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58" r:id="rId6"/>
    <p:sldId id="259" r:id="rId7"/>
    <p:sldId id="261" r:id="rId8"/>
    <p:sldId id="262" r:id="rId9"/>
    <p:sldId id="260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>
      <p:cViewPr varScale="1">
        <p:scale>
          <a:sx n="67" d="100"/>
          <a:sy n="67" d="100"/>
        </p:scale>
        <p:origin x="5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rtha\Downloads\FinalReport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Partha\Downloads\FinalReport%20(1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[FinalReport (1).xlsx]q5_region and income grp!PivotTable9</c:name>
    <c:fmtId val="5"/>
  </c:pivotSource>
  <c:chart>
    <c:autoTitleDeleted val="1"/>
    <c:pivotFmts>
      <c:pivotFmt>
        <c:idx val="0"/>
      </c:pivotFmt>
      <c:pivotFmt>
        <c:idx val="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6.0566161948650381E-2"/>
              <c:y val="-1.7757016041784587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2.6333113890717481E-2"/>
              <c:y val="4.731574158325737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4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2.8966425279789335E-2"/>
              <c:y val="-9.9738488102999855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5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6.7853384686361207E-2"/>
              <c:y val="-1.4875083289748018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6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7.8999341672152737E-3"/>
              <c:y val="-4.731574158325751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7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3.4233048057932799E-2"/>
              <c:y val="-3.44401854226820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4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5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8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9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0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1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4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5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6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7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0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1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2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3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5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6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7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8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9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2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3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4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5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8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9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0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1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4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5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6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7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0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1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2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3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5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6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7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8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9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2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3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4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5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8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9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0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1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4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5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6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7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0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1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2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3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5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6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7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8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9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2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3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4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5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8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9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0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1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4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5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6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7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4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6.0566161948650381E-2"/>
              <c:y val="-1.7757016041784587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2.6333113890717481E-2"/>
              <c:y val="4.731574158325737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2.8966425279789335E-2"/>
              <c:y val="-9.9738488102999855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6.7853384686361207E-2"/>
              <c:y val="-1.4875083289748018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7.8999341672152737E-3"/>
              <c:y val="-4.731574158325751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3.4233048057932799E-2"/>
              <c:y val="-3.44401854226820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5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5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5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9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6.0566161948650381E-2"/>
              <c:y val="-1.7757016041784587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9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2.6333113890717481E-2"/>
              <c:y val="4.731574158325737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9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2.8966425279789335E-2"/>
              <c:y val="-9.9738488102999855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9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6.7853384686361207E-2"/>
              <c:y val="-1.4875083289748018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0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7.8999341672152737E-3"/>
              <c:y val="-4.731574158325751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0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3.4233048057932799E-2"/>
              <c:y val="-3.44401854226820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0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4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4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'q5_region and income grp'!$B$3</c:f>
              <c:strCache>
                <c:ptCount val="1"/>
                <c:pt idx="0">
                  <c:v>Sum of sum_2002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D159-4976-B3CC-47A0C552036A}"/>
              </c:ext>
            </c:extLst>
          </c:dPt>
          <c:dLbls>
            <c:dLbl>
              <c:idx val="0"/>
              <c:layout>
                <c:manualLayout>
                  <c:x val="6.0566161948650381E-2"/>
                  <c:y val="-1.7757016041784587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159-4976-B3CC-47A0C552036A}"/>
                </c:ext>
              </c:extLst>
            </c:dLbl>
            <c:dLbl>
              <c:idx val="1"/>
              <c:layout>
                <c:manualLayout>
                  <c:x val="2.6333113890717481E-2"/>
                  <c:y val="4.7315741583257374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159-4976-B3CC-47A0C552036A}"/>
                </c:ext>
              </c:extLst>
            </c:dLbl>
            <c:dLbl>
              <c:idx val="2"/>
              <c:layout>
                <c:manualLayout>
                  <c:x val="-2.8966425279789335E-2"/>
                  <c:y val="-9.9738488102999855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159-4976-B3CC-47A0C552036A}"/>
                </c:ext>
              </c:extLst>
            </c:dLbl>
            <c:dLbl>
              <c:idx val="3"/>
              <c:layout>
                <c:manualLayout>
                  <c:x val="-6.7853384686361207E-2"/>
                  <c:y val="-1.4875083289748018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159-4976-B3CC-47A0C552036A}"/>
                </c:ext>
              </c:extLst>
            </c:dLbl>
            <c:dLbl>
              <c:idx val="4"/>
              <c:layout>
                <c:manualLayout>
                  <c:x val="7.8999341672152737E-3"/>
                  <c:y val="-4.7315741583257513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159-4976-B3CC-47A0C552036A}"/>
                </c:ext>
              </c:extLst>
            </c:dLbl>
            <c:dLbl>
              <c:idx val="5"/>
              <c:layout>
                <c:manualLayout>
                  <c:x val="3.4233048057932799E-2"/>
                  <c:y val="-3.444018542268204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D159-4976-B3CC-47A0C552036A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grp'!$B$4:$B$10</c:f>
              <c:numCache>
                <c:formatCode>General</c:formatCode>
                <c:ptCount val="6"/>
                <c:pt idx="0">
                  <c:v>1.51901507377625</c:v>
                </c:pt>
                <c:pt idx="1">
                  <c:v>105.228412628174</c:v>
                </c:pt>
                <c:pt idx="2">
                  <c:v>15.361813545227101</c:v>
                </c:pt>
                <c:pt idx="3">
                  <c:v>0</c:v>
                </c:pt>
                <c:pt idx="4">
                  <c:v>0</c:v>
                </c:pt>
                <c:pt idx="5">
                  <c:v>5.4862647056579599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159-4976-B3CC-47A0C552036A}"/>
            </c:ext>
          </c:extLst>
        </c:ser>
        <c:ser>
          <c:idx val="1"/>
          <c:order val="1"/>
          <c:tx>
            <c:strRef>
              <c:f>'q5_region and income grp'!$C$3</c:f>
              <c:strCache>
                <c:ptCount val="1"/>
                <c:pt idx="0">
                  <c:v>Sum of sum_2003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E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0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2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4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6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8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grp'!$C$4:$C$10</c:f>
              <c:numCache>
                <c:formatCode>General</c:formatCode>
                <c:ptCount val="6"/>
                <c:pt idx="0">
                  <c:v>2.2683179378509499</c:v>
                </c:pt>
                <c:pt idx="1">
                  <c:v>93.587602615356403</c:v>
                </c:pt>
                <c:pt idx="2">
                  <c:v>16.333509922027599</c:v>
                </c:pt>
                <c:pt idx="3">
                  <c:v>0</c:v>
                </c:pt>
                <c:pt idx="4">
                  <c:v>0</c:v>
                </c:pt>
                <c:pt idx="5">
                  <c:v>5.4759392738342303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9-D159-4976-B3CC-47A0C552036A}"/>
            </c:ext>
          </c:extLst>
        </c:ser>
        <c:ser>
          <c:idx val="2"/>
          <c:order val="2"/>
          <c:tx>
            <c:strRef>
              <c:f>'q5_region and income grp'!$D$3</c:f>
              <c:strCache>
                <c:ptCount val="1"/>
                <c:pt idx="0">
                  <c:v>Sum of sum_2004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B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D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F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1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3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5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grp'!$D$4:$D$10</c:f>
              <c:numCache>
                <c:formatCode>General</c:formatCode>
                <c:ptCount val="6"/>
                <c:pt idx="0">
                  <c:v>2.2903995513915998</c:v>
                </c:pt>
                <c:pt idx="1">
                  <c:v>92.652760505676298</c:v>
                </c:pt>
                <c:pt idx="2">
                  <c:v>14.7225937843323</c:v>
                </c:pt>
                <c:pt idx="3">
                  <c:v>0</c:v>
                </c:pt>
                <c:pt idx="4">
                  <c:v>0</c:v>
                </c:pt>
                <c:pt idx="5">
                  <c:v>5.5472545623779297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6-D159-4976-B3CC-47A0C552036A}"/>
            </c:ext>
          </c:extLst>
        </c:ser>
        <c:ser>
          <c:idx val="3"/>
          <c:order val="3"/>
          <c:tx>
            <c:strRef>
              <c:f>'q5_region and income grp'!$E$3</c:f>
              <c:strCache>
                <c:ptCount val="1"/>
                <c:pt idx="0">
                  <c:v>Sum of sum_2005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8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A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C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E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0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2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grp'!$E$4:$E$10</c:f>
              <c:numCache>
                <c:formatCode>General</c:formatCode>
                <c:ptCount val="6"/>
                <c:pt idx="0">
                  <c:v>2.1231243610382098</c:v>
                </c:pt>
                <c:pt idx="1">
                  <c:v>101.127261161804</c:v>
                </c:pt>
                <c:pt idx="2">
                  <c:v>13.2692205905914</c:v>
                </c:pt>
                <c:pt idx="3">
                  <c:v>0</c:v>
                </c:pt>
                <c:pt idx="4">
                  <c:v>0</c:v>
                </c:pt>
                <c:pt idx="5">
                  <c:v>4.6654686927795401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33-D159-4976-B3CC-47A0C552036A}"/>
            </c:ext>
          </c:extLst>
        </c:ser>
        <c:ser>
          <c:idx val="4"/>
          <c:order val="4"/>
          <c:tx>
            <c:strRef>
              <c:f>'q5_region and income grp'!$F$3</c:f>
              <c:strCache>
                <c:ptCount val="1"/>
                <c:pt idx="0">
                  <c:v>Sum of sum_2006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5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7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9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B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D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F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grp'!$F$4:$F$10</c:f>
              <c:numCache>
                <c:formatCode>General</c:formatCode>
                <c:ptCount val="6"/>
                <c:pt idx="0">
                  <c:v>1.9136036634445199</c:v>
                </c:pt>
                <c:pt idx="1">
                  <c:v>103.017002105713</c:v>
                </c:pt>
                <c:pt idx="2">
                  <c:v>14.6914632320404</c:v>
                </c:pt>
                <c:pt idx="3">
                  <c:v>0</c:v>
                </c:pt>
                <c:pt idx="4">
                  <c:v>0</c:v>
                </c:pt>
                <c:pt idx="5">
                  <c:v>3.9967949390411399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40-D159-4976-B3CC-47A0C552036A}"/>
            </c:ext>
          </c:extLst>
        </c:ser>
        <c:ser>
          <c:idx val="5"/>
          <c:order val="5"/>
          <c:tx>
            <c:strRef>
              <c:f>'q5_region and income grp'!$G$3</c:f>
              <c:strCache>
                <c:ptCount val="1"/>
                <c:pt idx="0">
                  <c:v>Sum of sum_2007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2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4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6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8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A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C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grp'!$G$4:$G$10</c:f>
              <c:numCache>
                <c:formatCode>General</c:formatCode>
                <c:ptCount val="6"/>
                <c:pt idx="0">
                  <c:v>1.8931741714477499</c:v>
                </c:pt>
                <c:pt idx="1">
                  <c:v>93.181612014770494</c:v>
                </c:pt>
                <c:pt idx="2">
                  <c:v>13.4215860366821</c:v>
                </c:pt>
                <c:pt idx="3">
                  <c:v>0</c:v>
                </c:pt>
                <c:pt idx="4">
                  <c:v>0</c:v>
                </c:pt>
                <c:pt idx="5">
                  <c:v>4.34433794021606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4D-D159-4976-B3CC-47A0C552036A}"/>
            </c:ext>
          </c:extLst>
        </c:ser>
        <c:ser>
          <c:idx val="6"/>
          <c:order val="6"/>
          <c:tx>
            <c:strRef>
              <c:f>'q5_region and income grp'!$H$3</c:f>
              <c:strCache>
                <c:ptCount val="1"/>
                <c:pt idx="0">
                  <c:v>Sum of sum_2008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F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1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3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5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7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9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grp'!$H$4:$H$10</c:f>
              <c:numCache>
                <c:formatCode>General</c:formatCode>
                <c:ptCount val="6"/>
                <c:pt idx="0">
                  <c:v>1.9726089239120499</c:v>
                </c:pt>
                <c:pt idx="1">
                  <c:v>93.716807365417495</c:v>
                </c:pt>
                <c:pt idx="2">
                  <c:v>12.684735298156699</c:v>
                </c:pt>
                <c:pt idx="3">
                  <c:v>0</c:v>
                </c:pt>
                <c:pt idx="4">
                  <c:v>0</c:v>
                </c:pt>
                <c:pt idx="5">
                  <c:v>5.0892496109008798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5A-D159-4976-B3CC-47A0C552036A}"/>
            </c:ext>
          </c:extLst>
        </c:ser>
        <c:ser>
          <c:idx val="7"/>
          <c:order val="7"/>
          <c:tx>
            <c:strRef>
              <c:f>'q5_region and income grp'!$I$3</c:f>
              <c:strCache>
                <c:ptCount val="1"/>
                <c:pt idx="0">
                  <c:v>Sum of sum_2009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C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E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0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2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4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6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grp'!$I$4:$I$10</c:f>
              <c:numCache>
                <c:formatCode>General</c:formatCode>
                <c:ptCount val="6"/>
                <c:pt idx="0">
                  <c:v>1.88782906532288</c:v>
                </c:pt>
                <c:pt idx="1">
                  <c:v>96.498279571533203</c:v>
                </c:pt>
                <c:pt idx="2">
                  <c:v>13.395422458648699</c:v>
                </c:pt>
                <c:pt idx="3">
                  <c:v>0</c:v>
                </c:pt>
                <c:pt idx="4">
                  <c:v>0</c:v>
                </c:pt>
                <c:pt idx="5">
                  <c:v>5.1885013580322301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7-D159-4976-B3CC-47A0C552036A}"/>
            </c:ext>
          </c:extLst>
        </c:ser>
        <c:ser>
          <c:idx val="8"/>
          <c:order val="8"/>
          <c:tx>
            <c:strRef>
              <c:f>'q5_region and income grp'!$J$3</c:f>
              <c:strCache>
                <c:ptCount val="1"/>
                <c:pt idx="0">
                  <c:v>Sum of sum_2010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9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B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D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F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1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3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grp'!$J$4:$J$10</c:f>
              <c:numCache>
                <c:formatCode>General</c:formatCode>
                <c:ptCount val="6"/>
                <c:pt idx="0">
                  <c:v>1.76021945476532</c:v>
                </c:pt>
                <c:pt idx="1">
                  <c:v>87.946041107177706</c:v>
                </c:pt>
                <c:pt idx="2">
                  <c:v>10.674333572387701</c:v>
                </c:pt>
                <c:pt idx="3">
                  <c:v>0</c:v>
                </c:pt>
                <c:pt idx="4">
                  <c:v>0</c:v>
                </c:pt>
                <c:pt idx="5">
                  <c:v>4.7142391204834002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74-D159-4976-B3CC-47A0C552036A}"/>
            </c:ext>
          </c:extLst>
        </c:ser>
        <c:ser>
          <c:idx val="9"/>
          <c:order val="9"/>
          <c:tx>
            <c:strRef>
              <c:f>'q5_region and income grp'!$K$3</c:f>
              <c:strCache>
                <c:ptCount val="1"/>
                <c:pt idx="0">
                  <c:v>Sum of sum_2011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6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8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A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C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E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0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grp'!$K$4:$K$10</c:f>
              <c:numCache>
                <c:formatCode>General</c:formatCode>
                <c:ptCount val="6"/>
                <c:pt idx="0">
                  <c:v>1.8353358507156401</c:v>
                </c:pt>
                <c:pt idx="1">
                  <c:v>83.330034255981403</c:v>
                </c:pt>
                <c:pt idx="2">
                  <c:v>11.194810152053799</c:v>
                </c:pt>
                <c:pt idx="3">
                  <c:v>0</c:v>
                </c:pt>
                <c:pt idx="4">
                  <c:v>0</c:v>
                </c:pt>
                <c:pt idx="5">
                  <c:v>5.20155954360962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81-D159-4976-B3CC-47A0C552036A}"/>
            </c:ext>
          </c:extLst>
        </c:ser>
        <c:ser>
          <c:idx val="10"/>
          <c:order val="10"/>
          <c:tx>
            <c:strRef>
              <c:f>'q5_region and income grp'!$L$3</c:f>
              <c:strCache>
                <c:ptCount val="1"/>
                <c:pt idx="0">
                  <c:v>Sum of sum_2012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3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5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7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9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B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D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grp'!$L$4:$L$10</c:f>
              <c:numCache>
                <c:formatCode>General</c:formatCode>
                <c:ptCount val="6"/>
                <c:pt idx="0">
                  <c:v>1.95384621620178</c:v>
                </c:pt>
                <c:pt idx="1">
                  <c:v>79.249372482299805</c:v>
                </c:pt>
                <c:pt idx="2">
                  <c:v>10.471849441528301</c:v>
                </c:pt>
                <c:pt idx="3">
                  <c:v>0</c:v>
                </c:pt>
                <c:pt idx="4">
                  <c:v>0</c:v>
                </c:pt>
                <c:pt idx="5">
                  <c:v>4.6894431114196804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8E-D159-4976-B3CC-47A0C552036A}"/>
            </c:ext>
          </c:extLst>
        </c:ser>
        <c:ser>
          <c:idx val="11"/>
          <c:order val="11"/>
          <c:tx>
            <c:strRef>
              <c:f>'q5_region and income grp'!$M$3</c:f>
              <c:strCache>
                <c:ptCount val="1"/>
                <c:pt idx="0">
                  <c:v>Sum of sum_2013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0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2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4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6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8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A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grp'!$M$4:$M$10</c:f>
              <c:numCache>
                <c:formatCode>General</c:formatCode>
                <c:ptCount val="6"/>
                <c:pt idx="0">
                  <c:v>2.0530052185058598</c:v>
                </c:pt>
                <c:pt idx="1">
                  <c:v>79.824052810668903</c:v>
                </c:pt>
                <c:pt idx="2">
                  <c:v>11.1369953155518</c:v>
                </c:pt>
                <c:pt idx="3">
                  <c:v>0</c:v>
                </c:pt>
                <c:pt idx="4">
                  <c:v>0</c:v>
                </c:pt>
                <c:pt idx="5">
                  <c:v>5.5712661743164098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9B-D159-4976-B3CC-47A0C552036A}"/>
            </c:ext>
          </c:extLst>
        </c:ser>
        <c:ser>
          <c:idx val="12"/>
          <c:order val="12"/>
          <c:tx>
            <c:strRef>
              <c:f>'q5_region and income grp'!$N$3</c:f>
              <c:strCache>
                <c:ptCount val="1"/>
                <c:pt idx="0">
                  <c:v>Sum of sum_2014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D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F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1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3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5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7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grp'!$N$4:$N$10</c:f>
              <c:numCache>
                <c:formatCode>General</c:formatCode>
                <c:ptCount val="6"/>
                <c:pt idx="0">
                  <c:v>2.3392863273620601</c:v>
                </c:pt>
                <c:pt idx="1">
                  <c:v>82.633642196655302</c:v>
                </c:pt>
                <c:pt idx="2">
                  <c:v>9.9799561500549299</c:v>
                </c:pt>
                <c:pt idx="3">
                  <c:v>0</c:v>
                </c:pt>
                <c:pt idx="4">
                  <c:v>0</c:v>
                </c:pt>
                <c:pt idx="5">
                  <c:v>5.5293002128601101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A8-D159-4976-B3CC-47A0C552036A}"/>
            </c:ext>
          </c:extLst>
        </c:ser>
        <c:ser>
          <c:idx val="13"/>
          <c:order val="13"/>
          <c:tx>
            <c:strRef>
              <c:f>'q5_region and income grp'!$O$3</c:f>
              <c:strCache>
                <c:ptCount val="1"/>
                <c:pt idx="0">
                  <c:v>Sum of sum_2015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A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C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E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0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2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4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grp'!$O$4:$O$10</c:f>
              <c:numCache>
                <c:formatCode>General</c:formatCode>
                <c:ptCount val="6"/>
                <c:pt idx="0">
                  <c:v>2.0453684329986599</c:v>
                </c:pt>
                <c:pt idx="1">
                  <c:v>81.259275436401396</c:v>
                </c:pt>
                <c:pt idx="2">
                  <c:v>10.695902585983299</c:v>
                </c:pt>
                <c:pt idx="3">
                  <c:v>0</c:v>
                </c:pt>
                <c:pt idx="4">
                  <c:v>0</c:v>
                </c:pt>
                <c:pt idx="5">
                  <c:v>5.2478923797607404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B5-D159-4976-B3CC-47A0C552036A}"/>
            </c:ext>
          </c:extLst>
        </c:ser>
        <c:ser>
          <c:idx val="14"/>
          <c:order val="14"/>
          <c:tx>
            <c:strRef>
              <c:f>'q5_region and income grp'!$P$3</c:f>
              <c:strCache>
                <c:ptCount val="1"/>
                <c:pt idx="0">
                  <c:v>Sum of sum_2016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7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9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B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D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F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1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grp'!$P$4:$P$10</c:f>
              <c:numCache>
                <c:formatCode>General</c:formatCode>
                <c:ptCount val="6"/>
                <c:pt idx="0">
                  <c:v>2.0978765487670898</c:v>
                </c:pt>
                <c:pt idx="1">
                  <c:v>80.741584777832003</c:v>
                </c:pt>
                <c:pt idx="2">
                  <c:v>10.571176290512099</c:v>
                </c:pt>
                <c:pt idx="3">
                  <c:v>0</c:v>
                </c:pt>
                <c:pt idx="4">
                  <c:v>0</c:v>
                </c:pt>
                <c:pt idx="5">
                  <c:v>5.2594752311706499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C2-D159-4976-B3CC-47A0C552036A}"/>
            </c:ext>
          </c:extLst>
        </c:ser>
        <c:ser>
          <c:idx val="15"/>
          <c:order val="15"/>
          <c:tx>
            <c:strRef>
              <c:f>'q5_region and income grp'!$Q$3</c:f>
              <c:strCache>
                <c:ptCount val="1"/>
                <c:pt idx="0">
                  <c:v>Sum of sum_2017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4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6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8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A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C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E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grp'!$Q$4:$Q$10</c:f>
              <c:numCache>
                <c:formatCode>General</c:formatCode>
                <c:ptCount val="6"/>
                <c:pt idx="0">
                  <c:v>2.1338841915130602</c:v>
                </c:pt>
                <c:pt idx="1">
                  <c:v>81.114639282226605</c:v>
                </c:pt>
                <c:pt idx="2">
                  <c:v>10.5960075855255</c:v>
                </c:pt>
                <c:pt idx="3">
                  <c:v>0</c:v>
                </c:pt>
                <c:pt idx="4">
                  <c:v>0</c:v>
                </c:pt>
                <c:pt idx="5">
                  <c:v>5.4019832611084002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CF-D159-4976-B3CC-47A0C552036A}"/>
            </c:ext>
          </c:extLst>
        </c:ser>
        <c:ser>
          <c:idx val="16"/>
          <c:order val="16"/>
          <c:tx>
            <c:strRef>
              <c:f>'q5_region and income grp'!$R$3</c:f>
              <c:strCache>
                <c:ptCount val="1"/>
                <c:pt idx="0">
                  <c:v>Sum of sum_2018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1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3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5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7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9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B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grp'!$R$4:$R$10</c:f>
              <c:numCache>
                <c:formatCode>General</c:formatCode>
                <c:ptCount val="6"/>
                <c:pt idx="0">
                  <c:v>2.15410375595093</c:v>
                </c:pt>
                <c:pt idx="1">
                  <c:v>81.437284469604506</c:v>
                </c:pt>
                <c:pt idx="2">
                  <c:v>10.4607605934143</c:v>
                </c:pt>
                <c:pt idx="3">
                  <c:v>0</c:v>
                </c:pt>
                <c:pt idx="4">
                  <c:v>0</c:v>
                </c:pt>
                <c:pt idx="5">
                  <c:v>5.3596625328064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DC-D159-4976-B3CC-47A0C552036A}"/>
            </c:ext>
          </c:extLst>
        </c:ser>
        <c:ser>
          <c:idx val="17"/>
          <c:order val="17"/>
          <c:tx>
            <c:strRef>
              <c:f>'q5_region and income grp'!$S$3</c:f>
              <c:strCache>
                <c:ptCount val="1"/>
                <c:pt idx="0">
                  <c:v>Sum of sum_2019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E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0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2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4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6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8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grp'!$S$4:$S$10</c:f>
              <c:numCache>
                <c:formatCode>General</c:formatCode>
                <c:ptCount val="6"/>
                <c:pt idx="0">
                  <c:v>2.1078081130981401</c:v>
                </c:pt>
                <c:pt idx="1">
                  <c:v>81.138196945190401</c:v>
                </c:pt>
                <c:pt idx="2">
                  <c:v>10.5809617042542</c:v>
                </c:pt>
                <c:pt idx="3">
                  <c:v>0</c:v>
                </c:pt>
                <c:pt idx="4">
                  <c:v>0</c:v>
                </c:pt>
                <c:pt idx="5">
                  <c:v>5.3172535896301296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E9-D159-4976-B3CC-47A0C552036A}"/>
            </c:ext>
          </c:extLst>
        </c:ser>
        <c:ser>
          <c:idx val="18"/>
          <c:order val="18"/>
          <c:tx>
            <c:strRef>
              <c:f>'q5_region and income grp'!$T$3</c:f>
              <c:strCache>
                <c:ptCount val="1"/>
                <c:pt idx="0">
                  <c:v>Sum of sum_2020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B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D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F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1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3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5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grp'!$T$4:$T$10</c:f>
              <c:numCache>
                <c:formatCode>General</c:formatCode>
                <c:ptCount val="6"/>
                <c:pt idx="0">
                  <c:v>2.1234180927276598</c:v>
                </c:pt>
                <c:pt idx="1">
                  <c:v>81.107927322387695</c:v>
                </c:pt>
                <c:pt idx="2">
                  <c:v>10.552226543426499</c:v>
                </c:pt>
                <c:pt idx="3">
                  <c:v>0</c:v>
                </c:pt>
                <c:pt idx="4">
                  <c:v>0</c:v>
                </c:pt>
                <c:pt idx="5">
                  <c:v>5.33459377288818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F6-D159-4976-B3CC-47A0C552036A}"/>
            </c:ext>
          </c:extLst>
        </c:ser>
        <c:ser>
          <c:idx val="19"/>
          <c:order val="19"/>
          <c:tx>
            <c:strRef>
              <c:f>'q5_region and income grp'!$U$3</c:f>
              <c:strCache>
                <c:ptCount val="1"/>
                <c:pt idx="0">
                  <c:v>Sum of sum_2021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8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A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C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E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0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2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grp'!$U$4:$U$10</c:f>
              <c:numCache>
                <c:formatCode>General</c:formatCode>
                <c:ptCount val="6"/>
                <c:pt idx="0">
                  <c:v>2.1298036575317401</c:v>
                </c:pt>
                <c:pt idx="1">
                  <c:v>81.199512481689496</c:v>
                </c:pt>
                <c:pt idx="2">
                  <c:v>10.547488927841201</c:v>
                </c:pt>
                <c:pt idx="3">
                  <c:v>0</c:v>
                </c:pt>
                <c:pt idx="4">
                  <c:v>0</c:v>
                </c:pt>
                <c:pt idx="5">
                  <c:v>5.3533735275268599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103-D159-4976-B3CC-47A0C552036A}"/>
            </c:ext>
          </c:extLst>
        </c:ser>
        <c:ser>
          <c:idx val="20"/>
          <c:order val="20"/>
          <c:tx>
            <c:strRef>
              <c:f>'q5_region and income grp'!$V$3</c:f>
              <c:strCache>
                <c:ptCount val="1"/>
                <c:pt idx="0">
                  <c:v>Sum of sum_2001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5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7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9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B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D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F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grp'!$V$4:$V$10</c:f>
              <c:numCache>
                <c:formatCode>General</c:formatCode>
                <c:ptCount val="6"/>
                <c:pt idx="0">
                  <c:v>1.1797840595245399</c:v>
                </c:pt>
                <c:pt idx="1">
                  <c:v>94.898409843444796</c:v>
                </c:pt>
                <c:pt idx="2">
                  <c:v>16.257744312286398</c:v>
                </c:pt>
                <c:pt idx="3">
                  <c:v>0</c:v>
                </c:pt>
                <c:pt idx="4">
                  <c:v>0</c:v>
                </c:pt>
                <c:pt idx="5">
                  <c:v>5.1490826606750497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110-D159-4976-B3CC-47A0C55203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657595144356951"/>
          <c:y val="0.23641381831733066"/>
          <c:w val="0.20717404855643046"/>
          <c:h val="0.4957998198813701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'Q1'!$A$2:$A$266</cx:f>
        <cx:nf>'Q1'!$A$1</cx:nf>
        <cx:lvl ptCount="265" name="COUNTRY_NAME">
          <cx:pt idx="0">Afghanistan</cx:pt>
          <cx:pt idx="1">Africa Eastern and Southern</cx:pt>
          <cx:pt idx="2">Africa Western and Central</cx:pt>
          <cx:pt idx="3">Albania</cx:pt>
          <cx:pt idx="4">Algeria</cx:pt>
          <cx:pt idx="5">American Samoa</cx:pt>
          <cx:pt idx="6">Andorra</cx:pt>
          <cx:pt idx="7">Angola</cx:pt>
          <cx:pt idx="8">Antigua and Barbuda</cx:pt>
          <cx:pt idx="9">Arab World</cx:pt>
          <cx:pt idx="10">Argentina</cx:pt>
          <cx:pt idx="11">Armenia</cx:pt>
          <cx:pt idx="12">Aruba</cx:pt>
          <cx:pt idx="13">Australia</cx:pt>
          <cx:pt idx="14">Austria</cx:pt>
          <cx:pt idx="15">Azerbaijan</cx:pt>
          <cx:pt idx="16">Bahamas, The</cx:pt>
          <cx:pt idx="17">Bahrain</cx:pt>
          <cx:pt idx="18">Bangladesh</cx:pt>
          <cx:pt idx="19">Barbados</cx:pt>
          <cx:pt idx="20">Belarus</cx:pt>
          <cx:pt idx="21">Belgium</cx:pt>
          <cx:pt idx="22">Belize</cx:pt>
          <cx:pt idx="23">Benin</cx:pt>
          <cx:pt idx="24">Bermuda</cx:pt>
          <cx:pt idx="25">Bhutan</cx:pt>
          <cx:pt idx="26">Bolivia</cx:pt>
          <cx:pt idx="27">Bosnia and Herzegovina</cx:pt>
          <cx:pt idx="28">Botswana</cx:pt>
          <cx:pt idx="29">Brazil</cx:pt>
          <cx:pt idx="30">British Virgin Islands</cx:pt>
          <cx:pt idx="31">Brunei Darussalam</cx:pt>
          <cx:pt idx="32">Bulgaria</cx:pt>
          <cx:pt idx="33">Burkina Faso</cx:pt>
          <cx:pt idx="34">Burundi</cx:pt>
          <cx:pt idx="35">Cabo Verde</cx:pt>
          <cx:pt idx="36">Cambodia</cx:pt>
          <cx:pt idx="37">Cameroon</cx:pt>
          <cx:pt idx="38">Canada</cx:pt>
          <cx:pt idx="39">Caribbean small states</cx:pt>
          <cx:pt idx="40">Cayman Islands</cx:pt>
          <cx:pt idx="41">Central African Republic</cx:pt>
          <cx:pt idx="42">Central Europe and the Baltics</cx:pt>
          <cx:pt idx="43">Chad</cx:pt>
          <cx:pt idx="44">Channel Islands</cx:pt>
          <cx:pt idx="45">Chile</cx:pt>
          <cx:pt idx="46">China</cx:pt>
          <cx:pt idx="47">Colombia</cx:pt>
          <cx:pt idx="48">Comoros</cx:pt>
          <cx:pt idx="49">Congo, Dem. Rep.</cx:pt>
          <cx:pt idx="50">Congo, Rep.</cx:pt>
          <cx:pt idx="51">Costa Rica</cx:pt>
          <cx:pt idx="52">Cote d'Ivoire</cx:pt>
          <cx:pt idx="53">Croatia</cx:pt>
          <cx:pt idx="54">Cuba</cx:pt>
          <cx:pt idx="55">Curacao</cx:pt>
          <cx:pt idx="56">Cyprus</cx:pt>
          <cx:pt idx="57">Czech Republic</cx:pt>
          <cx:pt idx="58">Denmark</cx:pt>
          <cx:pt idx="59">Djibouti</cx:pt>
          <cx:pt idx="60">Dominica</cx:pt>
          <cx:pt idx="61">Dominican Republic</cx:pt>
          <cx:pt idx="62">Early-demographic dividend</cx:pt>
          <cx:pt idx="63">East Asia &amp; Pacific</cx:pt>
          <cx:pt idx="64">East Asia &amp; Pacific (excluding high income)</cx:pt>
          <cx:pt idx="65">East Asia &amp; Pacific (IDA &amp; IBRD countries)</cx:pt>
          <cx:pt idx="66">Ecuador</cx:pt>
          <cx:pt idx="67">Egypt, Arab Rep.</cx:pt>
          <cx:pt idx="68">El Salvador</cx:pt>
          <cx:pt idx="69">Equatorial Guinea</cx:pt>
          <cx:pt idx="70">Eritrea</cx:pt>
          <cx:pt idx="71">Estonia</cx:pt>
          <cx:pt idx="72">Eswatini</cx:pt>
          <cx:pt idx="73">Ethiopia</cx:pt>
          <cx:pt idx="74">Euro area</cx:pt>
          <cx:pt idx="75">Europe &amp; Central Asia</cx:pt>
          <cx:pt idx="76">Europe &amp; Central Asia (excluding high income)</cx:pt>
          <cx:pt idx="77">Europe &amp; Central Asia (IDA &amp; IBRD countries)</cx:pt>
          <cx:pt idx="78">European Union</cx:pt>
          <cx:pt idx="79">Faroe Islands</cx:pt>
          <cx:pt idx="80">Fiji</cx:pt>
          <cx:pt idx="81">Finland</cx:pt>
          <cx:pt idx="82">Fragile and conflict affected situations</cx:pt>
          <cx:pt idx="83">France</cx:pt>
          <cx:pt idx="84">French Polynesia</cx:pt>
          <cx:pt idx="85">Gabon</cx:pt>
          <cx:pt idx="86">Gambia, The</cx:pt>
          <cx:pt idx="87">Georgia</cx:pt>
          <cx:pt idx="88">Germany</cx:pt>
          <cx:pt idx="89">Ghana</cx:pt>
          <cx:pt idx="90">Gibraltar</cx:pt>
          <cx:pt idx="91">Greece</cx:pt>
          <cx:pt idx="92">Greenland</cx:pt>
          <cx:pt idx="93">Grenada</cx:pt>
          <cx:pt idx="94">Guam</cx:pt>
          <cx:pt idx="95">Guatemala</cx:pt>
          <cx:pt idx="96">Guinea</cx:pt>
          <cx:pt idx="97">Guinea-Bissau</cx:pt>
          <cx:pt idx="98">Guyana</cx:pt>
          <cx:pt idx="99">Haiti</cx:pt>
          <cx:pt idx="100">Heavily indebted poor countries (HIPC)</cx:pt>
          <cx:pt idx="101">High income</cx:pt>
          <cx:pt idx="102">Honduras</cx:pt>
          <cx:pt idx="103">Hong Kong SAR, China</cx:pt>
          <cx:pt idx="104">Hungary</cx:pt>
          <cx:pt idx="105">IBRD only</cx:pt>
          <cx:pt idx="106">Iceland</cx:pt>
          <cx:pt idx="107">IDA &amp; IBRD total</cx:pt>
          <cx:pt idx="108">IDA blend</cx:pt>
          <cx:pt idx="109">IDA only</cx:pt>
          <cx:pt idx="110">IDA total</cx:pt>
          <cx:pt idx="111">India</cx:pt>
          <cx:pt idx="112">Indonesia</cx:pt>
          <cx:pt idx="113">Iran, Islamic Rep.</cx:pt>
          <cx:pt idx="114">Iraq</cx:pt>
          <cx:pt idx="115">Ireland</cx:pt>
          <cx:pt idx="116">Isle of Man</cx:pt>
          <cx:pt idx="117">Israel</cx:pt>
          <cx:pt idx="118">Italy</cx:pt>
          <cx:pt idx="119">Jamaica</cx:pt>
          <cx:pt idx="120">Japan</cx:pt>
          <cx:pt idx="121">Jordan</cx:pt>
          <cx:pt idx="122">Kazakhstan</cx:pt>
          <cx:pt idx="123">Kenya</cx:pt>
          <cx:pt idx="124">Kiribati</cx:pt>
          <cx:pt idx="125">Korea, Dem. People's Rep.</cx:pt>
          <cx:pt idx="126">Korea, Rep.</cx:pt>
          <cx:pt idx="127">Kosovo</cx:pt>
          <cx:pt idx="128">Kuwait</cx:pt>
          <cx:pt idx="129">Kyrgyz Republic</cx:pt>
          <cx:pt idx="130">Lao PDR</cx:pt>
          <cx:pt idx="131">Late-demographic dividend</cx:pt>
          <cx:pt idx="132">Latin America &amp; Caribbean</cx:pt>
          <cx:pt idx="133">Latin America &amp; Caribbean (excluding high income)</cx:pt>
          <cx:pt idx="134">Latin America &amp; the Caribbean (IDA &amp; IBRD countries)</cx:pt>
          <cx:pt idx="135">Latvia</cx:pt>
          <cx:pt idx="136">Least developed countries: UN classification</cx:pt>
          <cx:pt idx="137">Lebanon</cx:pt>
          <cx:pt idx="138">Lesotho</cx:pt>
          <cx:pt idx="139">Liberia</cx:pt>
          <cx:pt idx="140">Libya</cx:pt>
          <cx:pt idx="141">Liechtenstein</cx:pt>
          <cx:pt idx="142">Lithuania</cx:pt>
          <cx:pt idx="143">Low &amp; middle income</cx:pt>
          <cx:pt idx="144">Low income</cx:pt>
          <cx:pt idx="145">Lower middle income</cx:pt>
          <cx:pt idx="146">Luxembourg</cx:pt>
          <cx:pt idx="147">Macao SAR, China</cx:pt>
          <cx:pt idx="148">Madagascar</cx:pt>
          <cx:pt idx="149">Malawi</cx:pt>
          <cx:pt idx="150">Malaysia</cx:pt>
          <cx:pt idx="151">Maldives</cx:pt>
          <cx:pt idx="152">Mali</cx:pt>
          <cx:pt idx="153">Malta</cx:pt>
          <cx:pt idx="154">Marshall Islands</cx:pt>
          <cx:pt idx="155">Mauritania</cx:pt>
          <cx:pt idx="156">Mauritius</cx:pt>
          <cx:pt idx="157">Mexico</cx:pt>
          <cx:pt idx="158">Micronesia, Fed. Sts.</cx:pt>
          <cx:pt idx="159">Middle East &amp; North Africa</cx:pt>
          <cx:pt idx="160">Middle East &amp; North Africa (excluding high income)</cx:pt>
          <cx:pt idx="161">Middle East &amp; North Africa (IDA &amp; IBRD countries)</cx:pt>
          <cx:pt idx="162">Middle income</cx:pt>
          <cx:pt idx="163">Moldova</cx:pt>
          <cx:pt idx="164">Monaco</cx:pt>
          <cx:pt idx="165">Mongolia</cx:pt>
          <cx:pt idx="166">Montenegro</cx:pt>
          <cx:pt idx="167">Morocco</cx:pt>
          <cx:pt idx="168">Mozambique</cx:pt>
          <cx:pt idx="169">Myanmar</cx:pt>
          <cx:pt idx="170">Namibia</cx:pt>
          <cx:pt idx="171">Nauru</cx:pt>
          <cx:pt idx="172">Nepal</cx:pt>
          <cx:pt idx="173">Netherlands</cx:pt>
          <cx:pt idx="174">New Caledonia</cx:pt>
          <cx:pt idx="175">New Zealand</cx:pt>
          <cx:pt idx="176">Nicaragua</cx:pt>
          <cx:pt idx="177">Niger</cx:pt>
          <cx:pt idx="178">Nigeria</cx:pt>
          <cx:pt idx="179">North America</cx:pt>
          <cx:pt idx="180">North Macedonia</cx:pt>
          <cx:pt idx="181">Northern Mariana Islands</cx:pt>
          <cx:pt idx="182">Norway</cx:pt>
          <cx:pt idx="183">OECD members</cx:pt>
          <cx:pt idx="184">Oman</cx:pt>
          <cx:pt idx="185">Other small states</cx:pt>
          <cx:pt idx="186">Pacific island small states</cx:pt>
          <cx:pt idx="187">Pakistan</cx:pt>
          <cx:pt idx="188">Palau</cx:pt>
          <cx:pt idx="189">Panama</cx:pt>
          <cx:pt idx="190">Papua New Guinea</cx:pt>
          <cx:pt idx="191">Paraguay</cx:pt>
          <cx:pt idx="192">Peru</cx:pt>
          <cx:pt idx="193">Philippines</cx:pt>
          <cx:pt idx="194">Poland</cx:pt>
          <cx:pt idx="195">Portugal</cx:pt>
          <cx:pt idx="196">Post-demographic dividend</cx:pt>
          <cx:pt idx="197">Pre-demographic dividend</cx:pt>
          <cx:pt idx="198">Puerto Rico</cx:pt>
          <cx:pt idx="199">Qatar</cx:pt>
          <cx:pt idx="200">Romania</cx:pt>
          <cx:pt idx="201">Russian Federation</cx:pt>
          <cx:pt idx="202">Rwanda</cx:pt>
          <cx:pt idx="203">Samoa</cx:pt>
          <cx:pt idx="204">San Marino</cx:pt>
          <cx:pt idx="205">Sao Tome and Principe</cx:pt>
          <cx:pt idx="206">Saudi Arabia</cx:pt>
          <cx:pt idx="207">Senegal</cx:pt>
          <cx:pt idx="208">Serbia</cx:pt>
          <cx:pt idx="209">Seychelles</cx:pt>
          <cx:pt idx="210">Sierra Leone</cx:pt>
          <cx:pt idx="211">Singapore</cx:pt>
          <cx:pt idx="212">Sint Maarten (Dutch part)</cx:pt>
          <cx:pt idx="213">Slovak Republic</cx:pt>
          <cx:pt idx="214">Slovenia</cx:pt>
          <cx:pt idx="215">Small states</cx:pt>
          <cx:pt idx="216">Solomon Islands</cx:pt>
          <cx:pt idx="217">Somalia</cx:pt>
          <cx:pt idx="218">South Africa</cx:pt>
          <cx:pt idx="219">South Asia</cx:pt>
          <cx:pt idx="220">South Asia (IDA &amp; IBRD)</cx:pt>
          <cx:pt idx="221">South Sudan</cx:pt>
          <cx:pt idx="222">Spain</cx:pt>
          <cx:pt idx="223">Sri Lanka</cx:pt>
          <cx:pt idx="224">St. Kitts and Nevis</cx:pt>
          <cx:pt idx="225">St. Lucia</cx:pt>
          <cx:pt idx="226">St. Martin (French part)</cx:pt>
          <cx:pt idx="227">St. Vincent and the Grenadines</cx:pt>
          <cx:pt idx="228">Sub-Saharan Africa</cx:pt>
          <cx:pt idx="229">Sub-Saharan Africa (excluding high income)</cx:pt>
          <cx:pt idx="230">Sub-Saharan Africa (IDA &amp; IBRD countries)</cx:pt>
          <cx:pt idx="231">Sudan</cx:pt>
          <cx:pt idx="232">Suriname</cx:pt>
          <cx:pt idx="233">Sweden</cx:pt>
          <cx:pt idx="234">Switzerland</cx:pt>
          <cx:pt idx="235">Syrian Arab Republic</cx:pt>
          <cx:pt idx="236">Tajikistan</cx:pt>
          <cx:pt idx="237">Tanzania</cx:pt>
          <cx:pt idx="238">Thailand</cx:pt>
          <cx:pt idx="239">Timor-Leste</cx:pt>
          <cx:pt idx="240">Togo</cx:pt>
          <cx:pt idx="241">Tonga</cx:pt>
          <cx:pt idx="242">Trinidad and Tobago</cx:pt>
          <cx:pt idx="243">Tunisia</cx:pt>
          <cx:pt idx="244">Turkiye</cx:pt>
          <cx:pt idx="245">Turkmenistan</cx:pt>
          <cx:pt idx="246">Turks and Caicos Islands</cx:pt>
          <cx:pt idx="247">Tuvalu</cx:pt>
          <cx:pt idx="248">Uganda</cx:pt>
          <cx:pt idx="249">Ukraine</cx:pt>
          <cx:pt idx="250">United Arab Emirates</cx:pt>
          <cx:pt idx="251">United Kingdom</cx:pt>
          <cx:pt idx="252">United States</cx:pt>
          <cx:pt idx="253">Upper middle income</cx:pt>
          <cx:pt idx="254">Uruguay</cx:pt>
          <cx:pt idx="255">Uzbekistan</cx:pt>
          <cx:pt idx="256">Vanuatu</cx:pt>
          <cx:pt idx="257">Venezuela, RB</cx:pt>
          <cx:pt idx="258">Vietnam</cx:pt>
          <cx:pt idx="259">Virgin Islands (U.S.)</cx:pt>
          <cx:pt idx="260">West Bank and Gaza</cx:pt>
          <cx:pt idx="261">World</cx:pt>
          <cx:pt idx="262">Yemen, Rep.</cx:pt>
          <cx:pt idx="263">Zambia</cx:pt>
          <cx:pt idx="264">Zimbabwe</cx:pt>
        </cx:lvl>
      </cx:strDim>
      <cx:numDim type="colorVal">
        <cx:f>'Q1'!$B$2:$B$266</cx:f>
        <cx:nf>'Q1'!$B$1</cx:nf>
        <cx:lvl ptCount="265" formatCode="General" name="AVG_OF_ELECTRICITY_BY_YEARS">
          <cx:pt idx="0">50.923618203117698</cx:pt>
          <cx:pt idx="1">28.4141053699312</cx:pt>
          <cx:pt idx="2">43.067804790678501</cx:pt>
          <cx:pt idx="3">99.982200985863102</cx:pt>
          <cx:pt idx="4">98.986361549014106</cx:pt>
          <cx:pt idx="5">0</cx:pt>
          <cx:pt idx="6">100</cx:pt>
          <cx:pt idx="7">34.131792431785897</cx:pt>
          <cx:pt idx="8">98.933795747302796</cx:pt>
          <cx:pt idx="9">85.9810158865792</cx:pt>
          <cx:pt idx="10">98.344205583844897</cx:pt>
          <cx:pt idx="11">99.505549839564694</cx:pt>
          <cx:pt idx="12">99.683632986886195</cx:pt>
          <cx:pt idx="13">100</cx:pt>
          <cx:pt idx="14">100</cx:pt>
          <cx:pt idx="15">99.726238432384704</cx:pt>
          <cx:pt idx="16">100</cx:pt>
          <cx:pt idx="17">100</cx:pt>
          <cx:pt idx="18">56.702714829217797</cx:pt>
          <cx:pt idx="19">99.998914082845005</cx:pt>
          <cx:pt idx="20">100</cx:pt>
          <cx:pt idx="21">100</cx:pt>
          <cx:pt idx="22">88.278801690964499</cx:pt>
          <cx:pt idx="23">30.600852512178001</cx:pt>
          <cx:pt idx="24">100</cx:pt>
          <cx:pt idx="25">75.276852199009497</cx:pt>
          <cx:pt idx="26">83.728656223842094</cx:pt>
          <cx:pt idx="27">99.741940089634497</cx:pt>
          <cx:pt idx="28">48.940511794317302</cx:pt>
          <cx:pt idx="29">98.611439659482002</cx:pt>
          <cx:pt idx="30">98.652574085053899</cx:pt>
          <cx:pt idx="31">100</cx:pt>
          <cx:pt idx="32">100</cx:pt>
          <cx:pt idx="33">14.1049195698329</cx:pt>
          <cx:pt idx="34">5.6580059074220204</cx:pt>
          <cx:pt idx="35">76.886975424630293</cx:pt>
          <cx:pt idx="36">43.143994331359899</cx:pt>
          <cx:pt idx="37">52.616915021623903</cx:pt>
          <cx:pt idx="38">100</cx:pt>
          <cx:pt idx="39">92.995043073381694</cx:pt>
          <cx:pt idx="40">100</cx:pt>
          <cx:pt idx="41">9.77689940588815</cx:pt>
          <cx:pt idx="42">100</cx:pt>
          <cx:pt idx="43">6.5891482375916999</cx:pt>
          <cx:pt idx="44">100</cx:pt>
          <cx:pt idx="45">99.1030749366397</cx:pt>
          <cx:pt idx="46">99.216950916108601</cx:pt>
          <cx:pt idx="47">96.984293256487206</cx:pt>
          <cx:pt idx="48">62.824150993710496</cx:pt>
          <cx:pt idx="49">12.5530688876197</cx:pt>
          <cx:pt idx="50">38.913364047095897</cx:pt>
          <cx:pt idx="51">99.200041271391399</cx:pt>
          <cx:pt idx="52">58.139358702160102</cx:pt>
          <cx:pt idx="53">100</cx:pt>
          <cx:pt idx="54">97.585010710216693</cx:pt>
          <cx:pt idx="55">99.996972583589098</cx:pt>
          <cx:pt idx="56">100</cx:pt>
          <cx:pt idx="57">100</cx:pt>
          <cx:pt idx="58">100</cx:pt>
          <cx:pt idx="59">56.020462036132798</cx:pt>
          <cx:pt idx="60">93.842734563918299</cx:pt>
          <cx:pt idx="61">95.781750270298502</cx:pt>
          <cx:pt idx="62">77.940593174525702</cx:pt>
          <cx:pt idx="63">95.568925766717797</cx:pt>
          <cx:pt idx="64">95.072816031319803</cx:pt>
          <cx:pt idx="65">95.541685558500703</cx:pt>
          <cx:pt idx="66">97.105856032598595</cx:pt>
          <cx:pt idx="67">99.160043262299993</cx:pt>
          <cx:pt idx="68">92.023336864653103</cx:pt>
          <cx:pt idx="69">65.783773513067302</cx:pt>
          <cx:pt idx="70">39.995741707938102</cx:pt>
          <cx:pt idx="71">100</cx:pt>
          <cx:pt idx="72">48.161008471534402</cx:pt>
          <cx:pt idx="73">23.161955969674199</cx:pt>
          <cx:pt idx="74">100</cx:pt>
          <cx:pt idx="75">99.859495617094495</cx:pt>
          <cx:pt idx="76">99.672857375372004</cx:pt>
          <cx:pt idx="77">99.718200320289199</cx:pt>
          <cx:pt idx="78">100</cx:pt>
          <cx:pt idx="79">100</cx:pt>
          <cx:pt idx="80">88.444050743466306</cx:pt>
          <cx:pt idx="81">100</cx:pt>
          <cx:pt idx="82">47.014965239025301</cx:pt>
          <cx:pt idx="83">100</cx:pt>
          <cx:pt idx="84">100</cx:pt>
          <cx:pt idx="85">84.429096403576096</cx:pt>
          <cx:pt idx="86">44.642918541317897</cx:pt>
          <cx:pt idx="87">99.884303864978605</cx:pt>
          <cx:pt idx="88">100</cx:pt>
          <cx:pt idx="89">62.325199672154</cx:pt>
          <cx:pt idx="90">100</cx:pt>
          <cx:pt idx="91">100</cx:pt>
          <cx:pt idx="92">100</cx:pt>
          <cx:pt idx="93">89.326231820242697</cx:pt>
          <cx:pt idx="94">100</cx:pt>
          <cx:pt idx="95">83.953923543294295</cx:pt>
          <cx:pt idx="96">27.2530877249581</cx:pt>
          <cx:pt idx="97">11.6033754008157</cx:pt>
          <cx:pt idx="98">82.119700113932296</cx:pt>
          <cx:pt idx="99">36.968860717046802</cx:pt>
          <cx:pt idx="100">28.877790178571399</cx:pt>
          <cx:pt idx="101">99.945741199311797</cx:pt>
          <cx:pt idx="102">79.519441877092603</cx:pt>
          <cx:pt idx="103">100</cx:pt>
          <cx:pt idx="104">100</cx:pt>
          <cx:pt idx="105">90.962493896484403</cx:pt>
          <cx:pt idx="106">100</cx:pt>
          <cx:pt idx="107">80.281390598842094</cx:pt>
          <cx:pt idx="108">59.447026570638002</cx:pt>
          <cx:pt idx="109">38.151683716546898</cx:pt>
          <cx:pt idx="110">45.295893351236998</cx:pt>
          <cx:pt idx="111">75.512072245279995</cx:pt>
          <cx:pt idx="112">93.411044892810594</cx:pt>
          <cx:pt idx="113">99.297405424572204</cx:pt>
          <cx:pt idx="114">98.3943615867978</cx:pt>
          <cx:pt idx="115">100</cx:pt>
          <cx:pt idx="116">100</cx:pt>
          <cx:pt idx="117">100</cx:pt>
          <cx:pt idx="118">100</cx:pt>
          <cx:pt idx="119">91.438487461635006</cx:pt>
          <cx:pt idx="120">100</cx:pt>
          <cx:pt idx="121">99.575252351306702</cx:pt>
          <cx:pt idx="122">99.9478102184477</cx:pt>
          <cx:pt idx="123">31.0957680656796</cx:pt>
          <cx:pt idx="124">73.871878851027702</cx:pt>
          <cx:pt idx="125">22.1090635572161</cx:pt>
          <cx:pt idx="126">100</cx:pt>
          <cx:pt idx="127">99.793092273530505</cx:pt>
          <cx:pt idx="128">100</cx:pt>
          <cx:pt idx="129">99.294842311314198</cx:pt>
          <cx:pt idx="130">69.922588530040898</cx:pt>
          <cx:pt idx="131">98.219979422432999</cx:pt>
          <cx:pt idx="132">95.517261686779193</cx:pt>
          <cx:pt idx="133">95.178948175339499</cx:pt>
          <cx:pt idx="134">95.436669485909604</cx:pt>
          <cx:pt idx="135">100</cx:pt>
          <cx:pt idx="136">33.786305836268802</cx:pt>
          <cx:pt idx="137">99.422115507580003</cx:pt>
          <cx:pt idx="138">18.9614019848052</cx:pt>
          <cx:pt idx="139">6.1070017246972901</cx:pt>
          <cx:pt idx="140">82.300793965657505</cx:pt>
          <cx:pt idx="141">100</cx:pt>
          <cx:pt idx="142">100</cx:pt>
          <cx:pt idx="143">79.813281831287199</cx:pt>
          <cx:pt idx="144">26.204690842401401</cx:pt>
          <cx:pt idx="145">74.310970124744202</cx:pt>
          <cx:pt idx="146">100</cx:pt>
          <cx:pt idx="147">100</cx:pt>
          <cx:pt idx="148">17.792051451546801</cx:pt>
          <cx:pt idx="149">8.3427935554867698</cx:pt>
          <cx:pt idx="150">99.451276870000896</cx:pt>
          <cx:pt idx="151">96.157015119280103</cx:pt>
          <cx:pt idx="152">26.106834729512499</cx:pt>
          <cx:pt idx="153">100</cx:pt>
          <cx:pt idx="154">84.395169939313604</cx:pt>
          <cx:pt idx="155">32.497004463559101</cx:pt>
          <cx:pt idx="156">99.317660377139106</cx:pt>
          <cx:pt idx="157">98.732556297665596</cx:pt>
          <cx:pt idx="158">64.080867404029505</cx:pt>
          <cx:pt idx="159">95.289026169549899</cx:pt>
          <cx:pt idx="160">94.573021298363102</cx:pt>
          <cx:pt idx="161">94.515108744303404</cx:pt>
          <cx:pt idx="162">85.075475056966098</cx:pt>
          <cx:pt idx="163">99.842856997535307</cx:pt>
          <cx:pt idx="164">100</cx:pt>
          <cx:pt idx="165">81.129837036132798</cx:pt>
          <cx:pt idx="166">99.604719252813396</cx:pt>
          <cx:pt idx="167">88.636206853957404</cx:pt>
          <cx:pt idx="168">17.7094432285854</cx:pt>
          <cx:pt idx="169">52.108181181408099</cx:pt>
          <cx:pt idx="170">44.632471357073101</cx:pt>
          <cx:pt idx="171">99.250052679152702</cx:pt>
          <cx:pt idx="172">64.124235698155005</cx:pt>
          <cx:pt idx="173">100</cx:pt>
          <cx:pt idx="174">100</cx:pt>
          <cx:pt idx="175">100</cx:pt>
          <cx:pt idx="176">78.5879789079939</cx:pt>
          <cx:pt idx="177">12.9750584420704</cx:pt>
          <cx:pt idx="178">51.107822599865102</cx:pt>
          <cx:pt idx="179">100</cx:pt>
          <cx:pt idx="180">99.835531325567302</cx:pt>
          <cx:pt idx="181">99.980147952125193</cx:pt>
          <cx:pt idx="182">100</cx:pt>
          <cx:pt idx="183">99.769401550292997</cx:pt>
          <cx:pt idx="184">100</cx:pt>
          <cx:pt idx="185">65.696671077183296</cx:pt>
          <cx:pt idx="186">69.203507559640101</cx:pt>
          <cx:pt idx="187">70.869799296061203</cx:pt>
          <cx:pt idx="188">98.812010265531995</cx:pt>
          <cx:pt idx="189">88.062613351004501</cx:pt>
          <cx:pt idx="190">28.562274433317601</cx:pt>
          <cx:pt idx="191">96.893256777808801</cx:pt>
          <cx:pt idx="192">86.289808364141606</cx:pt>
          <cx:pt idx="193">84.978440420968198</cx:pt>
          <cx:pt idx="194">100</cx:pt>
          <cx:pt idx="195">100</cx:pt>
          <cx:pt idx="196">99.972324189685594</cx:pt>
          <cx:pt idx="197">34.594722384498198</cx:pt>
          <cx:pt idx="198">100</cx:pt>
          <cx:pt idx="199">100</cx:pt>
          <cx:pt idx="200">100</cx:pt>
          <cx:pt idx="201">99.316493443080404</cx:pt>
          <cx:pt idx="202">13.821835699535599</cx:pt>
          <cx:pt idx="203">95.6250519525437</cx:pt>
          <cx:pt idx="204">100</cx:pt>
          <cx:pt idx="205">60.861722128731898</cx:pt>
          <cx:pt idx="206">100</cx:pt>
          <cx:pt idx="207">52.746010553269201</cx:pt>
          <cx:pt idx="208">99.902658371698294</cx:pt>
          <cx:pt idx="209">97.749497549874405</cx:pt>
          <cx:pt idx="210">14.6835230872745</cx:pt>
          <cx:pt idx="211">100</cx:pt>
          <cx:pt idx="212">99.996972583589098</cx:pt>
          <cx:pt idx="213">100</cx:pt>
          <cx:pt idx="214">100</cx:pt>
          <cx:pt idx="215">71.427357809884199</cx:pt>
          <cx:pt idx="216">33.769137723105302</cx:pt>
          <cx:pt idx="217">35.7193165506635</cx:pt>
          <cx:pt idx="218">82.645161220005605</cx:pt>
          <cx:pt idx="219">72.788261776878699</cx:pt>
          <cx:pt idx="220">72.788261776878699</cx:pt>
          <cx:pt idx="221">2.3858104064351</cx:pt>
          <cx:pt idx="222">100</cx:pt>
          <cx:pt idx="223">85.512454441615503</cx:pt>
          <cx:pt idx="224">98.4218117850167</cx:pt>
          <cx:pt idx="225">94.1971435546875</cx:pt>
          <cx:pt idx="226">99.996972583589098</cx:pt>
          <cx:pt idx="227">92.568513052804093</cx:pt>
          <cx:pt idx="228">34.322397050403403</cx:pt>
          <cx:pt idx="229">34.315864018031498</cx:pt>
          <cx:pt idx="230">34.322397050403403</cx:pt>
          <cx:pt idx="231">37.302547182355603</cx:pt>
          <cx:pt idx="232">94.365514846075101</cx:pt>
          <cx:pt idx="233">100</cx:pt>
          <cx:pt idx="234">100</cx:pt>
          <cx:pt idx="235">91.219339279901405</cx:pt>
          <cx:pt idx="236">98.779617309570298</cx:pt>
          <cx:pt idx="237">16.741839863005101</cx:pt>
          <cx:pt idx="238">97.099662054152702</cx:pt>
          <cx:pt idx="239">48.351830073765299</cx:pt>
          <cx:pt idx="240">35.257596787952203</cx:pt>
          <cx:pt idx="241">93.033441452752996</cx:pt>
          <cx:pt idx="242">99.310985020228799</cx:pt>
          <cx:pt idx="243">99.337037222725996</cx:pt>
          <cx:pt idx="244">99.980983552478605</cx:pt>
          <cx:pt idx="245">99.8301707676479</cx:pt>
          <cx:pt idx="246">97.872252328055197</cx:pt>
          <cx:pt idx="247">96.742663792201498</cx:pt>
          <cx:pt idx="248">14.603895414443199</cx:pt>
          <cx:pt idx="249">99.974297296433207</cx:pt>
          <cx:pt idx="250">100</cx:pt>
          <cx:pt idx="251">100</cx:pt>
          <cx:pt idx="252">100</cx:pt>
          <cx:pt idx="253">98.223936535063203</cx:pt>
          <cx:pt idx="254">99.046878633044997</cx:pt>
          <cx:pt idx="255">99.867797488258006</cx:pt>
          <cx:pt idx="256">38.334269024076903</cx:pt>
          <cx:pt idx="257">99.2494779314314</cx:pt>
          <cx:pt idx="258">96.230563935779401</cx:pt>
          <cx:pt idx="259">100</cx:pt>
          <cx:pt idx="260">99.674610682896201</cx:pt>
          <cx:pt idx="261">83.283778962634898</cx:pt>
          <cx:pt idx="262">60.755155472528401</cx:pt>
          <cx:pt idx="263">25.7308321453276</cx:pt>
          <cx:pt idx="264">36.805931091308601</cx:pt>
        </cx:lvl>
      </cx:numDim>
    </cx:data>
  </cx:chartData>
  <cx:chart>
    <cx:plotArea>
      <cx:plotAreaRegion>
        <cx:series layoutId="regionMap" uniqueId="{665D094D-6F78-4650-8C1D-93654DD99917}">
          <cx:tx>
            <cx:txData>
              <cx:f>'Q1'!$B$1</cx:f>
              <cx:v>AVG_OF_ELECTRICITY_BY_YEARS</cx:v>
            </cx:txData>
          </cx:tx>
          <cx:dataId val="0"/>
          <cx:layoutPr>
            <cx:regionLabelLayout val="showAll"/>
            <cx:geography projectionType="mercator" viewedRegionType="dataOnly" cultureLanguage="en-US" cultureRegion="IN" attribution="Powered by Bing">
              <cx:geoCache provider="{E9337A44-BEBE-4D9F-B70C-5C5E7DAFC167}">
                <cx:binary>7H3LcuNIsuWv0HIx3WVWZOH9qOlqM4F6pqQslajMnKyNDKKQJCQSoEBSEvU7s5rF7O5ydvVjcwJA
gIAjIECd0CUWpTbrto5QKB3HPSI8/Pmv8fOv45nnRr3n+SxY/jp+/u3DdLVa/PrLL8vx1Ju7y8Hc
H0fhMvy+GozD+S/h9+/+2PvlNnKf/GDyiyLJ2i/jqRutvOcP//4X/trEC8/Csbvyw+CPtRdtLr3l
erZavjInnOqNw3WwYssn+Eu/fThZubPNh54XrPzV5mqz8H77UPiND71f6N8p/Zu9GcharW+xVlMH
uqLrumRpUvwjf+jNwmCSTsvKQNZt27YsO5tO/ulP7hzLa6mJaXFvbyNvueyl/5stKxCejfrLcJh8
8zBkJJ5cxd/0SxHTf/+LDOAryUgOdgpJ3RRF3QlXyyc3cNsDvq+oA9mwZNPSjQzaHPKKNtBtxTI1
XeX/aAJ5E1LEqG9XEuC3ExR75+vusR+Gy5Xbu/THLaJvD2zTgljLJoSb/RgFse9b2kC2dVlXFCth
jlJkQjOaxGzIryWMyE9RVgwvd8+Kc3YEBt7Sd3/uHXq3g95otRxwZKoOo3fcld5s4q/ndQQUD47X
TkNdGhiaZOuGlcqFWRALbWAYsmLpVioUEt2a9fSIRcLhC4k8ZONUGJyD3QvD3vfJ1A18bM6gPQ6o
6sA0AK+uGsnGLHLAMAaKaumyJCvJtM7/6eRwbEiTmAuFxYQThTnKjb3DLnAjwgnZO3CXKy8Kem5w
2xuF69UU/4dD9N+/QYdQEqIwrKWg+Q7FFpShryhyKh62VdihMi5VXdUtyYDc5BWVJpSIpWK7kojE
doLKw/C8M/Lw1dvKwxCARO6MA/PfLw5O5L74tf9+c2Hoy9JAjX8k3M855amvqwMlvrjNVLki93c9
JWJh4OuIKPBhKghOB+5sx526eL783LuaenWsbw491FPTVA1ds7Ui8qY1YMDrqiYnmhPZiKCil5L0
GjVi+AuLCQ8KcyVGjDqwI2c3uC5bVGI1eSCrtq3p5BBUpIFk6BLu0fSStDnS6SVZT4gY/j2+kECf
jVPY9852D/t+OPcDXI1B79JbrG9m/pijUXUANt8Fsj2QbFOTFL2opvRNHEwS3g6qtH1W56+jtxEl
5obobxDGiH6F8mj/993z6FMYraa9c3fs3YZtbxFcALBvaHKiL2Ir5O4JRR6Ykixp7C2Y/HDZSHbK
G+gS86j0BwiDSvOUO+enu+fOoRuFXu9kOYNSueQA/fjmMWBbUjVTksz0OYXXVI43fXMAm5qiy4qa
XCTsjs/vocZkiVlDlhPGkFnKlsMObBpnHd37gds7dJchR+bHuQKLn2TqKpiCp1WeHfLAwLtXlexU
o5JgKcyzoyk5Ym4UVxNmFCcpL5wOvL5Grh+sel/8YAxI4sfXCnrOUeQF7q0PgwmHqgX+QLPVZU3X
VC07svJsMqAUWLYswWqbbBuya36EUjHr6v8iYWf9AsriL8Pdn4J7wSSctai99WV5YJmmDjUtPeCw
oXKclM2Bbtiyoinbqyu/3+rpEbOLryNM4cMU+r0OnHR7sCLEGtzInYetskAbKLaJG8YuYt+XocCZ
sirrEr11mtNSAT/5FsoGMl1ix2j3O2E4xbXT3ommGgNdt1VTtoUnmizBJKirOO6gH+Q3QC0ZYgak
ywju6SiFe/hp93DvzSYQ/xYBV5InumJwGxpRigfsYsGhlJvO496AHjHy2UKCfTZO0d//swPoB7dh
FLWIvqYMdE3HyxxKVvxTPHrkgW7qmmJK8EgVUK+nowJ1vpCizscp6nv7u0fdcYPJzL31llOOwo9r
TnC4wp0KBVaH0ST+Kdy3tgTFylDwFEwfg7As5xnQjCQxD/JrCRvyU5QTTgc4ceBGs03/1puHk8hd
TP1x79Z/9G+94JbDU8WZ9/P74bCetWjL7KswAxiyqpoKdwcXJKNvygNVhq4mq2RT1hIiFod0GZGE
dJQKwbADNrQ9RJtM1m78sHHc6GZ92+KBCEVXMk2EOjCfTU4B7uMpA34ommqnJyVRAN5IlZgXwj9C
OCP8HcqnvaPdH5t7kXvT+xpGsx1uTifyV/5yisdwNPGD9s1GsjXQFFXHBQlxKIgLfIOKbmMj85Mp
DZh5M0FiSan6MCIsVb9G5eVLJ+Rlwq64NrX5vqpBfzQ0xNZIyS1LdzXmDWx3XU4NSYRde1EDmsQc
yi0lTMnNUD7sdcBHx+30XHCrrtQ3eCb0gSbjAasxM11hl+AuMxBdISli+JuQIkZ/u5KAv52g2O93
wFE+ivzemRvct3ijwXIDj4OtZv43qA05HlixbcG0VIWoE41IEYOfW0rQz81Q+M864FwYIoYo8GZN
74n3Uyr3ornXru8JbDZsA8/s1IBXPAg1XFfwoLN4s+QdWDoHa+kRi0L2IUQQsnEqBnsd2IVDxByH
P/f2vfmA+WkHdSfh+8mBE60Dz+/tu9F6uXRnbovhhdpAY+qJZPMHaPFckGWmwdiWqcv07RnT9Bom
YlFIvuVDKZo5/XNUEJwOWLsQVXUT3rZp7oJHy5RlHV56uEJyxzD8vgNbNnUDDwwObaIxNqFBDPh2
Jdl82wkK+unx7t8Nx5776M82PT+49W5W3m1vEYZRKjW+t+z98/jkYvgTB6lKO3m/PbkXrW9avJ8h
EbqExzwP7i7pSAgPN2QLTrbkZKauzlpyxMKRLiOSkY5Ssdj7unuxOAufev/DnS/+Z2/u397OPMgH
Ul9qLS/vKAfrJYtgbPN06Cv6AK8ReBkMrXg84CGj2ZJsWamiDEU6bw/ca0JLhSBsl1Jh2M6UBOLz
7gXCCWcw/rW4E+FoG0gItzdsPX0tFn0RfYO9JmVFMYgbuwElYuyzhQT5bJzi7nTBAfriRTeuf9dm
pL2GEDVbNaCNpEZP6By521EzB6ZlKrqkJ4G0pTOwEUliHuzl1hI25KcoJ/Y64A66RBZYm8bPvoyr
RjPABh7lhGMmxwaVxXJqmgq7VuYtyp9C9fSIWcDXEfj5MIX+sgO30WkYecg72u3rID712zwBsc90
y5RMBCEWGI+3AIw3SLxUEYPAfkTXz+uEiDmffQFhfTZOeb93tfuLZ7hZ4DnGL+AqBbS5eYwZKS0E
FkIHTNDF4zu/65BGoul4qXEbJQG/nhwx9nwdgZ4PU+SH33aPPGLv1sGt3x70fRX2exxpNgtRS34K
2CtQvlUF6CsIQMwfdQ0oEaOeLSSwZ+MUd+ekA7i70whBhRyCHxd5xUBqFFDVjBT34n2P1EfkbGiw
VW2jcQvo19NTgT5fSNHn4yX0O/AgHrHUud4eEl17/zzZ30tfQSfO5f5PdRx5v9cP87y6t2GLx2Cc
LidJKtc96ENYt1l1AElVJG6x4l+futYaUFQlFfxbSmLBJ0py4ex+Vw7XkTt22w23RtybYmBrFk7B
vmEhRV0xoRimih85DRtQIkY+W0iAz8Yp7sMO6H4OTPMtnoVMrG3kHmjp7c+CrXLXv4JIIEuD9oXk
hPiHXP+11IiRT5cR3NNRirrzcffSjvRzt1W1C2mZLBMHsZxFZZdFJCKT0FAVjBdunXoKqrBOSS+h
nY6X8O6ArnUwXuN8jzgEP37n43WpqraJQE9esaD4uuybNrzBLA5UEb/yG1Akxj9bSPDPxin+B8Mu
yHs0bzW0ScVJYsMFL8VFdJiyWzhnmHULRhaZRR1mz5Ci+NcSJIbf8dKFBP5snMLvdMAHyHLVkRsc
3MdxZkfui9veTkCIn62pcAMp5KWns6hP01J4NC6xM2Y0vUaKmAe5pYQLuRkUayIKY2ngXQsbjWbh
Y8tub7wzoNJAcxG6vWHXsNhho9JYyiaUiIHeriQ4byeouI+68MLzZv6L95pcva2UF0zpeLwh715N
1RZy1lsWkl1thCPwB2D5rq2hRww/tIR4HQGfD1PonQ5YcYfhyuvd/uPkMfSjFjlgwqhkm4Cf590X
tZy+jowuk+Xrpyo9rR80/Ou/GtIl5gRdTzhCpylnhh3YFKP1TX+EihUR8vX3vsclbf7pPY9na6RR
TnpTfzJNnZA/1W0ccqzWVXxLyvPFuNLKfTR8IknrbPFyYlX2EJGn4hoSWcRYILRho5IAYkMSNYFc
Ug0IEgtMtpBISjZOReRof/daWlrGJhWP4B3KOsAnqSpgiCTWmlH1gZWOU1SZnKD/CWVixlT/JcKp
6l+krBse7p51o3AWzsN3CArv24icwtWmZCEbRTUPdnxUW5RkVutB9KJ/A2FihpX+AOFTaZ6yZ9QB
65YzXbdazE0xEYSMRHWraF5BphVUcUnTuc6N6cKrp5YMMQ84+QR6PkwRd7rg12o1rgkZbghrQlGN
5JaIfYY5s1YfgccIOrbMLDSfAD+soUYMe7KKgJ4MUsiHn3d/Bg2jENVvW7y9NZ15alEpFEmb/GzJ
oS4b8HdZyC6jHtwGhFQAzr+AYs7HKezHl7uH/RAa3bhFXVszcOJrFh40RSVbGWi6paImE6+aAJNL
/nCpp0MMOl9HMOfDFPLDDkDuhEsEtMfGlGMvevEm4WOrqT6IYEcFY5S40kjkHAsd0mVk7hHs306Q
mBdVf4fwpurXKK+cvd1vjyH0oqhN114fjwoFd6yMHAPRsQTmKbgMYHTflrrN75MGBImZky0k3MjG
KfynHTA9Igvllp8TP252l3VUKWWGGFy0ohsBVeNk3QBnthdGAfoaYipwj1dR0ONBivhVB15xzno2
cVsta4HCCqZuwdKOlJr4B6/k3D2MOF+kjUpIBdjGO+ZRb0KQGPntSoL+doJywDnqwJHjbuawsrRe
1w3PY2TLK4jwEVszLHmgsKQnVD5K+ITbI8+IYWO6xOyg6wlT6DRlzem3LrDmJux98aLbFhUmHEoS
gglVhLQnsBPzMB4PUKgMtCTgmhNly8Krp6mKJdu1JXZspygrhl92z4qjtbtC+482K3+x68HWbQm5
f4UTqo+HMUtsh5U+ZQFCtPI7oxEtYg7klhIG5GYo/kdXu8d/iK4bbQZco+qkzuI+TAS+xz/FMLi+
jXeFZNoo6ZoGRZVOpzp6xAzg30HQ58MU+mEXdFLczzc3Hu6IJTbArIdK/6v6UobvZ3c/d9co5dBu
DWXUSmY2Q5jeizYqGBRRFQ7essyYAm0ivxebESOWhfxaIg/5KSoT5x14U3J788E6CnFwszYDrNKl
485W/rg2MvH9ZGNU8htxdlWp8+9HywXKE/mLRct1P3UEMMCsYZjbR0NOu5VRyhiVIhHKQ81MDakR
S2phMRHVwhyV1YsOBPEOmbfhplVTH8p9Ix3NYKUIc+D3TWVgSxaMfDBIxT/UsNqAEjEDtt9A0N9O
UOiHHUhYS9P5d5urM3zxxtN3cA9q9sBUbfShwX8LVAiodypcgwi740dQmlXOyHldGitkgC+kIsDH
SxLQgRCLfS+Yu9E9h6DqFG6esqMb8MpqcLvyamDF9wt7dEKlhuM24YlN7usG9IjRzxYS9LNxiv5+
B6qq7N/5N0hh8NuDn1UrRk4Uy4sXPR9hfEG+PILVeaIAebo0IagC/+xTKAOyiRIHOhA7zRoxJQkk
SQb9hTv20TGyjiHvp5VUENTrXHhNJaHFRJxteYqfdgjqZLNY/dyL6+7t9rI7mPVG7uyx3fhx5AeZ
qFIFrbLoZOsjltBCETcYsdNkMhIJ05Aa8Y4vLCabvjBH9/2oA/aigwcYjEIYtme9ozWeAG6dcDa/
AREFBu++qUh6QftEEyx4eXA30k6hbyKlghXlr6EMKf8GZcvRH7s3Ix3AcoD08RaZgfcYMrNVhQaU
IwgUPwYiPZN7kughDQipYAX/AsoAPk5hP+iAueBguWq3oY9uoQ0JUlaYByH+KR5McPLA+Q/duyJx
uwE9FejzD6Ho8/ES+gcdEHr0LEZ1zxa1wD6yiFEkm8VdFJ/AyK+A5seOJ3oTNKChCnJOfQlzPkFB
H3Xg4XOwmvrh4vV33hsD+2GjlJlph71pcmYHFXsBnTBlizVMZT94EeVNlE0oqYA++wYKfTZBoT/o
gK+AGSV7boNj/v207FNkLd1P2+2Jq1mDuOGtrqUdGYpnHnrimsgfs1QerQz1IC8GzUgSC0J+LRGF
/BQVhtMu7MPEQp28vrjZmmX0c3SqTBLvJxyp0bxMUvceYVdu8NKup6WPm0PR0GyH1zuVit5PFXXY
EJqq6cbWMZcX4yYUiYV4u5KI8HaCCvBVlwWYlqToxks43m7wFX4O/PqGz++3x86YxtNLuzSldTuY
h2qYOTNJQY9OoHfo37WppSEVEKEeFiLMxBZqE48UlOBBLkQaaMDPxMRSXUeNeJslq8gWSwbp9jrs
gIHuzGMWulvv0ZvBk3m7FYNfe58/9cYzd7lkBjuI0y7F+dAPWNtNzp+qO6u5EQEp5wjNRd85BALF
P0VlAvo9C2RnJef4v8llopaQKrFIF5YkIx0vCcfJ7l9OCOueoMdM7N8eh8F3dA1GW8fv370xq467
9Fcw8kAulhyjKr683zl3GHkBvFsX4WyD/pL1Wk1zCWE1OeFl1tB7VdiQrS/DAYb4ehldW2wOQCok
byCqQlpKf4GKTekXqPxcHO5efo7cm/pT4w0sQeIOrB2pRSnetsQGyLqzxr8gruNRS4+YG+kywoJ0
lOJ+tLd73EdQQM5x0wctlmjSVBSkQ4EImwdGFiPGEGfPCtfgNiWRYs1oEQOfX0vQz09RFow6EEp/
hALuPup0Xk09fjhUnY7NNwAcESxxk+V4JrcWTB05S0gfPncUFERyp0Yev6Cil1D0GjFiJuTXEibk
pygTjrrABC9E96Xap25zBsC/C8cvckVQCy7+KZr/sEd0Ca7hrJ4msXof1dMj5kG2kDAgGy+hf7D7
U+gI1XfcYPOaxL3NAqjLCDxSUbuRdSrIyT1cP7D64EVNox0aUFCFd0p6Ce90nOK93wW80UOmRVlH
MTLE/iI7iscyFA0VKKrFCgMoKKrFOZxoP0d1ZFRAniyjgCejFO6jDsTVnblh72If3qXEPNPC6Y6W
bjbq7SFlMHHqUCmHGxoxd0hdJvomKHlVBRcDnqwieCeDFO6zDug0R/4Neh6s3Kg9wNFyGQVHZLSZ
TYPci6c5CtUg0sqUkEyVHPa0CXYjksTg55YSDuRmKBuOTjpwqEee12YCM7w3MvxoCBVM09WKPEA6
jq0rqEJJOx+gNksNHRXAp+so6ulwCXLs710XJ2OfWmt1eNtNaqLino7+d1Iu+Sx3ofY15sdEHWQJ
ycvxDz3jm5BUzQCxKST3nSU2dKD7KzKE5u2dPUyVZ9iyFMD4p6jKy0hMNg00hzTh4mc/mM67AeqI
qcA+/gQq+vFgCfHPHRD8tiOH0IqO9VBB7Y+C/tiHAoljHqZikxdjp2jXhTBV4Z2sKyGeDJcw70Dj
sXN3hs7W9flNzd9MfQkBW5KpId84lmT8F55FudPGRL0WG67dzIFPHq9NSBLjv11JOLCdoDw470Dw
XBIx13d8dN5bc0lsQb/E4xXgo+Bz6los6pcwaCJ9A8yJi3AXDxsmrw3oEXOBfA5hBZml/Dj62oVz
aNPqywq1PzXZBC/4hijqPH0W3aWhpggP8acFEo/WdfRUMSJZV+JAMlyC/tvuoT920Ua7xS1gQ+PH
ravr5AZA6hLLOYaFM90b5AyqpUOMeLqMAJ6OUryPrzqA97a0ZB3q7+fUOQ6DW3QYePVN+zZ9Nym3
qyJmr3j19C2EY6DzF07FdC9CLvJHXxNSKliffQTlfjZREoAO3P/44EnvlP3XaO/y595w2qBW0vtJ
Qpy71qoB9++ktedf6yq7Hq8DFKXZ8J3w45oHunvJiNG0eC1sZjLMKYAolaIhc9dCZm/y2oRiUtiE
9fRU7EG+kG5BPl7agR149bD2Or0wmNXi/37b7mSMhhMth1ugJreNyr5p7Ca1JVsoRwHPLSw9yRsB
x3ReAhoQJJaAbCGRgGycSsDJaPeXMMnwWoUrd8bxqNqM7ygMaPx0M/PqxeF9SdjxjgAIO+bD1V//
L7r3N16dJDR/mcP2ikrtUHoRwRL/FJVihKJq8DaoLK0q/sEzJb8pmxAk3pXblWRbbifovrzqgCH2
BB0AW3SwKezNoaAXHdqaJj+FWzFuSqMaFrILE/jJk6SWGjH26TICfDpKUT/pgEYK0sK2Y7tQBhvJ
abxwQQx+AXsZDwY8z/EyoO0XG1FTiTz/kDL6fKbEgf0O3EcoWvtzXCFv7o933Hn2JGpZNUEzLmRr
wcuNiHt+yuV0037sn4JhOLXDI/qmeAo2IKhCHPiXUGHg4yVROOiEKDzw769SRd5wATHLr44IbZLL
y0rqmuiOZlR0/T2J3FepqAKcrSqhzQZLUP/RAaiXiLwNvyOQr8WWfzrq3SomHCAK3lh5MUc8tGpr
KGPMoyupBt6Mmgrk84spA/JzJT50IIjsZBm5Xq3+/QahRxQrYphQNSA1NRYfw+jJbOl4CfM0Nmr8
rSenigfJZ5TgT4ZLyHfA4/rRnbtIPWjvvJEtlLOLj3mhxtVHQojKSrfgFZooZHim5jXeBgSJwc8W
EvSzcQr/xw4I/kd30ebRg2gbA20vYXoXhzepyMaByxvNSyjoNWRUQR4vKwEej5bgvtj9ef+H22pw
E2oAqOguh/7uqcmleOAjllJRbESA8K7H5HFXS40Y9XQZQT0dpaj/sbd71D+G0W2rUi7D1ImiF5pM
jnUDhQtZi0seS0bwrqdDDDhfRxDnwxTyjx2oinfu395CtYkLHCVJwJ/CiPUZ72ijs1Mv2LR5CSHw
R8bjE7WP05+CJgajDNoCqUhM3Bpl8ndQLTViOUmXETFJR6mUnHbgpXEBl/u8RdhhYUbCn6JzFwPx
QbCuQKhdqesaLyBArqF6esTA83UEeT5Mob/owJl46qPiMTL7+D384w89VM3DKw/1ptO0CRbOln99
yDrTvFiXjrTQMOYLQt+AIjH8228hDNhOUBacnuz+WjoNUb/j596+Nx/0LrxwMfP+sdyx5QWH9JO7
4Xz5cZlACXIZzUF0RGCLDC9oZSfhvoQBLj0lyYVZT45YIPg6Ig58mArDpw5cmKfhMnxsM5UPxd8t
2WBvfdENhGLglgXcTS0Ni6ebsZYcMfL8MwjyfHjXYdan6ycEG7Un3wpqp7PKA+jvJ0IZPnFYuFiH
aJbTih8SeVJPTgXK6WdQlNNhKt+nXztw2G2iyeblPUoUy8jHQxhd1gatqJOzKPi0B0vCAnLln8Z0
1VUxqmBDbi1lRW6qxI6j3bMDtUO8/q03DyeRu5jC4o+AYP92pw5gUTmTrJRJ3ZZ9P7/0q2R1r5oR
yH1s04GJWtQWukbIMm83WwyuUxBPjGaQeA0nu8uGBSKv1NWTI95afB3ZVnyYbqmzDkR0n3k3btBm
KQQVeVGKosiSAVBzmjR89hasOjoK4qWgE8zrCakAnS+kqPPxEuzO7k+y0bpV2w6cwjpS0ZAWhYsi
Bzpues2WkZvJQpjinyLotWSIIU+XEcDTUQr3qAN+4jNvGa6mLSqqfSCLWvY4RYzig1GxYNzU2Wty
a9wsHC31lIgxzz6BoJ6NU9zPRh0Q8ycP1zOXuVZeZiijaKD8UWqsLIKPVr7saYBiH+nTDFpVHvxR
LTli7Pk6Aj0fpsiPOmCkOvNvvFa7N6L6H7ICTRlpx8kPPFC5kwb9mGAmsfRtyBC9U+sJEoOffQlB
Pxun8J91ICArX38kkcAfF/6/a6x40ebSW65nq1hS6oLFISBtWsdRec1SkHkMT0myAYo6JTy4iJdj
WbFpvgaxTdRSUyn97CPKss9GS5L/bfdH/pmPLjorL1iuPL/Fk58F6iMUX0IgSOHcsQfQKC10lCVG
isZkVMFe+IoS/IXZEhtOusCG1XTdboFYnfltcffqSirhxQ3ACiJIGgvZTSPlSxugAUVV3MiWljiR
zZS4cNUBLoRPPT8Yh3OPKyJV18A7mgLCJy/qzRPX5s6JWT97c3Q+iiZ1gDQPW2LtvmCrxMG7LQmR
00zQlgq9wFgad6q4ULlsRFKFYObWUsnMTZVE8/PuRfPcHaNMUBdS6c7RP3biLsdtFtDp4zq2IRHw
4BTNEJrBnNwGKutsC9XlnwjNiBFLQ34tkYb8FJWG8w5YVlF2wH3y29uTfSirioFgTjQcS7Yddl1u
UzIrkYp6UpqV7llwqciGOnqqWJCsK8GfDJeg/9qFjThzN60WiEWjcJTH2cYTMPNmDnuWQoAwIOip
BokYZ1JQR0o17slKAfLJRAn7b53AvkWhh/lBxdtgm5ZUlPm+MmCaE/w6eDoTYX+VikrIsaoMNwZL
UHcgZBaytXL5d1dpQc0vfWZORkNXmCOE1bkg4qxGFDJ3iXO+loxKsBn1ZbTZaAnuDmieKLK7nLKm
4CdLljC7bA95k5W6RKFLrk6xMPD86WIizlBhwZtInmA/2ARFYW9OWBUv6F8osYX+QolDx7s/e0Yb
2OfQCSFyb97BwYxgfTyKUblITSMp8D7OcUm1B3iraTLzDQgdA4w4zjjRbhWzJv6m0jZJRykTRt92
z4Sknbu/bnF/9FnLekuFsYJXycEOyEGPgDIdZlS4JsU+mUYkieHPLS1tiTXa0MXfSdlw3oXHiPfs
j1t0zzBbBNwwNgoeJ9JdDK9AWTUEGkm2wf7DpTypEXteS0kF9Ok6ins6XAL9f3VA9sMAdjpvErUI
PMpQm6iWZm5d6wXZRz0NpBXDHZmLPCpcDo1IquBAbi3lQm6qxIkOOGtejzvnAio6hgUlQP9Yv24m
f4MF/XW6OtnmKCV513au83B2Gz6+eoO+rU4U7N+IUVZQ8CC9r+3CxoLbWTNYu1Peg4JqXfX0VO2q
9ENKWyodL+2n/U6cbG6b1wmq56PNsopca+F1gnhJGfGSiLRITB0llTcMasipwj5ZV4I+GS4hP+wE
8pNw9rrq+EbBh9tN1Ww0uRYqsrKETG3D1NHdIPX58+Myvc9RMKyOoEr005Vl/NOJEgc6UJTiPIzC
cZvCj86x6GltIaJLGC3cR34EukogJ4jHdeFkKt7ptQRVMSBdWMI/HS/Bv7f7DYB+T63Wp9KRi6Bo
hoHE7ORwIa9t1ulJ0mBqJXpsPR1i0Pk6gjkfppBfdMGyFL6wljYP61onW3PzUh+aqor7VlW4fan4
iMPz2kYlbNtUSYjReSNixNjn1xL881OUB+cd6IV5jkKt8zYdOAo7dUwdXpo02qKIv43qmHhHoCpE
6l4g4t+Angoe8A+hDODjJfQ7kA//+8FwvzeHY9WLag0Z7+doxoXro7MUP/2rnitv2IR4xit4xkOx
4ndLQelFHzxoZehzp6clKRCQkL95GhAkFoJsIRGCbJwKwacO3Dyf3HW05gC0AL6EdsAI5yvuO2SQ
w7KCZmosdYX9YLoIeQ0RVYDHy0pwx6MlsDsQ3/fJW9RXPmwu6Xi+oXGaraDhSEHCLWbHguZr8kJs
5JirJaMC7oR6CncyWoK7AxUoPnmrqRe17MiAagUvqaFlPdGKqpU+MFCgwkBQHxHxZrRUIZ/7kBL+
ubkSFzqgaH3yntCmeeah6l27xzx6urBGx5JODxvUebQsyVKQ9Rn/UE40pKeKF4XlJW4UZkv8GO7+
rcH48acHn319BdTmRxHrsMOC62E5T18cxTA/vAXZgxyuI9r4qCE51czIvkXAimyuxIgOaL+fUAsK
DYnXLpfPH79+0bUUCT2owmkW4e9bOrrfybYO13byQ6+EJrRU8GC7lHJgO1PC/6QDG8GfeFGL2Jsw
96HcE0mmwosQNkCeei7QfeqoqEI9Jr6EeDxaQrsD3opP7DvbvABYKhULm0FxouRHLyhBqL6Fn2Lm
SUHnrKfnFeTZh4iwZ+Ml9DsQqTfyUQJ/gSIcLco7qv2ioTyK0KT4k2sYJlZcwqgbpSCIII98I1rE
2OeWEvRzMxT/UQfwRzkOVhFqji1QXwDwHR/bjAwvSrppoyBR+3E+aNksw+GBSqdCu6+sISNMRb9h
aVs0Ly8bMU5vJFAsKtV/iUhO9S9SQTrvwJvmd7Qg5tvpx/UF2MvY5kUqTOqEKu5hBJ3ghDVYyBz/
N2HM8H77UEeFmCXJKgJ/Mkih/r0L9jG2VXrLOYuHQ9GMVX0TuffbuBfu2P+O0hV+HJfXEaKu1n8X
8Ccs//e/yMCyNNJipMWFe+/XlXN5m98UCers3DY1K33GFQ8Ew0KtX11VLXkbn58/vpsQJD4btivJ
+bCdoGfExenu3xB1rarfhj7ST/7umL3ywyDeI1TBvoDNokVTNQIqJUmHN4h7CYqxMTKcdWgpDFO2
mmwFcgXWUlMl5/FHlIQ8Hi1J+NfdS/iFu1i7PWalSTpbckXgx5UP9COHg9pAHEbFCwJl8xWEu0qy
Sl4Qb6Gpig30q0ocob9QYk4HnhUXiQFp0yJT4D1T0dzMVnmXnOINwJp5woWqanopdqABLVXMiM1g
+IoSE/hECfxvHdgZXqueM0QsIaoe51GamsLyfXIB4H0TJjygris8ZInkA13UkFOBfbyK4h4PljDv
gBXpAg/Y9aRNJxpyGpAFDCtGqYXqwMaEhbdqYjGlBQ2bkFKBefYRFPdsooR9B5KDLsLlqmN19C6i
rlX2u0Ac9SrsXbaamMD6PKCWsIVeAomtjZzJcK/DHanI0FWy+YJa3oyoCmnNL6YCm58ryWwHPO6X
IewlbVqdYb9ijR8NkxeLgmqSO6VZjUAL7mHdJP7fBoSI4c8WEuizcQr75e+7vxpH4Rrmzto6cW97
HZnxBYli8vyCLPq4WG01lkBSii5pSIwY/sJiwoLCHGXDaLR7Nlyul0gRD3qHqKcWoQB6mxUbDRlw
mxK0kSIbbOQI2mjyh84owrMooek1hVXMCL6O8IAPU/gvP+8e/pE7D93XvvRt8s+qI8C9aEmoZF04
dPrMu65pJrIHU+87eavWEiKGPF1GEE9HKeBfOyDvI9QmuULZnB5iG3oXEdJ5/EWLHi9kaKKnGAto
TyQ7Pmlyhz8aAqGEIwq8VzjZR3/975i+v/5PSuBf/7eWwgrOVP4lyqzKX6T8G3VAw/zie6vAnbe3
ZVjxO8SC2ujUkB1GOYbJEhQr3YDqxAIW8xpTA0rEnMkWEkZk4xT3Lx3I/hi561s/zilvU1WCLiQr
hmKh9WHhuIJZB1nMrIpLuk9IMHxTasQMKK4mXChOUlaM9jpwZ7Dc2jbft6ymBZo0GZKGkJ+c7PfZ
BIqyIYC0Ipm/npIKDvCFFHw+XsK9C1vAi1qNQme2SxWoK7zfRzFEF9n+sWGBl32kEdGjWnKqsE8+
owR9MkyRv+zCpe1txlNvNqt3r74lHBG9+VjHVcSBJj9FJRVFCTVW6V21MJ4/90eNiKnCfvshJfy3
U5QHo2EHTh3fiyK3d+ahbTMH5McN/BYrJiKpWlYwv3gP9GW0UcIvlNPQRg3JqeBDYTXlRGGyxIsO
xEsjkmmFJrluhDILvX/ur1fjaW+B//dTHWOI57lFP/Nohqz0+3eoN6NZqClmaixlS7RNkU6HUm8W
jlESrpoQ9LqyUiEc8aewlVQwsomSUHTAzzzqRBTKCNa0VtO0UfYepWHxHx4Nphd0FNToREQ5LAnZ
i4rvgSQMqQE9FVLAP4QKAR8vyUBnjGpJV0mOw48f0n1kEcHtBCc3iRlHw1XJMtHkzsaxXbgjY+Ne
PR1V0DPTIF9dwj8/SZnwZxf08+TjG1RefMfjeOG2WiRbQswPut7gJhYdwn0VxbI1FdoU36T0vVZH
ToUgJMuoBCSjlPUHXVBUV4Peqb9aLWPrzSfv0V/yjfHj25BlparITMajIXE3Ft8LfXQXZM2kcVum
Gi0xWIwgEqu3kFfBFPGfoUwS/xZl2mkX3nVg2tl6/Lqq8DY7LIxKFhxx0Ey2Fu78w9qQ0PhbR9ys
kUYWkeiVhFW1RL3GoHSxkC3pHGXGWReeGWAGSkyufCi2h5EXdECzBUVfYCfG/RbvaoT89o5AmXvr
B20+SFlhYx3B7xqK0iQ/BUWnD28KUrOQk85ty/RdGu+4/4zS1wTptb8olK7XFlCR+9IFkVvf9Efu
FLFJKJqZNuQ+2d/rJY26T5zL/fQh4HvLXb6wUGgRlu8WH98wvqIbLQpdpBXLScHVPprdSaaJUp5Z
BR5+maW6dQOKKiQrW0klKJugkjK67IAN5MlfvSTp4hyJH7/WUTjekpAMDv0q0a3Uwr6H+wH3Pe51
XgOMbvtmNFXwIb+YsiI/R7kxPN49N67cO7/t4Ha0oo/dESoKwMQ/0KFyF7eJPsEyQjdQqDhTwfLv
nmYkiXmRX0tYkZ+inLj62AFOTF2/3WRxliOG8FL0ZBZmHaHnxgA1iJElls4TVfeqAUEVXMhWUh5k
EyUOdGEv+PMw6qNl36rF+6EP05ttwT3Bwxvt4otDxvsfLjrwgJxJV82oqeBAfjFlQn6uxIcOWGav
wkmLRW+BP55yClJok8OIXNBsDyARh0UUZIdV4TSqIaYC/3gVBT4eLCHegfj2q/WjO1u3dx2j7CAS
bCTNlIvOUBxGLBfBtmXe/4L/m4kyVE9HBdwp/RTwdLgE+ZcOHPcofenyr/9xBagfl2SD91nR00qb
duHSRewSbgME1BgqikHGP/wfT6Gvo6cC+WQZBT4ZLeHeAevuFR4A/q17Gz9Dr8Ibt82zRoa7GeUg
bQl2ifinqPmw5ydS9SWYgImj5Y1UVfBC9GmUM6LfKfGpAzFKV+vAb2D9be6rRlMjlAfBqcRChnPq
aFyjE6lPWbAZMSM1IKSCHfwLKAv4eAn2DtjxWK7x3AP0qzbz35H8oZqGaqGIWrIviizQWTYsawvM
29diunAHNySqig/5TyoxIz9Z4kgH0uMZRxJT+NBFtsOy/VoSuDpM5D1oUJEKO6OPZjHo3wn1iccY
Ew/Vf0JaNY/EHyngl/gXS7wb7v6S/zxBhGyLtzz4oaLkZtF7q6JSHio/6jbKbMc/ZPfUEyHmCV9H
OMCHKd6fO6DHfr6PYMBt8fXGPON4PCNNs6jIouy2ing+WDjIq60BBRVoc9Ip3Hy8hPdeB+Q78Ffe
bdIl6WDuI/ehTWM+Alshz6x4uVCl1VF+08bTOSs/i4d1/tb4/EbiKvgi/CuUScJfohzbO+gMx05R
p+o2bDECnDED7fXgOxVGGKG7HmriSXJmgKWBmCmzGtD1Kpuy9WIGZdOUNUdOZ1gzalQC5w16L5pw
s/JthplaoKDf5tTfPkskghUQhaJSNyp5mqScqSfrVcbw5WK+8FnKls+jDrBlsehOh+bP0RqFLDf8
oGvBbgDtAZ1TdB05rUW5YI4rBZqfilZ08Q89XutJqZAIvpDKAh8vScG3DkjBy43Xtp8EtVwRh2IC
4PTMLFoLDBypuoLafrSLwedGtFSAn1tL8c9NlVjQgTquDeM5/g4yCc/CcZyF+q5Fsb64wdpdtWk0
hr9K0WQYjZWi7ZKVtUezatNUFKJtN6BBvA2yhWQPZON0A3z5vPsz6AsSe17W3sz9uXcJfSXRdauu
gPcLi/ziRxNEFqWta3v//DwYDX6qI6e5voIiDOjroqClFPeYFe8lgzV3MeBB4GltEJaC2j9CpFGe
Qj4tQkosHZ/Lf4LIieA3ShJzsnuJ+RpGs9vXvp8dlu8nKd88mBIhrN5isDsi/mTth1q0wbCEPlbf
G9EmOI1ymrSCSme6ZVsWq3CTl8h6CsRiyNcR2ePDVOD+7ICx8k9/fuPePLVogemzYn0IjLZ1q6ig
og4FTJYofKwRe1cTGioAz6inkGcTJdC/7n6X/yf57m/Tkv7OyA+Dd1WmrhAP6yB8cu4u+dkhuq7e
xjXYz0xTNbB3qF3fissR60j5SSzG5MBqSI14ExUWk31UmKNbyRntfisN3YXX++JFty2eYFBr8YZD
/A+PTSw+8/qoBIgOjayJYGqAIQpNM5rEzMivJbzIT1FWDDsQIOFE68Dz29sNSMNHvyCEgXK1smjR
l3GtGwo8kLjb+T+aREbUEyLGnq8juPNhirnTAe/v8K//Wnm923+cPIZ+mz0M0CTCQjdGlDFKTEms
xl9Oc0KFUqTc2HAA54Ko8xpUc7rErKDrCUvoNGXNsAOq/Okmmmxelq265eNmQhZrFpeePMXQRBP3
h6JJ6PyURgzpxY3RjCQxR/JrCTfyU5QTp0e7vyN4KazX39/NH7x/V/j6deJlNithSWrBc7st9P82
N6C25ObSW65nq3irUl68MlXK7d+02nkIlcFR2EK2DJ6rWbw1EFQE1wRanZkVhXXqqBGfTKNkGTmU
0lF6Ho2+7f48alKk4W0Ph7/LRVTshZLAixN0Wzub/k5WJhfDK4fRK1OUbV+R4oHndnDP9Zkff2sj
IMhGyVQZjQwKqq0KnwZ0WyQyp7lQxIPRiBTxQZVbSg6r3EzZvlsy+NYYNqrNw1iYaDn77so9CFb+
apMrhvP6bMXS15waya46uf3tA5oZxMfu9l8v2FvP0WvZX/nrzJSSrfHc5eq3D3CsIiIC/RAQj2LA
w22AZU8Qid8+wOeNyu8G2tmhsXzsg/jQC1gvr98+9BHbraqmLNlx1WENt9KH3pJVqcAcyoyhHTPe
L4rFovBM9HHiH3gRzjaT2HqUUJv+/16wnl+EqCWw/O0Dayu8SH6NUYpkITSQ1GVkBuHBKsuqAfPN
YuxeImYHvy3/HD49qPrzzHweyk8PX/zV04VqmpeaOg2d5+XycPLimwebB/lhGCzsO+fRfzhRg4c/
jIeH2VEYLe8dpX/33TaOjLWqOQvlxrRWz0Nbvnfk6fRgdf2ydIIXbSgFj3NHWVi/T65defNwPJk/
nxsr/+MmUven5mRoWfPLxfIxchbPijRc30/du+nL/dCYPuzfP0xnzuzx+n5/bcyGsv9oobqSdn+4
mN4fPC+N4yWu9AP14d5w1srLwfW1+uCET9fwaEFYK0FSGQgUJOQ7gJE2HOjYXUWQZv1Qf76b3m2G
z4ebSDac6/7Mdx7lYBg8PP0eXD8Np8bdVSit99f6en/6Mjldy8Yn+eV+4bw8ySfR+u5U3fjnG10J
P+nW9bkURCdLbXH8NH8Y+S/Pxr4RLI4A9cR5un8eXYd9xZldX3/0/buJc20GZwvfOFpf+5+sl/vx
fOZfhdPl4etfyBLACl+I3scaYqZR+ldFcRgIQ/ELr3X/+UHVZov9ybX11beXn0xwQvKN/ZlhOqp0
vz+L1ofq6vpGDVZHi+l89PQ8riEBpilKAuq7mTi/4HNj1Q2LJAT4l5+nE3OxH06fL6b27Hh5bR3r
C8P1lHA5fFKsY1V5HCKt7kCxlol/opLDzOtb+sdhEUATJHy+apnk+wP5QQl91Vrs310bh9MX2ZH8
c+nlT2VmDJfmcmhsPs+vNWcaPOzbz9bBZBINX/oPTiRFh8vZ4ct8ejVfLYeW3nfgbjzU5xPHXCwO
9adL82HjhOq9s5bDkWS+OPfOc2gfhOE0yRKt/ACVoZMXUTAQMe04KrCZZcS3Mwbn9vFkY9wtpeXk
YV9ajiN5Ejj3m6dPE81/HpqP+svwfvJwrCsbx4xejjYb01kvx9bi8PpRiZxgZZ0u1WdHMVbO9fXz
fqAEzks4+TgZh7r1RXo6fOo/fVwvXy5CExv7Tn4KnM310fxFGfnP+pcHu1+z2+TSpyBlBS1vdTAD
m02xyJEUXOsLfzNbr/a1wDhXzP7nYLU+6/v619VEdjeqctxfS+7anHxfGtpxjRCW9oGpqjJOVhO1
cTRYUokcKC/LUJYfJ+t9e3avO4qkfpveS8NQXdw5UTA7tOcnk9nhmTl9OloF9oPz/NB/HL5OgqaV
ZBE0IEvT1DVsB7w38BTJs/Jl2n/WcKLhNPHlO+fuMfiOQ/oAd8XYvj8MTeXbcq5+668fn5zHJ+PC
ftjcOWvJXwzXfTty7I26b18rK2f++Bji0J0rjvwwPVj3z/oPz4drPVKH0VyfDRdqdBC9BDisjfGL
eu3vL1d3NxP5+tG5jzb+sO/jr66W82Pt5VhfTaXh1PafhkEEiX6azh11dn8qLx8On57/vPOdQLLO
5wr7y5Ix1uy7xXBjLYd95WXuzGfry8liuNyED44hP78MH+3DZ/0+hOVSP9AftW8r87w/eT7fzNWv
k6f7K/nRP10s707n4f+n7Mua5Fa1NX8RHRqQhF76ASnnzJrL5fKLoly2QQiQQIAkfv1dtc/t03ef
232iO8IV4YzMVEoMa33DArJ3t+HjnOfHZMY/IXLyeOcCuaEpfZ/L+YqL6X6s3VMf6k9YCPVGXPkp
6v6FFeK8dc9kzt/WLjwxxnwze3PMJRPt2n2YUP2Zpzg3OIEBr4l+cOhQBtvUavlm4MKTXR3FQ/7e
VfM1z/yTyfKPahkuiPmdHVXDs3Qfu+wwGxIbmXFISbpsnU+beis+2VSfNN5Guozowwzx2Fv5sqTQ
k9i6p1DoU1653bTAJ1RBns30i8uq1WZst2J4Uaq/8KR+5clMmWS7wRa3kBSf61g+fP3NIntfZXFk
LH+X3SoozFedMqpY/lbPWDaKQcMx8zPEJ2Hh/XLoLR2+WnNu1hx9X4KKNJSxGZNR0CLp/5DYE5rh
bbfkw50l1avwxds8JKcM+8tQWbjPBL4jg/ql3UvZuSc7wNxQxkHSZoqufX4cc0+HxI+UFdNw7NP0
3Vc7P+HzZNbtZCZyYGV4kDxCKyj2JxSQUNZc0E4l7yNO34tBERoxVhQUxDuNGqEg1oQsjjTy/GMb
k9/z2FOxcEtjFp4qomg595r2HH70r2cshGttji5kyg5F2V8U15x6RE6YDC/TWrwty/gwlncw4N+6
UpzmKdmXQ3oufeIaGDyxcb74FPPSDEpxajJ+kZvhFHUw17MF/jPzPxDZ/5A1fY9l4uBZ+57mS9DQ
1QFyRMb/kALCfb+krRoTKrF97jO4VogDodro+9Goy7C567CIN8aOhZ/8ziTktDERWqtHTrsodygP
W1OwidNxHa+MI0pEjemCr8WcHrGCibikeGpcNVHnko914xPl8UzQvUy6Np+nU2fgZz2SiKKykzTv
1heSfNqKFZQva9/IfHC05j3FU/ZBPNz9PMnzYn1HN+J5w/MDk5Vp1zB1hyxR7cLWkWp+rjdiaT/y
i0uQpB2rXxcW+marjjCLH4ep/Fyxu479CJlwSQ6Lzz5K4m4jR0e4E9+m2xIoqwba4/qc8yHuKiU4
zb2qGoUbwde2TN0Pnqy+QQZ/dLbPqBPJXcjfgfu8ztn6u17LQ66gSTEeQ2OpFPl7MMy2qltlMw/Z
3dgdSll9Qo6wNMzVq11Iq7FuWWGvnRCP7iNLFaK6qF7XGX+MfjjEkDz2HX43EiYarxo94wtfYdxH
1F+0/XRr+WQiNNbK97A3OeAh/DlxllFc+KPsK06rJYEB7d0T3OcznOgemr7tb6Jf78q5piwpH3iR
0JUwRkmmpkYIDjFblDuzdIaOBJ86DtE3sU+TzXd6cNfSQ95DeLepqi0tuhlPmnHt/qQMNU70rO0y
Oe+7TPzIU9Yyo2AqTOjkM3zLCS+olNw2Sy/p2BU7ncJ9EtSo9SNMrllkvJaaNIUrziuwDEDv+LO2
Y6RaGkP7VP2UBB6/64SiS586Ok2QEr5Sj1L4nYW8a2dpfjn1VLj3JUtPcMV7UvmF9ssioNmKt4TU
tzF9KZW/ZpW+NwN5XXtoJOGyt6JcL1vKD2Gtn9INpmqusKOzxZEWy7bDIc1bJuNAzdh9r79yTjXW
r3qGW8oL/4yF2Ouco2axbt0X9dhaoUeaiiG0VQzXNTpBJym+9VX9jCf5MHZLS4b6ocv0fTpMbVYc
iso///vcnYJL8XcUBsfFA4yEs6dgFU8OZWN/T921WXytZOrahcsXW/u+qTiG5JvtNc4OWShvkZUP
IoGZXq/3Asc7OCHoNGDxIiGc8iqH4qJ/x1yy/46l4BShBP/FMQnsDfQveGYbfD+pzrnWd9m78hvl
Q36saoB2d/lc9DR2aWy+omOc8TuZiKRZTRWpZuh4nTddhP4cNn2fpPorbaR0llJD7IfA+O/vNC2/
YM3fECww0K+Ng2GPIzikq6z/BcGWBRkw97huF7zsrDHfZBp2WS7ODsN992QPzEvTeemPalPPHm23
amCNUdm9mqe31GsYgQQQmrjDto7U9fmumDAdmbgXI99VeYC4674VJOwwS258tOdsiTs7kHYJvKmX
ZGeIaqxzf0qRwsC0T9vCPli5vmb5C+bzRoPn12r052Rx8GIu3qOArFYfUMh/FysEI/7u9VLQIl/3
PF/vfF7TdKppIGeHfm6WQ3s/MkTubadayBmXzirKgWt3E9BmT3ZjyS42W/+EhOxZpjEdyvIdTf2P
KVNq5wgGsMUbvLLnwP2nDHqf1LrtSX8KDjf9F2jb9gHmQL2wExJ9R+fA27VOL4uBMWbNsXbTxwSM
Jh3Ke2xGil39Osttj1bSLP6z7uRjVqKrSfl1Wl4TnN+Xk4R8QqhyL871+3rSv/oBjvs0+gkPReMx
vvk0hVyQtHl8hZh87NDHbEPTVevejElbqbSVS3lSJ4Cyic72vBPXskC3JN/+1LoLTczzq5dN2UES
JkOgnS1emIXkLwLpIdGvd2JJH3OTA26E/odTU/q2IuyWQ6Y1G7ArN5y13Rqptgaqu05k+JWxaaJq
8zTWm6HZ4H+SfDobFw9hdA8a+zaJG0XI31YjrvXq7ualeB9ifMwUwAWIUqmxslm2uqLdEk6FWfp/
IP3/FLEe/jG2/yFNfY4TSP2Mu395+T/haBP491dd5D8/85cy8b9f3fpPO87jH/dvP3X4PX6VEMz/
+qGvu/nnteDX//PuvmS0v734b5ra/9JH/o+C2//lzf9HSe1LP/lnFPu6/t8ktb+fSfqXnvb1hX/o
abDbRwnr5yG+wgnnoKf9dY7oPwQ1BMUvsEEjEKYshdKKf6ppafY/yqqAKJjAunucwCLjf4pp1dc2
FV8L/mBREtQuVaT4/9HS/iX4Q5KEqg84RSz9uhrIc18Cx3+h4KrqwpDn482uzxsDKOe+d/gfu1T8
G5r/Vfj5X8Pkf/uV/O+/EiFI9kNS7nCdm6YOMZw0K3BTCtbfuCA926chyfbWxvmZEFQCABD9Sbkp
f+1ngeiqxUTnElAlGlPfamJ1s5XLdj9ISOm4GIvLUM52oTpLhmMtApCRSaxABFW2k6SLQAEsxFyr
He1LKZsNZ9Mh7VU4snHKbsHxad1tbJ6bfCiSds11Qo0r5F3aKch7i8JdMyUWHTGZCkqYkvgoi8iv
XvTumZkyUrJNAIvElhA6z8P0DSKSvcvwYGPjC0lusqrX7qSAVf4Kw1T8SYQOoTUsm7N9mo95bKzx
+TFKN/Kmg5FxlUqGs+MAz5NqEd+wBxxTrczQ2qfDfZXy6aPjZFwpy5PV7DDAp2UnRBnOvCy6HeDq
7kWVSuwsABdJExHY0ySm6JstyrxvSni0i8nscrSAur4htIU7u6piV+OIWDNC2vzMZyRvelJyooKs
xZ2bNvOuBWCy6LvyOue++vArjG7Ke1TRbBvxIUQR77KqFzs5aLQfx3k6wL4T9ntamIzmoa7OgJ7i
eWGcXbqpShdIeBvztB/Iejbdkl/IOIpvfC08KAFZTE4838rf66zTQwTNGLqiNDuX9StFPi0+Uovm
p6XyXlGtkNsHpu0Hr7F9X32h7xI7kqfMJFlTKLHtMiYnYGRaix+c1fV1c2l9LZw3PwnrBrgXrmRJ
a12MdMK5vE4pWi9zsc0vZMEFiItKN6VxqLH5EBuRIPImuCluZR6Tq0bM7UBu4nuJTN2UKe4PQqzA
MCS638Ysb2NfdHSFQHEH43m6SVZOj0AE1uPs9PJjMDM+J7nozumSQUdtrL9s2+RbNuOyVQGXu8mB
kL2UxfJLrand97Cl9l1JinwfmfqtirR/6UD83Q3Bh3ueW3aoCOiDLmFqx/zwvqDtjBd5Yate9sGW
ebM6PvwKOsqjG4Pa5xY4Vt3XqB27ubu4ji+UQeo9uxHzjmZsg8Gxhiqd6Tx58ZvMfbz3i8g4HVyI
l74K6S6ZenSxw7J+m7plPYV1QiCwF1kGsvvsjhkf7N5gpp9VjorhIMrRl9R1Obni1IIGPWbLVtLN
iapvPHDLU8bX5U75rviDfO4fdWDurDM+fePlsjZKrvZ+S8cJ8jTgiSGy/A5wW39CGgGplzi5n5WV
H31wEIAWEwgVSgIgtEmH29QxGBF5UPbe46XuGm8VYBmlx5EOJs1PhVgUMAqyoN3Aqw40qkJDqySZ
Vqdujtudmzl/nEogZNQvqdovFoghUtytgCRQLXa1ScuHwhQdBKGQc6prZXbVPI6/55kA8tM4Feig
u0HTAGD8YVJEAtstV5zsEOCcS9pPm4cpu3S7eRbzm08GfMYobs8i1VtjPTL3LqaYfbUA3kBPQ/P3
rd+Gw5AIfoPYMb+um3Qtq1z8ng3p1g62k2cd+niZx0haZEpt6ZzN3Tm3hdjltp7u54KhVvBeHdYS
nmAkQhzImMwX22X5vtemvpSDzd8CZDMKOvfWdquV+2QpSYu7MtuLOoT7EjO+Sydg6oCrwmlUmzjk
kRQ/g+Cqrfot7oFpJ/utH7tHDJLgQcO0oBy77T4VzrwME3YXU43oOkBYomwW1d5/xU5aRs5PAdjZ
jeeKH+tpSpo4F/YRg7jXw4wh8ebHJNy09nVbVWLY19mw/ER1BMyLef1Yatn1tOAGP8FQLF8di3NL
pkWdI1/LGw8oL5oRsiNrspKVsk0S3l2NifW9X7cCJPI6v7BQbA6eKYSnLY3ZMQif7HS34nPBK7+f
Zw/64QpKfjv5aftY0agV8AOR7WXISH5IC1lUTYQJeIFVp+6nrpcatEbBvo+9cP2uG9Dw2HsOEBD1
4yVEa08x0XEHqms/09qo/joKJJ9ywfSuXwaQUaYqgqjPbb3NO+wqFBuEFi0AsibhqS7Q0tO0c1K2
Ic/YaR0J+zEZIg3Vm5Ij5b7e3lGVu3sLqz0OIaDqUOQlzNM81UlNbZWsV+kEOvdJpc6cONyB7BaX
m8sTz2jJa2F3pDDln2z88pU0G8JPsUygn8h0/ADXiv/IO2E/QRJ2PzID4RP3w5LSVOfJNWpnT9PQ
VRcl83DP6spdSl9XINIkVn/EIQV+z03pUmoE266ST+RnbqcILhcL2dJ2abe9AnwCbJ94/YzAYGhr
2Pr8PIcpfZg9y3FTdVv67FDMTsrb+eoMFxc8rB14N0OqrlmopGokEPuGb6yDwM7H+36pgWUpMtwg
2K+vTFQrECKyzGdm5rFot7pUn0LlxalgalEtyMjuqSNEuHs2Mv1oJ2wegCR0r2MtakXtpO1Llw9o
biCMxGNdx3SPwrYdXVL0nAqcDIcKQ8dlki+MBq6rQ5iW5JplAlSPOtp2Adzze5Xr9pwiVd0ZJeuc
+rh0l8i8/ymQGK6kJOYe1hbi1nUmPSaQ01snvG3ncoHLRA+8U5blHi2VOiJiwh3hGSgTUw/+YLmA
tbGSQDM3uGaeq3BYXAp9I4a0ulqVjDmQy7JSoATOIN72Zf40bUmKd3HzdXcKaN0gtUKoGppswPGy
ral/3My4bFTIVN8JI/LTtpL5MBUVuXG0Qc7yc9gNhoBmaKTBFwi18Bk7JLdky2pwsbJtZ2Bb20Zz
SFRcl8upiwOSzQCq4dmEPqEOhGeqkCzvupEkTT719j1j/dYCk9X3tdNVm2/JeE5nxPYK5Kj3oFj5
KCGXH9TCBso6lR+0MvxCtnpiFN6BL/tUnrfChRbJUWIqEl0cDEvGbxK7/Byn1IVDpgvEd9J4EIqs
izPMq2XB3wh4ENTUnUtoXHm0tMNTfSaFVh/VTMgpn9fs4IIiz0KY6uzqAjRnVC0VxfVSHfWcmkeH
CLqTcpZnViagwvfSloe+QOJTswCygcboOPiaQ3Ow4ZAHbxo2u60RhZnbWkV3grOFIa4nDARNAvFE
iJB+l+DQNTYyiOGxqLcGsRyGn/PTegdQMN7qkrOb7qoMZGNT75N+yNphQf15SQB6L2U9vPE0yF2h
lqSRZIz3mY8QOn2a3MNuMX1b4mAeF+C2TTBInyuFyWXJWHjNjcn2c6JAPuuq5DkhG77JyYTvAXW2
bsyYxju08my3hkwcLCl8E2Avre/JEvkNb8yNTV4b9LNWPGuLDsAmrSLgdyDS85cfQfzVgnF2yGov
DqUiRDcKbZva1aAV7WO6sbfMdQHIAXgJ7RhzGSnAvviSI3BPhyKNCQ0FK3/AXC072oNKsdCNz+R3
JtjYLLPW+5LZoS20Re8doJS9RR69rIiHp6j/cp+mGR3MwEjr0BgekjhqwN5ku2I7mwaXC2rraiyu
1ezHgX6tWxmoHSrymMRMngGNxhsfpvGuSsYvp2/hUPUwmvzcwW7SrZFcHfLa+ZMrDUA7nPQfxdib
dpyFXqmoTHkLPYjeLef19ivKte9b2btp2M/LaE8eEvxprdh0Q8u8vWsbWCOCBUtf1SmE+zpcE1hx
+rCQXiTQMqP9yM2KQOxEYLKgbX6smcKt7EZ+iBPaYIonRSscd0AbqgkkCaESEGn9vPOzUbvCi/kI
6nD/2085dO1c+n0og3E0h00QPk1ixNSSmWPejKwz4NGt626uIsnBqxbhlIJGf8+z9bGWQsjW8rnf
l9mozqhUOUiooA+qYD4TYBbbgu5h+ZxtiSrLA8dzt+OEu9ehnpNzTBLzB0Zv4o9bzqynLmKo77Bz
PqZNbhR7dhVgnc4LskuDnYHlJZMAQdLUgGlNVuy6ekoC0E4e39ON9Mt+qr28FL7o/S4ZWPWqs375
pQVov1SnY/ie9BphmgAkvS8JCTPQKuf2subpnoitwtRsRP+q/DzURx5m7igZZvdadl1yJf26vnjI
Tw9TyeMe0Hj5hjgozl+MFB+2TvU78EWrfZ7aXDYMLSlYSpE9dXNZf9gq4iPokfnBVGv1WSOSTU1V
6a/Uz6bHiiFxp4EK3JQaOtUI4tnVlmFpMSrDnWRF2XiosmgZ8eY3HOUj76IEM9FPwx+1ma2pWbbu
yjiZFvwS/YR0zw+DrrsWfCd9QJt2EmRZkzdoc+7NzjI9FXVcmzkt+EDr+KHqyTSFZ0OLhz55n/rM
7qqy3FqX4Dtw7N7zCUR6lVR9DknY9svvogz+mJaT9+DnJtqfwbLsmmrqFHgoUwpQMNlCfpfLtPhu
Mi/AO7XRfzogiI+ZrPJLEqw6zX2yMcgmY9l2EKi/L7KzV4XD+Bms729DmWb7EU/Ltd5C8mTyXOtm
mGT5Ddyi+jYArQZImUyXWhN1m77CS+NkUSgKmEvdz6YTp6yqXUmFNhU0TiaSxlq/Ps81GrN2Vsn2
uRgE8mDA9YNSEMKp3AqBGjyM9RFXNsy3OA+LBSrQgQYARUp3zswICNgm6lOORALzkdRPo0lQ29d6
ahZku/M8oBG61PSfaMyLb3btwRhbAniocoFLrMqCvl+4aQcdFHdZuqFm1r1q+ajwKdRgqcwcBMYq
A+UdMOE4U2unRVLvw7g2XoKd3ySmhBHCq+oIpob8yXRuIlRqTNtPzb7iMI6AnOi0OJyBhTTJp9VE
gs7gzA/uTUGN0nBIOl77U7dM2lCxxsBATZ9SclxRP9lGWK7TB6nG/rfWQJhtlJx8VKYAs5ngP0xK
IHkru6GA5d7nYMzB6nhwZWYszhYMNT1wcegqGIxpAW56YfqPpUy+L4X+vQV8jCj+WMcMZlS+c87c
s7j8QUn3boG4o8IdTKqvgE1eRDXenEfUkhV46QYGJc7Y09KlB+tBRK7xodAAr3yh3uwChEyquBw3
lU00rZJ2HDrAxj1EGBTiL1yG2HASeetnCSwurT6Kldu2KsOtXP156soXqZi4dd5O1IqqBqq5TrsN
uM61B4cKuGpyiNucUrwswCO6bQNTN1UXXdQTjLDkt8xFfwB/FDwGNlEsobRt2LjdD7IE0zqWKwXM
8EMjeOros76pSfzTY6A4OOjWDis4VjGeujqD4Ab1NZwV+2lI7is+vlZrDtZq3WS420M92dmv5qh4
OBTTepK53VfO7LiHgFzWTwwQaDeAqOND3vQefEiOwWJw63Wq6qF1mXRXVK713TolZ/AhQdgAjvPi
fNnv1WJ+BFysP8PEl2acJtYm63gHsR8yMFTePbsNwKT3JfnYEOanCkzuBuagvs2og9o9EAnpZgvA
m6nRoDBFTB1fNegnVd6wTQ7NEMhrulZAq43MLhVbykMNilqTdhKynBGmBfcIyhEqDUWDg0C7IpG4
HcvCXHogNHuz1GhXkup5CJAwXT8BFADP9ZjpPr6sBYcKkRB2bhMzQPd1Blkx8rPoN9YMxI7nOhnj
HfTun0wO9gxoatm7PtFQNpfXTYDCqT2IBqpx9fQCZ1v+9MDKDxpSapPDWiiqK/s8e/Rz5CacEmx8
G8wM4XFQPVVKvYCUtVKdA1zxBjyThGS/UpG8pQDdaM9wdjJ1tVFDkvg1uNQJomreJqkvmxJDBRm4
CZ+ucpzOSf497+d3ouof46YuyFY5yCZf5spW2p3roVZj41A/Y7rkO5RHAX2z4O27bHsGyG/2tYlF
C5JBcdsE0W3kBB2BoJcN6Gz1Pufmrpb9d0ASSeMyU+yWvh92VV0OBzKMejfotQalwvvjVI9QlCPX
FPhd/pjaCZgLZ++pMQ956vJ21EtCB1VbIGxoOJQIyb0tAjnIcrPfYI9/fwHUBKUwqiovKxvFUazo
AWidbIJXbteT8sdQYhhquPQ3xLk7yUWNTYQygnYz8X3I3C6Y6paOY9MD3txzk712UE5JkZZQcKWm
58Xoh2ruQM6pn7Yi1xSm9GMXodIAd6/cuyPXwLV03u+lcozmbnsNLnsKin/Hwp76ev21+qlriBrf
tgSD6L2tUHcgxJ9lhMTp++PXd+MSPsiSTxQKJO/XUZyD85+5HndhQIc5OwKsbBMygP3sLAQTf1XB
HWIyvpSju9luDQck2ZN2ENpZcsirQC0UaRRi+CYF2msu9huCkhjg0nvb13ScQLDCgMWmXj1BodUx
S9ebcL9Z390pMAErbMUOMOG9FLFhw3Tcaii7xViCYgYjMhGsoqTSb9sGjng/hisndSunnxVPAFan
7OA5vljjjpAIDlO2gbhZubduiqjtiuqQqn4ANWFS6VPp3XntilMuNyCQiu9Q2fc70S0XKHc+R1Oc
MBDTUImV2jF8w8UMaFDV4dAVJTCZ0kFuExpqJpJ2m9KjJr8iry5pRCOU4iZDk3j0A3DkDbaxkLso
qq9iEPeNxZqBVAT2SOwcO3R2+9Zp9tZ16IUJgC4M2CFdoh9aBA4e9Tb9M8yQTbbibvTTHg01qPJJ
3Jms/zls9Y5AmDMoRztNpl8psS2cD/yaDP53auKPaQpgZit0R4YIjeyfV1fTbHTX2PP3sRg2ik2+
R3l/WGsP1rZNQIYAC9xloh3x0kpg0FGJmRZoRK3PwhvYqoSOY3er6wC2/gpCf9pmufyQoGl+FYoS
NACS8Ob+i7e4gXxwUe+rHgpeytBR0Ao+NjPtCHHf5zw7pCV6TR10bmBjChIWYOx0rCRcwL3C2Jrp
KKYEqoA21aSqbtIJ4JwFyT44qMVb55+pK791yEy07PDDjOELUFRY7sc8vyucfvAYcn2ym6F2BmdZ
k5fyOZu/vCCotiCsdTilA0qbjEM8CbuFVWc/gPp8tlnWZh27x+PwFQDE77B2+Jz+B2fXtVy3jmV/
ZX6AVUgkyFeGk5Wj9cKyrCuCCQxgAPn1s457HizZY9Xtl1vV1S7hEASBvVfCqK7dZrlKWcrw4Rdm
K2SOGfEuh945ujPfzb3YKhochjOvQdrEBt2ly/RxtfmhFRnUGdP5FLkDRR4zaWNfTjc1gAWVEzRo
pjjRVd5bpi7mNb/J0UrPOdl7Lfvm9go0Vh05bVskqwRdrSC98lE49Gl+bHjwUBKgG7KObZbH/gSJ
QAdBK/Ch8c1bL+fsJq/exWyiJW23dSEBzqCFwD/v+zKCEp88tPMsI6eCDqacVSydIkrLClgDnVrA
NGRDShtldXNVDv4J4u5IgtYo0NQf2/raeNUuWNJ4kXttaUIpWCVx16XrBuSvTS1KuOd8YQklWyn7
C78Ft4KeFPtA2V9Sz+5n0NlD7sd9O26WddwN8lLPzX3TzBvsMtANOhG1wJjZg3UhxfKre2BG6M/M
Fkrmu3QwkAnUEYr5qODsxvPEj6VKQ4hMon7ZLoWNhDOEA2W3BbOPNgh2I1URsHiwLsPloL2IE5Nk
OFrWjh0t4AtslQtE7hMkpfkPw3KIp5yzUAJV4rFIx7MeNsxEl/SEhc1oY9uAZ1fXeVdFEHgnQYnl
7S9XjnS3OIpvyHlh+vS5y4J9Y/pjp8njSMWmLoqIGKwJ3+7qERUaesol4fMt5/2dV6pEqSoCuHzj
F24YFE1UdOTklEuK1lEkuPgHokOaHUEWRbY0B5ON+DMGEn0LYUvl72sCCSxK+FjOd7mDwkUC1Qt1
jlHXFuRA2T+tdRCbIEWf0j2VS/ViMxcy4zl2S+g92XQlgXGqWvCole3RSrwMSyIfdoM8v1PLtq93
A+R0JEMZoq4J25H5+1ikmJxvo0HF9VQBCKHjGtrxtsguMighUMgnXQbhRY9NoW2+l5jDbHD2bOgu
x6y/ntONpfm+kz2wmuAeuudXVwVPAxrrsEubrVsoA8bNPGQzvRu5f7lY9bBA8AtlR0I7SI6mkhxT
R8SsKU/pQO8bVO48qE8osJPWFk8SR0yNh4XIyyQgxG5YNkc4duOBezfZio3CtTGz1a5b0ouBOVf9
+j6N81H13U2RdVu7ZiEYFGx23jHlC3Auvz5VaZbjqNU3k1tdt3qNSEEBqGCHrunl6gf7c6XQLeAS
yinHDo9S0s0fp4XiacH8DfSNdGhuAt0npqMbiNDODwkWtPJ3GfWjGi94kbB2VPCgiH4+Hz4oZkZ9
lD069aXcQBm+mYl8Isa8zrS7aE3tQe/e360EW3ELQaELaWNilwkYIAgSY1UCVQ8oLL5pUEBnNdl0
Zt33zXJf0yEavKdg3a/QPbX9EJYtjUrvzdVtzH3oGOVZa5dFK/63ddHd1YDt8vGJOZibsoim9nIi
YMDN26zHZC2zp06Vl0pCgIZ/6Pf4TwWqaskfoHOAOOtl0Oq+hJTN+nqX8eK6nLyINdWrM6To19NN
1qUgd7CSihmsgT8sSe2k3/JWnSBwOYq1uQTlvB0tifO52Hjo0wwJHgkb4xViJGqu8dHtSuGgYU/B
9ELM6GMu1uKkszwZcVv3NbEU0B9X15WXXzUrdL/FYH7w2Xiha0BS58YBgO4YP0bRfo8OJiEqh5aN
dNhqmtcla4EkZiixQFNo/Me5UkP6Nkh6PztjXGN7R+9bQlzmPRYu4M4Zw6m8uKE1PbqG7VcJoKEW
OCRZOJLqsVb8B5+qaGQdZKrA7Rz30NT6go7zXWZYQrzpR9p0NxmRANZRVszWvfd79QaGUcb42Xno
dLkHPLDYGM/7Pi5Wh17hXwbAlLfCgS5rqUAPFJY+OGXtbNAWe988RiFu8Nx6X+giT/Ci8j1PXfTr
gwOledf1dVww79L3wZ+LHBLqavXuUpTjKNcEmtb11aQlT0qAaaFtabLaPggrdMntmRycnWo7mfwO
+oW3PMOLJNDUzvM7XbscR08AJfa8xm77o6Hmym3psdDLo/Cbx3WtMGM6ory/9WUa5759gCcn9LHB
lLQJpw4Ve+2Y2A1saO3w7IhXvwR/tBSXTtvty4mf0rxCazFNT5Y8Bh62G+4cbL6+Gx97Tgqh/9gd
x1Qcp2LaLJSiX8lQ/aFrQEE+tBpQ0sgjQIsJCNE9qg200sFaPNUqiIsJTK98Ydi0K+ZCcAUQvTR9
7BUqInKM+3lm4VS4u76wB+w9FxQFqbhcfCd2sXfx2caQSofK2QBrRXfrRC6/C0yLzqYN52LY/UT6
bQCMxIYApXcEJzdxqzCAU2WAeNjwettTAsBcHBnWqEydC4RcoFqbrlzoBgNjLnO/jPvGxrVTJK5X
h+NSxao/aF8B5xTo/1vANfd6gMos807EvjZ2DG2Fr5mVUQ5BaYp6SC8/avtcArQP+BZ4CAiLHxMY
ItZCZOm5ew2dRU9vm6WPagic4eTqYyv/MenwoyoetDi1BbZf6SaDU4KKvJbe20y+s/aaCSiSz2LB
+qEb4gCKXjO2ke0ObXasJUDEeYm8wI2GaTMAduoIVhMB5Am1djY9eh28YhOQZ2u3UMAAGX+t1FOD
WRLkNEA0h+t8toHfhFVbo8h8FROcA9nTBAkMQaE9W+iB+F0L9XmThkVAryYLkmxpMZGbvj1BNLed
XRs25UPdAEcxm7XK4sZFNZg0A3j13iROvSZULXvjs1B2LJ4MKLVpHkKgK1EDY5c7EuiUvq0uFBXi
QbTdzsN20ecyCrDEVqh9NKnDNqij1O13Z+RJofiWEKmAjcd0v3jZraIXtXty1RKu/gJbk06WnkVV
5dwIDrF2ejtkVVSM27EtIC3oGQ4NA+3bzYwaGjVAVLfyiuCoIlMd4RqRsOinsII2wUu9HYH8U7X7
hUAlz3EgeBvN4ILRL2e+d+5QZej7AVYZYP8zKsU6PZFs5xcHud6b6oGsWNEXsjY7SS5Z9Zi3KE+C
ZMEXoMcJe2giBY4yiMkvYIJpnMumOtY9NIhLjYV1NXTXgw9IPxbiiuUJtiiCngIRgJAo4eXXP3rn
0i0PQZtf5l4TWagjOWljOvpxYXWs+4d0fXD5k7+eSPqqjDpB8QAdiwgd1sSadDEtzq3sc6C+o4SM
hyY99t7Dmqq47S5Up+LKKNQv7rF1LhzLUQX8I+UQ9RmJanAyg1w3qr2Y0ndXQGcwlwn2uUjqPCQu
7BLdRQoEw7ptNOU3Y7DGaGRCXxQXSyYOxsfJct5K1msvZ+B4rjrxBlQPaqo2qtOrYHzlDfyFvE7S
OYjHksBtURwCzLDkepd7MLisaSjodxzUu2aim84fQzFOSZNBX9Atlwxmo6hk3cEOdu/5EIHkHPD2
fQCAzQp+GEAOKueF1mOoqvLahYHPT++XMYtcpSLG33JFEs88G3Mxzd8WBjvQXO11eoBSS2GPN0+Z
cDd6RWMY5EmH5ndQedxOBB9pmeR8PUCWA3+qc655QkiaQB6QZM3LTZkPuxQurM7zb9wer9eVCXAF
oLo30ILAXQhIsX/vVnOa8QEMk92BHYhXbY+rM4YQwkXcaeG+yRMlBdo/dRQLv+0JtDxQAXpax6Pj
7GbbAadOoVBuLtHPxL6j9sNs9p5sX2ZxW/o4qOofQdaCl6+2ssKq6dP+ZlyC18axVyWv9obhCILw
GDBUvSnk9FjNErSx91ip9OxbgJe3p5daY+G1mQPrjat3njKg0uoIKGTUQWi5MTkoAjDcAA7KeBHu
LUUdo2G7KPu+iEoXcplCbM/uDg5gVzP2nXgumkWClgMtNqisusNeu64JBHOt36Zxm1ZXAx2uFoG/
1LtQYbs9gfJDHOQQXHQ+ut9OTz9k0d5zoPOtzPYAqSBIJO1uRfmAbSZca1ECPV8jrypOuJ/mYoa9
c8iym6CtoIorhE1yUz9D/fUwLTWNrPtqCxbpyd3BghQt07xz0HmOaZ2YQmzEuWmggOMY6hmtcyid
QTM4rn4PyuaEk2qfjc5tBXBloqq+9mhrYR1Fhyh7HI1OFjwTnBTRUvXD9Th1OCNG9a4d3Vy0FoQl
zdL9vNaPDprKaPZ9iJ97lEBLuoT9vNII9sA87LvsXtbdtq3UgN0B8AijMoFdptkWVf9Yj/llXwNU
MAH65qmmh8XxUVtx6EqAhMoIisabIq3vAF13ic3r57rmQJFGHJg+6MdV0BuYjEDPQQoZFlmVsAV7
QgE5OY5O0W16oauDQbcXLmN3gHRzTHjQXJMMqj9HLNtApm/O2TcG3wmLWJvaHczs2abwsH5UMPF9
BtASxEct72lQVPtyNq/uuKYQcIv3vIc9rvOnIhKz+2RLelss6WXVq2u1jN8KGF1RfQex38OjlJpu
ggkGbjQYmkDfet5r3TrTra6PQdYd0B680QUHZg2KZleIiWDjXCoayax5FGvfHXLPHaC46JnGptXQ
BGTqN28qdi7gucGDsqeEvlFvDRDnb4Vo84eOpSWgWTYGJ645aCbitxfww6EG9bDr3wbQtlxOKc4o
zy/VvuOQBwigd62ZNgA9X8elaLa87L8VnTNGatbXNdzWfJ45zlj3xSoDq5F/5IXbw9I+7g0FoGGg
trPN2oa+N29Al95XcIehKqH36ZhvK7+9H2t3ige33EyaHZ0Sht8qO+g2m5NpEseGYd6LGmd6dZG5
84nXbBOk48atSDxUwO1NCXy2ObPtNBqb+WXIDDbLedzhtuOYTjAr6dp/RZt3nY3TK+fe9QCqaaod
UJntgUK9NjYGCp+xNmEu7Y6OPJmVvZcCnJHLIbLlW+vm8diP+7UKQLz0+tDWw6mdAABCFRmScnFD
YupYL0ATi+oFCRiJETQydQkjEHqQuZBn0dcLKPJDhcZJLjqFBTNLBqNjHy+1E927bMdLiAquPZle
AqwCg8KdPSwaV2qBF6cYfnSC7LRIX42v7nTnHSU8MdrVt9kS7JHqdzVqyBLh1wvpWgAk5gfrezAm
FBxdcZM0o38Jo8oWwNimAJJF7LcZCK8H8cLiq0uSn+k/9t3A8bqM61GZOvQDFGge/qkqbwLzjxM8
uxm4IW0aNBjstoZfTfZ+IsvurR30FYqLZFBy51XdBbdkg08/4bp475W9mjP+smh5nJh7pRzzjdaE
boeFxGkunGue+10o4RFdmDx1sxrBPYzPzdTcMd3tu4x/z4JhCh0KP3Ppze0RQJgPg0PVZxYCWbPA
CwMHhwCp6UoS5QsB5KG1UipuqBfsyErlBqLLcdMvZdWcAuNBziWJfhhQfiU2hcRtm1Zj8A45DlUx
7tvBlzL4K7kWyhrUCq10tlmpULvhQEDZrGahdwPssOD/0wGihIV5DWbMLUzSi2DZQ7dBH/oygyMD
cg1/uzQzZq6aqocqhWQVWQqkjnxWjPHQj+wClaB/CqoOVqUOnHAyLW2Q49DVOURzdKGXzggOKIVK
A0RSWwan1Ey0DguerfDJwUp73ZWB3Li6Mgnz6wLdvhmuCNhHlkB5of5BW11ergXT7x3r7BRCR0Wv
UDpJHKADj0oSQIY1D5mzz9pGRkK3LF4GIbY1B90guQFrppEI4cOJ9br69XIIBiGfz8JhisYNdsEB
3pgqbAt/usgGvE8I80YgnTMoeA126w5Q97InBMXOOXYjhpa9jqcS9asRtXFCKYS40dVAnoJc9ycH
+qdYDJofsnwFze33kxeX0BMeXAvud+kC7LTgxu74JOx2njOCTojxBjbNDjwp5INdXGjfvnoQeF/L
VSK3oyvbNiJQAn5vOtSyeZOVKOXOhltbphWgw8mkIEN6Blxeqo5fVCM3t3pmFoCgl77VxK7XmhQe
BDV1o8XWn12ahm7jTIzviqlGzeW4U3Pbrv10nxeMH/tG9/0uCxZIQYO53VE5wc8FOVJSGlbdEr7X
C9qTFAyaq4rigZYriCGxLofKjoDxHaM3cz8BIm1coc720+yG9Kw/6kEv2xrBHxvQWnMXz94UvCED
pDl4HdR6jnazZMXveKKTBchUkxmfMfZNKA8W6LF0949I2XJsYSHYpUvbA8eXlX/NOQqHvhpEgSPU
IO8kly7kcRmNqL+a25Q3+r7CO4znWjlXJST9xwHA2qnRZ42LlNmu9od869F0hLUKgi810fVO0cKN
BZR3h6Ydlg3pDE9DVKHOdpn5iKpvFj/8eYQybA2mq2Y29ZPApyAgF8/XQ2fmuB8bdjN0Hdxefi2P
vabTppwzkycZn5WI3ErC6GTbwoXc1Rdq49Yo5BeecxuVzSrfXSYgfqvI9A+MyPx18Uk+RY139ky7
Qi9JR6fYcwiJ65xCj5im7GUQiwsbYetCmVSdqdjOR6LEbNet7wz2kTSLn7SOZei15+bQQR1820LA
A/0cFnSooGi6H7Sj4oI73jEwpXwEEXqRpksFBFsglkOR5TR3rrfppUcvBCjYW0wr/KSlAyBHNJ6J
iyr3ozIgsN6PzPsHAr92L0aQuatOvaNRUxn5DfxxUzq4j06e09sWbTSDR5+Ib4IbSEPGUtwhT+Fp
YJAMh552h2se2D5pi6Hew6zI9i5fUnhkTVbdgr0BAaLnDAC2BHWbG2zuOMfmRLbwDwFALYFaQLCX
QtGRG9TnJHOCrRgohYZ4KZNxtKuEtr2dIMkPSLmBpmp9h/1XJnqkgEsg7DkVo5Y0rItG3vAaih/r
mulV9RPbwSNB/hk7OPZHBUjX510Bx/HY3SoCdmua5+BlXkhwO5CGxikoPyD4Hsm/ZXSZWLKuZ2ci
hJTmFiVh/saCdT20aMmyycSk3q5BiXyBdMQZ16TeEmb9zPc5cLIchP+kUqQLMIj/QADsqNN8y6sV
LDvcJnDhM6l2A4zjL7B4uajsebqiavKLq2VWw8l1PH3hcNCqOagvaPSH8ZIOSLAA5KlBqFiQgQow
D5mmEWJU7clT0WT446OtAVgBtwXqOtmmrjAryD1x+wE1JIVFIIJYrvxm57S9zQfrXFGVoaVZgANu
5gzkIKaIjAfcVgqR4ujb+yzz3XfTt82uK1lzPaV+VkGcJqCTcGBchmnKaJaw1FMa6D58anFf5OVj
2zfdAcyNvAny3j42dEjbGK1Vt/fZ4tzRsVr284TwDS/ofGD00wK1AVzNIDlKHz21n3cvDYwrW6Q9
1M/AREvUc7WdKlBBEvEJHJpvLEo5PmQdkY9ppfOnAbJeHJYdmhAB235CrZdkDPZ8d4JEbClI+oaT
a4w5xFr3JZcCYqh+OTDF2h1eaAbq12G3oltk4mBhRHIGnG51WSYcZfdt02bDJjXNctJ5oKCqY9BA
h7qZcg5sz9dmU6Bxe+oVK/YSSmHUWmpOsJUDpXABqHuwnlwpijSnX2yB/2ef/J9fsqs+++2Q1ABj
n+8hmd8Vwj1fKvWr344OSJDxSH+w48oPbmbcDewHfSTLpv/CnMw/m+4wFOQWWJE+6lpfeOef8ou1
Lx9g8vAL7zBH6ybblTBjRTiH4ileY5EUsYoHsMJR/yriKcL5EJ+cZN64hyyC2iXbjFHQnLrd8iS/
mIHPsU0Qip790oiLEZwSz//pqf7ld02NCkqZn38XJjxUERJOjjApbXnifPtqMO/sFf/FoP1zMFwh
BYWn6yIfR36a7xTulkpKB+finN51gvc/So4vNhWPqs7rK1Ql53bFMwjQENNuWqZlC1jpUOUOkDGJ
nK5yQHvJKwF8L4AXWpspgwGBAexM5wWoLTRrfVFi38jBH9lBvHkuP7AVKSZILHhapn4zarsrnHOw
hyFXOOIQBMHT505MezP2kKTwxyGDssc64rYRbpdA602w2VX/1Kv9geaZPZXeIPZVBcK5ILCSrSPI
oEy/9h3wU986B26q7djrxJ1hk3ScFXYw8+R5s4oqml5A2J+/MCL21tTwooOGQeAOvkpfdcO1gk0y
Me7ws55+IeC9/r7e/zT/glAAtYgHElCyfVyENenrTFmI55k/7rqpa2/wG0U8Tr14biGA+mLRsz8t
esGQxeXTgAqPfVr0aU85jnl1zKGBOcIx5eDLd9U29SZIz1bhgwyqob0bp+EUjHy4J0bpeOm8HPiO
HmNsLxBk9h29ybRbw8+dd1e2x+FT94V4k8TVWwKbGSgC5LkJze1/krH/X6/sz+//83rFHfUEua2e
izTwT+sVwA/EzAS/H6q6pFkdkANAE2CM6EUyUTSMKsvL7VxoMEVmTRsZGwkjGOx/KIbGgbw7ZaWT
f/8OkfhHXYpfJdjnb8hjCzKyS/cAHVnxgBS0xUYFQqQ2OcRuaO1b0Tz+fcBP0XU/P1qJzD5Pwp4s
cIPpx0WTrrZ1TYeMD57fmLR5dami0d+H+MM+7P86xHkd/bIJue4M4rhxD7Bd7cV0gSoTWVnii0F+
JlV8fptQrwRC4qv3+Dn78sMozCuhv/YO9TsQg+vyOD/U2yEcY7HRl9l9t4cc6dA9/f3JPkeR/Wf2
fhn0UxTZ4rrp1HPv0A9wsNKxfAFB+VJ3zV73xRSJLL/z52IHDq6DZyN7+Pvof5zXXwY///+/zCvK
epoXjndwZB6O+napHlj/xQOet4zPk+pji+UU0ZT/uZfx1yEEI44F93tw6WPZ3ZZmBHt3M1ASUrCI
//5pfCYpwUmFv/sz9eyXp2FdOqFUkIclu/fTN7fZ1uD9/j7EH794H/ULpYS5+Mg+rZFlpIUVrTyw
G3UtHjsch0HEtwEEvVEZ53HxX6zJAPc1c+YyL8CdGp/G0zPP6JiqI73zXvztuRJwIn1UBWJ9QhPP
sU70FuwOmMMvHvRTaud5XX4Y+NO6hEWJmjRQsFKHpR+lN+lWRFXcbPOt3lWPSNCoqtAPSdxHgB6/
eOo/rJnAYxJFF0FeIgyZH5elQDfjUI5Iy2bSJGrr0jlZN1tP8KYJuG/6hb+SqUqv//7Iv+9j2MCQ
Ukp9F6sIVzF9HLWCyylDU3hE1M987QQwZWXWJ69/H+T3acX9zzTADo8ijyMM8+MgXJmeOoM84HCa
Np6By3BsLDKlhsYpd5VnTANRP4WwaJnLm78P/Xspx1yE/qFPcDG1HGDox7FnOwx04fTIQJUnrvHW
/Th2a7zA6fnE9MC+wcYwtmiiAijpeq9D8orR7aadUfzOWgd3X/ye33afn7/Hx5XYElX0f1IKf/le
FZUSZdlwhDIMzSxgMBi14zwJIhPTaK43YIERWja+rl+86N/eAcZF54cLanArn8Tr/jgPPlr+IC34
cbJDCkCOFIilqbMLl2Rk1/uL18ZdP9W7GbzHV6/gvIY+7IbMI5D5+tgRA8Jxx/THoes+cOjcslMl
qmyASt2VNzPMJwek3XpHRyIcl0Dgt0HxSkLWARYJcgOZPDQ/u79P/ufYJvjtzvt+IHGusnOi1Dki
8pfJb+Bm+rlZDjGFbDjeIBjHYDdLQdQ/Z+BQQ0RmXCAF97D+A0wx/vvof3rzSJNEnii2a4a1/nHw
QtZj7WMlNjXCDRrQjBWclw9/H4P9PtcIL8b+AQJbYsI/F5fKbQbJLDkGaHBgFbQSJ48nYKgM0gTs
2LAbkT+3n0eKhgrkQOjPCC2reZrFU+u027mxfbyQTEYtNeymKF17hDOv2XQKpWfXMP5glIUMuYXj
/KtP44+/HVHOOGQowrblp3VCKw/ssnRxuUgHw3fgFjcNBEJ3pWRVgtNJR3L1DFibGlDXkPfRhHzl
3eyY9YtJ/MOn4hKPI9xLeIT9dvww2i7LMPIjYEWfnKMXgSeMjohSlL1HhEACe1xA5u5EXXtf5c3+
1oww3OPsARIV1EdT8jNQ95cV6rRyGTkARCin9Q5+9efVWHMRdKUN3U5cigBNOAg38PcGAc0axW1J
WgDci/+u4AsM54qjmVZWbluvhj2J58C5hz2ioR4CjlAM40gd8UnDMqkV+BbxlAIKLgA6QHzCX7Lh
DIOcYzaNakDip04doj+C5GPVEEUJ0Luyg8MasOfm7yv3Z5v1cZc4Pzm6YMQPnSN/Pr39utLGySf3
CHMxNOC+MokSZLzBFMmNkhOicYexho0gx+/vKyeeBtPOUI9Ltlv61UvGM8EJfTIEZ2kvL6ni635R
SA/9++/8w1f84WeeF88vL8jVFPHNkzyWXXoSAtS+M7QPXeB/MR3uV+N82qrmmlfp6PKjdEaorPPL
GVbPLc5XGApWdNpB/s7h3Ievij0tiuCdt/VzikyZrhuHsHcR2uciFxICoCdoGV4BLL6y0e4dv7+d
EEKYBMw8ogy+zyGqAX8D1TfCPSCCFA/p4k9vckJGNe7h+s4zbiI452HIRDxr6qd7dqaiA6subaW2
IwuOAf4GOKDs3WmRLKDXJ2+sNwFMqOHQ6Gd44a6hKjnlAZAFAGJRAy9EtLRwGforgpuREfKsGhhA
EPVjvujsfy9c8TXhPjCAWBDio0A+T/IvL4s1CiAXwG2lNaCVotIIgkTKXTy3iLVEFMrJ9G44BH4W
0UYtibdou2FrCbkeqVmcO2Xh/ftD4MMvOn//v/yi1ai+LLg8eoAHezj7SwRLes63f71G5c9rujha
4fNO/3EQ1nSr1TQ4mhIJL1DpuNBWL8EXuyT/w3YtsUlSnKVI23d/HkW/PMoIJNkPAJbzK6C8/Bny
Phcaf9cAxbAiSbd6U2/bpLB1Mnk4hrqoOkI05U7hGeV/htYCEoCT2pSRjRBIGA8X7db/4mP9w07+
4SeyjxNRp9PqKB4AqhBxPdunikCl6LE4AOsCx+QWvvDTv5966Fk8lBqS4BD+9NmOvZeCvSxPwWC2
zHJoNrz9UOZfNSp/OCYkckAk0ogYFShvPz6YRoSSns7ZJpNvjtAA8rjlw3ClArfZQNIOfWMdeHee
8sfDMJsG0UykR0QwiBc7T5BvC4P44VRU8UjWACBf+9Wn91s3g5oP/USApgLwCGCMjz8wH4jNs7I8
UaZOqoJyeqxxP4FIiOMcqUP2/3bWP472aVNm69AVbKUn2woMh0r/QKxKH/GROV+sqN+hi/OD+QEL
yLmS+61h6sBC4s3gADYD30neVciRzPIXKOUpBKngzr87g6ouXFHYy3Wa24fKFOga/4vnxQr7ecP2
uaz+OLuDnioxc34CPOXvIEwvsKkv/U6zydn9+5FwlzfBXRkQBPy2njX0KbkU5QnysdCvkFudzMi0
//sYf1or+OtAQtEiSvH5aVp/LnHVB94eg+8P/u0VUXWIeApOgRgrWJCMvyvGTH7xpf7hcED/heYX
mYJ4QNTMHyeRGwUhg7UnuHq3FC0Y3ExbhKpt7WWL9r75YiL/UN94BJWD54O7wWH0+YuAzF6kCHU+
maR7fEHaCfQBJjo3fn2SXUdptRGbM6yQfrFgf68jMCzgoXNCI7alz+h2VnS5Bhd5go1jAv84SMg+
6xEOSsW2f3+Nf3xCCUD7fP8m/vtbi1lAteJOFB9gChEZbmOpXwzj2UUAJr9HZdo6J1Uzu7e+gPQY
B8rJ80p/D8/pei17kb0COxARQsmHZG4hAps6ZNeGgwGz/8WK+w31YB5oJ7wFvH35ex+oO9WMa6su
cheZF7j65ba12fPfZ0P+YeKpQCsjvPNN4+QzJK2F8TW0TSc/UytEbUJD44grIFqUcFCXU+TX1X26
SfPpCvG38YLsX+zN43VaTRccgTbRFJg7LRCcYQuL0FdvmjdMjjZcW/ZqShi0R6GabYUUu1gHiF7t
xi1HDlfoVN2myoODtvwJrknY6XH7iLGgw+n/UncmS25ba9Z9l3+OG+ibwT8hCfZgMslsNUEoUyn0
fY+nr0W7ypZgMVnWrCJuOOLKVp4EcNrv7L02ODxP5R96Fb+56rjV0u7N96sj0rd1FuITUUyw0oYG
NGzEMuln8cwAb5367ZFrvIfCFw55mvQziFqc4y1CDWIMTLOxlmcyaj8buMqubqEGYYYw1nLWb41e
7z8a9q72oEpv3GTlq+ji3/a95lvfgwluDCyDmdRtVD8eF+T5eEs395zEKE+qGYIAS5ZiKUDgYC9s
c391a5vNGP/50IFKA1SpyX0MWKlp+UsZNc/kftfR45rlCdO4rG+8Qv/3Y/CnVuSfZxqjrdUxN429
CorlCQkq3xRe5YMOqOjGpPbrTvf380z2BbrZy1WkeQ5cmnc0ACXETTe3ET5Z//6ROKmxHnBTCpJV
n0yedeQqsC19BzzcrMZhInj3dfDvt++6pkoy649+qZtMD8NMMYbUgfA0R0p3gUyihG6HoIa9BKmV
qW49y4co1zwGMhuLTj7qnnLXjDg3Ph/Kv3ipGmUJjfODCM12utGNNJP+nvlOX+rCF0UcMHe6ZnCv
9i4ew99oyjQ0nYfmf9NDMAXJLMWR6XTBODeGbp2EHmqnW9ulf+4eOWdbIiQ5GTg4b/bn/kjuEQ7p
IMN0EO1FOVtxDWu7sbZCgPgbz8NaoDIRyuxXpoteZ8huVWmwe/GvI7ivbd276GLD989fm8SK/c+R
TJVRNMkn5hMZ09KeFutSIle+U7jg8FqsxJGrzWP0yq5X7AXp3SLEI60erNHcd5TGZB2Bf/5O4slh
VHWCeeJz02Bt8UP97JUGl9Bjbq1qeB8bE0rVLPZRhIUDsDj1D6fCEOsQCDCIWcbHIPRYfwgmkMR6
KwKs0mK/WGZFuak1yXYzyETgS7oRSVHjaZuwQv7kJ/aYlms/Wxs5hg6A/tb3Mlp7wl2AE0Ffgekp
AXEVxdbH3qwtXcG7o1S/64R20Y5OIi0904aT5bbIK4MXEVMNbCCQN1wHzRTAwe5R8FHYa0QncPs/
H90FEjpIOWKE93KGNFPTMEqbs7jYlsXKyrH5LpoP/6NDj+xvyZUo9FWSujO9t0ENgs/Kx0d9XGTl
EkLrzDA3+YgYbyG6c+HCfjEcU4Tia70olp1mKxX+E7q5EhzlAkefGa4zwe6bwrmQ5kLtmzAcmo4o
CgDLVCINF2Nj8JGQ5YSlRMAc8uhhQlZ5vUq3qp768Wmov1lttFILYaW6TzUrjpecYtAvXvQm9O8J
Mja2wHMjeJWFjZZ+qwg7w97mgoSo9RfWPB7V9086rhftjqglzUDWgMXmTthzcFWbedLc+V9rEL3b
VKG4A3tmNdY7xbctgc3Z1noOxZOpIRnj29lKhe8ERczlQirDg5LPrM6cYY3BwDLkjo/9ShthPh6z
dN4bGLSCNVg44kGIdRlmoEQD0UaqmwgvUHQHC0Or1S8khXgr+Nbmqz/6HNjnWKjCZiZ2/H6WXcJd
j5W9oOyzL2F074YefIp6FhrGfGxxy6y88KuGM9eXNinmi6gi2mI9YPFfY+peqB0Axvz7WNliscSL
uOiCZ9wyZSTCTVyrhX9M5afGv+vbDcVJSAdfy3CX16TGpcTDJUhylLNm+etOzqi2KQspYaPRlU6S
CXO/VZcKklbZ7DeKdVddANZWvcrl1JaNF+aUg1K/pOMBeyeObKIbBGUGzXMGwWkum5otleYGAz7q
6bPVOSb66ER6LeRtUy5VpO0dNj98CE/huBFgsoY5/DYBOD+gDj+tZq1B8Edf8UkjU1tXwN4aIpDE
9EJDG1+8aLjrdHfe44lIknVpxFguMRrea96+T3FmbjrpVOXA6/aoUIML134QZpF6FNWn8AKJw/ID
lw3XF5a3zNuFKAh7b1lzUZP6+qZUcnCV9MKgIMqvxWUTIUdFZygfo6ST5/AcZ7kMEyYgjq9ImnkK
GcBvAMqmYXNsSLYTQjwoTXQxVSGcZvDhkTqE8XMPx7GX40M3BJgX9r23AalfBqtA9LZS+xyrRwhm
C6t4jIbvRgQpj+u0vPhu5q+e4PjQWAUZT925Bf8flB5itaVJMkcAUTvb+PgGyy9WfmitfZVoc59Y
J6AsPXyMaCbwZJmTQgjHUNo+C3imIlzyx4xQCK38BkTI1zCxRQu/37bta2OSEXPOwncRmrG/7XgC
vSD/CHXhJsTnIkrrsXS6+gT0AuXzCpL32OM9fB7Lb762YKLt0pU0LnPju2LycYJvnX8uhA/Xe2q6
B9FDmYckGv5Ieh6aTS6+WerGcnexsNY6zH+NU+FcEB6TR7O0E22hF/uY+2+tWwYjJ8lVjpC/hQ+J
bBF3JUEQ7Ivjt8CDCo6DflaOx9E4jcOytL7nlqOnO1w1djPe1WptF8Jzr3/LY20Ol3XteucoUKG9
7If8XsJdhkZ6HnVbqzgjzkiMIwgYHkbT7CDaWM9JbHpAz/1vYaAtBAw6iTbQDSAq12GH4IdMSFRU
GYyGeg4szDb4i1HgrTI6S45hjTv3hUAuWUE3b2vssUJjyyqrWprMOyW3qwD9sv6RQVj16KzSosYV
bOXHGv7pmB9KaZWm6/aCOSUhCDBGx2voDkV+sMiIMM++ZysQPlCGgU1JTPR0j8nlb8ZfEKEtupBi
UXFoSblL6vfeCNej5u9xa88wntjtaC2l4i4P+m0F7UCpHjQmlawRDkavzVA8ccX7FPrMXy55O5Wx
qX1hj7mk7u9KRQMhmJEmYi41o2LlgRWDCVjkFIE3NumWBqa7IpcWSqOhlm5m6NZmLUuQeFJzjsvY
CMt3o/8SI5mvjnofbJgWLOscRY9ReIKw3OHMddvvTCSZ4TRNhBz7NHr1HFwJTsItCwfG971qbjzp
GOi2lTG5P8Y6sIqlhH9YeHENPuIjprKg36fZqxrOPWWh5w9YFsJkkXwzy1WyEdR1n0BTWoz4ko9w
RMoUGscqUI9uux64zfafw3NS3A/9EsfuTMPZUr/UJ4UFylgE1YOq7YNMB8yezzTrewgX6L1G3aNC
BnmoqY62s/ZDb46c4HyfQztf/WtePnNTN8grsyAnTqLToDbdB+1aKLDJA/PNGKhzo+Y+/QPEG8vS
NhHvw+xR7+/U/GCUYOTusAYgQUGnihkB6N4sEO+lYdkTS4Mau2OOqmClBwmGkwdZosvfW5CtvPYr
iKMW+r5nzGKVKMR0l7gHrbwXi6PKbB/rq1ZdsX/IrUMU7Ar9rBmnKDu5Me7AJH5ps22SjZtYHFae
Hz4gjAHFBNM0YmMAtkkPH/06mlXqPIOR4UIiwP6ve5BB67MWrAt8XK6uz6rwK7i1mSdsTQgfcbRh
Dq7DeK50SHw5hAof0AFZYB7kau6pdxVqeiYeC3QSeJidm9wruiMZJ/D4gbQMynvm+t57BUaDvdMr
dkQhgJqGuetgSrPHup6P2Dh3kfeg0TndfG/mBAYc8+FhjLftRwepNT0KeTuP84w7oJeSpZqd+hwX
YjCgbba9+Ij5BF+7dqb6bHbiNpNwjffYlYJ22cQIvjENtqF1z9jedIFyHMqH1sccPa7C5m58VDLX
LnwoMz4IoIjbN+kox0sP/FPuWGW+DM2XQbdNMEdlsbyEjwlE2e3y3OXeBShQi/4bwy/HiXmMPyMY
tXUCbcwtWEKJfJM2Fw5hVL32KDRbid3WhX4/fK1Km9OWLNmpcLkSZACve2oXYWwysXMTdEyGU4d9
PPcf83IjsWUeuVEMAW9E8n2Sw/5pUHF9KUoyzZp5EX+JlTvUGUTS7aP83oUtZJXvsQpAsQBEn97n
gCuTjVnuArSjKXIikZngqcqfa6gzxaFubCu3s4gN8Iq6QfkKTWLWuUcPOEWwwoglxuwn93qx7ap1
ptpJv2JGYH1m30v8HDk8Hy0a3oLxcFRcO8GoXJiAxmwC++DzIOfR5m5/XypHhTKNQkxcU1ziuJi8
w3MsnwvrdWiWOlf11qbO25mOo5JhYgInHF9Ka5EPXyrpKSFAEpq5JQ/A4yS0SfORsISAYYweV+q/
qkRCdbrDW0Xg0nV7sWaA9+0+5yRiUFRhE8+UK8MKsB6MuAOxRMED6uiHVe4GYemp2OThkKVnI4JQ
YGxLcAXhE1taM1xaAC4N0ji27G36eqWe3HExVjjNHiGkEnV0KSUNdljYMP/L4sGSbe+xTlbVcI7i
uVFwuNj04wk7JPKH4blgMIQLnXy8EibEDHFnONo1o7C2Q2OuSU52jrADXg5QcLPY8G9KESE9uwtc
26tu2LgS+9ZF7a1r1BSkSxjazGRbEaZcSpJM8JALW88E03bU2rMubTkiACK103f9srrAFHQf4u5A
8AqU8lDbBuFRDw/msGXnXHTtHD6RsrYKp5aItbwb2Zsy+oJki8QfvBIlVWRIGCnevfCbFkg4QB6K
sHvAjcX9k7YLWyASFMoevKz/aph4M9R6BPLbzmVenqbtrJPFftk3z8Ul6jWuMLl0u87aNu73cXiv
OkbX91zoFjJLvYhcYoQWOGDpEvFqj+ZR9biq7oyZhO8mXBToxMYvkvvcSAewpV5Ftu02yu26JJ3M
rpRjqT504ykRFxbuaxL6FP8udA9qvDXbhdksi3RVWtVMhV7Qr2qTDv1WiFv9kgC480jr9RdC/RgL
T1UFqIyL6LJ6DsG/WEcRJzqube+IN5ZRQdCG3y3Tet0xRsmTq066cPQCdi4rsCLCCGK9iudjvPHC
U5l+gX214uZ4LM8Qri1v0Zf3pr+7jJTs2JnLkKN1FW2yYG1W0C5OQ7RLqru+emFLpGkLACmX32HZ
NjbWQb+dKw8RW7f0hHpPYWvdB/hludaYacxTMHxK0BcX/nY7v2zIXzxiqaRDjBVRA6cGE3XcgSx6
sZLWsFvY6nYCr2wr5z5YMFnOOLvl7TqSCbhEh7mCGfpmlBYpfF0Z76gd0SY2sBvloMtl0qRmyBlI
V5DrYxDQpzXDNONWYuxiB/hefLIMakKG31Pw1mPPerUsr3uEcWC9mDgob6l1f1G3pmn0S5KGZUKc
3pTIqRoNwxg50LzBant9vPO71r0RhvQLyRyZ6tzdgQgwKRJN612gw7NyHIy9fE/ZbSmtAQfM3bMy
Txa3VY+/eplU+Lj2kSkn/kMUlZqibiG/J+rMEjh4DeBZxk7wl5kURPeI8ICK9a1Wf21yAWrV51Wj
X9T1uAZAg0eF/mJ1mdQwExecdGwGjpRTVyxJmNvBl1Q2qqKG//5+8qeWJgXgIDXkrotDR9ILgUgP
02y+iigvkfoRQHLrcviPO+ZpByXJC3X+pWhqipPn8gqCQLuY54L+pBk1Bu5w2+XGvMF5pEfvHSMF
LPTSwgVsCQRdlg1nlpJlNL747NmI9ZyqiUrtHK7dlp3RrRWOi1Sv5L6jmnAaCBGvY1j5NTgOlRQB
hePNALy4grHJKgpjCZaicIZ/FIFqGYWVKDRsrP13T9U5tgyak7jZvm2xjOXJk+cPxH323UnIM0eJ
y+UY6vtYCAt0THS8SyHUcPwLN6tq59g4T1wvrQJWeCLD515430JgDfaJgacb4mO2T5OGrEomgYT/
nI2NOTANEkEliOSoCKA47rv0qzoeO1VdWulH1zRbDyZ11PYzHdNMMVIY0jTuVwrlQ4rCO4sKj5KO
e8HjSBdhQ74xn+jS5YNMPxiVDsabKEmyOP1g8KqbwtXh2MELDMuErVwgrn25nnvZgQgXHF+LmgKP
6JTClm8+DyyO2FiFZQUEfXDuuKdBbrMSo29xd+ye0hfXwgH3aKGxqEtnFB77HPu6ti742CZyn+9E
bhM+q/ZfS76QGj1XBpExYbRohKPbP/rRV6s7kOlLxgpBt8Z8IDk040AWgF6wVMrtIZCNVVQ9CagK
3GrphXNtAH5Zuse2LWdGIMyauN1QxrJb9kxR8y4G3kzIobxGme2Z6aPBjQhsLQGPbL2UovteuVN8
FspFV5M/ZjcryhlckZmdrWSshQ9jZucBouhFtNLKRXGvE7oarQf1o+8XFmdKw5+TsWRHHPwushKO
lGX0VKZv6I18xdELR/TFeffuN8eugRexTC2qZndaSGXy3oUWq82g8/BPQ1qClOc3GFhWJNu8d3Xw
LCvNUcNHud0JwosJ+6E7+AHBl/OEYqi2omaXQQiWL1EE81RcZpWyIvKAYzi1W+ijdindZzA+g40R
b8cIxjj75XpfqEdhdKiVVvpGi3YcYzr3IUy36UDxmc1fO+vbhQtOKxRt9HjxV4uaYfAOoHOoQX3t
1IAMnaXGdsDdm+mmgape3GnGcz2i3Zvp+pZFsaiOlYmj3Hah/lCsBcRKreNBZle4k/q5H58NUnOy
xVBts5okhrWUn0s0O9rdgDUR4KBuZ3CQPJDkKyAYmrEssOPpsHkJdtmqER5BCsSET3/xSMyJ5mn3
nepPWm8a0dGqre6jQ5njJO6JLR/Jy3xw5RdwD0O0MQm/IZpML5dwpETjxS2X1jM102G8K7Nl5C3S
nt3VXVAQCATZulNmFJAza47bmL8qsW3uzqE+TziDmyOUESI0cMIGytL33vH1YSDFdIloMBfR+UJ8
f5XCmANf3rbwmbNjU9Ml+uwcl3E5E3wiKxFUmptM09akmbw0Y0EVzHWqOF/DL6G6/30wUH3COWxz
OJmRKywxqe0rqcRffPCVbZzW+9qap0YxcyV1U2odpYvLCUS/RGSwM6W7x0+imS7d5gAXJ4rPf8QG
RIJdAXIZhyPhAAumysqQbKF5zbKYSFCwC+waizXe8qJ5c9lXR4zIkaJ+dWy5XiidMt574l0uHgdt
1/cHdThJ+b7sibVfesrcAs4GUi69S7ydpXE43nTCm5LjCUTxbq2D9AFcmes9J8WukzbAqBHqJeX3
rj3hQGf2SFvQY+HGS5aueFBVDkHCjAlaLh6EkiMMWlRXDImL48Ds7iLLEVKIxSXBoVyp1CPxTuOX
pH/2pQffZ8gth3bPvsY2W1T/MsBpFhvUHXOX85I+kDWjfSHWx0qPuvnYEZKQNS++9tAw8zddPdcC
6PNgIUVURNLoHpC6ZFxh9HsrfyzVc0IcbbEnxBw2+J0qvCRMMHXytaS6j8MSW3lpByDjmvq5h97X
bMyUTfmznJzD6LEZvhhlvx1M6qTDrM7XSfoM2lX07vCRwYZ044XK4Vcfl0qGTl62ye+xpEODndEC
i+DU4raRFyNzikIm3jxM9yCnBZzeYbLOxn0YLOFFErRTcNfddWuwoAC9QWSmAmfqw8hqyZlRnkNv
lw5gLQIOwlRwycOAytZyMKz6HXYp7qA4vr9CF6Vw9B5GqR2Dkx04ebn+wYeHHsfWDBMJORXRAtYn
s6lCzhbQukbUl5A4o3argziretKq3XIl4RjvTO7b1U0enFvM3hlIxczABpGee8cr5ZmYLcKGM620
bAUwD5AKBHDoSIqpuQcYzCGrVdHJbxfAkMjWw3PPOK5fL2XpcM4VdDksCfygHMxajpTDc7HpN7Yh
fHDDVYhLDUwbzz2Ach5eDGNjjFzGPRHWAFABkXfbbBLXzuNlJaEhsau3Mv8oQ/zwcO3eysQOJS42
1BMOWCNdR8O9HKz96CR4VGYWwbAt+m1XgPsn4p0gBi4rSvQ10ioiGLpbIVEdhG0FrlTdUx1o/bNQ
L4aVWO8HAl2MWZOtwelAHebrS7OBRexd6zaFeQq8g2jcyXpNHWFbCCDlBYCv5crLqGi8qVIo3dil
/upiE020CfnyYhqVlJ8va4tuQPsg0slChTml8N9AaMEOb0uMogP9BqX4jRZ/cT2s/9ji5RTyg7BT
ueA9KfoSb3RBrXtycPZII7HDQcttD9bll3+/DUcxZLD1UeSLw+zn5vpK1EOo0FwgAm3iSD+2bynl
is8bkX5x0DAu3iMuiJHN/UMxGVupPJBD7VRbKgZc40YHb20t4wV5p3P0mZdDPMWk98spB9T1jS3e
L85tNG5pF7nmxQoz0espUaq4fpM6GqEPpbUDiH2jgV98sh8b0Aj2/fGTeXgDUPZnTqUNS4lQhULa
sdddF1Lzp2DmX4Ur/++Sk+/yj/Rclx8ftfM1/z8Qn6zS766nJ4PMTb+SlszEWw+X8OTLf/5ndrKk
qP8xsFVpIr0L/8JFevBndLKh/AfpHcnYoqYjkKZa8Fd6ssa/4kioirgcsW5eOn2VNbX///+fZP5H
wo930W2jKfufROjjn+eFP3OuvY/sv///jxyHn/uEgC4Y6S0inUlfCCM9D7Ii7/eFlSwlmNM6sZ0V
gLuY4vIP7+AXTfw8qP6nCQAOP3c3JdfksFBKATdItGpExAgtSS0hIDuYRbNyKCsyWBPe518v/F80
dvklfpiOoiiVU13tBTZDpAYFuUzxujqXag9JRSj2+UDIZdMuPm/s5xH795NdZuMfGiMITYMoo9KY
hhDETI6ZVZw+/9G//i6kyf38o82ywf/p6VBAPfMlqQDw9np29BvhKc3N+8/buPZh6FY//vpmxfpv
xDB6BzWFKB5ViAMVrVhqVFlOKDbrS/TSJV0HVtPvtXh5kT+8MGN0CeIYRu+gNcgABmQLOk54RQZo
olbJB2nTbP1fPm/r2hucLIV5TyJJHEj+oU6icVHVtTHXG5SNgeAVBAto3e732pF/fibF1cnNVnT/
MGKm6uIMKCfqqK7vEIoIv/ksl5rAD+8Np2ZnYK8KDmbQLDmXwIRRXlN6h05e0+89xmQi8JDP1V5t
uE7k5UchbXaCFtiqzp16K3o3FqDLiP+7hPHXeJn6HWDURX05pEChlYoMWZfDUgvOwuY8hNC53poV
u5Y+gQvvS4hXP3+wS2/+VaOTGQHJhERSeEijEbfrNH/Mo3xYNIN4Y6hemQXMySwAvjLO5ZinMsch
eI4uqDeUxO4Ns9/PO7u/39lkIvDJ1ES56AsUPaPn3vP3mDDXWZ7aam1SBCud33tLk7kgCcy2i/zB
csRRWyqJQiwCGQcLspu9G9/hyng0J2NfbqQhdGPZcnxYVancEavnkdQj+6KJ6uuW5PTa65qMep09
FXtjwaQGo84TmZAIgtpWypASI+2jAeAE//kLu9aQ/POQVKSmlBqjNR1X9nV90Yp1t8eIWL/Wcaos
C5XobuKooxutXevEkwmghrwmJHqI6oQcX6qv8YjTroC1CoWnVdRvv/dMkzkgGgnpLPzSP2gQ2Usi
Cwh5XiWqcO65ZW3kfvl5M1emAWOyIciSYgSYSTNmPyyNSFsTgX1SIuF9LPWXrrCe/Crd6UNyQyF8
5UsZkwkAMpWs91CaDoIur3MlflarYeddpOmp71YL3wyePn+uKx9paknWUy/uPEH1DpfUmqw95SgF
VeKbP//pV8aPcfnzH9aAQU+lfqh076DH5rZNay7MetnhTn3nmfXi8zauPcFkFvAyUtxV6J1O5abh
SpXyC77Xt1COmMXm8yakK9OlMZkHmk73I9VsvINnlZSiO+J3gmIpQDsryLoaXFmbF2K8iJS2XpTA
yD38l5TlxQFlqr8l2fLG17r2e0xmiijiCk5uUu8gk6ZMvbki+rOmLvH5Y1461y9WHWMyPWRtD9hN
NAWnTcbvqZAdlVD6BsdgSYwiHLbyXhm73/xok7nBqAO1uJChHNmsbDMynl0zXpLPdQt4cq1TTGYF
otMtJh2Z/TtpmQT2eMt8yHa939/4EJNT919L3OVI9GPPNr06MkWqhY4PHy/uN4Eg7bxK2vkGqmEx
GWZZdRwQWgzSvgDJkRD7kzbVFjUzxV6CR8irQZwwcs+T6sfPP9+VwaZP5oxI8YguGEW232X/0hPZ
uw2TSzqDfskYNzr1xt7xyqudouO0sgHXSFc5KKm8TDDCgDNrH8aisz9/jMkt7d+vdjJpqEmheK0M
CZvj5F2SZC9eTa03aL+4nrJqZQIe66axqWvrFO4bam/NESPj+Tdbn0wnNX5w3x88tuBRvxPTlBwI
4ymlhjqmOmyE5FhG3SFGzJDG2UdAVacB6/x521cmfX0yy1hKwiVuR06DV7zV2rcheJMlR6pJq3a/
f97CtYlMn0wgZu6FaRbQhGR5b5YbzGWr28DpFmduEB0LId6JHsVFXWtObev3REhUa4XqcWDodqfF
689/jSsTjT6ZaASpCfxS8oKD4vXrNnPUXFkjOitAT9b9F8CVnzczuX78uydNZpm8NRKMPYJ/KExu
S2SZVCngBi0Z8zgAokuF37OQ+JWxhYzDSENbN8ocLl5Rrj7/Da4Nyck0JEh8zgIQ/gHYbT7HNU7C
G3cXZOIgRVNuXcJfeZ3aZC4Si6yxBALNDr0Wrjute83ZaudNwIWy0T3VmrAzgKDOP3+kK0uQNpll
rKYz+k6iMepJCRcu8jPxoTdMXlcGgHb58x+2C2GXCH2kliyzuvRdTpOjjN4LXxTsYw1VIDDxz5/h
yhSmTWYYSZDzMulZzus6fRAH0rc4lxBz+/J7P34yhZhSWnZEyHmH1LrcmATojOu9KQunz3/8hGz3
V7fWJvOE5sGe90ihOLSZ6UAXXolZiNig3w1ZzOWhuyGb5q6EBZ8J9VyqjO9V1T8IoeJE0bjpQ6L4
8uGW1ORa35tOKEJm6XUceweFOlwI4NIdiUnjoc9GwZ0FEi+v828cK699tsm0gZi7tkL4S46bG3sp
rJZy566K9N/Rcf5+rZPZwrJQhfuIk5wO3jrRsrMikripzvK1Wrtb4thX6ahmN4bRtWeZzAxSqcKf
6Ti7RhFCRLf03PWYFNpSlKr4xkJ9ZaROa/KgmGXyFjPLGf0ymZd57Dk5ty83xFRXpjZ1Mg90YxsN
IRYyp8mDtWuobxnolFGsDmQXPH7e0a+8I3UyHaDSQsHUlpYTECOkSAVBMhEhr61+64Q6YR789cnV
yUQQWgijMrfnIQTrXZHctexV75nrOYYGtLhCJ07KON4Xo5wHHaLsz5/ryjR3KbT/OM3JnIGCstYt
J4+tg0WMXlyk6axQ3eNlzASVcv95O9c6wGSewJrYxKovWI7X9KdSEF/I1fm9oahOhn0vxLniNbj6
9Cg/XroythrpWMTjjTnu2q8+GeqmZ5kJqCjXGfSkRMidBXabCsqNwXet705GetcPINP90XV8TggR
W3P3YraS5GzrEiz/+cu/1sZkgJNCkgZ9QxCm0SC1QHIMs+bFDEwnpf/+3nMok4V/oE+aoyS4eCs9
gjNFVN+W2WQLcSiGeZeF9m89ijIZ6lSkhlLMOyq3IgE+YonfMSCPfUHaEhIfvRKG33tnUzPtAHRr
aOPGddrIxHNZF8klxCBVvcHOM6F7tfDxp8vPH+ra5lCePJUbJqMYl4npyH1wV3Bob8lBFXJIBZL6
KJX1YgwThzDGeRC3c00IVp+3e6Vf/GHz/WGPU/XjqBFFYDp6m72FroxQGK1VPJTLXhRunASvLMry
pe0f2vCDosoITDAdUyIGbFSNjaUMeALkreB5y9Gq1gSA3OiDVyZpZdKWgpQ5asOQsSQahO2IROeG
ZK0mYzRTjKLqfrOZyZzp6pLR6LlCqV9BwrprC4AuCxONtY9KC3jTjVXtytQ8vapXFTfpM+4VaIbs
vN54kUfvHFesoSGauKR6+rwTXPtAk5mZVLE40DvFdFox/uaW+vxSYcL/Eu+jonvTsnBV5OmNDidf
mUunAORmNNA0NMx0XquX8z4UB1u1lHyTZBHt+Sj0DT14bt3Bf4DaXSzS0eqXakkec58L2cIXZFQ8
bQhjye2iOaEUoE9SrsDcpBRWvluOy87sKbuT1rbIBrdAkpnWOx+V8Y1vf+WjKJO3xVogQJVnH8Cd
Bf5Ng+NAAOPp0pdL3EbGoN84gF/ry8pk3CSSCM2Nr53I7dngdFw0vVOM/05f/9du44+wgB+GZQuc
ulQzwuf6xFznmGd6TAbklyw8ZhiiPNatJd+oWF57ZZMVTg/lSqkkmqrkYRsi/G190akxGBL+uyL3
79vn/fjaBkqZrHJmGZDuXhamU0F8mSuEkyyKIVYQ8AbF2igKwxYT3V14FhFBXuTrj4ovGA+fN35t
EE1Wv0KswrIaGES6SKAy551twU25jgxmViELCeAKjOKtae7KC5UnGxKQeU3ikuTgWExzCw0PVChn
35K0XnbYwKs2OX3+UNcG6+TDRU1VjGqja06k8mQEoocnscCv/PlPv9LB/8DH/tADw6rWc2BDspP6
dDcpH4RvnUFGZZ+07dtvNSFNvoohk1spu7LsDHX+ATfjzm2zu76oXn/vx09WbcLm2YmkmgyCwBdW
goC1LjaBQBRJ1d/YNv+yX6kIX36eBXQCKuqYCvJBKcJT0/R3qeJtfSN9tyrlnFn1UrfK35nZaGry
NKbWeKogpvkhz7U9VyJ3qdVq2J+7dQOvg+TgG0fBX/Ze2rn8+Q/fnexXUhT0LD+EAlpAZAYLdVSW
qea+U1zZD7Vgf/51rr26yWagtbIwI8kxP3QpUIfAarGbKY9yk519Qo9bRPB5fWuyvvzMf9xW8EyT
HUFFKJnCPXN2yAvk4FaE1p9optg1E25q238l4fvvKZtGJktPk+pa2+gNrvIytCFmv+pqcl9Jwo2C
1y/HIz9+suAEdRuqEgFthyF2XwS/eDTcDMPorUnrl5MJP34yaSmtqdRZyWdvcv8UCuOurWDbfv6p
r3WpyUSl5FEX4YalSyXtODcFhdHeK8Jjl6OWLbJUnll51NwYklcaEyfjRAJE45utlx/i1FxD+HoK
EmFtiP0plzgaWP7H5890pfuKk2Hia31dsqsoD2LTSBsrEXTWsCYBjpxEi7SDlV6Uo4KTfUxvrGFX
vpA4GTCKwlWbP8TlQdUsu9GjHVqcb58/zLV3Nvn4pKSaLbw6jBv9Mer2fqVC4cngsZEYqqY3esG1
NzbpBXEZBX0nXNwhfbyUVAjzZohfR4T5EONXlaR0Q7bcy+dPdO1lTTYb+ihlJF6OxWEQRyeA7SE0
t5aVX78sfar3k+P/4uzKetvmlegvEkBRoii9eo1jy2mWpm1ehK7aKFG7KP36e1zgAik/0wLyVgSF
aJLD4XDmzDkCBE8zqc9A1k5A3Ch0zfksQ/e7ipx23HbEaWv07M98YXeun3yIQPzrkfuoK4ZoiOpz
KhMKlSMKeZ4sGzeoJZP97eW63Ff/dZCeTrU1yjiaSB7X51glbyoozhCPD4sS3UU1Gma5/A2+oWrt
+9Hm9nimKWm2zC0WRQzqpWe0Svmntp3HezvykxBKS0sV6uv1KwBRL2O/u8gKlg1CqQkerZlPhQ3I
D+S097FSa9oMkANF02o+HmdONw5Hi286Pwdd8+TgtUJz8qHcLX7ExT7f/wgeWNnIu/qcF+CWlvI5
8NxndE0fbq+jyRa1S2EerGmm3VSfwSMogCu4NJwRkJO3GYEsuTi5lb9wu10/UKAJ/XciaNfrk7pU
9dnL0EBAQd3FLfnl9ixM1qB5BshPu2nXw/3g5QiyWvoEIdm94NbCTzcZt+YLBGSQcgFBuXPZoj1L
0vpXXKY/RAo2rQRigbN3airyNgnxens619NFINXWosJsRvtd51nZuYLm1Zai0fHcxv38i4O4EsU2
K4FyNTL5oJ/wwRDkgBupo2CjEZNId7d/gmHKvuYy+BS4EJLtsnNQk2w35OkLOK83jRV8t2j5BRnN
3VTSaFU6vFjw7gZL1FGCI61oY0F0+gzey68Z0uGN5e86JEtXeCh7qwyEbLendr3mj9XVfEcJXG3n
eU52jrNi75IRRAtgA3WtQ9lmd4V071lCXiJQdRbTfKwE2LUXK/7XrzAA3P89BKAuG8qghyXl4DtE
b2XyJXfsJ6lqcE61Ar3TgBL1/sLZvsznik/WAYXcmecAwun52bGY/93OS3Re+SlErrMZRFORJ/ul
orBpJM2LkK5gTlXS/JwDf/XqRzWahKOSZdGuDRJib2jbdPPC9hnG0mFeNhVyqJFOOmdefDf3zb2E
lhvaJv+mT29biGGX/pLRvvO5zOI8c+o+P9sQTbHd/BsE6dcg313Dqz0oxBsEddDbQxmNUXOL1Gkb
laeZOAdOdwCTy1lN1uZyvmRtJasm7cC6MyEHIACaIyc/tx7UjOLX7dENPlknbe5H6ZHMweDoIAcL
Su3VhCGF2zhLIdvfx8U1G9RcZ5qMYyd4moN1JF27DKDvqAIRTzugFTt6Y1A/7C3xhShrM838VNl0
7fb2n4KKzx+aoQ6lHN3Cj2Ht2XmmTb+akBA7eVXHFzK4hntHR07Gyo4UMuzZWbXdsyzj+yln5xQc
Pbd/vOnzF1f5zg7JgGcPY3mOKzNN1sCRgLkY7OyHYIjdl9tDmE7TxTLeDQH5y6RCyxj2J/Z3OQsO
PlVHlnd3RMqFA2swMp26mTdkbsCMkZ9bWMI99C3EQ5sE7e72BEwHSAcSDv7coWUCh3VGq3OdZa8t
JWuuKJjfaLGLveBl7p09FLKfMrAxda36EaHh5fbgpqlpcQcyxRnvsio/V2Nr33kAS2zdQaafbn/d
ODXt8PDBGVTcB8B0xO13JupDV/bxOiblAap7u4B3T5gz2KtcNGSm4CMS40uRLBXiDMangw5BhYJy
tFVlZ7dhkbNRlTNkr1FbuN62HtrRe709SYOv1amPh6wYUR5lKd5Z/kWUlfxJh2gOGz7naF7O5ann
VvM2i6lbiutNE9NWtexJTrJJZOeoQx957IK7h+d/0lItJPYNgYyOkPKdYvRaloNoKYlOkiWfrLY4
oQECPGT9bga15u2FM9iejo0q6shHb0ibnScQKxUgMFnxqllC2pjWSAv/+tGdVQqd+rNM2T1YbX5L
BY5IcBLc/u2mz2uOzY4c1fsoc56l8uWKlM3O8+OHjpCFFI5hbf6KBL/zarQf0gJQkewMLc4vFo2e
GioWrkzTT7/8/d2n8Y4GKXhQpOd+HvmeWc6MjE1kbyFRvQQlNA1xmdW7IWgVC+b6cQa6UihcD0EC
0nr3px81d7dX3xDb67jMAGVU2nRRdoaMGd6t9fyQRyC19OYCdAPyKNET0vsAexcg+r09oikM0EGY
yVT5EszPCNrkeAD2CBzRvDv1sjoo7oTJSJ8mG4yZ05A9FQ6IxzK3AqnrfOrJEkj7qkkwR89Kd3OU
lFWS0lCVrr1OkiQ9lkHpbBcmeAnX/hPn4POX+/X9nqkSsUwa2SFaEsE3hscKKJcgqS4ObgfnWVMw
aHu7eZBQiOa7SYl7DxpdC8t7dUMxuGaTVY8oYXATNDu4YGzxIvJQV/N3DwS1q6kJ0AvR/6KgdqkG
smBBV6MGDKhZKHRZRo4tomHVRd9y7FXeuGjhBztKnSd/bi/p1VOAMbQ3RZNKP0Dl1Q5HUozfCAU9
EuWp/1a6/rDgqU02cdnMd5vWUN9rUCikYUrIxitzgqZekCR97PdrsQH8gbSBNbbRMOZ+AsTjmBDr
8xx8KN2O5dFvsTpIg8ltbDT6AxBVqBIM3dVC3GlYF50YTaILDM/S2kZdkP1Gf8sTHsW726ti+rR2
sdABVCRxPQJqjnbabQeasH3cd0vO+XrExBw9qd77pIUOhsPCOm6rNcrSa7dI9w3K3zz3dy2XLxKM
yJWVgRGoeIpYthMqX1L4NVisnl9He6g9DXPHwqFs7gvF1sCrPcT9h0J1zE075cDTdnCHoPvyPsdT
2q5B7IYWWr94ZIDV394d4/ppB1tGCI2EV7BwHHw0H9Wu2+0yPLjX1Zz/jjLoRyZBxlYgWW9WtO+6
VRVASQVdGokDYqrAX3BoV0MoTFU7+wLAWKaIwDaiKVl6TUhKq1x1Th9esERot14oVZrQzUTzAFM5
NOCRLTGQQ9Z2AhasuS0/x3ECxtIye7FisU8rcC/3vbdyvXbP0BqNfr+dzQeQyOBgtMGqdK2FaZsO
h+Yy0PPJK7QXUsC18Fq2U+t31X+wfVnnMZDdmJII1E0QjygPJYjjMviOLEP4ZRHxIb8Bzbx//anT
zH5BxtoNHSjFr4KJ3nvlkvLu9SuH6jWMYYCSoGqkCwileGxwGQQ0/SXByBqghWZh/a9n/Nl/BEMg
TVKNzBrccOJQDr5QMJSZfLarFPo9HBfopLblHSX5tGWQAID87KeJDtCgqdE1w15vn8HrlzkkRf5d
RJSLIMUJPVrIlPId8dDzU4AAAno+ezwtv87xHK+8vtzPWb2kg2ZaWs2xBGM8OgQRWpjX3tPc0+dK
geLd9tp60zD3+fa0rjtHyIr8Oy2flw1NrIaDEBrk8aNTf5pieqrzan/7+6Zl01zGALVm6sYVD2Ui
t41jbyLLBT2Sc8mYbMrytQThWyXlgqM0LZnmN1BiQ84TuuPhmLB7mtOjBcxjKflTULQLqOfLjfjf
iJIGmjOADEwwqxxDpEH7mJNgXxXRHzSkPV1gokQizzSqhaGu+x2I8f27N3OGRrcowlBeCiRllBRH
ZMaXpF6vFzPAoKl5hdFBZAohGB6SrupicKOjFUqK0X4Z4jGCDPBENhCsaDdlrLJd2wT5FpStzs7z
BF+wDcNu6cUMd0D0W8SAOHFkGkBzLseVM6Vqp5qU7tuS0AWEhXGq2ru2qAilrdv7YZyM7d7yI7Hv
AvAC9hASuGcDhFmqjlp7/Bpni7JNsUd5Z0Lk6coFD2bYSb204fGkAyMF9cNelf2bI3vw8gNrufvQ
GdOrF9BB8wEy73kI+WKyU6DqFiRpV3Nko+TZN4/I5ewTP/9URhBR/tiQmttoGIXyRznycKIEBOsR
CMtKtfLpEXjZE/NAaNuU/TpFi93t8QxuytfcSCaTpvF45SGsBiub8IAtuEjGBOiVuD3A9dCG+prn
YGky5AkvMEBGnjm0J6G0Ev+YwJM2cmcv2bykzmdwiP/J7Q+Sxsips7CqL0iMXrqrJG3x3ufuDFEM
2z3a+Yh8ZeyKbSnGZGF+JgvUfIkAN2ltd5SFpJ36LaOTc2jZWG1ur55he/R0fkKimYJmmYWlM/dP
CQ7Tj4Al4MIrfWfB4kyH+D9J/aasmgHqZaED9YvKjggiXfeeuvaxzr0dBa/cbi6ye9ced3WbggRg
XDhepslp3mOwHK/OC5eFKJhAdcXn7W6eanud+x81b714lg6pS60sAOLTsl4iScMYGhgyIgunxwDR
pf+pnNVKTqC7w/sBuhFV6xzjmG2LoTryYX6ZGIEMT8K/JGipc5Ml+gpT1KYTJjR1l1SDnFkYtxbZ
MBtKPlzs+zJ9aPDIswvwp3v1vhPNBuDDXy46r1JFf6Gov22LYMEwDVeMXuTog1lcIMcsbC8yEVUi
6lWTFG+X+LdbzD1q2qD/B3WDeu/fixrd55R2ObRYUqThD8FUl2sxFupEey89QhAz2+QZIN6Kk24j
Zj5CIHhswe/Yfmt78FOjHt2huR2EQr4LaCFB7equ5Iu+2hCxcC1iSWObFFnmeiHoD7ot3vd3QVc8
TC7fOTWXazdCgXORq880mO5naAJC+IgDI60y/tw3zrTJp7ntVsrvyYFE+a+qtdUWxUxoD9x2Pibr
1ksiedQlyh9rHg4xB2Nw9ifp/TXNxkdpe09cOcADOZ+9fvhVq+rXwpiXxbsSBupECw2gjzUS8C76
Et1nxx1/jV20c0Btm5UehOWSsMajZObpc91PZyuo17fHNVxTOvGCixqJzQrLDb1u7lYg8nmCZuNv
vylKkNRCNAiKqbcHMtwXeqreouiBsFjCws4qkl02euIuaPLhYy5V12aMkth2GoGvU19+ppM4+/YA
ql17qbfG4LJ1FgUwC0Q2y/D9EjskBjSl5uOfvizfbi+O6fNaNDLXQPm0weiCEsr+5aTiZPH5J9qQ
nm5/3rT2mjvpGQNE35MsjIgFLtjsW07Z8+1Pm3655gt6F9CkdMrno1cN3t4pQbeOdzUEd6jMP31s
CM0DVE4pmqwM1BF8A/xhBoaArJuMItcXsAn6lB8aRa/mefZk2w30FkD3Vn/LM/WUsO6z5dOPGahe
xUMuW3hTWYH9Y0TjDI5czlbQ767+NLCkhSkY7iad6cDyohTcmcI5Bg5/HJxg38zRV8q8uwiiWrdX
yeQadZYDIsrYSyPE5bmdf+/8Gk1A9fCS9mBNjflaedVdCmHCwXHu7ID+vD2oaV4X23uXvq9n5k3B
NNBjO0m1QxJDnpOu4EAbqWRNFCZ4exyDLesUCFLlPiC6kXecW46eghRtotDTccv4g993/p1HBgy+
U0pFjzWooseWvBHGvnHBv93++aZl0k55FkR24sU5hwUPL7yMHgPJIWnXhMgwVAtXo+E2ZtpxJ0Xn
+1UBzZ9BNZ+JAC90UD8IP4EuEH8LcoQYAu22C7GW0di0k89RUakSFntHW0xnZ5yAz043pK/fWlc8
2537I5D5dhyno+BL+GaDDej8Bg2DuAnI5J3jyPi3yrPXMppOrOw+5st0goOuSElTe1BIa5wRkqIj
tLda6d2NUbWQ6Tbc5zq9gT3HvueVOJ8gFQOnLAd/OMDnZ1vVF+TVvC/o9LEksE5z4I2R5QdRNx1Z
XLnHUUBJYEpov/DCMBizTmdApHKjaSrQXTLTgz0p0L6KEQpNeQq5yBq6W7fPjGm5LjfmO9cyOK2w
ZySwj0jAhyypfzSptYY2FeQFyCuI/37cHsZwAevMBhlBr0zJ0GJsQTPHVeTBGyDtcfvbJovVj33p
RaUjPXpMq2jaNNV45C4yupnTL5iU6cdrZ55a81gkosHNaI0/8ljct878evu3m3ZZO+D+6ORo7u3U
MR6hwTz5P+msfvVWsyfuIj/7dUwC+KS1vGQwTK7j+Q49+iy+h6wvgofofm4gdDHXKwpdgFG4965H
HgCYCJvKh4Yf1JV9r13ojzRMUmc6wOsNp7D2vKPog5dLVE9Aa+YGWbyq/X7h6jcYgU5yUPQOZ3MU
4Ngr944MLEynIoznJcopgwno/fhDUfE8RnbuaCfOp8abn9nEFw666Zdf/v7uBJbp7M19zOmxi8b7
vqjDdrTXYPL7etvCTL/88vd3n0dHilW5cka8Im10j1H6JxHu/mPf1u7zWDizb7U9PfZqONrdeHdx
sLc/bVoV/VB7fiEUop0jo166c6VF7tEp3G5TpfqPRSOOdqyh9KFqOwsg1lnci9p5atS8dS7iJLdn
YPCsehM31DTGobez+diRXT6JEyAAuw5SdhP5Ycfu7w8NQrWjHdEinkaQk51kW0NA3T3kUfkakChF
H7+Ua95ztTAdw4boxB4kqNPGlhgJsfWm81tc3pX3q0YFe+EEGwxVp/CYU0+AEn9SpykLnoEN39de
twB/Mf32i2N6dwY6Ps05YCr4dF+MUF0NHoJqeihL++n2Lpi+f/n7u+/Pos/RwYjvpxXAGDGR+anP
K3D8JXSJ3O+yoVeyI39pKN4NESV5jXRwO0ItyGoPNdQ1VgMFkS2kivNabCaLFFs38T6BUnlh0Qxe
Wye4sIglaDWR8TTH7nxEo84IXS3wXdqe1z56Ftg8bi+eIaLWOQAsJwKcokzUya47F+1S3UM+V1C0
nH6kVgU9boIa3dJ1a9oo7ci7TSsFgKrq5FjQgwXh21pO9g80tS1ECoYzrzMBDLUTRFXRD6d+Zg9Z
SR7kCOm4AGrAPpcXifvt7TUzzENvpi9IYPtV7g/Q5C43Tdo8lDnkt1Ezuv15wzT0BvrU8Qcnyq3p
2Db+fe4Wcpv2sbf3hP2ZEYevyzqxF6zMsPs6WhHl/0AmdYvYpENaQKZpaKGnHVoy32lL7zIpwixe
4jQ2Pad07GI8NjKbhUWPshkhj+Q563zoQAggIjS8QMKsTcEUl20tp9+0lliwb8M50jGLM1KKEYqJ
6igAof/CvYB8alGn/QLxT7tYt1PR0IU70+BBdbBihvoQoHiqPLmT06LFJG+PxC7YwsvN9HXtss+T
nNU1NJ1Pgqh82yezuwdre/542+RMq6Td9zwKghKk+fKEfr8TuEqbXm09Fd3BDS2cGdPv186+AE1b
XYFh7ZTZTDzTKhV3VayWUk8G//zX5N75Z5eAVk/IuDq1otxRK3qzCfnsNMPTGDiP1tCGY2mLFRqt
F3bD4AF05CIkTvPercbqlOANCkD8BLo7680Zpm+398P0/ct5fTcfyoo5czwuTryxftYlmh89bEyF
os/HrnsdwOjFZK7TThbI9PbOXd+yjYjmYHf71xscmA5Q9KTwKzT94eN98duxs0+TBRLsYEqPwkN3
M7IlH53GZf3erVM5uDTzWFKe0iLJmy2I9VrvjtleXC2YreFgkIs5vxuATWlAo64rTiQBD0AvvQO6
pN8mL/rmk3wJwmtaL+1sR9OMLIAVFKfabtCPF+1cS+0oqw/2LME6ZH+9vS0mo9IOeUI5pMcAvTy1
lgVtyeAry5rNMCc/b3/+b+R+JUjSBVF5HgAXYnfYjASqmn68YtFuEsm6m74OgQPF0ntmvZIW9kzX
UQYpOwCKZbqvUraGFPfKJ9DGay9syYcmGdfwQo5DgEGL1/hPbpFsOvUd/7Li7N4vnqD16OYLC2OA
Z0LL9d9dJj2KK3UKM5qh63v5MppoIBCa1/naqf01K0Cf+kqdbD+4oAlEdTlD42mDaQg5rcj0ensB
DahYiAH/+zMGVSWFx9vyZKkzIeyeQzVJjX/nX7BXN1DbsXx0PLmjMTTtvSU8wPUgwNYhj6pq/CBT
eXkqQdCziyvxGthZ7O0ABM6633Js3PwtdyQE6lU+Lfif6+cK4tj/TtUDb3znVqQ5KdZCZIaE0Jk5
ZXJ6SJJ6oahlmtZl6HdHd67dclI0bk5RgUq9qu565m5I3e4dDOUQEbKmWpjN9csNoOF/h1K5bHoP
aOxTS9pP0B7/iSaThZvZ9GnNAZV1Bm72rmhOlCehlQ0Pda4+FBrZgeZ2+rrHy8zHp0mTncqYQXuy
WqOJ4xtKzV8WTPpyvf/XJ6Dm8u/KDLXbKTpZWBnL/yRcet947a62WiCa3bvWAdF+ZxNwLFvnmXG1
5unwobyOrcMaRV7hYZZk7anMg9OI042H54wXaLkkA3I95LB1MKNwp3ooo7gFSTUnazRorr3WfbKj
4FNK5MnlxQ4R4bAS1seYb20d32gFA3FjJttTXQ7fJe0KSOAurZbhrOjIxZqjfzkj+HZQsoPd5idc
fMe2aD/jGXIIRu/ea5dkuq7fQlCQ/NciqMu8QcyqPWV9F69VRe5inlKojNoL6EjDidGxiZMqi7gZ
sPMB4Ao72wGrUhPT7vAxi9bBiT2LkgqY8OYkh2rTZFa6cgvxaA9jv5Kzj6sjP9q9GNeN5eYrHtQj
aNzyenV7dNPiad5gnqs6zwRDnNuA/gZ4V5BWqBe84T7mbXRYosoQu7HYqk79ZD/FpbrrwFB7+6cb
PL4OSIygyDbEitansepWqVNuGDtxWBmu29sDmPZde2FItGs4fRBNIdjHQArZkToVEHgtwXF+ewDT
DLQoYRwKSVsB92vRHuCnWewSDpGcXvbATi/1TxhmoSMPCQSII6IEKDqpDGvVyY1y227hnjL4LB1y
OEEFuJBJoUJfMhTmVPbKhFVvI7tGzXkMczDwr9Ixy1esXkKuGF79ti7GJChIJtrZh3yzV3z2G7kt
nf7U1c6nohzQFKJAqtGrLwzI1A3wdUuKDqaZapc/qqiuLO16CIF3gBZ9Gh+mud66kA52PAB8iWuT
dR60XzN/KWFncKE6JBEcXpSkrRKhQxK6lmVBvqDr2N1w3kCK3APrPtBp/auY7Gxz2x4vHvPK3arj
EQPVu0RQdG54MQjdrRFRNwhQ7quafh4hRg6B3gWPahpICxRoRqFv5qM6FQdetop9ELt2ydeyYTaa
QKPn3F5iIjC4Nx13GEdUZS3YhUKrzk9Eoi+ExwfHjhcCHtPnNQ9RUJAqgpimCIPAAqx83li9eCpI
vLBMpqOr+QfuCIlablSFpZ//BLYXcG5eLb10Dc5HxwSSsc+gotBVwMRX2GsP4tvVLyeCkDyNFpbH
8Pt1CCCXjNYBegQwBMigwKAVFcmX26Zq+vTFst7F4uDSKbKIz2WYef4bmKJRexzTp9vfNhw8HdmX
+CjhljQowyrq7mJHPfF5/sas+GWCnFkHxiN3XGJ5MRiQDvObwNIGTZq8glfxnwFxfoJ06w8oKSzk
r02fv6zeu1XKmYz+Oq5wtjyyK1rxKS+Aa1b1x9JKtt6RD1iZ6IVly3AQDuhF22prS3hDvy63t/fC
NAMt3G8q7k+ZGKtwjKtvADPVqyLid4qOC6AP0/e1E1w5rRUwT1XQthjpNqlyhVusdHdSzks0MqYh
tFNcVZNPWerIULI0uIvqWKyaMZKfYua/3F4kw1HWoX65V0RAhk6QiPLpCxPeMXXTY0+nDlmRJb4n
w4HT8X5xl7RSgcstlBmtPkmmEvT5uUtyZoY10pF+kyfjVM5FE+bJ8HuMSChiZyW9pRjbcN/oID8R
dJWaOwfIMZn5d1DQYysB572fHK9BDq4PSwz3sb24zPDdkbtgMLqAdm1IquEo+XROabYGn+8hrxcF
Iw2xiI7rA5haABpZd6EP+sodqKT5uk/ZAwqKBz6rQyGiR8+xnx0/+dgpYdp9PYJAFu0/AJDUnnPI
yxkszMUGwo4L94TJfrVD3jpYsFm6bdjm0a8xrV5Y6R4ctz0H5ZIUoWkI7Zy7heJDxHgb9hmaexP3
cWwmdIlbu24kfz6289o5B5NrGicJdh4oCnuVVxl/dBI0ENWi87d5Yy3xDRquJx3RN5VNxmhvYyqD
mHZtnZdb6iX0MNi+C561mq1IltrfMlIsybr+rXdeCQx1lF/kO2M1uGkfRm61ylSJG2TXTuUqVt8h
iSui+0R+85NHKx7XnId19ibUTkAnxnUeJXkd5Dl2kRiG8MWHVlrHBDplbreSu3U4Kfc5imgMHckW
ApZB/ib50s1j8Bk6HNCx7DjyaFqHBc8fJ9BfQBDnrSLTmrXJWcFgFyZjOMw6MHAKZhdJs6AKpe9O
+2YKQAI2ddUmtboyzOcm2FHhzxsS8xatKYG/ub2GBo/raqFBHzky9yvElgrJwM2Uu38U9EEcd1h4
GZqWT3MZqgI/VZ3VgD/lfb3heSnXitj+ymu5dUIwlZ547tbfb0/GlOh2NQ/CW6RLWzRLha5o9m2c
7epumFegQ//cN+4mc2sbYvcITAqe/IxYvm9z9kVYH8PY2q7mXKZEceaPqg6dlibVKok91BrABJCL
leNn0bywpIYrWAc4OUEFzA74tU9+NH3pkuiT43gLqW2De9TBTeMcDHZuef5J+v1h9JNjnRaQE0Wn
zgh1+u3tXTKYnA5u8iWXxLb64BRlUXRw83G+U3HebUekcRZeTIYhXM0HS9BaRZY14KIP+q3VxUcR
z/4qUOmS+JLhtOrYS6fNLRV3YxOiMexzLsajLLMHSPpA6ynboZyx66U8giH98UNLpkMtu3zAxpS4
GcEiX62Y8smuyVKxufjjhV0xWZX2krKdSXC/wBCc+tXZCZCyD2J4oo9N4GJw78KhKOgcUN9nwWkO
vJ3yoodiBKVlNi08cAxexrnYwbvP2xZYaVOewqPEXKwqp/C2MRmtx8HvVw6Lo692H7/cnonpiGgO
E3A2iHYMjX/y5unFCeJmpSwERO74JZumpZvNcLc7mteMBvBPiKD1T13egLxoQLd4+xCjKXnIHLZK
HGcL/rkftydkMmXNZ7KkKEDUr4JTUEFU51LHGETzMqv+XkVBs4LY/StYHMZVSsa72yMaZqdjDucM
BLBNj2yMAgRtzUFBGrZtQXcQRIR0oJeUK99j3jlqysPtAQ22rWMQLe7QTHkzUmhZleySrvP3c5Xy
j50cXUCsAR3UMFWlCIUge94Nz9UQfb79wy/2eyXg0hW2OsqdNrVqcKjEXtGvgoKoZCsuEJEddLPr
pVDStD6aTSeSzIh/8yJUtEhDtAlE20w5H4OY2jri0E8dbk3QnkEIkMr7qWuDHwMkPR9aEKMtBE+G
86+DDeU4kLaSSCR6ZUa+d8hHbJXH810gRuu5hkDiJbWVdS+3d8Vkv9o9X/QiB2ME8qNO14Ohjlf3
fT6168xp70fL/gld6i1X04J1mfLcOvjQZhOa+ScKxFwlvwbedGja5lMxxnvWEQiI8G4te1FdHjEK
/BLiy+05GixPhyJ2wTilFjJF4eDFv4t+2tjzcNda9YLDNkVqOhaxHpD77SdIEPR8/EQt6ND07fQr
ndlexeDEqNZ2vUM2dcsh9RH0yL+R7vljM7vY0Lu7AhJbvR3bcQnoFmoVbZTd86K+n22oTN8ewHCa
dDhiFQ/z6HdZGRbz8Bx39mtnyd3tT5uMQUcddikZ6mB0itBSzttlpbI6uXd6tmdJ/MVnwyPSTHdq
zh4LZ6kbwHA/6PDDEXKZaLyIIO8Y8fqA5nQCCYcBS6fcyV6XVpQe4MfHtVBMrN1xlvvbczUto3YH
oiRtC/SrF6EtxQ/kMawVZTH94B5pl17u+pMTRRKVMNd6aTjNVk5gLSAETD9ccw+Zn81x5KcydIIm
3bRB7xxSReaFk2OIP3RE4tj6FJiZsQRDYFaumomdBZuDVZQnD52/pLtpOp46DtFNLRYUXVuGjZf6
h7zCu52KVu0Q9NCHeVBr1PPlLinrYRMzyzomqBJBmDkNHlOHeQt+1sBkYutKRtBHIeAmG8ow8Dvw
1PFmL31xDBp059bUvgeOaB135UHKYVpJaIDZIv39IePTYYydW4IAJILxlZO0Dmxi+ca1u+xjeTQd
x2h3sRfHqirAZYd6bB3cBTk7QiZ44fMGE9GJFouAg8K5tYuQVd0BzR04qdGPVgUbVxVLW3M5KFci
Ex2/2ANqM6NHpQhJ08Zb6Au16z5X0W7O/PQFynl0lXqkQSd7VG8VWODvQC3ZrHvoVuyrpqcLl+P1
e5/oKCAWZVOcqi4N+eita4Y2HLe0HiB6KlctqY8Nkl8L3uj6mgKI/++tEfDAK6OpT8NYFJuyaJxV
KUm6nge33MwTX2p6vD6MrRNHDn45e0hRIzTO2t8pBQNJY7/5Wb0OhmIhGP57V1zbOs33qVKg3TjH
GAJPvY0dtEcnL7/j6n2KSJZBPid9lq59V1f5kcD1Eo+Wm7bLdhTajVNpH2S21AhtCDJ0YGefBmg0
Cnog5lR2Blf8NqfJ96Dpvt8+xNetA8jsf/eszaq2qQdehJHVo4E0P0mvXRPWb5A++Rl13uPtYa7P
Alwm/w5Tjm2gOlKVoUrLaovqstjTHpi9OCqXUI3XrxSiIykHyF81ADyUYexU7NgLCQGdyE0WEkrX
14nomMm0nAmXUZWHMnXXVuJskozvkgHSIQJJDddfGMY0iYvNvwu8+qnPfI5GjBB9Ju1K1BJ8EW23
u70J1w8O0ZGSFh7Mfc7HLJR4/SM3W5+EUBt4hM+xPX/oYic6BaQFMZ+q5WMaFinvqxU6GAexyXy3
XOpkMVmSFvLwGapJ/WynIQL6A2Pu3rb8fedNC/UV0z5r5yFpY+GxfEYvDqjN9qBhmrd2D/53rkjy
Insrvw8YyOlub4hht3VUYRcJvxmLOA1LNh0KdNJtSc6XYlJDHEx0XGEc10mHxl0RyuKYTulu7Ov7
LBhe83nYd+p/nF3Zbty4FvwiApREanlV76sTO46TvAhJZqKNkqiF1PL1tzpPvpxWC/DLDMYYiM3t
8Cx1qryvreq24Gg8qMFf6GiaWTwTXkgB9QOXjV9d+srPVyRNXuKiOaZ2vmGddRa6XrqNMyfZhBkS
EYjRLjCQHsAZ7IlmO1IotDXiqxqg6Px4d2ZOmgk25F2C8japUE+/tf2RtkXzYUT52W0zd+G6z3hv
1JRvyvJukNHQygvUgd5SC2T4LbLuU/XEyvxnztjKVWyTQV7v5v0Q3n99PLW5g2dcIpgY3yp5UF2a
NCIhKrtIaLVL7Idzm2O8nXmjZWujNHnJx6gBxJiPYVKgGFaWSq5bpfmHEtj4xf9vK3NPu6UGSdUl
csRuIBagDgCFesnL4zWavT+GKbDcoYvAqBNfQArypET3nJP8c1OJrw2pXrWAtGMzorobfGd6EWM6
szEmAnFs+0G2hRtfeKSfJFf7qAVRweMJzX37lqp597Z4SijPljnmk/PXqG2uhVN+e/zpmYtv4gzj
so0r4EvJmXArXkm/DbZFnn3hJBlCO+jbdayiBU9ixjWjJr0hShaqSu2AnMueh218HBhZWfYn5BUz
ZwyFLsKUvI71C+quafzLB2tU8bv2lkqQM0bBRBpKZ6hlVBFyhsr1ui/ag8PR9jyWC5Hr3Odve/du
jyKwGyNCFdij3t83Izt4jj7agvx+vE9zZ9qkMAR9Q6TbuI4v2hp/5CV4XV20CrU/5fhKaicEmGCl
Erka8dfHI97PjFATVVhnctJQtoovaNslK1i7fc1bd9Pa/iopsjrsexGFWtoSWnJLibO5RTQMg016
Omgfe1QNMgvbBJ0Abey94HlYCB7vJzepZ1iGvB21b6menDPHGX9KS9j/ECgojWHc+NmJto5c40eM
YGD8mAoZpyYE0Rq0FQ+tIuc8i7e3c9cm8SdPLXHhzNgGE35oqz4uOpnEl4LR6KnziuoInH35sfUy
iQaTFIe6cPB1Id3k98DHErbaZy9DmUPeAACZYc+CVD3Fk3S2j8/dzBngxiMU106UTdC+OU+e2LaJ
WPm8+A6A95/Hn5/pWqPcOGOi5gx8WzU5yzg6eqLo7LBqoB5+KBvfq7cj61p9qYTTI3psAukea1JU
5GmqIztZBajzob9fDvEEND74nDdAfXK+LQRShtPofExrgJroTBf0AmXXtTCVA2R+/KxF9lsuaTTO
rLCJx0xYoFMojJPzlCcnZ+qOIkfuidYLgcSMF2GyLo7E662x4vEFNcs6tMrhG5PePxmSaVCx/Zi/
akIyE1C8oVaMMdqqUiHa+8swIOKbmqIN9SKE+SBnWLCDc6tlnEfFQPrFwYWOBu/ikINRgCfTdoRi
zOPzOLdaxnG07aFN3Toh53Es18TKj6kFxQRWd6fOLxde3rkpGFaPdV0aDZRH5yypOrSBBh30j5Ju
35XJUvg7Mw0TnekWugUNECTVJlWt6zLGo5Sjvdj5Fg3DwkrNzMIEZ0qWtFYNBemzGMoD6clhytqL
PyxhP+c+f/OQ3j3govDdKY2m6Ayxpmed+deyo2fANxYChpnn1ERnSq9McnX79aXbyX+zIlV7heco
HHsebD0gQjeoR2WrovTpCoHFUj5s5nngt9m+m1Wi+5RASSu+1E3AQ4cUxygNPqbaRU2IJu3HAf2b
8EsZHY+O5/4pgmZJWXvGMTXRmG3iOZ2OHbgCk0pCddP/7QmkuoQDDVK6Iw7o3h7fwLklMm5Hi05e
XjM3ApcL3UW+eOnhKi4Yj5lSAwjQ/n/9mdO6HWLR+FJ5FpQv+jZeQXu9XCMXyXaOh4ECYf/uwJW8
K/QIzIuEzZQRmrt1k8mF1MjfuuN/k6LUhDYyAWtvR00MYCh0lqJy7ep8I4DTVjRsqjrU0WcLnIOj
nMJA//AddQxYDCn6J9v/POY/3Wibgujk8XLP3DMT15gAnyrtUtCLapBqGMjQhCSl1yZj648NcDNR
74583MaAqFqSXnjpX1jqbBkicdy+hedt5iKbUMa+scEowiGCKUf0nYc0j9WqtGu9ra0q25boZ1ml
VuqGMH7d1YY08MK6zVwIE8vopmXXBNSyLg4Qm+tmhNJS7r8pVv9WQbYf/SUuyrn5GRmGRKaF11md
dYnsCv387DzkyJcSfhzS4S0KaBuicFWEQVZ+f7xf9+NC5ptlgaAGy3Tde9bJLq+Fle97kIDZ4m2s
qo1oUAQr7E0BgG1Z4/5koN+z4RDJME6DMPc+lJzEbzBe+dpNei7LdDiVvb9yNNtNpT7FclravbuB
B75vPPOO8CKno0V/guDITrHtVHkn/Ktxu9C3Kgcg46+PV/OuNcNAhjXr8LhHXRR1J8LG6mrLUu/z
jnv7x1+/+8wzz6wGyIoLj6S9PqW22jgFfaIkhRONw6GGhZBjbojbCr67vgpc+JUAoukkhAWk9Rhk
wIAz79INrr8ehs5fGOf+QnlmXcDKtU3qADuio7Y8BKSgp7bu6fbxQs19/Ta7d7MYO6caIbvYn6D9
+Ewy8tML0gUDdP8oeWYxgHaNIOg6s06NV/pPliX7Tdna0boZqlfBRbJDo0x2nGx3STL3/iOGXb9N
8t1kmgGwX5FV6hR1EIqOo8zfiZohbhp7Bq0eGa2gdAzdl8oWG4s2+hr06fdk9OOr1fTpj8crOnMu
zIRrQJEY8Bv0m8RWuspk8yvz2pd0zH40MZKgHxrD5HbwRkW9tuj7UwHR6heZAWoVMvCX12HaxIMb
FklSfH081N1nEGtqGJwm5RK1wH44JYUjniHC3W2AINMH6MxES/I8c2MYRsdiTKpI+frUNbco0k1+
9U25a33n9WNzMGwN98CqNYDQ4QQeBDssuFtB1ysga1c2S0oHM4fdLLT0ClqxLZTWT5GzzYfMX40K
bCc5AWV1wMI+46+D/6FGQuaZZRfOWJLGXdqdMgcQ5Kzo3E0ykG+p4Evna242RoxR4WJ2Xaf0qaDi
CnDbZ9AungonBYjKuWZpcAiidKlr/a6/gNkYFgivgCrzbOpPnYNEHYmTp9bWbDV0bK1Zvk/6Zunt
vOsxYKTb8XtnHqgPgnHhgSUfkTetQhBLITXEA70mPoimG9W4cL8yMDRHqIwOWi8lSe7nRDGw4apM
2oEt9OhwSrU3OTvYKAAX0ir7nDQW2bmpXa0zUkLJ2ANafp2A1W7d9Is5mrkFNm5w7kg/Tn2HHjXL
ts3QPMVRvG+TFIo91QXq358eX7K5YYxLDOaBoNW9TY9u7R5kwI9j0B2VCH5Sar34vlgYZm4TjbsM
HS3d57QVJ9+frJU72FBDI/JUNv0Zh/YY+95nW4hfahoXikAz8zILJh2bci+NsvLUKj4+I98rr3UM
FkrWgz88c3L3QAfJFqLvGUtoUjhgTmlW5VMOeJXjg4PK/+7rdi/74fB4k2YeJ7OM4tkVMpYDyU69
bI8O+Mc41aua9KDp2j0eYWZ/zOLJQOw84laQnbTKkPWwPsd2v2m8LbH6TeGRpypIDh8jBWGeWSuZ
6krbmVdMRy+aNvWQffZBrLrwxs7tu+FM1BAhbUaXlCffiuCv0FPRoRI82v61SfgXKoqFAz235YZx
AD144tpcW0fdDWHk5T+Q2qm4/+dj22Fcfu6jHdmv1XTUXDuhHNVZNC0AWm2VrkhXv2RZjfZIDYVL
0NG+PB7zPic6tsUwBdyO5EBqC8+HBYiWADtP0HpbJOFDFDpXtmOvSsmP/ZCtNcA59ciLkAeRCCNL
LuRd50yuWUABdUbvek6NlqA6Og+987No/O+kUO3a9ZpXeyi2bpWtbBmc82H4kG4iA9vo/z8wpCNj
xF246kT5wP9WMWRlF7tRZs6jWUDR8I8KqDgpEPBbeCeHfG9F5VtRUeh4ukmxy9vp+fH+zZxIs5hS
gCeuoFr1p5J6eovAJts5rSUOXjJkH7NzZt1ATVOCRrO4PfVwKErH/iPzcV9YwdvjGcxENWbloOAq
J+jNUycGHthT5fJxTaJqqXNmbicMy3ALv92oy/TJZdWvohiKsHEtRDPZ3o2sf2In//2xWRiWgZUp
+rOo0508vxcrrWUIQnK+sANzwZJrWAYgpqTSpLWOMsvWJG5eJatPAGKjhyG7pHH0h/Hq2PLq4Ikd
us3PXC4NPfMIuYZ5cN2C6LyamhO0n0c3JFXWnPJIkR165Ou15TL3++MFnNsow1cgFSnV5Mf9yUrR
Ab6SrIeyqNbISAV9tSZBNb3VN5Ghx6PNHDqztMB46/dFQduT7no/rCwCcFo0LlEezczFrCo0kK6u
hwnPhO1d0Za8Fp7zhHpM6Gj3hx8vAfjmRrn9/Z2LnLspMpKBB2e8ZF4IpgEecsGB4xX2m+excc91
9ZEyCfPMQoMzBrqyAOw+ja0VPYmUNHu7Y8m6rxexLnOvgFlViEqX8hz1GAjIeHsvGK2wbSRYY9Qm
rsVnWpEMzereb6lRX/IteyHxMWM/zXKDp6pSgiayO9lZt28cfaib6mn0lljcZq6PWXGopwCNr245
nACEBO0Uz8jah3DShjayWpetrz94ng0DYbVpAfh6PZ66xGKIV+I+LCm6qB/flrlFMowAOnMyu0qQ
yCzcPjvBBWr2DlI3l6HtP+hMc+P6d8zroEhbOSdKk6vq9VEO9jqI3OfHM5jZB7NkkgVDAaZzSx1t
B1kFlVevoD4kYef6O+59CILGAPM1LqSfdTV3WnVEJkmGnbb2rgqOhVyqEsxNwrjwJG79XMdNfSQS
jBA0VyCOSwa2lp0827XvLbw2M3bF5G9IIweKu7mSRzH1XuiDjbRFa8uKuNUlUd53MOwvYSrvq5ti
xW4H7p0JK1umMyvFUFZXI/P30y/ylUIWeCrIAbQYdts9RcmlGqd1DZG/3jsUoGyD3V61sQRnKTsw
vZRGmTnjZilECVwhpRt5zKb6kvvioCPrWZZqqa45O1fDQwCNiYwKG8iIpFBrL9pCPHaVFc9J3K+r
ctp4rDtOxRiCAEF6Gfz9adWBJw8BRu2kIXSP17TP149vw8zrZ5I++EGb5JHjFseM0WeHtpuGVT8f
f3ompDQZHViMMpZ28+qIesGGqpSFaRxDCTahYVrFQANW/Q/i2PHWzv3gY+bJ5C7wLY/TyavgAfXs
n7xQW9ZNGlXvIli4EX/NxH9qncwzyQt8m1JnzOBjoWsmpi/oI1PgiAJ5euM/BSOKPKuJIZbYen4S
50FYVxCD97aTSAQ/DF7tJ9tS5w6OuIz/tS232k2k/uO6MTrEwiAWvIy2uR85yHynKLx96SZI9B7G
Htysr5wRCmAQGDuLfhUF+eSu3RaxEEYZSx3EIeSesmGXVgmrd2ma8l1VD84vj2Sp+6mSstoB91ZJ
iFbHaQrJcTn1OlgRanv5ytdZQqoQPYO2laxE3NlNHjKiXfsNiYE0bVd+n/dJvJly7Q3xaqKq7H4M
pZ2V1WaaehalmynJaJ4dO6Rsfxa1HdALmH2zJYKQ+5BorLxhU6Er3IhS+sUnXzkbMcnvMrd/VXlg
rxKGUm/c8hcdoGxgkXJXatCWB0uZ2/sFbgxtmNtMNCCMRD76WuVJOCV009totreeS/c5sacVkb8y
FLA9GZwGp99T9WXK2KpL3mSV7wvoKWR1txvZQqVixiibulvpNEyUuIO4JlkCDGM4Cmqn2Y67PnQu
oICjuy2x9QT1g8np4mjBUMw5ZSZNRDK51Vig8+naeTvh/ZTyOQCbfNpmYTHwFQA/60wkIXLoC47m
TDLbuVmsdw8CpBZbl1iNuKoIygSNn3br2sn80BZWvQk6N171TQIroqBp+thgzdh9kzgC2a8ulgXK
mg2I3QsVr6G6nIXwbhdSknMzMjwz6NeLWvOmuCUivwbIea20bWenFgySK1FOGkPV/U7wPtg/ntDs
nhnemq78CRB+VYC43n6tAtCdtglV+Af7PID624/UvpjEkbTlZnLLX49HnTufhv/mO2Sw22worl1d
JKu0TPG+1XlYNOiQSJsNWrE+loIzuXC4O1ot+geKq7Sbrwlt/sRjcQXe6e1D8zCZNsqWs4Y1aXF1
8/izNcmXulKbCpBUUAi9FIH4/HiYmRfY5NegMSgjoCFTXC2/+ReEnOqpL7N0AZoz9/Gb//juEo0l
Q0NMwYurzSpgMYkdTq2/lA2a2WiTYAP9TmVCIFdyLYXUlw6CgK8JHaEwCuqt7qefesgcslrTL48X
am44wyBQANRtCdqLK0+5HTaOdUA97aTyaDeBGFJ5zfrxODN+i0m5IXXnYlZtdcWj/tSx9qdXslNd
wq7bTKxJY51Ag7B14njBT5oxOyb/BtWygUNdVtfUg3Ktsq0GgULprBpFq9+PpzQ3hGEHmOM7HZTK
q2sLpaUkFk9uXLshwG4LSzZj2WzjyjPdW4r2wNcA9w7ALPGE+1u1hQUKCsh4lGtb+lWxpknsuGHA
Ru+DFei/du/d8W5zG8WFUcirL9TXfrJ/xuhfdChbeIJmls1s5Od6KtLW86urLMExe/ArKxq2HGw4
TujmWbtUSrgd4Dsupdly7nr9JJwgb6/OGFUhjduNS7IloOPcx29/f7dE+eCiXqiC+kpK7Rw9huo/
geTMy+ODNXNXTGxVGUjHAt6uvlIRn6u0KFe083+Qun2FC3tS9bB2o+qzoEvE5XfjXk7NcEV3QeFO
mQ3PEq70ASiYH9wHS1k51ukKRN8Lx/n+u4lhjPtSADDps57SSxsgG93ZQ7XJSvFrtAMw9EISpzz2
+H++0qI6aDKKn0mb6o88ahjauEqiCjR8gZhe4haV2XVK3QHGxg/GYZVKdJ4tTPHu0YZA3W1D3x2L
urMgnzgE0yUrS7GxwTmwcqZa7JNyUgtD3K8nYYybtXg3BkKSYPQGa7qknPUXkMVAOLsCDH3o3XYP
aNmwmlywlTfEryHUJyEy1OTuSSkbTwgky8e14ugNWYgM78MA8Wtuz8q7X4N2ozr1s3S6BE4AKedM
R//6ObMPtj0VazvV2RTmo69VaE9xsml8zsOApsOO6brb5BlLkcr3q10hOhZqCIFtH9+guY0wXuhg
nLokRUobzXfTn8K1oebK/rT+xxTqqOm1l8z1+9gqp4vm4rdykp/14B0+9ssNyyLoJCS3k+lC4qDe
DnbVbDM7nV7sLviQh4E9MxIlJcjDZdsCDIvQ8gsFNCez4x/J0L1SsIgTN1+w87df/B8DjGEMx5wW
MYtT25suILtqsrDrIeGSFcUSg9rcFhvWpKuCvvGndroUbe0c+0ClIAEaqAgVcYaFyzY3BcNsgDrL
k552pguak7VeyyAe6DVzpb0EY5+ziaabwpzRuXGR2ujhnv4pQCdTR5AcGNC4ohvIkaptoNC7NEm9
zpMl6YGZWdnGyo20QbKDYky0kYK6j6mDHpaEve66k5yaPktU2WBXVZV9kbV1Ka1oM7bJJ3/kf3Tt
b+sy8hYMz8wcTDIwUgRxVuexA7tTfspq9wfwLm+Pb+D9RCKnJhGYinQpwT87XdikVJiAJbuj5NDV
w56wY1T6Wz+O/6nz/iis4ZUk7BLrcudX3bcoDzaUqmNvOQfpW18e/56Zg/73Z74zsbTIJfjMiwnO
OOm2WdCwkDUl8m/Isi/k3+7XP7FtxsMVW1BfQa8yBXdObSFRNVxS5m1SoVcUqnYJZW0o2/zYe9FL
nJNLnIGKk3xMj5maIWFsN0mrBbD/gtfb2mY/aun3C+dkZvHMOJAkBC7gCFuHLq1zh6q0YGkV2nCp
Hm/OjOtkMi1CN9xvAl/YF+7HxassYm8zEq7OjNvNlurqz+NhZjfoNr93h4AzqV3ujzZ0ckS94qW6
trr7kkAnEFIrX7ISkIdMPg0AJpRF9ylNkBpA0fX58eh3AxGcjtslfDe4dBqXoI5rXyqIvoQx4zSs
KDmWVexuKODDt7PiR+nCks5cbTNShL/kjSh+wTxFjX8oW8cKpU+XOCBm5mJS4eUdxIbqGpe7UMEE
HLR3EY114YF1TLIRaDm6yePFNsSZqfz1mt4tHClpNCYCbCl1M5Bfk1NGb24LxNHjbZlzBU0ePACj
WAGiwvHiT9UvEgDbjaZfLcWmqYFYmNQ3kqov9ihf0sB9bVDzcwa+GSN74YG/G6bAThp+BFM3adVq
GC5j61z9vlkhSXUF43CyshuSrWtCmrAM+rMVLAVGszO2//8kgpzVsUuc+ounWz6FzdSI3wCmeZ8h
dOwcrbF0NqrsgxCqtWMoS6K/p47gJ1yF4R+/TuHz84b9+3j5Z0zL34z6u82NWiRhSBDZZyGr85Tq
J0sUu5jXC3nNuc8bvgfai1NUAxz7LFO1tlu1iSa2ZU2xfvzrZwyXGYV3ksuWy9E+68ndFMUE8vxt
Rd0wQdr58QhzNsvkymtZin7oIHGAlnEb0J7UZ0RdF5rpld/EPxp3eB6VXlmEJ6GX+5+avBJhwslC
Qn/mdJp8eTX66RFUEPucBi8UnZq3cTkkAcBYUcpnJOzCfEmFYGarTPK8KgMyCZGrfbbQwgPa3efA
nkLWJ7vHCznjU5mZDGss3GDQo3Vux/FrzpNTydgG+fp978cbItgSTPB2b+847CaBHlKYicjT2IVu
NUJFyEh6BUhcR3Bw7fp6mwxPJLm4zrYunsAksPbHD1WGOSp9/3+phyR1gUpL3PPQyR6Mwt7VUu0F
rPmbx+s3Y/LNNrGirSLqoVoHGcNmlXC9tv3k2pbZioNMxKH8dOsSeTzU3FYZrrW0EmuYpsw9k/Zt
8HYT5CVzZYVoUjhOfrMwyNx8DMswRFZRUgvrxbvgB4W26dr1vasQ4oKCRBS60LCEbJ/8yGgsMLvH
imCyLX+U7tnpdmjbACLCA0r1Ukc/akeDk4VsHy/d3VlhnNvf35lTUeTJ2OCon70a21KmNApplK00
AfOuXYszz5zfedd/KIUfmI1kKXTrB7DwexAFr/aBzMGV7CdLG3TXHmAqN5v7bip5klWtFcf8XGv2
IvzyhbbIORG+8O7e9Srw+duw7z4fBGDe9tuUn1Pt/qt9lKiZ0yzYmvsBKT5+G/Tdx8sqqF3LDvgZ
7RhvqegvZUt34JXbok8sCuPW+cdn3sGFalHInaWq5NyCmRYgsKokB/Ab5AMonZMOaF52DIbp2+Oj
dfdWYk6G10DQ/+BxwvjZHy2NbJk8xyQ6JF6Pp6DrP1PVLYDd7j6qGMi4/r0sA55Yo3tGf9/vIXIu
zSDfnHhag7bkg9fEuPyTyK161GD1SpkkYcW6Kmz8Yucm+gDkXhpmmqPRpPIW3ISZnTFbuRz077h9
IPh5sEC3E04NGgYXDMvMMTY7t9xYVTwT+DRcnT6kuoNuAZrpH2/5zE6Y3HjCdkAdpnGMUxLX7SG2
0Ni4zhprhBYcGAWvvaTeEtb1vqPDArNry9aRVF4++WCe8DYOdaDuydtVHcVQfAVrUd9997xgo5n6
Q4PhwuMvxI4XHu25RTRsQVylHUkmIPc1RciXNUEKUXn+/HgR5zb/Nug7WwBtJbt2kX046xLqnj0a
sI/25Cb7trK6hUNw10vD0hk3XxVikA705s6gyZfPkBdmr1DmjQ9V4IgA2BfdkRWkOCdQOY/tmK7T
vFFy83h6M9iXwGzP4WKYEiXt6WyN4wpg37WfeAc5KMjgdfkK7S6fwJT13ETdzmXRCyfep8cDz9gj
s1OHONImzE3oGZWpzyVYYKMxuyQkWvNJHUrUwx8PM7N9pmhqLSrgBWIxnN04eBot8qlrp1XRDUvn
fubsmexmma3qplbFAFlw+0Y2kaM/woUX8vjXz71EvmG1IxtNvY3teGf7Ru5t9V9ARPdWFc7rpMQe
LfMluknzU8LsfWUtId1mpuQbBtxPR+UCDeWcqS55SMoSggqZu348o5n98A3TnaK1sWtGxc6tctdj
oF4KBI5WtCT5OrdgZnMe5amU0rLGs2+NOx8dH+Fkye9Anp2qCSVDv93lUfwnKKGlUwcfA0YHZpNe
0zQAQ/v1dE6sLP3iZ+5ohxGu8Yc0KllgNum1de0IhhYZLJqeTmQq6o1UTbyWqOYu2KC/icb/BD4Y
wzhpvBhc0GdAb6ZDUOB4TQhg4MqGSDTdxawELDbfBMkF/jwiRkSTjvOLdOMqcvRKFk8MfQfNFKxu
/Qd2TY/psLXqaB0X9Vo4n0n/hOZFAFC/t9ZSvPQ3uXjv9xqn1CNNqVh/08eJf+nEXseQFgO9A6Tt
RgS5ed2t2S2y8eIN03Jf0q9j9SVKnkHRGHhPlq5QcytABHER4+sk37zxM3igNlbwjJ9us3bBS/1b
wrj3K43jrpKhyccCvxIy7qCEuIIy0prqdR6zEL/US6ywg654raJwSjdB7IC5LV8x39221SWth2ta
8lWBjjH8ZzCSTW4903zBIfybIbvz28zmNBkPvUUmKzj34mUcq5XVQG1TpqtqmtbCRTu02GX5tiyt
HSruW6QN6qYLx+DzY0Nwv8LAArN9zc+tqayzKQC57U+gshNqraz8Z9TuEF53kLyv5XOpQdRY/tv5
F5HkazmCBahEYWgbF0v0wXP2wmxt41NXWTntorMf029WQssz3qA/eW01KyoDHGE3r/dpzcqLYKw5
dnGw1O8wuwBGhNRKTyW9xyG+VX0Z6+1fHUagLF2xUTU0E3uxt7gLRN3bOLbPXuPuQA4LMr34muH0
3G5Y8LywFbc7fu8k3Iz1Ox8nBjx+HEGAcHb8/ICf4kXVmk2fBTjEGHuDnCNU1C8WXHheeKFH2gWb
81ca7964hm9FrDp2IgDJIJkHQm1qhdj9ABnpEmw5mHdlgaIlv96g+BZYJgroSuDSNPxbkKe30zlG
Z5A+4WpY+Tdo/IVT9M+NgRVXf9L+7saAdrtj5RQKLBj+t+VfPhOnmyx+AnS5gydpdAYm9hVMsLx/
6XFzaFp+QgPdpm7owhL9LS/cW6Lblr3bGs1Z65e8RcsqS8Oifm7Gb5FO17cbSTRZy54gm5Ns00Gu
BzCoFsJbYWVgo4skD5vxQpMf2DsdT6c4Utupe279i1JoqmJ64UWf3UXDEgMzw5okBUEcHoIbWDlm
1wTJsxp9R2qK12Wwt7xr1vdPGPOpA8NAC9pcuXH4gQq1skC8AOt8O/0WwBH8240IFucg9rxDEw17
CoMoHLAk6h8MEr218s44+48P/owz4hrWGd52ylXUtic+biPoNHlCtD8bEdHfj78/40mZDYBeEiQa
JZYGrCzVW+kGlzoF9uNj3zZSRQ50PgrbR7ecSkcwW8X8UOf2QkA1E5CYes9Jd8vm1rzCmbG6lZOc
bHrTn5M5OsN5/yTtlEF4yi1xCdXCdGZiVbP5Lx5VgvpeU5xk3r92bfaWxqBzt10L8U+bLRzVmWtr
dv+hpMsoKSwwUoidG9GNFdcnr7hWWRqCKW6QaikqmDlYZsNfgN4pGriqOtlgE1mlAck3AGCjME6s
pdrF3NkygsY2b90MijXWMbLcL2BKOSmo6S1sxty3DaNTjpPWlWfrUzD1aRc6XkpOde4tyYDOxZwm
k63bOC7QfWhdlaipI5gOh4Lv0l79tRmO6M71LW24T2J9aKvD4/syt/fGXR/T1I095tYnMAqWe89O
xRH0w+mTdGV96jzhPGmoQYUOraoP8XQFZjugl4tC9VjJU5/YT5novrrRkqLuTPBsNgEWZRKJKm7Q
cG5H/8iku6QCfdJ8OMRDccpEunm8ZjOX0mQ8nGIvc6wqzU+K0g3YONctDf6dUvrJt6Ml9NyMrflP
I2Dl9mXZEcQMmYyuiVO6aKqqf5ZlWq/HukjXvSiHbQBWj51QalywcDMn3OwJjCxnEOWI24NKiwiL
lu8nt1goWs59+/b3d0+2oyiRkRfQI5T0XgJGXj2Vf/BnG5ceRHxlNXkRPYo225e1uwY55uvjvZ7z
hE0AbB60U8IiLEkWiQHknsmXXg3rTjphACSKatMtIXLVNsM2F/FCfDR3wAzXwbWaEWXJ+HbAAKog
UQxjk6H1RjU8DtH3/f3x3Gbu/n+Qr6IvVecngDeMV+bFq+pGAA9ylTgagN34FExioXIwMx8T+6ot
O3Y55BNOuqS7Fgpi7fCZjvnJtdiCGZt5WUzka1ZDyStjnT75vbXhozwXPFhpJhaS9zNn14Sy9hyZ
jDIAMRrn5H+cfceO5Li27RcJoCg/lQmbPivthCiTJYqkHGUo6uvvijPqF68jA+hBo4GqgkKG3Nxm
mcexWh7Vov/btz4nl0kKCcTGDvPRcZdbubRr1qz63StBW5fl8/cf+tLbOf35P7aecBYbhOjRHjyx
/ArH5Katm1urWXPlYLywkM6ZY5WhaIlpnxw6DGm7vs5NsmaxgJsxsDkKDD5WXxvYXvoSZ1sd6jdJ
HcuAHHzh69SXLnxs7e//9prOzvdWoyXiD3gMoA1u18B7opXzFsJt/vvLX9oFZ7saruFDEgyyPQrR
fUIQ88UTwUOHSm6Jlt33P3HpQ5yd5qRu6KxcSJihdAjYZuJwGrQvohUp63iuxZUXdeEjnEMCNbwo
Rc/wEeD48ZOPdjvZa5TAS0nQOeIPAWlqGoq1Ohpxu5L6gXVApzskAeko3PpN8AaNigcfZHW+LluK
geP3r+5C7nCOBhQVDZlT1i7cccEvhdpbGJN3TFB/yrHbJTG/8uou/cxpcfxjK1bjDEpFCaCGB7Qz
5L50swnNe6icW17++f5JLs2czmliMnIwj40pPyowiwc5QmW7zedF3UfrdGhnjP8F0zdsoXfhwqa0
qsAE8PRypYN1IdicIwKbVrvS2DU+uEa/dmvwNrgr7gA9ve8f79LiO4sAMVdar9BMPowD8bajWt2X
wPOiK9nppbs/iwFjachaRzjuA33Lw+42wUIDd+Pn9/d+YX+ew6vZUEnRD/j6Yf0nwbwRC2AmmxZy
UeUwp0DNXXlHl57iLA5EmPpNTTe0R6jUqh1gqDznLLAfgo7/sRg6R1kzsni1WqPqKDvz10DpbXWv
scAufOFzkHU3w6rGAZ3+iIX8EDlEAm20XEusL0Thc8h0LarWx0y2Orp2+QLqZx/TaYuxzl1XiivZ
woW3f44jLcfaseU6OocuAO630UXkTYWvpitB/kIIOUeOcl+4kVMbB0eg88nnIQ+mys17qZ4bTMBq
Ta+g5C69qdPn+WeoUtyXZSvogdOyvJ87sakCloJpym+gEbz5fkdc+tZnu3kAmSvk8cyP5ey9Tk0P
nqke/2Mz6H8B8h9PMLElgPBJVx4bypfcafgtLfv1yh67FGb/d4L94+pxMoLMgGTwCLUGVORlEm1G
CdXQ+JeFld8YylxDL8YLgy7328Z5DOZ53dEhsVey6gsl4v8qln/8PkCFtFuB9zj6aiZZYI2G8Q3E
/3sJ3ULW/44lLwIYUaSyH7Lvv9aFlX2ODG1l4EK5z4HValPtKHezKqTva7JcyYUvPNE5KhQdXAzE
oEAAKUnnhwMNwrZ0tiRWJVRmk49EB2MqyqZM8eBXTv1LD3TaY/94h2SI4xaOMxTyL330q/HlgMAv
IpoCEupdeWkXlvg5BFQ5mHnWS7MeVI/BhaUzSdEpLL7/IpcufnqwfzxAjMjlx0CPH1vq/4FV4Y5W
5MpReGH/n2M+pUM7stTefGzrEp2G8M9EaBrQfqea9kqu8O+gbT85x3fyWruNXw766EQN7aB/Ujt3
Q8Q/2x5wdcsAyPVhdpLHkbJ7Qlt2F7h1dCj5GNyquh2P65AMV9LzS2/y7OSHS5XTQ14LlYWWr44b
/+2NuXLsX1pl7v/7kehJFUBXKCx43RR9GYE1M2RGhlfWwKUexblHwAqJTTNJROq6IwBMlwmHW2W/
CUNo9okFTXza/KbCfkUsKSIe5/9l6cXn6M8Es43VOhAlC033EAT8MXaCa1PAf39j8Tni03qVBYUV
iVI8Ye41gscqSCrx/+9v/d/zsPgc4hmBm78s6KAdm2VoP12VsIwGPubjQxt0kN6FGTjUbEKnRmKc
gLn1/a/++wqLz7GfHp+cMcFuPWC4kqt2qVK4Il876/49K4jPkZ9i9e0IrCQGH74CjQRYHl+o1O0x
vKlSYwPorVeyHNhWx/CQuHIG/nuIiM/19Wu6RE2nOnVUohpuh2Ue89AXAAIH69+BVde4lpc+19nW
1LPnwHoM+ydZeV57b31kIMLzMWMebLiXtVeFEP/9AIrPQZpT3JvFm1E/Yx6HCcg8PkOrNuPsDVJg
vPrty+jK2X1pfZ+WyD/CNvToIeTLk+okffgRYaYdjbCaX6+d0//LBf//+WicnBUAi3KIdsuoOeq6
vek6/YNrJ1cqztxAv4F38Wtphww0hDgtveap5cNvGk93Nh4hIQC3hHp4/37JX3jOc4xoIxZWxTN0
tOmQuuwdrgXL8PH9pS9EvfgcJGoGMsge1rnHAGPwTYTp2F41RD1J3vIfHagRWbdWZWZ7ADggPa5T
OpgrR+OFdXIOIXVYFyIPQcO5Ht3HVnf3QKjfkXrO0CPOZR0VUi7bkv9HqG18jiLlnBqP6Ioekol9
hFQ+ecu4baPlPxUs8bngvwY2ibnL1BzN2pmbUSqzpS7oAqx1rxHLL8S+c7cPhzi0cVgYHHzD3nun
fXZRnX6/EC6tsbMSwpbR4EahjQ+DhPfUFDg2TQapkQe7/2m+EJ/DDdexi9cFNelBjxUUSgPm7lBm
XXs1l+7/LDtoPBO2DhbUcV0qdPvBbEhbyqC7tarn79/QhTB9ji6sufV7ARDyQfsLQO4i8FLRdWuK
PQM0hBqK73/mwjc+BxnaFvLLE3fR+WFjfStWiF05wDXm31/9wp47RxMO2nIK59X4QBRo1jM8pSzV
78pz1mxh9gcEI8B7DvF5WGuvpAkXvkx0Vh00cbJEEczBDk5cq8JCGLdKp7lsXk0FefvvH+tCGRmf
I429BloIIWxRTtP3EkxJl4aFXSE7SAz+G6MBfrxV1pRuJlkCzrWADp668sUuPeDpz/9xDMWjq/qY
2OhAfb3v6fACMkSdq2C91q6/9ANn51zfuY5cOAmh7DnHaNdbKGw2s/ox16p9+/4FXkgOzqHG3rr2
HuEqOrRBUAavzAHlOFPwU2qRhkSdTYn2wUmXa42YmQwO6a+8vAu76hypB6jBNLdrD4H+JE5yPcz9
/QKV0UOiYONEDLvWmb4ghhifg/Ew3oV+5OT6B+mKJNV9lWx9Cqr95MyQtPC96shAlgAGrr4btP4N
k18DfGky5Sqp4twr7V28hJAth3DjWo6m8FrHLTx9VT/4wr4/F1qGw++IM0/aQ+z29yJYsGK74Uro
upDWBmepH5ktdzw8wiHq6JQFva42sF57b1z6to56Owvz8P0yurRSz37IdSLfO6Vlh6WMSyhs6+0K
yfOsDJNregCXfuEszo80qGC5NwWHJrDyADA52sCOjneWSfbfjsJzN4eAzy7Uc2Rw6AcvPkn4qoeq
HQNoKWn9+P17ujCgic/xscRd5ShMEx682MzRc7QMIbsPbNQNoEWQw9pad9zwgOrowH2jqz1XozOV
aeMhDQ0YrOx+fH8nF97nOVzGG/sIB/NkDhNHj3IUMk0sfRmb+ppE8oUfODdfaAkAsBCyXQ+9uzp+
pjRnvyGxWEEpjkC5/EoNdQFiHp+bMHh61tUQSrxQ4UAMqYsPcVP9YlIfZg9gMihjjVljf5ZqLSE8
zV6gAN9npBU/G+XeWVOyNPaGwq/HdMFFynCA6al4icbxdQyTN16yn8womZa1Bw1drsfd0kNZGZlM
g2SJXXuMC0Hg3CU6hJe9gQMQBidl1w5pE0zTRsRQD/pPH/scWsrtIHqIn4WHATHW7F0OT8u06sBg
KHxoxf43SkF8LoUO6V+I3wzOcohKW23HwIMIlbd6e3g0XVPpuhDRzv0kmlE2qurZeghP0il0KF/g
e23Sxdc2n4UlRRDya4P5Syv4LOS4vLd8HWv/gIGgm5VzCWJ4DSIDBEP7a/kLKIyny/1LtXkOGF27
oVMVGo8HArmW7cplADCM/5vVdUGkH2/wxf4SMoO5FZ2MBPoaan7lq2q999WtHxMp34co+MVd9uFo
mN2EvD+sTbivWKKgZxLdJ/NI7sAQu9FEjFkyuVCh9QD0aDv+4JPqY4FNBeSS3S8RheXO1tgKJaic
sGxtClcsX9oNcjl0oFo07+1in0MXyW9P/NeoawF7YcutUcBX+Q7keeLXibPHRndoM7PupRmSrVZt
0ajhxeXtIynjqjhdB5rF246RvFplzt3psbPdTwf5RlYH0c+a2EyS7hBjPgYBwC1cInb9gCp89A9T
FMAkmEwbXcH1oGVFz3kug24bhTxD/Zr5gXf0fZKkdVh56em+ebCuG8/A8HnSbpSWBH4Gvb/emCqC
kBpAO1TeT1N4qHqxl0zcSBrcs976qZM020p6N5MKUiZgbhTGBQvWAhJlex7qA9f20FKyh8vMK1Cg
qdLT3WkKKRxw7ebwZ82Gu8mv7ozfPaCfAF/Icn2AQ+6uagzPkqr+DUDU5vR6RYOk1O/jFzBQRLpS
KYoANntDvdwnsvczyH19+ELndlg3i/SP8ex/dJAZDmLzVNP5HTjK2zEOotSUBBwDts55W3c/T2/6
dMZX3oCCTlU/Br99JkoXTtDvfKmLsJRzOhi5m4KYbdq2v68JdLi0/ZPE8S2X/lTMmv6B8sneC0yq
ouR17vujdKsN/DOKgDkZGBd/4qrcYNgAdyf8Yc2cI+Rn0bA40ZqnGQrUVi55W+lnD3bem3V17xzh
viA1CGHI5P7puYHASkw/5ojX9yQab1x3mG9Cj76QRDiFGyGLLyfrpIKH4WauvMe+qR5cW0EIr6TB
boZWSwGnnzkXnVuhg0C7B4DlYMbZEijQ6y4qt4jcVRZ1ZvzhCbWvdaOf+ADrJMyA7sH4eYByjTqo
sZHbGJ2RYoT1Ob5x8wFZ2HDrrCFqCJjWhBi4paQWn4Ea442KVd4s42aZaB66NcTVF5uKvqNZ23l/
kloUiSUPImRPirVfvjPVWUzNkEIHeCMRdAFV2jpSjFtmHS+dymZHVtOmVsItTbfk6M3zzuN1hlZq
lfmJ03yiqH3h2pepm7CtdaJX+Ce+UTn520jUW2OQKCSRfCHO9Dqofmti4PupFU8CrqD5qpMxw7q9
mSj9hHQgAKryxqtE5iZDIdVKisqByGGfkB2zbEk7WW17wCZz5Q9dZkN5U49BnZHSCVLquksexB1s
FLn71NXsV4ndm07heGi6BermoqxTdwwPuLd3zCjrPqWG4DZh651VpEyFaB7ICEtoyGPmoD386Uj1
DH9GllbCM6keqnsYxLdpNRqJy65hGlnKDr1YVC4GAp/gTm4JAOrj2P+y/WrRgo5tZsFcRJPM0n2N
SIkmgPl7WnhzvDzDkueJlebQTiXimQh/wLzJydeJ7Zw++tswPgLiQ9KTjnIaxPSgh+g96NlxqZPX
SISFYO2LA8VbWP7mCB2oGJZuyCXcDbuguYFu4dMYuSc3vfkP/vlXFRjUm33ZbUrTo2voQuEBlTaI
8REUGdUKD4HFTtAa5cduXOIiaIOdawZMcWaAVH1Rf4ZgW+Sj7LYtaIAwqw832vE2BooHXsQQLdzU
M/UOLOy9ZRrqUUO7bFarJzgVlnVmOYYZGEDLnV6DW+OCPeiEQhy4B2O0MYKn+ZhkTR9vISea6a4Z
UuF3ubM2j83afka1faaV3hFPo5UCTlcDSHVMs75soSg6htMxGNmuiev3ifFdFI1PaImA3bt6meeX
OpXVGuwS2n+RYVwBizRLUZ5CfmQOM3itJYwk+qaESW45j7dQC7mJedPfr1Vy9EBBDIP5hAyGiVsC
4+3FS3KIl01pI8lP6q2fcwy2rTKg6zRJjR3sgr1SL1skgJCvrxcKbCn3QcsEMSTsCCJD8hgtFcRR
+4M/kd1yEn5nNdx5VP9UKfnYKpFsayjnZiFfVVZXMPSN1E47aqNCU4TujNw4uvcYekuhGqCyE8uf
kTe02SQVTZU3BbnTrX9ciUU/2uUQt+s+ECH2fwOkOy31lOnGofkU8nEvITn9VDNovwQ1zgSUm7AJ
YoU7231cEf0QDl4+hNZ/8iV0mNxFFeU6i7eJSewctwGfCR+ORN5dmUQvcIW+8+q4hI29KwqvhPeG
UL27b1nw2zhEpHyAX/k8BnMaB+NrZVeIf/RLkndeVKdtWFepmqd30k805RxxzMpOZ95yIsX48os6
EgAJ4tqd7/vlXnlLmLliwBQuljsPtIdidIybD2AT5xbeZ1u72irDvOE+HjU9IkHA1lszSj1IWZWA
WgxhZoF0EUnf54Az/0Llu8fOOzgG/iFzFP4m0+IX8LxkD/U4863bze2OGlfdQQ64f5vDub8pm74t
4H2M1SqIk0pNuhdGwi5H7V+lkJ49SaM2QI6kzuyvmKmAaJ8ZEsHFiDLY8bYCvfoa5cAsfcSsGvrc
+YDLy4J2ZqjB4RTlvQbIftON47J3hTc0wGHW86vBfsqhneYqhIkaYIEGKtWFSUT/wuMIeSLI57lX
0TGDb25bTI6oD4Hfr2/GKrGhSFszzgdnVwJ7EqbSqxHWoA7Y1qlZfP9LsDJM16gJ8q6N7F4YIh+Z
GKbHOqFuU0xe2Tz7q082TZeMD52aezyi249//MEVb2EXSgtaBWa9tpoMXFegLsjyhDcEBrRTVT0u
7bIdvWjc+Q0MwwLXmCUTvsRU3fWXQlmuX8sGFqSBEmbHOsq+HG9uvyrWWZh1KOhxr/0ytSlHjygv
h3L1cl31oFPKtg/taVo2bk3g9TdJ7IhigD9BOkDeroAMUbDhXeNuRmSsB9SZoohWxm6lcIPCRW8G
GntL89OffefeJP5wl3RK3BEeeEXikLXgkfsEka447Uruffgqpg8owIKMQB8irbDbHpWlECczPVE/
DPLTzGUTP3k+0VelkXzoFsPPIPbWImRrnDo4hm9sL6pfU8KHTM3VT3fuHnXZ/vQrF9+dV5hbrSMy
tsX+As7bbJQKPTQY5XMMyaEUvXL1FtNFbcha2ayLtcxFPUP9N4RX073p4mYL9xNYHaGJUFjfhoCo
sfLZi3qTQSKHy6OijYfxyhKRdJ2JhYpNci+gOpF7yiInXqZwA00Nf++4vE5nbulrpcbwpllP3pa6
/4LV0X6ijD9oKCIi+EfPk+1+QT4mOWIORzMk8xZZ+hL+tROp0xLpWMpgiZL28AlOhWFYdI13wuE7
5NazrQPoMVRqRzaoV89d9EG3SXPsEo+iqO7vHeqPEEWx076uOU17ZhKD5hgLsH3r9gAMjfrL2dqn
llu+gZaiAXCm2uO+GBiDc/3qMZs8KOhdZAiMPmSISmirRJ53G/ZyflPu6JZFFYHUlE6nrjeED6IN
fMLdbI2rEPS/UqTB0OCIgR5iDgHDMusxI06lGqYMrHuEWTqNnzBeE1myyiWtCa/zMmrrT5lEv+Mh
WjLTWtjQxh7W/ur7+9Au99ba4IeP9bWP40FsfLdVW0wUHjs5/iB8HFOy0vIVnts4lEr5CyvSHGMa
qAM6iHdggbJinKHk75eyw3vitb9d5OjvJJwsd54/2EwxXR2GJoAlWBt4WY+bzJQ7kCwkS3NUwSxQ
cQFkqvo+yu2odI4u3ZIrF21YWWlYyVU+HEQ95OnLEoc7Ws+/fErGrcv0gx16jsytpUUHExckXvOb
FSJIVRwBTQX/lylAbt9VWoBkq5pi7udyH4f0RXLviLy0Q9yBXX0Tmf5n3QS/iBhkJh3gHsou/sAj
Onez1nbbD8tTA0uflBPIAEMR8LFFC/XOR19sO0puvkZ4PBb95H/OK477cibmR7z0XR7C/2aD7oPK
Pb6YJ3dlXk4j10/r0+KXHo/StRs9cGXCORsaumRQ/UTXBud+exN3FvGrJlVyx8i4bAkfPlmj+lQN
vszGuvNR2rldnwYCTt5IDNvMwcoHBInyfGK9D8SG7rZrhZx6EUjNel2Pm8Yx1c51mNjULYzahjoJ
Nj5sYBAoqV+IaQSuwNJfsDgwWdSa8UZVusoXHgZ4M/Jrwsw+7Wl/I1fs3IhOz6JCOqG7sdwZKdXe
1LPJ/S54D5paY7e5JIHWG0rCJsffDDcumDA7WqqXkrVgh1J3jqItpPuDX8C8lTedndvHKQRg001k
uKHcc/YBjF2Q+3FeIIv7IvVpTpeAOD21PofXkvtbOJ1b1E445vVJpahdhvcG+A+Mx927GWvhWGN0
lbZ1Kzc+7QVWUgQphmD92dnYzVmFoKRYVW1CFNB5aEAEoZg8PKpAR1k4sKDAeVNmNSNNCrFLZ6sn
edJIo0nKVmd9aHAk5pKK+a+QEj1sLNm7wVEg9nesd29k5yJUB8Eb9OLaHfrRqMGbxdu6S/c+jcN4
BPWH3yhXT5+1ZzRabW3y5Iy45hjqX6Fp+2xqozgliMNpE5vlIw4Zew9J1GY9aJaF8TiG8LTOUfG/
tt3SpUuLzkArrVUP06BKcPBj39sMpcIcFdUGq0uo+QTwufvJG6/q4ZOO5NnREJafETB6eO6Ff51k
1TV6DrFxfuPvRPXYdtBNGTARGcJp5/d1Qm5WaxH0gzlICujIhulYetO7dTp9O4FUdduvETLURkho
rYh1uneZhfCJAiSsSKYQ5nHdEN5HYVOGG5WgJYfZMW4MhtPwDnXDbI76vvDI7Pzt5kbeTSi/npdx
InqXwJkXRiJE2Ck1rvHTxauQv5pxRbEOI5hNpSd2b3Tr+2kccdQKOGEdTHb1TIqW0fgjCFivbxKi
6BewVGYDtv7ySyULrmUEXwsXBiZd6tUtAO+r9sbNJI1Bdjup/YhHZdlAJ7KRblujURmHebUYNC2A
DcoGB/ZWI4bIBbdrm6NmbhC/0a1rmUVbnZoqE+gObxced7vVCnZwtK6fwtBNekRJ7pG0hzZWnbIq
1C88Ce3nhMO1RKgg6CtAcVADpRUttz0k5jJwCUO4KjkyyMlYORwQWyHvsJfdKIOGE98uLVu/COrC
HZTj6g+Ax0DoiGJ/heq0GsdcNvFY+EgdVT53jphRmMCsqp6T7lBSQaBmGfrOeIRoPOqQgPv6i1Tt
b+IN5cZP7F8boFNQOa19inkXzhsdDc4fuLtQJF1WlGhJwwHrt++G8T08xgLIfPVQ21lt7IPIPqlX
gSr8thEa1oSmwpG1rLAuH1lZZYOZA9ALXJP5GHDmzJbjbTSYdou9BTNgGZVg7BHAhZaa3cI3Y/FS
TafkxpZIfUs0b6AIghKiJBb1U+RMNFvwMjOQQPx8dKOB5yE+0mGFPe/D7HphhtST5w1t0OtszLRF
OjfgJrx2a0b0FEUHiQBjlECinfST3qECVDfo5KMl4sh2zsZSup+J5movCOgTdQhF78xBnvzUwlrh
KQ7cZquoaTeRT8FarhJYu7Whm5K4sSdwkDz6kVt9SqmTbNQahbxhan6yysbpyGR1RBWPrAJ4Akiq
RPVB2W750yOre0okm2+tbZy7BI2DWwQKD10j2x3DhrVZV3XzbkI8TCfY3j9yZ1CHnsTOZrJcNrnR
pfTuu4TCjbas77yB2z+EOk0xljHd1r27PCbEj3dxS9+7gUMrxIh5Gy7VcJDejG5DiR6V5l11WGhl
bkzL1AGZ0PA4aBQWIXXKVPO5faHtrJ4w7Wv2wwrWq4Ilx1YnjnePisDkJNLtZ90hCeqGad1TPT0E
Fg2ySvo6m+BN87uGK07mrjjeoQfUpC24PndhDTwv075TNCsiQVXzJB1xGG96eNxtYN6FI6Ou0bhT
6NRVYeXkrjuvWYVMG12fVaMPEVUQgIlMIarprUeUufdWPWxpOTh5E3p/hjnByeEYTFG4o4LNWHF6
0wRJ2MPZ0T8tjZHecFr9NctIUpDLQP9ZHL7v6BKj84fU5k6wsIVyRGmKJmAfBEaYD/7suGkYWnHv
+qY9rtL8RsXaQsqWR/BeBPEKXPdXOM3KT9evWwz5yvYZ8WJ4hBMgf5hH2h1YtDpvKhz9r9iN3IcS
XvAYkSP00WEw76qCylmHHGeD8UaN+o4ld6BktrlcehSiidNmZIX+wKR88xyIOCg8M04pXCD1J1k5
fyuNdW6UDeyRxuhPcgvZqj7RiHG6XdN68r9a3TdbMqHo8Ye+2vhxTWHH7pNtD+OqrEta8wtlH5rM
/cggtR1BinHXjxqtyspnOyD2ne1A2jlnSDQ3FZY+Opfua1gtCYwIvce64ytyXkiA3U8Ug3gQWSHk
IpXKkMKQlNAAPpsJTFSJYEsG4Mu8RwXeZw1134exJikS6ze5ChTRuuYfSDDHrO4muG8LEh11S9sC
axMkXHhGHUuo7RcDBIOxUfwVuYEhD10SuptV0mnTlBw6JEHb4/xHQx66YetU4JgPXqwjEpz1C92X
Fu+6MWTGP0G9vdL6h+cv/bZ0e5H7lTNkEMMgN6RtZJUlnCx3A0SzcVYKP1/8MTytwgAtUSQkneuh
5JnaBOZCPURHFrSeQ9gp3yQRMwVlonpwJCwTU7E6/GOeJxxG4cSL1SsT9JqaDq17FfobKhOThe1J
zrqNhtwt67BGL5Hyz66T/DdKEIG6Fk6UGapFU8BSJUypx3HKNdJAGhW6Uouo+B/NnOnBqzAXGewy
bYCu5ffeDOgu0qXwCYOY+IuUWN4dvliqKphtMuiU/EQCEG6bSC2HKvLCAZOXZvlFSd0921Gb1954
JYy1u5rsI9Fg6mHQ+e4gJ/GjA7ggB2k22iR9LZ/otMoNojiS3hYJ+g5PxAuGbtRtVzbtF7HhnFrk
NG+NP/UvInbjBwPRP9zKMquczVBy6bhQu4mt5COqDB5rltbFNCGZDS/CpGqAD4DOijchdKSQ5DEv
DlPy7ywAdYXW9PgsSw5YAhRZ8hF9vnQkEf0xD2N167mBeoOv4VAM8fK/I3oQbHMimP1IglHdVBjY
7Zoyocj5YBtWxCsEYVGf3S29EzR5N5pS5lAQTQ5mxFEwRnX0Ngtpt7De6rekZ95DV3vh3ohYitSS
mB+h04PuBZ9c1gBfKuYmr7zA/YHdbCCj6zlN3odishs/inHC22DanS6IsUSNZcJG/eRKjkgBm5kt
xgzVQx3w9qCnus6nEYB54cp9lXjj0YTrsgEsOPgSQ0/uOrdFeWAX87f2ATeqWmc2wAlj6rCvXAd9
tImF/k3S6jmL4L6295VWqHMGpcPMi9voqY1+W3eBWhcLYAMuEWT7YVqeK9mIPKoppBYG/1j3yb1X
DwOGYxAoaVaFFvYCjSb/OEjvqBz1XE18hPMP3aMRfOf57EfN5GZso0M0+S0amPpHn9g2RWcMh5KP
1jCOqEnCAjUoy0+KhBxJ5pq5cfAhI7Lhkf9DBjZrZucNVAHUK161NyHYUcjC0OMHZBKzLDjCglly
WLuJnCrDrE5QcyN+lLCWSseZ5aqabvTAbuGehZ6ygPUl1JEKhXFA5jPQHiYX+1DnZd+9qh7SOzVB
OY1CRIj5t/a8d63CQ9ir1Ccks3J8G0W/b3t9G7kyM7P4P47OazlSJAvDT0QELjG3mPKSSnZauiGk
NkBC4v3T78febMTsTvdKVZB5zm8PPG+RXS7n0dNe89rgtTGK40avViWNeJXsq/l08WmGsh3vvEPF
S9H+aE01B1bRfZIlf+qrgvB+mOlK3QmnpNW2PSezfOptzQnNqicQTfuFt+02uc4lUc2L9OWTORct
8CEuvUX/D0DsX5KrJ8/W/qXdymCVMQp1PTA8yo2wMgbvPLrzg4uX/urUphW37vitoBX6UQ1XTWxP
Xp2cGYzPNkf/OKsXf9Num5/GqlcfreVdRt99VaPj8yyV31KDHvUsJFkkZorycUqcNKLQazsCYCPg
FhWqLOGGSMNId+eEDQxHe6ixKgeGco46l2sn7Pc5Sc/9nP6zydurOtLaBUSYpUHkiI7yXV8c5869
lUWTHes5vyEU/jbz4cflTTwxoHfBOnbEGtLbutWhaodz69DVaqUO8ysRDsbiSeYba47GtI27DaNL
2poV7Csb55JkEppke282Wq8Z6ZKol/zBvtFug1M9Z0128DvvZxxS9bfb1LfLfxy1pf5xvT6ahPXV
1d1tfwh6NMoels9h68KeWCethRvy8/pfZdknTq3f2rIbAtLlo/Ypmli2eOAlSjImKLT86LRr71BD
3Wf+cqrkHBmZJCPfpxi3ion0i0ZDJ3yIh9cxQrMwIvRuB2kwM0FVWe1cQqzaNu9pCtusDcnVmvuv
zJK4bVLrroq5gqJl9tM5OdGORaNPn+9KstGce7/7zjgRiPqeFyyyW3Yex4ZScIuEEGnVseHp/mHw
vBV/YNsgKlUftZPeHfLjAOhMj9V0To71UH8u5HLw0S1vXGuY1QjOgwYQY6j31WvT9NpRmHMT6d46
cIYbPSa6UocOL1/MGrMML/fZKMfk4Ng9qYAWN1cqmleA6DwsXIfa+lGYYDg8R3xg1YU3bAzctrbC
hBy3aJz0Ox/vbr7xvtdpeXb75bDU5i3NdcZ1R4O+b8OFsEHd5mCsp/ksM1uPe5GEsEKvtWf/Vdr0
QNxHznPYRDTRYL1LTm7iZme+MB1aD/gwzcHwU5NiwanX4cLrWiAkSe+19C6mZb/26XD3hHkV6fKf
vhk3G41ez1ALpJeNZP4QmUCQn/jGsthGG7fBD7/RLTeXh2VeY9Ntjv02PK5JDyaUmlqodflf22W7
caq/Rt9+53x8gPSGOiK46sMaHC5osvrowxXmTvMzVcmLnngOJJj5UE39E6HU2UnN7b9m9c1ILjWM
q9I5TLsX3evOPbnrvLRD2IB7pQAffvPgFGN285b6WRYjQAHN1GdjIsNrw18CGtseR21EBM9DDODw
sVn9dVLGlUwzK7A8UN0BynRljO/a4W+1LFc0Y9+lZca68rgMjbQKpx7CrvHIkTBy/ZrRea2K/jYZ
afE2L3heZ86pedequu2rw2OcpOXP4Ok20mnzoagcZqH5BSXKwTC1Z9sur37Vfo5N+eBVKT04wjma
GGGCPCmaSIEVhfhEL9lY3UgQUk+bm4WD5YUpjWvRpJl6MEn9TGr3NefKyQER5yCBiwwECfSWUH2c
NgxVAL/VigOmhHKlTt5309u6DsdirH7lZvLj1ECCXfE9CNrCZ4BhHDtpMFa2FeVq/cigMMChYrEY
I4wRSykZtxVogVFck7F5L7aNSb7WI68qZTB7872pTDar5UHpyXm2evL2wGrszeNY5QNDA5sE9TJP
MWTvEx1Er0NT3tu6fM3mLcPJNzjBYpKHN0v1tx6mXX60Xd2+t2MnV0awtOp1K5QWzIW7HRlA3Xvp
2pB5lBcvknPJLuGAJOIyhFhZF3KyXZMhj6HezCVwzOmzw+N0ggwOCzuL1YTsgq07mAdRhjm9dUa+
QWmkz31rfM76qoVtnh08ZTyk/nwmM/WEbDGyURRl+49a+sYXEw2jRP665owDnQOkt2j2TfrmQRRT
e5nXFHFDDvVXCG5OuYlnr2mjLmk+le0W//+2WjRIYSokDddleleuPZw7vyMaoXtgH9kIwXF26boe
WBMnJ7/L/lH3V4so1DYt/3Nt6GkC2N5Lao54WRNIWK31qD1QdgjEr87mVHhhUnjOg5tVw0n3rS1Y
fDMNspKYTi8lU2m1HqXw/05acsC6IuLOmj/ycXrTmvpQJRvCNm1itCinP1rm/nJ94NKupu97VAJ8
yRJjPNqrz+Df/tYJDwn5Nj5KZ/GARyB458X5kxDnkxbDwSrhaWw/Zst6SNvuWcupc8E5+Zb43DaG
W/x2XYTZZP3XwTZqrLv5zaeOMWA0LsNCVb9p6HlpUw6Iav1pfPt5NLSvYkLHYHkv3koeqi3Xx0zl
HaQAMe0FuXuM7fWpXNfjkKZLhMPWidty++dnww7PndE7Hp1pfMym1Q19czy7vBOiJK6v0SXhlNn8
RytJPasK68umFDB0iU+8O0v7D3doSp5f7Z9mq9OCiRGQeqtnEB7MPa28uMn27kzNo82Dn/hzG0tP
J8NOG/5bVigje7Dex4JXpOQZCpLJ0E8+l3xk6O7zpmsw7/orpPjRb+RHIfH+FVn2aLo6a7Mjvql7
Pxed+dIs5o9fGO8l55Y1ee/OMr2WenfhKOXy88DjJrs5JMP6Z8j1h6yeXqxEgKQhI+pm94m+ipNp
2DabUM2QSyLvVWu06n0vlf9uB+Hvo7EZ+1377vjGvjQb7uugujoUSBNDb1XpXR/TNdp6eOsS09HP
qrMOF3qKUKxKIeoBiV83NGHxQuf5WWWevIhFHDzSEMmttrAYaI4ZzVlhhNNQJnHfunfL0lDCaQ08
W2v/p2rHerDAHgMHuJjtoAAnZ4LymMVHokT4i1ThyIYhTjdIJ7MbSH0ryYJsmt0XGwtDzl1gEsUE
VfJW4FaEFXa6ZzYotKxC+FHRVtYnJZNO7Odz87kgJn5D11JY4HXaAn1aYU3Jmq35g7BM/QewlcQu
4W5x6tRvReJ9bvx04abb8xMQRREtfdtcCpOTus8Vqqx2rIK1TpEJrDpSkpmLODeWFwPw515p/BJ1
It+Fmh4pH9TuTsfkRgI3PyXOXCweyaEHrDlNe/imcJIyQlzkXgpuHPsw2VONl25LQ6Qt2oueAjf2
K3q9fvBpE57m5gCu0oQl4ARGBLM7McE6r6Q+d5eReJ6j07nrpavU/CJXjgQGnzV03Wx+S3N/u7my
3j4YcZ+aFMDAUuPugYaQt7dCO9ZseW+OZqf3tirufql/1G2b3tpKT+GZhuKJUCcPY8/oQr7Nk3NU
acOy1dk/87C81MqWx8llqjNaewzx7haEjCZZBFv1z8q7CjZiAjHRGxmojDnAFTr6jqn80eeWHqtt
ZgebwLdKrTnXTOwPIknHq2QvP1WOC3LTlgMKnAJV2oB137CzhDNJe0laiC+wjVub2M/kBvzplnV5
7nKf7qBp0J/1bWT/QGgQV5aoDlKHq1KCmagp+/TeoZc951mVfHmzrN4MvUJRJur0WFZ9e6qH0j7q
A/kyjE1jnPcos5Wv2UdvcwgJksaIjAt+qJJ1eyzJSgiEC9ma9xIljzFML1Vlb5A//QAxYgt5TyvH
LAI1b+OBjCMdUNJv+XKlvvxKrG3gk4H9J8mljXNdTF9cIzbXWPkhlJUEJeHt/J82r4nbtZivZYsp
SckblNRjW5n6tSXW61b1PV9SaxG0BiatPWgqSS5lYs8RqSoA7iRgH4yZ1N6+Wq1T4WfvdTn8SYfW
iPIGIUC7mRMqmqQ7ANYWQTkUA7sMtUyZzfA5+CjOJpd1KenN355bWIEprDdbH0AdhClPvdcKMrq8
5Jz0aQ+8DKpINUoZLZXRRMjXipeCcp2gqrY2NNaRCJwRlhKien0oXGq4GwvSSq4oI8qM7tnG52Pp
rSkPVwU/WC/lS52kqLyWZqWvxZQX2xxtLiJgvGBBR0QsUT6gpCIiXsOmk3Sobwb+i7PZV/4z+UhP
c5JQPrs/y1urHtnQERsuBtS2PX9oc/fuGzlZupvtnJ3Mv1JweJbVVqkzj8ry45mSn76pxu2rTlvx
pedD40euu9hr2Aqo8AAuX/Rx3cLZ7bHKqB7I3g0qx9ZlWJuucCM0MKgEtHU3XKlmrfnxKwfdPApL
R0aKYHjvgiwOGezsJ0N5BDUTIuTdkuJJI58FHQGmCBScXuI+2xX3P6KJ4XfhoEriA6swR3NH9ENo
1lvfB6VtjEuYVGOaRkaTO16wlWWWhU3n8BmsXZd/tWJsewjbYrDOMBvmxWLSWWLf1scuyhrVAlyb
Eupd2otr7eXVmmJN9O0sIgfT+GVtU/k1llY/oqXIBhcutreXU177y8ey9PulXzVKnkA/Te3mCRu9
H3+k1Pj9a/Y1o0zdH6hNEU6d8PvAs/lYYh/jefpsGgszX5EXCA6GscmYrjRrtE9u4YJlcEpATfKV
sR4K2ymsM1BT+rwaunanqL5juO86p4n7ciovjlXg4JwgFt5dPszlVpMI4gWex/MbjCzfKtCyatSj
0bKM7AH1kfcoqg454zjq6UuX+cZ1FgXovyC+PQ8TKcpfaVlWHzoKGycwmoEyuXFpmuZukk31I3Cn
ELiczR6QVKJWm7UExVhYVKM0r7XpaT6XoocUwmq1/qKN4MahlmadD4iwtuWR7BCM1LY7Ow1XVrG2
odXMSO6gO9gybWeCkyLT+0m3hw515Oyo99I1+juZhSg151x2/8kFrPuSaRp6ul5PCqLtqy2zwGL5
kCLRz+LvWqRbE/mduf6pakiooMqM9rVfOxc5n11hAJsqNjLWby5qg7oCPWwyC8g3XyYvo3TAUDaD
DIL+0AEN4XDXTVfeGL5Bomxn7j9Tt+SYhxui4mBeeY0Pmalxy0pLZKzTpJt+qM3owKqkXDWKxExE
QlaTacRNkPmlwnq0HQUe4pTEBqsJ0QSNCs5vywbuf+iczOJlaXUgbATORh+NtsnngVCd+dYeVq8/
EVsmU6LMq7kNZme0icou3d1N0plQR56vsQzISQoj8hXWoqie3UAX82H2DSotxgSeLB49SqWDRLA8
hKJw8bt1btrT6Cbn6bOdlPVF1+vmX3YjUxvaPN8/Kzxtxkwqdf/FFsr8qMZS/gH5RFyXrz5cRY6+
maHO23WptT6zHVnVXAGVlNI+VUlpq4gdFuWOnQ/qbXVax4L7m4yR1aejOBRRIHyIU28Upa2W6AOG
CnIR82zbfqt2lVbsjo77C4hXDHFrZTw99iydowudsyft6NkcASfM24GnNH9XnmdhhPDk9OrXuFRR
hAJwQ5562rGAvnuqRSVlSLovpe4lN9/3Zkibtt6Wryj2Sq3wOfYa8dh0y7ieWWr5+KpyF4knyygv
Pb87MRWyG0voYAMFB5KZ7a03AejJl9d2bldvFxVKvz+JCunUyXBbE/rW2DiYCOCuPulgdrLIgIJt
T9lAjmzg2PNIDrvVGK/KTMwMHecEpc9pTQ3GiI8MeY7d4xoAXYB0KuwJoNgfV8JLyKJCu27VFoPJ
bBU/wLXZdwHui0IM9N+MlEJPiZbT6tJL0o+zIMNv7jBt0RCSh2bSDeMNpRANxtU6irexr2o78PfV
7dCh7Ome4CAbJKYu8weh6o1HGT0hChVEj+0rlg4MGnatcXYbWQ/OKxAUADstuurifLDMAgmpbhnh
oGXLLt+1dGAt/oaX2hs9kxqLkeOdESZ5SqaWw8V0VPOWOFZ/NrwaRmzms/32u2p9JL6p+d58Ibtw
Xe3FDMuxEISwpxPgkrdCwQBLJEhstdo2tqAurLaKrIbGImLvdaR9k9VU6T1RuuEQl9OZSFdKR0uf
k2pA0EKgl30EC0TRkupW419pj0Tm2DYkKdzFpJJAWgM60HHkAyARwO4eKuFehlUh1dwBTB/x0j5W
ZcCL3TXb5m93K/8UI7cFPr+PnrQjmFnLuaNrR/Egy9+1tr5qkplqyjnSPOo3yXPavtiM71zzIdlO
tzGvqgjm7FCaK0ifQuZDfTuL6A3m6bwZ5hVq/mjrjgNWJv+4lf4wD8ZZpfMJS9Axgf5FeUg9tVH8
eBoBYn5pn5be5HUZvhHSo5dQKC9okYxdc52hQAdkYHp/FTJ/aPLprSVtcraqT8bbu+fP5sGnNj4o
Cts99MiPUHwidi4eIZXf9N6KNcAQQwyP9Wg9krLzA4XXsvEgslt4llI8ObpF9heIQQgp1h+m2bnq
HJshJONjlyfodbIBmbIig7XJ61cUHo/dYLzN2XiU2TxEEGrstARynLA0rYHZbxcryz4H6X7qVfno
tdXJ0+rHSludgO/+E5TolBglG0UCvJaM79woMkITsITeSBJZM0Ysdaipl65lHFB3M1cMObgnjX6d
znQpoWDtT4OHWNlrznPhv4Hvg176/sEe5Cnr6hejWZfQ1Y3rfh5hVUpftsmtg9Qv6M402bQLCdba
jlpsWZticMsZKbh0LDE8W8l06VPXiuno+qss48wT/jcV03+T06KAzhGKtGYCGZ3eGAg+TD7bcTD+
mQKSQyFMa4pzhRLUXvWP/XFE+zLEfJavs8sP2RKHEdLG1EZphyIoRTXeFcbr7lDpCv+XxV55GGT9
k/N4IL8oDuvIv7uN7blEiJ12sHUzfTMzXeNIfPI/mb0e7U09YI9EwaW9Z/n6m1jVi8c3yMrrc9Iy
iwWZ61xxYDxOrKSiqdRJuvo/qsgUTXvGcWGlI3xE66JZ23Vh+ptA1ZZaOnz3MD5uSFWb0rOCze6/
pAvzNNblgYrkNWBrutjLzEjMA+oAJjSj9TMbFECMjXpH2PIfsuP6SIny69Djm9h9U2EvWRdgzpHq
DdMtyVEnmrU2hk4+/zdKec9LD1yXGuTA7KZTO5MsXwNYeO4uwk1jC93mDukshing84WjTjo+IA/9
ngESK4up+Mt8jTgCyXf/2YmZCcREBbOs4pR34mVbykviuffKFR8+OTId9w0Uf/NUalnLMLrRdqme
PUtc7QkNT0KlI3ry+cK39pENkO7GKq+9Qp2OA2DNh890FGvgurvPTDQv+wPBjPg2GOxH6UgdTqGN
8J3kl2rN2COUL97qKq0Pid1fh5EXsJxo8QOUjRlTs0AZ1jEZllcHvuHMSfG2CPupLMiqWHFbFtr0
b/9YkJqD6XK9xyzQ12qeDjDVj6BYr7aevZjz9MsleLSG+KnX+rMb2wfbKy+4Z0KaPo1Im7Z/cBbn
wrKf52YYY0pzL/M468e8mrA1gkhR48EJVnxVg/l30CQ/OLbJrExPxmjdC9v/Ib8kgnJFoZR/Wpvx
MdrzrQMjj5pmeiBc9ZclUCwLeRjK/neGgnP/WJM8PS+lp4VouaiaaobPyVIv9A6KADF+APGO5M1j
de3Vv1JAV5hz+q7vIKiRTY+EBJIVtlydkRkrqQ5uPv2muJChTEvTuFWA0BMxeQFWkLMcnPO4rDvX
8rjuAAfzx9tY5U+57COdRTu29hDobUsfxqXKY9PeHlOA1L7HQ5l2nxWGwGpd/sun7bkQUu3JfqAC
aIgL86Tl8mXQVrkrzOJxyU6Zcq+Mynugi94E6ez/GaV29TX1gGSsi4GYzpgD4Hbx1P74ZcKSui79
33SumpMh0/LsZ4uK9Mm3YtviAmPwfUfWG9qNvNbe8u7tzEFNOhEpQpnZf7uZ/NdmZmy3Zrz/QD5I
bSm0E3JdWpvNmglX0KbrksWvTkvrP2jwZWJFomiU1SeFL4dmzl7V5Dw0rRN3In2tDfWWLAjxvPxs
G/OBdPqbX+xjq/TvpH0fcinwZpfFacHtNNX02S0YHALTaT9lIZHbyJu5h7o1rM6cGx9ebYIEkn2N
P+my1sZfO+FFEs2hL/SbqAj6rTMUQ8MZaI5pLmVPb/vvvJwwCZAer9bm2PEbihXw3GRmHxPeB+hW
fBj1abSm2+r7z02LbNP35Vc3dP8gwV4aroE6b97LDrq1Hxwb4FZEbs1jyU7EtkZBVOaquAQYCJAf
2mGfAoE5fvIf9q5owVE5KXCIckjw0fA+DN0FD1J+8LaKeFezvZBcB6JbCqIXUx+zjnFd+/qesDtl
Wv4L/8UNqRDE2+LdnXU1IgBbwpMhqlWKJ8KdztJfYq2Y72mx3PNGoDEaLtJ3bugSwUrS9F9DRgVW
eflurv7vVJgHsjsCHwdE3YgHMpA5vnFRNjbKH6DECj/B6tXPtHJ8jKv4S4Tfq/QY6/cuof39m5V1
tHlz3Gm+qLa+kkZDxxA5zlpzpILwmsw9lr+B6s3MKcuYv0cFakJEambiKTf4bUU9qwjvT3caCvmL
npIlEBlcWdrbc9wv9dEgMIJaehtf1NS+ssyeDPrdgsKtgE7RzSfzc5moozGNp95AGJSPj91aPeKo
+SxH77zU7au/chOPFviyP/7qHf+fRh9GjGn1pbSTsyeqB8PjlEh8IFFtzZ4ZykLGrLhspleW9Mi2
tTrKUTC8di0sSY3Xclf47ydGkx57szy6bbHHjB7IxKKrSCVfWebUp5QHznE8go7zI0cQHbENzEj9
LmemTz4pT8C1Z91TXevn0fJebdO+gFocVzp0LG+9l2J8Eg1nDijaLIdnVp9f/qB+emo2crt/aDuc
qy7hzMvQHep5fZE8ZhpPi0/sKXxUeWLk+rMU2anXcCLZhSI0yJHLBXHi3wkZBWa0YzPTDeO1rfwy
zOW9Aa6MWuwSyIuZlGo3fdKW5K1hWGlKxydmrsppF1MR8HH5WaHMsgSZijq9xG6e/a0zmkr95DaC
gTymle1dV9uUX8sIDupOL0M33Ul8w7GsNx9t2XwsUkviKsPjPJFLy/Ss/PUK/gpW1twKp8EF6RU3
tBqxHLCnDMCamcRij3ZB85isPJeEs1ERkKrUUWHIVaMExK4ibW5YzCYfTIiqwlodswodN99UOarD
Yqc3XRS8IaRZ9flzzVyECSw7+pONd3pxL43drqE20Ai5zLFNb2TASvc46uTTOaQ6pdM/nQmM5XPO
Ak0rUX0VWC+WT1s1NAe2bh8P5A7gu3F/I8l7UKX3UybuMfO3097iN9XtwYQnC9h7OIsXxOhDNOwq
742dRmX61ya69ZAZcPLKulvsIIlnfG6Dfpl67aC04WWTViRHyVSi2+cqMZ6lw4FUJvJPvvdsKe3Z
Vxs7Sp09QcGepmG8mI34dPluw94SIV0XBy134v3fblJY3lo+ZkjIkCFKiN4kmgeFxmKNHVXE86SI
n0/dOMPHOKsuAsNBmciEWE7Lw4hKf7QV8bHTe2t3EgAwua/AWtXwy0vLr2Qd7gzx9LY1y1FAd6Ck
AmLc4wTl/NejYGXmcCe796YjJ0L+OlQXuXg+2j1x1DX9peUyReD/tG7keXoK/MzFI19VL72R/qcj
t8Iy3AmU0DyLbkjh2HF/87ZOO2g1Dzf24UimxdE3gDeHvjni9XhO/DYUS05lIFlAg4ck2nsG2P7a
cu3VZUOb2HX5SWJ7TTC9AzTUU3FA0UdmEKEE+seWmWEOiQl8oR9rqSHsrk7zPvf6nLvWUCK78V+w
YoTugrJRTJYdi7x4WMsGTUSLohBo2iz4h3r7JRN6H732uJIPsbW4mzZCRLuG1xP/yB+f57BkAlaj
UaJxBHmuUP9jHiuy7j8IRC1kY0fY2bBhIZGbsl055Wt3f6FspK7CWbCg1O72oTR8X5X96DGZO3l/
xD//uugp0agt3/Pm/0007U2aiCaQINkVMJ+zvA5FfbTEEoFKR1ppxrOhHzvXi1tdRj1NHcuIqpUJ
PEqn/ETSxq039bBNk5sm68euoa0tAZnN6wsT9mNrKcQ6/mV/aFHiAMJPzzbTZNMNRysnELRd4n4w
V1j/9Dj18zuFnSeU/i3KrzGk/vqKJ3jXEuB1nhGJWvGS5adONG8+nu51cy7c3hHRpRxpKPZknZ0X
08as6lFTuvDGi+WlNcww5TsSQ80pkMUuQvIG+HF2R0JCORpybvW2AX4Ude+Ec4nnWGpP+5UmFk8P
FquJ9htnGa2o7PvXTt+OXmK+iU2+gQLJg0WDUCQnltLOzC+r0CME5mRWcSv55US2QG/+t5tfk8V9
SxlvCCw6dhu8Zs4ZyQVmxCi9CDywWBV2g9UwGyGojQz8eSFDbKWiNLnm3fyWDOkD4MEc6lnx6ZTy
s4cHd53mXgvnoy76BYPfZIQ82lNgzuPZdNOrC5EouIvg825FOj5xL/3XlP6j7Jx4zqqDb7i/gKhv
G2XWwKg/uipOs+i2XU173Bhkk87668kEFHPsn/JsOiSoT/vR62NkCG3YKQzlYMMjD16169P3w7Pt
eSTnCdsYMGiFkTmhBDcFF9j/wsUkmUzsoyyQ3DsTxa47GsK5UreEGt5h8METyPGq7EgyZYbNIs/m
UII+2mhudfcx35q4agXaSN5nk9fTZOExnBI19VvHCRswUI2hv9x3wMD1sYOr7SWda+qsn/ePAmft
jDBBezKn9IArZEQwgt9ADF91Qhoc5gKhc86bbv2nF/U5b/vr3DoH13IYhbfAM6a3xIP2sBqIDAO7
tT2cejAdQhdQvKUxnqEPDjtXGm/rgMfJHM5eq1/92sGQZjmRbiYn8PA9qBZvYZ85AzMg1+GaHDxt
Qx/l3FZ2duJY4cELspDmGxzDidyKEZnW/OlYyXvr10d8D8Q6yKOZT9972eLCiKEV6VEVdWDkzk9t
7glJv/dpQkiB98TLLh5HHQ/mXag78DxE8dAhUhlO0MZgmhxe/O97z4Ta/xD/zGivBRquRoHAZP/g
k3W7N7bnBTN6zmYHKPV5idxC/WvcLl76DQFg6USm9pGjnL/lk/o9KRJXFt+NtR7L6/DfCpKq7Ele
UmEVjKzOifUpDa3tmb7zwKuzLu6LGf1PPWN0BRKUNiL72g+NXtODThbv7YqhXfuokRGB+7gIDAF/
EBe+oGY+FM3yrUh8PpjIS4JU+IAW0n3ILB7Jqr4MVnvF8he0dvq8t0jywF+qDgnX5HcgRWVc8BSj
D/xLS9RFgFzZiFWmzv7VjbxWld7EIq2uG0cTn/WTXmaAu+U3w/EHDSA+2ljzmzLQsStjDe9Kk2q4
gvUr1+8x41VufDSXjRpCw5qBydFh8WXZNdV9pKMXxnjPOnnoNxF7mh3vb5ulD+THdLfKqZ78tPrS
O9xT+x+Ug0YgsP2HD+YnEe5t44XX/P6JdA9YPzNOyZBIRcd82MT4LUJz8q4aOpV0Nq9NVV7y7ZsH
Yd+xPve7r8qcU1fpL3pZv7ompbLw8Hv4hU4Q/diaxHJNUd5uRGd2kkdjkR9LM53bXbCeIflFKnDB
wj2Eslk58cHGds996aFVc/5/he4naLk0begCrCnFtUnq+MLOGnZzroJcb76Xsr2WyiL+CNKVDOqW
eJnqp6jcf8rDmCwhgBA3O8GUZJDJqHXR+2x6Uh+sZhFXC73zsapXxMMOqrwFbwT3qvWq1+tDV/ao
UTxlxWWrVx+aM78wxPQRfqTDLMC36IiSsKRbf+wRw2B7XU/mpg1RPTSs0+SgrZPBXq/pKDU3JCSw
kIBUjn02Uv97F2yTrd2cymapjqBEH53sP1GwHVEGMwDpgTemoZ6z5KgNtw6uEkshOFPwHmHlr3t4
CMqyHllVnrcPvShF2FrElcwL+Sjl+GQz0Mzz9DrkPaDOwrix+W9r1b4XJph3X58wIf62kvmghDjA
YRPgROjwNGY/KtsOXcmIWeq3CW9jSIUJJo18fhAoYD1Te1GYnsKlst8WDv6VZb4ta7Y3SB6MRNX/
ODqP5chxJYp+ESNIgnZb3qvkzYYhqTWg9wDN17/Dt5meCLWRqlhA5s17T/J8V4fARGkuLHeVTnSq
odG0v/z94Gw4OCjYiVCE2XgMSQmN9A+rlMKGfMkTSNLvkYAVhY24MUA3VokGTDTF/7RAd7aSH52X
7xM8u1Vhd4fEah8LNlYAcHmxBIjwQcoDrmXKwhIdxrbzSzV1mKzb+cHFcTjP3rPtuI8jGZOVWQfY
KHrqQuJf+Hd5AAma8inr83Ma1O9ZZbjH0lAfTUGyvR9odQg6XCzOCQJN6aWlhglmtR+Namf0wcuY
q6cmLW62sj9KX75GxMsY4HngeDLitI1O/1Jv/LJ5GkM3/jO0t136FK5v1IB4Q6/+UHUzRR9Ja9u/
Iw8nxCB6bEpUZAjGWdn5q84J6GeV/VOQW8jt+jyIBIc7d6jAe1TG6oKzcF8E3mfn5eQkK0ytyiGm
b9PSpDW/8k0P9aGpF1aqSqES2cvJPz+jlOoNouG7GU7dzu+YnbOrTze2da1mEsOiJZznyYjZ5oRV
purKi9KpOkZVHq6Wk6ku8SWL7sXzkGUyWforl8z2BrdjxD8ZPdB74C7NKLUMyi4wwViATHODgpJu
Z9+4Rty8rFTceHNcb1N3xnPGy9J7nYOFZkzPjoFbzcywhznhnJ4bhUFt8gZioqbzSYeA8GQk/8w8
P5M9P8s0+TLHYMeo/WIBueZqZBF34GCtlO+OwnUbGgFJ58x+IAa9JyYWMubyP6IwPIp8xi2TjDT4
00PZoXETOAl778UZCzhpxi+Lhx8Y0x6E1q8uJ8rIUS9HQUDPmrdFlWxVazbY0eujbxeneiD3HsMX
QpHcs7Hr7vfVM47tt9pBkyedcmVx4V+QZKdpRFbld7yKXFxsWC8ldQx9EOu88bgdi2g8O+gBkz8j
38Lv0SAG0jhHMg39zdwLZz3IfrOojO4U3KOW3cjYydst1rB/XqspWUtMqPie7/5cvqR9/+3Orsao
Q5JAtwg8lfqj59xDlNj2qXVYypDej354Wrax655Hw1jb4wBecXmuQjf8TgPup0I+F+gZdpgfcy87
hlV0GmyydtDWcBqfLOUds1zcpoakL/F3yCdMKSYhYRHn61TVL+08gODyL0DL5NrLAkUlOXRrwy/u
Rdzg8U37F/LLiKBDuZd1amCW7fEW4XWkvU9/l+bPq/2nHsklzscXb+Dv53zCIfDnp1gkPUyZDPfp
lKH08AE/wQ7CiRN6L7JmIjmLq+sM53JyHsbaf7Ts/KEL1Msgw48IWD/NWHtJGkqn5eW1Fy+Lpt6O
g+IGrPO4fPfwKuQqsQFcLWAodEOhmk3HFM2m6I1xdVm8o9U4P/dxfbMUZDlQTRH9yBgkO2ZNxXYe
wiOV3mOVVJ9mGFylhcfQaM3/F5cgINZJ3zyUQXNY+qOJKt1h9u1G9YtZYy51YdpGYjpA/joNfnVx
GoROqvEutC985subLRDs2nqO92aLd7yz+DRH0Ny2jqNqpjpNtrHatnwI8EYf2kQD7XH7fos1034Y
pZL7ykzjyxil/pMNUQlvrjW/pS0VMoEx86hHMt27wDLkLwQCgnWVG2SbZhyC95jkCQ+LVOWtHDls
xqk+uqqCpqQnE1RTuHQ71c3F5Kxr68PjhF952r0pYUNWWxyV9vgXV1h6ai6FRQaA2Y8DkdpkhpHC
p57pt80JZsrxLwwmZOTun9dHpyg0/CvhfSZiGGY2aURYSY3qGbTsUuiJbyeKnocCeBhbVDio8sk5
5Umf/NeEA94PSob1Mk7zTDPCys5sZB7oHlha7Q2HEdcHU5v4BwOuPgt72TpP8z87xbkJYRAlndwb
E0QtRZO9fEV2/Qc/MAPxPDjlWfSL2PERDs6hQmkFd1cbq2qgMCoieQ1NmAdV/pkOCUG5oI5WNpwl
rerv0HfOScczTC4EU2o8vTVjr3eTMX31Y36AhHdmKPHg42WPneBPB/VnXg0PEPv+FqmbbdJv5OWp
FGswBbp7xd8hD1R3FJ0989B4jN8J5b9hHIRs5xR4lTOAZ0P3G3HRiY6Ri3S7XwKRTAaR60rrmRz+
cWi9GzEhnGntjtD9BYeQ+v+VDpfoJU6i61DBVW2TYbyETn3wB1h1uGceZTheTDTZrFZfphq/OaqC
ndcld0wHlwgnVCyWcMC0qZrpymCwXOND+rF1+uT2PgaOye5g8fhbbAWPkWGqPULq5zCLMxwSQowk
gDadGJINPKNtP3PRk2j8cov02mOrgFeaMOhT4R0n/aNMXSb2Q1bCSNQnL55wJUAa2KSG/mT3n7VO
g/BfOUYDs/1msYBTtIV++5z3YclnIbewBNJY134HTLBvyNBybK88POhbp0oKzCE1iofXqCcKM2tv
BP2j41IJRBacSpAHvKMCqId23PukTQYCVLwYTU91nr+PhoQkOMvwmPp5e6kqgjtispd4OislTcP6
D4z0VzfbweOQFldSrsHJm5aGDu/vumu6BPJVxQiTkfKKldwj5c3Q0X76x7Z1gGrUxXORtT8a2xqO
1htOxSvSfk7KFUudMzM/jLFKb+Rc1EdjyNSvbc7m3ptlsFelaf1Tsi3CVRzh6DTtESkjaBk15Fhi
qyYs7olXmPuwrD6qCrodgi9VL3sfVhXU1VUhsmLFbQSfJ5IbnbnW3s/sN4vu982ceAwNIiixZ70o
q/8rEHU580p5qzoCICwLexVamP8BoS1+BU4CnCaA7uGlTdW6pTI9+OZIARR4T/HIcTkoB4RHbE1H
DYRoxddIchkd7J8sehRFCthnzF5sZmGUjOWwcRl1xZNmZjMJ5GGD90rNhbokaDQvygvGXVB6wcXM
CT5LMTWUv+5pdnK6J9WDFQ2Y3l6zJnhstAXWIcXFbVc5oWU3iUBTllaEmaq5JhmF8qwcSHkzq5v4
sGQMn6fncqJWl+34D5mH2clQhc/kw5lNtSGxh2yovD/WOr71ur0TeLzXmB/gO+X4ITQkKXNk1BH2
yWvUSCghPbVG1zvFNgTVDewIBQFY+rDvk9KnowyfExMzeudrea109ZV34j8RBGBaVY3V3mQvSeHX
zbNI1eeIScNz5EFZc8HpQUFPV37O9Gyvhip5GCoi93ogXE5mttj1joSn5XXMMjKvXQ/jaNfQwvgT
ldXhJpPuEVX4PkjXwUJdvojcntdhQWtP/KjGzh9nV8bw4twNtvgIfdxHsV1/Yk9xtnIc/3kZ/LaE
+iObmM6NU5l9Tmp6tW11930wUl6b1R9tkVaXRuDXrkLJiK1kjpk1Zxur/BEl7W73QbqPanHWcdVF
nOXkNBqFL8cq3QwXK6YN155yGLhzczLLHoO30VyUn7pMmdzvka7q5prpzQiwWxsy39fY2VZEOP/r
VfNn6W4P3aMGbZbf7Tyh/bPgyI7/Zo4GehGoxkRmAu6llctUTqr0WebdQ9fa9zHnEnEVqgYRx2od
euWXiGlznb5/jJsejFv510vzD/NmsEXBgQvnGv+Kdn408vRa51BDlv8pkpJakHIOktAjdQ+eYF8Q
l+Cg9tyFYQBfGa9dufiAoKtRb3yFRY+4GPFm+Hk/byDdNGcRJ+4mIGfVpNOhl7i5ICySRYl6ir9D
Jau9ObZ+gbUifEpY5XVEY4oXTTZf+2FgfYfBbDx2ONhO/hTE/gZC5dyvm5GTin4ayx2UmXZj4gQ/
FwZBnonVP+sAZ8W5LHOmA6Pj9URMNRssEvJFnWeIi5BwcffzIOvHoUnzr7w1LSZuGDiZBpu+mfH3
TUSuQssgD8/Eq/wwDS8/pXY1/oHbIq3bo+j7NL+w0p4co25eBCtqgrnBDN2GVnYfulo3nPwhGFm7
N0m2RYppmpd4p1b45pvWk8YUT5Ket3lUJ8ze5b6fIvOciSB50FLCQ+nd+alP/kX8NDmen9z+drXR
/7pjyzwnsGWJL0CZTUc+wcYE7HqmTXtq8Z8gy59wESZYi7UeIPkB5HnPlyAoeSXQgjeUEHoma9Du
EVUg20q74fEtwPZwr1dJeSPD/urqjrh2pnP8Z6UhdzqOqnmLD354r5DeShz5a52HnC+wp7z/xtoM
bvHYE2jE8xX8Z4KYqtbwK/NVyjECBTgZWGWV9wpSSGRKmDeIIkaBYdZrw/pbN+hzlqSr9oE13Xsc
BjjEXPO9moxRous55rmLdP5qpi2jmtidImamA6430pcROIXE697rKTGP8Ugcspr1XJMON8NDmqf2
EXqCPrhA3ZF0bQtzkhWFG8KNwQkQ9Ai0pTUvUk9k3frY/1NDZy926MnxufcM+z+vaziek6wi2TbQ
1PVAqDM7GZ+YuxIuqAn/ThOBLwMHFGMtAgxPcY4cMRkhMoHr+o94HKlNAyt2AHYSZ2u7eKaUtyqM
6X4V2hijzD8oimQwmPi5aFY1N5MgC3B2UABTmnXCnUPn9w8ZQ/eq0vWuLDCH1MM8nTQo1BWvavg0
zxHGVs7lA+F2/2uox+hBhUN1LNC+1lHUcb0LVY8ne5jlySRV9+MMEqVAlONhNgt/7c+aOHQSRE9T
6iVXEq/zySYPdhbllACb66d4ndkxKjW2yg9iu2C3LftfX+PT3LSsGj2w900RUPDhKaeGgWFsyqIF
jdZ9kFNEDxR0keved9JdWA/ZNeYpuhIYjGixgsrZ+QWeS00sHcU8LKarKzzgRD6F+0k4hMkf53wC
sh/XqoHKK5wfPXfGsZqa8CnPtd7xYrDmJ+s99xioCZMM+5aSk+syj2SRlNmCBC+GHN9plqff2mBL
PPNenHfjUMfbydUmQygDCSC0Z4UvAUvaLsb7dnP9gvshQZB8TegloWOaIDcDJ+t/At3QzhemT40z
Tj46qS6N4q2OYiNYUWqNwWZKbf0QKJ1ER1XgRsJZhr+phWlEJB6r7LEvk3y8qSaJXCiV3hiTG2VL
45L1dteJESwOJHex+rdThKaJ6pASw5oNiw0tnI409GmAKsZiNe3VKdP/URA7zkmQMg3XF3d2EMoy
4IdrYw69bdSE83ib0TaeImy7a9ucTCwVMql2KvHHem9yZG5q2SE4RxxNta71k+tq760IjPKpDIzs
JRTIMhgpyn05aufLbHKxqtM0ZRkef7cL6nkrNZpU6TLbFXKkbuGh9D4GUHsvxQzLTs8RrBjd+N8V
9me2WaiudkFyzKLf91yMwBSsIN2komm3bkCHGtWsSH/w3a64aDOGM9Kx+m/tNf60xvOw7EYIUzIr
JOt7rGMcaOOMblMFbv1uC694yWl8CNuXRM80a7xrogGX0QhNXIpwY9pmKre2Im1Bgs8DkaL7k8LG
DgvMVL8Qa4K/ynTKR2C20DyEdq4iJM2XNypbMe4S29oPzLVOqmblNVazF3FkvhFKmfa8mAv/gwK/
LTDIrCPo7itypcgJqd9xKIV/bRQCMkVPXSmjza59S97zoaJ7vVeep6dtGoIG0xDUd0K63t2u2XBO
DZI/hhbUdBLM+rnC4cc82CfrGlfYOHZkVvJk62Oj3MPMsr4kZ89VlqQTPbdiAXwKvejLwUO0EYzx
T4MDNb0z0fBj9FmK6Dq4G75Or3YXGEThreJsuYn32GYaahLRyL0YMGmgN0G8oChoj1liOM/xyOZU
szPzncN86a3OswTXe6KKfZWg7DiG0V4MInWsFilJzQ1k4/883wj/U6qCbEJ6KrxUbgWBnwD0Rvvs
omKPKOcubLW7Bf8GHXCM2SQ7gefssnzTO7n45yvTeCLLAM499dQmMZFKPZQO/xDImqS06xYNzyOR
OGemtXEVxcYOx7W9AaKHgblpxCEeMW82JpwUpyGiaSMo7GzSvZt4tuAVmLXeD77MfxMupR0rbVFx
4FytPb8CV+YTfDAIkgIaLVsj3HQ2ky3iK2LTBLjIojhjhmI7CBvLCMYbKwXWZXBbsnxx98Fmoepu
sqVVHQKvnu5TPNWHTOPMOAQpRD2g9IwRLQ03YR4iYpzeUHV7MGrDtkpk8hAlrf0HgoMgaZo4T4E5
y0fQAA2RzDrfu4NvoByrsT/oqQVeF9E94+rotcHuBG/uf4Tos2LX0BQ7uBuVf8KHWF5mv0P1rT2o
6GnDFK6Z+lPvJrRugmFc4jo/Uzb0R6hclOMuw0avJYrtOD3z4RqgapbO+d4YoJ56DDHv+UTubc3F
vuQVx/C5qcKvFE/u4jkxn1M0FVAY5cyMQY/uJukM79akBPl5kwG9qNneiDTy8cnqP0eF+UkblnnB
j2t+pJMPCpIWlLqvTOkKVglh7p2XG83Gdotwk8hl3j9I73WKPPXiDPOrKMzs2hpDz5TLz7edmwYo
RcBHN3EbdC9hGjDvCSoVb6AEDg/laBDdsc5LrYIsOnz0IUNae8DCYNGNpC2gOvYITMYCwCGeNZpP
ZfImzGDbQr4PyxoaeATiz/ltqpaOK8C5V0QBlfQy4U7jN8dIESQFJveUZ42LS1bmzpsV8X1f0c6W
G/RHoj3SaTY8Vzuskoz+QsE/hWbsdOrDZrjPowqfscu+Uzl+KbY9TO5grdzZXBlUCQkZyACEEmBe
dz0L8FvKMzc6bu+xTC4ukyfs0dwxz+RHwKZZaz5va9v3D2HWnHyje+zbiJcLBslk0A22u6xrfupQ
3lleThavI0sWrPO++k0Eaas6/oqcgKULet7E5DM4qmieItYYeMBQyGhuOnrTooIjnY/289QxGo9G
i4iafGbSdpizsORmZBdFMx4r9kYoK8bwPm9NFldIHsrcPZPz3WmZnM1xOs85VwCgdXKI9za4jgmr
E/RPCd96HuO7ZTW4cNqLqd5V8U6Lcs6TcJMmzEBZfzwLTIVpgRQPpA/LLkJwo6bFSjy8GONEo1E1
9m5KO5IsUFtXc+u2x9YNnAeaghwQslTBeqpEfRlnFoNkTNs0RSSeWCXj4GEuG4QZWTj5TtqGtess
c96gRQFr63zrn+s61T21qGrNailLCY6utISD0Zd9es67nL0O8FuJAcOzAH9FTrpNmukOui49BG7Q
Ee9Jo6faMxu6sgRrU1aDsRBqwirKJ3tVd3X3UbhsbOipdo920U/XfKj6b89BLs5FNj/OnlFBnXYd
lgCYSCuTYTY36Rb1RbMU6XEEXYWrrUep6UsM2sKrsles74C0vHl+jZ1K4bsamwepvXRPsC7aGYbR
HHogGKu8hEjYLgSI2hU2dtgy/UuKvN+hu07roGP9U9rDdI/EwBUmSJ7OOB8cSLHKXzFT+zJ9zSEL
sDvbGd2M00NHnXnKWPaxBfQmWBJfLrsDRHUMatUTiGytPXhYA9GONFLswNKLwb6fvQC4kOcX7qmV
pTSJkoMrT10/PMR5XuxKgeithrB+cgdv5NORSvcLsgH7Quwid77Q2a0NODLJQBbE3ew4f/Xg6gOg
kmCN/k3Yo/Dw24TlwL3dV5sBBiXUE99DVBmJBOJVxYbpx7sulQwmKyZxexf86oqyClKJU/Yrw1ef
2kZ3Mki8bYOkIvkNzoQSnycLTqdhrZn9xjtVpIAkC3KdaYkGmhtqgDlBpq2K2uwYiBZGRu5JCpsk
GWdM6yNhhl7O81aYfnckKO1f2f/kfaSqyL9Lnv9d0TMFTTB0vw0B4hY/8fwRQfwmA10NQK2Tqd7q
2fip2jzj5Oh+LWgDm5ScNux3GzdU3t2LMrC2dYshNqysZlsbzJSFsn5QCbs1LuFuOwu/OAa5h0Gl
rT32kDfZDRhuenBGk7UiZmISdy7KdyJX4rGvB7RRTtljnwsw0QbTqyKMo7PJtfitUrNZ5xOWBZzJ
QNKD1K3xAgMJlnhuVp3bmefIodQzkhz71FTXj5XO7be257qwI+x2IjH/mXVdPrlw11gNk/us9NDx
uvIcE6nd1C9MEbqjyaCY9QE0n9rNqp1tOgZ9A2AlX9YYIENX7dQ06I1JzO4iyDFupCJkqLlJzmT9
seP1RCstC1RLEzvDlac5ZzqTsdKCCNJw6kRc/ELMK+6DFs3aHqVH4eJG+yxW49OcZIBQBhlvxqrE
SinwTxVBXa5Hh8pMxG25jSqf0KzZms/VWKfE81WjzyQsMZqVRMNh5um96lgW1CtHbLVkZmsra+IL
zNfnyZvvdpYZ/8Iu7/ZD0vSXjr0wO2aU5o1FiPi36Q7OAA5w6LhMD0IVqhv9nPNiYwDexnGLozHn
zWgtLb+Moizfxl7qGyBH66mquRV8IYjT2sQnbv2knQ15W+OpjJpg44gY114IIo+MCakPt6W8qY3p
KNByN1Yzj6cpTypQrthztOw/srBvXIi+TF6SAMMh72TkbK0s00TqDF2tsklkN7vvi2sedeVySlb7
tk4WF4rVrkPWWa6LYKDOI9ZUPQne1uswxeqvNV2edWzgxRuLxCQQux5ADLaLNUkSG8Tm3LZwq0z7
lQm32EklvgVF3KkH7Hsm5k8yyABOYJSQD0Gg5dvSqAkjuSRxkiSgdCgOVRPRpuD3pawkJbGNdLtD
USJQ/CL7cedJ+5wF0/fk8WOJgEK2dH7TQL05vFBRpdYOoBpIgtuZ2TaLvfZNVMD9cffL/4dBwofR
OyTeV9X6rBytPxFekHixm0yN+YrfY1Ow77SrrmOltzXgAWz8fpaAxWlIlWkUv+lqzCx55mYkbIMI
I84j+hCYgNXE1ecF6PT5yAdDPyy/iglPcIJPOrWF2gMqxZkqipMpk1fd5NdcYriybfNTsiZIRc4l
4YapIAPNLRqpi7PXMLd5x3pnOLdszW4vNUe2CvUzJI+dCEuczvIwx/nzxB/IMnWyHKrXqguHVUfg
vEkS3AEuAoHR3vGzzSNsqsHFFBSdYZSsEVjWlNO3xLA/TZszH6+vl7ZEUcjGUulycLKIrPnNGha5
A5RhILFNrXwXgbjcGGb1zFiFkTU0B+VAI7o2Qq3t5Nr0wR40Iqpf+BwJhb05O9oJjPwOHw3Y8K5j
Y19Fmm95hBKCrVaR/BgQKjchbnEZzb+JhtkfOusR2jGKAeYNlRETmzeWC2VrBp3Yd2/DfPdgNDHf
fDcKLofillrD1nKiN1sziZmzg+GYh8aUJyMJD81IjqIH5oMg/cySHn3kV9dXHznvccF3G2ms9lkC
CG957iS1X+qasI5CUkH+2ZmmHWUAhtXfPvqp7fdqHjfgcfFTLf7o9D8vumNZuuApZLGHCTwST4pv
2yueotwF6tsOzXk20dUW8CqgQ2JNsMCgYqxChx9CpkQn9HYmoLk8honpP4/puMvEUw63M+EJD6zu
GEzpd1CYsLSpWQcOxPep+jZkuxqtjwyF0uTNZcvMxWPRALhCzLMSsYezxzXkuWfcO+kCCiwnN+40
kdw1z8ZYigv/ks9Xe2NehQ1u5kGT37VZpYAvdMCU7YdbUNJbD9yDF6fXgDw5agkkZDcyUQ7VEkus
d6HCJJFW3Wug8meuuG2l9LYhoTPL6hbqBo9Fw8OxJO+D7EaiimI9WzP579PPyLA2UzOZIDxpJQZ4
Y/19GJK3eFBsZhD/CCoeoXq8B3Vqc86YPP3+xsRDVGEB5wM7BOLg5+px8b/FAwZV9tpXebVLjXFv
SYFHgO0zo1iQScZ6iIPPbGi+qsZ4EdbUbwflvS1PJMIjCU9+6ySsBwEMF8b6PvTSk6kC99hghmrz
6Vn5z138bkKRWMXklq2mf7eWzZkjXDeJc+xBNwuCpSteWTjOkoCEdZlyYQ4SQgw3s4fNbvBhy081
Zy1RmdHEmkqCw9+NfIyJxU/nZCDDymYVCrQweoRqapydzmZDjwgfOihCgZPySKXpZmyc1y6Tt0nj
3uEW2JVpgem2uNXL89kY0YU+zNqUDmfsKEZCY4SQ2tQ9hoq13F2DfdWlX1keBHv2HvJ5/GAF4MFZ
DD25AMRg9M1iFcoXoAfOH2Kby9OQpsPe1VCRQH3ms7o2ro+XZmQyWuN431RVjP+yLRgbFar6Um1o
P1I+T4fY9krihUl3MaUuqN5ozayQrkJ6UMPD6LmnTqpn5PkFXgpngwQMZnMx1NywjvUWs3qGPaLK
mLa5LYHmATdnMSD2/cpTr2B4LtC8T/YsYYm2ezUBI9GCLdcE/OOgR3HLRzb9kaJGEEZ2pMvhgdcP
RZK/Q08DM5905a5IOQeL2KB+bh7Dicx9AQRiIwjLrD3mxvtaute2W+r2GG8Cr/iLVOQFWNFF3dKv
k6r6ja2R/REIgDx7egh3vDYEk7Xa+z3eQLvwHtlMT18HIZsVMpjsY5meiP48s8ZgxcK/50qyi4pt
ALgx/iwD/3zSZFfuFQKL9qX1gG4DCrEZUHi4K+mUWX6A9hz0WPBmj4kBDapyU2PtkSxntc74yUT+
x/NZmxiBwGDzXdWvg+V2rHAtrlhR86f49AsXmS40lriUhQM73Bpjw0Ghd6McsBNpD/0kfoNAYKzH
IuWBbj8jNH8QQKdqwpypgOi1nAcq888sPNhnTnyRZvSAsvNEo4l0FtjVRmXyKkdvFzTd+5zyiump
xwozVNuGE6Myy3RLpPkXhsiFecVm5i1sWXWCvnPKxw7t0z5blNLQhz5ERtlRmOchZAkf28PQwogS
sQcCp22ZXL1Bv4ezyTalXvAIsTAwLXCtG0iLqWJ6sKBe3BH+AKfaaLGIYOw6ue6C8NkGhtym7NEM
w05uK04NOB4hN3o9ssXJQpie5PPyQ4DkXxxNw+8kzDOtOY9iDtGA0nY80i2CA6iCva3VY6THS8G3
X7YsTMItvZHB8Jz0xhNomWTjRBPchoE61pD2qnAA4xnkOsMKf37poq9w5kmgzjTJJO5LFLQwYutE
iyGDDUXg5lNitOtudkjE6xflo6KWHD5aA9EKvQc3Y84EdJBPdqWBzEm6jrp9qWuwrbM0XoIGQ5mL
U0LLgXUsmf5NPCb9phVu2aPH6hQPYm1UNFeUUdCiE4baJkr2jmE9siLwNV64V1x3+7jGHFxYzRqK
Zc8kSl0FNnbPpCFq2mE3gvoShvHhqAnree/vc67QmN6m1egYtsBT3UhCHF12N9FiCk64lDXrbN/c
o6CyeLR6ZXR0cFT5GwTq7NOHaytcSj2OAPp3sXY7P8P36Jx5agt2/ZX3AjfHepiH5hq0g73VDSn3
zrZalEExbYPFaxiE8kMb020qA8ZS819t0xCO81zcGlyDDvVhRiqSrYf3jHBrkLeEu7g+ai/9ZrNC
96Vwe59lNX22LFe9o7D7pCatm+3197RovZPDrqXPIhmiF7t0wDSFEuumxLcDKJyfKKJAcuwYGkCE
O1cFPV7H+B5NYLsVk7nAIfhiYA1iuGypBINqGDxNkpVcM0GerR8oa9WwfAx6Mh15DAW8vbqF1+yY
uFQA3PkTLGU95U4Kyslh+aRo+GDO59wCRN3gVFuFMammwmEcWhK2CYKFeEf5hnjc2PgCQSQutwfT
PAwxgHe03a+jeQCNHBTANUz7phmTbSPeEXZ2rjHUbGkI4xWbUBlteKXYOVn4H5ZLfy0dUTISmC7o
E69yNtlnNJf8RC6ZEMgRHxXpgbYXby0IhER2Cod58S9Khh8OpPjuxvaT14RvrIJ9Qoc+eJ4tdnMI
HFvH4jmOLNAA1qYJxWMOmYWRxsFpQnCluHcnTIW9jIxVzlKjPQh441raaiSHhefaIhTA06mb5I66
oTbtWOKTYNhgg8RnDQsScSj3My+7CPHQp7i11q4bfOGffwnc7rGYvPdF/JVsaCygxBPNhuGZFtm1
QDxvkvmU8L25YnjRiTZXkEBYxmImC3/Cuk/Ogv4K+/cyCyViG1aqfuDCS9FFRZbuwQ6hwpdwEjRZ
mgAjfFklJxEJavH4FU3BIxfLDufeDHwYSuWTPbnAKAz4FL2pGHAAXuKNLZ7hjpcwrUZG0xWf1jY+
RKNzrLuEtiGYtmbvlFs078fEah7xIwfHUA/AXhqwJUBQeI+S32SOvsrQ/WoC3OJNcx3q8u6M+iI9
HH6Ozg9ytp79wFbfInFeIOltFx+pG9T9EaWQriC46WJ6Glq22VqstxOT8dNGnX4MRSA3g5Hd6qx9
9HMf5L5B18T2ldR4THNzWCXMYMMsp/9km+V+BvvvGMMtc8360NmMuZL//6aJjZ2uTNsjRzctQXLw
dII1WWHQEnNXbYomSA+jWmDcOXPSWo5bVjkgHqmOAelI/IldwUq9+XHSAUj0wa6Xb9YQvmPE2k5V
9Fo1WAY51988UdyxAZy6WB5VOl7xrZ+nObwxKfgWFR8OpZ3dXEzvGFt+TOSNHdP5G6Lehmi3y6wq
hYaDKS/IrG0G4nZ23FNMV9vhrU3+x9J5LMeNLFH0ixABFPy2vTdskk1qg6BICbbg/de/U5q30oxE
gwYKVZk3r8kpYkDEGesuLd/EdY2uNCbbxVbQhmEar3VDvVURjurPqzy1fZV3vUWGn68mJyH/jJwj
YYfwx3RmMeHsviJi/Oua1PJmsGTFHdwMEj4udDctcWiFNdwCR8ZZoPARlgM6s1WnSZnEWx+kPB30
ken27KUbP6KX9rszGN3ZT6O9J2baewjAYTfhPmaRBhX2P6AyOC3ED8tKjxBLfkVIl1ZFnX9UI/5P
dAFSFnihiIppnoldLUcENhh/9YL8q4WfOdNy1OHulza28o509V04tQQkzK29ay2VRO8YuN4QIAX5
KssBFHqw+8xn1lQU2kagv9gwjoRYRAl7KbRcx+AkwJnOCRQuZeoT7AdmwfGgV9jE5oJWueK259CG
9s6/NjVxPQZwjK8+RIoBbojlHIwMf+ju0MDkhSl7iGSqlvXGdcJm16dughYKD77lEMT679oukI51
kebcON3zjzxPXcgXsOI6Qskh0yiDpqIgBjmx7GY5pr61QRyJkSoxLiPPhWOhnC0854OgW8LJhjVp
puBbNr7cjuF22TKC5bJOfT26RM1ogPy14qWKa20bdTGe4s7o7u0eA3k5UR9GvecehqCFMVTo2UnH
/2fHdmOuA8eH69TPxRZuh1xDZLVPc67hUWKZFEuDmkRoGPWT9upu5jzCgN2q62bFjy+J7/VQMNoi
PhKVM6zI8ACeaEYb0UdUfJRtxd6H5Ta1dKcd7GQibLklTUNFNW/tOsTu2fUwGnI66TCznPut5jDu
xcAcxiGT6U2UR/OtaHnzOi2EEerb2r012ZOAbmrWk9GufbzU1rJiMtYbYOhMIaK1MHuCOU02anPA
WsRIMgd5mVVh9VIn16HqfwS2BayuxNk5oRZYqwaHy4ejHBQqXA8WGsjdupuy/lhawjtJbYB4kXn5
dZxztY1bgBrR7JWYnGO1uqBNST5Gp/G27DXtdkr8ed1B2cQ7n0mfkXCWunWQbUPd/2NzHinFbs5r
6eLNAR98wj8k+rKYTSzK2jzpgYkBGrMs3qaCIcQYrFM17mp9GmB7L0HMNLY7HCTP0mu+WzoiOAH+
XzMs8V916p3jO5/tkBzaIT3EJsnmgKIbExzNlzWunFFzgzWxtgdYuvhXEPdoIKkJRPwh69Za5EGz
9rBoTDVxs7rqZxY1GmcUDYtBiRPLQIlkcNxjGaMZwdhP1+1jim0O9N2YrPbu04QrrARdqzqerYPe
u9R0Xfc2dd0IA5m0Gi06Fa7KuCkZdXEvoKyusglVvxJkFPj2wr4/4C++qm3rOVbJcjDmRywKHAei
rSDQouqY1tr1K+7OfzobblRU0YK2qiqR4cmZ/FNKVqhRauchUTCiPJlGsG/K4nfUDBXcSXmY4uQ2
JqCitfOCV9N16IzPZh5fut5B3k9TmhKs1MbOsLAb7UsJU9wpfgjQoMgsrulsXd3ShiuTfrYo81rN
21pNdRFgdhW2M2RFRacJxyXORuSCcbmsoupuO+al7A206yL9aFIGRxhA4WF4Agt81fEFdgfhLkQW
bWd7OAwpHgL6XDBc1Op9WJsvIhcbd07P6v/tmH5SYH2fDiFI0nQOPYJTYFf/zrpmE7rD1df1s1PW
LIPys1IeJ60c3z3Znwq/8VX8kY7Jeu5vmYaAibVoJLv5AM/tAKmEYXP/C6XIJs/kHorNpXL0rQnd
eOObkvGzvELrvgrgLQdSEVwx/HOKMLlbsXNrqvlm/BO+DBfCO+tjk3Q+ja52ohxFW1yBw/3z8ogr
aEQ1NH4rc15nm9wPXjxmT+QQMnOCTxdU7SOcUvcX4AuzqCjNzgM8La/D1i2onE+jMPYin7CHMqhW
FiikvFcHWQ4Xh8P2LJ1Lw3iOxJEQn7eEc8/Ii3+3toMwaIkMsxE8owaCKKOYGkcOE5Mxd8akoMW3
zaTsprRumbsCmRsZo9jQ8u8CBI2gVnLG3YTMcDxgbS1HQoqo1pEjdBeNEiUktQfCZXeEdwAA1A6/
cDJ5YJVJqrcTsB0rIkupmxuD+gOX+NUQEw3mZ/KjL9yl8PpthqOIcs/y0N7a5e8Bvhyezzjmhu1S
Ic1p44lTL3Rc/cnKVcBCHerp0ramcduOWFMggo1BNntrWue4UtbUNYg3idQAysWEHNfXAyOGT3/U
8KlCiVymaw6YTWJifh1ApwnMg0FmO3P1Q6sRPjJZ5qID5MkYfR2r0FjXffQkTno5YXPAmcCR0NH1
GSpV/K0rZw/RNrNZw07/jKzmgI24NbAhyyTQTGG+SgN7WjnlOyWHkKMDdT9SuSdVjE/DQDKQ7Ckf
qKJoBDRVber5p5DJzWZUjACT6ZUNsbBOGZMFrjwXEdqguT30+NtQVc+Y5mY4apgWIqOgPNXIZuYx
/rYLeVQYyTyJM2KR+79BMna5a7Nxr7pPHneILMXv63gL6XozB5ydFahmLeaVHsD1bmM6f6Ahu8Ti
AMOYZWAgTrBE8PCzaW2X87WWPT6c2YgboiIpz5fCDFewCn/NcF/MDK26RDDQUyhk8j3vs4O6riiI
sP95B7w+c4SsvCx9CyDrhyPOXZZHFYeVP3+f2NQGunVLpQr8Ben3/K0n20va55dQePS8GEdoyV4v
VLc6rTnR1pWFnBXA6p8vjZGuWt2lUic7F4JPoJ9So8V9RwtTAjvqVYIUojJ9cnKZ/SZRvBJzADHS
24Wpu7NplUKo4OS7Kj66c/d6/VCl3r20jQ2CItiuwkQWYbX3UhBdnxjHhgDRuY32WSCYuZFliPHy
cIXTgldE5i0tSZcY+dMzSUZgXts7ujDAFlNpvefofhaTRDZpTksD+bZaoegNlh3XP2BZqBcobVjZ
wTCvs/C94KDrhb0WvLY0uhCC5XtmISdNYcMYdYZjvLd1DM/aeW2EDaBVQ0pA+BJRfumluccU6hZh
BDs03mcPG4j+9pWAKBV5z5ZMiPzoPLEwvjqy/MEFD2Exy129KlI4KNdJyA7Q2ZDC1Mtivuqx2se8
eSNrTf6gatP4WnRgSQwPtgSYd0aSJfHtTKkeTGtVtcB+5JcAzUj/p9Ybpuzxn5xESVA8Z4kefy91
rH6Z7QcLo8TCtrTBZj3z3lnNi1GbxxrNIbAJ3PY6ZYI/n/y6tDYxi6Jui1cgs43lUynNBeIOC7oQ
hmjLoY2fnoUay+3tA4wpbLhhUtBolHQRw1tg0atSL1psPZixtPWeSdxGH/InJAgMvBJCkIcg+Rrd
mOXUknPGQJLNHaZ+lcUPPBJ2kmhXzMW8tyCqTgZhIqkrHVzi2y+36xEz4+q+No2QTznmfxp/ssnf
GaJVbqaowxGmbwZ/uFc5CAvlkTpieYurL9z3TkJOb6nu3Dwb2BY8OMPznHtuG8Wb3wanYZafna2P
C6UBHsOIlBDr6gNQtZ7x0jQOmfK+sy/bXLkyjeS2QyfT+htGNi9F3fwUAKMap+eCsOpHoYInNe8i
E3dbzJykZSbudtVe/TL6GMFgdw60+RsIhQ3HF3dN30RC7gJ7jux4smLgIKeLNsxwNQLXBE2GCZYX
X6GbbLOKQSPut5DB0U+CCBe5sfcrzNS93H9rIW0vHFdlIzV6eRdeHFxCDY0kXf947ksaqFbaKwGB
aID2worLKSvdYEURsWRgvSusECYKlI4eCAMzjHi0dq4qA4c6D2FbuszYSGM6gY2LbTZE0Quzn5ly
37PTK1ZVNmgyxku5a04fNLYkdkRtODzEIIBhe4nbSVkmuHfgw8vMVRtIErSbs17Pn5UDY3UcUxOX
Ac4wIqn2LApMjMoPinzB9ENom3EAg9WYsHl+uo3c6bOrSmiww/DKfONNc6MQ6xfcUHvavXJwaRdD
DR6Qc8lITF1obf5bWO6q101AiOba+zGTVDQWJm01MM4lLqtz2ZCU4HQXH3BlQRm4E11/h4FbLDsk
DG495KsaSgUlyU/aoFmlwoMJ9dJKedCw+kdeFDmP1tK41VJM5ssMp+AIdWtSblPWWxniEF6Dv+w6
Pusfq7AZa3WJz6gdNiV8fxvSFX1mgnu0tLeo1fNfHpEIT0dSsQDNo956FrJHSNNEAJkZUacIb5yf
KgxfcrwGsJz87eAEJh0mvfF4g2CkHKXGM/mg78h7XwgdfalxCAgD0gaNwrs6jWGQCdDR1mPmegWb
NG7dRBJRXCh2Gxzcaug93qwJ2gY/DG7+vpu1HRGdQHjkbFdJszFq3P5NWDVwNZhy+QX4RLPz5uFc
UYBrdFm0gT09K8Ndcsk5gvIetwqz3VuUKo2ov5FlEGpT7kItPQ20+zT4J085iBRwomRLfRN2uMoM
kLBOQ5U2TFuoldAIjTs7MIKXADETvQXZPk5xLMTsbqcy2Xg9hLzMN5OVIHswKu1DK5vo25rJkxdT
9RAkTse1gkPAk1ual1XBjBVCvVd8s4e8M/GAXGSY83GqofpMedZvMA0ODCql8hA3E6ZLOQaJdbYv
bN9HyJCXcGZrLX1XxhPMwWBM9qwLPYnxSUG8hi8xrGkLU24Kvbgne4b6Hz/FtTlNn5ZdnNjedj75
33hy7d05ufVZvEm67opyauVGoj9gm13h7op/UJzZ64S8+RWuKNoCSCLiuGdeQlcvaDmoInbGyLjX
HqdbE4I5JRkEbcYrzGAaK0TV3cPDOMfjebCK9DXKE2ZXTv89Q/LZgUcpxLi46kG7F239Ezbxw6uo
SqDFbDJI/im/2bfqfe/KOwPd/SRhEwx92vzyyNGjdsSVbmC024sVioZrY6louBhUzjsVVvLRacXZ
HmLup7MJMvPDls1jUv4/AVs9lgerdBivVqjtsHM4Yku3dZv+2IzpDrD3tQ1h6uHmlOGtphyyh0aR
RmMK5oJ9WsF0RfJGd47Wy1vOEnuOlvQ7g6Jclip3gFla32EW1J7moljXDgBdWr+RqrIyEvevYdpQ
v+eT1qC1ilOmaUmaw8UgyAI1IzEjpGXIiGCMhtPe1FkE1qqHdl6Yyn8nt9C7IuWEIWv/qYx2UOmz
BC5Bc1og3BtoWD2lcCxdQqqqW8wVCgd+rwtXdxwBVfN6WLgYEc8CW9oYY1XfxyM+6Ibvqiqv8KSc
1YwAuW6GLVEPlEQK2iqTcO141LDDwF3Rhi32yk/Fkxmn5lJarVxWTrseLThBEQrxhTmKXU3cRqql
O30GyqwUhWHe9QIFo608TMIK3USO4VzJOLeJNWYcpnWqWJTKM3vl6biB+egkmOwvJzy/JeM8cwiP
TNK2hrKDz1BLbVFwkN1QYnCBiTIBLGqHcGrIqlSesGCaK+7YZKK5o7dOCCJEYbkwu56cotj7C7WH
Gn2KUNZW86k3gWBrs2KunRm3kZ4pmZsBmSyWIqmt7SO3Vjfe/KhaXFgMPl7UrQcLJyNM4xMb1wIx
UywFH5MYLqaNxkhdk8NHnUt0+ZGGf5K4sYq7BSQtzIykj3BTNtghgJ5rQf06E8q5FWGAF07YMKeS
3LZw/Fuhaaxre1t3JNQh0cOJegeveB3p/m80RE82bnh0PadlCSGq9DD4CPs30zWubj2+lUyu7HH8
KFKOrtx/egjP8Ip/ZDU95GBRw4oKyVSTVPNLNGJlMw0ttJ656r51TLA/pTT9Q9aLcGNM/pebN98F
zD8aIra0vkv3s1UcyfDhZiQb1LToYN2rwSdLxXybsM5LNB1Mtv9WnyZhGpo3M1ry/JxV0b5wU46i
ObzFej3iUd8d1aOcYGvl879wcFavOJdy3vq8jL7uIhNqXjAOZMalbVJdDcvMgNS6cD8HKhpJ0y0s
V9snjvUfGIqdgIHIpZDjLuzsY00ck5Dx2ra099BMtuqFGHwIOex6sBHOTj5/4PLLW9SJrT/68F2M
y6TWFqsugwXnUWfIpniOqruoCo8zg+RPLZ53DOJg1nqrusVH9VFhARtLSJtnD+H/UBDokJu/MFQ7
it665d2+49WRe/icEFGIiK3jJQL9ZWU8xoFLjfdqEVsG5Gx9uhSMMKy/SflokviYgoAm9KEplixe
ULKiYHTxuwMT+wxbUHxAtkXFyC/nGnJEcP0lDnaK2O5RkaGvZGTuXuDtL3NYZCmwS8xL47TscMxg
bQgLlNJsc+mdy6xzhrTI8NqNocm91UzrsvpMIY4PEAxc431wno31ze8zynIzDUDDXCuvLWg1jg8w
YcBenBMpBGsrITwYLgTfYWOp7Sa4yYBOu2a87G0dDkS/jHWJv92DC3aCS4PRBFqWEiTSJkGQeBQn
XPJxuFAUeR2dW9v/hMUzxYaPPwp8fPjGeTQgQaKLc3DUdV+m/IdLzyBqMbvGxcZTHJylbYyLmQ87
0Rh7IKJVvunc5g+28QL9Y743EECpBd4RBWiG4TlSXZ+7z/Nka2KcHFfkZ9q3yAe6j78tlGMoyNis
i26fs4+pn6hpiLRq5ysMdj7y11Hs49ClY4ogQdHYGg/uwojiPCIJq0/PLkUi3x2yaiU7NP/AHcVF
E3X7x5CPq7orSSb9MzMu8aS7mLBac4ZPnxnvOLEh/ffAWDS6tLbqoXQcWSxJKLcvM1VJ5XwR0+lx
I+RebUJ8Q0Xtr+EGph59mLzlYv7D34pKXEymAZ2V7mY4a0LptohP905D86NcpxyMbGzOe4cebcJr
2DMJklRQ7HRQd0YtJr98GhDIMPBUv4e3gdUrsdCGf7DoXbEYU3wWJmZrTDG4C2SGbb1iQunwGMbv
KMcRN3dWrEGtf6kl0IlagOTp6JukQCDSbiokGGSNrPi4gbBgPUog5DfTfrPhpTn1l4fTmkH50Wsf
SciQUOyq+W3AmxIW3T7CSaQtMJcRJxf7YiujvCIU7/8X2o+bJPrNqp/YoPG/0HxfubQACNAxOdhH
4FlnOu+MgdV3WJ3JjAJ2J0EoOFQeuObZTV4tL9ihuMK8Ym9r8XEmU52CQJ1HVWRuDei//FJFW0Xi
Q0YG8Uph9OCX1a0H9ITpGqNYvrdt4JJSf4sIZYFRrKz6K2FWxJrm+tRTB9ZCrSv3BhsFs/dTjfqE
5LGd5o6HvCJksaGlULycDgMcMf32HUyFQ0Tw/g/vVJtPvxqA8DR5cmvTudlVRrIyukldYTjq+9R4
iVgbrleuGYqs1ava9v7Byp5Jc2F1chW4m525APW6qcU7vJDydOQvGLcvS16vke3A0yNgvNcCi1i+
I8Y1qR+eVLt0o9466pwFC4sbJ6h3c6wACkI45hthLeigy2kxO69wcPqZIGIXYzZY2bO14S3P2C7Z
GyrrW/3yXpGPlKcGv3fMfxocemAJYLCrHzNcLWvRXDNuCOPiJ08DDs3aRHjGIo+/WtgohYvFl3H1
5YNrj5DkEGC6np1g78Z5c8FHZsuculpwX2jVAfda51ok6Re5eoyVQjpMcjze4antJzh0ajdG0Xeg
/+Q8nj8n09lxK1NTP+Wqv5QA0wGe5GYYfDAwqePuUsLhjbR5ZUt7z7Pgbk2xcQihOwbs13GXrYCA
kcN3NM7vfPiJWzt4H+TSLEaaU8ZYG6jVqym412Sw9n20CzlJdEDFAV/baaQG5JXLy28s9xbkB699
wQnCc0M+bGGs2XKvuvTcmZ/qKfStPHiCmGcKt7iJblFBzlyuMavhw+nlUW3ubQ2BAj50W+m47Jpb
zRZ7a8yv4WSqjVHr2ndG/1DoYgBrxFJhuu7sYsUiwbZiLew9sY8kccgvnvw/a7NuP8StC8MYj0Pe
op4NP3oVuv3q8DdcqluqRD35wYeIuR6+xq+xM4XF6joNLkfOcaQ/iqDvDvREBYGbbrtJ8SmOx3Qd
+88wJny6I4hoBt2ASbAFiQYsC/C6xGg1xF5RlbLqfSgwE2KhVqK49R6moZCp1LGCEndptRtOnNSH
pehAARRMb9tNyeSq5PgY+wfjgFPcZAuteRJJpPYJuXc8e+1SRpjRpcdBo4ahmpu+ii468q9qwZAv
v8DfiDd0ZTnvGQV8q+jFiDqzpPjWmPPUANCu0W1ZG9B3PPmYEIqwkUWRscW1bxUELqVvtSKSa2Vq
/vccWuRXAdjkVAdxJndGVd7VFxRdtWDHdfR0m0LjDq4pSjYPkSvt455J8q6rMeo0irNFZ8DJOSJf
VucEV2rQPHj4dfSKcE2O1NAxWUid+S++TMc4y7EhdLQNe7WMjTcRtE+70I/Ylb8WIn1O5vTCrTIC
YznWwad6NbqJYppXbWTKFebVtTOcV7yXlm157SpeKaa1qo7hzkod7gjfjQ0LUyxqVz2hym8f+KNf
ONpnFwmKxhgSU9RK7AEccZ2Vy2xWGdR/iLIiIo9Zq3YiDmEXc0CPDvK/S+/N6z459dOh6rGOq41N
1e310rirRdLhbgWbEgs9Tu1mQYzLjlugzuiBTksr7+rNmasPgCfsA/BP7uEgJKm9M0guKsAUs1Ts
tWBeCdQXVkf+tMf+Mk3ToZvrvxZc6GVU19+Eeu3qzHsxWvsimukY+toK/3TCVnFBcYfmizHUJR3L
32WAIXJBsmkl9BuWej3dBEolqtKRPHUrQZkdTANfguNXH0+wrOyTEASRksB00Kb0Q/fDvR7Yh6IX
b6kjrlHg2gszxWLFkvvBmY74fe/nttj7Mn6Smbglw2eH4v8WY9OR++k3iC3PyjA/ZN4cMQjf1kGw
N9kBwMy2EWYfC1RPy9FLr4Yl+VBAwbaP9Uuu2HYsjsbC3s+ext+DzptjWZuwn8nUiLauNbOWA7HB
JW9VG93BrcIRPyQcLjgOs7Ey6J4Irxx8bVy4UfkjXXm0tfp1lEQDeVb1e+BWJLG+NluytePmWlUS
uKE/62PSLzXRbgEy9zqp6U5lbEOllkTt85Lm8BLzydvN0nhkuDSr4nKAA8egZ4eEeWuyfmWHopYG
2cmHi11/aaREx+LGu62Lc6C/1eybvLJqO47YtBCVtwFT83ej+tB5awodnHhjttXZhUREChMcTXbV
s1HAJztTKquapul/9HRecwj2LC2PfZ6BB7vPGzSarU5YgfUNhrPIITzmgBxVe/aCn6h9cvJx/qk3
ZmKQpGMD36Z3okkZw6kEOsQh/i+Tib3K+nPH6IWNU1KasgODzDEbuEjzq8Q1JqsjFFvXJr2rM4YF
r44Oreh+zdFryi/mp7ITq6UWgZ7CUNrM/UeYzqrLUehgw1E5Dp9IZxh6MZRMumVoONuBOABj/OBC
1d1hK3RdHPRxzVOVNReuta8NCE8FS6f4sJBkJ7DBMyx6oV8v54Y5vthTY5BSQGWv69nRrikl5fuI
oYxpUTtG89mhshhBFdidC4HMrWqYwOg7tdsSNLYy2vcchsxk/7BpVy6XyUuq7kxMEjNA6Ulj6MBz
A5ECUeKcpaDjJ/ecqGrqMcP812YYvDqqFGgBFA6WOKjfPyBc7Ed2Vv+Z0yYJE5YEP4PLCBj+iObu
py32Du+8rCs/nLfcv5yojfYv0VKQwFR71XsfNsV9IPF4IexHlZlZg6U3G6t0fqtjjYaBxcOXQjVe
5DJEBsRNqYJVKG48E45QONNIPTj5ry79RpxEOPl8//ezVd2mvm+GMl2M8OFpjYTzzt3kq/3su4sg
J1F6dTwlTHSXSffNwjATJpJiL1OCah1mjBeWAEJ29W6p3V+IHfD+kQfTGk81TKpoIKuYU4tP4mGR
12kfqZ1uPHkz5F+fypyfGUWPmZk8lIAFKBm5rsZOsColzrasAq+f2UxOPedWQBGO+HzbJWdeCbrm
SsdfSAAkRq+8JkmDrT+uwHBpd8yvVh6upwNhYEOKTjlHQoF3Ro9QJblpoNhcoyoLgTt3cdYeVFUq
8+QyDsnaDX4KHRM0kiOgOoVDee6Ik2UN7EivvFStsvAnixWeAUdFMb+kCYvNeQo9RFU3jSu1TZho
VdS4bBVF9o4PaTjMQHkBurg5qBx4iM1Het4gvaj+BQvEJV5T69S+uo7/qZrDUeJfoEUqGRwRwevg
Ppk9Ya4gn8RIZltZmMvW+3f+qfdKx4NX97RF5ML4zSfY1VxbMiXvaseA/b9M3N9W511ochlfo10p
rwmbgFRLnQ1hzL5CXOzrUB5SdSjW8onZD3w8ZnGsxORM6+G34uw7YpPwabUqQDNDyTQES1a83/rQ
+rCmMAY0J+liDHZx9HtQz9p7V5HOmOSzdkJ3qVrCyMvXedwt/NRBsyUfBigbvjQ3xuuQudic0nVV
/bsHPrc/wCTR8KhC9jWTgIVq+AXNDFqMWVr3rnPu6pgw2vHsZtEOEsEh4pMAMKh61nZdjEYYWFM7
qsBuezxaWHLCyLuMCYz5WGyAwFYuV5VUe54o7yGblmqq2VnU9h70wVL970BNk9JQ+N1hxHaVq+Cr
8TVbqd+Wjs6S3oPPiPD63zrEGm/V+uU6pnyJwR7Uxq923S5t9v/MhPVNYX0bebOcOcYisgTYZaT+
/5Wslh4LikXu1/qabZknrV7oMVhVtLkWf/KeRtj7CogQDVOQ3rQvfqsgI5+7oL6oBLme2ST4K96N
mYKNsxwnBKixVK8NSKCTtrugf1E9gMebiAXHjVqJ38PzLmJ4hPKhNt+cNVIbz5S3K+b1UYs91a/s
PdwotVD5ascU0CSUJOSz7f7YoCrq5dUFAUdEdRSxsj7YlEBcquVUlTrgqLqFbIdO8MNanPqn2b+p
k63GLDyiiGZjC9DDc0Fxw9yZQv0fLJJ9TgNFhnKANx4KKSScFjeP9yIckIvgoZfVbzOzrBaIHQay
ggIMemN1Bnr4ZnDJavkmaswN6YlLZzPjqnlyRCfwlMZ1XcPwjuOzekp15u7Un1merlIb5caHgRBQ
gSvq+XLi06EBc9Rf2DYv/RLXQQAPB4pkt1cgR8ZOp5MWoDZB096bhbmBJb+O+l+z42K4ht6LJoJj
Ie5ecUOGCeLuxoF0bgxnEwA8deaVHOowWOkUMiwK7o7XbjOehLohfJDK+uwEcgn2aD+9ROmH+i/V
oeBPTol7UbckcF5GDml1YPBh1dE9UeKyJv4N7nJ7ycpz8gc9vumcR5d/6v4wJdoaRXMxqIS0NFLL
kjNWrQZ1uTW1+Shi5qDJmufETqoNgGm8rD2FcdLyg/Dswu5WbRygbSFEf/Ns8TbxUgFQurh/BtO9
waiez8F6KKKvGS+dwdJXBiclpQAzFGjgGxr1NN2oy2cF5lF2sew36foLnmMOTFclEIfV2Vena4XQ
qOen1qg6CRTIBhDIVyoQTy1iVjYikzVg478TSdF1eVYO7XMXaUeFFXIpJi1pX2Qr8CgmEtSk5lJo
Jt74vC+cBbEg5uHpR+/86P8XYJ2fKySqIWPI5oFRoMP12sUwJl3I2FQ3qp6gi7f4MQEOM03yVIcB
0wa4Obe6wOaJnUpkOWKqb49Us5RjmjPVww1TFRlEW+24bzbNHb1Ly2uj0KYSyKzbWz37drhVpgrY
/N984TD0Q8NGac3SInFUAVTqYGWfPXHcAJKmDdkrcl068K/46epcRaeyYLCOtANrZO6/Op/MwJhe
1d7IA0RDbKxImCa7JzM/vYxKxwkq8s5ldjbFOMPsz/PXBs8J7F18iKf9WjfF0g+7mzmIq9eg5lc8
a9vj1PCbwsO4hXocEUhB7MMi6WJUpLCuvBJ+VOtiJeGhTrEzHJ2COHrtaSncLL8NftpDpvSSx+Q4
07sn+pxwRLe4kCba7Jy6ulIcAgLF7b2TIVtvTLlQTRscqNdJKs9TDayixBLY6zGVsh8yi/cDjJ1F
nzOZUQWcWlCj3RxmLB7ZSZxZ+3ToghvRvqWly41QoXFiW4IO9bWk8oEEFw8TAAbmloEYVq5F1hop
U0UIMBjNL5meo1nA/8cO25sC5gfmB8aobdncbh02ZE7fnNXbphpH+Pd/DZoQNWT87+ung5GkV10b
XhEwYWDU1e++73/2HoomB5Q/qr9Vo6UZwdFJ4gPEfIAEczu26Sms3LccX4ylbl/0xjjhlL8fQTVH
hwCGsdrbgA5wDy+hW3yW1vD0m+gQJv1Klf6qackotDy3udUTfgjtqB0wmtiqv5xKg7Qgx3hEMWBQ
7TS3iNmL2o0oh48O27ND3PYLw+e7poOxsC1AxcNYNSoqqCtjsjB07CvStJbLKcMkHjkMUsAoxpyY
zobf4GCaNsOuJa1nO3qMAfNhxCs+tF+Hqrq2PuG1c3bHdu2gHmsxzHBLLeUy2J9LQ14Y21zI5CZG
qN+b/Rhvg1BHBVFRzNqWUkPaiXXmCBpXrVOLeyrltS8aDCkkTfOU9t491YzyO8QDG5W9BsoJJof1
YUojG4G2Z1i54fCNq1RmaOshwsRKywrEg9Z7EyePgdpDh0CFVAb9ZjwSsglIgZjhIhsKNwU6jnUO
6QGwZaKBaz2xKzPSOVOepDorC1fAUwrKl39tmjGqtbIMGqydqLFe1KHX9T4gWU+HAzcDOfUwYdxq
5aHBMpuadZEia6loJoWjz2sSjO6m1j/JSYU/neEYZ1CI4aeEpL2WJy6u3w2tBeIRwufoKlKFswwT
mhDdugZjz8j8NVbVmEnRnSbTbwviPqMygriwyri3Vhg/JkQxU6mdGgmr0AC4vZl+sPa1Yjt1kXMr
GVcudVnZsNAdn2AhjyEjIY39QOZ6MTgzQxj9onv9Sz90b2qc3+f2vWsQVI94AlPUMsMjbgbL3Ect
OiU+6WaiiwTOmIHH8qBYGcz2x4+FRIoAv9184tDGJkqGNT6Xas/sPIyQG7ny4a4FyILUoaTgxiG/
D3TZ8TSQQKuE8t1rQdWNFy9yGeiYPTwKk1JYdB8g1Zz73Oj+K4YIyzwbKSozjBwFtvnkCwxRb+np
YpssNszNWTUaIC4s0TX1G3u9YeA7qgLZTAy7irU6o6lvKEbWEaVhj1qGgshK1MAHlStsoLkhOoIN
uc5HeOdiJezyjaY+r3CDGnXtXe/GVeF/qwvTw/eSqo+TdIheFRqAkQhhFM2fnj4uz21EZxFxfHCZ
piZhhZj7ggOU7GeYJg0pjQgwYY62ZN9RAmferYP2g2EtDVyx0COHVbRh1Az/CYtOnCDTWb7kyko+
5wxRP9pjWbaE4vAx1QgICdChYh4VNE8XxxGLBlkBjQoT4ytUnWQxK1C/gJDx08jDKDFOUP9MHUKN
3XZvBffQxasp6yPENxHRGM2yyieQBB5DQD4beFzBR45A35qEijT/GYK7wCagYqq7rOnmOQNTJTyD
GaRmxQ7Vap1qLxQCjq7heHefkPLWSUmMYU0imr+wgX8oUHrnqX4ytUMPeZQwLU5XYl0KiGC0UupP
hc6XZCqq4S4lbERcwhi9AkhqlFnqH8PuVR0oaunpLTlwr1QP6txO1JmM2q/X0b/l6U4G/+PoPJYj
x4Eg+kWMoAd5be8kdctLF8bI0ZMAPfn1+7Cn2d2Z1XTTAIWqzJfo8IV1oGFw8qDHCL87o419ZXOf
VHzHD+2YxelnIw/mHYxCZvQkuWfzK6DhDX+h/lJ+CVaFSlQfn5K+pMLX/Ygn7dmeouvoTf9iDzEs
8KiUB6315j1Tx9w1r67JPinUzkWbDS9p37NBF/Qo+BkTHQynw71Q0nwLNZl7+iXB+KOQ1l3f5C9G
OLxyEpoKsnIIxuNZ5meGeEN7mBl00ul39lu+BbcbveIa0uGrzaOtjwn6I5vZsEd/gnKQLXcQHRHk
nMG6NwFVP2ZHlZArMJe8RQw0KN71K6sbz1Ux/f8A0BwJERNwaWmau0P9osudUrxPZnSH0eVS1PII
E2Sjr79ntNsyB07PhaSTstVXKpTVMcajqc9lLSbJEsuWN8CjN/BrP2G4XYX1nw8NcNV5xcNCce4z
MfVoYYKgsADS5wuC4OQZFxG6lGD4pGDTf1cKqG9dE2bg8pcIQAT6ZMArG/OQKiUO+CgPegIRs801
uHWjHrUjRk9dAtSgRHBdrU1WXiIK/Y1mx1ehgWugujTlaQjrCxLr+ynJ/z9PIprYtjyiDc3OWFzQ
ClDaTvTFGnSvM7dPv2b6edMjtpT9WU9C9QKk4DX3fUvkPI0/T7n7wMb/WvTfuZie9BXRS5Ze6Uzk
NRZ1Mm2y3BJ7ynn9vw+yPbVRd6GxpN9JX+a80O5OD7ulfGNMEYrqpRkgN2XJk6gWRCJkiDdDq3+O
flDa9KuZjDtWzEXOvCm3XLR0l+nIFltRc92Y9HJnY/oEkn5FzAPK7xp29sCMOvRLZEpgmQUhzTRB
+NpL9QMzgf3rdeD5jWiW6eFcbgETIOMYb0u1M/lNXVcXwQhXhY5a5mA9gHXCuCJk1WHRbCIAwAk2
87YUDzObc6rABVTqVEAE9K2Clha+Y6oj/TLw4nFsYtEljYmKj3ZQItonlMkaBg4bYl6hfqOz/LOQ
Xe7XJ9AS6PvxAbE81WZ05MXQFxhmEfHEEI2lTA8ZwLuSlbp2xGG0vK+qAJerWJ1wWrN8Zg3arcX/
UYpQgCHZ08TaBbzhc10D82ueMtvfwnlH2BMqb0tGOON751MlHlkUxkEGzafhN0/WCKoLjZOcvVfD
Xv40hiexhlcxJluLtSuT9k0R/A6BgmSNZM6B6Dr90YvIk1Yb3U6t/H43FybSXYlzrcBlY9U7Mzdv
lrtw0PAuDFpIQZfHggXaptRqnfSd45KIzK1hWodMdWDO9EIzx3u95+KV2SsweCzoBzG434nJSYOn
sGZ1YDz3//amBVpTa7i7gGu8lUl4DHiTwyyd0LkB92IPTnXeZeDvRledDB86sj7G6IVST6X11qxf
BUVZ1dYjQSzOQc1o9Ud+cOV/Co3+msLsRz859QBNZqyVIMJyXAWj94TMIDUy59bGn3Rsty0MFNoK
Bwfg3yWNxo8+qC5RjLJcQa1pm/6ubIO1vkltlR1YUHQ1opsyhLvteG4IutSLAofCGJOVX7hncjL2
en+tCStFvG78s2RFT7aStIdDFG8WHT2DTnAb5i9+hTeYTUefWHmO0NQACEdn5AQbM0Y5yj83rtq1
vGJ0NTHKpWu9Z8JT+9AzdV1i6oGFfncH2hGQJ3YV/yzD78y1ASKRszjcdBuPm+6JiHg+Jqg8rKnn
POgv0WV3AsKpVM69Ie/dnB+P0oDeQpbY3WbyvVtqVOBD65vF1MK3hmkz6kY52kNahhFyMP1NLXs4
lzPeN9s5moJK0QWFmQUM5B02xBGrIVcCCTHvoxt/pgNJkbPj7Fj407lCVvGuP9ac42LhgJB3JtIX
qSVNFee0DoYYkOJVQ19brx60E3UNrZeziDsR+YqcDtZFb7kwdplpPutaxeuZCtOQ0eESQfpvGCAs
VlEOecUMn30bpUFcBTvZ938ErwLWbUjytXz0xsQTlNh1YTpJOrEM87eDKbaSZzGvU47TmAM/pzpz
H3vULR09Jey+SKkX4p6gBnLziozpPYmSSTyf3IzPC37FNfu72WYDkuSh7CutXq17SzuOY5LnovY9
lwRAe8LaJ3l7LxDyTCg2RDtfClIdFypydvDT6BVYaHymn37qYlFDy8hqSIbAjq3OPzlp8VMFYb+F
oN+BjsBt2SIECXt37/dp+ZSYAvItWvCCefDZng0LBQj6Q6N/Am20NgesJ10P4LxJux/FtsP+8Gi6
xa/KJ3TBJCG0DpZaRz41jvtmlMV9ZHpcKKTmZD5b/Q7/ac7tqdKb27aHviUaKWzenJRwkKZxCHBb
zI0P/xHUMEE4kRujwLDCBwcsut5SGw4ce1X13dVlvZsjL18v4KFXaiKaETdfHQ/kl4YPFmcXk03c
1doMuw7vbJ5rn3Xcc4dTGmIYCuxnr5IXulbsIBGtSjMbLZblxV8VMhw2tYNs2FjaY2W174DPj3on
d8zhgSLlHPvTnh7SunXL2//iXvC2S+yfGXkDGVsosft+w7pH/laPRnsm5cN19oNTssLCXuFh7IdH
w+o/KpyN3ki3uUx3AXUzAVNnntadJZhdAneKwurg9f0HekLcJst5CNI/N6FdiKeJt4eeM5+idnVW
xJxRhnX2JxJn5Ago+b0R2YF+XmozoBeiPkhhwGBYod7Lfut6fHIoa/CxbPQdSKA9O1P8T5UIcD11
yxIXhdX4NsyhQA2Hy9TmIwUeD0FiYRhknjbIeMHGQ2AszmHM6ZelFf9mYZ/7vLjmNlePXseKOuKn
DzFgFfIJLPGHPgI0mcUJaoGkyLuf6vwZIU765QzJx3Sj6pWKCdgT5/6M0IWBGAGZT/8/+lbhPvHY
bWsjeoqd5OqQT6QaqOd6stWR1U0OzbHk746pGOLB+c4nJMplwxIJ1JjZXbPpPRLXlC6YC/sQujVQ
mGZZm2rcLVS7UTFuJ1PuUf6DG2OQsaBNwbf9po8sScZR1EsPMUYrnwcp4LVqDI561fISKLGBpxmt
0qD4ztDTRDL6qcCE1aBsLSraaWielYqvBshumunUO6w93f/FzEJJ4SWvXor0x5yuQqZU+bu2HWkd
d1t86LeSlr9N2H1DQnvUbmjy4SOnw9JsbR/ndPELm5zwH3OTh0Bk8oquQTusIiSNUMi4o4BwDPTW
WgCBvwbYXra2rfdqUBeXUY7oTPTI4Xw3ThV2KuvYpQIoRFIDeayde1uNvzx83HmgaWLG3EdfI94m
eXIVDCl7pZiyIC7gNAP/PVr5xsCwh7MPnPOtyS12B+cPCTZvsIvjZWb8V/vOvvbJvEy5M/GoDVcB
KJcQgMacRh9WbmCNsD+EGg/gltdQFq4KH4c/QMQIIyrLHvFqS1nbBD1918TjADC/L4Q5DaIP90pP
vWgSwOv/5YibAiZWbzSLNxFBQ1z2aJg37UQ7ifLfZ8u0kW344qCJ14zEYKz5iEzacwSwovGDleK0
FXn7kVlKiY5Y/718X5KjN5bpr6b+UyeYrV2zeYt9ohFD1Ef6z4roPuU1cszugRoA0/B54r8qtjE4
qZu+SSDTKFjNQYmLH4lwERwmN9rG4sWaJpqD/U/JET1S5mOR+Y9DTLuS1NFEOVvV2NDq4n8hNBgi
G6KV7Gmb0Ean5ZsNIGrg7K9noguFgAUTuysXc0fKZpbisswdj+QSjse1D0d4Jlglz7fJDOu8prPO
M8nhrKELEI05YcW0pjkFNZxgm+aS992+N7x3YigRapy4ksbk/uFjRnM8XLK437dGcxoF/X89A2LT
QUTBL/owwi8D7XpqoMAJIEIEa9grIANjuFHLdtEiYS/bgIIDbZRvQuBxuk5hfVQ0CsCNUlWxk3Eh
2WrA4BARRVGVyKqnKwdSgcOJzRxIv6YDYfa6OKjbFA5Z0Yu7XA40ygNYSF51wWjBhbSeZQdlkaOE
a1PnRj8W4GAj894lBbiJKKlyx47FfN7Z83Smvb3z/YxUzhaWA7X3NF5D2V6DhsF1EwUbi/23A5wP
+sR6sDSGpJ9aOtHF1mFiJ2mFFGV36cB+dgZH2mZWRxW2hzGARTdatP4QpTKZ5zMHPynyLstMb1wq
PVEo5fyxDMahhSPKtjuvQ1Jhs6y5BtjWV1w4Ig8+FiYL6oOrE2ewqh28X4g+qfCY1O5c9jouHUXs
c81Bd5ogVVSmKtZKEHSgyhd7Ti96icKn+5iyxkWZv8qX+KI3g2ByL26RnDLXOaEf2xeNk+8HIhZ6
I8CtyIvWTeFhpn0GsvPg9AUaLLbUTOvkzGBij+RA0ohbhygAnNfVQkXmGdNjxmQ9761vr122YTve
CzbnLqA0TNUxoqsQNxlzdQ5SQX+ZuTB+3EC9wGycpd0l8tFFoJ+1gNJkVD9TX2+NaSx54dGIqiOc
fQwsAGL6o5hGgGVUrlV/9rxoMxSE4vUxkTLWSbn2K7vpe8iOGwT+pe3FUYmnxAYzVNCmQKl0CjJ2
UZlQbkbmu2PjygqLCzd579skB+AN26i5uTM513aWx9xsJCsL2T9NJi4na2eGNoSXOq3Cz4mmDo/p
aFkXk4velYDCqAgg3q1pC/wrpVrpclsXEWZvHR1MW2Co2GGMr6lHpoJ5h2gPVGfJtEJ7cCJnYT9r
ZG782k7zflgwV0heVHMo31qYu/gnNgXP1YBirLPwBDDV7Lt2VxJ9JlT7IWsYSzbiHITk3LXS2sLp
14257xJYbDsM/5bi08Evq1cBLxo+8sW5xYHzHnfZMy+OxZGh8gh8nWXxgnc02/jyzfU56dmu/Yzn
bu1a6W6k4uA+0AoAyEJrk86biPPzMIOVglKGhUFE0xs3jccd9sbW5Fvoc0HI8QFv7pk/QOPOY2mO
6IhWkb81Gwc+gXtXxfPNom9yrfli8xygwxLveT2f617234lCckDq2t6lW6lbLIbjpZTFQOLZCjeL
n9SXkKP9uhxxfviv8Fsoq1Dlmta7NI0GDwvYGaYE+sBjePWTQXXN7D6WX0M3Vzvf8UCdiIo4TGN+
wsHDzjZ9Wb1Vk7OYfyokoAnigJ7DYTP86NcKZP8uZ71D2j+7oa+JWR8qVwfF+tG7ur9gl9MjoXpE
PctOM295wtyl/zVGaxM4Yu8qcW5YQkpe8FWJxIFQD9Y8u6u7/wtbkvFw+0/+Q66MX2JyvhxR/cvG
4nvi2Gc37jpHP7M4dEjCAoIit1D0cB9iA4QITT8OU1Mk6NkVLjVaMh9LKrlH6bTzYzPYWzFa7m6O
swcDEhXk5QnHsb0NB+eiA9Jz8UX24T8bEOam4PS9IRbcPJCy1x2GAJOIjdr/c0it9NN2++y4LJkB
I9Jn1CCI/OZ5G43lIXfZcbv/xbpIGAJcUsGIljBeCEqMIZEhJRshVvSjZn1lJC97rN362Tfz+Aiy
kr4wIa22uIt93HfRNTLAW4JRqcPmQ06Q1ZVfDdspukHsQ6rNsANG5htQ7G+zVedKyLNS420KKGgs
TulbrNrfLsTvZmI2ZjkjXwUcgGEgOg1cb9yRz/SVIqeGTHxJhjB5oOra46v69hov2/d9BWaAznUk
+moNw/qMsegIaI4eA49Ci0h1FxvVlmVnokfWHMmgIUmqC3hmwSesOsSONpqmeCrY46zLOBdHAslu
9sj25I2NoH5xNTSVV1hXPMINoMgZ1X029KRSFMWnEkC9zeWx7yApVIIOQ19lkjC86X6SwUku9sCg
ynTWhVc95yE8RB876aMq2ZHN1n+eMKIUdvdUed5XOshhF0URs4QUbnX3qK85zg+dedn0xEAZ76Tt
UfxEwOBJkCF+xqwQhNvUzdjX47ixNkbbio1fVOzVUHMhfaC7ZgFrnO5z8iWSBNZcf0R2HDBlKDD9
dpXalXjRkIgAvTDlV+Mr8Na8qZMq0PdL2Oc0yz4rd7rm4GmTkfFfO/CiR53eOFJjv9Cuuvdg4KMC
x+rL+2dPEyL5eaSrFr5EQTitoyQAcdMY4TEGnb5Vw5gCyaF9NIf91faC01Lkd5bb04CEq5kyKsZU
FW7HAKA0MAs5X2TP8gkG/cVIeFlN8nanDpNE55GXEQTvslhuaZFupj7/EHX2aI+oiCv1GwfdRpb1
pXJh3s2Tf+AeZLT0wZ9Chj/Dztzkk66/bBibeLyY8iUrSwzJazhnfMSYWQd3r1acEuudDz0exRGK
lQiIFafw+NUU/Z59AOl3dvGUv8sw4nk00vtpPgV5SHdjOflNuTed/LMYwe6bXnHA3LqFEbGrM+8N
WjsT9aV4zquKZLXqBlt/v6TBv8jsDks9f8eGdSq9fCsnCw8UYj03eEln7DuUS0qa9XoM4nYXzdXT
ImileSr+LVIBu9GwEE7U7WtkY1Cs/TOzHvvgej1m/tpnw++orZfUphIe2+aOwdxT4U3Yr7z+OpNJ
gDCYh9Mi2k8FI4u8zHd1s/yEk9aQMYqBm+lmG86+58xomQvDzLRbh9VrhhjY0i7Ovemht/u3JJI4
lornQtXViYYlB1haNqOJlQ/N9bBxognrjtpFHnFtNByxFtIxXsede+z1H2LYvJEux4NJ0sHKrRzO
VV1/9FNWgeU1Dzou62SiyP0UXJJQtLjeyP8gNYyXD2Cv2w5PBqEIAr7WSsCt9c35BW/9g215V7K5
Ob5xQXax0zNQjsdfMYNfdBouDibCvRNxAGod/7NY3Lsl4xltckakoJ7OMYl59wMqJNTOrNBiWi7p
zKqWWsa5GZ2nWeTforIQfceIy6YGGO2AaQ0kM3bIIR8OWeRbuxCjxnfcdujvXaslXn2h/xpM4o8J
27NN0u2R47Xk4MnCPEQhGJ+aZhZBNBtyD81VV4lxkwzgrb3pfe4qa9/ULkNq3lg8+Ii4A0d2PJrB
sYWslqbyitwx23nVrOPUXQKWsY9ay4wdi8Q2otRqgdXSYFoIU+2uG4jZbIjRyTvxW2TRn+jtY+C2
P2bBCJNdT0Qp/Ys8Hm4DUEeDTJmVidMzjYdkSwbkY1eZew/t/aYrUVvmaD7xzLMr4uzpaROOdZid
yN1IL9KkWI4JJ9wkIvzLAXh5igp0xksPWwUvKYG4V0uqe9/0ntw25cLVmBgL36c5XrvJoZ15YaRD
AjCHQlbQKDQPXVIzsojIwe4muG+Sd5lsVpT8cRSdRVC+ihjMWeMB0B2DR6nsHzvww+sSps59W/R6
5tHdK+lcvWmpd/SurjUM5lUc0n1n9Ykc2pK9iH1ivwKU3XDJcPpLMoTEz5SMz1qAgFWlWg+xS7U+
Q+5eJvG/U9KXFhTxxXyNqgUvCcU5Z28mOdS6cSsrDf1dt90crhYDUnJh2ldZ62olLceVK9zr5CQf
2dTvo7Cd123VPUpCZc5eMbBxB3JcdeEMEbIN8HSoRyN0fw3R3Bzfeag9jl01YJ+V003tijrh4oz+
YckQ4k0y3k+yRizuzPD6gxDOivD2HZuFBDL5vyoKCKnRGXvVzRcIcxe/A5RUdbiK3XFNxMlxQQjp
BtDaGpZmLKfrtk0B1tSQhQjTY0DfjF9zMOySKGb8mZ4qDNmuB7PNytwNUYcPYWLuhqH40FNGg5q3
8NyW9te0CWr/KkyOTpZovW+RGM95abI9AOAyGbS4YcjzA/m3isgS937NbPrNDTpvKWFRiXiC4/JI
S0VuDZFl94jB4KIqTpsutsI2JzKk3KO3OToei1PUEbJdr+cwLU5T7fGmYIw/BgPFvlOzpPFoJO/E
kNSckJhth85gHSgcI872+Ufq0vITIjsyGl8JZ3gKS3mOFhztuUOyZ9m9j5FP49ImZL7o4n8F2aR9
6ZDIVj+yRfCxhvI8MkVYVW3+AB+R015hnUODrNww/K5S8NcpHSBDlzYtaLqyNGi4h8uH6YCOxAuh
tZLMVBuNo0CU4ttvZVCTmjxsEISx88mzVVbnrq6uje1heAyMDih2aJ0KWd1ZjK5dMnC3AWE3lKHt
pXEY+PjMkZ0muy42Udk8oliI1V85TnckKz5bICqLzGCKG1P8BYWRPVupTYOi5C2tzzROgo4mg0MY
RYvCA30TZWl3jnJtCq1vTCIBqU2cicdLI70/EQ+CnUU9pU61kPTDotvDW58b70zhwvaGzLcm4nMl
AoyROTFXUuTbwuKMYJnkKqgmB2blcrYAGmKi1IQn3XWA8cwi/qT3cGaj+qudjkNyeUoMddM/vSDR
wh/9+9htT2lC+eXQZXInE+FHecwBVkfLjB+EUXRlNDdXzk9Kfx/9v3ZObnSaHk3Ig40q1mDLULb3
PKUQPZi43Fh5XjGVoesZcZxOh6L2Nl4cnuyc9alDeCQzZkdt+6dTILc26TpN/C0R+eTsQatJqCtO
PbRcY7FPY7LG9CpCQuyqLpOXsS0fKmH/q/OGNPNmO2HHJ6mnwOU1fEMoQFcRLschny/aWqK/fesH
J1Eabx5hmP/f1ox9tY5Fv8Y6y4ZhUaZ71cawZ7pJ7V1neBenDu6WEYBX5Y8bR3ryh3mn/eKnHcCN
YvL2wNPkidYVKsWswxegsmGXDU5w6bMBQtdcMsOM2sksaDMTP7dJo87e5z4oa3AJ4PgswRHLgvzW
0lEn2DUgijjL/yr8++S0KffSV2SAW24DM2kyPs2FPlZuhe4mtBooE9nAWNBeEF4nLqEBDgDcPule
4iGMYDzShWzM8bccg/w0pS7OiaoztnaVD2trsZoNKKThK86rAH5SMRqnACFTsCowVuzLYSS503Zr
2g+ovExSjW9hJrLHVKRQSkABDycxVuJFtjRIx6jBnp3IaEa738v4AKqy3jk+U4bCTdIThzKM0eNg
XY2ZoTR4Rc7fjT+/2KVnH9qUdRQhQPdsM5KpGypVs+xo2RHnnsgHL/oFkISRqjkRN9G7vKtA8x1r
ZQC1nNq70T5OU7I1soxgGq3xw6HhrWrDeK7dj26q36vyQ/8G9NKj/p0iSQATGf5LHYKsQ1DElFLj
FIqq1C5I8NT/JBP+FEBwzr/W46ty3z1J6tsQfQV69l8h4nQ3EzqW6hRmzW9MwLjF3cNKrleRxDmF
zVl7aPS/SdQYDpo7HzVYGCGZ9Hdl9dJB62iNcIccysBrV8k7PDMjlfCSHHMoLVVk7XBNzePLBEbJ
7/4IiuVs8t6DuxHoxkcaBq71aNkIiP2nqTf2RfLnWyQRO58eqgHbanGYHQOltn4b0Q1B29TYeFYU
PQv6/aN41h+QL2cVzVdSNWdEJx0ZIBki36QAPxZEq9p9R9Nu8eFLmmEB4eKoU9IOWktLBVyTLsHf
QqLZmjzJp7EgcbfFwm4WHybaOu5Ozl5SJslz2dOJDtALRLeZrwgLjUeedxyPoQOmqPwMIcdiHgJX
lqOD1RIsTOUfjkWSYHWyuYhcOBG4j/xMuwEYO4OUDWCMOWrPHxhGa5/PodbA6Q/FL70Lnbk/sSjh
1jzaua9/gCm1r8xjHNKcRFtfbSrLJkdoCG542yr+w/A1EaOjL19FwoEqf1GO2zP9S0Zg5E6xN0LI
kHS9tRhhfAu00irRPWRuKLeIf8eARmlI4bx84Yk8cLhYaz+M9lpRl98n1WPmV4+c1o4wQtlp5GlQ
3XHuhgOGg68pTQ5T5e64q61xscPnegImUJ3qtsIXxNjVf+4SUF73y4gxXez4hHxZveMQ6rWzHKY9
QKxs+hXgdJBed2INy3ctucgY4GanXOsXxbN/gtF94opUbLo0itaJ2T+Mzk9QGehk1HY0IS1XJ3O8
lgw++HPs1sQpSE6IPSZEGu5ubqMODev9IEKT6fjRoYVW89fUaceJ/RYawKGo3kl0y55cA757nTJw
eWjZqWzakjxGvHRpgww/AiDF+df8qDA7GdZvGVy9vFxHdG4GywKuUqnD0HUlbiO8r5WvxnUQ0/gM
ZYpX79PmO+qX2+zdjUX0MemqKyBM66b81d/OIkpOISQvQHqeurbcdeFnX8qNjSPfJZShLvO9JHOr
Jx+Ah4X7EzTGfWy+6J+pf4GY4Lb+noxlsMOobxkTJD030dJvV1vBU7B+FSWV/hx6cQHp98H60OlP
rKT9siTwTpW4mRMT9+UJI6vl0vdFIRDI+djyf+ZNvdd/DfdZLy78Ibra6dzsaZyS6drox5q7QRgk
7DHzkDkwZDr2QP2N2xoArnwbZLQXTnLhRyxVhGeQKJXmtZcRTZ+dfmADa0EYeMJmRO/9V78PqZVM
gK+iRx2Pd1hg9rc5RgC4mbWxTXOXM5qM37XwLMnNvQlTz5xqnDo8W84g99Mif61seU3T/mtOkAI7
5MtAUfY+DVI6wZke2n7ZGlXxkM4i3OMcdsmptEP8JHhpEh+cN+mRpgrPlVT+iaHYViNoPOIzzHp5
pfTgre75sWhSCOtFnx/R3OzVS1qa6IBIzwgcZgiV/d5GeLpymn6RiZrUGdGId+eUnR5tBfwB52ee
0BnK4JhkvPaz/ZU5/TUHel3mGQ4Ipo9W/0Bgxsqxe9rccL5mCy6m/Bs89C7G2ABXw1g8CZ8TZhmd
G6vbEPS+G9GQ+KL/h8wlOfd+xsaT+1gVuPwEn3KE2E9OxqzMq1+okJm2q4W+B3lenSo58PYXr+U8
ki7Z1koERDTVeftlCBgwFxsHc2upTOtk1FAqjOnLBRPP1vSaEN0YdRWyJthKIRlPxBkka2vC0gy1
8kSi98kkdHKhV2o6UJJmaGUGcGTJyySXS98Zz+zHsF4oM8fhKOf4MDbxtpd4ItV0sQwG9UZ7kAP5
yqGY9u4ixXmkjmlT17xVjE7mzGB/QokXqVtrJD99R+mjN9KahjMitFORsBzlPTMSRheZv5yXOt0v
U3ES3fLkLEClvOiqQ9cr8L7KSCGJ0MgL0JgbC/hdVneXCzPSWzpYrQVNC8AfntXqw+NDL3BNQi9c
p3N/XpZ8O5twEIOueXJcj/ZJP//DU/JtJwHjn24NEfg4ec1D4+X3IrZe5NBsTSbFjBJsLEzsFEH1
HITDs1sO5wwJu2kwqsDUtGoj8xZb43HgVoIkXFcp4b8mmCezzX4dqzqLWBFgieqxjqpxp4yPDqIo
OifvTSlWAbMwe/w9Pf+4SGoymtou2buAyOkLg6fNdyPHX58A6XAmjbJnzjBEbIGg+54z4L9T6N04
YP2NItMuvbDh+JWdVfLmRxGy1qZ4jPrm2OX9fWulh6axN2bvHLnt2HFwK03R2RiaSycQ1mH9PEQ5
HYMRYwR3bRdLLSfPXoWVnBcjDrANp9Ul7GUBIo6ErEY/y0ZZqkNoe1+dG9zFMTEaaYtMMmNC6MxU
hl2HzcfwOLuU3EbbG291hyLPqw/crhe49SBvp2bTCrnHMrAaqFpVjPJKjc25ylnD44ruME5yE/WK
taXw2LpOxnGj80CLdM/WOBHrM/5Jx3w2oGS5i7VHx9KtE1J3Gsio68KasUPP5XmZxge80NDpjCJ5
D+caiEO3j2Yt3lBQ7jCAjMjbHCJ6vVfhtDeHWNiThDErBl8dcuKKsP9DRLFh0TPWC2DrOeU7Detd
l8pvd4zAmvLSRwwGQFY25I6UHoKfEpUv2cFeaiPETe4Chl55ZkvsxzjsFJI9wn7oCmDdyCIySpw5
ePTSttkjNePZ9UmfRx6W461ckgcroHKcPehNw1aF06Mv5bXgSbH6t76t3/NpPsQesEjqNNg0wTEb
x2eBVBbPxMOQeRxR6Gwt/qaXE9xywMewhSb+e+d4p9AeT02eXoZey/UDsu2RpvpjcPC8YdNbtGad
1DhFlks6p1GfytDez77zPXs9iMos++JsjJqzHx7m2PsJfSKYhhHAXWA7PCZ2dPVL963vGNwDF9wy
wji0tfeY29M+TYInNxnPU8R4zDSfkybakax9B3aQzgG9RInqb7AZ6utnKC7V72gRGa2KjdnBOrYj
VKiw6BrUqfGMw6U+do26OP58C31xt7j9rUvC15AWcVGHp4FVe0yzFwNxiUm1Q9gvdZOFKjbBfrcA
NvRV/4ry7KTobvt9vCaQg9mbc15YItdu7gQ77o+xssjowLdCgJTXo3Gf8r+ylHQsjOSLMcOnkHZ/
kBxTBweoBD8qICCThRP5tLHJYutCxC+DkpzeTy+/cdt09yJhrkMw10uoVf/gF+vnFID9yjRB1ji5
C0BIckCM5HhsjPZcNygO51QxqfBEi/tcJ0B10bc3R5SBzNZx6OBBVjq5ZBHFcDdPmdxETflnqfFn
SuUF6ygJK9MAW9cPZoqw/zMUtq7tjD+u53obbnaMKXXxniphoHJ1G+bPTteSttnQ5lPzsqPZ6QN2
HNR2UGiP1SgY4mRktJqG6LY9AetbuATLQ1wYTBR7mVDh98NbUUjjHEv2kLYNj52Mzm2r9oFsSTzz
dlXE4ooU8r3qwMx0dMkcXnSyJQ4Ew5zwgp1l4SM4GLN95rIm2K5S+xBmH2gcg/CO0kPPmfrPBROG
TlQfcYOdsnKt2yJz3Io2xGLXhUtDg9ZywM3ZFazhOeCYn+ThY5PXqIrqGu5oWz+kduUivltwVhWf
y9zzZgWRvbfaWm3j3H8kKA1wh9msjDr7Z0NDAOHUQzmam5bWSMMsGyC6Y3eQhXX7ferOZek+2K35
U8IMiIPyLs6gHTMkGNeyIyOoYVxhNhQf5XxWUXPG8Ij8Dd1asx/Jcd82XY/5NfIvvNlo6Qg9qrv3
UISPNZKKLi8f0A/cLVXOdLxVCcKqwPhZ2uld8BJi1936RU0MaY/JRRF5KkrNI2/fXRl4DMfbK+dw
zX+4o1NwMxoCvVkS8XhcOwNj/LJ80Py+b02IRTVpRutltLFCJu3O5hN3M4hXEhpORo+51IEkJmJB
Zi/eBzQg36VgrwiQU/Gw/5OJ+y8ZmOgWsr81ZOClw/jbWsZ93amex9eNacSDVgwYVjIiqApckEQj
+QD+8q65DxUdHgdCSm9u8H9vNa7dX8p1/B9H59XcOK4G0V/EKpBgfFXOkiXLYV5YtmfMHMBM/vo9
3Ke7dTeMLREg0F/3aXKnfuP8oSn8oAwGXqHv8ihCYgfNuqU6/jhCeZuvP6ZbvsVpDZ+EQqGuQ1tO
kw1CUb0d+lLD+QCl0dbkXqsVpRAcPjhMcPggrVaa7jpjABQlGWMvxEw9eUqOmbSPXTjwTu80P3/2
tf/p2Fm2a6eC4erARDtFDrMdlxeL9+YP+U+MsdLLOxSO+HXQau7Qzi5toIUXGnVDqBultGgcpqOG
iY9zr2Z6VZuaJ79v061kr4bPof0BKd1uZITuMBpIvACNX1UiN46NLGxlCeW81bbtqVyV3j4R48od
29fKGRgf5PdQp8Yhq+lun6r4mWpslz1UDbD/LGqHjtC6wBZvA0wxMS12Lm2X0rDNLaOjuyaajRV3
wdbnzIdva1w1mrjXqpr1gG4XyOkchcWNJoNX+iVuUVpfHT+5GxTZtgVBkwkRVBtb/nwBWcjlu6NH
Eq5gf5AWacW5cgBw+xpgN+fgbCJl2eLVxSOIUtbFwwl85x+Pz6A2089iqq+GSH8EFGiQxvD19JA3
MzRSjXFZz4CRKYdG3styqr2gbvjbIdLLQuxxzOvVxeCHFCG9srOHxAnvAcu9ZqlIdpzSqncJZ1Rf
6EQ3IjKAZlLs5grSyNPvjjkcosDbaExY94J7OvnRZ8PmZFOu0yX0nA0WJYq6h/XZ3LXW9GtiPubR
RZc2bWx/M2JCpsc8Cv9aFnmGwkpG7GESQY/cVWOwa3YdarblkqGhzgJDKOYhfh4xBufMTvYiRPIH
laTzmOs7lGn0+oHpEH0ei7r2iQj15FIcH3xoSgUn4Ye3QSP0U/TbsWBJsMDGqCKCZjxSjSPQ1AJ8
0idnmWUxIp/s6IcqeuafGACUseTdsMp04Ltu0OwcrTXXpo2VG08YhTu1PYcjnXcuCwx1evvQk2bM
+5SRT0qekiPvTuuGT1c0jF4dgcG8Pzdhs2b8v9FNGsS7mjEsZqdEvLUZNpto7p+brM8maXK8clim
NPqBx/gWwP4O5nOkF2vDynSj1zBzr8QzXjKz4DdyTSifAzfjMUdZB1vYLD1OXuakouUYCN6NmhIr
RwGAL8Bt78JsBvlKbCO8DW2L2lhN2f5O6EP6zXWJ/BgtnOy6pga4IyAxKfR9XctNxnoFaUjtNEi2
lqh2GI0nTVbXLBcPNSKUTP5+CJ1d6KQ7nAIPPJ7cOCTNwDSzbmpuVVjo67UF6Ngt3E2jcGXWPY28
YXdOguk15BeVbXgsq9mHQhgtNJE4Rrylk/7kaVxGVbZqZU1H4tC/ZxOLhBaIuJY7T7ZrnRNFOwVX
wOHq0eFmICoEA3nmcgUBaZQaGEGsimM5p7Okn67HigmZlchbqun7yPKxGTn7IfYX0hs3pRAak0KT
MCgZFY79jLLiKNqOI+H+uJADiZ74Mj+cRWLT+oMUNeLYjFNMivNfjJjFBV8i5rCj7Bm9ZIG7kVXt
rupu2ql2vODCbWj9MjtsI9WRmcRf14k+0wzrTT5ou5hTHAlbiRKPpBdESU3JrQv5o9KidRDgJw3i
moE9dNO13qcxl/zyIdgRTdoS4kQN6PszfrlspLn2Aod5RY5yIrJp5PMcHnE0PrwoYATdP6vcfZVT
dxzgTvKSkkeDc7DSzH82bfTAmTjrxbpa1A33sTpkX/Ksr1THuNIa4pKa+tpBxoe8vvDwbtUZ+deG
11nZ3ZmYw371Tq7n4gPSN1GnbwefXjS7UDA4ba3Hch6kR6fXGGJVTE6yyebSmNVvdS4AyLpYwge/
+BNTh9cP8UvHhWbu5rlKk95g+kOA/avQ+YeQ9xvOQo/Ln5rkwV+tJbRYy6vHWozd6SncwrjkMQo/
g418tl7Q6JziAEwYNZah8xuNaKrFHF21ijeGDsAfnQYFCAAbvOrNJLKNk1a3wraYQEGS4HqE78bu
7vCx3yH7U10j3sya9atAHGcDJ70puMtyOJhFbKwSP7E+S5tzWVBNZ8PEx1gY4XFo0reGxrZl0LEF
KJdUvK5yb+87ZXmcEg95jSnIonaoG9OHucxCWyArACo3HGKrRfbLUfguOd2RFeCX83IGtWTT5jYy
Mvl5YGXHkmoelucAqEInVkUta0efeFxb4N0EG8PEWKxtmTS0BjWoIeRxjRMLCGR2Bi4H11Tr7ANX
sD+27HXAFzoq86DYNJsSly1MJHuST8U9xQ6Grd2Y2wDHMGkp9s3JK7jty31cokw0VnJM+B5TFXww
lkQ9LCeU276GHcTbQLJlruu4+jAHqnXZh1JopFm0tauxogu3IWKtO0BuJ8I0qbfr7XhXxs5bAyfc
T1HnDbD8q25GTRvB8DSMiQ4WPaj6e8puyU2/W/tYhK2uo5xRh+5dRP/4Ku7EgORRmGKPsQbLA4Do
e1mknEyqYB/ovg/2jcbVUiVi1yfuv9bTHUZnE1o4lcG4be19kOvXyq0PTYnD1C8pWfW66uh1OHjj
JJ3on8GoavR7HQHMVxHqrt//Zm7vbRPW+eQlUP7su28wKsGewHSlxj/jaHPclwsyQP8jHUV7SziU
iuDHwYEEdYpSS79tHi6XShpJW5yu4sDrfdMGuN20cFwmIYzozox+HBx5i5pk8TATK6rEQ/PUQPGA
yUnpqFqkdn2zU7FFcSGZZ4nfin5OI7ZI/NlPPF57ZuQuTxcX/CSSDICm9KB5NAP5U3TVQW3wz+JF
oybWYmtFosj3bUdiy8hYOY377ofZbfTTDf6foxGEmygpTpODRzObTDjDFRbMVnavVoiN3a90e8Xk
OgVixXbh8Jn8ZtpY8prixhzNcekqa/atRUF7J+l/LvRLkEZU0QvePthnU04RW5uZ6L4SJQHqajgL
M4CBNV8b49B6pVR3WxjeVQXppaUPAOYIAkBngxbLGYxtNRbKSmWdSydVTWegTTd0HVn7NFK3oTV/
M8znobpIKhmxxSBqmNz9eR162Jm71l9R5LGcm7qisnyUhcdbc05uuhGtxbr3abUfTcZc1uqZgxIN
D54aZ5KqAi4wOFvKgo7RJJdZPCApB09ck6verd6HODtmgxtv+4ryxvZf1vHimLdx49/ISc4OGGyU
BsslL04teqnDwGLK4kUUwaFQXvVl+WJXiWTtedmOfnZgIHpLj1MmoRZQEZ47KLwa1iwN2xvoKs7I
lPiAHdHPhIPUIi34v4t8blywx19V4Lavs/gyoVJ5ifbHtSCczrhvno61kc2DNv8aBMGNk/oj19Ab
kI3J4+rpU2egSevSSzU/R5IwNJ2ESVIsaTT9VkTN35BKn3rIgndsmCyG/kPU6tgSB5usWbrnwBK4
gESw+GkN5mPcLTaWBCpJbFhd1Yj8L3Fjw9IHHNiCGTYZNbhTvQKh8qLMels62ckOpt+UaBlTTY1B
hMt5mpozN7He2MEdlax7JsLeGF7mzzIsvdMQBuuxeaqAzi28lUDGXtKJnpY2vOXTCG5Fh743n0/S
TAcS0DM1wEtKeLK7eWM5bOqw+E38jFVI7W7LVJRiqDb+MWeDJrukXwGBiT+xph6LwFw7HPTnS70e
aiupM6aicoVm8a2Yvf8kNIMUQRvPnmqO7ai94xJZOxWhY4WtSNJwqU2oNl19oOJ0Q9DwDa7IThc+
zgSyjaQ0iwbQJ55XaOrmZX4gx5ygOGeyTBPbvvf+JWXNHBhFIZT3zMP1EIHi56MJQ29bNwZ+YhJF
CXHBfnSOQzxsWGF/8y7g9c/NJqM82HYE5XkY7hagHvAt8aB0mU4kbE5oo1bWWs0cYTQfoRbeNVeB
51Fex41dZ8haOECPfIFk4jFtCEeFRxV4FC6zVUsEjcW9HWX+JxfsXXapXXG3vLVwF1bZWEUniN0R
AX21nRwPh447Tasg0+9jmV968K493SYW8EuDzOESYRRagQHPBwOWnkYAdR2NDREH3tKkN31FZau1
60za3isdByHOyT/66J8bESJ9F7l4CQGrYK2iMyQH/s/J/Qq6li4Jkfsr06meOVgsAVO4eXaI0A4/
LZEs0kv9uU68pV/00ScWBiyrOBVC3BELy7C5+7NhW/PW0ICqK83HkGN7HhyowPm7TVkDdcvcb4Br
YAdiaL5CgWccJhmmFME1Ea+DTy/F0K/pfLvF6E4sE+IayTUMsHIViIdG+l3W9L2nZOtFGu/iuPhK
R/0e4IDAMs8cfBbBK2eWLfpHkDG4Y3N8mlUL3dM5lfaI1oaRgb0oHr0NH9g2Mf5VHOUbmX+QTkBn
pmmY//xOecZpGn4gAy5y8eppDWCk3ymqV6PpPxVFLly0L3rkczipECiDNzaRLVkG4vvWWboQZFGh
GH+Ei2KsaKF31hkj2YQnspJc5f2TJMg/X73cEsggfhHT7ecww1s/WMcih9oYdP3Grx/QoqD0BuEl
D9UNRyRz/wJXMkGQoZOvXuUxvTd38yeCc+6QssosqJ/WNG1qXn2MH7hU8nX2Eb6bAaxOiI1raeDH
XsalPVPCUQ1QMzapo72R0ry2+KC4n5Nrtk5+rM3sBHYmzeFHRVJAkHL4uGWNQyL/U0f1X90l4llq
IBHBPB88KB9H1y2YXwb2Vvn0tRs04mJGz1xtgzZ+VqE4+DV1CR2lykX1JFKLgODuACNBJbZenME+
WTlox2yKsq2cqj+JsNVzUrR924LMGSfoFDgLWrMRgXNRtbFi09vlBvP7qnK6JW/zHyDGfyom1iRi
5TWxDGpTaNCr4+CICf1q5umbaux6YcQjanvTqnVpaeeY2KICDoWai3g9OP5SayT6n882GdTxlvfp
qkjLTWPbYmv4bLKk5GRblRvLLzm08oXZhSzBllefbqB/gUldD4FH0ZH3Evu9SyR9XNRpt7XyfotD
fAnnhoEdiTqje0oyLREQvToub7LFGKJxTfZPLt20Tqgf8nzY1/AOeRSYVPVcZpPpzFR9qWi5rflv
pDhNa6P7QCXeliXNOIYTvIbpcLa4Bbg1vThz2t0/5b6/a+cXlYbzT2nH0On3igAjj2QM9830ki9j
ehcKi1tncLMqNjiJFgHlFqFCbAz+BGbyNx/iXwIPC8qeKZgtknkjLN/ddF59dHSSjIqvFWZYO6ph
yYhDkjFg6MwvO5phkaEik5YSM4SMmq2L0ieEXRNS4JW7ntL0WouRcT0l5DVqfptAoYCOo+8pbhzo
+ukcDHZAbET8VRugJDXO/GMeHskeHGsr+AksbdMqXOQJAaymp5I6bzhWj6emHK6lL/YWOVgFgWCZ
Modn8z1xx6JroLHWCeffIUtvOhtQ2CZvPatj4TrxJeiML8qx/EXDdphV8MriEQ897UIJH0313QLa
mvMVXHS49KamyOZqlFf2e75kT4WwQsAVtry2sbbtOkA0Fn9c1Vm3+dFHkn0hVEMPOJ4MCs2Weak/
JeU60xig04IfYBauR6JfSyeitqSq1600nnomd9PUsmdRISJy2jdyNX6VxkSbX/di4dWbdWCkv3HZ
8SAs7HlYiRh6j5v4t+RLWxEf1heum74GNXk8wB5oAPwsjlVTm8b8Z9EyWVaV/O0zHqAixyyKqPsa
W1jau5ne1ymurjgVbSpBQueIv5xcO0I45x1XtbgSyHYwsEmXGtPQsdO/EkKwM580SNVv41LSygDL
aiQAa4pTnJYEr7sZJu8QMXUemCz7dsQ0xSufOvlIKJCmIz4azV63gfErzfDXot5wD5Xy5Awk1wuF
Ijtv8ADmiZf3K+W255gaFK0adoR5af7p622eVgdK7I01iLpWzH1e1nfmkNLI8T07oYkmz3rSW47I
vQL1gnF5/jJG/YV5H3MP0PcxuCdv4uDC6DemIcCdrL9RCqlwvk5wU9sCuNrTd8dqNX4crf/0Sndb
zbX3WQWUjoOdij+7uFknjGeawF8bvnkZ0vFNt7wV1u3DrJp6pIpE23Cl8PmAG0HPFHf/3PR4Xyac
AGqWiLb1Yg/WS84mHJj42JXlnVUWvEyG/QTVtg0blL3BzN+JpfClWVPKLTR/H8n/If+emIoffY6O
LrxjMswgVGgJFxl21L7lYBM1H05vphujzXGu8Zbq+xSXTSy0lRFaX6MagUH5PUzm5OqO+dVn3ts3
tHwK1oqbifq1cFMOLoa9i9t+y9zSYiiKT0vSf6NG8aqo3U35QjeOSfwOb+uaBkEPCB//XAvfBGYs
WppfPSP+8AbicuY0/Tasi2lrImmQEKn5MvueoxAMv1GdYtPAXGJNP/OxEbnr4vLi8oYSsHP9gpXj
Rk3ij6V5SzfKfgxNXbksyjr9oajj3bTcdRFmT6Vaf6OGvt5rYXuLVXgbRyYsqqd/MYeArnkHt6Yl
uR6AinNL/+gsUk0xyKi+mt2cw5VExc4h5rawWu2bciAuWxaayKRwA3ZM+iFzNLm5Mpr6AemHthVj
2Kk0+OxtcJlRSU2L9s/w1E625V6vMgv84+TDIYw2/kyfqMturj+n0xX2FcwcijqbvPyKVJIumnHk
rdl+6777UjMPWfg5PbQJ/FIcT7RHKczPThq80hHQLAcik1qDAK13DWZUX7vbDG3m4yNiqvlJtHjt
64rNzIVNnONQz/vg05oJUIk7kEYPwX9qR13Ul0AOj3nZh2b8qXzr5rvmurcj3iKk6SwPUEqiPGSl
by0BehiR6K38/FPY41cfcUeQ0YtOtgqHEsNknXrpnaMDWBzRKwxP/oHN/jO3wc7LqwrpDeu5POjJ
dr5IzReYgivxpvatT42OmUKSzAxdlij3qW3vsSwrnw4NDAMXv3dA6PHugIw9PoOabYcyWRfLDLTY
qjxKjNkkuqIbIZujx3tXZg1yIQ8YBjYXVD1VnDp2f3x1C7PDhMn/JgLBzeoSLiXl3m3cX39EzWl5
OCxa6lpLP/tR/jqI6lPL7K3ZZjzWFm9Md9gKf6A6rnlLZbpnWF0tbZnL04D9D4owOfIRwgFXe/T9
KgMtWLa4I91EWyV2fdfz9sn96F5B4hMZIJNoNuCzTGwmGcn/onG07vIM5I2pDXD/GLBVPMLUT7sY
pRS17JV20Cz3SGVduxOquqV2kF5thP9QYpWkpHJpBAQnIAESiDWqRQJba64bDjtwHnUoT+SPHWBE
LWFj+lqX8zaZEUxz6KaOku6CDP1apBRfejlrQXe9LdbXLRDXY6nrX2JwLkIUqHUNOkolyQAP6mHz
qQakrWfjjknhVfPOpZ9NutXhr8V4StH3bgalPbhYQNSGxZfv5Ee7Cbm/F8W9QSJ0pwAGfcOrE+9U
aPxrHePffPSsTP9iaLgB/Qqymx4cRNH91WtQ/gVifW8GFJmpnZEVzl5LKp6e9K/TUE8dpkQuM4Ml
U61gQv1IJT+9SDgwOvobaJm/hpl96T64flYjBhvUeU0yEORW2fc2Fgxv0Ti8aOZNHY/VL2RCEsEQ
R6FlGM/5aDVk9tmaLUSgvUjKWOtC2SvH5ypfkLBoZXzOPG8TjOUeMb9fUIZDU2MCsjcedabqhnFA
JwSOPNeLUeSNPW9hS6yXg+Ik3zRMCI2kee0szItm9xR+faWXdzc/wK1nII1ylLR6NilKSKVhqVXs
sUzqbgQfIdyVW9cffVv9BDL927cEEYQNpUq0J2/2AWlDFJ1S2ZwAMJIsozcGgRQDHPfesOO8XhjW
X11wPo5V9A2Iih+tct8zm6G2GBVuFRccOB9ch47CgD8AaIgyUrCVLiUdswtznJiqeA/dzh5O62Jr
DuyXVmDH7eoBdhImTw8L/NJkI8572pCL8eYAPwytFDNfeJBjemQ/hv0t/bsJ/25pmU3BDuY9WhSx
jAKSla/FW7uecJzEF6/ob1PIVdo3gvfW7KlUYaYEwqR6w1H7SoTpmpXDMe7w0tjmiHSNF7ky2eD8
ca9VKsCDi0UsDTmvmKH2VkMNWkR28wdfPhj83sRA2m+NuWGlcU8lpwwfKsJ8btQY7hYxOdi0+eRZ
wYVDQSCzgCmBB5OLlkiavKGfvyceMcDRqqiL9pPr0DnUu2M3TLVHghHWzAVACJ0y03Y5ZvKlwwIV
hPqwzmsHqofgXys60k20ojPiK3Hn9UwI5nikXCfc6FeRYzyxgfjQ1zjR+p3XHimebHeuMR51z/oe
4WX2NhJvS+iqYnEOLc7FuHlaCQPNvkkAoQbDC+L4e9FRpaGnuMSGtGbAb5jb3C8+FGCn0EbacOH8
Q/NZgjNfjn3ImII5HYrGWfbOlzcVVyxdgIsc+Tr/VjUO00ViKfzPPm0WkqFafG5cD/UwnX0dB4fP
YdFj/1yY/bgbQ32PxaVcRAqcxlResb27NKh5q2hKbrUeXmZrnOGEl7pGieagQMzmGAid4iprTHcV
kAkcBJza89kXzI90VFX1KgAMsXVSn0CdQ873pwvjh3W1TwftNo8oajgZCiOBNzK61CCGVjEH4yZ2
b8b8Huj+ePlwF+10tcfRg+QHBSHO3wQhY2gWV730zsMYUkHB5pAbyUyNJb3N+YExlPfgHb8jGk5D
e/rHwfolon6D8Hojgor5JzqJwYUHQ0EXg5OBXoNZlpsvtoghx7bObjliY84ePe/VfkV4z+i/+y44
mHjOiFetx9nZOKY/0o3XnTetwiS/aQ75vQwKP1LiHy9MMRwEzjOJkcDV/JWQ4HuoiciPkyBQ+BBo
PKXtgqncS6veOBwpMkfs+yYDmpcRnmSrNHhzlYbF7lfe8tJ6tRr3oy3V77xHtkiCs8rKiPfUYGKS
VUMzBSM3R4JoCbkRe4Fxcb3wZVDWri8x5QcD3ijDuQvL//b74lHVwbcwJNN3nidZeLvM7M2l42UJ
8AjQDl3V0Y/VuYwP4AfFKgObZFx4fBGcSMfLjo6thqAFaYybjczPTBas4nxK6EtVM5lu2k2RZftS
cHiKW2AAqvbP87XTjPxiHShxEi0j8LmDytBdXErkZck185ZJKHGK4AxAEHgRjnpJUy6KgX5krbGh
RMEqkjA6a2lsiDESY0EnCHP7nzlACZ3/jhsnG19z/00R12gr6Peecq8h33Ax8K7ALvOwG/eQ+eFb
Sbg+byWuL2ghgzgjaRxGM9kbKVM5EgSCCRdaxm7+eyYTq27ENmIHW68nelxP+xz/sCPbp2t6bwMb
Bmfs167gIJxyJPQV91VPe+tmTaIrvoPpS8uJ/DgBQxh1Ldv4GjPdmBL7h15s/r2zUXg+rTfEwgNx
H+1xEyGRAevgt8F874mBsjPyljhBCE2HvNqB2uXM3YK+O00clJKQkQNmmJrHY0KO1HMSb0hYwrM5
VVfHOipeVOVcLHsC3Cv3cz/svBwRQrZJKy9pK4Blzi9Fi18rueANAmOa6SeouaeEGi+w5PG6ZEHh
HSd418by0vXpoyB5uAA8St1nox654Z/nm5A7dBtlU1AgrBUjnT85uLCBnYFX1FvuOwtRMtHsE3Vz
adoNI/8ddghtHv69cboXl/8ASPLHUM1JN1ieCzU/SGEYkCSlJcD3oksIkmW+jeTV8DPlw3fDudeZ
H/OqfSJI06IAIKZsCg7W8ank5IQI8WPGOokrJ9vadvoRlcxlQnms+55uMOvWNVjlVHuroMTg3F1r
lCd0ZBuLtF27sTpqDr9j6BUbRVENXit7zTSIQKRwD/5YeRhxq3sieRcKrg22DinAon4atnyHiX6q
KAVHmPqqG/mGiIbMzmY/9s1DJ7YKiiO6F0hV7Kk8FDnAi7K849sDFauBzkauEc5xPkDnlTiMzXCq
aloSDAWshHjsYoSun9bDa5T2X3WMbdy29PxgRe7/x4p/I0lFR9ItkrBaLKM/tSQgOSfwWRT6WZTc
xPtWjYcy1bnZ8nN5vHoDE2icbpxGrT+Kpn3zVL91I2imvAHoSuG7thJrn/NDzw+ybIJ7OsW8K6e/
nUw3nhFg51Ht+/zDRiw/qxUZKi6jAhK6pAbkzi39L6WIVvnYC908464BLXFB7mvzf+4yaFLi0Gbw
IaPgMgTqp9XlOjXrd0Onx1qr6uIcBUnI5STv95lnf4+1QhboKSy22mOPRU1p3Znz5qGuOMBYU/GG
oWJbzzi1vLmyx5GK6Emro/FCWe7Ks2dFF0tTWG5q4LMaoaU1aIqBg1rTc96JfrB98fpqLp7lfEyR
BianKpaTE/xrE4fpWgPkyRl3jcF1ar79Rrm2zKV7MExjZ4RMRVWxMdTwqCOPTXrgTjnOrgld8061
cteyJX82lQYXXqq3mbtVtzwjNJjjt7GC4jEN4aFui49CtR95VWuLIWyB/OnSYBjd5JdmChMQ2ybj
xTZ4ifTiwQAODaH/sC1xS1xcgJDpz+GQXaPGeW0BsHBJN3BesJY6Sz3qPJibzurf1DO3sUs+zse9
6ZmOs80B48b0Zq4E2diN34gXQSGtMeE4xnCDjK8Vt9rifANwDjt5kUG3b3Y060SryTS5EWeWuzJs
RNEyjQfSoyDkdD8ihzzQaQC7rZ/ktq3zHWdTCgc5zFTltcMrRYVLfR4TuvQGsSLIBMhP/jHG9BRK
EC1mic9gaFCOHNSNye1f8TpaL7KUBqOfkvNvMx0iHMlE34KjYTMgVZpx9XGFpvA3W49xcYAjftKj
dAkW+NvButm2/gfxUHwjTGQKMz93wjpZvHoGBrWul/BdTlerZmxYFhRPdpzF8MzB2w/vFRtCPTmv
lJnunQrz/shOy/yQEkbz0Aljy/T5j49vjPqMreh5jSY9x1SK9bBfyWZFz+SpTZp1N+Fm9thDWqBZ
0AjACQFZy/GrCJDrAnyAaRKl7UWTbWTJvpRP1bWZuMm4Q/SrlPZauslJSZGjbmEEYPbgi4FGyRTg
oAFzimRYn5swjTiiD6wZbHeVvoidEH6LZmwFmkWfMYMIKE2g7zDEpZg0NEmHRATYNNmLs4n03viV
m3jntHg2c/AjLXQdIhOcL602bj2rmZqFp6uHwTnSKmfhGO0lgO9EhMlqNw60ICs2oB7TA84gIDXN
u8VbKbB8cg7pm2M7f3OP6zFH2i6JS9gefDvl4AC2729F3F4tK8ckUI1HaahN246UK+P1s8J13AR0
tRUwO2RXk9qUzDu1KQxPJLwv6TiDsVpGl5HC8+b9fwrpJRtWaRqPokoeTt+j9VsobKYiEdJmE62V
0FH/30BlJk69FO+qx6FnDuxbXW3lR7S6s5YEP0bDpTgKEO8MAbA9QmNLPX1TG1T1VD1x0gTg1tIO
CWoFoxpmj0B4YzPoV7asuWKF7yLKr7YZHqpMfuNlwEjREhA2RRAcelU1W6KkK+E5aObQUy8xBeX0
RzdAlSAlkj7OGnsb5NRmorgX6xxU2G0Q0r2YhAcQwHBhbYu0noEYYbbpcq4XhHAekm2vtoyn2Ygv
BicESRK9XEvJpsEc9RGlhkuKU2dIP8BLxci0awp48xMYBg/trSDhXnnr0KC6Ftr/WoXlM6rsa1pU
N7KQFusPn+gYNwczs+81v0EnSvbQcWezVBLKIVoH7xFNRO4IYyMw1nIwVr2XIhqK/Tw5bExji+Pg
7JG8DvrhCr3uBZjw7GgtiCcQE8koLQ+IHsc6EFJKiAqcuXgqZEAICTsh+Qh4SBjjqDzP31peuasC
YcHWnI3wrJUWqQenlR9EwW+ERVZ+PsfkUgTvcfDeBSHapQ1AGmg/OMiqdTeZFn0HIp+LIwqG08EX
pv9jCIiFsKV97mNzXZLJzRq0jbCRR4mdPfPjk5mkhPyGN1cVe4sbMRFW6kEEs4SKdh3JguiE8zPp
ZcbYwvv2VPHuS+Ns99NHxh+QmXqypmeV6jkXnC+ntXDwzia64cDYqU7MGxSxbembYK413EnjCaca
s3nMn0UDY9sxVEX8nPMotJGCpVemLsd+07CY+AxHhmTLKG1f+X2O2ZTeu7R+o8f14FQjxTfsxZ6e
/UDx5k1sH2QVHMuuukETAWTrZvuYicuLY+KWqUbP4ogO987g9xZ16aH8My4kmJWxDpItFvNdZefH
sZ24wtYlIjWSJwKhueGd/SExViaZ9jZNwEeHYW6MyqPh6E3Jh9H4zVp24SN0o31tDy++bb60cjz6
LQkszUMJLRQViING1YUnMJy4/SW3kn3ZdpSJ9tReDwVZN2EYAXxtD7fQ7BIcwSwRtNYocMSNNH/p
+So1VbiPY/skzXZTRvlL7ZJHNzrx15+GnVdaf6THNLpsuMdjeHhEQ/xuUJlbGQzQyr55tXoPGTQz
v3oh9hrV6HJw/ulFe9Ea56cX2TaxqtNYNFS/MM1nQHBT4KKWJpi3s1u6guNYdbUY9/Pg0giUJSER
4kDsh9rZGHllbIpuZEqeDempxw/dKfsRxO1pUtxCxyI7z/zMwCr3U5Ht7CSCMivj1Ywu1WLjYWuU
WeidTbk4+3fgW4i/mKRx/70aWfNDnqhchrr9U3gYGQqgIoB7NrZvXUuatTwH9SmUNuwe/8dM+3+F
wa2j9vpnxpHLy4SzhTETr1OPe3AUR39Lp2eL7+52SS1LgoOxhUSE49rdNZ15ykNOy7k5YwiDr74I
SR4zXCq6F6S9v6X0tWWiyq98wG6p0yMU2EHyrPqSGxoTQmox+aSsAE2tNNZ95iSwUxDVrW7WPd3i
PTLtvWUxfHLNYIel3J8nlPeeD1EZ3c6U7aHyfG1F1RLWEQlosqw+yIY9O1IpoP5KiHZi2hmQFubU
5EoJMoVLD8BF3vDa9Jr4PU/Nc1pH/5F0XkuS6toW/SIi8ILXSp9ZWd72C1GmN1aAEP7rz1Cfp3Pj
Ru+urkyQlplzTA9EQgtVyKovAR83RshL2IV40pboO177g9dCdEoXGtUM0GbndI8BxSqanBIpueYw
S+P3Jo/S59xtf4ckuIqp/9O3/r0rmThJAE37Zlj+fTBBirKkX/KPtVc/Pb4mS4ynKR7/EHZ4cvRy
x0Ww5Tg5lHyCvawANKBzv2ugJvkAnz+8WjzIqcKPKAfAYO5PkpM1F02XJmfFJNW9L6GktsHdGvi/
jgVjN8n7S2hiYmXzi/wfl1PbHAdJCU2i18VxBNuzpntLPTKxCXrauxhH5lr8hO4KQEkFf2KboTVM
pP3UENwBjPTBM38kRmm5lH815h38sMAL1ZRNu6qb3tbYKP+7+YyedOPM42sh+tOKKD2TDXqSedMV
RJwg6aACkhylo1innbsUzyANvZuOSSszU0alGepyEQsTAh5tlg4Ek83LPTIub5vHeRqezB8AtvWC
losYAhSXrCO3NYdrEqndUITHbBye1zg9izjbsZNJtlkPubTIHGqonAw/ZFcsbZT17pULqFcI00gG
/MwsPPFVoJs7pCi3/FpDYwoQgGOwZGY2pi/cFWAS/VSg18pRWiMr9Jy9H9aNv1ORZZcE4i1tsrOC
BUZ/4RCbFlROfkhxQlnvJCYUwScSJCkR6payBEcDN9vydxyeefPi9KJP7rEK0reOSSZqwuOqIm0Z
BdlxcT8I28wN0KHn2QWko2l7ibBNf0ukMx6fZ1IEFgy5KWyfdZP78lYgYUElmearsnnByHvDmd+1
ZI+xUhfYuf1SxxkXmy/YcIxlP2/x7jDG4uBXJRqa1S23NqlxFd7wtGmvyeTGzbbTNLJby5LoT5TA
p7tNxrkYzioP7fxLuW0lDJYjYHFQpksfPyUVH+LvkIZQlHF3GNtyktQWkfFlmxrxUFwztNlW1VT0
d+kSoV/1c/o1Vu9+IW6TaFavsHZ9/8fPnDL4CuysXS5uEiR499uxFqQApTD+iFnzjJRR6XLeOEg1
kfNOs1uCNiknXDQT+8sXor0C7g5nRMCUTrEQZwD4wiIYL7SjY+Gmo8MEv5PpsgCnHfjtityeEQ/A
D5+PtdPwRNOOR/oxSZSXfEZ1B+2LadCAoLZlSd2RpYv0DT0Pm0ieEKJiKsYPXcvJVJc13tTaGhX3
Keid8gZGBansZW3BpdqJkMHg3yar43kbhp7v7Me0pcKOsTz6zz2G5Zrhto4x+3UVmNPD4uQRecZN
WjOkROJQ/oypJdE0xO6AABGohFDxXVlafERhldkWU2TYYjDIdBAx+qz6/lXYOpjuutaa41s2pDmP
9qhKZ90EEb+lQeP2VvKpU82T8bVELE/VRimS639yCpCbiTcx61Khil2f9xo2TcR3Mba4LLTFEVJW
lcnalaWF93kJQCw8tBUusp8WCj3r5HRxjBYqDuzVwTwXpjU3wowepi8NTFDaf90kQcaxSUvzsB1E
BKgMLhJrStwIs55T0BVWwI/Mwa93ZApsFosRI2s3OYXWj+uNTnDbIQJpp2d4l2JpzWbZwyTruwS7
v65DHbiYIhZhjx/jwPn+3ms/xBilS4uQVZ3yAWF1m+3JcreV4xPDs1Ga2g4Di9usNr9qgS/e4qlp
WvclXJxeP63RGHczksJw1nd4Ya301W6A3Bx5h2dgyClEmgTFJBvHOdhKj48aHJd0KOApoTKxihtv
6lZUmni0ag7oqAGKMpEFo9r4T44RecVknU3JPQ7xunvrZeOgOeidblFPIo3d6Mvvh66nkiQMDpnP
ajuFobtldqP/FB1jh+95HTRRCy4357QP3HpwF1bLyM9+Uixt0ZuTtbL4oKB3pgek6ypJzhTqeErT
TGiWY1PvVhb/yYyAVd8MQZLG0OJ6n/3mnJddHe9FHtvj8xJ4Lq0zp9Xid7skSuSMToN5eUbkA+qM
ksFvTtL4aZgglw60LArrPBNk/vMBeKKtS7hqXZo07PnnOh5fh2T2+8eyZnbmUW2Rg0iSXz+7foyz
pvFJWsytEe/aTZGtknl7PzIWK0l9tEuXzDXPBSqyRbmRGScmZ00KYThA/zduKwTLYM5UmUnsgJoN
7xtSR296nNwlMFxlxHQRE3PH8pgNQ9eqrY9odobkkJBib77xqfbm8lxY/C6kn7TNCKmKI8QwaUBs
aSt46EWctujhUNdCqnO11u+ZDc4N5y5YTPEj09CeMCqkgUd+VmoXOt/T03Hyk45bT0BdbLUkjC9i
Cc4DUcjodBMxNIWXO9ZJVw42kV00KBjlkPSYGh2ZV2Ram212rxg2FpFAbh0sGGL7zPf1T19OSf3Q
26NAUeba/oyEVga4puMNh05fv7RFsNRPxF2Vizo1ulUMnxdDmVp8WzOGSeO6vq+Z4AAWnNUgwkuP
iRaTbxQ5EaanJPZZrt44OlzDjrCFyO/hejY21Ej0ewWDEMsf4J/uO7/MTF/q5CaXmh6xxefgdW6Y
SKzUIC0Jk2ERvzg732HYLjgPClDxQA7H/sAKj9176I1Jwj7YYlJsJtHFLB7xW9lQVeYqS0kTVH25
jAdNe8r1uNqN3wc38MI9alzFtWI2j4XATX7jdK4VgLxsMx3JbZ86to3SSy3wXY4t0bjBsi+XRATt
3STSiuZ6lEGQtpt5sJdWbRXKhmk5WPkUD39nLA2CeT32smJ5tucZJc7FG0Ng1A9W1nSVuiSeSJtu
rysGQNeys7HnHDTJVMF/sMXswLmgIZtyQNORFfjyqpwgCgiGmQEW7XtX5pGzW52wrhnPZxBnTDKu
m1apelAqWeCA72PsZfWIbi2E549CchqYyVEcrD3/ZkrAll5qiDyYQhBOC/vbAmgs7jCmz9HTbLUo
XcHnUEKwObGmIfEOTuBndNQu8toxfxxJy+GdW419dHSwj8oxTTzUdYXQVjkcXM72lCFgXEQU7xCu
kNbesPLOCgwECJeXZju6usv+y/wpzRiA6LxlnCVTTFeM0WolXbHBwJpaAxOYMdds4LrGYynU6Rkw
347tZ5k+6KGqUXo2rt1O1TZUVlMH6B0rHvHSIn0Fsv04kb6KikLCto0pCPyDbAj1yYkQVXZ7B3Qq
z3dwyzVNAlmzQMOL2PHmr7nPuuG7hCNq0lJC6i94APnag8gXS1boDymadP2LGyoxuUs6m63ogDCA
tTrQKEySLato/JH/2W6k65OYFqzKWy+E+tFwgtWt9T43NQkyTEuqBgZ93GK7ii2w1c6+0viwz2O6
Bh3mCwuu86rSNPhxYkJydmAcIoBdPnkhcxilUBx4vts6f8jtQNrvuBUWTJBs7Ff3KXNrbxEnnRQQ
MzCqOUNHtPCM8Xo+WPgV20M39A3x8hR8PUdxMDaiuUdWmSV/OEhA+BCkWOn422M/iGlILPnfrrfG
HoMnr3iwXkK2H130iw0hYSUGkZWsGZTGVQLjqhJxm73l7TAAU6rDMJrIUgxTe0KPYfmFzrDrLhrj
mhqqLn9USZav332o/Gg9YDpyfIHJy8FNvoWxnLGmcJPW8+/RqefVuKOCa5CkgjR3iZ3NsmlgQqAB
NRIP3iZYGYZAI4zuGHL1Rztl+2Wdklk2yDmyUfXJfzmCAeHejByGwN+YkHkZM/EomfatGnovP6Vd
G4jxSD3gWfbGh1zeX+ucLcq2VzCQqhPmWC0eXGi846eylSDPtszT6c2yYdKRJOxOYyZ3nhYCxXys
xug1qYGY/ilyP+VGwj2XEv/bSgFaiLF403Bxg+0Zop94ctISoWHMSJXaCxoqO2PcQZxkpKMqn/Gy
TP5ZgcKmEPI+wGbZvBed0zs+8wsz993kiyMIXROUFxl4rLUcLEoPXCFpvOF/WD4jKVwiDggUYxYx
YfHEmpDeZrDt+XmGF8rp3yZ1UjwT9DSLlqX1MmgW7POs7YrcKM8rA4j2TGmW7ZpkEmkXGTiE5ViO
5vkDmFZlWLEipiJvYyXSCUpT6w/eI3EX7C0tGu/fDJkEcMg+ASjtbIZq4Qs4AGHrRpKUOJ2JDVvm
xh9uaYXc8S7vCejOMPImaviMwmDFdkTiMXD0m67Bie/eRJmsbBCz86ggbi7JjHiXIowvJ+HfyETH
7aOKkU01VYsed7FXdn7PZRglAXIzJqf2p8fsmnjLcaBaB/OY2gl2uAFjJItOFr09ArCJ77j0DhSw
/vi34E9OI0NyPvnP1VN67yFCBaVObKTzGbAD6ejxVByzlZlxwPtvliPoIDdOEpQIsjMQLDCEBiyL
EadhXLZYXys4D5Blh6aVyR3PjqqqDYnhCcuvcF5k/bdgegnMgtKEmdPo2h5S4jWf3ZYhzRI79Koz
Mk/esqWoDfMHh3GUkxvcuas8L3KN+nPkAfl68OGm4GtKJaKiu8xawNRM3mpjcS/o+peebrFpA3Vy
UOrDk/Rdij18tJY7uuchVK3xvM8+g3bwMrKG3JP1tTTepHDBduFWPY/hlk9iCr+4r1JCiu1F+sO1
WkMf+1JSlwsy0MJPlnwECFVAW0MFQXejwdVVYPXyJG3/htpK+A4Hx6T4+bJuUjZueO7wN+XRYiyN
eR436qbNdV05FHiUReFlBtWjiotb8oTzlHlsVvFz16ixvtMIlhDZSn4Wqm8+3mnEG8FMtjxnabqC
yPHxacJZYBPfJ8NWOy6dxp7fhteKI4RQ3XDHP80u7ypVtl50bEYcq68RNnYMoaqPHO/PUoY2NZ4W
hQMRdC7cjDlOPXFZOC023E2hk+U+hdGTaVBsHQLxG8UAgz6zyoiYi6KYQcpRdhZT/5sIZYXJR3dB
ML9ONK4rcwDIeHEDw2pJrYCUCELSGOdoBMjLbd2Q9QVzQieILFGT13X/CHgkInfCYW9QI45e6zS+
+GFRZIdF+9Hyt42EoUek5GnExzJviwg1czoXZXMOEzu0r6HugEZtmFVOBdAyNsUyuZFajtYvFm6b
F7DJCp8wHrqfBpRLQuQEDvCiQPN8MzbZ5CHb9vjxmCagOd6BUqekDDN63ociHZP6MWPwNX/htDet
UjKFNtGLIm/WhVaBBNPom4CKsX9kn9Iq4lvlIqtt2uVoHW/4IspiZvdV1fHv6MoB6xVLGlfCQR4Z
Gz20XE2eMNOaIf3bTir3P+YRlMWC1X2clk90rEn0WgZrL1A4tHYoQz72VIX3JAjP4nOpc70AhaFr
6PxPTuAEbgE9nhcODLNkqmOAkDFLlsAbQd3eCAIg558yLGl3rwT8rC3y4EXE09+gloSuQSUs0p9q
SnIKtChIStE+Ex6R+b9j4quKRA5rpMGP0si272MtotGCNBml5L9zbLadzZYAST88pTIYjcYFlIyx
gxMjwNhoRWUkKMoGkAe97a2a4sXSXMYoz0jWvhFBZRcMCINwltmmdxZJDZAJWyF8q2yO6+eCHrjk
49yzbyNXJIqJVk8QK6ceA/TXzh3yCRh7AHT/w/IRDEyYy6tepYfGcqrm3k+Kon3sumpRh8zONHSX
ZoRvRcXnN6C1F7QEV9l2GmvKjJwad2CJ11H9KC7v4g57d2tTVTbKWR58NyxYRjAl1B3pnaR3oLip
UMEQHuu2fvrIJiYM/rPSfsgFuVARfRp6sXqa1K5x/HBut2mPo4RBmbYk2eOsv1mfb+3WbQ07c6oQ
h8uhsrNLn2ZuhiE4w/1JhuD0EpZ0yBs0mWV9gNRInsu6iiHezHlD3coEq81vvVh43imoM/yuBBRZ
w6YgbYNig7EMiQEzox98BVX+W3VQLlvCHjzimevq6rjSOy+sma8Y6+FrhyX1vVeG1S3VZfigclgA
Dpee+VqDhulp34VX4fdgrldBXO2NN3f1wyBhurYpLQfeG1x+KqpwpOCaA6DR+9W8z52ZG1UFy73v
154ZMDJs1D4UGDtM9EmbOmGbMTi5V21G4oVwZ76G/twn+BLowNZt2TRE6rZ+75HKzKFySiu3+i8L
8mzvxbBnu6Tv78Ip4W2jrVA/mh3AYWRQ8FVpluSwaQUrJxdLe7WzVRTfVf8sYbUMH8fQmc9SyfBb
T/TRTcqWgnYn2wLJQa8+5PZtB4D0GjlN9+ViVGCSVI1jwsvg4g5kt8wMemIKEmcNYNUu158T07KX
lengDgxRdaLJVRDih6LfIlWsHn3EcDA68QMdZFG9Nt2S7INg7k8e2GzYTRJVLIv7+0zTyBIxlB2R
F7FFtrHLkbtt3/ocLgzIKm9PoT7v8mLtr22hMfAuEXuyTOk3IFneg69QAyWjU2wQZOF0Gq2WRFu/
g4EFO8bMmP9aq5SHZR1nRKeS2AUxp9YT/5nP/MGEKpTXrETEYPsfuUQFIyb4Q6j2TjoGq4nbPCKc
wh2LW9U3+MRjFlccHETEribhM0U6BbKfVTR2Uu+fg3Ogqm0CdwuSdec3gl61wcb2iTr5kq0Z9iwx
/8mC6GnsaF0yn74Y9LDIL7knjwl4RRa1OPealwaQgpFvj3Z3xYT82VQEg1VRfTL71UFVBBMH8A0h
x82U9AlxoHlSHhPGkEMBygRPBxAMvl7WLmXd3gsipQcnpDeNegYEy22esvC0RvjkHcmKQAeS5TEP
cJiBdo0yfodWH/xxRXvIz5uTFYigE/46asUfyLIZcOHgh1jqrK0clquP5WXNyT3mDkYifKDlebIX
2BFdbB2CxQcUNG2LRP3X1ZgNE1I8iBDBrVeuL34eH0wSvFsQPOaTsBcwAeqzCdExnU1W3vaZu+vL
9sip/uywr4EvQixTz7Z82gnL3VHwmujs6erYzUPZzduSl2Sx/+brVyYRrIERIa96mzn1zlXla80+
DVX0QnayCyfTOwZxfUj4Zhn47Rv3N03Qdzr21m3Y4legKFu0kesn5/FW5t2dGFBaKCDhDQksxjBm
O9GRJpc2WgwLjnh8ee37NFEzE+yOiQZBwdw9+DY+KKR9W9FXxwXEPTApA51zvWeoVMQprsW7RRgx
Dd2Gy/dAUsKhc5AAKCM2ar8b98+UBbuii04lmU+2S6zUvNq8lPH8OwohN70OrjyM1zycCFh1bx2b
KKN1PXAO3npzfHEt585oPtOKmwTazEX0+HFcktT7CN9VvYbvZOh+dpqkZjAVyQIJwHtvlvzoz/2h
h0Mth+KAepZKI3jxwPo3k/vmpPUr5y9oYkWQy/KBcfyUxPZu9ARKSh5lRmyo1pBLWzClYBdMcLSc
dNqszNIG3/1ohvJFxtGL+YNG7htJAR3Iw1hf0gz5RybUTJK+iPPYtvKLrM+jBUxZQi1J2VXiC7gx
73Ho2TdtjABCDE9r+VVY7hnO5aGV8y8DyiNEwMeheV0je9fL6ZLV+SlhhU1YdxIF2zBZLjPbrTn0
PmKj/nRqcTOmBGTFIRX+aLEK6D7tJb5ilb3kTvvTtROiwcCEZdyGLb9MyB+eM5ekvIxN13qsV1I/
ya2ubEluEMy8ie/MmX5DnAQtMUaVpHhEBeuVWLN78jICEkQxXOOUz48ykIgo569mqTjwxk2n5gMK
soccD6sH5IGnsSXbx+k+RvOpcwCBnAPF3zB/cFgxl8m5z4lWLIu3GhlDoOd7hoZPth3cxTLaaWXt
goWIbwSRzHA2fdEejIjAA/xhh8M9srQvwmZIAhSHlndtRi6YMaWrak40KW5zXiqDdIB9jj42vkZM
nX3v24CGfC/eoqXexl3BNrS7SzHz5l4D6R/JZP1r07fGZfDoQJcP8wgZbb8d+dSK5puY+Es64Ndg
c8Gk8Dbsqk0Hm0iJ5ZwW+SEjIcNIP6E8Xplr3gyhdfACEHoNXHS0cG0eHcyBMXN8q/I/T2scyj6H
Clp3nhUGHWw4VPnSueoakMlj2cGRwdjWHM2KhG7mpUs/3C9wWL083NujA4C63vKmnhvV/Hu+cpgj
bMc+zO8+IK8zgBSAlmRVczZyOrhJuOma/MUBfW7PnJOYFR3jpOUtNZ95MatbanH4sPFJ5MET86KT
x7FAv4DkcrnWTmgIj1t0+/RKzg6ZzBb/0Im58bFLrT9TGm+LFvMTZx+49JckKLCy2JuBfF/Hbc8O
3VLMAgtE1vCNCvES5c77iv2Uf6QhP/FlLzdUOSfOy11FHhFWvzOf915YJQG/oNmj4MBeELm+AA83
s8dgZSvpjfiqwA8/hbOHbsE5piIFlYtHgr+v55AjA/AS2C7gRMJL2UWa72QBQWG+XsVC1zVI5IJd
h//DlvgURt8rlhiFdaZlhcDf8BLm46M/ZM/Kjm7rFGY+K37Kh5sxmlhVJ4fV4rSZ2eICdcHJdLKn
eGv+72gszjYHiQ7bPW52LQgkzLxN6dP+o86IZrhGeOEQoqB1qDee9Qbv4E6o6GDONHNmlW0EOQtl
LFc4xQA/PX4XYtp1dBtltBqizKdM+m2F/LDi/XQHMJYcH+a2sppvUz+UPTSvqe7OqeMdFd5N81l7
HmjIAhLi5DZPjugwtBT2wWFWejP4OKsVl1qqEN+4eYv6cwpemKzsxyG8jnrZixUCtSoG5iSOvx3z
hNtvabOj6ofXgl8mqpZdIPm2LOspIpN99eTBj92rBLcdAMt3xR1Dp21NbZFD1w4idLNogQdwHVYh
Dw4hw6bukDLfMA4FDOoepqW+1DrYmBdusRbskhkzvyJLaUiWUDCxj+/81jsYRUJd6ms0Jbi18JFz
K8/jcprG5oyu881yvxPqZt05XKhYnRoGOdgPw3E5G7hBM+EfVhWLU05rj4emmyUZ70iz+NlUyBzC
CE2nKv4KCFS4GfliyZu5skJi1XMNKVjjbNy3oX8xt0ufD0YugH+KtUGPzh19YW2Fj8vio2/KT/7i
fzRd+ljhT13pJvJRnldBjYLx4GIjnS86xOvmR6dJ+sHy9OhkmWQcVXxWdnwwt8qM+cAt9G3fmJNc
7YLsj1UVV5eX3NC9mcJujX/J/G7muSd77xAVz2yM9iEPZx0ML+YTZndz9fz1nnr/oGvrT9GTiSth
7uuoecrS+MmYkM2jy0rqRpOr4MTk/Il2b07ThhMe1vWdAMJhfrNsjfKNqlhoKedUEeDhl/Mf5Ea8
Lj2XGrOYCQCXBJXqcCTV9humtHtShPelxiiJJt6GGmnVEKS95bnvFxxI9VW1EBeT0tmX2F/sAcsC
lj3WJsOuAhbkaXLJiVwzPr45QHhKFRmA45nEuNNIukQVn5pofAQStJ9Soj0i+J9tsFWoGk1Fm/jh
0c7oyTFDOavaGj9SkOGItNvbtSB0uanOCx+/FTJhplyYmMQhsCDdGOMUGQdRnsXw4/rbaGLwbL6X
rB/pDvnUzV/noNRZRszCQRafZTs+64ioD8ooKwB8mTTfLYVup8VjnufP5nQwl2bgxQ8dn1qLiIQp
zIMevW0/jeeYimNkjcIMEEFIdCbKmQKqfAXWfSKCGTr7ug0Gbz+7CYhAmFKEIsyze5GGk4IkHznB
fsFnH9DQIXnl6Ot2Od93m1RnvoWHwkD63V9zBYOWOBpHI/Ga/2rtRdW3aoTLwInLZuymmmE4mnIb
E13Ctb7K/tPneuqG/DpI5E48UlALYVUa8kR5EHIAnV+cClleLOT8ioot8L7Jd4cQGt51iKKKqrm2
9efQJ5g0BH0viT3ErO9ltn6qKNkvnJux1DubUY4pd8y52RYG4w3cgGud/DqIG+jmx+huLCmTY2+j
1uUQZ9ZzVxbXcM0JOCKZqxMF0D0Cw7FUVZxLyexdFq6wGZ+hMWaItDiTEHX2oumcT2aQk7IPZfyL
iuGuMvUdUYem/PHj/mK+ZGOAzMv5AHFtkzLLNQdlJdVjl08fyRrvUP6fuXLIsnS/RogIQzTeNYl3
MvdyX1XviA0MRYKty7OpS6CI/NcxQx0mCs1FQ4usX23qft96qyI+kwyCe+DDFh7fzEHWgoQZe3YZ
/I1gr8wXHPbxrTlZWL2eGc38tdHGoWXYm7sU+xHxKSRj0+Eg+byV2fg1hu50EGBVhqr6tAyBhqeU
Xe3JtBiRbPZz2SNbFogPgSd79cw2GJkNDafm5e1KjC8AooiKJGAFxluTgtFrWa6AF6JPj5L63Db4
aW3v2lMSsJ6E9Z3/+qNDBaWZRK4HzoKUIhIO1F4M3rkbjNoe6Tg4vkdz+A8Naa38r2kth3S9NGgz
IQr/e11ywqNBsF7Ma822+cSOFA2Si9Gx858TrveuXwjniXemYl+ALTmcMuZ9Zyr14OAqvtExt5on
MRMlep+qfj/iqGR2uR10dDtG145uyvgu046RNnltoUKiX5bfEdROXzQHB3qoI0ikmO+qMHie1/Ck
eH+lTRjJKvfR6O2yMNibhs9f5g17BrYv5aVjKxXR27GCPLG4uFiYAP0aEXVVM39O93Gu7i1gB+ZG
64EhD/zCQt6ZMrDgOS1QAIZUjNVA10r465ZredNy5Dtl/h/L0b25eM3TIgrIiHyrPTpJ84zm+i2Q
/U4GtJiZgHvubc3f59JHhHRJSuH25B1F2X5bzskV8Tfvd32MxciQzD+G2BFZ6N0KMpbi6kVBkTKP
AouOd3NclLz9wn5szLAt6feQ3E31M3bj3nIcXNNEuSAeI7Smj64tSS+N0j9EnVLUBIccKE42rBfe
mINmHqoQiouE0QnHBzXBvs7mOwNTqCm5Kqs62kGARt3bmT9HmO82xR9gh6gR5b15Jfghdu+eXako
xYEt8HLhxb4vMwvaebEJWWLXWG1N8CzIFhLIGosHJ+QuW1+pv51qeoCsTItXb722YC+ZbUOC5Jid
EVNswDSGb5UZYYg/i1dzrsk8PvIs8yBEifNH19OD7INrUKCgaa6mzDXXKItW7L3gMM0nTXW4wpjD
RMUA5tKUC7+F8Hgmk+Ube8w5yvBEST5LHg7z63KPn4IpumNUB4DTJTDRfNPV34nBS+VwYndPTT3t
rNW5teNHp84PVIQ8foQYgYX8V6ToOST39sej5Le6O3N2Dn34tDrFzlT9FkdiyxPYdtNbRxdB8NiR
FM9D5sYvhMfwr3Z5N7kK+ZDNuezSeBCIYZqaUC+fpsm05PJs/irz0pnKKKFkqZmtmXKKCrDMgaYp
4bKQ0Hc0KfuumFjWJiw2qvQsGfl0kbxn/YoJS2zt8gsh/ZmLKafptYR/QTByNe1R7BLbG8qtZ+Cx
CJPX1fnr08UXjCF9S2/4VOKqPprj1Vm7K/k9HI1xd+KCPufctVD0Wep2h4isIantDx+LdcwpGIN/
ydhZ3wSM0wIAVm0dsz9a3Z8wXp8KdD2iY/HRXDPXesjgLeaBepJctiyHTuZ7YL36p0wCknqy8+wW
nwImR4XkkIX0IaFKNE5znrrwyim0W1L5YWYONM+ZE1/sIrk1B4I5gm0RMHtsH4KkIGOFI0+ZqiNZ
90wSKniFZsDAMuKAc+YIKupUpMuHR+gbK6N78GNPpgFrK3pWvheKhL3rKgZT5b0f18ilInqF+WaS
y3vvoi9npDHL9T6T4zfJv4d+QvSXCXnx44Y6LDjXnnVR3LexUttszd9NNYUABpRPL/91x+hsTece
Yn+4afLxMDTykXjhJ/7/IZ8X0+h4HG8n/k0DPw8t0JMXq33ERIRnAlThsaygJGI3ALwHnGFNfgpj
LecF1R1FKQV3J8uSfXQgHwX7ERU49m0WxEekOyy6squdp9ehr7+ZRx1D9f8xRcIhacxgZiao1+hv
SEfR2j1VdHVPof7XnZOzE7FgzynxY60f2lY5G+QB57JbH6Q7Oltz3jbR8OOk+RWly9mDe5DE4jls
hrNO0D+BYz0UzCCYLW49ad2b0aIpAKtRHtnagOaYGaslCTxpV6V3hHr/RAlSACS9HKr6TWXscnrN
WtKevXszqXF0sDXlFKZaElY8rkJ5XJ0GHR/GYi/2MCco8ObFJWGWySpc7hYOj6Vx2b6Xf1gAnaNo
eGK1dBPZ3qOKLW51/a9gG6AVdyJ9M2eha3fvcYPPm8nTRBOYwbMxBUjmBfdD0v6aNnzivmRV8+D2
wx3UPJLbeM9l1ewIftmiNz3rEhFBZNUeq6T+3ZTHXuXes3u/5fC4zlPxW1vZPYSNW37cgUnRJ8vL
bcgIAUjRr6D78t3pTx1khOja/n9LoR8j3uPac/sjZlKyD4mgxS9z29vyvZ7wfQbiqMrlPlALtwkp
3nHAc5hU/z40xH4Xpw1OMbmndn4JhHjURXixyvEVceeVjezXBHr3X889YUAj1IzrwhQD/y5quKDE
0z/YfXsByLTsSYx6hUz4FqI/3Azu+sSUcVtaHla68uJ0RGwymXfpoXukimb84XkZiZ7VcaShNSjY
kpJ76IHEW2YIxU2VFdOP05M/Z+Z5nP9gE8qYWV4boERf7Euc4tQRyGtuvCDAyZs85S3+2J76p1CI
Zi1guDLYO0660y0SmIj/Bknvg9bLC4FoPDUUqmJuikcrxs8DQePaDQZ/Evg/ueUf9ZDgw4ytGyyI
t01d3yZz8TGNEJB6dgp+xF/bZGRFeRdK/BOWoX+HSYjt3ryEocpfTUdVTe5TytMiFfkW7Kkf+mF6
AQ4cYhbQd2amhB2LGQGtqemNkMayV7GfwMvxtsiV+TpXQBBC/Iu4l9uh/ksD8W11RC419Z9xKY6Q
9qDwKpaXMYA+rO2XKfRuOw6zwdXipsVGCpSzPaT9+NcK9Wse97dJ6N0FjIKmKN4v9HSi8h5x5h3Q
k+7Mk9MIoM++FlfPXsRuapzfJiyRpXTbPpYuyanrvccYccpSNnNqb3obyO6feTASJ07j6vvlVz0P
W8GocxpjekL/nHktYkoJFMWBk0014qNedEyIuePioIQyAvOKuPMlf59D1yGXu35XBdIjBAjfaMEu
WvP1RmVB3tAo/8fZeezGjmxr+lUuzriJpg2Sjb49kNIrk/La0p4Q2o7eez59f6w70WaJmYAGB3Ug
VDEy3IqItX7zasXSDRydl87DOUxIKD0ZVbedjBlQNNIeXDBHShk892ADr7yOLAmuJLB6mjq8Lny4
lUlWubwVbayGlfD3aMff4rR7Swwx5TQQqa2oLiOmHPA60n9bOiaAUo8RT5D9Sg1w8iAangUeK27f
wnEC33EVABmAMQfNIq2O1UCxDbwcUo5F9jaICuh18pKJEmBSRxEzlVWgpwW+bqMfY7NpUZ2fYrwp
7GdhlOGuCEbI16CNKHkIeXo5G/ZvM4dp4lsQdarhXeNNBdjZoLohr8123KiD/mAq1euUD5suxTqg
XG707VFHMlZK2xXwucOA45lpR9uew4ySM8kinsNTirkvUkIby8LEolrR9yhkoxtd81UTsE2sIrCW
et/Q/t16hjysAiN5LZv4RbS47eJ2AK0e4IooUVohfmJ2seV/r6Fvb8sSIcyII1GipuAhHmZBkYFS
Qy09AstIMdiqEAknQcQ7jN+Oo2fylCnadjCtJ7sl82zDmVUSdFpM9V5D5xyM5w7PHTKXCcNe8W5J
fWhyMcqCJqZ18VjDsWoOYETclZoWAOiimieDv8UaHd8hHHOo8CdPgGe2CkcFyQTa9VcWxbcm5RqV
hcfBzO9U/HtqDAmi1kBdCbb0SIKdN0ymUdpzOYvV+Dgd90HX3WJtYl6BaN+3/Ae2pqVrKQOfTro4
gYq2mc5Vz0UTKaztbjNds6aMGNyMPfiFoydJ2z4jo9jbCVKx/r6zWnZFtJPjfqdxtZ5aZPVhlWVE
dxXX6UwaoAbah4Ych+ulP2NNnDy93+lG+wKA7L1PUOa3EwDHXEEa2zt5MKMnfqx/5Y1wvxOZN7Yw
ifBT0QlZMJzFdwlOaG4HdG7SdWqhy1xXBtXWifjO6vmGE83dELb+KhP5dvoPlUR9C5Hf2qeydbBR
siATH9563Lhdi2urJVA1IDkVCp42pLLxViyu23yiLRKNUMsprq1KKY8oI780pd1sU4TPYI/7N9hb
xFd4JL0GiptwAFKZreAEkktAgLzYhFWTAgYL86MylN4OUGbxwMMg3CaBzy2t8U+Nlh8qOfhDXBJT
Brl6sAKxrlql3flxYh4UvXqpEY9GjUQ6mDHGbqoZOKkX/FZa8TjKEjIScMUnZUbsc95SN49RQCyO
raQiJ1+ZuDeyk09kHze+WThS5d9PkiOlFb/hG7ALiu4hRoIDk8HbQnffM5UXMSZXIKhd+SWytKch
xkiw6U2eYQquItM+DNUM8Zlxh90moBwTFSLEAK57GcVU7jNP2LNjqsDzVq7H+86w77hIkBHW9V9j
MSkHNOlDGTS/K7/bNiPixoFhaavYHru7qZZceuSzDbIIDVOCCEDZinfm8y1uEK+NEArjwYvnu/TO
w3hjiQqXRa7+G31w74rRP4ZBcU9Q2it5dddQ6Zrytyb1IF+O0y0WBI6kjpQE1Rij8vCWMxVh2h7V
2poMoqLeD3X9E+YDwifab7nwj1WILKMWaFR5tXgFSg/EjUWo8Ud1h4U6xwelG5w6Hkm7Ic6Ir1IE
dbm3kMUkQbGTsLMequEAHeR6epJNK6Vth43rlVxfcMBVYhjwAw+FwZcfcwnZAoPX3lQWAd+TXmGA
dJ9QGoet8Tx4EL457MOOWmISxcWumoTwmxR8ntp5m6T1T5EarZOyeUvT+Ce/7LEUXEPwNHFUQ0Y6
uF5VdfEnDHFWInOg9NEe/ezbqNVwsMq5Z0QKUL0hNbVtIYFxlrK9PPQP6AKA/6erBj7AbnEw+Gc/
uR+V6hbaDU/RdtePpNnYxHqH/Js/SMiVRkcz9bme1D/zjnJuFfjKhJ0BRIBiHMW8tLbu3FQ+lVr9
nDSUJYD/v0oGd+GeMrnCmQ07Y9umMCP1epfawKqGBn4EwDDtVhGKjzC9t7e4tHQqEmyVZWOx2uzD
6Y4x/TS/8sifTX4LaL7tXByUrgsvmhJ89gNGkRs/Q+TD5HWRhJiBRQlCMV1I3IPRsU59/Z7YSinS
nOy9IBygj1QFuCZUMo/Y1HwHFglPx/4RkQoafOFe9em0GjqEX0XbY8+hx/le0Gf1WraSYu8C2noB
HoFxfecfVD2C/y2/BkP4S4p0khqR8rsNY6BnkoFPSjGoV0FOhllKOM2mHR6p/p2majs1J02hWD2Z
ODnCDAMZWZ9EuaI95KF4r/viBwXY16AlCw7u8jbwTHEFHdg4tkpKhnHKLGFYiIdO8ZKVMFEUqyEY
6OAJasTKRFF/H1XNvwIadJCwSExV/x5n3weSFC5EmcBA1EUqeISHv6cDFPO6hHJITBYtz5NtPcQb
ozJaaqrds0A15ToywuLaFegLKyZUcNBAv1Ldeq24SbtNcqLA+QZsDuq+KByuwPclmolkE6R60jgC
HDbdYcdy+O4pYpzy1PctL02/5bJpiK5btU3j1Gpzq2YtCnOwWGG5PTHKezUonvvYJKPTYnpmy2SL
STDGsvJNr1SuxZQzbBNNUTCGJteh9Ftolo+81LcCRm1LrtsNXOoCUvxSqsGDL4X7JrAfBqpagy+t
K4n3XynpxHY0UanqoTqTwyoLdWOv48nsESHSQn6Ma7Bmbmvex41xQjL3LrXLgyT5e4qppxHbpgn6
4aD8/AITCgEhNzu5yHTiRSau1X9c14K12pCJAnz3GlbGDhy3k6Ym2mPZ+0j8b4T81hkWmT/5yEH6
2xDNU0BV4SqAsNCqYqBeIRw3DrZ9SJnZLFD0oFwWxgiQZdVzWep//llrVlysazUzkRmX73pNO9gt
pQVQsO21aCtMEkMXImH6PWzCQxJLx8xUgCGM8ESaOCED4WdrdNvTK562twm2IyCf+ycFF/YrufN+
FT1WsVodX0Nho8uy9CKiNFzFg/YeYA19skgUoiWx85AC6NMMvAgE921pNu2mhS6eeSBmhapi15im
N1Vm/UlTEndJ1MpkfWUYYOhtZiBY7LB76nKt3zaK9pLE8a9cRSK6NsyUhW1R/QJuDq9MMOomWOPe
wiKgbV4pBRwjU90PQ3jHpce/A9bbwDZu3hS3/1X3+UapZLyk0z1h9SB1yDgBV0GgLe85oNIK/6fO
BLGJwWn/0qC4ceUniv4jN/v4NvU9yNjdyM62JJQULVAAd9gOWAffQDZxnITjRRSTgrS6CDukuMT0
ayyMDW4P5XuXD9qfEC2amzIo4qcYpYpjAT8sWulI3oFMdgnTldIwpUZE1QN7m3B8SvGuW9eNh7kJ
ykU/y2Byp8wDY3izoiwHCgP+xsDQA+V8Dz8dywAGZrruI3G/m5wlpFsCYveGVQ8FbHbzq67p2WEo
Ru9JMpEjUAsJyX6sq3DY0kJKoQVy1yB17eylzsr6Smla6XWohLHFkdDbGvySK98WeybDqewEDVQB
1gThXHiLaEhQy+aGp4/DT9/uqOcraLp+I5O6Nezgu1y4v3urRwKKJxnE7LUPh1NRmhuPKA1d8iWj
uBB21S0KpgXRPBw4PUt0NQLKj92uhtuLesJGFNFtqsvyzhPVO9T4nyEpcgiudzgLv5D7+25J/T3X
hF2rSO+SrT41CfS8vLKMG3Wsk4cEgp/Drwse26p9wBQMuccYK4QYATJbwIPPlfaZDZLsSm4M0Ae4
mpIwwmrPVfHFsAMkM8nE2tzPr2Qd7VhUK+9tDW56lmvalv9DIS+y32tsj1dx13wDeQYgSoyOpZdv
ISulbqNvA9ky+HQvagt3WE22hZVuY0N8tyxiopikrkjHI4wExjOm0EDFuh1BcXMg4PkrVKwHqDZb
xnA0Q16ampDXfR46vYr+Vt7BRwpb67Y2sFrGhSjyec4WRiIOqSrzwhYpCjUiPXpBWeDOak75O61A
A5bUrIe0dYAjM/CeX0pjc6Kbd11cYISgn2TXg7YHLgWFFeVKVPID6wSSfmSszZFHH8pUZEBD3l2m
Zm4DKhJuOB7KSjwGeXps5WJlIQ3mW4QjuWwfkW7cEpX2sZE/JSL9PvT1g+2rbzW8KnRQlINVVSdy
lffYhe9dxqqzEEhpk7i/M/CS4had6lc9OfOd1Skrg4oXORNji5AJtcrSn+xJpVNtZ68pqI0aAoGL
2/BYAJ/KDX4O3PtasrBm419Hn//aRBhUi7WjmbkvyObu8iAgpsTDbRyJZ9PzbxsG6QqBjxF1GwzN
IIgDT5ae5MZ4Ej5Cqjxzno1WtjZCKjDI5j/I7aesaBChyQuq5MPGqjUKQ6Q4ovgEWecWYvhWyawj
BU2y/5b8JxTSrgcZBkiSJQzyjuQvd2LSkHlj3Nixa0OW8NdQD28tKfudSvp4DI20WUU16RCr3iNc
sDXMFnE4WN7UQgo4fW75akr6qz50P+2aYruSIsRdTjryNSl6S16FqJhC1J4c3LInOfV36jDuUBa6
VwCCX2OvdDfWqKRQckqvQEBzO7SKHP1IA9piEtwPOshF36vIvQ4nqYDzE0rlr1gAZ+ySXSwgJZJ5
A+Eku2962W3J2b4SSm99qQW45jJwkvooIbw94JaX4bqIQP3NoFOCn6rMuhLKPAbDPeuG6kjtUhYC
eZh26HtopFKRe4ypdwAlE2ShUpUKI4bbofcc9FR6kYY8Ii1+aqwR8nYNvbbKKMME5XdUocbrtLfe
VFU85lhlXkEeuJvkgvJBhtubrDsLFoGZk+QdBHYi9pZMwXOQoCsGoBsrAol6lsXABhHKqZn1HWY1
Hht59YYAyU0UtU9pEIAs9W+sQv1h9dVrKptPLOFvbUIZS3dNkLMSkWEwb/9nQFWmIB3TSQvlqRw6
cwf5z1yZCjqyvV5+d6sUKEDYyQD2cgoqUC8JjNK3odQkPAiQ77FcxD3/81//+//935/9//F+Z3dZ
PCCt/F9pk9xlQVpX//0f/T//hb3b9Nf9r//+j6RC59N13TJs/v7z/QFOKP+S8r+wCyUHZ3B7SEcY
KrC4RvuaN7b6fP7zxsLnrb8/X8rtINqo0A99Qp0va6v0JiR3tTZ02f9xvomlHph/NxFUOjIrMRaU
NpSYnZ9p6U6Dnr4+/3VFXuiB+PvzmuRFoYhD9dDH8SHgKJ3yOagL3RplcupV/CmF0X33egsdLNke
r883u9SpaTw/TAupfEF2olAPFRx4PPq4p8KgvPrax6dGP3x8tEmudkOuUnsL33JRP6AafnP+0wvz
rc+WU9Aq8NH1oj2kNb7oZm1km2Dwi21ZEYjON7EwNPpsSVmaG1W1UrW4AgG26u0es6YR94DzX1/q
wGw1hXqhRB5PQAZ+/OUjb82Nmtpam2c/v9bAbD1JRTZAvytZTwWqfGNzCATyc1l8PP/5pdGZLRzk
Mxu1z331oMdc6StX2ksx9lnnPz79xk+ChT5bOAJ5rlBVLeWQJe6PXG3WPvkcsmE7E4bOhTamgf6s
De3vxSkpCfLzUYmwPBRRHDynunO17oUAru5SbIf9d74zSyOl/t2QJ7myG5aRevCq5jbp9FNYZhd2
wbQUP+uD8venSyWTfTk080M6yMgmZH0D0Rnz+ecYSbFNyU0aG51alEiqifaLEz/Frw+bWjcNKktZ
mR+EEv2JU2QAsWh8PD9UC3OizXa1HdWZ0LVgAEmLaEeZrsoa3lMcrQsc74y7840o08B/MmrabGP3
UWORCMJv2wj7GyupgcVVeBN0x7SIrws1BB7Xbjl8D7EEBNqloJNEnMTnW1/Y99ps32saekoqTLfJ
5+E3LkPaahxirAy4jGzPtzAN1mfdm238VqbQmDaZcoh966Qp4z7Xu6NmutS/MtLJ/m66qMAg3p9v
bmnOZoGAgiDprMCYMtU4QgyINJN5K6UCakmCc5l/YWksnY/aLCZEElcWWzObg6ttNLk4AW2dMCla
puy17pRTgSfDmoI+O9+tpXmahYdC49XAOcsBo9YkYfFqrVDyNmvna5+fBQW1Q/MkpD5+k3QoApJQ
o8B3p8F8PP/5hZijzQJDiD6NhaFjc2MIN7rJhfvWyF1/f/7jS0MziwBgfPDZlYMWd83+qAOe6xLP
wfV4d/7zCwtKnQcB2U7iyBiaG6XGbtWPdWubDhFEsqSUd6YlJQ+9bPYXtuPCZlFnsYD0B3oaqt/e
BJj5OVznAKPkjY7YcBjtPPz41onV4IJKYvIKuZ/hQrMLgVudRQFYzLkq1z3NilHbtEn7LdT0d6gx
8VVUSkCqEe66wl3r9/khXerlLCRkod52fs2M+VUu3fOWBeuqI5JVDE9yt+8L9SVU8fTT0XVpvtZD
ZRYWbNuXDUpS3Q0Pj1+RaW5cfXDyoXiRc7wcoR1PxXX/QmML9wV11lgv66SVbDI/iWt2R2lsYfpp
QfOjQ3jgIJl+9Hp+HBdWvjqLQXbdV72kZP1NPvS4BOJ2dBCJqmwsxEsvrP6lJmZxh/omSfze7W7C
MTEOgCv8VaUF9sHUgaJ+rRfq3ye4XcoIhgqpuyG5YB9sf4CVZgAtUirQm+ebWIg/6iz+JNNuqhCo
uQkgvZzILfPGR8fywteXpnsWgLTCoC6gM0Zy02aryiwn2H1T3tgZSnsZJgAXzoCFSKTMIpHJpkGd
yOiYbq/exAJFjyhIfse2SB4N5HWuZcjsF5bwwhZVZoFIsfVcR6RJuxEw7RBjRoZhjRgW+PSfkS1d
mzjCRheGbyH4KLPgU3VmoAdVMtxIsrktZf1l9DL5Oh5piaKo1KjI+YbhhfX8Twc+uY4o0yR+uC+m
Xir3BSSNmzYpf+mj/JgqQELcNoFUF9yib1HAj4l2AWWgOO7fzHB85qD/k8JhJM1D5imiVqqP5qox
PABvlx6QCytUmW3lWGrRyEh15Qa3ZhziUNS41kWgb8+v/3/C3Ge9nm1j/IT8Ugv4vKthq/QTFYgr
TX9IPJCGSA5b/qk0NxOkfWIPTC7Zg7EBXpob3cv5H7A0x7M9HtqdXugo6d1YdnZnyPBB6kasR1m9
dS31vUEsD9mV4HS+MWXa1p/1drbd+yrOYe7GHRrWUuIovdkeMUFBbFKhxpXbqnjO0bWZPAPCawQn
SOCNCrY/khD24fxPWAib/9waP6yyapBhlqSivUFGDHUwUJuUZLO9UsQXZnQhFsizWJAqFKCKiAaU
DishoLmk/LUX1ese1A470FpcuFwtTJw8/f1DR0BkIhtXcnOjsqWvRF7+4fsg2mQJ59BYyxDjHsdT
rRSQj84P3ULkkWfhQAajlCgdJ7Ud6upaKqOfRZB+g9m6Cqv2XUv691ANpCsMaR7ON7jUxVlEsHAa
EpA0Ow6HejXi5XmVAqUeuu6ZXP+x8MuD4Rp/zrc1ffOTlSnPbgYNKZA4k8cJYlYiS2zCeE8sICYA
Vo18d76NhVAiz0KJ79q2JPdGdQOLs7wK1Z5M9HDh25+PlTBmk+OVbZhrOZUYhPdWqhduR9SLARA0
aOEWb36kQWpOLjyMP1/iwpjNSyl42KdhFzsocq8LE2sIrTymwMUAoCLrgWj++fH6fK8KYzYnVDy6
IukLPH7MGp68MbyTrgWwqjWvX2tgNiHG0FGL1trYGUrduxubKLjHTS4CAll97XkojFl8p9qXSQK0
q1Pn9u+WYzPQbRx58S0434XP160wZvFbq1UDWb46dgol4DEiKM9Kt0Eq7jID8Nv5NpbmYRa1M30I
Sj1kHtDwAUzdl811JRqE+kLVBB7ztUZmd7WitVB7qFtITJ2/8m3Av2Rb0EcTFIC+1MI8FUxFVtHM
kKmQaqW/q0nc4Fwl2oemx0vjfBOfh0gxTwUX8E+0hmqVMygtuD/VeEDdYT/a+k6xQ1T9PXGQRXso
2/rCKbCwFfXZtkcJF3eBOkicopFfqaG/alZ10mX9RpFKxAr05vl8xxbCiz7b8rbqBUlbcGbXMcgI
1X1t83jfDhIchNAJ6/AmDwr9wiD+c7X6dywW+mzf1zJCcKBgEscPy1/IW/4B5feUq8ldhFdBDhQp
6QhtGgA727xPrPzBzLUbL8cGwvM2X+vvLDLEKI6aaclqHCjcVBEaIIV854K89oFhg7/Hzqm6cCla
2F36LEIIE9SQGWMTg8LfXYCh6kRwE+PwhMnA4H77Wn/Uv28L3egPVNM61v6QvXpjgoohSmB6chRK
/6hXiKEgEn++qaU9MIsWqes3gIPlxCnVbAUaCZOk9qkaqg3UPRS6AEpH3hHZpAs7YGn4ZnFDwLw0
YEzHjmrl3nUXN1gaeXZg/E6HBPmh831aiLLzfDMgorjrPCz3StUzHix7QG4eTtG2833jARsV+cKy
W+jMPD/hJpXpI6MYOZJUvFhl+oga8isaXBcO7oWpmaclBqT4LPxfIieP8kc/wmVC1Q9hKJ9yeHPI
CJ/Uvt/UBrn088O20N6/EugZ+nZxbEROq7tilWsS9Ov6BluG9xaosTLwT9v9JVfln/PtLQzfPGfe
YJmdByOaImqPloOuaPjBqhlqFKk+XFjdSyth+vuHa7cJubJGij1yKPJaUORwoaos7aQP+RG1zwtJ
388vikKb+vehESVGa6BqzMhRZNuxtPpUNN2lw3xpTmaRjWpiYRbmNCeheQB1sE6UAvCb/0Li3Knw
0OGO/Wh62hfHaxbdcNTUBFqK7JxRrPWy+UmsW3Wu/TwCpPnarM9iW1LYcTIYfeTU1oiHOtKmeInd
VYX8tQD9rxx5jKZ605WRAzh9xBetkQ811Dt8b2HVne/CQtECiMPfM952KFYG6B46fg2gLy7XbWn+
aMsYqJYN2lEi/+/3PxD4B/VlXkohLqzleQK9a3EyDBI6Bh5/7anVTVhNauveXZGOF54lS01M94kP
K7kUYxrHiRU6ZWHCbPBPhol0aijd1VF7oQmTT31yW5inyNHf1jGJSyNH4Jl7BfPkjwTYSPLkd9uD
uQvF+fwcLXVl+vuHrnjYLFOYDSIH8K711A2RsY31fMROo/UfLMm6VMBaCGLqbMfQnXgSsMTeVavW
U4B2Ne+tjYK3891Y+vxst0CgTQUqd5GDjlv9aMhCuo9lF9XJLv7afpnndFMrQiAIJOo/d1IvE8gu
GE9yLV+Yh4UAps62imFIAy4/NWdkaN6jZHsdG8kDRutHhds1JAEHRxxEghM/v3D4L4zYPLvb4wYz
aJEeO7qZbOwBLLkL4i8t9ffzM7KwsOYZXXsALJeNfF+o7WOe6kc171+KWt0HgOu/FiPnqVxJDjFx
FxZP9gI1VTTogWzBkYjC56/1YbY5BLK+RVfbsRNTSvE2SmsDG+/4/5C+I+hvtRnAZzjf1sJbZF4x
ktQqEFHP3ZxcYrWWJHB/WZz2Jw/y2lXr6YhTepPqBKfohRY/XwGGNYWeD1u/U1Q/SsBKOkUKpTms
ynUj/HcB2fN8j5a+Pxs9mLptmZREycpXvnMT3/BIhH8S5BegGJ9/X8xz2Ilrq0Bkmf0xKX9iIbX3
3PIh5CVz/ucvXFeUecTCVhJhJRE7kee+Yo8GSxCc/te+PQtXAc6wtglD0oGtZ7x1vo62HnW7/fmv
Ly2l2VslSr0SaiC/3A/jQ6mm32puDbIMlVZDcQP+SeKH6/NN/TMan5xT88xz2wLeMkCOOJ6vYbeS
53B09BpthbwNTsMY3FftZI3YpBsukjUscGFeB4GBE2WpxQ8Jpr4XVvNCvJlnqA3VLsewjwMH/V3v
ujCqX6Gu3FqZ/8MT5oUVt9TG7Ny3lBKJKj0KnKo0wfKX93JpX0XWZApm2xf6sbDs5vnoxCPo4zQS
OP1oP+cVKhqGoV4KMksdmG3JVORZX6vq/3RgKKUbReh3CXIwtX5p1y81Me3WD1FFKJO9V+AGUP4k
L8V2qmxObSab3QrqSl1fyfnEMLmw+qbT8d+rDxL4340NONrWbmKk0+lorU3km7va2mo+QlcjCtW5
5COXYN7XubcfFOXCe3PhWmtYs8dGRW0aXo+HrLveVA+4MGnviVHFGxiXaFCR5sB20rNQ2bObo1V1
yklpxCW80ULQ+1e2Pe8pBJrwXH20EFUt+wUPnZxcom/OD+nS8ptHPbTfOtWUQ0cDJH5TTbIxg+z3
F76+tDhmcU8rO8TBOy1EEB/W4MSyNAFTw3dTnkgyP53vwtIQzcJfO+KLg0kkVyY1QuvY0JM9BAd4
RHmers43sdSP2W0tTYbYttwxdFD5fJxMtqBGKpC+0ejU8i6+EAo+b8Wwp7vih60kFzg6J6LGrsIz
MXXvZBzPXBcpk8DaIXF54WL7+Ywb9iyopb6dd/BTeaQ1QbtxXV9F+R/cxfmR+nwyDHt2ySh7Cw6y
WsKlSRCURH6PLP4+x47CuqHdrrkQCZaamU1Io4R+lHkezwvbgrISnvRUcREEvAhQWIBNGtZsMvC0
7gM/4KGUwsS/dsnJFjBlPaO8KaT4BibQlUAmMa7xBIdRr8n5u1Z7F7KBC1NkzaYoTt120NHuwFkV
Yl5ZJ4d2CC4F0c9fmoY9rb4Pq0wzTVTEzIaP5+4Jr7ar0EPOPI1vjD5+MNrwwntgaYamv39oJu+V
CZDN+ynUqn6NPRdeLGpX7asQR9SvrbVp+D400bZZl8fFMCUCFX8T6FFyLXVjv2oHNdieb2JhJuxZ
eFRR/1QBz/Jc5iLQYlydky9DBwBlmq81MIuQhu8XncBw0LFlTEkwY32tPONCAm5ppmeBEZ8lf5Ly
JzB2xrgydTGgkpoa+NCi4muoZXWNmfDwJUgCOgV/T0aDlBa83zR1IDsdWh91nNwwD9yTLnRmITha
s4HCY5xUuKkmjj3YG9+mA6G1xZT3FKBS+qW5sGbjhWlfM+ixkjh6F6BUiQ7sZOFz/tuLl4hZxMqG
UsaGS82cMvJOhtoWq8pHyjQO92WRPLbauO17sSsybWPX7YUxW9iD5iyGhZnc9EXnZo7UBTDdBAKl
fgCPMTDC+vf5fi1MizkLVWXt2bWXD5ljDFW4x/m3wVCt9Pe6HD1CCHcvDN9SM7NjJWpGEXVqTTEt
H9Z1Gt4N9nhn92jM4rr08LWuzAJjDNVXdc2Ismcjnt3B3BgGJisJDsE2kf58Gwtb0pxFRfS5uibz
KAp6SvHqp8qpRXPVnpIYon/wi0tP5aVmZpFRmFKL8wtF4rJBcypq9GgLBiHcRqYuIcRnqFem0JL1
+T4trDIxW9l6BunWEn7myG36s6yzLdT3B3wYL+zKhc/PqXRoesdNV0WZo7k9JiAhWivhjypub8//
+qWNac4CVyu7hjLUQ+K45IyVIn+MYsj6UeVvLUu9D8Z+3dc4ltnjCSrl9/ONLs3PLJiV/pgOqkyf
FDlf1152l4b1BqmHN83OD7anXjggp33+yXPJnAU0q1Yj1UtF6nRx6O9igsE1HnoKEqR1dqe5mJKA
i/Z3tjd565qlfWEjTXv/s2ZnCyIivCCx0eZOoNdbOY+fbBD/IukwmtHafSKarZGaX1x8sxBX+SUM
V7vLuWZAJ+u/R8YLfs4Xos5CR8QsuGHxahI5y5zSQhGtZeQzoYFtTE+lWprkmFby9ryIzV9Y52IW
4pCCjsrMoLGiCLRr3UQfCDnEwUn6i1F04TYjZhGuMC0E8fs8p+wnHSowEGU5filVYoipVx/uYhTH
RgBVSeY0lfnStuSdBv0575RdfrGJhdyTIWZRjdRs4TZRnjnkTlduITsQI35CN37Wi/A7BtjAG9RH
T0fFMEc+EFO5glwU0KsLN5ylSCFmkUINbalQoyZzqjjYpbn+5GtDduW1zToS/gZVJBQbYvc2NFE4
KcuvJboMMYsVyA0ZWM/FmRNX2aYRMUab8m2MNfF1E0YXguDS2psFCi93Mf2UpzYGY1Xp8TE3snsp
TX+cD3cLnzdm+6jxGz3wXRaHUpq/dA/R3TGT0HIXl0g0C9eDOW5QR6aSvGSQOV6ObJPrZvf10KEg
mIUrHtXr871Y2D1zwKAXKmQ7I5JPkJL/NL26Swtzd/7TSwM0/f3D7gmkTsC2UFNHb+DvY82HOkN+
DAAHnf/+wkFgzHZOVVKrTjQ5daahSUf1t5RKa4QMkGVFOq8P8U4tJo1+60I0WAicc7yg5idpbstc
CXBpj1eK0uXrLjFjtBVSa6WqKjZy+Jaif9mUF0ZwaXJmu6Tyol6rWlqM3HKjCO975rcXVu/S4M02
h9vgOh9GLK6mlA7CKu+mHZ+WAFOTAU2xuMPjQWCMG4kv9mV2fpYdi0vrvIzaaY+BdF3712Fmfju/
FBbQ68a/AIRZimwjMjxOgKE1+t+5e0SmI11r1JxWTaN516DCcJNMuxKRhDRZqSJpjn42fLF7c3jh
GFJd61w5/qdO5EnJjzRxNxc6N4XiT64ecyThoKuF7TZ97GA8/Jp05WuXWAcjta9KNzpNEjjTqQd0
BOHafueh/K+26EQk2v58+wtxaA4wxBHAtNWA5lVLfck6bMKxtegT08FW+hKAfSFWzHGF44g1NDqk
pCSk0byy0Nz3/Ppdl837831Y+v4sVuTaaHe2TSE3jautpLt7tBmPNm/V859fuPrOgYJ2b8rGBBV0
rMyifhs2PyQrvHXT6rddaM5kA/K1dmYBYSgi8s6QLxySgqdSQflcTTeDhgBypjz0ubjwxF6IO/os
OCCFg4dC3wYgl/MnZuRPWSsXerD06VkYwBQ5VctBDR0dWzYOteQH5KwLC3VhFuZQQDdH3RyFHgDX
0D0l1dyVaoU8TBD+RITpqDXhhffuwkEwx865+GBAnwWbDtOvOmJ98B6jUGX6CjpBBdelDF3iVru0
thaW7hw5J8w6ibBPiUCbZU4ukpsYvybU6dpLaYiFKdGmff/xnDZrxW0r03OiDOHPRLGNjdZh9H1+
yS79/OnvH77O8RJ5qOL4TmcO3yoj3MZp9VhTfjz/+YXgNKeUy1mGEmikFQSnah33uFFVsosCNNqK
ZnIJmLM04bM7ciHhTwx0pnCwN51ciMz+OgyQDx704aXpM51t70c7BC6q9fleLa3k2T5XhZIaIfpN
jo+XUjcUGMekpr7NIq3aVlWanVTUAb84QbPNHlrIJpXWCHM69BR8b6wez+tGkyIMNJsolldf69Js
45eIj+EeX5WOmvSK/U32tS66bmuq+ukp9tVOecmyUpXiNQpDZiZdCMwLa3uOo7NQ+UYyL6kcagAo
OJdbg1rH+Q4trLw57dyIs1GNwZ87aSiZiI+0r55kraD9ToJP0YVb08LumSPossYfLOiU/H4Vs6Sq
evaKfBe44YUr7dLnZ1vfcnG58aW8cJQRd5bJY2NAyldTcWp4gSYRiLfzY7XUzvT3D0GgiL3WlqFw
OekYH4yx0Vae6ApsjeIvNjDN/4cGQspWHfqDtRNLkfkTEab+bigVx9azp/M9WAgBc+jfWMRmPuRh
4xTD985QXkL7ro1wlxnvLd+6TkP1wtmyNFKznT9WhivFEe30xa6vqk2A3BnKMBf2+tJ2mO31PpWb
/8/ZlTbHrSvXv5K63/FCkAQIpHLfB86iGS1DWZJt2V9YvrbMfQEJrr8+Z5yXRMYVhylVucqljRgC
6Eaj+/Q56NxKulNvNefrmLVJI6BA3jdFhoXP7ajCBMzap8JT0CclI6QTJUOjgVMnzyiWdi8RklrX
ICuL6cqQS9kTEwDoQf4dFHekPjH0k6OATVKwiIphA+lHD+2xMsxBie2Ae3WOzvpxaR0eJM+qHaMU
VLdhRTbwsFCXvjwDC4tnwgU7yF1P9WjXp5DJY6pBlltQSBK2n973+PNp8WqTx6mGBjaYb9ETZ90C
aPcwjBCKoGItKbOUCzL7vGeIdMXEidRJt1EL7kILLMTh8Gloq00Z0W+o9MwbdwQNLUoHpZ2utWYt
TZvhHSaHee0QId058yiwegENH9Z+GSH2vWJUC67aBNmFBRiwW9D8nyC8ACn3tBOgQwb9s4+LItk1
ooG09eUlWjAwE2+He4bIEndooK44g10aPE52d8cHwsXz5QEWXsUyjMweIycnDDTBfZ3NFWQ8Mohq
d1qCn7ZEvR+aAgNdS+gvrYv9+36bLKKH3Kb1aZxADQbaVj+Xdu7reY2AbGkAwx2RIZ0aYVv1qQ7t
8os9d8MpyZvk2mNJ+fPyfP3CHr9xef61118bzej2DfoJyR1gO1e6EVDfZTHUniwXsqoRJKKzyeF+
U0IK0O2BrZE95E68HKpzpJcVaEEgPOSnzAnRjA4xaxLHzb5s+Uk1ZNxORQ+RsKn/cfnDLsyHCf/j
WkQJBOdLQPMSCSbuFnIc3KLHMra8lfvX0hDn8+3VdIhIR8y2kO9LhF34NoEmAyWQWWQrd7AFAzCR
f3TuQkeEA0qneV99InXI/R4k5ysx19KnP1vFq0+filg3jCJrlVQ2xM2/eZz6E+ifL0//whn/t0Zz
EHwyrfF0SfNvYQHQrOfdU1vfhCQDRVo01meVt/3lwSQ+8hv70sTAuayduyJKKwQUhxBMQRNyimfF
cpz7DoXsGQQfpxVw1JLPMK4vVCBSKbxzYQ597v5YQ+qrgSybX0gLpNlluZJvX5o+w114pIFIFsfW
KmPhBtZUQtiwQMvPOEKtEXE3PXRuX3a+lVj68+VJXNpthgOZRWtB9McBiLGNb/oOsbiw3vU2EA34
fas5hWplTKPixCIbMBxrP+GwjaTYiLP2QMh8IfS7onDXBK91ErWEfj4nykGmyncW6OXrned6utpE
rQtJhcuT9fb6uCaKTTIbRF/pWKKRyWE/3DbvfthimO4A1J2/Uw/k1rFD6udWzdA9vjzkQl4W7De/
z2KaADRqVVAMLEgBXen82wB60qHuj50NYaHa3YAQe+OB6Mm3QL5g2fnHywO/bV2uPDuQV44iG5qm
LqoQ45Z03EMiG8o74yTRhBry3YBQ1C1ByDtyj21KWmUrC/m2obkmbqSqaQ66Aiit1oJA/NGFWUuP
vLRzfVs2a52bS4MYUeAMLC4Hv1kYMBCT11tRQFJgV2cO7yH/HEGQuMqbtYB2aRrPdvdqGueBtpAZ
Y+2p8SB5TZttpGZIprHZRxL9VgJJhBxBu1OE7S6v29sO3jWhaZI63ZxFXnvSjvuxq5qjlUNZrS++
Xn78kgkYLippITAaerJFs+vwAD2OHzbP9zKbDnGdH2wbwo1yDXiz9CaGa4LCpDs2MtenqCz3vJDP
Z2VFnlTby2/ydobIlUYcyIiK6rEc9Qky4Rum5Ve3Gq9SqIDmtntfx+TpXcP8DTCa9k5vOVSfhkJD
mYZ8Bk/Dp8lJt3ISN13YPVweZuHm4Zrg0EkJUWXQgTn1TgZR2HlfT+FVqKtjXJ0Z4YabbKwfdVwC
hzU8Xh5zYYHMziEcvlYOwSKNSEUcujy5c5z5RU7Wz8uPXzBTcf7+K9NRWahFltvISCTxoU0r5acO
AyVCumlEv788xgJFFSi5fx+kKOq8mXuRBHoC07nE/uUH20XyWyRbFqfbGcqOc+7sztINBYcuQ3qA
Vs1Iny2e7FY+w8JONBsJzoIPxELLfQC6rKtQQEHZg8YBqG7c+bMG2nuqvhHwgKXjHh9uzpFemmrf
pt8H9LJXgJw60dppY5/N+O8xlWvCNYvWgVJjH6eB6LqXuhwPHS/2qffQSnYThXvcnOtEbtHBtXUi
toW2qQ3yqvNn5M4eotZXIGfyaTpDpFlsVf8p9SAhnK7xRTrncOutT2c4nzTv22iSNVSpZg35TtxG
qrsCKuSALPuEfgIFUeSnpdximnIHsCJ+wJxxJiEt8exNf8WRPKtggLIQAhD9Y0bz/eB+nyEHAcKX
c7AYJ8dzADmhhmup5Jrpew9f4neytc6HJZMxfNroQOhTN6UOZi5uKXgi3L7d9rR5Vy7fFYZP09BC
6vshHILU7e4BHNvVCb+3Y/HM2+x4ebcuvIEJHqWU2Nqe1BSoOXuCmu0HiLdtOt79uPz4BYC96xlW
3+aweQcXoECS7r512tsutW45Lp3QcHR9VXbPEdDjGvrFnZ5v0qKrfERA78Ndg8b5d3dgxW6bOhXx
grkVxZeZQZjah+BWPKzY+oKpe0Y4MEAFBZrZngj4pIZbS4FFDbl1iHygOL0ZGQWUsWXly+W5XFoq
49bSRSipQnxHBNagOTS22XTjCSQ+MIFrDFAL4YBnWKQVc8tWoSUCiNCddRAF24HCrLuqcns4CJKl
+yiqERaDkeVw+aXOM/WGDzDBi7RsWRbnjQwah5KvZaLpz7JwspXL/cKZ4xkG1A9OHkdEyQCEx89T
M32TglxnA3i+xfuqRS43rkXFVEKuaKxkgAzyQeI8Sdzwkbjeuy74rglOzJGMLcHrI4POQnqiOmcg
W1TqR8jUXV6AhV1lAhKFS3umrFQGbluDsBeM8Ul24/VrDfYLFmKCEZucQSvBTUUALxazEarkzbe0
FjfAun2D4pR/+SUW1tnEJWZx3YkSXcOgom8B546dNvwgOxFaR1C/uc4WetH5+6zQhCc6UwP2vaiA
iTRTdCvGad42Rdp/phR4octvsxT8mRBETkQdOk2LSVNJekMcQp1dNZd15NMqGelVMg8jlM4s1YBE
ICcfiVQhdNYhirkG7VowSxOO6ISqj8MJvkagxxHiWEh1i6eVtzs7kzdMnhuHJkTDUE6jIQ9YDREH
193kYPC0set6Ue7BXJFtOgAHN61b7uscMZHW6UcRQrrv8vhLG97wCWkEnHzDMLwT9g9gOgY6bqYH
2jTvSi65JpI97AQKMBHzAs/LAV4tIDDvxtYggYObnAMY16uVF1mo9bgm4FIA/K8aRb2AZekW2prN
dBQgLtegl6VH4ZKdKPKtmz2DZDcKH3m58oILe8OEYRZ2qFPbab1AZOpa2dXX2o5XvN2CHZvgS0dL
3EKy2gug/RfesDrB/cYdJNTbkuR+qOf26l17wGRrDN0EaoVnTSGFxdoVEXTs4hR39gxR0I/LQyxd
RUw0puohaghp9CaoxvQ4EfLotYhe53AzlkUw0fyoJvmSZ8mutCDvVIv60CHTX3T9TV64N2lZb1c+
yHljv2FvJkyzjHp7LKFtGoxdeWyghVd79j2PxmOdyh3qJPdoaX4Bk+5dz5yVrbng9U2mx6rtJQPz
TB/UADj4jlVAJCoBGnFnh4WAuGOlN2ro3c+X33BpNMOh2DwKQT0094GOhA+CmABFoKu2K3Ev9+6g
jfvx8jBLbpkZnoPJEcoDUKkNoK3+OUvyzzWUpxoF0iMQrsWbfso+dl0KPa0R8mkdCAAvj7vgsEwo
p+OyAaKWcwmHpe47Xn6SswNhmuHD5ccvhegmUrNKQCZKU1UiruQvEavuR0vCnUT3dT34eQqx1mq2
9uCpu5+9ut9OqX2lPfK+tTOhnCXlg26gVxbwEoKY4dDe6T5+LjI97tCKvUfSdmVLLmTuTNDmUGq0
pBZNG+Sj+uJy5yB1/qA6yJtX8y5MyAH0pKAgXrOABSdp4jd1Y4OsOi3aAIIV34HkvKd5vpKzW3r0
+fuvEildV0eqB9ImcAuRfADB37QDyY+34i4WXLCJ3IwckheOnbZBayc3Q0sfyDw89jK7aXmy8gIL
twzXuGX0PeDKVaSg7ixkzfxac6/xiQZQBcpzwCz6BR2hUTeFXlL7DtKt08oeWBrYcBSlgwxJ6LU8
6MGGRubx86TGo0VwKUyVle1b6NqhGLhyli0tk+EtQA0bNrVyedBBk/qKtVJedYCYv+/ebkI7HchX
zkLiEI6qwtt4k3R83GvbGwirrTX5L7yAiepklkOKqLZYMDox1AVzaNzH/Ro8fGEpTBAnGjwZ9DEp
DWoWd6AOiMIdMjfdbkqLeY8XQ1bQDsdt1FXWynosbGwT1enNfZ5PRWQHOBATv1cKGqZJv6l5v6k6
sQYoWnDWJh2iJGxyVWvNwVzGNxC4e6a2CsAQ/L6M0N/QnQwyknma24GCuLJTiVNVxbfWJDauI97H
v+X+Ste98i9Ojy5sOwSbOB8aHAAepCdqB7KqrVytvC3NkuEB3AzlmURbNGhFPPtxDCHropDlLxax
952aJhPiUCUQFLVnO2hibw9Q17Efhtust1dOzaU3MKy7mhwb+l0jFsKz73iY39Jq+oTO4pVPv2Ae
JkxzpkM8DVZPA50CsZ3UdPSHJk2viQWFTJnUUHZnelO2UbLyPgvWYYI3CxKrCMWtOUi86oPd6/su
sTcymz9HtVpxWUtDnMO3V/uKNmkWR7M1BnM9PUfREPqslldKyp0z6qfLwczCKW+fx341Buo8cxKS
CKLc6ezgxlU9VXG+S7z4AFKn1i8lv+00dCLmDve+y0MuuEmTBxfY574ezzVOas2lD8V4tStAVnW4
/PRfULM3onf7POyrNyrmomi1N82BdB4sJ9uJdoby+Qsy4R3hfpeC3IVHN2X8nMdAMQjlU5FC74Rf
51O/6fKVeV0IsU20p9dxOtEkmYPCE+1G8BqCnb38KuO52XR1k+wqMbKVCV3a+4ZzwAICpTqS8ERA
F76Jivl7Bo7PnoKUU3TXZev+FekkXAkJFuzYJICEgrILbO8cBb0bpX7WJ49ijGIUhuSnywu4NHOG
o2idGieyY8XwQyNqLv2epiNcnnBuw9S7o5Gz4jF+1dTf2Cgm8tPOqJc1Xp8EExgTc3XEDnHCezCb
/PqiP5XqOKm9k9yjyjJFA7qDh0OJM70ns1+GEonr7908b+zkjuhpQ7PO77zHSD+WOt7bygPFH26r
vY9kQtfoK51+md3nYfjShB/G4ktSPgov2+LRGBnlmbmgG4xGeLuJ6Yzeer4ZKmcjUQ2bsqfJjnfY
OfumCR+cTG1iR1/PYb5lUH7OFRA/ez1mftTWAV7iXL4R9nVIfo59MNm32ukgaBhveygAhnFzRDGn
m3DBru+izLsjzYgyEoWw8a8P3WBRL6/j0jXJxLJ6bZIRJ6mSgBUk4OkIK9cfLE6OypsH37WjK3dM
D+dCUwWqSnyW59zVH1cGP++WtxbX8J01Y4ICGJggXCo3enxBvQvT66UNWjz2sM5j65JvUEDaXh5v
wSpM3GtRVSIuK53g9qICouvD3Pd3wppXToIFm/iVMnnl00Lt2mnJVBRoV9wlhG0he15uo0Sl23HO
UOXj2fvM2wS6dlx7HCDQKMgmAEK1kzc+88Zj461Kri6caibAlUTtnFdpJU8Qt0K7eHSgXn8dQxm7
7tuHy6uxlEr6tSVfzRcoqToy48A8KdDfJaQ6zn21b7r+SPv0xkVBDVXamwgy5DIqoBSffUrs6C9l
KeUzQlbWbAm59Ov7rz5E3/Opr9tEoG9phIi8pleVq15qTu6c+CYbxu9Jo/ZhVXTnJPWOhHa/YnlL
M2x4UK8g1USKVp5iIDqge3IC3dxtng13HrfXnOfb5mXiTGuAnxC1Zxy0uaP4WrtdclX3lN94SYGo
wcEWgmo1BFFW1nPBmk09pKq2aD3EqYu6pwQ3W/UtU+IGjIM/i7k6loI1OFxD8LQ3uy6TPy8PujCL
Jg41jMFkPejROaXZ8DFJyNHTZNOL6dDW7graayH4ss5Dv9oh9jxbKR+4fbJzCeUb/k2ns1/P01FF
5b4lM/hoPPFZAIq2MpELbsrEp7puUmR0qtB46+JUaocPdjY9lsP7NH2gRPL7+9RdGyvQxXgniHic
4XI9SMHOR1+1lpNasinL+X0EhRYNt4/oAF4lSwaCctb5pYaCal0D+zAy1W906qnPkxQWKkxNeDNk
A9QCziofl7fF0hSawdachYAjnsOBQdw0YxiEnD9aJVnxv0u7zsi4dK2VwhNkw2lo5XdLTleCV7E/
ieZDopw16z2vxxuHo9kCUNQZiWbO6qAthrHdJaRJkQd2PLnGqv12ROqY0FfUp5xhLmJc5HUFmMww
bWoi8gANicXXqLfSfV6L7AWpF/Xx8qosDXj+/itLCvt8Bs/yVAdOlRSHPOusbRiO3V0K5TIkYLne
M12DmWBu1qDebx/JjomFBdYsHDMbI0oWVdtZFB8pn4ZNlA/VPuqLl87ia5o5S0MZbqKuvLF2XVUH
4Agpn5vp1OQIDYeBudcEBEy3nPN3Slo5Juw18VI1iBC5bcoqdg3OFnrbONI6ahQVV46nX7HE37ef
Iw03wZSKOe2TOAArjJT5Jo/JLg6/J8UxLaGEndENSQD6Js+JdjZhOWx1BoBVzt9lYo6JEI11O2i0
fTUBbRF0p048bccubbcRKo93Wn953440/ETb6FbWY9EEscdv0PTy0iJV7mrruhjbK6GTh2FYY2B5
+xhxpOEz4qhviWepNqAoq3wW45DeRF0S7WQ/t4eobuh13cXAdk4yPbC2XBP1ettVYRP8bnMsQZWl
T7w6yDL3PirzD7IQJ5Bu52CCHFZykAt2baJHWU0rStFjFQwlOSW9veXorclr5zZqNfrwwDzlrnXj
LliZCSBVEeqmVZGqwCnbp6rsn2nnfARCO940k7uVcbVyBi+90nn8V67KSTmfY6ihBrKsd9ZYv2R9
eF2x+D7zemsr8E1tFd8vb8KFCpxjYkg5siuhbqomCCnSR8089LtBKGufJZ0+kNEDUqnW6qClN/4V
l3aZ+yEp17gmlt70fIS+elOZ8064ntJB1dF259SEb2XEu/3Qp/SqGHq1T1lp+1ZaVSvHwNIaGp7F
Bt1tb9W9DoQbA0Ov0BqAm0v7gJBxm4dlderRErXixt4+RB0TKtqMlQ1lGq8NYigTHZKoHW8pGeKV
0HDpTQz3MaoOkgQjkSdlT/sBzIHpUFy5SXqtc9QsREm379whhvPQKGYmXV3Ik8OHJ7RQPJGsvCfh
vO1YE/uZIz/KsHnqWXtI2drVaGnqDM9R1xnDtoyiIJmphCmL4WEGanYFbvErd/nG+WJCND18UGee
QzgM+XksP8jMPkzduPPGcVvwvzr+WdFHVe4jwo68UF91UW3tItl17iPLQt/tv7VTsRkhrZpZdGOz
I86nJz7FvmcRC6TQ/LrsVu6ICy7UbPcgsWzYoOE2qzK9Ak3HzflzgCv6jsbgor28wgs7yTP8DXTm
ejRWEXIqVHhbJhFSRGLTF/Md+E2eJNpmV+zhbNVvzboRpXRzQhkpxjqweN6exeCaL/2Agzs701Cs
jPGrKvTWIIZLUaAVkQyg9UBbe7dsgCSTJ0tWte+V1q4Bxb47fS2LL4wC5Zxm2wpUQOP4wtPeD+PB
z8Z4bxUdZns/8ieHXFH32qkn6FA+dV28d3tni31RlB89vRdpeIP/BmiBkBKCruMT9x4Ge2XhFy4y
jgmElSrhNRTeq2BQ8YOFCj4K1Ds1k6tktOZt2LBrt5PbKGqR5qlA1FSXyVo4uWB9JrMnJMCkjYtn
FXAvbqg/Q9rlcxPW6uryflvaB4bnsrw+ahQJy0CDpnFTZLbe5qov9xCxXGsz/5VsfmsbGE4rlGFM
iPDyQE3H2mGljwUWDttRNwFxdzpssVC8QAnIPlrsVHXHvrROI74Yp1tNen8ayXawigMSwH6UJMei
XRP7Wnp7w7VZwOfLosqLIPecm9QZC3Q8i43su5/vml0TPcu7lvISULXT2UdF3RPVn8BQuBIZL+wM
EzvbI5EyzaFDTrZ2P/QN3woPYkiXP/hSKGLiZvteJhHYL8kJposm+n3rDT5WhlgJoE2f6rTymd5D
aWtlvAW3Z+Joc3Scg1NpJifP8x7mbr7OQ3FUAOkg/L+KIDr8znEMj2TPkCxiciCn836byh85KvEV
fayL65m9T3bcMSG0Pe0kQ+aJnEaZ78GrgwYZsATqPaavbtcmbMklmSBaanVZ17fnUaJzn2rsN/ru
bDrpXRolIDr4BG5kQNOszXuPPxM0C62LKOPWSE4NCMiwTA1qL7NOfEhyrezohQPWhM5CKxuaATF2
gUIHheXiwJ8Tnzr2vlBrTbFLG82w+Nx2Et5kDBaZzHd2Wh2Q1dumCUREh+hL0o0rAeGCYzFRskkX
RmMFhMmvfYZLEUKzyYdS88o2Xnq8kUBxyzBn4DgjJ8LiTYV0AvTw/PB9mHmwcfx+EyDC9oauwTIU
bbJD59i+QoYEd7v9Zd+y4LdMFCySqKC4jC1yigkQmXHsER9B3VrQsZSvMMGvpSNHMlg2OUVd4Svy
OFffpvip8PYWcbZwWimUVYrzgrQ+jAU+4LzJ3vdm5zd+dYWKIOM3VVKTE6tFtBEzuW3y9NPlZy8t
ufP7s7PCUapL4LnGajzUEHiP8Xq8oyumt7Qo9u+PR9416pqwJ6cprZh/3lKusN8n9+0wIwBgUoE4
o8S8VEB5I4QZ78vzAJa3Ep8t+I2/IVc7yV2v7ciJ1jYqsI3ejx65stFa4turiaiFvI2JU4UmlJMQ
1wpPSE8m9aOFrk4a3uOLs/MlFeRU1u4ZS4evCVl1M6Bf+sGTMMDxQzjSLQl9FJF3XdEfGBs/RF53
mliX+c2w0km0sLtMnCoPmyYDNbQ8jdAd8QVLLXSw0S+KqWTF6hfWyASo8goF+Ui54jSnXbeZw3tZ
6y20D1ARWJu3Bd9uglJR+RGQgaHiJMnHZD4ylu9wtpP+YUjGq3dZoWtYuJQO0KlTK062YnsWNf7Z
eZAk2l5+/EIOxkSnJqVAFjAu8XiruPVy+wPD20CJELXdSh57iKv7Y+iuMF4sbWjD5C02D50TTllg
d4N9qpEyvOlsqrdVlZRb4uEylk4t35V5tM/KqVnZaQuOxuQaJVRkg+t0WTABeoUgMp7ACsjGw+UJ
XNplxvGeKZSFrVFnQSTybe3ldzEp8AaOXzf2ytG+FHmZ2NR6zjMVgRM06MSc3NqsGz6wXFV/dT0t
dooxf6qHUxjzKyttD41T3dGErGy/hR1uYlZFBADx1HCAYOrUxxnnD+Ckw02p5sqfpzWszZL/+Rt6
dSajS4s2BeXEJ1zKyJzez3iXMYRWcH03TdZN3n1fvV0v7AgTudqEqKCFEEAICgSTossOjnwfntT5
G1x1UiFqMXYa6I4kWxTB92U2PEdxF2/caA3QtWBHJmg1mcGlCORzGrilw+4lzWZ/JtBBygBeg1TB
I2SX+b5vVOhroIJXzusFh22iWAm4QDwATfKgKvys8q5p63PKVmx0wYocwzNkokktkPbmAYB/Djpb
LECcxmk/js1uUOLnZVNd2stGUEBT2vLIwRtkjrUJ22yXWQH4R6G4FG5QINxdHmXBo5pq3lRlgkqX
50GjO7mJc+8aBIBgXRITrsveLYvabNMUa62NC6OZuFZgmIoiYjQPPK1uKA5u1n8Y+Oc4i/achEdm
ryzQwuqbcFaRdePoFCwP2qjpblg72IBJluV90rt8zc2dF/uNrI1JRRqDDDabhzAL6jTeofH0o87V
DxIOe/gbZGWb7qWp5mqfqmMV0p3qXi4v2II3MCGuUlQkh4x0hp5mOYGyUT+d3ejlZy9sORPLypyc
WxodIPckZzhTC6vZxnk/3isBHFhh8XALVcG1y8DSGp1f8NVlgHRhCY7wPLovwVLh7YaZ53TX1iK3
NoWrmrWmjwXvY0JXmQN9EK9v4vsk7QLWx4/gwkc3g/U5ZvOtGObn2uUPiUjWYvmlOTR8Q2RHc5Xq
WgRJOV/LDLLYjTOhb965BoJqP8Z0pZa4NH2me/BY2IyaRPehnKpNXoJD1muQ4W/SJt9f3g5LW80I
FvTcFwLYp+heNS3Z6sYl+2rQa/wfC083AatZz8Yi7KkIsmbONl6Xjn4XuvXKVv4F9H/DPE28ppUR
UnM2OAEf2a7DYQakZNa99KiAFul15rU7FBF3iSV80T7Y/Ah5ZX/mqc9jBxicD7UCgUx6nYvE9/Kf
TjJuRXNdT3f4zSYdDvgPywv6tjvtpUiIlts+vb886wuHi6l/HhddW3vWyAJW6Z8hbz+ikXQHuc1P
cz59ft8Q56FfmR5Etus2HG038Krxc0P19VCR8zzkUEpIV6Lnhf1pgjwhgMepYh6I79Bf5ZQTahYp
A5DU/n75HZa2j+E+horL1OuJi/akGsCHUosR2qC4IKjt5QGW1sFIKESenQFUJF00sVLpa5LcVU56
iEP+M3Lp8fIYC+ehiewUkDZMlIuFIB2KC2Xql+k1MM9ngqf03Br3PsZD51eo/mrBZ2QkM5Y6GMey
nlgYIjju68coLj/TMFw5c5cWxPQWkP3xvLC0A4iRN5skVs/1YK8VIhYmykRoWrzLIxd954Ec7EM1
fqni+QgTyexyM2WHvFmrJi2Nc/7+q4nyiD2JkaLBik38ewxKIdC5HJ2uvPbSfKtHeaz1cHV57RcM
xERkVt0cTQmEeYOKaEAjw9jdQCewup5HEEVeHmJhC5uIzBKttapCa3lQe/ye6hIG7wi2IVVpb5Ix
Cz++b5jzG76aNBC5zQoksipou+obBOj2SWbvcX+w/Epma4fR0rsY9u5RhMIj0QrYjxTE/9G1UDjo
gDxhVzIrVmx+aU0Mm7fROmAPThgiv+D+AO0KfKLt+pVi/6r1/fv38T+il+r+vw+g9p//ia+/V7hy
JpBnMb7859VLdfpWvLT/ef6r//2t3//mn09VgX/mr/z2F3juv8bdftPffvtiV+pETx8Qak4PL22X
619Pxyc8/+b/94f/9vLrKU9T/fLnH9+rDtsGT4uSqvzjXz86/vjzD/t8O/7318//1w/P7/jnH48v
5Uv0Lf/bX7x8a/WffxBK/4FGdsksanPkIuU5ezi8/PePvH8w13Xsc6jBgNA7g/jKqtHxn39Q/g8u
qcQPqCdcfq7wtVX36yf2PxyKm6u0Bf634S/+55P9tjb/t1b/BknyeyRudPvnH/BT2MH/F0QIS3rc
ch0OxiNAfLhrnsk0ZQyV9uSWpUk27HNGvGfwrDuD3ymb7eSUT0eLSlCjjS5pZz+0awFRUZteu3UW
PXGb1dZmdLwIJHBk7NAugubB7jBZlvqZyta6TpRwHjlyjPtpUv2xVYxsEs2hOy9+kAaUj+2o0R9j
V8W1ittkP+tUVVvLYdfO0Cb3Rdr2xyyq0QXcU2fclVGoNkJBBhLE72VWbz0lo+8d75UG8Xvc7zWI
uU+sIcmLC6zgwVYCMgccVPtPvSIJyA2K+dZxi2gbRj2/1XaKB0+2c6Q5AqnWrvmOTqP7kYVi3uek
lYcu1d4N5yk0OSibjkOFe1GHD7mncco3wPDJOxRKyDFJznlBWfZ3SGpY+3ocpus2DtVnL+7rH06v
6bZkrD+OReHuQBlpHS1vig6kY3Q/q278UKetVGgAyugnR83JFVJ+1leZCeeok6i54nYUX5M+a++c
vEhvZ+r2WwD5+A5VD/kQxxMJkLmLcn/OaXkdOUm7LYBY2Y50lJu6skek3EBou0Ga1503sbTTo+gn
eRM67riz6khADw4cgu6guqtYJ+NtMSbtA+rA7mPcdOwQgXxfI7Oh7S8RI+KBIOP+nJdkPCRIXh7L
Psd06nE6FoWut5M959+mnMW7KIym77OgzWFsMnVDKpsj19NY7VG0dfVQQ/XitmIaGCaFK9IZz1Oj
tSm1OgBGBFc7Ny4VQQUdraHI8pJgJJU69a5Ut7Jrw32dhNV3L42np0nb9lfe9dZHZTnVfV026U3Y
hCLdK92LA/rKwWVZWFRvmGijG66qqjiiEbgoN0XFp5tC2eoF17PwCsyh9ZUkdpxvVJijVZ9rLoYd
jKdp99Wk+Y41bdFvlQiI6Lz7BgpKuZ+hQtDuwPyn3R3AeeVtjb7/mxiVxZ2Tsug7VrffZZ2S1z3C
R3QoCHAfiTy/CcGkfSRqSF/SYYLKaJ0U9kOmswoHW+Fa14iUqxTpq37wubTb2wrc9redy8ON5gqG
Cb65najr8o78F3Pf1d22rm77i7gHAIIA+coiqtqS5RLnhSP2SthAsNdff6eSNe5xFN9o7PN0X7RW
miEWAB++2RYdrWIzM9dxt4BUI1sSdpymB8vudJimYvZnaXcHQePo1ExLs84MqLsgXU3WUIvTwwTq
3VfR0vGYiZq8QF3KwjaL+kNM+3I/ZKQLB0Wb7UDGcoYAIrY2WSLLbZcVzZ1Khm7TRSxJ3CSf2n8y
sNUqz9bm+GQPRfmQYGo+506OTrYmhROvMJ9LAr36wma/aGvGvNgexC4dgUH5Tq/TbxKp5W8pU/W0
QkbqCAuvtugNT4sZAkN8/69R32Zp2MNJXrgzH004OtWVcmMNbzqjt8FViNVCPLqM1VvRRnJwx7LT
O0uOeWDBYT9QQ55o12ni8T3mkgU5NjuIaOEHyVw8nG5ydbtkqcv0LJ7Kmdk7xYhUeD8b/byItjvG
2cVpqeAyahHmPFjAfe3ojB/LHU+OvHsc4McJJoCKs0PMmzagualrT0jSZ4FuCVmZwhmO8yLHsJq6
DArFsQVHqnPaIJnT8jjihnyxq1aQe9i+LPdNqoa7pmXRruVtqVyaG1CjwA0sir0aNFx4bRqJEq7E
lEc6VVsOu25xhlMRjwpUuaIBql5Ztf6e8rjZCi2mH7rVcIxSRhNiYllhkzgTcWWv1b2ZJjF+lJPz
ziNYSsegosVybjHhnlrHzFu/BSE3yFgGk32t4HvGjbnAhci5cRsLDvvutMTLzuAFItVB/TGAzC6V
bfp5rBPlljyftmaJPq2Cp8gutUT9Ku0KoYuWnYZORAF1xhAwndquHn9oxYw3C1vHU4IQwJXR1hCb
qqp+WjSgZbeZuHmy+4o9zXGhgZNCJu9JlrIW91RGx7EhzRcrVu2xydC/7+3O+tLkZjfClHPOtmNS
6teoW9oT3rLp64iQOhOniXpAY2Wi26LJe38p0nTdx5F6KxgMvPGz6wfDKcClJpDgSx8uysbzQo0m
8fTkjOfK0ekrbhTFajEvzT/U0Dk21NT8nlQ6Dy8ZZn41JWjmCs12jpjt7SKjfsNljIh129Zqu8Rp
5zOGLNCsMlqYvCq56yR8JY1Mkx3NOZbltJmswUVkpfW48AWmZjPn7/1YtJ6ZqOJ9rCzEPam6Cvli
W/AeFWn3rQbsd1Jt72ikRad6nxNZxm7TpjHxINJnxGMEwlRTdYbjUvjy4Z2NFuhk+2F8amsFy+tk
QD3gpfFib9MErgc+xGtNjB83GQiWzBFy4KZZy/cMXYrWXZDHsjaESM6Lrm3ljVTG97oqssnXSwlD
RsUJ4okmvaVVIX8UYyp54DgVLDWzZTmp0Wh7hJrnaHizobWYiwfb5G7WGWXv2Tl1zl2W0QfVLpgV
EfgeDhYCjliCHN6rDJ/GstZmpcgKjizJY85o5rcQ1b/ZWTsJf5wzleIk1BQ/MMM4JpbZJq8zjhlw
t2/S6d5hCeHuCEZe4trV2D6QBLGzLrMaK/eAa5FvivJLRods5mPcpMNdn9U1ROURn86oaMTRiJHy
K6MU4mRhVO1xkDOwIlOUwiMVGya8I1xe9u4qfUgZzNu3cw4bi5PdYA98t+dc8HVRxtTocYBuDTBk
oplMvdeYxKnWsRGDUFEzymE9bI5mOW6Xkk7nRpf9C4L+2D0q38Y3YguHfSvOzhOWvBXmr/PspEZ3
11SW8kfHjNfwGQbdtEyrPBjqmR3rNkIjLkf9hRrSdHtIyteSDGzV17nljX2UBx0v62CwhVW7ZdbD
9lbFyyLCpUBfZN1LMU6hmqPse5TV3HIjU7Xc6zXPCj/LBik8DnKO7ctYTsxXjS0cmI/3xtpu5ogH
RT9Hr2Qi46rqIKsIeBz3HjzUnMNMY8JWDCoK28tr6ZT+NGX13koHsgMzWEMBvkT2OjW1ftJ2QX0E
a0avVV4W+1zQ/rXOMqhKhjw9qBaSYJ8uUVXBIwqqky6OuFv0gH0v6/j8Y7QYLBFbWzs/lOkYGwbU
eYXZ5hS4IYN8lXlmrGIr0WuwUPRDNLekcx0ARN/jmNZvEP9n25LL/txPVRKaMIahHgj25QQBuom+
ArExFXyzK8vcZ3k9a7dtAOx4COoxfEgRqN7ZmUnldGjrMi+RUL2Q52wZUR3ZQKEmAE2RxVfIM+nP
Q10h6AbCCOPFSJp5QsHVRNoviG0Xq3qArLzMlbIDSuw02ZQ0zp/mkiX3MrWT74NUc+tWcu7jVWui
onWd2ZwsT7UT3FGjVINlptuOldjHqVGGrFoSSN1lUuB75hHDVLIFe4Hb6ty5sax0EQg5T62LZTG1
NqmYMsS1WslgB7LsEhbohKFcQLZa5bHCVtuxdiqyygZuvDjxCFOLvrjsx8TObJzu5xQ58KQ2684z
M07hQN2p6qw4NkiP9/AkclG5ScfNmC6fZ+gMLBeGRQssJpu07laopagMbDO3IlRanbJcWKlWzI8c
MHbcZBlJjyZ6NmKmG2b2qKEmdYLUZKyDBUaMKDM7n7iNrTkeU6RawpyNmK3JXV5VqGCWSLIBrkXg
sW8tGg94ZkWGLrY5jd8jbMUCHVWZBNNcyXpl9Ug038BIcUo8E+/VGJg0MjiKRE2rTT3G0auEynuT
2pJPvhKseKmXiLzNvaGFzwYUir7UALV8bUSN85iTCBvXfd4l9veEyepUGfhio8mWAKcszC6zmNdY
2ul61jgvpVKy1ZSirKpYWsOH04mels4BL4OBcn8Be2Pk97ZtXC6u6eRJ41ZKOxIGcIbcJDD4209m
Zy2eqYm+H1gEsU/Mlv0yLiihCKywcq9Le/wFmiIPwqUz/CjgXg2TRRT5eG/dRnJMUKMFSAfe9iBT
X1hGmcH7AwW8X6kexgsTZXaIf9RIr8Lj0s/xgHQLt1fwC12PNCvOwjB7e50h3t7GYbJZoOFGeTlr
WKRTTTAt6Igit+lNNFjGMbF3I2hCEHRbdo1cq7yxlcjv+KwTWYWKyNS8jxfkBDHsu27tmG/DQGcf
deEAXgxvXtuuzfye1GjMym9D0qC2y0reeiS21GZWffsVqQkwgLZApXFnnP9DuZSdXywZbgdCxN1p
HPSD4H3tR1qT8rJ81t+71Gl9SxPhmYYY7syxHmG8L51tk5Ok8jIY8R9EbGR3ECHZx6E04tVYjqmJ
PDrO34Y45aEJ8vqapVX0TSdL/MALQXfZROE4UAMECtMySQMZFzyMEhTFbpVF4gWeguWqQw12rNKY
PRVjDA0cDiFPybQYrYvDqXLWOKLpf5x4wF7LqNYbq3EqdzBMabptPfL7Ysbzci2m21dma/0dtvQ1
amiEOzzx3oL1Ven06gY29EfbwqGUOcISAm0VgKtXjbncgHAVrmfHIStXwzwEcFoKUeQuHlkMbA3d
cgML/b03hzaJg14LvJNtEwUwodcEI4Jr7kouTqKI9p09b5oJzN6khvPZ3Druh/bRv02aj02Z39vM
v8YStrQlMxG4QK55Mgi6ibu5J6fJNkHuoNY47urcsW/cwSuW5K9hJMMdtAm1THIt2aPtgMhPi5yQ
Kq0TP31AR8VLVrVfND5Sbds98Zswu9ER/olN/dZuwn2UzKHEdNDa4tcE07ahVjQ09DRvl94j0o/X
bVgcuM/d6UfyIyl9J8g3NMBBpNzfHPyzh/hx8KsWOHMSDtyDnnhofUHfZzwsu/QQ7/l9uZn39jrZ
ZoeLFdwNedPn12wyC/JqwZw/3lVhjkqi2D41/gQPeLiz7dN1HaKNcqgC4WKb39BvzXZ50t6t2OJP
L9i0HGk5sHKg1wraKUno0C/sNEtIWusfTrm9mBmNmfVfNZX/fZU+jHPVwU6tkuAwx04Jldias+LN
mNJHVFI//vuJIT8MczXpY6yFjRrZSQ5ltO1LIw80tbIbj+uz2Se5QI/TtmyTXevFO4r8cB2bp2J4
gwjNib///Rou3/GPCfDhx1+9gwDeehCezFMlza1qawxgP9vTLTrslZfPv0/EEhbax9JBM/EKQ5/H
CqYlBU4OB7riwbQe3H5VblBDuYZ/i4r+s0f8xzV9GOyKGCCTqnYWbZ7Q7V2re1Z66B6ISynrOt7g
Uc/y+AoHF/MperiVVvPpG/5h6CtYw0At2EaVeQITa2f1QWVvsywKJBaXvz+2KyvqP2/o1SsOWKaS
I27ofIKEKV7rVeSjgmqD3herfBV588PfB7x1YVfvurGgVSJy89TrYxzjSN3lviVKV0y3DCw+vzLs
Ao4jCTWta6+RqsBMQBboqfPRVIfLz7rw2Ebt5hU2gFO6umW/enO8y5V/wNTSAlunifEaX77bp8tS
2K3718uq331NglvDfTqdP1zdpZD4MBppZQp1rnlKQcKwTCjKxhsT+sq/7t8348MIVzMa5+9E6Zif
0me1MTHZ2nDaOYH05i+jT3yxq7zYL29t3pcp9ceUkwS8RgHgyL7WBo5L7XR84acCfdga1EMndTu7
CCI1HLJJ+qmJ1Dr5bqgUZl7FI01uecz/zjn696I/jH81HZjWk8odfsrt9pjE8zYCVTjhfdDljjsM
S2CpcQU3oxuz8NNJ8WHUq0kxCvR0c1x1FcP5Mi/WRlmiS0F8+P88/X36fVJfWgwVisAZiKNIv1o/
+zlHR7AQJ9ZE5AW4g37MWDWvJMASdL/5nHtkRITo3we9fP2rh2qZGMyijEkAg1eLmRB1FvFenswI
ISv9nFbBYih0YxhMMv8+0uWd/NtIV4+PaGGrUgqAAIZ6s01YEeOgnqc+Oor0O08j/dokhfTBaLwl
K/zkESLV3SLob0vCAThezcdYVIPZ2CenWkBcKiBeUgN74oUT2ONwi6n22WAo2wURQqLKvVaVDakZ
89lyTnltBpl8T6wntIi2lrjhWfvZ3RTyUt4B3mXiuqhdTAdNF+2cyCB8BZdfzsoQgK/whWQvOp4f
k9FKblTS7Kfo7o9neCnqHEJtal7rxdGNaqdJ2adED55y2lXbYumelcfsdquXJUTSblgxYBV1h9Yt
py7OmLthsh8NNZ8iGxlYUXwPzXmBdTFGwt9zU5WAR6pVO4L3Nf/TUHNHhIXscJiwKeRCl98rBwCv
k25HbQVgRMD+BWaGzhdku5fGu9M8V0Xn6nLeQoDv2TQNcDNc9L3CxCHeMICuXLWrBrav49R5bGjc
ouKPoku/JDkwmCrfFNO3aOi8BeIwAqct0Y9rB0L1Okme5sZ4KGoK/0RUsHgEK4ZvWWXCJcRwLQSQ
J4qs67l0s+QfxAzX7I4KQMoO9XItc3ehcUhjhjAu+C/asL1yZaNf0MpxcQJ+kUu0qbOvPP4SWdk3
+IMHUxUfWITk1AntcStbfADpMbSV1J9y6Y3oD1jNM0V/q0jUfrBwk1v7rXQmE6EekXa5Va8Txr1W
wY6vp2eePalhXks9Hmme4N6IFQH2ZfT1WohuU8QI1UBqW2WgvaRlWCONNiaRZ0V4fEVBj2X0TwRs
RSdDaBk00CMC3ybHn9osyJt/5IzQy5HlD1FeottQu9gaAjLIIIvqQz869wzn8Xh6rNkPaRXuXGBk
im9qWWsWryd6aCRoR7g8NF3LVxHJVbI4QUO02zR7OXwzkx8O1DTRfd0CJa3WbV6jUaY9O3m1q3cc
JN05wQMn1bE2jSDVptc4BujcQGiWNZInkDxrnyDJ8mvFHwAiukNp3Rcl33aduXKWymdZ/1WVtPJw
4I0g9LZD2s0hGtxBTMORfAGBmuhq35utl1ZN79MWtWWlH1jzKsvlLo2jMKZnpxrDZOw3nYrWNs1W
PbpteAhfzIT50DWGGkFjLt6nDeP1oaBv3ORBjPaUaLNTO53t/FuPfhez4TXU9ACvuI9ukNdEmX/R
q4kOLSlsqxXiPeFAAy/AEmanaWCiV1r3e4YmawvwtrSfgZ0GSW95Rdqukwv8Y6DLoynyMaYJPSTh
dzay4nV/BPbmL1m2piICzlHvpSU3gAFcZrIpGKpsCOeUxN5s2qWfmz0ueQDtOkmzbhVBSw6j+VCJ
8kan47OdDyuzg2hoy5bOtXA9SwyH98o4aYIBR2von0DNHy4qBjUC5BJJHXRpIv4XW9+HUa/zrBKK
nl81RKcoc77Jmu6NbjqpBWvT3/e9z85FFpoeFrTZl1XzetHMVFkbTRw/QIDmMw+inUMavstQB+Tl
Zrvh0zv5YayrwjAaKdx+Z+OU/2iD7nLmj13jbVo7XvyIdUrd8dXwAPTsvr5RHH5WRny8xkvt9qHk
FYNC6qaOHyB82ZBs7VgpCJi37LSvLDt/VoAf7+R1hN88NA0A0viBbJnXejOHPbObby/3cwiIn7Zh
tp1v39PPdvQP12ZflQ9w/VxSNInRwpkDNM138TZ/yr3Js13iw6ZoG6+AFt64n59fqmnZF66WCbrW
1aASpCUYHccPalM85EF0jA/RCijuSqyqMPL4QR1uNW5uDnmp/z88wyqy64XT+EGe4SJMey8VKyyK
vlp1a7pVVepijfVun5Y+vb0frvSqAo2KBET1LH4AlGh6szAoJP6lDcwFUD2ryvPfZ+Ot0a6qUMbm
WU9j/DCPUGMYFA0DHD+z/GuswAP6+1CfnTotlGjMJmjpUHGt4c3GpG7ZlDw0Ps5oeHFAilhLT7hG
2IU1QiBujffnJMQaQyW/LKIw2Lx+Z7q27NQQ9w+WO/i2clFgy9WlDQMcpHFHv3oQu3xlB3+/ys9W
HFwjQ1ifCeHz9aCmAv3DnOQpY2WyAni4yc3hOCQQXev6y+AYX/8+3FX66q81ANaDwkZHFxEj1zc1
6RbVKmKfRm8xvXZ2mw1cecLlLnrUb4BFyVHtyj2smVywplcO3NuPyenWMnt5Sa7LYA4QSDCJyHS0
MX6fKTbv4L3d2idFc/IKonb5GIMI+N9JOX5d6YdR/vDQ66AmKy37dJHJVl7RFukBfJvoxg39/Fou
TWKJnha5PkhE8oK+Rc4J3aYnnpir+kI9+vszu1J2Xq7k9xfzamUxYgF8h3YPajkSCvoLsgMokjbP
eWU8k0aGhOlV70Q39vdPNl48Gxt4BvYeTpzro5jJtIgVHNKTDYzNA/oyjh54mS5fFSteBbem39XK
QglwDdvBJxEEl3t9ki5mZ6Zzzc5JRw96Sh9yg/igQG8tq7/lK3olBrYvY0mKVgEuDtNAXEeCkZhH
cxab5wxXdnn9UTWtjBBQclCvbzy7q/fj51Bg/KIqo5JR+/r9QMiEksXAzzzMjiSoPVSmx31ou+VR
ndAxuPGq3Brtqn6RFlxmcpitOfItRg3ufPn71Vy1kH5dDIXnqU0p8lb/ACeWGVwPxs+XrrG+b9bF
Bof07S3B36cX8WGUy59/2EgHgVQvQviZKn3qE/oklvqWEc9PsPHDEvTHlVz2gg9j9IlN1Uz5uftS
baZVvG76kHnUz4PlJY+9xK/W/H7GO6ELl6+HhxxLYuPW94gAvLHrXG06f3yRy7T48EVY2mVwEb08
MXSM9b5Taz3aN96K65301yAMfSqCJo6Fd/73QSwoFSrEjJ3hFLmy+akPi1A+LV7lLs2x8FOf3GoZ
3RrxWskLSqNOYsvEaz8Hsj1cRhyP2qUeDPguI+Yvf38zPx0QnXAhKZZL/pOy//E+WqBnGxNzzjiq
L6vigT1NrSdf8rAJZl8kqBhubWLX9d7Pm/phxGsfk85uxga+zufOrzbWvdgO5/qQ+Ggir9AHQXyH
P7q3XpafUuHr1/bjmFdlrbnwrpXEOTvnZuO84FZ6CcHh2xWPwCYDw2NnGS6wyjlUB4ClHvFIkDwO
iOl9IWHlj2//Zav+33sgLW4SjhLt2qgTsbZED0V0LjOgsGYTw8jSefvfPFkJCPqyVJvWdSpKSmYC
WXh0puDs1t2zAJJvdQhnE+EMm0GV7ND0ec8VdxPY76Jl4zIY1d34Dp8tSeBi/N/vwH6fQFNS23OC
7wBW59ZK3eZYe5HfrqL70Z8fVZDfhFw+2Q2BPFPUZzaxxB8wsJOxpc61cwYIDfYJ/MKat1Q+dNG/
XeX/SvpzSN+bsi1/dNfCnt+UQPfVd33umu/fu8O36vpv/v8oAbr0qf/fEqCnvPmWXtLOf+mJfoqG
Lv/ilwSIk/9AVCUYiJxwLLPpZf/4pQBi7D9o3OJVR03EJMADvCr/CoAsyHywukpyKWVM0CrxUP9V
AHH+H2DTgAjwE8ENpxjpv5AA/f5ySGLhp6AgY+hec8cEf/D3t7EGa9Ap2hn2lVEZRgZ7r8vmmJlz
AJ74+4ebcvy1tHwktlB4dl8Wlf9ZdHB0J5eui2VhzxdUYOf9fThOaQ2Rfzr4QqftSaVGwKA3Oskk
dU42vMzW2skQiwMOTO+36ACFtmUgF5RHOw1C4mqyh85tNG9OjfkPQKbcNaSj13bSJkckQSRHZUbo
u5v9ZqyiARKFroFexkAK80jANQb7UVcXQqqmxTPJtug2ZytEGONIVjK+Bwfy3w/Hxqog5Lg2K8Ke
K91Cm0CyjR7l4mcltbdRMZdhkmeOj0Bf5EEYQExEdqRN90MufPKWsclDsJfi9RynFHRcAo/qolyP
UQJCXE+qQ5+DQDUiJH6bQSG+Agluh1gE+pg0pthBxwzPinlc1gjhmfzBoN16mi3lDWVNH/I2Ig8S
Ygy487sNH1pQyrP2BErnIUZDdI8UFeI2OdTcNS/zE+EcbeeU7SY8Hh8R9zDGWUZ2bMEo9BxrNsE3
dabtYqt5Sy8fyTCN287PlVGdTKhEo0smJ9Fqw0bQK9NlGkOrqfptDgfxKN/LhbBQMuMsmOZ7TXtn
3Vj6aeqHdJNnVuEpXm6KZlYhqHiPesrJuWi45RtnhzLjqS0beu4DanTljhZPgyxbF+bo/V5E0bzJ
rFau58Lvx1mAyzdZZ41IBFfGSxdeNL/Ijqg3KIZ7J97TSZI9JBWmBzJO4sk87gM49a4HiGqPFbA8
z+JsXEMH2z5m5b6rxIC2drSresggs7GpXche+ue21a+ZYw67vLf7HSVGBSKgWI8I2ntAj7d6GDPE
RRp8m7S62vaIKPc4JhoEXeRLaeV836ZEh3Nvybu6srY1War1PIE4XWbL8FjBVf9IeR4yvRuduoCT
hyMRh4fQ5ipHOBWk/clqbBTZxcIkO6eMjHXe8A3Yh+Px50ff1ts+1fP+f34rHcyL5YgG3TMHjZVC
r/JUZTGgEVmlXzAChHJmuY5U/j6V6d4EeHRnx83a7oA+gFLvG9hsXZrY5zYt33luJ76DUKxA0NK5
tzqardXQY+pB/+X3YBre9ThKrZDU+dWSxsGqEHwX1cb3rE7VOlOz5ctSGa5RF5AN5doCrbxBKx0m
cPtB5YdsiZy1DdL9rutxXAeTdOzMdM97k6zolD0lUNAA+Ryf04y5Ea9BTZhJ5xNwGJWPrpG5wvxo
ADVZdDMyWromwmJPaTvPpyJZglKOFKkmiL1tahgFxwswmG4kW10OeWDEYM8n9gAcd4CJ21hP20in
i1fLZmUv8IEF1XJjTeqsk3HyLCVeZ8RPuVEM1pjNZpcu6eglgLanOR/WhOc/4C+z5opmIIvn0AM5
CFxNCvIASRPx48lPJpq7bQf7O227NEVCNCRVkV/0bNck7VttwEq6zMcz8MvZdUC9DQdoD8t8fipF
Or1SI8asH+rchSB4OZp1C0dDs14xlOiINjOm81Ib6xQgxpfc9jmY6f5Sx902hXzhw8fP38saq/ah
543DHH52G026OSAE2qzJmU4GLAxd+M2rvZZRti/79Duu96QGggD7wQI4XI8rUeeLX+elWg2Ok60q
cGlPlYp3jTbTzZTTc2YkyWOXFCFWnjaEQGjwJ2max4aTPRM6bKF2cSGjz4Enlt1eQs2xH1nU7vlS
yl1FwnbEf3VhiF8fZrZ47dJOwRLpLGCDAEsVi97U85dhSLL15Fhf4tLOdpB3CIBetvym7XmC2iVq
PJigZK5hI+ixGusHGzFmd7Knwiu7CHSFRs0P8DeP3QrCvCQanF0sx/pMeQa5d5TeLYaEQKzp9yOI
uB40It/4UlihHhhgntohgax1D0IJb/aq6J57uxyDLM4c4Kk12osytfxayM5LWxgfJxlLnkoo5Myk
dV7BJsLGt/CVnctyXbaAIi3IZmGPVmxBD272UYWAnE6O+3KYloNB8lNERbJxOr0c4tR6nJN+3Bpo
0B9B/ku8fGFtWF7W9ASY83GBjDDMTGtVIOtyWKx3ED2HZ9iVFQCA4eNLEez2XHRTuWYz4b5SCE2A
np1u4M35TTGmHqE47dYckyY0Y9I/Mat8RDWcvtsFBC4IDSrPpdWMwaKdbY+AlX3NOidA67h4bGZE
4fEU+qOpS4BgTtMPkLTCGoTLLCfTezNOX7GvWY8K0d8hVwtQa6rTM4kBlZZIInIiBUpchtCvslLG
eZ6XPJBoXt5lC2Qns5Z8WwHr3kE7By+vgr0WMs1fBoTRuxPm3N0w0eylBtVSITvE49rqdxFC3zZG
p7JVp+by29j7eV/Qr0Nnzj6N6n3C8EelVfZPxaSNVTpe6PCXX5JS2OGYiQwMbDvoDZWffn5AXJMH
I4FuRULIJHJWTdBF9YAVLx8Lz4EqjrQBDwcAZtUVp5kdmDV5rDLjw8Sb0i9Boj4ILG8F7fOvlAFg
b7NYeILO79K6BCiKNSB+foBNtXX4+X/pMKkDA6aDBQaN3WjH5p7f1SZcf/KSVZtRCKh0ihZStRrv
HuRWvV/T1jg6FgWUqa2zWRSgyFMzSDmBCmvs6SHL9LFF0NRUOykkgCTfWE7zIosk/6eKlm1Ec/Fc
ABvOW+PLOBksiFpVHnimOw+KcbKGRKCFYMH2Zqs1NxPvVBAhbBIyFG2tbC2GbSVb5sZYOdOpGLaw
GFQ+uskqlFbV+Apy3/vSggkzOtp+3CIhbMbdZtO0SsCaT40cznBFu7FShr4NpH8bUYtkzadkCfGT
oB4YWnpGolC7qlpKdmZTd3sklMugMZYmjGzF/NoA3Da3ufW93JgVKOJNXNz3iPY4/vyQWf48mAzz
lNIE/PHYOQw9sw9QgrWHfNqlEbbHhlbQSoqhflFFBEpEYb6qYvxaSv0FeHeO99BCzDZJyp0RpdnR
uXykvW4CzkeNLSsXqz7rAeXIWp2g8em3iRDvP39V8Py0ZFO0nxboNUEHl19ZOh3bJPFmPVrPvTYb
v5yL+i5zcrBXoPH0h7YBCuT0Z95PkJ4Mmr0pooOoqOiP/hIfyaWCiru3wrKWtlvERf1oUB2Dip9o
BGHkiKcFA33r2IbG3ihSvxxjdYIGF2qkajHfkFZ+l2WZjbKtTr3F4OJuifU3sxmWkAzD6NVLyQ9R
S8yDVEMZSJPekXEhwMDN5Llz0nkLFQSyVOd8fIDx40ZQMvglIJp7bmoDlVuBZEyYSu9NYpdQclbz
nUiKL30rDjMq2gdd4B/ChVIHSEzt/KYyPYp39FG0ptwuVYTVRCTlucVRVsfqXtXg3EwKb5mJO3x/
ubH3U/1/iDqP5ciNdok+ESLgzRa2HbvpyeEGwTFEwQMFj6f/T+su7oYhjaSR1GhUfSbzZIP/2MDE
1k/gnRVhrpddbl+8xV2yO257NHfngk9tCHP2UNFyv6eWQn1wzM09ro1YH/77gfkpoyqw90j05aFe
xhN5EMtNU+z9SWZY3zbkFY1JOqG58SWd6+WUtdqEssFWeL0zjrTNkg8d91WE5WN+UD0hzl6ltxEO
yC+crl6gC1ncyt66ul6NS7sFzoNULHKbqTvxMCHfkwCj3Qt6V9rRlhnyaGrj79k1ttuagX/bLe9F
H5+bhrJcDqaT4LY/T1a3/fC3xJ6Q+W+N4Yrv4lJ9rmYB233Ot7OwZsOHMjqEqt1IXo9hPnm5hqAv
q9tjNXlbVGfeGgyWxSSz6uuPTh+MOKtTSaIpWxBDjD/mrDU3GiI/1bieXJy9N7CUza25/6it9aYD
3Tv9/y8Jr5KcuYSgW9I8NWlunnYp62Oj0Cjp0qY85Uenq0yhjFQJc2ku51rlyGmrKvts7EENquIv
MMf6WaCOKRsl/2R1awWj4OlMWaII3XiQRbbSopWhHFucbI3exVvb2Vwy1AcAB6xnkH3xpmdV2KAA
fOn67e6r7Jd/n/mw/5ZirJ6aPhWn2ijw4pa5/OzatgsEfJtLDRwisbt6CwZT5dfUoXxmRmkBCEbC
MqfVHphok9+lgs+xNVBIbYSpYpjSD40kTjPfbu5srDfuGs9fahKflrbfKSqzPVnuL4BYh/lZdq8U
tK6vSI8DkWndtZw63GQmUpdp6PYw01/tfHITvJH2A9GLwk9Vme4+ONQismfQaT0240JdyaZ1a+GT
RmAHud5px8a0p2DeUu/cldNvnKiv8711TjnIfG044btR/9WVSDSzWn6bbaX61tztUcm3I24skYdu
OirPoqm08B5H/rTAJY+U3JxuGUxP9cA0L4/xB+c3R28dv93m3UeWsLPhldO12LSU1n1fIjloIqlS
0B7u9sQ7hZ8IC5hZdM7FSIv9YOQmuCUmV/nGm2zNWn4eCo1ZnSdOQAKKO7n2LJ3thTCTOVF3ghDs
pTNOjn6/L1TzUV2G9pmxgJkopSH8wjUDvF0iUfYeFdi8RdUwNtd8msqnVlpcEY7Z+nltOSSFW6dp
dN1zYeuC2jT9ZRVp/b3bNUY18y+XFb8nyc17Zq5HfWpiCHkadVVTBSXm2US4DDIbDfGhmuVHTN+U
Ol0+Jdkqq6vMvPnkZHb/Zrr2ge62eFomaYRdV23RBM7D9yDkvvXgrQKWF/tRc+oqMsc7jsLsF1BR
hGzt34st96BRrffBMV8aaSNrQSbri2o6Fzt0L3WWbpC2reanbeUEU6Z8ztZ4rCryAZzN1Wn8DBGM
GOD99mc15IfbA5ZYSzrJljziYmKc37TZX2WanmhhAFRLDoMW/PylHgb3ZD6MhAWihBc42UinIrEm
T8MFV6qPqiu2pPaQd2bpm2unRZ1ufmAKOhmMgBITG1ogbX0KHU7qA6OUty5dnXNl3nRb3QmSe9dH
sHVKp+lwOHbDz/gDcm/f7NyAy9ANMlFHDSnjcsG2u/l1WeP7LpektbVbylnlt9rrrtkcG8sF+o7p
D8VMnSa2X9PVSJfXtq8easeKate7eeX2T2/yNPaqrONEVMJMHd0jHtgllH3mBNIkhhjdb68ik19H
076jFk+GIdII4Mt1tbvqmLXklGzkZGwkMHRAJv2h8p12nkMh686veVTFsmZhsdhYKseCi74MYYvv
h03+Hix89x7sZcHqMtzsuqCJUT+BDr/ke43IJsOhZWCjdR3sqsNwHavKO+vYuu21XcN9ny5Gtumh
FB1WW53UAbMha7Na0CNWVHdBzU3jd8w8fPX+LDxII0Mn4xEOQMWnbLen/34g8OxO7SI9jH44KazV
10uUoUqn19HgdJd18N42FZZlNTvfS2c/u57+S5l4mN0s4tr0LuWerUGlylPdZVs0Wuljvurv+uwd
YVWg8mzgoKTqBNgkX8mX7ucY4WMMRaYNoRsrQRtN5vhXjvm3upkz2k35VuTLDZvMq1dOL4sGfwsA
zMuqqCgrQtqeb9tiM9Mg16O+58DfreO6KnlgFsUQ1L1xLDKUUMaoZWhPDxv9kS+tYfWd0v10GKeA
CfkZQQVRW1tMIF6qBV7wvhyh+Dwvff+15+6tKYonsXUvHsXdRY7mZckKjgflXMK7gY5zaWH3BF2q
vLA4TdbB+ba65a++6+9mlflwOv+tY/av4RuDwXW56tomA5ACBwIjyHoTyClhn/qFQU54mhMbou1m
JGX7arecWMKFMaCnanFW22GN1c54E7O9n7zFkbi4eYA2QMdAJ0CVCQcW+mrqfHUlYNDQb+iFHN/l
VFA3UJBKrXb82TQHy9i+lNtvp0GSInGuYnDmqieHo09Wk4+2NvaXxVoiu+jSgAhVFpaD3MMKXIhv
9r8LF4nqIJ0feCMPXl+dHNd7ZUah+qoysf9WiylYOolBoS/MEL0oLtZvT6vqUKvEn32b5tPUZD/L
aptBU4sRtzDklSUDKYK7FobMaZbVr0qYnCxCfLhq9eQUs+ZPamkSeQFQKfOeZuF9l6k3IX92JOZZ
doRb+aPuZRW0O6jsInc/ARG87PkEERyIRrOZX8uECV7M4dQpnAeF9k1qU3tdGvNVUU39oq+ODr8A
vHvvbKEYYBoooGTmzUGtjkSV+1eSAqiqfDVzIzJL88XR0zxccsIZsFK70Z2Zhgh2zCO9Mn/Npv5p
NnWD2DPnQTl5XGDY9ntbsXzZDYeq06cHTgQc2MTGAE70y9lBVIqbqukO7aSyfZQGE3o5Pafa8NA3
W44Bt60Cy36zll36rW39K43unzQesWVcynX1DkZ2tjb9b+c4NaMEKJjOZh2mrb4Y9aj5+tRPT+qw
ZT48QBWuAzJWTUL3WB1O/XlfAnhGsZbnU6C4WqIyDYTvooxJbQzoG3CsNbXacyBgKbfr7KlaZ84a
MTVhUTUhU+T21rtpuK1petTVXj/Xcz9Eeu8hf9zQWzEInWahn3bWE8AtCyUpi4RKlw5IP7Xe/NAO
zv6SQ63wR9S2q9J3X565h7aWIklXJsGVzgeFpWnwW5zCTHYX92gvFKROkyiYyv1uTKcAxyeDhFV+
TcYDEymaOMvgk+5xWqfmmLhQn0JvthxfWWYRLgzawnZ1meWlahbmakXbNAL0nsXur5vOrrl+n7Oe
cGs8DIoA+Q5MwYx3sQzxpiFBVxBYW9n8R612/eJueHNk/mGwxznyEh1yb8E0bXj72ctFWA1tGq4W
hBKXog04xPIrNVRadP6vg8zq1picSzcYaQuMCU38Kob5JtV5DFGca1HFxCxRvD3WMquJKgfOwpiV
V3Vz4851hmBS29ss47qoTjlBb7Y5x9O83Lkm8mfU59eSWI7M4Wahyv8nquWfW45jwOViB+wsXiZR
nzo5ZNh0JRyHgSEAxXCsVWN90KwldmCihXKty8QclM3f9W+ZjumlX543T/2HPenHRh7QrdsPpnRy
MhAT+L0xXqTTaRdLaZgX7VsaEp64R+5KiJW36Wdb1i0F2fSE+PvYW9UEhcFJrzWDLwTmKx4xy/xe
K9HEDsXqopPltO7NnggoEXiS7POKaDFm21P5QkEWKrsuGezCDQ13QJDWLHqQlnUyad2FObuGFYAT
T8syJ8r2NLQBXfh27oHJQRc1l0Yd7TqhclNdNHzLii6GgBCZhfmdAoAKybL5TqmH/QqltwlJ5zR6
NZQEhsOiADQ/9gxzx4JgkmxenmYH5MkCga1m+nWwR0bZE+0e5v5S5zRfCzduBBa/VHNe+SraGo++
zXDhYGnnyCkB3jSyPvClTg+aGG9NCmDHd6a2eDSWjhbELNT4/36RhFyyyhcAzUxIsMWHgsTQeGl0
cE17vZ53lPSJnirerTdRRjWlONPKs88hFDzKnOEyrrafurI+aYXnBOlicAnoy8ecLRoa//mX6paJ
2lvmB8iSIoCfV58ybZIfCo3MjUjHg7CHiZd/gRO4j9uDt6nHdcraB2rY7KyLHp/GIG+VCz6o1off
bGrSUG/GmP11Gbmp+F1U6ROgkA3SVv4+bs0Z3gbuZVX+woX5h+A254hWDkKDgfBk0D34aC/C28QR
VwwDj6ETT3ZaQEHW3q2idy4mVVFkLT+a+lHi75AMZkM7o8OetyycV/u7LrdkH5mKY+AgPUSoUyiJ
JwKDeM2ZJflTPj/nVueFuzZAmRmsjH0LE06mUGoCQLyIBiLlQkVcSiMdT2Aex5NZRa6V2yGNGyOw
SnejquTytZ36mFG1nGtZn0UPJyJtUydqpztSZYTzlK26P+l647u5fjPq7EHoev6vL3GIZNt2GLWK
qIQ7Ki61chIZ4GoE0sAztuzL8DosGqHTzaNTj8tDXnj12WrWgwUeLVEatUpGWi+sNc4SURI/jKlw
AssRzWUvGKoopqQkM9f3QtC0VWnXns16cOlvCb2hvASqUbMoWsq0OblF4fe1eNi1fmXN5vXR1N7v
RKOB9+LE/H0TyMPZuQ1MuW/wKMK0XHkkg0yPq/Y2dfvMDHzhHE3tJZiFwVpHc14G1h/fjsaYutgm
46RuNNF6JeK09r51mDDJQva1L8ZeS5DM/DWHfYwBElmR1VjqTdOdRLfq4cXxtuHF2FgVAozRjv/9
KepY4FfFAlZFRh3h0vfSnvptdZ/o4WJnU75zlplPg2p+lgyD1pSRrdOQJQLer7P1q2uzGkq1xJiN
B7ea7JOmLlBndkeGtH+WOm2nTOGcc4fKABXELaroakXqFLqeVot2qL4vLRihh8VhPXZnYO2FvNZp
GY5tvxxt6cmgF10ZDq2hX/7sgrifPtdxjDB5Rek4gj5axXszm4k+u8qlyuuHDG7QyeY5gmlztQeL
Qa2odjNg/7v6o9E1T0YDVsRmQdPKAuCeJWq6vnEPzWZLSq93XoSxYsIxtOKEdpPDD0TegoXauUeX
1SSOBXmeX01zpr+ee5MDsGlpLDf3rPbqygfaMaVjuZ6Qr/c5Wfb0vMNrT9SFhWFW5omy2tYZxsx+
m8ulu7pU4Sz1npquqc7FtNA9wp9KXJI0AtmsDfsFhRUCNfEjjhnxqGXDpze3TqR3WR6wDosQOc+/
HLE95jTGHMPSOWmKHii8CLHqPAqiyPl938epcwNF0W95XX3NDoeO1afO1epL5VirarQtXB/FeB0V
FtIq74H9p2gzO5oWiWdvkIM/2WoTKHax3xanZPutvg+tbdBMiiwYu3k4jIKx5nqy1qEKNoBcy3Dz
ePYPOMpoy4lSjgEFnoHdQCWaFJo9wWXVddaLl4l7ym3vQ4dJD2pZsahxv3SW4sjXTyTtcobdsWAq
s64uI0pw1uQe52v62ptbd56g+R55kzlVCbPvzVw/AUWADWjNkdTQM6xZeRytcQgbV+nitH0rDfgt
4M7Wy8q+91n1rGPTS1/YdfuQg2tlPN9s0TrOt8yb9Ejs1hb3dllcB2BdZLjineqn5ujt7XX3trjU
HLAzisGObTXDTYnXnbW1u0w/Wd/USDnm9NAagH3G1auvhrvxbA0zTyoqtnCTbIgr5gzLvo1nvq3h
pkqWi3TwwdoKxrQOnCExDF/txs3G5M0BK9Fu13aT/kjpYzG39BW1MwP7voLLi/Lp7uu5zsXIPGjH
nefiHExpKuffW+qc7G3+UiAC1ariXoH0trfJVCMDjmTAAIt0FmWJiYfGOeenXuPeus51E4jSNPHl
N74yoIWoPqJp0K8NMyBismiG5P0Z61DZQJh557qZUnhsNRYvpxkjgSHPbq6ZbL1or0y+W/ZsnOBN
YZZz3IFgb/uDm68A0MilBOYsSVc6w7lU/lqFkEE5exYh6uUZRNybA5PMcGb91nCII3zOErEBZOz1
9dAv6BSc+yRx9ojSHhl1s4kK8j2DhatbdGzm5Ktt+bHDGGTwHS42iwVQZadBbdSwFoRLcd38ZJ4e
1wu7xdkMCk3d4lmXoQdQ8dEstrguI3Xn9/StrkZKglpCrWl0W3umDlPsYOkpsaSlAYdKlzLWmtrx
qSO7ECX741Lz3UnXrnrdKm14Mnb2Ok7K7IRVkr/nm3uFz6sGRSfrUKiMkRWkIn9bBk17xVG1sbi7
IGpoQ9fa3IdiMqpLt6R1NDeFFuFXm/y905OaceSRQ/FP2mWfAhW1v3JphaVu49vTSIZvJUs6u7e+
NXeMtAV3Zl6ulLHWNkTgk0VYawDIirk54cXjodMfVnr+111MlDupOCKOeGOqtB/xzRJMa5mPpmNT
94EZoz+1tfi/H3c2MvGicj5vRPb5W1UM5PWBymPD92A0phY7vfhn8+ow+IEV53hjtKo1GQXl+qua
trPudlvQMh+NFE/bHot2iS3agXRZp4dlaiJ94RIuJr567nCfkuU7ILF0+u3MJbGs9poH0yBtyk7E
Rplo56AfRO2vapHknTc+WQs2PnYe6WHkIcINUIDK7uajUitffWaMJ6ND/mA362n4I1bdOWcUd5Go
Ua8Yae4eWq+5NOC42AMaJcXArJ3++wGYuYnbbfrCYc26igbXZzE+nYr72IFZxrHnH9zNaqQ7Qn+0
eaPzyBXyX7lbHnOvmkAXprMemhM7H/I/bGaYCgmwrabcUqhcEaRdK2AvimQFuc1kcRN35mNrND+z
072adQ3Up+FMt+QTvF564jZVmQlqfbTq1RSpRab5jKvKC40VNZi9g6bnMwCTOLNLWX91YxcZA5HT
hjI9FpkLfBBAbG6robUjg12WYSJss6wv5PDZ8Z+Eac5P7pTnfjC3s0VQ7sTA9tUbMcdujdmfJd/K
F+0rt5Tt0Lbq25ZO27vRaAm30vKs7+MXdovq4vWCeBAHikgrvLDYdSsWRoaheO++cC0Fu20bjwjc
DYw8qgwsbS6hK4OJVSi5InKA7Ws5MAurqzZRptmO6j1pur5mIK1+SQZIYVNDXJsLiAz2vR1oMAsj
zXKCsmK1a96fojKLk2hr9alSjTE0sv0t4wn4a2NrF7uVSlRCavMpwLKg6DFqUSW4l/aebNxqQJwG
+L4I27QXa2aNOvOmh8vqLGcWo+v5vz+a2J/Gtaf8Np3OPk3TIW/3AUnHPLGQ4mBNK7zHw7jG+0Sl
DAMw0DdIr4aMNzGK+5QtHGuniul98nd3S7to9kDKuWNmUKBY1rM3AnSsJYRsd/9nOLYeA3xNStC8
F7Vna2wq+dske2LFC+J/BjdybaakqW4Zf0zbDSZleDb4pBESejfBO5UU44e3TnqYFxstCuhcv9CY
sE5oB2jdCgQEZR736lLcFC6AvCaOdwT/68/neWmNz83Kj3C4KQqKzkhYLNuvTZYReIfKxKbliJsM
9QKY4R5OrAIeRzbILWQRODODN+bwHPz4BNo5zqpx9CcLOcSiqUnburvfV6t8zVIoO9CkD6rDt0Qd
1SpEjnVx9Gk9m2pL+VCoXFt3BiM7cLaWU0yAQR2og9LG7tQebVH4FjRRepxmO2ozrNPWrg+y7NQH
L9PeZ8rouHOKF0VZQCg69+8kSqlAbWt4efpHDcUCtihcVZDsXS6+WwOvIt884uIW519VdwZlm82g
yo1LZ1EOTbu8b/ZYneacf/VC8OtR1pURjM5wvPN/d9L0ZlXyHHOmh3lzzKuzUw3cY2bn+GmX1iFL
TeUoeev8xW7/2Gh8+E5Ti/FhWqGlji3fPkM9OrP5MP/xaKxZRp2QLMGb7BjMjC7/uxNwRvDSGx/O
2rC3AV4PrM7rEnS4HABFd7LZ+Vnd3aZ+atysPOz3eCjdq2kZbCRcJ6ucoJkOQHn65spg1uc8vBX5
BIu724qDvhZhvjVPzbSkAVL3NnIL4fi6WBk1GF7L+Hc2/b1tpmvel4/ZBjvFUXOeq8ej07sqse5w
DAdy+n2AEbOb/ua6OtUNS3DhKURPTvzz21wkay1+rI67yaLgF4Mqr4bp/HOWvbypbzbHvL/1XLKN
YHwysl/3LQ05JNnHW0G2dm7Q5DMtWu1huezgY/Z8HQ9aDeMzdy+m7B8aEw70kp1cgxd5gGRTSnnH
Tofrjj5xJxL6wglNN9KU46/N1NRXPqKk2TnSMtxKl3mtL2aD7MvW6u/WHt0z4+8lYtF71lXOaKmS
vWwVy886pDOc+11eC6X191muD6oYWgZvJkOBdNLQDlDhAwmYyAAwSyaQhnKoFoi0cDni8Z4sX1XR
hGY6UEp4DYU1h80k9lDLxHMHXhgznf3YjGZx6dn76e0ddqBhPdsWEFWGVgY4vETUpxlXEulNsc3e
vppn4zKJt4ll6gx2NylW9jO2WIE2V86zm4LTndzlvRqYM7GcGZ47EJ+RZbCIcj33wR2rX/mumpHu
ulG3NeXHNPLJDpC/W+LBVP2jFAZ8T0VS8SOeq73luR5RGxatk4WboUKzFc5x3Usjqdpm5LHd59Dj
cHO1VgIvV7oIBeL8sWrrd962LSO1RUYuD0jhffJlwb8Q7Zxcq57d0prUvcmA1uIiW1v3kBXqY0og
08koIM+acFmCcRlepqJ4t9Wat80Y56QzM9+zsjYsUnYwsze/Z+n8aVHIhjS/ZPnaJULnsgTLPnnx
vF01VKhUhaQ4zMp+Y2/HiM75WYZx8j1t6UOA46T+9XZ9dWf7vS3KD2VZnKf7Eq3jegjTzoss02hR
5Q5+ne/uGTHXR2G8ZZCKD0XZ09WuCLcK6Ae1mV1L4LC0pBnjnD5aOpOdmLXQt5oShaOHPrFSMCpV
Ux4tvSmP20hxnSlbTI3VsvjMNp81fsEgFZ3Vfz94Ua0H0br/jHWsicRY5Ek6R8u/06av46D5rVNY
V0oiDZ2P+e5g9SVo1LrqU5klKXlyCMaME2qS8VhCc1BZ/58ITntL7aK4dqM8TUV37YR7cNVZj+xG
PFQFshh6wq6xONSGX15jR93Qi2TX0fl42xjZZTcmXuHBVvNtTg4uoVxnNtqecsX6yfvaPQ7G6l31
dvg7ufLR6vWZgRpb3KwoOe4KpGGDruaoeqcaUdxKd/5kbesWbP1W+g4JREHVlzeIIrGdsmMuNaiv
XkZAx6IzSxbFTgWb1Q9FPX/MKWukNRcM00R+Rl+IQ5yyY2ifbLjIJSkJHEz61+6Zc+Rsy0M/NrRD
BLT6jpvPD5AznXzS/HmHI1r3FG0KJ0M8Z9mLlU19DJxdQVC1JHJdoZ5Blj3lruZbzSfxRebNNdrn
tmivKZvjrJj+roYGSXpEcl6lJEC3FDZq+nvXeCqoUr82LlmfkuGfNchD69bEpllpDJy2jgqvb+4d
R+I0+aNqDNaDWjXsn527DKRQOMImSt9tUPxKNjBrq+HgDKBgRsU7KGXHiqThu+pwpwMIBjOsicXX
at04ixdlWD/WvIjTBnjzscJYf+BtyKN8pewoand7HDbnNA0whIVTY6WjAPDtLVfoc0GGl2PL1NkZ
W36/9mW1Mp3ChTV7pz4xF86TYbRBsGZ3vcxuGlEvAJsz/odOv4TYIIpDV+rJ1tGPsYlbKfCUwh+c
SoRz0+qM6h1qcis7zYZRRfPIuCDjXJF2VVyagkurKt2U83DpwPXazDBRU3sZlooU/jmTm/bEBu55
d9UnfTK5FHbiLrNRcJwjKIhA8/o5c8o3NCs3q0DnT0CN6udG/QsTMMxrzQQDbMXw1wN0ABFlRBeq
NdNMS9i4Lu75AZUznEt1ViMukPOaZR60bZWiIFWeTZTiJ9rzIVqsfQ0mI78Jk8WMuypDJEVaJXqH
DEa9rxeztvjQtLEPTYdlwHj/rxvro+vxlypTJC4xfeGoGzsnVfbt7fdYbU1lB5vOKSqf9m/NJj4Y
nIFizAXm1tOA5KWyBGnjqRcXPVewaxMJmCLzOFzoA6XjWdfa3FjzD5zbbnGsQWNS4mm3QWeN5dk9
u1f1Pq/1Zi2uWgwbTF2Eo3wNCLPYm42co0J8Omn5iHH2ZVZQkerpF4QrKIParIVLL4zXrtkDKiP4
4/cen0wCJUYi9EdRhZaMC/tfXXZgZC58dB3RoLCrQa1rD2VO/4zaRPVWecqq1nhx9kY9GHwPOWlJ
N6gywCjOwAB92z9tY6FaYkJVDByDDfXTwNwlQNIaUuI6Ibd04rj7RyNNF17TvgV796iv5xnBPHPK
cSUWQv9l91VHKISsI6VZutCyWma9S/U92uPMp9D8UaiS1VRMyZxrsPr1e2YFZbHD2xRiYXnMBdo3
rxw+140iJxsz+UZgBtsVuQruGQ0NvlNEYu3o8bSmfSk89i9yw10HNTccdyd7dHIZ7ZpVJ8Ngku+D
xAAqXhetjBlXze2CVC+egJ6ldDzNV8kyz98Kl1G3aRaHTG/epLMMD7vHogAzwQnRPILI8bgrXRrp
avFsu7+7QddCM2cjWn3JbUNYbS8UjvwqIhTh0rVz7YzOeiwW552vhMvIX6RJ36M9mJBTHRRvQyfY
Qs5ec/1n19ssmFOGKjr1bdz2tuY3PTJELetiFRF4vK3uZ1NJ1s1VYm/kfhaM1ovKHhJn6VjWl1f6
6EctaC37Bc+BEQ+TyOO6R7ilWA3UffNzt+ERFQjMyXZ6XQkZCuzNuuicJBg02PDvzVHvCwTeqzod
epwdvsKCOuB2yA92tj8WzoBWUKXwkajVh4qCGrF4Ms31u5Y5b5Sj2cFD5ROUm/mTNczIK32+u2HC
3diypNjJUVAL/XtnER7v3s5WpyuTWVQPm95YD8beWTH2tyZMc/nGhFrxp7nrg9UtjYPjFi+rV1ph
nqpk8jSj8NtqL65CyDNU5SfLGprbpCyP+95+tV3JjLliHFOvp2XMBBO5Vr/TtdA+MkBNxrM2WC8C
59IJs4+epETsIKFjxeOJEXrpzgqvtQq4BSMVNW7/i2i6eLYx7zAnamGOek8aZbLmDciNJ1blFQc6
dzRazr1APUztdRoYTl4QKx0nA165LhbljC2wCCzLGO65A9aZEYlNvszyaZqKFXpWGZF7YZ2s1vq9
j/2d9e6+7WhXXjuXywnMBTX5dLbheuLnMj/SVfoM/q3r7uzUmJp3m6x/zUTzs1lRbmXMKJ0NDths
3Fx/Ue2X4h6woe5ySXqpvWqMUeN5pLVqWHm60nhaFXcN0BC1gZcrdbAYzXB/xZ7McdUuXQPYdQZE
NsgNwY5NUo0l4kZ1GOwLIzTRtwRdgaFDa0+UfRQ4+x7W4LXjfFLx09SVfpVjHTk6s6a+soxL/2lp
CAXyynHO2K/+LCXRDvaUDz5KahGbivJbavwmsmVGUOrpHo12nfPSsNdiCavonZmo1oLca3vX3IXT
mBEJrDV5wFk2PXXYh2iHRGwR3+KPKZeHMpOL4thpyyeESUi69mWgkw9UMWJza/JXY4aGX5kZ+LmM
SZqb/a3H41D80VU2IG7RfDdT5W/TQne3UfWYqftZCuuXpmEqxkOFYXp6X5WS6d7/ODqLJceRKIp+
kSLEsLXQ7GLYKAq6xEoxff0cz7I7BqpsKfO9iysrSqGXruOk9m6oBJ1cFmwG9aT7aujDIeX1q5B9
nIYu8XO7Tby05bgcW2tBmw0zYqY3RwXzSJX8W9X5B+NqYghOpUs8zt/Us5TcLpYvD8mPmRlWqCB4
3W0EinjCzI3ddrEWyw7Zos5VwnyIzppiE/AKJzYO5V0iQT2PKWd8H63wpdy5wS3NO2bwyVW14Ziv
BiNY1x6oABgi21K/nHzxLQ33DrNRJWnPxIqwmwCC7apqY1BanjV5w8VSxw6Pt30c9foRFeFbK5fp
TjMp9I3TZfC+1qUDr5adZ8T+6Ly73q3ZcPwbMQPLEaKXfFMkUVKjtaEYkWDT7tFWsT+lA3113W2C
+byLAW+oJ6+Uy5JeOw5/8lL6Fk9xRXpRX7GQIDuY/+LpVVVV2Z+3o2jHTylFqjvq5Bku+IQMDKYQ
RNafksfR1Ig3E8zC4L3cbeiK8QfKte6uWFLgy81/BfFv48blpcDN5+sBwqshwnI7zIVWQlJB88Ii
hnVr+Qw6p4ZnPsD69mqtVCWX86FugfH4cFG3aFE3LXgeZrQ2vXDof1H8hTIGen1JAEW44OcZn2rC
72zex+b6G2fCrTHyFzPvfnvSl71FRcc3E1uIYLOJQ33JQvg2Nep6os116ITmobCmX3U0R7+Ci1KT
T6Sx13ZdUXC1NORN1dCiwEV+U3XGa8opoDk5fI7Sv1kTCEcJ6WLatGwhfIC2waaI1yZ3a1Ujrw9J
CC+WXaG7G1R/W6wnoxfCZegmQpQO0HDeWBZH5SBV34PWDbxt0jfbLUD5UCG1QQ2P8ACQ686gaPbk
Ws5jAXPr9fFws2zp6f6NbOlmHTdtehr+xqojAS8RwBf0whhm47JWq8cyZ3w0+kwJC6M4LhBrrpwx
dNUz31NcP1jyBq44YyIqNoi3eEHDX9i8B8YjlOTif5jbhLS9FcchKZ1dM/0AsIM5rIYgWDNM0i4O
8BxcZrtRoQ2zY7yCqhiF6nd4f7jKMHU404TGd/ISZS132sb+Ahv1p5n9fhi3bAdkfQLQRoliQZ3A
HZ4JzuYlN87TnLyKjYHfAcRY5rfK2OyAZljf0lOyASb0DAqcQbvAhmv6xYbJSYwhHHppX/dcyFqe
Ln7bTyBwRfrH4gcigoaGyq3Bgm/Lv+S6ehoHRX+BT2l28V6TJOMZ3+StgJkgZaLtuG2yS6oNzcea
H3cM/nyhi7qhmKNLbsisq90iLUshjTWji3cEDf1qFlknzlKgs9tmnb/KYKERc3sENlGQoWRPQlhX
XOAUC6o8o6yY340GIjU6kkZV0ROG0aDqcA+PHNV6Y+temm6Y7XJd4UFN16ijenGnjXN+1MU0hvmU
ntEA1hEi5qAyF3L1LIxPyVMdb3ZkQswGqdSAzPAAr8SxgjNQHyNPwq3W5Zf1j0TRHAy2qOf9RtsW
IwuLR1kJzjBtftXolXCzTlmjlt4c5BecTGOiXUWVfdSjTRyEnJZ7nhOF5bDuXFEJUNzqrA2xDak1
2rtEHtjrVsVrSWO4ytryNBj8uKhuP/HB7i3BADDZow8pFp9Vehd3WcIxrFaAfbmJgGQZY4gJEP4d
yqEWY2cWwp6+gLJ+aJrkHAQ7vVwhhksQTajEW+8GtW9PA89bC+CMKTHVaXpRX3vKkF1qpNFx1uPf
ZJjZoRtsDQJANyJmITs7Clkywr6ef7M2VpEvOPu0GhD3yINvFTqPave8cihPujEiBkZZXxSO6hmV
wWxj2XvwXqLUHD05xOvDAiV3qrPkw95Iet3mJrthqWS/Evsci85tdqQc2cxAU5qZzH6RBM5Y2Ht0
mJ+Aca5T6qAPhXbUKNjb0fjGRyShhmoTeY+NjN9bonULaOKpk7kBavx9qLEfAXlQthXDFiSm9MIc
uktTwFGJSie+K+nDpMCEMSumCSU708aZn1RBvomJisEEouXt6I+mTNarUWl3+Y+7oT45l9v2q1Ue
uU9351FtnsvyTe2WL2kttc80sS1gCwsquFYUj5YqgnBHxAKYArHO9udZAdYyrT6U2f7vvpo+aFcr
mAt85DEohN/BGe+WvHhZbWlEVWNdHCiyyyQnh1VD/i41+pPo5dfUGdRQmqv2II8cvdbdp8VmhEF1
+bDLz5ZP4r2NDZYfq8PBfa/QbBv9RS6vVJRXQVay9TNcUhOGS+yqd342t6prLSTyzpWZejadpbty
GHsXo3/m15ayN4ba8jSF6WUQaVgZyqneUDhIZSuBtMuzLy2t5NkjUKGeJSLMcoYqpqWDGvONLQkN
kLyZj8gZ8O7YGU/zaPu5AcpgGuMuG5AmaQnmvglEoDXnLiiWNUpoh/YUB4Oh2n9rjX6Riw18oGHj
SLcu4Zoy3Xo2yyC381cUHPcPbx0iQ6bXp5WG2C3SYj6hQn2sMIYdh1yJ9A2NppY6D8PdysdwY+3Y
/eR9pZP72kwiAM7PXfluJ9Yz5Syg/CTE5juHK8jIKjSleTg0hXGm8Pl5HgHfsmK+9ZXSXkbAga2w
woxZ4yeGK9h1jtX4fITUXOPH3tEraURliThPTROSLdpfriHsqKUFLZtmLWGOd4WW4ZiQIMjXbYLE
mxryYNHXSLP5QFXsEZ2zMiormuVbCn/vUAx1F+k/LuU2HzvjfbVNgKaC1z6WnZwEB9UO4xi87s6n
YVh4UzTzn26bCeNGg8oMl/lo5Zrfo4EFsWTU2C5JY6jswzA7at1HyrY6XjMqSTBs7Z+WdJ/aTLPe
pGxfmUxNWnx/ehwLKF2dkg9AFulgSqbkCR3NKnHPwiMisPY6m7OLLq9L3IH/GaL2x8bSz+Nn5ej9
AbwZD3TSUGwDBxliKaMCWGcfzrpY7BfMU74JJV4nFks4/0IIwPFQ1sL2jUU/WMJ5c7B+ZlmFjDJt
j2tFp2drzzBF69WBWAH9l4qzMyQOSBqLcGV/TJkdn3Q7rOWCBHeAnE6i4855RCUWewnk5111WBMF
TA9UhguCXrcdXelA20WBIwG7t9fkaZSWtMvViekENBi4g5DpgWjl6bCQaHQhaHrcEW/gD+pmeDQP
U/uHpXfWjMGXmtYARxEXR8FQS4wGWjFD9htjPTBZ80yMFcPFIh07jeXc6WK/QHXvaYAJyEngwRet
3k0zvI+cmPptS9Qobj+LpdQfLGl9LJFAe2jQJ1w7XloYT2WcfsoDoG9vNns9mZnQGuVgy/pPq2y/
jq64ZEfbO+MbZYANiqhtoT0UboJoch/X69Oq2/fzfb+uFexHqx3LCm3aAoI25xPicECAaNMQ6NDr
pPmb0TDWgBzihPLUpYBv26zb2BBO7OTCPtTl3//KT31R6zOI+i9PgOVqbTnwnyOn0e7QJDrj+GWZ
4kg4DrgH6mW3SzNYAl1goOOp09lxsemzLefxeSNYoHbQKTJ3LGetkEPkry+6oJdXzdiQTHn5lZwZ
CkpSMjcp5Zel412aFN4gUeQeLWXJqTiAxS2okslgsZtuX6mb5VOB+l4S0H9g0sVA3XITyRrxuY06
G5DuNO0ppfQb27WE50cb0VxbaMqcLUOoPU2kpKOpKxQAT7OGaB2jYpKjjorZSNPHX3JvTH/JrNcN
iYsxpYvbStojwlwwVRg7r0SJ3JKy8qIqRkSLcLsTkEJ+P4Had1j9PbwpCz2vzPZ6ihoUsInV7xl/
HxWydFH7ipDmN9NKKaq8S39T6HSDVQuzUR5oRfHaF/kzwjzkOSRsuTZ8ulvlWE6WkpDpMlWIb0ns
YyzsH6ZpBLVbw4JX9bxIHW4FetJuuZTlRzv7roH4vBpVptcmtXpGwQ9Dm+9jtf3J0c1cAT9GAE+W
dgvJwKgUy85SK3HhIWbWyijYA8nhs2g7V4G4RRScEacSd2+d2AIjmw13VZQYnQkaOZV+WVbwXgQy
sg1rTL7g/2R302vsKNsC+DMC3KUJKrfFlr9gsSyvveuJqlFeoybRz53A4NEMflOiAEztkgrOhcnZ
rnAl1y/gD/opaRbZm6VydIuquWJFTwOI0xcM61poSm3iG1v7zPFC8RwLqFdbH7YKpZqyLESKfkUv
FV+Q9mxioVhNZeJy8K7qm127qrMQucGjRAXgPTEl24+DZzAzsfghz9UoeM26ct/YYvFp0968GKId
CHgOCz2NEe9oR7LKoPI2o6XyTT/S/edDiMZRT1DIuDo+Q1+5A1ZdPeQ0iLW1+LWGRY5mq3YzeoiP
mWxtvAtFEYxFc5oFewBG/BwbdIjvHdgDph4AiVSAohS+KUmYhWIGLgerJcqXQ9LhOEiy6h9l55h0
Vyda9aw+b0b5memI6Z20mQ8qBNIqN8upVOKfcdgQPt6amJ5m2bIQY6p2RF6q5Q0Glq9sk26Tkm77
RTQfUEYr8O7fkqJGrowSCQi+8YXtxKW7mAT0rNsrSMFI0TjK44PSkoLj4CxwjSTrXCun1lKkmKSz
qUfojGJwK6pgIyMa8TzIdtvu+3gDdFeywU2zUfcZ42me0BeigUYjP7IkAIk3bOiv5rwpR5Sulaym
AGjQ2nBMGUHzqP/bIrEPndCmazurIY/2uF8lvt+SUeg2dvN+jRfjuBIXstPqVzLmzCMDhUc1jBlV
w6oSrNSvfjYiwszTZDnVBKPA2Amu+OmB1AjpUPeadCDXBoJZxMLTRsR/3Za3PHtgO3G3uir63f1G
y4CrSoYTLBOZOJTLt0eQ0NuKiyVa1nR0N3Xro76xgSxSZ4n6FQTtvp75E9SRO4xyhSxPQ1Atxj9G
8O2IHVU+4jL5LkhfDroNKdGuxMTnUrjZenLXSUf4Jhhsh6gJEnE+zaGhg3hxfrJ4NVjMjMZdh80O
abJVPDbXGi3PRrBWjsdQ0WPj2mfW4Qsze7GfMFUPJVu3pjRtOCn4LGTQYL+pRqpyVH25YsLEP5vG
yU9rzTAq8G12+bxUlfaY6V2Uq1nyttaJeioEnqn//xh3ih3+3xT8/x8NVk0mqqLcDxw7yKwlcU6b
id6IXJ+OmWYeUpRxhzG1z5KUongQ7AWViJODiDVvwlR83mrpS0q1P/IvsmAw9hRzbkETi/cF4diO
ftSvTNIzD2CQy3cy1/VKE+1lAEA5qB1ri7qNQ6A0YTsM8osF0+lWm3aIew5ShHL4+l1H08WxTIze
GxQUWeu6Tm7DAIXxTZF3pZU5fqUjQBszKn7S0fSmKZEf6glzvTymnrYo0nFpy+dCQIEMOg6o0eKs
XkbWtUI6Y/Ky2JCO21QOr7YFmQ/VZkKBiBnhUeXE1bl1JvW+LlG4uXbqoWfHXpfaYfnMXLu5+82M
OrmocodQ4HNou/4qCylGWWi+FO1bZn+saRJU9nMCLrGBjVg1E4LAgMeiqJsPSVedJss+910W6UoW
NOJjEVUkU9KYyNWReSSkp53h7XmOYyQPGX47Z3VbnFT0Rewsep+zgjiZG8xZWC2zW1WkWyGOmGlc
xBj10iAC2BbbM1M0Ieph4OyVFedZgeLrR1IDlna/dDi2NKw8C3XZBRzB8qb0627sB9e2k9d4OBoT
kqlkL20WSu3soJQXZZi9AcLVarFFVjAWy6Ad+wlHAVIBAKhTjYdNbIlX8Rupuena7ZsDAtYSwIHQ
/NAi4l4WD3RJy9E7NZc5+7YH3W9VKWprVkDoT4lIK2X9kGxgpsSGVuqjxVix84kA/Dia5Q2gsPtI
Dd7ENW18UT1XpgpBDC8xskIhnpPJURnJu6i7/tQ4zpHVA1vGl9Saj3z3njFY/qS/yct2kGnKLWcq
suX1BmFPiN3wohDtPugJv/NVek1y9WlMXgyjDsnF8s1qF0vfDal7EdaDOntT1/eEeB8rmcFHWSMk
9oUWrp+dSmtPSwtNKBo/Hv4qrJqonIlBcNduRlW1eEXRoA4WiDW/LfupbAlrwJhD3uVEfpcjvVgK
6q3iTNBBmWPFzz9tuA29aHYJcc2IP1zW+wRNFdpjhwYUiX6aDTiktFkvxgPfsTtMDSv3csy7ziOS
xoWBeCM4cDch35bkLhw0lAT1DTYHx/YFeW1Q4I1nAlrkD3xurn6XgzHpOc5Tg32iqY4KUBr5EvBJ
QO8puo95V5uzT9k8pq97oa2qC1AQCNnBz8S10qvzsn2Oc4AK0ZUMRO6L4sp8jJsZSFWzzy3jsICF
WTGjMsZUALAzAkvKsVNkXJa7taWb9z8xUIvDNTzVT+W9rgdZYIXaT49Dq+g+UXD4uMqCdIlfKAkJ
J6K87s31pHiquhkQWrYpXzrUcwMeWmz/MmEeVaXcJcYZRl9aDUQSFaXBmEu7lPeen2Wdn0YYIDsh
l7i5Q3ZuYSe7JVZ9rY5PKVlouUbqBxhyYepBkx6a7IjLLDI15q/lHdV5lDD9E57BrKPtBZKNyfxO
2qdC+aIYOByqRxmQt3Ce1eFfb2S/Gs9snf8YGJnk5kDYm8GKZg5fjXyU5hI9UReNfFTmE8uvRxSG
W54XFCWCgBkSu3YKxhEYRriFfccDJ8eXuiUW4ZTxLBWmBXmfhzPGtoSkeTymqvMw9uNHST/SAkgA
nR2t87rXsteh/EHxfc+6lSGEs+YqV+dmmDj5MESosPrZhf4vgkJ40Y3Pvn6u0KxIxkBS17XsXokP
i1B9XGTjICNRjeubLZqQDGiolnMrHXhB3KI4YYFwJ3Vxq2e9gVtfO3/KhBuXitube7u81tQI3oHR
pUCx/36nwZPiJMFQot6UjXMfhzDJSF4PxVIcaNf2Kof7rgcG42dLMUu3WCyzCYnpFzLULBvOMxKE
ag4mKO1pk11FOqH+C+uakvoR8SxYX/umlpJbhhUyhxpfpcL3EdnIPnOORQmj8ahiW++jvHP8dv25
04HD9NEO4+uAA4lqYE8BF7VG6rIZ2dEII970MHQGkJvekG6Rkb/hRW71YaeBmS9jG87q5C8jm1RN
rEf3L4ONcABlE+cy2ihzBCGEc+HJxlHCXt2QqbcUAxa089xZO43NuYezAHkAMsYMavrljJkT4XNx
IbzkYI3XLualK9Oz1e6l4jTgplXXK7k8eBVGWnpCdJJ+RxqS0R2GEjBRzVwxqK5wsmCsYIQT1vE+
IOschf/AAR/0kw5sQewF/aL/mIBcEzZAJhuZ6x2Kh++7DyiKPjLjkLx1V9iQuhWTKEHgCJLFdh4e
61Q8ZMT+cVO7c4aSQEN+VVzHhZMk7g+Mua6DIybROqBKlhKI1bVM9w/Lmj/gZg5llhskCAj1OxLP
rg3CVsQknoFeKXFA6jBCx+bHSu0V5tddAltPUtJOpA9Vxz47xb6OzJRKbGAhTEzsxDI5dF32T1me
79ETObpsyDUYkKAmTK/vmP4snydtgWRqkJSWyo8c8/+p31qKlOqm3Ok9rpEBw28LB4pvPY8X1okH
Qn12pkaiKedWnT6QYcBS4m1JHJQ91SjISeT6roEBv1jB7O91fRBjukJuikQs1u/dm4Ax/Cy0fm+j
dh4KZW8jH5mVNxmXzKYep+RJsnJX6hqc+ObZsZ+qbMCt3YePd3O4ud66mrtBk15IkoCV4hKxd0jC
Zq7a7a7LOqSV4ed6eu7urNZdZjXO0YLWB8neTOieIOGZ6TIihITQdIA3AruKQq92ECZJOR7Ykd1c
PVfYDliJ+Yqv2s0QZ/lO3efENAQwGazgxsPEMb7wUq/9AdJ2rHo8UaUnqQKVysTcyoKmojej0gEW
+k2W3hFrWVihxzps131Zw48RHAv/DwL2nAyXsf2J+x9tfss68LsXa5GfEKsFaQL3wto+pLE3Cszw
6fqtrw5/jjrnz5gQk/OaiqnDSjU/d+b3LCNxFGAf8mPJ76jzpqY9ePpR3cSTYtzq+TD3IM5Gdey1
K5q5exqVX8W3rskf7DrbifhIg7hP4hdN0c2piGmJQBdSZ1FjyO+Z+ZuZuju4sf1g9xcTQVJtOajX
FrI+Z9dW20Ou8NZAsRRry4/LsD+2kTYAUBcuQXaHRryowxFVZZTYJaJ6IDMyNu0fvT4r9bi3SF8x
yzJQxppMpZQ54F6sHnX6pW+woGY5ibADTWEco1Z8Uznu08q6kBj2kaqkcxQO9pXvsQSHvqearohu
zhWAM1Z0yU6Dolgfel09SAA4xnLoln0MMtxoaKviS69THSf+aGN14ZaOZfeu9v90on0S8M2J0jPD
eC8pzFi0+eFW4aciFNZSC4Dwu98Xh7C4GDnyckyiK9d4/0i1g6dM1l4zEt+yAUSQAHCq23MarkYo
qwXrz3vbMTchPwBgG669Dq6xIJhb3pKCcwo92J2dJD3kzLLpKzaHcNXTZJVjRuwCMXQK95jYi1z3
eZ6o5SOOIdH27D+BvP6xih/rUTxQCccO4gxBPd9NJQ5viH4seDmN+M+WXzKQpzbXDt32PpvPpf47
x4gUJcJ2yL0j7k2QoWptDzXFbjMNeYst+Uks/epJe6wooIulFzTqzzNQCMTKryQh7DIqsB9EwDOA
GsEJLybGRjphMh02AgsWew535HquJGsA6NQDM1NObSqdSYQq7eWYWvrnxjbGxEQ+Eee6KZ+EUHEa
zjtSYZiHGfGZuzD9FWl3tfPkuKzFO2oqplMSO3Vmft161h9XJIvryrxDtB/yESl/5a3wVLs9CfRQ
mtk9bGkC+Fki6wZJiBXPsdi/2/4p3gpgIfFEFC6yUA11AWI9VXKlOT3Z+nZozS7EkWkYp85I93R/
7bH9DHQFTpvEu39iUQlXoUQSiYX5tUvLoIxa0lXXxjiRY+onFQNhbCffWS5fLZACKKo94aNhp78P
zsVJ+x1JZjuLbV8wYjiNxB0IhTPZRlAOIhz5J40icgZEfE4bDRCUbe94aXJnp3sC7qSf7S6UysGM
R4i5o9LEXqmlobFGm9H7jQoqfB8spB6+XbyatnBzAQakBDE6DB4WrYrKSSOJ81vCBd3o6nNZ109E
nfoyy1+l47DkcZdJNTInosvUw6LvZeGg9+RnyYssstbIpi3RkkbfIeJKs57zaXqOCQW675sy6a+9
K2QTuJyUEx3RGmjyPQh03OtqegXIZwicvbm+TpYWGPq2GxBWD+V7fv9RhxtxZtDKKel9LWFvTeIa
4wvNXYHVWWy55nUbH++KEGX6Mi3taNy5xeRz1dg+x8VrrAdjw6u94lVD5/xeVzln+eraIHiZiQiE
dak/N1ht49w8aBkD6bbfhktJzGNh3qaVpFqofUd6a8jKwF4TcPxs4uhIIlTt7q2HiNJx8vWENWE1
qJtqD+TuxzI1jKQH55zDq3TepOlpXurHrIjZM4hC3+pAJy43bftIWHMwJnimQLGz+LPDRmJV405V
Uc9bfNeEb/x2pACTkOPNxHr3bXZYeqKj5nDLukDB/mNnHwRWnhLwvX7bjzO0on7r+8eue7jHv5Aw
LOk3S7tsLEioFkpS2ClFlFPTzxeS4xKcQBD9rSxdTUHGuu3XMRswgUzFPbBVhYhChS3n26ujo78Z
kWSVxBrLqHRlXRBJhIAut+yIE9pfmCYY42om6SYe3PWeFAeXl/G7qcq+WpVdyjvQcDYABgWqmnhz
/ioUI0yoYVTTl9hgKFdIGHlgU3e7MDffJiW0k/psDYSy4tq3TwWjitM8YGGdxy/u0fzuLcDxiLcz
QYfacsrxeQ6odZLxX9cYDErQgqmJwfNXlhaMXUSAsqsrANHj4idFUHc/FXrnaUx3StH4ffOA/HZv
a3cOFVXbTCTCjtDiXUlqAsKsOT+wMfoOgOworhnlUTUBk/HqGUuFKK92k667KVSXOgGp9AdsLceW
m6zPqoARh1A6FxbmnYEfvTKdnUTgk1C6N+NTdve9yvMFiQGhEfaBySszYtIpsGQ3ldfrHybgsCxd
FBwLSyIYCZ0bzC6UsCKQZh01ST5OlsqQx5y6PSbKQSNxSobJyQBWgAmDIb1BvOm7rvd7Yo3VVPIs
fjPUaxDNddDF0UwacEJw5To8siaorUmw135VzR1FG27XFM9qciMkouhgWy6CmIjY/MS7gUyQpIuy
eRsXFCCPo0iOJgwUVI9bt8fexnqIq74sgjbDC/EWawPLuuXqRh9QGwrPRpBvEnTIX6uh+iIi9nPR
jyYbXVnHkYrzx2r1aE5I9gb6bIT1tbHqTXUdOfCwNIQ5BTiLOAicUw1YGtk7g3lzSFXjeUudFGMN
L8pac3dfLPmvkZJIqggK3aOBqSsl6B3GJM5c23xM+qeiwondAC5bARxkXv0zJcJQfor0Uzj7uRNX
wlS8GMC/2wCoZlCe8TopHPp+Y38lirwnXGhXEepZ9ngtPJF4hTS6Snen22wXcIrIpX3RnYYhsrKT
wjg5ESsoxILilTA4+ExSVlIzSiEJoKYCY+q8rVeImJ/CdrSJcXW+ymx93tQhGPHcNUU8not6OukS
M5hpdCdBiKc769SlGqP8pHW/xjTlAckAh1glN0qbl9Z3ZGUK6CRtd85s9BeiFnaw9kNQ3GEW45AR
KkFhgvNSGPpI/Cx0MWl6gDNxkeyNZo6mgS/YXDWdRSYlVrHHLzFquew1d0tWZaXFiTwr0P3L5PTo
FFOtCJdEp5aszfYtlugMAYZPJ3e9ywpbj/pUfVq6fr6iu6x99FwJGCTZVrmecKKi4UTIM6Pj2Dm1
kP2+qn7JVZg4y6uvrBUgQxoQiwaDlsPexsgVrkmbX2wtvyTToofKCEJXTTZ4pIZGh8I+MkCjEcHq
foNu0ivN9hxnfSv5Bc/Adq/9XU9QdV5VSNmhgIiBxL/vgjiqW6f9GQUyngzXtZ6s6ZkErNd6xrw4
2O14lHJAY7Jd97rZB9bG2meVmf2Sg1KGo54TBSR6zzTZGZxB87GVX5fMXCLiZPCsT1MdZTw5Ru9g
bnDe4Bsep5pQH1mRX4DzXymcQApFGwTJWqNAJDrQB2+yjvN1i83GzLCgfaut4btpZ9C3uCEn33ph
Sxh9QqqDBgjUz7JJcZs+XkILGY0uT6E6ZOP17mZoShkXBsnq5CKYjxzkj8VCb04mCA8eZc7Eatb/
FETpF0LjNTMmG5+zPyYsYrC29QKRr+Qb0bHz8g/993hAv5i6dayN4bJg0FJKRXsA4v6O0+5hMK3m
pyTCmYStvTEq1X4qmW2mPIVPMlLamRpL/NLT50Szw2JbrfnNJsxrVjR118cfnUFgUbi2/FTdDMot
7nSNGSeRSWT8rvfWLP2nWBLE1IadVk23xieRwpmlf0qM66HmNyUqFzmAWh0c4FdBQqJ+zQ1Skzep
ZnuleHHXjTkgrVq7Zpbk3leqMbzMOuu5NRHwSsPJZopbVaC53Yi1+BFF70TKJP1D6s1+Cluzs+L4
vZlz7iRyZwhcN99lY+WCxMjF0fBgGgmHjpYBxyAmm1V5dpsNdqMv+n9p6twHn4lrZVn9RlYlD4oH
/mfNgsKW+A61iUdIIkpye7LRst2fi3Zy9GjTCairFKcNOzN+mSWyuIykPNipecwSiahqYAnFyF7R
hFsHHU/vmEEub232Y6nvysLI79ZcQlJ3VlZzCbWtVHcrMqoJPSex1IRidsVeF0DQ8X0iXgjm0gzz
WXfm6rIq1rls+oPqFJx++HFFo4AbkkJOcSaqHKIQEeoOxRjkjbLhx+feXFKTIuy0mHZmjfEPJcI8
pF/EgXNgLbM4qcP7RIJ4rM3fpdZGNt1oCA4TbnbpiPZ0pxXdfgNUdHorGDftLLVtqBEmohnlYR03
NMIkrJlIYLWrlraApg9V0XtY7w4iexly+6Coo18gek2mMugsjfyK787USJpUEDXlvoJsi+wAS5X4
3/4zCJzt1OZAL6+NSe2cX2ryZdxUEFHIBR1hO/KZ1wMdwDdPnoBucEmvQcO91pYr+nuubfGCcSRA
QE4ULgUz0OKSXD8a2aPInG/244qYEpOq6WT7XvQf2h9AUT/rO3rBg+XkM76asECnvTXYF74s+6p0
SFedAw0PkBLVLqnHNzMtQpKk8PW0njW9JdsaqT2RyfEPaNpzEYuozaxjp1Ac4q9d62IkCrI+5qOF
2SITtCjwX5naMUvl0OmLYKIkwHRu5jCEqvrSbn+F+rWg95yJpWpYImPw4xjAWmlXF8PzRfmoGqaH
i+TYvqa86phmFuLe7x9TDc7S2K895cLVeO5CAxOkFsrjVwHuQhojMDh8a0EtQzG5ZIPcNkAGLWWz
IHIw7/yUw2/D/C9rf0RDIEfndlqQcrFfZCx+WYfuuOgPiv5cpAThIKea/+PoPJZcRdog+kRE4M1W
SAh512q3IdrcxnsK9/RzmMVv485MtwRVn8k8yceN7Q6Hn3PvGdukKdtBROJiyQaz472WrFT708q3
RbIzjQ1JbXFw05rX0T6aPFTRgt3+Lex5V0ESI8uGZiU5ZkyrJBq3ON+EVA0F9EY7Hq+ZcpzFBSSL
G1aFWw01sd9A6sVN1Y3roD1tZx3bL/9PfS0fVgazGFbMDcXmoqewhek6wb3Hp2KkGooOxKTTeErz
eU04umuZD7s8q3mNKGLe6x3Um7Q4FeDuJwX+C0/UqD2EXzBiTKMaOBTCOw3hdKHuasQdtGZZMGBD
YwfHayAnJxptWh7A8LyXDFHQkJE3FMUMOSy3iqTd7KC+QQamaxZPO/JzaQfM4zKVs489hs1Tvk51
WhNK/Pwn0d+IFqEXBHPWwT/xzMFBIrHhZRJG6/bpZ4JOKdPecMtvNVqMFpHyqpFkVj9LfjyQUeaL
fbct2V7ME75OgzErZUBOc6McR1GuKLI3oX4UExMNW7nPqe05g/hX0cQXiJkynAF7AbO3Z54EhdMd
2TWnCCTHQ5t/wFiYBxRJ9h7JBaa6RaGHDN5lNoVJxC1LBHXQPx3B8NvTMxyd1RewmmV0JO6KuJSo
PYcOOAnxLgMKr6Ra2yzu8uyE6sk28BdEvCPhWi/9ObhGMWkPCQ9yswragV3RlswVKL4Mec6lfYtN
MiJwYREpsOLTisMtNbQ1nhSJqcv8OLMfuJf1m1XdVWSWQChdSftowHs1GvYnBGZ2gIh6JyXtEfA9
m9/XhE0doKoNq2qIwb8JB+jYQpCOeaMQu8pfEhVeJkhrDT4l9E5dxsWJfHPsceazzHBQspfK2VS+
6uwz5xWRgy0yI1dVS6JPFLcG8kECizTws59E9lErhudQv4wlSBGGQomKqqsGOpNRcdk/cojXhZmE
nEYb1rerIGugEfM6GRhhoEU0yRJioTxSW+bLKelCmkMdtZd50mkHnFOXWOeOfmmWw6OeP+D+edwz
zJ1BGMX45SoZfeuzV/tfpa6vwIKjNt3H1vjSZMo2ge1Ed7FquuC9TwrXSMezWUW/vRq9WcmSNsN8
hw9xcCipIg090WSJvxEccZyTWASWJDhYIyDewCLtvdSUlTm2a7KDCLZnqTNf+1bbiEL/hGx+6xYq
JhVddLZC27OUDYvzuy1w0AWOW7QqIhXcdsnKZD7f1+NxchJqnaH4f1XUNxJ+JK5Bu6I2xUeQdU+B
uBHQy1uKMEdRv3ql/O7hImdddi5yOkTu1DwUC2Oe/VK8j7RPVXkzq/BqfindrcF8FrS/mXQItOhb
b+V9q8ZYju2PQRo9dV6OyvQjGQn74ZPhAP9oBcMmalqLp3mx+bIO6YHKB3mD+C29Fri42d8y9G9o
aPrIxiZU7sM4XosQwY7DML2qHB5hcxc6+lYA+3Tkalc3bGT0ZVHyISsZCuPpbcjSF9GWd2mwfJm3
rtC+WmgUhiroWOzDPH4pAlSPBjWqHHYx3O0CPIFpz1QsK3lV/g7H1oTT62YbtXdFkCO8rVaKZbNb
jndzBMq6ujfY89QGBb+ILrkT8Vd0uyoCFVUfpMU7h/dWTcYXNHl7pxJufXwZdHpHmhy5l66mMuOX
09xK3vARSBaxYZechSE7LQwXh7IyXoKJHdH0TWFIrLq87kAO2QzV4cuxAtdnSnM2rHZzbqSeqKSY
grVb8QzBnYsWMmOFcoh/6ZznJnp4hdtext0S6v9QERRY6VHgKfMlclwt2IT1SUv2cvuROfZNjrfO
dEcCTj0bK4e5MeHpKn4CjL88RmgJIo7Zufy58r55U/Qkd2iNkvggTGsr5X9dofjLS9HHb1H1MHDs
FECtwpyE+OCCUBW+hTFtABsZUBRPeX5pao8FCDI2S/GtFPLzGvO4WeN1ghMpuDtJ0utkrDZr2LxY
iSwuEs3jaASJyjoLNyu5BRoAmlvyyuGNY10Cso4VxmB2iQKSW8y15C2Va4FamKyCB4th88gj0Bgr
6VX9dWoPuMGGIAhZuCp1XvpwEIGu4iOCEzbS6g45RPOXaOozUw1AWwz9VbgjDkZ4GyyJUNgrV9fE
LHyT285qAOU1OUvK1rp1ue7+ZGwCI1veqQrfDKbbDb51ud7ZUeWSHrDLSsxUYmAIyl0vsl2eIqeE
9Goo4VphVOKw+OFGYVAwVD7xflkXr2P86D6fh3KiVUATOj5T1PNr1KRZ4wbBKr9qf8XXhB7/UqLG
BDAi7ePdtGtfxieG0zld25TC1br+YCrgIGfu3Y/wvXzhdVsUx1dnV19B766wtEyYFO/IifFk69lL
iG6BAHed7/GSwRnocyRE/UTqW8bsBM8S20RqyYnF2ah8x0HJ6Nzq/6R+rX0OLG/r9ew6e4QC4kU/
KtxCKpZngs5c5x8NhwOhHYkpkw+WI0BIfvMrkjrMczR+hfQG+5zVrjJt9PpkPkqMMPaWr61L92PF
zbpqNhUWUZzlqAPm04gceALavir+pneoBOiU8V1Qhs7Y4YuNo33ki3PFZ+6Ldjhc4cYtbBvxG88u
RdCKWoHnnh+tnwnm4QfkR8FzLmavZkWY7cmo6zJ+JlSHGO+8oFpL5QNPDfIAPJxDeMzkjaP4tKSb
od/r4UGyD3l04ParCJJV/LBjbuxL1QGVEDoYAd9oX0Kr4wuEDM+1+V563QmThBqsWusXk6/1jzw4
FLMllLHBZ3PCGIX9HiS8ej4rrNPDU219NzaT0/FgCnhE6xoezg61q2KcJ+3JVjnMXuT2oVWeUT8b
7i6a0fBRfZa6b9hHYVzScheml7bmRxjRrMPMEZeg5fY4PY2QN+FNTrzc8DtUAYAxqNoCflHzIfhv
pXqXxlMOrd5EBqz8BJkn/VWdp8rA+DZtuIrunEQIpBmzYeCjGIxdFOuo2Ni2pD8KSkUgQPbmibKg
1Z80Ax2TaetE4YfipDU4sLYGVOUt2wM7P+no8fEgQ2uaXfw3OmMwpJrKNkgJRKRD9dLMw71dq0eD
LWf8VIJNkvpoOvVuW2ee2u6g2gz1CwcFj3eAIYLnjKQgFhdMzMJvMNlBhIKHx540Fa/QXmzhdsnO
UrbTY8jdaT4Mbyoj+QhlytmQNoNOYlOPEHvtfKactXgN8KBpLzwiRXXg2207/uJT0G+bEo4lyy5O
Wt+sTjOvSxicDBTU27zZ8RCjQmMcfsveItQJZMU3y6+kkYD4NhN1Z7vGtjY4VaMvQz6Z48EqD23r
y9LeJhI123OqKzZ579Q+06JtXOYSBWks04NfSI5o484zuVk5kH19W4c/s+UqJZdFdZuttV3hzlqb
E6aXrUo8ULoryr9M22vqHsxOAMV0vtTdRgdZ8sdHwXfIPVlv7NQdjbVmnuG28PV0u/GM9rdCkRRt
dYfKDBxstGWGWKiXQb2OZ1cGa9Csab9Y40rFVpk3VfPLJNuCINftmhAw5CYBhcEplLAK2PQYvVHK
nSg5WcgG2PoLV+P7YnPQvhH4kVCGgkBBrFeyjXSr/tFSzji/lIN6y9qNlfYaWK5Tr2SqoRRnFLHq
GA/DSwYfuz9h32LhzRMQ/PSfM/kfKRQsl8QsUawqVHoqpDQWFwh0ccW5C+NIh+XJXGXfI1QnTE3x
QL01tEOIGYyCCC9s2Jf0ga9KbQ/8dQFiSwr6VWMyT1mjvjHfpL+YG2XegYqggN90PUCWbcaNWD54
a/jVyaXpt8z1C7ihpD1Pr5XmJZ8Lxu9dgyTn7JHryVQpnYveLue/QL9MVsTB8jUDHuTTJeemwQvL
xgqlwks3mLuOER6HHSlfRo266TGO9IUybTdTIQD66m0RlPTS3SIQAv0QPhbYAlur99XmVCM6wnwk
o2B+FuqWlVss9jZnMC9IBqeA2E2SK9eNcpoYpcXyueOQ0aeHzjLT2IyM5HVMN35SbpuW42MN+CC9
DusPja5wlYaHkA/rPR89DmI12OXhOkNiOF7BnLFNqWVwALeZrQxbq2bPPNGpXeYDxJc66tY04WtD
OYh4u48EzfIeTshwx7U1b+ochxiDidVwXDxb80YBuEucUylDZ+XE9vDOZdEtooUAiIPEZq2imOq3
8cfouJNzGmIqPB8pZ0BKp75GqdLJrlbh/lyHlg+SpwI/QoBF6qliFb4wX6t/FKLrnrxjFHB8siAU
a5uTdK01Ry26tDw4DLbzu/NVTK6okMjglruQKZUu54Frkh4PD9D0UatJiR8hi3fOHchlDIGVC1Ks
Dr+IcjQJOlP3lezzq5XRJtU3JSwCdvn/BmXNzzfBgGNV8xkik3xIzVm/GtjHwKGwqCRm0uBuXzdf
acxqYkcLhZgVF4/+TvQM9RJ3JrigTn8vyh+5XvfNnaiZnj/SbIbflswb6pMNrxOvBV9bu+PhIYok
+4rOM/IzNhFk/bXLaQvXRB4OKV/1fIUWMekMoUghXImjlD5Mfk3hslhhHVc2uzTYs8gw6SF49AP7
ojt7oPLMbbtNbvkc1AbBBdIbA/sxR3nrJWzwq1WHX3bFrm48cxqMDF0Etu47cEGWoFi7jiqSgW5v
QJaSgrfJ8hHi6ZPXav9m0gpiLN2X/g9fHvSAn7JZ2912cr5sa9eCZtchPDR+WxOMNDy04hB1R8ZY
iczkEoQS0jI/RVDQWA8mb9qT42K4cDPn+D5iv7xor6Xxk1vfU+MPOILbihE3f1MB+gv5BxAXiKj2
rkTRZaG99xrYOI1vBvva3vYsuKnVUWrMJ+yYLD0HroU8c3Xk49g3VirjjA3vEFcs9rIWGgN2JnTh
84peoORdQQFjLFWiOh/wY3GkoU+tga9wRGJ9pT5W3fSdklpcqrN1WzCQO/Nd23fEKiWDm80II2E0
3CWLB34DCYwOirrEAuB1DW3qD/R/60y+UKCKnvkPlvAVs+Ki+kdREls/WCu4dXjzpXxN1lnq7NLq
Mregb2kYPMskcwqsymZghxh8Yb11BZkcF6Iu2J5zfaUM2skY97i3qegRN3bOI02eMKAiV32HBGcO
TAUP4D0a7jvlhF0hZGDSr5tsbRT7BvFCMRx1sjQQchCnNnSnKroo411K0P1WnOvEiOAataiR1GOC
JuVlRgY/w+wNLY/HjLqqpIUEwlyOB6w9xNjyXnDc8dJVZx4/a6Cz9EGHAahBJwb3ahs2p0gmo3Lh
SfDQWU+erH05FqwCoEkt5SuPVVRsKWipAOKryfT/XXdW/T49khzJwcG/M26hlOElVzVWac9h2JOl
wUJmZ2IWxLltbbRlfch82dXw8IRQmMjb5fQ5whQF6qOkm5KFQPzjiDV4AVKRwt/xzO1QX+f8MQ0w
Z+WrVBGXgKwGDi3NLStmWVrFZDI1wbiLHHkXVvFezMIPodOOFaHKNKdoA5HYohupNyZrVbOT70ua
x2T849IekgGpAqEw4p2UcKoyi7jwl9hGgzVcpAEZXrbTGbswJdEU310m2mA6aSXjE7SVBZTGYEti
JEoGHuMw5IQjubs8c6Vcr2ZdQlb90lbEYxg4gp1iLVuEdktotOkQRH+F8bmur1N9mUZBn3Eqym8C
aTje0dlFt4aTvSw+tWbeFNNXhn0brWfx2XLyTuRPJaQ8SIqN+gWBjPJptB0468qzSz7nXtnIyAuG
ncFQrAKVkIqErz6jzoC9hv0otThWeFnq88zpr/fvndVBJtJ3LfFRRs0ua1BOYzZhZ0G4YdxCYgGT
mUmThuuxMa52BjWIB8EamTln1moQBBjOx4yJDyvepmeSLQFEDz2ho4Bb6/UlFuyyfvmQu5SzfH7G
6k/RkDoREm5df+kQXNoqdfN+YPYFjY86ju+uZfYZXlv5TVOxYn0/i+yqG8AKWDD+tPqJiX3Qf/aV
seocRnvXEdhUVr/L2ifZWOjd73P0iujDIxDxnqE6hjhp+mP/luk1487QAAayxITrtDsRFaroCB+b
yFIwytnYiZoEKcMmQkEf7kIZzS0Lt0bB8WPrDvU+Xvo+El6o0xioCaezYhd+6LBxkcY2Z/c1FOSb
jdSBNmdiJ5CyjLjZZWctpSPHDLY+RFck1bNr2dQ1m7uGAS27x7+2YDfU9apv5ZxK5gzmitoDlVsq
sZ2C86HVkAJqVpS1GyoNZVxgMxZD/U4g9ywlXFeBRDM+sRwlQNtNjW1kZulegojK6r86jiaPXniM
bfEaQ3UJHSNABWLcggm/ghE8SLgIEQJLbOdNOGs16m7TsdFXqdZb+z+D5z4hSZL+Bbp2Ks3UD2y+
g1AeMDnSQsTtW4mUohQ5K1lbgaWlXPWiw2iobYKR8VZn9ps8rp4GpxLxSfiYd6LUP3C99XRDvWdo
zi6bmnMl9J9GCm8kwW4cM9gqHQODeKb7WQxW86RFG0AoWD1eyw43elB2B9kOX3IlTVz9TqGt11Bw
Z4kc3tZiMDbJzlU4+Z/ZWt89maZJoXn9lB0wY++UuvvXBQZmctqIitVXUVjuMEXYE1RaTXXfZslH
JYcaq5clVLA8Br2GyqayCfIdj6oCSaD5HTkzjaqcUQqlUCdV57fOpe+kYnBfkuKFfgN/j9OV4LpC
1C62Sdhf2e0DsmvZLywxbffRmo4Gjt11dirG9C4HQ8ICPDmA2cDz2VI0dCQMqBUDP5Dputdbkick
4GGKoZvMWxnYEASNNn6phUZO50wTDRAp/OF1tGi8t03aHFLIaQW1K1571pD4dddIHGX05xNxZjop
V30/Agnic1TUF1mPbllpvaUjFEGBjwDkw0Hk+V2TxWFRB1Mk17ZCgnoSYnFvDo7MOqJW/DGMftGk
wyoHEMiIEMJaQ+QNzpojG8Az2SSYrTlcwIqSjmxr/S4aTgZDtpoYKiPg0y8tk6c/P0iFeVYd8c9s
eP8t6X0M7vW01LndVU3AioeM+uGcz0ayJ6V+n9lIt0fB75dtDMagRWL+jY1x6OD8StZwa6E4r+yR
U6XoDwqJGyly4pQvT7C6LRjtzvOlYjmUKNq2baxvgIJYWAisgdSFwqlMsdMw1k+D7FtYwVvKqbuK
EHDxI3pQXF8A55+UWeK9MYsdRAD2h+Vea0PPUOJd5ZDSEoGkZTAY3g2BjFX8MfI8Bfp4EpP9wEeq
dd0NcDpZFxKIt4DeUqXH5zHyNxoNHaWHb7PdlIHfaoyZtWxN+zE7F2i2D1thfN3o26bjil2mYzH5
BhVzxu4uqn1dstW08lMTGdu0PzRT76d5e9E0nJSG84yV4FQn79qCglzW/hpqY8xfeRf7sfbSaNiw
OyYUOe1az6AsOabIJm1ocRPFmEkg+RJym6A/EyQ+khVVUs7c+jxn5pihEHofk+90+JyTHt74sdB+
4G7CiZpXLStfKE/+0BGUNDPXYkOITwtFasE6PR+NTUUBEreIRqnEe+xSajUSTmTjLwncBENavcgS
uFL0+qtCO9byuSixtK7GCM8S252MNSMgNGIy0WklzMfn1nSFnLiBVLjytFdIc4t/rfCjabE90Slz
mHkSUjOog2xlWkAmyKuV0hUcs2FabsbhvbE/NfsT9BlR4xs7elTpB6EHjHoG+iwUmX1+bNsYoaG+
bkV4bGIOmC7bZeC1w+6iLrGWOnCioN0mueEVIMhKwaxSJsmsMSHGQgYg2UHpHVbBpLQR3EoomqdC
sdaB9vACdBUclOkHJtfKeLaiO5da6MXGZ1GgRm4dRr9/YDDJ3Im2cA03RJ2g4dQ2alDxqiFkB401
Aghqp2M1vsu2c1IylsuZi3P4mMzBPtXmvTr2xKII0t4Kujp2cupeH4IvBbg0K4hj2c3sTgviwiZ0
GzKIOWlkTwnIPAqIU1aOrFO2CTGyIV7CQbCIHwbGSGANhWa869RiGAlIZNHH5iFzArMbXg/hhIMC
7EBhbWgiGbSAQHFDp3VV6t0Sf6CbZExXDXld81cT+VXl07kPdDA51lVl0d51WLMHxiBDS68hkKEH
YsepeUWE5IdptK2Kgo0EnSyoqavOcDO2+bszW56K8RrXZwPA3MqJ5W0osH8E8rkhTJsz+qrO5FAa
0qFm/WHk9r8aSZA023cKkADjvqxaQL7Arp1wRBPUV/oIjrMq+JPM4Y0wooMyqw8zmvdYUI8WSkvi
TqC6k9IiAYC3lGsBg1QtIQvbox/K3210CurQGwLpXGydnlu49CGW3tQxPzu5tk3n5jKbjLTZ2TiK
c5/iBv4pvO/ePEaY/ccRSA8kz2eBcSVEmhMjU9ZIugGstrOgaRc0vaOD2b88anMK+qU4ExCEBvnh
zFAluuEbqx9TDIXPFmsDjsK0i3baYDNX/hVMdc3BYz98VqNuJxX62gjKP7lDNhyHL1OXeVSlF3q8
jk6kk9DpM6czLfmpmQp4F93nn8lASv6TW/s8xZPb1RoQNdk3AJQYoNaSVn1rhupdiPZsDPWBPExC
gt/HFA2zqh6hXRKoPnBFihfTsIizApkVoaxG/tXM/TuLIkrzrWnd20jz41EifSI9zWygIfuAobMe
OcvJug/uDXNZI0e1ZOE+dqr3qv/o+uk0p/Wj6Od3WY1PgjQm/PewNtMfMV47Ek7D8VWijUtqpkh4
+cEx5yd15glKHgkf7hhSpefx2oqqOzwz1jhhz/6oPcK9AqJLnnyXbjIgZK1y4331UEOdBG6HjNfQ
iLQfewwYOVbwYuJvuWtXddx6YRjfOtUhl5akR8McLhniddbINEMDtjfyhJ8qUQwoBc+jlD262Xkt
5PBhMAZXGNRB+9nlivUnCzykVkpVVQARZoQEnbvCoixDDHIeudBeVNBKsIShaHTntmTRn5CFyF6+
zEwg+fGpR1acB+LHinnk4biuWfFY9BP8U5ehEKABY7yPi5B5fkBbvg+N9eo08Vtj114Var9NizIn
Kcv3CMkA4eTe2DQnCJfkE5vO2XCa62SobswOXq7QVlnzoV6WCBZ3eNB8IIKQZcs3DOUj6uwLTRgn
un1syvJo6YvOogkx4XUXW/c6LMl5ZjorQ+CvQUyyi1hfEOaV4i7oyvYVuuwrl9c2w7Chj08YUG8V
sXSlyJ7ScRyas12nz7ZS/LwceEpRkzXKT5W5UTT6aakjBunaRxXcg0D8UiChaOw3+vJ1k6KOeXpE
21Y+UDZ9T/oJUeJ1KOu9oaTvKh8SmFaEhNt66digU/nBHBzSiYdtkn/Bx/pSGKPvPw+kjtSAndKe
HVoSH9QlJcJAKVv1Cm1B9Kgz5VwKxU0HsR2a8Ry13b9JFBc9k7zCrP+XUiIdYz4adsyes1EjTWlt
BrT/jfUFweWqLbMFhzBqY/xQrPZSKMVJnxBvwvGbJpTr5QdRcxcVpIM3p3in7PxIXRGq2ps5V8Re
2cwspX5rl0vVERzKUBzhI8GByNzOOZKu6JVMNgeJAwgiQ5gpfoPypWGfWsXpYiPizVvsTelnnsAF
Uv9K7H5QeOBh/Yrea6XDQBXRVm/g5oFGvqYZkxpccSFSjBbBAK+skn0TvkBYNwSIbcctuLCWczDk
NICroWq9BnuNzDg1R8XQxmyo7NeayZSEnW7Seqw2MExglpjZOlzwLR2UxvaPYFhKhS97ZAZLETYF
PXgwmAcdSggDtGUFQRO7I3MJCYhLOo3kiyEjkyN/ALEUEd43YjDHW+NXMCNVBT1CiUT3LU6RLPDD
2eEHVEHyZadtnlQkGYW+6H+rZloPTMsrQGQd+qzeIXa+ZhvItklzbHeeMgj6JEPq1/QSJFSNQ3MA
67Eb2pCeLIDtVmMxYd1sFejb9M2MOKZGQacgeLDIg0tLayeVN4EVK+2fY3mRoPI0CUBb6dNiqteg
jzVaA2UUXtIlJGTEsj1124TrZcL52+mIwVkrIzELNDDEMASwTfajjDyVUPgltxTClR3jNaNBlItX
vbVcieVYrXZrsirYBo4oOe2NGYaXJOl9qWaENnR7yt5NcBZoPVOOleUNCGAht3BSZYyUXCPr2cx/
tfDJnApp3obqfJzYfzPXTaqb1T+qatyTD+J1jc8ZR1/Fh9AzZVwkigQLNFj8E3Jtq5bxsNptzBpR
GdyImL2GBctT+Tfhzp0JueJI1I0bcgnNMdmXGNuKHQ4GsoYyl/8YxKtW72LVPIZ6v0fXrX7gbPP0
8nf5xwzLuBRbSYOAP7+MMIFUMIgBA1wCuFcRc6gCWQ68w+aHK3E1tEf0jascW3PzPSF4kkOGx8aP
KCj0+owNyC3IeUDeUueBWmOuTqAPIDyOuwXtqqb73vxppWsntvxJLXlC/nf6N73w1f4fdpFa+cYf
m8YfAhtcmlzIy1VbQF934EyciV5ZkVPHDZe38YmwslOEqQI7Z7NzQlaRtTin9vgE4ISMpToxPGa6
GFrKgbxkVDtIFO6y1Ppgzalhv9ryt0WclO8t5mKGeLPFZbbn/8vuLPviHddF/j4hoVX0ex33ANcd
JF8WroSNJVxzvpi8kg46TxP5ARNIiukBAUURT2sZyX4zvbXsn6gVWBY9y4Xmnf2BTmcp9KyARCGs
JVWW2Ti9KpJlCAqQTCluFGahRu0DTGH8qiDK1s7w71I4aeqiiBLOWiAlw92JqNLvM5Sy1auDwS42
3iVU+9ieWb9DrOEqadAkpfMxwmEy4+QXENxaLNdtpIDG4KHBEwDXhT9qrMPI9pYDhZjVjYbOo5aH
rY24hPmqgDSgyZcocJiOsvXjQIsaPOWD5dOGk0XU0I8eA0SK/RDse9Dsggl2icVvhqYggPsYKEKl
aKLcQmmuHul8dNnctTUDBMbdLSA8exxdmUmTQIM3l2x9QqiWNe4rZJ6T6mcwYUzUOTr/vIIArZJ9
x1CnexsWmi0AXmCHDZmMgspyywgzDqbkQHqtkYWOLKlvJszXeKKBxEXL+cgYDFBb6s0yS1FEuQoC
Coe7OmJMiNwWOacXRcAUYsaCmCKI9irhGUxgsnpcKWaCLjcFLFexHgifeor/N4CC3sZM2hw/bpka
pH7bEhk1EHESoyAYlI/Jzk7cGBuaxm2BsSTQC089MEBjTUYz4lUsY+ZwXgN6J0a4go+rnyVya2FW
aPhupglaH6CaIUp3WaptK36F1GA3hniJS+tGCuiJlK6aLUQQQSfLhvWiKY2r5ACtyTOc5f9bCJ5w
tCptO2Cbcgb9sDh2Sb/edwpmxJAoizInN2SAgiKTnYU8FkkxTExiatm1wZPE1LKZQU4rfoHGVSj9
mpzztY62AX2ET3gKXut6xR8yJnnTRTWMUWlNO7kFH3qHDOJFHfoibvpoiHewspdVb2K9tuJflrIz
6G/WIgXmDNXNz5YZM29+mb20WLqafME/u8z/EPVPaz3H/x7/CTCZQy08Sf5Xp3Rf1svE2AgwoFf8
NDByeMk60gyM4qOvb6AM/3ceoY4xAV3KOn04tSgx5MjzscnAd8b/IhXsYt8ThnXopLv2U6LHiuaX
ULrJM2JfbmAES4cJw1CY3gr7Ne2uhvQbBkBMkcAYFvlkryLnzwEfkdiVd+z2Ztym6i1vX+P4NkTv
avOPyPCs+bC690p7nRnYaqxdG4kopfgNFKQtf5T05D2aqpGVSo78exBXQ5yUeDtSTznx94RGG3ij
buHh2MrjJQyuYMcxkK9i9NAmakN1Beh9eCCs0rKrLB6z+p4l/0wdangOOw9G6U3Q+Y0vUUS6rEdS
8aQ8FcJkB9gkFtLTCvKDwsa2t//RtOm5H+YlVrjOdRKeIISxcf+vC/eccr5OIh5xbNzC74mS/xpU
+zkO4I6lkQ3vw+pf4h6KzFR72qQiAACAl+XbgFyOiX3DhLAgn7nysIZFoGCsFPOIVp2c60iuiyEB
9HEgSvMohaWJiDilBBvcpxw0LhZCT3ZY2aZsEpl00EkLvgaHEaOa3vT5e1EIAwwH48B7pRqrJn7t
p/e+BWgHkyWnm7OwcBY9k+7sJbdpZC8zszDliWHOlg5O6Zn1ph7+YvOTgXLfsqhd6juL6Y2NsBfR
DMhspJioyxEdzqJCdyrcvKT66A2kr8Z6MVsn6XkGXTSoGwCR9uylMvN2ipOcECKujIBI1eEEVJMf
5liEL2P1zZUrmW8kuPGof2YhEIi7Ev/O2kNGEa/3/wwNMrz+4OvU5pe8vfXlXzVBFL/Y9i6z1y3j
l+A59qGXGpiJuXpbn18km26iOYZLfGrkgJkB1M+sQnovWaG18ksSvZabMHnY3VeOOAZA0YB5sxtS
kFBUF3vL0vmiTpXpV8qrweK+K28FNUlGCeqIt5J6INLcUprQrnzbLLFNpNgEGK1M48brOLRXoj7R
UYDESR4pMJJZfi1LSm0UTLh/wgE1t3Mth89BYY+dH5zmYpS3GUWbHcL/YBbe5pScKltcHApgQ8Jy
kTLyllxTk1V1jdDG/DAQh5dOTy4tMknjm0h6F1hEx7ubZcwjoxe7/eIHwhhuBu+FtHXyrxoVWqO9
jc5vDIqiZCUSxT9MpNZdctW7c7N0j+VRiKuwbqG+c7RzlFz59zTywnKf6he0+aOEAEcCFI6sUKdL
x3DNw4Mm3lpsUXrFYo+qMUHqmYw7jEDM+OZNK087XQQXW9CKdoOfoDW1BlyTpXReTH5zuxut/Ln8
T0mkhzmq2XGjnqQTpVf3h6jh1J1OQBiApJM9Ed2Hipd0xvIKaUlJpqMa23s1QZuhm/sxPYYjsXPT
p6kq2xokBMFYnhhotRSNmFGF5ETlCOIZ+J9MOIECBgxMC0B1QwGhmOpbOxBsiul2Sht5ZnKFmn8G
FP4TogENIibdVnePY+XGrudLz5rtuFiy8MOKzvS4YatM7GJmmzIDJ1sAe3PKQ3xuGx3yUnyxBlI4
ohbF6PihNsodqT4uiPFNDlUySyYP/q/fp89YU1lTQhQqEwacxVYbkjtRnftpkPbaEi4ajoeUsqqw
+026ANqb8jhlS7PGcbPkxYz2R8mlZsaY7sR0tERNrhJ2jSF5b/XwhXTTW09+9YDNrDXRianBloxP
P2d8lak/EkK2gTReuAjLfE2ZDd8KBtxW5r4AmBUk+XZOjV1AiWPCnASQgR7d2gO+lyJ7lzTdTmNq
aamRHwakuIAdjCj5VKJGyv84Oq+txpEoin6R1pKqFEqvOBsDBmww/aJFVM5SKXz9bM1DT+jpaWjb
qrrhnH0YaoPIkR0OS8Nm9TTM+0QFr46LE0/mVyFG40442sP6fAg7FqTFMFznms1kyNafFLFnLfmS
ohBXd+HBRhWDu4BPAMIj9p3scBcxF4fjuBlW09AjFWmQ2RLZRF1m/VQkcTpi6VHqWztAyRLPpez0
/ZLrmgdMVbKwfpWGfXL7bmfFNVs4AzKKfOSbPCQoZUpWhittwmCfywc7rz5bU+9nsOmL4zJfFkYL
X2twaIcn/6uHqDcRJXUXtkQVS/ecUut6ZDxwCcxPjaSwCOA10oID1V+DTD9hb3werAE21Z9O9WMq
WTOOkfmnodRR8lZgM00j/zcXfEht9WlQuhk/LjiPmfyoGtDHKEgiXqxEGByH8UvV9+lbroyLgzgv
QL3WNNUTXqbPHNtImZPeTf4Vq0DWAjglnNb6Hn1IXa7mm65jFgvMIoLxsbGsR5vvHa7P4+AN59Y1
zxF7Qp1AF6leRT9/1X10xvDxWd28eKIWZd1fLCoJkJ5u0F2g7p9GzjGZQxels2bfc2+r6aWFsu85
10HF+6D7TaGFVcp4b011tuvsxaEPRCmwcd3s3vGxWLo7Z2ZOX+rn2ZVPcCVPrkxOE8u/Fg5s25MV
ah5rpvxFPJ+CZt6VOn+ByuMShpsTcG4aIcMaa3yNk+gWKNamfY/JXjAzLsC157RyXiE2uFE21dhs
JLEXvreTMKYzRDRZoh46tLyxEe5G0nSJHAYyHhA9AZF6KFmL4jLgYAexcTY7okDJpe+5eMjUAhbe
3VXmn5VufeabOLRn+V0EgJ8KJlM9C4PS6vZJSCHsXXpwI036FevpMKPSSWywnLG7kWW3XXrDCOiL
mq8uU1aHbS5fyJmskxlVZ1lY7yqdV3NydbVxTNiuK8hWU4gYX96tU/NZep8JkDAw4OQGxLic2IeC
6QRBsXdz/wkRk/da+TbOZgbgBH5jPFo7MVQRm+kCgCE3fxjkso+762E+qJYP+PAvcKcjsF10kNYm
6vr93KIitC2mh5/2/DSiHyWUCHl2BOO09YdnJ4if4YQ+glXZE3FpIkbSc4CGFQF0FxMHGWHJyPut
MiijKCRGfUsyH2kImX9JhoEGqKek0kpAsyN4LnKGTPBQXEiLzZ5bW+wLyKARD32lxDnhh3Tdc+Co
c9ah3ge9JVIDATsL5Jvrhc8hJS7sySPQun8JOXddFR9yNgx9b++FUZ0maAJiQb8axSGTtGfeNB+C
2DuV9U+HlLetHOwa2bH1fbwIWMlN90GN8uTcorMbVo+CHyDZnklLgN4un1WEU6ISnzWq5hLc35g5
b/Nkvcem8S8cs3PYzhsQct6tnNJHp013WY8CklQux2VAh7E8t8Jj4TTvNJJ2BLPoECP3ounXEMG8
iyg3dEP8LP8ASAVAGVkzuIQQLBXn2TvM6jPgQCrCnd29kABcige8J18lCYP1qR32VnOMY4BpfBxP
9nCZCw7tPQjTOF2qooAjBTRB8BLW70nyHQFSc/jR5cs0PkY+hsJlOkXHkhbBt88iPzRIXWlf803Z
voCKmon1s7977I/VxZJ/UxXfxc05ST6b8ZXR63iziqc5/2AFMlLc2y+dt2f2Rs9X6Zvn73Lr0FsH
Qx2N7lCC6qn9lRc8mNO/Af8m61Wv+GgZN6juTYr3vgFzSIGHT6QzfsA0cZz9YLhC9vqTEnkwLN/u
ROSO/ZvV312F+OxDAHoqxY+yXyw+tijQF2vZFtl6jVwjf54TYFaXpv+gyrbjC2nduMsornAXeuYv
EgTWpbrNNvMyskA5mOJFHDLKyuqNP7yOT5DouM3QJB1t494rXlwP/+VDR2JecU5rrLWYbhq6pdIP
sDn94ZXYzM0BhvwjgXIrCSU8bXly+YEam7IXCl53c6BFGsWTME4wNtr5q2/vG/3hDceQwq/liGDw
Z7DCHu6z4DhOj6AzaoRcbCLThw4rLJ5U8Tf2vFTzq8jeQU3PSAnjk9c9lN2j5YdYY+M7qX5jpY4Z
bibq3wAET2A7bFYXluuKDEPW86T3IEuvYaKO0Qukl+Xt5eNdikMUoicFHZmixapy6Pcn6jsT46r9
7Sj23e9Wc+A7G/z7vrmvAE97oEnewuKnU58zZGI9vJvM8rqCyLGbbZyant3AGUl08ktvAUuzGx+8
YZ/7W4McejKz+0MkX0L1SEGfYeF2PGAP3175z6LtA2dht18phGHrHNSP9rzBtllFJJtwgl/KipF3
9+uoP9lfqvyFTKeovDKwt4KfTLx2VNGsF3kGFJNXL3jJDJZK4jN3HkLa5iYA5zd9lfbD2D0xG84c
mC0rGKSNgynzykMzJ7g3Llb/0Aoo95h6F/bdyzAhcT8G87/IOeXqHuFV0TFVJTfnyWVsq97pXkLr
M8HS3PDEjQzYiwyBzpMP+oo5F2OeJ7v/nNjN52O6UZgKOpBErE3urDFd2fnv0m8v5wTfPJBNhhTT
2S8fJs56qO6xBo//lbdfMaSY5XJ7NDj+gjcfFTHJQahl4o3OH7JxG7k/4/jui99E/Lnea8/Ha2Tk
LhT5NdizKzI3Y1rkLz0A7qrWboPIq3oXwcmANuOuY3TYON6NRRGNlTE6Kxt0y74LnnR36JvHbL73
2ufOelTuo9tc8+zste8JgizfkXce1hPLv7TpGeC74TwF6Y5/yDgYLZwZxV8Qgh1QNwV1JIY+bDFK
h+EE+Ochcn/r7EhGu4mE1DynxnkSFyDPtAhsq0eccVfeehPDCfwDi7dEVG+1uNjhQ4PN2sq2mLam
Fl3QgzsgPHqLwj9fvjJAcTEO9uQYFV+CaZONodJm5mayo2SqBDf3t23PY4j9oHzLGZRyCSj/dfIf
q+RfOz9IuDXWe1b/Wx4wPKbm4n2zgKdaf0wUBwwWk3tJGXaHxV2fvYbyaIuHut7O+pFN24jJXLzG
mAZU8OKXxzw9+xPCnnXTvxMFAh4cYdy9xaLTFvceRbt1sIInFh8B89oel8H4qBdwASbKrkf8Pc4V
OBRoPVlQuuvUCF1inJ03Eu1voUKljJDhPM3Y6qbgFtEQhCJGc0m00ZK7TJtK6HTrveSGey2K6MtI
6+8pSzc9xY41tb8eleba17cU999dJZhhKJaLLbm/MwFyLOnN8+hSHo99+6bzAd19aEIcCcGMK0+t
CREhRzsn9Mp3ydKuEm+TE9JZd/mDJSpQVBagditEBAtQm3ekNlIWCFWyhnxvo9Zd0GvG8JvWFSIi
eN2ejJxNabcI0gNsFGxZ/qB8sA2LsgV1QG48DiQXbf4o95bHyKe3S8a4Nh6MxE5o5RLHWPPw5Tu3
Kw8U+sF9xgQZvfrO6OuzK/t1Msj1/wtP4jZQATY1q89oO+cIcL0uiphwuHzQZvh4uFnJMp37baPN
Y0aMCqNd92yqinVUBXRmnuitqnHXOWp6hONqmxD7nYSBcTehzs8M9Otox3kxnHXQR2JLRPN6LONu
2/UciCKmgapm/ze3OrFNoZqVgiVuYhzUZMXgWNp1H+dQIEwXy6QdTTzDL6OW97kZEdCYtcyrDeNk
U0SxLM2pBunSycvkYmCT4dGHka9WPwWRv1OFIqekJclSMdTVdb2QfcKPHot3N02fpYGfpVnYuE5R
jFQb5b1K0UqWIUfI8n5D6T8owrkRLnFfDDVJ4/6Px7DcLADIOaDlagC4vO7xYUiALhkt3+3A/nrl
0bKNHeRlb5y4H6BXkGhi3E0WJhi29vdxbU/7rrH/GqUKIp9+7DxbKB2Vseq1GR1mos+32VCh+m4Y
sZPYBrg2bsSWSWdhvtkW2M4ZHULviPvIKl/qoaleLD7grJXBxeLuGpzq24FtQ5RPe8+WpD3qkive
punUZQrbwADdi5J1FXW4Imo3uxSogtrmNmMIiqRj7chG5NS05DpCX7qa2rLeEWu0mQqPUK8h2bKM
VAhOlqnfcq+TEc0c3ivMbetaf5VgwtB7NX5ExgJ8ZdXiC54wKgttvDqG/wSGpcCwSO5a4RePKq9r
EjL1LqjeuxlRpadAjsa5XRx68rgmrYyHGKZAYIrhmMSUPhEOYMj+p1biFcu8BCF5xFWb9fdWMz2k
i/bB1AF606rZ2QYdvF+R8p4z8sb7wm4GIj1RUHUkNkGbwMMZMWWPMU+szXSnrNFMyAbIHb8x9UHk
nqZcJU99P3+oNiu2s4p3pmHLdQegEF+8zA5+4bu7qCeYKlch6S5oOe+mkl/itiM10SxBLQODsydq
dpHn531MdOSmCkx80V54G3N8UMCMPFQ1ifms2xkp/fwyMrXbZRXLZKc3Puw0eKLwCu7HcgDC0uEe
yWODNUZnMeEDczZ4T5MHgGAuQWsJ3/Ooq7yjRyYWNUh4hsOGML8t7/lUmysjTqHzp4u32rWfyZfB
G5BmDzp32WUk2Agi/WIVyTqzWTE5biK2cYMJPUVKLmxMK1VgY5g1iXUpaZ+64K4ah249WPAw0OOu
G59x12DP/UqOLmJjUX42csjuipJQCdtocM+g8oecH65IbEFspMniKBiFKSJykZsy4DXZOeeZsU9q
2iRH+1Bc2BqlCYp6t2/AqtXBVjCuQyrN22BnBesENsp95bIji/S4agnjIAYx3jTawUXhP409EvlW
TWDykVYB0tYHPRXoaJP5FkdkdBlg0rdMVl6T3L3ySdtRsv0xeQa4OtuMR/XwBnxfYkEonwBe3Zyk
ZX2seioB6yeAMOOU+DLI4DmgrXpOA97jJJlaHqDokAljYEoU/tUCA1c7sZUckSCAnupXNp2v2XfP
WY6FOMkH6HH+s5/DdDMCLFjMLTjcEShmZEpv+tp7S7roFEjjnrmb4XFK+2V104N9ASn00mOia9Ng
PQhLAM6vyRXlxXV78Hmt6X9nsH13dp8cS8niy2A2gVoofGpzbhFLnGOhjxOrT8AW14Qze+ViAgpd
uSk7NgJqCk9iiBgmTWhbCJHnJWuwN7JKy7r0AsWfNBJ3/lbS/PSr8jO3vgfGSMnkEl0P2YGU4WYj
mvFveU4HPdX8Sw2FWT20biwPsYQo0BPiUpFFt1Kec/ZCbnUv04RHZ/DhXeC2DSRIHB+sIzhO7qSN
OLhNpLlr5uJtgc5DWEbrbZrjJjWI5gi1WPvxsp5CbzZHTMadmU0pEo1XB9q0PzqUu474ieE+I/CB
kr6w85LcvmVzk507pJij/TjM2dFPp++o7AVxLcz3dLBsUzOf3IU8dLZQUzl6MQulk0cS0ZHqnUqO
jyJnVcAlfZVEnVX2kknFE79t/Bp/Hb1iVf/mmjltGFXudmjv2eCi4m4VG3mkj24dPE/Cy/cI2T1u
SLIt883Ueh2HIWtvndXw+4qzW5tsIUku9WOYUonbPsWoemFzPXS2A3je7C5BBxspgvaF3LY/+axg
OokVZOFwgn4OBraP7U1jPWHRzqzzAQHTU0fH5XkzfS7Pl+SSGSgL/WYfaDp3kujkusjBm87IXafk
j4aMu/M+mNl+BpJX0xDyNfbM6GQNmw5fu/BwJXkdmWKVjTeNpSQkyRa/XH22R15H0XXyzhmDN2O2
VlpymPYRQYC9i8i6LPH8ORP31ISH2uM5DqT9ocz5uTRsQW/cnSZR3mryP5JRoxmJcOMaz8rvwy2w
eV4ytroTe3DVe9+h5W9L8LOHKjEz9KAXHWRHp8PKNES54uHhTkC1y7sTNHDD0LsYuUtZinkrTPCn
Qrxh7a8wDhBNh36Kp6swXvMCeIHdNj91u0B2dHPOJ3dYW5SNieEiM4JqVpL1lebOLlPNwPAG+uyI
YT/zbrEnQB1hh0Eue/HnBLcuY4aAOeu69ZNLnCtytuLq1qIbX7f/o0Ua3MTW2izz7wkbVzgkoNMj
tjCDsn57w7+YfroTJTWn8CgObHeXcO4CdIk+2z55sU0+lr6Pvrt31p3oE8xTr4ExqFXtXf0EOCg5
L7+TV4eHqQMjx3p84TMH+KJSRqMOWxBeJCN5clN/ScEDND96hAOwB0kcBw+Gzghm9YVPDos8Fbr9
1F3/mCVXZru/Uaj3saEPpL/tHVQ1yny1agwzYzewPHZqfMf9r5P8+alk8NWzUirxaKfL1MAnFbT3
slvuulckFHwyeC8SidMxK0se1QS/eAp8VuTkZ2lgWxoPD1gG89gbLGtTU8L2nraYEgA0syrS0XQM
KX/bnoa8FrwbUjUPo4NaJQm7q0McPBEEjG4w1u07ijyIMoOF74R1ADvIg15SiDNoKlMFpdAzJNNk
/9tb/rdioAmYU1r7wV6Xk+vgosESq1CYrfMsfXICJpdJbkr+Y2esckc8zLZGs2MS8menqIwqLvIk
ocln3UvqDbm69vQLdgqLRChjwm3oOJGRBHbdkOISWjuqffBKUpI877MblRC26hYnh0mOorCx1Kvp
zbbrl6zace1vzGb49TK42uFjNwNi0S46zE73e1E4985MUnidduv/f0W5/DZzmZyDZHrzhpKuqau5
vCXe+RzJwRiA2wcxztbGvA2z/xkK7tmaqfgdc9rZL7gqaoy509AekL/wgXX0Qwa42CK9RlXoHJIA
G7VhiNe2wEYjp4L669wbaO/Ctm9Xllldo4rSLq4EiaVZdalbMEEW7pyqJ3zQNRLSeQQOKCOFnuER
+5nnmMrKLrm4tK3ocL7yiXY7+vMdb9g2EuBhRDfZku20GLBg1RTu0fXqEUpUobbkgB9aox+PdhVh
XdeouhuXWaaPDCMeThC6sRhUw8Wc+SjMnQsOdh6QpttASFzce+Wkge6a85bmc6apGL4DxvNhhGqp
5iiIDOR+MIcLnF99+BK4WjFBTbatyhO07Cmb6VgjggWo4bnXLjXf/BHHTUFGU+vlT8MSbBNk/XvL
GcUfG81LL3gj7ekd0TQVDntRAADnwTS/7XBRsLfuKTWjaxIxGxzDGuF0iZkf0g873sHYSrrPu0kj
xgnCVzs13o0Ah3gc2gjiLLbEte19OyHVFCIMpEgdYM0xgH3CkGLVZmGyUxgwjc65D6E/MoBAXdko
37+b0sWRI4q92c6w06oLKcsrU86fZUszSmYNMx33qIp+p8YBaGHaW+seSjQKdZSmCuUN+sYCEkBq
YIuD/n2xSmI42UV03EU3a0GkES+GQFmQnBB4z6aR8FamPvb4MNomkIBRe3n+RpfTfdX2xTGvag5h
zoqxPYGohK8gYvzYU5Tf40MhALY52HyIp4QJRJOCZyWdqsdE4UR7PWc/o6QiDl3sB1NxjLPhtyC2
cuXXgjTp9CmtsldLNHKdyje0Vh9dXF26a/5EVbLQamDvTxGyJo/EKYaV28FDWi19AgTp8F4QY/2l
YxTi72+uXc3gNrPXovWATSfpwoDmFmCmDN/uq3CKO9F42ylxrhX6rTkxfrwG+bTTl7tCoLSYTW78
isiBPOaEroYPq2TaSvg72IjGGPZt5xJT0iPIMicqC5vkdWWQeZFTTWv4tIy6DdZr0q83oXh0C2iw
g2Wf7HbsVsekiS606+BPwzi6D6W99apEwA3GRhBKtiLxFqMgxCzSw5hklPVZ2xZOmsFRG/hrEy8P
6TAyf/N7puUKsoRRE2TZqxCxi15DYL2ZbtlvgyUoscFhOGfUHLK/9jI6ccmbIVIF7bFstBu7Q0gL
miibFqGaw2imLxSxDnCFR7PdxxqZmw+5vskDsbeyCI5VR+JTAGZ4EcfhJcXY0x1aF4GrAcWko2sZ
yhinjtO9zEb7VCHrMyShB1RuDLfyn0RpZr71Sffh79CZXzlZS1bnYgmAf5Jk88VS1gV4LC1DEWEp
stB8Oc1jrUGduTHG+AxHVTvCFjScmehYMT/3GVU1EaUsoyJ/L/mcUCobB4OgbHOEJZxSzxV1/NWH
0TvdHH+GuKPD4B7tzPJQ26hjDIuA5Cjl7hsWmku5DS1STqaQrzWgaGMBwYeekZ+hxtesqx8TYz4v
Qrw2HPkeaAaSPo0OsfFUV2TmFYVzTML+0vg877Xq8xNJ2atSSbbYnodgZhzNu6JCdpulMZWGDyTS
KRA11NbIH5OMqTr19tyM7z5Zd51hP89LvKsS0SsOQ6wDXOu1bFyOhAIPmyAVwRNdS2XPg0VZSzJZ
huDjVeRRjKY/OseL1gCrUTpZw8pbvpKPty3RpPkFyjj8klYGEynv9GbwX+qOM6KrbUIczHcv5Apy
5CepRLie63s7TO7zsf/iiMGxlmLKYHawxw25R1D3HQT6VIZeuPJafea9iHrj3ScI3ME4zJIUEiP2
SUA3+TI4pIQPk5EuKcxQZrRPYSW20xKrkVfXSRfPXYvBJDYl1lXrFkQmrZfim+nSalvX48UjzIi5
NqfLxIelKtt/GD7rNRmY3ygvL00Hu3cqsDjEgmizWVDlJIrJdjZ4G0NX4br7rcryLA11cDwD8U5J
7Au0vmeF1mZxB7QrM7BRz5GJMWQe3ebQvNuxmI+dwCZcDCAZwLpChTBjxtDDc+dle6eqMRbWVOR9
vnhiRyzZhDo4KK7Xhgy+fJsBkT+GL4bcT7G4oKT4I/hCbaYBXr3XkhNoo8OOyDa5cxicGCEtbuCP
0Jmqa49n/zKP354K2dmZjIbTJThkZDOru+iW2DHGpiqfGTAz6u6skfxm4sSAnqRMZXR45q4Ce5F7
0DlM5Ft1JaZV0fsf0dRRicUwbzNTbcONJCkY8SClREWMipyAoQ6gsJgIk7qRQBewk28tXftOdNbX
oJMGOdliFGT0XrvOmxWGz0y1HggNvs9jm/uaM4Yh87oDozRKriWnr/8aLVZMn/+1Tk5ABCe8xcY7
a2B1LT0kam2UHp80IQy77eNQENaHASe+c5U+TBUyobZlPWK5nMFUqMsMcQXgAdKkAjsZoPhZmUYA
eZAkKILb8BbQzWRZ8hQZ9nBssoV9o1ezM30ZSXFzmBMp2zkohVxwxvuqUaMzNLXeRNx/pab35sbR
Cn7giOaJB1DVQH1iNNXkO+jlJRaAM+BHf5rE5uItHk/IjdbMVD8zZA4tgqcOi6OwU2Jna59Smspl
7sNiHSiOYbNyXwdjfnIIEaCBBkntLned3FHIaZgmsb0t0OS0DnEIDbEDoPCPQZf8EzT+SFktAqYG
tlO+K9RGERamcySueZDmpJzFv6NIr17r/qmAZ5CuvS0w9Bflte8VVnOqb6EBz/QdXIg688nSWP5C
mgn8imLZieL9Y7sPadRyMXA4YmdVWb7xK3nBD4snAV1YMcM8wLuVCIKc4kEeE97p7eiCk4ywKKpk
YRWSrDjFmN86B57mopEhze1vnHGaIX7wZ9jsZoCsrfLNckuu6TJ4VmIjzL8x79/cIH8pSJYXWjyD
Ik4e5UDsieHBdy0nkKhpM7/IKGDeEy7Td/iz0XGeuKIAy/rrOg/e7TF/DxKEpFPACHAB7eVhCiUz
am41gU6ZB/wDtzPHr+G3+CqoMJMEycc8Jp8A32XQ/5vnrEHnzz6GZNiFQgaqRhL2/KR5KMkYeU+W
981XAZkukBHlMW+L7irZzzglVHDdlYhYK5J/auZIG7tJp7VfsT8pbGqeyoHp3vRls3yDX9PkvreE
euD6Ctn84LQg5rrZpR5IbTnPbIjTD6dmKOgp76zLCo2FEYp1ZO11D7kz98vwsW5Ve0cVLvalRK+V
JrjpC2TJ6CcRXpNLFu81AWO8lXw+A1nLQ1swopxQWMPeZD/pTgrQpY2FHvkrHCQSiSdKVaO4M1MY
Vdk4SaStR43gl6El2uUEqyKDU17aZq0VqPBSC/8uqLqGjVnKjR5v65Ltsq99CHaCnbDM+d+lDaWC
NJLRhOlRE5GLNt60thgkxyjroUdNPxWCz6KcvsSSzTUYoP1m95Vn5UdPromSNxPrjDVpTnjgPqmm
SylwX/YjCjU/gzlX2B4TkIoJ5L5W/A52WUQbNEJz8zso8+gAXLVClieWB9Q7AVpjFGo6epCUPJF2
2yDvboGbZ5vMZoFQGATIz3xAm6j8gFFwK0sNpqpnTsCrUhkRBWwfLl66syKigAkb1qi8AeXSCNzP
M/uGVU6ob+iova8lQEoFsLB3XmSbuVvbYzlqAH3PuENXVoa/znwcGmltK0UEj0uF6TbNGyJ+gmi6
i5HiZKjnPSPkj8xzwYXhN/PGCh6cxUrUKn6CYDhKpzAoKtmI67l/bGkRhpTWsTNGcv08EFAZTBVI
GZhB4jUhc/UqMXoMlJ1YNsuaZO5nu3ff65AZmGUAtgsmlwxgqz42ejz0Lihg+K7FevzLw9hbIeoP
KOgsTFusGI2rUc3dQ0smNlbRcddKY89g7mxMXbtqmCFiuycfkMiylW0A7ZaYznkSrY3whhfPl1C6
AvTA3mRtZTx3R5kjnSxZbW3VItooetwis83cwkkadnqKJHOQwx7CrwWAKbMWXhMmqFaTNNr4JfmW
bm0y4R6NdcP6+N7qGO2UqBLq+thOJGZmo17aW57OHN1HnAzUD05OWPUACcMnaiqvS6YQULOkxRJl
9B4zU2KSt8kADyPzkhc8phVFZOYpjUU2fW7KwH52u/HOCckfdVOU0sxCCcvxUPwS3EUiKd0M+70C
XpLruZsqT4u1bIJ0M2R4FgZALoYU+uzgOJ/i8zA5Yu8IUhYdhozMklxzbxFTTK3ro9rsHOM5saq9
goI2YFU/RlPxZnW5PmRueXIDwDPScEjqsSRRFaO5IUCDsJGJtVZYG59M8v7aHGqhcqsvI/LBSNXB
VQGdYSLAi502ZOF2fBTicYJZKjxI7fFPb4N3iUz3W3sm4dfoOqsBIw0Sg8kLANb38bRxknk/0AgT
1iSGVYEBIfZNFNTwRuVi9MnA3CL6xvLBUb1G0mwQkJfZ4kZH/q9K5hFMJ/r0uWbLkw9Ey362I/eE
uNmI4IjbYsZGg6jG+ZY6QOsi53NMTuPENSmj4QmOL+uB8KlvbRiuvomDTIeArTR7zfnmTLVHLFT9
RgCzu0KV91La2fNgkCVjRta/1q2eya1iSsELxpXNPJYdbcDEAfIQsGA/XZbcwfLyzNVX7EwvUYt0
vbOLl2m0X51p1oy/YNEMrnXtnexAAc/eWuOorFEW82WT4IHOHMI+uhECUnB1zc917782+t0g09J1
5xPJJOKO0R1MCwBnvWK623mz3ucsWyOHCM/GxX5SQYwU1nRk0hSypSc3mOki3ShZPL1LkkjIVGwx
1I0CCMU8IhmudnqGpyfuOrZtMtDcmERuk5Xbj9OuBJCWIN8m95k3BCBMg0EiGw4tD+UMktHKPyKW
R0H2G/rNoeiTx5qjuP1Lfe5vr2fWodlNNcZR6L5j8JbBlWrKdcqyfEfV1lImodgojY2ZOs9xnP8L
8vCdLSDcD81u10frFGxDGnqtZvZlTMmQh4V8CfchIEKv9M++ITg/sdRJsXHRaTbUqWNxmsvrWOGF
NGFON+W1HVwblTIcVZ9oEkl0dKCILWFN3snyX4Z3p6QGcroBveL4kMDcz5ErWSiPQuYwKYDWQvB3
BY44qe+c/LOJz1mvGdBhZsUA01Ozk9O6jrH8kKnH3Pbb6uSeyPqIBxwZ0NxDhI4jayWWg6lWzC5R
APH7z+W0ZthyZ4LiX2aBEvJ5S1M30Jo2dNZhbK8wscpNzKg4931QAyyEq3hfEGsLk5dRudvTVjK2
YgfF7hsmKkpCe4AUSV1of5EQs9KsAk0aaMxO67q0VjZalzxdOTVbomqOvjuHMXDh78Z57u+mjFEe
OQ16RU1zHhJsXymJ5VSAsCYjQmQRK2RG7ZDf5AAgMxbP/a7xfS5td18btwqTbKs9LB7xtiKULANs
l/Y06FX6uCSy+whlR5PmSWXHHp8cZ9uJhqXjPQ4fQuQHuvg0vYvDdDRbMlNVTjBRzD2HTtrEMWL9
hoUJ71jV76rrJeVL6W9dWWIXhecZaIv+OkAl44fpZslVXcL9XFy/JuCWyUCkCw84YYAJNCCns8/0
hGumODF7xlldn5TzDwFa7iiXVFi0kSFHW0IQiWzxw/sp0dS4eZcjG58D0AdkklN7s6ruQwQci6nj
PYlO3srEh5pv0RkBN6mEMFeRZLSaVTG7biO79rbcukax7orutTPpYeQEFtAOFuX8zhGgJrER1uTj
+usqKZ2rIAxNNG30YZeYRN0eJALLXOOlzZHtjJmeT7ODUli7bo9qye6OORmi4F7g8ZD2TQvpcw1r
aXyGSa8vUgOaaQd6nPGdy8bsp6s7J+Hz/39BGT7dayq5wDOuWTZGj6Y3YKNB2v8UKnCWOh9PbEnq
+9mCxuQVQXEqB3Zdk9Lpme2xf9d6oblTRuMQOwCFY/ZwL6vkza6a4cXolFxrOXmHUGuSPEfnMXYq
hRqpqgh44F1gGJMdqwrtDw/KEffP9M/3hOKtlcPRC/vyuvw8YRWDRIzrBotfOEp/gmk2T2z79cEj
5lMmqrzZbfRitNJ+Lrscixu/+v+fnlPXJemkVptY92y/uqqm8Uyife4gKG8ZH1wXVEpb5ORDyt47
hiZPiHTn9ObaJXlLtfdoN8a0Zd9dvkdz8SItT53ZdtXXAZ7n/z/NxIY5f4Xrp2i9eiVFpD7+n+sn
Y1DshxKD7uhRoLcjAnlM4T581aUemwpnQ18Nz0obYluhbnotS/jirfQ6PvmbaIzsHzFWDGtVp15i
H5FJMTJh69o4/I+6M9uNHEmz9Ksk8mZuhtlG42qDrrqQfJXLXXuEIm4IhULBnTSSxvW5+g3mxeaj
qrprAwYzczdAwhFKbS53Lv9yznfuAgNQfeyd9kqosb01C3KflrC4l3TMvesQJ8ZTYFAc+J39fezc
7MK4jZACd/Y/JDM6cy+UJx7CvFV3WdfeexJEGr/5a5sCuxZRaG4Nfq22GGnU4nZ+TfXyrr2kuWf6
Nzw25XynuOO6AevpJd53cEEgd83O7WKFsMbs/rEg/2oTWt6rbhD8lhXWuEW3+T500Os4qBdohKzu
BF3mKgVBcZgRlT9ZZCUG8MgSW9fHTpqJYwfuUZ0bvc/8+GldcBwCN1HnOem/BY7pTg3WVnhM0w2Q
tsSL+YyR1qXnSp4zXDzPeWGIt5xu5q6QqKJSHEKl9b1YRj7yuWfABkM9Exd3rYIv1/ZEsfTAE+7y
ElB5R/1LsgLA78+HMkAitORluKf3PfuCQ15Ecjz52bDs4iUEjc8RdD+58j0G1vY2IfkDEuhenIzg
QqaoLOmCyLmkeKwmzlbmUd2w9SNdcJxI97bWGhmIL3ahIKiwaJtvU0RmgJygoi8wQGfuVUkNmLdN
J8IAhIRfMi47QBjwjO3xh2/v3Yrq8GpJg93CinsrXN/sx4G3cwoU+LRsn8wjZqjUvLlpz+kf5vMp
8WEgw0fJrheobuLK1213dOC8BeuyPWGEtcT1Rdno1Cm1geFYUAJaduU7210TuyWlKjOjg1YJIqF+
SAOUbOhcR2EjkFlku6UufzRjFZ8nHyx2WFACl+18w13DvwlyAGxJYOZvqPzwy+kU8ncnFYix5U0Y
2T5XGhNSZwD++mHByFHI65FZ9e08cx+vR9OcHLiRYRktlIWCVkVaCMRqsBXcz47NJGm4ZvsUwFnD
G3Wn+PcQSgR2fg5vieQmUwfhDRCJ6ivDMaqA3HzrwdAj0GUeDdTTapPHuYf91PVBvU3YW7ISFuY6
EzbkcmS+eirtJ+kgHIw5Ht6FrO4KL9tYM3Jp17PGcwZthTUsYu1utibGWQ0iGpqcHT82u2ncnaN9
/5b2HhOuJYNtw9txLNz0aMKxe5UO7A2BycLjCgFDyCvO4Qqo8VdrO+yCKqCfjgdDfeKlzYGhCjIT
R2R7f87CQzO5bGsH0erLnIBPsoGcgfto2ex+PuCmgAi1VCjvvrOvQdjPbvoOCxS31GKGMGYKJFvr
Q2fYqFsLynKUL+GNMwO0JsTvXBdIOtN+OLEzo4/UWUuw4yDOrkgfej26hyzo8zOsT3OVNG29+/zQ
tfL8fLW4EKEcTpKrBeDkqtNkYGGYDlaBJLbQ6p6xEDb3oYftzw4L/GMcrfeBa98T1Y1/KTDtyawP
oikgQQl5SJvSuwlDOzoiQcl+QgrAytUW86NEc7AfO+enEd573pbNSSnfYCRRgpSdKqcm6Y4JlewG
GJF5JuR93EttDEs+KN1u7cdnH6XCVedb9p2SDrypgjCUXmXzpZwkmItw101e+FFFiEZzOVvbVkFB
jU1EctXiLDv5BTVTyhD8XdJGjlbnn3xZ1pexp59Vk0OtPeLiArjh3RrYmGlLs9Pb6OTyqWI+pTpC
iH3xosZVGuhDka5ptG9aP+23aVJj3rGQI1YWYkALOF/fqlPtxe4XTZ7TUHEEVtEMHSbDp7FETLcS
CbyqH3HG1i2yprgTD320akYIuxXWrvZLJkxeZqONIx0qsfOTwQl1yhu166toXC9rV5UIfDbWbn6K
rSE/iaHg55a0PRK5z5fJI2ZnKe36wOH0w8CCuUyS6arflSD2c258oVsTPq/6Y16H/ZPStr6P/JBG
MKGOz+MbmoDk5Bcsmup9rDtx0bRlT6Wu+FbCq1AtzlfhGMiTkdF0Ci2S5AxEr88HVgikqjCtDRnH
38bMYjWQjBtonACuSfmyX+VkogfT2yfPzYanFXrUJ06PwsuJDiY79Vxkz5pZCfvBoXoKG9JMqnS8
54J7WjBPnm23kbjtmOSQy1Uo3z8tkQVOan3g70GnklTzhnhph5tQRivHRUZuUoflW90I57ZcH0ya
vcz4kva9SKIevjT/7/Oz2VgC7MqiB7q8anW4PjNwA9oPDeDy+fD5/z//ZeTyfe6pvv/p/39+6Ig1
hEj2BGyrNmLx2zQZSY+U9mU+h5cOAi3u1uxQS3s7DeMAa5grQF3R0JC8K7GgSBQUEadPGOr7xY+x
9C9RcpkqCzn6ktvFNizWBIVOJBcb7uDl81+8AOpkdx34Hy4eGSXYqXWUuGEv7DFPT1H1teyjdoNr
QbFLhoslGJl53Xr2fMKd1gfWyssujPFIpEPVnwvmsU1M2dP2LQTVKlN3S96ru8pDMZ2pgGukbJ5d
XGyHePja+vZ4Y7X5eMPcXIB8KrxvgwipAnsVwfTIgnNQRK++zes8amHATSQPqMYohdd38PNfZv3w
81+tZJTDtgZUIX+nXu2QdR8fhdQLqGoeijzHN7zg10vRX8Re3vBzjLj7fAAZise2c0+zEEcnjvQB
46gH5D82N5AGdeE5t+36kDVtuxeS1ZbnVb9U5k7HztMZyBz5y820Of3tQeNyPYSZTYpzGw5iZZwi
tYM+QPAJlzXaGNbIfafelejIseCGgk3015TG8kvAgIybwLpfVKTVKsyuica/kXRhjyRH4RGyG+sl
XbBdpgmg43Jsn1aFTU8jO1lRfxpm4Z0/H1ivpFt3aaCqLHH5A16xT1hCzxZbQjisCNLlvrRBVTJj
JpuZdiCTqBff/CroudoOQ5AfRtUuQDVxgwomvGV5exOW9L+yre90O1wyzASc01xN8wnf0zzODGm8
O1TG8Ngs1BVukURPMyrOa2mYDjgF9biwvGI9fcLnXFWsgkhBhNzx1jBffYx9UESl24Ek6rmlAduw
akJCFlytF+YlhHoJD+Kp5bwuwxye2qJQKODp1HBYgj+LfFLXglh/zYSjOW+oc1oIhiUShB1r+xsT
wrefsIRbNFkbu4L2G4Dw2hARRKvohPZRXISqyet1c/E85ig8BgZN0fy9QQ1zja8jvfggMk5pKx75
xq/ZEM5HOUPSj1jkoEjZFkEJ+aljLNVCat1GMDO3VXfLbpTQ7oShh4ZZWaY+IMVA4LhI7EcmJRtb
Bz8z1dDTDMq5n3Jym6K8KwjdiD3C+BymLYmjHrKaqIdyammrhHNm9kkG0HpQQPap2IDGmEgH3rLI
lu9uxkBpZIebDVN0cKZGnqsifMrSp/QjWlxrqyoz7cA0pV8ET2NbLYJ0bvLSttpkiiuHh44puqm9
n0KFa2reanqrkuc4l6+DV7HdLuRzHUKfSohGvZnW2GBf1jemx1xUSnEXpHRtbkWOCFVdss9yWoZy
wYA7s1KTSFi2Q9cA9AjJiMyU255DhSC7S0MBOaunGS6HZyFx0YuWvEQAkhUWMMYhievbl6gs5KWR
iPKWKNpl6yVJMrRTKMIRtWIMwkMEe0lW34vESXCKqXAz+P10RotSU5OiJ12SA+4AsR0TSx8nEEBW
6qyBCWZ+LSyxs6zGfoqjYaVD1TQqOJIvCAsfQGKWh9ruIcP0cfo8DgFKjCY9jFHIuHsozG60g/TF
sb8Jf5BPVVtnL2CATw3U4SttSLlG0Dk/J7OLFD0efy0O1H5Ua/KGTRwSGwW+n3eeKq+P+r3qk3nj
FLDNlKqZXaSJ87zQTQNsYi2kRyGfywSVaNUwqvZq9uvWr1Gf3UR2d6aw8M4V68WE6myfpiJ7DMea
wWUiCmwiUGJQuE83SdpPe2RYGdMAFX+REewHIM/xrhuDu4n1xiO0i2+RbQ3vUqxNLf26t44Llkh+
VV3POJQ6cGuswtsNaHDAxhOTqrRV49ofSHcZpg8CRIe/3Fs/b6Hawk43jnhvi9Cv77oq70hIiKzt
54flXOi78qsNEnAbE41H5WcztbTuyZaoQDl48WtF2lC4RHhBe3/fuWV31CE2brxXBBRQgdBgwDCU
cZhdxPqAJmTe2S2tHhZGoLsudI6W7eNjVlreYx08hMjcmH1PODLchk2JbORBlSQUQohEhIIaEkFZ
Vz+IdvlSjNb4zHXrQ0xgQAYviQ+VcOKnwLpaCJvmzHerD6VfAgdf1+ga5yafLAq/teicVg6lulos
+F0Qpa37qI5RSU64J4PE/lrWERvdytwHDeyouhLWwapRprSOQA9couG0jbb3QzQ/ZHMf3IbhaxIj
XZYz2T9Bl5Nx6k9EqNAQMxckx8eZfzTZ+IYOMXhahnKnYL3u7MCNdkWX5F+5pJ/IMvR+TC1hIoEH
mGJmW4KOpUH4hTTwa+0HJS5qAorjsZofY6s7Ih2vNikt5L4lZ/A5aVFyxePY7XA0c3VeOqxW40R/
ll69hQL4owuD+cKIl11rGhDCmaQ4kuxBHIzvYaxLiX6FCooOAXteCPnU6kbsxSAbroNezK9gitLZ
aW+rLOlAzCG4bLIMDUsK0xYorgRgItW76Ix7DNup2wZF2GytGBzJCqw/qxL/T5l+J2tsr1xgCNiA
6NFhi6dudkY4Sy71JKeNV3+pkezBDSHCoek6CEKhM24Da1CH2KfrWGb8WpOft5zn0JZc/sEwzn39
2Y1N+Y4AVDMmShn1q/pecAwcVbjaClv/UWjkCugzu0NiJfI8lVD3/Thx79CMyI3nuQhVTPZC62sB
i3Obs1VztsvWI/Coq5PbUWXvVclCf9LgcJn8ghHqaEiDsHjiBa4vgds1299/+7c///u/vU//I/6o
72kScSF0f/53Pn7ntW/TODH/9OGfn+uS/z6/57++5h+/48/n9L2tu/qX+d9+1f6jvryVH90/f9H6
bP7rJ/Pb//rsNm/m7R8+2FYMP+aH/qOdHz+6vjCfz4K/Y/3K/9NP/vbx+VOeZ/3xp9/fSSgw60+L
07r6/a+fOv780++2rT5fqL+8TuvP/+sn1z/gT79f/8//MB+//fxvx6FO249/+caPt8786XdL/uEq
NwxoVW1hO6xK+Znjx+enwj84RF1fKeV4mNFE6P/+W1UTjsKvFn8ErpBCwG0IpOsLvqur+/VT7h8Q
haWtwlAq3xP86N//8yX4h7fyb2/tb1Vf3uMFNB0/2P39N/2Xd3z9EznpvMDD8hRiiwtEwDPk8+9v
j4zU1q/+76yLdN4JjvDjiK3nqtgMp35XXJz9vGEV9RJvouu/e5H++gz+/jfyt/3Lr1ReCLdNuqgy
beYi//grsTMhuUYdq4fEjM+oy5kxXEkE0OFzz+KVdSb7WFrvWq2zMmkPZXu28NSp9yUh+FXiRYpT
luS67DA3sQxgyLEy5GMkVzWxXfSQ+pZpgvUuCschu5o4Y5yVaRW0R3QLdkuyX4inmopqlt9N27TQ
CDFcpNeJborVK8DWYY3yjTQrDBUvR1u5wodpnTt0Q+M4bru8SXDpxGKYt0m7TgA8n0/fqTyV7as1
uk3zTH46dP+O8W2+9RFosbAyRpG5isG/WclgREEwhsIbQPndxQhi88T3htsRQXazsX02ixsxMjHY
q9RxiZUva8Z3qE50cnKbUIe/MOzNrNwggxFna9dBGe58yaCcETl37BsonzlJKEyWokPcxkUN723B
fNvb1eK8VmPSFV/drpvFuj8zPlvCOKnJbOLNaz5YbwWrtNc34TlOItNtoSDEgk3eGPmHtmoKrmgK
aSsc0nAO9xod54LbPZuf3arLYAqPg7XU3xOytT/x9BP5eLWPznVql5TbhN2E8U4ICOKPSgugt5U7
oDoI7YGXgQiaaMWNu3hmN0sKUfzQ9YuCkZDIoNuni5xImojr3umPfV+E1jbpQ1g7lpUm3rd4ir7S
0qNL6y2XvbcdjWQ4x4uxAH1aTroLtesQ4VRNLIWqKqYhrPBEsaaKNJEdLlbT6FAOLfozSg+DJzho
rVcnS9pLzwziF7NL1LSFIpriQbZaR1f2qKKnal4IKS0GmxWlqRYbo74YUMjhhQViOMBoRjqXrt6/
DD78azwzESHpvNWIRGQ/s+MiaR2iaQUwQbkpPLp+7ha0jKr22UCkfcgkKPcDgC56TDUaR6QSBwB8
oX+je8KDTm4fFmjP6qkM7qpm9lzyIIY8ot7yy/ZUBUPPbURKo/aqU6hYy8StwfVj+dDnQlWUaKCs
QPzEMaRVlRmizfpYYRAKfIOccSlDG5P82K47ySbIFfFzPXXsUlb1poWPgIq3L0lwC4KpHbaAym0q
3XER5Yk84xaNqh57NqYzmOdNZIuivyTB5IqHJYw1GXd5bRVQG/zSpTONGLCJ0aZB9T3c9NdBPcXL
o29npdzVPFnF6pirwf2sgxArqIbOf5gLRNvXbRCggqzscYIYl/e99asiydbfB4FTcRjzZhS4BFIU
NgOkfdgbXpOhj/UH2v25mE11JhooKdHfFCU2mLYnc6nl/HhM4yVSr2UbDLsqyoovDXKLZhsJRJ+b
uIQltLO8cUgvdlgzeCxULd51CTb+Skd0+9cuQdRky+cy+NJ6JXOeibKQTHiUiA1yzrDGCI6FpQPJ
Vdm+eNAlm2TE3pOSZzpaAgtSr6IJ7j0ry1gCWQpggl4KtAe5PRKGkMSxODaLl8+oDVI8d4NZiyi/
Cu3kEC4hU+hcVjnANi9B3RSPqCNw/DkNFMiwLKN7Sy5hse9QzgWbAnlKvvccH0JvNzRcgOxpab9q
FUHGNpwt39xgKpMDiTcJCXix3cEstqdKbwMXg7awenwlYZdAhehcaUNmXmRIgdXiQGcZwIp7w6ls
keXdsstBOBIY52WmEIaInVHw74IgSNonVqcIg4uuQL4qwy4DCcvYGhwruAB7bwpZpLdOXlSscCNH
p09yWkBBumFrWD50ZUTeBfrqNLnlNSDuHY/tS8/SFOdHIiFzlQ2pJFe4t6p5q3sTW9dxmIQRyBG6
7k1YD/Ciijjuf44sVZadqBMTcGhxP9/PbhDqI21JYWFipB0guLAl0ydtMpQjoV3qkfxSGiUEFPBG
DlnXzC9e1LOADZIxBirvCvu+HYsuJv+lV8NpbBimbWVTFKwDy7kkwT4bnilJGZHXIuRiFatgYfEb
cC3QIIO82HtLa0OP34+i2oe9JYKzj7qV6JqQ2+fGbngDNlNW1uyfczt0vo2LzUQlrpqQHUO3zptx
zqNs86KysvDs2EWxrfOYjFIdGXmT5XwziAQfDWSr2BMd+3xe4hvZG3POuTs4b0ERey/gwlO0N5p8
mQ2v8dopLdxmroNxSNojNWf7kRhs68AgQrfadnPmjLtG55HD0ofnuBMlYyLMVw3c0ZSj2tlaOtbN
ni6RRrXUYhLnKe0s5Oh+jLdRYtJKb1WTIljQ9YxgW9nxHP8/lL53+qN6Mu3Hhzm/6f8PylbP/ruC
7F+r1rqoyx/p29/Xq+t3/LVc9f0/Qs+2vdB2JTEpoUu9+J/lqv1H4Ky1qKD6DKTv/V256vzhhJ4K
lc1/qCPdv5WrlvuHdChWIIZRA0t+svy/qVd5EvIfykePehWF/vrbpONI0GX/VLF2kJuycuUmiXaU
d2k5pElwkyXITssHRqRtxGJc2NbETUE0XfDUaazlQHiQQVyIHuN4CciusDWb8WU4OsHwKzMT5N7J
UyjRSs2kZ8OKIv1VOouNobdHYDDXdjA/Us3CcsFphsQ6j6uKbWCFNbvYLXTVRBl3cU6+umPMAJEi
g9MsC9FMsAM5x4mW5uoo34awhh/ckDaEBD9DNnStQZfRinq6KE79kgKJTSs7bhkrDkSDTotMsN9V
Q+T8GGrR619DV8F385wUgwC+mGDaGWtA7RCoQRfbqLfgYYEgWFazQGYeRc6rcF0Y1bCOSsrR2yGU
RDVTMqDkbliLXF9Rcg6IylWPciZZfD+gYuC6jvqI+n2TtY1fX7vYiq3VaZ2oa56aXxwTtwpIehu4
u22jIq7ZhU0N1nKspj0J3eXARTFAFJ2nmL71IgmSNgXi/qwYMwYxhpn2lzrJRRrTspfqe1C19PLZ
4LfUY01pPXiNh9ugBiPKlSmvACOyWuX/9GikkH0nYgVFWSg8v8dJNmKmkMDFv7eaUp+ba+dOrMc7
7tSvLngWuPHc1eOjYeRDri6+Wg24wEnLQ+EmHbpt5eIvjsKpXthLOJm9ZVyt6o1fGQuYr7KaFc/O
oH55hOtjx3uFOmh55sLbfEuFGRzSl+caiit1bEkQn1u2ybaza5QbTWIcc6jDJSZ4g+1hhpK04Nlf
CtySkDNtEUFy9IFMXZfz0os9+nIL+JQFxQJubNyReBDjUj2605K50PGTZnxwmU6FJzk7hN0uBgwP
+TAL6RYevo30SrBpO7pdaTdk+VXY8BxGBQKtYDX/Gk2IDJfNTsTMpcN9m9xwoHC3HhG8rWapZVwe
wcT4fFGOAnGLJlrZ97pkDrntLSZzt/nETujolJwX2Mxy9t7scJn6s/IZehHcmtlAAc60O6Wk1+gh
h+1HTs0uD/05YdDatvNbEIhI/7AxDNVoMId01TERVMZIBYbCqet0FL3FFvDXZysCKkMGadrG26Cr
7a+9FY39K4pHOcDUWiW+CLFFmL3P5K/Br+9GiYZ/VDQMVSzs8Dh2y4gl2Kv7YDNbam2ksCZg2sEK
PmK+BUhYPOQhGuxjZQC131sL0Yu3UZfyNY0fqQzDcVMpEvNKfOxXui8zcBJhFZAqaxB6+qjRcA5s
xTIR4Jn1PW4cgys7JKUpjaJ5vDX9EOWPedwx/CoK4fk3LAeaEVS+RUYX41fobXEyzyfE+7x2pTsU
X2I9ryu/qMLa4lRBnx47OzAF7y6zqhPazGl4oyjPHJjSRQUiyO5IjFUynH6FIO/dW9LZKg4P3CLQ
o3nf2+oQ9nPEOSRVXgb7xOZw3ApcYUxsa57zN5nPpBzDmpnjGxFMIQVlAI/92zRlJKMMZVOmp9iz
IQ64eczRUldaN9uUaUbzoxfEsjyXBsz79TDhFGs2y1hWWCQKPLjtY7lo3b0HgIOeCYQpYP9XPtl9
9gT718u09zUqBoJfYu2WMbNPHzA6/ZdaYP+1jON6X4CY6Wo35FqrtfUtT1wWR4La/Hok92BCvAlM
ZMi95lFxqak49KIMv4wbw7MpjGAjGTOKP5WJVYxbrlsQ9uwc6mtPD0inoofw5EhJToGZyMjDMYb+
Pijsnwl+4B/e6jKjQNcDm65kQkTOdPKpdWO5nZEy3HfKQTSZgFZmR2PGDIWediMfV3efO4TRFUkX
bCxXk31g5zKPtn5O2s5bMbhg+j0ppmXTum5Hfq8E/HQIBB74wzIQNcLcXop53GeUZRRJTj9zhrdR
5MxcIwI93PgwkKtDFHn+97GUMr4tvQTTxYHjDgEYhgJrfuk4CAymQq+zSYFbkm1pzEsoGUVLdR+L
5NFk9mlSCBREhbyPMwlNrHyemvCxCVwsiwOXv8DGpJ25Y7qbPIayeVf6aAUIwRYuYTiA1xvkW6gJ
RR8z1a69V6Ci950mcaIz7KzwRKU1B40lFqIyogWlNace2yRztlz7Ni9xdASzMx7DGIVLbX9p8+TJ
s/HA2HPxMabTQ7NA+V08uJCD333EE0JK37/LUFlEJTvHZHbMDSttGIyuZE8JEOWrIyuiHSt7wHKW
H6ohSU6hs4i91xAqy9WshKZgcXZ0CDUdUrFHzSoxI7nXplVbmb56iyssfkU5jj+X90THhIB6ecSE
hfZub8s6fjCcosAOKs2wvh+r1eDuJ4IAZePuWUf8ZHmHSNVCwIClVG+H3H9LrTy+TSAabWltIXso
6vWkL7mPiQUhWajN3Zyway+L6jJPkM/bPE6J7079HTu5S1FE5o1y5hUVk38NZuEG3vQz849iO/Je
7zlhSfH2kjeEifZdUk5mH9XwKVTqspIM0OpCwZAfJpvyuyUdfwXzlOyUmDOC7IMbq0weJZ6Nsz8N
D4OEz5LXFSFtqxi9rdnzGrRwRZ27j3MyJl+ssmepmnh6U7OyfIUHkZ+qpfb2Fuk4B6eCq5PaFVHc
WAsD3SNDZP/b2diTFseOrjuzMtBakf9gWnUGHEe3VsJ04LJZNTV6swjPu1V7/lbN4VuSw0/xq4Em
YCF/enbKUxAvBF51zqZxUhx2qqgPEynjsk/veenGW5djCiUaFp9Gf5ScCWiUNVOs8ED6wJd2kT/q
pAHV5I7AQItz6i0Evih49Tke+4ZIpFy22dF4FSpBCKMYaPs4eHdNdwReTRIb8nMYz7txAuzIilMm
SfnGIIUYyCT+mQc4+ivwVftx6sp9NqvXQU0Enc4YUcfFv46dej8NIAhw7SY98rl8DNGNy/qRcfFT
DnXd06gaYkAPIF1WgW93mrL4uui5hsostsBPY7MyyZDvIisXB8taFbqDRuUdu6W/tytBNJWKFRyp
tH6qk6yDAyoHSIhGfGDfj57SGdfA9YSj+ThA6QYFGc2Gu3Zl5y+9NlRJ62S2rLMQx7VjJyflTO5t
hCjpOLR9/9YPenoJ0jB/5EuKeySxJCOhSD3jA0cwWhDpTNkdfuhApCyh64UxkNKXvlzi18FE8wX2
BrEkduX/8t0wvzdVjzp2bpr6Qi2KdbvoV5fl0g7mGo1r91onykoOdSFD70wi0YyTuYjmksvZgk16
zOalRaIZoVyqqKN/0F4SuQBqyzTg/y2iUl0iQ/GEJKyb9GACAigwNOGz7PG4770B7QqgePxr3+si
BROdGRtULFpdwsNmy+8/wkKgpGwQ10EGaOa4ivW1qluMKx2s1xBboB0/pEXHOw2TjUmSzAkeukpn
2lgGuz1iLtG3Z2aL4gthh4Y7AWAhMTfIw/KmRa8zZmBNQNF1kQTBaOMgTws6IpxWZdvtg67HCdAi
00W+FhdNQYXEaO8wUddIwPmR/aO2/K8YrqutKxni2b7qUWN0/d0ID9zyMdwuDnYQiGEaxro1vSAo
yE9IDDXDCkNAX4M90h411gLGW9ekBUE8zJmQjhE9uZdl9g0XhOcCxe/jNLXNfRXPzimNZ48LsYCJ
P4hj3YvXdZq1QXeQYuSCOAZY7gsM6e9uof07GdRPZR3a3xOpW4DHgtuzwZriYa1c/VQfqpn8u8Ue
3uolwOhMUGw55jMgPdzACaDLO8+U5lTqoWT9qzyk6+S04MtiwjMW44ue53BjSDrfUWGUvxZFLjIX
8eU6K9Nkx3FJ8IST9PaDZux+MG6fbDO3tR7pKFAEKFibKf0TpSPbZ1fpvOQGRVFH2yOsG6b2Hiph
R5KWPHXW0Z8cphRN1u1ZwxPwELvnogEU1wQB9tuAKJKyDfF8uMyRnlUl6pPX64hSPC/2stLIRv2I
CB8z/myMGrdzSA5DWpEKr1h+Ixk1X7gyJPxhIUBbbhfR1F9K1wPsiFWbpCcv8q6HGQ0pVOzH2HE+
7Nn9VnnDU2+PXC3TOrum7JtYxKtvhnAhYDTw5Ze6V9ui8Ug4KeU3qOXc5y2or25bw5PhOjMmZF5W
Pn31wuyfwKHLpJ1La5kv1H74Krtk007xS6a7Q8SI6Ko3/tny87dedq9uRdmAEPcuYrWJSujN2MOx
EuF+tOsRDRPOYV9BH/Bs77rRBTcW6VpXXZExJMzHyzTnz9XQ/5wF9qYFQQOV17mdhTkHKUWAE0He
8XP3l6ohv4YjI/82F2cp/SPMFAdzDYOkwSHVA7fDyYvJREo65GWpd0Ro92ziFJguz8N3e3pOZcy+
tSADDm79nthLs+sNFqCI2wgQG3rEOOUamIF6w0xECPSKSb22JglRz0zfnQlVVTBzpxxTgnh1+wIZ
5sV0KKDqGUS2qYl5Nxh7c4WnSiCZxy4wHE2iYBFziT3qsXgwCwbJHAtvzt1ha7fRDi4JFw0ruygk
otwz1HTdDuhyusrC3lfOX7KsvxWGBVijLA4l0q8Rz6878QIAQ/Mg/E7sQSoK2EVg+T3RvKt1Lj+G
zsMST0x1xTO7tfuhyG4kCAj24tdJleFarNL4gTB3vcvGyhxkzvUnkySOeR1sTIGF9r5xK/ea/Xh+
DWERFEtRokQoMlTjnH/pdSz8+bZOsRgWXrVciT4hm4l57QAOjBQSsaBTFpcFq447o2ifyMmxWXpf
YxPmBi1CgnW8nStmd1/MKQx0i8Nc0qJFRTlvFjv44jUK95aDxTH0FeKNkWzGAk8BdiJ6CnJS4i+e
O2+FhSqxWvLvjA3OnTd/LYbuZc6bEcWSVW8yISE7liFImQ7DZpsKLHNRsaE0GjGfLNY10/UCfxmE
tYnX4gpcSczlFMX8Wc8MDSB7PbN0KbCMVi82sPsyRqLl2nV0RD+uD00hyfgCs7Vhm1LfCoHOiDqu
2Tc2aK2hD/ovVKsYBZs2g5CjQrBt3QBbDowNWU1KTA7CoNUKVJiStUiGbJl817GNfjSzJmw8NzaR
3HoeUppRHb2ZPp/6LUsVYkeE43FX9PC4ia1KmgmzZm6Dt0mj4dFim3pyyeuihLFYujOtek5DTqIo
nX+h4qn2LAenLXyc+a70kYr01vC/qDuT5biRbNt+EcoAuAMODF/0DYNkkGIjTmCkKAJw9H3z9W8h
y15ZSpWWee/wTWpQKSkCCMD9+Dl7r934dJqmbAFZSfJlZAqHpuibg+PC0Ugtwzm1dDKOrYmaPHUt
cuDsjvfPjmdc523oxtAt6G4rlLxcbInc82wQmLn3TY+MpS4NTJYZM0Ak7s++FuckS5qLhJT5mlnM
d5GPwcBB3Edv4wi9ydrHfuyfad4M/iW10vCYp0PCG4VFDCdkRnqRO4vmzmxQotHV9++jyJ3ih1KP
zXhMSRC9mWNkKdzgvD6NGblBVTiat9qiotkDuYK9JXKZ4iml00WngHRTlwPdmRICC2jcjl9RoEjc
BQJBHlth0TwUSDk8p0WfoZQNE0xfHWMm0MPKvlXCns+l7YTPaTa4oN81evPabB6tOrwWS1Bj7D1h
MKuPhU25Ork14Ik4+BbBd+b35iTtivdJD/augt2LxxHl4uhZT1mmr0FY3XYQlNeia+7lAqFC7X4c
tX0rRwJNCyCYyoSE2zifqS5PFmeDvjbeyCTHdD7WpzlKza3GSVVjqC3hU2w9j+gri47ZxoWjAK8+
6zjuYbtobdRNpuvuQjy/KSdRZjmdCe4ouXQxyAPl6u81boqEInJNn7HA7N4d3Km4wNs7GcrZGvXo
rXqvn3Y1xKB1FvjFVTqYRruCmDArxIsnTT/cekUwbA2Pc4OW87Bqa4WIinHSnc/J4M7JbWYBtBUK
sMikf8a15NtJ14KYnmNfrfwuvRkiunIZfiEEzJgw7aS/9D7nNINuMbcFrGwSGbA5yW6Sy5ysf2Rg
sw3D8kqoD4Rvg4noKNMDXTd8PCBamE0+ibKFUjQnCbBT6Fyu0bIIShwh8FsziufgOLikso2uce+3
8wvCIIBPY/ANV8m4knb7ClT5Tict0wu6LOtGMkXOMW3rOAcphkqqy+EywmBdDhV3tGY/ip7nWQW3
KsquerSROjmENE0P6UA6Q5aX/SpTrOsdgeVWZ3+AojvTKibswjXekZO8WXBzjlBhGdUanIULyH6T
upnc6dIyNpwRsY4DQogwfcKKdaBhuqnt5igJHMtn5GtwRbYaI9jcFPoYICyFVjBcJhl92WFzyuaR
+IDq2jjOlWXnqozwKVSwUZ0UholzDxlKrxJsaZWdkKI+czKZVE1Aj0dSnOif+W03fu2xtXtki+Lo
pXv8Mnn6Wk0BIZS5ccQoAnA9ugfh8Vki6TNGwevX7MjSPjTFAk/nt3WE2GjwAj2+6nXjhFQc9YNt
VJwg2y0Ap6NNA1/q4n6w5WMaO/VKOoQ/IBG9H3Ljlk7dRWW9Xlsy+5EY5mvqRnfJVB3QaLNRO0+s
+c2mKRqya8eWQNvBe2HyDk6xDdd2ho6NAZ17Z3G84zQyQYgPMGs3QWLv28DELGfINSQsf11aqnxu
Fv++VcBTKpnGyqp84g7eQWo5dSC8WtxrujDPPhP8hchx0uSUotU8J2jakMzAObU88ivwX5AZa5KU
I+KXDNsg7vUy3PkhQ8iijo50F1cIQt+beNhTVD6FntjPuvggCeyWlthNmHY/4ql1eCjTb4mut/Us
tzVZ57oWd1Uag4xp0BQIIjMMDbigetOuvqaaAfdM9yVr39XC4zGdhWJskxfT2s1eDEjRM85RoG/v
YLS/qDL+ViToAMe8Cg9RUf8senzBS7edcsZCyxPDEk/x1IykpTbBR5uglA8j7L7+Oxeqzy7gn5is
B2uplMzgBivGDZ1z8I1wz0Uql/m3EW3Ro37LwXb2Y168Q1rxT3h0cW0uNYs9WLyaOr+OS1KqH5f8
bWeMtv3c3RP4G+1sm1h58jhzw/AhlKU7Oyi/JW7zjAnG2dpAPphKu5+qdI096eZyXdZOsZNG+ED3
50dueBcoZgbnNrUUnPM5DqwLoNVoNfTlFeYjBMuqO2AF5KY63bWLSBRqivBbO/SvvKrRIS5BvxOY
4MXpsZtTFKSjMewiNffejjnpcHJMX3+ErT0Rzt4iQfKSNrY3le0l/CSZuHQB0dDcFvvENIWWACMj
6iET15EfJz9k34Om5Zj86oWGA8PJougXiMBvXNrLj8sQ+0EWE4EKpOVsosal2SADfD9G3CGJj8rx
JnMJ+Y3pZrXrAetkSXUSMEPuzPF7m2Yh7HyvPfvzaH2va1m/01b5AGNKW0UtTZc+CpiMOOziUUxO
MMFPhHXG93VK+kvUGN+8XuSk06a7QhHsqQS4xqHrLt5QqQMH0TvsSvTsO+IhEakjLc6QZlSoLyww
0ttGo1gKbd5ScmZBfBA/YSKJRzSGCIcjwRWk1skS2CTmnsdUedPOJaH0PhYwGOmLIvaqqnTD7VrS
Jt1xhawAiBNClxUd2QejKD24b6RZzd7LlKGH8ZLkzdXqo6A+xpKPsVeUkIbsIHgJa0zmXgHKWZvj
hxur1ynyjFenKfYMkmqMn/Mha82HwLI+6kp8ooMBHjUbG6HoFJCU+TIBqFuXjEs2ugK2UAaU2hZT
jqOzHEJHg/M5lgJ2mF4c027+pjCX0StsX9vEuFGhfdf01m2LaRtpCgrxsEn9dY5KY+OyqSMEhzNo
EEe7cjlpWXl5Vn58KABTrOxqfqV3cZep+j01zcfYAYhpdcXH7E7mrVX3B0vKR7KoQEY0dO5HAPKY
6o+Ch26cKniJIzUM+hZ4dDQqtp1ssVQ5JaTpvp/2oGEzcpPKezktIIARASxMXufNrJcWQw6mt7Iz
52dRxfmNJzqI6ONQHdMQ8J5A9vQ45nN/coiUWtveMN55LSgVlFPSJiNtlhuGQfqOsZGDg6AG/s0k
089pDkf6EUhJeGt1BkZJxOq4400bDzRk9PQnszoiMwYjMD981E04sHzmfzytay+thns3jRxa2J29
FVkWPocYBG5aL4qO1ix45nGign5n83Xx8AQtTKxC3oNUlZthmCOUvGMC/ClOR/CvxJqkSwhDsLLF
XG2a2KWAirwRxjx+tBVZE93VHruRJv1ctSVrhID9kY/0O1YpKEYMCpCqqkW+kY2+/qphZhOulYub
SjT5Qzrm+Y3oC3USBZnIvm9kX/YgwnNvTdU1sJCUrqI4IVwstXJZXpZ0An6mCA+OF5I4OecVwZXR
cLKCytkmrW8+0TgT7YYV0HoVCdk0aVmjpYJEetva8OID+CkH2A/N3pJ1fS4sZmVNmCsSBPxMbIIS
MHimJg1raJGIaIxgsHyCtnuCmCKe3eXM1XglN7QXHBbyuaWBYDjxkoonj7Jru+3gufGZ5pWJo4Jp
FIipvkT0T9mb4Js6AjTGWhvBgkX65rGnxwoXgVsG6RGXmAEf1SOt2AyJMq6mSHxlTgikYkpbka1l
65Ox0SIKY6qAYoskCgSRK/iJ9qqC27p0e54s5jWkIwLNeUOrHj0XTptsMwYP8D4WHahKhvkzZOK6
6apUXPOlsZtB4Nt4idAvUcqAs/K1edHZ2FDLeh41inTusLcN9zWsh3kDKpnYZ5POF47jMdwmjVOz
9HnOw1TfGeCocUkou6kZ1fveRD5EooYTuMnwALDjkGN0TVZBTr9uhXJBbyJmkST/VZWT7YI20REi
+D7/aQUCzn9DSsYUquSnFDAbMJ4GzVtAJ+K5FyB1V21REWzSz7GHs1JEgDmqWb9ZeTK+5ZFZkOUV
JGBy3cknxlQiAR0REmneZb4AhwZMMi42cbhCFOJTWQ/AT0RtsU+oXgRbq6K9SRNynlL3PlQRa4Eb
hPVwmIuIQq8yA0tBIoarHS/twlImPXcxsuOzExT+k8dZvdhMoIbQU+B5Jgy8gBW0R/rjE7fU/TEP
zgcqqaFtl8y3bsK6J3x4K6lPA3DVOODXEBjljOsTnyzGVT0x4Vtlk1OEkJfgOgJ1mtKThY+J2BfZ
tx80YAn5zKyGKU3X+i32wcmuXlGusMPETgjzCUTAWO9aOxQke3lldBtbbH+bWPV7OsA42yHV6/kB
IcryNEWQlzYZmOs8oZ+RW59FbjChhKzNSgs5pBt3YdbRRcUczFGW/4h2Q7h4k4lpm6kou0Dgs7Ek
G/SmyTvpbrXp5dk5Ysv1GDM5Gfb4PvTiSzHSB353CBZwLkPRjeOlSRzS3XQ3EC9e2imzEauzgGOH
ldOvA6QaWTW2pN9Ngf/TzifnKwCA0KxmuoTN2Y/HjOi9Hj9RQ7NorWs0EGsDvSM9E9QiHRS51iv3
jtnmxE4GYVJsbchp5bGD9fRT4p0P1+ZsTshno/kpGHxoP17JGNWX2AIXb9UPjBRduS1bH9bmKs0F
ahB4O9OD1VJQmxBEOny/wvvBkGMa8T6qbtx0QYAAx3QNz9zVZoBX3O/nrzYZOfS7ZmlWGyPAu7BH
ZaY80B0prGXDZM5BVmIXR5tiyEpy+iZ7BIqLZIR4TLMGhKgWrp6lvUac8VnRLeMZcqbdgPYPyYPr
B/N4AzCtUI+KeHljM4xxdlfSzyA4NkRSQQen86lvRviOWwcBRbn2NMeqPd3mIrmpW8N3zl2SYZkf
g1msM9J1W7ZZ6PpBNyaPmpqvvthdCNhazwbC4swNeAwZvA0GZX3uoUcaTSI2UzoE5QotFMKRQfqs
xJZLobC1+hx6W68MUHTAJDN/m+vG+AGpAxdziTiHzocFHWRdBJX+BA6HmLN1CwGJGMbFUBXetTcK
BCQodWBBcXwjvJknmDZkAjiMEBczIGSvnIbxEWkQWkYabPrJm0fbu07hkH5oZ27m46CiqPqWIXyA
KujCQdKkhJURVCsVB89I9sfsQqxvDH6If2VkYBZ17NEjUQyUQX2efVfGUgJJIwqBkKjGo0FtN+70
4tSOCcDTGyK1JBihNldpFD1T6wpQ5UZUhVc3t+dPIuADUEM2ktBVa8Tza6JdJqdTAJZ31bR192FV
MzSmGFX0tG0HJeu7Mkz7L8afOlkVEf/itvQxNa0sS5HIbmcZ5ZdCYrkt6WYka3RZxogXrG+rXYi6
hsx1vydLzYwg/PGCRX1GHa51eEptPX3JDLXDUdSp9LZFmfbIXKcRzoMyYQ6tiVBCS5U7WqY7kAto
4uNM28+9HOS0h2buTFtlO8F7RJO3e3MQaTSn0tB2DRTTqVjHVT2QvU25Q8PYyAg1LOc4R0ydewL6
o2oe8r42b6ciyOBlhUbubJqpJhdv6lJ0NizmHKmRq6SHETHUjtUQWJ3Z9+U6SWzNJHziXEitlwnn
xq1GOJ8xbsLmlIrQlyyLAMB2DDeYUrSpshj3M9PPN52WTOORucoRw3pVdS/MMMnSZNBIX9UiOdnO
fOMlSBysV/6Ukhpr8HAwEYCmlO2KfqydKx0PuP2mM8F7roJGyRtNRtUdvuuc4KW4mXFFprIGkWYM
o3NkpW3FufU5QGzIpCJ0rM1DB7jpjEx7g7C4mxbGEpk0hQgEkrLRSS5pyH84Z7WFLSQhNJn5tOeN
vBZlM9xR043EMOEkhgeWGymMi3KmSwYWZy6oO0US3TS0R+YV+bjtDxhQRbYj8CcEZpRORAVODFKq
/SQqGe8japSWq5mHHy3PD5nvtul4IFoSBFNIusdybwVJ8OHL0Jj3aKDg2xidJF7I7U3GvrOOsOhV
9ZhTh3URXJUhzoiESKMe/h7eEWCnZFr07IDDfNeq3gY31xA7tarJi0JoUiJE4QRdmPGptrN23KKa
YeUQusV/PRctFpqRj2u2btCpCb9ZSv9O0hVskPcWBF81cGJGTtwpA8EISMESlJeVsRxXFXqBp6SY
lr6RAd0IFX8DFS/VQCYW3G+KOtzK3Gm+tZSssIn7g9MtS4qdscqwY7urP4ld/8J9tIhD/2R3oqRR
vmm5Qjm2xyHGRvn6Z7sT0snIyLPI5lAVACF128ZiaRL1TnYGiL2oSg5Ttf/7z/zN7ySFMh2F/NXC
/IURzF4ErX+yWFlCxrTmE6IJVGY+IBrPd6KqkKQmRbOjLR3scnIPNgk3guyzeu7+4Zqd369Zma6w
HYafQtrKFL9dM9tNNE8Onw+Sf95ZcdQflA10VpJKh68Nq+C/HXB/cXv/6qOkqfB3KXTA6ndt7jxQ
eJYRMYKWXae3tsmB3EAwt0nCxHv4+4+ylq/9y0/J8uahR0YY6SJvcMSvtxUGDFhUWq6UGXjVOAKv
prCiwCS6rzLMGw1ikq5zTQlEpFFY0oJfdaZr/oOdDdHz79/Ckx6taJPNgibCb9+Caj3rWDUglmDG
/kgoTMmcT4AFYyXLr+RjIIL/+wv/r0dYca2urzwbFbSl3N8eJw7HQcw7yWUWLjRQ3f9EfGNuEAG/
RrV5rUIEgn//if/9qwpHSkcogRGRe77cgz89wHUG6qzqCc1lLJNvKEnBI6aIhEzVt//wrvzX7fRw
TTiu6wvXIehFer9+lOjRuw1di47Z0tVrNHoaFri0yMKgk4Dtxzj8/aX9Zn+UyNZ5gJQtJWp3If3f
Lq0SUakdPBzb2KsEvvcqRgA30lv0/uFX+4sPWtyVPLK+x+Lz+z30x47tZiwQCtRm/4gmNrodZa+2
f385v9s5uR7QSaZt4+k0pXLl8vD86afCMBbrMZTgYzJH7PJC2/vEkqBt44UiQ+uI8Aw8+XyJZ7i7
wRYlB75DScyD8sioDCBl7TuFqfLvv9fys/3yrv72tX77WfMk4GJ7R2+nPEL8kSBEmDtYx2FpgL+c
HbwkYajv08C3/+GB+q/7znrLz8orAwjYEn/csD/dkBJcJ89ZAtc2EvARg8m/n2JT/cOn/P6G/OHw
9fDrsswKKuffrg+SSQyPPLOY3S/uSC8m9Z06D9hiEG3+/lb+fkG8f56QmHUd2+Wbi9+e2Fqgbuf0
jnnewCq5mXGhI9ofSxgjf/9Bv18TTyr+CnYOZSPtclzz10epMVG/wOUgtnec7PriFL1+kO5oIu5B
c9L/+7L+Vybz/5mD/P83Pw4/0H+20P+y4/yf9OM9/9WNw5//txnHtv5lukQeeHheLNtjh/l/XhzL
/xc7DSUF5Yy5LJT/MY5L+19shq7l4R5mW6LO+Y9xXPj/4v8SjhKYzR0lqUN+29n/bfr/a+O4/evj
odh8cLQz4qWty2kH48+vj8eU0pd1HQ6OAs6+LeOfZt7epJN3maeM0kbdCJHdG+YAJSlbJaiNmEwC
nKmaG1IbPigtyaAjZdkNr9JMCCAaib5ShXvjx8+DcF/zNLXXvNbVuh3ntz/d4r+oUha70i8LEt8e
OYFnSrls2ZZJWfjrt5+TETRGAHI9j7LvMuQo7NPPpmmJgfkw5OISDhYZlGFP+6XPOBOQkLAxYNYY
wU+DRKxThU15OUxt8BveVV14VTmLrjn8xOqJ7lqtNQxqHNU5k4bCof3lEoeB1vyZ3Ap5alUANjxs
13VLWpbpbfIiJ7aOSR9mVjyZvfmDdn5FZa2gglrqdjLdi/T9DxaGYk02CIGlCZGeQ4+nGFPNW+Ry
TjH8qcQQgxJqfqyxD4MrBv9lLCPWNHlwF6kxc29vmSXsC8SYJMy4pOhO951Hj7lit900Wn9WFooj
+kP2tqQLib+gYjwPfJpgjSOYOEjL9OFvXL98M4ubbKqjXRvmi07RxBiRIM6QvXs7YWjfYHOCpqyL
Sz9nEYTzsN0GCn6y8cEUuF73XU4kS2owGOAyo77zFljHo8SpznSyfCjy4jLL+oGQg01pRnpl9XRA
6CVvADFitykxClOyM1VDy40Kp34cZBwdDMe6CYkhOPV2kG4Tr9RIj6x9kQeXtGFCHuUeMvR6j8ax
4ndhRlMnHf9zzEOyPnxcPys9Vljpv5cBXi1j0Pm6gcOBZaSm87rznfmhrQhwmisUWRB0z0EFlztO
OFAs/62064M0qn3tkluGCf6Q1M05CMUlyM2fidNcNcUbD+cBbdiHmWRkhPdy3zQu3E8AxQgIsF3n
3rMpu8+2gfnih3QriccLk46Jic+YjM2FRit+icUcf7QDnqIiSMXB9pmowbX3UCU09MzR3rXqA0sa
vc2ePC2MOsgUvOzVSEb4ffa1rJhBh/N0cpexzPCOgfTTYnA4xMGPXAzvse8/DNhFcuW/ZBcI/Dxb
tfEhQ/8ubZoXYDpPzKtbZIkra45fJrFE6UXPoFLgri8Ba0Dqz4Rlnip6bQyNafcV/Q2WgWKlYGTD
b8nORWDsvdC6szPrQYzII/EI0OK27hHfnvVQPdslutm55hxK3/h2bOFUx+UbnaGerqj8KqfqEi88
tqkW36L5hUkBeIVyahB2KmaA+Xk0sncaEjcTqn6g+wxDwCrJNj3YJTH0rn+Dpohuw3PfBF/gQ/nL
JXTh5Z/J6+ukBqZ4wIBL463qhjcDYyxB1IsOm4CxmC4rqJ3mefSyM7a7a2nd4hhTa3syH52UeAC3
vieg1hhyFrzMucnq4ocRMgiYaOEAzr94iJvp4ZHL6g7lerQYeKQoToAso7EtArTfydkf8ociCF9S
IGjbjnMiALGrwBmwFnH7OhVoGEqX9lw2MmW13BtTLaMmdJUrt3d6HhWO6nZ3oTH55CU8B1AdNsKd
vlw6bqsORW/k2e8t9nxeYJ6QoXw2CSGvct3Th9tGzrgl4Rx/cnM1B0a1c5FvUTTDKMsvHj3k1YzZ
mmYxNsZu8eYmjcDW6JPxEVxkbp/6CdBWSLsEUnyCCH+6I7HnhfCJMznb+9Shu4ISCy9hJ79ItxyK
8GkiH2StB32NMgAYMB4R+Ez3dVeTC5R9NEZ2CvqIxF4giXFAgk4cX/LaeKly+/ucCL4eo+kxYbSi
Vcb0NJKnrKW5HQ0eItxAAdV1q80UsQi5Wh9ogb6UQlXHyTg2s4dPaJIVWoJon9fuu5eEr4lcVJ+R
/VSVeI50BJPU5ofF+LDuXGyLtafW3Ty9l8KESebsnKI8kI+DhCfcua3/g7vDEy/ORC5BLWoyGHhZ
qyEpN3twpKfZNtODOYLpNFTAkIgADnSr7ifJ6QymasJxfJxofRoCKcSlv0l1ckybqnyIjQcttDwa
YD9sIE7r0WDPUp16M/L+W58RqzI61lUI0ozafDH5aEwQI7Yd4tVWhXEaa/mjhT5FBmUMbnJD4G4S
pycksOjRRqI9AsKjJjgF3OpiY/YB4Q4J0jN7mbYOYHpNW91Hbv2Vu9V7rhmetrkrSDAhgXQ2X1JM
Bz5k1xNmjy1E0flctdOnohu4FkUm2TLljaFT58R7+a4KJY8QkiZ4HIQjgDZG8RIxTWJ4zUOngVqV
jP0zA97KbQxhYvY+xcByosG0Beqp1BlBPyMxbNmIcJdY2LVXQb9qdTxvGk+d647pK8dOtpLKfqSK
fSRteDd5S6eVhJNTu0hZo0gdErw4pmFs0RgMCalEeLrgKPRvOIe13HH6QjkkSrTHMYMvKAHIUCV+
P4VGurC9D58Eie2gmZ7ZJBlFhORpnX6XWFWWOWWzLjHdyplgmAqxaFV9m4JYrixP4USwr8nC1LO3
I6PIQzsNPw3fzY9kbq7FwF/DykFshwNPfPb3rYviQrxjpmecHZRPRnAUeffFBB69atd+Lwv1o7OH
W8cs3oBifJYeSm5aXrLXH7OQ9S6seXPnov4+8EjSfSIcCHpfhEjURJVrknINtYvUuF1cELgORCbd
8tkMr9W2lYxiC8v5I+uy2fim+GIgA1Xv6pOtfMJT/A7wIifRgO+K9fkVxAUKvbFDpNE4lyRgyGDV
6a7paqb03nIOTQkuaJcQiIpJ8SzVQ80hc2vmkrS0wftutfW9NBFH16SYbkvCbTxFlhKkBGKOfPPa
Ec9QtEa7myuUR45v7ItJ79F5YJjEwewkBrQUuXND+ymyikchYATmiFj7wO+vk26unXAu3ezfZK3z
EAXJZy9qxgbhFVgI6yDQnlpmD8YkXmOpnqxOLxlVDz4H2bU20bNU4UtvYz1GE0Cq6/LnHeJlTZME
yg7yqW2TDC5xlzOUw3Uxz7iYhu6bkvGXZxHLRxtpjcVi2CQZ0u1XlWS8S1HEoNIhPoAWLiiUPrm0
A5Iek2Q8zQqLZbPd1H10TnsS67XLJMh95yn3Vgaje0jIXxhAYQeV9YYO2M4emJTbXfGJQhmJkkPo
i1OVnPg71J1LxlNVQSDV7PfTY1VSu04MWthXA4J+4wHjAUI1YrmemgqsjjOAuizShjK4QY3xpJoU
HiDzZfRwwz6Mxqe0qN8pcLYJPaMt8iFcBAOAZh8r+DjAynPHr7ojuCj3+uMQzhZsZCzEEv7oKjDo
w2iEw/NYZzsdMliagxq1UpXsmRLCpMAvwTJho2bXW4aTE+O4eQIZVOKYyl5HyqF1PRI/LzVqemjf
HQSuc2yRdkgQoUeAbb0h5UCsEdGca1/hwRw9Y4egCLe2s3WIwcbs0pGRwVTTwRtwZ8KHQ/lhbpkE
oMkykgOKI4YWxBIliAXXY+s8jn5wwUOZXdz2uzadZov3+YVV+JU26IuzsMXJTtx6C5My1ka+du+d
NG3O3KxjlL5mjf6KpfgcO6K6iyCBzj7jHjK8A60luvAlc9ekc25p4dwmuY3+DK9L6YDhj/1LCfOz
0QBV/UdRxG8afxz9io/cRrMRetWnJAxijd/C21TSPCA/JrAFg8labvsYHUASDF9BOd1NgfpWsyOv
E3ygG8rejUvduWVktzcaR2wMPHHrNtj1ZcjnGI9uqavD4PlX4MAY6smEtueoYlbg/0xk8Y2Vjqw1
Dh1IzbKFhEKMmofUqkjOxLqwR/hE8fZ2edHjCIVLvLi5Axe1Az4gu7PQHDcwHX+kHaHAf5wik6Q/
IXnJlDteUA2+hcNo3VhN/xKCjFinVrbHKT9uoyL9yTz9fnLgYI7qJWjuUPhaTPesU+q3y/JOxoSP
KKornW8h0eqRXRFYSGtlUzvzO3wRgPZW8j6aMVM/+YFm9yiT2FxPbWatv+sXpD4J2c3tySE8hAqo
f7R764c1du8mdtmkax85ToA5aB4JIKrW6fSjTdzPvqSqHL0YOaor7107sTatV7WbwfQ3RlMeddI9
MffYV4J8JJe1srGNrzT4LpOW0VxmvwQIXOwq2mHzukpmtSYhDegxMpEi7Zvdm9z65kHah/X0M0EI
uoqXf8TqUN0r9VkG27bszwIkWdJ6K3qjL/Su221Xeh9aluLQJB0mk8iGIv1WwK1fzyXyRWaGlHaR
Pg3p/Ng0OcYsYOYM3ngBJesPNincYZe8yN59OyaIvEpfjUidBx1fKgiOaGu7LZ9fcZbNQdBAaRvk
Dy0IPSSy/M7K2iNso7MZyWOf0xFcfvqEhxSlriZI0qpOCq3SXM1PKD9ucel/hIgUoxrlEF8mHasX
/B+3ZcLwdvyG0h93tMhfie2CMRsXVD4GGhWveiLlguIWFhYFkvMZkt+E/0qTWWQhu60//Sis1zW+
kphXz4AYwWCfJC50Lm1lbem1rM0xzA8+LexTWnwVSH4OdWMXx64fMIU8ywnsmefmJ6Qdr1aUbOuM
u5lFGEOb9kIN/ILvPNuOBQh6E65GcItJ3D8GFV5rL5vZiJTYm81AF0B557HtPvuAlVWTB7CJiPbw
vXltpS9jqX+MjD42miO2w3Owq330ZHKGkWAswSlRfSEtYuNDB+o67yGyBCKoYMtKg6NAkNllC2Ql
Mpi4MIfaWVXPEbIlbDnocE3u0MIu4M1fo9UVGzEEw0bVyDgJ8OiJ/7Ldh7ElzS0wnO+dNc9IXWu9
DrORB9QKFqm9WyHStKnk8GrD+r6zWqaNhENYDMHNJ5LHr44E0dU7yDNtuL2U249TR/4pwrFF3UXF
6S9C7Sz77uI0rLz4KY6TN994JDQ92Npp+ogStDxQeDcXJ6+cXdvp8c5USFiArwfPbBAvNaevc+wu
R8kSK8JYoYQMeXlUpvvvSaBD1Hl9dZ40m2DhUivP+rvn76c6ffSi8rWQ1dlumvc68b4bMSc91Xsn
22TkL+CX4GSJH+rgtWqz7z4NWY5Y2MebJiXnDbtrGCeryC3e0xip6wxGrTf9m9DhNdEj7ffZ1D/d
rL9yJL8P8f1XMwfGMNOveaSWjGV49qk4Mpl/cur+TCsGroA/oAlHzcEPYz7Cf0fYKtPbvo0QNXX0
m4xcP3EQIlU86reRGb4wKc4pCiWKrYgcHYDqRlzw5rpkawNW0mb+hKx8HQNYYluOURshlikFdtjO
LS/xiA1wDnclfqwmyq+Z7A5T6T+DYDh0sXPRiCb87MUrO8Bb8bkW2U2PgGSeTRwH6fgTJONw1DC3
u8F9A6d+6gz8NTb80t0U3aWFzFFvywNjF30TYzW7RyqHmsJR007aoA6gSB9LOjR8NaO/MH9aWbJA
95pN5ZqO5Fsrh+coCNFiZfZPwSpIJ+hIdK0kc7AKiFb/rJMX/vRznEyvJIgePGd+U6zxq9lOdlh+
DrOmBBpLE8mAlMe66w9g9Odd03OEKZYETLDg5dYcOWiFslqrliiiuSd9dzpLpyMovKB0riN5awXG
T5l6816Y9TGz+aqwhgj/HcF2lX/oXo2GOtB4QmHFb5+hL/QK58XyK3zDZnNHHuLrgjyE0r4Zo0xt
wc0oz//htWiQOysOd8bcDAABBHVM+Di2IGW4BbdaO9d6mcXpokMF0OKxp/wLwGds6lpdfIvEcZR1
3dByFHa4WJQmFdqxAVfatM0UEe5g4oDsmhx/MNC7ayyJpUd5bbZEVzd3RH9dmx5HKos0Fm7xEQZq
TcMJpr57tSKXNGqziDd1CSooMKOXln6cP/CcQukb8KdhWJuV+4CzO19XDKFAR6K9tQyYvwHT9ih8
zSbc2x0EBQQbxjFrc8SUTv8KeIKbCKp2E3AJuljJKo43VRlfcze+QttfVdwV2Rt3NVFJOiUyFskn
/duMiG5sHs9pyOm+7ilxwgBbj3KO4dxtE3d47qNmZ5Gz2uv2DvPyazOH73jmDm7qf3PV/6XuTJYb
R88ufSuO3sOBeVh0L4iBgyRqopRKbhAppRLzPON2etWLvgrfWD/IKndJlEJ0da/+CDsctsoECXz4
hvc95zl05uXhEajY05KUFnFFJ83iV1FWPRTGD4McXIRm9Gr1cYMd18mpCLJTDIg3RayFBgbhvI5Z
hPggeJIrMJVbYWivx0K7q62Akpf6rSOrsJFCRxY7tzVFMM7i8KI37doyoltLcUSZ0I6OGpdrjRhm
0RDCO9mUTdbB7QYdWUqdU8HZ2v6+tgBo0farOrPRc0AGyVjYC+lGKFlmBF2pHM1S1qiBHxJ1Onaz
p4XDRu1EYoP5NvhFIcqh48W+xlesnLJXiJmq610IkFmJ65XFT2EfRhc/N+b7RMkcUngOWiTurXR8
RDjI2bFsD/HwXay/TcJ8mOYQbqSkUUBFThkFTm6O0SXQMC/BM7jBqskwpr6R6DnMGwozCsrOkszL
PJwPqmqZ+CJaCSCIzPvgG+hWFyeokSy67u4Cf6Nuk45QAdooSNZqxqc0abHWqBUJLNwr7VdM7Lvq
V9BgLYGCrnBTCUhkkppQFubMdZeR3ikS2jb1uFKbFHe3yqscVnXqlEn3Utfhiu6qb+tafIjykWqA
z99jzFmNRYV90Je3cSTZYEAeVXT1pdA9I0++J72PUaqCx0TBEa/URLGntAcLrQzUmDFYOYHly9gK
KDAT+OaJKq9XAUnWminoJ9H4TdTJLUSuNLrkXuzTqgwuTWP26k4N3Nw3bwAL4GCJ8V4TfSnvltdM
FmG0Q3hV68s5axn+FEtQf3L+EgJ4M+Spq+3ajAzsbs2lnI5P6KiVy+A64ujb6Lc6WiyIgsO6MXF7
yKDivTnYZmos7s1QfeiCcKBEX7xSEN/5Ik9vqbj4a5TkzjJDZEV3Q09DExfQTqNslxlDtCpEiImw
jmMubYT9layQiylF8S3Od+R4pQJrfjbu5XbvEyXlmIF1K1BE4P1FKDfk8x36oC2L84VSQUwZ1WUy
QzeWKYFqo2EcSOhz9Jg9qZA+I66gkjS14FeZio24vCitntSfBzinm1mnLypOzfUQgnDKsJZ14S2t
m1VX07ioGNNwjyFCcLlY2895SNCAEtvhzC5VxjCqtdN1SXVUFnrV8bURZkdUrApDIE6p8Hq5f5oM
MkqHAklVhvCQOFQ0apWXKGyezYhgc4igTkTVKHrt1OYyBNrdsfHnpUKgUQ8MlXEML2bemsJStpI8
PdUk4UalQSkpuEjB7VLJXVv0m3elhftwnr/Ds2jdZICzGuXaMcabyAejXy1WK13snsR8pIQ9bCqB
f2KK93kytOsA72cQCoeY6JS8Lj1Jii4Ga3jUSxS6BTFQLDEc8QCxl3pAUTgmr0q/KlvO9xAYVC4Y
5NV9BtJuVp+HcdgopEmhZ2IQas++qD1LqXjsI7wxdXMNticb4iej/64L2s2ILRi10JGeFlb1mKWK
DDccJ0Z4G+IuVC1XQlhpkRXr+F3jAZlFjs1ICpjehjZ99Wsm8JwjfG7mjx1vBGsKE5IULo88Jeg3
sbxBHp58I3gVSSlp2PAT5hneNiVuhDG4TYXhUZGbS5ooW0mqPWEgkx1rF0sY3rx4PraN+Oe3mwr8
TaE7mm7AZswrDTKWhImOlhVq4IM8qFKqXYDXIpc6+k4V9Zeg44HVRMauDrPW7fHrRbEWkeWwARMY
rqOY5xzlOskZtFhylt54mUk5ZcKzlJQH1accGZP4VopHfeCcP2rZy5TwthLiwTI4H0fMpUb6UPhu
LVe3k7mstTG7AJKlOL9r4bqIxRcf344Y8+lSEO9AtxADnc5PeqS7Q6ekds5SwCSHQUnTbnKJfgQB
75IVvmZgy+1Qkz1B71FzLoOyR3SwGqfgnpwOeMD8F1RrkSO0VxjxbauZXhE8H7OOm9fPKiVkpHx5
pLDGcZ1Ku8PV6bTtSBOV+F50vK9tQNaCrtDIUbaKXz22DMfG9ufkmXXrStHr/fJk+sHgw6troAN3
LI+a8t2Ieji29aUE8T4jjh1huVt2vEPCsKEn6/aM30KnC5NPL+BIHdgor1I5g9RoHgvTvyo7/dn3
GWpBo9+141C7Q64/16361FPwYNCSfgIJwMdbMX9vUbvLinpXkx6v18FmYLKE47sxfJ5WG42brpse
BylCnaleaR31fIOosUhXEryVlDs4KN0QKXYh+h24ogSROPlyHl76nV5yU40RqAW+CWjDpVdB2Fwl
inlIlfRSlJZ7Lvc1wuzcXZZPVY5x0zfmbag1z4mO1byQwtdYGh9rUbsL1NbNGNGqL14ltKPFfthS
pui3y63Rg+YSpyGr+tw/ijyjlVpmN3Ef3AFakG1FKw412l1JEA/4yZdyhHgwCnh+uXTUjcjrBZnI
+c4tJr7UaHDvllkoTqLvVOEBhPshqm8TpcmkX6UaL2o0zYdRMq84OrxGnbKFmXxHMxFxSHyrM1fS
3+arWgodmPpBMa272SAqM8TTaKbDo0WXK+CI2MsBbkvqASIthWUSmFJ5a2mHQgO+5OuUB+QtNPHJ
bkWCRoUlqDxrr+t8eFomihhu+opkiwMcuYNfbaQmvCWwaVW23S/wIETxzThEYvVu+WXpLB7nUXvG
3byu28TTswb8Ov/0zDtnaT06Z2ao5eM1munOFMzHWpMvR40WO+EMGlrsyouhogkbNgZ3Go0Dwq0F
yv7aGN1qTXzLYfhgaMJuMqn/BMMjxS5nqp6bdoST16t3AOef2zorHEXiQCfOV37fP8oT5eOo0iwC
0Dt4d8q2qhi0Zbum/H5UxvFxucMYkCkFGQILFSwq9tQjbzz7bbryYXDh+4XvkOAJf4C8kyC7wvsx
O6IGvLiONMsFMNhEbDr7zHpCD1/t03E3AIlw8sgMHDHu1u0kd15Dv56IJb25kmJWDS0A7znkjeCx
o7o28j80YX9L8UOmBP86heq+jYL4H/+ZKOi/UKwEO543cpUPiqD7f/3P4h/clH/9r3/8yH/+46b+
1//OX6Ly9S2w9/dH/CESMv6pkiChonCRZQvlmYVM9g9gr85fOJhY/K+mZCDI5S//jpf4J0JE5EOW
oWEYRkaG/OXPeAlB/KdIwBU6ZcvSAEJbKhrCv6ETkt7rhDRDp8hsiQZKG66INHH5+xsBXheVUGKN
7y3IK2f+CdxD8ejMQ4vbYMqRD9GN6CDFOKPHUxf9zl+Cwz+vSu6CgmzVMgz9RPOcZGErjfr3cu42
9InpUJg08mj+K69Fc0iT51JSyPZK3VEkvml87pLcw0hFhnW9rzkuTw1B3dK1EYBI+aEYNT5xOjbK
ppLbI9x7+FxYYTSiuGLahZlLzp5DlcariHQHBbQO1UNf/VCnESm7SlWWsw4gB8XKOb8qW63btsHt
GLwCP7NLbPpvhstn6iaG05vfbsiWIVKxpMUvyyJCYWv5+5s73g4WwFQKEKFKW72/NVFGVOOdFiOi
ETKng+ERdyTl0X3WLWyiVIzKczrURWb61+3/8ysgql2SSyxR1U8eui43c9TTI22hSATA1rGlolE0
Vj0hPKzAZ37w+4f98WonYi7MPalgSHRk15KHOVLXV9oFk91KXRFnhndasxssG6vkebo7c+WPtxpf
AiOMIBcLBu6pBj2rapGsX6LS+0Xe1N519PxaKXKyoL9ps53eN8jH1pUobePwxQp/0R04IweV3+tB
lx///issf3/ztAdgw1FLy3+wB7fb5Vt8Zr09XEWbbi050c53Kqd3a32F1u4CMKeTbubX6N50v74T
Hx843wIhPBOGjv379IFLAsHzddmtJKOBTEqyGa2jeRcHmSOUP76+FJ/4YXS9v9jJ8+Ygl85VQxtF
GO/jJtyIubhPSkJCU/QEwtPga1cNAR1VNiIjlx09JDZFLW19fFCq2ZGmbyJG2cUAny2OazN1cqq6
Cdqh/kqg32zGs1uz1Wn6ZxMIcI5DG32bW2kICfzYyYoQVOD3gTK9zynWQHvCQVamWhzvYvBfiv9D
lwJbam9z0kIjsu9azLq0xClVSuuqFtYZxzAjp0JgVg4k1JVJa7WXKsdItfWI8mhW6NhySjBLYZUS
QhomO8TNHkUF17fGjZ6M5NCntjonriVIrmGUbt6SrCjTmAkjN6E2XCHoS6yDwTxV0w6xAIYJ6s+m
e51yaAa5fGfRFgHdsKqS8SY38FEtSz/yN0kTNr3QU/AfF3jVSg3a27SkhWLdRCFEC+UoILFL6gsL
Scio/1DH0a4WRIskrpNMvpinxAE4jWWvQQPy3PocaWZ6E9ZKB9NV4UI0BWtPsAsZotYz7bpN6CMJ
tUxPm4y9pAx42w03kI8BFnhF0J/0BJQzbv8peab0gwhRWpFIzcMFjhFRE0BSMfkYyKDacS6f5G+K
KDsTeBQzjrZdrj+C4nU4TNtWlHnguEmUpB4wGnYP5zgU4xsxnJ2iqzZCKV2pUn81d/IlwiWHSGgv
9H8FJVl8EvlKKXRcrgXWfSCdoq5Qhap95vazuJGL4RWFSUTIgmxrBh3zCgIjvUXD/y5hEV+JPURw
4TiXhTeia6rxhov0pDJjXGyahBdrdxK4zTwNH9OYfSvttg58ayPSSOFE1+Ofw7y1SovoSsoI/uuL
dWZCZGk1b8T6LWf0XwiyR+vqWPRuMs5dU/QkNamHsttRowdLUNnsqW5EM3gwejdJVB7ZfRPsWOCK
IVjPCW4L2a5aCptq4REicZWES6K9jOELrIrxXSNWNsHrDCsGcyKrhqTcUx5iiXnJFONaLsedVKi4
vYG6qiazsOVgavWsifJ9GLtSqXhAO7y8lWjsCCsClLfsSdn0U/wRS0+2qH7DsqGDYGdSDLtzr0u/
rOZxyqxdqJTXnZ9DmTzopJ6MFv8fVbNH/SYzt1S67ESiY6VHW0EsbfzpF7jeCbAIdtHQ86DDG/Qy
u0LNNqYJXSDfhEDHRtJ+52uzBFSc3fV4i02NCCQ5cejp0trpLxvMm4gcjMdOifeN3hEAOq+SftwE
kkS7hVnVbz2wqVdC7m/LZFjXZf7ECfx7p8UPnHQ4dHUodX6QdHONoe1hnuOtgR0IjNQaMCoZJ9hO
qRoRqI6yZwNTbRdoZGYSDZSq1wKDbKizHz2NrYozPKnsq2rKL3Wt5ljVbkaas5pYOjRckDahUKzC
NSFy9xhYdiTvUBCtPU00WO8jN1ZgY8upLVd7tKd7RdIecBoym122KSuC1O/H8CVgKqlgfdZWuZmK
V4vJqRF3OtPcQOe+gKUeRhcJXt+wwI8zTKsGzUNBWW7o5vU8whpJV4POdsO/JoTANmIBO/OlaB4t
WXRlhpb/kEtPteTfRI1/aS1+WU1f0XBaY2BeVSAV8GlcFZkJ1Uyw1T7YTFqJ2BF1BzKLr9eQJcnt
ZIOySORZtQmyEDFTLevZm1VTRNHm54AfB3t0ZHLPBtCDlGWqy/5CQ6Xjji6YrId43OQM1lWhbroz
xiNJ/vANZHYO7L9lmaHKBuL9N4hp6aRJ+YzW7xro3s4/VNRJbZRE7kRr6szv/bg8Y5QjMldRFPwC
snTyc4F4FaIyvMBwR/17neYHfNHEZzV015ozuzH53LVOvDBjTySjMbwgIppcPKquvlZWgyvbtEdd
xaMAeQHlyW65xZGNfnw7URH0jDX5MlfNuZu83MT3+1AZ0yNRIQTdYY06/d3s3CjA9z/lVLXNBjyt
6FFaop0VX1blvCWIFT0IlcxK21ZteO5GfNymyL+dbNjmqHKK6skTpmWjxJ1+pIrmcEQ/IichbRa4
mwstGsKtftk55d5/pui6Enf1E7zQn+LTcMkWIvDO7pE/uxOLre7fX2YZjm8GvO5rYD20P79MZROj
sx483ZMvjO2ZV2t5vqf3/O2Vlj3zmys1BIvMkXZU18mes49sE/0kOfm14HZeTBrEvrbDXch8taqv
wquvr/3bRffVtU82w7U867iGj60zsuuHf3aBLEx7Kr1iXcObdv1LY189ZPZyNJg8f2VehK5x066n
beQZZzbm0sezwfvHf3IG0pYG66QfG7feErF+C52GZsCK3Z+XEoh3cfYJfzrcoMSbFG4xGqonhpx0
iBL8OEf0Z07tDC5F/Y5d6QqYjK2s4w3AhuamXJ/7mfJiAzu95cZyxjdULGlMaO8fN34UpSzaHwB2
bDS2dnmPx3DL3sZ0auzet39OaRdIvsbYpbh17hX/7DYbsshuQ1ZN7vjJWzborW8YBdc31/1l6WVr
unRevoc26AjO2Zv86dVwN+MW1TnXnmZXZj5iI6ngoY4OySfAg22w0CvRy13K0cO3c3dX+ni6kylm
aJqJwRgRqHpyd8NiFAf1jzkk2iS4ijxCkO3RbW78C/U5t8/ZVJfP+/A031zv5GhVDUENwvUYa5dV
T/UEwUX8/PU7elIQWg6s73/SyVqE8UdFFXCsHdGGUqA+Rm7otCv9Pt5Pl5ChbqEx7/8/L3myJElC
RzqlflTxRNxWj3DUVhzj7E6z53VA/am8PT/h/nb1v7+T7w+pJz+TzBVTN8FpUDfeyj8aWEl2sx72
6AydF/nevzcmvEQraSfZ+qZF8HMkEKQ5s+x/MnyWL2Eq0pIxi2/0ZC6umqiPFxBkt4Oi9UiQ6UYX
Vpatrc0nzUaeMqzUu6/v9ccBKxk6PnFdX3zIunbys7W8qTLIyqtIPdAPrsfv/w8fz+pC88kgaEw/
meSyKtalJaWBYGBHrZEsnCtkfLIvkwwWa8PUIUSI4umWQUdJliRYWmTxNjQQdnQ/crrcRVJsMllA
GoN0OUAiNVnOxAEGKOnXP9D4/UzeDxzeDxPPrWgYi7Hy5JXX50SEbf2dXA0bugBFgmBHJ9ElEsot
ZbKD6nGd0M6Dk0KpScZ2BaJLxcVjsa7J3+LoOckRqr6YZQaPumCQLSYg/j36qzqmYeofrQpZlcy5
ECq+nxCaTVjnYMSO3oivgqitAXpv2Umi2ZkwF86XgfUToT2gksnJoOWW8V1CHSXWfyYS9GH9BT37
auoHDo7BDoPJdVmYq4SgGAOjQJnejN2mh39nZgDGe30dVNKFH1rfULrYvqag8qIuu0hBLKB0qrSV
rX1O0ik6FCfmsB8rpI6b05bgnFstxpOISzBWcJfxm1PcfPIQHmthm4/agXSwrTkbK3jUtir2sOcB
4EhP4O22bLWdOf0Gn4ie91XDlyO0lJMg1aoO1cpPsoRt0oghdhHxk1E0MyKH6F80AvI2NPKrLAZU
EpeIi/ZKrq2gAFFMpbg3DY6IKCXMd4vcoCchw7rHPurUfu5p3aM4g1Ec0OWDQZzatQIaeWTIZIK6
GaSdRU/HL0i9iL8N2V7WszWxvvaM06Pqf5QyDpmocTNs5O1k3DUwYSFRrfqK7j8HNhUBjJpBWEZw
ZFRuG7GRsW6ncp/BbFbVCx2jTFe9VGJ2Fw3Xixk1RUINvxxJLPWhrKAOMHgloQskw61T4YFUDJDh
vVuhM6l9+Rauja13KKljlJwl51GB8/KIQ+Upjx4HFS2ELuwk1DFIDJHQUvAYfxij7GUlVpaoxagJ
SsrK862BCyJrUdOqSAJU+GGLejO3SdtYt2bsDXHvSOS0cIpXdGiX4aWqo9BrepQa6U2fjTsdtAVC
eFhpL3T4Fj6OYw5PBcFHWhtvsHRtms53fEvAWHUHBsqJg87RsoMf9Zso3cep5U6DfxnVIzYtHwlA
jkLvhugrTzZl27KuywqArR7ctPJewbWiXpkpYFbluzJGpPceGL1upDHwmwbHx8h3o0/aWVttauxO
3mURzU6ru5nzo2BY63nSrwuj9qpKu1AUACjI/I3oubWoNeLhqlR9PUXllrhNW5lfh6Cgn49xFOR4
T/R8M7xMUrqmOoS2xCSsjMsiyW0QfpYpvVgKRgD0iQIVjUOZRutWRqMU/wKxjL7egVrlRDlE+rZe
+QMZwNEPpmMA7rqTTvm2HQ8hvVRgMU5SPtSZBNH5tuDgCykf/UCL04SkH0pcxLyB+F+yFQz/jpSn
FWQFmiPToWlVBx1NG9OqTAlY8Y+Vegt9kr4/HE8MQUAVV60uEXRxoacojQNrHaRPskIKac20XSZY
jPG6yDDm4XEXI+VS0LZWaMfUsXqYg1rjRWEHUIw8h6Tct37ghcXPtJ89fwTaayD9mFVPAVZhgtPq
9cIRUECDmwNLr6wU6c5S202Qjw+UJeyxzveV1T9JeoIUsbZV09rOFbXdNjkK/T6Lv3Xt4AVp5KEg
8nSkC4urOkbkhQ3BiyFlFRpku2mGz0QIeVKCqcfhZUxu3wsLEPyHQXlQxl0a6TehGCJThrOBHg8J
loq34bbHmMyyfKmb9UUwFRdidFO0Tz3TXJOR08PI8ZuQ1pO2kjUJona3VXrzYJTDBdhSimP9eA3a
/X4alcumkh1NancRkQUarre6aXeEJFwrUrjr1OgyYj2KqeSaeC0NDL+prLtzlXk1E91cBthsCRbs
1KuoKm6KUdrXTLBm+tKMwTrFOxCbIoI46rMh0eitSPZPyjvexea9YdbOZLQR7wAe7AgfKeuKQ0qt
PY2FVzfjEaobrXTtp79k20Edo//0o+xefYvYHmRoZV5QKMqg6A4rhbJppmmXHbI8LfqWESqlSg3i
gAWAhNVZUNYNc0msXUQxjsoi9FJcRbHQH9X5qTcR67d7xHMro55WBIohUCNJBZFjymS04GUl33qJ
i5exRlJaF14rqqssm/azNe0srfiZCNauKocXv7PIXNaU64BEXjuzEFuxTzoSKqWuTAXfdhAHJUTL
aDsr04sy+3cDdcqailfb3CV5Fbr1oHiJXvzql78n8nVL+dHuVRk/6vhb8ofwf3BCGKlgy5Fj9Hrt
oafkteqNWzkSvsPVxOTztIyvOaLpwFpnhd0d4KRtFphPjd7yVQCa5b24F/kpJKzvk0r+CaNQGh7U
Lln3tB3LCHlUze6uFgislG0fCUjItlOtJdJBUgIl7/EuIin2IaaXjjyR9azUJEwnIN2oyurUXRbL
R/pI9s5aIqcUqMxqYfgHRenOvEPiqHthHG+BHSsglXqsqxqqPHOiWn8hUkeWRBDg1bVFKjCLUR41
t0Gtu5OSuiTk4YrKNwsazI1Rlpt5venpNsrx6CX1jOA1dqZJXxVDiJ9QdANf3cdGsW0L6yZVTLtB
Dp8ZqDKAburZUzpGrsLMlNTf+paNdeXJpEzMRuOAbFv1DYMZYUVEkEbxvVzGavzQjddxc5N2V+Pw
IGGLS4n1GUs0ZsAZcUxQHiVqLVRXdd+5cFVQHPaU6J9r6SaK0SB3d6hrUXk/CFa+bijz5oRGsKNC
lb3RA8s1GKTVeN/4Iib4dNNIsVMPz3nzrPTbbkKWOl0qVF3Nad7p2dHHB0RM3WqEiodIyF38JlmX
swm711AwQnZz5WBYI4T6rhYyIq76MvaJThIGsEENASjjWqOyoQ5saLr2svK7x14kTAZnitFep0wq
8JLzpqYTAxShTl2t2+TZPlLYVVSUXIJiU+vY4lKsbbQUIv2W09oarKTbahUxFzqNkhuN4K1Ew5ZE
YVlrkh0pYwAP6Z8Dd50nzJU9VTwjsY2huYyy6nZoqp+zn29inzcdMrcaH+r6hm3aykDUZk2HBHJU
XUDDtVpX0TdTc5CEH2XPUAJ/rpk/cj/biOzk2ukpmr+15xBPnx84oZVYuqERbXzapO0jMsLZUDeu
5CGOu4gdYW+4xnqpREVeuBacc3v432eEj1v4v654UobqMhW0nskV/fX4RLiKDafhsJz8GKUU/eh9
rHJXfD6revjs8G7pGoUJytofzl7ss1JFFr73I6py6btR/u2jnaxRWaKCqCwVEOPkMAm8irCx5ojh
D4nhq66eKRx+Ur+idQyoyRQVMlk/CEW0Ia6nlo+X3AEPTdfm62HY6BwFvj5hfVLi4DrU/FVRVOkA
nPyMLEdmCsZBxBsnyTut+pZrw5lLfHLuptX25honA4CIBn2cx6N6pa6zfWijXHPNy8Hr3cnh6LX2
7a9/0tnrnZwZh9aq53g8xtvsonWEF5ZdhxQfGANr5ZewkzfnRpr0+cP66yae1IlGvWPSHCknD66/
C239F8g/T3X9bfGkPk2OjxflfEVV/ji+393Vk9qCIJd5Ko/Hbqc8aR52VFvcErPkyav/4FrLZ528
wjp6DvBLyKB0tFL8/U0Vuyxzq55GKsnR3niat4rX2DB9b1iS79krTJfqRvzm29nF1w/yY/WEcfPX
VZUT5tZsyYVh9scRyHVdR+6i2Pz6Ap9Nhu+ucFIuTXvknBIob87bN+PLzDOL3H5DwYZDkfyievUa
I/TPMxf99MG9+VnL39/cTBzOTa+Nx0Wi0uyBcKDN0Y6yV3jB/dl68OfXMmRTshYK3imCEph1KQoo
0r1sL6w4VlDoG26KLdTws9XZz2rf8K9o4cGSErUPNNHZ6IzOUo/iLu92Aebyi3mjO/p9delvQmpE
vV3u1MvEa+1qq3Nnz72Fn40WTOsqOzJDhZV4MkbJi1DKVD9iteNU/tLkT2ce25nPt05GI2iscsj9
Y3w52ZNLxiwopxVS4PVs4wDZCTfFH6P/bylC/zO55381BhzazDf3/oPm89DVSfNb7mn/iF6K5h/b
JkX82bzTfC4f8YfmEzHbPxe6vLRoKukO8B//Fn0KhvxP2iAmdDZRITPx95/+VH3Ck7N0WUWNSS+Y
caPxgX+qPvkTVU9dxrrMB2v0yP6O5vNEk2aqqoLolJUVOSrLLIvs+/fdr6pBQJVmwLGhgjofAugX
PcwLn9yVNGjWEwesuT7MgAOqlBPDYcQzVQ8vM9Yuij0PinIgHH0bzcHGT5iaOJE282vVPyrhuXfo
pE338buezE1ChxqWECbDFXegsAwv2OHVtIlb3IFAcKK/20L6eMGT/Qe3SyNFhgs2rvUyzPAXYg96
mtMTuGpnDsUi581Yuvlj0fpH3mVokPK2+e//7TfU+K+17M8raqhCF2UoRNyTeQKJsASCYgDZ4lBr
FX+1T+GBpuTaogntNI5kD9vhGrXe3n/BneBww8+tOstv+uIbaCczidnrYkUdxsAbHrkzluU2AE+n
H8bmoPqbttWdvrpsmcek+tWI4nWGJ/nrm/D5c2Z0I3YW+cWn5Gfgd0kdIIjhJLWDV4JFz7CLuWxW
zYgBo20eCYn/BttsJajWXaJfTVNJRNzQPH79Pd7vK/54FrQqEYvSzRO104aeyPlLZuLm1UhFrzJF
lwhNrL9AdGCaJMN45tmfHEU+Xu9ko0b0paBOMtfj4OaJrrYZgLMf0dzsim2/FtjKO0zqV4Fz7pm/
32b/eWGkFwaUSIU8hpMtKcwYsgFTzXDV6ueUPQ/ar1q9//peLuP2dFRJby5x8tuESE6yItAN12qe
rEJcZzC2MFQjSCLEt3lVyZfEze19fdHf3NMPV9UWIQ2yIZACy1h/s5mZ8bslc0feFCWDTdrETlMF
ERjA9kgbhnRj3bpu6mOF33jMTXfJCs/T6yb9RgotUHfVXihrjRZhTinpVBz84TCO6qNAqD3FZQqC
TUcLgxJOZzcEnNhak73Aad8KRD0MqvrQty+z5HuzDAqKPNRR9UyfVoBUuwSAbcXpW6t/Gwa0eAOF
i9Q0IY4F7JAl5W6Y6htxTgSQC/31LAhH0RivcvS5QhjeDriMSZVzk4oWA2o0fE73QxD+ijSohq1q
Xn99Fz+dk4h9xphgySo9ypM5KRrIZC4qMFIVLJuhgkdiHkkb4Ru3Lnj97TD7qyFUaQKE12U0uUHd
bPohu46rYBvXKqiA4GBE7W2CsrWS75Z2U1xmZ571713+6bOWGb3KQlKFhnty4ojha9HuZK6u5BJt
ZEKRkIcnNxvy0phBqI8mN1Ygwvkv9mUNF0f+JQEhCpQX8gtx+R3VOkfii1Kxvi/4FVI77dD8eaMM
KaAZL9Koe+gn36apQyrqmkTy1df3+bPpBua7BJR4wU6f6rJDS00I6eoMlxKTNPyU2ivd5AvRjsK1
+/WlTg6hf7zxb6918jqmvZo1Wse1+hf0TFtlEzoWLcwVjkZXdsRNtwqez1xy+cjT56NKzDD4LFXY
tifvYozmRQR0a7gKyTPesFbXo0Of3c5eLbQ2ieZS3bRhC62/vq72/pDxx09VF1ONzo5KQwzyfg6Q
pHEkDpLrBqgs8SxWNFjliEl8Rnc/cRyNXuqxcJZ6NY0WKb7TLOmyVvWduWQtAQEXY0KIpE1PtwGn
6eVATDWht6MnDg9KqKwkYW1kpR1NJakatJRocfnofxs8G51RrjICx3XxQZnFC3nK4Q42CE2bEJBW
BGhlENHvhvKVWZJoMKa/5mgifCxDt4kEvQMuoelEng7jhZ7Bixjn7rkVpXOynPdnh993aHGfYEHR
EfBzr97foV73BaosOtQZTLrFvJmDcpdbOAT4itcwFGyi6S46Yp2kbRlEF2rwLDbqY8Cc9fWj+n1k
PhkifBGqYrrOigtc/v0Xiaaxl2JUpzCOEEort2Wu/JKS7pb1GfBKnLAhAo3SIF8fTX9XtVdmdyBn
+FvVtN8keA8UKe+SdryTevmmDyZHVe/LogNqYSHntriZQXnXZkQqAVoDsZjG9hSoNDJkg2zZKTvz
cz5bz9/9nJOXrOmA80G8AoJzZdz768wN3ErYCGxZR1dxpV/LpjUlgG0133x9I6Vlj/bhRrJz0mmL
sOiejvkqYFnFIYlMpSUSRdHXJeHbETHfnJDvY+kQl+GtBaVB0PrLry/92ViSREqP6K0Am5zumfxa
KOI2UgU30w+xeJz03def/8lWBWfaX59/ck8FMQ2MOOHzQ3PbZwdU4XpyZr07kZX88T5QJYfnjUPh
ozrPDMg3oyPs4xfQMHiYrqK+BjridL1xB2WCfz1DMKBoIH5TsmfJev36J36yDvAqSoRyKCYFVvPk
RKZEpVpI+my5YWM4YYbUOYQjYv2Koh9tf+bd/+x2vr3WMnm+2SBJahJoWT34blJIaOIBmZIcnp1V
ypyUsv64paQcUJNW0Mh9ONYM5SDjc+19t+izVQTITHtqNECUw4w0SPPS4lWEl1zjtrPwWo9ePPUX
ZfcyRufU5J//4P/7RU5PNzBtCaUVuLkteVKd/1MM4Q+fS5H57AAjL/pGagk6J/RT6ZOuCdKkdYyc
luykXHqeK5FWXuv2gKfidDd1uqdj6BkhOY3Ndevvm1Y6d5r4ZN17+x2Mk3NcWRkGIb2FhSy/tkEA
uFH601SASCUvmJPtOPQGcxeNA6/RPvMH7+tB/OlcjjBqkXJTpqBi8X5k5UVKElLC5aE7FrZkZNUV
SJBv/4e081puHNu27BchAt68kgDoJMpQLvMFkTIJ7z2+vgfydt8rQQyxT/dLVUVkRW7CbbPWnGOq
efvQ+beJRfPJkK7ZOv/G8bArpOR3IUovVoaVRu5bPJpGvAFaQDxRsBam8kGuSLs0gXvGFmxsvdj6
2vhY5vUJIt1DEUVPaotfqVOPgYKTT46CC/fz3FepzBsUHTah9a1+aNa5T7Qv1+P19yW+eyLqiIx+
MsYU2vQlZduZvZL8ebDFZ5nHnqxYrSI4bFLzAbvi7woiyKVumyyeuyhWCM7Zc/EcDdvXhxSXKo6z
WuIhheJjJMwZo/EHibvQu3Pt0YqUO9CKGNOH+pkzj7WqJ0QMomLCV/eDQ6bU3roq6X2HLUWhCA2M
BK7exDszyPrJ0E2nt0ATxo+qFRwT4rhjTEeRTG64Gtfmxmh9Mk6SCWULUMUye/eTXVxJ6I/JDM98
/dROt35v7jyEQB0uxaALHX2Mr9qs+ail4WQ2VGIQRsVF7IqDjK4AXqsWPg3kodllLu17CSJt9Jp7
NFsBsnp3cmMCohuC1SC1tPe8Cfhz3xzDaLqCROnUpU4eOWlujpr2uN5wEec0rGNsw0Tz2b6AXFsg
S0AxpnUMvpHqv0I8FYYhOt4R+GqAmnW2KXzJjtTQlafSDT1ugjGRItfvJg2gfQRWjMS/Chi1GMDw
BhFkyO1pVCZHAKCpDj7N5Vh1hbq6DgWZ5OabSHvtW2/nk2wINcwZCzob058IidRQKhC8q7WFIKcX
STk26SQld0Vorf16XHmxeiuXPR3M7AjjfPa4Kq6QYmsklO5WHeOT4BPiOFP96CCvc+pWRsjUYKGL
SbqnPs/uwqJ69nQy5HLrZmjN52YCOMxfiUTNyI4ITPB8pdMMM4Rc2o8vmuXxH7H8LrH6QwqOEaIp
rwWJoHaCnUkVkd6NOppNScRYQPvjUHnAJlpJf+mk1E3l+neR9N62Ngi8KbsbsY9w2+CNAwA1cxig
+VWaXVYYBaEkFevc8ORVn9fwh1rtuq1RUiTRTeqprhHUuyTgrJZ19+owvjTGcDcpwVGFQGUMKS4m
IsCT6gp5yVEERZohEyjwlqtVs6/18LrTlatBqAq7zKxDpNRubg3sRNu7Kq+eAl36JfXJbUjkd63A
jFAMZFLxzFTOlHY/xcEv00giF8LFhd3JuQ3W5092oY/Wo6YTVb9GJudTSsACKHT5pY2reG6V1FRO
osAFSHf6t7592ha0cpL34VhZJObVmNyuJ2QtencCUn9Cdn5XWgCtyAdotOeyq9xBzHcV77WCzrHT
E7dP+43GXZbQ3AVwNcwJNFsuXRey5U6oHtLwJcGQ78fls9H3h44k6ZWCXXf2Iz5DtXT1qDPWIFM2
Xp1DKG2au7FVsEcY5ptOjLwMTcnQnxWpvAl9D9QU1Kh+rimBH+8besXJMF3RWY+wCcIB9dFZJLQf
iRtQRORxOHWlEvBIl9tNIK8Rrdo+mqvKSna6/iaOL2Ofu5pSzMc+4WQYqG80wPq+/FKmyK28qkQb
k9mCIWzIX3QEyZ+QnhFhAcKnC6VjHGjrsmgd9FI7Ie4OBC6uxFG4KYbgiJp4pYX+1VRIIHqxqlmZ
W+U6FfU0PyqD+hHEJUnQht3DW1Q/BO/NJGTBB9wtDYhHAtUu+FpI092puB9x71w4OZwp0837Fuo8
CMNRJiz2niRJ1mw+FfaeHscllGnTbL/u3/2C6W3a9Nbz1P36eadw9l0DiYGSUaMXstQSBBR7axH9
qZMZb6HxPCSngHrMz2NI81exPBBpBudKk9IQ7Y75R3x6oXPFp1dRsO0LRXCAAjRU7Js2JR5ySgRQ
xxJQLgAwKiuD5bmKjxIGc/RYkCmv/22kvZG9hgW0cLi6P/+y81dvSeyNRdKD9MUNh21XC1basUtD
nx3Xv2vhlbCnC5evz7WV5eUjMzH5ktmNfSvwdlCLpa4W2bwgP/IpvWaJdV9DcatzbB1yDQa1LN/k
UrpNUv6ABBG4wCBnOHYrpX+IJUhiNUCrP0KkUdGQrrOmcC3/zUQk5YGu8AEBSmQHppK2DbVsnVlk
13a49pW+JScGDW+lOSAa72pER4mZbyTRu2r7hpovArAwedSs4u8kIVtsb1r+V0DDKSgmE5id3u+z
bADnpdigsRyQ4SFfOKXalVjdCUWxr4zQaVKk6z11mZSQ1lTd5s1DrSmrLoRU//PzOnuSmftkikQx
CUPo4k2SlRRoR9datIQk1z+k2zZfT89oKNbTGkzADlgYMrdLptBz36VhQGwQOc3zz8WoLd4DvSA4
m7zgYiVb2TbMhcdJfJiUej3q6v0w6TtFEE4/X+zC3/BfxzaObEwF2lxBX+pvsjYKwWax2HSqsO68
mdq/SuLfnbr1olOQ1M9RsQ1TXPJlzFugJmkI0wqtfYOMvYIP3dVrPBDg0trQ1XOTokf5txYDFo8A
4STh0Do5fpWB/+9eIkyky1rXrMhSEYPf5CRCk6TEHioXip/nPjmTHS98Gza+0vKTI4q6VOph8Jxk
iK7Vvt4afBQwKy8cGM4Oo4pzOwVjD7vjr1NOEClWoRDM5nTBPVCmdd8jwrzkljp3UKB9bM5XghFG
WWzg+xZPdqnXnuO1j4KQPg6+frSUZCWImCqR7UnlkfwIIovz3/jW1h76zVFHSxdCTo+yLW2RC1d9
7kX9/IMW25PKqwqYZ9S8/KO/jffVoXclRz1ccgufuW6wOUSKgjximVqaparG9EzUzJYjVqD0+2oF
g90xmpT99KWhzlyRQheQkzwZbrO57+tzRJ6e0HKmRCJUZEtljz5RWOsy635lQ/aYaR7GhsSWm+lS
kueZjR7jEgHHkdOYC9hfx9VywINJRt603AEyq67q9vnnr/v8hf3PAIsLi3XTaKKUAdSNv1W2MSbj
WVN0yT3/b0ZcLD6fL8RcFCLSYhjGNECAC1dqzSqn49Cir7Wm8oK+c03yq93coyM+hOviaXLkbS2u
wndillckQVxqsF+4q8viGvSFcIIoYjppjA9Lu2c7d2GFuDSC/PW5ecNQmEg6mF6i+yx70ZJLa8FC
0PdvVv5yQxedFJCqQp/Ggul0LrmhHLwjt7vBPpxvVPhBWAow+lSPJB+Ep0ud4otjz1f/aSPVVFY6
qHmAmrrcUpmZsQGzbCvb9hx/Erd9g3XuNJtkI9///LaemU6/XPRiBVSlplCGIOMtEkB8kcFm6Wj8
//48yII18f3WzvPOp8tjBDPNRR6eDDE7GFNbIp+KVJGNPBLzLjd7ARC6GnT7pJBXpXcSRSihJrkf
oO+FPneUqp3TlhwR5X+cXyoL/euR/fQpLab7JlVSqc+4++0Y7VUruTemDCFEXq+ssLuzxr9pbPwy
h+bBa/NjFeQ7o4i2SRDuvOEPco6tgpcrY7PbNlQzRtElG+CAXG7jJUQzcEoj8Xc7dQCQa20Xjp09
MrNa4ejqyY0Uj7spIXEWcBNENidQ8/dRhcHsJwVnUE9bKYq/NvMcB4BZEPigbL3G32pNt0+jBC08
LTJyiD0cT0l1n7VPvXCj15sBjPiFZzh/YN9vEoorlgc2acsWxCiY2iCTZeV4183OOsR3gRuvQdW7
BClctpn/++u+DaeCJlFlCULf8qwcFkrSRnMJXcpp8xdEcpnZaUKUX5vitvJvw6md8Y+4QjNOjlJD
Pxe9gKamh3CKb1PqUFrn3YQYjEedYzWVjCBt7kQITF6Tv6RTdCf36o0e3se+vI3lbEcQ09b3ohuz
Tw7S8FwSpSKa8a06xG/RZIDcbyOROtNJa/3bykiu0F6uIAjiBoJD5XWoVQ3bKIcLu6pzXRMie1Gl
saWi8LtULgVqP1KyZOXv/+EFcIMGKBBhD21yO765hI84O8vq876UnThMxcUsOw6A7PuAnqUXFnel
+dF3+aWT2TlFAfvqWRhHB3Be/xeTAb4AyC8KfaB8Vddsa8fUeJhk6UopTNrIla1k9SaAnyH4HWXD
Q9hOWF6tK00o77Asc2CWgObCYB3VRw77B1/BpyabOwBgN1I27H1r3AjeYOsoTaZxugn18KRP8rWk
xDdlYxCCRQqKhlFQ2CVU7MckXBmU6jRFPNDbw2zUPchTcyUkD3U4nfqwOSqJZetY7YJae5u67HdH
gnKs3hkK9qUm8VcZVCwzLGyzYvntKFaB5VLWafFg9ere0ONmlcXNe+w7tC1LO7Qgt3cpVlQ9ZniF
IIJMh6RGRGblSdvWQ9edjHddMxzDKnkJGt2RBVgdKnirtMBciMfjlQwc7JXEVkx4hFv1FI9vhJOy
9A7XlV5v5QK1r8Zuv1jjwdnXuUdiWpEfJRkAXtPZJekPsQwqKzi1xZuQCfiOoo0mglEf9bWGlqDv
cEcDspX8nSfvB66+typHEuNNBqvIj9O7yYLFGmgncjyPRV6e0rqZW8yJPRBjTTAWiOlN1lTXcbE1
BgSzJA0agQVejT8ypz3yqBuxGe88TEZNiptZ8HmzPWuiIthzT2OmOtUDtFZihUjlHA9BSXaPr67q
VKZKeRWGV5GcboQmvU3q/GTlIyDtX8qo7qLU+ls1hDs1eK5S7RSYs4VUJmpivK1z6bGJRmCX0+AM
06Mpt+yMVJfG0p1p+K+IBA+kW2EwJ9TVw0aGV85fBVN0kyilsOklunh5a+xrISJxXjJPTY+rOyfh
Deau+KpFBC9moM/HVzH1X6RwKFZKl10F0a73/Os0fk/kj7EFVEjCLFGLYRW7RqI72QREO7wVxo8y
RIeXOyV5TLoHn61/B3eODSvnyz8UnbDPy2ibEh+uJ2O0qiGTT22+8UHzRUVEouvoJDJPSFaKuaho
T/ix+to8Qo5DmOXd9tiNzOKhIAHIl+K9EclrH46dJoVrf3yvhNItCwkvWEDK54YXm1il5yJi2S1j
sGJ/yuoOOd0GpQZZKqgttINXiE4uN0ABVTeP/qTsqUPS4xxw2C9G0Pyy/OGYNHMYA0XDwN9omDjB
J0J2b3dCccozbrH61sfVHof6gVL7c1cKHxQ3HwX8/ywZV0X1VOCUF2TdJmjmtgz5YXVGeML0qMUq
mbWQj2c5iNa8xUwZQhzdStzOgH1u0rZkBOnXocghZtBLxwQwWCs1AS2zAxYcurKvcZxLOTKQfLhR
sgcxQe7VysVj0ItuLtWY/Q+q4rkF1cLWg0du+q6iPUxJT5AK2UdwAYPNOOinQZtOlT/ej6OwbrIc
QEo5p0sY8mEgooDASBu1iJtyH8v4pa+l36NmXWtg5AeNelg23U5et+oVi4AcKjyRdYuucNcY8XM5
4VKUfUfWokM/enei7F9x9OX5FXbUxIHNG3jVNs0vPyrvFY8GX+BvoSmSMxDFL6WQbCpf2kcezLtI
3cyzeypMHAYoDipBdquF1V1aEj/ZUJS0amj+pvo4CG99HR80knJtxS/35Sg9J5UPHjw6RoJ/J7XK
xkx7u4u02171bpShWwcVyUeSdYqr1zEl61PsH/RE+OhC5TZSVUeKf2OwBP1DmyvUPbpbGr0+47rx
o6dcIy5PyY9aMN1SzXQrvQM0La06QQe4lr+TTbKpgnprGY/QA5CudkhZyJjdCQRc0g1Ly/4NPBzN
JfpWbAwK5YCNy/YVdTX1026aOyslG8exxFbst1uQOVu9Z/ZtxetJC9492duhpVtFdQ1iEL1in60q
ELFDrkNtHQ8UKLEeUoqXAcKjdStDW7UqVxkTxx8pfEe/h4JGkWU2SAbTXWw+yL7JF8qhgXgSQlT4
eLG9yXxZVXESpWyrWi9R6R1kcxb2qXeCH72E9VtmVHdNJtttJ+0AoHdpeQoyYacE4XrmL7DVsQX8
ubS0fnUJK0+EYdEA9CnMdEUFoDhG+TGJqKAHfIz0BvAXNtm7RIOcesZqoqRREjk6lpTX+vKXp8RX
0hA/zg2vysvduvlDA2IfeI960mDKJR9WHN2AnOyS6qaAvMvDzl/op4xoFL8JAPoKjmp4pFErz60U
220x2jWGWNQWOyZ0O+zL6zB7jIuXOjRXgRzjn4RIMdVOUvJZQOlW7RTLtARUpIumfaaYpzwePvhS
p1TZhpbieqlyHxmZcGk/O5eAlxtM+HO6ibJxLl0vjlyCbLZWI9MM9vFml75+k2oiCQH0CXXlKBOX
VE75jVqOx9a4rizxP7I5/deJ6PPoi3NXPxlGOnqMHpmvQnuq20vluHO1eXhQ/3N9izMXX0Ev5ykj
dF0JMsM4+KJKoAMY+BjvQUImSSsJWHV9R9N5g3VlVbC5L/zfOjnVaYuqIZVPVa8/qYJwaVf7b9f6
5eYDQ2VPa87auFnLsCiSZLUEqS70fRet06op8AY2pPXGa4kpSIy6a6KGN6SK0ptur6iyUekm73SV
J6QypQlx4k26VkgMarB/N9a0NhMa0VbQOGWD/87HWe0B+LDeRf8Y+tO9qZnkl4z7SBWukS26Ggtl
wW6+NHQCIjHi/u6DP635t27SA9CVVTz1lPPjp5jkRnkgVUbyOV2ZBx+k/MAbS47kb5QoF9Bt/3xZ
P9wUa1HRYc+oDiodFSaE/C1qowdN7BPHYw9rN0IubJNOoaOl1A9hD1GXDVFhDI/wEdyYnJhc8rYa
/ufCK4jfnFYSGVuytxdRf0sRSMfaXMvAporIRGyNw2L6HaT06sVyrTQ3zYwpMPlLi6up1KD0khLC
CWf6pcdALad16hP3AEPYn04RSdWGBHyULxtTO3KTln4ggFZyPyqr/mOVMqLX+UxIGK6w84VhIFUD
SngYPwTyru73c18yaHy3gHSbUV9pqqeeLcfUtwQzAX6Rb0UdXiH5Ns3O6Nb+wKwzdA5rhzPV+SYH
8NEhtytFVzYKb62G5S6aZFLvCtsa4g1ld0J44FiAJ17XvuFOAgbJGmoNmZxRrWw8gt8nSOhBYjhB
NZADwUZEEp2fz8vfTlJf3/AZSv+55GHlcZGRjCDQ6/0wSXaHHvLzAGdPhjTdiFdBhK/g0Pw6Aklh
g6jRRedkWJprf1tvWPlPPbbGdbMW/l/cDHOP7/8MtxQ+tZ046d3EcHHCZl4g95HVTZZa98Jlnekp
IjOnNAy4nb7lsq6ZmaVM0B+lxPJv8MCRxtv3m/7ad1JKmo0THdNfBNbf4CLeXOI2fntkCoyeTyMv
HlkpCZ2Wo0V32Du5iD2d/JIGcp5zv3zh/0ZQDVIdZzXukoeZSpVo8iccr6XfSUUYloWJsKh2ejhd
uo1zzeqnoRanbLOtRqYJy3S0G28zm0DhJtvpUUOSTkYoICVAq3TQS7Anl17MczVF5u3/vspFIVVL
4HtUI/dR2PpHkk7ZlmwhPNieO96kV8ZfmbiDS8/u0piL1bzT/MAKDC5XqmrKMPFKKZ/VeLxwaQuk
3f9etj9d2mLZznqlSnWRB0hAu3EyN5BLnrtdQwVhlR8xEu/h8ayz1M4fssGunuQV2+zL/rmzW5dP
v2KxtBtU/AovQjQ37mf987BtVpCQ9zPw8VKb5vw2gp4s5AiMTHTcvs4yWarrRerxMClaaDeoy6DX
WhyIT2NLgRoGxkbmoE1aNKprzzFz5+fp4OwXQylKsVDnmOpSYWAIGSGwnFvJt86OE20UVXCt7tcg
pRce7dmP/9N2afHSiuWoSgkbBDoYJ1N7GKXyPx2Aqqko4caWMaF85/ZZmjDGrcB+TNMEJDnFWgs+
fr5X3y6BETAUGRTucBV9aysPjTJWGoozN4Jup5VXavv+8wDSvAP5MqkgXqIKifYUHaX4DQlQJ7it
lREeVdhaG5k4ExNPQzcU1/qkbhpN25DkftUIbwn1+p+H/tZVU6W5EKwqEnITyVxCFXMtH/VeCwM3
2olOy0oHNOn/wk/+r6y8uMIv4yzag/2owVIHPO8qN+Ia9/xLuZl7adNa+Jvt/YuclDOP7MtwizWc
uINWJkozcE2/B6R2jK3Xn+/bpQv65+X71HqJI8EcioYR1I2+h0Z8ym6abeOobrMpfwkXG4Hflp2v
z2mpApBJhDaSmOGssZmlmIpDxiPBBv4zDHTbSqtL69z8Xf7wwJbVZHhhsQ5GPHANFmw/uOlQx1kV
nP5Z9JD/mjzFGdKr1Ncc0WsosI5uokb2zzd5ngO//QakVqLCRgxT+aJ/JFYtqkefi8ZlCs4nQxj6
HHTahQnk3NcHPIvGtaFyarXExbRf5hZFPZNhmk67yoA/WgVRBXl9qP3QEfVTUJWYBRtOC71/4TZ/
t3zOz/XT2ItLbOWefFeF708drbeoLN2pH/RVU6orufKuVPm6bW+7lKgN8h00CSlwQGCsaGZ2rLaF
bdS4q0dNfKOcFdh+1SYbJfevlUI8cMpeK+oJw8g2tkjcqraC6M/KFgybCHGO9+qqaKONISGRKYyH
Fjmq6g0bSx52PcdyyHOkNEuy8DDCc697wS7b7A9mllU+vZsCNDsDOiEhXolI0Zrm1aQDAxyMmfkf
vZMEGW6H1CKYV6SYmjSViw+afh2F5uT555fkexOUW4i7GqMn95Gm6/IWdhVkKzWYw/O6xyAWN6XV
uEVY26JBP4CiY9Y8daD35aRzK5iVYpnBuLqRtJ6DHtnUowAsEsxV9KpWwoXne+4N1jiSIxYUUQcv
hVCdaWpFMEgsTpTMJ7KOezXekWR64RX+jkWY74EszXZSmlnf4NE+SuHY7AaSizdkIjEd5SDySbT4
SEBSzTE9s0tS20icYMRtdq9Vq3+cjf/8MPP1d/z71D7NimWgBmFdsVRKDZqrhCRMQI5/f37gZ+8p
HApRm52z38DVVpCHkSTPKc1oICccyFFS2F5zYdFXrG8Hpn/X8j/jLKaFVhv7NtHZWODKpekiX2Pp
f2qr4PcUj05cZVcGuMSyvecTuPINwSR0NbqvaaqUXeMqKnrcCJp2eaqnfEti8pZgiLfAbK7b8d6I
P3qkieKYE4+pX4OfdJMw6FxBlE8hHIOUINCsmjABhORdeEpy0FHmVmN6bwA5bPrMHTTR7mSVmlq4
TyToscSndASnNw2NsOZYpESHYSq2an3TChGcS4O4F0IZSnoMlnccu9Rlr7MWawqOREM6eoG3mP+p
FAZiIo1sXVgRrE/5GJrSdVIp6J9R2q7NhiBywghzB9dFDHHDLDfKOJ6SujmoCQTNWIfFWSYUtv3i
vR5CDAuR3aFisQkQIJnVpyA6uWY4MlHxl+ZkOddDDt4tCoIHQ2geJNKN0pa+9GThh27pK1pGQXRN
gCL6rmj0TVAWf/hB2WqcOiLTPeM1Ng3BTqds1+fGjdUkx7zsbgdhxNgqkfCp5Ei79a0oQjeOALmX
xrbzP5CSO2kgf2gGPEuhOkqWsFfAitYGoabTa4FgAnGjrWJ0yIkzbECtItd8ljLtV5TUjp9YiHGp
hqgRMWcoCxwFz4CmJ1eR6DtknzsSPbayyLd+Kn6o9NvrFrmLR6+y+VOE4Wve6+6Ag1+IdDsIkher
ep3tAhNJwJH8KzKkjZoQdVD4tiUXVK3IlI5g2qmkSSNMbIfyuk3vU552zaydNi1qBxPU44i1pN/R
W1uZbXlteJrTxN21ISBvR8vUy/WmKN9SS7tL+SlNFq454O2H2ncUyu/gqm6HvDjFmeIGqkT6JPlm
mTDh9e0hU0nWhi0VBFBhnUSVMyTla+oNmDZPKnIyIIoCOWxe9z7O3MtI2Hgp0kniWiUMOrpKms5g
3Epl7uQzFmMQbth1H+RgvJYqq1yNBVlYCMT1qd6SOL2JAwpimhi7fqzce2iGKIGfanRYYhmuPWN8
y7qZId8ODxaqdo7lroi3dq2XBsBCcV17/l9ZQgwTCU+qML1RYvllUgwHP4x2WobYrNia8CoD7zRK
YoEIDgzb1C104dDn8laGHoyczaWIsE4IyCq0vUYUUBhtPcgLY5WfFEW4Gnv9RrPK9eAHrqgV9kjK
eMmSUhLySW7mqpDHXaHLbkEic1NPuHJA+oKXbeKM3HUSuKRyJeaTnTbXZY8OIR6OE6XQlDAvUY3W
KW9NMv5tcRcUwcgHFLAJ8rdpoB9U2la18lAo1YPR5S+1kl7Jqf6IbO2FNPGTULa7oESrH5I2o6Xb
hI1MnFAGLqbVGFOlRoScwuAt6nzNbPIS1y/SQIaE19gwHXZJ2dMfJSCevQYZVyupJnSnZHLADYHp
350UPlgS2uXmb6G+h0XyJBMmBn5nT97JCkLJSu+g4vLwWs5kU0ODZ6Y9e1B6w5zeV7QxTf0tMnlU
9JdTHFVTfW94FqqEeCv74mqyhldVi3xb4A41OrRakMZRQwATSUJtrzlR8GEoyT5WKDeWiav2jwGI
1wH3kkhi2ijkd91ARDrZ3FZBgbeJjhoqhaK8A6sFIUZB3wqe0spMHO9TQNgQrWVQ2mRDd5tOwMMu
5Psy6tyuG105qu+C2LpJavE6GW6MHC9tUmrOVKFc0Ac7qE0EbMxDaInvB4RfKzRnV61IAmPSXNhP
nDvXWJT3JYMqv6VpizWpr3SNrfZIjle0Z15fh711Yc89/w3LPffnERa7qSiSTCGZJt/tdGMjPSjq
C/44PTMvnDvPbro/j7M4EAadkLSW19GpoIHQy2R6UGxvPHVg+qNNy5paV/Qox3BPW3n38w7iu9Wd
pf3z4Ivj4SgksRZ2ku9O0XQXFe2+Mz/UcDiqxMuVrO6SsBWL8akb33ohBXXgE/4tGVeRhPnCyJ1B
Q59lKBduyXcPqsoOcSaXIGD/928ezafNk6CgJ7AIyXbJmnfa7i9Il00uABpXBPgME/xZ2uRTQEc9
O1oJcV4GuhvsJ8ZeDmLbwKrs63dopNea+WRlkMPXQi8h0WrXvexDw0Y6bpq3rQIzvaCniqFI8r0L
L+jZW0sexH/vzhbvTzZKhURwmO8yEeyNwBEdfvPBfzQ47UfH7gmPxHN012/z7YVnKp95cT8PvHih
pCDJCmVk4NoxN9W7Udi+IxDYwvpd2vnNpcLo9zbBYnu4eIfSxtL9LiNSDw/5tulNOCjjddglu7ZG
YZJ9aBzGRAE+js7U691Fev7/eauX5nCdM04vDonvmi3C2jz/G4UcfuL0xRjN63KSNkVVbXF756ss
/Zt2L43Mspr2LPvyocggdsXYQfv44ecHsUAXUsudbwwcB3CuczVrqVnurBHgd2Rw5lnRP5HQxOza
DZ6xXCUfpHDSKz+lRp7a8lXub+aIXsFOLpyHzs4uGsVAFZwECMUlnCYqa8+wIj6lMWofMj+zORvt
fZ/88fwp6t8SdijeiPBG7i80G+d842/z5+eR5z//9BGz/R3HQZ1n6Iw5tE9f1Sy4zZVffuPFti52
R8/HmCaWBF16rinMk4twKyAvi3yF0/JHmFTCVpUQNMRPuhLdtmL1rqKBrVVEe2Vyp5kgqVPlqRe1
46CruN2ue873XoMYzpvWWtMemgg5gNewuZbvOkO7gMz4DuOZn++ne7v4wrVeb4Oi5YyHwC+lOO87
6i/dVu5am6DQlbz1b6RL8/W3wjxDmiRAgZOjyvstdziu1XjQBhaL2hkdCFPPxRZL+07f9kSB/D8s
gHNFXpRptMD+mY+fnx7gUMQN53kqPQP+5wkfdRQTt4pv/9JUOU8Qy5X280CLN6U2urrIJd6UON6l
U72u9askeetxWIvyR6MfBTG4MEfOU+D3EWdXHZ/m7K77emktdhc2VfO7Scpla4iOogovpvRu5KWD
Ae06qqwLn8O5/YqJGkESMTBp35LDQi1lHR24mXl1m3nG2kMc+PN0c+4ufl7KF9eURzJNdpHKhyIm
b0In2UJ9XZukV4TPZhs+d1KxHqT/VGTC6/h5zPmqP70iStPKSmlwVYZ/W4PtMqPywkv4Xcy7GGLx
FgpaWCZDzTbMqJud4tPRT7ND2KtvNK1fKPsZ+JxBYUx3GH7QQuU2O//M1PYxRn9JC/bevuulP8g1
1g3Hh8wbH/Iym7e26yFNb0bSOzArWfYEXWwANJ+LBDE0+oUVav6Ri/fty4ZmXrI/3adBQKscVzyb
3MOczNeElDSXX39+AeQzb/WXURZvgNbHqOp9bpUXFI99KbxXZOKMHuGrlfSn09P9hBR1yAyUlEqI
9t83V1Ng2U3RHCu0LpMfbZWSM3zYP5GQ1K6qpna66NaTSLqV4RBp+W0/Za4Czl+p9qix9qH09vM1
SGcmuC/XsHijcr8TK39+3CUqU3va5Y+cnzaIIK2ny8F6F0dbvFwNVnQLBe28R5sDJMtr02Ye3cg2
LboLn+eZCeDLhS0muU6NCAyZp5xxIiUweBovNmLO9M6+jLBYjtp6rHyic3y33/OlbCO32fausE/2
9YWv/tzC92WkxQ5zjAeZeA5GIm6WdJVN4aLIcYRHwaEY4sjgmC91iee78/0DsvgSyVeFj7XYY+ZN
Ojc/GVFRnkT8yRZHFikrnYJizc9voDx/JT8MtZShaFGY5EQ4+a64J+f8mP/O3PC3Eq21V8tYxZva
RpO/rk/egczsZ9F05dfs7nK+wfkZ478v2FhIRURMU5Xc8LqAGl6rwn1WvBO9deFaz+0Oob1jTYav
jbdtKRcJuiJqJk5VzhQWzI2E2QQKJS2U4vgFUq2xSzVyZ7adjkbq5/uszq/j4j5/GVv+OidWvhxk
RslzFJFUe0Z+zZHM10Virm6m4qVK2TYP4tYqSRYPAluXpMNIRaYszau8I0an/EuoGaWuGzWU3Nbo
nULJHkMf1UmFpVsk1Vh8pIS2QiZF5fFOKe7IEaGxRB6yh77YNjwdUUUeyHAltSePtG17aFsSrD0S
NCz9qtTxSHUStBioOapQ3ooY98zCXHnyuIqlaf3z7TjzvL/cjcXc3QK/9HGv0/gOrgX1BnJg2N3+
PMS5z/bLGIu5VUMrmyjzsXrU6/2QJ4RrYTeM/urx6KaB9aKRkTWEZbaqvV+BDE4hzu9ENdmK7CQu
/JRLlzv/+acFMVAtT1ByHr66GeX9KJwyOyLxZIWo8iqqjk3tzlqTy+3w8/eAZokM0JI97dIVHKFn
E5OC9QV7gpduBkioa2k7R0cU/4u9M1uS28i27K+01TvUGNwBx7XuNuuYI+fkTL7ASJHC4Jhn4Ot7
gZJKmcHIDOt6vi9lppJIBACHD+fsvTaxXs0xOdTr4fqi/fLs/f5z2dN2kN/Yzugsl40/kFfyzv7h
5tuUIFWCkT0AtyujWkVf/I3z/fXnfGZHsCQR/H23P9e/J49Z5Z706mJZTedwI4zyJiVTMSL2K6lY
haap3qNHu2TkO7PScVHkPKAHnF/hVEWSoPDwbTLF+uCQe3eFY21fv62zV3A9k1o5smoyp5+Pnmn0
IBvBBtl5FWzfkDil+MLnSKHp3PT05Bon01MC23dCWcyhxCUivXK9TaW9VW7U20wQa+Rrgvyo05lf
C5RCkTf+6Gs6UvM83vogN6hMcq7YVR7t6+Rt0xtvDOlvZPk+jL542r8F33UzghZOK2Plzn+kSP/T
/o1lfI8btcHRRsX8RxPE96EyH8qpBHiakE1HAG/p7gTBZCndmTWO9h/8uu9B+glFHD7B+F4l/r2X
GdfzEs9Yh4c5J7MJONKcN4fQ/WrV9pZLo1Meb7NMRRuvjLP7AcLTZo6zdJNHEX/83hn8rZqDnYQV
JHLnXZUAi1eIWZ3vfZhiCUt5CMYqLsqjgAoxedH1EMH2sUt4nEQY2igj4m9meTMR4pWZ9Z1sP5q1
WOn6ayLJjjSqNyJMjpyJ1j25mChi7mRg/dGkCl/FvOpBfIJrGw+Oix8ocVpyApNPvaEeAZodA59k
Jl/b6HVlsg0C+XEkOFQEYqun0N1kSqxD5v64AXuWtV+nYqaU6egvVn1jD9bK7u27sYmKbeq7n7qY
oDy68/ZnomT+MJ3S3UbkZ64wwUR0ANURxcMHpwnvZdxe577xZpC2vWYKJb3rdw+ScOn1xC9BF1Jv
7Z6o+4W1VncPXm09eJncNiDtNIYbLxkIhx6PFWkaK0PhGQXDtvA3JlWR1QEJzCSqTuAxTaLqa5Bl
3/AY3Yyuc7RT+3FUD2AKvsipXDfK3guvf6ewm0wU1jtLHWRAqXhCo9zne3pdh0C6d1iYNkVN8L1O
iWF/mzTBlyVSq+2/hWrcmCEoU6KkMtPaTcWHsAHEJGnrSA/Xcbl02Kb7BvyYbm58fe9HyS7nJUxd
syXafd+REDbY83VK2X3Oo1u60JtaEEXFGUFBWg/H/GYczMdJ4Qlxqmu3eO+QlTVH6UHMLRmCIdiH
iJZscU0C4TEv/Y3iiCHncD2k8dHAeBjNwV0wfMz4wsr5TWgG17N5G4l5HVsPnSf2KrmfsLy4MNaG
9vOYAgMYYfYWY1mi/F5Avf26hV/SwAiTs7puwxu/Pdaau8iL29qJN4WLGTAx3dtW0DyTX53iY2IF
e1PXj2MV79okXTtecN1M1apBKoHY59ouqvvB1M2qL0xr5bg13rjoU2yTcla64wFRyqbB9dLikOnz
d/BQtqUk3hM5vzTkQ93hj4sB7wVqMf3LB0MRlVzPROdBS7HK31Fj0DGKaHVLtJaY97zozjO+0Z6h
n13RpZIfS8Nc5cNVQiO3NJsvk49B0DPv0LOtbVrDmH/GIdsJiwz28EMTGpspf2ilONbh7y3+Stk0
az3HbJ4kzmLz49KfMttqVZMLEJCAGg1XhTiU3dcwGVYpC2Rsgngm2tCEt0V97WNU0PPu+XZsspZR
c26qYW9H7wBRVuMbM46P40Dbgn3GymhuzIY2W9SubF9+06G3N83+Kumata3KI2oIyHEwCDvYzcaV
Ecldq0OmKp6R205rVzsbh0zUJipXg38QmftFOyU4wruKuF6LFr/Uzm7Gm/76wnKulo0N+p+V5WQb
pmqUleQJcrK51V/jQ7WP9xGJFVRnk226j/avX+7SOrb8+yfLMwkV9qhm1hjoL1J91ENwYZN9dtvh
Qe5G9Y30/FTUmCeF6KxYhDuMbA3C/YZ8PH1hL3f2JljoFxYlJoGffZCnNzEndpMUSDYXcFtqvRut
/sJbOXck4+/95xIn501yQI18KLlEemyP5dHadLfRzn0XbiNrxf+Yq24HQXJDHRsjT7YL33br5Nhd
zCK6dKcnh1CEAaZdC36GZ8LX6vIrpyg3r4+Is7sOHxk5Kn32p6fgpmp2uiiOGX/DlOzbuT2UA4H0
5Mkq98vPK/13ENC/ll3u//w//+v38b/CH8UvOUD/tw5/kPGQf30a/LP8kb9yf6Tz25LuB7OLA7GD
A5a3PPxo2v/9L8NzfgNbgPbDkR6iWmD///off+X+GKT78NYQLONLICpKOvyxv4J/DCl/MyW9aiLV
JQrzRZT29897+PNE3Jz889OomeffNBciykGSiHAyWehMJ43r4IDNLcgheADqQSAj0FV87Q0ZILcn
T+Wvyz69zPPB/s9lTvbWTuY5ExXSaFuEefnVNmV7Y44e7YXX//oX7kKcbKvnXLWy7Kxo60ZC6M8W
ySkQW6cwyocPoYOXXl640PMv6t/38bM99WRaKsPWVFUhInrUdk9AAjtp1DFOKiErTJDoatuJmwsT
1flrMW6ez+Myw9lTJCI8GoBHq5WYBGII5ZVbyAzux7YNjD8/3j+H7JmXc/7pUfN4fqHWi2xp6Do6
TgHm9jn3mh0ZKs6+5ExwfP0Fnfgy/n5w0j8ZZ3GfTAIMmT6qRuCh3E2G13+fu8w2tqMSClv0zO4I
lA0kmXcZD7H+0OhoIAq9UOliDFAVdK2975c04YxSYcl1M6uhxFDMbYxKd7LeA4oWhyGkXXuhNHn+
DYhT5XIIIJSscbg1Yeckm2hwiGPI8vqxD02i7Qs2Pq8/nZ+gsn+qV/9+Ot7JGlCUzWzhfGqOKFqz
4CHhsw+hYRmxC2fRSseebIg2xgnfZrS/I6iydj/fkF1LiMTKHaysWeLJQZ/ic5wlwiSryYZ83U+J
jGDY9pmNYDjzYBWyOx7d3HVu83qM60/KjJDN7lRaWUMA52JIPHn0pzobULUm2QjkYrTHIf2g0Ax5
MCD7wBiIklcJOjEaztovNRSIBgEbhY5ETV12y7Bx9siyzaJ6qCo/KC/tP04KjH8/JmGeDCLPbzKj
IpL5AKugRUIeJA9Rg9sb6wMEO491G3mVuDJDL97lonAfWEoBKLz+ks5OYSYt2udfSV+m/RSpkjPk
wukwCRG5jxeJ6ut/+wlR8u97kz8Lm09mFmjRRkX6z3CMnJikDxuxVbDSmlzdzBb5Owd2k3koW7F2
EM6iTTXRzHbhVT0lqK5Sb7qLheArknazkiQO7V7/WWenBm56+TKe/Cry0y07yEmGiWXvbWQdolx3
Ru/oZlPyn1wCq8zJSzUcxYHHLIZjHJvRVa1b/bEvvIFulsgvXOKlgXNKI3KiLB1iadeH3Hfbj/2o
SVf2tV4ZEQh5Cc5v35TVl8wyhp7oFsqkXgSB4D94hBYxuc8fIYiN0K0M5q6u8hS+Z3qETlkGX1Q9
qQvagbNDEwvqyU4WP31cx1QztlMa6A+er9sAaXNSvf1P7sCxT0Z+GhhlrrssQWUPwHlP2FTHMB19
k8LC7LX1BYylOLEc/P0NkFn8/FElrDx5W0zlURuuru47MZN2fixkCnj6aFZOg+1zruaGiG8wteKB
12eYimCaMWO7Hs62gHIjnTIovmnfVIN7HTS9RtI79fFIhSXQAb7ylJRuNDJOib3bpiov2io4eL3n
z+9NEOblH2ZoFzbHVUXPe5W1/AM5iF0o/f0gLB13u6YbW8pmUZElGuhGD7LlexAEAwJG3c/UqPw5
G7qdEfsJMexJTI+FLnZA17l8wOfRuig2564xQIxnNdHeQWMjPM0n/EBvxqaxYKC2vhnC2Kh1X0Ff
aTnGD+XagzGAAB5HxEg7IjW6dnD2ZjPUY/BYpr5hQ7/x68bxPmrg0GAvhgRLAnKWjT3G7i7vhthd
YuGVXdyFgdRIVHvSHpuHGriINFc1eaVBdWO0To+Wl+N139z6wqoDLIyibw5t0Zmuu3bVoJ1b4aJc
RqoqvidFtHXSmd3DurdID7rxcYdE3jS8LwIXqnCL0+DacCvYaKuYfW3/tppyaqcb0/QqnOxZXcXB
cNuR1+CU16w5LG9vRm/0nP6h8spR3gNMAz63Rx0/+bAN7DKQxJqnaUZEfdt2iMV3gCVDFO+qSHP5
6MAsHrONkYYhWedV0BpUyLK8MbpbZdZgq7Y+9aLu97B1XBglTle5c3JFR2KwjT3xnV4eX8ch8IJ6
A9G1EUCbhja/n3WdJZ9N1eUZEWZpOVWPYxGXE5j5rpF1QjioiCzev1uTuL3hiYz9sPYUYIIfjsOU
Wawyg3JRQwJH6MkPEcEUWFS1V/hLgiLI5gg4T5+2vr2JNXL5HYLfyC8hFfS52a0yrWS1JGJUGhJE
L3XYvXXrysnko5+6KJ2mrcx60cZ6lc71bKKpj6JQUSOdMqWD5iiaevSxGbB30cU+baze17d2yMyU
Xc+1gcDvTQh6Orf2AbE29R92XRj0RSMaeFX2gII3TqODbRkOaBVteZGXfe/bNFVUWzmrRH8Y3RiF
5mY28Lf1q2wYamAX9OTGaFsqkdq62Mbk6dgfs8Jm/GMkn9iBXHM6VcaNkbF5/14aXRQBa4kVaoG3
lNwS8VDBADMs/KHspd70ftjWv6eeylBxFZrgoYFtN7itm2qM+F42flPZIWprFbk1HXg+u6I81C14
9Ok6a9lCEJU5x9WA7sMLdL2zdCEx7DuTQ1jRwWyNhqS6KA4zdhdzmZvWpsx6A7lhDd2Pcid81hLS
GHGBEdV3Vi7Q1QcjmP3aJn6Bdl+5lZZ2FxZkGxml9TlxQjIjr+K5iJ3vdTINOoAGVTEEtuSmq7Hb
FvRUqDbWdNK8Ym+4lJzrI4S30SKDOEjq6W0tRqSnq7GZeOmPDhxlPWJlmDMby1kadiAH38xgAw1/
ZXc5DMJyxURQTM5NU3ouVTd7Rv+lWITyprs1E13X1l04mBMnC7aRBr89qNwUjEwjkib8gDy6qUaM
0bMv0t2IxFvf1dWo0MoG2qlk+sdSLZ+qnZfIIHonPBqlETQ5OGz9LrVl7tzTLGMnsgm0USYuEv/W
mU3Cw3QsgfHYxZQDOyxScyyoOvdhGVgUcOdx4vzkJMJt36WhPZHONsaOmjn5CNdGFkC4PSTFrUwk
tf01odh0bjODfrNc213CJmUNVkwU1TUbtNYKV1MSllUFMMkRlNyqyRC5u0paqQpz3blz/S3jOyr3
TJaqsdfRmGLKBBRiO+lbXKATaSaTqJzYpFySIFNZYadsw2WfOdbFjygpTfFtrIdiqbjWdaTgl4dl
26ByITkbs32IhdWpVnE4qu6LzSKUFxgNcLhIptcwjIGWRCAAINvatIjf44+f+TtgB3H22TVxlgXF
ik11J+CCKO2xZQl89rTvdTL4bURXO0yMg56SjDesm1A4j56RJrZJGd9y6e6wFrAOroSIu+EacsVE
4Wc0qoYGzmCaOtEHJbPGXQe+liidAt8PGVZDZSbOj7DJxnsmoGAEQecUUf0Di18e96tcJNK6qtzY
YiMeIqjTbSLNdo0osmuSVeZVBLqsZAuniHr8bNR8zwC2huE7DMup+WZUU1AXK3OEXYjyEip3/FVY
S0TuejlHZMCqoX4VGCDqNkJYxHssK149eS0d5grOL9Z3u1Jhd0dzgkCc2C6N+cNQZiU17578gFmj
EM6r0sfpkBTkchRmU37sgnqJaTRkks7fk7wKJLi+ijyi95YzRVxuMjrO7yD83CH8NAT5YL1Xg8f3
TCPEVO3nuJnC4F0CCi3wVqHf5AKEAjYiKIt40TBtGCDssAkNWd+1pEdYPqG9kWHoqsIY007z+0aW
OTqItuprbCKzp2c6G2Iqg4xna4bBhppklkkaElFCcTyuq9L7oGJZgdLzjTkpdk4UZMGnxp1mhtAY
UVchUAN35oqYFB+vtB5jfcjyLGybfT+XxI96TSISvSFEyIy7lV+TQnefRVauwcyQJ+kv04dVkDBI
YHWVRAikVKY/LX5H77Fx88gDHNRbZacww8nYvJraKKK4UsOnnO4FB8324ETSnN6nU55TRi2MRj0m
WMIgxuVpkfqPY5b4bcWhNXdZtntUugHhCamu22KV5lVlAaj1veC7lXu5+6bS0q3pYJPV6qN5pUc2
PnSZ8HtUZ+M8+299kiPBzjIaBkKqXSPyq4V9ZEZptIzj0nD4FIDSvaUcSs4YA73V1l3Z6yT9PsKL
XLiIbOdMNPpV0jbfq1Lmnf9QmiOpiqsqC6Pm1ixGS9Gss2SQO6yXwdQ9ZJK9FeqNtqwXI1shu3rv
mzlOq0IRZ1uv27r02h/BBJ/9ZpLxKGRDo8mdLeMxw2Hm+49VUln2hRPjcgT7tWZATsfzzbKZjrWw
p6w8+nVm3ilzmnY575P8Vxtb1DI7vL77P3+4AG/z/DpBrIvOIoD5QKMnPsZCi3vO3OOFEsvZAybT
6kmRiyEdjVh4jYM3p59t267uMJ7lGydtzc+v//4XrmCeXKEquzGVZdHsfUo3WN5iptSmBo7s9/KP
/+QS0H+eP6I2981uwMWyz+ygI46769iJFsqwh91gyZ6i8b8ry2fKdM8lTn+fjlBQn1xldFsn1qOx
a2q7J45E58bGHrIZUqcJYmzdjaa3LFBI1F+/4PknZzknxzG7MwdjSHJjFwuavl2EBj5Bnn4T5l52
oWf1wpHPOq09atONFefJYJdY1HXImCI6RPVftQPatPMbLA5Rs3YNtjWTSYUqFm6Gv09516ltzGv+
DNhXnYeb3owwBGZ+tZnVmG+lkamvgRH4v7/+KE5aef9++Kbz/OE3I1g6M8FTkKNsEMy9kw20VaYE
mLioIObWndaND0dBNO6wY1cPc9WPact39jxc+BJ/PpRfP3nTO/kUBXZQ7guUjFNKUKnVYoyjjLEV
CuPuyHGIy3UpMpySsCOBclqW4WMVDJeEVuenAtNb/v8n1aA2rMsqmBxjF7LTCvbDLF3SXpjpzQuF
0GVk/XKDJoKe5xfwYrs1ZcKBF3Jw+wlLL2tZlwALyl1r48oCy0eDX27QnbrAd37plk4+qmSc7Sks
XD4qjxrsFXjzllMtS0yzeX3knP+IOB4/vyULn7XMy8ng9OLhDFCmu4uVMvahm6b/Xz3Tv8cmIITn
l0iCZs47i++0DtP6gzHo8k2btMWFT/T8tIPL4Pnf3heqb63YC3ZBpco3U2yV22gukHtbs3GbIf1b
I3a+VAZ94WLmya20FJJF5M8+8s2xjjYyMZLPzuD6nznilKAmTDchZJCz5uPrb+f8d236p32JeTYS
1AWOD0jZdPcVh8BNY2sDY7AWW9cz4KuWMCXIh4+PavLde29I6k3Z+xxW8jm/8AaXOv+v495XJ4PE
Naj1FOxXd4OoxLuyVMNNDcMSxK5l7qLSAGzhdy0HNaM51H50Kfrx7NjEbn/ytEd0KS45ez7ir5b8
hMSNj4Lbe1QxG9zXH/ALl/BOvuhWsBWd6sbbGUEDdYCKgcrXYdW6bzro+Hr3+lXODhsTUMnzMaoM
4VJC8/xd3Qrkb2Y731QDkRB9WhDnlmpgA/GU/SdTxoIDfX6xYuq9rlGWv1u01N1WAGLOdlMvo0sR
8C88s1OLVDFm7jD1pr9rmG13Vic+JEGbHpLRdC+8lfPPi0yH57dgeoWZJNp1d9rs2nViRpzqOTHs
Bliqt5xQ+oPZI9p5/eWcvx1s1c8v5qVWXaulJVF6cwbOiHjPug1nXLP1Jc/mS5c4ff/SSqUcG3fn
Sze4DtABg0sOmWm7/pJ16KVLnEyDbmFbLakXLsAEMb3Lat/+MmV9ifzLHd+8/qDOr36ef/JWlC4r
zs4sELP2nMfRSe619t9HDcq1digP5RRpIrutd69fbZlbfp1zPHWymGtBBUUTGb4rslqt0qjS1xZQ
2h10pu6as5B74XN54cGdrh9B4hhlFgVyx9HL3QszsQ+1Xc43DHNr//qtnF3E2ZacvJuZ8n7DQRER
q2WW742MOiWbsZHcutf//vO7VEpMJzvhBIQ+B3cGVGKM2Q+vl3BPZkrbPXBuWNPw7sM+fEwSGBDE
PvyYyxQnVmPLTVPUwz4DCbXKBGWuEfw+kxKIjb7ESF6mGdWL3vIv7DVOPMJ/7QTMXwIby2xUSeZR
bbO7Ib/uqEjt+m4kWZsQFqhmCHIhvE9ru2crT/Wlv0bOp7eVqup1UjNVSsOd9wjoMwAZRKKBGtcH
w6/UbogVcXZzXR7Dovf/s9e2aGKebie7RQttpJbcVXUxXHUUTSGp2BeRouc/J/cngOjJbtVodGsk
PQMc1IKxNkttr8tJJPDAHVaGxvvd0u3n0khCilMkf5Zwp1cEj4r1lJHdMyx1u1y0Dyp1p52qxOdw
NvtNPdvphXnxhb0Huvbn9+9MRtWP5AvshK3ix9jscItNxrQpPbvaRa7+RpEyRRKGRTEawMR1XoRn
Dqfzekqs7P3rY/v8NOD6J1sPwq1rPYYSwr9fqxunE3Z5bHxn/Jw0dbBPSJuPLxwnX3ofywTx5H0M
eRy0w1wxOFO7u6u1VkdN0fQOoMG046z3oysd/9Zjjr1wmjg/Lbinezs6LFakDS6YeWPerQHYSo/s
cVPE29ef3fkDGR7c0w0UsTM+fBauUI/lnSMWIk5TuZvJG77GyMBgxsGpiaZ8xgUCp4XEPTR+oxEd
L/yA8xtH9/REWMl+tCzXILi6MTgmUb5cR6ZJzA6hYBspyPah9dxdxW7mIpkNrlX+OQLaa44RFSr7
javSkjSgEamw6PwdlTmKXUUH5gXg+oXm9AsD7PTQaGUGxbaC+T9A27PVfrAgs4glM73BWRkjMKEL
z2JZ7H9d0FzvZBWI+H6KvovY1LgJYGkxGls7W+KhDfxfmZNWK6MGtNd27HZo8SLF7mJnMzaWsRuN
QuyDormU/vbCPf9SM4viIUmlpn9n9fOq9hr3zVAMyKzNsd8XobgEZHjhkzqtnmEeI2ZB9i5ZLJa8
gRKUrMux/iDtiUDWlCAKAsvVSlMfv/CQzy/m7qnSQHTD2A4sfbuhCjqSPUgFG0NmCHu4CNt/6RIn
E1JOWIkRTDaLuRbldYE6Y2tJNV339Vhd+G5f+GrMk5EiBqtK6eKyXSzHt0Fa77y5W8N+djeyg8Bv
LY1aUylUfklfX3hy5zUo5i+0zc5TmCTckT1ERG+UmHNrvTR0dlZM78YoSA23+po+k2/oPV38aetS
G7uwBzs/TuAuPJ96ZxnaswgKNsSCiAoabvWBVs+NV6fuKq7qfpXgyl7lUdNeeMIv3e3pua8pjJQd
BG9x6fu+7Wf7m6ILs02DQj82qpDryM6/hGJ2QZg5wNjK9FJu+fmzjTydEmtpRKk0qSGJPjauu6yd
rgzppcD/crHxrW6B+5EW8/qk88KDXbS7T9e0Opyz1MrYsqNRDFezZU37AlwZZ5tS7k0r9A4yLsYr
NRr6wjg6P3Zx9jy/ojXNhYWvliXHtCxypUaxovv4zrcSDCJ0ZxE2EOo3vgkCJ7+wyrzwRE9BOMJU
k5U5rKNq7oN3RSK/9TlTeUPqyaa2m3mNl/eSWuqFJfWXvL58SMWk/dzdFbnt3PuhDK75XsMtvql8
zQLYHmRniY2JQ29jRthzXNv6iBkw/P31N3p++pGnW/0+mtEItCzpYT19I9nC2rpojN7T07t0zHvh
Df70JTzZB3XSsQM0FtxhYlDtNoIl1mTyMNtoAi6Kot7VdR5sckVaR9DXFzbb55ck+VOY++SqdTl0
4zQzbmiuDdu5xRotXdQPA3jXlSGKS/vJF758hOnPB6iY88kzLc4ghXLbH7ms36gyTFZhXH4UY5jf
tFMc0BdP8zVa+VvTLb2H19/c+TvEwPn8wm3nJVD2WAyX9vIqygi8pLVa7X1MQFd9h5Hq9euc31YC
Int+nRShd+kLqbcFRMGHIYoDjPyxeTFshr/m120Mqobnfz2pJ52sqxo0siinYysm44qHNOnVz1//
306Nfy0f1L/7ab84NVZf8zD9+v1HEz21aix/5k+rhm//5nqIz+ATKccmoIR/86dTQ6nfTFuBG5Po
PxQca/7NX0YN2/3NhfYP6R9rB56oZcP3l0/DNn/D1+EvNATMjia9wRNXxmsujZOPCoA26ZOO7SIP
tjBGuT+Pkk++4gxJjBsZfnyY2OOiI4hRgrgoLoytMxGJ5AeJoAs8jtsu8KLVqKKLYEFu8smw9IRn
mo7JtOwpT9ESPI3azB1LN32eo8EO1LgOLTCvcR09tuyd+Z7hIufT4qVTcH190lx1Tmyj43iC2ofE
cmsZ3568vYc/P4injpLnK++fv4dnblnKIY8J0P/zz8Vu1MC+X4QwRWF45ylQ6jImW0lb1VF53je+
IvKCOqQPr1/3pwPtn+/z54WXPHdpO8Lkhbsn003e18t0aseHduMhzAhwzhz9WRibiJrxyh+yd047
rANwXqvYyQ5lP3yqA1dAh1AtDGPjrYySa6Q9/fu3r/+y58u0h7qAMeraxKD6VAPVqdsLMqY3GB7K
yEyEaAbxiXCsL0nPs4S1dguI/Ukt5ksbvZP38POqcCB+YsI975f34GhK8BWL56HShNB1QeduGt/w
tq0/fUrkjzms8jv089k2q1yyg13rE0KKzzI144/UtQvKHEF6lZfDHslZc2Uzo641JtZLb+30ZzJS
SIHAumgpy/L5hp4PF6nFPKRS1Qdr6N+rSKQENdMycEPAwGi2kB6n+e/NcAinoSA/avbvWufLSEAe
EWOhd6c3gws3ROelwudw3bLO7l5/eycsiT9fnyt94pEsFDf8xue/0DfMyqOTnx28oJS3XvbFFVV3
rdOJXWUnCCcwjM0ilF1JvBe7KizeFWU+ssXu3pmiM26t0L+w7zv/k6ifuJJnZjmn7QL0RWOEtDw7
5C1xilVjXTl+9djAOUY1SXqhMqt+7fRGjBU7+IwP/pNCS3kQstyJGASt41xY4n+usU8+vp+jjbeH
ulgJ28cg+vwhUa+yCFRzkU4DMN/UhdVu57HK34C4jjaN5Ze3fUepLw4g2IrU9X5vq3A9N4r466n+
nvuAGs23eqzbm9YBsDB50r4q/cA59MRaoNgGFhIG4SF10nEDErBYRw7RTtxduxZ9+ilgdnxvlVe6
yIksM/1gn0dtfYykZ69nCzZmgVBjm7Yc9NU8iUNqKYLZUa4fZvj96yjC9G50WuxGm4nJtQn+yci1
hEMc62vTzj5admEQrJkQl9oa/ZVRlVBJ9XAFeWG48oOa/MaAGEorVNb1WOwbNct7mUsqGe4UrAQ8
mnWN0YquZmbfT3V8NVnjV5W7071j5fmmzZi7dT7eyVwMxx7ZGq1G8lmnKPsYQzdevz6mF5vi00VD
0cp3LLl4DD0shp44OX9qUnmZEKzqUA39D9frqg0TarqWXTYew9I+FMEcXxv4WkYHlLgvS+fBC+Lu
CLZiyD7YRvFRT523r7QgL69+HEKjPbBU6rWO3OHG6OfNoDAg2S1pjUPSjltkptGRBfkTKty8Wrzz
itE5l1m7comk8zMgBKkpWBnKvrhzS9LJe3sXWVW9MbVnvk3QrF+aepabfDpml4dgw+rzfyZSQIp5
PmbjQrZxm4KmRNNCnHdlQEKPd1P1VVLG27W2QGfWjwS1lp+rdBYXjv4n3jJveQdKgguFLUkQDnEG
zy9v1K1qewSah6gskx0im/G+de39TEzFFXC0fVQn5R1iqRX793Sbh0q8cWfiFxskOTqKcNaZzbSe
BxduA6LVra/KK8PspmPv6PflMH2DCJrCM/+UO4ncK8toPsUob512Cf2rws8oxPcOVcaDnc57sO6b
KG+rN7bTWBf25T+dWE8f9LIAOtDNkeYL0IinRapCmklc+Vlx8CNW4lmY7wk229rFMN2nMEqn2jY+
TRMVf1Crn/phqPZlUEPxE+2nairHD0CMZrSX34lshennl+GdbipWeKXDbxFxfDuBDHFkQ2MfUBVf
BYWKb3rLuoL7lNxmC5w3F8pD/l55exTQiC5bYFRK59Y2tLX9ptCY+zCRfYuzhnduETPQuwH/QaJ3
6TI2dBN7RyDafjqbwIfzcV1qX+zEiA8yj+NbvQDva5S92zRJVvaNmJs9Jx3jWHjU/SRC1LAg+idR
8eH1D/nc1oKHuoB22P+C+Xk+hmbkCWTOG/lhdHLSCXPDhnufy/U0NO4hyYp9wgR1YeDaSxH99HWC
aGNLQzYUe+mTjVYRTXwOE6h/R4XTN1xTiKCDgJhoWzSwcIaVRpG9h6sBgKiE55yG9WFOQpTgpfzY
tdZ0jAkiWdkNK8AYpR8M3FKbJun7rRg6Mroru7iJLlmxfrLjTn41oToCM4DlWNDQTj63rPOK2qCW
ifMgT7fF7Hq0zpJ526SrHpS9VdjXg6jbK9sO5tXoi4z0AiBaZRt5B0Tr+WZJwqxNdz56k7HN0yhd
F74Z33hBc7/wzfza0dtWftbKQp+7CZzQvI6d6SqGG0NtZHqoRUZ1YWkBpGyqOo76ovTnW0Sun9Ko
vvaH0rnxl7wL23amfaaa9yU9p+NEatlOJUG19uLCvSqd4ts4demOEl61wyVzYHuS3ig170ZdiYc+
QDKMp7vhBTjVRs9Ie7Ps/1F2HkuSG9m2/SKYQQM+hQgdqWVNYMWqJBxawwF8/VvB+wbNal6W3UkP
2DRmZgTgfsTea4/22beYd+t6a8ebGpAn58oMiRy5twgCOzO2TvDvdJTFaxan1Vx8SjC7pBs0yZVn
ejga+K5+U6L+tQD49SsRJkg/86+6/deKvR1Ho8nqrCKxx3qfSbLdOW6lX9rEfrUyb+QLAE/fWXkb
qrSdmKYxInUSzmWrSl7k1gOP7F0yd1qtjDxtZayXqS0gFQPNeOoa+2wgKWV2bbj6Wk6ij82fDCzu
OuljfXblM56a+myPkN+gD4HDcWUZ20nmnoo6ng2HC39cyudMJ53Z1UiplMmkY5ExuapLg9m0A21L
oMHFI6mCHPeEN62haJrTnPT+owIRu5ejDreiy1mtoTUPkt5y36wW3BS2pMCEq/Vd75uL5bHxH/qy
v/MgLpJeq+w76oxDm7XzQ8436NZNeadl/nOvaaSCZ2oiZR15Uo7PJlx8cbEdKHpFHnj9b03Qt9Lt
v74lj5hJiAiGDjL972eMNquk8JnhHkDu8QNyuC3oAEPd502fM/c3J9qvlQl3Bdmgum4auB/Ib7/9
///RUPssaaaF3+/QZVuOTWQm8b3AleAlc7FLXJP7g7DoK/+RJMIX87su8h8OVFwwPthl2mqDUeXf
f7zHtpAHix9vVQRLLd2bWlG2G4jqWtsPJ/+3pdgv/uK/2gvaZaAqQCU4ncxfJtYVFpTUGobyMNdV
cjayb5kksl25+j1FY0WV2ed7xG7krXv+ftiohmUynIRquJsabzxQozxtfvmb+fkvlNn/+bUM13a5
sIFd6H8Be//jeyA+SOgl2bCHUs35ZbMVst5egVwk5RZtBb6OJVUXp+jcQMokDSVP5w4OjcZa16CM
0MRhi/ZY4ftTS5h65S7jxRwNfLBF/ZC3rozRC7OYFUv7ianfeWpueR+mXmF/EuCFGlv95sn6x0+a
holpksMU9L8aOU25Xj7rgCKnpgzHkbcXAXeHhNq2T7fsFlaQPfk0pFp7khOlwWAadRM3e22U12FC
Mpr25C2Kevrd3uuX4fr/fNq8Ya5NN8fD/2sXTJZJ4ZqY2XFuWI+Wpl2YGFzsAYuhEP1+c/3qHBzK
1YH06hvlb87hf2onmV65t2GYAW78V+ZI7Wfd0FVmexi7PiGBbQmtxrbOfAuCNmpfMdnSK4iaUoQa
IudT6uFJqlXfxn0risjIfutt+Oup/+XQMZDL3BIuHVqPX03onU86MNL29lDXgtwyC1IkHQOlhO+H
zvyBBcu/ZOn91C/elfOkDhevTK4yf2SQffHw5kZlZ+3wsJ22VCUn5DfZHgXieimIcSpSAuNwv62X
lrxmio5XUOG/eYH+8UP1aLJueaeAXH6tkuhtk3kmDu1gS91lOKdjWhrTa+0sAU7VazM5Yapu4wOE
Pie7Voq2c00vZj8sUdIXCTFf+uO/V4v/+DsJF3idqcOn8X7dyPuUBHo38Ab0ngZRG0EErDJis+Za
aw7NOGEiTcssKnWRhaoFUEbTMIe4mxmqYTt87BW4gQ0P4b//Xrcb5NcvWwjTQ/Hqux6T1L8fuq0x
UMorvzlg8+VUZ14RtXV1LGcqlKp/rycafOV1u//zTzVvs1ODVozQhL80W/9xwlXC6p2tknBj1/Z1
dUvj4rlFhdNFExGKBaq6BcJZOvz/Qf//SnX5dVB5m5UA1DFoiOhnBEGuf/9zSw5xrdUQEE7qD833
rYve0gW5ZWefjJTgPjn1xEAN9b41zA4H66qHEgcjLkqCkFPbZMCBSCPlyg/1rfvqtfx3B8I/XMLU
HrSmuEoFY4JfOmPUX8VMwH1/GLThAZ3wFhVGi0iDSWqoEMIeMNRlL/YwnPFbjchHOE/NcTsu83xW
ZW1d4FXeFY3hH5ua+a9ngn9sqjSLlOZ+//dv8R+qExOGg6BbNQyP6erfP0yN09sauSQPZeFCwlv0
k2yNeG2KvZoJXPr3H/aLMuyvc5rK4Jb2Ap0T3/kvT+ps5ZhuCvqZ3pcYfECrHmqlyUib7jBGvmSF
du83j4rBOyzOdjnibQ67cpp/9wXdhui/vDE2vDffuZ3YAG5/qcksVx9QcusNw93FjEVPJKtjn3qL
LZU/kqebYBgNPNv+LNIZJAuJUuZijae0nCzCTcvfZcj/wwt8O+fABpB7Lphl/P1L8Bj1+6tZlAcc
wWm0zNtbpxbB5E2mkXDv8lT8EDrSin//Nv7hKXUYVXJgsDegZrt9SP/xAq96N9aruZaHeqsosv3t
0V2tP1a7ve9dcT+OgxV4mkHO2MLr9e8/+i/yxd+/AHg5NGLECFMWc3P+/WdXwAjIokn6g+zWKkxG
MYedUABhoWh25fo5l/Tj2VZ8t4cJbuYGiREfzWkpFfzNlP5QtkOx03UcleUu1WX1rRS6YGPjlXcm
jxSds37LroOsaCeu/j012ArbMDef1qIBVlkiY6vcYX7b3JOyfjgoWN2W2VqqvPSgDYnDdNNK4puY
MPYL16d8zd2r3yXvTt5XB3ZWQclc4aFYKiLoNCAcOL+IhKv9Rzsv46LVNV5bwp+HTOHU1RgbwdzT
G/4dI88PYBlA3tbHuvFV1E6/Axr/9fz+8vFy/NwQjabOIflrnk1nr4OzMv07aLP73q9TTw2eH1sp
tAPX14JatJ4edKONKoYvzlw9zuCF9g3InchvkI0OAyqlvu6ZJ3abc5J6R8M7+OeSP7em3D0WcDFC
e4RCMS8QfE3s2QGhaJDnk/ZC/8HF6A/fFqu4YuW5T7MKW/CM1aUycMCXgoGazEmityrQ47zfGI4J
QkL+hZO1H7Bg6aiH5CoOvTPu01T77GxbuzRANRJ/IA+HnMvfPZGUi/91KHiOYxDjYt/kNIwU//5M
is2E74l1+GBkFBleJtoHXIgjxIBTpapnsTjZU4Mt6T7bKqbRXXvSJzEHI5uzV5F8rkLg8x68N2t2
1HmULtkZDd7MdJLJAcnHAJ7g3qksndOdAQVUns/cP0nXKhnR0pDiq3orRHZ2tLQ8p9lHN87WQ/PV
UOHfl10tYjfV5zjty584fiO76iButh4Fhd+fWy85CEJqYtvi4CobEZWmcmMl5MGfp5jq/Ap8YT1P
evXNUn6oLQ3dWM6Kc5mTaBT5tSUXj9mdXe0TxCneOrz0YtviySheO718WRrrgdn0k1h0Wue2i+22
M5/82gMkX4l70DLBDBp3uMGAJu09af30krTqz7QGmtsjxRxrBZDWLvRAWrQPRgErr7CboOi2rxaY
LZ7PFCc+GIugSVo3VO74x4ajPsC3HsFayQ5DTuiiyt2nwXfzEHaEIX/2ANIjnFV/rqX2I+mT+MYl
KmT5JyycP2e4GqFitxAY3RDVfdWgzTJxjuc9p4Y2ktVhVHB/RRV139GqpHFZ+V95YjwnXhWPS6FC
UyWP6Myw29RjAoGYHzzq1vPk2EVUluqhanvmKoP7avnNzOGxSbIBCqIHRRfPE+5J78uyuU9ZITQx
361fg7De0gHY1eg8A2U6JpV/Z/vTW9G6BJ4IXOl5yUDQx7fEm5GUUWdkceY2+5kT7Eb+zZgcqI/U
WyFJ+F+SndEla8xXBpnxaMjznGxaNAC4DhMW/pE7M71BePczI9wwaLQCfVGhRfo6ZOxqLDNUYIh2
vYa3fWUKHLdGraK+HCEv+wC5jIFjeZsilYC0qEjY9Kt+v+abcy1GDOIuWeKG1v0YBlzCIHnOhedv
oce0NzTg43uWCtWYd6eJkGFGBlBQUoDUQDmIhDSGB1U+iL7oL0s6j8d0dC8qz2b8p1sWkdJx9EvH
fFgdcdnSqj7BKvCvWgUfDu+kGVfuhGhAaiec/m1cWwSnSuNPMH/iYuZrHi8wPQLYy/N5odw7WLM4
GTAN9n7dvcNJdWMfxUEwGsR0Dxba2Xo2XrpRr2MmxQSsEndmLOoHvLWPqZUO8AcTcmpJYpax+hW6
exjDbTWJyMvkYSUMd7JvAdnY6TPEmKGoup92b56TDDqHnj6qRdcOVZoPYbni+yeXG6Rbdyf8b2YF
v9zS/Tue7jSEM1jSI0IyHXVwadbs7ZHr7xO//pla7OryjZtG1WNcqGINM6gXxDvfWS3fZqrBkli9
DkAF2av2S+mKOszSBON2me+F1TGVHXtnPy9zjPPGJvV2eIDEYsdWbz666fTl+R3E9OWuG9dPQ4o7
zejH3ZSmzS5Vb+wZd2OXv3pW6wZledEGoG6LmtK9Ae16l6SAxwBvsJ8/yNT8zhQ1O6pyPZjmRyFX
6ziv9L9mDkhEo0kwMvmjWqct8KzRCBv+jCKDue4n98Lb+Kc16eTrxOnQDsd1IDMc6PkZJsu99GtU
e84tCuDmgbCbYz+RJ2+A/CAvmC62Hs4GdZ1jtyZTRuSgm+Y8O0XmXWmVL4x4M0IyeHfE6D2Ure/s
9Cq7n67uYuaRKTcVGYP+gtu0DWyP/Iva6oGNGIiph/6WL5scNxOlWdGoB7O9Pd7bcHHd+Q6+44e1
+IcqgYU03/BRgLOHbvphuAtw5tkBU0gALC9boFwAxvntW9rmh8TaPohnl+hK8h++xhZG2fmxk/qj
zHaSmJFRA6TrZXUo63nnteXJMbWLYf8hFq4Wzuw/epMTOR8qnDHzmIVYdlxEdxu5DeXwuVrmBZs3
fO0G0E9ig+rAax+lyVJGA7XRHBj1Qm674R1SGi3qlubqVkUWcxGmETlq/UmX88daQecqzL1j821l
RvNF1OiPxYDYvmXAjMSD7ZsAyHT91S15x1+3lW+9JF1XmHd4eQ3yTwfoVbJ/2Xp11guKn3krfubk
K5k2jJOuafPQcOajOcvqOG7UA33nBYbwPxVq28JyX4CqhGtnPMC/OsiJwn2dk6Bn+R0wXQ90pgFS
97WgYWfTVT82PSOy1Qf9LpvmhdV3HumzwxtaUIPkjHAiXbmvIjXnA9SpsPQXK/JuT17r1aetlVFZ
DdVl7lquhFUchZZEDZAkbp3ewHqJTmAoEDnP1tfq2j86e3qngn3RupzP/nbOzZKzluwyhb+XLUF2
YX6+7rfCPORWdR7G5Sj8+kOkzZNNmwOf9hENtc7tlTkcsR57kgpK8yRfiA4ONRjgfsKzcPukG4Kq
/Mp6dwwBpf0WEU/67ks7VW80LwOpVPk5I4varrXXZkHFwIT5BzyaA4dAEnhL/+I4fIeaVX/LVm8H
4OPKiuubEvm+F2ymK37zdtXPPge+6pYsypPJCi2yxBVs82X4ltjD+wryXxuaLBiE/NyAkLv5A7gh
3EZt8QxcMw/sVj+Cyb9zZuhStztWY7vY1TG7dMFNsMRd5x7sdsGHZf7sPHc3W1XotUROj5mQaJ2s
l1wWNPgG/1bCGa7u+m3DzmPz09KEQmAm7bwyKHYsv5T7zCoOtWHIi82U2zUYQ675dLAH89o1y9tk
qFfew46/TO6R3V80hKnVpD86xnYYbH235FkVWGnzp1mvXLIUcq3BTekVwaDnUzhu9n7ZUo5Xq4ev
b02BmRahiZVo5ynWKTc4gm0Wb7JJ0Ytx74Y3vk1ra4+pO+79sXpeZvk+MaCNE16ngHgExVSoexI1
sKHBNP3ANxSxjd6528i/WNLX3E3L/VpK1nlYQKJc1mzYbwCkaUMmIT0MIY7gvpCQVOHE5YFoZRXa
KvupQ5yKAfrQPRGUW7NELIxR7dsG/IuvjlrpnsyxNfh3ixHu6UgxsHinoi/3kwm0zTE5MwEbV0Fe
gxMap3Dyaj9sXFryyve/2eK1hckfejbxDBTT4z4hYjYkV0Ia8i7x+/eNdIWwW/gas/WdJvuJtI+E
KJCs288jy2BjWdKwSG7pVGIjgL7qd8VQ3g9uZ4ZV0ZxzbzthLXgo1hH/Lkdvla9/jGVbHoEnSrI9
+jHYhrmP/LwR4WRSgnfcETsSLI55631NQN3CaUz8wFFLqGqdYgv/aYiu9YjXz0KI7OVh6gDKFBu2
QTaUu8nnhB1EhseoyYxrCg4WP9Er++8731XXptjsWOd+kXLlu3JrtZ9nxA5pHW8uogsw5dZRtygO
CvZJxgoBTTNgVsmliLNBa8LFVRVvQvKgqkSG6H+yo6ussLgVvp0xkMlQrRGsJVbly5JEaZo/9DDi
WNS1RiD8mcQh6qyQcuLaVro634qrsTlUwlg5iWZWl5Q4FGOW37WP0PlJNuuACDm9+YQISkXI5dLY
hMobEKeyd8c86iBQHZoVCCNEraM7QOIq+5opZumdm3aGtFGwLM31Ow0ZJqYfMrXJaaetRuti0227
6cPYbW4wcXirdY8epj/3Ca86r22dzt8cturkq9wm8CP3pBjYLOrJ3nbn5aAs82dm0UAPeeQrjBqL
C+FR3pouIs95Ea27tdB+djg2t9T6I22+NXOz6yHdBO1YPw8lGG9Tq5/cvNqhiKKqdt50esywnl5n
Wz2O2SrjztGO01h+ivl7PlEoaX37Ks1FjzlbSc44gcDiPR63hv+m2uuZvM+T5eiJJh6WipfSdgOq
5S9gcbpV9WeJIiBOH0z5fbF7cWZINjHl1F/4Tm3JxZJuPxNFHEqqpmiozdih2wI5CMaqo3zOR8oI
Re2K3fI6C8C+he9/8PbwhZz7Vp6aqT6PU69FWwPpzk7XaPLAbwudEwz+U9fqLygkqS5z69tUdjur
Ux+lnzzllvNzMhwCQG5ox56LabGdn5luUYmQnTRVZ93VYn1r4sorDk3e3acI/shHrz9Tnyj6wb7D
sQk8zS729Zb9SIz6lY/zTv01Chkit2jGO+KgnuZm4yzvsB1yodeBmAYb5FV+zUrfJD0WfqK84elK
i0meZT76Wv01jmsVtEKusSkQbCXpwzxwljGeIVVexWTufjGqZl3uGm8wvR71FFZlSx3patOzXmnk
tMyDiousIPCm0JnF+SdR0fn3NwDCkCX8egw05vbka9rr2uyXhIRrk0yTiUwVfXPMsG7vAU3iVd5+
+kty0glSEfNoRTMM1oBWf0dRcIVrpwVgvt63Qg81DAtR7xR/SOU8b4qAkc1DpCHan2sxH7fUtQAx
cjVo4jNxVHnskj6PCknGCL85IcX100acajT5VXXrLlQMpsuLCVHr6nrbtcs2xa7Y+y4HLC904fIP
DSGfJr/QiBahWxhH98v3si0CT323SdsMM287w3bKwqxz4QYx29GCCSUzAyb/fnPrZ0RQR3cavhKD
bWJpyKvV+n+C2MuiJUdGfE9QYMsUpbOjdqlPfTskl74k1ntCDlBY/UWj1ytm92C21XaBNRgL9kS7
lVOZn51SXAr7jGixDu08Z5JVLfLsLs7OGpz3LeU9aXPuPdW1x9oOk7I+sLk39t5ID6oFsxq+7Mn+
DlLeIumlPpVG9uIL/tPNmr7XSWFHauK94azrn0cC3uMBUF3o5O67UWcnbXReCnNuAo1RWWCQeRTW
vftD25yfBEnZUQ2mPhg97ytvjajJdSIGt46Q6GyiiBrEZ000yqgHjgtyBBTMsDtq2lgxce9QWbba
kahJRn1libCJE12lPcWg5zdXXP7roRnyd+VxKfblJ9flbtuaZ6eOUrWQZZPZU2DnFCDGMJH6w6PU
bm8suJ2IKRrNK6dJ0JBfJVoOJQOCqfDpa8d8fi3sqaNfXL8z1832KbFyGvDyoJoKPcYrrGfjE8bX
a+XYCn+ZSMK52KYDoUhPopoiQHdJxAk/7gvKDtkuYV44cV2I7x1tZASKBL6nMT22KWMEj5FTu9Ck
rVmKQw5vVap5BhNdPIiE1Mve9WE5Gu/Z6KY7QvwGbDtzRnvtFfKHK7svdK89++qW+q7neh6t3ejr
L2vdiWC0TQQGa4O/O6nNXSI+VacuqqVrmm86NYY3w46hS8U9mB/N1Rfwax3wwY7Tht2QPy+g0uJB
Ln1QL/xNzpxlQZ/mTx5L77vNrD9wU3v4v5wuzHTnzCWbcL4Yocqq5qj3BUsuPGr9ZH5tRGBFsHBK
tOrWPfcccpsySv0S2iiCtVuhTkXgUxbIWe77nmzCoR/6qKYIGGioIhQVKkL+i6lXM4ezPxC77SjS
Zjh7ZTk3Yc5cmB1A+Z4l05+mwce31Mtey8D9p1lu7ITSkcGpNqjY2uDUm+I03+wzaUaUqd6m8UO3
h4nTmvbcIjp3u87ZGudjidut5h0zWvnTyCVijYlmMM/IhLeQ9uyL5UIX1J5au3sotzaN04F+jRDz
5g4I+DPEkeEpa37MY20Rk5QsUVpn0eY41Ulq6lDrcABsbYNAKueHqi7rYzK3guAn97lW9Dw6rmqs
+IgOMicJOITLc1nxRyQ0hLnnPktGR0ygzCEaBrRREBYYwdAHFmH1JD38h1MLxSgr2vyYpJIJmc4z
K4D+P6/jtNfNxY3GNQ/hwDNUq+EnJr72nPGE5IZFmc9mHDUG5SPioGo2TznZ7CGy6zSApfETZO0f
xNI/qrKqdobR5Pc62YearOV+9Icu+FZm5nF1tncS0P3mBPbWffW9cY1T+r1dKaeQVmwLbJ4zIpeN
x7Xsv/mcRbtipfCcxkGGTbrsPA6uFuv26hnraRioeqT3mXTZi8y6OKmhV2rKE1Gu8IFkKXd40tde
4HeWE+M/qDdRhfMygsGo3LtZ53tAvfRFUvvJqGcRAODimurLA9he+1I2HZ+1VDL2qqJ/dAf7wCA6
PYEg7i4Qved5amKcyEmo96nNWNf60HQzXs2yuiiP9OFpyj+FZg1hA/w3l2CB0QG98OItd6p8mcXC
VPW2/F6keN08nYGyOFZ5jtB6dB+ZXZc79NJZAI0z269G8ipV9+ZhaQhAGUCSmNI57I0aOW3+rTE4
7B2rnMIOSr+HrijWGmCyRHZdkU0ZhzZps2ub3c11Me5lnb+g9FpiKI7F3m+N/WLSsVvQmQsvyyHI
MYy1h4b0rxJhgZ1iLrGH5zITqOo8c97J1KKfqemEBT12U1Cez/aK/AwCa6HLB1+syLxhf0ySRDiE
oTI0dVoEKxFEzNrtU7v6STyZqRn1MlFhuZBPbebdu9R3RZXYu8lbQlDCzQFcxsjphHISLOupH2dm
GGwlUtTVwwJgWMIeQ8FR3kSEhnsg5ZZaddjEE0dwnGPU5Obm6liOzIyci5UEsDWbV82s70lWCxEi
fybUys+EvJUBcPS7ZZzOqV3QVDK8NayJZFbMGXja7ass9TOEWiKbuvE4u0QiqhUBWl5qHAmi9PE3
32dV9kEL0O0WdJNVOsy3l+47oAEOczNZWfMLHhynYONikKqSVor9SIsgGpCyMtY3ZZZ3hu9ScpaL
F7JV3jnoTk+cGCf2ala8FMbLtm0H9uMv+njfyOGUMwvagwvnq1P0Y2k8p+4jVRk+GBsOi9+XV52R
bpbR3fJ6i6Khe7c6K9qG7FyjR2VGu/AQ9RCDm1wOl1EuJx3EIySQuB+osFrEyVFuuh9Vk6/PZh5n
ds6sqavfRD9yOjvU6Vv51pqzfbEndMZGY5AXh9YJ/783etbJ88sPs1t2K9VrAqu2bDM3nuttv5VT
eRi9LaGe6hHo2979RIfrNdou0fXkAquOTZURVDTKRNY6+wyHTmg2ZXUwVotRmUM1Y3vrt96QMoar
2wQLub6mydTegXweUwg+dxOV8LKOb3MztvGiM+h0rYfOOKNu/LaUswbBYL5PPouKaOAetS/Yqy1/
AGg9Hd3S/urQpLOjAbcIiKY+zYyrNJSCoT7EFfOpWLd4qk2jbPdr5xxSBurdLNODN/FuQ9J/a4kr
DYa5hfbdjeRf+cVhnkz/KnKgkrAbN050qN8Ytbjb2FfTiaW0IXZyArR86FJ+hL+pT+CO2Tmv/J0r
c+aRPSvfNd2GXQW3NE36t3WKByebHrPGe28lX0yimnvTTeYTcHWOPe91rXIbBaXVRrIh2m4ADYxz
pGUJYxpxh3601zDuWZ08zkmix97QxDX584EFS/hoFuep8LaQmvVxSjYzbLTpotsdEkm48mf68b0g
FSDiNldB5mzf2J/HoqHUzxPzmpoACIl4CR1/bAnZa7j45Laba//uln08mfVwwvVEHT6byUENzXtq
ONW5rpDKs67U+p40Z1gSxDFOcdan/c4Z7DpUMPJciqYoFTQ6FOj6AzBUKlKDIHjsJeeiGI2jnhCv
B1Jh3DmL7wYLJi+kPYsbNNnyXS+rL5bb/k7vN/d42yF7uSauLvbnS8kWZesRZMHF/z55q3F1TEyO
nc7NYmfUbHiB9L3LHoy0quGaKei9feXaYSuIT+DbYZu1cx0t2/dEycFwB7SvDWncZ4RJaDSUUA0J
MWTZxVrj0Vu6i1OSPM6k0zMWfMPitgtzGUuyelGnjD9mL23nYXX7Zk8GRRZ6PIgMS4R7HGuXaPvM
HiKrZrbu0pqN01bfafImsgXivaOIeRPXTc6gYJYcTKlaA2J/hpvUt40BRT5MSTvtpmXp4wmqaT0z
QcTwHxYIlAKtsl6Gqv7ee1se+6aiMEpy2mH2pqQ/qt6/d6bRjh2tOXpkPpIJD/OkJO5VYiS2tPQD
I1mzy3Imj35p9btF6kvUo13LnPrPRGZ1BDeeUbNiDCzN9bJV3hUnYYISGK2A5oPa1qWaL1tLBYag
9bIYa4YWhYDasRsffIvbVE3wWZvN2I32rIWZKy1goZRoW+8xhqo9Nx4btVxZ3y3Xunae9cGjbXTW
2HDd+v6v/1n1srhP92NJagDi+Y7jfQNyrYyn1Pe6+27aPth8VFdHMHHrZOXsSj0fIvuWRNpb+j7T
RkgBhiMxGWEHwEbGajCljKcvYM24+S/lNLLmacCWTgME/3zU2C0QFro27Mzpm5xKEycyU1mATloS
NlxGmAl+dBs7323RqIiSmtuUx+6mjlS116CbZB3VmwwNraYyjqwsIw1KLrB2C5B/HxJs7+56m3jR
RO+7Hd85lGrGc9rkvGZsA1hTac/pSIJ001sndkTma//THvomtt3FYL6qpTGuKCiHJ1i/rMGL5drl
xKWKxgt0W3pcd5v5oK/yW1WpkJKNjC0PkpvGwbclgzq13m2RrZwh0t13nnXuJr8/mFPHvGrDxIeG
ICwjZTVPC8CHAGhfHRoNl2LSobcEes4nVWt7qyT8aBAhZf5+bqYrHhbnkliPM8O//ZIx/vWFnUWr
lvR72yqYeBF0wDZm/UatdtkGymWr73/wB9xo5/lBrW1/A7q+5QzaT3leB36NQ21WyLo0nWImtReb
uUtnnRCBnYq2vcscDRJxBWOZWIxdYoobFR/HGx/sebIICBkaWF/w2vglu12mmZeclUCbbY95Vf9p
chcEhNOaUbXcuuryzEztye4kIavDdPEzMscQO3xjTxCmer5GTkXD6iv3zV1kg5U48uoxfU49sjrA
O5kQFNaTa2sqGJsxpgvFs+a9ZRWOfTXbZFww1Rk3C+J5bryoNjHj1BYf6IXjLhXg3/JbtvHGHzPW
+baDXsJJBYI+VuYua0eD/7wrYpAU2L3ZA2nEWBxIOLsHqacHxjjlDPIRHtnEdOAHTjmFrZ/pbMS4
a71A+h2g1sb9MHjqgpWalIyvaQ1o1IiZraawAvlJ6A2b0q799LyXcrUpHrR6w1egnaQUj145Lfvc
KSq2J0k0ieTq5bjs0KytYV/wcKVU7VpePzfYkQa/OxmmeEJwEjaV8O6G6ctqxE8/YYX7WfY4MnP/
WrWUBtQOVy+r7vRGMkCpWVGUnCw0DLHI7Uuvbe98eVtoLerD3LKnvnDoKhkZBispJYGi8pOMZCq1
nfSxe6pb9voV+7z+5sj0uuKtt6oTd4o4rXO+K6zmg3b3Jc9MsiBsSRJ2n1/xFT3pbjo/li1rWbOG
2Exsr+YN682+XYd9Tjo1e7ApgKvLA9UYtIOjH4mFpqOs3+dN/8qX8m7oTJozUyJeL5h0W03caoYR
DQu/TzY32aUfPRE33j2/fbuZvADlwfPSWyIIBzQ7wgv7KBkP9uoFuezfoX+6B9/OLpLtjzNQOULz
ErQwzitZKoHJou48U6A3W3U3Z87ZlPn8bI3ZQ6Ie836B7ycyvEPt9joXrIj+H0nnseSokoXhJyIC
b7YC5KXydkNUl8EmNknM08+nO4uZGNtVjUTmOb9V3fJAFt6uzxB8DaIK26QrwqY413C3m9obNX7Q
dF6odd9gFAcrHmLX5QdacgITr9qPqTXfErcAqfL8n57GGmWa49E2pz6WAHKq7qbjkuuvkzXd/nTn
HnFhGjd2ckpH5onES54FJjapiJWtK2PcZn2+q6y//3493n0KFjiYuJeD+7FGWkF+YvAMi4QB2zXR
8fTbQHMmnl3+1NGZsZXew9LJraZ8vsEFaIE/FV+rtbKU1NpJ16x121k+9KPd6ruy9D5gyiCY3GTf
JeRxFc8plpI4S0y4kmbnrqYbo8hgV8bnlFbf+lx8JXjX3/XqyNArsLfZoIcjb5XB1owWwcfzvHp5
pND/SfODq90LB0/9JVUgT5ZDj3PnPyw6MJ7VnaaJl0d0SoaKD3eeCVtEAayowEHhVhebxHHqXd+a
LyUUJcS8asWFkpGPxCcdMjGLY7Y6h1obQYw7MJHqy1DdSbj1r5mXzqmfsqjGX3msKrLcaEb8Asdc
ZUsMuP1eK40UWUFdw9rnj2BHA5ACL0hr5z91JZ0T/9UNEkDkY9doZn0sPoBdIQWgwH8TCOLoAvQU
JsNueSzyud/WbvVreXa/ExT5gFTosXXjF1fju/Wh7h3HvucZO5tePE2JurNVDWyDqLlahcOM6e3c
lryeOX9Z0/yS9JISFRA4ajR/IbToWKChY+pAthqqL1F/JLD69ZNWmGu0OG4sGuuXXDf8T3WTqK0d
dGwKjaLuW3+oKnVKfQq0m7R/RkH3ggEPuxsdQDrJYcw6bgjw+iWqrokts34G2dyMtz7yxJwjk8qa
Y8DOjkbrPRfPM68ppNs7J9qnQlPEfeOuxHSpnTOY15FEU5qMsj/D+NQN1v2Bc3sDWt2jfGKWVpqO
Id442kieFhOv1hA33SVXSxdNgw2RNc3vWq0ulTPsaCD5K4qbzK/V46lszHBI0rfCX5uIWHdG+2xZ
N4GJ2qpDMJ/2xQyvMMcUOqEBrRsIJafjndVhaIsHX4xPnpNvXeuLLNnyNI84pn0EOEFQbYZJvtsT
o3zrli0HQI0sTAEpQYQzwboe4fU3wBgKm+1hLfdlP6toMHjW09CSdmOk/Go0opU0tBfrR+5lUcKY
d78yyVZapiLCA+67ojCujmkcssbczxQ1sgx7xAszTh2d7oQxMwj9Dm9gqUac6sWkRwSwT7y5yZMI
Esgo+51q5nLbPCnd5KuKGI3pLLIspCLTou8aK+02whkeLRN6uqhkxkHlE9aQ0RGjwVpPMki2a451
RmfVK7UMWtorofBwVRF6usH2cMtfRYk2dgLhjK5dSLPf2k6RsX2ZdmRJvKMTIyKhFmdh+go6d310
O5peEQDfFqtXZaMnqgKhzm1b+ZDqcC6rJHbIyVDMpTWCIHNDXieJJOhe4qwOQreEw9Nyzd0gyOUQ
qUs/GlYFeohbmXa4AGVB9wGCsONatWKYed6mch2idRVfSeLunZuMpwlei/boCQfZ5fNSGWU0SMsJ
iyxD1dHke+wd684rzKe60U8gtKHS569WN5EtDeWnnBFAZDOjOHEdcCdKe2pXwgeCcTz6TfXVzD0D
hytenG58rjlM4q6w+F1M+7ey9SdyiZB5y/zTMmSUE4myMwRFPgyrO9te+FyH9EGp6rVv3YJcwG7e
lDTjhNIfz7T77JZUA7lD4JX1BIe5y4tuu6wi7tofbGf4HsqU2BoQ/nZEJRvcOwknbEAU4MlUJg9U
yaht82eZDVuz7C+gP3znVRFbuGobz7dB8pwxBsQQW8svDja3HKki6o6SlysX+wmnNwANFRnDqvNS
EHQeBmP3u9gBPUmmuEgDMQwtVXLbdbeo8lly5NAeSPz8Z5dB2+VeTr5vPb/0VDtEvnPVHMvZIX3n
najyalMPAdkRHBMmtWKxzva8zbOe00Bnrs+qNNR6muqXEtGeLAQNQr3BG/xWOfvWRSSxjNJhyKq3
Q23/TcjxikU92ZKbZ11KGGP5YllLTJUyOkIwAgwlQMc3QaEV3v4Bw9VvTCdQR/oNGYiNbx0rU6cG
1IEuGpuCKwEFpfd0q5DLLLc4Esz+40uist3A2Q802e3F2WMc577r7hW2P1LWuC2R3zzllXHlroxq
ifrWA8PO2KmEKC7W6r9nk/GmoQthFKwYEdp/5sxeKSEdu2FlNvfccz71+Zbrj2n1ggKmCbHOnvqx
nI/GfOSFVWFQ8HFqGs77THGyG4n7aSaonu2D6djXlO04Tx5MTyII8wA8W00D1PBeba2FIxiyh8oB
U17MlFnzue3Wa1toJ8I8orYIruNiPdpkqG+or9hq2e3eGr1zVpUYegW3A/x4NeBmHW3uRlMv0YHk
SWh2NTKV/qdCTrhJcKyFbc1ZMmKS3WotAXhkPMrYc5PQtdJfTCGY+i05xJXfvhS3tjFsw2Q6NDLd
5SDfJk+Fy6zlNSc5WiTlDlzIis0q+0ZeTuqk7Lqtr5WoejX/hyTmC2VrXjTn/HRe6vxgmr9eaTBg
1aO5+cpLaR06tQtStw/z5LtmUPb7Wy+D7gqMdDHR1Gao2Y4Wt4WgsWAA5UNurONK2wTFOm1GMFIV
AO3rdXmi9Y7/hAKsA4yYAAjgN7Kr6slOHVCmymBtFXa01HrLrzecdNlP8cz3oeyg37Nr196uU9pR
kgmGWR+uVHfeFJ/zp7KWu4As+dyrt1UyXmhk+sE078L865inU6iBHNwIm8Cn8tSnPUDieOKlYjy5
PZIpKul6Glb7eRkaZExeaW10KZDVpd49vQK3GkzIH9ceORz1i12wgdeJwipsqK1VBD9UTW7TzmSo
RNvX0Dq3GWwXYktsnMF5z1osZl2b7JZBP1apvQMNSze6GiITSTfDdTwH7aeTlfeexWpaLcF3MfH1
18UwxybadgTV5GyJ5Y6EzRe0tcsmoxxyQdLZjVrkeDNVvhpAhEFWQ18DrbdVZNvzbnTMJhyAVT2t
ixiX3xXDOCDkxGdqbBChuNvRocCRFjNt66iS2KR6h3fubLj9pZl9KujG9J1+at4E68cYYP4MGohC
PUj9CBK4baYna5y5LMgZt9E4SKU+O53rpjVOrmbjJg/OQDGUVvUg5MqJVtN8Tew2DliLNn2ZPlSZ
q23SpueBKmvYUF+5WSpAwxU4p3YWO6Q8cN0XLn9nD1nnkJZ3dLXUWF3l81ICflLSt7tN69LvI80k
87Ns0TM5qfNiU3rpGiSPC+fbLOCaxzEDw1zu3Zpr2xkxDFSF5FYsBdq8OX3QCqRBaHDumMA0Lq/2
tRtdEOVxfusz69uq5FtHZwvPup02WRCwxg31wvltKZycQI1mfknLrIGkWq9DlhTsrgu34Dr89VWH
KyOZDnhZGEjwiG49vTo7wt2PJnLgArL5nNxYNzwwrVsdIHw4L7i/DouZvdWwqpuuH7czGrbOQpRP
8fRPGYB+aUTlIooBTsh641oECvOGnN+H9Yx5K0dZJx8m+pUJIPA4lUDuls7C0+O0FzkP/3LCKUKi
/3PHwrNAxLyZepy9ZRlh3ds6iw+Ax/UaYxR4J/0mFn1ZbHVaNSLmQZ5EZmxrX5+3sgXoc23aero3
1Zt1JNBcZTf8rVT+ssO+GaoEfmJ55fP2NhahrZGiGjfq0/qbpj9rZ7lEqC1Ixbe+UZ8p6DzZLjG5
5lIc0Z5f5xxNbmKzcOLXtxLf3zqbW0XeDpcQS5vUT3qw7GsLHbNUyxmGu+YL1z9ZhnmTyRrMzKu4
H5uyD/GK0fy2DrHRV0Y8pza/z8oP52Q0ynHez3wOobbyWG139aOSd9tMffIKhk7FC8UcUeas26x+
8zNr3jULohLHSBgb0dvpZf1p1oEXNQyv/LKoVAyVx6O4KU/QFTYeXoMkUPQH/BV+Z251T6en1I6r
hiLBpCnSbbp0B4owNeBe7aoG66nXkxex/mfK6WZmSvW3jPZr04F6Bn3/RxRbWHt8PqzVIZ2wEUOp
vptBFChO7PYA8jywEilZDSSyWbv2b0yRTpjFqSSvF/IA0MdYHAPOuY8NPXcPiY4slZKONjKmbDlW
a/XPVdWLECahHvp07F+aZ03h0NAKAmPqG2yTtjPSuj4J2Y3JbPAQ+uWpQh6uELyraX40m749F/NH
NS4rZSmI3rrV+JBmT1R5spShs/oEvoKba5jEtqWTwOvQScon0xfh0JvbfjLv1ozPuJP2r60PELyo
dLcWseJWJ64oyiXG2hlXZ7M+odykBdiIANVuDHqC6CKxZoilrecCXHa587dqTLTpUppMQvQSCjMq
S3eMWlrCBjX+CXiePeXEIUKSN6qKsUkYw1ENHJQG+TEhLclHCxLnkRH4G3NFutHof9sj6SCtZNCQ
0FEUyPXcY/GLReCeVhF8aGX5TexsONKwdUgNiz8wBzOcRuK5Fmntl5Q7p9fT8VZL9gLncNSnp2Ka
DM5E1gmtfm+krW0yGvhCkZd4+Kd7aa4WoQmInAdwo22DLY4avzrOx5Rcr6H5HRdviYrWPjDRwLPW
AmpHeZwt4qCvAUj21L/kIgMjzXl3XDi+jiUz1z6FHuX6SrKL1y87rZKRZkE90apx6KVjs+bq716p
3tl90ed0iQg1hAb7NSOQZAIIFHp3SKoVnw1CeFrdu8+sqD/o2+02ZB45oVFUb6PeupEr0haQU9OY
ZbgMJqs7aPP4RiU86rmaKjbN2JGFxOTvZnVUWw/UA94emP1azcs/1kaEr0Prb3nkZzqB05Nu2X9s
cls3QA8nIaUm+6x60e9y2SCwcuJcLmc3W/8mF9dG4Ig32rqXm/vohWiEmXJXAqc8YYPNGSSVFE9S
uXBOyN6Iq2AmJtPBkXTCKSKn4pE/NHL1Og2rtqYE1TXf6cnC88XiO+r9S9KM7xQknz1nLiNsfDuU
VO+J0Xw4yZCQC6iFLTpEC6tpuOJxjOthmKJcy+LM+jJNseyz1fycRudxmufypgDl5xvMlrOHLnFe
9kmmP+a+dA7tPIPjyfMEL7jB4qKT0JNFejvc6c2ikb8CP+SsvGFp45XosMri2Orzs1EjIzUS49XL
e1q0+evPLrYpGIhn0NNdO0Bba6pLNrlyDlkrdvkyio0/I72x0r4/elbz4pbDnviLKp6rANHBSVnm
BYtrt+PlWKK1dmFKrfLYG108THAZ9KyZOYBBgaITB8LBadefqrq9VThBmipnTk1GuZfm9Fmlz2Qx
fdv+gHFGySLEsHu0dfCyDPHQedQJ+eceII5aDVfNv2ZoXgkFRpo698sPCYISQS5n1HjqLYdKYq3C
CgNSZGTkVhUG2zJW9DzuLJ46HJIbBXXzq4i8e65XctoogleRZyso3dxDmjqtu87j7RsXpuK5/5zH
AUdrAww4Jtp0S5xcwtYhoNv1+YoS4PhS++MliEadEXZKRv9gk6dzEvBaZbImJ2vE75l0JeFN+qaz
g2pvzM0Q2h3lUlaZRg2hTTF+4R/Pn/z9WmYXlcLZ903gxCMwMdk4M1SSVkNd4ibDebRObMb+92T1
VuyW+sWHO9lkpLyGzgxA0E0plyrX785JUydKiC6PW5lgPBMErXbeRc+yJpaFzvCWKf2Ecmyvl8gC
lkAcFs35NRJGpsrmfM4tNmlZbRASZTEoaQ83ga67FKkdBh2dIhWOoaylMiJL+3D1mnaXmPT6Zbm9
GdHQ3VeW80HZK9ieuMoW3TItaO+IKP9SmGnYJk5tJbA/QafuBlJWwJlRlPWesW1TBBngRtpIF2kz
r1vCO5wzHs3H7jYcouL4nJqWPB9SDKGTxal9HMchPYjb18Up9WspufBKg6HQnjQRV/qMkDIwoolk
AjIaxSWxuW7yFRQpt8ObX7dZ3spUG8KRuq+dueTvTWXVu3We0Xh1+qXVFVWvqcenFjwwQeCjJW1k
7LmPvbnA2yHwGjbDHjMUneVlfWASZ0MY5i+KjkOvQIoO/nhMBucZx5Md25V4SL3pXQq4LKC0mvhs
yT0r+qivg22lIQEadIupbaBRy31unSuhOq+j1rLC+SnubWheq75WCz5x9N/sKho09UzE2Ybz4z0z
TaI6oCFr5P+R7lMHlX8MEyafeeY7jvwjuStl/5K1wYMqXScaLYHf7NJ5/mUo/6kWF4mDokEO4q41
sysuXszVvq5HnSqDI8IBjo7iICQPPK+8bxOVP5DCAok5ZX3YtDZIrzttGM0UgJnPrERxwLyTpr1H
A0UwmLvc1Sl7d7YG/wYDWJDQgBxQxt4MWfZU80JEdWEKgKF0P0yNHSG5FEy3t1lCx4mRe4+LXN4D
hLAhSaYVcfl1PMnugqwcI3MeMPmvJiCkmZwQ4Ou3qHk6vydef6rLwrxFolxl/5KRVH1aRHps2Xx0
CGQLmlf6O0bF39rKqkMu30YTH+dsgbSw09+Y2A+RY7vOSE0u5Pit0NOW2sSE7H1U8/wdtC0JtYJi
67r91nNwaORMDiNI9TsHBsElN41SU5fkfxG8aaqduSaxtAsybMF+B15LUEF1P+ypVBObvBtf0k6Q
g8ieZak7jdXOmb07Mx0OEzviTbj+wOX1IBIXz3RGz5dEAc9UzGrsCrbijqBex0x3Nc2HsIgfRAPx
5eAvxzLyPDn5tWrpI1Ku9uaah6aFl01sJC+NJf7KfEXaMi4XNQT9ybDmb2WUhwHtFUiz/J2rgpnI
Andaq2+sISIuWSDDWkDi24Y4Fs54q1YNVDyOPNv5oiFf50cHbhjk3ESs17XwATzpcolq74nFw4Xi
JKHCXfGDBek9JeFOiDADXOhmDuDIzmdahDsYqErUd0lX31ezo++94QeXbcJft5hwgujjO5kSCGF0
bj/OfsR5/I90rztPQ/ak6czMPUecV055lI64QiyAK7Wk0WKPQAfav2oR75oAPsjz+bkLCBvWnc/c
9h5rNPIQiujrxfIrRlZopzq5yVE47ESqjrB988XDiL/p9OzDhlfcmGOPx8jG+ZdZp7RIY3beD0qU
7kfXJVIwOCxu+rMurMcgsU4t+jApixNVT2E/l4+UpsvY7FyW74qm6unedbtjgr9nc/vqgJhNuypA
umbxPQY3jWZNevGME2Qz0NrFsph0yKWXH7szddRZqG+z/CTTto8gjdPQnf+BcG+6sXxFUVZCM+R/
Y1bDd6yIjJ3s0KcIa5f8Dm8rjDewX5qQqSRGrh00tgtCdNvf6cJ7lChztxatMQRQoQBBAGqmq7GZ
FjrYlfiZEqplW0FXuWZnPbqCLa4PY3rn3tjcWt73Mz6FzJ66rY5iHlj9D//2n6HtWose1cG9Seic
S4IAcrPM9Sc+o4fZBSdPkMRMzXOXuG6YWTdeqsez0mleiSYVb3BAa+DGbIZfWtQMulnkXmdMjEzS
iMkZH+qoL5bH7oATTxEtuiLiCownK21fqi/ltmnYNCCgzsAxpnoHzzGQVLV4VyOdtHixkodlqd+7
NbnjW0SzV5uLuGUJHYOuDgOTeVelHS6Deti0JnzutMpDqaMzANmkXzdHGjHfpB+Z0Rxc3fstZ6SO
LYUxjTuhSRn97S0XBFNtx/I8Zqj5s69crviZ/EWF9fQwUcYeMY1cu0b7mDv3N8hLAgIao8REMUbS
1B96d8XM245R59rbPuNxrFhx0s4ATZrGeBpQha/mxh940+0HNAEPScMjVLyqC73oaJ+agy/n64xJ
kY8qqC+sgArqg0AmLMDzCCfN/ml700/idCwUY09De3rReu15HpJym80r9r/2XncyOBoNMKgI3vO8
6U8zavRigICUPXui/iXd8jfzIbxme6sb5EquXwsOq9G8cNZ7W0UmAZurk+FL7rmJ+A4GHW94ZU0B
mWg+qjV3IVbguwA63Cxd9oq5FXwSBv72oz3XfG1r7zw5gxcvnAbhnAb3E+mASK8OXsZKkAWEoRpD
cOJmyzBdZf8sH/sB8SKphfCHE+E0lKLdOhVsrjnJ2OnrvRz06+haWN3qF4/wUuTrA54XQHAoQlDs
AY2op8t/BTsnLpMX2sMgzBzzlcTPfWlKGVWS0F4+kBXn5baX/C1Z7/b4ijf8vafYKdUFjU33/0SU
wdn3I/S/7ZdE/HUvrTK6qMHDwlw5vxGry7PwVwOJQSg6ZgU1yQd/aLPYviWGiBvGZNasL77M9Why
kV+UNj6/FIe7CGIERZCGtvvQWLMTNVlrbQZDpgw0wbsAcNv4TpHiqdhB3+c7tKnEdeAzRRhlhj7C
y4VFXGgo580aU09NEoTbXMw2/yub5RfZ/lXYmHzSKkQxPlylGh+robjza5dBC9dcwPu8sUxDbGz8
3MiVbq87wuUp37ZexVpqyS7mr4fpxEGQZjVw9sulW4Kjr4t2B6BDSvcm8dc4adLfJYEX9tL51c6z
qOnxLwpUA9NS7DiO7iubUFRfXVHVR2gf73Ktfysdb5c2otrhT4GOs/j9BwZa1pd8p1sE96hyTxkl
0vOhceLBwyrSUaKOZucLVkeSnGRCvk1VH3tIkfKlkFG3NMFemQwtZEHiAzMSYjlzHDKuQw6wEFoU
wGkTu1Jv2toi89N0ijjrfpS7fvlw1n1d/BqW2W9YexAIOUSM+R3vBslkDHs9Xo7Fy8J+kllMakjg
8WEYyHUjtndBMBdrQOvYv4YskQAX7ru7YKRFedfvdCyM1watu1t5iuvWL+KFUGyhpcHBSms44gpZ
0DKsyaEay2uHBTaCNTsPHF2poYlL05qIuFw/O069rR4z+pfwKddAmGUQa50+7MgOObQd2QVB2wXR
MpBz5Iza6zoJoM1OvEmh1hcLYQ9HhsgtxuDWnGINGG1rDvItL4qjlovkPTj55DvsyjGxj8vRr6Ly
qbes/qsq/Pt8FMUp+adIu8CxjDUUuYxxmBzoZlu7m4kyboWGmKhOqhhjzxaVVnoeuyCURBgc7cGh
nocgi7h2imsziooMBSi5DK8tcTRvdBd6Bx68xZiu3VkOSLfR1HepRfycP6osJMtd7ICU1rKH9cq5
gaoVjUQ26yhZXYsk3hR1uGG0B9zp/9DsB/xOzgu7OokyUM1lpwue2GgfCufBMJz2nGIOi0YSyQlM
84uT41bP0mFFn9Hti6a8Iy6ffzPPj31dT890Jrgh4cYe1FOJVD93h5OXuRedzeeM8CpsnFS7VAEz
D9Cpdeo7Gc3t+M8iKXpOsKD5VNBueiX0a28ygCJ44lJMMebjYShDZMbrxdRZKbR1eRmnh1uETVnY
bytxwE9ABFiUp+AsOsG33dZ2OEzzqPewRWmynHcZDPRsmmu4SCHPjWF/p5Ow95pVGmg8E/vcoADa
UEh/b/Wkprxlbjo8QKZkcWdWKqZJgYyXUa+eMiTzdelgSsiD+nFmLe4qoi0cww1O5gyX6nUzj2AY
slNjCE7S6Tlni7mrVs++YmI4amPwvPIanlagtspI9hVMNunCaKLHBJ0x7srxvsdfjDUM4gpj0ldR
zHe2o2ZCdScRTQKJzy3okvShJPIGABPk35AttnV1K6tjDAHbQgN0RVKRgEAl3/746XScDlogjw17
5KYZ2uCg+0RooZ5M47Kp4N3dYbrWrvOcU9l0FkY+hF6affQF9BCh/OxsK7FYi+fzZw42oNqAZHPo
nd3gAExkZODDQi7vxJPcB/lYnQIpQysByNGuE+7gpjSmnZEgvbSr4luJ9WEU3XouGs55mQs3TBYr
zpFS9zMxT5nPV9LUvOWQupR+QNwSvvZHgFZ3dGuw3ZFJcWfQu4sSf36nmbK4c/Cr0YdWD+QiNJUf
W34t97hn0TybXvfI3gruapPAOOj1P/JJJo7nwL9uV03/R3JOfapJcirsmnJYeLidCMZbsHSAuc98
JzfqNTFRgSjdPk98FveJSIArMqOOaDvH/eBzwiZ5asdpd+a11yeWu3KZtfugxpClD/1JldmVKSy5
VsmZkrH+TEZYecoZtvl83T0W2MjQs89kqp7SEUMRcdckXDhUZAhl/ekVm0iuj6+W3qtTZrzLxRBk
ak3jW2kRr1DqCdZeEHkvYSfRTXkhoDWu8RuHKNzkwQ0K9rOmPdaNM16UtOcHp86YZ4j2ymbG8T5g
y8Q5C1ffTiQ02FCUtW6rs2q9PdeheTEmf3jEgn5AO3U0wTit1Wg+9WwJvQ/P/8Z7ZN/pGqkEJMcZ
ezUV5R0AY0E6ZezkfQDrPfOm1s4PYdHdPrCqGFOjeEycuj5PiG7IkOhCAbT5GmgtEXCDtkZeUy47
Z1q9O1/nC0kGjEHgzDpHqh9+lW28Qbj7B6fqm8jwQdlz5yaMLxB6rSiyWyQu/tKmd8jNfmRSGzvT
LS+tXNM7b/npTU1/0BojqsfMYvsFZ8ia0Tj1Gj0/ghF4s4qbp6tpHgAHfxZ6Nx9nLWVLCxaFsWhC
3GxutTLFLyWL5zYgpaULBgThGrEB3J3cOMe6/BVrWewZ/ArsgFp9LddTenO0+o5ECMP8u6mtdLoG
RXsqNfUKnaX2uW/v9EIER/PmYQyQiLOxFaFVrUgOCGqUDHUdX7ndX0kVa91bIIDFTztM08nVc0Zi
6Xu7JgHayyxtuhNd9qe7vbxMjqU/k/CA/2S1QMNTc39rSTk4JB1tgC6ZF90eitESy8HQyO9a9NW4
pmxLyqkwCMKXRm6CXNZGABOWgPqRKmzrzm2jcVHZ4+LVj/hjEI6iZmYkL3eU1DBe/x/UBOy7CVKN
IcWm2ycbw4TzBpy6Yj4UW98nu5NwgYnCBu0lv1Gpq9/16OC4y6S09bP07waPKBeSpkgXzR+kp4K7
/74rBoGth/+cnM7ooMTSXsyBf0Gkxhc30pbEFD+sXc3aQn//My3OKkMa48HMvemoW+gos2wCmW9Q
li4Z8liLWyhIqwOi74opdL1xV/NypBeEznQ/QudjvTbYn1b9JkAhYfNpRFStlPWYLp75zWjUmq06
2i1dJzpZYkTE8d1e7WD9Ih7z1oqQjnD74ncIsOT3ioAhtzf6h2opXru13jSrTk4ZzHzotuNHYc1v
xZjghGy8p8nPnOO6Ik1wp2+UiP+Ig9J3BhzLBoV7GReVMRzWqdivhnCO+JWNnZysj7nosfR5zZGJ
YY2SVn+aRkx+Ruc0Z88HejUmU8a+nb6ZM108VgOAZApoK4FVyiM6BKvXNIRMm8NGlsAoq3CLXZFp
Pjkr7XOmWhSpTSKBo0SPfmwJTv/9E6bUeGpIXzaD1HrpRwC9slL5WSTNsa1MPIMaOgyxJn2sZpoD
dH1o+Smteyg1+LiksNGaShNpowzmozIOJuqUfeLm0He3PBQ9wMvakMyChhiElvx/sQEpfnGrAk3m
nN+PgzRoa9KAQ4z6fa4mf2f7P9LlakG9QmyeGdwHU+9gKqDvqgMHXWrpEoeEWabj/7cv6/xJVlpL
/0X5sfSjdt+1HJ7JnJxHVT+5yXoT5s42dTS5hDW7z4lOS7O1PJmy/vb9WT/URkqECrirGtR+CAgf
KBSZeFYKIl/3EHrUPO0C0OXrMpgdqjx/PrkSCstW6WnI0F530qiOyuz+OLPHSpUv9thk23pmP5F2
cJxT49cOUNpDMTlhErQytuUM3Npc58RX9yX6UJzZuy4oYKYXPLtkFCJqQe6f0lOwzzrnM5GpAKzW
9UuG/Jp+mq1R4Xv1HQQnCLazitB/LFrBQrJfP960Q/UJcZTPB35X6kE0z9mnNLw3zYOEobIEj2LK
UC9Tv7sTSr0R2MeG4GzpYVP/vAAdDpqW6llg9WTxNdKjqzfnYmSZSAfhPtjyCLuMwa4vzmJU3+40
fdUVQaEgydM9au9ZSfU8Mc8uXT9PmCqN57GtXYrLHOs8TupUDOjmKQyaCJkZredKHTtgarQKAzIr
Y1rvEp87F9u+ETt2TkSh0ZuRl5ApjUESXf6su3c13qpwxm1SqNIC9jU1dKmuf2Ih/WcQNTI1Y3Co
546dfNRu5TJa9jX4KGXQqfG+Z95lQJZFxM5nJpLXWsp+Z4++OlQOVKDhuWj/fYLDK4uTxw2oL5q9
3YwOFC1VJ/DwlRv5P+rObLduJN3Sr3KQ98zDIBkcgJMF9J5HjduWrRtCkmXOYzA4PX1/dGV3ncxG
Txd90UDBSJUGy3uTjH9Y61v2oznNoN0lg26/dd29msptN3Vy0zOwvBsy+6EYEucZ+D3r2GG+VJGi
LJyPReN5m2AW40Mn/WpnAUZE4ICEy8tebWqFu5kkFqo6qb9KOMq4KOASKQ7hFYKn+8FEultNy3O8
74eTjx+MWio6BSLeAYd5GIYYQUk63bEQZirU4mwxQre9sFw7ta7hbih7m5PfQBO1ZFGsM5P2Npko
VPGMNBedJtXeFvy1Ti2Yuqomv4D1iFaAnYo99ARENKNdPwBLax7GDHetF1nPQiPrcFKcDzoJkzP0
O07PabJRI2TmGU2jBq4pHvq+Kk52+ZiVU3WOzMXG1ehlgd/tTacYV8ZcdgiXb15Mxl2XocPycvdV
Vimer1SdCIbbTAzbjy4eiLlIizOtMJeLmb+YHowAmWUHkP4lcniWAkvx4M7liVbePJKEZe8cXbwV
QuYXV9riaAxi3w9sOEEusYB0R/KJavxnODvHVV6ikLGDi9bw5WQX3iUBNx4iD+L28Mddaaj8TRtE
mnWDmDe1TRghjRROwYbmovPetJ08MxrSuznu1i3rpyuW1kfpmNWNshI3rbggjUFEUZeIrkpdH8au
/lJqAqfcKeCJJ8L4HFf1jwRTPDQeCBr9iKEis71HBgbRqXDN72wRmKSa8SWd8ubmWtgGkMVXkzkc
cqM4FX1DKxTVd1Mo7nzVuR9TdslRslrZzEI5ujpFp8793D1gzIYOMVgvzAIPJYOuDI8n83+Avq0r
j6M33BMCc66a9DhPQbOPqHjXeA89OoizzTaUC0VbJ1P0h9QS+rGgSO088azyXp7ElB1tTRMjBhvD
exxdikyC7+upMoqxUI8u0gN87BqZRoh5rw5gIhjBVvOMACsVTNdff9hWZmxo+rqDkx3cAmDb6EJ7
AmQcn2QRca8WjF3SeLi5YQvmQh2JEeZ3asV0dSMzxb2cNPSCrA6aBllUaE8XrON7K0Ou5rvRdJfb
Zn8UvMAOukV8S5Jb2aqS668/wrbdh7k7HClEiktaziihUizxeCzJWki9Y1Hgty+mYlr7OhoZvecP
2BvCs071F9NV9iVM+utEjt7BYVR7IA/qp+kob5+P4PFnA0tnZ6bNVwa3HITeWUd18Kp1M60iviPx
inPYLcJiNrC7Jf8QAjPU4hoq+NhQWQ7LsBlAwRYNKJN5xxcXJckXnPL6ZNVFy2gYPqqDPRxPFkBE
g2ITj/SwTtgbxu10CZFa9ENUbdA523ByqmAflDB0wii4ObBWnzNDbHGDf0M2AIIU59Wp9cGceCsC
L8w7YTDdGXzfWpEeTawJglAePvTt7mKK751Tn4fZkxjtCJRkrxh4AT5wgBhOki+nIo+YNNtEoTRG
usPbEG/GzLm5lXub8GWv48mJTsnS/JtDdQ5akQAmMMWucPBOW0UdbfyxPQfuUEUriGtJfEoL0kpX
JWQfL4dul3jKPFK2NptFCSrLeTtL5zYHw/TsT/TJ7JLdB09hvg9bfQxRKu+1P07flJndoKOLR9c6
Y+lRp7CBPcr0rzlkLg+ouB77tdOiHuNsGpGgCezMbhCfGA5HWK2AdQf4Hr6ZAm3LyLmJHobkE4YT
D12BC2lT+8ld0Yzxsxr0AAIO1K+yJ5THATJdpqU/6PjFITCx9Cipy43VpF8Y/qO4K3L9tUZtdOVH
HCxZ/cThlu0Aui2Cg2q8y8t7BszNBiI3N1Laz+1GuyYSXHdxgchcrewBxgBypNPUJJgincUTgHl8
Z06sZ/o5fBnyJfG1iQH7FzhJLcUfpueNLzS6/MBqG/dOt7fSsbg5rJSGmEurMnlxM822J689FJxR
CotHC1itS4JXhRMr8rvqSg2AmH3fVh2aDIArCNz7+bWfHCxr/W0WJOzFzPcu3bQgcia0LCni5pA9
9pYIHXIxpy7blLGM1hrm5CnMI3JBR9gIWGlPc4jxEMk5+Wxhi5c2eJxiW3yv653q3fY1mIcWB4NJ
KptdqdcW0JaP494T0GlSoG3rOAVbFNnjiK9VyFdM7GAQe//RnKEwWTMYpVEnjKlkZRGq4saIwWr3
G/6zJmub74Bw9VF6cFNGYpdsWg6OWm+mGWiQlvusJbTg9uuMkaqsDj8tQsQ8uOxMBEb3mMceqvg8
f5jKor4H2W8+RpGzY4yyC2RY36Kho+tedGcNutu08dInA8tEaYUpTC62td0NwZ/1HYL9mZW7dxOF
8dXR5ktgGeoBCRP0FDw/pbK8Y1ehLBVhkJ5rBbwzkgTMyrG5zrltfFlEcOvO8T/byTOvQdDrTVpK
ks6EAE446OcCjwn1KKfelBp3SRLzkFDpZRxSnKaIwe98k2NR+C1qvhk7mYNbfv6QliXWAmbS96HF
b51wDiVZBWeJYMZtC25gjdECpUUaTl8tCCOoopQh4vtffwRT8DUUaILZwJobyyRLicP1YKBopZLx
N6AF2WwhXThlLBDuQ9DeJOKGx2EgsQB3U4riATWEwRp4W/fZcCTA9uizgXrirmBCQvPEuoiFexUg
IGSFv+9seIeG5v7o6QSP7gR9xuo/USip5zqG08e+6RQ5ibVxhrr5TooBOzvfA0vXWVSI+JyaQfsn
lcwGIOpP7cn8PYkTMj8X1JGn7eHgEvewq6sU96Yymm1i1D8Yc6jTkPn1Fu1e/xCBKdpKTFt7dCBY
/jOr+sLlD49X3ia7MLajy804aj1yn8fZUeSV8yhwEK1Sywn2CI6sqwVsqXeq4Gz6J9uZ7Ct71voy
W9MhSCSyLJ8zNDLsa2x3b5IciBv7M9wtzXSZ5jLY2JMIjrSV2GpH931KPXtnRsOTN/CyWW7DsLDA
WOv1+t1dBjptCQDCT4kFkBPYOA8WyLprivFBeVfbKppzj0oaNSuVQ8yUDbnPFwrpjwInzb4tqBIh
Lgg2sfdJ4wByAx20sVrz3mkYS1M0sKUlIrB76z4TOSAop9l79PR4dFlOX3vARCtTPVSxBUvJcNFe
CHhXSiWPkCSmg1WXaIFwA9Oo3okpggqmGroRSZKcADRVxcGndEr3qechjGCM7SOSnpXZhqCbKDt3
s9n1d4mlhrPo44eySn/kEdz1yfGpUOiYsQhOCAdac5siB91IOzkWVc3kPlUcwqgC7MZhgzr6e/SS
A2rSnMS+uYh2VaIPRFeiwLPTfNr94vDj52ouHWwi9nBYOdEsnGqfuNEppAHEL/lU6vSLNMfgFiAP
ZTTfOpTLSrPNt0wEFALxGuRL9CEjk7UNhrFFn4aN22tj6wElzIGna7xRfMQgvP4J9iU9d8hRVq62
4huzJIG3HnyiKbI735MhfVdc7PC7bzV7uF81jm8BECBej7WbOdtno21QPy3/Bbz3RQ8qPexmjyf6
IIBbGwbnlZmDxNBYIk8mZTtFQ8iWCO9in6BnsSRriSwEdRvArhNtdcVRok6BbfF2mkeoCcWTZVfE
cjjdvQUiFIMdvtbZTg7abO7qn32dvncjvGTPiREYifZs9BPWcn6VU+n2O6a3h6g21DfZI6UzZhvq
v+RpWke6POmi3FqV7h/iITHw+KeYx1HjJDYMTGM+zRYMmiCuvLWo5/BUhcxzlQOOhiiw+RRpD5Pr
zNS381Nmli3T4BQ7nUWN8Fa2SE26sXpjhVBeUKg0O4PB6CXhtjmnpil3Vt/WT1jQj37RvHfgWT6a
4prxyL+ZpvsIcjW5H0X4GqIEPRJ08WJUdYdzqVPHFHT/pu/hIiRt6zGTgIsgW1PdaRE0j55l/0DB
Lm5mqI6Ei1Q7u2zcbVJ1/q3/nGbpHrw4T1bCKL9UpZ6/IDvAOVZ119nIqp2r5uh/FzzzP2adeJJG
yyVF3CYmKfhb1gkvnmGavl8epIU9sHEWFlzN8D5rrWbTdNOLP0fQo53oCac+VeOsvqXUw2u9FKkB
RoALTTNb8Dr3gIZhBtSobnoBV4Vn+69slH//S8CR+sd/8PFHVdNWRHH3tw//cU0+2kpVP7v/WL7t
v3/ZX7/pH/vP6u6N8eD/8otuVcH//v4lf/mx/O1//nabt+7tLx9syy7ppkfNsfv0qXTe/foVos9q
+cr/00/+2+evn3Kb6s8/fvsAZdotP40E8vK3Pz91/PHHb7wl//6ff/qfn1r+hX/89l9+RvFbmaju
7e/f8/mmuj9+85zffaKepHAck2Gdu6QsDp/LZ1zzd+LDsK4x3nV8116S+sqq7WL+Rv93hJbkAHlk
0QjHX1LSVKWXT1nB76iGSZcSnhV45A3Zv/233+3hn0Er/3zLeCX+/PjfSl08ELfZqT9+k/aSHfKv
QBYXIN8S8GPy43CBkND1t5ilVJqTqVwDzTUgQEUnykSeDRUeji3PAgPS3Khnktz3PKLNZP6oLWWr
HpeG8MOPQnoBdpkGF+ctJXwv/06HHk+86qTQr/OSE3fVtiMWFjItB4SfUZZiyay8vFuOpNFE5xQY
1fiTrbrrPrV9yOqSaFqopKUfeuarPTrSfXLNENaVEZSsLFHeVtjD7FKw4zaQRN8Xnb/E2ImfgZ4j
Zq4tT/7MC1T7Ze6L2DjGrdczIZ+VbW31YEBdtWDmN5twQqnNNNOsamaS7RycyiVp4h43LsgJG9Fx
hJ+XIgWsSxnp8YrDYRhPeY3kbd0SssOyxCGk+cHlbB62JoDWGnMk6xekxtXAfxfxHAPtEzT2vu0P
LYpVSwfbXIboURMTEy/r9JadAzNHtGnpQkiDHVrLjS0ygkY9E+LldYhjdPUOOseNy9gg+566TLI5
HUejADA5d8kldMBl3buFX2De95hp4ANALHLf873pc0+xqzc+rygqI+0yYYpBaf5odIv+V4o+MHek
NQ9oyz0zzvdjOrdvVevGziNsrsy4AA4xzVPVwdw+5iY847XbmXBsCugM/dZrB+a8ZTt3/Zb9ePxz
QMEfbvAzVCwPrMRyX+NJ4UlZRlGkFyRqZtGdmehxtr1hhMCDsGrg1Jfgpc5RmyCL1Lgsog2+rLK4
RzqG9qfi6lMHL2sII5EDViZKQNHE75mctELKJUlaPTC79RFBUuFQcEF9m703Ie0SlWdKYgDZRtSL
GZVvtEfThQ2xHTsiX10jFk+EKALwsMAVRtBsNVtKt4FWsU5yZn1be8Jlsuc1Qnk58/q2KIQnBuCi
d0352Eck+m2DxIHaxSa+39Wm44EZaNqIRVjihuELQ4jJ5UCsynLbevGs97x07WuB74ApzlThFETg
DVSFLtWEvp6p6rHoTA5rh9BMQRAto4xd0dkx4xekucjUQjNEvhCEldpF1pDG67xj6P0Av86EBNyy
8tg4NU48eIN1+5DkA4RCJQOa2KBus2rfNvP03KvBGc9+3XLfSKLQERLK2kSgwtuQHCM5mRcqZyNd
00F3NxGSrrzCOpxxNDW57595o8zsJy6spzkWHF28ODnyTLI1l5p7aFmwhzwCUVn2lvOdcUL6C28V
Q9SzcrhoZNPa9b4baRUxr5tsU1gyl9EtQsj2OQ9Dn3xxXKjkOZsLF7fF3GYMGppyjqxdYXqxB93L
A3rgkA4T3plZAzozQ96CLrsck+Y+b/1+2M7A2hVWdTuElqUSRQE34wEnMtgX2FWHNnitc0VVSRoE
4SZ52ZnjvgiBP24Vr/OMCdfFF+bnaFeZLNgabBo0ZnuTKYjU0gGwsWqx/BTHMsmXkjMxlmwwycN9
I5VLjT25LpAgHtIDTh49hXKtaoIsEDf1TO8nnpmkeZUZX19E9PBrq5485zwIOdW0hRhyt3AlovmJ
dbJqX2pmePRBjS7uUqqidwZFyRcxpUNHXbxY+Rh3e8cSeeeHUzvlDxfszg9LCcBa6aI9zHiGBwAj
zRhNa6x9ctb7UU1EVDpls+WkwjXlDVnzHZASetiUazO/tJh/0PEg64c3W2EiJNsA79HK9lFYrJ1a
40nkedW+NpXr+OxSCiffw9vSgOvImEKjnjOpvAbDWEdPKXLL7knHgKoA38NBMX0x9lersDt+1rDA
SkP2+bAPMsi4z2hguoLBWhQM4Jum3CIzJoojtznaQTTAoyKAIGUY0cr+pz1SJ2HjSMDoIF5V7eA+
p2HkW3e9FLQBEzwIzOWjLpyCB3snxKHD6jHcN/MwZo8oVD3/0AZtwNB0tlF2MJWT1mZ0kmR+itsB
rCatJpyBRA3meJKI98ODFYyQCmBBFx3bAld7yENCejPe4cwogmOK9xWFb1KSdg3exOIumPvh2yzV
WNDH8BC/LxT5TF5cDxsCvCMbPqsmrExAhMB34nYdR0WepBs1Nbjq7ZLOGFkbQqwVkKQk2lmGDW4q
bTRLYJ5cHiV7VIBzQxOc4n2O87rZm4PtBGvGmDFCIENia1O5rIN97YqmfhMWonJMQAZBS0XViS+G
SIcKiTLT3L1TlmO0t/WAvENyszWXIhJDfFQJdcNa6db5GsKpeR9R4LAiLDSxp16i2haXxIB4AnFI
gUmeXpv5DgsfqChWUSXbNk9j+wo0MclOUqjExqpipJl4J06k4FkTRFm0U0ykcRvPQ62BYHRwxaBj
aEuE5SFj0QIe0YGOgRCjY0jGoniSW65cVI4Sakq4Y3qsX8a6bp9AN6FoY0zusU3AbDONbD0astRi
Ls6ORPIxLo+c6cXACjTBKVqxLxLvESas/B6pXZAdpWF5/RH8qj2cCFDw1GvAl1DstIGXEZuXwddJ
SgabBz9fENSJF0ALH/qhyOAVD0zOTVPbwUHHhhFdyamegns7iRbjdpBa7amZ8RO95DMqqVPNUBIM
DNwuVR3KLGIcbNkO3qs1iRzVt7EMJ0wnNkvogyUMMT1r1udcZ50SHdOCwLSxDSBgnVmn5JWLXw/k
eNw335etJ1dLYfZu9zwSekfOA4mgxm4SOULTlc/SK37G/TEhPxENv0rUOWb/pIyAQTMBhLcoyVR7
7EgEIxTIJVS0xTQG4WQLhSXjACHislWPYV/acB40s3Ie3TqT117VQ7Xt3dgKvkLYZR1u+thl8QDO
6ompXDDfVzBkUC/SMoIQIESQV6DxJlnuJvK1gnsF7Qs/eWkwaS0HYbukAwb8Y3LXshbaKgjLeGs4
FqAmnqpdcI+mEytV6baI6RijsDNXmH/loYn50cdSsj758K2+qXqOTTutFjEJU03gdVpvKxcJwp1k
fEIDO5gF0tYUlxeXCtcQutgJl3DpdjDeAzf3+QvywnqpXKUAx+ZBiU9IhSYQtLTEksf9V+m7ICw1
W35+7oT0eCj8jWmVkf1SmDx5jjMDzHxfeYVIn6tK2mhhmzyumx8EQCTBC5btQQWr1psYsszFKMeL
H5KiedcOXonqvx78ZhGTKLi2g4wUsNA8sWO1GXMcXXdYS/rqPo1yqkaA9JXLdMF2y6x90qLVKSqF
foBfFGMiBsGWaQnTu636Iv+S1ElmF0+l4/vTtTKKCJ2pW+j40YTE1e0C3rrwFMwc+lhoJktz3Yxt
G5ztcgAR/LUF2zQWP8F2z0Z6CSa3ccO3AIvJMkBrAAv+M0L0/0Gvel9/EkTQfn5217f6/4NudAls
/5+3o6vP/K3V6j+3r8s3/LMXta3fPc/0AuRGAap58a9e1LJ/Fyy0+L+BT3m2Y/+rF5Uun6I7NE0H
cxmJqKRT/tmLSvG7JV0b5rJD9wjb4v+qF/VIRP9LM+pRFkucAlZAd8snhfO3eGIS/QaMkQ6K+pVp
wWSrULTWhXcN9XTve7gs7MGJDqRnIYw3SoiJ1secDAGgmhlmoQSuYi187x68G9ezhSJsiaZBtWi3
uNvl2O3Agvb++Gy07BYlBBUf7HsXdg/5hL3PD5in+f2anSjYd+Ab4ZycJ8VoF0mpWM3SeNd2i9az
fLe0OI2oTsvK6PbBFHobbObVmsSiZzV3FkwYAMdDjeSmsqgYghpQr4MFzGDXigWQo00yTDQGH3+n
UC9WkMZAW0D4CO9r5XvWaiiQ8HdNSUk3TSH9Egqe6HWJN0AJwxDf6380j0g4OHxVdWzosw6VTPe0
meG+28gh3QpPoY8iFYfq4Ucj0y9Tqx4GxKUuo1fH3tpCditbwiCMeSQzjUBwbwuoscHJHtilqh7P
JuXQYdY0/DO5BYE1MjOfORuLr53rJjuffW7VeNvOdPZRjFJqzOBUB6AilSmWJR8CnorDsZ8/MgBU
aeB/JmFjbPpG4SLBH49MvMPpnITRcairl+UdyfPwp1N6E4PhmWmig14jgl+GD/TV8c82CehbdIil
mH9+Y9zJli6iZET/rKZiq6vhpxglslvd3mPSe2h9lyPeehjibti5TUFwrtFeWLN4OL72bPQaMIkF
eXj1eP5a9DCFSgHEZGFgT55xm0cMPERi1Fa38ais4DWxEvTcAUhj/USI6hm1Pz2aOfdrX403uAIH
HJ1kN/GF4Hvs2wjb1bfVhSJqa2r5FvNQPTAERQYuxUpTTQX+0K/rkfoGFPMDtTAeWVSS23okoGHJ
/Aolqri0X5EBeg1D9RDN8Z1tJMF+vK+QkYKLTshTSVqwWUPk71WSftShzxtqEqyXzCSRR/fFhAdd
D9KDRFO814jl4ac9lEMFM6zxCGdogBOXsifjuSULzHO8yxjzt1ui23PLnRqPrl8XxFqFQeyvcsIg
lT2w6jTAsUX6q49gh0Ul910ey++gSb4JrrZ90pgeOYcwHAX1pVkynEk/tDhOU/pjxDO3Zm32hf25
hv2S3EQMgstPbIPrxb8kCPxAloXVNhpksKxY4VoSRMEWNdkhX1kup1k/oj87gGot1rT+1bqevgrK
QEB7o4PNBRVXPECR5q7PrXDeKnwcKM3kvGGW9dFIArakToAd0XntjAllSJ/5Z0hN1tl9nbwEZAIs
hFOpy20oeuuuUXaysmZQj6hLNubQ2HAFTgQjmXvcOBznsb2hLW0enXjXuUn10LYTXGHExpuqFNDz
RnGZRfnY26XaSooCiMukEXYQRsAOyEeMfagTeQzERkXc9GTf6GyGvcGClzAi/9lcszy27zWS0CRr
AvBC27mS5ZZ9BZrN8L6cxGVMU/fOysAIzc4L00dz2y9wYmOKzhUw2mmekIaU/peJPdTGqeR7MhOk
7Mtsa8OcpzccviE9cc/mHMozj3zUWjiW1iIejHNna//ABXts+7S7NAOaxyllhtQREpbZTgs5BDeW
GSj63oiMnMx4rIO6Os29KO4DaMwxreUeU+jeTyNSTjJ+IYSFJkF2P2Uj5mMtxg3ATUCbYap3zXBF
O9+sJPX+Nu+gIQLvQTRco7CqdfbSLJcuybxfWa69RVE9L1C3s0Jj4PqDvoR9Wq9QsRHMQ0xNCiDf
dPN218iYLSkLNprVW+zs8KD3e6PCA6AX3WS94w2xTTCHafg5ML1d97mNOkpSdUrGhGs/DneCr9h0
Xn1nidg7VJF/VuxemQpBrArE6CNpsL+BiYN9ks7hfudTZaKRLm6mLSDsQIwIeHLnUjYbSSymP8cf
qJ0JnBjnF3B5PAAL/GUJ99sQHatFAO/4CSDVdj7aDmgLKYBt9uy3EF1X085qX5O0gZ4Ykd/s+Ppl
rsaXqXHUVqOd46JhqQAJcLRIsrNEYEPzj/JdN7Uv5oA6FsXbrknR/OK7WbKBzG0t7K9RA4I/7GBV
Mz+8cvgBr7fqpyl/L33GGLRMw51viSfWQ6eCtxYeJ5LoQuCnhuXxXnt2tFez9LE3NfwOhgHlubH0
0dMoSh0HvHjoPgSCBOB829ujd/R5qz1DF9ciDN4ANrJmrMJgE2IRymIGR75j1ffF4llPwA43CpVl
FDjxubHtg6oGgqonYojke2/pDBcZtrW5J+ss5SP44HWK7Kovv+Xe6O1SHZwxa/uQ5XIOCB5Azjwt
2/bBJJM6u1pWCVVJVg/aq7sDy62NSv0JOC7RouE0bUclx/diP6d5954FLXLCMXf2WVk8F0IRAuA5
0EZnnNKuC3fer9jGKwXlx4ou+FbrY/VqcAEw4OnXkZ0X903YyDXe48NYwUDRQU+4cwSqKVD7RYu6
jySTXWeKP4aeSbEw/E/XZwUpcn2y69ra96U+0Dh4+9aKv4dt3W8sVMCcbyOmqY4xsyblPTA1MOo+
69hym2tsv2pDAj1BdY06zdAiE0RfFwUXxGySFmNccxzF8FmnEHz05HU3dBtPw/IPkmZYENvVjkCg
IavgariWnmxWphuznFIInl0myjSiDb3xSuTxzxkeMWia195C8JdwJntlgG9RVqeg7qtr4Yab0U/9
kyOEtwC18PSQwbNpbXwljYVFiHxljL5efyYgjnA4BE67MmYJH1k/eN59x6cOuw6i+7oNEV0C1gJg
6LKvbg5NmX+t2so5Nqwpzh4BIwLY0B0T025vVw6BK2gbNspJyQyK1DdBItClSjCNFuTmbIzyqfb9
fjNibD3GJvTqJHcekNACupiLkFchtTcBHhaCJQe+XNX5ti4tlNZVQZKBhh+Q5Vx/VRutSaQZeuZX
GQuDtTTM+9BiI812v90a7nzUQMenDGMRUUAwAqa1cPVDNmfRAYXQRvQUdughloAu6+eY5foYTOYB
QejOcMoRpAqjIIeV8a6LibpgHYsx0yAyBdaztWOCRN0AeHlsTHKT8lNu94zYJPKGvp12kYdbgLHS
lOiJ8976WQh7yWtupp1jPpYjAQ8WwgiOYxO2VJ+h6xwZuqYEFkZsI1eJW7MIGAFJ+FG78ohUPPTF
kG3nVKc8j+zjSFK8Top7ijN3xXSbGCEsAKXILqOd72ryPS5BZG4b/H7cIOnVtAmi6fMkfhhQKmNa
ywgvi9W5qkAcocE6zWQXwJ5xvK1uLPQ3eDjWJtLzne9NW9kA8gWU86EixKi5QVtuNg2Y5pyYGwK+
VjWL4JXRxR5fWjMaSQhZnSdS9OrbxDkPSuxgER7EdphicGzJciGQYOUuJ0w+Oj8bY3gYsvIStS7E
RZb/fYbOuH4ftJNvc5YD+m0gPYT1eHs0GNmvRk8ew6DweLu++el1TsLwkJgDb3FccgEsm9yEB6uy
N3mMB1dmuKl46HVteDQkBEI9vs0hcg+ZGAdmezbOKf4BTkgMWzO/ElxHEO3NmZoQ72oTb30tH4E/
b2s/bvb+Yvbskulx8NjsgYtV5IKdqkhiBummnYqlw6BJQ3xOhve2Ir0I092wsxl2wVOFKe0C7zdL
cjKSDjwFgwlYxIyrmr771jKzXNllB5o/9QDZAz+dQ5/BZOAdRlUf4pE8XpYxawuW126I3eCKyKyP
wk2uakztUfNQllXyIBTuTKiEHcap5lTgjj2NFa6KLhIs04AtQkqi8IKzeU0ioshUnu4wEGCiq9t9
lXX9elYGro0gOhqxxMkUEyHb5poT2bLYmSf5BkXMvZZgwkxQdNCL0C1YobNnQ0KsvKUiEhWoTiUB
5wz+1piYCWGwIRvMJIms4VXczf54SUaGKzZ2O0wxnb5GKUBfsOwT8IUtUxiuDq95bUNEn2EOBy7x
gzurNyziKlgEFVxqpefNi+I52mei+EANdxoL3OIpvKqtJvGBMfmMnWqzIBWNZarUT1BvIodsMlm9
hFEGtSMgGRRb6TvOx80kuYBMF4xyVnhbu6MNS/tmr6P2SwHUchf5WHLJkEZZQF9AhqfH5gYXOlPY
cBEpW/elwzosVOBu2TCdvaLfEr4xEI0bgFDDvdU16NTSFs8Ac56X1vcxsLjxm2bKRioM2fGsGQ6d
RAU9ZpBaO7+7FZVJjHT54BKodKD+ItCb8I7cMrpNcZM0HRtnltSebnCHK+OxdiGjxmrBIRjoiYxd
nwTDtqCnX81Tc0tz7ntcioQPv5Aql6wzH1+Ma9MDRzEuejPHF2Lm98CaGsqnDWZwve/wfm/sQNLF
+qQnhe4elSqCwyL5Qh4x77iq1oPl/TAwnlJe9pueOSxpAdl3D/gxFr7nuJ++dbjjV6K+TiX4Lyu7
sEfnwTnfnCD86gNgWeu4e2K3TndncPH09mlyyRuy6gBzfXkXZHKFP9SB4dm8KHSUzCmMvTuke6XR
FJJQGG5bgFsYmiQcVC/Tz4kPAKw3F1S3BiCCljvaDT79V1KcM5tYSR5LIcZcQpI4C9PcPuU+ee5s
BAV+FqxTue1tYn/6Rt4xNnQ1UF/nklveR1i4wFFh6cKMK4LuKxg3xhGDPWMo0EcWOiWePVxahmBc
ie4PGH311qXG4gIYQYLZR2csNHl1oEp7rFepGL/UAFlWNubkDZvfF9fPnnjsfCO4BhEUmRlD/wKe
RPKvQ15l9t6p8osPbiEarlrRMKD3Wgr6w6+vrgiIYrbBpYqqHlm9BRA6SKr6StZqAH8PlrPSmu/g
eUZzXsKYz+rtsddBcTHUgA/GhBwGkpHGMAlWYoxpTJBVrlmOUhrOfoBx6+aYNOSx7w04uNUVOcYq
FX1xFxJlwz3rfDN10qJSUz+E3zgAwxkCqaE+DGUb71RXWqju+2ceLHsy4GCuTgu7fpaPqu6yvSIY
bB1A0qqIk7txFvR3n1bR37Gimx4A5GV5CgDdB1k4RONF6PRspLc+DDoESAImj43zBzfLWnlGte9S
7Kou7WCc+7AJImKl4fM+mkHJ8hqISqeLH54j9FokyX/l6LyWG0eyIPpFiEAV/CsJeiORouwLQmYa
3hU8vn4P9mEjJjamNWoS5lbezJPHkmhQqxkj+Er2RHNQYEOsb2XdFMfIa29kYIoNxe03Y8ifPTct
N7LlExh4s2DNJgHXYbdessgb4htxke3DevKLgf5jiJFEQXXjs0q9fK8xuW11i4hCJ73/Krs11jO2
tPU4wuuZVC+OXv8Xp8SWZ02QQQEznpiXBho1jIj4K1CTz58JydsXl7QDxCXBPhkleQFOeGz3ODxN
0UWI5BpY8lUrlshbSl1gI3d4UMhUpR2DEHN0V23BIbO6n3mm6InjrQqZsEUafeR30LwhGTZajXfc
I22CozidMmjOWvEIC/Gvh8a8INtMluAMkifFmX7u+k/ujiURX2M4LXfUowGYUlZO2FGgo307NEDh
OK23oWjtpzQ9VXjd0h77n0qcN1eqvaox6AujR/x54mjo4xTcRNMoqZgOV2UAoNTri3Ume84TJjGZ
/mYEtP8RByWL7cJ6o9tEEZaGBs3apncd+NOHUodBFENQKXN2zIKFhJv6mCUb2dwTuLyt0XJx4mnv
o+I8aYc5n4KDiV43gmAIB/qQNBi1vnQp0DY4iMfLno5eYoRH3BTNOzutfMXkCiO1qBJqQDpnnXs0
HSdIYEmGyxfWF0d2PYOQrJYSGmd52eBbRkxxbxxgo6tpIqGAOFFbuwwhD8TlVZfOKWM5+TRoxEbJ
+022sC9zgNteMkGfbGs+6FA0T4KksMRaFw4XI87dNcH5vW0lpGUYJPlx+Cdma1jn/E6nbvS4lCEQ
tZ2nr+lUbjFUwwaC5/jTpc28pe2NTaMjv50gH1+sMVo3yTzjI6FgWNjmtW9JyVXKxIHZBCOAPxZP
XWX0x3yanpKE4IyMgb7PWVBeEGzJnAkC6t7S2URO9tupg+e+SLRtg7iLJJyTWuxjhnJmE6exv6O6
oEWtPbmj1/ryrarABjT2+DR0FKB5lpFzOfS5n9iSY8rkBsfMIU+ds/a2og+cptnaIsBncrhaCzN/
Xkro+T2huKFNb+nlCBn9Ex7E6CVpx/F2mu09a2AAGTlXRJ+GF1e/dONcngr84SjKwAh7xDccS2s+
3OgQS3EpsSNwzSnf4j24MpwKFj3mzDRrYM44DoyD4MjHZD8Jfsu5w2fhqBB8+RxztC6Gb57I3tGb
5n3c67Agm4ymed4ShGp4XcnG5fhBE11W096ShNLbqsRgI05BgZElzV4FWA6ycPF3jbOzxYJId7fF
Vwo9k7mZy+kKbPEU9WgcOA3MHfztb/ZP55Bfx+cSe+EPBz7WLE4Yw+Tii7IwBGgjPFNF0C1v5y+t
oetI5S+sJbULOERUVAX1E2PNdk7Mew/1foON31nVOQUQlrfV5xoALcyGDdLxyXGqBk9H/qjbVx0I
3kp3tFOJE25P32Xqa4YkGhacJkyEvohtTNGet0qrcqlaz8PNnH5PPa0paVxJP66h+krewKuIqIo7
u/NpFvib8ZRfdJ0BW6L07iiCmTeT0w2Ir2rd06sFebG1NrM8Gmx1n4NR+JOBDmkH+A1ovKfPT/IW
49S2tqmO8eJgaRKO3lyBTSAsR9gsTfcclCYnuharSVE+e0wSsEOxKNlEMzPalYl0dbtOThYVdWGy
sgzEsiZm+zFb4P9H/VbflNkNBw2tMClGGGwkWnyKx/k8KYaleOnPa4YHJbG7bDD+aQw7eTAPF8uU
X9KxAeHDRwh674Rlp171Nd9+XVoXh/pJYq/jDwUi9wT8uo9Hj6HU8+ydMjVwhRjR2yXZRPMjlTqQ
ZAvQGNOYo+7RC0YLJVKIooKYutu0AQ3/kIUOLsR4DiVtmqUhafvWeBSPKGyKrowMFNglE+Ye+2Lq
533hbsbkIV2pH56tiTGYY9YTPUn3LA9PPbyTdW70V8Ghd11VzkcOa7pBvcUfldU+YjovMdQBc4ob
+D+pgV8BUqBFDM13+xbpDMfgntbk0J9NDJXjrEdHVdixP1iuu+EUvdZS8Fll1ryOjhjXA+dblRsX
oiR3zAwSuqN1lYrFrOlgbVHmZC4nPX1bpZnYSvkO7+6m+o5u0co+uln55Ro0mCUVYiPvvXmrPPdY
ZUG8N5bOxTLRzoQzUJCAxtnl3K7ngpTvmPc8+lpzb9kBiirTxeQWd8WSxhqksREea6Gqqfc85f7L
WkkLFrkzdtFseRMCHExuOBHoJacAHFSE+4EIxQEQnhowLQecst6y7gJbGYmdR1HNirR6iwOOXCqU
WOM3dXPtwH8HngntDN4RGwg4d53nAgdFvNBmqChITb5CQdVQ71RHm4GGdyKlAI0DHzYmjpi31S63
S7pkbegFxJItvurhCoiTRFTsBluvskkqJ4ibmkh5/9cp2WBqdkuWWpciak9pGFfA6D1aDVp9a4pU
vHntHzhdjwNvAGwNoHXcu2vXygIyDOE37CtIdOiP9IQuipoDpLKVUN34G8KwXHFGgYX4b5z/EvHb
lD+O+9VM4L5XaX61w/e6JR6BfUCjwGTpziOPRlgACkX27qTxt8Kl5BvGnDC3coj9f4mvrs/vRcjG
IDbEVlnqrymgWVo5GQOCtngrHPu19Li/9czeTL3WotaKir86t3Rp8LxqDIOuc3mmwIT2Y84PYXsK
nXEvCvsbOs9vZRVfo9USN+rkB+CIZPtfO8gnki/qkng0rOH8CdejFtmoYn21V6r6FPE83Lz0oyqS
cq2JEE2oysY99qYd4I2l0TYmsCMC9Hb5MxskBXnqGbtcZTvG+i8x6mobDw4Hj5FaFIbmHDfNOUvw
LzhC0aNWVTQxJ4vFlIzFZYyrTTfJd6443liKTh1PJZ/JNzIPCGfrFkrxi3TH52B+TV3yHsJ/8IjJ
rSLeeVSLzn4fCAD6oXOY+UTCsszOPE7WJYeCl64GVODEL4XMk3MT4RohSFevvVC7IqCzewnDV5ml
p0kHFVK6EWZHu9hZDblggG78gj0BKQ3IglO30BObO1VG18IqX5O+tVdZQ8GuXXsbeNXkjer8nhU1
AYsq/Ic+/mA0NrZlwWrGNXmyzb2HN4UYZm9UF/6ON40B2e8kdAaKvas0nHgIU9jUxHBGW5vFF4pv
SB4GXBRGrbQ6j2NA+RM9SbNL8E7UTzBqEfBBLxhaI9aMXPuhLxkizGBtth6iBNJCpw+vNG07F2nC
TOfUz6inl4oi+MUhpwXWpp9rzp/WT5bNPcucajphAdX8glJD39PGezvycQzSXNtZwX3XAJOgXXlC
Ddzgb8keBRorlEP73kpvXyyShiRVAhDYMk98KL4alfWioVyccL7vMjLz65JeT/ooafNreI2NsQU4
pf4mGO7cAgmFhboz0CR2ll2dTL9kzqNwzPDSEBA6tnPxlBLROgBvutB9ZW6gHq68jeh6f6EBBAGa
CKTnufhCbDmLEnsbxTQlPxU4GOzwN6w8eJBb/NYtde0gm6P8JxrAeI7hIRqRCVkaLX5wyIpFsHGS
jyx7y1GJa3mPOuPMzsAvKcJBFMaunGsUVNVAV5m4ANMNKw80wZLKTSbgpfFbGv409PRoDLzLm7Bi
EyvY0uf07KqnoPgc7K8SzBq2xSsejp0I05eRL7U37P2s0JZ5ke7nSB41QVjRwEoJj4z4sNx2Ons7
0lrlSky0WqRLOoh/CXD71SEh0if1s47QxZ2GoWwi5V0nn4Vr//OKvsRBv1v+P8FufUBWxI/cgPVt
IeCTLbrQb3d1vLZeo+TsJgMGm/Ffq/MGzEwKtsBh938e7q0+qtl+INOzwiHKBnFRvzVw7LRGLnPI
ozSe7cLaVTQC6Wb4O03/asPmk/jXFF8Zglbi4dgIS7zu5GzP5HF9HepPjCcQy7x+yBBlpfYFR+zD
khnWSAgJZohU9iaQp7FTbMb0iDti6ImIjRJsHgVhLi4SSoMd5Ju0cOEsROs5IBNAJQmXypqmqV1D
sTiNXFH6S/kimOImcg9cr8/jFL5NbrzzKAGZyuTaVBwPCWq3KJLhRpd8pRxy1DvxvE1bfBQeVjyW
L7UoDjqsbqea8K2xsan/dfXoA1mVsn+bAGNwR050WzXCPrJS2lqTfGMdl3CaZX3CnieEBdt30p/S
dGs747YMadGoxwcVaO8ClxeCWj6ht9AtK7h3K6T74HnSb0YBvMYgu2e0uwrGBNqTXzY8X7zhht16
ZTafik1GFEXryniaDOL+ITx2c9oxgPBEy9AAxdYMr0s7C+BQS7za8NbZ6Bypp96p21Tc0O2fjeqa
agvb2+Mte/L6hyG5iIE3SnyLxifZxNVQfLj1LXeSTecoP9Nwo9bzrrPvA+QfnWnE4ffTwmhnVRi2
44thu88pKw0OERCmAIObga+LYlN2CLrYf8uiPIj0t2X24p7emta3NahV17MQduAdhfwVUAlbmDxA
FsUHBT/4kRD+B78Z5DUtKAkXIDAoKDG9grLUV1YfmxjXqsA2Yec6kKB/y6rARuEOoQrpTf/KAMwm
kq/DWEOW29teeqL5hEMm9s/gMpT3uI9+Ow4k/KHHQAqVVvVTWhQkAc8RxWr03aZsMtxNKaj+XQ80
mVGUvI4qnDdRe6so1znlwYUwrvkCZMZ4FIH20AlTX6vCdemwT/m1RnmpuEY6gyBq02ZAHpuiorTI
U/An++mGAEaQoWyNQ5pm58Qe4quZevGhTvrd3P/AkJbQdMLvpUxlEQlmGlNM8MpUAQOoWSfVTl+K
C0V2kopJoh6Cco3iza871tEumvUzExMbBUtA9hTmV0wlwzrX0w/yoi1lUczYVqjzcG8tNJbIveHh
RWaf8RrZcEWqgA77DNiOxgVj690/KrafBgT0bQgDELYL/E3YYceap0mHpQYM5al5zcb+L83mw6i+
DVzdJKr83Kh/OzDfbsC1slJayItJvhZKnID9V6suka6fDUsBRiR5yfCCMACzVZRP03D0rdEhMVN+
QpnBtKH7DG22/siCfhdQUpOAps9t7TBIMKvUAqGo5qecKu44eTYoVlJQ8YLiNSObZ93VBDSkE/3Z
g9ridS0FUgkUGEzeQDlD/K2By0ud8D5PEmfXUOERxrNB5b2zahzjxjbvMICwH9GFbDq1o16DYOe8
0y2B3yCm0UrKi5afFGPvoEd7jrA/FXBgl5gRJWVcSuOpD6ptR/q/8yzfroafBqF4TJrT5ObPjRr/
Ay3k1W+kPt7svNmh5GGlx4YwYgtgMgDfiwcfcSG26KqIOWounWHKgTzQvY6uu7PKcI8PAxXZ2rRi
BOrUizObd0BgxrIf8i4sChb/ExPeyPJL7qDCbkN6n/laV66DF6Z675rMd6bxQJ0ck212Yy6/Cg4P
VvVjtpg2Jue7rrjfRrArHnwk3pIzelTx2eYJprHct11xbcLkVjrJNq8nytK6jkMilBRiRa+gjLfk
mDlD0GEwNUBJjD89/y7j8lvO9o++nEcHBzGppTUOGFAPKWxLsfPHaGIBceya4EUJclE7W7yDDS+A
DsodUQfduYt7ccE+wd67HaiFycx3euNe6lpcCE+0p0zhxyizZ3Ia3m6GTQ9kgyelxlfZUXkWi/dc
qeaURZG9rq3NAp/poO1ZvRFu9aaQPNbSDyuERWDLpzzLxFtRof5ED+lpNsAQ5kXZsUQiNQRBy+v5
7jmIQTJ0V07ZcBjo8V30uKYylAPakKxNRH9WNxT3pjvk8oAGCcl2F7rzmmWrP3m3EQWQtqxHojf8
DLu5m5rxRh1VdKyHuD0XUH8yg+RfUgfQiAJuE5VYiW96kA4iArUhyZeYp2pGCADjnZk+LeWTYpgO
g3DY/JvrQQFvyLGE8d+uh3fLJAVvprsgTm7G9AOPg4W7th0zWqd4VAzk4lcOpvssk6sR+EOtPhrY
13ddXchc4fWk+G9tlfOa9BrNUWt2OlN1NCF1y/admu6m9/yW6lmhJzsXm1HYXab+M+nUNmQAyxx9
Ky3WzMm868WnO/a4uZggvpayKmVSwJDI8W7oYPtmONrY2hrCtHBPdgPSL4dIyspqP84r+wxEl61E
OO3JoHgs6CGIAABdeUH+27GRyBRNGNhBsmNddd5qThgJm+abyMBbBkk/oKNRTcytxEeq48gaHNp0
eC0WZH0xHkPKYT3CT9mcXrSypArIySihn9JfgSFzY9TEgzgiX4u6+ayCyaZowbra3G9H5Wg0HtXW
uMlHj8InAbEyIaVuPE/KuntN9gjpolCTvDg4gIpyZvHdxicZ1PauS75KtwQUk3xKJu3a29lmszMB
MZtcWy7fr76UJc+PaoYI0hAEzZ5l5+wxYF2Ww2dwTcufsjmPtBmVGMF5oVUd756PLGLW74PjFLtb
0223w9jeS/ZkvMxn4byY7WsiWt6lsa8x6jUEC4L4oRZjXPFP72jeCOeNsDU/teU6Tzm8iskv0e56
DWpNj3HRnHeAhDZ2/aJr6uKx32uF+VrxVqXF6ZKilq2rgdGr/B3jBkhug0v9uewJwbtPxFY4I6LN
dz8ViwSmjO0cQOmcWXa2FbbXj5ZLLgvvtvZc9ONOt9qtTtop7JE5ZlBTnL4qmgW6V0/XNjFYmgGF
XNJk1RHRo3+YF+cbfbIbHZDDwEkF+2fZ7WT1skDXVUqqA++aDnaaOXQIu52pQT4zFqHcwA0X7SeG
CkX3JyM+P4O8PF6vnogVn8ACwF53I6y5mUgoPEZH7dOh3gxcJCw/1wqfAWcvZzumCqvlRnWbGhcg
DqoB8P7MiK6cV0CwNYulZfjCt1w0xr7Q00NC3wxjK+QX9Vz12VNoX1D62T80Z1dXe9zPm2i2dyHr
yio79Kbz0js1nbj5xmZdGyC95RFAuV7btfVnPLEXxB4Kbz+PCV5pRH8LNmazDqg/T2cKGqxNlqYX
NkU2W2qGU1qpjyKjA1cbj80I9mVRqYqzGRKuSiH6JHQVubM+rYCAbJYNcVXdM2/cdkN1LROBM5jc
RcGTcRYv6VKwYId9TQ8ZjsqCztc4Uk9JhEgb/8a8Oyuj9huQF8bSCPwc4rlcmdaltSdqUFLu7myT
p7QFFYsYYeycctgssnRaniLqu1OgHeA99s3QXmr1PllsfXp8tYR1EDqjo5jTzRCoPekacDdWPPky
BG/QYSSvqC/QDSXOWol/lxfnX5YyMlTJNbPcR2BoZ04avuN5T7TZN8QBZxkemVRHKg80vHFZ4Lx6
LNJoeJSrSAl+ze8cjC5ZvPI59RhWXZwklC0BoPM9PJaJgvoAB6IqnlG+99xcrhDnVDFdFMO/WOGv
hklMf2yin0tKpjhFMwdQs2q3EyCmJon5keo/U0a/FdA0UkDxZhasqiuHjcfeStx/UdWcoY55WxiD
tFsukHL1AcbqqQ/Sj5niBuwK6zFBMNCSBfzZqL3Z1Leo189VxIqdSz8ESrSy++be4L0BQPdq9xza
Qmdp6Zjc2p8FeOoKOoSO1TY2dRyQkih2BcK/n1l5Bjr0xnShbUNQzN+9/svLPpyIXTBek9RD/BvO
PK0JOa3s2uW93qytkCVOqj7SxNnUrCdl9NYAWcIAfMGDtljJHO25Y++wlxH8okzHZwrFCR92e8lR
mgmSn/KweWRkXFa6KpXf1r9G1+XHZmBsnChxaBq6XhCok2T+6U0SrmFsdkiKyS2d3b+ofbPmygRt
p93nlHCo813pZxplefewuZr+MPVzxZvL2Q2qiVPvgNy/yQYR2q2+RKptUrPem6wgbJWwifsdHeM1
y9OdNWdsHIZkW3r/DXFEHLBsGTDF1Qkd5NhtG6Ss6kI+dOyyLPouiOshnhlvL9J0M4lxJwbnJRXh
z9Sf0iTQ93jEjnVUUwXCqTIbs53stxmdJ+yBWAjjdXSH8DwHk7OPvelZo+dyxfgUnjTBldpCowoF
R3udR9g47N3e3DlN8Ko8GlJTfrJZcDwj436BuI72YkNZ5BHBWlM+eN5+hGPA3BMIFNNBe65aTmUW
LizAu0sNEEpJdBrK9lQUM13Ig7pFoUUCuaouHDEOJA3vBL9wNDQwB5t8n7v6p2aYHJvFLygCSodp
DYli9aEv+klGo6IFDC9qnsg8zZvxSm73EIbyZeymfaRPO6OutjGEU6LseJziE7bnVd0Z0FFoJrbH
z2Kq3wdazMO2030w4b41Vo9uLqhi4BozxK9q253TGq/8j8mnK7YitDcsG312eseGzc5KSMwtpV3i
vXTqHzn02QlLLAFgfeNWjDdBdIA5/TV7rrWaEuvBzHy25z/XjgPf1dQTmR7qmQJwxJbxzNe6sxOq
DOf+PGMA3UKEXesTHRBUL/A6NtgpDWOpP7E5PwmrWFuJd1ZR9dlH84R9pSLGxQwRZYijzlObC4Io
9lNV9acCj3FpLvIr7cTE/j2vThmWD4OGAWRsvRvpah5/5j1Of/AD+IkzIluG6d9qlkD4TLyfZeej
CW2Zsq/YgnFqNRQAuTxdLYsQvcf2ze6NW56XIMm9XRL/pZUil8c6XH+bsEnD3107kq+fA+OSkDQh
8pjVS6mr+1wNV7A3xCWXTpbgboOzxhZKisgfKZhszcI343GfePm6FmIpcLwbDGNjNR819bNEVfuH
R/JvBp6kpMvpgrExtb5dak8oJVsZExD5mQ/QejdQgHIEYQMyG2eLVdVfjO6cULll2KHvQcFzjPhU
atGxMbkh+SNHPBS0H5rBax8uPOdh1/D6SOXZdVjirVONgp7YOjQsdStjPDDPPBuTcW5Nrlelt9s4
RdJDUUrUpqPUww34jzox9chIgqXagR7bqMF4AOXEUmDeI5zk1C0c4ug1wRG35mnQOseYSaTScSQQ
eAqKf3VrXSlqXE/LGGmb9wK9aiPm8hBPb4QiD2ErnN1UWHtT/MwByZRpQIuz3OaYLPjUaAujzd4W
hnXSgCb1ZEmxlbKiLProkWE6pxcpvmkhudjkprugLJgL+qh8kUP7IbqYzuW53FbdnN3miRjEGNwn
1i2hPu/dwHsAo/DBCTDfYZmNTH0TvgQjBqWE1Ys5qbeJle8mYbEfaFSe/+qtBinvA8PR1mNzICIN
6Li7tYmbd+APNfC2edzsOkWqCffvPLffTl5TM9G3R+5qRJ642nOWPtlJv8WKRkmJG54KFD1gr8fJ
tIJTMFLmZlfth9fS3IbNsMmtHZpCu2v5V3rF3NEa28Hrxg9qio40sS4XY4GdfGRuE653qHRqzVWQ
H7XxdV4k0+bXI+DicRKy3eQcZFj/qvSU59a9hqcIT+4evcHvOHnBezWWnM9IuISErUZRLEffgSP1
IH9bD/sC0ayDmm2KxAc4ooLIs+Sfma5JV8HVpYuRS8o7UdLD9RxUm2qcLoyZNcZqzGjs/Zxt0UH4
Dx33lWskDZ5NwXRQ4dnaBFa76YC3rByJNNU6CJKWPJCm3xUxzdTLsS7oZ7CJTv3iRIsWluKH7P8G
6qzJ3c6nyfKOTdJzAXfGkT6In8kNf/MK1pqW49DkjddKu9oI7Cf4Z5kccf7NPYuUcePRweeVLJRc
KlgZ2+/sHM98Juw3AmqaKEMzROebOHjo6fkQEofibGcNszJWdsBiAoY4p+W0O0SZfWWmw1Nmr7Hb
rguh9nkO8YWvoOqWEjPQDoY0u40jwnHjVLUviaZsDIPTHstfMrTtEVL+eHfpGHLi8TV1sUfEFOsE
bcQ5FTd80GSc25ZsdGDOjwBjpWOPVGthAbQN64fnx2ufEL6qvkbb3UBK25l5s42TaBdHw7pCJyqJ
B64nLfvBBg/ehIEVoKDTORyEk4qXTMMm2o3+FE5Atm2fRVk+WQvxJaBIOYm4TSaGce+pYNUshwqh
jDmlMuXZsL17QLelk+/G8CU65nl69DLv0pgEnBgnA9neJgv1zLBWyDCvlS2vU/ponOElaBH71bgS
JaN+T2HMUG0nCqgFa2Awmq/V8Kocv7LHQ+hazySRt16RvLkagW+pu3tTa84UTz91o3hKmTUaA5TH
1NVbl+eRE/5Y5iUqAV+3/yVuTKha7Ub5X5ofJxzcNh1c8C3o8nnVsAko1k4DZdZAJ9Yc02tO9nZG
MacGOmRGnipgZSzY4nWiK7y5xiMx1Gsq888g986S3YxeygvUsJwlDWuKqIbEkdAUtkTfg+AtzO72
4ByWNnBemIeoCf4A6sK+ET5tNLwC0hdO/xhykgfgmw7GRzautZ6UBDuXXU5DgG3pFzp0aMzbl/0N
duCxTsb/VrQFlCU+sMl+15CHBupMWVgu9nqLBl81oJaVT41u7APOYaVVPnSzOk5NvB9r68UW6c4D
zkFiM1xAvjOGbnvftg66RV1SEWNhsM0I0JnCOCUuZRGF+HENA9dzhpkoasttK2If8rU/W+ZZUKAT
5oLoVP4WDggUukyv7Pff0UypU7G+86ZdPPCbttXvgZ5vhggJlRM3D5y9aDN2qXaDWSUL/RzFh3fq
Bmv4lqPuJST3riSOMsP5jQTHy7FIX/Qg2IGjPZAu2lvMOo32TfPuiNUGzwVysNMcOxuJd2BVwa0h
ijdURi787BHXIWM/xTcGxwnqGalU6beioU9t+Myi6SdVVGUInnJ19Itwc2iM7ML4/08FnAHiKAda
u4iybfBoRHnr63atVc2/PpkvhmXcJ8yDmDJ2ldQeI6MFHQQ7vYp56ZQnkMnrXHwaIYGh2o0PiSiO
YWIynYf9PpCuwKRZ/+AIplqNFQ60UGTzbKPFHHY1qhdQTqSqjmGcfTXZMK+6tH4ZU15mEJNXkIz/
C7v0I6iy/0y3/AfG99MMiC02jUMEg0d5E17/34/a3KNoZq/Eggs+ww7M0nLVB5JM0iKd52K/QDrZ
fL7nlnYE+4N/lu8JuTcvLA4B0loNibbXyBPAMRU7Op8wODTcNa4nrm04/JsC+8dgldT0i5G61F80
/BeqRXhJg7PpyI/A7GjTjadPgKVQMa3dEKsjkCYSu4BFa3zstM3MhrGKed0Q8l4PvGEShDeYq6NH
0/sItrsgo8vhN4PkswKOHkgLt5twSI7J6OYsBl68l4rP2DBwn2BrCUOH+wpRmnVCSYRxelD47Ufl
AR4Swbc/CW3cK6ExNyxWvmckUPAc0RZPXriC26D7pQt9SipqhG1kdUvPC99+8URFvRvUEcfgEcsQ
Sye0j+//jC7whiy4Vj3zogyJjsl17yIPauV20Jvv2sD35u3zEHZFlu11RJOy0m7O4PqJm+zqDJRK
k9xTJ3/Fv/EC2nVbTMTMhgLferEt2bUps+Uo7bg+PJO7StOb0OjXhaJftfSO1JdkTA6x80u68liZ
wb0yo2wjl5VSyds61F5wwOznkghZFPXRZrJqbPIAfQP5WUdcUygMe4vWIiyEVD3n1ql29lZZ/ZJa
uZJbw62SVd+cq15Kr6PtOFyGaouCIy/4VSqEKBjc5u6vwV7gD4VHW/WiXHk1dybJLqDYr81C8o4y
OojLHMxViz82Dv7wEq9FN386afDdIKvRa90urvEb2WRF1jsg52MaWLgM40KoibIh9z8H2YKcJsZZ
O/BOTvFWMA3X3rirLS9c52791tgJCh4cKve10j8hiS2bMG5OLuXQKfeNJz+kbeFVZ3Wrwa5rrfEW
DdYTAflj6mGDmYq1Aqy4gsx1DmkwEO70GnSbvJeskQm9zGb5OlrY6hoZxaswtrDg1sR35oDF1Og+
JJMPOXXno2ZxkeUDBtD4/0/Tv3b6Lbwcm3797NXVgZfVt0ycbZRmDKHl1Y2LDUaJQ51jgqzCPaOb
Ehpmte6VhNm9glSHN3I6uo37GhqvgZY8ebOTr3J8zi1bQqv8cSt2YNg/cwm1noWsg5bDJA3QtT57
2fBiisjv3RKmOW/HDHqPgg/Jag8YMuBSHiKt9UIdz4VIOxGVhtvAwIultG3YagEeLuy+Qj/PRnhV
GV5HDWCaQdiaknnJaGZWKMLBKiESG5rY88nX7ikChCCaGMRK0i9d+4qRrmuLXnTjm93eaRwG30X3
wHx0zDxSqBDZhatutsL2ZDhPyxhmAmPFKe458zvCslII3HNy6CI+xSk/Bsy8FSRjWpf1TcaTLXaK
axWxp3O75odqeGpMqadMm0fMN9vo9DFU9ovj8hPi6ZxLempeyEOsaS7zlYUNQtMeoeQvbZl/7C8h
fVXuligt0UNqbBhD2W5kGLLlNlLQumN3RcyEYFyLtTyj7caKWW3zVIKdvHYd8aIZH5UhHyVPNkwx
fk3+JcuQbuVEecm8yKMY9PJuO2XuZ+vxSRfdnXT4FpqSHyRa6Bdh4scZkZ8WQnmGIpOwmGTvM3sm
yvRU3fSu2gzkuSOU5wCIllE1NBK6Wb2OH9mQHITkbF9OD6KdP21hbweMu8kYP82ivZXhkXcuSn3+
DGJlZZs9DgU6HSwX+4+Hio4vTsCn8KJDTSAxwGpgzQ3XkoN3vltRXpPnbxbhEVZ/SD3BRSOf0NA3
nydktE2YzKV378WtmZ9NS+6HzjhJfFTapfP+MkoL1egxnqmtsyAKNJQBzBWGwuCbEVieXBajameL
mkCx862kwQvjFlfqlfqnj25GIbaDbldXnxENftNiTjWrDv1zOEMQODKfQA9OnH0yZg8DGbuz+3sX
HEX5bOXybrXGxtUdXy0W8YhIPRA/Jfme3Xnb5d11VLgeLEA49gEAyS9r5m3eIrEzkpsYR8w8O8Z1
/wzRclPNEC6oCi/Uf22Lapz8j7Lz2o1cybr0qzTOdUeD3vyY7ov0PpXy0g2hkmHQ26B7+vlYv5nT
jUFjBiicg6pSKZVMMiL23mt9i0FGVhKXYJYba56hpuFjbqGr7/FzU5Sbg6EWOu01gG4u6DP5UWgg
rKjRTBeOnqc/RJgiF/QwPzwO0DqDziZ6nTId4iv9XjWE/iwk/kAAqVOpLfu2uyDLheAXO3RM8VmM
5F7KfBNztoKTd4rHbp2nxWp2lhHpdxo1R9tatqTQsyJaZuH9pNxzCpa+GMWbbjGUr/tjEOiPghLU
Dy/RlO2THDfe+Klq67WxbWiyJL6FHgP0xH6uDJb9tAajwUwEd9+WbWenPITxTgDf/xCWTyVbhQpq
5hL5qnAZchvmseuIO20EJkZrV48IKMfef4K9xWpbHUeOGrIw19g9do7YRBpykGCMNyFCFSM71Un1
U1nixTeZwiQcVML+4FjTTlF6JSGBnhHHnbGuzyzWIANp2SfQcnV/fGoD+W5l411J/0Lw0Egju6Zs
iJCt9olfMj/r9jKAg8ydtCj7lJFD4NwMmplBSG81LmhUVVDZUG0IAoq8NKCJgUZm0LxtaBg7OKgL
al1c7Pqw6xE2pJFz67tbrmP2SBqfBimUPBZGs8Ein+IwQg5r9dyG+XgnBUnJWv46jRJwwPzW6BWN
+cQd5VjvjsqwM2+zYlwMKRO3dhMzkR1LnX54mJ8bIU5kXy10860OX31CUIo4+/CNmQKhjjVh0pFm
bCta1KxR0y8wWdex8YlGAFlINrN+CvqOjAiiDcFZR473VWt4YnG0yUXu6TeInAjpG9oqtSK7Kt0Y
biqXbqzjLKj8C7cIOMWiYUZvvpsCumRQoiKI5S7QOsZFpF/ElR2tCZlahg9UDZuatI2wCO60Tuwk
pWsS6hwYde8hldlWxMB1OhJ3cfKjRxvpUjX0kl6yIb4BzyPm+zJ790vc6UbzSc+TmLcZl8Pkd16A
ofadPbFVNICFtM7l0B6wnxzQl+485AMyVdzC1V3gfaNbowGekqBDV47m3cjhyiOrXGFgs1aMV1tm
eaP2QzDLSgTRqW4tHgafuj/cafqLZw0YbdBPEYOLzkzNWSjpMpBM4wnRyfLwbqDNXiEdWNS++RxX
zooTmF0/S771RFZU+pkFTy7hJLL8JpeeC1U8aJx7o2jah1m+JS7iqk13MUjvpJNfQphLBKfLXrWv
oVUfcHgaI4qYPLfBkmicSWaBYa49gwS5Swr/kiTQnq3yyavGZcUmCE+O/rrxHo71mmf+pMxy7URv
YXMY8HkGbHE5zmFsOJIQrmx8dDkqwYIVdPG7LWMSjoBEbeDg6AqxvI/wu6NzW9LgWPtdcnAGYKgZ
gRMhI4WmOZB/s/S6fB/pPEyMu4LgO83U1lcZcqkvDU9TFt679c9A6xSe2iLGTG+TmOBNN8/v7rR6
bTjFLgyg9iq2WZfeNHsvlM7uo48/XD9Z1zxW9FxCJ0SqhVUi1vl+D1b3JkaxDOtmV7HC1MW7CXxV
Ffe6rJ4cMhbt0r6KBCNfsosb4sQgB+t6yhNq2eRVuP7eRE2ykL12aSINKXO2zjXWLit1+7t4wCtt
yuzQkQbFNOvUeNaaoJaVVmNhiy5cREAOaI78dwYYl2x41pJzyJYsZkvwzF1NHgQCod4Cb1zQwTI7
sFTdGkTBLu4f51UwchdLKcalKeKbm36xwWOiGKbd2P9kRb4VjHq77KcyBvQBxPMVyaNZ3rkxjtaf
iHmnYQ6oVY5Fft9SesfaL8/ZgTpYSuuhtfOt7tcL9kYOMMT/3GIE5uxOSz2GtCqfeou+0AgU+GQw
ia2rcFOzCyGLNWraA2gZzToj4xCCbkr674Kr0vxCXPgWKoevrL2tETkP7DfL9tbYzM+jGN98Wo4v
cd79GI4BjNVq1Qr8Sbr06FrszPSTyosg5Q5PBd0IdK3M2dr23ehi+6kfvAvUgm2Hpe3k9pgHe6Vd
JHmWlSqIlg2r17qTziq0M++5q8YvvYLrWSAohunlrxwdLxtom71nXwHVBQ84MuYcKq6toVlvUzp9
x4BmpGj5hoLTWINLic6jJJTBQNbh5sU65+F1vEintWODAjR0Zz/QIKOh0n1qmMwXzqhBHS7u4QmV
d1n6yLR93DCiRDBb1RoRCg0RAOOTzeI6Br96FkCoFQXYVQ3Y73vd7UT1bSRg0Pc98uvMfzIQKY45
5TB5idacAEL7IvDdRa79pMarGvMN3bJao2DKlySu1Q7YsGQDdcQuP6Y5/YqxyoiClnMkN2SzdkHp
TBsEVIyEW6SZhYWwkcseOsfQfsWd6MU7I4bEUV0d+BIBTcji1nM3C1PsR9vb6Ma2ZEDAIpSWS2Ao
S8JIeaA3mHk5KN3qnu7gtaGwr+xvNMVWzOgeW7jTPaEU9dG5gpggSGs5oZGwnnIMfuSM1DlgpRAS
RL9uHPTn9XeMPCSa6i3m0aXt/9RCbSqwB9CYl1nJKKvhvv0e8nA1M8zId5U85dqmdjnjooOrUWbP
FW3IcozMZ/C/4/5syKdWcdSJQGx/tfWdqLyV5f0a+nXcPSR0g/GUHGgZxT4iQB0oAGhfJ3gM6mMV
pDAMLGID70tF0Gil0YA5kp/usf5m9QH3yqpvzjEmGzVWi/aipjvZfVf60f/uRgpe/cCTshTxvihf
s7JGghWdciZ5RUNmRH3p6P0E6iVHhmaMC7KTWUVBGhGO1PFs0YqkVl9U0BQC7QUg3sIt32q8nGJc
ZWSAc+y2omrT0re3Zbei2bKctQQ6k2qHUrdw7suK/gbS8Xqh0fM3QjJ7L6r0V77+BvIAKMwi5Iln
UobH0CMrwKJoMWI0QeWy/fh959DMgK+LLKzY6hmnBm82lO+cihhp+jZFu3YjokxqsA50fkkxU/q9
Y7+Hjbfqra0Pe2xKeA7YkOB1UkiAySvNk6NvLeeWPFi4EasagQ4HkCk+ADjCmzCx5y9jFe8FuzTD
Qx/zMeYrZuTQcpgxouuy0fnB3MXszaWBHsyNTgk5oT3ws5URGyuXS5MUr85s4A0e/YHmL420kPNo
XLwUBmmP6Xtq4m7gmFjLm3RPudacXHiZecVaKZaye2u5yhab1JwDU/L/Hq+ecm+hjdO1gPTlLpTW
7D3ERHn5gsyPnovXXjoU5ITXoxQISNYxwc8mPSSxCJcvBo8EBkRfbQ06+sQ5Rg6Ibp44a9eUDJzQ
wFAkgl7DYudwM9za/ikATFDDUcvKr7wAqo7NoLff6+iA7mXX2/EunACmVohNEI6ih4GAEkIoiTY5
08/5hrFWnkOruNgpRkzYapeR/eFy1UojXpXjh1bzpqb7HBI+OIO6UTtlPXXsyUPMPdP9INNEaYIE
lyETcyCQ4euYEanTobVmUkmQOc3tBBwLCMQRRFF7gGeOVAsA94CwKkJfPq49m/KalYTkATR+1IkM
mEdOaZiKDJrSUuKOQN3mF4+FzB9rfb6vsZXaOYcQPdGWXY78j2kNz7XGj5AIon9BCvVhwoDdkzSv
DPWrFQ5AkHG66w0ahsVqon9ZMtwpFYEAxgPRyhvGERuOd1FN/g145aIKcghJiC0zZVognbDqADhd
FT4BTL1FwzWQSAwsOahN3M6sDaKTtwTqYInijTIlWAnS7fNIbKswvLMiMub6OUCUlo8M4bejx+5f
YFli+Gw+i7Tk3C6qclUkdnSJlPYcPASlqRhtxNpzmDSo/uL0UVFmHW23ezBRI/cgB2eYSuzQuXSY
8KKaRRxg1z0H1hfi21EE6+x7MY0jms7oubtJAPY76fE17yxE+e7W5INVzOCo+WgVlcvRG9ZQq/a/
WeQOQ1utO8r0VnavCiNjYFzM4gtn3CI8q+AZJfpBk1DMp2Yf0MUh6nTe6gjYpQurYxvU7OyFDIJw
m7kyOf3+j8mgF/i6frQo4HSm5L6J/1grrJ+k6EkxJ5SAAJpaQjaEmNyHxMtUjJDCAAKS3fv3mmNz
uo/qL5+Sb6FykLS60d3m4xnjgW0cdtrSbCFniDkHxfARvCZFtDEreeeaZOOp+C1x0FmUFkZHzHc4
mJVJloKnzplPB8mthfUeQ6+qI048QM4H7CBhMZUPBMYz5GHnIG/Ual1aZ3djycBIq3kAW7qb7ohb
QAMr5c7WhGpksWiycUkwMGDDDrvjlL/IKXjt2/FUZMZXz+37LPBuQpELt6OTRkdRlndzyMCLC9F3
bYnkBB2J08C2536KEfjg+QdLOCMtxylF6nxQCluQhnOrWTVItXiGfXM8JpZO440VuZDndqoeiPK4
qziX2xafnTrpGpA2lKSa9F6B3xDpCp9uEsS8Bbb98MNo66JN93WenPMs9GA7Nr/G4OhUw3tLKHiV
BjdpqnNu81nC7193LtNCz/9GudMuQsR2RWKeKlM6M+bkmtrWM4bRW0VhZ7E09AWMSp0cyG1JFlRs
0z9vUAIMKLDxkmiQ36TWvw1d84tAUqSy7XI0tKWF1QNjNHIFJjHcrGHWH43OfsilCfXxo0FUWVX8
ccfGT6ewEd+1pW4dNfaAV7zF8Z6zY7BP0zX+zuIPUdyP2n3UXoI62qSaw0YW7vXyMXd/KRSGlVfs
U60DFr3H52CGDxWmBhx/K5vsq1I3lk121hNmE+ioyTlaegVDImSbRBCa8cLnDVV2covYpHFOQbx4
SuktEru0KjXmUxJJIsz8fssZr2CRn0XvXv7aN3T/W/Vsiu/BeplCfigASI722iLHjHOL4uaLp/xQ
SBO5Wr59zqhtxoR8MNwkdh09ZWO9gd+/6YKvPCGtt+WsMibxZj73SyLlm00s7X3Fbpen48UEmbAo
eqJcU/sjju5NnRqU/TFEAWmUKBgS2uMqmXYD22o/YqodARFBKKnG9kCCx7rmyk6Du1Up07RJs98I
e73Ph3KnWyisKjv4JO3jQI72Y+ySU16fGWiuOrRLpRc/F8ZRr+iCUidYkbYif4HdfmdVb2PwVhf5
W6cNS1dkD3UAqcZjyIe5hy7RKr9luOVTM1z6SbScaISWlnPfUY4zM4VBe5saaHFJWx0CDKi1/hzF
9Wtkw+dyxkXL4u2Cxah++Vm4Koz8SszAAY4NCVlUnBxYBW0vM8JF7Ck6Ch2HBhcFc4hXGBFC79J0
7zZhRHZbd40TOHjjigCNVWhYl5pmlsVY3sLh6YUXp2Hp0sl5T3DVKpLExHPA5MOoyl1BQSwBUPmO
u3LRUyhyu4H69hrdO5TSBFLj6pLnyLrZebOddGZOBKXzS8gr+QCwdTcqF9wq4G4bPH1Ny4FKf+tw
zBVNj7dja7c0m0BqNuztht29d8RPx1v4FGzb3Sr1XQi+1CVGgFMY+W7uWM8JH0BOGWvXMzCJka/w
l2IakfZ220SLzyZFOGWSCJ1VRgJqVzfPHPF9Ibkkx8xouK3awzx/jzuGkCR0QbXgpJAGuBNIYxX4
YKavcfxmmnlItADlx3lOuI1+fmRs8o/ZCZonGARrmTFgL8xThpS0tI5SGNB0udmQkaRduZbhl636
9ZjTGYNKNcZPrP+LxgvPKMXf2vihTzmCoGPE+3EXULM4xnCn6A5YiXOD97oWEtudE2BO57w+Fgxd
UWRAJ8e3J9CGMC01krdZ9qQ0fe+4wXoQ5SmI87vZPpkEtxLCY8Fa1tf6HgntyptAPWkfOQn1HINQ
H4rpMepYDqb+AJrvVecoFAs0EybjTM3dVEa2zX2Bpby5HyDMsadUg7+g3USbpGHAZUp6dtpxVklr
8tcARcDpqG1kdfPAZHQjsB7zRiT3Ao/CnnT6duUP6lPm9cN8tNIRnCxloPYV/htfKNTh5E+jul8Z
hnMYMP+TTwRA+mgg14Xgv2dx4b4BmCiI5OAYvwq7Iwydc8MznMMidOWRaPttCBml8CwCt+2tjZ6Z
GrNW9Y9AMBgTfJwYBBTPISTBOcyvHiTXQUs/yinfWF+DvFpNu/cGdSGfmcD0rcRI2vPEwdVgZoMu
zBj3mi3urW44Mmc7NZgr0qaCKGYszCBuOXkX+7zfsWldXd26thoFrQJAOjyYE3iEpPO+JUVspF4c
u2atJLq1bJ7wUewihBJtsxlojNoUkY7/JawS3hOTS3FPTy/3zQ1pA09xP+76z8J0ty4GIGy4e8fw
udTJuGscMJFu/aZ8ejET05rnQdsBqT9kVnWUegGNw9xE9S0evJd4LM6V6S+s+fOBi2x5B9t7Jl0C
ZdV0dWenzDzT4fHw6G8xNclFexVev0q9V1lsrembMM4NWUC4/4AwxNl3rPJHk5tf4G7gweOoTvYD
lBS00RLEDbEu21Gb0FCrg94i0GrFJ0zVO4BKrZAPIsEQZvUHXaGhAYOpd9GOKEu42OmlTZ2dzjA6
RLaKAeRM2hSwHFS5TL1jrk+1MaV4lD0AIrvbdhbxJeQUQKRCli+Xen6XKXqGTbrBgsScCz7CQWcT
ML/DfsZLLExK8zkTLImf8BB6prtLSghFeFTcQD76vb9tuurSlZ9eTSdL8uhTHlTwdrpkb9D/CjnR
mu19W1ZX4M1Uo2rtNDBRdJ3krvFKtsFrN11rGvWF8V2rp0Q68GqSWYfAmro1ZHlorRZuXIlGYZjj
QcnpgkualLucuiQhzibMOVlz+PGz6SWcLm6mfdv1BvD1No0m1GHPdmcBLEex/AuBBgCh4G5KFbjn
4CuGflLUb3n2K2L6hj2ZLEgSF/OrhE96pEO/a0PSHip09xsKqRwPdFQ+9zqBXgaAVcY1qI+M8M0d
54IrXDu/RNJuFdAfDV1ZmKqtHfHa+jtHvveKMzrGRww+0MPxPua0OjP6ofSxmfmxFV2KiaavGBco
9zKrpbn9nliw9bJ3o8BXGrsvmgtJc3ytg+8m11cthXPQ7vzmV1IOW6E4VGvaPadUnUETHO6967wg
1NrUBWN+Hw0xx94iORX1bXLTe+E89J74EM5dOqg1g/tFqOZY6J8kt0+Qaha4K8sq/MiRyRoqXmul
ACYMWFv0xDCDtZt+DLb5Id3bA9odoD0ct7eV9TNKgetUEATLM2g8mcUjwEoofgIlbACekWEtaEeY
RMgLi31HHQp3DfV5TCxxsupwgvjVZba5Obq+NlnMJNplsiE33giProk/pAGNPuvvM8KJbBdhEQMI
UW6CnpHCiL3OeWhydjfvzkzt2+xbyiskqczcB5AQGilZdlTtwMAchu+gBFSpAG9EQ7MKsSQou15p
yOgWDCPhzhBxL5o9eSu0+vrPCFAGtR5e5NpPUBaCKIcouIu7s2bt6ycGLYIDKMEgN35SEliPw2XA
FezGhG7dEIIjPxWVTTvmOZDXuAOE96XRcQs39Gx7/1F212na9skpkvjdVu67X8wwrrcCYZ6qmXsa
1VrUrHQH6IV7k5XG+TEGf2MxX7cg+JNYvPfGU6cT9QxiuWu4t64ymof1/oOT05AakhPTy7GOjxUp
uOD3jl5DP8n+Qg7AzYP+3ud4IMxFV9OUbJwbzxTn447nSm5JF6BB01yt7icXGqqNs8WeBhOL2sN8
krrsFn19JVKhDZujy4ZeDVhl+6Uhrq0knrsVF+8Yt08OEI/EeArpa46Zu0er7xJvS1hYnOmMjo41
I8eMkahH+ipOl3r41IhZ2trSaK7F8J6FcM7EEF6QSeQrAarMUbW/aPv42I21cYikIhQWEC/bQpBB
7+LU7iJIGFN7raFg6caxfQ75SfDW0p6HDDWqVUdrCE4QOo4kzoyd3uePro92WKui1ZTU+XUKG+2G
qm4VTDXsDSw3azsu/XWY6JASyW1kJEt/pNGhXSW4xIn5swr0K0uyCtd+g4I7S238/rCxRsBbT1q5
xfPaAgBnRWg81zgMenhRDvixAUobS7YguVSG1Uc7B+cwxXkl5WjaNPYetk60CaT5w0zoQ6k8PudQ
qVnww4MGHv0UQFJkeOdTNQJcR91wiAB8HQn/sZGIl+VZCjsjh6JJGetQ5ppBF77YVgcLEC7R9vdv
GxfkWOSXKEPnv8UbsNPj0bwnuyF7RNfucLJvEM98xgVaAL2LxyvoJ+eYtBaaaJHz/Nj0wew5ssNt
81tCnbLHF6ORK6uXztVLoHG17RRvcntCrOwU+mpqJ29bjMRIjrlnH2kBf0XWCD3O9N51Uho4XvXe
WjM1cWxKCQQxIYO1Io0CvphOCnJT2b/6OtWOLaOlo1+onxxQ5qZRWrZSeox4dOpxeUJrwv3lD7u6
pIoYjanZ9SOzvMHv7J3vZnf+MFa8qA2j1AuDTWeD5FcVihQDdSNZnUQTd2WF6rZOjk4TlzgdSpfO
iykOqVKCN9jdanMoNlnTrSIJ4FHOvTnNA62atqNxCNPc2dXg6JJMOEcX78KoICcXrk0m+IA0P2ru
qlwWmH3xT3IeBT0T9Vegw96hrel+B9oQcfYwrG0mw+gko4vdT/qxUM+R55QnEIyGilDNmKbC30qf
TM+BYrt6RN8hmJC+qara5+EOmhxuIMxGGysnvSrqwKuy4Tox2EgrjOql53Bja8wi7yZ148LZR61e
DlFU7yduYAidEPUNj8Yzqqc0ze2zrf3AN2ERK8o3ZOYTChhx1wDf5AgYMtlThrebXLYhzEHnCdPO
JDakpn0OWgkHs6WWlGV/kFbCUl4W7xFSq3Mtgp0+1dk+dIrvfqQjj14bYlAQHZtBHBwXk59DLOg6
Nqx1Dnt1TalKW41wwm2bdQe2tocWIo4IYGZIjdGZ7BJ5ZLAH8wYMjm8Gz2okvthPFHUtmakLpUYf
VdR2ClSwawUn9sI6VpMN2x7XG5N4GxVWFnAyGBBCgOsbpmSWFUI1kHW6l3hksH31Z3zSGJ6oGap9
ndIHs/K53R5hNuxdjB2pr2ERYRI/FsO0AOukkfOI9eUaMqvcuQb4ncx9a2eKtzdbGK2perRFNaN0
OnM7VM2TZ2Jmi7PyCt2PsUExaHCOc+tk508NdOx95yDcpMG4LVLaa2Qjr6sCjF5onVOljbvSpoNk
dpBi4cCTm8AuSsIFa1U2pyQKAKnTxKnIUUAiBgCn0Ew3zN7AoY5yoGunIwON0JJXqDIDK6hfHA40
O03aq342wkaKYi/JojnUg9FtOBQXI51FMCzJmlRy4/aGunay6ci8az+tOk72E2iOMDfOWQ3HJetG
8ukiVF4RW5aX3k3cDAt0Wv4ym5DxNhFcQb/wPm2DFT2R+lw5EpEaZ4TpZC60auBDjGSdeXVIH2uV
PYNtY7I5Z2lJQuY9o8d/70rCO0T/YsjYgdmeaBtfPZaRVl1MGX1biRVtybYaULUKd9UoGyBbQqNC
K4AAqMjdjRhXnhLMh77bTytDFLhNI+feFwzRzLll0frPJOA5a8NSX1XaMY/uNMJ0dohfs6WZ6PZK
QzqWZ/j3QZVFm4HUD85OPo9vpsRaS8UXiQ20Cwy8hMAqIpT1CFKaUQMIG0BkG03v1VAtdiEg4/vA
wRtLq28RHwRQrhON9BWZXnghcyCHVms8WdLBlUEC48LWhi+d/EaEjrmDmjt/mijCUhq1UI34rPKw
3orprGeUa32JVA9KEy5scn9M5WPDL6GT/mba56o6lnL48Bo3xTROeVKbyFez2Rw6Ff1Xr8LizKy5
OMf6zxAO3iHQB2dbTu6dPiTJwXVA2ZKWeSIsnT6Qbq5H4OELIuvmpLVOcTLGxa3Gfg8N8jjS9DpV
iBEC1CFBoz1IWt97v02WdYnBvQTUs7B+YV7yFvM9XgX9VyL0T1HoBzMEL+w1TrmfmFEnaIXCxH5A
+mEn8MmlixnIEeM9ojLr5lfvY2js6ONZmD9hvoUDNZuSurOIjXqNE6uH+lgH62o2r4cDW5PKtrrZ
OsDutAOfGXGwJOSuPPrs5BVfgrJCtc7msnYZnxsmtYvMFDFX8JijHlkw1DOLQqDuDtKBfZEhWnPj
yd+EqQ8bnljWqAMcYyYJae/e0CyjpF9IpzjMN/llIj+X5ghCDowjuP/uK2GGO4GizS2B+xcJi28q
TqhB3zy3pLWc+sspLNMzrchuafrXyLfTY6UHDCTHqsKwQLpHrcFKEC/OYB2yvPCwW7nsBWG7BdNM
KSDU2h/7AORcVlLV1h4GEQVl0zUowwu0Tb6rtfvURyvYvrela52tgpyaBsVa4JaXyjNi3MoczNif
ihUDqIx+fBiuU1GKQxZEb7be4fRNWTkjMdvFCgM+HqMcMnvfZdv+pLbLCTq3AALnzU4bOVkIHEhr
kOuJAY6s8ZsDIXXMmsImWvvU+1Yu5UYzne8ydF/i2ljz13LJmu9tAw3VW5oRM1sxnsVF+kZwbH+c
Wu8eAZ6NfQ3eqOP5INZtniXVOfgQUQD6FX/eMr4cvZLNEyejFdjOokoGcBXQOPCp4Jb3vIb6T1Zf
NJRuSToDlIbQ3qkM61oiSgvmglvSU8ThKiGQfo6wt2ZPTZ0hkZRJf9epst3KxHhsSiIUcyIVQNwg
hIWXrdESYsZ4hy7/DNrafApCJq+9DQBZNdYvmFT6vmhwlw9T6J+nWYbdUzzYnbFLy8A8koV5H/Ma
pxLlydLi64lrGdvdyL6JLDl7BkqYbSqYvzjSwqtWQX6ckomPpoSnazS/NF+8hnHHsQYCoFNUNXoI
+pB1NWwqE/9G3CKKpG8BZFp5QPIjqMLUzE1nt/dMHfY6gVhYmPyDjAHwk4RZbCn3Qc9SOq6qzOnh
Kw9iU3v2DG8zTxqaECat7QJqDJW0q++5hIjPWsbkbhQBicwcuXKGAMdrwt0D7BcDoHXV6Z8sojRK
ZvxsttHTa12V1lPtwWQrAKxGhojXI8ef10R7l/YwvNG6F6QKrLQC+VmddtWhzVFLWIbxjCnggbhY
6zol0cGmdrgAxr8w+ek2HNWeUMuT5GagwyoafqJydDcT6bkQJnKgeY7b8Gg5zACac2cWp8nGTjGC
X126mqNTi6YmqmhBPzaYzHeYqh/D+NKRkXxuY7ddcXYvK+MrHzLtPCJi0G3Gl7YWnqFHNEcbIpfu
VMitCwfoB4UBQc5n12P4aKf+UdfEWzCg2qPIpJeoz4YE/2lU2dwi7KErjsk9bR4am1p1ckmHfMjh
xQFb9w9lqO07Qd2CDlmtjZSdqE/M4zC0yZVJ67ISwVsJWR09znpyYOn10KkWHeHRqyhCLQeHze98
uhWk4t25U4fCPQrf+j7IiIO8kUwYoiOZg1FcOk0ZBXmc+MbKqgktdYXs9pGXriyQWOi8TpgF4Pjo
3RsG+P0YpeamCcavXBP21o2OHSlXucUgp/XMhbIdxuq5+iFeBU9LRJepQ+ebO0h2IoXyl48POIRB
oC3MVbyTQb9MzPq99ywKjCIAdBa+G974xN65bSjGd87I2tUrkGhmS/ibkUeIz1v4pUaHwbVvSnGu
mRrmQzLAuHb2aT2yYiHq1bzpwdEL/5oNBoHmhssGPgLibWnmAywh8olTS5jXiJjgWiHwTfeZ8mZt
RPQmVWheXQROJRm6C5gP4w7vGoQSs38uW0yZkQVcJp91jiQp770Y8G7uZf2OmcRXq9HQRyACpjrW
nVWCuUeXzT0TQKBJgCJ3PR80HvyscduTG6iNGfHjEj5wtpShtpOyY9S+PhKauBx3Igt0bJ0mAxOb
Mx+3MuFrmrnNyQ8tjQfU7ihI0MAukir5hVCcCb3wiZjL/GttJw+yRqZqssispJMSXVBrIAMHCICG
WxOL7ttfhl3TxpQ5/PbKP+Vt5JJfR3ruYEyrwSHugW7mMTTb8i1Ck5f4VU0RkBaIAPw7Qwi88PtB
YHJoW3AwE5lMQ42ikE7sKuJ5XmT5TK5K5A8pR7BLYkRKkwuzd8CN2/fN1kV3V5nWpRyaZy0UpPuU
8uZYaBOT0GLgjGa3dYf+xYO038KB7UPmKRRB5FrozYDdSvYbtNLYe/P61Cj0K4bT7PXJ+akhuK3C
CVc7jZ1V6HcdWZaUKsOgFoNfGWvqGWSc8bEfW9g7srgAhQyALGyT0cbkgmcTp/sn2V3kR5fFkfvE
3PxVI7OAjJ8uXEv9XhfuqcSeiHVuVWMwWrlTiy4mOli16jc9q+SuQF7WQGlfhSNCSngz7Qod8rBM
J3/31yKNDaA61rSCcxCtGp9DRekCsbbBlDvob3Gkti5q6SR6y8V9GSBMKaKGAELj0Q+cfvc7vPT/
K8YVdRy//jWZ9XP4j8+iJIc+lO0/ztFnXTTFT/uvXzW/0P98WfOP338dfherj/bjn36z5i5qx5v6
rsf770al7T/+F//yv77y//Uv//L9+7s8juX33//4LFTezt8tBAT+5zhW0/i3+a31B2k0//r1/xnf
Kgz/b4bveZqv2bqtm47Lt+q/m/bvfwjX/JvvmZqBiNXVHdd3CH0lvaKVf//D/htPn86p2dN9m9mY
Zf7xl6ZgDsk/M82/ubbOPzB4YB1WB/2P/37nd0gLwiLnov3nlfiv3/8lV9kdIRBt8/c/SILlsDh/
1f6L13F0kmVtw9Rs13YszfYJkS0/P+5Z3fli/a91S9Y0bEbmosy8XjzIC9TAg31QPhuSN5GJ/KdL
8395PfufXs8xPV8zOFAahotwAOAnl+PPr6cMo8gJeZeLfogl0iWjYXsaXXS+YYdf99+/2PzD/583
51iO5juOa/IGPYus2Tkh988vlgsz1/sM1shU5hEimtB99odWnp2kHe9qS8SUT41151m1v/z3r/wv
b/P3K7safh7NMX3ylf/lbeLJag3Cu5DuN50zV1Qh3cD5JJOFzLn+/Wvp/xzB+/ttuiYIkvlOmV+N
++jPb5OCofYwkg+LscLjx2y1pyjDqdRJ71z+b8rObDluXGm3T8QIkiBA8rZmlVQaSqN9w/DUnOeZ
T/8vep8Li1aUjnfvi+5od6BAgkAi88v15QNZJ9VNzz4t+Ki56hc3bgCXwnnvSSMnsOKvLv+exdyl
Kww6vJi5iRBSWrb1/uf4MaDmJIdREhYl0rgcKE6rpmruzgpPl4cy3i9f9XssgnjF14WCSljzb/lj
+RoJphj4epIldSualgwPkfoYFPQuj9zoTr6cINLWrrwHo0FVS5VhQ1Oi65lbBN3RT8VnqB1tu7Fe
app+6cswxR0fBIf25R86z/ndSjRMPBoN6So+NoyS7fe/s6hUbLtoXVaGpoyrqB2cG4xy7Kd/HkU4
JqZPjqFDXdYXT0PGFEh84B3oCQqitmaOVvnSz5dHMebF+34yls66Ztdg63J1ezEZekpqA6MQ9JKg
K24c5dt0i+YevPhJybPp5dmsVOq2otahAyAX3OJblEHkKTDZxCHzk/W2XP/SZSe0Tb4DKU22SrlY
cGVoCfKfiOH7ag77W1o/+Ez8I7n/TZ3RLKYRQpA29IqMRJI10P+O2Pp/x97/50bKSlz8iMWzj3wE
v7ZAuY9wrrsLdeyz0tan80/Y5NCsqv5k1ouvzFLQgHTJPuqQm9R1sZg0qZF+wJQOnaEPZh/jlg7y
DRydEijb9vILX3xkv4fiS5acURwYTOL94sUz3pGl0unjsuk9rWfqAfKl4tDwvzmELK4vj/fB1ACl
oSZm2wcM5s773R8fNUUZGaex3xOdj9NX1/Psq8jVasQ/3adrZ/7t79ayNG1dKlcJ5bJIlhu1o7UN
RDg+zH6CLmq6QP/6KVAYEOv+DgcbKHl4392XkONnnDISjTZskN9ymTi0OXlXV9XZ7vL8jdkz/c8f
xbN2YF+wi5Jzw09ksaGHToukuuSBa8J8yIcRjVYDq8AObnJAilHdUMWYaO43wkMTmJ/sqctDk8Fd
WzpYuXF3Zftevu3SbIKUU2M1KRLdnhc/DUH6Q4PLX3soOJuYw3JKnPtP5rw8xH4P67jCFRYL23YW
309ZuXlCRo1rjhu5V0BadVIxjcNlryA4NqayOPUZ3cAFOacry0QZ3ph6CFBr6D75khd7NWvOYGfj
LLEE+wbCk/fLr5y0Ph5MeMldRr6+hC/20MKJFatPZrx4y7/HwSuX9a1cgW3oYpzJj6NkHGEf6GNX
bBrL6Y6VxCLTKax2hy16gCtNLVe005E5AWwo8SV5uPwb5iH+WGjzpiVdyWaO9llxaMw/8Y8vrXAB
XEYgqOHYSgfALvmbNNYAEzRmQtcn7b9BmurQn0R9butQ+2T4+aC4NPwiSqLHkK5pmirWWRlpsCgi
4dirTiH0qKc8+ykVTdJXYMkApV+e9/IIU2BeLfZMyaSlqWxn3vL+mPhE/3aRUx9YR4ZGUYz2pLIE
uILOP0fYOmXTeRojsijR+BAAX4kDna4jNfx3+WcsNrr58fM7TEdQY55/zyI+LaIKJHTitfg6hPwU
gSNZanc2gFgkS/88lG04hKS2Mh2i/cVQ5aDXttLJ4DR5VB31QoFCoyEsh+ABtOSTaGdxYMzzstlO
OZXnSwof4/un24wleK/u92A+PsqiEgqYW2HqaINo3j/TP4vJ7uUJfrCWGI3rlCsJBEDovR9TTyyA
O56B/zx9vaeKxowo6rMfYWfHpzIdra+xKyv/X58qoe6f4ediGXmi75XQkAUlRYgHNHP7FVmGewAP
X91cnt9fz1Rw4DMzgl1uF2jp38+vCfWwLGWUwX1wtdcU95YnagBOjetg1Xy1Oq6Yu8sj/rUPziNy
c7W4OFni9/X0z2+kNUVcCZ1gjmA+oPnHsc4VOfjny6P89Q0wisnKtOR8WeM2/H5eZVoHljKxEfRz
0yeL1RfbsgH8iE1I9MmE/loii6EWb6vpjQiMBxi5eKoeofEoyNgUMUqaDbZlX/2Q2Js/Xp7d4jCd
7yfvZrcIlQuyougjS1Dr1aB+TTnimWayxY2dInmg5Vig4hl0/Oo9jBsuD/3X3j4PzXFK+MDLI1B8
/2ADD/AEZdABFJd0tHBrmIPmrZXM3PxnogrB7ajQ0A+QpuqGwzjiF4SvF1ybT76Rj5aRySskU4E6
xlWLnScGkY5EYQAq3viIesOwNx8NS6v2l6f7wZN2TMl2A1zfsP6KH3C6VaVnAnwhnqLhogchZNFM
KGzvJrChcOd5+trE7A//PqwgQcP9zrY4ShdrigWQt6mNlqhR+BPbpZnt+Ga0rXCSX4mje2c/L3Ho
DLj//vvAlmHo7OaG7bLI3r9ecFaJBmidGqdnIJV15YAorrSaLqcVuB6+DgFpdPxCveK1twUdW5eH
/+BbcizDskhvuGwSy+22xESDcoUFbKnKE+Bk2imfbsOcz6mv6DckwzAeLo/4wXp2OCtNYkNoLUTI
7yccxQih4xivTXJMmGuGtNiBtKj2AoXhOkM8tK2HNDrolYKMILXkfHn4v/cpWokdx7W4Ljjcuhbn
S+eBfQkTyBMucqQfRkH+V1lN/lw04z/myFgz74darKkk6oeh02kwqifQu2bdZq+1Gzs3gWu1n1y1
/v5qTHJjgr+IgiwC3vcPFcOSGMROwEMtpdpNMCqaVY53GlefBg5qrvvR1scFHvOk8unyA/1s6MXG
31Zh0w+6D9TT9my8niJibsQipvnV8Mbhqxm42X+hY5QPJV6b/T8vX+btEPHiiseOYSwWk4cV9NCk
HAWWXhpvqB5txMJ0lm2bsbILiB7weCnmeuSMLs96fnd/hLwEX8R6UhcE3RZ7obvYle0iz0wkrOQq
EE5/8aPEOCjupY8mgJ/vwDmST8b78Cn/MdHFJaMrVO3hbogUrcF+AGxbgp5l7JNdOJjGXg91k+ZB
E5qGLaO7y1P9ZOhlFBhPMLj7AuMwG+vn/8yGNvfMjYOXKMe3OqGpdB0aAOplFsnN5ZH/PnJIss0b
smNYjmla5vtVjQ4z1xxBrCQKL/0WkNUAZJHEUf3JOH9vgvM4DllCnVDLtRcP19GjzKHSlK0G0Q4Q
PJKADG/rFzSgQxnMEA2gwnRXHY5y/37ccaCy8UtpGZLE1yLErkAvu/rIFMMpN2+qPL73PRPYq2n2
dEhGHhz1Qt5BOM0Pl5/tYgHPm9O7gRfnTq2Br+sL6oGGFw27YsR9pgZ3t6YeOKDObZNP4t6/s3vz
gNzDeZsu8Yy++GKCpEG+mCYZXXHQOuK88b6CJg7OdBtFyAVg5UXeax3R3VqlrovwXC+wDqYN/fK8
P1jN737G4l1n5mRlLZzbVZyMYLwMCXrNK4PwUTjTQL+54tpooOvwx/3lgT84eOBY2mwYLrlde5mP
ce2kNHOzyld+X0zcVnvRxN1bFhCNmLSw6VX65fKAxkfLmkjN5ZCds33OYm3Zlk4GPAgnJFZ2Lfh8
AZQjpcSfbiUs0vtrIzWqek0mjLxqH1QqWfcRQPg13mYISSQyCri+Viri6yQ3HR+gB5xMdISAuDQb
nztu2+pfs9K/F+afv3rx0RtBP0DnN0ckngYGSEGApgaF7lVWQuvKqxZXU00F134DHVlHBXoXkcR8
6jplnUCbqO3lh/jRFkRuYd6AyJQTMbzfgsqA31LNqgyJlXAGGkmnJ8iz6l598rY+Hsg1pU5PD5e1
ed3+kclIpsLWM7C09FC3enOfRwJgW2fQYPLv69DSDYeliE0ZWbHFh9/QR69kQR1eRBSqC0QdOJxj
tJj1tLBffnjGB2ueYqQSQlAGhXG7mJSqQpwxEzbWqJ3MctP6im8abybcSSKq+aQHB0Rqvl7T8V34
3utQJNOpC9ocTVPmtmdSKTP+xBox2GrT9MFDzdf8+4aAo45tzmlxssfWYkPwJ9F00p4DQu7QYjNi
p5rSNQ2k5K5sQqfYEstOAO7scqRDHlU1dpiXH9MHr55qEpVNc07okJp//+pjIQPVwapEXoo+Zjci
dfV3hiB39slAH7wOyd2KIhvR0pyoej9Q1cXAWGqipcwN8AmqeuSubu89pG3qf5J9np/aH/ERiRvd
sCiTU9P46BqXW/QkYDoLhSASMX4maXuFTAYdi+wdNOyWOR16fazvPDF5pyJDQHn5mS6mCjRzTn3z
RJWw2fyWe19qZBPoCP8LxvAQ5ImRnLPBTos5SKG6T462xVGq2F/J/Vp8U5Q6ONgWj3UiXTTYbJmr
QlNpeV+6cjT2PevKOo2aH/k/IF3R5n55govN/X+DOigRyH2yXxjzovpjvyA9iArTS0ZaouCkcN7q
b/kUoOKRED5D6dUHbO3UJ3vH3/lWpsr6sSjpzCVqd3GkyMoKXDemUc3WcHo2g1+yjY84sTzjtXYM
o/YUltErzRozT7rbxkZAqwkS5E9+xl8vl1/BWcozFzalBmPxwL14wlnVw4LYbkcHmB7WbtZYwGWH
y/fJOlp8mzxmatL2vIh0KjlETO8fM5p0yBdTBByQ9P2dWzTp9TS0/T9PCEQXZSLOGPJvKB3ej0Iq
lOyfNdDwWKZ0HeRDhRqey1TmiOHfzpl5QgxFr4op0G+gP3k/VDSF08CuhrTNTg1za7nFVGwt3x/d
T3aAv16Souo135BcnZvPX4kNy7WbYZBeuDYLH6cSW/WZh7K6RAvqZWPYfXLWLF+U6XIHJFONOSmp
Bfbx9/Nq87jpCO1JjPej3GUQEK7cHAuKy1/dclKMQoXHmjdR0pwkx9+PYodd2fmItEn5tUQj7RDv
2hITTm9ok8PloeZ3/scOysk8D8WrslEXSVjd74eSJrjpqnW5YWKVE8LyQJkdIMYz0J50BRftOlew
k/nw60+OiWXd8vfQFuuD+qHNgeguvi8jyGGtztSv1nEroBK085paZ2w6nduRV9F/OGRGDc9h7uEZ
h2cUaf3x8uyXocP/fgPhMskpstdUtd5P3xyJhgwfXGCvad2zricgS4mY97aROvu4gHMVYii1NhGl
X2WStkJ8nEbsnspkxpLgKdHNhnW2Q/lX9LR4X/55H6w29F7cGQFHodBYvpyCilTXptyJQV1kD20X
qdvCBfF/eZSPVptlS7wBeAKc2otvNSzdUhkdqRXhdmLdp4a46rlFbCsk6p/sc3/t7PNyo4CGdAz9
GNfLxVimXw8xlGSaktPSwPC7tuB6aHBWeNMmJoz2tK3h/CBv1OoMjfoEUXWIyDJLC+vBrqthzlye
/Yc/iSShbugOTf1Y375fAs0kbHzXwVrhwTHdtZVVvoxJZu+6FIQujWb6dWgF404HMv1KD01+mvQT
/qbEaPpn1/SP3gTPhrs4OxlllMVPsSvWmWEQomm6HssNJ46F5x5IpWbjjDXumJen/tlwi1tHouM+
pY28eCRhgU6noh9cJc2AqTX+7Mnm8mAfbDToBrnbzBlZRQXz/WPOCgoQuJuQcSdYfwFH422o19Ik
nmKsIULVIhcfS+f58qgfbTLcQ/6X3qGJc1k2J8XutgbPDmZpl8DD6hJAqwV1lm9FYJMo7NNIT9Yy
I6u1ciw7+YYYLXiqk1p9ttA+eACWQxrPJHMq+U2L0xeEM05obsYdz+kzkF5NO3yf3NqI1lGuFdg2
F8Fj08cUli8/gr/fMkeJY8wn8rzZysU2q+ibUtTKpzVoNHevUaL/EmYaSXA/B8R9eaxFPD7f8wTS
BI4sPF5Ifi+Ox7jQ3DateclFB3arCBDZzaFNiG/AVN1WFOePrH2FxaQl9mGKudXl8eft+v1pRnit
JHUOPmbUsIu5wuYwQ0ziyXM5VvCSFP4Acsem0UxrpnWt9dFTofBcSPsxP18e+YOZo79h/5DUXSUG
yu+Xd9N1dgXZFE04N+JtGtGTGnOKH+IxptRA48he04KCFjE6ufS0nW4vD//34jJ+iygJWGeZ11LU
mcMMMsqRK3BTxMON2eS4hVDAfIhFPpNoQaU3zqBvLw/69/GEHIJD0+L45v/LtLjCwMcIJUmu3m7V
NWkn/1w0EKEvj/L7jrF4qRK1pqlca44SlgobbN+iMjQxlcUIC6qV0IyD6TXfHQmSn3KWszWSAbSi
ee1Z/b6ocSKOsEw74HAAy0nSE8Gq/GQz+2jmJOc5nGfhNZnV92+7crJeRZIwkI26C9YoFpTc2hGa
2U/izY/eK/laZk9mWkf+836gmqxbXkxznZK+V7qoB2sXZR6SXahUmZPDR/WHgmZUPbc/Caw/OBfn
LJFOQXjOrUhnMUfg1U1Nozr1bw1wX2qK6gSjrr1PonLCBU17QyIOeKvGbDObdI1e/FphEQlCNiud
/svlRbDYxBxEVkh2FfJ2AhWXTM/75+Dnupf57D7rlmvfLi+6/CjwvCdrEn12Kv69hzBve77O63OJ
eLmq+6LExKSgVBrRjQhMywn3fWe7pBTq+DrDnWhX6qE8Y0tUfHJY/S6yv1/p7x/5YhPJ3CIPo4wP
ygQFNNHktWbnvomxoQgEGA47wRS5cyMdDF+AJXb+03PaNzPFzBs44ypxjO9FXf0AYPhSwO8gBRbh
IRSOs2u9Lrci9+yVmQKL5A5aQ5w0cKPUlLmGcHGXBton+Yq/vxHz/yWEBZ8tqaf3r8zMOknGjTQQ
LenRYzDFWCVlff/9nxYGJ877UeZf8UeCImGD0oBIUbGqZHVFx29zg8bI2oe1Gh8uDzU//T/eDt0V
qIV0SQMol3Q22sVQrR5ilG3D364rAU+fWNoFUYGaPlmBSjTBamGs+Mm+vniIyzGXyrMGdrymK/q1
Wz3G970ci+IHED1n+OTgRPMt5gjswvyWWRe3qhqAIsAJ6f+5C2vbxJfejiKLylQ+tKj3d0imOkIp
Z/Btvad3Mu+4OFatNhLAdxWGrHRzJybWtnYbiQ7bXc/mxWR2mdMAH/dO+jbiIxpzkVW6bdkkBPIg
TGEDcUo2JIlrrWqAclb6cG8ix5bPeiKNJF5n49CBdKLIjEQf8rhf5y50vGSCAtBOIi/oS65b6gxr
LK7yAk+xKsvKeXVbmQj2bQ/p8R6SXg3OydV7DChVX3vYM0wOzgeW3+sDrB5Q9FpYRFcR2ozrsTAh
pFdKi45ZOYljKRsFbNinJ85M5KodwvQ8Zh3960gLDDBn7aRvBzilZ/wm6MGvyvCGJG62Sfreva0q
t9xNGbDMwiCX5IABWU9s7ccqKcUZ0GJ9k4QtTZeEB3ufH7GOCrCVZaenu0ANHYhZLOhUYlZHqzDH
w5Da2lVNnmIbclG+wW1+2DWGqGDou/JacmmkTUbr1S/NlPEuJ5V1x06XHv1W4F8+1fnWGALjSy2g
B5LxcL4MQx+fJnsYdiRbNVgBqQHwErV2v0EKWJy1TgufhtI2vkZZk2x0klVbjV4Rskh1Cxm4wgYX
pER/SpH3b51apo99p8LvWpJzox7C4SlACLGj65+SlN0nQPOBHIZdoz+HoHc2ytCgsHRTBDihT/P8
my1K/zj63L8B2CEPsTH06HAgG8e4+yb6pMGpCnDO3s0aAT2cFUD7bkWjfZy3zlcxtsjObb30Nwnx
0qaqtHw/Cac6+bVLl6th0dKaFuWLpNl+5RVVeEP6H9/usIEFjhqfDszGSP/TCj16UYHvA52l2/U6
onsdY2YNpb6CfLnRNdWsEpJbuAQm6U2S2DnOuiQKpTGYX+loKE443VQ7N/bsxzFB81MEGGj6METT
gWZU8svB0QVE1G3tFKMtmWvyEEwTdHvDbyF2ZybEL7fiKmgHm3YY0pNW4WBP7wCLTNApvdOk72zN
3mnASJJg2+eNfGiazN3qEYSvPAMa1JOrOrputOsDOneL2q9pD5x6fzvYGdT2NjaG1wwe2A8cOijO
TSAgw8yBiVQaPa0wZmiQZy3xlxtAl6waiFDFHtWQcQYdTRvREN8bVkSNsf0vNeJnMsPbbgp/TDhN
l3l9iNrkOouK5yIpac7TfkoLErfGVRdOX0r+OMD30xqHdDXgMISGvXzC2+U5p0t1HQ7TzJcfq6Mq
hXmyaPnU6hZfYOjEfPHuixZkvAQnvsqt/oSjyqMOZ2YrCntGyIPvHUvduofEf5ckIZSJGl9D+3eK
oya3xGj6JDeaVb3lbQi/ynzrKKpiEYOhgdZg4WR6QMKSDtNadn0I51/Z656tFvi4b/gwAWxF/TKI
YWQSajc6EnwAzQ+uin5NaXYX4r6NibSXE4CngCZzUslWkAaH3IVw1Jeg2XnU5wxXB1NTYkd+q4aR
FH53LGK6gIrWyqcuCT+kpUurdDfRmCIO8zTr1TPwN6bL+zhNEBgxR6C9v+vuWdGnWpgMWOFz6FFx
2oihmfhcjWMzYRY5telZyPTcBMbe4XnTBW4LNg0U5cCjLFhryt92ajJXYR9xUYZaW29c8FUYiiWQ
7kcXCFxJ/zHtWRmN9rqmUwAwfsZB7Kzq0sFmwMh2rR/jE4xD0b2nnAC3vJowJPNAshVJVOxtIRHN
pMKrNobIqltjFMN9GpXEWKQBpvuh8927EjoizosOFii282uEZerSXjwY3h1djm9sI6xtVBaYO+hQ
BpyDY6OZS8r+RIX5vqZmBP2wyvfNUCiAc3KPan4Fa+cwetbW1OM73xVHMDkbz6u3Lu35bUBK3O8V
FzgUAXBecqSQWf8jKKEE0NULgi56ivzoS6uG42QFdIdJTC1GZx8hJkT1NN1U0/AsqvqEs9MDUn0c
zTCDWSVIg8pBc9YwdK6TUVxDZdx0iO1CeigBmPp3XRTuY9/7NZTwISjgRUTXuHJRkcGXZbxPwatu
EAqFayinuz7l1tOZabXulD4jj0Cw5toJiNEblnVfE3yfLTqzq7x8yAs4k0UG5ABeFgk3dqpmfHOr
/JABHUowTDRsdBDAXZ5p4JixCVDvUzX98guVb6zI3XaF/qvT8X51mnxNUXXtobj32/FGdql5KgP1
aITJW66mfpMrmosGNzzXaVyt+hKDYxEekio+sNuvPCM4yKI+aiP2cqnLWnZ0liNJ2W92Ft6MmuCC
SmAAqjj4oQfT1rQ7pkuCZKLvPB+AkcRtfOsW1qlt6wgH5LE2xr0uwwifkFbzYHJitH6n127+I2lD
6JHKTaFQV+ZGC8zXqpqoCkyw7DP+xJq1d9PU0LE77ThBfsIHeui+JjhMb+M+ALwRjjtwlMepivcw
SbbYZZ0blKKHdiqqja/19a5qFTYEWoUfrFOn8MP865L9jH/ybw3+UGzke9F4d2ks0iPxy1rlINAx
vSkik2U8o4RM1IhYvIA3pl5JzZTTJ7ntG3PnFt2p6sO1nVXnEWc3zozbRE/voTSUhGI+qGsd4xu3
8fx1W8PULgLRcf/qyo2OqbCGiJ28PW4RtXlv5DQvJmF0G/j4NNGVcazR68H0MdzyUOfh0cMlJQ6x
8kgiwDV5N3vlRdgEhclxcv0bKwaTAICYHvckfNWx0tPKjqyOZu0I6UGVVm817jG9DbBpduUtEvlj
JneGnJP2JF6zsGafn1g5WPHoI+YzwbPQADG6UbSNZEVGDts2gP5OP35tohgv8FJ7GJUCs6ae3Nzk
JAA4aYfmwQddUucQaax4Y9HrbmnWbRZ7LGUP8ooXfPel+SJ18H+VUQHZA55Opo22jMG591r71RDT
bYNZzwp45w6UxmPcG2cE5WRmWKnCf7bz8QukDwWA39bqeydxbyZEpmtpFFeRU9yUClsBXK2/1nH3
0FsBQFcLAyM8DKFbDZF5cEygFUV0TegFJmmkESXU/Udou1/0MASz7Zmv3UiZI0+8L/6Y3U/GBLVZ
Au/vH1JX3AOVkyvRY9HSm1+jyLkFivzVrblgTCLDuSML7yEn/KJlcrZDN786RoRQOnA3YaXdZw7W
qno1NznROFoa3/iX+wxxWTZ8kX6/KT0LUwmZ3kgxPU/gpLS58RU0ym3uD5TN4zutxTmxY/kap8Im
yEPiHZk8Zxz6SLRowGIZghaUgmjXOHZBtfVNNJG5dQ8DeOemcPYs7z8KkPuAsvgGdQ1oFC3+lerh
d6zNJyqnLbT17NX3wF2r1LxD4v5LmpjtRGl1iHNnA94P12kep0xLrEBqjDJQv66riYR7phnaKjHC
/dCDRS77YFNrxFcWDr2DtI74h4AatfRTFY3XZmQ5h0pzcbNOERRl19FM0Df7R23q9qKTx8GsgTmY
W6mg2pWOy12gu0aE80uvpce2irdxmD/KXL9P/Co9uEn4s9CI2qGkwalO3cfeLo+5iGZ80H9i6h/i
yVpjFbErteLaI0LgTkzH63ea0giz1CPNUl8xcT8OBPheVhz4cK6qINyM+D23MCiiGGZVlG2NGhZ+
m9vnFOS44PAC77GnXQNf0xSMryavml7hdNduLbuEHaMgoqn4PEqxBSB9HXTWVnrubZ9UB5OG1gKF
OXp6ChZWvLYmtvAsaqoVrSi7rg3xSBtfnXEeif5svGZYLB62Gnm1BX5zJSFuxoP62ZQguclINAV2
Of2zy7nVJPqDPonzMIBwMTN4RmNevLq05nNYVK+N4mOop2MaAVUdZL5G6fUohIzRezcPqFpPUDM8
CPe0octOIb4X/cY2BNsGj4DupiR/CmrrXAp7ReZnVftQe4SDUD/BTwY2RuATKWE2lMmnTOSwLlGb
9D+K1tm0sQ94o7rNQwHPONz6Tn0rBnszArsYvJbc/y8+gG2HC86khlUAFybSHN42ePAw2jthsUMa
9JB38T3cvVUQ4EM4HYM0fpRpss2zCVMVEjBuccrtCuz9EzxcDB2mp8F60/pvufFYJLgHaMVL0zi7
nOirxWs0d19k8VWvv9dRzMPDKqkvWI/Wc9hepUwyUZAihy8ekNgheSG9cGywnrFLTO1wlzby27y/
1fInN3BYMeOmx9PGx9MsK36w1+2FmK50aP1yfNY6/+Bp8R0FCIynNeOGQGc19d6mq/CWqn9ZmFbY
MfjwvNgIca9lxAp6cmvlah2pm0D/1lL5I15co8R7bPvhtjagRJdQ8mtUehRJAmB2TvmWJN5W+NCX
QfK17i+f9q1e1Vu/OIeVfdObxZ3WvHjefTJhJ1V7t2FSb53sJQ/QOKRQ0nwEkBZEPDniIYlpAFxg
rZrtPDCOzb+IOj6hrYaABV/ceADNghaZIDJNr2r/amwwgdG0a1gNO7/9MXF+xhMXk2Tii+uucYRd
t1hCDV4MHXZaOZkDBRSWGDVbh5tbhHswOYZjJB6sZqdRjBR+txHGGbixET234ZeE1nPHhTyJ5enI
7Qa/klHt4JXBgvuZ4sYIl2WnWZhD3RrJyYqPyC3o2bHwPsCPwS0hugltPTjA/YNVrc9ODzVmosau
8J99604znXPWvDbp3gPcHWMMgT0Ud0jgdqQcLOdq1DkHWmsoV0H9Q6mHlHttLfFEHARRdo6Jr477
FmTwEOByd6tTFwfFBVQZEwTLvtGyyF8NA1YFefNkj6Bp1asHtryq0XF/6VqcNZL6pXa+C9GT4gi3
YeSB6w/aY8a2L8YUuOOzW44AB0N8DqzHEVAymP1XwyTcccstas9tT8gwI8SU067bRjvCeuVyDv4a
56Mg49RI4sPcFhs7p768mjDczNNxN/XjFbkygAtmt4Uo09W0+/tPTv9rFNDjrMdCvk0Ai0V8n6t7
vz1OzrRxYw3drjpp4V5Z0EFpG6kKttC8531kM0wAPgWpJxnssEw55mWP627N7cQ52rK6NnkJXoCp
RGg9go1+bqFjqbRHFuhvfYw80zsbWDrc0RvBYo5L8aD14Owpg5bFLwWUOhLRThJ/h0m1cStwP35/
rQIDWFt77EvgaV19k+Osm5KWl+5WWs5PIn6Djo/hnqrft07hT0xC4z40im9UXc9VCXzMoG5QFFBb
NQ1nmDE6h478xl5w6BMN9q7XPIDG2lQjqLQu9Lle5QSkcfhfMOZs4CYZD5gdT7nBH9a9stuMQp1M
Tx0cJ7nh74mZEu0UYEYR6ycSToea4knG1aBM8/uKfL3FLa9V9soNb8thizM7kGb0u5xl60rKA1T6
W2/0AR0Zz1EVcsLYUOl0Tptu22TRGo7QMQyLm4rrMhkUvKgBPcriS5zde3741Gbd9wHSVu0EBxdj
FVXUW45Xrsv/CaColf7WeSORW7QtSmVu6Om7bj0iXBZkbxEwV1dWkZ4S17xpRnmOnX6XJXhiF8pd
6SX0P4CkNFF9qQ11HUwhUTXtVAlG7l6LUSHaYu2XpibM15NtwglvjMPW67lW9AIiudhzPVslVnRT
5Jyl8M9IOhjxz4jNomrcncF/MdLmmrXy3FQDsE1zFTg/StOYLbpObn+vOnvFNa7AXbPoIXlhC58S
9Fotb93EEcSLim2FN32LuirCn2BFxXA/NMNj59tH0LpPg10dib4fpXiJDTiWsX+08W0e9GAL1Hvi
1mxmxlbB6OKNTgXpITY1Le9PeVe+kGXaJZlAefQcSv6o0ZT3lmivWwie2ehuUs/65ivzSZVkjwyC
0Lg6aBHVKuHH13bonogtDsIs3iQGSYMINhAx7kz/qcKzy8UxOu0EfUsYJcgtWcJV74KEsj32UISc
mCuhId2qGGYuDl1Z9sMs5F5zeOQhmnrwo439WOn5tjYoQ5pXWZ7/NLKt8A6xnm9a73sUYgomJvj2
vXGFmnebTCbm2/hja9UBSgUwNAz5lLexMchI5Q3V5ISiR0+smB1ylr6KXi24yonX4N2XA8/9qsHJ
hhJ/kxXNTawCaE8kKRTZA3lV8c7KEHa3jhOteHHDfRj5a98/wE+f23BXk48/DmCG2vyJOG2ls1cJ
bvzcuXEIyd7AC5AiGN/oJNz7zjMKTGSP+g9Q3EfceHc2vgVghsGJb8Npup5dKLNhuGqz+C3n+yaL
tuoj0R5wzGRDN7nyQmN9Qxx9G5XaTVySPhvc5qdXB1cD+sZt5Y44w7TmuRzr/4IS+Nyox7fAmCgx
cDOmFPsz0q0XYRVnlG6PvsdMR7u/K6hsw+I4C5HeOoX7XSuMc1zjblgPz/B4067Zufatr7ePrTpb
qtlgBGLabwlnSFV/kcAW6YXeeEZy5fsca8LlIh6DJb12p9uafvcm0E76MG5kbe27AGppmhzG6r/W
czelwt7HDtcSwgQ5SdViIZVgnTRt0z6Hpg1eRiKz4DBwtFVgfQ9wYPfll7braWWidz3aTJxms4m9
Zv/X8Cxjbg4IfhSHLkjNjROXaz3z9qkvjnHFllUeKAZgLt4eXaXt4VGe/ehOdsE3z+I9axGiUVZN
ER2aZFiZsIEPCvz6LdIjUkZkotij3OGeRXxVwOqWWLfH/aFvNMo3X7Cw4kG3u256daMcE490z+3+
SpXuQflvoOOPY9JeR0GE1Lxc0e2MK5u9j+LvUD+olZjrKLAPKddubSgoVcvhMQ2mp8mIjx0CIxEd
A/P/ODqP5caRLYh+ESLgzZagd6K82VSoNRK8KxQK5uvf4VvOTEy3RMLcypuZp765xOi99MUQ1sn3
bxn1HFL/LuIhmniPMS6xR48TyPSd2uc5DxWzXPuyXC/jsA9zpFjn0WZ2Lmz8UqBgpucgoVA1/xbS
XwX0OVX6LYVsIfVzxkG94YPNsqOTo1EUj1zORIDCVQkQpyKAYnfvlU17eHiGqr4eBo4rwdpN9yUQ
cFY7dcOxf/4tnRcXiUdk0wnRYqWoIAT4WZsgSZa/uoFRIe1zvVTfyqPQpgrWucs6WNH1WkHDKhxC
gpE8TKa3186tLm9V8DKWza7W6JgAn9gf9NG19l5h0ccDFYla7AIj+hpBaA2ltVlQwlvprfKOQyzi
UuWdQv1mV92VgmZIJPRJV6CAItw80DNNe9wZVLL3TMwZhoAsU0dDs0HJ8wF5dtyqLnwSY0/Mn9cI
3d47iLHb2i8OWJeeS+VBU633hW88Cb/ZUdacMYSNF/rZn8aKGoR8xCploxpIs+dZB9Ag9ZAKF2tj
AEiLa7hIuLv2OX3TvLwHP8btll1SOcLAqJOfouvoy0jec9U94SU9+TP10Ua0aQFZQcM8Tqb1rdvg
tiDF7Ks0fPFKDpORWWaIVEC9YBllq9Lz/kotkeuaUP1oc9SHNmRGznWqIB0kRyxmu6nicB7Bosc9
KOUuNPoHy2GmtlGlx6yFCyMRpKXsniiQgMMWZcseut+dquiWDGV38Fu6X/DgrwTBd+xxYk/G/0Wr
FjAmpaKtO96bQ5cujroSFnm366X8qCz/gebWfd/7D43gnLakfCONww1p+MW/OszYFtT8BRbLpqbM
aCuBwYCG7VtUVRb3tk2eviNMmnJnA4OMEQs4yYuDuF+RgA4axsv6as8TJFdweMwL83dZ2J9tFKDc
RX32YBVLR2ulfe6CedsNzmFpErW9t+2tdV5hLlR2e7CiNNsOjv5qfWLtkADVaZTNfxzawrhv+W4b
1k1xJHrSYt1VgE8zZeA9pmZ9xMv0HHk5cy/9/IA/Dc6HrO2ZIiQB+azMqSMIR6idKkIZczy2JU7l
EzWqRQpqtaFa4Dkw5/pVRm0REZMYhzdXoCW+FnzSXOS2LQ9cDAU+olbBn6Lw5MQoAUtEehMNsdQQ
mSx6JIq1R2nrGCXtv8gT2PQrivb3BvzvtyqoXOO8DENb3dB5F9rWJ0eGP43RyHzrKr9AUuCeOE9e
71y6kMtqlk10Mf0Rf6PJcoISZvMDcBQNqCrkYMqxAupVmx7ZcDaf9uCKfaal3iTkAJ78IYN904sS
LELUVJfi/234CcSyshr7R4Nq7UNiLN4JZtS4p3mUInpk5rO5YGu08yrbdPngonk6Xb4lplStw3F4
GjjVHrKEw2JUl87Nkk2TAwlanI1h2V28+C2A91IbHAKK8XeMoNa1Iwv6JojinKKGk4/Gc14kz4FS
sJQYyjnblLL0xm1lh+qArFTjc630iUUznSpVWL4EE7tM7ik4TLpCK56H9DG3JjPYGHA0lnUYTOl5
TGlHhVAga0Y7/rS5yf0WhHxdHBxAE6tZJ+aj24Iqcwu7ezbEWD9w/dprUzsDI4PHri+1EnQRl+VO
Y1XjbpywHAZ1DVCcAuF9IXzahZdInGndBHTnp5zjQlHlQIYS+32+X6JgRhV/gS/i2srzW1Ten3MT
mYnCpqymdgx9bLsA5p5T5hz0E2ueT63Vp9eqWAYTgm7U+4xzPG7czqoOJoLgBlhzuhO2Kf4JnNCs
yKTXvyY1XMEoS2GWElfdzJSjMFJNCBCzabM1MsE/pKo6y6EGEay1twrniJiwF0GdTOkWrg0UXfrf
eKFQJC9WBguKU2O4ziWxadKak8hiJ1lPmyHPAAklQ3Uai/uRBLF5C6qs2DiaCbjGXfnmedWXV4zB
ymeps+u9wbhLh9aL52kZ20IiZha6eLPVAMQyrSktYpvFBmeRTYUFRZdPLlE0YOsajGwJZKen3Wdr
tiMtt6BBVypX+jw3Ay96lVjPIIqw8TnUoMsdFY4jr9nB7krrfa5ZAuLPDfGRvgKNf1Aglo583EV6
iYyk8AEbWl5RsCxLWyet13Y66ejcSrMgCemgzLcwDVjzlSendEz1HZkGrY30EBt5woqD1iEq802j
0uV7V1em+41zepn6LRhDpbpD4gEaZWsU1N37YiyiubW5IYOXJZI+/yN2XlUy7vBF6PcgqBzvz7WV
N7FpoTKfFR50vHA+kisIi8dC0U16zKMRkrHUwqu3c8D78TxIo7yvhjKqFCwIa1FmhOu2wLXAOg3f
WvkJ9sUDK+bibPwH0SiY/luIfnJMcJpoZufkj5PJGCwcuEXJpm0LV30jdgzyAmRdim5teRPTGgXr
ylhuWeNW0ZF+6xFwlRc1U/tuFq2fiFXkYxBD5HEjmXARyTEHh9ZRD4+2hwQnqk8wFiPCBw+edPg1
AvZmnNRTszf/42ILUInxlfAjrdogU93nUHb18Oi7eooOhpu78l0Iq48OZZDY4i/g0p8f5kZM8wdO
oN455uBvVdxDl6Xz1B1qD4STlj53Y0vT7uAXtfnWRCzsTjQJZ82GjtEQdtPcuxSme5K7xjHHoPn0
+s7un8pATy2DwISFrhoIIZAK94Nkjw/Zcq9910lnPXb4kTdZPwgHD0qYBDs7mY3P2W7Cz96l6B+1
wexERjfy0sPtMFOXJFNc0ZNVmZDOjRb5UNHK34870RohI4RVmsXwx6/c+RtCQAFbOcqq/gZzGPSv
nKjyhtupEy0/K2wGDJPuFJgV2oNYVPZqmIOm8A7Vgq/DbFv/I4x44CPTZRkoFKUmkxE8973FeWmc
Jv2vD+2pg/jjTk/UoQzObm7p0X6IfGlDDmvQwVH9HMeAMddiAayCVQ1bmD2z3Seafa4xw2eC32Xa
7aerFx6rHRI0lyrSDIdhwCct2B5ac5tkDeQpsziBJ8F8Ek1iB88JT0Hgz1Kbv9RYzeqJvk4726ku
crrjWLCY+5upA6WfLoeiEndQcyqx6gPdT1R5iTLjkGZrIwYiC0TQDXqGb6ntOT+Fc2tBUneHxuj+
tVVYZ9vGpFT1BAZMems5LdL+63QTAMmTwvTeosRcxI8jC30JJLsRfS+2cQK2OEkimt28ZPDkIEtN
NVOGWzTpusvK1vglZheGb745TQmTroGy/69RACOf2dMs4pqaekjPJTdVurdg8FEks8BrXA9LqdX3
wn81PoI65/G5KhctJCFss/Jiix6x7k/0XlQ8Y+hasn0ICmbCCIgZFDyQWMq2Ri4DujI89KXH8Jc2
QZ69QwVRzUcyBZO3E0I5wTmkjEO/eM3stxtvzgwA6LIqzfbLysYgHmt6ZsHFqK6PJ76S/0payZMd
f6znruaxyHNwCig2C+SjH7eI0nv/q/VR9zIat72d2vupTEf3EMkwPC150h9tpxQAyZMOO1TeL9N4
K0VDblqIOrymrEavPCgxZzad/RFlLKcpapQiZmGXvulJqp2fMKuW4eA1m7GfSVNafYcAVKa0csfh
0LjY1nQWXjGrMc5EwgTkZOFoc8nLVsD8qvZf3ofOBx0K7CMMgNK/rRUO8K7M7tHL3eLJoWP2Ky1I
EklDItgWoS6YVzRnZXq3erYopiuu1qTn/kDiAml+HqCrtXAWXM4joYAVELEFiAfMLViE0gLNus6S
/scmHkCDPziiCDeBcLbUSEDPEHN/7bohw9xflOGjr1q9vKhSNpQepPUvXvdMrZV2wVxkYbP063G2
nGM19ekDRavdQ2oZcmMI8eEmwyfj11sb9KCyewfjXQeglK5wEN7jeIZZv7P84c2rFvx+ZDKZSqIe
lrETxpVnvJsTSzY/8d+zKBjOsoaWmdgY7Bod3EpKcjhPTvVRFLipTGg8TDdD8iY8JX/QnJNbbfRi
I8G+Eo32Y8/Wh7LqDVgcjNZB0KQnSgOWHW/D+uwJCvw5XKQM/NCEceDFELuMtZeDJJ50B58ib9xd
IizrrVOyBwo2GrectwFk7dwcy2tQCOuCf4kPsSTGlc8piFfPYFOm9SFwrfLRQ6v7NxvV+NZ1c9U9
OWbhbkZPaOsQKu6t2Jm66oKVAG9PxVVJacjURU8zpf1H5Q8OgFIfE/UKi0sP8c3p3/GTqFXbqN9M
Nf566VuWOXoZdvz4f7pujW0eRVCo7mxSQnfMC3XRb+u2viOtPeMw+b277kJ5ThG2/Ar22NRxSDIs
pKmZgCwRWLYPTt859E0QWmvasIqhgkcbS7jvnpQs22vHu1BZhHGel+mtTVEwRqd7szskTjNolpO0
RfKkuiW7T4MgFm3nokr7ZEY00tfY1OO2cqp4Sn2AiV30uFjdmdEGi4AIeI5F0/IGBQQ7SD53oG6t
bTMAhg4meIG8sLlPXQ5x1sQnPtjpbVnYihfac4F8ygdXFt6q8SseIXenxgQgbourzsftFnSUM0ND
bofAPunBuzGOfBslU1LCzpGLs1pirKUUPRUtM2DAQK9J9K48b+HgZ1p8qjnjmzPCamnzkORRnRw7
7RyBF+Eh6os6lmYUC11WqNQYNbi9V1ZYwJOvTfM4NYu/9VqJjUEPE+8elAPKs2sO+EUTj9ys8DxQ
7kkYpXHFawhj5eMUUejddtzCRnF/xrMzOpgqK7b+RJYSP/2JFWUa24sFRduplg3VDNGahP5HBNdg
1TG+bsKwBieWdj8jm4O2DqazUbgvbh/0LIv7t8FfnLiHywWHHQwK+afiMBF+XfO+UesiASqTARY4
Udxm7LAFjK+Beze2G8rd4JM4tXpk7qjp9+4KnqRp3wKSqwEIdaMN4cE+0Mne7AYJaQMwXzQ12Adh
cN2SNGM/CWUJXBAWAp3zPRsA2hbf+pI9vYnEGdhd1XzAtK0vceGW5QF13cIsULDbSBhMqqLc4eRg
d5DpM1AI1l/o1+xj5dkVPXvGwnMOXFVGXFYMSUWav9saZ4N7f2Eny0s6QXFwS3VqKuM5sNmkt8FH
Dlc0ZkG+p+oLLFaQ3vB4vQ4uGsUytk+icT9SJvi7V8EGn9npx6Tp8L45lb7lEXj2crCdtSmtNWzT
KR6j+p1HrrNpMh7TWUE1R4SVMZ491ipmAuQ7mW0W1vw7YnpJG2d3rDzcJ0Sq+3a4nIvfwTIBcjhm
ENP/4KxTFfwIe3iwsvkT5+1H23afwJofbBles3R4QMXY1ozEK0UnpV8bxluWWA9VAHpxDOuZluwQ
jWh4s6R4AuHkbIPFerD0jGqW9dNfM5JbBSSG+gg+JuePYVahdqUoTU5QfX5wpY3sYfsLGIqyOkwV
Ku2q8fLkEriFujPfuSxCeoMH5VASoXJzo0jtoTb02RMqWc92wSlPOVHuG4KDfjIxKr/VUb+8StfV
TzQZOVsd6frShpHaNcStzpO204DVeYMNit2WB1djzLv50Wx7bkp/tLJpHfl1h0UseLVw51AQPpPG
5JToqwY0J5DxVdFWPKI7s7/0nrNLHNNcLbrAmGC56lpMnfGmTH/ehpnZQ2ccfhLTYwUYSE6TVDQf
NEcvTH4juC6zm+Mi4xDaIPFsGo4Da98bKOT0uGj9GdgLzY+sDBXAUs7f9j6KktMkmg/a44s4w1f6
Xkl2IWM5dwcOxe1mMH15KiqO90WRrulYojALyILryGvhTe7aU4u87wrmG8WW7kYY1rhF2dknS4vO
a6lDJhJcIOgGeVhjPeZEsZvrwAT3Uqk9Pm5YIVH1zV5quQ5DwnOt7bFILDo2F5gmM2rp0aQD+9IX
fCx8qhbty2nBOqn3XhNJzVGdszS17fQhLSB9o9zh7sm577TE9pCkj+4y1bsocct7tS1/oH/G98d5
20QNmzooT5r+Hkzpk7Ou+bp+y6FHGl+m5yVyBtQ9mEV54UoouSmmE2Vugrv02VgI1bJpc95zxZVB
HN1p5ADmRfNKjO3em8h4C3UoTL0QEAi/eqV/2h62rmRs3uHLwA2UJr8qS++VD4e2bAEuShCGdXGm
zOBhAQa48jrK/QIe9QjyGHnQwDn2mFOyUeP96YmjyVtGemWjKJZO8WRHyZFn9HpI7Z+8b99LjbRd
9sttIPkft97AUaBrPoOqdbdF4/1aU1Zs5sD9qVMuoWXowElPPKC9oQMd6hDzY9Wk7zYSMQJkSqMN
hx6C4p60QLil6bunbBEnODjxsNflW+tZz1ZYYSArIgyL83wOdPFejP2+sjmVz4P5M5rFJmxKjaWu
S958wQMaK0e+9pIIeUKVezWVJyLqxtHUPBhIyE/k90t5DnO2J9TbPPKKPalknOO6UGfq6Y61w6xb
z9TeR5IFnN2LIxjtNa13X1zRsQ7Kiz3P8TyFD2Yu3qx5vA3wvmyXdfecWt9OOSPjjwUrJXrLtkTx
03XQUkedA9TD1pxTjwqlledeHWGNHfIYoARXfo23KbO0j+HFQbrz04BKLPwbXqCC1ylILFCLvnCP
TNc0uEcYBgbZXboi7FdBSltYUeMKTe3gDAhsBz8xW8vWMTjK85MURfGGPoknLezZtlSLizulxRBK
iipeeG9becXhaTkhMbU4k+eHKdV/mX23Izb4LckV6NgfOUKJdn4QTK6xPVqP1JU7G6+01h3SMH6M
6VuC/F7nPSwu1k6/Ai7sAxQJajSF/p5r9VVUrGxszPtxojiQys5+LLXzmJRylwpCmeYYPWcmGCp6
Kn8Jk+FPCVQZZ7gQ4mEAVamUYmzJ+o+JA2XWg5pIXWedsC06dFJMvBrtbssy21gNvY37suw2Omi9
7RhVR5pD1DE0sFQ7wlo2JrGdk2otlrGl+0flEla00H5tG9fht2OXltZ/tZ3vrNy7tOzVCVggaook
3Q9zeuQ0+tBOyUOfMAj1qOvAk77CVDxJDo2bpcv+q5nVkTfrg1z0p72UYrV0UcUjDtSYJZNHA8NY
aNTXXgdn174jISkSLAfjG5fdgecgpgHP3ZY5InNaRBu6O4J4mKlPpBwq6eS/JMQSrylxbxZHPgWL
u5vD6AdgZxSziyek3bjvNBvfIEtfYPsmpz5Tn1k2JUA9rI8cuYxFCcd5v1kgbHuaTyXcC6zzj3oe
p+1AC1FshvRBVdl55CzxSNzHuYQcgtF8vdj2p5Nq6pnkBIv0BA0wSsoVae4thSY7OTjlmkcTn0vt
/GfaWGeBeO5SREwrZs3onsrJ/A+a9mey1Bgm2+plSdJb48wfZk3SAo4i6zVDPYIQ5SQyZDu4VocA
2pVa6hPlIj1Ybd+8gdI61AaIqMLO8GppZo52jNCMtZegyI75RndYdoo2P+ajOriNZUM3pIKT2u6n
VDS8/e3wVxTjMwf3HY/GB2EZE1GH6Q/exb0g3nb2FPF9S34ff8TGwLtq4xT6l9fwtWYXtIlKZsMx
ia5UbmHRMp78xBrAUdePgJ8V08+45dfD+yK+gnusf+CCZLIEJO+NB0vjAzW6fA9vx2cD1IDaBEol
vCq8Y+TsdbWo37TLkrU1dV/KGDeEHd/IguEesx8MMbwx51yCzv8HL4JT8Vg0G2lgVkEqg3MJUo6u
iHSnRMX2tSWhybaIuAoLbx2m9SYjEXgZ+yVi3MovhekcvcTGRjT+WJPzkcDV3opesB3gZ8F/k8cJ
kuvd4mrHkrM5D05kLN3A1kIMwjmPYaWYURNbu3jJU/dRC+vRFm2/al0gcaXF5RvMHo6P3FmlDGZ3
I3RVe9khzUPFBpmnj1tx7EvUG5TNPTs5nG5JeaBk5DUympMh3X2gMARI++AJsS6qkNE39XayBZvG
P/FqaNY2YMl9uPifLBc+orkHR5RzS6bw8ZDZKRbWeCjA/E0cLrGxPId+nq7ZOSVrKZk3zHGfNTYr
6sg4JYwCceNgVxiwRCjpnSffuydKZlTE/KdpLH8F8OhQy0quYCaYB4IEu2KgD4VXTH4JS+PX9Qfi
OkP/grDTrSbqOwTY6x5Dqu4cQoK46Zwee8d45hbYeI65kf4/kbaPtoKtraaf0ulORqi45exrb1dP
Gnk3UnrX2stHFiUbBLLNVC8sy/v5uR6MtVPyVMvt4cuzBfD3MTuO7rCOKtfccaB+pD2CZFWw65oc
I4WIWalujMJeLdg9RzbiGXU2nR9QpcGj1YEZOP9GEJ1wsRE649X70oTThyVGFevJe1besOtNyoGz
7m4HGPr50qjuCu8hYJ3NZddVpBSmP8IlhBvZRMdJvrzW+fw+h/az12If8ABru/Svg82un2auopgO
xH0D5gacOuBk33vws4DdWHXpE7wTYUo2SLlfYR3885T3Mds+OojLxUL6EMKpv6ffLV01yMNIx2a1
V1l1kBVyuJJya7f+32xV3NJwUVmC5a65r5dg1Un9Gpb1Ph9hXY/NhdUvF2l1hQC4rgDaAmooMNj6
xy6le8KyDLxvSRh7Rn2zBrfeiAQPRwSoPJrFSVn1IRfe2blHOjHGYC7y5ZeH0Qsz5rFOEPrL6YpI
1+Px6bc5V6yhMMmAPX+qa/nWOvomLIiPY3UPLwnq20fqGgYn31XDhOGvYWwJXz3MA619BSK5L6FN
Tk2J+RwXemZ0B9/JztLUB5GR0uxCVuvBI5zGdRYZm2FKbgzO9Ium4WPaDjvDbuMkxPsIQQZW5UTf
tVF7b8Z0D5CBImWujuKmmq5TNG3nSWyRcYH3aZwICz3Iax78D0VC1tKMKqSP/CfouajuxhJ8gVGP
wZ5JT/QltBHrlBT6vxa4KA1BZ8eFSW3qJ2+Z5o0OA2NtJc1hCcZnxxu2/T1R71YfRtEB6TM2JKCY
0VXKatDiRG05zr4CdCHbexpLb2bfxZxD0sEMxc3piEEubbYvKv+qxfi9ROMLii4n4urU2tWRFc9R
KnKWc/hncopb2YvrEloW+KX0VflBENdVcDUDc+M7Po/N5Muw3b9Jq2efzNDK0f47mqUXO2b2t2Q8
ImVosfW26YRJcBdSH6bhnjon2ePull5wdJTXbSrHPUBw3AIT3M6Lx4ayiAmr7VOThIGrPxNPHDKV
HVMeMlWHbOgFCNioFiGIzFFO32brHO1JxFwf28xY/qyqX3PSP4OT/k8WNuxx5yGxOT+Mvt7qTB9z
c/5jr+itgjC/UP7M6geHYPJvvLvJqga3q1IHUY1Ps/0MIODdNU3G6nDtk4m8m85t3P1ev3hxP4qv
toOB3YynJMu2Nv2LPEf7F2pVHtHpWCDmw9Fdyk1aoeeMd31SJJiE2YUEMTYKDHICL5cYh36tRXVA
/vqXi2IjJeVZUZM/u7YgCtGP20Ast0hbb2MKEate2j1w6f+svKbKLqmfIlOcQ7O016pLXr2CE2A1
l1uVtmt/8RnktH8J5+V79r1bVCCSIFBg7uLua/EhraZxweVmWYgRtXsMLH3AW8g5pd7ZtVo52Iu0
XVbofEgTtd+il4PJHLs1o+ETAJN1ioFAZ8DPJ++SLvZ3m1j/kgZnaaS2yaTuV/Au83HWKrkgT5vu
rmA11YfWJpyiXckeN6+ah9Kn1Yeb8xwEZbgpWeCATv1J2+qJaOo1Jx1HiKA7TLaA+Qx3HQhnY1cH
WgUlN2h6x9J39KupaT8N3T/ZuPdIkLMncGXizSK0avdXc6jPIQlrRz3pHsBSstiH1J9PUe49GlX2
NeKq6SI2pXn44CUfUwWJSLSnijCGc/9FfXebjO2pr9x904Xk4IxnKuKPRjvtacK6kIZOVz4h4Fa7
T3ZgrlNXMvSGxoFxuIvHMVKk7PDlgE8HQY89WC1vipWoVYlTmLTOZqzKv6wIX3z6K4FfV/460Pm8
tUPSoBwL6rhpUMS89pfm3GKFo4aNT8385rN6Qb2V8ZSjHtpiBmDOGaUkNZDVBVEnl41CJ4rfsA2v
S8TWZAlwsfOMKQvrcRTRKVja3yHIP526OJpWzT3I9tUBgqy7d3OgebTTt26gxJZfCDv6mNmf+dCz
wNAQbEpdbYKQ0DH5eHaG9+gYBmGOA/jFcmN5Nqz+1lvNGkcsdoJB/JkjZrGpAxGDH5RANKSVV278
TZW+gxPelXa4z1yuppDTVDbuUCRjcp54PkuLzk6FYMZBtsr/2Q6Os9Ze905Ivs4fWU8Ij7yiWa+T
EcipU4/ptV8Cyjcm9FlsBj6rSw5slqu5aC0xPeiUSE/kK+awOmguXZIptH17PnWzcnah3/fbDprk
Y98SriTD/KMTv8VsWSex1SEQlqZZfwfEK6llhZ9VSjtfm7h8LqYtqa4wUZ9Ew+InTbANVMmGyuK/
0miAp3t7Hs6bYPw3tSNFNP5O18uvzK04QM1Iqh0744Nk+0Pr00BsAt8EaUWe3xasdj3RwJ3bx7mh
6bJj9Y2Sh2Z+SRUd1k0C5nyy9xjCDi0Ji6JgAKpL7FJC9juvbLeRpa60HK7IAq9SIoeebjZeAHnX
NW81nR+C+11U7eUeh6d+cj0wajvhcDP/f/zUF5WiuwJpT4t6DWb7VNPXHFhjvzby8oAzaJU7uJcS
9d2aYjfq9rf0CGmStqlsf2WU2Us9chxUaX728v4jqv0LNwd5PmclaCYJYEnjRKic5Jio7JTgqQ45
cBk/ejR56LrAkK0LH9Y5q+x965KR5WiA234fwhTNQue9StyfyOogoncbtA/GfL/J16g4xU89NkPM
8jnfyqnfFHa0zUGeu5Pk+7LWNFRtOdjGpaww6mbniR0MEahHMNX8VNt6Yn8xj+6fkVsHjFKxUsPF
xdAoEn4wQ7x1CYs15J4Anu9InNebdkWJfoT4A8b9LTd8jIyvzfjSjD9Rjh0+QCfsy1uBMMRaiEKz
6aPwdTzUv30WvCSdD/8teLAm9ernaiuW8TdReuvgI/d0ttEDmWM25l+UArCSJVyCzKDvgYTsyW/q
3WBVewfYtoG6kNewxzvJRdwOn1lyqc1sN/Bm6afhx2/UhWzoukyYFVhn4+RvvHipzV2Aq+uO9FxC
DhRRcGRPchiKYafDV37vdVPMT5ps7r3SYR6+h2DeKC7kbshOoWyvQVOdmoQTWgUvfEku0TAd1eic
IjM8N8t8ISsbOSmjIlI3KqYq5pMbmOcqafg6R+fIxPdgJtlmCsO12bLqSKdnIq+E2/JjG/G+NPRD
6s40PXgXXDsW/tLgMrlI3cZyEkv4D6T7KqHVPCKqaRBk7SfzpU+tk7D+zKU82It/Gu74SGUynKOs
6O6/jjaLVd/yFAz0F/fBb+QZzKF3hDV9APNh8G8sNZ9Tu7qIrr9Q4RK39Xwjb8Gq+RihnYSAbuf7
jlHYu4w1wRwhxI2tw9rW2MmgvznSebUDjkp3rTQcg3/gg3/aUhCC8/waQaA+VJ51LobqXxm2Lzyb
1lM5bBsanuf/8wMt2CPhps/M7/vGdBDlycrT5zmbSUGh2vpj+eE35btdhDQf5dmlFFhJlfEcZZSD
Znw387JtB15itHBv76sVXEv9iqEEj2Nyoj6BpJJ/zfyG40ezs9iWFEVzamgt9dpiHfYDeh2rJMrP
e2LYfEM3rqBzOc1/pV+6LLqIJnTmW02BfmDJvwQ7xMpYehoW0i+bWScrh+cRid4Ogr1KsJOOwfIi
PF5dqU35qy/eu7ui5/UvlGyy6SPG3fX7DJMWTg1713o0wFUk7zIkeQwzT0NvPDrddGMDvMld6zGI
vrS7kHBvYlN5b34W3kPmmGIKDg6OxwOWTCDsHv7jOuLgr0a17nNSAWOfvnGeOVQERyr5JIbiG8xB
HLSPo+lwe5RHCxGlB+dqynltCLlpcd5XhPYrFq++GLd+m54cHNtDeBxyixNMJ65Th1VL9/vAqV+L
3DnOpCLmjPdKNGzBdWOcIPZGJ4TDSlh6r50YH2RgtDgVVLjSwtyyI+0s4z+iMjHKCJGx7Hdy3duU
j2eze9fwPJIi4UvMbmZfHslK7jlUXg1z2S+6umpyYtHskEUGmer693MHvhl2PJwbohLaQcL8m6MF
6x7luSh/NOVhKOPdYWCNMDj9D5PesXIZMbr2ngT5H0Xnsdw4EgTRL+oIoNFwVxL0RhTldUHIDbz3
+Pp5uO3GTsxKJNBdlZX5Sr0Zer+rZYuzXjxqcj5UYf5qtSM4E7J0GHlFvhkxOYEfebTrcU+wCy/Y
gaSOyWEZcKTAH6jnf3OaAW+Zt3U7bsqcfZgz9Wx6KsZX7ooj98Q/H9yILMXK0V4ix8U4illwoo0g
k+ZW7ovD3UXv7MXu1G6sWL4mY78Lc30fG+3B6pKtaJK1PnJRMNJ2KEB0ok/AhMPI9JLeeVQoIKNi
EF9/xeXsRb7LE+1cKGEOZuOvAr/fqCz6ohxbqUasYYetFM7aEt2sohhMcuHlY7IxS30b4p3W8PDq
E51eObIIVnNfWqH9YRHZpRk1ssVmhRVr0E4ydbdhgHpeDTfsbefWRNcxcdsAbdrnhtpw9nl1ZBNB
7wGIzOJcKPetxWXbhQUJEet3LIjYd7OHQn2IBXBI8qFIySyBms1jkjBqrLVN6N7EoN6NCBew05H2
JINii60t6/UECKII3C3jDo8oGELxH40BV3i+0xvjX9/5pxrVU4gXB86IJ8vhprLpqHBIFKhtOT7R
FdbR62D359YqH+tYbcI2OccFrvzC+F2mIdEob4PS30Y938Px38nC2M1Nx7weGhm4KGtsDungEhrM
NzEe69kMjrDIj43/5Y/JlTuOSR9YijKnbjQfXV3Hi51v+LXfDBXd0S0/IDPWq8BGSyMGg+avNikK
QDVmWztoAO2+TCTzRhPKgTljwhhiggpqA7/yJCs2ijA3bvxeUXPUATY7GDz4TBM8dcGsmAt3kOA/
HYahGROZKDZeR7j7K+bAzI957PyPMie73T0sRqeaZM8keYWtZwBQmK40ucZlvHHRCmS2y81651KU
dshtnu9cJIOBpr0Y0yVKvqqGk6jK14bzz4CCpDiYDL/4kiN90NDo3qzHR+J1n+HgHoDLMgOLh4es
Md4LYVHW4Wpg+QPxoulcxM7atk6ZkFuzuXVENJT2CwTp2qRq00/2v4L0A0uiwcswTgNgkdfteVDf
KiZxn4ybGDTD5PsrI/zXlRNm6ZZ56D/6OKK79U8UE2v17bMFUlo0rZc1FSJYeEkpyB0c4LT+YW5Q
/QK6Iql1Bly+R+cFQsiZ1ybN0afFcux6l8QHXws9TA2c4LxZpjxNzXtbZ56oyeelsntmtMfe8Gi8
9qnxbdUQuOauuFIKfwRYryfOAo4Esq+Oooq1qu4rNeubEkv2slqbjg1Iw/+2clxrZlhRGlnFugO6
5Zr4/lI+ai3M1kEXk1/sHsc2eclYD9TVi2KdAIjA8qJHcKSa8K3if81G6IcpK88BH+ggMWMTcMfU
gqzBaVbbDiHne+B/l9EHN9NaLUM802Hur3A7cbh0Mz/X3E07MwuXD3V6GyP9M0R9X9Ys/pmVhnnW
XugYxN/DgIqqLb9yjYi9lLfKrD4i3fk0u1eka20jJ3/nx9o2M8M3hLfP0HkY8+RfO00vebZruNjJ
WsBQ+YBLtpU0Q2X0BCLsQxvys6s3nl/oX23k/jZ+yTF2Yg3Cuk79P6EZ+xzwlmnXcqe1UIosaDxr
l33uHpl2rrYMfkRyDnwqslxMV7Jn0d0ZJ/+zXh7JJGtfoshw8BMyK8Q7NiERy2jjpE7x2JYi85hs
TB67B0JsOlIjedk4J7N01EGWLWAOIFSbNjFOOJt8yasQ8v5Cy9znRAm9SrWgNGz6e3zjECYMeB+J
3ZKpT6vgNGlmhdG/rdajbpAqEWrCwOt84Yz/mqeEMY5bftqSLy/TF1VbFvesKpKtb09fg6kT+HMZ
BoqRVHM+2moVTcFLV1n8m+jYfC2ryzxa3a5SqKBNzBaiwRhPYSe6gylwAKEyAKNemE5tBbYQ5e42
6Iy+2VKUroOcGYVFRdmb0RbzAH9NxjALJ+RDPzl3p49slNTMoBSrNr4kdhh2erSKp1zunHA+W4iH
nLTkdLui3/WN9YUFv6HiZAmLHbASVGGia+wAeTD/ZsszHAOd30CxW42oc8bMaSUD/SYT97E30a9N
a5+wrmnNHrSQuCSTdad7cvJuX2r8L9BVWTG6tZzaG9v8ANXpy0ErsZFE4sa/CcH0dFqSP51xdutu
mV2J55SCcq5sjxF4g0jUfuNmZI7Ur8NUouyQrlL5lb8aOzufaeAb0aorTZIq7fydjLww9RyOmzmj
vR10GCqhkzHwG2uigdpNSefA1/MLncoigykOuZU+DtCgent6RCrLN7UN68owAQBg9EBgTcqtKdOz
XaCNMdl8HrA5msn4FjVoDjEexPWoUpxyTnfIotllGFtSELrWd93P1i3LCqQvvy6AhtvBGrKMN3Mc
RbDCWMJ4cjSq1iZsfv2Ygz2kjV7PKn3W2+SPzQWXOG0IKbb3TmpPmlP8qnlariGkMVZkECPryx/L
EFjo8/BAwMAra/XpO+QwlEkS3o0ZVEWVwi2c/emRpWMVJK7QFFQGRY6qrLAT5rVFYpE4h+XOBxlO
eAhgbx/GqHoorfCCu/13Vro80pl+87n+sG9OY5M2IWxd3rDKfS76VrGUJeysR4Kq12EFooGlsNF6
snWQn4w7htrxV2Bp+/UQDuE6jIdPvZ3fGhJp4zx/JUsGvPK7bSUVuCDfvxZFcpERxxxdTLTqswhW
UDcnGCuDLcTEFh8CJMNSH+OtjAFR6JzKa8WrtYrb4qv15dPMy53zYvMtwqJqJS9jaBj6oTPQgwe8
+4wD8b/lChbHaGl/Gdb1zdQQe+GufHXLxl5hJcMpGIOUoefdtBL1OgEfrU9E0XDY/0U5TptqsCso
baS97AqgVobHgmU/+yYb/xABhn3dSBJZcf+YONaeYTftUXIQGBQhqw1es8icKhXo81hDYM0cmX19
pcrZlPwDIT/cK8NI+akEs4p0uoR2RvZdB1Pi9xql9zLWH6R+NmEveXPeDxwKkqAvzbMdc+Aaidgy
4NmGvcbtnJqn2AzanT+Vz8WYfjkuCdes1HcpexNX8UiB2QdXo6KDY7XiaoCOsi7pY0uj6reW77/M
k/XQ5tZP3rlcUoWXpvmtr8vPqsX+WAgmkawn9KKYHkfKpxJXGSidXHlDY8J/Dn2Bk784VZl/xYd/
rkd5imt9b6jORl3+YAeBtk0n6wny3Evv4L3A/XPPp+4n6cKHqWP3QWxf4hiVJ8P3viS4VKjf6gg5
RMp0F5XdQ6urzyYL3uahf9Ur+Ya0Tx2qGSeGpVutFcjM7q/EcHsIh2b0JonSG8V6t58dTPHpvDNC
7Y+pFizVhepIdJvQMyFOczUVQUWwH/Tg2AQgAmLqGg5LX3WHpmQZA5bBD7owg7gRCUDLqL7KhPmT
FnNOMhi7jkN2j+OlPJxxoGoSTF9c83DEZv2QJ062dRlCRjLXvMTmxhGYDDQnvmJTDlZ2BnZZthGe
bFO5yy3wDmInXhGk/JAB2fsZlofZNhkO5ZYkkd3b26CusvVUGNWmDocDz6laM6R/qqSD9wE91SQ4
tEl6HsDCn3ilW0I+pLCDKbhxEB2bWH47TXIeEzIBwIjAIKVuv/Gr3N+GJd5nTeLfkeMpksaD7pT/
Zg19frIpVIF0Yl+H3HJgsdyl4b/3DaOPxjj4pTXtRd/yc5ogvowK+OkyUJtjkFZVjLQu8vY0gbL0
IrN5GKz2aECFmnnj8ePsgGFEDCH7U2ZY2QZ8GbGduAbozmTcFM49LuQvq6TYw9y53N6xoAz1F/mJ
ccG+tbiji55zdkpaDqccDBDaa7TpTPsehpwzICT2scsz2TD18TH9YJuiNhz7Tdi4H40w32xoNn7k
X4gx7e1Ie3Sz6GgKBg2FSJnosiKFNJh+Z3vlaYBXuuonOtXSSr20LWAzSCSdCjWIpBFGqeizwoIx
03GLIPjWenhDo+TEQuHGiykPVOEMY8cuemod+CKpnb/nGcIoKbVNx6+eLT7dqesRa1KkWNrD2JoI
t099vGXnmrEOg6bdNy5AT8I69TnQelrwEnNOb+MVMwffvuEPt/e1Xy604keWUupbPbde3NjRCErD
TptbCyihJNhSRDrvY15pXpupGAM4zb2tzSWME/+f20HroTZf47hNtrGODEzUE2tjtaAREEJLk5Nm
qAUnWXuvy4HuOXiNkXHK2PosRzR/hROfNWhbhWFhbaTZJU+TV7xUfDXLus0Q9IU4djrtkYFVIOTM
xwo+T+2+tcXz7Mhbb6tX9sOsTEb/zqy9TxCskiKCIyztizZBom/z7VAnm7nvvCljJ5wVLw72ZQ+y
Ad+xKsqXBkpeWROINEPtsy2HAzthDkZlv1fD9MHCJQ2YSsdgXqiXLIFHqmKp7yPWheJICRZk7MRY
RDf6jTNI+CVuee6hZluBXa3quvhg3nDt0YdXAaM+sH/aUxJSIJaW+TIXzVNDVaDy5iBs6B7NvF+a
z7iInkUoroS2X8LQuviuoL9vTyo0zrJ+sCcUKLqchTCw1svipAtQEL25I106r0qE23UD3whO31bV
48XKic9F2fgVFE9uXL+waXTPMPfYpfM9Lxo6HTgbCbtvLIHoixyXteiWlFldaL/wTNXrATeqJIOG
3uXfZnN6d5p8ID5o/jMraLQBPZiG7spoApJybNHiqzWPdnDC51gtRu2XPg0epsQ/hYwKO5AsYL9X
XEqe3ckXlvj+JlO49bXs2qIjtN1X0k4XBS0qTpw3JKGHNnVxrjJ2aZt9130xBF5FpUYdR7eo5rOf
Fv0CivwuEHM9IcUDQh2W2fgN68c6zT8nG/LVpL+YjN4jbTgXVXusbSI+UMBWeYehA3s1MbFz0Wjf
voZVxuESVkb73BUWLGVwjcAJgoGC1G3+IUTXvXnAZLnyXXMr7cYrZixoY2qfBIdpSZ4ZH9c16NPT
NETnzM13IRtB66KxOG4VKBc/e/XL7s0Q1jHFYhP24g2oHqhN82GgYEHPdXhXHcqDrMO2lDcAH+s6
9Hylcfd3k7lrTdrZvN2FBopAHb/5OB1YfHcM3dZDMUGILdfCL3fz4IAi/GTjzZ2k2Z6U6ae/2I6w
yh9iNAAb6q8rxmeFy0/lXxpqml5iJMak0+gzJA3LIOiAkzkL9mnPkzIF/PnBUxjKxRwgiuTvdnFz
uXGDIPCUApbQ/hSEVCmBS8zsc/TWt+oLhQZleGy/qRqeCJR6wJB35PXuje1sCtu+Van9SwADtsd0
LHvxR9m66XxkNd25D+AE+67dZpbLF557pj+uM45h4rzzxprVwUI/pLWkbsLuFCT/ZEJYe4rwlyJj
zMlwtK2KGVo+vFT0UdzlW93qd7oTH31FeMsWN4V5OBXMhZMe36b21OfGIglzQoCc0NntsY3RIyCf
mSx68Idzqyg2i8m5tEz1+0J7BNhJvFUljI7ns81Jz/w88aqYJ54fYtenQEUKA3rgTCE2N8NnW1k7
JWYqRTG/kwpBqpV7UYszUejHATNEQJSMgewUepA995iJT5Pdrqe4fgtGDGRaRvPR/zOoB9bWiIWg
qrJ9WPoXHUMZYbFT4Ran2oXU6mctvbhu2swuuthrEzjGCQsEV7a096av7x2D7LHrAqqptHat1+la
jKTRGIeA5ap5mnNipqUUAIzy0wig0pNT+x4U9VuYdhw5IxUOGyZ3IuVatLLuHMr4UFGZlzAVKwu2
HqT8lW3gdtcRGsE1JxvE9deMDS0ryzbXgwvvIUsmuUlDKU90rc+mrkjn40Hj5iHUlKxDcv5rd8ZA
X/SfKi9ugz3h565XnSOvWFWblcyB7oVV/VhG7ueUueO6j/3nyIKnU9IKuOGlXOjkxN73HN8vqNKe
b5sr3Z6OTa/ulA0074JjVazcbLgWQAHJ09k64FkMmIMYTgrfGL26VzAzG9jHV1jfJoyRMoMGggdm
prorsPYlwDKcJy17gQbBW+YQ369PeU2zzwhTw+UVJm8EcEAkoWiDZANqVNAtZVqx7+fm5Fjtk4sj
DmyQRMye6hvSTgwvKKRjA9g1Uk8hxlout62bFXcUz2LVYgOdwviUhxNeTL4iFANSgqX55gswuAWg
sFa3YWaFLxSra701Nixf/dCpdXFfcrIZLumdvhLTAfvhLsLsvsqskLSMCUwnbN3HgJSJlYi3Ms7u
gJMHCk35yGZsoA/Wz6RHh75m5mZDhmXYPVCK4QAJByvdOU696cpuoTUyeBlZHZmIaJ3Zf+DNOb04
ZRS3aZkkxy6nWpCfzCc3TR2jDv5C1ve4YNZ+qp3HCnoee/DYjLFgte2Lb8bo17V4mIEWrVw8Kp4f
joWnye7NtI2HucOh49vq5pYujbglqM5i/2gyZO6w7Hqt7mzdoeL8nekKrSdNhk8Zq0UYHTfwRSwQ
hpNWUqGN6tsauZnxJXtAQXiwZ41KWNURtWJxZ+Mtrmz9p0amN5xhQzyVCSnRpZEQel2R1E7UtWTP
9k74zj2d8mBDKXoLU2enddivmBv8BhURNJD6z7VIHDgMdcJa9xA+DQuAhz569E3zihF/F4cR1QNe
MNS1ZqcSapqupW+LSggwLbsHu2x6KaT7x8ZregFEpwa/UREyxQ1MfrICyhdmdTMgVgygrjAfLWTb
dZGgndiqw3oRPpMV+wnTdFvDEmtL9SQz+4Vth9iWjBACVL2HU/tgL0NbWkxO5/TDFfrzZBvfneZc
JzFSWvqnmWQZqgh594GghlWyWcFH1m5NAMKxZM3t0A+3qDOfmfMxPQhJDGTWnzVeCV9AEa7JbpR2
iMjsx+/WaD5WhXHxo/hA9tLLLZyGDIpUP2Dd52fQ9Lc+0vcpB3XQLlONpqZx48ORFMt+w4Fnik3q
qK02WAAOoANN08y5hBsl9+ZMfy5nIge23+xI51Pf+15o0k7AF9aG+gM3yMij9aErf+00zp7Bp9pJ
iWDUB8E5nHUuxABJm2nMW85VGOkheL7pmPoZ8r2826rgAdJoempql9GZL2GxAFmth0a1567CbeWy
UaBgKp5241/Nu5zPMd4qXeP21N4ag6sA7eHdnFl0IVtxpZf0fE1gn0/b9UgIe9Lu2SDXCBzF4mVa
i6H3Bi61GK+wH/YXJzLOanD3uCE8XcE+kvbNV4I32+JoTpigI7v3PZoNFsMI9TtCF6Cx0Pc+vrOw
6LaOcQ8x/Qc9rBApqWV923glmPuATBafSZQVJ7dxf83R2JOrP5IDJH/oJ8QmcOFZP0Y17UYfLDkb
wQ5DFVMSJDfIKH+YP7jmhf/eK9ySxFLmdRvVb53f3Gf/vYqmSxKPb0E63PU6zre2BJnBOrdb3Iwb
GeC1SwzqZsbgg6adrHrM0NMSYDKFs1YQRWWGW508gedP+exNM+kpzX2s53xDWGYzKpvvbog22dQ/
GRZhvjKvGSgplt4YTfbPsLp7E+j+rvJHKgkMscSxMmzTWPORuSqcx7NFzWrdg6n60SJuA3Q6unQ3
tFa4r7emkZ8Dp/kOJK4y1ynWTWBntCH8/sy+3b79qDo9hRwpNzTue03XWe2Ey7HMsk9iYBSLFfUk
T+gj6vedT2INNeXYLdWHweDMafe27p4WJ+6Qy62ycKy45ka6+afAIqu13WFoqrPbRl+oZoeoqFFE
mHaxljL0DDHspqa8grc+uDDf69C8Y8HU1xohYEbwQtuiPfxV2DGEYxRUsOWuM/S9wkOZM+sUNVPf
wh11yCLNVzceckl2RZ95aQNWmgQDhJ/+YJnFWzqFCygEP/3EjpSEiT+iMR4V4MKxXW+rytlr5VYF
RGzlj+7jGeQ3MveIQqy/rU24VvBfp0FgYIBd2amnccAv3mbXwIegFtfPjPrw14HsJV2r++ljP06P
s2E+4bbdCTs52AFKP37qjmfFTafzNFCYmZHxR6QX0/Dw0Pk0pJz025hHVatxBy4VXmx27lpO3Lp8
46QoTFFQrYYbLZ+5DFjT4tQ9W9rjmB+IdQhI4hbpRoe8+Vx9ubrM1uyJWMjADRdcmfPJMaWWVLdA
XVYuk1OmAkDYMo7zKG/+TM5lxhDyQ+qwMhr/7rbBC/3bvp3Nhzk0LoLEEvx8wQ1PqSXI66z1vH+v
l8YU182bleMCImr1gQ2F2FH6VLp8k1bBDMfuVxjJqFX+DLqWJg7MXRSQfhrF2s+IJBnCfismVqOA
vftuinYzRIOX+j53bx+xvUIUZN+x8AAU3Awj2LCexG9YYdEKvzOJ1TAWwPeZArbcxbqtrQNbp+Yr
N7YRb8yIMcg0t8yncf6ZrQsquGYKlnDZamV8HgLCQmU8ndMp3czKpyvjBq4TvuRBXtpOHRSoGBmy
kSdKgD/6VXJqBW7BSVEaGmxQQRdzviqSQp3qT9iMSuwjHVT6cHF753m3CsErO4P5lPXuXS85hoMQ
WzA7CcSNBSUudUJ9BkN1NskAFkN97AxiBVqF9eYXLXstNBTuRP+kUcebJYjyAGK+j7L9yeuiJlgM
dMIMxLszWk9ZOVD6NOZm6tMtqV/sczkm9tjauRSdK7LnNFK9/UsK+KWY/ddMb34mH00MheUou5/a
QAhWSbibGdH75CRlj88iiiw2a8jhX55/iJlwguM85XQguZvsstk8GcNTZnNP6TjI+4iW2Hb1M3/g
7rfU8PhWbpY2fHap80r2E0sRGJKdGY08h5H2Hif6Qz/aF6fp/4WsweGUdoqj6ZvPpVP+jBqh9HIZ
fxl8uoEPdCEMT9lA2NJy9w7NRgfCv6qZzRStsQ1z+QqJ44+k7TExriZR/9w9gQ56z9EVZGv/+pG4
5nzI9TgerVi9jSWndp0cWHt9Nm0kImCnTaDd7AAdQmSXaGDgShk7O40HMpkHEIErqj1tfrGYrLMe
cada5HtxmsIHVlV5Oq7HmBqK7e8YpPdAkJYjjyykvTawY8ZFxY9+TYFRToweC4ypGc7YOd0T2SFW
Nm4bIvdD2B/YzusFDV0a3uZe58iaq43U0md3cclwyOl0bjPpuBRROW+YWTIKXht1u+4C9agh4edp
vMGwNQRf/RLeKl4k5QmkEt5z816xSKUFp8gD86qN8XFezIQi2yUWXnxjDM5d9GXGTIZ5rSq2FaC9
dqXY22PGjefsCjO/qFldHPVLIINvPl6lBFwngw7GZrmq/RozO7BMrHPBrzO7a+BVz1NqfTGKd4J0
8dMDlGT1yr5v7G1bkzR3WiQ5+c0U2ovHdpegcmjBd77gzd3BCzPG3O1zj/o0cQMWwt4nkYlQk9Ca
+LvE4HnPqas0+WVxy7B/hx8tJHXIIANV6RWGxSXPy+0UfrEZdWva9naET7tYvTG7Qx7INg26X6aY
ZNruQiZdjWjhTi/XsiPeW2VHwYAiretDxZi/WHi+gYm+JA49W7dqJLbOOcc413U8fq2LWgK7a2DY
zgwPywq9AbVRmX/nBv6GgEQmglHgb7HjEUgNdrXojlL7MHMMArOxKiAoRQb+yOZDGGdLJy84wwHo
nyfCMD2HISFyys9DMQGMJSUKKQ+oNqczV3yjN7sK9CZg1WtXvLJVeJ06fumF4bmpFe5a47eauPa4
VsoMQV7QcDPInZ5kd06Hp3zYa2Tb3GE/d4d4rDyTxalsGEfN4dqx013cJ5si+HHQJxLQI+Z8Z7fF
VhP0DQs33TrCIbk6Kt9amBXcMPh0tOA85cY/BYx8coE4Cz1fd7Lzgi6AWKo/m1mBily77F6wsTx1
/a/i3AwwJGl9utENxbneTtusQrgfJencmiUJNKEBCcHyCLPkbDjOzcwmGqiEUGnxW9fTQzNeBMwd
s/dP0hKbMWKnNfSxiBnuONW7hrtXDU/0C7Hx7Ywho639iDZXDooqTN8MwO3osaHOUM8OFZFMRO6M
F5th7rzoQA1LLMrugBzJ+IONnBgl5VyegVm2alglAZhGoXsOkaNiZtFvYO/n9qt1ET5N9zAMj1EL
1g1bU0JAnYIJfX2utjpvkdNk54aYqLoGIWC/ih5fb+1HQtdsR3hoq2OvPUveRT3ylNhy4KDSf8UB
wGP9rS4OImQNz/A4UF4Et7F5yZNrq9hHby9zix8cTKuScZCjb4JlaOCojd7icDNfY6YzpCLNMd3L
gTF9Bho41ryoU6vRXppOtkoU7bYJ1IbFhgizJeZBbaUBPAsYYIAp4nX5UT08sYS08gKWDqed0Wl3
lbPtwD5r9pYuacHW6+H3XL+VNETBjFRHDTmGfLoxTCzCawKvVXVwuCAMfPyDsV30Tz37xF2XVudy
+sqxUpfEvObgn/Ppl6Q9o2tOd4oU7GBb1LkEoQZAEVqb8CmsjT1+Rhqs7QemK9a4ZTqNckaYbjfU
O4iOQXWxF3Y4ZLAYcBl8Q4sm0Sy3mcNW5Ger9no8yBZcHiLg9AlnM/hTZP8MtpI1s9cLLDDu1ZHz
pg3Go4kjRihy8kl+LLgp2sxlf0GN5jhuahb01IbLOUGSh1xiYBDzYRiLoLmpQu566k+29VHEHdhh
4/q/lsnSvOQqXWM3OmKdoWE4zK8nc7H5stlvzs7KPfDOITwDAKgQAskHSOvNDWGyymSPzffYRICf
reSviMW6Leq/TpggCDU8AGPVYuIjQ55l+n3RrNnuEdKMhSGshnn4VgFE+wJEKVvDxi38pqPjBi+u
xIBk2vGNeT5YAUg2oDQioiDFaO9ZLOdlyAWUfZ4R0bs5W5aihdNj6w9Qlp9ViS2PMEKfr2b5lMKr
rLV4A7qa4D+4yc46ho2x1ur2ZlNJMoV4K0yKAmaieRgdMu3B0YA6PrfmLegvqFIrSVssZjbWzJ8j
E6lOiUtSfPQ6aQi8gQSzMjN6aybO9hJqm1WezP5JxGLj4IMEPei1kX208DQCLqNt8gbzXSNMgBEF
lNEqo0lDa1HFPrPeYYLbPoHk2stROvPioxVvDX4RPWo2tpgx0xAhBOAbsIdKW94y7ovgqQxfTe1d
s061f+2HAL3yOgFybknulUzBvBh+nz4dqVctm/kd6rD6SfBqLyMOIJkM8J6zcmIokBya3t3KhHeX
XTgZ0VeTXTypeu7mnXLvBduPAI1ijSwOkhB3r370aiT/elUxeKAdG20u7vwxEGrFgrQBIeZFcKw7
GnAEz9y8TlgdoxfbOaT6k1O8G5z8rK0ewD1azj72nyweQDM+zPoWuw4yBKYOR39nKSbaBf4S5qrH
xX+4mHyHYN+PIHFZhPUSuVeLgTqBFrdLvbHbIruZ8dbA0Gsw8ozI87Z3n/VLJk5SNz2HFdslNg07
Y3hCByK0/mBviSCdSy5UsBHLXb1KIS6wXA/Nztzq8XR3i04Ae4Y3ZhlcXk7gvCMjDOxU4P1BjvQj
0sv4cgnXui+z0T9qcDH1HpFOtMeuTo7VQGalfCiygr79iUn9EYb+LYNjExbaeozmNTwfBIVyFTL/
1BP3M8ORaVMBw39EwLc9NV0YBELe1dmUwPfQAM2M6q3JAj+kAqN+rWBWNYeGzVmzuA3qHFTPQ/Mw
kohMd3mabx2Z/kQhD6poi9MoiGXB/GOyuzYwX/qpsQOU+zmxCYctatY20ZJdjsHexjfv9pgVY/3c
Zsk/h6REYw6PFHZHwZabmgQ71zzTKH2fMycbUMeD9FyXw7FvWKciEOaWRdNqagESV0SmxjV/z6HV
fpWjeVpkQcWiCCqn39nQ7n3ev85OdNGbeWcJBLW+4tQtjO/AJg0M62vOzJUSMK4ZsxNTARjsc77Y
LMYZ/Bl7WiyJ0v0Forx100ZHpmg/Rma9lruKJCgANi0ySJkOaUWe5MUvqZcmr52qB2McIcI9Ls0y
DJu9P8UbNvmwH3I/Z8MXexCxnWB6bvKNsPtjwmaCoM3eHG1aDzq7KPdx03O8Dqs6725NDLWat/UC
+g8lLdNQ/jSvwe3JwPQ9Exj+DXPXaaBU1V9fnmaqbDu7zLPcWYg6znQWernpq4cAbswg2IVFuIHZ
dR9rWFmba0rAif0FvoQfexT+tqApTCbjjJN1P5QPROU5UVg41WKOmrEHRObwhJXc69kXVbVIcYl2
061h17fVC6izs4kLTG9w+tsvZCTTZWElLa7EgWEa4rF0xavqGGpRkPky3CcgwfLhRjjlVwn3VpQj
JWIGm4RtemOwNmxAXhMPK/gWKiYAI5jYfI/i+M4cFTTAQgUKd0YEaqpWBzT8DauIWAX5r0OUDJt3
jQpiJOaEV8wNj0q858xuavEzjPlBar8WlOB0YHMDikRdXvryFVQ+LzdlvvKPQ2SdJYNi4rW7aYCQ
juLeO5yZ6JfRsHZtVmkv8Hdo2Tl/LJxjKBnTtlKY3bp2n42kruvwwIKq51j596i9dOW8lcEvJxAW
cDIXAzbAma7KovJOuWfE2VTqkIHQ6frHlktCe8pr+8C7rzk/GsVg1r439Wth8t2lh6R+CcnHR9Sf
sU+apwqefdy/KR5cLBKbxBwwj//n6DyWW7e2IPpFqEIOUxIAc06SJijpikLOGV/vBY+ey/azdEng
nB26V7d/2YxH6ANKKJC+VLcInhI441WigkV1LPpyvSiYt3YELuh2qeC26j8xcQbytvIlriJhg21p
KBiTIvZWi9cYPCeffCCfXiSgL0zPpIjxIxSn5GuGvHlqG9QIE7J6c1vTwYQ420IFb2N8xTvH15M4
Hh7KruOT6gciI4lOkqzroNlj9GjkTZeNNOoXIac9lYQVvFMHLZUhNIc0QMub0rprysvjo0YHmmU/
pnEx4fmVaBiy/DSwFrSSZ11+1jJJ6DpP9vDRR9saRVVBGhzLBn6b8Y2MHGOBxglirOc714yqNQHK
c89F1SJxd9dDZY890ua+X2hg01jJLkUL6hSOrHCs3QLycDOy7cNESoYjLr2JsB95PYefeELuRqjM
afVppWARmPkuNotVUekrAuIXoiIeEELeuSUgyAnsiUd0X+GmbxUnjr1lWzJtCaplhiVrXl1hKrHp
Q9HzHoxWu4QQuCXUP6Y2rFNe8JwTaAJ2NwkyOTHqFsfaGvrKHoHhRvQou4r4iQHpFpIQCKp3OUyd
XY4WSBgGv8CyAsKzgqpZkLDqhAluDN62QmaCqeNs5bXPu1+RcpfLBX1R7W2g1NsN4p9owlwQS2sg
xpsutS6i9aVF4SkgL8HvhXWhgRWvKHEV0AXc8KOa0nuKwGVFO8VgqEQhdCkPR+Jol755iwzOxhAy
ixetcI3vMahudAzXSwP51Wny2AZLGaoWyi49jD463WDEYdAtlCOhGKyr/EVjJhAKk/hdQqDNWliH
XXiI5eExIayKjYy4zfIk47dM22Sltsq3EGH4yZ6VNt2T5F1lPmKt/jX0xBJLytHHIV4q0U4M/FPf
15tGs/78wXoF7GirQuQ7ma+PM0g1x4+vdcpxqYm/7E/ejdTZpi457diT81dsweqDLCqRHpbIAJ5Z
jrzQmqejJkVbPcH7NqZVFbcOCgzbVNNd17XHvCmf1VgxdtrHKnxjJAMW1CxNd2HOC0IHuCXbmsyV
gny8BUzSFFVaGYZ4ackHnShca7Fj7qtcsdWswLAxwv4o0nOns/a3thzY6J1GyYFZ7up976iUzZwn
P3HI78jBCz3uDc/gFAf4MfHXqwpPOrOHiN/DpERJumzdmuohlmZn4UHqrQ6bk0yNDOtO+AmwRfFe
GZ8TkvZG/qYCSghfMNLfEcFtEgl2MCSPhsMkkKJPIJ0cgphKRN9YhPDldP6TkfxCLsSA491orIyN
hEYypBfT9G07PWHq/d/wjAP+Qyk+Bp6D3vft89H3rbjUuMRwuMMQobY2tGhVYbTKQankmQRN/l+X
3AfSzTq9dGUsbb2nI1kke0Blo2Xqh2HMT1We2FGp4yXEdJtX26mu4WWqsCrJzxiaZ4d/LBO9Yz8V
jsQslTtpD33YNirma0VwlhlpmKnwZpT51OJHZP2G5SMSIJx6GhFnILClnlq3ttXpNBYaRrYGahFQ
OlX8LhTusxituibhHuBtn0B9aowPMsQZxljZuZG5pUGUihWtuUHsfiI3MO72YShv4wZrXX9BzLBR
g8ec3UHYJB9tSH0WOwiSTmGCoLwlaab6CEWoAu1A/lsDumEe/vh7IWydMrbQ8cgXPy7XMqP5GUXk
dXRGI8QKfMKysO1NqodW2Wohi9gkgHVl0VFToalhTeANpQBNP4xfTaJsykxX56YTCE0kQ+4PPj4v
WeEkiU6SyRTiHt/GLRJ38oXK3Hc0H5MMrLRDm2i45WPHKhQQnL6LYKZuNcAXzGyJqx7SC5Ova+w1
+AWMu57MhxA7T35iiYCt1rYacz3Z0lfSJH6K3gya0dgAwmkRGrr8CC1fzK/QCGiZ01a6iFqyFdv2
HU81iKPuJ8bXRzUNzigYkDUMKXDhWIn1RdeO/wAKXqyhPfb8lst0ShBvYPycFfIU9MI0oyPg4aSp
5lZGNfIhxMkdRVx9ysbROwVl/jBV0rsl1SHwm6s+LW8JMCwyj5qvVoHBQDwdR0TmIdWLlfsY+L8Y
355CEL8BgjwZQ7yHKaD2ljg9yx5KTEjynGOU1K9RIf307UBboLAcyse+dZSyx8DcTzU081hbwVfb
jVCxPb7qomqRRGtVQeeeJytLw34QDic9iGq8IcKvosRnsm7C1RQOLLe8a0r3Ytd8sMtezQsMHj7I
lVh9yD2H79hjXoXtKa2skcAHbVZNK5lHVA5/ZlKhiXiUrBaDEQdEWct/RYypzU8U1CtdfzRw1jO3
NLB0iLqw7HLJQp9e3EQm1vNU6CwDaVsCm+RR0bRPPxxXZuyd2yxx/SnfNpW4DmRO30y+m5SUUqas
5ME44uw3bEmCZaPHaMXVa6UwvieWa6H25V8uwiX35acP5hVLfQBiGt+oJgrboMruNUXvIlVAR2DY
U/r+JUYxAJ94fChi+EgrVbezVucqB08YAnCIpXaHWRTAaYOO0Vhlc854bPgnzURdZBnwbVmY5iI7
QS0VGIobOD7ifUe4bTj2e73qtixs1lCt81WUTq8wxyEO+R7rm2F3vrBEb+iaZnftE0aPXoH+WPs2
+/KMocxRIussDgyNBgQhENW9ePhEkbIv8poJDGJeRpJKYJDjVj2JSDgkTXXRJBpSTJf40EVjLw8T
S0fZHQjQrma0FEcc85BHz8gd58s1VxuICaK0Lit93atsG5hRcJ+VBZ9wm95M3790IVKTSjZ3eZ38
BCGD45pQppYRQDD9sQv5UksilvvWbpTi1WkkXwUKs7RYu+XKdBsHVmUwNwik0OO94HHiEI5r6YpE
/eW9iCi7KNLIUDo+6Wn67JLg0Df+94xXUvphXzH+JG9j4+dT4Spt63oyo4CSbW8mOjUxYkooHQvZ
/2PuCpJr2GiiuqmRjuIFTe1+UIpF3VBSpBQ6QSswChSPsWRyCslr+DJYF9CeFdyvhN5WlbmJ2NSm
wrCFarWugtqGoYIwsKFGZYuAhGkvCCABEv1Rmiwf5BhT09zGFDRx6WicRjmm9QpXNYABUgTJ39BZ
02Ybb5S2hHS4ZpEAXAeeZIF0ZPnD1keMr5PsuVkBFaP7V4bE1fVrNAnOUOD54/Yjh3CRmMkS8kNX
UfuiRmR+cUBqviItaZOb8knXmjv8p83QpRcCnm2NKtNvU7eVhHNSvkPkZZ2GChxvzmpGDAdedjHH
5MTJtJbDdjeIUDdYxwi58WxjYV3lN2P60DCLiO1dFAWXPIIvU5ijCo1rL5+BFh99BShBF+16Nn19
hLuSlgAR/nIajUupxE6gpwD2yIrUkT1MKIQis9ga44j0N19a1n4mWZEXbeP7sRsDswF1YGaFK1kw
KAxJgyhb7ncVGZ++98MfeR7TCeVWwTyGCKe2frKR+KIG5BrLhyBQHGOkwOJlzMAdRhY7M4vfh2GJ
ep18+iQ2e7n1ElkPV8wMGELzPJNBLqrbxvMOmamQ9QUdhVu01YuVKGNv8N5pa7lDorqlIqwIbVqT
aOFkBm5tVWZohE/dYg4eM7mbe6OcW5J6ny/tTyny70RAh9WOJhLcg2iQLIJHEGaUN8Vr32M2HY+8
2MUfteOmkh5ymq2JrVjUOuKHwCmTeF/Behfj7zh7FrW0FEb1Uxn2I05MH+OTRix7jOqfWKRl1lNC
lwwi0RZxtbjQ63DU3EOg4Rl62VAk3Z7VS1NjS4jghuQKfSBjY4iMhQyvK6naq4y4SpRAoCfD1hoD
3BPDUhJSurYKIQGCZyBOprI300+TiTrxP0xAMwf0gp9cpClZibR1ykwsm7NDkp45SU6NBggxB48x
UOVmtezOUpuq5wDHQzECX2n+6d1DYtbb6rd51NSa5DgSDudr1p6EjbUiCsvJCnYVdX+OjcQn8ctr
/5XSLu41u0a6p03/CKVc+qL0KxNbv4gmRoZs10qPzXIDaURP7VHyf6Q4uEpa72RhtA+n8pBOAPMG
7vrK22RW6pg+Tu/wD8lV1BcXvav+CT45Ur1FNRCxysWnwmiKwIidaZJwjF8Ln+DGLJRVh3JvMG4q
xCEABgR1GEjSB9dDsWWR+IOM3jV4i40Y9FDx3Qav1CQ+h/mKhKhXhhERzFXLOCMFGIN3lKgq/jzI
OKgA9oIqbv0Aw3fHsTqOXxxhNjf4Hh/0XmRF3U4nX/mwREfoX0BPWfWBsBV9d6iNZxkN35luEF5Z
YLhWntKo/3E6biEpQ3AQD30KVImNlZxepP5PR6/i08oAysRfPWsbrPpgYVwwxptIpZXPX2uer7PR
c5CAOol2J3Fp2V9LwSd265AyDNd5uZoCxi0QOUR0svQYhOzpVeKP1JQYqfHAoKXkT9riExWlVwbF
om8tAB98WHBz1oNc/fWC/A+KxhgNrKYChqnkN3BYMFWLYsKbpm2NZ5p5TCKcjDkxFpFyjzasZPhY
C7hROK9TEUlVnaynad74DLsMYv2oQAJhM97g0I6U9CAiOzMRSXVlhQWpskm1RDcskV0LagaY/l+k
WqjCy63JLoQnveERTMmYbjE4kW3Do/6MJ3zBfLUhS+6+DGcX0JM0G15Lptu49kj6JtGyBOeQrDro
BJb6qJMrRvi+P1AbmiiWhV3hr8NmH6H3BWAxWeuYLgcNLAnw5XgoEN35kdOIa0aXdbPhou7hdJz0
blFaH3L50KePtENUh3Z3Uj9S5a2xGjG3unY2cslhWsL5FSbLhlkovq9eOQOFnATAXTC+viU8d7qL
jZQlISgS2NkSN7sBByDh9UMCgKKGcq6ec7oGt+JUVPAQaj/p+JEwPanfoGmmaMUcQDrH7V7pSCxx
eJdmEn39TwXTDhOT1d1IT6iPDzgCZA/cJg3GFSDbZOep2NmoNVcp27pQD1a9/xw6SpDgYMDw0oB+
30zlZ4hQONiSdUTqt66NL5QOGHBlIGmp1W58edIcI/kws0fDhUn4lBNCJGODpmEDGFa+v1PSVSts
GZ6TAe7kUUEzuFLBA3bmSKDUncprqQZI5gS0May4v4Tqood/+XApNUiX8NjgxB3LdqGmizIBQ7oo
6l8BS3v90tOVIR4oC9Ppn5nMOkrwS9BCOuLo9n3G4LK4k3UfpRcUApGAjaV/9gWiZCfTfsOQnmiv
gXQh9w3pXrwKXxBQTBOk0ywXKneA9SttQ+ZMYtpq58rlJ92rCMzRK4EsgvUgJLrKnxAWjPxqCBEM
bfqWDSBTUAiIs1JUanDEgLw7GQbH4c+QnOFc0FMZ5TGBlCPdMvN7FrMbxmGs2P9+JKhBxd6Rc7c1
T4n8bOboyQdslwkzDyKcqT+AYSzSb3FOyhidkA2/DIAby4RPkwAqW8Syv0pC85B2/kYXzl3q5hJG
Fl89M0blrll6MLwXpC8l1rkdADUTeojBk7yukMpqlelfg0qcoQ+0Ld8GTCkS/qWG2ZDAQidqtKWl
+CRRs5+4SMMH4qCm3rTBjVwPXi1MedVP1tsdRspu1ZZ42mBhwFzvTnr+wLDPdZmjXMZE4bPiJ4kX
JTZvT8PI/qN4ZcT1aJys/2hysE8dR9QlHuo7hcR33KxMXe51fOZJMXDUWMqJoXNUwECbY1HchEZH
o27rQflhlc0JImKAHjhytRPTl8xvFweXOH+3QA+oNoSzVgCKR8YSpG4gb6J+09SXfjjjz9vi6SrV
FYuUjks86BDw/wL7DI21Aq0YcD8z6D0OsDuAenk2PA79TuFLtyj+43p21+LnDIklQEqVAl0BpCfy
WUV4qGzlH1ghwd9C2JGm42A+hI4ACBuFUXASUIAlAM55cXDNlmTCtdBp1r1gEkN5qMeLwvRLomeo
4uk5CI43H2vYnov0gA8SGeZKwzNitXb37U+/ZKWEwR+rE1PoHBFvBUGL+M59IoPOY71OmfICUZ+f
LNQCdj+fe8XTQttWSdSF8l8t+3YwIm5DM+JT64sDW4c7HoNu/FKEV4+SJlffyrRBylGFbmY4GRnl
o2mbVGG1f5DaDYSYGDUgKbcKD0hsniV/J+W3FDNUA7Zp/Bdl+0rew8KjWTjAWyyMfyPTdoMXOrgl
vYuLlZ8e6CfTevqJK2DAZEza/8W8/4SGtTcLBKq41llot/sUORSFlqUcEVHXRj+jPADzw3ygVEIx
Ox5G4xkSfS5xErpZB24Cpsg2076T+tMo3M4/xdGnprihR8MNZu6GgQz/YZV+jzyZ6op/lE82wZIX
D5e9uQkyFi2pHavbKNh3uO8EdT0gV5ikDwgMjcUiFyQTITjmBtK70WKwZqYmyqMrzMpXwhNlDETo
o6ZnBsCwEf+JmAHr3agdiFknX3Qcf/vgpyHagLsTckFurUZ5ifAs6KnO8WmSYjC70b+Yh+vJEtNw
Tq9EKcn5p51MrBZEptD037pwV7ZrggLViK6IMQbTKsIEDY6/KTkz0uqmfavawbxS/hc1DaPU5fQ5
lOjL1rycfrdMFYeRFUhVRNa6z6IcaWArnFL/mRYfRcBcmW1Nl05HbO1ljauWmSEHtOV/BfKPaN2z
BLjBfBvtYvak1sNS7hOQSsOZYU9CAB4zdJP0Wk0fPkspQ+j2chjYfnSZ44fCnOum+6lpzXw7TjZj
dND9tZmsoPG7XfuBlRbF9GcCfF78DZXvtETPQadW+6+m+MSfjLEEgHqSMdlF9+MM/kauV4P/IdYv
QQ63piwucf7x2Fks/AflESPjrFT+FB0fSH4PflmQ19do6Ldmh9dzXNTdPs1/KIFsTfue4g+VxSri
ovRfFHg2oxL4nqcKuqEMGbyEMwJs3dNOgy67bBJ1AOJIRZt7AOFGGma/26fffWpd5wzTYDcJDrGA
0Qkybw37AVilZrpnHFx4MuErciqTpFSivmI32JO9ZlBAyI4P1T9Hy2nQRFUZ+kQNPvsRyteEbiXJ
1/010eUTa4tcOGWaK0ior5SHHo4LQz2wsVA+DPFfxHOY4MbLFIBCqG/hMD8C08EWuzCFHwMJEPgX
Obrr6bqON21ytqKH6p3wEqHMSMD/SA+9ts1mh9LcYiXUcVxyKLLfFxEuOT4nbwh9qdLczLq2LaAb
5U/iq2GgAzd0J9c3Ealjpt3gN6K3XU2DtSj7QV002h8fXhCdVGKPVN0hUYCK6pOfG+5b4iYR/1je
0UsvnvUQlUujbSTp2OvnqnilPVhf108/1OlQAceXyTInOsTnOIS7gJaBBr3I9wLohooMAYKDRS7n
tTzahfHIik+JotO3RNuEbykwb2R7LJPcjAyl4Q4Go7UIjG3XEExebaLmT+i+B/8CzAJxlQ3RG1x/
C2vH6TQHtU+MVRJ/Fjm/S37MmFzU0BGtfai91JZQJMLMQ0ol0jbRpf3VLIOBf/E4ob8q+RarjUAl
ndfGMR4Z5kLQy5fCnFzVPUThwv7Hyk6zyNVjrD0vHC4ZrLNQ1A6KqUJcxgi0iiRKsLeIeC/5ag0A
UOzlph+p/7bYfAeastKbnVm8dEYookNKXomxjAaMghB/HiMYFeJmNECNFFYZdpwcVw5WlArhdXTy
IkK2WUFDrwEspa4Cbo2JWfOtCT7kF8wRVWdTQeCFJgPbxAZ5L2p28s17Sm/gKZpkWyGNY94TENQS
geYvcAL/jtGqbw6m/qNxKdXnfvxhob4Mxg913Jiek1iUodwTrFCF8RkGrHJoOJe9ALiDsZIJbYxo
wbUhb9phJ6LQj5QdKgRr+MsgGiCsr0mbYI3mCeIhJFiDSTUiMpteBzLtaEEcWZfM/UO26hK6e/SY
fnUUEDSPIrawcdkqT9RkYbCeIyoG5tM5Gd75vOOpCnoDLK79epRcT3/40mdK/4qGokV/08d/afUz
Yf+UDFA0oERY8jJHbgVYxh2TpoNanCUoyoFOtcBjMTE3sRv5d4ATqaUga6KvnrlKKa9KTidQyhpc
3mgdlXezxRJW7KSCW7OnglE3BudT/8JBMJKMNb0YC4BX3fLssfLMlEvAtK5c6+WXDo3PYs4LUuhT
kjCvzH8F/CReN9E2FHkxMoZFxaoqv+OIkKfjqLpTj529+8SfMEvL8LE64IN9AqHqZk/qBZPtYVkC
/vKo4psMfOlvjk6/jfYt08/KRaSxGHkMaqCBcXzMvb+Iuk+KE9dQXaM4K+iioGdzbOj8nzWn9znb
AWljA2SH/moiyKMPolfHFjmt8jSzT5mmFrleUN4N6U8uzrUFDL5YzGnVeYmzZVkjI5dfHvMObAhs
+Ah4SS86kS4Wf8VCN+M/Uxx7KMQzoAt98oRPkzP0k8RpNcxtVpehCFsSQ0PBYZmE4zKBOk4gQmWs
M/NJiDzzQp2PPqweyvAvBS9p/KAnwIB1MT/hmem+WybHanr7JZUAmfPmMsy+EgStRfP0A65vfgua
fmvqqR99W+AKt6XgVnfMNzC8uN214Amo7BIBSKthhtz6GjKGEDqdrdd/ak3U10aSP2r8xJqFgrA+
ZoY9HLElLmf1pgSKH3qmz1UPOKzVdgNHo0eLwMjCT3cheIWp/5UmIqRtYdxHxBvR4cC9BJ3fh+8o
4JH9y7N/BRIWIro2sfo2p6/gn4Y6QhY2ifKFjcvV0ogco1XP11bNj/ULuacpXIUCb6/BjcISublF
3VeHmEi1UHdhlz6M44nALPKUNTxJhkfEmysidQavzLEiiX+sThLh4AnbUiAL8UYb0rGlrqZjG+E4
S0hFB+urBeu2LFZWRHwsFBIdXwfdgSS9dZLA+HcwqLG7RrV70rGmYWo2x5Xu4wd7KgyhM0N1dI57
fhTnKKg1a/pKsGVVxa8a7Dpp37eeLVKVhIkd4ktOg+5AMLnIHyiOdzE4vekAYa/td1ZxFv2dxzLD
e2pXlHNN/6ELzNseCVQ6bXSzgKaLLe23iiLKRBqnk0HVxLfyl/w5GBZB95vjI2TeAwPw4CNwBZUq
P+lHWqAJ+tr0mIsu4R2m3cxGWQzil6S/o4JGmBXNUuueRvFbaXcl2kAPXOrttuC1lMEC3rTpCCne
ipjwHiRWAp5KGTJ/xQp3783ovqPwm6yNAFuw0rla7iI5A0PEK88S2RiefQKfYCMGHOuOZC4Lw+3T
gzYs2SXXDPq0DZf4pOM3gTaCEDDmMOXpGPMN/Sr+v9Gy2/qqmeOiHL4m7ic+PZGDOj7Aiq5Rx8Ys
Y/UbLR5pKzGDdbljrLYlmNWF8YhybmEFZLRcEKYy0dXT3RQePeEV5J9C5zJJU+NbkGKSyr66hPXD
TRTROa5IJwAYaaBcrVTXU8+meuwkBypTmFzq8cpKrAvxkzfvGHFdh/lynH1NHJBRF5KqsqYS1+Rj
XO/H5i0V8bridgftZU9ki+bf8wEYp5jpQwZ65TOfremMMJVyHnrS2KZfRvBTSPFWL35MRqxY21g/
UUrkxjmjecEERqYiG3UuKKQYlSuY+7Jl3rdO+0PUEhVOmgPRbSQzojJuv6EvoCrbROn7/6LtIZn3
AM+gyvjaTjFl1py5FkeTjnoaBFfLxd3l9OrRU1UwMh1n6HzP1xMEOGoXwZyP8Y9AcFRFB0J/lXRt
5edaOHUc06SqdBw0414mP5gQAVPjuN/KOtFx21DbEorZ/0LuaYv3JAOVgZUHdANNI5hwlAgogOPn
yFYi+J3GXwNRQEsxmZZ7WUGQOhDOxL6zZZHKK8tTuarzs0GHGWm/PrNqMcIu+Bzjc1zf+mxdS8gh
155yySxUEJjGc2UhRJCUuAVjdK5gHND/5HY3oDQlU7FB2IDVrMJo+W59/K03ze/47UERzC0eUw0B
ypVYi2Qz+Ad4KyHjd1xg1tQdpCfbpZiXr93O+FkULHQ+uFN1FLssFbLUVd/zvkIxQ3cGanYTWiBQ
KPdYxyC5VOMdi4QeUjmnc/uh1QeA9sG0IcyuMJ9Ju4VzjXoJSFVJp5wOgNSVhXjG+cVzYZ7ZU7bN
HgTVSEqW0h474c9QjuFT8HDUYHOqkMWwCo0AKSSszIuau+YIn4usBAf3GY2VWXPdLWZ8oqkAPVzk
95pheROFy1hilzN3eMScojAg8wguSrI1qzWLVNyZCFTmf6GWn0V6y8XZ1Ye7wWmET30gPmgVmPQZ
MONHHprJJhMsQ1zAPQndTfARbr9LzfGHnV8HKHEH7hlH0on6wPx982ITBxJY7W9VuRXDamRPgClQ
ZXCNXQnlFCpBkayKnPcCVdJiPETmndQSagib4FW1fKDeIdujTr5yLFHwhGpY/bE7JXQgcMpXioWq
W6FDOLa0rEc/dpvuAiKEauZAlGzBC5Rd2dMJgwZvmzaEnbTkhsGm4PUJxn1gfEXKd6C+6unfIFyt
/kcu1sxxW9TYbDWtFv64arBn5YyoviT5FjQeA6YlawAGfghv3brc6ZqGCwNS3UllS6aF2wwnL0Yf
jcxgE9+yId8s9t9hsWGAQfAqhBj+xj/KK3HOBkCzjJV/FYdbcVJuLepISZpJ7tUCg81ClnYpPJvk
N8eQK7qU2hLa8a1xMxD+9Oq4Dv6J3aFsjjkbQK98K1h/OwakNOEi22MFkfDKV5+9t6BsTdVfPq5V
y+ukm/9gTkQTFuC+QDl+4RLBuj9Ju759RC2ueL4AdH2QRprP+juuzmF6HOJTNv2oiBsUNl0FdpVt
wHDF2GnlZbQwi3IbR+yEULp0uxqNCqMPBYvhuVCvpklpVq1lbVvUjgdDpGGb26394twFPx204HIC
btl2DvSslQmBPet/tXiNa6MzyecW9xF6LHhghHkxwYCHnYX3hgzfJP1Th10p7oOET8v6LMdNE5ro
6fH0n8Tio84LBwAHCnrR5MbYhLxzeb8m0x2yyjmOVgOikUQCb0H+J7+ClRwFsIJ0PurGJEOZdiy5
jhLmGe2k/kZSjnrzInbbbiJAMd2lpHl5BW/cPmZDIW7SiSgcrqNBvvTSmX6uiM8hLi7G6EudDko+
KmgRYseIFdKj+qVg3TFzY9OCipdThXMnT47AkVhg7CClkIopABKSNs+cUwZZZlr+yb2DME2mAx85
5Nu6dkT+t8H9E5HuowZLFNQNqVspfzY6BCLQCzTB8YuiSWRv6/1/yzu8f63Cpk/iuuAWq+fpf8Ga
rNYuqWY3orkLhu8U3kMHeTinlmxR+dUoux/dcAfZ4VoEvKjiMtYcYKlgD3/F7kfT7qlx0VGtInuj
XmI2Vr0AVyrlmRVJN7PRluyjW4JJiduY9NAm9n2Vxgwq0FrUHgzK4ICfaR2TFqyH6bdX7bXkloCe
Ysxccf5RLX6iXcFKHkKiwUJmklZHPVSvmXZ3UKa5Lvw/HeelFeCG9hmfHQirIVnFmH5qhhWJt5O6
P/XXGE+S7uqyU6f4F/hU3rBvR0CWSbyKUByPF4o/hWGLeterfR3ztK/0jjX+Sa/WktLjmHaaTN4A
IqHldP0IQx8S7ryK1xaMyHqq7miSQBaMoWJzIw6EAUY1118V4qblLB+XUfbdRLu5EAlS6vVeWmTy
to++omwV0QZy+hCAM6pP8jS1Wem25derKds0dSOigtsQw1lDAVDM/fBBRpCmLC1tz37I637M5AzA
RjPAPkW32DxJxZPlHUJZVT/1IvAu9GL0GHwFOys9V91Vzom7c1kfFYnimN2ZAbdi7viIvfBqatcK
0WuA8XVqtoZ4FsRjx62P8Ifdjcm0To7/9RJmCpRiKMf94tD7ELUjoKvtSa+PMUN2qT6F7WEE8NUx
aCCDSpzPJLJbGaLNd+yiCTeMmXWTagbBB+w6iSAy7VPWCoZuQDzYe1TxSwKBGuv/WFSiFyOfcEPm
oYudgsUhyVXE4u5yE87Gs2kP+O3hWLGE+SgAaUOeWqgaX+1FUM6WgS+NEVSunvXuoiUXnypBlm/q
R6k9pv6bnCOZcEp6mPwaJPd5Methy1R/VX/lNU6Q/4SSt840AMjFqxyeQXbtCcwj6VCngdw05W30
eMKdwiKbrseOvJgCjA1k/dIMs6QWUA+jgOrPHgPtzJlaFploC5KNx/TVvMTSThgPvcWB9qhV1Z3B
lBVQyISi/zcyGbtIbpK9E1E5NBpzL8b/qOH3kTJH1/SONAHrx2HpqbTOZo4GMndrysNShQL5N49V
5HHNXhjLU8LnwNmRnI3+Gkn2KJ5D9VRIe1BhFHMRMb4sV1IFOSPREM0yUj5RRXuKXXYAft6p6aYM
fSlpWpThKiOdgkdfKl5EdEJk3dTBPqO2DsAWVHW4UL27rjnmtKzRQNbhh8WpM44XLfvFn6717oTU
je0oinq5OLH2L/MAYfkzzUkcWnnUSJzPNdfG7Nw5ZtIPfAZ8l34LiejQ/U7SuLD0aasWhJPPvt8n
f2ddQ0GoIT/o6CYy1BL4vfG/m0yyw0/0KTz/gDpN7xFYO5EviNsigMER/RXzEcVbXkXvNP/iQ2Uv
nPlfDWM4yCrmrCUoABSme/k95mxkuYnQjiroOkWWzQ+dbtST2XaxYsC1xORha/CGqUzTLhBEjZHj
Ci+U8M2TGQ8rgkoMfMbl2tKvAgPLSt6V5UrkpavxrObyGg9fjPkxIjAjnkeh+8l7U4iAkmZItFTy
dRmjabRRYo8Ctx+DZx9AQtuVa6WnfXoYxT+l1kkU+BWZbwyMIvpv3jaIFor6x86hTHdmhtQBkQZv
6o7BlRWBdf1EN0K/Bic3Y+6XExWxtViH4EuLZZTaDFeJjyG9W7wa/EEABkvWqW0ZTnfEcHETdg67
B/kZ1M3Osr6k5DGTzRIJ1K8ZLcdjEJwK+m0htZiVlaCWW6cST2HV2kPxbhEMSLZibCIYyBNKBlSF
pBwvhekZ6c9oOEN0sSo3AyNTP5uI8jG/BA1D2HgbqgBYiy+R9URGJofeNPsGu2Gk7StjWxQha6Vb
FROmq9CwiDeD3XH0VII7PmpTZMl+rIXYNsRTMaGfuiINsCocr2dPc9u5z5DPUEWpePdieB84mkyd
/mNw1GJcsRM04YvldEXIbml5X6HxlJnGjYATSRoYe8eIXqJ/tLDclOW7+o+j89ptHNmi6BcRIIvF
9GpJVM6WHF4IhzZzzvz6WRzgPgxwu922TFadsPfaBMPwCTAn8PawBfhbps3BA8Oypf5kCJcvIOBv
wugW4JFLu3eL/YyH3MV82ugUkRBjpeSCjSl24k/Fv4ryJMunPVzj0S3sbX+K0iMNDHiQPnQn7qf8
L0NLlcdbvIxMOft0KaZr2lCWtysV9w4o5XjHeiupN+KB7kw3N5O5bvKbHFapRrO/GnRWBTWDZ2SW
efeVokjxszs5qTjar5l5Zk3FqLJjxbHLBmC4S3+4QlMQw1a2r337KYCUB18iPnnJRmdy7ZeP3nCY
Fk8LLoqVIeutKS+D+aoCgVCdrzzGlHCLU4qJYWWMjK/xuywk4aGUa9XfSHFb2I+kOMWkPgxbffhN
vc1sTDFGc6mFm3H45+C7SxGD8i/gtTFO2QDujLOZXB2BTzr2v1FekL8wmAiM1pS/ioPou7/pCXJ3
Qidx/uj1Ngu+UcGG1i2e25s1sAJPngYKaz7gKPqrum/0VXG2neecfnocgIswNQostxjov/GX4hXt
knNmv6r91eOzTRHxS6T4K3SsbHfY8HRbEmnxv3hE1xrHhtVcxEy5gnyPCf6zoTUNsD10RNcqoECC
5BKi8oesKvN3G4pxugLxZ/dr1PZtdLP8Pba/sPhWrB+DJTaCQVb9kuO6DtcBMfThQkYbIe/jROHY
oB94lSF2X7f9KIhuEJcBDXGDskSdb7aWYCS3968lDG1McvqvHuOvQsnKABz9CA1im9zr4Ni1HCHO
UvXuzDCkVZKhektR5xRYv9w03OB0HOpL13hLJzuNpo5t/w8t1LruC1Rc9aKVzgYG+7Jj1D/FN3uW
qNefcvZKferlPLYlQC5mfO1J7vDfqn0WNmBom++fVpZlzctIAa5TwMRUUSnfTaOqd3Jrh0NWkTPI
sOzDjz96So4yvCgWW1TyHnOAgQweA3rnQvuobsJnKfys70mEHpnsCF5Sek4uP9m6inpoh09FyTdc
ARTzKodKs6ZphjBSef8EUyRr0egnc+L53lQmPAp3/A6njQgo8adPeCoKe/t++JbmIwCtRGwBEV4v
tnVWlIM9POe0lHEddivFcEeY3DhF5H3K98xIR7mp+UH0n7D/6cCVzDHgSb/v5UcabbXx3YM9Usuj
r5H0faERUvBI9ViCUI7ZzxwhZXmeTdjpX/1RZsOiQgHGAku0dx11SMEjSNOVhKvJPErzNOq72HpP
yXbON+i5kSvoD2a0XgbFe4lzgyIWcNOLhaZ84r2057zVZ8aW1OK2n+zVxPNqZtCv2FnBP1EsjAVM
Bd7i6lVaDOG+pgT8g/enpwfV2EuECdihO1SEwQNPmD48hb7PEmpRHgHCG2imqwpm99HgxYhN155/
nb96fqjneVy9x0WZBDcdG5igcBmocGIWi6N/G8p7ERsUsF92etZykmznMes6bndITDD/pvCRW383
6J9aD88wXZrfKqJmGCvNeI4wL+bJe5B9R87VyHfy3W8WDrxKJsjw2SROWsYBWoqUHJGh4POksKyG
4AVkgm/e1GamZqHTSrig6Yw9se+7YNeBkos4a0mm0RAkzsr62a/Y+O2yVTej7ioQzfJnjt5ylFcD
T0CE4l9kqzTbK7izoDbIhfgWYqPRxiXeOUb+myln+sYUlbYyg8p+ynbJznvMqAsQ8bFqODsgyHoi
TwlQJRP8Hf6S9dkE12RSiQIDuImOC8QS+VNtn7r22C38aT+pB637LZUbicShOPCxosBuxzWOj5fq
S5n3Hx3aWQZ/jDZbHgQby5oRLu3yJ/VWZk+F4/9ThlUvfxkeJ55rAHDQNXouOpxA+ylK58VEctMy
gJDvsViUAXOFR8IVgfTcxUCgHWUGEOwx6mhoiqelvHUgFhL/ZtcXbGIMIo3uFT5x7T9jy2LASQPR
bgaUDVoPpQEXnO8sfb4yMsH5DFwpOLk7/cuq71nLt54cu/gIGqzHOZ54O738w9Fpqt/2uJSk6eLw
Eq2rKQRxTx6/yd+hPYNq7LpnB5Z2cF4HyjJFfIaiWJvJdcRo16DKDfhWCIpYxIy2tJnAN8sV2WM6
EW6epeqv8yhbqeLReJuZDWWt5PQ+Msus0S22VK/5IRtcx8DekZ4FTBlrI6sdqWec4Hsr3gfyxN4I
D993SY7YpLMmJuZl0i50gKY85u2xJzg73cXFUjFXPt5fdY/XUOafNYPM2H4Ext1u/4A6FNZlyO/I
EzkMyvTAlVxFvMarsaJ8vrQlf4dNK3QfMm9hvy7rcpMFh5L3vE7TZSBuEm05jMH5IiqCzdjcs+aO
Xh1I56Est80X1yrnkKJ/5s3VD+hqXhINAvMSbUhq3brhyhDfngDX31Jx5IrqP0yBau8NBNWivLNi
ZqXBCjPkDsvJy+C0ITQBu3mzQfQkCWQRty6/a59pfGvabtG8ZWw6VT5VkkA+NJu7tSX5UI1XGpld
HMeo7MPwjoIo5+dllMN+HH2vfTfozea8hxqhdoybVaAuT6AeZY6+x3rHg/1hHlRnnZXnFtl86N+9
dutpy8zaJ01zAVm2DJkYhT48RJjChIC16LgFi+E1Vu1SMpCa3FmXPz4ry0dqfcPLrCaUPW5crbiQ
inYVPjq7u8NNXTKaySa2a9EJBC7cOa/7B/ehrkhGCdENErClH5XparTAxdKb2l4HuJve3ki+Y4An
yfAvNy5xwR3NKKlybQQ0AHkJNa1YiHaXOPjwxvcGCTsH0nsY/KskIlN7D9iuILHYGZZl4awVSj/l
gxLBnq9KLL4QU1MKF5XFDqUgfvociQ1mWDbeaffq99vkGYRoYqUEUHZFfURzrCCZRR82wHxFbVMZ
byPcjg5lr+P8G7LdxBbD9n579V2IceVDhzfbDxrlsQCxaSMvgQ4VoMWQDKGSkHM12inGqnuYMEnx
cQc7HEIMbYtkyeVeQLBD8asxzbeJ3V310zfjeqP71VBUDORvM2k9xNouMw8l5eFgPPp4PyqbgV+Q
GCGDaWxAcmPLMTMZ8TXOGINrC949UPE6P13QvPXE/TUNBa0FBeou9WPBuqq6KtMRnNGCphpjCadg
Frgm6BZ4SsR9e+qq4zOYxdJyFYEqrosjj1zG3pCxT279SymzmCJANqpNrpD+u7bOQ3KSJHW1UcHR
TXoOgGPxNVowUBi/Nyjm0qMoXiwqrxE1LNKEcs0DLqOToW59en+yKWnKoSeUL8x8avNTe4TRD7pu
RV1FxkL13/Xqo4z+SWDIKrm007wAFM2zKHcOPNfiVXAjY+5v9nK48EuGqCCd00w66dnXkzhOw18y
gkuZDle/hQ6rcy8QjAAydzZmjZ4TseCmA4UF81DdewZBe6jR8KKghuK0Z74wSy7Q/XO+FLwHyYD0
oHtiUVlW8T02J9fsSAoZmocwvzGyuZOBGwksrL9Q5E2ig5Z58zIqAPkHpGz82UxItv/8c8zLw9RD
VJ2/W4gZyE66lHaxyGFYd+Sjk3rTGupaintavUdKtTWaJ97sKvzwMoM7C7Wpde2sjzbEwclMSu/u
I/PYhDK69bT1hFxAi05t/Uey4apGVCcoDFAJDv640SOJFju4lASYV3z8DoND0KRBvVCAVBQIEyXl
WWx8xum2zS9VdfSxHoSQifUoeyRY/x3Md6XmKt4lQf+op6uQAtyBsTOS1p0Ik7nSLG9m1CKfA3h1
Yi4XPUA5Iu+XQSNeJFyVtiMG0S3Zu6kExqIj7SAhYQlzJ+9vJFst+HKgwbEqZGNbHxpCtZL6nhIv
4XMq2oY7+G7EzBYY8EvPuhHHA7wkInTQr9jsoafIZI/FYgjjX08iLlBP+ocNkVLbbiKhylvZBCmU
TDCihjOMHgdv00L26CgYs+hkYTllvB7lb2ialB0C/Qu6xdGtRlYl5oTzhYnLEmdlxpZPjiGqRRz+
WKcYoQ4wFEw8sA7Vj4BECnidR+iIjWwVIe/KhjdCYzZTdBtC9qpcHDH6HwwGiKuxjgljITRs+eSh
Sat9hQ16Rma2k7qDADNB31p/ax68g6qOX1hXRNE2JQBldNx6NuU//PFfa18xWOGuvHoV5yCbW9hk
Mrs6yofifaX2Ac7iYhgfnXdNtA9ZflRA8+gOplOWnYLoU4hrQXqlzwtXceuNAytIliuUIxAKRvhY
AecPM8NSpFy5b3imF5H2qiZ32XxO0bvmHGvWaKP9VFHrsPKMWHUbpbfwQXy+CObUgvMx4N4iMJL9
ISOXabJP6VCuA6ZeYX2c/feFioqr+hdH9n2cVbIBsYxp+OMU1IzwCTO6amgJL5V2Vgmfsa990r70
/XyDgfUAzxk358Au9mSOOsF7hFhe6OgOFeKZAr4CtUGXRpuEmWGHT4w8uEXKoFGg7jOxXxSGDlhk
/oX2TxVPv9Nxz4h8NSjKir0CiG5W0WbDBJO+pZQbAh24MDTk4j9dxYqsbnxObP2Q9yWL2/KvATJn
8VSAKeOiBqiuh+CrylXZVhsI3qsQoeLQUdSEHtLMjVEd+0gS2hbfteonItYxIY2oqt7KxicG6EZU
iNFs+mHnZcU5lDFeHftFZTlV6jSv3bgijJpxzmc+f+vzh1G3q9ExuQsyduGmg2J1bquAtoQMMMSu
EAa/iAYgbNP9pXp0qg3tn4KaKej/F6gsWmaXiv2qm2eyC0DRcMHACzH0BuHpgI+6XSaoEZiamg42
OpdrL2hw37H4iIBGifAXZwRQTWqmAH36Vhp7weYASaonr571bncHGXHc9mtZJ/vyXVDbTCySc0yv
jWUs/PjT6v43axHnrYDtORLbXSIh7GodiDFJLXHkhlRuvRK8eDQ9E2AAp8aU2N/TmAtikzJNM232
hRMRSJLij7Xmodbm3vAqzUvYO+yMAeNB0evXDhqaLl2k8ifPfyc1xvk/wR90KzbLdfGNmvGkRO8B
6nPlw6akoz6rbLdF44v+M/QRFrEU3WoVj9m+aMAB6Tu1ITdJHFX/S2VfXaBSURcM6S6FbpxHI31m
rOpoRGS2a0HfJ8jxJo0g0fhgBHLORFioaAJtbDtW/mMVo9sOfyBmYswRFQI1xjHs9WfIvH5S5LpT
d7ap7+PMwnDVU7nr/LJnMhjQAGoyu4JWOdw084eItgl5Dzx7/C91862juyHZllX9DmiLzuhw6O+R
mBGsL43O8M0g1Hfjs7gL8P4seQkI+Al+rPFCgSyUt8jGSMQIxEYVk3SPooT0oD7yOAI0Rq0FJ3dO
d2IC4KWHtH91RIwxj9IcIYpY5jxNNb8ELXwvba4TEs/7DKGsDSnUjZJvxM9+e+uKqywB9/EzJwsb
OQAWuZfGwgqPVluyMWceudQ1MPvL3nlHThBl+lJnI7r2vYetAAwUS5XzW7E7F872S8RwC4ZKwLKC
Iyu2lxkUqmAba9vAMEEePwcP8RmETrZWrGN+Jc96iR8ht2rXwCJJQif/0gjAn8nfEN8dk+6z59O6
o36t+K/S20j1oo77tNoNfym4PntUFiVykbmXZcum1RfyK1F/EH11yDM06JdpQtLBXs1DUnOiaYq6
jYZhqGPwN4RMDZpT3P9KowREjHFgbwlCpDW+25+8YC89M8sSKtberRhqyXQAEbcEH4kZyjKsFx/z
VKJOK8vu1rFGPUWOcApjEDVlvRpB63vYA2aKSGdskL+lSAN9Nd9a4hEi3R+SfDl/lZRhSt7gY4ru
DYRAf102x7HdKTbzpG36yJS31v+ePQb8r0TQpa8qb5fCy6rBwkyvSugi5fTZ/eg8Ald8OnZxs0K0
kzDNKyIdtXkFCFJLB3IlsHKMyJHI4bti7jx6qFVy9h8j4+iYjjfzy9MUzwtdWKb1qLqoodwAy32C
94A4u6+RJqDp2m3jJLjUmTVpxSkNkm2AoWhEjIip6+Ln7RrRZcKj4ROvt2eKO8r1nE8API5Uqh6A
zhnTUqC7Gdkdqku4lxNvk2FlJpeEBEX/QANByMMsRMYo7hPu2TFvx91ICKuNJpMZ5rA0GNw3QDVf
22IN78WI19CasI2MLGCKzShcoaPbeCq43O+iPOdiUeDtyUiU8aIYZs+dK7SdUEV88+90dfShsn31
VXdg0cIOGN8LygyHCOha/85xkRbN2Wy3VXZv0AQM/2pq7arkMqrfCHN7oVskeiAx5vSMn44J+1BN
3BakdjT5MWGRX3Ngq9b/aNFR/5jUc12zpxBr4TsHumkmdJKzYgrWUobLsprW6NVxN+iDgkLmKWiB
4uhtjDo3r65+whbJ3xZkbMVsZyH1pqq3Hgwqh7MvsOz3XCUDUx28rs1NZe0sySzmAxR8YJLcTjbj
KePiR9H9TeBta/jgON6JyDl1w6ox7iUi/8Z+2mpF+X2J/UMTHi3qQKE4FNiHQD87zcWwWK+oeyd7
DlayHOmkzeJD1yCsqiRuY27FCVnmoBUT352hK0NyTPVrpf8FrCUU7VnMKPt+52B5NNIv2abM4DIE
3Ecym8m/jnQ6Mf5ETQpW8ZUWhLbBZKBcOtnqNSGhDft2+JbHG5KMmMIg5N2MUbFjSqd5lxw9RIKd
SrF+HQ6JkWayqu9V6+pghXGAADJHcQNVDHzja2S5be0vsyC+5+S4aZchPAbTB6KB0Jkn6o1RkU0m
l75Faqnz3o5X3ziVVOEw5N0p28BiwcykGzj0kKrOCj0P33pKsPzbxIyj5cVjpo6X2idbNV4pZuOi
3uwgEYRMwb2M4hjvFiozTSD5gGMt/jTQNFFv495ca8U2DNjO+/5ODS9B/xOj+heFoKSI1rbBBkF5
azjINSytpj97OZECzPxpNh9tdFYTCl8Xp9m2C0+Td7Oru0UchJmh+gELmp8ZmEFNRuFJO9uw4v72
5TxHgpmOxONfKJYJMUnem9kfuwzpEIIgwwEohlI9kjfl3XHMpeN/RMR4lrwrUlmg0yKezZTYNhcl
C7+MLUWwSa2dBXU318TeV1hgGzQWvNvR1dZeY5ANUHTcRpkIem7cpAbaVWnMkAFMIsCzGMxqerUu
o4oV269NI4RL/8VCtMDvOm7woPKBV7hKMDNwJ6G5XQHaMdGomh8SfE84bD1zV3pvw7CXpfKP/fk9
qzNW0SY+ey4RYh9UclF9jgLC1Tam7XG+QP/KkcEr/NACv7a6DeJfLfxoWaEN1rht+11W9TShnUvY
5roT7CWo5UN8Fz2DwYLEiTyFyN2m9WekhJifnGUSXgrHhjZoWEjTmVBpZrexhbOdn97is2Y2QGw5
WuWC6dj0UG0ab7Ujsjp9m9gNi/irRVhTYOFJUcHIjHoDKUbioXgrnH92d4yGli0hJjYtYIXjrBB3
foWM4TwtODQ6ujKfAZ8H+bfqjlMzoiwByM9EvMVY4RvklwGm8RxuKn2o9735f7dKFiC9mO+ZS4t+
sCVTS8kqxPX4aOqhXpfoT0yBT52bt2PPS9kVy/o9g5mEP2DY2sSiCU2CJcDRMfBtTOZLIqt1MT1N
5ryUy/7rhCzGIR1IE3CuKRGRN0bM8XWBC44nLdHrHQKYpVWbm3CChwTZrmws9NLzbOQRTmC6A2vl
G8SJ4v8W3bJS78YQrAgopJV/Djz+gulgR0wcYWiN+Q8CA7CO8JjFBKJHbGvSrP/DBMc4rfbugZcu
i8F0xzzBfmKNrm/qnwaO1oRNlH1XcmayybrHappyeMQo7j0fNiZOn2Zg/gjeWEfwH9q82taWdozq
nLUrxhWPjxkz3MJqOIrq6l1Bk1ZhDW+9ndV+c2/5iF9yDAxJRnqbpT5D9l9A0XBVWKuJFHi05h45
toosrtmkEyxdvuGsTcfmpzQh+w85NIMcexIZg4gi49BbKs3XqALakPrB5+3M7Fk97G8TDprcSOkM
MT3wyJZl7wYN83l2FRElcsdDk1d4xP1twwy9b77S9kJw0JlU8QWR2C8Wpm8HmZVRjafMfM6QBdU5
JOgI+snDtNsu7AShWxPDenIIl5BIPXwnOJlsN6zyhz94bXN9q06fXY6hk/lUlboNyXROPj4wGrDW
yWaS8SpEaORpjCxxIseVs7fTvQq+zCyddZuE57Jj1pYqn3Y1ipcOYK31FbAe9fFipgywIn2hg6xV
IkT1We7GmNKdbmNmhw5FxZBu9ahd2rzK6rTx0W2P+VFBOuIwvBNgnLP+p6BzH9HYaB1Ob+DgXOb8
7HLVijPsPXeqMPiSwmBBe64S0Nf5vYHz7s0f78A/EaNMN0YEHGOLfPxUIEgnxvwlctRdpKakyESL
TKS7ZGK6glYU/VTePvgYtmTdwbjiMkFdoGv+WkkPhN4wXoNjXpQTlpiZyNkuw0Q7lFVwrkbcP9hk
WiidptlstJ7pr5FR8lYXAiI3YrbziuSWWsOmwCAiETXmLG5FczO5Hh2NZrejuy+DgrgxhZT6v3RM
xpeq7c5hQBomDDlHdWjh1jCLlk6dLuks1opOlUQn6rEvorbqWtZjAZWk8fCwFno1p2hod0ut1A/0
/69xwLTehuxwbCFTU0QtHcQPWVssdNpUBUtBSvbN2EKuhelm6iBhG3up6DDbMVwBXWrhW+u6slXo
fFsOkKfer1vhfPc0qR7PciS1v4ndGHcH21a5sIWxZGeO+WahYuHOddoDPX6PjOIZ0GRqLHabVDCz
6NwGKw7Ky5eu+2fB75tKCueghBbBXN83z1ofLQdk3wlCHQjO7uzMZo7n6n7P7pP6QVs36a7NzZUR
vVqM9RUSGJPx1wgh8+o/Y4nu48uwwdG0EK/16Oigalas5DGYw8eoHBH2DQLto52Q7AZBsltnavEk
UQRZe9/jZJT+Tz7G+853Zn3sMiuKV9N6bXIDMk4NGDv3IWHA+GmuTvWw7KOl58i3Pp2KOKwBz6EP
p7uxr0XTXw3E3h5Xds09rKO1a581GivCUGJY1+mjt6x96DubVK+RBXCqpeM5UJzfsQwh5yFNHpDE
VAHOxXvrYNbMqXuBOxEMLAzkkmK2Ut3zTmG2bezCxtr0kccmHWVDCTqOlAfMuyjzG5x6IW2P/IXV
usgjWtdZ1MD1CIdaGhEd7rvQ32OmUyL+bi1G7ZHxj2xZuicNsA3LTh9TX1hv4pEsvSYgjjWifzhr
PPdtC3wBd0fuf02IeT2/HdnQVPjLQSMFxU1kWG4UY4liBD9/lv0wKx9KsiLT38qxf5xwlnAR2KL1
S8kykVUB+1pnlTNcG7Gw9TWKahxoZqsQMnJurYrf9UZB7avz8uiMKfI+uyVz1qdHuUbOXtc/C47K
suMMPrPGVFm/BfodpHzpHAqDyqV6OLiDIrqXYK+3CGMIA8gl8+ePCHu47nvEj9AHs/0OW5912NGx
5q32rC/qUT3/G8vvSoJU9S9pjBi4xwrMeT3HYuQjmOoWPAhBQBqTusFy4dzT7kd0vkA0ytBe9UK/
K/AxJgRUMLqXHdvaFL+ayb3spSA9vXAzsc0O5uUvD0bN76wC6aeG6sPDFNAKFap6j7BXbiJix5TS
OkxhtINXSKjY/HKT7Q329ZzWBH94HJURmnqJY893QJxxlTh+52qzxBZRDnt2/V+tty84RkunWk25
/dHFQ8o4y1pT+REEF7NkhdxJBJoJZxqNqmNch4BhAYPfyUIVxMMoMMoOwa1mu85f5Ln8JnlqGzZw
wHmumchimN/ZEIiqBsC5+i7pC2ux7FF7GyXZ2RnsnHtFDkmN1bDAiFQ2HdxL66XIvicDVyvj3Vp3
cLuRilbUrol3wUqh69u7CAeixnpoSEu3whOtptV2NCJa1nClsNguxD4Zr57f7GvilNNKPerYM2Se
LFLj6CXpJiQiHTLfp941u9TWgWC0RKPu4jmHzrgVqmAViC6VAY3o0j+FrWKsKtw80NDTOVl4X/Oe
lQYiL+RIAkdMz9gxjOWm97Nt1aGf18d1imSSzJhVTL1nImkUdrguashaVfk5dtZbYo6ItH5yJpAa
4FrLE4uo+Uhz/RgZrJ85rBKnuRFXvtTZereVYO05nQC6vYQMKEoVFkKfn2ZVfAxgL2fgAK7uBvGD
EJxX26BJbtgmNtqSy5TQYH0v7NYFK1Dll0G0c+bI75ydPFDPVuptiNqLRs2TTRZFXbOuHHNLGveL
TMpHE/T0FW9490CvJiuLqiUvy5Umu+1IceI0HuS05yw1U6gKbeIWBdVdh20tLvxtb457qdrrosvW
5dz1wKyjnCchhvwAm7eDHTnpxBGI9SxW3+m2UKWoboSwUO3D19B/+ql2NhxkwMz0mpGEpWuCFqCk
PkzHm6cSk4OHCp/r1lHAnXF2jRxoEa6/zBNPgc2W/UTYkv3JvkwQBUu4n5vFuev9zws1VhS9vOjd
WhYoLDzic6f8HDHYktXK5hUrlK82vUgzAhrNlop80z4EDIIzcFRPZc04sEr/hnhyC5qlRvP2ThCu
7SQ791W2K4Ez2HzcPgdEAeYoq95RnNINNDc+/AiNlEQ017XTTeaHTlKC2CG7a4oqBQqZXVMrZs6p
8b2jZ8Vnq7WXyUDfRiJiidmVbU8UV+uh1N2IxMJERK5EtOrEqis0a+eHYNRog1UGAho3CSZ4SxVH
YLN5/SopJJxHFGIf9UwkROQ4FDQ9Fd/mL8scW4SLHh9+jWyLFeJiKPNzj1PTB8iTeaQ1sDX0JKsB
imKL7cbWZHlQFANaQfz7tOuqpRJXkq+zemejZ00wWRUwswzc7kA+oByvPbg0pgWPJXsLaFDDKuaq
Z1TE/ZQV8d4mlcqq/COFJIo67xRidpFdtgpC9lWKv9FGa1M3xaqgLge0j1y3vjWe8qhw3zZsBQYM
0BOjkjHlLPbaFYv+vmMWogZw5rSVBz9FzXreYbayK53/h0iwhaUnm0AyV+m9XUHWkWlCauKbMiVW
sqfZkN+A9JPPINZ4R/DdFejIbcyo8scrP8kP9KI3jYlD5qtLBxRDBlzKyTdURuvQm94ck2yroOfu
TJc+Vm9D/64AhQVs83v1Nc2WsYrODz5hJ8tFP1EceuZlMhRGBMTSGMB/UHDMWhFrZMiVgePSARE7
vdsyePU6/6MhaTNO0TWmFa8CUmfYEB7wjwphBXKDjZwQsieUYvh1ZJTsDdP51eV3nFNV+8rd0c1j
rw3rXh8wp2urkdJ/CJRXxSGUommOjffXjr9puGy4HCN/ro+0veUoMNA+a+MRTc7KV//15j/F8G4q
/cU8r6/LP93sFz4yiSFRmcfqu9Kmz0mqFQi+pY7TRGVOkPKjCv0q4JIPKZtj2smYIwIbr8IOF6ob
kL0WXVwNfZh9H9YfWQLVRJpUTRuaoVczcDCEYd1lSlw7CZ28t4xroBV2P71byJ06TKOtFh5HnDBF
MKwDhcFmKXea3myLJNgb7FWH6iHrUzuw+VEZA3qexJHNGhW7gwlpCI/VCQfeRlMVpBvOFVYgjG3M
lZTiKBo2qewOPrtjO8azEGKcFTZmoox8FG9rofXQVCSjbcZfSupVlVRf0zhsLSYrdleuzQlNmtVy
XfBpj+QqAEIAhn4Yu/Jp2ckusqerL5ihWeFWYgPPITB3KvPKKdx36KbVkahVEySDGa/hMK+H4c23
x1eKPiak6ip2oNXqSCFkDgciNDL0CwkOdHvnwJpRMb/7WDBbj+yMvAKzODAI8lGlspxFkCxiDeh9
fRvNU0vPnJDSq3rZXw01/SWP9KvPkq8luKRm0plM5Tor1EuMxKF1BJGoP6H/YEu+thTsEpAd67JC
/TvvHmDNdCY0OX1f8aeVGusoODHWnPuGlYvkjOgR+fYDlJVAQ1Ien+oifOWlP41T8GYbMfeEMLPF
oD01pvKifDJs2lg54FUEUQU7qhSxllL+5gT+EOa8Adz7byzW8LfdAJFf0HzQCVK9+i8U+hiLkJme
+4BSWzdRxGSgjPDU4jJKoN1H1j7Xfkp/W3E38sztjdF+1Uhjr4BDpwOfwBxlSJfgTdO+c4bfJmZg
j70tJpslIJNS8zklwfeO1C228dkU4TpnMzzmOFsHFkvayxyHU1vcRuj5gqj8zQayO02arqRO3BHf
gcqQuguoRzh+bGBymvnXMz5SRv/owUWoIB0UoXZXtZniSUsNNM6Qd2S5eErjhQAz37R0p2gJDPTB
kfprIPjyVRWrZYm1A/6q1C+DWq3nKWwmzHZN3u3sxgJb58O+eB2aNxVvbQgPyBt3Wkm9q3LZF7Bb
2GweAt7UsjSeJIM8EHFevQZvjpnOh3YITS880OhcrAgWHou/Rl9aFKoKoT2syF40lbmVYGSQMdz0
An2tKtpx4DwORzCRvfUXZvMKly9mYIGQrJ2BZXz4zAQGhH2Vgb4d8s6ouEOa30qH+VIwbiPWrw4m
3jTKdr5kM9dU7JrTRUM0WI3jQDHLbaqRzIfHdOzprQPrR2T9s+K4SRVBwSXRv+nWMykROFJf57E/
s15YgJV73b9lcE4yv7skk1zZdfDuA3W082Q/pPWtY2OgjslWqXja5vyHEr2MHj/4Mvfa+iqn4RhU
FgOhYgFgf5X3vKoNkVPw+MQwrnq2/2I2CFn2mwxoXIdilwGKKBPkKbrzr0mMEM1qC2zHuhFBGOJp
07z0WXHcEEWAoDycDjIG68dnmPsqwV/ZquidY4tXTJ2614DCexrxTcXgfwogebnLK7O1Bh/fQjOt
ia6nYGf6rZmqq+rPRlLBaT7+g4QHwqzRy4lKfYuqK0YzJza3RZ+jV6ckTLTkTIrDRfbfRfLsu2lf
Ss7H0jg4usrd8z2HuRhA+Qq51AYsf2Cd1cbZT8O4tYoSmJyjrfqGsVKAZd/vHLIC0CmqDVSi9NRA
WXASB9sDZXNZ3kWGoCUL1yoRe3WMNMJmftq0e90yuUJ8kkxaCjWaBgPFqtdlr8VobkwVwa8JgKg0
dkH6VD2kKHOKCFEIreXcc3BJZT/iIZgXfRUWRCZSKLh83XBjcewn8+lXzabW9VMX2mudnaOR/cfR
eS23ikRR9IuoIjXh1cqSJduS8wvldMk00EADXz+LeZupqbnXlqD7hL3XTlaWWR8bf9y6bXcqO4kM
CIkZI8t/TVSedMNzuFyCWuEdLrYuoVbOxELE97a6bl91/hWX33MH3KSRWwDfHENsmaph68zxsTT1
Ic3nx6iuNyG6Z7ZATL7zlTtj+8LZ7Mz3DjOwqPc3XMzom0rYRsRcWp9dSLZ6uA6gkzamf7EVe5Lc
3PfIVcrinEZcJvFAfu8vDwWGHtLzoBiPMy0UdEbS3bmDxSXOwFRCch9icdAhLEWWMBJiSGP5aHMY
G065zRmrrwE7f002S5KmO5usJcwSrr90DYvLFdZ09VAmNSsRFoAJabam1LjLwjNImm6QTxHiQe7a
26T6ta6wE4iY3QilbwswaDa+S7pSGxmmGzf3RRLsssz7iTWaDVPtLXfmQNwE2W3pQTJTvdNvsUYo
WLb1KEk+a5RxI2Lv2dTHOm2RGP/FHYp8H6/mIkXo0L5Y9fBQmthTLPPB8YOdaGucXONxFCD384Qk
CLbfhm+d2zA6RI6/EYO6GpaHcQ5yBxNVf4oxpF08ksHnYNdbYO0+KmvYFDWHKUrFgonhYGGplftY
oYSl5BZN+13qzxaJdBV+CUbbvZyfw5n1ti93hMeR4lwUnzk3cpJOmHLG5JRoBrRZ9+15ya1m/b4u
vB6LT8QC3rX0YkPKMUCb4tUfHoK6OsdhvhrLm79Y6jElBum92RTHEofwwAYICAITNt41rTkfvdtC
Oqng/OXZXjbvxZyd/O7JhSCT5tMZs8euwdMQeuNDkc1YOnECIBp3XI3pW62ykfJvAQvo4KNGMuD0
+nmaypOv7ZtNzJYZ169uwoxs9DYdeqC7yYQnCNTV06ghKSwjUS6O//maJDMwjfJq+Q1axvrPaCKW
fZo5UfZjKUn5p3no+l6AzcnGd1R2pCHFzIVUGjDscNuIGKpol6UEKZFm6QOvkHW+M9GizM2lmaon
xyLjCvVJlZWPoQ2HwD/ncQq+SpXE3+UGxYh7X6e/ceXTzSLqS9jSNKLYMsE7jjgkBwnIpbHekpIp
5qQWtTEQDIi3bl4SgoGUf/ztXabp0Oo2ZtQfzclj+lPv8inGEA8IvLPPjcIvFMp1pGMbHQ1V2hye
k2q4ukiAM442w+wuceA91Xl68c1pa+dir6ue+7PHYeETX/Mg5MscPRoT5czoP3SBhfUfF0FZP2XS
OU2JOgS4t2Y0xso2Ho3AxyrJYJioS2foH3KI020Ckz+cw8MUI2t0AFsvM2eyF3IDCybdlNH25xiy
crrQAoHkQYzmoi5P+Wiu2uE9LLpdLLgiocdpv111pCKmHEP8fSyZEHEnxWkxoje1CdnX3lGfo3Cg
wuJ42+V9eRCGuBhc1jqOeeqJOgcjlZYAJckIEiOd4aJX55LPHPS8JoNJtBLjTIGXiJUqFy052jkn
Y7zYYWbnALfiQ2P+ToRG2OzVisw8hFBQcoDF8GdI73YOvT3tG4M/srQxWaA/E/AvIh9g75SA/tJP
iR/ET1L1/xDh7VUqXpImVUwX6MUw5aJP1Sgcofb2tnwNlljvDLFmj4wqW/pg3EtdqB+o/NBaYC4T
IWcXH+tXQZ+mFreLwV6jsNxP2+juhyh6NqT64yh5mFpxmTL5z/VRBVVoM016RW+GIJWzN5VkxA9B
aDPosRlW9vSNJTcEKFXQtv7MvR2kDi90/y0XAbYqsT/akXfq8xrAboBzMWmSFwbJ61jGeLOABd9x
p931Ncah9HOw3tvp1tTzbohy9nQEpWp5WKKb6CnvHCfZ+v7018Utpx6latM2RHpCRbcqqmPukwES
OiRyNDCKHnBOCZvJyoNVF8+t/2Y7PDEtxYPj+gCV4SNFUJl8JCKjIqFW07kaAdvwtA2uuQEoz86O
A2fVBNvB1/HJLZxLSeAOmCYXNTs/eQqIb4ibj6m2X92QOGzafaP0D0XngiCBXRlZYlcGxp4B5ooa
ey+gUmWBuTMohBnvbbWtn7PKXtZ7OBgwdHHiGoU6ptnEAsNj2FStu5h9ZtHdFAu+bcKbX2m9nThK
Y6QHk3IvCiB+58uvvtNHy6PVLsV6LupzCTfPYflbGf8i+ZwThcd4Fp82Jh27IuZ3RuBD7BHNFwND
3Pwuak+jA9uIm7PKcHTW2XNPjo+QkrDW6pgneh8035o6v1fzahhuHrUN3QrOcoRvXX6t8W/hSQVE
8xrI8V3OaIE0kefiRtf7IfH0pZa9c7AmG0XNtEfBPcbdE8OV5L42FqACHdaQ3scdUrJsEX6sNaDO
yCUPzOvuVVxf80zfvMq6GhXU4dkBSgLu0fSex0J/ibjf19M+wB7ZtMa67qkBBekbRvRRK281s5sN
GDiYGrMnY6psspAlTHzTncW0ofhNjYBYpMUnYKa/BJFfhwn/eW8FL7oePhXcsrtELYB06wSLk1Yp
hms0V84V4ezVz5DEGyOOPkGJYqFXqx0PfFWAe8v8bHBIF3yAJX5YaY0w32Y8OE39qLz8aJFuZPvR
DwT4exbxcH/ja4g5pHf5Niv91Dj+Y+MQt0KmkY2oGoXIExfDyCSLiZaB8jUtH0ohrxZzvWxSBpPy
aOe28iQq0j5r2kOJNBqZiTDCz9ZBW22az0ZnnQMHB5uOOwKO0p2DJmZ23ItbBbs4yXYqREqEXEdo
Kq3MfgbiD8kINhkTm8toMtmsPA6HPmH3YabUEDBvbNXessbdWmbwIhsamy4ft20fUyO6BDWQtVKK
zxBFAN6uv5TyhPiRJ69PPEy0E+5nmOtlZglqBSQssUHYewSgOl5yh/rUXJK3oY24GVuLNm5fLBU/
uuFw0zShDDRBL9qA4UaJjB1yGp/9TgFp6hjc0Qs/lAhBzDxhiqnuQ77q2ijnuzEkEC+IJd1hsbO6
buNR06rMeGJqQUTgAFsYK+Ck36SiZ8YYPtDgp/YAZImyLxccil2W0LPoN3rNPzpUfEIozJqa4VgD
MR+FPJNHZvS++9qwrijwXRaj+rUHdp82OSrNvBoLlOTxeG+z6zTgF/Ph0CyXhykZt14VbkxX4DH0
N0kYEEwNrALKrEW7gkh6PUMAMHp77eH98aG8ukhVPMZdferf9FAM6zJYYsHQqtThu3TABVJ2eEqx
f2q/uGG9VZkEh95q6C9wiqdjmOFfX5DUtMULSFvF5m0o0OzW3gUnHuG3EX4yCRjjn+phZFXvVVdT
sjn3rTudVO2dajVf6rJ4Kod8F5Vwx+zWPaTOcwILyOkQwnoMLpCgu2xjV1NrI1DwbW/PZORRJc5K
LnPGsD6z8P4rajC4PtgtmZIMV879GSUnGvsyuzQJCPWKAIDCCNhTIXyVnJ2bWbk3n3M2iSSyyhrP
KJZkDHdlBqFKoobO/PZktN3TINWFoLttTSkBNMp5rwvkEnXWs6E38pVsA/y4HnwNeyOHhj7VqW6e
Ztqq6wemYhf8LhgFrNfW7k00WRzrfk/vJDOPXrL86hyvJuMiYF9rNkdhDG9yqr7DTK/nyjt1Tnpl
xM1MCTwLCZPAfeMt7vefIWRt3zWEMSpeQ8za/IMPEUH48t2u52Pc539VXBJmZpxytOmi9ngU0id3
QPrPf2R5wUSqU9HW8hkVlfFJUBJlAbLExmABkTB8V/gSOSCJGbGhus1kBauchZOJJS1OKGkDSjGJ
K9tqou++rO7R9+9bcgxiBzmsnfyZuX6sbcC/0ph3Vo6COZzc5ySwvwYBPjNDzjVRpiWDj0qRShrU
+NQyjyFHyp+98G7smXRWsGIq0WfrwJwP2tFEUGMqE4pFQwifGD9PhFWt6aqLHdVnbyz/5f5A1jf4
WBnXm9zuCPYTzbbSxIsZ2bEklpjrRh6pU3E1IP2wgkNFT+O1HwXaQDXHD60J39qHhMV8yypIrS/C
letnz01u7gj6pcCH9uyS1t2o9pnV4caG4U24Eq6kxHws2SXObr82LORBlnexTepLOWEpsZsDHx4i
MmOjF2dU3qst46WTnu1LlCKXoWBtq+Fsm85Nphz4ZXVO8nBbVua/3EDX06AGCjxC1m0V4wqvtyE0
QyQ3eEUtdmvUKDpAR+SjUWWaZSNiK54EwrK7iX1o6bNoY5qHABHv/Tw/jz7kQBUbGPHNYDtTXY8I
pawsPfk+66iczZ9pNQiKx1vadpcsvFl2cYjN4ZSm7g95YRvpZafa5EJuzLPdsfp2CLLy0ccBp4zr
aDUG9UcSJs9NPKFKE/d5yJ5+YqFO7C2aEwAFiMPd6r305+flo5Ia+Jspt7wG2GOx9rC2yhldxvGI
0Tb+10aAFmpDPvTG8JBgsjRCrojMOQsoztkw77IkpIOxMb0k/wYJbtt2HQeD30jNhhYnkZfREM+K
PZbRsyyxcRaOAeQRNBR3siiYdQf0SYONHoFCC/SafZosc+f0KIYmAuBcbpKkE0/9lHNNAUsZzSsh
vXfVINbszfdeQUobdfJdRVRnZfUA06liUJAPvfUWhQj02ScTUR3itcOtBGm49NqLKRhsSMxukaC/
HanTMV0TpdiJdVJjRpnS8l6ZGKE7gTqvGzBCVosAViXHOfBfyoxAOyyai8cJkcpB4fBpTeu9scbn
3luUKzLameG8GfTw6XsGf3ey8/3kUsDbRbdorVtcXfB6rkbP8l157q2Kmn03w9+y4qPXq6eZz10K
VCklMOjETZBo/AQC9FU63YQTUHfZFYu94qWvGbl6ISWbfihCxQlYPfX0ah5gOCeqbn2cPZtecpz6
+aWcDRZR+G/q/FaCTZAu8AtW12xhGCmDrTMB3hM3h50TAAPWER0fCCakwYUlgz5ruArs/nRd2yBe
qO5yH2Ri4+jiLAiNtkOgeWYffgb0IAaHfNKLEAIcKs1R/6jgjTPj3Yr6mxUwICYgRFg3d/ZWqaQL
18a1B4o0UZoKr30KcDB5lf3uTeFjwsitJBS8oUtBAXCw2ycws9gn2o3jvuTgU7h64FSxLkIbaE/G
ZR4RUww8MXXpv6QsjzysKZ7b/CHRekv8DN/mi9D2Ey6dP4eTWKY3ttWXJhMHMcL1Tz9EwfuJHEQK
bt4GcrCr760S/UtaqZPljGdCDHGXvrhWwYYzRV+We/195i8xL6jE45Q8AdLLQpNhu4sIVE7fTcQG
CG+rA63FwBTIBvhxnHiofG81yldDKFx3Bb00uLjGPgx2dIiNXwkfsOvkfvKAotu9oliFAjErvt0O
VtsQvDTyfcz5iOLpNR1QRzMltQCxyIIEZcylo8tgSybkjBDcNHGL9zOOurCETgQvJK8AYYCKXnYN
80eaIfeIvD9hcVZWAKxyUIEECgJGD1zcYOZXSzes8bjneiJ2ur+XOajxLjxjeLxE2vt0uBZqbb8H
TXXXwnHQQfYyWS5p7T+6lS9+DOBad7AykQOzK7KqYWcsPid1Pwk2YjZWMidEAZEXkplpcZSWwYgq
XOhim5pgrKAgEMQjHGbMzpkJMsJozb3h9aAWWWWkBIWOESSomUoVLvVD1qJGE0H6pGN1ETESUqsX
pCP3RHOyg2cHg6plZ6fqlOKu9d2feVm2eN4Dvg3qs+9m9H7zoHuY5TKmRmFQJCKkI8Lr1DBP0fpn
Qtw8+0Scp4b7VAct2/RpHUGGcFiTwJhW7F4dvEFdk/6qukIqyVce9tOF1I3tiFyNaf9hQnrdpSQn
8IiYXfAGKv7daMnFwhcmkXeWIlyFA0jVSnFflJN3Pw9obbuKPX1X7VBPmet2YnWSsYmuEHHftY6s
8G+Amc7LlPOwAnkDu90wvot4QnoYRnt/6vdm2p1Ck4PZNkiPLufxwRgLcEeKSq38MQLPvK9qNmae
xgwsK/SieUx+4BAqMgdrrBummt8707m2hTrUPQ5amwK3Vf8wbVyTmjUrM3eCnkK0PEU7EMMgQ+Qs
ww5LKJ6pwv5zJwxrk298tijiKQG98m55OAL6HBQPyBZGYCLVwHDTcpgfcExe50oRG+jfIyrBf5Ck
D+2CFLMaNmCmvrhDfXV6Ru2MBUA7dCc9Qg7RpX3ktqFPmRBRa489g7bzC9AxH4AE6Pa5nL8NWT/Y
VXCtMwbzTcPPjPrvKSvrezuu9m5NuLWvnlyRHA2y1EWXvyqQDBorUUnUGtKA8EMwDWsp2ZU2AH6l
9MmBCxm48DysZjjvyfZbohosmG9Ox+eeNdABJrM+zAUidMOXyPKdc2qWtzBuvkJU8to3MUU4eOrA
cHkAvIjT8hyyg4uUJsMqfsEQr+f8X6D4So3gCKDsOurqi+nBI0EQ+6zgch6yH5hIzrb3XeRmgP3Y
ITHa5j4JWVSkhThkXN53OvxygTQLSAUtJi1f1L+ea733+XxkEvkkxnoXd8lzHczb0B5JVDWYd8VD
gD0tPuaFSUVk4FQHUUWYyCrKumfRqJsjyodGAqGkWkWVQmgxyrFsJoodU8CI3iPk+sxt9zMb4nVT
iFvWonyeqBQmsFBZrlHWoUwdLbLzArIPLSyigd0822n4UtjQqYM6fHZN54WIhz/NqGNUAeRUaBF+
cgDice9NAxyzoD+2wjyMvPxxUd7HdXtmNbUJTHyuvnHRUbAKLNznZrePUrh3Gec3hTWWVNpoz30v
XGAn3YTNddLrKKWZGwRGbjR3lpdCxMuwTTsQEKOaPHYj2ucyOdlm/jDZ1lteEQ+nrC3xBxCpFhwi
GFfHZwrsITOoh/YS9hhVwQemVrbW/oMFD3Fk/iPsJYjBbJ/6UO648rfJ6B1a56iFsACNFO7ZsyC2
Vckj0dHTaiCrqqv6rT0WZGox1USZak1o0AQKXD22ZEpM2XZyBAE0ajMWzb2Ts/bm1yShNXnsC1iW
kWNuMH/mRHjBuLRHOodYg9Ce+wXbRQhayYx51mBgGpPBJ/XKhOB8ksazg8JnsrL7VoEtrmLEFga1
YE02sqADXNsT9L7cmI9Da11FNh8qi+SdyUJto/KWmEzxM/TBpWv759ECwaoq88NWzntQ0gc2CyRc
oyz1JJ6vUOUcqTWK7zGVe1XN21aysLXTch9hJhzL2N3q1pvXZZK8dIGN441j3obTEI0v2VS8OIo8
EXb1HEKBsdBmOKWU7A8icT51Rk8G8vchpSrfWjrczhxEnuFSBUB0Yi4hNxJ/wZ2y8m8Zez//T/nt
+T11yIyNZ+NfHHrPtRmqjTSwlhKDeQiK8URM3zlP56/AjBC5zMFLUOJV79rkSL7qboRMys2HCWqE
ciYT/60Pps96jp+Y8e0KUiMb3e8TejWElf0N0lEExjRa91U1wqKHeWRiWpZOfXW98sUoB270afy0
Or/YL0nzQ6tNVFf6ELccpjpYeusMaUc3MtOCXMzmhVFumZeYFM0azdxCr6vmVW1Hm87Vz7LMMI9n
sCKGjr2TW2EoTErnSk285MzVt9IT7G2RMynnlOrgbZiwOEZ5rpdoNc62zrq1quMLTGCJ1XF19vLg
4hZarCgoiOoYNcuKCZ8MaE3TZEPrD3QR2WKCbRzrmoRVe68DIOP8zT/aYbfbBN6rN7CftDT1a0en
f2eE8rWEQRFqiAJq5EMwDaPdWqSzhnlBGLLufo0SO7bGAQOgB5BN0DffqESeU3Ny10YzQnG0r8ag
P6usRgNm0W+7cbKPdc4wqTq1CbKLFJX7TEZh+dBHzY/rUsLkNs7vUOqzssQHD+o3Va5i8dOARuJH
o6Xgax2DCQeCADJYp0z/ICE8p27vXwRSePxThcH1X4BD87MIVVkK1MkufAjOvTmY+qG0Emr3MUrY
HTJGT0twKVW1q5j2pmn+bwA1Z5DnVfY9WQzkBgHKNGsWTD7E54As7nMsX0l+3IggPKrhu2V6ETG4
xU6bRjwt2ScQe7ZNGUvKTxAzTzG53GFF/zpz9Bp0732vWOJUPCZxvK1qLMyFPJv99OWTgJb7NYD5
nj3dQ2iZl1HprdnLByPDvYL+KOYL48+5hap7NBtxBym/VtNKDdbTNA0nz9dQpr8gZ63NRbrBEnu2
/S83Lu+JD97VmOIHsgU0wtu1IG3iqBKr3DVo6Ugd7b5b1fxRFOPwc8hkGfCTbfoUVqVKVHUcG4/1
KECmIOyb04ib83GwEJi4CjwZMyUEEMDF29qbjn5XZNfGa2oMxBJNVkF+afyYz+Bxwfl3NdNaQgk8
wmP7Bd4xcsB0uFY8Gs7EDK9mFeEBlva/cmbnlcP2aCGjALnCczRdHSRnKLVYrfKR3o90M8GlXiT3
n5w+ZrkrAc60755e982lmy9Wt8hPaCLEPiP4PEeltAKrN2Q7vzA2kExX2XAD6Z+wSbfZpjQvs38Q
6t0JDo0kdqGUm6Ct1pH8kjH8UWNrA9AeSYLy4z2wybWVl5tIwQcI1wiHNVZgEn56/zHQTz0qBfWJ
K5NdCVufu1q/YkplAJl2W/hodX8GaeVIEO/7mXXcEp2xsP95hhC87m08AqxOk+rmTCxQUakuKQmX
ctjRtOP5zVGFVPFbDA078tBjX0e1CXo4aLB7ZkAL8HxkgWcWGWd6oWAs6PcdcZ7qrxRvVRKFtJv/
DOCTBAowDvqL8RINQ7nK0Nd5TvrAaJNXlq6f09Rnzxfy+Dpxtspa1uQG10THu2t0lwLZn4fjMOXv
TLEJgERBzcbQF+zm18Bui3TC7t5poRXLQxPyeUCf/kycY2e8saknEsyITs4TxtE122vm72Svsrpf
2f6uhHjqJlCBMQXGBwnSHAZO+jZ53n5sEaLd2Z98PVZDAHKwkQguaeHQwp9GJuMulygrPjotmT4s
y/+mea1JDkjYTLNllET2SupDwjIAvbNrOxTVJnVRJ1Gv0HjjbuHSGZbB86pC5WuWrzCdLd4FIsuC
9iNJjjzGfbdjckLymRiO47BF83PXskFL7gxqpar+Wz5bdaqre2EtMC1Zf1TZwekeFZSQHvtGyoRr
1YysR+qVX52H4jGxxhUaLOuvZaAL+sB2Hgi5MPvvcUbzcVH6KXe2rr0TsUlC2Y4m48769WniPYbC
lr+X7XZAx5MtWx4kyvnFr6743EKAgrS0CdzXisALxR/9lqNn6NLjsqfHvIp8thKvTXedmr86x0wy
/tWkHgQ0FiHzHqLFWr7CvD502YXOrMWWEIUID0Dpg76sqjuX+Qv9DrKT8pRN+mrBYZSpcfRoCnDI
cA1iTjgF/ETzrSlOVYiUlJYBeFDD7wGfwMcv7L1hpp/daxvAOHhV2CCNTR0ejP7Qdj998TCr6+yc
sH8gD+WtiKnersCeiFMombkZzdqaOIMj2KMzzMTi2SaAAtQHC0SmRxh/fOAWX5gbVPJKRbzMwee9
djdpvB4lgu/93O3GmEpmQJ19p2vzDpMKXSp6990izGLrUXjcDTx9VcpcGfmivbYVs/wrDAgHevnw
FWU3zz+Vlo1f0d1XCzLDrXDB9JuAzaW6DNmHURS7eYHyW/0dQR1oZWz1v611ieWl+y6Ncw0HqgnP
7fL4MU/x1pb855hPqbya4wceyRLHKkoEYGw7DnVCPvLkK2/2jfPCXFBwkIwuzxKIgPyRf1t7Pv4X
idCRBg5rR342Uwix7X0Zkb++Nlkr1XTK3hBsQ4UaZWOhMDW+xBDdSnvXC/4ALH6TC+CaqgPXHYun
u3S6TCylaMM2KkFEN4BLr2/4bdeNiQPDZYmUkjXlk+G4E+MHJJItwIBVgPstFhQwHr3kYyueZLqJ
w10GhGG2n5zxMDD1mJekNvUSoZLt5pb7c+8Zy9Ljg4s3yb+SYNuM8AXrV+W+SgRexnOZLzQJPA6r
MqjvmtijDf6GhpYO2wzwp9edPO6YhWhGrCx6B2cP4YP8GtvY2PDBbCAR9I5TCmYFPn+w7+Qltd9S
5gk2bJm8uLAWQ2FyNGZYpuZDz4U89iRdueuh+wEX6nanMTmzwM4lKqVNrxHApyxnVh1PaPmUoLvm
erTD33a8T6Zf5XyBTG3Q5komLfl4X8ir1jbK2n22OGHHYzMB20suY98+xfV9recViW67PAOmD4sx
OnfpW5z8hngaxuwj5rXi2BqATZj1fW/vgA0MyQt6HvchE4+k3IT85kCAQrm18BfGfD6t8+ZY/0wq
mXkdOu+0sC7UbPtkjg+QJdEclON2KvDIPGoUgZrjiFeMaMspf7NjxoUkv42PfkVNyyeSHxraKlJF
CgXB5q1dLgwmv8xG73KebxltqfEOgqihZF8j0ZkujX6xGMeLbwODVtKTW3qDgH/ntAu8oADYUIdP
sXqspq2gYo8A18EPdt4V8U0syFsbpScicnHE5VK29y0KQAMAIDDSvtsXWJPLOeRYPybWqRM/rfHp
G4eBOIyMfDvhsnnZWJ8KZ4yJulEdrPTXAiPTl0+GevUNh44XcI3g8sDtwu614q1wCc5MuoMiH9Yw
wrd8ImwDWGY2730PbDRDWkrnJF5b7msm4RAc20BttPNaGDbiskPlvXfqsSarxHyvkNhEtOct4Wto
0gaidKaFB3E/IoLELV/ZJLhcRZqvHeiWXnQ0eHlhBdGorR0umKK/RDaaKIZdHC3l1g7bnaoA2fPE
pddFWsHjaccOxoT9wpLq4TgyBsSeXmskzXgdAB2Xx4ae3E4+iFeTxdEHyJll1yx8qS1UXOaLPSwj
K6a3SUjkypMJ4oE1OvyCPXskDt5PYRbAtBxU/Oc2fR7Ldz987VvWQnuHpVzAQSY0967+FEzSS9D7
WDvodmqKyrNX1AiQ+jWhcNsuaFeIETkZoFpO9/00sI2pd13ONnRrhvFBOdN2YnJLV0qr/y55Dttx
D7J9N6typ6uL62Iedi5BJfbKAALu7DsX4Q6w+Wzv+u8Lbz+DXod+rPXfrTzdIF9cKdSwuHFnwhQD
yc6y/7GCi8ACgzydgROqeSy+3H84pFqgB2DQ+uBmxF+djWMLI2aYQuAYcQC3AApxXi9iKE+/+nCc
dOLvbdlcpZV8RiTmBI3Nw7MYzdA2oSOwkIwHASFI7IIjKfHH23eqD89sOYm3GI9GY9y6gUF5iJuj
WPwaqZce4F7sEpLnrBRlMZAUiLwfKHZp/Ur4oGYF3lZGgrNbrAW7DZMY+ISrp9DFpvUWUxrRV6Nn
1mfZShs6ZYSeJcyf0YcA4gUGVZr2KvXDfbfIi6okuaFZZm+K1sNJccCG/m6C04DvXJ1MAZRuXLgH
BgvjVRM5OxH5uyKICDSLsj/0Xdda8gAFXREfetE8Tw1St5Cp8GMvVHSwE7jAUxwSaF+P5dpI+/ot
6xoMWxN0dsStE7VW2KffY/j/BAT6SDOF9zr0D6NTL/zDGYO14A1wXN7omvwIJeYEGnwvDnFlPPp+
nO+jsm+OvY9obVIVQlJhnmXjvQWWNYIs4pHTZc2ILfYsTnH45RAH1CXgx73LtfdGVDJLRl+7W28U
0SsyBxYLTgdCdWQnCwGR+Y1/nEuo/ugkqefm8RIaGHbK2vGXT/NRS7c/mUbcrHyX+ClfY6P3bOvC
kJd+aj4XeB1Cp6Xa0NMppdArShuzTPDghAwSE0qrld3ip2axuK+xEneZ+eU4uCh77g+EA3So9cps
bW9dNixqJNuP0uWVtdNeM8iHLtID/fMITwEzkMvpWAVgOifxExjo1IFlcs12eMVV4+xGWzh7ZCf7
MV2iibKjED4gonDEWuHy+zTlcBmd/C1leILXNzjMNDsTAv3Jatjh4QybFuohV61iQy4DwJNtv2QZ
5CypaiiNpueRY0EuAQapANPKBDQ+SrJ/qHFJBSbFtRdXmyROI4PEnHYgzCpS1iYE5aJneCI/Uje4
Dmj/EiwIazUMu672/6o5/4kb9iP8bGx0RugnyvgaE+x9LkuCqjO/um6xhxu/dhb/JY7xIgU4lJDS
3jHOBblfPVoBZbcA7+Q5c9NDl/CNG+WlDBLQGglplJxxs3PoKOwLN3hFvIP0MazO7LdsNuw4erry
gONwO/i05UG8z8ADpxl+apLZXE9h6lRHx1c7xzRfS41WEvkP4rN0nbWAHTsMFLOHt8SrLjTHEOG8
7KlsSTDPu+dU0S+pEMYKxEFD0cDYn0VkdKBRLNzoXeQ7JAZbPrQCezcEkzb/YNKMGDSEqoT+Np3U
9b7iHFnqrzX0Tc9uDfS/Y5KMVZgEP2oMDZA8HaPIWUVUcqgouqQnq9zexq0ruUk6o5nBLHE9s5pN
nLpgwaVCUEoMMwhaIS/Rp3zE6xcntWE/JDIQQIG7MgJduHKqKnTJl1SQNbhP/bZGC0vefMs4iytN
Fgy/5nIRYbc2X9sdwLuWyGPssq3LSnNmN/09pTQ6/0yUl4Q4+LOyCZByjSEa3iP+32U0EFpx71+b
wS9hdZVZwc4K7W/UUzQY5VQHH0nkIWRgCOYnzQO97gBHVAYq52zwgVAtS56er8pd567R0fADF6Vp
6NhJMBOZZ4txEFMlm3tFDiwoTzovh6pYN34pNKVHTKF/Vg7R36Da/MGpV8qLSanQSegeRa6zkltI
s6NYq8ApYdHhoEvILEZcW9GS5sgZi08VMmKeVpWZSMZjOfKl6DsS7CPKDWY6l1l+StYwN1PZp0Xv
r+NijBRhRCJCngvsIyYsQCbRLBqEgoN29mAnJf2AH9Xka6z8gK1gyYOHvBOmQhcCgq2nUf6bG9uy
P6UD5QO9nJkl+YSash2gdLvFHP5H2pk2x41rafqvVNTn5m0SBAhiom9HjDJTu6zNW/kLw5Zl7vvO
Xz8PXbenrZQiczxdEd1xq2QLBAkcHJzzLtq5BmA2xX/5yIdhnWhNZQQRsDBRGFoIGIeSlqAdRFP2
3PS1h2Z/ayfhdGOnQypu5dwH66U7qX0Sz4zfBHg5XdRqUhJOXlN9SROAfKBTvBBodTFrIP3lYo20
vfF4oGJ6IoXjK3puY56skPZYJ4+pC5MO7oSPTES/g99mZm7x8ZzP6Kk4vkREMBR1glguSU70Tpsq
QDJ6MHZKC3QieFD98+Pmx+QlGT6oVlPOiMtFoTMDUlXd7GKX4adEv3GH4rzvvdeugIVEb8CPJcaw
7uwbd9MNXU6yUJhMWgtIg7yabrUmvwR24DgKcj341yw7zaJ54evBg9fB9F4WVbbWfdXkB5+7IYkh
3KHgNsffY+0nUFFbTtb+yQNRCdGM2NFdzIM1r1zW1jQODbU2JDfc6Qg6RzRidk9zUsOXpEYohiFt
gWvQLY3FeVdAJx8vtbBKXLTmKNF0k3vLixFgzFFjSQXq8a5x8YWxW+FYp72pyumjgs4BlTaRSeqB
Q3IrrUltJpCnFghwgw0bWKCYKC+WJpii8LwusmBAfijsBtDTLU0a8Ile5UQ7HrHxz0W91LRbOs9a
sTw5JNRwQNJkleMPAVghzNMXDZdSiD8laWPXNQPKeg1YfPpCWpj5Y+63YWtdFW2fFNOutcbQb29s
V2W5t+2jsGmh62TuKgsazJmsvg5+Hy4xgk9tLf8S6dACdXVsO7epECMxmMotOy6kEAK4oBv8nYib
WDy2IgiyflcHbWm79xnK4mA4LegB/Q+H6n6fPxYeHcfiWbZWCN42YYUsiOrbcUFNoYtiP/sqA5k6
N2EayZo6b6kK8GFjDQsaDRynlFD9Z0vnZnX0bb3+Y5COqZjP0mYUZgIuUkegj0kbBmpmFaQ/SWS2
Ku82MI0Ul3ZeFzgpCj7l+8kdSq60cM+YtAZ6Sy8xbEMWQx4nYf0ZlBArbVMDEBxuAtAv4M+69BSp
F/0+tBUWSZOkD3of2RFGFvOiC1T3B4FKMjEU5JKZzZpiRj31P9Bj+VXR+6Degdn5w7OQmcLrU+M2
O32a26nCqdd0s+CS1C914/ygnR4uN8yNpZAsYRrfo/JYymtXOWvVAPURDvDETpb0LMpix71WU8Ox
XhPG4RkmHvehuuOOtaO+6Cc3lvTXSmDTGOt6oCu7XCBx3KFmyF+eH5cuzh74xHFyFZtGDd+0I6bl
wi7jDIWuyIGwhNK5F9zPFBY0eIjOKc7dpc8NwiJdYfozGWY2qmmZxQVXL3mM4mLVRR711inx6wfI
ZBYqh35Z2DHFsKWph3OAkaZDmzaBOARVnkbHx7YrWnilFrhHs6NgKqOt7JrFtzlIoMd9MUtF9ZQl
7FJjEC5obyoS85L80CrPRxhQcRg3j+CCcyqJc2DhHhWK1K8/j62Myab5Rha1kCZcRviSWRCAYgmL
cIzpG4FTOM8n/M2hkJcLa4c65oqv011JQoOdm8oSRgiWMhsuU9RpAgdP14EKGeLOYRvQo89sb7rR
hlr2JZui8uhdDA0sXlJscH1kV7Oan6x6wAU+NNbHBuQeIL0k6Rd9ZckilXQf0iJLkE4yUwimeZpm
hO7RZEC/bRfGAQiVqkIDiCU97yQdPNQsQyT+/Gzh1liauYojUCN+aBAbqbGlKCctgxZndWkh2po3
cR8DEimHDDmizIvSs8nx6X/nimB26uLEpc986BzWt6lPQ6pwI63zs67AJfDaikqo+G4+Yz3CSQSC
0y8qhCw1IhbBtWUkfXPb9vvoycAS72m/RENwVluhmK8AZQ3tB6xEUshdTVqgrAeVcQIn5YqA4GFx
PN/NaS6RXnIwAqV4VaYFUa4SKWbXUffdZUHfiLYune9R0TZkWo0SOcUbV/V2j2iTX+antbQhg1kJ
KBPaclzDbhaD7MBdO7S+c1WN1ki8YM3WF4Vb1/KqDpegosoROt38HAQNTcrYXWZKMgWH41b4Fjuq
CboWlGHayQabkI5c1pJLkXyImrzoPrBVy2QzthaObX7s9OM7IvacXAKkCIjVk5qW665jjzuTrsJt
22lor9BU+vdFI1H2Sf10Ehjy+AiSTb4XY0BIBwhf3D4qWXsW4q6quhynEfPXnH5UdE1ztO8gDJao
l4NaBJzjpSoeL11FpngyKamjG7uoadOMlCyHXTPQ1T+VgW1/d6S3rGfb4Ms7JwhSsPXVAJYHPTUv
5LJXORgUjQUVzc7OG/11iUUK66PQ43BPETYzZ7nUGiSr1h2xqUl9UG2lZcbsAgW3Xu4Um0VuUlUR
FsfJLRXLsEQ4sRaNQPd+TlMSN9OJp8hrhu+DKTseJ3LxBHDmwaDpUozOOyaT3Eohoxo7KIL81upG
+iazBmuHBVtjJeAzxpRieor2EPXCxaI8Jzs0iGeA+9gFRQb3XgFq60SPCxTZzNaAAWdKpPOJ8UoF
fKNzayhmZTX6a4HUS95JnU9qUyEKjZVn53Xf0lZKWn0IRK3eHH6eUQxyEnPm1z2YNIveuPMgYjGB
U/BSIx+WeKHL6jhAp25TRFhuRRUkf8EXQVzF7ZIQZfo6n0F0CGxkFNjxL7XXzPc68CFdOW0aXupA
U+0OCShA1sDmU+d16xJXpVDjul6XyHEHcGu/la1Is80kyoL/Pw/zd6DxJBgt0Pv0NIGY95ctAvXV
OBPEfRrL+O2m9RhDLQkJVMgSiP4bomQ+Qhp5BKB0ppD0eaat+oA6Yv0UZxUmO6oqIjh1TVwCMyO1
RGBfJj26OiA+MeyVXoTTJmDZ+Nx1JLqcltECrUmUFB4bdDmxrutg1aGKhOLcmrOzCizlyozqpI8g
o9WM1rydiTL84nbMkcpx0y4/L1pTUmgkjs+7qXewJ+kgsxcQfTR+wmFjCw4ky4fByOBFuCscBx2D
WBiF0DxkCnsHvxON1TmK6cu0Y4IhvYciBExHbRcDdbymez9ZQKZ2ea7RpYblo6xTornnXyfkt+Mm
UWFhLqJQdd8R7B8KbL/hmkE7nBVXI9aVxUktwaNaEagFhKqKyyr3NSLRiOuiGzemXvRA8iLRsskG
F33gUmC5HEqFUAuIJ41VZRqhQwgzkdxG2dRIT+chs+sP6CsV3WnHNSz9zIIs2ls4RkW8NdKyQf9G
U96c+9ZoNV+9csRD1Z/bMfrS9D3EWQch8fh7FiL4d1r2Drgd9M5mUeCXgVxXemcQTmPNL+B2pU+6
MsBkcVKv9s/RXJ2zjwYQVsq5VXnDdUfraryYArtMnjg+MxbJMiNTA/RtiGiYkhFYwfUQeyAJuPDo
ciAtbJBOo6oD7m+gSrZKczvzcjdJDHjxKVzmCSncNilPB0+J6t5vtHaxGTAT+HZT94DTU9Bz06ZE
/IjeTJNHNjm2RlKahR615wGCPfH3ymkLEoQ6tjAPiCrcvoyMwc+nuQ/0vysWrqXJYGUP41BZAMvm
0gG4JvxJ3eIwoacz5M/yh3TwhH6QbgdCFs3r8CsJ4dLsBlob8jwbpBd+CJELxdims+2K5k5UF8SF
aQqSAGUxWY7x2QC6DmnIvvGQbDDZeKPKoY93sorK/B3QViqjMSzJiyabnIptrqmaq14hqjvUeZpe
1WOju7MYVMp4bk9FGoH6DXN4aeEauJa+LNA0W/TqlpBNaWk2WeOOwa7ikIs+aYCBBh6fzGnQppap
+g+AUVry9hCCB32YqZk7IKVSo3yMoAx6udKlw/lvQRzDuKwI+tC3tkRQ2rtPtX6U7Soh2W8GCC4h
MoyygpCVwq9q1hxfgc6IMsAKXUc5v6n1CZ8HiZwJSWgqN0v6sWYf94C4sgjQHJAHI6fNn3/8+3/+
x9P0v8Ln8q7M5rAs/ij6/A6uTtf+80/55x/V3//14vs///S0r4TvC+16Qrq2AxaFnz99fYiLkD/s
/BtSGH1WRRCjM3QxkWlRThRv8zTo3JPDA+kjA4mXA+XIx5SWproyYS6TXDV2FuSYVaFntEEkrkC4
D+OVcSkQWv+fDey+HDhxojkE5FaCx0zJkjsnw3SotSeKgGVaNvjGcifiHMvbMrk+PLSn3pq01Eav
r9jR/t7b9UnNwsZwnDve2FJ4tKzTygpQiSh8XHEjvFK4iKzyIikWUhQbaRWIjZ6Me5HJIT2NdIWn
JWuSSo786LNH71i63AFGWM7GUcllD4wvLEq9m7nAgjPGoNDrkTi0tL4lX7+iPfSh7uSjVXGfRWMT
MCxS0ZYOf8wFpjKRBlNUpBa3i3RYFQI/5rGHtjplAyctHG7qsOqWOBwuK0nnn2I+UXZKvyV99ZiU
4zdHI+HJLQDcPiroLjzNbHJxPY/AfXmQYbu72M2f28ycpkUKAKXGAVBB4o4T+76Pmru0VZ+Iiri8
ue3D4Xfv2Efe/d6Co8JhefP61IlfGgQlg3DE5zICWsRWKhBlAHb1IyJXdeiPpIkELYSE+hnlXHb6
4WfxXj0Ke8s1XNqlq3xHrsvkl02WdxPKTRn13MqOg7O+i5ybxrWTMxxMiitEEIeL3x5P2b4U2ta+
ZzxjXo43TKG2LTJ9wBVD80wVCYWOljtMMQQ2xfE6fH94vNfL3P1lPG3vLXNDf4VSB40mp0aZDl+I
99aEocaYaHV6eCRn/VUv45WrHeU5Hm+Uyur+UGGrJB1zmtOtF6E9yE0HHDpwvHPXdcUFQPv4HGFR
yvaO23F8RTGFciFwne1BDW8PP8wb09ZSrRFU275jzN4Km2ZnTMu1CGX7OrnmakSCSTPyVKWTe2ze
6+/an7dHYVEr5TMfe++T1k1ctxaK4YTPYZ5PECn4BlgdEaGmh5IU8l+UhAvD9fAEQ+3pPYRLjg6U
5Dahs9S//7215wLv5/9cX6u9kFpJUMBRBdKx1x420mMdwZ11YIsnQGo8793h1/zG7iFpcSWdGEc5
UuztnkXQTCxodqO/28xnrpwE5txo1FpB398i82N2h8d7I3K4LwZcH+iX7Wr1ws+7DoYmdDfn2dd+
CcSMs7oalL1TUAHO2nBKtxP49LXWJIqLFDzjkad4a3H5iDWye30thFrP018eYgAHCc6VPSxyGjzl
kFRXBgrFJ5v//OXwhNe1s7+2QAFo43FIuUbsfU7TtAmkYuAUcR+1V24egTuNwgo4agmRq8fGwUQQ
RYYEhgSqCOLu8PCvMwPXdzQsCa6alDKM/3KmUVp4VeJyHLeN0z8lY+O856boniE4DNxNlt8NLZBP
vz+m4EAGvCo8BG7WtOiXtyvdTGlvICIHvbIk0L++/4ra2KLgv1cG2q7xVp0JWwfekXTkrQhGo0kK
40mWNHnBy6H9suVod7GdFH0KqyDofpRuBuOpQjKCbPypgRL2I7DRli5Cxz5PWsTqMl/2R57jrbeu
OB6IpbwEo/begCfRtC/ymcdwAvnFTsPgvBl6IFXCn/8SySTuUwM95vdPQt+jn8BiM0ROdy9kJqrO
irESDtpsEcqJkTXGtwM1zGs65Nk1mP356fCHfmMbMSCXLGM4e4H6v3zbMfdhg7I5psVpnl4VIaov
sx6qi5CGzpHj4I045ZNQC0YSKBGKvXU8zLWiOoVogrRa/6+snVBy6KR2KW+iGosNkuWa4Mi58Mb0
mJf2JJq/HEFq/fkv63gW8ORoeHHyBgW6QvUU1ztkPydcMNIwevzdd8n+FPh1aYfBhNo75i2thIul
AmynMVOfQ6xJQI43/SYuxujht4eSWnpCGIHgHFH/5byKYJoyiPWIS9ije9stufOpp/9yEmlven94
qPWzvIx+ypNrMiEkz07gfzlUY1j1PVBMwAEtTcy6hngx59SrE7Jj9I3m/jQn4bhtetDzh4d2Xp/q
hBkCASVC2zPK3vt8bukJoB42ih2IJhtf3Ecjd36n9a70Ku054S6aLt+Wug52qgQST7G/Blhy5Cle
hwKlte2tpwxq3oTDl29gUU0+FuFSoU44h5dxXy8Xky5QrZoatIGVMjuVte0ZLpQN4lMSjTQ7SB8c
ZWNDtJgQ5xwPfl+gaFovQ0XwnOEhe6gd/e5i95AS8yFtCR5XErxePmdWVVYNS4X7KTo6qDtbAZDi
AIEVGgGbw+/k1b5iKFJaT/q8DnR29z5MPwQgg9D7B49WO96VmVP0dpPQR70UilvoXR0e7s0v4HD/
9pXNmt+f2Xo7V3inwDTPnesloolF07dasFgDKoeqU3FdYqd7JBave2hv4WtjM1HD6n99Avhx0E5L
CREB1gu9k2iezDW0MXPsxHs9OY4YxYFHbPAFhb+Xn42LiCH3Xis0rYPDSrXIu3zCygATlemq1i0p
axaBEPvdV+qRkmNO4fJOeX97waqBiEDObNdwhdNxawd1tutqe9paFGk43d6HvVcf2Uiv86iXQ+5N
lFZTkXQKFmHrvIccVF/xADCK+QdKUgGfxAenLCIg1pwg1ZH5vjG4YM0SljWzfrWEZtADMJqZb9N4
WOA5Z7n1kQMPcElD+/xd2Jn5BKa3dSR3fOPjcsYoMmHtkEPuVzh6YPQxBSbmHHcgmOvJJk7Aa5nD
7syGxdRuk6kDWnH44/5cMy/Xru8K6WGGZivtvspe6EhVIzkjrfpCXLooXWyXCaxSNWBwgjwQwEo6
4VedsPSdsfR4LWlk0zpVYM4sHxUeyqH3/crB6vxKHwlTrw+UnzGK1M5zBI+3vrJfzmRUNFSFPXqN
sClUM5oERiPyEgFC65+6WqOUORRBFG6wUJPVF9hEkLYPv55XmcgavRjb53ZKSq/2LoueLMHXIK2w
jSZKDzjiDvCIO7r4NeLc2Ryf5x18iCODvpr2OiihmRjt2i4ha2/a/UhpKsR7LwXqdiuAkTBn8Gto
4dlX+SDMD8TIwmtL98m3w9N9tQYZGXKz463Zlw0A8OXIkTcuVj1ihi7TUZzRR2wfex+lGx10uMqq
iqajGvR4ZLe/Cp/ksbZHaoKiKRtg//ZPLQ3Btq7LEWZtkUmtZf4OihgIqcOTW4PGi5XOMGTo8N64
GVH22Duce1m5WTfQnWva1QdHz2N/CdGvQkQNTNDhsd6YkvSMu17FpEcZZ2+sSkQN0uKMFSadfU3f
T58PPNSRF/fGjCiQszhJNZTvy73VaaJWwHz2+VyOzlFwXVljKusudV3MR87VN4YisfJtTh/KbmJ/
QgGqDIjN9GjwxzlOok4TAGyNBCzbYPl++N29vtfBzHdZBsbRbD7gSS9XIaYCpCYSinrttCMIRExf
4qaAwrRMEggEeuEJNNFN0Dqw7ZdVxgSSOeoFFrehw4/y+jO6XAi0zcnn2w4otJdP0sALRtkWdTbO
9QAKpovzEJlS1dc3hwd6/XpdwHncBjjVHaoUe2es0DMIlILy7dgMqKT2KQz4pC8UuGZO9CPL5nVQ
o4VGiOFz+krbZm8wDHKQjWxiHKGaBp1i183mmxn9h2vRd0jjxwNqt4en97oQxCdVlCbW6zo1gv3K
U0jPyPdGiNSJHbSn7Vw2KMoN6VPpuclV6kHa6FUMtWeeETz04LCNBUSF/5+HkGvhi/Xru97ediFr
FK1f5BhHdJ6LjupiIehNExm1BndXDmBZoS8jlITq/DlnpfyYT3Z6dvgh3nj3FAqMY5Ba4KIi15//
cqTFrt2zDkIsTui+Dxdu6RbTF5sLBTZDqLC7Au0oQZp1eNTXJ8r6xTVlEs4Tpr6u819GtZQKZyEA
gkeMekIVH62suQOWuARjep+jCHXR1ym5x9hFSh/ZRG9NmayVzthaIPH3N1HVeQPKfxxnGXwn7NHt
xEceq8zzVawOtFKr8Hku4ecdnvNbw/prLkXuivOnWrsav8x5dMIwpdUeocjsivpG2kkZ/YU72BK+
y/o4T86aodTiSIX1rYBhHKGNw03UJfa/HHQJFeBmJFi2+aBgN4IPGC8caLPpkQ31+qB2uQL4FEds
f81Q9kLk4JTThLJxuO1QpiQPGicgfLAPF+z5Nk5dYIy8iVsKgKTpA138I5/0jeGJHVS7OHlYzmJv
J5VzNJbgNrk/jgO2gKtuRJQnwBuH2buZIvUkFkyEDn/PN14txXrHden92OyRvdzEyh3HuO0Qb2uK
GB/hk/SnNMzLI43GNwOxzx7hfkWff3/V6CrOwIknJYiANrrPS0zlAed4500krU+HJ/Sz9PJLQsII
rsMHpO6vuYd7Zm9GIyx64UQT+CacCr0ooN/joe/rqIkx2ys9QS53nC0yewKih9mibYn0sT/hOBgN
V47/u42+nw8kuVZy7BKqfX/vs6b4UMRhu2p7o2N/loHhvxd+jUFNgtDUkLXVmY4H67zq2LLAjwv8
L5Pl95bWz2fwlFprSI6xbWfvpcgaxAE5CC1llwvJ4k6fRVM+eDCsdgYkOEdncHb4O+wtrHXEtYRM
H0xTqBBib89abW7Bgc8BiuQ95PU0NX1JP9dFofTwQHsRiYEkhy49N9+wgH29PsgvEWkJSFBA1yCr
gagHLCwPsD4beRkwMSzBAcfIxR0ecW81/xzRo8vHfZaUnlTm5YhNOFUJOHx3E9hzbL2PJ43OcwMG
svo2htLMz4eHe2OCDmuas41+Io6De4mFkhNKYiqi0+IgTXaSog7cbjJaUR34Oek8c/bS5zk85htT
9AXRnUyX0p9x98K8j2lcv3gw2ZNIBRfRSNiEiQdWt44TxF9+ezAh+YdiCHGPgsjL9zlLJNPSAcUW
25mLna5sxf28BIMJ5PfIqvx5LL6MDmAIiezq74xlv5oKPQecjQviAepZdxUlGMi4eBWfZqtToInT
6QyRFSTdlvmzjqD4mcZ0Z2oNEbaC2LhAr9lOLsa8eDd5l6Ocf8RRiGODqbzfi5nrKhOUzfkEjpaU
f/e2bOX6IIN9CERi6DDCmqtui+7zdB/1kEcPf4DXe5VePB+bEOBy+u1HqGW0ATIrqtl20w4Xssz7
s6X1ksfDo7yxjoWv4NdRPVq7/nsTMgu5Qg3mj9a4P20A2AY7g/w25oikE0MvoyPZ/1uz+nW8vWXV
myBOPKBnEFtRktkMRR7nGwmeuT8SgfbL5D8/lUHCibqWMD6B6OUC7kKvRbcBCA88rRlj9pKIeEMB
BPOHpQcSeNJYdTVgh6Xb5iytFsjYg0dBDD2ROO7RAqTrtJM4wHw7/MbfeAPaCGrENnk5i2nvDVDW
BL3Z0aPlqeZ2G2UJOhli7vr24rcH8gWZt8fRzrG7HxHTcAhUXkJQ0IVBPX5WprBO/UUC9zk80LpG
9rYvUYJDTFJeU/zPl29aZKg4LfWIwkaCFQ2lnuIxgXWwrXNhbuGuwr+wbHEk3jvr93s16n9Hw/3E
LDEZdKjK5vsOS5xuQB5TwavCFgW6JYee6Yr83TSWequjJDpP++mnhHv9fhmK7qwquUXbkCwgry9Q
FJPQzR5Sk/dIEtBQxafSd++yssrnY2H1zZfFDmBP+8bhmHz5shyiC44miFFFM7B7Cs3z57aTn9sJ
AbNKJGYTeiNqMjnoI6vKH9aOHHp8E+2UGDkv4NFoxYHH3AauP1028QCosDfDjo70tOv90j8tFfp7
ocoo2/VBd1pTINnqWn+B+AefCToHouGeDZ18/OwMIF0whbiUk6NWUKN3UrgIbWd2hf9X5uAjFzkb
ZUdXqdVjRuM+VybAoti/6Rvzo/ZTm7vsFF5VIvevMDL7TAFhFceo8S5A6yi0Z7WZbJHfFF2H6ohM
L82MoLSwm3BjL8rZ1C0A5sOL8XVAUza3Xn/tNnI075e+lm7M3FKDeRnTxTZb2/Tg7DVW3QhZZzGo
W79Si//bO4BGHOufk4FLyis0gvRmfxlCTGkTWo/JFlxnv52iIboIbKPdd4jeL87HejTqw+HJvs4I
Xo67F+NiK24iv7aIprWITzPax2gwQgpJtFWdHx7qddjieOC6R4HaSDIf9+W6tZpAJFlIb78U8Xwd
Win6n1SLj9Te3hzF9bQ2ivbSq7TcnQe81mJUWfJhRFykiMetYwb/yNV1DbEvQwdzUXQADLtwJd29
nIuqliQuHF5bzha/aMyUnOtuQj8xK5qvcInhTTTJgEDiCHf78GsEwPnm4Gv/gXyHPtpe/MerEGh6
w+CtgieP+PbZbLWI8W64XvLvvqZe8KmoPucuhnvd9wDB2mmItlaIIblG+gfPRFroywz/9BZU6onV
CMQ+toOPBs0I8yCGkvS+QRNnWTrMcTZ1+AWsPrHZ3vQh3gHZQ7/c+aV92kz4EhTpDtYPWNAMSHR1
4aKIingMHg8In9Zge5xTVC3s+Bxi0Sb33nXOhI5YjLONuvbbVe3m2kJT30BSVNsionDvYRSJCsLq
e4IaI0Kh/spsQ5i3wa2k8hBonWhKBn52PfZJfZlH018WmV9ofUHMPoubjRMkBLIvIVwuGJm4AcM9
6tUn3IvG7lRH5+Sg5FrOz8v/dQqf1Ln1e3SbArldaHV7idiUSN2guy7n94GPCciHCPUIcuVZfYQV
hDzUBzlA3cecLYca8z7DT5jOSiUe+h5+iL4ccTcfa/ekXm6xTYLXc6KddylOOyWM0+kDhiWQhtH8
gvKA4Z2maBmhGeAHTwt+1673A8PIxX2HgdqCL3ME1C5F7oQAuFRPivJI2n1Ne655O4MRQI7M16CQ
KrbrTVl86kx9KQ26UWl6y/XwxEE/b0lvBpwc+/y0gJ8FLlzqHbdW+EWXKe7S5q9W+Sd8WmSp0EHF
RNrqKRuLc+EGl711JrPTtHc2PmBDvfFQtgneRUH7bsrORpQ/0uZm9QZNAERCzyjDDygDY4Dm4HJp
P471FaIbtvlWouqXniEgigZRfxlhS9INVzAHQgwz0UJ3yodJIrU23AXDWWi6HYRSzDzuJHr8ZYQa
JHzlBbvdj6JByjF9jMevOHth9oLqioM22vgcLh/K7lqAowezTmLdXXrpAy5MKrsX6elQ4PzNYdki
strWXyZAnE3yrQEOVXe4xcTxTkFUmRCR0xfQMhbgBNpAsF1Q2l85CO8qeaGzdBMp5He5PxWZh/Yb
8k/dF9W/w3MiR8onhu47zX8t5rkcyF8eMwD5aVpc0KB0gls/+6JQ9q4KfC0h4itlfSiKEtkt8Pew
u0FvXqKxel6hHdt5J0GCW1KfnFbe5WDuI+QusEOBrgr1eJbQVzDkzPpzVH0Rg1C7pre3GVfwzrtL
MR0ccv+Gyyw/4hwt5Gky8JW8nQluRbmF8WKjBiSsbyKY7pBA2DnNOaDrFOKmh6Tf4Wj1OlbBFCLe
S440Sqr7hylmYx6IJLT/Cs5URHqnyf5rhJL+wfYnVFohRmJuljdRZB85xd/I3tcQ/d9Rcj9Ei2y2
yyAAFzUF34tkego8x9mRUj8Yy3pcqXyzn9+4E3zvLHI+LCXKOV5z5Lb381DbPyg0WD9H+pRMQI+8
PCgmlYQt7RCQUpO6llEGkcbdSNnelNLFcll36c6DI/3dD1R4HbUtNhpYDS8g0k6GtB6O3Ahfn/ba
pqUATowaMpjevSO4hbs62CUo/jjAgLrH3Oy8yqEk5UF7LKV/YyjKulSxOaZoCO+f9sId+2ZwCV09
FvS7dOqSeyfwk1PRBMmRNfY6YaNqsxaQ5Yp1d/YPYxtmsQ5wEj2RPY4nUS/HxyVxvbtpqpBGoXJ/
ZLzXKYb2fOAOKI+ja/qqN6qoaowDvEjKi1Fx7gQN3M4mDC8O75w3ZgXmDZgTFzxDGUy8XDmVWFLP
i7G+clzP/tK5YX9OGwrHN2dxk2JTz6t46eEh95uJ3HjBpq5bFYkLz3l1D+PeUNpRTxisvEqj5o1q
mXti5YF9J4O8flD0+L6VlZMkePpgeoGmZpFiTYOMPn7PJjFHnud1lgU4mE+KcIWiPbC/eeBZm77t
IG8vsOs+RFkkbgbltHTYEW/D9no8RSw7OsUV9RiUYQ0OL7fty5H3gkeyVB40rJDGt8o/IHVwg93Q
px6k5bZB3FtZ+i9uq3r1JL49/AmOTNnbv9xhk5d4IVN2FWTtJkeuow4wIYPa7J4nEZafUEL1edCa
/sjLfiNgct9x6AKtLVxP7ve90M2yklJ3QJdSWj1ujC6zceroEultrKtgwu1GlcVf3HyYN67wfJAk
Egf2SbfbcuyK3e++CGAHArgN2Iq1h773IvzeRFa8ej93S2Bf+avsWNC88y1UAD3H7m+ntsfOytXZ
kXHfiNgMzB6gcbJWL/dr6nXV90sAUuAkCMRHVU/JdVuJ9qG56qt5vEDlxgV2v9GpaHbo+zioktn9
Jo3mHNeooxSX/V4wFfa1eMpl1DM0ynisl1GA3r3V6spDyRURT7nx3fEhLYYPMlmih3Hw/LuwmqFh
gC/N7ilhoRvpTKgVnB/+GC+DOVWmn+BHLhsEdKAu3t6NA96mHZSui2O77yfxN+rTffWccY5njyLC
POL58HD7OKu/Z03T+Cfk8nVNMcj9ZY5LlMfGvEnQH/NUdYOHD6KIMi2vR+VawOZxyULGYLpBBtp+
kHNb3fYeYqBpgooZyjISTYrc3CCcUDwcfrxX8Z9vAnFA2ADpIZbs5zS6D9FyaIBcNPA5w12feclD
nxVDdvY74/x86xTEaNRxytDx3weRGy9qFAJNZK0OlLa0s533Bu2F/9m3lXvfFsENgqg747YdU2iA
Kyi3gPTlDtGi7sjB+TIZ/DmhtaMO8JNWM0XVvT1NcQqfbidf1a2pk6HU5KHehcaABToF80zOtjQ+
Spd6eY6+HnRvftgKTRFxcxUXUcnX0I1d7jiFvfTbGoLWTRJkY3kkhryxXX6d536bpZTYwJVhDfKx
YumezX5S25eewPP2UrE5u7+/4L+/YNO2P9m1T2U1NzHObHv/+p+31XPx2DXPz93N1+o/1r/6f//o
y7/4nzfxU1O25Y9u/0+9+Ev8/n+Nv/3afX3xL7sCPtt83z8388Nz22fdf/F+1z/5//rDP55//pb3
c/X8zz+fyr7o1t8WIkDw579+tBKFiTW/bJn19//rh+++5vy9x6/99/iP/918/RZ/ffXXnr+23T//
VOofHv9gG0glW3COEEDH5/UnrvyHpEZE+9ZwWjk0UP/8o4B4G/Ej8Q/agDRPYCa5NB8lEQCrhvVH
jvcPl9ISqGKFPp0AbvVfs7/7O3/4+8O8zYJeW24vEg0asBAz6cXRHVuJuq/wwvBBwowug4XJQ4Nr
TcrdUtvtqUkFDHW7Kzd9BtmrmdAQXvg3T7T3zhQ+unVnnbhc2O3mk8ic+zDDnAebyPrU1FqdmVBe
Wdp86nXPldYJMJwK6g28m+cpGc7cZUJy5FbVXIqh7kI+8BAqTVcVrj68CbuMDZrn97SWPuSxQQ0Y
EarhckjjbjPh47TdeliFbxAaHuIdLc58W+XphKqheie8+KkcRgxlcTA+cZpbBLt8ZLOjGGVlsfG6
D4FVIFkrURwLUKu38R2qwdNINZxnWrTn7U4Gn7zpYUbmZOvGAcrnjnly0i75P2Sd13Kk2pZFv4gI
vHlNR3op5aWXHapSHbzbeL6+B6j66vTtF0IkNhG5zVpzzeFreIs1piBhmecX0fT/KOACjpVjvolI
tHt6pJNqj++NigO5DDuQ4dg0uE62MeyAOnMdTHsZu7vqAz8KWNIK1p0FMAbdBPtBOf2qt4pTW/ye
RmUti25Yh5Q9wPCxr60lfTd7K1WTX0T5BmrBO8jYDNeGEik+hWNXMmPbtK7KrTq0v3Nm23HRHMCQ
WZP805fKH9niwqAX56hWcdUgILtGPigwoW59HM8Gav4VnG60tdpjnCCgS/YOfXqZ/UFgiJpBVOG6
1iu8KoHIZLF+ymy6xPgQGJkDWxhNiUZVkZaEuE5V5Z7YLTGiVv9kIIB5N/hW8ymKbHW9B1Cer01F
u0Xl+JS33q6Z3HPbgIpShTXzmpurkw4fq92QNdNGM6OPjRViE6L3U73pcDnCuFB5jr/CJMBErngb
899W2Vz6FBNzQ5YbFT7HWqvvtZLwPJPbzC9tyCATHRykcA3HV/ee4rZkFe3dyKHIxjTuHSt9DgUG
jZephJrT37ekDvg1xNkanGH+VgbGadBMP66njxI3m5VNsiXFuWCd1rxFDYqQqNCO8Di0X2XY+yoe
pRRp9BdGbRfTAt+WbQfNw9YdXPEKvSuBEuM2Wd5JhBLjh0hdDQbu7FZJyidvhD9hLrfO9FTiqG1B
u0V44jctkM8sfptlibs8D+CPBNm21p3ncFC8cwEtBPZD0eHYZR9GytCo6r7hzzOeisT202RvBNW7
V4hXvHkz39XUNX2BXI3SDq/ttFfSzs+Kxvfqam1qrXFyun620hbhehKwK41gG5ZQ74sifAJKfpK2
k+0yieVvO6RPRhHWOMoQdaNSqZNNfbBRTq4Y0pXbypIfSaV3a4fB65kMcLhT8veQPIOFZSwF/bjk
5HdJHNV+jOswXoXmr8LzfpG8fY2mMtmCYflspmnTGb+TNj4MifkPJe2/HMxlR22PNA6z1E7rV2MD
hMrKn0UVEWEcnxJEw0M7E71WGvW5sMNOoz4VcJf0dzuJvopmwKSu4kkEVvGUQlPvK3cHt+/Rsynl
ceObW2jGG3Z/FezPrzwD+gDW9XPIJqzMUjdYaWatbrppwDu1H4EEqK+zgXUc/25t8SW1dGdZ4XOL
ub4MEvtcEtVjyqdtnEbfKznvqR5hkCwa5ZrEarNzLeWP7iTPMNKme5OwmiuT8GHMMfUu6z8it/vH
NDA/kHyv0siK3wImn13Tf1FE6PlWDDW0wHMEm1MJVo2Geqz6EkrFbKhK3NCHVZqVbXeoqJ3WyuYP
qWHngE/JsEkEIec2fO+qmp96gVk90CURR+26jQt7P2rPwmpc0FwCf1TH2aqj91oJwAKWtddmJpPt
PfYMDwnEXMlVvetjv0+8snpHD+BspNI4a1Ciewyi4JF0WnYxo12WqAXgDOLLrZp6Z63x3tAhXGL7
Pva8jyavoIY6arOOh9IlMNmqRyzAQJYG67GViM77oMcP0YIrwEnNPvFWbmYEvPjY9Nq2uksN+cTc
HTQoldNJiPNC1qTFKQ5fFIBJRSHG3cZ0FVgMlbwyqdxXdrDDn2m0hL6yRpxaeieLdqo4FWrs7KSj
KfhNzx3K8FTXrR9iI4R7iQQB4+XuMRmVk+pbhdoczIrQtyp1qGheJU5z/VhKS+0E9YOCGd07xRBA
PsseP5AcXjKWR/UuRz/t28fwq8feXgweUICqws9Z0XflaOMU2RcvjE2ttaoOH2OghLvRK+qzXUfy
xO/LjxUokxngJHoJ6osSKb4qflFMU7Dm3iRu9lgVnTj1RTThyGzh6q6ER6Updb8pL93QwXGOBF2W
BPCYVspmaAIQ8R56TzWoT43qVjurg2yI+1Z/7nHL2GEh+CdWh/5MHdWhENLlQUw6qQXMje4xmX5W
p7I/LmsDIlJH74pLWOE8X9aKPKhaXN88CtrPoq2v0LXqm2mp66YnVKvsaP6u6AmKQ+rSoldWq7yo
PHt0DJ3hG6GrvFRJRkueOFDd5tXGVQ5lqpcPAeXaT1Tor52u/nICJqFGo/fnTi2H84ieFrjpf9ZR
DUZrqGdga0Jg2KMqCa0sm5f1YP5QLw2khGl9Loi2dAB9ljMt2/9rz+WzZaHV7WMmKepuDUE+bL70
z77LHrmHnehq+bPArdIhinbM9H4XkIHeO0ZTn8hg4uk9L35Wl7+Wz5aty+qyKLz0iio58jPc0GId
reEqx5m1wwZTiDWGKbNFuG6eo3iKIB5MQD/AHR7CsTbPKXMt8Af8lYXWqVaiBBYz+/bz4vsvr3S3
MlAB0vUeZqEy+w2rBiNxpwwfuqbTD47sxh0DmfwVC/1zM9nZb9tTsP+p8+Shbgmuk3Md1nRQ0y4v
xuzVG2pKLDhRhfXMiiY+frAMoX2fyFa78lXYwfeJ3JGm2O3H4MFuAyAopZuujfrDRQEinnqtt44p
aqm1mMh4OUOav/EjWWHXHLxUIx2b2Wjtavk8jAx9OxZqsF9WjUq5GXlg3mw52LcqGG7Lx4Hso/0U
Zdo2yqb8TWkYvmTZjBO0HsqkFher5tWUJFbayggfM6XBMc3oYETMn2H0Ii4Oeywbl8WQjCmtqaHv
l1VMecXFztXvPZaDlnOY8x56dW8R/TdM0Ioa8oZz9RmMYfEHh5FhJbUofawdJJ2q2omD01CXG4yJ
ssZ5uPvAB5IuPQBwk4/P2q7Cq+pFETQhipsb58EqqTBXTG1beWr2gsnvhz3v3NE7oyOpP0eBQsJT
gBLPKQgB0xdvNdv2UVpmD2YLSkU18YtVFJiptn5crsR8Eh/SbLIera72cOTrmmNBEOnKsKTY5EOq
vpugwpx4KP7QYt/qxJstHFSxkVonL1hKjyfGxiGI8KJ59mT0z7Kr51IdUkHpnTxGG3JMtXsxqO5e
S5R8nyBBuGUVY9EUq4InKBAXRUhwamU2nYTESyluI4pPPLs7IMBjKOAouAE3teovW5VBjXdxBAXF
nXfORsP0TUOANp1XndxUD1XS0vLNxw5abZ4GyRtAKWn23BsGoJ1ofF82Nkzn7gMghcuRU6l2j3Qv
q2VtWUj3eRwH8bjsPbUAiB0vvi1nIuT0ktmMipdtVRdD8RBRcl6Og2bOFGtSkEbONxE5Wr2p4zHc
f99EhSliOBhyt+xM/ZX0yTG7f7+AdNNDm3r8L+c7tuOoOOHpqX3flpFEw6WM5Re/VHNN1gpxboqM
bRU2QQ47V8++F/hGZOes66oVptf2v/fBYNZJNsvu30cqxQ1f7/q0HPJzhmUPr22ysxvToAMom8+t
FMquT5LPf130+8/lwH+dtcoQ7ihFjxn3fKA5eFz1/51u3oQv3HaKMWFatv58j2X1XwdHBjb6ec7/
bz7qZ+vPjS4blsXPd8lTwruOJaj6n7/LsvP3zfzs/bOl16ZrW6hwG5vwGsV6BfUgMC5OWRkkp22H
ZNrMZGyaOPKVknz7MYYiqTXyUnv1IP2GYaSv9HGwqp0KnsfP0SCXcS+vs3z7ry3L5lY3qDmV2vH7
FJga2wddK8/OWHfjhhEYcLz5JtSanwHj6hkbA39xtqj9e2fLPnjsvntSlvt4THrpd2nannVc8b5X
MZsxtlNldfRl1ZWI6XDOrFreytxEbp5Xdz3v6LkeK/hok9vei6nKzyljiduyG6K0W94mIS7BIY5n
VWU/uEXqnr5XaxE8VVTQnJYDllPGsXzOzXY4fZ9SqPoLEcj6tJxtWQAGfWsGNft7DqPv3qd+DL/3
+L6txP7AEdM9fl/Fi+WvoC2N4/cpZRZ8CSr+/65WQ/uHIV3zd2eqNAJGnBXD5f98Ta80cN13GCf9
vakUe2Vc+sXh564oD0jRGevW4XsffLjzFYEf9bDc0rKjnK0ksfvuoRPMT0NTqJkOnBmAtTy/ArbR
iklQ9q/zKhaTmHk09/3Z8qDsChsAXNu8/c+507QbV+nkmvvvc3cGeBU8pNW91KcaGyiSbXQjU7f/
vpaVueYq0Hr5dz02ApzMRyX7Puf3f7CpMKB3u+jvOe1+UBAwlPjwptFw50pGYVQXQNG5D03+/wHO
Eb6cXwy1AyWN3au9w8uRglSvM/3loRZ9FoB+5gXCejVZU02o+WNl7JQxTK7fTxyKJwyQ0K/rcdgu
HyU4sJ88I3hv8NFbgy/ofK903H1W4fhGLnQ1aK1217tuuS6JPPrLQYIxu29qliA/kmH9DQPJ/347
REZLlBfX3NBaxg5R8v056RxARJ3abkpsJb2EiWOdp8H32QjwmNcR/E+hgTZqa8fBu5Nv8f3iRs81
0QeGk6mx+/u4CxLpiqw2NpyADQGy72ssu1udFOs60j56C8O45Z6Wz+G/glkio7DDQf2rHJV+fifx
fNJILDRuvc5yg3iNiUtpdTIwkjlQMRVekzLzdaReV6FOKxn6DHOKm4Y07BYMqYPiHT6pab4PndXe
zcyHZXuXxMVdzayV7O68q2sm3RnH8GtGOMqHqsXVzJuS68V9ZjfFXYmDP6/IdGvS88QkNo71c4vG
7pD3aGiWRQiIJ6lHuTMoXFjpXljdbDMZz57RXus22NX9YELMm+ybavXdicjPpTNnbbwjb4nwDhnW
vueSau2tcKS+qZxxb+VjeI2N3roF4+je0wA1jT1sbMUBDRh0zTUf5rjXoN05PWgyLhyuR63Q9qbH
L5TE7mpQhvpW6yhGp9Exdha6ojsjd6EJKkCL2/pSNphk4odI81rH8q4Jrm341s1HlXZxl3WiOZdO
75xjC+FKAB993kSV6UrBlOvaEiG5DHHgG6Px5mljevIyhnxmbE4+hvv30Fzysx14rwqgbRx9M78l
dBZZciCY+1qmdYjYSthHnBDXkYZhdDLGX7g0eHeTAh2qc2zftJVjrTXvehM8Ay+2jhDM4F+1ylX3
kug+tDoeSARDU/XShwI7FyN3xLHq1TSGFPomXWu6Xx5hHLvZXBo+z+urh3pOQgxGeS8bvDYZGU87
BJjKTZt2mKjWN51UyVYqE36pY6bd1dAG06mMQd6J6NYKNb5ZPEbktt1mdPl3pabe3qZ+6NbIplM/
pGXr4wGG12ghTrDokCobGcbyVyOkvuVNtczIWVsDEDSZgq7Ai6rddZoHMLrIjR1fss6j7pYzj1lp
eRWBmJqsu/nZCzsyCWs03T6jcmFFwZPY9+kcz0KX64c13uSZ1d0SoKVm8jJUaXqGWbsWfR1/tLLQ
AakhcCO1bN9atfj0OszKi+RdDEF0iMNp2sbkgt5jia2jHEC3FXm8ISBWQAx3V1UtePzURq66zjPP
OV2Dh6iPabMFZkpXnWvkFQ+ydIKLLQNlRVbVxkknkjB9AIQzmVLORqSlj6NbPISaG66tetIvaYsI
bxyT+FgSxH4NDW9tNGXwQXmpTTg00f1lVbF8q17rxFDfMnPIDmqdDFsJsPE97M2zFzjFU+86yTmO
kPkUuhfcIaQF/QUdhRHdJO9D7HXvnEHDNTpplPc2IC6PhUVwyd0keSTe9ABjwNpF8TDtYXXAP416
68XVUmK0ujndd0GW+0OTxIcpc7dVAgYAwpHM1vQ4f3IRGOdMrYwzfT6Qycr0c6eFsO5bVfCpjY1+
bgxxKbrA3C9r9VAXG3XSAE9hg+p24x8H9/NdWanGOUlBZY4doeTC7O+6GRWNyHGeqzOp7peZdW3V
WxfWOooBg0l1XEzD+WefePkQDGh1nrH0/zk2klXKzvP6zxHLalVhmm8OKjPAn31+rvd9FTP3cgCJ
+sfPwf+998+5MaOnherS43KWn8+rJQrwc+rMwXrdDSClf19k+X7L7j/7LH8prVMfcHjf/3z+98v/
3++zbK6k81hOiuv/6wZ/7vr7OGeqibKatNnfdzef5nv35RT/uodpdE99f/zXJ0tkZV78902XgynJ
BZhi+33S//rH/FwjLzWM58fh6/99nf8cspwhj6R9gO3nmhtutx39XEvwPlGHTzXC3RVzneFRE6Wx
C1KHABr4p4tVtsrGhglfxCrGxIHVwn5VfjUQ7f7hHIVdm3/CCNmoSrzjOSr6fGuPtXqBHVQdqbwe
/ME1m5ubac2a5En/MdXBqa6i/h87jP04E+anQQe8RkDVPJhuh9lr1jJQwez4PFH8tW0rOT3lA3Og
oDWarwYWRTdfPAzDFxdp/ZtnjMUmVsYWDHbg7mGTOPup4/e5bFh2YYL6/PeO59+BWX8hNkIabInx
aYpGeF9RYJ6XC2Ni7+2soW8flttabhBIFrkDrhmP8QmlafdBk96szaZpbstXxOujOi5fG5f1fNsl
nUHODYMrx3WsP5ogpRJ1/8zPDcWO8zLmqrEBa95flQTa/dALfJpMrbnXwJ6tay8p3iEQ3X8/JZxJ
bLyHfyuhoq8y3ekepdFUu6jKvVMd2N7J0VBzd07eP7bSYXhaTdFvDerQcseyi+5JeZFHC3oNI6G0
OkrTLb8XYzkUBCQbA/BIHx/UUW5VO88hokbBAbEWbFekf+sm6YcXV63LTdvVezfUtDuAERkh0saD
Pj0VvkKpzM50ZIMGABPEjPlsoxXJEQgCw/fHQfPkZ1rE07aW1lM46RxresFF60kvGF2v+TmMvH0z
IjF3Oge+7jCyUAnKSKwcI4UBWqcpESwCZV9VMqZD7PL3yaneocKUfxppQNpVU5/KrvSQpEa2VvA9
uFhu0j9EZnlUbQw0JgAy29gxhwt+8TX2Fp67E7VqXOJeGJdqKsxLNCC1d9NoE3ixus/aRHvJAOIO
mvEcdpynwvX7MRnHdJNNlV+V+fRAl1pu49QwLsciEU8gWrCiNCIGUjmhgzaVL6olPR4O+E5vtMmY
Mfp2sZugY0qeuyAOnmUDdaiZ9PPUk2QELhJ53pMBgTxqX40pNVZ2TZnQ1GSEOb19EtdnF+Y76sVn
zZqunaGcsNaDAiqqDy8VZyyW13Ve+5ozPFt0fmtv6OntkXZNdfHLsYKJaTRSZdv6hSoJ3gcvAXSe
8WbXxhH3jHaTDbMosGwOmEE9tdm75gUJ6V8vBOfWge90GXfFD3XTv2ro0WNjumZKC7KUFNFK6lgs
CIeiEN6klTk6p0Jpj/pUGqusEMFOxrXN0F9dE/winUy8cT1J6xGqHm1AoaJodtIjZkAv/GjM/Jlk
zgeMymlT9qQIi/4J26+H2CFKHkPHZZzwiBtTvzb1eDOW2rFwgmuXEdMeXHfXJE8ONL22qaFTEJHb
TkCIo8GCjuqVe6ufTBKJAzwwHftKUHQKqDYgme5d4bnxVict3ZeMcHpmmOCRvTdCmHutL4JD75Is
FobYRH3P7Co1DhrUSA8WwRZLCjz1RxQiLew4uKahMcF0xOJjZMKxwv/1Sup9vKqXpreIPJZDfKno
0aG1ljoA6ImJnRMlr6rOKKoX4Iv08py1UkFno/SXwi6HSzY9AY8BZ+YE5Wuiwysgrlr5SqBMDyV5
1LIo1pOqkWDKVOBWFI/ui7jwXiXAIoAr6i3MhfaAB8zJEsW4lkZMRhBy4wR5ZOPqUYyaHudLlES5
eSEbiZG3Eh91dex/G0EGcTrS4tdQn05dkTi/ai0gOlYxb4knXaE0RTf3NpMigMgMeWkJlU1bCTJ2
nRrep8qT7XUTVV+6m9z6uaJCF/vGscUvwGbrKqnSX6FFBbVrN8a9OyD/Kq2x2Qehnt+o0tuDIPmq
xjy5kgCwN9NMqo9UM/GDPAe4Oj+isiTpPulBsZv5QZdGYZAmO5GeIOm0u6Kkh2kIo6V5Mz0Iikeq
MfXeK6EoK5tB6eM0iWxb4Um5dtrOOIINvwWZV75PHSLGMIkkdQBmDvu96leSwWxcbeLRkOdAWltK
3LxdbM/QJSW2jkEyXSWlgxSSSjJ7quUe9MKxQbHZOyMr01fGntOmH80jYRbnwRnD14QgzAdVQaDM
uqA8G//ncwL2b2lTiINK+bG6ybvuPhhlfszVQl7Mqqg3aqMwLXfddFXjNbBRHYyRZhLdUTgEQHCT
v7db+6wEBmkZNRjPFnPtUzs+6zRRd15F3L/MPedY5fDlkyjYSt3YKEG/BfuWvVdU0vtTUeY7Y15t
yunWTdhxTPlY7DWjrqmt7NL95AbipmjUh03qqzKMEjtvFun4ZE8Mn90xc05lFBuAsKl2SRKivpQC
WvBHh64qNpXqdJBuo3GThmVxwepo0zKKPjp9aZzJt7qzf4pLiF+sItgLr7w6gT8Gxkvcu3SqeZad
FUUh/ls67VpmpQnPOjDvjbZuLpqdAzuFkKBLvT+Vg9Kf6jB5Dwr7rSS7SehCzLGP5IFi4pka7II0
cO7hMDJoKsvwWNmzZENT7IfJhjJKXxmcukkyldTLR9Bk1Mp0hCJH5T0xXiD/PBpuUJKGVpqHIqZq
wo5LOPeatsuEO/m1x3QxKVWVJlyoV1I7v4wcRY6JRPTOq6kuknnlHMjIv1mUawIrZrxtvVLjbzwj
gUGnwSxu32S6/r2KivXQpRlQk0me89KTZ82S99QFFmdjiAHeJupdMzJ6a7bNGIZPhWaVt8wAxxdo
4oHe8bGZLHzXI0d9UMST6sQYv6f6cLWYf/VGdce9mmDr8/ikyQaj8tQiw9ta3a6idmCtpMGRVME1
DXPnnYjWvV3K6lyKvNhE3SWug+4pllb3NMTRUwfCtjBV+T5ar2NsmR8IQbStZUXN0RJl/dAkBo1Q
6WZH2CvGlpgEnnxRO+ziRCjbitDFaVkMMcL1NnqJQp2itF7eTWRnbkzB9XtR38G6yfzaLWBPl3n3
UAXBk5U1/buhNd22H5XgsKzO1m8ZDXQhXOUeM5ldazX5G7IifWcEFhBwn+84HaaU+jhSJdYqtwsB
tyfX4Yq52sUuwoQmnpShmWnlCfQphWmpFX6maEJauDFbxxXBNgYVBySltI5DiouM5VE1ZwUCTUNu
MvtFFrvPhZT8V4W9aYCMHS2vITaYqodmKsZdrdsZNM6SRB/TvbVj6PqdG9FYU8qGMd9YfuQlZNxE
KlSIdd0TDzMCyJNlB6uwEj9vyFKKBBz6mCsVVb+GdrDqOt2VQ2MejCD6HCxPPDl26StQVE4kfMKr
izwA0QPweUnN+C0uY0FhFh6qYzLZq4Eueac5srgWxrUZLfPEu9GfoXKcpFfz3d25eXPC/JlUyjXw
2ln/nkJ30BPm+XmSIVkAhm0ko98C8/2wsc+AyQrcNIe8G/bxySx652A0za7/VQ0mqBvMIK4qWdPP
gR81Y5pgD2xnOke5uq+dwT6oyexJXVvqtUxPSlM3+9xp7oEKiWuNc8VaOlWNtYsmwGboJOKsojpi
AZPsY6tBWuAET0WldZDPteIpInZP3NIZ7jI8EddZoahH+lFGISCG95EbgvPVh+6k6ASgxiKxzkrp
21VpXhNR7dRmcpgued4xjlXvWMeW5/dQzVZ0gyUNltsce1cRm7YYqFnEGOW3O9F27ir54VnR9JK0
5bQjoq5/mpnzC8TUXZCI8TG2PntIuA+OYKTghrLeamZQMCJCu2J7obay3Mbdd1TrUQWSHmsj93s3
GU9WjznRIOz+FJOa2BVe9OkCFIKyQf1uZmLAb0wQnZROOZYKVgGTLRi+2QCSjpgnMGIDTLjpG6cm
iFXKTd2GzoYSk2arD9gFSdfo/C4YsrXtipDu1lO/3G7mxeb2vdAd8L+6tM+qLAO0Xop3P3oHlGDD
Y5Ib8V6boJL05WisKbJqNxLrmruwiz4LCp0OHdizFZFI+L05GNFOSsMviuALPybrLMaecYY02wva
DFBw0TCdJARBmubR3Peh0dyLRLHQ9QcIMuuRwdXcOqWxAue0MrBnV7za24whOdRJs+WjyNKr0sOw
ykRaHJwkQ4ivMgVShH43alH9KKj969XMfbKhNBh62m70Hl7gyEjlkIow2cLU9N5HD8yzjnTGgSJy
wZCrWpnSghqoucE9asC7stOgyE7w52M61dRRpj+ktG+D44woLQT/jnrCcnYHqW24DCJC/liIyc/K
+64ojtBJ9p2qR28NUGx0eba+k4qZnPhH65uRGx/V4VcMye2+UYv+4lXAj2xKT40ujD5ISN5cJRo/
Q7PdQdG9JGoQXygeN2+t3jpUUeLZ2MhUPyny3aDpfaeO1rPbdSG8ak29zLgtHT358JyIm5fV1YWC
stW9F9F75S8riigmdtpxl9pjzzAu0Ylp0U9jIVNvxsbt1s1MUQtbDZMGMzKOuoJCy0r7/kLJ+UfX
etULoxFzHUZecK80ITMpNLNbCxDTqsrd7FQdh7g1nr1Ik0SeSLhp2aZoAbjWqnDWfVNuPbWqj4NN
uGp4cPLfOSq2TWAX+76CJ52EenOMXGhRij4h2WAtnYqr2oTuboC8fDC8irmUExnbHH/9Y93k7RFP
MFQdJQmjeS3tSW/FYV3y3+6Z3Dj9p2V3BI+jFrkE5yHnnhGKToc1eh78D2a6RjiMRMwlMDw6iPkH
lQqKQFXJ6BCKYSjG7hhnXwoYmUNWuueUmMo6SQB7FXnVHck7dnqVHhVo0tQ1oGVE1af34XgkeZns
tRpJHainAMjVJuvOnZwYysSBeAxQlREu9TZS9YaTqSjww2MbxF+aaCtMZPdaVQfrGf0zekx5h30Z
0z2A54gORblDf7KycjSUKqLPsdgNpTcSXAkQGAT7QhwtXi1XNUP4xFW5zm1B4Luc7uq8e+tBaOvy
E3Oru2gYj8pcC17oL3Zv7QytoqDPuxdRfkeI6xelUmDvCC+D0iUIA4Z0HO5C72hqpT4zMbM1rmH9
qiyqa+oMxEPMwJ+Soj4lXEN6VC9jJqPTUMFA16bTiGZ9H6tpuEN12I1QhSfq79zW+GXgibAygMkr
xaGOkdzW+i5B1sdk5CpaqsolcrymU3/bo04C08qeGnQkFIWQ4JcYV8Taemw+9K5GzZG4iZ92GmLL
9q6NvtQCQWZlf+Vusx+SKjo2zcqL9Y8QKFc0pZRBt86+0mS1RhL2Xtc0k1QzHygZ6ZhPJmtKOsVK
dUt3zTzghqG646dhQMJOd/eVHb0Mbdr7mMFhLqU0yaY8DQ5bHHRL3VT0vGf4K6olmvNZ6at5OK+4
6T8Okt+VpotoJYse5UIWPVSuke9GR/iBmQ67OjD/iDCjDDlPm60jFETPuTVuWwI/lI0JePcB+r3Z
NzP03ofA3iZW1W9Fc0H5JQ+Tk2xru34dOiP2exGpa71V9LVbhfkKONvKEkG906OTOSiX2tJKnxhG
ORkdtFqGICU0TcbY06qy+jv4WhZaWf1Oy2YlK/ObuhDPltu5Z0Gs+GDDiZs8qz5j8fe/C5JR66Dr
ifFTI3yWFjYf9FDuqqgatO6u2tIxsWhcSp7smAA2/sn1AUPTHYPwiKpv7zBJpCOF/spQ+y4colOm
JI9DU5qrSuBQILx0Xbu8iG0v/HDyfpPsOVFIZ+8jqf1O+aFUk1Zt1UDVELLuzLjODmXi/KOL7NpD
Rt8ndRGegWy/UMub+qUTM/eZF+OYoTXtg6vrVPC3k9ovMvWl6qs1ZItkY5FZRJ+TzUy39MWUBE+8
XNRrjHxi4rV9R1gYKvJR2FTlK8Yf/LHKnc6QmDo7gv6nxFNPwm3LvaBq4O9n0eQZp2WrXXvRjif2
j54ExSGiE7KFjBFSM8pRI9tbW7EsdnCt/+gx1kx2nA2b2nPf0NvQEsTT3uqqc2C71X45nedk5veJ
l9VlsVzsvy9uNsLbB3mF0JbfLQk/cx23yUYZ1fY45cdYAXWcVQQRi9xGf2M75UkMxngM6rsoR75P
SQXeQj2Us21r6v0hA2tdFLzyGFX8gT9tnnKj3IUF9hX5/JBTFetcZJdqPAS7oXg1E/NouVhOmZGO
T2VRxeeWIO8qLeW4MctSngADzQLw8X+4Oq8lxZUtDT9RRsibWxDeFuX7JqOrulveK+Wefj7ombPP
7BsCEFBAicy11u8Y5bNVBUCspOcVghSzJvMWhtPfT2mSQFIaokEb9xUQbZoVkO8TuNPCGVcDua6w
N+xlW3EOauqp79udBs+6swlXKwrCyWuvXNrNRAnKVPvgpGBfyrozh4mrZEG54HNWbtpRXDmrzI3T
aZsyqy44+FNqWCZZ4FBGaITX7ex+zBNVph3hIZE57gL7eH2BGcsPCj1xaJpY7vQ23EJEzYKxzLtV
j6EhqGL/rvnFby8Ok5fW0N8sL68vUhZ0mE67UXV5x41NVu4IFo7JsuzCxGziwl/R3zd7vyqfpWki
afFGCO1GRzwbDggR58qByYp2HRCeLmLMB7+izj+kmMe/KctNN60RMWTz/PRF+tWPxwNo0UL8t+bs
uZy0dtfVw7weu1q8g8htH4/QGYktLYq9yxy6grZPZyqdu+mXWwaO9IwvIyaOlhMGqAvzu3OFHmD5
eGaIzW02z9EnY+Bk7elDtJfRUNyK+8d5PKLOu5fZKNNXK7fYQ53Q3Njsva96rK6PB6CTIAk9bsan
zpfj3ppykyXFcT9neq7ObcwvQ40zoaOUQexH9SkSNEePpybpy6S86mdo46zS1b0iIpsJPzFc9t8/
rqf+PmRVeGe0wAQD5GM7D8p7jov46/EKplb/zrGsfWZrLXYW2qj1TKP77qbp7vG38yZky3Bd/NJ9
wz4UA3kBKeOVn5KxwP3NhZNZBhmOPUc7bcwzZtrd36/GI5J5RBvxWUfUbjP2l3uX1eMJ1h+t3v2p
yo+I/SvaV8+Mwm1Uau6ms7v5dWzk0+O1wStYhOLK5mQsW7Z3rGPScZ4+pYwCNynVS1qEHywk2lIa
lBU+PTU8umZRjS2VaA4yUHmzYnkV22F4iV2JhYk1iU1pRltVTMO7lOpHOJPyOsX2CtphQ3lmVGcV
+j/x8T1jgOj/dL0B1zhgk3PWNxHcQrwWQraqn8LF2T92+rfCU9m2dcpqM4xp8pHo8+rxgLoaCDLn
nDrGDt8gAaEm+SOT9zO1izcaj+TFVgzyfG+EXjnM+g+nuzyODx6ONqHWJQe4Dsktlwy9/z4xlumi
SH3vyYz4KWhDTrN8f0Wjes0MpX64sZWu2dGGXTY29cuYRa+P4z5SBPLtO+dSxLM4dnoOjH//EKrP
13oo3ffS4YfZ5AbmJIXQ34gG2D0e4DnjuCzG0iMDXLpnLa7xP7t/L/z7Lpmc1WsJJ3nrRqZJY9nm
nyTT/H1pP+xUoMY+PqKN9o6eJ54JzD0XVZM/56x4z/VcWAuBLeDucZP0BkkiQvXrcevvhcPcIqnn
/vD3WWkU70O/wovR6O1ymRTyqZC0Hyys+XMs2mZ7l4UuVWP+75/wMBavRUU3dH8EQJ2zdg2zCx6v
/rjPkjdVNvHt8RyLqnKlUgv6/f0Nur2wSWH4/uct28U2y1IMhvR6PLCodO8lpXGMROB5gAGGTqED
pMu796qb4gN1TgetmJt5UukrvXZgm9xvSlbQRUYIwqmBnfSuiptHCvKbcCPn0jri8/HKvUIp4c0M
OB7PgY1YUdIWw+7xnLTTX3NRq2tr5+qVedN9jevevSKtTkVTDBT+/CFU2jmQPuHjLCzde6ab2bIq
NVrY+9+tbXsTJmX5XNMa3BQw1ONJDsK4Q5iT6PV4kosX/WrG5pvTgyeFPc1o3fXy9DjaWJcELtDb
AMnoUsv5x+NBowJGu/vSBY+bUQV+2pXR9Pe9U1O8dp41XO2ma1514gIJZubfSULIwfG8XceSsZvF
R57Zt9gadFDrjxaQ9iiZPaaV7y1hGXVUKaF2mlULghy7tGQ5Hy4eDFCG+4HHtX8uqNiHpRpMF0SF
hzwuMn2EjPe4qibyJrIkjTb/deffq7Vgio1uYffPE82aXGPiwc+py8whzfURM7T7H21xojjkalpl
faXACO73pUgUp0WUt/kWLOvzcZ8ZmcP/PgX0AK+feyHG8hgY7cC4UbXxtMBQcYAYOg0nQ+D5VNo6
o5f7fWkFkqDqIQwKHefDEKQxv093CpJTpV62n6AqpPrOd9gp146OP0Unpp9OkEaWPDfsaJwcxZLB
kfZDaW7IkxrQqVFN79hOMRwR9VI5sLGJ2t7WQ4edOtaWVBuU/yqFu2aH3eVxIYemuwxWEW2au6v+
vw6kKQnXosX98F8HSg/5acKbWz4OhNC3L4+XstpSQGItGavf/8bjvsc1XQltJQtL//eBaHbxPie4
7N8H/CRBeZYktBf//6XqCcpy5OGa98/LPx5SNFAK28GF0Hz/WI/7HhdzJDPqZRWt/nUg6RFtAGI2
/z4AoVBfugh5V/+8yuMak2+WJz0CpPzPl/i4po1oCWtJKfmvA3oHl5OejvnLf57xeBuzJyziPHW+
+/uBf75EmSFHxWml+3vgcfTxjAn76wXJ786/D0AqZuTYwin958GPa8SKYfE2m/O/DwzN8Msl4n33
ryekELd6Zau/9zdzZK36sD85RmIGuEV/FGWCkRuTRegQfQqh3lglU79xG/BPnPK8IKyZ8xet9zTk
H35omOcR1d8y4z8jQi+YWmYO+M+Tj8yEgZ5CO9N2S9iFVPX86iSUaAq/XZygQDM8ZH8dxsNLbUj3
aOogNfoOIfMyDbzoU1Pltu+tPeH0xnFsmM77V7whjDcCkF8agrAWlR+NhxLyPppgwkrxjy2QtSGf
jDIAK5R+K2MO2L3LbenbTdClOk1uua5jP6bXgtgiPrP6VUrCin23M5a2AlH1qjRiZkUlXSMl7fvN
pPzD0o3+GAxINlVPDJQ9PIWxempN7HVC4MCl9NOGxHoYPRMDi3kJkI1Nljdg51Xr+5oFcSEiZzeg
7I6aNIMYhZWv8sQHpexvOvZ3un88vAA/mWNk9gACnlohZoRxTiM7r/+4KVO5RGtNOJTli9ah+pYF
uQ2xH70Wv0OlqVeBGHZRYBA69etk1MUy0tgHugTLMmYWCHXN1zQhOdzOs3Ttafmfvui3JLi/dqXW
/7LcGaHgUVPX0GUTtGNBZGjoiUWVjrvaaZZjhHwuorhUtX6BaRMGUXpIwjK8FLA4DCRmrPlykVp6
HvMl5wsHgvKe5qnfTeqcZLoWEcVZLwTSECDbBd9EODHIiPSSTxB7kiTzuO0+i1Pb6kTyBhmc9k2o
jf6JM2i05/7mW6IOJhv9MDYMi8JYh5VwFn4el29FefOIJOItNg2OWIjEtTz509XuSqjpvn46jGYZ
q5GFXrln3SRgyoWwCiu6H7ZdHLlHYVEnjy25aTFLL/hXhtEfhnjIECH1cp65elG+GTWiIzm7PzWA
P/j0DRR9j+1xetyctGifCayTH0d15WMlWbdW8HhqijXGmtYwXz+OjoQ3BIJB/aYXmr6PsmZehpLU
eKCc/sDHdl75fmgf2zw6Pm6CWuOfMmjz35uYSd5V8X528lXtvhZ19sfGR/X0eCzDp5+Za7fnx7HE
7d66KokuOtM2KBGqWqGbdJeEgn5ZcXupq36tl9C3O+Kk1xV+VXe6r8P2SNLOqUblPi2kZRmLUjk4
i+rA8f/9ALNogrQ0+wPcSuMkBvM9SiZnPUyoSvow3pZN9t0RYQVQeFfrT+CvCLEa6N++4TEMAiPB
+23pCe889Vgd6lp4Z0HIwGVXD6KcwXn200z2s9FtZinPuUuAkXO0u2QfzjaYw+wvB0b4DeaX87iC
C/1K0uArA9iDJ9o/PnFE+pNKYOCMUwxNe8M8zQf8YYdRVeudKJhmzv4ht1cantQLrx3eK0PN+M8k
15Tx1cL3mVh4yivOWbMoGvHaFwyKRfEs22lJSutpOVAZDYWA74pmO0HW7vLmKk9fTGmKVMuFX29o
nPNGsvOktcbXdIuz6Uci8ECyw4UfJpeqRGEMCzSqhH30G1BgJMqXrqW7GrW3qorlYrZaMqlDFLJ5
+O7YQl7LPP7TjALQJR4PiUN0ABqbCNF7vRSWr7ZtqOwVtICXWDW/kghb0aoifbjrb0bhrs0OstOY
W+0Kgrta1qXtLK1cLmc7PybVvKIm2vlZGhCa8EPLfdjnZQZ7h3Nobp5TSUmTddk5rhyNh9qYJliY
/5GjtikhHe21urmqgqWg6614gQnnEG2MOQqcpjx2JD4vqKndbRkZ0JNSMg+QkNrFCMFfangJu9mv
iU9qJeGpdepwX/eYiIbNZ+5l3/G89qzfBEU0CLObMDATows6BjUKBvOiK4nF9ftoBghtkN6CuRIk
9xu3TMpJm8De4iDjfu2m5bxppgtOB9bKS8tx6T37SnRBMo+AVVi6N0X122/dIigpoSgh9G/ZYbss
yrdkdIJW9De3Tna18vOdg4rPrJ0yUFL/KqvZ39RmuIhFaK9mh1oj9bwfbTxcRhhaLzjEdQsBFS6U
kX/qcDc8VxPRD7GXbpiw1zc9GZ9mxMd0MUzZZDiuylAtCqQw1yLKtjbjesJGcYgqx2fgPeR2wviN
lNs8+2Z5arEPlV4j9gnIJKDqq25hQ2m2TBinEXxo4XluCB0Rsk2kMu0QVSunJEt3kkS9eXm6BRJf
hp6UK6m0GlJnVa2KWV+NJZ0OozPEgYshttetXQcieS9VSkZVZP6qtPAubYZxdVfsmq76mrv6JiPn
LdPldwcKt5oNfTNbTQA3EQZqpAJSACDPaPG4UWLGvru0xnMapZyCczPgX9xV7AczPN3SJ9aSW7Ew
qtPjWvifa4/77N75aIaeyZAN2ot11Mmah0/0Kf6mvN8a78+OCrs83XVT69ap4HHfDzwe+7j2z8Xj
vg4+mCnKeD+VIJ2OhC7uQvs6ud3QnhwRLXvnqdMHa/94O3qB8aIwe4Gl5/+9z3DAmcPTqWXERsMw
+ZQOVbYqG4GjdlfiwKqBBTTAW4M7P42J9tWCAvDffcaWY1GL32iYF1pooFHYWfxcJ7csn7T7BQR+
5zg6+bEo0t+2LeJ1bVvQRLD9iNys3bUmDMPQy1qC0TAUjZpw5T3gNa0LbyYn+TYz2a01EYU3935f
hXs0/wfThu2ivTJxH7HeiOU2E3p4Gn3zl83A4QpVx9iqGaKb7c7y2bDrncB9bZPDwISkjMPZQhLi
VOUm+sY+QfspU9Jdim8/9709oVPjuYgNc1cO81PT/iq0TD/CRK3mBRoRhy4RFMPQC4qeMKM0ZLTx
o6dLShuVrGazHLYqZpkVunaJ0n7CcbYNUMuP1y7rNhGQ2C2MddJcEbMvp1kEk1bD1clUvovjulth
r6uv/fBe0pJBuJFCJRtT1uXKMTKY0HGVUReJ8XnoEc5bVXESCni6m6bhpptPcZZ/jgxpL8L3qzfV
jei9ivj2uBVHG/Enmhrr2uoTP11vyq56/Ttxa3FqsuhlmPCkzRAGX4rOSIM09PXPsB/3+QjXfiKV
fmeITA+sOmwDN0RBqPHxVswV0Z574/Vx0TE0Pc8Ig6PRLj/d0n6DkreoaOiNpLUvLQ0muibX2wtN
G1bwSQDpZGV96M68xvz6rR5HxwRTjinQfZkai2SMy11aD85qMKZ9BCfngGC4LBe97L1Vhdh4MYhK
LkrdSvZj3FlbFjHMdBwcfDrCZheWrJ4sfOg12MOfUVN2gWVX5bXCAiKYIR8uEmR6y8qjfiM9MftG
AXky9Th5ddWLD5h6RuXW7ccC7luZp+ehsTZeyoZY+XZy00T1WppJdgQ7rMfnyO3jD+xuLMsE1rWR
fXZl+KeOnWYd3blO+jA362Sw6qPmrYswwTLbSLRd0l8g34SnjIifBV5Y8VvK6OXgzajpTd/HqsTT
8Oygo97YY14HSM9JqK9MosyVrF5KPsBaqcldWso7661un+UQa8e2NYcA84HxPYQ9o2OA4Fth+NvK
s9+6P+vvpSkcML6AdL3smIO0BRGUs11fS3tZQyxfKYapK3Bx7ZwznATmuWEIeueLm/vcKsMnYiFX
sSz72/2eTPHT02z1iQwoPQmm4dSoSqzt1P4xVLp2JNfYQsBPjwFZs8or/5SF9O5uZfMqkfBYL3Vs
a41BXkyoWlo8lV+YqTlYzOioZLz2zRdpeW673L4jbkSvNKj1MZFA3C8YuI19eNNdN9+7kduiowqj
IywRbyeLDgcPx1+0dy5ZM9CS0SokezHM3kFCd17COHYXlMkYnkZGviUNYFyZGTNSIi6qn3hkvM2Y
Bx+d3Mdhm2D3sxH5lKLlkyHmbTpk7qcbi3MbJ6Au2iy3Sa/vXVhDL5z/JViz2dADhdk2NtVwLLQi
24b3a0jTM5hUQ7YTIGQihG2wFEk2HMVQXWwNo3BZKlZdabpbsnt0hCX49WhxMlxLs2lQlapiSdGS
XOA6mHg0OPI6pvxFaxZipaXDvIfH7C+ZECaLCbIHNofWpoMyH4w1HtXRkE7LVqIAiBgbWaqtDqZG
bxlbrTyOQPaB62UerSLCurrP220yerhtFccuT/mN3HeF7k6jKrrPIap3wFT2G/7URYqyguiO/jLc
m+kM0Nmd5mtYd6Rl5VUc+M1srtLOb3ehVnXrrI0/8QMabn11rEon+UQ6oG8NG1TchmX4g4H62gt9
h6mR6zG5N4ybY9G2Qy/sNnpovuM1Ud3qyP3Iwf6gC2hUWYCUqyl1pyUMUftFgmqXequ96xrWLYNF
hKKRJ2vLHMSb03CS9inMBtQZ72Kq7Dc3Nj5tF7kIUQwwM4UZ2LBkN70Z2c8UeJQgfnJyXeT3EJNw
MLRI7ciNo++IVTz1mM93k3GaslPvRMYPdI7pOldS7eQwULHUXb5lklDCfsbC26XGhgbRm8cms7nI
k9uEpvzUpNr8nLdg523/ojcltjuOudQYoPXlbF0eF2R2H73O8A+jEydrPIHMpTfH9VUMHd0c7gc7
12US5ZV/RJn8Un2cLwtpfCXKkE/OOYF3ZonOfn5cxF3+brrG0chT95bMcKq7BgOsWodYoKl4NcaG
uyNyrFuZURxu4Nmbr2buPRVc25lTXew9rU9ulo74LMJ77jOGmxDqkffVDOl59Ez5VIbmnzCy8rXn
2VaAl7Z7oyX4pTmo5No7NzQbil/YuUybfGhegIE0uMsRcnYr3dHMZfvxDmCwMeu7WAK9+H77ajWR
vbYrfhtUY8gyNdt4k455UrMlvoQ7dosuVDG8XPQgi7BKdQilenz1MBwRiQnvGsP12muNa6OlzuLh
d9LCq2yT2v8gnMte6bGz8xr4O6MwjKWFhPcrHn81Su92LrrKnZv5WzPy03fLqLRN6uTzCqnIurvz
GglWTFYwb91lo4y9kTbZaW87bbsyIBxBa2Yr1TA2a4o0ObJsQM3XPUQ7WI49fkpkgL2204CZwl0y
C+QgTcbMY0XqMLZa3t5JExWEk6yfUzvZZqRdPHnJSDyPnScvIa5SMR4X+wnWwym7s22RvmDLr41L
IOkFAuOzqEPvozTNfnm3Vb71cVwFqDlXQMvFVg1ThBXKsBxT7zmb7fLsG/4qG8Z5h6Yjf9GLAaJ4
Kq8RHYJSTbxSWbaPAbPSCem2ra9jfag+0qZ296FJwshcAqnIXusPcLKxQC9s81aXDKvCemz3XhcO
2zgru0UBQLEw4jh/0zEk2+talSyHpEKOWgzfiFTDZvD/KL0HhcjqTcvbXNlqCHdJRwDd7LXee9Vg
JpziQGRAjKKnhbJU478U+vN6cI1nvK/DA3LXZOOFzPfSWAeSwKHmOvpVGkw9kiUvVoA7feVs7yGA
K0a9uPAK4YMNcpoUkM2hPbtEHhTFtc29fRcrILG2j7bCEDjetUm2G+5TiUjTXjyEAyvDwzaLIAJS
zfc4t4dPnaOqN9Mgb8JDuc1iNAnhfOaWe4twbEijHy5cfeYQZsI8gHSAsTHC19Ib1knFEHHG6WU9
tQPNR5ynJ7/42URF/ZqYfbMpNWtePC4iq9V/2WKb3jU3nWebVKyiWM/3Hy8b3RgkFoTSx2/5cbMv
G2slouyAvin7JAEvALG2n6PK3c9+Wh86QbJHKeIMtAABCkqa/L0HD+qHxv7dumSIauhfRN9WFNDa
tfAm91uwW/3XFZizEHfHjZlM7Vm/X2TDnegFAogdgTffd2V797gGkWJJMioG1G70bN4VJJrViQA9
AnzUWn9xhuGQ2Zl/Sa34xmkGfUb6zVPReYgqFC4pUOOOtAjWTomchBu3areEB9Y7yEW/kE7FN9cC
07cMw+bf0sW3WGjemRgj2Lp5AF/JpTXuyPvVyQvJbc9Yuzn/a7ODZF5pVOJwu6XX1ttI5MeffbJC
B9xdCSwcISWmehBGuL5UjbaHf6S+p0MzWcNOKryc597UydWdx03YyGfrrgUZZMuQmCFzb6jyOMl5
UZSO/RxPYrxY9rSrJsbNYQu9EDGtcYrpnJfpKAiPEMsu9uXPJDTClcmue6jqRr/aUFoWbqiGr1Ym
lwxT0E3FGbzMSGm6dDT3aZmuq7Bq10pjhjsP2GFNsfYS9RN9M92KF4yE3ew025EHNMQiGEJX+wRi
X2WhX76ZGN1tyOM9ddjG03ePzicxlIjq5+k7rAmhn8OpfjIk81hJJsHGL1FtjpGbvkmlxr3bUKYQ
6Lg2jEx+dCyy+eDaH8YwZORCVdURvN44jWMPZ7YVoNbKf+u7KV1nFfLoPI6jQM9NtUsdiOTK5XtQ
gnFq1Hevqh1+UlQPF0If3KB0Jw82HCKpTqQ3Tyt9JkKRxiigyL/hyZvnx0UiR3XsqhLaN5tBWMsK
OyQqw67OxHbWOojWoYWHD5xPqCUSFtv9Ptscfiiq6Kvfy2NWZO6b6C2xTlSXYom3r2WLQuV+IYXL
GLHX7BVie/WsnAizI9WdgT7uRZZ+cofkvbMa8P9Jh91WWRlcGamTX2Jhzhgb9sI1vfrgZ0m4E65H
NzPaOj/q3obO49dd/JGUJObU9dgtW9OY1onhd3uzjZ89WACnx8Ugio97wvLKiJtm6XbV9B4SIr/A
Pfhk+WN6sVNprvEdcE9ex2ZG8TMfLRwaVgpLStiL3hgMhcTjsBs/ys5g1pQX9nJo6uqtLesi8Nl0
oaoZn3Mr44u05viCj9e4HabmZ3xXHhUwUY+VWfmLcOgk+XbJ/fSDFJu3YthOxYwqfizPU2glW5EQ
5UAenLmpI90J6oFf79Q+mfazmhDEGn5tP7HTQxdSMQOQzAp8Uw4Xqy+u4MUTEsEkkJ4DSTt13Cs+
hwQcd+JWEMkh2qw8JSzhTPt3VJcQz9l0VpYH/mMLzABRrC4fwh+typhpxHypnk3NmDjG+IQN1/dk
h/6uaRBXRLqMsMxjVGyaObu9O6dH1RS7TvGDmpFDrNO7hyvDsbVNl0b7NKEfG36aWuU+N3mfL3IT
x1Js74bP8h73EsefMJy/w5SsXt1CH1rAKTwRPl4Gwub3RrIvKspqbFalb77yhY6LvC5JbO5/Onkr
F0LE7uUuz94nqn2tR3PmjYb82Fxoab5m6Gd/QkCP9M4/z2PZsn8jFICLLNnp8QqFVDJd4TTtSmHn
S2XkaKruGiMLR9M2QmhbWaH+RV/FDlaqT+Skv0IQjGudNpS0Fj1EnjS3WtMkLGTi7IphODdtaW7g
zNFkUDYccqwGYr2FiBSOJ61J5Q1fPjwOR/FrOKhoutosYW91z6S5SNKV2Yf1i4gGeTXL+RkgM1n1
gBvnZNqMRPUwlo6Hp1zL7U8ipqpljXHgLdWKZl30jTqSfuYEYwKrxn+JiC2/aDbzP8yAsyd2n6Uk
lSlhw11MilVnMPo6QKrp7glH5e4mm25mDyFDEznUOmkgFHBn+6WuKEoY6LPIi8mEIGiPAWYd5gaI
q7y60vges2H6SIx456VZjyI1mT7isD6ryojwmHfoOB5ah9lCZ+W5kkxfGBB9Hf+Ooy79SEUi11hU
aGuNxXZZ2k27Y2qICQADI3TThX1j0wivKI03VkHDgSPOZyR7BN39J4xROqRSfOF4iZsdiTRr20iQ
DNs/dIx7d7pHMKrSLe25YViDzfNob5hQYOFn1sUPUaKXrlBFbTIj+tVYTfxuDuAqSjFC9dszREvW
nTZS754+epuiLInfgou6rCvb2XbC64MKDeRG8TdvRfTEMgBHxW83ml5Ct66tl5ZCpeTf/IMxDCaV
pB3Ksj4ImzkStnftbhhBGmVODxThlDWb7bccnfIg4tIJMl2Eh3E2tIUlwoRkpaa9DGnnYGBb35dV
79usisAFPfjdeu5izr6zeoyegcfw7+tZmv1mQhYZagdDPbtuGS7BjeXysczSWDNQqtXnUGndFd/2
P7PhoDB+u4e9rHM36p4yGyhVzf4q7zqxxvNVYY2UMrUEE19Vkgnz7OXeLZ/yKmh6B2mxIgwG27B1
5oEKzsXcX4gt0bfORMRkK/1XR9WAYcrepNpo7Kt5fse1A7Ohis8ZmvWbYFdY5h60q9KbxCVpPWvf
eoC3eNsThuww2xE9hi6t9ZYSm34gpxRL3+HN8yvrS3TklzT3yIb6UY/G+9HSt8ol//BxYbqY9RZ+
dSzsxjqbRvx7HOomgO155+2NqIIr61BGTnV9XOhMa00MLs6uhAXpht56MAp5aoRWb2SE5M+pLHGV
kAc3sYY9Gk41Rhepzw7fRB+IoxNvLgbcz348py+kUpFr8bNjJM/ebdYnjHyveU3oByLN9pq6wwcu
CvG6E4q0C0wsLtRah7ppsOVFRzzDN7xOkTleB/k12kohCmUb0k2oinTCC3/GFsgZ6mr9mLfERdOs
BqtyryJh6USHioFviCNVA2f4BBG9XUy0TIfYcS45hml7cDa4JZnaPapjduFT2pkdtN1OW1eoj2mi
SkbZbfztjI6zLREdMWK5SVNVXzkT5KDpap1VSWAThXdhMyPiQFlICWdvamzboSoN9pGMqi5w3LxY
u4kzHK1hXdlUGY1mYIE4JausyeSSWa1786MUklVUAU26zK+0ad7pWZXsi9rLaYkK7SCSYjs4KJVt
81QpaMmh7SY4WZf0c6PHbJ9PnI7Oekbitqa5To8Gg3DsnMoD8j+5CvnET6rI02W8ns3G4zff2S9D
47zjTzSuqoydJJ+rJ7C6mlVafYYO7ySjCdg5HVFpVNSAtoPc9nZzxqGmeM6mslkYPUpMjEC/KM7R
Ofr1CY0LJ6zt2rAo22do59ZPO+OXKCAv4e0X/0bLKBGeahE2sXeCoZL+i4enWZ1ShiCMyb/irrlM
zlz9iRDtEPAUPqFoSoI8rVYGDsQ/C8bJS1qx5NpCVxjr2rsa9fPsj0guW9e61W71hf32pha23GLx
9dPLUVwLWLq38FkVLqiRjNSx1uAlKye11vgDwaIVJcWjwpFEgzuLw+bbUKCGnnp1p/VqxQITMefc
NumvLDK/YoIfjhHY2tpt2bfdRtZbz4nmwPPbdO3rgB1U/xg/mqx0VvHa39mGrtfqO0ouuVDS2BfD
VH+T6/ALw9fss3Brd4FhBTwWKXEBbtr4JOf02wwRGPZEUq1yvO4wOlWYVfUMgzXHB/cffGxzMV7F
N/za4qiuRY2BL0kzrr1eN5aNbsKNTnA/bgtpX6NeNBuSJv0FHUBnEa0Hk65HIoW1cJ92ccNApdYZ
+t+zXukDPBW2+4apEUwyHCgX8tBixLwv2y48PC5s5RobD+XpqeoLsPpu8g9TXPkH/X6tVbMWuA1O
oyznBozb9xmDon0P7ZdN0wxfsnJOz1ruSIhU0XjzFV+zYTXUM6nytl6ZTodUkaNo6JDGcT4aA8y4
smPnjd9hixZV+hY+G66+mjtOkGzWIItIv8NeWId1U/D/irFOusCmi5A/pisEkQfljyjhcv3ajn6y
cyb0XzBXcV6zRcZ0xz0YNaZVWDWXAXoNd02OQ7mCMWAuRcOiaRjKRIcBu1Hwqy/afA5C1zK3IJs/
DJUfktYMn21CUFiJM7GakGGthv+h7ryWM0fONH0rE3286IE3EyMdAL+nJ8ufIKpYbHjvcfX7JLsl
kfi5hGrmaBVStDpYxUQCaT7zGl+ZdlFqGG6C3P+BCBa3XTNoqOgo0TbOO0/QATacMu19Qi51DHv/
Y2GOrMwyt2Dmyz/nQeiJwU8y5L6+m+UaYkKGIBN/j7alMz5ptXVZDi1XbaA8Na2GJFKajwe58ehA
sW4iVUFUEf6ybH1Ngly6QNH02AfQE8eKbU3jqN/2WSD2okhHMdzuusztJenQKhV1oqFAZyDYlJVE
y26kfW/SXzXGL5Kc5BtEJioPi2W0DQEPlTY5PuT+Fbc57bUPCqw7TTM0U3EskDI6AJWF9cqcdglm
5+AMVMf4RivUQPghNi/IqTguZ908WI0TbgeD6BGCYXhFSE6S0ajtNZpm85G6589gYEJxq8bb0lAv
CLf2FoifW3KS6LYumt08O/p3WYVUHKKWvafjBPDFmT1nwPkB42KUoONEvuLqkK9ss/+RGHykZFSw
OmY0XCjCG7syhtsXNiR/GX38R95lt0WEgC0+JcpvL/3D/py5YerC6FaWNVJGfv74/T7KA/608n+K
ek5JwUpqT0MpEczas9fPUnmL3Ue5g8wa7Jwcd+Qc5dkMWXtRHEHtVUGKIozGeqcG3/NGTvmuRQxe
M6AiC3XnUmtG26sCZ7qNTIOUdKpXzHPFB/mX7dnzY2Ociz+goeimCYju9WMTO1Uz8g0FUft0heCZ
csqj7Dh284TrFSLRFPpnb07taMV77LUxkBhXtxTsT3C1RpjCXBoDtbFU+KkeoT4yafpuoLaiJNTW
FHRyEdk5tLGx4tDz2hTozwE1g2RD17DaQGXp9UQTJSx6K8QFtEJt8tiD0K3uQqUD6KL7+cpLXfj1
isEMmjIKeZkqyujyYhsYox0bTUy0FvljeJKzqbjKm+nOV2C74Gdl3qq503OcF/JHXadTBOZWa3vz
0h/UL3A/5JsE84JG0iSIrwnKCTRtVtbr+Xe3OPIMPoJqGaaqLp5Qs7Fiav2BAguZ1BE2GPSirDhB
LUScR6Nhwq13jcxBvOJ2t7BgF68GkieKIqaNQyTI8cXAfQl2ikgRYSONe2T87Ax5/oGzkF6dHiGB
0+m3iv01KCX9wUGXxkeADOeKrvZavUjvq0kdNplRJbvnf+1Qyb/HeepD0KycZG98QtuSTY0r2qGx
o5mLjUGe5oRdk2VeMycyFZ6suGRnPDm1BWnZgbqgQIK9wxpYApkfpVp+B7R53taNklyQYzs7JIyU
+/apxOyiofa7Yqz1bHH5auPqqPUoqsrsbOw2NbHeX5w3AChH1VDmzKOTeaHSZ8W1p3SOhRWq20bP
hXZZVOyBCqZbJvBURH3wwZezj7k0xTtzUJprAPnNdaFTFJiqmjYwpXVkH4kms0FrXblM0j1MVu1k
SOG2H7JdBcD/0aqqFNWuBA2vBB/251i0ycfN+6fpwpKPVcIScfC/Y5EYZPvKYnaFKZcOvHxEDhvj
gwHWQgqan4k/bCiYboNEPgaJ0jx1qqvWYfItMrJPObo8HygorNi5Plu7Ld6zYcoYUtq6Q/9teW6o
ZOJZpKDkmSDAW6HRMLcyQg2DjOFJgCMQalQYUUiXpmS0l7GTf9Ob9OZZwmDGWheiZLn3KQbhs2Ht
J9ylvgztgIJn2l/rMw1Qcx6O6qSFmxDr4VM5xP0tkN0Ktq2UbXW8gzKtAgIFXdBJ4slD2APovJIE
R/Q/V17681SWU+X6UsjRVMdS7cWSR4qPDqYoOpEaIFjBAjvqTnXAHWC+oCMtPUjN8NQ6lX7As2xX
RAK3bsFJfkZW2GPre7IW0qRUsxvdPk6q4l/rFVWoMdbvDZxFV57XVJd3l66aXLUa9RQCDmN5lNCD
zGYuDSp043xXOCRjStLfK0084ypX+td9n0CryKz4MI3tB3pL/kVPjLVXwXHiGvRlnHzza9Gh8qRa
5uihEfq91qIQWUMDlTwfcxoQvxSEtXKfzqaEaFmFlUhKtbbB5AeBEYJiYDg3zzTdLm0tkv+xPGZt
EgLtQLIs7fmCo4UqRZvY80U85Khn5oGxq9Hr3oVVjkaZjlZZALjp0pwcKoBag/ZhGMbHOJpmL+/R
TlayEI1V1fzUF3162TX9Y0bA7vohhLrWscHTSdFDaA8yAnvOEQWDkprzRANqeAhyG6ETLVp58wu3
RranIWvIuxmOOMS5PhaXaQM8zpCjMPOoZuskpT6N1G8RQUtB2/VHn8pobRtDdhH0Cr61eUlQNGk3
MtYWwL6f0kwy7gtJ046/dmpoqmEoMqe2Qi+eB3MWpwad1k6mwCIs5CvHGwsG7zR5BsQGB9XGt2sP
agzO92Qc5nm6wje7zob5qY+Kyo26/sf7j7O4YsXTEE8RcmBYxotaPk3pxG1ILynyslKxkdKxgJeC
e40BIEGVE1XsrjfL0/uDLuxD2QymalncCoYK7UcjAnl9Lxg2bL/SAXVoolh258/9uCWNCVHdoOeo
Sf33YlDjQ0jl+1ihSeWIP7DyCItQ+M9HEA+gGg5H0zK2MFGKxv6mjLzoOwwZeFOl/GGwoB0ordNf
jmW+VcwQBj8SOpbaH/7seL3/DIs8hEfQqNrqsqIb6G2guvX6LTSGVQ/xhKChJg0/fXqdnlN0P1OV
bf7+QMKN9cWZKQYyEBTW0RzFsFjTFzshnCKEJ+oYjoUVY+aXfOpk2NoTqhk1ws+V7BDWNI8aauHv
j/vGBHHaNmVDY3RHd8TZ+OL6H2QyTs4yyR39kj6LmGEqJTE9GP7fylBvzBGDaMJ0QxVx+7ON8Iux
Ut80SJlpmZVaMHlFlY23xmDExyj4LGf9Fx0s01XVxPohSJ8Ja759XVB1ciXbn751KrxoLUSrTy2z
40Cx4w7Mqu1cmmUEbaIZodb6AXoXxdBtk6J3oFhkewxKHK9UIu0uSVvo4EALEQHbBXYxXQyEgFOQ
oVgl5AYrWwAStFMEluIaocctXdaD1RqyznZDTR/2zcYPteRbPcpQJgPtmGDEBKZ87ISAyC0+KRMF
qqS7qzSOYlWFmVQU0rz1gyr90pgoptshaDjVTpBdSuRrIzXna6lM55UvusiIWElQI3CXZc9SGMI0
6/UXzdveLuMmCj0EEVT4HOOdVYM+7O1PmQ2u1aFPs5KDna8hYJDsDqC3ZAFna0hIjYx5SBCjVD1g
y+Fjn3UfZf7/++vnfPnoOjkm0ZyiYDG+nFgcxYBkgRZ7cBfJcxT9Q2DilIq52Oy2/lYPek9qimsd
8MnKBM9OYF4ptu2GBSDZ4s0uNknUyZbdJ0BMSglTJUfCrCya/WvQT6MXOap8GjoTiKG9fX/Cy+hV
fEpTNTTgstiXkLIuxp0nE210FcFIYGioE1nYG5ppSXGICuuF2Y4gWCynp4LGSZyHFW272ul37VhC
HIuAUo1hs5LuKW+8Cu5ELiEbtiLTXlwLfQ6vKNaQ76mbPINqlmwqwGQnWZocBLzs+ymO5GMqV+lV
SJPOnSyj38xBRS+pKOhO+ZKxQ7vpIhqsO4R2w1OSTbOLAOiaN7EqgszXB6pusRFsakdYK5Kpv94G
GSJhtF+1wOsNEwZthn5JYA/jE2Yu9aTJSKJilFi2SeCFidy4hYFgAMdf5c2x/7gNMcvyasdXN7nf
0ZNC3nSyhA/njDVlJJnqYUaPiYC+44+aAGDlLliJQs73Ma8ZVIYigwxmKosoOsvSsnNAdLtVPX1U
5v4YNSpkE7P9yF/D1EFfOTfOdzFeshZ5kk724JjGYrEpMfiCPpwkBPHG511M6fZ/tItNk/PpuVZg
ywTer78L0IyRElQXeIUN528Kus8TFBS02GqoeFhiW1K+CWQ7wUeNDsb7G+qNKVI00HmrzO880B/a
1g40hbIat8xJHFSZHEEbWjuozr8ca04nulWohFlkQK+nSPE3atoKCIU1B9oJMVuJlntY+Lf0u3K8
DNufvzoti8yddItVTjRtL16pEUKmiFuHVhSaMa5UyogT49SxWZ+ZCHdebyoOYNs2FdJqwJ3LkVor
w1w9tn2XOkX+kFNHfg4HJWu6CcNB370/rzdGs0U10XRkDl2EtF+/x2woqgk0lVAfm4bbLtsWDSW2
cMTuM7WbfmVxqNr55MRbVDXiXU42XayeF+EJKWIU6WHruxgkuimKR17mqxjuljGYGWGOU5uFsvNz
NN4GeUyvxyj9kZrytdn49WWjFlQNrPzGihUuW6t87AftUgYiXDhBeCWa2WM6ZTs1b8z7ojUb9/13
dX458sS6yKQswlRDXTy8P9H0sXDBRNU7rbayhBt0Fs395hnniYtytpEDoceraffI9qyG6m+9O9N2
yFSoVhpnh4fQP1AAZ0puH3f+3prkx+egLTeRbYudYU8X3N/JtfogA4c+6ojXuIOe/Ci7VrvFFshe
+ZZnK4easKJYOvUsWT0vuiVZ7IBEcTC6LrprXsZzk4/Sh3VhwRNayWLPrkSSE93EDAR8IdtPXyxT
aU7qXmc0gNZAdX2t5cr5VGbBTkseBpNQBbLd2gtftgnQo6SmpSKB4oiQiNjg9WLtyriXTBA37tQY
+tcCUNWGWceXTjEN20wG8h/DqvTsLgsfVRT1mjjgprOdL1Vbl5dAcpqLKP+ASekt/ZIArwTX6fwI
ZdbQvMrGCn2ZGXGq99eocpbQ8dCWTMjMf1iqyyRn7LTGNsHkuV1Yoo6nD3ejk7UHTUOxx4GiuTHH
0tqVMXjRdspwV35IlDpeqcSdXQI8BERfXN25VElHFqclPr82OYJGSC+gKeAF72xZUL4dOz68P99l
F0t8JAbTmKiqydpZYOyT0xdxRQ94ps1+7P4AxV7ogbmf4US4c2YgScuhg/Tw8NSH9MUzCjin2OrD
C6dpr5q27yjzQE5UZ4S99KxqD6Ec5relol4EfKhbjhbIzFlHMQDaa9I70zdFKrsdDlx4OebljSko
PyEE11NNiUoPcxm8eJI/hDPFKvI05TRDIti+P23lLPRiWdKxAAjt0L5AAu/12pxg6yKzOYi12cI9
NpWGzkOPzY6j35iBchzLTNnhZYqBo0JBkgQ3BFmsXcNoTO7UKbotW+fq/WdSn2PlV1cXDyXSBoee
Ckf8csM0wQBfOuSA7GCOHXNEDwEVfrM7DJ9qaPEuxbxryt/BbohM26Ukq1wi7Bbm3a3aGXe65twY
6B4cUIRGCDkKi3vO2y9R3iToQwICi/3PvVlnm3EshgdNxpXaiLX8hkoaEvum8wMHB/WOagrsY8DI
RowDUjMjUSAPh3ICOYswH7pitjYcsrq3CUwF1KmDVyFhoj3km8bH0BBhLG8AL3QoA2zfawOHiYx4
6boaB+TrezocXM5A/3unvJlU62cOt/0ilZDl7CfnJM2+vsUX0XDtDBhf1JP+NmX+0ZKuUqvNjrVT
h5uB/hY1++YrHIX0Wk4iTFIt/6oM26sstKRbWKN4INB1ouVOZVllC6nI/VFCsS+1so9PaCDemFJZ
/9wM1XAxO+Z8glzuXGRluAdOD2vMkD/1g/SlQw/xrq+q6I6e/R8Wmm9gg05p4nTYsYA3MRFyvSma
IcBFwx53bQre2tBigWQuPw9Zp0NnFIBHvQ9Odh+nXg07fgNFC3ae0n0MU0rrErf8QSoAOzZTMn0M
GxgJU6feIfH9VI14QJSYXp/UEq6LrlmI4ql6cAoNyTjFTmK5iIdBsadacasK4ZM5L35mQVsci6qp
PZkCFArPKJ3jcqhatQ4e3sC8wCiSSw7hEuKZegXtSfqQ5V/Mes62ZmxpV3aZ3doCmJL0GFTj6OBf
OoAXZkWTrig57JJAtb1GqeR9i2LzVWwnaJgX06FL7Cc0/8yj3sekLBQxRjp87rP8dYxIpjprxs0g
FEUCq6u+BdMmAWd90cv1LUSAhpb9oO3LFGhfE5ILyX0fHlVt7DcFlS9qw+Bzs1B7lKoo/CCHBSsV
vuZFWeEyNc1lf6NF49FHhsSzWmdGgl5DlqWzlRvNir9qzjSi64ugIzjLDQITwYXdJdWnvP4YIoHu
xRAnr+x6CndK0NWHKgWsbCsoMDtzmtwkafPNyPLixknMP0wjLO7aBuXgvL1pRDuvzOU/rCxyruxk
/qwDEAS2DVNNaa5CZcSKIwag0BVods/yoZet6QEhnAaymu+RpvlX/mQDNg/rb1LopFipV6obVFda
dAGNs79VUKO5zWqUFitQku5sO+FBM5TkVnZgujSDtFbnO4tMHJsuA5VlWqaiPbW4fRoCV6SELagJ
ePAFCvF6FQLDiWQVwdR09Qo6LyEwnsgLLLIumea8eJ4XQa0/zKVsqgS1wjduBHVDlasnQtHM+uAk
gB0BBVRezuV/PbawbauE9WhEn3ojx49ayr+/fw4vYyVOPqp/ispxICo5y24jToFpbfkoQCFwhca2
jwp4rOJ5QRyg72FKA6sdt3M0fnx/2OVbZ1hCNHrotADBKCzhJLEtRdD0GXZGnGHIbE5fERzblLDv
ARm/P9hZ6ZzRwF87dHu5+uk9LgJCP43UrsHFG7XdrrhA0ta/jBQ8pOQumza5jcYBsnDKvrDBkqga
dUIJSu/KJby8g8UzEHeQgeqigrDMnRAa6KKi6NAFG2ivFRkRaFA4+p9Zx38+jv8VPBW3f96fzd//
m39/pBdXc+21i3/9+4ci47//Lf7OP//M67/x96voEURN8Uf77p/aPxXX37OnZvmHXv1mRv/r6Tbf
2++v/mWLxnI73XVP9XT/1NAne34K5iH+5L/7w/94ev4tH6by6W+/PRZd3orfFmBc+NtfPzr+BIcj
gvz/fPn7//qhmMDffruMfkxsjD9/1T///NP3pgXwY/xOTmsDVlcpg1iGxW8aQGn97Tfndw2iAtuC
qohOiGrwk7ygCPa33zTtd74kwT5hFc0Ykd01IFH5ieL8ToObnNwQ1SLx09/+8VivPt+/PudL9BHF
Hs6DF2ESG5NVI7YKv1VWZEPUNl6cF7Jup7HdgoGdS/SoYSqXJiybh9LRJA1FMniCPa6IKmE7opng
Cp0KkMJeUpCk1b4o0DBt5GeiSAWFbrbILd8WeqqZPxyS5ero5LE/7OAh4pfnmVkvY9nCNT1Igwtw
MZNgdkoNilOAUXmKx3HuEUPd6MnYK9A8EryaPYKYJsBxbALgamwq+MdQYmcuESlW1H6fp+DlodnX
KXpDuKH6sxebNZxGLS6Um3LIlGRwlRKc7VYUOr6hDTWrLllJdjDSyJS/Q5gpMRAPJFBYuEH1TaR4
ZWl0yt7J+nSo3GYwEyd1QwWlCLTkECMpMSnTC8tKdj3kx7Hb6bXWKbB55lnvVLTKWk3/xNK12zu5
I5C8DhSlRxiGhJmuAxkzdO/PxjBGMxLtNvQLxO8tvUBy2FR7a7C2gwyI75sUqxWtXI2WMSoviRnj
urYdR5zrtAu/NbBIw8aTuFs6aYrVmfmOG60e8GTzof88UCpv4U7T1MuKJ7VPjP7RQFpwulYAYugO
cOYun+ad2oWO/KmGcW5ru5FFVz/liUapjOS2CPrHmR6ODhq/gl8OQhdAICzh2EqgdqnW1GUyjFc1
r7TTgB629DnnPna+IJBRdXDwiVJnLlt1sr/MA7o/ijc2ymjpsE1KFNRQEmu74IbCctfg9BVPyQ88
hCoaOb7aWpe5GXVQVEKA1w0adC1sVWxYpRGHt0SfSiz6lD7ikkMnoVPQgsM9zQQJlWhO+0cF8j/9
mBoqdqko+0w96syOXGY4jzp1aRf+rs5QebiPFGD62FMh34x0UZHRmNy0KXJMm7qxDOrZRlKGwVcp
kjp4uHFmdvkjwFxdewohcJlfh8JUUYYq+2SOELXCdgDTe4p+RhV/laDCWki6TEoOC0xDIjJPyexm
Pby0wqyddAikADhOzCYd8dMd+xDbL4k6Np0j6nlUoXBdHlPjS29o3aSYmGU5IfIeSLk6jXQXRoaS
B19np+qAhmEzDcZy6rZgxuTUccswcab4tjATSrPopoVD3SApr4RWLvedl6MZZ0OeySatseSVyvIy
CFFNkkFL9IYs0yIYWRanWqfQDHwDTbfe+FcBOkQHpGUvwomIxw1+ojFwUXx+cd7+dbC9PMjOMCgM
6chc9proFdFB4cR8eY7h5aWiRk963GxlT9mkm/Qh9TcDkp+aG0Ibuo4v5EOwsT3nYH7rv2Jmyo59
/xme+5kvz1KqwIooNDjinyqN3dfPgMoEFrmGbLqDN6Bv6GVbRJLd0Rsu48wt99ZKHeqN1yzG47PS
9mDSzz9/eXaXUt2OvH9X3Zv7aUsHcIuH7wT96RhehxfIEQUrKAExg8UMDQMEngEMz6QKJgo+L0ak
6Ew5U4/AsOQQKSpoVz/H5uf7r/GNMUwVHKHFhag7prwYo9MDjH/rwIT1f12nd3p9NNO794c4w6Hw
pehF2JaiO7TbNG0RlcdzCyy+LRDr+mgE22Erb4d9tp/vFfhVSPedYheTKjdeqVIuarZsC/QTiAKI
hWVWibW4aztYA3NhgNmMj/UxOWV7be+csl1zWJmdevaVwE/Ql2ViYEgJCl9/pdbGiLUbQt2t0Q6m
ePyhjZQfwJNv/B5/I4gQO5/cFwbQA6TmvVIYtpt1zbf3n4LgZbFUTAe4JoUXlVL+2WTzIa9KEGnY
P/fQrOzCpduP2NQD3jGualP6G5yvvzoiMn70KmlrkQKpy8WZZ5HdznLCiPhh6NW1FZgnAaQy7cOA
kUwlJdv3BzxfqQxok9wBhuW4fIaCvtgNtZyh8FKnAAZA82tfeiDkKuI57w+yDNCAT9DWx7NVN1Sb
7b74mFKSJJTa+ZiFNGyrPt4p+doQZ9haMQYJqsKGUHh5xqK4bCSxZsf1wEROxs75jHyEF+5+dJ/K
XXCK9sZV+wn5jb0c7fBTWdkTbxyallijlijVgXleLtYZe8wqtyy09U7+HaqFp6S/crzZ03f13q72
erDyPt8cUCF+ZhdaCvmaWLgvvpo/00WQc13jpvD3SHTuS33fbJDA2wXI57m19r8dcFEebfh6fpQy
IBI+x3TXX4za0boqjuM+/yjB096/v2De+pqWqhjgj2m6mpq5GK+fUQ5MaxV2q+Maitt+0U/lLn6Y
KbAHrvQpOk47ALCYqHmIzG+Gu7XG8hsrFiAZKCOSCzbj8phzhoky+cj4Gog6cNaj/7Ayw8UIGrmR
OLYhAYg8X3EW63WIIe82Gd46kFdIHm6zg9Tv6s/KfXGpeMb38SodtsWPlUHF6fzi7mNQWwAgDNkw
6PYSabxeN21p1fijMK2sdo0HGJLc7/ku3OCw+nW845bfAMDYT4dqpYtyPllbMS2+I9hJRQDTXo87
AYWU7IplqQaYd32FOf+LC1TMTNNBwwKuBxp29jqTuVYxdddZE8QtYlrRqT6YLqqTu/C0tjqWd+/Z
aGK+L/afVGtmIQNKcPNHKrcb5zOWmqfEGz3zEVehT7g3/HKkdDbm4h32cjlSn2RMpCF3JnESLfPW
7TbikPGvjVtjs7JYlgWo5StdlOGi3BgLf3h+pfbeeJh36IPcKgckvZC5co1TfQ1nbnWeiwvpr2mS
x3OOAsV+xv6/eLVZXZMBT6oK1a9wjXQfacgN52vhhVjoi41gi4VCFUIQCezF+UIrMh0d5Bh4mcPW
2GXb5A7DzM20M3fmDxFiv/8u31j/xJqqDJwfdAXb/vV6CZIsLFJfRe7P/KT7V0W2Egy++fttxKcI
bAV7YBGVmX3dWpBAFdQYYreFalke35/AWRuUxSD6jrSKEQVTOZtfz8AoB4lUtle4Xv09ad8W1cIL
5ZQe5IO1NtYbC+/VWOrrscbKL6KhHBRyArJ7T93qVB9d6TrYw4DzymsbV0nXOa5e42+8RcalxM3R
LGCti7c4tIZZZk2H/7un7NoP3d68nb7qm5F7vPUQX/jhlGvH1ptDAksjdJFlyDaLTS0lIFirssHu
kgqMC7A+OCgHaYv01wm3c+0PzYtPxtr7fWOLibiaUhkgWhAYi8U/WWMBF7rAicGdvOACqZDPNFuC
K+WuuVQ3yAUSeiKea/1PJvtiXGORseh81kydGBdxw/EL8p+gfdz5c32hiC5j86G+kza/HCuJA+Xl
bI3FypX0IVUriVHlfZNf6Cd9G96UB6W5lHfFBpn37cpOEatzcbQQtshsQge81tleR/LPGiXsNFhF
9l71Gg+l4U1+yI75FmvktYNMPP3r0UTZHowncizgaJb7Egl3rBOjgJ1f7+y9viVP2dT+FpDTvzG3
s9VqiSMZlBhnmEJHZLFwSlOtkxrHW7eRv4XpA+TclXd3tvOJ4RWT/JLiECXdZTaSTGFDn7dt3HaX
H+dNf9OGhH+e/1P7Bowwdfvv1U20wdxPDncrQy/nBpHGIt8i56LEDbt7cURnXaEjbzqVhNTKzi72
OmZue+naP1SXeuTiatKoxJpr9Y8llU3wd6BHkGPSYiMuW5aZ5rm3sLJJxbD+3r9TP9mfrM/JYT6A
qPdE9jIeLA/21GWyyb3HEZMnN74vfpqH+mN6yr219H55NIiYG94EgRrUBZ5t8RZkH0GkwspwJR83
kqQDT0dzjXbzyssWv+blqn0eBsQX2E1ggJRI+PmLS14P4gTtB4YR0Roqdm66Afdzae2Vbf8xXZ3V
OfJITOtf4y1PnrYyIsOvnscTNwqd5Y2NSdJ1QpDokKnt2625kw+V76V7H23P3XRYu13O3yxnLVQY
0SyBtqgvjiHZUBE17HWKnKowMrZ24KQPNqqYK692GeKzfwTQXDCMNVQcl6FGj3Q4PXgh1bnTCBOR
eruq9qrkOp4IFfMT62hvby06CmvXyvkOopyGKjTlhGdO9WLt1JYiSa0FFEPsINOLdy2yDe0h8igm
btRNuZer0e1WLpU3BrUZlbzCof8DjvD1SlILNFN7Gz1eZOfwLpRgDa+80LdGELAg4jc+31lyX+W9
lsPIQHr+j+4P86S4+UY4JJCGfjS/FBvVTW7WL63zDQJYHb6JDMUF5M9yWhVsIUSU0bsfTt0fCILs
7Q1CpWjHuOEh2Vm389eVWS5PXpbNywGtxd1Mf2PSooxZUtrCJPdD8s3/qf4sMze67EgKs12YuOkT
dvPR55WRV6ZqLTZGHiIFzv9ySgs9uVS8i66a2IVeybDywb7Xfv7qgBzxXC+wLi2uaXsZc5WzlUeF
PrNkdvWlfUpO1NgtQq5+O11mN8Ohbzf/gxE5gByD4hR1fVucDS+OO3HlqKMkPIJdkZyCU6Fr4emu
TRZV7aSjfL8y4DIGUVWdZiiwTs5w/rGMZI05iukHQRtotiap8IGKzYGY0trg5+1Jm7Wz7ezMWQy3
KEfl6P0FiEZloI0QgetiaQtAk1CufywADUp0NP6X81vs+qQVJgViQOvGcXWv2c+H9mBwe4wf1+/E
s2wfjKwiytAWgG461svNmBdRaY+TlrkTFloRVr/bbjvREKJduTePFUeBGBpRnP370zw7eRj3mUsD
wRdExnLZ9K3sD7FWsQdRPkWotZ9/+R4WI4g+gliYirK8lLCx0VUYZDiGb827P48ZjDI2YscjUrlZ
jVbFQnh17y/GE+v2xUZAVRyds5bxhhMe9bt5J29TdrxluYk37KZNeK95yYYI72ItA182mjTxEV9O
dXE7WeWoT7aD5KForiG+A5CGOxFDE5eu/4V0u3Ydrk1VfNwXU4WxAYZgYLwE7tpM5bRHTrGEDZNm
fzjTPg6UlRrbOYRVzNChzg6DjiLfEi2aAdec+5gR242YYYN21SbaSt6j/qhsy/0cb7Tb9xfoWztD
JZQhGxAthLOiu4OqsiFLdAb10kPFzNxbu8qDz9+6j6DuaPw/HzdrQfOy/C2+pYApCSwWi/esOaRq
WBVM/UwRyi0v2yO56wmMoat4+uX6Lnxj5ZBWUYimmUfNnTbQ6y9pjgGgbElkHzsTvcDdfJC4ie0b
QvHAMw/SZi0IP7uLRX3lxYCL41SPjKYf8i51M+VGN2t3JGoM5hs7rbyV73d+cL8eaXGOKhDRK61k
pH5XXEvWgc9HpFFvkZCt/8hdc4eAg1fvBrKRlZHPbyiRRYpkzxFl22WYmhhEbonGS51OHa3LBG2i
jSigSntCjdF1PqyMt8yTxWAvx1tsR/TaDM03GE9kHIg/H+oL6I876SQfpBWw/hu74vVYi+se/GLq
1LpYMI/Bve6VvNT+AOwZyPVW9GVlN70C9rsyw7ME43mGohRgA6pytEUcVVmZJmEaDDohdRN8I9zQ
S3cI2HlJ56GN1m3IcC5wDlh7s2+tVhhj/xx3caZ3Et2ocmbcDNeku2Gre+mm2Av1nkNyqe2BN+/m
j/k+XLkc39yWcMBhWdGiQaJksXbDCUhq1lGJxmkg9URXKtyUh/Hk3Dl7UfT/5cKOWD8vBnQWIXIm
FW3dKgyoiHa7+K79hY/C7mam7xbtVuvvZ4HxYrzFB62VbNSRowdtu528vneNg3MfcfLEpuu7OFTv
ViPjN44DXicgOhOQH83FxYgdNs9O7OOZ1+/8fd0eSR8PdeM5XrvFTZjOaYi9wh4r+uNaqPPG5SVI
yv8aermKTBXxyQJFWCxxd+FXeppXA/AoT+EOiU/mRb5X7395w9iqqpIs05Ciau4sZqtZiMYKxJZI
PDbRQXErj0bqFvmfHW4pG+e4WUtWz6rodBpeDbmYJfQZDZDVnHBx9TTfuKJP5cHai+R4tcp7vnxe
jyV+/iIAKUQDM+2Z3vxYHiUqLNJ167J0HukPe8H63MSzv47tGI+qMoA0YoGzSlYSFroUlqN4ncFB
/ygKkeojokWefOg+r94fb87uxWjiVHo5O0qRSl0x2uChSvrBOISb3hXtsOpDTQNzbbzzaE5MDogr
wRXV5LPrqlfHZi75cMikgxc0OH0OSphWl0lJDbtDXfpzkMbOfY9Rx1qQ9eaLpTBqo6xHg3MZpBcG
HJNZGhIiV0wTSrcD5oPmJnJbbrtf/5Dn9whTfTHcYo2iFg8px2e4tD7II8yCL8YaBEsczculgnYR
qgiQzM7b0EFaZGQBSG6JpaKRug2757LGcWWHixP5bBy2NjQ2uhyoEbxeJJnq1wJ5iZPqpUgTxaXf
bvWd+o+W1S9hyv89wPhN+ZQ/tPXTU3v1vfz/ATVu8PH+36jxq6IuHh+LV7hx8Tf+xI1Lyu8yQpjA
OKipw2QAl/MP4LikWL8j9kGnnnMIVjbNi38hx43fHSoY9BngUFMzFTICf0HHVfl3anyioSPwmQAG
fw06/nprgYUQ4lnPtXconkI26fUCgRIdI5yOp+BzxVI5xIln3mK/CFIoUFeL/YtL7q/hBHwOTKnD
WbK4cap4IMIw5h+irwmZahvu9I3/taXYJcLewHbXYhY4jK+2AEPi52KgAgIuinemLitBs0FNdpyC
70k6OajV4tMTXqW+VjiA6AopCD45fWyUEP/k0Pe1Y2lmUL6/6Bac6KOdZIa5T7W4RK4pD+z2Qzxo
En8T+7REco6tkQUTihJabnW6a1aNU30O1KRINX1TdXAzhou4kOSxsTfkMyQb94lW60iEV9hj6qXb
ly1Bzg5A8lyBfUkQSrnp6jyiEwjn6RNFlzH6inNW3D4UTtqk2ylDFOwbMs6QQHUjxGBrypVe3Y+J
iWN0UBRIdeKRo8F2c3CI9Sql8ie3NJxh3BUaLb8IrL9w2dEbcjds07Kd1UvaEfU/KM88a3BV6WGK
L4BaDnwN0+7CA5R+plzLOe2uBKB3ggq0k32WzZBG2FBP/rfanuvvqI0F32OUnCuvUcf0SpclzPLk
Oh2+VoONfdZQAjHHQ6ZqNgYq9Ls01f8ve+exHLmSpel3mXWjDVpsAYRkUCRVig0skwJaazz9fOCt
rksi2ERdm+1YmVUu8lqecIeL4+f8oqJypGZZA55eo91dm9OALEznZcekASgfJ0G4j6U88wCUFTDv
LBXlrD2MWKzOWz3Bw2DszHCXdo1i2k1rBcds0tvBwYxunHayPmb+phrxMarwfX4YJSm7VdJe3FMa
hVeEEkyNZrICc9XFrFrqgp1YIe97HQJiiMjfhREJYjhtYMplfswU6HfGmCS1Cm0XxwBqwVIjBt+j
MKkqW56GYJMFMVUOhGloSMYgEhTEi4MURHdQCWrhQqW2Msw8YZnaEWn9rYoCa/iIHCwOegj3c53L
XY2hbq4H6bcykEnshzou8TrHIO55yhCpVsPMfNGNnO+YJHpBx7xteYkPIEb/tNIk3ONMGTyl9Lae
sib1vc1gGBM656kohU5UsIztThSFGVctCcd2YFJso+hb6Rh6OJ1W2JdiLIpvZGKpd0nXYBpnp3JY
C26jwAM4eXkeoCQ8DoKkbTJ84swY1EVJtdyo4vSmlQzfukFZbZDDrZx3AnYtg4Dyw75sJE/eCUEa
p3tdCUaUvEup8k6NkcfZgQKqSsmtCqXsGVtFCeJzLJV3aZ/2kufqgOUDzy7MVKicoqRAgHBwl8qu
pARI6YrGJOfX9YB2+fVA6wB3pixusldsYxTZDWMvy04VohQAFPOGYluJPHiD5XndWLYSglPe4Qfs
Y+aC1EJdnhQBu2OWUjkaN7gva8EP3NgCDWe/TDRvmlRPWTxpFml43JahFN6hIWdq33Oo07DVxrb1
8NtCy+CWZa7Jh0ryMDNPe7R1DkGNQPO1Kg2Nts+Qr4SNquplej0oqN7ei7k0YtBpVuyZEBNv/AYQ
2re0WJ52QtXq33F65neMlRg2e5HTQL0otcnHwt0Xh6e2pUu0R/kMtX/EoaefcBzmtkIlh+nPYIrA
FOVdm+DDJBSaeDIKw0d4XxxQ+uXfaBBCjKdn0OgWfgeKnHXa92qM+9yOYcBgk6fEHb0es/bqig/e
FAdNMnDvLvqEnWAVTQNhsZhS3NhyUSmSwpE8QQeL3SJ5lGJehbsYHkh9sBFSC4n+vkoxOxcNmLg2
LA0dNf2GG2MbmmYf7zFNbNGEh0LaX5RCpwQbT7BqbSsUcZc6PSrMGC16CGP7BgwUJxamooAQIeDw
bmOFhsSm7U1TCzsJifsRqHuyHSsv44kuK13R/phyfN9mnk3SoYhtDSpGNk7jy8JzjBx8buvjkGuu
1+E0AfImyuLrBOv6KylV1dTVcYKuiWMZGX/UiS4kF8qg9zBc/JD/M9t9hja0DUIb/0yWIlKp+lFo
i6tJHx48L7tqfeOuaEIEZD3pW6Gk2cYvROWqHvQQeol0i3jEKZBz0dZk4T7rBm8njrJ56n2zdgEG
RbtBVvfC1JzMtgjuNCnYeXX6h9Ld61SpvAPyPH+UEAK0Y8vPXT3D8GJX6GKOyoCBCyJCaxYb9Vao
ygdDAjpfa/u4wJtsxIIm0Y7DoF0bWvtQCBn8alWPnUjSTz3LHytKGpzWfImaxVWoKChFpRWlTqvZ
5i2eMSk95CBVKUhM+S6FumS3hvJ7GJuftaT+6LCkDALBzUIuhCYWretR8PNbFfK57fUiW8zzX+hm
3lDXcIUh/8MOuixCFuQgo7UwWWlxSEJvPKhqfVv1He9xpD2PXAjAsaR0VycS9bRZcU7Cyu8qUoPp
Lu6xAzP1/rHVohuh5H6yGqvaCjEfZ7DAi6F4q21SVUwv+qnEvCKKS3iX+mPUcvm31iaX2is8HQ4Y
hE8o5XJptWOiO4JnVC8QdxqnigVpJxolva2yUQR06cf4R92LybEzsp8e5LdyF2hRcRTM2ERgrqLE
2JbH1Kq65xyl2FOjlvJFKMU6x1pcq9hNGnjXWG2a2VS6giNudahHjaGV3Hd95NH28bBGRDZGFG5y
Y+T4x1HUt2wcZYbDfMM52CST79dN4YDkTTHyDWatLzOhktrk/fgrG4ZZVRkqgVYZxcbTvNxpvKC/
EDJ/Oo1woFw1yR5qMcAeDnq5XczOM1WAj1hLKmMHKdLBnR+rLljQ3LXmhntUZeYPoODtMciKWwuJ
IxHAfsVzu/P8hyj3WUclPH11q5dZIxwyq0ETFY6gh7NEX2e9jYEjdMXSulXi4U8jYcCBaOuo95qd
dWV1lfVG4Cqw945yYBpHMUiC762CBWYkWpDydKD8FBhFC8IWZuVXWuEnuD2m3a3mRw842xr2MMt3
tLgnSfUmG3TGbVxWXohEx32p99syVo5dUtPHw7nCtvzpFtY3V1pLdwYFWbQxjPynPPX+r8qI7ydE
1GxL8w96b2T7SU16WIdS7+o5WvyAFNKrHnnoRGD/B33Sb+HkYI7OEeWas+sAvk77Lo5+JqBuEMTD
BjnWBe9SNjvgS6KBYZSkUfHuEA+3i3BE2kybIscsJGRgG/hXDXYkmYKInWF01ZXQiN/0SSov1MKP
LXfglDGdNOwKJHkrxJrDNGwPaBkjVWGUr72YIYo6JtZg6xn6xonpj6Kj5jrp7KQaRymoD22U3yZW
WD3r+YTCWl4El2an/Jj8eBptGKnGj4hV7DSl2FDaNR/pSOCZgoXBJoyE+gAP/0kkS7YH0oKXREcs
dtf2CUgfDAt3SMBfZoV30uvMbarkMkRYnwOhvm2xvKr87pRxzmMAqH0P0T+2DcVX3KYPVQwYVe0Q
gfi6AW6RPQ0qkg8aUPmdJPSyAyNS3U91e4ggQDpjblFHC+MA9UHkDTTPyHclqegBb4RnrPaSX/yo
PVfdnxHwBpdgk3p20PAdwWqPjoeReBgomGLW7Pmqk181Qc/sDK8WrLRq/TilfJq4K+exopuMz1Cq
7JSK5KTvisQRJUzQfXGSbMtD2UAdZHOHYE3NsJAkrZvvHJwxzwZkpkK8jl1DLaJNY1nA0GuMxaRR
rDcIBDp9ztWpxjwxPLN4KhoROkyWhad0zlhg/GYHMhIfsz3sd2TOARcGzR52ug5bXUwxD2jiR0Uq
DTpT7BAMu5LfmZ7Gbi6YmFrUUr4rejx1MYdoqEZ4sr8NwqL43gVFdzPlWPVisZUIsj0ktfGQliYu
Sl5e4DmWRVe57xlXrEfsc0gbaxfdc/1K0jJrF0Wz3kaIs4suIXUvoHW8wzlG2AF7kv/iWW4x3azA
feaNY0w613AlUYJUks4JBzXA9KmQyDPrzsW75NGse3ZbL2LQWQk/AsmcHcQ6O+5Ny1EFI95Uhgy5
uRjurDy5yKr+PkB6ZaNy/+8x87PQ8zQlwB0SzvZIxYSJoxY19imFCgnZwSdMaa8GCia/Qy/p3ToI
8Er3taG0MVOD3KtGQ8+DL6mCF4qAcXNjhGX8zepkH0VCrRmfMqjFz0gja4WD8G+lupE+ZfGmqSEy
Bwj/0AcI82bcxIUVPqMnFzXHvsYE9kQTmucADiySyhJFvtDJTMknEagKQZYqW2j8JHgQggppY5y6
443g91HNq8NvQodnS2Z+pyappSfNC7T+oa5NM+TOLwbMhfBW01MZbUchlCckWvBcztzOI+M8QszW
ghMfGhPSPhlxwcUlWdQuKgvVm2OBCErPWk9GrgGbN4HU/FaHYGhQQyprYTgJpRImgz0G+Rjg4c3r
SU3sOrBk5C4rVSD1EMvGiveBIpgoLhNS3UPJztKLYoYDq3akioUGfbaMKD+EDUm7bVaxGtAwVhOj
e4YZXA4J0Hc/qvdQy/PsVhY04Vfp6RhGtH4TGU++0alZMovfayp9ukrs/Bcya1F45Z2gVakti+kE
kyT0MHNOtXoUY6T2lP5Pw/vkasLMpLfzUC1jJ01k37Op5HjY5A4ghXIn6gVPvatKn0cC9Z00OJAf
58NlRa5t3MlyIHh/yHRCoAl6gb5cMqCz6ZbCKEiXpVj32oZKIpovTlRNhXxfj01X7vNMDYRv6Gik
0akfIz/dkAvX9SNi0QJEbKMf6h13a6vW5K9pPtqgamYook6ef5C62Ehehw5ZGX8+Vq3+jyjjPPuj
NDT/uROlTN28K2bd/FUqfE/JXXSa/yqfAMsGD4p6KLWsRcWmbX3BmLzs94zlJVGf4Zihg9v7Y3cb
bNaqNR/LonMwC5ohLVHMITQgdItgSTdVkYYhVXSYUeDxrt/O3I7VVsvH0vm/wgBPpioK4w/Pmo9F
L9XDIjAKjd/KdXjVnWqHzGdv/Bq3cNM3MzZwZQo/CQcrb4YhgXqkfD7Xm99V6pEbFXmnh3/mlseM
SojpHzndG9Wo+pZdGs8r8c5qehBuKa/NTGpdBeC+mEVvTMIh0ytqeuNmhpMlXB5ut5nBZNFOW4v2
sTHwNpkfoi2q5UMTy2NpVn/atzZ2ts3pltUIRl1599UGGzQn22S/kgcuhbXi9sc6PXBhZFoA0MIZ
R+YJtZTFvCpj1RdJKL3IO2krb6Jtph7y/psMM07atDwMcDiDemi51fYfTvAy8KL1IgYwD9tCeokO
zaHXXCoCe+PSOKo4pDrk5mutl7M9+BaPdqRozTz8M/KYZ7YUImRco44BnONsax6GW4DQ7twCXYOW
fDqp72ItxiY0pSA1ivSi6j8MTLTEGPg+Sq8rM0j9+l1f4l+f7l2URV9Ca7jCa0N6ka5HDAUnenP+
MXXQcmtt65vx2t9lOylaC/rp0Oh2QsCd2+XL4rMSm4BzLenFuENvi8vKS2wdiqz/YDwIv+KbsoBq
bWf/kM/1NlZi0buaFenPsY+a1chDWcsv4nQ51fdZ9ccYv309nQt09xxitsJAU/KNnnBGotGDYAK6
77+qu4RGtWwbYNaP1U288VzDCe+tY3dbzJS1/FDeqyd1L16s0tXnQ+XvTtPbT5gJ2yKsCKrs6pI9
IHs+yui68qr25Ubyg2vsuTA+v6ojLIrVehsNz1be7+J4XlI/vh7+J/uD5gU6pqD1KfVzaX88YMtC
NEd25NPcxJBcwN4UkQB7z4jE4CWWnK/Dna9doGVIlEKTQgbiTBcj6ieoq8P4pANDiKNfwbh2rq0F
WGxBJE1aUezGJ3HXVa55xHkReFcMWrat3PxGttc3/VlELl2uQ5jbTB61hcWFqAlGiRiL/1pgPKgX
9x7+51/P2fknWkRYnNVp3ZBEVOOLsOdZvsUb1JXvxq3oplvYBvuVYGcbHRqJMYu7iqiJw9dbDEex
WnPwzfK5cK07Ob3IDsY2AgiUhXjP28GV4syQ9VW4wWdRTYlDDQHNWUFkETWOyxEHIP9Vu3blY7gv
dwAPvbuW/n/q7tdBuWvh5m/6LqswMWlrU75ZF/3Km8fWOibIM3w9kR/RMOxp5vH9iBYfDaULqnSm
8ILHg2crffHdK2W3TfIjIo+UeKQVMK4sL8+QRbzFwudRPuLR5r+SuLxa6OLz/uccwxZx11K8dR39
R38ofns2JH/ARuqlt1kDyZ6fpIufsLiYgnbUhYhZFY9x6CjbbNZO+PZHnUBYC5vOyQ/Wawk5yi6O
1UN1XAeSL6T6z+d8TrfefdaKN1PZx/7rnG+PaO/cjL/oXl3XD/EOB+PXorZLxe0ugyOmvvf/b597
zs7fhW76IC8QOn2d+h7TtUNitfYUHsTplafHyspaYNfOhqkuoGQj8NW3T52covu/9goJ8TZib0ab
cJV9vPZZlwiSISrLkcLmKxUE/yqp3foWmd3H7jpx5xtS3Gq/WeF1YQvfhsfInpHfa8in5dNmsZfU
ee2/m1xRLEN1Ym3POWN6jN9UY6rdKnP48y1rzpY0gHUxdvwYRp3wqh7JBOpN/jvqHNF086NygV8C
jISNvJUDHnGuemEd0OXYfL18/pdv+nfsxfY1Eg2YdDLHbk6Jgt80QOgZ0cojXvutY8O6Xd2uy+b+
X7P6d8jFdpWyqMkUdku3jW7mojS6Dpt8Z20MJz2VB3PbPCiPoK/25bb4TxBfZ0nP22nxd/jFZu3S
hke9JT7NECzAbHb9YMBbRul3p6+ocX1+2v8dabE3x0FMYy/yX5vxrgh/hiR4RbQSYqGA+T978t8x
3v7+3RLtqINYOWffeKwOs+rVtOtPM75qzXnmf9mNfwda5Gue2IUN9lOv0UklFOrO/S6Dn6Pe+Af/
xjoqG/n7lXQUIWJDOr3I12gCK3vkLVd5N84xakatZyvGj5qLrDJkfrxxXfkm/GZtEihJ7b3+PVzF
tJ9hXxZrdQm1kahjF3OS/nayo/PVXg4Xc1YnOfIp++avBpy324eMfF6cyG9htGoAT1YWe2PwOkM0
2I5qihhWfNvRgvbi1FGyP1/v+0+WJkptZP6mjhQXScPHIycd6goGhPqKFrdTa3f0eZ1Q+/11jE/G
YsE8xFuHcw0c22L592XqV3WqvhbGfhgeW9Sw28hwv30d5HwggDaZM41qAmJGZwmc0ZbUSuVXSXUG
7PMKhVbrEKwlp+dJzscoi7ytkpNWHlXjZX6sKDxWqu/xaS7OoHfsrBZnzg+oORhmJpgTm7xYFjmp
5WuBFWjya+N2Lprmyr7bt1vjiCURHEr36+lboP7n8wMmPjI3M9oNpdTlJZulct91nfyL4/ipOIUA
/2ue1+GOAqmi2cYOI+btWi3vk7ME4D2Kp5DXESk6QzhahVoPGHj+qn74V8pW3UR3ledaV9MF7qHO
sGmuDHAcjuaIdgjrT700883KsM8/6MdfsLgEUPhH8pRfMFMbabnaMKtdcA1b6l67fGX1nO8DmA3Q
jUDiAkE6e3sC5Eox2Il+Z8FtH7x48rOQIA43eSuZ+AKm/denhBcK4Y+K7HkhNvaEMqOf8zs5iJvx
IdhaTmlRPZABvuNs8PUEnm07oPaoQEGCpx6rUM/7eH6IXiGGcVb+zr12E1UdavgofmfG7uso5wtl
DmOIKEtC1FA4Dz+GUauIXmbTUsjuqYombiHeepFt/JkTo2ETiXM9bbeHEvdctK6iOavXzqfjfPcD
Fhs/imXa+1X7W8ovk4O2TbbNd+XW+p3/QK9wXqHzbbdaOjxLOxk1XF9OejJCKJSLgxOh9akIp/b3
jDOmpdhdqM9gtOloZnD/klfkLQ+iCyJHdcHDATcZrX98Ksy/gB2CLwWULjikH+e99+tYz7r+NyL7
AYK19nTSneQaQZALGmX6teIgNxMd25WN8iaR/uH2W4RdrKo0QshGJmyTOKbuqhRRrvJj6RiprdzG
p7G8DG/mt4bgrrJWPvvOOpVaiwOJtbYkrVKKi4KhU1loVuKM5L6Q14VNXyBW7wiXM1VG/K6DMLj5
eoGfH7+MmB7DrIGEndBZV8OPG4z2EoO4czIaONm1T/0PgwOouehUOcnlasY/L9nFJDNCvE5nXQeK
nItvm4QTKL7J+N1tKfZtsuv8obvQbjFydyo7v4tyZ00h9jygqQKZx4gZ6vq5jmIV45yHsetT298K
2bEWMvvrSTz/djTyJDSQkKlAsHH5SguTKElLuX6qo8oGWOs2WBUiZbP5Osp5NUz/GGZxFsmCDJNK
qJ+065Erg+xzqx70a8jwUEVWKarzR/j4kT4GW5w71kSDuKyqp/gxOM0KA9YbQ7X4Lt0qu/JAB/8m
dn13+PlPx/jmu6hDg4FhhILp4jXIA18tejWjKOvtmuto67nFpnvVyQGMwz/UKua+gr3NoqBLCUEE
CbDFi6KV8rFomNDmRwZM4dTuPBfa38nQ7PKQu1DTDv94dBK8DXibtA9ZJstz1QcioOr5+JK+du7c
q3x76Vb2f6YucLbqaeT9pcxj8sc5yZhGfzBmyWtSH8YkRqh07UV2/jZZRFisETOXfVB+8gvoWVhZ
40sEl6hzylNxO+dNyW7tXlrmMQjB8aHwWkD8BqjmkqrZimaalHL0mmfCUU+fh/a5bKVTLqw99eZT
/v3af4uDrZBoaehYi/pio5VKqlgFXvGIy29mxUATo0SnZnA9nR9Xuxqh3GP/0yOlVmkrec1ZEvUW
nJYIdnikHqTfH28+MUlywL7VS1yfTHjh0RaHIO1i7k7G63LBn80oAljcAfAcUMBbjHSQ6srsyual
+VE+9o/pPtx030VElbb91r9prmbZm2TX9Svn5dlJNo/xfdjFwinLvIMuUb9kJxylnQgNYkd3xR9z
2x61uOeVXbfcCG/R2N5IVyNbckbPHAc9ANbdvOTVtrauMFsHS2oLDiwD80H5lb8JjK3RbD+NqSs8
oWmP8LxZfMVWKaowCduXIaabnloO8KavR7UWYJGpNCVLR5Cbl7SO/lgZYPtONlZvnPMgHBsiEhca
4ApoPotR9AoYFPT6X4GoHYRrOdtY2+jaOwl4He19R94nl/98i9OdlzFkBytDvKVUWpgNrd4yb4n/
2xBPKnhsCyMuaeUqXV7YvNdnqjmnCAAL2FTz37+r5QRpKYRh3b2YFDlC8T4u5U3Xrl1la0EWV5lU
Vmk8De1bv19Lv5k6Nyjo80PrerapoReb6N+BQK2cH2tRF59MUBq5srLuBezY1vAFF+OJvY+Zxter
7yxtfJtBGn841cOSomD0cQaFugqKKBw4Ir3mFrV2j3qxdzA2xmWSHOP4AWdNyuFrq+OsWLwMu5jT
0RLMIQwGyiBA2ycwp067m6vi+f1Yu2hwh9vVkJ9O6LuRLiZUyidrMDRc+8hWfQ3Mgec2FELeqKT1
QRmQi2/3GGJ/PcFrURfbO4IUmCpd99IMd6p80Zl3Tb+2Puez/eMtxyZ4NzDr4ydMMklIKr1/0S+N
O2/X7gASO8ovHRr3zKteq/OsDGgpu5/JWQwgu39Jq8auzKPvq1hCrQzpsxjc2pj+4fykn+mb4ECi
i4FBDNw7Ju/eAnptDCtFjs9ikIGQoNKWOH8amyZclYwULrKg41y3/UXh33/96c/vZJKOuQnzhow4
e5EFo5EbGgAlz7jTtP2Iv5se2t54+3WUz8bxPsp89L87AgE1+hLe2C94w7madVDlK7VZa7Sc3/Po
PlF44vWFmCiZ2yLBDgIRxvJoPMPlcvNbZT/bHohbxZkL12utsrNpW8SaC27vBiQqrcbT3Xge5BN0
S6dvatdKBafHuefrmVsd1byx3kXSJU8N1WEeFar8t9k23jUoWanb8m59VOcn3mJYi++EuyQsecV4
jg7xleQqF+ELzprFGx+bnqf3s1xLfud5+nAsLALOC+fd6GReKF3N6GbcYXc/jw4IiVsfyuv/4Dyf
f/1XwRbned1WatGyQDRbdLDZ3N4KDlUm+6ew6y7/g3DLwrb8NjbMFJConxUXFkdeKXmToRNOPMoO
WoT8b748hJ1Ms+/rRXI+MOAcQKqgW5M3sfY/zmIzmLmfmZQE0tDx5SulWznq1v79xWqXRmsS4So9
xV19EQ/ldoIN+/UIzh5BlIXej2CxyqekT4IybJ6i6jpXaHCZN0O2xVTFEcTCDZQfX0dbG8/89+9W
XQa6v5Hi5qmC8yQO1laP778OMF/TH1caNHqqP9S/NU09c0bwg6ru63J6SsDvDap4FK1unwzayW+n
waa8vLaNPhsQli+iMoPsJNzVPg7IwmNKa3LxafQru1KrU97lTqCMtheNGwvYAE92mNPYIlFTNZp+
601gNLLKtZK1VEJetrtxruIh+fdPWWyyxgrLvqzoNwtAURTfFfujH8kQN5pf0fhrgucSgRnJZ09M
7S6PEzeETpql93WyTQT/UAz3davgYwjzy3r8+qt8crx9/G3L7EodQl1oxac2cGTsTCF2f6cTAnX4
hye50BIfsod/aKsy4zgtXcVPYYbh4du4dFWQ9cKKYPc/Wd6lZUxO71Wbr0f1ydbBs4VnEzAyJHKW
Mr1mB2ulEfqnKC50FwUAVyibn5UmXwfhdBS0/NjG493XIc8q12+D+jvmUqpXqpS4bMqBwtlIzQJR
p6za1E14Gnu+J5D4+iDuIU1uSsivntVv19S7zvIJJpXLnjcbf5BWLg68SNQh2mTSk4HWPUbCyfcZ
w7kyxvl4XuzhDzEWh54qT0UGHfzJ/23u5mYMZL8788X6Hm111OabR7z6xruWasJdf7HWQzufYB1b
JY1KCTLX/Ll80WNvL/hBazw1bvk4i1iFm6F2Zu2czJacEoCl/se8XW0LnN3Gi6jzUnt3LqaiF01j
PEcd3Lkz6h+bvWpbu2yTPKyl6OebcQ4G3YvSPPWgM/lTMzIiKRZ11tBfda9C2xlv2nLyXoC6/vNf
za3/L//yf75Wf3FmLn39Xvzlb+0XRf1vnRaCihY0FkWzp8L/SL8o8n+jBUOHCOkXvg/q5++VX7CX
mC3GZtiGBIvy38ov/HtoktNZn3VhZnly7R+Zhn7MoGZEALqRwJjp1CNYdQZXxdBQSuAnKc78As8Q
rAsp+qI2Fl1gWy2ubPiPZ8q/gsFEQcIV1Xy23sfFn5Or9Xgjws/UvqUoqmv5bgyllTxnLcjidhx7
AeD5qMkOOb0zecNNLyUbtQtX6nWfh5lB7pwiUJaUj2NRi7xuZe4AR8KAGr9HW4PnWDbyymgW5eO/
5oyaFiuE2vWsIfQxjt5DLFXEXHHUXXylbrzDtMsPEOZo1iQrn2dRBPorFvcOdWqq8ZjqLc58Meq9
bOA17vxP81BqJ9dobLxHETEd3eEyhdq2rv7/Mbc6j7u4B/xSibDYwVhAoDkMyd2u27W85OO5ex5i
8blGT5GroW7moXkazVjcRXiZCDh/vOHL1qp2b7fH31fbebx5yO/O+YQmrWkOb1M5uMOEDnzpDLaY
OTCxUUt2W9QSR8VNpdt1nOviQXsefLHPKJUGVtwTfNa+R8Hs31QzNEMAwL+sXTRr32+x5cSgzzRz
jicojxr+w123hkFf4DbOh7TIK2u9oMJCL5/vh07FN/9K3qVXb34Ju+lCAD83/qi3tZvey6cCBMXq
K/oNtrT8oORCaN/PjLOzp6ZYgbYUikh20BuSnFRqq7uxyaNjKkVWZ7e+7h/zCZpuoZkvvqVs+kkE
SqKEkLQFQ3fyxHqyaiXaeVrv276H4fZoqRdBnJqOpvvDc43F4SaXo+jn2CWmo1eCsRXrDFnWURvd
uklFRwigwMtYGN9LnTftipTHm6+FtWMKRnoUBeOH1/YbiIaR3Zqjv01ElFqKtmSRh/Xo6LEZ3SSU
W+2Q/36nzi+TQS0TN4tbYzsgGuPoQ3joJDU5DH2OBGWuVz/NPgy305R6jqKkiTNFRbkL8bq9KCZF
2PtqZT56hv5HqdPd4Ie+PXr5ZGdKWdiTEiMewFdKEu1bUg0FsjptZddemR/HxJ92ZamgnsKb1MkD
leMM92EnyrrwZCQSftOS5HZF50ohotyRiCxRzQ0Vh0+GGcI97VLDFutgY41mszfLRLqiE/07aIVD
UllbNGf2mQ7+qg1vJpOeXyRsK0valb0AId9L7+o0kbZaWjhTp+yZ+u+jj1Bt3aeur4r97wmVGJyZ
Sbm7+tCZpWEnpvc4aaobTzLut90VFGFl81+q4LVy0VpkjGX9HI3Nq1amTp2BsqwRBPivXjXlPjB8
2cHVejNmw17wu9tW7C0HF+ZTqCA+U9e5U5nBQ42bIZhJmOAKBBwjGjs3V9JnQdWu/6sqjD4XK0Fy
kprKgI5ahuuZ6u9SR/QjyzMduax21UPjszturqtwZRu0vJZvgL9//CQb14hOPZvzj5I0zAgjfufQ
VoLNYfOqS8UmmIeCkN2pmQfnMcpxwkCPUa88GubDZLERUSql3cgVRRIhLi7EuJPSrrcyzfF+STe9
k2jo+mOMFW6sTY0U1tF7UqDahO7aISfPV8QXgZfA6LIGZp6Q1DitgzzHiDfPDBqWbP9beoyudZcT
6CS6vTsdh43PBd3uq3+KtXk7B9+P/i1deHevlJrie0XJ6NtjCSv+dr5XkDuwu+P4VJIXyPs1Tt8n
i+BDxMXlLPuJUuYSHP1JfR1zxY6S2G1wAPj6s65FWdzPaoHojOXFGuv7hyRvBlQ/RO3y6xgrK+cN
/vBu7iLJs8S84gPizrArjNsouI76cJuVt1/HWbB3zj/SYom2fSUlFBK4bTU7vAJK7Cr7GDtUNv3O
fAr2w6t29N+QfqtYrE/y+fdf66129G6MqRcbXeoRut5oP1RYEMnF4OBFgV3UWjfgDZ5xtiHAvlB7
nfluS0xfmEhR3uTEQk6j3LR77a46JTfVqdwjNLJtdxHes81ruCten3z092McFYqLGWYpY9E6k/4K
Zw3m9LGi8K+Zf/eTFs9rPx6aYgotzWnqYZeOEmhHfYfKnG12BwQn7LJt97mU7r/+4J/kP3O2/O+J
WHxvha4bvAyiGsZD01yKlb+SmZ8HgMcDwAieO7TMMyojCUkwvwjJfuRvUv/cm7++HsCiUjDPG7ZB
s60HwGLem0vQdq5PhZlog+rMCoFvHu8ez8CgdJTjDI1Z55p+8q4hIo9Y5EspS591xdRImwZpYMML
+2k76+2TG6MGciW7mN2sEs0+m0DYwXgygbnj1bx42ciG5zWN2Klz+o/XHx72iACqd90m2BfQ57Gk
WyURfhpSwr5Np0g9F94/vgC0tLWGWQ7FqZOnaHxIq5WK9Kf/PhhIbGyhX541R6ux9BM4wqpj1N8s
4z5B32FlUXysM78tirdKN9V19PfAdn4cQahFXdmb3vz0nAGK9a66QL1qmxzXrphPHizgyymFICo9
C8Iua3GJmvJWCjRQwMfihLMEGb1/GmksRhh2rJ1bq9EWhwQOpGLjFURTkemX3PEStTsHzYH6oF74
bvpnZRo/dir+NY3vBnd2OiCx4wuS4ow79VtH3W9GPseX+vN0K43sst5VNmRKxWZce4V+skSUWfGW
AhJVXDj5Hz+gNgVkt7TNHHT6eu9Ril6+HtqiE/HX0Iy/jBZUjpDltuJBkWTFMMnOG+uhdCCq7+TN
hDdu9Aqy+0rZGTtvL/8gHdrqBv49m5Uf8NncotHNuwwoP02gxbNQbqtIEXAV5dwa3BR1rsMI7lnb
8noB1l/byveBH5MeGsxS4+1851J2mkXmw23xLXPWltYnOSIMq3e/Z7G0UgSxzCphxmeqTXnbb+Lf
qoPUUmNL+NHQd6WO7s64aBm8VexWD95m/LNmb31+CQL946qwLKQYqLQtJqUf5+dhKfFWgGBQg6eZ
m9mz6svXk7+ooFN9pI6ncPRgsjHTspaTXyGVpY7gN5yWZLgCAJsB76V+/ojN3ux2Vx+00v5PsCfL
AS4DL2Y5CkErtQ2GmKglH2pMRRQGKO9Xk6llxr+Ms9i5ABCCAnKdyK2BuBrriHzKQFKiAR4LlH6d
zb/csHNADNkA7sOFQfp7sWGnWi4kL+Y12WW0CJRiwOa91lfO9c9m730Q+eOpIFmepProgbM8/H1K
/yE+zLNXr9xPZ8fs22BMWnJsThHC3mIwszZxKQeD5IzHmYgQW+h8W85sLW1QpVgHdn32tbB6o4jN
yteZx4/j0qdKGNqol/hanVvc57co7G3iy9oVtzp9nVUBqYVQwV/r/33ARdkrHbLMI4uRHfNh4C1Y
bGn9Uof5v+x9SXPkvLLdX3HcPWzOBB1+XnCoYqlK89jaMKQeCJIgAM4kfr0P2+H7SdWSyq+99a5D
alUWpkQi8+Q55wAYQ+jWAenDqiIc7MCa/YLW4/Nub51IQh+/aNYpRp8d5tgxwBLvHR2Ef7IPRtDu
+jXrAEq3aHSaXwrpiK+P+7GrXW2h9I2VxLsb+e4jW/9kIFxzqaO2aEFLsGYf0Cnx0kA+JK7WzMTX
Nj/aQzgKK8mKDU2vP9q1BjFyZRNu4DmzlkHLDXJhqyTiGiWSu6E+ZW/dI2+fNBjkO3vrAX3zfBqX
XLCh1GZEn+fYSIA7K+M1+22uzVnAzGyQd984J7U1f4PA39sN0DcJFjJAZFHSOW5LM0afqSErdBSU
5mNTBle6pzdD7z+qwtjM1N3gP0TmMkOsUc63He/uR2IYl2Pp99euS4z9XBbbVmtk6izQJtoGuczl
gsSaqL/lWj4PBniRp6bagPn9YCzjvmj7R5NocB0Hd2pelm0uBju2cugUZjoYIx9pv61nLXlkN/B2
tTl/y/yO7APW3ADXkRAif/g1LlYPpKJg4b3oEWJv8oHNIGCUextNSGdWJoHJqE3rMi8qKIfXzQRy
SV8/Lq32EgFi/LjJu3tTqp+tBhM9G9BwZwzVxdhJcJ+6Pji+C1KFEnrkT0FvgB7eOgRjcD969RAb
cxucy6mVSF3WqWF1F9Ty0FUNJuSw98bvQvB6q8W4ADZGv7egUEeSK+WBskOfIziAPDWUDL2Mb1sj
wPu4ypvNZPjzo5BGcNEg2xiC6j1lvr/pMnGnfTxkedOEZR784KZG01gz78Ad6ELZrgWxqnCctCvY
NRi/zZBzW51bVn6X2cvW7BczJoMzhDkoIk88Df/csSCBxrlc61AeOrCOvGxZdaA/qDoded2rBcXy
oHsdpl8njuGffua9kaMrg3FwSg4SRpwF6XeoBg4QCVrxpZJHjANh6kaugxsxS6DSeML2n279ve31
92+OpDX0pYAUNupPyFTvrMSBMCIyKUYer4JBYNMvQB70tc0/Xd17k0dewF9AgphB5iYCf+WuYPWT
ZYCHJvsFGvDveWPt/t+sHd1brTlOiBsxwNHfeerGxrZ36AMNtv1CT4Vs60Id+5m3u+XoygITIoiq
y3Uht/aGrV3KSB6erQKF830B4FL89dD+DDXeT+Q60W/WThtOx/3VnHEGnY+zAvrSLD0diZ4yc3Q1
GbMeqFzPQG4Wl4SP2w6FmK5B9WGJOLteWnrjkKevh/ZHAgOoERw8JGRAL2WgInQ0trZ1TRAJY5O0
Mfx2j6qeeMxu58QE1cipefzgHnxv7GiE1Fwqq19grAe4N1yFbNeeTopaxv9d+fLjffLP4NYZf7Nw
Ts3AkwNodFTuipS6oI/0Yi9EyJg6kNI7HbtZ9sd+7N8WvTUZ8cYi8cyCZEsJ+FbZPueW/Fb2FNIQ
Hlgzw1qYTSK9ZtsLNAmAkQHtPoVzQwV57UcQi1sNfL61dF4CAtuoMp2tb2Rbp63Opqy6rsA4LMAy
GtKu50ndcbkbira6FGKar4NpoonbcY16lo9cvk19tAm3qaIGxGC8x5KIPZkb5xJahkvYyG6+CaoK
DPGtjNwRUhVj12xr6D4kyMWkpqt6iB+Uz8rTN53rbTwnjxzmJf0wRqjjwz3TsQoXC4TPowdCPuZc
l86ws30UwQKnuoEwWsp1fr5ACKbq3T2zgmdpDGVqD8bG7920K4sDpBaSsQTfcD4iXQ5y+J7PTmxn
cw4C9noMGUCXV0rjvmn6gqWjsfg7d2DAG5coIOb4sjthO4kea++AjvwmqSZLpCBDYdspI2bMwFmf
Do0wkmAmy1Xh0/YcJazXxaku+qGyk7ZxIRlJBh2x0bgZSmO6ElYxJnqZpjOoS5JEOIWR9OgLjnrZ
+aEjvB3RwYZ745WLDv+QOVSlTlcVu6oM6Fa4zXLVV76xMatqSWlXJMNa4CMZ4LYSNb9yLf75qAJa
qAa2Yopn5NxiYli7ai0Y1mvpUK1FxMyq+2ixPHA7Q05nS2ctz8q17FitBUhjcZGCQU0SldxdvRYp
Cyx9OK2FS20IEJMHrxOB95VrcXPI0ZdY2Fm3tdbSJxnaDFRKstjMXt3fO4W5mdYy6bAWTF1UTvsR
OaWWGP7GBBV5nBMFJOZaapV1lkwLWt5JBXLz/KLKJ29f+/4QybU6W6112rKs0BiYtxFb67cBCrm0
z54s4e21uisb+3tguCVQ8FkbFTlEu4fyauzQZ13bemuvNeFytgAw8Bg0bwVKz5MdZGEFJUPUggUk
MBv7F/fbXwOkAnKctW8KsJ9EFQ7UAqb5AP0SecjXYnS3lqVJIH8Fa6GariVrgdo1sLY/2preDWtF
W0pEVRmkQuAnfoq16i08/WsgNk/czFU/2gEs9sJSiSPUGQCLoa8hdOz2B1J3L9TQF81M9FmdAUi5
OJtgGp7nqY4CCf0CWe47bIOhCLZmxp9mCZERs46EZBvi/WiRUOi6Ip5diT8bk6ybNprPZ74LgOtk
J2Bh2ueqS6ziqVVz6phZhKR2Ittirc9uIKETARmxqwqeIM1+jn727czrpAUtu6i7LbQ9knowU2mA
MDwIbgUO7GAaEV+MOz7KftvOAZqF8nPbYZCecH8IRvYFuME7aMQ1bouOJTup6Y22NDgl8scWlNFO
c2n0/nPgDNsBfZLQGEG+ZBaxWipUbqcq8imBooCz7EDXu2Fs2ff4IfSnHpRLAQhoN5kD+i6UxYy+
eBBkuQDJduwMQzQrfdWNuACwB5ecbNjKx1/p66LwdraEyml+ByWUDXOyHfi4U6f83mRAI0z+HgWR
BuDkKil744wBb2N0Mxwj3eupNjd+qTdOEYA6HrwfTROPwy1lQap7axO4iFLGISw4pD7Es+HyuEL9
x8HpCKw+pFZ9XdUjFAsK8MjPtX1muRIpjBIafd8K9xVYz7Ou66J5+mWQx2oqoU9xg+h12w45oFrA
qtS3fgFtYc+PxoGiNp+HkIUIHTDqGnkdEzZsDYDG6jFIStJgLC9BCz5zv56xU+9Bpr6F5gJktYIU
6gRP7YRUv1HGDn3SDd4fLdIQ/LlXeTqC+rXOvGgxENhRvCxaaL0MlXfw+mK7lFnMRhde1d9Su4AV
jGH216f1ph9tC/oZ5qpxU3QIeQMZZRae+RRRQFmkpY/El3VlOVfUA/3XJF6xUjHTBK6nQhJQfbOk
a4QWBVMCmw6gy4SKYs1iI7hlTX1OXAhFUXwE/YlPnyCKob+VBUJt4uchPBGevvP8zazYpd/bExAA
hZOWioNbfwo8yOd0RmIJSfe9copUg183RWUCck913m+WvpY7ewiCg7YX/7JCqTByrczaQKgN1PAW
lLFyVeLlC57+sLOqNhyypo8RdNRxxcxf9uzxqOi6/aDmmA7VFUSk8E01y5MF2t4JhJOwniYjN3ap
yztPdtNdKbv2crTG5qKWRQCMHGP1pTENCj3ylVBAvvig/pzwfMK7EhJWNUQP2sndDha0V0Cs0Uce
gUITp/0tN73XbljuHbNVUVB1KehJL2aINl1NTXM59vhzQ5ZeXAb2JcuHHXGFDW2zbFMs45bR8lz3
7WEYvFSB5jRSUF/ivv+y5NlTnQ23g4U2Aj7bZQQG/Z0c3b0bmBec0DSrOfSjeFJ1BrBwVyOFzpR2
64fKyzcGoPih486RZfPUgtZSBCmg7SDwD6dhWDFHXqjA3bWDPUFQAr1MDQti9Kyw0JvBwTQ0vzJX
9DvAPadwIcvG4vgrYzJ2nZnfYUmNUOX51dItSYHrQ4lq7yt0qJVA13vgdALDL7OwZ9uLssUty4Qe
t5C/MVNHuzva9r/aiWy9wj5DlioPmWVvuEkgOzdDJa1RJOynbFdQkXqjldrEShlUFkJdZklVVVuJ
fviqLtOpK6sDswGDyeQeQmWgESvKH4WF7kw2BDij9NYYzG9FXz7kU4DeCPVgaAkmtbp9QDNALI38
Z9XQp6XwLibTuLdm+0xyfYBG+w93gNyDLgZ4lEr/nDLvu+uCK6XVo0ITRZ6WDX4/VCKhkiXK6vJw
FMVV6YCCXuR9QrN8QfK5OcttYiaNgFST066sVibIpAEdeSC+DaGyZQhHCdQfZ3j3jPKuITr+HUfI
+dq0c3OnFlqHkz/vR08kbtPf93n2mjUNZDqCFGoJ1+YIDQWpfR1DTmzXUes66/3vHRyCwA6bJbtB
gefcNIcoyLNz/O/XjgQ3TPKLaeo2hAbnqK89WgEUazq5q+bywhUAqFrBXeUqGmXUvIMmy+uwoDV/
GtC8LwhiAOwYCPZwJw38bIw6c3xQBFFTLmpIL5vlzqKAnGq3u7A59qZyFxp2ZrHL2BKbejznUOua
dXXPq+rbtFhbSFkhWwcGVTECNzbUP3NCb1qGIwcxme+4vO+8GqsrK+JH+FYMKQt1blrIFS1tFdpq
EY/d0OQ7CCg+z91ypyaoWntu3HvgT4AgV9iREmo6K2fKKhJkLW4N1JR8KIs2xkaI5DSDpAobcZ7I
T0H1bT34U1zU7YWtl++DBYGGGfkVx16gzlEGZ7VR/zAMCFl7RVJop4K+Ep/C0QZkHgJFi21DnaI6
m+lE48zXKCQrOEpc+eEIATt4b+e18cTPEW4ppPUQ2dLGxdToPQB+B2caSIq80AZMmXELPZ/QJEUZ
Ou1yCDwZUTannlff8xL84xUb9ibpzn1Zb13Czyv/Vw1lwbB31R3vdFqMBG+BxkZru7LwfKcbvx1e
IbTyQI38O8uBVoPmFpyWTR5cBlJlypezcbYPwSTPWQ6+hMl/dnH7Vo39sxhNEpqd+zMzlpduKJ+n
DK+d0kROyZfk3p5YEVqiOJdrlBAQcdtAlIh59IrU+V6xoopLqJNAZG/qkho7uh08PyYIfCCXYu0y
PzcSEBkYyERxHZnT8FDiUiGD2LRTcI3O6Ot2ZFdgyXoWA793aKtCWgXpvKi9xaukNuyYF94eCjm4
360OAExOv/nS0bgds23uOpEjzEdcJmByNGGU1u4Diu/op+yBCtEQqunm5dwT5Z3fQeORKW87O/VG
Fu2DgTgfAm0NtGbWc67rG7j6gxBk4xZjjCsfqVcu9ktDtnSkl2CB2ZlQQgpLt21D3DgqgvJQHo1G
i8QGkDYIb/WYpaU9PuEp8Lq4oKBbzE0l0OXRyBTKXiGj/WPvB4+oS8dmM4QQbNk3Bb/sG+vZmdwx
sikvcX+xJ1aOdQJxQODMJNk2BjJfgw2qriXbNGQe48pD3DALaNQVL+bAdpNhX9re8L0tXRHhnIkI
ipB9XEOmNISoDRqz+C+25MV2JvkTFcumdfpNCV/hiAFuPUNe3YLoX+RB9gmB3lSkElMeoX0LyNeF
fANaNDL77qKB0GUo1bYh5FvhsG9QqMO2Mn8WFXTBRtpfO8CKcOQfN+XAN2btnmUOPzPEFADn2GQb
Cj7cKFBTA1Bk48XC7OSF41qAK0q6cfpqq0b7YZTu82JOd81cj3hlFRe0QVeXGElEptqJvB5EjFNW
39WBXe+NDFIMWEYIM3qbouAHswNcUAV+JeBayg6BZ9aK266FaGpIGymuAtIhj1GMF14PUAak4Ri6
U+i1Wc00LhReto7q6ijritcqa8RGGQiQOoHTWnmzjtuStYe6FN+WfLB29bhSNaEFMDJZKS4mzHUM
bIa6dNHDlOPlsGgH5wzQvbz4xd3mEV7zETKu51oySC01/jnkuDbmANADxKVurCJ/zl08DABdiP2m
3Yx12YSTNZxXLqTq/JreV5YNfkNWSuymgW1BdgG9bwoBK4hMFQ09GBihbxZsO5fqKs/YFkIvWVQW
CDCFE1wi+Nx6HOqssiHXRtfvgde1wUOXFy8uZPMuZygo3nRVCWk0sMEjjpr1M7TgcMk4zY2rll1l
z5cs0E46UZJHUP6BcipHkGr0KLiPE72zWPNk9yA/m9PeXYpYu6IIjQFrPJQEeFsOMmTwZVhTvpln
vLkh/b0FheMhd+QOUcfTmOur3PGHBAo+dxB0fHBwhVQzWDwmeih5c0NK76YPsC9rcQXp0pQU7VMx
BkHoWmSJxey8LNAbigvfVeEs5LVNVJJnetN4w40/0r1yutSg2fd+pLgqbfCQVKjXlSPfmYN5XbIG
utVgMF765owLoJeZobZmjXtEK3YYZHXL3X6rmK9wR1UUeqv+MzWbq4xWVdj6xWULdePENKcVew+R
R6MA1/zgzmEtxRnc5EF0cuMvw63InKdJmdA09S0ECjY0POgcGGFQjS+ONC+mgL04udxl7rCFR42Y
9s7z9dFnNJtZ5Hak2+p6hKAaVgNKbg67pHazm/m8G/t26/D5MOrqSqggMZ120xtTEXaBs2NcBVCf
BS4BweOdG3SPZiWvORnP6RoNWsN0xkzxKnh/WHq269z+hisPV6TlC0T70GubCE4V19Bk7fCM8ukW
Gd7rJhi3pS2TPrd3ea69WPXuVTtVFwXVm4XRA6+aAx2NnYcbFPJa2GClrp8Dv7vB6zwGpoKHJMjk
tlIQdnIc8J6PwWbw7O80hxrbPKARpHT4phP5VnLoFM1rLgEKXHkEQDH83YQZkQbkQSmyH2Ngcrx+
yiKZWv8XpzT1iHPVtv5LhzpV1GUt6nmmqCKhFzviCLDDri6zGz04WHC/lkmzoD41+zLY5RL4Ouju
/kSxZsdlcFCGNT6263gQYfFDxhsHOnUEfIYDJGyzxnkd6m4453pEv93SnUGgsnmCMBoPh7XG5OO4
JxplJ3TyABs6j2hMyrufKu/uWz0ssRoLPPzmzLoYkM4LOYQVQ8JQ0KrW0pa5FrkCBymWcvWgziDm
pFtrYTJrLrq1OmYbYqet9oeBstkMabtMWGRPlZO9Nhbevd5aaQPyFbfNWn1jax2Oq3bZdijNubil
GUp1NOv3DKW7ESW8fq3lnUhmf5zvRYMaOtWgUf4HEbsJuoV5QL53itzvTtJszQsPHMhluupMnETJ
rDWpP6oQaIgD+M8Ds8exNJEtO49rFRhR0Ybzd3JJz0gIJ7rqIT3i5Q/ebsgEx20TAbaCqpL/7RQJ
zAfJZpASQaUkACmXBxX198nmFtksamUBNp74UaIhJ/hhiVP1gQ9qZjZUJ1AxXwsF1nHTcA9FWzkG
HNrcgCMMFzyWP7MtECRRHc037plIZmtzGkHyUVnCAcMvYKKuawLqeFQPXBxTCR8RJlbSiPL9Cv/h
qF1PoHo/CQBap+loHd/ZWnfVm5x9zsS0zL6xoJpUX6BWDpGgrbcD8SMPg4eVMq5+/HqfflDoQd5t
ZU8FM+MKlXlvsPRtiEfbMDhvIA25qbfo6Njxs5P8+R9sUBeYJnCdUJTl0VT+3s6YW1DvVcMK45oS
9a3bQmsJTZH2S3ka+/iRLQcHb6WwAJjzuJ/BNCUSeRlARuKw7o857TYrOnyFF52qa35URkIPIRh1
frdfgqf7/bjanFZZKwGcmiL7Nzrc2OlIo1uhBS/+qUP2wWK9M3a0WCT3gc2bHBPFv1VCY0zz3crM
cRJn9MEuhB0K3i/Dh/dyj2pjgUZcOtToj1q73fQu2wX1bjD2U3e5Ys3lZko1FycKm3/098GeD7rJ
AMkxdI+D2fb9THLktGpGAW5yzucn60zHzZm4HV+hDnxpfGc3YIDcsuvy/hS+/cMVBE4BsB8A/Fb0
73u7aDMD4HIAyGnt1+0idbn6E/s82I5b4zE4fH3cPrSGE+5TYAtAIX6MRxtrh0JUCoXVtesOPjps
7te2SQk2TXWyXX3dfO+8CXjDHWfdnfDLxh+MHqWwFsiPBjpqPADBPRU6yEadGNA6Pcc2PLBkrSpc
FhDvR9MXNKM39JBrxYD0prtwD266EjK2yXTwwuGJgroT8IINsgknDB9jqT1gMUEeARQ1pNuwVY88
yuSVfuvacMvOtt9VUP7gQDGtqMyTWOo/h/je0tEZb6a2VbX325K7ObdTssqqJVAuBuNkmbgRONDF
SSbPP9fuvdGjs+4hqU50C6OifzTqy2nOTq3cH6f8aAKPkAteM9raNmBhdclmXCQZRG9BmzRjSM4+
S2x1wuKH8wivAlIRANJBhPH+pCEvW9pGA4MVkiqUnTN9Y0953JppYb98vTv+6G5ddwdOmbGyi1ig
rz0aXK07wy3qHsnMKH/xACG0N+hh3FdIY0D26DvEU2qQDApw2IfTwU6qS+fm62/wR0CEL4AWFgPU
3OD9wFl/P9ick6DP1puclc8tRPFaeVXI/3RE9NsIBXhm7Sf4g6elcKAcu0x6ifBYbiYApKFfgqNe
JOSmiPxr66m/8L57Vuj8H/am/09M8a/1Avhv//N/fJ//e/5Txi/9y3/5KXoIR1+81D//41/ny4uo
X9q3zBTrH/x86fr/+JdpmP8VCBbLDsAICtEOiotz+rn+JrDwC+SXwBwCWh3X8XC1C9n27D/+ZdH/
iqAWzNj4/Qp+CbCTOjmsvwpWoosVpYl0mbUyjnj/GWaK9x4FisYQbVs1PY92otZibu1mUGnrcXnQ
sqqflA04wQmH/H7D//vj7SNgi4CqV1MZ1ZpGL9WBTMB/oLzLAwlx6QBv/zezffW/L5a3urnvfcg/
Vo5CEmZJf1Sdr1LXahoY6Gj/xGrporDbWdYAcIWr3au+IHl1YlyfTJu9fpM3obg1ly4AMlqmDI92
tDlZptozDghE/PWIjt4X/wzpyEU1fdkyhy8ynasWVFv9YHpd6jpafSMj6bMzMwcZJG72/I7wqX+y
tdejtKoYnldAT7UPX3+Nz4Z5dM8Q7hCEgEOTjmqAELZbygal/HKpT7EPfrY/VsNv5pGNvdvy3pcp
lObHWwHB61/IcVFkOXMi5xPb4zMjR1fLrErhMY+ptCnEiptknF5W7cStqG4nvfm7qbLej6TvIX/o
MtmkWW+Ol7RR05WrhXUC5f/ZEI6embJQPbJaRKa0LZz7aql1vS0FSIiQPdOmtf27MRw5AyMPGLpQ
Mply0o8b3bh1bCAHePNXn37MHlgC22UWfqlSCYdz3ZgKlxLzW+8UfdgRr8q/z4x15AZMhOrOQqRK
vWqZJ6Cg3cXYtSQHc0Bf1w3bLZOS+7YtBSpTiAC8yCKMeWcgdSoMQHs6B2EON1ChEbpGM0hPempG
zEDtOfl6Ct6/1f75hkduYynkJKkPR5VpSvpokCulQuXkqMnkFVBAzwtAVWNSZULZB8/vqzkBtMDS
11+bX53HP2H5P+aPnIrrsGmkAF6nngSH7LRkzrWmiA7U4qk9QSnk9Ws7n7iNY3bjAdmmqpzKBlWf
XNzUhCLPzYA7P5XZ+uzzj7xGXihdmTJQKXc5BHYzU9T3Pt6HJ7zeJ4ftd9fZG6fUT94AaAJr0qkd
0Ec9uuUtYW35fVpQgf56hj4zceQtBjNvueFXTUqCBbgWTvDJRqsnFxVo/5QKz2fTdOQ0uG79QDAg
/8rCKtAO6Nqo9FW1BCfH343iyF/gstUZy3A9OJKYXQI4U6NiJH9bHlaFUT7+lZVjGTIkFp0FBD8q
ZQ3KtuFEBpPuO2xlfjF36OIIvzazeokPDsdvloE3qz4EC3oqegOdRD5QP4DWOFV/65uAIp0LEGcv
AB7Not0QiQzr9cgXLf9uLxz3D47MaExbZXBbYyHu/MJ07MjvZ2g/1UHOTglyr2f8o+GtP38zPLud
p362J1RiKyXyGaBYW0IgB3hJFYOcpVhA6Or1y4lO90+23m8X/cbaSImyMsAL0qFTVCSZ6pw16c/E
/deL9dnnH3mAWSER7EgLYWuFwDouVSd/ONzI6YnN8NnnH4UMpJwVEU2h0iIA5ghZhiaePM7/7hr4
nQd6Mzty7oDWMUqZTiheC1RcAKQHTQMVvX/PtaO9tCo6F9UThHMrTkHRJQvBOnnqHvjE+/wOOt/Y
F1Y+QvEEq0PUGDxltW39mAxARaK6p+TEXfPZDB75Bo+AhqlpF8TkrZzyqNSTA3i47//6egN8cpMe
p3EFHys8eusmpcVSdZEzdE6Q4F2NNqJcFpyFdlcAb5wB65MD0rRU3/wMxbSvjX9yloyjQIPNRbU0
DgINVN+tOna8jrG0rNAwdl0oMpFbn/VS3nxt7JOJ/N3L9maxFLHyzBccW9Gp9WuJF9W90c76VLJ6
DT0+8AvHikFeY5GimQEX6flC4nE2Huu1kY11MhaNvOdAWnw9jk823TGjbx0o6DyvlzZ1R5Tm7Hkc
/MiTjUTNyzR0H/+dmXUa30wXUFDIZ7YjpstAj9vgN/c9pS2wQv85Cp1/B1HGkWuw0czWAVms0j7o
zS4EmROyb3Yw1myrp756/XoYny2L9X4YVqNdWUi8yyeX1+LeZPbIklzWFKluUmcgbZgy5OBm4Rjk
xMx9ttGOwoWaFpa0TcTnRmkKoEq5ia6/0a67v4sWjCOPEKi+9DsDbxgFUmc0ZFQmGpOpsowq1N3s
uFdfz9zHw6DBUcoB/EnK6jNTpfYoaRR0KI7bQ3OqhPvxLgZi/f26yLoFfGU9jSIT9l74LVLzIA+/
g7J28VdvPRQ+3pvIAIquDIrnqidA6EyAvE7cfrolXdFv/m6KjmIBZjq0gfiNStGKWgK04RibtsnN
E5/+2RStP39zAoH2suoxb7EAnW3vLXgTjs5OAAL5qej5syVef/7GAiNWA20C7NSiYs1LbRAQINak
EA9/Nz1HJxwoqQ6v3hlxc73IS+mSJWkC62Qk9vHRhrDD+2/vaWIqCw/MtFimXzqDYF8jQKVWAGLj
9tm5IOzy63H8Tif/6dv/aFZdRMUDXwqssyivNLo0aAbQM22vumo6qLE+U8z6hUsUXREmNJ2+tvrZ
4hwd89KYM+RbAmSuSjSOluRVZ9XN1x/9yc461n/rna7PZg4PwnxnSPJAAlOpiBm2pCAnnNR6BD6Y
sjVJ+3ZrDfPIM8scZNoN09Yteg1Syc7bWVYQK89pvn09kE/miB4d8V6SkRcG5ogyowc1vAvSb1k3
8def/tkY1p+/OR5QayxaWyHUl02xL4lXAsxllTEWuw4L6Nbuvjbz2WocnXMweo/jjHxLmi+6YVHt
TOqywQsDYHETbeV/t53o0Vkno8s7c3FlatIWqLlBgDVT+X+52kcnvbEV9VlnYR3yS2XqvVjs0DRV
WFrdibX4bKWPDjsTvTMG3qTSmramHdZgSB73ovbaKf16FT7JFEMP9P1qU7cpAShtZUpqTUAUYQ1n
LSBaIIpAk83MLX4DHATAcR13ElNp77a1+yB2h25+/PobfDbEowPvzotroqEHR6ZXC5y+BBpzMdiJ
4vgn3tI/us5Nfx5GybGZ0RQIloVy6MEzIqRGWxcwymAT66XzTemVwfCvhnOsjLygy0LbUN5Jrcps
lkjPHeDtwI0Gf/feR7rv/YK5rZ9rc3UxgdeTsMxcmciiNw9uSaft343hyAMwAWYEnqE8YUMxPF7a
Ogi7XuQnDv5nS3J08AHErwC0RqYk8HR5Wy/+JutZzAHp3opFvFat355Yi088mX90+JUC3AlwS6wF
KplbgG2nqPDt6dDnTn4/I6BIvp6v1bt/4PX9Iz8gHYMFfJoxX+jQSvsWEHe8VZ4AKj1zewD1mwW0
PU3vPn5t7hPP6R85hbobbTZmCvdYoUo/WmazBIIVwNB7KF2g//VrK5+cS//IMWgyVmOZY/JmMtPI
ULmzA8bLP+F3Pvv0o1Pfdw4zINAHv9wKf6OUHHaoaVebr7/7JzO0VkTfXmFGm412IOCY84FLaIC0
bowXEUt9Op8KIj8zcXTTW0S6g23CsSxoLT6gF4ddSYAkSzRFSDP+ehifTJK3nqA3N7Hl96VpLwFP
uw5Kdzmeucnsi+7EJEF65eN96x2dcwXAZ2eDCCi1eCCuRzeHpXKo0tqg+mBVQ7cdXBssN3pQCDI5
0OaiGyJj9ouXmbDeRGZL+EXc+C2A3lVre+jar23npgMKHJQtJfXRWNZn092oW/OspJWzJW5Znfla
DfcQovbCzBjnfcGdKc79zoJEdNfej+0EpT+g0C0v1D3i8mgMIPVOyww9kGiEHs8Li6Etk4MDwAWN
HGiAIoqA6EwM4F0MK1S7zgabazDaUHlpgtQiqpdieNLC54A7m3391NQz+g6nTMcd98gvPjVZg76q
2rteLOJOiaMqfsZzXz+Mc9M/oENBWombW95lNWl+ny/uc1vOxiuaYJYz2C6fa4C0H60ekmdG5+Yp
k8hL/C/Ovms5bhza9otYxYDEV3a32JKc5DieF5btscEcQQDk19/Vc+uckjBis04/Wq4CG2FvhL0C
bW1/QAdxCIT+NHgwxj/n1ahSFJj8x4751b1gFxSz8pb2LoIY0EcOqv0/Y8D6L6wMY/BXPGvwRhWD
QJwxlHKTtYEraHJBgX0uWEkTxqp1mpNMKNkfJq7Yn6wf+UPYlHN4AiNSx0lUZuyDIaCI1LTLn8Bq
mAdojEfia8OiYbn38rgDfxZCtL87KBDsvQdsBYiTP+wE+MxK+gY8BrIevZaT49zHEsSEaU9VZ+vw
4spQtHHlrWbyYYdaRB594EpU8D5YeQ2BUmkDFMcUEdF9OJMxS0uRjfLYrZ6x4E52F2n1KBNrtHMY
vOSWVzYBV0G0n2xUhU3Tnnu5qs8KEgvv8ID5A3zZNSkLH9j23jQN8DL9EL/Lxp7VO7vc1kBfssez
LLHg6aAtCtmdWdn4Kb8oI3UFwEFNWe/B1bY+4WxwtDWmNlXRnddJDfwAeYnlGKHS+V1MoBXc2A9n
W5tGuJ5IEI3PhQiqU1hH6h8ZN+3jCtvRvSrNRkZ1/TnqAEwgHZL6vLLZB2A44rBN4bPov9+UsV10
q+rWQhO5QHjFF1UK/pg6qFzt3Y03lpiLh1wybQxfwuocZ/RbFubdQZl4OCohm0MI4+oDahjz3XT5
Z12C63Vbn5xdIiMgdZupqs+9r+VdqZcxpW3MdnahjdMgvSy5Z6t3NqvHhmAGOqXhIILNplT/FGYI
nvIhIunIYIgIHeiG7blgbyxl6kSLlw0WhKt1OhNb+eDo9YMWCSkqEaOe3tRfbxszJ2ACWpiK4BX8
XHUNfcxqXn8AOrn/eb31y8i/kmqoEykgGVtoi+Xq3FPJQMILxhXyZxV4ZNVc8vbQ9eU478z+1iuQ
S1FoKaPzXNZe6pchBDGiHuW4DDtznf+wNXwQlL2zRdffg/vzYIh6ut7FrUB1zocrZFWmvLPwkFhq
m3bSA4+zEONOpzYWgcv2qOgUFyD2jGcwlqcmAbVYUvDTm5gcmibLup3PbI0dcQ6Jqu95HRf9eAZi
e340uhmGH6aK8v4RzvM8ezCXF+C7OoyrFi94OYnu7bDm5QcI843rzo/YuJxEzoLvWQu8vRLduR29
6e9iXcEn5tA7OA0rXrmbSEFRiDHwWfGua3eC+vXxBVv+ZVDDg0CWBloDqQRd6iBBNxwN/xPK8v+k
qPk/RRTuqltWgvQrXYKLapQ86To3YNVCRKDS+mnGE/vxljXIXZQevCvWTMALOuWBx5OK2u7kF3TY
mZfXVzg4QC/HSCvYvYHim4GJbPt3IIT7nzKf77kbvJ5WQS962TqEKaF1AKuTtCLQ+fBGHCUlKKaW
Q3am6Dk01+RNqQ5CPC+/xIWMisb6IuUArf7wC4iXhH2efbptDqKXrUOayHiAt6IfUnyltLfv50zk
n683/noe5ZGTR3tNKr8JdJyyPHxcWoC1o/Bxxk3CZODIX//G1jQ7x+CJeZ0nFhWnHnbuOw5Aw1sI
4NEvt7XupElU9cCcK5c4jSNSpU2Z90nfZ/HpeusbYexC7uyqPUqgdJoWmVbfIiAIf4Tr7D0Oozfs
nWm2vuGkSK/oVnhX/ivtNNb3XQPQPPSi5lOHyd6JtK1PONdoaOcsMN2hcK0s6gdK2hMJ6u+8GXZG
aWOGQyeQwZmivVF9nNYr44+yVvV91lf+/fU52FijLhhOYHMfWNVe9NQq8mCBcX1rUHO/b4IFFkh1
G8Xp9Q9tjZITx6akkeJeE6e5nH40pvkLkrVvcHzZc/x7/fAKiWAnkmsQGlhQIZv2fdtBCcVmbVIM
FBo8bV/F8QEXqILeY36gCQE5F3Jx5O1BKL7evY1ZcuvuLFuhsm1znnahDE5xs3hvmj4bP9zWupNJ
hiyOqjInPIXLVwOdXC86rl4VnK+3vrUGnNZjlsG3ajTYTj0JUZiJg+1rVZtQZj/byNtZaRsj5CqA
ezMbYcS1inQd+/GHUct69le9PNzWBydTNbAPgTQhgpB4UDIvLTSROERdapwpJcn3jBg3RsoF+y3a
CxtSQY4ulO17iKR8iZvhXZ+Fn+d63mNMboyTi/SDr5uOw7HA4aOJIXQ5ZCwd43HcOdpste4kqxXm
LsGYTUhWg7TnSDXhKWfF1+uTsNX4ZdieXbYgJ21YEyqeQsQWmggLNCvKJOsAubwtylzgnjR6aTSZ
RZprm53yAnKbeVOpz7f9/Eu3nv383qtHvYaDSOdlCt/Qam1PTAe34V25SyGTlbSy4iJOTQ7VSGh+
1Ccz2T2btq2hd2J4zcZpjhnmFQI4VcqmPkwviN2dWv3WundPGS34JKOQIu24+BDVgU4m6G0TXs2H
hcXfbxt+N4TJhNNGPfAUctvlt6DPoyeIw/U7SW5j/3EheWPEgYoqGQygKs8+8TAfj94amEeAAcad
LW5jDlzgXejDyq/3c2S4SUQTJEVs/pU1BTDgNw2Qi7Xzp2jgE/x5Uoh0zvJkx7GA+ATNx531vzVE
TvhGWR5waLrhUixm+n0lHTkvlbh4xK9y59699YnL35+FmJJqICossNVg7/00kyI7dd0A4Wndrzu9
2JqFy9+ffaLjJC4EdBjSLOwg0G6mKZEa8qS3zYETCbpFZoNSbZxGkp9wcfg7pFD1uN72RpS5EDRo
nUF4xfIsNY2aYV8DVM99EegZ6nvqENi43iMivz4LkLx4OURaztXq9+jEIjHFlp+WfvgeN9HP6/14
fQaYi0KrMtvUqlpx9QQU9GvTirK8UyIc6529/vUnh//4/ExrWxuvzEQKcvfR88gbI+yvYa2/hyW8
6cWSDnFw08ELpkYvRyooJaSpBOOp9KOqSSJvrGFD3+b+/80N+3+eGv5lUD5frRwy10XT4X4y2GBI
dN6kSyBONmM3JVX4nb3sALFRa+YFMkCYlIIc81jF7QGQbSjo3TbZ7rm7GkWtRoGDF9dtMvQ+h6ru
rhfH1kp1tjXIpEHCSCKYe6/KD7Oo/lp8+o3jMXDn578ec6BevxyfKZrhYWtx9oWT00fbTvquBeeq
Uyy69xZ/Z+/ZCghnZxsqhcoAFK1StXoNdAU9AoU10Aivz0Cw0QcXeJaZhdVNZuK0qOJcAvBEUaW3
ki99wmCaOkHkEOxZGa0g5NWtQL2gHWr2te9jb/wjyQpLLtMDzAtt4f6+7Ln9RQj8cU8iNs2eeP3G
ELhYCYvfpwQ4e6nwzPoQQ0vCQr7WmHBnELbad5bhUhG2jlFJ8UxU4XFFQNz7+1wHjX+6PsgbC9FF
3g3NHOlmtVAn74YG2q+Yvxmijy2DrjoHR3RnC9johgu9o4B52dDgCGpbPX2BT7n+3qyGfb2tE042
g4CjbaQMEatD/g5LBg92UfGYF+rj9fa3fv1l8J5tvdOyeKyfWpFCmoGhigPd6glQiZ20v9X65e/P
Wof/LyAK0JdL82iA2XUcl9IcesPX+LY1JJw1VMwsrHuUT1M8P8W/cTBcPos20l+uD87WCnJSWV1y
qB3QLk4hMNs/RGbwodvfVPdTJthNV2zmgu0g6BmSMs7xXJdVUiW4Bq8+THYKKm5cnk4iW0IO0fMO
22GHGlfKLbh6bVPs1TM2RsgF08mBx1U2w6yhu+ipyQiXDFh15XtwyssV979lLeZC52K/DmfutzQN
uvWeZXEPAfAw5ePwkDeTPOa9uemQy1wIXZS3VurMo2kNBca08VpwZgnx3090HW5bTNyJ5MaU3lrU
I7Z1U+svVHtw+6qLIQZ1eLV77iaX4+BrA3aZp2cBBzlbHuW5gbNO39J7s0Tkd6jGyT/0mp+gEfLY
reZTPkNk13RNeXc9TDai3EWfgZXH8kLgoxD062AzD612aESOOzlkq0vOdj+QgdgQ9rypCr5m8PlY
Y3WOczxtawKbCsh64mo7BtbfiZetFe3ES72E5TJ1+Bwh4OwlWhmARL2RN8C/crKT1TdGzEWjrfMI
1rT14pR0tb4roAN9pn1o/r4+H4780/+eUF1bOQFwBtFwSksv0tkz9e8WA1P7+scCj1mdTYmYyaMK
+/t1nJJOjm9Q1rqNwctcgFoDjR9hSn759BKgShDFCTiJgCVMY3bbcnMxavCsg7yiICwFRarHU2H0
DywXb6sDQ03nZQAVCqp/EKkj6dzUwwk4x+kwamjLY1PZuZ9srGfm7Im97ciiUENPI5ol8AC+gyBe
D4+08lyGPtjU9l28Qjg32nuC2FwNzh6Jg6Ma8xFvkni/qlhaV37bncq56CG4unq2hI55BQuLqod2
F+hTMKg7LNkarUfmN90XU4WlumjaZ8uOnfvW4nd3VVz2G29Y8eTIIG9floD64+q5h8Lcat1JF5RD
N7b1c5ZCSOsOG93Xikw7T2pbTTupoZQk1jBl4GnN7HKq4xqi7hMM6K9HrSMm9b9R6yKRmN8OC1lx
FNMRE/NJLFUjvwPFBVFYmNaoIZkLL/jAZDF6ScZJlt2D3s1N4uejD6sd5vneAeoLAYWf1RQGd5CG
B+KoKkKqHsZ1sT/9izmSF7IPNFMr5HdxSu0OBqBBdrrehY3c6WKdRkhgxV4haNqNwxn2L18La/Ok
CyGLev0DGzPgwp2KDkKCcUkuH5h/BZjmBG8ie7iWrV/PXoZ+dXmqg9AuTWGUCMSZ+NWs8lMciF+3
/XYns9Rw/IDLJ671WtDpsZWjOcIYc0/B4vIjX9n4XRATXgHhIzyOLAXRT73H41CVJxYg4WMH0Mxp
aWS8s0y3psDJJrSYSoj1c5yUNAl/Dqg++ocqkliT14fp38LMaz1x0gMJ9dwsemWpDCFadIIPyAzr
x1FVnwOZCQho1wt5rBsFpTpvLEp5gnJy+65kyFxH8ECBWKbxEi7gwC8CYodyHtsECkAaAtx93kAh
sMSR+Ai2/ASF9Qpmj4frP3xrBpzE4+WhLEhGaarg83NZ/Jflw6UeEojP75yFtgbfyUAWsttr0YY8
raLRW8HgZ+F8IKGn9thqGx9wYVBdpONJwqg7nRQBNBsnnvsaviM7W99W65fXwWenUwhxS9ByfZqu
eFoE0ChuH4CgLm8r6DLiFMoWoLWw1V1um34pf5l+xJsW3pL9PerVRoIgToLgWEpKG0uxZxGemOGC
H6h5nASZf1tNiLkCuaALyGJhiqVZjnNIYiLZfs/7rLqplAit6JcTsHBoqVSTwgQ0criPcriZcqba
HZ7x1vQ6qaEHS963aqJpbCKYUlpVnzHht2GvGHHyArRE6hY0BAKHHJIfMy+mR7H6N15kXaVUMYFl
rFqsnWimYQ7uATyXkrBrC/lQweXmz/UcsbWC3Phd1DpMBvWyORz0JyK5/5GHS/FrmUrZnq5/Y+Op
3UXaAdtH17pCgr6os+MwVwMD6ndAf69NRXCyy+nvOZbFXzBvCfTONzdm3kXfAQyHMjv25hQa+/lw
aAJwOnBkhsb79T5t5FYXd+fpocVdH5VAqNgMIhnnCU59ZF3jf+BSTj4vACl8vf6ljRlyMXgElqOm
yUc8SlaFelfgRPM3y1j4MatYe1sQukC8CqZZ2dCHqAl6bL6neNNDaS2odiqaWx1wQrwV/bQ0fogO
mJbCjVCb7J0fSfG3wFl/Z4/eWmJOoBdEFQw6UBTTXcILSzG5/sk7iAMndO1hVilXWWdvYQvW+MkK
aNKeuN/WMnBSQC3KCAtrQfqS5D3ru3eweDuu2BRxHi7lzj6+tZbdfRyPe3HRGrw5sSB+HzUzuetr
Sm6MFCcDxASWi73BCXadg/yNIDI4zzmtbmpduDugB3aYD0hHfpZAS30Ohu5Y4pqyExqvjz4u2C83
j6wrIpAmh/w8WPj7VV0Gczn4651myFoVXvztlgAU7g5Ip+Ji6hDBX28Fqv0QgSzxvR4aQ45d1pCd
c9TrQSLcfVAoJHlwcfH+UnT4xlDDs6KCrQ9vSHe83o/XlxG0WF+OVmCapRkUiVOA2vRXFkXe28zG
/Pv11rfmwokE1GZCTjy8UmU8oH9pvO9C1bsMVXU0KM5DSB0yBv1OT7YGywmIeGC6Eh4KekMLOzhs
VTTxvBXmfHGk76535/V3XuGKxgawZw1Ub+TZ+hktfnMNiaqHoOtbk3p+26vTAL2M+d7iXPHPTV90
d8mpkVUJixUAWb0hOLQTvAqSftLQ5oJDJJgffl0JmKbFTO9JNW4sCHeP1FbkeFwuvXSqIJt3UEKr
/tBE/rQHp9z6gHP8zUeb+bYCLWKE3U4ERqCqqmNjUfvaSfsbC8HdG8sQLih96WWoVcDtqophLCbz
2T6KUu/RBLb6cPn0sxvCQMOutEuDQYKz1GHSS3AsRbgnk7bVuhOTlBRwA4fp2lnY+pvWJWgksPjc
0RXYatwJyVXbwoRkac+ev8zv6WLiu6mJb6syisgJwgqaKqzKQMz1eDk+6tiPz0oFwel6NGwonQJr
83LcY1k31M+aMJ0la/4C6pccwh56uXEFzeN8AONq4XC8YxGF9WUfhKgj1PEDL3V5VqIYz4Wt4DcW
62+jXHZywkaKc6Hm0UBxbGlFcwZJP0Zw8sz8BA5JPlVBxX5rWVRsZ8ffWNeuzCvMVswUXx4OejLA
YhavDG9hYULu/azIdq5GW59wYrOVXuxBrA5EaqCBE0hsqTe18cPPcHaa/lyfw61PXMbxWeiA+gxJ
L2TOMzGgOysOC791qP3zMsfzzpRsLHEXeZ6FxheQFYenKFyW5rsWtuUNPFpbeRtYV4SXDz/rQzPO
dOgtPuBPfP5KNYP9AUhJsP6t6Pu66/ak47Y64iSCslhDJJnMpqoacz+hHQr4eO6eV74zUluT4SSD
LswWWKNO5RkPWeyfKvfJm7nmAfQSmpbdlo5ddDZY5D2D9VxxzpayvZthr1IfPbPASrvrGPtx26py
EgMfJQdxPsOMBF0O9TNYPxbHkAMBBbsrEd2GNREuSpvg6RVkAFueo7knJ7h7wirdhxPnTZ1w8dkV
I7Xs7FieqSjFG6XX7j3YmMFTDX/av65/YmNFuZqroY5tZVp8wo7hjyEHPVkO5KaCifgXRPQsKmpp
FAs5rHzbaeo/CCt04pNuz4dnY6m6AG1joQ86jazAXj5wuJV1ZIRt7eJlcLAtg+G2p3vhWheheLIO
fe8VZ+bnoKlUQkh5aL1I7L3OXfLcf9+N/+P3AVkEnpdU5OdMkh/xtE7JWJVviLXvjLZ7mKXXi3fA
r7xMUD3PhVgg/Y5eRO+ARf5tWsIPQTYfBxF8m/AIAgjHJ+LtIWO3JsfZ9vtKgyKaR8V51gygZFTu
o0efSPW3v+i90sHW0nVD3KdhPQKTfLYrgIYr7K3TYBTr/U2B4YK4LQCeNjCyOIdd4J2DFjc7yDtF
n6+3vjEfLn5bejyQrJbQcVmHuD51linyUOQz+akCCPm+a0hePA02j/9emsAfymQRkMQ4X//4xuS4
4G5VeaZHDRN29EFo78NRe09K6wK1nZJ/uf6J119ahCumGkSjphUE/CBQp06j4L9bm9eJXNSPmCwy
WUpoRhAY1+5sKRtLwZVUZayFdByoz2fojcAwKjDzt3ipdhWxt5q//P1ZIutqL/J5jRXgAfP0SAFv
PCq4ku+UZzcukS6fy2YDlUPfyXNTBR9G23yg06IToID/ylf+rZ3Izne2pt3NAcwqonK8g3Qe646T
GlEez/AOYk0+7MzD1iecsG/mRRXCB6wqa6GDlrC4yd7lgwdjn6ybp+jGrziBP8JJUvfjhKcW3x/O
fOmm6lTGAMvDk72edg4Qr885d4HrZlWwIGaLl4JMuECXdXgTmeU2bV7uwtY5RKMK3s5eCq2XBk6h
xfu6IeWxXLKd+Nv69c65fdDIu6XAB+D7nh9J4I/3k7VDej26t1q/bGXP4mGse6ODEjCgvBiKNxGg
f/eDB8Po21q/LK5nrcNht15hkRCns2rYHacLg6zarVR4F6VeNIxCj6WVIKR1f0RXw3SdBXsKBVsD
45zPw1LDxsCbvLRldZ72WdEm3NfFzk399ejirl5qNIxBO2drnI5T5EHXkM92OHpNjrstoIvNnvzP
ViecIIYEz2qgVY+3DBhHnrU28tRNZr7pUMhdA8MZzjlRXAKbysuyPGUwcAYHJWxveiAFxe3l2glA
Jl1VliEBjQMOBVSXyh64GHQIg1tsCztLdGMmXIi2XMNQ5wp5ji38j9RNlYR98LYPvNtKwtwFZ2Nm
J6gfFfI8lnCTDpSB21AmbgO7wVXr5SgVbakHr4ckycgC81eF4tFppHGfrHmkPtwUxMIJYr4qURdl
BIIRqgYJXKm+TYvagyxsDf9l5T7LEF1PbTuuaHwI5JdA9I+kyb4SKOxe/+1bzTtRnM0d5ALjWp7h
jwrQNJRDH3EGW89WL3uKxFufcPbieOnANmnDDGXb9Slf2gd/gaFs3+2ZXGzEsAvPVmKsWFSAdhWb
snoDSZGlTgC96G9t39mCh0hqiL9jdxwqS79OqqAfFSrEp+sTsPHrXXR2S4iJbQ65knxc5RveLMM5
nyHce7311y9csD98uXoascA9GD7iqdeaKoEMH4pCYKIcyv6hlUG3k4m2+uDswGEbEhMUPdYozMKg
L92XQwKMxC7ed6t9J4bDKm+h0TZih2+r4j4rqrdmLfYwfVtDdFm2zwIMLuu4/mTYAoIiMklrJqgY
ZuxJIyMdYGC38/awEQQuUSfsRQmOxXpZRL763vVBPb2dmjwUbyiuPnu+DlsD5URzWfeRNjNI7jWy
xcHQmeKplNudaX798M5dDDmL9UKgrI+Roorc03aMnobCA+9NlKe2EdWXIRDZzgH+9UsVRGhezgpt
SBgvHPp/eVkUR9DUxocYaoH3HK/gJxa05h6+isuphJTGTiBurQMnzJcWqZCoBqByyj5SOGsmqpZ3
vho+FDG5kWnvgsrh9ehX8QUoH4piOBVzUBxrOu89x29Mv4spjwocxUqSe6lWS3Qsp5gfo1pFO0ey
rdadKO9MNkQa0p6pHiFFlDHYK+g6qm9CXHAXMQ4ZubEXA0pvUSupTfGi3JoDzJl4ufPIsSHrxV3Y
uITVW84zLKko09/nLv6mYGt9ir31sTbLmTTtcOxN+HlZygc/s3+uJ+CNmHGR5IMZunjNMw9UCNnB
K5tDHP9BQbVgOpZNDp2UhfLIPxQLteFORzdSDXOSAOC9VLUFYNt5qNWHONbm7BNv+Bg0454K/Eas
MGdLj1QRrXiCBDVyqfs4oSpszKHJJvY9RHfemXYdd8Zvo+rFmZMIBgERlXLF6aHzQWH5OCzhWJ2g
pN0sH3p/aD5kHumD+65q+xVWo7xvkilkg01EAXutVDaogZ0WoM31RzkDFHOswYPxj1BzY3vahBtx
QZ3EkalFmY7TOG2lGpMmsGOCvXyPGb8xmy7a0y5qpCgq4iIUzW88lT/6xfywaHnbFcXVYh2nBY+l
kmB9Ql77byB44Qvhc9V9vb78X3/7wyC8TONx0Mkg6GycKumfyEp+jtxDgaL8XK5NltAge1LtAh21
Qt9UxOMuvJ30cI3PCcQWpqj9tOb2HYuHd2ao9pyrtybbSYIR6uhNDwh9KmOo+YeA8aWeF+95qG9M
Nr3E27OzyADsJKC9wLzYdTgUWjyx2nvCzXrvgX+r/cvfn7UPX1xqFg7ptGyoP85Bc+/p9o5mw06w
bjV/GbRnzZtCQUhaVDinZTPEjnRXHv16HhM79LchNDh1khszurCqQw9EMP0qQiwktkdi2/r1TlJT
OqL+PCPTeJmITtA1yc6atO2pWGK5szov8/jf+gd3VTk7jftp5kMWbDQ5/0yNX5wj7sUfwP/8yapo
r1i+sem4ApZRl9VT2wMNJH2oZtlBw1F00KD9hYU6hSV8U0I57+2rGxHh4tlEnmcDGXs8HvZ58D2M
ePNzKDK+c+jYmBQX0FZmE+p0IXS4KQyLjn5n1wPeErt0ZfXewW+rA05QxFy2IONB96InrP9MgCR9
7+NVKL2eAbfmwomJkJHWtB5W1bgOsMTr5zY+WzlOeMWV+ljRsKqTYeF71Iytzjjx0XjhXDUaISgZ
W9LR9siANelO1zvzbzX2lQXsArwLjSKwkTXyud9Nv6mxNb0nfmF/rxVqBnelXD6Efn9iS1B8iEHW
kfdhni3ewYLukaewjvjF57ga35R9R9/EXsBE0jAyq+O6jvRzMU1iD8S5tXCcc0NZWzqDly9SlEmL
b2Yo408QjJ3wUD/Z9nx9OLa+4ez81npzUxVQloEGyHwXk5kmloCWPHi7mKLXlw9zETb51FjdtkGU
Li2fDzMQkA+MxMEd7LPn06ji7C4WWbmzW7/eH+aCbCLCyqWFKDuExvp6OeR50dkjEJIFBHYh4rVn
VbT1mUtfn20TwD/MEK+XUSoA3b5UBD5FVV0fCituukswV9uxJpKupdRROtJiue/LoocJDtnDjbwe
Yuw/CJs6s8EctCT1u6q/qzSWNzf+cHd9TW217uSLHrr78OqtSXq5zA1JWOjgs4XZ8d4RY6t9J0FU
PWConkT7efSRrLx5R1bR3XSYZKGzg6I+PQW5LEFKGjWDTh35PV2Mjm8bGCegAZ9FbXIEL8YUa/kY
VEWBV76O7fz0rThzQll31gathoqBP3XNeiizahXQOuxWBAMhC73jvoq/5TpUP693ZyOVAqf+Mgqy
jBXzGogoreaiE1BBnvFmDEq+p5MLu/nt3IkG9gMhLBqnYx/NsMAAXhR2QceumIlOCNwIplOYg1mX
xCZky6FkECwHjWSElWxW+qhB4z4bPYhG5b+v/+iNxeNW071ibFEohPU8ji/qtGQ+PdbNcFsxhrkQ
oLxEDRh+rVFqOGRhEtu3lUpYVy63VRqYCwCaaoiaNL5B4lHleByCiRy8trXHmwbHhQCFJfG6lWLB
rCbUZ1zXmifaVLeZ4zAXAlQbwVHR9sMUVbfhCHMO9dCuENuo6nIPBvL6mxtz4T+mB0V06EgI0nf1
fpkJJAnD4i0bp89ZC8XJhujwrt9Vb9rYBVzhxmiGaB3jbZSi1Bfdm9kLDzYjzVmgV+n1GXn9uI11
+TLEdAmdjRGK8ZCqjRt+IG3Vf4v9rBsOUVsC2kR8Nu1talvfctLThOLeNDdRkLa0no/Cb+jBb8Ll
bQQbhJ9CR8vOKtsaNidRMamy0mY8TKd1VRC8QM1DJSKe8ujQq3rSt2VbFxIEw3ilp8tyMxAEOsN7
IzvmUCLb6cRWHrmswGcngGb2cTScIj/1GiEOOWH8iLnZk3rdmAoXkFNPVk4Mgk8p7K9alDqWp8nX
5gi3CMjq7NFTtrpwmZ9nXai9mk+w9QlB07TkC94VuwPPou7L9ZW71frl789aX0Rekabzg5SNpf7S
k7p8W9lmzyluY7NzUTi6FZVduylIRTwWydorcNLV5GVz4k3S/+zng9Z4OvOynUvcVm+cOCyikC6l
NvieMRCwInNzgCiR2nnv3JpuJ/IMJXChLFWQVqqoT4SRx6Gmd4bmS8I5BENvmxEn7hYlhahtH6SD
J4dPC3yN39PJ7F3bXo9q6iJwxo6HMW/Qh6Veire28MSj3wVLk0CD/jb8LnWBOCs0ui1cbUIcuyX5
KEdVv+1xhvtxy/hQ18A4n4XucW7xU1i013cNmNHHIK/2mFpb43OZ+2fxEGHTDjgTfmqndr2r47ie
Ej0u2QPMRiCpfVsX3JBeBFATweynpg6yI4N/2uNK9G3eedQF43A6yglaUgF8KUj/TXpr+wXmDrvE
+q0Rcs71wnS0012GGKNmhDcZnY4GZnCwjCj9nWvV64+51MXkcFqCBtkaTLHX8y8dzqQHqweZMM/o
R6+IWliu+dXD1Ovqyxwte7qkWz1z4pt7teyLBrmwAMMwTMZhoD/jJVD5wcK8zp6uT/7rWYS6WJ2c
TJ4EMAFb0hIt90FgipMHrfM7s8rx1Go131REheHPy5W8FmWA64Tnp0EFi8bz2sDoFk9a7Vydspm3
wwkvpmUIqPLliHq9a6+nX+oieCpgdnTftn5awFETRGPgDNScj3e3te7c5lfOtfDlhZZkJ/m+m7zg
a70sZmfNbf12J/DnopFAqBRhGvB5PA00/wlbznVnYDbm3AXu0GEIJ7jFIGY63qfW9+Jz01YrXCy4
eIfy9m1UFuraGQ8tdKvDRobp2BCwrYelu5A09mQRIvqvlOJ/n+X+/9+fpUdPtH4DhHGY2kjKPz4x
FAx8oZaynvEMX0/V+2LAc8I9tZW2iR2XBVfcwSvWT1k71fq45Nnov6cGOLzDMraNPgFdaiEGiRtx
dkCtBny2cqLD9C2Gy4efsKUk+uh7c5lYPPqqPPcPRJBP8AH7Po3LY8az5tHEUfYkonl5gpfSdGhH
rg+dzm0yiqHCxtYHiSd6k0DA/cEW0/dg8G3SxrI6VLkeDowuv/rKg4XiSMwDW+MO4LnuLd517DGG
6Mkxq7KzIXOeeJU3JKzpMtip8fDUxnBx7Jb60EG7VU/tt4763l1V9f/oyFiQcCo4WHjyqTDr73bI
LsZ4wVe6jL/hcvmNKv+LCg07VOG8JtpX5hD4hB06Zd60UwiASECaOw92OTSE/y1EYduDLOmD7rwP
LI/GY6vZBziuqmQsx3fzEHysAvql7lEFoSEOoXXP6GHkA8yYmW8Oslt+rtIOD55v/xIw1DjxGGad
Kmi/iLr6msfVe43/P8FudTza0Oq0V218GP4fRVe2HCkOBL9IESAhjleOPt0+xx7vvBDjY0BCCJAQ
h75+008bsTve6TZIVZWZlal2pvNudwiqI92QM7Hub81s6bGJUFFk425bzV9qsZFzC5U1HB9YTuPg
SWZO5VgfeNWIQi0Gnzbw4JmmMk04ye1iyGFo9s/BQbcuomDIXRDP8DtrLi7bRC4SSFcs+5C8XrF4
Qr+HOnoKop7fk8GB1cZGzawYrMIE+w4omcD+KHWcl+xaj9tFueyCZO9PrvwXsdHZdD07btGc5iJW
SPiuPS03NKY5nPAHfMVhKUzb/TUyDUu3RHs+1dDPYKNanvsEGx2wgeAnrIr2l3azbRkKsVWMdf8l
or2z2qZ5PIc85xwLghFt/61t1OWSqubJNeMzaGsJx0ookrs5mfIBlkV5IqcvcMd7OY9qqRIVvI7J
shV4bBuCNjuX79mwnTbratjJ2LRkTqkyxGiXz3J+o9y9TLV54CSEAewMjBbnKIXzD+y1XNq+NMh4
hJmR7UruodYPIFs+Nn5+CSF4yAcDHc3Q+gk7lOF8F+3mhkP1nYzBKWmStDA/gVALFsrzgGW0IlYv
OdXzLxX1mJ/C8dNx/hdO/4CFHB8KyDShhKZ4iq5J/1t0bysddGE1AqIoRNQOebR2fyaaIS+WOCAt
k89t2M84dPo7GjDnwXP23kTh06JSBG4u/rw3iy6ypLvjUXYAjdVdvaFNwRmQyXoh171V/mS8fehs
++xJ9OxjHBvQ9Po4EFx4waS/wsYxGMxqcxhsit524AVP5uxA4taVIZG+WBW87saxIUWs/OdMly5H
cgf2hZLucZ6CV5FkTyPd56pH7mTe4noqXACLsdXOSW6bOTrE9fBlzSohEzZwUhsFR25atBQK/Evu
nW4KuiPnJaU7PbFRtOWwR+1h3t1ehFh+Ok9hbJD8uQcF6aP7Pm7bXMXJ57DHb/NUw6scKwR4U5zL
F9BexzCCXDVLN/ECOIlfRkesyE0Ao/GRZcHvEF6rv00tkVoa1iGYETMZ8ZQh9TEq+Gjpu+BKWnjr
zfFtt6m5CMfkwcJ47NlMuG1cMPdLkUTAsIsEWvQ2X0jcHHD8m71gwULe5II47qRhpsFjoOaowi06
jdC8XoJpCE4WS5SHhckIFSfGp6i985du+8mKr0NcoBsMt84wIZpf+N4ZU2Q1kgkoDDWBvI37cBeM
BlijaLiIcrbC0S6Hbja7D5zu/vm25dd5hMNXbodkOA4ImCwj/LUidzFrr9xRcVpmmrg8xEj+SFgU
/te3i73C5bn/l7VT82TSkb+ETSo9srDD8KnJ7H6vGbrZIuVj/xSlDfmK9nX51eg1wdNNyQP3ojuu
WBBtUOO4vNodhr+5HvV+S0xnh9sIqwAsCfO4J/lMGbvLknk9WSY2dWiIZafMz/uJOut/LWnmXmfE
H9+RHRFKOUIfZZz3zVaXhv5s2Y07931laDp9J9jBcHkrthFbPTvkT5urX8hPWgpuiPt25Z/TDMOy
frJ9EapM5uM8fu71tD534wYDcWZdToPAPI5wmbiAwbwhl2PPGd2OaUx/14q9pHiBcsiSDIoXvhM8
HHQ5uumNUEFLkG/AvC3eP57qd9+ST48X6Ro19slJDZ89yM1/dUGNlyROxAXbgXWOJV1ajUEY5P0O
a21c48+8Sy41p2/I6XCHtIeOW+x6vwibjPm0clnYCfG6aoKDE6J/Nly7wjzCbTcqORxRC5S8v1aK
h44AtY5NMhawlQ2ve2QQ+ZnGvmB8eJIDAi37YYINgQZZ1UzBPY/pgFqOwzoh5/I8JOp+RiwpnL/r
X9vMewRW0yoCxF/ObuQo4IspqBd7Tq3+tE2GcJQ9llh7WRZc6v2M+o8hRBF77NkgiiGeSI4g1Xvl
56aoO0UKGCyR3GdIM+gH9irUbgsfoL0Y3Nafh3b6Cx8hrMo3SZv36E7ync3HNUbjP6XWF4LztFhh
zVDC3fbXuGPdVSoPRUOg/qZiQWT0MDfVKMM3yFO7vA1DBSdaHZUrXzXA0mwpemL+zHX4haCpJrfd
vpeZIaeYjymS5jtZzhImE1BMvfVgbfNB0ecgZMMFNtwwG535fot7laLSMrmDxtS/m2Tu8dVMcmg3
th7GYexeIrih5n7ejn2jg8OC+gZHsvq2wMP0e1u9yVHkgxNsrNoDoWN8mIzip7qlBBg+HNCzOO1V
kdoxOTTBDLcY7Pg2JTK2hcQtv8vxaegIzsUkVlB0PbacuhsfmDanFClHB+F/jgvmwp+k873hj2wL
phEO09C5FbyzyTNesqWk1KZnloU/o7vQX4uf5DlutT/Bt3Sv9rUxf4O4HYtkSN1jukTsQmuRnnbh
h/OUcf8SMBo9WLoNzzVyemVOZ04+amGH5y2M6nsoBuMDyab2XSNZ5YS0zPoZqbtzOQPveKizVn8j
Gaut+nbytzRj8xVisAb5kxPMiXTdj0UdyEzlhq64IcbUvwwsgsYk1f112ZfVoiwjRnz1QXYNmjo4
IgZyrVbIwp/2Xayly5SPcDNO7oZ3nb7bprO/mhH9zagkOnHJVgQ57COOcNy+ydDIl9krWvXLniJL
hakCTwV9n9RAxYwd2DUlnh/mjod4Zfft1tixLh2L9esSivSiBt6KPOUtHM9Rye+GRozi4NnQlY1s
0oIlNS0Q5yFLqBuaA2hqfoAyylXUd+zcZ3SsRDv/HWtSf2q3bZ9qbfB7ahitYoTTfmTxmj1kQATx
ZrjudcYm7bPpO3NIs3qouky3RzF3Y/nznG8a5gLoLBINO9GanOzWTic1OWQeRAahjCxeL8i7UWh2
PAxPYalUtYg3LdDybKUZ++iNBT6+Lji7ZWrZcD8u81QKMq/gIfrwcTYJjJF/pDKuWxO4Ssa0dElM
nrKExyc1g4XKvc5wZTZ1Td+smLPphPhGpL7P8bxWCPVVAh5LydjlWWuD3/GM7MvcI27kJmVCLn0g
FTIqxmDNab00j9Kv/AkMsvuKtjl4W0POrmoL678brcPfVARZ+CZ4MwDw3RXFbpLdBfmTdPhlHqZw
r3VBiJ3pH5mFai/FlrUfbTgs402E4zhWw45MCWimoTcqRMvJO2Jea4X5pOl+C9YRuGY3AG0u4cKJ
qkTjdJ2jWWdRybrGbRe85mq6sBS2SAU1uuVBPrJa/otg5YarnHTIp1BtIvYTjHGCKLcZN21pd+Qz
oU+l41StYQa/7G5om8JFbqIn7FUh1c0h01l/0w7Z51e4usj6pOolJLlYxPIngRPTQ5fMHMlC0yLj
axPtsT+YjYQyF+j72tzs0bg8LT6i7r8Z2PhWwH8MfdKg7SzPqR6yMF9J0lsYe1LULA17B1jgiJ+Y
hylNOiRXNA1GJOTNj0G5b/WG16/DI3gmKEPQzrYGe18IUcr0MbRt8qWw6rEWiN4Ih7udQgdR1lGb
9ZfIdam+DGROx1z3JJyLbPSTv4/qkHUICxmyuyGc0BiKzbjoKVIMuSfYP8bI4DM+o2omswj6ihgr
QcYq4l+ySffY4OIMvHbKIu8OgrAwOizxtj0j4ImwD3iYgpKmfEIeNuJ5I1n1aN+HwxhtpHuSZAKP
ojdZ1+Vgwlgg6n6SU7HQJTbHIRzZ8BFINwfoMBkLMXp4EbhnyHmYvHRmFKB3JkhhL6kLQ7RxKyS3
L3untvRiSBP2x2m3Ex6C7IXczjpTUXiu1Tin94ABEhHmyq40K9ZsJTZ3DI8th+tcDAuZXQ4txs/e
fLVjsuvbzvns72msESGe+6Bt9w+mmWyLmqS4EIg2YXrpGu3SPOMOhlxg/eWE9ERc7xXdZkwGAULT
urwjrTpNtG5gY4w2AQY0a+9wd0ETXVeKEniMohLiVDZiQR1eVjB/L75hAXn/iclmB0dDNNNBJxnG
3n2MHl3tGJTboC9yvpK0vrE9oqpsNe6N02D9uuQgxfsOb7tc8VKJJour3UhLgHZwPZxTGNcGHzUW
UG+86wObM/iVoXFK+dziO41Ir/QqzPZDgH11iqE/1AKvt8+mJY8nl604vSOS2XDzL+PBhvP8zwq+
fMwGGu9yhZi2PkkNE+H7eCA0vVAK3VEB7+dtydHGse0OzgQ+LIkdW30TS89n5I2lqj/rue7Dym0L
07B3MKN7S+QesldqGe4wVPN1LxbbpAFMflTSXGLOILyOCP5R1VjLoHdNGwxPtsvAa2LcrO0BVRlz
H2OukzdJdpJcHBouiQCsDkngOILJckamgvtVWxX/JqJZWiA11PJiCWqQEQW2Cxt7wCQ97p9+aVl0
D/K0Hb+xwhi6b6yD4OMNcHSoaEoy8Um90n9DjvmwhG3+zHK+7X65nwKkDTz0G7whCxunKXmEMZmx
ZVoLJ9BSBRpkOXJsdhQDGqEuwCsYCNM2SDjSr1Y35Y5eBleBE614RJpaZ96bAJF/F6Gb8WOTmRBP
kaYT/FW4mftq0FrNRbrXw37x6dyFeFCmU4gFETvLd7oyf+/rcd2PS693clHx3v2eGjE3T8tqFpY7
t67jGe8OG/Pdi6wtsWnJtyr067Ae6dSF/9jYBt92SfHn+hBN4hGznU3uTGJDhel7xV3ke+f4bVrg
6n12fB6Cy8j85s+R6cxyCKKa6BvemJA/g3JwwK6aZI8Kx+M1qmI6CVd2a4BZnuGo/4EHlt2/gwDm
sL9aiJp8Dvi4i44pizMkaCcOOySLUnEAoVNgoazu2t5co1mnvgzDORFVvG6jveOx86JgcUTSs6J9
HCBEeUjpcQwXDAMZwBtMHsSu/tDCcOQrtmodymgcTIQa5Fp1B457Zhe7jTPOsEe9Kh1RHa/qxLdZ
Nc/D4I4A5hyu+pp3eOshRG3zdrRbVKXSZFsFg/AJQwIiwEgORiEwuVOAYa/oDKL2rukwUhTSrIsv
A0eiqIJlJblfJiXEMWugvM4H4VswlTCttLnVQSyv6JrH+YSxMLLHhQ3tXirc+JjEkq0RV6Ej35VE
bNQDLdP1v4ARslaxnKguxdCp/xSXzRuiXYawaPeB/ktaKNTyfnFyLqc2YVPZupU9wfF6+v75l+h7
4XzTVLxtSVfG0dC8J9C8hjmMhPh/cxR05rzRNh5Ls08L7t5WkXAsuLLsHzKgVl4t4OAMxvgaqBpl
Lboj4IKNvm4IteoPyeykPFrLR3FBImeMhwIjJEcLVw+zOAxJ1sY+lzhGbbVYxDo+/2wQtmfTIGsT
V27cmCeXYa28ACkUxje/DfCgb3a7EYgetoDBbnvu1UIvGIR5UpoE3/dgIbRFC572BvOTQE4nXkAs
bkLkPvm3cZEtbCQx8cc5EdHG/5gOuRiPDMHV2yFCqGH3AkfTMGkAlSEpqzBids+JHCBD4txq/ktJ
Ls1JNTDOr5ZMKXk2E/LOv0LepOElg/wZNvlh38l3mPCp/oD7OQbkaDTFkgwO5FCRRgZRKVc3NA8o
YDC0k4Skg84h9MTGCxoQEP53NUxO12LHwh0ORiaz6VMPLB5OfkvEBhv0wQ9XRG5v7Ocm3Nu+iFG+
TI6iPoo8Q7eJwi0HuT5h3KT4D7UEOXPoASY+oKMbmoMBxDTnbt6GvZxiuCmfW3SL4SUiOpkuA5DV
6NJTEZ7gjGfvFESy+jwojbvHUeYxfk7I/aiYDrHyPI2cgXQYeK1Ps7FdAvfcgb+sux/Rp6uhiwGw
8BlwR7fUdS4l7eYSyh0OqHVVxnzN3AWkxG9T1E/w1ABUqIeIvwwIcBpQQoByVtBZNOEBxOmMWxFJ
A7JEWq2wlzUd63eBctreOnhtRRhOxZTk0G777J5nYoJV8B6OLh+zdClZQ9crNv3WPp+HdThNNgu/
gIgHjwC3k3fa70OM4rlO1dZNC/Zs1OSffprcId9bDaGSiIFKJ3rOntppX4e8HhOAxyLqYJnE2+eM
xwx69WD/THTavKOsLFcJt45fNQkDtLhCT8fR+wn9pLS+xgCN0GvZh82Bkjap4DTe3YIVhqc5biWc
3gh3PrwUZnI14SqDH/yxayujavkhpxUYSbfPyV07IB+wEI5wwIf1FlR9HTiLGpsFFeJy3FsfUu0w
FBn+piywi3qB6LOSRpIqma25dHiuIB9SE+DlqTMw9lbCHavjW3KY+LZitsb6MBzyrXvYGZ1e6673
Bw6MQl+6usEKSegckKWI0PescV4f7NQrMA+tTSmGgg24ME2p29HxpPsp9hjFnsaony5YnsFcPATy
F4HrahUTIR9rPZPzRihewyzVt6ZbOdYY4xQBGHZNFtx5mt5HAgxCs4TBX+yru+O6QFj/c2W/Srnx
0oP8vnI/yDuKvxd3zdi+JNPGnrAFWf8JzPBPj2lbLGu0uTzDxspp2peA5SiAK/DfNcMlQRJouxmK
FDi0185H4IjbIHYIhZ2WOy9p8mFigwunG/khayL7oWZt/7hJN5c5aucvlaRA4reUzsg9wQSUb6ne
bgmGlL/YZqa4M7fVqMNue6TWKIM7paDJPO5l42Hqj6Z1clG+L5z6fNrDtj07kaq00qbe1vMAB871
gHH+U3rxKkVkKqQysPsw9iotQjj3VyNsmNEJYl47JOMwB5VHYEaS47xR4MP7+pL6pnvfGFNlNiOw
tEmX9gVqdv1vBAfzmfqZfmnl0bxuKuhQkrgpg8kqzEhqMed2DZ7nlIDkFeyTolDfIB4D5yyi/Tfr
hCkCk1mkaEWuVIyN2AfvsyJcSf3KEvHjy9XtvjK7Q8Z0i/BSsEZL7gmQpUTF40kplgFYgCkYPm50
2DCoVZmu/4zBXoMMXNPDFngB8EioA+rv/A7revQvcIC+b3x9SjYeVPAoHXNOfJcvvUOUk0qWP0HX
kLsFv7ZuDtarCvb15Jw2roK/NAFTBJ+O7x+J4AfFukNlEUBRWQu3hTkd+CEmJJhyrtPkU0VZnMEV
yQwH3DFRZUjk7hzWes9TMmSHWUxQjugkKsBD4qdr1V06EZNL7FJ7BvsWnvYewa0bOi1kMm5xSVVa
v8Zj5s5ZEMY4lhxDecyzT7j76SRH7fXvHWEenhVYGsQP+y+mcVmF+sdNGARHnjUrHpWwHh3DTEqP
buIYtBhOZzbaxziI5Nk6b7GauuE0ki560Fh5V+DZ0vEIa4Mt75HD3kMIMfhntPC8hAsvqdy6tC2m
dkIe9TQt1zRr2Ltrnbu2GLKKrScyX7sZAzSVevv0qV9PGhu1d4SSjz6Uyduy1NsvbZsn2PE6RECB
+hrEJjADYUtd4DO9BIo3552PU5GafjqM0zS+A91PH3feDu8gfWxUpgtHXYG1TxmbOe6riS82+DXI
Hu9SsBh1TBOWVghra0tIuDUy3nlqKjRTUbWQiT3Pimclgj70pZXOo+fMRC51EiKP8AfPqO0EKifa
ytFTdj+PjSt7tXb3ACX1sQ11WIbZ9rdBV3CDp2b76LuFldgzcKfW0K3qNUYbHZKsSKb2o97ZfWsn
zDBhx2BgvXWFwkp7FQBxOUa07kszy87BTzEBUqxrAIvA1HcwGwHNMNCRFY+xjKKWf64TaW+Z6uhl
ruOVAnb+Af1XWh8opMWlACGHjybquFickV8mbn0es7l7Ww3FvQSG6cySuf5uZWiviP4aL1P7w8DB
Hzx6S/aNgSdaMMoXydi0I0by0N+2H28xvinoRjB2PgeaRe+cJ6PDLGnQxiUMO3GboL9CObz0HE1z
kQItAsgtpgUr7RK8S7LheslHnTGMxgzRr3k4Tg4BairqjrtrzBeWyPyVLrIrp22IHZg+C4NMAC9n
k7IannqeHtpFndPAzS8Edrpv4d7YDyHBtcHvOihTBGweVw8P32wV5jY4HEZkWuhrH5Hk3DvZ4iWB
9TH8EpvmJcqYwickcOBR+F9D42GmqlYx6L10sFVDmxekeGaHlWzRDiIwTS66zTKAEUSyKlV0+DNE
IVJyYRtQcCCVCDRLyD0OuskTQPmfPiLBy6RZfIoILkKzrtllwYbaYcYgf/WMJDfAfvY27BYkE+1O
sJJqioTU/i/QubYK3CIfA6Ze+z5Ul01OHbhyu/4xk3pCqhJYrtFgjR9am+OgyXJGR7bLvAl9fJA+
eh1wL+SSTfXJOFxYLlvof63qw9e9W8lLHYzdexxJddQqDNEZg9WAAG3/WwcB+xfE6ffc6RrMxTQl
5U8SF1idDNx6JvuD04G9qZCvB47t+SLjPbt3uOFRnYYmOElpVQnBDMzxVRaPx/Rnx1cHcrh6pP+e
IRFp/mQAuZ4WEQd33eS6Pxubl6Ne+P6SrvF48eFMKqnF+JCNlpT7ECDWpsvKzgpfJYOAzCiT79iC
rnMIPUSZEhxWKjYAwy36aspk8gCJ4Xao27W5qTr7SGKmn5LhB2TK6LReSZPE1851IP6A2zxFYlwP
i1yA8YuA9cWAlrtqmxFPNlZcow/DPQiMDogaLPpthSAs+wUHfXpPsowcXCxUKbMNkmV0xJeMhzFW
phL/FoKdwzQH6892XKK3sU0H+ISRisGXoexp1t/RENlY+EtY86nT1P8mhv1d5Kjvh1U99cEePUiK
rVkDrOkOdAGvTL+2p4jX/A3b39kf7m19v3cgJ3sxDedNUX+DmV57gfIyrIJAV5CYJI8SvWBFyLAc
Q43qmFOD4JhAg1YZXP1fD/O0u2HZhq/BAGjZIgnMRXcGUOLSVj7SYbUa0H+6nd0Bc3F9h4kzOVkg
jAecC9R+AFHnqV33721yiNo2nl/XHjS21KjnQRNBFDC5+MzVrsGYiMMy7epgesMOEURb78LOAJ5k
+hbFsPbG2tF2DyV9VvrOyHxy0N1ApQDWBhnq6WGB4hB9477cAEQO9x2T9kTSprsCp2hz69SIMXpU
OA/I3h2gZi5stoBxiH1T9jBj+G8yoEaMGFRJazRAiK8Ki3UHptCiutzFYfaqeKIhwLHmjoBIeGng
2N3AdT50d7TN5N02+r+JaQni/+p/yR5Wg2HqOWShR0AruA5CA573PuwPUH8Apffow9rWHjZRbycT
L3+nMZsA51lagLNaj96P8T22LAhwsG5RJz9EpDI+/sShkdUPNXuX2cCdMH+taCU6dQS6HL0Q0FFn
tmSgD1Ty3nEYENVIOsLoAJOXhSKhZg92cw7VD7GxgzbZtlUD0+AurzHq/+p7avMYrek5wxhbOGAH
H8COQBcHArM/bOjf9p8kozZAeF/dWXLFyJGeOXrip3VpwrPBxXSAaxDUNASD5m2ZM/mkEI7ynmxO
PCpY3eJ+h+KqbiZ9Bh2ubsJMD2G2YN9p8r8nNAIVEM6m6A0np7nO7m28ZwdIZT6dSNYyaFT7RtB1
PHQcXVRnwGVuiVouGyiCk2ij9ybE0a+tWyhclLu+BOk9lmnKUIdg9voN4ZU5thwcFUnn+bSTFWUC
8RdNjQYXggH/5QYVMwRlyeQi0kznq5fy24/gwGA7rKs1QmxtTGd1CEFnohORErc7JgPs+zXngEEB
pQDESAyxrX5YYwZouomXAuotC5yOJYUI9Xina27ujFT1ed+W7RgsqT5q3WLHDnkyd1i0G/M0gr9m
GNOtWBoSHjGJBI8+xWrzyuN4zBOACO+rBB2dKE3KrdW//U67zyTYEKGYLVFzDaY1BTZin6BqSfIf
g+Yyqfk32xC8GdPEH20jtlLOuOZUqtCU6tkefLCZQ1Rn/40pFElGZmtBMGsByhrdg/v5ppvQv1Mx
BIcUcaHPaV9nN+tjU8TzDMJNeH7J9uA/jlEJ2KgFwFD352CbpsIScY+0cXSY4TiXrF8BjHb1hu5M
v/cp2lnnzS8DzLHcVqBYEO/7stai/4vE6eEhHZs69+myvcmuhTEsY+LS7WQ4q7T7pkhHQOMdv8qM
0yphG4MGJZ1KNgLJsXQIKjpCiacRkni31e5EFk+fNPwxyjgzEiULR20Nmh0SDlwmy4I4wrjNGL4O
xgywq10Rj0t7yjoaorrQ7o6RDTBLiDoeBCFCbrn8tiFZCi7T5jkMcH8i3hTaunpL3MFjj6y0gwFH
CgOK0kOadO6hYygAtca5Vv1wsT/5pHbcoOcD55IDadZnvSp31JKPhTUjFm000gDboH1Gei+BbkSb
68aj4G7eluYPpRl+dJkAtxmvEUfb1Ie1i+s312Nbpq5b5KbzeX5yKOOXhvR/pgzc7jx77F0IhZPl
4dk9TjwGAZOqqyL0I974bxaD7dkaHuYhhTIVgoMqy2pI1iB/Rq0gI1I8dbhcgojFD8haSm5wiaU3
WFW2hZiDJyvj5RxBZViKLBvK3UT6OgcAKiK3yRxLpQ5GnAtwjgZa9KjrKeqkivMMNBoEEoE+A9uF
UihEIDULMaI2iV2qIIKqQMPDCJEJf2oJHQK0bkHeQHqSN1BI5AvWIwqCtCQ0kn1zQ5BLdidRBB9k
3PFTu9XrezAg1BJsRzg8/PhT5c70S4zLqQeQOXLnX5NAYEJrFloBBQnMHYR32SPEYxBhhNQgXrpe
Tx7H+wICb39E7loL5WRwgJbB3HRT/1tk2PyCFIeXiUMxXGgory0WwkE0IpW4mTfzLBASXthRrFBx
ke0AbLO+A2kZ5hEHryZC8tFYAH7LOmCq3xo9IMBSbz3kUkmUQ4jx4fBln0GjTefWNaLg7fwkDB6Y
DPrXbp2joxRQyeMqUD8pzH/BX8gijsk17TFNgf5HMFOErartj/iRbrh4mY9wk1UFfmsKtC+PIPqU
Hz+MawETTIZSH/9J1+kjAtd6D/f9Hg3oeI2T8N4ZZHnycctVN77uzD/5Ga0wXSFxYak5JGT+bZPg
dQoWWNRuaDN2Tx7H3WNxSWkQ2Zl293ilGJgBxgo+xN/aTOJoUhIWEQMQDseWOdeQRf7P2Zn1Ro5d
2fqvGH6nm/PQaPuBZMyK0KzM1AshKSXOPDyHM3/9/aLsvrcr0WVfGCgUKkupKYI83Huvb629K7rs
XM/5N2+iNVrHVoae7YpPnYiVG2pfEnrgMC6WL2uaX6De7z4m16dmrnod0jWgPStZAzXyTPtmdH23
8+Uo906VBxsUFYfU9MCPSg0IA2ATpDxayzX/KfLWAEDJJi2y0Rt3Ws+IdFXpYFz0HrVU0fF8Iau3
Z1lTFTS65ZZhok1tHPyGi1nQVVk/KiJPSoXkZLsx2JjJ/MNJmam2Xv8a6D56cD/QHizN+KBDEb6x
Dbl6U6m6PupH96RSpm4AgIl2XERtUdwssJmj0dmfQdOWXyIVpBIIqGAeYO74YtQYMDhkNGIytW4w
dUKOW7FN2JqCrD+ylMvSmvltVJO390kzYMuwtxzsbITTcdduvu9bVyLUT3I72WW5S9ZUj6grqxtG
nea5mKd8v0yqpsQuO6jmetGarWEl7heEQ37oS4Suwm3VM9tshn2heWAoDUerKgPrXlDKH+cOh+fU
iSm213p8cid9YUTJ94p9h1tVg+p/Uc6S/URdZHFcUQc6g8x5Tb8h2TTPxN+0L3rmBBtrIG13ENp0
0nW9ZQXRVK5hm7bdzzFYWxW6vb4YW2vJQcaIqlrXTQelypraMpdsjmgSb4+3o/vQyHgSIW9nSRNN
M0YlkZ1pzbSTRkLNDTPJCmCt6E2w7jUw35bAh7jUrWJi5WeZ3yYukiJPnRbMgoLzkvm9uavZfPOQ
yk73YsdaPSZKBXMOul0z9LOmeoFGkg3avNfTjC8sR75ZVqEHESMeEYBrlM20R0gTb3OqVy8i0Idz
DmlAc7eCxrKDnGlqhAwJj+3K2ps2tbMESCGOJwnS7OlaEO+MNNRln6HqZDoB5VlRpX0ka2kvL/pE
zRsGs5F60cLQZlMuNUVhxq3WR3ZbWgx1ncLeGuY0DjQnpfiAbPXkxseSTRvQekMW6dM0NBsS4Ymi
Lps+36zUgYx+qp5OgaJ42Et7EHdJ53gblEbrImo0rAMh74EXtYAJ7nnQGUxTmrISeivcRg9C1QXl
MWhSLuDZQhXYuM3IMMwiLKWgYJ7QrblhtR8FA8D6oUwypqaq4U2JOuY+Yyyr1hExtsXR307EGg3b
a6V31xnCDjZSWeoO0D049F3qibiZ1VpHkC9aEBeGhkRsjnllUU72+ZsdKMXuFwrwZrNU/jwBt6wL
FoLC7YKDl+eut4Y+xlVekKpNZMLxpgLrA7S0L+9zxmNLCMZj2qfFF64ZgZjZ4ybxi6SORq9gvtWL
vhhQ+VQN/sbod73kQykUgbHUzATuD7xOCef4HLuusJLnXphd8jg3/iJ+ZEU9WjWQwlQVW7LTTe07
Gus87LycYqgnE3ORxa5ZSaKPk7HJX4q0kndElsqnvMm8KtSY2l+UlvNTcq5SKrG/wKvj2hCMtS05
qxd0IiuPmXqq9TB2My1TvfTZ964wzCSShkzHo5wytcR6PXtI28HUFR/IvLZ97xme3t5aiZ5UuwkO
jAVenVahH7guyCZxN1ehZDJ9HqbJfMW5F6p2cnza9dmeF/19EmW+yzRpx4YpzbDK+4eyzvhNUr3Y
J0FTxyxl7J888NC4N+Q9Dfd8cgs0e2XPHQVHd1+wJQ4w3U9njAFOs52HQg8bWNeY3DWmsPygEfNj
cVlng4KirJccBjRAgnNaYwmp2Jg5oxtvULTnH84y3vNALPe5OVpPne3MR3tM/duuH1LMexKiaU3k
Lm0djtzB6p9XRmwI0vProAOApSVgcpNNWewjv4JlzlqY+WaxK1nzea0R2RBcCvGIDkW5aY/l/Wyw
RA0eYdz6XrbGcyW082STjC8czNjTiJ1Sm8FOqCbEVi+KhDgqz6Z29ZS5XHr6i9s06KdpE0jP+IFU
qXPCCmQsM2nl975YxkMLDcIacU3KGzhJTUUNZLUZUaCzu2/o/I3m0xHghOGwCyuZpK8gnuomL+n6
IIqM6cIiAAl4Pw/qM9cZmRuQlUY0BH5uYHapMBRUOWn4ZPzOPCaCbtpanWPeBqgZzCm5oNBnx8fU
6frNKMaKb9jasP9V8WQOMj0od6kPammdn6UwKQrNpr1tlqy9SWCxHl1Hd09mNvLUmEwy40dFwxIa
o91mW5HbLfuXzXFLDiENGxgdMXqrupb/6HCvs2eWtFW+WE9qHtdXWzHSCp1lCebQ8WCZCmS8Aw/D
bkOv8uKYbiJj5Q5tCFEQvKsSJKdte+PRpvKkPxq82JidLvQ9SGon1f0Xj6n8zsyHZEee/kMSaK/E
n5RIcmW2tUV1qQX1x7qs3sEe4Uc5GQ8e2FvM8u9kozO5pMsTvHni1lPFjTU2+qYgtDMumgmATc/7
E50EtgjDc+hYrTeR52D9wqx2YuzasLC7u8AWQ7y2RRG740DgzeCf14aKWbJy61j4nhvJ3l1ire88
TDztxR/MM+DQpq2sZr/25V5lU1x4gH+CtPILOSV3TQNMraX5S5XVdtRVwvhWT/XbgtYf2mPrR9qY
QUh5zhM6J1scWL++IRXyDbDo7Hbrzhka7+Bo7U3vuM8+YCs7OmeF1JOdud4XZtANXiKVmmTVGmpv
MWNKhiGNfavYOFP1NGjlO1uTqM4QRIKauX6aHUwnu0k6gCu8aGf0Z4/9N4Z+8NuFsDaOuj5EI/Ri
cklshCt7w8KEnlJPu7tyqHDv3GL4ki0pD0ObZU+5Ky7W2g8REV1lZFhpQX0i7pMZs5dIM/RQ3vlw
ZtaKPNJldVhIO9/YEqxP8oRD1kqtbdddTx+n1PMzFc5bbefMzXiqbFDvRii0zmMSTZ9mla3G04rx
u52Mx0bZ51ZMbz6pw3EaLD8CKMEM4RRtOrUOebAy5Zs8Z9tkCgOHbJlb2LmMFlThAyK8tVn9rN4M
PWYsa2q9n0GDsOXNeH+EU1gndqO29+vs909uWjDtYm9cTP7LEGeTvUCpBudCLCs3u50GL0PgvLRW
pf3WNA1b6JmbUTfaZ82rzv5Ss0FnHgJS5Fz9x+JO7XvmpxNVWWOcka+r4gbvBGchkvSNJxwmwxql
4sK+qK2ZAPf32ACWrvrWBXK+w/eDeAy7EM1u6hxnazT2VmAtrxOn/xMiWhoXkrl9kJu3A64qZLBJ
D3vbk8jSuQlg2eIgktkbBTZGsLTL8gel6QaONJD/rvGyOZoasOYTIwXUQjW89zCLRxs7Xz/a/jYp
TAArNdwXoBc85vxnaldwEQ0Qvcq51z2U/tRdBjacye5no8x135rpAZ/b2aZv2RtmVl0KgBJ4sB+F
KJ/1pP1RivTUgAjtAqjisxpZ1cM8eoz9QSw/ePGM3UpBTfx/f/XrtL12lOUghlBfHPMsTEyLWcld
Sng2AB/MQ3aDX5xbspdYG3sbKNuzzHipAmdfapNzI31P3KBsU+VnQ//htXp60DpXfK0O1we5WO7F
40SKsEwZW9DrLCpHzWYeObSshBvWz9zrChVO7LumtC9cEIcgyY6+XeSvY0PmBFnCNlZSS3yvCw5E
1ytRzZwvvAvpiSV95hfS/3wUWVLtG7pFsMlU3Viszt73c1ZGzlznlw55km/pO4dcw7aIMSOtwk5z
7BtvTGh29Ly2X0dzpebIUpdA3r7zi3ONi6WKSEnUv+rVY9pm15McHuZSGYAjRRC8zHXnPHsyLfJQ
inY5C60e9wFKY74rJfMg5HM9vzPtoHnnwkmrkycs7yH10tmFNHQw0iVs9R3cCcvGNT/llMzSvSGE
zLjXIfdF1NTzTDBRrk+xEzQSA4GrvQtXwxWHgWKh30od1nYqq77Lqzp77emp9+M4rp/dOskbdlYW
Q0zH7n8b87XVd0W2LAwZCpjYUffuTC7aLpyKgfnYiDWBethgjy44pBOJZjXA0pD/qNUy6TAvUPJi
Qtk9lRqDF6trqxt8Ct2BWQ30GN6ps0xM7byWk79TrPhIMLupZt4aSebGra51itfcMx8oOl1CZfUg
/+FATp8qW+8OeeMsO7O8RpkWvW+dgXjre2vwm9iXE+aGXlhnTXnGDSUqXAI7j3zoFeCYCa8k9vyg
e2oocOPMuE71dN1v71p4xTKa2tGNu6GvotU0ERd60s5bZ/lhm/R/3Sz7lzzzta2zFFff1OTfF3S+
tDgWYsmEXf669u+rcGV+XwWYd5EUk/azMFqqiQ6anmqebIxUl2fDtPOjk1Xz0ZHKIVbIxlWXiPls
mau25RopN47rgymvqxWzbqJ+KapFgJIF8y1C9KNjdDnLNIHlwfI6gy019oh7lTE8VPaHbjcMWTLa
sdWppohAUCxCGDFCo3Ifdcz7YTtK/H4T0xdpmekTYI9zKFk58Uhgy7jpJAS8MY09QdMG4lFm40+g
HMKd3C4bWDmLZo3XQTFeuJIKjPMkvxldOf0Dx/XTaOl1nIkE3C2FZKc2F5Q8bnowkFg5NBioWqZp
HhKI7n3tLn2UAKveKcOZlxDQxPjJY2jedhWhfs6gGGKyTigi92+mr6jumPn6WxqzDsad4UW2TEAX
gXuTdwzdZJYFH3lbXadiyXwTqGwMPTNBma1nfUvOClW6i/SdrcOlXpccmNeleCDaJ55qr6AvDxBY
cyO5hdeYIt75bDdk+k1aqFsE54JxKARW0XWU/K5vPdpXQa+q86+R9iZs5nLZVGPG3ty6y3fLWFuh
jmkl6nXQJkhpY5NiQORfiXtphVmDTAbehY17zyRGe6wnLLq7iZfvFfbjy7paVJqU1s7I9bvRabKt
54H6MRdi9EnHEhrS19kFyybeAmiThsHXmJR4y63L/nRRrDC0GDPl1azRGdMaagzRQqVz2dsVs7mq
GM/UE3Wo0mlnVNPenUHRUgc8z5DBXs0ln2bRiNrONT5zts99ZeRRO2L0tCWL5hO75fHRel8cBHZE
o1V/1o4/7uzV/Uk9rG6llfNyrgxacFv0pzHF3axK/a4IMn/fC18e8jwpQ78VknbX7HjUg3v5FugN
dicKIlScRqsSLi+nMy4VDOCugOeNynlBwauyKcwncozY+Pi9HGqHzfGUkHVjP/W0gFwgbrGbgjxA
wIHDXWmRj8YcfCehMIh4uJ0YQQ/85mkTAyfUG8/IApKFGY6NpKo8ar7BYxPo8S0bNC+nSumdk+VN
8oGIRu2WR/Oyz9Wg6HBlD8WYOhwGE/hWAxjc06vv8O7dk9VanTTHr5jUVzbFb077x+T1UE9j8zCD
Vw2p7tAlcUYEPRPZYbWtyMULEVIf5eRzOeAJ+Oh2np9p3L2Bbn1z9aWO0Dq40xsxo9ZjG2hbvWEE
t3qvI7vJ9lO1uJcVYPlhrsYh1iqjvriz12xNTy9CXBUGo4Sq4z9nd8RrVcN2J9kS2XZRXmZ9Tinc
iiY2/XklM6W39iQYPQ5rZ8T6HFzzCYRztjHMRRDNzI1NfGy09dlR5vUZdurWKdtqm3dpuqsS45Y9
vWcNmi2yDJxx/ix4MDKcOXQ6eNeS+/03E2scQkPdgYOx0nFmgVU4eslyWySiwPXZUBZOQ5hDcHKy
6eOGU/s8NdfhP2RtpwBnmrr0Tv3qmU99RttQsQs37PMWaWi5GqZLwWhbNQyUC23YMaXqdwoq665x
STgp7H4MC2O4hS7+pk2avumqRAtB0bqzxesee3Z9FFb2Deq9i/QZ+rp1KEfU0l8Yuq2Pne+1Nx0Z
j63Zvc4kYG9LzL2M3VrFXJHpZ2pLOE+T6iPh0HBWODF8IQ8zR2ikF/PzNA/vTs5T3M3mdgv2Mm4a
YmV3VpWdE9u2NoPvPDrpMNJ5BHu3tKvNWgb6Vk9Fytshn22Pj7ceekXdfFMlVObkmMtGMStwPAxz
kpT6jQWVwkqzMoexLesDUb/dszda31e1lvAMaA+N3QNfjsFPI3ATSjmjiWyPC29ZS/zt+Htxh1cc
EUHashg4YB6W54/WPKu3wm6Orpkvbxi1ylNSmunRMAs/xk2YnCeh3lp2D9K4OQq1dbFu61yM72oW
5XalxfxRVNZ4avA8bAXGxMdK4ZhzFFB2yq7zU205Jm4M+5acACTuAOUPEZ5N5BIwssItaA9GZLrW
Lb1FTe4CU8JRV1u8SXs3se+IPaXemXetbt6nWr/lZDyChb+oLrsxCp5xsHN51LVgxx6vOmhdv8Hf
/pHOTclDtL4+qcbQN8ou5rl6wZoLdaoXF5OwCxo5DtY20THJzqyzX8e4TftNkI04TQbtUgFzbYax
Yyjbm5gn0527FpB41fDl8gQmiMObNwu1Zjxz34fzilwc+MVPnFM09hVxtNgOyQepSkNsjH4p7/Kc
Pcm1zxVgc1WlGi8EXtVXuZrPnIWvDkrqNhkCPHyZZsedO0Bi0d6CnNb5luf4it5Zpps0DcKia61L
YGUIgSw7wmzBTVIN68kv3UerXaZduiz3BqQdgQ6kc88rmuNalhUtO/bzVhrNidqNPWGUeYKRYzK+
5IO5IHMCERjmCrU9yx9+3n0RJ4JPFgTT1wYIhypJb9YEAyh00hphfsT7I9t275ncI3bjztGQ1sRP
rxQwdYUxxVgFeBOgUGgJPUfb6p6zdC2Y5K0X2rBr6TQWUQKLvnFwTod6Z91UfcpmgBIN0120Nmow
QrD5sHoSwjLCPjHvSlGDnlTMHEvHxoXDiC5K6+xHivrOrloOUFh1qUU5fdfGZzvrFkCdxV91/ZmI
9WUN3GrrpvlV8Klu7dxkX2DVgtqVcKy5g4k0SCQyrrluDXudb4NycaOMsulFWesQtdqYcHctaWxJ
5F5PsS2cDJT2hLJmhvjw3W2rMNAj8mIhDMzTkirvBFkwIZRl+VaHC+RUmt4lYdoYzeZqZ9n9y1hW
d5JxYjgyFLu68fO9aco34evPGYvpw37K1ohQzoqrGil70a+5Gd2z33tq49kjVp8rqN+a9NV1TZFU
ry8+ywk3dHhNyLGIQu/oardCWkWyLRgx22NNjaba1d5VdQcDjD8wsGJtoVoI53LlJtGMKr/NPJ03
MbPc6gPXZffKJKtRSO5OSnDq4p3wDHEC4o80PnLO9DFWlq3qnTZIzYgX5lNiZ0od7CcdNRJnfBX0
aFdOUySHKc0GomTJhs5gdGbJ+6hZKtg5ziCCiz2lznwyDDW+TAmX71PpjuAmZpX0bihcKxm26OR5
h+IQrNxqzM9d5s060Bf0Rz7/e3Fn/i+pfMnAilfTo7l2NQkmHgT68u7jo/r657lQfxDb9etarkVb
53nWHbzSxlrDR83jDXO7JOR1W6J//i2M64/6v+Ue/RLKl7LsAd8ulFvOZm1jT1FdGFx1DLmiBYCP
2B6Rqx4Ry83fKPbbD9XLxWWml5j1eTWGut0R1zLf//Mf5w/ipH5d5TVZKbc0s6ddIgT1VyB5sDnT
R+2OP1Zr+Rc5e/97diNBVL/PD9MoKUofGX4nG7umfEySF5NhTR5WqY03ty1K7nFDwp7/81/qDwK4
vF/iva4Lp0tQ1HWHzY3hhVat8WAr8/Hf++q/xHsZujUhz6p11wzSjWl57L2ui/xf5Hv9wSXoXf//
/4jFohrQU7Nwea1GBDKYUx0/EcNOz0vKfxEb90cvz/X//49vUalA6D5gyU4YQd2GKT4Uk5qwyP5F
LvUfXVO/xPppjdFgiMOrmMn7zBz2pd3GC+XYpFn/XiDdr1u9EFEq8rnqlfw260MmaILGRXuxzK3M
lfg3L6JfIvzAlwc4CJ+FBKXLDGJxtI2JKvAvYvj/6Jb45RSYyeZwWr1YKc6uUrfTid1CUMUOYmKJ
HWUkRIvI9l+84X/wzX7d4FXCS+ZOzxvSjU7CGgS8LiwBUMclTfOt39YNo6sx/Xv63X98zP+Zfoq7
vx9l3d/+iz9/MHNTeZr1v/zxb+f8Q4lOfPX/df20//vXfv9Jf3sSNf/8+ld+9xl84X984/itf/vd
Hzaoz/1yP3yq5eGTCXD/21fnR7z+zf/fD/7p87ev8rS0n3/9M1lhTX/9apx9zZ//8aHDz7/+2eRm
/I//+eX/8bHLW82nhQJ+5+1Pb83PP+0/1fpJyF/ecEL+/Uv/9+d/vnX9X/9sBH9xTTcg19D2dJxv
12DT6fO3jzh/YXkWSR3AXp6h29flSY1QffbXP9vOX0zPCZBXneuEx3W44Tox/PYh8y/MtFzL4+sF
MNyB8ef//jl/9079v3fuT81Q34kcCJDfC/Pd755OHoSAY/iBZxk4EIhScn550HrmUs00AQVSg6bd
6/UXzuf2Pk/lszGlzT5p5Hc4/3Ur3SE5tFV1xO44PYxKWWc9cbYIgH3ExufgRPWKW5ZhzT4lfCNb
azdeB/2jZ8LGPmVL3QQcbgE49Z42p3hAZJeA5ZgJgjrVb8WUf64Y7bNFdx6mmTS03LLmY2aq2wxG
hdgTHINu+aFofENXT6JR3FLhO3Q/6l2248KWMtJDqOfyrhwfO1Y7gY234KQEemlpNr4QUA7ZKOY6
Ugy/r5DT3SyRDteiacLCn5Mb4nKuCYPIQoU+PrqITniQ8mIzLyIWvj8ceDx7RwUfYLMq5cBwZNuw
ves0G8ZyWwf551zmy46e3blRxjXZxKgJIIDkvO2HaY4c2SQHG48IKzXfnNb6FGX6bWWD87espvrE
6mHn5Zcii6NcqxoB+Vq8Mvsl8Ekeu1y+1T6g3brAf4hiT75ht9MqrAJlrerbWtzlfsG8J9Wfax11
jplBJZpirxF5p/vCviuvxvM5GHb+mOdY1wjYqNdy2ZqVsnhJUILMyt0UXf5MWKJN+mHwVAcEwgk/
AV0w7gGUsCDpwaFYfIp3Y+0PqPyhNgZlbIoSNS+ZNrpXVgDuVUgZPJFSN4Iz+vsuk1NYXqlVzcwK
9HsCu/N0uS89xt5YzsEImsnd5IEqo7nlSVVkJG/rU0CEuN91RzOdTqblfq7CTMK6+0gmq4+ahhi0
NWEo4Et4klWzhtitl3LL28ioaWXOUbnzuG+7YmA8Icvnwngw5DjdGC3VO8BODDtYRhKEWpvd7JSm
LcL72qDY29m8GUdxLBDONvTo5Ma05q1tzUOMpxWmxXO3Pt1i1LZsBTY9A8aPkIQtprtibzH7DbWW
jJM0d7pDhq3cKlhvLaBltuOINSnAURWOAWMoSebPLSvBqqjrv5q5HaMGBDsWooOcHGZjQ75Bc1Ng
yLwRPR1UMwocN0SI3Bkw19zYwxEyEDZCL2IiLIkJFM2blZKOleTJcmK3Hwvmh/YOGG+6bCGzbaKN
6iUKuk5uqmHQjgPCZKSpmna+lR2MYXf2Atp/ae31hIeGSIe3bKkAr0vzh+sxmi0xX6wJtqhgsXZa
W6extOyQP5S3hIqg0Kjy0FpqZbPW9FSR1rbtJ/Nb1vr6gSQKP1za1EXtNmEMZ+fZr6Uek4ruE/lE
at4aBOXBN9ZvmA7f7HG8Bmiu5JyM7iuGAE6b7rKk3mGR5adV+H1cZ5V7TOuZ8CL57iQqPc3TXdPr
6x3uSzU71qblkcvvNnhhoWxqfa2479KleIMXORIqM2+tWrbQ8P7LkFuHtmvbF5sIHzw3XR5plSP2
Q5feLSn+W+ZcvT81N7UpzLivPe0eo8gPZY2HxkvWnw64GMpU/W401Sdu1r015vLBmIduI134g6wR
Ry29uv6S7mBXTRIHBF1EeVO/+lb+YVdxCd3Zou2ky9CeHdiTxoWyLfFebzA4qnAdm27rSzplwgJF
OLNZm7O7YeSEqbUo9U2VWF68aD0RaVOFbWpmEQMRHTOTk9Al7GQjre7e7bIS74vx2VnWy+DUCw14
KY6u6I+rM0Fmf2dDsTy6iTFDSiygN0MNrPs1Ez3BWPyazRlcz4TCF+FatG2c9OvPSV6aElGtXpjL
Qe6JtXwpPU+ELe9yNPn6uC37G11UZ1EHIPz+eC4IDkRRZvhYK/GcIQipFL4rSIpbvxn2Q798ITU/
eg76drI2+7Ia97Uq96XyST9i82qa9N/B9fa+4T5if39oh8s6gSYlIBgZYRLnZWCQnimuDpU/uMmD
bCd7D4tlh5JU40gJUtScTD3pkOfhOPvGTZVqzEJ1Au2MadpnxhynLDLAkS6OPNsiU7TxoILvegMi
VAYYMIhpYIcU8ZtSsNkZmwWkz49kYeveYi5I+biiYSOBmni3DePNzxi6TZKjPdG3FmfGrtGNjhG1
e8FvVUb1QAAgrAml3Iwt3Fo4BsvtgRu03RJpQRaObvByVfvKVuGi2MVM4jvBkLt05jA2vsHqkSuk
+pUsHOONzJe33HJPDS7nWJPYRyer/sAhl/OwYwwP/pxuB1D6kKTFMmKGe2X1CasCdcT9aaiYsMqZ
ZCp5R8oLEXbKC+t5es+mOQGeMNqwtIe7lsICYNG+m9DXxsx3mHHl6wE44TOrmGro5U/LqDVirjqO
KiuPxnomhM6Zv7XQyQT6PRbYeaPKr78Yvf4Uc/5ukgcWY0k9EA3dxWWfvHmrPDs+HQBwNoEhWnKx
M8IfXQ0ePGjVN832DnT0/bFihmb/dPuqPa/uOYc5wkjS4cQtOzT9wA8Z/07ROvPEy2V7P+rSjIyC
C3yU+rpZbNIxFNkvDp51TheTCxj9ukcsBowdSJsU3VFzUYUA55KOy6swVrJ/803l75EO6qNJRN3i
Lh+mo74PsB6R7w3LQSbap25nd8ls3RRSlozBTYoQkyQozMWISoS16n13M13t+yZQJ+YTAsue17Yc
8DkEL/m6bJng+3GLA3IjqgLCtOn35ZI32xEYn3OXVCEzRczSRXJTFBZi+cLPJCRVv5IvvBK3RMHp
UTnZ5KpNZmhY1Qv6bLu3mJHB3RC+wD70kqW/1uccoMyuOoDo0Cz7WZ/eDN3fj4FL+USwUCVHiE3D
eVS6PHqAIxv4YWyYLo6Dpfk+Jc2dpbcX4iXJ6iVVzvfRJkSmrzgpmxhQ63vd9bj2DMIQyA2ZQva/
ViFp+Wm0SrwW89iyY6cvn0FDiUdpM4BvDxKzU199a5lXMx4eOExuHbGNawdp5HZ42ZWJiTUn9LFf
lp3mAClWfRDblc7L6nMo9bXjYigzd9D8W+VY30A3AZkH6zQqURwtf2yAqKwDZdWOdJkxClJ8sXon
XvXG3CyZXmyloTDdZtPW1T8ZqiBckle9VaVlktXGcHu2xIlY9vbEE1BtyTx4ra5/O1iHj2DptC3h
jTDTP5i0l7PJeuoEMtrFjhsi6DrYvkmmbNi65wGn4KKBnp9bT78S1e+OXb57WWZeoH9frdUHrpnP
YzL9LEfyVRuyNUMWBlXhND8pbjun1d4ZnT0Q8oqtqXGf/IwBKQFdK/Q6yZW63v8kMOInTusiFAYH
oOrQRmRNu7galHoW0nXo9N9L28l3oiAlzZ+/OVbxmNx011ykzutuCbr5Kn2WObK73cgYNP4Wq+3q
EGuVTtxqcnFVonbk5Qi2C/PbpudM8wnz8IujiwlYR76KbNM5NyQ9nAnsOo1OcVdYpNpjMvDdjGXq
gxtnS/0epB7ZLOu80Zvii6V8bLQJUFjIiXblXlEgVYaPl8ZQko7CuVNtcGtRcGcTnT1e1TdA/WFr
ayv+IfdOw+7pEqY+c4rmCfG6rTKzSBbGK3ZnO59wJ/QykllK5mu1cciJMez+3unY9m0FH9XYbUgQ
eZ/68lbq2kHP3Qsb0UgINuYVVvzKHls/fQIRqJSC9xUcOxudY6rQuZ0UI51bZi9lt95rJD5mjocd
NdfyrW2edLPHO+9hrVyy/jalrBQ8W5j8DqON6l43G8yk03Yp1ue2Ns8li3wExV/YNjtLoImmExGi
VOoTKcDtyU/eUn68DNGnoLa3V1wyXs4H8UftxvyJQEdvOwXJoQi864WW3LMP+hWAh/SH5m1o/PdZ
5k8eScJOjYZHLQTn1AGyilp/5ZS8XwRR7o5We7QL1EaJ6xz03n8dvC4/6slrU1jzqQKtxprl8HRS
wbuzWEXMwU39nsTOQk0zSwzJ8J7nZEJib/I+zlsepaNN7DJ/+atfZ7imZtotBM3YpBIokuAIZ/o/
1J3JdtxItmW/CLlg6G3qDu+djdiKmmCRooS+7/H1bxuUVS+krIqoN6xB5lJIpLvDATO7zTn7xg86
5/wuCcTZhS2xIVs+aZkT+7aRfIyelW4beKpcOPV2Mb+DHh5xHy2IPVMGtGmDn1etL3rDOM5NAqEb
AEYFa0gp32E8waDXQtO9RKWzb+r+GeAtkVfRHnOB638YXfRGT6qnWaEsuWBcKrdJchcqgVTieg/T
oMivsBfi6rZw2aNa3QeaS/sP4dqcIw5teAzYJ26h6XBJZdGAXYLUSjHgNgiKfIM9AnuTydZmDti7
o3Z5SdP2Ppq7D3NCCbcM7lO5RPUlNORzM7cpStke0l1QartK48I7UmKdQlMbxM4GHgqNLvwVSX2r
WbPciNGjGcx2eDu7PeLl8XVJHciiGQdJ2sibebqdrTD2m2lutlkEMatF88B4GQe/sH0oFyIYaL9I
dS0vPgw5Ps6xMYOt6zaDP0iMX7WUPwojtGBUyuKcL7jHkM8BLzk0TQUZMZiiXbEGr0oFmSH4dJbm
SyxwoDnI5xe0FlElaFQwlJOwW1y6AsExhGt6xbP9s0R73Xe33ZQmWAQqBExO5Fdz1u0F+z6fTIle
b7xCpH5SdliPAmtT2P1pRpp2rHQEZ7RcwCWCuWyerS4myEs9kywVJRhezCswhRD0hVlvC1vbdolL
9F03D3ZPPEoVu0mRsJvhW0BPeCNil34fBCPhyM+omOmY6XgREEIfEYPSw4ZJISBqbHUxfYo4eh0R
D4KI56wtsLSTVYPFHKIFzxYHEKKAbosA/5sxy5y+rO6QQxf3DYQuIr/IwL5RfdXw8fU16VbWnxI6
6RvPw106Efrvm3ngQc9fzZj9w26MvdryZQreCvV416F9tYDBBGHHWY1q0h5mQrV8x7DQmtxuGBDE
zj9LOtfgYPVtBlUuTANQb1XYbFG7f3MTU51z1Tv8QcRbJSzPuTrpdjiw8dKJKkP7JOpYbqisWr6G
6M2wjegmyrtd0sFW4cGMSvdbYbng3Ky2fBqdrtwMBklJmRsZ6t4y3rkeVABdbz/DyC78hUEI+kgq
xKfuNwzMbqFvqD9ZCzKYYr705CscscgepovEfQXdwR43mSsfsUthc+oo2OB5DpYGCreHGT2HtNaY
X0RO9gyn4iv54dGtIcB3pcR1lYW4zrKnIk1JFSanIMOuvzoTlYoup0DU2dirF9i+NJE/e6c4LMNo
bboCZoQTt1fl3TRr7QqqgvNpijlnXUxSPcCbwK12g/49aMmtSn6nqKEymXH6vc6N6EBSTITczGAi
8rM3aK9ZTqUjTucbfMM4rGR2ruzpZcgD2CEJml4jw3Crma9982VIDUImMYNTLSaecI8nbI6JJKzm
K58Z/UoMsz0pMGp0XYAm0i1Py4yOMB2SI8/+HhI+HuwqxSE3feBKGG8qFZ8WwGGaqEHWIpTaxsYp
kBZ+60a48MeFMzL1dnVnhHfD8N1xqEMUSOG34TLs3dk1cCerwC765gYTQgFvnHwAu3tDBwHUTT8t
+q77iOBpY+rRIdG1pxAW7hFtcGosp0XD2Thi5YEP0+6gcZy7akFwIjJyoPpL1ej6Bes/ZS0v3xph
EW+DsWgB0aXWObO182KKbyVvuR34kjnWuI1iFHsJRHZfVQvKXwdhGBobW0XslX8NJ/DcQ1gqf2NO
ULoY24QTFRlCZMMKMTto0g2Hg7vsy6n46S3f9QFKTMoQk4dQDjsLyrpWjwdQtiFG9pwzEaCG7ybL
DkTak2c2Bsl//Mbov4dcpsveqZz4hNJ6a0yO2MYLXbmurvCcuPuggQPW8z3AOE92RdtAe7tSSJKU
WuJlM1Io3fCJ0OMRPIZG7VHci2HBZ+9w1HExVs1JV8PfParSfh8BoSkz+T4LniUjexH4xaguwiEc
+ZSJkK+kYATf+anLgA4ZvckBSKnKiHTwUGlb+amWXVMb3n+Al0cftBckK0jlhHUA3lFszPk6yuiT
CQXDbdH/6EFCbisneTRhh24sC2UhS30Xj7hnspLb0bFdDnH4mDh3mVJJoFmdt0QjNi4fOUYoI6Px
nTn2m7ojhzBj77lvueJmKcnoreyrPnLFRV69t42xE/bw6A2tfajlGYwJOiH25W2uU2y0C+2zGJpg
12cPi2SC81Ih/tNkgK4RYYCmVOXGcu/VTQcwt3iDvPMZKz3skmlkIIMKxyhZjuCm3AFvqp61d1R+
yZ5GuDYFURbTKKjedg74XwcyV997mC2XzZzTT270EekKcBWSKMShRzPB3OxSVMQvEm5cT5UMeTM6
Lug58mJPIx7Zhzm1lJcC3yw4eDmAPeQW4VM2h9AHoQG0+fytq81Xnlu+kNxdthUGuNSaKL7N4lwE
oYCl337tCepcqkvbEJNFSkQ3FTyM0PdwGhtveoiOrJ4mRlAQzZnBS5qbfoNF0yKzM6IHMlAwjj15
Zmv6Lv3crUlczQycDGY5+XuC9shHA7CpOpQKMQGQN6PcGR0bw36BBJTc6r0dDqQPkEoNbERMEBl2
orG/lmHxWjBmYAPny/eSqEVZab4ZGsEH4bS1HYb5rak19GL1XWkwqSXvr4Cob0lxKpSoPKeywwcW
emoIDmFY1Z7bUv40NdJxrxP9zs3704hbg/B5gcPozv4cmdgPxuza04/ejQYEpgRQg6bPO3tWJmyv
TrfwPr7H6ZNu6Ohicdviave2FSrkbaCwYRFxSBiO5/X/ENZ7vDsKpNSiDh3HPzJVgamN9DNoWgY0
WK9axQsnAyHcRPUHkTpxGINe0M3ywOBqcid4dAMqubzCEIBVIdjUKHjtCMLJJBMXv8gedCUHcj1e
ZAzepGOv9/PC+OrO5mPHbLmQgw9EBOuv7KXEjfZK+xK3nsNwFzQoRA/uxS5NsGgAKcwAb08fVJea
83wj0+4JOMdjMFPwya088YcQIACqIYSTcLgYyBB4zU89qe+pRnINmIIARdWcW8QShTd9nxqXErQn
wbrPqoVSfNQ6l4d2I/UDGwmPDcmBEZGbrpX30ZA8xuBmfLL9DPr+PcDwLzIuD/SVqo0sw3brSB7G
rZkjfi9yXE8SwGllI3suEDXpaC+7DP/u7O1jehlbgTdkGxrUjLshOHuFFmJvi6EIeJruU5qvYwuk
auN6m10244l0Bj0kiHGPnSO/GIB8NzzgrB+hvUjJKl/YzRaXm1UVYA2FHl/REF2rpVg27kIInyu1
i9u+LMn0EGrVZ5xIkFkTkYgaelF5phqaEj/CK3hcKnGGsv+YuHxvow1fwgLFNlg/egC0MmVlp2XK
KyJVUz4/rSTzt5rhU03PwShhbmejeY/MV415BSrxfHdQlS1GifMdoCjFnvcxRYqpGeUJViv1xGM6
4a+iHPij8nAwV5oDsidfNlYRf4GwvMtDGR88iGJh2mGiiZd9aKG5lGPxllRcrRvpP1XpwKJgukng
y1PatGgjbMGt2OhEDlUj3/WcGThDlz4E9eTXdvrWEjsVCV0M28wRzhIh00ZxdxZekW3ReZ8I2qv7
GUfGJgyS77jQIboFHGP19KMsoTxpVfceZDT4LL51TKEhgyn6vdPypbWTUt0BdRZ192QHD6ATKHd2
PKlIr5AzMQ0U8PvPXCnlgUXRRHTsqwMBDpMPB6FtRjumrKp5IPHTKMBnl/E33Nz7tAdtwDFMybxm
OFEevM2MkAXuhux4rtE3A3aS6P+iiF2VgNIfmA+6rTLvw2OCkOVQpqw4N+C5pe1Wiylvz9YRRQUd
rNZGnhnSCdLTtNzPywVsORZE034A4XJPMG5uIctel+abKTJrO7npxRkNAN6xQv92RuW7U3MRUCft
xfzU6ShTBQyAg08BNFTBTC/Nqbh36Bgt94tuccoZbYs7arEPzsBkqijIsX8t5aOmJ+9hFN7BX2aM
x8w5KZIWhI8bQvnfCqt4LntucGvnP3OTPwBAJvFMSMP17MYOuRl9xU2bhxHSzvCjk2pR4L5Dfavd
uF3y3jn33FrM0J3A7olsgqpudKSS+Uor/P7X+jEZ8kTuUbshPQPGK2V5zogmQC7b1jWfJxTrRGQT
jEqxTyKe6qklLGph0cufDTLBdLZNfFbGvVnHH3OVnrXefUS8+FbigNwRb2HYLPoTsUWvChKeSyO5
hTXKSpt8WxL3dDAqOXcpZYQqSdbeyyS863l8tnGcsUFp2a1MSso/GCwJr4zb2HHu2sT1FdIdhVbU
qaeQDUzdLDqhG9rab3qlfZ2FZfqD0rUaDrFdFqq5LwoHrntbSJdnkZUXpgfJDXxGnmuv5pGI8P16
9VVf5Fss2a1neg3IfeLz5Jq3Y2Yf4GPrHMRmuvO6Ek+fxuEjox2iP48BAfOlTnRqT/bjUmuwhiua
axn3XUz6t7FswegKc/It9TSIegLohPHQtN7qkTZW4zHZTiVwY4U/beHaIi2Zt4bIH+ANDNRgCTbd
pyDqLl3LSiq7ztulmv6uT3GKLSOI9kHG9zyyW1GZeYza9Lgk7FhVzWFUiODc6+E7jgebjcfPFiaw
mZQKHGadbJ05IoZyqFzxh9ixvxsB02MSqNCUiflyikD+yManQUuhr7Nc6VobiNkxCrlt/ihpoTpR
gOrQ/tJFQ4MlFd+t2bZHGvQayKNCI0nD1kLSZGNlpoBJC2wctc8yY71MVrnXxkbbBpiPN7LNDovA
U8902Anoow15PSPficr0JN9sRC/bGNV6DWICaCRf5DhMO1S3XypIaHN/Xxbs8lAInvNg+mJFzqee
Bo9xV9972NLIgmhvlHz4uNWWXRGFkMS5fsslRU618N0xGRZWxuK7gBO0XULtHTnx3tUR+rZDd3Ln
wCbYQN4betYL2Gb8x06Y7qQOm6UDVEpdZ/jeT84WpNewhx3wOjHySItPeq2scpVNNpWYh2SMv+At
uljuuDcadK2FpR8bLXlygUVBjN0ZhfadSsVxGZK7kaQFChk0FrO+MsEln4P7VhJjQ2XaT0S3vh3f
oWFEJ2BFl2WQUL+k8vfdLZV3KRqls55uWybj4N58q7yCUop2bdLCuHCG7Zrc+oGpkSFVuppT+JZ5
GnXcyN4So7718YIlSb54NVHdQu1Hh/bDuAdWcUTS6BYP6Na0g506R9GAEyfJ4x6TMxdGRcKYxcuh
Sz1q75tOg40hc0bhzdibKV0hlBcV+vvkcRmY3Fe2lCSw1nwTw07rqjsoQAv5Av1QhrgQ5kV9fTaE
WR+czNtbSfc26C8j+f0G7fXd0rAYcem8m9VwLCSUhcLK7qfRcM4RInbULBOrk0gtMXrPFwwxEcK4
F/kHWgwCOR5T1gHRvrucNcnIKOjDCPxYMmPXzscGwCIFSwbb1cTTlsfcHX352oBC3wJz5Nlv4wd0
BFeAf1f0xWyU7QzhGy5HxOjRdc/VHfBHS+w8VWgXyoi5Bp09DbiOx69NwwSPOCV3bOuPSRKsLNRB
fFcGcKSzbteBYsDZX5BhmAGNSswppfGsexgokA2SkMMNBsuwr+F1MG8KjAI7Xh0heLaAVm+GhZmc
YX/SBtXejKaHJKzO1ULRrGZSQBHq34o+IhorHHoTdWgBs2KwX6m9t0vPzjqC3qa0wMxB0A7kYKdW
Wq9JQgXf1BoS+pC/TuM3nhVmY7UOepWs2OvkD5YE/mjVJSwiy638sSdWNwJzPzvOeCIXD7VBgGev
Ft/F4mSW/e0sTZZj4bECtPpg5WlGio81LB9+xqMKdwM6V7VVdJzh8lIkTbHPqbts0mo5zi6bodkW
voMFhcqu5foxJwh8DxQ800s8x8KP9Jgdm+FXq6bsfySr+z8L5n5T2P2/Ke8OP0qlXWv/P9DeuSgk
/+/aO7wkwDR+E9upX/gltjO8fxm6hGdBSQOcv7QRpP4S2xniXx4hk0un1PCkjZrjf4vtbBR6jjQ9
1xOu6Rme4Jf+Lbaz3X/B+ERFYyOS49X4p/+B2I6G6O9aOx2RHS8vDcOhGisd8w9BMU49mRlwW/zZ
1cW1sA4i97DLkVlQdlQN30onVQA/x+CY4EqhJKRLa0Vgy4oolYdytUxn2CyDHYwd7AybEl6uFQkK
2XPLDxgWWo34hhrky2B06dZtb+tyFleaVk+grFNamNW1aupk49FTPy8eCRccjyM0cMBr5fMczyiQ
osc07eTWLLynMJxpGgQGTgMqiL0LIFwUZGQJDOaR2Q4bV2s9JAEVHku2tVajW+9CwAYCkhGd0O1g
+AcvacqDK8NdmSJ1Fal7MkZIzpbxqqeTuFrQdVET2DvXWTiaRXkDzOUxx2ghKfs4dEc3eIe7XY0P
G1M8X4dWWjiGbNn69pggLmHyjKbMgJS5qG5FR7fKT72Jm6/LtIMB3oV0HN1RT1mlkU/q27BG7WsI
RH8jjIlo73/90wXXPHIYB/mDVNGBSrpL2ZqU2Wn1urEGZov3Bw3OjBhmKm2SA8iUYZt4+Yjv0ewe
/vJw/1uw+ZtA889HRncNk13FE4AXpWW4fyjcQV4lWuqEwq+sebrPB3wa1dB/TXQdWY5LBXFiFByz
M9jKa+9H60zPVuO9or40iXh6HpzBvgN5wwbqynKX5QQKKGOSjeaM3U4QwuZet7dqa7qH2Xpi6A1a
piWDzYJ/0ehpzw24d/Z/f1HwC/5YCDrKV+zaEFlN22OB/SG5Hmmu4uJD+JVMOg4B1JuGbGi8qid5
XQS21g5XRhacLc7VmGb3nS7eFigwB3g9Gt3Jn04pDuuP1pqOMUXEKEFJ8IYUe+hAFRENN/bbBBHK
HtnkDWADUjcpdt4UkXkTu+6hrk2ExwvHEsW4vWv0ELojerVeZp9TC19bEZL0rC+LdtOkEtmhg52M
YetA+jzCuqFYy7JwS+p1NjitXUYPfrL7ceP0kDWzHJmqziQIwxy0HZesH3WjegriGBtRqHKLIPuI
4zDzUWSF21SX7YG+prMx6uYRahGt6HgIFoW+eJAV0r16sn/EuIN2kUHDaH1vnaEjhdKB8XXzWZlp
tJXAjBqLbhCVZCrMavmgNPiRDulbRGJ/aLCOzpnW77IC2vX6/CfJ1VNBa13lr0bQHZkI0fqAeBDM
hhRf1x0ILrsPPxKFf5VBuZXU3NIcXuLOnbWnpXkZ3tFwEqy33qVsjHofig4zFJSAdAGpv35tc4sI
2NX8dX0xtZWJow0y4XVDispu2Aqcv9uJyZewftjd8mB41BftG+1/c4dP68d6GxIlTmJ0jzxE0Fkm
rxrw4EmGtRpkzJE7HHS8rL/eMAkoI+Bn3WH3bU6ZpT0UxfARwJPy4eEtQG+5fQz7CU8gCH0N8cKZ
eTbVJUNlZgNxmnUay4UcvmfO0pGM8bet8QrFBbxHm+sXu2bzAGtzYnzgd7PVdutewUCoaDuPOPrs
uqcSM8rqvG4bnd7wUE35c1wbDaMBjOaU6LntW8L8vt4/2msfDv+bbRYC2k5slBHWK35O5CxDowGI
VDP0KDNCCYrZqE7kc8+5S4tEG0p5aMt0yz4hzzCxz2Kpv4MTeIKHu5NjIK5Mu1VrnhdCWo5JTUGg
EQlmlcZMsTZ6MSaPjgPduF00FDzWNF0udKbBMZZPTtKd12e5zvZjUtzKgSZyOPKeEakCoyA4U9bl
Gye01deF2TlH0NrojYORi6lqk8WGmMGsPR7ZgneXIc0kM7i6ife5PhI43U+jYJdefx9itnf4KCmO
bhgp0sK44UupBP/aw+mWPe8TBfxjSZnZku6uwXj663hoWzB2Xn//3z9TqKc3McuWCljT0uVlwa83
34uZGQnoGR7AifE7rV9hItpXZvIlZ7zFtu9oYdIOuKeMTmzdSpuIs+ipV1NzhII2kPMAdViK4LLe
+vWD/zowKjLtrgFm5cTyZt2MYHYx4ksdsetbr1eGBxJn9jgXWxpElGyJ6ydMh3vdEPGXuC427qwH
57K2H5aeklOeKEByA1bdpMXeVyXHoPrx9aVdJgptMupXvK98ojxQpjSzOdAQtCNdzcL8Uwubp16l
5+T2j04MVhprAt9a5bT8pMccZ/WfOlszSh5j9AHaDQfXOqyfOtJ0hplaC3ZYZmpS4TjgzGUOQut9
BCJ5nTE37MbyOWTq5W5d047QdnM4FqAhTFpSWlkyjiT7KLCgFsyk2M0FxKmYcSvseBLcLlM56gIe
hKODZchLSvghZzOUdma7ImOXQ2jtOZg2RFbMXKjKw7ozlXqHvzzTwJfIA5h35yYNL2skMrmeD3ew
P6RqywBYSEfWu6/V1mHK4T2llpkhg5DBqxNwZ6E/sYX26bO5zPD1eGrzrmpfESjjww5nSvjpfChj
GlTM7RXXHN4O2tdoru5Skn0/aS+FWomGWmGeaMV1/XiiaU90DH7GjulHpiGuPZkXa2V8ceLnhGYf
O0Iid4ns9uu3XM8YqRkD10DGrRlYRIc3ShkDwXYCMnTa1nTU0UMwTrdvKXUGrIz1MA+Gjn7NUr8W
EN8OLlTCLbIYepMsTztXegctppeoLl6rDpXmjuhdWLUVk1iPSvC1LtE5LhkFxWQqJediHyLYSehc
TuqvHchYiIvOLU9X2HKwFjHHxBq9wdJDdgoEqtIxSMeWddOoc3JyXe+Ay/U+Z1zrxuud26LhSat6
dlOnmI2HYoxvLGu5b9VR1ZhUiA1DO64rYz24mLQ2bXp7F+EVB6csn2i4o0xVh6pXR+g86EBBLXEd
NgODVbsPHHGzkGHuFATBZ3DLVtABQBw+3VZ1rCoGCHOVppRde9m/A0lp/DZic8Dx/cGgKTpBsp1u
hVw00sE03/ZD6pxQANGnyB9z14uPSQMjwHXAns3w6gkxmTtdOoACKr017iP7hgXJbGkAmj4Nw+HU
Osz4wb7LktF4mln+lZMnJ62go1/WZXBOpNntMst5WiMzZkvrDF5idagfdVtJel3nD8KzxHlMQ1+v
3Ve9qpfz+nQxo/uOeWA7vX6dTdjGc6/FBN/TMbfFrp7mo5mA0m4GSS9S/Fy3J40UmoYmKTkqMcGW
hL6IaBHZPgW0sdlR60BIQCGIBiqdAi3tvmBKQQcL2HGv7oH2NKZFvdPNU2stnt+EJeJddZwOJiwv
2X6LBCeKSOzxhO6cBklH1IF2kj48BrFeHYKtoiDVXst8dPb8MpLiKlxsxzmMYcb70Ar38gdG2zyk
k/O6fhEUAcc9uczzevbRtgXNX+5Tb7gvKsoec8YXHFh99DjWGLDXbxJ+BAojZjlBwWG8rqd3aKRA
iITR9LWi/yb6GiaQPfnqonjU24OophpUBeZsmYltTXt9F+cMerM8uIg0VNT94GkwiBrU77B3d7s1
Clf/BfuGFCmcaeBR61dRmOO6T7GKQNOauS/0FKrtGkjk8OZ91LMJmA35NFTfsO14uzVEWBfh+qcI
SzB7lsFEYhWwjyNr1cCJjkSPrdZpTp3KrJjenPllTUNDG81+XxhMQ6sS/d4tm+HC+HZyuPUURIkv
D0BFn8P2MXZuMottwFWhISbkFLt/fRuliA+YNE4E7s3PuUnZDDJFtFnfZj0/mRLS+oy/pZ5cnvVs
eWN0j7nNQ8TyHXNHWojaHET8s50iiiqCgSK88diO823tYdLyejqQPF828w3DekzpWD/o5rAcY4iz
+2QWR3RthPZjc7JEzfzpOP6JmQuiEXgm9QWDyKAJncQ3IYigXytpzS7H3vk5ppImr1ox61ZiF/1r
bTYP7cJpPiUxheJkuq+tzxk+3a9roJT13pnMHnPY2tbdilFTHRIkQgqhQi5EjqC/2dSr76GVtT5V
Ok7KNRLhJO4thqqth8S66Td6dqlgFtMxZ09c9y7NZkkgx8Pj3+WXVEVIo7ugTo/gt6gEtipJgOo6
3Lm9hebWe2pVVFHE3O2/T7iMP/Mtsi3DNbD3mkI4nuv+YdQdanZNp0E8vsZQ64NcT95jSB/NnzTr
FYMPpnRDDw7gwvKdJ5gk7xAcJHF0ojWb+0jX3zSrZa/S7Z9Lbbw6E9tb3mKowZt0DPXmjk5r8w+f
2/zduOzqpu4YHMvUTSzTsE3vD/Mso/msLh1FuGt764J9Nd9Rrkwjp/DVjd9rcjmnqc5QU/OyxvNV
1H9Ja1YfKX+xQTXOQKg0k4dREGjYOqJuTbsx1JRnvO/5kUxo09LnjhK0lqM21NC92TzMLjsgP7K2
aSweWbqDL+XnwHlzmKP+bQ2Ll6j9B8uu8buJer1WU7eoD3k2BSJjNWr+xawtyVXgs6OK1WeWWZQT
oWtMXFEaF6L7apSHKVLtR/V5yRF+pbY28upNaGn3a7yT6h2c8Qr/QNFW5i73iGrDpjlpxJENc2GO
651H+3gieqSVS9MT+sDFUQWbv3/izD9sperO8dAJ28XX6ljOCkX4y9U4QA3kssR0ugu/i6ELWsj+
YI2h62xpy47hvVB1Ex3iG1vQEJ/WjQPV2qkHq+nDQr+D0feca/gM1lW2ru1Mk9C3QAahBHijRed7
ej4T7oX13oxQ7bZ0q22ww0eGenG2EqF2M2AuBDzrl9rrM3I+6zBE3//hctUC+m/Gw3rzbLy0JgYH
x3VsS5Vx/nK5ozemyWDXMYNGaFgJd4AHeWdizmxx1l3oQXS7JmYcWYLsaE4mwmPiC0NQYV+PwzWA
U1vceivQ1e0hmKGSAHFKwIJ0r2enrmf+UwUGS800V+vILW5OXoa2FHIi5Wq1wVBImrdgqh4NatKj
Z/z8++v8z41EmALUGtVVW7cdqf9RuPEiibAPQC3tRSJZ20m+Luk3oTWviUnxxZRsCmv2s0aWa2mh
ksSB681b4xX8KT+MycbN2HovKB3W+1KAodTKesYTidYLos/r339sVcL9/fYIboywLeq70tU9Tz2t
f7099FVI3FOHWikBrTfXHS1WzvWZYALlYUYdbCATjuh7ifMs08eRUV/MuSjACGXay99/GtNV39Jv
TwsfB3qYbrtCSFbIH1yGMdYphoqUoaaO+OzxmBxidNHpplKhfzDSqRwX6jNimtUEhQhjcDXPeyZQ
OjuIePfcluxsQkJYwoByTKeHx9abO47rCVggBqYIHcdmaG/W3T5I429tQuQOmP1Kdk3Qp859Emav
mTD4qagO65O3rReOuEMys91UlTfvelWIVmfeGqRqyjvqBv0XiOr/zjeTsT0g+zV8gxlF+kJPaX3l
ddfyKAp5+UVvgpDBl+TOYWLXW14OrZTtvacwzTaxHPbOROO1Vpm7SjOSJNWYv/YTBesDz8zlV4re
mTviyI81/CjV6SgMqnFNgLF4Qr4Q0h/00KqxDbyuj1MTk17UE1VbCct6D5CHA2EZD0ETB+e1NAqz
sDlY3nX9gtbaCMj4h6AkjJrQ3qcM7dwldNqRFs31dqSsrmrGGbCzCa0uKiiVMDB1GFkwnwSZDu00
Vm84JiNMzXq/zLiKLPKxum1f1vxxrX8BW7pdEhKgMaccxTwfwi9874yVvnaW/WbaUeynLiXeNglP
WSSNfUWrbp/YTPhImYuL3Knch130HDpYIbiTa+Q+lWBFe+ujoCVyRUourk0e3zchtf0CShIDxB9G
XgzJOqJ+Bs5tJtT7m15VxAwn+WmJHoHn4I+NfUYyEUGyIwxi3CxQkmo+J+ZIRZQpWU85GQrS3qeQ
qTlrUkieMBxT7jTaKo5UGM3TfRsSWM7aSYvn6Ip3eJsNGjPZWsyDFmnMFh4lmcO9PXPkoJYnOAPK
OiY0YivqIOroyrol25QREm+DKYfMaHBe1iPQmRiHVS/J53pSpO5MKUyrf8V8mKG73Q8sZOCsmemw
wcnLlA03IYTVazBmmFhiOuCwvGqoYYgzXXd+gNflngV27rpInA2Ye44OuzmNMubY0EgzB2QxrTBQ
yqi2BuN7DTU75LRebNcCo2ZUHSJnCZ/UG7yr9bnGxvT3taFF8qkKVGpPB6kBF5UjwaQ0Cuv+4Ve5
XVWUM32pT2w0VsPgajADxMYJfwvvRHTIRnoPp7OKaR3MQNgQXVrK7LC2ynbZVRhP1SaMuhoj3k0N
Si9wrqzloHSKTx2SgVNf1o8ySq09XoVhGzZJv2PECwUoxpYnLerG9eTBvKOfKtiMSrN6ZhrAObFR
EDDS80deg1plFLC4MgMNH0I6Xyr6ymuNQ4OTzSzU8MZpmLU3uzOkNj6ewAzHtJiadhBXrxOY+q5I
KNaysYBarjCcokfuScjjC5U3dF5AgEmscOXmKpX7/UhYT401/WhCTtEo6V7RhEUoXcm4LQZcFHhX
22W/JlYJcR6RebWvhHwm5T5lqvpRJvJLVdp0hIsg3beVfFuPgZ6J54zbo3LcMY7OrmBOt12CANqJ
D1retEenoS0/So2Xs++NsktROza/Cq1WM0KcQ2ZKcV6eC3W+a6RUW02LWPzEb6mHkk5GkBAqKeXZ
UyFWPFHmm0IHGZB7J5Pu3rLRkKvqqK6e357IJPQaSG4O1hhM5eulr1020L/F0UsQ/AAxZEgwqgP1
dI1mIy5tf99+DMG9lzQfsYoaGaj8OqXdcX1q14B2XTEhFsmNRl63cYxJIRXF0bMdcV3zV6uKv5oW
lBqjtj96hBOHvz/zxH/Eg7Q+XXWvHZtDTXrATv56AgvwAFmbha5v6jRL1iTLyOJHFMpr6XjtgWbe
8G1gxrbWWzir++Qy0pcjOOdKIW4i1cQw+A8f6z9PYlPXgZAbuiU8l/m8v38sRjpO4+TCM4YEIlES
amAfrCfLniiCrR1PlWMTWmCnd3qsyrD0J4MBcv/wMZzfgT3Ej8LUDc5t/A6EJzRtfv8cYF6XJluo
QTYikYc8vTESzNr6GH2FEYYskk11PUHCnEMHmQKaih4tvkQnNJLfDGEabUeE10rxvp5w608vkziZ
hveieU5xtKJPTatTZimk33IdDSPUUUcw8tvdMX2pNka8TNQItJnnsQkD2jbVg9Mbz+ROVDVuQoe8
tmNq525G5mJK/bbzKDyLJLwMuahuw+EYJ918G1LNi+OGeWF01+JZPw49deQJsvkGcKR9FsH83DP7
ym8K6eLR0vgNkut1m1uLjwmDnfyRsIMhX6wZFVfK8QMhhoOza4YQbj574RumLNS8KpobSnwdkE4e
mEYeYkJDD6w+GNW1F2Z4EN6V5ttE8v8rVXKLAwR/czOqtiaCnS0gcwrlqsU7MamM5BIHUhbPD/VI
YYgo/IkRJPJXp7GfAXiwkTKXx3PpWLLXAb2wfbPWYeJhB7bVXI1kX1B2HznnDvwF57VIgv3a3UkY
Rrzj3P3V4gSLbB/cqzFRSl7rBVUcPtlR+5YV1pc1UVt3qbgaPuZSvKv6ANXSH1p4XC97Pc3XzqOM
zhLjoZ8xfnWnMRcS48avyu26qsLoGFbXUmdNrctO5Vht3XBeqzBwzRp01bsfy0sVzCE2RPfU99RE
1ndLnGtiNfhhmmNHcQTJ1O26INcm3PqxW0d51u2AA5L+QVtbt+vn693ww55B3qtDQHUKW4+xjH+/
bow/u+MsGxc9h4GBDNGlY/xRHwgKN9b/i7jzWo5bybLor8wPoANI+NfyhqZIiqSoF4Qc4b3H18/K
5J1uiVctRc88THT0bSOKqAISac7Ze21tHEyAKS5bMPnGitbmrOVUZ78JD6T4satWnQq7v587ediU
VTwhN5Cis+5FXy3byA0+qKFXLcMZBCthfKo8RqkPTwY9UPm6yQZS54+3FfLZACubarrRa/vTyfkX
M6Ulp0hHmFSmLcuWtZwfziqwZ4vesXP3rR0J86JCooljOZbpCmPsUjZrUNLJEmtbEMA5sQKS2nZJ
g4YSvKz9a7N4bFmFNr+/26a8mz8fWyxH94XBPOVZVGTeaRGIMgE6m47gSYLy0aJHssy8RL6nup0V
Fvdluuno4iaDhAPITXiSUFRPZe+bJ7OMzFhFidmJQ+Yxpze4z17lplLNtOqQrzpSldvejVFibmep
b1Dro6qAGuAaQw8LXoug4Or3343z19/OiBzfOSFSUZVFC+f9oYx4CuKrqdrSK86c6yBpaNeU47Fa
AtrKxvwqRna7Lu0FrJ0ispJ9F7ugVEDepSnW7iJ/GKdHxy2hg/r+ueyn7r4RzUEfyv7Y27p1Vv8I
R/jl87hhx0o4QBJ9yksg6gYE2KqZr2prp+vV1ZQV9knHZ9K7N66jgQly/K+4Y4DMB849LpkO++De
d6CoW9cz/YUdtypZFzOnZxyNhzgEeRPk5j3qWIfPjPEXjQDQ1oF8IEsLybfl3LQYQ4/GPuWAMVKk
p8b9AVQ1vVU6YVgeD3gVN9lsGB/09No3sGi2WrMcOne89S1Z7dQ7/8qhexpEQXCFopw8ThLWVnqt
fcOPdWc5RbgP6vjc6LyJpYuyOgBTincXs3idHGctvQbDEOK8Lic+lT2vOabom7rf0XMhVXJD+Cpx
zD5Rjfo+1bVTo2WHhpCVYXzKMfV3VMJi/z62mlOcAKt2Ayb05TZt0+tOGm5BIDnAsfp1HBbfzHDa
eVb/ikt3ixl6QyJdto4ivFDApdaJ/krS+YeELKgI99DI0DQHa8fMHCaWtjFdmlBk+yQdIzAGVDJx
uoAMXxAwR0ealK9Jyh47JPjaVQGwuY2zQ1z7exBouBXKEF5PkhzmbD7l2tcuP9Y5PO62zT55tYN5
n8k79uyPNFJ3kVs80wT3sVY9EisD6gxBLpblhzbHi2gYHBmep66DquFFWyMU26qy99hpr5uzeIUp
eKNPqC3a6hJNEx4egxfxwEdd6cY1dB7Im5jUvtUA7cGDQMhZ7wyYAlVqra7n5Bpf8UiliXwj8ybA
RWOGCLHxjXMfs/Bp6HLcXeWxQAC2eAjCjeHVHSt6h1eua2GicxGyEjPsi4OVYmqL4vi4WAjKLbCn
w/CFKzalz/AtHtNmn5+10geUG25QcXnNTUd31pvNm7njNsrALB1UfKoduMXI4NHIBF5LnyI+Gs58
s3T0Rows3/pTjC7H9a/DOieGoz/ThKAn6pxbHFXkw9Masb7YNfiq3v2c9dEWzv+AM5G0+uNcDshP
/cuikyUfCtpl9vgAEIJKApR+1yBbS2CmdQIsw/mui6ZbAoQPSJqfAmr2ekz4SJi9zGl/b/NtswD4
RHrJkNYXtf1EFslHrbU4oXuHcvQQ6QqxByR4Jq2ODR0mNEBmFTFd1jYxil3aWgfMM/xUd1NTp54g
8Ef5uDMclLheL/Z6OW9GuzjgKfmYBTVH+2A80d/bCul+sVM2aTVJt2VAclcTb3xR38/lDkHHlZ3J
jAj/LhT6MfcuBNrdSgZy1X5E8bO27PI+LYnsEemLbmlXSUXaDZWFAA2T66Psi26E1l6qpbolyvDF
JhYjbBDQTnQ/rLw4TU65D4riVmT00kDAd9qAPOAuDoKbAvt55Rn7uibWQr+KPPMW48UdcOrnyQku
ZIduYx2rlo+LiPO15YErCzYs8uwwgx1udERqEfg0FhOtsbZhd5kFIJQ7v4k/pZXxxY9tnKV6dz9W
/nnyr8hU2eoC0E/5UBq7jLApY3g2o+9G9HguoGXFcLiEQQM9szb6Q+w5d0W4QeD+mY8+BeGBgJRd
9NhbjwGhUJn7WloAI6jBZOFhIbao6kuaxiB2KEdVVxRqN0vWr7zrDhayLx50c+2WN8F8L5qvenXR
mwlZyU2o8cp385Hq+66K0L3YOELmTJLv1sCImD/D9UgBjNjHnq1K0JMWtiQb0TUPJBSyyQcwMkkS
t4+obY/j7xz4Z9GcSEIklCBGxoFPp4pRisp0iHBtoHCf2lPDC11pOe3dBvQDMRDDF1IX7t2lO7dW
uNtEeC/74OzxhDzX3I6de4gqJFvW3WJ+nbT+MA2gDpwJxgtERD4coXVnzcpOoWyUoLPSjOHK08p9
Eb7W/kx5jtAIf2PAF8FqvvHjhsC7F6updh4+H0f0W/KdUQOlsPlvWvIIBxsHCPX/RbgkEdPrdvNt
0xYchC9RcM3B/FAbUPRIbE7mvY6fPPCqS2/lR9MgnoQEVOgrQyWupqI5mlSBTMdix8E9aNLTNO0J
3UAND8d8dDNoM4hJKfixihOtSy7ejjPRsSmzfU3PUTOWTeJh2406tuEtcLaBQoStHd1Cvxf2c0Ih
XaPNNQ5gXsJNELyW9dmXM0nAEoo738XoJrq1AOHPMcoqyE9AS2Ni5O7oMNnO1950jq1XnjmFrvTm
yUB2TzWayN1bY6RMiG4OCHA0P8tcMS3dmni+4lg/utOrTUUgEsvWXpDcGt5zjHnGtgOSCtoPPR/R
INEAIAHhrjpK27K9t2igYg6iqAZAJYBmZRSPoT5DaUIp5+Mp4tad7GE5jdq0RQ/GO0YdJVtbenPQ
amCMnkl+mw6OM+13ZlrvjSYmr0SaE+CZaIfeGF66JRAr4YIsLKrxHOjZrW6Krw41TN2sDs1ssThn
m8VneTGxjvhnDJ+bwnSTU29doIx9nVqYiXmJYN4oXBhx2NzJMAXnT02r/Gbp0QATG0iU4Pv07vPo
l49u2p+MyVkT4f2wxNTocEevDSO5iKecOGNHu1+6aYMN4AZGhLWp4ubBMsIL7uuUAo71rTSID4yQ
+Rc2g3lpU0LQ3APhv/f9eN0b5joyHwfnWzUUZ6HVCDcx5LtgXnBudhb7GgAQRnVqi+e+gMw/UMwq
wGrku5ZS2pyWn4k62wWz89J4zibJUxJfPO1AKM5dONwS43QmwI6SGdm0bn6JLItuXbYrkQTkJuHU
/FXvxXWJb2U+8/V+HZ1RR13HJtwBbn0a1BfQ4cyB1ACW8jH1uqtSsANB5fql7rwvdQAEcinjs9MO
pyGcqTpH3llk7HTYNS1Uruzt3ITGPc3UNaGN+suCgh55H9u2oeiJS7MOBmvQiGGX/WM8rxuhM7ck
xpcum+hhgdkisQKYVRyZCMA2eePon1F5Ibbpg9PkZ8EpdPlvxFG6q6Irmqux8wbmjrE4V8RjnyKQ
k8e0MIiHncP6ILRAe2jISyGLt59OVY25HYdrT4KHV23UnzqZNt5C8ToN+YwzWOsEVbqsYC3irwa2
H2yWYkIQKf9nVJb6uTJnEA/qh5P5u0NgxmZAvrHD9Jl+IOKMBdibspNfh4JusWFu2RnjqsGdt0pJ
aJ7D4mnG2n7i5aXJP+b5kz723cFrsBOOQVYdSZfR1hPxRbum6uyt+pHGaHvyodtir37BhLifCYKk
4HFa8ic3YUJrCbADGcuvN2X7rhxpm6k/9RNUuBoRu91WOCnap+DZJ5AhHWt6exZ2vcxp14jWx0MC
WKDGqBrMX0gcXocFISzIpvHOH832IXPy+yQGVGEY2qaYkWH17nygmE6cHj5DTEfWEJNTlX1NrgwD
TneC/Jd0ZzyjGWnh5bAbW/tU4pcrvGZjDeYDXkpzha6c/hil/o8JCiLK/fHz2H5Df3PSp+Ih8kBQ
Jj0z6TRKVeTrnIzuhub1uKJHvcei/91jpZX/hse1TisKtqM37God01ZWufZqJigdBxTaHfQ2DR82
O0SjGHeEmWztAqaoJ1GKs3HbEm6ZETEXlzo9iih89M1214t2izPyELswHVsYfQCxThCBg34a95BK
OQcnIR3ycN8t/WkW+adIJ+djcTDEE3jWYrDSidYAkRIsOls9Qf25QnEXLREKRuPO98Z1kxTX7gpJ
ZXQaBIZ91wlf3MhFQdqg37ZAgRUjUThkJd3MafLCnHPCT31n5rh0MYFEUoSJFIc5qqDSCguuQ9MS
W8y2ZRldbLTPOvmj8dBii6ica1o7yK/o//WjR7lR65OTHj07jcfKT6EeVdT0tdfpZOHYvZq8W+GU
Z1erL6XfMSxK/HC6iQMUNVsjWmKa3GafLdOOKD17I9FPogYnUBbQgbzvBdsDv044cx7bKLtPcu9a
h++gpfZTinK+HpFpluNuFM4VkLzNPNprw45Wrt49WPUlcr9V/NKwsr7TcltNZDHGAJA48D4WRb4T
iR3s8lTbTyEFiTGrt64mYzVA63QUiMioxtJIIogdUe3U6++iwR7YuEkAwu7OH2HORTPrrWnxQoc2
2s8koo7Pgmb16c0Y05K1g5ycR7P6WLIQbtFVXrR5g2aRWOZsS50WYILDziaATLyaGg4m7f0yh1em
hrxwqqNH1y5xfLQnK+mhHiekMlRPZqZZJwhGhShKApwF/OkIJJLwrzWHOaJGE3ZN5//S13cmoTRH
e8YiSPIdbzOSPNnscISzUAfIYBYI50wQagxNRfNImOjiPaD8HahcGQ+LFkMUGe6+8lFwktygQ7wv
O62cj37ndkxF494TUY1lfb5WWsRFmlM0Z3kO4jw/Y6MkSS40rW1TgOgJx+AEJY3zB4yTjZsK/QZ5
I9EpSxvg/+WcnRtaeNYzc22zo4r3mSyXkhFUX4993qwaL+OfSOfHda5V2slER7MhapAz5Bw8LAiT
96FR1QewgIBO6uBcD+7ZwFLDmY2eIOUmc9/VunnGAMm63dckgwrggJGBtRg7T3kYPItw29J9zu0y
ufgD1dNQ7y6e6X9PI+Pcm9aEPpf9OVhq80rLWRbj1LobDfZB/WAOByVCHbLB3DdFeFb3tBe7BPNg
lQMK7IHLUBxfZqSuQEhIYIYr0i1gstzlrvS2U4Wx/U2ArPQJXtsftMED1if/IDa1z0Xr3RVzAJkr
IRrYR8W2hPr3JSwe2JsQgChvZYXQdjtTaSkppzt4Z8y5hO3gjY/KWqDK16qr6/obPSbuEJS9cbBc
WknypwkJuskIhNkGDgdEk1rC298oeRlqZzK3joVTlkp4vklS/2UcwKstS3scpB5pIDVg+zVX6vTU
JFWozIc3q5UeU0cIoxnd87AEJxIreQ3T4Tz4Jn5NNII6JGkUo3hDVTgSSmulz28bhIt0SrsrFGu+
7E1ZEUF2cf0E1PgY+hrEYq0Zd1oOdkdHr6kqvXnUMtMKD8ST7NP5VJhW7Hb2Ppk4ZJiLA3M1PUn5
fcnN/i4KxUa33oSqqmnpaNN3Nxk5F7bkCAHVfbu46lyrHu6/CoXqm5e5u/YiusCqSaR+s1h0DWsa
Ce7ycyUYmj/o4QQs2WbgSf2259O/4HilbjCqI7KdakwU9F32sWjuWJ9oLr11odWP4H/nHOKhWPRk
91KTUhtMAjUT3ARNFNl5jCoAidPG8mm+ZElVbCone+4Cgu7rvL0bZLFctT9LUz+MUdTs4vFo92G8
n6avnSy1GxTv35T++gpga7lNDfuoKptSoFkZCHkEbqXUSglnI/dOs0b2z7I+H4rwReStSufbu7iO
cMwB0gNJ0/gFL+GUnlzknxuamRjrXf0S5J6SNWoN0G6MbzBpOi1JIeOzqXXZoIztR9WmbXvjaWmX
c+LXGKjlV4dbgUYUywwO8PZZWRaW5d5xkuVaevbUV1S1WgFck5/R92p+UgqfcKofqETAG0DGMebo
5RJmf3XHQtNv9iNwOSXGVI1LVW0P0bGbwwxaU6otlX9FtT1mvwFl0nKIIQxSWWZUX11DiI3EnPKg
i0JgrRkc0ypf23ij/aRplOiVKlTdbqUPD0gaCPPl6GgWuVie7qCH83eqKYq1m0eKcHDj2CQZBpmM
4Ro0zn59fjX1YBsN6TdUIibVTHrzWGjLqxPEpGob2ofBb9+U7UWT4EzXKHtjIJaytaSyBKxln/e2
to5yidpU2LTXRHBsSkjZyIoo9LSosqcocwHocedHYrYQazBSSq8Yd7k5rlXPXVn4Atnqhah0HHTW
z8qD165+a2ebj3bcMAPK6jqV6GEtBQNKMMaZeG2a5XxLOR/sLS0YZXGcOCzVNkfYqKJJ0hPUa1Ce
XqunH1VblwGITFnGb4ba/q1F5ohqHYX1ZnhuSQ7dqKac6iM5OsEORb4fwYct+b7xwvQQN7lgwDBu
G84Ye/Ucph6ZQRN/UJOD48ttXU+dutEYdXpxmKPmW9txJrZianqivVVejWbA6ik7VdUE+WYpu11W
h+doJIkhw52xFqZ/UI8no0bHTIRG820RNgUkXW/0315/GLjIh912Z4aUTyW1KoSjTj8FKIndVndN
xVwk2lDcA91jlmGafpMfqBZWOuGPiyBt0331p/Zbv4Bble2s0kfX0NsfvNglgTlnKyxFO6k7QA1I
J4wbM0JaaUIAadqibuF30iihfY1KTwoSihkttJ6nA8CBH6Y25crSWIlBgDTbJMMnPxpxuwKPsk46
Jls1yVsNhNusddu9GvBNzbq/RLfqtwdETW3sIR1WWuLQqR2oIItk+BaW1ssYOto6S/1r1UxJkvm+
scac21B+MczlpsqrF4OiVeQ3H8sIpW8MoL+xjYR8QvMB73900K0aXEVYbTS9AjmOmudNDF7nEQfe
FrQxYmv1gunsoI6CLacaQ5DGhpXczgxZ0u8a9n59KK7dwqTbIKxPfUgKQ9znNAeqEby68gp1GD/W
qNFB/ch+tDSTqGlCDfMEup4O1WOle8aNkuNESMM3vVvp6y5zF5ZbF/ZBfR3k6CY6M2ITJxclZ7q1
HLAV0vA2ZIA3W2SqK9O1vZ1XV9VaTXlpkZMESMCD6qWhpSSwpCGdObKiHQ2DdDMP9ZWS6cuG/p4u
4kslN/Kph8NQGmKmwXgd3cd6aCgxNPZXS+tcRkL/qfHiXeE4YmfxRq8spG9UlWkrklDfrIzZIT/S
FyURPQ7SKDPcYZyk7FiC4xvTicxWI6N1Ir+Iev3VS6hrGMBScas0J9pMhBE0zrAs38wK+WCBZwtt
ne7Fsumk4ovQZOwgFsNyknatwPycE9fVgCl8E62bRpxuwnwHDBaH4OBTdud1435+UQ061ShX04Wa
8tRzESj2t2ZDRol8/sQlftMMAeZDbn6VIMUEGl6Il8IZtaPaNXYd6h+Bswe5inujvohqy8rF0LHF
sUKzgZQh/u5AdSKMI17pS/DYS2lZTekb1lV53bb1SqmhkoAcYfAOLQgvzljMoWpB0kGHVKF/Ui9J
JECRNXhiuNu4jj0jWPkFPZtSilNVszt18Fppd3RUCK2Nn3tND3YwRFit2dKkkMy2baTttZhWs9Rj
v01SJvoLOIxQLDRedresGPA5m5oQ0Sj+cSZ2NTiVrT0r2hBsVNad+uagtpRKyjgW4cfY7l/VMqNm
naTz73QkEG+rD479jg5WumBGz9CfSW2RZ3xNkpAyF/hQchV3ycI5VwpVYjP+WDCLqlVNPUGlCXCy
6EtBMPBKrb1EsjLJOzfs0u//tRh3gbeZ23jYJw3VVrcZD8qIYUpHtpN+wm+2dgtM00vvU4qXvltp
O7Rj62rmyMQpH81XWyzJziqtazlHum2IWbqZMOZD/n0ThiIQWBVhckopPwRO9jJgoNrnvMe1MRcH
da+Saph36RQc1Ys+UENj3kT5iAOLRMUI/oYmoehKNaEkX83EuX0K++Av02k59Otx7h+V5kkJs7KS
6pvT2LdGZAenVFqkx7j393qCFwxA2M6oRveA2Xzjmdp5TMT9jEtbTW22FOkpp5haXTJykNfiNpXu
W8VC8CoeNALJb26SRITf5KAXsE1EObzkKFtP3PWdWp2XpqdSrE/rGIdu5zLXWLnwMfyx7qP1JcvW
0khsZ6pD4Aam52tfoQMiOe/J1JKjMSRU1zLiNgrTKtZqZCjbnWtg34pM39urRdfJ6Fjq7nhJ2gji
CSuGFLAsA7uduE3u2zR6tMrNtKSUaKR0xpwIDE7yYK8hyCdAKbitZdf+n9sFDwXEglp3av1tPGSP
fNPgZFvO0bYn4tAT+HxSruQE7fPMqVv00jLC/i8XGqK+cG+JWuyHBu2nVn41gbjeuWRK0sVjlgw9
xMaFF95ggt8ShZUhs407BsE3JbVQind1QwAOXVGsoc6UflzGfjyIAVlAJY8aSByvYsKXaXswTJX/
Sg00ZdlXMkJf4OPK3XBZhVMWvISgy2fy8IAm0Ntq+u9K/NZH0gtJVA5S8CLa16Z+cVyqp4kNbUo0
ztWcutcEOHh7uDj7tiqvUijSiBucTSulRvIrm12F6wKsuRqUXcdMGNbuBxv8wd4NurW635bfPw2t
c1BrmnxJlA1I7ZKK8IO1lMxhYA0xqn9SI0OdetRNUBvtTp7a1Js2l/a9FziOEteoJYGqHpXpvyQ+
wo5enar8qP4kmKnCz1lKY6M2DqxQwZuzsJGVzsWTK4HOsYWQFN13TrXbPegGKF7Ds5UUqCl09CVN
/6qVbENnWzJBgn4/jsTx5EHS7mgE8AqjpJTbpLcZTLptPWjHZZ9JDJ64qvu52Cl8x9DQFhfyZuXc
rLeN/Th5VA46mKvJfFHnAB9o6HqsC/IH5Buo5vDEJWSj7t62fdCirjUwYmi6sdfBqLjigHflJPlN
ID0zSmpiieQpsGlJOY70SktQkHJsj4ZzhxbpY0keDXWAN/EX7caPNaDDwLY5QurlRs0OXd98UU9O
5ON9NhkH06hd3lPeLGVYl1YafyktFOHmd7WvUtOO2kckneOTPtbdEKoyAyt6E4wpj/wyt6AR4Ikp
c6BS3Ns4O9EaFW+qLCVN7QZpptTrszrXqgGvFjDCDC5eWG0DW3+K/bFaL09q1I8LXVTi58V6Il1b
TQgj/JWgK7aP9aSJVSPHT1px3KUCu0/NfB8MJrqtBDlN3OrPY+C9qlUDe5G2yg36GB7wKnVyV+rd
QM8vgV98IiMLbmHX+RfaICF6PKVu1fMQ6vByHTvdPUMeNLn22khfr87hUT3HOXUQleMvG2YCbGdt
rQ75Eo6t9hXq3sXjDkrmnSv5NH2vYT0rKGEZxVYNDDk1VUYTnESKqCCaPy7hzFyCX/DQm9FdIU9b
IgPMm2TpWX3VUfM+kMr15EQtQWgV3TN1rTLJ9FNvO/q6kf6/qeXXqCc9dPpro/kcnalZq6lf/d+1
D3mrhPTllAdbToOapkGwHKyPWnLWRlJQ1AHLnjKMrPE+WXSxCywKjj3BYAxlyjgWE6ecKtTDkv8l
kWcBoM0gXfJ1PNLzaqzwIZ8WIkLk9KwLJOX0Ot4smGpi6ecMIJmfvlKQvEbNUxx1xzipG6e2knMP
jSDQK5ofAtAs3Sr1bUMN5nGB8hu9M3MvITSEa9R07HLLuEoFYdC6TWhFyJJto5nwmC+Dcpp32vAw
cHyiilsk284etJ01VB/CoarPgWfcezIg5u3TcaLk3NK3QO5UI4atpprHlUpSfb7ErkK2iRxQPFDF
RIG3H4Nqm/szxfDC6jnhWN+JkX6ps8C4j4HOT/7wdoqynfJuWpJT5jmwhiTlZUSlxDEPE1vaWC0L
K8R3OPY7B+EUbfnAXNe9ACK/5N0uAusadS9LRyZK4CwVXe5uQ7rCWptCGhteda885RwVxrOdUVxV
D8vRkMsYbcVJnSGn5Jt9wpl08L3b1HKv1euFC41jvzIvYe0drQwYp/mhtuLHqBWvkW6f1TSuzszu
HENRipEWqOmjdAVYuGg5Zwkb+tTjW2CvDOkmapD+qfNoaXVnWzyQjICodVaxTjoW+1y2CBOsarny
gtpFu0ymA2uMue0KbItu9RQVhr3NjXgfDfzmsKfkk9PXVPsx1xtOnk9p30bDMbEvP2hmjmp9aO+T
zn2gTMWt4byaBX1w20nJF6z9g2+STa3RoMrroj0mlMYW1uK2CPKNmUleYIq1rTDJgQYrug7MsaHW
HPV7A1rRzgXYs3Eg6pD43q/6rM92Tc4ObKRlanpDhYCeIp9wnXwr3PaSVXWwo3H8WZssd9cKKv2F
C22YVSAfky9BEIwbjLUvrt0c7ELkpwENTF+DeSEmu9j1zRmXzpkjF9OdlwQbOqXEqKBi1qJ0H6VE
Ueb5WgeNt4rCLtwnJq+X5tj9xrD6flPP6yXpRwQBwGwDfA5z3dfnGqmYU6Qn0VADzvqBnjXOkF5L
Q4q7aJdNLzx7cwK1AfzCvRc67jFZmu/jOAcIAGBRjG18jkJvlc4tNJpe29pE2SzxRBPLLLWjYCQC
Ocbe04FpEDAqICFymkmrqwGmH6ev6tLmfrXuReVtk3Dbj3p3HUiCng030qvsO6BjOQd/qktT0Yl1
xwFjY8xMk9F040VTdDCOdVPnm3nRyHljVA+R+cD7ELavXVx8jRreksGYrLM5Wpduqj8SKqNvhxE7
vvoHoBEa1hWzsNDKXRGNFypMFKx783WZ0RjCytuY2lQfA1ff5a2Bzg6lqtO7ZDREPNo2xxbJnSnw
g5JGM4eiP04IWvOoSlhv7YtjeQ+tXbn4QOeQMMds1w3jc93mV4VNcUjAf9y0QvtYuSHkJdh72waz
VuR6/SfPrz/7ITjNxi2QNwF2DhekxoIQ9FWd9Nmh9QX5bLSl6LpRcjDRnYxl9EgeKZ8JZQglZvLt
C/jPphkh8CXbsKthmLhglD3i7emEs82n/fQZhvcdLXHUgDOAtAJGKX6eb1jxNpmPkb1Jm3PjRTHc
Tm0E6Qaa1Guzp3rqB84LyQQl/hzlA/XC3qfdbIfrrNsn1x1c9n3COXtrJlZ6iBr59+rYlD2SfZIM
3Y6/nCN71TBC+BiWpjF74bBh75e+edKosy4jwI2m/GjR0tmh09shu6PQ5T+Y4TcXMQVpb2CMMTuc
3bH1n3rx2a/Nb/bkm7sojL/E+iSuY1xHYgmimyeUxss5wDHWwpIDrURpy3TLTedx9kZojsiAgwux
awNqo2M0cX5bXOHvCzd66OkCAEdBwO8S3VgbgpS80vQBYcxPvQEvvEPvWADaOVpVAvYDt+rYGAM0
ZmO4NrD5j0Dq0sRYQYVH0e5bxZVbWR8najjnYsAi2bUyGtVHLNrClPYzEKgWaPiTa463/TK6u5hd
FIIQjhxj+TmvyFcUNWU8PaWxHJWvqUsIVgEentpYcp5qmJYDybGoN3GdaXJu47QJi8ErwHCh1ZKn
gjIHjc37iyMs1a9K0zORc9pbqhhi29r9UzDV9r51wORgEN5C5iFdgxqRFbn1cXSrR0pxe9NCeuvY
OHfyQDi4LqNwT8RGe51Qo9dacz45Lkm6SUnnXqfacWq8Ai8Ko5DJDY1Fem5jUqig/IldDkr0ZNvc
iMoPK2S5OYY5eTJya+tNYf8fQSj/HTvyJwzlh19GO//0I/+WVCk/zdfyX8nSf326/88AaMPHgfPv
KZSXz1X/+b9uvo//tWfJ/v75x+xn9Vf/Cn+GLUnJztQBSGLxEZii/sp+tvR/wGvBC2WDqiR1gqv9
lf2s6f9wbRjEOkGOQujKGvRPIKVmGP/AXe7g58aB7Rhk0f0nRErxs/3J4VdgndAd3eI/CKJWwMof
vAZua3LISJbqMp5o0oITyu2dOe/sXbaJdvWGxCzwwNlNtdW/im4/bI2tfkj2ZvUHH4ch7U3/chb8
z+cAl+sJbGKeK9kIP3wOUdVDkpt8jiYdUxoTxD3o8I4Cm/WnAJSCRFqDl+0SB8LMQz/HnXr9HpW6
B8VYG27TBS2x6+nj5Yenenn7BD/iF42fLQ9vH8zTDdt08GT5hv3OtjaOgdB5xauLpFd6lBxcDlwU
+T60THQorTcErIYu2ZGLe/79pX82zP3tys47a0uEp7rLZUi17ac9bnXEnVUyNytdMkF/f6mfzWd/
v9R7E9w8j0DZpupSCrQ26Xxjtx+CznguUbYm1R+cFvKOvX/UBAKSeY7kk7H/zt4S5dVsuEtVXYz0
qmItW+hAk1F58gGtEWR15cqOTGP9yX/4s1Por++I0Q9TDf8S7w12ZQLfGLo0G6kthY5tixdiFZ7z
bbxFgrWetg4BF/v6SDzPtj/8/vb+8kn+cGn55z8M7kAzqiinbXyp/RuJPnPckEr0fP/7q/zqFWI/
8M8v+O4Von5Lg9HkC5qI+Bq8vAVejN9f4pev6Y/XeGcASgFaDIMfVZcO/tvR2gLSXA/zBnG0/8nf
w2ff9GcI7b+/6q9uH8pcplHsmbapS9/OD7cv8eN0tmKvvKTdfaBDBa2prQMZ+79dRd7eH65i9OHA
hiAoL5NRbtiyHibatRZHod9fRjnS3g1/GDw6CB6cnoJjzc/XybSknKdEbui3xk5a3i/lnXYjbsdL
9dzvjDUosWiFQeJBu5oeafutf3/9X4ySny7/7gkGftJT6YqrC9yXVY9X0k7t7e8v8Yvn9dMl3qNQ
dIIpvZBB4k/PRXEne/UtQIH//CKWzippQsfFOSs/xA+PK7LZU4W9XV56lHl9+DDaBEbN/R8Gxa/u
1o9Xef+w2NO3fsSgCEPSHBB6xdOfJqZfzEvmj5d490CoBOtTRlbbRTSXBSFcnlyHMIsL8K0mfv8Z
Je0fhqD80O9H4I9XfPd8ZuF7uVlo5SWmdqADIfFKUoYRTvn6H6b6X94+NjmubQoD8/e7h+QR60Wu
illeRvtuQofSohr8/TD45RWkac9gIPhQhX8eBhVRxraT6eUldx/m8Bsirv/F+2K5lk9lyXVAh8sP
8MM4axd8/pE3lBcdONpkQH7vpz98h19OCT9e491tAoth2E7dlxdUhbTP1iQsYYtfrEP9HZrratyI
jfXFd+jdr/Sz/sX6Ass6+cP6+MtBgd2U7ZetAzB69xl4m2Zia9vy0pp3Ucex10anDgVwbv6wrfnT
hd69UqQtNDRLa0YfPq/O/xRY9jEuX2DU/mHr9ot9hsl+8p/f6N2LlWCV9Ga/48md7F168rfjztol
pz/duF++vz9c5t3bpNVlHVhdxeo0YLJr3W3S35hIeftg2viasU7IEPr9mP/VKmzagj44NRHLYnf6
85icEhRPCNB4VtvmKlo3t/FdsOlW4ZEjOBqnVfbHVUPeq/dTxo9XFD9f0So7FC9RXl4g3KG3CghC
OPvV44JpfjTSP8xP7wzQaqvG9/N9yUDzTCAwP1/NAXoMmIB3rt2O24jpnePyLjjGa9w/p/rDeJwf
4l2w/f1dfUe2+ttV3Xf7bVQ1hm1No7xqsE8P+E/WxWb4QDeluzjf6723ka/i8Nl+ctpNT1l8TaTX
Hx6tfMv+dp9NZjJCNgSXe/cZUMR0XUUY6iWzBGAHsVpoZgtSJ3//XX95GYdLYOV2HM96d4P/m7Tz
7HEbWbrwLyLAHL4qTpRkjz32+gvhdWDOmb/+fTh+ca/UIkSM78JYLLCLLXWzurq66tQ5sMGnCIlE
GURSAWXz10T60LDPt42IBwNeK3kK+iBVVHJG8Su2kqunY1bIp64NdqjUb1zItbva30aINBUZQw6D
875gbaqwaRHAFEeToc2XTSGINVUeaS0tm4NSaxB5jOXLCJ/ygqNMEf/sG10ZEQIYqEq1MkI5PDAU
Ss+/gsaLWjAyaO3D7Q1cMiQEMBnkapWjZX2IlVReaVV9CtEFu21DONh/FgPhoCxzt1lXR62oC4bS
QyVkbrF+RWg7Y94Bwj4tZsraoB+97ZOo/5sN1PlI0MdRxBApV4ZsKFqnbtnAVg1/h64h0RbR4oXc
Q7hn/qwMIkUCpKrLpmgFiFeuBiZWFG4bBu3zbgNYbIILJPKrHWnxgu+JlYI/Bino2OyjoytvFHTn
mYIa0IUC/n4wud3WPmNsGyMGNKxotQdDSM7MdKDKK9fqvU2jFvaRHr6y4DLCwf7zGya+TNjudFBr
wgGow6JkvCMLDyPxw4yspz5X9l0t/80XPDMjHIEhtClbdXl46CjD16ggMO2xEAnnt9M2KU1Ro5qi
4eUloGd+ZptqEh4q2auP5gCnpzwYVM4pnW+oKFcPZl4aa9kqAJtyJKnM5IP9718cj7MfoV7+CElv
kCMFtHhwnKGjoal046HQNFlZqX7bO/TqTSQ0fM/0m4XoOfslzywLia0jlUgqBnzJTPpi1R96eFql
yljw2dkI41DYornLdIrIyYSIiaI1uRQchl5xXuqkTR7Uui8/3t5EMb/945UOyRjKr7IC6eHlLubk
Ko1Zh+GBxkZ+jwRJd6Lk3x1SSpL38DMziti06ENFNbLZXYw82cqzArjgM32gQ6tao/SYmcqkpcqr
GmnoNkgOMh32f1VofiMa+Kp3IITIhxSRqMV0ZC6SwAoyoUCBA3CyLn++V7QQgmkE/MJ2lLWcTXDb
Sesj8tOIvoaCbAkYlFWfQNYhdQAKEK2RYYaHWFyFe3EDK553QBUOFGPrMf6dmdav2zs89x3Pf6Hg
pplG49jRiOKOxeR+nXYvpZ+83LYx55AaJ46UGsY9ZyqPnz+EPHiTKc2OhJbKAWakBWZi70NVkse1
qqdZun+/OfXMZ4S0Ok6DVIXEIzxIQfzCjf+R9soxS8yFSDZ3/5EsaCTSBlA4RzhmAPG0XkHA8SCn
RYxmOlLhTtFmmxRKkmNqMwjgGIH9N1up8ARXNYOmgCmET8lWRjBVdXQYSOJ/ep3EyB0q2cUvpvd8
cyGQzn43g8cr7QRWKuZ64QBlhpLp4cEYB0R6yziwkINo5OI5Yv4mWIgowqPr7ahP9zrUEJoO+6/g
JUOS6xJ0d+Ghr2GS8s2ueyjzAoRq7dZ7/vsBYqtA31plDbS2RiD62223mY01FEEnWlUDbqg3CqOz
W9iR88yyFFLAesNk3ZOffAqGD2HxAD0V7JEtEpsfaWtsGWgOHpzoFBovUGnG3b3/fPuHzG772e8Q
gsbAaGcRWiRvklEz/useQ1mHXbM/3jYzd/J1hfoXjyWZbo6QyVtSnI9AzMKDqobgursyRI0x1UzE
228bmlsPt4Gl0ZrSNf5cHv+MF2fZVmQ3UTn+20CRMvQ9g8PD4X8zI/hP64S4qYUZUOcH2Yjv7aj6
5TPLctuM+MR889Pz5UzLPXMTOVAhouyx0wT3DYQt9+o23pn/0IpQX5ilZJ4KyM022LzzgffHLnU7
2yJDhI5V3MY8av7cJYy5yrAtSFIeb6rOxju1VLe3t5c5F92m9NegpIM5RwiimRINaaKSp+U1kdOO
GvgWNQ7lakBJ+YOkdNpzibjQQuoyd1/qNp0dRZ64v0WfBK0UdVlbEnGyevhUV6p6b4Yctzge040N
G6D/FyFOt+mIIpoHd+IbFfnZx7QT+FUjiyxt0nAd0XPxGAmSQQDc3s3ZI3BmRgjbZWnbSZ6SkQYI
ZUj04kemZ1rmzv43M0K21DA+LssFmV8ECNFqa7RLmYy2nN1fmCFsaDpkXfAdCGZcN2iR3qqIHKhZ
ZdBCeBoY0FhlnMZjav+2MaEW8Ob2dG4AO1vyVLMSwhTNgERNYh5jduigxgGMfzPoEqo+TQt7CExw
H4CEVWsfNtgFy3MfzaBFAB093UYoPi8PulaFBVkkBz1vmLyHAgQC23WVj/EXRnx1e8ET58KxodPb
saGQIyoLUT8psl5xO1ykH8ALIxETrotce2c/8c9uAgIglX4rqwuO2OuF1DP2Fx7KTNvQz2HyPD0O
bbXgiLNBkvf5f+wIe9cBncvLmL2DlvYO5Gi/il+SZ2dbbu0VtEKPlBqRhX5nh+rP6iyePqrGNppX
1c0ABtwxNYJDZAFlHYvqMcjVX7f9cdYrzmyol15Rwacp46vBAT6Lxx4lsigcNm5tfvjfzAjRPh/D
3O9DzOBvu5YxQbdFrd5Yeo7PrsaehE/JJjV6Yper4dVEvTThfaUOcNRGlpXQTG8NsNhGdP8XK7Jt
bDDdyyN/+ilnoTZkFBJgrBscKnX4EUnKb9P24M7nkXrbzuxBOrMjuHjHsIVcpw52nP6j1ZQ/R6re
C6FhLijxnptIf6cqlKisiS5IX9SxjqMNw6OraSUjwM5rrDfM96fGyizqR1D9S5SlcyszwQOheimD
CxIzgCowgJx5ZnBQ8gz++sT9okEq8hdx6NzI9CPOPpMiJcgcGpwhTYfnkWzwkcTu8/s/0bkNwRUK
y0enarSDQzkaBZMgPQIV8t/UCs+NCH5AOS1WSTMCckEjXNfQ59IrjRcC3dz5MRUIFlAInnpfwvmR
46IpfVULDsjV7jO3XekxmFRVW7hxlenHipXjczvC7WDJ8B0othoQTyUHkve1ka0ouyurcGNvGK1B
6CndVvfuY7RbygRnve5siULAC/UKqnzmqw5eqT5aFmG7avv/F6wGnOf9yk5/VnIOlloyIoQ7aVAi
OJ0xQgLPQOCPNPAXvtS8BcjDuVyholWEGylDxgg8lhwcnNph9soxkeIE/foXjj0xlP+/ESFr1ivL
CdSu53Iww+hLHOlQFcnG0ktnaSlCStTIMMTxIodNWUv4KqhNRUOxsJJZh+Ma5Xk4dZTEcrAky21b
OdgoPToIrhatWnnYpq60GU1/e3vXZrMFioicH8cC12IIX78dfUD1ccWCyo2EIlMApSQcrNFW2oKp
VR+kcjdu1ZW0WWrRzx7fM8PTTp8Fu6LyLNU1SiJqmN8F3cOIsDTN19vLm/1cZ0aEaNdKPiNZYxsc
Rqf+LQ36i58kC8X7JRNCrGM6IlQYsSMMdcqqCuDqy+5uL2Jpp4Tj0xcNlDAGi9Bjn2nPcK36E9f5
Uitk1owmqzJ9EJN3pxBsECwwTN63wSFR4Q0q+3Uj+7sQmonbq3m7Kq/iqUYxw3LQJOIFePnh+zAb
e7vkw+df6422a/ZIl/zDUOi2eco2w520EL/nl/Ufc45wTVSaWzfQU2Eug7NzUKep8CfP+ouc0fzv
osQnhO6rfqdkWJE19bNaepvBZAQu8xYKLfOXkWYBmeFJa/Feudy8JKXuqEAafaj7HROqu+ABescs
2yEq9CDtq2N2TNEgWEtP1YKbz2/jfw0L4XVs0sGyY59ugNzGGz1ASpapImtdMpyz4CGzJ4rmBpkx
cQmI8+Ua7cztdMujutulxqlPwru8jxcSVWVysksnVOlx68BKAQlpYBMubeSpVxZRzfcqN/Zzr6GV
hMr43vD2YEz3EtDSTt9WCFsau/I7mkJbGAEXEDVvt96tnyCctzhqdI1uA5H3vvpd+pvEXBX9hpGU
XX2nH6Exi6WtzCjXfb3P987P26fweo9ZP413rktuZNLoy/V7tp8EspIFhwYmb9VFUN13Fh4d19fY
pQnBY6q8dKD0w0RArSpwyp1kTCPH1V7X2s3t1Vw7J6Yckx7HVKmgIH25mlLR4eYZYxJn5vAYIIOM
rq+QwRr10Vy4nKeNEb4a/P6ER8BdlqOL4USSPDNnvpUDWGVHuonMfktQB9VrH+51Giyxy1C6Y44L
FfKZFVIks1BItgyTF5awmVHIVGIA8emB+Uj3d5U0jv1VhjooePR0iNrffeOoADIQAKQ0bQD4Fu60
mnlCID7k71k7qiWiroFL4SXTPg6wLY3b2x9vZkfRgSDbURyFsqP4oFNSSA6NUYsODkLWXxPHZrgG
Zu6934T6U0Lq89hBELfUH5wJACqqcrKjGbat0Hq/dBlAPGYr2VATpiN94c4dge0YelDTF+sMeAxp
3RYOGvCDKu8dwJ7tvZtCzbvgTTNnhLYzfXdiEesXi67Qd3qWg8jnAW7Jj47T2iu/i79bsVeuXQi/
b2/0zJnneqdwSA8LXKQsXLxMLNl+51Hmcv3S/VnbEMy8IjVuxJ9v25nZWp10XtZ5oyM3LHZeC68O
wZDSBHQHH/rJfjDkBzcwRsaWHchaEFJD5dmUkSCVVOMk6/n4cvsHzBwWfoDJhrJQRtiE4Oa3pYVI
GA1y4MXDWu8GSNElSJ6McBgWPuCsKX1aKbFnap5dulHeN1B5NKirFEZf7lvVkNZjXvV720Nq5vaq
rj8f1UmaqwYDRhPuVDiUajxEXgo59UHztA6VhHEc9J1d1vb78QUOiyE9U/l2lvkmg3iemcMVY6c5
tY4Y4RTQ9IkOmbetdFW3sHlT0LqMpcak2qHaVMH4JxH4pTmxzn0wRIco6jex20FlCwNZ+E+hvnSd
ukXQecEzr78WbTCajJTAAMzCjnn5tcJKRSDOU5NDbA0l5IKDMkBSjyv5W8dsVW1hfcrcAidQDSeO
lyk+cmlPYmRANkc3JsuAy3Vv7Lr2Ce6LTbEJPml7+Qg/Ohrnu/QhODqfbnvLdWQB03RmWjjsfDPL
LZBzOLQdDXRk8roWVWYr3Gel0n+ksla/3jYoIjGpAGORyTebvN5Q8JzLxbq6H1pRbMSH8L6+r407
NVsjcYOq+RsYGoWLnbaFSQs1iVVFpt+aaw2pgE1xd/t3XO851UFA70BRqQXzey5/BtSdetO6dXyI
KJrsuHjaF6uyJZgu03KTdIG6aorEogBeRdnCFly7F6ZpW+Aw0KwAKbs0nTshlDq9GR1aw092idkE
zkavh/KjFpvZUpVg1hhBnDhr05kUL7AUudzY9KzoUPYZZClaVDu/m0qu9gOsPNVCgiV4E7UBqq2c
HJNFATkUq/tBzMi+6uXjCd3Lu9jX1mrwTRu1Xd68M/hcWVIv97BpSw4NjFSAXF/a7jvIldvuIRY8
3gyAngVUAYeiepX5VkxrwLmlDSd1Xz/J36v1+IgE2tr4YD3Im5iTGO+XHjTik/ePTZANhDrgWkxD
XS4qygO0o8Jxsikd3X2+C7b+Jt9Kz+DwPiCWs3BTCK4xmSMfNkxA9DIVf/GF3XTaSLbm9GB4n1rj
oYqf3HDhvXs1gvpmY8LBUKTiltWE+GLVWu5FYPdORYJuwAopeHOTKVrx0ZKrmEmInGf22nbCHKGL
sWthOXBo+KJTrucRccFFz3S00vFrAgk2ZVTIypnONx33mTl7M94yF6018IKUUbJmFh8MXRPlEa+w
3q/L/W2XEC7Wt+1S+ADcq+CJuI8uv04LjaJRFykiqEXhr5VsqB4R3s0XHtCC6NlUX5vmZDmvVFjQ
R59mh88LXqOq+ZWZtd3JSQJoBlC1am0yBltG1SGSU6bbc+lrHPm18iFETNiSIOyPQuOnHWceo470
7WtIwt2iYf6iib/WWtPYu3RUEbVH/E92dk0aN5OmRACROFOE3muhZmOzUuoieonzFJLkKLDjTxJt
DuiK266A1NbJ62Pp+t6rb1Thkg78FGrP7vdpxUxLg+rhzcIlL0YNU/fUUTO6Fr6AD9L4Yk6jefKr
b9sE33p3+yPO+LzNqIsGdpNs7OpBj/x17buy1Zxa41WO/gXW3Q0/3m8CrIIFUAlIJEYuP2BmQE9s
ZGlz6tWPiQOBjn+vG0svgrlYYSPVTf1X4RpFAOXSihung9xaYcNYkQYnxHoaYQi8rbGXNxyRkuEF
K9i+f2HnJqe9PUv4NDdVqcfFzUnzOvjeUSiuf5Wa33424zgrF64S4XUwOQXtM528XDZtE/D2pbEm
8xI0wydY/H1wp9yhT7g1d8i7LqQBM4f6woxwqIdmyEo4pupTXUhHVM4+9ba2gFVXpp966d9o9+Lj
POGo1uPrl0uB40VpC0TJT5U9vqD8/QFg9Qe1lO97s0HhKPwm2zkKxTmkoYW57SV3IXAJqQ5bScmD
7I1HLD8CVMGlfcRlYQYjtTkVXfjQhh/zyL/PYaydlH7dCvK6Ul9a8nUiQNWDqgB1CDRPHbE3AZN8
ZPaOXPH1WoaY4o0XbVDEaHbtFtmae/1L+GyPq3S/1PV9A/6Le43rkIJAn0AcFXIrb0hi07TG6gSi
9MFIB6hWYRKyk+9j0h0l19yhyLDNzOrg9PXXBoVuHh1Pg2dlqy61tnJomDw3+w+EXhSpxsfakO+k
of7UZ0wlW9WTmY+/rcjbeaHHMQtWXQD/eP7Nr1A97J5qIENN5L56rbRx2h9pDi8RlM7Z8ESudQoY
k3W85CmzlIUPfB3U2G2bOiiICt6W4ku6Mey+raNuWjRV/0SGwxYC5OTj7eMvViInP4JHG6TpJGA5
PY0u/SjykRVMy7g6uXVWdduyUI0tyqB2+Jw7kYWmTuRUn4ZocO8707ciROWG8MUGM0PtC3GUDm2J
ISaXbzOAH8WzlsfbvK4hZr39O2d2g+uEdJfUHlSSGBnhe1E9e6zLE8TrlEsHVd05NI+YuHKCpeLs
FB4u3c2CHAz6JbCTJL1XdfahVzN/TNPTBKSJm37vUyaO6FW0EnpI5qOvhC9Bo99XobTTJGetL1YW
ruMkv4AKnMYzhmKK+DjWxyhTIYdOTxAgoKAQPxQuwxOWt4kDwGUqpFyA9Z7YsAWfE0c48AYMT/AK
aEomxxCjSiU5BtlCekLo8JM0aZFk0ufMQ/Tb6x5SROszufpueMo2GtOFS/w6oMGhomvGVAa0KQoK
SWVvZyl63XZyQrdsneX1Xefdg6l7zpNwpYOn05egPtfhDINMGRFPeAxYIpxOt2nlJpaWnHKE5/Xo
VwRnW5Z9AIJx23Vn7HDZ4UeMa1HysIUmlNU1pdeMSnwKIAbftCPKo5J7ygP7VSuGJdie+MQx6THB
sKzxYiObha5DuJdSVwE24OT+KXptN/W99dg1G/uf8F/n2XhQN8ovGBCNk7NwNQin88ro9O/PkojB
6xNDjjFqdBRU8TIgEpq96Qpn4WzOGZrydPDqPEWhZro0FHRN4Udu558Cmwlrhmq3o5H9RCPCW/DG
WUPTTfcmf341RE6qB42nrvgnVMhMpPPGh15FkpIn+TsnO9/2zoF/CkinbVJ5Fvau8AY4ttTCP4VS
ek9ydIfSwa6VywUvnFkQ/ETAv2iswcohNtbo60J/lscsCAXaxvMemknjMem+v8vZp9WQJk9wflsh
vxNvrShPMyNFI/cEl+UOgtp7M8gf0ka567tiCQQkpHlvtoiSVNim7SNUXzrDWFWyGdcuKV7S3eVj
9Q2CrqUa71XTdVoQ8FCLlIF8i5B6acSq/Rygni4d6023zf/xVJjT2pOm37ePxUbexdshuy+s5wC1
NwdR2oWA/Pb1z+6iaY1U8pypJMvj8erhmPZDF6XIWJ1IQSX3GSGTHsp6CDqsVd0EvrxHFq6GHt+v
PidhF7lQr1tqfrRiq++2SQGNNBqA5lDvEdUaEBNIZT38SW3e+SdWYyQKg9rsIvoNcoE4TO8i0APE
HkWtUMmr4osd9X227xKFgn0YpwU0U15op/u+nDjfXF/NlY3mSFYNXx4DE2PvVMWGPnL0M3HKJlhl
ZQnrLL0m+VtW6XFzj4RzcLR6o5AngUwFKV4zD03pIXAKGC6TsO6/QDkH0XPvQHex6nslclH4ysfP
vill3jHs0JNAdK8LxkMAqbjymPk2k73MoDEXdK8Gvl3cpRBx9z9kH3HzVTFKDP0lmjsmsLjpebZT
MydDE0Tq6lXcJYGLlqCdo2dY1JIfvhqVP9p3fc3t+OQ0zahvbp+P62M4TcfTsKQ8w0kR+zCOnnmV
7Mb2UVeHR8cNNsz5nqTOWEjrhDsHt2H8ErjiWzVSuzrteiYPgc6ld6QstWLY7BXJOSSs0ElFlfT2
iuZNIXrOkwBssziPBaV1Ekb1YB3j4jmMj1ADPhQOvNqmsXAWZrZu2rSpXyhz4sWTmAdRoVdjZB11
YM3AWrculOxu917Y0LR1tCRotHLg+SchqkhGmBioG1pHGBV3ZdAekZhKVrf37DpyYcNg7MEg8ssw
w10GFc1vIKcG/3BMo/JXQa4NH+I7p5nelkF3k2o8hriqLk20JLB+aRrm0YEt1YG/EwEJsN/O+1dC
sWKaVmG7+LuwEreN4QjMeWb3Gfzb+kdPWWoRz3z26YvQkiI3pV0qfA95CFNrdFPpCLFmAdl2Zv5u
yqXOvpB8voVZncBkk/xaJoPul7vla26l5mrsISztrLrqm40iDNPSm6o9SQ5t4fjDbQcQCUHeDJLi
U7LiLubVJawKxlFa8FronXprrwyH9N7ahTt7U3ffDARD9uEKbuIvS7C761XSAyYnpBBNK/gKpz+6
HCDJjd0jRAWPsTWR0dLhlkuEaMyNU6uwn/T/Lix08rPLCwz3ePt+5DbqdckH2QEy+8o5Tp2hHUSh
e22v7tYqnIQLlmYchaxXJfHlyrZowlx+Q6XyhxQpOueo74OPCp9xK2+Nu+JZ2lYbxhK8U1mtot2S
2ZnwN+XadPioBBmGWN4HP5mj7R46R1+BPfoVGb5VWb+W7f3t1c1EDEAn3B0UVDllooMGcuA6qKo7
aEga6ExBIB8tpNbWzIfi7UXU0SgF2CLbXjAq8hCVCiqVSt7cW0FqouEZO5+SgHJInowJOveFvABL
mDVqTVBXsnl6s0L1oU2pFJbhYDNrqT2ENUrM04zqCgFa6Pdj674v1GAhYs24iTURTxG2HMboxSdu
LcdeUfS2cYwjeR34/ioHMQxs7vb3mrWiU5tT+IvyvOCM6fTwzKmNH0Me0e4IP+JwcJhXfr8VHG+a
nKVWBCTw0uUDvytt12r1ozF+sREvcUskQZru/WuZuB9p8k6kA1ejYGEGG/WQq+qRz++iA+0wYaFm
Cy2SmQ2zKWRObTmgXJyoy6Wg7uigwtepR51RNq0eN3mc7A1rWFjLTAiknsZ1wnaZUx/w0oxZjYld
uqFxhJFg1wT2lhrQ8whJsa71SMLFx9ovF0xerwwvmyI9DxUGOsWXlx9XVDNgOD/mZrhqcqhEDHOt
1qf3ugJWmGCjuzl9IrF8Eml1OZqRLh97uVyF3Peu+dGRv77biDPVFHje6VRoRCOqxrXVodlyoha8
KsuXPgPDkC62Qa4/Ep+Gq9g2ABFNIf3yI9nIIiBgn4YnO3zR4/xzo6F5ltblOtb9LcIA97kePCfq
T0ikn/2yR+lI+aWH8NJ3cLgA/Kv2UMDta6VZV+OP9+7A5U+broOzSodCL7wANRWeXPOrJaMzXVsb
O1EXzrVYlSU9mMyQfgI2pK8lhntriP0ylv3wpPrmyi8QY0KetM6+Ipa9tqJRh9W6/SHV2rDpbJi6
VWttxPVpqL64un7nmK42qUxmK0laori9vocuf9j078/Wn9gtUmlaFJ7aHEYVDzXGMNvc3uJZE8AB
4V+mFXZVQqistMpqiD1PKsJtdj9JHmsLucL1tcMqzkyol6uokrSqITsPT6PmdysUmVYl6l2xnf7I
bdobwcLnvI4Al+a0S3NOZtdx4bCivClWFUB+v062frg0yjpT+6PtTyeEzG4aERZROAjcIzghe+EJ
lfAaIdnf46ZaZ0CaXXeXD1t5J2+QWED6cGE7Z9Z3YXc6z2dO4RgeMrm9FJzMPLgz0IuxDDQrvCV4
yMxXuzAjxG6rNtQB1Yjw5Fnxo60Nd6UJQYX6OiretkLU5LYbzizKpnhiAe2jVclE2+WiPMQdag/q
mJNnouHlPTnIgJSRtWBlxtlB1QDroyjAJS72lYNERTMvDUpUeYLvIWQzKPAEr7dXMrNvAHcYGaA9
zoNTBA9SJxn6BvqQU6AN+ecikTtET3vkDepReRxLXTrIVaK+O2EFe4ItqrW0C6liXG5fW7dW7gdm
cbIjz/6ttbpbr4a0rZboYOY+E1Bsx6EAxpNJTOekatBcw2ppQ7V7n6l4j9W1SrCwmrmjBVz+v2aE
iOHohZrnGd2ubg3SfEfhqti3+bY79ZD9rfvv9VrSoZ4I3smkPF0E+N8UqwCXTc3zy220+7TTsihj
edqT3Xj7WJWfUMhZcvbJmS9faZiZ7JjM/kww80szQ2vkLUKkxamPEmXLPLfbrfvK1dDRKCVEexl/
VX9WGRIvIxohhh22X2/76PU54KDhJRw1YHuKeNoKqABQe9PSk5uaqB8baIWw9IVM7AqTKVNFJf2b
cO3kSW8U/ueBqozqiG3p0lO7Q7ueKpWirm3t0QzWyqO7cdbl1nqQgpeivi+/wQK1VheK8NePRY45
A1YALnjMXT133DqIZGZmilOSK6dE8V+MqttFtr9PnezdLRm4byktwFhNAYhC0OUXRXNDlo2ky09D
7q5yNBKJkcNS2WTm8E3zYhMrPARCuiZ4Z2uNfpohL3WSiB+q/einwK7TpbM3t2vnVibfObtePK+X
/SzGivyQfvK+A6M9vJHA742tGa/RAOnuy7X879IA7tziLBY1NQj5I96mlU1Ty7XS/NTWd25t7/30
Z6ovDXVNV6Nw8KhrTU9fmKWcq/LBAIPM4FhRfhp7/XNkpa9GJH8Z0ccbO+9ThawnwvG720dtpvY0
TVr816a4n7DfmuMAoXi767bTzFH2S/rorM0j3f5V+A2apyVcroiWmcIY0YVslkcKTXxTyBDkJpAC
l1nJk6wOeyfRn+S0iVdOaSLuFLibFoFi2YL/PjUOoeUgGSOlX26veu5rnv+CKQKeOZFqZZoSQZty
kpV0w9T4XYoUe1tY29tm5nzV5g0LTSt/roY6gkg1YsYvoN2Ns1UYfVSh7vJLhIPubtuZeyHwhLVo
6OncfMRtYT290VF4x1D/g51UUWRHePEOKaQvCDl69/JueOo+BV/zaOUdFwE5M05LagT9Gnhn0nTh
bndctWgjG+bpPHeLcNPlnrvWKhk1rduLnNtMhzE1uMK5EeBgulyjHbWKzlgAZOSjtIqUrwaKV9WY
bgtjXLCEBsv1OaQnw2t/eniSsFyaUseyV8woyE7lxv9kI4vwUd0GD8Gd9EPeRltvy/F4Ge21w9d8
LPfdnbn7m7no6ZiAsGIiyZ6kE8SHr4diVqPCc3XSamAf5V0E6s9Aiv32tl7ftZdWpm0/OwoQQLRy
4mLFVh/kBDjHr9v//5l882IVwmeTYbJg9oe91GkbRl27KgeUtcwPubovwvbjbWPX5xrQkkrxlT4p
UB0RGOQjFqarcHKdlDh+yD3lkLZQ8DfJQjvles8uzQj+YesuA/SdjVSHGjdPVEirnZ1p+UJovt65
yQpXDUywJHziwUq6FKlm3eI2YOCMeUkleYrHMoGExoIcTy3CvasiPvnuNwhWwVRgEZkiXQQnu40B
NUOHYE47KPWT60TOfVOpysI1PvuhbBMWFcCt0/ouvQ6N67CxJBKSXpPWTTXpCsqI1P7+C3c4syL4
Xs9InTpkqBJ1fpqsu7gCAR95q7xzF5x8bjnwixLlWQ8TjMIlmgYZhE49CjEEJH1tj4ANy9yvNpLr
/kVqzEOK2RImv3gFCE+PAelnNRkRf0j9/I6E4btiJAsTptPeX2YhqHLwuLG0iZwemPrltzH8Ohzk
2kE0o3U/6nH34qrJP6lh/QYBs3//BwLqosvO2x0pZgKh4ikBszvwpRf2L68DwmeqjCjlRbe5beg6
s2L26syQcOF3NQqvSoMhH/bhJmp2o6Y9jNI/Iwlj0cUPCAYvNDPmYoQOWoQ3lDYDFTHV2AdLmeSn
KIo2pf7VWRoEnjMAIRuhDiAII2xCEJKYyG1cEouTWf8wrA/esMQDOOfUE4kXTSZ87SrltbLMbH0K
cLiatRvK5k2/3u2W3mFz7kY+SA8GJD0zMUIo0CUD4v6cbNAq+33jfxiTfCe5L1n15bYLzO3XuR0h
GLRp7Tl5ggsw4BedLLmIH0ho8u37rRBA6SlRFGfKZ/oVZ9ep0bQW09isxjSrh0xt917VLrSL577L
uQnhw49ROhRa1yN0IFV3cp8iF50k6I34xr9/sZapSTGhvHVykMu1mIXmZZmBmoFpICWshX5zkjzv
vbQp0zOc0dz/WBEiWuungzEgw4FGjzRuEql/jJp2iRdg+rhiTKPRpxI+wMHQ0rxcSqV6EZPbqHww
DbUOrPg+VD/ZGdRaEuqxg7xwh4rIWV44lBZ4ZwNhZcCBt/elObIOQtuktxG1qroZ3NDaKZHfPIL5
k9a+H0aPSQndQg6IauulTjxpxI0LsXXuXIH4sFgz+SMt1cvfQHdkVIfaJ+Sl6S9oApIV+xtT4cj0
nWxUSzs855XnNRvBnBJ0rZa5Kijl7nPlPyjy8xD9RUg9L9gIjt+aScFAY5uejKCTV5Xe3yle8+O2
z885CuVR6P/BAk/zDZe71iX5GHRZjQ2lfa0s9XOROk9y5z5qUr1XkiUylbmPRCUR/4eXnHe4EJQ0
xpArF5D1qSiYSi+yTWMjZeqqK7X9dXth0w8XT8C5JeH7MFmWuMGYpCe1i1aUhldJpa+ayt8GxYuc
fmUz1iq0FbeNzjnFuVFhNxM16mAYBzyfe81jO/Gg2vkqV5Yy5dldBOZMXRASBwLv5UfLrT4aRw0z
QX+UrG49mOpWVot11v6+vZ65OwSnoLAMFIzRr+nheBbdm9ptdOZP0hOAmueg1zZQzv/F2+LchHCB
2H6YyAz0pqdhRN0t0donnS7jwneZWQfjE9ObApAKjQZhHYBFVcmugNcXTQDjzddhXMCPzHyRCwPC
Klqpc42hNpKTJr8WevKQl/nGcptt0u5uf5GZWjwF4qmTwcenzSWWNg2QrDWkL8mpijfdOkWA4NVc
N3v7fvyQVFvpW3xIt+le+ee22RnHvrAqBHhvkCKly6zkxPDJBhbcPa9SlDe9zW0z89+JYseEDyTN
E86P1zt+6Jd6cmKMfK2qFaX3BQuzC2FGgJNjUagSoWeDRrJi28w9JIq1TYP4yU/dD52XL4TuOTNE
VJ2XOf3rK5KVIO+1fOyUhBNawzCUr/TaW0f1Uso6t1/nZgS/Np3O9coAMw6z3N1I5XDpeTx3tU93
w39WMv2EsxCQo0Xf6SA2T1IUfAaZsGFA7CHS1J1XIfAKXq9U6JM4CK/2zfa2N8wdKsbUqZzyQJvG
Yi5Nh3ZmxH7aJSevOElWuTG1YKUhppkhf33b0swtCByJjJwpOwrRV+/ZMM6YDPITgOZdrHxOyiGV
n+A3DECUQEGXvo62Wf9b1jr61gumZ6rDtD5pgTIyMMFIRdttHAx+hQ7IKcrQDtbjdevBZVaXKKrD
8cv1OMjjY5ZrD/GQr0HL3l75zB4TD+HooAP2Nnp0ucepHmVt7HGwq468OvgHQpK1HzNEWCzNRM8c
CYODABBowruBQLu01NQJ6Laek+eG7pYi8tqiK+OEwfsPOGawMg1gTPMRl2aiLGUCPCbUJwqzi8yo
Mhg+Ns/G+G6lCnzywpLgnv5Y2VkbcfjAj639vNw6EirU9UJ1YsY1sYLSNAOREAuJM/ox1ExuVMjJ
KYr9D34FXDUxf+h+f68M8YHG7NKhm/1MZGgTGBi3EDHNZmoHiH3006F7Tcu9mX0qtM+3fW7WxFSf
mG5jup7CO6tOa7VPnTI5ZeanMizvGnmXyfUCpG5u33gOAAmDYWrSuLr0gzplYlLxCR6U9Hahl6sr
N+uJUoPyANPwU6LW9YLnTZ4lZJwkY/+1KNyROnMZja2wc5KV7E2z3+t1v+AMcztnA+4F0c6SeHVf
LqoJDbWvAkyMtInKkoLoa7s0zibO4U+Puem7QA+okmFczSI2phoaicuTIP9q/AhP2l3yrN6X2+CT
si5OyxqCM4n6lJPxgvw/0r5syW0c2PKLGMF9eeUmqTbK5Sq7yi+MrrJNcN8BEl8/B74x0xLJEcN9
29FPjnAKIJCZyDx5DiitoS6zSNR79Fj1YUAyC+ST8ZgqQ3eHwZQ0GjH3fZLLSXFHG1RsaFFoAYpM
/wHqguUiiRYdKyFkuHAYZj/0HdTaS+CGYsftBzXBfAWXXSJpe4oMW2dSKIQBQijaLUvAL3q5cw6U
UnnGiE3AUdb326K7HxX2AjHs3yPGdfaCy/aZ/PfALBan2QkzUkz6nPWDFtZqVIxu/Wj7kzeHzId0
c/Om3u/R/W/aRD0IFCyCZXI5fKF3dc7NpMGGTpX8mGV5+1JAmex424lsWBFIL01U7QXryyJVLJKm
z4cqhxOhI8p1+MA/GlR4d/LeTSuIVhhgdcRM8MKLoBFhdgW3i/OECXvX6ua73Ih3QvDGpQbACv82
RtEBhloeQOTVgzXYJooiivTQFNA0TCtouhAIue0chy1Liox6EMIiCjXLPVNmI5MgbVaciY3UOk1d
RBd3Qg73958GPUtM7WO4DTDWhZfK+iweZkDNMUf9a7bsoDJa/z9YABOJeAUJ9jmx0IukFAX60mIG
6ki0Bid5X+XHpta+/e9siMzpwoY+N3ZGTKM4D0R6T+z4zOZqB6aydbo0E8PAAvO9bvG2BfiMrYmU
5wG5NEBpHkv3mPU3XA6oM1FsBPQAJZflt9DmmQq2LDxMm3e1fU1Zf0yAvjEGVyqN8O93DBhsRHXB
Cgj29usdA/9OT/HqKc519Z21jWc0e8nJRqxASvevheV3xy3p9Gouzhr/iXqjJ43ES5I4hACHR+x3
FAbvBnn8D/fz0ujiIMwt66opocXZtL629GHWzm2yg1/fOgiiKYRugI3+3RJabqTgfNKGsTjbcxlI
BaY+9yagt6I6pi5QdwMQUmAmxEG5OM4J/qrJaIdB/N8NZlP/scLCj0+z5lqmz73+VEbaXkK05W4u
TS4iOx9MKIrVMIkqKZhHSPmrozvv7A04D7reF8tahAF0btFsBVz8TGrX+QqQcUj87nsTzKOneHig
evskYxtT0Zc2Vw1DVDCrLOb4WulvyG4Uvn3Qg8yXPGdyqYcHHIfh0k922c02TwliOWRTkBugYX39
CYfKqKTCxloxsB2k88np97Da20tDHV9MIwlQ5OKsU9r2Ey5TcdYf1TtwMj/0bnuQnsBTf1I8xFo/
94vHv5/Mw35eGF0czSLlKQqzMDo14E1Ep/9OqeZvidLPHmFm5ZKZUJ9Kjnm47a+2D8+F4cUBzfOe
EgryMOBayUv30kX1IT+YX+m3zq2C3E+iPbzu9i28sLg4rlpVGE1eiv1FPjZEWaienR/ck+5kEEIW
Xv/3s7bQNwCtPV7cGCcBd8z1kcmVOJdLPc7PJlRAB4b3HOCeO7sodmnx7hEuSwzAoq6/yirsmWt2
q9sQJ8SQYxpM912kPFS+AJVOX4yDcacF02Nqu2Dy2VOd3Ypu4D5TQJcOXi2MTl0vz84wDGtXUn42
QLdr1/UBAi9uTd/j6asp7T2+xNlfrVPks0LsHBKei7RGBoLDrgz0UmvnqddoOMsmZotjz0Lgvr2l
W44TSBG8kFHfRya1OJdjwerMAjfRuWmdwXXyXHc1NetcNd5jRt62BOI4MZ2KIsNiTU45gRDWhCUr
n5OHuqicxJ1pPBcumBWa7/9hWehKIjcQeJs/pe2LECTNPFFBPI0NbJpfJC5Kl/fNq2PsSWlvLurC
zsKJSTqFVoCa5mdZShXFZ07S/QBpcGe6U0G1Kri9qo1jAZ4UQxMTOygrLylMrBi0bwOmos68zBKX
YRCxUwoQPZruOOym1hsHHpdMRfUMWCUNOfb1gZ9B28QB+M/PThZ7wBkd6lJy9bj25tS6t1X2dntt
W9XfK3uLrdRyedbskednXsXMrbLyGI/5kWdJGBejn2UDps7IA5gvAuiG7TwjNvwKbAMoIcZF8TBf
vL2SjgxAYnT5eYhnV7A/ssb81v5h4cL8HYNiAd8bKd36ljYYRyCJLe7ecnsV0NjaCOw5+EM1F/xI
ntTb92neBATdlttbu2kKabKos4jK3mJ1FoQYOZ1xSNNOCcoRY3wvkgJp12EnQ9pImTEkC98IH41m
8rJkhBFZUO9AB/lM+vcsmUKKpit6Lw8dBCG14VttSW8TN3eg/hs3EA9u8OShighIzbKrnNh2xzml
2dlqvjAWORCgNMjx9gZuXIVLG0sVOQQ9SHipsNEPn2Vse8P8wfj33AFj6G4Y3fhYV7YWH0uzuhhO
EbYmpQvUfApyTLMOenqf7eHutzKEK1Pq9Q3PeA/2swGmstMExuYnZOk+hmsOfeyqruxigHbnmm2A
qSHr8O/HWsYAPSaAB0yw2L2Rl+FU+a1HP6rYK5AtNC6ANh452h+YKZ3ywPh5+yNuHhScTAheAjMO
TPX1auPRLvQJD5OzCi6hph8OjE/3OiZAd5z0RuqMB+m/dhYR1UnwqKRti12txsQbeJqdHCcvd47k
VkIJ3BjKiSArwsz4slzUOWYTM3XEM6TwzIMDVd6XIgTvUOzNmteknuqnoJlw/8MjH9Uj6OaKsjAS
lMUupqOcmEyG2byuJ0jbaZ9ObHz2jvSgZ0wKZXl3rHtzPy8sLvazifF4SIo+OzP2wc17O365fS62
LreJLgTARGihwpFcn4uq1OWq7El6Rv2odPWaBywB6VErv2MK8cGW0503/lZb3bbgIUFRBwoNY+n5
9TnjCYibCcZC4kP22Xpl7eng3qs8TBIX/3QuKtC/9Pje3Jv33roBl4YXEZaPCRo7tUrAdggorR4r
86HS+qexgiDH7T3dPJ2XphbHhPZCH6bVBTuebHvxb9ROAieofkMgYv60XflBPsZ/q2crGrcACouZ
G1BXrii8JAnsOxhTJAg/k0tkzPQIGiraDnt9vy0XjfcqzIjJkFWc03Jpiv9wyqhl744a5vRY5Ram
7SqcHm5v5NqUmBUEfREowDeA6tC7aAaboAhU1XPjEnUsH9qUzQ+xVfKQJv3nbXPru4AGIth/BPGA
DZbIxSMnZnOGsY1OisCF+ksQe7lJ09yRmOQ+ZNtHd+Lj6bbF9ZkEozScPrrRGFxa0ftaiUw0J53i
SJ0AKGn0J2VKA4v2O+XPbTMYkQVljXBci8cwZmNBUTx0cUTIM0jIMwAYEuXj9lKEI7p+tAGUiPch
+nLomK1QgR1jSVp0fRzlsfNRg7+DGnlQZulvVfvoYst3tH7ndGzUUGASObohyM4xbLl4U1nIsJDP
VnE0emMwBwToHCCbiJ9D6U0OyzNKC1Hx2O4gkBSRGKxWemFWuOyL1xUwsckc2zCrH9p/nDC5A8Wb
C5UP4E78ytsLORvOBKsUE+kY6oTq8XL0OEdpT+3Qm460aAAsI8zvbB+5+SR7EypvAoM0aeBI2EtW
Nld5YVb8/cUq+QjaEqiAx2AkVELTSwPznB6UA/fMsDkoezomf4ikV5t6YW7xLZlMlMJuYI55/zMt
iKf4PPiWerKsJ6N3mdCIPI7fHaz1Oc08TXF5C5VcF4Rgtw/yRpp2veGL71sMOpcT9c/KJ1/3MJf1
S3uG9kDKPFA8BaUv+eRxTlySBEO1Ezo2PB4aFOiyCQwg2HEXthn0XJp6yuNoiuPASp1gGsr7iYE1
cd4LGH9Q1sstRylJdMLg1lYlSL2t636cHCeikiSb93k2ZJPX1xUjgU1i6Qj4AEhJK/g/yQX+iIO9
xpjV72bnZMNRU2mbuVXqDNQ1GdOHABPHnRyUk9G1QdLjAR9ALGAkz1KF/MNPWNdqnhQDlP9OlUqh
PoqvWRuUvdQmQUk0PnltmuLzkiHRPlhNG/2xGHp99lJ5Vr4wHf7FJRqaETsZyebR+8PsiaEdBBpj
kRioHGPp6QBGL7NQAqrl90MSvxD+M4tjd8hnv5ZQbs6n0NAhmZX9UMc6JHH7W3NAAdDlhwYqNLL2
M5Zb32bkTtInjzJ77zpuHQz0RgUFHlz4CokqjbpESc7tqCzcAbyHZ7C5RemX/DC4k2fgXqL0V4A3
+7ELb1+H9bMWKD3w44D2xxIUa4vYMVAyOXaa2VEMLHFhurSJvTKtPZO8xnFzmEfF49qebJM45ouj
Cd1OODYM6qMosQxYtZM6lHSaE2mF7GUUY3BU0+Odla2jIsahBegN3W1RA1y8Neu6lmKaNvjusUaj
bmhsMLnboN32krKKv97exo0CDyr9eHdB5xl4EgCzr/1pGfdZD5E5cGVCcZdqsSuXUa6NvgFaaFZ+
a9s3M6/c0aj+GsmC/AKxA5gLwD5Qe7y2a9qjgsDsYOxa537S/apavJhAP3h7eRt7KVRgoCiCEh3Y
yBbue1CZNhZmZkY5cNjohILpmrrFLhfvlhnMzgppAGAlV+07QFiKtJUUI9IICUEc4beZHoAadicE
bJpBJxLFRhz9VYrLoH6SdMNgRL1W+GmL1n39Va3ynfxlnW7+D9JBTPaB1nT5JDcmEyWwRjOi0Wnd
xv7Smh9lEzH9Fed9J6xsmUIqDXQb+O9wFhafR4EMTjsDNh0N0o9ZWMtsV6NPY9eGc97+/b3C8w4L
0sHvB+exMEZBw2jMoNGJitr2oJLnG0kSUaN/vX3kNhIjkHNf2FnESn00iE5ob0Q05J2vc68K61EU
cVxELfjDyUdvMBz3qqUbL1jYBakbsk5gVSG1s7hRaaJ3Zd8Z0fQJCuHhQfXUQDnGPn9in6NfPY0/
oTWyk3RunchLmwvvAVRq3UCWyIja9ls7v8sy2Nf2AJBrp4t3Frr+UIQBzzUmda/X1VllTMC0issF
0MJo/NL5x+0vtnUKLw2Iv79IKeXUllROciPqHOL1nWw9zIDvuzbLiWt20xuGkHfKoxtFPqwJNS/0
QFAsAiTs2mRhpb1U8lj/w6utI4uNT87TgAMiHcqweK13PtOuvcXZAGcZ4PuJo0fxD+oL8RknoHfa
AW9+PwsSf2/Mddfe4lwAZKQgCmN9zpGHCexV31vDA43UQTwM5MTtdjN1sWXXsfl6SxfXW45bFCHQ
4orYHQsktwoz4paPRHab8Uk/GQCyupBROEpn5HKd4VmaK39IOw/azbt/+V0Xd9/uszGhHdbdB83J
eABLuM+fh+MY/iEX+RLjXbD3acWnu7VucUUvTq80cFpV8LBRZdiDq1Olj7KyRzDXJEL+gShO7WmJ
HPklz7JfujQ770yn7U6TYYNB4nr3F5d0NCRk8kQSB5ricQJdnPkwfcSaqzeuFWCYEoCI4lG+x+YP
YKGdjyBUDXp5n2tlwyMJHyiiCqqGK0asJDchC1bN4guYd/NdfOg97Uj84dgEcIKowLppqD7fdiAb
T29kMYjHMCwAPEtsDTGJKlcxGK3BG+XLQQpYu5cehkAPy1ADL/5O2Nx4GlzbW1Rf5V5mkyidgla4
eWFeIbnieZrjaeQWUXxWz+qL+VV9k+6GL+p9/hWMBu7Oire2+XLFi/StxoPAyUBIgSAnvel3iXxM
jyCdPGa/q8IF971zh8pbHu5WHW7bXUFvurazORChZqQlfvcgB5gEwYpP3ZF9dt/YQ3+uI3a/15PZ
CBAaSA6gZCrGrgClu75iBERPltwxM0oqrkPKcyZV5kEwhfBQh2DjfLQxwU+PNnit95iPxb1Z3G48
NASBquA+WCnC1/EEDQQ6qxE0sKoHklFy345xERRdlQa9o+2VNjeCrehjQ4gGpT/o7yy8SW4qvNYz
W4kcWpMwBomWnxTt3gj8lp8EhEIwwGNXkf8vQi7tJw00lLHxp6wyneCsUR2zPNOdfdRxHp1d6NTW
uYECIbpMYhgAtPDXn9DJ8m7uMgeMxJghSotTGf/i7R6P3Mbm4SH6r5HFqroJT/F5wKpKrqPhafCn
MbH3IN3rgia+DoQLBPURMBvL+RaQAtkQX5PBni/Lz4luf6/L8m50GmhMAxrfprxxJU2Lg9sXfuMK
gIIDTJAYrxZyIIv7nqVZUiisQ61PquQTzxwJksX58NHmmnkPzSJyB+V39Z/bRlcfDdKr+GAgxEDK
jkfx4jBOUteNUOWQIzX93gOtTLrPke+E7NUFEzZw3AHIFwQ6y6xZ73It5bLGo7zhj3LN7uJ8fjTM
+agS5X9papEUgd6LZ7mm8Gh2qCux1KXDh0ROE90bx1+dQ7EmzDiiemCA8n756mWNAaFsjOVFyfya
D8iA6F6RbuvL4DkNhASGUfFyW5x0vEKVKRlkHnEpj2K5iIx4OgHj/3b7AGwtBGIXgs5ekCMuSyEj
MSsI2fUcii6VSy31jrTxXiq+XooBeRkF7GyGQN8uDwDV7HScWGVHg1qdKgNlsrEgLqn5Q6+880IP
yYwOavadTU9Saz/V/RRBwZ14bQVtqVzfSaTEPbry92A2AdUNAFl4esNNLe9Z0w51aeV2lE+mnxf9
40zvm/gwVKmbGxiNVuwAMOGdfGJdBAIpHfgShdAxFNDQibn2jqoD/tUaavTRMEqRBELgtDSDwTQ9
qtRuY1kPqvkKFu+zlO3Rg69fCsI0eoToM6EKhIt4bToZKUmzOOPRNDZf8yk9miX3DHpSs/6UJT1m
jSVgELQkdJrfMTGOXauEQ79HXLc+aDhkqGyjESUUTv8kXBdJNJFlWo90miO10D25SrxiD6i8aQET
MSDABJIJruZ6neqUy5LSwYKZEXR5iasYe6jBlY+GHLYYuvm/JhZZYU1k6DzKdI4wGuOajeqB/8VF
dnEk1b3U0Z0C3npuFQdFSCaAHxItc3BEXq/InpMmbSuqRPiqb0prvJiNHaqCSCuTwxy8XT3Y/2q7
m0NwrRwmywpvO4d1EiF+AMpuYsYEe7rEKrcYAKo1o1CQRIhWUOFPx/yQPA6BjZ5X92i8SzsW164C
x1QMNkDnHXiRZflXBtOaqg6lEuXm/Vg8NcNzukf5sa7i6EggMOeJer+g/7YWV5E4TKVNCZcnKW78
RQnTY473hPpueSyca5ccp0dyt/deXx9OGMWhhOIiiougqbz+lNyKWazOMFrVFCLxiT9Xjn/7a633
7trEogLBNcywUnPgUdG8GMPXgb7mxY7v3DgQ1zYWAVYbG9LI0gg31spH1DwieJ6TPo/Au7X3BljH
y2m8byEeJhHV5fLo0cEIy4q8WrN8vL3c9V3ET8GcFaIK/qymaFMKRy4V8KgdmDDnJPeSbgxqTnze
FG65x3Wyubm4h4K2CnnSMk6C7DYD4U2NgK9LLpVnVzUqb85fbq9pz8pie+e47yRTr5C/zKMrT4an
QUMHQ9070WjTDN46aO/At6yox02j7toZnG8RqzgCUOHmpHTZX+tpiXsG8k5cZQDXURW+PvJDPZpa
P6Y8atVHSf8hsyei7JRmNhdyYWLhIKeSaqpU5jyCqwyg5ODXUENp8jq4/Vk2L++FmUXKABRFpuV4
i0aFciZK7kr93mt/cyFgjBbpHvzEstdWp7AxU2eOqtLGYf5pW5/JnrTEOg8H1ymaUPDlSAZWGaU+
a4lCVWWK6nrwhZrLADTIWP+QIV50e7/WKZYDqCFESVBRRtRYahYVI9BKYC2bosLMkVQ5J6KyQ5fU
ro1aCpl9zr9Ae2HnUKviclwldsCfiJ4e3hpo3gBcfH3e1BYSCEZcVlHJVC2Ani+ozGToiJRJ6jxX
dmeclDjTfIxdq4DFd5Z5svj0MoEK0407dte20ns78G8JyA0OFa1bTDsQNcSTz7nTCgLOrTzWT2kK
RiPF7PZUOldHTPx4IUkBRgAxbSEOyEV6VBBjmKihYUSsmu6HrH1t+v799lf5Q+S42iALkyoCqANU
iXZtY0znGXqLUxm1tPElPcbgSFpZ96OhykBjj0dSDonbmqMHDcdjzvSDpKReZdSf3Vy/9ZxGUtp8
6ae5dK0xhSa29b1DzcYtZzCG0kIJi9ziXt2RcGhIoCXF8zxnYdVXQZrHL30/+XWVnuw896Rhsna+
/uoCYU0AhOLhjkwFZZXF2hpIHcZ1n5dRoQF92muM+I6eSq6isXInzq5ON94NAJULc0AfIdm83kYd
KlmFIrU8AmU5EkBQHxTVCbqkfpW/OYMWxskQmmP1dvvrrRcIq2joChAvhOqWXeQ2JVIjFQhAKuWg
Zymh2NK6MUl29lH8+Oszcm1msY80A2Te5jBTaD/t9A2D5l6dPDcKhsxTFywZO55inYyJzbxYlrgX
F+cesme9zThCkdNZfpUAAT2h3ug04ajprsSBRQFFMfT5XDKOYZ5X55KWx7Z/70vNp0Q+3d7kdZl5
8XMW11Ce0plJDpIKqbOfW6nytRFw7Ywi1Fteb1o+1A2CvJAPQw+puZh4Uq7t/IbtDy1ULRwhmq4v
nmty30HLIkFMi/kPo/+amM+mtfOwWEWCP6v818QiMrMGpdgmL3hk9F+qBKz3GrBVaeUnJr+7vaF7
i1ncldIuW2Z2eHu29U8DsGyIkep0ryj4/zlE/65H3NiLQ1RYuTJmc8Kj/jdm1dXU0zAYN0cg+NF+
66mLOYJDGhrv8k5hY5WBXm+jscjpO1ZRozWR4Ayq5Fdd+SjoBOyeHxnOrJPvhYj/zzJtcD4A77ue
NKRygbFYGfZED8SH07XuM59iIFa7A5vu3bHabYOsEXFYIsRjIFYPnBjqkgt3UIw2JPoSZD6dH8/e
+C2+I179pX51njG0cKe+Zb07POv3qV9/3D4463goDOO5jWcvhrCW+fbUysS0E/gFjB+/DMPwOjvN
f7hoiBoof0Ktw0HStTg1rRSnGUDpka61yUPLJurLid0dqhR3/PZqtk4KpgxBegsgDv5fXLg6Y8Uk
FdjGSvutgazcGgFUQMGJQUYS9YYda5t7J1I9B2U9yBkuPEhWTLxTOmmORgnDXW5t9eAUMwog6MLb
y9ryI4bAw4LUEq+JZVHLjBP0PRsTFZdmOOaEHIHLeNS55M09EOL/O1vC01zccVSVUinv7Dmam98E
L74xvWPGEIzZ+3+xI2ISMiTAcxanImZjTUsNmbikAGJHjW94wbzVunw39XTHf2w5RzHUKLpAQhVz
cbkUZpSWNlszih21Sylwvmg2xfG0E9I3Dx9IowFwh84PKISvd46BbSopHT5HWZc9j6P0bbBp6zr9
pwkHafB4x+WvwdnCZ1zYW/j8GiKPDYQY58hKAtUDXd44ec1HVrnW06fpoijfPMXU1fIAL5Bs55Rs
BvBL44tQYHClibNCniNyMu+s43Qc3N5XIUyWYy5or0u8s7PLriXeFODYyow5csDBq1rIOy3FRSHN
l4fM71R1p7uxeV5QTUQRGSU5JAjXHxIiBBVT2w7nhQ/Uk21MRtQMz1Gw2u28q9UV1EN8wwtTi2+o
06woSoMhhvrVqX9iKNeaB14fNeT+nu6qYR3amSed26j8BCYiIS6mz/Wd+7HpXi5+xOJbppZBmTL2
c2QM+YFWb4b2bhqvZBz+ixuDrB3IvtDjNZcJfZ23llkaCi5I+4Wb7X3H5mM1D67FXm77lk3HjAgA
2B+K4Nay9cBqva4yVs8RqEyjOR48p5l3vtzmGUHLEqtBg2NVZ0ztVIpt1szR1Or5QbJ5dpw1ExRj
Ddubyt46/SjRCiILqBitGF+rKZeSsYFfGeJ/hhwjf6YSWLPlwQkFCft5e+u21mUKyDooJO21zLMD
bT7egGonshwM+0m9m07Ow9DWv26b2Tpyf3jJEanxGjcXNdS6Zw0wzyjwU2b4DP2DAp0qJe3ctiT+
bVObrgpUmAD9gxsZfVFxWi4i2tSwqc/tbI7sDg04yLxB9cPN2rS3vA5iFsPv3EnyhrmZOhMnc1ld
GmXQc3vgoROXNQummerJc1FNtrHz2zZ2G/cftUENs5ZiqPP6p5WqxQe7SBgqBckpHshhlsjrQJSd
cvKmGXRRUSDU0GdYBkB4TjuNR0CwFf2nkmC0o2tCvW534t+elcU+62VSIc7rFDXr7qxixIp3LCwS
+vX299w0gyKh0AZX1w2uKuu6TrJhxqztO2fmoWJK91lvBLfNbJxQUSb6f2YWn6aXJYkrpUEjp3yX
4sxVrNjv2t8N25ue31oPCFOhlAxxNxSMFttWY87WxL/KokLK+yMwWYZLpyQPHCsxdxzw5stG1D0x
yC5Q/0t9EGpn3OETIht5SJ8AOXoaXwW20FNPpmsdhmcMt5Mff60qihgnvKQYzcbo/rK5lVlQ5U5p
AVepGUeGHkbdSAHL9tzkxj5emVlEbWQkbZp1JdZGjfdEIZ/gIASP9LRzZTfdyeVyFiE7jYsYpBYV
gouHyYl38LE+szfbhSCr17zqz7dPofj4yzIRugdAMAm4z4p9QHfSNmOJOkUc6h2uNGU/q3ZPgmwr
vqAXCMYUDEWBLHVxALlJMsBe6BQlmfxV7fvC7Vr6bEvmWZOMwOlmc8dRiB1aLQrQQjw7/+DLF+95
2cAoA6blp2gw0+/UIK+YEP7OZlJ+7dQcU65sNF/UqdmZQto6H2h2YpEWipercmJhk7nWZpNFrC9N
t0cn5dTmDDSqDqkOt7/apu/ABLaO3YRyxXJ2Xpp7OS1tCYVcGaMn8RtviFfIP1ja7KThG8fDBAQM
D11kqSDSWuxkJ1GU8ZhFI5bnv9G8zlyrAf3A7dVsGhGkOgJPIdDr10HKkMw8jjuFRun4UUJLhtd7
iOf1CQRkQeCWxBmEXtpiGXI7qZ3T6G1UjSjLHZPEUqAbz1nLfZx+HW2CpOmaE8RMx27nFbU+FcCf
4Q0qRHVRaV7Cf7qBD5C/iBu8CaFL3ur6nTHrT9RW+x3fuz70aIKDU0rTNKSN2MrFLo7NPOmy0USk
A9UNt6k3YlLPs6fBcDMJtWbw+n/2bNgLL2tEDLyignEozPMA9rnKMQaraw2roU2kzy0qL7wrendi
IPoBwlpKv1fgAbkb605/tY2kBXcX4UbQqEa6c4rWGy0G/0AmgQKXwDMv3PNILMmhXZVFU82+yUP1
Uyv5i6Jkr7cP69oM0DeQwBIZFWZHlqkO10fFzmxaRRPe3sWEhkkCbgBrj+pg/TVRz0KCjD4IKgu4
HNdfU7N7orB5KKNGHX7EdmMGNenuWFuHc9k+QfL+OGpoXv/12nA50EcWsmsQ3llcxKoU8ZsWZaTM
YP+wHWAomPmKsfOdt4147137Z4wUYdAMsz9ogmjLHhkGtuShbdUiYvKd0rYuc1p/mLnXyAHTcheU
pXBq405Q2PhwMAoQDhqZaM4uPxyaqd3coz8egYYhcx2uH8jUfO+ovScDsGlIBTIFaD8T1L6LXexY
W4xqFxcRcu8TgTDSbIxH8Gsf//5jaaCfFmVkwYm7MMMVey4gJQQ8oZxhtrKr3JSRsCDDz/9gRxfQ
RVnG2Nmyo801Je25NRVRIZ+bYUK9DoNnaubftrKGSAHMh7cnBtwgqomH1GI5bQsy9RZ4vWhsRtWj
taS65vhu1aZbT/XR4P+M/COvbOJylGe0wty51usYJMwDt4uZNzGltSxRFHwiOiTToiIHv+xgNt8K
W5eC24tch22kWujZ/yF8hqr0Yo0ARPVAZ2ZFNPVfzIHkXk7RtG3uS+Z8v21pazniDkOaRygVLROE
sTaJ0pZxHjWxmoE6Lj5V1rAHTd8zsnjBDLytq5lZecRJNvhDX1puppNmx1lsWQHUFLmpmHIH2vPa
E8aTDtZn3uURMHK1p4CZxYdK8E6FaiOIwaFfWFlET5Kletp3LTbMTu4zS76X4rY+zUR32VQ1flrT
L/IohdLQRJkV/3USjjQOQHFwGyOEroSl7CrpWFkUAGHlI1hSzeoXx+z0Tn6grpMgWHEwewTVDngm
S5zOizIFbaFrrHAniwpVekwKffTMqY4fp1hRTpbK7AdIvWLit28jwhiQVx0Sys4ZXUKLe6Zoldtw
66luagN14Kz3SVI/1XMdlXoWjZDvQQXV9AlGcYNkMg7wez7v1GPWEiCENf7Xai7IsCE7h5cLqKNA
srC4r8yOiVbWVhaRoT1zqOBOTfrXVVrRc8FMNMjnAdlUF/tV6GgVqyCUiQBU4G4MLJmLerTsc4ee
b9/WDb+AMqKgpMLsCgwtgn1d57o8WmoeTeDrSVx0Imnpmk7VPdkz0zUvV+OS7PiijSj1B8uNuhCQ
SmCPuD4NtdI7M7UB/KNTVhEfRNHSfNDYrA7RXIPhbCdarZeI5BtKGTZqUX+kpa7N6VxXyilx4id1
HJ2T1RP+MoOfZAqrlqgEkC+r2fHo9oZJ+D4QYwB8j2HYJRFHWytFp5ZTHulMz1VvhuP/orRgz3Ux
/qg6MSAlDgHSLImHOIhbWqcPZm9BPmGeTCCHIBqWaj7T7br36kEnVuZh8rWG1GXXSqM/cC3hD4oh
FfSQzh3VIErOUCP80IGDUA9zyVI71GdCUi8x4nR2W+jL1hirRP0T6BxM1EyftdXJ5FBBXIL7hGnK
dzvtbC+rdKkMzEGqbd+oEwC7Ta50+TGTEkd+iht9HI5WZVnFY5LyGciGkucFOCVRnwzMqVV6T5Kb
AVmV1fLiNUullgblLMmWj/njcfyWq1CKDZPWgISDneZWEegcrS2QWw9MgmiQmSJ/h1Ki42OWi1p+
XAxTG06aKoo3ECv4yOp4SO/jpufmyZEpTR7ZXI5FFQLbAjC4BLTRECr2oFclJkprP+mdir1AGiCv
S3RJh38shw6hnhtD8giJ+fEDYNdC+lrOVUMxoQekae1y/CPVm5M3tnrSyawPL3lCW7XxwHFitG9D
R0sr6BVQnbxrU9EnQZM6bHI5hBvHQIpzKMfHnUzLv04iEU9RJAd0FOW0Fa30PJV9yhjHmRrLN+Dt
Hmt5PIIdbycgbNSAYEdcFLyI8Z+28D1kQCtosKCSSEMtbK2wB9nyBHiAHsLJNq97FbSNut21vUWQ
zVlRElOCvT4IWQAxscJ/FgTPQ4Aps8rNfem0Z3MD5gebQDLCgSO2r6Ke4rRgc8sQcucveDYG+b3i
JixwPnXA0wngECb4kQU9kg3xjdwfj8rgVXmwNya5fos4aHuIqSn4XWfVMwLunyuDXGI0J56om0GX
N6pjat8nelK605xkp7bVpENqySGu4l5ys2d9EcaUClN/WVJh323DM7LxS5cwV6k014a+SRWjXWH+
RFvgcDverH2/eCojLUSijaGA5TgCNI7RLNCyLKJ4iYUYN+nCGqM7vmPR+m/LHwL7D90GgLvBKLaS
HukMiNRUSQ568OFhGp/k6R4B9fZqVnt4beJPaneR18SZ3elzXyWA3CaHLO0eMmL4Boj6tOHTmswn
1OzCJN2T1Vjt4cLqIpevSZOkWlUnkW6/lWn2f0i7st24dWX7RQJEzXqV1JMHte14iPMixE4iah6p
6evvYu65Z3ezhSa871sAA6kuskgVq1at5eXJfYRvwHXXLj5h4M5BDRN0KVhCtJeExCAjBHzv1hSF
sRI/u0kBtRPjRp3phqKred3UyiqemRL86cA1naNBFYXTlChbZwTuMnK0b+U83zQUlFkW2ysdJ2t2
Z0m/5aLUwZ3E+xWvL/6MdYUzEGEmP2I5i8I87YstK7/RQWUvA84stCqScqPYNbtDAWmSPCxWdvDE
LlDO5ylJ3DpTYVVjFBJSgnHdjaE2n6g3Lpl/X1/aS/AVPETqg3SV8weB5vfcEnOHebLxCAs53msJ
kE9g2j5Q09D2WcDH/ZPML32jv418aXF1bV9PbQs3ewpcylhDnDS0wD+CnCB6SjPlrouax3mObrqy
9l0wonp1a5aBxG0Nbp2VebjbHH4D1jsgY8TnbluUKWkruA3weH2ot/EmNXeuD1X1g7UvQYktudYu
Xop/7aGKTDCrAHJSYUOHXBuaGhQoYQc4StIe2uzXdY/4Wl069I8B4Yz0xCkXh9ZRWKFJE5RjvylV
1FziNLrBWbktNBmn+Nr5dwgQWbiH8XkS27cVY10xsywKcUXXfhdrexp3my4pP7QIIpnXvVs1Bjl6
IJjAqXXBT4baCIv1NEGKnr6R7IjW9CbWnppS1p25fGuj/4//Hu83ABvQmtbPj4MVZ8yhWuSExm66
0/fD3gBv8nhod7KAICtXy5kl4ZFjVNXYxASW8rv5afgE0Z3idT7dqu/JS7Q1GNhqQY/uV9Rj+0by
4rnM4eAm5DhNpO+ow0Dh6dzNBvjBDuJwTjiA1qXzs8coANHFDQvovt4l5Ou7h44XKj2Yy8XrRQz+
dpnTKdKdKGybzt03qVoFEaT8wHNHF+hjJbKJnZXDhgwVHXL0DiEmIVaYzK6hVmtrUYjixR3JK3+c
vywbDqgbjjLqMpC4RX9SiBNdnzDSjLdvGGOhvZINiW/OSeybZisd6728Js9tCZGiodoH8gjYQnM8
sLf6rfsBhhAwRJPei7hgzeADKxVoxX09YcrKU95lwXq5oPgFmJVEkx7d3wtias4xOxjJEoUNbd7s
cq9P88v1A35ZY8WCYibT5noPPFKEiGRUbweQHEY4eMOBvRQ+pz0lfr6njzIekMuPK391GyYuftT3
0VI4D/6pyZwWbHpRmDipqm8SVhDdZ0aUp35TpVJKozVzSGSBk0Wg4MEvhAoSWgY5+wrRiC6bV8/j
zVy4Yarbb9eXcNUOH33mkH5QUglf05k6eWdD3yHsHW3vVm1gtq+xIdOeW0kY/jNh/R8z/F47SWnH
SMnAAM+/ZBuyJQHeY72xh26wgowBWoS/8CU3LZ9uKug2gQwk+BdOclpF8CGoeBEJCRlz9ChvTD0K
a+cA1oQNBWdkzWRKRqtL+Y8VV4iQXE/YUBgGPqauFmCKMdSAtSR19W92DC1R8Oahw3BBasz6lFMB
ElwipoL5NQsjIDHLo00zQ5rm+rqtfNjQssPMF9ryaPeCYPt82/o2oT3yITNEV0+/1cAhXu2cVGO9
BxyyE22MdrD7bR3llopaErWG3ah04FpVjLiR9fIu0btoGoLdBw85dL0un9cqqlHMqGIjLEFvZ/mg
Gs2C6aPwlyflfg6mXR77UewZhSebpli3zDEQUHhBjVbkh2e1XVUoBuph+1m9Vj/j2zJQbM8MQXlc
0YD4KRitksB8ZzIFp8uQAsAErT2k2ijRXFDFjSYwaGWX6WE6EqA8/jCq+mUqE3Hiu3ieBWoEw8og
eEFvDwwv/FecHM7aRNLcuyUJp8HVgGc13Zr8cMeFWf7kuJ3rt5z8FL0dq5CpxF1+IzD1BzwvDPOX
u4h0Am97F5Epix/MHBoTqNwSP2rAFnc9ji+toNvCJ6Rxe68ITSxmWrMlSs2wZz34yWYlvmVpIRtB
v9wsCGlw/iSkLZguFTtuQ51Yg0siI2T2/G5STKSh+fGWx1LG0TV3MO0NqhCs3SWBUsFYXbsg2AvR
afcU9VhGv6+v15onQP0DegZ6XfTNheedoyI/mfXRQEAM2ctQ1MnDlFjJh9Z21uG6qTVfIIEDRS08
JDGZy/9+Ent4XLbZlOM7hyRw7y71bUxTmcD7SiqEcZ1/bAjxneEJgHognm2TSyFkNKigE+rnFhVi
1pVVttU0u042vWlUnad3ERR6q0g6v7e2pqc/QlxT3a26woSjoB9wdtQnXvE7w2u5Bl9F/6p5XKxQ
5vhKxg70w4nnwv0NGFJG5xFGOUVccqvvk924VXYpngiQRtx9fSsBVAESGl05FAaEr6zaA4VkUtsN
8+Iuy7NttYySF8jaGp5YEL+wDMCjcTRMN4RAgV9kYPkbMfWeSELykpYGggG8eAPSURWVBrEVZymY
yortPArTg/mdPTY+KARBz7lAM2nDF06Wnly+U2GPd5N48w8ywLzscHIGSlpmy7hYbohe4+Rrg6oE
aDWw54HEzM8sZfx2faNWlhHD9vxKBP4Bn1ThPDSW1tolvvahYox+4d6WJTRA0p/XjaytIqBTSIn/
l0zOEKywZW5KgGcdVKO8+rM8QPR6b+le9Tn96Q54/fimZN9WlhGVGaDtuMAxoAJCjsmKqo6m2LHD
xSXDixnbxTtNxvYOVPL1fa5BPkbi4crdZaPSh4oQOGqxnoLBosshb816O1SZvo0X08/d3KutP2oG
WD5RyGOugH4yGQJFKXzLXPzMjHuvb/UdfuD2yz8GBT/ACUzwNmMaQReOekTymbjgAcB7DznKU7YB
jcFSQexbMb3sl+bRjQoWTJkkw2UocavQleGT+/wLfh66JBqXAU1S4P/6w6Id22Tfj5KC++W2IikB
QQ0QhxbI4EQiuARKX0iPajXs6teluUnZz1LfNcaXLy9uBYunIaW+1O3Ie3eejbhUQ0t7tM0jXWTH
gT9FxSQLswQQloMfeBALtyOKsBMgYvaCyndkYS5pVhnkjMr6h1mqjTeraqR4WpsO5qEzCv1Ob6jp
+qgmNG3Qqokre85exi6nX0RSBJFJJLXidzdNqIViv76ESwt4ecGCMTUlBfjLjYMJpK58NcF5IV5r
cz2AcltPl5CWbCHeEDGae/glmYmRLELpZkh6KdcGP3Pnywz4GNBWkI7AW+HiqdcNqPpDkgAJZTUe
4lx7RtPYi8snzUYLkGKIY5CtJN+4KxbFj9KEyXyUP5T4wVBUn6jZNzJX+1apAy3aKYCVJeoQjEry
5/p558dZtIoLHKfP4hShYim6dlvTpaapHJ0ov0WDw7NJFcPRAio6qeahj/zrusGVk04g54fHCCSy
gOoRrvPBNPp8ntUlnJroAXCOY63Hu4kxSQ9jJWXB3O7/UfajvCPcKEg7G9WNJj20XXzg1QlzfZo7
/CmqCfzcilp6qEJOGyvjCheZ/W3KCXDBthodKqhBSyJ45RvGp6BQrOOTjZcFO8BbWje3pjlcPoHb
0zYRC0CyhIuV+rpfvauO1xHfkbxWVqpaHNCE8QUIJCCbEvGW7pIpWg1KlLAP6kMByMGx349b+2b8
pe3Nh+vbehlHGDIBqI5g7hXtTDGOGiUHhYpWpg/u8JbRR7sAucz4nRiPxdfBuBiVAHQc0GobhAgX
IWuOyZRMbUUf2nn0mrgNGifyujmVRNDltcM5hABpJhgpBhOKUBMsqLLkeQ7RMQizBr1W+JFSbm2j
3H2ZOA3+oN3PSxFwDE8+HNGTtC3SzbFz+oY+pPPWKaq3ZGQv1zfn8pLmFlB1wMGD4oiYiOqVDQrZ
rKQP+ALfQaXOSxjZXjdxeaxR+cPcM/rnXCNDRC47KL67DNMWD8s47du4uC/V7KmElu11MyubcmaG
//1krXBDKnGdY60MKPQM1k+7pp46P/RQjrluSOaPkAblU9kpPbjgHmj2QgC+UY07M5NNX6wUhM5X
Tcj8KhbZi27Biunpn91PaH7s6o/e8aJD4jvH5rnB/PMxCb4uqPeXegXvUcgwgRtCRIClRVajpJ/T
h25YdD9qjftxUh7r3Fg215dxJfJcFchlcF6j6o0oON8vgynZkBF81JrRCPJ0+HBq4/m6iZWbB21U
fL/4dDMuOr6TJyExTWhRYHgmflBq83XO5hsGZKQ3QI7G7zXA2NoWV8R1k6tenZgUojAtjNxMMit+
ACPEj8pZXsxcNhp2yUPItwgTDn/HpjgE+9ytLE3TLCZq/KAf8+/Z6/yqvGUv7d75NjN/2Tj7bCtL
QFY+mecmhc2qy36kxQSTxi7azZvxfgDhPSrcYeure1vyylrbNrx3VIA3wNMHEPO5f2pWxDVK0PFD
BFK7YYz2MI9xkXibKArkx/rd9S1bPWqn9oT1rFCemkjPuHP6NscsVR2welsOW/WQe+4uup1QCta2
XR3EOH+SY7B2baE5goQHxVHQoAnfktYqijZNJ2zmUvrF9N7F0Bcb8n+jLoWwAVAanDL4CqOEKDQP
zCRhM9QL4gdAVno/T9J3C7LN19dy1RvoqKA+gzLDRU+pa9q+ZVkeP2gpyCgjPcXjNL4b6+qu1SRR
smYKTAIYzwLjHQqi2nmUmIujjgbGSY/JVGz0aAkKGnkNMQM6fVmGBiuHnjsvuXK8j1hCRud9ZtZQ
QZDTQeWwiYfBI7kGWr34q+OQMKSjtICXDNKyC40dFrvpkmP2/GGpH1P73gVLjmFJHrtrpwtNRtRB
QfePQBDWbaaL1SVpgWjP2C+86UtwnGHajLIsBCLY2SI1lirD8tASnxJIMXBn8RmwC0SbEwN52009
nhJTtC262WNO49GIvQKD5luRsjWTKcgX1VPrVvK1vgwTjmVG9oGQ5Mkav7BPvgGzZVFlALHBMamc
bG/aUEiq9NhzwUQEciBZwWbNGj9eyHJQT8AA6Lm1HNQFpaqYLkjLazy5Y+u+JlG5baP20LtpLslD
L7cS09uYAeW5NbpoYjnUrnQC8QT4hnFC0EuClXlSPRBH+Z37EUmpBNZ8wwLirkLFHlRvwv2RJsB/
1zR3j+PS4tlA2yJArXvjzj31zCSuZG+UVe9AbourGQXXi8OQ5xpUoCfLgeBofzc85EEBJMjwbdnn
t8MN5LV8VfUsFPM9W5I2XCZ4XGnwH8PCCRmrZC76DoZb4zOZKk8x84D045czBW4FZS3sHlITkdPQ
UipVmaCoemzyMgnmqXKflznJf1y/kC/zEVhx/jKuAMdwQYc1ZGiopGbmHp2hZ1uwxGrgI3VkJDJr
KwasE5AtaH9DTVg4ZP3kzBYtVOdYKd3gD01pfHZz0vuRyydpv+4RcFDAxkFP8JLkBfqFwA02M5QZ
B/W3XbG3Iv2yEB6AHmBxwjcFNexLvmO1jfPRWhqYMEpwh7k3BSt3jOT7f+GJ5aBYB94HfF2Ey6LT
orYre0gDxDoAvhOt9U1T1NP7dSure4NHHjomXFlDhF9QlvbRzKhzhMgiKkXF1l3IHkAJybas3Q4o
oAJyh8qjhanq85uvoeBr18YFqsQNNNQsBTdEZ7ZQEX1qNZC2XPfpEnuPHeKkKWgfImXCgPq5tcQt
h87QoQ6cxWyLtuhrldkvrUruI4fdD+Mdoz8gH7u1IMcIvdUSM7kVRJPIMadOwOgo8X3tkAHWheFV
lK4wBykkkAab1WqO+a9RvhkgnTMzWZlIZkHIv8uc5iZVFfc4J2qY02gDMhLJfbu6gfiMAE+MJvZF
m5Roi2INJUwYPUrsZboBZcetMYEsbdpd372VcibkuP+xxCP25JPsKnFj1XivHaHue9taH5p5qMBi
UFebbIxwq2vfmvLr0HMEDCopHFsIDiqxtjhPrHBSTLsf0/lbZrte0j8m6sd1v9aj8sSIcKBJWrt9
RWCk+DNtwRb5SYMuvsmA3qVPyXsRlJPnYExbVvlY+VCiwo6EG9c7bsS/xb6T9XRqoDv6bnSO5gRo
SjdWLwlOAR4bPqmVcLAa2WDaSjQCjAOgMhgiOMuicN1PHaYHtBL345R1zOujqNnUkSOjT10JSPiE
CgQn0gBjt3CqygRqciSx7WNUhHr0EdPWZ10aGKbkE7mCeEVSiok+gO44tkrEInRWEmsziexju63v
8LhFG7t4zIM8g8gahP22DISLB4ic/84bT9aYXVvKU9uCk0NfudWMhT7OzHC9elTCLqs/r8flmg2A
4iwQPeABiHbJ+XkzZ6Uq4wlaxkZLbG8pzBunAvfmdSNru4VXC0Htw+EPC37oT4LQMGalcDvHPmrt
xzCMXhzHmEKwN4ouG3tfdQdYDZRggaa9AHgTJLraZDf2MY/N+9LJ7/u5krTSVr6ZPIlHK4ID4JAM
nDtjjtSeOowXHQ06gXxDfetNxy96Q/KEXfHkzIxwXxhZ1ClJpUBw18HnKbMe1RJ4r+v78rd5Kby9
QNiNCxdwHpRaxdwssfWh7mNIk1nNCHSwZ+VdMfmLq2JOuxk1Wu1cBzPJj71WV9aBRaSPfAcvi/tU
KROr9NV4npogqUuN7i2j735DN8HqtjmqXM+0KQv1Ia+rNL3HipEGAqqsoF5LzAQK4ovblFB5diFH
A76TmOziMhkhTtUwrlJz3c+VtUT/BF0N9FHQaRCLYgmJ9XpJiAtqh086fxD2L/J1rpiEmTtodHPa
nfOYcKFgYnUac48Ess9QioVYwWfagxrpuh8rDSHonWOC2uZjIJhwFg5ShLWB+AUedcZu3CyBvi92
bGvv5kDFSGEubwVp+N1CfJzaE4mcgZvV0deHvdG3/kKcQR7vmzuymV7kpKFk5dt/Zk0od1HAmHvA
alwMTbqfYLWy2u2QeM6N4Zu3y769zSrMF5h24M5e+cSOcSCD0K7cU2c/gC/HyT1FSuQ4oFp3j1XW
eaWRgWrKAtc/8wwnCq5v5cotgtsDxNGc4havIsFXrcoW3cjw9hpG7GPy2FIMGKuy4spK4GOmFtkw
KDJQSxe7mQPybrfvckh6KRHGzuKgb93vX3bkzAT/CSdrhlklramATj+aRonRq8JpPSta0PaqI8mN
uJLKwBJyC9xVmMwQmwKaXUGZJVFsTFkuwIkPG91sPpvErHxUjDLPMur3666thAOEyPHRR3cK85Yi
w01VxwMrO8a/vz+V7nFUyg3SAZ/oEpzzStyjmA2MAihMQMohjo9WkPQ0WuQ4SJkGPZir7L4b5+8k
m29NVfmWZpDwpSg419bjdf/WogPQexRQUHZDE0T4xGSFrud1htdf21vDTeyY9DFTB+XbdSsr/WQ8
YyGfraOBj4+N+B5zmkLR+gRffz6tp0Gfd9nXt/YOQwxbKqmRrrQ/YIvLHnGCMJROhBOspjltwP+N
TKNHkdlPnCKDGMTYGJHvgr30JnHrzCuU0vDUbMw2w1hSiFcSXdkbDugw/Ywq2tusVwbZGVk5yQr6
K6cebFcosKPGike3yJtWozHssCG1jlkBGZXUcjcjaF48XU921xd93RAyIPC74PEppq1lVCu4E2IL
EkMADKQ/Iu0lLSTF4pXjAWf+sSGkpx34zV2XZygRpcOTWuzjzClucsuc38c4aiVbuxKsKNYiEec1
FwsFzfN7BoTjastQRD5WC/OKrtkp2bz9+qKdmuDn9OQqG5ymbrRYM48mm0KrbxJPNftvamXNknyE
/1bhs4rKJcAlHFVGgPA4NwRGmah2gbUCVWmBsfSpMl7yqtB9i6pq780k7d77Sq/vbepmb9d9XEsh
cEIA3QaHL5cEEnYtJT1tGhyev2yY/DQmJvRvhxYP0TGAOtBeqkW1fgGcmBS2jpjUysfFQFJ+SPbl
Nz4mBVXuDYjHIcd93b2VKAGyA3TVyI/wsXD185UtrEXXEsT+sc4dD8ICHsR5rltYOVmwwL/bAHry
+epzC6Cp7qPGye1jhynfFpzL45Jubdlo2aoVvKJ1tMFR0BTbnDCQGa2CZ/uUx/esmF6jLnktSiZZ
LpkZIRioujj5qEzOUSsSEBQt3gDds2yWMbitRgDKcYA0A5jNxQXPFy0eDKtu+ZeUHtrD/IPP/xne
sGmAKJJFwJpLqAlwPgag8C4/agZpk9RI7GMBxMlmgsLno0uAW4kXy5HcF2s1HcyrIN4QEUDhirvU
mkab96VuHYFgwSh/n2o5UGIlapKAwrnxrynNijdbLZObCFf8FGS1mbxHDZtY4HbzjAY2yYriXsWE
2K2uLBGk64miVl/fZCSYIJJEcxKxpAqbDN6yZIzn0TxOyfhipfojF5qdctl4+srROzMjnPKmQweg
zhbzaEPA0dbzn7hnZENYK5sLDikAMXDAeblCON4LM0fTUjLzOCjOnbmYuZdX/YNVarKa6uXoGbAf
nLMRNSakLRdi71UxKBpBGhDGi/FA+znaLWkzB9HfO4VYv3O0B7DhC/VcMz/kpJAN6158Xf/+AFTn
kMpAUVkc6p77LtXUYiGhoiq+U0OsRzX2S3TXK7+vX2h8+88+RoIhvq8nX73OAve+Wk8kbIviY1CH
PSLVS7JHNf8BeiPvurGLIOHG0CsHphEYOZBonxtTRoz8z/AsjMHHTLT8NmZU8ky4iBHBBF/YE3/S
BLXehSVamEwvGl4jrRX5xigDrq2u2okjwqHKDcDtsolqob6AdnAeMJ4B1DSFPEIHtS6ZVLHMJ+Fs
tZkNNEPOfZo1X4/twIH8iiJj9FwPerAkoXYGFP8F4UNBU9LUtUVCoynuNC0LAVfaNph5AOJkdjyo
fN6Mbr5p2vn7tIyyOcDV2EC/E3cVKEMvxtMhPIg5dCUi4VI7P5U+AeWVbNx49VBhghoPEV44FsHS
WV6ZM0MlJ9SGn44Dfu4FAy/szTUkUJfV6DixI3zvsjkrrQHTbWFn1YpXtdULpua+FZQ8F3F732Pe
+fqxukgoecyf2BMSStK2gLwibw7LNH1I8Gz14j75VSVq7ZHGfkUzufArlr/+G6vo1oCCDsmQKURl
CiYUqwa+N4wHc9MY5m2hJLYHsd0bfal/JykKirUu03q5hJv99fUfq0KWXuHBBNl67KE5O0+szx40
fQz1if2siBF7asRuMmdu/MTt0ZoF+xMO5nZiYNq+7vzakcQ4BVr0Dira6DefXzMRhlKjuNRISJfx
kFTTAQyrD5nuPF83s3YoTs3wv5/cZgkYLJ121rGzZXNAmeM5AVuLxJV1G5y+CpUOPnJ2biNCTz6L
FaxoMvd3o5PflEv8/bobl7o52DXU4/9rQ9i1OdGSouJ+UKMFAVlE7vV42E0DgZpMiTOiUmUGEcUU
e7ZebaiG2Wqz+RHnA+SLE/Ze5dmHuhjQTMWYgbJYN67KbjAZOvkY3/xyt/P8t4q3BLJHJ7co1iPu
Kj8BC2tj7cG75zcg77y+LOsrj9QRUwO8PyJ+q1Q10wZjJqE1ajdg1ysRreTluo3VQAXKCTBxTEih
i3W+u/aYMKXh33d3KZ/jvLL44AK0p3Tl13VDa5ce7oL/GhLCiCmGSueOkHDAYXNBp6PadNO7IRmf
FqML/n/GhHhaBrsGRTrSI3uggZO1vt79dMssMOz7ZZYE76pjIFEGKo7nY2J1H3UmSgaKzyKgcao/
ueldW9JNjvGlAEUIXH3FsvsX3gGRgZogmLwukDmuW1ujir5jCHKMn21nPyxTdoOXJ8qeERhGolKm
FLn2YcQn8b8GhSCZY9Z3iz6SsK51f1K025E+FU3qUyorfPMoENNNfnljpgCzbvjXeTgmVE0g5A1L
eDvdo1q4TxTDj53kMLL2LmH2rqvd9+uruW6Sbxw60pBSEcBpaolknc4DEovJNnHTqJ0HYrYndXF/
xnjNe1RzC6+hhuTzuLqmcPD/zAqe0tIkjVrBrB3Fn+Y83WVW/hkp9r4y2NN1D1cjFPcHOMEwpgHe
4/NFXaZhmV3akzAtuOpIOm3zGZ++dsxmL1OU42BbtaSGterdiUnhAIIVIjd6s8Wh0Bbds5XoTp3S
5wgUxdBrlthavcJcVMZB6APyTvGajMCE3aVtR8ICL0piP+f1776ULOG6P//YEE7A0neKMrrwpyIp
GG+G5bUd3Del0O9Hlk6Se1/mkLBfExrITWpwh3p9A0LcjdpAWkG2RTIrwhZpJAeVYw2XZgWZya3l
HsEmez3w1lcNb3JwfaKZJRZ2GmNEsa0rcOdDvbyr+2d7SD4r0oLmu5BNVq0FOf9G4u1vrfB/lYa2
VKkBnhBwi3uxngeG9os5qccWjqaV3Blra3dqTDs/UZkKbQPIxZGwT2bLS6PhtzF1z0MxScJu3Q6y
LjD140EiQiMca+pLF73pMMrMB2vOj8rY30Uk/ir3NlIa/Oc6yvVAk6Lse+5Oi3LwnKucYwUUJJ7G
pkPK9FCtkQhcD4hVf/S/HUFQY10o+TVWOw1tmyLmCgCplfden4OBySJ7JezQBuf9fATdJYWA4qTN
iEOkhkli3lik/e4y4PpK8jxGXxbDBQ0JOoCgYcDVY15AcUfXxuA0xfw3JoNCosd/ZuJukSjsr6/b
qkcnZoQNGplaKiPt1RAjDX49Wh/tpCMhnojp5ZH9cd3Yyiad+cTT0pNHxVxn2QBCfDUcwGiBAkly
z+b2Ka/r5+t2LpsNfPHQ5sb7EApml6wAPUuo0Tcq3tvWveMq0EjrH5K2tbdxVN30RgXePmU/1kBd
KrP1TkeMYCFMD6abS5pVqy6f/BLhxm0Gra3UqVLDOvrs8++EZeDqlmE9VzfxxIh44TauMhAVU/yM
PA72ParQ3mJ+n2ixub6uEmfENqLBGDxx4Uw/fIf0I2iVfzI8pK4buRx9Ot88cTa3m/N5zDN4o+2M
GxKQfRsFGcQV9/G9C8arntM8zvWNW3syVWipae08QHPFrfTIhoP0AIx9/Vzsi0cU0QMIyH4us5c+
9X6ytfAwkwxNXML9BJ+FYwiqQKboFD5zorjxie2KHfQ+ipf2mG5dn21NGN8XR6fewG0iqRrxYyek
xqenRYROojf9H+OLeVdob9kcybZUZoEH1snBd7vKbkoV65qiD4OhfTVg986h30B72Eq89rH4Vv6W
oRilm8lPzYnRbq6JOblY037LNpyvt/0GDcP+bYj85ECfIq8K0sf0pZK1Z9achfIMh1ToBE0DIaMb
NGOMhhTOJpEbezMloGDoS8lVeok4QMTwBzza6UBSXEjH0WpQyFgvC6blGXCA6j7ekz0NDM/C5NK8
UW7yTfxNFikrFwCwtcC5c0I6dODFi6Y1emICQhTiAemnI9TxlH6jabIrYOU+OzXzt158snMoODtV
lhRLCBnSFnrVZqtsGiuCMJJMgG/VIfCag2SOjyGKbD3xmFKVFhR8ILp+zNpqExMEJMjZdpJLbSUo
IA0CBLuLwUC0JIWgsMaxVd0ynkP063CXFX4ZpIETdEGhBXmoBpxgSQYrW/kMAjoM9QvgMAgnrxWM
tgVZ1K7FdvFRRDJ22xpIrwXiC8ocbUlcvybTqzMXx6oZbmuael05BmAblLyiVsr75z9D+AYOTCl7
NBzBiOIWQZQ4QVnqN5oeum65V+dyY5JjaVpbp/0X9/m5ZSFe8zh2s9LEAmg720ue7G36MO6iQ31r
ef2fMnS2qDne6wfJXnN/zu/TM6viu9/Kei01RlhF67PynD/FPgNMDCO0H+4LDfub+NnYFkF2zC2f
QIjx13XzlyF9bl14/hdsMFndYrWTrgfU3wg0aqKe4koSxzUzKEqh6oYhBlAYCl+sRKk717GyORzr
X67NAOF9AfT5666c2uCH6uQecNBqQqELNlzrpUKaZjpebklaGJcH0waFE/pOkAkGSkxkj29afUC/
t55DJ6r37Tzv1UEmSrW2VKcmhB2ZLEqXqC/nsNBxPecgyeqTQDEery+WzBEhd8GnqDRAaTmHSlp2
gVYP+3yAOuZ1I/zGEEP71BVh18loTQ4UduYQQteekeqbnjOnNM9jO28IkzUILr8D2BugBDk7HAhh
RLBqVvQLLXXsP6Rf+/4+ceieGXZgZp/XvVpduhM7wtLFWZcvxpLOYVZngW0C0Jxqm+smVmIAH2uQ
YAN+he+N+BC23CFdErwEQgfZ66C9FBRoMlnTZsUIKAr4BAz4fi/nHVqTjEUG2cyQta+RizhLvs+G
pPKyagNQRxT7XNDOidRnWdpWZYWprHBp3ru+8qz+bUokCenKvgOmiPFAPIAxHyJ+lZfWKdHGV4eQ
ac+p/ceIfhuY3igiWRtkxRfotAFLyLeFl0HO75dpaRJjtp0B1YmbIXvutftEkWT2K6EF+DO6lKAe
BP+A+N3viaY0vdvBFehVFR0+vVKuiFUTeOZqIHmFnpE4cd32WmWlQJmGrvmLTpPfa7Lx1tV1+seC
2JhS1VkxFZoOoV0WvqvodxS86pXsJl6zAnYGB/UVAJtQ2DvfjXnu6gVKEyx0k58WO+bNK0hFJC8R
/n8I9xcIpgDmRLMd3GzidpgQClnyeGRhyb6T6c1iP7T4Zw5BX9XroHpHvn/51ANrb2IeiM9x4fNy
7lKBrrsWqRMLaQzluVLxasBiayabz1hJODCzA3Z9+AZAmEgBaUxls5S0HUIeCF5SdCiMO90xUZUb
E7VYb1FJgV60pkoyu5VzigY0ZnigU4BrTTynmq0xXJwuC6M8D0eWB4sG9GPzSSCTdn0hV747uAw4
9w8Klga0584XsoOIxWTX2DdMNByjsia+phSQ5DarWzwtbztlsiW+rZwqkIyD05hz+SEcebSe5B4K
sNtD3s0stCm7bRb7O96Tks/OSsAbwNxiVpEDrS6mW6NqoVXtdCyEZJ9X2KDGbbpAtWX592p0nJgR
PKF2pGU5a1kYG+kNTY3bbhnmrZIuG2Jh+tO2kt8QjX+6vmGX1PectPLEKo+dk/UrVXxVnZSxsFjU
GmJ4aqGnPyy9c95iLdI+WiuOjBu3SFl6YAA1kV2tlJXpN1BlhGBdGi3qLtGpk3mzUjPdH6Y8nzZm
FPHp6cxOncc8J9KDtBbQaFbjpoZWCwbHhfMa64XR6ixhoVO3W1v9mTdggK58k/6bPQGXNZ8YQGv3
Ag092MbYoZ/Wh8Bz+I4KlEwPide3eTI9ujw24y/JbvAMRrj3MG4BGKyj/VVuFBxjxcLSxOl6PEmy
xY/3+TbbkUeF+nMA1SIpte/f/otgD+IlGPCEDibmL8SbocyauXSVVA/1I0ZX98teJVsteVDUzRLm
r81h2qm33YfV7PQD4l61ff25gKT49rrbK9t59iuEGDQih5qlSfWwcB+qV0hGNwb1Je+HlZvJwucE
NwUY8h2Ilp/HeTV1elK3EWQPlNYGht69Y/12roCAAmHZsa4TSUJxiWlGd+PUoHCcwbY+JE7jaqil
9Qf1HhOtPkYn/f5JrruzckHh6gOdAccaA5IqmiL1xJYRvlUtyOTyub7X5px4mZF9XN+olUU8MyRs
lKK2o1pEMDSptAxyrKQPtaT3TtGP7VJ9YM7zz3WDK+Uz+8wi/0Un11Pag5aP98Wwit1PZ/GHbwkW
Mn+boMsRaZ4BqWB5PUbmpvAVMxPqlPqoaCH5XBJPD/Kj9q4AeQT8u183vumnG8P26hfH14/6+3WP
V74CvMaMoiF4eHENCHu5GA1okgtHC9Wu2cQUuF7lLZ/ArQjd9LyBQKNibK5bXI2eE4vCpi46K9z+
f0i7st3IcWz5RQK0L6+ScrUt2S6Xy1UvRC0uaqX29esn6Ll3JpMSUnAP0I1+MNAnSZGHZ4kTMZjY
YkPamy056+ahjrZICdfWBf4E7mM4+ZwmRI1o+Q1pqlRA9lo0dseRndMakhiZJB3VtAoVMqF/sPW6
8Z8uuLerx004PXkB9AwD4WJg4IHS0/fJqrysgOL9ZmtnNQy5eEaFIxMDd17Nat8FvcpOZUzvIK53
+PR3Ag0V10MFgcJSV8HRKnNiY9oF5dw+jBrb56YE+myMId22s7Zpl3aEpaRxxuSJMkSL08lpn9L8
F9Hfm03RnbUduzQjHIgRzLXo3WZdMGdQqUuLLxJVNnLg1ZUgKgTwBY8cXOO18yCFZvaylXRBGz3T
mgs9d96YR56kf7u9ZStXCBQ5/GmBwhp4roRnO3ZGbWhlGGLFD7tgfk5iTwL1w6etgBbsP1dIbOsh
K7WbusYVckj8ogJ0aDs5V6zeiKiXc9ZclI7PUEAVC6gasXSgMIh+lTpVg+ievmLOOnm09vku8Ylv
nthxPEdB/xodUQ8/Uz/ZML7yyQCJ4np1aMksSdDyHMNgXQ/cvAmNRr1jsq+Mup9I0XPfpv9kpZD5
AoCOHxCQYgrOdqR0rGgDHF3rDzvFz3yITueF1/4yqKue6ClGBbj28MIENT1qjyPbWO3KucEgmv6h
NQoSR0M4oGWNIfIOFHoBVc+lOUL2o9oZUrL79Lm5siJc6GQyU/AOSHIwAhxo5T90i+3mpPgfrQj3
mUzOkM/cShk9T2rpRjLYMMnr7aXwDREcuoNMHXUzsLJiZl27vtGlJltSWctyQMEUQShFKhbIeRLY
yi/A7I63ja2cRVBdAjePywAFAbEIUdpSESMbRIN7ls729IKX2Zecad9ZL583hIQYIpA4AjZ6T9er
cmpTy2OjlwMAcb+gRgHa6dEtibXDgO5tS2sHDkkTio4oRKDBJUTBsZMMCTMSWKJF66aYg3EHUj07
FbTGb1tace+YYOaiTZixWwoKUCVGL6PP+JpCtQlTfav5yDdFPAqAjAMXDdg4py+63jRZp2nbZsaM
mQb20OHJdc2C7qmq/bE69XGYFAnIL/ttstVPQ0UwNo0CDqe8BthQBFNmTlTXJUZxg1Rqzo1slW5f
akglaLXhHZbzg/a1JeFcUL1PlLyhclD81c/TTvPTHbJQv9mrv+kjepEHsttKxZafDSbB88Pr3xBf
EAfke1lDTlhMc9DPxDXsO2MrhdgyINxgxqDpKo3qjBMoH+piHN1oLPqNw7c85lgFOkW4nNDUWoyR
9RmGQAZ7QP+7sn3HfC115dGa9I0Ub9UKigI8JoNotHgCE6sAb81YzYHdFjslN39Xdf21qqqNKvvK
RAtWgxyd0yNCZE1UpdXUKLfntsBJ5+MOupXFu3mi9V5tOvkhKewXC0SND0o+jvumpvMBkmXSvpqQ
yhdTlDx99l7jzoF7GxoIPDoQOb4rxxi1PpXQIB8S4iPA6lw1Nf7eNrK2s/C5EBziEpOLanyZpFGn
lNjZqXht61CmDANLn47ZQCOHCBP5JXjClpw8stYMbNCnYMrIwzBJf4ei8xVSvt1eyvLFghkogHLk
AjyhwZd6kcA2Y59a4ABG/7WeXsxaznx1oIesyoDTpzaySG1LV3jlhl1ZFBwjpJJnJQeZRcCqimfI
ytex7H7dXtWaDYjJIUZDH2uFFqzJSVJRtMmGdlBcTM29p5X1+7aNleIUdNc+cDO83bAoW8c1RrNG
ANaDamceml3vg+rHcJsY6op0N0Gk4b09Grv8NJqucZh3GZSMTlsqCjw2un5lOOUwUlbE9RBYFMf5
E1KmGRSa+iAH+PttVOTe7YdUAVDR+NEqU/XQmXkCgJ0sHW6vfmWHUW5GoQpP9QrtcVWAQq8wcDwV
lg1+pefDMY9ystG5X3likE8AMw9ogIaCvdiUAhWaU8Wx1EKx2QlHv/zO5cSsXbsbfxpn6qU+9T/f
zQPSGG1Bnl5g+k8Mq6ic459cbYMJ8JoGFe7pxbJeb+/e0oFwGxpkvKHjC7yQEPKaWYI5wGRugxQi
KJqRHdECcZ1kq2u4tn0aWJRRIkYewVuh17dbJ4zVmLhroDk97uNneoTO1Into32HQ4GibVTspNMW
umsZ+WAGFheCDyNADErEhAMAW5lyEzeBfOZgsvSggWhwu6q49FwOiCzAYwFAOCcwF/xIRHMwlkKA
JZiVaj+DjgdNCFo8I+ZzK/Jp7TwsB/GUiqwTfHOLDLpQ5ygvcqMC7iqBfs0vpxr2aOrcPhVLoBXv
IKNSyvVEPvTlrj9XRoBXU1I7BrmJsrf2qK5/Lb+1+FJI8w4S6nobEdzCe8Ae6gIItrnGFFhBru1p
gDaiYJPHQO0brlE1e9YEDnM8qv/WCDtskyysrhBBD+Z8kEbjOgsWdZZIZeVkcTiO2a5U9ZPmEJcN
1kOWtaeoj7yB/SxIfSxiiMQajepaEVQli68bG62KbhMLx5uHAAzEToCGiGcHRTdosvYROHaR1aKx
OozlyRoNlDOjcleo5rceGhoxU9wI0Yw81Oc2+nP7N3ATV56by3dgnpQTCuOHiG1qik5roUwyDR28
UJ3z2rozmNqabis64wGraAcNG5TdMd4CtybUflJGUXu3agpWuvZef23Dwvs3e0lE3flhGy24cG0O
NEkM1JoMiIpzRb3rMxXZTimhLgIdwbn+qkss0Irhrd7Um182BvGyI4LGUAPSHKAVhJOUc+28DvK6
wOSlQRXUfzCwMRyGr/kBH/A0vqIZltzRN/awCbJe+XIoxyA4A5swEJEiZE3pWsMZM9kM4lfpS33S
7rM9fSIv8/N8ToLuRO6ic/NtU0V58eBySAaGkFXcHjwdYmBrd06KaLmwg2ZAlV2Rv7MR7VCmP0Tl
tIuSYW8wDLKx9g+OszeUyX6s/kpyD4ymvLt9cpdfmGOPOJgKdV7EHkKK5LCoLFTkrkGr3g/T99H6
Pk9bEzLL1V7b4H+/CEsxrTrqE5jQ8Qi3rm48S2xL6miZtiDxQuoPIquPOU7xmTJBwuXYvYFloLim
7jIAaXNPPlkHhjdxSyhs2SjCAwzsnKyaeO6B3xI2jWE6N581fD7oXih7iKh78118oCd5r+4ND83T
TWGblS2ERaRk8DArFI09UUvbSCI7IJKzS9n9NEb+7YOwfD6wJtxz0MEhyF7Ur5NynC1TkqxAq9/U
ojzFfepKaLdpwzej+11pW6w2y4t3bU+ImqaRzjY4EWyU5MujlDVeqjZuAi50eW4+m6HjcwEOD7wG
eF7ApCM+EKbZq3kBcdI2zUxlr0WaZR96AJyL/WRXEt3f3sm146GCoxHE1ZjRAp5I8GZIhYw+sks7
KP3sVN9nj4r7b5Ypg2vl5T70hjfe/pXNhBKWZgJDCA8Kgu3rGzYQc1Jq4kB+tf85zU9MAXQ8Ptv2
FkRhxVsAe4eWNrAQQKyLLXy5tlInbmBHzfKT0YE1DeOPjfb19gaurAaRNNQG4SBhTtw/ShsHmc5g
BowMHnbTY+1fIBjcLtkiCF9Et/D8XCYX0EgQGy0k36bRtCAx3JhB3j1LCjsMXXdqIwzxx+QuU0w/
Y8BlR/nnQ0O0JrF9KObweEF0ur1aSENT1CYme8oTECXUNyBI3R4xN7EvuqN63BIGWjuSVxZFF8wk
uTFsLDQ5kb8gsnX25GT62oH+me6V3YfH2jiSHyH7dayCdIvjdIFAhEMUC80UrNGplqoGXlblzT6n
x+YrBA7UR7KH/sDjdN966T4B9nljc1eO6KVZkSY4i4cpBv2XEUgp6mO5m7eKa9Jsd/uIrkQsAJ6h
jM41sSGuKCZjfd3pUF6pjEB/Ku+7n/HR2TejC47qxHO8xp98dMx6V0XcufkWcPchbiyf8kEAgVGf
RbxbD4UWsyw1gj7pXd26A9Eoule/yNgcu4luFPFXHh4u6vwfY4IvixE7tI6cGEGdQH0z+zsP+dZB
Wcbv2MoLE+JLYJhJBWI4IzCAUdelysvtBuE6fcwBMBnS6kDQD06Z5Ck65sLS2O2VLZ3Rj4Dr1p4K
uXWRS21BNSxTC2VP95TUq6HKiHSi9AsvCcmj7ve7OggM6kFZq/uS/YBAwvhQetnDli9f33FEYsAt
4NaIVSCzz4AE0yIjIGCmxWzOFDkbT/0HH9Bytf81wb/IRUA2SIbe1G1sBPaDfVB3yh0IYJVyFx/G
Y4rDO8Mh8GIMO6t32YF4w934PTv8s3UiDLYxaqUBLnr9I9C9gz5ZwX+E9qRZT/G0JTex3Ej0FZAm
YbwYOfECXl81fd00zFGCAVUEq/xWx2+3ncCaAS4EDG+C0GKRO3QzmSIZYi7BBEo8XXlvi+fbBpa+
DHHEhQH+Ay6+E1rnWQpeP/Duse9kgLoDeWgAErptZCWNv7bCf8WFlUYu5aiRYKU5T572hlKF7ba5
2/nSAeIjPg03VRrXNk7lNAMIN1HXFcOVotVZlOkFaP7enDD6zvbjUf4+Pqlh+pK4CXiI3U2q2WV4
i5cW6hzo5SJRh77K9SJZMcy05mPK5KH6Se/0nzTz2Zfx2Lv0lJ7GHXHLJ6XwwJg3Havjxg4vPRxE
GniCC2mjj2zz2viMHMtQcnTxnC/DTt/RMwq7XvpCvdrbRjWsHBroWgDPjhgeQY0on8hI06SxgVmv
keOQqp+N9rtwtvjxVhKujwiQy+TyVEgk2+ipqbY26KJAgOHWpzh3W+bmB+PH7BE3pX552Bzd5UnV
tdMCsxmqA+gWQoVsEaulklnkGD0ZUP4kZwoqAnXHR1s7XwPGBnUfz/G3ip+qvGYTLhidV0DZF5Dc
xmq7OZFydAVqsGHtm78q+gHGN5DsBhhTDDu/fCZvSg36WOJiDNzHANTG0VlGqJjfQL8P7yOodxcj
dU7daqXRkT6gr+SHslcgr4txAePX9E4gf2Ad8kfqgd6qD0pve2pxGYgj2EeNAqhjlEoXFOEAZdux
yjBzYxPzSOf5W8XptKKSPLfU/Hp7pWu2ULsEIy+kTHgyc31HTKAvdRDmdUEFdY96zErAw8ug043v
mb6paLZyR3itgx8kJGiLO6J0I6vHGDXfqnOs3dCXHZgslerVZM0Wd+rC12GO+JKXVwigLPTk0hyc
R2FcD/RkD0W7Az+NvNEpXUbbMAN6VgBWcB1BciH4N9MqnawGb0Woqd4EbnsdbNrpe/19vgNVgA96
O1CguduJ52IjP8xiVAE4KsAixCCfJWNb51VvhnyMsdGfijbbgcF16xYs7iE3gzIdbgF6OZBhvj4c
ejpZRTvVJoTuus6Npuhdbt7fGzO9JxVmApIarbo8eo8H+9NjNGDnRHiKiVP03vGA8F928TjqGkRO
KPKAcDSrvQzCP5ApH02lvSNFirHpzpPn/OX2TVg5MXBveBj5SBLmdvmeX5i0kiSiFhutUM4ea+uF
aNlGxL1lgF/FSwO2iXh7nqxwirR93ecQJdjSx1i+D3zfAFX4qB3jIRLO46CPpDRJY4XVzj5ofrKX
maf7UIfflw96MD3f3rLF6y5Y4w/wxYqmmtJMb2Atjh3PBBoHk1E7rZ3d2PhJMCZo0D+3DS4TalgE
cBrvEW432vrCuSC1iahpgLhTd9bPwwHE2XHQe5hG8SIgqd3kITpYsX/b6CLxE2wKe2pEVYzif2mF
qVJnrhyDAiWD9M1cvM6YjInqbMOprFxu1Boh1gJ0BLgrRKoAPkOog4XXDCftHE3ZsU46D3z9G5d7
4fixKvTb8bDrDqpz4t3Oe97nqKFDYUZvdML8VhMw2riYutk49luGhHtVEWsoIik1wyaa7yRj+KL0
tT/V5BhTcrj9pdZuGMbHAdyCui6KPIIpTZPktG4iM0xayUuqZ7X7e9vAcuKD79qFBeEOg0tktOMZ
mL3klD/Hd7zcDa0nP/+jb7LYL2sdgi3hCYuiZjJqaASjkznvs8JV3nLmQ6zhB/lD70cvetY8YNzR
gqoPW6nC6jfjYllgE8CjJrZndGmg1BoJiNzTyRum2Y1qgLiSFuqL6cbtWvlmILcFyg6tGR5fch9z
4UM4ndvYIDUO61gOTSnaJzHbKKasXCggLlGhNXm/chHMVanc2kYPibOys/zWHCCDJO/bct64Uasr
ARQNzTvEbJjwuF6JpiX53Egyxrpk84Hl+pehtU63z9/qSvAaAtwJVIUpirXZcy9XGaLB0ElIdQAm
Mw2hxAxSJDWRN0ytPSVXCiVCZJjWbTvME8j8Dbf3m6A7SDs5VJBnqEf2sFUJ2rTGN/fiGGSj3hO7
h7XkVL6U+/7Ir5X1AU9h3hYby0eR4yqpMdE6R5ni/9VXhE81Aw1ROgqsNTtzVxbu+MhO80t3yHzp
uX2pgD0y/WGvedUe7CguRpL30bHfGTv8+4GX2cqy1o4OwitgTHhLFPx816tPDIgWWlZjhLmMZlY1
eVI/bcGA+GO8XDNKfrzujlBfWLOt02GA3jNfM7LhEcpx0q7bDxHqTupRGjalK1eCA0RvOjJvjOQt
C2papbc9q3AdCsexnma4zcgdMlv/ireIhPYQJZmb01Th/OTgWt7dvinr1nmdn08ioc51vaPGEGsp
VbCjJkZU/XZyCk/ubEwZmO+lpIdsKktXLuwNrdDV7wj1P8jOcGCXqAZi5JrZNVDQDJmt/Ujb5quT
NF9uL2zNBWBUFdkxBrAhpiVclB6MVkZiwkREotbL+0nxNaUzPKVNt67JqinA1fH9EInA2vUemigE
p6kJqY20BHlWO/3JEnbu2uGzGFt+GTHbjYAOUE35wzVcXn0pV4YJzDhhktrHVq18CrU6KJ9umFl5
067MCP5MM4y6qsrYCAfddnM18Yyy9s3yzSDPn/9CmPdQAEACcAviIdfbZjFSx2lL4ThRySa97aqo
CMm9uvHcrK0H6BCgqQyA+lRRQQp00JinHYke2qys3BhYf3ytnwnyeBdAr60+9drJvrQm7B4bFWkA
s5UeylXrg5fTR6f1eHvfVt8AHVVddIsRmS5E8NShMjC8ABsNOOIUv0FdPD7ornMofOn7VoizqPDg
1F0a43+/OHVyk0Ocs4ExxT6P43jf5fJJInQXAc0kS7GnK9X7bP0TUTawsGP2CbkZ+McEt9RXGSSg
c1WH0rj+kI/Os1bbuFtka1Lnw5uL3h5OiKMHMfe5qOvURtJbc1vrYbvPX8mB7RMfzf6x38fvVmBh
TFn/XfwuThz+mbynsqs3bnWsfuWQ1Mx/3f6ua27ERLNO5hqD8CVCzuaUdqZpo22GNsa8aka/IO94
tqnz97aZtRMKpXfoMHFhGRTvrj8o5rxVu9ESK5Rm4xgV8WPSFY+3TaxdOcxrQHkOgYMMb3JtYuhm
OWe4YAiL921huAqDCuVcuHo7+rctre0ZlgCFEpSUAZISvHyZTPowUAQoUhPlblrkYC2rmwOJG7bh
Rta2DQ8wehHAt6IxIJxIKx7RMpAQUnY2+n1NpFRuNjNtd3s9y24HgIroBiExU7kVEa3bjUjLDLNF
5Epl/Vzp6PllTZf7eapEz4PcgImONIYfTXO5nxsDMV8+EL8nMzmYmOCHWLDSbRAir6wcdTswAULa
ycThEDxAA4neesZkamhUvZsl0LWd7c8npMA5cGJsYFtQRhM+o2UMlgW/iXjDVt9bR3kfdJB03d7a
laPC9XI4bSjCgqWSYDaMpI91PSwt+m5W6otWQMOPSd9vm1nbLfhLTL/y4U2MRl2f/cbo7AFofT2c
CvUZo1cBs7eSgNWVcIZlQKEwCiMChqCrNQIrkeghSn9fWy15VCcZo6lxvvHhl64fX1zHzDAXajaw
eddLycA6QntoWIdULf7ktW55LDXuCkiXuYakfjes6Jg6/dnUpLfbe7j0H8AuYMoBDWaFl/j5Bly8
ObYi8WmwSgvL+F6u7kaS3A9xtEs3UV7cEV17f/zfTcShCk7dEibROhKeMilXQ1Y9mSacvBFM8mPC
vtXTFjHcqineU+TSEaAZFDazGYZqLswYLAkkhXj84KrZr6j6HXW/WMw2IoTlGcSyLmwJkRVRnXkA
x4cW6u38Z6zN/RjNL7c/0ZoJPFZgVeViyQuMUFYRg0kxGEid6a8c/9Jzxb9tYMUTctQtZ1RDnXlJ
RNU4Oa4Xt1D77b2xN47Vg/o99pyD6sdh+3WrZLC2IMRTGODBOUB1W/DvPbFGHHFZC+e+PCgjpGzq
NCk2FrW8uUCnAQOHgTGsC7CV64NdRk1ezU2lh1ZSnGxnCtoyOZCo23h/V9aioCCKYX+McwFcIKwl
prNGHXXSwkrK/JH9cZrX2x9n3QCfBOLlw0XboTOYHUNWWgvzYk68TC3ebYtsHOKVvcIi/mtDOMRV
kQ16U3RaCM4u36x+KLHp2hhfub0Se+kBYAWzRZiw53gMwdWMUMru+6nRwgSAfHWwXTlH91tFuRJ8
I6ZZ4hRsoYFXvNuVSeGFqApEoZmGzbPVHpisOIN4LqZzY5qiRGlUnz9ygA+imoGxFbSmRDBwQWjb
Ugu+tFMeSBp7UfxAzS1Gk7XzAJ0akAdwFMHibWVyburgJVTDLIvU+ygukt+1MvT7299qparMPY7O
B3H4wLuIyTHqSM6coVfDXvHLU7lHKOLZlT+AYD3db9WaVs4fkO9YE+IRIBVEMKkJiY7USXukIPqf
WAaCwDQ8zdl4YldyOcRWfADnw4kuGqNjUhFFkpB/OBzefxyPOajT5T1a5g//YNwMYvBAmPBkmGOO
RORqaqRV1tv2jImYObrLujn2lUxT7ofESj5/7BD/IJoDEROE0z8+5cUT3pVKo0zFNIZ1NPeSz6xU
waQntEjdzmwgtXP7ZKx8K+QaHHkOWDM09gRf0cmTnXZyOYbVSHdQ9N7PXe0xq9g4gCtvOMZWgdlC
MYGD3/jfLxYF/shOU9RUDZMS2vbTKzSw3aoM5eR7uyWLuLKiK1Pcb12YIvGoTIaW4UZpj3F70LJj
NLzc3rTV1QC9AYpvFDoWg4FQdW9SsEgooVQMWuUONdWYN5dK+Wc0W0AOIjopnTfrlGwRgi08IORM
oVzJbQLuDjaK68Xx1HFCEqCEaZT7pXW2NcfNGrpzqmbjfi22UbAkvIQgjerh3mEpwiGsNPmY02aX
Fxs0CCvrgW81Ub5FV9xZkP7mciU5pSzJYcqGQ1fYXwCM3BV6ObiyUW6U51ZWdGVLWBEoge02S2Ps
XZ89klT52hjjPYnr3e3DsfDouLKXSxKqBCNvn3cFkUOAIKsHLba746ho9Wc3DiTJyNptPhEIPyge
hCqK6ryloxIqiXqSy8wjE4Uq9E9L3Tpyi/XAEnw5cFLo1+K4C5FXBJHC0rY6WOrs01SqOz3TN7zD
4stwE/j8QOygioPxketTnSvJMOTALoQzQOcPDvK/2IUScnVHVan/dfvzrIQtwOphLUAJIb77QIZd
uIeo18BekjVKmGSgK9Q7DC8WkHimMX0wtezVsqK3DMoHn3ezjoVwH1kZUEMLuo+psDVaD7USlk5Z
IiaDFkZva61nkGjjlC8xwNhM3hFB+gd4Et766810uk5ho4bzN6ZNZfijSpXclfoskxGRlSB16FhR
xF5sG9W876tBLz07rlj0yOzCYmewm6nTTk07o/gDNQu9PaSS3n1RFT3V9padj/PZbLrkHgloLt/Z
PSsmSFQrw3yMCS0cKP3QlnW7qQLLv3f70y2yaj6AibgCYwfALuA1vl6ZFcVKPJsFLnCt7ZLe2WtU
O2bDfDbk9lCU0TFT3uqtot/SQ10bFV4u2YauR9vDaBb9hIgWeNBtN+2Ohv339uIW14wvjlclwHcL
lgexhmnCg5dRB++EqqB+skienSpGt5hZlrPmAD2hPMx5j8BEC9rw6z2szIHpdT4NIdr9ReaSQ4mx
SHlwk2/kOGOIaf6KAW1wom98uiWsRrArXPEkspx5kuYhTAp3fuvv6z/6rjrEhyjQu4PmtVDE2MKh
L+ENgk2+5RdXvZTltqhieUAeXLxOWOzf7qB8Sys3+RW92i4LrNf+a/s1++q83P6WS9CeYJk7vAvL
KRmnqaPaEA7nIuhD4zi741HLXaXbx6Dv5Dh8Fp3toN9KJxanlV9+FHUBdQDLCzq914bLGoXIFrQn
SJO/OiiVMO0HyX+kk77xPVftwFMjlPsgLhA+p6ZXlRUVLbQ8WHemEYEKG7kfnNE3dLLx0q09Dpw1
mY8Pg7pQxJQPRll1igWHbVfU7cZzZT4DPL/hn9cSJMiv/dcKX/DFF7PHKh9bAisci4CRpncOu+FT
psmP5HD7dCz2DjfdgMwrT5xx5cXKuzqiDu2UFWIeoyS7sSA4/nL6fRri1pXyttqIR9a8Ji/dgjcG
FhdY34mCDpokTA6TvgP9KLMeJvBl2FPvHKu8fopt+hNwEwilZfT58wv96LeiQW6hTy8cxiSeojTW
jCkkefFb16eHRM6OBKUEL1bLX7dtrbnPC1ui+0wBxnBI50x4G+y7SWPveIs/exDx3VCehhQ38nWg
p8XllFnXgQZgCuU5lKM/c/NqWvvbq1iq58AGmoYoUSO1RbtCcFly2U9plMiwUT52meUa5p9a/q0N
jUuczJ1yKNfWT5m0VepYO5KXZgV/lWlAPdbJPIUzyZNfkxnXp2lIpd3o5AzxXlU8baxzkUHxdUIl
getRc6EMwX9MelEU1TBNYevLHnsc0VJwQZ2458PWqeIPb2Xjyi5Uc97pViVx7aRcmha2OC2bqicj
triYY48kX43iHxxFBxcbh54znoh4s8Y0mqSx8gk9vDR7VjCp9GaoU/1tYwuX34yj3KH2hDFFTFqJ
rcJSb6N8IuMQyk9as8seu0Pk9xZoSMDq9jifs+fxkOxoaLxs2FXhCa8q/1gSZzYAmh8+BXPJ154S
6tQIIPRqCPu9tm/DxG+kI4ei80ctGr2u3PBfy6NybY/vw4Vn1io26vCZWKcd226iSGFE2V6DPKfr
lIXjG2pnbZjkS7heIpIqzsaGDBv/FZlYMyMHpeYc4Tqoo+uMr1YUebL28/ZGrhj5d7MaKB5UycSS
UtVEtK9Hcwz1/LXHWLdRuIm6cUiWewc/xRvi/2dDqIUwpapnJSNjmEAhitFd3b0bU7wH8NKL9R+3
17M8j7CF7i6qIrxRKHYidWboLKZYz6w5ZxnKuXFrvsRz/FWW68NtU6tbhyFZfCSAR3H4r49EFKdp
PTM2hdAa1O6brJ7vZquevkQW3TK18nryIo/Mx9ZBA2jxn3Jx+vpZTyTSU7wramc825Ud3U9OJh0G
uYKuYDxC0Mwi74OhsoPEzPb19kJXfBWAgijZou2FkWBxdkYpC32aJH0Exizx5FJCKTU73TaxupcX
JgR3WMpxZ8uSMQK6ahwp1falJXvQE9rdNrO1EmEf1THL2ZzidNix/g3qL3spGzYqViu5DU7gxVKE
Y5HaddFICXaLo3t0rzjT1C8Ots85tACrlAGR2pzZXl/XB4UnKpsY5bo+H3paDiCtVcewncc3I2nP
EGLdiDvWggJEG2B2RQMUjIlibCMPpEEobo/hKKs7YkYhBG8fkqx8q/TxN2FO7Vmj/oYRcd90kn+0
qRwwigdNwfih8FK3qWZLDsH5gH74X+C0K29uXfJiPEGVxQV/Llqk73G41UJYVvdRbgec5z9mhX2l
tDWdNsN5GTz70J6698hv3QEg2fF9u7q/5iaBGQEsAEsEHZJgTCqUue5yGCtnLferOJFcp7HTY64y
jOlQYp6doqy/3L4RaxdPMUHpCIQIRxQJN2IiEmm4XHBISsdD7+wIR+1LbAszvuaWQX+JkTiwloC2
QXgC6rROVWvGExBbo/VeqiB9O+tOHud7rZeSbCePRqZ4t5e27ECjlyXjGTAwmIsIQdQokiaao9DA
RpBuSlbuWyA2r761SdRCeRlsZoYfa2YKZmzDiVS3bZSy3GVAu0p3zRgb6jGlDYZAZTMulN/oJALY
dfv3rewJnDk2BAX0lZFE1qg0zyG3HqqFctBZ6+ZGewdBsLTbIgdfcQ/gcuA9N4AKQGbGg6mL50Oa
+zrVE6cL1bgCGFk1Wr/P4i2O6ZWjBIo0lE6BCtZxjAXHN+VxokdM70KkQIblWawouz1ta0iipx2T
cv/z24e14EWE28FYorCoWB2stGjlDsMUJEPAB6yVm6WRfRyyRvapbI372waXu3gdAvL7e7GLbZUY
UYRSZZjbzluZGY+xnWwciUVZmOsAgWYO8xvgK0b0fm3CMaOGRXJfhNNgn+UGcWxreLEERSKmHpz8
b6lsMayuFImgEQbSeJT8UMlfcIU5FQE5IjFJAB7Btzn3rLt41x/ZL+1p2Cue9opOGUBqz5ulOI6X
uY5ur+0KjgeqTJViS4QEGRRae1L4HQrEZH6TmumxkQvfYsrjbFl7deuBXh5Tbpgj1bDXS5pQptmF
BMA5CWRGcBc63+lAGyZtcRmteB/YAb87IGu86y0iEygxWghDGCQodQwVya0BJdFY2bFR9Q1q7+y4
3dFBOUmqc6To1g3E2Vd5vp/SdmMiYnXBaOLyYhyvgQjdukmH+vsMgGGgTF3jNkNXQxw6+ZWRZKt+
tfRoWPKFJeFKahJAF8CcEAxZkzfExncsmkHzxaJDFW8BtddtmcDT4yviBRMiAmnsmNqREXIGKdj7
UgOoxidJe7GirULZ8tpjUbwiDmSvjSqBcCeBJUHBHfOmQTyBMKaZIdZcUmfjrVr7RhhV4V0FXMGF
JOyYNbk8mD0J7AaS2lPxMM33DNKNtz3YlhXhJMwYTUFkBytprlYuamFHubIML9OzjXhty5BwEGxC
Z+S0DQmkwfJJX7gZzJRS7d5ezzJiwkgdlwBArQqVHDEDYxbUIFQJZhqn/VYXuReVOXNtRh2XauS7
Bo2h2wZX13VhUDgLw2iM4ArnBguq+nJ+TGYExHY1FhsPwUrkyacFoXeOYQRHBVLz+iWgo91RzFMQ
kDVr+6SaO7cbZF9u6YFS46mMk2dI11ne0Manch5PamWeWdIf/8Fy0bsDtFdFzVtMKyojo2BvyHEq
R9MvCsjO2JF9GONPgyXw+RDy4RnnpSSkF9eLHQekzQA6wW/I0nvcmC+anr3EkrEBq1v9ehdm+E2/
eMBLA31clsNMp0EqTQv09qmHZO0/2LMLI/xHXBhRUynO8y7CWvLxOa0jf8ikh0YrPx2M8C0DFJFz
msI1CWacro67XJGcoKBPdvZTkf7eXsZKumeDPRT9W4A38FiqwlGv0sxxCiVGXADJ9NbQAzRU77QU
lJRZlxSePrMXI5JR/apnG1KC8xY1ydrHurQvZAxzKsmlPeNj6cr3BBQkg/ptrrYaSGsO5NKIUEzP
49qwCZQfA0x7vUHKIXenCR3IprrTzdnPm61xh2V8d7WpmgAinh0FrKx9RgLm6KXbANDo9YDQWNP8
ivDcR9z8TR8h6nX7W25spSa4fYfSdBoYv14MhL62cpiHH1HT7f43K4LPh1aaVBYdTmSlviRgc4uH
LxpCuttGVj8YEFwcpQi2JVPYwKqSWgAcbCeohwoJ3VztRq3w51b6KjUd+NT+Rdp37UaObEF+EQF6
80pXTlUl05JaeiGkbjW9S3p+/UZqd+9UJYnK23NngMEADfSpNDx5TJyIeWw4Ln/t+UdKjllkBSW4
RRiXZo2hdah+n4j1LOW/Z+Xp9opWr8TF3884+hTSMmUhB3TbCnfUok0mx450ioZzpQ32wKUp4K2H
+a6FCOwi4oz1iGN8iISmseVZ4hSV6W9mY/vLPWO/3SKdmrmCDWTcTmIQh8jbQHseZ2V7e/NWF/P9
/GMKAFEg49HVfKzlUTCsUz5ZD2aY3kfBxFkLzwTjaOXZEiRkYxb0V351mGHLeDpQPAPMBciGomkI
wWYJ5KjpD1L0dXuPvlswi9O42CTmxOfO7IMBiuSn/I/+IL5UvvI5inb2ajhVZtc7+a7at8+Ca/2Q
OEXd1ZUBGAvufSRACwGekgwyeH816zTqZJu0xpGM878INNEB+o8JJnJIc3Xu40bF14lGzNxHtlV/
cXnRV/wn+mfQQKUaAqj3M54t68ZB1DMT7MhgLj7kcwWmGTDwulkXtxzc1KopiNjS5B/E2d9J5UX0
MM0Y+KtRhDrFQ+dAMMlHccMuLYPj1NayfrDDAgGLc8H8DGun6AO1N/XOBO/Xd5H6Id1CLeMMsiof
fK1P5AS6MZ83Z71U48Nw2KVV5nMlZRsJMsbTT+om3gIFI9pWbifZMX0GnCl/DjfKXvJKP3sARZ/S
PzTaRuXQt36rdjMfw9VPYD7ndiq7WpbxE4JjsJHfQa7zx3oaXczFbiJfemyO5n21tY7hveSJW+St
gR34FJEEShC74LLOrR03bZyi6GOu4KCAYBMaUSdg+o7IfVdB/GJA6BFqHDeJmtjSI9NeIkYI0BvD
BjAeOdTqlgT0vPEz2nqfBkWXepUUjOE5TMcidjRtBOGcHCrifuhn/VhNAmR9zCLplH02Wkbmk1Hq
8ycAbmTMcRQF+FoaTPici07X8jsBgD3TMdtuElwji6JuG3aG0NhkAlOIi18ESNlkpcpkD5Ep6F5j
9lIL2lVRn9q7ODVEjO5mPSqFgoA5BGcYBeIXai0UIGcGBNiX5GRQvaQC57Svm5kMxdAecg8OwRB6
+JCVagN4uixlXis2BSh58x403G5gtMbsW50phH+0BPUIMulFvm2krARRsRGGuUMUcN1sBw0C9ncJ
6Jxrv6kwAv7LzAxiOVVb9MJ9ibGV3FcrRcuPFVSp0qMBdt7Rn4dQle4srZDQs+rjLnMwJz/InoD6
dusoY9W8YVgk0m1ZHIXJ0TDdrm+HvJssv8q19C2OBtGblKH+/B4jcFqzU0dfHkOjh7JSHSabykyn
dCsNWS+CnJ+QwO4xuSfftwHBvKgeF8aTLoTBVzWpXbiF4C2ZNxKCvSdZDkXpmJM2t/w+H8lZSSuR
+KhE98HBzBMdxK9t1LauivEF+ZhbRSrbEJgty20dqS2AcKja9A9F2UeZU0yamO3mULSyyp2R+2i5
3RdZKb8AUJBITpaLSueAYa/snbYJ1PlxVIu59NTKJKo7a4nRb4YpVKNtkSlGltropWvQHY4nUnoW
8hjDR6c2m/dTXgqVSyohQK2sscCRO2QgZ/OrKZsbpxMbg6ZTRpydrHJUIjvViKXuBARKn4OVVL2D
1Cvr7DadhcGpiDX2+FVyjTOd60r1pCnEXxxgUEffoqGZWvsEA5SzWw9hUu7LaKqbQ9EXcQpa4FDW
XC0ipuaMnUHgI60GbScpSEC7DLyrOqHjmhNy0kDUJjkRKZNxA4nA8nGc5lb+IcYkJvYEej5RtyFg
nY+ZLZRane5qWQwGr8ANR+EgAnfgvrDqVtjgqPpuM8+Fmt/pUhd95mYlW/dN3yjlRxSSWIeCg0lq
L0nTuvAnvR/JNm+ReTlxFeSy3YtlPPtSOjaGH0dJHDo6Ie07OP/RTxhrkldHpVC6yc5yWSReaWbh
7OhllBAvGVCt3EhSUMReORaJvMnFHrxwshlmg59I8A33c9lglCEwQTumZBMooYtpmO/7Tsm6hyaI
xHKXqCb5g1cFcWw0Yzf9Jk5kw41iHfydnJhmxXEiJ8VzDDQZGjwmEzT1Q50q4qQbp9LrfzaDK/mY
Jqq99iD+FkO32RX70vKBynBv26Vuknk9YBYNJcCvKHSbMYs2kiUXrWGcoFwyuFNoYdYsV7edGG6H
yngZglK0w443N7USTmPuC3k+YDawy7IgamQWxByKPKdQ+1kYm5ZiR6UjqEM5u7q6qUCWGTrynCUh
m1kZvVCqMngTRsWtu/ReiIdtJPAoa1aXgz4RVQBEm2gB0YAaeUWU2TgBDlJnvzrrT1D+zLLP20e1
lFyjjDyUewIcx8gYWd0eJVStGKNK5knYjr7+h/JQC7ldbxon3IIGzqc86sJGbL3yh+wmXrZJedDf
tf28/AVM4J2FOFBQypinGmgXOMBNNISeqvHAITwzzNsuxbIWlQYWqmml2xaWLY2BK2Y8BJS8dm6X
y2GKJQo04sROpXZscd+A5bg5WuaD4Oh38ZF4yn72akhPWffxH5DUu5k3f/RHcoyfmi2P9WMlmsFQ
sQrKCID2cFmZKkA/WW0zCokJKePCemnCYv5Su5nXwVm1gjEQkEwiQAaRyXUlT4sqYZqGAPfUEPdz
XDzh7edUJNficFRWIUSBIi+mW1iMF/xJFhkY1jl1jrqpX8pT49SQRc0FW7XxVNmJ3dfgVeX5sdWl
XbhPZgOnutMCpYNHsaR7QWxta+C1GmSaFC1d5T8emik6ISLREPTBhP7e/5SAtVefhddytM173a3d
fNf8aH6rPpjP7pHggNC5PpScqHftu7h8I+gvvMilZjQGaqPHLzDnaVtI+kebjfez1TxyHM1KTerq
LWJyUEWb0Z3FyDg6qKLT/pAdw84PJiDbgIg4nWfuh5NZOvE+cnVXPGsb8yci3/JHdKhBQsNTJOSd
LP3zi0XH8zTh2cePAYuFO8gvgsgjQuBZoNt+YaGT5Kg1UmxrYB6SHi2B6u/FguG6KZLg/78QjAno
B6Qtcm7jFO3QOxoye75L9/Ex/5l8yL6wn3Zgo3Z4Wl2rb/uFUeZzR1rTNyPBs6Tq00aarM3cy16r
GAjtm8RWh+ytCUYewmjt7qA6grYsOtIo4zO+e4ZATJaOOC7VKD9BxnGnDNZrG9c/cg3yCFX3cvuu
rpqDiB3NBcGNz1LB5EQX6jCDVJGQB5GTKMV7KE3vRqdvlc56kFUej/vaJ0hF8/6fPYvxM32QgmGc
2sst8V4MCsEOBf1JSxLOulbtUC1EvPeUfonZxjwJZ3mQS7jRsANXqTUpHil1w1HNlKfHvHL9UTQB
LwPaVQoYUplHXTZbc+ww2XeyYsEuyj/G3/NrYiIDfpNStkD4YcHuijxpUJXc1E+K1d2B22AnFbl3
+x6sLuLCBHPXi0QJRxJr+glXDnlJAuYEXv9mBQeJ4WDsEzSWcQMWd00LwLaNTqz2rZmm4llroLdn
usSj5RQZOgzFs8yp7qwtC2w3SArQtwIMmFmWHAjgiOsUSNeAPtmOyqq6A6g241y2FUcB0QyMsIDc
AlEIi9Oru3roDHMAsRPJP5tmfAPK4zUMsqfISp9RMDjmYDTlFOxWLriBeTzAqEErBU4QJvaatFLp
kGxrpyr+MON7qXvsE04ssrp5IFoEjQYdiGBLRGD7JVJdNdCoETuMh+lo+SZ1w5vxWLVigm4dDXsw
z7BROVREzdKIRCwkC1qIrwp/AklJ/81ugQoGygLgjl9Aw4YklIYctbBTLpqvQTAecjEBVLXd3P6K
1g4FJEfA7mFsnBq6fgn1MslIEubqSQCYMcZ4Xwq4eTrY/5sVJozBhMGsJKDZPWHmwOr/VORFl/+a
0gQuB84GMMlv0gKR8dNRJDZ9PKfqKWlBoxJ2AFAkeBQ0XcCDpPOOZ623fGWO2bgkSrp5lkP1VM47
dTjWWnSex0czu5unY1Y/4wPbdnnxLy7F5RqZfaznsai1KlJPTbJTx4e5/oxV3uDjyo2A85GQ1JrA
8OKJvb4RmE4Gj2jXyKcAVP457rb6YpR/3ZACnRdNFwyKGwW30rWNqYiCYcqj9jzmAyZ0x3vJ6Nzb
V24ZJkCQGY+2AWo+JNHsdLoYtzI00AdyntLqNABWbjXxj0RL7oIofolqEGDdtrfcNhwMVYAFkovK
pDP3ocx0c0Ankpy1rgj8FmUoWwwVwwN3sezfNkWfgOu0hE6GAHQLxlIQHLKzDEKWNqYSdORspvLe
1EJjEyk1Fqbln2Uo/rhtjHpl1hiV06XIahSLWK+N2fYpI0pQn6s28kry28wJFlbdCVHvZjFeRAvc
WEBi3ba6spvYQnDEIEHG6NDifQoSsR5ITc5IBuKXeRSNxzAN3gpx5CKs6TfDLhDcwyCixOlJECu9
vouSFbSZCN6tswx0vPAJBhAns62HaCtus2ceZHTt6C6NMbdEaTE4W1JjxpSckOUcwwYzIrXZ2JhZ
/WvMJHgtkJhreOnp/zAfcoueotKWMjI0tXDD/FcnqI4ic4VH1o6Kyh/QcRGcGIsRHaTOUKqorjHv
23lxY7eya/gzVKPQkHkQAQqVbSrnPf79m0JpO/6xS7f6IodL5CaRwWxRn0tUqRXhDaQ5dqw+376H
K8WNaytMqJxLgRSWMazM58ETPWlrGXZ7gJw8JRgXUSGqNtkz5DN4fefv02Gv5eXymHSgNuuYiDMM
U7leDdrooQfhOb/1Zq/ddFvlr/vc1+tkgjO9Qq+iC6r6jNYEHs/ansgTZyuXMeeVCRY4RDFag45O
xlnd9LLb/hg29SY9zoZt3lFVT9klD+Q5eZa+ir8Xfgf8FZQQEBVAjooqNPONg7i8huNOSkyIxNtE
73dED32kQV6g1k7Zo7vF1exYfBbAtsGrIAWCh6aELNfXc1ZBzyqXgMGL4bEI3wmGEquOg7D8LjNf
XRLGCHNJMok0XZcPJUaKpNLWQCv00t4h4y/s/gkikY4EjW7ZbyG4YuwSOwiOGDVy2+Nw4LbFqTO5
9UuY+1PoSlQX9fcvie6b07hLvfk13YzQe5l6RzxEHOe2iMGvVg7tlevtDTFf1xkp7GUasS35QYm5
on8LX01N0NEbcHwAO8UGQnPdBIPRdeU5ukt2kq862rb7QmMt3QR3PbFlPziool1/8jgvlpJq34aR
wKC8gckQVsK+rhNhRNG9BNtG/ZL8VlzpEG7rj9kt/AisF61X6XbtT9sc+g4u2QQe50NdvboYJ0en
hpL1sezMGG/KWjUUijOR3M6T/O7UvQ/o13zb7qUjFfDh96WWHo8u+8IsPfILh66EgSLFpVWco53o
UBU56zO4t0B/bdrDjxb2OanPIkKEPYSeFBJHm1KsBoic51GcmVMBrqQAoKsCyU+uPHXgy/UCJdgk
acatJyxiDZikBmnGhTlEdrwIAl2hFcw4WetJAgg1sTGncqi86qX8rXzFLo83XVq4XNgD1xQiKRoF
LCAy+TDm4JQcCrjcyQOSobDnz6B1gx/SCQjKb6XtZD+9dq9WZYMn/vY9WvtEL40z51kW4IHO2744
F3i8Yrj5hBcCrFpAdUYHaToKGWwpUI/VGd2pujhPqn5X9KlrwQXeXsTarQQWE38/8OMgnmbjei0F
MfRsKfk5OHYvNLDR3d5p7maPSlP+F1Q7NAJkHCkSIsPS0RfCZB2bkDdmlOiDKeUY1xSddJudU0cF
fUq2LTY80c0VB4cRLR1XXzXoSCoTjBqgsIp7o8rPxBROVQWlawXoldHgST0tMVN0bB5S3pRSB8Wf
7z2++LLjVKkFpYxAWP+h7jGxNPvyRj5OTvpIqRZ+Wb1LTKfeSR/qAWJdDucEV27JlXXmHkrzqAZK
Aetduk9fql3uBTv1RzHZ5jnTbcVJ7NRttv+jUepjL5ZcVHEeU16Jc3GXBLb4YX5lfuBWHkAOo6d4
wHAke55R3kKZiDiUk3YQ6DY34WtP7sop4GRlaxfGAGUiIjXKqMJSXqlEq9p20LPz3DabWWlAikRs
Qeuf+vrx9v6tPEGg9PnHEpO74AVSZqLC0tBML1KD/pPWOqXGeQGW9V1czEszzNUI0ybtwDGXgYEj
zfai4MmO6jVHfVdadms62h+xcYuHgkvitXZSl3aZ2yH11qhXkYHlDShT5qFdihxQKXdpzGUwEnCn
SAJ2ENnR+FPfS2771BxbYDs2wjGdfQWZS+DxqtdL9qfvHaU8h6jDobjDhr1FbMiZoGV4cQDm+go9
Ae5rcJUP+dBwcKbrm/iPKSb4lZQGs4IZVlg2v7XgPkzebt/BtTiM8kr9Zy1MTCvqYwTQHAykf3S8
n/LHsCmekidAV+rSIVsqqxv+kg/CW+52lHaN11hbUr1dbyZbw1JUjCNrM66J/CA13kzcHA5T8Gp3
Hty02VKemNjnlSjWP73/rJp9FUJUztJZwapRrHeVuLsbNPIjHdLP27u7zKyZxdFY6cJDtoXem5H2
fVNAh1i5qu5Auw4xJsBmriPUtr5tn3PT5nlJ3voY14JgolLNGpuqQCDEVvLxzzQkh9niVdaX4290
gQBdoBz4rYzKfORNKw5ZYGGBrS8SG4CdTbsVRkil4dz84aDtbm/o6udwYY754KFmMHR4zrOzhd6E
E1m1aY/dEHFeU54V5vtupgjoMYLb0SqhDV1NwEtVzivDM8F818Bs9gBZw0SUGy54vEBga3BMLB8y
jKdSuizkdpR8iVmFUelGLCZKem7RW62MLvmVDa0/y3l6AhSCVyJb3jioBGACkTKgQ9ONpRLEKCzY
btQ2PWsFec6y4Bmcqh+NlL/cvgDflbbr0PHKjsHkxFVYC10WdimqAYpfN/a807bSa4As4717tiCM
nbn/9/uyNvnv5/6U+7lrSk6tbnmueeXu059i4fKD6gdsLszdDyu5BWkjlgyWBioP5ZSO9ai6kIfy
p4P+ty1TqqwMfnmq0oH+IhuiowugQwpATM6C0D6BzPe+1Rv39t6uHSGgWpgklAwDVCPMeoIgnjR9
bBPkMo0jV48oJ9tt8vW/GWG+4F42JrC9d8kZ7LIOaBrsVpn8WOFNuK+thdKYIG8CZcqi5TdmRj1b
hRSfNf1zih5SgkCci8NciT/QgkWUCFiYCHEGtm8gz6YISLIgnIg7/hLOaWNHTuyZbr+HMG/0WO+g
zsjlEFqORphXVjXmE2iNOMd8C6xS4qLiLX8Mt2Zt5w/J2Xq0W1vvbPnN3EFK0QXljpueo72FETw7
LexBwAvOQzKtFOiufw+TYuVdAsr+IBAwLRJMdu7lm089B6OScQh2hlPuCCaYrI3i0Vgi8+IncoTg
3X8RSayc+eVpsJG7UpRZItHToGFZ5VutHbnh82u8EzbtJkrtALwVnJdipfhwvXbmoVVLqSzCDjaz
XbyFRekzTO0w2gqPvyiPlOLNox3/TF0Qc0SYQ+C4eK55+sxcxBc1oIqgDf9ectf4WeOWj/oXeYJO
HSpoU2xLk93sut9NZWtffFXelZz3evWMx2gbSw516/vkFT8FaPe9fkbk2D0LTu8o++Eu2prbbJ+f
hZ3Ue7zNX4ldr80zviRQi9IKI6x+cvRNriMFeJcdgNp9vXCmfqt5g0vs6gHIOnGLMeGQn3bT42Ve
I5RlIGkHHh0ArlmXafZQ/xZabEBwnDwV335+tDzhOLmJLR66LTfNp/HiLXvMijXS9ChywN4M5oRt
5ueb6lBo9oRhMHFrniZuMW8Zp6A1iYALMB20yxdtWC3qMPMI8qmTOjQvTfCug40JeB236VM7Nx+S
+FMRf6pAS9JhDBmc8hAQ6tIft9+M5Y+gUiegiEKDFky4Ft2Vi1ueDbqeNkMrnGSQwmHiRd/Vc8AL
YFaNUGFWDPegf8ICXkBRGMRyUAknpcjAuYECUV5hZuNfrOTCCBOTKUPZSV2LlWj1G+hF7CDj0a2s
LgOzgnjywN67kM7Qm5hYuYBlIEDe50nnNVjN7UXQS3Z9CcHRhfgAEm9QjsTky/VxANXXV30ognFA
Sn6nBWi4gnqnxBjCM6tft00tXTo1hd6EhN0AkIJxMFTzpKqGAZQ44YH0L0W1URVOf2ltNZRRE0gn
inZiK+R6XnaBqIHAQ5tGOwl+meEETE1qjyYv5qeHy+7bpSXm4+3CojX1HKQCeSg4I8hP48GygQ1w
AAGA/NLtnVu5ByhhQX6GKn+g+M8kGKnc5JHQY1npUD9BYeQNE/m8IGttQSoowmlzAZZYUDxphFHA
lBZsGHL9EGtmtC/TuX9E06F1qqkm7iyF419XRMCcCJ9EB1/QcWS/UwF4DHC6gAoC81+hr1tl4od5
wAtqVp42agZyl5RzDwEXE9Q0oTRXvYhxf+KaG/Nj3lZbaXYpO6TkaA4qnLS2lDiYsmqADuc6+rVb
iUIyUCFQB8FMAxNXNEXYptDlsk7yhtaT292woaJFPQh7VQsKtMMOGtn8iu7yPcOqL8zSW3XhaQOx
yodBmumqqeIthMc1V8D8DfqrG4j6Wve88s/aFbo0yHzgujGSoW1FrHP8CBX6fuh2U3UYDxcwk9r/
vfvFtwA6brTJwfbFtsjzuU4rS+2sk56O8k42x3xbqc3s/fWnh4cSBFTowkvLnqqQFVoD5D3A25nw
ZKgJpIViTtluxS9emWDOKSxB05hJmXHKFN0BFACji3ftuLm9jpXSHNr6KsIbKnwC5CFzCU0l12fS
w4q6ET0Ccal635SYelFR3tccK9yFYDrCUCXP7sqlgNdCsgtoG8A2rF9p9RLzjySkgxqSL/w0Zyep
bNpaEHdQ79h3ga18lD5Bi59XF1z57GCZSl6ACG4p3FW0Q1KUSaCfZKFz1eSXGb1jpyGa/ZuztdT9
Mm8B6PUBD6TyTHgxmbJrH4OsLAbGHlvb7qbn/F0SDAdjb9qj/NR6kiN541ErHyv5YEperG3K19s/
YPk8gCQNNTsNXVMwPpjM0SZJraayIGO8HpgKSfoQKk69YnmG0ICVgAoBcx/aKGxqjMmlpm17DLIP
ovYz6nSnrWJPTwzAzsoPrSg5hcGVFibKMN84fzwJEB9i/PU8iVHdRopxkhLjQQcYLA8se4ZmdmXo
DgC14MYHZ2LzUgCPFg8aptgPASQ2/npXUaUBXgvxF7gEDSZQ1aUBs/MVBjPVuNrJWY8sROKYWN5Q
Wm76xwRzcGkcSV1eY53QmJFj0U0gkjwJSPOqgkckzDPFOBl9hNgg4lWs5jj7+l5xq3P4gExg17jd
nXynbqtjcOK9fMsPA+uDZwYwBA8fCISuX6BciJNiILlxksWenIy4Lw5DNJbwPc1gB5VRbMZkAtGV
nhPO47C2XNCfoOUHr4OMh3mK2lQVYnOKDAwlyPFXgWrmxwxTHqboW6eoqyTiHOWKf0XdHDwlYEHH
4MVSfkUn0hwMxDiJ+3jbRE9K4/SH2u3hXNNmkz0koVOVDhf6Qm/hte+5MsuWUM1cqMGuDbPJLtXt
dDsfdHfwqw9rL9uRx8Vn0C/vljnmy6zLEsMSMcyBO/GTFL/LDj3/gty3gu5KCbELsNtYwz4PMred
DM4lXrlOyILwFNM+HRwRY7wsRBSFahxqVJTnGklrOrxNJHfqogrtppzdzEj++vnH7bkwyTgBOgUO
4e7YOE2p6qoQCzPTn7fdzPL1pxYw/Y3LgySMhd2ZfZI0YonHo4pC6IyepfAcyxnnc1jfuX+M0D+/
CAUF8EdoYYD5qZ78JLLqBMOPLn8L1Mhuxvu8693/bU3MgyiBvssUGrqmHrlDNNiG/holKsfKyqtE
0dZoUQAKqehssleOGvRgCx1WlG52+lT5sggAQ1IDYTeUD5/zoOHoHKyeFajrwBxjgCyIBdjpoTkF
HXRPUUB5B23LTodaq9XwVHtWfBfWBdJ16jUx6sRcc1IkeRSCd/NUW69G8yCY2l4nhdPUvNbY6q3A
/CNw8sAkQU3k+lb0iQVwF1SKTsRI0bMa7FQX3kKgJIT6Hg/7GCqft+/F6on9Y5B1Vmpa5HEE3uNT
Vr2NkeHmkkTA06LeldW8AfJtc9vcSlwEwrr/rM9gNrLM50iwRISesjZ4Qa09SsFfTzaARQivDIYt
4fbRo2BeOE2tO1B0YKZPTMWnVNHsahY2GkhpEjJxrvvqtcBYvAhuBQ2c4kyw0DZJnBg1TCmk25IA
U5215YdkH9av/2LbUKJTILuNx5vtTmVqbZhNOsJZxKpdGPiiwn9lwQKwCqUGGGB2LZC6qmriTj9h
cNoZzSdMAHOe4+UkPA4GSk0AiolUwYMt5op6KGRy0OOq7crHwSsPIXzddnBA8uNETnMEqQ5taBgb
3e9+Ght4QmijcE5s5f5RZ0Fl2PFTAKK8/r6CEZT2Yi+B8zQEAiN5QeTO8et0o5jnGGSkaIqBXAqE
LGzmUcR1L3VarZxIBj7mGHmU7iUKcVLD2OTpx+17sWYME0rINJBVoVbIvIVIcXo5LjPlVE1xfm6r
aSjtdGrl0zCYxMvipHpSRm3i8eiv3HvweX8rqwKWju/sehfLohD0PDLlEwbUnTz+FemqnSdPlvBy
e3krp3Vph0X7l4GcFoGgyaewUOw8uzNy3sDfSouRKnthigwSBCA5Yr8ssbESFO4C5FGASva74ml8
1e+n+3iXnBRv2oatXbY2LwhfiUwhbgEnhYsC8trFoFc3qVWGSjxiYQT+wyPGZoFxMtBTKk71ffSQ
fHEtLm8Kmii48Ij8UZ7BP9dHhjFD5FPlN5XA7JOd7KHgdZgPZCttyrvkUfczbzoEj9wRlFW7KPJB
G8jEaI/G2CVZkKHaiBoHokQP2krB9Jmn7V1S6MeoJ38sa5L8SM22Q9vb2fBRprXTFUNkR2kb2bPa
JjbG1JxQbDmOYBk3YMxTgRPA5DJF1tArfhl+yVk560AUn0hd23Ncu1mp2In+997g2gyzfCGf6lS2
EB/XtX7XaybirnTWvLKrHrt5zPwGpCO3v5nlt6mhooSigCgjU19UPlCAi+q+kdRTqvZ2avhFkvhE
Fewq/n3b0DJUQcMA6qggMEegrLNdo0StBGjXNuopn6J7qZYAg8pPUfBUhsVBrBOHGBPHtVK3cu1a
MV6HGWPcYwjsAARzfWZmOcXRmNbyKRfITlXnXxLuh2NW4WPTmFtQ1zXOCFI8CHcVz7fXupzUxTrx
uSJzBX7bQLfs2vQ8ZPEsT4KExpIV2YEsbTulOM7l/NmlzRvUf/x2jLfmFD8O1dxwjnR13RfGmTCj
I6iZlWMin8peeJal3KuHFJCDRIjtlhS70NTeQl3yY8p6x1k3/asXW46QFy4StJ+g6Lled9omkz7P
Jnh4O0t2rIQ86ML0kWP6PqzLR2VO7ssM0qmRugGDx4OKsMsOUjDbjX39xPkpy8cAkQOmaFC5QHC3
oDzWtE7Ro0SRUDufnMmjSJBwbzmtjWjIMbdgztlyLK4t/tIis3hjSPp8zmAR7HXGOc+0rxoKEnYP
IRJHHAgo6TPZreIqt4sejmrqY9EZW6X3kpz8KVKBcxhLbBbaQIif0KDVkZsu6sWTXlVtqoFov7iT
ne5knOE6nea93lieIXm24CE2xL+Y53Gy1E3f+k3lDIdqwys5LHwn8zvoSV34zlTQFOheWeNZrl6K
/KcS/uxL//bey9QxXl08xgb9DRc2hsyqQugJQo8Pg36A/Qiv81Z7BPefLz5Lr80mcDVP/qm9ZF70
COIkH9pX2jNF4qST3R247ar1n2OBYw+tMQgSMFeh7QoomBBs/Rx6+gajlG7kjrmdpna7DWV79jA3
ei9i4y234kVbyxjley/+Mc44H2PSgy7pYDyFaNFn61Om2vo9cCfBbt4Ay/C0l7iweaHy2imjdAYi
DFrXWSDi0qGQQDwPveYAeotSUPmDETngrXBun/QyFsLqDAW8EZT5C/gDJpis9HhqZ5INOGnS28NL
/Ug3l2pYmhB5cNL/AleyeCNhEnhCwFkxToJ0irnAQz41EDKG4pQk9RjhaGVlV4FJ85xKUXHsJC3d
3V7jwnUZtGYAiAfAmzrSDqbWI+GdJJEA0UywXRay04NgU7LroQ05X80SOQ9DkEzC2w+ghYH/XH81
4Co0mxkJMCCThh0euo25G6FwPe3Ihjf5tnI9rkwxeyiXRQxeM4yjStb7nFSent31kshxecu2A7Mg
xg2EY5AOZkK6c/gi78OtcSifzXsT4eFj/Ra72Sb+vH1SK985GjYUbA36R0zYMZ9al8/DnFhWexai
jtjocoKPGXSuNvg9PSMzZFvuDV7RbOU2onwFxi2wX+kGxoyuD60XMujogA73bIXkHhK2LqYGj1Fq
bTThX3zTgNKaKC2CZxm9MWZ5aQ4zRVt050Q378AContxmKl2lMy84vvKRqIigsamBJYJkFExIJZs
RnGryrCRsVGDijfegIvtVyfnX2U17DCb5t4+t5UvDE4KoaEKkQ6MbDBOZDLForAEvQUnwj0KdJPF
G1v6LoAwD9Klhe8I8eJBksyajCjXtt8zdbMrYZQVIz4P82vgBr55Duxhp75abyUvc1tdGcYuwbMK
LNACcBTFQ5aAd7o9T2Bfm7TAHgUez9zKp4xwAiwgyIaAQWMLMz1UZ4DIV9QzKY/i2GyJ/F6VCudT
XlnHlRH6FVzsHwBsXSOh0H02c/CmKF12SKBrffsWLOdBMIV7uRJ6Ky+MxKbQj3GHlQjb+o/wSwKb
eUjJcDWnexsBkgVj3nuYOjyN6WV68G2X5l3gk1tSueajYVWCOqtn7C+AFVUn+2AJ3optC/W69jgG
kP8qsxz0b8KPER2F28te21qwc9DyN8XTsBPBYB4RSDqVKhowlWHa5gyG6W7Ou78tNmGRiL9BNYq6
FsoXjC+WsklrKgIzYfmlgP3Y6mwJYOi6e4XL4UQFa0uiXPCookGQc1FZNUoCmdMiVc+98ruOt8Tg
sTeu+CcDkwVAI5gUYMWGAF2TSaIg1+p5LKHiXmBeiJS2qj/Ko273lcRpk619YdgwSsELvq/F0GMt
Qpc2qCrcD0vD5K+l6w6ZhwIwHI3neNdMAVOiIjWHz0Didv0JqAgWVSkF3i0cHmfxITH8MeZgD9ZM
gE0MIqYGIHCLCfRibkxUo2cF6sG5BHIsSXYGhMeHoDB4qe/K24i8E3pzqJeJKBszzwjRijnLlVLB
MYmOaD63EkgwUbNtA96+LcoZuN2XlpgIv0E7fBzGSjmLYLZ3RTlK/Bl9Rl9JAsEnsjm9d91k/hhn
0eREbWvbiT4g9M2xVVQc9vrE5Bj051Rf4Dwie04D6E+AjHC2/tx2EmuhlIHJIZSlgUdZQmKgraOq
CNn+D2FfslypDm35RUTQCpgCpz/HfT8hnM68qENIopHg69/yrOJFRdWdOcPXPhjQ3nvt1STQqcIz
vx4f/YWcpgrdYcN+1kvw/xGP/t/uHMzN0higP+bV/w38tb3N2q3jyT0LwbwpZD3yr1489cu0+39f
GNTfv23L/6rNv16RwPQBbIJ89vtZ/o9jv7eF8xsE+PdAGosmNsFfAnvbJF+nus1Mv4cxMqQK3fA3
7WeYk1ve6Dl868PoTW/0SpAwXxdi/pShacZkewptuNayoH8D7b5S3f8XQ/6NHIMhw3PX5ZVe411q
+MUUwyGY9Qcjy2Us16eRzK9EJdc4HZ/11r5HeZTXVE5gkruA1SmlQz0vNGq6sj/0arrSMr/0a8Hq
2cg/qeNfmVvnhsGtihFxLzt80eXhPo/Yi5oGiYPJJOD3gPuSTsd2yT7s3K51x90tFVBfzBR+9jT2
YJCvEP+IDHc3Ks4dnP8qjJB2L3K4u3RB0jiV/Sv6uN3p2a9N3xXnaItsnekFzaBG6mi72aCiObbr
kGlvldDyJFX/vrrUIV8vuo4z/UqS378vJ+POzH2Bj72pt6LVYZPrlnYgdQlI73xQXsxAi9dATutV
WCMadDTTfpi6/H1wfVH7cZOuzpgun8ORJq8UUtywdPQDxNH2lvXBsh1z6WGINosJbnIi409zVhxF
oJMqIes9jQCiLq3qqpAKVwexOxZ0dZUptsdJm7NOoGNLwf+yjjVxvjylBdQxUOx0JSKz2rlW4bYb
CQZ6WWJn/YKp5hBoix2brawXDSX9M3woDryjdSjyOibtYUVOwDJ/Uc0qGGTteh43OPorwLn10pVN
G/xkW9do/y8Z/3W6a4as+Nt6siP20Ub0EKZBPVDboKg3XbKCaEAueTJWQwvsgqA/oqzTeFZuLg6/
MK4efQejVZf/GSUI9Nm8X8uw4lmwJxs/5ECvI+rPrQxAvygeE9U+mra8ylk9UB8e4hVFesJ+wUyn
3v9ZRFC1xReLyqNWOGgy0SxdAvh0eRSJ2LemrHn2PnBQoFwmqgyulJR0R8WwCjEv3Cw7oaddIPlL
mYmu8l1001GMQJO23ZvMdo1rM1r3MCYZlu8gHQ8YqvYoxPtg0ns/24vML0usdAXLtP/anNUYiXew
4mnWTJ8dhzNNt2VVFvOmoPY+4OI2rr4mBt4SZXlcyHXty0rGQZVTMN6S/o4k7uiLSDc6vAvpp8N3
48wubmVmh7KxlPO/RqRzNUYIl0kKNr5xPwFDohA97IgL8jcAee7Z0jF6osKkCPKIGNbHXtit3vD0
yApH5/g2uSHqqnQsiyP1iJqolhKGtJsOtlM5ZtMtGAc9NGzc0OwxEUB9HKkkqWLCoN9YJN2vBR8u
ZTexb+r0tI9IoF7B0YzvBNIu9h2kvh9TW6ay0ToCW3e527YFC3l6NIo3QUrvmA73hMX7qBVHH6YN
2dSTLkpZ03U9JH48dal90p6fSZ/vsAU/m2n61kX4EPHuUiD62+pkN5C1NsTeLT6/JhKPeprs2yFF
nvsUftos+6ucGGtI8l4Dpd+jyP+XO3abx+WunLaiybaobGarn5H6Ah4xiKSN6kyEfJoJbjSFkm9p
aII660x3EOmE1mAMVUVN2FXoxd5STeBUMLdI3RHwtNbZckL84lwpnoomWFs4UPXhD7ElO4JJQu+l
WvOmXOhDIllSUy77HZvkgDs8k6Yn43KgclV1L8LHNLKgsJVAYpFi+52uMXJ10n7Hc/8AENdVvS/+
Iv7v72rKqXalRcyShpY6G6K/jA6PiCXp6rmfXrzSQ8Xm/Hm08TcJOYTQc3lyIoWfeeleoi59Tlr+
nFO8x9TlRxH23zZUX1lA/nN53kOoswRojeFKxmUBp5J8AlMRqMJ+CgW4tRH+vOWYhLcS2ZVH0ypf
y9jS2iRDXmEI7Ku4y0rI6TZYU7flWqU0+4lk7/YlU19eijeymKQmlAwPm4nsY4dYsx2GK9mEczTV
Kay0AcBvsiKZ/RnidQA+nZAK/uw/MyphNXagw032jiPSEsl6ErFCjkVNFvjbnEJiyMk8NbPv+8OW
swn/rj6lT02llc9QJHvbzDgu8yq1AchEI4aP95j12SlBjmQ1rA6CKcPVPuqUBjBNytuGdJhmxRnV
qJXDxKFsRd2qqb/QjjKEMP1uxCaKABqVBDVEsqRJaVteEs7anYr8cFdgZ78b4+VrmekAZ6WS/Gj0
zoe2DMf9r16zBidsOHAUmb3qYoYkyZw30vj+qnI+Pa/ewzA9YnQPu933MS+XvR2dOhdIpKlaEr1P
oworEi3JUM0oDy/jtMSnlDF5LLfpPzTCr5FtxW3OpLgXNPgXUQKNifJBRTw4tyxXry2ibmo+z++S
QBAeLnPeZLP5t2k8TRacgF22iemh9GarMrkl+yIA/54tsqt7NfdVwvM3bfEE5yiINQQ1bTWmIM+p
0GW/STN9E/4+0WAHda9ebflRxw4VY01LRNnM3aRPoCU89sOoqzII35Zy6vD7Y/ePuGh6IX2GV7cj
7fOWsu8o13DJ4RoWXCK0tbezaAY3xBdE3/qT433a9AgtwXUhUv6ulB5Am4+ifcxo/BhnS4aE7vjD
rigPUyBoZcF7qVZs1/ew/e0PLPpleEMDsIu2hJ5ia/E9od4mkC3LeWQ4NWCjt0lhkGGFbQd+CAPf
tcNxm5fuO04ojo1w5PLdzWW+t+WAqOlsXapU5E/ImoMZZBj+TZNZVVDCZHue4nktXRSftzQfG4bm
vcJ29FNAlV9H6xhd4oLOV8QeoV/ZXFt1ZEQDtvjXOabj8xIH8nmLM+yBwcav5wztRNzD5QRL1uKj
X+xXt5Bih/Pte05ycw4zrKbXZB2bTbbRUQcSt2Egbc2o2lAj+buDqdS5LxZ4SpYozjYCV5q1Zriw
fnw0CUooJb47DwZak3RK2EPasZ9iRkgkk0Zd5YSyoWC+AuPX1R2jgrwzOaIXS6ZguBkzmtcusqRB
xFR/lBMRlVQGwUpzTg5xj+sIOhR2MZW2YlMXVXO4FnhEs+XJBtTte5KrxkDjUOkwlHu9cbPr1tSc
00RFFXKPigoPva3HyC27AIfgqaU41bxawYZ0+dSIAYdI15Npr2f0Ia51l8Cy8JVuCLBJkSXVIEsL
/4PrhuvGii+FCaEuY/sGHOQZ5GrQQ4XKdykN+oNDgNgOPu+/q9sSo7cqbT31MfoOREx/I6hb17xg
eLoy/wHR+VhHLhvqbprxjmPfVk2uXw42nebKAd1CYdqQEAY/ngauWPywwQf9SNEJn0y7AhwcysdM
9ZBW2vaVuC6sNh3NVaiwqpZ5AAuWYkhrCby55uWE9CdSdPt5lX9n3f5oQlyVMgHvTI+mo+j+WL7A
n7QtkioH+F8PJV8OEAjyXeujsnLdiMx3Sb+yxX5DQbVWPvqNg+XjJxKqEGnq+LYXGlltJG6jnaEk
OwYzM09FT+DNJ+hUTZ2UNcLq87d16B3w6JHRavIcIXxJ9w/qqfzD+kS8ZBOoBU0YBqD/dCzhRzut
soEXAQ4Rk7Tbl5031JaNjAZd5diO/iw7ay6Jgf1f6qZkq1hsBb8grOTJQMu/uH9TElWhmIyunFXi
juVzv89gwPWSJWPbLEi+u5gUn0RyIi9LkUECjQpabeMosS+l2S0BCfrMBm6gVVcBvSULctVw5/Pf
8LSU67s53lhSGU8WDFkLMspKNdBm7oneL3kcHApCEXoBj4sd8Zb29ZgolLJ89LmrB91C/wwlFXiz
8BuDTpz80wqhgZjb4c9lfltIodyKfLB5wg2ZWCgq7sMVLcE27Kcg6b+107DiFwTBD0jRrZEfhDMC
crtdsiWsZqXH62OX76QfxGnOhN734drtcZxISEfQ41kW+zrGZIDuOs32Vk3twaRO1L/uI7dsxB0P
GTaE0tu04qFa9tmKrjH12dKIeGVnbubyjAgobGnLADvbDVLS2NjkCqTibxe0J6Cy3clMi22SLfqb
DslXHJSYy7SZmm2xr1kyp1UkyYKxhf9qHYOksoh+eJj4tp4i7rYevI8seRji2H+Cx0X1bkjB8oys
btGUMdTM2c7BB3HxvAeHvN9zvw2PjmfRnqQ0uhOyJTvpWXuCm7I7t+gFLrNi7f1YLvj7tDzDFpSt
A7sfNEW0XyhFLfqlfeC6ZwhhQu43gI8TwgXvcz3QU09pUrs4PpJfQc6i3AMftx/SqqWOHfYsKpbP
iQzhjaHg57PsQAR5HwfovQtT22X8Ngm/J6J8ZqF6E7N9jbPhUyewkWnjHCaPG8KJhlHVJGPHhBhW
9XN6l7DsU5ftGRZuh40Mpha+vflhvgLIfTGcmR0r4+s4Yp0qM2xhYPRd62DBwDDrZ9DEP6UK0nPh
YV85pvYCWeQPWWHCAkvkKhDrE5LZVDVa4qverDdCw4OP5lfKEl0Nmn3CiQ8L4j48rpHHUJoV978x
cbvehl8whgJfVLrhxsdgrlhYXnnUHzcYNjXlnPEapcxX6AhP47r+FUn7shAnqqJPYHgew7E7WRtX
KHijJNl/Pt9YVXQxuvvA3qk4/55VgTFTTw9dEPBDhGDnBt72OG8oXJnyrtxB9LHDb8gu6TS0FV2o
rZWKTz0xedV61L10bPw6/itE4qsFMmFnk52PxXeQSAhIgg/b88oE7AVw/pfJt7uo5G09xv1OkviC
sPS9JhpKafkT4d2i6cBqZYczNTKqdEAehlQ8WBUiEKiN47pNxrieWItpZdpnQXrA2jSqAOh/zGjG
Wi//qjQ/Mp3dBLiqzSy6r2Ga/7kN66y4/Ek6+U/Q+E8ZmKVuicelRSt8O0h4HyzB+8jXvS97uMgU
/HXNiakKVjxsangRkX3WfvzK3cr3y7RFlaQE5FMVNBhsz6lZimqT0Ue6jbvV6QcvhweZtw3Lhw/k
7hY1npwEiv1VYmql5EGJ6F8B5BLub/lVx/FbMqZXCOqvXhaIgOZuX7htqFYdwjeozc695z9jSk+G
l99STWeaTAA4E/43J8sN0yYe+mFuDBKYa85VhpfMICJ96DBZwDalBnpyMJSaZl5naGeFuYEelYBz
j3YFFAo4hK5dM/nEoSBPRaWouxXb9kB7/Vio4meV9Ije9omVXFZ4R0FqSJPTMBP0ue0pnAqGSpb8
jfz21w7qh278KsZlaZBm+WlTxusF8Za7nNkvM/ZBtan4S03mdUuTD+Cd234uR3gKzOQxLeC/yiZX
7LtcPCi13JNokPWwhhecLyN8B+jjEOp7yHXxRctdE1AZNYwv5W7Lo74xOZp4BKsuu01gmuSBAq7h
17fM+nMCEAkQPrs3JWbRpV+6XdKXjQK/sOrUehw2+aK28kKH/jqa8X31Fs1GIfi+mNRnq8Lv3LdA
ktBkTOigM4bpPevVrXf8XriI7SnLwXEdLMz44+VkpDsPW4ddVnmDRxepclN8zBuml0QIcV1l/w9s
oD+on7TCoiGpvVwfJ9Avm8gEElWSAilQ2TCd4wKJMxgp8bcve2S3LnjEQUqIUiyf52iHEJwBk6BP
jnYzribBgrRqRy5s5LtZuK7m3Xgd4sk0MPO/0RmO1Fn+Ysbsg28hrfXvZDGFXVzbGeQkiryHUk2o
hMCOmtR14gA4JN5T7tElag8MQAdFLQxiQ6dlgKAvhcbGG07wMItVnrXI5HVQS3SOU9vu2zwbt6c0
F9zX/UZgQpPEbb1lXt+bbu3x45JuMbtea/65rHOCRwkdRr8T4L+qOsDTe9LIw77Ll8LrCgC1P68e
Pqx1mbfRg2gz/76tDgJOOge/6Zy6vSdJ2P34bhiwIXfkvdcjXxrKF3eGNQDuOrKogTzlA4cdD2LK
YfVfZvjDdegO6ykf+zqDcPImTJJ9ihXZGrGOAJ1k2GPMadpWbCHTvzlahsdp9fRRYTdl6iDiNKlW
lRbnMZ6pRdcoNZAz7fNX3zps0ldPjpBIkqewY/2uU1w8liEFGTDVSYguIgiefl2S34GBdoDMaCgO
KpvpuzNofmwHvyHQjFEQyqmM/GFEdA/yZ1kf3LxXLm+k75AQK8NYyBq7dHmwGlhkq9J5l2Jtgl/o
5bs03ZLV2kdAWKdx/kdtEBNMnspgEKUdHujE+OEJNhzT3roZhjJTR/4rLEt2xvgA/iJuG88qDtax
TuWGVmKaC4SfloYg/TnuF/Vlkb4TVkmr4fazjDbMKkd8+YyMkjatBDN44/wax/ejX9xQpz6ynz7I
sBLHSxaWTRRv432i5ybskfh7DlM/E1x3N4PuQ1KLqOB8RuLmwGmZVDN47PUo3NKAvLtec2XHHWKz
6diUNA1fZ1kGV5en7VuwBZiA2phANFBO/oGWhH4VIBHfByG+sSwUORcjV0chvD2bwgd7WsxQGy6h
g+F3bBIAJ8OcxwfbxtNR0UDeKzLpawpqOGolIosBoy8BcjIhnrCNLklwEBHPfpH4ddcvQ7Rz8VjU
eDcLDMYpb1bY7iPTeRgONhLlKeNivjgClAPrYXuL5kHuROnLc5nz5YbUXbIDh7a88Rm+DlbZvmk1
IixnxrsHu4C9LweA826zDLgCgorfpwyEiiLGn/3K0zb7lrwfX8DS7GQNiE4B4eG92U9jNB51JwHc
8i2ISKV7Hx+WLDHHgakR3fxqAJzH8WIPQoMJBiCvKL6GeGDPaNX9eZg7DBSjHVwzchHAVOq3fcAg
GKiXJUqDfaHn6RCG8/I25JuPKxHl/WmCa9LB+IjsMNFz8LfLefsbu3L4wwY/qbqUOOI2LGerjMvk
nnp6m4HR1KNFZKfP5h7zVbidARrkV2Auvu60TxtWomEO8oTfcS/Nc5d6ajH4r/DKWcAVPmkZQRYj
FPMdnvPJXXsFDjKco4r/NBK2GxsP82PM9PZie+9QHrmF/TJOpo9gncip8Jg3P5INvit1EpriglEW
IIIZvlXS5lXyu8AFiOmnr6Fbh9PQdfHbOhfLHdqn7tBLTw+5AnVnAXAJMSuHez73TN+FbZyxemip
PehkU+spDuBXkEZX1FRRe/BJMCO26IkxNhX7NOrNjYjJV/AkjZIKH/drTjbx6FdYS3Zbye434QCq
JeAcGucQI4FxfddK73exyCClCfOtWnnK9qMf4ZWkyg7LbeyHsGf+kGnmENUWtP91QsJKe02LQ+Zd
W5c0fKHagrOQrQm8N1r80wBltRK4dIEE9GqRmPNDjw/GXQ/WaU+3S6EVkIZivcwb0BQcdADprSdA
k0bAVCNakFmV/1bJfjTDANRtS34lecGrUUDak2rU6l7MdZBl3xQxuHcCRKIqbzkeySJXe6BMYxMy
z2vetz109It5wwUQzPQJsK8gPeEQw+AjpdmZPH5MZvaz6EGg1UYjtjKB1HIoYZpcQfbfjfHV0P4n
Q74TPlaL03xzd32abDCKKYC1Itr5MAzxt2n5UxEK/go6d35oWYTNUZqtuDMta1qMpVUsfQ7ELmBH
lgDuSbxYDymxXZ0ajAHtZPhu7dOsAc3sPERj2vBudddg7BwgkAINYG6LGOuUaOr382bUnQ7YvzIP
aGUYPW/5dg2H/pUXOjtpL0AukqU7ZIDgjoMl7DjPEXtM1zW9zEEWfhNHk08jgePqcutqFAgwg3s/
XruEqhNoReazBXsIg5VL/TORxNWiGNA3CXIKppxiHB2cu8s66wFK+yLjSD8vKSp0ke6GAHPmSl3R
0CW+t07oZpazOOWbxsATzcFZ6w2ZpXRNayUGXwWKRJVf6XQGpVPUm8UU3i9BUHEEq+4TPSXYCQkc
0agGuxX1DPfQq2rtWFs7gmdvsY7mKGzAutgIl0RWoM5lYx8+DiyPd7yY0J+SxYIKNXZtdwAXiO0y
Ykkd8ok/qhxFr9Z5N48VTMU6tVvGvsBidNxcgt2d6T/LvCCmKWHDOFZtZ+U3os2xdIgKnhTH0jG3
5NXsFjUewFcVy9+JuvjTC0X/uNbIsMoUY0nD9NzzJkTcYvE8Bl0RXrG1zKKTEEMA3XOosxFgXaj3
Che+NAyT3TRU5byIRwkaLXtsgcG9yjRm4kyyQk/A/cPxfsWaBF4cLN+jQLnr6E23o7PzFzsAHaz4
yPDez3OKhUqa9N0PTvHuq4w6ckkDPaFzx0bu3mkm7sSQJGfsm5Rc6ElHiukqoTS6/TL2jn3ebjBN
GdYfrlpSr6UJd8EizdfqPOa5NO7uuSmSDzQY8lTOJruoPAOEy3v0md4Y2gybUi9bEGcPPFnDqs9p
huS3fNmVoewBx0VoE0I08wDXxYLwQTV35xCV/wE7uPgp9aatSTyW58RgXM1Cis4Q11/UtPOAXT3G
3yLsM1tN6bZo2EVxUD6DLGf3BDv6CzFyvZul325pMGX32vv0LrZ6RZOKyfVfrMphH7JVnNd4Hnbl
wjdkCiVhQ7rFAsLIZ7RV0XpEzzE02dCNf5bVTyOQuW2+apl2TxRcLrz4ICy/paYTL16S5E825Mk1
dXF7LICjsPDfkOaz05iZIHvSqBptMIjaLBm/w+TbPXBgwqwJwZYBEM/xX0PBJfikQ1T8V254XncW
jk6kRicDYFzSmD/3eWbLKo4IgGqEevQ/q+ngCzOmDGuvLrH+pWQjwZnVxqtA6H0brOdlGICdxlo+
rhTSi6YoWP7ES7r+Qs55fJ1Y5L6GrOxFTdoVeo3ApI9pC0kpwHaAX9gWRKruhlBmYPHwCJMmnK2y
auAdXytTRu2yn4NygOlq3EcIDmYFy5puGX+nGk7FHXarS3tQ1kxHPaz8udW9FZcQmHczbhjANRF6
wZTaqb6m8aLVHp21HE7S/8LIy2+WfD0iC3Gq5nJYP7a2Jf8cVenWbCbp5tpmcgTgOSqcpdvKw5ss
zfKAQj2d5OYiOFegA7uC+AHQvFiA/e6xK+71c5CtbKtkis4NFs2DjNraoBlUtVPw0wJxwQRAjBaS
hQ+q9XNXsWLpgFr24X8j6SQ8/bHBewL6i0YBiynrGklUB3+eKBc/InAEsg/JMrw/XdavDVo0gL6e
dP5YztOKxQy6glO3hvo9j/vxeRw1JCpLnD8Z7GLKGq8yVgw5IGbbCJ8njwXP9CvTqe1xSEpwBVpM
AY9dGRRvCdsWts+0pN0FClqcM4Mf4iYVunwSBSdtBQ9yrs8bGCbiwWMQmf+huE6Amvq5s6BmlKk9
GNxzgITa9P8N2MA0fOkO4Zaid1PuJrxh9+UAi6iYRcOux+294GOkLwnsjXfpYp4M5sPHPFhhfulU
0SB8j+2QMhrsf5dw7i5ZCNd1ltP5qQT1p1HKd3udaRTkVf4Qtb21v8q3jY9P3dpaJAv1Kju1S5ed
ox6u+W2KbbzHoq6KU4/inYtEo5QmIt7qNOqwJQum/l4uQCkIBd+kEvPk9iIZIdvD6AdAqxhL0fCB
oqCMS7+zrXtdPJ/rSbrHRbeoWdM0Ra8oqEkEMgQ3tQQXGVYZBssMJV6dA3gPLrTEWtqCT6G0ubQt
fpJg/H4q1P1ANjQIudqZss/22so7HWJ0SPM9zci084Yc0Z2/KBq1+3BKj/1WPmP1eSjW7RtTv6/p
L2Mlkn+xpsfLt3xh+gO0ZBjyzQNMZSTEExmafrcUIWC/FMzsfoy/SPqrK2qXoc6ITOuwpdFpxRi4
88jEbLHWZfZiicXHngLaNyBOJftu1MtDxsJ+RzNjPrOEhs20SXkbDZNoBsLhZYYvHwSC4Vh57y+a
Y+wutsLsSp6YHdDUroJ2Ux6nvksro7IH48GSDGJ2sqV4Mf20Ezy+D1csGiD2jhucc9gLt8BpytDd
IVnptkn87LYzeMrBESK5oU8Jj+AXnGMLHrjwmOcMVSEu6nZtc8xQ7g5LLhSOfDwKxnZT1B+ge8Mm
aHqaovLQkvgao5XXFj16TJ4zlp+loDu3EgBGwu3zHOsOZw9Rj9bKj41c1qaQQBY6DKbBOOEgzf9a
Ta5mCNBV5o9wu97Zjt6AVV/Ccrui6boU61xvW3DdfseH2RyjpH1oSfsUWC4wBYcPaw8+T2uKP+M2
XsNtbVRcvsIwDFYn052Tdt+2bUPg7k96xHMP9BZE3S6a7Rfp4p1J1D71KC50AYuiBO8JNhwdRoR1
DlUDbj6uhGBVPfv7X2AsWrabpHLvQyCgUewqcNXymnF3CNYV8DuDkB0eVq5XsAAOtobE662n6ylp
p8tiM9zBoaETBliRzaDkBPC9sbiv2fS9yuRcAL0Ei8afZgkpYRLS55FN5FfMNuMCenFeMvkGgGnX
eTjqw9+JuXYv4NcFqrrBWmg8iRYlXVJs9J/CfjmOqzvn+BKA5c3nb1gm732LVBYq/xSuOILte0BX
8NGFpAkiCffYFgPvymfTkAxXoC3IB4pZcTBDyOtWQJFM14NY4TCVk4eWzb/7g1uQfcT5R8YtEGXc
3MmJZ2vyhzBFBgbNotoW0+l3zbDNrgbo8pCY/KXI0djimLNImUz1UffjaWPyZLf8JTZ9rRc+7z2e
drHeQLHGBXeH31yBSgN/cOlyEADwqrxYXjYmToLF4DrwK96Idx2X/8PReS23bmxB9ItQhRxeEZgp
UlTWC0o6kgaDnNPXe9Evt+rarmOZAjGzu1f33jndb+Uy02DlcGhNypczGmOQwK/4Wd5fUFfOpdtc
2XL56CzJLuvk1Y3xF9qsAe6Yin1a8dtdq11Sv2UaX0r2A6KixJW+m8unIWWxyDTvXOQaTuWyDgXK
+90va1bAMIc/PE8iZIPHRN8s9XB2ZkZrYbxrjhktCm8Atdo30kYJxl/QlArtbuTg8SIvxuKL2cDC
/8+bdTuk3aNbyD00DGrXXatGItwVCc+RkaCeMS04ZflWpiVC3/yt9BrwjPCVmpRe0h5dr9skjKa+
IceoXBQ6Dpcaoxwur9V36GyR2w+bIlZeGfUOCY6IXaDc4Ikd0th9rbTyvW+089B715L3dqhL1g/g
YcBGxCnoADhMy0ealmuQtehSLLwcRyPUlWRnpe5lKsRjkYm/fJqBY1oqu0kcMBvLk9Y1/rgmO65N
p46OohRjwHdbz4rUZAHQ4mLj6zWKaO7SgrfmD0yDIflN7OG1+vSEFbUzAGsa6/+mEvGkFpvMHt7c
eBlD0ZUmn4D5inH/Ubhy9mf8VR/i/KobbKxsyp2lNHg7RvwyAxIiYX1IQ32pPfnMg0GkN4e2jPs6
bNGjAkWIKx06Ao9H/zeY9vvMJdLvZZIHRpm9x45yXJPpEZXzQa9WMCa5/o22x5mYqf2hXoZ2q9bz
EBgT/TtZo984YthqLqgxFtRtDEWbHsqieM0k/p9n0yWajpGUXVj08o0b+nkYp/ZE9+GOS/obEvRW
ruuTWtmvia6+00MRGakd5mbxQvs78oz+Zbnpc6yqIec/IsI9/ui9GLZ6sDQoGLOVbA7ok7DIOLcb
b1ah/LwSue1OOXVFhMe7XVs1WvMy5KffTmWylbp6K1N3A44T6QZiezl/UgIQLap5S9TikslyW9bF
Q4ZWo3nZOVnpZe64l7divixp/VrUJpaiU4WO3r33Tn/kDhf2U/NJAfEnS5dPE5aT00GMtSn14U63
4i/2v5nKg2N01d5a1eOqiu86qd+5q/3EYv2aqvpotu4RUROPtauD1v5BovzWQA39rrZ/uym7Ir4F
DJ947p/kKqmQa0PV6TdIm6fWPafsh0OJAzHSQIZUjOa6XR60RX3NymwJ6vVpcKdIrMWTjqZgTJ+J
Zu0YdlHYqq0d5++pQmlD+mWbx8xh0Rxja9YjddR1qA35ZVHqXVY+Jb39giH66vS3Brt70a+zam0c
T0aq2wIJvqC8vOWttjVyN4rFl6htjHz1bco+LZfbX8cnpZRwjzdttm9LpUbOLENQykBZ9iXFrDLO
mTTT8XtFvWmM68CKecGfY/BV1HVfa57uQEwNUpQOf95iblfz6BoAI8kDYNmRpHkwaMkmm92z631V
DveRJK1eUF52xBp2hkI9KTPns9PZJx5xw+/G9p9iArPUmkK1WZU+qZ5AamH43TvJiIdCv6kj5I/h
UuoyiMzw47Z8UifltW/0Z10XfSiTNRrZ4p3Z6ckBNPW1Csaj4N0n9ctiMA90uPRBh4OyxREW4VpM
j6QbidX2rhtBbbOoTTcOna0Ty2OnkyGeLTWWWx1p5sGZKTQ27PVZSbVtJvvdMg97d2yywJ2Td6mg
BttslA+42apRj53rDV9evVvLJMhMEeSDFqrjWXpfSsX7vjs41iMV04HrvTK+B8VIJSC0Tmy9A7Wc
pMzCWRsZ2XCT3JMYCB9rHe/qSC6/SrtLuMSq68dq3fJ6n9N/tPQiguDQHYXGm/3YlcjLsy/mr1Yv
33LPPLsLxjB0h9JsjK7EmdZvVT0EFm9JBweusssHPa0iFbU8ZUpsnPFcGXxNWvFUWj9q+l4qt3Xu
N8Vkh0t5GIR6GCpY0+nSg/mojADCzm+KmeJYc1HM/2asTJ2PLV6OU/WyFMXBnt7uL7rcC2V5IxoT
ZOk/Q312Z6rXTHNfqb9mXp0cpfaztttItgE2DUUiANWxHhRkdkjygtuSi9aNY68aEYKBKSFPkkPL
f11sd1st/2urv1FjDZOjHlwl2yoOezhc6BB+Nb04LxMd9rAeSrmZ8s24ils9vbVcu1sNIQOw5YN6
k596zSUkjbHibc8PhtnzwyXJRmvsSBM8YIPg6mhtlImeiLWaDxDKm9gdGJXKyJjk1baaEPIncCF9
irli5HnuMBBxXc5O7BxnY3lyquYpHZ1HaIuo4p8axcbqrD0a5F2qDXTnqSJYoOtccQpOttIIC8pL
Ss8IKFgKMAD9Oi9Wv5BrMMXKzpnmUCA3BhOeuolpWq5mcCeL1qbe2XoO8Ed43mn2saYyEMuwUUZA
RufQVOBkVdS4Lh/tpRQ17+0CpGmELylAkEaq9zy/0FK/ZKH3kJ+BXAJ2uIYuWQUr/rag0FI3smAL
lOpJDG5kuB3SIgba8k+K+wjY+zC2SfEnc+VtqP7/Kmxw1CIPcmXm42y40g+l/eG5bLxZrGPviKPj
JGGqL1NYW+qFStLNkCJGZeOmtNJNAyu4evOG354q+aPeTIfeGf1nrqdtX6YnhPSnlg/UvpsN83uV
pqe0VY8edtdCm5sumkenYJ+aISPFvfusUMZzSotKf53FHDLAA55PdRakDsXipVzCWM+j7n4ctYa6
JcZDLETccPq/WzENICHjIfM6DrGMd9OKF94gD+wW+83QldvQeu94LMd4mS+9NmxiLQ1tFj0pjBZu
d5bud1yTyNCbU9N9LWhWOqBcLB4VtTnj+R3ibjnPyRyZ3ABym6UU9N0z9Ej7Rxl/RfPUOndlsXqW
67lyF5Tam1OLqxo/tprcNYU49/GyUUxx0OoNTfObSc3JL1yXVUDtv+buP0N/rVquwbJDTexvS/1r
3X+/heNTUXF0Fh3e0QTxRukc5nONhJe6Cn5UG0kTbb/d1asDOSfPFsNPR7Sg6N2DVFdfa9lCBn3W
t2hkKmSNtEOnh52y/xz2OC97u/xI3eMM2Dfg6Ct8m4RDH7idbfM0vxQ21rfdBlKDWMyyTXO/FNXO
vpu8SG9zrn2bQvnxqKotx7PmuhzwK+rgshfjGuSdvktxJSVWboWD1eLLe052qobfgYN17g4Z0tc4
zqFSFmfN+RhnWuS0X8dLNk2PNYHEIMcbZbTRoqcvsGdwN8qrl4+7lvrBXqI5DOpjPE4B3F6QAOQX
a/swLQ/S1H4VvdvNUkfPNHetG99qtT7AdBI5m99Llg4VlTj2RXV25/xIrimaU/ex88B7betkpO1G
W6ygEtaZYIM/uXEkOuPdLD+Tzvp0E+80jiQLvPhFwQ4YCmOjjvYlLSp/TFRUgcznBAtmIcPSzc7F
StdzO45AhVWyTY37dXmI0jvYxEq7UHEnrBNSPOMM/zkU2d4W1s5swHpS8vhlRXgnW+j8NNXXdaiu
ZZ1woNYqsoUC4W16PKHWxHQnsyLb6XK4psLrIle3voW2gO7pi+lXXfHn5URUhEUEp65Efm1j4wXQ
wOE5uxvjrvHjGTEzW5n7rdMRwnFHhhygk16uBydNosayooJHdYYPNbP+TkEhNSYPpUjCdU72pcmq
oFXbu9Z6UDKgVNQZf47L/eqI1G/ZK1PjD49JctGtIeSU2a8Fq3yckXenweul8pNF/ZdN32P9DR/3
5uUfxH1f4obVu4q7Vyplu6i8st3QQTuTw0cs4rAA3JkmkNFeBDOkpa+0ybtipQcHRHXJ+BuJ9rhy
/KwZ415W+4OcoqFUHmuNMFVlWGCkzex3DW8f03jonRmUxVGwnNw6RaJgop1sDfljXiiWsBdz4zkc
hIWpf3J/T/1Uki0lxabtKNtqMVks5biM43Jp8/lJgRrfqh6flW4ln+lSfMeK8jE04qpr5eOCI98M
6tEqsQMm1acr4VCo5tHjFpnE2oEeZr/rYc/acjdTIrCo3iGVSWgiLgDH7krr5b7zuiPk02E2KakZ
NRxIlreECZzOyk6LovXOKlStQRgvFtnOapiNAArKsrzq8eR33OmXVX+KR+m3rbVrqNCzy/gtht9b
p+wyDvcvunKakesZ2W5qb4eDnrGHdczIkLhEbOLtYGPJ8RVNuK/KHNQNYakgWNSMKEgLx1lvpoHp
YK7no7YjPX6Gt9kzxR+8urn2CZ7gaL4VVT/6xmQGptD+FtkHjsFZKfPNotXB0gDMU/NrFlpUFi8D
EBSP3jMXHS6TJVLlT5qbL/k4czsrg1Eht6clLNXzQnaPR+mi8aq4DxN3pFz/oCOVABFWk3kHa6uN
og8foz0zuosWp2Hh18tlzvPSa6xMPvify8CynIoCCFWm+SY35l8mXHYFYVkmuOaTc1Gx0E3ZBqis
QcZal7F2yZ49NtNwjCcuBZMWObHguc6PJrd/Pcn+mrXazws9Nyy4zdD5C3fhquGEdc6loO4eSVzB
Dn7Dip4LZw7ViTjzPO1aszx4eXej7eWcLi0qVnlI+nQ39tzGBpJeRZ286rZJTgO0LuUFHKdbmn6u
5jAEda8GeVuHeemSU9T9tKW1kyBsvxQ87O6HWteRWa+8nQknNXkwVQoEceXrgFyJPgRdrH/G5nDQ
8ExrNQ21LNkJFb64aqOuMGsfTdzRs/2d3DWnJBjJdhJTCWyzflQ48QeU/AynoMyX0LaH1zFfdnmc
HqZaXGY9fq47j6M541lXg04sx0I+GdiWRc6FRHobyyqfB1XdGYYSjlMT1mK5Vu20tRUrXBAn2vEq
JWO3PGrr24DXLzuoVl4NhvRO05LvSycPio4TY/q75xMT1TorTv+hJS6+Q3fwWiaK2LoMw0vqdVsn
f+X2Gun5el8jF1oZ0h7KoIuymLG7iLV6kFX4ti55lhRFaVA3Wv1P56mWdRKCTBM0XlG8WOPVkmiQ
7WZU02Nm3eo+fQL7CJeJnFaWom0gfldWSmiDby/5pWOaOedO482k6P2lV5stdyi8Cba/LULfmdzy
2r7fdwmR25nHW9HqXZfeaTMDAxwxAtf0t9GWckPO9dpJlqSvyJ82tl69wiTH3j0OpVcbyoqfBm+N
Es/tHwDc0ddwaS7FWCQvDa8EzBQoOdZw4lV1zqYpNGhvfK2d5A8KxD2F181IMaOoV+JOdaQsUqBB
KGmkZtZhioeTJMnOQYinDITe7oF+RyKYHAduuo7Q8W4RWUbu7EddqDu0pmTjasYbQeLXtSRQxaXE
DFymiWBpEaiQZt+UxpN+o4GOinaooD3W59qpsl1ncrfPrFW5AMC/I/Mav5jUHL4ZP6FXiB/RV1EV
G89d0VxmO//pjfhPFlmEGxFOts6PRNimsPXIoETdTyYLp2I8OM6XlVVamBns9i4G/rp56zryfEjO
vIK2He1tG8ObjnojvvrY/hCrYQSlB+Hfi+d1nEKrgdzSFIZese1n6jKy6tGNy5eGl+ZgcfDV7EaZ
tE2RxpwX/Bvy+mLao1/oUOv6uG1suS/VV1Dyx3lNnhYx+62FQ9mSCUHUSBVn62L7WE5n+Ql5cZ80
7BmnxTcU5VrUE0caY8FI1b0Yr17FBaVFpuZNEvax9di7Q2CWcxTHLeksl4gTLwOFxQPj0JC5kY8D
8yiaVgjdc2A/eGhYbTDCLfk6W6ag8ZP7R3HJRuuBip0RwzJ/FFn2RHXNxvWIqJXNSR/S7TJ1h2n1
3saWYCUd6rPXXNxhOHFKRlNbbZ3Y4hvN4Te5JJDx75Nee9Vi9vE0yUwaKfsteObMVH3HpCA8bd9W
wRPMPxEKRgb4N87jSsO2KAPor41bVaFXx37Z5UGZNjLgxf1IkgNVA+pN6PhTS7PDS96XLrmIoiT6
t0ZxsXy5c/ncDdPbaNdXxXA36uwcoF72+pp+uQqEbWxb26Hmq9AAHxfA3iswt1p3OyuPT/WEg2/N
rozqBXFHFj+tNujkt2Lbz7t208T4b4qqvKKz39aV478ovEsyrAuAEneB6hxTC8HBrPi6xDp29nR3
gMX2H7P4dKqXxGEQnOhbRt7c6ksV4FOGSZu/1RgGdiVD26i+e4mbYDQHl4w10YEPazYI78hAV3k5
SOc4NAXEnfIqx4ln6W1x5G4uroba77SaS4Ca/6sWS/cXRgIjG2+rRmsHv/5ksTZSWKwaRjDFbBMc
WJRER2mbHy0X70R2zp8xaN9eTxuRnTxYrRVoazRoTI4ZOS6tBP6br6PrzsHQny0kkbZXtgO/btbo
7MkEb1LD/I49Gqh6/WDICW7dA9DIt1RlHIwk5Zv12kPs01BEnAEPPyF9TkD77jf21aZslN0qO27C
ra+vy0agKVoISvm4T1ykx0RBZ1ujJRUPMnuhySNQ8TlHI4v6+Kf7vxSVaWd6Yl9bJO75lwStXn9Y
mGwpL1E99jBSxJeSmi65/411F9DmE9T5n5w0v1X7k8vPtY7epYRoKsA6fS2r26hYlbe20a68od9X
hsmqKK9urRC+U5+reX3MLff7Hqp2vf5WqSRh+/Jp4gQD9dzMDqM+hXk/CavOqd32S1c7C7Jp5lS2
UVuoHODoFJ4qT6nDoU8/tqaW+6Go9736S4wmNHMkknxH+j3QxmHH3gSun1fWnky+FjsOtGF8moA5
c494uTI8dHP5MCjjPrVIQxZNdlLUmm+IPCQWBExSxMyyL90UH5Nx/ckHe9l6WZcGVjXS1z67zv3G
Fm/6ie0hido0FAHYK+ocCZZceMVF1epq45Rxx22u5sWe9nNYFHHE3ZI7o+HhLCzbIS5fHSmeVFm9
wDNd2qJ6sdfuU6Zgfp56GSzlIDiWMYi+2vmSrjzshH4t9t1p6AFdBSlA8Q3qcFefMdjOQ1H85I3O
wDMHjjYTw0grVqw468doUUWc11nY5dzj0lLXnvVUfUaxvKnrgAIEqfMgnHqfFLK6Tn1hBTAHZZT0
g76zKNRrjHE8Qk/uprVcX3IgbnWsbrk6/CpVy460tf03yYTS/FS/aUWs+x1bcGGsIIYyu9zRucDL
Xlb/aMzZWupwmisDQi9Tb4u19vc9UnEwGMu/vFLhHoq/gu4H5EdimHXSI9Ow16SSeyPtiKvJHyvJ
RChgtv2kv2f8mk5sNG050jFzcJBL29z5xPZiHYrnRsRuorxOyq2tdY+wEPClS6xuaxuxGaw5dKcF
aEdLvsrRI4BIpLdwdxDvJ6PvwtFkFCiUqLPsC4PXbaqTF0UraIPq3DMNDl9NXQdED5fKCmcwKI6b
4nRn5DtN3urOiEarOSlOci7cHnE2+1GaFIIBfzYzDzh4HyrFGfHanScXbkJVv4ktBFM2Qi+/6QzU
tH9HJAOZlJdNkpGSWGCh7mNjjAudHCuDgyXJw0b9TYAV/Dp5J8Ie4eJsNa/BtpOhl1YPmEunjrSm
Nz/MGjALv/rA6L1NN7DmnN0bvsqE3jnWjW/Dtl60bQxUBbHDYVNB+7M0Us4NTw3xXscUm0EzP1JR
XCZTexz4KhQoK4v1NVHe6017ywqM1Q6SIn9iCw6UTmi6J6vfOi0qOHOywgXZivr0eVI2coZZi0EO
Jqattj3O1hmfJSOYbyd/gvuFmB4TmVz1lZxN2T57o/s4zutDHBMLSrhVyYNH1su3S84AaVJ1wQQj
xoHqBQ5YTH97jCN7uArxoLpyW9dvefo+Wu9l+Vebacv0qflMACGIO9cia3nQ44TgO9OwWPd5VfCo
1rz5yh0OD+9e9KXsrydDZqxK1LrDuU/HnaxoXunBZ3yrhavIJnoesu6wWi96EZ9d8ZRaB6ZUq3ss
0aWQyXVaiAK7O6sL4gd9lRCW5NIDKFIuedlREOST9e9s339nPLozxbgYCIM+gLV+sUmMIAfYzNmx
vO3MeEuixy/QFFvXjrr5nIGqCKDywc8dXg/2FbPEVQmAz8YG5nOqyDIVdMlX3zEJlQKSE3dO7/ES
St9K3GvW2odlevWoVLE0c2MiHdXWd+60OyAW0o1ccr3p7MVMei9SNg+K234wYJ3m3ngH2d6Z2cAM
6ohray6fUgEOHB81KiTEe1bMvkYiqs9eZjXd5NXy0Inx7GVcO5hFzNLYTsnvWL3TC4ur92rrVJ8w
/JpKGlqqjZr2pBoXi0o5bXyksKUpnyDxS2Y/mAKT+AeIxWpmN8UatlAWO4XvrcIM1HTZPtHg8qVx
xNs5V7EkdmAGNYKl1YgLUQ66Fmq+qsXGWaptB8hv0nohkSLpjbqJwX4eS1omRnN6GKcp4YoIHgt5
rsPM0dNy6ddKoeAxP4tF2Vbxo6fLS5pSJzyl+pac12NjGX+K6N9TGLkWQ1i4etA02vfY1BvYOMZe
IqySPdj0B0SjrPhVGP0v27/I2abmDqa1pSCt/FYUegnjf06MVW4o71VjU7SyzFG2qofe1Z5HIl9K
vFDp2h4M6DHJwTm1wBxOSxItdy/LmD5rynxhH7EVlEa9l7P8LqW4qP172ZErXlttkzYL38ps3cg1
dZ+1ccTH0sePxRObOIndU2wa4yHOrDFS05bN7U7zRurYobPBXreWNb2omvM5Zv0tJe1I0SDRpHHp
SXlY2Y/UjJBPYNspnGR5tn4x4O10zdmNbb/jD9lVhUpW1d0UBPWrtXq2SdMhxCHl4F0sILsnIhpB
hlU89PGj6eGDpnn6Nwm9OpAYSnYrfusEdF6TjsiT7qa40obagL3zZ92Lr1OS/VS6s1AeqIL+c/80
Y4W5oO/PTcZQ5DlyixTnC37BK/t0N72jNH9LPUsiYCa4niHUm4nso1Z3EAdFoMEOnsY3LW9Ql003
IrQU6bHBsjgDhB0ztlfVB1I1xCq69KKn/G54nJUsPc+CbcA0s7hFDfYec/fVb1Y5fEDH7Jey2caZ
POCS87yk4T2CH/NnZXdavaSbSH2qDP05nfWHNRnOUlqHrE72hHUfGp1CazP7tLk6U4RNa3sr99MA
gJu3hJ6X4hJDjBGEJnuifgg1+yrvuQsrTn1jnWg5pMkJliea+p8YTGKe9oupo3SeWiAGpxSYD85L
ocuj1elk/MadvtxREzALcrWS1y9Bkcc4zx67rnzOiehlNFCkNqScWgSVU4eyUU6E1x9GDbCzEc+s
tOfOrj33HEhxYz/gxR+Q+v/g1gA1yu2a6GFnMAtC2sueLhEuW4PyT+HeXCvNBSD6khAVEpbFu9nI
t2mubSabdJ9VpD/1OLDpW1C5WfMcyO6HGhD2zNsx8UiZPFlLT92zBIUZULw7NrPnaTgbCYNHf8n4
l8Ved6gs+WTT6qAYNV99V8WJ4g7ZNltl+i0wF2pt3ixrtymyY88Nz8pSBjNxFk157myqjpZ263CL
T7LiacImkMU9not2XdceU/+w6y1j35rVttcMyFcOJof7/1JjonUL7vTAm+VsivxzNtpIEQgIzIlq
3vuNzby/vA4s0HAcItFrGcS5Fbat2HjGMXObt5gfJyFhR6+AEhWaFVGjEA7asq2SBC8BCgHLs7at
c5Pe7E6BNNC4kBghPfQL/kvHwi+4nXWrmAVJ2mw7eyqzjHOmRP75bglblCNBoIWN3Igxvf+X0kXz
VSl3tN6Cca4ei1l5n4F+eFuReEyQAPlmo1MwCFwhyz8r72O4W+kztiz6wR09Dtv0T5p2pKS/hdPt
3Wa6Jx02JK3AQCq/aS045m5LXSXcgE64F8M3/e2o8XfixMRD/2i07t86qj/tvXbtzXIxuFI88JVo
qz3cWGlS4Zywo4iQ8ob1O4G4S6ue+6pN5lczWL7SJYc+fUuaj7mt9mZ3y5XkrenjzwQ+WOU7mEO7
LGwdYl7b0RNwig1esaQcbgxEgXpPH2KRZH7d/3QxYk+V3OYuo6lmlyfOyW6KX8op3xccQFTI1zox
/h8AweDBqWZeTa+zqW2ye3MbKV1hJeg0JrlHrzqvZntY6ETIuxmfPQ8XvhPrXQOyrlz3fQE16pEb
GtaVtAOuNNh6Quxm4tVWwmFZy3Jl8VyQUi4kONTUgq6SuQ5GPJwCEcVq6uP9d673KDml8lAj3uqd
eRRx/Z6oYk97zMmc7zmrnjOJ5TRFUuwq40XtyfpP5cmTFXZa+lwLNyS5/H+LiE8d1pu2WiCeyjNB
oEtnmrsUKUvK5aoD6GtUJuI8CrT19DzFzjsL2z9TLjVqgZOFY06zBc0tL3ptbo2SHHLvRKtVSF/h
w9DvPmI5c81xpu1I8WEvGPqAkDK4TF0RadCjfHYMbuOifFZm2fuGNfOhET9kwdwvGaNIT9oTxTtR
bpXEHlP+o6ydql2FrksSiafc0f48RCQjx68X2onGDmh+qJkJ/mJyWOxuWx+0H30xKUbT1H9S8gw9
GZ+F5I1Gxvm1cdzPIp72lFEhsV/bnIjg8i/mIaqbC+ufeLW7p/YeEVrmU6a5r/CEVmC6+kE2zWPX
X+2mufa6iApEZy0jgZWNdA3JePinoJ14Cm02ngeziiNUr9lNH19U2R+HAea9Gi+xNh2mXDlT036i
kpoYvBd4nrKrrO6pK7SnRAKGs49AwQjVVFBX1bta9RcBMc3PJjznliaTwNRVtBTFeEReHTcp8SU+
QIpm2oy4Cv1wX07HZbz1Rs+lCEWNTyXM2im3TOcirdnZrG73Vrjqhk8djU1LL2X11o+wgWJ5lC2n
56qqhzsN17bXXrBtRPJz0paAoUttFgCazN682vWpsqNkcL5RAnPCPdgjZc/+tHA/J6lxaN3usVXd
Dy+juYE0PD00U/yplP0PTPJ2NYZrsszvoxhPvRCn0e7+oQWPvjSV12ZKYQ+rjbZ6lwFQt6Mvap6Z
RGsmpmRmh5+acDkY/5UqT4ObrVU0dFxraal2QVHSSPTKGX6YXsLhE/cdFJNvGhk2Arj3oE/1Tmb0
DqEQ73PGe+ieiTlrSuod0T3UFS+rQjFIt57Eu0wSYLcYH2NyHuLFw/pzky/ZlxfVTqixk/RNFmr1
YMDfZZr3torlycjmPVXZxEnjMDGSW2bcSLlse666NtFTfekulgCnXsmB2e5Br8cbxvyLNOs75dts
4IlfASUQ0i8Nl23KCyKeXEQk3ij0wmzNzMAvHH5j/AllgjJuv+A3d1JkV7TMnZ0PR4/+s7GjmZ7G
AMqyzEMBQqfh+dApMj0aDWCbXO9mk63tbVLj84SJas7zZXaQSNW5f/W68jsTWWi3VEzlXyxR5I2f
cw3xND+xh0eYmEfUrWPbJZuqdK9TmT+2BkSmaWYbi6QRpGJz9XrtoOLcNmT1XNQVj7/W8z63RRsg
wIW5SgtOlQ7Hesmu7KWlIg9n2kWshAy8Fo50kDBX37QAGNciAB2nJIlndDHi7Wi30G+dOe0LpGY5
aAfWqj92Zv6smjkcnOS1C3vXcBtHpHMg+oeppsJk2KnOv9zVdupAh9jSUjgXH5FE+EGL19ESD1qO
8t3ryo5FDdvMKKgW854Si9YZwtIX05FH3iw74t2vtpP9Ju66FQPRtkJexu5fCRd5V950aHYirxtl
NLZcaHbOgAGGRqLyP/doXjLqOJGL+UfRz7NX1CQMuGeNlvc6C/4hh0CHji8Xr9W7HZO09IpxbxjG
Xojh4KWzFU1j+1rNHXrn+JDHcNDdvAX32kPGXtKl37lmd/Ky4sPIubBSlLP4/chlMa++M324TQPs
Y5/jKYl+em1164zxW3BDN0iuzWecuV2uao917Fz1TtzWO8fJoCM75T+OzmO5cWQLol+ECHizpQG9
RIqU3SCklga24FEA6uvfwVvOYloSCVM3b+bJk97al1qrkAmhvmAH8SL0mcomT1EMWGYH/43vDR+R
Y3Au6FlPKDwIdqN3W045KDQD4qnvrnisf+ErxYfs4ioLEh9UQ8uxdOhqkyMwQxLunHLMDpkWxAW/
JpiOAOX6hcP3R6tmcz+m0pg4xWScNem2WRNBjr9mdg6HRrbtlmDKTQo+9Wlw2NAXHfbdBL2GILxg
m4vavbXtQP2J0aN5JO6in07HvRl2DCjrxDL0jeQpS+882UXZIX+oj6lJ9qUrnnhtwmfJ61MAembJ
cEh7wOQ+D9suUmhbKjsw7G1ajLUkYCWaT3khBxB6FVNlbTav1YRw7i0lq5ImEhhdZPZp7PvHtj4k
uMUORH7VBsbabjTf8YN/p10Q2gryoRMhT6v40FlsRmgz/GnxRlEK9WYV6aNNIsw6dKj46cC1hDDh
cO4Z0vaIpte9zFPh7eyWw2hDrWGW2E8TeIG9G7V7Sx/iJyCY6UbT8mOmsYmVhXlhcLlYPXH+xGlx
9y7mN2iKt3hIgU0ynGJ3C7MhR+UaW4OIX70LCpw8UXCbW+B4jVbizknIJxmGt+GuedenL73nO+jb
7yUqJzoehBWidd/XV4t7bdWyvokrXNOe1/3SPAvSVTUPtkxvIAmLDcC+R9KpH7Y4BL9leycdt4uq
ymdLpG29AFRBkp67sfLYFs0mb8Dxk/CUFqqqx2OZo/rMmSAaViek2U2ekjTdGXnxWkukhxXRMIPw
ED/IZVhdgWilZxyWHWcOCdlpfqHX4aAP9gEfF4mQLAqFQAyKbYIeFZinkIa7D6M3nZOpsNlaE+OP
Iuy7gj8AzKwb2+3IhUCUhnWjM0YPt+a6x7vxUZISxVZiukBkY3tdwV5kvQRxyv0bHPlBPyGxFmZF
rmefZZUa4m0fxGQ7vivme9d9rexgCCmTwuCnRe3OLRuycLBhSp8pXVbetpm98WgClwvHkjcNXlry
5bqNCQjh0TP55Ernk1P1Ppbxh1fIV1Fpz2KKWbVzpNOM7azS0Md+1qKKpaYMzSp7Ka3k5gxgqMmW
rbrknxirZ5jV+Eyy9wj6AcGaLzANR8sjIm9ijCm1d6/HOWHpZ+WaH6nGHd+rTZuXRzAU7A14xCHQ
JPMDiAZEFzAZbsRc7lUkJswyzLk7/MLuVkAtz20fZOvZoO2+D15iy7m4VF0iphKFEB9R8dZMLUkB
aF9ji5Gx+vQ9+eYw7dWxddBh3nGCAAeEku/V1xHDke5bl0jpT1y33MQJ6xQeQrQtHLrZOldNtIVO
8jIk8iWO1La14juID4i77Xpgtrci5hpz/q+xUSn6vPP3PCHe4lF+KyN+K32wWSVc+q7aNZqzlosZ
xhsOYALWBqbibuQkEHMIRmavk2ojUJNzZ+XG6sfmKK0D0Rq0/t4Qbq1dtLWx2HmsJbI5PU0qumua
czegOo/jQLpiOphs+TuE0Y5HXwDFc2y9i64U0KxhC/tzoyngEN09GNxXlylXjcmu1gdmhO6e5/2p
IM/IspGzdTYGN6QmG+4P61E8qAdfByGp1Ytl/hMsOAv/pLtOUhwdsYynbDz0ODvqUfFMa9+xA3/K
vhtvhORwVaF3laeewGwes9Y2xk1W/5rFj7EEoMW2G4Do+mx9G8Q/PPFB8cIJNlupwTdWLi8VxUle
H6rzYFI3yFvFMzdurUHSYM2ig+WMbDp/yo09TNs+bfa2o86lb70ESbJNPXyRYMmGdOJBlr1r3vBl
NeZi5oX9FTQs3ScM393ZjAY+iIozAKRvehFEg7sVRsXRswVgYm3mAxQfplMd3WpildjtCaxucpl+
eiLfjQ7CsNQOWUouBq8cK1REXT3yr4nCQ1s55YdeGHcjGQCdso+p2BlvesmBCvR+NKXVtrXx6XvQ
gjWsIpl2wXazW2xJ5dyfMu8UN9aLy5xYk7GZkZ3HETGEzZ2nunWc+6u+4d5I01ugiGpiyrM8kkBI
DtCxQ6ChWy8uDq6Hu5ajRpEtw2rX74w42Ll+fuC4COHFU4+k4MJxczyAi4NLGB4HPfg7mHnw2a0l
qrbJyddBz6dzczPY1SUgcDd2ydkKWu5JAOFuJj5J4HL0auUeTw2A9nQX+ziyobWSJ/+KxVKzZ4Qa
Zbj1JMMlAxULcc6L8YNAII3nfLvmyAu86LZpzXBki9sAJKOu/fey+s9xXqvY45oMyNP7zrNe6A/X
qt8ITfWryeofCaNcpUFTlAQse7agQt5hOW0m3VjjaX0hurzNeRD1Kv5olxe3y93TpfBc8UZDTN/l
mJIVNS3+T6H3YV2+gf4Kg+C9qFosL3CWTI7xuF3nYSaqpm1rGMaenmODMW6cz0JEy11vvo7avEOc
Xbfjm89mIuiAMtTnXKGteIy7FimcAHN9rq+iZMDYoO9a0e47+SWQP0vCeNLCF8xzi2jLntX6N4bQ
/2Y/QckoQwtTFVnYD0+LXhrAro3nHvRY21Tir+cazvH2kbo+RL2/MydkJRy2guHGb+dnTUDfLuUv
I+9P6xuncTbxgJvTfzKYn1webXOAn0bXzTBFZs1rPL4GnjkT4UCQzS6mn8Gvf23bvwJ+YzVRB1xt
cpM1VRib6pEnYtcV/bpfemgKNrNkHf3U2Im6YSfCKBIItiHtzuwATbXJYdkJ5Lm2twywQy4grnje
d810dzXjNufZHrL109iJp1HTjv3gXEYCa06a7tQYbHzubt+EgMknnswoKXp38iNQTbzPGJZZTYxb
02Zqh49JuHA7pFxb2fRpxz4Tho2S/hokKnSGLKxp+XX8ATqISbJsWCfKP8SazcX/WRQAwfhPgPCH
KjVOEUJzW8b7uVNn3F1HgicncruXivHVnMSdfxkx19/MzMozvnuBMc3lmQP47BLl8aPs9H1fdzg7
OjxXeEbuBBdvRiUI7XprZXvbaqT6i8xWKDP95PbBs/J8QoJR2EnrYzBAinptWKGpJnV9NNkhsB4Z
rb+hckI3zsLJPRRmfeFJDp4D9GDgEPgiMCema+YkO8w6R61Uv1HSbbElAo8GMiO5Fsu2DHsltnXh
nsmFn5qyfVL1+A9IyC0D21y77SnBtFwuNs/Yuk6k4P2ILaTDfsCciCZnW7vKw9aI915prGOWRIHy
T47jc0Kkcy/7043hpGS+k5az7hAxoj658ONOVjI/90H+ljAVtGQTHBLNzhCIq6od54kD2bzhMGGz
nET66X13p3fsLYHof80d/5fHIjONxz8kt7XfgY5ElEkq1HGhPktt+Oklx1uoeBA9zp3eQS2o2Z/J
6ENp2jY3vUdhaUcZzdsIk0Wez28mp7rJAXmCrrurjCg72CRRXBHLVWtBU+pqTIaEhVZBPT4iYW3d
mTCVnwtrJVn7FtBtIo8ccjI4G9ZsHB2iZXW58dIv01bboHYJ7OhPcklv23oSSisKR052ZZztypL9
D9PJYHdPOnhrL7H3hdKvTi4XGuHBM3L8Djdp8erEF1728sNjt6i6cleI7OYX/TXtvnSVw5YqqTOw
5H+5qLjKq6fJ4uJqEGcohfjLoviD+fSM6oHryDK+zb7/Acb+zzDMV6sj+4BDB14ZX/WqJ3K/yjmX
2wmP5syhgUIsV1KzroW6+5rNtDOFWTHtuEh2sTdfwVZsYv58SEjRV8X3MUgBaTQx371gPjlG8OMq
pGm9Ui9ea555/7HnxqxLmdrGb366mDy+VoQ55GEF06IvrE9MsB9GMKwrzeXsq8iRtzutIc2MWaEI
soenMK27pbUXab2Z+/55sLPPtnE3mQM6X8/HLcyAp9G2XhxSBpWINx0nocwU/8na8bnZMLrkZnK0
zPzDxg5s52KH6/5ANmAHH4uUp9qbmveT68EqxsGCgAuOkbKJwLNyuIzJKWbxXavgoyvme1FV7wk5
wAnIN6I8wYgSQ5l1LnmbcDq4urm/Xax+MJx3s5Vs+/HfAJ3Qn4PXoii+hF3uFXAXT2rrkaE70+rQ
QP0Fsnp0og4jI1kMTAK06OriK+++M1iMrOwgdAsmSbi0w8vAOQ0JYpu0M+jhJT1aoLe+MI9uHLs+
yolHJxRKzijHfKz+kTQ9FbieTEY73/J28GY2Fs2wVWruiF0cksY6AKhh5iE8hDVBdnQ9j+lhMDye
RvyoDvcu6EjZRme46M/zJEKtHc+eZxIrHGg+EcviBAZIiEFjP1ec08GNQrXYKsM4ODlk6un/+K3q
O8h4nvtltNL9/nPOkFYS3no9WGjFnhaU3JSO+4JErN+Z2KG8KyfVcxH1W8DJRykQ6dix9ZyHjZ4d
T+BtpoDFS6cvG3IR9rlY0kFPPTECDegEfwVXtwncwZFnCydl5y+HhOgCB+7L7S34SfQdBJ+Yxl9V
gtacI+KR8i/VY6oFgjpc8tj9V8BpAoB90qb5BVgY7iYs9oSKYp217kwo3wBYKD2MYLoruVRBCTYu
IeboX29D7i3EybayMOutUMNSaDTRc910T1qfvdaVdoqmZFtZ2YcGDrHgNmDgW0KUQ5j54pVVFgeZ
euVDdZuVvc2m+T21TdAV+Xq0GhzzxTO2lo1rkGIzZ1Knc7qzHesYL0Q30NQcS31MPVXo1vamca6+
928C5BwHeiiJk4oUmZS4WZqW5wxlyoOiw7kTtPe5bl+50bB1/slGEgDBkwQ4wY5ZxDVvFpC/xWGJ
jucTQ51VjYkCn7OXhGM7EYoGvGbSA5Kz+IAhuZcYZpy0uKpJxwgo1vg0khXffbE2rW+WuKQxeEdW
OA4lRjVRu6xb8LhnnM5YDY7NIRsBi3nmLghwky0lHxpqU+a86uKCeYCEm/kPRXudJ8W+c7NnDRto
X6+a5IuDBfDF/sn2Da6HaafTtlLBJpMk2ToKZggS0mjCyMRW8oRQ4D/yosB+PmsfZsH2BeABTozL
DBh0iCLcrQ4/HJXkxqPjTXdbTLLBb2ZZYVn2EFYMuNxGcJoZTjg07n3ZvBZ5sHd1tZvr8QQMV6zm
ooAs4vBp+DyBBnfZJCK2SYhNpl2sC807sIPiOTlh+KrVaawxXgDNqTa6Xd1twVMJu8VzmpeHmvsz
F+y+M+uHSX1vFsmBQrgQMifWOCxABmkjvzlq9PaCDnYPFq0ogMfIRaqzUMgKqt4HkbYxO+cdHGKG
l6m8RLyNNYI8+MtuWkMDjP45jiDnrCHsOnzRKWn3iGtCiX1fpbtRwpZiO+WgCSQt+1eMSErRmMAF
4PgMJEEBhCOmDEd9aqCRnbp/phUDuKFgWe9tXedr0OPjOJnPQTFsluYaw4J0mphrVkh4L4oT2bJd
58jQdqqdpf8rffc4Ju3WKLRrbY0X1/WpebZvQxCcWeVRRlTu5swjuMC9HYeWrg59Cc2SnMJsRhvP
dTueIjeaG7aVkV4NbQ49ov7JjPDVuCgdgmeFRSzcZf4x4K6wDz4T62CxK2e2I/2maU+oVRsnnbc9
U0WS8DgmBmJF8wve2lNm8eqr1nqXPUUxWec8B8syUuOBjchxbAqMUgpgZ+cpMctb0izv2Cr03eKC
K/maAVWPwTvNpXiuMnUoOZrk8efYYyg327VJsQzAz5VOTn+0c/g2ANLKTdeeWxGFznTvHQAtmmSD
zA1elAcuaoiz5YPRKDRyRqtz1tAu0UR7bJhbvTx28XSvCnXSiCvOA7KiCzcWY4aOF6Rr1BsGpUOb
IqlI4zqBpuqX1PEwXiyG6yw6uijmilxaN6o9a/yXsYdMNMtnwSRFkuZ5MA995kJI+urZtA8DiNwR
hT5tfgfO0l1tcAX654B2CHbPTCPjrsY3bGBNq4h5jhUsEtZRkSX2ka1OwEk27KC2JjbkzH0vjQRV
kat8ig5DgluuXY5wnDDsS6IXW8EsETWS6+0v7Z88D/HYPhUk1vr6FJM7SDlF5wxrhkV/CZdjAY5z
sXz3ux4LlQkMUsWfBc8KHxBWPBfbebJ3zjB+6bi0JC/MBrv+f6VEKDEIPIhpb5YvWvPSl09BHKyL
0rrEKt5TDx46xK7qBnPvMB3/X2GkuJyGmwNyt7b/A2CCzJt/A1Q8mknzkyBCt8KEEMCjgcxPRw6F
2t1zDB8pRt0hgbsxOqDzvIgWIL815kyf1h70O98bekVb6OFY6b+N3nwVo0u0DOkXJVOGdW4+I4KC
04i1Xz0rgEiDojHsjCFavgH4BNuqDCpo0vol7cYvrhQEX6uPtpM1bM2hhbzUvceB+c9051Pn5k9s
r97Y//mY8juUbMXLqGCAIJtV296uI3Jqe8WG4BWfcbsAXzAFCoM0Lw8i5fq7oiCX5U35nYj/u9Wa
f6yOeN/UrDTYNx+cxH1F1H/v5yxg0hw2WoOVXVKtoVCIMFviQW0TwKBp7r40Hit9y2BKtW/YFLZl
9BSD4KoDhp+BSVjBUZ/Z7KfPHvcKiLhT2lCQgLV4p9vpfxVJU8tqPmf2mFxf9YPAAtwWe+LziPKS
9CSOH73v2Nu2il5AznNWE8HgmQlQ8fz5zAMFf4EOK1QVnqPwJgkAQj1xve6dL/YSieRT0urGAmoE
Lu5oxa5SKvkMBkZaSWXpXoL23YKwjoBtobjVHg2lVTM6Z0Ra8UG3B65YSa5aVNI/ZrLqYa3xfskq
5aF0RB9dRC+AUXZviYYLjmGTYgVymxC8hb2P06w/0rQEz5Lj8nPhdVqNVuXNF2oTlvvfKAeMP4Nu
7aH6nrqefoqKLH+JZps7KMx0E0CNPcqRGUaK7DVziS1m2bfVA9y1huBsL0/RukbxaLl9WP18JGlP
OpDZjnUyGrHSuUBMuufUUt2We6m+AdDya5WQYkdh360kr0I7BnY3WyP+96lly9xH45Nh6NN+bilm
qzI/v1eKg6Hr6hjsXG0ziQn7A8aZwFGYc3wnvo11n+9BbKyanteGJT8jAVpCWMuChrXikAzUfbTB
UigdvwTcaH1aErpA7MU+k9ik7UGNjxAWhRGdfJCnsSaOaQ0VtkQxaaq93dcQVqm2IdOX6/4NQRhP
moktB98pPjRy+xrdeI3ZMNQ7ItpUJY9PW4DIidzmQEaQq1zj8Mzis2TS9FJglwRhPYmX1o6iWwF1
TJ/TCzSSkGL0zeB27HebIyLAv1QJDoZJE5Im7DaTrXF0MDkrygH3nU9/KrNypHD+Owc+7GFlJ/pF
iEVhrQMswfU/THEnIxEWu7FI7JNxuKcpImThahgHxQsNiNcEGSZN2OO7khIill698yJ1617QV41X
RL7O1cj2v7zOpn/RG3HJ6voqu5SkeA/Lop92smXUjdO7Y8ozwHMygZjgJ+tZ6OLVADlTExfDVUxQ
Yp7QtqvYeNIR0hrPXnuKiDTBrsGzL+bc8F7UlmiH6JHmiXPChuIFHbkfTsOBiPnJbKAOC2oXPAgQ
pR38GRrM8cBy4Awaebblenf3Ew0uG1C6E54XPKtBy0GK1POKnsqc2j7p7cx0Ct5aA3ujAqX229gF
ZujRd+a95RrGrRRFyKM92Eaj9cvzFCYOZA8WMjcnb5+igclWVqjq5MVZykbx2mlTkvpydOnqw4Rt
ZTsR+QIPGFwhUSD3xIbO3wWfWu9LUKUxL2xr183FSS/qrQrwR5V4//bED2EdzlN8dipWI/ikdl7f
eRshKdQZkpOXDzeYzDh26PPw0HUsH9OzTlISUpjPCiji+3OLrWOXj7jqUJ0glENYKUBotTo6Hk4Z
vgXHeVjAnrtWc3aIjukGkybbP0aUVT3LH4FNDJCPB0Ooe/cg65ClrQjJ1NhVg8WcONRM1NOPrsTN
UgO9YV2kr1onPpp94JL8sTaeAxAkzeVuJLnXAfusRXvpY//a0zvSBRo7R48ThYb60+rafTDtH8+I
P5tcIy2GwdG0LBaIeCGaOPSLBmNe+RbnxpPoNLhNyKPC+G71/s/ugHaZS8gGO/cNhZoozfyUNeUm
s/uwE7gL+/IEemwPZQvfkN5ekIPWoIPIzlfmB2rbXh/5YPykPPaUvmdQ/8MpztkRmR1JpnS4Bdzy
m55dxFaLUnsv68EIfcv+VAG5WHQrqLmZDtmCRGnBNXKkWgFnjwWai6DteMCHOxwLyuJwG9vmCWjD
jCnNGJw3NqU+J0P1lS7zpDIF6N2i9VkVVEfsLhcajE4dNUhjUe4yvyQ7wfmppEQVsjKyEESan7lN
gF4XvM61ar5JnY5eajyAws3hsJgMs+AJ+nPKkU9c2eeSuCct1vrybPqt3LgjJasVpz4+sHjdNsVd
NjqmKH/5RyXmpbFxlzvR7J61BbEd1+nvoME4dLGASeUvLSZvs9v/NGgp69HDPcc6eAj63yy31m3X
uaFt9+diZm3BNP1eyBIrPPbPxC0PWEgPOGf9PYhcFqWJdfZ4LE7DSLRlsTvqLREaz+7CYO4ehglE
lRfna+l633kwXv0y+Cd17w63KPT06tz7S0dr/5PT4wnLhtSmIzHIIsyvZMo1U5EIrRnyB3CNK5gP
j8lyXymLuhjdf6lJSiNx5N3sIRyUwFWwck0sJrt9QOFakACS1MbiQJZ6pKCTILbpfmh18pDkOykX
x8ToeQlGe4ERCxCJRbNohzw1YD7uGAjHCayXeyz4bAI33ZE22U29jVYmn/qWcoDCdZbbc/5wq/li
jD51oxKhQKVU5djb2qYpktzgSsF7sC1qVGKPEJObV++5a2isLjHNs10KOQRcMRuH7gzWzhAHFNtd
Ubo81LVbLw22EyQhM7Ztoj8MGQ10I5OYbOZj3NQGNjJqT10dtrItXZbdHhV5VTz8+t702wSoqE53
QKYm4D/hQrcGtpBV6tD5AxSXhQQkGZawGSfq1WBrf3XKcoCCBrVS6E9wE7yTDmF6g4ETmFUNSpNP
YU2HG/G8cRi3mgtYmWKpwzAA/BrKbtVWLd6H+CNmVrNUCra7KqnJDaofe0iefMsFWeqwemPSpOHM
bUfU4MzYRoZb73hA93QC4E/AvrhwVJQyt8Yk+neNiuNvDqnjSdElakdg5sl9uuUj4vv/q6zOeaGm
LjthlpRIBR6vciJjw7FPpIuDqSKI2aT9X5+P9kftLbyYgajRaiyYRnuQIZtyZqprVdVtHUfGj7Yd
HHztZHTcJa3F9yuT8ULnKMqiIMRlGPmJzstDATKhgc2gZzYvp+o4GlCj5vxV19NdoWN4mxpkYO/A
AuoYZ0MLoSc4VJgvmedOsaL0vs2Lb8x7D4+SVajgCO6CFBEVCNU8Ew2JeU0ay7Ef18ZON7SfwvLo
q6+NrZTTwwoyHd8NNFTDNrjj2Bap0f7SfKykVrVodaVJZY26wsX4dXzv5vfyZ172HQ4mPN+k9M1Q
KUCkgQoamVzdqvrAeIzXri8fDniEddNpDSHASMNLTe9aU5J91TIGrpQIL4bdHNMsbTSa/V8RV9uk
oUmqm7xz3wXYuJfXZf1s+nOIDX3vx+DC+h6V0bWbY+Hav7pZ3ek2e5uIG60bSKOeLeXNawjBGMKk
scD9w4+1EMRxINoOosM8zYqSKfplHQMfiTm7+bovDbiLff/H7XB1zPbFrrQz7y4QEHT9rpA1wr4A
FiEoB0lZGY928WoNkUYLtHBDo+oPNRwiMheiQjzrHlWp/QtafofZbLEsg1+xG45mcRUfOy++YQ04
G5r5sLWaMps47BwXmtzcXqbAuhWiwyCfeLzOY9oWlI8JpRoNngzlBytetU4MBp6sPKLJPshAnmY1
bUzdOk1FfeyCYNga7hzvxhpfSGawq8ErYdIIUYioPZP/jlaF4T/HA+7VBF/4SIlYNp6koT8U52xq
WwLkULOG0Q0HfXIwQnDA/XaDDB+xz14cUmhJT0T6kwfIyZ5E7m1mvP6pjudpFkAH2tkBfksLxIZh
r94OCjIDwsyN8umHl08jCKBk243TmlbVMCOWJV22FtHarEyQruWxtvWj0uttYXJyQxuCMZZFV9tm
xTvF+yTXzn0e3+kmJ2uWsthaOPhkzUpwErSek7wk9WFv2qnd2B6nK660HqFVJXJf9eLdQdwZ5+SY
J8S6hvvAm1848WZuy43hgX8z0Xix1GfavOkIMkf4UlfsiagXK1/AfquTDKoPzX5N236TJHwgc2ce
fRYsLS0EfB7TjVl6o3P4oVBoZ4tqwy22GXDVW7uS00oFAww2E8/CNwoATjWdiqyqzkt2cKQzqlIS
5mwNkTAidWayCsV6IZx/vnBgUIAPZYwKCINmpn7RB9RfThzKaRCZ2+eU3B+Huq3RwEKSFL0a4jSP
p8qeL7PR7Gs7OpjGf3SSb7kdQuorefujgMEF8BLY0aRSNPHNmizsQE0PML1S/0HPx25yWbThTfey
6Y0179mVEwcfk5N/8ZlVSIyDvZWxvelol8sSeYdE9eSOvNU9+2CX/5rEJukRXezhOeGjcVLCtO6m
ocWs8sSpbpLQ5RTc185tZFObFNgi3Dr+dCvadpLme2iis+/jg9UzCInBcG3Ud2/6TwZG2Ta7J/rb
OMSHvJ4oJ2Nu95d1M023KVNYt5SI0KTNRV+T1qqj6QxRLpRY6vTPIZ5OWkcrIDyW1PfXQ2lfc/UK
n50ne8NPG3YBSxOHdR31ISasMsVjm2B7aIxXvfkzTbYqzmdE+VLbiHez/sm05GBO+RZ702RirEp+
tf5gaCps5+sIiEBXFJaj5CCbhYvtOem+bHIFhvExc+WZln2BHH4b2/4U00QTV58Ed1dlda9gG3t1
E8bYjBAKtNFbVwpWtZOdJ/3idhfhTl+SVkJ3BtHis8r0tUNKsKX2iTYq/Y7Vb8eRNQQ1AxESrZfL
1aqdd/Kic/XIhp8GX1M9l58JRUo2PYylAzet/y/VHoblHwJeA2xcGHdPcU7Ivri4/p0Ze1WAqZH8
WxBSKf/I9qb0H+WE8KUPdwozafAWB07fRIjrS2ATE3FQbuVfhrt5QWBIU98bRrdpjeLQ+WTMupxg
fIy2CNrfwOzMOx/hKIFeCHubhH8PwIFmSn9+o+Jqn0QJ0GOxjrRXt1BUUhP0Lz8mSAREaFvWnC6G
j5HoT8XGLsm/4/FKW8gjryjgEgVp1AgMUPZidBd6sLd15h5alzRKkBdsE9XardlRLK3whM2U7oAE
Uyv6srGTctU6uLlZ76YZwAhmutRz7gAovuIlS/88sNmNMKu5JVxPwmV1BzYeZCLLYSZ5ovukXydO
QlXXAhLzLszgm2qgN7FCLG2t5wX0J0vAgxZnV6ch7APtrs/N9zIR/5rW7TGM5W++0+xqg20ZugVp
HN2B9CL+63r/WvFVQ/jYGXRaBI57MfW/fh5CTN/oFNBFMkBkXsxzN78CmzrWkneXP4sPntYrO+i3
I9LD3Ppvti+3Fn2QeaqCq5yjp7Srge9o9m+n9ING7YWk1MU14k2R/HqmfpTkvyYPS5mQQLi7kPpN
fpno2k4AAhy50grOOAkmCoMgcBztpz5j6HOvXh/sEtZ5aqy2hpVufJZXOQeGHkXQ0TkU9CBseOUn
tAEVDfZdNAE/R59u2vKjDaovAkMI4i9mE2DD0YNnJy+e/OUjMVtmZcwDuAc6M9t6GY48DW96aSOh
Eykb9oOVXh0q4n1NnIZRPyi92WhWdhtL6pRLOOtRdrK6CZkLujhdiLgjdf/gGzhcjOpprLJbQqN8
oYCaJyA64+6W07JTBGjejn3F9X6eUueUwCw/iAUKI3MMj+P8n5WBDl/KAXZJ1lMmH3FsHisf9T+p
cXSTWK6ie5zmD9yxDT9zvM+GfSnxsBRmc5R5dAaO8EWc+dWfliTiBIi7daO/buQEWJpZefIGpLCp
aisIHe0BUROfaocvoMYMO7BJ1P3mt/Ko9tTUiaf9JqEMnvf5iZOrgaYiWdv65xmH8NBrZz01rW0n
4/8qicmgtPxdW0a/0dS+Ajq7VLaN89HUnk0Rc6ZqFHda8u3VLKbFwsHzRuebcCCOx8UDq4NBRz58
ckr9Smr3wwvUi6TlAeMgkVefowm/ZrCi45Lfv06PjA7fg8lPEdVP1tDFqVeEQMQcHBKKkvCvF1Tc
+JiAEu81J4yydvGIbVtKWNdx2zyV2Fg8wJ++nf/6tf+dAhlHQkvDcWYlFjHCAC4KJF6PpF7ja9h5
2fzXYuaYAOhQqIYfILejfWJY391ovcMyoDStT46gPhE5NNh1vfPOF0+l4NC+icHds/s6zJ19iLGO
1AkPRIzFvGSF823E1ruZ0jtr8VIm1xav4SOFygPOzsX7bFTNoaAv3K5mbx2zD7Fm63NoSvjaw3Mt
6mOrFFuZuL1NhbhbGviDhNWnJ6YwoKFCxEqAokSbqm21H6dh67laWMK4hdVBxbwMXmNpPvd1TKcp
iHDbHz4te0JxdoKHvbhHapgrppXezEF/camVHWK1zUd8lWaNwTp1HYZ7q/7Rp/LZwSeNTR8VVIhv
PsXnJJqhmXoPbHFb7MD/jCT5wwVxtqvkDwTDLjIGQpIVQ74PNVBjSYTtEhgBi+2pLc44VbR14cMx
zPQf93+knVmP40iypf9Ko5+HGO7LYO48SKS2iBBjy/WFyMqs5Crui8hfPx+z0CiJIkRkdfdFdeNm
I03uNDc3Nzt2jqrnexOyKsqccBlSG/4mqvBAwAvEaC3i7LmZditUmcMVI3oaUg4ZsdY0mUoU0Zu0
DlnigYkKWrBsqiPL6s+6yR7EIQdsq8sHAWWv1u/5FOp7C/UR5P4Qp7Ww44Sj0sHXMPvop1L9VHjF
zyinACshbc8oaRNSAKmZW+J5UUDPmBbyRpea7yEpvl+Exyz2P6AJ8anQYWIWyXmRwP2s12xIqYA1
DpNapzIX7EXmbiASNJg/DU5fzU49YA0aD/oQUXWKYaTJXtSEqaReAy/w73/97//3f7+f/4//Z/aM
0ISfpf9CYvIZPbm6+p9/S/q//5X/9f/e//iff1MyN0TDtDRRh/NAsRTZ4s+/f3sNU3/8X/8vFKrB
jMZA9/qX07dwh5DpE/pL0PFCRm8L2/NW3okPKj6Urhcsy7eWLZGns2aqim5KU8tRT2UXRmTJtd7M
LePgW0inHP+dAtQ6tA17wZp035oiXq+zkVulymqsMUacx/EOUWoujAA3iVzz/DlEPKBEXSOGcjSk
5Llg3VywPv66i11Oi9hS69SX3fCn+dL/lB6Ll/ir9Sp8ix/J4Lf5a/ta//mz2UVLmzzzeS1J4uWt
ygZ8NopxbZieztBoIDHd/LP6YrmnY7uvXYYo/Bd1PxxE4dDvQUg/S/v7C9Zm1ntpdtyPi/XC94a0
6uBJLkko72vwP68K5Br3jcxtqqxS3NEU5lDIXa6NDLA2gO1uJTeQnpUanJzxLlTf++JNb97S8OG+
MWnOgS6tTXbSLAdJTotSchMEkfbpxj9YiHSue5spG2fRXdWZDby0NtnAPLIUtWM4x4WhaD3YcGVk
e8FhmMXO1DWYgjUys83m/hLnPtqlzUkoMAIDUkCxkVyemW4Uw65Jbc4sP923Mu7TJOBYsmqaqiSb
GoLXk6MgiqWieGIquf6QvGcBgsSQEnkMtgbZvjK+3jc2v41/Gxtj0IUfijzmT5aYSWTh30WPO85a
cPQlA8q1gaDGPWW1kFwh/2JYKBbD9n5/CUv7Nf6CiyWkJ4FxPybS3JpLDUrvzALaWVGyc8c7576t
X5t/83EMvooljv/URxe5MKYiUWEOsEm4KW+gPYpnDk/RdAMiCrHSF2/nf6AHvpU36q55iHOHYapQ
XGW7+79i9LN7P2Jyrk8Mlfu1xo+I9pR7N7wO9gLXULVgRho//o0dU9cV3aItzz8nixU8oYoyyMIU
19yq64QjnTv5N9r1XEBLkViei1Ya0oaWCpuEpasTa3UdagLcmKILmRXzUqt0E7yRr/DQ2/V/+i/x
NjyE24Yy9AoU2xZhiCPgL9phB2RH10yrb04LB3F2/eicMQig8/owpvFTRb0rSkVJdFvy0QZ2ekg5
0UbIwVEMDGKAX/SiddUyyIhsZf8c5+nj/Q89d3h00dIlWoGmyn9efwAviIeqQZDBlYufCYyDTdAv
XBHSXEy7NDENAElNV77CBHQGB5D+68g+bS0CaWOXxzFyJ2vNvr+quZTKurQ5iQk69k4lA8WuSeNm
1QB1XsMYfCx3sCA+dd/BKBcbCnG5oywEo9nFSoqoqZpEZ3SaUSWq2cEmUImuUOzD6jmnC9jCq7uw
vPHnT48NDkNmSFxVpelXa3nC+YLui27loEO7Vh6GHSO+a3VV7Ntt/kE/LtibW5UhyopJ/iKLpjUG
yIuYRLfFrBqktdx6471oG+Uh2IRPAxpaD61DR2OVMG0JM9RCKLxNnCSR3FhUGMaloWpMPiIIxaaL
DJNrCpG9YPjqxx+raJwuebq/vCU7k/Cu0uikV6Vz0UN6a2XA6FBaRWETNn7nv7M07vPlPiIIrWix
wV0YfYJfQgZ2VQ0fe5jy7tu5DXTjzikEFFHkZaZOTrXG4Lcl4zauabzlevGAPvZKHoHOyncvNZ4J
7gseeXtDYhA4uylbJLmGOl1YZOScBYVLq9xnxlGRajq/47SbBBHVkvvfxixJ0hgytyyTM66KkzDe
d7FR+7UhIg430K3WV7L522nYlQVp+lJJIs+zYk90B3qIj4EPtT+lPn9XmH22EKpmF0OvxJBM0dSl
6c4lnSwNFWJP7vjujD9STl3whXkDeILB1yEqTU5RzfuOcVZBBAMEgJU5s8BY+PjSzNeXxtvrPybG
n3Dh1sJZsrS6xkROK2Wfb4BlQq3SoQbrKFu6P2tkAf809tknhk3Pz/ddfWl5E88bCI8C43VEesof
RUx/IHu9b2F2dZqq4NeKKMnTrAFh+qAryZfdsEiesz4Ey9I+CUG8RR6UpvNp+HDf3viLr4M7zkea
ImkGoU//tdsXu1mFFZRvZ4XgHpSrKGecWFHA6Ir2fTNzG6dT15CANBm6MU29qqAGw52ZpF7qn1br
wUJ1WvILeWYltIpG55YJDlPXEyNRRP5PHG/+xhGdYLz513Q/trAAb4V/cGZ1Mn1jzJtF+CeunVBt
JNFED1J04Se1G7QvPO2Hpbzd3zRpdtf+tqJNIgO96txU+kGEj8UOv/UObKAH8xmpnO0Zfq7n8xN0
l86CzdltvLA5iebnVkYrdMCmtmrtdl8cfAdRuRVgj2P9ZCwkMDOPbEm62Edt/DUX7pcAcs/PItb6
Q72PD1Dqr4eDvuG5awfbhZXNubrF91JNfESxzPHPL2wp3tmPEk8fyGOAhFKpWCM0so238htNP+hs
AFo70UFYyHnluQ21LFWi6kXRS9EmIbGiukzZwhjNSpt6z4QMWBha0lSyyQDCrySKD6XTOpBn0uH8
CujToBD3bO0Xawyju0zOuiyqlqRZlk6Ko47udrEBNdwixUliAxKrGsJVo8E3Kxm18iHIoDq3aMI5
aeCDJYhCarEgAA4nna7f/c8w8xWufsTkKyBrIyaMrAyukrrQ+sPQ/NgWzeq+kZmDI/ONZcpEhgXx
1+TgxGdaY34pDW5qwlorn5pjOEA3cd/I7Ep432majk/J5iQGoKjmyfCDDWRyf0hIHyi5Dzrr830j
M482bgFNJciYhqbo0xd6dUo9T4yV3m0OkLrsiu3oLY2NQoiNJu5CEJ3ZNwInb2NDltBan4a1zmDo
10dWyi0soICNSMpjen8srGgmX7w0Mo1qkDN1EnMbyG9tho3oIBsFZttf15+YqVj1G8gyVmiXfkBt
JfmwFN5msm+DMhQlaB4WxILJYTSFCr3OHumvVH7sunaLzMimYxKFQaAF7/h130xOG0VYhYeMqHLp
WeNPuThtvaHByCZr0KijzVFXshMOH0oUe6qGgQyfUXclflMgn/EAsY99nfNZfShjaeG4zUVYfoZl
WlDaSVRO5euf0YQnmnEwNrqAeldtn3421ddzKm003t+0rtY5rXjf/9zT2pfQJlr41jPpjMGTQCZh
ky0o7yZn5FQHCfC86Owmj4hyOyj9UEmNNlCuOsWelrvD9WyHm6VQN3M0KW8YEG1Zqqrd+HEaFC1M
Bog06dkx7L6UDeRw/peFtS0YmfpxH+qNnyYKkovfETc8WA8kHE+AFH7VGlaVm4ML3poLJ3TJ6OR6
NjStz5KYlXmQ9/SgLBr9hxYrC99tJg5Aw8ezTQVIpXJnXDuN0kd9nOVW6/qZNWpJP0RSueCYMyfR
NBVTV1WZJyPF4WsTTLtZagDg1R3U4BtaUY+wUdLRFY5mfVp4cs+t5tLU5NDHg3fSEwDubguVklW9
5s1C1Xl2LVypVIFMkYfiGPEujronmnlnDkbrVoq184rzWouqr4qKol95XkgnZg6UOd45OoBVUwfl
fG0q6FKEa1OJL5OsIuAIXWC+CaAvu9rcBx6Yh/tOfmtORllcVP56bpnmxN385Fz6uaVDgi0qx6bv
9zAKPZol45g1IKJIUxcc79a9ZRF4Le1JSSRDEycXd9d6RsQOd64UAhGsabwyZJBpMMRDFXR/aXOm
eAdLMu9F2TTE8c8vP1qn5r7V652rMtwkMOLf6LXD42LBjHR73cmSKPH3S7x7+GLjFl/Y0XuIMU1D
IkzoOcPsQ0lzlKmlhjFiVBAkc9MJksF8nmlkwmuhidbnuvS+CbmHXDr82/BylFKwZUYsY/YU2dtu
F8ddXzBUjGbfuQ1gToDGsXy5vzszeYcsyXwFUYOXQKRae/2zjbJg2AieNVc5oyt4kJ1o46srw9Fi
iHYc7o3tUtC+PaaypCi6BjuRqqiWNvG1Guyu3DRYDMrQeigY0t37arQQdpaMTMIOsMckhOq5cwWv
hhe21Nq12KXu/c27jQeyTC1Mx7eolxriJB6I2UkPFPTUUUFiKvUcw0qeaOCvEMB61+NEWTikMwVo
WaYmomiWSOkQsr/rb0XNl2k9KMBcqI/zx/bR2MUHFWXz3AHdvMr2IhjSHdKsjvh6f6Ezu3lpeNpk
L9UEMRIz7txI/dNH2sqjcXTfwtzxuTIx8YoCSdc4BKTsBnudcn4H2Pzd2giv5UO66zbVo+QwNv1w
YkCUUbClK368Ga5zOPSzJZ2YRIndoA54vbFd2JZ0/DLOrg055zrdFH9aTmVDNLhOX/5Jdoo52QKd
QSFJ1OVJSEpOGsMLggkFsfUJwnMkKBv10WsXYuxMQKK4bnKyZeK6Nl2Udu5FRTqLLcI7sMlGlhNR
kEFk9UHUdg11VF/6fv8bzkRamT6oofEe47+Y06B+6hvArzLIzpEsGwLhn0GmQ7Svitv7hubc8dLQ
1FfErCvCTm3dPvku959q8+P9v38uKJLKjm9nURdZzXjwL2J5m6blORPIi7p1aw/2yYFk18532hYv
XHyrjKd26nyXxiYXhwHELTcDj7RlQyNrW9OIDXbibulJNNMykymYmbyVzfGimvZ3pDzMpJPYNNjp
nOx1bJl5NjGfms8IdijcdL3UHJ37UJcmJ1FYilSxg4u1cUX5KxS10Kwu+PjioiYnN64EcAfntnEZ
BFO39aO2O32w1lDrvTd2Z8NAtBLsparDXNi/XNW46gvvyIWUQeMYrF487JvkO3ooq+78bKFfd98N
l3ZvEib8ODn3MLw3rl//cS5l6htLj9e5EHG5komfQ/kfDEbD9wmg6PZA2qdMwjEPUQ0wrQiqUwlL
bRZ5afMm3t7Bccg7DpPqlrlFfWu86VAdrsFHQpMuPsGFsbPW7drYCtuO/tJpoxziR20LGfNAzR+e
Lvv+Js8FrcstmNzhgo4ItJzwexQm573+xUfVA66G+0Z+vb6nZ/zSyuTmltqyNNoBKxAXvWqPxRox
8YP5xXBkV/0MNwF4nP33LWQ7W3GPmNFq7GBbtvwEra8NWY3pnF1UHqFlu/+75kKPyTzXmI4pkjUt
19dZ2jOp/etj+LuKGmm3UTflNlpY/qwj/23GmFwM/cmvTolSN27KDG0F45cfL6WxSyYmV0KVM/F4
BntM9ZUxgDXlM3ODmJqjrM0HceetIdNfLHrMus7FsibRLWm0qjQMbMY/1ZeckodiJ4RUBEWlVfrx
r4rHIrhl3KsbT7owOgl4nqBGJ+XEJ4v23lbbtbvSQcRzVW6b3X3fmL0EL5zDGLf8IsyFDCH54HLH
+4LpPfpvPGTW/vMYU/1FGM3SXk5indDoZpNF7KWlvQYN858/zsKPhQXNbp2u0Z/S6SvfvATLXI2H
cxk3rmm2B8vLf2hS8WdPZ2ela+En1WLUMYL19XQ+vQvhyV6wPuuhF9YnsVaTRfR3mYt0wT/JKxS0
t+cHfS987Av7tGeGYZV+QGX1vtElm5NgW1UtNMoaK9YVFAaAwkqM/Nw3MfPheMWrumyC+lPlaS7r
NVKYNn5SuoDlnS42n9nGgySc/7hvZubaoCquUNHVqIgAVLx2RjU8ww4EkNEt2uInI6tvpld+YGLQ
ESBK/AdLogJPMwceJxLASbCG6DoxOwa3XekUuCnsu0zpMLxVfLu/JGkm+uqmQqkBuAFIKWPydZrY
8wexrHJX3AKh2FrQ95GTQUCu25Wtr6S198C8xhOTqO4ycHrmu/EosMAGABAYEeLXGxr0vgUfftDQ
JEJ5sqkfGJJ/UBpxf3+RM9/tyszooRdBxJNSyYpKn3NdBA+WcX6B+GJ1DkC9KcmH+6ZmnP3K1CSE
iHEVGLoXEhm1YG2on9Nh6ZKZCSBXFiZHOOoDP1ODpHGLk/Ik+UjoFUgGD7FjiR1yGSUTCiJDbIP5
xsNnwSlnmsSMWfNWNCWTN9ZN+h6FaFh3sDu76ot6SJ6LY/gQO8Em3Unb+F3TV/VTtVBD+QUKmNw1
Vybl64+nGmqBMLpXuwjp7ttHCbhyfAAT5qD4/XR2xEcos3bNrtzc/5Czrnmx0olr9maaNKrMh/R8
CMBeLQGZQa9YCI3j4bq3toljCj0a2mWJ/5dMxzKXu2m8cKuX561ew/5pLZUHl9Y0cU7eDEjDZHy9
80l7FyvjkIXBrk+Xhi+WVjXx0Do+S4z5Y6bXUIroWwdRsX0xFJueQT3Zahc2cX5VxMmxlwg6YhLB
Ii1MK85cza0dgpH5kYcfpWQhTM7aGNG85Kgy/5zYaM6ClWpMWbhR8dKMbGLQC1cwutz3ublgzKQM
1byxZ67eJAe9IlZZkejj8TrbwyOEJgdpozpwmYCBlLZDuUqOwc5fZ2/50xK+c66wR814nJoBVG5I
0zx8LFEz0Y62Xmn36/Njt1V2I0IbPtktOvIMzgSHZqcthOa5eHlhdJqVN1IV+q1whsiRErVWfA/C
wz/Y03H+SAfcKQO4nDi97lHyjk9d7epPw3fqlI8wQj6KT9nT2dx4P4JP3tv5Y/uav/S76EkdFr7o
3PLoaKj0B3XltrAtGUqnhlpau0GSr6vTl95f6AbNtFxl48LCtDFYyOh0tQZMmOCBbeiQDvqejdwC
a3laLN6MoXYari5tTfKfJE9VT4ELhfIoahGr3D2trXW3kZz04C8WOGYD/6W1SeAXRbrn0B/VtDwT
nhn+A0wIjvlsPgY/K7u325f8q+82u6WmpzxG9ukq6atRGAVSSDtyctZFqfKY3Uqwu9G3UAg54Hae
jB1D3shmOMJH4al5jHbRLt5Ytv8HBN42ieD6vtfOxBsyTIt+KF+XZHOS/Q1eD8MdM2yuWcP0YL5X
/rOKYvc/MKKAJ9HJmCk1Tk6G3xdQJ+hS5Ubis9lWsKdvT9Q//jsjk8sgVuqhoFdYuQZ4vx52kML7
gw7ZgpVfGf7ko1FUBJduMPyg3+CCLdQ0/VDpqrEroW/Ng77unrLXYS/thKNqpz+H9YjmDhy6I6Sz
H/vN4PDYebHsJYD+zIm/+iETr/XVBM7yjh8iGa/h+c1TF9o98njIbldqAW+gecV6J+7ZF0Mm6kg0
8SLO92itud1PbwuRxjbaQFCwM7b+l/aoHBClAmBm2UvzM3PFThb4t/1JrcpUW8YN4bbgeBiufmj3
p5dY5WAo2+JRO2jwwa6Srfp634vmbsYrq5MDUUgZNHlIfbnp4xmZyzU1ji/DDpWLVUcsMD6mjvgQ
PUHi8rIciWYOI+R+bLcuAe+4eV1GhuWpbaOXroCskwrbqgQtxgD368IaZwqhdIcBc+qWTJo9bd6a
dXJqrbAv0Guot6diWPugdZA0YvjYXxvoFA4Qb/jWg6DBWAvHYZ/87AZ548OfJNbeWs3ytxSN0MUM
/PZ3KTTlx/EIWqWyMcUy6q01wLeuZS66qEwnQmuAxka1zhh1iT6iqPAZvS+n3zWfij+k54U9GY/L
tbdj21LAdxMI6VZN0nCf201Bly+jUqttYqdAgGoTMqgoOeJOixyktBYM3kb/a4Pj+b54K1YGEBGU
ybJfXTh9jRQLEjdccoiw2sGLsdd+3Dc4xr/bBRoyLR5NkhR9Yi8/w47rldgLygImmPil83+gdfQ1
XozEMyd3RIdxreHJI3Z5coZyifpFZXq522+Nwm4cfwe/2ljuDffeLjnZw0edlk+xVMKb2VEZDB49
RhDf0s0jv1EHpfIEOaOPhRItO3p+gGRmXdlw9Wx8V/39kR7lyt5kR6VIQlkpUjJXc7OjuoZ/doPi
LaBbkB3OyQ7tZBGhPbe1VzYnVyla77knKb/W2DnlD/SFmTh3tJf4Pdipj+XWc7pPS32tmYR9XCjd
Ypk3A7Puk3QsCowszU9i5iK40jnmIf1Su8pD/IHZum22h23HX9GScoulF/nsB4UjiLLNiKmaJkin
WqzrpEDUrd0Y341NsQ23moOIHYey3qbbRSz1+MEmR0TmgIDQYfJMNaeo1FhDzQ3VrdEeTlutQDcy
Ht1s4LEZwSEnMrDFVHc8Czc2AfaP/AEKEObJWaFhWMNan2VudRCCVbJHkWp1cuIDDFJ71My0p3gv
bkY2gXytoIX16X5QuL1x+LJARhli4NkAdwK/7iIIhY2XpFqpp26JCGDk9uVLLS99xZmofmVjckyS
yhAj08eGFqwUWkIAHo4AVLQHpHWOvWu+1R/P3+BnPG3CTfDbIDlFwWO5VXWTf08jkVGcB3SH5dTt
JWNdI4VRoOtxfwtnHkaKwsyZwT/YSV2b5EklxM91lWQpN4e/sz55dksIiHYpCcLiSZy5pcB/g11i
/FaS1Ck6m7u5kzuEt6hRyT/jnX/givqMnsfaX6P2+r6wspnzp9BF18bRWqaop95htmogc1ZO4Fz1
bfA84rTRkl1Dbr0ufsSbxbMwc0Vd2Zt4St2fmxMqSCfaWnRLrcCOGZwedvpztTHg8F0hCZjZ8u6f
IMRV8HL0mXQwJNwgk7dDck66KDNkKjtDflqnkp/skNHJX+/v5214wQqnTTaZbeXdN37ci8NmdDzS
zaBFD0hOof0e8qB9z5QgCRcuwtttVHES3WRMW2FBxsROgeJ1nGpK5cIMrjuQVh11vzkopfoU9Y26
4P6jd1/HL3hPRiQgxQFS12nOZlVerJd6WLndyNZ0FtJXSLx3VRd+UpD6sLTG/u1N5KkoI07AOKtK
reV6EzMLpLlQYw8G1ScxED7p3bCwpNuANVK5MAE1whvZxfHPL75TZvSGR6ezdDPdt2XSpv0ZXb3V
yVC3SXCCoauBAF6tTguBcubBpcEowb8kqkimOr1+VD89d6mSB1w/0XPjmF/9Y/CsPDajphOIHH2v
vp328Xv6Gn8pNi0Z1WapGjDz+rn+CZODEHildyo8fkJ/aB8bJ175MJY7aJE9VFvfCZ/EvQqf4z5x
ENfaLHZ7b6PbtfVJJLViKdQLHevdegSmSSv6Q7bmGAy7hZvFMuTtccSaJStM01BthVXm+jMnSqvm
npkFlCHN7WDrKGKuatd3dFvbIhKcg+D/B/H72uYkwulB2/SZgs0RapW9Ntv2FxEFY75AH34fuTMa
A6GmcDrpuE7SNlqFkameysBtrCPo0NVJVp51ZlLkNl+4Zn+NHl1HASIa14Ss6YzUW9OydcG9GBvn
8csdEPjc5vsY7gXUfzZj51d4raHk/Bp89L73MATmq7d+5Tm/Gxauf8DkzOrnQiyU0XHrKl/Jeb7y
tYV6yEyZ8NrEJPL0Wa34/ng8UbPalu8F9PFgJz07XGePYr85k/IfEJT3XpcqPbdJ2mhYBz2uw2hC
mnbtqE2PHGpywmlUA5UHJVtn+utII3Z/B2ey/Gszk7Pvm1anCSXrU7nr/Qdtp/0RvhhH7em019EL
2JyY34N8dmmgf94uxFkKORSw4mmz229QR0WKewx7IhWm7vgLLwT6Qv+cO2PuG9uxu5hrzJ1+68Lq
5JIMg9yXhj4I4O3ydzVqpAiJbJDXGAGCoh1vgv5ACe/3R63Z4wurk5jDWJJgnVTWWrTdoycKm3hp
EO3XrMTNUbwwMQkxmhr7pC5hQBLlbcUP8W54KA6hk38aAULCQd7UTvhe7VHh2DS7bFc+ggL+tFi8
mwvl0NHIY2LAAMk0uJ7gQVdLMQZR8Cg7T3BPbMItShX2Md8udXZmjwdJKhwwvN5uprDzMkMPoMeU
MVgrq4QOu/+BOOnS8Zhd0d9mpg0kJFDSvByiAJ6ddG9swoNq6y6ls19Eb0sX8cKajEnoTmGt72QY
xd3WOlSZk8af8yVGktuHJ654sZ7JAehQ1827EhMqVewRiDui4eTdEhpuZmJwvBHI1BSVFxIOcR29
auZJOx+6XXo5lmt9Htvq510Kh/bG2iaOOtjBh/uBbOZkQ58hqgZ0fPzndLonEERRMsPSd30ByiEh
WOf9+30LM2AxEjSJiEy5kNfYFPvtq3XUQmDrM9BjHRMDMfUcuo62yd7i0wBFSIh2wB8ajOOt2B4z
cVTEsxayxRkPgVOS8UMWwxTklBjgzAY05zzyXQ3Zpwz9SGbPVv1iLe82vWelNKIp+lDKk81JNJEh
wOtPyP2h64vKYh6tNc01JLoAA1Ka4hIHykx5C3OGRPXQlKkDT1Ngq6jL0PA4y39lgCcHVtxsq9uN
7T//1Vfp6tU/qPuMI0EATcC+K2T8k6jcJK2clKImHIFTVo44rBHgiZDBWAtfIeE9n2zenuU2+YD0
zX1Huj2DGMYepW54S6iUXp8NL9PEOrQa4aifHk55BV1VcAjNYe+bPaJjkByigJ3r2sK03S/ulesr
At0fqgfADGgDyNMTkou1rLVBIRxPaC4Mdfde5N8CudtYg7DlYWLDE26bsWZ34RLDxNyCeZCCnRuJ
kGBeul7wKTUgmxl0FM6QW+cVu5bhU1SFr6ll2iG8/MpZQXYy2dzf5tsHHbsrieM7VaSdNZ0kyqH/
jiohE46CPNgQLiLU5j9Klb/3w8RmfBK5g8q5b/L23JALMyXFS5K+qvqLR+3iDRnEYe9HcVy6kmjY
whmx0qE+gB7ctlG99cql+/b2yY85Wie8wBlt5Nl/va+dqaIiF4Slm5ySfegn6zTkhRG0DqKDu/sr
uw08mOLZxGkRxyHDydUkZ2c/kOuucFthEzUPmunZHXOGv20EFAPwEIXCr8G/JusRI78OozZ34wC5
DEG2ldTb+FG1YOb2quC8iwySs2sj3nJy8AerrC09SXP0Ik6OovuIm9Qvv78SDhuuII1d/mm9oo4q
+I1PPoIf0ucOzRhBeterYgF7MvNNOCygN4E4akA5J+uQhgKlmVjN3FxB7Qdy9RSK5OC88AK6OUaW
Mo6xAkuFZ1dhjHryUVKgSUUi1Mf0NFiIlFaxtxeEXjtvfQH6pX2U9pr2XnNnxs8wk6NxeX8rb6sT
0F+NbD6whtLdAexy/QPKOLR80EPaMdoX36CJllbZB+NVfEauKfmIr9v9Ttoj2dF2K3/Tg4NfsH+T
Ak7sT04ZA3sIAcrYR/bZHkkdEYlhlHdDTr1tPv127XpibXIG2jKtZEvAmh8b6Is8+ki73F/QjftP
LEwezYkkCG19xkJreStzQFk5l5b27AZFOrExeTVHQYbOljfa2JTwWkVUx5vNSAf5+6w78D7DogsI
CoQ2l9pkv+SsJuCauXoMtXpjlh8ggtmWQmh7UMSVVWgP6VsinjYW0kWqtr2/k+OXv7pRcUdMw8BJ
rwq8/SQo9nmpDxXMV0cDXY7ag7pL/j4i0NEWX/hmM4fwytLooxcXi5UUZ1FrBvk45IUtBmc7a8un
+PwGytgesgAFhIV4P27bdGlMk3O1jOXkm5ecgCp24Bm1ejz51nZAQjhPPpeauTppuuNBuPP7G0mb
kborBQGAGJNIZvp+o2t+oxyHWFu3KsNZ0eMpUuwwt/5LS5Nohjpar0YI3x+H6g1ZIls5vRVfyIQX
EoHblHaMVBcrmgStPM9SKaR2xAHwjzEPxl+jR8jihPvaqfbJIXwz7KWiys2F8Cs8KgA8wVLQopmc
hbMnG2gjZMrRgv8/1Dh16IgCql443bNmeBdI6mjphkRT0lIhQzxXOfYAKkV4g80IMbVFdveZOKWo
F2YmPt/3eSt0OVvIg8o+U6lF232cPGpA5ES7ehu8LD2O587zpcWJG6KHpNRdwv41JRRI6TfUMNe0
alai937f35eWNvFCyWuUqskxVCHqclY/C93rPzFAIkps4rn/a1bvIl60tHxaRqiUY5R8S8zP5VJ7
d36n/v77JzvVtKGexyJ/f+C5oZF9ieRyo7byCuny301yRp+Ga+I/K5lsVRl4tdik40r0fQ1Kvg7e
6tO3+7s1F+wubUwO63DOIiNi3uHIsI3pWHrUo5yJ+G8oWg1UF4r5B6qZ2QKQZMYHeMKPBH/Mgo4l
++uQ7hdRi5JCIR2rk74yQxVFm0/3lzVzTscevwY/HHWRG27RKExVM9FP0pH3IDrBH1QkgbVoCRt5
O7TBZM2lmUl+5PXIGptCwkIoPaY2Hf6duUeYnv40AsfBytpbC0/Zma0b2w6QPYJihzx/4n1+xcut
0SLpGKkf9VHZL1nCrs7ct9TcGfkCQjDmv5MnOqLkVifqmXSUuk+C9y5C0alaAH2sfazrrnxeoq+f
OU/0HQH/GbQ4QTJN7AmRfG5z3aiBSBTrU1XHj4LexnaLnO0f6M4scSLNmuMpNxKPjjjPicNLeRoV
clWgMz4MnxT4HpX25Hr44qlEsPS+F875B6Nf9MB5/ItQv02yJEmImSBluGGss3y20MZZi/yfwARY
mawUhgJRSje69VLefjuFTQ4K9p+XCxUPqkqTPFeoAr/raFwdVUt4z1Gii/NmVRYwdJUD+ZP/ARU1
u6pRgjWeY8+CiubZQk3L9H8kCemcDHHjuT62QmojVIgW8/u5b9a+/9VkwFf14UxtAUeWw/b+ds34
NvTDdPDBwNK+m9bCeDPKzbkjFhno0aV+vk+F80JuN/P1FZWQQKo1NginaatnaVUk9558TLyntn47
eT9M1H3BGd1fyUz4UaiBjEAuPJvywXWAy1V1MEw1VI5yjbRR8lIwsuaVwT9IRogDeBjwTaA+k5wH
0fk2NQVDPkYnbdvohq2eYUlsq4XF3HK3cA/RN4ZWYnSom6SnTOSstKpCPpbkIt2x3CeP5jZYN1v/
kEKNnnwTttEuf0mffruw/csw8yVA1CjFThcoBCiClmIpHwvvsxh/aM2FYDr3mcD3jSAmDueNNyDc
3cppmMvHuLHWVgWFYf2i979Nl88qwInAOg3WhsAzCdn8hYVfRbV8FNInYDerFLq+++4249X4GWAs
BVAdONSJBaHqdLQmTPlYoblnJigkS9Iq9ju7RRDovqmZLRtfmyOHNmgUvOHas8diRUy1Uz4qxfvg
fQmEt/D0ct/EbUOPcgd4VhCJYw3+BiFoNEVfC0olH0fJBbVYqz/lQwlzzyg2NEoCQ9zzKD4qzE55
DKtX0HC9hfYiieZtH+f6Z0z7X/JJ1Phw/IzKKfeevsrfzqvTmqnQHdifH4Gz2KGduXlZ9/icBnU6
Dlxc7+3QSU3kd7ijuu2dPl7pyDtspYexHaC7QDL9L+dj9tY/oAMebZd67nO1pivrkztjkGov6HyW
az6hOmgnkDPV76ntO6Z9puTT7E92/uTDt4Ca+YJTzQR+TAMUY34eUt9pvz8rDR1ABaZpByDPGPGN
l7KauSB2ZWM8Q5fPAq8UjJPK5maOvD0z4OH9lL/9Z3n1x2hYR6/MZzvWfhGmPX63SUHhyvTku1rR
2C8OCQClHZT2gN70QWcKUf9FbZ14ay1eISwpblInTleLGKObDsQvN/57cyff1ZOGvEaQWT7+B2Ok
m4/Zk/ZafTdepHV7jBjb8e3zc/Ug+Ycl+pVbrOjE+jTVT+SOaSysq1vr82mXrQUGS4Z1+03dLdbD
FtxoysAvmZkgyDrXhQ/JtmLXwlpwhq2+gpXvId6Erve61LWeS/AuP+2v5V94VWApTZCcWV67OYGI
h3TJ9fYGA9Rjq9d/i90l2M9cdUUlSQIfMxYhbmJ9c5ayTq+zcUMB3/6BeP3pA00WBjdE29xlb8HX
ZrdEfj23sZc2xz+/WKWUGoWm9NhE13pdII5Cq86+H/RvQTE4yqWNScrEO7fLyhQb4zC68P2MWOVa
250fUF511O8SI1fUPfy3xVbo3N15aXcSF6QsGBRk5P/aT0/lkb0q/oy3uYPq7avxsXiTPyVP0nPm
3F/vzJaaNOy5s8Hh3TIYJ5oZn/L2TFKgFHtDGD7BYvnjH5iAShAVAhQ2boYQ5U6tPBR3CejKaSPr
wbrM/YWvNnNjQSk5PtxGMYCbvqolpJ3eaq181HvtIUkNSs4/iqxbKWrmqDqET/1SA3lu3xgVG4ve
mASr/f9J+7IduXVgyS8SIGrXq6RaurpLvdhu2/0ieNW+URulr7/BnsE9VZRQnPa8+ADHgLNIJZPJ
zMiIa1esnNYmFcPnYkz/k0QQZG/K+On2xm3kOFzZCKPaeIsg/RDidTazul+gghc2EbrSymcVChHE
/HTbyOZCLowIC3GNul2qUSGh0dGA5HlgpPvbFjY8+2oZQuhN46yJIwcWJmYFBXnRB30XZz+LqpJ4
wdZ+oa0PtQFAydetXxIZKhBtMKSS7PeSmK3fW92XwS1l9RaZIWFFOu3LXK9gyHQBqCx/TSCLnI1c
8t7ZcmoLkth4InKkgthbzJY0UgbFIaG9VAeo1ZL5henxnWa8tVCsNagE17LlCKBPhjNz2BDQEdce
zeYYIubLQiCibPwwqQmBaFX2Ht26NThH8/8aEXZOS7IR1bKJQEfXX36xIDp1b47isWflDXihAid1
X++VO2WUZHZbSfSlYfFOLmIL/UsNq5t81a9fUDKPwWaa3k3B9JuT98nGWSW7KV7IhaHRMTJm+GJ5
0trKM2dZsrrphA7EF/CcQwVJhAN0INDDFKNFwrr509WQve2Bh1Vk+jhbVgBBwniBhYkGvKquvSJz
E5KTXENlsSG7KQUcdTYDJmO83raChglMQTNLfDhGONOdnRJUE7vPzH6z0EfOxu+3w9CmDZS/kLOY
aOSJL8Z6mMwxU0ZE0wKagzT2SjB85BjJvG1m08VdoE/eJ3xRWxZeplbq1lbRdiRMtD9jt+teya/m
qQqyx+beXc4tXhYaR/RKB9o21ndVLxXsgo6lBbK+IWHbPCW02JuQMx4Ajru9vE0rAIcAiwD+kFVQ
qs0uqhYddd+u+IqUes8gnA7uZYmVjdPjqrhY0dQFWfSq0mMbbdZ0UYyyOX3uGGh6iWx6ZnMdmK+C
fguqCCuO44kgflPbUUNqPKQgPNSL+1qK4dtKJkFHgiI2cBMO+gvC6SGs6YcKSMIwe1Aeo1P12B+N
3xh2OM17nkZiUPVc3ssgSZtLw9sdFR5wbqF7d31k4xH0zdVkqmFl/ypQhcsgdd8aElaSTSPgrgAg
CWJPUIK4NoLm2eQMCozkCye5oz4Z9fOYypq4W44AChWUIUwU5ldwpLbKukVdmBq281nX3+K6lV0M
64UgX+CjfajycN1D4diAZiEdm1RXUeRxDuqre0/ujSen2g97EF0/NOfIOOhPsiLHelnXRrXr3Zub
khkU+hZhbtxX6nfHkrHSbK8KQY7LBKHSLNyzEZkVkCOramiBBLCFOpbe/Zytj3ehsQwDLoAeDVqc
YoaigZCjV1BJCZc5AzVNZ0PdoW3cXe4o6e6jcYebcpEII/aAPEn4TC3pe50ZixpCd9Bb8udefaws
Weze3DWwMuAthLmdlQAm0co4yWv4QmE82O1X1txH2efb63i/MK+LMFgICpOAJiBLXSX1eaUX2tDM
CAl36bHDMPeJ3Tt3o2+hD9N+b5/IF5CPF1/c301w2/L24v4zLOR3ej8nTWTBsLMo3lI9Z+wtqWXX
wzrXx+q43g8CK/o94khJlC5QpYcyVKh1L934loLPihrQfZJ0pLfOD65xNAYBfoCuAF/rRSGAWtpM
O/h36DQYBHJZYC6y9GprJRi8d7AOBAYUzK9NKKkFl6utJTSnb62fDqjukq+l9i9HCC9v9FBBbIks
jq/0YiVDU81gvzDnsJiTXW7qvrrAWi+D/259/Eszwmq0Pu2zOidzSJLKo2PjZYABD52UPXBj1/B2
AEKRhx7AiITA5hYkHWilj0izWaChDtXkvpPvygPoVED/bf4png3AVuVC9fwfFo7VlWHh0uv7fnTj
HIarB0C4td1ytHfzt3EHMeQTpApkt8aGA3L6NuhvgFcT0zbCYTLLjCrMMqcQHC1+9tQDYFe8Q+xa
0IFbo9cfZPVTHrGFBV5ZFCK604xanVfGhJdTZWY+K51S8TKMVGtHs+6Wl27oC9Mz+kLFuMDSg1Mm
Upsh390OIut1W1y0FzESDEyI7IK7zkNu5k7cdqGumVCzTbJnq6Jfb9tY+xC3AY4nAINRmxKnqOO0
ZnVZZl1YzuRolxlS5XQ4R5rxwApbBpOUGRP8hgH7XnVW0YUxzaCqcdfnsZfXzyX5cntR6wOIRXEY
AwaleF9ZuL9Mt+pig3I7WtqmvmEM7ms/jh3IqmrSylqlG6tyCe5+YCJRD8Gz4DqqOJnTqk5L2nBm
Kt1py9w+g5S4/KRWxpvZmrlkCnXTHCi9QJiLLj/Ue6/NEcbyztCHNuy66DyM5KV2IfCS1r9axZVV
8tdVETT8+MQiBgsw+S62tFPDqsClPExh2v00gYJ0TMwRg9OmxRgDBGKV6PDRDweBW1Cv4M0IQgsi
UjZpZl82dVmPKIvEDFOgSOe9qE7dMhiMufj0cWMA9/OJOsCFVmlb60zJqLr5GC4YBMGs02vqGucu
sySlnvX3whnmE4LQrgTFq/gssQpm0llNxlBNp3PpWCiEgJ/dg+gayIBrJoURrp3/2p4QLSNjocQt
4zEcTvEP5dE5TWHnQztrF2Fq91PxQl/UowzEvb1GE70JzEJiYIz/pouLNSIlZhMLZwiJ1Xt62exo
qgeG9ltTbJli9TooYnmgngSlJ3Zo9SZWhxIqIro2hm4D3tAMtcBBAlTb2kANkCTI6sIpUOW+Xgzi
+AyWSX6tmtYEiEBv67+1vumrYO56yiS329Z6gGCFmgtEIpHNCdbMjo1L4dIxtKrmzlbnQ63IXGJj
QagfcOETAPD45MT1guKGLPGQANujk2IIGB8PwovF9WjdynBd65lBF0EXQ1cYueSxUIwYeTYRq+2i
Dr2xMejvUGZMPAXdHP2EpuOzlJxq7XgwBzfAokC5iILW9dLSSmUMxbkO/esxMEFgdNd8Ap2aExiP
1Q+g/ffW1+ZLHEhZFXhMv04Qru0KqVfkmE3eVBau5sfmztiRr+h5sGdy0v3eR4XwGEuu6Y1O9rVB
4ZKZWLeUbgGDS+96CRtCvXttKfWqFCxOuNKU1vCyufUXg6IRk0GdsveU2fZiJzoZeX7O9DgoHOUE
xKfkuGx0e69/mpCmKF1rVWpt45N34FWix8ZR/JL+SDXHN3Rl57r1PZ79ntGB58Jqnm8H8Y2qD7fu
gKseYRyPVuE6bFWXZv2idWH1TUv8HkJdaPBnn9zdTHeWB3ShsbeOmJwxvFoS2DdelzDNkXY4uThb
YtQzs7hUIFbahZ2Vf81Lfd+R8rGn5tF1D7aVBrSPH0p72cfKq+Hm/tzrfAzvNFS41CbX6+Y/djvs
bu/H+qxf/yYhnIxGN7KI4EAMVoKyJFHLoMPkuGcl0mrOOnJdmxJ2nsVuTzHa0IXU/ZLMv93m5+2l
bH9aPocFdL/NZ/GuD7fbKXjX5/i0pPAj+/2FE++M8TiqXvO1DcZd9bIwn2Fq1vFkmY/UuODVcUIS
q4kZNpJ60fO8Iw9FQO5BQuqbh3b0qpd3sXpfxgb3npuuIsvFovkHvrhK20mFOtA08wC61B7RA/0T
fSiPuoqBa2+JPTsHwcGyy+6bUxJyjScKAR0Zp8r2p/1v5wUvcoohnSqCxU/k6JDfiVRnhfvGrVUK
vmNZNFK6eurCfqkDXZk9q3xpon5fjydL+3HbjzaOBF7HOm/PAMCGLP16R7Os6sDoDDcq9D9j9r3C
sHWayaBGMiPCjuktUYxSg5FoPrb0C+tf/iEvASDyYh3CntV1bCRlhPPmqhT9lNQv3MarIMN9e7s2
rtQrM0L+uBi22cwtzJht4+HS2bEiD6LC9NXhwy13LAhAT0ySIQFftbu6crCXODawoOXJaH40wM73
ysvt1Wz0Iq+NCMuJq9gYGgIjGe3/EjsN3EnzEwDraG56Zfu2tK5XugznCsBsTd2DSfCkYe7i9s/Y
dI+LpQopWNkW1Ml5rOxGJMhF6/XVp6yRFaI3ji3uG0CrAHFHgUssoxmDRkuWwUphFrs6cb9pafLx
oiPe1ih0IAfnTBeiyit1LdolUDgJ56qwPbNUP6flpHp6t5ySrJBcsVvbdvmQF9IsSpDxYCwBwTCJ
PqWG87sf63sUS2TjhptecmlIuGpyBflcbOcIeL5CArv2Ej5363zvi6CpdknJiRH+fJzOHh6B0gtw
LSh7opQreEWrTpY12lieWznu28RsGp/qvGXk8HHvw5QFBg0xoI3xGGF14M9wximFHQJsS9u/OYMd
gK9DEji2vO/SinBj5okxtO6IPbRIZwSLrY+HKC7s/e21bNwcwFMj0+M1CU7YcR3N6wbzP3SsujBv
ob8OnRZ9hqyO0r9gmsPVP96kAE/qhTXBATMIveu9Amtq9LVL/rrksyOlpOJfWbgLYQPQZ3Rf0YgV
M9i4JHHXWzF8j6JW1QDkAv1B/U5LhqAFNjSJXjVZvX3rXF2aFIKibUb5aFmo+kXg3ENK2pWj58oe
Z5tGgBfnMz5cnku4rzoMbFKrdmho1fGDEbPYo2XeeiBakUnx8Z+72sELS8JyGqXUx05xaZjp6ve8
WT7D2590q3lKMQuoMuWT2pfzP0R0E/knVzYAi4uI27ZrEi2tGdFQUb40DiC81g91fL3t65s7iKoK
2hVY3YqAh2Y68ChEp6FRknIPqXgC3nKi7k2j6yWHd9MUOn2oM6MMsWr5UXAfA4yJj9Ua2pnV0acs
soKZOv+QiwFFgx0DzB+K0aJPtJC7Rv2Phqwtf9ppjcFDUh0WtGokn2czTFwYElwi1qfByigMpax7
LvISLIvm8F0nICyqyFPBFhm2c2sDLaQaYAsB0c2KsbPRcvxPx6BhVMegr6O+3t4Xk3S4bNMMyFVR
7EAMXE2vTCxpQP8907D4xvbxMfumREGGES8fhZ1XPP2nXbKrO+lw2ZZZGATlOAdgrslWidKWrB5w
lrOa7uLKfMqn6fdQLDIJp61LBEPxeO5Beptgmvc6vJdKlyrgPqWYjLdqwPOHtlz2ihIbsaSrueUg
SJaAgALcE7aEu9ctFyNrK5ytwUhdqIM2f5XCPrds+jxlw5szLpKzvBWjkDgBnwLcv4nr/nphi7LM
+jBjYXoRZ95cIRwSq7sjS6F7SjHfabWTeNaiSdhMtj4cSFZRMIW+GJCn/O8vnpMGK+lCpoWGWlxO
HrHLl7HPkc7Ulgyku2kJKBjDQCVuDfmi2rDojTJigXTKTpnRR7vIdaujDcDm3e24uLmXJqqluC0d
B4QY14tiFsZEgenA4aaFXy6DPzv35qD5FVO8au7xUpYAcDad5cKgkEA56dSDZ6OmoTuXr5Sm+bkv
y4c5B1WzVRdjoDSyd8vWKwxVJfgJSFvVFd1flau53bQ4cN1iPrZO90tR7aMbdbY39s7P29u5+eXQ
E0cTEKV1QMevt7Nxc+TzpKFhHNemZ6dupvrjoCiTZ7cRlCluW9vcS6AxdHDSgrVVhL4WNWGIyRUu
zmzWvJRZD1EWvzjx8rQY5nMTKd8/bo/P2uBNxKnLxQ6nls2OSmhMwxHX54gRsnn2jHTe9eNjp8vA
ylueeWlM2EoLstVq46Y0zFkcqFpqeLY6/uyj8S+j9Fs2sNe4jSSnYWtDedWdT/8iPIvoMJXEbp73
dhv2dUR2jtsFaJ4xb04wBd/rw+cIlG+3t3QrSIMhzSBAvWEQ1RAuV623KnuaTLQgW/tLqceHuZo/
3ufBHQowNsoNACeumP9IqWhxtsAGbZrUSxdA+JJM8rzcXsd/NoQXC97i5ViORhvmY0b2QMw2e1La
neSm2bSCZiagYXiVr8gFk7Gos9yGlSYCx2vGkOMfb3+PrQPsXlgQgnwHMeZ4mDT+PRLolvFegN5Y
7alH0Jc420ZcQocbpG/oKAF3It7PptFUTly6bRg5jb7TB+UpUZQTSETMAKKSpiSL29g6Do6H1omJ
OA+K1evIRNJuttTFwQfSMvrTmqn5hIqUrGyytSbO2Yk5WtXkeKprK0k6FxH6Jm1oZ4nqa3Vi3I8c
l+9ocb+ndkFkV+XGiQVuB3ckhh+xNhHQkrRZnFlL0oZm2QDL4ubaZyfNU+ZBJMMIinZmqTctffzp
tpusGRF53xTdfIdgYJgPnV4vFGrdHYgr0jK0OENPSvZVM+8aZzp3XXcclAJ563JuiLvDnbq/bXu9
xw5XXsMdipiPspEQGDXmKmXlLG2oN24VMsX+oxRGfVTd6DiUtfZhL4U1AMp4LoIsQewcdBqdlzyd
2nCcDfuQphXzBje1wrHpjF1cpjIl0LWfwh7qmPy25m8boSiRV6U6J07bhmzuPBO6RoakVLplAPcz
8HcIICgVCduX4WlGxshtwjl+LMEtnqQyiox1DHFs9GsdHqXQWhenAiy7sYwoM5tQV3OfLC8WheD5
pPq33WBjdvLaDF/oRT7aR1oHGJXeoL1B75zahxInRDGVN67tERPPDdwHGf5XtjLB6xU9ywqIujfh
tDjBogx+BepvSwYZ27YCahFOAeGu0CRm3OhTRxFErHb4XICkzWvG6CGj6a/bO7h1kFzezceUEpjS
xdgxpdGIO7lswwxis0qS7NI597W4CvpMVurdXNKFKff6Wy0zKZsqrduQUOu7pivPTUkOTdZ/+IkC
l/jPjC68jJKU0K6GAhLux+wbcYu/qBWdcy3+hwh0aUY4o0XJ0nyOmzY0WHUsbReVqBRNcl3Pf7SY
v5c4umTvxCdKBYIbaKBUuFOW6J5Wyi8wH53HQZMNb2zEdOwecGAYPTAw7ilekeWgVknT5ECfzfpX
oJ0hxzPUvxKj2Vesfxoy887qoselNB/6RQZF24pKl7b5PXdxmBfTaKM+h227YvflYt1bTSlJNddX
5fXyhFQzLWg82wVM5NGTacae2ryYYEno38ukenD7bG1+NIDFwakB1KArisfperwAkIWPpoME82hD
PHgX56Q4jZ2bSFhIttcFriVMwyDeiWS9ZVfHuZNlSNns0m/cN6gF+lY3eUU3eEb0cZAR38X/tSYe
sa4sLDLpSDhs5WdLnx32envj1s8e/PtInIBI5BVE8b5NqN6xIcMRZtmPTv+kNCi3sYeZuAA8/Kqz
77etbbodCEkQNVBRw+vt2u3UucvKesDeGWl6TGd1Z5bFt9smNj0B9Sckn0iTNPG+rTEj17aQSQp1
ZTAP85w5AcpDwx1pend329SmJ1yYEm7Ecow1tSymJoxInOx1arVB3mcg1+wiB1XrImPqvmCZjMtz
A6mFqjKk59F+wnAZgsf1Lg5g8i2soWveZyNav2s9AjgB9D8tkMoSI5CNBG4gKq4N8pvtIlrEqpn1
JOubd4YXKKfku/S59GkR0HK3+NAygfib+xSDKUIGitmAKF2bFgJVrqlj20L1A6wuXDMx2wOuRQ6c
S7c5UNnc7YZ7clp3zJEjgoCoSXBPdLQnO66aJtRA+rXod2YubVfym/e64YE8DaPDgFsi3cRg3fVW
Gk0RlSa61OicF5OleczQqO4VUC9UIM4SE0AIi0jTuyMret3YlRmCjDp1qj9MY+6z3Ij31GJDy1sy
ZP5LhpQXH8FE0yPnmxwwWnSgR0ABo6flvojxNnm+7fRb1xbyWPV9aA4dDrEcqpYlqLGMuAndKUIb
OVNgk1aTV7fsTON4bzsTWpV1/AcDY79RjZUJXWycOtjHawRNUcwGiS1R2k9NGVlRHdoF/dm5AKKP
VmMcAXL+qVfdA4pGs+Ry2ZhVdTAiCKgiXgkIlOLTGX1zbcRscR2ST7MfHeD0RQICgMxTdijZHPLG
K4C1MIJsOsvkKTaSRgd6A+i3cCHEFZIK8zvTAAx7HdbtK9jgfWTDQT0kPi47ySo3AicsYVKDs7kh
GxFyxjaG3Ju9DHVoNeRARtdX1LcEMtW33WfTChDiJl6xwPSI7625zee6Mqo6rLL0Dgrquxlyvnrm
3t02s+Uk6DBDJA33NApRwqsL2tNDPxpljbrK7E3WpxHNFrvvvKXRgN82PlzFQfsX8QJ0iJjyW41i
1OqkLuZIqjCbIHSBWv6pmKBYnOrpy+1lbeweDBkaSOpAagvQ9nX0sGan1Qo3gqGS9cFsV0VggiLY
r5w+P3zcFFIX9OR5r3SVnRbOnNEBSo6hhpaltxBQAI3DSWOLpJK3dZuhBooKDsq8eIeLHhHPSJDd
qq4B4CD7xK8C9hOQUzAcVDv6RQbS24jwV8aEgpE2clMR3I9Fj432g1Q/b+/a1iv5yoDgeNNS5a0d
ccfbceIdr3/Kd5DG4wIh47sWT+VLAY/83xTuFNjkE8YQWgGWVji5TZxGGm6Q+v16ht91h2QPNC0m
cyH+8yZXo9z8ZAhKUHIAlINnjtduSIY6HWdcVRjrah7qsNnHp/Jb9EgAoU52iyxkSM0JH21i4Jwd
R6cCURQLFK8Ial/7bh7Ijp3/HyRMNzJiDLZyyT3MvKMeIJyxuJ50uzQbbq2BIyK/QmHAi9/6+2ZX
37WRZ3zLXtSH5UzP5ncZv9E63IMBCAS4UO/hw69iEHaM2RoGZynDaQDZ2dz5Q/MNnJH+2H657ajr
SHJlSGTLm+qlmRNDRUHRSe0dLc18n02FucMoTLm/bWprTXgs4QLDiAmaVMKGzsTJRppFZThUi+OZ
3UxBg1t/i9hwHopJ1n3YWpgOZQ6AuzHxusrhWErLwa3NMmy7nyX7nlosaBJZyW19vaCUjokPqAly
uhRT8EitTZPEsbAkTAepeAQun81o+LwozlPR6L+sXvKU3lqTgTl34MCMjT5Rveh1OWRWGfbdKY8/
OxGoxWvJjbmOjEAwofgFZAL6sqi/Xp/prM2GNOq1MkTjCPg5Wt/raFx6H3cF7BbAXwjqEKYS9o1B
jEW3Kr0MswQUqCWDJxjjU1t2iZfijXvb2OauYboEyQw6liCvuF5RmjKaAz9Qhk4637VddugxozzQ
QZIQb7k32lz/a0aI+CMQS21KCcxMdrnDu+zodNAjTDvrq77MkhHCLcdDNZ4rEcIBAYK4XlOkDko7
Kl0Z1rH2gsHP6oVS84FkTQsixhrztVUmQ5zx2+P6dgFrNs+1AXODXbFlONbRoCm9moa6U2AwRXmu
m9dp/Lk0p0r7TOryTXFkmNsNk1gaJrgstFpANClsaZPNTdzOc/pOmofZ/0N+R3ZAJkhSnI3LGgw0
EHSELh9ynBWmKUkwN5g7Vfr+uISCLlmC7qD4qT+WgQ54PsY9SCbVPtiArF6b5TfQxXO618w4JmWd
IuOZdtX3gUE81/UhGaD7yRFx+GzKMO5Sk0KKYCbDgllJmOTKMMOzCzG4o+Gln1U0mnFnF/4/UGtc
LVKM+qNZtu2gNWloT8kuTk/FjMKE9Dmx5SlQSAKiGbERpEXCuhoTPXtFL9Nw6Jb27C4xzXdmbak/
1U6vIX7j9BWmpzRa/S5tpJ6eUXW65d+OMxvPQ152xBwg3qSYcXf4ob34nqTM1HRmeRzOJ5p62t9s
9Jt9e7ZBjOqjUtHv8PDQvObwL/57ZVhwpFqlbrXEWRxaz9GhPdV+6fdeFyjPc0DxVSNfRo6x5UdX
FoX9ZlaSjzqGv99PTHlMd0DyfjYex1fQ9u+KQ/VLsrUb8e7SnivkDqhQd8TIscJuhl6vtkNSdDJ8
ngH2RzL7PMPFg65H90l9kZhe54FXX9UVQi3yeHNiBje9U31OsFvuqocuTHywGh/IgSEYAkN0hHMH
MmqijYIb+MrAQQ1YD27kle4eGnp5Ni5JHDpvY+CcrB8LeEOZx+7pMfmRfx5fI83LdhPxJ5nk0saB
urIsrJolRTa5dhyHdd4rdjD3LOk+T7Suxj99PXTpcaipOXq5y5LoCyY7MbmnmZ0mI1DYuLtRiyYg
VgaAFC8bIRup9N52p1pJwr5dTC/Kjdmbp+U5roen2595yxAmhW0830GjBWTM9dntaoKafRMVodnT
345Oz4u51D7Too/TO+Jxhn8ftT/g+Fdi13YypywlMFR2mZebn8BfDhEm0H7EMuGgjSVxFB/qYxjO
wWiEkPeoOjUUx4zLkFlRfI7Motq10ZEATPjzw3uHqQHUn7k+HdqAQvhxyJT0eoIlsUrNj1OS/bCd
7hlihqUkwr53IYQc5DIMiO6g0b4vWzVFhPWLO83XgyJg97kPUdFT+9J5nBfa9fV7/WfbYoI49V3w
99coyuGxDbqKg3Wf7NzK73/RZ0VKPC4JUeLoDsUuAKyOkJiXeea7U2s5nkMy63nIe3YEQJok3tiU
2dfbmy8NxTwvvbh1ir63FNPGnhiH6dUEVXPu688OavE8FMdyaXiedInfANBvVBjwLAbGl7vdhb2x
X0ajj2EvOjvU489w/gmYX3BKpgxR8B/Ymrmt/ywKK5ytqnQnG1FweWT7BBNzQbrTskB74tWh9ike
vPkorTZsnJ4ro8Jl3ltqlRkVjCbJIQcWoG0fteZfvt3lyoSTYxSkN7Uae+l8Wfbqa3fIAvQSj33h
DXdAVu5lJaINjv7rrRTu7biuzL5COQ8PVn8JXBRsSAgeP9BD+/19dWzPpV94sRaMr9UOwoTAwH9a
oBevBDIx7I1iDv8lCEsmiI4hUSF81KRPiDbMkXK2nsnefGjBMP6L+eZfBMVARjG+/S3/syV8S3B3
zPNkucq5Bz6BldMfFvW/ulHGDbzxAoQ8Ei4q8K2gTyCqLbOsSMEzpCnnurC/WFOKEf4owCPd8Oal
D24f+80lXdgS7meLRHqPxpFybtIYNb64eCNt9rtxut//YAf1Go4TBcz+PfpcnPYZWVepM+QBkQtR
pse2P+VElmHxu3UVUS5sCHfv0GcqwYRbjDLiGIzQYe8O430bmIfIK44a2GZl1d/NmGlcWBRimMk6
TJaosKg+TzsSoNcd0K8FCO6bsDhVvqxMtJ3HXdgTnJ0BOzq3eO2F8wF9iATD50+Jn8d+egZSy0TH
tnipTt2TepQd+I0uHY4ZqvegakSbfZVAjWwxcjuHnyQOHl5LhTaikzilN2gzSAEB0Snq5gl47nMy
Wwfq2jJk5qafAvmJkSSkOzjvwm3BqEudyFDOkzHv7QnXBDSrWSppHmx6EGaS0HVBK3zFPjdGlU1S
ipNH+uee/eoXGeR9+wteWBC+oFKDpTlpdeXsfLEOmr/cDc9ZkH6pbI/55Wcu+W38VIJR8f7h+F2Y
FSKX7VRt3VtEOeftPatzP6leMR/8/2lEuIWidoo0JcbazP6E8XrWhLHx5fY6+O8UjzgIylBegQ8i
SApukLq5TeoCJkZmLvdGpWc+mcbxrknM5kTKnHMjKI7k1bjle4CGQ78LbWqggYTNiyHyppJ+hleY
c+9Dg+1L6ZKfUb18GP7GNQv5jB/n618V43D44sHpRuUc5ceavmXTD6P/c3v/tq4W8GyCMczB6Niq
s2j1Npv1tsf+AQYG9DYenSOwl6yKdwy6b7vb1raOE7YGbW4wqWPIT9i4jJYYAKprBY8g1KM00HFL
Nfi2TUCJFvPTKJqKMyRgUMmHaKC4kvPRo2rtUypxua2v73Ct2/9rQXC5WjEH0+k65ZxOSBen+Kmv
iy/qgKfW7c3atsMVK4HjAPW8EBmqpC+1samwWVp21Avza4OSaJ6MMn77TTuovVoAahmgghJu/HTS
s8XtJrhA/CPrqVf0OdjcJK4sfhawqQGijJc/nzSD9pXw5aO2J/NYWiysktG3wYTcpL9vb5foye8W
8MlBtQdZMhRdry8E1B7beIwJQ3/hFyk/V9PgJe29LlPvEneLm+HNJtQD8fZdzR2UyKyXiHYMBaN0
Z0PTIl+mu9K4u72YVSLxf8wg10PT1Vkzbye0WjLFqlmYFp5xguDrW3yantgJ/DLZUYWyd//9tsXt
df1nULvePjKZCi7aloUW5qRtALy1784iiZsrTSmsClzeYGfDn6iKi5OVVtUDyZ6YYwhhuvqvetK5
BGIRFI/QHnAepl9N69vUS47jgXOFNgGRbOvGIjnZL34F5lXxI/jfXySdY8/sYsyrEYjYxetGcMn2
jWfL4GxrKwCKYmaOl0gw7yjisG1aa21s0T6MJ8xTZo3rei7FYxKEiT8++tF43wkcydwh0WEQLtiy
KjAjqoLBJNF7Ovj9WIDwUdEIuK6sGJlocNvc+ojBGD4fyj74D8j7r7cvnzODJUZinqeufZzHKg2q
NIu9NjI6H+TzjSQA8kB6ebfj8fZOSgHZA0wwrQbPKyw7rXCNYGzp0Y5GZEJKeqqYi551483g+KvH
BYLcukxrYcsuBh7flXjw4LL162XyOnyeJh05p/1Ppkx+mkZnS7OCpPgUg60sT+JzpspUwTaNooKH
NXPgmeianbHopVmMWKz2N1fTfTk7qEh2vjk0QQ4WpKbQ75L09fYHFbMnNKZMoGVNCFdgXtYQV5pb
NJ+MXgfUOP4Wd2/1rw6siRPywPTrbUPrI4HCJFq/ANY5mKMSYQdG1dPZAt82hh9TU/HzaslLaJ5q
URJ0QNjL2GS3zCG+QMsR1xoaJsJdAObEKWbo0qPoelpAiKBSMC3Xshx6VWoApyuv6kIEE2cQcUU0
k7Bkqme9Co3nZW/v24O9c8/E1/08SANZm3SFVBWtCRG6caI4riZu7WCdmv14pLtxxx8IsHW4/bnW
zogKCognwV2HuisoaK5PQI0BatakA/A3jU7y02zoTHvSDCNpHkE2aFknpqoz87S6rp2d2Wo6vUsH
N9L3t3/GikYPVwSAmHxOy+ZTumIyF/UOG2trts9Gq+8dZbgDlcdxrtJdVZkBUdTfWk1emqLYO0v9
ppH2rtetoIX/dkb+a06tJ5yo45B8FLqGnwViSQ2yy/wWWZXaaYuooNqxdUZ88hqz9g2I9o6jrCq9
zpkAFkZxBFBhNI9R1b/+CnNakkRVa+ts1BFiAagBddkzfn1QMJKmAo6Bpy3Q7OKICAOJ9GQNxDwb
XfKNJPrRZSU+cSfJ/tZxhk++4XmBmLoRyRsnczuzts3zaCXasLPUucwOcxrbEOIby7g7ju08YNaL
08JI3qCrHjzBIw0RAAPeGq6t1S1SJHo1W7FmnvPXqNwly5632pzGqwtf+0Z8Yu35CbIk2JB1Aodc
B5AGCwkvkg0Qn15/PGXuBxJrs3HOHuxHFiSZN2A2ZQnKAsqO0FR+G7SdK6sHrc4tN8qls/nIKpCp
QogoNRbno9oZZ1eZn02SBKmrPbTDWWmc/WwW31l6jCZZdXL1cblR3prmDzoNY47XK3V6UlOnh1EW
m1+SbDjSwjmxegJsOQnaRDtKgsLaZyEUg+8IIlnIg+L5fW1vitSoHFgFbNRp+lHcmXteZUvP9SH3
p31ydBzUt2VE86s1QsYFUB78afFZFrE/xPq+yNCxyMPJ7ZanaqHG0bFi67A4TP1uR4vzjLuISqLw
VvhDUAW3CsYuQXjyfiNcpKtaCx2h/yHtu3Yj16Flv0gAlaVXSR1ttbPHMy/CRAVSiVT++ls0Ls7p
VgsteB9gY78M4NWkyMWVqipFvBCOmC3wywhd0A4OcTu42p6a5bEkuLQ6uCAr09pgqvq9b2Mw20bd
e6t0T3FrTYFWIMqlJHP9PquMNf+85KGA90Z5DC8hYsLZO1EbeVdTozZDrSp9O+HPrHdsXxuzeygo
Vz7UVXDSLXfYa4IfrdHa1t10sDRR70YNik+KaNKV03H9oRByozApp+bwk+zZtWuL1JyMKjNDO+Wg
v0zsf5Cunzyidg+Q/2r8QqDTe/tArpmcXbq+UvHC5KkZOk107xRaWPTDXhdKEuiOw/xKqcSKxesb
cLnI2cPQdEpp2RUsGthk1laeaX30GNW+va6F8AZC28iVELABGADveXnR6gSk5SJzjJBFv5Qx+8FN
bUvdVvNUNdc9tMotX2v6v0XFPzS1ezPbmnixUa14Uuk+LrMA/Aodit/SpYENbbbYSaDB6XDwr1Oq
brsM2go2znj7IWiysmCZLc0sQdQGc2G430Cjf17Hs+vGcQ07V+VmmAm20cjkVaiGgLEuIG19V022
1zZrw+nLJqGmIxmNTFykyy3WrBJY9bE3Q1EhaBF/OMv2WWJtBqM6jpgvAiPV2+2vunBa0RhEDwlQ
YJQw5qFxNTKo1WHyLxTTQ6f8mrR+n4JKLlMBtkqYf9uYPCGzHUXCCAQqsm48vvPb6NgJmKHAORGC
PQBsMcWoWJbnOhVZIeG5OiPyjQedHN5ZPAmArs23MaM9MA1maAFCQ36BwWiTi8GDs1xZ0NXu4a3D
yAwoEkBxcT0JTxRoQfbgBQmn4ZvK0DGuudcW3y1aB8MasP864L809tmCOTuPUWw1bao1eFi30U4q
1zX79iPZ51s3GL7f/lBLUdL5wuZPTWfQuETl1AibYAgmjD8kAcmwpl18L4ES6UPRbVJn5f1Y3E3M
OCN8UFGpnQ/Q6pAlImYDo6A33KOSui2J2I5dtin7xG/HNa25qzk6hIJS6ulT0gEl9fkFp1avWbEM
j8RGjrNh8rLbdOizNPt+q/v9QdvHUVD+ur21V3cARsHkicKXiVuO3PfybNqD7YxFy7FIq8LQ7ns9
rLEYXDHAy3Wdm5D7fHZQ4lqf0rSBiYm4b1wtflqs3FQ9stC0vLdjTFANPfXySGw5/WsM7lPbZt/t
odrY+ugDP7rJGjTuTGOD4s7z11ePoAmVZajIYOdn73E2uhWyF3gAOjVyPnob51/lhZOrPzcxe3/r
sYpaYVdGqFaRPxYYjhn/3F7EVbNTmrBU9Boxn4xbPw//ulQhrnB6I3Q6DsXXPIiBjxwF4gp39Lu4
2ygW8ae+8ZJ1oXr58y98qLSN2WFA2iRDkDnzbYgsSocSuBx5M9tTupGC4vZOC9iP3luLcxf9wLm1
2WnlxpQVxvhpjfhkg7lSDGAeIHXxpN2n2/aue1tjx7iOcmcLnJ3exiSToefY3PyfszN8TCKqOVBa
WWBClOcwbMpHUDTqzON+tYp+vK5Iz4zLB/rs6uRj1WN2GcazAemDqvmOQkA70+9S1Ny69L6mia9M
T70iIMoMovlOQB2XhdROfFsd0djMD6ajBIg2g4qvISY/RW1ufftZqlNRUHrq8tyJjZST5y+p6yd+
/gNsB91B7ACR3o9bML5vijfTd37pu2nD/fLB/Fn5cZCv9MKv48HLvZoDcxnPuOhLvEcaXoJE45ux
fxgI+AlN5WWIgLUvf7L0SemhtUEPEKY/rNzClZswL7c1NgYdTP3zbBaHOPfcbzHct77r70Urc77N
bXtLjhvZHnRDZaf3SiqKDYYoHRXmcjXyMxM0J2ssKlfRn9xQiHehcQ040RXJc6xGLSbY8Xkp0Pw1
bbcFDp0y8V2lsJ3m/hozZQXeIZ3F/EABFisfInizK8hKFXGk1hmqEp3+LwOMO1OB9l2FSC2EYxJ8
+z9WZiG7oUVCpw7e9WisnvNi8jJb3XcDD/R0rXm5YAo1MnQWZb0ezb/Z/UW6lyJEgqmM2elbi1f4
nQvi/i71KntSxs7d3j4UCxsINj2J2pPlbEhfXfqLsqMUgnP4ZEr27Ch/LHYfdX9vm1iIimS2BfAS
ambI7mcuuIAWMrC+eM2t8o+a3FsVCUztkDhFUJZTcNvW4vad2ZotB/mjYzAXEdFInjqzDuO22Kip
vW80fSVyXtw4NGs+52gkR+3lxkVNhb4Yj/GM2Ts7ZveFpT6KKF8JN5bWA+oPC40jgMwABry0gjRg
YjX+JYwgmF3uBaQIf5uYQlI8SgF4QhclJmt8wgu3GOkpqsHo3WguyjSXNpsGNZYaRfAQ+lNHp3AC
lwOBaEyq4iXIqJrOfi9Ke1j5ckvPJsxisFySIDpXWt3JVGaKbpdaSI7pngX5m8DYcu1HgYYw8yCh
shZQfIBr7N0VgpqFTYZlAC3RPiLXpU136kvKBCwnrLH3vZ5jypPbj1nd+EDK/YfYC4wIknUHoFkM
C84QGhDqbgnNIzWM2kqBxjXePmYrnqEpQa7zvTtNkQcJyL9gU8KsB+1Xzu3CKwCkrmSbRLkfQLWZ
LwMeva0j/GPINcvXo9aL1LUi/KIJ1NCAD5IXZE6Rg+q8yFqkteEwPTbWu8XWGqkLd0/X8cjAT6LN
Z80LOaVRaaTFIF84xsmxUdM/7mD6JZ1WksglM9BOlWUMHQH5vLQwQpCQJ2gAABLQhZ0SIyJytqay
v+2ylnYLBCqYhZXDKsAqXl43wJfZ1LYRCRuW/B0ta6tk9Qot59KNPjcx88BTqpUkpzEawKbz2Aic
uEzH/HIGjnUQpsaRONC2ffv6ssBujSobaEDQ7poty+h1Z0pyTQ8bwj01+iiSl9sGlm4tsk8MRKOX
BvrgmZuiFKX0sYc6OI+cjWED24TirCt+u4W5vW1pKV1CrieZblQMYaOAePmJElstBlsMelioalV4
OYL7J9R/3K065amfmrUNSJWVoi+LLmPojqruox4cr9zchVwGDgqRG+YDJYPnnLbATIUduU06hg26
2gbfcO3ZhQKciE7leGxqa5ub//p+1wwHiIQFprsrkr8rO3F9ki5+wryEM43ITOHBxrD33Yfa8uJn
up+8YQ9pHtZ4gN1v2oOxZ7u49whU2VYc9ScX1WW4h/xACm8ge8TFm3+IOhKuSFyY57rfbsgGqup7
RjyabfimPkT3VBI4+MkPG7SRB9558da4JwA9rHk4+cEvfwdB/i9nf9BDQVd5diCGSTEEBYor7Ovf
agdlV+CX8zWk1cIBvzAyu7U1p5aN1iWMQC0oKiGJldJAzWR39vX2Z11wQReWZrEMG6xaKUoOhx29
ddmxslcwY0srgX+DyjoKGxglmq0kbXOi9dqkhk1cvTS69lRQsDa3PM88kMHGwe3VLFozpQCMJNxA
ZfPytuoOBLwLq1dDPB9HtUErO6Ea3zVa2XmKljsrh3Jh89C3Q88Z/wfsew5mUAVwVl3iqiFlgP/n
Kh8A+ma722taOHCyOQgACBwQ2F7lvTxL60EqYk8YelFDo3L9MXofoMNcDmu95UUrtgpchgEAA1zN
pRVLb0UhGkcNmf6uQhQorQHNXzkL8izNro6J1rysoFl4VOdz7iKpMoMlmhraEzlOgHI3BXLF9qNK
Fd/kK3X0a3dFzo2Zs1hrUrUYwDJMXOVxmFjZ1h16HyQ9XmlBf2vQd6vsuEs7KMMqNOowKYczf7mD
hDC3HUiLs5cbvq4Aok4eY31NfmjRCoac4Aglj/38hCdFwjUM6aph1TujD8qwDLN49GfCtJWrtHS2
ETgg+cW8BgaqZscubmqQAbcOCfM+5wd0Pls8PH2vrDzlC+uxgFsFXxfGQ69ZDm3W1lMfjSTUjPgw
FmRL43ajtuPmy5cINBoYqAVXl9QZl6s9u0Q0NpVSV0oSWkL87kyU6LviR6WtIbYW/A/cAeyA+gF5
jDPbNKPlo8KnlKBAPjx0ovZVJbvPlfwbqk2pd3tJS6Vy8GqjaCajR7TcZgduUsbIyaoEawqr+/Y9
3deg/KO78i/fd8dxa/6DTOsuf7Ge16pX2kL1Cm0+adbCmD2g35e7yTXCslxoEyoVfhSyA9nJgq7h
j2/FQ7mzHtXn/jG9j15cEB6bvvUtoZ775/bqF44nfoIkz4crQSdk9kGHPrFzAYGbsCrMexZjPiQB
lYr/fzMiD+/ZqbH00WEcbBChYIgvKdu2Iw2+bAIHBexu6AsDG+zOyqJG2ZVF5CI+zxXdL8vKBy/e
bQsLZ/J/LSDnnDnCdBJ6xRxYqLMorNPm5GRQzDXS8l9nFl+VVUR34cLY7Bmpayjkdq5CwiQKp/Gd
YHp3sl6q6N/tNS14jQsz8oCefZhRzTok86kalkkXjGq6sQBe6c16e9vMUkn9ws7soJeUF2WqJWpo
gszQ3GIOiN51v6LK+808yeU9oFZNAyJ8I/fiYlWeVX782YMJ8yCyhzAWoDnzGSiMlpkCg6gkVOsI
auNmlHlINZ4F6I7bzEBXXfytaiq8PlnDEy9uMIb1wJWOW4aizOUG94BbgUNTHhql+klZ+qCl9AOb
8XR7gxfPpqwLYroMVJ/zbD6tjajFxAYJRaL4JCEbKItAe45tq1J/uW3qCp32eTTPbM0uc2Zj5EGb
sJlkZ6P04fd+ddCDaR8FEVTcvQE0qcNfZXXWdcFRQWgU7IrotSFxmSfDLlj67aEzscSm2pqDcYq6
fCWuWvpYsoYgXx6JSZmtzBSYfW17i4QRxAKVIfF0JfL1fqVnsfStMLgJ6gIcSCTesyORtipTzFyQ
EIqej0Ov/sWQAsjMh+OQrwliLu2Zg8Aa3QoQGl1hKyjEmxzoKZGwdZUd77KdVk8rV3vJBIqcCEfl
7Ajoz2YHvOAoFyv9FJoJv+Op8XtSozV6taXBSUAnPmvfiHqvCm5x4pJEbdgUWj900DWq+lvpu37e
+squDGiQ1G//odEjO9MgggK/JupjM4eV9ZXjVJE5hlYHxHr6V+vWShELx+DCgtzYM9dbmxRE9gQW
IiDw7ehQp5qvRplv52vJ3MInurA0O9YJVNKYFcNSVvwo0BIHR+Rtl7Bwby4MyKWeLUWPXC0yMxgg
1gcDV7I1fdPKlfrbmo1Zfl1Ptev2pjWGNUKILAV6P502lVijPr/+Kui/gfschWUMfV0B3xpekyYD
hBMQ5W+tnt4zQxzVYro3sz9f3TNpCGBE6PIB4mHP1gMiX6EohY52MfmjNIbvUt1T47Xh34WOwGdB
HgOqmFVF52gWFk3WSGOXRyg2pd+YMXjwFDsLvM3l1B5KNOK6FxvJdq1nXlaPW8L6jR5jMllHv6Dl
W+6IgE8ft1e+8IBc/KY5HbVCBtfqqCMLYF3AD9rG+Cc50LJgysHBKlKvfOS+pvqrCAYZNF2GATCM
pByFTrRvQSFzeU6VQZ0oF/LKKZb64BIxbeq4mZ7LqbcxSSDG9s/YmvH33GycKBg0Et+XlNQYqbCZ
tYvQXNlNreCPbWywR6K4+bGcRvtDiZUy9ZI2r540ty4dPx7b9iW3+uFfMpH8tVaG6KQOaNaxOmuM
HbR0VcC/yiE7TW7fbw3SpIlnN1RzwOZsCHc3cZWK10ZMyXfbdREQFaQ2gwSl/D9ZIzDymHdKhlE2
M73LnKE/NopaHnu4ZygCpLH1VPWYCLaizPCTbiDCU6x4+GVi/a8g7W630ZjTD2N0AbUTg0IpEKuG
LQLH7dp3TCaZd41hIUu1Gif/2dskG7wUI1Knpo+M71NP+r2G4fH3lrr0QRAFekc5a3MXqt+orIaa
k0dHgUmiu16dRnDnNEmL/6MddgIzgWJ5Cp6kvZ6gBvrIuWJqd1MmJooeipY/jGZlZNvI7uJyCyld
EgdpXNqtj7e/MA+G03TP5jTZP5kZkWco0jYfDbRawtRKI8gVdmDgrNIosb3SEWy1hL3kG84rpzM3
Z2UJB7YcteNWexLQYeyTh3T4R5v3XP0el2HSHK32gXa214zlU6cLn3ed17gZxMLXUPTXLv2yiDvz
Hp0amdztUMRNMv2uj4RXtmy7ck2vq0yXNmZxSqVPiZlC7SpUVI+8G366SR544ingjJFBu6YBZgQ+
sF/afu2iLq0OJL9SYRAVoKtyIOGUacLKhxD9UmvTjlV6FydRtpLPLa0PpLeYDgWflMS6XHqDvu+g
AdyAQB5izbXIPat/7aYHgxlejCmjlc2UyeHc9UBjCohMCOAh05jnc24RkZowGDtqvvDYg5zS0TdV
uBa4LHrXc0szJ4eJEiaKEZYkwQn8qt8794O5y+mdC+J4mWzlL7wNGJVt4JVVLjnYc9uzqEkfO4y0
6P/fdndQv+H8e3Kd9OU/nZGzDZVn6CzmAKhFMdQMprrUDVqAIknZrByQhZ4V4KZnNmaBEw5HPphN
NoRFXByIngqvqntfy7JHh6LIQNI7FvOjoZhPo8W+nNGhAqDanwpR4FKZD5UoKVqMRQ+xNQ0qpRUr
fOR4G4DtvMn4+rDkpanZRacsHpU2N2Aqtjwt13dVwoPbJ2PpRrvIqD77s8ivZneNpjVJREenEPKJ
vtWC2hpj9LdNXAeISEwxlIWLDEmBK4Rul3WuPZJhDJ10QiZqgimx93OurLjFhUcAu+ViCgfQWA3N
2ctzZ7ZMsRlDHArxvzdjGOMPxW62aab2O6tO1mZxFvYNzR6EiMCTSmrC2YUayyEpa7OFD65f44h7
ApoXt7dtaT2gU8dSIEkHPdeZBc1u+ZRQOmLax/aB2/GIdgKV38YW8e62pesiDHBocOco6gJCcoXR
GqhSaKVsvWYH6PAc010Ogt1qt8ZmvnQOcAwAZwBw+pq6olSbPB4UE/7PjDzL/lZD/y5bY6pamHtE
ywD/wZtjRuNKV81NiS0KBNSIYXvoH3rtDiK/Xn5QdsC7Hb/eK720Novik7a1wMSgDqGewt+oCkY/
G90X1F7TIVuohUsCc7SvJJoO7N8zS7FT09yRH6nbdvfZH/3evlOQLWCsVDvouxyEcSd9Y+y1xsve
8m+3D8jCUUTihUktvPhAas1dXtozRR/deAwxTeH3ybeW/yhrAA5S7t82tHBEZIYHun3A9gE0kD/k
7O1IuigqQOIzhFDTSj1iKy9jo7xUrbr27C+uCDwMEpUIQdJ53REKgkZqKPhuVavtqoa9gNZnm0XT
S1bWK1nV4prw0aReJioWlvz3szWxMbEqhGxDWEOznvym9au1KrK7ZmO+b8hjGLolQxhlXYCsBpQw
vT+l+eb255GPwSxWAhUHxhPQQoVHn6MjmilLaNHAjGullpenQx90Sd75Wps0npHbj2WmNdv/YhPD
r2ggQFxiXkCti3LU2o4PoZqTHWCRUJmmoRWZ+35Ungf+9YoJrpnUc0UrGqoLcw3ZqhZDWfUwl9f9
j7KPfpgZpECNqf1+e1lLXwxnHCwg4KUCqnsWdjaN3rdaWwyh4bC7vuEHlUZe27Yr/fulL2Y7YCLE
DCfGr+Z4PMZZCuZ7qw8hCOI1NDQgGjR2L3krgixqVm7vwpuILifq6UjgkcrPu9/wvFM3lW6PUxh7
SnM/kt9f3zQHuF5ZKNAxuzY75hqaVLbCbazGcIBzfLUFuYf/XVnG0qc5tyL39OzCGkM22WVn9iEt
7hxuQE4n91uy1txc8kAII9FKx4QyZpRna1GVRgH+V+YdOXjQWUL/6GO+G0vtaQ0msrgefBM5FInI
de7r3KxJ275Mh5CZICeL8WoAGLdRJ/3nl7/OJ30+RpgwH3A1mjKhFC0UrYQMSwYRoqipeZCNLRha
U2OtcDpfEoagUTeH34ZLxVjh5zDZ2SeKhAG8q0Yh60E5WNCy0rG/lxPBYNYIjObfr61LGgN9FII9
MK9JCu7L81BXLOVDY7FTl+pg2bS7vAFsuqyGN9T2mnp325qM6c99LKyBrxnpKHydpO2ZnYvSGXs1
0ZL8xDpzAjkJ6kLZXqkKkv+yp7rKfrbO6PIDgOQCl0zXM6f7YkFX/gJI34KoEYcFRAGzQLouEnSl
I8ZOSq0OEMoauGYEY+r0k69Y+Mor101u33zBcO4AFWJQH7D9mSd0mQGciDHQk6CA1WbZaHlOQsAP
2ULHKvMj0RYPU21nb40igJ43tGllvfObKNeLg4scSAJF0aS7/L6d0VpmNGn0VFbc0Da5FUepD5Cd
q2wg55jb2yZtLPOLwzvSKCAJBjTC0Mq4mhqzegsouCSjpw6EDEZgsgSyAKi3Zdk36FDUka9FUfqB
MMVW78yJ9NUKycfSriPEQtEB7S6A5WappaZygt2tx1MKMR4PM92vwJE9GW7jA48LCEg5eWbKH2Kb
FdvbB3xpu20U8EGGhSQavFuX2632saqVeT+cmJ7FDwxCwY0Xt7Xl7oc8N5ojs6e8Xcml5i+T3O1z
mzOXntRpDIb1djh1ZenZZotRuTWw8YJLAt0vTo8OmiY0YfXLZVkVZOuKwehPo2V4VQ82j64PuBMf
vr57aE/KIAzZGhz6pRkMy5RWBRa7U25glxLMG3m9Ur5YZuf4ulOt0RoubBx4czCBIytjQFLPPhaI
Y9W0z0h/AiHgLzohnyoz3dzcXtOakdnXGVgRMzxe/SnpzNeq0dVAt9Cxvm1k4dhdrGR24JFQ0CSq
1P40VA91Z3jccv71nfGa1qt6DYvrwQQzrha6GVcadpjZIXgyeP/JZFxEuEheTHwov21Tvw36ZqMO
Qb5dq/EtHEAMmEm+E5RN8VLNFjgkeYltc5pTydxsI0y1PCSTm7/0Wmntv7yXmH6HFQQVICSblybY
SLnSC7M5Nazctm28JUn/gDPkqZiDum1K/urZ6wAOMpnywkWDwGv2+CIMU+AuhuakjPRBr6xvRT09
1ZinyEr67urdnWWtDSCumJyPgfdCMatSjM1J68Z95/JvpIl8q3S3IuZPdhpm3evtNS59ubM1zuH8
ItGQdPQwWLfpVodeapkoG2NcW9fCDTjfyvm7PoDI3q4NmElEss0x0hMXuacPzRtS5JUDsnADAJHB
KAhBio25ntmNxpAgVzMOUyr8bT0lP9NmWtm0ZRN4ry1MlSFOmYUNahkDK283WI2be+P4UadrtZ3r
/UJh1MYQPE4dwsz5heqorSTc7flJg1bHvSgjJRDgEfYGJU9aL7eVYU3a/goEgbKODDMh5+VIFqz5
IzKBA4OBIY2fuq1zbMPpzno0dM/ejFtrW+2iZ13x1sbjrwpmc5tyo89iaST7pDMr2BQbfii20aG7
i8PhSGBy3AMpf/usX18uBJYQPMa0CBS9rtjYbK2KRMnS+mQqxhuQTqEbVb9jq/+u8FMax43fDuCb
vW3z+qhc2pwFeHlt6UrXxfWJG87oEYTs+QiOpdtG5JG+dFTSCDIFDfxPLtRLL7exKYVdFBUE7qOk
Vw66SJwgQUUjDuzYuEe1iXyAvk1bozMyFg7pJyEkpkQJjM7JDgqzzpJKc6sTRvP/2sbkR722w5xE
wMZ43xmxp1bpvurHYErrB137Cb+9FWn/JCL25IzAkZT2A01BqRaTU6TTZ25Rn1EbM42/B54emloP
RmN41Sh9xDX8xzpjFwnQljps1zmGB5XIICcYE4zKx74Yu+dSdODrZ92faKIPRNBdChisO1r5Mde7
7lRjOGTrjI0Dul+kUqZ4vv0VFj81EkOMEaBEhfzp8itgdJMVWmVVpzrNGx8YDIR6kF4Iblu5dtgy
O/pfK7MrYzdjmpWNWZ3ySd+UI6quBjlyzre3zSwtBkcEhsDHCu2jWawXdbwZHA4eTiUhz4mwR0+3
nT+3bSwtBbAVjLwACGihpXG5YYNqNYoOECMeuwxwdqYUW1YndRANzlfrEHA0mK6TIC8DIszI9C5N
lVPHKIYGqpODLMejjR5SJfpGi+j99pKWts1EBRmNIA2B8py3PCJx1ptNUp2IUfwiY5F4RaquHYFF
I7ImgEsPPpc5QK8D61SHEdLyxJVWC3S1FpusVfSV8t3S7Zbq8K4cjkUHbXacbW1s9ZgbsJKDii1v
gjqK9pKT1Ym+3960xXNwZml2DpS8ReUugSW7cp1tlyTRxlHAQaNrILa6bWppUbKSInnK0G2alwkd
W9ROMUI/HaNvhW9ByZcJB/C+6K6tut//wRZGORGrAuMI4fTLM6dNY0+teihPEbUaBkJJdeC+W7Dq
RXSDZvgq2PStlY92nVrD/cOWfMpt4/qj8bxLQIBQnFCudB+xq9lbOXDnb1Zm4H5m4zM4tjBVY/ZO
6lEek5evLxlqH6B3dNE6vMIg6akSm5pCihMEfd/4SFKfQHCxirSTWRqt/2VjAGeAuxcc+ygSzDOB
oVFqK7cncM9GZro1OS+Pcdro71FkaoGGYa0Vewvhw4W92TEdEjcCnACLE3nyowWTY93jjTPo8OaQ
4qAnTeylQMGtWF247LAK4Jj8otdQjKjq8JCLoTilGUDnvprbLRJhyF9Vm9vbuRQAXliS1/QsGOOq
GSGLBZcvebIf+H32aO6VDejKuJf9HAMGJa9VPqr5AAzcMkbwkeDL84Ly1yzDYlFdN2mWFyhv0nKT
tmWxKUpBjpkxDnvwKVtHBPOFF6E0jdBgYt2RdRb9Im8gmn2AUqOki0kB+UjM3oaOQh8Uz1RxQpyj
/2FCSzzSxr9GjE/vMZyjvN7e56sPKmNrQGzx1xCtgajgcptRnaIYKIVWHbet0W9G+upY9bfbNq48
KjrDpoQQofEHHNFVgpLFJhQ5YaPQtL/U6OziVzRVWfc8IRdcKb0vrAfqWagiqipyB7S9L9ejVB2q
0qaTnZomCbD298hV1jpjV24NfxvEZbJjBXZnIMUvbRQpaDxZouQnPlgE9L+qKE1/aBzWo5Wk5Pmm
tQaI2yW1wf80dtXFXg7Xt7LQxU0FOTHqAahbgoDh8kdAo9fpCmNgJzqBMGMq1BdoQ953UA5fufIL
q0WnE7TacKEEYwSzWyEybQAhQsZOqL+Pupf3msm8RjMT8GrFut4FpeFAxIknKgUktsosza8p1ApW
QsCrtxKH6Oxn6LN7UU8INCMnxyHKzSmoOhBZeyp1I4zC1W3xY4qNevjq84zvjJRXYn4xSHE1fada
acEsh9PTqKjPqtZjCpWafTNuO6eGEoSlcffx9k25TkGlSeDs0PdHKf6qBTC6WpfQUclQ5NEhvBxV
bfKiklp8z+tYS31nGMHIrGpgKfKtxmX6NuJu+UHFFH10VqyC6sNOizUGrYUTgDIuekyWxFDAJ10e
NbUpk8hyIYGe1y73dJ51+76qY39MpurQYuR252qxcl8VhkU9w8qVFZeoLXx7xLBStVPmytAxufwB
NKWdXgCQcgKHR/kN+5f6tdXHbwSAc4+Jut+Mk/JdWEnuDU185AUt/VRzqJcN5MQL65+t8cw3rfhZ
Zc4QUCjIeh2n1BtIcWSujWpGGQAiAAaLRM8PjkwHRTZAAdpYpQFZdFDQfZLlQhDEk5mDKlDsKFkN
WfSaSe1eiymeSrLXKEVz3SxVvh0Rux3bWImOFndqDJm7VdAo8TGalH1fQ2hLs0HVo//mE9DNWp5/
U6IimBJ2hDgrwOKm2FK19yk2KGhG8pBQ801T6VbQ/GenqUdAZHbEBMW1ZkYHHO5j40LVpnVPXZKG
vdJv3VjZgibnoGXdoRTKIS7UI6vJyaUt8Yd8ONw+8kvfVuoEwcGAKfqKfSXuU0hi5Dw/pWmR0U1O
lLHdCsGtwWM0R82YxYyszaxdlShwzdCgB7YB82SABc18mskwNGl1dX5qJgEAvNnHTXEcjDiBNLVl
iJeJp+9jE2HO/z8s1gWHrW7LueFPps+zoAasAXaPikt+Qn7Ybjp8WglQb8B51LIBt70CcOS2xaWV
ygoAqKsk3fWcSiOP7WmEYjM7aXWU6p7SdvoUxGWMSFx1C9WrhFm9NVDq/n3b7hULLOIY+ArHQuUf
jVNzzp3BWELiJtPZyW3U31NmaId+at2D3YrsWLpFvsWohnuvOJGde7ZTsh3UQ6wPNOjslehjcQfk
aNNnzIom46Xz4JnW52wgDCODOgiYAGxrPqrGdj7M2BlqLx2MNPLszBnrze0tWDQMFmrAfSVHgCs9
wdnHHgw3VdGfwg50lHxErDGPrBDOoeP1eOck6PspOCG/bhtduk6Y1UEOInlLgBG8NMrtlABYobAT
G3P9nrRCvI6x4R6rIudvLmKhlZbx5zDpRbUP39nERQJeBa1F0AJeGmyQYwxuju+MgKTcZ+hPB+iS
vxq2socCPbA5MTqp0Ng4ouJBvclNc09r43Y7oDgCOIQx+AQMQkGH4pjgygPIbtudy4XwOEZGPDOv
/05g4Bl09UBd0PAJNYdzM8CLYcYgUYpK5UfFyBOvueXnZlrir7kxaFTUHH/FrjaxY9ZehPBzm431
GLpm2/qq0236gv9z1fyfzptdRcd7q1PfkKoHeIT+MlYom4EMdFeRaAhKi8UBp+pjbLl3Rtw94TV8
1BPzxCh/6qvU8dSa9h5grdsBc50bVyB7AJEC0EtO+qqqbeoZhtljXIJXr0bWGr7IbYGCoVNvDDP+
mzjNeyJGskOLx/Hykgy4lTbbG05ZbNHohzAAqfqtKcbfE2XfJoVtKMHGolmetwjaqdX+qYu4lZDy
Yw7xMMAuAnMk0IGOyTtXVbZpxvars8zyfssAW8U9BfPqXBoHaEe97VzMgrQUChE0V95bQt6SZHBX
PNhVoisNoTyOU43rAH99ecBSoXTM5BOuESLeDRdxt4s1Xfwpcl3xXTVFRl9Bt1NNuy93mKVlNNvA
OmDLLvPMc9REpeD3wBLNjDqPdsrahzJxq0NRqN1rjGuxvX13r4b55Z7KiBPCPBiqx+zL5VI7bhV1
W7fs1OhFWnqJScrirjCkn7btuHpXu3xIAl4aE90Xdv8ecQ5EU1s1K3UbubD5nbZBgwWqBfhvx9Eu
f4ceVY2LE4NYW3fyt5hbWu1ZTac5Puipxcr8x5LHwvZiYh0uRHqtS2Mjox0nA4ZseE+MV2CEzfD/
kfZdO5LjTLNPJEDe3Eoq192qdjM95oaYHSNRlvLm6f9gf8BOFaVTRO9ZLPZiB5gsUslkMjMyIpn6
6rWLW3IamSprFGxls0ivIUwJHQPgPYSvijqNGjcV3jMGTXpwwZbKPtVRqsc8lvdLQzqAoDJXJ7Vq
CCiShrkPb3/lrQQQaFsU4BE18ZWF9RqVM+Z2i/XW44LDUoFf8rPDpsmWvNtWUzbv3nRhiB+si/vH
dscEqjUwZB7osZh2sfNK76BfGWjB4IZNixmiwP2SqeF8L6PU21wjRKws/jw2VyOqxWzVYzpij5UB
JOxKuasx4Xd7G/k2iT6KUhsAqhi5X+M5h1YhSLNgAq+jsgmG2XaygCQd2SdkXkbUhbvyUwIcbfcf
vt+lYb72i22tMBrYpEzJzoAGz7u0iekB9HWNJC3eOoIYvee0Y+C3Ajzy2spitqg+OE52TqGHNwcK
7THkbdQZe8EboXZ3tzdz6wxyoATvRaDFsqoCmVlde2WGGOu6qerrxtKELbh1DiolNRK3Nn29bXBz
eYjoyIo4G4rYbCEYi/I8xpFmHp2LIHGd7lvP+soCn3BbFpJPtnWFcPQJyGNQlUQmeL2Z4AXLK3fq
YU1RujApyBNp55ckJV+qmuiBHeN27PT27fYaNzcVsDTwefCXvBhowOihdxYl2blUyiILWDPr3s4t
3JxCKAB8aGB0al3Z1OVmBQH9ZKRkQCmB7VQIb2VvJtMyGNnZrTWQrYMVF4Kv3vgtB53UMfHy4qHK
AYNJqkQLiJe1x1FR+0gz2z5w1U4mxrK1BxhfxDuLtzhWveBEp95YF9j5uWy9PCiguu3t8S26MixG
3Gmhp3dG9R8+N0jogF4HWBURQgh8eg7msaxugShsc3rvQKjoYNQUaSUEvILO7bXd1Dm4X5vCziTz
eFt+zQfmMZQHR9PErGguphaDAVkGbFX9LW/Jk1F1Sji2dJCsccU3waP7hSWxh6hkmku9LgdYdIcb
Kw7Sn/HOC+xHfR8HvRKqR1mM2Lo30ezlNRh0VFCcuj5EKJPkmjsBp0mBUrufMI4/WQOkkTR1DM0k
Yb3fL316p2oNOebQX99//DRdmhc+al3rWVqwMjsDh9edzKEffQq2rT3mDuN7VZ/64217PCaI9wsg
mUh+QIKCl7NwjnLbpgUxk+ycgRC5wiRxk8iqAVth6dIEPzwXN8kyW1PXNDDh1bkWUgz47Cdkonun
ZmUArLjlMxBGB1qVDs+3F7d5LAFmxCAT6sfozV1btrBz0NBg0AVjCYBqdMgL4GmQ5D+Z1UQOll7I
ZhI3txOVFpT/LRswX+HzWfromTWJszOG73ZTe1az8j/cmAjt/1rg/nuxm3WMd5SXwUKTKNl97Y3e
XneT6qVYXGlzauOYo04HYmcDiksgvxXeJA7EXhKaqtm52+cnrfKzF29P78gvo/WHHThLH+179Ysl
KQ5vGkUfH1h0rksieqSH6k5j2UsG6IilPnldCqa1rm73UArsD7f9Q2ZK8MwWoirQ6cIlgqHb8oue
We5ubhBNfbdQZWWSDV9EP59zT6EHBWZA4aBpdT9MoF5APqUa9wR0BKVl7YvsRQPn7e1VbUQwSJIj
8Ua/BNxoYgt8no1s0hSSnidbC60ROs5OhWs55zMngcZmf7T+DJWsMbzh+Vz+BKsDgTtoWwTP19y8
VysV60ubRTsvhZU+5C1Ihm+vbcXTh/vgyozg/hA5VucsqzJk+92pjEOoufm2BciSnz4qOwzSh/WD
ue8CFA/SPRoHdhkZy8Ez/UyqQLHlPSj94a5AUxEvaOP6JJqzPqW9g6upStheU/t9MmX7mn2U1omv
GK84/sBAJxqjXddmIDaR6F2CXklnlg+WYhw6k348pnDFCQA0LOg2OuKd51ZGnSQJf2Q4eO/7s+5O
aB9MXvWtwywDkTy7N+4DpEkQ3+bVBlw9QlTpMdOO6ImE0VWS7IXMpW4eu3JpTbCNTEUTeuNifFMq
YiPKGKnz+bYHbTyoMLEGPBK4VDmxn7CdHtEbPsKIczhgSM+HEOKUoNKW9qkP+usx2/e1CTI1iOwq
jqSIuLFwTFFCFQD/4aIYgmkbQlA5SXC3z26MwpamtfkBlyDV/Dlu+eunbNt/LC1tW44+/nN73ZvG
MVQJuUCQaQFddO1GGD1UMq/AXag3Wfppid1GB7R/7u5raix7mxHyk5ULyhNJJelrbZwT5BVwLzzw
cImIDlx2pkEsE0dWbe1DOy5fG+ZRv0enRBL4NpdoA/wDrBGyGTErRQHP7B1aZOfC9lIj0I2R1kFC
gVf3E8xODYjpGWZ/9LACFOjDmFMNiD2Utd6BdXiqCx+3h6JJboEa5VygZ46r35h8k2Q0uP0VN72X
z2QDuQflZZH0NRkKTy1TBIOUuhhJU8NhLu5t85+ybJ+WtJPMDG3EdA70+deacGc5U4bCgok1JTYk
cJQ+fWz6WQtvL2njugIIBAUv3Bo6XnOCkRFOiICAMNrnxEB2Dd3cbw6OBaCofe8PsZU8Kou6vDal
muwcpzAlSeKWe6Jzg0czUhyM5gr2naJQQAKMhKqec7L4iws2uNCd3exXD6kBGcPH1oOGP5gA7sME
HFBjwgWmtok6G8RO8VRUzR/12OQWdEBi9Z6U+TL6w5A4jq8uSIAguJxyjg4HQvN+AlXPo6FkaCbM
+pyHauzoMsX0rfOjc1YuDceVo7uuQwTQwI3Nujk957E+nNXEbl+zsmAPkPimL0BSpw/WSOipAIxA
EiK2LKMIDal7PCcxiS18AwWtYpMaOlKWpUn7XUUwcQL+7KH9WTWL/nMguf3EynT8BGFhTTZxsuUA
GDOHYApO8Hrcs7XdSatznCk0aLk6llfH1SmtAKaby6zoJZfAtjUgDPCmAVbQ4ltxkb/jZtIbuGN6
dpeJhpWBoa5WIxAgGMuPAztQY0fmjnlwPjsm6nsSPSldDPulZ6rlOZiuvYXLr9uVEVZd0Y1RPFNZ
IWS9Ol7W57cMVGFxrIUP6bWD1TvWgNXVzp/SG/M7w1JaBwKmdv7xCiUaM2CaAWYFBNiYwbveyakb
MKLRZem5BIx0CCEPm37VmiaVzVmtoyDsABuDAMHJ6sSROHM2jdG0E9hRbXZq3aTZxWUuy2w3rQAn
DdpYdISBurpeDeTIex2S6/RcWIly5yrj8DK1g4xcYcsKYKqolwF4A9Sq2MZcKNj4PYOiZjQova82
lfoGJE2b7W4H9fVrBzM0QMFZHoq6mGkW7AwZ7V2cIHrGWzjQF4+cTSNOdt5Ep/tEzcnhtrktt4PP
wSQyR7z0hUNF3SLjyoh8WSir7qDh0taQ3R5bkPkNlWl8fHVIlSGhgtIjKvMW3+WLM1yigJgoBIgp
F1iwdnQPTpuhiPEFCeX+9sI2emU4RxemhANV4K0DzBCKfHTQg8z6PgALzrKfVXkouhI2hx+GPUEl
VDaKsFFg5YaRrfJBeEy5Cll6Bs6mxqQoaUIlO1xSZ2/bYL7ygCGYHpj5oJPfWTEdZ7A6VTPE/gYZ
8Hed6dgW2KNQgOPYFWzz9R6bhZFM+GXJeZohBFA2NseveOZXe7G9u5ToakCdhOiSFHLDKtB3kIvA
Cxq7LvYjZouVyTjm8bm1UwuUBllyGlDmOXTuhLECZ4DMtMbaUlLyWJ8WKGejEelxcDzYsYWzX6qN
3Rmdp0TLksyBMfR3VtXtOhL3R4Yr6XTbpzatoSGHUTdoTgFke72zaWcpipqbSpSXDgNLNBnme7sw
uu+tkWtP6MmPktO53tR3YgEQHCDxQTFO+JR5M48GHUd6Tpr0BcyWB81UFl+f7Ngfvfk0LZOMSmsd
D2ARJSQcDQf/FSf8awJAhQOGq3PDxum+7FCc1ke32k2Y35Fk5OuIClOYDHLAVM1ZsYUDqtdpW9vz
TEEg2rfPiTZm1LcgwiYpfGyZQZKCz4VmNb/Vrz9a15V13Fc9Pc9J/Ib+DiCAnv7ztmNs2tAR0lC3
5Bgq/h0vwlrOkqk1SUPPzGTxXYYneBS7biXZsC1vwMvlXytCrI5LEqOtAysL/a6zLgGDR3Pf68BV
1Mxnk7L7+KLAboGejA7yA2BOrxel1lPPJsNJOHMIa4+qXrrk0ZkXNZGE6q3dwwsTlwJKKXjHCOtK
MSSAhwwClqK07dllIIkDi8xgyWDZW3bQKwUNCpIfRA3h+FaVPY2VYSAw9nr7aGNa+lu7FJVETnYd
JFCm1KDsh3knpHIiHEXBhCYdUis5AwENXT/Q0I1qcmwMWvtpr0uce+u4QmeGvzQxRrNC79k9rQaA
UJJzHOvlIzM7YFaVoo3DqaK9xNbmwhBrwcXBwVxinjUYHhiF+iU5a2m/BBY0KB9TVDN3s2UobZAh
Kf902wE3DGKeD8OJaCbx8C6kQt3iTEY298m5JzZUdAzQ45q9EgdOMrBwmmJZQNrYTOwk1xBBxwN4
U/57Lk4xeFv6WcVZPlsYgfVZke45wUuAXWWSy3LDExH7oHuNkTuedgkrq1Ati/EghyeWwxx2TZw+
WqhsS26PTSvoA3AJLACkxHKh0Whj7c4kPmMAAMporhO4OtActz+SzIgQJVha1ExZvPgMYvNyeBzp
2A57wITHD/NrgGmcU6kBMopkdSUkmGF+gppdkpwhG+4WYV/TTN97Q6pJ4EZbXsClVlHPAG8DrsFr
L8jsZByYZ8fnuEIxfvQbB2QNMv7wTSOcowF8IRgpFXPEagDltdr08RmVw2e30d4Sp9k73vDh9Ah7
xs8PAgR/o/OfceHRxEMLEbMI8Xnqsj5YWNMHKVHtPMzbrulBYDqPb7fdYXNhFxaFMwR0/GICrxWf
jbS/y0AX7jndfEAuUew/aAiFYE6MA1uosqEifr200i6X1K5GJbJGyzcnTzmlIDStplEmucZ/8VWf
F/ksipN8OgmtPExuXxtqm3KJwSnvRY6a34GzVd8DtPFqV9CrW6xYxo3D7zrBGsC5GKXAugCIEJc1
9BixAPTXiYbeQo0yKb6NLbtrjPEO4qOqD/YXK4hVmeju6qsBYI+4jijx3vsSK4nTEC9lq86wuhQ1
FBBMth9BA7+vqkx2CW+bQkQ3EWKRuwvbSZWUYbJ9cqK4zYOB7DnJWjxJqmKroPS+nr9GhKBUW5Oa
DgRGUrUL5iUOmPXtw+6HHftrQXA/nLc27mNYWNpPXnmky+vy4XYuFoGBaaTHoEoAea5gooi7QhsW
mNBpd7QNEnatGxp9d/z4Si7N8L28iBFdWfR07GFmnntfy5lvaJ8q6fNw67NfWuF/fmGlGAcHXDt8
v/rkwe3ZG1DMeYB3k2Q167HQ913Dzcop6ICsEvxraG216ylcGSjwH/Ob9pBrfh3RyIqGnRq2QP/t
ZMCX7bX9NSl4W2HlmlklMKmXXhCn1NdpGyzLhyuE7ysDIAMoPGi9iY9BpGSo7Q8IDY0HPn5wyjza
lfZC9FlGM7e5HpxMPiWJepr4mlnqUaOt2zoRXsD3Tv7ozmzH2Qlv+92KphcTJ2joeZwxBh1N1Aiv
XWJORqJZeaVEXahBEKe4G5RgsB5z65EXdXfTXXKsX4ds1xbPGQMXlO/2kjtkHSauf4Hw8Fhmo8Nb
A7+A5b1PDSNwFyLxx00TqEpjNhK2UBi5XqQCMrDRJrkSFRr73VvZo1d+lEUe+8hbsrjguXTiaoqd
oA+sUNciUZWN51RLviSL9eP2t9pYxaUJkV4jZ1C08CqYSJ2fbjr4/fjrPxjAvDLYV3GDwr2vt2nq
2ETrnpCoT+Lj2Oi7tJglH3vt1dgmvMr4vQq+a7GNS1GEQI/GJtFQDr5ddphpAwE0pGdvr+S90HV9
g1/bEb74orWKYVYuJO+mzgtjZt3Hw8THTjA1NzuVj77VqdPIvel0Xw2TfbJL+mDH3R7srKHnPXZa
e0wm563zip+3f9nWBkAiEg1DiAKBIFi4T7Kx0qEVapJIBTMTBjMCez6nGI/9/7PCXeki0NcYigAu
XyeRDZIza/jVKWNoObIGjWwt/M8vrFAvpQwlBRJ57TMxXq342UskLrnuN3Jywov94onhhY3ESPXa
7OH0Sq3/wsTRfiKqb1fWgaJurOfxaeysQ724gTOVd0k1HjuW7B13+A9+e/kzxDCpMEwZK9hQiIwf
q4ygnFxD/EdGWM1XI7rtpRnRbed4wDsVO0qmz3Xf7qohstEzBY26JCJuxf2rfRWKmtqUtVAYNkg0
3/U/SO6P5zysDuY37UxP047RANNO99neC93PoyPxzq1AxhVhoD/NK04iLg/ksGNZLgp0SrPlKXbj
I+idJd/r/7G+vzaEdGDSPbebjViJvKPzCDWKmt3H92VYB9PR25nh8GcpDy3xh7P7RQk/zL/BnRYc
RSp4YlFaFaudYIxRameC0xaLOgFAroUYPZNNyGwfDfQXeLkTualYWVh0azTaRSVIstQAZLdGGN+N
zO9DrmWHbqwSfpiW9H1dfy0Km7pkI9ChMyzO3S9MZvu8s387cL3Xm1cnAONqSK2gMgXlhevzTowp
m4y8JxCdGXcaRONbH3OFR+ts+vmb8Qcqy7+LvXO6bZUfqxtGxZt1rAa2EHdAICM/ZgI8U/pqe8xv
h9JPu+SpUXSJe26e87+rFLk2RhSqc13FKjOHvbg9xtv1GrMwxnPcjhIQzEYuDme8sCV8tLboBoah
De4mU6iFeTjd26cssH0tMIL82QsdCUBOtjjhiiMULfqxgEHVS4M6mX2S3GPAABCBNrj93TYDycXS
xGuuGPN0SicSdUiHDDDG40BIvpR0+4RLbiamjsncjkTNT0CIFd940I7OS+c7EebOu3MRKt9kRI6y
ZfENvrjzoACjxa4NdwSL91NvG48q7SU1qc2rG2Q00JGFKOhKFAhU5MoyZTABXsrAUx8YY3vb/fDz
nHveXyPCbdYDsBTH0BKP6GL4C5TZFGwZZN8kMWP79P41I4SMDjPUECKAv01G4pvVP3VSBZr1XJKz
7n7vqB3edrptc+jPARoArIPYKCGUKWihNiQy88I7NrTVfKMtH+qyvytipI3VAqYGDCxKqimbpwrt
MxS3PIAvxUIE0YrSykiLVVbkPmkPxHqw5vhEM0uynTyVWQXDC0PCoSqaXMXcFdbHuXmgFRUW2hJq
kFvuMMthyXKBd43GW+aE8zWqFAK3pMb5Cq3HofL1P1MbVrFfGj504kIazHs336N34wTKnfFHDc2j
LPzLViyct2HWgTJacMTj9k3L2C7NwAVETqDX8IdMRsS3plzgl+jF/gqpJEjrKDCusJZnEIWsgiz7
Jylwd7NnBvLjofFL+2ffUZS7ZVT9m3HlwrJwHlvUlcxuhAulBGcxey7oP7ePhnRtwlF0EbbGeIEF
npJUL859EmaBcWg/VY+yj7ad4f1djYjRwVsb3A0av0Pflr3+VsR+G9A7d/SnL1nQ/xwx7/Grw+hs
+dsFB5EMrLvtM5j+RnkGUF+xwjUaWmuWSYl3iQOZ0XOKTMjNv1fLK2CQkgO5+ZhFn+pfW/r1fTBg
8FnvHLSztUfl1fk6ndhjFhXj+xU+nPMXPWQBstmjjFFo++67MCzc5BUIVpSywSL1Q7/TwmKX3ZET
KFKDMcyeMDL8qkmupe3078KiEHxUO0kKQEVRgrjLT+xkBnmYlr75hHnIU3Is9urRO9k7idduXoYX
RoUQlIEBEN0FLFN7bP+Qg7pLIFFJQnasv85fy3O9H4+LZKEyk0LIWdAO0hi4haMCAy2Z/tXLf8fe
f4ytfx1HCDUEr3ObedjNetfv4qMZFBlg5L4aKV+dfXbn7BDhCt1H8xMcun43nvJDJdnc7Zjz9ycI
MSdNp4yqBXy3674q5CGXiWHI/n4h4rSlCglZHX+/AubuvjV9PZVinreuXk6RjJIYoFUrHiJnnh21
n7GN7c76mj+BpGRvP9FDd7cEczgd9HsWjUdZErh5FPjMgYosAze+OIvntV1WegxWu5DLb3r7PASz
ShF0vo0v1r/qX+JQhlrbcstLm8JudjWDhp8Cm3PX+aQ5F/GOWrIessSI+NpapqRf2JDitaWzg9G7
P0av+ZROlmykYeuzXSxGfGRBHNk1UjsnUYJ5jdIcA0ddgrgYQGUqI9Pe/ljojQNPgBb/iq4iVU0Q
amemFxnQSi1e0NZNQxIaB+cuflp29jHbx6HyH95ZxoVNIYawIWtjaL17Ua6fKxr7FWY2cvtVs0+S
+Li5kReGhDAytGoHdWUsrt6x0/RQQN7nWB+8XXyqdVyy8ynf5c+sD2W9t80Kx+UKheCR59CbohjX
i3qkE1PY+uNvnlDY/hhOZ/VoSRb6jrMVc1HgF/EP5hxxqwv3HXPtBmSmixep/L7bq3B+333rkgey
HFwamJ8bsh/BVxcqgf5pBOF8F4zWSfucfU0LnybfmRp4cdAcZD9s88Rc/C7hVkwNAsFxEDhFtOoh
uJD4zYAnTkrC2x96K5ZeLp//jIt3pwvWO6KD7ixS8ypY7Pta2ljfPicXKxF8trG9qe4c7HAXQu3y
pT/3z/VB2TU76676lR8rUPjL8O9Sm4L72hk1QYsze1Fyyk9L2DwNr84/xWcv4F9wLFEa9Kl0upJH
StGVOALDwDysibkgYaGuQVyG5y5aTtaS3WdgL3vpSkd9UDvL+wqW9EctN+FSKTh0vrU9NWWluo38
FKQyeCeiuwceFJEcKLHLflrmGBsNKN/y7I1zNZyMeMGEKwP+u321TVA1PgDJ2EopbbZsQ39CR84K
Pol165KW4DVOK49XnCAM/yc+tvjGPT1ojm/6KFRivLV4VJ7YsJMNsG+cFKDVHD4yD1IJ6NRduzAo
x9BYGmc3Mo1vwwyeS+sts59vH5ON5QGhhpENNBM516p6bcMcoZo0oDcblfSQmcl9MTfHLn9K6tIf
9UlibH0muYgqUIWcmgTgISEE9o1ZU4u4TmRkD4Nb+hj2kjwv1tH92oJw55ec/cNijhOpA+aRm0/D
6H6yu6NSGofb+7bxjrmy9D4scBFfwLNXJE6LtXBB8fi+vnMgCPvbeWFfeE4DSA8q8iGLqtKXPhbX
xxGmMYRscZE64NeE1uZoUtBDN6YT5ZVvPXqP1dna65/r7+3n4chFjkiyK39gxhwEUyHdx7IS1dot
0V0H+BmwYcgnrqbmFuA0q9qZtcgAHWrm26z0Wya5vTZtINQAjwWYyooHVyU1hZrhqEWN9TIjHeiy
V8OWOcuGO/LRKDC4grcQWCXhiiA6eBrLvtIiOiw+G96G+u22k2wb4IgH3khf9UfjtmVxHMOA56S+
nnyeB0kdbX16MYQOMiO4g+bZq2HxodZIBeCQGpFFDbX8u506wWg3Pho54Swrs67P1v8o6UBBgdcD
dL6vQ8UEyqJOq5gaOTWKWtS9B5Z1b9TaEZNtsjnA9c5d2+J/fnm6+rlnrK7UCOyvR5BQPLdaKkFV
r/cO8whoXDsATGK8RSy5FKBbMecEIjhOoXiW7/UFHTADkdgk7DHLQ3eMgXIaNJ1T8WGwro6sDPNK
JnAq73AsYXVTM7delfLVmarf5EXuO70MNb6OErABrA2mvnCQVoMsVcGxwq66RLnavKgVoT6zuzu3
Apdhp2d+g8ZsqgHxbJfmh3N5zABy9iUQlnCKd+FOGVJvzpwBurcZZl7uJ01d7hK3Ruc3Y33U17Ep
OQXrYMHHPjD+DNAmxr7F9IQNPBhD9iZKexd82XllvZTE7p6YatZfb5/oLVP6OxH7/2aUBb/UMK+D
wDsOkdWhsktSkwStNhkhLjwZpdSGKWwhn/oyEDlWXQ0kPaQvJn2IQMQeGM0U5oXt24ukyrltBezx
COWo5Io4zVIjiR3n2hC52qFc3mrzT6y+3N6z96HM6/QR2hQcMgzkocFd8trdU8gmekUNG4oye4cO
RbGnZZqBpoO64Q6dbRTiQEp0X85FfOICXDHY4CBvlNsZ8xH+kPloRUF3RgddJFvNWNCBRWWftGZx
KBW13tt1U+w5Q56fKSg/zeDX/VYiFw3TxP60sDoPmhGGTRqTE4F2qz/YlepjvFkJerdsQ8Xo2B1V
oGVhV5363DKmPTRAFkm2eiN3xz5gSJYPQkG7QcznlFF1hr7FF1WQ+jwqPtsXd9O9e4oP8ck7KHfN
d7qXVV62vu+lTcFhGSWV0Y2wCQwBJgPfXK3x9UYGnlmHa6yMT6uDQgRzc+/J0kW4LipmWXU7DNGU
kGmfzY7yEPddJ0kK1hEbVkBsDLQ+gL4Y7bn2oxq1pRLIVVgZrRCtzIfYtL92WlOEscnygFYyntDN
Zf01KE7o0olAKVptBsife2rgNP1vpXc/XDzli8LzxkIegvYlX/TF1rkx6IerukZE0acIFJPgdtJS
MIPWHw/KUI5HmMQYJ6RLRWoFryEaiGxhR18WH8h0X6+elYYifdOC2+d9y+Vwd3L2PQDvVoErB/ZA
sxoHCnpKawZgONF2SdIafqbGsuHfrQ8E+DosIcfCBSBkwhaj1DIHmKIVOMW8AtOvVmK93l7PthFO
Kw7ctA7VgesvNAyGYreW0UdAwmRBbFnLP21ug0b9tpmtbQOXGPJqCDFDH0VIrxw3noaKYS2dMuz6
1v0n1Y39pOqSy3KdxXE2yr9m+Gov/A2w7NmdKcwMC7Rkl4LkO2bk9e+xmlsIExStBLKxuSw825H/
Yg5vFRq0slHAxI7d69Jputfi+L6t3GpvmUSThIf1fDaGdoFv/9eU8Lz0+jodkST3UYxR7YNdLBEh
eVRMGvNR9v4Noo/secAkb5jRWQUBKEhib3/CLU+B3gz4lDjrFhh3r/fWiD2MkID4OqqX/oc71D8H
zdnfNrHO6vgakbiCtxhjZWLnHHOTJboQoM+sLK9+GKequNdbo4EipsNav6KKd/bKGkPSVtf8IA4C
5W37WzEYCwNggLNjY6zkeoltmqs5TncfJXq97EbWO2G6DDTEKw5nz+sWcH0lo8Topg9dGBU+bKe2
eVWPLSIKsZRTQ/LqMNT1HLptJysbrtuEqE5A5QmQePDCISMSjmGhD8qgjwT+GtrzTg/0H9Bq3ald
CGqq2AysYPlM952MP2O1rYJV4VQq2TCpQ6kgPZ5zv0H/dZx+6KBU80CZ2rQfZvrFBB+H4YNIHfU8
TJ0IH1GJqwn8oF3kxFn1MEI28sBab3kYajP/edtfVp8OTQsYQkgDcRpKTMKnw6gaOiRa3kZzao07
qmnskChKE06pIhNGXlfYQZwO2Wfwp+NNh1kD4TbIJrBWFlRpo/xh2Rv7Ype+FoH66hzqvf4PCdLg
9tJWkZQPU+Hy4TQkeHi8szZcRFKlTssa3Fd15NLcHAKrUMZobOKEcTYEwLJ1b1CLj14SuOnwL6zh
1Y9Hj+Cd+qCOwLmqLOra7gT5AxDzTLs6Lg+3l7ZuHnA778SWmMFFBiREsl7BjFqzMBZNe3JIYwDt
oJcQej5YLiPr7D7RAHoGDxWayclD/rsHjUBQhFkITvxXEngnWStvY6vBxYCQh8IDbmBXfFFWZGyB
82CR0zgZyP1KZzY5aSNTQwiwts+6OVYyESp+CK5eLTCISUcsH68WVEgFm2WXZE7WlElEne5gWvkD
XsuS1+T61F+bEBwWMZaaMauSSKMlsGRfQcLhL90YkKLYd3Ej8dc1jQj/qMB6YZqA8wuK2RKzY+Jo
k1nho2YvbJ8d1JOLImEXqMc4/A+ngxNfq/hmIIIBruQ6xkC/0quRzFeRZdQ18JJLaihHBWyRFLIV
bvqTTJMz7W677Xo/IZkAc5gkR2kUspPXNtnS5YqjjFVE5/QEwrSom+jLkmpHYsS/aK/IMt21W4IR
GS8RxBsuhyaekjFRi2wqLRQ62mLHP1xfpdECfidSS8mX1+7I2ZfB/oo0lI9VCieSxhDoq8oeTFFv
zUPPAe6BG5q+dcferED1qRT3vREDwHbJhwVBO7BBdtlMSg3NAlhU7ieE0/5AwkN8IL8cNAYX3/tR
4E4sAGchZTCOPvunDr0DmqeT75UBaKYaqIYppy55u/2N9fVH5pkkhykZmLtZkZuOrOzdLlOKyKPO
r3LoH1LH3ZGkwqMpyX9MKqiUUr0g/jSXUdVAQHWy05eqcO/sljxbedmHzdQeEGDvC9bqvpM5j06D
SsMQ58feLh9LJ39JTDJ9a4ameoyNAsPajvF9HGddEmXXnxQ4HXTYLaRyGLnyuHtdXCBFmZLFbhNE
mCm2A3Uoqj1ZFhnoV2aF7+eFlQGsNTW1SRyhWPzL9DCsSHtJHFvrPoBNAZVUAHDhn7iahGupjh27
awZ8E/Y1fjGD4QlDQMYXdg8m2B9a7ms/Go7JSX7LGoPrkopgWIgyVt6XhGow7KAJsTPvxkMaNqo/
fjO+88Z6HOALhoYML7dOarBcXA2QWOJxRpz5YElrtdDBKSK1BOCpAee9ywKAkySX/frL6WjIYWyS
v52sVXihrLfgHaSIZt15GxzrLiNE8jrbMoFEAhVGzLuDl064gcZpKlNviMvILH6WRhHUpiaJyZsW
0KriHRDojIr1jVGH2NvguEXU5mbgjOyO9ERiYh2G0VtB9QQ5Hy+pi30czW21RVmcIsIIPfBuI0OU
spyXwjbTQ1xnss+yeoLB50AzbCANQWsHknrXByqrVaSypllEDUu6E43tKhw0/QR+86eBgkC2KJvE
B9a43AGrIxsG3FrrpXHhpDkYEq/G1Cgire/aoJrU76xgqW/MWbmbvOT37WC79fGQUmNSE8oCfDb9
eqk5y4w8t6ciSmz1E/E6PeiJYv8HN4d3o+yBMjQe7/y0XQQoQ021Sem1ApUpNp3ykU2BMg+yKcKt
pYDAzIMMnuMAaSsUDxsABUavbXFtqPOfco57f0Je+/HturAhCiSwBSS3ztQUUVwX4KIbgoZlx4+a
4FcePA9ysxs9SxvNbTWr0yKibcfHoiqtOpWQ9ni5bYZnStfJ77UZ4WqCBlLj1AnFqYXYcuINeGPU
PmhBfRtkvYSqx6L7ctvi+lThMYqqIei1IaFrifO6qVrNI85LFs3eF0Of0IlDnR7oIL1QoWVdnlJL
f4B+t4QBdJ1MmAhNSKj+F2jFLBXyspkBeaY06vp4eXDfysEZgzI2v6FvS4Jq0F3Jnb8uUr3z9/M3
KpAs0EAWclSP1Z0Vg18pqnVSPUEDEHDVxDX3w6I1hwW/NYTvewcKcdIdg6ZIsMyJKXGi9ao5QBgA
UHxktM7EUmNPUxepj5dEilqFTVH8MrXviCe+kgw4FrNkyeuQBUIizo7FKb/QrRaCiFamFDTaWHGp
mMHI9LBLIBaHcemFSLx2fcah+YzH8Xt7BRITgqU+HWPobEFUtNGNxwREPj76vqUkXG1s3pUR/iMu
wpU75yz3NBjRCWRIOgpGa2XoP+fuHJbm7IBBFv/n9tlYn0Z8LtxuyP/BFr7iaZjijEIQkCbRYNq+
6Q1+3eo7l/zJjIda3be6DGu9Povv7sGRBbhWoZJ2vcRYM0HUCW74aNRKdT/lnTP4tHSLwE5ce1c7
uRXW2mzzh9xX01ok1zmP99exh1sH8olzUAP5JETqeoqt5v+Y+7LlyHEk219pq+eLGu7L2HQ/cItF
Cu3KRS80pVJJgCsIruDX30NlTpWCESPe7Hm5Y2PVUiokJ0DA4XA/fo5bZPRgk2RLdcXP6LParQQ+
Z4zMzbogDMW6RDZ8sVQgejyYyujg6p11fI/0mx0QragCqAqvFeLPrEqYQvYC0CdUrZZwHQnRMiM3
THpA6+sWPa5epsqV4s6aCe34hdlUd+OYwURKUFvsYnsPosc1VYkzCx9YIxPoDxXB4gksOCZ5Ss1Y
pwdIGEMdrHrgE93ZTHiEZ8Kz9OePF/3ZN6S60DRExRSF8MUbGiRrocw74XakFSEO041ryqhhYsUX
np06RASo76B/23q7YbzbzoY7ATQGHecDEIbjViTgaMva1lyp8p3ZwQa8319WFucpc42C6BwvSG3q
HU/666YjCE4VJeKxid5ScMgOq5Ix81tfbCQDyw0U/DhuUN9dzCBhjbTzQaO4BseBVEy/YcoOTDJw
HddQJr2FgNEkVeD8HvsKbX75ypjPrpd35hdepEoRPEsX60VJ91IrPWhk77Tpxqxjz2XmitM447KO
xjqvpnevUdajloIdjx5oNX4TCZnA1V5exa2FDvKmiGRFJ6/v7EgX7VqJ/ewKmmW/gCFC/+4Smg9N
43ycTCxUt7Vvsqq/LZS1G865vYAuScDUgH8Fk+piKoGT7AloaLEXEvtRtfkt4CafUmdNWffcSN6b
WUxiIWxhsayjB0267p0NBfQ9sWjfrhxna6NZbIYYClCsUQQ9NFbykFXVMyfqRbK6s8/tOeirgTsY
jScIKxd3W2LIbtDdHqNBDi8ACW/AjcdKjbjCQrRSAO5erxGcnlvyqEAgtTqzoJ8w/Wk00TpaDzg4
+YsQ+b5g90lp7jQ+88N8+X3/+DM5PSOt0MtzvOIzrVJ7CAzTg6xyP4ml30Fmu1R+G6s2p8EhRwZu
BhWG3MUspogRZG0iFkCG52kc608tE2uK4WcixCMbi+NLKYC9yxkWROlIz9XqKO3bUMvKR0t//HjS
zq7wv5P65iK2IPoQxwQqPoeWa1d6PX11k3FNF+TM8ka8C8cH/lnEo8ubZmf3TVuP2KyyY5HeT5uu
LS+cgm8+HsqZSZvJ7kwDYeEZoSBdNinBnYEe9AF0C+BP7UBEnE/Eawvb/9jUmZ0EU6jh4eoMXq1l
nruuRTz0kMw+uLL0uURzajl5ZdagWAF57OQpsdcsnp3DmboJepJzMn/xnsykKjhuDVh11IqoLDbc
MAKTFNuPB3YmcYm7CQoGFmqTqHctY82qaU1kEHFsQI6TQ4TH8pIqdC/qjRXIyNX29g9XeqafBaW/
xvF2dlIhfwRaUHDgg1/leP9aZIo79KhR0ONcE0MNYsG/cafwisJ4UptmBx7rFb97ZvHPkHFgtGaS
7BMJudosAIamWPxk+mFaTwDFBR9P57khzb1GOAZBjHUCOU0thpbXHveUEhkDd3IvhljPowH0xTMC
77NRk0vUHNWVl3hurWjg0Zylf+dU+vzzd0e/DVKhpqFuchjs+0ZclcV3a1gJZc7tNQgmoZqFzNEp
cXXdG47QITRwyIRooJOYAP6A/o846W8sTfw2KzeSmbj5IFyc1yUALccDUrJUWmS+7sXq9NwQGSAb
VHvMaR6Q/QHAv16l0Dxzbs15K5wjqGXPG+HYYj6Yte2UZnLgHMgwUPs3wMMbV6Bqqvy+Fl/abo1s
9Uwe5GdOEalbhPenQBJNAYf6gLIEGZw7ty4iF0A0eGP0+OjhmImNNtFAWpkvS31lmZ529s+qHshn
/rftxQTXtpF0+pjMr9NXpPks3T5q1PKTzsC26La+m5vApaKfyinuIGaxsg3PDB2xAdJ3OCVQQjjR
xirqVFEkbvnQbmBebIPIyVSitq+2OVoQHUWEHP+WMG0jE/Hw8Q49DZOBnAQySQfiHXTES6dDCmkl
tcErkAfaDybL7U1WitYH5LYGvgVsGYFjV52Xq82aesbpFoIvh+8B+BAIUWBBFkusGYSSNTFqcuqh
0hNfglqAq4XXdWul0lN/AKYliFZCOAIwuhMqbE7iKUN3WgH0V6I+xBN4RjySF/qjAYDxGsHImWEh
g4DgEvsUN4AlONCtudVIWRUHtD13W8YdEWlxPW7kNIHHCiJk9x+/wNPBAQKB82J2DEDALmuGeaNV
4KnGdVVX+6/CUYjXQSU2yDV1rVP8dGTHlmaf8c6tNja3BbKY9CD0y7y4NegnwvYkfv3fjWexFasB
1NttjTzMON6XLQ5h2UKCa+2sPTsWiOxgx8+81ctlP42WNBt0gx+wbIywSeyHclB2MwuPD5DOSjLm
jLEZ6oiljhI10nULZ+qkskfuHMCRuHMthLN56VVCPpVtmXhjgfF9PIPzDB3d8tHdgXUOyJONWALD
O35PvCdSrQR3LgGXV38ozDK/QDy1e0BWW/0sEdNdsMpOP+nFaK0kz+e/vLQMZeaZ3h4OFczZx5ZF
Zqp11cT2JR/UqgCTdEFeDUjDrZg5WfIYIKAkuPYipgDkabEQi3FM4U5gJuNO1AjiObyN3JT+BMb+
x8v4n8lrdfPzwZt//Re+f6m4FCyh7eLbf13z1/K+Fa+v7eGZ/9f8q3999PgX/3VgL6Jqqh/t8lNH
v4S//8t+8Nw+H30Tli1r5W33KuTda9Pl7ZsBPOn8yf/XH/7j9e2vPEj++s8/XqoOOwR/LWFV+cev
H+2+//OPOSL6j/d//tfPrp4L/FpQFaxkL8/lP+5eefctZy/L3319btp//kEs58+52j5DFnCbnu+4
f/xjeH37ka39CU2AGZqCrC2W4HznKSvR0n/+obp/oukBd0iAwecm07m811Td24/sPyH9Ccr6GS2O
ihyc538/5dHr+vv1/aPsipuKlW2DP3y875CAQQOCaiNMA4IamLwl+jZ2UyKVVKtCQVtlQ6fW8oem
0Ap/iKEU6YF2hj+DR4F9LTrV6kMh4/EKjXlllNswCU02s99AhbrIIjTO4x7lVKD68i3AMHfv5vfX
k79/0uMd+/NBER4iXMUdEe1K8yH9zrO2c9MUOpV46NLLJja9uHppme4XpfMVLRYHUXTfPjZ4HN6d
GFzWJcHqQy23hsGcXhjVj2Lc9Gz0HHlhtiuKHm9Zh799wi9TpomkAQjFTsH/dVcxi3GYMjuv3M3N
0uIbPHqgRekVZEBXG+LnuTq1N9OIzf9/0r/UJyCWVmrOwzGajWWbAfRaWbTWd3/sg34NC9J2ADAg
NscXx6/MsnJu9jnjoW2JrSuLO1tPN4AGrPQkno4GJwaIdLGTcNU4uaFlaE5igz3VoQmaMrvgPhk7
COKC8SNFbgd6VFzr/S5dbXI/3TrHdrXj4Umio9bCoclqJqEe8ag5JLcyvei9F3tThqA7pLcg3P3d
7qR5WlF3nYloZi1a9DIvdkI5X93Akl2HaU/aC2yZ6YuSteKz0PXy9eM9sKDY+mkLyrfAdCMuPD1G
6oYNTGOaCJtQhsQD9QXxxCVUYLbtVt2kV1PY3OTbdJ9cr9FpL+4bb6bxTkFtqgG5NydSjqfXHQut
wgsHQGljfzHCcdvu3U26FT5ZJb05PpPfTCELDU0THS3BCEkX6bo6cSYrH7o2rJQysLh8yilbiW9O
3RcC+XcmFosFhMEVy1tk6PrazsI2Uz7bbs68nvafShp/UmOuh+B4/b7y/uZ85vFOhygHSoKAKoFz
A9fV40nUpqwdY5Z3YR/RG/2SX0O9MKhfoBvkN6WXQBEu+NjiG/hpaRGYBHhpVKFwcVnMZWOnxMm1
rsNr0yMDZA9bJ2CHLKw2md9E1q7j3uhPvvBSj12n1aWR+msAtzfwy+IZbBySaEYASgt9g4tnSIme
UjJVXQhU8K1zqIBxQ7ewDN0IGnjOrvnqhvaT7ReX2Y1AmkoJhE/Dblsefq8E8bawjh5k8dYBIYNQ
qYIHcbMuSIZrJwWjDK9XMo2nfhbb5N1w50Xw7mikdVFO2jzcWuQ3xigsD2XoQMuntVzYmWhhtoSY
YW7zmNW1ji3xEhuI6nUX2qiAhXqgyU31Cg6MXfYQ44WCt2G4z6Lh4vcIZX/NI5LDyPwpOEmW2Soh
pQDSpe1CqWwmN6rbrxbddM1Kl9e5eZzFMRBdIRQ6EX0RQK6Ruhy6kBALIu5IZXR5VEPI8OMtcnYW
kaDChkQlHZHfYhYdHUxXNhS1QmRN4qfkTgnrff0YBzVmMPenveoPO5ADDFv34WPL5wf4l+G3HMu7
hQLiVRqTZOxCJNch1FxsBNtWprly9VhA5n++LQStiHvBE+CeYFe6GMWVWlI0O4CySb/Uv8U71692
ug9AK+RGtx8P6ozzhqgDrmSAXOCiusSVzrR9YgSTbajwKbSb1qurNc6Ls2/svY3FPkYZk/PRhI3B
rz4Z+3aH2z2aO1wfyqWfbIFkN/eH7Vo3wJkzYxZ/xDQixWyctIB3ddMZrVshK9xADDa5qR3Tq4fC
bwwjGgfDI8pKJPXWw7R0nEDLoNl1Pu9Pbo3aONkVmVdmimYg1ztAP0Xzx10awWGmvutDgCTKwQzv
ywvqWduZ/JhvkOuLnz9+p4ts388l9P5B5ql5t1JdiesH8m7zKdLuwAAZsU2x0wJllfl1vn8tT0hQ
PmDZ4CYFlNASaIJ+FZE03OjC8pI1nt57/AY9UEF8Iy6sywQnNORqnC0Qqto3ctNt11oDz23J9+YX
K6sS/ZjpjdmFGYgKhNoHIna8FGmwlQk9EwgcDXNxRiQZFo9bWPOROAYJciqOR0Filu2GYGLoZaGv
a6t30RT46x2+m9l54757hwnyE1ZawSS9bAMZQgIoKAzPDXNPh6bMZHjJKj39qs15ut/ZZCIjFOAQ
TKcEw5DraSEkEROfBjO/kC298Wk9elx7hYuMjpGoGUodsGnFcjPJySMAm5W/RwP1czYdEzUvpI0g
nGIvIjk0ybZdo9hdaGYDOjeeG32toHx28t6bWGy6buCpEFBfRLBf7saA+tprb27UO8Nrdt21W0UF
oqfw31iY740uDkONQGWFAHESpjs2n4S37MkNzc34KUGDDvofupXj4sxlG5Jnf0/ksi3O0qEc3trz
RM76Apc9oLm7CWOsd8qDgBdP1nKN2ryHl171vcVFOKpnvZt3BPOa7tLv/Hu2heALHJp1WX9xrnV/
vNqnW81TtmDw/Zz6bbA2x+fOkff2Fz4G7f6QmonnEY+qlyPopxBqdqxrB62Bk7rJV2Hj53bEe4ML
Z6MkzUhbC+9UbfeD3ftG8lwb2cpNY83Iwr0gVwlFFgkjxbRzRtNve+Ez8Xllea69u/kp3jmUtpP6
VFuYu/ipFIf+QYV4iLoZ28sGi6W6X1ud54IZ0Mog/Jz1QnHrPjZXGDnLWgNLRVh4TS7xxpz/O/P2
zsRi3uJO0wWtXUS51l0d33F2oGvAvUWH0S9n9c7GYtbyXu2I3sTztZO8EOaJh5nHOQmJb4Nqzf3R
u+DIXFvm566e9vvJWzhiJzdTUhNY1TZ9QHuf77RQXJvonfTTgL0KZCwIMjP1ffMwfBd3WbSWszgX
S7x/gIWPpuZY6ZLj7dnxFBq1vhl69+CA1raEHFHlfO+pu5OZu/JC19bMwm0DQy0qa4JV5ioQWeg8
y9h9vAvWLCx8NBq26oJ2mFiaPitu7RvaWiv/ioUl+1WTOzYBYSa2mRIHiYlqMvn08RjOugvc6uYa
NvrQlnmJCoiWSXcIfBLJkBm8zuzv3FpBPKzZWDhapctrJ7NhI1YOvQQfPFj2s+LLxwM5f0yjijmX
duY60mKVVVpiqq2e9DimBxCVlxFFGic00LkH5YCQhu5NtXJmzn/x5AB7Z3GxwqgpTG6NuNA5VHi0
bzymXWf9riQO8u8ra23N1mKtjU6lgTCc9SHXLjsoyRrJVUWQK1J0z7TXZJrOXuzmivCvuVz2q8dJ
WpA6xsi6bA8CTzgpGthXrQzQGS+vu0DHXQclkVr1xzVEw/nF8rfpRVRgMXVMYijXhnlxTevPSbcj
ZI0e51ywgzs4OkjmpAlIJRZGiGIzYndmH0JQbDNskr0RiHDy5/71LIDw58pCOZe0PbK32AETa/Qp
prAn98CMRtVm2uh7xDaQolq7X7wlmxar8sjW4qx0aSN11sLW4LNsi1gOIghuQLZqNGeLofCFm1sa
gO4MjwENilvcdMKaeemViuxnGsZX/85qOnqi2cu9CxYys1cnsKOA1Lb1jVtNIOUITEpIwtb29IOg
yHvGXnNPbujjxz7htBSBUuHcBWhAIfkU9t8UBgjpBGvDtEmvjN6JCqMO4LGfOdrKPzZ1bkkd2VoM
ssKUF7yjLabd2RR3bobDFed6qN0PzGNfUri83yNPfQsnjkzOW+ndvJoVy+xkgMm4Bq2de2ubkMcd
e+9/ObJF/FBpcVZrLcz0UbnjNzoIPNBfucMdeTc9you1VPkZ5wO1UGQc8H9zG7Gy2CwdAZwnSYZx
nsnbeAPtIhYWfr93Q3QJXYpP8y4FFe2aZtZpfg5wIgOMcKA3R7EDmdzj6bTbutaKXAyoUfUVVLuH
kn9rJjZcqIVdh06fmFejTMGL7TYpveaGJoLYZLHuaQ0dI9UldGVNnSxfPBAK4MiJQpsVrfALLyWH
0ZFaPgzhNLjQCku9CWm8EVqc/UoQcLp4F5YWUz46U6eRohvCvFEudK5vaT5GpEWbQzPie/4VEjlB
rYtXMObdQdf8eRitQFHK6OOldnLIYZNCd2smp8ChdYJ27lvHonrVI4U+SWiWUWuDqOSQGNOF1dVA
euUrE3waMyAZi9lV0QYLjCTe+fErBzxWEjnSeakNoeFDzffQf8Za891NFYkDu65XUomnV4CFxcVm
gvNRKNCIs0XFn4LGqx+bzIuDHjnT2JP3YoOL6NoVACAaDOToUIBZ5EwBfwbL8lymOB5op4tSlW0+
hASsLi2cRafATCyUb7IjUxFlNmqyOXcg8qp3WuwxNAI+lVVi3APmPl47kHyKphK1OW8wR6f1e8Xk
7S1XaHbomjq/sBIDArG0H5txr1rESiLHZmqkp6aF/i6bdV+1RkgAofuedUE32PZXWpTFtrWJ/cVG
e8VjSQcX2WKRYq2zvEFlLCbtp1F3+d7N1D5MYzpcNzVjW2SE3R2qhA3w/dkIma+O69q2bijbNVAh
9t16rB/iQgf5Vaw7d/mQWJDWlp3+FZAOdAGPqWSDR1XRZWgOz53vpZT1Js7SaQzLvGgSL597iiRS
zNTT45wZnl0W8mIq5HDp2rQ39r0Jct9oKHKQMsmZV8HLMsDnvcoonUOrpdZVDsbVPXCTbAyBTmXP
RlVo+9HKHO0wxo74AYiSFspW4/tBr1lUABuV+5JQDe/CMLKwZK6AprTaQKmTCE29AhWBLryhsNvC
G1jSBX0yuc+kbextlZQjBFDGLNGAUunUb8iQUxz2hjFluw51tkNBwUqs4/nvs7gv7E2qj0WU9Foa
lRjaBSbRbr1+7JMG0eRUlJ5jDGnsF4gOcsDaWlLejeAseSFpGQdjlwi0cEo98VxufLNat/crEDIo
dvvQWiRkJb9JiTnmIdqXh0upd/xbZhetElqEUhEMdaLdlW5JN6QyHfRWzYPRRLN1gInccmB8Lmyt
1W8hHIdOLw1MrVdKUoGRLpvU/pMEt6AVDKVVopQ3gHYMDAmPqZtZPp1k3PmTyRQrHLLUqL0cDxAH
JUADZgBOZjP1pDqI7TSVotjSwZY/KDofNnWZTeB7NV3FBO9Lgut5mxvggRR0SiB05lDI2SiDFtQz
fz6ZFPlI4jYrojkFktyNaR6jB1mVerEnaWbdDUlmXgBbxmsvNvThkmQlvUsqWwv03nKivBjYY9pM
2T3kjqcr5hSoA8eF0ntCq4p5ZnHU1g4ELag7DK1HOVWC3GAkjPs+2zqNFX+14m70FVdW21htUU3O
RsIh1tALdChTyG/xoEnB2UfrTEGM2SbTXQ8iuAFd0vpYB+akgmtdU2P7otQcZ9PGVXaRx4LdG86k
bivwY2dePigQDmJV8iroOLa+BoKsJyq5vRk7s9qSvi52gB7JPLApkjKitNBjXooUXJC19M00IU+1
3Yg2tCQfAmsa8gYQbLPcyZbVW3Toj5um5EU0JZK2IPMYFE9KjmC1H6wnrWGxR5PSPSRoEpXQLtKN
IAHP5a6qVPtVKQjT/HxyFHQCqokIqVBxg61iUJvgHL1siFtdtFg/qVc2JZs2WqejJGPyasvNVH4y
hjgLU8VsIi6BrawtM78Ht04BUUSNXcaKwB4TYH/b5pJlYZ8KlHSBzvzCYsfa52rFbsaKjX5DE2hx
ZRxiQBY3QYmb5c4DLTMAvTpV9cC4rF6laItX/TTl3S0mA9zwHWljFvaQKFRDHfyAzDMrq39JcPzS
kNc1L30DceRDW1AEjkqbsRs+pt2WV1Brg0Omj6QQyUZ0HBf2tHblXTyWjjeCeYV5oGBxryRtOA2T
pCRftGGwuO9g36HvJKOi3iSTUTz2pWkLX1VE1/ikZuKyB+ltGtHOAhcufE40WQpYjWtixM+mU6Z3
kzq9tIZaRLHt3tMUFVndkalP+PAa49DxgMa5Q/1WA11Tpe+40Ze+RpzqViMZvRCSZHtdzWRkwcP4
VdI+iqH/nPe66llFWl25apyOnt0ixJswQ/AXUBRVHmqr/2I4I3+Co3uY58erNfeTBO2s0zfNhtYm
OJdrdR6IgUOgrrjfiLHFHhcXvVVyMMVW7bWsHOgKaK3pCVq8Ul7fEqOC4RJNnFmVZBdCLepwKOJy
o/dq60E3hHuG5qAVuUpRwpta6rUEjrRyUsCXHNIGqAZAqKGyu4scvIeNwpSHQnHoDkEr3wxunPq5
Ul4IlwKRPzXKhtQS2xoYQo+UuQB1ubCCcWKfUO82ci9pJxsHiqte91OT432Ys/r7HIGqtGtu3Nga
N5S20w3tB/FkpGoeuX1r/WhqCLiD/xo10AEeG2/sNeur5LOLM/Cgpt3rVPfwakMpvMZA9Sy2dALw
8MADd9KZn0P23RtFb4J2IHV9oxzlpUpyxdMp+5oXahyoMcv83qjRmzW6XAAvRvd2XhdBQfunwsoR
QLjFPhvnTHaj3gDLoQet49bPgijj5GlTw7ZdV0JtGa2LuenyTaKXzlWjVO6eGHTP5KS0cByTsilq
m+ZeThTjLpfE2YF7sb9ROK6lXQOR6MbMX+zE0aBOr7XbGBAMPwe4I2x6DTNZjzd233+pue1cO4mS
b7FerNtk6NRtkw+pnykNAtfUGG4Re+W+UufS9cpBpTu11Uq/ikFcbwgSBziCU/RwIKXiOmV7m9du
fGnxDC0MoLa8SRMt86uirG910ATvoXde7tp85Fur715B4ZTdVUrb+o3j+jr9XHckMt3QFfe6Qb8U
pk6fzQ4M9pnZ1ZEyoh2FNZ2PnDP5SkqabUjKp0MbD/W26Rr1QZNgifbUrjJuWQqYMoTA7ctYjwsg
+Kz4B0dXD9JNFTTd/JGNNfWKKZWYJ4bQvWNZoKld4bn6NOYQZJccBXJuDYGrcA6hrw4BTdYWYZlp
ZZBatrvv2iHemWSaNo20uPCUGDAzP5FWfN9ObenriCh3jTWV/kRkE/S8ze9jGds70OTxwHSNOnIV
UKA3mVNt9bq3NvqUtNs+tvvtoFjswu1iHul6Ve2UDq67mKTcGSqtL5RMsyJ1tIsQKRmUeqf2EQo9
h3h+HlldTXSanhq7heyg3aj70qauZzNTDwjJ+KVugydvGLUGKwsYUVXDTy1btkHdAho/dcDDOobo
rhLgt33g5mKv7vgAGhjkvacmAOQDYAWuoCZKDBOZ6NpAirJstyKnJnRHW4Y7jit2DjXtm1jptRBt
MFjOrkYCt0hBmQcIJeStABNW7ErxkQtMI03nrdc0juWj48bcDUXG9ip6hwvfacB24eWVUoUWY1PI
AOnnweAkqR4RFYIG/oBjM+pGdPOMusMhn1tIxCxabumPTLOTvWYXEwgBe536LSiQryGWGEPS05bW
HR4v670pG5UwUSXfEqTQHm2Evj86tcRRheOivsh6hm1tsvpbhzfwjKOA4uPIhm2UTAwHKEmoj0kj
3V0zlYO2EcVg3YukF6UPagbrk6JQaCIp+kh8wKrGDTNSeVFVWffCcgxVa9UmmBy1/dYg7grq3GkC
pVYwTQbEV6iVFg+cxtPoZbZWPAm3ju/trOq+ML3LwPyLJ5BgfjDJow3qmi3UNUntoasbrxMKEMqN
WxR0C1bmKWDgbbk3RVY/OJWq3qY4tNkWdLP0ehR1F3uCDOU92l0nHhYzjnL7fwY1xQhaoocDG24d
Wm4VBzJbtYNy/0iKlWvlSdYeqEJthmhaYFpBjL/M1dLM1XFmjyHusn6iQUdyTavlFJ4xE60h5EBI
irAUFBrH9zkFzZ41jeUQardDthe6P+Re+TDN3KqR7Rvus36LFjh417DZaRfw49PXj6/qZ8Z49ACL
dBcH9r1MxmkIFXKfafd5ma+knc7kAo4MLG6sY1boMSRjh7ChKY9qRfNBVfXcsgxoML1FFdxaY7U/
lwA6Mrm4m/N0wAZzMKnNgA5az3oTO+39HJEB8t3rCIlzaZcjg4uMU1XDo7cEBsdoDKDr7H6j167f
hgBsjX75VK7SDK8OcVGyQOdpQysbFtvAftHCaQv3EdE7/a0reS2Td+4VojVxxrsi9YD/PV6kPB8r
k5XqEJoIncDyotPAzGMaIO4PVY1HHMfRyqo5uzHe21wMkCLMkozD5oQAHEJ61G82Vu3Vmxnr0iDs
glIIkLaqX0Vkp3+lm4+3hbY25sXeNyuuc2ces7IxNnOGR3vUwF/5Lc9A6uzxEGKQc+3kUEXPPysO
RYAawIY+kYek9Na4js/tUnTJzLhNdBuby5Rm1pv1lCV4mtJOvhsWolOwn3084nkfLjJLqO3+bWIx
4bYxKjp1lSFMJIE2+Q2xY7+XDx8bOUXgzZUadPA76PBFXept2t+lurmbQu+tmQdy2QJnX+zVLUg3
ktC5Ub6OoMr1IP94ZW7g+9FeoN/Iz+YON0a04q+49jNb1sZtAiE0wDLA3L6tv3cPktdJkVDQhqGS
I3bW61y7Z7vyqgNaeibOhe7Lysjn+Tue3yODyxIwINtxRUYYpLv0Ydh3IZKG/kxGbqATxoiA6/Tl
E8NjvNSYha9DpIZFBNWHFIqrxsZZwQKfcSB4HLwAC7q7kFpY9htBn9kcNZmrbzCh+bwBXSoeRYvK
MInW2K7OWgM8H12xbz1ASxBrmgi1zPVBRU3XBWE4MnNzIdKP7+MXE9T5a9vlnD3wflozpQHEHbDS
jj1WnpsZzRpXDe3r/EEPaiDkxIWymxtXyie60t90unPgGMHZoAEwPktrLdL7Jlis3VbP9RDNnL5p
XDZTG9r9WjByJuMMwuyZO2RuojJBT3M8JlYp0kCkp2PrxJtpB4XPVxWqSDsdu0UNq+sSxLqv2t3H
y/a04jlzvOhzdAJae7SlL3x/DdYNa4oRUM9wMs3XA0R0W3MDZdjDWnX1zDyC3RwzCe4d7Mol+p7S
0WBV3BnoJqD3jalFjA6fZF6sLP1Tz44SAYpu6AWHFqy5XPmEF7SOOcOImtprxQMbwDkEamh6a5Xb
j2fv1G3DlIvIFAsfVODL8rSRpyni1MIIjba4nLLpMTbLNTT63Dl87FegQGNgAYIoFWfzkv2fgiGT
uGlrhFl7x9BLx57Y2PiG+jmeHrJJDwb1Dp2O/8YczsItcKG2fVp3zxMX99JEh9HuGYxvqLG5YVY5
HkdUJ53fDlExQrANQaBmLqEtw3A304BoLDUj5MAP28kUThb57cMPueOZ7M0GVzw4FRdheNfRsUcx
wwgdqNUrYCJIFBpM4um3lwM6slEQANE+hrT0giQFJ1VTwoqrVkEF5NsMuf/YxBzaLlaDjaZb9Kk4
c0VsuV3jrG+cGIT4Ye++5AMq9eWEOot2CYaVFUtn1jYsoelqZqDEObJwR6jLNHlpx0aoJkqka8mz
nRdrio+nHmHuroSc6HxMYc8uPGvXFoU6Ad8ZigQJ1/o5V0efO/JnLPBbTd7/Y+v2Ubv3h63g/x82
ees49/7nJm//uXz+/vy+sXv+/K/GblP7E511UIVQsBvQkTkHSMPPxm68kb86uR39T5BpwBVgRRv4
ysLO+dXJbah/omcZQM+ZmEKZe7x/p5FbP46f4Nn0+eahQKYKvTAgLNGOjz8UkgWEIiZ+z1Oju1Qz
Z6vgErRz27i/jMF/jQyflXTe2/do4MaXlSHNkBr1r398+9Dbj6kyDpc/P+PMv/nz13UL+aK+2b19
9/e/Lw28/dU2Tjsw/Rxbffuzf3/87au/npMPjr5NTJY+Usf5YVex+5ArqowKRPZ7hbjOlc4yyBNn
U/zU5Gi6bTTre4qPGsroPrDakZGZsF8fVUiVBIWexU9qIcIhLqzvJPWZCVpkOTVgLZ1oeUMV/Cfr
4/TGDd++/vtfSzM1fn7y7QeF2pQ3eT/99cleIcio/P2pGApSpgFSicHrOc3hVVLuS72i92//mSkW
K2cqrt6+s8yp306aVf38BDUUel8Tcrn4REXiyk8lLyr/zE/fLJSDmVX+mb/+9ruV0ReHwYK6Z0Ie
ob+ZQIcNxYm9q6OAohCa3NlKm9xlRWKHqPzMlNVlOPXSuUA2IotiECB4b9+i6965qMZkEj+/f/el
knWMBaJNfSPNq/3bx0crjtXbty9//mc+b90MSca3b9e6PUG6P7u5v506lv3/Zew6muPmmfRf2do7
q5jDYS+cnDQjS3K6sBxegwRJMACMv34fNmVxrM/v1l5Q6MiRPQMCje6ncWmA7DYglRgmumzZ01J8
d1bpMr+QaR6UT7ZR+MfIKYD4qwZjncZKXAKemlcaGqMYz7gk3cYoQr/OagaQb3ZFPqrQ4m2RbnqP
d+vWKb01mURIl56NJeeobvRks18cknR60Jjy/3gQS/2t/2ZORvQwPXJUSGTtfudN3Z57EfcXVtT9
BXWbxSnFDSyxaEiGPEPdyqRiCFuQlHSJxfsBlS5Ev0nvLKwRJfC9ZfKVw2znaPUdSjRpWvnMPeKm
zT3SDIk5Jfp0TUo5LgZ2euzfSdGfTSAbyCrdoyq0wl6R4cwlc8TPobD4TMfihXHu7rqGFRcahj5A
ndxoqy0uJwDjSkzkerJjMQR7ohpSRjlIFxJd6uyfzi6inau1uy5xslPL+uJBTQPNXIAPP0xCxZP8
RHzEvru1pQqx7USL8FIUINTfi/KTldUNGoRJeSEy93F55VTBc48Ku0er4De0/S0/KTR3OOYdGoiR
FvnQOlxtEckl7kgWH+OYrlJlBc+lp116psW1Wls9+oQCAig90zBkUXousxg3tw7aXiy8vKzTs4vw
vQxJh2gSG05kr6JIOiuWiHozVDX++xu3l7N1+eb7nTMiyYRPj3rn1aZHkc7dUNsbL7P0sHS1+kB/
YjlEX5I2s67M0cyPWCrpn4Wz1nlgaIUZktKoR8Zel4h9l7WZXzUVS1wd+ri/bMUXJ8rYSpalep52
/Wslu/QWA2J5q3tcniUgHA6x4SOpTq/TSybjdlvWij1abVGts1GoF9wKm/jCp/XX1PCeVcERfVD1
ys/SADktQRT6VpP8CirzCa12zgnTi1Pe9OpDzpncpzUKFZNG6dmqzRVOfE3ND62eqQ+OV/mPTb4h
ggyStpV7JSyOLB8o0CA890eq6VZ64b2HjnnFgNum3DRfYttH7D2QwxoYi9ZLaap7Upi1tzWDJN+1
6Lr1HJViiuDmPyLhf7bqwn52EAPdGb2f4q7oXqErv/RtbZ1qf4iNUPdq9KV3guRi8e93rHiIC+Tk
oUDRbrRy6/DvLQMe/m7QBb8Mw3eScxN7c8TH5JbWA6wLqBtF36pp6Uim1SWmxYLo38J5rci7iL+u
IhBEpf5qtawzZFQCkfnQdeOxNVNt3CZjXJzzwtJwbcptcXaSuji7CWKQoguOKQnSSYekQtfZprQ4
wJ0UwH/XTpwjFDyizzDZjar19QtNfeUXq0i3t56t4XejufqLwD9tmBe++LUJXJn/anu073AGMb7w
FggRaMKSXzKn9I9+xbWtgWy3Dwb+wZFHaMXXtJYVNuC1ezbrlTSd9ozcABFsGRBtzsSvsSCta6Ny
VkaPGwdc+yGbOGfFocSRpAzRDFCelmHUtFdyrPQRGWSZi5TBHpk1pPNXmzv53ZT03ab+JS2vC3Fp
9svCeaSY8hHSk57JCQpVi7OTFrXoITcxaSCejFXtrWha0VQN8RUnhBorK1K2yqr5JcqgPg9akCBo
lWrIsPH1NDnjllMDhGeOrdTEm5ViiansS3aaXoVIrJgkJJ/tfT/RDjna5g1uLs/3kqAox2MnslXQ
D9WJsxGh7ozG/5zL0Q/8FWvL6hTU1lEzzGSPPmHVqXMZzPwsq8qQxBlHMRxP2qNvJAAT9QsfnfIM
A83yBLMuPlaRS4eyLHxpJ1pvStxJJ/FBBrKvd0jNaE8Zkq2A6QFsXK+srMs8jUvPQpmMEyDrZxJx
GtFewroEJUDgI9fAa6yP45U1IAuvqWV3pZnuIKl5dFK1IxJ3qQxJDo34xfwh2pPeYEeagz3hcGuH
2jjOKqQtPbUdcUlwXvwRXxtuRTMMDwtb5Xi1VeWPxDXbu6ebdSDOvTfuKrdnIW5Qq7Dua+eJZ3H5
gJjQzUZo8YmVmv3UxPmTwWv3QgpJZ7gbocfDhkikZhUPKP66kSoZvekTK0MjmE00oMccCUl/8j9l
NdUrKyueBo29+k7ffJNubcoCO23brb6bGjdXgzG0K1Sw9bsqcPgHGjrWHtHxLbjMVFmXD25tYVWF
gjdm6QetEO4OyTbVajH6N0dVkQeoX4RV99sRtrPu2mqiftNEbG/0vXMRgLB7pGFiRUo4l0rY9aOc
holVVoF90Qb7JxY7fDqDy0euazt/0iSlN+PFnzVUm8ZCdcp8MChT7G/R8WdLhwUaKgkoRT+qZlY0
mPl83EDyikSfNzYgcj16fohUrvySGiitnY4Yiz2aCMlVNenlKCjz0bsC/jSn3CoktxQbf3JDj1zs
SGVyRV7mEwq5+Zve5GqM2EtX2A8BL9sTOkRuqkbkh6gY2hMQXPwydNoiKENgPzcni0dlhF0JpjOX
jIieLPu+zQ+z4M7o1YvhH/RMS04OWgZc8dWsQyPK/F1no1MNDh6/ad3sBieUVS2vqYG9YtFHuK4n
Zuw05z5HdnRUpi+Z6TTHoay0KzIto2s9tMap88dzjcyWazkNNMt8bOTxe9aQxfSHgBv1nkmjPS+6
PtJJDlbjfSNVe0BUJ2xMc6pC86stPcYUOo5EJQd0pI43iBK8O9OscWWHDyfk1m+RbEgCx+xwvCbx
PLULLGw2t5ItMSX6A6bK1XH3DzeLL5q94w22kttocp1EK71tVrzTuy+2l+PWPfP4yRdBfvM8Ax8s
jsWPpEs3yGi813CLSKFnQRWf9dHoQsvMUfrGniIeyR9WaokVE9zCSlTmB4vl9i4ffO9DjXZdYVFY
7ptqJT0ku7VbFSBdIghjVXnIw9nyQarvPTIg15EyGPoLZslDgBy+lcWG/McfCo7Q2AWRrGtRNToA
eXjrmVgt0vFzbI/1mdXxz8IuvW1pab31CX18fpZoV7hFpXGZry3PQl5loeOqYlKOIrtFyuhvO1Ik
Kp9eer2PhLVZ2i7TyWOeecO245uRe8MtKfPxRrOc/TRSr7wSQQPrJ7xVr0bKzaQ1qwbIS+1ijlfB
ZD42/Xgb3EDenA+LK1I3kgaZ19ko94umn3jpTigksmROJqNQT0T0IBsk1kwPqJoWEPFtppLQl2Z7
ANhcH1pd4wJrpyxPNCC08jobAz9Dg+43yTsx+iLdpp367h2fyPe2i9fFH/GiIBvWZoq0Tk14F6wv
/NxiTxaFiIahFXhXtfhtJKAN4Iag04hww5m2EdJ4iLwYp+lJvUfn9puMsexPLoiiYXEzuwXU7aub
Bt3j9zlwxkM9YNZLy4ZVbXLxZE6U+oPy837lIg/zyYp18yV1XzWJmuwALP/Uy7bdx9LGgq2S8UKz
qML6zeusxI8LJQEkIB5JadBqWKS9G6yVqprV4uCdnmC5s7J7r1svtouD1i9v2ig+uan0wyESuIJw
ivyD0+n5hxb5HbiAyW7E4m1pnXhjXMrYCUvubjIUil9r242fdDutdvmIqJZrNfFTbSXxE/a7G9dW
/pVYiwYZEO/Nx6IhOvXq402DfPztKaTxfz6lbBSqgoquDEuk3z94TfzFjm1zT1TbtDjS1JPA+S2o
UfN+8BvT3xZjg0SyTjfWd8eS+TgiVaavVOQY6/lg4vA2LPyE58nDWHMfhSNqFyODxe33hc3X6G8e
bbTcYV+83t2mvsVe3AFd2Hxha9OPLP4SxRVgFkTUn9rBFZ+mdFdz4neMlwctY3w2N0YgZtV1F1yt
0XYfPb9BCjLc5l2WbtE1M9qR1dtTgNyTISjjayGptVZjrcY/nkJ8egoOzxtkOR3iIv8yTjmUUYv+
c7hh1zYNjrBrImfBGDch03v9QDzcQd9sNHk7K/+HidLKG3H7JjVPk68YMUfE9d78zHTPsiaMq1I/
uJ1yUQvj+ftUxje0WzSehWqSo+vnwJ9KPPENjQSxkETsy9Dr7Q4xU/ReiCz7s0Q7WFLQVVcBmB43
c1nRNM+AkXl0eJR/QyBoXOUN+l1rzOjxHW9QVDEJBuTMh8hZt29JwPnFblMkiCHKUI1SfPvzYxgI
qG2IP32MKcZ9zruu29o+O/KsG68e/tuenKBTa8HtYjeTwLFCqpcjQyJ9b4ywL32KPe58IE7NgSqX
5pU6EClT29gjxNOtiCzTxH7EiXGmiDU4Hg8R6H+QhhM6XZc+WNNAM635OQQsOhOB/e0rGyUM6YPW
86s7dPZh4ZMaDbLVq3BwO74j3Xf2mtGbq0S2wXoRLHpajj07EoTz1eK5RXkCihyMJtihj8qv5UGL
iobf43GQ2WH+dLE76POfo2VV/JDsFs2kitqLjI7zFncQ8qDlqOPwKrtBSfkbbds/RFQoo78UpYbd
mpZ5xrbVmhrbLR/N75wWCOiGUaPadmLSYHPpG9sAZ+604JuuTXtcQrjWR41Fm44Vw1dk0uMgOfG9
P/jMB5/0pYVwfT8gsjMZicocvnru0OOyQvYHpCzPzoi/GL09RODsdsoc1DolQaFutlUeJMoOkfyv
K3wlweojWQHsMVHrJNVeeV1cVQ89wzrPRxOlWZNeUg5ITq1NtBYkclL28g67ZNRLhClqO4OQvE7P
iNPeOC96MhEVCn8FnkG20xDUevWgO82KWA4bR3x9Cmcd65372Yrbf2xUIN1QPx08Nq77VKA3xOcy
9satVXrlThuhlaPKKe5s4FH1o3HpE3WZasMeaP2Wed7vm14UK2MwcG9QVCjtU176QCv5eylqXN5L
Wwd9GXCfkhXItn71XMngbIsiOwcTQuaUDb5uuZ/f0DxV3GiWiC8qYvG1SfpXdtXq96qkxbKBbbLR
AwJIoPQuRMlJdrH0GFtSrPWASuf63lUyQ0eofEx2vYFghI8yZtK7U/aS8YtqhLvNsF8A/CliMwXz
evSiRlzh4DBjapM4IJpgKXm6m7Ya/9n2+GYioNSeYw+DXqGzke6i9WCBw9+ZBP2gIjXTfpQrsU5d
+yPPq2FHJn2SyDM7lF7jeICz+qGUhXzi0bEerKGxHwxvkKcuy7BamEWIDBt/j71Yd1PT0OMbtot1
l62IJAGusgS+ZuHCoVmAiG9opLG5WwRwC0hA1EqEQPvQdwoQt3h3ZmtDeB4gRtA1F78mycM4RaWD
HwPlwtwaqLQAx0HAIDNQCVkjfukXXcaAS+HtaleZ/6CN97kPguJnVtqPVav534tefLaF3n8rau8f
u6vFV9foRahaK8C3sUF8mw1yFWlptO0CxZ/9Ho3QpqAoUSPgKCRSt2dqklH89E1zkU2a/z+7OklC
Vwp5wnWTVX0f4wGFjghJPVpa/gOXksPXGAetVZW77DIKKyI+YJde+SVDY8R/4wM+ZdYnP46tvfdD
fIMB1Kvt+U6zk6vZuuaLMzQcP9Xkqk+UN1F/yljArkYtrFlzoha71EivzqiQM4nE99sky/rOOhs+
oIvHWjdQIWmkn2oUtaBf5FB/x3J9SoENFOOUt2kAexSHwOdHeDo3fuSB+CXtsfqMtx7AjzWne5q6
2AFaXt6sLvlgGcr/nNZ9sNLyrLxZQJvfWygFRVGH3zx0uFpbc8XHj0Uk/nHx3vlVrBJAYvxyVP4L
J/XmYxsF3tqskWjEHvF1x+ard6ybniTaKi9M95N0h2/TYv1LDnj5xFNdado8jg4KUT00SVl5WlJ9
GNu63XI7yM81SyPsP6x7P47NvU+B6N78GKiwRX8NRGMMrzG3Y6JGFHyoDN2TUFLLOqSB99OMTzzW
l/6XRbrM/m+9d9J/9Ud6DPUbG9W69QbJm03IiyA7V11pvbDIuCcXaQ3Ehpe6Rr0GKRO5SFErhSqy
1I9Wycgz/4C4fX0EgOt6Pv1K3MW6qIlDoYDt7zJbeY80IOD/IjqhnYga0sR7dJsL61MNC/JEuGZz
8dR4mqna8R7zSkPBcGIP4Z0NM4wNqzXcck9WJCh0L1vR49zJjARtm7006KB+5y7xzvQ4sqld1l5s
p58/jkLj74MxFCnQGQz7qn9BHdRw9Y3KvhLDd7P2UHfO95q3HJAYk1Ij8P3DZf6AaiuppZvEL34N
o5YeelWjePHVhzfyxAvf7GfVxbTTrLXrjuqAvwiFbtNgT4Fzl8LpTEP4nOhFPDIXgfaoL7BEFtae
BIsesPT9o7RCYs+q7zQWTzRbvJOTd7y2swGhoBQaH8XVmgIw+FIDiqRmPdLrPAeFbrw6MtsXV9yt
eKj47NW3WKvWFIHJFTCsUm/snos06da4a0ZtYZeecT1WpGuaZkOeniv0YMZ+sXZnMfFIqhonPdOs
YT0uEhc6TlBrhCsOjWnGZ1Gh9JBmzCpfZ8k064reQPXKbx5Jh4n3Tm/xIhLUe7f+T8/PsEjg/gzb
cQ3vXorORBTQsVmMssZOM+eAzhzlweVJgeJPXLh6RhFcB6WVYZHbyKicSOLZpe0+JMkLcSq0yJvZ
elUHW1QNxSsSdLiVrxxDXsgmyBDOjH3t1Q9Z9W7iTX6ISFrxjEyA/ll7dB0W/dNlqGCquo69JJXm
btreKs85V9pJz414mzF7eC4FrixaFCH+oz2WfXdvU/eZt4mEIY+iG0NK+ihrFHx6iesdiBzxEj4j
x/jznOBR/yn1C9RhpF527aKgxlGlfcb73DjhvqqNV43Cd2Yiy26oH2kQ+njHIiMJLWQn6idHlnLR
qlR7z/rTlydT4B3HhrHOGv5gTq+uMWPVrUI0hyhsuGfKmF55vqhnyhH6e803O5K9aeLGx1+j2wR7
kHV508cmefaUU5/iKJfrIM5RAge+KpLkORDJx9iPsx0w1QQgoOTrMKBAcI1orLMqOlR0hYsE2YvI
XkaT4tXCW4w1mRgb3eH5LCUBq9GAKNRKxGUBxBCEizbWhNfntSiy2g7BH08qUi4PItKfci+PHoRp
yFWCfiubmQTi+gPN7KRz9hGTP97xiSzxPo4R9zozhwESvQz6fTQ6/Y3bCnv4RFMoqQWJpWy40SxL
rkE76mh7B07sYBgsfB3kgMjQojpoWY8cV5iTyp0AO1SWZhs9ALooalxV9sLNTl77ruudKZL4UDgi
OMYTbySeA17tR0gE0TJE5u0ok9c3nlvn/qHkxlfH1AJ0WO1PAGmWH2hQAL2asGW89cIDEvpHPxMF
gubTXfwfRsRC4vOrkcT34CSFi5SFdYHL6JUokSWA/xzTPs9TYMyj9DEXwBJZmMmQoOotaLDxGaR9
Tt4G1DQ/op+Q3JOy4SWvwnekYbTagZXBlvhkPj/tnbvl4QnASxG9nR509znoAbiueQxwWtxmpdMD
MIAhRfCYV46z1lBqsLURzHwuDL04lpnEP+1Eomtl+iENUOFeCA+XP7L+3GhBgwrnTjxbzuisBw/Y
54vpELWvpmnTjLe0kT9bW8eNryfbZ98bzHXaZ/mOyEZvkQ9oywEhbUitKNYfVGw+EkWDLr5FWpQ8
IcUJcuxrw8WZqOxXZ1yy9vlvztD8BWFgTcPxbkRCzmg4yFLAN0NvYmSWVUi5vRCd2bjBdPzI2KGW
FhHhNwHNCi3QtkOFRf/OeEQnJaydEuESjwWn2SPJGwPJNh2AQlCuXzOEeMpP9oDazofSSfxVpokc
SXyocwMi4pheLB8Y8uGEFXKxExu54Em3lx1ycNYkVkGZXvCitk9OhLz3iWKdYbVH9HBVWy82UX+u
B+mFlMs4r5OdjXzlcOAA0pgfMz9hrLqxC3Ea3NZ9UR/HPDXbY43+j4eGOYflWfOzsRXKUSFrAD9f
RHJv1M7VLOvhbHLgmQC/Rh/OjhG/DiTRJ7GX/2xwxX1CzSpey8QiIekuJFI54pDVOOZWowvFxVXj
jRNWR3FsrSLf8a7UQpt5iDVOA2dddosa/1zqrnNaWBruInedC4xj0lgMIul/sBUPjgurSFt9z2O/
QJOLPL/z6/nsa8mz5Bih3tcPi6ZTh84cfpnTkxnabfoh+rAjZ97xxaEVne2HGba8x0aoz+Se/NEH
8BkQWvwe+ZREkiAvzeQ0+MPjmKZwRTxfoWEBanWt3eIgZ1I7Bdw5KeUmq3HI2h1d9ZZdjZU2sVdz
LCziZnJt8ELGcoPllqQTSbp0Xez6bDaYNYgcAnvWIDXysbh88+F0w3NqRvrHzkLstJVoF+e1KTBN
7Ea/SdFrW4S72bkQsj0meiv2Du/sBzNVYtNJ33vCXTxiCbpmf0E99YumB93XNEefS9eXwOkCEsCt
m65e4jIBjDMbcKlJ9zFoIYlfowDIbBVbaqN3wAH2hvw8Sw1foA/45AH5/ri90QpYl1qZ4doWpy5r
6K0tLl7l9W4wsZsfmizasmDE9e3Qf3b9qluNRtwiQwihFXyW5kwkzYhXu8EFYJbDPgsYoJqIN09J
sZ+M2yKJ93olPixmdyq5LLtTgfwQiXtaBIqQX6YDdeGGdjhGGDde/F2vnWduj1iz0iA/8Fo121ZV
7RcDdfKVXqyrKgkeWzSee+6a+Oz5uHwG0l7+nOToctcnRrEnIRrQWftBoZcQ74v82R5idFPJ4ZCo
yeDNnPQtYPkAnikt9yih8xGERxJuxb2TryX+B9wQ+DfOrY/maKSfY8WNXd1wbUNkYiKXLhWVeGjN
PnrxWhS3TWoFsjhOloeoNW3XeYFwdmjGeIKVOvUZTflOLVbaW1tXLfKeUv/CAE4FdGvwCpHotzRm
iEQCvmFDJAkGDeuTGRtf80mj16r4UGf8qzYlelIyJyuTEgmjlDZqjoN7xPJf2yvKBCUtlnU10pUQ
CxNjKe0VMUk8Gw3IBQk2sxvyuCjQjIaKnP79KUBfQtyCCSTk9ZTcpDn4dU8DRxPqU/dGZq3nriNT
tFiaIOBawk8VL1ArOGsn7u9piqjzru7LT57P/X3hpUgUzt3ik8nQ9x5NF7JDMpG4yfmmRtlcyyJg
n8RHzZXFJ9bGCc4b/B+y0JgOUKo3B6LUmrWcHJB00L3ZAbNVvYnSka3GIEWOlNYgC0rrzWw3Bt5j
w5rqJKeBpDS8480WJMEXCMeORXNmTr5qJHQv/NnES+1j40h/F1tAUln5WAyLMAAQ3MmxEPUcy94A
3t/ErArcm22zoc1eFe4t5jnZzRp+78YntGkzd05lnV55i3MS33Nn78jUjE/kZaa96YMsn0YqCzGJ
SefOnsREk2Q2JCZZR/TQ+U9oXB2oDTkCYTFH9LPNtf7WxHp/A7ige5oa16GYQ0SIoIEH5FVsfQ37
NPPkEAfrBAARazWZke2/mXVC2ifSIN1e83zEYV1vTY5pAHqOe+qd8WFhke70VDJ32hgQKWU8r4m0
9FEImlY+5Vc7S9f0wzs+CSlITTMycEpn3DroVTeHrBcB2S7kYstV8w2BwnQ3ChG8LrvLsxf3KVay
A9KbkRP1exWfLUj53UdL0ZsPt6AITi4O/uaUeHag/FPj7t99uki6+DyLFT2i9iq5LnFDOL9MorLf
SqRTndV0BTGyBNgg7n6+X0C+kB96QdSskQScbsoRe+4QjZA7vM0PQVNASncWiwrZlTbXVo50bHQx
xssr7gWyAfy03xFJA73pIs9qwhTFdjsiC8/xTq2ovNBwu6sbsPEoXDe/LoMPqJvQi/Vot/BoNriy
R/bWgErVN4uuzcTVGIG81CdptMLvUMyuSFA2OOQFLnBD3llkyFpBOrV4eccfUZh4HsWwJj750Dq8
30OXP9ojKx+INSbAvOyyq83KGo3Ao3UWNdE1953oSjP0Wh82uCjUJli4Md/kmv6Ev3g8LnqlrMZT
XQXn2PpkZ2rsvWMlEQV0YxX3YSSz4rIMRgOUF8PINNzSY3e2IwkgGv09Q5JElDuvynHhMFxKAxtq
Np4A/GY7sgCI54+yc9jOMGSiQr2wNmXMvAPwd8pzi2XcOdhuW6CmD7SbK6C4dJmxQn4v2o29CRpD
g/FCkziQpjqiNH9VsrHJ1siJEmvHLYGU2QaIIUYScJ3Y16anZiyMYE9TGoLE0g9c4jpwUlQaeiDN
00WFZshF++3CatPKWy1ysiTS7jRIeKLjGFLbB+LN2nfmxB3x3ki2NCXzWaufPgMxgTx1G2IXbxpS
XB6BSvsx2BM9/1UMWxoD+XK73MNGRdOrDofX3nVPNGg694+Z+YmEddLUKAXCj7IOSSpN9ns6yzI9
KrbMMn+R2GkHtCWn6ejbG0AaArSAp9XZmYbpYDIPDbaMflJ2x3f8CjnZd2qzwcTrkUYbMtdv6HRz
fufT9bNL00RAEvRy+yQr3ToFwsDZLh4D64TaEZy0WXckAQ2LHpE58tUAzDPZvRPbWYFipqGuViQg
f7Prd4qLMeksZI3vc4agCZ8+yt2nuvNCFiQnsxwJA+vRyM42Q7J1m3XD58R0ge8kVH9MmmT4bFaf
pFZkn3hcN+cgqzPUQYCN8NSrloef7XnU7A7YXdgvO7WMv7AUOFEAHGwfotyrn7wCd7IT325EtC1E
muxILc+Ls+OVw1PKuuohQwgqZOhD/yUbsmKdpvl49OJG/5yaM7uq0fa6dSK0Gpq0PCDqholvl6s+
aquVETjyPAzdyxgJVNa0XJ2raSA+DVms7kni6RF25NN5fFH7V123MgHHpyTOz3gUDfQEetbfeK3o
+b4Z+eO/unz3kYpeNwAiDCiqRaDbXKzzDNvf8amMUFrFWsFPNNRthLW26fiJZnkvrT2A5QBNCo2o
+a1GZBNVqkAaPJjvzIj3N5NFj2u2fDXujdTaOyUQpP/yMRb3fEBiq9YOe13pwRHQe8GRZsNE0qzG
qihCoufpOznZeFVwb60jjBRyo7LW7wSkbFrYqQPz8fcDSecdOT/q39Xv5F5flIiBMLFBfr+7QQwB
N/qSVUBHnOoKehq1BmUHxI2RKDDPZvlfaTF5UhWwX2ellGoaGJDqcJMwOSB/gM51jp27zzQPEWxP
7w+NLM2DKx2BbUs0sovyO5zU3iSzIknMIgA8r8nH2YZ4NAA3EAIA66a7JBl4yFU/AAbcBWhrzxIf
WNHFoVKoBQQgrYViVjv6D7FXZR9UHCGPKQV8pV3LdptMu5tlT4NsgmQ1cB8tgP8UCL1jK5TZ6rMg
UxLB38T2I6y0lbUtWCFPLo/jNY/Z58qpokfEu5Cvgur2XVRpxopIEnhIYllFJbBgnVQLZj28Ab5G
1VifSI34sj9HqkoeieDpYJ/NKgLEmYbKrFFwbZeVYza7JRVdt9TajAI+u01awJ0yOQBFytavkSrk
A1poOU/4T0BvgNT1N9VULGGz3LrgNPmkFaiTINabfjEpOBJoMos+gtjmJR68J3L2pu8lUf1AFOmb
Fv6zATdNnMLrTXrEkJZ5vfKC7sqdQSLS2kSoKFFAiOtTC1lW3WicaBhZbp4QiO1WSstdoMP+Ftwp
ytribE2iO+5iBFAk42S1AaqXkoGts7rUBsRiuX1RdWtd2habLjsDKmXXONZlERCJW173HJVPRJD+
okWzKO7jLb4nFt4S0Y+xHrUtXR/S7SINku4Ul2vIfLqb9KL+WAaaDWRZ3EyScNZb7Iq42ene4O0b
U6EAodJwR+ci+QjJMGjneLqb9hOYL8DmtBDbs/akJ0PmnMkKPR/7FQL/KSKuJXBTVkhfjE5OGUQn
BADGZE1TI755aZKdSGhnGviLHs1QuxTN4t8GpcQ/mxJAP0aEtS+AnewjaV8vH3JRy8Po5g5uYoMc
9ZkDWiFYVnYWpqv2WtHczxKVNDOPvc3e6Q1/2nZGgyOFaL9Vo16uNYDDYQeuI/IYNG251oG6ek/X
7hQ4ygSS9kg/aa0VKu4m8O6n0kOItcYtIlFa1eOWi8f5ZiYBJ3LrRrXm6HqKrJGEIduzyJoDi5v2
SQCf+9i4TKFFMEiyGGq0SLFwWogYWAngdGd3pNHpzewuy932qRj7eNN5+NepJNcOSCr6XKOq2wtj
wYNrE9TBKs8qQEulTXDVp4EEfaVvUbfinhGvfGW92ZPCwl98kECN2HmMbdHhqiXoq/a4lNNmgo0y
LIv8Y9w59Y6KX9/VxhJJgsWMeJPVgG5mu3f8u3Jc0gMEzKVFktWenARe9dGsh3pHslmXposXk2Fr
lMseQf+7grksM6fcHnagEjga7orqiPbfV8vNlXOLjGaTIyEqdpgr6mYdb6rPy1BqGqCaV3u6A8a4
zbX2/yWa/FZgPyn/578JAOaPEnwf/SvQfAT95IENGhCu2V0JfpVV/8val3XXqSvd/iLGoG9eF6vv
3MSOE78wYmcHRCcQIJpf/00VjnF8cs6+D/dFA5VKYtleBqlq1pxGD5Rgcl81PRBawAuOG5Dg/KrE
YD+rC4Q+7efUsn8hous8ZPowrp0RLNk4O1j3YDYqVoAZF6+tEDcxhAq+gkW43mq92NUQqg9BChNf
qBHY9PYARcm3vgvCznWb5FWYGSyZfRbvxbb4RfHINwae2qEMvG7VtIG/rVu/vNojB2CdLj2byZVt
QEmFuoBNoC5P+YDRk1+Z0Dq8EgcgDBK5TsH5/pDhMXt2B+cVgqLFA5l4/SSgOXpPHbNAOYcZ196R
uqig6baA1+UbboD1loPPeJ+rEjCQ+zbbdkTtHJABiF/EiqSiglYHJD1apMt88S/kXMRD8+dfTgmt
OgH4SaANYfmfeO1q5vEUSW55p3HTP/caEjNWX1XbQljeU1WAPFAV8lhZM6ygt2CgvIy72QW0cYAD
N959AnQ+EMMRKCKAZL3vCKNgTrF/kk5zl2RmfBskgJ7TlSkmVGRQKRXDedNXDQ04wD3ZbEKGGzHZ
VZTjPr0HOlYadNsxw2+iZk8OWE6Qj1Ndy020Y+12d5FaxOugGMInbMcBVB9uwRfS7sCVrK18R0PI
r/IS7yaVBxqMVAI9Vgl0nTsSVa+sBSO/cqNpTY8/CDgjQKKbsMa98bR52jLXVNOcsm73nqwwTbQ8
+Bc2PMP7k9oH7ESooTFd6NKiQY39Zzq8YNCLjtlWcpcDJbHqmg6s2k1WpkdHtx9BI6XfzDYfhNy7
oeZIwDCgqjZtkulrL3WNdWmw/uBneC5BbdLOwVUPDMQtKt/dGwbMXBkZoPmWvQ+5a8gn0iA1XLPY
rRX1SKJJvEvVJGqsqI72eQoJHupOCUhXVqMOPFExgul+cRRVYYHDGbxrhbqHi2/3imcQEjZALB2l
vPwax2BqjbjPv2LvkIYFwDtfkyRg4eANzddhzH4GllgTtoXQLCgvBBkUiBdRYQpEDA2QDRWS2kaz
1VcQpWDVGlo1KKig72AvoA5Ac8idcDCL7dM6sbC1DfnlHMU80gVVulsWw6XmbhB2XlSvhdoAfGh4
P8xdcklMp17baga50Nyp5zgnt63xtkLgZeCmXpagiQi7/TFR6ijFF2rxqNHiUAuMomG7uhAe9vLY
lNsBSsd6iyM8yCJwL4DBGM0Q7O2m/kl2asieVHzEI18/5CCptyGDUrKzYQT/JFBxB2FDle7tzNSR
aRL6lXNAAnzOrFOUTttPdupGNn5EYKjkmiZQ06qpdBWbBt72enTSex/MtSB+XqEcKELuPxk1lOFy
f5v4dbOCDge6qik8A8OAt2qX2UqXH4Yg6w2sGvM8Jd6hXfrUHFccigah1tr6fVMDk4zkxnC0CnC4
SV/mVzkiI95kUxGKFrDCJsAmZe67eR22dixvaW4/cGdfA2a4quvMuMf7UvwL7Zz3J9GY+v81kRvX
wdAMemQTbH1/ctIgZoOzVVk4t844DsAuSBQqnKkKO4jaZm0aSYnKQpxEuDAdFMCX6VzTTTZpx9tS
a7PjYFsjJqeDPBgD9p1U7kvlxK1lWQjPD69U7kt2usJLCokdHeyzKKx0oSk1AsANpBFOrAbyaFsQ
S798OMXOh1s6Fvtqg0BX1MwH3qW/+JR5WyB53yDFrKW3k6rJY5p2NVmd3RqqF6NHY6bTWo+am9yY
TE/nMdWDgLmz8710CrXMDfCM0nrQiQjr6hYihfSpPTyUpWeCDJ61P7hTnxGL9QAbSW9B8SR/4Wzx
ZJUAo0d6D4rZOuvuNSPKttNQaWeDifTfWApB5fUHvxD+liDYc90AZF+oAvI+/S1xtkREBjxad6Xb
YfeySgZUGg/S2ER+2gH+mnuHIg4EynlLcZNX1rQ2nCL/GjhavgqCpvpp+B0EBnoRo6KzPPKBjT8S
zt2VKQb3C6C4xsYY9RdwyXWh7qc4hUI7G0nctMNjZ+zdM/59mnoNeRV8K2J+tF1eSSBCCxekicoJ
8EaJ1BkgoFof/ODgbsyznH+PO0vf5GkbHQNTa25loOp2tWFYV9kg1wND9THEIrCT8utpONfJdjYV
arNleV//9xYR3OD/8WsEV7ilW/g5PN3SP9M0BbGikBI2u2vAFYVEKZLtnTfcR7yoj4j4tzeoMBlO
TT69jm776ri29QtoG44tY5G+tqCPf4K0N4q67Sa76Ws92LuFHu0Hv0lvdL8a1i7q+Z96TMWvG+z5
iFbsI91/1Ryz+24kAbaJLQRYa+GZ32Sw7Vzefc97nhwCWUMNV3ll+fDY9mZ+n6cmCuNN1KYUgztc
oUbCkWfQp50tWbUug6p8KFBWfa0qyJ30QfFgpUPxUPv6ph00kNmonpuDhGYUVnfolEeAR/LOm0rA
O1RXA7P8tefNHS1GEzxn2hgccTNg2vHc9iLrqjtcXMHi72BHZa3IBKQV6kySqlz33IdgjnJbBjRE
D9UEn+3GEY8713GyO+wMsrss19cD3v6ocfOHOKyz7DaF2s6ZBvOuy+6KGJhk3TQ8YBtzuIA2M1qZ
buXvUjVMPq4nk7UdBdnWaqYRPJD+1GwgF6Mwo/Ch25k+ggR+YHXYFqp1/El6+yjhiJUqH7rhqIvo
iLPnt/nTJFNbXZpCHOTQDbdvQLIMHHZ2VYMgQHDsRDoTGC+wI10r1SPT0vzNNs99nxZNdnRCUiA6
WUzXt9zVvFWam8EjA3u9XVWIoA++ddAR+1q34MD4xkaBkJvTiQu5VQmiNMqeFLp1AHwYX4liOHZ4
GZ1bxozzANgOQh2QhljbXsl3ptb/oFFAG1p360Fm5KCN1RNn5k8Pu747HLiKi2HzLqS6OGW3UHT8
N3vRxn+1Rx4QtQYYhEJKMFO+WbcYsMtxdjPnthEBQ2hMVvib1NiRIQkqgv2kgFlzn1LZWgENFxtV
KbPNg6RM2CeCrZvM/ImCIO1bifoU1LryfzRtugJ0038r0hzQCaf1QePkJydmOO22ZLX+EA9mtgKc
pPnamOZzB4T7IxTQOWTKwLrZ+2w9UJVI3SSo12LBjxj0wKupGLOHPLP7jYi4eWn1BglwGQ37IPDZ
TZoD4u/3Lj8gTfGtKAf3BFIU95SqFBVdkQ20hD7kq6Bssgy4BZBxwNRgynxJntT/sM4IJiIXmiB4
yr47ipqlR2Q1w7RwIFiV1IZzEk0EoRm6pKYtUZSZcRe1bboowfmu20/I3begR5qc49D5zpHVuXuk
LggawZO29FPNQF8qp9nzfU5CI2RchqnbOm25MhooFZbB3vDiCkS2zmsmivLGUr2fLI+KJyDNq5sg
wMFN2czeAjkOa4Z130/8ycr8cW23lranUR/zEZ0p3uaPrl0+OelQ3UAu67VCfYeLOhfgIE3GQwG1
kCM1YKM18pVex2/9zBzaY1lxGGm8+uS5zPw0vAzQEtRdlp149MZnCibS+B/+l2AF3p+fdmceiJAs
D2ZA/gLX8KxPb/RCqceXKDJ+0jTZr5iDXSJKAQjkbooPnd8jBHhHJ7OM5BF/Z+tRjG9uQ2ZuGi+p
V36X89u2wLbTZCi+hIJPjndVlkL0Z0i+AGVY0ij1wDyXfOEG/+iRNXL2oEFy6y3IjhX4xc9r0B14
YWFjtAVlm3caFFtjFVV5tyWSxvkyqeMds6ziUBTeAHykP3ihBFbpMMrI3stgAioyNbscikASzICg
K9q31JfaFUJbzV0e9OJkOVwlb1AcEpdd9dRXUbAbnVps6DvD4soLjdjJjzQKFPP9qAFhX6bCCUuZ
+EglKimYhOeHuDC8LxUI5YHCaABgU6M94uj3GiqX1BhZAo6wdcWT/tiD1OCLz3A/08HZqWgRwxyh
jQENofoIjkBx1ARQVijMVX2UkP/nJQ0JaOAd6WpkjsDXUvXnSzxvxTGgVeiSVkUxVh1mkIVZy14r
ADucdAScuX1bq2bM9B6vHguP0sC6pQZCLauqtr1NnnOOqGUe4HkGfSyeM34JoN+3ba0IOUWw8iDY
VQ6PPOih1hDz7rkX3UM1JME/SDqDRFCglr2ygWjo5A1z4+bOEwZIipoYiEYx3FBP8Aa7Bc8UZAL0
880LypHN2cLET6b3iZBrt5A/H1uUp5Zyozd1cUasB8xxEEpfN1MvvxkdgM2KUTVztXvkm4qnxbVW
rmXeQ4QLWBDU/DCc33LvJ8qi79PSR47JnG4rWTQX4BzFxXQKwOvy9gf1FnvDy1auATPu3YnNrvpU
9cOqVFPJz86HX0MZiN3QBxiQzqitwTudbSVYJ0O3tIOrW/Ugx4NMwrqfTPkCeZhVA8GbZ8SkzI0z
ut2xLAp2H6QTBAKdUr64ifimlSV/ALdVtPd5523ttg2eeGXsyGFZW2YuPhjwQP977VqTOHjmrNxO
HGqhbQpeHGkX+U3nZ9MZMc1uHSNb/+L2oWbY+UsRIEI5Qe7z5BducJNlPTBoesSuZTSCmMuJzWMx
VeYR3L1vV2SjRo411DT+5jOgxvIwif7GLyLoNXml8yUHDeC17p27vondL2RqWuNOSBBngMjO+aIb
CAy3zDY31K2hDXcNBg9ROgzyCsx+vQtZ7IbpHeTK/LAecxPVH3HA16B5xQbHEsbZY3Kah4vCMo9z
l4aN3OpcpEugCq9GyDYPz2v0CuCuMS1+MXi7nvDZnqH5g3BCa6DWXA/A4YSwzDrrjP57ZfBdAxTB
Ty3qCygHDh3Yzpxox/Rk2uMA3N13foHgnXL5czW90dpLE+vTOc6yaB13jvzeIPuV1bJHci6pdiAx
3k9Y6AUb3DHEyze66Li6ghW2CkU/sJcU2xkJzvOvDCRRu6lwhl0wmWcogBqXxgI2YbT0aw1kURxK
gTL8LGL7CJnRuxRKjXftVMQ3dmGEniHeTKlVNrcIm9I4Ao54nnX9/sO2AkLd7mnZVWgIiYVDnKQo
YIicDwPUdQJo2iSs3zGv9S5ZB5BSCg7EtaFZ3sVSDUiIOxRkqMvLBHT2hTxpaHGiiVE2FusuY/7b
HHJ0yhKYl/ZpdMBoZ8vqJXX4GFa5698kue8c+pGVO23UbeSBXMAN3NL9mUt39o0R9frgy1zoLAK/
dlMm/Eg8ktTgATyAY1PR144WWGDVKNlo9ANfpSzd+Dj2xTx3ZoiZeWFoJBqqeQTckUdbh5qXg+P6
sU68+githGgK6TLXtApaHmqIGj3T6nw1u+KcMPsvwx/cZ89YC+oNxMVsvHvBNUpcoXoBSmDPydsj
dSHxld4yV//AJiryptxBvMwNOzEi3W6h5BGyg+6N2eC9mvum/z0HACC0IVN39rOSPYAA6jIYRfbd
At/PEHHwsyKNZ6F86TH1qpNlaO6zjUjkGirB/DQZzPpitvUXshsp3sngaAGlWCzT+7bWXx3lr4Pa
MPQASb1Efg/OQRBDrcxqcJ/7nllAQ2HnOKR+elPgCbuqBu++KvnBlzU4T7S4OuijeUotMKAAuxOd
Pa5H56VLV2TL7J0bgBySvGg2XVGzeNXueJ/FutiTPeDIR7nFtEGmeAjTRrAXQFH2tej4E+vccefY
A+h/IQD71UuiIyvAbhlbO9cquuI1fYogXHgCFUQ64K2TbDKJQIqmuQ6QC373bPLtEDj5D1Mfsm0K
DbcDdnHF16wWB3AVFj9cP/mitfXFy/pXqKfig7SGDflfRXUxyO9SJM59q5p4RPBwrLpki9Q6Msrq
RIrSL+2kqRMlNSDggZEuE61Jobjm6khF/B7+7MjI3YVcJkq769c0QfWUNCdA1QihXGaGif9t30W0
plZifiBkQfQGSBRkJDbkDTjrb+9JFuZOM2JvxaukilbWjXNlijAWHyIIM2xZ1tQ1FLls4yue2Q55
5M8jkxomHwF2E+wQxQ3N9YoqV8KVf6xVAt9krGhKJbFHI8/ZiMc+BL76IThEjZJw9/JXXUPxtjOM
qjzBAMN0CX06C3jz73gqbintRx6R5xRIwvMzwBTtfSWh5uinWnwwQDF7rzutdgdeZqt0EFbBW6Hb
F3XPQhr824RRTUhB5AyVzsuAADn4otpzCTLO8zSBJLcOLKWaiy4NUFNHWTd3l4FcuRg5aoRcYIKw
G/+9Cg0s3d53LcCp1bDh8JMB4tL9st7iR9NaswPTDQhYhKPf+pXfv+HQvQjfY4vH1gwmRxUfKNAg
UhuKaZIbN0vTfVAI/8mJUDnCE3lr4OD+EPv9NoLWz1NhZzryY4DBe8oLGkbIoviBcaBRlrSnKMns
ezHF5p0WTLd2Y+lfDccvUPPmOCfkcN+aSrY/QbfabjvQL8923Zc4A5NfWWrIUpI3PjCi13b9M/GG
dquP0ZfC7MByAixddyCPaaqiZhsk/M2FlrEsFzVbgA7H0EKWK896rlhpnxKkbs4JsfMik4PoZm72
66FPOrwLi1qihLt7SRle5jQKWAhin331DLHXt7nzcvMozei4f4MC33Rnd0N/NJgZH6TBQupR0wds
ONJVWrj9fPU3W6JGyWXC2aVYNXgGrQ2z7VdkRMlxWqxiVmNovs44oNCdcPegOZzOoMfXz76RfHXN
2N5Rb7GbavCTTcTg+LCYNLbLgFQBpmUaXZHNHVEICQ4rc/P/4MwzkCtBg8VZk/Onm49tBZoVYW6T
KBV42aEeCMmEGioDU34poOx63xvBIxLf2fNYuxLxH2jEInJo31b5FCJ4nh+s3H4xGuyfsC1961ZO
jipjoUK+5m+bjfp6FLAqVlDHnuZpf7OhcAbFZmoqGFCwp8bRfet6fQNBnbyd/09GUY84peG3qCfs
OIewKB6GArEHT8/j01KIQVOFRNnnYos0xPAG7EJoEq9bZ5clcgo5DqWb1HfbXYVKrKfJHhgesrZ/
BbF/9bVrvgll9oHSOTML+DxXMOtpmURd5Ik+TcI8M6iN44cMi2+UCTvI2v45VC5goQQzXDIuSxYG
CS+A+IN2WH9K1yzO82SCJ1LaZ55sB9WmLVIZWk5ph5WdOXveN85DaYAyNmhL6K6ljvNgsQiCtRag
utStWGJdoEj8nXyNxjTuRR4hC4eZswMkRKKC9XfzYmBmW7nQ4DpT9//HrcCph+pAY04ZUh5wTihS
GlEmV56BlPyD6T29aCH+uJZGm65p1tKQM/TP+LHw49NiB0kh8pHUZ1U6L7yM0hVNfS1AXR5WJUrp
3FLXTJREgvkpnnhw9gTDkxpkUF0BsWWI/OJymvwh7DmKhMlvnoLQdnDWghioQMwlP2riNLOvLqAl
4MsAM96nASnGD/cgX8SU3+Yv96GBuG2fY7NNr8hQeqsGZejn+ctq/opAA/4VxX7pjSeDeP7Sgp1m
2NkRavDJCy+Tv02KkT08AMz3jxiwk2WqGNwYbfvi2cMTE458GDxUj3vWqrNEOndE30CE18ovNAQt
C75OEYPZUddEUGxPa82jspvXoh4tiLVy8Bo90L2KTL5ICJYbCRjZoqmqnSNyGTtIwvVH31PJdWed
N6b2gEoXPCiSvjlUbZc9ojgz3hjalO8KK8keJShSto4zVps8MdJHD2e8vexRvUhd3e/kyUgT0OWo
US3xqmtXdk80FYXw8g5RxS31kJKKH4ct+dGNkB7cDpXgF+Gy4wTJlVu7g8BDqxt3iLdDwdcDui3g
2RVYZ+OO7AB/J9A7jhFKfXfDw0DfgSoIXGzKljm8v5RTBKUMRLcnYFk2ldoh6WpfNJrmqapAhU2m
ruXV2YjTrzRGDU3yGfc21MV3vLlPUOXOQF93GZGaurAOIfpglfp8CmVp4EzvxiwkZi7q4pOg8FkR
fM1dP2MhcXpFqfEvumnIrP6ZJERkFpKEJmhbbNtwbOtzrlVkrePmaS++sliMoCGXK7z+u29IGw57
Xg5iyxUbYIWzv2d53bdIc3uQw9Rim+rZ9OzCv3v3X+x/+tdqHamoCFu8vz/50/rv96X1A9t681fr
e5WXKVmM4cALUZ6h2gskmRvzb5XKHPV5MKD+cyq/DU61S8FE/FC4KFMTga5I12CPIMKzTSGXvaNZ
5lT98HqzvpWVy78kqOYAXp1/swAM2aPQON5QV3OQrRr6KsAxkXdPSDbT5CQZsf2KB4HnBZauxkGs
scHXt6Nj+EdsvLQLNXXF3VPWAGX1btKQgZtW1O/H7Dnp02ZPvQ8DJv4QEJhtq7DLrLelgGQzQqfE
mSCGTvYGzBTVfpJW8eToiNSIqGNXBOPKJxx2cQKahsfcbdxbaYCiX5lNmTbHEeEK5P7H8gmMZBAI
9+NpR2sg/ItylCLJLjQqsmyd2T8zIY3TB3TejNZbeRovrsakQwjDBiYJnRmdZxUoO7BXzIryKwji
BfQtFXQPYvAfJ1QdolG1sH+hur4F+UGG1LLbg7eQIVcFYIiF4xiPbHOVG8y7TQrHw0Y9ii+maA9k
SjsffgAHgKunMK5zd+x4vuqFjgP3mGirMWi9W/Km9SvptpvFttyDlic/IEOTC5P1YTHRBHUfNvXG
df548316UCcsH8/zujEsW3FNEYTKFQ92rPixSeGhIxps6ufuCObOFCmQfQLHxWeZQrbZ+X2ZLsnY
XterecKH9Ra/EqiHoy+hgpPwyQ/NRvRryB1hw6KIqmNQFIMxCdWHJ2pKxWY9d2WBkQ995TO700xy
stUaQ6lvA03a+0928phwBFn/b9ACZAE/P48ggWkAvgN9c8d1/OBTpog5SWsGA0rxGx0SiZCh4emL
MwkP23qkASgzwEZN31R2hDfbe2ogqIzgOGrD18VEV5X5T4BvEMCIv5MILkpcIIykVnQChLLeUEIp
Ss93NvKFa0IEFV3tg7s0WM9SDMzlxSrqfXlChgtCEH9xBqx1bZNuQw7G9g/OZXmwO4DCEEBE+uKd
RIrVZnbEO/PNRgA5YQOD1OUtaAcV7u6Tjbo0QHPJj9b7m22ZS/cA7gIabgAMrzvg4U9GYoejilNy
ClymKq5JfcAby9BFgmRDXdB02FC0Cpp5ygfv3O7bCQoncA8Aw9kgmgYcTqIW+vMOtPY88dMd5iXI
aKrIKc3DMiFNkZH+bEbdi4USK5SJl825lUDJZwp/QY2ugBkc2ptbL7BGwHMUMMPkiTVfdkM9z3DH
CHwJdsfjXapKevFPjaIetSAYeE0UP6r1gz6Jd8s682Ki765MVUKLZp/XAQ5ligycGhDjn526Elfq
kYep2W8etaIQlwisfPIouuZfcODWZ9wbdGnxO4YapWu7IJJCBBP/Tx+A4JPfs7SrGu/RDaJ/nMJp
JepyB+9UV8hBgyWCo1DDcPlGyzzvJHrunWgYlAgW4geLpw7143bsT3aQdGJFA6Manfs0kZaY+wih
IKmBCNZqvg8NMReULeAb/H0PgAt+jX4H5YtaN5P18gnEqP++x+KtJ8hhCAPMqgiGiBX2SOwwcndG
9f+tWmCxRdrYrlrBp82C+y8lq7eTxCYAgS/9FL03pmwg6UR91C5j/6h8lmG6sjVz0sJEq/QTdqtg
19byvkcdEV0nvL4kThTtZmPQW9O8PPkn/ZQf7chfe1ZmX/Kh8lcOjoHfRYEKJYML/VwI3XpoTXYY
yrL7PiFRtM2tvNtRNy2bTW/6waNINOtUCnZGUOd20KfiBJKMW251fNdNNdTXxqQ4aT2yxiu3y9GS
FYxLthd6zWS/GT6MkUOj5jqVCSrp2NPWZiCyFPh3rEX3QMYbSy395VZ0RT40St0PKzbIQjnRVIb/
22+Z9ukeNEC2+UegO5ExrjIkfL3mF/XmUbqcf7QPhtnBi4qwkF20TTPQi7it9wNYnGoto0KczQnh
P9vM+9Ugfe8HshU/zMosv4xFWR8bFxofOB4W5zpOxE4bshe3A+sawTxJq1LTOD8wC2Besi0DXV6+
QE8d1ACqfIDAob4HPatcB1PwokZDA2rdgDv5yhx9MAAoplGi/sSPAzq0VLtQL02r9raOIADnOFB7
RHQRKjEs+Eb+4Kzz7gIE0nao7W5CmkADVYQdgIsU/GZZ15Jlixx42R+kLNobA2yWVmXmF19xPxtt
Z+2YMT0byrTYEcIpPnRRkw3a8bIqN4sfOfeeb/YrWgq15SGeMQAyqKUWPxqE7lK2kf2Ix+xa/MpQ
ZokcrgMeLzl6N4kPNqu6a+I9Ewg4FTSK48htGaT9RalM34+ogTuYHaiHyJkagIHjVel3oDNUC0TT
4Jwm2b7SBHDI+PcmQJEggbSbA3mAGki7pJa8LGs0U2BiO8mMneZhDTba4PD1onDxsMvYX+NYmELS
zNLvYuNcJOAsyK2oPTYM/7irpU9XS/MvPjRM3vM6S//TEkuXrv6rn2Hl34xcBpu/uUH07+1TTxp7
0YRnb7mm2WdqNKNyAKeLcwg/KOOgtU9dMlq7Ty6xaFHykZjwbiatOaAAAvnq36ssS32y6dlYh/bY
6etlgG65dJe5dv2tN3Feprss5vnW1Mf/r79JhPX2YRfHTOuaEFpNfFdqTQ4+/6zamRLUmSDjfeuC
b99AtKAeV0Ua5Teim0DHYWneuRN8TT2y13Xu/AtC3bA/wZqRP9IDKAZjh6hDh9jzlXL6h1c1sDU2
Ip3V+Fjy1D+AV/JGFI75HcDZEeKJJb+L6kLu9AK0zp1nQcgh0XX1TzM8+Eimr3DYtF5BIBZCcNj+
Zed2qMevRW4XJ9taOw0wbxErilOSSWR1xhh5YrokI7l96mqyw7OejDS8zCabBqI8tTKkfqaw6WIZ
1goCRY2E+muy9pRObaU5SbeNfWPa1t3wAhQYttc0srjPPotxtKc7nkt9Ry5TAaam1hDIJXLxJQEN
9nGOPqs4NIWwld2E8iUgGzBRQ2Hsd//FRFfvdlqHlni3L+uUFCMf2/ZLqu5JHuRLs5QdUrDFEVU+
Q2i60JrDi7+ECAgaDYRh89UnW8ogb7rKcg3tWCRwsi3kEScTrA1kzDQXQNCxmt7m/70/+9LatAr5
+4EMDjZ2Oh+Xf/9I5DLfUtmCoqo20RAAuhhz8HYlWjI3KHjkHDEe9NMq/n25jJcBpDQl9IgXUwuS
tNOnZWj0k62jRZlZznro/x0/GLj/cSr0DGxIIQAOIKGpW5/LHQth2F0yKaWZwu3G6GGcTADbXEg2
rhsO+cxWQHlTSvnYRWO114wyz3Zky9q+33ERvE5NXb85R1mquHKs4VGDkt2eFki8xEfmB5Icsokc
BEEBPAxznIG3wjTBL5s1wEGrq8pg+T5BsmbV8AqOZKRhz07xlw4geqScPy9DfvOUwBnyfZvA3UCB
+bEG03LaRxYKkCCzaOgooF1p1muWGeP5g4lcfKQldwypHoi7cPtCtmUu2eImA84a8t6bZWBelPpF
+ZP74LecTbybgAIEpvdtVexBq9CNiuoU4fS983VkJwK7SW56za7WbZ1P34Youq0V/7LR11ug8cYf
oMqrQzNqxZ1oWLSbhDke3Jy9TcqAxP1mRv4t6MZes9zKDpZKNQK+EIGQ9byogvaUXqRBP5nA7AGO
7JC65NNriXvWBpW+lD6EWooyEWvpD1CisCuoQERgMni7hDBrcyKjliO7RleLDcChjRvrJZSIMAh+
++ZEV/Na1P+Py0+utKLX1dfGgnjzhynLreoxjldDLOsdyhIqABndCiErZCBY6eMNHcnqii3oBMHe
pDZXdqHLbe3bubEidxrHzwap13ZA4DL27tpYE1CDbTMdORM3vpqx464Rm7HCCNzgwCb5YDCLgPuZ
uzHLk2vj5uuxGL0T9ebJWgsaihpyTRTA7zvbB0tMIFAnp8ru2ViX+4TFdR1vChkfSmLhDFoVEBAZ
aAepHw848adu5K7NFOrN4dLvjUzga9Po61gOz+mQi3umdSZ4Ik0jJGWHvm2eAbYV97LKTXCq44+s
o6zwuYy6D/44nXzw16f6nzfBZx1RRNeqsTVxPIB5bHYZve6tgXRODSZY1e+13tswboIOXHU/OS5d
02tRICKQovvkl1UGmHrIcWjBco5oWLGZjR9uQ+P6IFAxKttou3yU5Q6LDXFOwP/sx2jSi23pC3Eb
a6bALj/jh6CKU5CXsWa20SjL82sEGlNwt00osGnyvN2KDLkw8gP9aBsAEnKofNBwzC5tkOEPPpqo
BVcrRxGaFtjuiwYx09hIvT04lsCj01VOWHXV+Bw01jfUWuv3UWGBNRTclmGMEjiya7oPytoS9sXf
gz/UpKfZv8P/aQg4ZV3ZzbXU3Ogrz/YBgB5PU9bjG8ZyiFCpjC1ICqotvlWQZnJr+wngU7yXIAf0
Pom83Nh9m1Sijm1faWa7V0JRU2OnOMbbzk1lMf87uNaakINV7i4DNdVW18WI113snHDiNrddqhX3
daBXUDSL/O9RPRwcrQXckruQbOXxM2jyfQCtYMoLhECQeo83nupafVDe1Ck75Ymrrd0WdTilzsWl
MKP6IltLbr3RFqueaUyuyeikNTADfW3soRT2MvmdfyhGVUVOh79UHf6Wg+J8WsThj/yWQyH51kP0
0ZdG1aHSfj+AztMtuzyQL51Hl8XfD6t4BuL+2rsf+B3Qf1+PDqlL8eLiRx6iRt1cCw62DdW6URMb
bn4G6R3VxZFlroabC+EaxReu4Xe1XmaUFarjEINDtdz/XIFWdCMEUvCbx1YLR10IeFv9IzRvhxPF
NCm6uZiozlh1PcfqT3MlvOr2asLSpflzkfJ/m2sYfbqy8jZDHo5zf8+8XF4gjodDkJbeM1RP3htI
8OxQJG2E1KUBQJGz0HaRqSAbNRAT2RYDssKz6fdCy6T/utBQAV/VptY/yDDqRw4mgyuC2giUBan/
DIr3jW507s+gaX+VHZQRLIC8tsxLjdk1SbIPrloaza6gUfnomo+ddwUpSAym1fHTquQaAQ0Ktm18
AMaY2OMd8H+UfdeS3DjT7BMxggT9LdvbsVqZG4a0kugNCPqnP4niaNDq1X77nxsEUA7smW4SBKoy
B6AAYOlPrwNzEYMIXAB7i14RstK23RW9Gdy8Pdy8bPy5S/GqGl9xFWp5LaHXFIpXqK5A5Uxg1rjR
2Qx/17CakaI52i/UYF3+V4fMfBC65vZL4TnpdjZxtEzKonTMqx2Dp+vdfk6bv/w6EZf04B0sWZyT
NekHlEu2j4AE8PBq+BGnwfVHBzmh19DDNj8ZeSIv9q1rZZtYVmM0gxmt7a73DqMs6PGc8kOuY4cm
Rp01SBs+kc88gBiMQnRgjTsII2x2bcR2rjlYP1u/3WOrcfyK5O9oBdpW61lU/bRlRWviQLnxsCc/
dlu9rLRnTaDmfO5c+2sDd/+XexinqGP93d30ZmNbdoDq0bB/AbS48GgYHKj2pfCqfQPmTNS1gjhs
Eb7bdBLO08mR5kh2ounAmpMEdRsQ5WeJb+91dA3kzaC8GOV383WoLTCmgfKTdHK0WBbtoqORyXAc
HrH4IXeAHi9zIm+SIMfIK85SQTLKZVQmDACcZw9rAY4t/CWdkszIgpRAoQIgvWkhd5wYFdwWDx8k
H5jgjUU+Gkp62Wdv7JEmhHUmkYrkzd967Kff8wrPIdQPNy+9abEt/gjxqbO06pL7U7lBHseNT91+
y7nIvqfSp+srnNEu5LlDEs+PoFICno8Vl9tcfvsGpy/Ai2589DLbeiER9kCRE9X610F+A8E4myNp
pXqzb8N8sU+QA78ewpltTB0ZwhrPXqlQDAxG0bHjoH6mKh+f9SWKLNxkT1obXztQGFnahbTd8N3m
JfvwHoKkNl7Vj1hphCvyMRq33MSjwFFiWb2Aj007KOipEkdB6yFDQnQ3+ngPuMOjEqhxQAGLuyc5
AVmRLzWFAaYKjnS5O7myTdiAEmAGdHM14zIPjWV0FIy4+96a9H1UT/xVF94qw6ZNHMhe1GQA0/+9
p+kSYF/KcOj+1tNNVJt0Q/cFyQ1vBHU42xAnUAHihcCQwqVL0qFHSehCVqfVw8qudBCkSnNqVIg/
u5CRrmnilCegsuW84PuIDeIBH1Y8cAdckZWfNQGOwsVDj1eLB+opBdmRh1L0RfXmoUIhQdrfkUIZ
382hjFUomlzNaxqAOWCpJU6TsWHy15t3bvphuB30/YZgA1BSSxpCFCisLv0AHwIbqOQAPkojfYoU
xHQoHgAS2NQO5tHXsuqaz3Z1DZ3COEzt9NgBUfaq5NQDVur3UtT9IcM7erSO/M44UWP2NWDXrNDS
N1UtygDHJ2+ae5vF/Hf11DXPVmUAaOPvanTSQ8zb+Zi+N9OYzUd7EMBIE+MOWa5tEZCW7JYxS9ib
C1kr9V0YsvtziNGauyJQ7mRKQ6A7JxvUDXbgbY4Al4FDqF3uZtqTKOzwyWPZtar1FCXZGMWjIR5F
V6L+HAalbJAE/z1CwVL+FfQIV9w4BHZh8Y0jkhjilalSFmFtOpp7UpCMtEpxwyvjhtab9UjcM2RJ
wjq0zD0NVWwzSx4BnIObXgOkbKRnzgDKndxLIxszssDP6cxI06rcC8mR+4BqGBqD0CIDVCTglMn4
Ri18cNhLP5LV7U/QTwxfDN3Y2mntfyqQG73p9c6UWYPsUW8yZ0GsAvrHtqhd78bCTsR/WFAMMwcE
RDJildlY2OGp5/iY+qV3tOzBO/bMfuvNXQikEzUmNRneycJymErQZsCbGvbeiyqpofHSJT0qi6yV
18bF6mbaOEHl3M34/TJuZGRDIW6mvLnMm+nU1VCPrjjkPd/mOcha6IPezajsbiLqzUZrkfkKppsK
hYFDxi8tuAnGwNec/sh9d0uyEAXcSFLu+AV7AW7Qu+W0GtzJuNi+B1ptuzKgTVe8z/0TyTupHLAh
MAUJkGqPWE8e4yzF8T0ZL90IiNgbG7gIwV0sGlJTVICAqnBCAdg7GVE2FIEmNkttxXWtONhzx8vA
yzvnSE03T/1mLEDraMSmg/950Vsr6iqbDJlDxp6EpjS6GVeeB3oGD8AE+D/KoEv8PsG7IVgtm/zJ
bZxm4fjlpdU8hYUkksnc80L7a4sG3/b53LWdC4wRjEgurcQ/ReRIjCcLqQmslON7+EWESqRDXyFN
AWWZ+jULQcqF5VEPUPbIuOouajcDFGaCqCfdoI48v85WrrOglFpAryMBespAAExCcqEwXlOAMdu2
AC4O1yXKbBTDwfDFK/kuYchYx4s3CuCyanszHerBnAtyTBcRuVD4DtiKmw5cZStuzB1YR0wbFJll
fWw1HS+CbT/lOB8F2tdRl80yNnvrV5dUNCYvGlKDXIkC+RrDhLIv/O9c+v83yL0qgwwk42t30tvl
fz81EYSL6tbstk8xqAGUDKwXHx2/geXrpPQku5mSxqNvTGtTAG5CZb47cVyeXbDbkSiiciMLqGqs
8LAEIbyIEpBfm4LZ+tqn6iRjMoszQI7PC7wEqjDyc59juQbc2gEpta72WDRF9NRlWrh1MkD0kIwa
q0dirMHTnzSqpBl4p91Lju1GclKmzPpSgoLnQVm2ZfRs2gBMVZZci1gQemW9JzNS6Pg9rOlaKD4p
5rjQ/vVamqTXkKrXzMt1CJZH0XLNuAbLiMZzWHjmXk9bgDXUHoCdO9QjWysrsuyjI5vZCaGiLigw
a2vV5sAFvnEg1TIuUYKK9MziI8kmCrpo7kMtOpKq5mYqmn+5FLoqMrqZlC6iaZoMsGrZRxHG5doY
E/65nVDZEeJm8wBODTzxW/8DyXPez5sOiOR7AezRz2X5c+T1/DHijXP0o7Jcz9K7l942+N8Wb4Np
H8h8EMaMNd2zMYXlqnXA+YoC7HY4NdTVQyZ3SDCuM2yOFH0L/SSFSuPnFtsVk369cWkTQDutlM29
9xIo9+MfeEDnW1LTNItCjZ0paXAvkDOqad9nvLlSPsViE3ZGjVMxE+cOHZCzph5fsYBxvMzjkG5H
slICTCsTGqpGmdScw1eN72x46o+AS0uxlS0DUuPrHVCml5ZmUCoVxwb6yiaNYrEDe2SHBNgCh0hx
yVA36otYk+jT4Xo0zXS96E3DSMFTAdIzD15BHGMDH8VTeGNkWACyuIEWRMkPInVaC0X5035mWPEu
zjlynH0U9h2A/VVXOB5wcVJnoZLqxAu7WzsayiAWISr2YNB7HOjmNRkvLkur210RbxfLdhDJSc+G
72bBvE02YqeTmiXCYvNPryXCIqcIvbPOes843k5/67xcxHJBdMUZXi/WYJidUQLU4g63JWTHWXPL
SzLjsCAZ5RdAZJ/7NOyOpFywH9PR2oxNA3AlQotsiqqUVQ27eJpQlik93KFN8DfNUf25ATs5znXa
tNhEGcqGZ1DLnanxsKt+lpWcZ954yMSl7qKR1lqTo8h4SIb2xofURtv3bbC4S8tYwPLPgWR08lmC
636+XAUgR8zNAgCbVADdobxCZAVaV1c2NIwHd+vgBAKJeUhoJBE1jJnFFhD2MZjRftmSguxE7Wzx
5m+dUMHyw/fmELW7WH/Hie9eqOc43MDdE4y7SsFo7c44OB9YGh+wV4l1upCr+KVLPpPAD5eEXGpG
r9hzLRm0FzGm6aUx0j2hs8y6YzyVUYwjBdCRgqrbeGI82ROmS4g6uicLI4JuiVKMpE75vVu++3mF
fULlKzhPanDBISHNPlJje91bbyx860ZWx3pWBiQkm87NjI3AIdWKuSZI03WgJ1zKEBWWeH/AOxlG
JGrm9q2nZLjnffQML91rfSxALw+LO7MOXKxrJAWPqDeC9maKua4+NRXq44ygaa1nCzDtAWBb/NfE
0CZsNoGrASSH/nU0PQ3PKVP7Yur1srWrbPOmmHGS4U+LbWkMIMBzT0XSi0feptqxrzt9E4Zl/dkb
TJSOzcXfgJn1g/9pUXmTHwBF4N9jKIukdbAIJzDhARUWeCXRGP5y4EThklebhhHeUYPe6tmHDqh7
99pWx5aZMm7kUBmTVg0pcgOcow+Ojooa5Zt9n/2CbdXPgL7tqMITePQXy8/j7gdkJ5IWlFfl7u4X
JJK4BVpldgU0JAh2k4Mj0YSjIv1mZkW716mUQQ4Lt233seOjyMKeAJchtb3EIHaonEGacFm+cCcj
N5tQjIeiHwMHGJJbAlWYsDu5NcMZtHgASLSP3YQqQ70GGs2Cw5Cn69ET/gv2I711NWbOnk7AkD30
6jPXexRpGr2mNop+5fFZA/j/kzkjTYiG/+YEJDx7g40wcIhYffniYgOdtmw46E5fRDStcBqCGu+q
Rw6XYWvxanAcPNKsBNigkxVeeOa4c1AZY7s39OEzyahRJgCw0y7j1IMCx85Oi4OyA5Y7skB5Ma+V
TPnqxRQe9NE9L26zqeUHUfgPJoq/zkkN9jzAT8ZnGi6yHAeZQHsDrYg0UQrqKeM/+SKX5KnSSmv3
r67kpWJSOCSKe7vR7B7/GFJeBJn9yTWzgW2d4s6zUVp1iVrriLWjV2KXcmGtTSd1drrMTLPs0Vp3
nWcviWqkpaEhQa/UkNLYlPH/l29eJs6x0PIfpelm4kfpMHYsxsYrkNbcIHNstvc3MoESS6Q34lEw
4wyiMo99j/rUFtk2cIuTOlpNKIRYAYKpnT9P2CeYk/QSRi4b162JZVSBTPVtqff6JXWQvBYMU65f
aOxlQAuysOtCIndw50VOw8LPscdgL+adD6SSpUvKOXeHg1k5lz95UqAmmdqtxEsC7w2INmKzddZU
K39TRk/l8apRJfg16OhQPN+hJioB2NyfTJYw8TiyQ8mx68DG+aJHJc7fkWq8zkQTP6TA1kRSbnws
56HA1omUzRmwSHzwoWwazYgfSEYNeEycHcjaK7yEv1trJv4kcY8dxDx0on1m9c9R18RH5UZRPOGC
jZsV9UaUvbHusZGCZGfAoNcT2DOmOrnSiMDSY45UZhpWTmUd8KOLVsLswKk5mu1T0fdrw+tAf+wJ
HID/7lpPfbMj276Lbl1R79iRKynfZ54aLb56Q1m+YpupW9+5g6wH5NlyZlO6NyOq+d9n9jvubjOt
+NJ72XSixkq6tx4NK+aOpzsZDY2R/W3PVr39V9corGVa13tkFb4JE/4fuWrmfaqapwPY3fcc39cZ
AEv/AXU3JzWzwY3dfJg5OA7nyTUPcRSikioeL9QYuMMuPRpG5bxYLFA7yo6eFKTFSuK0QPCQjEwS
iefTg+npIFN13rgYuhiflNQ35mTpY19lI1MNViqEikMy8IXmGxNQsas7xRJLRbj/APJKyIVM8J70
FuFPM5GJmoTcWjoBjfDonCr21LdTiP0y8+KnOntyZWMCLP5gAD4pqDvxmnBHlhlmyPKwcVaPp1yF
0tQHGoEkrjsDW+cFoGs4qu9ie9gKOy/WyiHHdIA2NsM9eZDiX4KQAbi1vD1u7MMOWWX9bhTgIrDl
ixuTL3jU8Cj3Tnj47tzf5WQG5GRA2CEHR9knIc8eStQsB3NqNXulIAfUxZfr2KpB5/4ejhRqfrMG
pERqVfWWFGTnGijwkRfRA5bfAlKXfEktsJbO5eRkpyZSkwPgINGwBAGmFc2pbKgH+ux+h8OKDsUv
+MxIP0yPM16Xd4DgFlijRh07DlXlFmBKlI8VOcYZLwM5I5rRsCf/hK1YdL25PKDyL2h15qBulVoy
UuYGmK5X8QQgt0nyw0SlZu8a3XikUYHXZmyzSkVSdnYTUJcalN2Ze8DmHW4UqSSmUSZpGYcnkmXk
PCQhO0wAfxlkQGWXg0fsLfS9CxDErGMKcgByWcKQI4XNwd78y/F96mZg7sm9maOMyglUdiwawQ08
YauS4KT7KeqC0SwjLHt/Zc1gV6TysW81DYcJlFWx1vbpC5BEuiBq42jbZ3npL+aUR4MMDuzLokba
HB2zvo6AX/Q8LTrNJkBl3BwwEYbVaiBmcb3yrJlIt1lTd5EaWn8VnVPvnWYuz1PRl/n6pltxMLJj
9/+3II2MREYUiHpKhtoxsEIhF/dGpMJaZhThdfv92si5cPijNzvRwY+BiIR8BmTDgic5Apj96UaU
UKpszc0LiCiKbR7VRlCOEZvW5EHNwJw8AMJsvguloZFZYClrgRPlNp0JWJjMPKdYsSw9QNc9h1pX
gNP8lygLkZ+5rssSTHneZ88zN7qWedjdt92nYcKWamHkRUDDeR68J91CSdk0++WaZNT4gzOuwqav
d0rmleILz+LmZPUaoECnHvjP3iQeycLJgRhWu/ZB2XetXR2MeQShmZyaGntoGbYiamutrgk749mq
AeX0nkwiB4xQYWSdObCUTsWsdfvU8fY0qqTIHkezDswh65DKPrUn0lBjkoa6k5NadUBdMvIqE+kH
ODLZkKNSqOF9CBpTczMtvhXtXh4a3szl1mX8H09ilED+XkrsGcwGhLzrmb7nA99Zt36vtxhtHDTV
jLOXDjhGG7zKPvb9FH7HC9Y+4RFg+/sZm8ooNk6Q2n+IWKqnwdhdXdeskiDj5RoQ9OFPJwUustew
73XJnoC/OXwzm/6bYbH6ChSZH9XQllcd4Et4HQdVgmB9tKtCVGN7WV8+47C0fG7Ceg58zvlB14vq
mRTduItRgP20DJCMcmQetrSVk+NhhZTUebXNkC4d2F1t7rOOhU+Nxb/mtlef2IDkp1UW7SOsOZ4W
HXPEOdWmZwP3AKBYJgArhIvR60iCr4puVTuzm65i19ZWfdiybSv55LDRqD3xovrquDk/DU1TbvWh
btaJ9P1nfBw9PC9ze8x9i+uwF85m95FcVHianeaQV11KKOoM+MAgSCnDFFTWh9CWJxKOCcw13epR
wO3GH6rOEmsQzYa72KgAEhxN5bYxcSRIQ0DGd/vBA9/CxI3kw8hNQEeGDsOLNoyjDmtQfdY+aboc
jXn/pE/g0JE6arxrC/qXV+qH/KW1quLYjfUpmYZxB/A569jKxuYVsAbnHKtlu8E/sytw7ydN1cyh
ucKhBPTZ0Df6nnRIhbWPrC6EB0YYBFi62dx/RQ62v1niLZa/ZlN+N1N6OkvAAE/TkxhZ5vl//TKY
+Y9fhmMBjdk2TNArgDfjvmi4ASzcMPPhxXU+uEnupmByl88JVIQEdeYlZ2pG1N/jiSHHN11nzNNz
X3rVafIfLRpImHscBfzBz4zql6kCYESrdekS9Y92S3wr5YC6QOwVGVFwQJCDdXXRM43jgoBYAnRR
Z/xLYKW4H4zQPFOyqNbpzbm1pwfKGqX6d/+XaEkOpaHwhgcipyEzEgH49kHlm/4eh0w9ny+h7aay
gCNkSI4Y7Odd2wy/YSRheUcwU32jkTOL6SlNSrxRThpqI5sUIEWjnYmdn7QCxYbSoxqrQyOA3yEy
HbkIs2G7B1MrXhywJmq7yp33yNAbTqNAaixyZPJoDVRmDdsqcXhNNTGhxjvFI9qL9IfYbPQHbqZi
U8ZRtMiUomJjsarNvN+SDKWVI77Wk1y54RmhyAGpp2RVm3+NeqwwlEjZKtkNz2DHcEMFAFcHUnsw
EFID2Jvi9B8AEabxj++uD/osB19ay7asf9zVM84srBR4/bJsVmJxeYonYZ3x7mCdqQcw0dshKVBA
+rXrgP+4jKSt5CtEMeO7b6UBly/nqPN6F92FS4FCCQxcwyk2+uCAjEmG0aMeuzpRZWHxnYeXmJef
WqHZr53G/GcbxKI6eNdesYS2X1HptnUSUT2RyLeQg5wYfDzTMEcp7KpBov6ehtjFaLfAjRg2Qmuc
V70crUPEAfFNkXrbTLZtqI9asXFZ4gBtFxvmiWyoR43WYcMcNRf2EQX32CunrtJQj2RkqPwoDG6M
eRmoEMrvLgywJvkGxw7JEl/FYhSB/IzWBdoVWHgvRG2Yl9h6GrGgWUYTaDWcuGNbGrZDVlxNDjR9
SaoYST7E1mpT7FXF44noDlvc0lHjBcRe0vo1f+lbZz44MunE6M2vogC92zhp1hR4UZ9P6+wjK4Hp
RAbUgLuWXbAYB+OoMVR7S2ifSD61DZx0aq2hrED3jGeW8qMe+VEPO5n/dW923Pvvt6mboDOygH5s
2xa7Z21B1TpAUB1TvEz27Abgm/SRelOHl3LI51PZoyAz1P2LklOPGn0Ex3bt2eVOyZSdX0v+T81J
l5hKoYzdWN/MRd6caEIlpxnnxq/XjlXjtiOv6c4/ZN18EgNblMpfXWxtAFk7c6b/cXUjMt9vPrHy
pcnk1Tk1yr3V/Ooi+mSu15oNDnmSkau6CgB7zKd5NNYkGrmGtQ1WfHnsfz3gWNf96jr1uEHKL8fL
q5u99FX/be4n76ueF11QOpoLgjZwt3gWwMbdWfRrx23GjetG7bhFkai1RiKTH2RWVSV/+zOQSLV5
PAz0XPTZlJwXSy4fkV0db3gUuQdHt4z8I8m0RAxBWHti4w7g0Pp7SoCL5KIILEBuRaM94Xyq2ehT
7eClxuZ7ETXfRg34S6Kai2snGxpOMV4AsSp6UiKSt6NfXNswc49C2HsSYZMWiLnU9XO/PBthv6LR
XUgh8P4UiQ3pVFhlFQ0fYySsAA4NFeVl0wxgTrami8+76RLix3RJag3I2D3Pt7yam3pHmjFqf+ij
Pe9CbUAttkgK8AllbHrwwLN8IJO8TWYUqdXlCKqbaaMNKEJ1fa/+ZW3VWGeDOClN8gboL6x0N//x
qFl+azdcja7nYp3kW3KJZNkoPL17g4idUBfID2//Mnqk0A195p0AO/kRhdPRLs6x3xIyYMF+m4zR
2UVJ/OgJZq+Q49FsEkuPX0AZkF3dfrzQaDQroMK02B0Dgci4J5knLVB6tVgYVpS84DMCzArcbKDw
0avTGwzStMJKy7uG3P0pgCf9EbdEc18InCXQEKfEAsTUHT8AHRX1CdnwBZWCxoORefZf3FuR1GGt
d52YsUTIwC66d10cP5CSInhzwQ95DdBBgbqf5ayqD3F8z9PCRcq1PMqicWH07rJN2DHgGw9dZG4a
VKkFQpKK4l9yKkxt+GgmHEwZcYfFTZq6TyjGfbMoDBSqmyx5MoV+7AptfLQmbIOymv9kdYq1DFbS
6zoCnKIWSkRme4rZyvYlpIuEHh1lU5eNeajT9t6DFdjzW8Cj5tbnO600tIfe1+qznhWHptHCB2pI
3gLtF9jemo6sDSimmmuLNpTr+bSKzkruIff2iD2BT7q06vqerby0KFD8zvNdb6fOqmQufzazjD/r
4OlBwoZuH5Dnyp95MgUsrIzrlGvFIyo1XRQkpN0uLA3UZhS8fEQhAwCunfhMFkreZqMLKmje7cgs
70YTCOs2uNKRWr9OBQMSYVWDA7mNS/Bi+M6nZmgPve+l3yfgVwfT3CavoG6Yd60lcReT1H/CSxOO
ZqVJ5qerKHTEV4rGCoEbO5vyMyCoyk0po9WIlgHV87spfEBVVXHymtsawNQL/t0wxZdeK/OHcZ6N
vxJ8RYqk0F4qYUavs2Gtqq4w/or8MxMjdqhdlCYmE76BshlkUw4SfDpBaSmNxtK7arP3ZpGxLAVu
SZfvFy3K/MCJHeF0s06Q/EYBSJNo8SsSUb1jKjG+GLJ09BHw+jSipk56rNWyxgTCuxNpAQCtAVZg
g6HTSDI51uzqPBXheRm+h/GF5V4WWZg3XtA5trlTYZsyxHm3o+0YYOefohAlh8gV1b8mWbl1tUj7
McfpU9nz6ZMYUr7mfRs9tHgQHXAn9iUU1b1TUY3hDyfOn1prQlln4xjOLp3Kn6I2mwPB4Ec94DDx
8CX8e2pGF8Voo8BNJelwiL5y8Z0LMuyM4QuZb/0ytx7wD7IeRFnmp9Car4AYtB64cMxFPoJAYduy
qF0pBWmBQRkGZR5qN0FI0bb2fuplSuJ7cKQH22dkXW3JQAUaOJB8tX5kgbIlE6OyDMB7j+7mThEa
7bMH5FD89H5dJu5n49X2vt7F1mPcvtIEdfjgPQIWO6njphvXAEGUdcm//Onjz9z70ZhNfriT6+ke
SVfYxn83r7UkPxqi+EuJKAI4pYZN5Hr+zR+KFL0DiK3e4s5OeSwf0uvXST7wi/qMoLdgpypFwbn8
2ym52UQ6qrii/CY4xQDGT77ilZjv/wtzoZ+8ujBOKkjhyxSXqlmrvxQw2dMtz71sBWgGdvFC/6ve
YUenaGIsc0kWDwa6zSfUuwwXkgyxYJfFwm6AjwCYg08kw5Y0uzCcG0/rudarNbP7ZL34kyPp/3Ui
FSL8QJORYLkGeXHUowkb0/2kAo51J5nfY9z2/Dq78ASnykFp/BX7kn9RikwUjoB+rwemde20lww5
QOBZT6LsUvQx9k6ZjdWTAUbm4EZFempc/M6DJrP1DQoPgHCtNNTr3eiEKjssrGhmbJgDMpM0plGY
eIqJZZSH/gpJKD8c38p3dNOnB8E8ehsDuSmgYcdzoOyr6mQ98mbmx5rXn9NMax9Tv3prdHt+LL26
RVLXL/nYmxnqyl0cIpGZVOS+Zj4UAHSXkiFCKeMkm7AG25OfIAtYKWimym4+q0nIQc7URTNmep88
8sEyOMiZKBopYpA3buMKWXMxEMocv5qf88SfnpHAPW7MMAKxt43tc5JF8Xjwsel6pVGJs5wjEOKK
gIbUjJFdYHnU8T15eSwcnmr3SRkgGTbaAUosWisZ0o0+Gl1SnUmkNQATKCow18nLoAuqE2AcY/MU
9SlSRk3qIVu7RGY0jXrbZnsUdSDL+N1r4Ci68su4OJIsC93oYWTDjkbUqM+oPrfbT4ck728/Y4Gj
g5vPGNp6sTJ9g+/JSyv4+ISbtpq4Nli007I4vvmMY6rffEYWW+zM+wPocbjbgXnxb9t9cRjyNYlS
EfngOP1qJCmjolikYZONc7IuqlcDbN0n1C7jKGuxJsMO8fbMFHZ2sY35VSBbaML5xGNM79j4naFU
EUU3NPSdWX/ItWRfoHb/JZSv4ngagpLctOsjDX1s8x7y1rECZOz59Uov3I1RZ/WjFuGVXQfhDnAG
GNDKpS+F8+psT0qagcJ1/dsFiQH5EATBEzngYHDjPNoRDs+C0pO8C4ep7+ONEfVvRgvSfdbZPKiW
Sk2jnwAmdB08K94RM71bDv6h1du9YrEnefY7gT2Zeaj4vJPnkp6VHKjB/hOi+fzGDOw8YHYlN5oi
6y7IwNKmAVDlCd4fPS89EhVxlerz3nLqfkVD7HQaz/jKEuIoSXLgDAQhuIyP9dgAZ9THdtCdfVI+
kyk1iVUDgkbG/5N9yEHUDHtLYpYu8WOw2dH1eE6cnr00fe5SK8R+d27YK8eqUWEKJAsXyfU3fSSH
hkdqBmmc2d0U8KSb5XbAHx0WeRmDMp7cbu1UsGWiWHcRI6UWaJ7f8BhEzbKLfQrs8LCTLev8mIjZ
0ujvPZKRluzuhqZf8SA1DRQqSo8/2ZHif88BmMrniWftjqYV9mTxgNz+D5dBdrUAukhes4P6GH+a
8U8ymqLVkbPdpsf/w4dQJk2d49ewfOTUnPe5j0PE//5bRlG1ZXrLD7PE/TRkIwZgeUbyRRepmsc2
NKc9iUh5Z0YKMUlkT+ULplq+AwrJ66J9D6eiUI+mUCYqfJj6bVA2TGwWLYX/384Uy9KRKq8XD+pK
7q5WTUE9C2Wo62kW3jYx4h0oVgH0JCHfgb7CT8yov9/gu7Oer3H0MGyVzGyjXYZ0hT85VbzQVpqd
ukGOTaZLKRvL1oZL1QJU3LDAoiVHQJUYL2yYrWFtWmI/sPkDwJ7Sx1Sv0kfghNbFwHHOnPGnzC/1
xwT1MXJA4noa8id+at5NSNoOK78y/UeyM+uZb+0ezybL7JxNF1tzQLzT1GTyFhcxXor1n9ScOb+Y
q93UTLfRjHMix0m8rSeK8eMci4PhVsa3Np1C8NzP3sM8pdpJxJW9bkVZf2vzgAwGHaDfpe+1IG80
mwekRCNbW7P1b5OD3RyDF59qPC8ByWq3h7EIixdUhf8kzyQrvuUstF9w5hgdaO5Sswaa2zHNf8xd
jom9BpaAmhsgtG9zgzSkeRDIdloZrUgeXBcVWhEYfSPkCnzVuIHDkabtH3Jw1R8towSsjyirV2cA
yW6UAWbDGNhiC8AaE7jjyZut5trNqtfDZ0rWDHvg785J5u5pmOOEcF1FAhA8c8s+kFYNJxEjLeTd
WPkikb6/guM6BBlRBRJvv4y+jDowtzyTARncyUEvnXvI4YfcBK52IEq9uXqe1z/1WvE3l3LczsF7
CoKLE977iw9AH8OmBOTcb71Nn8b2PscB9Gdk15DYAiflDhkTONJzgD8A8Dq+SmfLvvqALFqDPRlc
KElnX0U5lGaArPnmUiHvcxmSJpfWlolC10zTNWQpSkPSdEAnOJW+caSAZLdoQwuItaFhGjuwI9Ue
uGJcb4+9pa9LrKYEE8PkNK+8Zdjoj/DaN9ZGdKpXnoEtl65N2mejTex9L2o/oCE1gBgLgz7K2N7X
ubUuUpetWz9mB9HH04r+MRUICA6dHFJSrRrS/4mGbVTcGo8hGEaUL2mVMYUibSMn+j/4iihfD31s
PTEk2uwH20t32FISn/oxXBegJfsKiJZsbcejfp7jCttHgL9HZhcUml1/dEfHfxnt3DrUwKfbsLxy
vyQTSgegrwYz2YT5EGHntCye09HcVEl0BSjh9EW3XSzGJ2ECcJZlT24pQJsjMaGqMitxCpu8KViO
LBVStFFULh5ehF0oE6Wb4GczazMGSYRuggUPR7HUo4a1zbiu2wpnnu8K7LD/w24xzsafCTf8JRKZ
/SnmYuufEn+Mz2QVigrJaSRXDWDQtB1wqF6txG9RLYFjMwupuy7K1gfAfofGvmyRDB3oWec/JNVU
bOyhqddNYvsP1GT4oT/Mmvk0zLV7VHIRcuPU6/2ZROROvbzU8e0yeoYDvfShbQbc2FzO9UADsfeB
OaWfrezuwgHkiV3Q9P9x9iVbcus6tv9S49JakqiGGtQk+jYjGzu7iZbt4yOJaqi++/rahNKpcFzf
c9+rCRcJgKDSjgiRBLB39ghoC7B/mogATkMlc4KGIXwxeutZ1mEX6HZFc7JVOomdp9EF9X2b2SDQ
IiDMiBac5ohd7pEYFywtu+iPeHofxSrCfKudELyJAbhQK2k2905VI+2oN4y3KDfSFS74xFEYRv6c
+dqK5Ppoie0Q5tk2V/NLHMC1IOue0yjTDknLgJSq5C6KWVGTD14zUFhYgOrU5UIK1NizEpQryQjA
a5kO8mI0mXcMQJ29xjUMe7dtG9jHZfrj/2ZhKB/sNx91/1AXSGMiPs/YLpHDnRA5OLF3WsH4xl3b
3uiK2lPnyd//IU7wLyE7HWd65uoApmTMAcDrTZggTy0GUD87fmoqtkmRY700+6x/drTA2oSJDDc2
MvOeZYUYhw88/R1pWwsMI2ViYHOqtL5fvEpAGl5IKUdz5Q9B9yTHzv/ipMFiEncVju0iv6cpI16n
p0zrwQ6b8+6R49yD6gsQXceFhZvm3jjgZRo+UVNYRbv0czsGix9knhWZQOYYJwua5CIZfKnhl2Y3
BF6/ao0c1LC/n5AaxZ6OTNFhMyvowIOLclmtZnVJGwY6LnVjkK7HAMca3YuLYx00xbFVDQ1zL8/B
UTHY9xYz8u1sQr3ZjqaRrGucaKcN5mG2vTFDnBI+Sc0Hdo8XyYfj2e5jWfUYlltsuNu4O4AHo3pl
XoieOdadaJOb0XhBXfV4CQ28CwHuLzeOHjViHWryZ5eUAj+9MJntxh7ATlY5nMzEd5d1p/trELqW
OApqRnoaEGwYm87eFMA9O1FjhfwRBx9FGhDYy0ihUuDszA+aZ+tbFmfHQTaaBS4xYE3gxin1wZoC
m46gKkiaGQgELW4NhgD05TuS0oQet+tVmzpPJauiMxLevmUohfpiFVbyxQMFU68H+SOJZIOvGALV
KQI+ZfIlKDiYxgALxjoe3huqyd2wxtVxWS+7vg/vqQm6LLrXIv4gx8gHDJGRcTC2tuEBybFvN2Yo
L9DAc9Fc/vnrCKLi2wg694AJrqNcjrsernZuvo48H3UNBXnBU1aLdhe1enx0mxJNhTrV5dRV41lj
C4FIP2AYSTnLaWh5yNZZzNNQm4ExbnfQTv1ZNy0hjTFeCqb7y9nV9Syyt9Uj/NkL414SbcgAcCzO
NtLK6S8oct3acwTh0tH0UTncpg9x1H6Lk7h4a7ouXZsly/c0DNvt6CP2AOCy7KB3GpIglBXyIeOF
YgC7BKWVzLNFYSKpRc0u3VoD+mvQHYLcA+doGICHXl0vTveGdQDg1IELFAji8nFWIEICuvnMOM1y
yaxiLWuvWpGMGq0csT0FTHdhpAY4sJSTaR0P2EmzXdLLbJ+ONtb5vAolbaZXew4a69MsL9Q6+BGu
VvNdaAvQRlpHcI516Dn70TYWA7KapnVA44uc8uIuMAp3QdH+yHSfQlzbAG87rvapheRL3eDpeyV+
kL4GDejS8IcHcFxP8dtAhXmrMjWXJtftLcV048AENzksKJxLokJZ4CP7YaHpAY6mdbPrx3hcxDZH
nJ8SM1nzE0sM91NaZmfjUOYNdxYlevJk0La2aKkwXJvyPa00wFk00+RmytVUCZu1Zv4tBo0dKPmS
5L/cThLWqqB5f0dpnyTKUA04uZ7zQWfXs5/fXZPcj7B3QEIgJ5Zyh1rwqQwNAoQo5qujPXCljNMk
mtQNSvpO1ACAMDx1xZ4GOYgOFpqbmmsXwKGnrssXYYTNF8DC4tMkUj2blH+Q+SlAZrwKsehfVvMk
kllNi1JC6lIzlHl9SJGSh9QCDxAMnf5e9v0BhIzle96AjbJNNXafgGF0h+Stes91QBoHOOyupB4l
r4Af+2IMubvVM2RqISybbLsOJDuIJTtfx0o6m7SJ9XXKQxeIlmazQVqEP2krG4foGjhkG82HsakJ
e13mlr6huSDHRLjS7vqVDagLgGN8MDHUgH3HjWIOdgUSjjWge6sGxS0sBJ7vbFiUMQxp3HB/i8yG
+ECEDrPJ1FPTOhfZ2Cy1n2YluatRU/HhpPIAqsLKZfNjQMbrukb6/EUXlY8Egcx4kWOm7Z2uZRdq
YnDFX2K5mAzItsmQljK61jeGaLWzILMxsVDr3aHS5UpYN8CO18Iq3pENvHvnhGUrwM2jSjYL+kPi
ZtlX1mqHTrHJATOSrwoll4OefU0978B0ix/TopYrr6rGFaBTvKMMfee+ik2k7imy+aAfX3Vs65+Q
6KnvLeBwgyemSd+9NpwMaOaIv3qaqQ0goavtKPpeiv4VeXl8mhkC+W4Tmfh9UDPJgGbmjWg2Fs4O
KPCNOSAvtb/tLs/3DdDZ76lheaYdXbxMywqE5WvG9BDnakRUZhPqZcD5DoAjcYcfVniqqjDbDigL
QTL5iEP/ZCP17yV4e/etegmTKCmS7lg7/plE01MkIBtd1h6SZGY7FG3GF6+1ADK5cySO3iXIlLSl
U3P9WBoJKOAANlossLHQC5AIQUBS0jtAEorNrtnPosn6djzNJim5SLLksVFXqiQCpHuwThyGwILC
6WOqKZycLwekeAAo8peMcPeo+ZOMAPlq4R3LwPW3E3If2dGM2SmKNYvlLPtnf6SdjW/80RDIia8x
3kqnPBfIfRmdxED6BtdPgHIVhzT1wEeEEclZN+iTkmS6UlCvMUR8AJ/C2rf7RRRueIKAY54NwbGP
43DqkcxRCuqZnh/JxY36T1NuZK7TCQmkLV4AnNMwlqQmj+RrdHWxslUlBoDw6yM1nioPwT0T4Fnm
MZWDzMPZOgCm39LhIl7RPNsx2CHH2evdYN4PFobdU8V8fBOMccRFK677ULMCYlGrPBaehRKNJOlV
Yofz6JSatRVjnKBkwmf3FgdrjZBd+6PXAGUKVFwyreP02tR1c2syjZPw1tSMK/wFSN1PTcXZwvwI
v+ooyWVDEF2oByJgsdZ6qS1vFMhPBQZW4X4hW5zIUN1LJqb3gssX/zyJhqi7QxrreOhxLXe1ApnO
K6RN/bHCrKAVksH7Movm58IqJo6uZ9K5dpKhrO/3vyGtwmDpZ6ib2BQ5wsW1xs8oIwgPoYJg1V0Q
zQ+qoZ6fuJNyFs1mqHWclGQ6y8n2d7ekBIS7vKPep7LkivF+nvrpchZRj6aqWeMAILhWz7yDUdjp
CS+9/Ij8mXpFl06d5V6cuoq/VG5UHLnl4vWrbqky07vkAMc/D6HjLem0Fwj+6+B3O6Zj3dXBkMbc
d/W1hasM3BD+OpDO5z+STQdF7jTx3rIFMF1aU/9K88rSFAsEWEUE+ubwe4BMA9C01pHfr2g70yvu
8MDQlkkVGYdp/0NboVnrVpHeLLjnTTbTFqr63B2Rh5jX2hbQmBzJZGG16UXOXjJJic1RAfwcE1jr
7bozRvES8Qr/F0jMWJAVR6n+9k+TSAtE5z9N8tUkU600Wti3N7zr1nOYoEKJ1MHx5bqngCcpfENF
DUhje9laqBuDGAmcYNMDMfYe1C+7pHKw0QJN3YF61FSxhq/hPKaeUIbgQIQmECOQVIW7pXmT7KpL
5jcuU7MHJdON32k8tZOXeWpVcROo4zczZn0c8ghINJm3IkaPkpn3Wg4Wmonag2Q4B9v4yWTpZEKy
SZHYybGX/WEW9dVBSxE+1S279peja7ZHmZt+vqhz8AsAJxHp1UHQHQsSkr5XRglYYv0lqYwws1fm
ELZ3LO22WSiBNYPoFA5ZGqjCgGi5xDcFaXoWKOtM33Qj3JLf81ACRN9Gvk8M3IlFHjj+3o/89DDa
9nXzJxmguLND1hkfdjScp5HiRuZh94PCxipZ3iho2s0as8m0hjRPvmZrG9x+lwdhivLAgrFCKasa
T90qdIuDxAYCEDXKYDal4SwDpn+sL0mth7r46E5OyOrWyZWV2XrbTmr2sRnd4B7gc3JfIyNh0dAe
S8lIETOBNwHiStuS9nZKwbW8uNMjY+HQnq1WipTZqM6pEYUhB0CREHzRjeMhCJFUHiRav3A5Ly5i
yC842RtvdmkOuIvT0oe67tttmSb9QR/i5Cw1f1wbchi+CNfBb0eW2T8QtsJLzXXfLL17Mtvg7ypm
fNfXAB+OgbdpL9La/jEmrdhPQ9Igq+ObyIbiWoZa9LfSzvq98LrRXhDcsMerF46ipz3NIlGEk92l
Tqqvo11qH/NJ5rXNUwUUgwPZUoNUggppJOyhBFbOJAc70X9g1rKI5PIqTxsneIcZpmvjGtZD37xh
1hJO2tm46S8f3dZqFjGAhu967ILvKldDRBMl/qtWDe0+r80VQLOTjdsjZ9BCdTuS4JWK9AUSwAAB
ZXwnD1YhG3PlpYYFvMFwH3NATk++u8wCJk3qRZ5Yd539E9Rm1p1uWvcuMD8Ophppiiee5LVMgTjM
B0BQEEk9acgmN517kwMwZFKQzG/rfuuM+P5Kt1G0pb9cN/K5iZgn0rNRgvXaMeK3wcudtSzL8VDy
SDzIeNAXI0jxfgSROLhRZL6ALQT5+JZv7F3LKR5RdSAnCzkE9/htkc+lw7KtbyUChzGz3ia5tR9c
nBcBHI/8/c9GU5n8Wh6jMaOl6HvnSEqSc8rKRwikPXtryyrTfkVysmiFZxxdIJyNWoVkWtaDUre3
/QUfqgY3q2BUqohHyQXC1Lb1AlSwKOH8s0k9L3qv2sSZqJVmRibylKVjs7mxLwC8siNv05KkdvS3
2QnijV91w//CFbZa4oI71g0vRdfzs6MkszhpR74KZR2srmTKnuyGappEHqgxFIrbwGu+EmoSySwW
v9ZDluxJSSJMRKEtP9MAme78EEfySCNaMShlsCLzhvlA+yNNyW5Xo2ei1dT3ZVqNTEnx6xHBV9Xt
/CCN43jHA9yBfsJnxBn/ngLnHhtwgGl4QZM/IKl0Ar5Qki4AnLzoCxSCqyE1ee25K8MAev2/8xNJ
V17KCIfwfKuNLj+Df6i9sw2nucPNSntXlHq9N2v3qUExLjCxlJYaowTHZGwBM57s8AL+pTZ0D793
oR2i0OKXr7CucEPJeQKQ/JwfkeWq+LdrT5QrI4iraQhGeKD4pYpXm9TIUcM5H7CSGxq2pJZKPXVJ
So2TZNeWV44Mve333AIUoVqQGlqAfLdN1W8CZiZbXrN32sXhSJUiTjDdepHkZitIm0KSlfi9/jQl
8bwjlEHM5Sr1wFzyMxyFgQ1nL2v95CbxmoHM6hJ4I6DoVQPcGfskkmjd+WZvL7y8RCEGoNCWpKjw
fW+BAhiuh6r4y+WjfmwVI0ShZ9lBOu4rjbxGunzBPPNNFi+4unmxirL/ovGx+ZIsqW8qQSTDFyMZ
+Nlw/O6LX6X2EmyEwy4r4l2OE+fFAk/yWRfpvSlBGL90EbJFOkJsbewU+WmVQBLcIA/MBJACSQYU
sm1D5DIuaVgoA1CxvYEGIjqRyDTA3mym4Ysbjgz1rVZjLVtzbLak7SPDWDPU7SxTroVb5iOA7SNF
/uwBj/7sqoaGTlgDwhPUngopzN4hWyXAi/hTTTazhxvFlQdLTx6MKACKlhd9Y1yRVKs0U7dDojSI
NfMNDSMlK20AZIN8/b5Pe2TRtoB38OKeLUhJsrRAZk4tZL/XcLG2CBKgbiRNgsI01XRR89Gzq14x
33+OZxvxaT1PaQxACUx+btSzzewBnNP5YeyFuR5clGNx6SfY4ej1MsD9c7gMiyS9HldllW6bBMDD
vqX08xgw6OWDVeXVw+yjVczmFSviDQis+FpL2t0I9qqvSL7BZUHLx9XoW9l7NILGyUrqpzQxypOV
NmxJcjzW3xoyqR6CzBN3paeBKUXZIxEVdF24Nrow09UubtEUYMzK5PuA/4clb73urCcOcA7M4JsV
dtnpn6NOwKG/4SjkJgJOjoOgE9fB7mndRoENp+i6wEmax76scJ/rutohV01vWj6Kb2ncBMMOEEWb
1Bu0A4msodCyxe14mjPppv5gx8FxNqNe0nLMnfS0VANCwdn/zZTJGy1Ks2/HpKE5/7o6eUcawrfG
6euNxkYkgfllsNA46Bv83DVBkU3dNMvBNqa61DSeRAGJZT1HpYmrREslcxoAJwzO1K0diZlhKrzt
mKLWS81L8iYoH6bZOeIhg9NueixbLdpiz1PWH+s0HdIfv0YlQx0ATvLvdhOll9ZNjXXteXLHgnJ4
7ZvykJdSf6odJi9tiC8Bycms/DQbtOpgxnx8wnbo2oyZoHvSddxR0K9obAVbwyvyk6V+bIX6nQ1V
o3XahuRIHqvABQZcc/rkyxjp5QyoW4vacPDFoDGQFsE3Tl+UeUzm9M0wzPxjDg1JQbIotIMFfZdm
3+SLhqQoUiS7DN1P0wRCo41T5VNUNvIBKBSLljmpXIZdra/AlgDwb5UFECstAN0XlRlBK5SW5gYu
rn3jAkAxZhE8MfA/7IYe+YQ09E0zQJisOsrawUtdWfRD2OzczsyXpCSZ20Z3qc20M4m80rJ3eHuJ
yQcojZa9QJZpamTL3M36l8jqzXXQCGMb5Eb/gixh3KElormznKp8xIdnLcdgzzI9fg1TmWxM0WcH
r4yAqJ+OI/5X8ZH4f7NIAifcDZWmnzJE/2LAML2CMy5cm3nrnULBq1PXJsA15EX7Ekn9wTJT9y+e
yMk0MqpwnfXJtSl+syfTXDKHTJsWaRSseSk1ZmwcpwRHYpQNFur7fx+HvQSgRZgfNGzOlgD1Nx9M
EGFtA9MdwQbO40sj03SViCx+ww3ZOXdc62drtvvCbIp3c7CsJWgPonuhMW/XVHazMyKb3esBb5cV
k+m3hPNNWdbpzjEAIhEAQ/kUmnZYo/TByMHSme5IZjstqDiVlqkeDXUDICwLElLjtMF3NmjehkxI
BLCgZDHabbtDBoGqd9TEnoA0CH2j9wG2P8no4z+PSU2GJHP7LEaiHOfnyG1w6l23tg7IkM5XH4E6
uSBrij0x19mb6jsdCLfYSS0fETPz+ldEt9JF30VXZpYy84FLcGUWAZJ+UQ/ROsCLczfoOtIsmOt+
dS1p7xwTZ/NRB5dX1Onqn6TvV+AX4l9rLTG22Bv6q2IAWZhea2Lb5LJa01w9jvWNXbXOmuZmYCza
+C1e+KRNJbYhFSAZNjTXdrC1BalqviWtNQbOaugqdxqWAAcBQGhRI1sb3AgsB0JPLWrc/1uRiqap
UIBp6L+6Ocr05cJTEQGpGUgx97UdmZPhNOd2Oo1F4Nh7UVcL3MGjOmSCLlN4ZYlqIsayDS7+UDaq
YNFIhmwT9wPYjMbUlHVVLRx7bPEpR1Uzy7oNqEaMC42QxNJsi67xlnHfozJRaetPba+0SDfzlmQc
qgi6jMB+2sfm1XykA3lLXIjgd+nTe8J48FTF3fX839cnb5EV2ZtcnnQu9W1Yhc1L2AISHhgwGi7R
x/qlSM524FfPaTEOl7TXvpG0tjp7ZwoHJdXKiOmaWOVMOPtpTjQ+9sD6vB+zyvliAU2XPMce6qLr
oJLxPkU5OxJs41OWlx+NrASug10TFCifCpwD8S6jsdbWMl6ReW/KD8vUDVHX9mlOQzKZZUFhAxAm
wZZoKK23qImG19REvq5I/WxLQ86bR9mU/gNSf+x7ZdUm3fDqBfq1VehUk9UQcvserLKTL7LiAhcD
kecNr59Wn7565YtWJCsa/qsVTc54eOmHbuvk3sfniT4/9PH6k6xNw3bFSrCRzB82+pBOn1cSgvgA
H91ZD/SvZuU3eLeQ28kySliyGQRYgzrdHZ5AqvwI8BB2lqE+Prk1/rWAHgf2M6WsR9e+b7NxFTZ5
VSzzoNEXKGlKD6TtQqSc4LgVLLtQRSVZXCC5IUGOk3Jlx26+QsVpuiXjIrbtU+p0b5MrtWyVx9bZ
drJ/v+ykVBYNbhOvlnYzXu39AWwZ05Ooh1XLtxIpnHYeNwea+qdnaPPxjSahumac/3zeAR5WBsh4
7uMW+EKoL6NepYb/LOvCBrdeVp+tadr/19w/rZFX+B7kMdhGbxZ3Co3nuGvFExUA7l4IoCcfKxcc
sL5bR/e4JwsfcQnwlFrceR31TMd98Zhve8mtTVlkMY62HgM2In5CdRxOH6nxE+zlQBcsdnUkEKWs
ivDABgevVCASP5ahx+8sJNaWakQi3ALhTBj71oLmJyAt2TlJHq28YJcJB6X1NsidgeHj/sjb+qcM
nfp1SCuJe1s+PGkeniNLsuLCahtYb2M5Hjuj7g/96NS7GgHcO+7gxdEkdfpY2TgzN2npPoteB3cF
AHa/j713Kv2EB4v/tJ4EQeZTlEbxGhwfQG2zm349qFxLvxrxs0fdhIsftiVQEe64+ZEaklOPZeEv
u1lNPffTevJVsahf50DqNm3sPAwZJveOifoBQCgagCvu8vsmY+ayKWT1noBYD28776csRjAvWP0b
MFO0ZQioxgv+wnivjx1A3PQw2JZdtkFECanYqgHQq3dpbc1cAwrHxb7pN8UYR+/dYLjA+vwlLzvf
P/3uw1eXkKEHXtpO4e4mGevOg+rxxBu3eWP9BZJ3lNqQjExA9Dpu9cT9K+l8MaB49Ne0CjCQB7sK
9jRVWZCuaQuYzd49JPuQY1prlkf9ECP08uldPQmZZC4w2Fafz0MzMlp79vA5LfbLfGHj2DsgyQ4L
qcfwBqC5g4jo4w+a/MU60ENQ4OIuAUziHYBr8pLXsXavC9u/d9suvwRug+QcjEiOT61/bwIl1zMC
52xqnqstcGKJkGximnuyo8bB79qS6Vm1QUEPbADhVGxwYHCXs03UDeO+HzWxGJR/UphIuz97vreZ
RuTfRHmhIfr6QovTY4C95MUWY3CczHg17CzdK4GwB2xn8Ir5yV1mPaLUI8FnJLhutD7bNxzgQzdy
HuM3JBcM+ys1IbMbHeQdLuCLZOt5yPb85YWcIt3A2ZRBBH64T0UTad22Tn3rPBpI3xszS9wluoUq
eRlrS1HH7Ltu/eVZpf8OqAYJbFE/PWouN1GgIczF0Bnmd+SSnUTV2s9Jz9Ktz1F50EgUE+msfQuV
B2DFhMjHTIInvwfsiu7LbmPVbfIqEgU4XPyNQ8kji4R1DygV6160ABUdK3PcBGpIsr43hm0y4iKk
7W3rnow1o2jPhYi3NGI2MspAKZGtHVXJmcv0oxk8ZoNiSY1JY32qaWiWQwBGeAtMsb9NQybav/Ey
Rikckpur7uQMJRIZbrZ+m0qaniZRN+2DB4H8rg3Z6Uz+5GPSrwN/aA8euMAOrmo6CV7VBXXBs44u
6QV1yYrGpKfePH2ymdWz9ZVm8nm10rwyzbxdaHZHPYeNP73ad3xV2Q7gWRADBWdqat6hjq6rQSNj
S3AbkDD7VJvSA1xcbHnBeba5EoZG/o/6eSHqkQ/2uc6sNUZubKxSWMuiRjZwPuDTh2z1cJ9IQ2yZ
0NNngBDdi0CggOyfLAZtTCaLIS+/WngF7YrYk6t4qNp3w/UeTd62TyKo/aMXeMEKMcv2nY3Vc2Xp
/BEp5dUJJXP2kuR5nLwPlQB+Tiv5qXK0fkl+Rqf6S9oue4j9AoQuBqpKJv/SDhdNmiUPgzG+aUmU
gpxQLw/UuJ+9P8nczGrw+VE2cZz/+A83gcYt7ixwohwOMClugBkFT2YiP/3HNxRaB9X//Jfx36Lq
I88fGu8Bu4H6BAxNcXZVQ72gjz56qKx/TBgy1En+b81M+SMZSu1IBonOgBTGU1OcyZFMyupQo2SS
RrP8xpuRj8lWVsbfk1le1t2CTOZpBnBuV1mWtcsbxTyknqE+vWk46uurZ6kz5GchWyNf8d7Mt6wA
W7beezj7oZxhLXr1Qjfr/jERgMgw7CM1RqB1e9D9rA1Vl0OihGp3qBundlouxk8V6tbqY2SsQPcM
jPsqD4ZjUmcdPimqSw1wKlDxb2hfxjb/EJG88K1taBvRocS+pEdmlg2mCRQmIsNNTiMS9RrKBVY5
dnXnWC9/4i3fbBNDlGfSVo1e9gsaMyCTKTwjlO+Qw17G4FgAedXJH/IfQ53mlzZJ5cuOEd04XncX
4Zs/iI/ZAqneHhiQIAZUyoKBNgO42OGehiV7+ucPo3WLJmjqro7LaMCXuUBA1m8RzGThjOB2TPkD
F24yPrc11w7EgkNUNqWGbQWOYXI7y4LUU4heAJefNB+cN4EEljA3zyghM3Cx3g7vuOzsFrblj5ce
5AKqtuxfFAAeLXeiLHMcmnDze0Xkq4aAdsXtL9Wp36jNACf4wjJfZ3nB+mBdVHm47xSrMFEL5wil
oISg17c07Dyj3Pzzv599i5SLfz9mm4bnua5n2bp38122886JOmu0HpzAe4jxmQDpbZgenbJBkMtG
5lOifq6paQz8u0WxnwCJG2WXBreM585tvmkSWFA+diPcCCygA7ZsAaT98EmrfL4xWx08pHbUn920
RizT0qzdVR7bdaESU+wqlJ82p6tRnpuLQpxdlDHQE6mCptlutMwA+dXMBh+K7JG+hhwAPxDZkYe5
OMtcK9a2mYjnrIl+RrXl/9Tyr6Gwqr/qFKB8uHMcUCeUjxsucLj4539YHAhuqnRMg7mGpz6aHuM6
v8UgTsIo60skwTw4xXMrRHyH7UFxiEIXF2Q5rnzjEsXkLirbvmvtsCRArSTwn6sib154jzs/V4+R
sYysg0WMityTFem45/azYtjGdvJOMmqubKZuob819vjko/AC8TVgQIaNj+OEZjyjTCPcSceptggk
8ZemTZEarmAge5xcsC3xT5lVuxfummDsS5kC0pPbOAYO7FLY7nDgwTgcmCyGg6IBaXeOGpOQGhxc
+QabXkQpWPYxRUZ2kQKmFIZN6pf4tVSO3KrKzaXXgZEDHz8UTzdNdczK+q5gjnYxwCiH9O+aRTg/
ZC14PWw/XZepgRAZCFeBAYYAGO577xuvkzskRVaLyQTMBd2iCFBIQn7Ixih8VMOiFLBJa/DwBgqL
SffB8J2LIVoanAFTVTWkmGyk7nULq/CrzayebahXgpQk6gASfSOnodfX6aHsnD35JBE1CcFS6U6g
r/OiB53s57qzDfWwqRkXuDiU0wOUbWfsgRv7F0dx5irtavtcixKwTSPgORHEl1/AwCIXAoh7P0tr
70Zp85dAmiGQ34DFL40+05LlqCN9EeFEvV80SQCoOdlxIHz6rF2FFXJX/CKvzzmF1MdaLr18rM9B
jIJ6IFqCGiyx+q9+Bxi9gwZ0tFNoHKbRGMu/oih8K7woRiWPCdgITwyXKgdlod/20UOkF+7KY5r+
GPZVjHssO/8SeXa7TAw/eAY3rLcIS288a3brbAbNr7dNZrJTyYxh1yOse5SD5+yBzePtgRafHoUj
1CEj+RmYLVg7Rl+CBvdXg/h+fujCtNeRu/FLiI+/kLt5TD0UsCAAT12adKOeZZYGLoppnczyRbKY
VbeOrkyvulezpu7ttNnh1ZNP3Vl19bzzo16tctUV9PfS1KsFrwyuuuRrXiUux+jjn2oWXi19NfPq
z/rjA82eUeDG9//884p30+3PKwMChGvrzDMQmTZvX1yeNYQIzIj2IYwCxRBUOC3OZUkBFA1jVfSd
/xOEI1/q1PVexiIeVmK0tb1bm9tgLAOUOaGxePEOkq8YPJHmh4jkdoUs1MrswHbxuyJpclB6++Pj
jZxbQXgp/XjVA2rtRD7qSF+z0NwhNqsjxoXcSj/z81eT582mQ3geyJgYxm7/4hkVcOaZaB4zV78L
vbJ4bUMEtMYkHdc0BMUVaDrxH3NnNkH7FcBYS5JXWZEehibOgJtuF69FjxqmOM+dI2ltscyZ577U
TdicQgbARBGNY7aKeA/4diG2vTnEHnCOgLQn0haw601+n3oovqamYaB7cYym2xWOTEDEaHTevk2y
76SdZKFrvfMyjw7TMLZEtUPyZ71IlK/ZYQJoALeQ8c7g+peodZBBEGqPkWOV5zoGE6zoEvdNi3Cp
kLuoB8Q1zPAQC/sbM0P+FiDRFZjEtn0Aon/1zFEFWoyj+5YwVBhzX7Eqpd1y3t/VQS/vaFMXJHjz
OIYi+FGyWUHGpG1xSbklxY0DvL3TRSoi3JBgn7OPzPGuVpnr+Dc2QJKHkj8aTr0WwMWxp0tglqrS
P6Wlpvrs0bBP+n5nWvK5WsehkT12YiwetQ7oRb7aknLAtyfLvumAnqWn5nYa22m75Fkj7skaqVjt
DhAZDWKuyQopY/JkuQzhTuCZHo2gtHfTsK0teSp5DA0Z0Zh6np/gncsLhoyNAvFPEk6WodGMuyIP
QebBDG3th0n3ChTzLcWe49EwF0XYhg9FIdrDKPQSEKsoKEU1E/4HhebeASnXwGEiNpcsiKPvvE8A
IowsTVzJg2gNcd6d12fJMxgmTmQwtkGKQh39eib4cMQT8oHFQgYBqlZZ+LdRVa9Zm/ivftKWS1y9
scfSdfga8bT2zGpe7nVg3exx5LXOFtAJ1jXqF59adwDKR1cUb1FfPRdt1P7NvC8gih+2MhR8j/yZ
ld2M2SugKfXtmJfDFpnm1WuMW3Wb6823Fq9Z0H7/L2Vfth0pznT7RKzFIEDcQs6Dnemx7BtWlasL
iVkgBvH0Z6N0OV3ur7vPf8NCoZBIpxOQInbsDSJfkzUWMvQIBTRF932sJtT6A8sUFaDGjyD4C27G
GVAg05rZC0ogxRk09bAD1G/He5BP77HkA2UGgrNzH29FApIWMp58CpSdy1CmF6aNESDAxguEWI3b
iYGopy+CMhocu7tp7Xi8aQsAwbA4s7/7hjqVsW08gC+o3vZTVa5cIzBf/fRguK39PaXITsYQNASC
BRXcuK/26Xzw+zRZNnbehgxFlt1J9+R9Yo2vXtyk+4xBGDfsy9LbOJOF5dHoedEg493gWu3aGlGF
h5iC3+6U5Eb702SeGxq9G0edlUlULna5d6/7PYqgFthki1M7gdmhQNDeGzlyGqnrguh/+lnnND9i
ceY9AJMyRnVCs+2lE0mIJRKgwZJWynuwHFpsy7YB0dPs7HKjOoLl/E0PRcV9duehFEuP1CakLv/9
SjTA017PZf7TlfRsPKnrf7rSxQE8mte/aRqGny4g01CVNFc2ZMz2ZD4YQNFczuI0UzUY/tHWh0v7
6jQBRv7JvVJRp0CMdp1An33ygghvBPZsLzumjfvgAe6zBM2Peu15DQBsljxJ4Se7P+05dwzoybTs
f9lbL0W+qAYrstUkb/iJGiHzBIkMGmPW2PhWQeLgLmj5eEhnezYN6jVu+Qvq2NX/sjPVj3ctwAgX
/y7Nzhbi+UB+mIwkEVS+m5CbwD51XemhMNpO8pUFNqrw0raGrjt0A6h6Fvo0SUl3wHI3R90BZOG0
zSkhEnbpzicPk7gNJ/sWFPTXcZcO7a4PjQOuVKEgZqxn1LaLD2LQv69YTOy7k8XZ+vJZtGfjihQX
SyRdl218d8li480ErnoG/Yk5561t+pDPGfJr85Mt5+tkMNotKLHvDAHUd5U22zIO2m8UGmSTa09A
bAtygycfpDNnO5GFs6S2SDeF2chvQeMfAQW07qRs+xOSRN8RzJHfKhspwdgiMZSHMEj007d8VB6E
Xu36zlLeLZQFOaCpslxVKYQW9IGmg9oMuCV0iwlkGSBCCGDhCD4EIN5qGLQVVeFo0wEqA1fXUgSo
1e+NbHEZpD2p0/ZGpJ3wFq9npd6ZJ7Kk+as1WTWUaQYLO9uqWKOsykmWfV9XUW6WxUp3Xw9lNgWR
VC2URaEomyyTClKgqax7lJ+1brIcsIeOqrpoFvEcMs8AMFoLKLZRpFDJMmiyYecYgpGl7kadBJD3
xldrn9fJg3bQA+joG4DkTHIZy8Bdm37bn02f/LKwTnvN86QBO5Qhj7o+ryubajEgabvwGG1u1ei/
CrczngAu4Tvatl6kmxKVS0tkwgDTZdR46hyUXMUVQRXU7OxOOZjby+KsoKnwSPitOzvpCcvEfdUt
PaFrll6kmzZST5cJddOoQXzRgRlFT6pN86QVwNznceyDx5Lc6Cv/+SmHAKs2PemXT6mbjZeknz6l
6QDjDETOZUKCTbqok+c/PyVnUxxlvOhDj+ZQIizl25CBhlwTs2ryVm2/srr+s20UX4deffHMJVHg
usbSCCqFejuALjtLIBDbjcCMq4RA4QbIv2uvkQ+GDOMiNRYRKfv6ZYAmwla0sb8QWSNe0q7+hUwt
3sZcqVNaI0iUB/VL3eXBAgtDZ6ubGzwa34f2cYqi/HkotgO/oMgxnlC6P2w5dFg3+AKs3fUwAQ4H
HmRo4S61EbckJEz0KZOgsn64ukJsM1/FcgQuB9RkKC5rowDyxduWgyQBbL+VBbVDqka2z1rcBgc8
/dm+GU0rWSU5kNJCBeV6LP3mFsUu5SYZwYkVM39wQySQ2ttaFGIz5KgHZPbQgtA+R081unIDCHP2
btSjtXeKego8jMFCpx31FCMEjVF2xaAdN+RqX2f2OS9r8TyAPksHTDkI3ZepSfItVfYnezoBCIDM
Yr71ZvvUAnzmJ+o1n+3aH5xHYocsLb2QzEpA97htONsL2+wHSdMnHtoPF03CBKFFeXByiZVDCEB5
LPBcVqW1BtjRW9DUogusheRJMkeeUKHTHmdKkTjgEJjXHVS2YBwuLHOTOy3oVLgF4Wi/Bb0ZH+uD
LKoCb6j5tAcX+6730uXFRlSJbtAw5otPnixWB4RPwGw7d4PztT7o3q/ePc07sC1V5SIpER0Ndf+n
Uz1ID7cqBOSU/YMY0gUUQqmITKrb6ObkqxoRENcMdbOsPPc+oa+e78q7L/5YTbv3Zu+/+yNMwiPg
UAXEviavS7Z5oKbbJCMgQXPYLbg1p1tt0gdKgP+igCaHV5t2mWwP+WZHIlY8j78Ow9MxDvGzBend
x1TFfDaW1mPXg9T3OpMcK/PWRsmfMqzk5jpRwz0K8fR+eTXps8R38q3MnZ/XqbUdionZarJA2qSb
EwcIJbQZHsdqdNVlFt2jL+j0c1ZNkm6jbXou/Qlrxbd+ZieH6/TULIwbht3Xn39LDu67HSfq0zel
pzbiGmVxVTGhiBHlRGaTBLu0yJE3B/b1uzdZ237gI7Y4QxF1bTL9hI4MDx0DUVrLNwSENlHCxqDD
tx5aA8QgPRkOrS3FitkZsG90EFEl+PRids6daNWQhKiOAzido07WQ6Q3rb1vKJ5RCORZ7rlPK3vl
Db6xN+ue7YOxhnABMqanscn4osRWy6rJuC76pL4hYO0D/+J82o4FSNFzULpfbdncoQKwKdUl2Wu3
Zq6S1/ZO5jXEFdM9dqZTFFA2PtmuVChPao0XK3df41Fab1Pa7ipfTQmY5dPQxHqHh2nySyLciHpf
sGnFXuG+xX35GmDj9irBRALAJrNvGpTFmHP9mW+UIFRtQT4tdfWYNmZz1ZppmTdGBvp5HwCnG3c+
dJXp/kdJpv9Vpc0mKIIgxMJtZNvO3yjxPJclE/EzeabCeJQaXGbLft/Oh24+5DyBdIOp3KXu1ZXO
V7//ZbuODUjW7OMCyMrqZ4Mc7ONIm/j40ernlpEVP8VQO5e+uVU0rQrJLCWW1Aa5twEIWSjaOyvN
jA1S3e4AAMXblGHRNJdJbarOcm5JqrJIWgW0p1Q80kOihL9s5w//KRN5zUFejNxKzCizamOZxl4X
jbGRHdngu+eJVD9Lc7DOVelnIVY79UEhxrKUzsAeexuvH9niFcteOzCn/lUXXR2mAtW+Jmn4qk1t
iCIXBf0PzTHvK2GaTXzfRTLGdKGCYEFY78+ENUpnOUQF+/rcXmRzAKkz79veemXpBDUfar6Ars56
cPF3rIeyTzdWwYaHf3PAXiG9UaYjDpAtw/fnQBdQv1jT+e2qX5cOkUC8Z1SurjaBAP62Ft2p8ADc
LAuIJQieOo8ltnIh5FEq1H7Y9qV57QXlATgnLTWH4+TJMA4jMSAMzs30jkJjYFswt0aFFZq6Ayoo
3gK6mM7yajOG6ocjhdhrUywbFHKDwZMxUEkG0PbaDyP3oLWBs9icYOw+2tfuppV3rGQAuzIp/0P3
kDh/y5e5SJR5nuuD4yKw/nZHMUnS1JpEf8pMRGntuS647pCCiSsBQqDOzCgSA3zDpNPvpeg8f3Ht
jvOJOaHkrXVA6GLhpgOFVks9LCA80N+zwcvvlPWCmFV/38UlBPfwTUZuk/Ub3bSs0d3bbYAC+LnX
g+zjPbjQwI3FgqMelVU1XaWt+cSrPoWqOSaqyqK4s91vuqGvo9rx86wMr9ZFbqFQluX4oVRSChm2
2FhBljlpDvosnXuCIrtL3Sxe69bFTw/Rbe3nD/VrxfoGT1lDreoc7DE1IjcvtgNpD5G3zxaru11b
mGohFbVeEkO9uVaTnx3BxK2aEJwgQ2e9pOPgRI3bGnuUjuWPmVNu9Dx6WhOQwXXcQ70EzK2ZMa1S
0PEeVEqgqG1AER3CiNsWlAzWUdv0ocQGD2+CuTZtdr6M0z16cFk5EOWeR5dZ0G0v3XVa+pvJr/Gy
z8cXQCX5D1XJLkR4zThBAMPdVwn+i7qDFj+SCWhLm7ds5ZSusw1I6tz/j4EtpBv2rpKI/tfO8BoM
b6hfh9LsxG80lFLM5LfILwUbaIBw4OB+wyt1B8jVQJ2U42790vHnJLrTCzrosv45SeO42b6i2auD
jdqIqornbgKgFotpBLRmNMFs72f7MNvpH/arP1LBn/ztgZjP9eQYG8PPjWXeB5d5rv56fq8gDB+7
GBax69bFIiHlGs8EBU4HPBVXuvaXfvQwMqitLunNZA82ss5BKD05gKGzfm5HplZj7tjbktXsrkgg
/sJHF1S2vz0CH8hy7REjkHNXWtO7B6guDogq/ssclZMuoFh8SOPA3+pHJOCV7w/LYiyfACj0t4Nl
QP5ibkJvxt+Ow4DqXu38xaYfqh/DKiMHEQTFTnwZYx01AbjhsmwBpkxKsQCDdmIKHOQyGWNU/OaG
KG4FudNFwCory1PHx+IUz25sdsvl6B7BDJFgxjRQyC5LdaOqQBr3ovSSDcqyAuyuptrY0T8PhEJR
K0/a9dVOSiReweWRoFwSpU87T+RgYWp3TFcMapYwjRuJ5+JATzOSaaNu6zNaHaEK4h3HdBM7VnbT
TK5zk2Kt54RGkJCFbzcZGFdh1Aek2dHD6drtm+wmSUHUoO3xTNmgB+ROv+k7Li4iK9c9+UVL5W+6
KoVrQAHGH/zlv+/hVQ1uqaZHvR2z8hkUDEbYxeSYXpT2XLhga0JbGL0X4a1lhEC5gVePNkfUq/VQ
7aUGXdpZZYeXtu7qlWqO+gzPwm5PgzHi2lt3gDjyvVc3AVm+a7wY6I8MxHV8vvHnQ+n0c9FBPJgR
IKvxQhsdr+I3fR3gkIYDlol4/rt5yFMsvSDEhDKqDNEzMYKe2ppIiUKZSq5102xBPm3jFgxZzMa7
2DnGcS4b8Fmg3u96QHBeLMrYzaLE+OiWuURNoJiw29Seun05m8g8R1k8GH3SrANw3eyUbQ1WhRi7
v8/wLz2YStpYb3AweetTBPOqRSWsKbKlxNbpU39TOZDYASwurOPeXH7qB+7g9/gq53c+U+XmU7ce
+KmNLGQ4gEhyn7saWD1/BFQB2pcPo68IQu9ulwQEWdePqS+fsgdr3NofvJcvI3Sz1n8IEprJ0i5B
6q1awVfgn7ZDsHxat/rgmF2MCDcJ5VjbF5O2Z76dbEWBvc61o5ldPNlWy6lCZRMFybcH5DGMPgj5
Q656IAvmmQFoFuG/p6P9v8HQPGoGjkNc2/OgvfEVEjnmXma3dd2dUHMLcD0eO7eOC6kdkN0P2Eh6
zY0oJ/BNkzZ9go4Zx9uyNP9K/L0BnOUv1XfP2Gok32xrpsrv8ARMHJZFeYbUEFEyP6YzEdbogMWz
DZ7MkcqbbvRxU85mdwCbOYJX1Uo39SD+1zthV7sV8wZC+aCmhhD6CTonzrWl+1jfXvoqarEVFlUA
ISJTcasPQWu/YFnQb7lTebtYFuMe4WZQgaJ6FDmbDgS9Hsh+sllBsar+Ahy3/mGNJIj8slY3fAoU
gOuOWnZ+bDzj93zQsoxG0rwx0/AeOkc9KNC3j2fgyoetaylwbXHaRTEtLMANJxMyfIF5+NIERcy0
+fd/of11k0A8n2JvQMFwblNiaw6eT6jW2BrxE8e64mFE/RU4K60DGwYQCjvDuOqCCTUJIxcvpnSW
SWlaj16n8oODsvvI6OHmQ0M3zPPUPqrARDEnhrv1tPXHwhY/zKTBWnYEVN8fnUVPevuxIAcQvrUv
wDjskEapH4ORD7u89OiCTBb9j9+nZX/dr2IHBCSa7xIU8FuBY35hEBoM10uquEse/LpZOh1/6KjD
URtdyvvEdDYIkvrPHTgUdnZHOAoER/85AQPcQoJjeqd7OeVb3ihxP7bAJJuoydFezSSnjYpBuPHQ
gYTj1DpTcUhc6Aib3GQ/HH8Kq4KQF79KxApo3nY7JgAsGVw8aYfKRIjEATD8BLLcYgH5WG9VQw7C
NIvqzqFeedfmLNn4lVlFVxsCC2nkmX290S66Q/VpFBArP9k5a9bMb62ox9kerLVv2qHKS4Vi18oK
A8bbQ0AFhyZ3Wo8r0A1C+3Pggww9MTyDk6+AOCT1XkCYs8SyFykwE1y3vp13W7dR9MkzUZ0728ue
TEsayA56Lm6+E2xEtdy4y+YbU01Vip8Dgim66VtNuQpUna81Q51IWnABeSgxh9689wSwkosX9LMC
AG5v44+Nx+wHMJtJvWQOYWE8k3RxL34bgqzENqw9cQv0Ky7IIcK6zsyHdjLoogcL+20DcP7aYH6w
6yY+7ROECdY+lEtPVmbsE9vpd0kj0sOgFp3p9ofOa4eDPgPM+f1M21Bgg9A5scGkGRQShWEgH/33
mw5Kw19gPATEX9SZ8eQmHpy+7v9017VjLlVVFewBMI9iX+auffSdbgN9a/AJ6KZKQe3D4o6BATJ1
jkUrN8VYtOcMoL5baDpFScL7U1VQCFxXpD8lGf5n+kzbPvW2HlukTQ8SfLsI7vNKLsmMUQZ7rjpM
CnA5SO9g/Yry8XXLm3Sle7tW1ZHwwSCkeyHQtC8KUtwBcQ4AgSLuOi6sXctt66YBc/59ng3Zpq66
PvKcjt2zplQHT9AfsSjDHPpEj3HXeOfcSg5IoBhPmVmzQ2a4UEKfm7nbdmsbFClL3WyQLgI6j0MS
Zu5lfPhLQBYINJxozTOCCJvuLtDnoUY891wbXSy3VTxT90DwTr8RoAqbRdSd6N7Tv7ChjQavLB4H
xX1oeXjQoMGvFQwU2F3Pg1xLQqBMGHLb+gPJjgCv3JcE5GBJDMa2TKVih30UX0Hbofpm4fZ3FNQu
KtMGyAnRTIdC1fpbNQGUZcZDuzJpD6S7i73JHohqd2/1HAGGdqpq1KCDRy+2goItrv1Vab3ZaZ2G
jRX00GpP3DWZF37Z/F8PuN+c/Yx+twofNPEfpnh0v6M+A8trTUZQGvalqQdptw+TGglQqjp5rkoK
Mru6V9u6SirgbHEF7TwlJSrRVIEa9PmCFSHuqgPfwApCPSBRpv3PwHBFqNoseTSBdlpWyBgcu4R1
O2TQxjVoq8tzE0N0JyWcvmRdfkOL2vqF6iEAsFj5lhXxFPqFEYNrGWE0gn0OsEVjvi/xmF5NAE7c
ub4APAa/3++z8EmWEv+ZeeUO/2VyZDJ3j13t42xujmYJEWXQ8Cy1DbrcAlutwcKCmS69ybG+eWMK
bWkrdWbyu+Fu/FXHyKWDWt39CQKZaHIG73sjXBt0C2S8hbQR3+HDGasMOfYH7VuyVITCt0GVMZDm
YM6HuqGQzuyNDuEMPIwaCC6sdeviMgHVMJRJNp5j6gAEmnT2aiycbqHvFH1/2BIiPY2gJ5RiirPU
vzcQyU/vWzVUiC3jKe+P170amCCaFWpxhkjv2oS6SQfXmRW/kmcmwCU+/xhJhsSgHRgVuJhrUA21
kFyy8XMt1zQRzepyHdfl5tbvM9DqJ6g5lGBYWiQin+4K5PaIIR70mzonLzUtrg0U1YsHvXCCm+4p
fac9eEUx3zA88F8D4w7EB6CpbBk4wMdJ/CIEG+wJlbSBXz65Rdd9dxsbpE1Zmr/k8RMkPx05eVEg
snrjxaipH4smXlkCPkOXTk+VxbtFBQX32wHKYxsLChY7ozL4EbkAuuR9LO+7qo1DiBzw7y1C4/Ov
q+7z7FzP4UWWF2Ae+t1SZrarisAEUfmEt8McsLRBOLOkccIWfG46cw7w2jHRnC3wPkHGsJ937Fdv
7aiH5Kh14akYlwOygLuyYuDZm88S0TdQ0wUlmQ5DFDMPmQ4+6MMlKtGZey8r7P3FlNtlhD8QspsD
Hul9NyTbIfHNl18BHaaX0Rz41hbFsDRYbb1kuThPTsXvW8rNI8jeUEk+O+dNwiJXVeMRgbH8Hg+G
UzD7Ox1eDjSvs9DPEneRd0iBMJvV0TShDqkdnwy39H5CB7gPLZEk9wOktdZ9r6qth71WWZlyb6Qk
B0t54h+TFAg3faZtw2zjs02faRunLuQkkur8/+H773Mag/h8RT2fkRpPRcGgQjVz13lcDbd8ku+t
mQKPMGFvsrKDGvvsoQ9g2mALa64gv9oQNz45mSKHAbJNC6vkNdjrkH0ZyfgQY5u4kY6RbOzMmR4K
Gby0gyje/tMhB2AV5ZmhV9rpT0Rst0wgJwU6E2CMLD872CjLPJqJKBcqTeV3Q6UIkBXpT79BLnPC
KutcVgNq0qEJtB6Lij8EBSriWoeRWxmbbmg10sXGA9lKXpTVY8kSB49Lkm1108xHb5GDeGONZEX9
WORxiod3nqx0Lym8ae26gb3QvV4M/voeQdyo5CjargovRjYVr8Iaa2rcc6NCQn6sfoCxMuzjwvsp
WQfSkjjz7itgdddQGfe22jfIwGzqA6v7xbcuR+9ezL797BsEwv+PUp6/qTQhfO64oAp1LUo96ObM
/F2fllKdtLgZsM6+v7zbkM1e12nmr0y3Y9CVA28yGHOzv1T6JtKheQMBMr7wklTnMYvHDcAiw8YU
ozinQqaR3/nyjTavlyFznT11M+PeLSRqeka33Tl4ddwQOmULLpv0lfbtRvsaqrxVuGl/jByqAbSh
zb01Wi5Utg0oylogkwarnwkKyO+gP3/oLat8iGsWbANsE5faboOUB8I634dOMbwJy37bBf4BpIhs
P8QjWYLVKD0ZpHk/Q9aKLAfIhJ3KjJClms+S+KWyHcAxpJ0uNWEIfruQkUK5DVKHLnmwixaSIuAV
4QOiq9ptYmb3H8vb4M89pWsFxCcggTextXRMbMG+VFfZSCODTLsaT5bDtkjZezuU1Xk7fWZ9nF1t
Eh8BxEPl5n/5Xt2u4/9PNoCrkTYA1W7S12KfQuWyDoNRib1u+/NZl+YPqpTx6otde2jbZZhuU8Dt
61CfXvv1NIMHAGU4T9ZnZgwy2t8XyfVFdTvvkh9ukEoJgrvSTBYlkuO7+s9DhhXDbmgpQDRzh2wn
F3umDx/dg2JMbzvKx6v5yyjdoW36DKhmUoTX9j+Ou7pQVAuGqYTolQ6kZjRrlylYuaJqTBBn9YQb
Mh+lc2VT/Aftnm3rOrEr96+LfZFtY/HjIDZhW575tY6MjJNNK9L4p9JyEM4dF2XvFj/TMk6wpk8E
CP9yd+MEZrYZY7e6sz3gtFHJhWcUHm6FKH6qqQfPGTlqgGgCIT6gjTvzVKDvhscMtG0zchRVfAAZ
5el7R26As1t3sBodDFLmJ6QKphYJ2yIzt6C5aMHAUbQm0i2Vf3LHyT8RSJtvWINyrKtNNNI4cjUt
gX7vjFD7QfxlRezcOeqWPvhQNAhtJSyUG8T+SY/PUbO9nFhHF9rFmS/hdIZ/uYS2ab/e78/JzP84
5dYqMyx6nyTMOAUNA0R6dJ77zPI3g4EyJN1MDTZFpT/GO938+yDFU4jy5vTtyjwHpSTlZ+4pT2V+
qPz+GzitAW8GKwnCswj/CKzNFoIAQ4siBf9bJiJIl4kXBZoCVN6NfKmDR04s3oA5Ck5VXBRI5Faz
TiGCSnr0zKeAmi+HLJpAqGPlGgCqlnX66GDBGRYeINcDRDhQ1k5+0SY4ezJLXyYLqmkALpETVK3I
uhdFseto8j4ccc/34ZPf3KVZcWQlMjQgnjiDbjY5j9zPH9MMagazmcteHZF/asLLxtfh7lpMKL/T
vY2fEJC82s1O98pYnp15jv73HEABhTEfAgfEMR7KVp3OhMheD3ykXVQ3WIuhxKEQfnUziBo/GiKS
hQt0xRq1fr1xb1glWIdAxZv5xQObDyMAl+GoHHlona54cAJjLpvIy5V2yREq3xd4VEE/C84ok5f3
NjY3c0P7i6RCdNhuzG2sL9ASOqy6dMwucTy/B5Vc0AI7LXL/YBsllD/nf4XvQjYXgi3GYZiG6QF/
yVb/g1HNl6zzVGRrHRWchxOzJzesGne6fuRSb5zOmSZAKBbXihMW8xKaE8/6a2hmB0dQcflWLoUo
uiCZluR96NCgNNCb2n5ruNmIujgcbMLKnZiKbed17yZtH+Zmxji+b0+iepYgto9yp2mtvwirLHok
AVFVor+SpjHYmYA9R7e0B4nHs0lHeaNbenjBA3UZXvRdv22wnQgD2i8nGuyKroLWfdfK20yAc18w
R32rDSANgAbPN25dq29QQdmXNe3uK5Sl3DIBJVvAWaZvBbRS/tEtESwD3xOGN/Ns2G7kKo7xS2JO
UqwqmlR7txOCRmlco+TSHJIa/Fg4/dpuCWd1qAdcTrG0eMw65Vwmudj0yKzuIcOjTz8N0m2vBBuI
B2Ye5XrHyQOzOYpw6cqXyMG580Gf2TX4uj1Z0d1oZZDU/m0HRymEmaRKZFS0cbrUfshZIxejx6FK
ZDw6c0ICs48+h1276DZB0fWiQ04H2AxsCRc8YxVo5cdxHcfFzysdteAIEYHGD7x988JedwydWYai
tbOdtulDO66dIu/Pl0Ycp/t/mqdLfsopbp59e8J9bpjWPqN189TGbAHwgXiZIWabLBiLlTs3EWe+
JdLg9yjHLG+GErXxg/Lrl+twilXiPfQE1klX/lVkvgLSH8pldTIAGq+KDJppNlKr17Y+0z7zCKjV
TCvtp+2Z5XkhqAfVYrCRXciMOL7XZ7JujMtZ83FWs4xtp9gDZ1OSlSjQb8UaKxTnGT+ctdbI8gLb
jlD1Yh7HeqI33TTl4NJCvNoV5OB0bQYcNy0uI8GN6jyz7GEcwSUyf/ovf8e1qXttBQHPEQWt+VTb
O0DV7V3AQRsVVU2JhUeeIXM49TFHbA79F6MbE3RpX2uGDF/a7wM+pqFOCgKvUf7UVCeaV6VB1j4E
VWi7utKfaIKVL82OpSfiQ7LNQIXK2IHsQB9aEDxcznSzs1tIRKr++MX+xZfMdUUMhY0rVFp9Hk+b
lmxc0cvT0KoqytzBAZ91Fj84bbzWj1HZxcWaNl280k/boLSBCfa6B/Clp8cCUjWXp/B1OPehD4ti
pzWLoQlujXca8+ZjXWDU+WM7Z7N+NzRSDo0MMLPH325AYX0ba7oEdMQEqTd9yn1VnC2gUu4QBlCQ
akI9tG7qQ22oJqIyj+dcr7zTNgwaPYQ3AKtGXm4gcdTXHJH/lD1V5sDuUZWUHVDFDrtvI1SeO3KR
YBUP4lOgZQ4NdBZbPAMh6Iwsbr1I7KSOjLlpKj7jzegttB3hom3aj7T5H+3Cfo6xAd5rDz3pZbp5
+i+2y9VAFlODpSbIwqnyjA3yJGqvD002gV3k2rY128i1bVjq3VMByrni3vSX7rzaLzMEcRUhLP0d
uVkoTpWdvOslJMoVKjvCIHWrnW52pl+dCK8i3dIHaDiI9ZdRjte+ZgwYfDMc8CIHVCPj2dpDsmwJ
0K4fipJn7o3lDCtujMPOkI1UO2Tgl6B0qc+pV9L7uWgF6RXn8aNl9559aYEQGX/x59a17/82ruqE
iayTEUSdafNvPuS0mNM/y9QqjjnzkbmezS0g80vUD0BWcW66U3AHgaXujJ1Tf+dl8qi9sGilG9OV
BpIw8AJtCgdSgDXIxFymJmbdPxMjfp8a5Yz5vW2oca+8Qt4M8wGijHFoAlezyhNhWliZz2/ynrY3
FZQfhJVU21lLyV4HEumtxk+P2uPiHCd5t1dBsConoMsXl7Fi8hFstzgUuJhpA788gjfYMuwo7yYL
F5jn1tcvB//90pcrfFxQuxRDAzyjcIw1ln3rJEk8BOgKfhZsuHchl4KiZxpsAit2F8pqyfPg9GZU
Q4hiB5Ej57kGZ54eBAE3fi57GwyK3zzsCzaW9Dc+zVF7aoK3Yt9j43054I6Bano5TahKnY2JPvWE
fQBCBhXteszV/escl3YZsyAifBwj7ann1GdOXgAmfR1+7fn4VJcLXl302afLXvqb3pd7EwWbQX4T
xMRYXwmA+EwcpKmCvth0xxfbx3gRlN6FW0i7Af59l9AUNIy+45zoWNcR7YJkrZs20C2nKvEqJEeB
TdU2fbBSVR6DgG+Q5QPNmrYl1N7adkEPo48fYRhU+ftUehYBQYQ9qm3OblA5q46BSqFPWHruheCo
Lke0A1l8oEgti5/b+RAUHtkDKXDx0PaZaf6G5Piy50H6oO2cv4kpcW+v5p4bBzIE4+Fqqk3IkwFI
iBqReXrdoboSvBUpq9fX65q1cBfQLaqWAeUiiZz587oTMDPXufTnxV03M7D//iTZkLr7lHvn65/V
Vz5K9STKJ1P5HNdD/mJ3KM2zmYME5dz0ujoy2TA9WXVF9hL4rojO9lpKGiIrNB5d7DMeakyh7dkk
s7UAu8ZKD2f1AEpL6HaikMjHRswjobajTteLSEKGbd3HoeGMw62BcOItarGbiFFRrOKBwvbRIUF2
Flq9MNa6g869+qwenEe3hG7e1VfbuYe8CLQuDl/sEPYBS0ZwczUnE++OHZnFm/AxLtedPwseKck+
EPLGHu3uaDtB6Lv/j7Qv664TB7r9RawFYn49nHmwHceJk35hJd0dBGIWiOHX363CMY47/X19733R
kqpK4iQ+B5Cq9t5WDlpM+bYhm68FbskR2Nu+HJzL70Kr38wMJlRU9EGzX5ddw4DUtuT7qw7Ihxxa
PmNb98uneTecaC6tWiAltoXulYdqVHz2cZYQJAf4ZnSK9oSK3mzTc3N8oKYrjPFhBn8BtDemu9Vu
toDwA2g744eBWMjsjg8Cad/38wsHmR6QY5Tg5bW8K0edGaAyk0j2g5X3m2SaapyJsNa7Oq/NmBSN
Qs28dRrBzXAiB81eopexagAA64bvxB1tzKH9iHMKGhB/tGzddseAGNqRTY6185jnSwBZyn4GPzwz
zB3FO7gnPzaAkmt66trsPGzURbepuhE6RkEsjukIvWzHbHPczwBiaSyJt1+UUEB3CE2h45q5RQJ/
MOo92aSHckXs0zA50ZMhkIExTlNTUIky7PI3EtWXTlyIy9qwX4fkCGMlLo30vvR9IveraZ1lxSHg
KDpstVHvX5ejGWswzeUd5Fb8HnWj0izxxqNQnhA7Uh16H4Sk2DWgPkEZoJoAn2cZla5sP8jSAXn/
q42G5CBb1+6zvDq2qX+boX55tnRTxTZ426lLjT0KcImmdhOfl+7qWkJLP/Gw6ZuClwXeRE1z3x70
8jQHd3F27E25L1wHYDU8U/Gtde0rCr1w8EbdOk29etukxge8h9dHy09RoxQ4CVJh1NXhyQSCEw+J
0nMGPndX5fBm2IPs2YDjB8LiUdPxABpRfXBsmQdKSLIJjeMjRN+vIWQnkw9hi4OVeo+hwbEJmmYL
2fTGAuUhhtSr9JB6vxv+h2n2WFgFuFiG5z6uPqrSto4dNmt3QTAY29Yy60+o8sN9BMIefzK7xVOj
whdRZcVhrqfxuxGgrnVylfU0uH61s3pwpoZ9UUNDRgbHySjNZSWAMetPEHcCKDyvoKCo8HABCb9z
rbvxpQFVBdul0p82ZCOvj2K3ekvjUgd2YLnZtFPu7k1ouQJbm/kO6nWaoN6CcxCE4/J+GZGDlhhl
nSLw18UXowHR0yOqgUC0jtoKZm67OjGvvEjUxZA/yhIIgQ2ZqDG7KgNnLN9bBm7YaVybV7IvcUKP
4xBc9RuODHo4JvOZbC7knNIzRQoco8TwnqCZ67T9Oe049r4Atg9nbMbBIeKWXXeU0IQ8ozoltqEe
MOkA7fuHlQz93PvWhQLWZdb4Aep4VkSRoOQV0RQgo907pQR3S9gujRrYXTcDxfnOTsMcx1AlFOtu
azzZXTfrroHTR+/sNIQwH1JUqf24jEDgtqmUA/r2CK/45Y0bczeCCgyVXCejmtQFyLx71D4Ohzir
1SXQDfXsFjh4KKYb/dsx+UFwfy97AApdM63jiMIpkBZMkP6Mo3Uh8kDmIgQ59s+JYQ7qoQ3FLF2a
SZGB5Xf70s+75QkQQ9a+BYz/jh4Fc8/b4+wNIF6xIYRAzwPXMS7SnopoiKH7GCe9+pjUhTgYU9Og
SIyrjzmv58cJ30/IMH5cLDleEVNHggNGB0AnM7uiGv4vGqFsBmF1g3Q7XpKWEWp4lwVpiLP/8QIg
5BcVQzcFZUz80JTBcHPLAodpuqEhNUMC9pFAh4yAEQ4QUEdgU4F/hTyjwPvwNEBNEBvLn0usE9e1
V+96gXWFcdS3gmVtvQzFTPrS6wrCtL6MHYTHiTUoGNP4OOIti8iAqHlHEET0QRTLR7DW6djVRBNo
SD0Ko+Fr7LqkwM/u/HKE6vXgXa5S+YRTH9QxzgFHIU4cXkYnrj/6fv1UEnHIq72yphqCFfLJZy6Y
YUYOfKiHhLw3V1FXO4dWYguDpTqou6PnDKLHV9pg9WYdU28xkn+dQ8N5shsQ8ZngdnhdjBweBFde
1qm1h9yLcR2TkcKFPVrHwGDLZ1rt7z8OfdplGXfEr8IMbSdso8xqLPTBJE/Ekqs0MtlQRxfFZmOe
aLQ2b9grySgz+ycp5Tpew1dCS72g7AcvMswvBm7sn8Mp3BVm6X71VWzvG6OwDjRMITVTVI79LI0i
ObsdmAjIPrH884z30EdpZgm0P7GrIHtZViBUgU7KLfAt9sir5Im5mffVD1AgIfWzYrCsuwAsRnf1
nFh3aWf+VbulOia4D/qoty6tsw3pOU9HLLbeczogh8sJu3/PZNCf+blCFlkxn1/CnJKZu9kzcGam
5+LoEDks6nbACbSZBX3gAedxG7ouqu0m6PT0f85Iy9z1ZhfUI/Jk/lUZbnpJwdV7mQSrwUH0OiZj
mVV4+6QuNeReImmMHUUTZemkyz/+6xrrQnaCkzXbRPF8Cf3ZfjamjcCp2A6Fb1WE6pAY3LcDUB6e
x74OJV7ZYmnaNyFCewK1ADcvKTQTKKKZK+dGPQqhnpqKl6VoSE1Zf0jZZ0Jidkre1XzKb4TcrCXj
98Ae7chHTYOn17GcxiRabXLqvajjnB9W268Lgex4uFmld0DFGxjGBFJXKGC+DCoUF08hdxNRtzfi
qdpQl/xB34rLHKJ0zp2KcDsVromDvOFt839lQ0LiZS5N687TFOPZ/7rif1ishsJIgbIzfAhazQyw
/25Ldev8rt9XPAVkTMTehy7u+02aAc7bSAG+K3d4Lqqy33uxycDRZeH8i0FuELLS/JzKRD2JOC73
CVT9dmnrYlglKbDHzbghrwn6oQ8h5G9HcMA8UQMC2ROyDtkDxZtWi1Izhr00OV28JiyrQZ+6OyVF
DOa5sgPpkw9ihMtsQE6MeusQBQQ9ZL3SdEc25jN5MXVT9k+5aNKbnFwo/OrGg8oQcuiPddAhN0em
Nss32LV618WmRHsC1MU+h3aNt7ugBBDLt9ILMfq+ofAdoUELzpsz2SvNzL46eRmAXFSGVpQa+IH3
Pv8uxQQ5xESW90E+NrcSILoI98v0O5iudiXEZr/0ZYnntCfABRvg+JWL6Y4C/BQbIpoZo5I3Dc3m
VmuWgEpBTEsO+Te8i0LNfeLV3aR7vl1Np5dUMKp/XGPT9T2YRojXSf81rnj1BwET6Hv7a5hP4WF2
xEcaGSlMHbFIvQkcpqCOEntW2zeuuBubY1Zlj5VORFOTJSjUHKXrHSg5vTqop6z27yBoxXEZaRrB
ZZaZ13e29L91hugXZ6ZNbiMsqJAhdS+9acJDMwvPpevLJ+XavmZb9XZTo+QTSu5jpIX4tCFvDv7g
D7jVQI09n7sINZh3Qc2y+7isuicoG4+RPfrBkWJNN1eHBjXHWyQlcebS8FOCstxmM0vOLiQ7+H7M
Wz8/4eB/T941bnY7PIjJuDRhDZYIT/BrXJkCz9VOVU9MNBoxAolXDWm7rU0BAptl2OOw9eJBOJmc
q/19rAKrnRLOoXDwdfhd2H+4ltMhIwm2IUgQzu64ceYm3a0s2r9l4CbjuxgaNnoFplegEKOm/0ZQ
SqG+cIRMW2q2zwLpDDCLen54lVKBILl0kfGXxQ7kzg50B+c8vi5dUOXEVxoLC8o8RhqewwBvzlua
/BIezH9DXFEcliGtuLj1ZOpZAbejJmmqLS3ox1Z9NcHdE7Kh2gC5Iy4dtl0VeNBws2a9m13IaGnP
REFkJHfuzn9blfA14ge3/98u8Wa1pUuxaYKbAfDM+R5KfJ8J6tJwFgIi3RRX3pXGYy3lZ6ERyaoY
f2v/TTytU72uk9tze2rA0Amdr3GrMw6fADVykUsatnOY2OvI0qNimhcfKEVeRr/OQ+XEu1XWedqX
H4w2mddV1ytq7xqrr7+OXn302XwUiihWlsmG183WFka/yWTjx4DmNcWl143lllm27ybwqI/mXFyo
F/S5C+jAaxA0IScQKcw3jxy+BHXGZg03QWkEmOxYbYNukLfKVv1eoKYAVd2FvJGNeqP05I16ckra
i9FiI6gneLqhnt9ANXaZZjbzxYZMwmmxratQr4X6LU62AKB851ivQR/DL0Kk7fXHWB00g675+jHa
EJRxqu4BXZpN52xJtzGP1LWpG/ahcwZytn6xkstTRopqM7d1zn4+olSNuu5stuD7BHVCNFbBGNHU
oDVcqEboVZYFzcASGyBqXdCu8PJBBaI4Fu2koJpbAwVORqB+Qd1ngAEHRFwPZMLt+CWOhtSQl7eg
ZQgYv6x2WjMMeqxpyXKZT14dWyDLdolnXJpM2B/+vL6OjRV0wsF0/RK3zvfqMD9arqU2dNXV8Rq7
2tc1BW7YO6ZVi4wNE6zdDYSUt9wOX4DSr3dqAdLH+mTgzXjSaZMxj7coG9nhnzNdnLSfLtRbhuMM
9Z/VY1gDtHUaSFqPfeCeRZN751Q3NPydjUIGZ/pkGiboFF5j302lIc2nEJF4/QEcamGfnUSd5BsD
VGPYe3m3oGw5Sm742+aNbQiTE7eDJcLJZmhlQMoJ92b8Ol3b/VgVlfkA5uMdobepCVglNm1assti
GxQ0PfCKAgQz8N4G6eEBl9kERqHx6+0NiUUGlSSUhjONLhEfUewbf1/9dQ1VsBdymSk2nO3Ay+q+
hLTWwRvb/hqwrD2loo1PgTLsi5V1zmGyQLqswHC8q8Jq+MAUQ21AWfhPPA1A7hkM6kvliBQsMVn/
fVLirpsG9qODVh7zxxF1h8Nnz9D6aWZSnK3BHP9sjPG7GfjDV2h125sSvBagFPTDiOMzPPJ66nbr
x0LVn6YD8pvlY1kOMlbSyV8+lozLAMWHDBgmcDWdCtF6j46lsfQDu0INxHvsUtt7bLQOilUD0ZgX
uG27WcI+FNkT+Sgqw/nIToC0bkcB5HCacQvW2OyBIhIgpY6GU8mILkI27g6fmAQohuLxLhucZx+1
DLQGRfRAyG28EQpeNOx6iP6lOF1dr+KWQbKNqxSyMPrjTlbLPoTsI5LhE+AGE7gxQBrMn9kUYx+e
mR+4ZrkwOXiHVYxEO575oPgwoPv9GuH0Ko+APAv3Q5Ar1Kg7c4vjc+BZqFdBCAxlHY0R0RD5ebk4
1rgesLz/hdrIQj35LwhK1Af7KPpHlbDtwOmhcOnXsn9869zAxAbhoXUz6L4CYM6CfNgonuffIOrx
MENE94fXgFB5zgKOOsF5y8Ii/Tv2zS+qyc2vyDYGmybs7Se/VfO2n532oQBTEQrkAUoTfEKuCaKm
JxZEosn4kQogUae6yeo8ffbTrLjk3Eu2ZG9b6FVYwnPupparxzzNP1Klj1nF/s6SDEIeOEwqPEhT
OnMxfQ0B4OxwXPi9B/P81kBBNX7vU3U/Zm4atdpRsPmCcrH5cwlGQOyVzLOVg+wHhSQeUqldee8b
9n1mlN5TMDbdkyqiXA/Iohx+xXFufF9J330KU/nYD/NmaHj55JlJfpdX9Uca9drEJrZFbrf9gHtB
8TSIFBUZHmen1u7KpznPu4MJnPuWJviinfbZ1KaXfHaru9yxB9QUu8XOw8u/vQ0NUd0lYGmLcm20
i/lbFZQ/pHB40W8KEHht1KSMjdm15pFRbZJ7agCFfax13ZET294xa+pgY+pKJWoo3i1n89iZHLVM
zaW2iuqxmHGoMiEF6BZ+BNRhhlJjgWM5TUBMDQ0ToQmIUT2BvWjL0C3V9KOveiAPdeCsHeR9N+9f
h8tSNI3WAxb6R2j+3VuaTQ6qecyt/LMVGt6bZrUhZ+6B7/F/CqG5/yHuP4QEYG45YAN7/Q+x62Xl
jMf2Zhn/+knfLdMMVwhf2mffAisWqJK7C/WoER6DqpNuqEe2enLCfS6LT6vp3dTV8W4qxeFxj8PW
dWU3Ad2Lb/2l0oxrMlxAOzR/HNcN9f5/bG0dbm3LL06N3/1jObfIPdB1Z8PO8s0hanse/qEU3nqq
Mf679/hdFbbV1wDY860a+/HeGa3ihNtrfczN1Hsop/6uGORVuGrf+gz0W2mNyufG0PRM/BjOhgcu
O47ve68t8C1Rdjzs6wbM8HbuXcBHVv4FItPHPOHqe+NO3ybc8P4IS55vUGcoHvHWMu5jpOhva+ND
YukWiCS9jV/fWdch9XojN6IBt7FtwDs+bmgmr9xk3LzMBxka7A4YbyPRSctDYmLg3g7ElYDZgeXu
TDgjVT562DA8g8exuZp4P43ITFGBE/zAG663YNEsPwmi2AaSQmjgGsDK8VbhL35wZVd/MkaQCAin
CHfIWlafLN+3Dj3YJpa5svJecGw0FzTY2QVyLJDj03OtEKdKsePjvEPPBRFGihuj90c5l+GfjuXe
Q+4ufRYuz/czQJRnnHYFuLs6NbhZnOBPa9pPSSn+7NUIVfZOuXe1NKFDBvLWLc66Ijw4RzxWwSYb
mnju4OA0fEB+sLjjAd+tpjiEXZvaUhR3FEXO2OyFfviOp9Vm9CgHDHO8REAzNHyguKLBU9ljXhlR
HC2nufIvYeU9rVODzKsfeHZwRfBnF+DEk+G4BduWcb6p0HHwwjcPcof3I8hkaCM1vVEO47ZrXBDw
VjHeFJoC96hADXjh9/N+/z4S/KpP3Aut4xIIeMS2BSbnQnEO+HJvrDado3JdTx+td0O1dfmWA6n9
xckUvrys6yGW0Gq1aahY5WkvLjT0im3oVfyLaXP/MlV1j2rLGvofrQeWkVSJsxwAEMbzvAI+Mxag
TAJs1cHHTrrJ/laC9zry3LC/X2MhK/USC9I/61ly67SQLADElW1lDonaUEPdGarhzyMKkMXNnOrr
GAzfUoGXYaEbv+xeGpUYb4fkpTgK+d2QHBTiGcI9pcDgjj1IB0ACF4ur8rBRDsrPhWZOz3Hoi8y5
7rZaKJwi8nIE8zrKhEc/BNPTxgjC7AOP/WwbDkFyo8YT4IrbWrZZ751Aof5MTl1yqBsRn7iSASqq
qsJF2aQAhSDr1AWAwCYGHQS6wSrK/GZcVwHbmT4+K01agsj/Zgxwdo/U6owkmcVaBViE8K89Bz7M
LoD0eGMMnc6/kttQrINeH2feIfBjdrJY+JGqjbEF6R4bH8inNu6tXU/PelTi33qgb28UkoTDdNUT
bHpxWIPJOxl4Qy1b67zWgQ+iwUGvAMlWZlXxG8FOqhKnuEWGs86qcdMo1JO2gRchn19dag2+WBuy
MQJg/M4NfN9LdOz39iarZoCT9QprMLIdlwGv14d39veLFvrqb6alZrHPh0E8lB049FXl/KjRMQbH
/uGAdgB/+aXDR1heY7Rr8D3ruQCvlt/sA+UEm6WiUrU/MuGANWkVZSTHu5LKd5WXr3MTaNlid/uz
aPPNKkjuo/wOWw7rzpmN5oyDgfFCTW2L8ZJn9stwgoQ9Nrt8985OQ5pAse+G60otNEGaDbmhUxiN
yjBP5EUO4uUSNPydbQ3x6ilKmFedpf6tZT0oxzIfJfM0LPWPcFIpGOZovHTHxvrBmk7tyWaO7BjI
dDhyBVypIuwnqmaaC42pB5KL5vKvNgZOm4v/6XeR68TWDvvd6LkdbhvAL6wQBQGRiV2n5SrfOWi4
2kDEs5NZYuPk4pf5hsjwAE/1Kg3gR8sq61ykjNrjGBQdBM2CIbcilLJB11VY8jrVMdvbcfw3mdYG
NGPyug6p5+oJsjb4DnAB1LTrRVbHOnw3d0a1Bgg7E4Dl9AJ02TWYbDRcHQl2UhvQ0/W7smyMbdbP
/rkFrvRkDULtGW8UXkLai6v8/M+2wG4E7IrBh76EyFochP0eG0H1zKCiLjXKnyJQWD8cX35AVgld
ndeCYSoVXqqG/7VgWFEB8bu6Y6oipjJkKXi7A91pcIlVEkK7vQ4vNPQhitRuVk+M87/TALamNYRm
UIOC5vJQhZASxHGtFzELGhpdFuK9e7KsHTA57jP+KTfbYelfMhy/d5DJeOIApxwcuxxOE3bQH3In
R52ujnCMv3sUIX7H0UMceR0OatJBxmeWKLWtSl58mmrfOLLQciIaZqBlvMjMZaDzNvNPTEDvcqqT
v8jZTkP+IANksPTMMOnSj73tgbqxKz6RqQKbc26DRcAAh7rw4icX55W3VEMZnXrEW8iQF4dOgyCD
IjRO3BJgqNfeoQCVkDerCI9BKDfpykTI7iV7hTT1dqlRHFT/MqbSQzDASCSfgz9eWDLDAMVfhB5D
MnE8TsgG4ijgJ6LMkIA6GH7s78lGjTc69ygdia80SnnR3FeB8QaG9m4hChOViN8sNODtz12EQcBC
U6K4vJw3KRPlA0QCQmx6vfh+UFl7WYY4RYpRZ9m8xLRM4ThXx7hhARr/mvg+W6Wep3yYvgzA/aPO
NH+qWtO9m8WIKihtl5Upd8YkZ8ggYDj9DIMgp3vH+/EPnGarS92beM0STXWXOjH29UVmn/PRPZHd
4SKFcIwIn6XM8kvvlQIkixUEDDV+NnN9ti+U6hbiKMg8ZpEAffhCHNVm4lSDpO0xHEXzsbSKA+Fo
FSCCIJ+S4QK6pTV4yrr9OMzVsx2KLMpCh58tgM/wllsV25VCxbPkcCjb/nMcOziQIvqUhfKVulYN
PpsJ9fU8h/RLjFzXAzXQ9AQFP4ikHTE9cBcNmR23gchBh9OEN6FAUx4A4ElxsvUzjiEHfe84yyQy
uy64b9twuPPrub9KCJMZ6dSdwX/XX8mEPwm+/QF+AlkQ4gZOY5xIzAezKz/T6F3caiMHLSUMlUZl
5+J0Va/nJCMkf8i9dNc5YS+Wj/CPmPUydHkjyz/T2svnoo+4LsP9J5AENzxGrXNdmnsrLR9SsxG3
oh+7xy6b+G1ynQdl5oA/6SZOhmZXpa3c0dDzXPlY8PrBdZKXSQz1bjfusWVSm4Eh2gtVuBn0STw1
rj6Op16Nc96LBV01ezDYgeyJYWeQJ6OQETqsyzwO9pJfuq+T1hXjQPLNNMR4+9PLvplCMWvgQOvS
JYTwUGVU2Ic3tqVL4QDo4sOsM3sk0pHxj5G0F90J23mgsWxhRxY2n8sQaj42lKPgtXWuj4arl4L/
H+eCksgH1q06MpTq7EbKhWSaygjQBtCjauNCEUxUwrmUwH8AurZbGYhXB0VzPZls/+qoNZJCziBF
S5Gqa4FAG1CIuSMYaXFjALuAuMuTu9YQ5tntS/Vo4+gQINY0/Z4ERrZBtTOOJySez27LXyeOueV/
S6ukWyZWAIs/2DJ4Mo1DVsn+5lSAYAyZnwxbGquJH6augCSvmSCdDShuj4py3WWS/5VCbBYYQ23L
QwNSr3qJbCyAhUxVuVsCF+Pr4tYMllwl/Taia61XXeNKVLMCuY9/TjWbuJQ+4zl4Q/h3D0W3CzV2
GKPaPxOq3okMGcPWEyYSS5AIubjkoi7j4N7ZdyAITztQcy9Dmg/A0WxE63reYGLXZ1Z1vfNQjrsh
z2JcgxRqaC9vFgnTFJNwJnWocBh0pMA316VwMppNpvbDOP8xcmQHma4Jo16fIgG42hhKUGafiROZ
Vvs6VHr+OvxdCNn+Qxx9Cn3Fyu3/ccWiTiokjPXVXIgnRL3Lsx1wpObNK762QFMspM+25tGnoQW2
FCiNhNAA1N7VQZNC58tq8UrTYFAPkhEU2oDl5B2YHDLnRPR91BBbn/9K6bfa3oXQEBCXLat9e5nf
o6x8IQJcY0Xt9lAaV+ERiG8ohFrzY4uEwc008WDMbYN9hZIcj8AWOd2CZjYeZZ8+kn0u3GYnhrY9
TUVigIz/QOagGdTR70D3VKBW4CtI2C4pdgxPIvHVFd9EnMvTqm0/bHCiltwHOCP6MGc2KptwNRyu
Apnj+QOQ2G36DNDTEh+McXeAEDxgOnpZEzx1yH5ln8Uc58DLy3w7V/g5G24N+kfRFvupTo1tMPnl
x9hpUSHuLIPRKquPTseHbWs0zp4COF4R7wFRO0pnrj6SSTBoS5S9ERxpaGViuPq295VG1JRa7iMA
XOdCS86zHZwqF4yj5K3GoXmoK7xB5uHXMgCl9EwkLFyCjB5qLPV+GfspgGgFa8GwykpkJboaby04
evpAHCsd+JfF6PN7IltJNAkxSFZXmha9uGdO85n8ZBcCgju6kHhPtoXhRV+EoeonWm10IdwetzkO
S90aiAYRz/EFdEHxhYadNXtQZqKWXIvfC8XOaM0ZnBE/57ybSENmd9PBdJMn1U3IJuoG+nMuDmtQ
xgI6DbnzQFj8YkucDBzai9/WRdu90T3TRJOHDuBY5If+ybQJjT7cymJwzgGeLEszA91/LrAXKcFd
hi55KCasQJu5GN/433RT6NPY0bpUALEu4AC8Z246wdbjKEtti3unHXPUdPr5bdYN9dahiWuC8A61
SxRXK8+GhLmewsF0FphxcV4cRnxUDURD1uXWRaiHQj/oDfTi3szyYrlMGnxkSVhe30W+uybFr8tS
LwPD7li22DoFXjdvZDj5qBoZnCPyvp9o5DqVfxtc00HmsRh/xB7edfxc9S/B5A7Av0kzluBWTDe8
BYKmoXtEKUm9oeRtbrq3vsmDzyV3nb3J+/5EEXUCkRnay75GOOXk7P2KvY2g/TBeB25Z5vjv1zAN
5E/d8UBn9rnPvK3fmvJEQ+igbS1nlp+aJHNvnqbsJjv0nzxg8AMQHuv9hplD0eLXMKXtoYOD/38L
c/RqNJ1W+/Wiw5h0y0XBDfhy0fWz0eL6ohTWGkgq2AF0EYTMx01sVdOHbLI4iFxr/Ejdxn/23fDU
paLAaTkOAcc8hEz0a4SXg7upKZJgS4XKLSvBROHhcG+tQB4ZTskhpw0eSC1FQ00MpnOztOcHmjWN
kFkZzOzLGlDgv+p/WWhkObDhHaj/XBbMp8I0NTcfdNA83fQi4sqXH8mixqKMDAMMkaSCtsaT8BmF
WNUSrzrrwpN8Poq577S8ib2V+Bd8U9U3+q54qCSJUgj63v1LgFEYU8Sd9iXAw4a7Ag9M2AwoHEBK
4NF2QZzTgZ71zyqYz55sjecgmY2dcCvrbJZV+zAXEEKlCEgPRFMv4kcoFz/kdpZdaxvsR/SJ6Z9i
ZNVB4QX5gUyowIWgOSp89jyGpFKC/P/OF0DSxn7hXHgPenXwW/4ck5Ea2x1iMCD31ma1Uc/o9BTq
/m4eZEFcvE1CWBKEAtDuRAUK+xGOsj2S5Naiu6VlucLCyE6FN3whE+p9daLehyqXb7k/sFNojyTU
tWh2JXUpKJjlkILBK06yp7s25Ctwz1/v7G/GVQuZ6yy9owfEcouXhf/PB8TAIJflDuG5tuwIzOP8
bi3r8ibBAUL1bZA4GD/rwnQcOLISoBK0ra2gZIiUW4Onf9TjSWneyRi6Fpk3pHur5TUotP1e3Mpw
3CeDkufFlnVA3ksoMg4CXAuLDfXY+d7AVhglY/bD/0yfjRyoJnX8hR0utAPLNG0/9Jlphu953R3e
gcBq7JJ7pVCYWPqG2ogKNWEF84pdp8/9CzsxjL0HNlM8OEIW+cYECirI/Q0oBGPGdemS33UclEFy
V0WLMWR4bR+NoKwIlnygMgEqCVhrBf61dKAf3HSLXK6I1hnvFlhKEd6tFbaQx3UCfkuA3ceTei6+
vus5tiq/comj7xLSAe+9sik/jmmZ75nBjYsxOzHKR+pW7ZtKxRcy1kaN8gORbMi72mlIjWON97Ip
2AOboFAp5j+GJuQHp/Psg2uEwVff2eH0x91MXGIb5tTAMuvSMaof4+UjSF2sR7LYHl4FQQqM4zkd
UARQPRS8sDdUmzZo4RGn7/92pyQFbWZeg/Z2NP3IQAJ4R8amaNN7cH6m90gfWgeOklnciGFbovM2
T2+m7COyjWGIw6hcgA4IVTR31ABT7UQzaPx3KI+p2QbH/S8eAC9xZOr3l5kcFG2GcjqJqv242PCn
m+5oBs7Q4ghAMH/7fpkAtAi5EKiE4Q2URI1aHkGnnNypsH5pWmzs4l4i8QpLmmBLigw0unpfutEH
e9u65icuUCuPF+NPWdcMZyRWgi1y4dMfzuifTWlWn8BrNpzTAXyApISk7SrEG7JE+v9AIneBA7Ax
TlDNM3KhUMo0K7AiDiC0Im+dtPGHig0b042NRwbAhlkO7BR3/rT1EzONvBoohH2WgjDEwwsQZce4
VafDxi5bG4QZHcC5GjTRBQMuVKcxFNATQx7zuS8iIy/cE9ca52OfDuCFkN2ehpOVzEfm489aDdJ9
YuY0XIEFRkWWHoJOsfwwGuYSa6SYn0/9RiKv+0gBA8u+qNqMb7QYXaqoO+h+mf6N1OOomcJkzrY9
Er6euxXA30YSDAb3qFTo7gOGjBM4Vs5kMtkArSQDLIEXCPAtNpcz0D7rpoIe3wWphjOZyh53uLFL
i2McmhHJ5RUCJVbmlFv3dWJNQALO5Q4Msh7EYCHd4PmOubGGHNgplNU9x8qer54mwvdLkJjPJVjk
LVQ+VlFgj2+8rvbSXHOE3iS488dn/HfPV2IKX+cGAxvw1HXYxrDKXByAsgXxmAr9nRszZHE6TWhF
DY57q1tVTRUqj3F6Rt6kdtJD6rmgzcj4fPDLFLRURmZ+jgv37GtciwkwX8RZM9yZ8QiMXdqOESFh
JmkdvXEqn/uuKFAFr+b9sjdJ9YaFHkXUOLmBOjYJ2Zed3enbJ21dbHu68yFjfXSRSDuhzPC2AnMm
jyFnTTAcE2JNJxQiLt4VnlMPQkBgzQmTW6MztDPHl6fvQcQgAQu/t/XNg3p1kyKVnqi97+als3jJ
0QOBHAeo9FpjyR5bLYhgPOCOabg2vCodELbhEvrU+cQr8PjFs+pYFRkM5GWSpCJ0M1TmHrxF3kkB
1HJVpCih7bXVDiUIPtAt/ELt3MKYN2tMSOIS6xh1bxDMZUYH1QcLNxlI8n203RRHzcwE1wVG1Dhu
913KYL6iUhivgLE778u0/Yv3xSc/VXjKejI1scGjluC1sBk28nGmFOB468v4Ghj4BmR2OX6yAOPC
qYI5fkJe6aU3a1uHotVzJ1iwX4FxK04uT8YZdBgaUre6ld2Dk3o08LfUjjfYOjcGG9pL+DoTYHd8
FRy2m60USjkZJMbmlKtdVkL+Jp9lw4Bn00btbmbxf0j7riXJcSTbL6IZCepXhhapKkt09wttumaa
WguQ/Po9cEQFmNHZe3fsPhQMcEVGVCQJ4X7OH8DCdI4kyiwTD3JUU+fXOLS2yox6IaoEjBQXFL8X
arqifa951R5TIRro4UUK9Su8m8jfmvrtkR1HvUs7jEBxLl12BmUHOxeiNwyaU4C1Ct1OdUnfx5mJ
c8f+E/2SEHeRiLLqylirsCpMVZQvUeJo+8crrdzJGtje5xGBjuFH+iDiEAINlH4d3PkbUv+dgxJR
jxriGyJXqZ35o208AwbEjotlX2uAIkaCewqS3BKHP9kfHQCCvjHOh1d8Z19JigNVH3yfRQR4Laf6
0SxWvku8Jj+SVndBBs5RoI7dXKSW+/4XBja6IMZ0AetbLItpgSwXw0Auf53cFAwDYglNWmXH7AUr
DxSlgEW3zHZx2uIRVNDebPhSElZJ83EIOjqxcxu+sBQVkRth3LtOHoA91c6e6hRZ0k6YVN4pwnMA
J0tOvrsxCILmIl4EQtuGz6BaJtwOAvUgGA/i8I6tuNuxtMJjjdQ3DBAgKiISVCSkRkF/KJlucy/g
RtntJN23Ci7HKDlex5FCCoR5LkrcbJx8z3YWIeNi1s6t62pIwECPZG2a/NBqq0e+IeQ4j7tZTMwK
SwB7/N3NmhutROIhLFddFVvFGPs2xl850WnjvYTKKTHhRBLdLjVmfirLXkeGs5iPqkYKWeZ80aOs
PZjx0AVmPNc7Bcn3gL+nFAqT7zMT3iG1KsPeYjIAmLDT7K+aMZbXKZsLcPBiWKSx/1on7qEGC9S4
ycf/IIO+ftftGZnSVvQ9aYHfT5bdbCU459bAfC4cQbzT7ABWvOCd0TpfzTTrjraVRts8XeaXzIlP
yTQDGwEpe/wp0TMkTSZJvZ9L4J5y0SB7K51xUIFum+F1RmqypsbpxhRl48a3CDS3F1fHNirA9Yxv
oWv+y+0YMCNsftAmO/2DpV29RaJ9/exX2AhovP5HA8ZsUQTroHoDPdWsZObsb3hmRxs7suxH45Xd
PQDwZNehPrvG7IT481OX+8xGhQYn3s9buUhboV4X3we4sMU6Ayf89SblA38qvL54S86SW6eOAAGw
xH+EA6t3ExBeLmPV2y+WAfJm02xREall9aYfALCaC2xVlKqw49wVYFIVcKuioR41i5fOXaDG5MYM
G2mMvzw+c3uQ1Wn0mgFv6iUqeHlpQEC4YU5j/QDOUbQL3VI/aiCZ+NHOxXeTZwa2NbTqKxjWcPtd
/DKAPuCQCQBLL3eBjCl61HRAVtpOJhslRqaEwiS4S4V0qfyketAObHKRw3cPtULU1HMnwZ4I6mRi
Pr96yWVAyuhbzef27ZeEBnZXd289zmGFDUm4MJxvXjQgsV+4yuZDHD/1vvmj1UZMrDrwZs8G/4Uo
Y/m41JfZnZ8NIVJyEPCybVjW1nbAKhvVA5H/VLGoB23O4gDp3jJPPmbLSCEHoCIdmtLQR4UDVpCo
guxnvZRaOnAlrZODXJq0Keq8ah+wNYJVOp3q/OQYsbeRCwZkuJyabgZIXermy3cNAN5bAELYL2wy
LNlYLH5DpTFoC+5yH+yDT1Ydb8hKyae+9A/ZnAGxTLgrRTrE9mZOOnPXeaVzZJX2Wx+aLN67YZte
vKKyi2+Tw9oNoBRxLzSu87zczG5YZtkR5AANil314Tx5lpsHRgJQQ56H1W6KHKSN2WEUAH4LoMWT
Fp/C1kbCsQ1IsTCb4h+8B9muGZnj1hNDhkfNrioZSo7cNP6R1oAv8qq4eKKhNuFRjXSvdxPc0e8c
VLgtKCwS42tsoOYfMHAj21Yp0jrbAuXH4+jGG1/s/7eT4S/HXpwHiC1xzEDa1NtRFzfmmNKK9NKU
VCnt+lPXitwi8Cwr2c3Cf8BemLej0KSOgVaDjK463YUOx8SuKefoEoNVxtk8dj0y8HM3ushug8Su
k4uz/88tmaX98OfErcwvWjSVwH2IkbpURtj8XPRR22AqXmXb3mXmBqWa5qXWv8xdDESsxXReHDB5
/cExpcbeZbNg00Nv9uBj6a8MTCVn1A4vhxDr0Ve9AKVgES38h5aNP3UkeP0HcZyiQYqru+0TUFcl
oBM0RMaAGHEkT6rRzDKUvwGiRBelMAlObY64RwAFiyFVy4BpxApQi5acSGYhe+rNA9lmVxsvC/af
cswIcToe4z1edaZ2pkaOSbUaDxYy0AOps5jDNmOGXxtZ9dhBuyh7JSN3pahAv3zyshhwBfsyBOpl
rhv7TnAFMi8ddmYMduVFs8fvn8h5OIYvbpQ1h4ySUmORXjovoX0BOpx9oeFKQ+Ol3PcFIGjILAnL
99mKUKl0tyf5p56/3AdsjKwuYBv8SwcSY8cFC3SsB0D+dq6RWdEfMGilfN2ugUsBoW0vB7Dm+Cc2
pRaYyTInOhtauacq6Loeh8PcmM+O4d0KowF0V1yoqZbaqQKyIzUJaUg9ksUTKFTxfwEfqoumHjXe
aMcbd2rKeNtOJZCDA7+d0206pcmFmoZ3t96DLJyc+ALqOBydN1WN9sGc9DnTkX1uhwBXF3FWhtLT
b9PfKlTECvKB2fPB4VBgRo/yuAfqcCOb8n3sTVwq1KOf1+lfSTqBz1GQkKNO038pisV4EjEKbTj3
aYsZkEBbwG57+9R1YTthRxdjAOFtrQ4vtJWMbEhrcq/aLAkYdfsKZPRBzxs4kn7UvPzomvkPMpwZ
OIZxEPAvlV47UdruMpQTwEFeI2OocK4m8nmVCeXneth7l5m8NFQy6YK/l33fF8kJ2MQP+UkkkIlH
bR1658l/zHiiXCIWun8CXOcnSl69CzW50996j7JEswHdgIpxZVd+NP5nXwqvj2c8wVFAJ0YPtvbs
57sorAb51KC/cPlkkE8J+rsvxAPFoGcLGbR7ro3+WT0OyIBM188W2X94pLgR+KjaHOekQIDF3jcV
YcuuYzHUIpbWiWR+VqSocKDCbfpWvRHpOKXDfoIbdD54BdgnFblXquvNxsCmx8FZwAlGijh3jib4
8J5JFC+O/1SG7Rm7DmO2oSAgS93UJrjYTEGKiQJosKdnXnjgIi8RiPPi1NVwnkgL7DNQx/TjN08b
rNfC1L5EIiHSsMBFMGce6hK9Jt1VqRlFw4tmgxiENiLHmP9sGmx50cajD0oWG+g7/UpGZrQRKeR9
h80zJaLeXU5WJKJGxFb2yqlk2CBL2rPpjPaezrMfDrXp2Lqa3eXqu4eHk3bSqWPuxunjPdZ2AJD/
eCyv7Ejho8Y5oAtGRpKcrM79jn/G1zSrrB2mEsneEcMIpduAiOX1hrRdbHXPxgy8YHcwvo6gLfw6
g5pFWJJkcpxXkLn6z+RcDHOymUHLeYq9Xn/tDHBINTHeQIPOd1TAmiI9+OqlESgFsWbtNn0HvMVQ
f6dy1m5IcYrWNOBrFJWw2BxL93bRnlOn1ncyp1Ty9znAhQ+K2J4BaIjidtyf/aQyUmOLSwUloPqN
XZ9y3RTn+SFI2uJG2/U5R1mO14dbEsa6C/xS6g6pFQL0AZYNiOFkb8GRobZTmlUgEgIdfjrx1pO8
DIqcQfFGPMgqx2+3tQdIelKUYmFEPWp0WhipMTE7IAlj7UJad8idrQdAh62btqV3ssIBqW4RA96+
oMUsRXJ/nbDCfsIpbb3HZCALGuLKJL1jO9haGfGIlSodAGdAGhCuvJp9Y09elTZngRw7gq/YinDc
MGdI6sU6J7q4NNUDRBumemrMfGzbBFJHYjKYQPp30f9A2p1zjmjiqPwc4SzdyAGUbv9BEkayj0LQ
Ue7pgTPSUyZJ34zCts4+JX6uFJYe1pu2dot96pvjJe4jwAFPQ/tOjZ8l33J7LJ5o1M2ed+ja0NzQ
kAmzEbtRhrm4byQCAXK86xpUIWp9goMoMDy/gIBhT8rFcLCXidzCYIhZfSIZXVTHNjEb532EHUfs
+MbWdJ1D37H29uig3tTCrlyfeRa2qqEp41Irt1GfguZBB6yXkK0UzTCgWNiI52tZhwOIO+J2S7I2
j3BalnqBi7T138BR++pXfvKln9rxrbDGd9S+VL/hfeIceg14T1mxlJgpmPjTCsfmWZt6/VsVc0xd
4F01/gzqXoBt0BArPCwU4iW+yGHcBkni1d+zfLafwgm1WxQtsmac9UdReaShuAVkyoMr152XfWQ5
qDIUTVlzFB+NKLUH55sjFRo2D3BukqMQunNwlidMUscyWSCtzbTeVlU4YSmaQqjiLJ0R2PoUP7lF
zmRoUhZROe5BQ+UGQ++m7hZF68bzoBXv88INPB/EiELZXVeelir5QRciBYVi4N2c2fBSWcOuCZP0
yazxf22IJkTJ6XnKtTcScVCLg8PSQ4pjj3fJVtlRzxqqP8fWmE8JkFZfBuwhvwDGe3xmyKEgAyXX
en858LhDvoywVYFSEHduvDA29sqYtPebi8PpeUIl8NEMWXsB/OKtwR6+yDC6j6mnbIwJm38eiAWU
SNmSDIdT63gPdqR9kFGAqPHwX4cSQHAn/wrwmZ1l2+OpasGuKIo/tM62d9koUjJp61eN5UYxABBt
MI5nIOkV+NXkA56sv8nIrsdsa6ulY/dGxhRL+c736ynZ/x4vRU7kBieYKPMCN7TDVjRaRKjl2GZ9
iaZwT8RZBNgmicVIkVraXpoJxjHFwDWC81d5KVfqfVRSSMOLjlPr12d1mliVHMRhpY5t8o8njJgx
NQPwyMDHVhvsqLTyxJHGKAhfO7N6RNkRaYQf8o/YEcd67bAlmRO5f4HRtmsAVpj6TzxxGxCUjSFw
fATAQCrABKiX1Dq4B/GQAuj3Wk5KagovBVLAg5tSUyhyJlmIAqYgDHukFt2voYwdcXE1NAmEgMb/
eHmUKWkcR2HKauWlQj3cxmcX773JR+U0Q6L5x9tQxu4yGeAm/HjnD0N1p4afvS5ZNRxUPLJV3wYp
SFbRt/iP6kz8N1j4byCPBQgYWLp1gTUCfrEX60czmQBfSmON9RagO4WUmtXYICtpq7WDvilms9sw
C4d+KFAPbw5y7IjYYaoBKlW6kcCdnDreU1ddHNO6ZhKUo8JFRpcus9VgXTpP7i4s8ON1y+W5SZfx
q2l48wZAgy5+kxjOGQrTGGvAbiiGWc66KzhaEoBVaeNXK/HTd2zEk44aEawde5BZAboJGLt8FrAN
Q2W+UbM44Q8dSccXJUoF67YdpS/arJlv3Gma15T9pfQu5kGYt+avStT2Wntaer8H9pF+i8yAPbvH
sgsFayIOGQMLbNwW3PNxeIk7IIXleU4A6IHxSDKQHzSgdqSdRh+MpDNKZBrs+SXgmvPwqpbjoUys
ixla2AADwloTqDEJEzaaFz+eNGjybV3V3WUlIhNqDBGBetKYjJY5sg63/SLD980gqr7b7eJjgldh
3oF8CnCwTPaE5MqKG4EDbrYdlu/e1cqcqj57wMXYA1IjQlUVM4r33JDe+gL8Sw1EF1vA1QFUfgbJ
zzXGW/Xq9czbFYPANNC0m0xpS16kY0CGUbQAy8E1kRKDtKkxIKMUuQ311vLH6orMdYogtS3K4gPT
mpzdQHPY0cNn0aMRxOJi9kqzWwAgNCJH1jEDFCoWO6NHuZycM5M+7JP4hJnGc51X4avR49SxrQs5
soYlfJ07PIIbnaEgT1hQYxrIrDF8zLOVLPMZ6kQby9iQm+d6/qurTdmZ8fQ/JCJba8TP3mbaRo7E
FagX9dnOGQv261cM3iUvUO+5YgIe79BjIkuvPXrPuZMRbQwNzwL13rTvsmQG4cKY+TaOVW0bxJWd
A0KupGwDGpuJge5ka1e/FBMMGpJmFNUSWsvMwEcO4d7J5/J1BHMryqh6d48jXGQrWvUIGP99mTLj
d9vkzcZJjO6Lw41uv8xVd/XtwTzXda0f9LbTT8jAnTfOpB8oL0cm5zSFvVkKU0c1LHJ1wDjZvRjV
srJIsAO+mYQFOdwtos7JNv0CJGuVyuEwHiGvS2R+UDqIr4cJsn4yviebW+aHSBRZWaZmCGBYa35W
cbCKmUCtTZXXAI5gGwPUVBePL7fGnjLAl6rx7LLhgkRtMjPvtisvE6ftWkIcpROydXdDb4HVIEmM
a2+DXFMvpjOJqAGRAfIFRKNZLjKyyK4GoeCpNsbzSia7wPIsDrxGwu8bFm3/ohVwUYHsrIjmk4vf
sf1Eso+KKI+S/ssk0MKEMVA9wHE54P+s01GcZvN4BxIBELS6bX8iT7kYN5C9OfpgDFnVeyI5B6vI
pEcGqAs+EFktOvjg+ywLf0K98aKhSNTVx6uPGscLN+IPsqjiV9KGfTjiIYGGegsoKlFdZPEtDUH3
iP9cZdjE3+aqra715NbD1sfsKEgT8PBqAnEnx2ISFEccRGRGpD+FpS0mS7W+B6qaAypqI3lmruni
XeflP+v2gL+N9k+UQffgwJztQ8X6BIEAt11jujmDDqkB8rZRH1LkUiETEKjcpI0qAFkHM0qCj+CZ
+pLQEN/gTU02qMs2gNAVWVtS+CDAON4SGbBkQbqxgMFykWJxoi73JmxxYWNqCmIGLGw5JlWGpM0C
C/ceBHDdsI/GMgWDNpoQP3lAT1tdBVJsdIehCR2cjRT6adCdgNRhmOPoqxUvdNlVnvNLaAMehBIM
y8bl1zzc3RINRc6h09klEiqEYs7w4HWLbp2M+EtB7hLSYwrzDviFjXmIkaHieHl4MQCgsmdRkQZx
7CPLmoStyFN4HIcLEhVIk0XYDCIfGiqFcn6QyVjctOZtbLO2Xt5RciVYZNrq3Y/Z3naz4pwks3+1
jb5pUUSAriEhdgXVQM3YbqUBSQsbg8Fwlp2u9wxcimbSSP/IxHRr6FA9KEJQU2AjOnDdodrRZr7c
vZcb97TZL7t/02lGGB7w7Zz/ZiRma0Y+zThtE92lNc8in/iosjh88V2pIZaiFgDWsWVLCkzy8U1T
4rFdN+iSJY1lhojwrhLHAuvcwjYPCmVcuEBGsG8JbsT1ADDIP60MiwuNGUh6WyfAkT7Tk59TBrTh
tZ40JWh9sZeEY0d6QrsujozM2fhNPpDlU/shQY+e543d/cAKmh/UU1o95x9kfmZsuDviMCzHCXLH
OLAZGqPe8jZqy4CE1Py3Y12gyin3/1cMQ2DNkRHdQsbrI/b/sDQJteGiWFAeOFVI+3+QDUU3b+os
NSQpCxGsKDfq/VcyvL9v8SQ3i2CHKfIC+769faLtT7VZOoeAq6w9u98pBZCtfm2ofrp5Snurjxpr
akA71Q7z3ivH/ORntXdxRdM4mrtqPpMlCXIDUYUH3KB/Mv7f441esh9btwMQ9K+LTSAmmQrW/MnL
7EsjiJAq0VDPZcD5pF7tM5CLW8zdKBlKysF+9GCo58j+HMPoRHJqKJ5BnEo0Bs1JcwKL4VmFol4O
LPp9O+QDCswB1d6xbSKOZEu7xXxthQzk4f3D2yzd5aQhI9klRseswGb62l4ESe5OKtAqsPRBijyq
L2PkcjnJkuO1CBz2DnAmH1jBEkEQVuf+cuMOozGRgo3Vj3IqAB8h2MWk36r7qR/pydleytneKHIx
YEQNZzAsoYB93iY+svgJdJzgxiV0eOsLZHISUMMJcRwpiyNoJqhPYnIDZJu245Pzk0QEOk5yaa3s
ZGSUD8bJXkn/FtPJ02evwpGzuieKqVwm8dJ91cQJMJZoOPulbtSY5a1LY2qQXwBCEtKEQK+90Dia
dG1XTsnPB7uyYkCcUcICWKOHGyqJYVqvLhBCXoY+8Z47sJ+KQWP5ANajnleEez5i6UAKw3d0N0hz
HP65OYiXSFiE4AIy+sXu8HfiWDVQ3yvg+kT1uKWbS2s3ivfyI/ktsvADul11Q+ojUW/1ieVHJPOs
mBjSRxGUjAqkLd6m3m6BDWRtzC4jOBZABZ90qFq2MrwTUYUtNfrUTf2VpGRpaXF+mROgrm5ICMIa
JJKDXW5pUfAMemR+KaxwBmsypnB+3OKvhyZpThQOhyoH8bsUqikeTf2aYnIAf5f6u0dHGjfev/qu
Wq5alTebBSWO2wR1XpdJnO1mnj1iR/0+ph415tCCe8cHELJQqobcFuH7IFPD0pnKHQhCUS55twMX
N0643B6pvY4+jrs81Z0Cab4Nkk7d3PsBwIhyfKUJIAqJeuQh1IKkB+tyKstPG8sCIRy4tTFnA64n
Cb0kzC5ZygAgM9jYZ08ywOvi4EIapmRIQmwbAollNm+GA2i1d+EMgkIPALFHMCi/rspXuKgOUyBx
H02UnDx0HHPwADXA3SHNtkvTF78v5XiuKtP5N3Izv7PS4N9HI7N3o+WwC0DM9ad4nPXt7APgGrWk
pVxrVThDrlAwNWOPrC1Oav01WYN+NbC1oudle40jxrYWqua+53H+F0MCyV91A2x6ILvhe/yj0/j4
oxjKdpsN/fjST6WBiT+wRduliEF0VG2jaQTr3ifkYACk5k8Nzq83Y2wIYj4shlHd84tAjFwa5nCp
flTcib7qQuMbuggF/PRK4iLqPuSF7wFoSFHoPmgoScnkLQjDUlxEqWUEwWOmYqn7oFtVvmRCMmWi
tA+fiy6UiK9MKR6vdv9OVGQVTxrfPzANlZaCAt7fOC0OFor3T6UuJv8bGvps9wut/m9ULHWrq29L
BVIfFsjQoDFqBdjpHZEjQm4JKtGQQStEmULQkGAahLchu1In+yPwqG9IG+T3AA4CpBac6DnIkANs
ytMygtIU2d8oOhQgBs3ImnFPY5sqgz7a/E1NlpHvPRkijnQhGeo/UcJIMT/aIJsuvLggNAKFiS/L
Q2Q9CEfNUT5/mRgW3qpCZBHiLqzZoXCGInisM8nbAgB4mYudI/I3wROt6zMwLMzGnwAaUOeY4gBD
W97P6oNRlxoyagqksdC9RWmKiijqknoosi86+Gv2oYECPltAKzMxo6feg0xL7R5JicIGwLLDobd7
JJ1hpOxoiESxWyga/v/ILFByblvsPGGZOd1ykgFNq53j+U+SyJRjTSiVRQsQlW7lEeXInMk6UApE
UVsgEf+e34wz9vi6imGmYKjgNb5XU5A/tUnbHPwpfvPGUNCqCPYo2SX1SspHFPLiPRlqOx9QxUEy
7iykfb/ENaA6oqgorMCt6t9r1JufSEZaasKQVVsHxabbB0W69NOxwJ5UoIypp5miRul2BQPwxqnn
NHX8NhXJsiM8VC0CnVuQV/5PHbtZe5JNnTtcBoG2Sr0HGYCe4SH9vBpUyNNs4UjCn7H/3nJkGs1I
Bd/R2LXN8LB04xDvlhxUR4/6x/HYDeV+6Vj0LVy6cOcaQ3O0eN38DgRhUIjMAImo9PpSojBsU45m
8zsYQjjqmEz9uZ1BXQmY1C84WPSeXa+Z+LzXeIUMaewCuocyt4pLavtbHRvlJxqVwA5Cpo1QzAUK
1LnN3CqQKiHkQkgakuGwI8S8yNGn4xANBzkkjVY25UVj2S9vclxF1wAV66I+DjEXqwaveeMC8Okh
eq5hi4euJiOTPqFrSlO6u6XC43HpomInLyJirsJLV3XPZCTvTH5EcVH1CcX3kWJ6fZIhYjPB+XqH
CYo29sgfliCiBPabCzxRP/MTpHTH1Z401JACxHZY6RRuDFw9AUaq1F3hJEENPqy9tCFNm4a/Na3p
7tUeMPVoxxdJ5nhMhR2eXfcdY7UVvNo7rpIZPymlInPl/aBQF/gsbAi+sqDWo2mr++CVVOSPwPb/
T2Oa2o7kjxySyo7UD75qSD0iq6SeCLqIB8CDXDFZKluS4VC7BihFNDSABcf9KT+S+Xr63vIqunqZ
bb2D4aBBakFbHziVXxa2cTGLElDIbZa3Ildlhz9T/zyGxpuBbPEnPW52qJDXql03AGHJj2KsWAhP
wVkaqY4FMw81hSDFUXbaiGyqALnKIyjF2o0xx4vR/isD/qQPkK6zfBak3vK+GoJI6h0cFTjM0hIQ
rAMueLQAWBgo0GCJKQxCYkgf8YXlGPxCJ6/0y6OCOKaeVVR/jKhwQ10e6lEHVBj8WrIBJi3cJl7K
tw9rOdvSX3O2aGclBxqIeQljzAOEe5M07Z6NyKaJChwRGrTbbIqNZ1bw6dym7yTXiVABpetOCrhT
ZFcXETgteChqplimbXOw8WyoUiqu2umJerKkKm4F4KtQU7HVqs5KFl999KYCLPImbezmxea2bNXa
sd5rJvhFm2V6BkBB/+qIhmlVvR3redgZFooegoiBeg9AV8iUSPtXasg4TIAF2Bljd1KKzB0tpKXn
ljgkhC8ZRokHiAcdyDMONkRoV0Q0k2UBDT0FSh/JtGnusAI2//QTozl7QJA+xg1ypZGUNCNBrQc/
aV0sAfY/AHHp9NVrAnoWAWzp2VoZAoQl1YMRsFigFIBFHo6AvBwmdkhS4LCSbIqMaGfqSCI3kbj1
lLi9++SBh2DnCmyFGbioC3g/bKAStfjv69K0vtZxjqHeO9WGAyfkSUuzYAYKeBKgEP/WEzIOrrBX
/F+nWCQC5rgnzs2IFzkWphirxp+c1gWIM4SkXlDkErDIK7ZK9qm1l+BxCkjZ9jznTNsiC5QfGDB7
v9EQszd+MEYHeItCi7LVaTUkrTkv7bf6pwqeiQpmuonCDYvN0pWevLEYXyXmwuIeyebhzgoqbybH
Tz8n70GsCuqLSS651LSeVgzcwxsVAM+vn60fSFaGYIcC+/nr5+zLv/zlysEFDtDC/dNQ9O7zaJru
s0UYeaBW2PRiSDLS+l7aPiHfIiC5cqChD6Qxseuu7UkR2d1oAq6mMI62nfz7wZhi8giHEhkHQqy4
9Fxh68cH1vdhnJMGzyEQv1kFUiSxXRU/42w314NQdHUf1dl19T1O8vjZNn2LIwEZ2ZH1kp1I5qPu
4eaAebG1sZrZ3pLQ9Zfe2KrQBaZnG8xuyg19x7RAkt8Kj2qgW4z+j4cvXy6nSOtBS1+3WlcpY6OL
K8Bha9KCzGoBGhzX7AqWIPcCjhxQtemATI6RgheJhnqj0ev7kiX4YxVao6/5s7LTgZizyfvaR04A
FOShtH5cnU1MOc8kV4GHrFv2RlqMKI8yUVwMMkSixCZybHlEIs5vJSYAje92K9mqK71/xaIw6VKh
GoOcu+Z2kSrjOKGa56ljm750s2Nba8DnTb3itRcN9QDP9XsYpfmZRqjsLl8tZFwfWZOA5P5uRgo+
Nb9rM150QzIVrySq/QQQ08J2Meqv4exEJ/kUVyW0U4vcy65yzZ16E9ADnRp6vpOJ0ceWYNDg8mVB
ilK+UHiE6qulvKlvQnEFMlcXoCFdBW/1l6X2XjJNwwSLeQDhD7lfBXIcgw7jKatNtgSVBk6ounIu
qd7CEmWpgDARao81MWDqzH5LQ1JIF3Pg2cUu+/06GF0nMXFcPcftclhFm90RdQv+X0n9B81kVtOq
mmY6NP2xTBO1LKv5D9nSOHJD/LDGnysTO8UmVIM8UNQn5b2OndypdoLMw95vRU/8VLwbYtHwCRwY
aV8dQKoH3Li7nHok083oRcdxuY7kUO/qpz3bJAJYNhLNMAJnJrPaAtDXGJo4rV0pWhfLc5JRM4Jq
6aV1eXVUCopCvkpRasgXln4P8ckakIy/8TADgSxg4aNtz1sLmWhowE1vAZfVLC+d/jflAHi+Syca
ssXqEdnJNCaNjrOAAGg32Z7UylAN3cqFixpTjxrNbYfdYkWdDKgUylg6R/78b3Dh2DvuhsuZGnz3
HFurYgzA77EAJA4Ip7nL0DUTtoj/nF8GNxVMLb3pgrFFMedKLZ0GGVr4U1TlROHUcHV50kj3x8s/
2A90Y+RKjRvugXZen0PBYelK5ksk4px9wZe5Gtssnw6g77tImfdgTu7kQz1SU08prAwkaTiNRlxM
aoAxQV0pVU7Ic0elosW+qqS2tPKjTVkhG3imxLh/TmOTekqM44vdnsuG43eNvDhyUQlznybQcQpe
2e4AcNH8AuCJH3ONFyZyVMarLtifiemZGqJ7ph4pQsDKnNtm3jzIP7OlcGPMvC0ocLTgH2M++N5v
B6QQ5RVVpL02AKEv85Irdrb5tKeuNeXptSvMK1iT+qOTlDwRta7JRu+WebsgGRKsqcJnNniH4zxh
7uIsId1yI8oB2OWnAKYyF+1NhbN9/J7BIxIkhdEYJ4ubRoA01xDYLhz7a0jiM7dujcIBOX54BMXG
15yZ7nX13KKnErmhTM3cqAcX9UCw5z7JXvxt5arMyLXTCxNpCrCVl6WHobz27YrqRqQFTh6xUYEX
h4aH6aaJZ+2pdMt1w3lqnZ2lPSq5PcThEtC4tfkbVgn16TPXtteMbZssDtJ7PsQkYyCamCpwfreY
E+QxBKarv2ko0TkpV3nZXgRNmmEd9Nqi/gEbkQyYNrnD2BkVd+w8GSgURO0gulJVRAMwcmyzc3cz
lhpHtyl2zLM7E/BpMCI19VY+3jTo/kWppD0qaIOo6WK/AQO1YaLOIgIBeYQF06Wxxx3gYypkL6Jp
eq98puFdSaZKTj1SAtFr9yCnGKTEi0QqH9w1sJkFkze0yDJ1g8z0k9e496IvJRjpr449v+hJFX+R
oqXqD7PWgXdAWFCjJdOCBQQQFXEoeLNLHON1jg0TbNIw67KsfvUNHiinzJjDE08zLOjNNss2wGmr
d6ybCwDD/ArCBrytUeZjn8iPFEbsBi6r0tdxHHU8S7KSj6DtFkmPSKG8joI8QMNe1rHUyzcazV1e
m3vSmsQq0Fhdt+Fx2mHf+peLrY2j92R6095EoeJJGkqf3kvK7dzazb4LI7BUFLb7aqCG/7XqUU4D
Cq1uRzKpaHhx1GzMg5WsslgKUIX0pEST37vA17BRyDktzyQnEQNEK6jnzPYUicu4QLwyOHD2xC9D
51OOh0I/HaIC5CmBKnVgQoPDsulAhiu1PesffHRtiVDuc5f2IvBDVQVpVTS6jAxJGqPAEnNVfiEi
kI2K+su6wl3SXduGPoHV7WPdhnBcR6z7wNOiDplKd8AzbNGA1BvPZIIuUwogX5tPJcMuxEeENBqi
qPodhUfhiUbVwrFXDgg75CECwX9Hwkwrl2Mnc9hZPtiAgY0w77WqZ793vLMloPKQQc9BNr00Ulba
IAoJkM8m7awm9c/kRc0nchLd45I9iVRckskhXRFwiUBRumB3rLqAd1F/ocZHNvnLsKe+EfY3qQkO
rIvnT8/KkJRsjIcD8LaxjXGPsAgvhw8L3iYG2z4oOlSq4TmUzgcVnTw0bPrVAB694IS7eWp7bzub
Vfy+aDXy3aqBn2nY6YD9LUb+79jS43cSAY0SaXAaW1vkxfJvUoIKKHrvGBJmKAZ5xW1lX+4WZNZW
8WuPatEaICAjMOBOdo5nETVNyG49JUvGNgZmB1J0SNbdTR6MqyYs93VSAYH2Hk8FXXpLEHUnQLR2
kdtJviqUslO+OCpf3d4yTT9uuf55Eg0nAM3jXUEvDNGkogEjBKDFSAgebLxrwhpJjuCVlyNS2Ehj
w1v/7qjiVOIdRQqSrYJ1Ki7OERtz82BKTisjeaHCfUlaUMqBmtc86yijOMf1r56SGYAY2bbGAF4e
YaIUrTP4hRSS5kH9X8lUVHLLxij8P4U2wCTAtRhJxDVAOBLkQ8dJ+N0qnP5Ujbq+K+zuua+b+gre
lCth47gen/6HsS/rbhvnsv0r3/qeL9flCJK9bveDZsmSLNtx7NQLl+OkSHCeSeDX341Dx1SpU9X9
guAMABlLIgGcc/a+fEoAc5wkgtGJQjyn0wx5ciYfimI/1cECN+iO9Sbf+yCZI9VV+WzZWG8JKCKr
5I5jZ4wkMzznQh3gU6VW7Ema38j0Mjbs3kEqeoWUtV9v9vlF/2kk1c3wv51WD+Qev1Ot3Qeh32xt
KVAVpBqjR32QVA2JcTj+HKPUWJOk44hh0pNIbjSAxP+FLrTTCogqavqPC1mQaeA8z3x108HyRAIZ
CARPI3J3QBnip2kAXB/biFZC6VrdAj8S4hTuHTWCdcXWb7LnWYV8RjNaTTNQdzYlOQqSZNiJ1ay7
ch9qYbQbug7S1leV5eFsWgfEe8KRmDPBlhAGyYxdcoVTcgN1MvvMQ6jX+8Eut9xiRx6kuhlKOoI9
qW6gUuYhv/X5nJqsN3dQdwwVu5b9RvAtrtVjYUldanJgT7mCH0koSq/sUT3L2HHqdlZdr8Yc1WHz
COrdTsNBU1lgnzO73XoYI3gKfjcVXa5y5FOhSPcav0xOousRdJXhtxLFOnxr2TIB/CEaMxLRyuz1
cFXgQOfkp8YIZF+vEANoBjAwc8dvtYlUPPKex5Fx1r3yHGsvUl7NQ3IgOwEGL6wkloVrV4eh5hp7
SUGnWyS+PPIIzw7htN2ztBCcRKA4+AnUP+xE0p8p95qFE/npl1J6xaYBgDMy7PV2G45cAjtRS1HC
A3CoNXh6UiBdZyZgj1pwjQMD940VNqDAkC4PRoewdteTrLwDJ0aerl3EqyxpgjPy5IMz9bgWo9gK
CWwb0jVF6YB9s8Q6LC8AKTg7TpYOQFdZ3Z1rNcGkohk0xGM2k0zTigErRpphUs7zcLEGsx74m9V9
0IW4AFj6qqz9LdMbfgRVWgMKcxSrGUAcOY785XYbSjvIBKWFiDqNNhBwB2xp5y1oZ4oce8ZILNw6
RBmFWlnQWqArmm2CRcw9qXCYJbeJ7jrLeXkRAd0mzRvQ36qlBHnMc9AoNUesPEiqvRxowOoqhqX4
BSUiaDcJcHHHjYMJFBPSU+ocJcZRM/v+1W32wI45ARgSCjg6vwe2FlidN0jd6FDtzB2Jyt7R2+ia
VQGsyhmHXQrckG1eOjsmpHGgphmlP06ybpXILmwbzwAAK+dAUvj0mv3JfOU5dclOptmTer41lN7d
rLQqvFeAkRS629BkOxpiSZstWAVU3zn244lctMdZngNbADRC+idZpqhRI8pknRpI75jCRH0Gnuu+
DlYAEcSJhpsF57kpEUo4xeKVNCLPUf8rRuTBm22lbUnZMNAYLboYlJVAjwsWQZiduyA/MAXqSA0C
uexKvNG1KV6x/+xCI0TcAtlxnvVmGhLtz2v2QVrvtdKdBvzt9GmIwqJ6LMAypE78wCdjH2p1QySa
WJnli9lCPTKTI4nUcDV4FsmKpBYMnh1vxuk9TrJ7R/9j9riZqhY6Tgjnu3GaN8fCERxl6M5VVcww
F6lANsdUfTUVXTVjxbamW/2gfN1JN9mbGknOtezAmES1XC1gE0ARhHhyScAovdbVOOorIsAMFThi
GFD4uSKlHeObvkF8Ciziijo11lLX2LiqqHTyolHAqXMXV/7TfF0lNomJ5fRQAvcBiNQZysQQfUqL
qj9HKjZFomHqoM7GGnFNOrLOfpbePvLGlGAJ/TWUeiIDqElnhNOUs5HmmC/Y1SxEJmKRbcEEyo59
kub+po5dD4ysYiuTuKtWqMRhx6nLykQuKsGttTEyqzwPCmBNB/l1EIkR+Rl4Vi2MFrTUNIamrHmL
EnTRP159dF0sDW89f8hX36krk+Pzb0xKZC9VeK8t6UOfJrn5UlyNmb5ghQMIaiMU/qpWaCl2mgN2
hYn6p+MxdzOJZGEsGY/UCxTMColpmOFlVqQgIvnUkUudYfs1zRhyQMlU/A/yMICn26GOHFeaR1Qt
6qzaQB+1DK8zPd/rCkEnwlOnjbX2MH1P6HsAOGyURsawNEhCO1x9TYQaQnKC21lHINoOwNuIQka9
DZfIheFbIYJmiRgwZA3hhD0wj8A+TrLJa0NF8B8Hw2/CZW8M3TkPnFVoWfGDVTfxwxBG8UMd479U
GpeB110INEh9CzB0/UQ2ctW94TUY9eAweXS9LvDO1sWO5qAGSe0I+PrNuJmuVWMPsa6RLDFdTMMn
cQ4if2GWJhiiUOuAk1O3RrpcCC5CpXPbBgYlUo90ZYWDD2GJuxs3MupqVJva43ZI9O9/OwcZkkEG
C67rZyfOOvwdNGTuWSMvVloygkvwRhZp8sPjnTyOrOoujSxPpsIylUoa6xpLO7BDNoEx2Vgd6ccE
f1FQVxrdNknxc+58fGG3ridr/z5tDKSyhSAL0IRU5bz2EQnj3g7rXGC/Bwr1mxqk+ehHGcTpJhjA
EwxKiHphVaW18ylLBNDQ6dYCnM1SIxmw3e19Zr24fARmNWM4++wj+0tWePV6psMdqxE1SGN/TyrH
5OyY4mCTJOLVzc3R3lhdi72E4tWlhjmOiycCQwaBaWDRIdJy0yGv7tKqlCk+6C3W2BBJh8So8JL1
7lMWDXjhKz2pOhucjyEzvpDrpFLGAvkKS0vr8Vps/MRbSM8J7pMlOfTjGF00jaenmNfr1jKLg9uV
J73E99by0+smiMN60wMUdnFjMJSf4QOglwPLaz1byUAi6G9eLMsMdjSxN7rt1eytfaodXT/dqtXN
gPrlZDFQOKYoPhcJd8HJ3LoPQEna9Kj9PZOkZ1LeB+C1BSpNGy95ECIK22k/yJ/VjvvQGX24xUZP
xUUwnAxtC1LYMhm6TY6j/xg/bTAniVSPDzQEfAnYNzDXWQdxj/enbVXOgZrRi4D9KqUD/Fn0SFeX
3p/I8hrX5uyGOiVgtyu/eRj1bsbeiOQyTzOP/dupPD31sIfPEoDj+hWgFqnEZm6GoV+CNKHb86RA
/TQZ/Nyx/R2V5TCcbBYL0trULRokY5td/jUckK+cNxzFTKp4e6rWpi41NY4Y4wDxLariJhW2iMUJ
G/xq1aEKZVGh+MgXWytE4TLeXrz65nYjkKB04BA3Ui+/+Vn5E4gwxkXiSXkZsuBPUhu6w1ZhN7C9
U1jpt37te3q2RzYLcidAKrMq6lzRtNjWC4DpT04vk0e/Esaj1RZ3bVBZL0lSc1CsAmbWcYvq2Qcp
omSpcRSppx9RUalPPdK5iTkg8fF9tplBXa193zBA0dTkF7N8QVo0+HZUrmIg0ZiW06xHiccZ6ajB
/uanJQdnWwKMax+JHiwXdohdJxoUkIAeZpbHfJhcwEsEQ/Lp+BuXWUW92ODRqY76j5lppgG15bIE
iAkAFlrVdApLwSHUBZKnLhvqP+ta0UtSJW+n6DnIcx5DuhyxSsX5fJnGhgCeRkpJsbbMGriv0sZq
pfFR3mDiFwOMd8HKc+IDrwAIzORiKD+G+MsaO0VzramcRYBlZMZTXrV6v86KAy3YAQsz4lBVZtus
Ha/X+hGIBrdy0MfFtNC/Wt5Tl9z7Ml/o/vigAaEC3JTA/tVcH/zE5rAlEGBScVSNb8pYNisSydCk
yXuHg6+1aES07q2i2XRJbrwA4+5gijp7T4ce4TXpWg9ZFAf7/9kDIDPF0tYNubUT27ijRjaROfX+
WddJ/oSgf3U11Ai0d1vzdMDh8o+qqb8WWGEb/9Xs+/Gr6AN7DS5p6y70jJ9TiawfOPwwVKoK2QRQ
IfZS7Dg3KPvCZygEjnJGVBUcZQOqc6huPICcfa2zBo58nbDJt12kj8Ab0caLABzKtgkdtmiVSAbQ
beQXoFOQEGpVESADA1HVPPLjHdDGvyAq+GR+oon3TsGQ6qGhxv1TR71osBH4MzUHMO6/oMep1+Xt
sgCV0wncWQCGdisfOJIpv/QkyiBaWDUS17mMiuMICOJj7rQFIgLRKlEq0iMNKU9XV11ss9yFDlLK
ld/6MJFrXCYaQJuYUYOtoUciYASgw05Bek899ei/EpWhSoNo5Ta2NzkXtQSoIXk7VREjS+CvU9RK
JJ2nm4Cs7dSUPbN9ENGp7pW2oqnmAXoGVI0PkCIWALuTzvamc8e/hU+ezwlvjhbnM0GtwAI60YJq
+TvnoTaXXpdWr02MyITfGC9+arNhVXAebbIwGIAsVIq7GxqKOpGoXs1BWYyaIcdfTDJ5ygqV4BvE
fiS4dXVxMFn6w89E8IQE/HanC9vYNl6UPfdB8TUO4+wddfU/+Bj8vQNKDIA2nDrbPOi3vdOhBsc2
4ujY9CaKbFQvDL0EqUWfMin1GnyuiWt16xvDyNsI8LBoyG+kGUnuE+wvkDm87Zum2/WRd/AGHWdz
FZiSp5D+JFNgf4reUzRfq/TWWlIXwQLgLVB3yg6YuioC1Ooqp2Aa1rfI7xgMPcAS5XPA1O2M1th1
WYDlT9j1T8BDBC4HSOlBKg/syUb2IDlP7DUZ2VhZ977lbMkYRvDPExvctfjOH0iX+4a7LxrPwtEJ
rAxLLrOM1ld76iDGTlwyZJwc8cA1QHzjRc9RvyFuARK6YkO8A78susJw/yWQhUlgLeQcnItu3qJg
Cdl9aEvXsAATjihM6ANMhcqcqMApxdFxvO/7JlkX0goWBmqAQAQHEt9yId2nXiIO5qBsZuEofG4S
hUII70SEOJuyUtN+9mYD+fldClDxfx5C83M72td50SPDMxSvsZfgQLYuzhyh13PjIXEBMCW5facM
AAlFyLwC3eVkHrCpvEthSMDssC39MFm4QJq9s9KfVOY6V71OyEEz2tAvtytwITLSMMIfIhGHA72a
zXKXJZZOp9tkjU6Kkyb2vwsPacpWuVdBp3lwiPjYyY0PFHMCOeC7bGMApiqcjBnSIo/btaNb2X5W
zSgXfmqqkq5C9OC9+csw0tW+oy9137IBDFcNY6QQFeoHqWAira58Gzpk+Lo4546WLGyuxVh2b4aQ
DKxT+D4sP52rHBCVIByp5/GlmfCHIEWVFzf3vQ9wZdF2xR+m9TPq3Oi7kGCbNnnl3nVIeLl0OnKH
C6uJvg9B+C0C5sKTjbP6vf9Q1X2HzCzwjmVtHF9MHBineNI8kUqTxp9O0YBsRalalGVtBgQLkFAI
UQOY8uxPHryzr/wbTQ82ToCsMA88SndDJZq1O4YvQ+/WxyYx9EfpNvmRZ8lr4fgiW3ZW6SwDJKVs
jTAyHiPgLzwiJkG2weaAjVKV9jSSGkCiv1jMH5eFV+1cVf0EImnjjnqzqIsQVYO24axvDLM4Ow88
LQ4RGJwoExznIAKR0i+x6YIY45dU5+VYIPVE/SzCcklYmpTSMed1xKG9YBbAteeMktktrK1F36S6
IhsQIHkAgreU/n2vGhNACoA+1g5MwSaQfsT5711ganekmvVVqAfgYOuGFel8wfStBFHo+JDovnlA
vZi75kaqHzzgsV1GM7AXrWTZe8Ciba0Xzcnr8MieaBbAc9yuAgYWWCJLIC6F31ErkHV2Ebkhl22C
7LEZFSgkGCCSWxufNA7XFeySqbmrrjHBr/tJVzqjAs26CTlolr2YfYybAYKoB4xclUfY63unduJL
6LcbGev9E47G+ycJOCaFzBzsR6VjHjLOnYTJxWRVOj62WxtEsvekykwkumM9NK5JTNvawWO4Lndt
hAPqJtAfqen9ut2AM25YtVGhZ8vcqM4lKhxPfVEZj51tAWHarvnViMo3s6UBRKsdTYCNVPSg5hSO
NJaNp38LvcFcuZGl3fFgSC7OmLHFgDKJ71oQIVxnN1+1LMaCQZZ8B0h64zku2gs5gAZQLiK9si+5
7Xd3TSrDda570fcGhbZqBppajNxfjU0n8Xf6rqWcX6ZnS+i//a3E/bcqbflFdBGeURhnWO13D2gN
m6YEmyYgXAucRKlFEcnUMBGM3hGgKmeZOdaWdFXXUgpnvW4CO39Jhy/E8R1akTxEzOIAV/HFq+u6
6bLL3eY4glH+xfauvLjjwavj4tWMUB02e7XlM6mRdSsOpR3Fk5fMkw+vzAd7katnm9GQPSiQOcrV
qzF6CkzLPJedOOhumEarSiHbY+tJm9Bp29rrmdjqXfo2b1FvN7rkIsPiyoX2riDTxvpOC4+RIrxA
fAZnGOk9CaVivzBKELUixAp8OuUwG/SyQZUZzjq2iZsa7iKIq0WMskdRIHXG6NdzbvBN+q9EHS9K
3MdvNynENCBBlSYuFaN4jWQ3y3wAUo4h0KWBaLy4mevKXZPREods7EDj5rkRiMlXKIbDcjQth4UT
dvwCMDEP4euuWgpmx2+gO3ppZFY+BRlYtnKDGUhngD4RxTbuPeerh1SLnQlMnk0KZuw32S092et/
AHnP2bS6W+5AQ2S94JRkRXYwAvK1hkPiQ5/XyZfBax9pPjvMAB7bZ9kpr2120QYN6x11IVNvUOMc
OvyC4tlDnvUAeZIIXDtlKV6ztmFrII7ynW8n8tWt9DtTBuVT1drjPeqiEd+OrA83UQ98R+Jf3fTU
ebDrbIU1wAaHks6XbozKMw4MuonDngeIn4ZDHu7pK2rDDbSiBpJw+2Jlc0t7Ynn9Ncql81a6IFf2
7dS6H5ohOwkfj1IyOFG6a+s2fvEq6W8zYJpvBYBmX8LRXpNDXPIENZClPAJYpbnYBQLIQiTOG7J8
3zgKrJ9MK24ODUM4nfQMpYhIznkLM42tS6d0961daU/O2H4NEGiPcrzNRzDRPba2HJelh7R0/klw
L5LkTh/AgUCqNo+6c4kHUhyb4NHIawTDe3y+ywT0xwkC95ggA4Hx1QQ4JfvfTEDTB23bnLmdbhqF
Qc1brKszT9whK704dUpFehKpiSuUg7buWCxnHfVmPyHT+jjq4O6tV14QDId5kQmqdbdY0XqTmk8X
l7hVGbGtzqvTTx+c442Hwo7+DBOGY9vPhTgtyTlx+tCanNbgZJ5F6k0+8wo+TAO+7N0xWs2ONM5m
AWi3pviPqQHSwM1RLxx6TbWOVEWNrSpqYtVzlMHVwDhFBtKRdTYMqsCGdLMBSRwfI0LuqlTPOMGu
rLELJP5RgZBpJe4yBt3hIdFq71I3Capb1ZmSOeKEZ9CM16SI/PXvPCJWb0sUwr5aGkMFM9fqVRDY
5hYcMPuhSSRIhvtAWyVe5K4j4GhmWBOXq8z1oktdJcZjX+R8L5oKeSPkjVTICrk8XXEIO1t/DLV4
PKu5QpEjjlXmzcZTh7Xzce50phub1sYYcXIdfFrdqAWi0ewonPzMOuS7kcqzh3iZjzgQZTZC9FyR
lVLPxpenRcRoVoO4ARkdTZaJVYfV9nJEBZFEtOTXMIxABR1iTIrSFJTKKKclYz/WHyNqZSEzGVgm
Xz+2D1i3Gyt8HvaZEJKQc2OtIkdLVtge/4JNIkgkRF9qDgxhcpswlRLl7DlJuiLl1Qg4CydIJ2dj
4PH5oyA6q/ZtY3Zb7MCxcIvlxcts/892eHO90FFJxv0a1dbjD6A9vTmeob3WKHxeZu0QfgmxzAO9
OJP3TsqxiehKB/XeSXPQQeWwk2aJMois9tZ9UvQbp8oQPE0M0IcoDhEAWXn7UgvWs4r01Iy2O7aL
K7ntJV6i2WlWEfIyjY10lIUh421ESTmy7MNU52fcefrcaQnYopzhddTiZu/aNVt1Yz286kB7Bgx0
LE86eIeevRGhVuWWuQ5YiGIPNBFaNr4Wno8SRM2ucX6HSrd9wIpgWQB14RQXSJLVOR52XWMAlQq5
v16aJ/tAr1HWQS7UaHGIw/8qsZYNa+x+S+OAr6ke7kxfRYN5Lmz/axXhee91eGuaqpY5lXi2kmio
SudZJGuhnAPlrCvnm7FkjZJkBcwWRHJLF/APUxsh6+VXf2DFZz8DewfTTeTC+J1xR42ljn5ncdZd
jyPt5+DpGv/NTk5xjS2PiJK7KA+tkzH2OD/Uw2jrGwBAwaoISmo8BYGbIjmyNSbFrKWUi6QEqUmK
4D2ofH8zsh1cnH2i0hwvy19TUkpHhs23QHY9aNsdQJ7RZWYXVBPzdWij7GdwgmLpAj0PUQUwd6Rl
1N/Hqhk6RPP9EBjGZKAGFT/9fZ4ARTwqvW53M4KL+DXGa39/MyBEaNzLsTGe56CeNtSbgIvhSFIT
I7C54G6yYDgSOM++uWkgQwgZOC1XqPmqwRkZIHqxnp1E0gVppnB6lZLMV95YwLUu6Og/2bJC3c9B
IInYIZFnkaEz/aeuj+ojqVB9Ha98HgKfpmbu2rIRTAIoT3FCXAQPU+rOjdHpWyPVisOsop6rnsGT
LtavZyGDr6xJvuM4w3n0gx6/fa1GRFht7LB/6fdZhrUM6DRBxuP7/cpAOeeF9n46Du/XLHLBDgAS
1yfbCPP7TPr7qO/ANnszlV5W/b4vTH/Rjvh5ZInJtlkT7JADFD2BZDF6sluGYxzw9WwrmyHdv8n4
fap5k4cIv6ESjqXAngoCAPmV4AwD+U0A3CadIXW+0IMjyXmKz6/zw35NogmGVG1DZoFF8ApHu9WS
RC+PMNBVA+fRbjG+27ZW7+aUREpm9E0Tn15SFFu8TJGckrV6vB1cVOWIItKmdMUmBGtWMaSvvE3x
ruhTyz5jz2efHT/7EwllzY6kWZ/1I9/j1/BNNxr7bKomAC/sKazc7Gvhdl8TBL2QBrQYiRuz8Kzn
GiuD16DV5NI0uXgAcIaP/1wg77rYGcAVkGubGiMfUGaM/a4orNd8bL6OUVSpefp6ZN+kZj7RkQLy
EV4qewg2JM3NzOxIutLP2UQReeNStf7teIbs1A6QqrSVYwg8DYtpu1fH2iKvkVpClnkLiEM6dxmA
CEbRcDT3po10SAfnYjOzGopTjSOoibeZCcgKrc687UQLIVAfH4KldQWI9f4LE4lxijPxqhc8aJd4
g6Qs/0JsEsjuAOJLUZ5onC+t30/Te4pLqvbTvZs0w44bkdwi9lQ/m10N/tAEcQMt/mkkNnuaHFiP
1wjDEZ9uxVvDr9+J592l9BAihSe2d2rI8ulHqgbJYSuZ1Q7eBlVRRaDciO2LpZrcED9tAPDsB9ey
LqQPusJblVxqq1knCrwyfQufLA4PtGChZ4F+8VDHjEGDa0Njt8bVRJ4DnM0RKwgwQ5vSXbeS+4fB
dLwD9erfiLML+QGC8mPEPKyIm0UdWfp+9nWH+gVx22qD7biOZNu/XmL2oyvOIvVu7oLG3viNIIBb
WH1dLJkCWGwbRLGy3GMbW4ngTRumhqykm13wmQHvplaIgLMjF8DLpBloSNPKZo8PFmQkoyd3QivF
Xq8d5Jf4bb9ufB1EdjZWMZaVRt/d2Nx1bgjqWttHvp1nOO+gTgZv0+hazxXudOWnvnammQAdKvZp
H4Oqws/7tYnkt7MfpdmOnvws8GMkf8tnevJTU9ii3DhFUK8mBkVXpTKDphwpaU40JMsxshaWxosL
eVtNnswTGDHg1jTgDDsaAK5YC/o7/KejXAynFcFrUHMFeBKW7h9ml7rnRAuNR1C3d5UVPVFTYhu4
dmLbXMdIZ3rCGrS5L/O3Ik8ZVqNY96zaAKjykywcgLKPgGs6gDcUdmAnLkTCgnuPc+1BuLgLr5Wo
+6+Ch7gzgwevAPdubiEqQyIZfJnJVdo4/ppG2bUb36NGUkdKHuKu0THw3fQO2+GjVTjNfTN2H03h
Oenaz5JN2BXG0a08ser92Hsbh4dmqLJ3H0DvuOO8O/t2ABoGE/eeRcgNNNy02oyuh8c887FBDdya
Lef0NcCLIZZMOWnU5EjM8KWo95UcrA8DuG2zKRPOHISxwcfxVa9MrCNM9w71HirRK23dO4ab6vc5
Ayo1yTa4R1aiM5pl0SATue9R1ukGf5RWgjMPqfIIiaaPejVoVvfAMTuFafwDxMr1c9UH9UaTwsNx
eQksvaFKV8wNhz/ytN9occB+KFfHZtXkyvtCIkcsdg6IbPXnIQYmAQPw60s56snWT0S+SaVpvUgf
JyhSFvGJrPg0s9xnX+dBie4UFynLCIXICnAPuHN+uejMtr/DOdAxA6ImMvY/da2C65vka/+pPwLB
4C7KwIlnebVzHPAbW/JYZu9V8uwKz3wzJZbsBc/H4xAb4zkFJtayAkz9Rk8iwBWrmJCvIM2dvsBN
kByoaBH1QC8KAvDRGJezwaOI0ixT73aKsgrFxpDVO/4qEYrSAaMzN6TzFQhu2KTeCu/gDysZYp0/
RH0b7QwvFgj7dw6COkAkOXaiBOVUhawD0mHd9GGgniRv6hYCb5XMScA43nMAhVU54peKOR4xkvpB
ZaJOOlvxy886LI3jfWswhLNmHzIXXqadnTxEVlMwPgGzSWzKIUBgM0nik1Z5FRibNP41ZvHPWtWc
aOaX3taaHyVq0BbIxRJPIOQRG3PM87skQVwZuf3PpjY0J4HA33xraZRPqvnOSFUyb+9j2Xb+97/+
73/9v/fxP8KfxaVIRVjk/8q77IKPt23+89+G7v37X+Wk3//4z38jlRG8PLbvevjXAgW4rezvb488
D5X7/4nSus7ztrDOGTJftwS1Q7A6hpVudAM1jrOKkHdmcULf4eBpwbN84yYtnwB5yOMG7Kf3fQC8
GraJ7L4gOToMOAcckcUlXqfJEWfM+JipCxKHBHlh8CGRGlBdJMsu0R+4sO1lgXjlGzjKl/jzsx8C
/EGLrNTKLxpiUBu9cdKDmYn23rITPBNMwL8R9Y/m4HQfe71wNzHqkYydZbhLKXo5yxMDH1YywSJk
PNoROZ4I1tJfTe+/OEziTanpOjgjSiQkklwrWbDMGVZIltaOCR5uKLp8yD3PfOARqNBr4d6TZGV8
vO/bbumGCBgse0C63aFs/Mvsbw2JswPPIkq+ySVromyTsaBY0QTUgGMoXpnj2Gyaz+voIDRfmJEb
7qepeW4/AuQsPdLUumHz8+BzIFT50RPFF/qqOKdYyZ5IikvdANsPQhduMBTLf/6mufp/+6Ihu9RD
vgDzbdcwLfbXL1qdOqFIQl+eddcM74hHidVjGU3kSxO7UoHqPs5xvDKZwTxzByTdvJvkqDeKaPVX
H12WQbNBTSaebgRhqOP1um9FGy4CYWYXQjQkQ9KO74AOs/YIF4CuSXBjLfCl2mjhIouF+z1XLzKz
tctTBOr6k29YuBckXiK90dlMGN9O1PEzq/bFiJKsbWgBmS5sPHvVAj18YwHXCNVeVawtKdoEVFCk
pFNoqbZTMIqK7J6lCLNMEvCE5bYO0+oI4tDq3JpIFqTNnNq9FVZeLUEy2k7bt08PXRhZsUyjBlab
f1hD549//qjw07/9rEDwg4eBhYQPH8ijrrJfPRT6XhuLzPbGM9Iyg+UovaPrm9qTWTXeUXp2uSz7
0PiGTai1QOluee6spHxkpvZM+iDS4rUsLLnHKaH5GmkHe+iMbyjpG3aCm8GavBi2n6xK3XXYNe3O
TsvmPkfeyVoFWpckxr5s7iPVdIl1bShRmXfqJCLItREvY/XGDcB8t87DMtyJuLReBg5cQh/JNnnD
yme9A1aj8hL1qIErBoOCTr4aYdOiNDhB+pSO585Ks2p/SUvewvdwAhv52aoxvGNg6MO3rtOCZeMO
1j336mgPxjn8+bGbvRhGhdqxSso/iojvS/XwL3LnaIt8HWsR7IPXPPosShaF1xoHEg1f2Pdj1uNg
FPnoy9rLwi2KWQJQOpXaXotdnJhz81WUQfxddYDHm3zn6AxKozqk+TTlupx9YNoaeVrd0W5xbmjf
iJMIdwXmnmJJBguPms0/f3ts17799liMIUMBNAqWibcKvXKuvj3CTNwkjJz4rCHjblkxzz45psBP
ygf3cmsZP0ZVkEQqMpKexDzWszsr0tc3ehKpiYa+XbldoU3z/s6vNZL9qKOipFBXnofSFcQIkiA3
MV5u9HQPbu71h7gMt04XewdLNXqG2Bgqf5h7GLURXTJNXdKSTD1gTHiHWXfrQ9PNZuqh2HAXorp3
lw7RE35O5ubjen871dVNzHPdTH17ZXKku5tmJ/f5vjMAzGbq2rP+ym++yjzNrBs1/sz6ttkE+OgO
fpKAEI661MTgTjpge6cfZh31bnSIro9AVFBTUHMl0xST7FYcCE0tjqF+N8fvdHQZJANilX5jjgBS
t6i0Ot8YPvIbjCL4iZw7hCN9+bVNa+BR2OVwYqN0D0jHBKefq/EnhAGAk4iMgXdFnZK2dvDTKI03
4KbKr8wbfg1Si5SqHPtNW7onrOFTYJEaab5080ai/gUHdlquRedkcE4GPc+FshZd8mHN+pKTFZHi
6IkGyC66Hk8eHON1BOQ2g5fwzYi0iqNrWumy6AGdXXO8xUczAf2W0Zlfus5CylFZfcP6kG8TCzXb
g3DLb2bOdmw0jC80XHjIbXCU2zzcx/+ZhiOKFYFkGfu6KdHO0HR/BVJx/F8/c+ymnDuyeIa5qdy8
W/V2kb7qTX92G5P9QKD1wdCS4cUGMM96yO0WmNK5d8wsK1pnjZm++mM7u1YxKCvayHv2qtI++40L
QJ4WuJ9KSt3AAtCSxGEhE4a+RFJ8tSY/slCD8jHUpGPEjV6Ca3ypi1quzQG5+JoI2ynKNUfO5gDX
wBysSDMsSlSQbIqfkV9vIROvC+KPsTTiJjimxuINAwIOLdoSVWCSaSicpG6P8Fq7MJxw3bQ8PpCu
KH2UvpGhdKW2x3uDgZtF+iUSb1RFceVUxoF6jhKpNxs6VX/cU/0xdcnbprJhckIpNSqI55FdlZYL
4TdIsPZlv3Gz9t1Rq67KGD4a2XOwKpGs44yvXnSK/HK2j0WKzIYM+TG5qqCgplGlETXVW5A8ImVt
YQY6Wyf/n7MvW64UZ7p9IiIEQoBu2fPk7dku3xBVXd3M88zTn6XEbVzu7vr+ODcEmUppu8reIGWu
XEvBV5ZAdBBqBx+J9/lfTP/40MHmxsKDY9ZKTNV/yPyfpkfvI/Q/BTyKvooahQrr2vyUNcn7pfQk
mKUXm4ZHQ4FVyUk2xF2MDTaCoTuP/P+sMa9m1dU20hiPL05aJEgbg4hWk1LeIlfaH3XsTzejDjAH
kBo7AlBTRInvyq3hgI6HIhgINN2iytI1kAHiDMrVQy+79kAWXaTyLyaaCdtj6VfAuaJTsDD9HP0h
bNiMvC1Ll7hOrLAdT7NNt0EpsmJLt3RJUedmZc63II9t8wP5aDW6C71CQcbV6gLkvkizWs05q3Eo
j2pgZe5oZPkcmoM0dQWAX69Fq6rX8wPBLEdQCBxKGxrihNIkX7+thcce6F4wnO4o3FEE5+iB+hzu
1129srykWIE2WlqG23bdz0nn+CTs13fUohhOoB8jU1dIZ16b6aZRo5MyadSIknxHHYxj6qXgJjd+
M3cJprmOMI65nzhuhTbfU6z+zkxk5KEejSo+On6UlxVThtIY+hBXZCforkQ/lxqiS2Sk3ab3BYqE
KpJ8fRb68ZZsWnSJnqd4fbf+/dZMZ/rXrZnpoAvQMCzoNuqSW2rr9mlrZrNAs5CWMC6Ab0XNwfnG
oldul6sFXfoFlLqATf8zBLVh7aAWCQx8axsP2sFed0VuKb90LGnQ/+zIcyz7u7QdmntytUaRb0Rb
txsyaeBfJmXeeEcBdKnVJFtNWhb6mNSbXeliw57Mx77CBPtcnjg/6PyXQkkCtOlTELh4DpcHcuoG
HvrR0HVojksdzd/8Q8YDbxuJ5+WxJ1EPgsNnhISnWwO6alvbjAq80DLU62Lnp1nY2BHk40vug0bB
ACfIHQfJ9zb2W/9cg5MQ+piNuYsmLq4dzu4AserWkz+MFUpwvfOjtUAujSSyD4S948p+J3HCOKFN
EAKtSy0yiWK5NmucEINc+IO7FChnuzFQ81UTQ4hv//4PSP7jYGg6lmk5zGK6jd4X40u2KPLypsRX
t7v4EqQ/PkeHr1tOJXpe82TFuQ9TK1OoUNtOBtovdJyA6buAkFqSmmty0kXDN5MhvTR5awi31isv
1/nGFnzCJgk8fi4VsKIWHMptNk0rMiH7CsyQulD0MoD/hOZKIcsAxdGMZalASXexQmRvXp2j6IlO
lIc+1CCv7IQQGrMsNFChKWvlMYH+s/QVjAjFXqBst6pV+rX9kEyhO/KhzyTeWVr+QFIqi//fYj+F
JJ6x7fpucqNxDFdjnbJzYZnOc83/tBTuL4E26TGzUbFrRnt4pagq6NkZjTjyWWR/miqqHAGZ8wUK
chSFo5iiNcVaFIW1yL1E0SRaSwfX1vn3fxm6Kb4+WlAqtnSu26btQI9e/5IzMEAY2QbSbC/mVDur
STFr0yWIdEgKWuDIWXx0l47DChQs0U0weJCZoDgdb7lPcTiBpbd2NSIhVUc3rRP6h741azcvkvQB
33Uqs1P53MFJehUakbUjH7D57Gx30dtceZ+s6kWruHam2EYHBU+CX/+aYqusLB+y8xzZB75ctVXF
53VabPHOddR8c2IAKFdjmL46NlijaR3WGtOuNBoNLDd2tc5Hsz7UoEsHsFmXh9HW4mfkWXZ5aYxv
fRt89hdojyK/LLLPfhUfsXh685Lxmybqh0aYN2g9b+5xDvVuHT1/CZEuerVqO98p9sFtojflK/fN
yzsoKuImYGP+zxykDRfC3Shr8n3vQqCcjzExNcbTh0WQnA/rYx4oBD+tQmt+zAPbgnchK/Oj+RPS
GMBO3weIVS31X5MThP/ux6Mf9uNHoMiPH29y6tWQtWgIS2yhZOeNwoZgrKNdta5PocQsigcfpyqk
7priIWPWu28ZXe4oTutq/j++C/JrqlMl1R1h2zoelUh/iC9fhbYHON9P++RS2OgY05sO23yqQM1l
KVCX7QyzmSCE8Hd9issSVXIxnLWpQgUC3ScrkGZZj5rmxxd8s/70IyEezdHx7hprWNt6Yj1KdUFb
NzQ5xvSeAqRd/hExq7zM1oCm865t8gOFovQJTGOg+1sydSMeN4bZfwNPSeKCzZDftVnL76q6TndD
oAFWq3x0aYJSruPKbjeLT2u9eDUGtr0TQrzHAeL702ilOLbcRqIZkNZd4vnFDc1K6yy9y7ENUp9C
HmTiygtAm6dlBd4l/nH5iWIhAkAU/Ow4MbSC5nUtbtFq16tcaYRseDZ9H1vg92oveZFRGO6rLsx3
ZcGM18RjKwqASraxHgS6DgakWu65gz8bGqAlbWelaQES0W7mJfbhfzwV+denoqEbFmOGyU3TRG8A
U38qnzZcZRf6A0SYtHMgwKa+NJEIVPkEaj2zYPXiX5pJvvggz92sHcdHCwu62Nwg9adPdK5LM0+Q
Q5yASXOcR5cB4ow1Ukgi0NxlgAOEo7s0IsKkQRtofdsQcjlnQD7FEbBStbo1gW7dStMfXRrWkGSM
d3QLuemDZ/j+ET9bd2QS+4E014rXAhxQqzwU2TZvu5scj+6fvqi+3KihISrqn9PUfBka4JnU0C8x
qIkkLhdDua82liyLK9G1OrRzKNfkmQ3yVxsd2/TrLx4g1iK3Zgq4kMtmlanW91RxXdElmyz9HIHp
qCE2K+RlwUwS28aPMtfs/ac4Nc0GyHnT6UG7mhygkfWq0jd9iCYoPh4WHpuwKNrGJXok4rVZLqq7
c+qLbafwAl5RBQ+ih54etneAuSoLihV7D3kefJNbC+2oUGZOEkgZ9sDwVy7d0iVTTrpznAmkF1Fr
bb4OdOPD7//ALf7lrW/oNh5wwkLnms65+FopsOoJbH42wACZnyNDhIb2pz43X4vIsOrVPVSokscQ
nEiPbaajl1ZE4tTwNn2MowJox6gU4DuByTQoUgCDmQLwZKGxopWKEbNBUiFKmAQcJC53VMShC2TZ
43NQRifax1OZh/ysyA9oZIiHO5ZE3k6ErdYUikpnE2g/hwaPJTz9vvsiQnkX6GM0Ln6YNIoD+/fm
o0gc/x0x14MpAizEdyHOfHMdBrxAOtCZKClR5cbhmX7uZfIyUM6v460O1bHufTRqBv3cYrSUaLn5
/W8BmfV//BokvtPS0HWpg//4H8U1iwsHW35kSrrYnNCGCGbyaeXHXR2AF5GV6NDxxfBHObLopsKR
+sFI0g24WiHrAwjSg1YEHEextkP1pcTWJdSnTS595z7K0DM/ZDaHREHt3MeF1p1jbKZAf9llq0mW
EdQQpbGn4IyBdhBMP/suLodsVXVjui4y39tOHrPvi4SLLaDaNvs+hRm7M6eu2YIAr91PoYfdLMgz
atQv34KgaJCKHpAZr/rxFb1kboIz2uxf4hPkeBb/r/G0TtbGP3sHAhrUz8qgNbwzkRlaCeplXWwa
zlIw9onO8KDjOxRnP8JFjBkEpSYLl0jrD3me7MhFg0uYkeChCcQ34owQzdtO68SnvBcMaEZcOJpp
btqcPRZV3h36JCp2IuM4pvr+1LgyYfXZoduhSaJdO1bfZxMaT3f5VPrbMQG1v6sho3DMJsmOOC7g
zpRwkv3p9lPofPspYJ6mFliWmqfSSFC3EHgpgZosSv0Uhu23bgz4toka8DgZo4YrjQAMqZ8+2XO4
mkN3FQdNQ48H12Y2afq8CARKQctVuL//07e+vmDBaGcKB+UJG1sukxlfXrCANnS6SNDvUA1ZMAEx
iR48qKYVUPnVzafo4y4fg3ffcvefcblp4ncTet1d5j3i3JB8m1L05MmwM7bx1I9vTvmUW0PyTVfu
EOXurRbw8tLFGRjdc9+DzpqD00ZhNs9mxwDNQlOg1wXhUcchYR2pTkKjcn44oTDiS8LK8SomPD5X
vgfJS1vzq4ufQqBa6i2/9cBBf9OBUwCVTny0zAsQUYOc/rZFo9anAZoBLa73GaMJSlOaAVR16vod
Biaw/swzPOjcvyVRhKVQ3vj974TrXzfAlsSXHr8XbunIdDr2l1o/84BE0MoJ8tm8R+vWgl4ihFMY
6zG0SqN2BjzVBlBPM5SJhmecE03Sdc4yAMsAcCKbZjoAoAEG/YGIAlIjXDVIwqw97rOToy6y59OJ
TGy0kBmiW3LScIwv7drKoBJHPotLxNDtMvHLOstkaWolgIOJDzzI+JhPQGK4dKBtQ45EThh3ezLR
wJPdDvEIpQvElRRnJWN2S3E9CBb3s5NiAGh9nA/CIXIwK6cvIFLgjX/RaXDgdbUydL+5oEUTr7e4
n/1jOLz7Jx1qHCqeTpWgpPjsV/E4pr4FXhrvrSLTL1o16Be6U1jbS9Bu5DCmn9yggZ6AJQlldwjS
6oZCfc0Dqyi3b7GHuxuscLCxIW+ca4qD1NoGzGhNJl2Ktk73vjaeIKKQPQ5WN63zvE12etTDNEzv
EElPukHJUyjblByYLLGyVCxNwEb6KQ1y67JMj0sn2VH8mATaAY2B79P1wBs3DmoTh7bqwErTgpoG
HRXrNGnrE0PabQROJjIvYSUaICXNFwrrBqlB4D7WIXPPQTm0sjnoLWgyXT4FQeNsXox8tNYSR6s6
pfFCfp3Z9UHzzTPrch3ylpoGHcmPC4+K5pMpyGRDeSg8Y72E0R3FzhFq/pepFPL1MygmqH1nI7I4
cLvMYIW7TGzIrrUIXlqYhsYQ0nGgvrnNwqK9j2OHI2/KOrd0WHtfqws4wvIVs6d4TyYN5C0oaprg
niYpypR9wYXnTobfzT7QAJl4tEAkj+I1AToJUc9jTon0S2TzG14zGyRPdf09NvjRE2bluw6LV3om
258+wzGnBUfNs2+IAZiFsLuGpcz3U4AjHn7svW818gabIZV/ybU3BsTFpLfWz7zw/pKG5zymVTpt
s7hWlHwI7bmjrazS8t4AzdzoKhQaIW7jRMcKzP1PgJGNN6xyXjuzM56sGO3hfcdfl7FBiteSOcaT
ZhTAMf0d+S/zVKSWaygC1cHOt83hwu1wvEToQ0TFEL0s5FsGhBol00EfNVhEPSDSUfJBNkVNbn3N
2ZRVVW00PXW22HjaxxJiTqhtolbNAJ98rhv9e1MX3p9tWLhBbJp/SLTxIBubhw8et65Z1z8FDlry
3FFr6yNdIPRSH8NhGBP36y2No6pVH2ManyeVfjPPXKZ/iqHbEDi7379OxNe3ic1M0zKQd5aWbgNa
8qVo0Y0WJOMjpz434GAExiw4ZnobujOQj+x8Gv62y5QFx0KNj4rChNB7PAmHPerPbmVwfy7BO9oI
rcnKBt1rggK9CXJ5cGNI6DOGvUSHjIZa86oxxZbYQ+ZCFU7CbgwRvBMVqlIvCtFMEfdrGvXNKb9F
Q942aawLj6rD3DL0pd0IjCIjdKB5MWftnaURacnie+DKBB1kfagjk51+/39pyy8HBZsJmwvOdctm
oBLSv7yZDUBRdXS7pOf35gk9Bsh6foc5Pr56mUy9LSBNUun+AtrpQCvp06sLxNhHq7eBYbsSstlz
Au8c44UG0Xrgq3wjjrdjUec7Gq0lBzgTtDw3Iwi2n/85KQUCFpI+Q76HZnF15xlAePSanx8KBdMl
n6g16Bspn1BYXRrw+S9xrZq7+BpkHYC3hy5iBvSB02xte3ixpZ/e4wDl32Tl4Lg+/n++QTYZGzXu
QEBINuV9X07P5G/TRKwDsA4eRZ3mL7ItVn3rWd/0Wv3DjD7ZkcnYtGpzEb7IgJXHEBuvNU1XH8dS
Pbnv4iCYP47iqwRUbPRxqYdD7u9/sVKq39xnIK9lcF0yx0ZtRuiWY30pzTSCdT238vEyJkBUG0MH
jaYqdPITXcY4KaACikvSyAgnWHU76u1myKBhSSFa2hYnC7qa7/M+2XO0mkKRi1l7XrM1PS1wU8V5
HgJLt8ntMr9Gg55f6a6xIY+cB16y/jIwgW94GxSoWtBArLI0dAfSaDQnofyBkvbfSyVqvWD0wmPE
h4dldYqQQuTnjE/bT2uomRYKFjdtulvCaRmaU/XZKoVczdofYv0UZcNwUxZpCKRPjuyAlQInr3yJ
USeGiw1OiaY5tAGkOqA/eTryn4MI3SoyTQhdZg+s76zXQgCVDEm44Xbo0epaQ355o/veCRi7mq+r
Kn+L+h4cOhZOfbt/MYFqGfdQuEc2DmDflTZC8TNIC303SIPhdWDhbTnT6jQ9hIIga71ruQESRezu
AfS/zhFga9N3bTExNx08eZ0nKH4eS82anHbaNaCAvZlmyifO/7CJNQAiWSi/jXq2JgA3ND9QuSSM
N9nL8AwPT3hrbTVkwlsXPOQTSONBQQ9aP5mvHeIimGc5dnkqAEj7VqedXBnoq7rYBiDzQP1U6y6c
hh+tsab+sFYFMBWQptge6pHvnKjLBtLe9hbdsUhEDApNv/TfzE05E7Tm0TwIlJ5qXqLLp8DgY3gR
zgU3OdaJzASURBCqXWUKY+L7wYsWTJBhIsuc4FKXlsA4cwgIMPaGn1zlwO37pMpCyAKikXTMkAzB
W7TcDGU/bcY+cu4pxJheOFImbijMPZ7K4sFzTG1d52haLcGe+BAAYHbui/oNpKVQb886wM2ysF1H
pWWhmgWShDAB4TFosKYj9tC35AoktBzdIrWboyn1Oxw3J2CnbDD1Rq28X2bR3dhid9Ml8eMXf1tD
xw2UC0+flgTBExpsG+eZPrQg0dIKD5xDm2Sv5JsXUT8XxCG7A4vNbyLwweBZ14BFm3r5vVOMDUsY
ureSg2N6P2Qp/V0CsShXKBRVrTgEoGAFrgLNA8hbs1Zf/BRBvjgcs1UnwZttEx0BOQNFcdDpkCVX
cyn40+g82Wre51EwTQM83cYWIs/AzxIeLTzjf3BfQMArbdlTE3TDGlAa7doP7bAbuig9jTnqBqBz
LXcRUGe3gz/Ua7Px/OfS6SG3mhX6j8Qy9iBeDAO3LSM3TnrtT5nx17gP5euY4YBmxWl5A/IJUGVD
2SP3jOrQjvyFVDroQn66G2W6ZYBmnMnqag9qChWIXlda1lSbpVt2Hjbb6mB74mWOI9/HKlnbva8i
4m1R7iwFPGQ49YO1w/Zm0xaOvJnQT0WDJkETS+tzhFVl3o0ft4cFi6h9RJDv1zUq1YpcGMVPAfU2
1IviE3quAH1AhxmLOdgOUjuZfdR6ZncDRxaxwSmgGx0Qkyuu8J4bG3QpJ0fNSfWzbJKpfR/2FFm4
Gk4H8JUmUGVhdnrR664FQ2JqhDgloeZGim9pBc31qLbORCGSe1CP7rUwQgoQ9CN0oYHIgHBM4AMU
OfU9gAfvTCR/O3P6DhgZdIkUef3MWL/k7nvmvfB6BGfIopbwtzACKnsyc17CQVQ49OZguqd5M//9
iIm6mjhHo50qdSH2C4q9LgzumxhM2GWQPbbqYpf6SxAZOEEg5ffYmABSaKxHpzJvssdKT9Ij0xvQ
cKnYJmmD+7IJ0VaDQZrw63QtRPtq6KMlEtuYjQeix33rDOMrGCq3STuwR69l9Q3eAg2oUOHXVZij
wnpl1pXYhjJmj2CxWaU86c/gOwdpE9PGV9RdEsXkK/dBEs8rRmrFwvLeVyQ/fTCFaSkQ7gl491GS
7B6jMFC0PsWLrgn/EqNC45q2X7wYvlft7LazNmTaJe9WXgRcLplOLC/Y5ht3tEae+mtyj9j+XVK1
hvGxRpij5FBp1rpMcg091qj2UN2nzcGShpf+7Fr8KH7yle6BnoZ8cy1oSNEyIETyMptTYG1Kq4fm
Baq914IfUk90N1llM20Nya4bJ56Mo89a1OQ1y0quY4O/ZRBqDDujBrpzneR9BIKczt9gXwElvKAF
D3Jn+1e6GOCV2Re1lrglciHe2klH/E8a+87p3yNknYLcJout72Dc9Q+zSXMhZ6uvgcfGS1ZFd2Ea
zItGWtsfOjzkKWzxkzk1f8UmUiX6CO3wCv2yO4hdYjvi2wE4QmrtsQPdwY2nxfnNPCCjrlh1hgOg
IPq2Emreaq0BjewABnttAZbpxYfWyxhwXzR8jRRDQzTxI5osoy5PleM5R7nhYOH/RBlEX893L15e
9XWgb62EbEVfXGc+IPpeW2so/YJPPxRPfp1r66qx0GCIdsExcMPabAFaHvje0cP2MmYKhaYhiUdF
JB613coC3c42JtRYptdzzFJsAtnztEPRCxJOqm8xVq2NX8SHcqc/gYCyQmYHEculAUxc9cgeh3K4
Q+c+8ofgfLiP2hiCqbC6VoyPvYguXhL3V3JZjeGv2FD5wPVi0ENHzgZbNWtDo1NUARvWZD8LEeeg
GIy7b3U3Yq8tmH9Cxk0+dyJfNWLsvkXIR+waoPW2FBY5/hnPZP8xttrkAjBiPIdpsg5XQ9MVyKh7
1kOcgUccWTOUsmz7GCdRe++X+lM3MtBioh/+HgdO42Iz+5zgoXOfqYtWlmyTdyLcLD7DqO8NX4gz
RSQOOnazOh3Qb3PqDSaeBps1j47+jYwONM4PAZo0yRL4nTygjwdKNYH1FAa6dw8s/XqOdOruHk8k
fLM96xGZ9zIGn1qIvs9CC1EOQLIYwjIG2HUobx8zgON8PMKuja1N1zGFMJmXc+cJp4onYsuiS+7H
eBsRwWtvQynF2xMFF1SgGmx69ZLvAEadXDB/3wLnmD1HuR4B0oG+oHIU2r1omtglrG/sWbccTS3P
Phh054hiTPyHsin/zxHqUzzB5MmIWbEZQRfgQm2D7cKohrRj14B6MRj6rYgHHwwReImvAdoZN10w
RLdmkIIOInCi2/Yw1I12JS9d8kzyDTOw6X5fSMWPEVTowxKCOMqa4yJP7DToP7gtvj35Zoysb0mb
BEdado6zovzY69bLHFGECXfTXoN8FxhQ3n/EvupA8a4WAJ3b+48429oxb0PtuiwHrCjfVAMDEIsm
aFazy9UPZSSDv/Y7u9xpefdm63hVFWHEn5TFyvKTFQdafVOnhvFkimEeq72OP+Vm/W/zPsbAlJm7
YaQdWmHjb67pf0SywxlAWQZAPXvHA98OmYPIn1MH8Jxq3GQeiqOjYurs6hyaNl5V7DpFATOKEd8j
qT1Kwo9VwfQjrtPq3KjByE/eF5xHe3MTShMLFaxfZSDi3lkFniOxNc7M7gvHu1NH2DgX4ZlY4Mlf
cvBnsZwFm1bRw5Nv6pLhpFn9LYUt/o/piaeB+CEt+q0z9LFrAvL4rZ+M97vF9+WumAL/bQJr7zzD
qeqrndanZirMSz+MxjP6o6EHpg33eYIzc470S5UYz+rVf1sE7KFVMSB15KcEPGuuZUXZJUHCZYN+
uuo+N4YzZEvMF0gA24cx8HEiVXoS2uQka90DNJ5MWGcrGtr7tOpAfQJNFJOFhbdCdqOD/E8yeE9+
1wDOGTjeau5Yr3gW70cbROYoC6IjlzUXS/1gPZOAv1vBvWUW2lPU7sgbBZUAe5x2JauGrso54OBT
IhMpcrYv8EBek9n4qb7Bfz7yQ2rBTBRAlYQFO9qicvaahUMm+AsN7qJpFBuKGsRaA8RTJBh1pgGk
iKj1kFnxQd4EhvwzjOWwxzMP/e4Qkjt2ElSmfVX3Vw6Om2sEyoxdwXyIjyvfMjDiV7gZ0Om7Wnx0
l5R9vdZBvL7+MuCwvlqNTpNsaWAZ5WanVDGQTKCPpAH6NKClfsi4LQ/kDy17ujhymjZi/OYBHI+/
bTs7010NVd3GpVu/xUggAWZxTVShVvokR6iLwEnDdIlomG67VKAYmnXamrMcLTwQJqmdUuzJ8vsx
Bo+menaTzQdbnvzJd0M1QKOJmPT/AZ43/pE7RRkQp12HCSGFRK/6lwyb7cjA7IsxvLAqH9wZud5D
SxwbvGy74NSbHDJHJetvCKY+guJCqaO+LQHpf0wCfNvaNgAkQrTJT9deAsKURdsEuRKgjYI/Fg/d
LaEe1IQcl8Jk8IddFyvkedfGaARXv7H9x8IB/f80gIVJ8ix4BD6IoS4yosSgRidTeg8A2qohcoBw
H6kNrTaPFM6cOsEzLcI/V4VD3UzelEh1k0WztDa6dHJKgJzlutv7kQ/xKPzJiz7zjhXUf55q6Mav
cUAO940yIf8OlhsTZMYUrKPOtufZKFZkDgzIzlDtJSm4qI3yOmXR7RxbA7ObQjgODxC/X7UJ3mLA
rd3Tx0x6+iQ0r7+h0E7Hdxav/fhE61iB5dZgyQNUevL2huKpwyvVX4+/mjQK7L4xj2qV/TkYNECf
zX+bW6J208Vdvq88hq09JBcf/L4UJxnaKJ5qQ32nXCINxCnGqeKO/AUzZpds6nVWxOgfN2ww7IIq
TV5731iFjtqdx628TuqCShikzwbnLwpY/DirdZCG8dItDcyLfMxfggMU4KChw9q5hiEcQJvjPnpb
ih7o5j9qdZVfqeaBUhqa1RLRoMoBUnWKB0T1jayyivQ73oDIQeXhLOIKom5q4gXyOvToJagFgJVF
Zd8oKGt0ue1w9kEiPUivoi3UH04+vtXgl8Z/XztewWKdXpsk1N1M4agbJEXnAZoRQlDo04zQM0e0
B6QWcnAB25HWAdIb2GzJRx5Av6zJPhl/j1BYqe0p7O85Qx3eA9cpoWmI9rtR9PxFj8b8WMZIAJH4
IQ4E+d7gtYgv0cRe6fVPOwMwsGw1i3lXsjK0eG/oQiYNqAjaAtAmAd2gOrI8qFuRSXcgNUIXB20a
PpajTwB18/tyFBziD/3qeHhuCHyTraDDtzLQnUPbWAmqWpPzaEfldEn58J0s3qXg7TbZBKUE2zuE
2hg+dlrHsMFSoGllmnFaXANsLrKiRW9GPIWXBNXLKwcG5lHzjWI9pmm/60otfJwqaHVFIDRxaSqP
0+w8jsMa9L/5yQ8A0y6LHqpzWlSQOXoGsixalqW739c/dEIa/lL/sC1bl0AigsbPAPrkCxCIF1Gh
I3uBl7SvFUdu4OjiFNpP6WlbDWXcwAVP/dCi10Nxx4DExwTD08TRJY8D8R94PHw3Nem/mSb+voAn
Es81i5BpyDTxMHbatM6Abb8rys7fFk7d3kSDN0EyyYrw8i7bg19O/lGXZneCGle07wZm4vSZtdtR
0/JbNB35G14FzQptYEBzYru5squhe3HQMgYsslH8EIl/ARf96Lt5e8+aIgS3c+9vSplC0cpCvyxX
Wy7dU4QLdv0EmGG+jr0xvxubLtuGZTFdUG/W98Ggo7hb9+C0mwZ9Z/qRBhpGFCKMGLvupOH+wRLC
OIFXR7q6VxnP5mCHe5s3GvZWMAeGZrq4HcSOzCwHigj6qfWJTCn5s1mUxpWsyGldMLybj1bVxQ9V
EG3J7fOquJnA9zF/QJ/rR+i6m+UPIUxQzrmNAR5pwPxQZ2pjUGOpRoRWRsLNrak8EfC//jD7AGlX
JBkfPC+9a4d0eEmGHq3D7YTWYTt0zgbkIDfogolfURy4oao+Elx3gJr2Lx5OBZsOdPtn8IbZZytM
9DVXLTd91e+MtMxux5iltxwtyGhpHc8dt5AHAPNKeqtJcNtzaNPtyKTgj7iIl+2OaV4IsdVo2GgZ
MFSGgFoimSboy9BXjt7DZZRaER1WgTNRC+MzvXcCU1txvwgeyGqxTV0sa/LXBZQLUWtmJjpi4lkO
ITbxtsMB2IHcSZ+dh5pb62FIs+9M/z9HRIXTgYykkP+2RsSA2vofX01mfylNoiYJWkvp6IKjgeUf
HENxV1qmjcbys6x6d5Lm6p1zJzLC6wCTGHqoUi//w4Wa+Gom5qEItQaV92kmivrRVUWQ1ZfAhaME
fcKvNj+CizzeGqg+voLOfW/hO/kHZ9BWsBy/vIuGChF5rTi9slcrYHdTUNZ3fRFCcsEI9lTTRuc1
A6BgwidGBajeISMBAU0zPpAJFrVPk3Q/2udc01x0yzfbyFOI7F8vtY5eJJecEI9O96LpL/8Wt/hK
ll0AzjStNyREejdUWjeRZfJ9mU2vZC0N+LoNNZxADQIO9gpNiPyGXEsYzZwwOPs9fjegYOE67Q3J
bThTq3CwWnWDTA8/s4IP6xKMGD+meA6oAXdeBVZZ3QQ2Gmd+F2B5ZXGYpFyHaI1g6f73f1X/qHfb
XAedkCCeEdPk4guSIcNeohkdPThBeAe5HbcPu2PaxvpzY9quE7H20Y7z6cGLjHVQcPbcjxBjNcrs
hxeV7LmpBonEeQYeFDVHpugCdey4gtgsYscy9db4hGg/ryjQ2czENEByB3PVQ5B5Hrt+fBzz7DUf
IHa6gNTDfJjWEjzKm8WXSMO6gp2NPAtuPWHG51AaoNC6X1HWsetB0ihMtKHi61NAGiUzoe7YFaxG
3y1y5FZpfms6wCuiHv8WJInIC5YJ88bvcC7qocXxAii3vp908DrTaPLrEoWtz0u0+kBL6Grh0GTv
S9AcVttsXsJXmfrlp4id6q+Jef5hqc2hXe7WcCwUqKhot5TzAmkkwM2YEDJX9b9lwAji/7EpcL5i
ImxAhhyg4bnULYMBKowH06fuG6sMTGsqpvqIvQ/6QNR2vlUvH/D74EWj9v71ryawEe+jImP8U3Bd
mT8kAxlQVJjZpmEs2fqeFA9S80Dxb8YvaOEWD6DJw64Y5yBbNKCCVC7IbL7H02AM+O4lasIXsj7i
MyCgbuYFy6qHRNAIvu7canXoE3jhnhpZjERD4XDgbw24XK6VupCfV1lNfrJ6kRQ3sgtXvHGyrd0b
8UM5AWkZRwZ6pVA9ACjZ+ysdwRvCILvidUp8Jo3tB0OLnU1sdXhNtjY7IlnY7lIoIajHIUhdrDH6
xtPxPoOg4F918hbkUfrngIewK3gdPSfon/1/lJ3XcuO41raviFXM4VRUtCxbklP3nLA6zDDnzKv/
H0A9rZ7eU3t//wmLWAAoW4EE1nrDOvOQ98LaLTxEtqOcsbr41FWKg8pAkGzVWHV25TA5nzIYaUox
pa9hYiv/4yM3fiekuBoMVNMxLd3Wvf/Eg6fTaGpLQbbEHVyWJLNy6jVYClnUqZu5cBV8O4ndD0Ev
NN7M+Ps9JM8Utp9rHeLEeizn9xFfoz8HL8B3lyT0yqvadZfYwfe50f4Iwi76rE+Ap8DSmC9LjMlY
27fpc6O41m7op+wYdVVynCMjZyNK+b78H/dClri/PWGh2xqqwxfQgH4Lruu3L3pqGQPL87I5mrAG
H6FqOPsehMWhC8vwaXItARzUulfFY1eBRk/yVcW0rq6rnjValazJ3yjfihzakN5S29YNRV2rfVs/
F3bV7OfZdTHkceoTnDqTTHu/vEzcMVdxrrNsXlg7yStFPbhG3Ln/XMo8QqnHct/n0KrWBm/xWdVH
Z6cPyfDAwlCH+xbnW7vtrWuQYgwWAM74w3W0Zyu3kG7TlfPgBtFfXpZ/jSLV+sBmLPDlJWJ0+Ztn
fokD9g7TvCthO/t3yzFFr/9LrBWuZHKwHFfFOeAPC7szaP6uXzcR2f1pbK7Uy62l0S+BmTZXm1v5
IVXxSZV90TS7T9nEioyPsnqP2HUD15mHL7wHz/VADXKleW+BFjt8T2ZSuq07fEdt+EtQ8z0B6Rv7
LjmLJ7TyEz/K4z/uuLayHUiG6+kfEuUmYW3/DBUpddASOf9dGDV+Wat8F/95lhgp9MaprCH/aJz9
0rsBUkpdRm/G9ioRrqKF4PcvLdkn8a5FuWxMMVLiXX/OawX6VfTJebKvovV/m/fzKj/nyatAZfAO
Xm9Mmyae56OjKdOxKtRstfSVfouFkGGxV/37IMfdm/JMxoYMQW/2GPsRg50a+BvXK7MpQ6pj0De3
cXP93VWd+aA6U3F1IJ7t4ihqfdkcFq+4pqgM+pG7dHsZ60SMn8DK0/PqLENA16tjbLbfZKsPE1Bp
qqbuULgDqR1ipyFA9fKgSxy9PG1Jd+169ixgPwUEP1vUkyq7ZbvXIqBTcxvjpSCw9/dryLMwhR2H
QFO8M6GdHdjmwXQAl3KyITkd0Ti3HqwmuvEByyEN50PXV+q2mtEvSD0Dlyanqw6zUSI0FrrZqS+q
l8jE/yEz3PDlPkLGcjECcMuLHC8P3Hf+9RqJUz4ByH/rrTj+ahjt2kkm8xP239Z2dE1rXzVa+lYF
xUUOiHBIW00aG8gicdASVLp4jcFu9LXWujU0NfNTHus2cEvUY1h8wIgM+2ALG6BkFUlTM8P4JacO
4DY5cCgR4q74Y4TslLF/jpDXmE2rXAOEap4a1X4Bv4C6hhbDbki65pxQ2/HNyXC/4s4FehrhX7eF
bwxPp8J8bfoxtpoj63Hq8n2cNZM/O6zJzazbK2Wo/FmZJqiFoP7ceV20ngprfm7BSR7ISNV73atw
yhOTRjGpg9yGD2R3tQHf8MGk6Wup5Ae1sK1Pg50Fu9Saom0D/wHxxOWPeVEctM3t6uIq5ocMQ41T
qK9j/YCx1LOXjX5m1M5FTxT70pWW81CV1vcG5cEE8YoG7BhaooGbuIcIBtrnFKcUHfWv3FwOmgZS
JsOc4rPa6N/LrDLOSjW0QJkHwPhiGPLr1tpA+vEAszBmcrGkw8d/X81r5u8gbxdRGovfpudYOtI0
v4sGBlaAT6GuJcfOGwykHbRROFFE2QZzMwRRSKFs3Ghyv9lpkK4as9Xf1Q7Cf6il09nwIlh1htke
g2XgAL56J4y4z52ZYRuwkPLR8/bN7ElWoRxf+AAe2zdnWIYjuVB1lYpm7QALaawxWXlF2L11aj89
se7+kFPdoivOpRue5EzFtJRL0HkwKJnYq5H7UozfOzIL6zaKnHU1GSWoRw79ElbHIR7B5N/beh6D
sb23Fat7VO10bBC0iAbNH4TqRR9P+bmz9XwHKk1Zydj9oKfNg9ElFXkNxsrDL2MxXX+qM+Uz7lne
Kmli4KZ5p0fbKE2CFRk0dWZZOSvrm4UcwuDGseZ+K13hpCzk3WJANuVhgfR1VCCX30Nywm9j5TAL
d9W1NWWqsgoazT3PmnFqS618dFk7KJjF4ZAENM5FO0W0bdLdG+4b8485TtAr+1pJ8a/p+TtXYVlp
J+hCW3mx2xw2h37oGPOTp4beWXag8hyv1LgwKBBezQ5smyoz5SPkks4erze3OhkrQHaurRzNvl+C
/ThCCbYVMgcity5y7sDIbnPvIRmvA2HrnTj6/1DJlTuSX7OYLus4FrCoAuukM/9DoGkEnR0a3Zwc
nTyHA13Dc4HdkrNPjWq0UIv42guieKkIu+cC6bjIW9Y30jN26sz4779L8/cdFMxKDf1X1SO7quIB
+9vCMoktqwK7j3KRo2aPM+l2vqoc5Nm9mZe1MLqqQP+LXu40/dZzq4ZU74yfAiTypwaLbNm6H1y7
v+RxhF21GCUPCZRVv0lIJca5AQlmVOxqX4B/XcUDzilp7ZFMzIQOXdNN+t5LIWpWEDW3EvcrfVDl
2R3sa5rq30OEhr/s/eUgYmNkXP/7+ybenN+W5J6DQpIN2UJzLZajv79zbRtMYF67+qGwWf9a3Eut
TWCr46kVkAV2J+FKNjuBUjAaZIgNG0ZPJ2AKBdbKqxQu6LqBYb9CPC06lUlH0tjIj27RRCcZghsI
mki27Vy5qunkXqIq8HazPhSbxuqVd12dUXTASv4gm4qjpqvUnGGBi94Mn5PKc5vXuq2WK3raezty
FYgaKjjLkjujbLrxNxUrv70ZNZmftID1bKSin0tKBLPTAt1rrOGVH5kfR71ykQPCoWoxd6mHo+yE
BowabtZNW9m7aKkGWjhHV6JQVoDlyw8w4sG2IdG8lQA+J7ALv0+4mcte9g4PcZU11zAtzBezcDYS
18ftDLNIkRDBDdg4RoD1ffQqFPMbnMzvyVjhdOFhijZLQn7zkWSNfZVYVwMRkc0QIPJb98ba7rJI
YFreQ9vQqcsV0TkqRxZTsxF+LgtwjTMF2QNF8uizAv1fH/Lkox1i7Vg1uubL6WQOIr/Mm5gFWZ+9
gYfY4ncoNoZKuB/GgJ/rSHHEHHFCWJQ82PfxmKEgjhb1TZ5Ma9PP7lzlDzfcGZKf8Sqx3WTVKF61
Ayg5k+A2LyqWrVd1DvWz0k1/yDCWZcPWjDMwyoJnPOT2xYjDmEUro6J++mMUk53cHLbyWn007wL4
MOyxBBK4zUxfEWbjkfAj17u1afJlkg1UsrO1OQ7NTjaVdi5OQC7eUtXGo2jqlS/jaHSPgbA67zV1
Y9moai9zwu5YyDrUVVw+2Yl2ReiQX3/gKusBJuklFYoQqlfK/c9y8MYC6GpbDbt5xPEkducnxVIK
9NrjyUTFd3wPFms6y4OCLeS5TO09vkru421YHhuAtbpo3mQT/kelEVtxyOK/fnfY726LAKMo7HXt
z2MT/1l6SXrBWAVXEXCYK3Nqnc+mirJkaMLY7oyse3Hj9oyToPM5DjTEmZqgP+RTPCDH/CYvEyel
t1MMe9rKZmjw7nua+9ZR2DymjokfxgyKOuJGuSJ54GlkgmtvO3rFt1sz7KoIz0mkY8pVF3baQesj
0OFZNPOI1rRXox+8fRwEi4+nqvbqtpF60kvvs2yZk9e9RNWbkjBSRvjZPeKIoT/LyZaZWausqJeH
2/DcarDUG3wT/udGxTL+WgnYngYgskG1/iRDqh1Oj4VavpIOUxGkTrVwIyd4do3dpGO+h7M1rMga
8CphET9X+gKdLkOvQXY4ZWg8z1BPntXW+LVDFzMUBTOq32bcOxpxqVRIPLRJtdG9JuoPGEHtotRx
t2GVlE9lqf7HWfKzd7KzgTe7tNPTDATIZwlPjj9o30HB4bBV68ghpU14JGcPyJm0Jh9wqrFTqqLv
jvInxKLgz4i6wDCkP+YYJQR8SIMhi7jGxA+1ZY7lqliGmfc5aZd+G+Y2eBgD0sOdC9MMVr1zUNzG
Bo+MwWorTFM6N0IwwZ4+7iPMKrQvahz8PqKxlmEDVuuvZsKXCLArJh6W6XTbviUp4mjzC9Vj7TkF
gHnq7QZnmN5SP7dhy52nr8bTzK7oxQiWszIU6K0Hxbyx8ZLZRyNNb42zzvRZV4zk4GpAS+RkNl8X
dNLDl1GZziMk8W3WGj3YV89+CTU+8tqxjO92dpJvU9ZSNGWtYL3lXoRH2Dixh4vU7ghPbj1P877h
28P+jizoIA4tFmcYt1pnGfL6ulwDCWl3MtNJQXQ+zg5aGNaofXM8J9mYVLJXNy5MaewnG8qC5Mmo
GukOh9zk/kabCdDZgO62tzzUAAGNoQz10wrk1u7DSSBHhHMIbpaga40x23bd0vL3jMnyDu4fZrYo
2SnBVcNk9VWqgxbGi97PPxpx8xKMjXBGU/X6a9WORo1jkZMt73FfVu9FDpbU6o3oBMrb+GhKJORC
830orOnJHpD6lGEHpRVEsNJ8OxrjxF8d4S1icIuzq3l+ygtNXwO5TtayaYqYPJOHzpzPY+p5BzWL
hReO6I3cPHhowvjhFmuAVx8s+Cp7LbA0Vr/speNIf+2oFbz2yphTIfD6rdolAIBtBALFgBYr8LUD
U+exBLl5HuCXTFPC01ip+5cxH/sNmGk2yn0w7TXdiYW64/gIEFLFq64rL3WrYGeAL9I78sE5z3mM
2hcBFk/aAnM5SpGumSd/hZnyriDa/dnMkszPs5LV1zwF6DmwaIjTamQ9qCh7GPTDq9rCwRiV1FrL
XvQiCxzn43Qle1Ol9q7hQGJLTB3EIXKM8xBS4UAjasRflixuz23rlGbWMRua9DoLe2BTgWRRtzDb
ZPPW4eJyLifImDzoC3pZ1ICeZGvKcCF0tTFeUbdETRduNcn8sH7NNBMdIsgOQbXoe6cocaIVZAdT
6/4srQ8tsoIXt7C9TY5C0COJqOCBjQM+2Y1mXaj9N75Zlu0fSdE/4v9i/qWB2eybPPo2AhhbKWZo
Pmix/c1SOuvF+VqyxH2R5144Zj7ws/zgiK4hnsZD3JXoaopmNaq9r/bKhLIMHl6jow9+VbEPvS+C
5YLXbHqc2VyUbMMCrk1YQVnCe/nHWUxsBP4A9zkB4iHP7uP+2Rubjbkyo6HdOXVr7rtMeb57+8gz
6eMjbX1QMzQOjWPtwxzbtLhpwBNMDfjl1Mj/0R6C1tm0Bq/tYbe6eCcX2sPJG9l1Qx0KT3a6lO06
RoHm0NjOCS+Rb1qQNB+TtbwanVq+lLzfx5SF2/omDMS3RB253S+dRh0216I1lrDJYYQh7cO3Dz2+
BmX0h9lD3nibav3L4gRd94JQNq5OXp8jZAOx2Ajnbr9UrrHC0gAkV28gI4ETjYH6JN23VO09Js2D
5Bw5Rl7CjTFBC4UReZ3YwMIEwsmrqUIbFqA2w7WivY0L3boJcvOYd+tceB1V4o7WixvYb03ZcY9V
E5CKQhsOLV7u6IGPypsHMElqIFktYsdDbIQPI3IX93gwI5F8j7tRsZdv2X28Z0HLbbk1ozH5LIVU
wwASp1uPBxmSsqo/4xMF2IMM6YghbVWRU0I5LCH50IUY8OjpRbP0L0My158x7cs2TRY2h1Rmndrt
mGFfwZo4f3AVdVlPYhSb5GQ1gUBtGnT3rUarSHdr6bnPki9kwhBybdhcqBJkMXXGSsuj4SixW7JX
NvlQkH8Wg++9mRg8i7mGwIPJ5hg0nR/wefhyYZq0LWK0aUQ1TKxTF+otR7kwlc1SBQVlH24CZwjH
ZquyyL1jFpKMa0rIuHENKRFlW+u4iINsykNV1NWqm71lkwE3aFb3HjlQTslCHrlJXpqsDI1Kbdhz
YTj7YSFKcFI8ZeUgVLO2c5aMEpsA2+BkxkkCJSM0rrZNMVxgFIa4TR6EPsFajoLJW6+rpD7jtpNP
l9tSKVVdYc+1FKeKNPkGHL3+irZEt1KVwfvWR5lv8zT7y0A6Qq3M6XPXY5s5tVZyoew+7YBQ9hhF
l1/wSrZIlON5gLYFFnHzo63O8dc6nsc11QqhWR5XeP78PaCtHuNkTL4uZvuPAXp6nRabu4rnFRAu
y+I1Sodn+a1UDXwE/iWuDVBl+d6URwCOuRwvv/Wa0vbryOVJUwbu0urAm934cVTGI9ln5OdFwUdW
gkTIyEqoYtID6mdzEcoRqdV6Tzcluj7vi9MU5GxhqKV+RfZ7pQr1EEgyHYIlffnSK8q4g9XUH7wq
LPZzmNswuazGxnKv00zroXKLX5/sejZui1bVj/eHvXz2p2yAkKcu32XcCI2/H/vQOnSfR3m2kVcq
nKzmBmzOK3n/cZeB5R2OpZt75ei3mLwR2T/HyaYc/HuMJSYcZ7g3JboMh6VWvrAQbZ9v/MhcxGbD
/dfYKLi/d4JlUpfqLjBehoJvzuB6ydeOhSoyHPZ3a56ga0+L9xLaXbozUwHqt3XzGY+Axbfc6mAN
lnHOwfGsi7nuzvBxeIraKXRftG4fgPAobEnn9FnJQMmV4BRfIaQ7KI/P3R9dqV+aWCyhNevHmqRo
w2NvDsnXfuY/i6LReZuW7H0KTMS5pqzfSbhW1OFC0eLss5MrQ9mUvXJteG9KMFebeD8G/3/NvV9Z
vtB9bvTPP0O+Lm+h+3RbeLYkDQExtjDHBWwCaAVulqY+FSdgzL8hKW6Qi4nMjo9A1LSWqAwP7Mtx
Nrt92yrW66KRMqv76rJYs/UKezsBh+hNj73oTBbo50O3qHvZRMubm/RUTRs52BtC82AGFfp/Yq42
5t4p67iDi1aXFO41C6aVnClfSlg0j3BFfngP286rJ7bzocVOXp65mf2lGszswRkqdv2W2iibtFY8
P5BZANtI5xPmett2UK0HcEuWn1stOHSx8sodw4ZAUpQnxW7j95G/agD9/ImUnH3IUnt9e/d42F/a
ebTBo4bcDA3HsR+igFdI9SV5Kcou9EfXiTdl5VYDiUxGZt7JtKH4VeG0w+4iPWN+0q6xDi3eqdKV
gnVZf0PteTsCQgHU2MdrB32c76U3obkY6elHUiv46+JXe56cIdqJosVx1Iz4KK/pDvh6t4rnPBZB
Ct/HJus0ub1+0GoyOVTalxd00mroovxgNGwyI70cL7m3BL7VaUcH2uiTWePkputVhQYduS/p4iYP
monBqkAmK1FVv3mpfWiGsLhIRtSoIlII2vciWU+jZt76ENCut3EHvhClynCT2VZ+XEJTv9i2Uaxk
ka7x3O9gaYOr0YbVg+OMVJPdrvqiaPg5UP5TW8CiMLwvRtlpt58U7EbWoaIpv/iyOc8qTfH4vTfl
TwoFRHetRl29LRNMs4UGjHRGrGP7EhjIZt59Enk2gQado8ebO6MYKkIaKFcIKN6PiSIkJ5IyrJ4b
LX7rFcDmtt2Mka+3ZbJjT/aPdsxdYqUMVM+UZFe0M/m3Yv5x8jPy64lSql7CkhlKmrmcSMHiRKOD
BFPU8En+ufKvkSHywE+hXEMGGiNE8/4/ouVHwssNPep+KGIsNfrAZDKdNQaW9qYLEaZfRg3bOT1b
1qRkrPE22RSqOG3SbJZwGG+vKC8qQg38qNuonyE58f4GRXG9kaFIfEy1oiLEU08+2y3jg0cElodk
B/eyiWDCG1k8+xzg9AiZJNvKMHYT8XGdoeb33Nma+GvT6wIw7jpzb90DBnKFBWd6lYcMYVe/Rzhw
e4+hBnaOo8JBkYhZRZSUz9pEGoSfAbpMka74E4WEXV5P0YuHPe4z+qkiTYb6m8z59GV2ge3DF36p
2n0uuBSSUNE704/YnXJhJA3JqUkKRbYsdQwF85+FBC0ljuZzl5xlGqqZcusWzqes+Qz3SIblaJJ5
rkwBqFBrYk373grOTV9hYaw27VEJlfwLYgAeqbJ5Qu6j5bNjF36qPC968Mo435uxvTzXjjqsTdRh
31sBoRoUy37S1fQvsMHm04xADAmxwNnJ5pAHGBeEiqIe9NF9MWeqe7JDHpbAzNZZqr66pbdcvCb1
UbBP2WiiFw0zovYebjtIbfR2g2W5ty0jspPh+pYJYT+zlcBZLXW8vY0lL9wMYDLyYGfLj5iE20qM
blQ0P2KySc4bjfu0j/aNalrgEyn6156VXOUhUJM1QjXq862lIODQRuZFtrC+S6/dSIp2GlHtvMeM
Ai5zzc8goyq6jZMOa15xgEr142yAABbG1ik2Qe5A2KRTB8C9cz2McO5jMy+me6goBBTiUpaZTH42
ZmIlK6Q1iiKbHhPUC6UCx9waI+b0bfUlMevwIKU02rJiXB4V6saJQebJYJrO9nawam3vOXGyNysW
LdqiNi/uUDYvE77tRgW/O2O79GLEbMECknUb2Vk7ASxbVdnITjkJAHLsW60RH+QIBIQMtJDF6uXn
JXM3eNcnpLZs8QKKeFE+nseyLuCn6LG6ciCureuoaxy/JkV+dNqw7x4NJcqOboH/K9VUovIgg3KS
UVYAwZ2gSNM9SBL1kKEXn4PIz+JtE+fdJjYxUl1Mao+pFfxZ5daHZaogSa3JXitVEj51oYoqxuCQ
4XKV4ermEUDDjnyGPVZ+L9TozNn50Lui/KhroOpyUmHubZKjs4FgZIsz2jmZqEXIg9rzuytV1KOI
yD6TXeUmz2BjuyQNfhmqISUblI32dL9ElIXeJnJG1DPF2CC0AElrOZ5BgJlfygFxJoEAnbLpl9bP
PgkHnXXzO8sgVvU9P582HfRXeDULMuNzcpqwO3xYlBLZDlMZL1YZ976WN8UfuaY/lmqo/aWCUoAk
YH1VEapcwYEBKBdn2XapkxI7iqE/hv1obJMeIOXUuJHvmfr4pbWqfeDYyxuONB/O4PZ+2bD2Ivds
vZhlkjyg2osMjGjKQ5deXE/Rr7JxHx9Wivmii/GxRnZC9i6G99Lqan4CTb1Z2jR4NoXKi1UCmNCy
CPNV0ZRCLjX1mxFD7GcZCjJAZm2SR9QyhOfov/TWovfmbyeu3i4Dlfyy/ZKRtt02KaDQvJk/efmi
f8dr56Eim/25BNiycoHQrAzKnvvGGdDBKZq3NA+Mc6jU6WsT4g8qwi3250clGEbfbmLjw43sYE2u
z+JxAO+GWlPNUgUI8gfEArIKWjNypy3cvTS2s7JPZTU6H41SaA/8mEBxCr+7esRcPu/c9pm7pXkB
A/1hW9UnPNg/PDNdPpU2hAT8Rq59AKwCitD3GtuuT97k5PjEwvgZyqhdZbnRbZfhKdcj+yrvrhR7
4fuajb6XzdwJIwwLFnM1GpH1Upa29cL4YtxS065Pqc4a9qEdsnydtm2y0jMwuPKfVCvYCgpAsJ18
CyoSoqu6L9QnyxrV93h5kmGqmAFceCahLrh1eICO89ZbHtlRn2t9gMGCSEpxNs16Xjlsg/YZGg3o
+bmQsMQYwYnwMVSxbgLqsZLY6ESq4+4OSefNcI999APQHupTdbgVZhq74RsBzgJ1h/jrkijoLIZK
ea08SnW5SRlLZpjDlRIU4ddM4deL/rj+QCqzucqJoU690SmK+NA2bnO9ktGnGiXqUgBpjD1UMVC2
sgpl1qO36lhX7W1rsS5WtLXEYqcyK5JpwXC65eNEszTn8SR3s4vdm+tqWWYEafMSf0AO8ozNcurH
Rmxs7rEaiPQvvZZTkvgRM+4dcrCc64he2SEPFBh+jLv33q+s2tHBGEiixOX4ydV7fkFBggleaAKj
SpokfmmDenxMK9M3G61fKbnZ3ADp+WKaK4R/qE4IfLrTuGjHiF5575LNe68c/H+YixQU+LJ7FTXi
5t5nINZcueOKYNH6IzDprSyvynG96yqHEc9k2cI1KcVlrr0khXBRqooc5cDFnfybFbKrwnBNsflq
Fst4KkrKPlmv4AjV5s7fbBdJfJl6SnxuSeVfmaxgOkyl00DbKQeyNFOSvkskU5svHebtYBZl0+tL
vr1V5x41tM5uiKdWzzH+zbp5r2sNuttd9bnSC7xh8Dda2a5WXWVRGYl5YwVWBxVTkcpDD9/eeiNL
XdnLz+YQt5RSpOyUY+j9usA2xpe6UzIWCMEpeXDFWWybyb51jMs81wGpGw9tv8p+7oPcY8MG2ece
rwe9HrYyGKhTuU0DLV3eJ7187os6QBYQgwIj5P5YBdqjzlbgxW3wBMa2DQagaVJSCBULTksQnyRb
BMHZfOcIsJRkhNwZJFVbP4jf56Pl1MXedId49VuCWOaQZax03U9Ut5LdPbd8Hzt1FpBCkpdrsN3D
8xg5PxLeAcvx54ZP4/Z7c1giWVs76R1yAoj7WxVeVE2lvs1p1V+6Rq0u7di9y3BFQnsNF2Kf9DPS
LWpn5C+tGw5nr8y2ttS8SyJ0FMvZsUWtlecdd8VdY8fdWuvZJSJY5ljO4VMOWf2tKRPWONyP49yb
cEnODXQlaXY5t8IJ8euTRtkDlTW0ZdKyjk+VWvqVNqFErFZ5+OzpjvJUBfObC5zncA8hyhM+B44z
rPmhjms5TPbKDmNcWHhr45sJZAekiRgsh4ww7OXLyLEgN0IypRzYNFir3s4slFBp3qa1ol2Knl+C
P/9IedGCr14P2dtOK/dY2YpzXLLOOV7k6T0om/8W+22Iadk6P0qUJu4d7s9L32O/XY8V+rRnV/8Y
D06wQuXO/CG7d8s4ZaqZI9bubWRO6Ra7pZvk+Cg2zFvXLSjZPXIO9fqN1OG7zblnrO6vQ6p73iIm
qa7aYdJYxYzhDsKBfeUWCSunavpvoNXILLGutKHDqvWCZ1qAjlZXFsYpbrUc7CTrwqauwg+oYXtF
Wyxgf1X2muvJWkKeljwLTia3oJVsNrPh7ZOcXLRsTnWXburBYzMj8FHFkM8kehL7MW0i5yHEz3gT
ItRxlAdXRdwydPIUcX06RjuE0iqDt9PboCwj7S9PnWmuj+is/5h+63Z7batPZbjm4WtCifp74+R0
fbqGKLRs5TZJdvR6e22RhX6UoSgNTaC/tn+f1I0sgOSFFjO6xEBRHuVTMUxIYqDgkfuKKWpY93Yv
61WyXWUlBTHMbp7YvKxlgjhq+nkn4/d8sRyLElLuy0v/dn1ZE3ObhBw45fodmVmN3UPdbCMF4hB6
65Z2WBTvr6mp5/Mt1jrIukRKhlIrGAR5mK3lKRKWu0lTodKeyaNlTamf5l63GXvLON2C3NxQexcH
Pe/8iBT0UbZuE28DdUxLB839IlthDCjEyIfQ7wrSI6cWa91VE7rWJredONrEgz3Z1tpUUcf7J7BA
ggkKnuAPo9ogZUCN7pchha6U+9LS/gLmPO+wJQt2DTftdwwSHsLeib6qkIb9SK/HJzWYwidjHibf
S+v4K3XxPcrkxUeZlwk5G+9sa0HEGgjRAmxcvLOhxFRYRu9VhuZh35Ve+iojTpo/ARCYn2UXYPB+
NYy5epSdlsquOk9xMZS9rWU3W0R3l43s1Vrscmo0eXzZW3ODesTqOlrdLmwcgExUgXNZpknZTHbe
PsJywcQoNM/VUE1HCMRw7YVC6uQKH2PZHmou14jCJY/DXaqkwFZwxVXRBKHtquxqrdKoDKTpyN0Z
sM5XDan9w+z21nuBTuZK4UsOkIVmMvT7IlSnq8IH88aHxQqWcBMn87MzlZ9IFlrvqdd6D30CGk12
RlGe7aq6szayGfd9tQ5jNT24EbImaZKwXVTTbYp7zEZiUjpsC57QdgTfAl4lFJS+IJrfm64XFhx1
fzTjFr/IrDw5SN+d5Jk8sEv0AVI2x3vcjqRkihhc51G6WUBes87+e24+WNXBUKfjADKc6k3czz9O
B5jrFAqnbg+M7CBbHUzl8nAbwyr1eEtjG0s/bUM7bC+Bmya7rhrYwLchycx7G3SE8RR4hq+Iyrks
n8tDbmTJA0bru3tZXcb7zAr8agiD9ULC4bkD02yO7L38GNfSh9BEdzft9eAiD64eGJuyrcx1/DMW
ZaTgh7ZR93KI7Ojq6CEZFqr0YliSlPa+z7s/0U/YhL2pXuVBCdlZY9SbA6Jwl9yflWA3UbZ7kr1B
bXkHR0uH1X1GlwEuQ5odXb061a7jDAl3LPtNEurJMU60N7kmu1Ouf2FbyyD3pUcnT9r9b+Os3nI3
4D3qlVp6pG90d6rXjZLp/l3hDwAePb3ufLoBrUvMTg+16bnPjlBXbuKIff5ijr4lmjIme103+guK
IPrlP+Mk7uD/JJ4vB/CwpbyhTk+oamjsU4vqqVDa7GFs1I4teJde7RQJwKnql6/qHK2Lcgr+9PL5
zdMK63kcZsOXGze5MNSBlq0Tc0DAXAVaeu84RJRnz3PtPWoATkhQedbe7EbzCdc1bz27xfCWUXBe
TWiIfNPQ7AC4ix0DWj47quzt117R8fDu8+lV6WNspxuIhWZitZgVRgt6Piy7ElR0JNLWqng30Wa4
pRKQ2kd+FgkRHwTPRIUAlPl40INKLR5c1eh9V2Pp1aMLWDxgYcWzdqSCrk6fZCPiCfU4trGzqnNS
OSgp6R0gc9xni2ro2FwUQe/nXQIgSQSnGoblWr2fNmPpHOVBBuFZ7IM6VvYydLuaPL1NvJ2GJMT0
eDnZiB41q18uZuXYk/ZT1Kx1kYVFTGTwQ55kG5mKlTF5FufYhurT5Hcyd3tL2TbZNz3R0S20+nHj
TO382e1D1Nqi4hvPh9CvMjc7g/5Lj/8yYnKy0NfTKTsL0uUx0Bfb1+vu/zF2XstxI8u6fiJEwJvb
tmxHJ0qkdIOQRmvgvcfTnw/ZHDZHe+0d5waBqsoCSakbVZX5m/x+RHDhsa5ThUXNCEBP0ZSLOnYN
JybjWY9i89ol/XPvr3TNI9/80U/SfVzBkOjuJKIqkns9WezSFpHUMblY6pBcxVKlRy5uOturSqm1
nc1n0dsgZmbsKd2UqznPR2/TZuOP66EnRrASVkzJDsvkTgogSvBf2nY/+dvrhqTjCLdJWv/rxHJw
XVqwpS+zzXWVyTxU9sbud6hixt0jeLDSVPaXQI0OfHWNI/uj2tjIOZ132kFd+jRlDrTVLSugE8yb
yzjeDvuzhCwz5CmRkVXGNY/w8eTbsf/fT7r+CEOBRarzo4syw9eeVV8HmYPqS5jeGwPOh8jGNddV
H47TUa1661uI1vde7Tt97/Vp9No7yaGbXIxr9OrJ8G39Pkqyt2tysh/0+9iIP7Vy1sGJqt6d4QU9
HN8KXczYDJutitnnqtZt+AFJaVTnKX+44h5Gx1r70cy2UnzQUt4X1zb2UxhQdR/jV0wEWjHv8YKY
gPBUPPr6vWuYi5KtXOV8LMdlM8y9PbKSL9LVdfW8pTyS80+CDFgE6BTNCioL8ovc+qQpkAvpQ8MY
m54PjIbV2sZK+uQXuM11mg4bKHEKnHG4OrY4yO2TNBp2ckYEGf8jm10A8Pxhz0HpPWVTCkb5iswo
dI7ZNdAD4SNUpD3vIAIunD5AY9qs6fegip+GpSVdk/I7cH3lWRq85MEmzUV5pT+kYWJuwjpL9spi
GVFr/dmdY9L3aDh9WiAQ/LEuMZ7Hsg7cFo7Aw+LKHniL/THQNs8x8l4D685zYab20+iaj6HTR2+0
cMfzJ1IprRe92YXFApw37nlRZXvNsKqLordKabRz1OrUyZY5fdRCY4gC9U5GKemzcvJkv3y51tFa
ZzCTi9O8YSmr7HFe1l4so/8OlC37i6/JjwGgyMsMxfUOI7MZ9efuZ77swDQ/LVZjy+lbNmQdVZjE
0cxnQGDOSzeR6F92bZYPazuJ3O8yJ+I9cxycubnu2vQqDPdG67nXXRuZNaSoSr088PoN2P51cK1Q
ouNDDcKgG9gXjAEpzHbBKmRRntyjJfmtX1p+ihCRnqQoFiv5sjeq9pFZhE8ymCJTtiqKuj5LMyEd
vh6wWb2TBxmOMixWFjDR8gL73RRUiLwOdbbbq2B08GH4eLlCXlN3iks16fYWNaqwPkf874PIMh9v
/U7hUmNtrIt0yVu66Q1nwxpfXMK5+pnFubEHd1Bc2AYlCWdedJ9H3XyVCF/2neIBP3JQ3LCrctZh
n/70ORzsfRmQQLn0CcfeIHZekS1Dyer6BIkJwuJn6KQNKeEMOHOQQfbXzSk/VD5gdfCuy6HNN/On
AZokdrXLOXE006ca5A7beUrqrkdR2qvcE4qb+M43i0fs9RbAQLlVxpEZXVBgwcWlEwvZW8ykY8Xs
RKxdbp+ealedH9As9/ZelmV3RZPWL54z/UQANPsrNOa3empxNwZ1vwAHPgWITA2CmW9+mubPg5cl
29wxEXdeLnI3wenkradF4QVGYTxl/RlyVYAS7m/qB2Si8/FNy5Vq6/rgRU2Nz0/hlMlG0VL9pwcz
oCy1+DfO7CA8vVJ7IjmQHOxCRRY0V0oyCcrfutf5j5EPstBzgm8BqlpfgBynZ6tFgFSNdRTxOLUm
2GE2yDfx/hqs8Ugh8F76cMTBafbj4nTDOeoq7Eg/uiSs9ZRm4xUITMqAgUwPZIq9bXYVhgd58lca
/exRPf6tVcu3bPTjL4pGjSJA4vmgUf54RAEZQyMXnHVl9xccH8ovMO4P3vLSyBEbP+goCGykSdq9
xnTO10/SrPqfcdxP33I0Di4+t3DQmATJAPVthNv3EoVL1att9NpjmNhsIJz51V/EVxVf6VDK4Y6K
Q3+9Q/jhdVBdYyf9lii13kI8FPDLlVJM/SkLh+TURXgfBll5V4l4oqIa1gqG+L/aOWmFTdQDPe4G
E5p/72krwXSGRjifLGtBwy/w0FtT4KESLKNVFhjsc6Kvwm+PEemN2a5xpIVUngyIA/oFuXcZlEv4
T4S0TIyi8E1Q3yPCtO3ukjEGfhTMv9ykGk6ObTXPStib92pk7Ts1bZ+lCyhAvatKu93c+pZJZWdv
+uZVX6Rve7P7TgonfYTYb79kTY5VPRK4qZLjbYg4+1ppTePVhDm31cMRhmSoOfu4GJsd38wCJZk2
3GkqVlxXO5kAuga610vvkpkAgUyQGELLXQzPwEaWel/HOIuMeCl+Q/5n3uPoO2ylWSyv5Cqz2oM0
7Qq8AwZT0/012J1WIdnwF1gP0fPUKUfN74PXmhPImdeXtfL8+U6r+r98I1HQl4b/2E2eulEKz98L
4bFXIlS1pLnQIaU5zpqxmnUVV5JTWaXPtw2X3CGuiQL3YM072cCZ4ptzG4lIHVAbp5iT1mG+64pc
O2HCMM/B8NP2/XHLW6U9FjEKJF4a/S2bNdNAjk+NAvcJs9rohDFFvM17Nuo16tcuWQc1Vr91Vqbd
K5i8UjPzjFebkvx+cHPqdgKaKRPkuafBP0uTSXZfurvIb6AKLCcyJVSM+xj1I2ndDmn+4nZcWGyZ
rn1LYS3WRlgjVBB9pP0OdmCxlgu4Y0g2JkLCV3KA7Sn5WreD8NBVP0usrPYlUv0XRa39GYV6bsmX
t+u+7tNtlxgKcvT06YWBgnlJ3e8OjYHX9+YycotRnGRrZ91wwr4p2LlO0ENX6xDn90oynXKrksIC
hs2lX0b+W9/QUXFIzen5j9hSniKdfnYuq9oFmo9fOKLHlEUmlex6FidnW8dFJ9aPWBTDgLQq3D96
xzrHepI/lvmwqvJhupdWKl1KoW9tqww20td605JF6lkKO/K2RRNUp1EStbe2dCbBzN8kt9egqDbW
vF1aYPDMCTQoPyuQhe/PkM4q2VXZND6UnaOsyqLJPlVQdT2pzpRkjnIsl3M4ibQBYVDHW8lijwFV
jm/R+bZ4S/et2QVdvgnQqlrfBq7rfYjw0j/gZs/Mo21XqeOfgPJoAaLfLlfQ+RVlLvjzpC75QCwT
wfqaOXWzPoy3KQdsp1g5gzUh1ZdE288bVtm19gk4yDp1o600bxcHDRLF6f2TiuKAs8qS3DqqZfw8
h0l9QRyfsy7K5Jxwx0dPa39rk+MebprmrYIGdepgAyphYPSnx6QxHSS632fOg90fTGBe3l4r3OR7
YBckDOeo2CYB2xjHD1/zzNX2QAjsvT845jfFT4+CXMzYgK0BPSAKb4/J/TRi8iCCJGqSHNj4zlsl
jJO9G/ftqTNmdd1OzvgWNmx0IeUNp0HR+zeEgy2leEEfel/q0fDojfBfF2ptopBZzQdww8LHnT3t
cSjy4nnxiGCpTmfeh/hRflO89heCZO0e1YN6L0K3Z9Puhh/20qlXTb0Xkdvv0pmNyMBXPvxabbDa
C4xoBaYcWAekkRo2vwB8wrGtv9qturuCHhAm3Q9qZFybVV6cnK6Ov8C/udYQMk49aG6ZR6kYxHbl
Pzn3t/LC2Jj9kS1GDG6aVXgN8wBvscKttxLfGOaIJ73YKkRUgBBWto8zCd9bgVTubudBKaRKs1pS
PCF2i4IRu/1InY/cBnCRCqqZyocMLPgwfwGKSRdpfu3BCsLNbZJAzORBPSq/G12AronLmagKhyb5
hrV28Azl47p2h/O0i8ELPsiyXVdGt3eCwFtf1/RlsY//lwjZCVRjkZ7ZNJyvcOMcf+7Smx67SU+f
pyR7km6bCtK+xTBlNxRoXizs9Y0IeEyLBzBUF6NDpr2PAZVIz7wImygNusvSl7F4566mXpJg/BYs
ZE3Xj6JtXmX6QQW6+db1l7mD6lkrYXdXYpO6k2Zh9ecqyaMXfcJYw8ssWMzL7A40MJwXtb7v2EU9
L08tw+953WZYovOK3pVKXd61gcP+ErbfXryDOqdX8V1Enkqa5liUT3qLXnzpwN0GZvTsIih9L85C
rdWeBiGTYGVoIC+OnrbtueOhiDkkWjpLb6pP6bZamuhzTCe9i+uVjGqVGj+XHM5kUC51jKwOJ/cH
afFBAE+LcJY+G9q5a9PplDq+ce9WJSm3sIJ9VcR/S5elz6ARbBmwsu84cYWHCY15tIaVlyCIiuor
PO5q7e/Lrpx+AL6u9kNndnsjMbof/j5gFf1BLavazypyd9JLQivo/zPjuWuXjtfsijZynmDz4lPp
18FjnBblnRUVwApV/vk7zhpnlJ3Ywo9JsGsaFb7gMtDbzXCWOwAHcA6kfb2t7PqYOnp8sPUhwAR7
mX2bg6qFkS1quUMYO09qZ/wWRI2T+PnKdQNEydw6P/GeDbaCwbHcneEOxU/A09o2tozi2AAgPfYW
FsBYGuM0ugDIu5hTSFTVv8ZWHyEqpf7DZI7mwUeGeg9rxvgisWV373f4GfmqhbJukrlnLbOxi8qG
NTLS49lCt+JsLBd7xnZ217h+uwLaBzSntcLmPvVwItFCtje91Y89GhYQ01QP/xRlTvUze3YbyQUF
JIDTnNjgYxohA0Y5NSdrufi1cYzIT+4jn+zX2vXr+FQos+ZivcGt5YctWph1Ut81PQqteHqdyFEj
biO3lpd2LF5z3R4ohX7K3hua0+F3qa+uafxk8ewJtZKMvtx+DP9p1SPtFM5iFsxIkHlmeAcc4i0z
rApR7X8unHKbcSXtyaNsm/ZUbKz+cwhGg/V1RtVO2dqN2Vt+mnZ7FhysbJdRR+icFP22GEAwInAA
wY0KcywzKQ4Csukks5x6WX4ngdLpL/DhK0RniVZVNz8YS6ZaRuUyDF1+VyMfs5IBPbQONUDv46Sq
/f2wXNzAiMmol942RcDj/jYgd35YHJOG06oMhqGCvc4S1qqKfbIUNBiWlvRLvDQ7jTVqDhChkqYM
uFXI1zKE5leDeHuA4/8NrWOU9po6fJCL9OcW5OgSLXuwcv8eUNXizkpKLPeWAQmWOyMus3srv8/x
DzGvg9LvTPkdfE+MclLj7o88rhwh0k59S6lI3ElLLrczRxdMb1iyuPuxJIPwYnpRtr5mUvAqe3Ib
J9kEsxXdK0kZnBPXL7ekxOY3vuZHt/Gj31rHkQmwaPFCERWTnbiJ8Suf9KfOG/WVhCACShZGm3/K
00jE1ut29ot9ETjaBvUl5as2x7hgNl38uwqtNdRoKjQtMCq814yfZgYIvrIN5QuaEziiF/VEQkQ1
DsrosTSWRvaQqsW8wBcPQch+L8419ySUkHYSqGD0udm5NTCU5awmwdD4PjfnWhtXVWr1R6SxtHVg
wRPDwmQtbBWAh5xvrC58sf0g2gfAYI68HqKjHlBdnMaMclDXnSwbszRjucidq/XZKZ055OfJcF91
/Xu/DNadke5qldqFNG+jMj/Q0A1oqEXvbqO3p3z8wJrjZse+/IttI3feOG13SBaJl7pGxSIZXjOW
8ZPfNfZaui3eFewhvPoCI9h6AW6ytxYJGG9EHR0gOKiuZbabIovfquFzU6F1YTp4eTlLmFUgluBO
4YPkQyS5ccuM/H/0SUiuz8rBKW0UjUmlXPMkQ/cUzrFGJQ0aidXwgS7GIxWdxR42Zs/IHiDd/ZFM
1gt3naSddrn15ykie0t1UnbwgaXsKN5VxzmJu2rjJrVzV4TupU9SQObwUeFF1QsvKu/QU7TSctxd
I3XLRsNuRAIDtczpsbLbJ5I57UmoXXLJ8zzZ6vjIbW6cL2rI2dn00Y5ZJl2JXgVTzWWq9N2mavjO
b+KEdwDns/dpMnqLW35qq5Z3JZIzJ+HUlX6ING2clBdp1h9NIR4lXvI+Ks1PowtnWJTdb3MlWM3s
4iIspVtwopXddlYn/rrFp85lS6z04dZbzOiszadGuMdDAJNKN6ZER+KB43tiaqfbZW5C/XOT3wKE
wEdMVpAywor0r1kG1LmPNnlTORACVWoUT6E++kcTBvMGHZDpRxwMF7VDaLqJ63ovR9U/Tq5y+A0X
JJOMysVusnTbth6qax8DvRyVb20JlMltbSARA9oWoUpEB+rF8wMLFf+OQwTcEVrSLwYg0rxF9Eb7
NI1gHla3AYlTZt2/663x6ZN5iIRUE+ZhYeocyAa9CFrdXnDrLHd8MZqkJRFHk4wtVmhO9SItuSDN
SGlkxrRRZrVFG16WZ9wi5Bnogrw/QyKWZ9x+yu0Zt5+yPANyinOaSvM/aq4FL17qfrUBQVxwKAlf
ogqC/dTP1U4GI7CyJ01HzkJGpU8BqVlQ23iWLo9T7npOo/nQL/Nr1O/ImAHLldEqLJrHajHgWQZl
OtyQfWNBD1xY2jgP+1Ye/o1MBHUn7DS/qbFmUqRu1ftCmUqOXd4EyKicH/gyUon1Mu01nufvHinD
o4kUSPWrCSAZplS7DefVLUzSW5jF/qgMqvjzlOD4ieZpO8eoic0DUj30O4pPf9pgLI4sCB9pNAM0
w893gglLY3ifhqbh4iYYM/Jg/2rLuGsP3lqwZWYePIemE29As2AR4lfZeJzK4Mn0C744fdTziiv9
R/4G9evgpJyUa9tYp00d/bI9i/d+b78q2Hrt06Er7rLYCr9xkr1IQAu4f81JGCuMUZsuph4cnBaG
ist/06ULMctAHMvZpq5Xf3Pj+XWYWud3Z9iH2Cya747STRt/CdXsbD5N2FHfQkUr9N+hLJnRsSP3
UfChPLtFW25Vv9TeBkgQidbGv13HCGAdd/kL4nPD3vXn6ADLyHwCoYMS0hJSJu4qDZ3xZz5bKduf
IbxnIxiSK3przDxfU8cBrGf1xQ+lCb0TYt3jc6a65SWslAeLlf9ZuhTsGDalY0e7fybkWyB46oOM
glxEWqYAfl70as4JbrSUFdVX406GTcPOOX/8vE5VPC0EWeUqaxkMWjRVGmrUO1T2o7tu1jNQBVr8
0NQ974Qk7dVz26CgvfRh/tCb12EVg2OSBzmWek2k8C7kIxwavbnvERV9j4kyVWW3V/GRuk2UH6P0
SHMoXnEXIkx3dlUVujAZpoM9JciWDxrn8iW7lLRmualyvOgVf0Ed5ir7VRd4uV8F+YNfYmYTe0X7
iOJTyNfF6w7SnGAzPSKSo+9RdQV8Lc0lTgYSfBcVuDS4Si1hS3+gRujSZjBPYteFkKjyATrnjnWU
Cde4vgHd2OQu4Pq+89JdNbn+UVNn/9ihCgULfmmjm34Z0rphd/LRFxnVe6BES9yn4YrKobKVodul
8A3VWntNki9foBROTsTOvkwcFRdG3XKPdqD3yTmESebzId/zsscGlRQGiQgW+vWkx1DLFcO5yF2k
2T4qTPOXW39q4gpLRbl1Li2Oeasszca9neTGvImXTk2brlOk9WlgUNxwZXn+sJcReeLQcRKyC+rY
JM9ihFHWWTF2eJFifH/tSXNjuLaBeOROh1srY6lEy5hceiCMjMm8W687dyXnRW/buimCp4pFkRXb
0udWqQKEgXZGASMJ4BzywX6gRLCUl7ai9l/KerTPEquiMHQqRudnEyL8seagMYEbbdp9PGwkkyP5
G7yr3L1hJ1hkLqqt5Yz84ApFkIep7dqThLRL7sfqWnef5aH6Sc5VnrLEtmX6HguJ/cTf4l3GNmlW
hm4nR/lldGvQ7qnkHOLGV5+la7BgnLHqmLAL+dMGNFKeTWvcJHaJLdTSFTgASlwgravbLMqwfzXm
77ydKeDoqf9UN+Gb107qd5Ib/sYabFTMpq54y+KvRR9o3/tG453aQE7CAEn7TpIDscW0esnHcj5j
lNyuZbZvFNRJ4Mrd52n3MLqoMWB2K7Kk5Gr5YAaOe+QIray0hdsCjfK9KZ4/t6aM3oLFIMiJ8ONJ
6xkyZjkb+yxtVUrTHYhvuGM/FbPZshL6/1HiCXHzOX8rgwDRkCGl+pb01mFEJWVdzAAlZs4qxx5b
7kuUwDMOest5sdOiWSW6F/9GMmDlmIX5dxxrj86gVN9zzdPWVRcoEKocde94aOM7VgMf3wm6Iyuf
cghSs/3zLgGvd+zrQDn833Fsl4rdgMwUzpFa/YQKMuy+X6OAOltcgGmEZTle2O8b7PiDxjIQr0Kp
GMzX8Vr0ul6b1j132O99wjNZH+wnLfHP5TLjdqC94qGWgZQVZ+el3vK/5ZfhV3iLuxCv3r/TEHMv
Ktw/LbSJ173VVc9tEdk7NbSaE2TZ/JxXSrbTyG19mX3XWqkmGaZlugP2eUvFKd+pNqSP3zh8Ptv4
URSzZx3s3J8g9NFMEbhcpRQC7tnd1chqL/jipUp2u2hD9yVosR6WrjI1/V3mme7aCUB5WED5rpvy
W1O2+9KskjC6iOzArflplCL0RXb/MtoX6t/vXNjGUah3O5nnb3PX9I5OCo3lTm7TpT1MIxoUcutn
sfseFaCbc0xKDkuxMT8NmJHkkLbpG6zQPwLasHfFMHxxhhnxhuVijgmbfLlVTfe98zYsfYNifNfL
VsfI459prR3B0jeDdHyq2ZUc0QHBQ8ub29OYtPZDpaRQwEcr+ytyOCSolXnvOfovYLjag2sqSEC6
kM5syIk2YFY6h4GjW5DY7q4eS/1B+uRizcG9a3Mmt6qS7009Kvq9bT9JVPsRihIxxGFz/nGbLYOt
5VBerOznosMo+gP2lbR4qORJiwX4AjeT5hKRYTHYFojfwNMCAbpc5LR5PXj6aU4hrY930ncLyUsq
Y6tbG2lo+F4webYSWCGCTYl48pAE88FFumlhHnUVpqGbF9l2SPwaWfkk3t6cE8GOeA/9PB/zMldO
6ApByIk9jiWmFpjQLHn9/ifDwWkQDHfol2W1Ghb4tlw+tT/dypBT6MVxXGSfRmA73jBsCtOPfy0+
Er0CNMVywVNifVDBSk2aA+Z8+X7UdO3F7PvfEuE4MIIQi3/LQaRs87LQyXzm3b2jacpa09nqK5YC
MM1J8zUct/IMub1+tZPF4QmGljFoxzjjX0Ka/zMqgkbwhlTqe1S0SMlKFHW56gzmWJ4l3f5gaUfc
RkIE9Xn0LarqHlNobIckGuJnBYAVVgda+MvNAeDYVNfZo0bzEQWRdtsnrfWz/qoGSfTLMBLkgXXD
PZrzpo447UO/hRbnxB18vYV5J5dIaSFmp4q3vfWRY4Oht0RLHxK94BIlMO5TH1/4xNmPhf/1f9U2
z3sVqLcP//Cmay53CLkGl6tCelShGSMx8YIq6oagPhnIpiPulBoDMCHy0+EOu/d4sfsiP21Kllo6
QkljRyU4ditmQ6yiiHBqJWOdLMnr6wRH16DUxroOjLrK9TMignul79Q7rdYnILVLuhyBKHLkHagz
tJJqNBpry76DXcb+ZpzeWIjiw4y6JJaxCBR6iw961ObpPXqw4/3YeOQojH4fDsjfi2aISILc+m5a
Ja3lv8dJiATf4qRPgqVv4pBA9m8Bi91ibs+/PSse7HFdZq1OMRH9IiGGCYdsTrR40+ZQtKUpA1fy
WKWr6iX6dQs1Kz9bjVaQ7bqJ4y60r9g+uRhx4FNrtVsbiPBJ+uROLip+Wc1Obo1I4+t3Cw/0vKhX
MqR5Ydotkmr/YZtS7cKlci6XRCrlcosIHdOnRdMNxOcLi0a1/zOmbnxibtPlTqbI3ce862M5BLz/
GCcb/ypGlg5OgXx+5aOMKJZzXPAH8hGXruuoc0XdLh98GBTOMYP4dP3cX8f5YjVk4fGrcYy2OfU9
CYDPt6NtPJWRl+91NINOEmOEWaGf5VYL7ewYjNHMZmNyao9/lTDD07XXw/MQtajrfNy57IMVqHSH
P/pjmXGLu82NPT631bCkEj+ecotTAnKOyLH8S6win5ECWcQr1LTpol2sON5Ob5Tn4kPQ4pPWBXpR
hHMQHNe9rJAh34jNnwydDoOoE7nvKzdHCDqJAC87Db+MAcDrVjpd7Ci27+rtUNfLdaNAM2iDPr+T
QiVqhdY+xIIaizzqnEMxpRcSkb+sOetfgtKPXzgTypBclEp79YbZvEhLnhX5yovqasa262Pl1a6K
dQzS/Aes6Xg34jm7ScFjYkSh7yGbWqtoOXSG8QymN+Y0yktLvZe+fjmSKiAhNuFyGo3kNDovp9GM
02iCYC+Omctht+y0DvAs0TJv+ni0xwqOJYF10EfNfJALf4C9KvueD8rS52iV+TC3gfXg+ebW9Co0
CD5iU2Q2Tq05nm5dcmekpMCcvqvX0gQiU2KcZfUbWHhAJEF86Wt04KYNmjzjRS5tHFhYz2o9J2I9
WokcPFXq/s4AmExGAFu6PsOrNrbH6SDN2PRexy4LHiMnbr4pxTFc3OlqN+tA3jlV9MN2I3KNGdrM
U0Ixtzd6MO1ex07NbB3WWy5THf89RKlxlJb0l5O3TnKXU9wyCTVA556Mw7axrBY/MR32SqgVyJot
02UCNeNxF+nILsoMt+0pWiahxdE/7cPqUOfog63GGFamXK5tAz65pcAgB1KZpxsZud4mc1iww67M
nVWFvxOMJTmkLH0RQTuzzHVWLbQlAAEs+VZRew10q9o0MeJpt76b24How0pItYTMdsZnzB2fQ7Jn
x9iFhSqS3uASv4JTSb8ExRyeM0wMkXJEn/ujP3WQ2fov/ahsheewTe7LMUBVzYGs27n6VsRgbwKx
DYa0A/9ulGAxHcfmuGTdU0DAB/tbpMz22YRvIA+45IJUztLCyfTATert2sz53jATjK1o9MA2oGKR
mr+kT3R6ehH5qX2wveakn+260jdxOZlHbAT+KgKv/Bla5fUm/ufmY2i5wQus+ik9upX/sJwfpT9c
2gWhmNZ1+7i0BM2Y/6v1MZZBz1z7/DsdrkAFIx//VlDHx4d0UfYqYtRop9h8EyxD5Np4bOZ3orYY
60guAq3p6oVBjv3uw/AhrvhPt8RItASQ7pfocRjIn/7PB0hkM4JPcIr87zqZ2bmaUBBds0zv1L7E
hUObppPcmRjRYp8lMbhNpMpaups8Me+KQYGuQrjOZDIlKW6r2O29P/DTRAm6XW5Plz4IdoiRZm+T
39bHCDXQjRTT2kgHZFghod3h0fhFV8uL9IdjpoARSkI+ItTcTMM5Nz5C+Jz++/vaHqnjL/1J0Ncb
Y67aI0LJyttv6TRCfmOK3HuU4WOIi2xs2UtjZWFxDllALa+F/lW68wlKSAL9+fr3yi96/cPk9vrP
cvtDrv80GsL9a8fgD5KgHmWmrVY1+SoboqFdzYNZn424cbWd4VVflalW924YNee05HRio5zPPn+H
Cor1xbAM64tqeM4K9Ix1wNDZ/DLVENRzxy7XMtpGEBy6cktC3/bqNYJUCICfJwTGz5rlm2vfb6x1
baioBn8M3JppHszNCmeV+c4JtGOgBIW9LvMpOP1fty6i+aCZh7hYgfOfj3O3lS576Zc7eYTcVTrC
p2h0Ig00o8n9zn9poh0IOuUslUapQEZGbx/QEsdwe+CIJQO94SI7GZTG9tpZJPGjWbYY2oLGrTYo
9K7yGCNufJpmpDDMVYhw80M8j7/404NDM6bpQ7VcLL5KD5pao6dgBe5Wmk5rgdUu8DHZJoD5KFQ4
1ICn2MAV2PT/+mMyZQUbTA56jwkA/pWMymOq0VvLbyBdpGwO6FmoZ8PTw5NR2IuNhfbYj4Xmr1zf
3HSKH9630kzzOV2XSZnui8xXH01EEB+RkMJnu+Dk1y/zZHKau/49cjrvXTK3LNufqTOURwmTi0v+
YwuPRNvc+qinXn8LUDILZ8r7NjY1Wr2eke/jpWpTo5uQlj+kF8OVj17D1osfiYqur/R2ZbTEznqv
POV5X6+aAoGXZhz0H2VfX1onAMtQINyPm2z2nz4ChQAK1f+Wd5jDx7GrPER27+F119XHsFads6PX
4C5wHvgiTzIbdpRpn1ZNBGIWJHW4lEwSbGp2puKmLxxv0sUaxvrdFvM672br56CwU/CyeHxoFtHd
KO5/tSMHxdrWUUQ1bVB8RlQ+pUWH+FGEwtVSEMR1BWm3JUKaHxHSkklDYqibJo8eG0xRrq+GUvG/
me2cPfH1G56iJLy+GvQWb4Q6Uq2dHJTH0v5mYiD+FAEP/SMK5SoL9yPcF7I4ZTe2vMvDLHjWkrxB
q4WWdBnLa53iyXPX+/Wn/qxHAasZMBsYFlPBaQrsYTPY3XhBX3i8eBkarnlkk/BEcXKLy9AYYrDn
PHWBUVzPJ7cDyKcDSZxZuCbJYeR6myWLWQtl7ZWXYFk9wX1/rF3ydioEuq3IiJpJTwaZtXbRGTVx
a0ckIZz3OKiO29zQrLth0eqOx5/aOBqvkTsbR7vXCgBQ+MmFNmuIm7QlBUTNeYpMAD6Ln1ybWKAE
BuXFsMFXGOSJnhJ9UfJxSQFqWeA/qfzJV93TFIUif/6N6MJ7ZOyl75EoCwFfNck6CuYEhwq3VX83
80Yn3XC58h6uFAft22A3+QUvNZgRwoS48h+0b6Ef5big4JCH6N5FMAWq+SMunOrB5Szhr0q3Yp1g
v7W/QhSULrDAWy15u6tWbRwre+Q+QWF4dnoW9hJ4fNypSF48R2aqHTJ7mHcwyrJXkjVnu7Q4c0pK
HFUD8oJF8ZpBKD5D6FCf+SAU575wXgMhxGPGYq2RR2j2Mmpb6vz8W27lQsK2AkGVOOu+SShdJGr1
SpoGJmStnGMTwMUqGeZ8jWvPvPWUpLjvvc5ZD2q/CGtQ681J5DzCdgzvNcOM1rL3S9r5fUCn2nE/
sHdem7UZYQq76MkWFer7ua99oVJTrpChdn63A0n/Im1/KTDo1n2UUYEMQvNQaHOxj9jrbWBlzhst
H4aTqY7lRl4vZlI96YHhfJH+lvMNSR8Kzh/9YCwvKIvVf7lmmr+WRa/kh9ahSOWobX4BLI1w2iLn
RyYuv4w1ODApG/TTykI45h6giH9S2N4KjutPuNcyGLiwzhcizA3pFQ1eeURRIkPhajss3Cq1oSRr
5F6JEWoe341lat81RgMvGOk5NGSo9Xyp/RJ5r2HU7h3Xti+lQWlUaSH/YsS4t7qie8XOot/XaCAt
n53mm2MAaS3m/BHcwbDqp7TYwG03garb2qtW/dXMKlp1XmPdZcE4UcWjaaCpRMLYfSoWEana76uV
NkaAwZfZTYQwkQUV5p20G0FCgaLS3V2zrKqVv7evpF9e3/+PsvNYclvZ1vSrnDjjRjS8udG3B/Qs
w2L5Kk0QUkmC9y6Bp+8PCW2xtvr0jugJhFyZCVJFEshc6ze/2p/G64baHfRsMNaiLUcEIWOwGEDS
N72O9pzTFcEucWp7N2K4+WLEGmUInsRH2UuOIUG5PbduZa8TmwejT8qHbHBshLYPchCkK+esVdWd
bBl2NIKpDqn6zdfP+poca4r2bg4vorOcDtsGL3tUPwCo9o/9fDBz5C11dKr2stnX7gQyu/giW3KK
20SvjqkGuKgxHghTv4+RWdxEhWcccP+iCjrX4SqjgD6RhNVa1utkTNbhBs8GsoBG/CWuKKG2m1Og
iy2jHCt78wTg7TxWhvLUB3NbjWz++ZuvQc4/V7kYMWYFz4DHcLw07QhPKCoHAkR+7p+ssnmRJQgq
lP7JVcoXWa5wQ8+TfbJaYc0jHUZK9NF/mDdfRY70C4irFvWxXaRme7l8lItGX0Gx3rHD+EYuM0M/
DPZeLsRG9rIqTc+T8TroWArPQsryUCJrfetrw/6S8LPR45OhJd+HF4SHlXm/92sPBZukSA+pXrz6
MzMtDc3h0LciBgUJb80KgZA3oVaT+aQJQXZrNlH/lJtRf7awlKiidxY//g93+JEA3fieKbgthZNV
PmKHZ+wicOzXbIBQegus2bkibV58u/zw4nHauIHdrJEFL4Cv4t4a65q9d6ToDPjxv7Vlfzr3d6nO
T7iCLvIX/XWq+2IlCXlV2DUPeKhw9ynHWxmqlQJ5xVh/lAQ+eQjmyitpSHRhZ57fcvj/nFSGFBuF
ZOOq4Z1XTLydLHa2cdO5R1fqHeid225+MXR7QNw7J/bY3RVtBXBlVJ4tONQy/2u7tnlEVWfcNCNr
FswYoumlDkEHpiSGNlL+RMrTLcJ7/bihRovbsm1Ye5j0j7ZZOLdR5MG3mc/gTXGouPmHZTtu/+iQ
QwbqLPg3ORvZyjNc6lKBSEg6mvY2RJ5tKwkU0l/YM3cIjjQgfOBbaKV2aCgXXmkYpo2rC0RM5P7R
C8roSoK+JtkrTyWUjDQA4H7xt97lCnOPnCcvNTixujWxfWW17/CQUhWw/E7VZ/qN0X8IHu6IyJP5
ZGXBYt6Qp3OitNUKpADZZDSANrVVE0APz/pR3yxfJtkWnqFvCgDc6v7Sv3yZhqQ/LYIXmfDgnmgI
eQR9q1zHk6buusQMHlS8R+HiGs37YLgPsVSN5u+XFJb603f6dxVp4rc0zOF311Fwn2KftxeDMxyE
pX9MontsJZKqsRvMRWguv0Mr1q3rTh8eo1JZT62+6AgseFDB32vFZ8m9Ve6zXCWOTjjXLhuuJZYm
WLaw2qkRGDcAXwbN0yCE+tptuH8arxTrdDwz8g5IiWe8YoKr7iKjMXayt3ax2TJDC9iI1YHRNks0
FTovQjnOxG5gtps2tTG8tlucY+WnL2N9HccrwwYmL5uG6vwaIpvyIK+yB0o8HLRJTdR9HdpfJk8U
v1Cv/E808l/JukoysalShKzQqG6DvSSBy8Ol5xKTZ4OkiMtTrcMgAbFjaEyRdqUPzjEO4WI5rvFD
V9SbpLKD73kCBAYGJ0iz5FufKvoXu8rRGOjz5L0OoMJPLagxrQFqBGMsfgl8pPwEie2nodS9td2l
UDV1lhtpyo5qCrktZqU4aZ6VnSiAUX6tA/Nr2rv7NJvRfBDxo65Wv/Ye63I9a+wHgEtiV/GGr4uR
e7xdUxKWlmet0iVHRRcHqUcmQ/KQze5BF1O0ZexsJiTHDaaRHfs0OUhNMxmqlPElHNwe6kzXP45Q
ZbsE22lvtnaE8JRs/dAHJTA3YZTHd2nYX/mUERDeAjVNKVkhd5rZ/SN6fvXR1+ai8nylkiwI+0Rj
dvkA8qr9BrpeIK9B5ejVKgaDtzPd/P0Ce5Vnn8YlfK9axDemFzImxrzD80IHEKkS3sstXdIjlwdf
ja/DvCOUMR3hSt2dwnsZ4ouKxGDGo092jgiq30CwfUFSNX+KnHwi7QRvvo94Xrk6brYjaxbJh8px
ZlmDkaiOhqdmTxH4172YjGyjqIOy0yu7WBdK4BXwviLtBondnT8FwdUS89P6Me8H485ZlYZZIPyT
WVho2JQD5zWcbWg/86oYQDca03mwrB8yTLXM4y7t6EcjL8Knvqr2f9gQW5EG0yaY4PDOdWt5QA6n
P4kwwRbX+hWS8awM9F1XG+maD78HojZb1DjkjG6kDNjiruWqNQ4zpNnWUiUssCLu4naerzrEHaif
w6wvi/q2m5zgzF0wPNfzwSwib21agAtkh4zJ3ghsvTqjO+bx8hJ2oHKDMMDx/3GNpFC/icLTjnKi
7DT04RlJPuOg9eSLCxcHP1mXWQ6Z9VmOLbEbB2CJc/w04rfy2iU2WPrP2n+AMpwflh2eFibTPg+E
u1oQ5poYo3NubmyMxpotGjEIQM6je6fZ/7LsNNjAgLvOrcehCezHKHxrG394kJE0HwToimY4yL6g
HPMrpXRJhAcgLJc9FNjnaXeBfOTRyNf/0pZQj0/gkLbJXyg6BfvLEF1gt4z1TXqUhnjoQFpA0R8R
s0WvJigCLPlC9Ub25b4jNmM5NXvZG7mo1kfhiNwuwPEnxVKr0xhpy9R61OpV1sxYaBGYa3Qkcoo3
syeLTU7jmLnJjxBdjGZLKgdAfqzcLn9DjDO36YS2aV1oNvVnADwpmMdzGZT1KYa1foHzyLjK/wQO
GmM9VEE+jSUT8mmsP5vjXsaOpfgJxBv4MRJTRnGCiy32yqgULA9J6Wp+9tEEojrXZtw9gKO8k+Go
jn+NkrgHfSo/jzL0OxkOqVL4iN5twqoxkPUR3pXu40HK8tYAP1E2azLe5ZegMW+yBOO+th82hq7E
H2HhTvw4ovApSzp3ixdhsa5H1CVRs20fbFQbj2HnNbPVRPMgD4KHK6uOXt3DGcFrNXYhRqJ8fY5n
NHtn2+ZSb7NjNuKxOU0HWXST9TNZg+sArgr0uy7hyfQD/JH7VznoEi8iJ91qmFdtLh09Vtt/FTWr
xocQVxbuxgdVsUYBCQPEAY+F5UyLxhMOsQ+phVzuJS47dfYh1z5f89CcHRhkTB5iF85o5+g/2dt2
d7kDUrG0YXWRZ3oVaj9dk55J1nhwlK+VQBfUViLMNuymeIUh566c1MxuZG8wmTtPG+P7LkWT09qk
hZ9sZYpmGsLvVlj5R8n/kJySCfblznI8a718I91AsW/hbSwT5JBU4LysIFuM2TFmUrntO7fyLFIK
93YINPSb4sm9HeczEg/u597YfCHfFKwxqTffUCLZSL8bn7XqJqiFeyO0Sr9zfTL3km4uFIwBay15
HlzcMPymtXYBEO213bfOERyduQ6Uxt/7AQ9IHgvtzYCVsny2ymdmFE3PKNHlt7JlzP7LmoBXKJ+v
xuzOzDuQffLgYngFPEu6mgwJ6ffaCvd93hn37XywXS/HIFu1j8HEE3TdZOZNA9z3dml6ypEyoH+W
Y62Ch4dvDTs5vQDaeT+VYXBtaeLbr+HR7GdN2nKtdS3bA3JS41arkY32x/nqqeKra/kO5Gy76l9H
Q8eAYi5RZiTI1k5bBttLdVLWJC/NyxDXSUh8yh6gNlQCZL3T1RptM06VPifZeqN6DdPhnjUCGel6
vMJEu/w5ae3XthRoIFWmjyx/YiICVs5YBfw4I7vKKL9CKMlzo3yA4luty84BJeUVN9o01DgNkua1
WVRZ+2l0/qxoj0MRbZKAm6D8TV0OcFee2CZWVzIkf6lOwF/T8L/LCAUeRAyDGlM/ffKKlQzWjrIZ
PB8xLEPAuson3zv0aX1rzDqIyLlW/Wo5XboNTCl7vg+ogszDYZBTpYtRzA5KJ7wzprBeKUqp7w0E
HO8GdPrM1TSiaBUbCu5xc3AZOJ8ZVH+vFD2//zRYnjYWQo9T0t5exjquYh0a13mWkCYJYYqzwF0P
1JzXuYQ8IfAVX8tueVhgTRLhdJnzCRZ1Gb4E5TXl8KxBvpv/2FcchL/bch8fkfVFwVd8V+ddfozG
JSJN5BpOAvsQ2bGMS/4a51ZTdDBU8X34LQ/c8mW51Sic3yqR8d0E0riXnbHUFpanY6SnN22rri5j
/5jvhFheWWWOW9jvC49xeNTQ2btpnF65w8FE3qMu/LQurMSqtPzycOloWF3sS3ALKxnrHG+6q5Jb
+V0vYJNg5zU++FRorSujVmhq3UONe3Oxt8Ncu/n3v/7n//5fH+K/gh/FuUh54Of/yrvsXCBe3/z3
v23r3/8ql/Dx+3//29I9l+2MY+k6alquaeoq/R9fH1DIYbT2PwBFiyIK8vQKbHe2taIECp3Lj3zO
jcoMusycGzB0SVfrjwKnl0ZPxZPO0/uIa5i7xWZ9+ioPlCvdLSkK7Rjn9fjkWTXyOjOlVdNSFP7L
8aT54MPrQSCNa8bqV9RPH4To9IOeTDZ8tgFawxX6eeYVgnbXpUNeD/vy2VUAn/AV1vT+zs5VRcfq
Lw9uUIfcUdKmjIQ77pKhC4SPXUAFA1zLox6sxNyMUuSWVJwinMKK16QiYhwrOCQj+ujAytI9cIdk
iUVjdGsrfP/liKKa7JPA+fgyCQRpdpAXSlOc5//503D1v38ahqp6SLOTrbFcy9D4PP7+aaSJQdoF
3MVVmoDzGa2gPqduXVMw1JoNbrvlVsbkAf8I7bZs4iWEjhysrQ74tW428YaKK/ouaTXcwafplwOG
HDlY0YLnLsBqxF3ScACl3Gn7MRqaaNs21Xd0eze/ZD5Kt3FPSiuCdaiSXUYUC3rjpU2hgQrWFDR3
9XwmO/SK/ICMubkDEKFr8daTwWV2abU6igH71DJ8qMhsGJctZo5ixlT82nAqLc/6VDN+bTiRC4xB
HdVXcqicNJoNm86wM67kIxBORXO8XHKJccm09uyzbMlLdoWId7KJnl98h2LRsmeV15WXBCttLC8j
L+npio/GG5tenR/Q4Z8/akM1/visNc9x+MmRJjYskOPqH788RXENzMby8BCVqnYlUpe8fYM7hJ6i
AYyDgbtpwxE8j1+QrpPtsUttuDGP+hhbp84sMcxr8M9dI2lVb5e2FynNjYewmxN1f42pGz4FEaOX
a+SlcwpBfx9qLRvIpCfe0+glX7DJmz6MKXvCRMl7HhEp2xlK1x+nKrDvuddzD3M79SNoW7gBYfPu
h1QKJzKS11jp+Ag/NBh3TsP0gdxcO4zRh+3b3jqru/yk+wKncb7vUGysGkohJD+TV0uCxl551qCc
pyRPEaVH2sP00kekUYMrAzLcnTyoNemGME8axEknFw4t9C0Zk71Cj7pd1xnBuu77drY9ZF5YkI3A
1+52ieViZl72un4MBtFvkiGJePqnaFz7ekseiq8+/HTUcORBJ6fQ2GxrZWtyBnFrW+L6InhtIZ2H
vzJ37+UiwqXM3LCI2F4uYhVoYABBiJcLp1VVHcmBZbgJxhrJQZwOuL1rlJFirTxlKb5EQ6KX2J5U
5amcYy1sdB5zrv0jbKP4sIyWPWYbv/pOByxEzp1nyGmyCSP3ThkA8snQchF5qhXOUetbA6KKwYVl
TF7F042Xwo72Vh/H1/0EYEH8Puh2gaQBivJgiSmj/9Ehm2HQwqKpgBXLppxxGWfainHM0K39I35p
diidOR5uZv9p+mCPsMYyAJBygtPp0yYMkay90LzU2tm4SphdB8jRUiiXBLGZNjZ3+HPHJbSQyqzb
zGULqX5Rikx87aLKWjVNKe40MzVv68rt17JjyqYT4vT5s2NN1TFu0wQ9uTL7inCm7McgvltppXFQ
ER05kYRsT45wOAB+35qg8tfW3HQBRJiI0FPSVgFO7KwAZPlGzlGr/M7AK/touq6ureRwK2JHDspp
vpwMLH1+VdtH027PyyB5DbwI8h1sTnclR/fwtw9sjMn+k9GNH8v+4OgY75WdftOQY0bJ3zXvEwMB
IS1aGjFZ+1ujS4+yq5sH2T0/Pgp9Ge5nNGXMZP9FaRE2smzKDnNWdMZLIyW1zTgZ08l+4GI/5Mv1
5EVLLWCZNkN25leXY4cYpFrQ3tfGZIFENqbbMkB4ygYCMpK1DBUdNYcOqh1+sxMWtnFl3PW+atzJ
syozp5Wtu+M+QpbOBgpCt6cWu2Z0zJsl5ihxe5OygJedS2xoKFBAugU2JF9AdjWW0CER4/4gm59e
JSU5IpL6SswvLOPZNMAb7WdfNg/Azhwvi5F8YB9+X2LAO2//+RGhu94fjwgdrqCHX5tjeZya1rxc
+LQ4436vOwCYjT3GHzPiK7W1dCcasyvf/GMsquEKGS7/bCqIkbZDlX2YqrqvsDZ6q00eJVUxfR5B
qke8lRkmZnmtedwPKKBXvUCD3W3gAs+svClsu7XslaLTsnfqYApbuWp8Guw5KPry0zq7k9LummiI
eBK5UMCTsZzvsS76MZXQ7+P5IAwAUTFe3QcZC6P6JRpq/Vq49rcEOucVksb6/XJQlT0O7PFJtuRw
eSavoyUtHYxAcMc+s8otr7VZ693wwq5eTTFa0ZWizc9EVN+bUSW4nM7tIIVB8x97UGn0Jv3zgHm8
vPI0X15Okk15JmOy2bH23Pp+gGXN71dAKYPn7KcX+39dy9KHe0oI6v5yveXdzRM+v/nL/6MI8+bQ
Gtr15W0tUy5D5PtKs/ioZ0D8Ys/2b9kmGSuhOdm7ixfdGrbNcA0i0XkZPZDkLOxRlxnFTpupKVJl
6ZP20qK6xB0OheB5i3c5IOtnrEfLrdjzQ2SRHZdLCA91it0fPVbf4L/ZBc66g99/tnvjA1UL/zjq
Ja5vkGBqjLJ0de0oswvcZKbko7J2hexfX7TuGzmR8jDGqtihWIVwV/8j6RRnCbtDkm/syvb3mTYY
/WrKEpx8Q6F4N9FQFbt+Jn/IZjzH5Nky0i5L/6bVqBd2dm1eyydL41SIy4fafnnOSL6x1enAyCNd
/+GPqvjVMz9o5JjIMpp13VlI9rHu2hutg9+qEaevtuvsu7Ewv9qe466xPQxusdINzlVMVrjEhfSr
D8t0QP3msbUElghY5W1lnF9p0A31VwsTrG1Y5dYxNczkKVEy/BKnYDvVlIfYBs/E9ASrPDXoGjAa
SKUtQZdf1nWP5o2M4axunlrDZ+s0Rqq34lbYwM4kKLur2ANj4gHLX5nLPyLqkn1ZK/61azTxVVIV
5CZ6tabSl9c7IKbJPTf8cgPuo3kuuszAHkJPvthZ9QJmCbMPkW6w+RPXIsQftVMU7WTnOvVyUbCU
81T9tMQytqSraOiPMXf/67arfnXU85mZYyIPuZFvnxwng3IelaSPIMJ1pOrC4BTHN9KhNkBJXPWt
8KTPXDcws8pONoExQlGqi2g/cb8+SefakCf10Y+DXnlcEvOaZ7ZAepqzBEuKRKk3SZw31wZTnua4
RC7JeNwU53++1WuuN2/tPm3ESYNptuoA6tMsNgOW/cfWTx2KlE16r+9ER6HYB+531NomoCIEosim
aP0VIatN08fpD9uKfyRm2z3HZggru8oQ5CtS7dYFLb9R3HF4m9L8xBPx+zSxHEFPsN2MlHNe8eWI
tqirZgfZNB32USHFDfKe9Bqhuclx/nsstUF7MEHUy3DYmNWNOdgmMnZ8qqXIpmMzfgm0zn7WXNGf
u8hArFstXzFe9Y/GgExEPGd8Q6XEbSlVk4PsLfvoVVceOwTjHqULoqbctWIIH2SkrUpUiwXfbATk
8oIyytKpiio7hAEYb09PE8Ckfx1EKV4rfth7N0HVICjdeOk0Wnfgt/O7LbvlNFxHEK41AmdbWYW1
MjVvOuVeY64bNyyehzHL1tlkuS/kFHS0k9MJExJwISWWO1+UdvhQARJ+KzL1scNM9Ts3jutQ9aOf
oNd2uipi9BAcwHCsy+JVDCBPqNlLq6b1Cr+O4dVFgg5Kagcnv1AeELQ6yjCWCiHgZeVFtZqbvu+H
Ym/ZEyoHfqYd51g+9SRCdQSgVlZSJOx29kqp+R/ol5N/Taf4HmKZd4hRcD6oLqkitzJUdC06pME1
5MCz/2uoK7J4ZWsmOPd5POyEP8Y7IXR5eWkdMtFBD9tfl/7bUNSMrKegcz+iqVZvwqwbtyoAt2cl
N34WXmX/sIYXHC/y70VHxi5O1fQRylS/KqfoWYQG2S9H944sBZOnwkKVMZoM4GZmmj71eNGcQIzf
qSYmXNiFhodGCcpzCZxurYO82zeigxShDDdz6upathwtHK1VWfY3dtYae2qb72mqqC+AU79aOHP/
sLH6cuvQ/Mjrgo123UWPZly5u07NnKuwwA3MsoEm5fMkbK++OvMkoIWrUgy/Jg1Bb2/SFj1hCVJI
kMVEBj6/XVqw6o5eOOG1OgMf/j5CTzC2ipTqPBqKxuK0v13Ad7+bCzYvbEuYKuB8VYS9wZ+XutKf
ikgr702KUdq+U/oMPlDl8NtQ7Tsf6djr3sluZCg1+poSRNqMWzAi3jrqFJssBwc5OHf4hqZZikjm
kDbOalDq4ErvYFBD+L6XG9zBLa5UK6B4MocUBYJ4yM3nsvk1A3TcGpeS8GWSNnrmtg46YyNjaptu
EmEg4d50t6rpW3f6fJBnld7a/PYaY02eSjsIDYaEvBNEbcAmWjg4QJd1+OjqYXVvRKhjzvcKeUjt
VNt4HhlWOSFwq/LeR7zmMkJeIysKa9tnsNk87clFu+6qEjaWN7LZttldL5q7hq9ot/bCbVdZyZPs
M+3kuUNb5iRbTo10Pk5gx9bXqnMXl/5WDSptkw8tyrjoDPGgINN+XNpt/m5NiXseTSUG12NO13Fv
vS99l7myN8Uo4OEyX8YAaI136PusVEg848iaeCh4yzE844c2iap9i4nb1TQZswsPtekcq9LXqbJe
5BcUJfW1+ntSZqjVg5+CvkcT7K7Ss+xklwrq3L75IA+ZGxebSclZnltdfdK6NHkJXbZkWBA8NqIK
X8Bed2PykoWK+jho7ZoNYvKSB2N7P2F+Jyeo4ATubJ4TEPgQGEZEC6/7EknBCZEj2SzJNV/XZfJd
tsQ8YrCKDBWSKriOLepmeCnvWheUqUA1/p6sY7zGUNH5sOKjvHeJHNV1o7b6h3zSlb0cand2uAwt
itL98KZD18KgN33nsZmlCmHth1Dj3W4vWVo50CNA+Fq3iM7L3kszQzvp8+B5LvpStyl79eu6Z8Oe
UTd5Nww/WXMLLm7dqKwf2TOfZVzRxLCt3Rw6Nljdd4xb0UuNt2pRIMmJ2tS6GsP6qyiUA8bc+s8K
W0DcIKyvTVIpq1xUzoPw6nFniVi/dmagWCfw/4uC9BD5VnqQ2y3T9fsN1ZrsIDdjEIyGjajHX70p
tehNTkkAVrmebMYc30bYtcazyLPkoIj+c9Obm7Xq6s+F1f7qvTTl3BJfmcei5OE4hC6rnoyKiR3C
EMSY4j3qq31QDeN38Ok/Rj91nnwvtHdRUVA4qGuwLR0VzgyxhG/x8EOO1FNkJaeCekGOMtHea1j9
12ZZXZG0w1K8i9p1OTdlLACPu5z9c6ykLD4FbFlZZdj4r4PAVdGLDfbTfOpadrUecoG1fCNCCqhp
dCvP5CEDtrN1xlbfqMMsA6GjaKHmxdtQYZKIV2i/bUuteHPAmqziihJwltXRi2GgMTwPC9BFu0qb
3l33Y/LOzqVVHoeq1HYW2vJsXyzxpY2oNihggk56qRYo/tAhhb5VcJBo1Sm/OqAAVCsp9i07LjNk
h2eR05nM7D4kAf8AgfTI4sw9yZYP1+jgB328lk15UJr2haXjy8htflWH2U8picwN0jxJbqE8DG4I
qLyLjpd4EyXnwgFBoSqmslVUR39CqapYpapN2nEzaoX/w7L8bBX1pvukKr3YGtHOzAr77PWeiRRS
qLzhx/OgdYPz0xPfK6zVvtu2m65q/lbPinBwOHPJAReGJY46NnbQDbsrK8uz2ygIXdak2fQGN+5m
QdsPJeiyInnFoapaa5F9ZYQlIhJFmX9MfXFoR1A5PMFuS3MA5WImw3ksU/9Lr2nqysdO97nAAXkz
sh45ZwKGg97qrw16Pmd5qPsKT4i0qteXmDybMFSYMuDMl7iwOm2bA1fdVL/ny14zusZhZrjD5Dr2
VrAnvJlHvmK1r681pUSRyPPSb5k6GNdogU4PfgQtXDHJuBn29CBDqkD529KDfiebsqOK9FWHl99Z
m4fVcWMfLJOkSWOEPXLB3IeyDshhGatnlf3ZtecDt4yBrH0Ln0Ir779FIrI2iuE616GoyvNgoiY7
QOH6pg72rfBt9apOm2pnxj4eNVJbdDmF3xYf6hGprD9MWaQ9y0WxdOmWMqaLDKmRBskhUPLrDhnI
bQ4U71YJK2c9pmgxTEk5l4p+t0GfAhtywPxXQDxWmUeNoivs+BVtZexJU+8h90b1scHegWdf/Ipa
ZnDr9FgYyaaTaNRrm7TZ5mOevOIrThEeOi/uWAzWDeMLhpn9nex0LGrkQmF1E4f3OQyvlYoR6nPe
qAIesFKcExZn+1Ho+LfmWnqFGId6SPsS54vYtraaOrYP2RSquDNm4rVXQaqqY1N+KGZ+iIVDQjpN
KRGVwyy1mN3po1Z+tbNUrEQYmc9RoxSboeid82R5MAeGQb2ZJlR4h8ANj3xy3W1csIiHCm/fx6Ht
rIXhHauuapBHD5ubIFMplsxnl4PjO9UOzcZq1Xg97nIYvLVUd+J807PfUvc9692lXXZqAYRxHiSD
VVrkm3oOsmNob5o6fQrUkr+NrzoPaujZDz3iZlE2sJGh3P8wOUZ/nVjJT9mSh7apLVhaAB/l+DiP
2pNvpMt4RSmchwFjVWh2ItpD2kaLwi3FVRNX40at1OIqV83+zWoOycwJayy9OHqizbe9ZI4V0Vck
KPN7J86KdSuscefjx7Ri71C8a4L1XmfDDBSwLt8inKvm8IQQPn6x6JQtTbX9GfR+f+4nxeCuVH8n
x1W+211GdbOJ+2PQNsV7b20BZatvuVEjXw0LaSPDtd9mK7N3NOr26nhfJMNb0qm4hwt3uHERyN5O
Ya8dMrbib76PFw5F+Gd+Xhh2JuSA7Wqy3gbHzTa6gwQvAgv224hogxsUb1WvFtcuRDYEygg3Psyl
zoSxEiXQi0SupFsfk40XwcP+pURf7N6eKlzICZFaj2909lYr2XQnPz7kYREsE6ImQvmdR/9B9spx
NtWhPTmrFoz29BaFobiOhc73az4kVb7Kg644U/Zy7u0O08gQffXLgLIGleSUsAcvMZ8c5m50+2yT
JlSx1hrcI4Q8QSHKq8iBsNt/Fig/XsmWjIdmvcl1/Npa00w3RmgP+cYPigHem43UPVxmbTum6bAy
bV3kWE/5/Y2Wk3XYoaJ80KxJ4E5FbNL8UVlO5Rw/higle+TV5NkA6DTO2MFErujOQQY9eVTC4Yth
ZSShqzw8BYPmn3PNxDl47nAivmSOpkDqaML+nqzSTwNJri9uVnZr3VeS29otlfs60r8tF5oldNXs
EZfONHSnU59DbHBivA6ySVAbAnGnr+RpXLYvM0D4+CkWKJl1pbsBajHMRa9G2Bs8oMON5ejmRk4L
jN7deTXcRimBqmHspjVZeCf1U3+HVMsJ7qymbO5lXCV7KkfJ0GQ1GuV1iE6I3xQsxxttpTcTfAg3
LR9r1UqvDR3BZtfRYoBNVvGiKRbqj3KwQzIZFn+7dsIuKZGa1ZGqzPqz7M1KJ0AjsUq2odEWj1kY
pw+m+bAMBS//LRqHV7QJy+WVM6PuTmaEDcX8wvIKdVH+ejPLBbUoW96MbMpDEdef3lCdBs0BQgZG
3vNLyiv9/U11TncTtMHtFHrJGSn69ByrJosH0llgv6Ex/Y53jUYhOvPL3aXDpZh+igqKf/MwGU9T
NYYv7854Em6Jla5j1QAHmU0MTdA52S1Z74cCthLAiZplJ/mg6CB7YZr5d1jPQldvr4t8qK+o42JZ
hRfp1kJbzDxmVS22YRySAQbLuvGLMNpJLTR5EFTPNhV2GJ9iqafhH4Bf6K4IbSCFmGjUpqh3rVE3
L3arP1ZOEH03Iw2cb5STXcHNI2O5c+W5cXQGLM26eh4x8B8qC/VDa8hIW3rb3Xk6SQ7KudEusnXl
pYiNcx0PCNNb7qtFVvK5x/pnZ2d1vdMj41whlQwJtsQ/Gz+etzyyzqjQ+j9qo94peSu+Djb8OZ0l
xb2WVv5+TLPxKCfFPqbbqT5NbymTpFtx35Y72Fvjp0mZEfn7YZ6Uo6l1N0Qq1PF50u9XckZUAzbt
aKbvSEBpW11J0OLT+a1X0Gdws0iyjyFA3vMfR4yMQJLsP18Dfnj6gYTvcg3455vJDtJbv3oXqZKd
5UGH5X2uIApvCmjK20xLEPc0+y68Y1g8daz35bgszLy1g8BUElO57YS7MYs2fVHSLFrliqb9iNOr
LDeNn5bmvrZW4b9ak4reiwlSWQOkd9CUqj/K2c7v2d48W1VT/fdsz4VON5L24PaH73JnOyvJm83L
COz2ZKRnLbCmk+yQaexSqHxncTWRUDqli61t6FCCbSUFTn9oIhQ1E30XWk1yULU2eXfdZ7llqQUL
mCKfaSKjk7zbn8N/Gy33MXJ0PGj2amiq9y5oLfPI/TS/aeeDWcxCpZ7DmrQpZpq3x4Yp4PbB+i5J
H7S4MfZUP6x9Ne9QJ634cFTu4L3Z68+ISn5q6bQS+IBgyNjpziNlK6w78ZErjx5bEXAjWvnsoTo0
sYd4DYJEx8xtLJZmN6TJ9v9Q9l67jSNduPYVEWAOp6SyLNlyartPiJ4OjMWcr34/LPsbz8z/YwP7
hGAF0rZMsWqt9QaKBdNBjqIjRb18BHmEZvOT3hf7Qffsb4mhzSfE2Kh55yl5y8nWgnH9fSWBX3L3
5UHtku7QaQYyftoq/l4ZNhW6tf3F9NerokWjh92rFfUp6cPcIsHlpRDdS5T2LfNJdtnzXPpNKaoz
YAPrSRUDhgP/vgD242aUTvVW3CCZ12abukT23YzV5S4K4wEmN3Kl8rnuxNNo5NYPwLPLpsMeFy2h
drjyALBixOIdh68Vvg0hj7QFtEHDm3YyZamjs3DDhclP54oV82vUVfVka0P+2muUf4ik+mnfd0b1
VvfjM7C25jYJVbm5TvgwmVX1BuaYIpiiWFs5Syc88gdYd9fWzOAJoiVxHmdjIwftwlKOquOCdlrv
mOUKBQAKPWc56tw8bnaqtXU6WcJTRY3041CzeSr8r7ZW2p8jDcxxH56n2BL8O6ev64o2dskITVe9
QHAUZWX7iEJ48zgQAd088Rii+/Moe3LYRIfCKdNANuXAEkcIAxSJfpB98lCUO8j4GNNk8M+F28/B
KOoyChZUTo8YolQ+qPLkJg+ji1jLWNT3qRtVEVmidrzXdTZfsokadbkD+lcGqtlaGyOx0CrRE3Py
08rrLvJQl0V/WdYiJFitX7IrrJbu8o95Tpgm57IGaL3OlVNycjnHFHJ0WmruiUhxQSU6C92TPLh/
n/13RE6P7TkPUBlFOGudKPvk2cfsOemNfYS6rxGVyRlKXHKWZ/9/zf+nPi8dkKZwrHTzdT8Y4lBN
IRYoYh4v8kBKYryUK8S8AlPJe9bdfg16f0+TfbOKzWgOmEXOl1fCrkF+Wp6qY53eCYQB5Vx56WhF
f+Prqakb28loNIDCpnoXGUu4AaqCcXYC7ctuE7X3nWRAxE/RNc7lBPKD0ccEs6Y0/SloVYTdhcBG
PCaqkt3M9jFCRTxDyk8Vx1C1VV83UTVPWfcrTAD3ydwaW7d34jfEqqlVNx7K2CRSv2Fi2/LFfGsi
Lb0r9TVZGVfJ21CCDVQBaBxlM+ynu1xBY6IHEnobM+3JEp14bU2QfxMQ0YK6jN0AtJJNCwtc2w97
5Q01Tu0o+5zRHe/hijHZqI4KZY6zbMl+CGfiauADKm0vk6SOz8uEWLZs9o3rbirVtQ5sVA1KkOqz
ByT5ocTjoHTUjTbn7rUfSqQ0MT4KEZhoHxscS0gPQa3ZJIi/6qtC7j9IUcI21PMta4Zv/aBYsEjH
6HFRQ6gAHbB4N3oskjx6xN4zRgJc/JLj4zqp7rN8N7iwquUMORCnV0+7VanzQsayenD1MXotpyfJ
WdGx2r22apmT3aWgOatdeZixxdnKprcmIsBBWB8El/UWjq3CLYD4s8V7sdyYvam9Kdn0sXtC7wFY
5Tz8mFqjDqxkKW/hFCmU2bvpmOhGcp/9fRFe1h8XlWAz5EUGaZ2Cnde6AMgVQ6BuqHuxuMmWkYPB
6SCpUQ9lTbFc6LWqmYMsXC+QfUWT/OOCGWxxh/thdulN8dJF6U+xyg82WTgENsjIS2T21o1U1q+q
1ufvSF9jI6qgvjG0pnrrY+O3nK93WhNEBuWtBafNW+1ifi4HYhUTz2pqp4uWVNVqohbDjwnNS1y4
3k6T9mLroZgiRIp76oyrs9hXv2y2VjkOiGQU3QYvMgy3/z0nAaGLNtQIq9sWLkq+3E/gUHn8pIpN
rvbXvHSv6mSKt36017wRO+VaQ9HcHUb1KBJFXCMnJsjT0vBF9FAn3cVtf3cqG2TT/PPvq53GjD+u
jm3zn1cPXdT4RB3zRiZhsBkqrwnuFVdYdXqgYBa5GfoBYrlMx9RdbG8B8vzs0CEM5jp07pHPgaYt
oHuzYaKkbsSs03pbPXuTdZ0x1wPVRTp2ae7y2NPem/XCpVsoBDrO54VxPw8PXkrYOrleeS7xkQ4a
yWaP55jfBKmdkRT08WPvJ9kUa1+/9n3sD/mEP5pyEL9h7xiZ6bi1iy1wZOfBthtgFSnen1+t3t0A
K3cfskm0NzTd2hs9s9F/a8ekugeKm94TWwjfiJr5jdQciib2SKC3NvsQ00Ey709yWlhSNSxNEyFi
3ESCCEFMCVGzBJ9tbMzjnSyDGP9uylH8kca7KSuirW70rADCfJ3VKnuh3svOErT4ISvS+LkqjJ/S
QlxMy6tR658TdMWGvJcYW8WK2ltNLeth7p7sBkX2r54hfvqQ85DjtORQq/Xh3hhnxXcTh+k2iaFk
iItDvn4Sljp89lVJVRxkM/x7nuzTE5XsVX1FiNt9TPr8NFYUv2ULkxzl0EwJS2CH3Hpgje77Egpx
J0d1p62QydJJ59rDDGeGnfOgztpRNuVGWjZjh9Gvphwt7N0H5sUw9Acr1sHx82POTgOyecXyyy55
FnuNchZRdyBT263yLDWv6jQ+VCwyh8QOp2dPK7/3cYykYu6+F523PMsJ6hgnKMjAAiHM+5iQa+F7
7Y6fE+Qd4lHP/NWF8O7/O2tS6vhA1Pl5G4efY6DO+vPv23xNkL9IK5rvuiGqJyIre9e0itWQq13C
M94MRGa6BV7DZvt1lp3ZpO+qwqqP/+mXg7Lv4zLZDl19vxQopO57oWk3TQAuh2it+MbUOu+VB7VL
6DjLegNGYGwt30ZS8v93gJCueu5/qDqm43maA0PHsCCJqLbu/hsNCm6rsG2tso6sdcshxpxhCTxN
FKeW6GP+OM35N1AzWXtJnA7HClaNpvfRzsTcYatNtffcxuFaG1lACKi2SXKPvrgryrt2qgqfipT3
LHBHJGNonXoHS4xA+GC73Gc5M1mSs6NhbKqvE9vOLVDagLYpBxHXs6hMueZBNqmdKFuSUspWTk4m
rF3cyH130PQNoDXYz5Y9E7p0ZNll07Aoe8F52tVDQ4lxnaHxy3ZlnGODTSspslc8osqrbGGPHgeJ
bqanvp/hJJIqP5mRNx0nElubGDndQz+CUvLSst7wEaGl0aFJJBrW7XJJvY9RPfJsWH99dZSTl8oI
NBfTtRK9smPfLd3LgOj6xk4qQcGZpqdijc3vlUPiFd0L+IxoF489wtTrqJ734a4UY03cQ1MxlHA/
Rdm0STU1gZGHZiZZv/TirAf2yullsVXvNHv9RraQSfvsl9O++ggOgfllhBOuU/7uS7W8yIOdlNXH
2VefpukPU+I4h68uEk54mK0H2YdUJJwe3kEkMP41IEeVOUxQtkiaE2kM6/jRFyI+6kXAWxcre0rg
eF+KPAoBfcMk3hkp0HjZ+Y+Rr/YIUd5z7Ag2G9d9HT7uYIhV/NnsH7RJ/xxdShc5owjXEX0R6uOM
jlJtlo+ykfGy28+xOQeyqa4Tcrv+qWH+cZZdsu5WWtnNWm1QZFeBUsUGkiRF97Wv6+L4oRyqTcUD
Rrbz3oYucRfF4/hIOgpQvIBPIpvykJk66KLGSY6oh46Ptk1AJwSOyusF8oCsFrJLrOXoP9EH+Wd8
TJLqtzUtOIivXTq20Nca10TZkveZEH7YOk5abmUf4jKkiCvL24lyuTgIHF1EUvWPcWM1d4hHvMhW
5arAvLDHhh+LMJfskwfEoo4DMgBX2eog5569rPlLzpdd2JmA22+cVyMbKRqpbvt9MH8pY2+8TUq0
4PkH4FbAruZp1+E51676kjuTsZk0Pd70rvhuNaVywku22DtlNgWF6CsE6OI+0BbtIRnZKSjGQras
a9T3QUsumiu8pwTPK9x9lh9gwNt9AwOOHzIuW5RMhsM0tTHCDQX2j1N3IoeA882UHtQisi+RFab7
iU01HkuDc20846Vs0GJwO0IMj1/C09r82OJdtfVGGINjI/a1bbZ3SnHBtUSs4ZY3YHqg8RuN9kHL
011mVNkhra0UGHmOGkc0+9W8QEMpYvumhrheG6oynYo4oSLpaq+1M3U/kGjm/VKZ6rVSagtQTcQ+
yK2ivek02rabcvMeVG5QzXr0KA+IJKjHBZADN/9fH0jLbNtUVgME8399o4ezfKzk4REn9/jj2qg1
SDHk+YOcpgJlu6O6ff91kVorI++esEcH+X8XZZAvA01z0r3sm1Eduwtj7zyYYDR8o53rEyVRzG9k
u1yRF7ItD7YCVDaacd1GUS73P446ZnEnDQmIU6YMmrqVbX0wq5M8g3LO1GUdb+VVsvfzUrWa/FBQ
/5ErkVykojREW349yL6v5lfff+alci2Twx+nX+Nft+DL6nwueB+nQgwI00GowT31NLXd5yGJsODI
1kPqWHHuy7Yclp3y7KvvayBLGsSLvob/e4uvqz9none+r2H2BWGd+GNkuTcF+dCnJB+OqET8Aj64
3KsD/jDmEOmbFpAP8HQRPi25qHyFLM5vy/xdRROghxGbWd7i8Y33oHmovLaCCRabt2EUuGEmXfar
cA+poaW/azENaF2F4knpqnZfarl5NJRch6CJVp8L0PdHOjubRcU+zfKAqEcIGmwstCHPxlLlL7gL
HS3cJd7jfEh2btSA+huxUOMC6sVRGr1oPd/Mvk3/6qgDvuiD2DqmMCh35t17tmTbqTeVl7Fd6kOi
WH43OePZxofljAh/fm7MrS66+ejlxVpyJeNBorLYGHbjHSy9OCZLahz7CKEHMGT1ubKNtxX0IF/s
6Zp3dAkEN+ELq+e8F3aHcpqiJe9pQ8GOD/QxTapDjPLYlbQpJihmjiPTMu+Lakz3rlg2s9K121qs
hfGqQ9wIcNneiCKVAhiIaZ6b7DgrCPI40GIRNXBzvNDTR6XR+oM5s8MJUxL9YLDtvxDbP6Qlxfh4
ise7PgOKyboSCAVLMG12fi9RejM9xaSGkAbmmL3kCFb8IMTappHb+qSl82tZReM1RFYyQDtP+VG6
yjlM+uLVRlv4UKDjt18cQvgBIJvXUFd3k/5nBSbBn9xmuEHVdI/5nE67NNSUVxAHV/D/9R2k7GIj
wsIMcCxpzgDg8zd13vIW1IJF8MCgG+dtrBiCb62X+7aeinPuUsx26vKeWBEr5i7Kg1Y3zI1GKel+
0ExvM6FB6tnVZmxtY98npne1dfUN3B8aFB2SijVmJceUclkQR/ovx56yEwJjUNDMJ5fXmJOVxWlI
wVMrlbpi6qLqWBqGixZoUpNiqtSDrYiTOdZa0NqV7yV5t/H0ot6USCZfHTvJTzYbOmgfvtLVvqfa
4MYmN/zW14h+dsJzntJjwr4SmTDy/I3H5sQSpHsToJ+qa+zndH4x+rp4Ko7WmNyGzsZgG1kbvAXA
58TknXZ21rCVXxR32wh2YbN+j0GxcgqNluqOmID2rcQ/gXhS6qWkP9Xmrk+nm26nMKlvCq5Y/izm
hNd91t9BYInC9Bj+7tNZ27W4iZ7kofaafDNjnzeXbuojjtOd6gqN91p4yHcV2cFSzF1j5rq9tbO6
D6rBfleZ4OhYAY3xEzuhblfrU3mSB91Lqo8z2VQquzx560E2IxxueY3/Pfs/wzkZOmr+o28QU56a
1SeQ0G4uPtptUf4VW385tcVzEDsB/nT6qRS5flrM2CJEZ3+bQzPsqtAHsPwdNyms3nmLAArGQhgy
kbcE8hTU84utx9UuribjNKa2cXJmaJqQRibwb8cwSzy/jAcyJCMGYKlQ9olFid33XO5QNlWQpj2r
fgOGuHYRosaBY3aQzfGQhQ54xwM04vVupJSpJ3GzR5XnW/VVfc6OTWMXWjDl4tURDpZm628AK832
1Oo4dy91VUwnLxqnk7IePHWT1zG6i+VQnML1INcaeYYKTgyJhxSmb0eKthlH1M/UdOxPJIEwgVvP
Bmv4WTXlMw4ctl+rGZ9AvS6xZOWs/cyKgHFcw2M+hrslya5IlyunZjV/lIcwQVZEyU3S/hnqfu18
tBL+MPn/08z61QLNu+1Is5zGeSlObIB6JR9OrV6YR9MC4GFrghjNoZo3GH2xNdUeNRRkRU+lJ74b
ZWttCzWdKWaUHS4qdfEaaV5z4lsKz44P1pyUs51i5NnP0IU8Zy//sBhlsqCoBPiPRF9OSd0tJ6tD
MYr0OdphbnUiX1Gf2Mu7eydN2JAU6ilbfeREU/UfH9PnjfiY5Fle1MPHWYbe87EziPtCZDyA4+si
iEoXDKnaLLvWtm5GKdDMizxE9JW4PcmDq9btqc+gZmHZAbYSkoZflaUPMb09iST8jtvTranBA1ZR
3QWprm1AoZ3dpvfV0D1r1nSKEvGY1qDQDHAgxyFqTnVBWl5zrPfGVsJLOg1L0KXFrUzFhKuJ9heq
8Yidt+NZUK5FDT5CFtMuXNgeiMvaQBIytXusszba2DY7oqbK212CrHQAT5fKa20ipgVuEvDi66yH
YofES7pBHKDZRhaeFEoyRkR+sISVii+cme+K0P2RKSTALbt7mstq2kxV5HKJFwaNrse+vXT5Liay
h8A1PsUO1dVpHkChrwmwtbiaWTaG6Q7iUuDq8EF1Vt5+6vjzqg/RWfpWwzphh1wOaCvCqg1fKriA
bmMdwCKru9br2BxYbrONvZhFQtwAfeKRqY6wo6PJOkBAuveijdJUEewWvhNaWEx79IYMfvSkoxrH
35PGC/nOSfMj3vgYB+v8lT17GbJMInzIswh51txT9lGSP0yp1R1cu7uzQ8U+Z3F1TFmzTkmY7HuR
dnyUg4PMARaqOVZiPnZcYtss5bKFJoLXmRJds0RUQdY06pZ3q73FlhqYl5O/4gupbu0UclGq1Lga
TSgaJHG+HT0dw3okF7eZG70KE/bcSOEncrrpymJ3z3eoORcx1tPOcLcuqz6k+3cVJbxNQkknKFwD
7Ai77o2rOlQrNe374EKV77omPgHcDqzGnrFFbtGoGZJs6/Rdv/Gi+trEybGIDRACnnmPQSxkodIz
YdnkeuC2QMn7vN3z/USfuC1velnBUGjaLf+s5WC7wtrn9rCdRr2FBWM2PkUkHmphn6044f+qpOnj
YvDI6cZxIXm4I5i4rrv/uzZBOy2fp/KoGQOhwaBSq2Q3ni0z0P2ehZ7KRjBWSBtaqGWdczX5k869
AKu/KicNKFSTl8VU0MRZTUU+CKgunqcZi5833kfZ7PiWsqAUAfr9Lu8f2gVrL7Xi7+/m7JdV1cVW
cxXjoli4/pKB+eOZKdpZefNCMHVeWh3tbgvS8uiq92mKWELlLXtd8S5mHpdBpnXeydKAvFcaOjJZ
6u4yVM2vnXeZIi1CRzpOnpxiCgl/cuvgKoOzIYdkQfnpHlLTRdOP+Ey3Pe+kJaidx2si2wvDC5Rq
jDhIkV3rulHuFwu/LKC9elnPJyXvlz3k6u9lqem+y7b4YRxfyjzHy2HEbZoNn7ZlHzUGTWPd2Xls
HRC0R+VVa35OM9sVxDjCM6vRNc2t+jBP98jmWb4FVXvfWE56tnOV8nh8cbyh3RRUhpuhcu/jCdcJ
o+nSfTeCSDLIwftpmDmXelF56y+9DcPa1LD5Ykc1DsLdRJ7Qg643Kl8DALebKs9HI815hHGkgZIv
N4MnnHXhtiDxO3VQD/gvRTVGlqS2kLgFswfxCrnR3lp/qfQaD8UDBRd0BqOwRZIExdfM4zkRNqVJ
JUsiSn2Ove2XE1pp/PkQi5fajQNlgZ+PUGTh6y5pOc0cNkvlvc6ZzhKNANw+Wqod9pjfdehem3Ch
XJtooELLKsnvywmsIXjoIFKnjp9XAPMvrCoYY+AISH9mwUjqJphHZzqNQnvQo77ZCZbne+EVsCos
GEMsAvFDFJUvmFreIXd37UkvX1GOnTEXo9BXjbvQHbybaQ37fGb9qUVtbG1VRUq0TsT9rMyG7039
+vewFS1qe941avkE8L/dukbdb0ql/5EVotvZboXjkwBxYUR4+2UxEnGGOYEKJHLiH0GwHy7qCFap
RPOuSkZo4nANM/dlKU3l2UuVB3DSZx1V+Qupj2GnqykBkN2OVy3udm5Waed4bfVdMl5tYYxXVYms
k40LC3xnZiQxaGfeEEEO43MRCgQlT78m8aJfBey1TYvcUCCbvLRP05y2mI60E7j1pX6LTPDVXVW3
b1U1jn5v9P3bBJPf92xjeCOnOwCcjKa3iDXbh8cIG5KIxE8QgnnTirkH7kBx01uyHkDrYLy1vQ1Z
mwf6zcSUDsmQxnkDLtX6CAi6b2w/iH5gNm+mTkMA3SQ3U4H2fyPe4YlqOu1b2i6AXg0z/rbaCPhG
KIbXKo7R/EdP4KVJFICdmJ82ff1iwywOOrWznuO+MJDaiKrnRPBWnm3qZo4XFoepbVEAQgvlEQoc
EaBpRiAwLjCDExTrQGhbGrCypXH0e88e612kwwaFjYghT9LMFy9NzH2ad/Nd6TTjwcQe+kyWvT52
TqudemD5KHtiLewCHoBf5YYHZc7xx7PT/DCPtXHqAFNuhbCDOrWcIzxCZ4PPAr8S7GN0Stp82yUq
YWzS3/JZ3ZdRKx5AaDeHDkm4lf9hob1UPDcZpo7pUn0roTtvAAmpQWniO1aYZzsx73AW04iCtJ9D
a7yC2v1T2AqJFzb/ql4fM/YPgIDFZqphU0wE4n3MF3yJx8/DkCmngt/FN2bX21A5vbO8eNo3zvyK
YuG4sUJ7fe9N5i4ZEXqpclGfiU78tIBeoTnadCgQGAsmdAB919CnYMb2N3DWUCK1jPFojuLR9N5d
R9VfCmX+HQ9E5ibPa6wceiVK75u8IJjwnLcQeqJfWVb/4kYwv2DFAx5q6l0akdJVGh3YuWIQjLfd
dUhGdxd5he479oxtKvnbQb+DWo8G0SrGkLrZmwZ+fFN74mh55NaNgRdqIuJ4J5AORZIzeZwpt/ta
Hr9WTgvxwDfGBbxNf6oSRTvESnJj4dqMZjoF2oxKkK42f5Be1uymBBvS/SEhO7Kad6Dc1CTxrci0
TmLRhu1S9AUe7M051p1sX4baG70PsMZbpLO6J0tR7nIn31kV+EmFTeBH1WZco8a8fCEBQEiJJCQJ
QZcUaLFrhjzZ6+a7Xgpjx/vxuR6KItBFOl56HnjKjka0Qah87/RNdhYGQNWxGmFJ2uPLlNf2PgrD
Duua4bvalqQUTLFd7Jh33xQOl4TUgB22KO7Bet1SpX8XVgcfyOhfonBOQHj4+QLPr29QaVASVial
qrZlpznb3GHhr3s0GGJ8YSDsbCF0xM+tu6tzzCNLdfCwt0HYyTOvS9VT10XhJY295aFkJ22nw09F
R4JMczOUKUOkdGznSeh/TQ5JM2rh7Din/v3mxLn7y4OTlmJiAJIV4kQRncJWyyA6TXh6j4t3Q9PR
PnX6/LuZC2OfjesHkrjN/eyg9he0CUlPdH3vIy/Rd2OxtKcWr0JAc8jdjmuuQNTtSKqIFIVogi6z
p+Ze1VUe8MQj7qhmQo6iwhUcQHV/ZCM87Gc5LEcaSE/4trYp82XHxw3+MSbvogv1ZCZi3tvOn6wO
m+PQK9RNGjdQoaGcDJztceeBmqZVqn3AICeoYKcHFdKuWpzae2PeZhSxHtG8ueZoiAZJ1wPjKtCm
nSg/vkBdxSNngLNUZNuxgxquZAUvS9BC5G/2SmE7P6OU2j8WpSwE5bKxl5IcfojTRoLMs0oSys9a
gzi/Gs9V3G36oX+gvFb5mFrCQdUAmNpGf+sXYQAPqUyIZN02jo5xhE6OkeMaO2dmjQzF6g8pMrGd
wQQhoxY/ljnrFZpmCt7As2d3SBBZBnp8TbgJw/i5F6jP6s6pGwbtpc+fVVA5KC9EzbUvx98mNd/9
sNTpoVZjymca69sCtAl/sy1UTSMoJ2AOijJfQw+Jn6ppX5KwoTIX/gnHonhWw+EH8V2PAHm7m6Nw
VbTmu1hV2dXGyuWISW4UeLa9RdLnnTgc7WvRL9veCQl2W/c7bqH5YVHwtjHSgdKRES6+qJ3Ix3qH
56p5zUw7In5qfzcj9lNOujxbVbbLire6jM0fYd1d7KbGzgLdWzF/i4QofTTHsbacy0ccs/qdkziP
xpR/Kwtc4JP2PZu0l7Dvfhc5+9Q++qEm8x83aQp2FF5P5SCKqMsl6tnVUD6ykmNb93vV7pcfdYIu
W4jBr54POKDWftmRSlEKrd5ptdFtU6uAh5/86nBZo3BVdpdxQJ1SqHkKWLBGy9Mbt1rSthtFP1FH
EBlOzcIK/7QrNstyIBIg+6w+DD2ZN57cxMEMOQeDiuovHGR2HwOQDW9xHGLr8LvajcamsmbX78Xy
PeeDwW6eeKR/KGvD202iih/CybRAzF1Lz94kBM5vTjsdLXsMfRPi3B794xfFFcn9SiPdp6HCEtV5
B9LR3p6F94eCqE2pGtGxCMPyMWqyn+g9Tr6r4XWvG8r5L4cXBNsHpzxFlPp8pPmxU/aGPHAnXvAH
dt3ZMcvM6+iy8ypJqQUllpWkFArAsarBVwKTiNqoik2CDhqvfwKqBPzNbiHlslF1Ewm30pyu8szo
SLc6MNLUsYRXEjYDFJ4mueFffozayjnYtq0EZVopV6PkT3Xwm7GwpeERzo1rnczWhbJU4bNBUl69
GcCclWfLul9SXo1Fha4e2flBt9r4QUnLFKJpbCNT7OXaPbDolryKR1o7Spdma88dPwmr8u4JJAFa
3nl/10UhNZ5s6ZC2KEEifdpgiQxo+xBf1IG3sLnk+Z2b2lB4oLIGpbOEFzj7m86O0bytx/S3ClGM
3XpM7k9DehSns8SEUFjjfhDPFKTIXyh4TqSWL8E6TSSa85zBZpKM5tJz63OPs5UvkT1qSqL6a7Ic
lU02lIGVYv+Wk8hdC8MD1kNRIzaJGo87MYXeva2Vn4cxRO8A1MpXt25omD4uIMe6ZZGO7p9TGwXj
+3SGtoJiOrrcvU6pkEwhL0j46PAd5rcWOX5Ka+793MBLbGZkIdZuOct22ULgj/YxyyXMul9ay33U
reEiuxGSujoelb8MjhxWkM1Nas30I/queZad2X0SdzqNipcWKFk5KJVrZNc6g3QRDkKyud7DyPQj
lP2YpdpyHuRBF79rTMnuURxnDVH5n4AYSE5fE4SDxuJC2LVlywVIxczdaR9PWoSQw3oJhVV8xhCZ
kJcU1VJt7DSjkGSnb+yq5qeqm5uTStrlQ9pVCy8NqubfnXhudzU6w0fNimY8YocLz97yI57VkbSQ
al4Kre3unW50fDkAieTNrdpLPwHomD1cJfI2oz4JwHmveOm3YfDi/ZKqFIkmEJNhERevRtK8SfO/
NAHFt5jDe6mz1YJB3N/l4TdefPBxUBUIbLuHkZnqQ0Y5oNvluelc5WhU9s3FyttLpod9BpkozPaa
p+JsteozmEj+X0HxPA+qvVGAZz7WK3KqRMJatiSvYG3NTaY/SgbC3zM/MVb2xnSzeZN2xj3q0qhx
ra4WHzYWi9XhDieQ6Jp1rTh8dq7j/7G+SCc7Oa5+gtKBHLSuff5wKMfPrN2TQn+SA/APS3KMsKXO
H4bl5ZJAB/8w6K5H17n70MnWnCKI28Y4f8oG/6+JXjUeO7aza5uD47jeQ4hDwc7QFy3w1qY8QFPL
TnMpfn91RQkyvfDGA5Q4TAWlFubi7Lt1mkoA1vzflVOrxr5b9NaRSnr4oJL5f1hcMnX4S1c7OU8O
oOznEguThvmRGpBAqlhMt0wk+mVchm4jyKBu9LhJ7zVNS+/l2ZQYSOG7c+3/Z2C2l+Ius/Kd7B+X
bDA/prTE4HUBnEjepGuG3vTDYUF0U40S0mvc/uug2Gq3qeCP+H0//ZYK9MW0WNvKHVrkF1e5+lmf
/BoGzkWO1nEY2I4yPJdLq97cPr0m66yMfP8pGhqAMSB2ieK8eVvCz9/VI/L20tysK0idJpbCnm/1
OsMoAsd600oussnnc6f3an+TrZnl0R5ftXzQbjWwEdnZdk15SVu0BKS/GgHReDTaONr0U6q+xnMx
kOSjwma69k/dw55EtEPNPxT8CkJT4jmLZwF+BjVwvcIsa4yNt7IEryvnqu5CNqlP3J2caxni89Jh
NUWRlxJafl46DNbHpelUimens2xKyI6z+5hL1gQifEMRci0a106vPWNNkN177nRfri2vSrTnRWxR
nE8+GqJQX3hF5Vc5xKENENBrjvJivQdSNY+dupWjSRFnJziNih/3MPEiUoT3jtFex3rM34TQYuC/
ncsXIurugDM223mZhm8VT5qLpMevf0+1Xf1z6qC69X+mjnN/RYO1zg5JXAGf66P6ARydDVyo/KWu
ni3WMkdbYuD5OPYQwfo/iMlF79WA/FXBnmYjJ8mLQ0ykH+C42g+Wmf/jYnim81FOa4hDLbxSvq6W
99RhgPvyaqshYzfU2f/h7My220ayNf1EWAvzcMt5JiVZluQbLDszjXme8fT9RVBlOrPqnK7ui0Qi
dkRQJE0AEXv/g7L0R0BqDaqmOy3yvZsbKt1y8KkvV7O+tcl0/zXqxsWbi+ijRt1BcGuaq4rZ3gLv
eOoowrVE7QeSI/OgL2VzypTo2cIGVLa4j1gvfTKMGGDN8LgDhRJu7KTz1yS9QjlrkEo0qp0ZqCms
VR2FZxmEZgKrC8uMhYFbxn3gVJtYtw0tz3BIjougy6NTPXjZF2VI1XUbt8paNvNGg68cgILR4zH7
ghiN++JCfxANOcAsydJR7ztNedMcLBUnHlg383sbsPBualM/yAe0DcW5ads3niQVQLxWv6ns7nNt
Vi4A9o3XuI+/8rRSYO7SEn2Y1iqXCF/LfYVh+CpIrAX/+X9V8/yhj5rP0t7wye73Jk+wVD1MzRxu
8aYzn60Js45U6Zo/DG4yWt7cykZatsbjzXRWAXfdZJHrq3CgNEmhmXRtdj9RUAXEnIdSyL+NUbEu
25Sth6OTM6i7viH13giWG+aQ6k6tymw1eXl5vP8p0xa6iPjZGCSJpEfRbAY/YM0FZxnKUcVdky4B
4ycuZN2WEtP2DAubCYLA9IxaD2akoRANb79FmqDFZ01+8pI2uKEmi3NSETY/xs5FSCVMvxZW524p
sFtbu/XKr3mWn8lpNj8aBxhAbirutUnr6tSyQV5Vptcd8x4qgCTKYKHV7xotfe67jAy5U/4crHxX
6HX1UyVf9vcTMUZGRk4GB7q4EiCD5+BQu8oQEN8jeTihOzKtqhIJvFalppAAEVvIn8HUx/YqHsJu
L5t/Hwb97HPY2Lzrkfc2tNYQrtUxwaBKmVEFGwdyJQo7YKGaIFH88sxpA2dlaiqSM0g6rKge1HuE
4z3MTXP96R9nvL3PmJEP5dH1wvQWKMFmZt/13GS6/ipajaEWz1BLdOjlOt6qHQCbkHWOglmz6Xxh
0WMhTw7CphDsi7CeTlkI7sbg93puXV/ZSTMdTcfnOkIAcsOjDoxKB9n2TEpoI013IhVF3URRjeSc
qyFWOQg8TosWftm2mbjvoPwA8ykv2wiQBZg+4BqtulOGka1O6FJiR5U5OyEcFS8oS9vlNKEh6U7A
3ziTB/Y148YuURsxf8UevWMDp1FlS7aVsRJX5PsLGGNvn43ohIW1jjLJgCpEFETP2VxOx9bemVVL
trgeKFaDd+4XXJ64Yuu6jyNBbh2A18DyICQPfYOMJvCS+FKb83R4jJVn6jyPq0k87WUTKJO365wC
q4HC9Z9yo9loAxvATrQiKt4XLBcpBNKSBwgr5d6wSYQ9YmCrcmQNOchZssMlZbNQ86xCk4S5SD+k
V6fP1+5QkOPqjStvV32ekdnat+j5kr0q1GzZdB17rnpQUDittOfUROYHQZ5dK3tDGOLrTFfwM2Qb
my3F6yV62F8T4Nup4iCF1TknMLVXZZwdeAu585RqCrzgJAKEIJqyY8Silol+vLbSro2XSuh7uPbB
tg+wCaeIafrIlZjjSY72xGvZTykb3PtLRnlkLGFNJBsookrROpfB7LlqrOR/brH2AbxALkU+OyJl
ik5FgXvfNlGccNUUiGY0rAlXzohSw8pBpIa6ItZime5X98OYtUuesv3xER+oAPSrshS2lJ5R8NUw
uC0mChqPeb5ZO9sy0789QvLs/jLx2jY3YV0Ht1b/67E/kxHMzO/bs64JgluW/UylauicY2dh2QEm
z6A3lHata2j9WOGgrKQzBuqJe3KO/g5Tv5m8vY7DadJWm8acEPIWzSTyseCJtOpSanrwNrkbrDCM
NwPWzAlB73o7tYh6SOkuHthf7jeCu610YI0t+vDua1bo9unua2dZ075PR7SOhdU5iAOufbJVK80M
opeZ1PUqDoZsGwlub1Sb0Q0nj3Ukyby20GqBlfTZa1RxfPP5hcqxaYrqTe8Z3W8MR+BW/UYLIGlI
hmMjaI7yTB7kvb3OPrJgctYKue7DqBn6uU1dBZ4VQppZFn6TvKUWrA7rtP6PZOjJDES+/RyTN9si
EXdsm9hfBdzdX0yEIvdjAFQtERToURDXWmOZAxN8kRHy+PnSZve7RwH3EBWB8ZWE3hBM44/YGBFH
5fOdmxwxn5piPWU5QRdhXegE028D+nZWzmZAtUitp/a5QXdimVsmedMg6JN9dumgI19n12TzCArh
j4SEMtyP8BuqiuWanFN/hEwRrpQRo14fsSBWJ1r9ErKo33mzTWl30uzXqbOey3lMTm7LHjzWh+aq
O10vlMXUrSnc3+XhP3XIWGahskiF3N64uYe+pqG2i1CdxDaZpozJM3lQplk9pYGpAjTPudtTzPoa
Czy6Y//LnjZRtaVSRtFNetqOfdceIgc0lxwhYw5mD0tLwMoVx/8ITGP65vfppW7C4YsSZNER1tq4
gnA4f0OP+B53BUAkaZTPuMv4Voy3RTwT8Rj11H3mtEhZeEG8AATmXErEdb+a6RukGeMtHCILhQAE
WZ1UgR+q93hNo863tURTHb0ntQzy+Ss5D3uFPTd0NGn+qFfBC1aJXop2UE3mvO1gKO5B03gAY5Sx
DajquvYJUtxMVq9EsNbSvxd4iD/XTeb8Fm8z9R6PVOYPPbh0O7cxNPG8Jd5Q6oerYN0uVtf60IJ1
DIZvmVEhDqMXw83s1H432bWyw9Ae0zHH4q8bqMQkdtxcQXjZh8y1LqgcDzjkjciWGggfyBiFNxbQ
RlOidKEmWDCYpfKnwS+r/eIYrfWsDyzSuq69s0sBZqjHSVXipdyepplfb+q5M/mu2IdS+kN5Lk+z
k2w6mbvRrNo7YxX/onEtnprSi1fSlxxJB1ZOlGTzhJISAooUmooheFUL58lNquiHqo/CrWC0rlpa
RJ9MMRhe0y7QW2PNJghTHgcPsaWamuUCTRhlr6lu/CwPtXeyVAP4VF0kz53nl0db63/ILhmynFaU
OqCcSOvsUEc4B6fTkDvMmN1kTLpxQ6r5oWmVC/cEyRUvQYg3GieyGaisDGeXUkSp4mx7j80FXIEw
ig6FCu85SDTr6XE2Z6W7CsfSegpYwq6wFZgP8ZRdIs3KEE3xENzWnXgFOTu/xXryefCgBJRKYF9k
XEjSLnWv9hHsYkUaxYn2NPWIFoSpUW180zPePAGMF3ecx4g0GD9HGEVtviVFcR+hU2RZFI167LMc
tLVkjNu/HdlJDxvNyxKgzJ16wvSncVSyVj7O7bMxBfug6z/q2TIuKGualzgv6cDp+S+kY7pdFbXY
PLj9X+jD9OcGe8bWNpRinSpKv3TZRaFWoCNjKUwaWw1DEi1D+zCuYYw5hnHDn9u86eIw+ZgnxiWP
5TbCCQe9IoAznV7DyGCcPERt5W9y10QMRsyQMV8ZTZjr+SE1fWCQyFGwvfRJ9W5doUlI9ol3qzjK
IptU/yRjUqJQyhaWzdiuSU1PSxnT8VkxM9usfiR9+92NcNVTIr6PFIuDAO0wBL4yfyWbChVrklEm
93YrRKB2VopDo2N2XiMMt4TggJNlg13ONfLxQ5cGnxQsKApUvbu7d9cjEu9I8WXws+FS695arhGU
uG+eHrFH1rYQ45pewEpl2haXi8/2Y20h5/VljZuPqrk3ee/SPOViTbNzNsWdrPAGEy5lyfUk72aT
FV5lrxwbhqW5a/0W3VlgCuBTKMCWXn0KTbjA8pCJZgICb4kQ5rB6dIx21tyHaP04r/sOdYBBHzqk
saZ153v1U5golBDut8ywiqgdN6ylDUydDsDT8y9zYdgbOJTOyhD7ccoK1Xmqm49ObOQbcciqeWE1
TYmCH+NDDa8BUEnbWO8U2Dvg/kOECW7znH6eyVgsYqOIxYNVbEYgiH9UDZjgxhvDg1V54Qs2otUJ
APpHVo3hi2O1l8FScbgeBu6ZOBJPZ5VCQz8oAT81HwQorOJNJbb2muPaSK2E+AT8vSlFYaH4O+tp
pK7ptfAteiVZUJ3onzqhNMxuCrElRHZWshnDFX9BMoBKR4rAmqDKfzqrm6AuvDadOxx9uagsMG8r
ClVY/4oHsXwk40dDN3X/v1h6OgvybN8jbXavlRImrwCc7uIIll1iMjhhj+YJf+2Owt/aUjSqnUIr
Af+L+6RW6/6fJk1Brh37WnzACsEXubYMgBLtZVMKv+Jv8tmUveH0t2aCEc59cKIrIKOC+GtWm9Wq
dNFMRIt/ereLZpFG9fxVVSwHfhK4E2WMso2pzcE+U9hdeqVRPxcjCRrNQ3nVxBH5R8EWk0cM/psl
nFDFRDbPKp69iZWBJzo8yKsKnjjyLc7oPV/wYXiX77DoZ/XizJDIoSi8ogf+z76JkWE94ocYORQz
rYbqSwkp0SxzqPpyMT+EASD3uVf3UoNLjulx3P6PMVcUcuSQsLfbbT+AcwxXc6ShxpxVV3Ic7tUS
VSh5lkQksfMYbN4/OnBYP3eIkxwf8QKk2dGc4l2GZobMpcoMqmU0BxR3KSuItG2cgCxD5XvYyURt
rLvdDhyPsZQTJqXTrtlkHOY8KQ8oeg9LLU2QR7eDcG8prfWS+7q2Z9+CvhwF55eisK0XlE5LNauQ
BiLCc/tHDHAvQJfgR2Rj3IWBTDggEKpGuXemwJ2e03ioVk5OHaWVv/9W5zsWa1m7rKIzlU1ku2jJ
payMt4l6j8vQKC/Xv8fkMDnr12vIsQPIqvsLIaOzBodzA10LcjfK/xjYhi9Gq60pfA7Bkd/mvM5M
jDPEiN41rvecWK21a1hp41keoqIez4E4yCa5721sAT8fwYAuTEDkiCAeyiYDkTJM9VMv7oc+KLlw
mG6mENyTYSJu5ky3VnT/K2JU7hZxBtLE0JxYIWFotLznX9SyNHYOtMyFTM/ILIw8jJYPVSfuDv7k
vWnDFB5Lk4ReHnl3OwpZBdSddOVTHL/Ix4c8RNCkUqv5DMlHz6+J9+2qaDZ6c2j1GmBapoy3sa6m
m94U0APBVGxkzB606QbtAPpN0rKdE+PuZVsHZI2BBNxFr3+ME94RUciCvVI1fEai4sC+KlrLHJSI
a13+GU+cNFrDsJ6//X28jGes8m9g5OJFEqqnNg3NlzHotbMygZuXWW9bMVHo85z0hACc/qqysLwn
zWtq2IjdjBuZBZ8r8l4KFndtDpyyrVA8W/XNAbBWeLm3rFbkBW00xRWxFnKr9Pl+q27U9hXVY/UJ
yUx8Vh9nZMIRNq/WI66UZCSnYTmPmvoepfmHFuvxT7v/ULtUQDyAyeVpbHwfdBAc6WjZX5quUFYF
tioXRQGrN85eLJAGBvXUoAKb3gMkcWG6/uTDJOzXCjs5N/MMVK3XrK+hF/sbbCwgxcsmLiorr3Ob
vew1Bwet5czVz1VZWF8F9r3Mau+5d0P9S49xopwEUjW7ZoH1Tc6B/zQf1LLvlha8jYsXotXoZP6F
rWy16gfcchvdBzAvg2qLgnuc1FfZkge0/EijiRmuMR6ruFcOj7g5ZjoFaXASNVh5C9j4JhJO81Vk
eVd5FuA+E01s+h5xqzWcHd6g8ULGgId6V00c5ItUbk0tI4hupKenimWgwJ4oabp7SA1n6jGZXPU4
ulq1Rc//va5dhLqmwaxPsZJCqeiVrj51gXfvTgaKkisZM2MIu5sANMdqmvoS+ZDVoKvmoVN8EpFx
rybH+2kqTofeS47yTB6sAUjz8t4OxpkrWAy6R3En0JzaPPizzdudvWMlavvyGQIMDjOl6OnfI/dH
Tvmzj6b4acKuMlwyWLbkU+X/Ml2hWL+LkhaDhqYOr16KIG08U7mVzVrRQpKKdECiKQ+xCS7HnK1g
R1lkMWcI2efzgAPwfW6RNICG9Hn7mCY7UhVdSjvMltipjgDR1fEmD0ZI9nlAIaoV94lH3OqCPcUP
5xQoAvERBChEPqbKwXKqEydf5axJ3Irk2a+pDhUcJNQSdCLlVLfVpn3BFceyzjNIiSsOVYM43t+b
ilZcfZx7ZMtqNfOZd46glKcGFFlL87kQB1wTupJVuhzlAp3DASHUl7JPjgLB9wJFwD3JlooG/VHV
OyCMYraclVjTzwyGJKkHcz9Imb3agZvXImMk5ZNISaYv6EfJPhnBrAIa0P/P+LQffBi20bhzAOys
7WGwNrrwY7N9d4LUUv7efPTKwbJXFYNdMfjR+5irCS83xdXBI1WGtbHmVn/9x9xH8/F3wwCkdKU7
21hkq6tUZQ/YaotGpqOdyck3bQvVshjMKQOa758ar3HPrpBTMGPLOmAtliwMmawuvSpeIr8z7QbU
d59M54dh5PlOc6lIScVIbfqGxpHy3iXB7+Eo/N5hNvj+GC3VKIPw+z9Gy/DYf4d54d9Hm6FrrNEw
5BctdJ5jt3iDo/NclZ5QJ4qq1wB+gAzbXaKfkX2tFm1Xlm9gw53t5HsN1kNd8aZkob28v0b2zalx
eDYRtYqR0uDX3powLazWjC/YdeAYMWjWqzmzakXsvvjLSl+kymeu6a99ENbvVZSQ7y6H5KaQgd3V
JIT3zq/Z2q/Zdjnmf7njS54W5k8xO0aM7D0OSDPOpZPcMmhru6F3PmcHGjRHvy1fNGvAL8cPwTA6
/vjhaJgwmbr6VwNrj1stevkjplGzVnt/cif7pqAb+t6OGB0NKkCfwaKI0ZDoumhmrmxRQfcOrQkm
y4mNeRuaRntV2WatmjZJvyTTmwfMbBFrbfwnKgILQK/KdydSgpXIel7yXjePmBh266QMi3fTbY9u
4wM3xKwKjarxC5I25bbCCxv2MnYiMWgCoJBJvLeBWVOzK8NjnGBHIpBOqRY5NzDB+m08RPjPoYHk
tYT18kvozMXxHkOWt1/ODReL7L3PNNE1KQbEQxI5rxphF9kBepbK2VUi81vgaT/lCX5q9xMwKT81
VTW+iZP/eoyYPotZf3udf5/+a4w6ZeveCINny3d61NXCdy0e2DOjUfmlYZeFhHf8LFt2Aksoduz8
YOpx/oUMMssG6GIr1x/7M4DzZGUkWDQJT8bC7bsX34GkKe4IMWW7l199FJvvfRKLJ/s05snWr3nI
b4BPGaPiaGVVss19UkigKcxXe24uclM2l364LHGWuCaUV84FMmXLAC3CHyrqI+Rmmq9Ili1mwT5M
ixG8RUHyNRZnoGc/z2RM9spxyB78L72PVyGpA3kpnNr9BGkcTQ7to/ccEqZ6VO/MaNA+GuOpitX2
PQwVc+9P/GU5qpq6N7zaI/ISen8JUmiIMk7hpkHFstZPOo7ZX1r4WYPnRShF1dqzN2C6bRddc7P0
WkF2MFexNlDLj6DUUAXB36kpemWNTO+89rqy3skaM/WO/VCTaO1xFbhWfZXdS9Eh0Lr7MFmxFsNY
Zhsvs419To3gyX3Y7CEOnbjZUlVCQ8Awi22B1vP/fPa/j3NTTT2avr90GqPYksv471+pUbFvDxEp
QjawuTb4iiwb1NY2RdtgrZXCUFw0E34WEmIRhFm/lZ9fD9ub0ivVczqk3Q1xxR+u5rYno6LOaaiN
doKr+0MWeGQRJ1DtfagZUAZFzacUzFYDhMlGlnsQb+wWIWCrLVQFoJqmmm9kmU2iVeUZ6OviAs3H
xg+j+71XutXLcVpjrqcedWFhpeVpFlljxUrGs2w7CjkAFZ7YJnUKEqL4V+2wcw7O8lD4c3AmVbJU
Aw9Fml/xgQT3TjNqKhtRc5rFYrSS69Ii3vWKZh9lSB60tu9brM/VYOUU2Dk6DlBTTNrqF1PjOyON
gd5epZc3rQtb6CW180OB/NIrvv1nP73ouf4sv1fYw+TGvHi6f82RpV3ZznXPRQ+kCLLAH5Wuz4vc
7gQNDLy0t3nU4JtYFz5E2k9ZeJdFexXWv77w1TpZVnYBZrb8VxH/MQZTYTyqC+8kS/UY+TUrX03s
reX3r3rnGF/nutbXYBzxUy25FQ1RY1BY15V3YGhHnC2z75qLdGgJcweZx2xpFVZzdYfImb60X6xq
QBUl9FkIm7YabBskR5dSMlCKB8pYWuXjsp/CDTT/7qROc2Gdk76CRCrLO6giQHljR7Az5qxmSe8Z
N3kY/Lq7zuYf2QhH/x5HF/Vrro8uPPrCvI9SxarTKICUPWJNG7u7gmJ3Uf2UmneqPvBzNxIr3IVh
U8KkRCDPEAfZLTsiASdX4VgtS6Qyt9LXq+l0bacbwN8ngTSVsdLreTxGGmUaCVUFf3zLHM86ySER
lm3XwUE6REzAUQjouQQSoU7XXu/b+2mugWyYQzx/raJ93SZes8E3dtrPTb7GZahHsnFmo9JqpwxS
xKlGnPk0pXBJtc77gmPWsIXNODYLGZNDbAmvyGo/2o2d8zLJJI2uOPrBNSZkP4SStWclxsGyh2sv
0jKVjhVOrCXIxCxHxwuX8psQ35iP0OxdNFCG5Hcl4l6F+Ngj9Gv8P+MR6EWbdPASTwy+db9v5kvi
C6odb+JXS7yHcVTiBT5AA2pQQHG0m8zYxBH12RG7ds3G4vNfLaoAzToqRHaeJcvVttEjULoMXyjR
zLK0PQIsOd4/uepPEC5Cfy81uzFHu91hC5nen2UOptPgBISkwnZ3I1HPx7M0a51+9wkYEP2tBsZJ
5mf4p0JKv69DYQ1UnO2whWgpT8d4Tlau0YPkEz1O2RdnefY4yBjAY9UjjSYGqXCeN58XeRN6HzJ4
f00UVVC3dvEwkMF/vJxseuJPqJ25DEmYHh/Dpq6q9xH0h2irCU/YWFMPg62P+l4YVKzzQqfSfcvR
viIf++v/Aw8C0Z4+//+r30X/DXEc3o++I1Xt3pHqfQZKMspyb3UHopMUcHZ9oDVkOVjjyYHI7ntn
rzXXdzh7IDoCIDgTZY9zLFdw3mwKKWUN4yvUdZe4YNorIDX68N3W02+R7gybTm/7Yzsm/RG2ZuUj
FZeV0INKXGOGWUMHF/1gefY4KD6FVduZdo/QfxomYwCAenBhU3xHIkkkkV743NoByC5l83HI86nl
2RCtHyEJXUK5wb+kTQEVpo6RggK/1AWmvUfSApSDz79CbHrW0qwg1NmTbzkrvaV+13o/74a+4VyH
azdT1FXWjZgUIV2nGqN97dW0fZ6NQj2o+ZwsZKeMeYkJecV1w61sVpP6joeVS3169rrhjlHVA39t
+dBsLEPNMR1Ct0Cm4boQMFmGSvg5N3AGDNzyFA5DRWJMAaNs4GbnB5O/sGzH2soHcoAi9K6ak7fH
g/rxPP575yNeDfXGp/B16CFn3hkiBqJtZx2vjE/+CCm1s+yV9uSkuX/v7UTzMVf2omH0Mgdl+13H
IgP6JJxzufxi9U3aLJieRwXxyiCK/4wnjGrrfhiPwcjW4dQPcXKxcBNcslLcewX2n2rjQyyNxo9O
wG9d3THwPYQAETR+u1Pjdr5hvjWTPg3Vb2KSP/RHTSMDLfOrg+/M5zFUYBmLLMiv1Gzopj9GH6Uk
GZKHIBZL6WzG1MYoh0viDauoxF+VCuUnLWWgrGJZ+I3ItcGoK5hANG5xMZzmPkx+ymCIA6SC538b
ppSjdqkE4NJHl9IZn+QjJx4TYWjm/ylb8pCQcl13pVBEFmaVMlbjsrpwVD07fDpemuvSxD7Gh6J+
TyXLDxGH+VsWZ/ohlNmhDIGl9eySwH58zjgylFNhovonvhKznryVrzjuSj7DYcBdgUhgPsglf39g
5x70Ipf860aOkE/twozCHSgc4/6Yl7FBY1FYI/D4WBHorVuijajpVJ9rLZm3PXIlF/AZ1LOEgbgf
A8tKpt7bppX7l3wwdP20qymzH2Xrvg5o4/G3mFwGwP6sl4PJpuKphlgIAWJhmLWLp9Bg7yebJxrP
2v7NLTCPFoCA/zQCD7v+DeLKbyOaRuiIWi1KXWJZE8WKeyo0dW9ECUsa+THzOd41KRrcj49ZZuCU
vA5I5yMGNybcWo6PHYxY+iQ86/azG8MbVtofw5DXr/pEhh2mOeWQrqmv1G7B+GH9QBZtWsDPGv+c
GpdfmN3CbsLAlfSba+/4Ssenln+w+xDhmKnm3h/ypQddF0UHF26CYQeLIoneMx1BR7zs2kPNBXmw
q6DZODiIIs2X9V/6sB+PGZ5ciyqe+y812tvPc4AFahH57dJP21OjtdO1sRIPcr46rWyTX1sQm+lT
Dcft0GmAU/JYrWBatjtZJ0KG/nNEK0Y0/92IpMsqdAy6317Dm8t2reIUtwRzkWxdLU6XuQ3HBbCs
X1+V+KObHBhxyQQt1g9jc3fv7WBTr8wq2WR6QRqvNY03BaXQZRzY0Un3UvPNpPiUTUX3OgFNv5JN
+0OOKoLS21pGxyQ+Ah9tOuKQyJKuCPARkKd2r/Czx+YJjovwFkA7Y9NHgpsuxMbVQvFWXVAi/CKa
D/yyVCFPNctD4Coxl4+OugPibJE0W/mOl628AYZwmhp7xxo8AN2gSCA75wHrRsxwICkLQRDMcLBc
RHIwN18Nrev3aGSgcu8E5duQg7wppnTahXlXvqkxuDgtMtSL7A0t6Jvz8BXeonvtTfu9cyN8ajA/
WKgVPqG2EnrfLV8/mFaGl2o2fExemv5stPkdkznrfW6jjpWn2T6HbGA2AGnDs5tr9t7NVXUX9cMA
hcRIVyosgxify410y5ImWXqac1cVMbQPWCPmQfPZHkRNTw6UMRu7ifs8GfPtAT0JXe82EirRpmBS
9NZiIe24/mmOZv80VXqwgk6rLBGKsHt2u5lykt2Zjpo40qPLSXW/oQTnXB+H2qqTlT1g4SJjbsfO
CvxCeMIYXjs+xqFiPh/zuEVsjvlpaoeLwnfnRl/6MaokgdrH584u1xVZmSuiR9ZVng1DnWzZxbpC
ZO4z5pV6f6hj688pspY6EtKvZDNwEZkjE70qb3zvJiRSzd5S96YQZvdQEUT46+UTvCMqxbJ+LAvL
RqxvuRSCm2xZWqSu8IrxNrKoXI8gxjMl/ilL0lg4fqc65pw1cZBnaqu++5nX7kLyf+2WHXq4Uxvv
R+S0nyNatZo2SHWx9/SaYZewhWTBOECysIuJavagbSMwmed7E2158rZFUa/kmLx0mptdtzjrZFhn
577DExiBujG0s498yiwED+bxWCeD/bUcUdFMmuwDEu20mwfEfEwdQw3KT+MCuk6zmw2mTk0AaRMZ
0vreJlPJz8jXjRfT1z4m09K/jvn86jQ6lut9fOQCDD6SxNdXCeCQszWmznH2c53qDSpbqmeYHh6k
dqWAJRu7ajWGWDIXrXHo8toAhAWt98RtIlkHnUHZW44x9do+wZwZttwKZ2gCKnJIuhlB9C6+sG78
zF488hWknBP0/QBLn3z1y2ShHObEaxS2+r2dch1tZ0eNQEok2NaYhXO+B6FDYCrOmE0CRWhRYu1z
liYeA5eoadRvwA6iS9KROZfhUoU4pvVOv5FNOSnUmnpp9aO7lJun3KkU11uM/JtsyLZ1+znVXlJu
8S9pzRdTmMihCIDuN7syXibcIX+LN+I5/ffxMzvhVdp79/iEWlGcb/XEh9wvd7mp2APnvw6of4ut
rzzC3IDwgtnGBn4acrt2/9pBWTn4aI6t5J/SWn8/OPPwikJl9VtcjA+piQjsdHPOazbthm8+WY4b
vpTmtJd39tb0oM51DqBRavhv6Ef37DnZZdhlmjx9gqzQigdFpFkp3CwcZNoIQLViOqjppA0FrQGw
7B3zJ7vlwU5zC6B8plc//NLx9xXaBysny4atJwQO5hCf8qm2wIUmDvyp0k2fEvwlW6OD+idCqVZR
JGPtI8eraDXrdXlISRSc/vmMkW2E2TQSQDVqm74Sb1S9UZZDVOsX9EORXNRi0tKWAcBE6YYddFps
ncfaekmtdnz2Xa4qGjPE+UOi6n/kjhmco65ollONw6BsPg4Jxf+zbOJvi6YH2MYtyk4DRAGXb8Ji
a76pqCTtqcm8OWOUcqFU8dYWsLlcCfOb6jlsZAQGuFD0H53dqejiA/mQINHHoU5bEBu18/0RkmcY
5IxntDfGs22kqBia5n0ESiAvoWnj51Zm+1Zrpo8RVtwKaLF7brqebaaGmn6Uq9lX31TfMZGz/6Ri
RWEjPOlK86YZSvNcjXVLaTH4WQRxepShAku3azvmm1kMkCHb8tVNnCjZKg87A8m6oVkHY5ngKmEF
S4mHLWcV17l4svd4VDWnCJEDd2HkfyqIhWu15jyx9XD2VeR0m3ls8GVMy6NErgMn6xa2KA4g4cYd
NggvSd5AEg2M11rVEc2jZVCxv7eQd/rDCJHqGf0JwS0J+GnYzS5GNT6Goa4/TxEwXzfXBa4YtBpq
mPsaAS2AxTSjsYtWWupGB3kBiEnWZKFWYbroDQ8hwL3Zs4sjG6rT3SGYrBfvNAxPyPJk105m+AZt
g1Sk0LXj25PfkO7409LwlHH7+FqtcgSi7M43GULsJzgECXKHUxNXpG5B7eQ4j4Cctqr1MDnlh9LM
H55itE9hrelXhyfBQsbRTkQf3A/bQxvb+XvTn52hrD4c90uv43Edpsn0nhq8dQWSyBm6r/+KPNY9
biWVuafGgEZD7KzGQq0v+Qg+9qu8rQSIU0j0gxIVDts05C9AQciIREbEmuZt5ikOl//oyEsUlvpa
rXeyQ/f8YOdbvnnQ0Vcbg+pV1m+sdBlONOS+mB70LqtXJCnni6YBdxGZb9t80gIXnyouvWI7GLiU
NFql3ZqqSoWabvZXjdVDFpg/VWV4tfnlvY/orSA7qac3D62mXWuYxh6PgPgypNi+YNKhXMccTSoL
ZYwzhdXmVA7VK9tDRFkVM/RXc1Nb6x5bvGd50Mgq2Elsn7O8QyTT9cOdG1l6cgbJoW3NzH2CrqFe
5S8yTu0nfn4quVZ+g6JPtoC8ec+zNq+DIdvUFnf+yVGwHB5ZW2pJbh9y1KE2uhnmr5CW/hz8zP5T
DB3MJlsWYWJXPzD4SfY9qbBLocVfraoM7i1cX4uLjI+i06r/D2vnsdw4zLTrK2IVc9gqy5Kc5Dgb
1ngCc868+vMQ9Fgef/OnqrNhEUCDlG2ZBLrf4D+51Av3oj8CRqwszOhnqenPpTNYpGI4aLxDYVFO
px2gxcGT+T3zAhWDdtw2IwAnuVipeKauMrRqNjMcaabhWVH5hJt6sQoclkDiD2nVw+fmZVQU9DTs
+JZt7x3VNOLH/esbhEq3tgK8i2rQ3wOpml+3jlceLv1VapeH6RrOUGabYsTUrm0M7dRPh6TMJZRN
QwoWMRyST31zTGUlO2+QXsWAOERihjhFFiJdpqGVr5uyfb9gsMWcHFSQrxnjm9UY+s6dFI78tkJh
cvp3DHwLcyhHhrVS2f6j7A9b0U/6nqIVHl4b0USp6ypMo/IBD4L4JKaXlvc0Cwg4uXeSO9W3Xgff
OTtAlHK8lw+Rm2cHtuge0kW2DNC3bYAisFIPQK8yXpM+yBfi9FN7nvBpzLFldaFpebZDUtO+saT6
VnwvI7+xb4C83SqYMB77sEsQ70PMLkny/FT1KTuhslzahWE84KxZ3eXWiEI4FI2h8OQrk5TaUrPl
/NlFEXhdY/GwFZOa32oDuGA8CAxzqDrGbRFBhnRbSrzNYNx+jHluZs4trsCORPGvuxzqaF1K0RXy
6RqJB+UKFLiBzm3v3YdJch0LHlphjXvNBarsNGN1axcoO+gjnnYvEpqnFYqC1+5o9LehmbQ8wv1X
SY+GW9E190fNtmJLePIpqM39/Kjhiqc9+SAEQE5zjcbv0iuldXcYe0kvxhjF6zANs6ODIOoJhfp8
pVNs/m7oCOT6CVCCGt6co/FJ2Y3YO16HylYzJFwjEhtlNV0Nftq2tGN15e7nZVBtac6axZx7Vaf+
uR5Q/1urLepLml7nu09b1YDcbK8fxpqN0VXeqzBBjdQ4aiFi1IocXotHFDW68Chnw7N4RImuTFYg
QZFrnZ9kihkWp66pjmWo7kiwaa/1GDQkrirv2s6c8sBsDHYgPD5hfvgqNgIfoQXoWVTUg/fQynW9
Ta9F/hNa85dQpy2s46hFv8SKCINqb14WWbp0DQvf2l1WSmK5NJgK9JQhgl3/wVjJpYfCc6MbwWER
rJXS0sq1NTgZKF14LXmqXEtSbe9KVwUyZ3kFUs0YMq39ygI3l3dSe4X00beh46/q+017Hlw1PNvA
BxOzBWTgt+fp3bqMx8DeiqYTyTgLDt530RJzqqx6GsIhPIlJTuLWiM0l4Ypypox9zCivyUt7p3qE
40LWAvfOqeQqDmJAnJG2849mksDoGpxh4Rqh+rNde9M6Sw8LRP9azb7LdTistgOIapSxpItjlkV6
l8brqASljqvQAwwh78dfJ5h5+KKHncZ8YueF9WzEyTZv8GbnaWPcRXYNPBCv9XXn1v5bCY+3qXFQ
MKj7GywprlQDcdVG73+JcTHRRB9rmVdqfINQ795ibXhveV1zVibpVPH/P/IuzLGFWUhmlT034wT5
ahArEKNZjLypWSc8APogeMxkfV2n4JEg4cE887dli0eu1tXOq+rP3TIyrFs5it+7iR4lF6M2V+mQ
QXuspicHe4XmgYZQQBCNQEdJE5ZEG6piRPDR/zQ8t0SaEq+iu5lnbjQZQDoTQg42qd/sGMGFiB3O
taXyKAMACEgXrc0Hu6p/I5A8fDcUlwxM/1xhprQbqR6esg60+nagr+F1FJE8fxjAJsGY9LOTQKmJ
JrrN2Umg1MYScTExyt5U3TRhlKx0A/umTpWbg4Wn7DkJpduCe0oPQdnMTSWy+m8iLHPe5BEMzJij
MTslX/lTvVLhVR6CoMVqUW3CnV/KiDe6db8zdaW/6+ADiR2FOMROZKzUwsg35cSvRTh6IMv7HlHq
JhuPKSI1hxylRvYhvlU8oPec3mk62iSVFlQn1lvhg2kjNTyJheCwom+qJq631QiWxDeNjc2qB6JK
2xzDpES+rjUrtIamhHKmKtdg2PxzpLMHcF3kuWYj3qGSVl6JKYwYDaZRT2JUePjGmu2dx8pbj4UZ
3Q5mle4jl5z3E5X6aOfHiMVoMm4FMyQ1Q+yPmgVtS9CWRBv51D/tsdVXzYhKM1xwGwAkXFwvl9A6
TVB2Ek0BgTSwO8Jn4Cx6EidH0HKKD6d4Q8EW4hIvQuz6n/FakkaLwMcOtJwsXFtLU1dSWo0kLJyh
3cwY6izqAtKiU41XCaTjGKfDEbdAsb9NZSfe5VS2lsG03dVqK4WXYR3FDljsea10xJWkiG9FvIFZ
IAsW3dyZSNseKCi/IrA0YYjl4iEs8LJ1MhC0SDRWeDAOUblOZWVcmhVrufkjqIk5QsNglSIyjOg4
wZhDAIAn3spjC3+HKVB5ZyNCct3G1gRt43NLbjA3xaAIExFSYqxKmNLbUivh7k8Ly77EkMJJdG0d
BA65mY/1pTjjvyg9uI4Ol51157zknKcN1V6NRpMKXxUgP8Zvsx48aMNj1W90FNEpZ9P36ZB1qICl
TjWHXAaGHoWrBd9/7ajH+pubUOsWNZHM8OoZBtEECuL904Co+VsphFE4nHRabtDN0aJaIoadqXgq
BhwFk61fmR0XOB1jeXODAoi+7QyoD+IPVmOvex1mwS18Fwt1SyvfoCRozH86CWTnMvGHfN9FvXc7
+JiIdMPw05clZNanNXyAor+2UtMEsebnIAQr9QYmcYBpwSbf5wuyCmWKyF/yADOLVAxX1BTn4Uty
QEQXySgvbWTG5u3B4EvloeW1KW77aceAKwsrggDxG/FRbH2BdUqIrTyiwHZaSBvdRFgOXdVpi231
P8A9sdnF3FMx4Ch7hfmE4oy37uMq3HeIEK7DSXdHQLLi2PZOYG5XXZGjwCCaklSuREQM2N+2k0k7
NtCvxaEr2t8p6YvdpUsGG3XtDX64h1r5IvrTRIFDYJaToa93sovEP4kzxL3GtZ4gHHXpEwO6agTL
PM+HTZx6yUEN2pfLd7pKkK1DCO4lmP4RAnTKIakKTjaEGf57pdY+oGwZUU/PKAK5aO/27OZ/mYiL
Z737KzCg5MmdHT12Wmqs1UyrjrICVLTSnRGbdTQBFG1A0MI2wxkz5iAbdRrD8kkAygSMzMU9LUlR
84Ao2y/iJjc36RkBfB+sb9bcJF3wpuvBtFT34z1KGe1KNGuQOqvUy+2daFqu9NOyh+BGtNLz6Bh4
EYq0yNgiDFWbCPMkmor52aSbNGaZhr7craZ1UbksJu2kRGmDK6GsRBkxXTa+upEn6JhgKwhGgzib
D4WBi7YUPIj+S5ikuuVaS4sSgldWXeNpv54LGV+asVfuOt1Jlm1SeWceKOGSksHwDem801D5FaTX
zl9YwKZ+jVr/O+Zf4xnj9AyiqxRQ4KmtLeKm9ZUWOTr+aTilqbmUbMyu/BU3qRPvzYTUaWSU31t1
6LvvI8B4FKJgR07oCpaR74dLMwsGEsWinboDriLsMP4VJ/rUZo2CgncSzylzelhBOVd5AOb2QjyY
Lg8wMSqanuOpa8wg3kMuA5WBeoii33jFkK1dqLIrlGjTmfMszsLgRgqs/ObSzWPoc6g0Ev8ntDHi
4lNoHQe3YECvMUUd7qJWkjedbaRHaeyGK1+uXd7bWCI0daauKPG2j23bNYuRFdlbzSN+Jhe5hrLQ
zDRH4bb/YeMv91x2hb5sShu3AJKCeDoU5tIHX/AmIcwRdyQhS8CHGzdo3b2aqfo9m2L21FMEfKYf
qOR358jJm73jjghAq4320ujURqaAIYRxikdHfo0OnnqyTJ5lwMmlo81D8yRNQKPLoalfm2pIjpce
cfYpFFbXCt+xfnnpI0u1sqgJ3gZllW8aB7CKYabjucXb8dZBoxM483juZGs455XRsvNU+ivRNHPJ
36usbUAF+nWx1NonRe3KezGoT3uRPibbLZqs2njAjcbbHOrW6HRK8I/EYGmxJqsT7wCgF/NKEl7X
SHgh7ByENfrA+FfDTSXpPbVGJeAwhYRj1+zGKPop+ueDmIVhTrYcx0hnVSWnVxmYqYWZsQW0Vae5
afiPXMGwaZ8RswaF5Bm/42hpSHL6GxVyxGPc8clxdJVEUKlfA9PD1z2U2/Wc/hpJR6buKpqcrJyu
sBFmB20bOs7wQkEe0XicOQ9hEwwvdrhOpqjBwnJ9jpq6dTIlf0dJQSF9vtZH1Ngi5S2u9eeOZeCv
3ASeozSs7ATp3LEP9fsmC8MteslQDqbmCFjovoWpjiPseAralpY1YKymmPkCzxrY4hIe5njgqure
m4Z9r2uvlba+EvPnGVmFiQ8cu02MkiUzhlXX4oEz86j7DNRL3mKaE/U9OfyQfM8k/Z5h6S6WwED3
0adBiVsMx9Ow7/rvw2R8YFFOs+0Bo5tQLe5arFwVhO5qaJUdJckvtQDwvgfTrI39l1f7pRaAzcgh
T1VjL9YLIqwIpe6qR1HnX2WLSNFux9aUdyVuYN1ChAB7wUVBbNg/hsWAGmYZNh9TRUSMIlQ5Tx5I
CP+Zge8qSuzszNGqjQ6jh073fCra+dQpzppXXCelK3GuS34895pSSvwlSgx/iRFNT2oht8XRa5I4
5fyjdW36SwtRBac++J5++NePPGUp5LhN50niB7nkK8SELknRgbYGlCBzb3Jnkm1QCV62bwLVPwCI
ej9gz8Eosg+ev7n0lnah4Fs7hc4BYmhSjEksDD+13NhWExBq2Yzpk6xnJijt2robooCDi9o4i8W5
EfC9DW3jag53ey/dI1ONpv0UH04HudJIXdWBuhIzxIDnSenSmm7TFlK7c3NpMs4BtzA5HqjVwUpr
LGLs1kUa2tZqMD5Tb2JGHk4tkrP+OmKIeEgW1IC6lRtV+U0daQWYkDD5UVL6T8Nc/dYBuVqPYWJD
R6B06gAt3meauihkJ7zD0lQDZIS91OZ9fS9135EviJ7dqM337WRhIiRuZHzmLa9PFgVljk3aWS6Y
mjKxduoQX415Sy1UsY31EES4z/XYmuUl9naZafKFtcTCr274JnY2sg+80LXFZCIyJRJYuEaYRELL
JncQuiqrs2ItcgdihMZl5E/YnzlwAEmBRKlG+aqduKF1vxDYXUGnLgb4ol2AELmrT/CM/iNGDAsm
tqmm/zEPCRKsw7Xq7JLSezA960UdyuSHM2TovRfVQ9JSvwBD5WyzKvMWRgZij7pXcAVGDzu4erCf
h9TgvUOOIEUfY2GbRnf3P0c0RvJYlWGNxWVT3cwaPj38pbYFFWIrPiBmIf0z9SGqKx2/xMlTX4pR
+9aXKzb3oPc3qZJ7R1/qsyOLamvdRqX0oGnwSLA/d38ZOHkr2i+tt1HpVAr5IZ7mDP7oHdHiyY5u
p1tApV33AbbE+5zm+GWOuI/T4TkZ2sGTwgP+BEZVWaPfgcHnVARoeociALq5GrlO2mOX/vL7iL3Z
1HIRGBkWYh6b+fQ4ZJjHfMSK/jlEd7trVED3jt3uFKUxf0aq8ZohBITmpuJvqkIuDo3W+XgDgNKg
Vqu/TqFFOo4LN05+U5lzKpyXrbbeouw6rHlbYzehoKTDU7E8h6XxPVVs/y3HXX7R9Up+h9Vud/BQ
Z1yJdFyg3FIaML6FlfYahK0ObkkZdrKLsEwwvRRxPctJY+CkgERT+JA65A+lsNp7sqVDSaX8xhsL
KfhKsYqV6RcsRc1Bf6obsNAgv1EmzDx0FeMhQVwR3GG0ilSy5mMgof/LQN0Y0XFybFuOdm4cfEU/
V5ob3HfQ/W5I4+Pegor/a+dj2FO4Q7MXTTN/dVXyZF6RookeIzXJE8V/9TuSmrahVacgtLUHfHK2
oh+NOp6DkcMmerrYdBMbFNQC0XRzV2atexAH045dRKH192YxhDB8GhVzrY+QEtRGsLL7ftHxyddD
7jbnikfHVd3jJCea6qi2LOTwivEi6RrMSntWsjzBgg4zHTGIXRBJOcNcikExKWpVD0sxKdu7esMO
Ri96vkojBnlWa91LRRftoVf4W7+IqiezZAtSpNVja6vdVTW51036hfl0sE03uOKBEfOqsM07MZDK
EhhxBz0LxVWrcOlPIoWIvvjbuZ3Yys8oa6wrV8gZTvMQb17qdSjfiKugeKZed2G26aQm27TQZK9w
k/pZB1HyA8eBJ9/N0ke9LZRtbfLkCMPRPZda9q+Aok+aXdqSmVSsaBPr2MJC8/sVuC74SQcspN66
MPlj7S3owL43XqA+dhU2rF7CFyLkvbXN61RF+qMPj8irwxXRuupuhGwOWE1Vn9FJ+YlYQXedTxUf
8Tz222athU4z64kaQ4d6Qtfchf0jmvoBVj9qBrI6tp9b09yLHwomCjvhGDnkNsVZhNVZepQnFIIN
OymTfe1WtNLCcPZ2YCKOPw0C5qjvEWjol33uy9tLH2aBX2cZmlotxAQRZvQmfkCsX/7LWW1KSQdC
cDXBSSkgX2bM7eke5dAceFq4R8CR/rnLnHFjODBm5C5mwYjnFf9MFl899gMgQkJ545NLYQE7QUJ6
RsnkeXeVsu5ISD4bLfsOX+5wSmqco28jatVOSlJjLFMU0+IIR0seEBphWuz3n8JEvwhrEiQfqN4O
LwUAWRHmKdH71fqPq1nT1URzCsvBmy9G4MUnV2cPH4sKJC+MZ5OC0aa3ENECj8dWQPInG17bu1Gw
L3h01Xgp+o2orQ4DgkLLyGeVX9eDslKHPNuL0Z4fpkCt8t4cev3OdHtgMVxMDam7Qvry1qKZj9TD
Jbt0D6Lptb/xrC3Ar/CBXM9YIYJmLsoQNebRS8IX1NSQdtDLpwFhtWtEuWukAovgpewRr03bbNgi
JxG8qHb0qkh6e2ulNvWiPNqL7lophn3S4+QiJhVeD5cwd/uDGP372nKYsWSf7lklxudrI7P/2lh1
exvVWfeva6vTJ2jHiaf4ce0mfZE7cmyadhwtzUehhYMs1+9nWs5zxNIkIWLmXyd9imejCEQEw13F
WoSw3xSNwCojYnZvx9U+aJo7mLfBta7UjbISU+AELaTO14+dXhg7hFyfAlQ/kfmUYsqHyCW1cmng
LVTn6U7Kcnb/bq2sRIzhGPZJPTYYsScHTbFf8cxC7mGaLg7Rx5k+mvGKzEua6P0mnaSXfJu1S2v5
d5beKXd6LJ3ZPaOL5FfIJOS4JAlIJ7W1L1FisoiSUbdHB9XSlzHPrCu7KH+mnRF+n07yPyc6qQLR
I05Gv/kpTpQ/J1Pw/ynmf7qFuCDo0hO/U5aIElpYUpcPOxYA/UuW9rs4rYOHJpkqUEqQL0S/CHM1
hAZMFk8vvFx2vhuHD+DU/iPMma4mwuS2+RRWtBKbJh9Z6cvVPm46DKjV939fzXbkei1ualDmWuUS
9sV+gBFZNMBvEIUs0TT0WjqKMlfM42UeFXILl1Eh5DBI5v/XueJjiBuJK1MXl46X+14+5OW+YrT7
+BhDULdbeIXWMjJsMBOOczLCTr+RJVO/EWdhhReKG+k9Ri3TQNsE1qJwVHmRjnW/FYGq6KzKYhWb
ZXW6TP7fXnS6m5fF+s3lwnUaYWQr7vlx4bnv/3JRMT8GWDd/2k8XVUASy5b/+dP6GooDnibNv4I5
9uuP//F7ERe1Tbnfig9++Zn/uwt/un/qmslaa1ZCAL/1o+cmD2VsC5Hfk2w8dMl2+lvRhAwH4CMp
ca7sJjm+vHbv8oD6yKTEJyIy1f80HbvP/5huF+nn6ZWZLcXFPqbjQDIu8rCST15DEtOcQM6R9j0Z
h+AHVVK2sShSoxlpQyfEwHGbu2109ig7/yM0Mqv30N6EjyNCB6X4FXXdUreC+FHLdH0dj1A/8GK1
DwD/gJ/iVvcwTrm3shw6diSLmof9rww9KHqSZFuzPFooU1ljnA5a3rpLtdMxF5vqIEbZolGEGqCO
0+tZhIl+yzOw2ZFUSqYtdi0NqqwHcXY5aHggUHO030MuA1+CRdO1tXyZWGABqQJ3p8gtYTx4zhsK
wxXCKH+aIXDuDPyqhd9fK43rjIoCGiIxiKEgHSY7yO6KxaNxdlESAyqHA7c+ibkhIBnfk5SHjPwb
jcTwAQpw/VBKT2LbLRq59CQ25BkqtX+PRMOnsK9zBBqA799/zhELTV3Xqge5ehaXNlPP3jiShe79
8PR/mfjPz4Q/mLr0e5w8ZbnJluLthGGBtETWX78S7zDEPFmQtc/A0JKjYw98Oye2gp/rn6MU5QSn
tn1m+/IeJY/lW1yPKSg4OUDAslf2juwa57BzXygo+W+NDGRr1DobpVPI7MOIeJ8Qvw2zX71sZ9/6
aSJ8TGVfIX5wtn37RYyDZPk8MfQK9HCmK7bpbzGxAwW7CbSnajTaqypyMTNHWwncjAKxyuCV2btP
4hssBc7POveiJ0oExVq1u+jEbgmLzn/MKfonYU3xMaed5tR+Gp36IksOVq2NGzXbVbqkblh0FLgJ
2cahTVp9kk9Azr3kf8ynqvYay0i5QEHxFk65yPPMnb5PLzl6Ai/YzOvLVm6SO20Mo+0Y4YOsJZP4
Klhe/4zJp7Me9ckXsu+jm8rqFYrgXfgj1/cCySUFcbgMwn64Zdnv7Bt0ZTcJ9k6PZu68iAjFUG8y
DaRm3nyX0kG7jSam25hjyIYVAMVbWqI/8zOMCUZeq7lcs0yX8Jnc6LHiLsWwOJiyRvU+ke5KERKG
z72JsTegiPCkVZm5L1pP3lHqGK4NR4/XthVWD9WALY4Pau87wkOnrJz2ZxH7eF2Xf+fZ8GS1Ufg6
DEq5jEH233saf806sTEradpyI/63xSE18x6hWf7VrezNCNL6mKPAtpdZQCw8khL1eRhQ/XdupJZU
3hvypBkq9XA0F0LXNgybbaDY48ESTF/U8PKN1YQSPpijfk1ZWUGpNfAOYQk4cmjqx9IDIhlZar8L
UTQ7a7byC4GM7NaLomGZqe0Saivlvb/PMn1AAciLGjxjp7O/R1ku0scm8n3077hMrng82filTrO+
xvrMCsX8v6/59Y7/VZyXHxPLk4s3ANYxRBddvudtjshe1fWoG9M0jaS56TN87mPsQJduMbbrgDX1
uqsi2nilbSs2gTciuCs8NLtkEotlESn3CHUlWw2h1XVOjQVhxO8k95x1Fmnt3k/8/FEdjRMMm+q7
YUcIzCNbdTLhI97i99QsxECc8LAderO5S/FFPeYm1ufiSpKV70GBV+iR58auLvR2U8WW9k3XV3UB
iA/NmGLbm7xzIPE9koFFQiEufgpIfOor1jZLjHEtGCNm5fnT/i4+Cvz8NKkCMZX5VPWQjRpZjc1n
Xl7Cjw7p60WfB5b102hkVdRtbAWcndqv5dKugPyAW8eRYD+Ornk2DIrYsJFRnKnc4ow3GcY4xa/U
jMwfiiediqLiCV/o/Iu1GiiFAYhrGDssJTwZT6nw0Gs5KBDXdJb4QZbXxuiB2SeBtW5MrXjNdX+b
JqH1Y1QlKBNWPt5bI6rF7KOUbaiUxQNe3r+MMXRvLT9B5jiE1aGqxlvlleSdndJ+cD01XndFlV+r
shfvVVvy9p3ZN+xMzWBtpGrwaOQaNrL8Sn5Io4tdZ0dFe7pSFafju/h7gAEHqmpVtFS11iRR1fvX
mT+gg6n35neDra/NI/OJKnmzM8YeO0Svsl58ylH6zklOAnrb9bn24JgnoRYsGsDYxMiIoNo08iks
OQmAbv8+8tccFTImDDGeiFGPNkpuNGtKLeorafWVYGd0ZeEvCyw8b//niDHI0gPI+tKvEY5a4A+L
WUiKYbSHVWbH7wRBjI3NpV8GuBCbqIPXpKR6DZQx6eeIuOgOcuHnzwVm9htSbA0rtl65lzQpfo/I
zLs6ze1H7MebbVSTNVVK3T3bXvpjvkkzvtb+2D0oFHN3FSDFLcLo1tKY2IOA/G4TzfLvPSuu7mqt
e6B2m7/IClJiJCd4m05NBb7eoksj5zqxfeOhJMEr+jO1sPadpNQwSIz8BdUCSkis0Y5i1HnJ0PN7
aRTAIIWMS7xvO9lLYwi5urrfiznQyTZqJxUPbBPzG8lGUxhb6+QxU3od0mSGbPYdb9F1hocl/qec
jWrHmZ+an/rCqMKOPUcq7lKow/c6XyXZwKPiozQmCl+iafaZf2yaBwVq0rFQR5J4afLQ9DmElakL
MHNN3WU6vYRcmuLMlnCybuC1rb4MxHLWoa2OyTZGt/BC0iLvD4hY94cq8vqDYcM2nDuDMlkWimrv
xcAlRMyY48SIJaZcxi/hIEdtJB28bvXp2uLUiSNngeLisAoKxTjwUDEO4uxyuPRFfvhI4pY6olGm
5eJfIZe+qnL/xNSGN88b+v5nDX/zpcSSq8DX8FsWJ/JNrt+FUg++Jtf0fYoU5gzTGpsEA/oowR8M
iNellCvORN8UYYK6Oop6rugXh3fvgD+jl4GvZWPn9p21abhavCcnpM1K97hcYslT2/Lq0tfAH4L0
Ln1XPwTxxWClbJxeimZlfdEDXyjigVzV+7GdBITJ3G4qGxVraFJtvKWkVSzmdjD42bVildl1/zEi
+mCjewouhWp2LeaEOvaTc6cPy3cdNmis4y5z41aN/2JbXbiWa6Qu+qbpcGOLIA+DYXo2XONWoNbh
+94goPQeWkcdzhw+CW0Ljug/QktFMpfsdeHNToYmodpVN4ZvGEsrxC3+IvQ86zuT8iJXwMAl+MuA
uECcheOyaocI8X3QigLn0wENW44duFu4gSATRecFrmioVb80vQIg5T8AjqLvcoXLVQVcqLOG/sAe
caXncbNNe4Cnim2m9/B80vsI2i3+bZLJuyzJ7u2oTe/L8a0yPedWNIrOMa6KBEsLy1CR11cprgOd
9+11lzdStKSSfzYTrTuKywWAO6+hw21ES1zgctcYuPu6aCGdXxT8hbT/pelkE8bP0cPlRdpfjFao
UCaJ21z5TunAthWM9bI1fuC9Ee9rTzMXThorG6Ht22DvMmv+Gl6lb5FVyhcX0V9xNsc1J0Puojn0
0q2DbV1QnhIvux6Q6jIaFIy0J2Mz0XTKutqLl6Teje+jl2YwBVepbOwtdVr6uSUWKH7/C9zTW6zV
0UuQWMpyGBP9zlHqCbdKOsAt7fpKdfEC9rEaRJPK1PFFa/JHXA67xTj02dtQYrCpwCRe5CVlgzjA
z0dA2VtgAVbVPsRj3qzVJkFKpPJaQOsUH6DpU6OaRhV4cLeNVPKvy+A8gaR441bDPF0pvI4CJUzO
xPeTW1WCS1OkBUrOZg+NL8PZskzdHbiccSmawOOUk2oor6LVYPV9rm0yGUR6kaI8ZFqLnrGs3szR
EfDZ1G2Hq2AaVBu/WJdVr68DKgJCQsHAJWGZW3V5JZpYQtxpsuPdYRSUPIbWyHsM3YWiDcdTk1E5
6bsxe05xlN46o9+uW94fR60rf6c+ECpx0DK73vcJ28YWlYFLf/wRIfrEKMKl2GrKrrsux4Ln0scM
MfCleZkGiI7kPIz+1Zc4EXK5kWWCvFkkvfLqQgXYXj7L5eaXi4pLzc0KdElaIdM9feT//hbG9NM2
MNmQNG3wswMNUkml+ZAMqblstEHZtZVkkFiRy42K/c1ahr364AWSuk95FixFE66+fZJU80W0cGc0
76NWXoiZ9TRd9kDRe3ZxJwIk1wWxpJvDMRgN9ANzfhuFNJQnIOtrDPswWhwS/7aZDhGAq9Wo+8pK
NMWACFHHdqPbYPUuE3wF6jWlVsht00XmQ48MWlmnNSYoYboTfeJK2Z8bqpa/bmcXgz6qj4hMBcu5
XOrYmLFRVerXczt3eAuxrnZ2l/ppJStHEOEImk3VVDILyR0yAnN8KqE3V4TqWRRnRYBXoZ9Hmh6Z
UkOVrqEYLdkbl0cBbEU3eZL0JvtxVRf2LN4tRtW6RTtRnM4x4vQjUEBjSzF5HpjAtF6Ev4Y1evqq
7fUw34A6QLmh9q40zcM0t8q94dDoY5BvxCnQ3eHgSwokesTHSKghSLqB6rnNbBt61yDxTEBxxTCx
mM8QMinCRQatNkCoBAh7W6OPeenrEW68jF7O/jdx7T/mTtfrPBAYwiLZi1TUVtm2eXmmvH45y6pI
fe1lPVmMhfofo/3UN06j/32cGCVh8R735R6X+36NC9BgyxDin3KVQgekN+oVtgYBdXbylXivRytY
3WhXTs0qrWD/NBbm9n6TlMsp2EpV/06oilyCxeWgKL8Hi1G1/saCq7nNFX2v4uv9FJZdfw1z40du
D9VTgPfdQTYHNImmwQAXvL2s2DFkT0ZjM7IoySvWWoymjoFtX2IiBjAFN/04YQL8/IolZfmUhhII
T7n3eGxPo2F9r6PJeytaXZVC8Tb6s+9Y9SN4HdGbpbV556Ka0wy2A48WKRtJK4ONlAbNkQJtcsDY
DIckCpX3cpCxp9Fq7Rs6OwdL6/TfWtOuU7Rp3yDRY+1E3umsG02wrrz7SSwPC3MvPaYKGiRTS5UQ
UQFfAP9YtMNBranoDuF6bk4KKuKs6yXrqgq07Zxd8qRuWNVDh2Bcp8DcQzsaT73mWg9GZDpHdB2D
pe1rZ8eKTBBqSuFvSB+wDBVrLVcafyey4lyx1qkX7DOjg3AgMeQs25TdWK5F06ulFqvQ7veI0waU
JuOgJG5+Ft4l43BjQtD+bjosHYIiNx/DROtXlaMZN35e6/A9FeNKyhrvaPhg9WtVz6BlFfayzqz+
uYjdXx3yuT8rL1vazmTNoFjd1s1r86HrWFLb9gDvZsj2Io/ixOotArb9Hcql+XlM1Z3fIE8w2nYH
zQHYrMjFiEkpzsRRCey2XPpFjHN7XsHwrlXr1Ayefbo0M7tYuJFZH8dC0kdwjcQVoeetI0PrlqWf
dusok+0FhmXl0fXkn1rg4dzXj5jeu+yHj6Y4HUw1xzg5Ltaxxecoe+sEwIe7TWdZ6bXj9AvmXeN4
FXRqOk055oXjV9DKHb64iCdYS9c2v5l10V/51ejeZVROrrtKB21VSHeiy28dazdCnVjonuTeiQEr
bpyV6lXst6c+ccgLs1hELjC4nrpOOBkmrpIiLG88pLeXicy3vBxIZHr5rwqP2kVj/j/KzmNJbmRZ
008EM2ixTS0qS7KqSG5g7CYbWms8/Xzw5GFW83Du3NnAEBEeyCQLCUS4/6K3X7UEq+2qapN7A63I
Y9xYbOBC8rOb0J2rz27pvFqum//T14Dfj0oMZROVwRn9CnUkn4qWWGlhl6dZcfjU+DGWVGQTkJ4C
WAxa7BbqpIHCzzRWDlnSh3iR/ieUqxqKm36KzHlaJYU/7KICP6Z+rDMVil20RonkxcaiDQMTtd7q
lTZdWmosSJ111h7QrMFbN7HWvk+qF9LrEzwq8x8F4WE/Utrv6UJJSfKy2jeV1m3wJ6vYx+NK69Ru
DQkWy3tJ32Sa/aw6/GtvEQEyKx8iLNN9bvljveaDztINX5D9B54QVQH4HuwS0X3Et4G08HuuOQYS
RJWyacMUT6gxsz51fcTvatF4RCbVuHB73GWL/qN0NYaibZBQX4eaF2yhRI7PRlFPz6GikHZwrIt0
ga7szq7RfudGLDI0rVB3sl2v2UushKDCrrW81qURxFN1MHQ0/qUpBwXcKgqNGMvLJK+v4wcHW4Zb
RF7DWTWrOLx+D71z3+MFIAGstAcNbKf3lqZU9w3sxHVvRdFfga8cVbQh3qBB2Puit/Q9r77gPXWB
tC4BMnPwAQe36rjy+MX/j6qp6BZZ69n2q43EyeGD+CppVeNOL/d+ays7cJs4E+fRB6fREi8bhAKL
7iQy1Q0CXQcIkOpaGEUNfjrPMXyLLKAA1APjQ8kJGRWkXQDo40y+15dmiTvp1ud5wiMNWZXbqGgH
yCgqNqRrfwVLM8maYk8yFEtet7i46qx/X05y0LZyEgRZ8JInNrm3VcSGw7Y2RTe7b4ZpU1vH7OEy
u1F9B0on3vZRE39pwEMMCuz6McY93dGofba6b+xBodiHss6TZ7vH7E5C2JXi0T47n3KdtY1h6O4m
ovbwbniOsZkCazpIc2oh83QQMS/S9Mx2y3NXfSl0vXrxzIa/kqa8zXg/XmJ831fS9M2+Ocgla4P/
3p86tpHhDnc2hAWwgGr3ZKdZe84GF+fGDlV5RQcLqytfLWRGtvGgRGQyq/zFNLy/SgQZPqf4NaBt
3X2OcbWn1KS2j8Ny6KwaCUa3PN/6zbzOWTvHOtQKYuXQj5H7kBS7W4+cjWmMXGIFx/M2kFISOelz
+Tnv9GnDf3a71gPNmfNVWmvYn9QBcH482rHyCM1oXyDlPUw7cKnWSpSAEUqZzoFTvEpr0uLm6d9d
9WIjowzzNUpa/56ox6TZ178mKYsT4VSO6n0W/3S0RlbvOZ90/ygiszfNWdeb/U2VIREkA01R4uyX
2sDpUif8PbjMbP0+m7/FIQl3Qz1fBQHkZQZArs42LEkTpGp2iTv8g6eafdZdzzrXy1lTg1hdfTiV
oWgY7LNPdfBQmM1FugIFyKg1sJoJExV736jLjqgDIBwT0wxsXjXqG1l9+0U65rYL0KTElm4YMxYe
eLeN4casy2JlYrN6Tti8owrxrzOsrX/2AbD5r9HbjMBPkWxUJ9C5f4gbyse+NiNKjwT8z6Hygbe4
376OfGBgWJ8RNhhPhd8oFzlUHvJFmtJO2K8CK7kNXJvhyIoxKQBY/prxWxyvUzwu9cutG6NxZ13j
dMYToqpjBXhBWVGonaqznMXBXOJ5uLSvp7dxzBDatRFbxnWODLgpCeKVnMph0iP3EBXaoZ1n76Hs
zfoeJsMqhKOZbVNcD3dTNODNvNjhSYichSNin0iwGofbQJN017n9cqVbv1ykdOp8/dtA1tdgo5aL
yIBcvepTshYoWjuz+qVysEqMs6Y8JHVYbsVIcU6UYt3EkXoWYTrPyjahktqfDBMG/R8mSZTvAH/h
1/t/nRRYtflU2u4P6ijYFLge6iVUc0YsyL/GsCs2nu1UF10djbsaXRt+eaH2xRi9nTp38few5sHR
R/gAaIiDHxLVQVAcPsdzaSQgSTWnQSckm4/dgGXLsDwi6yYzH3J03FejPi8yRv2lC+z0TdVLHxi4
p++ttp/eLM8+S0AbZOE6zaLuoQon+07Vi4xFdlL9hVzRKudDv1JmV7YTFJejNozBC4/LHzLTWqiE
VjWrz21f4Nw6thb61Un/1US2RyJIdtVoXTII0xudoCL8FI/W1QEj16LxoOlYv1QLiG7WcdvSXThY
9qCGn7rEPEi/hE0GPlbWAtVTXQ3UXYf7jG87gVzttzCRNNaWq/07TE+zzyxOMYVm9/KQTAjLqdXY
b3ASg34hSeVbpySVJRd9GzAAtCPmR876lqT2YkykswoyvKmiestPZdoXVm3sqzS036PO2JLun78p
PupNHYStO1VRyicrzIpV2EzqN6pACBIUKOR2uomGMYi4jcyYOtzd+U1+pjhZoW5zihzLR8HE1l8h
VXjXpsh43ZpXZSiDXZdnef5VC3ts4ubUDy8N7l6rLnazRzud8sc5Qc8aTPdrktbT6dZv4JJ4kFj+
rOjHjf+Ku/Z1uvEzZsiqCQqZEW390QJ3r0LFKXj33N2aMaZ70vQihzftckjGrHni5l6baZ09QKR2
nliwW8dygiJlpR0srZTM8c7y8moTtGkXr+cCyCDOD+X+2lYq/Zsy4IeJeITzxILLecqw4B2rMHyU
C8I2r+6RTdrLmMaTaFsElb8vtHavFuX8z3Iyptb1pP/PyX8PSY/aG9t5HKIP7utZOBZH9nXf5IaY
xQ3hV5/cPRiK4t7NZ3yIk+ChdbiFvOJ/0Q80BciH59TX4oXUHiLdX17F2qPUJK7bbyltpBArjr4+
P9o9Je5Vveg0zMo47IK+0Nb9kE0r1cHQKLXC9DWMS5TZgLGLIXKNXMzVENnW1e0Y+if7JPuVCqvK
TW876sXvtPaCIQlb06gL/66PyN+1q58vjwIWwiEGwFOsvCjLzkB/lspk1KJDsnQGSZ+d5YCl888z
aX4Y/jD9Fm5r4bwzGyBx4aRcUKjmJYYdpHKZPdIuQV4qOxlxbSwNNs4iAhtkcBYk5hou44VvaBcq
59K49hjuKkAQ5dFHoQpJHedeCAghQNSzbXV/3zgJNerNG/6vup1EzMFYntwuu9dLNJLQy0e3Yilj
oIL2n+ZCfsui+WdT0Ha3piDkPgT/mpsvhlNqbuaonUYpmU6oQ2kFo7Es5indaJFfYBHAb3CHF56+
SipKPy2YNPtoTnl5RyE4ARI/B94OCYu/rk19GUHfKbWP6L6hOeDne8etnF0URNarM/tUgMBgZHr3
2teu8xp7ob0DTWQc4X6nTxF/vVW84Dly+I0eKIJvQdugg9Nq2UWDvogi0zhuAnSNv7Zjs6bH/ruc
WlzrfS1/qoZMP7rG6Ozm0hqPQwslpOryrzaJg+92WxwG27e/1AriFA5kJ7RG1fLcdKTCEM70Xn+F
AnS6hnam+edQwy+vVw2tn6HNEtoN6s+rlvb44aopqSr2ICAdinm8cxDzObACeEZU1cs30dInA3IY
1XK8Q7V1vMtsY6s1I0yZpUsPEuiVv59OyeJ6GWXjRib/6VrXiS671gN2OGvU7bCd71eTG6SL0aDx
muJvwpaxS+76xbX4NioGxzJadkZyxybiZ/Dol/Gmd1C7W35oCshHgGOpmZ395dconbk5jCunZBN4
60vkxynDcpCR3+Z9iAEv36/wsw+7o1vqxr5cYFMJBJq9m9UsHjtTfb4eTMB6djvfSQsvCOXcGMnX
Kyhr6oEAdro27WUU5fziGZFJuZj0pHmGkGmVKWvEO9QMBGL6Wv/7ahVXu0K6bleTC5TdBDE9XseC
/yrYWO9a98lNhnpfF1X7mNZoV0SRO75NBtxcL6yMv+Oq3bZSBLRDe2NbVfBd8zFirUvdelPDIkWc
XVUf89zJ9lai9ufS8MozZYJ63zo2zI+xwMCQrcaDHKp0cnCe7fPtrS8onfCh8BR3b8eIJ/82wN2k
83xlG/3rIjJBmpqXvoS27R+lJf3tFB4KIDWnLLGfQmgpzbqrgoMeAe4ZK8RA5jY12QV51QE2cvTJ
05X4ODt2uZbRzneqJ31u2bDX8adImaJP/qR8ziK7ABhKfDzx5TE6q3cy2FnueNZLvnfSmQ1GaCEA
za5/uQ6CXobj46vwTZnamXqw120qztJ0ehSEUeh7klYdRl+SRbg9omK189N0fprIO2wQx0VbnJTx
ykYk4Str5U9o8Mw/HM1bA1OCU5SF0UpLB/+ftKsfyjLTv82VWa0KBHHecEzTwZ/70zNrz3HrqbVx
jwWHjZw5Knu1O8+ngXX2YfB85xIsnxwbcJz6JGR/qFDkNPrSuUcy3dxXhtlhaEfK1+wBTZqtZV6y
wox32L73T30Ypxu36bTXNknQ23e76qtTzK9BM3c//DJHhjfgu7bj98RTomClqOb9pJX2N/RRWdjo
Sfgeg3tYl7GmP8snFxmIV0XL9E1HbszYlKzMkfDgBak23bluvfDR6ikeK0PiUzA3gi9mVNhkZuCo
52XbA9+fDxZOyV8ypVDRgSnQWlnCcqTBVNWqnvs67x6gB7PIXPrBaDmbTI/Vo7PMGi3uas1+bxdS
m6GF4JXSzlgLb20qELyatEE/F6Gdf7ZxGV5obo7XF2etL421kOAkqoeICB0pLz5bGPj+iqJmZqyF
zXaLkmu52ZVBB7awAD9PFHqU6j7sxpR7EjhIXqnWuogt/jbLclsO/bJqsieydbcBCQ6WGbeBSZZi
0ln+4TIx7OAzfP5H2U3YVuKsBgdvDKCEyVuBnIj0+53tHBvbH1ANxzIEUccWw96g/2R67Fc9I3uG
Udx/GrIQsquqamcZdHTAo4FraTuBAqDU1h/RukSiYplam1n7YNr5RQaDQlEOKORoa5Z3zjXvlZt+
t/drZ95KGmxMeainvjYdpVkr+o+qT6x7aRlpsVKaMGMhpzpPM4RdSbANVRfelaGJ5FphU92vHIvl
V96G1asWv/pU34LVEE4PLYp1XzW8o9dtU2vPGsSBXWOWw52GFOAJZV51zz+wfTTaOd7ULA/ejT74
7mRZ/tkhvYVDDpkkNNzXJHPmpl+5utpu+hhGlB1M0UopvA4VvCjbUV4q7hwEgM4kbJ1djRfF84z7
DhW0UkGUtzx5umn+4+gxkoZu+xcXtVZeVypbZ7ZVuNGlu8tK0tqyY6Eogc3EWGSHqonNO9mdyIDE
OSjuXOMK2bxMc34IdQtO37KLkX1PPWL8nYfuse0xJBGVMUdEyGpeCrs/dnZ17K6uQRJ/ixxqbhBP
ydtTDiHwoUOz8N+2F3qBeAPiqWR3FysMA0m5UxwPXyLsUw9uz9auqwzkAus4epnn6a6PvPJeumrN
+BkRmoswRlSpd405/Rw1Qi849Lptnp0wsnBvSrS3rCv6Q20ZpPZLQ33Lp0rdRrjV7GW0C8mnO4bZ
n2Q0i8p/UIdo72WwxPMmiI3gxUiQ1Y2UH9crFE3GHqN4ubY0XuJoSfBpKvU4p8aiHTmQ/qR4WbqW
NPatKWlsR+PTZFTS2B+akuT+w9ws5vcnSe4PwaHK0nq5VLKMygfl2HjvQ76Kk4X2OVcoT0h1LsNF
YAt+NzlISU+Ls29J43gPqlpFr07NqmPR2He9kq1fGAc7QEXmex87ZwCxA0WXsXxWx8W7aTTe/ajE
ZStw841F7efdcZ0EYX7TP7Z1dMLWFKqhahwd22qeYYW3z2kexjt/TjS4q/TJwTaDL2qkemdpqZaN
wDKT0pwfYV50j4rrT18/tXo6fg2VAaFDw6j3U5aeZ7vAPx3HENStWuuTjRfQqrJG7wdvI9TOpnTI
V1YZOJ8iOHbbJJ/TO9Stk7tFzdCd5ocpdbptVgJRGcQST9pliETQdVNaxn66T9KwXNt2/oQTeXcv
IodDgRHy1PIslqYVe+0x95R0LSJ7ObaeT76tb8uYNzxKi+VT4i3UYxPTTfeXw+XN63JegBaagDOC
2dC2ruWgaHXrlFPyWKSK5TRnZXgNul3DUfERMDHQRryz2I5xabzrPBjXfqHOZ2lGabFBUsj6NJQo
kKt9+cWKEvPdVY3y4AXeYZrcF6qSp3jhiYi1kZxF87QP466+3PozFeCJZ9T1B1ek0lT9nV8rcNaW
+XKAUWHe9XFxcjOs2MJ4SeEs+pVUdMyNE9rGTkTlzA6pzmby/s5cF64W2nNYgUBLlNLQLVamqjMF
uyVWBqUrRFEucG3jwTOq6fGK7Uim1ruTJIKZefZ+nptmdf0Th7b2sy3DnQGED1Wm76IaD80s3VKd
qa6a36kDgXdV2/FLzev/1OgOzTBLozsNWzWZUUWW91AXNYS7xqwP/efayxUYPoP/RIFFO/Pm+TwU
rv8Easx/6pHX3MF9tdbSJ7GAg1DjLOx8L31yQG/vNfDaEMECLjSFqvHkfw0DxHevkutoyiTrsKv4
o9TawIKAs2Jyh328nKFO8/NM+m6jYHlixCgT5+y3bLyauW63ZPydxxobg0cHlwjq2r3Ogp4+auoM
VGp0CariKF2IgLQKLy48ujtdvb9GLLFGCdPOtebmeOsrzXrELJynMcZ+OKtCho7rS2ZYFSYPao1c
wtKmeKafejayH/okppKYKog/uTqKl9JXV0Uzrq6RQeGam9t1LQPX7QopJLVja2wqqfLgjewY26HK
/vYx5Es61fpS5hnOU3+IUAbsRIbIvkY0KndAyKLzqeviL16kK2+VjWebF+fIcMNqOk16ABxe74qX
yoDm6hUYRnjIi2ST86OqdPZpw3GllaZ7tSQQpXijZump1C48HLmvpNNTY21lWdYMIQz5ebmnZOA6
+3rL3WbKuETeZje62yM85NdvepBtKmSV3lPNjY6Nj+Fw58WLPJTIlrKNKaHrhYjatABWN1Ns5nfg
q8kYoxG5avIKOVPp/DAu8dhNkVKpgr1p68NRQq7RjQUkPrFC0JROe5aDOcJnWc12bJYr6chURJVt
YzGxlk5bAq5h1/OgmNqzOSTd+eOYTI7YhpSFHhw/xkdFh8oZKJH2PNRsfBeVo41AthNgOSikI+3l
gOcWULf0C4i76dV9BqTl/Fu/RGgmmkHLTBm8TW9HrDEUy/seeJ12NhJMpOTsT03pU0qHUq6clonn
beKQG0TmKemAw9DkP/Lm7c8jb5NzCyTveiZ9zTJwG/1Tn6Y7WG0U4+63WBWdE50c1ljZZIjV9pDM
oKpZW+YPnTkYB51V453l9u4d6oSFvytbEEsZLl9rq7VClC/tYTriuGmRCcin6EfmqjHie/pnoVPy
rltjZZf9bc0LFowf0zOAbliM5jyc6np2L3DR3A22Fjm/IzPflJ4VP88t9kP+XKm7uWFFvi6L4Flp
jJmvkGJ+iMHJQ1XCNV1i5aAFg30Ar2ytpIkDs7sJe8D9KFzyDB7rB5AYxmtlDS9szusHfVn0LGPS
kjEYlh9av8YkcplnVs6l78cUAKYxXG6chRu/AVGYH8GsjvBqiJDDTa9OmktEW8PDJ6no7xLdDY6p
09zz+NFfa1XFOCeo7+sl6RTNZf74a6xMnPgOewBoFyRpLR1H4k51Cqp7Leqr0pk7uXLR66Tcj+Qt
YcnQvA1YktdVcWGzmhwNewavXXLaRAE76qPoNw36poys9ls3j9M2tJ365GHd8awM6g8Z97JF4DnI
7acA5uYZT8JoWw6QfXCxMNcOKoTn0XXRFI+bBzlgHdk8SD/bk/NVmUsGfvVJxG1CpcDJQuIEgxQE
W3OMTz9XGro8XmW33KA0Hcc+JpEKjC3ItMcS3Y0hxNiwVQN978SjhzI0Uah9L9umjltMjyFGq1/J
pCFMkrf6WS5tI8996MZu3lhLgbTojTMgEPNcmR7OEkuXh37XydV9hGzokkO31EfrQO3xPFIo5f+K
JYOsrk222StQrMU2DhQgmFG0WJK11pc5Mz5lqTX9U1dvbOgo31WzdWCdav01hBk13XZq38YhWFJh
rvtomLwmhqLP7oomrE+lA/SHIqx2L9cu+yhaT3aYj0+jE7YPyGz6hwCDme3AE/ErGfM1VVXtnXvE
P5SKw1ZPt8avCv1xUScXpNk+dy1GV81ykDM5OL2y6lJXOYkBlnSNZqeiOEplbKrVdCf/+hAhco9V
3EX+8fJ/V/rVcIyi4W/pwk9IRXXCSrV1mUTKVjrlYFrTuLKj7NUACvhQN8HGddL0Ei1aytKFVQJA
tMk/oFBpOpveGh4hfrIhYOvpAA2Ohr2igfojZVvjrriLxsHCpFglS5O1wxePWhX+kp/RBYlOjemj
OZ0p/ZfGCL9r46A8qmqNakXdsbpfwlHKTDfOFERnFNnNN9ue1mhnD1/I35j7Gf2mnUwvwuak12r3
yawU4w4SVbWW6cjY8kzD/utSdEr0ovsYzy6XlS+l5O6Mdrqtc4thDbZoLa9xRcOba1FwkgPM0hn7
yGcxVRrjXDkkUYKLwq+AP02aneskifJjBUcPN/85SS7kODPl5p4Vve7F7wqOjucm7qtnFnE/0iJr
vnWdg6N5p6kPOHa4F4+bft2wM/oWJ/1zqjbVJzjiyamson4rE6z5b8UHuAwELNhHvZYdAM8373mX
7mSeFUbjRkVn4hy2cM1nNBwP4kqJhrVNiSC2KH39y66yWjnosjxOcVPdXUvG+HHi67i8fNXlEDv+
2QMIe5JWoLrOXYMiVpjHrHW83NlOQ4AP1NKsZXWdpfa3zlO1o/TxCPMeXF1PL2babqVrWpZJbGfZ
ZM8Gjl4KAlDyJeUg6QO7m56dRFFO8m2v/4IgKA4JooEGQgFpaL4KZaYI/ODhV6uei/AhquxXIdtI
C2+Ba2vI5lAiZ9Af+MVVORqveqNQ+S30CT2Rwvws6aqurkCwU2C6k1yWH3vaxjOR/ZRRixruocXC
/JrpKrF1uLdL4MgLSUYO5B7bzElesm4OznYR9qsWVBCpN4VdVF+g0FeSVpIBaQKEqF4Sp7uYxsRL
fFbrF3usQ2qhsEJkUMKSfYlQNiJ2XMEOinYze/hjSbhTxNO914x3t+vJRxYx5TsFvdkhCrNHIyHL
PeTmjFh24n3SEis/xjHudNJc5Ljv0LEmM7+MmmPlPjZ6eZCWHDxz71h45kmDWuk9stTzg7Qs22kx
zKpZXS2TLX2KNn7bAZJcmvLB07i3zM+9myPTPauJuu8LfDMW3DsgyjpW9w7U8q05xvUa61+T5VZh
I4jTKCd+2lQvICYVCKBlON50DfINLSwxpWpgpvZVhjGIV5yHBV/HC/zRVx330dHa/K2G850Wylsx
WfAjR+uztPpsLk6G1etraXZduDimkn27xi4XjMb6Dlm9/r4P5/I+V7DFRNyr2bZ2DMQxzrEUDI0R
gX0OXhl2OwsrK+TWounRaqPpolPko37ESgcCALkNwCs8BGhC//vZlFRRVyv/1TQj7Wfwb3MlWEb7
PLYwdDPrLVvb7IKebnppfCu9uHVt3k3qRrql5zbWLQHSx32f7DRM21cy+ts1bnEA3DL0hnt991vc
oDag8ZVhn4WK07NWtuMZCt/U7FuNIomU/a/5l1vnB/CJHtrNngr/vDxAu5AtMbIFwugoO8fHO2Q7
WH54GeasxajuZysf1VpaleolCGuM2xLp1guELnfjONb8ecjnO2spt6a59tJVTfSeu96wdWstviuU
bNo0rvmjX6zXXN0cttibwzFammJsFMf1c5M71p10GVDdLkFo3MuY54bYAYnbTlN0740C1rXDB212
PPWtgMp/oeCcrjp9UN/KKiNzpmjmWka7xrCW+yrc2UGtvVWqgaFp4ygHGS3Dmbfw7M5343KpWUse
Ai/zHmUwSw5e2ruvvz6uh1XII/2UuV6ALuJQvnc/PH1Q3tLJ7x/IKH0zF9H+2cKUMVbbbiNNZTI1
WNMliPdWK96dbvjhWIpzpJytbMsxtTdOMVB6nM0cQehOs1nuTWW/CpG3ZdOJHyHOimRjg8De6N3R
IK8H1D+DSDRggnG2og66UBCP7E2WU8drMV1pyaR5nkaBrNTfxZz1at4KprXewna3SWIsnydDI1Lu
LBCVEv9Ve1HH7qy7veQW3Am3R7tIg/WH7IGcymEie3Bm5b2SlqGid7GX00Sp/ppAF16vIl0fshMU
t4DxXHWLbR4+mxYP3Sd1dM2nLsMMOdNVfVemDbhxu8nJ83uJc7y2Myc9de2sXSS678oGRsE6qEE5
r51yQsyscC7X0LwFDlO21JElVg5IXhU7z8oLTDn5NDtz/0K95NvotSRqQnzRUe65xF7asfwLeS2q
QaYftC5xHyUkcI1gG/EV8fK1nMdgOSyElsNQm/iiLleRgc6d/cWCcnvrkn4tZGG69alMvbdTXO3g
DIT8c6r5CYfOYaUFaP2GeXqSiCyuqh2/x+AEwGF+SlQMXMit5/8/EWEGOyHK2HBbrsa9qzqb1NEA
tlyPkxlFR0vRXj6gXa6n/BL2RW4E5yvaRWAsqd0jIWXCJ1OKHY/99JNtgEazkH760UakuAv/R1tY
KKQ3effK2hR4j0/uHrEy7VzXVrELijj7xDP75yQbcdjW9H94Ney1MlMxHWd3tQ0qc74bSu3nJF2x
srMFk+TK1EdOq9xlJKhvHP3fefzaQv8Xvj/+mlm9SpDn5xeo3PFUqzd+WFpvXQ8l2jSU4IeOVDL/
yeTJAVDcVWXtfnU9RVlNXlC+5D1vC0A4qNOlPhL77hAcsEF1HuRK8IHwHgla9RQDUD6VofatHKb6
SdjN6dKFoMq1S6y8JWrpkpaESpfeYU3VcCtL15Tlf+Uj7pMwRHaSqMol2dVbir7Nub+pO7GAu3bO
SfQ1TlvneMt9DSX/0jZPd4FXnwrb1wcAgHYE5POqzYG3WnLAzHivpf38jfduhPN6P99Fmak/OgM0
VxmIkiiE6O8nz24TkVuqVQPpC2akPk7nEEs/ZwPqZjlE5kM92dF7y05BQ4Nq1TZFjPm50T/Wc38U
1mm/UE8LnHlIY79Ij11VLymlvHvhoU4JOiHQqeuTDFYDQgBVZjo7mRh1TnTAbx2w6EKI5enrns0M
xTWZixxHvnW8GFu12P27iZToeE1b/6L8p631of/6HmwM/dp3xdMJzJInxt/tNH/KFYhMThuGFzlE
kfK5qgprf+tiGRVepkRD8CQvQM6gBwCmQi08dMpvdnGFoeysrs1OyWIoJ/29U/ywfR5nw+yq27nQ
vA0KK/GzHLKWh12SxPHJWbI70pcaB6sJ2idpTIGWnsPB+vs2ZzKHVwd6R/hPgkrCahCTLqXU3jWI
hi+RnlIhgF6DIFrJAs60SgCPHY8pUw1f4KEamNkmHZm/ZTSdKsgkho2aBGXPVuxuWctlQC4LF5WV
EXVap7e+p8ZdtRgCjVUfrFqrM19VJxq2oAScO9WFy6MXQbfLwhawZeTfoxmnb9K4nnb62ME/6urk
wZ6Bki0tORRpYqy6jgqHNB0j9k4wHMuVNGWWZuuPSpM4F+nqrbDbu5UL3n65iNJGNbZrx8nv5udZ
s+sXV61I35T6tgv0aS+uk7lrPfqZMjylc1JRaZwP4jrpt8l40loKVtKsUrh69SJd+/+c5KZw9aal
THSblFN15lWla+sKnX1ccsE/iPs0CmjRcdDTHBB8jTe11zQvkLbtGSWc32OHpo+OMyqJ6wCnhJcu
tCQ2jk3SQJ7NkxDxVmWjgtqr8kcgiu42Rn9xB5ui5+GLV0riYhiydxbvlNTASzyt7ePvfCNpU3/M
dgo0z5UdtlQafw/iW5+Khnyon1n/uezts9Qas07DHVUl29YKMAGHffrhinc3std+Du3HckCe1DeS
nXRbbhGfMz8c1wKDT6fY39gNZIdfk9Rax0w0x6BOm+PfJ0mUm6KaJZMis9LWqdqP59ABQK+NCL5i
e0Iqv0xe6oWfl+WZcTAotT71MI5ZUxGC7MJKo7D5l6cOxrrBTPih0COe33qR7wwYVm99770OStB8
591M7q6b3r0Rg9+kbvRzGRmY1IJ/2sT4FX1bPpiqXHdwSl7oTpbAYfLKbGtp6vg29QnGAxVAbX3M
kcizsXjJGrU/yejcowBkRoF/kdFKDU6Np7tPMmjvy2lskfmuk2fW4kcJMasmuQ9jtLac5fJz1min
3GfLJlPkw8NO1deVmR9MNzW+lj5y6osppWt1PxIKy6+Fm6Pi4jvGqVPwn4oh3G5+hQ5T63z3CXXI
mvwx1MnVD1f9FRoP3c+rKv2w6OTZH66ao/2r60n5jJFFsdPbXNmTlcTDGtSqHkblG1gq44ytuoHR
4FB9yZKOrG4Ypvdo4mQv3MQPEn+bHg6EoUb/x+m1Pf6cbphWKtPlsr7nwLVKoIQ3xSZvx58aIyIc
4hmdi5Fn+iKtRvdNAyQLIVFlwNrohrMMtPYMSWksWjyoJ36BvbR/BuLIh2rCy4fJMufXFX77SB1X
0k0AGu76XcwM6t9MxX8VjzPV9MhsUdf7/TQZi2GFFa25kfFMU4KznM26/vPs1vdhtgx7LpoCP99X
4GY3lZtP94kfeNgwa1tp3Q4WEPl72LjlNrWNiScUsWCF+Q3JqVPBnrSm8Mj9NN1/mBb7CHu4A5lm
oFLyHvZHNGo8lCZ20pQBQa1jSP9x4Ppezhv2Jl4Kw+jDflU63cj0d7fLyiXc5dr/iwEJjnjKjV6m
nDPdry5KygqpDPWTtOSQqwXl1WVQDs0U9Nikqebmt4HcVKuL9CVc+ICk8gsyUdRj2wKmzUom9wVW
K5Mbo7a4VL1uh1v9a7ALyly39i0G5inS0mFcXycrddXsYGojHbNY0cpqAvmkxcRnWVhkOX+l2ghJ
eMgCRDpzxcng6/wfxs5rOW5dW9dPxCrmcNu51d3KlsMNy9NeZs6ZT78/gLKp6bP2rlOuYhHAAFuy
2CQwxh/qBttrLfWXmb1fJHfm0B8g2zaU6fCFkeYwiwWMDzUrVLPwzqn6TL/K4cVMZhmvy+i+g2KN
e1iqh0D985iNZ4RphkFm8wJQy7O3fkevHKqQKClj3B66rvKBg4hwGaiTqzwXY72xxqG1DzK7bioN
ap9IHRxkxh109NRtnCZSgT2LxPsalPY2QWHuFDj21t/TSkmQqTEwK4s9dsNzq39am1LaWjYzDxKj
Ljgt66iUtl6bi79rFIJaz8mjIKlZ5O4z1Nb0zX227aF50zKne47b6liacfNGHj7GOtv7soyptvhB
TJVfg8EZ/YRzSk2ExBUzm8AAnTCOrJLEaDmScVH0oT/K0TJxefY5E0sHMZobmACFod9d5Shskjfk
E3sExhgUEvTyB4uNwjvPtTK8i3LJGmzUNchtRn6yX5pCmOtdo0uMOKX5PlJGGihQftP3zr+FvNYR
WfiVV/uvF5IjM1nO7eKZpcQw73G1NvXvnuo+TbYNFKZ2y50xoSspm3CSzMessdxTjBLNxhBNOaCm
age3/4dsrKFYob4BX3XuZNc4W5gn2njMWGT4TkB7/Ys9uP5Ft0oEFI14AB5BEgxi+ogRsuhD9fOs
WuVP1F+2EsijKrlyYXOH+IsA8KQz4p1Oz+YOiR7jc26P/5SWZjy0alt+EpOGqm229tiWL1ap7nx3
LL5XYJW3GsJuYvEALI8K8UFnT/qqxm64wbbHFQochEx2R84UNxf8f5tnmDrsKhGljGCW74tq6E/9
hOF8g0BSF5bp57pX4ksc2+FO9svpCQya3Il1xJsbobgcjgEy1BZya9jeImbmpPOb79n2fV/pd7Fa
aJwA9vMHLTlpUQK9XaZv/4z6oMpe0OpNTrMYlcGBNTYsPUZavJDDOIbi9KbUA/x/TpYehsJG9HyM
GQBK7/tUwYkkU8ZHkjUpJRBfAx4NeYR9PayvZI6/dKE6PrqVn/mbGnR6bOjxTfZZFaUL4C+Xnrzc
3vENlQXM7yrjUiwzUflkcXte+2OeGDeIkhgBU4Zc+x2/201giWYs2YMOua4sMZNDG7B7T/OxQv1F
nTeNgLT8lwhho/jk42OxRmgmSuB6GmoI+2bVra/RPvhDDJWEz8Qv/D3aRvrCLl3ZoVYc/FCjdjpL
Eqnsp3I/AYvJw/vYLH5GvT5/Z+MKgaqsikcj6JVrECvOljrW/N0fhvOYlCP6yxi8GEbqHWrLqb+6
+riRAUqInXUZ1eGFVIv6rAXxQyf3bCBtQGhXVfei+dV3KVUAmb1hia9kT2VMGcw30aJrhYbBoDwn
Tqh/083A25f96J2RMj8uPvapQf2cstOwRXIi/Zp1QPilMjPZQrM0vV9WnX3pM7P50rQISGRkd56Q
2EjAtFmw3PXOvsQqdjGd59mLwnM5Jmi8FjPai5ScX/JRr3eKldiHUOxHTaTFHitVqjZXtzQe2n1n
WSc4zF249UZ/vjnIiEBRhPsH3ea/Nt1WPwy8Zj4lgEURJPbnIwCY5FuOlFSCCTfp0ZSlNZqfspub
MaTu8+2vaHGPUmF9USCgboesflCtEP/z0e88oB081Je2abIXwwyrP60AjDgo9jpOcA+yqxmt4CYu
kKmxskkUXT16k549BsLtE8jaq9vxlU21Jl+6Er3vT+6AQpw/5lQk+XYmQCdQ1REv+pgUIE40yl42
1wHZjFCAQyPL0w5D2YQPMYubDbZFUI91CgVGBpRJNt0Kl2wl0acrXhTG58z8OZNtePNybW/bgdUg
BhRpyL1DnxynBMgJ9jpH2bTU/r0vF32+CIkada+T69sNwvm2HRQf7hX6Am5imS+yD1nRWmncZ9lT
Dy4P0oJdolWEj1rfh1e4YPWdDdwMyYhy+mbZ8V0bD+GxManyvTUDChK6iu8rIIbpiJBthAasrm5n
I+6/hnXymGaB+WuMo60eev4Pf+zQ52pC87VSynHv2zBNDMeMtnnT4tFplvexauMyRmki2QS+0Vw8
J+xfgta0TkOlFlu/BBm9HYCPDqDtn9LM7l+gfho7z3Jg/IWwUYYQnRBxKR8v8c3gw4VcyQORHbh7
3GiGrSQGyIGFaTDZzj5wRr5NvMNvmTduUVLntdVkkC4hvvuXD+1a9Skr2MlR9smDVXp4ZSXcIHrp
P3izxeO0s8q70Jq/BVYyPTp9yQPXHbRDSNrpJiOWsJodS5zmLlazxA12pB9jU8WzWA/6i9OjUi3u
R3kbytszNlnHJHrikMD/fWuCOesuWZM/yIi13401dROD7F3ubDkwmFZymfSTF2l35NWDW6UL+8lM
qNOOIPAox+rdcCbPfyf75CERo/8tZKBWeAWRzlIxplyvFvcLh0VDPuoKTm/Td+E/EHS0QxnppVDE
CT4hO+/hb0SCNkas+bWfBDsot99C0aIamT670JLkmIzXxx8mWtgvTTgor86UPuTo+j/IIadB6iDX
UWeW4apJvd0ecg/AP9dSNWisthDlk6OTnYUnN3PKnTKSiXwXFJmnOkQ5KcewQcGLZRerfbCroBrf
UPw3lgOCKfjbKW52jw/FdJYDfqMatzXODQHNGpV6t8Suc4O2OLa5dZEFVLVUSQM5Pg8eUZF1xvhY
Zy2oDNVxeOSawK7pHqNWv819X2xkc0ab+RR12AzIZjoC1lTGPAekkWn3lg22xq/aYiPX9yxzkadJ
yQNONsTnpbku8D+0P+wPllO4QbgG69YFy6jkKg9mGk3Nxh0rCkFti+CZbMuhmTcSlc7eNfdV7JhH
T0shy+H6d5F2W2EEYwm0T7yRzcGBB4houXPu79x5nDH2Tsz7OC8DY1PgqAJQifeN7AxiRmp28/dA
K4rbYpo9ktphD1T6DiZuzlMopIQnUUuQZ7GsJcj2cip7a6kPDG5/PIo5OqW63TtTOQ5DEBY873JM
Pt9qlEOOjl96+1Q0cWFOd/6UVeeJL/EbBvG5qFPNN9nsG7zoQEs9ly6iEF6DJ6iYNNl19RBE4TcZ
BM0eLXTxASGicOcCpPPBAw6E7UiV3/QG5dht1NQWTIDus0TWKYNV7vrI7049rDNUX/z35jpa1Hp3
AhwabPOk4mUwebV9kgu7SL+iqaI/LMu6YdCCLV/A+ijXcO8LOac/WXXXbeSEXiwH5QBTYysx+DqJ
1R84gGBbzkkNi6wqkKlh9X3ySeRuHLlidHkqPUzTJbdrHmR9QzUW93KcArudlU3JUZqZm/rgkh8B
j2BIO3PqH/gvFMHeUdOAqX10EvxlDELFR8ifIv9VQ6F9XD7EKMiWOxaW5vLHlD/wOmv5QTEG5WH5
g+9lufweMirobYsCbGguv7mcTmksOnlW85Sa3TmGiMQLW8jgSUU8KXmHH8MmgfJ2LeDZ/9bHE4Fs
7pVdpLjD1gDLcoqcziCbWiqIgkVpAAXNUMpzI3CRa1P+ufLOMZdRiZNcm3J0DbZ5hX52ffdb51UO
Gh3NwbdM7DUMKzmUw+z/A46R9RwwIojk8Idq22zuUaaNznrlxueiG6p7PXTxKohN7zVoHaDSuNed
dT8FC23DHDcTN75J6KhvqwlPuDS5SbSoHJXNWWAvAofRNdgK1CeIk9h+N9YDgu31E9vEb3LX05Kp
ALQRZGd7KKuvg31HHY93Gwqgw052lXhvbgw7ts+6krp7rXP64gi/CxPcjLI3m/aJOT7cwanGt0be
WPIuSIcdkrXx+22As41L4SmfP9zGCihgNmVM0+pgH6oF3HPQ91m4syonOSUTWHhe4zqyWqxfkA6b
Bx6alQ6aBrUkBPG6a23qN9AO7SECob/sZtQoBQpILh2KqV/5p6Ud5110D1achC4oy6VPToSbdImm
75kQsJBSFpPRfZ46QKWyBaS6ecqC6nM+xtVlkcNwapBooukrWnpGHE4FsIPQDODu1t1lSqluJGLg
b/AAyCP0eNzOmPfugAppVFenNixAhfs1tiSZrqj7HgW756Tx1WcHwq7m9niHiNZQ8gRTDB0lvwK4
yLYN627Dk1o5BxRBnqPcdO7F9XKs6HfOMODoscM7AYBb4qiPbA7gjGn9qzxAgT30seo9ypZjWvpG
iV31TjaDSbX2Zlv5e9nM66q7m42Z77AXDq960zSHeGjMOx1TuAfWv8F2DMl0Aw1LwDjTJw8AFvV9
EanDVtO0+KGJbdxWWGYO5z7qPsu+NThQlO4+q3mbWzbv9CF5AFY93i2TyA9o1wTbO4kq6sfRvCss
JVhYYxIeJJsLyKixP442/252olmimbzNDae8Jr6WzG/UM7U9Cne86xWf3Aq6O0LNyHcOpdBcWg+d
EGhKwNgcAJT1vLsYVdSaEr88NQfVvln3H3pkt5wlr6lO8HW0geIGZGbwQFni36LQ9m5YVOk4mFTU
xeWI7EwVhaA6QQoDUtjFKOdW5etEeBuFww4IkQLspvdu63XkqKmydOWNjA4ZsR8uJU8rv602oUOG
WDbl3KlsTrZiNEdz8mDUOQ2ykNQRbLPNzo1l+7taGC35A/idAYWFO91s2bNNY7Q865cHeNp2W/5Q
3b385suDmngDX4tyPCzvscgLOh6vVG+jMP/8LqPPNsi6laaWbcHk5qdOgJTkAVIlyZ/5Kc279jmp
nAKxfR1+tghIqNhdq653KYnO4bmaLOXZattE5IKyH4GiP87g+96sIo+PBcLZae65RyVqm1vMPng/
pbYJDsOyhXJK/91uurvlOa3HeCJnYfOzwYkF9i7XCFtV+NQbzUOX8uUaEpXag61ge++gilUlMVbF
KtbBqdeBD7VcKGR16t5lFCSO3eCrT3DxWrxbvezbYEQ3uYNq0bAoTPIilg4uDMzgV3Vom72SBPxu
TjbdXN0bToE519cZeM7c1YepzQzWxKDFRcFkOZNNOfBXX+nbCtpX/IHWgUqpff7y4gpyHkVl2utl
12sPJR/rm+lpHZSX0dRBvXOaX2WAsXEmHI874W489157zKYBHdx/9ffByHpShhR+JuQGs1cnDqKb
2af9eSZDzZKQEovsk4eC/eBNnqWxZ2A5OHyVrQ9xa4gyUE1N1AptlL8us17LCjxnZ+t9Qd6OD14H
/mpqU2tsO0cpd+uAGgzR1kwyc0dVwgcJEKGjjo8Qmhc6qgW6Z97JAXlQYSkghC+PssMSgfKMJ0xx
qZDLdid7C0+731oqG+gC+3GAAkJFZ9XokGf/u1CHHEb27136Y523TiH1HW3LEEyqXZVbs+BeDxo0
QwWdLyD5+2Q651hJ0HydoepFlplftNj/LluyP9RV9aAj77eTffIwZ2m7BSYyAWTlOrIvgzcoL40l
X7BxXEAK08GyfPcOFkF98UtKwfrMZoBtnXkvfa48wDxYiiTDwZIjpO2j66yrAFYvnYXdSRXfmyUp
gAVfnKu/xrFjNStY9qmuDzCg/XZBJmu+M58yHRMWOUopt7jXPWWZGQsOf9TftMgydn1ZuDv8uvp7
27b6e9Quh3szNv/juFZ+kl2m6F8GRVha7ktbC5bIdWLPAuekjuUXeQXN599GTvIp/e3sbE526zWU
7g3rFFb0Yg+1nZQSgRADy+LcQi8kb/yTNmlgQAq1If1quFvDeJILyb4wt2yAkxe5ZfC5KWXL7xV3
Y2qByX/xqLfVNkBzGLLLMHrLKXV8NLZk73LaxLq+V70aReM1ijJjc2HpOZ2M3ii2Kwy9y/X+kGOr
sDUyQA7rgJ5jrhSW1a0Nu5deg28ny4pD60CzmeCsqqG+SKet/VpleFcl0pZ+WQyUhcQ//bKrrUcU
XksgbWuptmfd60DVwQ0s8+/X/qmnmgJUZ9yvfTJER6MGcI/yde33XBJEOJdofK8EPhadeR3ZtDz5
anv4JGe1O95KzTEv5qwYez8dZ1RK0zeTLOJPESrAPh9CBz+xLkA030PRIHsrC8OWoQHI6gPfjLJ/
w3AvrrTiKrFmEpEGn+Y4OpV9+3eXqbBEkMgz2W+p3hK1dv2ZuILURJecOKfYqYR1X+6nETjqZlLG
6jyq6v1qgQLQeLxJBTHZ5yV2de6sibuZOvEyS57KQ1VF9Xn0h/taaIqt/Qn2GBd4gDul1lN14xd9
eD+z69q1Rtl97HTFiKuY4Snq059LNEI7wkVZCHP5LXxuIjwgRPdhlCIoKieIQ+ulXzSWwae1P/az
/lCKrMDYBcVtbkvQTUqxnRrS6zvZ5yWxMP0EqrBtrCpCFYDApTOreeFsiglRU5VJgZ6nyVGOy8MQ
gHSHeIOeOrzc2zrwPtusvFM++FBvgm0SBcmNfHNyK/twpPL7px27mIxBkCg2rVcmNzkwWiEMBXna
d7mQ04KhtUysRdCUJ3m708W3COmCs5/CCVou6cpTpRG/578+Ft2HOivqu55C9GVS5+zSTWF2kU15
JvtYoqAH9d9i8M4gf2604J65QDQaxMnT9Qq6q7nIu5s5xS4bwfJ50C5q33T3RQrHccjS5J8GeKnb
+NFPK/dsNHzU8ok6SXMmkZsfbb3QXyMn/Skj7Ny/lHqWfEGKHCUa1kAy5zEKvSpkcfDpYk+t/7up
iiYojPdRz3Dfgw277s8ohep8hyNXj/caqPM7FzGsY5mXA/C8lCpbZATf1MG5WRYp6ahVtjZ6Yz/a
RBvxD8/L1wrD8v3Upd5VnyqAAsv1GqMut70KUNVNxW4qRkNXSu3KPjZUFToOYqc5ihilor3o8orA
pgYlIPtyGSPnkD7CKn0RW7UoT25TrwmVHTVJfQMiUDnoYvcT+RV7I3E2oX+4T/zIfQ80kBs9qfr0
g0X+e4iMU4tGv0V9BgzQ6s2N7JOHmN1q1vb5RbaiWYd+2qT2vm2h1Y1gqq5dFLHeKNozdjCYuvzp
khFyEGOSjLL4c8aa55B5lrmbR/IMW7ND+dPUxqdSsG7GphOGCWAqoY5/g36kbyMnqB6rFi/NQUX4
wO8abEuiyNkGaeR+JYWKyF7g/we03i5Ipms+KzVO3RBTw6Ieb11foWAoWawxWl1RmTfiS/e7TwbK
gzLob3Luynhd5i6XyRBCEVdW55K7DXbZVuIwJGJjSKp3/KfsY8fgsHqHPweaY4V0rE15pn6M+oDs
WMPQvluvIz8jSpBJjQZ93nuyaDaC5z+zY7HZbfALd2q4TUgCXmRr/T1A2c53cJp/ROY10vXiran6
6NHMm89Z7BafE/Ll5wDAzA6EbfHZbkYFJG4OQVo0O6uJNzr7knvZdMIbi6OY8pqjbNBkRQrPiqyj
1GrSJgvLiNp+5hmuPPhl9kt297AZD+OfKGSJPkRpQ/whym7JAkeeN33hBXgDk/x+rc4Ifkn9p+Va
+qgeSsPHrKgystcCY9admYXxsfWqDAUyP7yLssIFUM5o31XOk4cJoxwMRFfqtm+uQw6nrP7TArM4
Fkk+HDuY4K+NOQebXiiXT2OI5kysfYGsXu7nuQqvhRZEQMZa/qPscfoObWEJRSoAxdAkN5+m3gQG
2jU+CzWxGHPjPt1Uou4FWxMwdYh47pTi0+rmKAUXvwJ0FnFW7Z+KJAz34+C9n81/ztbR9QyJouFp
BNW+//+IKyZQELyGj35mlvpnd4y3VIUmsIxgv1UkILYxekZfey17XnDyXnWcnbH/lQ/Nt1rBjE0P
fRdcReA+lui945sNjRRrgAjdQq5TKGq1MTNh09tizrGpe2C8D539shSZe3bIltm1qIYmzbXzuuYT
8kIHVvYYdw5md+zNWj+4wOO+CtBSW3nBa4Q29c2ufYpdol9NZ97qU1UBpy2Gs4FtytM85Ve9qKw3
w43UK4rsQmDYIO8+FcMJXVPQwaKJzSesF6UwjjJ4qgaqtDaOLXI0KMfnvA+7Rzlo6oeOP/xb0xfY
VbnhK7LS6tXsJ7dgJdCfx97hRZR76tU2zLmjRA7ad65rpWp3BeSl6WeQjPU+UNVTUef6oTVg86Ue
lloQwLRNlDjZq61Z43OVZxs5KKVxoMF8twIyrLJL88Ad1nPADtwMDn3ZVF8ytm5u3U/fwOGylPB1
60JupHloxontlusHBwOiyX4h4IwpSWaSqS+rloik55RWT8n9j74IibFDjhDi3UfBEBlo9dmwTfrU
wD7HAiknDnKen/qsYSisWuzSsTHdFUNjvRq2plwGKy0xpbCs17xu5kfkAk+ypUR0YT5dRN38InvU
LH5VcQIFNM6QriGW4thhcSevpfWkI2t8Aw+yKT+pDSPoTljZUVGMc1vdT5SLV5OmBE/PjA0X2Lki
S+cDdLf6CozKRThNqAPhnSvqxWJ8dGtUwkWnDIoVODIHVbRlp97F7zHLnDUyT20SPXNyxFsvuaS9
3rdUvDmdA+5HQIHaWe/L+GQqOU05Ig9ebpneSTN156RSnA+rbr7A8cBgXJ5CSYbZp/X4aMdZff57
+EPkcjpEjsLrcZo2S9sfjPmCVsOkbOWpX2F/gYnXObf+2F4aQ16EuyKtAbs1Oop6ouRFlbUMFyNN
2ZaHJVKe1j3ENbOZ440k2sg+NE/d5oB0wW9CRACLe8GgdUo8n9wp+SaRYn8Jh+iNOsnBBVu2jv4Z
WOFn62CYudMpjfNvi5WkvLCM8xQdU5es5T5AzQp8EMt+tUP/k/yZkuzdJuW703Q3Y9TMB7UNrAeY
ajnJp/J+idCdJDhg+T5t1xBXq8yH9VKoHWyBWeysOWNLP+rRnUmOYeNNSv/qDE76GBfzWQ7Krm4s
9q5nN09VPPevXmAjE+NBrJKD05CN+wL9gkM3qsN9r0M8M20hH+Yl4V6WuvFPLe6BvpJMEGdWeg3G
CNrPNhhz50G6rPQesJihnDyEwtAHk/YrgVeis6h7+mkJkQMbL+uGu3cbiMkJtXOPmbFUHYsTEupF
kLhb2TTsZNzFRVAvo2qfPvr2oD0VkaI/maXg3ji/9Z39EJEHIcVo9iEyR0LfWTb7uZ0w4oMYOkD2
R2cbKegw30sp6CV0gv4CEH/64oZIdRqa5ZOLJOyvK4owPJCmL6uwdKkhAmTENt83VNazQalupmVY
L9h6JZCsqR5JmkXfIYyJSswyGAg2he0Ob2VX1jcZIOPBAAKgFbQMJAzMe28ebkgyWy+yS5tInHha
uGkKLh0KnAXf7ekRKqGJph4qOr5AYsiDqWrOuUui/6xd8gy9o11jdv5NtuQ1Sj5pazmCfSGuJgdw
33POVqP8lF0y7M90YyIxv3wwosiFVtYLjBnhJxv9QjihEpC84JBXNLNaJtV10j9/QCavAOdEQJ0R
tEFB36+z4zJ3xTonGQXYkhsDiBRZ3yS/RtqsXYrSQ5EkFWlhzbskokuOSy9Qr5jBwcs2g6pbHaz6
H14Z2mUplvlu/fpXszMgkS6j1ZC/doaTnNPR0J+aDhZOKcDwsrZYVtxdjRP9q1nD25GlRhksR2Wp
sRbBci5qhP6zqmGBDLgNgAUFNVQbouibSKHAvIjNm9qM2rSb7DZndRxU7OAZURC7nzbLnKzxt6jg
ajLtsszJWFltw6xGBPhcRsWLzCAlfQdBJ03iw8KrXtsyFyVj5FluT/WWXVf0HijbcqIcXjNX0KgB
vMnUkZ2SnS1dikGL/JCUI/JVy736mpvfIRZ1SKRg0eCpz4LSezKkLJFp4a62zEOL7Qxw706mdmQy
J21aA35k2Z3WdE8Vj+99oRWz7dRscXd1YXdSTNFu/ox3mk17vcbf7YXnmCEiZoeecSgtFkhl6775
HT6z8hCSDb9XFNe5n/TwoTG1+g5rOnRQM+Bv9xNGK3tXIz8tg2WfPGsKkqvReFyny7Plug3iLWwV
60NSkVQEscKHyY9Gneyt97qHbFDNIdw1ZWlgVGcFJQm/tLjw1you8mw9VL4Xvg//FVPbNSNBryV3
vRBZFFdYQ4wIkzS9Sa/y3bS+oLrWeVHVoDh/cEaWo2LAIIlzfgdZC+D2nwGc4X7PWC+lAIqQM+R7
Ed2B4lTrAAeHQvNxJU8ifJe79NNcoRFFHu3e6dDin1NVf8aKbqv1oYYxXH4WGdpXGVk15AeTOXuS
LZA4n7OxrJd5GIqgE46MzEUOYgA1oKyDZqO8ameFzs7tERWQo0qFgL0ncFGyqZuoQycmiruF/IGi
CsErvWZ3KJryx61nVJdDd0bzKcqv8J1AGiHHFl8634BqkPnz7w63Gf/xoRUePgRpvhpflvYS6fm8
cbdYocXkuNRq6+i5ea3a0byaKcZ8EUWcQrQ0RePXAj/9+1TG6ODv0Y1uo71srpOnpoz6zdrpxdUW
sEFwkV3L6BqtqED9FE/j9j86E0lKD/u1a+ioPeJxfr+crX1mU8NnclKMouMcr7f/NVBONvsLBT4c
jMSVBoRGzpPSTKj1dwhLWdY5JMk/IQuR4Mtg2cNy+DPqa7zGqFExEMtAkKAXGOlXHhBGc0AstIHV
UoQvrv2PXsTak4TnllqXH1SYmzs5Jg9e+UMVAbKBNux7gIwPtP6THZLtbXeCI75Zf+sWL5ad2WX4
won/DlC2iB6v/xUy0BW/mTybdXejo29wt/YvM9a2NgS7OsiS58F2tenkTX11bvP5qVcE981o7tOp
zr6kGc6AkRZ4V8cJ2qvbFvW+mPGyLBEi69HG2Rr4jt9K17Ke+8l+QcDZ+UqpNQATM7vnAb7/Zwyq
Ns08O1+zohuPGZUScAeE2eDqvByzmy7TtDs40pjUi7Co0L4VFuqT6N2SyNRROpLxUDljlBaT4YZ9
zm6ywID3fnRZqDUfTrvRC7elgliO7FygdeCb44+hSy8LoHGfDKpyMkyMBAd4CAdDFM0Vtf3lqrr/
oIW180yO6OZ6Xf3UOKid3gI38mHSZPZ1zkA3APeCIT+N8UsT5e7G8NRijzHinN+peAsfFnRC709U
v0bjs6pvJoiVn2MniVEqws2WhKvx2Wgr99CBVCV1TTMYjGFja7gDDbFFSY2X+36KDcG7J6Ubdi7W
UzFCYNjLuRi5B5uk5P9r8kgvIOi1aaq65uPMYN93RvzgOWlwiind3Gmha13A7yVHH6y4YJnUO8Q3
nU8IdLQoLtsK3LDc2kGMtliL9GRPK43sFxIuOILJU3mIG71ij+RHu7VPzokcz9hUldttfYyiH4dE
0+97nkQrWlaeDaof7gY8JNnb/4bR9lql3w+IVMuuFTKrTHH0IRZtYPNcgT84Sf25oMAx2Qun6ypY
N0VC2c7scNmZkJrHtb631Z0cjyofSGTo/PpL40420znO9tlU48C6wkEk+MNDUW8Lxrvby6Y8LDFT
FxYCGvi9tRuzJ5EDmCS09a0v4BtpBVg6Zg8tBUrlIf+c5r76uHZYQFemqlfIaCCHKhVPEXiYt6Gv
Tss8U2iiAnS0D3rYd3BqaMq+zEyrS+IoL7JLToVv+C0zY2SJsgDUeOgqbwMy9Id56pqDbHY6OOuq
R4FBNt1G+2RkfvQoW94zgsvmW+JX3WOmdS+11SlvcTN6d/J6iKWgVhYiqp8MT3PTqz/ESVEEy8n4
//T8HzHB0LRfInJosxugwR9XbzYAwL0BXf6aWkN+dZMIfBhgrE+NG/4YPGT8DbjLKIFX/3Q5ZfHZ
8ANsjXrohMGsn/ymQwG4UJqtiTbz95I7O6yS7j9R7X+r3by7NzpQ15PLJjx29ey7D+MbcyfDelBs
dlFq5AAawQjwuxrYn3zw8yhc9ehRuMJ8p07z71Nk7kagZJ9tqosnC4zssULt4atpPcoL1orq7M05
H86odY+f4hBym/igUjUC1E/qDg/EanyyPSDZHhJRr0kwnlvbsE9haDebKR3ZyjYdaJ9OMffyzynv
CfnXZdN9yOPOvC1/a3GvWNHQIZQ36qe1rw6TYG9OVOFVebn6z+WteabQ40fnxX9orTXGAywvd9aO
snK49i9lRjE6TCRa5WjQmQ/AropdE6jlbUrDcR+nhfnqFNj5qXoc/MzIMPJAMn/NTfoYlF731dBN
dZuzeHqiVgHyma/IXWebyTYxNP3BtPxsE/am+xqA7tnH3pxdsyqLrojdKHtXdfTXwq2oAleV859g
h4xR9gm1k3tPJA19kU2cW3SrIpKLe7dNySH6bqYtIyiq03ZkZCfEUETQOpE8UQ+XsjKPQtZnLc1N
np2c21GFtUTZba21lXNJKWuNkyNrjGxiAPu7mLdW+ORITkFuA+Dh6zC2wVaCLyQMI+MrtJvcPOQ7
asGuy4sSv3CU5+5kjERzVIkKRtNOHmXXGDXNbSIph2Oeg5kK75sTr58AP4gyOSqmVt3nhZr3P5VY
0b8Zmd7vsVQMYWNNxqM8lPA2b3qWH2sk5JYu2Z86013FCu8aCTVt2WWbGCnjPYF0mZguByovaY/y
kjzKMA+BhxaMvuNuSnfYkxFvbwhcZY+T0PUfJr859ORat100Zo/rwL9j5aBqAA70MWfZyjCtz6Er
Ksl8RWRRcEbsn4VQzxkUs0RUTumPedj3Z6MZq8fEJemeojz4rDraSz/U3l3tNXq+cSoPUkMzOv5e
bdXfpzJg6ZUBS2xLMpQCadzvZKcMqny/trZYgRfnFNmXNkyA72mV5V9L9wVelXfDHc27jQFeuTtD
iKtOGi/93Clxi6jHajjNRvVFBnoUp4FgiAuMtXsJ6jbCeE/EpdMQ7S2D/yQZM0Ok5P2Vj3eKlauH
GkqrWKQMX/M+Qhs0zn6MyGGhCZ5njw56EPiRBnIZs0RI8JztaB8jSjDBGwMYfOj00ZfIMTuhqO3d
sO4d3lwPTQa6edGjHa6hb+e2XvTF761pV3ljd5ajlm6cubeqly7t1MfOjL8URRR9waVLO5aOC3Xb
wojxXZBRiy6D0wQPdaUnV7ce3Z3JTvh7D9ZOCjIpUN3YFYfwPHl+7KU3Xt1FwHVj555fGl+lOPjc
DWBhNcFAVq3kr7FWaZ37/2se3hzDQWMtjgOgU9yHZvDQBpFL/m4s7m09K+5lvzz792CQeSGwIBEi
BpDNcc+tmLVOHZpMO41j+tXJUaIZtBI5d9ARnsBEhMb/kPZdS5LiardPRAQggeA2Se+z7FTfENUO
hBMgEObp/4Wyp+mp3b1jztk3BDKITDIB6fuWSWBrNe1BNBXMPBn7yw8NujPvRLuBFVK6mI+YR5m+
3zHNv801+EMoC0Hm7GGsm3IHBTWxLOtQ7ODcCJHMNB0vsSzszSjL5FAOqjmkZtlueviCQ/MQIrgm
vsmzmcBi2xtU914mxQk2JJOc7EsFc41oUTvppSzM6B3GdPbCBQL+SVHwW4BNxpq4Xig7tC73jTTt
C3zlhqVht3T5oSEFAhyUCsRTuOETF+SyqbeXrEgH/N69LlIhOXpQYYXCqX1h5gibgtSo+VafSVcO
JP8CPE4ZADwNCJrB0/Yc4nM1BT3fq7LQgyCHzMplwqMRdiwoQhB+gFg0dOAwPc4GwMMmMI1lh18A
BbfxrJ9KncBqbn7hwUriC0mBZdJV+oD5RZjQ7NWL0mqjw/Yxsb9zC2bDuoQAIObFenfefBTXSgr5
I3PHmod6kgFyYD0pMu6+566JqIfhdDfqec5mgLrqzh1bdgYAVmIN6NV/dY1xgztUCKvskO4igKEK
2akvBrSzpwVQ9WT7MEBUMKE6mr6y97CXAsMkC5sbguxQY4Bo4luUF5AFpOR7AhcAiG8/ZHVvnzpt
P6G4tfhQlFVcbHzTzhFRgKB6gvD8tpke6fq5nEymlNKiz/oBPz/W5766Ye4LtadnXZrrdd+Uw0fS
4/BeOlkh5JOgDgBfmjweA1aBRqWLzBr5UbLomy4NYIE9gr3+0CTmcFJhoR6JkycbBno4lOXRqNyi
f0iie5sHLlQwAvK5MTLiXmAMtpz1cUPpgDE5uH6AHL+ZgRcyOfrVqbmv+rp5GNXL4MTNOR0jiA3T
kG8RtoVPcWwDNDfVzQ0uJjyLuqp/1DXTXlUQvo3h+L2YO+Nl4YVpf9TQpVY4Llx8ok93xNMHOJMG
Nskxwi8Xh3f806DxUwhArDCfLBY66264qQE25pguBlEwKPE+lQAmPDrI6z1FHWxM/TExD7prT1Mf
ZAXDmug+9gpWsc5K/yiuqV6YO6q9LukNADDWNnTxreafeDDWvhwiKAg4eHvsfgEkAocKFq0FMNcd
tRinUM5akAmmqLGMFutZskOEksGIoxv3Fc3NwIMY5Aa6EPAOYlAUzq26v4LR3TyYJeX7hkW4q1IT
RX+glzKEGgZvALiagXH6Th31few0sloju9HBvuTnfX2fvuomfaRjQbI6dUAVnJLG5th+752mO+oM
MWRr61XiUXFPMNepSA+g14KUNeWbawHxKys8iMxNb0gBLVu4oQEVxLJwmRcxIEs/sbEzSjYbHnph
OycNmUVgKd4orTOGqSyxQObKJksSTfbNj3bYjI+6wsjMNGg9CZnbqT3kHPObqbsNdSdQ3qdE9PRa
YtOmarwCGperLO2dEx0E3lm6Sm8yeDhP9boQwcf5Dh2ofdxNZTQc5s2oShDHEtIfRN2KCtRBlN2u
hmh3Kfa6n66aj9B7fm8ik1SeO0n4oWVxBRwoxMdbIKZgCVPEf8VF/gngsA7X+Qd9irL6oad59xZ7
EwMvjNKHvh6GtbJiiMs3LT80vto2FaULmJxDbGjaZCDNnA3FwnXNS+veoOt0q3C84dzCeYjDk3mp
qxrfQWQMmfiNoH6xBTUIFluOrG8ipHA67pC3vqdOdDmty7/LSd0Ve11mFRBUQT7112U5sZQqquA0
IqNqPZhIoVBHhW/SKyHmCT3GJFN7HxmET72cdEkgl33txWjBxw6GygYd+fWfB/WT8uN0UI6Y3qdx
Osj/zUE91LlhlZA0UCZFBLy2DfuMSF1QlfA/Me0CYfsEi0iIMEQnEJewJpw2rZ8BsO1G6XauiwBP
hGBR3S11nR7AAUVrpxywuqtpPanrrGKyGGVIIkhYKIBIi43e05soJ7BsdCu8MSzzR4PVRybgDH8X
EVOclIe7yekFx+oG3WUepXTybNFQADvnug+jlLKDsEjZgOf/98DzICzqPNBoj3ONHmf+rFVtpDtO
xuuH+rTD4n8sk2RXTb8odSdQCrgu99/bC/tfiwSLma6r27Pu29rfBtJlN4AS1b4EAXZx98sMXWjW
caoYuJPw23Ttvr4Sow/u/pcdOIXrjkq2nA00QeXaQyixPGMxbT5gLbMjInN2d4iEBk/cERjVUkCK
6I6sqLsaoQLf2o4Wh8ZU7luLxGpsWMk2w3nejB0ZzoKtKl/ws+6q23T1CKzQJqlAFpn7c1gf2gCc
Yzju58DHTMfPzXqEPl7r4eZqvSes+tfhPpxsHhKo/CvuiWR/zywlns92BicPH7JTOhcFMOhDpjtM
2a05PdWm1FhFsZ8Hczprbr1nq+ayTo3xqTdpQ2OlT6RbWR1A9Du8Gm742c06a3/PtU3yo0iBf9FV
OqWnN1NVI2HAdM/QQUDjXpwB3aANG8y65lERXUaDxc+0w+oUmX524Jbgz2kNY2cChsxOt7JkrFZR
UtO1LsKZHbmf3nKWurM1IpFtsFoEurUDgQwQLPxdo2koVXcGcBcO0skoVXFmPZbOJ910HwyOKv6I
d44uVVQ+6E+VWUCzI0D52uPfBRJPFX+lpDOB1piK8LDlx/su7JmwC+XCo96DFiU/QgykQRwbgEnh
fLZi4u5BJ/6xIVPRGduqAAAXlaZvuJB69cof5a6O6v/c1V3vR+kBfluez6T7WICmBJB9VghC/P0R
mD6xLjM2mLCCrBeNEUbHVCJn7dM+Ps5FPtWV45CCDGj3V2V13uZDFyQdM7m499FD6GNYTxK4scAa
ZBpaH6IbPwyt6+YG3Q+Ros8p8ch6ri8RrJX3T1nmalx7Vg4NUSBp9gmMEPd673fF/6Xuw8j/faj4
Tx8jk3GYLuYP+N+HSfMO75Pf9fnjp/HtEqzTYbjqo+6nuw8DGsA/Tv1r2++G+/hRf+3/S5s+9H6G
X2r12e9nhIsYmL264j8+078/769n18PoQ2Xaws9gHntumes+fqpfR/ofzp9nAD18/IF+Kf9y2l92
9cf6fbm2RzyvWFhhScqLfTlt9F7nOPnH4u+66H4Tnmyv9/547Nxl7vfhbH8c6l8c+2Go+ZPOZ/vj
8B+O/Rdn+38f6o/XpTWMGwS6IXo+Xfo/ftq54X/+tAbcVFIwFf7xS/+LL/3Hawp3P0TA/u01mYeZ
r8nvjv3/vB5/HOqPZ/vt9Zg/5Xzl/zj0H7vMDR8u9zyUC00ynkYQdWlhe+ctBkwgzgNWz4HTSXiP
AlduAXaIynhCx6gWdPtU5P5Kd9R1c2unEnAdpta54T4CkKxoIQ4Qt9MwEGv+MaAuRlDqCSC1BzeJ
sYRjhayXFenNkxEV/TEVkQH5CTa8eUhwNwW3n30YDAM+Z5KLmjY+d71jkjEo36OkNxw0diz682FT
RMmkqiQN935ENADMltLWuvfWHfUhiEEgKynK/TyAa3TRBVLOH8b1yQgFtQw+oGHvRy9SWu6i6Mb2
UHUkfkEKuEI+uXCPSV/FL643fIFaMzyFplKRQMwBtMOLLgEHD+VAEIp0qSQjIlDQDNKjRtmj2fl8
IaBPsC7rajKaghjW/pddGka1HfSAD/2oVfOu7ovwh4SYXALBGA5cIcDhDnSaoTKx9NzQ2IR/RV5L
XnKYOSMvVD4qM41e+8bz9nGcwAe+JhAyCrG8Jn3erHWrLHsV8NSw9rrV7vlzj4Ta1Q1d4C+Q1LSm
dKiAxOsiB7r9HcS2LxBfsh5iM4GKeswnL4Sie2dFHyA1wTd5DQ+skPTdhUHB9gIThj1XBT34Zmnz
FTEgLQCpmfPco4QwzFla77rGRQcXcs7KPzQNDFGncUo16Qgj1L2FpYd/QmDyJQQMAq5SZvcUQhjI
EPyJIfIAk7sjgg1sTWF6fnF9CuxeAx29EQEZFgv3GUZnNsQauxwGgSi6LsLRkIkCqGgqVrEXbgA7
t5eQlneeXQc2mTBoCX+0QldyM0ZpAVIQOpMeOro5ULgr3bkYwJWBhJLzo3UYq3Wier7WnYsR9AEL
Ci1r3ZlSSlZQMbDvrYChtivLVxEkYU2MbFrZKoMEyEZ3FqLyl3QwrY3+CgRBLfgpGdFWj5zZvlxi
2Sy3+lhKgM0WyiFb14Brl1PFiPjj48K3SRXHEvGEV9+Fa4uHZeZYpMajbziwSJyqY1qeEtojZzuO
ySvpJN86aZWtdGtswmregPr8TrdCQu8r2DbhmYqyO/lNeDZVnyyZZ4UwADfqpxZkza1HOgjvTEVB
Gutc5N7V6If6ibS1fFJDHkSJSB+S2nihgJodQFMbN1SkIlAN7eFE18GWXBXdPvXdApZj+RdoAaYP
DWDim3wCz2d2CdYeH7pkDYw/dFZ8x3pVKbSRRjuvj7rYEgrbBrwS6eShEw7iSYBLWjIAvEtpiCfH
TKEYChGEfZaCmYX7JVxXoncB/SPnIasptIhseiPA+O6UC3ElXReDYnxjZqTWVQSNbl2nNyKHHlWT
+ggITcfqfnaFqDyS4xmEbDGUbrBr/yKVMo/cT+LJ4exhJB2kLSywLlK2t1uOv3Po9ggu+wJbBrX/
g97oJo5b915szPx9kLAliwFM4iPME52kih8B0cbqj8n2JesFUh8wvfwkWvEGmSUI9QwOHHikaFZN
RIc1MgsVWDP7eWOnUsK/eqpsQvmjJUScepG20I/riajPkfraxio9wdX9ra/9fOPWUE4beUiBALWX
MWR4LM8+wvBxvCZOv+Stm22zQdYbJprohqW/E9hGSa8iM88FeKfLGLjsjcrcfU0laLbASQQkleO2
9cQ+ow27ubXDbkYKOLM9Iu6r6yxBIYWJR85CxkNysyy2SaAzeMpxgfsuC3fQkDQgh4dNTaNqY7Ao
X0BFwTgxx1XrPmnlAqirpoHeNjgq910hkGUulUpXDZRBju3EdtF7uo+HGPGqMYs0UDHiSRZAD0VH
L3nBzauuQYhhMjSJGdBw6KAbat/sIUIIdWldR5mVIj1XwLxiyoj39EsBW8jzbHvvNvAV48C8LHWd
3hSFX1wJe4avenrxkMa6FiQoYBL+5KX0KYEcwrnKmvq5m2CgDghpJ0NG9TO09MD0BgcIkkFYnIci
EjffqsUNy47NkBjuyYOkAbAAkFPETfcwCUA+lGy0l6w0jWU8ZQPHsi92aQQMBo15O8n9LgAlrFdh
7bmBF0XdwWuSfVb13q31/B5sidhehZJnb8pI/2oqo7vFQ41LCeFSZEHrfGEZBjJGBRmgSDm80y5s
Nw7AMg/IAcfUXKpodL95hnuFfQ/kN/IpY1gTyNjbtN9lHkIQtEmKR10HbNdJ2RXUEEu8A7NUFFvC
q/FoDgbdIC2S+DGwHLlDrm0txBLaiPyFyU4u4FQngdyRJ8U6sqg9u0MiZGBHvTElPALnot6jguVb
RKUfi6qFDLquU86U+HNJv8yIw9YDXMkCEKqH4+DB6zvybThCMiv7C55MgZ8aRQBBW7ZNK9d6hvdY
suwIBDUiaji3MDMCmESNe+VOV6iGG9yqMrJ8YbTJ8xBPUWqkd+267787Q/NO3NZ+FZEPvF2T8S1k
W4q1C8Cw219ghdpfYsy/drRpehiqx9ZSlCkJXKjXn0heh/tBQrB+tI8Q8oUYilc+cpOulCGBWxjc
T1SR7OiMiFSGEWyHmCiLUw+S4qpT3fhqNLBzsDZ4k9jGoiiIf2XL1Ondq94HK9a/Vo51FUbvAkeL
UhTW6JNQfwFEMd3MdUPNylVkSWupj9INVjKa296CuuVcB4W8cgna41tpYqVcApj1HGbZt4y31jfH
rxejaCXSn52/ABWleGg5RE5734TXu41InFAGKHypDyfVongrYN5Z+gm9KmRDrl7Gvg2eVbw1rRWt
bKq6Ha0Vsgdlg8dZKEDoVcVDwxz6VLcesFVAvzHlNecG0wqIbgNN53QcfPO0EUvdWoRwM4/Hyt4Y
XZOd7Kp3FgrQTUkhsemqvWU18ppBQOhpFGBtutzpgU1i3jbuqmjlARGy7M3GvfTQkdyYYyLgUuy7
cGkDyajp5dbqpNiwSuS3GNRCiLkV0Zc8cvdVodrXNKsRy8tptzOLfHjwOjwedQ+TDzcn6vxnM25g
+gJS0ZZbZfQEaeDPmQ9ZPZar4QzL+WSVyTY5WI50b43HMNuEiN3nXHbffNqxBwVPGMwmIUJem271
XpRrBoe0hQUnwyfSDafI76y/LKewlsNInBP+9eIA6aRi7RUcwPkYknmRgNVVKfoglyz9XIDSMykr
yKuXQI2D9fWhzBqBYH7SrktlyQc3JiXEphr2NsTudZQxiAK5e7LcPPk+OvIzmF/268i8aNkh9XNN
bPjPM2mYGyi2QUCDQ6cxRvLFaFOQ2YkF+Bmpz1AtL78rMsnTm5BQGxyoVJX5o2XW7jcndVaMEetd
+F0VwDEqv5lukmxNh1W7UtjZqi3bNGhC/FHt1qHbiYF05XVLgsYqJKykeoAjAE7DlA8KtVn9ht+S
L3nkN/DArutdqzAasIYgCdROhZv+lkJi7AnsRwb5Aw5BuKoRKwtaEBdbDCHU/IV3jArwHHP8cvsC
xHg8cCugTLvoCu1qwNUtrJYSuFtfqtQZ1j6HfHwUuvWmCuvoxOwy38Lg3T/4Ik12bhx7+6rk310X
sjFmbxwnrCvUFGwIv5fVTpd0vd50U4+5Wxu772lK1GaumrvFkWpXftrjJSuZ85TbRVCNefdQTCV4
T76T2B5OndPCyCq264AABrbTRW8wD0jnfR5tmp/h7VZe4YESBa2Q+UYXM6Mtr5kNfKtLEWKfeugq
3YiMPjCDRhsClJBVwBhDkKjgkVpWQ9csUkm8Y8dV96zoY98m8jsIeAFeSACT8DdLeFqFC/IRyOBd
x6T5XHQWsFE++dpCPZvlDbSuE+eSy+EqutjfR93ZATE/MBP3QXgRzAWRF/QCBXP5CfYGvHI+1d53
8aoYgjwayzW8TtudQwAvEL1XvdjMh+4FATJXF/2+UKteYs0c26xfMMwqbjZIFjcPxLqFspxhN9eJ
Mf3c9oztxyHsbro+pfHNcWsBdgZe0kHXs20GhcGTboT37lfI9eaA1hYQnu+keskgDLLvoXQYwOFY
YgWfPHcqg0t7ODyHTBRLL5afNDQSCmcWxJoM2Ejost4AoIbKMo42ZUxgSo8uul5jLWHb6O0svz1V
ZhsfiAG0thHi2YtZTb9wbNWdWVkYD+HgXnBP52+ihfIv7G4Ad5mKfuuvQsxKBT0abs4xm0r6YTfy
6AFWFsUx9r+JPEkOKqHFsXfqq5WU8lREFoPHqQWuumU+m7WfXVpRP5UuJEM6r7yOXfmXYoN1Eo6w
TiC/OqvEMOqgjeLkFqbkoaxM69BNJb1Jhgzfz1N7DbfyYGcGK+4Jx1Vm7d6xbBjSOgK8hYzh94Ql
MXNwxzdpd61hW//ZKj2+iGD8cSnC9q+WE3c9FG2P/0BGX4dMwk9x8A+hw4tVVYV7StN+m2LlcBCO
wzaygYFcnyIWwJA/KnOPLSOVb/3GvyVC+N8B8VGmA8ph1IFzAXLll94jWFkDBvTqggkYKOSYNi7O
A2QINHGtkLafaeG+GjUkuiC1vyhKAancCH4httWO7yw0LxIPyAfPDyEt5eANu4C6LyCeQxUFSozg
7goEFSeliZXhuRIQjQFOdMSsD5EIkRbllf/XSOCIa68LwdV3Q3WrAuvPaGGId5pdwNN2DnrT9dw9
wKcaD6KkuvUdJMzHposDG+ySL2lOlmk42G+RW55c6Mxj7QWhe3D+w82Yee4rYDAgYKv63S0ZVuoW
LHOrdiAPQ1V/BnE03GIuZ21jIRdZqPhXOFx0C8XLaM1tjuvZVuqx7+tPGa8BIgXS8jEcbQP6U7D+
xbNmB05MuIXXlDjDiLVcARcDCTGZXIlZQR/AjodXkgOi6BPpv7VV/bUB7udznqgbHxl4TFVun00O
+xq/4sZZuU0OKbbsq0gb541wXmOxHfr7FD4CVxbHTx40ieHQZ73UsWtdAO970aWqqyQmH1mzKG0x
ZRTry4wl4ibEULkskvWQY9ZsDnCnymPzqaS9tzC53xxamHcsmyJ04FIjwnUhQeEQMLJbQvGrX09p
2p2YUpz+1x7WyTeoXoYOYWcRuf4iRSxr7RcMkxY8quVlrnSmYhi37hJp0XLhQtIP9mNQ0QNxCu7T
LaR7FeBrZtV9AnLUfQfm4r4z1fxsEmx0/tnHTHv3naEz9Gj6AJ4Nxbm3+3iB+00AO+Kya17RL10b
Vm+mmcSryJb9TltZgaTv1lAyW1AV0yW+AiI8BOgoGF2rcBfDmuBS9yAIQbwv/hxjVSiGyn92fbcC
7Z3mm4p7/mvug3Eva/4ZATQawFdLnWowN+p6qRWHtQyx3tMqxAbp3GMhXj5Uz10xeQqgkQaJe8UX
fjz5edgRQjRqkKt+Mi33csbx18yy3ZCa+dXOq+Kacgduu2n1rntghTtR32MPaEXQE4t1RCLwM2Ac
dA0r20Lwcqw2ceEPj2FVw7p+ki3r4Spo54P4jIkmSKKInnejeB18BLh8xhF3Y1H5mtp5sgyjku50
KzXbF0M2WH7yLHnJupuuDe2qOqceNIbDVgD3AcmNZuc3QK2BRVssVU5ATpk0NEHDoF+A6sREED/p
YODFZYRGtsEHFQ96UxO6GVRinXWpsLlcw0J6m8WwA/MdF39FmO99sqOtYcTN++jYgJ8Ry9o5ceg/
lam6QOy8eQd6rQ9AbulO3hCx4zjkfBl5TfrGRLTWwGbbAsfKAlAILn6E4e6CPO0/e4wO/qIdF84e
5MNn2+D2AdxJshRExp8z4xWEgO4TodxYgYDq7iDvWKxq3jqLGvRJLNYKJ1CwsX4UkEG8DZCFpUbj
PLaswZSeyHciHAAC7bpa5UYBkjO+5WIgIPqUmVliLuBBr0uTfGUq15WM9xYUEs6j78uX0o0PgKT0
NyzVm5ecXoqoqJ4ZgpyPuMNAqkCta6fhZQyHx7LAVYjcTC3tqK9gOm/m5aKxDLFRXuUc4M1cgP8J
CyiwUR70xvIhVSETyGRhbqjSwANVcxlVfbZ2R5hj6j5V5wHXaELnazqsG6z2Og0SK9i3w8MSFgw/
+ViOCUDk6LURLhE4WnoDVF2yD1P/7W7J0boXQyQCdOQYl9xw+CtPQ1hlQLD1VdcVNjytP+zp1kK4
v/YzBHg+wisW9mD8xbVrI6npwfC75AI4poPYZZqsYjAp1mQSLRi7JD5NfYHQSILS7tK1o9ke85xF
k0NYhgkYl9QLdINh2ggVYCpn9Eug89SD3mOI7N73/J97v2uFYvKJ6VtERSamjmzhQpvwa14gaGeG
qfsI3e58M5RYwJUuhePtCFEMNnLxeeoLxjnFunBy6DBAgSEtBcacECCuW3e8QH64w3MVqkadAxkr
OjXU/2zQR9jcvCQqeYlZA1ART8gzh3bYRhdlbtvPWO/Ym0ogmw6+4HKEe/XeAIb2ajRxGYjSSr5m
35yS0C8O2BNwk8eyoxm5vedA5q09RsyXMB0fjAhyTSTsnosRjwvZUAVdl1auwtx75pXJSjAkY1ia
GyZJT0WRxGeSlfKC36bdGXX0SZkhSrpq2kRYKuy4xz/pqjyuym1M4S6A/yVuzKj8ArsCfkotTg92
IVrEKq+d2/Ynrqm2oKT1J3jeoAz0yB5Cvm6Om20TwzgLQm6Ipddg1AZWgwXiGg+PcT8ALakmwgi3
IQJNS796ZBZXGzuCQ1AO8v41mUB13gB6UWcMBUQL8PAGTdB+Lm3Fll1BrY12QhsgWbw0GXy5tdeZ
bu2nzubUuZ46SwmIvJ32/OKLUF5lZG97JiF0Mime5n0IL9gsu/Eacqb4x06eVRXb60agngHHlcgc
6Nam84v9KEuobE2H+gpZHCjUBjJU5DlXRrZuMpnBsQO/OoQX8/UY1eVKONkCLpl4XvmtcwDXEg6Z
U1E/w0wjWkOLu7vqqjxScpnGHv6kbNKeEaAGmVYib6aiS7zs7POspDdVRVFGziXzu2sapYHpglmK
UE3x1GOudksIrG816phk4YvReOaJTrhjij/gspQk3uhi7/J0rw81eijPFWDXLmIwiBAtHtOjSSjU
hedyTppxCTwO5A+m5rmBk7wEYQQy2iaDV4dMkuHgIID27Fh4CEMTGbELksMAFQnPkpXx1zH6bjFh
fMtAHiSFAYu4pgEmlkT1iQw8OmQMSCxHxuVjLlIkSUc3+iq7740soXv39zE0H/MVPL3rk1kLsuPp
TYV+fcOyrgzgCyM39ye9Lls+EHHN1OxT1mNaMvZLIod8aVKXrzUCVW+QtIO8kjR/1Glsqe7XAXW1
HqefQ/cLBZaWNpEObjDkTgPDABa0CBvxFFHgT/Ue/7k3txodshI0MRFaBZeu6VrvUjrCx+wpUp8z
yhBMkPZL0oA/NbZcYArt1s9tHSLkjg49g5EeNAKjW592ApEh+OINDid47a11BxraA5ThCmNP2dMw
2WqDBY4EB9nByzC/F3Q1chPJlgiKJNPUa+7aUOotEl5mG90AnXy49mXwxSwJg3mI8aDnq/pC4+f0
DkSBljpdV12vq7hkD/dLr4sOeuhGOlmC+2HDDiFYDSlhRz0X4j6N96Fv+YEu2kyKlYSQwVZPgkgP
D2k6gAOqW732e04j69mq/PE6tM5jnhlqV/gczO+sg+oYWAUC0XZ4Boc/9/LGROKlJgddrzdzN13M
kxQCSLKogrkBkpDZhvAxW2gh3KgN1QkJzsXdEFXXaU1cvCs58t+QOtZ1c4MXI9jmAjEfzHUI2pq7
LkneBXQ9LX9hNt6FNoiuaCi6RqhrwDoHUW8Pv8izrtKNul7vdaBWQL4HNJBf5J9/HqG75LaIyWLu
XU299VhEFet6oq9p3cU+zKo9gVz0LOmo61PtzwXtNeC/wWYD7hNAWQR3v0JfYNz08GjdtDTqX2k7
bu5hSUDOg4inzqloa3pmpAWqvbTgY8Si4wgU2YsZj8nWH0EMpMpfY4JkHngrvG0xdObBUNF/7GEJ
7W1/1y9yomOj39UDpKb6Gybf0OwRR0NAD0lPSNiUlwidIdzpCYnLS7qNQksGurUzGNTn/P4C8y0P
WmZ4V2A6CVL8VNSvDlAIW6wxUdQvlr5IVCAlbBZIFvOJggL4vwHbZWi5JUd9Coebxjrz8WzRrcSv
sis38w0tI3pxkAy7K6AO9BQ30jr+EEBF0QDG4agb7QwS4AM01jaIFMiH1m9Arsr8GGpqKELBqXkQ
6Q2Jvfqma9Kmmd7nULfXbUaeQ6jWdyE1l8EVOKNvEjl8sVL2tAjx8minSf+FOxprixctGKlIkLA0
hJJ4Q8mr4DFU0Lh6qkwCgrmjXpuwIq+smwQGM5Ksoha96rppEVHsSPX5/kpHaN2ExAFvw9u9uiDk
klf28KnCMnUZ5n51GFvYX8dVcjWFc6h+6Lhmk36BM/rF2QpbY1OxwV0nSAJ/8uAD2cFj2u1Lss6H
493dMFFwh2khbJbUuXP0wVBdiiTxnwWF6lGLDwCH8CctrASnKORCaHIvTW26ZDsNef7ZU4sszaW/
22zLobCIgYiQdmAig9sHfQ4jzYq6MKBsBTu3NUStJqVxvekwW/3RAwxOWFRC/6eV9N5DHzSPoQ9g
BuR7fo4xpJRcexvZQwt0ARCG0r2RWNZTzeW4Co2+WCMAYkEtYqh2gIbIQLe6ZZ+elQqf4xR9Tfgj
PllspZt096YuL6Zi2eXe24I2DYFW894MgyiedIngt7hoWJ9tmY4vVA6osVZryrUzEfDItKkmNesu
9voDJlSBLlWThPV9b2rU3RDH6w8g0f/oMdWnFW8XvIAV7sBLL6jiCmr0Jqz2FANgYPDqd8jKjScn
Kszt0PlP7ZCZJ13FwFbol06c+JDaSxw8bwZQVyo1BQzKG9xhBlAVS9PMT/oGGAdhHDHDuun/v66C
4hu0S23kfeab5jcHIS1yv4d0Lx+Wl6vQ7JuVXSA0G/y3A+JwlA/zWeYz/zyIpUJtZYUHkMqLck/B
BN1LV5V7XSSmDcvpgssA6QQKs+YeE0Q5FCsX/7ylA/e0VRlDSQSB2kCAXpmvOtyBCyaJ2tp9bzME
I/l4Nvxv9xKhQ370OrUzEYRbR3aOjz+90fXbW7/8HW7liyqvcbF/NvRd154VHhi6B80goMRdP1m3
yG1d+76P1vizWcFoIqtRD3l81Q0Dca5waeUHa/D5WeTIu6uBXz2ZGDvfhCAiJ5ge91OdRDbf8nM/
UFDgCSpbCm8PbQXk3nLRrCMTerLLhITmKZ8oJFwkB4ZJBKQcSLFwIqzVl5lZkaM0IfsLtlqoYMbX
vQk8mo4U5OOlG2XIH5cQ8EEOgSGCm1ZnvTFgQHnfaxp7wyJwDO3B6wMwsevzUDiIqMQhKDK8hFAk
w3JuCfJWfW4ieOaAjAQRa2WMy7ivq0dbVrB5Ds3y2bBJEkSU1q/CwUoQE93mlGY8DuIGxgwJYG+A
frT4I9MBlu8e5D0ROEIyKfw0wDBo2VGrfDFKuClU8kvohOOVNNTceBDKWAPS5v0fY+fVJDeSZem/
0lbPix5osTY9DwBCZmakJqv4AmNRQGuNX78fHGxGVja7d8xoTrjDgUACLu+95xzXXvT+LnWs59QE
QNxOVXUoMBH5RZt6UVjOYCZJ0lyZ9nKM6LkoQ3hqesqD6SUrExmfFDKrNUDcWEqINZS7pr1nbV+F
iVXskH/od7EtpX4taew2gzjZkqhx9pM1BLdzgPa54aDPJcOifhZJRgAxfJ15eReC+/PlPp9g4jGc
DzWmEFdJm/xODYvgQ6LkB4hWQ5CNDMGBE/miVqhjWRlAO7paifhjqEzlaSjncjurA9hBhSmZWD5w
jyZVbNcap9rN1Uz1LCUvziFk9Wf4pn4cXcvEiaRcwdnitKUSSkcME9VFImpeL7yWXauII6j1C0IS
rXnXq8OnWZtMTG0xdylr86+HeKF4FDsmunZZo6dFXlQVR6JMmjuAvq9AjruD6sTV2amn4WR21YsW
OOr++vhxGk1eM8NL1ZUEIU7Sja6uEl+EL5zHNdBfW0PBzcX4WipmRfBGZLiOEUoeg0W3jhjduW5t
jHzXfNKaUFIURX4aCXXAzIuCYCPjwxbwAHHTcVGT9ndlvTWeOLzGHTEo50qZLy0efcJL612jRz2k
a31ytBLWdUlJ7IdnLAWYATOsQP4iLVBsX0S8OvGKRbJVCjqVT7Idi2JR/1qVfaF5nCRUw9KhyI/t
Gqc8K0aeH8ULLBlaO2CVfICxx+mLqOn62uGIKFC1KrT6YdbuxrjHR7CWX1+/+JiibPtE19PXM9cy
cXRNxHe5Zt/V62OZb95FZnDUoWVAwwJ3Ph/4Wk0SrULke6KK5u2hMyI/Zw/PTg0rTTYQw8oTX5Pr
s4uysO/tHxeKvHgz19ri6N0l77Jv/vDrdcrQ8PDIEbJzTaeXRNfsZSdaQGep2eIN4Pp9aDWwQnXG
lO3E58LYXZyvH/qaFWXXL3rNSlJFQNr1g4sz769zbMcvKiBTcaiWxNXIlYyLtSuh/yBp8NHRnnOp
XTxRwEjU/TjUc0KbUWZ5mQfMglN5Nhi7zw3uexrneigSlGfrt/k8hhK676AjFd/n+rredPPtcHu7
RWPuBifYWeqX2WaxP4TM2muSrO9DW3/nV9lflYkrxAlx2TUryrCI/biVPOIclqXx+5A6t1tPFX1S
JP06EIgjS4B2RF505F/V+VUZVBJ8luuZ978gzojbbr8w58QGNnXiEWmHFWj9s6/fVHRi8WHflV2z
4ujdZb8q+7e3ut7+3WWRY9WYbMLBjdcxMpbRnPxxuOaHtQWJMfPNmYpNdQa3BafmPOdQXCry203E
nX5ePhNugZrbz0JxpA71cmj77ChuXsMY6i/aToLucuvPopuKoes6Kbwru/bka71flZXKitwQTVFU
vN5GlF2z19uIJn3NiqOtx18L3/3U9Ta/+qVBUWEMDF8zrYONeZ1Nt9Hv/aG49k3hNhO/LxUV3tQS
h9dKUVwPyzaQj2KMffNbotb7u7LyKk5D8OU6aBhrUNg1m64DixhdRJnIiqP/bT1xrbgs1TN/SdT2
uA2r10ffhnXxfP9yKL5HLEZycRgS6kQAz+frixBTjWjbvYLyjzYAfpfDkMYshrAMh1p3IwYJkc8J
W1wDKH8OcTVKI333eh1axb1+OdyuE/W1o4kq7+pd+5g4kYSOhH97lrdJ/l0/fndtkEtYseTz9vBm
8WWu5PK0Lt4XD/IQGO1GHBfqku11DC0co2L/z8Xam+VBJBYY4kGuiXhqK0xQFdd2Js6NvXgZ15Ff
ZN+VqeItEr0mFmdtFMk70WcLcWgTHn3UsX4dpEn/NBPYvnhitYWKkATcb+31onrg9C9jBKtq3Npv
1qDb04vv2A6K9GOpmYkF6PZNxQJUHG6N+fqlW2R5paA3j6LRQNaX+dJSzJCH/nwj4i/ePqUofJP/
+RmJ59OaZTpdG9PWxn6uecXtxc9eW6s4EmXi7K+youxXt8rUVoc2xdfXvb14OFG1S8vfQ6Jh2TPU
/jbcajU7PIgFHKJ42cKlw+xCn/KtX1d3YiQSR6hGvM2WUZ7vzFz5HmpqfU57rJBE5tXnAEbNYxBj
abgbahv2nQgfjCItcCYM9fHNlMaqmNntOkuKqXEqk3TxxrIE5IofwSX64Mv1xYgjkbQG0f9a0e1b
9b5PQO9f52iJQOY9kYoXUVGaDMVHt5d9EHBqbr3OyhlRhccWqBOMXMQaI5QQx+ZT3TpAyaf6IMac
pclYypQgyHcDr0y0XtGzHaNnMlpMk31+H/4hwVqHBGeVu33bGr6oorRw+0ODyAS8JXrD73eT4os3
KRLWQnBnWCfxlOLLbEPVjEAurHn2syirk9hxMbE8mMb8NQJVc+K6dx8mG6Ucn/hX0cWzMtopydDx
II4nT+pZdJPG6Y9pj4loWaYbFko5VjkV9c3yT2aMdIe5ETb59XNfn08i7nkHycVn9JBeCe6Qdi2S
EYvXIUNxSmTMdWiCZS5Utn9MjqPtjHauzyz09B0N4Hfx8G92ddvC+k3p1tXEcvvavsfWrtdQCSwL
P9ds17eoWCmeka47iu61vbJ1bynatrjJuzFo69+i8N0llYTbNqqgR2QvPiP2hOSNWJgGxb7UYYdG
HQvfIeJSDPKgv9x8tPv9PFWP+qBjByJKFNj+0RjzRxxnrgKXTR4Gt2aSevnSPZr5Qxk71k78agql
5+pxdKFL34cV+25aEI1l7VzQSrmGUSHcpx6lsmV7kuknPWq0bZO67WK3lYXoiKKfXxcH78o0sVsQ
dbbDd+dF9t8vMLZrRDPAfbuX0zI4tPG4B0Vmbdulf7v6MLUG3u2iPWwDrcZrzH5vusg4XNtqYeoe
MUPjURThUWc+EWPKdihKRV4cicQMJSqFKFiwfhz3urpAvoGej94au+vAsS2DRev9ueRWS7M5pc1U
ok+L9eOnHUI0kykxQ7dH2hvUTPamA15HUdEpt/WMs8jJkTEF86LhOXk0HUWLJABmBmqgehBNBAdF
yfai+4kvjqfNVYfYPoqm1y3DVkH8dobRzS/KZtmWiuLJ3v3ur8qi3llds/FtNzAze9VkynuiuO63
4awZhz3clQ/iscXdzDYsD3n3w5wi7mhNrYwJKfqkRoWy7CxpwZufHRZ4ksX5NzO8eO5totx6j5jV
tu4k/kJDaePz8mw2ut81Unm8Wj7yQVP9flEK982CWFZRwKx0vdia9Zsm+OZQPLyeFqUfdlpvui0s
cMcyt5gkiDnYZwmtUMzxYv/bqtjUJLzZYRXvwV12p2R4rpfYPGStvtcKi7WpaE1Wm0UAbzqo07s/
g2bVIKlrFbb5dWcteoT4YWQqFxw/BONdm59oWO+baDv2T3kZ+MjTHpcmWpF3/7RavXmD2xtdJ39x
JN6iTKC3204d+rk/hy29L2e/rGOGvZ8rBaKRzoOef2SkxxYEw9q6JDIKMz5OBBSgH8koLPag26FY
6E16ZOJuWO/x5nAJKowEdRAj5BcfdRgtfVFbtOAorHm1It9BIr+i3rYljvi9N4POtdc3LPf8fArV
7SWJV9NGcedXhQq9tdjVGxgS5jo9DaDlFk9P1Gmv4sAW3VXLu2dDTwiE2eb+ERMC2hSf3iy5ZsLX
dmkP+xc259n0HBzBmHrVlpdhogi2/oU/XlX/uVsaGHLFGlQ0S/GaeapzBPf+qijg9Ifr+3cUHEnJ
Ot9dy7a1bLf+XZAjqpsNpFDqrwZ83rsMO9upyO9FkxCtQXLmhW49euMCSOiIfgvRQIxI4pfNyYp3
kQXT45teIw63pDTcTK2tY762GCxyzq5G/eZUQV+8LmClRj5oCmCgacbsjuy8vu39DSsHTRnJrMrW
QU58DnGkNrAyQlj/cyTdHkqc2xqNksrLThyKQpGIryaONHzZXvDN7nLrsepLHw/4H6gkqdumzo71
gnA1qRoJCtUD1LfGf9rsrL6TDq1V9ao3QkUp3sy2shPjkV4TuH4Uh5uhUnz87XCy2/Bs6H92QTae
rns9FA9YiOlm7b7bBM5dACnrksGiqSzP4D/zXZjNbmbmhN1hUork73r0MuHwPM4HY/2OUPsQRCDa
iRi2tk9sEYfrpje9vpofxBpwtaNma1KsyQIJ3i4Osw+iSCR6fTOgBnAS1YvowXF45GxdBU9rjzS7
BrGJ/FVePg/R7dTcq0BA/aTYD5V+P3QakS0SblXLIjaiVSZPMYG5sFgIs/qoEw8O7Wbk6g2Nx8TR
t2Oz1btSo6CdSTThvWab6X2/aNoJntWHcFXiipNiOQRS/JVgNtMvpEHynRo24JDAJIz5VourPSxf
4E41vE5vfmSrCmcWXESaF4eGDy4/Oye9HR01TZMOZhDnwGtxVJSLrT32VVMxX8Y4UNcsSjsfY9Vo
9uoSu4iEBg/L/LJoaOUVxP095BnhTrKTW6jx4H4bpJkbEpjn7GMgi8/p/L0lbvqhGirzwehoK1LW
9EC3Y5ia7dj50AJh9Ym6lRnhJHfTA63DgCY1g0OVQqCY3XyLTvVNweahlSFXUWEBiCVZJ07BuNjJ
4vCgfuxM0W7ptaMUNsmnSv+4aJF8QPbX9NNRelLSEI44CdyM1vpFUWkfzeiPAeRQu66HUVBCKmB1
aiJri+P/ezvmB+gvwXoPzXcNWTnJSxSWtkRa+gR8Lj6UZqFXZ0ntL/NeSdXlLNvJh7ifADXlSCLB
5y67TVKOe1PXk9tBQbl61fQpJJO+WpqXIgzdamZw7E0bMn8j6Q4K0oh+llQawsVhcSoW5YXn0c4T
YQVnJ8D1SP8rgwEEZi5SQuEkcEGGg8Baw+8JMKJIxozA5HpRB89c7yBuY4nadvd1KUAqINmevTrl
56kCmDM7o/Uat/UHQ+3Aj3ZJft+NExGS0WJfzHEuPD022t11gt+2UZDgp/4C+sHrIVe1+qq4wOXm
jSEvAeXfG3X9pNpKWBFaUeaLebvXA8fLTW32zN6ZLlmkBF4AXaRvr1lZkx9AJ1SE+KgnKUcLHtVD
3F2xOu8Q+VG9NgWWBXShJ5q4UvZqAYfkgmxDfSiczM3sXkEvM+2PeTVAQR9PqR/2qelbSwPMVI5d
FHzDyzXpwV6dnSInSI2vW+v4zNifrpizuzkwFGR44HIbpOYRIQhwfM2kIVPmwd4de6pjRG5nm49O
XyQ3eFcCl7BcIqmlATyC1abYth+DTklAd0wJdIiXbiTadktm3UQttnxIMtVAaSv+0A0ZwtldZbi1
nZ9SK0UEILTQRUWhhLB6KbrYVdg9LnrTPbZJsxsGSOlETism5TYftVNeNeltuiaZBS1+Mz8sJXAe
3ZmIxQ2/ERtSPC5LemxKazpPqbL7ZsApSkCZfUrUQbuBEL8+QrbvTlNdekCCIwSYDeYgPDf72aZB
2ZBj+HpQTa5UL8bFaIaDaeXtqRlLgsqY+G7E0TWpghikkJbuzB7t1HGaXBuyyoeAXBfIut9YRgkf
r/1SIhZEJEN2cYyy8Robdl1jSZ2jUsutDwUh0EYjD8+RNnhhZUtf0tI52yiPzlB2dHIXfIHgPiUE
oQEzU86dfkiS5KCVJShdo7d/T9L4WSnR0JSWcEC1rsWpZ8E1MCJhAcFyJbtdHUElvpLgS0VlHNHg
w1UFk5/XlUWIs26GgDCuUKs0pfCc9aFXFMunplMCN8sAF0Qj1KW1/qwbTfUCHhZQugMIteIz5r0Z
7qwg0Nyq7z8NQYmaUZZ+kppkJ5tTDQVHjFkg7WP+bOe2SvrPelzGMGYEKMsEtCXTxOceF+ZpqiEW
pomWpzRXW2SKnKco7+7nfu6OPSA/b0Ti4BaU21M94ISWJMdN8PNfTEWW3LwnKhZU70oLwDiN1UT2
DIRgu1SyvNSkONZwfDYgcrtvnZJ7Chs+0GmEiyWBfejWdUALlTCuhRUiQRDE0a6BwDnEu8CKh5in
3iEJmcqaX4WR6yRQfiq9BWhobYzEgfauCmmvR+i94y51+FSr/Xxw8q5xzZJYFhUt3LSwDJzivD6l
yF+Jqc+hlkf5zvC7PO1QhZoeMbVOumXetXoAU2ELoAdO7dhVVWPyDJ3gsza/s7Sk+hBJ3RcFONtN
QF5/ZfnLs6LBV/Pn1gGDWdNJcM+20kiUOFipUA2DXVq4uAXcQtKNndCCXrR/akQPIBV7dYJBoWm9
IdXZBaaV348DBtO8ZMhOS8vrJWDfEoCAIatVV5cV40EJzY+Ooxtnqa2NB9TGvw9y0u4tU0fXMPW0
OtaPTY41IYm/jjAyI4+RfzTrsTka80Ou28peR4HEw/1FNyXi2QVxpJ0rdVG9Tn7IqqrzGA7t26xX
/oyHGTaIPiF4LWizXdmUyau5BOw3cP9jx1BwiCladauY6Fdnin0ijBWbhTaHZws01q2sSDUS8jAd
KwNwpQVYS45ZSFWe5pXOpu+by1TWylMxhc2Z0NzvKQQRpeFNwK8OvSldlPxz3ZjyK8S68ynKy9o3
FWk8pArGR6MbzDtrTQq9f2z6+qYMIvXUNhGojlSdiemT/6yq0ALGo2i7vsDZDmmnKzcpjnKC5G6M
FhoIQ0oI3Wxir0bz3ss0iFq1snA8+jKIXMP8HBnmn2UQZvvUKZSdo9jjXku642JWpWcMegQWb5wI
9uhq384n55Q31aFtWJU1gPjYiR0laN1vWawGXqLOD5k5dShipz164YqzkxMYUoBZd7cWPfFYS+Zr
N9T1oxlJmIUm1c+A2eykEXWvpVM/poi3MrPNxE7qRLppTdruaAfNeezM9BgW2k7FMiqFhrpzMvW5
nIblRkUUys2MSX7MQvysQaneFg0CD8YijbQwRO+yaozOlvoVOmLp0hlZwL5RhnsjlSdmgeEjsFkw
vbF9JrQcDYSfSWJXS8PSk8LZgTOJ+wAqX16K+EMwzoOrtYm8z4NQuzVmVFnbecw9O72To9Z5WIbH
SicmtwXmQHAtVhtEJ/yh5gstk9bvWVJkxdxBaK+hkYa28B7oFT47A9WpIbKfbdaupYRBNG6hl1G1
12xAsL0fRvu0yl76xBNINOLsVGryRWqsxs9qqXINlHL4OuExlr2podstCKD5SqXdGHJk7Ajr8cD3
I/vZWPGhxOvVt+UENEH5Pjqjvs/6XjojDjX7SmxDJdquw2yi5m7ufCJAwmv1Ak8Jevd+PqAfLNeM
iFPZnNAKAd2ERhero2OKkpiXGeWz0iazn2OZtZz6z0TRoRECpOI61XAnoRfWaAFYYbP+mOkyTugi
u22q1r5D8s5G2Srt9lELNw66XYRTymNF3NOuDglzm8P8zp4aANaNPlbnedRejSYaeBJ9AupvVpeF
GONTNFuE0Bt5+6woZvOcsu6VczW5F0UD6zXouZE/FieHKh2fAgOSn2iAqcFJJC9s7QkTFVca+bzc
SUrzpE9980zsk7Zz5pAVlQNII1SKdF9WEpomyFDUUx+cGNH4YSLl13h86aYfJ/nSJgFB/XYNPRWf
zxeVRZmm+OakOQSDgkKDKPlR66TmZBsVXt8u45UbbQcBR51Efhc2f05mAb/25OQXsx4s2Z3kECmM
Mnl6UyYOrSxbzlpUnkVOXEYnR6PJnG+R1cJ1MYzDAaCD/GTK3fRk+eJYJEbYwqM7Yrq7ltWK+Xsf
BsmtQwzXUx3LE/Sj4+u1wjh0oZ81EHBdy8x+/xWpdILHB2LgbVkOzqqTfoOIIXwiECp86lHF3qfg
sf1rmdbUgNdaAvcKNYuJBGvswxjY7UVcsZTacmGtdRA5kXTtiFV5VnXaqx0+mbbtq1YRPwwNdByq
qaUnFYzLUxlk2l1vzvciJ5LWgNu2BnVwFFm5SObLtPCQa31VrcPnrge0gAKzdRBloAn6eyAMB1bx
aw2qzTVKSmBwy61GreTNQ6ujYLbdgxoEYPe+PqL1LcqyQqr9IpeCXd1/r6TeegIQaj05/TDt7Dxu
EXtHb4aI/Al9HSl6FFXiHGbeggnbkzuVGHPib2/bgmWuSaTbk9qOOHPQP3NF5S0Zx5VEvAiOVQjm
uuy151FFb5lFwOBZa3ay8vi5Sg7yaGrPKeuZZ3lpQg8pjP4kKoxsok7JIiHevdYXVWBPSQOHDW84
6afcVOMnqXKKszJDf5ClTfyUrEm1hpY2el5iqSIrEjtih1oTVnnGIlalyMpApQHgfpD10iOgUH+p
EG/xck1lxdgU2guLuXFnKCiAirO8IOe4Quu90lm0lzA1y7tyqr6IukgcTU9BHW3n0vGrzGuZl6hG
0ttMb4su+Z7C2ABAuonOTWC197i41OcpifJdBJA1Q/jES+aqf26NMb2XLDb8a04kTrmqZgbVuJUF
oa4BYGXvEajokdlr0qnlHux38rBdhTjSjgF63omTMrK8DzU679db9k5husSTKidRhqrXfI5Wdn9x
gSgLBgD+EQiurYaNe6BApnInspMeV49TANptfcoC6cz7XIqPau8kngl93qlXdPm56giJlzU2Zo2d
Ks+YvJTnyaFtDVr3KIrM2ERofTHzg7ggmMzhdtCmP1kUKc+iKEucO72iY4icrVomAUzSsBPZ2ORl
yfWwq8vkWKuNcufo7fikjxNMH5X6B5Pj+CSSxU5QhjE6ZZ0wf5RVju0tpRI/bDXm0savQJy9hi/g
kFgQ0EU9EtWKEkTftOFOMKaUs/wnwGztAy/A9iW9SC96bUDxFynKARh29yh1qMyVnep8muvopC9L
9R3l6vNUSPHd6CRfgpWL2WGZfWutiVlbgVuDKr7XNPwmdV22z32V/DFXEq8t1BZaeQEVR236khNH
fgE0+ZK6wkQQNbB4TEpe72VJb1zdyKWj3XjFpF7qQYFMromdo/Xc9/nOkT4Rp6jfI7fY4KAFaD6Z
Svmh1Z0TfTPcW4FUuxbEDkOhPFk2BBXdlzZD0mmEpQtyaAvzR2Q/FgPkL7qjVVBDh85R/li0BA6H
sj8jmvzMn75vFDN+KBkfl1R9IsBz9gHfOmwdnenOWGpll84GTCFL4tmRln4a0tHcj02CuaEscL8a
1g5VZQURR2yu3RTpNxpYUa2Jv429Kp/Dyvpit+nNUjrxTl0WEDRqnX0MzYNsq6ztEMsqsQJ7TlLL
H+TMkvZRElv4fPP0voulryAeYZOpY5j+LGIsoy/0DfVDGUwPel+/6ko+v5RtJqGlWP9ZTbl8SlcR
CPaTqGyiInlSrA7KMqjRWIz2qpukafJQABkjZlsOPjvjOTBNqB6GLN8SBeHgWprgFYurxRXL6Uxr
CuQxcBfG0/Iy6vAaWoi/plORXNDcSVghmsVO6ZR2f4RkNP5qQe7hyVVs3heQZKwOYJNlW/VVm6Pp
QztbT6lhhF+VPPlQGDbyUjn8X0BL8DzodXSj1FNwtoYmOzb6VF2gai/xoEDDyTo0fFZyo/BiAoD/
cCzp1Rqq5bsC8Yy1Kh8VQYbbGW4C1N1nd0yq7NWuZ91f4qg9wiSguAZbAwRZ67Y5Qz3I0iyUESVJ
KzQFo2B46Ie+e+kCs3uZV4iYmQ9PIpepBVvSSF5uRHZSlWpXqVW/F9kR8bBTBkLA7buif0nNdUID
P3q9W11I+1S1jAdRX4ktE4lao4Krj58y9DTfR2My7UTWAT96g74Ge8f1bNQw9RvGDHcROZGgM3ax
9RET2lpE/Q6MAAT1Imt2I5A8Ytp9kUUKZ7kNseD/uJuV6+sMJs6J5zMq6+NiFuqdePZgNBN/wPm+
1Zjzhl24M2OlWH+qZL64ZEbxKnLdMId+pKeZG85BdD+grHZP0ELq5klXYHWgTCTJECi+MoeEfDSm
5M+g6dE1lMN7xIHh3IdB9V6SpeJs1frDu3KRjUCiGsMy3w4dRgJXlIVDx0qFwPa9uH7E90OMvZPs
+qF2LvNUy4dmwu7YahYNWhSKBG05d5Dp2NciDITOpSSg3uumxNpuIM6KExrA+FOWDb+jSn+Rm2pg
Y6WWGh70yLx00fwy2/JyelM2g1Has6OFcGCtUqiNeVHaiEssghss1t23W5bdCUpF+Rgd1+kHJ1Br
eIR11Oy+1mu0thwu2PNFRiSQ/3ASShIE5uYOh4vIi1PqPOc3MYgkNVfNi74m260ILs7dUVWsgyjs
4ecDn94O+6TOlgtMt+oZtBoSp+REkdqox3Awlocpmk9ALGt4dkb9Fcg+66Be3nLI+R1Y9QWPXeTo
r6mR7OvFLJ9EzUbJd0s2LVsunmu/jRdny1VE4qJWVT6LmiiBu83SzM9xUBmvvcrGUe+d7VzWfFUD
NqeLY9g30AFVr1Wu7K1oUh6z0S5fJbDYfZq09+IcFKRwlKGdfddkVb7XU9wNut08lWj9DoYbq8Qp
aqZNbKeUtrgBcFBnoeXHQ/WcLKjatdGiPRHTzo4hkVfT59wcoaooPPj+af80vYzN3VEdsKvMgxK6
mo3QkVaV9cnpZ6ZATTYfQCApt8bU3mkrfjqd7fA8TnB3iqxSliq0MiaLNYMwjwRxwQmiGg9mRduP
CB09pNCYHaT5U5M08ZeQ9Z8HT1n74MAs6ILnTyEhtKoDHeiD3cIpWEpJsauUpfeKfAW3FMVNBV4c
tiW4QZLnWumNL7SPE5sq43XQsSmE4GOjLJU+EuAPzg+t0mXqixib8uwmF1u19dAdUIhsbFX+lkrS
nRNozZfcSX6vBQ3ZjG5WmyPXh2FVOyKM9QXxkicjVGNYh+uUGAElvQ+1QLtzKhr2WpSsiTiy5UQ7
AARJ3ACkF6xKwTMILleaWueAmvXyMpXdw+DU5ecEXyKImFxxNciVPCuTOtj0lO5WVRvLXzQL0mKr
nokalGKs881Hy3Tu8+Bg5mlDRAxJjKgU2CS/LCQJ0S2t8KIhf85mwC5lhfx4pvf7XrGrXc7Y54XD
OB7lIrS8ykxUiEPKZt9MiNaORRC9FkOqHE0V+L45DyliGfUhy/t4Z2qnqhqbF4ilmGN6SCuhWH0U
uc4JPvTS1F1My8xe5xhaKNBIALbXbCpFvacr03yaZiyQXcjoOWbyxyAdtEOx5P2rCpnHrtVMg9jI
0XxOodTF2LHumBti1IfHPFazF3UK40NoDdnOzNr9b3/7r//57y/T/w2/lXCzzmFZ/K3o19igomv/
8Zum//a3ais+ff3HbwareB0kqqUhLmkpsqWu5798foqLkNrK/8HPDNYiieJjb80fM9k8CyrTepFt
3qA6BS6TS4lo7pqfwqi4XeuocflHaCzMa1WtPIYM/H6ZL/J2JMpKPQ8Io+BshN4eXxLVUVEPskI4
gcE6b2w788qxU8F/y9bMyI+CX0ckLB5YdOTtk6jR2qYr/vD/+stf3oo38aWsZuY8ELR/zf7P4Vt5
+Zx/a/97vepnrXeVXsqcf/+xyl38pSnb8nv3vtZf7suv/3g6/3P3+S8Z6Kvibn7svzXz0zf6f/fP
L7jW/N+e/Ns3cZeXufr2j9++YHrv1ruFcVn89uPU+sVN+00DWW//49z6Iv7x26n5ln0uvr6/4Nvn
tvvHb5L5d1mG9sGxLd1S4WZRuNf4TZxS5L/rlgZcQ7dNiLs1zfztb0QcddHaxv6u2bphWipkE2CW
bK5qAcuup5S/U1VxLFlVdFvXLOO3f/7lP9ru9sl+3ZYV569tWaeP6Q7KfetvKDB+yn9ty04e2NBt
g48ubKl4RtWMeW0hGmnCgxdWmnFTOi1RcHFdeIqKrCm2sPgiO863MM/ogYpxhvQ+OIQSq8bQhMqj
1ZjJoc4bD3FzePNef9HxHOVfHhaKSlPVAXDausOA+9eHtbMcimI1rb1kSu/zfGEmisDitoi9D3Lu
MJals8868WGMMgtRx9n2bQz3BAw8TEFd/TF0j/gHiZXq9E/i74IGGYicLJe+pMCiHppoObfRoeR/
nFa+kaRYgAJFu0nYtvhOnptMNWp/CGpGxMm4sQg+raVc8cOxdLC/H+0EUbtKVe4dLZPxN8fVnkiB
760KupFZljE7GaGLV5l5eD6ZEEpDw/KSfzNZMpwac+yP2hp2WJt36lQmJ+yJ4U0cBRFjYvMxhA8V
/he5vHMc1XkyGsk5LnI6em2nfnJSkN6ICT0OEoNvyE2E8GuNUSgNnQNS3JWLPdlkCsbBki217c8Q
Pmeg9vY4AFk4GZVx0xClcmPWABIbNQLDN8fIvOEPJZjbQ3ZgCaYjcq8Wm5TikzylZ5aZcA4CasVB
gFdKQu/+P390VfvXj27rMmLjiqEpqABaf/3ozUQkj5Py0ZWhhfQECw6sXQR+1XHY3ohEXTUYu1I+
B7VZ3bBovx8LLVj9EQY7UjNZeeQnt0ib3+UoNG46/pR8YSM/QgoUT7N6u2SmG1lWcGsk0zZm/mXI
fDtZrP377WRBB7Ns3VQc1VJgwJJ146+PX+MjTQEM1l6saHDUZcVysQwYF01Um7vE8AoaJJTVaefO
w2PbJs4hslMYaCUTXDABjInaYwVTTVftpQyjSNb5+JS9//ySf/mUPKjMnIaHxpHVvz7loLbNrJYh
VDf18kBozR1CsOxzzRHC8lmNT5P8eYk1lfhyL8YifSoUwkGCyswuXZ1eonbu/CzsXnRrvGRw3t1o
gd4d/z/P+C9DlW0SbcNwpWLWVWXj3TNacmLXmYTfzJ4jZW+3/Wejz9FLZO1321kgblKcEu5El4Rm
KwJ3XWdeat1mSZfuxKtkWnRDOwq8OMm6Q1g/qhrekkJrdv/5SY1/abK2aZi6ajt8cfSv5LVNvFkg
WFkcao4yYRXTre/1WGmvQXRnoMCnZHAthD1I6eF31pzZhw5OTQwt6fcSyjFGEfbb4TzsY6VVPVhX
IBKyzf9H2Hkt161kW/aLEAGXQOIVbjtaUSIpvSAoQ3jv8fU9APZD3dsRXS9VdUpH0uYGMnPlWnOO
+U/buk9hkKa1ESM6Wa4x0DHWSSPaH8Ks7/sQCjuPGRGCi4E5fM9NMRjjOn1IATaEiYy/q0V1UiOj
Pwmrlm7f6BQYBR5zIyr6xzIpnwo4+GFF/51633x28plRaceVqTbO2hhdNfkpYnv81icVJhszEzfw
BwycvEXJ0/+2Zjj4/uea2b8/VjuUZWc/M//Xkq9hSG9GO6F5WSvqSalZN1RwvXvs2eq8y7LH8seI
MA+8DveuTvWanBk9QMh9Ajky3tZmJzDDvlPWh///w/1/T0wJi3c/MXWhmyoYpv/5cB1HMfuqSGuv
atThbFS66tK4ZGhv13eymjhyluWPlTBrTBjtNCVYciaR1tSBtklMcrlndNPM7AicQqpitFCSoFU8
TllR/5dCVd8/yn8Uqqa1f1QbPDr/5Rh85P/5UWmqrvS6Io7uPv4793xnFYJW8KhVxXBWWd6HHimq
qRcOGbWT+rvHN+wuqzkEh/a9bhcl7GqQ4Ln0HQidCFeNKwnwgrRfOnQEcP6XE17bP9H/+sTC1gSs
KMpqUzX3CuA/Vo6hdEokwC55dTUlJ87gAhl+PDA+f6SLuee7iOlOV/UQpllJxoQtr7qVD/fk3k3/
7eDZd+b/+VmkBqPJsFVHB9Go7vvRf3wWy15MAFFq6TkjTmu4D+kjF8P1oqwY9/d/GkZVvynozaxm
XR8GXdsDB9RXkQ+te6y+UhSf85pFfsag6FyYRRpsagurCPR76ETKeIvlfInTTvqjpdm7NOJsVk3y
X75Vtpz/d0U5psoJykWMnckx9h3rP34WETtcB7KC1N0GwuTQcSmRhbiupnrRE2PAr6kgF9wsiFXA
HjY09jddNIVvjWQY7TsMwLL3Io6hwNdj5xqzyD04yE2Imkb3u8WzWpNIi7W7VfTXr1mc33qVtuPc
lJdGcENrHP021RPIQLSS4VF3FQPnXIpAJ1TyeLj0e+VB8+aHQG/IiWj+icvsLpsL++dcTHsxBVbY
+ui7KGUnW2lnLfFvfTVST0OxYDrTN2fbdgbUpoWAHD4aM/kzbXpx1mVFhZOMdyZp1e5co+VM8yFl
gLp3NqJR9Yp5njzhZHqotPA7YA7eo5wNj0rMspXmZ+1UP7MJSw/SMBJD+pSxrN17RYmDpBNBhEyM
GfQsbqsy0nq0kaek+r2SS3pcEcJQQ4SxguAcovcSaLMx+6QtvxwF6rzG6UMGRtBmNZ/IvXxL1t48
O6n2piJrDsWS0bpxsAkeX1DKpLCTqAByYlJ1pSKNWjXv1D5ZQkDX0rX2yOS5yj/SdWpCpVEeTYb8
dpXNZ6EklIFojA25gnZ22j/8DMll2xZC0JeY0XKe/CiH6r0kN54okhya7P6IpVUrVLr4+CTbXFJX
v49PwuX73nCsW8kjnqEOB2PhrGErqt+mqSxPtRKpJ7BsMJcrehjMI3sfLdR3SFjjLVrUwBJzYEU8
8zKNiOBgU190yogcDrQxlMDvGmeYwqHWCB1wbCKAtrzzZeXAcNbpPsWEXaBdY+ag8ccnyaa5wzz1
4XGQZu36og7a5BdD+ZpCHA+Q9mvMowVQ59E5rZFtvIzbwrxmvvRLtIb8sIhrdhIEfiFnGiJ3HSYn
WDrHOud8kzHyW1um6QOjpga4LsEV3R65EgupeXVmo4bp+wZDCB2vNVLCpsxEqHXyPBo7xFouPIx+
PC2odzyl6eP3+bO1m9hTWRmneb+8IEpCwJuU/qjUamgjZzNbqHKdRehRJEVCKbA2RFFlOJOKOfWT
iKTxuP1jEyWF4lO5qlbKTUBof44qMkNvxN6GFozoAz9mCubOYcsgIVyVhg+zyd9aj77seMmjqKtf
LFWGtOiIiGio5vcnv+YWcDNx6mERbbEAH6eTmE5rkAXNpfImbBaUtQ1JKGujPB9XSCVRzjrhyKdZ
rm80KZi3bNpjVyz2pYycvzR1IRzXzOC6JLOCPOGOhoFwCkfrfTDLH3RxnJPRy29attqP+BKZHN1l
W1edjm+/MUt/a8rdwNJ1p97oohcUgx/5Nj3UFoLBxka24tB4YDl2eiA7G9Y9s/x4s40rgjha3QYL
vuoUX6/K70ajvWoZLOHj/Wu2imEBmSHRahRuVZes8ArdgkGAUoaJk9lye6W5erM0rXlc4qDMxjf0
Kp/cHe4yrYBqvDiozWXQ12yJMhKWL5qYKrRH4/r17TANDYmfWhlIsPHlpv4KFzp5LAAE48dgHv5w
LFPwrwXpdl0+I1SxUXbnzuxNwEZuDnh/xJL0MC9QP030N/PqktNxFL/S4MY+qi0ZdUld7+rmF0PK
oK1K49vayweUsctT0ZcL7j7EOHrEu5yQ6HzagUJdUf4+vv5jJ9siK4RZyOSwiVRWWvQ0logvlmgi
xCSyaj5DhOxJtzIMpmk9M03bC7OsGIPjJbKcCLZY34Rfi1mrt/IBULGfWrzAIlbDKjnNdSnOx5vW
7fdZjbibfXduWfcOLYAg67NffQt/J+NoHfa7UR+XD6O6mu7ipDRG69y8kKVjqg4atN5W/P3EtQVT
PHQRF8H91rctDm8ukeOlxqDh5wYzUQ1SFGacS1okMFzadSRrb4qQd+VEOyzjo8MhiPzWKMJNqRT/
WCJp5qznTliWhxQaIxr3/WMhCSM5J4ZZBqOZnOxuoU1qo7pC51es4pbOWooCr0uDLu+gzO+/jcuH
6TpTDRJfwx0lY6RbtM3jjH1lxHcIwOOT6Vpg5nPOVOJ2nL/HiWk1i+5NInYlFGwf8iaJupKOhw1K
VYH2zkAm83t+umjJonCWgvgWmb44Hb6tr8cwLt/QhU43aIWrH/Oae9yoAlyR03c5dOVLuf7JKvi3
JC29QqH9nveU1YIkQjpujo6CSTNvcWOdJku5G8vMRmBUcitNJTerfCpv0ZyA55f27BKD1W3FdNkk
uSc7LitLX+HSOvfTMpoeWED92X439aFAX0GHSZtm1dXi0vJIgaxDRdV8u1M42wH7X7kO9Ce7UkDQ
2+0+0x6Wpz41PzD8qxRNVobYdQObu1TmRatp0jiG8ydVG6T/LBs97UIr2aLAMFYQUvteG5tpjDoQ
+CMfL0LpE5+7IlrCYYVMKA6e3vGo0C34ZaLVIbjsiAeHYFFjT4wJ/zuXDhv7MmvIgBtEmmZfNszB
WEJQdM9LssiwtZnJpho/qbWY/tIokddvG+VM3lAGjSdm69mbsHnIMyD+QiXVJFMTYiVk5Jb1qXD0
DyVTBfa+4tMoS28lA4t8rSmo9sbAcUM/3gjBAu66orjjG6KYcfpLZqn5VTKfyWqDi4o1ZR7mIgKm
jHG9jJbOhCHt/qSYc8JxspmUkS50yZr1vSi5eG5ye1zT3Dodf/rRBIA25WrALl3MqJSGzVKj8dFO
ucQovI3xEqjA+IKUfldgb+rP2ransxnlZ2NbCFkcl4H5Vq/y3tJVABztFmtRBya780nIy5xmYI2Z
YgbHOdkURnqbouilWAQJ9r1+ZyIWTmSGRSvPkpcN8nfR56BDSlQzORhmdR4Xhp3521hwahVgmEL0
1LOX7IPIZNgIj9USqMJI6ScS8ZS29heyxRASQm/CJjF4uowV9sSOQWVGnnWVSnfUqxzeJF6KF3sV
xoVvv2W7s16PI1vRPnQGy0iOZLjRXeBAbSt/btFEjzGYIG3F53TUGsfyzWW8BWa6nnXSF30r0b59
XfGNfvaFChkVC0nyIBpdDWwDdWXG+AKXnuYDy+ewJZ/TnyDqhSiANqSbx9xq7h6LMr5ZW+wZdLLq
jYONCBBGX7VgK9qLlSSaRShjQPqR4Sj3X/t2uyWf9a73UDS7davB3selax4cGzGukejkwLTrenZL
LhS4GthTj+uhSJxPI5mU+7oARZZl054+yH3XYTIfFQjWLXSYrrDS52H07Ipb5VGMWZp8cxTaw5Uz
3oQouDQYZJzUVdBPaYK2faIVEc1Pxxls9MR3FKWRe8fhJNYp0LGUnLbevjBPdMJBDyzyhm41yQEF
/MLjIxJ7dcf1ynU4Gx73hmte432JMC86fb/5zdC3lwVhyb720Ug6oZNpNTIb5NVVPnyf12edfuiD
JNVwIZjm2EiO1szxutfdKPDS4iHQTTpJc3I326ZrJ5RRGI26h2pL76P9yBjG+LFsevte/XEUNhD+
8muk139V3Ms0INMnm37jRZBQD4obVKCWrABcSx0teB2juO67e/Qar4os2stWpmSzTNc4Uvw8Mwuk
WgPWGlOs9zCeQNxoBFUdD6DNVhfpZulrWFv9Upto9FpJDH+gOR+v4Iwp4wTP8tRH6ugnVUujmubz
MJn0ojWik/DpCRaBKJDx8FBgnyXbtTWMe5v2D0L2+l5rkz/Ndkjl4hRvHS0jF+xl9W5u4pEuLEyp
7kYaYfRjidJ7bTW/m0v0S8F1FNa0pjSv3BVv8TSZ3zpnQh3Zj4iUHRXNg33HvLS5t8vucRBkMSox
j2ymUe+aiKsCUw52MKA8tK1f+A5tF5NT/Cjk97atsAc15JtaqGaHtv0UeRL7FfMYb7W2s2pMmGFr
rmZJz1Ax0m1PU7s/hC8hrLeaC7ef3iVYUIYVY4+13OzQGCeGm+k+yJXYPP1OzHqQqUvtGdrPcbBo
9Nf56OP0025K1TFybowgbXX8rEaFx4qIO0wjJaZRfkuhqf6SW9tLwXR9A05/USPFcKW6kF+752dI
/b3eNBMxqJkFG25VPaZ0nEbfUKd/gpsR3rl9ob2QJza5WgpTURW/RUtZ2RIztDNqvVSfqgBtBtYz
yxrdxWjfkqhKrhNMDASGdoC8yjhR7RWekN1V9vgLsuxOT//Vxg25+Or1Or8ZtkDribNdZDKUXBPj
tI24j+WYoVBmqisiAeLSEviH8S9d4PVcph7o8ELTtRYha8LxV+aubqft57MhOAEjtIOVttte6izE
MHKzeL/wNgjXwm0B+z5HGxPflWSQ3K0FGhA+TdhoCBBrsTIUaTsz2DYdQUTmzQO5DnX8SVBQChwF
D0ZL6zdQCCptuEyRtSa9zLKItS21DynX8eSMVFbmpGAodX4m2Uo9l6ar13XiPBsEoaAhDUkPNNx8
pmA15hERhTQ8Bv/WyEUdrOvgmln/M1dnf0Ho58mF1CLDSX9ak/pq76MdrlYRRQs9/8tQlch5yQIE
qGWc8SoQOsP3Eg82MrlNml63JW9tuZ5UrAXnrS3CuJh/p+kTuXwGRSbCKxt5BW2DETJkz5CYXyZv
gNieWr1Zia35ZZ+0T4jmUPnVn9x281tEhd5l1aNVDILwzvRf0pKJMxeON+bgLRY1zeDposxvC9ob
UUe4LGbAUlt/4Y/D1o0XLBcJJGYLDKjEQ1Ke+MCImyTRa8k9noGKvs1pibPqQjuWy3z8NvOzrBkD
gNrEyjemMEYHLhpkvQrMP+N6jyfwms6f0dqfyJt5xlPjlRQOLhNx2PtRfkvud8m3pinqHb3lF8up
vq0o6/FFeWO5fdrLvmmPEfhQS7zYToTjPi8uIzpKq83HS9ZiS7eTv0OrWmdBk0jXYDiwWBzXxIHh
dqrzexa4jXq19Qg1fGs0BTBmFojiJ4QPmnmV84GF9jU2RrpWMrpEwO+9Ircv1Eo/rIFteNiW76rU
nxwOpajMnikwAavGv1fk6Sc5O9d2T8pTm9VvtbkN0VQu5GGq4Ua6mDdG5F/Uo+RDVeKVzMc8pMCf
bK5NS14QNtR81sr8mMMp4ZwTFqcwwbS6nf5D2wO0M6edjf2HhGOidslWrVWIE8WCl9KZIt/KVfHW
6f3r4NRhJ/gZ68KM/LJM8Z4NeA9irKlFOrdeIyjuK7390EVtBYwMLJ9j4wWQLnalblYCNKsLUcZU
ZYkpX6c5OkcNmZdKulws3pzdcibb5K6L8k/cCzAaMu2ly5KQPfgytNZE8pD8O1qG40UDNzM5VZ9x
rkPJwayL56/vPGTlKG97K0I6qNNjVJUXpm3XrNgI2DIBPA4NhH+96x5mQ79scWGdi5lqhmADERC3
OJ+U/lZspe0PZk8ST/5uIAgORN1QrjszhzhlQlmvb+tirjd0i36zmda5qSr0slrjMvpQ8s9u38ok
0e6EJteeM4z1A0+bliyXV0oULSM/VhQhDJ0VBwxXxQYQDyCha4k4m04EgCniqY1y86M++sFEHhli
m9IwKgDTDEVDqMx6q6IMWVrf8AC35t0azfFM+f6p6y9o/jM2SEvHuHSq7e5XPetXJyVZYcvbi9pH
zHG4K3vVWq/hYC7waqGIGLG5uV0ZP+Y6IRo6++xoy/d0AseVoa4hNMdzOu3SG8YT9caMMQehEoXk
1dltvvZq3NNnDkBVqxQl6xwwGe/9pmDGXbdPgH25vZfIiu01x0a7cOB3g+2ZPV0A26g+zYmIN2Ls
G3o1UZ9V3qj5XcBD9FNMjOdiyV326PmlsIlUciQk2oauYW9MF+7g9d20xzuP3KL4agCPb0MHBblt
U04vtPkC0yH10CV2cA5t0/Q7U+cZuMx0nWYmNyWSKU08NMZwFn2e88Zz5c4tPYRaaHrEjb3rrNWD
TmAPaXVWbQu/2HNlKNtZq6pPe8JxujYfa9Z874b0M3NK4WcJ0XY6wT0eegzkaLqqIWzVOIoK0QSd
+Y/OZvpc28L2MjJwLXplcDqa7DrmV3p9zOIMtNR5Zn2Ukh1trvVvaqpgzRo+URf8GnC+wWfuBsJD
GNmZWx+UjsXuGynDbR7bFan4DyeNshuST9WJGo8+8YboPQl6pfi1DWXsiwFPvRUto4fd7VRpI/ju
SrOpIIgPFlbE9gHvWl3XW97m7ooKwF20mcu2mJ85K2M/M8VrLyzwXtZEIVWKayuJHFTYo3WTefka
46KTgMsBVXwqQtJFn7kgx9stl+u/eSPqppUXocqXNbpu6AACMQuFNUrpPpQpmv6kuMEWCmaEAmFe
4OVpbqDmp7uycagg4/FeMSlrkMqaboZP0GL/Y+QBOzJu2UCH7c6U0bVVqoGY6Gz1ttjMA0ImC0o2
ODhW0fCFQYQBvkDUV8MuupIl2zkb6dzW82Q+WtO5q6bfeTL8i3W4YyjXvbaWbyMGS9DQ00dNNq/F
/laTzO2qc2mcMa3X0C0w59Nxko3suaNYTA5VlQgrN3+sa6N5cJRZ89S1SKDkRZVrUTN7+rdai+Cm
MMXwFUVDnc+FKsg0UfjiMeH0Z36csFVFqnOfdLO7iiQJgYT1OFgldVhrqdcm6f6OU7qFNIqfyrZZ
bo5jP9tJWp7mDqkbUIS8SYnlbs3PEW2SG+Xot6qicEmU+6BseowytPnkar4Reld5yIYtf53qfx1h
OpTsqhrM2AcrWNn2OFO8KIU4ZRMeNSebrUuRECY4d+pHNkYbKeHtvdw8RRd+B3fNzYi55/rSfjQS
tMU4Y33fA77Q/ZNCEQzGR9yUKKwlcWCbOqV0hpFB5oPszwwvz5ox/yEO+MVM8HW2EfVQTBOgjwWb
Ffu1HfevU0+bL3nJlvZqUoCBmmh87v+EcLURQstEM8GRp3uqN/iKDoUogd7cE0xH9XOmCWtOyRqV
+XQdyVtZiqz0CxZCuWY/kyS9NEQ4tkkSP1sO8XP5Dw0P+bVOKYqbwvJsHZelRP/qGm1Pb1SNQJm1
VnfCi2r4Lcyh71sjxLVO0Ev3+z8yKFUeEtk+H7/IaNl5GQik6Nsea5NaXewi2Z6Of7OrBbeNwuyh
SG8LdJzafOr3/+h2YJ9Tm3AOJsd4MpzNfJozxm2tRk7egp+KXAr7ezUns9/X4Qzk/dxkCKvQpnMO
7VftCWZ+CrHs3rGNEFMlhvRsvLI5zwhhNxla+a4TiaLo3NMv9DZSl+aNMK5JhmkWo25em/fErpyQ
rWrkEhi3QVbAV0oiqDVZY3nHrX5c5Skvm/kxGoXtElhO/95oeCUWsNdaDjBsCUqqErS12E81UlFD
c5cJVIYMv1QFTOhPugppni0JUF53KbMFTEFet6dcUVM/x2EbsOfIZdfPYis54WYlJl13COTeL6NY
JwkW4P/6UjuVH6mRZidKXCBTBskmc2vM4S7enQzGMTlfYmENqFPmJWHqO9gh8z5CsazcPG/lPzwi
3Q8OpkN7tl//y8WglCGRJXQaFEwSv81p1rafU8ZPTWuOW9oH1ygBfYx+0IZi2pf1AmpkESFe7OUk
Y5jqmsVJ3f/FHAA1S9rDw7bEVPDovreBgOeqpcirCOS8O5NvIi7WnNB4nqJ/m25wYowduI6BQrwe
2R7NXCPkValG11agDhFjwP2iVJMgVdf2Se8wZ6gJkuN1/dYVQp5iHP2nYhh+ULylU6sExqzryG4y
mC9r+iqXNy4ETMDMdGOQld1Xdf23K7j0E838Drp/xvXJu320lfBIeXkcv+ap1d2bq274Kklo8ab/
aPLBeWjIlThZTvZvWPPFV/CQeI49EsO7vMmIfvXRNZG9ML0liVVa5UxoSDOMgyoZ748+/GrFGo3X
xL4c/Yij61OlqFGwry0n02xbH5Fc6ZOj9lD3BtdLkV7ixGQAuHe0tZI85EmPtMc+L7morz2OYq08
N1q88Cnm5uu1jRPuDrOZn7VZyUIk78Gqj+/Z6HTfh9x+OLIsNw5xitGUejp0ciwtRK8WTtyflJZh
22Y0HAnRp0Nr/VYxOoyZc0dxAOxl3SmZvAXKVISTNeAURsV3V+jc/+N5vaMkT65NvEMqeZkZzC1P
uT68p7n2PbJk744bPKrUlJ+0vkNoWPntGNQ1BmOFAs1Aq5NtSoXEObm3QOXE8jRWypu4M/6iajIu
HZU5Sh1G4tlQMzjIOdEjx74UKV1qTNSJX/cLb3HyInObAHQDhrI29hxHKm2M46emboZdwlSQzBfY
A8i1g8HZpCuankWI3q8RcuTb26CN8feILINd7+RcBdNipetAN8PLKsgjZNfcfQkVa1qvJztx3NaM
5Pl4E5o5fo00Ka4dk9IhHb9RRDrnYVdSOnwf1z3NpwFRFebQdjxD9HpIL3bxsa1TYverFkg2XG+s
utpPa6vwshJzeTfSvVRExSPAe0+UKJUNCXBuujLnJZF3P72ZryMuQDnRcGXPuiyMctKJNfUJOtR0
V4iS5qlVwYXo91ccko+9y3FMJ539OHfCLlrvRL4toVSHt76qG6YJCXeLRH0mOm+4FCMIBJACTwMq
xJtK9pJJ0q/cZucyOEqCwxVu3DalVedOufVtb4vqSZddEqyW0D9U+5T2xmc3SEngzkgWPWANwJpZ
CM0puUOu+tPeSKzRwNkn2jtxhvojcBtYCqB7vvQ39KFatx66its+PewIutLJqXGF2quZnqoapf20
5tca2TdgzOIcrXUTtgqHaMa9/0mk1vTQYE9SM3ZfsKBhZrpH74+J7m7v40CH4HUvIvPZrvQF1Cg9
XvtXwqj2Vut1cq2lfdeBkw5zJFXDvDtz8R0Bxuxvdm9kVA4+AsTYG9Y5uw3pRZGyvHG15/Vw5GOU
wvTC/govqwkyUY7BZJQiWHvrRZ9plkqyhXsL5mNrKY/SIGh4f2lGcsm8Lm5/0Lt/i6fy1ZlJG/xa
CZ0Daq5RCFTANuk1CSEwo/2QkA7vV+1Dlbz0hbNbjaI3s8MtNu57iBIX+E8Q3J4XmgBea5hvhoQ7
K4h9DrVqaMLBGH2STFAxgYP66ok7cAW8tAFgBc9l9izTpDAhZi2sZSn9QfzWmWvfHCs+qxG4nYLh
ZEGyF1c37txcvsVJTIVw49K+F2ufuvANf9c5S+5oalfAiHx97ONH2OjPiaV/aNS+D7aWjldMFOPX
Q6Jpqp2MmaRrjVFItU8rzS37rg1TdW9V3V+jT8+pLH7ONaNv09FeLDi/F2MVWwjURPe6gkjt3tTj
p3So/0pwIbtUYd0gtHQIfe5k0rkd2MqzvQymu8bKP9h60XmTOoZw8EIG/ckdM9qUCmwqmgPELi5h
MXBMrim8oONHiU1ZEwTMilJz7mTSkYHewnHMVxIpWprBZ9EN7wVr7VkjbWBtqy6oRqTHSapcpMEw
f1rN+yXvlZutyI+6sp6PtwD9lrhlefmu1+L7TD3fYlJ6iPLydzzNeQCABIzQTN+z/VN2puVNQNj8
3mGIvaCeVA31+8AT4tuciIu1TaQ2YxKMEQIMMt5yL03UylfQzNeTmyura9gyBxsS3VUGIqBWDoGm
q/lNd67HHjSkKXzKaFt9YUM2yxMupnq6/Nvm/JN0W3J40N5RdDN2TpBmBAypNveo4I4DrWyGLmA6
dCnK9vEoSuoeBINosgyis5xdPUZcXZKX5sqyGs7AE9xGsm+ou/CqS6N71Vk/4zmKf6ospUPneRRK
xzZ/HBfN2H5qUk5P88qoxDHJM5fRM7HbI61JVg0Jl34/juKWAzyh6bWHnPRDYEn6CtoWpb6IMsr7
IhaBHKFxFE39vhDjSFFteiA/nKARyc8Rn/L+/WbDzP47Lf7xrAj/Nc4Jgbkm2WHMhMvnY7vadilL
YlR+NeBzZvQx0vxgql+J8hIzOnEnAdwJJ+LbcY58CehRRim/tDRVrkq+/dwQKFDQKeyge2FgC9iw
IptJEHZ0snjpqakQlGcSid2pS5Vz1Dl39Pbja6asKdyoWj1FU/I3HSG/paN+xybzgJ8qfxgt55+0
lMuUmd8VfUa9YOroInOg0cSaE4QC9MJhCmhiEtjrU3uIGEN17LizOTJjpjIzo2l9TXN23EO5e6j2
hKp8SxzCxBa6Mqe5WBco2Lvylnb92PNiTQQTOdydM9oRfhT9KhRiN/e9fdyH9hik/i6p8OZZ0vdQ
uru4IRsT8+vTpPEdfKmGKCiIN4ey1mOxtXUcj8PUrT5hn/OlVuMHJ076sFCUyeN2j6B3V1JxxsQn
u3Ee6/lNX3sD7ZiOHwAKOTtyQ/HM9L8iFvqGTJsR4K4jHsaBicekcrfJVyU4HsIIwC+YHfPHHCOA
zOYumBsdGKXVn45f34/A+k/fxDTARhi8x3O1KE3CzgYXifpj9hWC/h70+ZZntwzLL0+9Pk8lJCxu
bElwjPKLkTInwwxtLvZ1iFE9G1tXh8aWPR5/YowY6lTpvFgkR7p2ypCnbqGlbDhP8IauSVgq3MTR
Tyw1TuGWiHI/0QhayqiqDZpgjEV5I+k3FQ/Ksp7mrVWuqDiAfqg/CLdwznGt4BYvdR++HuUdqjhz
LpLT8aCtJQM1tDCaOYC1S9Kc9XatPU03bBpZ4I33fNlsnhSKTDSQvAjHLesovXk2gJPn+kPIevad
gYyyPGlRWAoKyBaLCZUw/vYeZlpdvox4LkDjIUNr+6W45fYAxmKhqa+yTDO2A78Qbe8hCexCwk4x
GhomsNwkOKwbG2jmLVFpcRStfVPYix8KoKw42nln59Ih0iGPvY7Gn388vdoY+MWS5G+6+4V/qJPN
7WWlu/FU8UFH2aWXqFcgoS0tzXSRZ/5RRsZgv+iYTOuqPOQToIRJu6jpwJhmXzqVIlqEMqgWm41Z
Tr39PcT3M0rPoDbTu54tk+pTYhhSzTEKvzDAMNwwO06PNurSXIFJYqOwI81L9TocbUBHzRVcaYMx
KdLOSCmee07Pq940b8QZhunQ/krS5V4zJ9jk+wpgeSc+9zoRIAQrPcUsW9fE8s9Y5heALFJ793/L
4a6otMv/Vc5kBU1csTLIpfByc2t+cXJT+brilLswIlMMDWXv/HjcguOxOrUiJ8SxhRqXCudRZs8i
F7VnDw0NW6d3/H5P6dr/prUeWEm2VxsEsB4nZgnkPrNOx24eZ93I/dzpr2Un01O0lDeM/nQCnerl
uJ0uHGB0GGFQrbOMCM+sP2aFP/ZLSKv5Kl7Q27FzHefI2ljipNZMqalp+Ys3+2KpLVerZHOCovqg
b2xcxnZeOSPosRtpDK4mThEJjXN4bAeHOJft66S2KplBYgnaSfyRwJImZbyAw7e9ZYig3pkrg4V6
Nl364SYqjX52q2R+3zYo6tpWSS7NgHRJLDOwsuHJYRAOlsw+ZTFFSFXLFdqrZMSYxmg/4/hNOIZ2
UsDxBCBZ1/1dN07zlDxkRvt8vMlqU5918usC2ljf0q1pv65aMYGyqt0hfu1uX4NthR78qI/3hx/q
eAgmw1b61oFT2/oNDVVEZi+UuIwlhopQCfSO7AXQh/iMDTptdtRcpin5ZrfTQ5moOgFizCJluvzS
tMQIDxUsUmz9WxzJwB4EAwUjQR1XODdksA/NAAbk68tUFSUYGv352F7gnJJOKm3FWwdGP0lWsOYr
pKRd/Uvtx+qs9KpxXxaZj7vauIii/mvvql4znXg9R10GVQyFCZxCWFTGfO+sF2OiVb37PYq9Yrb3
W/uxUi2Ij95o0umz7Z18n8P8ECbaxHa/bda7mK1r0zP6CN1d0uXViZHeF0CJz9mw5ChHKEfWav5b
1C2CSUGfD/c6ykdrPRX5Un7Slxe3439Vq/PEHJJN0vk/zJ3HduRIlqbfZfaoAy2W44BrJ50qGCQ3
OCGhtcbT9wePrC4S9E5UTW9mkydPRgaNAMyuXfEL0l+3Sn9pMSRqjCz2DMMGeLHfs+lpKjP/4oco
Z+qA7VYZFQ+po+E0dfXtcsT0Keme7hXEd1GxUL7lRKAbhOEimsNF/mqCcTuKd+TEAIeLLN+lIUyL
NswE9EhQzuzMaDgOrmQbxIIDjeOXMsFTQfN+gc9l9tvzUxEROiVAlxGDkx0/ozgTJAW7Qa+8CSxz
k2fSD08QQXY3THcuN/5IP2HVmxD9goGGqNAJFKtCeoPlXXlU+jpciVKL3kmuYd3aPEWdwgi3R6c0
AQYDXBeAT13Gd2i8/2AIE99mRelusiTG4JvWX2rlX0pOLKIpGFgLATKMunJQayFfR6aEkisl6spT
pB+hHtIwAgdNxocJQ5yYyN1HMBN1IdRuO9cCfKVC5Yz03ylopMrr4nWlx9zmmUvPeYJ/T4jMP0ED
I1EUC3r0IF3pRUUlnG6NrDtIGsAPanzJwf0Dos3UG/ORQdsmIsbS3lgzY2T7A/NxJ1hcv+potjpt
iTwRvAM6OxMua+JhTQBNNNU2VcsYwo+ibtf6TlToGZJeQEC9OgGM78am06o/sI+3zoJc04yhZKkb
adU2AOGQazG39G2xAW+oz/6Ui1n5V6KRWwhKFoJ6l4VvQEB6FD+jfKelPxESNcjb/NiuMo9WStI4
1ljV92hCvAoKQkOhRUdKNjANmNxna9VRs8x0LnmZIFcbJWaMGUwIAktPmSZJyUPsI9bZKHjoFGr8
ZnUwNkbRfVRlJJ7LIrtpmmzdRAmP1YT+qgMFSic939aJXiJr1J2UfjAPYzG8VFnmI4BASQJSLyv8
R/UAn8bcJ1KEnopSgmNDnK8CQn5MkF3Pxq52FJluq8LdVPTUV+WYb4shuh986E+xcT9Imgs8v8Xn
XO4eZALybZXwEFKwv3w8IUS7VSoBztB9rLZZWFM1A01FV5dKmrnqEI01juG5dQgPeVOFjgUdkCBE
YCW6nvJq3ejNvvE17w6up44vdT4W+wIk2soMUTiV0HVJNMM/S4JmHf7gTC+Yf+BUAA/bXrT2Guqf
h4yhhKACXwyUn3Qe5XXJFUrFyoiFmRVwwMGaggyZWh81YJiMGkiRPBxEXiMeihJqrJMkKwJTtgAH
8lAYZnqSrQxGDhlOrfSPoluLZ15nzmROLlA/QESQoT28jtZ8Cywl3vuo7Uzbz2kmTcAm49I2e++A
ofNNXVnI4lW1tw70dO/mYbZmAN/BOZj4UVMSVaZlddCoxW29RvQ7nKplX/vW09S4QYcy2lSSvkbJ
GVR2iljv5e9YdC32pQdA+LJr+mYnjkAoi8R4+9Mgq9yfpptvA4BKx0s6XJvtAXim4JgluIqxS1yw
PQVQJp9hrZt7Py0X+r+Y7C8QwtT0kCdpx+CEKtB9JA79NkfVdhdL7kuMya0XAhCyZPe7JOaw6AZp
Nxja79AMlOOl2uxH+VzmmXGXCMWmFBs4FiEAas/yzvWzOnlFXnaRUlkgK8WMvL0Gv2m4aXiIjdyO
p2Zl+gy59g2ohPGILiuRsk32tFCqXVDRVejzX0J27NI2AAMfJfuMNqNqAos3VBV4Jri0TRnUGs0O
S3P4+mU6NIceOHMm9AoYIUzsL/u1TJgIK+FNV7l0UD35ZzMRncs2e8HsAhUVscDxogm3Y4AJbhbJ
95B/qCIAPF1iUVBjFmF4mFJYeWG3smpu0XWOSVtd8ISrC5j7kqk2MIF3ceh9qdTiNsGK9fbyohEO
c+GKtK9WZCAmrQXFqUOFOJxIp4UfWMecFMXGEfYRu5izTpfUVBmnaAIQoakPGfRauWVi9Hih9gYw
h6x6sgOS8u2ldS1K+qqI0r2Z1fRzdcywL/lcGoD8BRFLY/DST7KAKjBMwikJjV+zjcejpzGvlXBr
vmQAdTGG1AMDk3tfb3DjYkggVswS4pyoKgIJF9QQEoc07KdJiZKDjtBgce9dDeTZJcReHjeqxUPP
fHA9KIK4s0RtDdwrciAY9DvPapMb2n7PhWDZfKTuBvRnByIhyzZjooS3aZV/GWPm8m6zU/l1DyCF
vvr9lNLTLELGyUNuWPmJfJR8CLL4R4f3E7gsxhSu9B00W/HnkydGGG7KDtd1WsnpKRU7zJzwbRHo
xq2b5hsezRAqp10Q4QOHuZZfb8BQYkugWh622DgWohV10uHq2mPln6AXmsw+csAqo3h2qwcNt/qD
PPUEAeK9BRJkODqSbVYru9ZE0+tSm8BVtDNTE47+BLiKSgZSUyvaBRdpxwDbdi3es9wrNiSI10tw
QXuXP58MlzPBAwg9FQBZ9OIPfoaQ0gs0jqekG5F3VDgsVQJZ+ULHlwND20cRxiuGi8Bw+IeNUYET
RFw1tdCHVlOEobRhbSmgO3RBYYTvni4vAEBBcHv5t7IVwexG1DstqHs9iM07cPKPVmNEh2ZAos7t
1KPuDTpy4zwsFUF2zMEe2YZBzdahK30AsXuMUIRnPDD9L0WrOJcMFMijIyEaTaHf4PgS6Bmiutmt
DNdrK8CJYe7MGbGM8REp1exWQsTRkGkdh8izXGYmlyvWFcX2toeTzzAl1Oyyr39yJFvyoaTbR357
ykygRD5vlRoOFH1NSmMhS7zL0Xa/tAesmChSaWghaNCgZbDe0JrLiEjNOUt9DcmYKQ0E+nCygspF
ikk8KXXERHEaslYgf7TxLUPCzoAD+Jp1xSoIxcFmfBbuUKhEmi3dh7WEikIYMDqhDWD3jRSjodr/
Mj0MhifGZmohqez26KvmE7Rd4o4MO9TZ0oxrxO3G4diryjaPMSgfx7F3XEstT0DenUt6j6QT3g8G
s7rAGHeXXkFbatIZ+tsdU38LM49pJ7oyo9PWXzWixU2Klfmm9QHSFO0gbXqkko+gEoLbkbINyAiI
sj5V1L3bKb8uOZZQiOkWKaHSzkU0s+knRJvAT+8ubUTf6gL08vLhzOFeeXTo/lQ0Rd08M0Ssdowa
3gCU5ExuNPqI8OnXGvM5ANs9eNeMcCI3tbjxfe3o1SW4K3TjDRloZsvz6M32wuvQM+8HfU75Cw4O
dIorZoIjeBqlxU+tFMeB/ntHsT5WhwKdOUh65GtCeHdpULSNUN/1XnvOe9TaxloI1lIvSLYpqM3R
QIV4deH+Dcj/w75Gy6ywtCOIxsAZ/fr1cpcm9MV2XRi0jjswdwjSbo3UeQC0ib5VFKu3JlmUNtby
Fwvr7QT9VIMLayo0CGGYqU1/YiS/rZLbXERJKEWkxwmqUDiYDextv7S9TjRpB9+jcO2B2aZtl/UF
/4F5iGx5uwrhol0j9fBAaCCkgWccg0AMH1SvMzfVNH+pkvLZEojLTdV99yQBHl1NtPcAkgOoTlrg
M0LsqJ0uMvRixl9WEg1JUq2N0MdPfpX+ZCSprWpx2BmauK87PkzWdympFoj3MPsKQTyyx1SwTqn/
HeXWbWlwarh3xcesTMRHbIT6hIaWmFfWqrE8kq5K7G9d3XrSRKU7RDXJWSYCVGCqgiiKRbu4U6DJ
kaKXJzQOv12YA3nFF5j0RQrZ15zLf/KgZgNbL8RjKcrerU8rnWEqIXgqKloU6Gvo3oDZoBAPuXmL
Oy2F3YRJbyHLHUKtoAarhreqG58CN76pdetNJ1ldAdZqbcR3X3qz9cFStRoJZPPWeVm991q/22h+
dabBehh5ESs9Qf5fGKn85F6hISjg2FGJeryt8x57q4lf1o25b4s6A0TZK81TNv3eWqLYmW46fWpu
mZqE1E5D7KB60x2DWkLTUgnv/TREW+u7YuK+E0lMK1VmG4pabZpGd4/BU1IOzT4XAg5GBCxCjWXG
wV3y4qt5toEt89u1cE7KYhGgFJ9INY9y2IqObnnpb5gv2o5+sXmCNOR0Xv5Ypl23LQzV1mXDeFTE
pNgzeL+53KtFlRvHWDTvmEp5N7QRUGkwsNdGq5mhmS7vqlE8VFKgPVw2XYqjyJqv8DVhZnsqDV8+
aJaUO3peSQ5SLNh0oAxAEFcgCGGrMYHe/Zj+Qhy729gYbgH28sSJeFAGBBElMrm16mFnVjKduddu
1FEnV+ijrwA3fwAAqc4tGP3cM4eDkSADPzZIy7Y+1acvrEGmQcqR8mqViw1NXGRB7Utcq2J+dhwO
YOyn9FsqQPnijPptnLhyl/JU0xnx4S7nrZDVKMhA4AuoYX4wQf1qqah8UWPpLR7yxxD2xBZuT7Cm
bWWt3LDLtp4SS4CFZYikVfws9fJJ0gqGToX8Q/TVcFfLdc9PyTeVoDd3zKXl+7KVmVFK6VrtjDdc
8Q4X/YwwV5HVpBUyEmFBWINnVLOwhNSmtMdx1A9ZBfTKG9KUoArVXRATCE+DaNgyCAVOAij86eRA
IWNqEzKRQrZi9BXvHI7SD6nuQDJGxs1YDmxkTyMe6bStfKbcl0wkxZ1mZTS7TKTAkUXrR6QNAHnV
7tEcbEUFrX1JQJH5/2oWRnlo1BbgHzAP/l55HylZd1KZ4SIItgmGZHJ1kl1EUhruN6k2qiMF0n07
VN1WT/EaLeOi3yWKTwMQosTOmBxmJMjea0j60VHr6tqWer1eV2lSnsLBfQj26pR3lUZSHLitYJXj
1ABnoQOeLJuY1nwDgYRLHm9rHQrSUTeZVUY1Sh7TNOwixJTG+ZfchX4acrk6uS9XFKmEJjc06PZE
K9fguRkyAh5LnmLL7Pdjg86CCpTAMLtgPYQarKu24ru1qL3GZlfiUhSBYAxU5I+VCqJDTqc+RmD/
LLS563Sa8e0yClSU8JcB2PMQae2kExg/Cx3HsJGq/ETUdLKagyfC7XYUIQUkoMv72Ejc2woRGMyU
hGYtYafuIejowNHLOIfed9Wost2olC1cMZp2Ker3yOS2v7uYX4tpwkpgcrEZUkWCB7yRUcQ6WAhP
b3NtRAdBIfQXRXJOVRknvjx9uLDoJWjil4JTL9yzTvfsIWSWP11npZJvu2k6qAQMTpMB+0u4JCea
s3CKJtUvIiV4B6asEhfJLo+SjGwVfeMa5DYDa9CrdfhihXG8DXUY2Wn94/LXkND9iimWeMhIb5Oo
cm9xdqLG8GRpg5R8ewP+UPyOaAQmPTXz5yJlp8Cz732dcl4tm+cO5oMdxOmjOzCtBcNM4IhN3BDF
GFJg81fV3cvk57qroj9qGY6YI46uNdCyo6F6jBVNvdWbCDXCetRtkKDHDAz/jevTfsY/qad6dbYu
M/0b6K18kCJHkr8yTxHDkJtS7VTbb5jPJW6lbX2xh6853c6Q3Jp7KdmaaXOoAj6wlnXKkbHhcVAy
/7EQhJOr0MNBr9Ffq01T3w0aj44KOHIe2oNboVtSyqXi1GHLdEbv0ZKMgWmWysCRBGzw/c89B8Ia
0n/RtcwGgFeg+PbnPkrHqt3204/k7m6Y5zdoDDD26oD+rHt3tM7jINmKoDCV59QqkVcyGk0wyETx
xUERaVxfhCBM8f6ivIFYir4HsErXaqhVFCjCEI8AEJtp7MWAEVcIRlqU9wDkmWhFezGC3uVbcDKs
NsSNaR0levYV3xvkqlzxgc/2B/HR9uEBVfD8IAn1U9ma0Dm4tOAkK4fYZFw1vJRmPZxNsXy4ZMou
fXuSWnyiPMHLkX3vjE2DLN/aH0EtRf5vBNxaYOJKts5gTGzUYaX2wpsqB4hgQWtixMn06v/8rZzj
Fc0Z0JwyhA509diRF+2Ud9ooCFp0fckFb8sVlI4qUcnH0XK+SdIug+dC9mIZJt1tmV4lpiGAOwYx
2BrdKB2zPxpX/5HC4v9GPBFZsn9pMv5PUo3/HyosIuT33wqcnwQW/2/s/SqDb+8FFvn//+grStI/
LLCwikW7RtcMWUYq6i95RfMf2DIBVDCR79E1SdH5o7/kFRXjH/BYURPjm5P7oNP13/KKkvkP7LYk
4DOmJpkirYH/RF5R1j5KMBkKsBF+QU2hm0wDx7T4Jd4L79CkccskQgE2bvPyuVECK+8fxiSTRcAf
Efym0IcchkHhS0JJHpY7vS9bhOHLKHITJhcdsm/Qs4DXoGP8a5BNDZUM2wD05Yp3Up77Q38UUCdG
Lh3NcZHGfNIMQSe/ab3F+O7VL2PLp38iyGBnMZbqW9/bV7QS+1M7wlneSRkN9sSuNVp1z8gKBNwj
6NUkqrEC02jBn08GE8rAS91lBZAJk95GC3wigzZYrfVAUwrfQUitCL7LceFXGDIYbtu8ylXdd/TJ
fIV4XVYKd++oAoM86gn6JiHYKyB/GKyEUeNDZs8FpS0dj9YUxqWpKknBK4IKAlOFEbHtPtjTQxnl
YYVZDhmJTou33IuSGBf4O1R6n9M6HDXLs1SwknHIRQJDIIxLpnWS4QtcBYo0nMdOBfWN/FvVWyiq
Ih42BW1Br8WfYWruKj4EjNlWcxNIlL7hc+HmYgQ4xgCcsx8Mk/YQvkBph2Wc4Q0RUt6K5RmovYyx
ON7LppTJt32bloq1grIJSopvJ2lPA99A3alN1JW48PSufkbVRRo7sO9V1AfrWBNUVI+jWlUntZBQ
bqBzIVgu6s8iksr9Xs2G6faaMJnKRigLj6ugsLJ2iyyTReoGu8bE+dzyG/og4BS6Pjk0GiSRvd9Y
AmIrkMGQ92Cy7urhT6M0feluqHrNfBj4C1KxQlcTyWAlHSLjC7wBKz23rRdJz01qhCN2rHWej7ZR
6p65hcUOV3YHrKyqm1XA3IBWU9+EGPusRFFKpDV6qF60r4WQVNE2hIiR2cTplCMYkbrmSeVWzzTN
/5HETcRn8DslP4td3oa3Y4b9AbBLVxr1tewqNWYoAT9tryV8LcEuBcmi8Yx1Zazoa68naXGC2A18
ZhWdm4iao8mhIFQgG+FTHwBfdnDf/DrBWqYdrPZoutSwXxBzMFUMUzzJRBM/9UZsCjC4peW/TgrB
bME6FWP3G8yzprZb021qFJvwQCpgLwRS01g36P7RhqzpNdy3FRUSin5VjbldwWD4qy+CX4UcxfAJ
ZKZuIvrboiBPA0KJJNl/kdSRGSvpoBcO1ipWEPMkp6UX1BZh1DLGphDV4btVNBtOjQmc41x1gdQx
Ta5qMBnRIKJfnoZNOHJzY7RAbwcKbmr8bApY6zJCSH0KRjhOWrdao4BZ1Y+pVmXGQYeunsLXZh6t
BvdQeFTxiOZMPQgIYZTh0D+hr6qhFU69onj4UTOROgV5Vca0IwPdugGjnuq3Tdsa4UbD/s77TQWM
Bj6bNjRJwvUwFH+XAR/jtgtK5qurpDcNLu5AcEHlQharw9C/bdIx9VQs1Tg27gaebt89gzUy/XXt
Gy52IGMKtA7KjTuuG0zlMBbrQjFA402RSobGTmVwomCMqLAY6X2E/IRN2vc9Uy62wQD7gJBoFCGI
k9YLMaYLCcTgZOtAalUIeYOJIjw8Cd9k9tE3bMgmGKpyYwlKw/9CNwWTCTTO2tFTqlOtIaP7U3H9
Hu00uCTabW1atA20ovNBlo6V0Kc3aiRb+U2YiY1fOIysBOCRctfmD3DHxugRHSsRhQJwSRND1qsC
6dBwttx7EVGU8DkUvSo9T8rcIdNhPH2NfR6gA4wOEZBO9YsbtviGDBKKSxDvIfOkm8rF6waqVIBu
24KCpcSF+k77Djs+7j5TlhRTY04uGsrs2up9xTSKso1X6rbcQ5RtvxPL0SHKyQX9XXo/sbPQ+nWX
dEiX1p0pZ8p5l3R52rH5d+ZWcnIMfFfetj8U+3YL+qlYLWnjSR+1Oj8/6Uzlz6MAonXHirUDHcGm
P3BETwZhiE24K29AFxfHd8nL3R8BwQ+KsAsrqjMByRxUlxIFAKw6G2tBO3ZCZOJey3W1l3fCXVWv
wqW3+lE3+dMzzlUVTRm0e02TZaWtWsfYxI7rkMBuZUc8Lr3PhQ84l5ys2yxMoGyw0VvaZK+BHiw8
zPUFTFkzdCQRVWN6u++y9dSz4twIGVtb8l2VvCI/taA+Kl99WxoYV01F4VOdq48W9CnSpAeEhw7S
tnlLHwml4xaqZX6XboS19GA+mi/mTtiTvpQOxi+3WbOg3Cl91J68fDFJRPRYRj1WQgR8tiurDnQm
llQIKjj+nfwNWlS2jWzQ/A6mE8HKsyMnvUkWduZHgd1Pi16OyrtXGxoxEl4jQQq1/p2yq3cUYBs6
h0tCvlcOgKSIMmJxSFIiozoLLnh9IdsNv4kD0K1Vu7JpyALB4+FgFtx4G2X/n5+4DwvOokqqe32H
dSkqO+YW6aVNuxN/pl/Fc3Oqb/21cGc4/7sF9dkm9UuNGbLE55sOnLDyUbNYuQ5oPAcoyDp4lO4W
FryyZyVF1jkOaAGJyLx9PBVSgBtsOcWUPyec9v4GANtG3+RbbeltTp/nX7qobBNZoxdsijLS9RJH
cNq777YJMFojwz6BI76vnuV1vFHv4kf0BJzGaQ9QZjeMuZmAIdiy9Fo/qsP+tTIyGqJkUrup5vQW
3q1cKwMYhwQC95+NQzf+V72DWbHJNulN9vXv3+mnIyhrKKVqZHL809D02RF0DXxOUZygGhFoEpk3
CQgjw68Wos21VXSV04DDBfesNftwotlHSTmtAoly6O6zaifHN3//IFe+lynjNEbrkdvcMGbHzW97
mDViFqESSPOl8leZtgZQDmX5ZysXC8/z+T6VNeD/mmRIumESoeeribAqWp8HwnVwMx3vdIOyzEO0
l9bVo+A0S+vNC2x244f1ZmebCRZWihkBUmpopw7xVpWbozCKzOvOaV1s9KA+DoHltK5i//17vVwE
s4PwYenZDqnwTsgszM2JlzWWuY63VpA/W8PLs2t7/DXs1J3wquy73VKgvrJp3i9szjIINBZVxo8s
DCYL5SFSpPJGU7yl5/sUVD6+2vlxE6c+nmuxceJTfJes3bt6NdrFE+oE9mKKMu3zj+9SVzQOmw4K
GHHteYpCBT9ijUUdJh7AJNjxuTwDmV0Z2/ShtvMv6sPCt/v8ClkPcK6JGiQeLhcJ93ehROymMgB8
C9+u3afgXuz+u/haflW2/i45CwipIor0aq4Xlv2Uvcgsyzxdo/1Ec8qcbRkmUZrWQngk25Q2yGVs
yW99dY9kjzM4MmUX0/ONuxRkZi3OKXDqik6+hHoD8GnNnN7Gu6et4QJnpQnX0HiUNvJ63Ml7aYsZ
sh2uoZlu//4h5Wvv9v1qkxj1u9VyLXAb5rX//JbpYykA0piC9cHyVgB5bckuV9mZbjqghEdlixgH
CY1AebOWlm6rj8rXnx99Fo+EAIwpxWe4ajfV8wakIgPAlX4XbFt7uqvabYKGzNe/fwNXIoNO3mhO
ouEIAH5KIRnR5Qp+rMgP6EzbT97wBaZJRs9JUu7iZgef5dzCxht4MYl/KoxvPYOQwjxr9SYU24Vz
fOVzfPhlZhHSR9Sf6M8vI/o3Ebh9F40QWV5K6q6uwnVpiYjOi5+SOnoNAk01+Hj+CcTqRnHgO2/N
J2mb7YtNagN7cRZPk/w5aKgS1joyltZcNpeN+G6j1V7bV8h08GQHDvEmONDHXA2bao+u8lFZyLGu
HN0Pi812dVKFBU7ykNpj6bZTwxXovoW7bNqKsxg42UphuIPwnfgpvUljSUfJjleoQbsqmlNGfS2V
jZ0XD4a8tEWvBFy6O5Iiodw9eQzNQkIFsin1cSLhnv6ThPuOSYCHerTn2nKW3t6V7fFhudnbi9ME
Va6MyhqhebuLoa3euPnSTr927ljFlFCfhqsn6bME0fWttIkwdZ1KN2b1q+GbsZNW2Y2+xz/z0dgK
h+y1vYnO+pIpxJWdqE1WAQggavJUnH4Med4gKmYRsytwMLfHE8PJLSP5rbCNHLQZF+q0KzkWV+S7
1WYnupeavAb0wmNCRUdH0K6fpF2MagIFBtwpYHz11lgIpMp0Nc135/tF51dXCM4EWQ56I/fQjNfe
w1S5wcE/qa/5nbKjpY/15OaHtAPfc55qR2mNH5uDouQaaZqVv2Yz78eXZgca3Ck2pEvOYtvqSrDX
KA/wDsF1S7Xm2XRueAUiFnK4QnYE5Ko9rKMjtZBT7qIb+e5yxzIgOVcLH+RKaMAVjjqdogRtQ3G2
7XoZa3ZzWjZM3kT5l6ieF+6Ta89lMsJS6ElIn+/vUonVURh4xekL2suq3WyTbb42a0f1qH6QIUIZ
GWjuqtw2S3H9WlDC0FATdZUhh3LplryLsWUpCJrXj3xdmgLdTXDUvkIhW2lbOecfXKBf6KFrjg83
dancuxai3i89Hbp3S9PfhBYFnHnlfpmuFGy1neBL91o5xiFeC4jkLsTfz10XBoXvF5x+oXcLhlgc
RVXKa26lVfKtf2rNFYIqtlw4OC4+GVtpjQA/m37hgl5cd9pf79ZFiwucXc66hr8KnnvF7h30ziNb
WKc76TfOA4MD6uVm6QVf27bvH3d2BUDXEURver+qSjuX2R4ChUuP9rk845WyZ2UqUEaq8ixqlFHQ
qHAW/gRG6aTsoq2yxQfrvBSfrgbFdysps6JoTNwB1BZ4CnXr3kubaiWt3LsfiEz9Nnees9ip/lwc
8WBUECJdLAnQwOzBrBFnL2YBiNRyLhDeC+4R+9/Guzw+Bhtz4TVe+1KWTjtemi41dd4ODCWpCTOZ
Da9BBvDUCuXCpbandO2B3q0hzd5fFmqljGdlSOs938NgOSAydSK02P9GtXctqLxfaxYwgxiudSey
VglzzKlfyj2S8DbOXow16XQiXnqA1SNvk81ScXI1RXi/9CyopFWpS0FKrJ56SMJKXUdv2gZO8gau
MuifO42aaPhqPgibhRh+LQN6v/AsuNS1lOhVzMJomd+Fr+nGdX50P9zNaEPmX5c3OP89LSz5+drA
Oc/SVdAPsm4Y84buUGP0QiUGmPOkgzJdjYSV9FGwdUc9B7b4MoUV/36xv/v5ST8uOwtnGR0632Lc
thrux03xIO3UbGNkjv+7OKmbcJ2DKjyDJVs4I1c28MdlZ+FMUQU/lpvLiaz3Hc0RR7CjPVb0/kpw
Flf7HNimuo6ZnWxw9QMy+Riza8sKx1y2glV3yPfiF3cvn9NbMuf90tm/Urx/WGl+MFMd0lYzWQm0
G4SprY27p4TmfNCooKhaOiCfQ42pyvR2dTAztAvn9z0sT9XXApPBNZpA4d2gfvn7TXnt5xt0QHhl
05BRnb23vAWRrAv8/DJ8GOqbLnj9+59/bc+/+/kXQM77u1RqI8BCvC0zOUwWlgk+YnHYoOmvLWy4
a9v8/UqzIKY3lWHkMSs1mObVt00AEHMhsbySGWAR+K+3pc2ilaahWhdUl13mbuu75ACF1jYfLVL9
wREdedd8VRdqmeuPpWCwggDq1Mb4uLFHOQkhJ7IkhuggCZ4hMK5q/9fff6Vrh1UjNE1GtgQnc54y
p1qTdU3CNoj3xW35COmUthDE47vkvLSjrzzQh6Vm7zAuEFbCO4ZwNKYrSXzwoRam/lKefGVff1hl
Ft7lTB+tgUxuJW7hR412fScRgerdD2QsU0R2HUC43lLC+vnONj8sOou0pSTnqhmz6FR21ntp5zr1
CtLhulwc+yy9xenP350rCYRzrFssVdG4qgf6H+b3THxY2BZXTu+HB5r+/N0qrVHTrpKmVdbC2c9X
uh06/UoH2c00C53oc7DR9sJ+MZub9sDH4vbji5xt+i7s1cKVWTc+WS+pE5/bHZ3gB8Vuv6CNvhA4
5Ct3B4NPWCEQchTr0wStRzUkRkRh+mwlG8aAnLQWv1WkQExCvS1eXwbiKCv/vr9XypV4qh/y7VLy
fyVfBuH47peYvWolh/cPYIZATCtaWAHbXSdb3UEvghFlfrM0ory2fxjC6oZFOkItOYuWqoQ6KkBJ
xBPcmxTt+BY8W4Kb28IGuvYhpwTZBLNypdM9agCZwcNPl+UAikRexY6/CWwdYtMW5tZGe/r7BeWl
BWevsUUAGGVnFsx/UKSiUHuBVxhrfVU+Y/hjPlVO58jOVLBiEwHd0V5ORq7FnvcPPdu9uoxkZCvw
O8je0xB+MZauhOt75d1bnTWcKuq7vpk2rPEo0rZ+9tmqTF5fBFSc1yGPttTimrKA+XmURXhMeEXp
ItPyj3HAlZKE3AGDJXWLIuvOWk9QBHg6S1H7WryhNFU1WqCAPeaXneoboaGIrFO/CD+waThLkO0b
8DH6fvgx/i5+6rgWruNfYPf+ft9cfaXvV569Ur3x8WiSWbmzUeN9QDzzO6aO9gQD0nq6ZUvn/eob
VTHSpmw1oYzM4neB1mHeTsSuOHwr/TfR2KER2+eUlKQunEcTPMZ//ojkDxrwbKZBujQvP1qgqwVz
PZQU6VKW7qp5y2wE5jgPwkhHMLcXP+d0yc62zYcVZ/ehVUVWKGqsiCK+I9Of7JCKsAMbjZV1ilTJ
cbEMuBLWYI+D0NGoy+k5z9LZMJWyLpjE59QtYK4vwTrYho+4Q1zALOYRrCpQiIX749reeb/oPMcN
a0VEuvTymFPvXnGCN8H+4Z6J23b3dWnn/A/L6eTrbB0qgtlhTGvo2SkKEyvlEasmZ+r66q/KvbCF
tXSI7aXr8VLQfPqKvNJ/rjc7Gggz+a3bsN7UWsFo2kGzcR/u/g0k0pX8ieqYlq1F6978NC/ITNTW
W42v19mD7R2LrUt6rW31TXj4f9qbOrMJ6PrUUAj1fQxpReiGSRX3qGOcW6eHRw/WEOT8EwY3Nnq4
wWbxu117Oqj6KlsToUWmEh9XDPMEGf+eFc0b81DZweFP700/esswjGvn4P1as2sQs0S01lreZO20
DlHGjOEcOCPDgAm0Zo02xHHxiSHAeiHIXMmliC3/esjZ5tRx0NIL/3IAe+YuU300zfDl4+IHnLbd
fFu+X2m2LbU68dNsesTo2XhRn63v/sZ9anceNjo2Fmrb8ZuBR8Sj+uC/LV2H18qlD085CzNybaVx
0vEprUdcImxp5zv6aUJwhm9LU9XPyYRF3ccQS1YNVVLmV2+vIfano2W+CuTXSWjYjV4XPtnnfWnR
OTHg5sgAuTjmH/elkFVBN5quD7R5XQLHE9babeADgICPuZznfk7QPq42/fm7kqKXkqzLM1abbqEJ
WzLVZZh9csr9w2KX7/MN9HG16c/freZjX97XOav9E9vorZGsXKO4tq+3cDq3C+/y2td6/y5nNx5E
BpmJKus1h5vWoZO5/TXtx/TZXdVkmosxZen5ZjGltrQ2F0UE7VvAXdNyU8RUbnqgFMnGchaRFFf3
CmNHnQEUjYL5/eqlqpu2Uvwnh0jvGgarP/Blu10ecF7ps1ksgC4R1sW02edUrSK0WqFsYatOycPY
TkiRHTrlDnxcPt1yyLzyKqfOB61D6GsM/meRqzEVnAECcJLTxgzGlfA9pGPZ2ggCUO/+O9nu0oqz
CGb5dWmmJhgcdZs81P5RwjF2Zf7s6UBjKhTke3+9eJlfW1OhjyRy9enWJ7x2FsiiWAzMCKfL3IrI
HcAxP17eKo3277EtLPTM5KUVZ0eiGxoZTTxWbF+GdeqgDEoB6E+aqhSD49F1ytCGgPo0ODggfzeM
dbYOD4W4Wpx9Lf0is7PiG3GgAKRFVOfgbnV73KVOuxvusKYBsOqZq8V3fSXUwf7+17ueXcI0Gwpf
EVgwPQ1rssKDtba+NI66EXdwzX4uhJ6l1Wb712rRES/cy5dFvJHDUjj1eupKUmcvBp4rcY4yYqJR
GjqUzXm7vUfCPe5k5CvVAZ4bFgbFEkz2Sq/VggBsQNPUNWsigX4M3aVb9/iD/hdpV7bcNpJsf2Wi
3zEX+3JjZh6wkyJFbZZEvSAkWcKOwlJYv/6eknvGJMAw3HMjOuxwa0nWlpWVefIcPNLjz9YRLc5s
9rmVWtotSx98lUpWT8cyaoJJPGQV4PPY37NrHXongOZCNQldXINHCVQGwTw0TI393yzVTzvzB8NI
5DHjCMCi4Fh91VyotKB13Swe0avnCzfGbsXc5WFp8KYK4l2wB5zPJCgAq5Sk4Frpt9JDNZrxtewk
brzPrqr3HkQTNkSAnDWkwlcAfRafgRpWQVsB+wvVrjkuXS7BB6dOSLKCZttSTLSIxHeKz4ASYMm0
lWvFG5zoqnN4u/NKC7hH69fDXowahlURIEugV4HsnINPQmTNebTsh2Df3ovlnZLeZ90KEGRxCr5M
GECQAv+uSXN8k6E0vBGm2KJ6SR9CAqrxTnD/i1GA0kxjGD60xc9OQTYGMgeCx9AMg/sq8kvxqKvb
X5sQFlkXNgwsFRI8wJ8toPWSnA6i0g1oM3TorgBSELQX1xzCCAjR2Xipe8me8yF9+v8zq80q3Kib
Qy1CgVlqaya0FLbZIUIpRdsH970N6jH08vCQUF4L0ZgfnO1LoIPwwoRXQQP4fNH0BKKgnaB9Sgc8
1j3JhcR5fnsHKfqdZoH61yHpobTi1e249GeKoajA/eoq0ITLZztUn412lOXPH4XuAhooX+EF51Vu
5COp5UW7td4Q5q/mQ1VVVA1F7E5jgTMOKCX1FINecgNs8zfNUTxodnvRX21o+BrYTyuza44zMo5C
hv0TVDaUPBBwwgMMDxIx0VzbqIvH5czS7IojAW06Gimfshf76a2B8bCgYX1Ey4oADLHUAKJOuA7g
Zc49ZpRLrcon2if4lNzCFp7wpxujE9uMyAagCBeCXDZUERFib8btCKU4Z+VsXFq50w8weyXx5TB1
wJ9+No7gVsoDjuUO1E8eB3Yuk3MQlOIRDzjG+GREtyJaFNcOyQXneTYBLJY6eTfVcleAQkb77MRH
Owa0EI8098MTD9VwPzjQDl3Njlw6lQYq3TyvIQKHszs3OAmR0dbYRKCYgvDcJg63zbGOe68LyNrt
e2lsp6Zm+zURxhBMhmxuf+CiY4861GfQBN7XnWSz/ra4cE+gwwBXBOIltPDOXU5Yh8Cmi/Jnzr8U
LeRub1d2y8XJ0wwN2BL0E6Bv6XzyyBjXo0BUuBa0t/k9oqXW6/wUBaTpttowsOfg/cZbYjGRKl4R
wEcDB2norA/t3GwB+jBFbCZMZPTAPbPWoumNQ2mAu4Uiy/20h1LByp2+GCizyG4pBf9hs8zOJegl
cqEh0yewmQxQkLUBNMx7lMX3Ur4SNX0B1M6c58zW7AhSUPeItB4/eQ81FqTsPM2V3vadG94VN+yd
TTzDamy9xeMFXKMeZ7Uu7ypWt4eAyE7203vuYWWZ2TLOPhEqdgJCUwXNaWiUOZ/vyQBZVVirHyC1
c0O/xWeQrtEo7XBfpbS1xNMy76tCp0dF2zlDh2B12WKc+IAclNsQD5I/QAV6zfYTiP+REqq9NWez
OB2qKKAKyYo+Gg7/POpGK2iVkWb6mMCrAALWXvi2Mm+La0MVcQMiUQ5DwOzNCx8UOh9iY9APdg1m
h9gju8gH3tldzTYtnmDYmpoIxLmCNlpAvGbnEILDZQQp1+/ZJvTHb6z4j7oxuj5ZM83arIkXpk3X
gXTExCmXanJqA7nFsv+u71VEMSkefIVL9kB6e4lr3JE9qHiRBUViJrGL6+oQbYWb0F07kJc+BK5K
dGUiYw/oyGyPTDEI7uWo+g5dzb0RTVthLcReploZIdCJhVmSJJEio4NK8ncsXmeCLx1FOURq2/Y+
2q5m0xa3rorKA1reBPR8CDIqZec7PoqrThfGFLYUVzjIW9kSPxhePbaoA0+TmILHu6LJsPKryYLl
4T63zWb65LRx4yBx5ZB+Rw52B47fO1aNQGeUydVmuV2vUS/D0dlYZ857VGr0gMCe7EGFnb8GU6HT
f4OgwtawUEsCjadspetwz8VTg1nFYxAnkXVGqzOnCkWQVsqkBKNECuaVV80CbUkMz815QHuovuqi
vdBbjfkvHExDQjMAiDQkGS/gmeesID4lgFvtO6OxkB3Wu4/OUI91ua1f9sKiMMHGeGJsNsYJ3Hhh
kobfWaCvP6pbAOVdJdi19uAAYfv1tJAqP3j6DdPL+/Hc9GwDF5AulsD3+r1yVK81oUFVYFnjLX/M
nxmcq7xiLQK8v+aLludG4hVDg44qBOb0hd+r83YQQcL3zp5Tkg9xVHTarKMDluEGw6vAkcsSLGn6
bHCZUUA/LtHfDTkJrQ70TmjNMkA+8+vb4pIVRrICn4pMMN6J5+cwTUE4gefhewVRB7MPRej2ViCH
LyAuZ/7a0leh9vw+l/hTU7MjP0CjoNQU7V19YQku+RG0QT342U3N6kFhfiP7SD3bkGWBHs5fbllW
z03PTv8gDDH8ufYuBzfQgzN5aRfX9yvDYzO1GB5Sg6KGhy9Ik2Y2xigukEzT3hkYjncEc5jw4DVe
0w3q4p6hWMgcrlhcHnNU2nFZQFJCRe/+PM7mUqOEVGD3Xuy6nYwLkd2/3SPo2s31s3Zpz5/amp1y
mg5NkoXd+9cT0dVBUNNs1mOjJfMPMJlIgcqIXsA/AgTw+XYcc2FoY6q9JxuAqCEgfNCuuyeIy7ii
mzkdmo3smK5M44WRIeTDOww0wWDKm8djtY6jPOgKRga+bI+1jgFasE47cmGx8Ohhlx673/F4OR8Z
UTqjMELxvX5uRrPbQV/VBlFv6eDCi/zfqCddONgI/UBCyINhG0QyM3t11nOZ2PWAhUFpAprYDmRO
DwR4FMZYET8rqvkbg1zGR9Kp0XmmN+PqcODa/l1/EYar2NeuElfQwK6C5ws46XJXfwqu/zoHA/bM
yUiV2Z7RA2WSpWbAAv7o3decEd1/9X7N7V/cnHCVArglkD/U50iUQIvlDml6TKng1t9TRCzo2niu
8SChnn79G9CXi9N5YnAWDBogEVMnvgdVHWp0HMTQ0RAG7Cu4mC0QlYp+5Klvq0CDixv1xOhs47Rg
+Z2EccDtZpisyRIgA0jteuwmX7W1vMCxdD9tfSWmTqLAGCqdjV4I8Jm6N+3ISwQgtty+swZWqAk6
kC1EBBG6+rXhr/jOS6f+1PJs0wQ93jOxwo5H9Sg/ireqx8Ya3AQ7dj6gZuRR1CdqdHKvDXp5MPHu
Q10CPg7uAOjCc0eQdIM6tXz9KtduQF71+G6SVjD0y23DLGB/IrWkLpurwSIOwaipfs25x5hpZemR
vTJ7Swvo0EDvGSoBYI4x5vwVAoXYQTdlrwHYOR4me7iPt6DUt6BBDQCji63irpU3Lls0BLxtFQHs
FbNdOdQkbkoufQ2ROScPCdi2V4a0vL4xJAiXsUmTkQWdLUvUCmDKi9NXHlT8Vuw3ezQS36umspUA
mk0PqynPZdh8bm92tqsOhCRckr5WTofXlXjLDlt5YI8vZhQqng70T6x1JOYST6eeG57N5KSBHz2X
0lcWvYKFneFRgBiElAIi5vYm2vLaw6+ndrnhsQt5PN7RHI2X8zxMCaGKaQDR8zoI6g340sIRQq58
7fxlIzrwpQres6xXeE5BRVskdIKseZHqTRyNEJs9puNKimz5htR4lvpD1A8YOTIe85kD2wM08oSj
7IHO3epAhPbV3g2lV/jn2hwchiBqVxO4i60PszhoIBNhMdHisBk51ANAynjsXMnV3MSlPkob+85h
9FqBxflrBY4lFGVmkH2gE6/MI44du6I5agcBbc/EU/B4FCyQ5qJEtXauF35YQ/1ZwplGlII4ZX7s
UjD5g9c0Y3O6Ywn/1u13vxENLU73zMzstDWFAuxJA/VyHO7omDudXzvVTrBym0d77l8PSWbmZjsF
okojUWAu2XDPYNlBZD5ZDaiL1u6SS1tSVlFew+5AVAkO6vOl0kOkTWMZRpzBZheYPmAOqSndMjY7
XJ33Qm+1qw+PCzuS9QErOG3gQFxmZvOQ6ugJflcGN34D9TM2ZXQA7MvXB5fFXry/mqtaRCXY+6cm
2ddP9mQKNchBoMl7+Ko8MwiB5tRgn3AER8T6rZ6ARQr1y5qEgil8CWDHs/WD0moR0SJ+jzaSC0FQ
r0GfbGDK66+CC/sSw/qPIWNWFK6HMR2HLEawNUBq5yaxGUJd2cqQRgZCff24LYvf5yNj3OOn8yiN
ENgsMDLJ5C0WLqPvGUynX5ycVtyZEJFFgRFKxb/2zsvkOswCCYyCMGsFXqDNir5tqigM3tgxL8CA
2G37nWjGNrfmoy9tzVNDs4NeR1MJ6iPjjfegZ/+YgRUttcKNbvY7OGfALtYywpecJRJ82CQGePQk
HIfzCQUhUTMgrfImesIz0qiAHE+e4kFJHEHQao2Crc5ZjgGFkFNjs9ENmprxYsGMIVuLF3/g5hvW
1LM+rgvzeGZpdgLQVEDQyCS9ERkheH03lpuVHcF+wWIoyFugDYwVW+aJJ6MfDTLF4ht0WDajE1kt
PJgEyDYj6GLOqwGPXeSzUHJtyRbxCCZRx3UDqBqCEfRpna9YIJEwEjj+TQFtXnCnxVvIJv16cJcm
DxAcjSkC4FqblwnGxCgDpZkweSClkRpzSFdQhsunKAIq9EmjAgFIxwVeFI2fptzo34z7FkXQ/E4w
oUR3jDcSwtWRASlXwiumZDBfLkbWgSKBASzsIv7mNZDdQ4rzbXiWXBDk2cOTcMXYg4MbtmAxuJsg
KIC6AUibQ6vYjn5iISt7rT1UzhocfQmx/Br8fz7L3GnSaRRJXvVs6+xaa3CD7RvEV5z4rrBjJ7DL
q9augBfAKczM7YDU7GomgJ2z2eY9nY25Fw2kkCoc6d/Ul8RSPR1FE7RTQEzN1s3sLnLflVtgl7br
sIFl8I6hI/mM9BiipWXKz0h6cJo01Rt7tsZ+ZhNrPA5WdPdV4bP5u7+6j9EzCaSUAe+NtZ+zjMhj
UxrSlL4JGlLP+pMS3v/6918YDgoUBmAnqOsZ0oJZpALHWJAO2it1J3dCjip0IBTjySbnoWNxs3o5
LN2nIAGPgEI6nt0KQELnJz9SOohSRPqrvp9cGTyE+i65ZmES44laGdl5vIKqq4KULCBmqN+DZwCR
2bkppYmmYGroM8MoIDDD8Rx8FkcXTuyuEUCdO7QvWzIe4qB1xOMV/Hczh0YDhVN6cXhOoVnDcVdJ
2DlldvPXBwR2KQgaAQfPhCpnczfUgdjWGf9s3Kvo5hGuBl82JzCjI4K+WmXTuTB7Z8aYgz2J9hI0
D9XQYXqOH+uNCjpORGDP1SZz0kNmrQbr7JP/PMw/pu90ZLOlonoipHLOPycbcicB59DLN8Ze2RZO
f8U9tJaorOG61kY3Q+TIdOyTMeWfpYO6RePzFpQo92wio+1vBHxro5vFJ8D5G9DN5J+1e9bsUu05
dAdye4ahiLa/8fJZG9ssQmkhtdLVBf+cohIoYWy6LR4Y1SdQ2avUCjP3sVy5eZBCRI4LMJHMWOvF
WxDL70ZXAv9teviNqVwZ25w6v0mCpuUwlfEjo/FODozvMd8ZHshltqtHYGXd5oeaDCUVBxgLX2uQ
S/4wpniAN+HFGq/7q/NK9Z9TyZoeEaDjZpm7+qESCXRthedcRy8im82CszCdVpIz5J0N1Xnbj0C9
t+JVLo7yp9k5KJaOFe0SnX+WPe45eKzQoCt/z0yygQi1aHIbuobCPQ9j/j1MlKvBwoJwXZptTyK3
tTDAnph7onyfQLNoJwwFBFsasx2kVSj6xVlFuCkKgoEQaX7hANWkFGGPhwGU51CHYc+tNMQgIelc
Y16plSOxWKxSq81QJD+GyV5BiNhQAkLS7dx/0qmKoXgjIy3AMjiJK7Vuh6hacKJtqrsra3ge7S6N
zZw1EMYAV/DyczuCy3PCWzIpQCOBjaObol3vf4dy4OLJPx3gzGcTPUmGeJCfw8zU0aPfWBBDAiXh
ITC5LQMA/lcb9dTgzGfrKoliTpafR09P7zubd1jLCQ/B2G+QscOdvhbkXphUFXUmDVlgbBv0Z52v
oA6B6UKl8bHu2m7DCIV4te39lZW7sD1ZSymeQhIqWnhLnBtJ04ZEoIA/avfyPnxlgQrbLCiQG5ql
PrO6dYLqy9qFeyFcQVUSqml4R4CnfY7rk6OuK2iuPE+aP6DRM+Reu+plZWQXzvmZDebKTwIILhtS
mbbKM3g40IqEFKa0GbuNvss3tTm9sAczpHlB5a+3rvQXSwlfB+LM+Oz0CX1UV7GqPJc2e9R+cSkG
G8aMA2lwao0+v0rncOFmQms8lDiBSwFcZJ5FHWTofA9DdBwDZ3QEJFKpjyoaa2r9nTbM5QJqPCNo
YvlotGjME/rBKOgtn1ZHVX8qJVvWXuNw7V5YDggmQKPy1aqO1MrsfCcpkNMTrZEWTq/BRszo1DoT
VN3O9PIbh/v8XcAW7Nza7HDnIxRdopZZYw4M2iNXiG2tfpO7awnb5b7UBEZvhhsIgfoCZBpHYSwb
FFNHd0TYaeldmY+mDKkOnq5tigurhHw6MObg8AL35TzB0nfRmERZf9SJFww35eBo0UqdcZb7+pq3
MxMzzz+NYVeGaY95C/08NxOXFQG53GHduKCGncxfn+pLI4IgDXpWQYWNosHcXVGtCwYV5tKnlNyp
qCgla6+cZTwCVCcjSZDZnwtisEQdhDrpgMUHR0KIjsnQCT+Y8g3iZXQfKGvmWHr3/OnxxT+mfMGO
kSyaeYqs00cdcKtjZhzS9DrMweMDLNSBljUUTsGNpFuZLjq/nsVLq4YXnISTy9Dzi41RwqJcB+2R
2ioEipFLN5AhTa4DswNqfvXivLBoZ9ZmeySiCUkzrj1CuzfUEAOhWGCjzHOEchkhJqMPrq0e2aJf
D/LrEpnNLJIkgD+jFA5O7jl0XuUyfpRpd4RIJDw+eGduAIRE5AWEz0508m3uIQbbSFZwZeiWoSLp
vTryC14F7KzsE4DpCiXl2bO8TkFCgBcDPoLxzpK1htVBd2BDwAPVHX893EuTDJApCglIbwDQO9tH
ipCRCuplRwXnLnknKZzLGkxqzcRsHQWjyQtogR/HZBMkAHbmm9BYU9eapTW/HAp64H+Og32Ik2sb
Kt9RCTm0L4fSYcUSl+GVOMVMrtmLNfNWfcqFSFI7Mznz/aQjap0VzKTkNjX2R+oBZMmq72kB9H/g
5Mba5XbByZyZnMV2Iq9RfaiwWn9SQvAMzd66Q+qPYOrqfVq4v94eq4OcPXtavQqNoOm/yp+xnw8b
hglGnl3fQMcZFoVipQ7DdsP8+IFlBuUQGUkpUOKfL2QNPHTbw6CU3IUByqyGvjKJl7YjWl3ROsUk
LtAUcG4gSrUIUj/DkRuvQIJkDdVdjV6xlWljn3I+ilMjs70RdlC/5MPxKBgg5K4foLD5RKzuihGu
jBJ4BH6g44M7kV9vSbs0g6e2Z5uk0Hpagl7m2CB+tNtHBS0PrBmAPwT3KMlAO2WdI+jinEIGBzcs
cAZorjqfU10C2QUtxmPwTfeYj0RyedhGESiJAsCwuo/CCgy7WnPVbBIXk/zT6hwzqEgxdHDz8ajL
o81V27IEGxJwRVO+Fj7MWkh+eBfw2ECwA4jZJfKq4JVimDgRp0B4ZioJnEPQfQfakngr3fUuWh6s
7KVzatReU9tAjqX9jG7JWunm0nhPP8XsaBR5jDSqKB7pc4IKqK/5CXgZpGsZBRRWu6l2E2raa3Hn
RQ9wanW2tmkyIe3Ti/A5jHc6gt4QC2t0dMMTN3bX6BYvOvITcyoLfE4cOaeLcQPBbNx9X4IUlgQ9
I2vyWBW9eymt5NtagWptgPNHSQwWqjxVMa1ghuGd1OnKbbivEYrKfjSYCkA6KyHGpdNyOkT2hDkZ
YlnIk9piiLFwy/VuFDwl0orb/nrkz4/GqYnZtV4DiUSAVDzyAueVKr2PAX6ekqe02pGqtseptEMy
oPXYg3CvSSABbXyG/bWSg6KpHV0xe0FDtJmNlVPUVtCAmkDfltSbyisZgvKCbMfhjg8HPx7cJnmE
6ouW7iXxNuqO/JS6nKY4vSauzNoMsfLvQwgSTmjO4X6Yw+Q52ikkoSJyDjWiwWYCKwqr0WemBHXj
hwwV33F197PNvZzHnzZnfjzNuq6cMI9odvUFaADUUJFdrwrO2qj/HBpIuZHaYE+U+RYU1K6e2lHE
4yG9ll/Fz9YLHfmms3i3dcPbGpAjzgNHN2pbqbJKQL5qfbYf+1wbIMcuHsPelreliyac1oUWdQ6F
YAtv5z3ZgNtgL5nJbkJKJyzMol9Z20tXFjpW/jP+2XblhLApUU089qloKvQ1jlaCiovLePL7mf2T
EzfmbaMILeMFG19G6U4WXaMJnbKMHR4PaUGy9PFjJQK4eMhPTLKvn5jsIrFSCSaVvjPuQZa/jfex
w7p+8U5jyNDYFu9+bXNtFuebFTVeQcQoBVArliq0zZuVZZo14vzYp18EtYCSQBdjjt6t4iJROYU5
ZyZrghhbOkRvqilYCiCgSE+jS6zE49CwxbWEwaWxnVqerWAqq0kQEgmH34AcgOazbkN5A2kAoOMS
ZFFXC/Vs05+ffIwQFDDgxlSA45qHNApqGnVr6F/XHto7UKVPvcDn3cIZ/dXX/HKz6KwVFshrOGam
4Hu+WYYWZYB0yl+gPZm5qoqab2Jrd51VgmLOyl1lK6JQtNYmvZxSGIUMwBeTOXgcZocu7ySoJFLy
UmmQbq99Rb3/9Xa8cLGeG5itmTBMNTTmyUtNzDYD+65gJjbL8/AZKm2/A/WedRSy/WmAQRQRGhQg
0damzk6AQGhbyPV0BKQKCtX5Nvn+o3MF/syrdkzOKT90v9Fuv1y/c7uzkLtNaylV+uk4RXdjE5uB
9FFHD7+ezeWLAia+9FABp0AH4Wy1RkkOxyHlj0TrnaQqLZq1u36SHBTkblQ9uWsiSFz92uSFG/fc
5mwBi1YpJRLxRwWgmMPoZEcJRO3qQ74D780+u+aQfPTVFSd2YdcYAg8qIh0ICAUHcDaXyFIbch3y
eEuoXuAxi/JDvEN/LxJpobtWaLuwcuCBQL2E6czKi2yPURf12HXCsaPbogJ/seam+srKsVk69yQG
qAiAZAf3A8Aj/Oxwky7lQrRRH8X8Xghw1FpxZZ3Yrl4YQCYQKA6QAkjybNcXCY0mucLtCb7+qrsN
VC8J91mo2n99OwAF89PObGWwAzNIEYhHSQATkQGF7y8m2PcRAvef+o/1gciD82ury6sbs3didPbo
IRrlIg2XGkmfhPgmigMrENF5wF3LFf7KtyLQ9F8W/+d9+N/wg9z8mLnmX//Av99JOdZxGNHZP/+1
j99r0pBP+g/2Y//5tvMf+teh/Cjuaf3xQfev5fw7z34Qv/9P+/YrfT37h1PQmI637Uc93n1AjIB+
GcEnZd/5u1/828fXb3kYy49//vFO2gKEG3cfYUyKP/780ub7P/9A7uhk8tnv//OL1685fu5b3Ybt
67j4iY/Xhv7zD06R/s7Kzhr0kUEToQKm9Mff+o8fX9L/jo2Hm4TJSgFWbuAMFKSmEX5M4v+Ogww1
EEC10PcssLi9Ie2Pr8l/x/9mrAgI6vG2Bgb236M/W6ef6/Y3KHTfkLigzT//OHeREBHnwaLGeiRV
BVkBwCjPb9GR52MprlLJ0QqtsdNAjW/KnqNeFGrod+Cz+r5qRWrh86wlCM6P+J+WkfcAc9RXjWbm
nIlKO1nuOdHh5NGYTKhhVd/4dpIq62Q9/hzx6QjZCft50n/YARuiBPJZYCkX4l1CR5qxNGLJGbsk
oWYpcynI8+Ws9RS5yh+MnHA3uVyt3T3o0Do3zFYcXKaIQlhZ2RDnUxtINCmjJJnQdBopiZegPgXq
mjYGaDPN+CD51hcayNjDCqDYcCDlm9xQRNi5XsgQUiohicebQim0yJD0jZiZmtxoaDmoRsdIO9Xp
9THbyGlVEFMJOYO6mpDzdFs38gi10kJOFNHs9W7Yl0rRm1068DdRr5QPUldrW0Jz2Z7qVneCdGyf
42QKoPSR8moIQFust68NCIdSJ61kALm5Nrpro5RcV+II4tJOIqbQVGiDaCiKCqSOwlcwoAj3GcUY
r3PS5YEvN5VglzJVr9Na/871TH00S/vpW9W3dy0wc1OG/koNeGMNiagIMirdSE0B3Eno8pdluo3V
Pn4paW18iwNJ2sZanzutoGUeUnVEtequknV7kDma+WjJoJlXAqpp+E2VN+23ou4rioRLVRHD5srC
eAyqNggOYtXWkOxGWdfK+i57qoewrsyuFRTOTKNqSF7lhGqZRbqEUce1NNi0KuVvY/AGyQ7a6TEH
2VS+pHxRvYiZrNyLyGijz0rSXQ7H6KpQO6zXUE/Kp5YPYEXMEplepUMJgLU8FDZPjOhGGsfW7CMi
OJzUK7usEdUd0o+KX8uU5GYZFqVXtjpQMkMScaFZ8YhZxpzyO3Tikc0Axie7lYngIxEheepEIydp
J+N7WAzFdchlxWdZ5uq2MIbcL6C9ZhECtgZJoY2ttGN0TbQi9aVWjzddmzLq9UqS/AqiL3ZVdpE7
jlmxE8Hn7DTJ2CPzOvK6a4zteFVJumE3tNItBFbgzGzSyuM4HjLhUoFCRV8m9mSE9U6bwNxkRkmv
cibkMscDVLBHLweJpDWJqGKCU4mQj6mTRFsR+ARUjbGQgAah69BvO2htaDcRV/NPXZXTvrS4SY/3
nF4JB8rVIA4Muv5qlDrJ7Et1ujaEaLytYsGwojZQcivLR21w0oFmr1IiKa0T4qWMG0mqnTitBewk
Wn5LpLC5Q8cNf4s0nbhpqAASc6luAhv7hntCK3Brl3zQ+y0/CJVZ0qbZdmXSfq+TmrvlK6O5aaV6
uBbjLP0ErKrdZUalPULZkdhq1ed3XBcJnSl0mX6FcpXhSTxR3F4FFZmF+Rs8XahkO20qesyDUP0M
RoIMESerqJKl0OFSQ664CnqC5udajDexoHdWp+rNVT8l3DdebFIQr0e9X9X15Eh9m9gRKVV/KMVs
J3Zyss8zWdtMVVm4GpdFTpbnwQFuHh2I+Jb3RhP7XdeLtZ+nQfQ9rKr4StKqwZICatwY04SzE0rg
9ggz7GFZjXorBX2NLaIKsBNHUboutFi06imaNoMsRrdTp0ZXJXz9YQRn9EvYlrrTc+lwTZSxMceO
j1M0NhTdVpJj+SpW0+YBnDTIAYP80m6lgQstHSogwIbBpZoQd6wOejO1nkr4ztGNcdqXetnvp1SE
iI4wKhQTOkq7FDvtSuy13BukVN70Y1k8jRnfEjMsw/AQSxIH9mpdz7ZNE+p+2yrkqeQKwW/rXsis
LJqyfZk0uZ8CGN2YdSnBt6VGW7w2lUjf1ErVrKEYenyuiqtlM1O56KkBs8FV3tWqOUnN6FZEAJAa
k+JMvR45hG9BscFF074fVZwM9ATf0zKmqTlUOt0FXAd+v6CJQROQ1g8abdFSkEzSNsC74btBGxE1
AFlwk7LO90NN2+uiqtIbI6XKYwKXf4PNJl5lJc7byFKS46jDTavwWWkbBltJS4ut0fTFVhvDdjAD
Yhg7kVAweEuJumkR1dm6zgWfPM1KM5Yo9AiqpLTkQggf5Ea/b4SB+KEk1HYhVkAjhqF8k4gZdaak
07c5XxpoBVOyV4MTUF2G496M1QQMDC1Bls8VrfxAqwo6ThMX7IQgHA5ZjsyUYQzaRpIT6FwXPDEB
dhG8OEnF41iHmYO4Z5RMOUIdflQC8UoSpsErqgjat7xIPFlqK7/SR/WQtTGPnCynBl7UCO1TN5J8
E4w9AGFqdZPxUmsSI+f3fT6+pej63vAVKRyhKwe3JYIYWymtOD+M5N6PkRg51HrHHQZRAjs8lZA9
oLJ6gL4ifx+LAbAw6YQn48B30G0fONx5Af/e60Fg0V7O7SIVVasBJva7mnHldZOS/mAg4Pwmo211
E1aEeGAvwQlVhMIuCt7wxqzLTS5OZDwG5GbXxekEdlAC+CVfZ44yRrlVK11uJTJ6ZYAJh4i9FPXU
LZVJ8biJ0lvJaNPIhjYzu2XrbjBJKYffqihpe5SI40mw+tJIN6TJkD6Qk6HA5dDrZo0rQjcF7LU7
TkvyQxpQ9VhpHAiLxNq4zmnGP+bFUCJ3orRsC0x4FiOwId8aKUOHrRZT4yUT6tDkcKCQ3O7k7IEL
ERG4aj1p0N1D+xKIf8Kxai3BIPJnwzQinEGvlcQxqkEFR1mmyLlTjSMIJY2W12srQRQQWSnUf5Ac
BfMCvCW6dz76eJIg3hxz+hOP9EALWZewuuFDQrZkasSbnCTjZClBnMZW3vHVK0eDUPe6VFEruyMC
SHINoSsQ2PAAX6IxoP5Os0b54KFUaddCZsjbSQuVhyat2y1iDPmQ1hVklptQigozjzU0+ICVWjNH
May2Idwg3eR9FEBwGeBP9AkCZArMLh2KAhdGG8G/15z2CDVqfrTQxljfUiNQtjWnisRsxArc45GY
TRbUyrkJjNbw5zbDebla0euxFWQSKf1ekiAtgX7uGN6g6rLE6uVmvBPVzrjOEMpJdlan7eRUwJjU
VotE7IOSiByru8ipbgEQWvROJkbxbZgEEFzPJ6I4rWyM6HBPkiY18yEAn/aoGAM1x6aSBRs/wqse
iZoqtCZS8gXuF1y0bsLr+b7WKbQ1OyoagAgjFGXSikMROhzRoQCOGCaHW+yLwBxrteARKJV56U46
V3gcr1WTBaLrVrUCjQy5OeRZ8QA0t5SbLU1C5Uqty5i3gNeoKYC5RuaOcoUuoigtQfLUNmQE9Ywm
+iOX41Zox6S/QXhXQMshVnggxZJEA/sUnSC7FcnJpo9H3ZUMEl+LvcJtjYxPv1WZqD53U4QNgUfR
tBs4MJKZBrbp1VDX2kFHKH1FxgSkb0ktNE7VqarHl7FhkbJDRbQUm3ZbABQ6mHEZGF4cTrniCPXA
aw5PpxTOsSYF6jgg2L9Gy43ijJzAUyvR6fCBi33aBVLZQ+q10YdxP+kN9g3kHRXBp1xBKidKMN2c
VDUWR6W6d8NQ5zRrjCWsERXqCV0D0Hw/Zqw/7A7eLkGZBkenchWVYPODsCHoTY3EHfyCqHVbnnL8
lRoVxbUQD2JoS1TpzT5tcNYKVW2hVY7Q4TFBOMSZIsnC+6guKCSS0irwoKx+W2hVvgFUPfaFMK6s
MisCm68S6jR9Jfop3yXWyHGFK6SZcm/AHXAm4698Sg1avE2pkPgNo74vxzZ3RaJlTzLapO+mIpto
Z9YCV7UbUNAVjckbxOicqg3jvVb/H3vfsSU3kmX5L7Me5EAagK0Brj208CA3doLKAFMwaPH1c5HM
nmJEcjKqu7e9q1ORdChT774r0v5GWZngoKjGrsNQJH57rNTkPYdF4Bsa+by06wjrPgWpCDIes/Gy
qEjcQBZQXztjA+gmEt1V2qplzHvMQG9PprjDehKK4X5tGtE6aIsCA7/xvjKYe5qsd6r6vujLhP7v
eF5QcJg+3sQgJW5ttyQHO0Z9Vpv6I37SW8zsZxKeB+P3CF6maFi9555VgcNcJzCoswFJ4pwWsSsU
jV42t+Gw/R8spptXLCZBbf9//gPs+BsUs3v98ha6Wf/znziMF/4BwjWGMqB7GKis8o6fKEzyx6oc
g0Ytxt8RvQt45C8Mxv8D/mwrIAKiIDSzcPf7BYL5A7bN0G2sDpmg9YFd+p+BYDx4y76BCgBwxmCA
wGEX8tiVa/mePWrA8Y0SKTddbdxvzJ2WeodTim8ztqBq3DXYVC8+jw0OP01JvnMGMJ9WBPkPGxQ2
FZh+CeRoxx5LzCnktbzp67m6xGKIMeCjrpQ7GXfpdO0ug7wZ2rZAaTmRfrjiRStvqsh1zB5wQ9Lm
DYJaTRaVil87VVxd0ojNGpQ9HknsmwP+oSdntMOxtXc3S+RVF+XU0aF2UtJsg2qIfpRLicUsUOvv
xA2TwzbsYM2I5dvxvs1YzCKqO1wVx6bkmWOLyJ1xjKIMJzB+LaJ4BO4kYgL5eFu1/X1oPTfd9iRY
Lo0spryqdHdWKHG+a8t0HmCBnq6xQ+H+CgRgXTcj0X42doMPjWiP7PGs8hr2veY6fuINzNkz5oZS
Ux1LPExnpuiRIS1vwfYeLxfR+s0Ln1y4fixNcLCQAf5IpW1fusKfnstWVN9at0lAHuk0eU3DntRZ
LWPvmztEbrNz1DwVlEUhkdvSGxJb505sgoNqi/HgeDi0blOnm+5m7fOWkq5SZmcE1nbq4LVea7OM
VcbH2b9ZoEntcpyT+q/grVYX4zMEh9YmFdvFqWaYBs+Nusce7iBTHUUTpxV8RiSNnXh81aMu+W7W
Ji42czXya4IeD6c9r+QjJ/hGESIeXfxE2p18J4bhlQ0tRlQT99VlbGb2WQSu/jQ4vsgtWx8JKe7u
3ocd1/MI0OcSNy5O9tHQdDn2E/daFGHwNYoNLtLUM/lGLOsi+JnzJSt9iQEsgl5umO/WajNVnO+Z
iURBl6WedQ7kMnhpkBB85ScDfsEmEczohrRtfNAibPw1KtPlAueN+HpRyfTspiK+ni3DhyIuKTYd
0kIOfaunmsadKtE4cxf2PXAkIfchD9In7bbxE/MnC7vcqXACaual6GjIl3jMYl44yGuxCOfZpCou
XhEpmI45Kk0v144f/bAksLeMlxMcMOagmWlckBI0Sa/HoFUOUVdjCFCZMl4jLbc1VfXcAanLhW27
vVFKH4O5cnISi/JgQH3/BJSmDmjR9folmTsAFP2y4McLPrZnAKDIS8e8foZ/nb0dwxJNaaZU+2Ns
pvY8Jz3Gnlsz8zkSmJ1OE/GvqATYd5QewaF05CD3bu81L6gc5zGrZzY8dcM6bQGRhshJnJcmzBJZ
p7dxOVbPshdtnZG4nXexRpVKdS+CLm9d2/5g2L5vGuhKXlMsSMih4GNaUe1K71xV+PuEyHlQfKtg
/C7NNF93syI+TcuW30aV5NcJxycqiXAvEiEQNwE0s6hMMYsk5KaZSMPiMLYuv0bJUkZZGMt5zv22
cIPMMfN6x5L74uRXQXtO+27ZAQtHF2OKgiKhRoSuOLT+iHq+jKvD2HfpcwDLqioHtx8PqqNhfXNT
i7sv5XjwTGi3LmxwL7BYWdReDMT75kW2u0kAxzwb0bTJZgoAOgUQUcOT1xn9m1CT4lC3c/wVyQBy
E4hC20xOsv1RLVJE2eRpNYD5EzkXE6r0FvjCQICNlfbFY6OH8AdOMMwDX3c3Rnn2Fv7O/DROITiF
cyPQCFzwinUNZPpYtKnRm1Jo70y8yv2Slp5/l1SqPlYlfp/ZBdOUTTEHelZovG2MUxzvSulipewn
FNA4ELr7CZEl7Q4mGSMChnmLwR4jzxFhrnAiWTbF0PAek71nPh3CebmdSLrscU5KnoN6kqtwbh3E
xayB2ky+55g8rMBdooiExui1s3OJS1bMxxCFJczJOwdw5BLO0WZyYsB8S99/Q0g1+THrOrZZJBq+
d5H/9twtpPmBU5nzvfFls5oxzo05YkFf5jwNx7qiCC2N2py7BlvFDKXdoycrVSItkehpa1kf/VBT
gaHkseLQBNEIcvdQdgFlc40Hm+KhPUoyDYb2FUuypC+ia1uK4ORULryygxphDlrXh8ax49FvagbW
YVrPCxWzTn+g5LRXrdagmwR1cCaqi3et6MgxtBL5MkMzbTs0RZAtT4UL/YgFhOjBTy9rYzuewpqb
q24mJE9HZ7pagqHbc3A+tyz1y7zvJJK+lqLdJnYAaBmFcpTUaF+eJjao3YwGJS0XkBimZSbXfT26
eYB67GAChUxhnS4r0sqHW0zr4ktZIrV2aDnKHVM7G8THqJNepJuxqWpr1JfpvOFFCqw86OHkKaMq
W+YIzgksXF4Usrw3GoTUzKkIz6ZgckGlA6ltHrvxNIIcummLqnpo2s67BaOQ557U4TlAUXAvyn4+
eLxHpg4Lm/3Y4poV71OTS2fwqyys6vDK8rLcTIhxy0d3ROrQDOP0rCq1fySBYFvlsOGINckFyjq2
jw1zqlMc8GInEl9mTl2hbo5DefCSxX3Vqetsq8QZc4Em8zK82jjMAzLIqy4W5sxRXd4MXt3svahB
YEVj1G5ZmAMwDLgXTg3FDoFy0bYX5cUmcbNzHVXvCArQ6yZypo3rApWox8Deq1phbnd6zFpVzXnN
E48Sd/bgAdkaStI+3s0kQLCYq6KD343jtjfoF7tpA8SwQ4UM86nhFFTzZ+567bYpC4Uk2jAB6asT
sT6YxjVbScqGOpVf4Le8ZEMmLKgMa/EVsYA70nmsd1OllufWcHZTtQNc/+E2+6l3I6DyE+5cNG6b
AXDXd4sO+Y0V6ZKHi+J7QIbNU1+I+rWsUwKFZg2XB9oAWs5qHoP02nv64EoOryPFSEZMQI4F8VCA
mobtvdGQ4+Lj8ZqitbeVqdB0WYpNObrDa8CQhWwkNEauKEiWLAlgu8Atjjj3zWdTrucSMdTnGTjq
a9A20aEY+yLXtTNsxhRHBLHUxcnRS5d1ksjTsiRwmWWC3VfSuAfHr8jBidJxg5pIZVgHSTYDq9pZ
A5YZiXEKYI5XZ22f6IMq/PDG502AfBIdqj2zbockDz+ksAmFCVZj00OjBX+EC/hyCvsAJtxIh6Od
Y4M9mV3BqYvPuF0U1plMy64A2C3Fg3YD8QALTveKVyrIoyIO7ojL9N53Gn0kcxWclg4IsQAOghVV
RXtAJqKmHY6VD3FfhjSypS4zv47VwWWOeQ3DglytEMKepW30Mrmp91qldejQBRtGS0U/S5iu6YhX
wOWL4CpqivRcYdqc3CHFTNay+ATXAuczoBskI4V2GZ4EX9C2rOALfEOaagHgAAt0GtRVQVHQdz9S
O5uXounYhkQtbsd4xB6418Z72zg4neCizXZhk8m0j9pXleikeUnSnZYw7jZYQsmlmJ12r4Wuzob5
Q4Zs0GIz1GOVW/ivHJrCX3Yz53ZbVohNKUJb3sJ4x7vEzMDbw6oFzaXIORVtKK57aPI+g9ihjlYL
2NVEvd2qpSJ7v6pwmvRitKdwzvSPETbMHI7m0W5AF+5u1KH7ipNN9x0Nw3WWBAmFvBr9pkmp3NRj
SsvENOfURp9aUrU01miS1kDZNirAJuZ3k9iGlW6uq2V8mKY6Y/ieW8Y6dcKHr658t0nzJm2/Fxqz
wpvJeKWn6aseet/dtPXIz+EYsQcuy+kQdzx9JKM3Ejri6S8FzrfYJBpIxWSpLQ5JckQbrRnv4tnz
vsne8zdR0CtFBTYVdD0CDcO0JUI2felycZ4xdisKQMqgyedFum/K3ETTItFY9HWJdijm3J1RODzd
AURSw6n1gP0Hh5pH4Z3pLCT06C2dscDghUTxFNEgLdp2E8moEHScVHJsFu3smwZtwXDCDVG+2D6E
ObYaqryOmRWYl4lbYk8osTRUNoDfB+qZgzS6dTKAvdHO9EF9CQsUx1vYkGBvqtFEmXNYEgXk1BLS
XS0tUTbD2Yc/umXoHqoQC2jaT+NjI7zu2sw9v9NWBch7jN3mrGftXNU4CBGo/rk5WASZlpuOSKim
YsZ6tF5VlVpaTCG/9dIy3JgKNoV5DFTqyNGhvBFzKDZ+YgtJ2wGbaF4HmGjb0RPheILFJvsKnuBa
2HpmxwdjQYBH/xkNyaAebqs6iEwO8B2dzmHk6FIEpNsEBP+LJCOcAWxh9VUY8v5qlpXNmmRM7xKn
n3JTGoJsQIfddxpoHW2ASF6QV+M8dw0A/DbGOhwPfrAPYiy9mYSG8tjWqT50fPzMQlWcA9eaJ6bm
5ksfjMtexPJ7qXWQoxl1th6EvNgmv+FINh2YH5xSmTzDx9AFkHZIFd7DAGpEpkiZXFk8BOoaLOKB
aD63Iiz2BZaFTLjNiFFA9CkyakZfNfpaivkB0O8TNmx0qFh1HaNlNtY1OAANYN8Q+2KrHxjgQhos
zn3CWqhPmHOA3RnM8EjsUFW5K4M9fDE+wttRWTwJNoVZsB4yG3/ahEEBxUaxJJlQahN3U3jUytk7
BefoWNdHEQxXlahuQa+78LgZaDnyIzbedA9J6ZiVALk5q5tt2iyovGTVoxjCLyLIpd7BYWHZjlp/
aof+LvbKr7GPfrHvW4gK4bNAtWg+TeH8re+7rB+GWy8x3xjvHpbGfK0LmYKc33KglSVd5s8mUsi7
1wz8sTt0mGs6tdIBDtygtrCHdvo0SXaXJMmV24t7lcD4n5i9CqKsir8mFQyvRnlMoujcm+UAG1v0
8aI7BDxtwsF5sEG7n4MiV8r+MLKJMk9g222VgiGKxOEKRuH54ocOQqYQa45OUM4HdRiLYt+a9DOa
KfNmDszJJcNMsXieVDvdR6PKQY92acHsI3r2T/U8ujSW9f0QgN8hhitQMfCDoBYmyAlru9s6ia9Q
Gz2FPMpnJ71rgYmO3g3qHposAUUnApR/FUJbBANHkFzyoUCudIF+B3Lst6ZR20h4I0B1B3/ycRYX
XZJ5hb0dtL0wjtNasXw36MdmCyM3PkNUXwG0e3HvBHQMC4u+1IF45Zw/6qK/GgqxI0O9q8NHzXHi
MjFN2ujeMUGQ9ck0bGPpPcj5oWhRhLT3Rs+7voUDdG2+KeXeG+TJ0bDDKirrLHTWmrCgbY9KpIjA
YOtfnH744hBvy+SXQIjPVSWXjZDVwZf2R+JBfRGYcFs4yf1UD0+j+NqMzVcAROiCfvbtaexu3UFl
PtDspSsvugC9XPi5VigFKrjEF5ZCU5CZFC5EMUplIBlUJEhHjKLinPji4i2S50R8i0qc7Ey9jjCS
NjjGjZtKtTft9Mq9FLm30zaNEQCE3TQwwL9nuzHuiIqSPEzB+IBeEmoU84J6O5PRJfCv097SNpZb
0i7gIsYQdTfssECXmKBKScaL8iXIM8bs4Uy67Tp2Dif9FHRlHqKbO83rcCVZ4eid7JC1CxwnqJ2t
joptkTykY0xJI/YpmTNp75bOp2wcjj3vMhyAQZ3RtLXLNmph6uF5gg6l+5SSlqKBhAox3oOPs1Ng
K8b1NQy49tWCm/IPc4tGwlx8JjLNXAfOI9jE3L5EH5kBcJybu2CI94jz+CZQQXIvyIlJrlJ0fivP
y1x+M5tgizjUmw6nOwYkzOHstgMXamlGfHR9hXU9j6PulnVz5pD0AvXhBYzAEyfOZonMyyxL5Mz7
G2jKqUl+OE61L8EjMmKHH0dmUJaWkFot5hvRbr4kxc4ZYZU9Xrgwd04bXobIopPUsis/1CFaIgE+
OZoSmEIlHpubHs3apgEkqXWO+wSBckrTGmaToWuKvOEifa3QBjlic9W3gafYZ3cBnFGGMMxKL2Oh
NropyxNxgMG4rJdZTdwTelYPrUyrXMTujAO2vnSy4lhfdbjv7PLAAC+1oGxxqa55wlDILUUqX/Qc
tZ+HcRXpDe3e02ipxKT0j22RvDTwr8uYx3rqag1tdxXAyS0tMLAQsAfzeoLZ71VVFpR+d+BQvAc5
SDaY/Kof9UjrBJIjJOIJOe1YyKLX0grf3YZlZa8B0C06d8pp9mgJmm/1SJyJj9gGZuyzm9ap2bJp
pVdDjeUEieG56bzylQyVGjPRNFyvI6R6LKvKb76zHluNMkCR59zzgfc8uBHquYLCYcDMtDeGvUic
ZtmjXVzsW+AXPztYMq7rQJqUmmB2sRXhSDEMT5Esh+J2VFN8VqPFmGQgkVBX+aJ+/qV/8Bvq4Num
DWB5sOIR2I1cLzA007/lWfcicu0Ck3UnBtRORxV510UzotmcgM/0AU1xJRz/i6b492utdMlftS+A
JFoMdepGimyHYOAbL5rQKq5nu0NHGfyZ/8Kzgf0MZ5G18/BeL6+R9yY85EQMBrSDOnrQVUibMLj9
56u8pZf+9VTw0l7jA38jfgmhuY0dm4KWUd1jSgB5LSgBThEPHe2AyXhV+8EV39JK/7wijFkI6JZw
Y/JBq337HkWqKlkWEC3w/guag5Bk+TDL+Oen+t01Ith2rW6D6OW9V4HghWoLXyvaM+SrMyemYe88
/PMlfvPiYNP9r0u8Gw5JkZTzlLqUlQXgvXHXgZjEnS9d8hBYPzP26Z8v90628OdrAzUW4xwYKoZ9
/I6n7uNET8bBpe4x2s7jJvIy08DXZo3lw8p56vztvOSkzT50XvP/Pu6BLyI0F55I8RpE/PZ7RV49
CwkP+TW0K94v+8Ve4FifN0ebrT3slw+e861NxJ/P+eZy6zT8ZZo16SSHmq+XQ/bpEcVif1Vmw0ac
imNafiTA+t2zwQ0GdjeghKH1+I7iHALfsYYvdN7ZQ3AGRy83e/AKqXf1b2SurT/2bgGBQB/+tAmg
qxA0pbdPhv48ulXoY4mzmwFeh/ARoTfdEf0uGiPR9mO1128vCGKzj8zR0AXD+u0FE9LV07Dgggqu
sMHWR2twFZ6AFbOd8/7m33A3+c0aCTLFv674blIUM0gs6N1Q54TmUgcb49jm4JpReH1sKhTTz2M+
P3ychvHOAvfnoPn1uu/GaMh5MIXTet0u5/ohzAjSOTO+uT0UIjtfEipOcss2450NHhs6PpT5R/QB
762k4++38G7csoEBvcYtuLvVu3W43S4PZAcEcOPtnYyjhD64ePbh7t/4zr9Zit689XdLA1qMDrwf
fl46zMb7roeUBX7mm6TKymO0wffGfKVdjEy/j5Qs79STf3/u9eZ+ma8e+eviqBRgtoXGTiHPYRad
y+NA3QMaBuQ+AA6do2m8+WCp+Gh8v9tJSBf3ch1tHJ4MlBzdqzXPCa8aB8btjKjrD7/x75aLX4bZ
e8fLUnsNlNM/lwv5Z9iFe0AP67+xXPxrLq2UiF9fbDwCMB3wVf96uvS0uuFjOKO9uE2wXHz4dL+d
vMSHKT28gBPEEL29IHjhZT+u65PKunzK0xSGynyzPqGXheXGfwyO67r4kf/4O23cXyPol+uub/2X
EdQWteU4etP+uHrwo7pS2yRn+9UcwYUn/8ceTL/5jBCsRWEASysPsZDv5svCI0S+VOt8CY8Sr3XC
QF0fEpnFHwb1/O7p3lzs3fzofZE6vX3zGWHBvw7SdDft/muDFIcrSEXxaATZve/WQuE14eJOII9l
3na8XgfNz0HaHGEhvf1PTcEY1m0etLaICF6lTjhCvpuC0jdumwiHrmEsBiJ76HeSc/QZZNZste5Z
PrLuWW/+X3voz+ulyNmFG1ma/F0r1CfjMpk0puACUkfcCNAXG/3lnx/q7eHxb9d4b8Kq/RC0QYVr
eHPzoBzUdIyN8dM/X+Q3D4LEK+RlwmF2jb16NyxIAaAWpzwqhjlbClSMiQX1WGb/fJX3Mdbr94lg
JI7cbEQK4PD2/vtEpVBLyGhx7vLV+pFDAVOgmqcTAzEgQ2exyqL74A4dtBxejJf2psy1SzV2SIDD
+0TTDv71mfayOKD/fG/rLHv3KQmOlfiMsPXEQfrdrYHIbNDGRosE1AqyyFsOJIr6dSuoa5SbtWX4
/M8X/M13JdDlQWSGdF8/cd+tM5ULPVAfIvuiPjkuP2vIXv57F3h33iJSeugsA2wB4ZL2cQUidfeh
c83bVfrP0fnmKd4dsZisWDoJONVk40yjF3v+ecYY9uQcPkCmXd32D+bpw83hN+P1zWXXv/+ySBMH
FJ+pTah8rmFC3lKF1BJoi2D9NGziH92dQfbSn2/zfxSr/8v3MPT+/zTJB1XBPKp8fSNZXf/JX1RJ
8gc0k1gdEoSFIKV2rQR/ciW94I8gCdZQrNVqH/vb/+NKhuQP5LlCgr4WAgiHjPFrf8lVw+gPLEQw
aMW8WFXoqJX/g8B5+3O6/pQR/16tCqvQdd7+Mq9dpPMiiQNbK7a91bbg3SxIp8gTCJiCliP2ZM7A
TRGux7Zi5s02VCYr1Ay/sEGNWMDBewG/1qON6JqbBnIkCkAR7mIRWhKyDLLStA+iYWyvUnmS3XU8
FuIcdt42aVoPzLWoAP+k38WFeW18uymVpw4plNGZcdJlN5VOlfcDojB6SClUA2RdrSQ09PecPEQw
Op+A60IIloOMAuO0Up7B+LvVzFga957IhgC6DVOs9DrhhpB2lQUVDP8f0X0WttAMTlFcH4xB3oRJ
epqYpM165JpS15luSOyulPEoB9HQ0mqWMRQq4LaxMjwCshBo+fobVifb2Eq7CWP0JWEFvGREBeiK
m1fwULHsut6laKc2F6HacPBWyiL6PtoWfssRSOtt2m9nF3iqM2iRBwqxouMUUNAm9roEwbJe0Mr0
gzpEP41NtJFRvTUFQSNKHAofjKqRVwYi1k0Buj8IZLGH+69f2oFdozHp0M5F379vWURtX1+laXPv
VBa8KgNimb/cNLYKqA46QnGoRAsCRPM0ZgmodoDTO49lowQHAyouEJecBUwsS7DpEAglumJIKPyO
/cwF12oJCack0pxqg9ZjBRiYjiTCvw8INJkLrFlURdBujl5qUexSr1S0xt7vDc0nwNJLPtv6cUrK
kfYSIZnj6Hz3HX5xOvPdjEWNd94leQTHB98YKDsrgopBgt9SpdsRHYQsjvGYHhq/1ENPPWmtlycT
1CC2Gq4HWE/vAsB7rePDpGXlIHDOxlwZ4EpGQZrWtCqXdRPQroMliO2GamuDZ0hWLR0g3XJnEGjS
ubmQaWMHhLC4BBrqMsEK7pUBrdAwPIAYYGgSgs3Vpxb0doiqQFrbkLH9lNocjtXoBU+gUoqSIEy5
S65iD+9v7lZfjt7HRGEvnR2TIxdTjEZ6DOKLaCRcU90lL9UFzeNsKuschypFQQJ4ciW7Ut6Anqi/
XKmuTTEqpi5LbXLN/AXcswLZHNUS3RuwFLe6rwQ+GyiTLYJWF2LhQzmCT7ObBLkHU7bEPAihdXGh
xsBYVHnnLTF6wKnEW5o/95CsHQvApBj+z44G+dkdNeZQyEG4QCtj8CTtIdrYwq/pueMdOITGYLQ7
+ohomZLilCey0gHeGnwGNRNDK9FPJZo/CRQk4HkgoHsgy8qCqPa+N0HAKVoXHojwxzRYSbzOpLt2
VQ04GPB+Yj4lw0qyW1ZyVTvsBrRLwS/VAOpHZPd0IeBxvUS54wPeFQQd57mxW5jaf21mqENxmrNZ
60KKuSRnpaIdIH6Ih+O5y8LBz0eO5jR+FsKpARNFy0fp+/URzf45h45wQoPcOZblgsC9tf+7pgCC
cetveOShD5Zc8wF4NrTZfj75GI9hYyFpQmcRqrjVCNBuoxq9MMV3xkNQLBb5XUeavdL+Gs2BOdjP
aLz6dYnmAmZtNBg8dhPk3Rxifo9Q5swkuQMPs8k9VWB189yTW5CXsEDU+GxwGm2TrBxHuetZVYOC
N7ubHsO7RT+mWg68TWLMZ7wYGWuzGaBwLxjAFtssSGLodAx1sH/wYWyEXk9MI6VhRC8mkcWzbzIZ
gtYYga9IE/1tcnWbh/Hc7Go0GBJtwXRobECDZLGUByOOoyB2ZgKju41Bqm0rLDNgpN3FvLx01RUq
ILOTSfu1W5yXqhTPQ4yzF9POSUW+e8+NBxYdmC+Ldr+Ci/VY8fTw51IJ1mGE58az/Snygzo3MlQm
w8MCpe8GclBGLXjXQoLqY5Iv/UDULiQw0iNzuefsQpq52yr0iS3Ymhum+baDJLaNwPjdxFBnwRYy
gkWyKL8EQ/uNJ8FEA+aCyu6ksFAdMnasHdhBe+oOZgo9DorgYfAY6ky4OUBlCRJlDor+beMhtK09
SRdvAjP1MU5GsJ9UVqcnJqGXZkUGPS+0SUJClupO4OEAZmlA+6flgB0oHHfEfDVLWUKoM5zBksAq
lsqdctqLxhBarUKo9ENzGK391CPNfD+hBxlLiK46UDnp2JMwWy26aeMyu4dVXhigvQRe17f1N/z5
nrfhIfWqIAPVy9+OYHJdawclYAE9Qx1AfVYQewcejbgv+Fyeoh7ZEjb1bmOv2cUgnNPF42HmNxJs
yBkd6h4NSAEgDxqrFvFRLJUQ+VWPUgcbtHOhTV8UhVkAxBIa1kccukRsamDRwTgpl64HJwQZXtVd
8gVq5vC2yIXXyyM4M8BbB3WTlAnPq0LX55o945Cw62KQ9asR/vPCFVSPfrkDZbemYnHuMEsHypvr
3mvv0PQsM2fE3GcdWCEgb3XD8pmUowXzT3xyLDlVIG1Rv2i23FSnGu4P+2hC1rBahihPouAhxGqQ
TwRsjrQoqGmSa41G3KbP5a5y2Jz5YfWqxBTlNYMPwwIvC7DM7JSZkt/wQrTUWH49q3FPPBgDTmuL
XokXOA5AlVtgg5j0tReA2YA+mEAnfwFyo+JrpGdh+vUrVbsisESUEB12YHVhPBoFnUgPmFCeutnV
+Tymm9bjZFcqLM1ggGYMgrE+hDoEwrYrY1WddwxnEztA9j5kZvD7XPi8A2kvPkEJ3p16MdBkYvO5
R6dTxf0mFKHcCYW1vk4sRlYAERhpK7CtlAtmflNDtQj/8i6AagThCNi3VTygLwQYkUCLNmE5hoNA
DMEt0fq2jCP4JXVVhn1pI2wi9qTv936KydyWwddi4DiOAWT2OYTPg9/dLcRAc9E+etoi9TnGMdNO
UIeOGENdAkA0Qpd0BHtAuVNK08nyrYWOD7zEJI+tErkP6UiXpGaLhGqVJSGs6QNZOfedCHNeOm0m
RpV+AtXO8xdI+mq0gkCUqgmcKCeURWkXHOeYD9nSjpnjheowT02xdaa2hvoaUupoMfGGnQdWepsS
BH9oicQFPHnvCRQzrH5J+jmCV2M2rewCL5jGbRg2twMa/9tlAK3QNjwExyTimaiRZj8VMGuGrm0z
SVlv/M4DR4nI7zaA5l1qyDOZX+cSYqscMlCgwfDvoZDT8324sGPqm3Qbs/AOBI0WOlcPXRCYVYIq
DzC12Xdh0oMnHlqc3mlSAEk2XXw/s/QeHGToZxfIeiLkZTq97+RSWmg3XBDTPASGzgLHtMXBMALT
2WEic4fk/1J3XsuRI9e6fiIo4BLm8hRMOfom290g2OxueO/x9OfDzMQWWSyxNLNvzlEoQqHQiFkA
Mlcu85udCcxnl8xi3rZjb29ELFRHVJB+VGvZ8f/sN3pe8BOM6cnM+mXfJAFX4XTIpZaZdkMXdIgr
/PUYcDhSpEAGIftN4sQAu1C8lF2CIlsUTFyxkgKP2xiRTkmFC6kmR/3cnmD2SL8paipi9UsNS8qd
w/lqlHPFbczxXmrIxeVFShw9IaesLGubjEV41ashvFjbXNxkBA7Vx8Uu558E6YEGyBAhZs5faQB1
uua4rHgGRAMj7FSdqS8ar4Ii7S40Oqu26t1l1mpXGVTLkZX+SoVI7BZB8CMLYSSNMHI6LA2Zvn6K
baV3IiF80nFaeSbhHPYnGEkVweqgrr0k/CoS8kCxRF9VPQ629pB+Jmzf5PJ8DWzhITa7+lrUXhCR
LdW4YcPjThq/mW/DbNhk0hg/tICqn0Klh/WisBcy2ghmF+0WHdQfmEReQUa/1E4Zf5e9tbdCgAEw
0+WbhmMgoNguertvhxEfvsH+neYLoBur+VIDFUvkqnFs7bGVJH3bocbh9HDftQT4itpMuCR2tbgD
GEOKZ0v0Sech/a6BeSYeV52zhONzFvdXoTXhxITDAnVQei+08L7vuQAlKdmUceeXNR/WthfZq9QJ
l3pUb/oledR7+XMPk9QdR/0hTKzbBg2KCMED0J2kiUVf9o4N+1bPrOJQ8vcW6rLtErbfexsgBgSR
NbzW27gXOyQGBkcpj9KEYkUbzGDtJ9kxxZdsir1Rt1E8AY4O54EML49yn1yCuIeAiDPI5a6vdFKZ
sIYUWM6DOzc22MNJmtYgh/8R+iNzFhwDjSRRtR7Ab26DOE68UtPVTRPn1xkp+J0BW6yvTc6TRvVb
V/ztqCFRmOynvl+u7Vq+VgfCG3zuElGNMHTDIhuux6ARO7mrb6A557wq7oS5UCTINErqAMNNnKgm
gcFR+GcQJdF1xDHS5uAl6hNrp/KFrzKR7ir+vwNhZJfCLyPbCdWDKiW+YYf1ERUfCRElHI/aAdKB
PQGQG4AuSBMo9C4ZSO+TEXzGlBQ7LGnZs1MFTsUuvTQQ6VUqwb1LDafQIsnVEgFIbt8HBQMH5RvW
Mej/aHa26+3hDhEB0HE9nOdJIRClQ/EQDYVyUCQwv6X0cy4K+5ALye3nSdnF5dS70RKBm5gs+xjX
w7eg7mhpWhLwyMVSNwiaQMvvwkNrpM0hVks/q+HlBEiGeJKMnE9mY/eFZDA7F+51jcJCKWPSM1XR
2jxNHuxYrTZABa1NVLeHwY73U1VdRZn9yUwwY5pl9Tka03Q/dUXOdbnef8W1IiNtMplOFAWQXuxC
hn1SprCQungrK9MRnl69jayMBsaUXWmx/gnRAMu3crAZWot2/GBS5Kr2MjulJD+mHQl134AfUtP+
LkVzAy5ZFPmhTTVKY1f047WYTfL2WtGPFbClsp8GIGKoJEylvFHXCNwOv4JFUSBIjldzGG8bnbOO
YAFuhikDLos6VukfRA9mbpyHJ2lc0n0xGitz2z6KaccrMA9SJKsu0Lp0G+upG0LQccehtHbSjLI4
nSsKu1wW3tDOP5e+Qhe4ib1FI7HTq1Z3kUB4DvI5dCS58IJGeqYXvEbSBwqhTTOWJlQUzzbrYG/I
UFeMzPKHTDH5K5z2qIxBmI+Gk0sNODPdehnlF8D/zRbqxL0ytLYrtAcImOoengfqxxiiVoSfWqMU
DKAkeeBmu3HJt3Pc0L215Zm2iNn7S5hG9E0Cao+5N47Qxrw8JfmjtZS0vXRVJOETRKRxg4hcuZ1m
2z52YxyDNgXOmloQbyBQmF6rTf01fLsHUUQhmEmuFTodXDCFIOHMk9Rpmr525oTSXZBjwN88qmFI
UOTXTEggQTUdqqOWjb+nosu8BjLYUYqosdo4Q/1mnAI/zb7m9LdruBs3dYN2/BztxJK4WTR71Wz9
ysw88JE2GJ1gzgBl9nxUIQelLzW3VhHkB36zW6M+Qek75q7aNS+5Pd1Dzg264cXKqambhAaXYgde
NDn1VBCpMTprmqexQawd7PAdkxKXC8ez0pLggniRB1dugBmg7Owgm8EwvqCTMW0ShBY8DVk0V2/i
J2EPu7HIfjZUgFztyZqPlF6tdYdxHMDJyf0N3obLZkn1kPtGchehInZgd26Q9/FWslMn1nqA7nKq
7UxF9dsO9bO8A7m/ZwPZAzf9KKLm2FOC0zd8LiIUheU8cqfBTLdKarITkEpx50Dch1UltgjSPedS
djfJ6uJrCCA4WRiHu5GM7MrS8m0UkKFByPR0tSrI4aeZypvIYI82ubmOiodlI8IgLbGH4KjwskZi
IFeO5q5sG0/0pDMGU9YQ84Q5u4OMVvuoMCT+JGY3VVCfsMtZv/2SWsGXJUQ9qg+G2l/kbtqWxXrA
iVkS3NFdXuU+1JLoqumM2xRXtoMY4xsmEQ+Uq4K/+UOFkrrJpWCPYtp+UqtDqkxfmtIVVeSMGReF
2j+TR9lOHuqU+np5hF57TYJzp081SW3fur0KODKWP1eGtkOLtnKMstOdzgj8bu11xsV3bJ6ITR0J
cBHnG4CPVV1LtJ9m4gEkpilkC2J0xkEdzdtIko2NgGy4knnQXw8N0u/kUExQh6fk2iytG/gcMkpY
n3VzuYOslG4CRNIdqZ1cxNgmckhqvxhCJCxxuHqyOj0sUb9sLOs+1Mfb2cx3s/UUqbIrlv1Cy2jP
23CWuEEHI7vKEwnTnSb8mlacqvQAqbomxK1/rVnSjV4ie5Jkzabp1XETEwIl2qnoL0GcI/PXxgej
0WAGJzdqrv22VEFkkbwChncrYhQ8w0+qxZlNo/smC5XNYqVfzViSnRDItgtlEpBzbN3Wx8VGWcmc
ljujT8migkJxprn8XhCwrkSu/6boF37WjSQ2KlJq8PcPddU/yzrolbRj13LguOuJkbxnTImNowEb
IrXFz94Mn6Np4QY0+gebI4Ra5NA7lpwoa+6wVUSqO7o6BXsTbLkcGvWWs0mNa3bXsp7ToynM+15b
eq+KAgnNdO1xhGQQVf0IvKP3LJjaXj6rOYwF5oNlCY2rGsvfzWR+taTqdiC6X9swSZo5fgTt9zLG
muWkQ/UL3bmGjTZLO1BeOUV7vlWWHKF7SZB5i8ofause7D+Dpolua6FonQfPGlMwoP3bSFX9KgLc
3XTJs2FQowXL0yz19NnN+NNQt7ozHyJbK9xgaCTuSrqDehZsQCX1h6mWTVe3aLyhnrRL7Ce6qsCm
oSA4WVD70YRemCSqlUM2bwOp+oZYypH/Ba2XYITjaMLTKeMp8ukLjbwTyGHp3IEcq5OHSkrQQVoA
PGs5PJmR/4YNMa56muVVU0MPTpGUbVUmj8rAC9P7K6nWIH5mme0kwS2Gh7ZbFXQQrequsORvZdb/
6FEcRPJcjZx2LYZlZfGGrn2kAsInc9Jl5482lx1Hu4E83QkFLUnbrmq654sXl8r90Dag9pH8s4Gm
b8CMQ6/Qxp9pdjCjBBm+pYq2aYYWv4kEJtSZO0PNyxvLDtlDnJw2NhDMadMvlWI8tXzWjQiyEMTf
aDBReKIxmDmLTdVulsMuSWJHtAWspn50ZoQRlF56TIFZD5N9pfVm92gnUJB30jgQFjqTfg1tTmq8
DnimPdzTaD+EBVedlSOxk6DOIOl9BahdpyqA0LmM6HkTznOl/waL5QVDabc2hk+BKVY6jPIln2gn
mUtBH2eqevIZGheRkbG9VM41AOiHrBK7isIaAHfjaAOpYWxOPDNnIpbnGZbg9Bgwet5IBlpwVSm+
z4tOc7dt98ABGk+p0Ueq5K+6mk0eNzOVR58fBgQrr7NIo+fL+WyYXLGPG8Yd3AAwiBcP0hmqadQH
LrMr9ka5Gjj18GTQVd6mBi+CzruraLPmJY3+Ve6Rm8kkTfdSbpN8Cp9pYTP9KVs4kvMq0kEPoZaB
XHDo6RZKRHGjvJF7fIVlNfFatU0ckthwE048GRTG60lf+DhxJ4PXzHsa+KFooHXGxyyZZYgq+QAD
QCXutD/tAbMs+rkmDdj6i0X2svn7Q93HMuffp8rCbxSJ/zul4u2vctX4bU//1P+DIsXMaP/zwPf/
NPnpvJd//s9pL5NbcNkaroUMbwGpaqCy/pz26tq/wGYrGlrDDHwZu4IE+EsaR1f+RTKNOjEK3QLh
mhVj/de4V7P+BbQLTXAGvjrYJ2H/nXGvIZ+gOBgoMzVGmxi/dZM/ZzBYfo0LaIy2myWzZ+Mpmgyf
uZl2sz5bO7sskcwjg0OTLii13MltZfbUUm4dq83rHere6tc6go+KYhb7ejKl5K7XY3VfxGp4W9eQ
N9RO0/ZqBUef9J8iF3xa2jBIRI3AoTlK5k9jEPXcKrxvYarfGlrRMGgdlOgr9fK0qxluXY2wuxFW
G+DFSkav/cZgJtl3WZJ+qoeEqXAdq0DsguVr0c6GCzfJJsefGRXPXR7dVLmdb0NVohOeG3DIoGqb
jtzqgT8MWInkRV7fhJBiPdVANMEsWnz8IqzujpbZyV87dYKNb0U3olo0Vx6qzwjUyT7CIDQz8CFn
3G0kyV6Y0gqDV7rxh16q7W7q7BHRHWvK7zIpoxrP5FHZM66hvZVUIepr2nxTrA2wZRmUZZNXNQ1i
yJA4foTmb5L35rpCyPpumGft0MmU6fVMrzFEJBWptqC5sXAtMfFTHHJfyYXGwzTx9bIk+rWu6MM+
JP3yKj2YHyyh1miAovAQZikJSkf/lqZYrX5NYoZVKnFpQj8gbmIfuF2CdQWCZAcUHeptliGfOTRW
fZ2g1kAHVp1/LJrUfsor6ulhahnsKgkOFFWUPfcxQ+l92qTktsghQyatpBqNxVHyuM/xSw/U9oly
jpQ1VKODaYriSypUfHu6gCl5oTXdNkBoiWy6Dj8HRj3sUU8hbTHz8NYQiHhM5bDcRxlFgCOyVGfy
tCRPihQotwJ5jNLrss74zXsWDdqB9TKSxJbRY4vI6TEbzeIBLimwAAi3NE1UI7C/wZmMKeEHE1GH
YKjcKR+iIzJ0EqoKkYiflyDJnlfJpn1f1exLmhUm8+lwgXYY5jXVtTzNj7bWaM/IHSZfYsOe1x5g
0rwoNE0pBdMI3UHFpD+FAOQumJe1BxfTtE9IUZ8g8M7PqppaZKt2nzuiX9CGturxblKH5aXVzMnB
HJGV9bBq73Kuj9qbQSfsqwHFfitm4EsDuJvuxsagV7FE6O5uYmUcb6CcYk8leptbUUnGu1Cum1tJ
6cJ2Hd6XhVu1IQrJM1dTx1WaZXeLbiW3cdotP0ZDX22ZopHDIqJph3yE/pwh17k3RStjoFxo+oMa
KOavxlDqm6YcsaoPbGOTTZ3kk43Ze7wiUg9WXnatCsn6GgbkEVLRjduYJizyQ6NAuUGCB++oWR48
jx26AR7M4OCGQjHbWoUp3cVWHn0tsjTfIkIVHcI5JVMhf9d3ljGK4zwxD16SPKb5Vk053cxUY15j
xXV13Qq7/RFMdUA/G7iIh0DZ8DAnCISqljkcLY0W21IO2V1LrVw4U5nY6+5ewK/KWrXtjWDwgimo
d2VMsqvl1HsJPet6ow3UqSESUVvb1kCkp0O/i5eCkNGKun3SYjO8Grses9OqX9xagRg5IG3gKBLt
tUViGqKbTbg3EYf52hVj86zYU3mXRCVCLYUBQVgo8baqygUKT57VnlYjWDQLhc86IHD9tExL8yky
B+23HTLfs2k8H2ijMoqR5V+z1TwmBZqQiwIqJrYq4aJ53NMKiC2m41Z1BZYx2cw5XRzNjNR9rzFD
TWo64hluwfDpgsKnjFNZhmK2RuJqPxLaZTfLtX5LCopyVEkW+5RZ47xXkf5lFF7Q8VoywysGWf8k
rHzyGIjTxAIBeD3n03jTloW1V+hubMwkIjTOvfU8tEv6gBHicDBQ0LpDhkTd52Fd39XVPG27IuxQ
icn1n6USAOhFR/dLUPfFHapiJOKRWtEqFmXjFarAgDoq0D4xzfYg25MV0e1GOGaclz1JrHpUylxQ
bNtF89NemZmGMtLalvKcM7fktZ8IRN2MjkLO1uKJbrVkwOXIw2NtICTSBDg124lSkF2P43eseSbP
qLXputSD+MqcOoCZI6IeN3aXY9g+FnKEc2JrMq6qAmRSu0SWjuNQBftpytU9xaTho+HR+Ua9tq+G
sUX8EyGVh2lIVy1TmPp+qWb0BjtNlrdDO4pf/ZxQoo8S/ZxwTipu59aYsg2d4PR7mQCi2AEjBqZr
R/HKD2GgJ3vhlI/7RFTSxDi5kBxpUoInNDVi84hIV/jEUC35NprIduCeMPxq+r5+QBcr/5GhSPRs
SDJq8eUIcxNZqLY+WmhgHDStRRKmUeVbObNDGrZaAf4HTvDTrI3qVWMGpPt9pdE8sUNjpytmsU/l
uaqOQaT2mjNlTQvcd0qfswY+eDxowFgXu7geRKN4COKiyWPK5k7XmVaoAJZ4E4t+p4sM+UpzkV1k
Lxo3LzrwGlEQecEsqqfOMoNnBJWor7Q5TdwmSIZtM4KZQBFqnV/WyzdTVTuXJOvHkCPTmnVDp3mh
vWSe0YQjGqjFiPJ5r30a84WbOSktjGxU+pQNFT9HU3ocgiwJGLRXNDCQPmGKKEQnHoImN1+gx2lX
tbyGdKTmtnIAUxxV+NLvSAh3uLgo9F7yZm9URfsESkwDoBQ1ugusV/kuTT0ST1Rv0yNiWcFz2+vM
2mwmAPdw1NPRm0d9vk6R0NyV+VzQSoBYXSN9fxPCBHXMUsp3SiPIIsIyuq+LePqmZWb40nSydsMb
zB0DTbJdlqk9NgaTcWd1MnzVBLBcuLHrwNYceGHzbRwqdAq0UqngfS/xC/I84x51vqXc2JKl+Uzm
zW1dxYj7lBpec6lR3cCak7Y233xX0x79bLY2klNT2l0XIwJd2UR1ZsWFeluPRnVbWUr3ixlieByl
kracHYvuqqfPfR9M0XKcMh3KTTZGt1lkcuKZ8K6wvobSO8vr63BI8l+SrFBEKiYyJ0tiZRVXsNU2
bpOa2g3F8Nochp4MiGn4QjsivrdRNgMMEMcviWrNN5TCq6QtN05WxdZVqccAqpaRydZACnqVxYX5
WNu2SUu8n56YgatrN0xECjoKY4K+nVwdZhwtDhFd1J/s9ZzQqVvAJUgfrsIoFC9T1eVXAM/UGzjC
kdjIlmgOsEzzH41pzc+092IPPqzlMceqvGmYplsdpZBd25AtTZpKf0vjdd8UTGwebT1LfseJTa5q
hssWPQ/xLStXASWUeu+VUJZ+9KHcPyWqPiD6IQxA4UD85y09abo6SB1KR0mpuBettp8/iSYrf0Rg
GT4bwTLVmygCv75BA3g+4HeeHWJUsrdLW0z3qFbpNxVD2Gmj5DZaDsSP5SW0q8wP03n5ouv2CiOc
qeTVZX420lEdwDbosIVENF5j0zO7o1Jr3/9+2fnf1ZT/v7nfCPDh/7mydPofb2DE6z/9Z10pmfq/
oB4YRC5FRaBTM0F0/1lYShYGNkLRdao6sLyaslI+/6osVe1fsAnxwtVNAfTYWP/gX5WlYv/LUg1d
tYEX/4k+/hs44rdwc4vCVoPsCj7FZA2AySdcpHGaRibJceoXFY3DRUfVsEIt9Murl/EXevm188xb
LP37VU6KV0suFTtKk9SfpAMFWrhdugxFnoePVzl1f/3zYdYyHccn8Lr6CXY+6FEGQ3Yl9VUwHlvb
z6AIJBv1cXGmzy00TBA/l2lVb9kOfzwba+H9BSqSvPOUAh1SOTAsbVNkw8y7CEeFqKm9jx/sLe/w
/RInVAS1V+KE0i/1tRaEAOVoguA5GpQgUxiSyZ904/7jBS8908mLVMe4KIxgXZCZbkbkWPoLFA51
3Vj/Rq+/f6Z1y7ziOZiqEZmtYAkwEOmD4YxPeDZEbngsfOkmvAo+jR0wbCe/KnbisFKcdIQY/mQ+
0OH6TyD6Cz9ibbq8+hGz3Eh6gYCfX3vWNrsDrHykg5seQCc6s89oevRAKV/4midMzr8eXeXcc7Qx
jjslemMz2Ndhzaro6qgI5bgIA6Fs6JR0w/eh5qDgvUeeajf+xM7h759E2EmQBjTdhGRunZCBhiDQ
mekMPLGcX1Xx8CRX6OqUpWdX6gXH6XWTvPvCuF/KGN2jGnFKc8w1ujRB26d+ZO6U/ljaz0l54cSf
iSum/GqJk7jCO4witeiIK3LkGp22zaXfSZpfWfa3jw/E2RP4aqFTrsVQmg2aJCkIbeN70+Ruz5wV
Mx6nkQCIIYm108LK/XjNs4fw1Zonp36KQjtAcir10xmdg/GOMcT/coWTYw6aCSBWylPNbbep4+9Z
vPvfPcLJIQ+CZrYLuvz+MH2RxpsaOsDHC5w/S3Ba4dygUK6cUkwZv9Av0tnPk28c+hsID/NNBhUz
duxrM92sbNPuRqQuGVb9T/b3q6VPmIWCRsmiISPuN/UqNigDZGqG73OiXCLwnUhS/BUw6Jcq0D/J
H+ST75QXhizpzZwimT2A+kMRc3lclUZJ/Lbj8qJmP3EjcZTszuYxdcYZYZY7Up16VrFsL7zws3H7
1W85+aRWnk8gqKbUV2pXP3CXe1DBFXe1tkUD7sIGPRtCXi12Ep9B41eLLrGYToPHthpXJMYGlOCF
XXRpmZMvOZgTiLiW90uDgeEtNiJ4wqWAWD9+d+cOtAKo0kSdQlXeEYZneriVMo8ct7G9S9C1MfT8
QkA8F6deL3HydVR4Pwx3WYIWjrrO/fPhWBeMjwPVU03Em8r0whE/9+5er3jyibqBhvLU8Yls80cP
31Vv7mP5wlOtf+P0Jlmlh0h3aZLgQPD2mh5robbtyPeRB1B/QPHQQAW8DrDYVavk0Y6k6MKnOnex
vF7xJPZmwC3CBiaZn0oy49hjlLBcfFNkf0uj58+T/Xqdk5Mdll2Qa/RMSVXrfWlgHxKG/2Bzv17i
ZEssJRoEBlLdPsgOJ4QbF7bfOvb3x3v77DZ49YlOtkEY9UjTBmy8BGVo8Hubuf62gEz8eBXlTPQB
Wa0KTAbxubatk/dFO9tOe7XI/MxsdqSoO7mWXabpd6L6FIPqW4oFaLPkJKl+Xwbx9cfLv39Ishi8
l+B4W/iXi5NdQfOvNtBIxkkYYSUnbGZumnoc7mnXMHf5J2uRHNKilrGjPknUiBSVaAJAR6jyg2eC
2qI/Yux4YXO8D0k8EX4f+G6sjG375LMxxostaapzH/z2ZlZAGy/onP2TRyHbJeNEUun98S2RfM6z
Nvcxf3AH41ed/QAbu/34fb2PfDrkftzWVY3a4Z3WRFsucmRFUeGHOUQu6HdfTMRN0QVwoahf24Px
3dLNXx+veW4/wBAhJuFPy3j2JC7BdRyTCg1Ev1J6MkNlI80YZKbex6u8j0U6pAxqTAa/zKFP+fuw
0JjkyGnhD6X4po3yE53KJ8QqP1WNfEGn6dx2eLXUqSIDiM44iEXGSxTl56wsripayB8/zZl3hrmM
QBgAWi12M+sJf1Vy0TXtmb9B4Gm67MdsVh6cIka32fPHy5zJmXTWWf+FWZhOk+PtOn2D6qwuwBul
n8XXxY0yB4WOJ8hOrt56JZAYF3AjkKsvH6+7Hpi3VxX6Vvja0ILAtlszTw7UMq5nVh8LX8UqFm9Z
PDLA80zB1VQxLb3wkGfe5ZvFTvKWIEzbpkbm10+CRbouyPx8kMSBP0dwqj9+rvNLWRjz8GAEwZOt
3ndTJixoZQTeH8a8xe1SHf7+zuBp/r3ESXSV05iJGlZ9fgIFVUv7ewbmx66T/Y+fRHlrMbTeuesn
+vc666O+2oF13zWZXjOKMWQQwmHefi/lZCutpmeLAWQh1h46Vfosx1jUjP3XC6u/v8Hern5yHZOb
4e8mmBIE2JONpcpFCQ97fsa2Tc5KX+6+GUiltk3iTOGvj9c+c7rfPPjJ3hyrEbzSwN4Uy88UVrMl
9xfe7ZlQJf6o9WmD6ZhBnRzudhJTA/yc3Q8LTl1it1J+AEL2EaR0P36Ws+ds7Sr8tZL69iP28PXK
VYPUL7PgGmFFfxznX6GI78bRuC6M/kKtd+Z2Eat0o/2H/heX5clyWEAG+ajz1aKh3xgybFBw+YFd
XreriHKJ6LCK4uuFi/PcB6MnaxkG3jIYGp4cusYYJbxtWZVhzUtUhVeLqHYfv8dzX0xAnJZV1PKQ
zDv5YtYcq5ERsISe48nHjCKeQccygKvMC6nume7s6nBOq9tQSRRJNt6+Q4r3JakwI/Jbb8ITCJaz
U/nhIXUmp2n9+k7eNNfJ9uPHO7+ooaqyxaWDWNPJYYe9UpiK4GAF34W9sQ7TPj8kruFChnkUQO83
sXtxzfWznN4Ba1tPIVKaWBCePmgei7AKytJvXPNFUTc6E0Un3UIwhF3r2r+q7aUC9txXZLKweqeR
nr77iuZkJLZWNhAM1BHqbQJzow2AccvzIwZjF7LgM4uRhVDzoX5F++P08fQwMmWA3KXP1KPZyFFy
xKb9W6Qvno1b+IX9eebeMdf728YskC16mmIpWAMbg6lVfj52GwO0mMSl3cvphXBybhmSEYsBDRMR
8Hxv9yZGVL1lSpD+FQzR84TxY5biqBZeONDnshKT0mEt/1HCZAj3dp0kClTTkrSSnh7CQs0+95Yd
bgOb5aAj4ZfcaJ60Ly/ErnPPto6dNAPRGqRsTmLXYKshRNmq8lvAxj3QqBl0F35DF57tzDKg2Rhx
oRYGQuX0FUo4A9cjKCi/HcqtFh1pdwBz+PstS51zTEeZMCIjh3byoWaJ+ewUkaHCnN0YBVDFS9XK
iZDcH/nBmyXWqPwqP5hnMbZ1ToY6OiM+r6iIbPot8EdvcXJQ0lgUXRa1PBPp36y5vtxXa9ZxnqjV
GDc+2AxPdgD9szGsPfguZ/EUTz9ekrd6/7UEkkEMrq21ltb+GM+8WlBFESwptRmsZhof1AQXPWk8
5sElfeBzyzAct6iYuWRQ1H37XFmcQTiwE6jd8I2jeXK1IcVIr7sQ5t+HJOSRXi1zkg2UqjyYsNwb
XwEvJO4rUNldf2Xo3YU9vopBvQ3tbGxdRnfVYkoPy+PkOyWtVEEWmxBYuu494bfbyGd28312c/dv
SxqyE1mNkhl8mMn19S7pDhdOghYKKj/ffsl3tZM7KbKU1bPqos7vXBKIfPexkDJca2hqF4pZIvvb
jxXimL6AECj9AihkMG9TmcymuxCN3ofAdRUm3lQSQkUw72RLxMCM80HAAMU68764i4/jr9Ix7uAu
Oarf34F6iC/2kVf30pPv9nbRkw0CejeOmkiU5B6psUGbJxSbVbExOwIh3Kgb+YspNvbvzond4KHx
LyQhZ1/sq0c+CVpQj1ckKKsjqe+2N5nsNv1m1fzMfkSmy4TCkSG0IBDw8PHCl9Y9iWRgxlvgVkbp
1+XnpU4drQw3w6UZ3PsUiw+K2hnJFTgF/vPkfpmMPlTIQMr18GmfYCt76QEzKPtZRsPdRyNn919o
PJ/5oOs1zcjdREL13W2zfkw7AKLlzwdYrY6cItu0QXXix/wTuox0rTiatzqKuuJOAox4YRO/C9cA
MDTiDUcTBLR6+shl32hxUs495Jn8eW7bowI32PnbH48IQPMC8XZTfZf5FJmO3U1hN37fKLCwJ6+l
LE5L/cLmPLNHOPGykGkwgUI5zUj6XBvHJVEbPx/snUFmAsPb10V99fHTrJvgTU78R8b/P8uItSh/
dd9YM6paZZV0PpjfGl1M7TaT4b+mbXmYcfNBFiH+8vGK5x8MoT0VfAv56kmqhWuUqi2wF/w6Ao5V
ZkdzBAFmS9mFO+Hd3cOTCbqAtkUbEIH/9Xe8erIxNeo8KMfJH6dbaRSbCZO4apowQQr/wTt8vdL6
S16tpNTo3yFd2vkobnl9kByyOvTtIdkYA8I2xYU0/30edPJgJ+e6NroxQuKk8+vf2U9lk30KHls3
fQw2wGyd+RhdWO/c9xLIbmLOS3uQs/X26ew4tKBa6I0vCXXXLD/B7m4Gc/Y+3hXq+xucz8WNKmSV
JiQCK2+XMZKy79sSi+bRWfz+c+OGNzohq0BEHBIowvSWOx3M2YHr8DDeVt+pD//BwX79C07uIqC6
fV0J0fiiSVyrhkM3UnfIF0LU+zbX+vlePejJpdMO4AStggdN9gNFb7cbfdVHwuZQXyjRzm8UYrFF
nW3p70YVAXaQEd+18eXt5MseTRJX36t7FGO2jC985W83Ev54sv9Zzz6JJQD9JfgDPFlxZR3sY+kE
buwg9OLAkPUT7/Jtc/aIszFV+ggqUL6Tk2Dn+P8UaDKCeJ2updrwJSQ/sqB6EMkl0McalU7jJIUN
nRJ4xNSJJ9GkwiPWIJ1mqQopv7i5skLMFK3hNsWrUWSoLkGJEhhlfnwszh2+18uehBYZGoKOyBLG
iOpnI70x0sSZqwsB+cyVbb1e4+QtTjpGJHbNGlhwb+v6KVwaGNdbZF96FA9UZblwzs6egNcLrj/o
VbxMksTIoOE0PoNAAbUlkG/tAY/naD+I7xkamMJCg6McLoSYS+/y5OJpprDOZoVl4UDhOYzWgf0i
mEv+7S+GzCwzSGZd9ONP41ghkZUZpdT6Q5VusYxGX8fa6hexJ2e2PssgV6lqMnfpabOn0vSoSeaw
86PoSW3ukkXxWzQchv4fFB+vFzo91AmcXcRPssm3wmsLrnEEY9kIh3/w1ph4yqhiYQ5ink6F6jEe
tR7nTT8d2yPoQ9yWDR3KnV5fWOjEpmKt3SDGQP00Ddx33gOTwlC3ghjxOx+ru8/4TMV+9Qkrg6fh
SK9YcjDdcmTX+NGIGyTkC0RPL0XlM9uQHwAuiphFkiqfHmkpTHuhknE1lI+Gsg0OLV0MrXGS3/3s
i4N9KP1xJy6NV86kxm+WPTnlMhRAPNyRimrCcm8V474ezAuZwnvQ1/pu2d6C+1v7v5ydyXLjyJIA
vwhm2JcrABLcKVGitgtMUknYdyCxfP043ztMt7qsy2bOZSWQIJAZERnh/l8w819fbHOSVAi6FaRI
rz6oXrTBlmet0XffgVY4JnfTO6rWgAG1P7zZv1tRuDCzmJyYE/n/JxX6y4rC+ZRTJTix11K10Gw1
vc9YmAOtUiEV0tjtlhHWNNXO53uxOIkLZ/cPIeA/GyD+89X/9xPcfvW/fALBQJNJKyIFiGBerT8A
hgbtSgrUzZ+q2L/9Hf/yVX88PnZNCTuemom2EYZQZmVtFsOfvswtBPmx2Tk6OZzjUN74ZzV0ip0x
ZZaVOauxw6+IHlYGWuox/Bf7XTweHDP6gOhxM5nX8D1CoEeq3VO8LJutZYd/enR/+8YYkLnpsiOx
/Ln3tmrPhFWOxMWQ60AKrQtzhc+c8a7/feW+vQH/+NZ/ucyPOztNKvPVMhlXGVbnsO7PulLumPxa
LWO0Nkzn8u+X++cPeZM4kNkRuuCW+nl0lbVpw/lzOq4pTFeBGSoCuiJa9H+/yj/vHbcM1j8lRQq0
fMofz6XWIqyfLQos+XPFcjZaDLZW7/+Pixi0xKr0+PNlfoS0ekyR1KyVHn5k55HUbros+cZf8Ifn
8nffhbYbSlTUsZnB+JEijBVprALAArgRZF9tThRo1DAaiVvs7b9/o9/8OEy1WiTehsN0/8/tVZ5C
SY2HbGAskGJbE02vAsj1H/ai2wP19wfudkxKKUE3LcXie/39t0mIRkSji4ERdODFnEyUdCVYidcY
86V2vv6v34g+HPpxafPhIICH4u8Xo2badrbRiDUuFm/kNEXKP/79Cr8pwv79Ereb+pc1MLcYK49m
LqEH2tralA90SCUBvYBrSpf12vzDC/SbNffv17s9L3+5HtOeXVJHScP10rsxEJthLZ4A8Xj0lHh/
+G7/XBz+fq0fi8McyyY0JL5bfNB3TO5r3UoaXJB4G/sujJmVh2njAQdWrnRc3v3p8v988v8bMTDp
z+vzj8fRrtKu7u0WfvxUwziAvJz0G6yaf/gF//nU/+0yP2O9dnQELZtcJu2dq2nPB3nO/7DI/u6b
UKDjME9VIEP99LE4jpAYPe6hoQr1mubioA7jr6Upgn//vX73TSjMI8fEAk6Y/DPaAdZgYB/mhs3Y
D+phIyTl8f9+CQqrnJ4w8EXn44/VqM+kqm+sTqzl1Om8zM4lEBTyH9ah39yuW0iFMIM0l2rgj+/R
3zqTs4bou5Huoh4ymtYyX/3H45Pf3K6/XeZHRtYmYgSyewvyj/2hOd1ERkwD965YIan122vuGX9q
nv/NC/W3S/7YmIDJgSGCcLpWxw9DAPlMc3/WFz+Sv0IQFP/+W/1uabpN8mlAG3nq/hFCNCAa9AW2
9XoQy6lupgCLNGw0mmHzOfR6cLTaPG6mevlQhsJZwZPahNX08O+f4p+J9u1Aj6NYnCAcHf18Ypy4
0EsFfzV1AngJEr0cnDLI8nNev8tlRHg1/Olra6yAP3YY2rI54aPF8zeKoRISQWrZlApvLizdGwLj
w6Ymk54ir/BruIt/eO1+87jiUNWo7P7XMPTjnQDWIGWiI1Ijn6dlqjssHDS3pfhDDgV15zdXoq2C
82YyRr7hz1igXsq+nRSnW3dLoSkb6+YyKKYKmrqUxU68nqMxgjlE9I9DQuM5jjJwNQrp5XMjEh3j
RVvkcA+0elPImrzpkY5gUq+iddIZTIwY2bBxSgVeMUmka3YjjHd6PNeCYwe/NzBZkNulG3tQWhDx
VnFnqHX+SO+kClKZDmHml2tZ3g7lHG6iAQTDSk9oSV3zhCblysnq8SvkZBlx8ECTiOfQqt9vFpat
ja5XcM9agHHWWsrRVmeKGXoC1uwWxGizb7tEDmohlHe7LtVVY43JxhL4HpaJj8aAeukrhk2NNuri
IIrL8MA0FgfIMVOSjbdgVG/dOAW3OorESbE0WM2q7gYV6tZsiSCd1PRByooByKvKGHme2MelmoDA
RfKn2uufo2154OQ2kHI3o8Nk/1yYmqfR2wJSjNHouQB6ZifgkCc4C06kPAn4XESGL0OtvJg5itY6
xSBeTEEplY91KD+oxrxylMly5S69tnpyV475KhNKYFsLE9tg0kXRXqsuh/6gX8BjBpBjHVjj4iVC
Mo6D/gQu80uJllPfKodZyu6WQUL6kT2EqRGY0fI+Fv3WSKXGHespO42Vco5G/RDX5kORySdQ9MfI
aOD2gQnHo43/vFMDoykqX54aSqYiyfwZdbuhYYfISD/QV2/zHkZh7RQAR5GDp9k+14uT2lvfOu7l
SpG33B5k48kECCN6K6f5vDjS1pSaOxOq/ZLAwIwq6a3LU3m3mDnuggLZuyXx8MKsk+DkO7FpHlQZ
0t4i9XtRO9uSus8WXoIGVUpeXEWn6yZpHwpM9udJikBCJYXqtcy/Y1MI9VWIo3qLMlt39dKE9tEr
NVBBfXad21CA1Bij25rVIRyXKwCH19lmjL5I49nP+U1Ss+cQo2jpJpr7UwvY1nfKufFa23wtaqXZ
qOMcbgn6rmCXgaRn5a80xPqV5FKyEn3BxHIfYxhYdMMdJvwwrdz0/O+e/l5CX579WlkNZbSunOh9
MMX7JHUfEVhHl1oy581l+QDzodg1EW4heYFD27dEXXo7fc8mYlGA3u5YoDWVeWP0Wqer1xZPGsVF
tze6wRMKxSqn0fc2/edNmfuLYwkPFQHonr5+VYZwX84ZvWY1zpk51x/HWkmB8dRU1dK7ZmSuyWp3
lcOs7Wi/MfNnMI6ZSRyK1dY2XoZ0qzR4c1Q1P9btIK30QryZdv8k0DHYdvGkDuajIZk7oEkXZ2nu
rFraLpJ1X6bVtqiaczJxa2l7ql27QY1Rqih+FIQE3TR27ryAko5CZT7ktaVtq9hpyLc59Qk7H9zA
btELgMfGSeuZSM2TX7R4CtfUa15DyRdVcdQX54tb9B23WCfCUhwzE6KFNDyN8MNcZuS+TeAtQGZQ
hdCnWVASq8XnaEyXKpOOajlvltF4qGz1hQkOcx0P5omFjsWjyJ4V8CPegmLIreL0PVn6QOvt6zyZ
MG2qsHbVAV+QUM1nnTlDL6uBF7byuOOs8zjM0tdSoLXqi10VwysEdngfy0rnqYWMlCUUgNTn16wp
X/tJ+1L7eHC72cl3DtBguDBqvFIHcAvy0LF6NuFDW8RXGSCoaw9q5892VbtObg874BoImxsoyaZd
XJYcSY1ud5siaz7MaeSBcsC14mcvfEdbFM8coxhtVQRjXqkBThtBF5kftSgfYKjwL2MsgkpPSaSV
IFrM+0EUT7OtYUkUlwWErayKe7LWCwO83pwlgXpr2sQIQ7OV86RN9XMWK26nF/7kxJC0wxT0jXxc
YuehHqL9rN7AX7r+0qXCl7slSKLJG/RyMxfFcaEwP8exL9fqOhzmQBPaunbix8mpz+Aib4jFTRpD
X6EsZPflppb1NXTSVUsPkSYp+8jMfDap1M2zEDJ1spOq5rQM9gVc5okfPlqppYBnEcV35iC/5nlz
kBV1P1jzJqqU93AExLQsC6qWwrprVajN6PDgYccIH6qs9cB3vDd2ftdq8DGpT+HAkh8mvjJh0Boe
x9ZYlldDAT+TRJ4stE0I5aKV1L1tpJdBZnNyWAjQQIl1VqgrY+G4yDQudWsfUrVZQWw5RIa1j6fS
L1GshAoEfst5Bl/p5km4CSmGe0oX/uJEeTvnYntr5LMnBSys4xmmBJlsQZVgse2a+7Hs/KKaXpYU
2CYrzKmHV+QmFiM2mYB1RN0B1ZSaQlxIpfMc24clzh4Kabgs1XCWeuurnGu/UMq1lk53Vq9sm6gM
pgrNlBV99EYIsx6VZS8VwCb7LvRCKS4Awbc94D7tHLXSp7AV6HpqtLUi/UWtQlRe2ANolH4M0/Kt
caor9L8LljhkDBFdEqkEDYuhgtot1TBBSTFhRJIFqOn+KVMkh84+MwCgDNBuzi+LTvqr2l9Gq20I
Qr0oh7yVpeVujmmeb8UzJ/5HRTWPjk011mr32A4A/+rD2VS7L6t2Tm3C6p3OD3lZ7DQ7ORtW7Gtl
t18W7Q1KTGDN9SaEjUpN6z+2N5qSrEK+YW7WrVI2ful0j71V8dM30qqKgQybnUZrTyd9RXa1ddKO
BqMuax/UuM98PbKfY8feqaGN86yKMdpxkzyjIKGC+7hTm+nQGPILDqpjOrS7JXdUD6SQtJ9CQ3ix
PmorhajKXUQ3rYASosVoUQ84xbKess5CmNOvCtvek8Mf56bYJmip0s7YpMIoWaYnkwVWitj2jQlf
U3ssnOrDqsxnmajH1ZTxNdHK8yiZQTvmr3Zom5cELCngKecBkwIM2ELcHBDKh1w3OHTbxfa6rIR0
V0G5T2TxDGNe2avUq063awDFL43PIuZJWdokPiatUzw44QJgG9uMN0rWKaqjBfgjGNHezu3LgCwk
2Y6UWBs3h1FwscJJf1yUODHdORLOUVIjY99ilbO3YSbLr2Ya24GD+G92G7WbrHWThjS2plkpaCLX
FvlB2IXqeL0qE1SGQl91zJtfIy2ZdzrYop3QYzZvcHc6DCAhnxtDks8z0C2XvaMJJmCqGzuT6g+L
dWPFuPPT0A5KAFfgnIXKyRoKvxjGU1wWj86g6YTTCO+k6GOwpk/a9ddZbB1GCVkEcDUosi33KSqf
5XR8KWr5OzfTtdqUu1Boq1hJ3quhZE3U+6OJjHYtFxQPQmfwwYcVblrVn2pbnbUFal/OqjImu5xy
22q4scRQzr/qQ/EmpTR2RU0LYzlupSC2VPYUh72nTLV9PZgssyWNb1GMVq7bT/qwlZvolCftymnK
eAWv2teZ3zHV6C2xwOFW8mZJx3GLgjJoHOPaqzbsYTU6GE1/rXXrF9Ebg0yTngYIS9RVhVbRV5T+
ajC76rZL3bm2Ee/kMqtWtSn3u7iMgqriJejJNmhkvFfGIiiXJVjmER+s3TA3X/Z7S/RBZEhBwoUJ
6Fg4zawKRNOeGOq4yLqTrMJsQhgnxXWQhjp9c3DD2NBgPGut8ZYAxqyapPKhEOEbtHLO5ls0CACY
7lvZPKZZf2U+7FouVO7K8leVls0Fhdouao2DyDUIo+qLbY0DQD9ser3KWlMX1qMVpijNpDL0nI5G
HjXtVDd1sp5V19SCMTW3ko7uj6cMY1UyQfCLlwdTm62P3hayz4SgbwqcIVne54coi3a1lAdspA+T
1QvPUJbsHSTbV5TW19Sa7tWEJTWq6rNuKokvYEG5mK50v49YS4co+ZDD8VERiuwZyIG0sNomqjhj
oQZOp1AQopH4V9rCzid7c0O9XqVgEWnzPMnLsBdSdEhDC7+evYtHVB9VMWxFklzbLtrIVv4xDPpL
O8tPsbq8V6lVgvxMwtU0dGejnZaV7RAtEC8SEtn8eYEvJrAG8WiWzDwy57tSC73FUFZNZPwseUpv
HRsiF6JhIKKjrYit3IVw8BBdenUzIEuTcJyRtZWy2KvjRLBOQ2ZugYIvOZpBJZS6vMlbOhSCjKwK
KNpRkfpNPVjftYpQapiUC7IwT6/kQ5Uyn5s267wdMdNbj9ocX9Mqfr3pj5SZEjerwS01HE6do7JV
NPuqA7CdsrHPtv3Y2ilbLechUw+CBQVK1hC7JM2D1jI5MknzJxlS6S/pTJZU3+FFuT24jjc44+ss
EOtJ3SNWxJnNteOuDOdyTN51ObqdMjHqUuNvwSilxKfKSV77Ub5MXcJRpTIE2pjE12aQzE2qd8yV
Z2BDURl+t85iubWInnAsmmuSCLiizDLetVhNDgRPo6/YhC9dMT2jPrlKzAbnc/XJgWHk95p0dJj+
K8S4V6t6XSLb5K1IXyZTYDUy0ivJ1GqJxIoIAgJMGxRpC4SSUxozq68R8CF/yau7JA4Dund/teP4
yy7M+ypbjotlXYxGvzfnMkgW+1st8Kkl/EkxOwx/mBdwqceYlma3T4j2I3XeS2HoYY1gM0i0NZl/
6y/xfB0s9dDzr0JR4EkqQZ41pykGPRIXkQNXXUbCY093bWM95kYpQ4hkWSitmaO6PLzG/fg2d9lF
glBZFRqMWOXJ4j01FIJpLV/g4ZvatSjbOyWtV9m0EN5g7JjNdT46b6Bp0Tqwmutp9tS36cEu+2Of
51czV7f6hBCAD1XHdHnq0vilKNOOIttJSZwgSerHeZTf2X9+hTW9cNBbj9JY7uyU8qWpGH5VOVeF
1QlvU75hGAgfm6EcsqXeZ7oh3CYlKjXNTcdGpDXWvYOGvOiZYrBwMqTjtM9Fcsq7hAi/CmKtXBc8
Mq4Wx7tCcXBVRMEgLbuhsQ7qYm3phHoraoGTc7LXtZ3ZT07dapc60wBm9PiwlH6JvFHtHxp9uHcK
DbtVE0au1adBq+ie2TA6nyb2l22yOGkh9UprwiDDsf1olr2/KED93FmLfg1T9ssOs89Fkb6U0nyQ
w+yZqsW6K/Ir+s0j+HvMkIuNqDV6VI3m2IgaWrrOD6yxLdR9T1ArkgM05me70tWVEhcHMnsfeO4h
G+3Jt8zWQjOhHXk37voWYUjZyRsBrHa1yHyeChC8IRmgNe1yE2bGKtHpgzfU554KgF/13WeRdedF
BuJPwJKCSG/uFmcEjl/bZ5lpJZeGUIyBPYPtvXqSRogtRhJAMV1cNDqPYR+eQnQwfSWdpKZ6Vubs
nnt9VvI66EQBOVY/GtFtpAVvuortLi+XS0w5JIrwzZXaQzVNvyy1DeJEc+fcOkx5c9OGUoqwMm2v
E7hz+Ly3YlrwzMTa1nXyrFfKZ6Vmj1rCCi+L1I+ddgen/tWZ6ReyteFck9O5tRl+Vqa5atVm8Ooa
DGXSjXsQgA+x2mOYYR4Rzuqqs5314ChPKkOC4CPEUxFyz2B1X/W8p+k7tB7J//Zpmz8lZRoIEnE7
qu/bZNwMYFa8UTTnHptbM2hn9Ht+rAEKnvX6HrggBl8BHRUuJIsOd4hMOYglfbsY2aVCIdXO0kET
BmBt9agniAp6keOfikKko/bezEMyuyyYNTaFWg144bcS2+1oV69TEj7UBdqqsv4eJwizKZjHEhdR
Cnd5XppdmVNdGvN8VVDlhskMe0mPrBO2HG7RFO2srnhXpvC1B6/sqiGOrKYYVC+vJKpsdS19zTHG
RRnIcJDryl7EWYYox6ROo2eGZxbjrw42+WaUJmtX1BZhhjHcyXN40yoou3a0ToZON3vRWHfh4HwM
jnZtNfkRWu8Z4Oe7FC/3kM+veSTdqLYes/M8EhNLv3hTWuXNLtX3lCDTZRZlN7IW9nLNwzaC3442
tlCepbbEaJSdKn3gWCIedmZWHGWJ89Nxfqrjesu8pGcOwEtpk4YCREFhgmiHCbaWyPEBb0vwzBx9
jXHm2JTSqq+NPaH6JlK/yO9C/c4scOe22Z4w7SGrnaPmhK40wHcQB8OO9nWO0k9GyilZtwIahhmx
Qy6zi8SyiuLW7axuxQIDyVkJutimz6TxnBhBdfuiTXdFf8ClsFqsMbA5ie/lu7Yv7lOj/+7n2Nlq
MlYgZM0Q5AT9870iRignzQa0turZsZqglGjeWkbWSzXayaN0su30m65wPAuj9jhIOjufo15MYYcr
Ka8jTpTBuMEPAzESIgGJa2u1lEBkKZNaJbZbW3SwYJlpKrX7iS6ZsKFygmpzSse3Yqba1MyeLkWb
tEafkDubiYIj2/CBVPramFkgmdHaRn3F807eQ4kxdczTuFSbUqMXWsmeqig7l2p8JxkiUGPcXyWs
iaQI+uVeUrtdqkyXuqN6JdfUQu5w5rqEq7ulUiFnm14/15e2jaGr3+STHYorNOQI+yg6rkxwcNHs
XBTKG3gdXypAz/FcBb2Un0z8LwYVf1OLUP/GD5WzbATN84uRHspFv7n6toQt7qIWATYIrwS7dqMU
b6hh3jVT9GISsUFC9RzrrXeMj6wsNzIPLvaV9ymJ1wtAib5WTjEStFWeWuTGje8kyVZpn+26ekPP
djcY9uskftWYT2x7xHxYfjhm+ESZ/tscpw0LPI4L634SmjdYhVfHvOqLfh7LaStoqZlmHqZbdool
UgsnLxTmo6CuPuEd58HpHxSTj9xNj/Vob3Qnva+M9ohOU0MFW/DuxJspSdelNGKTfaia75Tor1fv
kEO5GtH/gI7GVeuQBP0xzXEiKrYLFd9veWfqVDncatHDRGHdMDct9G5cMKWa+UJOVwbOGV0Zdz33
nS4y8OVTYKI9NHq0V3Z/b6Sj1+rKUcSmT+0SGRp9LflI+Y8z3kURey2t9124HTJcX7SHyT0d5cQ6
kLEzv8cLYxAX5xbmX631sXF7qKs8RzFJadpdt6RbxlpelVqsJBHQ5IWg9a3us7tYXwH5cit4adFy
n5izL5MHYl3oldifZ5yZObK77Ghb0O1hwpTtm0hkHOSvyqy4N0I5uFyvbzqvsyDTQihTB7DsprZv
aGmJWms1W9m2KDTWERSMIxk7ZhZZTCvHuEzzt42cesirQEn029GBm8ChYR11lUFQeo1OQ4J6hxaq
iap6JenfrBC+2vJLQ8fdknuvu+mzNbQzlTxPBgMr9gKy/KDrVDizLRTlLdIVV4zKuxS+UOJfDQ2Y
DG4Nij+OXDqQ/ZyetEgRkUBlE4MVC2V4II1EUiKnMJTqQdj1HsMeu8KCbFgn98OQ+H2nMKDzkaKb
j+WBo7LKF9qxbsQGKhE/9p1RXJAIupnZRlQOpOfRKc5DhtktUmufVOncOmjfde2YlR/mMD12qCza
8E025cPEVk185RaxQ5UZdyx/Qsy0gwhq1gVWIy2wmAjk/ZMopg7PjrGZHX4tDmlS0FhtGu8a+M/R
8GJUji+31jaVymNZda+1PK4yqdyWKZ7F9BcGwa1JoVXvFg8MwsYA2A8kbDRtV4pxkPWar4/6zsQG
hDY5lO/bWt5U8a84aU5aRGBLPa2MYJ9L+h4B7zZT0WiztVRRvqFIWU2XIo2eFxU5mYRsubq3p55W
5ZEMQWYTHPJVPeIh1uRnGIerlGHUxK48Z6kcN1KMh458goXYzo9d+iwVRL89M6tmgY7wc9HunUpy
IUC4ndw8av2mq8f1GLOUZ5+0BfjWkmy6uHvH8+P3lYPl1jypJkz8KJUOZmb7tTxTfy0Y4lz2lapv
DCy4ynIazF2foYq0gqmQ7pboC48GnvlzWvN5oqDNEH8qCFTlXyBffZnOU2FMMqUH5dAt8uBlWfbi
RDgrB5F3e4zvDYFuDNXZjGR+LTvGciJ0V+sb25/r4oGMRndRZT9qVbzNLU6ROC1KKEJZb/QPauzh
y1nKG8+unFUFxcvr1LTwnFz/sJTlkTO4bVhH5EXWhpd+p3WIVO1ya7QtgkBlN+NzHhIMbnGEfr7x
yjr8JRp0Z7pFIENzqepQqn1UsxGjtgVNrbtmUYNMYUYgna8Vag/sOd0t26bYq9afjZGsZGTxuiQd
wvz95n5XKecQygwV0xJZ6Gs9lW5zDR6fnWQJJItqFbUMa0whfVOnRkMr7GjVki1HYvoEXO4Vkurm
+rSeKHYmOeZNNTyoAL9HNgoUq8p9CzvVRnrCUdz3UMZ7pU8RkPXXpY3v7NszJJV4kVLlaofVTkN0
YuM6Ki0g1oMOObsJlFh+p8h/qaILVEEbkr7ORmkX+joOtS0ANl+Eiy8anmVzJN20G+aRaE+Sc/aS
dMLWOe1HOdtkHG1FU8lQVJ/cSU2/y2Px0Y/5hibsla22IRVkNszCYVrqYudiUynZY0MuHKvaVlfT
HYQ8r3eoeSv1fWaTO2ghFdg5jF8W5G20PJ7pxVjJ2I7t/pejNIjd1OeyMk/hkq2jEIB7PmxrjHKS
FChYvxVzfFRNCcB36RnafLFK7RIPY+FNtvU2z8m2qejbp6KdLvE+U7POzapTg064gAegSgbMlP46
2qwqLeeXLP9UnNFoAainjOWNnfDzCZGzvvCOF56WfVoqu/CoH1U1OUHwMmdmcdCZ29IDSYWab9qC
23dz4Q3JSmp2ac/IwE0qw0oWudp078T6/ZJUgQQNH9UrzxWOQazzShn6sfXKo+ODePcztV73Pa3m
krnKhe5PsbkmyyTDGzaVtO/RSFTtg40nOi7pHdaQQWSrpUivg4h35NHbbu79Ga2BJMjsxt7LQtb2
XL6O+bgd7Plr5tiOs9S12SCSkJddmDbbfryHvuLWOHLV5rOjkthS8i7S8UIJnER83Chmua0Hyv+R
jhytWsWJtDMnnvCUClBjKOe5jU96QXcF2TdCR/4syq++t/9rWunUUl5rUcUyqd9G1MuvxKm2Ip9f
aADxw3IMDC25MhW3ym/y1LiVg6F2PFA+gaT3LxQ9bE+Lo6Oh5N0KecYr2RU4Jq12GImVw9Nk1kXh
djdFb/7VyEL+Uqw422Crf0IqV3tqOn40GPhaJwryVL2Enbi2LQ01HZkBhd0pkCUspKlDjnTzyhac
tyhC5nUS3wVaAnnU3b7MqT3UWkLbQZYY6mXKmuFcaRhESv7uJh86Tsm1caB8m3eKuhsrXVmZgvgG
EP0QIamv9sB2vAqFZJTjFkteTfpFnLbfO8m5bF8nrrFjGmntlLpX2Z8SaZi0CDTe08poiWULg5j1
q1DF4XbknTafk8ppgsbhOO0bIby+tjqlzcdiHamm+GUsnxrD2JYUOovR8aWe4/IKPaNDjVFd24nu
aeawizT7mcYYt7TvoUUHZkNTCuXRjn4cFtXayLaOxJwzqPuwHTYlpyWNiud+QjI/PJXOtekJILJu
nXPAy/KMeCIe5LXSSrZPfynn21bYre266VcpbX7HUmk5kcLPAqu2+5ajpX4IHbQcNqI6X09wzox4
7te9RBQ74WmBpYTNx/mKRegcI8tw8ApayzZcYqwgUjH4aRQyZBI3HC+Wot7laZL7EvC/ddhx3hsX
iY7zkJiSj9X72pTbd5UoljuzbeVDPkxwsSPK7rgJjGEzCn3EWVPYB9oJNEi6xruC9iNK6q8mkd+0
AXL1sMBt1ZdqXiUR9siqye7p++52UyeTCRksyJyozCgGC6S+09Jtc3iw94XMLqSFBDt2p464R7No
lc7Fd0JJ4L5jcQvqMvushntqTu48DmiAee7mGcsoyj+vsMdXK4sDrW2em647mD0Bb58cqDmRB5Bf
5FO4aa0o9PNWfgYUGGKk1PBeqXszUtdm3W4ZUF5p2MX8FHGPL5T6lKYU/qBKfC+JKm3aPEYa6nw6
Mu6rL2tUvTnBXiMkKPIiELmDz2hBIF4gDqFudaTa6YGyLdxCM3cJN9yLaI6hmW47tk0wzjkND21g
h8CBQtNfmAc1KsCiPYs+XO6wvLu5xrE7rNQKEgclcHVCG1yj0owmv+nHLSAK3KXRWrKr+8bqj/FC
iKiLoEG4QsMUxxEUjVE+cV4n+71i7Z252xC6e4l1pn+DlEvbYvML8Ja6t7qbk8gUfh6T6pMTLsrW
FME7bWOaZ2Ow1rbS7Ixpb2cNOKOvpo++NXk4lHG1UhOTxJh3rYsCBXEjVcyDZsQbNSdu0YcXK3Z6
vCzxKiMh4UE7NEUdoN1w8YO4dJm5c0q/Ci86RHv/dnYw6tJ7KivBEM1+h8OrSOdNHbV7mgZWY2HQ
6GqwpcU7gwBNcpKNM5TnZpjWOkXtYYwPdaeeRasEJmVAOabu3DGfrzcvlK3xTuvhhSdsW90MQo7W
uK3QH7BXnyTFfBvQn2rFL2hpXLx7jnHD0V/IjC6tEMYzhYU1i92utef1NESrUeKYu6pb34xLttFw
uywf1rJv1GFfcyzfdA4RUfeoCn2vN/mLk5PsNedYOH6zRH6im1szHt+UqtmnaXufKtnrkA9XhjOD
KL8du9jGC/s+ZqxiVdkHqU+eSDT+h6PzWJLUiKLoFxFB4tkWlPftZzZEuwESbxP4ep3STgpJrekq
yHzv2gN3P3G66Byso2y8jWEiTKugraoCZzRtLJrPwalvXDX+QpKdI/ebdK1VH7NYLfdFT6lQifA0
J/GujOsVDB66OqhV6jOQ9lgWnMNkU2dt9mR9iXiV2b8jldS8sA2firtYYa7UibKSd3OksLLr8m2l
AMx17YPaqlXU8lxlFgUEJZdDtiuzdp3abI41nJBnobrND1168Kdum3sLWWb1U47GQhmoA7zs3V6G
XdYsPzRErfNKZ9MBahnfnVnfOdSgll1x0pngxKNA29NWXp2ceiZWykpCZa78vl0pHcDJq2EXiRAh
RSmvP3TeW73+HMa772JyliIULrXk1qcq14LLPY3Xc1se6mg4T8yaEiCAYk6hjF1aXzoAvEQhk0Gu
qDFoynvf/TVMGxgKj860fHozUqSJqvmqBWnVjj6IaPptLjA0FLyUVMA8lA+jEXqQEjI29nJMaSTU
7rUbHS0bmLSsfZZhGXTNGA5aHfjANsK8LZoPUqfN21yIsIBkY1dCUaIu/oJ0Oa6PtgsdaInQdLEq
Vp9eOW1zA+6npH83ueRz94/T/BDTol4sddi0yFjotC/Kg6zSQ+zLV+bPAPHTsKpc61qzdnoPSHWO
b1V64sW6FsxVIPdUBJogHJcJ2zhbKLGC8Ec09UxEedBdntTsttawaQeed3qslzw+9BERCwsBLuX8
5pVflAgGMAvAgzttPkqd9ohuC0q0aqNs63Qta2Adzm11y0w+OcUqGV2M6go2v+r6vexMrtuCNh9a
Eszf/PFtGP2WGzgwS+rPQKfE15J8TF4PJGWGY10xdsJnIu2v7Q+T+iasgyvDlv/amgvAekEgGBpu
gu3FDp2UE6X3Q0db7m0yfleZuW9NtW3tYdU05rMJCm3SA7lyuEHrFLVVA6wx732EKlXRkg22b/Ni
jz8R9222QS1qh3SFO+Ek/V1VMrGaJkoWND3efIzwdLmJ3GuRH46dXCNGQfAF9TSBkKXmP1Wc2fQu
WSO4kyceZNQnJJ0zo+8S4R2kS9VrNL3FPc0JFr7+7jdhvkwj9Gmav48nWF/B9egtVAHqYCX/XPeD
srqwqHvKhMlEadMVIWTByOTiM+TWpb/DUQPB7P4srf4dFxgmo2fhU/hFa2ORT1QAcUwnzSVr/cOE
6qwfUdR2Hu0cw9Y1mbIAFOfG9nhpKNWUlH4nUehQZGh34tmDS5kTqw2iyjrECwX3ntjZTnPKQJJX
VmYgVqQjKu7OeIdQYjWBZWYXjTJtAWa7paoQfqB6RZFydAeHOWcIZ/56hKwvFieAegBKMteRw41Q
f0g5HQsInll8WIlxwDEaao0byslcVSUORjjOOT32sLs5B//sMY5Qzls68kDz6Vqfi92C9x0BL5sN
Ko2ga3np8rlcTZQZJpT50ae+9fUyZD9du32FVKbgn30gXgHsgWXKjhbwoUEtmFjaMO+HzaP8Ilm4
Qhj7l64KycE+mV1EIp/xPBoLpd6y3iUDlxtzRDQgzNEdVo8kmCy6BGR+Kdx2TclFCIZAs/y0LUDG
6bd/nCjU7XEap38TDex8nnYp2sc21nfNNDJi+H9E+WVaxPDV/tWiGo/3WldNgMd53fvvj+KveXzL
8iehqxONbkFGsketdlbN2K/REKZcK1SZ/NM7SCcbJBI1/4VmoBUkh0BClGU/MT82iZsd4vXV4Cxr
hxHXbtF058/edJomuc4e0Fg/hg+uFoxqk/bzizbdm8oMaGikCtDa4AhZxzRbp8D5aTux7HnF3tON
18bSb5ouX3RrPBcEoY0Z1PvUm791ZJv7RnlX26ba2Bg0cz175VYHwjXocB0tzAexuUp9bdM/ampi
2+CRxYzsWupmJxpKGW6iEpC8MxxjNY3aZ2vrezfLfrhwb4vUK2blJt2gOD/IaPjyRHmh8+sy92yt
cUtrp1WUoCFx+5mA/lKtEgJ9rakYvDnNFfXNgVDcdR73O+Eh4JRq+XIKsQY03rgt4as5j43eHHvG
bK7zXeOrtQGiYbhqA5NK2mYeWH4PUFM0q+URh0BP9qrJ4ktpUbfYJzddJuvBpYlMGl9J16167prE
f7dm60nAbNdxcZUN0XF1u9N9vr663FoyhTKroegzNGfGzekv0hyftdo/uoW31pwPUsapOqckZSwC
Md+S6kwyyqHq2C9oWfBZttGcHAduI9o0di23fokQroNn7uUMJF08NAxbrXN+xMT1RylizsrVPxai
8j3K1HaWJDoMHi0Kzn5qElpQjXBOeDK9wxBrz6U1rMYxgZYYNxA4AVWOYex/+NPw5LndnwocrEbe
OPEdUNbHxjgGKU19COqCrFtC+JEgb/8qNpv0Qfx0Gq02Sai0iKlyPJKHEwA3r/yWEKzFXztp8+bH
I2JERUVpESRuvhtMFVDDec41K2gYCyhi59yfpgPCd3OVDRMFnDJUFrNqCbgEExaUJZUQnKhRKW+z
2+wzF9eLQ8Z4E1tkgKe0DRIPqIh/ThtyKhsizqdlhwwojK0uXJirKM9B+t+e0FiGSl7EkFwiOt5W
ZZW8cgDu88Ki1Pc+FunBKOYtnD5awv5UEhUZoXYqkxsCkW0lWQZMQtPa1F/ZvXwpCzoNi/bqRqC+
xXflarteS8OuUf8AJ07JktNh6V+N4dQ30iHIJ71lkHWOXw0Bqgc6vSd5sAeErr5OF0XpaSd/ZK/0
CTGtr5iCDkT07DIfqbU+ITBufs2shHCAMaH4CuUYGq1k60HZzPW6Ydit7Pyo8yAm4ImjZ58cHy95
Ld4mCla1xguwrFxVZH3RqHhL5vFawPP3+rArRvk8WN2lNccQM9Kz31HYV8trlHd3jLjRStdRzKpF
wHiPu5QpTiLd6l333HMYOBKyJmW2iXKj2FVZ/DfmJGDe/Ee4+mk0ILGF2YJ6J9Oy0quBHmkMAegN
DT2gzhZlK0iyJiI6z5O73ddPif1gGz13GwmEsb0L72Gk/Cbx1TCJPs1GhqKa2nacGosR1C6tT7Ud
AcJrQaOmsLPfxhIIvOboVC1GsKT8KNkqTWVzQbYvTqreoqz8VHrx4mk0Mcfy7k/prlIuBVhbTAmm
TGF4IdP0efVwLjaMi0mh1mOUvNk0F2sI1WW77TDqRHgT/NF8qsYHC4YUUrVBHs3vlAtE5zKW3+QJ
3ySB8igoS8B07w62xeNjwm30+Yvqu/3sLhcjm4o/zsC7EOeLWnlKbQfP6INlMC5ijr9NFrh09P7E
LoCM8mIjRGDLINDF+7HluXzgQPrkSSCqqDlkfuXqq8pKqr2BSDvQSuEE06L3704X25eeM25rFTMx
EpoVPac0jBCnr+uneVmusVYcXSPamGX9m5v9Kff0IYwm2YMriSdha6EmUXC1ib/jrOqCHAgNYLw6
+QvmLNgN/gwa534V8YAnZX3opXfgeWXZcaxyrU8yZS0dPe6TxmGZkdUGzmJBeJ9me5cftOpYWQK3
i74GYzoBXPCyVOV+dLzfkmLKxR0rBj/Tg5cCszaWB9jtWXMws38RVEuRaD+sfavetKV5iywft0KE
yLZpUL3J0SJFqB4YFaP0Zy5wSUDGHhYMdC/OIoqdrur84KqOp8LP/mL1eBvV2K9Uk9HEylFsL+Y5
EfEuioe3mbVkMJgIpCk/UNF/jBNahry5moX7PA91RVMKGf4N96qvEZQBHRu46cJ2Tx30yhYkB2q0
9a4032s2SiRXk5ivg8DzhMqtO2ky56pCDE15H4LglBAKrz2WWYLIVcxpONvJh+Y9VBDpnwU8BzvZ
1cTbwkbQHBgtmYaq+B/x+PopG13tTYs9G9sRSl+NQvcdNhpMDoQZbvDpcgIBbD9Taa5u9JwPa/R7
TTC0U0sVO9fzqixMSV1wJnR+vtCbn05P5dmV1sC7CZzdZ4gWpY9PCSFlCs7SoO6lwRVT0kJuPrR2
e3dKC1wMHNQMRD/w209NnKR0LGTRyLiTH6bMMhYyNy14wXws430Ws25jWTPfEB6xkxiqwRgQRTW2
IQt4nMSqn9JmntSkO9y7JvK+mXrFtso8/ctnljt2iW1vZYXYmWe5Oz9SvNh3RERls+2sCgp02tVQ
WpwW49SNB9G0zsGLwObxS3VIsZWOXnP0t85DIx5PxvSDY03+7RN0ZMqd/etQ9HqILpO/1RexKy1w
/KK2k23RMgA/Okb+5aLt0R1mEL9FWzyhLJXrNsWYpaKq+80sDWcnxgL2kWSYL51sWQFkQqhTkNCf
cdSbCaGn6txDOQkN04W2oBjJvDgLHWy2l8ourPuYZfZzoyt3F9dCXLTSdGMI47wtAvVYP3WE7DsP
bQ8T9+w/Lyp3ojWT04KmX2oBBk9fcr0/RJqRqW2axY822RzP3ONtFVY0dm8GXDco2TxuHFLXnhZl
4XXjDxemkejXj3gD7EgtnVldU69nLcVa3GHIayGCVyYyegjx9BCpxryNXt0eCjuO1n3xEIPaXnOT
BPftzSmrdlWP2slsWLJ6b3Z3Xh/zxE+MrgFRzRF4pEJbkSo1Pk8dv2fIlBrvnKaKr+Y4ec8uIx8c
JjSg4jaw1EeS+RTJu075bBTuRPlrpC2/SWnN58iG5HGbNEEt1cqb9OzuVGuOWkd+McfbBkXxxlKL
e2E8Nva1nqibOTTx1ogMxKDKG0KHQ3UVYwTaSbo22E4A0rGZ/JqzeUvnbLkjX4cgStr4yfXQQLdw
Ni/jOHojeVE9XERm+A89pIYI2W3ln7SeUOqgYBQCChwbZi81bS26xbo7yLOfk1r8yBlgMS3b5anA
zL2mJAWYHFfTnieH6gGNnkHDLRs2kLkMjCH7RHIlAg6GI9+OYHFA7KLc8XtuOryBDT5TiKsLheZG
6PvdJ0ZTPn4/otSbh2JbFO1ydfQSk3PJBIEJUP9jdGOyKwoLs0+tqkNPSgPDGcqV1hAEEI1F5nCK
1NMHiYxASJGuJX8sLam+TK8sAk78YStM+1Z77ozdiC68mJmqelHJwH1VWC5TvwuRPy3pOmtHtUIM
M+9AFqNtlGrRoXEd6M6pgHHjBQly3+mI7BkI3G5U7T5xTSG6ITcEnWzm60+5Y+TrXg4WdIMRvytD
aTvcUdVTqi0erIbU2do1RDYPpmOADnUbN/lQSybPKFYIdNUyEwF7pB9iRMdbyHDCgcpO7j0lEOMM
gwIlRLOzln7VsHLh/ltZ7hRd9aiZN5E71VcEy/0UsA01SVhlvfW2WAMzMtBE8cW1RVG8UFG71nXt
TfX9Ri9tk+dyOnGQ/G/4JlvehMYrkUudBXTmaWnG7jOzS4I3ih5JhCFRnuhuYazprHfWmmVMIYFk
Op3iXapWuiW7776unwpCnJ/graxzpSzvbOI6WPXKVcmqSP0G8f6oFsqo0/iz6XTj0x5alEJIDXY5
gS/k7M/jn7lxukvZOPafzgFOtOqpPGmV8m5l7Y5suYsfkOw6rVIouXsylj2Okcy7W0mO2dmf/W2d
a2JL4flPkxsa+c0O1+uDJiHu2wznZfBXRV2oK2Z0IOTeq46G3eurrmxiTuaooLUmMxgxbItrP653
ynCqdTfNwghj052elljIV3tIegepMNa9Zpo5KBP+BxjsGB/UrB4bmQzrQfVb1SEo0Ap/3HYOi048
gocljVq20+Kpg+g749VolL9pNdsO3W6y1lmj4SXuHXGh6oCFq/IvwgcJAJmmVVUEWV70sE5+9Zkp
rJP+ks2YHMoWRU9sXBEsM6i2Akl0OpWHBqPtbWhxpdBqLewnE2/HXbRl909Z7vCE/TaZSCZv0rfc
Uv1LG1kCh8nc5CtJr/crBswEeEJ5zyUWyCPhaiqYpw6GxCBeHSGrZ1M6DQTE49rvDAIct5bmZtfW
FuYuLizrXOAfQ6JTMo94owWQsAj8QJEolh/6FT5xsxkyIJWibFe5pvkvQ5cae4djDrEztGOQN6O/
wTsFRdtE5nmIlHkWcwJxhhjV7rdIzGJI5lotb7UeoaXx/JFTY7CDxHTSwFx8ebGiQSCwUHL6Rg4v
b7HC/thPQqZHb3aqfYvsYJNnOn2qi62lqyiWCO1q7EwOWbPrYizLU1piUGTJANaI22j8aBYXAbGh
w9PQA7M8dL9qM5upEuslqay/tUWkWOhqHc2DZsraWz7+1XZyuxe3LfoPt1863AO08ziryQVWXyXT
aGMP1R3nayCvrYNKXcpLwWCCg3dSzVpfSFJ1Wj/DFFsDTLp6Q/bokAMWD2n/Zfc5TzGyfhXoE8zw
atBRsZEMLIhUiDKsc9jYcJtIbZPOgEDcfrplQIaDeNoPqCr1YgbmeZzli98++rt9K5IhDTDQN5Fy
joU5als7IWDIsQt5dCugeXtxTA6CzNr3+jTd5VIhX5WPqpqiMyNUCGVafBrOAE7XZkiuinppkdz3
yFRS1AnbuItA1iPEPLAUSKPzsa+QDwrrM9ZM8XfOOWlLWOkAMG54ZV1LTnZEUxte+mzfxlF30Cl2
h++omk/ykYp7XI3V66xjKbcIJwIYnKog1hMrNFszvuZIIw8ZvvC9qY0/BckEr0mnZ5/dZJjlebYz
/Wr4cmcyUTycuP5s/xj3KWvtW9Ix4rVCT2DS001SyCezH6vjUJSMu+QuBJI65+OcsxcOU18fbJpW
S43MyKF/MqR/sUtx8836GFfVWZdj9YA7nl1rwihg3FIJACPd5CT0Zd3WCsABmm802992AYHo2uxi
Y6ZcET4MUmxn1z7S91Wa7AtmgdXspCyqnb1OBvvHypnw7OFfVZlvTm/v88djqewXrxn2qT9AvThV
mEzWxVH2h4/ZKBBp9ZPL5gjsfnAJG2SBIz5t3ruLXayW1nrIg2pSTxb7pWe+YXHqXqEor+5EsEHX
aDOQEjdSR5kUQQ5RCpmI8zmZLfThkXHvkjw7kD4Bt5kWj8tZ/8zmuQgWZVyr1t5zhyFS0wF002nY
ImI52aJ7oEHj0+xCXjR1FaGyyo8Zi/1+USz2Cqad53Ia9mYPrZnaxa5ws2UV1TyvfVHuVI3SsNaA
Umyv3g5NeSEKdj3r2cGFWx568VxMCR1oxauqojueDhw37d4cXH60/9xU3rHmELNG/91LEN7RfZ6u
lOEeM8fdepN8qboYWZLByea6ZGUqx9yZSOPmWtvx2/5bMm+TD+7eSvgfjpm2Ss1mz1i9n7N8axfq
H9DQXg7DfZ5AQ+eJY9lx70ZWfXsuFHNUw7bjfA40+383+kWSmZELiUs4Xd6s1H/uSwZ+8ODTnDuA
iAaXlFusxaCu7tg2K8Iv0OhEOZSrBQ5Tu789Yqogc8TGRmMb5fGT9KObl+TgmYX1sEgz4sUeDii7
Htmsde+TbR2RJlv+Rzdb7dHL5WZJuG9J21gBTXph5XrjYYz942IU8XFS4pDlOXYYDESY8INuIEik
946STd/q42MnrDWs0ke5ZF9QtgfMh9diMXcQxpcUVTK6TSdGPYWFwvHbXwPn9MOM+KRNbKkSHS7B
FtGrokCxMTARiKl4ytv2CUirXNVLjEV5dL9Sqb6rxtnrSR5vaJnhcZE+W2B/8VRsrWbXObvCf6FM
wkddjCwu8o5mmnzkA4Rht0w/UovPkYMzZs5QozSgnUA8vtk/L3b+V7BcrRqugabQdlHEUBR3L+hA
XqNa37OlBRg0TraOHsk0GA50DSO46Pl+GkQSBd9eIoKZ28xylmPuC9TEnVbvNQYLnN7jOo2QlKYD
TwQC0EdOzM5smht6bm1rYcFbtYPHhUTnWDgw9K5zW/+JSQgHQ0I7nsavsaqvBJmQTj6mW5Uaf11R
v9hZziwBlzLGPxbqDyIg9D3hME/shxs/T9IgNSUEzKA3gAlY/4U7E38yxU/NI4aKnTvOdH4F2k1Y
tPQXyysvs78ETl1vrcg/iMm59/j7Cm6EVWRM79Wov9dNtCNmPzA6eaMT909FhpI0l3XuoZxe2qOA
GzKrPJRJu+XEgYZLnpxq2CvTfhk7/yN1Qd76zj7MI+L7ph2vs5VsHnErE5xX7qbfnPRn+tDfKw3b
c9rBbyLD3pdaZG3mSt0W272iDoQbGh34RZ9NFX2Jg+4ggjuPChT71c/QsZggyYjksfC+DJQPNUkJ
SfrbtB+9P55b5+8k9wZmMCv210XrcLHjlpkiJql/Tq0fm/Fe8SmjRYuc98x7Vg7TGvpdBvDTUIEw
oJTTS+2OYnTV5kSL2uEQ/TMaNtuIhIB5PTh8OWimGvkJTxwuSLDjCKDgcReINWCRQ0loFbtBUg5B
0T7Her0eC3rYqcdpnGI3R6Cg6ELKHPLZf1yUKeQzW0b/mXH1J+6G/uOgd8htQJRGtsIMyDxCpw7a
fGvyBigFqZ3v3WeFWsD9a1Te1muNNV1pf+3MPjpwecn4L49OIstCjP52extGUGX7rWjEwTVetPFf
qaPI9vGYUWFQIAQC2S9JD6kQuw6ygI7+6lu1wY2L4u27JvoF/3wivY1tvJS4aOwWQQ7JKiaQ9+Sj
y2bDrqC4uwQWHhWhQZaniXXG1F/iDpFb9FWnrPTCxJXM8Kmq6uSiyvQV1Fq7gPp/JFp9fPRNs3W8
xhAfmRatvDgtQ2cgTQOy8MGGpEb5b4Cf9wqKRKEzKwpF9T7wza8M1rlxkJohfQdds0mPkaQM+Smz
V0brB+CgIT9dhM6pNlzJfUVDQuDAb5Xnx7Z+t/sBk7AeWoU4S/NaIuNIko3hn3r7Q4yox8yPGdMH
ouGHog3IjdUo81BKPLzSyCo9X+Pc26e4EucEAYkv15244ewOdMtBrmgdZK22i7pm+b0R8b6ZtNXi
vVWzHUoe5jrGDf+AY8gISJPh2WJuS0bzxTVhTmOCHSZ5XeIHLBrxA98jw1/zFn7Wo3YmDGqdFfGh
M71r2vUbi8+jNjCqjU8ahijHQJyZd8iq6fiJrwr8y+EOrdF5i2IzWDbURYXCrQcNRUKdzdu06W6l
hawuWXZpklx77z4MH7XxCZRywvmARURtOIqJUng3279Lck60H2d6r8WyNh0yM/Ez5w9tURfdVNZg
WqoC2yVjoEPGPgkGFzDoWUo2ARV66HajaAr94dgM9yw1iQT/kxSXcbDPA/TsHMMURWdPt8Niuoz5
C0lSARcmkM+bp0dYBcTaq558pr5FmZd4QLYqE+MqLfMyEszRRx4pzxFgaBZ4y7G1se0W77H5Oi7X
TDx5wMqti4PZ+JuBZOd68u1PfyL2yjzf6aB1ysiCys03DrtloZ4mgzTj+jnXi1UdvTcJWmAbobFD
znILgAx5CNOMp49qYnT4WkHzonMtCofh6h3xX2AWPKGkpDplQNsGEizcDFO5stpXz70O6Q/wUtDx
LLTTTzEde4Gzj2EY7k7Pr+McrUfLDyIOl4i8NUs8PWQ/cW6uWyIbFw3C0chutkf85kjDgXezbBsQ
yls5tvjWNYtR3lp1LZNeU64ZeFY9YV0C+LQkd6bLwxIZeCOgL6Lv0vwuGoK7yktuDm9D/VSPTxPp
CC1vman5XMn7ymcqq8h2RuBHCArY41zcZ/fbM76XB8/FfTe3J9E5UJPaqXhcVCwAbvO7iB5hRr71
FwbPdIFvlARKGJspFhdhWisFSLBwrJSJ2FWztwPw3LhANSkS/bZ6w/+NLBuI9sWpzyXchOTMBaNp
Uu8+Fd1HOxAo0sxY6j8iMs4mvhstRk+if2g21kFjXicMKx3kRTXzjXPYNy02hvku5vkhSgjL7FkD
Ay6JGWhJhzGNW9Jfxkbb6z0zPQ672f/I7W9UFGv0C4E+ExOj/ozY5Vr9xRB7LIJrWSnSXdJwMjB7
GGWyEqjHLdXVh9mnFpspG0WUvpxav3vqIdF3VSu/6v+TJMsddFjYudldtdaL5hifS+uluIyrH1uP
PlGKosyJ1Jeud3/zKVu3ueAWzvZ26exy+08bkVDKd7rkr3X+FpnYhgkEHDseEowWFKmvOufXpNaj
/EjLPxESXt0ApXWfEGAjdTxXeIzgLEIxvhb6SNqCSyDQZWgvCj9VkY5rUZ/N5XWaP6YJp5iN7s9Y
MLPkJyW7U2cR5OyS+DNlZHpq3qZBvdmn2YEIiSqcM54CAC4gF2C+ueXAX5pppaFXrSFp0szfDdzT
Tdysq6l4n3PtZiT+BT7wXxVBSjfRaTYdno7FIG1JIfGzz4sTbRJArlKPb2lZ3VwzuoyJ95HVFraV
xtrleroXrh7iFNmYrfeFS4AOQe8Kz8XjPHwXbfwMzwOMO27bqbtoRXUs4zK09PSs53EwTN7aXdSr
YWJEKAe9C1xRgPSkXEnAN2moouXmCsXF0g0MnPY6ZtTl3R9/e1UcRVIvfCLWJRacCMoc3xNAgVVv
KHSoGjAnMXgkYyXtuteSraD8HSny2rYUKxGzSz2ah37gSeum3dBW6BFc87uOk2SLWiewXP+mDHaP
xnYReM6kthnma5awP+LW9TpsnHOXvBa98xb74pnUqx/wUUZWtc10SR+3sUkseTCLGbDLU2M4Rdlp
Hsa9nLtzIVGCSe0u++qWLOZFztWLJZd9U7JAmqPF+DmlL7ko91qeMrPFABw8qdtUZXtRJfdmxAOY
JleCy3BysHQVo/1kVe69jbt7ZcXfxKt9LrF8bnj5LfzWcZxdsqr4hyQa0agrLmXaXP0ebSZO03TI
orWulf+kiL7VOKUEE0DB2/b85dY0EY9+l69ZzG6LacAANZhSbdJRFnqHaNSD7xd2ErLO4hgy93zE
u0x/qJgKMgIM8V3kxSsaDJiksu9WShCEWEXWS9NPP3jMAS2tBjW8If4WDyUwcQ07t01JhcJyHbuM
9m3t8PakjoOej8XRHHASZMmYogftrkJLLsocFFUbDyAYcdZK5MPXlGovJM0g785jqEyPcO6anIrP
tmJ2DLUBxxOk7Ueax1A2mKrtv9DNxrmmL/M69HiOU2QNO1DN5BiZAqFbLYHskC6ulwaDHydGJq6J
HKqtBKJDqU/lWc/FRQ7Ic9xNn0uRYo2oDoOZ/RJ0f+cnIetk71NL+aGr7pp4/RFB9IhPw+QHVWcp
cxybpfais0RusDIYp5ZCt3XrTV+dbp6oNmlXpkGIndBcD0Xr+OvYIMVen3l0jAhjPWb2XhYTd7Jb
vEM2TXxKCDp1mam1cC0RVK03bGyFNKjxGJFSQ4Vqru6C/LG27b5HpCyd1z1puRGfE4MKWcc1CCqu
TEJoxv6I7P1POhWXySQ/oTQR44mUVEcB0BPZ6E2X6WOyUJMl1vBqU/sZ9kBagddwD49JBS4Qo+YR
WT2HpbWg7s2tt7zXXnkt/qSYg2Vkk9BtQEM3LSZI250gBJXUzrbK0lMVk3qAO2/IQ6EJ40pIH7oG
L4YV7jw3TDT119FdbU09Mhq2VrTfid3AuMaasKdrSfC/de7mkuGS5RFDT2VtE2X2B5Cr8stwloEY
izY7tGbhn5u2Sl84LbQwqbGp90lqgdJ3aHA6omfqoUEVZnVU3+rYRTTOt8tgpgyGfYwYLDHmF6uX
cckvqP9QrDo8wM7U/mfm/URlSi1RmIjkMftHoNobbOAcEP3i2c1Ns+inoTZ6JFqhr3NOGCW6eePb
nar3mYdCDVFlPXAFoxwIaXBtFkKyFjngmsIdrqoGSXrLqfeT61OCDmsa0KOVePxxcZdHK+vLMzLn
4gk2CMag7apdip4gAFmud0g1iRxCk/fu9slymyun/tt0pbkBDsbCi3YHI0qMOTaKu69i7r/9QlKm
k6BLNHtSOKMHocwhsaPpHkfLULNTR7/NMp2Vl5KilIF9af57krq7bvyPtPNakhsH1vQLLSNoQHdb
hlXVXu2lG4Ysvfd8+v2o3TNTTTGKMToXc6WYzgIIJIDM31AqC8VRTboXuR2Pjc6Lz6WRsMvzpN7X
JPxT5YKzp4BYbrwA+RI9MK+ocQMTYier471fmjcuKCNVVGR+NgcXLnGr8eyJxuR5kEJHKUFhsX8r
pTuZvnTQVPVWNWNM9HIdboJhdXeBHHw1I6gH7ji+0aI86G3y6E7neKr51Bxs8Fa04m7AyVz5LY3Z
1q1gH4V9/GZxVl659IOHjZLYFiRV8azSiOZBVL+mrc1VWE13UgywqVVvGp3LjNv4X8CUQ0wWV1jV
IpMU7PM4uCmtd6vgQdZYPzoFQ097MHicq/4OGtxOAtC8I/3DY85yUqjev7i9/r2g6Oun41PtBa+a
TmFHBpsAaNhqkrccBQTaVNep1N+TOwG4m6oTeMWw10ZDOtqK6cEihoikwZU7jgjAbErRxzuw7k9h
0z5WhvueRWBI3P5Wk9yHOO6ijVXWoDF9cN9jaX/lTHrytOgzaAiRJU6Yqoek7o/gsjuEXEunNNJg
q0jyrR50FI34/4u0f7BAtwhdpZyaJyejj5X7SmpSJyDLQsuAgug3sQKOuaPXB/+hr6GsD8GNzd2q
RELXjuIfZR9tEUQ7+F55J3LohUalwSoa9kPqf24U7SfKStQ8gmt3hPxp4Mgb0FtAq6IJDr3/mgDV
NduY5CIfutZ6N/r0vtKR08/kpILCJ0Fjrr9KCGCplbuD4X4tK+Ig9S4NOnVwaAXtpHI8TmUCLZce
Y4EldA57t1A5NgpAEEki8cj+oQLO04siuK05ztVWezEEQNOpclPL0W1QRIh3SGC3OQtfCj9/KTqe
vlWcP9QGPU0AIfd6AAImQaNj41rhzSgnjgrOmBwa3nR5eadQEN2ksbqjYWsB0nK/RFJ7h6B0sUfS
K921yU0ziZyZ2i1qTNdKaTtemh3zgcaA0MebSLau7ZG7ZWA7sZk4WWK81EH2RQNJtqGa8IA/+zaE
AqUM4/votptco69pD9cRyohS3l7Rlz4oKNAmmUHXVIOwMp4q2ZjwgdKtN5gHE60tjbp2IcOuYCcU
+rVsIP9b0jO3aUFCIk+icZdrg1MX5QmzUejJFjyNIFI8pxbho+LFT2nrD5suqzRwFdV9lUBGxpGA
GeWppLr7tKgOWtRQR0TenzU0SBtaywAR1IfSNE5qCs67wSu8a25gN9+VSrdHaXPTIuim6+11nYfP
nmvu+8rSTmYxTqfKoWijZBso6OWOKmd3CXu71H4Wg3QnQIFLoJ8BoPN+8QaQp1VlvoR68TU17a9t
OX7KlO6TnPmo/iTJtz41PnOVFtscGO8mgT67N9GfYBuW0APCatjQuOq24Eko3gTjzWgXdxLlOVQS
h1uzilvu0qUKsL6jcAZNbgsK41Yf0AiKx2bc+nK2F6712nj4RzXdqU6qKyOO6E7L2UvKQzf1Jga0
F1H6yZ9ypTqWuoFIRwEvBinZT4oUP9Wuj+RZnO1iX7t2G/ceIUQeFXKn35XUXg+GCc29Q2sKJg0N
UGmI7m2vflTM5ih5QfcV3rFBYQJb0q6wP4ux0FBVCjSgiklEV0T94toDyoBhuxm7/HNbRM+Rm4Js
0pVn3xykbTI25kZXu8ea3uCDiCTzEHYunAw0VO0eLRk1lW5TK6Ho5BrpAa0J5a1XKxSwEbjwN0Og
T722ZAQTR0U97Le5J4n7yk2Kq94qODRlyX5QR0/PKTcminTVFYHGs8KU029+O7XcdGRm+1c5G1ng
bigotbcdQC1UmRPUzeypZAsHTkUNFQMBpCmhC71req/1d70yKuDoXIX/qUQ77nMSxzb0S682dnLS
GMjHIbX4Yxyl9hjTrP8cuiCMkJ0zk2+yFkINIqXLIS3y0H0v/VT+VemFnV9FyqRsgAuTTBfABQeq
m/GL7PXwRyToSDGeO9C4uPCNaTptbbRw2zpEKnno5ca9pTVfJMcI1ZBTVRZQBg1f2aBQzh3ahOg7
9ggpoe+UHlNuC4hAwbWHThvvkmgAk1HRzj74QfxI69E6IOhiXXu5Ku95qCCKOSG5KZzGhx5dijcP
ctgXFSlmx64pb5cQEm77UQCkapExMIMEgQxNDU8gUPRvydiL6SIub7O6/en59dbSXJ6sCuZCN7pK
56805fynHg5QLrw8OYowr6+50qCMGR+isXtvuUuhS2z0zy6VAp7W0feojl6q2r4zTWhShRogV5Bp
iKK03m0eJs9h734PvVrsPbVDLXHIPV6qxS/uoS/gia1b2a9p3GZpt4UszP24xsYOVUB5l3hJs8d6
d+KDgNyAhE5r1UuNr7HMQV4w2zvBQj5ClInhgCDRgAY9ytlxmt0ZwP2of0YjLQPkTLIg4+3ka5iN
SFSlVKn8lifFfVlwyAc9G8NT4crwVv+BarF8ghD0SYUDfypq9ZXqLhLdMl2hjPKOQEa2TmrAZYjO
gnfPq4Nt4xtn9nYAab+I9phm0Eqx7NtBQ/6rlRTUmtm8TjxAfdPLANaqXSGfJFlbfUhfgVJrqEoK
KjV5iApBELwGHTogldZeC7/z4ekUAQzgyXLAQpE253QfApQcgzz5EvT+ty6l3d2MdnK0+kmtQMCL
zSPYo5WcIelR+m9aTNW5rVtYHRoQxk0Fj3qPkH16hI6tvZRsE1Bcmd5sMfXUuBhPCEZ7iN99nOSG
fSzC4cqvYN3kipkdjSADdWzG5SPt14H5Hq2HwZBuBU/045CPbwi8p8dIadsHrnb290q1aTmrBSak
eacW6LcgR0Z3px++e1RIDAe8D1gDXHpz1FXhy/bVhE5LIzlO9oXSlcl1gBTAl7gbYMuYouAOpMRq
dEVphwVVdxaapha1UzWZnD0GhQdg2FDDD7iOuvUVAliQqxGDBXCDRrsxoTK4yx245dKRBMGO7AcS
5CKH1aEkgcF9yPgGBjak89d/L9JJCqvqmDS6sKpJUiDpUaBSUyTbaq28AgfJdwVvtWmaMOAQBD5l
dby0I83P77wSeXrbjdPrtvKw8qGlKxKjcOiu01X0ERP3jPxdqCF1nko68ZGorFQZLka1XcBoRYs9
BWox6YPROJFQ1MiT6FlHDAHC0nQAk5y2rSe4tWSgf6tWkIpN4weqM0jfK/1LVPMXa918UqrQQKc+
Q+DK6qt7s4jkTSEAD3Bgv/tdUm49Uf6wTZ1tNYKhiQ0ph5Q0vnNTinh1GHDhK/Grl2Iobv14R6Hq
LdRgUuuqeKgylRd1BIsFlKgTKbn3rXMjDfwypWFXAWuq0CXcKb75HEg6ub+oftGN1ZBlFtlPO2W7
oI7u3SJYHx7GHDJsG8r9Nkkzc8+W1fm7IrjxLe8dzTJsAWT1pzvYFi8x5HyUAWVI3kFokKEotdMS
AwBqKFBZRyYt21M3GblnQ/GUe2Qm0rbHjEApqy9dbpVI6AEBnUC45c6kYsJRXZM1+igZYFT2jeG4
BbVXX0cGwJhQ36Eh+5CXQXMjV9OpD1nXDleRDDrEq0x6Rl5OgRB1GESv7ci6jWh6fAHY2VyHei4j
nGUCvBNmfczaPL5VkGJ71RWlp1QrGc8eDmOfdUwpqIY1IfCFOj6OllCdMsutN2/Q0mPrg9tRQnrJ
YkilO01OqL2yBX62pTfeWCPfI3er8raKbIhwRmU/ih6dpMCPYU95rs1NtiyeOyMzr3h1FlcZHOPH
ssT5DD8kwwUKIqFmhhzipAHVm49lHNdXyeCOt3ZTQlGWU0rrQ1bSKYyHJpkkbRuMKyRbM5zA18CP
Zaj4wMVKNa0/qLRDvrh4s1A7Lzrt0CpGCZPCrl8DFVz1Nq/AQVJyhEngSiHFbso/HRUoYytNgEZE
0Ol2JLU6NcmEnd8JT6o4IRAMFyrL1ze42KCKTh3Ta5w8EnBaY0Ctiom+h6tMyiUiqzMTEaNY4d/K
3DyWtf/eJpL0JVIov7cx2CZKb/jZoFpmeD9qnzqkXLvFXgymucuM0v2kaGAe8SLIt5WvVYdeAoIv
qNa91N2o7ruG57nbJ8FWzYfmUBe6DWd3DN71wUWeRbFTmoeB0UL0ckmE6CS4X5R8GH+2dRchV+QH
HZd3dCs6V08Bp0fyY5AW6lMouuFomEP8S4R6BS1OY+VtuzIwrm1fi66aUQmOwGzUGykqOqSRUvtT
ZhY5dLFKwFtGNoyKNLqBXUobncsjnkH06Qf4fWjVgsWr+mHbNlYIbmXgbg9C66U1FfEJWUD9aw9E
G7X8zMvp2+Vmpt31cV69x6JCuQUJQpWTShof9NpSj3WaI9UC2MqrKTLHykOHTOJeVWvxpKgtd8hB
p4XA2shzGlCe+ybCNHVxcsmmvW4Zn1rL4EoTII8gFap/V49JubMQqNzLlWjfNXnSnTZbuf4U6Ip5
ywR6O0/KjGivyJ52VTae7KLSWQDUjAaSDYWyVL/q/BgOuVpwRPOqbztiK0GBokOscocE0q1cJfTa
nCBTeHJz63hwSda0kZKihAReSPoWybz8Z5Jwf9rnWZoOjmf0WraJfQUwi6rV2gQA0fZVGJsOVJLh
ixQByzOxsd+MyYSP9lJxB+OwPAm9n4COSNCMjZvfdt6Ikh0ECQ+w2xg4bdKkgEx75SEwkbVygyA+
VrwTwPgNRvlqSyLTdv+HApYS+zHSM5bqpKW2lVz0IENe+0iMaki0SYhg8EzATWCX9eIkJvasCVkY
qumUvl2UX12N2xSvvCB4DBGCU9Rnq0IOSiWH9LvLBkoLjtaU53XL1PAzUjHYndlhASb1goTz2il3
4pNy7x5gptDpPol72r23wZO5ElBV/zRQMm3LoNDEiwMfxZmhET0K4SUKOGLKxDtaTJsIqaRN/802
N0X3idwvNuYB8cdtfaiRTqHvuLPDAxYoarJZGfuCR5cFpFixUL3VZWVusmiOhUjVmp9S7fud2Mbc
De/QnHWfuG/oV+keRumAmMqK5+JkwzVzkLI4LmzV0A2o1dbkw3TmsacOdijTEcNBSkIlt/FyR42V
74Y8nIK8eo5EdcrywUn79u7ycBfswT7EnfntaT4uvT7Cgo5apk+8zvTNWMEQaX7jXs0rI42uLgdc
MGO0WFlsd9sSpjH/0hi/Sy7qZ3zp2H2NUvuezsEuSuv3Em2gy6EWfMA+hJoW3dmcBimMlypUa2co
+gDtpf6kVPTC0ja9n3i8dBwnQeUiXPFnX7DM+hB2Mgs7C+tagy1LEmHT4CVCYMK6HzpvZZUuLdLz
WZz+/SwGMj9CDeiOOmM6PAV1czSqaMUSby3EbEVmiYdqb8SHanT7G2/sH1mg7y5/oLWZmi0+3pAD
ormImKIycY1XyqsEJ4m2wKrv3uJKwGrXsm2MYIUyy2d2jFw24q0gUG5LWPgocPq7BoHjfepYJ+0T
ugkYgybmMb4LN9EOJeO1rLI4mbaJjA+2kiowoo/fq48zW9W4FTqwOA6+m29x9N1fnszFDHIWYjaZ
WS5yvawNbnpRwhGvIMsJdC0M3iqqEzx17gu4CmGYXV8OqyzP7b9Dm81tp4XSULbc+6fUDQ2s2riv
lEzEy3i0du3W2nifx9viKTe3kbPmg7c2rdNvO9sGY5WkyB0RO0SluAnlg0jNw+XxLa7Rs2md+SdW
idG4ZmPWjqV91ipYHO6Xtlsx9F7Mif/GsOWPw+jdUu65CSDmWyo/1JFHBPKlPmCZMtG+Xx7OyozZ
s4M2qxpVkmQWokc7ZOhuI4wuL0dYOlEMxZp2GZa7bLiPg+kK1Ujd2Gapx8bPURcw982WR5x1JwU8
7jX7LyaPQ1PVTGEo+h8OhaVpDdwdJPKUqh0mLYgoVOn5veRI6V0e2dLcnUeanScx9Ng+74ik5/mE
F4RbEYILuRxEmf7Kx5uArsiyIYSmG1OKn37F2ZquscupGttEbRsN5ijsb9osQtXGwBDrRscxqMmC
E23STyNtMA+noX7N0/V3Nrz0C2bJqoD4z5q3G0dNrKeganGC6K40uT2NEd4zAcoMJmCywXhJoPln
UJmy8T7nhSIaCOLFiGALdg2yWLk4/LkRP87LLL/5QL/zKuVX0WhGJxchAQD3JUiXy/P/50f+GGaW
zhQwHHrWEoYRwN68CcFxX47w527/GGGWtHq/BOmV94OjDf34BuHpxdeT+7F0x2vDqlbS85+7cQpm
Y9Ola2hAq/P93tZ+AbegdVIZLM9vZad0i9I/rCB507bu9vLY1sLNtoiPCCpFF5Q6LFBdPGywJ8q3
GbxnM30oqJRejqZNuWS+UlVTkdlr0L/wH/64Vypbt12vwKhosEGdxjfAqsEATcWvNwp3xwT96FZr
rlStgy2J7p6Y5CHA3IDYDM3rTh1OE/gnx2BzuI+iF2xFVIGdVvkzRF4gkWskaI2tjIpmIZs7t6y3
VOLoOmJvg7OBQh/u8njUpTWumqZl4VZuTQ66H8czqvCpcA9snSCBPTDhJiKU6E+5+WIoSDDVT2kD
pLGJrkuMAtDxp2mNvjpqi3Z0CtDLUGhdFh5qMg0FtWij5DXi8ShExPKB8uJdLXuPl3/x2g+ebUq0
dHtNT1J0UUeg3E9ajj7ZSghlWqKzj6wimSDDPuHBYMizjyxqnfbI4HXOGHSIe6JbJgVUiluF8g/u
ezTyaE9ZyCUkA1VMXfkhlGRlFy1sWX4CylA6rkz8jNl3cRM7wQfBRlWofbFrGGHyzqJtagX6yope
mM8PgWbzGQStzYRK6B4r1QPiUZDGFdAt1cohsxZmluTQHBuENIXpXa7BTT58lSP4Ytaovf7n9fFh
PLNcJxmQyeOCQK4l7133e218jnAq/e9BuH9STpU1Wyfbfdw1+GT6sVllMFwSTPYOtiLuQMetPJSX
loBpa4qwbYOEMy8LqLaHQm1cdwAJ2p2XpDsQjAjcUteLlb9YBJbMKiMRqLo6f61gc5d4HqA8p7e1
x9rFxSNKnz1d+88XJ109DzP7Nrqd5XYj99Tvmm9D8wWMM8YaPyL8Ly9/nqWZs4Si6ppuC8pJs81j
IQeF9MXQOXl40xSPkWY+ZQlStVZ1uBxo4fBhEfwbaPohZzenLk37IkF22WlHH5fCB0GR2x85f6Ac
QCK4HGzhnqBahgXwTyNbq/NFJ+Va3GYKQmMGFBOBwXQ/vl+OsDhvWJjrpsqw/ni0okBNCa4Czdir
N3nDSyp8MN1h18XPl+MsjuQszmwdANQLe5SiW0eBTAkiAJ31lb2z+GEQyuXxLasLr98S6aBoSp9V
SaeuzCEj3Samhf37pyFbuSYuzhp71NCnrcru+bgILK7GCQrQHSqOjwMojgwQi6GrEMa7/V/M21kk
9WOksq3RSJDIba31TZZ+VeOvy39/KUlTsPhnJLOH1GgPrWgqRgKM/yRnVKFDkOnDSuFxbb6m1XG2
aUDXWhriE50zdYvwJ9HBhXN1KKK/OdrOhzNLA8gQa0lfEshCHTS3fpSZji77j8tzpixNmg0VydRk
Oh7G/AYl+znmX1WIt8PWvpdfhy/+d39nfPbf7C8ccFRvP6H8M2oryWAxKgQQGW1FrgjzN2/PTb6k
sgN7RlG29nCTSrA2/3sNiT99FmT2pSIafgjFQnDqjOpOQOAuG+n18vQtbVRbcI82LJI1Gk0fF4Oh
ukaUAnBy7DBSf8AW8W/bUMfRvQbhG1kiAgACXvpy0KX8w11XQdlB5QTXZ+u888U4SEnEju2x1zXl
67QKVkJMKWx+heRCLcuyMPBEnr8TcL8OB6ji8Nat6FcY4dfYVbB+/W+oNd0CQXqMEYT6mzXxb8x5
UaceXQV9Bj7X4IEJHBFhv83Tl7+Zun/GNa/mhFT8hCKIUaUVHE1Hl54uB1hc2GeDmOU4ynpJG4C6
Q+BfbNPws2Z1u9ZYKZgv3vDJ1RZ4eMXU/nj2AIoEXJZXnSNp5X2H9VpgTRAIXOXK4KUb4xM7/QQ5
/jTU2ZPWIoV2eZRLOfA8/vTvZzkwkCwDFOdEke5dp9DvUF/Y9dKDtFauXNxeZ+OcbS9EosrCtxin
bmK0cYcgYuZDeTHsrff98ogWvpsmK8Aa6GLJQv79cD4bEQLZaesZ3FaBvrjpPgJ0wqdbWeHKdLGe
basPUWYZSdSBhnwFF9Xkl/Y9euxvvOtoXx+Dk3cK3wr459t+O+7bAx6merjRVnL9wmwS3bZVoWpC
FfLspNf8xItxJ8C9rcNZAx6aO7znuB1kLv7WyNRfntGFLKUxjwYdK96AtEY/rhGwJNghQjRzxl5q
aJmX70XqrtxdFtqguiZzm7So1fDh5s0xSrPpEFkEAVaK8eNuEibcqFfariqwGNogJf6EnMoOToDj
OuN22EEccLK3vxjp2Y+Y7XkPoFaOXxv3dQ0FxjrCcjf7m8k8CzGbzNQErpYNHZ8uCXZIyXyqSoQC
Lg9j6SrwYTJnqzPy2lDUaM865lO3L+66WyYRNcrb4KS+C6fcgo/o0NxYOWoW18nZ0KadebbzmsLq
gPwQFQuGrBJoJrYr2UpZSFcfBjZLV1VkZpFsEsL6Ej83d8NL+8394b+Zt81OOuRX4jp4Kr6Bcro8
n4ubnTqMrtvc4q35q7QqwH+q9UhKoTNfgKTKwNE1hbpJ8/t0KPAAjncdwO7LURcTGUJdvIIsWxj6
LGUmgaSpsSd405V4lns4bUDRKVfeJ0vfTJFhSaLCZmjqPFsC1gSz6MlsqgEfSCv7RadibckvZStF
1i1MALArNubZym1EmQ3g2x2vr39EuXkjg9PB7rR/t7Gc1IK1s2Zp4hRVk6kjCJv/ZtmxxnJYDBrx
Kl36WfoRKkTokHuevPKBlhbjeZxZtggkX5h9Ns2dhz65gJa8ATj31eiDlwIl55VFuHCRgy9omAJo
Cle5eRXGKJNM5Dmj4sEMSAT1qsnnVzQ2tG3OGtGhkiCcy0tQWVweQjNAZ9ClBa72cUsHIvdbHHM7
B9SN413HEFNPeJdswbbDAtwCjvzcfr4cczGkwcFGWVunwDBb9jHPiTJowFYVyknBDzhRspXvthZh
9uoXlREDW9bJjiL+rsnVwaWXuvK1FlOwChuIdpZq2bz/P85chjqni/JK76BK2e5ADDaHyVJ1A8oK
yjRyDDscfPfx1tj/9+mbaia2UBWb1TJblDaKfCAtUZ6KxWQF0pzGYvibs/o8xmxsnYohSiNP6lZ7
92Ac8Fsa9v1JcnoH/ZgjAOitu4O8b54we4Yuu0cO8nFtnAubz0RqVNFU0rLyx6WElGxCwmBlavQG
8AC4yw0sK7Xwi5/ra7tgIaF8iDUtqLODTYLr0ukDmVjfdPtx52+L7aig+LELtoDfj8DCYFMd9JW3
weIIwWHR1+XQ+aP4H6qyQI2CEZoSxf3K/hpoEnqF3r2LnNblRbM4QINVI8u0GWxzvucaRcd7gR2h
lt+B2h6gFcOHWXsW/k5Rs0szHR6dbGILHQG5WRib+3+aVhbVXWfYJ3vfQfoBL2WocHtkCKCB7Ly3
ywNbnMOziLOtngdao4mMiAkePXKjbUoWZO55L4337XKkxSnkQm4rUz1Rnz/llbJHB9D30GbCVTXN
35L8fcDm438XZLYQU18bxqRFhM6DRygqgMyYbKTm0+UoC/kR0gl3HdMyTA3+/Gy5oxGHlSeCKHXz
ptU/UtC5lwMsNfqJALxam4rW5MePEeAnCzlMAxyqDt1r+Rk3pG+BulG2HikxzbZi5ZKz9G3wxyCi
BUzij5uUCxwjzXS/RybJ+6GBaBxzcTTq9C++DlVxW9cnKCNH18dRRSgL94MW9Y6WVFutM8D5HQbg
6pcnb+nrnEeZlvxZMhp8pHxBHnGwJDrYEgTC4vwv6m2wjqjYUUk01D86Pr3cmtoocXjVIyx2uOoJ
YOHLw5j2+jwX0LHSBfmGFPfHe88fR20cUpaAllm/XBPzZBP14kOOQTBcF2DeIZrlf5HnJjTABHDV
LLCuH+fOiwWKli3jytQIBPRDDOWs08f95aEtLTebY9/mzkuweSpQOfqjrKx6p5BQy41wPVMz+WGM
i2plH00/9485PAs0LZWzpVD0aeVlZcmxi4qK55W/ktx6KJsCkjjSmvVgXo8RxBhlrSG4tATPBzhb
6JDbBR5luJSJxr0BUYF1zNrNcyEEbwUwwQayNiZZ4uPQyroxgsBUeqeB+ptWD+i2XP5IC3NHSlAx
j1MEuMR5EytQi8ZGVox7EpLAkavf4tdr4jNafu9shBQb8+DjM1ON1tpjcqnkR2RbN6k2Wyon4ceh
FWraoJnIyg9ejat0F3yKDmgq75RX9bj2Elq6v3+INUsWeUPDoCyJ9f/B5TALN9IW324ErzbyBjuZ
nbsysUunvCVTegPVR5eVO/DH8Q1owSOKhndSt2133V2n73wHxPE+fhye820KcfO/X5QIqNka9VPD
+KPx0ctRJZny5HeYPnhQwhKr2BpNvU+00+U1s3CbsAAU4eAAPk2mEPFxZIYbSnkNRQiUCfagQYcR
mSxjI9jr+8RrV3KVuvDg+xBt9u0yWRSy6hKt3nHrvKkf4l1/bR7xZ8Fs/OAeTKe4FQ/y927X3/nH
8DE8AqX6CVH12L2pb2tLaW3ss69amV7ahiMSDKmW7EIt/tma4RHVRyygjOK/H6QfRj67taWWW4V2
w8jtrN1wdqNRdCjN1Sfa0pA0BTKTTpmfVD0bkkY1KTUH3LS7rXcnJ7v4IdnHO+/K3tZ7NGJoCaOR
v5V2zcrbcCn1nMedDa9KYGnDP5xuP/WpOtTHzhGOelxDuqyFmf797HQoE4wxQPJNYcIH/dgeGyd5
qA/N8fKmWAljzBG8KkYekSBMfKpPyrE+Iqbr4Gm5EmZxO5zNmjE7EbinmiYF2t5pHe+Iu55SHbI7
tHKf0C1A1Fs5FjwmvijfjGdqyMd8i75hgeCCinorJqlbnOC+4KeBDdjh8viXXvowDblXUqsj3c1f
+sjvNEnhGr2TlJuK5yHYyRfehnK4t3keFs9IV+5dE4edlV0yLc/Z6f8h7uz097UMJrmtc82osVqv
0n3T2Tdy+sLra6I5vl8e5uJnFjrd0akNwNn8cTUZ8Ji9Et9rZ2xjXCwqRHdxk4X27GRG+oLwT7ER
COegM9M2zuXQv9+Ff4xUV3lVGbwV9HlvNrGGTEtSDz0jZIsdxGXdT+6AQ1ntW+lj5qMvVNnlEfo4
FfWu/aZ0mKIK/XvjVyOWTEN31aQYIel1JB0s1MXv6anZ+8u/cfFjnP3E2Z7OFLuozVrCMFD9qSrl
JzRGoK3tE6ncFVa9UmhfPNY1i2uzhnYEra7Zx4DnLcE7mPYcMjk8Av1sa+KxqFXKTdgVcIZr9SnB
Q0AZOAjssIP8Op5G7FoQqtDgeTTD6fLwl65rFA8MHo0GZ/D8QcfRjIC6YfWOhCFK3L9a4dqTZGmC
Bf08cC0ah+88WQdDGDfIdPWOj/Uemvf4BaYHXcHSK20PSfPfX4yWwF9NAzZMGXmOpai9ImvGjhXn
hzdFcGySz4n2cnnKphUxX9QA3bnkyjIxjFl61vF6p4kdDc7QoLqaudlzoqdXJjRRs9DRrbfuimRs
V46epb6ldRbVnGXrDDc4La/j4fflLD+5V80nCd++44B+90F20j0SVtY1F5t6i4fWbo3tuJRFzsPP
Fi5IPs+ExI9yjzIifVFKp0pBltVWESzQpDslSD7riAyNFdi1y9O9HNkSwItNQblwWl9np2ExxI3e
Kri59vC6kw53sTbQ7rO4vbPz/NbolJPUZQcxGmJtyrXFD/1v5FlqCE0cLZIkGxzjk+KMO7mDbLtX
T8j67vCNybbwgOF5Xx7tAjVJ5zv/G3S2ugR2RlygGK5/sg7D61SThWiuahvv5fvUR/XQqtg038xn
cvfucuyla9VZaDFfYrT9cNGDeDwMxqnI9S+5r01KvU7er2XdxVBC11TDhj5LZ+TjR60iI4BSwHJC
1Cvysm2CNlGOGru5sngWk89ZnNlRO6DDnuF2xZBc8R3Nj+e2d/dubV+5Yfeo40u29vnUpTVzFnD2
0lDquKsRgxh+V9gxG7iKsm1wiE5Y3R6beiP9uPzJFtM3u2I6Xn/X5D7Oo2uKCuNQVouJR0Tf30/a
zJcjLG6/swjTgM+2XzoolC4NZpDE2nBJQAjSK7oH+Ld7G6coMen4SQOU5rws/uJoFmehZ4tEk7ww
1YDLOwLDxSqwsSnSfxua694r1iNrn24xr5+Fm62VJrZLo8Xt09GfBlQpQetv5X21ze/1b5invHg3
2F9Rrmke2IDdsThenuflHfHvl5wtnCGwO5qrRNey8Dbx4xfq/bt2ABPCtW5lYtdiTf9+9k3RqUlK
3CsGJ5ARFcgqR+DpjHbftqqeLo9qqe9Pd+LfYc2yN6JlLeqp07F11TZbpjQ5xrsARW5K4JsR9Rl8
AU/lAUQbijYrX3Sasj8O6rPYs/zdaL4iU3Vl6RavfYXweK/Q+1xrjixGAbNrWxY1qT/qUWVXV4Kj
aXBG3ATEdaJ4G2PtyrFUd+dI+CeIMkvNrh6bhj6llfAUHKvC+Z/nWm2ivrTBQ+Nvpu4s3uy4HzFF
yaopr8jdi4L8U4++rtSvBFlchmdB1I/L0NQav4lKZi4WCOBR2E2HH1V5NORypfK+FmiWSHR1NLta
JVAQ59e9pF+XtBBq3b3J4rXu5mJCPhvTLInYGLN51sDEhZMGxjBKb1Xpni5vqrUYs1SR6UMQqDLD
6bmsFwhNGLgnXA6xeG6eDWOWIewWoX9j2jojYohR+pSgVm4UP4si3VTZGvx9OUnwRtTE1MnU513M
0LZHQCWs7mIPT+WY7rJXzeHwxHZiE8Ja3eaP+B2CmVh5LCw+x1Dt/yfwLEMkbVPYyCZPly3jCp80
8xg6xgNCVygqnuo7bJ64Ves/Ls/t8uf7N+j8hqfpfm1P2Tfq6/ta6U9qn64ByVZiWLN80XvGYMrT
0WmY752PuWsbrtwLlvfUP6OYv2TzMA6GIiMCwrDbuDnp8OcL+0UVX/9Xs2XNksTo4WlgynwiRZYw
YpX3Vj7uLodYuuJQttN0AdcDwMfsjEojjKgyMe2nCj045Tks7938hdb+xkOoyQPy2jXNSiVg6QPp
FL4Q6gEi9kdFOggTSfE73ha+F2/09jti0ysfaOlcOo8w28IFVkSaAjbT0X2B7NtdjsxfGa+QDBef
pedRZnPnZf8zjv/Xp0h3+rt9X32tHs1vgAJ+Rjflq4mgLS//J+nB3V/+cIuTCIYExIyigBuenVKI
VIZCROXgoDWFOICfoTWufr4cY2kajQloDbfVEOa8dSBFg4XYG/dfmGBufO15wX7QVgtlS3fP8yiz
jxVaPDS7qaYguV8V/yGFutup11p76uU7jc6L39/nUJHHQNmMcoyVAcY+4085ugsy9ORRLLe7Vcjm
0rY4/02zTxuGQSQmNUbH1Y2bzCyvVelrUKLC6Sb4EmHI4Yu9qUtbI0uwQnE36fgYVtiXB/d1cJVp
v1ToOJZuH1w9P13+JouV2/OfNsvbdpkYPu5uAyVl45AjbuWMm+inuTeeyHhO8j3aSeixrpyJS6vN
pItk0/dGCGjeeLSFgmrxQNAK/XEzREsxXJvzpcV2FmJ+zdPUSklVQQjv/3L2ZcuR40iQX0Qz8ALB
V155KJW6Sle90EoqFUESvG98/TprbadTFE3c7nlomzHZdCTAQCAQ4eFuvtqNArafF3XaCgzaHPyX
efGllcWxsYwORKo5Qqr1wHZmkPnmc3SXhx4EMJzwxj4me9D/3VR7EG4E+W5run+1zXhpfhHRTckm
aWtYJD+Eu+ksgvjR9JvA3PG9diU+5O33zrK1p4vkrylBV6slMKcaJys0wI0ucY7q4Hsra4fFAsYY
gAgE9C8gzwJD8Fz9++WQjyv2Pqc/wZUXInNKzmnJ4C/v3xtcy9CsGdlJMA/7lX0MgrZNZUf4iCWz
Wldta9OtQG/5NpaRuJGN0e1YDzaI743+dcAvroPbStXAhoXy5yImMFLjQQWa8UCDaPQIZlK1rp2i
epmY6hQatGrGxs1ZHcTdxldc2V+ozGNfka7pgLTOf794suoVJG//3tG1MK+jNDnafejU9CY2fvcE
0nBhAoG2LW6DFde5NKovsijJKhKDVQ+ukw4QIddH4g+2CvWo3tT9jZ2dD91iZz/ZWhxKtY5bDqXb
Keiil8JWfLPEdEEHSRP62OBtPKkJWKG1Y2hYUP0gWwF15f5BJkLnRgBm0TG++Xl7o5bQDMqbeCFh
PtFndXdVNINjATGPZkSk3yTdCMGxeB+ad9ZwI634MIU/B+PNHAkmBmZa44+etxuN9NXth2sDRWLg
7l12rkisybqfoIbB4/up+QVhmSvZsg0ja09rm1xYWYQj2bQNtySsQB4EvO0gbvRCz/7VeaFTVR73
2daXXrlHPhlcBCSpM+jK9TCINvm79KA08zPd5Xuo+jxhegwcgc5Wp1Pf2sn5J12cnlqUgvY6ZNJL
+tuUEMvNpxZcNCqki1Dd7aFTo2hu11a4NHEFkLeuBn8jHpaQ6AJSrXeYKN2yf1XJvpL9rof4Kbir
UnB5lCV06EnpjDx0uP1gycxV83Odv7TtI8YiU6hl1q7K74dscHi+BUfcWtb894tlQdMHusNZi500
5C7FaEdVJGdGvI2juRp7LjxkkZz1UQeCnR5mOlD/SQybQwR4VySA4wzRKbXOVhX5KodKk/kS8ehO
NX4WHDz21q9OQNW5f4nphDeeDX2j/9AbgSuBJRn/oBgyWIRjIhpM7ZQDyjR5CWntxgGlxD4FZ5pR
gfXTwnQZxQyWtuHBq8Hiwuoi+wqthkmb/bV6FQ1mQJX0hTTQG5foPEkaQPJ7w+JazoAxZaAIoHJJ
AAVdfOmJlBQ3HviHABb3UPE+RPE1i+l1Wcw6lOE5KW9wx0OkrrqyI/u5ICj2bxSR1jozn37Dwg3y
inSg6cKywUe7s0GvXInpaEQokNQA9uYl6NpLAi17iNO05wwAmF57NnvoRhu3Igp3Zk4OakItJ+7Y
44aHrmR0+GlAUGGqECDJZTsF3GhtmZs433aRuVZe/6r0yRUkPOVdfRghgq7Y78Z0EIO+/97yShZi
4+01o3AMytjy3uBgcM8wRIEqQG/uNeVhsG3X5ndWVDuMbaRY8zde3pCXthb7b/UAPM+4n6C1boTR
uc34kZpyI8nfMrI4UWo9VEaXwUhKrg1VOoZ9ZPlWZ3HtBsBEJlj+gNIlX96UGFdPI1JMU8BQdyoe
VWiofP9ZVn310sJirxrZa3YW4rwYu3nsQTvCOd1uB2YoG8KJHmQHffYGkv+2QlltqzS0Vs+zL60v
NjGvbWUgHdZn3M3MuLpnv1C32oW35CY7AO/m6AYQjFvty1VfvNjVRVgqwlGEXY01A0Dlxjh4RL7U
MwsueZA13XD8tdLhpzUuElKtz0XOJKwNLih3nwa+N0HrD36QuXhIAmTj1rU+HbcGXbfsLp+I0PIL
63L2HWPXn7gLSnm+DzHP0vrQsICwdRls495W/RVUpGjWYkgCYyaf79me8ibroV8bgCzd5RbYyDbJ
YdfuWA3Dw6qOSo6uLkEVSj9K3tJMQriiAkVRB8ku8HGy/NBRqB4R6dvDjWZF/vfnZO204ymK3gke
bVDJWCxMMTNhxD1COpeNgwaLEyqGmyIX+t7M6vV1aWfhmpbOI0oa2NFvBr896HsgFK/7Y3EygnaX
XKsb6fza97o0t/BNaB6xvCv7KSgKDT3EQxdvobzn+LGMxf9YABDms0cAHMCjQoMFmu0SM3PGEnAF
GfqYGN3auy1Ti4cRAv4U8znHgazk2UCJPv5poBmBOTX9GP8eDv315FivYbMVQue8/7slzn+/SC4x
3J1ETdjhuvF6QAO5K69s33B6HwIqO7bRiVh1RADmddBJQCx7Oc1bJXpH9AmnurHPLPqj1++RuNtw
wtWNvLAxe83Fgpq41W1oC85lH7C3S9Aphg79yB/CW8u3dpBbkIqvAVsOZPnGN1z1xwvL8+ovLCM/
rqGbKtEUg2DQbgB2P1UrEmysb8vKvP4LK7oYI2JGiMjQqqfQENz3N7Gv3E+35EE8ZT+Gh+lN36hK
rN50YD3ALAA+GmauFgEkTGtIu3ZkhnuoAaARkOm0611Nr+tnDMdh2rb4DU3DsfwFzaCNTV277jAi
YAJUxxjBtPnn5cohtjRWgmJRQptCQuGK88TnJmCLhXZH2z/f7+5afL60tnCeWK2jUBkgiFdpP6wQ
+mCnLGtOjdm7dgniMhPDAVa+cSjWHPbS5tJtuiiETg9sWs1hFsoFJw2kzNXp5ful/R2LW550lHNR
SQPdm2Uu7x4bHYS64AaqrsSWTjVN2MIi0CeoYMySZvXkSooGhtId6TheV9IKdNodRszZ6VDTyO3a
S9rS9tAOuwZgfc+TGE1SDgSVJjbo79YK3zbDgDy6VRaz8J/PH33SZqGogiHrSEHAAqowgZu4aKCw
VeB2Hk1PGS3uJBJyx2n5VkMmS1hQ+NEL/M8WAuNb4O61mRj8IOBGwUFAcQoWXggYCYRF9HBu3UId
0BNB+RyezJ0RkH1MNkLy2gEHuBPVznkHvrR7uknF3IqKNERYg6vrKabN+FYQ+fqSAs0B6A5QCzNx
uJZ1xs5SMa6fpxI+B1x0brvob4E72HYoYOtE/aOI3FXqR1t5/94Jv/r6J7vLUmPfj8xUGNaWjwA0
2s+Whrf0AIVZEm2cqpWYBVMGghbGKq1ZvOGzD3X5WFijgSUWfzDmIwFxyn7mrRPtQKEFujHqaO9G
kPjoqG2FrJU86LPpeRcuQrTd0KSPZ9ODS9z03gxUiGawg7oT9/pH7LGNEPk1aH02tzgtsalEGqBU
MqiRVIqKOkMKN4WAuJYMbsU7jxTanolu9/23XMnRP9tdpHtjRaZaN/J5mYNvuNAJ4/sWgqde5SGY
/Uk7B/07iF59b/ZrDgGrSB1A7gi09RdMZQINGBmHiAOJ0nuNeB/Nqwzqdt8bWfeeCyuLi4AWzZjr
bSmD6WhCr/qQB9lO7vo/1QAaPsf0oXy+g2BSH2yNq6zEvs/rW/itFWP6jsawLHR3nldwu7P5rLiW
D50paK2FN6rfPCje5ovrayL42e7Caa0kJDANu+y6PmR+86GWvnUG8deu3jXlcbM+vBoKLnZ44bVm
ycGyNH/HOaeAzGZu+vRpLkq3DnuAohXJ3ARkNv8fD/fV83JheeG3HPMKCrq1MlAT5pDp0Z4V15U7
As13OzynyuvItyhJVyoVn3d38Vbpm3DQIVYqg/GdcQhxXUH3F2QN1X31s99Hp0TuNQ3d571M90ZQ
oK+71Y/Uvl4rn37BEiuDsQtITubggJ9JMUBt5oevOUEtz3GgOXqFGra6F2+KP/N/SB9xke4GyII9
j4oTbd1w6z6OCicqQ6imfQETNiDqZajfSTw60nP7I/UTzzBdKGga3uARL/GBIbZz6A1vXK0r9zg2
4R/Dy7JCY0M4ng1/Dfde+du86vfpSdlBcHW7ULMCGvlsbPGka8qC9hrFjluAM7wMT/mruQc1dbEr
fQ1qedcVFktjp7otj/XHtLd/b8QwHdfM54Tvs/3F0y60c03ROthPDqDidq04QL/N57/AsLUrgGb6
+E8X0cXuzj/o4t5jRgnhsbhF6BIglH2ckltm+mI40Vrxwiso1ngbK1w9yRcGF1GaGSzrLfLXp9UA
cs3P2T5unBxzkuFB3zHdBZsGhv380p1aJzxvMWCtDH593uFFrM6UQgy9OruT7Zia279XfyafuiIY
37TfAJKKwZN/iEevtr1r9ThfLH0RrjE1KiDDBtOl8jimz1a00QfY2tpFeK7zaqpiE//+0f5F4iEG
5qjwMIHChqtJnvK0B8LA+PH995z/nV8cFmUqC+8T8HkviQnMYSiKKBmQyEDw0Yub4bYeh+t4aF/S
0Pqtki0cykpTlALLAJQLei3k6yi4wfOpgTKPnJuivzM/OoIVyOH3mpchAm/Vi9e+GKZAUOZGcwft
58WOTug7g1OESEyIlW7EoN7YKVtpy9qR18BODm04iC58wdvVgx1HmuyxgyWD6uavGPP0SQaml19J
dS5ay7PlL3ZCAxTtzXHjgbn29fCUAAnX32r/khKhh9w8MyW+nlneQQK6zY/xuJdiH5sbvey1zOHS
0CKu6XUqWV3D0DBirhaCs2J8DSOg/9jr9/64el1cWloEtMrWJaY9Rxl0rYDKcnLIwNSpWD9JeKdx
IHY5kGts2JvqsYjyDczh2gG8tL2IbQVPQZcdYpWaJN7Af4eNF4e/TKY4dYSukzOxrSmiVQcFu7AF
4AmmGJfHz6JDmFsczkPbaQ/dv0AvN9a0lruDQfN/FhZrMpqm0AXvkHmJGyiFejk9C65533+1rWUs
gnIHjZOqt3GoeXs0URCDIsX3BlZXgUbkPPAxN2LmL3dxzemVVRRU4MuMFg1yc9i1ce8x+vN7K2te
DqZsqhkgSSNfoEBtHIcsjRmOky53wOPdZ3nzpFrp49Z+rS0H7QhQYlgq5mOXcamL60IFKRv2ywS4
qHAs+9T2P75fzJxSLyP7pY1Fyp211jTgHGExduG2dbmThrnPB+l0Mdhn4twnaXX43uRq+nVpc/GZ
ME3NzbKHTfVBxI75jiF8+hEf26vSly7xtD2QVYo/K1fOk6T/frQEYpH/21VUcj47CfBbFAJe2FU2
3Nja3lav7fj9+xWufzjclDNbEKwtopNdRlPW2hrSLbOJXejZvgpe/JJtSjccfqV0OC/mH0uLcxtT
IvXaNqAfVWQ/p7G6ZhWUTXM9vRIhGp/1c2n0hzILn0TXnwyPysfsDRWZG6TAJ61pbtoRemOq9QxN
oNrRa/Qrp2jj1K9thmGA5QDtO4w6LKmTKtMAhzNKA0GR2W6FeQYpX1mXut9v+WrNA/W/mWEFMPov
HFpxUtWDrqLmIQ555hqg0QqK0eFe78zVwLr3CAaTN8X0VitKl2YX2V5rl6mw5N9SC7vDM8lV9+kj
81qf7+VjvJmqrG0mqBTAX4gRc1Q9F6lKMxglFE/hWen42JPUK0CxJf+9iAaKjxdGFjGhVIXa5+ns
vplyO1ko7c8IwLCWqAUM+sZZWYuml8YWwQDcDZ0pargHTeSxrew/kTVyiPbWd327pdK2Zusvawvm
fHTLWjKBiBg/H+VzHH37mbN7INldI31szS34w9pFd2lnkQeRwYJUt0LxBBCJqxXXff204e1zBFmG
bdDiIkcGGSIF1uFzEBt0jKPaA+4g66E+AU/XuNxjXudFcHxEzf9WymQzu/bcqobNheNNZsVDk4QS
iHd2bHb9Xgdcut5tIQVXz9OlnYXvyS6JO82AnblCC1FjtwMQ8q8kJphjuQPmhnIjhq5WgC5NLvaS
jESOLFVwBaLuM1dLO/NsDNfZ6GS7yht9zdNLZF4OlV75kWvbMWTtUF/8gGUBCCUoKosJP6B9QRM0
UL30OAx7jnobMj2fKO5wAxjoRsDUVg/DP190ObwyAEguI2mjkEo9XXUK4fDSqW+6ypHP4sb2W191
hx+zL3UOBd8sVMS9tnQ14bZPuptt1lfXDg0YFqBmASouhPBFUaa3jF5YaUOCqvxoAPxV/oP8EKi4
0bfRNEAtQKG2sKCYKiTPwb4fKNGpiM8Ywd9wpZUtBXpk1sxFj0j9kn/GKfp09qCToI0VD60pP8kj
rwDjpp1sFcxWduvS1FIpozBtmVgCphISRKl9neXZRm95dvtFiFFBjwtEHxLqr9hO6CJyUG8nKiAB
Rr/Ppdq95Gph7LrReivCiAfVyD9KYXX+mBtyq0m0EuCAQwBDzaznCdKgZbxpUeVQR6tGAQAtZc2X
V6mr3eRPqgsC9Yf8eus4rFUcNGRSIJUEzuhr5XPMLZaaWTzDLQaf695cqTJQcsW0xvA7Dbaq7Ctn
Hg85kFhCcmlWLFsEHdnXeIyF6J4L9BVcs31qo/iexghxGzfFiqNgSgP08/O7SMWz6PNNkaiq1WUc
OuggYBuF/xOUAojeXWBzt7Eyb0JFJd5c3UrFAZLRxkw0RKHrrS2+XptNIctJ2IHTFgXkKfJ7lI3S
7Eya/LZhWyrOa0uEbhUudHAHQrBz9qWLZ19dNAkL7VhCflSkfjQRJYhyI9l4Iq8cbnB14VxjygYU
SsvoYXTQQbctdEjTSEuh7VI0R8CydRed+yyoZbPVCl7bQzz2sXkMvEhfqG4rSxGg5EbzsP+b3tsg
R+B+aylOgYlNxd7IKP6+SRbHHbUFYEnm7h0GMBafrKvwUogidH0MEQGwy1GBOyRRX3kG6X6HfUVe
+2oyHbUb03Mf56pbqfHUewqXLfeKfqp6x7btDoBsRd/HskGzQAHPFyrt9KykTB7tQlWDHhN6Plrc
ybmwms6NEzP5ycYJgop1XJK9KLvhQytiu3JjYrc3dcfbk0bAI0xj6Gy1aoKLUDX+/ZwNshpU5/BS
Q8/9C00YlUCq9vOLnqCapBIMQOABbKb/XvEKZkDAD+Aaigdfbrgpymya1tl8PaSRM+TNHZ7CqLOQ
l+/P/EpswZdEB5YxiKJ84aBi9himLMoJVOgnL4leRQZgfvTwvZH/K6q88Bgor6BeOgsUAn+xOHZN
aJpNYkQkCGkT+XoMuhJ9+lDs8c9Qg6FbmVS/sFsbeqz146jp+1HYhkMG+23owl/xSA75NIZ3Rdhl
rl6TH6zvI6+1xtCxTXU36fIxbSzIlfLsCrpglqNWGMXnfTrDIchHPtY3Nish8kdu84RCSFkXQR+X
gaGHx8Hmf5RxBNhY0V7HYjhZfSz8Kpl2aabcyXH8EU/DTTOVL6navqjhhGmTeITWbQnPB7Z0b3Rs
b4u6cQapPlUyeaoFex2ALWQ8PIaavNGMXPVowV6L2CBuVAy4lSCyFEQ8Vpw8old5SG+41jcHqaFf
mvapvGFdkzuWlagutWvNMznfTS2kSsd+OHVtTTyiJb3Pe+6yNMkBdEqoxzPw6hS8fLQsvXExEtc7
TcePMtZvjSK7Zlp8ZUvTdgVUeHYgwLLcqlRHZ9C6P6XOmsDuMKAABLi4qisG+uomwTEtUQhQB90d
VPa70robLdY5SpiVqxn0nGu5W6Mq5NR6eGJJfs64Ebs0s3w5U0djMFgkip+Z2p9ajc4h1xxJTYyF
9SdKe0+NIO/aNtmfWELgj/S/W1ll0JyofZD+JW5ZY6YsBpW2oC5vLHFO88JwlJQ8ULUL6rY+tsCi
ZxClr1XrSCcoVRt9EVS8vgf6P8hTxdXFtCtJ4ZiY6g37B84KYOT/gJzvetA/ht56t0v7bhrayO0G
VJ4hBwvOzNfOaI6KJoG8SG8Zt3xSiDRAlHrTmvCshJhhLivhoJi37xiBDfuglsmTVIEsSMRb28qd
pn5Emjj1/KRW+Y5RxQOExwc/mwPl65OoIhDyAvWHXv1uEhDZbsg7SN/dbLodaLInkTjqI5J57CWm
SzAzAvFLLjwjVwIlHh9R3jvpIjrWMgnKEisUNTi3zmFXuLX5E+PnrqgfeFPuuK5+sMg6dgXmgEAn
UjqpjDEBYx20wXSVxnLBmu5WoCU2O+ZH1bgbx+rUx9wNE5ycCQw0oXirS/udVuOxxTydVN8nCgQy
y5oARaLOVF57xn4UBLD9qD2Uvf6MGIMecIjjnLqqBmijcU5r/crm1E+TR5mCAXViO9CLwxfUnWmL
X6AhgaaCvut7UBllXe6I8kfV42/Dx2S3h9RAtzWfvJqrr7QrPoCcnECZbNxlY7tXSvpMIvi0NuzH
tjiOKvOnRlyXZecV9Iw8zeeadY/xUxs1paZxQNvI0QXjB6NIMYND8ETNimtpldBbGCk22FCOLET5
R8ZnBKyjJm030eU1G60XcDLkTjfoR6HaHRwqMqGtBJL3tGQnYuoAWyUDILemNjpTxu4hKDi5aauh
eK36dipLxy7QgosMM3SzCB1cSD+FmvGg8Qa9Rju8EdqYujWnt0YP8RVlhGhIMkLXG0KuetlcmQYo
iRTRNG7CxJ0AAAKCLPKqp+39IPTrxrbPdcOfuqmYjqWqho6VylPcsKvEAmloO6a1VxtxuoMQUIUY
ZhKHWyXozGwK0Dq7B08e2bWJdl9o7S9VEBt/RhUnau3HQYmABxqKoGGK4qhTHbt6rL0ktTiJeZhK
HbpT1SKw5iNwj9AH/qNMJHS0sjwIpfAzwqSTcymcRigvojfuuzh/jibp1QWGxtViOhnTeNODtAWw
35MaaZ2jcOvV0NAWslqGkq81Tr5E2uaHQhi7WprM1as2CwZVe0KF9mEooFYNQW9cxYTcK1Z3bWTN
HWGNq8b8l5KZoMMSGnEGVht+rlTM0SbrMWPlS00qUDEYDYRujHMirJep19N9SvTS0YR2iocwxrSg
lfn6GH8wobh1gf93D4xJYsofTB1+WHZyirTyGjSphQP5uZ1VTM9aIj+aGr81njrk7Fb+rOhD5VpV
eYpTMTqyoH9Ug+Nq18KPktvHKZne8UlrjMV1j3HXHIYu/gBv+TtX6zniYXl5Bw223HRlpPplG92O
CuYvkdCi0znKgyLFG83TQ5ma1EWLwVPU+ET16aaXuJzi3gIXAJ6XTBEusZJ7IhuBo4hSLkYGr4pq
fAMrJPdLwgxHbeMHNhLmMT2DtmJnJkjQojs60SCMqXBNkdj+AK4WT0+HdkeRtYPUrUge01zVXEOA
UTJLbOJVULx17LhQnIkWLz0gUU8t4VeZ0FmQ2rheYr08D2X/1Ir8fRKWEtBaYAiNdj/w4mn2vIru
Kj2+zpAfIFoiwJYjqv6KhZAi0MtDGq9G/XXJ9LtJp9eNHqsuHp9exCtzTydxxxUgLxOrR8pYG0fk
igFITsBQkbCrcQJHRU9CF/fik4KV2/30ZJf9NY2r38rEA4GgVvY5QCUd2q+Qxyongvdt/jKUjYsp
jZtJgjVEm0Ac3YQPFfD3IAprXttscJHM3vVNDbHN+L5LaehbLYD5IX6GiBpUUFJzcJIRaNisqB5t
E3qL1JY4WBbvnNKio1Nl9HdsazeUY4iF2JHbQwJeYLoE3LU+J8qD2hhXWppQNw5t1SOpeBoB9VWs
8Ejr8Dam7VGtrjWgNrou3ktDfZji4RRXH6b5hsDnThh+9YsIuBXDsu5bU3fFdI5qnEFdB6mxHHck
mnRnIjRxZmXpDOGHFANmk5LbWit3haW5NLU9WfPdMOuVWazU3dGGj3X4Sp190mNLupnZ7que3uk2
OTJiHBVUpN3Y4MyFUhdzQzXyjVjf2bpwYrPaRW0chMaPKSaHyTC9ekKGgoNrZq0fy+iZ8gg6P3rl
xLR/FpF5bQNai7mnYCzGw8Abb8wqf0SWe68Mw20INKU71HHo5lO87w37EKMIAm6D9qTg9nDiyHIR
gQ8EcRYDBtMPzVBvzLhw4nh86TpkE01JG4Afy9SbNACVzbHfyVHdVSmIYoBiNnT9pLZTdeyV/CQ4
8iS79PHAu1YARgAZNPUR2L1Cea4xvzyBgqDoU5+1EsUqM9Ao80ow5TYNC2K93fe0OXGjuR4FuUua
p7h7MrS3MHu1o+Y4q2+pGT31Ld11iDNEaQ5aaJwlLmrZdgfKUGPRfkIIBYRXAhTEiuKBHShHplye
uD29AkF7VZH+prfsPUnrcyivaMivlKk55m0FDDg/ANfwqNXlE6lwhlElisg+6Qzs6PySYuPJNvnk
GBz+kurcoVn9NlX1G0Qw0aYZb3szx3VbW8I3GvUDB/U8leaVymO3SarfohIR3oL2H9PmT3XSH420
2POiBxvEcNTL8Grqp6sWDCKhpji8yj+SuLYQIBGaKjoVjt0rLfgECCiOzKJ0pkGc4zqB8h8Dn0ud
Xg9Dc61Lsjer8TEq2zslzJ+A3IUwJmtupiqHm5bFlZ0xsMmPtZuM8Q0vBre1csUhTfW88db5WgrD
oxAQEdSh5r7L/OC6KDBkw1iZFq8JACI5UAa1W9H7YfjI2tKptrgR5wL38lVlAicCVnLQ/XzR1Uun
KI+7XkGRkorAKpXU7ai1o13ijWqgFPSpM3L/++WtvRchiAWWA/wTSnuLEtEwmk1uNFxF+hd6WcPA
plA5/ZY821ppn4J0Gm9SUBmhebUov/ZWRpQMVT1M4YRXHe3dJMmdgskXdcwx2p4esrQKILWEUzg5
ozmcivJdGzbqHKu/AkJSBHUifE+00D5/y67tRhP9OgJmOR+Ddih7Tz7yxJ2NEYYfGPKCOOhWU2Ol
PjXzW8/NGswpgLXks8kIMxNiAgdXQE2uOM0gVGQ0/wHE9MnIouck81ADi7dGAsPsSkeJVU/rQZz4
vaes4UM/WVm8+ZMRVT8BFjOUZfVAJA6rIE+HdxYHeU92UI7ZO1jLCuZsga/nr7I4FQCfzRzu6EB9
RXawrtbH3sapKLPXGFxPDDTPdf/YJTccV2MDPvl+A8u0BjGiMwBtBryBbWnprq0eFp0aFmrAufk4
GZNPwkLfKU33lFVQ0OgwsVmHEYTckvwKQuYu1Az23+/2ClESKn9IzlCFNzCYyhZxx06icqqVTkUz
rD51FcrEvoa0Bw0pr4DDajfyD65ZU7oYKaAdOjRQSXG3HGul7omzCkUdFKxMSOYtPnnVEIpiDX5E
rXYgno77NxmGeKR39TEU5P37JW8Zm4/SRaTFbIg2pKJBpOOPqg4xX0Vz0mxyKR4a31taQ6F8Wtdy
c8GNKYWOdWk7iaG1s9I75UP3odzXV9HB3rUuWM20E9Ec/S/FabCFQ1nhMsLXvdjYeS8u1orrf0oS
0aoBmQDltiAopTX7KfpQ+l8h3u4N/4kSsGdZG8x/K9H+k9lFoXdqwhqatFh31cQ+1axAJsiHrS3V
0bUTe7m6RSO3lISUSYgvaezYMQ/6fe0Pp3a3OQC2Flwv7SziuUFR2imQoqAxrQdT4ecB2m7SUx75
ve5WQT06ZnTcGvVfjYMXVpfaJdTMlLBRYLWGvCnmLtGCFz1UTtPdzM6O48iHU/OwfRjXgM34egwq
e9BX+9oVaAEsMJrZa/WH/DR69WE41zegu8MYimm5EsbT1/5aXI9bvc31ff6f4WXDsQshZayG8NZ2
TFonCdPhAQGBvX1/KleaHuh1gEYEg/hoAy+7EPXY9UJyZDoVbTFaE8engoUYNmx+D2OjoxWi/ZeA
A7UGsPsTnMXl7KVZZRNF11YNUpQmk75BBQuEQfno0VHbwA2uph4Y8fx/tpYSCpXSdTRvSjVg+uDX
huZECr+iyeNgoLpNz0P4JLXcGyDM0UW6y5BdkuTH9/u78hU/1eznv1/EnDxOUXUyATWIBjxcMIGm
phttspXw8snCIqxmWdqp6gxmqBOeYV62u7VjY68m8UaHeN0OsLCoXoOCbplU1Xpedg1H96G3r43y
raDvBvn3kRIDuRhpw7MPGK/lzZeGKLGbZUkCFWget5Jqe9AaW/cxp7Ilr7Hi9zBlYi06RqkxRfr5
u0AICARO8wsjsy00KhqvbFtXa19CjMmbdr773gvW3hiX1ha5YtrbRYOJMhJoInTKSXV1+SCVzrUS
kLSEv6isvO8Nrn6siwfUYnkIHuBgF8B2mClaLbV0Wr3BCdiKUVtmFuuyUIkOSwO7SKNsJ4QAxZh5
zojtfr+a1UN0sZpFRqTGRHA5wEyVIglm6e2ggE7+exsr1+enJ+fioGY8Vyc2wkZYK+c6tH2zLkD8
pF9TIh50Mz/05rjvVL7xoVY8Aw37f0LU4kO1ookMVSDpBUPmvhMWEEH4L6lOj5We3dZWfNTazWGh
LaOLz2bSYUqyEXHRuENrRfxGMdyz/fyPeS4SB2h+eQfmhn1yhFgRNIj039/v9IrTfFry4mtW2lRA
MSNHGiZ/xC1aEteYJ9j4mms4XRjB04kAuIk28yLpUmiVQkgGb9+ZphgVETdOHVoG8R339DNWeqcF
mddwSPO6oY/+BcZQnPj5+4WuuC0e3xAnAp4AQP/lgyaFxidveY9vSyHkkr92YuvJtJq9X1hYfMhy
MHVOIlhofDTROje8i/bqfpaNrP+c4h/2sT6T/RaSZmVZsxanOeMg8cheXgQlnqSsl/AecIY2NQjH
wQ6ILg8fN4LmGsL4k6HF6hQlbgAggqH2PXuaWa2a6/gxeTacCaO4RaC9bea2ZG1tBhi6ZzldFMOW
2GmtLVS9ZpMaiCb5aUUz/iJJhtSFmGS9azsxpN7YkeQlKgt5O1ED5D4FuPgjOr4YhdH6kSFqd6Y0
9SpdB0sTG1R04ozOGfj43peNJ0x20xnTFa9NaH0ltouaevd/SLuyJbltZPtFjCBBcHvlVktX75uk
F0a31OK+7/z6e9CecVeheAuWx+EJO0IxzgKYSCQyT55zPS008mJTb10MpFD8P1pwIJG08QA3T208
/75J8nI31Siia3V2jzkuSKTQLYb6cevLP9NSvWIwi02qzw9lhdzYoCBpB8Hn70qiPoA0ERIDlJvU
6DFu9MAt51B3CmPCvE6hoUkZQ7yxVZ4xpvpWGlCNHKf4Rl6qtyDNX8uyAONrOwKuHqHVkuU9ei4l
Srlz+aTliu7MYeKhxg9EwNKo9hgOi5NYXeYo7fg+BPMOYJTBy+Oo94zGRDlyqW6B/4BulZIdaqt5
QPvvIIcpOmBa+I2J13kayFfHGKSzdVS/WBoq1lSqah+vYAm9K9MBEnffaMvk1KaVe2OS1ajZVd8X
tfpl5Ohp0LFPXbS7vteFhP7+rHpaPRJXIZlofncllkFGGlAWTAVgx3nU3IhRgLGLdGxtXpV2U6T7
WRo6O5fHx8uxRGSIe92FvWVGmm4o/qRNoDPO1etEIk99mpmCyLl2AjCLrEDSyMTMDb8iKTDQCQJc
wteMD6M0dp0uC6LW2lLAYAMDAP8AAMVdeQTQZsnsOvCQAnyn62ijhgUjcvwXCwExItRmMf8HwAz7
GUeZd9dLk7T0PfF7kPt1EVrRem2KilZrFSPGywIBOgVChWeYnEqpo6FMB4IRK7lwGGbNo+po4UwZ
YFNNzTtrnKZNQcnrgH9x8Px3k5jez03lFY3ugrfZMWQdbbhkvs2geG1nkgqJl2g0AAERzWys3Psn
P5Z9+6MtMUa1r5sGP3Zasl906Xw5SB05sfxaw1WBk2dDREBU91m5o4CLAizKAF0xQ0aeGs3aIp/k
YSJ+V2uJl9fxLS0tvwHVmx1X5P3Pj8mRMf7Fhy5REIQzjFXttaLt4wGQQcF7a+1Vebwgg/PfMo3S
PMxgg26qHeDr4Lt3Uke3GVJ2eM4+JMGraO1EHq+JuwbH4r/2yHAYCB4LgeCkrB1Ihs8G1R/+Uniu
1UJttHBUZ+LPaf0WScOHWQRPKfAdAjurnnBkh6u/mdJs9jGUklHH7nqP0Z89gQOwJzYEK1JXbsGU
5l92B5blcVVsADEw/MEwc2As5T6VvszNCCFa4jdj1v2U0V3zwoLUN53UmYBLtCUAO8W/QB2iAQ6u
HRA6MMNc4FmKhADBRojfAtRYKQuu+Beperu8sjWnODbC7eWST2ZXSDCSY2QRfdjwfs40UcV0LYs+
WQqXRVvQWJxDFVagTT97wwGEw81d4ReP4R4QNbt9iu/02/ZgbtNH/O975Ik6OWsfEHyzUE+F5gf6
AtxbweiLxkQ9Hq7Zl5u2Hn1gBz0aGXa+QBymEkz6rx2EY2tcfAzHZpKVAQ4ahO0VFJB+SFGynYDF
FBwEkR3OQwAIboIY7TJfKQnemMbByhNgBFD2FxhaO3FACkGnDF0cA3XM09hrjeBtDAGM9fWqf5WV
FvAuzVvS5FaSLPeyQ66vCVRl6OFggJbPnIumKtoywAnGINkY/0wx1lIqonYYISsH2lL+tqJxs6RB
UUBCDGOgECGy+wiq9cQp3Oy28tVD5pfPFLsI3oLw+2I67S73K2pDas4RnYt1r/z6Fdy2piCQM/tQ
Q2phMuQ2TTfgefTNKhjtoYlBwaZogg+5urtEwbQOmtRsrOD0Q2ZhbE0zhg2woo/Wwt/bWEQ1t5Yc
MELl/5rgMsyphURg2cNEpFgvBYF4kFYPP0otuIqIuW3l6YOkraBCuxrFLNaexnsSHGXcQdCMBrDV
yST+guFnKwAy0MItIdi7FSMgFVRUTHxBauxsSCgjXajnEZRN+zb0dWVwhkiEIVhrLaGTD316FUVt
VBW5OFUhfesKK0ZDZDFfpV57pZIaoOg2vLUpNDMDdVuX2uuU4wRa+ssfnzw0TQlmOk0NkoH8IV+g
fhzrISpjdTjho6nxj0rWR4iDxu+XDZ27PZ7jGMhAIMa7H7fqqRNWukLHNolRui9b2+qfaDh4s9EA
4te6CTC0l62tDAihOAtflzEMBR/hWxMyIHhRaGIeqsGMnuxZV2Zik0dtrzmNU13nrwJz7BOd5gqn
5jj/l/BCHUjOxq88pkWnvVYd2M1al/pkW78WQoqglZbWqUFuO9OkkoIuSRUQq40eccyPxJXQYgbV
o5tsS79yrJ0kyIdWyNxgUwMWA9rfyMctzk+NqZjUpIBNcp+/ARZW7zOXNWAXtGTtAWOGGQQpwshW
vwt2d813jg1zV2shF7QqJhju99ETcYJ9fhM5mduAjMgnPxdE684BKvtZxEAosstFGJAFhMDZZfDZ
ad4sHbHHuHfndvHUHsPinUigQrjBXF6WlEGl0R7rlLbmvfWNepm7vDev8k63kxv1pYS+SPYsPV3e
3fMId/pV2SYcveswVZobIWBmmIr6MJbbKhccfNF/nzsa2VJRrSKsgCT3tlrclNYfJ16nC+COwhIF
kwq1eEA/wGCVI6TIpEABQpQOXV4HroPTfVKnqOqgC6v4efte05vceLj8Hc5vaZwp9K7wxoF0EeEr
o10uYWa7R8ESAMHfy1g+Fvr4A1Dt+8tmViMjKITQsGWDr2c3WjiMJCETmga1NzvBhlHtp89MwVL1
8ttEQEG7uqgvY3wfeq7wQuspjMXZPmx+ZCUUEo3Avbyk80SVRaO/V2RxGVVGpHEKG+xciiG1xeid
Rgf2miQbIom4fZgvcXEenUWCfj7IQpBLchGBSibUOwAE9K2UelYeAvuv3wKTvlO1+6CWDnmwXEO2
Q/CIXyEdxBWNAQYmaUKArOJcHPK6AXDihfrZkCAOwOSe9bC899fGdnpqf9RODlE0vBUxZALhJ2IX
XrFR70YwtIjm71f2+viX8Myz4JstakwpqX48/WjyZ5P8itvHVBZMM685KbtjiIa8C6g//qrJCj3K
BiR+uE9nTC9AjMLEfO/o0gHFcDv2RbCplcN9Yo/9+VEQJDEkCQ2QwPjDBHC2lFYbWkmit73ICOc8
bV4NuZEzI2qAWtb3PlUFJ0FkgbtAxkKHT+ZQaaK96cZW5FqpKCFeOdHYKYztypiHZgxUpzsF2D+l
CRAPfgLUOQDjYAXKxq2spH/+zjUIEm4WE6HkJvPlF2XqDKXLJOJDXO56Gl4m5QcGIgTl5LUNOzZC
TlczRUVHyQgj+UJdVPi9RFSEWLWARyfUdjCpe/ZKUQsSBY2CBNvq6WaeWjuaQ+dy/Fv7JKiEA/5I
FKCC+TpHU5qTOrWIDrlqvs6RdBUn4GMJRVSGn+9jLvgRvPCowlSXEeS4OKtZXWJAfRhRiIzNbqis
7jnEgKSvdXl+D4BCY6cWxbhXpCHDnyB7qtISzFBtp1wRWQs2gIUbblym8U5rCOYvKg3gmUQOwX8y
FpBRthY5/ZUXwQJAGPovnT6B2DMPVJABGbUbFPEEjg1SNU95ickCiBYDSplZECGIEmu0kZomm3Ih
9dNUVc1zqeTyTR6GUDbqtPxqNobwocrzTME8EmagGzmmu34adTeTtBozH1m+k82wewjLApOoGWZf
5qqoDuDeiW5kGdj5Fi8KkVzFWjRl5GcmaMNUeDsXETo9lhYprFVgVlI7nlEKbka3DTHsgyHqy06y
kstCG0/H619WDXQoueRdp0UWBHGv+o0hj9/yLCXOaM2FUxqF6QwUnO/w4MC/bHTNM1HIBCAWUGC0
g7jcMg3qXBmkCeursn0UhDCubgjtBBng2hk7NsOlmJFcpeo8wIxVVWhfyoaN8svz5aWsfqqjpXBx
z5DMMR9K2FAX3zKUu2C4KjLN6yJNsGerhix8JXCfyCBA4U6ZmiwDsIyy6pdgqg7QlLD1NjpoM0ob
lVltL69q7R2JhjX8gnGHoNjHLYvKdYa5UVUFaLl8GT3MZ2Yueqjesh/d0q2fQkdMG7S2wiObfFIY
kbLssxw226wb0fPtJifHjN01YK2QS+6GVOAeK16IKwR1B5QBQDvBN/PaqghA7ZRSyM/ML0mo3I/0
pRdNnaz44IkRtuijDCKNMGEfERixGs02ylcqCyB0IgPcWQorFWMCIwzIyTYHd2Wtijp8686Aax1/
Aap3xqwArEI/9NAfhzNUu8nHIKGDcO6jsLAb/WhrvovZXNfevEinv2xyZ7cY6xioeQ3O4AEVfIsO
wS0TqOp9007vVI9eSS5opAT55YpHnBjlvH4aFzNoCIxOhrExa7pPqeqm5ig4yivdPgT3r8VR7s3Y
KnWXgVRG9YtD07jhVeEmfgqAjZZ7oCf3q41I43w1cT62yEWPCQCboGPbqd0y/SO8DK7Byu43N6Uf
uqKK+goq/3R9XPrU9TIUHaHC6GP2Zy+/ZLsJi1S3pjvf6u6w17zez3ftTt+COEGE6l45Dyd7y11o
XTBHQDBhpeX8NhlPGHy1BbFxNU4dfT32C46O9GS1tAFKDLXffe8tbgj4iRO4+mFyZleFCJK0YfzG
2q/LZpnv8VnW8RdkvntkVR2iUtJb7GlhRs9ynY42VXIgf+utrIebVLXsztJu1aUU1B/WnVXHLcAK
AzKemaeGzTjLSi00cSiqXaJUP9MwNu2s6DcRpp6X7C7KQrcytE06/iz1BQoZvZ1ZhsinVj/r0a/g
Nn3WqxFVA/wKOlcfsab86nLtjxsHhor3BIDCgKpgnXwknRRJjq0QkbQGidoIqslGzkXSkCsANGYF
07sQXNVwYXPfsU+h2ZjJCf0MbCDFhpSI3VwNTrnTfcaUGr8vgqi2wo13apK7gxa5GJtmikCgOaXk
1VxC1QMIFMTpOpiP4moyf5M5kO0ClAF+Ndda5kh9Xl51GvTSWvBDfBg0SG1ZUlubSCkG8tO69yvQ
PT6Ddk/kbysfGv0+dD0YvQ4E9bj9mZVCCmbg3nwzvO8azPaFInjsykmCMwPAyQAQ7PY/degIL2G9
jiw8VXfxFvC/jbZRvGQvAv6twHiMEzvctoP4V23nGHb+Kv4Xt6WjQHtisTHJDSIWBwO8TnEv7TDu
Txe7xY0mKl+wS5KLGSe/gPPoPK6iWJvwCzRMRdaTA4pgT9IqEIBeDxb19FIUG9c+3vHWcrf2SArU
F4Gu98MY4zTdQwyk4eUwuJYYnKyJu6MDUsqzXMKEvGcVLyjiJLf5NdMd0q6bK2qbNgharjD5fdmu
YGV8cppCiAfQCEP1O0Jml07hdpkk0Yt9NTgoBqtrAFMFgBl3TTdAQ9JAx+K6b+3vZtduQi/cBLHb
eLNLbBCkGDv6b/LHI5PcXR2QSc/LJkByN8cfc9ddlVYsyHfYgTpzwyMT3A1SpmE7QQcRoFGUCPHu
zu6SiVwtIJHw/sVHOjLEXRJSubRSALCbn4TTNcP2zwy3etnGugMePRs4HweMnhrVjISbkZsaIObo
bYO4hc/SUw0DrYVHCruoMVtpi0/0qocA8cZoziyKCMl5yFCRcFEyfK4a2Bk3AzeRl9yajFsVRGyY
KXX+ibbC/2MVzWDwP0OjmR8unxJIQnUDrDIZS5RWmF5T7IATRdqwedXAq65Fedya0xCwLfzHpMLl
yI2ZRQAjsVCSgUBVUW3SKrZpCVxzLUIeW+G2E48aGlgAf/g07yPf0HvJApWXqu/wEB3u+35IrstO
Uvd9NBLB83MtsULf+2uF3MmbalNuMOLOnlVW5sTbDC8qiEUn7xCB9+TtAnUxEcyQ/Sf5k3hskjuJ
oZxooTXD5Lw3N9Sbtp1du+WOcbSLtSVXT8qxNe44gllJxtPx02vCB4oXI5t2zt6t3O62TAO19uNb
jAeDzENwRFeXCXAeoMDAeQHIcHrD00q1gJaDXu3okMYmngKp3AosRJgC/kfHY9VXj+xxIUHR2pBF
GpbTzZ7i7hJ3lGwm9aRCZMuJb/F13y8vcdVvjyxyt2ATamPeLrCY6ZUO2Ly6A2DDUyQtczVgO21j
7KD6BeWty2ZZynLmPwCnQ6sX6Jcz7u0OAMUS9IrUr3NNvgNjT+eqpcSm1yXw49XR62Vzaw9J1LtA
Vg0mDUQevkTTgc8CPA9IlpMZ9X67cnvTMfe6k/imW6Kp9zCrn/uM4JfY/0RnYD3yHf0CLonTM9oV
6ohf0CFf+hyBrjypcC3ZGzCmqzlIm6mdF9vLC191qCOrnANbs5rnKkYu/UhWDmOdoBB9jZkt0fay
4372OY/McH6rhyrUMXosLmrAcOzIHivrgFqs9+Vw88+EG1azYlTEMLzECHrRKzo9m+kQdEYX4DEy
Amk3e+k2TMCV9K3dSMDFjG4UPmFmcotOZQqKYOMt8kQXy1omBzpk5GponQJjz8XAqJjAB0SwaK2D
M1nUkSdRjrD2+bB16OoAO2WcVU9nPPCkAXxofqICsI/B7qR1RlkQApgP8B8PJXvF+iTulPmzMSVW
O8RKTf2wrZOXiSYKeiph5qZxOjtJOQIeQuZREABWNw9UzkzEHdNnPBqhrRrATPUWX8+oHgalfo0N
EX5vLbRBRdeCVgrQ4xghP3UQOSFGtqQz9acivQL/mB3U75q1JcED1I/svFHv//ysUYDBwIGKmT4s
69RepXVN1aQaPlan2SrdlhjoSVTBzbsWOCnF2Brg2xQCm1yeMS3tCLdbUAYGP1Rrxb0HUOdBWTIQ
9hXk6fKK1h64yFzA0oPhkfNhOs0YmyqYZAqBbBAYlhV5KvTC7dXqu5Jp9xWYQjEekx1yTfp22fDK
KqlmUajrolJ1jljsMX6v951FfZDCvsnAxbyB/LhyJBCV3ky6JrC2lkDBnIFXPHyFofpOv9yCibIF
dUZcgrt40n9ofuFLEJn0oMGcx2+ak3jJh+hJvXIATmyy1OOoDId7ntQlBpH8rDF38tzt9HJ7eRPX
rpwTE9wBAJt0C3gZTGi27MxBdA22b0cCfSMWRsEeJ7spME225v4LuxDcQ98cB0E5Y5BCNtUoao6v
J++pLm2gq7vt3ju785DFukv/ABIXN3gQbejahYAXxd9m+UQfiQzmTYPP5UI0sl92GhJCqx4cFf+c
X8B16nXvtQtWDLDipQ0uiWy4V7xmA4lP0Y9Za3Wc/BjOpYrJjKo0wR4gc8S0dPnrcxcwHro4Q7m8
Fuo924X+VQQpFBrm/KpMA71RSximm6C37q0mvdL8fgOeTVDR+nTpt8FiPTPxTuNOuGr2luKuEqqD
Yhq3oYnBQ8LdyaFFIlmNEQKlfNHsZponO00yv5C0q0Jd9L3eVjOIP6t9vqivTSeJRv7JSsynAE5Z
wDojhQQ51OmpmiI9D6swYKuvQIzqamM0MP2Fxw7gyjFwl1jeFmXxVgX9BgSHTv0Bmkt/tiYgmyTJ
D0bLz27mljwGM8iVSZGXAM2T1m3nR2KDbTwUeoq2FuvAZgUUCuuInTXFepDq0b7GT26NIfqdkh7q
06VeXFld1PmoVKe7HuJRtT0pIOW20wF8543VxJsplZWnGMOqXlqXNLzKe93CGxNUn0Y8Tk6FoapD
vkzQMjUqotgG+FpnwCaa1JONwKid0TBrENoq9XCTzDV5CeRKfws0DBE3IL4zbToFkN215sUrwKh7
A6YZDKmiZGGbgxmBO7Aunbah+gMYVaePRR8rEFOaAM+W1Hrr25kl9GVgh600YVRzBGGkKTXJQRqD
aLPoUoD+oiYv7tDnA5RW8i69i41m8jpSxI9NJM3u2AM3Mcc/dbVqfl6OUCteAjg8XpRI35j4F+em
MZ3iQO00DVN/oaPk6ERr7x35MU4/8ai1hdoZa4H4xB6X+y9WFspmqWt41jFRqE8ZG8ljeDPV6SFv
5BjfRXPwa426E5tcNlJngKyGI9XwQkf7rLJZUaCzexeejqx4I4w7LK5wR//EHtvzo/sMJOF1lkzY
08kHXY4TgwgTdazFYSq2JPg33TkNHHoagGKYbyZ8ISkhY4KJEGxpEP2OwGVNmsy/7CQrF/SxBf46
gQJHmDDFDh800m48Dpski71/YwJ5DrA5GFzgnzCyPjdtD0i8D+Z3vwMDMKaSUtGo8cobAuv4MsI5
X59UMnq2REPsb++MvHBRS3kCDFFkZ32/vuxwDmdA86EkCRxAVfLXDI0IqQG37OUNW4mVYMMBzghE
A9Bn5VN6RZNy2rCvntBfA+b9LHBzFIgVqvRx2dDKm+jEEFvskTcXvRr2xcxObPULTExA3kb6sxzK
zhipgpfQ6vc5WhP78yNTQd63Q4lnLviSTVsHYylo6OzRKgRbJzLDuQGEADujjWCm62o3bXp04Aaw
Sgv2bS2yHn8gzgkSE7fK3BqaHxk/QUxskz73o8LYyO19a+abqi8FyxJ9KC7sLFE21XkMgyCwdyr5
NgJb8xweGEjGkiKBsdU9RAPbNNjA4tmgWz1Ng7EE7FOB0hjSFHU5OC0I6C/73grXpMGG0f82w60J
v72uphlrmo3An9qB2Loh9fsghcRAqxjo1U8OgcShPbR03I1B8lIGf852dfobuERqCAMSKZMFd4EK
slG/ykBSNZpocnA1Znyt9DOlP/L9AmkilEWxoZE52xiJN6O3y3u5EjCYLiujS0Gz/Ewh0QyjslYC
ZMOdFnxP5O7ZhB7HfTu7l82suD01GbxNhyWEJuY4R+uQ56Iu52JCXFLm30oWVnYX1jdGP2wrNRjA
7BYekl71Lxtd2TwYZQQfCqC/mLU4NVpB86IdlVkDjZY22Xqa3tVIiwUrExlhf360shx8pmYTsJWB
zCNhTL2//3gVIN5Fpo46A9rcfKcSFa1BLTLcgRA++TVTbddFoaDluuIEjNsXM4h42zOQ3uka4lbS
mw4VNr+lsp1CeR5cm3bVzXaQ/vk4yokl7uQ2LenVGlQcflE96ZiaLuqfSSTYsJWizIkN7mTGDdZj
FLARD9auT19jqFyk40NGGjclP9UIWg+TiCZjLfBhIgXVcxTs0QrhXK3JumqQK3hBbLVbTBAPeIeA
eKjtqs1lb1iNfcD+UzBPGxQnlns3p3Oi95GGbGXe1zf5Z2NJt8snhi4TvlbZrz5LWY9skVO/GDtN
omUB1xsdiEQfCrd+Nm7mu+z3DKFFiKv8C6g+wPNfa+N2kVixHqHsiOc4rl/AALaBrmwv799KIDox
wR3XWKbjUAJT7rcSHlQhAPT9cJMn42hXEzJLM0zuezOrBJHoMxc+30nUkgyMCLBRgdOd7KDZNSUs
kQ2yZnGsOfvZdqiqxCVNfKIUXqYC47nED0hED1oqZElfO+BHFyYfQ9qoWqa8xGWlmoEdm9lhTiqH
1h2Y4DXn8gavnQQorWIeDKPUYMbjvuHQ9xBYCgLNryEQkzSJX0QQFqfl7rIZfkWYSoKMK6bCDRCo
gSGIM9MCQlbPPeQ4LWXy8+wOpO99WG9yTcQseKb0xixhPQaiL9Lq82IdoBQLITGEL6YcIwJPkG12
h9yyR20G8Wj+OATZPSoXyEWkrdzN7qwcQBU5VOneLBI3jmO/DSu/CjOcF2KTxdxKkFqhEz20gQQW
U9M2kZJFPWW4QstJAQrrKnMTjL1thcpVkFcbUy4FX0nlry1uVfzjrewJeLdy8IHOjfZmQr3IBibZ
zrork/4m6uzI0aavk+vZavetlr4OU7MFjXdKEvCkh9DQqFBpUX5OWYdKYdvswMd8Xc9gRTK/d8Hb
CMK3qXNCUOtYEXSR2sTpZdzA/Yz1LnZDrId2yLblALrOP3cLvHcNVLYQG89krVXMjIF5DJpxIXLQ
8DEzA7fSvi96JEhB19zv2A7786NbHzxLQZx3sNNZbwuUL/t6o5SGrUmiodezMsXnhzpaERc5wOPX
T8jZwWxJtY8+lq+M0JAdCGm7nVbvIX8GjAitQntW4szus3BTpq2EyqLc/+nNw34JJPIwrYBEDueB
+yUdsFQQnipBZp+AtKbHWE6YdXupHwm0TwLID8T7sa5vdWN8zEprF03JItj1szoR+wkWClNIIkHL
eEZTghGMdqjTHpvxQ0MPKdyqW8lrvC7dmvV1w+Q5OwcCKoLDwicUnFWetkSfLTnpAtCxznFwGGn5
CyWJbYmrva+Byw8XQEmr5U5vzU7gzWeX/adllOFAT6ZBIZS/NiDTiRdAhvUat9VOdcM9dek3THm5
hSNa5BmGhLfFpWZh2cTTLMPWuJ9c6oxQjNG21IL+KRM3nl0z2AACTfVNtRE1ite/69E6uZRtNIO+
MBNmG0gvTJUxwMxgT0452NCxdsmVWBpetF7+aaVleWeBfZlpM0AiALpiRu4MjzWUwSmAOoOyk4nb
oPT4D0yzvOk4G/jcagt6rwwbe06cEvZKPtByAFNy11GoegadDVaH7SLHd4oaOHVSvINX9iGM2od8
ivEjItw1Y5GPgiO9dgmA6AroXwp6obO5RbVKWmSSI1SRye8MhBmdiDxfZIDLtkYty5BRTbJfQF1K
UfcWJmIvB/yzzOqvvfxaA8tHjiJxIZm9iUEEUEH373Uz7AkKeGWwW6abOZCgH9m6cQKxspYKziaf
SMIuGr4aUE/YPRxOzmULOsvZHEEYJcwsJwgxmNC6i157babsteRXbZiCla7s5bFBPgrV3ViS2oQA
1wzyFiQebehouVF0gmDH52+f61IhxohXMyp8/OC31c8VsKk69lMn7hCr6A4q5HsnIcG6/OUIf4ea
UFxFnwTHAJLOgFlyO0i7PF6qVNYxmGtP0KxWb5uDWTspq44vwJHVrnbfHxjqMbPTzeAsv7sXtH7e
mnvx+PlZb5T7MXw+FOhZkAwF0TFqElxj2MQvfqWegcYsVe1wAzEGV9q0d9Zm2KQumF2eLu/FWVOS
N8+/6pQwseoa5qdv0R2BKkPiN9tla4GmbcTtYif31k6k4c07FG+TRamjk4MJ9QyADEX3ZeD1muqj
HATjEGfNRt4Cl6SHY1gFsYQv3HqgUfLqzeAO/uzMHsOVBW77PF1ZD4YDzVGAW5vNtFH3ipe7jDun
lm0R79cZ/Rj/c9iGHC04HSs6gWVN9/UfsqO4rQPttV1wp4PYQLcX7xB61at+KHelO18FuIc2kKcT
fGf2HY8jP/8TuGiVKlOVRTN+ArvolEN2221zjKOQfzCSwB9k3hSXolZVF/clW222FNDg/FE1oLcS
jSEIzjCfoMQ5uplGv+g+pEmv0/ktquGwmbSVspfLOydyVi47WbqxxcMDB0RN8WDSDlMoOoJ8lsfv
FxeO6gbTl1EOZ1V+mvt6r7g1eNWNm8GZvOhmsIH7thnQRfreX5UCzNLZ3BBnm89F9AG1pa77dAvw
ZbvBBrIsP3QXIrcPlTc5ipNs5622Sw6KqGEkWDVfGShQtK2gQosgMKsHKQF1S1V4wxg8tJDcKikI
pYJ0W4aye/lzfjrGhYPweVaPzmKTF+jEQ1wRqx098BT75p6NaDVb8Nc74TUkH/3Mi7xIUH88QzLx
O82FpHHAePOEsRe8IMzNcmCz1qmDrOGb6nSbYiMsoQlO4SexzNE6KXT8IqXDOkcH7M++uQEPulNe
W07nab8x2+2IJxdEJrkYM1e6BI4cnMkJpNrLQ0W/j7oIUc/jWPht5IJLWZr4giO2sYC8rs1eJsU2
eki/i98Gnx545ikmnn062tgAY3HnUpqySZYpTr71mN0ph66085txM73+Zw5k07xhOiK+S7b9XeqO
4Mu3tpd9lb1rL/wAPvGa2zwe5BprXSDw2eegjKwgRbAcJuu2oIJIIFqtxiUCXVqaCdo17MqEIgCK
GNu/qNamd8kpfueb1IFkprWB3i140JxqsjNH3f1v6+XyghpKMUuu4CeM8WMBuVywIUEm9Bp89O5Y
TaJAwOfRn5709Xn5emHdDVKkRLCmX9ON9JO8aFdsFKs8RG5nM5xy/5Rtm43kCkc02FG/9F3ZlXN0
NPU2AZsE3A5Hc3AZaWD/HF4jEXBQmbq1hNV00UK5Y2kUY2UOmGnypSw7pJgMDappqwSTW0wFOJQH
T4uXx8tf8qx4xG8ud0wNdELmfPhc4uQurmIDzr+jbr0bEOtEfrOexB59Sq5AZNXqYHQsttJNtytu
k9upxDcEbbrfOJoTeRAadsZS5ECrN9iRVS4ziAtQylQsM2jc7KlzJxdZu82iegOIPXgM3Hb3n5t7
J3Kh9VfDkW0uNk0pBuHyBSuOdnQPXbNwy5JKRKZd5dW7dFN5vbt4IMxicYlujf/tpPKyaqo+hRCw
gPkkes+tzlahKNnflmZqW20meK6d1Us4X+KB1SSamy5D3x/KcWycoMUbLd1Et5JD7f5QeKFvYpRK
1BFaPzRgESBURcGfzy/Nvh9LDSA6X1mm6yWXIdDQeXLe+GrVAVZNPVmNBAtdTWkh6vNfk5w/zaok
BSnUGnxahvbS79Tw0EBxsKkeBIdzPf58GeKcZ5zluOxYqLe2xY54lZ+5uaN59JuM4A5KJueyvdW0
4GtdZzmmpfdLBlZWv1AVJx0PSvyKYqvogcMuh/Og+vei+HwSDEamMiz4YMWheir3wa73ZwzVLh6x
Yzd6vryks/roXz75ZY27qgZQRWF4B2vSbLLvdpkbueG1tmEPKtFZO6tR8rbY5zy6Lqx++c97anQC
zWZoZZQowA1hg7fKzf1+WwgnM/+fiPq1Pu6Kigu1nMF1xKoS0ZNyqG8KrBDEcrviSm1s4tLX0FUF
r3aRn3D3VNFbLeQaEU9jzLyaUWSXamxHkJ4WfDuB+3+Wh472M0tkLc5b2KGbEkQp5R6l11uyK16a
GyCJfxi/BPYEoYRwt5OqgpCtZL5SHEzcT3Qffe/uIMz6jP3Ea6Pfjag4/8h9cf9A6KZ8SAEpeBqx
DDJ96V+Gx+mK3YpD7XRO5egPgnUyn7h0ArmwIun5qCRsXzU7fqO/6wecCt/wjHsU06V94/zvbspz
Us4LBXi6Z5/yx+SDPNeu/MRNn1NcDdnb4ulXfz5b9tdpRDsd7V+A2XlqiQqz84oJRji/tCDfLEOC
Rfg0Xj8IXya45KmqDKkeOiRspHvQtN2UPibzk+BjiWxwTtku2QQAPpaRHAY0XUhtl44E7iWIotoT
VLIqRwzrWD0IwKkAUIRG3pmkN7FySWpAlQitPMhAGK91rHmh9h6FoTeOs92N5N/cPF8GeUaHkVpJ
3bbYyBYgaJvK7UsHdTd7RoNQFFRW62tHprjnk44Zs6wYsbbiEGwa8IAwH4Rs+h0RpiarecKRKe7u
GeuwNzHfg7wzm52I5vYspXYXXOmTsRV4iWhV3NUjo+Ob1w3iBxMHlq8ZhVXvt7v+UVw8YA53Fj2O
VsXdOFOkjEYw4Cib9CpS7+JFATcP8skqt8HQKPhcLBRdMsZdNSYBYy8sIC4qoZub8m8StRAElrqP
EWMobY9yFG3Nb6GhilCx63Wgo3Vyh3uO87GMWMiqf4cP3Q59ZCYJfB/cqg57G4k6nKtB+cgcd87N
bMzTiJW7JH3wJrNyZePjspOsv0WOTHCXTGSBP3cCMM5Xb8H0CRbB9Jrs060ig/QIFIb25BUeZqhb
2/TBYu60oo+5niAd/QDu4iF1CuQFOxBsNp+xWg9X9K52e3Dwy1trV3oiErnL7gNd29OMzDDCmNAM
7mNCQbprO7uUbyX9WSHvozHbEVZeKobAZQWOY/BzuZgxWjqzYQfkGq3wJya+qd1o94yBQN/Gvshx
VnsobI5DBagK+hQ8NhMsqkVEKyTUwbW5X/wABcT/I+3KluvGde0XqUqi5ldNe/C2t2cnflElcSKJ
mufh6++i+9yOTOtsnnRXKnmIqwyBBEAQBNaqzuUNyDaSfXGOvdRVdiH+1XcVIOaqnY46JtogdjRy
yJX9VdQmsBUf1p/DWZnVDugC6QwE2PhpDENX0gBNAkzRrMYb0ni4bNNbXoPJdYzXEnT0YGzu4wYv
WTUsVonTMaUFpr+eUST/B0cTm/1AAfEd+4CLrEWoqFFoWwgD5kj8VG4stxhMNDrN+ehfVmYzC1zL
4kJrmId6HU4m6ojlAibIxbxr8uS21mTwyA2gsrI9y56uTSA7dyrx0SMg6s4nTBs+3q6/gFvPIaG0
7BJs3nwEILztLfpeqrz5pn1N/PQacAQYffoSfbWAOjc5iuZ0pZtTZ2D4APRVdLXf3FywsoPMQkYj
BI9jTTO506IJSw+KKL+3yqNZhwLEpc37E2EYcypgEsEJym1vFvaVlgxoXNMjbwlYAaycnHzXUsyW
SdcjkJ5Gy4k8sxCY1aZuK7ncVlfqsISK2ZrBRK3GlcvwyVJmIbjlViIHeFodk9loHcVj/Uf3yMuy
jPoRBpUdgGDltLvuSjua+5ghXPrgWAVup+JGbvfUiqrUW+X/tWQu91maRlkqaqMW9CW8qwDupu+b
E73N/fAADhtfugsDc2c+FzfaiR5FVbfNqia60ND7aWCSFn8/6k3TRVXGNjKDhOa4mkbl0Sa5Pywx
+i+N68yOfg2p8TrOfeHGWdNibqJ/nfPs+2V/ZlJ4Z1KBZIDxCRstIJ9GGtIs7acJX0HkwhmKO5sa
jv2n9PDsmrMWwqUpFtAgw5pCCDUIjjjiqMvZamOBuW6+OqzFcOlJFHdY5QZiGrzGRd+6E/GB7+2D
anZHvraeDIua3OiWgfoU133niGpTW/6yls+dKmlt1aMWQn4e5168HNjswb/bLS45Mbq+GukICfVY
7kKym3VEtWT0LksR6METWKZxXNKQSRm6WjliIDhxtai1BO4nsDyT8/vJpGU8pDEsjx5JEjkDYGvS
QRQ7tw6L1Z6YnI9nZq2B5zuB6QFUVnPVq3Q3HeVAxZtl4oVuJVi6rcRiLY4L1UqWJEMJbsBAzZXR
76vyWtb6XabnD91g3I9RK5h5ES0i28pV+Qn+nBcGemkDmwAGJ3rIe1ApF4Ln5q0Mda0UF6kU1SwX
LaVsDbuDgnr5GLBx335/2ey2rqJrMVyU0Jt46NDjbAad9RZLN9OAAhrY0XX752U5ojjBw8nXsjzO
8QRB0r46hC6eQh+rw3CIAXMMUKFgcfsTLqkHlWWg/0Mj7uZ5vlaUixNLTcwkzGCTnVc/2w6DV6Zo
12RZ8Ax8bOOlcEUv+KK15QJHEXelpM5QOY/TYjfnUXwwI9ClzX1D/KlKRENrm6ebDoo2QKUDIvfT
vFccYjwYjE3MZgZP8bKge1FvOj+7J3tw3X+9vKNCaZyXj0o4mDr+oLQQ7VM/uotlJ35GVyPwtrIn
WRadNFs5i4GmSWiGE/zTa34/LvJgxiVOmi/ZofsxeLK/AMWNQTqG3vwT10Y04OroulnAx9u4BCDd
5UnaZX4VubYnul1tBYHV1/BP+106FKpa42vqhByVYgpMSQXle1wKauqbd+O1IC5km8NkoYs/Z5tK
fo03FCbLUMHrEwAd3O5aXMcRRB6Luxv3bW6pQKvCSRRE+yIY9upOC/JABL27aT+Y8kFTPtrTP5Nm
RWOm0SrNkGE7gxddjbvYGxz7Wtoh7d2L8s5Pszjv6dBKGmetsWHPfdqm8P8gI86MCYD72jd28cHY
gRTPH5+nk4lntPSJNY+DnORG+wICQKc+mVhsEHsEg+mxltJUeE/fPL5WX8YdX9my9Jmh48vCKL+a
iH01RvFDMeFmY5p+tSSC03Iz0ViJ404vq1XBHT9AXFVKsqMMCSgPs0ngrFvesd5b7vQqFqIVJMLe
hka3C7V7NIN4s3UniEBsZT7l0StVuMOrj1UzjWK4RutPXs+uMewCw7A/yltgf4jb70VrxyW7dlSl
phHCNepuahxToUcjH54uayVaOu6gymqMhksKZCRT4rXxG3hwdlMt6kH/1PzO+wN3OIHxApMyTJUp
MI4VvJy9HITALxG+frIAdWGX+P7oWbYmfVFw8oJI4cCQogZ06hnOfBIX1gX7815HWWVmeboUA6Xv
tp2dkzz+Xpqq/6+25z2qrUSE8lSVnQwRJmr2+vxmVS3AaA//TggXEkqpBg2vgc0BxxUG/AD7mPXZ
TaLb/+Q68NuB3s+elTJRmGGo1IIyWvWz7s99+KSkgvNr8zTBLAC4GBRkAzxqFMHoQTqVxV9Zgvo/
57HbQfRvMfz1STXscLCBhhHUTc8GgDsF5AD5HW0xYbXIQKgH+ujlPXpvIPlk18CUAv0vdPs0xqFR
Y85VOjDN0Gznx2eAcEmmI49u/jM8zQHd0zsKRKjFa4aD+iaQvhUmGPICSCdNTLLyIxClMcrJaCws
n2V3rBY0gqyBqMNpPSKDLmPH9soXgdAtV14J5V150cs21gvZfO9708DAHT+EexvloiQQ9RJsufJa
FJ/2pNqg0hj6RVl2qw7Ar9VGSxBqNyvyIE62gVygYD73fYtX9t8g1alzjCsG5C68ex8JBF1OcmpL
h4E7h+58f3kBNzdtJY+L7VIXASwXA5LA5IifEzW1vVbC899E+38QQND7wSbGDdC98dVLmVjS2BUa
cjiNoBzbu3F+JJYI92brgrOWwvZwtXw6GDKmZoaUJHwYqmUvWTdTAg5h80855tlhtc6BueQtnRJb
wudjn/oo6O3GaRN5p3eiOvvW9qzFcGF3KgZrlGEQQTPOGD8uHRkIh9koWrZPiMm8Oty6qbpdzJEJ
dfQHzA8SX99nDyyrB0ExODIPbG4gcnPAMoieYLY2bK0gW4DVhpEmbPKmhmCwlR/78aVpqZNFNZ5f
vv65oa8FcZnZ3MxNYye4HckKqLTx3ESkXZKJRkhE+8WlY8OUmy0eO1D4WVRPG6PA1JOryPp5WZfN
i8paGc5r+75ozMr8T5pZ3iPqoVChnW1cLcGYLUKXE+0RO1BXe5TlidaPOVJn0t/LceQcrMl2JElw
fgikfOr/XKqEdmCPDkhWBNZA3Kh8mHVzV5LMFyyfYJcMLpJnhprPxgxbYHCdyX1yBWIrl00xtKcW
qPbUjzzRvNbW4bHaMYOLF5GslG2ZwM5bk7rFRH3VEI2DiERwsaIwRyMEOx3qWQ3F9LwZzw7GOkU5
xlb2tFaEixS0quKOaMz0MKjwzfzR3sw38vWyNzywWNAb3Ms9+6jt60ODIbh/8sy2Fs42dmWJUW61
lGQQHqO66oGpmSFyNbt/aR5cqLAiu1uygu0VSOQAEQrvSmrHuGUvUej93CfnVnaMf1KiXuvGhY5w
BjdYhvgRxInTPkf72FVe7NYZUYisH8F58CB8ehJtJRdFANyG9+gMbjBglEf2u1N7H+1lgGXf5bva
M49p47Unum/uCJhSQTN3uLzOIi/kwsrYNqkqL1hmUFe+4OJ8Ah4REFdLEbqKKFrymfjQxgXg6rGy
9FA9MpShyg/PynvDYuSJ8JDZNvE5+Gob+feMaCBFXzPjoZ3qagl8UP3Zx6+lcgIdisgZmUtfEsZF
FfSQTyTUISx9jm8TzNh2+zBYjgumFLpdFIh2bPPVf60cF2LqNml1DGHgil5JLwD6K2YPdCQO0W4G
ILzgGWKv6ce5a708ErCsiZaVCzvFkqu9CYDroFuuYqRbQ3utE7A4kDsJJOWXDXOzErFWkwszXaUa
Y2vgwJMpuPKS94kWtyhCBx15bjWbrtn/SM3co4Mo39vsaliL5mIPbTtDGlussLbLwD4SOmjujcBm
5hRee5O9l5YHfyn8+lavXQZS3NxXx+F6dESJmeA04V9H0iQBXBZLzErllZa3xvQsWGSB+5tc9OlS
wGPZzP1bf/SH2/QO1IAe0AceRo/u2zPw30Fqd1km+5WX3IWLOIttmlm1YF+VODsYAKceEyAdP6Th
ubc7XytFDwSCNeTr1hQUrjTKmXsCSihONH9IKoFKghjOI6jZVWktEoFf0EN50+/SHSj2btAwJTgT
BZtlcYFmBDhuXg9YuYZi0jMr9mpGCABZZf/yDolWjAswVVYMgD2CHE16Ge0SZJWiVxKRBPbzVQox
hc0yDi0kSBaA4SW7xxTXIELQE7kx39E9YRBwygCi9F6WIC7xmxMbsrB9+4rNdbAOBBIgQ3KLm/iq
OjY725sFW7ZZDQJFPJ6lwK33GaYtAmHhrMoVq8csgar5GGPzqNfh9Esfx0AOpmN76PCwIbKVzYdN
oCuBgUdhjA4Wi+WrJQYsnVXW6DgPyM62HfsH05zBUZu7unezbwyEn+5yQeFw+/rwWygXTqRaRxHU
glCr7LwUuagZ4iaZyKfa/PVPbPS3JC6KWPJStmaLPiw5Jw7NkKIB0+KyCIEyfJO53Whl2bZQRmoK
GzDBILYfY3BAki9lpPTBZWHbHvG3PjZ3G0qnUKpICX0qM3nR7OnRHNNGoNB/OVJ/C+EDCFptMzWB
EKktAwv1GXItd2hrij1Vpe5UHvTuvgNbxb9TjQsngOwpdNAms3IQAe5KHN6gcy32LgvZPlV+q8ZF
lHKZDYVKLDWx5ts5q57nRfIiDb1jfXEzg37XKzJRg8l2PP4tk/185WKRZExTzHoBy8W0wbs6PJR2
eJr6UNTMJBLELHUliJZI9yYKS6TVgD6IPAM4RnW3JNm3y4u4fY79VoiLGQppinoaIcfuwZapD/IL
ei3Bn4fJ3lHfW8ANA6RkfegsIrD+//Ka/VsyFzisOSxNJcJSqmcFoGiMo/w9Pkt303O8x/AiZkEv
6ypyOC6AzHbVTwqFwVg1WFoGNOhTYfBnTvs51fl/rQy+nbyukjlc/orB4a7CDO+AW4GKPojEE90K
NoPVOxAooGIR8HknS4vW7hP0h5oEnR1140zdNxnV8Sj+enndNqcCjJUkztM6zUDlK25YykgfyTcg
ZAJCoL9jabHmzV8w5femYwptfMm/ix/Ftw1lJZ3zOT1O5drQYSijm9yoS9C9JWgqNDFuZ/YndAiB
C1HkfczqP+3iSiTnffqsJ5P27uZt6jTyD8A/htZJ7b4lgDu9vLjbp/ZKFueBmkIjpUBVEc0Po88a
WSpMSx5DpOR4GfX6WyAAF67IFTbfO9ZbynlfrFqJZWhYVIzZD07sZsG0Z2VnGXwsDCzLFRXiNgPN
Sk3O+eIKD7CTCoHyMdnXu2Y/B+xlRaSYQAxfzdRBbxKib5Ll5dZRfen2wIC4okcRTIHA9/hKZjjq
5myjGBwozehEMqqYYJHNkxuKTsrL9rEZtH6vG1/AtLLwPwe43VeZM4JZCAnm82UZm4fNSgYXSZTI
VEpLhzbVctWr1LHMY9YJgohIBhdDlm6SaRYhWiXWeMLLyjm0F7+Utf1lVbZLJStduGgxWkqrlsyw
GTgWcWM3uUt2JijD07Mw4d7qYF85kcGFiTaXQ6MEtRBsGj0NZ2bT46HCnULkPJpIEhckCpqresKO
aWAreQ361d+0b38fmLvxcfJLN7pbPOOoufgUL3G6qwmj5Y7mK84C5LsG/fRjiLGt5Sk/R5Q5+XV2
HfuiNRFtMxdX8rEq9DzG8tdNFegJeVH73C8bSWBNIv/joklugRkX0LWwJjxa1NGDRtAYUVzNswgL
WBBP+BqmFBqxnXQw23c4kiDdqTvgzO2FLXCbecNvs+XLl7maS7G6vJvScGjv4gDg74f+MD2JQVoF
W8T3ZEd4c8TMA1QCynxpNk6WP2AaQhC2ti8eK4W4mFKM2qwOJYuQ+WMqJ4EGzqdq+WmR2zy9kbVf
XVd4SijwftFucUEmH7IBnT/v0R8vjditxm8P4uYiQXpgcjFGidIKIMosxgwGoKzLmyWtDkBhLZxF
n/dJKIma6DZxU1aRxuQizdTUJdEsJtGdvOZxemveimDZmzetF91KKHYfmggAosJqpCg74cuRYTcW
GKlC4EHqdzv/Is/6iUxuesfoX2UQ0TrANO92InfYXGBwYRJQG2r2p3nFym6iOc7QUDOM1mleiOGA
cM7wxjj/IZn9rVnTp8vHxrZAkLXJQLLVTR6wdBn62ezYeQ4Tui7VfhcaKHLr4zHO9WPeVoLwte0d
6m95nKFWJQhZkxzyQJFX+qoyT4CIMakjxwaIfeceHOO1rlxJQ1Q5sZG0Lko+okrzdmINZhOwt8oA
QOAb2EhUg7wyn5hRVSf9QfmyDEBho0HuWqcaJZbJKwNhD+Bm9FkJ5eKClSv1EkXYWnknPVjol2pq
P38yMOGb3hr7+WB8N29Fx+fm7q5kcqu9VH2nDjUUtUPguC/KiSboCy96b7SbF42Yd//OmLjw0CtK
VvZ6h8M6zb/gFexcmeH1YC2T26bta6Zlh8vy2Od/uq38rd4n+h1a1ICctEfca5PQH81vrRChUySB
O9XNEOgLEZ3hj+RWQYWFhj//nQossK/KHa1dLPFQYYeKWfcwrOhWtn9ZwubR8PciwdE/SlDzZjFL
eDkuBiqYOlmXa42jQWTfl1fK5ie71XKMppRgL4A35XSZ4gEcU3BjFFizzJX0jKmd4wLlmqAetNYZ
5PwmydrCjcY+aJbSl5tYIFCkE+eyMjWaXh2hUxymqHfNO3CniVyUWdB/t2HEo4/b03RxAvog1kI5
sMfoNA9Sc74ZFOvBBCVxopCj0f2jR4+VSXB+KqdpqEYpjA7wMKFnGVHmRvMicE72Sy4pxp3cKQW+
d79g8dqlr93EKAOpbgc3typBIX77Sr9Sh9nNyofU2bDCuoaFj8flCy6/+9CTb6c7+5rNbIz7RfRc
K9KMCwqGCqj5kEBemSt+Gb816nwsiQhefjPTX2nFRYa0wUi/lGH90qF8Q0PUOYzD1zasDCfKDUGM
EJ6IXJCIy14uCLN0DKKUoBgBPEK7S3bJwb4DeP7iM6RV0cOYYBnfL7SrbbOKKpb0EctYj/MjzdGE
r5LvdS99vxz/PiGl/4XJbsgqaNqRUvEli46QsQYbBlhlgtlnx7xVfBtkB0xMnRO9qkOQ6UDik00f
Jb0A0KCADTIfO+plJAByb5S6pLvJCkH5+VOPCP9VXDADxbE+96HOSBuM3QI47XJnHNiTVQHgXkvU
68OHTl4aF8liiYYY1wQuvR47GQpE5j7Dw5z52ld47HG776yoWPj0VZEc4Alc3oBP74K8cD7E6WNT
KCM2YAQimlsANowBTKrX6j2DK2Zc0eCKALKWLRhS/WTVvGBmgSsLS8u2mtQMWqMP57B41VkDSDID
owZI8tf2PKK9WaAqW8d10GMSFRmd1CrjtUeb80eJQ2TO/TJjV1lNU0J5cSgPocdYwXUXM6V5Law7
8Mf7u0QArSqMzwy8Pex+vdIx01QwUQMEFvd0wBjgPR4FD9zT/7S88S4GfeKMN8rWPzFG2V1ZD8WY
KUGLN8isu6lQ9puqp8vLx0cEXghnKPFSFdOkpkrQy5KTTrJrwFyXRhJc0fljnRfDmYVCFYWAN1xB
z+zPERTcYtqrT0cSL4I7/CKzj7W+zyFCcWa3OTRnA0g3rYM2SeIw4OoIeZJ3efU+3ZV5odw5iG3r
wjSDXuBmP4I8C4jDyV628GbACtz2scQgSA1szLo6ilxtK74oBtBpGV0khgg40RGlNgCuCiWgozk4
+bCculRHW2FcPsppeEUVoxW52uYu2qARtWwdVGY8tE+VNxjcM3qmbZ7Cu+3lRIHu2PihinenrNp1
Ed4PRAPN2zu7Essd/pYWhfmM2RpcmCUnscs3MNW8JqPs1cpcu1Otpx5tstvKpLGbDm3plnUOaHil
c+0m313eccIXz953fPUxXLhpCn1OShUfU//SfxS3Mea547PZuOMOI+VugvZRrWS4+0f9mPn5Odvl
wvXg0xTuE/h3h0zR6RBZ+AQNeE7ApeveutiheI52yG3l5wcgKt1plZenrigkiSRzkU/OQWZdE6a8
jlhUd05lgqOSUr8WlqE2zfv3OvNvEUZYxrWdw9b0ujhIkfKQ9d01DSV/psnzaGn1vzRug50zq6je
amo0jWA6AtA+4IKf2cig7coP7E2V7sk+CiTBWSnwJoP9fCVwTKasL5k35bZxE0fDIVGK82Vr3TyO
ldUqcnG36+a5oCpktL5xLLzxKfn5F7gaUITc8ty3br0XiNw8j1ciuTjcEEB5khk20ihe+DpmTnhM
GevnMTauJqQdSLX8yyI3z+OVRC4SSnmRNHECJRGEQUTBrtvS7s8LhcztCGjcVMOyUMbik1qlBinw
+1pqiLeGflPasa/mi9+29/MiYo5751ng05q1NC5Z1Vq5Ukk9sJ1Lbohr/Ayxf6qTZ461KxfnnQvG
s+8iDYBJQMzzJ3/ufOonniZIZLd8fv0hnF+MkjIYgNFXgmV+iafnsURIk+hJmMdtOfxaDucONi77
0ZBBTvKMlDUvfUZ1YbvL0UThgc1eOQwVPfyOt3/ZWVRBgrJ5yKzFc55SFBVgpumIqXxg7aZ++SRT
f8AZ3uD5qnkqO2cW4Q+y33hphzlHwRgHqBJt7HBYvUmx7ZrzsR1+XHYN0eZxrpHF09z2zIrU6YEC
KI2ClaUYg5nWT5cFbQWz9fJxZ3SeLwZpIggi8V3W4vEYxeTLEjaXC3zPBPhSG7iCMtoty9mAfbTZ
i5F0jtL+sDBuf1nIthmspHB6AJYmShYJUrLD/NxVDmjSqNPtsf1gEKZqkAjv5JvXUij1t2JcRtHH
6UhjDZY3BAwTIvWHq+yK9Y5q++z6T5sJ3oPYb2F87hD1o1IaOoQpwPVMtaOOlKroTUBTCJCEBNvF
R0uqVXa+1BCUandt9USmKwVljsu7tWl0K2XIxxO0MEjUFuWsBKY1uml1Z9pfLgvYUkJVGWGvZRmG
rbGfr47opkDjLVUtOSgb6tRh/GB1YDPXbi9L2Tq/1lK4QGD0eh72oY1yQDO7KlW+mVkfOZbWpI7W
JJ4atqc0Xc6p3Sy7y5K3FnAtmQsPs0zrZWwg2TS+lerJWgTh59OTHjM3VVMsFZCU8Np3d1st4KJZ
kbb0EYuqCxiTDDezAzZzOvgGhsjys7HPz/bjZaU2HWotlGm9Emqj/ROt0jHygdcM0OmMm7PaN+hZ
81HrFyLlbp1ba2mcjVTEHsyhgYoUo3Lyk9mBPPq8xHdkFi0miz38gbGWxNlJ2yMdBlgbIuAM9gA1
9uVv9hXqDygshQCxyRzY6YkEknzudn/61sBvJGcpvZxH7TBjTbMS+UYeuRHx/9G26QQjaSrIM/gx
Bz1L7FxNoB5jnmI4UvYNARsD8HD29YsUCKTxXS5/KfRbGhc76GJYhiVJaJEnxa9E73ZKlaFslDW2
ky362bJJ6rTNYII3OPklW4vo9P/UPMR/AJdXyWo3UDWGunXuV4cqAJnf3qg9dNd48VGUIm86umXb
Gp64t7Afk0RXtaxC82uRnBu59YkeicqrW2EMKALALkUlTsMh/dHtrCxqRpmgAGNStdxZoTzfG4md
4YVlkjL7Fk3StXmcxpo8aItiHelo5/dWTiVPt64XAOe+pfZoAfI/o3l/0KSyAHt5UzbB0EedO3Tt
clRtNRr3lw2BfRXvVJhfUFkVkQBOgzPsqBqytOhxhoxa4S1l5sb2lS3tLgvZihFrIVxWoQDvoWo1
CIlJ+LUdMfQl38mKHcgL6heiwtBWmABELcBjN/HYpsaiE5VCCAuNY2LSl3yxd4Wi+WqmnpqxeU1k
6/nP9VuL5JwJONqmbMoQuQBjTpGf0U3u6VrqdV25Q2+Be1na1patpXGeY01Tbi0qpDXqqZ+PuvWS
4UpwWcZmIrgWwh0isRwChLmCkMxq7mlbWx4F6yDqS6blLpl2GGO8s6tIDmk8XymTeoVb6CGxQ3TD
hbIt0HjzHr/+Gs63DGlQyryQsMDnztP1e5lxNjFEtubQSYBtYJN0omfS7WUGnAcDIsaMEZeXpjSt
RzAGk2CWj5HyWpff6ljUuqUyy+Ddz1BlDWuH2j0hvGJqiauPDMVa9G31oIcbpuZIOs0r9M4zl8of
u9FTzDeAvbpRq3mycdN01XWBwI0qpTeT9CwVKJ0ASyCsyNFKXvCsdkyMye3N0deU5lQAcnceDQee
4NIKwKMyntnKYrdEhqvYk8ButjzdUE0A5BgK6N75tBeUnxKwmSIMfpWj06eqg6FkVO0ZfPadmqSi
U2wrrq/FcY5XjbmyGDnE0cQBryFm0NDQvRs7jzxYjuoqTxNwo71U6B0b24YjGmzLjIgb8Epc1IzH
PE9lGfchTctdPJScZ+WsDM2OqG9W/pot37OqdLMUPDVqglThx2Xn3ND6g3Q+nNrVrM4U0o0MDO8L
eL4OWha2gsLHxnkGKcD/Z4TZoPPiwsyc56GC6SI1KDFFWpvyfiwMp1VlTKsUjpR0bkaie9sWoc68
44hzLqEB/luXZWTNMvCBPp6jmtVquQbTCbpJyX2lbutDWPS4DNACQ8tobKyUxxjoZl/CIR6p2/Xm
5HYx5vcry76yZmCMJr9yJbSvYnku/dS0WifMtaBLbb/uFieqJV8FxsJr3iT02JQz9eDmBO1vsuVW
iyp9lWa1dSJ16l2YgHBqZXPz0PVm4mIAaC6VN50yGlFELtUgk1NX6nKvLuygkNp5ryRh4SiIOE48
vlpUyv3asp7rYnhpoumbntFfy0AERViWM39cbFMBl7fJEiNgl/KLXZa9ieknqB/Wb5X5aualK5tI
+kDQ86c2+1EQ56nIMqdhGCEoz3+Mka/qtUDAp3lUA7nXWhXOXuvWGJREn0hgjhlQHId9bNG9jAuP
fdf018N40yHa0ebrFINlBuOwqNR6szk684AmPFvbDXPrLCQ/y3LioFHAwXPKI1HQ/52LMsXPJwv7
UlsxbQ236k/obOMi9bVOsBYVqEFLZzjrL7FXvUxH+k1xpWP0Bc9oL+T+8gYIhPLd1YVJxnnSR0Tm
vglvoxlPCaWm6Q9tbypfLovaNqq/9eMbrJsZDIC0WuBTcwMF8X7RZS5mEBzZEvWMf/YmLKVODIDB
IfeGV30MFmpKemnMZRKkuKF0Zu+UnWhqaFMbHdd3gOBqOKu5aKslFD15FNrE5KSnNdABURErVWcU
zidtbtFKEpdxDBbGilUmKSl+LSFGqvXY1RSRJwqkvPfLrsoDS6qGspFBitrhiAYIc/61LQUW8DkN
YNvy95rxjTYliaMZSEfwReWUSs9tCA5w0zrk1eAkXSN45fl8UH0UxoWWlFB1sSLYAK0eteg8pZjJ
UHeh3F9JyIHsLHOVNPIum7hIQS7YFJncG7g2IZxN3/Pc3ncYFMmSt779arSGKLJtWyBedU3U4TTD
5ISZ8ZiVhQ0FAdZzAPOSfQZy3nW80x3rjgCEkMExy8jEvy+7WfHUaxAc/pB2uScd+v2fsm2+R1n9
97cwh1xZD8CXdYLxVWTFttJ5diFJ3qKa9Y6UluZFRVQGlxdapDuz5pW8gtZUlalCgo4kd/H8Yxhq
f5Ent9AF6c52JPmtGPuQlSBExkyrYiyyxcr3NtDYYwEJ93sy/+mwNYjNKgRgB9K4zGZuBrTxAc4m
AIGOv3R3JO6/YVDvV5EUnly2eDnXPBTDD/JQgeBNddt2cMqwPeDsvpMAd9/Ng6vj/xMtdXMgXqaG
5GaJtifyS10YLmm1mqU37uUd2FwYwwA+Hkvq0bz+cWGGTpKbHoMBgE889KCXNPqXywI2SkFw4N8S
+IgUSujVLjUsfVg8R+03vAj4SvolsXeagnGL4jhnj1l8TTJBiV6gGB+kTFAVkVKDYgwcg8Q3kpAx
djPUrhTjIlOWVLO12IgSrKQXVwC4Ucyj5BuPmoODHtRFvqEdMncRvRWJNOMChj1ilqoyIVetK6fP
v861wJQ3LuQft4x9wcpbCqq3SGywdh0ISOYF7CNJckQHBhsuYPmT4dkpBqUdUQfnZjhYrSgXDnAB
sMORpU5TmoPW9WHsbL8wS2eKRL0e2/nkShQXENQGrDW2BW8tCIJB03qhrnlNv3gE0wVKE7pAnwMR
nnk/JMgS5Ww4WK3sxSNgYU36pYHpdn136hX0H44gcQN96Dx3h96s/KQFr7ZNBE3Jm0tjGoaBuxMu
pe9bttqSBIXPuZ3gRX0GLphkcqxlCUqpd8PyzytQDGsFVMeKLJsoXXCBbCpCDcgMGjxn6py4wpLQ
Hjf9yhcEBmanXMD8IIfzH8x9yYmVQU71JanhQouX38We6Ut4BE9wvxc3OWws4geJnOdkSyllxGIS
20fDANNXkTg1MKcB2C441VnaeEk3zoP0IZnA2ARJLRgpZfQ4RK2rgpmomI+An/YTZRT47EZQIEiS
UWiyDbRwGJzryGokj1GEk3sy+gzwtBht1hXaPV7es41k7IMUzmv0OpaizkRgGEr9MBfm17R0tQlP
DBGa8yhB60L7va4fLgvd2rW1atwtgMpFXOcps0d7PtZNeGPb2VVh574eGU+XRbFV4rdNQ10E83K4
cOAk/xj4ZiDR5cZgoFE725PpCMZnxILMuyxk493QxCr+lsIZhxS2CfhtsFeji2xk8dJ9/zN6Rbe2
j8TrsT7nZzEDhUgzzj6MysgUSrGIU9G6WXOlATuq0gQ7tXVwfNCMs49QSvtwYmYfPYMc8RdLXrUD
fda8wScn6kueqM1so5L9cS0548CA34h8C2uZnYyjfbU4kvtjcpNbnfXECsF+t73s985xt8UB9FF2
jlCMSY14Z2dS4uQlTQWxY+OJ96NOXE5mWUWSs6odeiYWvBViPP1BcucfwHIJ4ifRqMbGXWe9Ze8D
86uDxU7wJBXqMHm7GR+XvrmNCE56VW2vYwm8QnonUm/bncGRZ4FEErdI7nhJo0Ev4hY7Zslf65C6
S526daW6ZSKa79p2NN1UQauMPTP5R7uaEm0ALSYJlHN0j7uU0+/oOXen+84PAQrdXYvZtze1W4nk
PGCiMkgGR4gEr4VTq9c6am2q8UVtBXCSm5a4ksPZfVIvZpMUNgmM5VFTYkeRRD2jIk04W89yXFiW
GRKkrLQcFDbvc3kIkkp5mNUpuBwSN6PTShvO4jMJT0AApIcXN5Vj9zeLbjntIEIA2ZQCOwCoEFjK
P80cENVu7J5ib6QcrQS98lybiju3opvgdkxayeHjuxbWk4TOdvD3TR4bxYkmJ3UHRCWZzaXs9LfL
q7dt5yuBXHAfbKmf2wwCwUq7U3MwWzg00EYIbYP8YGdOTdAbEtfiqXaWo306MFeSOXOXSN+GC+iz
ANxRHVgvCoB2g/IATh+ACYm6KEX7x9m8aifNmFv/R9p17MiNbMsvIkBvtvTl2lRbaUNILYnee379
iyy9q2ZncyrHLGYG0AA6lcnj8pgIXXTFsvMxU3SWudQ2aoN1nZu2tToUpflqolSYVIGeyB731j2S
Uc35y7Qvd4JV4gPOL+qZ8QFJXvH5GmVRQJ0MjW26dhDVrTH2EiT2+87uLms3yo380NuRX3mZxeIZ
2zRt9V0c+aorn5+pIHu/OKm6GW+UrsEbT/7aT81zWbJA0Te/mSajiAv3Kyr0kFmctAPIUHCySolG
M9PFxcqnTHdJy/efP5HQsNOwJqVqBrbwqeQNf2uUYnlJchGjXwXe8KSl9qcmcmJp+H79g21eoA5w
SCTaqPjQ0zyS3EZdNYEbGBCVZibd1V1mQznNUm131yVt3p8uY2iIHEuVKc/IzRkncxK6gUqneEMQ
fkvH4FAlAyOcbGYBMB2NB9IaYjJlWoYSzFzSRpKba6+CkAB3fcBs6FNRn0U8AK8fadO8VrIo8yoH
PDkNGUeaucas0b7NcHvXRWzemoFXMjQOh/qE6BZM5QwWe8mNunGnDdq5z0MviVgghlsnUXj01WQZ
O0OfhgiWtks6lMIlFw0M18jzGyEun6+fZFOEiHEqLEMhbNHvujEVJfAX55K7qOdhTvDAYk1CbOky
lBjnwDae+qkTXPSoJoD2QXKNLnLUYbyLli42wykHY9uICsD182yVA0WUMQl3EWiSARPy0ffo4zD1
cgArzTn1qEbYmVXDCoQM7UM2pgdBxkRBaST3VYSGXYZRR1NJF0aLbks7FFXSMXOCRjQw/z7+BF6U
464u0fuehAAxMYfbbYENNyu/rp91Uw7GlFSMpsFP0EZVck2rCGqNbxfNTlwtN3Mbe6UeMyqdm2IM
0LkoGlbXPvGyiwFfAsy2gxaqO1XcBwtvalrBsKgtB4GOD48mnCDAk1OfTdL7vI7bRgL8KWat6uFe
K4WbLscERh03x1YO3et3R5wAHRGxn62AUBveSKa7IuAFzopA7KGVwZ7PeyudRjfRv+acfErkw5Ro
1nV5W5e4lkfscBUSp64cCEA05iGC3qm6B1SnrDgaWNq/eY3ExRoIG4jzlJ+F2ml5ykElsPgCLJ4z
FutO8c/sJURV9aZ0Cy/FFrGG2WFWwXPzfCvBlNM12r7AJA0Ex8FLH7504mNfMvTwEwcPUiYRZbM/
h6N0pB94o50XyOitzkYVqnpU3sTnwi2t6jv3XL8m36ob3Y/2xpfivvWvf78tL7aSfUHeXH0/QSxT
mAFkSxyHXsls9cntID8GPasnvZndryVR71cDb5U24ipMsNg8meU95vvBl01gCmJPGuikxr+o96+v
VaSytV4D1kB0udYpN5P23AcMW2PoxqVWvrq7mJubIghwdyUHfCSd8CAkZt6yWu0sMZSJCW2WGvUM
MVncY5P3Rxh8F6cf/00NyG9YHUWbG1VMZLgpIDSYYfK6qF+m+plbWGuqm+7pXdUvGBErOYGo1apa
Qw6vg6uwSqw6C8wpvQVcka+Po9lorAkYcjufHOJKIuU55ljv9KDD7S3BYAd8bXLR6/W7E1iHIv9/
dahl7HUM/EOzW4e7nQGPdif4w2EBpbklvi2/UKKxs73qNyclMSfGmsjmG3ZtVpTz4NtxDFTiGVMU
TN6418qNHcmw1UeQz2c3444/ZE/G48yqCWxfK7ZfwDaIVIDOFGvNwOhp0uLMmOmryZAYk41jW+/f
RVB6z4HNbWxU6EoV3Bbtw8TdzaytENYpKLUfat6oFx0igOZIVnlMHfM417VjI3JhjFwhOTWGZXT6
iVpJc1ZisEp2FelHId11SWsm6m3N3YtMDrKtHFGSZUwnahIv8Co9nFvoYYQNqwLHqVuL0zC23i1+
xGFHjb8XRE+L1J3Q615VybZWMJzhpR9NGZqkQRVUYG7IhnHZkV9ZQTvWjcIZiQxMwvxVVTlTjtCI
T2ZLD6IdF+S7WZZvlqK6aVlbZRtfUdLxxoM/x1V/OvZUGrXQygpM3EBfShVBgXV//SNuQDpgyuRd
BI3LH0d9JmiRBCurh8TtuEl2KxkjlvEoKKZQyLw1L7ns8xpXuwsyPlMZM9EBxHfiAm2u2sMFNTdl
IhVfw4o3vnByNrOGjDdGRDVMS+M9gk/Ak7rBRzdUkLnfUZPAAGQXu2aHeXPBTG6TO8kGTqMT/4yw
3u0NIJBJnMwrAX4cvIh+U6NjSHjPNLvxev/6tW18mA+/iAr5nZ7OSxniF5X1WzI/TwPzVbRhXR8k
UDFeCjLyMIeE7FjegMGKeyHY4P2X3l6c4auObUnxEN4WHiuOEa9KKfsHudRTaIFCqBp22oFo0+zI
drng/R2cz41J+I/flPKBdcppFejByDclYMKS3T/LgMoOvhD0HLB6YN4fUF7eZBZu5GpWCeSiySJw
W0Vtli+NlT4YI3Ir1uIX6/i038wrNDMn8rMkzgIUBxCBBVPieGtMY3MITnxxnFXZ+efahHaEKkgC
Rg4/FyeSSCySUlHdaizuZjk8iVHEeOFuRVP0V+DGDIyVwZNQ2UIpKjOXJyrS4YfqWC8O4TBRZTMq
TP6OO83VbeEMpcUmXdq40A9yqRRiksKyUICw74ZgfOqS9FAWMcim4kMSn+bpRwjsWiF5+8f3KQHe
FO0kcLNiO4vSYV6Z2iBfdJTIorMUhPaU/2PUWLxsPoig1NeQ84EvZ4NkRtVu3Ce9Ve2Axuwl2NS+
iRsbfL0utwsf/sVAzAe5lH5yYSHqywi5mvhjjB8GGVBik6/FjOm4rb7tBznkdbWKeYYW1QEWe8j5
Rke1YI4/BI+QsFXWbPZm/HL9i23FWNJfJ/VgrLWpdFULXUVer9tFdqe5sBYEdh1orcuAyZZuLxSp
WaaLO4dfa4kxTLplFzLgLTAQj/8oCt0RTIquEbKmRnC3wBGQ+UrkpQ7ndCbBM0oDM63MsXHY3Atb
EQT7JCg3AcYLMzxUBBmUJi67MlZdychPIje9NRPPsvktGVhaQYBHG+HzpY7tjJPFJUgknqtdfU4d
whTYmZ2DxSZMoWCJitWQ2XoLkz2ZPyIpvambtourFCJHC9NIZ8J53wGCbfiGTSQ0gFilSqY8yq1J
dZD1Ojlig8E0bNGCiao5qPZkkd545rGWDbf09MP5KHc2V1NdcQXkyV7o956+G12BkJCwYcuJJX8K
xKubpJ4/6jSAuporVKD5Zrv0ZnwmsxO6DVTqx5pQZ6euYbPWhOXNrONdKJ1pKfMyDFJ+OV71GDj8
QbNHS27MdLHi83QEBQMGn4OT8Yo9cys7jvfdazaYwlsCZKjaIiwz4eO077/kxyYzk3No1XYo2jW6
f7Il4preRoxzCY0pu4lj2KyvsxFr1h+HXkQYgL8+hCV+PWGoKFykSy5oTJjL4VvjGB/kULlZsVRG
WQX4NBjQdjH/BzQqtFgPWDvFQAuLA3dTD8jmEOKZoWh0bbrp+CBr51l1Fwnwfktpav23pWDmm+Q3
f1K3lRgqoEV92y5VsKgEn9MOD4JfIvfqzORGtPnvrP1s1pnoKJbWnDHGECbM872qHMOiesDEGJOi
iyWH8kbSrCTVOEDO5OoWYK7gAMm4x3w3WLoZmMW+f2EFaJZIyiEZXcJj7wafK1PJrGS0a8fBkYFW
zAiYrO9FOSJZk8WlTXg4vgAET8+peOKwdjm2njzvuOkWMUvUvyjKQSwKRmF8W/01DCsaEKJ8eg8b
RSQCKgCig/A0Za9orIEz7hjss/ZFaTWrRZlGupGzr+HIyOu2ve9KMmV4ZZaFEpBDiIF3O+mg7zC6
j4546iaMyjVRjE/WsBJEZZBpnosBJ0FxQBMeHOIlzO90+abBDCAfzzvGp9xUmZUwyvRaDBW2MHOV
wMdaix1Zy4FkXIbVuiq0dLyNXekLQ+am+qxkUhZY51O9tOQbDm/DZSKluE2fJK98FE5/Iyv4jD6B
x95KGmWHdd/Fc466DqJmt6tggYOp3Uc+70usoiHrXJT5yYUcYKcGktR79BuwKb03rN5tRdQCcps9
/redf6xORplhVIAyqCYnEwGO2tyWAEXMcDaCN4fBHks8X/9um/EZHTB09gSMa9B1sEBLw2goBNWt
g7Hcz5rO29wkzXbUGJEt62rnZgaT1/YTSRkeO+uaAA2EiSdcMsgiHsVg8L3rfkh+5I5Pkf0m3Qev
ra0jGWm8WDczqwK1HKsgcelmfLLF9+qPQl0xn1WNLqPPdMnQxW/DUbJrT7vBFpRH+HVJsidYk1ec
RVN9gdMNbdZP2MyjV7+ASsUaiZ9AS43zB8LXAbRlasd6bm36m3cJNE5VVi88MLMgYXkLvGEXPGMZ
+IlUQHh8UCs5EC42wy6d69q07clXYqlHiJzAl3eksJY+Y6lifqo9zuJ30Y3oLpPJ7XRG5NgAyv6g
SJ9QLsGGzoM0mHg67i24l1MTRK62ZKf3pVfcgvjE486pFe/Su2ZfPaHvpOxB1m4Zd5HDitNbL9y1
UtMAmPFiLFyQXZSa9OxazzhLZ/mW8FlVnnTH7QSGb9p086vLpt28XkhjRKyoFB/jpbGjvrHUgAm0
s+kBV2Iozw52IFFrOIgZkfH8XheM7MAlsN+Fx1oPZJ2JcuzKZIRq3cIfLZmEemQzq6aOpRTsUMz/
oif54XtRnl1rMUbOtzhXzCUWeLB8NRvtYWCNNWwVxD/IodxN3/JJB3RUktwDXtPGg/mFH83pwO+I
agCrCGUszsw8lnGwXADtZGRkqhJx7VpPxv6yOd+Biz4Og8iaw6VlmT4dSeAywUL4zlBDqckw9M2S
cgSP/2Fx+efKBfYfdw4e5YfsWbD2ilU+tC/Sj+sOh3aktFBKXVoOBA0t0HPAaDybcvUVGLf/TQCl
JGOXBKlGyE6CsqqwHC7ZwRw/XZfxqWREn4LSEF2P5CEMcYp5n95woNM4jD/LU+MTVFI5MuvWVl+q
n6x5Ddbd0foxlwHgQnG0xohB/KtkX/K68RlHI3ntOtZejoYRfABxKIL2qXK61IZuYDUTbDRu4EVW
ewJjiLxr7XqXuxz4kvas0LqphiuBlFMcyj6WQI0Ldii05/MUsTXbL5OIvVgVACD/EP2CPh2l85XU
ZIteLYTwAjDpIdrIwHROAG8bcQXDvmhrpkVRmt4A0DZIKwEsesstwHOFLjDr5jZAJeT6FyNf/doH
oxRe6TkpQ8cUxOR5ZHFF72XYvV+E1pbQFY2dMPrWao/XRbKORqm/lnSdqqNp6Kb8SRwehUQCckFt
iePP63I+RWj6DimNrwotE+oAZ2sd5W3GzinqX3fDfsCqBoDX9+x3CuNk9OYLarWahuFOQt9XWFHa
OCr/lnIvAKPxGEdj2BndOy+NWEpCLFui+zXYynHxVbBzpFbllDvdr2TmHu2nSSzqLmWSNazq+WUt
FFXY4KOJnuCGB8Vf/PG0+MFd4fMub5e3xc/Omi/LCCwM1k8RlZZNPaZjvkrlSb8cFjXaY2HrXwj+
X3gibwfMkDwk9wXTXTIci0w7lmnq4qmDUGEAzxHWsqZTPTwUOThlddYL/lKsv2KF9Ex71fzPJMb7
/Fnf92dSq42xz242By03AavYOPmjBN4VIKvbyQmEQUliM3SKTvzoa6ZcTtk2WTWTE88euEh24V62
66NgJSbZe2P57U9PB1oa5XhGLtLilIO0cV88pn6IdzZWpt+AHv13pG3bC+a3VXAIou9NPVQCXVsy
BC1CMaa4CmqTkp9bnVkCrgdg9XJushLbv3A+7xIpg1EVfSnFGhIVgI/WN6BxRo03eTHuA7O0Uzt0
Wc8DcVtj3yVSZhLNOro1CtIKhPfkMZ9NAxRqutPvMa6GLjgpryuOfCejncL9rPFrOjPLTJAnkR0i
NnmSRKLhZ6V+/z2UBcVxpVdpgGjZ2GTpMMPqUvHavdZYHvKTY7EzXAJEgpFtu3KkfXqc3caJHQ5O
TDq3aIAmB8IzH9vN3/DURPa130ZF8iYNdaHn8NtmMdxLY3jMBXl33Z4uQ47XZFD2lMdGk2oSvgdI
sQDr7+HgvCfOVnS87OiSJSC8VQW7fw0fDRBZNQrAW1Fkcv8xx8BvW3v/EpStZSlWLpoZv0T2JDAQ
Z7f6j3inmsU5MSMnsGrWG/ITGj8tkArxQTqGWhgSV4IuXmX3juK2Xm4VlWOk5vxl8A1HTkzBAwKv
DVLmu5w3i9EClY5+VhhujaWFVBIQhokm1BV+Shg2wOY6Vrh8XWDUXxjqdKk7r6Jj3zajPPUQkisp
yg7TiUsSxjq+RNdAqTu9jLitZMhjlWoLcSiAl3wuvzW2uBd/KbehatY3KRh0qsdLgrOLLdXA6Hdw
Ox9BruKCzWfZD88SyonsHXCWl7t4+dWPkoCWNA4kxSKLxcEvzZ98xdFOC9qnotmdwltm3CCe+opV
0e0sTaywLW0Qqzo1j72XnhqnfCxtHriNTFnb+dwfu7mcfnW6aVbztOQvdlPthGOGZvQE3noUQ+7r
x8tk9i7xRo2RkjP8+OX5uJIqgln2t/GIrX5Qsvt5UZ1S42y9fwBJGUPYp8lIWq0oL5WmUd7wl2w8
U79m02CPcyWY2HZy2g7bCrU4Pk49OCXrdjzFebxLivnluqMkzuDaF6W8kxQ0Yxun0KER0+gVB31W
Rbtoa7+XbuPxBdAGjDOzrJXyTqDYTnOFKC1AshAA2+pFjTiGjL9I6d51h/I7wpLN1ZxDSDw7pI6W
7Gancpdj73FObEU3ePSg07142fN81L+PvsAIP5d9livXSu8vJGI8p70G5U2Hp3I48r0/hvsqOnba
DnCvReip6DYLjja7HKi4dTPVzGB2gsmai6OqPakpXkv6r3n6vsQ8BtEHzI66SeqlwGiN7LJ2DP4X
WGvUl17zjczXBXMEr4q2WzS/mQ9zfgg5Z8Sf905juBJm2Lmv+bATukM5PUjjcQT2lC7Uppq8VYJT
G7LFiZXVFrdBehzSn0p6kEq3DGeLU+9K5AaNl2Jx6yc3vASpX9Rf6/5JXr4bOuOFT77KtUuj8sS4
UjWZ03FpQwLWtfBVFm/SacCOXOkF9cMYHWaFtSfEyhPobYx0boIxSJCLkElGYHc4+mgmOhCmfDI8
KYCXby6ALTA5Kf4BVZYTnNWz3LBhoDZDJfDGgPJOoM9VSmVFrsiaLBZhiNG9IogHqSsAp8UiUdi8
4ncp9IhIxiW9uISQEmHIosUETO8a+8b7V+WulRjqSzZhgk/I4cGaTXVjJYIBaGSJtUhz2a76pC8r
KSL0aeWro6VtgyLFYZYerQhsumI3P/fEHajVCBMWaEk9TBQfQOJkXXearFukkv2m0QaumnE8Mkck
+Z0/InlM9qxb/NSfvISH1QGJL10dUOy4IjEmHLB1Zke2lAMQ3X7zUwam6lc1++G0GXRXEqnUfEqn
bhEiSOwtHe3Cek9msrLbwAblDwrozSl9w7uAcZ2bMWgllIqCnNaNrVDjOmOjAKHqEpnTbBzbqNpX
eWBDl8yoSX5d/4SbYWglk4p7cgC0YNBFae40FPupuMv0nlHN3k7PViKoSFdiFF7gWtxlA9fCgyIq
eqix5wPkCM6TnrKT8oWZMxGNv2YRlBMx1KrtxwYif89QBchHJytAmeZSufhvn00nOfNKO7kkM9qG
eKymO8kJqr6DYsVlakbCvsowNqMHrBsldnXlePSeflokchoG+GiNDWAMO9/DWXeozoCv1Sruw8hk
jdR9QoGkLFCnXEwLXFROaiFRu62/yc68b3ZkEgkYIF+BJedPGsyCzAq3vgGyOLweXczbm2ziFkZ0
0CmPA7SAJopK3LU0vcS6ZhfGMQAAw3+yCZ1yN3lrRIsKgHQwcSfgTC8BjgoEu5/XhTB8p055mDGp
RL4jEcgQj9H8k5N5U8aieKqC2h5UqMWXUBcZivpp8oj+ipSDCeUpjltyMH5PYIMEX97NLqahPdba
6qedO1oS7VYELpVkYhMZWIVjw5zE721qAHtJOYryN6PfGwZnZ0BW1oOvaVz9wuJulTYm33RYjJr8
sNXMsmAhAG4/M949kU55othohS7v8ataZMP9TbwXbhYLWEPu7LOmOBm+nJ5x6RdDW7CchxwOPKN8
j7WXkjPn8C6rzgP/NdMHRl+eXOgVl0BvQHHiUms1+bRxBNar/JB11jJ9H9qvRvR8XXGJklyTROU0
ARAdMI0ISUNY7FRp2s1Ti6rKFH8RJ+71uizGLRqU25GDQSgUEoancLlTwzKz07rb6VyM0e8IYEp1
Vx45o2WNVTCCokF5GS3MgnIitqnwqRfKWC/pw+Dh+tFY10g5mUJuRxVwxKhOxZHXA9Bf4PNDJ4x2
HibudVGsW6RcDaY5wyAgopT6PgqPXVKbaQPQU0XfDalui8wJR5ZAcvZVROTrKOM1oiJAr/Mmm4On
0bDAua89w6pmK9wpewnzKXFgly/iv6mCvds4vSI0KpNWcORdPY13/HDIReaQ8WYNDGjRBBeAB0AF
pR1DJS/gL8ZTSahyaxSHm4E/cyOHBVWAze3D7Nzy9zKXP17/iNsvNDA4E+4ObFvQQb9uh7wF1gFx
3rGPGaNLKtw+CYmVfccaKdbLLgWvg1ra3CMmcgjBTOYxdxU2I/DqZ1AmOc7DnI8T7peMjS87HtyH
6c/5TvLIBF2xTwtTB+D39bOzZFI3Husi0KMlCQosHOXxVAj3A+vNvWnyq2NR5qijvhDqGTF5BdjN
gAKd2+HH9VNsP2NWMig71AD+InILZHSoUwJAzQv32Pi0yHis6mM8lnFrTHmUGRqtEs0BGUtQzNkK
PMEuMLQaY7RztOcd+5m2mdGsjkfFfDEeix5wFeQ12O0yV9+lO8FJ/jEt2iW1WIkhzmflXPK8S8Oe
vHZTJT0LSoZtDUNUnOvfimlt5LArKUbAR8ANgAsjqYL8jG4WqkCv7TfBbm5Rk9rpR+V+uo9RDAlK
s78r7sXv2Yn1INx+Or2flY7qC6eUWR7jV/D36bcJM4bFQ/TQmekRu0+Sgyaly+pUbBcTViKp8J40
itBhDA499q/h82wlP+YbkGqf5Ud1t+yLb7Od+MMTZ6sMt72dm63kUn6likc5ikm3pjiKFtnDKa3m
kO8u2ek/RFSjNIgO75XQZzU2+CCKH85aIHjVwPkDMO4tFKRKm6FJDM9iUJ4l5Ktw6DGU4ca/0FtK
nwXMjAZ70v4NT/pR3YVe/6rdFwfhPjrPx9wm843BDQsPdbvVvbpfyvm0RV3J9YhDN6/FEXsHqNYY
T73NeX+HX3M7/19Jo1wPV4OQNxcgLf+lvYHh6iHeB3Zx4G4AI1+ZklchPMnfVbB7TSYLNWL7mbMS
TjmiYgGKqJHAakaLt7pd7ZHClICpBVZhihGXDMoV9UaddkJBHGwHyHrxYWp+JBwLymN7Um91HMoV
ofNSy+qI4wxv7a/oB2nik3EMS9orvxRvcshSYsswkc3nxB+ZGk/VNBRRzzpQy6DBJYF4sg/Lb70o
e3XRf1GyxRP5bGQ43OtXiYrQR38rJFXYBaRTUWRHrXkZtMKMC5YRiJuJ6epYlJORkjQtdfIqM3x+
X/sjinsE3bPnzHCPN4xfluZPLFvctC5G1v0YjcPOFQ/qWTLxq+5YZSrWmam0Bm4hzBPUwV0BA278
QQWLUulf9z4MQwSm0sd7NWKx5WfSsI2fsRnsZK5qYcfJLi2A7rU2mUxfThXiCLaPPIZocpmfHoqr
yybHX4XQSVEAMJHgeEXa3GWc8thzeWMJWf2ciKLdCfpkhrNyu0xYRlj4wF6q5kEoFkYz5S8Cmgac
Qbh0MhL68WdoAVgXxkFBLfBoAC9ZBaExgDdc7Vz4mM68GY/lpQSisLIv4uI+H/9dLuUCIxmMd8kI
udNb/wt4BaCLJYs1gp96wObPvqV34y27JL+tU+9SKd+XpEYehxied7X2VQ6eufm2YzFlbRkRPIIm
Y7oW+zuXC19910Qa9GTpcbC0wehOpBROkqfeICKUKVgX4kcZc2rKd4Y2bV/n/54/APT8+BnbqeF0
sL38fnfkoYk9cK944Z6UvewWTmprd9pDtGdVAhgZGBhRP4qtjbwTmxBiyWb9gvmhxc+fMLNkGl5G
NovvmA+s6/mCRlN31XI48j3J+QYXlBuRaA+Xdm1x4ENHfptt6Vl8YdbriKv5rKzvt0vFGFEc1HEg
Ayq/238wEHvwtcvTRMLGRc0IL5e+7xV5lxC+0qF40eIq1HCtyTG9GXbZD9GprXCv3u30x8a5AeuM
o2X4F2/GD/l/VCV6iAVPsBFrFzjs75d06imu4EdYSx/2vLs4RGpxmljNeEYGBs7lj6o06HoK3GCI
5fzyRjlMfmzN6DomJvzvPyaC/Zjjflq4rtRejNoZwjLs2fPhT7UEcFzDAjViPDE1ejhF7gKjGUjW
Pri6N+0QWLzUyw4t8soMc9smixhhe6LhPajQcynRUPVBSeJZ8KR6i13Y7VNpVjYATI6xLxyaQ2ca
CnAhEgccdIHJzvkY6Rg2GD9+RoPni7HrLh5B3PfP8ylxwQ3ti7eqCSBtNy/+xu4eMb9r5kJ5oXlI
ai6UcGrSaAV7vNdgqIp9tm3X8yd40KjMooDxh1pQ4eyke134pQ331504IzgpVFaZ6YU2TYGMV0E0
mW3bm3kARzrn1nUx27f15xgKlUvOYSEUE3Eu/F5xpUPsXbL/AyvBYZ2GsmdtGKOsTzSICVBrC2ss
sS5mFDD3/7cj3/txqDRxVmdBm0rc2vBmHKOj7sFr2sHOaNHza8GTbKPRhi1dViBiHY/KHBu55iPQ
daAQIOz17KYM9tPM0Ie/iK7vRyO/YRUGCtRxEXLxpZQHoEzbGO5ycms5T0DKGh/RPWSm3Ntj/EB2
+f9sUKGsFxjJjSSlUPHmdVbM5gggNlQw85NamVpqgvdKsADscUjY2wt/8fh4F00bcdNUVdTiQrkI
ZBBmCn9xGdRIBRdIdY+jF+zQ9neUG+Mr2bxO9up5PAi7wUEVzZlfQjt/uW4nfxGR3n8R9X4tRbES
QDAPe9+r+3q/+JzVmdyJ8zqvYBazPu3N/g5J79KoHCMO+3GoQ+SN0a7/pe9lZzmQ1efRM1pMhUvn
O8UBD5s9ePOhRPs4Q4eguK9OPgu7/y+C1p8fQu8p69IsCzqHH1I7vNU8VsBY6cz8aADnFivgzN1v
hleliceqTu57JcN3b5ufzfiUGwwrYvgHeh95UoNGHEk+3qvhfpGKxdR48M8I04MhxjuGyjC8Ar1w
jH6RhtVH2A8fWTrqyoDVqp+k3Fw0q/rFo9HrDJ6xU2c7+HZd8l+kjO9fjfJHRisLclTjmMMrqZ5r
B0zDkhr6U38iVW31drSnZ+FU7dNb/Yb1jmZ9Q8pRBR0vatqAY1ftPRDoTE1nuXnWxVKOqZGSBBQv
sMWsKMy0P2n9G5efr98h6xS0BxplQKFnOIVsOFn5VsasyQnWY1ulPAq0sIh64l5rR/V4izO1Q4AE
94XfGV/ro+TI3wvLOBoPJSOnZ2oH5VwW0KZLAXnlT6+GKaNsg5HPR4LAaAC9qfkWESASe7GwJOYm
X1mZACuO0eOEaj9NSUMuVntQ96mf2aRF8AawxdFWANlReKzzMr4kDRLVqFM8xzm0JW9+6nJsGsvr
dVVh5FAaldwUHM9XNQZRsR5MMs749PcqqH9Rq/1j1XQzlY8HrcWmOpEjuKiQeIH/m2eHhYnJsC+N
ch9VpKsASsCNabES2hEftJZcC5knlRKr385KMjTaW4xixU0RLq91dE94SHbRD7hJKz/JX5RT8qy/
Bgee/YYnn+TzI+H9KikPEmAzWEThBcnU7eKKzuLzdwRUJLSw9cxeS2BpIOVLxlYGMzCHQlPzKs5m
grJ0ihJ/OgB0sNwFYNp4i/YisxbOkkr5l6nthmoBrgwmC8Jz6rvLwbDE23L3BV0MawTQ23Ur+Iuu
1PudUm5F0aOoE2VojegFXuVO/rAnaQJ5sbOqwYyj0WOEI4Y+oy6A0nTdKzaSee6RcZbtGs+fs9AD
BA3/vwgzuEDEPHcPBPBNfVygI919nlqBc10g60CUCxFD4FyJOQ60LHdl2Jkxz3D6DJOmhwE5eVIa
TYHv4FvdLRf4Wj1w8/lfbae/PxnoccBUFkrgaRCdA15XuifNJCwWHZg1OGIxtP2u66qUbmvIxQcU
8InXkPfCw2DnNy3BI3QVZ/iuWflRL83MTx9Y0xWbw51rwZSSq1xVYbEagjs3eRSO81O8n/z2Z+pV
Tn4m+1xo/WJQTrD0Q/FTMgF7s1dSm7tjaujWZM3qh1yC/Oo5aEidptTERxvzw1yGtjzoJtecjbQ/
Gtlb3qtupD0ohcDYavsEzkReJmu5VMFA4Aol6cnLxPB7R9Ut8sCezNhr3dQJnei75mFyGNOsgSUf
gFWHHTbWpu5WuF3/AspW6nLoY1R4UFMPQk+QNfBTjSHwYlV7qBermxqrrbOnJecZb4fNULUWTBUX
loXX9UrFt9fBsUeewhFG3PMah+ecHqigoaV/L37GDMvdfIKtxRLfsfrSvLAIOSiLSb15dDiAbx7C
k4psCSBRp8FjhyuGbV1MYCUvj8Q50GvIM7rGFEMNC1eeHr+F/HOwsDiLt9zS+mxUHFZiMRlC0qlQ
OfleUDRg1Raxo9aZe92/En9wxV9cVrFXZ5oghxcS8unCVykW/alGWyn26y4EbeZN0rFgccnv/iwP
T2MZnR/Cy/Txm4XZuKhaCivpQJEUGnbDexhl5fTCu36urbgBP/dHDnV/IThBwlhC3Kijxhz7U90y
IuHmY2Etgcpd5k7pm65A5Y7rxvA5RN/QCgAtjjW0NLTCLAUISbMk4GCsq2MOtDrdwv5lolqTUYq2
0WVAVe5U1QIXKrdLExCpJ/GUPg/JhA23rorsUCglB1RcKgvnmbiBz58A8GO8jF6XQFcuRiWS4pmk
P+Wv0UFPd69LYMNsnA7kIg7ge1k5yWaFCBW4PwIpzzjIgyaG5D3XolTSXepT2lnGXnzmRCkb4GMr
RVmLo9zgYJRSWZBndvisAdqdAFBwlgxOJ8ADdF54yxyw2vYL7+ej3J8+tANgqyEQi99A/jsORzJ6
hLnY/XIGfySKUZNDSnGsF+O2ChKCPfCzqIZOz4ejiVAASEonF5vc9QA5G0SUAwU/9qTvIeZzLcXD
dm9hcvvUjvbjgXnyzYjz/gPo0bKQz7OwqGEDtiSY7WymvzpgEi5+dcB2/IJlmcavX3uQng4e4ML+
RWoItHAwkUiKrKqf3HGm9EWkAgaK78f7WsMMUFW8/TcvQmVTixxgQwaLku5SPXbSUz+8Xv/7N1+u
K12lKXZiXUgJ8w4elMKvrts1iWQn0demPXQZwEgbp1K/VEtoMaRuB5c/CqtQgbOU4qZG0osFmFt5
T6pvyM44qEvlNM9QVKeyMN3NfAYx/M7/kXYlS5LqyvKLMEMgAdoCmWTNUw/VtcGqJxDzPH39c+rZ
O52p5Kbe6bs5mz5WkZIiQkHIw51Jqd9ezCSm6wdtuZuhEUD8+s5+XjnYITHx+d/KkvxvNfZniVL+
19bJzFaHsabIf6E2ObQF+6LYxu27848N+QawbRqn6zaOHn8wPANTaRP4hGJ/cMvbtd+eBesLplBy
y28CS4/dRvLLRkuTag5hmQZz7bXP4x1EYDqX7fLYryFABU5n5qV7chc/2b51N/UeP7R4SFW+EG8+
ZB7/Eqnsz8lAWbX+Ej2Yofi2svU6AMuJwHLb25X5NX2gCpTnZro9invpaJk5IR8IxH0FWKtnx8YO
lOF3tMzwHGhGD4LTr4qD3rZIHajMoJ7kMtaztdKRgvl0LTTJfrjqHtrPEHZa24HrB40pvPxBPHSf
/+4BHnr3/xiWApWNSW2GOWAcdtcf7MrZAU7sLSrY+mY6MBwQbpq6AWpV6X42whSafRCc2oeJhbY/
ei/aO7h83cu7uB7LWdmBcgPSFrZFbFkls+1ToAnQnt47dgI9G9r6kzVcZ7Qq3UJTIZA3yz+TER0k
STqEVOXQHKDah69AdHLRPkrA2c8mVere3DUTRSw1DNOBiOlpJYtWQcUjqHPuu1eGCfvWnUCxTP3l
mmr70V++oGPrgY5pebm8jZuMNBCV+Meu5P56YTtUixFx9ks97xbTs8MHPbvmg9sCo8qC5NkY3Kn2
bDys/Ox2YEWyBJ4lD8Z+DUc18bNqH6StdjTbnvAkgK+isNs15DmLAZ2gKg6ibe/5s2op41EoJFFn
XvO5YB79kjrv+aco+6sp+OPNldLZOMRtnEB7YB9iuAEl+afFT6D3+DRh1LhogNiawRjR40s+94Wv
LKc2LxQKXSJoE9kWWI5PXaonnVHFGlyKBukz38Psp/6Xdk/93m+vkpvK0x7Ll+4JWk/+ZafaLtGP
LEuJpg7FoLcpLNdVeac5jQH3WZ5GdMfcLClfe4pGSmsOxGsJkK7zAh3x6nGuMLag+CGb3nT0Q6So
MkViz9mCwM2EKxZvggADtEW+9Sa0jl3rRQvSH6lv2ZiCVFjezBhHhqWwohXhY2RiB4w5d4to9Gaq
0BHf7ldQBtFjYhMGaezT4yWdXQOHjWp5wOvSclXg0XiduHIeUlRCgNA3gapE3ry4jiyuJdnR130G
doo+LjnAwYPtxyGIuQy4semG2o3IVUMK/2F9jgM5Z0w+MJl1gwinqe11qCYU7FpwLXSrhH2r7aVy
IUQFMk5t2A9hn7jDilJu2WvX1lBFSUzbJV2sKN23S2sG4W6HEE7QKjld+xCaM8TokDEyZ/xptvY9
SUe/YhDwG2xvLKHfFyZt6EIWdQ/NeMV0vbme5dltd2RdylellfasWAMKYCvhHZwbgdprZbrSn/iL
7lGv6N0y4LvJS+6D7CENrNgNiVtf0QM4PT+t6lKRv5gKJ98+oqOfJeW3mMSNyFcYwUqjsGrN1ZMb
+qvE0+x3b6lSpGvzA5FxNBlW0UZLfpkL27SNovWlv8tzXFATpuCHsIhuR6uMPW6DschlVtt+7QvD
2PUa66lqxauLnx0EPg65BenItV9z6gZspM3iZB/fyM2VQ13zewqghh0Yvp2iNFfm8M08cmRPDjke
ViUDqwB6oeHTeA9A6q4B+Q24oDCGtD6iqVr+KoPSpdE21pBj7BCpe3yb05+RkXqXc/J2m+FoSdLl
AMUKc0FY403QHXfcxewISEUqH9PhTQxqYldH32NngAAvMnZQHegNrwQ4SVPO5KhWKt0NyzIPYRKv
Rzmb7hLdAVet8JbN2+dopdIlYGaR02trd1KgGwq5mKLr3EGoKBRU65Ayk0l1fH5ra1CM0962+U9z
sR8vn5lqIVL6iZrcbvIIJuoJ6pW5cKdB+F35fNmKaiFSNhnwAO5ouNH2iLw9zblbD0pJ8c1E+udI
ZLhnstQYqV3jaeUH1tzWXbtLeN3354Pq/WTzodaG0LKJuxm3pi6tR4u1ZmKlhqa7PnnaCG6x7E63
b5zMtYreI8nvqfkxdJCOK1STi2fCrh/9ij+mZSx7njq1RQuYNh/6L2/m1c3NsK+uLG9BM28F0s+j
B54UPCPlV9lhvnFQAfmdN+1Aaqueutk+13/2Qca2p9E01SVK1H0SUk/oiz/bT5c9Z9s//1iQsmRU
DXrt1LDAygduXcfoPef978s2ti+7oz2VMmNvD3Vsw30AC6ndCWCv0ss96q50oY0Xu6pE/B/ch1PL
Ri/WtG0prmNMtOh1seancXziS/KipQvozQjxln65IzNGlAw9eaV9ClXM1NiFcfhVseTN+xZy2v/3
E6S4t4iGp74YS25ArEN8sTNGNwarz9fpJ9fdVZXOfpp9K3SHyDNycHy4U+df/g3rKs8uXHzer2qO
xloJnl64uGsrQiP8hDEpC4+F495qGr/P9C9WtRycXFcl7e1zPrIoZW04ae6kTexgfiB9zt9X1Iq9
a2a8BK6yx+mDqu++/r1LK5TOuYS0gjHVwtnny4NR7OrssepTt9EV9+55jMCLqMPRlVkHieUGQz9l
NFtCC6O9or0idh6kdhqU8xJcPq+NQvnUjrR9AGPizUlnUbBe7xi6fxFBvg7dP6n2baNZCEuY2DPX
HpoO0bRT1yjmykmtBo/TmITnPxZ/uRK7+KX4jlE28WnZWYf8wcldFYXBeTY7tSrFhO4AD1AZsOo4
OiTZrstF9fm8eVJH65LuDdEWUCOMYGG2IUI7WK5h3Ib8L4r344Wgr3W6fWaig06uhpkw+9CIrr3M
cXOGD0jixTcLdbkS3X2eT05NStVzl2cJSMJgkuaxG0cgjxPUnfjiFrxyE9a7S8l2yHKXXfLyiUHt
/HShxKliS9iwaoef2/ahnVQf+9s+/8+JQXlWsjAMo971sBCLXsdosuGlmCKZ7O6JtfqOxPZtHlVv
EeQ3xooqHmC3V8cNW4fcrePIcT0Vc2LOXRQHmEL6EjbToZxUE07/YX1/bEgxPYmhK6sSNhy9Z55V
ky9xBDxdaAm/JsmBonavyvZuqqe7crQVx7fRTVq95o91Kc5DSpJZY3EcNH4DmoC1fjEeV+zndFd4
qudl1XZK4b1MxZjiuzYOLO1F5N+mUnW/rL/2NN2frkaK7pIg10PzPA5yWwvK7mftfO1Huusz5g1z
pUj6itXIIODZjOohtbCaMR+9Zv5SicW/HFzntxeWAw1CvBijLEe//9T1TZaajba6xjJku66FRiZ5
TfkLS1UcR+vGn+3bkaF1qUfNp77IRWzW2Le6tOIdgPfOLjOmzI2sGP341C4O/bIYT4XW6ld/s0SL
gD4b9YclN9oYuj1tPmITpyGc72fUKTepEYOvHtMj3hAvKrGgzUOz/tiT8hWtRNNHDba0cfpbMvHH
prIOl5e0ecUcmZBOjURtxmiRxEHHfjXTb9pda4vu/nc2pAPLupC2A8Myws7yxfI6G+1+mpQ9dtVu
SQVi5oRjkzkwk0Fozxu/AGDv8+flXscoH+qODxELFZOeyqaUD53CYAPusjhIrJ9Fck1UQ2ibf982
8dnooOgFuvDU1814msfa1KIgsuavpbm8FbVKonDTBFpoDPUK/iN/nLZ5PoqpyOLAbp07Iw498IL6
lx1gY/ICueGPDfkrFJOb+KZfYOP/JrjTOWheOlBqawfjMb2ie/1AkpuIHnqMyH66bH0zXxwZl2oN
066LJmxg3KqifZlAYBsfTNS6RQvRM8lBm18v21Ns6MctdpSfBDBaqW7AJ6w+2mvl8qVNnVgRUiob
Uti2oF5aDJ7GwcC6we2y5FB2Dvkvjaw/4mghg0C7QlBsHJS4P00TvYrCRHE2qnVIMQvSOCvs5tX5
eO5ro+FNlYJiQ3X6UoQSiKw0kwkL1Lgm3WvC30A0EEzaAo0RutP5/vLhq8xJAau3dTTGBObGBbVf
tfgjgXjzKMIF95Od78e88qxh+XbZ6nZdduTj6886Oqq8q6aO5zArLMdNlsmfwq9adJ8beBEPRy8f
f1qQAq0BI1MY3rw/jgxLRUyes7aFOgIiew8iEUinVCBUIhg5n9BEKnatsQPHoRrAsOk3fAUW2Doz
mNwMmNukB81wCbPZLRU/QPmj8P3NczwyILmNNTZWMZdFHHCtexExpmIHQgLQpuxKCiaGKb2uBVMA
ULbr2yOjkvNMepSKfoLRtJ/SwOFG9xPj4qGvsUp/hCyxHuRjzQ5JKxKPF3rjh3Ea7StrxFCNiNnX
y2e7Hp1cZwF+ABFLgi8aQ35j0fLSGkogRgMSDeZ9ZBU/STrZ026JF/becKLtTbC4Vrxq35vIiZ4v
W986YeoY+JTRAbUgH82ZI49O9Jhlo1XjS0MTZI/bJfLLsOsU4boZOOiFoK3GIXAMEM5p4AxQHmZ4
H48DZsbN05JZ0+cqL8rrapnTB8zOFwcgZ8MDi+oQkIc8z9wyVv2G9VjljQbHmk6AsCCOJcMthxl8
GM6EghZv0/kXVvviXt8VPmYr7guwLc8exYc4QAJP6M7+TYvhyLaMtMydrq+HAbY1TEyhm2bG745R
jMFUJ1pw+US3UgUjJuCktsMZdO1Pt7qNhzwaGVJFLyLuaXnVu3YoSrdZmOKVdNsSWFDZKrBpy7gq
yxmYWHJkh7h5GAhSf7/OA/eq3LflosykTAfnKTTT5C+eymnmVktyXMKYWXIwyja5M4ZKoSi9vM8l
dNPogV8R1TZuDITgKfzI7PqzjiJjyjiNRAyzNBDP7MV+iH+2YG4q+F7bab/QS6H7BsBc7REQpea9
+ZCLY4p3oI2h0tMfIR0mAOoxj9e1N6ZH8XIXAqaU7UN8j5vhzh794hn3uc9+XnYh1Y5LWdnktcit
ElZJH++SGOSkuioHn78LnS5MysHzFOcVdOLiYOXnAKPSV/rInj74TH7lCqKh9dfKcW8Ri1ugZaHW
GdIr72nRDEWPS8zqiB93KRIs2TlQcpnmKj1c3rqtmDg2Jm3dWCwRa2sYo6U4IM099o3upkOouDc3
e7ErIn9twzr0DGtUZxFncT1g/wDcrK7ABuyJ6+hu1VkvP63YNX6lIgPZeCBBu+vIphQRc1dO0FMY
1zPD2h6aw27YYeTgRoln2tzEI0OS10eZuYyhgKHGgbTt1Lpz+N5lX/7ipAwbaEZu4OqV4S68cJwx
N2DEqTCpWuWu0TwNRPW5fHbpIOuDdM7iREcyPuuZJ+NkFMLBxefY9e/KLl4nS/zIOvtzUYV4aFJR
pJ35+moOT1dr68RA1SZ9sKRNaWX4WI6DaCnHhyjtrYCiv31oin70s8xu9pc3cdMexwSDYTuEcrl8
cBIK2V7LQM8huuuYc6eRb0X/Y7RCRVht2UGJsC5JN6GaKaWLPOFdJLIQ66pQJgIivaTXAngFMMMr
LJ2nXGzhsam1ZD3K+wvP+tSstDXvgyL1RoD/du/4KEiunIf4oAM48UvVAz2vSCWbUnk0xbzWjB7L
W99w8ErugTAhBUlzfVVcR6DyvnxoZ+EFa5Qw4qAKYgAoSE7ShkPbMqcUAQLjhkF0DPzhc80VKd48
u0U+zKCsBWUFR06UGgJlBTWC0IZvsEhfbtOla/wq4tOLtfT1HYYt9cek6FpvIq2WuWQE3bJv4mPg
GoOo5i5MInoF2U485JvddEUaGv2os2q8zQtaBU475VCCG5p536YFKd0ytK0gyrLmm9mQ4rbNgXzU
EwD1UHay31mez5k7UGL+7pmZNl5Yk9IbI9J4Wa5Pe7SHxX7MeluRpVdXObl5sAMMUYEEvaL45M+n
Mm4g2qc3Iojr+dVGdZRl3W1Yd7eNLu7DIq9cjZR/cbgMnEmGY6M/jM0/dd8ho4llhJUIjGys3LxI
ezz0hDfdrCLV3PIihuLPhO4Jwv+Dpe0oTnqnsWjEehFEGho83VMmHsos8y+76lbco7oE6twCsF2X
a/Y4SqJ2TEa4ajy/Ws6Ie62v3keooVFwiCmOa2tFNsFUCcN9YFMZa5Yvq1B3ieMqKGo7G3Kh2mdb
WIolqawYpweUtHNuTbhzgsQkBfjCKHNTCiKvogQs6t/vHvj4CEaQ8Clw1nPMSiMTCYcpALN9LjAb
6pARqqMhIJtWibv1b8yt0/ao0sEJKrleXZOqE32L/TN+jSGce0L09s96oUjRW05hkz92pAzNw4ED
GtthWSUYYxvHKydxlVkASKTJ3yzJgCtAPxE3uHy/LaHQAL2qRZAyAMnLIgkYGXGldtSb4+XL5f3b
9Aywkq2vHpB4kD+SE72gAnRyCF3CD13f7TRg1su4vLpsZisrASRPcEY6hu/kGV6hc71uZmyf2bEg
bWx/FOkINjJrdHMe3pkZ/c2rTpGW6EYqdHS8lwLQaxJbToUGCAbCokAgE0h7e1FKoPrsROwvjssx
dMsADHvFMUsemFZJagttFkGjLdAeKLXZrfFK5baM39OkVaFTNxfFHEyQUMzXGPJTcNq3Ri1aOLwD
+jKa0tDlLcDtl49LZWSNhqM8C8IaXo7lIIBO0Au3zcDabhWKu/q8P4ObCje1g8VYeHKTv7FBY7ik
S4XjSdBV3ZvUwDCqnpZu11dXQ2xgWmppb/EauRtL/TPeo/3La9yKaNQiBqfwR3qmit5mc4ingwlr
ZPrjqvZqthhhyPBdEyv61KsHyFcyWiMmBSYRHU05RxXRjLGfjMAPi4fRFjdz99aEXwkH39z4+y8W
hcdJAo80MKktlVlWqxk5nRkoJEgZWEv0GhvZ/dzq1ymNFJlj00c4xxANARr7TBcmWfCCmcYwpZk/
I3zDEIwPX17MWZdydZAjC8apFw7oWPE4ggVadKk7TOOPabCDpO/3uZU+j0XxiIrkh2k0qtp468AA
RkNSIkwHCFwqjTs8iFS5BcMgYc49koaN1yzWQ2Tk1c4ZyNcqUX3TbG0m1+GNFkHmx46eLrWNm9a0
IwvOaN00mKNLzVSxmZvfGMcmpBssDzWedglM/K8I22SAYuQXu4ufG/D4i5eeKIl4tu6WY4vSNuZI
TrqtYRv7wrk2IXOeGtYjNVQrU+zdBxb9KFk5EzcTw4QZfK4Vfmpm3zuj/HbZFbdtwBehvIR+uXx/
ZbomwPDuiGDqkseoaG7mMFJkia18xBG1oPAATvZsMn+K56jrDCyDp5rwqsLpXDQ7v2kxb1xAc64U
C9pcEbXxMOwQ/byZU5Vh3DroeARNYhfeZCU3E8HUn95kT3GWvlTL0oPDeSqvyh4K3AMU68PYLPyu
pjddg0/Frs5/NkuLRu9EW8+kkQeepxvbrt9FZpsuYKWzK0A96mtFYT/pRT76ztjlt+DEj/1+WKId
uIwxxTP0JOjAh+CPcR15GMt5iVsj9qIOossQk3/Krfh7z0bI18d44jOEuR+a6TFLsvtpmB4K6jzo
EWSzFbtznrHRusN3hsFQhZ3BcqekH5JeVGkADYOHeSxfY8qCyyY2jvvEhBSO9gSp8aRs0oAsya4T
yJ8xcWfyNa/b/WVLG9nsxJIUhjMLh6ITsKQVpUvz7218R/okmOl7RBv/sq3NkLeZ8QGhQTUu5THH
0Lge5kgyhIePw0zcsDZ2M9EVzEkbS8LAI/CgBFeciYHd03RZhpmI9SlJgmbA0AgQjt+Xybx3BHQ0
tCF9t5u2+vcLO7G4HudRkoniloDbPEuC3qlcSLTtUmC5mIr9cGP7TqxI2wcXz+I+gZXKKS13Se4i
TTxbY/j0r0+JG2g/mut/DFQlp4sxTbxZgy8zCcaEgFkB/y/G+8rOHZ24U72kbFT+4BoxMVAHiDk/
a3mGE+gwejolgfFmVd7KoFr44m1M/aqFKsUI3nvDzV/s98UCCa4KPryR5NBPMm0TWY7zM3ecs4Yk
UUKSwGnoj6w2P4PdSwHNXKNHKu5gAp+GqILwgSN/ZMx4KcpLfUnQjdT1XV628T4yBDDkLVS83DiP
+uuxCMGkMI89ecJLHDn8+8M0TXxso3LQGV6sTg8TRUk9a5qdBKSegq4jL8TMHyJOFWY+Skd5ocd2
5AioZ5JGGeysQB/qgQV8fZWqfWMf524HEsRIqZu6VquXTErhUIAlZ3J0mAQED4M8sWejS+kLsHSX
/vBLPKheTD/KrEsGpaQ8t1Zshg5bDY6Yhai9Ohautmt26yOt8529J7viLmo9B3WgIlC2XPV4e6Us
PWCIeSCllQTRnEVu1v3scxX/wEZ24aaJaw2NM3zznDXqtQxVLHfgKUXoTZm2jxmiv7QU9805txvT
T+ysSz3KlegNlU5C+dq3cO3Mc2KPAT0S+qQ4UH/yose4dYHVSjGPpeLY/uiXnZ2gbWJwlEPBiMns
OFm2jG1phfDSfho0rw1j+7lteu2uTkl5gLIebby8JVrjWk0bfRPJkoH+JAcTeBq2blW1yV5ftObN
KPEV5YE+IPxch+UCDoGGXtVtnO/LEfcOq3XWHrpa6zwmhukxH1J6PdZli2ncrNOu53FGdGhT+lyM
5LYfp/CtBN5/z2jdvBX4MwdDc6xdZJcJPs26/g2YIsOfCG/8klck9Z0OzNYRVlO7eghR78s5Yytp
HdU3Mudn10zY06QGECXkO+SvYAzj92E2rrSRvWjh+OgkTeKyhj9ftrvmCPl0ju1K7fmFoT1I8QAa
6MVyZxigf+mhfkLflkEFTN1aIepHYqArbQFXLlkSXVImZa8lQXIFPq8PJTbr/yE2tRlSeGrgFK1v
GJIylNPk45LyOA2mjNwZbb0zSHFlUFVIbe2byXUH4H/04RDCpxE1lJHRWoOAxEkYX1lLsOj2zgTv
ef56+Xw2k9CRHSly7TQqIP+dpcE4a28ihz626FX4xq0tQxsQDQq+0nDJJ8P1eDbNMkoDnn/Tws9p
/i3NP19ehsqEcbpdhPeh2Ws4/LYuPTP85HDqjSixL1tZL4MzZz5aiHQoFdF0O19dzM7aoIiGILTb
72FL7vS8PgiT7/UqV1zCKpPS+YzLnDcFhUkOMO88t7dlU/xmdfbFKLVbQ1SFC7hgcHmZm+kcclt4
skaJAcSW5ONmSGgR2vBxGjjXGagYXghk69j9jOkM+rV7s/aGK/aqu/icsAq3yLHZdS+ObhH0obtq
SeDz611MveXKuqaefUNuysar9uSG79LbNPfy19FfWWqq1G9qN4ckj2LPPxzy7JyP1i/dzEJQiDEL
/JAGnKFF6NatO05u+Rm/DMg93w7wgZ4dGo/7y+i21/ZV9VR4qvJg67n2eDtkCsZEgJhxWDPNmBr0
pp4M0y3HJnKBl3yzBzyzxNRxy8muPTHWu7wfDTfm2idNH1T+sJVajw5GfmOFunw4Wqs/TD8yzQ3v
JlDUfsuAaRPgtpr9Aq+eFYSCwO7sZW/Zr0WBT1rd7cJxyLIThHbzTE2Yxw3/qqdR51oaA4NrPh9Y
Oj4UtaMaKN+0aAEHABg9A5xnTTdHnjiNkAvkPIFe19hDxrgodoMzL+6SAsRhkDLz2qqLFLu8mcIc
PECCBonwMw6KbtS6nk+4KdOP7spDHeXQxFR9rm/le5RK/1iREqUelW1Zl2UaGDS+z7L6yVwqRS5W
mZCyZJxEPWZrINSnL+FdNxM4aUFD/3KOUu2WlBedIqljK193K/+da18s8VbV7/+dCckJ6l6vqiiG
CWN5a3oaTMunuvjXg1bIeTZwlOjHrfwFcptxMtBZi60WTaHyYS4NiGVCTIw8RqRX1Ohbp3JsaC04
jlya9ZpB5gGGWFM8cwcF5lj3CgzcVtgc21j//cgG0KcxaSCyGdTtj3jM/T7PvBQFGQEbwkIVxrY8
wDbwIKabBD1UuarQjbHW06xLg8S2XCzPa+kv4ui7y06wdf/izQqkfg46T1jc6ZKAua8MXvdpELVC
f+ocDe+lbQhFPVJBnno22M3YTd/RWS1eLhveeixD4xmAV3zWrJPdUj074ZmRdoIh67EekLHwps1K
MBQk+dUY9W9JCWEz3Wl8ZwmfxxRBdtn8Vv3pmEApgAJ8YwqbTShtrBiz5EBu750lEAnDh6N2iIZf
lw1t+SVmvQnAQnRj0BX3ytKUEU+DvBluojT0Hd48Xzax5ZbHJiTXNzMCxfjSwfXV1j5mTr2mz93W
KLy2q10uVJ9a21v3Z0VSFBSL2XAUg2kABuV3Pe934wiChch0hB8Pyq4+/O/0bkQDyqAGITY2EU+r
kn8KZ8kSDmME4ylGuO9CFbPPRjV4akLaPrYyjLcZti+5nVdscF976bu+awP6rX4ts339KT5YN8mb
Utd2ja1La5M2MpqN1On7EAn4zgJKrnsYe1/cUX/Y1Z+i16r0VM3D85NbVwpMhA22Un7WStBzxtOw
02Cw7b3RMj2d9q+Dnn1ycktxuZznlVNT0v21NH3HIx2mzA4EhQ2PXTMCq257U/Bk8ugIRjteepfj
4DxjntqUfMVuOpoOOvbTnOJ9mk4PiZbutcT4t4B9BjPIybjR0PA8+xBv8Ipi2xrMFC3zUeh4CSc3
QnBFhjqP6tUMxXONxdDTlkFbow3FZy5EFoC34XOjk6+JbfwGOdh96OgZEAx6qzC4eWQMX0VIyBTa
3dJXwTxVDi9tGOSZgw+CBU07DLk9NnOxj/T2d0nE1wy6YQqrm4fGMGoBiJ8DtI4UBGTOoeQ6ZlmQ
JDnGEEzoxg3Vy1iwv3GOIzvr6o/ubj0b7LnN0iwIWfW8UJyY1ewM8e8xGDg1vKl+pHs8t60xf2RG
ZMs8srbIArB1u30mdvNwQ6fRdZxGsaCPP3WWPnB1oxdkmbj5pfNimUhTMSDEBI9AApYYZat7E1uW
l0jMvb9WprcabbqnBUo/vk7HxCUYcPcpynywkzbmcNU7+LzkUaMdejpMP7s0Ca/iGc1MUQygQpkK
7iaNmG9pEelePzNQq9YLc1k9g7C6zMgjECcgAc0pJFa0FLxX4VQABSU0xncVmgkHO7PaErBUo3i6
HOvn1yqhgDIClKevxMDyvUCoqGYzy7Mgrp07e8IDYGjs/jsT0r2QLQLaXRU8kwlQjYj2qa57xSq2
nP94FZLzg11t0hwBbxET+d3Q8MoZ8GJtDGlweSmbdkDQixgDDTRkDU69ckqMZqoJdiu1IIZp1RgH
SHfUXhQuuXkoKAzQQqKIAjmWu6ltW7wvYzlWUuzNEJ3pNqmpAlawacVia+9wZRuQm/5CTxYe8hGR
PNtu0UNwMvt0ebvW7ZAjC5UhwJ4W0IpgTj7drnkxpijOpgyD7GUA9NFu4sD9l8YNZdOV1k2Kbds8
nT/mPirlo5wx6mHczcOSBXM4PTQxZrO49r01IsWVvHX7o+GiA7IIVN/ZheKYA5srjL8GDYWGGtjg
zbkI4gWPTl37F6HDLeATgVJZ8TKSvxlRMUJxB6YikMm9O1aBYbMqjVVEueeegC8IfOw7BDQrQGtL
XEB5PCRGHrISo3MWJk94/h1DCSoj582hUyPk1BnMvMSLimNDT48nX+pSv9Isfl8h441m/25A2Znq
Q4Xp6Vg11SsbtgA8hzgLJGIAxURISV7Yz60o7Max9lEYQygLlAX7wZgbf08ENHbH0kwPNeHlIRuI
6qtdYVre2CgL9TbCGNN+0LsbnYW3moh/k6S5XwAes7Mgm99tIPP+ZRxIC+bSTufTaE7ZAKt6mvp5
Nu8j9qtyEv9ycJ/1HWUzhnSgrEwEIFbW3rpb9v29uA73zW70AVb34p2q6SvHtmzMPDVW1j2uXDyM
QSwxPdj6eIsPTR/wbkUVJce2bGaNlKMUMnDHztsGa1pY873DFRyDhAt0swHvOwU8YHNF4BNGWtTX
kSwptu2ai6yvQmvfG+3OSJu93moPDOPel49JrkY/VnRkRqrX0oSHU+to1t7UFq+3qLuAaMvoiZuZ
N239aSoUt8oZmlA2KIVb2eS51VUwOIJwu32ugzyAFq6rgzG+9ME67qso2TaD7J8VAiR3emaJY5RD
OuLMqql80CfWuXGr7fJkuS2c8nvh9DezyQ6jYf2VsxwZluJsiKAK0OdY6ZC0Xk9CTw+HXdo8hJ0K
EC0n6NM9tWUOs8ywoqYpYIkGGVjkVxE+cVe/6vtVBQ6SIPcq9tLLzokpt9M9FXjK5nMeQRaDTa6R
1e82gOWulqnGqVVnJ8WbjolzMWWwQ43IL370+S0YpT/lsX2ImPNDz1vAEfCUcTkkVLu5Lv4oyLUc
F8UwYjd1bXiZ++StmWwFDE1lQqp5ASDIIYaL4M5Icqfl9MuU6a+XV3HW+JOdQkogNF4JRow1gTTk
EMf2Ax2qxzbNrsRS4RNlcH4Pof2b9I2/lLqCfn5rfRi0WtGomOwkMkVRCS7ueuawbVZmOu/oAOYM
N5koOJwvr3JdxHEJuS7SAvRknV3jyL6SI0I7PEmNKQbNvfaGGV1IQ2nPObPx3J1dT0zVK9hKlsAo
mphSAm0vWEZOPQMoX7iDlkLtq8Cn3jLqeDdk+uI2RXeXafpT2k+/5sjeXV7jGbhoXSQGf/FaCITv
ObEJ6XmFsiyDwMi+uQLq5E44u/wtecAMTAf9nZWcF7BFDXhG6lvPl41vRfqxbclT47zn2jjDNrOf
ZzBdEACLVeBFsrmvRwuUXTW0M5Zx7GvnL/sYQ7kuA+b7c4ZF3dcQwQZz/i/T8koHH8zuqBQy3XAi
sOga5lrdMsiFSFeSvk52Rv286hLGgam9D5rlN0z3ovoh71S4xo2UBmPoJVC8AqCfIPlQSgdo9i1g
xRdsOGRGss+nFBzmP42Uuj39kRhBkv/412d4YlI6w8rmva0N0LkIu9Af28+6tgS2pnCUjZB3Vgw6
ph7WYRW5I8OWcSA1KFX268CsM9Q/aKIrOoIqE+u/HyVmTOktxYChfjQbe58Mld+kilDb8HY0ePAV
AF9YJ6Wkw0lYnBC9AzP2wn4k/VO0FJ5t/ctnaEQzbAAbzrkOCzIkR7SsGv6HtO9akhtXtv0iRtCb
V/py7Vst6YXRGkn0oLdffxZad09XoXgLe2Z3hF6VlWAikXattotgAN0i7CIrdlHSX9yswvAzIHNM
lN/zmqPXhoVDJh3dxaoepiOYUKSTlUadB8i0EvK4CJgAMFa31N5S8+ck8hoXGxaOsBUzTVglBvYu
W+AEDfuoFxTCH3W5yCZAoHJUbXiOjeFhbDJfVaZv6aKvtlm1nEBoy0Aw3C1hgxvbglcli4pYizbp
gIMm3aD9WMV6dSZB40nZSALQxPuUwpihOayK0CiQ0ul1jSVV6U41p3sQdHZ21eX/PFKAMOAA4dOh
kcbWSJSuxBi2AfxntckLO1PTME9KzrFtWYcEcA66CguuM3b2fiz1bCqApe1bpJ9eowHrjvKyrPeT
XqDWaHZj8WBOaf8vNFMxz4XhIPgNLBpc3mbAeJVqQgYgprciAH6FuVdau2si3hjSllGoFIhBEjGD
cfVo12ZUaFY6mb6ptye01PxBbXhhyBXaCC41yljAm0YRBrUYNuAZC6mtjCLVQVuxOHTgeA3V3eIr
Xh004W1vvhXYXciir+mZG6zNlcxxDVmNIO2xqO+VUYyl0dfCHOxcmm21QU4qEVvKeCvaWzn9hWjm
m8kDwAnaHqJH1Wt3xC8DtbYtpG8zYjyM4f9TTiHmWFUmdyPSkIIXM4Gq9WIrZXGsVBBlYSY+Ar5Q
XfH02zAVCx8P/REVK9RXszNCKVZau0qav9S6u8qVl3aJc/vrbbwwFyLky4/X6hbIaWKISEFHnihO
NwquGi8cKRs3+kIKExaj6T7FYy9qfhthOSMavEjAlJsp2uW0NyLOy78RvV0IY/xhZJEsahuoNFsl
VgLj5EEmw1MrtLkrxqPX5gkqConOcR/bV+7sYzFv9arKTYZ+nebLtbbvpupLTmIM+oPxx8aY8m5W
+tquze7Qjn0oTgDD1GpOPLL1LcGchgUVTH/TGvbltywG1RRigNj4TTH+UmrxtVG10tbF8u22zVx/
Tez2YIoMHhoTyVfDI1Vq5atMKxi50nkoWO+AzWrH2SnqC1en7aB/Lg7RD64A4DKun5wEgcQqihXo
QbTIXuArZ7KGXfSaTLWT/FO8Kx19pTNhbFG+LBtgGJrIL/qJPCxItGUxuut7CcvBEw+H6vp6X8pi
oiBximKhS6CYIKRvcCu7yOTxhV6bxKUI5nqXQHUZ846KWCS3tv6SJy0cJ84LcB2AQAgGxzGxRJcw
2WGiKS9HdehaBFh96vY5Zl6EEzHw8gy/blvC9c2+FMTc7DYZ5TotIahFBYsIg92vP0ws2ifAMTW7
h2r5cVveFfvThzWcacbc6VlElJqVNchgdtVddGqPiepUT5ga9pbMBmYzsZP3/ssS2d09wFXc6N29
/QOudpXYH8CkSnIzGUKe4AdMjnCPWMurRRu7u/vZAwFVY8c+z/6vg+XLI6Z3/+wxj+qlUKQZRyyu
r1b1Nq6JPWSv+pLaBPavKKKX5ZxT3rwGH/kuRtF0jCBcipRLXa80o0cVoyoDAwSeacWjRN0IFKha
NKf+I4O5B7MlkRmgO6Cn8WaXcsOoE0AQMZHiY1fvF6/EezVbhM+GPjUSKrpmjTIM44lz1IzEheCz
9aiQmI09nOZQu+ttJRB9jBMH5UPhRU8zL17YuIjnYlkA/cYA9FYUUy3zZ2QE7qDWbjbLTiHwAB43
noALScw3y4V4KucBCi71oTSflajemcoXSyydeObByGz4sAtZzLdT6hRAPE2Dmlqe7rDCdFSK5qgl
POQCnhgmRllqOZnaBYeHd9vuyL6dVWfILc6NvhrC/zANQ0GeIQEQ9gotPVUmESzNA7VEyVdfhyB9
xC7gLq7AfNjvzT6g5aXSLwIURXuM33/v9gon49+6DXT+8e/fwETsRptiYs/CjbPK72VvunFzlKov
jara5hIIUx8Q7W7FDsCkm14EtufbTm3zoM+kM5cDcL2ZHtc4gTgV7iLsz03NtMPCDu+kOXLYYN0i
hpVmIB4FH5S6t1J7Gt1IdwTRFp5EwNFldyhy2LVDWTk0ezj0jT+e5DfJa53U5wFx8H4Lc196ASQ5
04rfUkiNM2GdsJsP4MTihNk8KcxNsQQy9U06Qkq0urna2GNxqHLuBge9CZdFbni3zw+oMjdFSoY6
M0cog+D9q+Rqh8wtnb9mpwb5Dw7UfLptL5teDU1HWUbjEeiFzJM0il1X5TW0mpL+ESvId5MMfOm4
+muaLV7Xf9NzA60KVQeQT10PGDVtMwlJC2HgGcBycPV9xloGeULnvQ5B3PSoOSVAW77PkyNy1Lza
E6KeAfUO4LSJqK1cQf71loD1vBF1KrN2shfha+1n7ngAAo6Pac19fVAf0A2FcwAnsyseUDQTXmKf
93G3Qp6LX8HYEGYPus6o8Ct64P/9pqvDY2i99pWrZQ4JFbgnAM26or0cMHsxfwN+b8WZgN8oKFwe
BGNfWS3IWoVhS0RdMohaAVYZKEEStgFvI2rLss5PnEYmZ8FOWshDOxQQNKOOT4zels37GRu1FH7h
tg1vZIeXOtGreyaqU3oCZEzQRUYlhgGa6HtX1KE5oFJRCV4i9X5tiO+kl0HEtGZhYqW72z9gI8i6
+KxsIInAvctFqJqDibUvUUbm5fhbzuf8MJlrKlaR3jQ9/WogTtSlxq6a2o4UzhjCVkR8oQjzdim9
OJrDBDF0m04HMSQg3ky3x5ZW7KSIzP2Bx+28rRgqgph9QHjKTj5YykTK0QC1IRb4XVI/VNZ3g8vY
vP19PoUwamG0olYErLp/UH3mwh3GfFMv2tUeaRzZ2vUOUHQw2R/etgqeasxTPLc9/G0OKsre7Gqg
vYk2WcRfWZLxiiO31QOW9KX5awOZ5S6GoOKo70fFpTDcI7bs5ncwLz9o9MUNbqv2/3Fk/zlRIGBd
iuzRNauBdISZgK+TB4LlV4seamw40YPldK6yj1qXeMmj9N48gwv5ruUNcm0eLprNCP+RGl8B3KUx
Kv8jsFV9Q1jv+zk+zmLqiwsv+75Cs/54N87kMFd7xlxmAyB50xf0UN+vO0q7bKkBOONnrIKA4IIE
Sm3Hz7yYhpokGwZgAvlv/ZgLD9anbuh79B2qCszHSkKCmhROGid+VGBECItScte93/6qm3ZE6eNl
5HJgpGeehrbEsr8CHmQfoIL3opg4TWf4t0VsPgpnIuhPOPPURTrViRCjwyF1czhnYIsf60NuFV5B
1Lfborad2ZksakJnstDPSPqOqqPZI4qTj7qTiG60G53Rw/6CNv8Xk2mbX+1MJGMtTUtSNdcy0y/G
2VfHe9X8bYEvdBSOdBI1/8clSTx7Z9IYG1EIqmYJpQslaXFcst7Oxuw48xjnNxr2VIxpgknYQPeG
rXzKSl1omAtHCwzpvexlbi85TfaQO+quxRbvXbI3neyYOfKdmT9Gzu2vuJnSAZ8cISM0xewHo6TU
T2UxlwRGGWDBGy/4TntbCZ0Z0N4o7eziqz7F/QvSb8tufQVBeOzytoqurBbj1xjyxuYI+DlEzOdd
WlKGsaOillPBjxCe49ldHrU8P5pS8mrFAy8jv7qFH8LwEtIyB4ZcGIUzyTTmMskFf46XZ3EdvnYR
D2CeJ4J5D9exx7y6lgm+LCBBHJ/X5p9uhuA5B8wQut5AogBuLPs+rKiUD1IL8BisTrlr0vjz8Avo
Sl9uG8fVI0ClYF4dW2wUyYX9LhhlTNRFqgSfkHTfz+Vp1ME9HMfjX7flbJwXBaQ10ZmlTSr2k0iY
H8dSZ4PzylK7Wg7t9O22gOuoHJkJcLEB3IEwCLkYY2G5qRVN2RiCbxbZfdbJO5NELhbJ7VTE8n7y
BDvYd8ATmkBje1v0hm7nktmavEJMoWlTSI57CzRRjd3HvNnIa098qd1H/H7mibOVFEtq6sJHWWZO
3WkOKXJ978UPYGSTjT2fvPN69BQygSeGTBqPGaYwGO+/5JlCstYUwN0sdF4MZHO0MA3gCTmy8bq4
5c/SzWuX18Pc8BQXUpkHoF3wh2kTwW8xvLWIT9Kiuis25iwQYt/+bhu2D0QZTLOjrAvUMla/oZvN
BINvMQBScmtXrGNjC6VBXPmfruzgKgP4FuDjAH+W0fVmooJGIBka6gTkwLhtHllL2TbyhXMBtqwQ
QwnAJZMkiqnOxJPG2kymVJdxQMAdOtY50PF/3j6v67oc1UPGYWEnTjM1diymn4uqqpMqDqpsR22B
QoSJhTOAKxIzdanPe7nolb2I4Bh5TK4vtFWrqT3kSWPW+KQECAmyX0l+H8XGS0WscHUFuI/HnnAs
4yoIARw4oAEwP4i4/HqXRxs0LAwNcxxks5LYvaqAAknF4C55QBRpUIz/hlNUuFqb07EyJsISNWz4
YI2TtRGrrbJMzcAtYxF5Z63p46I/j6BJtebOVknliJMUZujkrHX5tZjR0Z9ql4wrXofRHqPcT0lp
G2KMXyuJTpn/VsUmWE3DseTkWFftG+gUHLmzTrE4PEtWrtuTOIk2wDHDMh2ftNnwREDw9ka84xjN
R+50+RWpZujEghvMkq5wiKRJHQBbSJllVKM/agC4BvRak3lL26TOOK8GcO6UIf4txmo3eGvXF6Vd
kIh8z2Spd0cB7C0lAKR3jdwm4WIS4rSd9EJJfxxMpCfAOJAxVA1ER6cq+tSeSwmD3KQCKFrzu5qa
Z5ABvZVl94JdwgeclujkWAq3B7O67yzw9yhl7peTeBgMxRfLBCTMYqK8aPFCPFPSwqWz8JtRVUoE
4sgrkFQBdzY4Som1ITxDL/I4ZG6mjZpt5TWGBybUjMEOpCyzN49F2CWT5MbJcigL7ViKYDexalFy
QFe2OqLWduGKMrA7VOXrshY7q6tNHxvIhj3MTeIJInZBo9brrPrJwkQOmeGdtMT6JjTGXRvH9/pY
vFna1N1LpFTdZGgnDxHFt2pe2100mD8BNmnQdhU5ttOrFM+e2IPVh/w1d/FB7ZTMVts2cVUzb49a
VGSoTVhf5aVwq3htfKOWypPUV4mDzb+jHKGj1/NGWa+dPYDDTFg8/jDcpzOeMS8EPRLQPwkUAwP/
mJxyp3W405HNgDzu9bYlXnsTClKGvVTYIIYP2Dm7OBEXc+0hC0/CjM2vdF3uQKNR/TZXJQLFY/RT
FAclrJN5usfCKK/CtaEqXb8FdxueAuUq0kpWQBtZPcj4sF11zKQ7UwLEUIyJhJmzMsIRxHbZpBET
gwIVlNQvq+6pEvzISS44mdP1c4M1V/AKmuAj+uBZugzoa7BBAGAbHFWpaZ3MtXpvGo3zwa698IUI
VpFGynWQtMJxEEHd9UnnRgoKT7n5l0SsL+OM2jMIaDien6OWwbyi5WJgVT+CWnWvEdvMmmdx6jm+
fksGxkuBB4Smrwps2Mujy9vSBCUxqPVycz0hk9irK5fJecPYMSnyKYN5OpMY8GWGBOLJwqgPS63a
qEq4qxj03YD1eYAgA5AaWNHu7St2HVHhxUaWaZgyJYJk0dXLWRvjhkDqaoRTnDoJtmGV77dlbEQh
iEkxVicBCwCzgyyTyxpNaxY3mP7tPFphBSAWQfNDCaZjsS8cLLXflrdxnejYMUIqgMEg5mGSyZg0
sSpQyqhelcMkMpwcs3STbrlzWnAM47pUBp3OZTFZpRGroPOpY5CEaGCp7N0aQVZi2thuHBHqa7/p
xhcgCSZOhWDjol2IpcZ0llxM4yz1Y5zCM6Jdos068OMVp31Ylcox22+ZwuOW3MhmLvT8qI2eCZSX
JhdVqicAOBanfCJ+5WixTRfbTFv4zccn5p0se+eGREhbkkMi+QouUASRLgGo7qqesMhpOYM77NpA
sb7w9iw3rvr5ycrMNZyW0ciMDmJrI0xAb0n6kWOePAnMC9oqlCILgPyBaEx2boaAOOFI4H4t+hPO
vlZkFk09DxDRtTYAWmGT1tO4bw+9J/vzaTnwDm3rhl+cGnUzZwLrsqrLVoTAJZh9iira/pAedXBy
lr7lypxp7g1PeSGM3v8zYUKdT90SQxjNaQasVw6+se+DIbztRnjfiXEjQJyojFGBG5nW+xag0dOw
ciRwbZzxHvoiLFqdQZPelXzJzfyxv4uxHESho9snMTTcVrG1yo9Q4bmt3HX78NJxsbGVpBRRY7YQ
Pe0tW3UkO3PV3QTcymzPsw6OP1aYVk3S9noLHiqImr3Ysr4SsXej0XBThbuRuvnNdF1DkYBuubA5
2ZprajqoCaJT4V4sn0RMmXHOTYZxMbnRRfzLhAJ4cGoy54hJ1UBfbNWrAhRXnpW95oyvscvLpzf1
OYu26a85M3VFSXpsOGYwEOlJN3JUxnqeQptfB4t3soFdFsTYjJn3UyR3RC1xdWtHXOz12MR24wBB
LXeUU6N5wvfl3ghktw6yyv83h3kmm7F/jDLPcSkQGhi0u1p2MJ5gyy9WUPmtapf3vObkRn2MJhSf
urLPprYMClLzNKDdERmt3o+xvcywJx/onN4UGlh3mXknvGkyf0vFvPHlR0xVranTCFrKj4tj7nVn
BLm5IwVW0O5bPjjXRkhHR6lRH8O+CyZOmPcFj1erlVi/DabuSTP3a9KGlljsOJ+OmgV7D4B3B1x2
1JdUJEiXSq1ZtKCGkKcB4KV6GxRmh0Vbe1tCIcRRVvV7gw6GravJj3aRZQdwU29DVD7X2fIwk+Wu
UVMXJK9/6ZmARlHMyXSu90nh3M5/HHttRuw3GyaujRq0u2bfOAna7F4uueb94tKJouGAJDk3bOyV
8K7splNX0C3UJKxAqldD81ZPAFMuwUP0g13vVG8OR8OOAQeMvN42AsUDGmsUjvGe1z7dfPYVlCtN
UH+BRJ6da1L7eCJVCcbEySkw9Bo28E29XR27I4LDfzODRo8ZTM4Stj1hCeyiXws8FTGVIA9gYHZO
klO+zqduXnlBNrXYK1s7k8OEM5o+LotWgdgt/TK74FcIUuqduq/a4/zRjBZFTni9fZJnEpl4Rpnj
Ji8zOArK6CB6BWbfIHF2JEc89kERKC+c68RTkYlpih70ncOEoxQfe7d9wRjKr8StwHG4G14ohnTJ
8/tbL8v5t2PcfpMPJnDgIVCWTwD4crR+8m7rtOmHzs6Qce5tg8w81kF3qRt3jXgv46oL8a/bMpSt
WBAkJqKGMRqA6LEFbqkVgNeagREywcqxZterFjv6vI7eLGerB+oBlCK1SdqbNYCpSQeYthIlHWfU
O91J63F2yDrSnRpDxf5hq7mZTJoHUJfPD9ESf8XImOLhRr2IeqS4MUkET5/AcENIlz13siGBV7zQ
bQEwT7ZlzqKjAGigRXCPom8z2AWW2h1sajZeIRi6X2nD6IGOHKsFlIrOGVByfNUjU3++fShbB29g
u4tCkmMBV2W8H+mBTwdcmjQAa4ZLC5iaNtrSwuMRkLbOnmJAarRAByxmatNnwQnIpmOxmA3wZH3V
W7u5656Mr8TNXNPVvkvflUfArewqPOiuGCavgNi6reWmnz0Xz3iFSqmnUu8gns49A4gKqKUHmhgu
Lngs0CzfTZghefinbEeo+n8AX/5HaXr4Z0oP6E+RGlSFgYi9ITX9yxDeIqXg+Z+t24nBAyy+ApUK
VTkmUOmtrCsaS/ijW596VWdrYeyNdn4EqOeIgjjiMV6cvpnFnUnVmEDF7Kp4Mg1IRcvBk0pDOqZp
ua/M/kmMsSBlEkfMyyMN3aUeMwFZVeZ48Ef16faX5SivsaHFJFXSjCJzEMuiDSZFW52//BsJQDnB
vDwdOWCcXyo0AlwfyErqZPDEYXEmSeV8ws1LaHyKYLyf0crmoJgJGGUqFYA41bvexiUc4BLcVuWj
IHH1OOIegJvCoGNMrKkURRqnlPh5cipbseyotL8IPpA0QNnpZ5nfh/JzOR1GT/XFMBdtNNN/8yKP
LWWBvPyf38BmeGg7W1MpgcMWxY2d2snfzKr/XakGr5C4ZRlI7SgpNOgnr1YdGhKr+mCNVFfRAQyQ
DQOEfVB8/cEV3Uqyhcz+N3UA9BUR5wJ2GeMQzI3HI9pOnTqBuC1uXBXTClbs3f6GW7E0+MiBQEfZ
a6/m0asm64zahFrAj9brZ7DLOu2IXQ7tKMkxxy43L/m5MMYw1wYup1EgrHUXEDmlXl08Wk7vrR6Y
uapd2v2vAhkDBYT61DYRzu8PW0Xn5L9GJFyyX3iCW73dPsotCznTjqXvqVo1b6WWHiV2bgplcESF
h5e6lTBj+gbYFugzUyzMyxcgnxtLzoYVmY+GWnYjvBer5ixz6419y0Oa2MxYKekp2lDIzyW2Chq1
cgQUCgj7z+HF+Z3hjJMb3UtO5U9h7Y4pp762eYZnMpn4oVl7KzIIZAJCzyZ5B9hVXoBNjYx1Wudq
KZdnKDWSUg2DiOLulLhyaQZ1szdIZi/564oGMUFKftsuNg8SwSja2rShd1UZmpNKGfoGnMZCuKAd
HZIXCiIG5kcUAgYn/la5JOAZI1coPemzYIGkUgLoAghVA0txtMFRG+dPhARST8oo6raYLgx5k8pb
FgqcGgX0zVBYZccHVTkdVonI0BWdgYQ0r3Ua72l6Vic7zrFuef5zUYw3qZNlAE2GAlvJfdA7eWtY
H9p6n71RvhPptXtIPAugxRyHuenEDBUAVSrGIxF5Mg+4JaVEzmSQzoqdYdrA6iydcdBfAWAcDnWK
HZLhpCo15pfHu1KUwqXqvifgYOUov+W3gcYPZBGwK1zzC5IkLpRI0fErgujUfZlfykdY8646jnvR
J8jzRbd0Be681Wbt9lwukyyqoMHTM9pPy3ZRsLpKaO7oIo94lMOIc9I8FZmDBn08YBYIwt0038/L
6GqD5KzgxEjMCUOBEsecPtwZ6xfONWPMyVonyyxTaFZXqNApqZ38JWBLCG8GHnj9SKHAJC93Yzc7
ZI8KFuu0zAYdG+e70hfp1q9gXqy8qRd1LPArBs0G1Eh7BEBqoD/gJcFqeCr7gtN6zU5pbcXJXWGy
Z8HmVrI347qzo2BnFAt5TEHMhR9BGR4pqeTiCTYASX61RxUg/yKQ2Zz6UNj4GYbpKF/wS0BEvLi3
z2LrLTj/FUwsDgdTosFJj2KV3VHC9JjJC+qor79x2h93/dxJYpqp7kGwHCz75EX2pHC0NU8LZD+y
W6Bl8upzmxqdZceMRtag6/Gcw3VUqbHTS+tVE1SOSqxTxNA4hiwwuYJNBhnVUcaKxaiWp0gDyNY0
vupIE4EuZ5v1wrmarCKsFMZKsdfXTIoMKbMBE5mBtJLxeGo4ItiEcMEIvAa6OOx4jdjrFbVQLiyO
FuxbxWhxleylelPpKnY+RtH0LP0kxgEI3olkBrcN+apcwApiohpVTOJqpkstKLx4E3CzQNNa24Vb
Bo07g8bb6Tq3e+a3cK68NSuYiXX0Ko9jrYNgWqeQf2Wu8ITRPSAnjRV3/Yp116ws+kHP7lIVydgd
miELQ7lOP6G63XSeiu65OCY7Xpt52zowjAsMNLAHXNV/2hikOBX2oZSlwfLHT3nm7o5uW8enCEYf
cVCnXCux5Gh+r3dYHUWLxnSsAnu0iQM+mvpn8i0KiBt7iMYDS9wpWBh+HpHL/De8e1dV4T+ni7o6
sMgt5IKM62hzYRW7DAp33vAlGx2UBPe1l76UI1YFKbLvvzvhT4GMzSJ8FKcFvFg+jhlEJBWaU7zd
+W2L+RTBWOeoEVWte+yUTfL6vsSqK4u5I1bEBt70bhR5szmb4kxMUEkIwg10SS4NNCvVrDHo6uMk
Pebre1F9UWLcwgoACUXLcS1XbaCP7/UpjHVfebSA7goDQP5aYLVzdSV7/THaq+hUcJiOaYsYzgFv
BbZ4vkvfOO6Goyjr14p8IKVW49Mt++yhfG++9MBjCLsAIyx3LWDgEEj8lE51MB14xRieZMZoyKwB
mApA834ULYu9GN3TIsaONQ6emUinTCg404vy5iU9O2bGhFqlIDERoOoEEnPjaxkOgeJrxwzfFQMN
NqJF66m38514NILuIXvUdvpb/IzBl87OfW5qQC/heTjBfnTGZSiaGIkp3XulNaI0LJ7x0h/pjnsd
8KBjr/I7VhYNBM7crTypsdyCKgN75RQST8CYMOgvAfc9O4ozvaiJnSc2esoc26L/7S0Vmfh/wnKF
VoLUHau9kr+kaIglz1XvTtgKK30QbYYof6P4zasP07t5Syw1vDNtiSLo60L3X5e9uZfC/pDvdIp2
E3DU23xXzuyJCZ+w3CKAG+njC4KX40VypdB0q8ByAM7rdA/yG08iz4AZpwT8swXwFPATprz4hQFY
gHw4jOqdyIs9eQbDUpW22TIBb5jezdf1ud7hAYmR2vwVFUBhoFStSGwczmnS23fjq7EdsnlUlh7P
GbC09siofDq4t2CdEau8st8HnQSwEo7E7e+nozOEzcXr+cs1FmvZiLEQCgLUY2rX93RlscKcv3f3
jizFXTm+9ipV+nMNPwUyBtOZUjFqEqKeAamSTEMDT99RGlxyKIM27ACwTJl4xXAKF7TmgKzF03n7
Rn7+AsaCVLWr5qaGBZXNcliH/OcaaSdzkTmJxdUKOqMpO4ZJBLAcY7TA9OMv2Hp/ptO07f0crk+z
kz+gxe9WRzrgQBHx/wveYfpyXJvS31qyxci1yUCn1UF6lpn2ImWuvE7o7n6d88Ttxh8ROabyU1yQ
sAC9RyL3bgpEMU17sMh3ghWPUQUaVyrYnXhopdSfI/hGIu5uWx/H+D5s5cxJWXU5W2sBW0iAi7NI
2IzNOeZ2tRvMfgTmvZsBUCgD8IgG9DT4XMMxNE4UKpQiea+eGIIZx81d4vAMfftl/zx/5mlT1Uiq
F7ofnyuLOwNSZKgB+VXaWL8OlIzX6aS35tbXZh63PjMLGaqafop9vlofbEzFunO2r4Zn0fyWRTzs
ed6XY161DLiC41zBuqLyIUYQMfAY4uglvKUQ836ZqdJoC+ho0Bsz98QfMYEuBHJocCxw+zX5/EqM
Nyrq3prlFUmzpfW/ByuOUZ+JOntOG4C7as+3zf2qEsoaI1X6zN7FTBektMWppRgW3ZVe5Opu+XVs
bdpfsXYCJ9jjKMd2+uQljv4kmHEj7/N4cLo2nHTFNYSG84xwXKrCJFsaaOCwL0HNYVJtcK+jxNY7
WCbjBVP0tl5ZBfBDKHYaoCfYdg7GH4WxnWEV2bHeRXsKxWi6jdsck/C/SSI3rRxJOAYmDAtlY0at
DMDaei3jcbQky877zItI7922iU07PxPBJAB9mhWrCJQukKXQjKMPQfoU5j5vmnLzA52JYdygUOq5
qgn4QC0QfvXIgI8Y7YzI7m1ttmOmMzmM1+u0Mu0mCSdGjuNx3VVO6VjOuKfAVbItH4YDL+vevlNn
EhnPN6LxjL0zaJYA0V2MLB//fmiqdsg70U8m5ZB0g9+Mlr9o02nJk3DqWw4qEe9wGWdoEKGwVAFK
Yw1hKXI7aneT/OP2yfLshPGHc9L0UktvmJABT5t8jfVjrB1VLHpGw4MCKBRj/HZb4lV9/8NbnZ0s
4xvXAotTywq1hn2xE71qrz2DrgUJI6piSMnTFwsFFeE0ocpfuv/FnsL2Zf+8fYy3TLKiy6YB8kef
FgQ6Z0WUqLpGQD6ebV5YuOktP9VlvaXZSEUHhkR8xQpgSBX6mpY9pO9K/Xr7XDef6jM5jFPRxjYr
DYUabCnZlVRiqTVy1vp3L/zSjAYzNOa/85p/H6TC+Bh5BrTeVOAgaXdieFeA6pa4yRudkJzvkkfe
sjXnOrAzzVNXaVki4CANHU3iOPXKzgwbXfFunyPv5iuMrxk7qaxaah+Ts4C9SwVUnImtiMlt7WLP
CxR4X40qffZ0LxYprWyEUoO4a5JfMmpCMZjxVJCEYl18XqL9be0+yD2un7rPj8Y4Fewsm1Jawkz+
HiZAuCCF+QnT/sZd9iZ4tI2oIy0EA/dpOqRvQ5h8H0LB/x9/CON5rNgAmR3NEGkELaT2CtIfKrzc
SfDuK9J9CueVnnDyx97JHqcDoNgQe7o8NOvtrsDZzWEc0lTi7VfpI1YVdnWXh+ljfUB93kE1+Xfv
JHussp64VW06R3frOzBeCPt68yA2UJ+Op2Pzxq8fxh4YW4IzoVAJmA7lvXXqU+TonnHfnnh2x7Ny
Fse0RU9Kr4C4+WEHyMec6pfgjQ7du1jeeDhCnIBHZXyT1eqjZLUQlsTJLyxmhgQsXbftieNm2YFX
xZyA1UEjBKE27Qbb+WCAdCz9sJQSJyjdbgF82guLVCo2haXPCkQB58Bt7hK6zOqrO7oFKX0Rw39X
YTyTxzikqZD0uKGfCogu9/NRaLzkXnDUe2lvrQ7QXJ6NzOZdzyvIUuaVVlnHlAlDQxY4ptmPgv7r
6CbfCvRY9Af1Z+dbj/WTHtav1s/bH3G7inOmKuOdqkg1+y7/OFq0uLGcg67Oabyn8R4KgLs57Pzu
mIXSCfNqu8qrf2kvnF/AuZcq45aEUoqlrIfe9OMOd3IQBSqGhEzA+5U7WbIHt3yh4HeaO3/Ft+aM
XfF8Eds2nkCjW4OLm7qFfqcHi6cclVC4Ezpbfxb93hlqdwrlp9tKc4JAtiFDNHMyFOT6/y9ZEDwl
+IAwD26L4SnH9mL0SiTWQCO/ycnvRl8PNB/K0fWUCm9OBzzK1OcRyfAePLYJY5mYBZPHD+VQLntQ
/PUovaAJ62XfSo/SciZ35QvmGhwtqO/qp9JtEIUG/JkDmVrODY+vMeHSlOTZYP2JO81955V3lmyX
CIHjcN7lXh4qYeIbdIb1WL8vx+ht2s1B+SK6agjM9f8xdtOYxC0dwYhagroWiMSSHwNrOXHVl/mj
Ap27YHF2OZ+epzzjw2psO//JM6T7xcPFPmEb/9S8Cl7uJO/NTnPUH+k9OfG+Pi9x1Bg3JpegsQJk
Ckoj77ObYMU19pS73kNiT5ehuL133tugMQ6sE9oCqJm4vyNWri2/8DGXjPLzjIcV4PyZw+0mcLIZ
ds4vqjpFTUoomO0WjEPXPg3C1zv0MEKM3e142QzvO7KxUtwlsZBDP60ANM07el+ObDmNGtttXnEi
8e1K9+droDExkkzadGgoaGbvA0jIA0wQXSvXK3+0VfcPbDVd5Etd9bA8Cy7PaDlukW3UpEMqV9mC
o132il+jVhjvhKAPeKEYTwwTHCGFmiu9gphaElySPZfkC0lne6VI68P3OrpbeVxG9LLd8EQ644k6
U0uqRMW5yhX28yvRHivOi8L7dCxEEEF9K06pUkK4+mlYv1Dk4Ryo4+NBcFAj31uOtM9C8WDGtrLj
hkycW6Ez7ma2rHkSKR5p5y0UzzmgmQQJB0rMHZh3vE4/7xMyXmaeY7kv6cNGjtFeASkadomPbcAL
o7fHiD4vhM54l0kYTWT5uH0xQgLjvV5/RvNbo2feaj4OBM1Dw6mkJJAEnfde8EyG+oWzPHXSQeUr
ZtBw9EWn3aHlBHKmkwHoj8ieA+DW8UHjeSIZVyMUhdaQFCKBp+4Sq3WniPi3nyWumTIexvo/1q5s
OW5dSX4RI7gvr1x7b+2S/cKQZIn7vvPrJ9G+425DVOPMufPgJ0eoGmChUKjKyizqfgrIw4QMnyfO
vO3f2lXmhG7wSMZJQJdoGz+So7gNXG09MQ4J67KgqZIUTiqKisTuxlE3sqWsxi0I+ZFiCk6+mbas
hy7xjivHnmZJCpsq5zFhortA93tRGtiFjwJHUpuqwtpYVqqnUSFmKDpJ88nSWjtfg71WW42rCCmW
IxdmDvRu6j3dXv+WjJuJJnEe8igsZx4Wg7wBtytA9vNTaWxLCYzgxsd1W6zXs0bFFy6TSog6kuUB
8V664wrEpQAmoL8MFl7Wnbu4mSD71iEnKqraFyy/ERcpF/NoT2QamnzQCO7n0dLT0DBVaXD4CAz1
felbuTDc6Ep3GBrebrVoq1aTMw5BCzl2kREPxKXDefmTqMM54e/70UjgrUBVyVaJe1lqLH4vVqb6
EWxkm8xiQfLFgRIlgm64bY7qc9OzoT6sH0Kd4C4NazUV8EMmK19zUO2ypDfxx/vkQr7xo71lZwWL
p/Zi6XRa0EOq3chzfA0CLioBTSEZl3BQPExPmfFPFjBlMUZd2qPyAwhnSEnSo9UsmcaxfJfvGkcr
zPhBcYd9CLIMUIIMkhViTOdAEIjsx8KpzUYHjstfQB1mPmzFqa+xx6RUF1rdIylTpfflaniCBugu
tcetbAe3jTtbUDIhQzSuYrVPqhtjukv7xa2lAaO4jCO4FM0ufxT1guEKoegLCT+qtafPakJ3BBQ2
4L2y/R/yurI5dds8kOKI8C8KTZd2qaOfh7kuooSFzZD1TdUSqrnopuQUV5NFxvW0iDK4tEXlFVId
1L/h3YSrRHsRneQ2FyE1oNqjNTrSY3kg+S93g+YQ0+2WUqhL22T/L278XpgGUEzCzfMI+aE5ohAe
OihH7kmHGSAOB4VacKLrtghHkE3O4x/+AZKP9SuovENIRr9Sya8YNron7MhRa83OjW6AmcIICOtd
TMLWNU+nwtrYV2U3isDwJNkEIJHYuaDGs4wocBtjzkyBz/dIsFiuzLJKxbBALtpQHmCVnK/2RgO/
u3IHkc330arWLWoRUm4RBSl2M+yb4IJrBTPQEAj6ogUe6yH63sgJkLl6ko2sLrxHbdHsHQ2P9H4r
rlunW2cQVLem1vSdLmDcJN/4+PkX0H5W15FSkOp7/6KTgtBWy8zGzW6NQ2QVO3KnYnoisGVQYVXP
12MI2devX/tsmnKuUoGuHThtdXcWUGWPBTMLbvloG4KQZwQDV5/f1DMjS1nMHHT0/P93wykPK6U8
0UTS9uABxROdyAE1N6lIQP9oVbUmS6OQRIhrS6Rci4NUiA/yKFwek2GOJWDx42vj/6ue2cWq6CYn
CMy0DkAGJF+HfpcjH5q9bE168yTTY+ZDSzXaS2vUjWgkiY/WBazFa4BQwVqGEotDpJxYY99f6OlJ
FfzSEnXzlUOnCiqHuxf1hwOZsZO8Zl38S/DgpSHqNgtrP+8mAuGJY1AB6ikPuFWRbaKCf7/u8ywH
pNubI1rRsU8ckFQe5Y/QTSz9KLoBBCQjl/kQJ5/iiv9J1A3W6lUtqjPWNW3UDZ7ha0Rvm/OIRB6r
jsJwdYkKJKkflGhtYmGy/BBwGL1Ua0x+s9CX5ItfWxAVM8ZkACllCCvRU/Lau4Q3b/rE4lCuz912
67uTq9w2O2SDiplAkDO+DRnMVic2h2s/gQohOrhHepV8QRnKIPWDsk7XMp6PxQa3slWsp0dh5YMe
s8FIEw6gC6k5c7ADq9+HTu8F96wy2cljrv0eKsaUlTKT3jxpFdXrGm0TUi0DHt1OoI8EZkav8tpt
4amAWChW7ETH2OlcFYOTotmCL6+zwtsWt3lqMecAlh8Hf4It3eSUi3maZVKXIQou6ivQhBmg1shS
N5KlrgDP/GClTd+8Ds4mqdhURV1aQd4X8d3L14qbbVBTWClOtFY2+QZq6A/Xj/Pi4MVF4KD7nmGT
5lJFnGHA+2e0G7PyoG0ibTOMq4J/eVM7nWKJR0JOWBynt2YlHaU1t46eg9zUGMDAb16F58VTUczv
G44LZ9SnyJjb+CvZ8KppuIILNPYm8OQfsava0UNo4JlQjibalvpWwZc37IRxs3+RPaQCt0xl6YYf
/edC4jeK23mhW901hFrwOb9p0U7U1+UqWvfOtOt/tnt9xT9Lg8U8qIzgR/dQ9anq/Zb0pCunWGlH
3yuBDTejR0BXIDey7VzDm9ZAw6+rI2crP9izYyQYXTmZMhUSg5CbEBQRfYNgukOCOdiKkR47tV7z
o/g68v3tdW9kej8VHZt6ELRGw33Zv6B1afe6WexrlF0nG9EBs3oea4/JCq6tkIqFGdc0ZUz6O3z6
acg/IYhmDlEGWWnGylh2qBhXc5FcqqQXIOZbPQqcGtQNEQbPUa9hHCJGUko3SQGtbZSAJDd6Uq4b
MX8bo96eInGVYZxTF3pvrKBgqf5f9bKpA0O3SSN9KPi6xNEdtN4Ej74pZ4x7axFScBGq6AYo4dfR
AvKtoOO2J8Gx8ZJVjs5jDRFUYVOswwwewrqeGGkB3enkeqT4EnlfpFAI9OXKrvm9xiqtshJFhYo3
gdZBFjCGVphRoZ0yYApOfDd6OwAdfcCF5jDe85NoDjlLCYoV6L40ODVFjkWyPDIHVt+k78ld+Qu0
Jp58gxx81+0I/0TuQYjqQBCVrcWtFeYwGiMhp7ueE7I8qahIVxB1inYtrNQTjXC6YeGNF8c5wSgJ
FXQUQmWBppvMItDfp+R6FVU8jIVulXXDQxZBwl5SNxh6tuSBfOXeyofkEcyiz1HXbjqutypMsnKm
qKEFO46MpHA57F38Kurrt6U0azIJ9OGOh7bs+Cty+hXJdMPZ7PepxypTLDaCLreBSqv7LJeLScKG
C9FdXN9z9SYKbw0pcIPsRhs6AJ8MiEHftBnHeq4vHqeLpVJXyhzX/8FZDcBGznYKYUHAn5BuEoRk
YKU/offnXb9VWCapS6VKm6Q2apytUntL8wkySZPJQVPlupXlh9HFyqirpJf9LlYM7Cm5u0ALvNEf
oCx4qMFAMa1YAWMRBX35BakLRU0EnqtyuIx0TA7hLnzo18VPUGy4vFtvixcBJXT9qKO7VlvDdtBM
Fs3KYmrwZ7VQX8PFelHek/vG15AloUFbCD00cYLDzKWbWEs9PZGf5EZllE2vf8QvwnhBI1TlQFKR
QtxL850/P6sy44JZTj8v1kS91kWlEmKFXDDx6XLptw3e7P5N53UfHIisiX9mLuoRYMBPHRDvF27o
6Afmq4O1VCoL7hLtP1lX70quuCHOBBbefQRYJ+HgzQ/iihUXWSapADRnUtUrBLUGmhZXVT4VjbeC
jDVMf0J0f8m2LjaY/IwLpwGaJp4FEIvisQHeZE88HZPS9dfDnq+sahO7mTVuNDT6K+T5ggWZTDKK
GDrDtrATF0Ss0xb6ReKW9exarmNe/DIqLBVhrOo1GUtUTOjyYvyTB1gjM+vQJIOnxiMYzO3UCVU8
+0pLlVbx479C4pxPtMhTYSrwweJ6goWSx48EIv8aoQRNZAktkeENE+DaAyNiLV67F4umIlYCAUDA
cfDVyZCPsh1NzkrW3VpcsZotrGBBByuxHlp/xMEqxMLJQt+Wpadoxg3gH4z8jrEq4qtXnOwL6REv
8UFAJnmxqgbQQGd6JT0nnzR18F27TeygQMv9um52EXp68flOV+6Fb0eJ3GZTCQ/S9yM4uo/Io3bG
/WgHW2mVWZEVIS3GBMChf+JuEZVR2WSPEC/C1S5/BBXB6qLgMByGL1o584sERtti7/9S9oRJLEKB
RNyyAsdy+f3sQ6fU5mLZetHzkLiCxSg1m0374t8SIYjgtn0DBqncRusZAau44UOTZ0qGMC5BsCT9
HU9UYC8ikdzsZIIkxHQ44NQGWgAgGvIC3IVkvgt7cX/gbgUM57AmShafWhdrp8JZFrR5o5Np03RN
ktZ2pXhE+4IVnBbfjhdmqNiUzknQqwO2uI4hRygc5+GjhlyvP4TWdR9mpDBgEf17P5WEn/1YQbdM
ORJ18nmFUIwPSHplERuWQO6xaweVDj9FoRmcgajQOKXdOcGK1B3LVQKU3D+Zmlx+P17sIxWFulhT
ON7HPuqPaEhmd8m2XpOijm43bhhjnfWhOIYfTJgO43I93T0XR6QVWzGNO3IoP0dbc5EYro19VFga
KD7I9aY2gHW2TAY6ctavbO/p8FyY5YFjKVKyvSTTli3EAjQ/CaugRLTX19ddhxF06ZH5ScP4xEhw
q6AUN2WhNoPx47oFVmw7vWQv1lPWnQwpTKxHMdO1vp/d/CbZgP3zE4MTLygIeqHHsLhYfzs7zClf
vLBY5EKu9KT5UL/4nmoFm/QNWPO1aE/PrCoDKzWiG6lNEDSpMCGUFZ/zTeMA9ARZGH19anlsfAyI
iPfiL6Je1QLqXq1jc0MgyFChWEk3/qHEVJNhszZgEXJ+cZ2ciscXGyCDDr/3SYLQOJLL7QarS83s
WVt3qBWDsIZosGVwY2lrHMBX34HUsEXn19gYT/7bsGXNPLF8jIpOuq/VnE4QWjMvBGYRlqnZBTnD
kRkxXaSCUljjBTArWDIZoPg9+Exaq6x7czkmyEQSUkbXnGZUSbt8zBAWAMkC93+TtuY0G2aavl/3
4OW862yFSgf6OOsHkaCtmzFxCn8nRndqjl1DIwO1Jvu6MdaSqGcLzqYxYPAQb4gJ6vahYFbNvvBZ
Vr4JA+c1UXe+n6VN1fAZDiU6RSRTHzD469saBO0FpwRgi9kuXg6kZ4tk4RenICoCZa58LKzbgJ1k
lQORH+w6dMcyO3RYgWAZrCecrVG3/Rx0bepzZH1udJjt+SFy9PW8Qj/O5V/EHaA6+h1ziaxvRx2t
sdP8KCUFuHAnb0Krvs9WEAywZvBOeMYmNlsMIDA3djmvOa+UOmqSEcWZkmNfq9ywtAz4guJXIxxq
qD1f98zlwHE2RF38ipppbQMJUTdDbzz2HT1nEU18kwb/MfEFihtNeRKH+GqDJW/UW+4o7fL70NZ3
kMmOP3Oo2GloWpNKUKkwsjbG6mhYbq+Ucgq6GlSClHcpR39oYhHuMT4UDcatw/Q/+5e3UBtsfnX+
4xg98MPL9c/EOto0BHc00tJv5FPsLQ5lhNH61E32MrrPYLOHqvJxgpodwybD82kkrhENw9icCu/3
zVN6k0J7BJBIJ1gr3ghQTWInR1Y+z3QWKqBA3DYMOkLMMGF8C7NcRDfPSTahjbnl2/RwElrC2FZ4
y1zt8ov/7KZUcJn8dtQ7Ab4iYmq4A5wC7d0d4XpirpERNGkdqSgv/K4hlkZX91DSvifsDI3LedUP
NqvUNw+X87qoUAJRnpFDAkWIXqrjMK7GbF1nN83wY/JLUCs/jOl9jzKl2OVeo7xedyGWB1HRpa/q
EcELR18Zn6FRaxmTiIEmhpHltOTPAmlNAkWc0wYa3aQ0+fupCY0MaHH8l2kJzU7q+5z8+6rTjNda
epzET6NgrISRk+hUTqLOQpR25JBP0VqXH7oOdNzKlvffZAyCXf8y39QHzrtGpSRyW0FDfsSuaSjE
gIjB8dfQovG6AK++6NHfyeCTCyxJhjgW5iXftJuCQe/+TVXo/AuobKXJS6FpdThHa5c7HapfybNx
z6eAmZfHzONvtIN83z/VjuHFB84jCQULysC4HmhuIsBfhykht+yYlEjLbjVmwY31RamggmfLKOo8
LPTv4c0Iep3qMHgEr9PZszO56FvGq3TFPvWsM0ElLZVQamFHWs4xkGjStgUXFwHxNYxvyDjfOhVb
QBqS8qNOnEgAUW/+NgijyUMh57qvflOdOHsKFUZ8pOqSQpg8wnX2iokX9UN5boCLdggOCwNZw07c
5T/ZEF7G8gyqkWO0QlUMCTw0noLjnKRPMs/d6aN6e319DDc0hL+T6DbR9EEgBQK9em/bD54lx8S6
AgwqruSDlioBwQ79ruCDkGJvWO+ElSdy/xVqRNCgVwZudojEUt+qDmuuMAzi8YJgReI6rNDxOqrG
+/U9Wz5Yf8zQqFixkCWlhbKJKwaJxXVPndaY3HhbZi4IEa+b+qYjfLZFfZ9IFZPOIPc16QUUmwI4
twhMKpgJxLzjdVvL5/ZsivpSrayHXaTlMMUbK9/4bMU7nXvXpUeeCIMLN3E0sQ4X+ZNfa2Fnk9RF
oPBF04YZVodZFyfYNo/hib0UCOMdKH3/y/VRMb/XKmUMyF39u4QA9QW8TNkct8tZ+XlNVBapKZIY
CKS+J8/7rtpxsmam848sebj+tb7Jys92qPCel0bRFTEOFskZGwsXqNVxpnYi2OJX3M5Yszgqv3kD
n01SkV0rokjlcjg+FFb5TfrAgWM/Rh9O+unvEkiR9odpxbqql+Pg2SYV5tVGTIqIsFFV+ovYTrYP
iccgZlCyfROlzlaoyCFwIMTkK6wsQY3E7tfVXn8g8FoyiYMkxGF8O3Jqr/g9DWBNw2KcRgmu2HG7
QuhMrVurxYuS82ZeJpbW1FY4JaaaPBY6C2PyTfL1Z6k0ac9AxNfyHH7TOCg7ecGWsO8D72FXe/HG
dzGBaDY39T7dSA6PFwgrlT2t7draqTDTq5i+V4PTMQRlMay222Aj3rwDfIdy22BOR5xLa9gZh8Qa
3ltnsgFusqHq+yx6w2exJbKttZv+9J3aBnUA3mMb5aZyWJVzxjGm2YCqauA5jmxTqLVWFmvOrAxm
PD7HacdIh4kHX9sQKi4lKtcmOWEyUZNNMvUEA2MqoBat4qceFLQFCxHDOFE0fJWDKOKsV/gASnXL
Gbd+8DonTwwHZwR2GqEKzTs484Q1xesSc2VkSJhwZZCxNvZ01zc52tmlqbgEqso+1xucXuW+3Y2n
NwVxaPEBtUdLBEO8aNaPLEdmbSMVmIqWkxuNbKMgf8hQYk2UT581yfQNAu28MioujZjOj7j+dFjK
h+oW/XEwpUOQ+Rc4dTAnxyrls+zRKFV9MLhsJi8zo8OwWvLYYnIsLX7kQJhrIL8+pGriDuOrErpS
IpqiwgDJsr4kDVeVBUEpBFKCqTD2CYg3eRriTXZvBKZu6/eYgtiNCYKByorIjJyOBrES7fiqJxsN
Ips73cPMnjdC7yxJQCFJrgEiV9Qcy0cWYGw5//7zgWkYazN3fZ6TW1yfjlpWWdBEYSVZjEhGY1ih
FCErOcaD3OwpOaDh+EFKWvxgQkK3xnxn6pQeQlv7yKw1LVe1zmsjJ+iiQJ9XBToCpPrTN5I1JZoV
Bd44PgwSZruqG1+pLb/4qMqX/y720KjVuQLAlNPgQ011ExWZKfWrmT/4dYZrFlokqDVMqzS97yDZ
zkms3V4G7p7fIDRxT51KaVx2iEWyp264l/SHf1sdQANxioGVZKWfA4GPjofEnla+pd2r2wAQEMYe
MO4UhQpOcpsk3EReXZ2VIaPJrOmx3/H7AtiPNzIFGup28qPfR25z/y9ZoaC8+7/vMJrgxy+rtgN+
n6QYBHQjfqa/ZBD3+zdkBLXY6dC3rHOb37Iao4yQTI/wc/2gynGPvRfTxhSHY5P2Zq4xnhHfYJX/
rI7uETaKWPb8iHcSAYQRlVVMaWFiOrMCL4KEs/GZO6UFssd/N1J73laa3yfTjL7gCQ5S3RP2uvp+
bM0WSLgchWoOw0D8Cxmrze5j1WoLq3hj+BTjTqe5f8JIzzMZ6jPopfwm2EXqv5dtAyB0jLkwHr6M
oEUz/fhJ0zV9CGmkPmksow5WWqdbVa398qWO8ZxnvbFVKk75Solpk+i0sAkw78aUntuVsOF35Bl1
fRNZHkqWfRESwZap+D3pknbJfQT+m2jMrSxI/8uQr1IJEYYz41Al/Dei1++GGf4R2t0PQi5ABpNA
ogkNgwHR5/riGAUElQo6kVDUkkAGBvO5gjrOo5y0Zo2RE4l/wXKHdjVGGsMk4/pUqfxIFgJ+6ALs
Z52FxyH2t0UoetdXxTBBtxDnpBujkEACeu09kH918vr632flXHSjUOfKIOIIDgkyP060Gj5COwIB
k25Kr4R2hvWgZuVYdNtwlNHL1jLsGSHR8jGiA/K8XjP592anuqWnOyPKMfXeeGCsk3Gk6Tails46
j3YsNhIUkdWBiOUmlemjAysCxpaf4GzcmtlbY4QtupM48bU2RSG+X+M0KZjmBKR1szeAj/GfoNm+
QSz/uR00KpiIfgBpMgK3wNGzeQcTLA+qB0KVdb5OVvERkxsNQiZRFy0DAFhY09LMr0tFmKENJ3xf
fF3Zy7bxQ3qTrUDkgjWrx+YlW8cYjy0fJUa0ZoS1L13FofCTmuAUxvQ4iKuhyk1p4llRjfUlqfii
cwK0N1NYIeSWoqU9a3dE/6e6qb1hxaqTMIKZRkWWkc86LifIAVJ4xUQbqoUEcMScKpCuv/7pDiJQ
SHKXku+l3uqY9ia09fVWv9ehGZXY8U/Wq5VV6aJbiUoh+7lOZqd5r1x3h/K+fQbQEsPaq3hTvWVv
jEPP2Ea6rRgZUspHpMI7WPGDv8ELp8aDDkMFH/oP/n6GtNG4V5/jO9UFZ6DDMM5wGJ3s/cVta7S5
UPYksoZrsMzY3b5dVS+gRoSUGupJjH4U4wWpk3vkwlib1L0ykgaq1FeQaOtQyruJ5dIU9B9qz8oF
Tz2GK0Ujun0oS1OEDiaSUCLMJx8Gi5CsdB4KBE7pxKFZr6dDtDHQpQJrv6NHZnWfeqikvZ6kyFzW
+5kRAHQq6qQxN4jiAC8OJxSHgQLkXouOEWQYF7FOJTWjmEIMiaRpfHqvTreg3WUFGEZZlm4p8l1V
NhKpIxHxbVK1mj1l87tmxYJ2sc4FFV4mpfT7oIG3JHViVuKxG0KznZ5UbTRb5VkGoEeJGPvHMEl3
FIU5yyeelBr4TbQiEmoDyNTYEEpWPkO3FP1BUbiOw3eaLEKfoYPl29NtAgNsPcwbsBvODOejW4xg
exyKWcXCqnYn5JKdg9spnl+uBxOWESqWTF0EZQOCUofsrtlLK0PKzblnjLox944KIkKX6xxaAOSK
w9zrfeVlVveOTPD0rks9Vp2A1QwwyKovglbK930kkJyM5J68MwJCjNxshm5ADLGp6KN2Rmc4JsfX
yS3v8ltWtsI40gYVNvQ44oWqhnm5eZxUPLy6h+tfjZFzGnTM0MRWUwlSWhg/xfYujY9IBi09vr1u
htUZM6jUxBfGTB1JvZv3aqKOWrrFHkWXY0WkEVuA4LV1dmTe5eSvXrkEDCqItHqYSiKJiLJXHPRX
KCSE6J8Obv1aoLg0kbndTY4hhoFJiH29iyPw9JypaKR+VKmne7239U8wNnnqHjK0n5kDpLzLO/kx
tMIbGULKMfDnFUhjfPw21azWmKx4nlZg80wdaTbnTxB5WiCVPCiPpcfqtF09tfiZVPu8y8Cq0Jck
u+J2gVGbCr8qZEbz8GpchQ2ShVycIS4R9TYn9UaSKUqr35liBmJZho9dPSywQ0WgwofGSz7hym/d
/qQHF6Lqg4FMD9NHboEaDIuE5nqSAYtUNBpSteViAronFZ9+LW0HFMV7NJtHMAFEVrDKwE1U2b0j
OOkmcMlIdbjKQHwiAdzhW9FRZNTerscr/CIqXnFSEyldhO9J4lVPCOeb29DFlDoKzLawBxkNxjB4
G5xrPLQzZM9gt0iu5nn4CVTMasuRa0oCOydEW7krgFm4dcg/2SVNGcNGCLByi1U5uh5iYJcKZYIv
gBMhPR32YJWAhWV4JGi5dlM89F75CB7jLcvlWB5HRbVMV4pgJiltLEhbftZeIk1gJCXX3yNYFhXD
DNTk46ImmSNCiATFTQjAge2KUJ6yZ9sYR5WeQZU6NZ0rEjArTMy04AIUxQeM0pig0Sl9l4sqq6iZ
z9arLzzMWVExiJMnNQCMhzhM9SogEBKeItkmQ4nCR2CzqnCMj3ba8ItwFHJ+FcaEtGIcG7OUb5X8
kRGIrqbJWBAViHKpGOeIXKr+vt91mIYCFQeKKYS4k/WEW4zfIvF2xVAA6KKcvuXnsEBrDmOsWWCG
XW0Kvm+xUVaLZ/rCDOXoxpTxeRuj2sx7RMGDAITIEDwUztOtfBzs/K5y2/2wYjUsFv3xwi7l/GM9
TUMUwC7GHMGvmHiYst+wkV3LLYs/diT6tk7DKubj8tSyKNdhaSYOQO3gETshLTDXWdglQlazYj0L
l0/3hWHK932168JEOBkmhP3Cioztq0eit5B6xorhmIvv/Qtr1E3c+yOfdqRpMLojSDhTF6O/TrYj
KC9tzWLaWB4XuLBGHYM4KvlMUbC2dN2vVYfA6UMMI5L7eHR4u7FJ3n6iSrYZ61yMKBeWqXtZVWK5
hgwD8A5HdVNtxm2GvpqKLAC3r5uziTkXs+gLe9StC/bFZOoIMtD/OUNVptoUoL8zDoFHIFKqq6/6
xIRZj7FMfim9vTBL3bR6LJWJRE4HGSPHk3UFPVq8ItmT3MsMIxeWqDAzzGHUZ8RNea9z/E2+Dn9F
22EvrJC9npIs7hYf9F4Fc+9v8kVuzQYOLic3F7+CikJKohl6RU5p8NpCJSslWbQLvonnwYtuScJF
gNv1rehmtvgWBkymzeXX58UPoMKRkClxJov4AWTDUSm3CTVqiowqu8kQIVgIblZ0oK/jYAR7cUz8
Kt3FN+TuBzbdTR7+P64Sib6GIZub+y1Jn7vMNxU/N+FbZgHw/XWvXQYAnDeRvn8HSGFNmQKv9ffc
MYP2Q2IJtyr4lHpz3gSPkkfeZbEDWkxwdnHYamHNIn1jhSb6hg7qaQg1EiD6F9xmGLAI7dxOjwFk
mcjn5MG/DKbMZzZqfTH5uFg8FZmEsE4RLGCYB5lTFP8UJPf69p584sub98ICFYvGKhAzDuyHqJeP
SD6Mw+Dmh/z0zP1XlmQZaG7V0FS6LRyrYlxgRhElOpC8FIZkBca7qq180ZsLJyiPUrqeWUyL38SA
s1Eq5vECKH4kn3jPiHH64pO3ZAuKoZyj4Bu2mPJz0DD7KW3CLWSgwJ4t3rIy8uWU6/wLqFioZmrf
BiE2uJSfAmkwff1uihhP5uV862yDjnRhI4C9mkQ6SYeurICEay7X+KygBM+B/OZZ4o7LI/Pi2SIV
2kR/HoIIKEG3BP97YdYAkYpW+iBbuRva5XbaFx7Up8zyFZrBp5JNeNeD2EmxlMrkoJh63beW874/
v4buKfvT2IRcia88iJWnB8p6MPyDxEnO1PU/xG52+wL0d2rKSpCWb9SzXSody6KirkMOdsloDmmH
kARQsjCwxmiGsBZIZWIS4NThYGC7G3SW5RiVvTr35AgPkkDbNk39ZmTTXVQzMgaWVSojiwo5KXxy
f5FKDEmnu1PPjpmYMNyXbikbQ5Sm4gA7hBdxtgUARjBwknmGwz1CycWKzfC2gfBdP1jX/Wa5CHB2
Y7q77Idz2A4kvopetcrXAKtYRF9w+CGbZChkBBf0v8OEXtikQlKutsLEqbBZ+1FrClxuT4byc06k
jV/jR0zyczT5KzWS7tXUdzgNOuqtWJqDJjKiBjH0NfSfvZeKTKU0+nMxY9uTAERGQv/kC/6Trmr7
Pk8YJ2X5HjubogIU1GWDISYYL/TzrSYerZJ/uf4pWYuhAlLaDXluhLBQq6GpD7rZy4qVKxhzZr3X
ly1pumYosqQC3f93fXKQ/VmfYgR0Ie/NbkztKH7Uons5YmIfl6+OsyXq9m/EoOUVBZYIMk4BdxB5
8/U2ZxJlEeN5XkVeY0P6wkpc0eXw1M3A1PcPhJWW30fn30HlCGHZdl0agaeNQ+l9LUHHRjnouygC
Gy3hm/IdJpcQa4/J/18UXVQdiPqE7HGLtydvCbYCuWlCnyl5YKNG3xUDFXtW9+abXOi8TupAVJHS
zLKAdZKOnvZGEgTjNoX6HguNJyxH1rMl6jyA5FbQ0hKW6sKcnjJnbk0dsveDaRgA9hOwQubGj9Nb
teViE4RmP3lG5Ze1wdRx4cJCNEQJGzzMlSOXgR02b3xTgqz59fq5/KZW8mepp87HxacMq6wLhhGW
5FsRCHSQX/3i18Ea1DbNi4GxxWE1S2b9zn5mLw8li2fL1O0sh8AopyIsl4VJEMOF52+SbQpyoR6b
HPwg8tCNDcTEZ7hSV912ug1axuvlmyfZ+TdQF3ebJwiK5PVCcAUzqB4IyHP2oB8OtmGWW33zVjpb
o0KT34M7ih/IXoM8CkR8rvISvfqQFog+wFiEtzbhxQLGBwLurn4krSNSp2L14heDvaQLuiariiBI
1DFS806bdCL9FGbBL7BdTGbPTffX3epEFEVdXoYhyRCIEQSDV+jZ1KaYQ23WYIT0UjCnt+LM5JUo
KvgoNVaWvwaPjCsCFC0gYgQWbyY/IGVrsyQtl974l7+DHl6dfRGsgPxJlIgQ+Etb/4akvDPSwHbf
vf2LavRf5iif7ut2EAYOywb9rKXkmF/Nbq/v7FJs+ssE5bKQkDTUycCK1H3xNEG6jGCxy9V4C/G+
0uRvlH1wg8x6K05AKSu/rltfCIyGgROhCbzMKyp9ucqa4EeQRwB93CTbU98conFwizhcN4Oim4au
3FVilpt5zJJipJ1WFQToBuqyYYAJzBBoAFCiKrVe6mHs6XhpTyFW3DLSLfo2py1Qd1osp1nZ9UHs
FRJIMhO5BwGRGH/wof54fQ8XDemKpAHbrqPKT/nIUOmdD2x57MlK+wjVY6fqAEsLCsaj60tsOy1I
J8I/miTKok7dIb1cd3qv5LFXS93OiEfJqkgi2RduXjxLbcqbvjHbVVw7DV4qQhg4op4wQUZLq9Vl
XpI1ScLHoxteta7Mcp2msVdqyryttCIoTBnyr59jI6CbGha8lYE708nrXjJ5AewbdclX2zAqmxto
skDsxTjoKkQDuz5ZX/8QSz6FfFmXFEHiVUwq/53FtLLaJV1dxp4RJiuQXdlDP7IuGPoiV+GqAi9K
goTOkfaFy7KoBFHKwAPrJeTtJIJgzUw2nBNZDV7lDmEGra1eATqdFeW/7vvfhqkUJk3DWQ9GPvRG
Kf9Zi6GnyxHI8bjSvr6J5O9cBnp6gZSX5ao8JXMshV7ECRu/esdUvVV2kR2mgUlwXWV2d93gl2of
ZZEmslQ6PpAMAVvKQ5VH3Ur+ftRXqB+DnVCztMnqIrMpfohIJAhTNfqqLsupvzrOX3tLn2BtaLoZ
muGhJ/VyYylDJppKavyfvfNvI1Scr6emqYIOy5yM2Eom6PcJjKrFlyrR751UNNlAw1FBMPr7AMxp
2U2SPIde9akDOzCi7ldZyZMgmfJP6b3fCQCzGI7yU/xVfyoNhu1bTFJ405FoX6XIDFng9WWfPf8e
KgTXEhd3ko/fMwuC3ba+2al3ffDB8J9FK5IkSqququKX1CTUQf3QF0roDeDccXjNbibgR1EYc/MV
X96SixslovCD5TULARlf9GyYzkVaKW79VIBhEVhkiOh4CfJbUO78MxJm4h/0wRQFQ5BUUUDcoTOw
vigmtVKSyFOm0Er67NgV1U+Blzw/jZ0BTPlgi/ImFRODYp89RnnqTKJcM6LD0kkRFQBXDJSUNZ4e
vuZrPgv0CSdFniF1MIRdbuqFmjOi7FKQvbRC+c3ANV0w6bAyzFxvBjxfW1qrb/QZA/NCV7NkxFmL
ohLocczrPOlIyEP12Oy14uDHw/N1L11yUhByGpJgiLKkaZQNH7gKEWoc2DjIdlpRUcxOmCIvmUEr
7lw3tbgcDQorGj6RhBzt7ygQGjlaQ6IReqqqbwdOdozBZzxnya/94ov/Q9p3LcmNK9t+ESNIEHSv
tFXV3qnNC0NSSyTovfv6u6h9zzQbzSjs0X6aiamJTgJIJNKutRHBHVAl1cZcAycpUGItaKPuB5kG
jGhZ9V27kDeFdCI/fFcjzJVaxVA08FRyPhZ0QVckKcQbMb0xA/CmP/pOsYvpb15ZspHDGekyDztp
rKU4qEwAWGgPelO7c2oJ9PtLHnQ11FsxnKcyLGTqtBbL6WMkmBZXYoDuwiQmdYHF07uo8Klelro1
yFoEonf1cLPAVXk26QGkP8GKKUPyojHbWunOxu9mHwuk7OkHcnVQakW1KGZpP0tBn7tEspqxQKoM
uPjz8ktKB/RLFqxyUTNg7lS37+e1fk9DVGi0qcomdIR3/hotVs00TZCik2p7SEEcOb3X0XcpY4Lr
tbeDW0HcDqp93ORyDDtsVZZkm3rkFGX0u60HQWvZ7h4iprdMS4Wryc/pdlVYz8zMWTDJqUMw7S23
1O4pgDXyOyOMnfPbt7uqjTRO8efcqPs4KliQ1YodS5dDFQESgv2PUji9jwrUyOq5ZIE+53aUV243
3PcSc8+vZVcVLFhZaMIaYnLap8paMo8EUvryV5pfd5Q5ZFLssOwEyxEJ4nxyXZt0KZ1qHJHF7EZt
wDxR2VS7MdpcIGlVKt7g4ib9syTOK8+krrTGuMKSuhTsbseEPZzfsz23/0MAXvjPNxbzlHqaN6uA
tLW77CkfQ2eeFDdPnxoMxOiZaO92vSd4bAhkdU21vryIek4sRgcT/UYwSaNNCgvqBnbUEmBToTbb
i760z5HCLN025rF3STZEfhZlfWqrFESK9ihn0en8LuzdAoTxqkYoLLTMh9hFE6XSUswsqOTm3Zil
8TmMSH85o+lSoKN7t3sjiZ9mUTtlsoZ6YoGCFyZSrwbQwio982f9aCSGwBzvLougBwBhO4wyT09W
FY2ud1RlQTmoXjNYvxHBvsr5Isi47B6psZHDmcYKM2SmvEBO4zbEXi7ZSXfLywljq0gIMmEvs2hZ
6++btyxX2WSEpQZr0rQXpTw9ZPNBYbNAJ/Yu+XZR6+8bKQlTc0JzyoJh0lwGuNe5AnawMtk5Vfzz
6icSxRuuaSFVPhNcCQVcfWaTXoRKdEv17sEYaCpQij2Tsl0XZ7zqPNeJNOCwQrk+IJvkyaaAgE4k
gTNaxvJ/ajdq6nHKQieL1G/nd2zPbH0s4gtfmELhd2aSwoKuG0DCk17lpeEPVmbXFujm4tpPiCHQ
h92b+4+Sf6EMswwrIYmMfZPK8hIhmZcpLVjtfL0hftgVAk/7vI4TfjpDU0u2EGQwAxhvP5t/6UN5
KgCIcn4b9xTPJDJVFaSAdSTlPuu4RqMSCVkJzlPVA8tc63I7nZFv1pdLs6l0ge0TSOPj5jIp5mUY
kZkNs3Y+haBndTV0KtnyMM4HfaaL4MT29BBuIWIhJEWQn1M/r47BomOgD6urtHeDviXN9/O79wWB
Y3XnTZUi/wuv3kJ7z2cBC3x5AItAQKRp/lCpttSW7ijVpq0wcg2IUtXOAKPetS1Q4ozk1zCIUj/7
S/z4As5968xGH+UCXxCzNrYto3yKw1ZwbHuqaKpwRBGBEQNcjZ9XGVMmWyi/JIEWDeDaypHoVEeY
wwESz2/oriSKkoRB8WipfEVr6CuSxgaKA5XO7ggxg5KR9zBN/PNi1g/mnCp0xlFUH0yKYgQfkzcm
vERm1cgXF2gtyOYObAiy/Gow8pQr7G6c0kM3DKBD6SVhoXLHinySzVnfcbLKWWohOzXociMnGo2d
QmXRfdcM8wNwygBsGEkgaavz2QFYm3GbqPLi5WG4gLLNVJVT02sNIuAeOdKwDN3FUltQHfSiKv3+
hyKnjjBO1xU+46PBvWVT3SUBUzEFawI8P2u9cvmuzfplybrj+SPZMQ3Ylg9p6++bxzYOE73GNUmC
XC49S53tJNHsQnvJaSiQtKNjoGs1LUPWNUtX+XhRXyQrDbs+CcDB4XbTr8xULhKlFKjYzr00MBSE
qrhmog+Qh9OKi9jC0FeaBPOQObX5hMETwV0RSeAUKStlXanrJAmM2nTi5kcoKv3uPLEG6jQGvl5D
MPqnMrw5kkKX61pBd0gAwPErKUZ03ZqYYslH/abpoxgwn+mDFdPgXyuCIWvyWmvRDZS2OZutRaPZ
ZSUUIRqG2NPZMB6VzgIpUN+WHqIAke+6t42obBPM6FAVrRicPBCi50YZQx2isQvCsPuZ438VHNWO
yhlbGes3bHaSNd3Sm2ODnRy7K4RGt0Y7nQowj/77rVOIjvqUbinQbc5Ol9LYGJExJkGfUeIvs4me
X9RQ+opeAFeuErgOuxtHLJQ/0WJMv9hqyarSUpOnBNnGobCbyTxOtbD/dccsQP9UYiqaLhtfio6x
bCEX0pEkkMPuhxz/JiDRHIrOnRT9L/ROoVA5lA+prvBvQtgNVtIA+jNQxvLN0kMXsC1vs2xezsn0
8/w57e6cLkMKOAgsnXLnRBez0jJDxStnFnFQSArQhOKECJRud+t0FYYORVsTiaTPSjcoRphbtQ7F
ztrBacfFtJdGdQ25Oq2P0OHfr4mYmHYjWJZF+Kbz2GzmpAwH5PzM6qRJ1W3Yxk/nRezVC42tDO6N
qIjVgBAKMmRG8xctVyonzDLZkbUuukEea7pSe8VAb3aoOVOfSG6lWbm9loztiM36VUOpfKF2XX5h
DrBbfa/TE5K10kluLNEA994ZEzRY6PibcAx5zzBfiJ5XDLeDhOy1irXUa3tThEO+d8RbIeTzETMD
mc/CgM4OseQZZu7m+GcuN3YtAjgVSeKsJPoNsjpSYVpMabSZypwqLTyjDZEmehWc8vrRnHOGGpdh
YVAcrrXKWzHSJvKg51hUV8bNaTAxCIKyO3pwGtmZgEJ3mZkaZnpapl83o7QcMdNJ76s4Mg/TsCgC
td57A6mM8oOmGUSFAfq8w2U/sBbjTUmQqZUXd/FpzqbIzpSyt+dkcVCdcKKa3Am2YA0b+C1Q4QRD
JLquFH5anLFxmWddToKCvtfFSQ6pU/ajN7LQVa3IKyK/b+KjynS3k1T3vPC9twqZdCIjcKIWmj0+
r5i1UmzUBixuUqAhfJJ8M5IPUz0JXo+9jd2KWe/P5klEVY8mEoEYJmk2Q2qvH+4KFQ55FVQRcIiK
v3mDgeInmzIqxTpYFj4LTImxUDj5eBzhdc+50yE2q6f385u3d+tVxIQrj4MOp4+zuSSsJrhkEBIm
FCS9DVFvLCkyX85L2T0iVIQ1kEXIuP/r75u9y1hB8m7G3ikjcB9z4MOBgSZEFvp/E8OZ2yLR4rkp
8UyFCuDrUaJCRODXdBAo3K4mEE01US0CXQk/8xUC06+jCcR0ijx66hAC0KVvJkfVQuamaTPasjbn
t4PyF61ocC83kjkdVKPaGEwF+1hPKhKXODy3n3v/b3bxY3ncYVnmiHT1BCGRFDpR9DBEk93no+Cx
31eJDyncWUkj5h/LdSmjnF8WuY6KonpiiSY4K5EYTr+bzlSreYGYYX6uFGByopMZIfTh/Jatf+WL
+VNxgxB9KCas0Gf91vpRXUikod9NS67KAeMF1bdSmzzdwEOuCoTtLslC0RztFRSNDVwKx4pyKYMZ
RDyOV2WwqNuUgSUabNy1Cxsh3EOdJZi8qSWsqGin73Xae5kq/ftcF/JcH+vg7HY11/UEqmUE0B1z
5ww05fXsnT8X0VZx92ViNdNNFR5lPyRo/+ijx4QZpTNW9dN5QesBf1GAzVrWD9kYOJ30M+0XnAma
0u6NXgaArhIAGuJN0vTLJDFGYNQZ9sIsQQC1t8DNa8+bb1OvG9OYwiSYmB7ZTVUWxymJfo+NXAhO
a8+f2kpajeJmhU1dtKhGQdIwl6eqU+9JIXvGLHuNrt2f30zRorjbFCcViQoQHa/do9FFGQ3EK2pz
ulM7cxFYob1z26yKx2is2wxwtjV0MJwNB6GHI7WPWX6fULSIzM2lQWuvld/PL+/LMAlysIhwPlw0
7m7pkg6EF7TWBUvaulAzjybaG1L010sNEgDgG10kFOCCeulOLBJ4anuWiiIu1RSNojuLf4mlaNIR
90BRQdL33YjIY6YaQbnMizs2Vo0nZRZo6G4MtJXIGXqK5p+lXLd48Ktj2/mLDrgIOP2XVuOvuA30
0LeO8lS/ZoAyEuHq7D3VFP1ZKvhkUbrlG4xC1vZhXcXoHCTLu1JpuT1l3QlMqD/jZKyAgtaVdkFE
wOW7dwXtU5gA05HM51uAJkNDPbpJ0iDJJAMOcNLYXQ+AA3U+dPkYCbyeL/xEf/RpI47TJ9aVVQEn
Lg3qAmA3OUAiDOU6KjuP5OS2oHlsa0Xtp8lbLZPLSO1e5ML8lbPYz9tFcHX3v4USgh4xk2pfUnDo
zEBBAYzLqKvm3xRfzdEcG3kWABWaAuBVGLTw/6IRyqAbkZyC6VVvWnMLkWnb2QBAdRelsEeAIZ6/
trtWSScm0osoqX0Z7qv6uJdDCXqsgFugNvwJhN+pJWpu2b2fGynci2WO+cgANoqMgaK7WV15ZXcj
mz/aaDpViaAJd++Np+hDxaCMrCDq5xwJNakoZTXskJ7laLKa3qJK1PG6e/82IjjVVMpaRwIEphxe
eHI7qCbmaONZ94tILTFRVvxUQHLlDmWt/T5/WnuCLSRkVeTF0GTF12WsKJGsRsGkwzyMk826GaoR
xoYrjcyrrHbxSB8RB5i17nm5e+dnoSoJxwaRDnozPj+TbRExBlBOVJ6a6Lof++9k7B+lJjVsMslP
S1sIHpM9rdzK4zc4NKW07lHz6JryxZQ7H5Bp71UjfTu/rD1VsVQVRUm4nZhQ5p7kfi1MSg0SWTqp
Z7s3m29T8jdOtIV3kaDOtTNnM+i92fbShIggBBYDqg907Pyk95UWHUu9qAy5u3Hoz0S1SNkZUckx
IkYsBfmhUe+PDbWeh5ycMp0J3KZdffgQwzfP4C73zVxDTBp3dwOQz1o0TM49Xp7MKeK/Sa9ZG2mc
9lkLgflYoH0pKkVkOnayjA7NY10/n1cH0ao4rZMzqcGQKLRORojbD+iYqV4J/tGZoz0Vkn1emuCo
+J4gqzPIZFnrHoaaPyoKul3RDJoIVHzPFUTLLiZyCJT8SyveOEtVqI1QPzPKmZ2oeo2Gpzxbc1lx
a8+SRANJyRQbTPHGhaJPg39+lfpOCLGVzznYiSzJwKNFJqasqiMDCuBcOPGYOaGIgk8kiLvLY7i0
XRNhoXrfXks6sAB1BdVk870Ic9EQ0r4skxCVwAf7UqsyNRgOycSi6rL6VWTzYGt5WALaoPtmFpWo
9XrXShkf0tbfNzGKlfazpM4LMhfVdDv2AMVpK0Hj2K4ubkSsv29ELGFWwaGCiBqhgREppWP1oDAB
/NrfKD3q2JqFhtqvjRqRFaIDtaWITNizVoDHqYjsAYP155Xuy5Dq6jvCLZYtBATy106JUjNGM2qQ
y9IsqVhsTct1p0FscCWHluSjuqR4cxyXblgNwHNiRXxKtBYUw9TAVTTD8Tsxy0FA3bIbMmw+igdt
Kbt6RfhF0kZJAfmm+NWtetkC5ZcFSeK0L/IL9Zu78gHQto4oX7TrN3zsB08RopFwGhoVouswCtr2
p9nfMDOzMyN3JsW0K1UVuJW7pnQjkDOl1qwyI8nXnOVA3Lb5SUvT6Xo01KeXMhWFu7vXcSOMS7lM
GqrvSNKixlOXmP0L7aQckVOWXwupdM9r1q4oS7EwemOZSFNxFwUwnGpBGVIv09z+zjvMHOpq+tYn
5WVeGK1/XtjurQTohrxGW2v71OdbqahkqYrVzYzS4UKu2Gs5GC/5sAgc5h0xJgaKMIGMMWgkf9ez
3Fx+ybTipYpQ6FG74raPuhtlaq8Bq5YIbuWOHUP5E8lEE1XxtZT8WY6eKI2shLCaxfirGHAr50Rw
OrsrQfIV9WOy8uRyb4CRUQBpR7Au7SJPjlEBoC1RqtdikiLB0ezotyl/SOI76PpuMUI1gn431WDr
aAdk1LKt6diyR6vtvfN6sC/MQMCPzUMhjjugSjHqQc2gdGN01cnMHtH9sSRgE12io6nmwXlpe4kc
U9bhPxK0m6AlkVM7jfVyPMdIplDdrG3g2LQOVadjiAZpVIsCuVSYq6pAXGAoXmEELX07/wE7dwwj
1lBGuCvoA+ALjy0c/yihURrQcXiJRiUHQ9mVpVwxWb4/L2l3YxFlrzU+AMvw4dRIlSVSIwkNABYB
4joeDQ+V6mOoYJ4wT+xqAEHaeYm7Gmqi1L32txPCX+m4MZq8XoNTI5HB7EEc2mZekRkCjdkXg6Kh
iVaa9Sw/XzW10TtDy7GFTZuWTjHK3xfc6bGVRExh+4LWipGKN/0L+nJkdh26T9az0i4k3XpoU2D/
hyKGtV3LYSnoqMHIu4Hhvc/Lwckl6VJDilxGb5WV+qwtH84fzL7Wb2RwjmoW0VFVe5YGpGVeqoTX
qSI9Tn2OMZlm+WnSIvGHmrp6G94UWvjrvPRdRUSIQxHZqxjXXbd5Y4LlpgipUkN4XVmVHZL6d5SG
ip0qU2LDqkmOGqrfz4vc39MPkest3IhsiDS1tEN6DZ8E1zXVIqcu4+e/EWKChAj9IiBf5UzJQktl
7GiWBuaSd05EhsWZGHk8L2QnxEFD0oeQdaWbldARv2J2JoVPmR1ADuo1GkjjmqXAQ9Z7GBTwyjA6
SPMkkLu3g0Rd8SYIlTH2xi2OSBh0YxKc5nSMyqfWympfB5L/8fzq9qSoa+IFyTmoPj+FNg8MuQ+r
TAND1T3Jmm8UJf33Le6wEzgf9NKj0sc/m7HcA4CkLtKgWnuXWSXJjqob35SaKALzt2faMQADz2l1
hL9Eo0aIeW0DRF/BrIG/E51QagiKusFyS0VkmfZiAMBkfMjiLrSOF6roGWTlpR46k06PnbJgIo29
zrJ+UMf8jdaL38+1F5HwzpJT1Z6IEtRM1La9d4LbD+G8ktaM47kf8SH10tt1DCqlWoQRf17El+Ex
ifZtF+cQYYI3ipoJOswEj/JOBLHZTY3PqiqW1WFoFhJUubhd1ClzYsyThNXoARPAW1sHXCkSMZvv
mcU1dQbt1IC7wjezLdkU1iVAnEH7kxk2iqqzLevpszqiQUAmqd2pnQhxfO9B24rkzGIXAm5fKxto
DR0OKAo6hGDYX9SlJ5LCPWhVJamGtO5mmj2Dpj2UrqpeENLvq8TH3nHqH2X5opYUIsoydbUodlpd
IEG0CE6vo2oOKVsgwaDMLvrJtkbT7UVNmrtSUNFbhwRk9UszbV0kWVfLkJIttzorPcJgMVhzOG9l
9yZIMIMAI45mITzAvMcEE9jCNg5wZPTGZxpxjbF9wX/yLFYfzU57VLrZNa3mp4zZY2eI/2Lw0cT0
j4G+Vwpl59ui4nZR0wQsnkFFAf6H1ATrC6+pG0HdkjfAq+Xdwk2tWrN5KxdUSrW4ANxUZYZ2mYA2
s6gOcywHetL557eUP7j/iEJkieZ1lGF4ixH3WT3GEjN9oyeBUZYHlnxX0a5+Xgr/+PNSyOcFVb0F
FIQIjBxVDNzdNAuMcbnv4uiqSMYc6CvJRVRZsp2Q0jsvmL9fvGDu9Ue/Z5MlGZYnz6VddjisMBcp
5a4MDbtHLNMEvAp3w1Id7eJKh8XJp/TAPP21OvQ/eze0C+9OcjPNOb+kLz7wnzWh5xqJMxn+AB+d
JOOYjmONNeVS3XoAPKaP0zT8mk1jcUkSyY6UVPkRg2qLnVeVfpDQEyJIRnwZYf3PN5ho3DNxD7/0
BzbtbEXpSgy1YuMOxyv1Am9O0B8PVMx1yr8vf2QZRMbjgjTulzbBbsowGT1A1gBOQLt7pLWdPGB4
1jNOS2Pnj9q3LhhBK5ldGo+Crd492o1ozjxnVl8v8brM7LIidvMIoH6X3OIF1e3seqVhsI6DqDmN
rH9028/Dr5fTJxklvHkAC9Qf9qPiPQfreHgsnsPX5mZ4pN74S3k2X1eO9cnTgPMkvTZX/YMKboa7
dvDTGxE5yxcXjfsevqtXjqIaTgu+JzmC2+Ya3KWH+CZ1VqbU6S32RGhIe9CcgM3557z5DFRYqksZ
m5A3+bNngvbKm7+3QXfIAHuqaOCiALklYJuQEBAuddcabkRzdipska1aJnDeNC/xIzhUnPI0/dAf
jTd2bI8aoBONV3p/Xsd2bf1GJGehGvTKqMvKviUz9bpj6UtWLhekl47W0tcCMyyStar75l3pyaAu
8YSdXYrHKNE8moIfAeBHkijo2uMnxhkiM0WRgJO/NN2aLFyBAwAwqtPySunjU9GGACZSLmtKkO6j
eLm1acLbttjKknxHG83BZIqv1NGtlQFIXDL0Y9RaArO1b0lWoBAU5oExxO31OMVg+yX4qlAanFy7
HabRjuXFzprG6bOX8we7bzs+hHGbPUWqnOQFUE/18odWTjamBgWP274VXlfy/9ezqvPmPLtxDqN0
BdhXHwZ35S8OXXJcTlKQg2pbeC93YOUxCYgHDpiB6ELh76WigFwjaYEOvOKua+D4QUEtiA/kIERe
XxNfXyzgRhJ3DYFGmTes/4N43B3Hq5VNaKWEma5WmsPzp7R74zeiOJUwrXYAmVAHY5sUXlJM9oTR
gdho/ubmbcRwyoDh1bqVc4iB4ZMeAXxy0Rih5U1zjHF1oxGhE+4q+kYcpxgxC6dKGdYNrM3YZyop
na6dOgeV5SyYKwlDlgOrgv9tK1frs9HGuah69DvUYITVq/s+BGA8Qb+ZUaqioYsvYcCfF2mzvHX5
G0kAeOnrPmxXBPLquEIghq/6gwW2qcIpf/xvi+I8AC0xFnDLQxQKk3ZYP01FbC/Zt/NCvnSu8Qvi
nvxZ6WclzSFlaD3ZASCznQNX3HRDUDx/i5yVM1N0nXffgo895JtDZi1rR7KqyIRmvD7Nvaq7zLPa
lWMi0Is/LYdfrzOmRU30JSFo444rZYinupVwWbmJQckx2ysJLZhCj8bVyrtEbbRGA8x3OCX38wOM
l98fzu/v/iX/+ADuEOcBaGWZCjs50sdlvIy6Q9k8nBfxB37z3CK5I7RSFjaKCRmAeL1JjoO7sjYY
z/0vObHpTXFYTkR1FA8H+d44kSt0VVdDdUY+Dw86aBZj9P+8xgGuCwhZvciLAtlXPQKENMGe7j5v
5j97yveZziiRzKhUYE/bxZFm0Nnp9b+txf/nWnzI4N4BU9KmRVuJTIye+kMH3MhC93Ij9HPNcrpB
8uImceq5DmSCwLUB/IBZt05Zxr5ctn4z9LbZJN/bLLssCuXp/IHvu8WbDeBeDiJ1aQimSdhY6TIu
E2ceNccffk7EK8dTkT3H5GFBhmLKbxrj5bxs0Y36w3S2MYDLaLK4rlZE9bvBtS5bb3J1cCBQp3Ya
xQFy8OBYVyC8dOgPELY+qahPuOc/Yd98fBwN98K0U92QYuUPwoDYkC9+HQ12F33v08fzcvZ9nM02
c68KYY1Cl5XkqnEVPz2A8xt+x3LXXg5BEYj4B9R9z+NjWZypWqxWbfUCt7j14lugwjZBf5jv82+m
N/j0FF0UYIoz3eIQX08AbWInyYmfMZxuS4294KY1YDsurnLBG7SPfb7ZA85+VaQC5EsIA9q9dIAZ
dotLM2CH+ZfkAT/f6y4sx7iLbntixwd6kfxNMmojnDNscmTGEpkhvJhwxlaqrFDVXYxs5WIEStTX
9+dPXGCs+aJ9Uiyzuqy6beiZHSXfTCNzMhGElEit/ijC5gZRaYm1bD1o/Q73xpsujKcFDBcgLXGt
ozCuXA3VGeOscoZM1RbDqBnWNJ/0U+VPh+hyAZUxDgzEKCIqn1VHzwnjDBOirEXXZ9yYtG/cIdRd
vYeClMtBIbXXDK3ASgseAnX9fbOTA+ITzD1ibXH41FNMsj+f14cvKKDcK6BypiYctC4ZB6xnBsbJ
sXpVn9eAoPOyC+lq8pSr4m4UUpp+wYjmhXJmpzfQaqkM0PqEIcNVIuuBzM+p9MbZJmA7r58kRz62
l8VvA0x/Kyv0SuuQuoVDDpEr6scTnShnlZK47Bq2XkFtAV+cXl9U9WlBi45JR6fA8Kdgw0XiOHOT
TKSv6mh1l8AOsrrXstferayCo6+/aM7Ke90FmKoWyRVpEmdppFHqgfyBZZZI810Oj8lrC7RXkF/b
2h2KF2Foz0JuXsFaeR4YtNY0tAyhvctYX1hxc21l9FVSQYJet09wcSzRIvej6H9eGL6E0UtlWi4t
oqTsaJ7aQPLQZO5gRgfctYJjXI/pjB2gnNHJrCLLOwnb2XrpteK2QN+WXpZj7cQu0Hr9CRjOgXHS
L8T6KvKNKGeC5JAt6YK5OeRNw2A6ZvDuU5DbVN9XahcxGfafN+HcUjkbJEmlVGY9TjF8W+lOxifw
e49B4vejkz9Fb80hghqh9umgNcRuL0Ob2OymhG+0vIagcj/InT3CW3fPn4BItzjDlS1hAucFB8CU
13x2ATkO1EXWK3aG8vJ5UYKrQzlzNXZEY1WHDa/o77B7DeWf5//+ftHhwwugnAmKakpNMCGvyZ/8
vg9W0r3s/r+xdUJJnPUZdVLJ6h/r06a2pl4AGtmeyUVevzfyLzatFZXKKdHmdn6Foh3kjI88JKkV
rmKReMKc0IEAKuW8hPUvnFFSjUPHIEBQqeiaEIxXWsZgOPS+cfovsmcCB0rj2sqiiYQKwyge7v3k
Tjf6XXo/Bnkwvmpvug1O7rvUF+G3iC68xtkaNKWrywyKFx+u6Ul6Bp0Uwvo1O/ifsbtakMgVuW88
LFlXtWgvXfPL6k3vsQMDH3cOl0rF4/RfZD4FuqGtv29cnHmYZGI2f3Z09sCPc5OAbI66vUv99qZy
kiuRw7irKsAFAlUVqmuYmP0ssFXHXsZANajtIpDrxe1DWmsjUHoWdEwBshlEH0Nky710CBv9/byW
7pRf/vQZo7z9p87Np3kHTWpR50aqci3tEYDSMhux5c1ymF9Bp1weCy++MyNbe5IPomXvlA0+y+bU
yCRKmlUtZDcvxs3s9depBb5okLKt1FXle1w5xm/wRvvCjPPXt/KzYO7BSqa4a1oLgpNjGDS3mVte
sV/Uzi+NQIabnsBNN1wd2Zv2cH67d8jRPkvmdEvPBoMNEiTTQPWV1KmvdDBjpHb4DifIW7wRj/Xi
ANLQH5+lR/W9/pE/WEeRhyk8dU7jUlbHtaz1SFCrnmKtNG2Kvwa7gH7J7ex33TuxbqNn35ZBlCua
ot1J6H7eBO75qpPOisYO0mkwudQBGx9IDjsvBsmh8KjXv/XFDG/uFierNeZIZjlMVd+w8onMcWOb
kRIB9bSML7RipHYoj8ZRmnDPpAEqD0Ya7aDKmQosyRR1lrJZaREzOMNDS0/6sMS+QCd2sxAWEETR
FAw8RN66yYVSoXcenzif4sfwZFzUT4VrPBc30Z15BOyxm1yjGOlQxZkfuitW2JrAd9w1eJsP4JSy
S+dpHhU8Vcja3up646kkE4SN6r6N+1gkp3G0W7JoMCCj9shpchXXuIgu5uv+qjxpF/mTcjlfST8a
PcC/XhieFuS3xKayPQXJid3UPkCJpCD92V2NB3B9OkBe8rs3diMiL/wyD/QnENxsBacuXdyGk5nh
LKLvzVF5rN7bu9LJ8brpdnyfHAbgzNs5asNioyQ6BM7lmstRa8aV3zQbZE+Xq2AuJkFP6R4ZpQVQ
vX80jXO2zHJU9CzDITTu6CkPxWV6n3vha+osAV4YswCZvYlr34AZaETs1XrmtS74hv3s1uYbVkXZ
vK5Mi8qsWbDD6kOPrBuM/jVx1vy1cZ9dDF5znR/rY39EdSeIA8FN243GPmTrnE9mThQcYUCI8KcX
6zD5k5sejAvi9bqdetPBvFxZT5UrFKRnZsuX9CAy/zsvHlq9Nh/AOWslAWpVDxQQHyGBGegItpXB
D92fWqCdEAj75EI+WEdVcL93XcSNVO6dBQMmmm5DSEViASRJN0Wd2hS9ged3V3DDde5RnXQzjQcL
UrLjf1w0LVipL0Vew26YtVkMZ6zgPiUGW33PgaiuGseeAl4/nb330gxgaREq976ruxHH2S2JpVYR
rera+YqPzEgQnYxremMCvT+76w+iJlTRFdU5AzRXCbUKHfLyzFaIHd1X73BPHNNF3vmQXrGjdh1/
N+3mmv7oL6QD0LT/i4BepDCcLTKyvm5nQOf6OWhT3fQe3ban7GZ6rjzrrmpt2A+Aawhvp+hkOetU
qcoCnFFIJUF8a/jLgb5Pp5ra5m04OkCW/zU5ikP9NWm7dgZYh/pCv497tz7QILsSGqpVX796Dv8Y
S77Rr2fzLMsVPqf1woD8Yne5o19ShFSZJ71WgWjQfccn+2Qb+FFUNsRqYmR4ALqX5QUpnEvjUD/l
tU2P2e/qm3XKwaJyYL71LgnCK8Fp84OogMYdAKONV4EOGQhbnsryJpxbgXUQCeFtUEFqpRoghDDM
vIdJ3oO2R7lc4Gr8j5I4O2SNNKron3MLr7XmOauuB1GJ5mv88PmoOBsUA2orXyQsJp7mh7qJL3KD
uLM1uJ0uo92f+n1Y3Z63rvtNAx+GyOAMUS03SgHI6VUdm2PupXcd7kfjmTaS0QfrMfLL5/MS/5QV
z1wAgzNF4N/NpX4t+mk3YWPLXuGqP/BKuoavXkj32TN5LJ5Hf3Yzb0WGezOO1RWm9n7VgphJuHLO
GjVdNvQm0Mf89HcG/7ifnBgIa+7og0NFdpUr2SayLXqqBe6YwRmjFsysgNuH0BoDnYpunvpmES1s
3cBzG8y5QmA1tEJ55QYfT723XK4BmP4aXg7wQmRQJq6E0eMBHdPnz1WwMr7BMy6ylJF0PVbtfs6+
s/zl/N9fd+bMqviMQjE3Goaw8PdxQY5oTLLHCuD8smwvLZI1KGR2gqshMC0mZ1qSadYWBa1PvpY+
SQSMGdZBS36cX5TIczM5q5L8P9KurDlyW+f+IlVJohbqVUurF7d3ezzzovI4Ge37rl//HTr3xt1s
3WYyXyrz1FWGQIIgCBwc6Ik11gRCOjd4kD4iDK9w82MMtqkFuNzktrqdfkhCFJ5orzhHM6TgZYrZ
WpZSZc/dYCeZ6Qg0E8RtfPapHIyKoNWM1X8MP7vJb1EFaf14nx4rT8KI+Ca1k20d26yAWTmRoN68
ngD+8muU8zJWnaumxArAw4ZsRmRCdvKu3JWbZLKFeUtmCddMk/MkMgh4FjpD1WFjfmhe6VdbBS+e
f0YWJto7zoNgfF2aJRYUC/TsGCrSnTKGvmDv1h80oCMA8RXjvOXeE0NJ8mBkt2oZAloYoDfKXUiR
uo2hvWu5DObgBJUOaTSBLCMjGulkYS1ivWBrfX0Dd/w0dKUHFUH2ctjgyXyT4T2DB/xjv5F87WAh
OpMPolLL+tJ+ieQO45hTQJspRBr1Y9veKZWIB+h/HPcvCdzBI3MmT2oLiF78mie78JFhbaLNDOAh
fVpmu3oPEYWKU2PMAC8N9Essd8kH81SVJXugV9EjaGxU/d6W0s41ZhF900q0iRwc60KnmL+KAcHc
Ueh6tBirDN6b4LUGV+aD9eQ42MFG97VN4cUY1i3fSjsRWmHlPXUulzsVutrmGsCIf3mbagdqlyO9
Rz3ObZ+XoySspV9esefiuCs2NMAhk1KW6FRbuyCdEw2qg8Zuu4j+uH4WP5EP53t3JopPLsxprpEs
/QxTkh3LcE2FndxrnnQ34WpXDsVN+Wg4yVP5gCk26CzBtCBklYrYWUIn/J4cupcSMJvaUe3sIXgU
Jl0vfd/553GuAsH2TFIVn6c9BD4qRMfOjncyq0bDkjVRlufyhJ5L45yChF4lkjSQFu2i58nVPOXw
V1G4xehiCPwHj9ZLX3guknMKcTWDJDKAyEJVt0aQ32EO5X1kWQg6yv5bpqbHBlwSI5WOkiYcJijM
aXPnqcgwH13PkNhHUw6SatNWQ0a73bGx16Kc9mW8A0V18++SDXeEaBUVaQkqyo2ZTAcprl2k9b7p
ZuReN+jVLTwRwx0d2pGxowUrVSzJH4lleapcv1wXIfIGBvuGk2Rg0CIS1ZhRRoDQBn6xCfepE2zi
HcMFW7vfKCRi6cDRY2GGDkj3eH43VS8H1B4gj9w1N9Nu2Q52sc3ekc9FSkH0hFh5uJxL47SbSZLP
mNAC5xNJd0tM39Klu9MzsKSi72iw6Sxt4mTejqH00MtFZo/GfCBScNCiYR9pohB21WxOdOfuFqXK
qtjsoLvWbOoYyGz9T8mybMGOXt5gTGfDBMW/BW4JnhoBHIRagnE+eKbiTWO9SXbr5Eiaf6/dyVPd
BhAu1s8FOJFI8Kp/OxHMeRxlULGeCwR37oCiEoDBRwMe1vILL9wIo9bLR865mpyzMXU6RjJhanoN
JBJUz4YB46oTtwNF4U2NALb8znQVl03X9/FrhTmrQgNqk8gy61GYLDvKnvOlsSshv+NKzf1cQ85c
tMzopI5pqPr5bYEkZLQJb6LHHppFe2FYsOpsTnaPewXQZKCYfwhp06Z+XdwI4VZ6DLYj+moJiqHi
Kv/qKoJbA8T2sFT4gnPP0+RVoU4YO7PpAOYmKrHD9JGAO/X6cbh8W2ERv6Tw6NZab/7KXnzCvxgI
hLVrZXsR+EugDA9vbYaqs6qOuWpNdkaDOMj3O5r+fl2ZldLNuTbcEculMK0sjIXYZDFgkfG2Roe6
3e2Qt9gYgJghNetbu+KWeOlm3IoCmFULOVlK7sRFS19GJYvkyuaPFHOYrVzUPb7S1HGuH3eyDIr+
uqaEfsax99B8jGjNjdwKcDKweXcAQwzoBAYhoG88dk7li7KKq7HqiYbciZNBe2+1KcS3Uex28WiP
2fenMmm869sosknuqLVJF6EjEws5hZh9LE0eGcl9aBW3ymw9pGZ3P6nxTTOLhv6pqzfDiXpchDQR
HY3sMuSii90jbrofncGdPQXBcejN3rILf7CkHst7AYf/Lb2n28gbN+2uQ1rx+hKsdFSc7zQXQjW9
Omo92+nhrdoNO3BeIpkz32WdXW07L9mySsO8k1CJy3b6s+SKKnLr3vVkMTj3g37LejJ0fEBxM91U
T6k/OOqm30TbxpFcEaXaeiDyJY2HvdKIRDWmy7K7cdkMN4qbbSI3PCLReMfaRpIfojbnlazO2QLz
uNega6Y817DZozN63X24V3emD8fwJNpKgTXzsFdLDrWpRKCKd+x0o2zpjjWqZ3tR/5MqcLE8xlWR
mkWqQ8iJdtVueaI/Aqdxs2cgs7em5aZHq7WVB2RT7zGd1MUooG/WNncZ+lWEmxYcI41zUgOmEmdt
gL2UtHda7+rhQVs+dMVu07frh0RkozwBWiSlw5IyMlbWi8MinGWbO/pRRnqgePn3KZ1zg+G8Eqjw
SBFghs6miJIHOravfRN+v66QaAs5BzTGRZV0TJ8CoNymipwp29fzx/9PCOdZlNE047pji4bqTPI8
LHe9qF63UiM+Xyveeag0mPXx05NGz6wRPLozUDtIX5DOZNhnJ94tHoKBb/0h8axds0FS/LqWgqvq
AtzayGpImUNR4gEdzaHXVV5T3ReTaJCmyHXx8NZyHvOGaJDU/lLQnZDvwz3Tz/JVJKS7f1CGFkU5
PLh1mU1V61kwpd91u/pHC4RSgDYQL39gXnryuhZtX/TDGPC0l1whIYggzuHRYIOUDfoSY3PBjX/Q
guJbp0ii9KbAafIIVzIC/6h+Pu3R298C3p3ukAMXEmysPpK+rh2dC2iiVLf0lmIlg6C8JwMStV0L
PC1IDu1axuhfuQphMrEAaiZwkDrnSaapqtOGZWKapfGiClnNClj8AlPM+lQ5Ks08utcPg8Cv8KlU
zdBpoA0wUQ1s+2r4ZBA0jZv/ush1duZ1zq9MU6oGWQ4hJLw3ihtFelLo63U9RA5f5/xKDR5uBRkS
ABEfNL/Z9UgSpg6q9SBrxJUm8viCZePzpWOWGt0AZPdGqo/N/JGFd7JoXrIoDOGzEWnY9YXFPOW8
73bkwFhlFicBiYUIlbRSBTnbH4N7G83V0mQ6Q9T2iGo/H7A+a2dqDujFdmd38udvwiSEwAvziKu8
mkmkMkvX7eWteP6sUbj6o+lITvOr3dWbyrF28c/rVvI/bh9wbIIbDfRvF8zHVrkkZQsrSXCzTJvg
E8YGUl4LqM0/WSxPkXZhMMLlOMoAEEeeKOZbd5FfX8CdhSVUpjpNsdZp82du3kSdMJnEHpMXuXzG
I/ofHbmTkGaqRnOmY4OAeUI6IvZYe73pBXfGZt4KsT+rueu/5Sky+/0kDzqUSbR0I+TJ+2BPtqm/
7IGG/gdLt55xPZHElQHUGmz/JQuCWK/WsivRHvYxOfkzq+2K+VZW8LTsWPx3ITG3/FwxycCYoRTw
DaTF5QdgTl0t9Ya72pm28m5CTyx5r+8Kn7zMwhrh+uEwZQIKCiQjeZ7K0lwqIHFGJF81TMitgtBV
SfAtaK2NEqWCcGj1PgUNsmwQMMLixjvX0kiDoZ2lCTfAp9tM/Xin4hEiSiivqgTiOYzGpgpG0HL3
aax3ZVaGqA42bTnb5YSOaczxeFarcWeYonfGqns+EcY+5sQkjV4nC2aWIRnS3ZTym0UeQlEgux7c
ncjgIvIhIFmix5+gitGT4s/8ae6ER9ZsI7vVHhgAke9YL9ScyOScRzvJQ1G30EvzcSUgXP4A2ZDT
2I0wy7B+n56I4rzISKsUZOBQj/XWaAA5ZyDgcuApgapIfrQCGN9q3PMl7fMuPNkwVWuNrtGhGBkN
e86/VeV+1j/68jhKIlTsqgM+EcXZu5VjtnRCYYh0Sr1cl5xu8a/fMus394kIznGA1zYAaT+0yXbd
rrqjO92vbuVtuBFRQq3f3CeSuMRi2vVSkjJQOGvJqR/iw7JNHYBv9x0AxQ7xqmMf2tLvBKknQtkK
n2zWmCZhGDVQj7YgujPBBKu8hsWLRJ+UcStYSpFhcG6jSJY0hoYsF1O+dsjYgtsCIwLR7NOPduWB
5mHyms/HjOgeFfiQT5TFiZbIMraL3mNp2/o1kAennBVbCgQvbnZgL+7qk6XknEjeNin4TtHKWdB4
vhsG0J9kE+aPDx0B/qSwiF+b6KRDw+IkCPzXD/hXiZRnVWpakmeVjABsdDB1DQdc+Rb7jCIAt6kv
AiSvHroTYdyhq/HijoMewgIAC6xi8GpCBPfYOirkRAZ36oK41Dq5x3WtPMWvSraZX3U0ZwGi4HSv
UuWMvT2hDyffSPdCxMDqNp6I5o7hZMYGZrxCPSUDuY4LXiwAoJHUOP4Ff++8Lt3lz7gVkCAV2el6
VHQinDuO4HLS/oKJABj2Bn6QbWe3LtkrAGMwrMLvlbtO5HFHsjMq3QojRGHGUd3rG9YBZzrJuw2C
UxdhmOipta6fATwpZpOyCYycPKmKFHg5LC5eCptwq9jwcX7wxLoYWOXbEni39Yv9RB4XPERDJNcG
gyh07kScGA0EsUd3xWF8i+/7nXYQR5qrp+NEIucF2nEae0OFhmZe2pqxI1Rwva5Xh078DB84hKUU
E4O50T17E4TbBDxL2ylC7YCxmi1Ou4vvoy3dZvv5SfxcXl9T7B6j4WVjKbjzH4dGjBWFMx0dGcU3
xnwArN29xXg6NmOERk3R1bi6picSOW8A7MJ/evb0UvLaJUttTJwUcSWKhHDnHmTDZA5KVH6j4L1R
b0u9cwT3H1uYiwviRA3ucNe1QQgYwliysrC7pLfzKN6q7bA1SeupBiDs2uTly+wkg2lHIlzY6h14
Ip07ekDedarZs3J9tqk61AaMP5QuF+koWkXuwLVNhWk6rE2p9paN9NbsTEBpOnhr2jvowrLFs3BX
IJJ42p0oxp24tEhTXdYRBKoBGEf0Te7FHnNj5o/oXXtrbhlxTCCcmrb61DqRyp3CRpdIpzLqizSt
bmic7qW2/rMjAGGX6q6SalQzo96e0ybfCMxoXbKmsx49jFLi2eCTXM3RooSNnFAMmS1Pex1/sHnD
mV3fsKKP+qZ4GLD9M0Y18Yfo6fc/bua/pfPRvakEWREzMyJ35fvyQbDc0Sb5mSVO6reu4jDqTWfc
1t7v+XL9SzLnd8oiSNWI9fUxwvMeTEipY/qL5yQ2su/9QXgXrx+YL3mc12kMYkm5DodAj4GPjju7
9YcDgPab9qaxS9C3hGjNv76366fnSyTngzq5nCIMYMf12FaeEvRekYhg9iKtOCeUlholqoHTMqao
cGvavjHrR8OqRXP3RKrw7kYulqlihENJbdmkBWOcMgicjUgE52sCMBrROYEqc2MBT5vbQToLRPwP
5/K1I5xzMWozTwpGkar6A6qPhmMtrgwOdBhCfVMDtOPUT8G3373yvuRy7kUJiUGCmnlrjCtsk5d0
MEQxtsgSuKxAWKoRen6wfNNHkjv5I+NWDip7ShztGeSo9+MuQIoAL4o/rhv5ehD4dZA/A5yT11ik
VKkxMEaa1stUl0WdEpwX8eW39F52G1+UahEoyjcn1HFE44w5TDX3wMPtyCjO19H/01I+09UnWsWh
isZjppWMQJpSbyq3kb7LMTAArbFO82P5IaeO0To1eHZFAZLIK6uc46AJGRtthIrsTrA2xV10F/85
HRgdDuCOtoL9dPVd/1MU0AuOIM8IKrVTAVoL+Mi8ikHUNuLNq2WZ4MZj5/gybvr7LHxCIk5X1kxJ
qiCLuomMDwvDtELqJvRNzB7PHPqlnL/xzPwkORNUrqD3QegeHLsb1Rl9tDk784YxQKTu7wE5vp5e
F419hTnIRoOnSVHasx88dBvq444B1EsCaLS9jTAs2y4dkxW+4u/Vg+KD7VMBBjF0RUmg9QPypTjn
CTBgyQSmBJ9SKZFdqZPdBLU/pg/Xz/36Nv4the/3Q0u+opasSkTpsG3M8Jil0UvZqd+7ET3m12Vd
aITBKBhHj7lQhIGseZPREgyv02I18zXtIY9w+WBD9di9LuQy7cKkWJQNXmOlBb4zu8u7iNDIzPxs
Z5W2+g5GcOQowmcL1b0XcVPOxWE7F8c3ZldVqmJCA8n8vp0fJVoe+k5kCRd7xIngYqxmxlQFS4ZG
vRR/z2X6nQwyOIiS6oA2Y9EmXb5kOWlchFWgDyayYkjr3HQBPquJPNA+sSMQ+9axjlz5A4OI3Or2
e2IPx1hIALRiJRhWhqF2QIpTTD7itB0ZCp8sQ+anteJb0viThONerURUoiuLCjE6/rMs0ELwAXvV
TwaGoo2ZH3T5m1bUd2MuRbYRhAe1k4SpswsvxsZaE0wP1amBWcQad5jbQOuDNJUzX96DC9xWazva
MBbE2a2/V0cRZc9lgPQpDnOBUAjCaKrPm+nEOU/DlNSGBXGd276Gi522963lFJvU75CKMODbIr9H
V7EFBLroYl9dWED7/yubC5LKPGmXuYTsmUCONLtBXqHJRkOVrfYEZ53ZwtnlwPRkw2CJSQlGfXM3
7ETaJhplBR7FH26KDTwYOLIYo2PhiK6G9TU1Tcx2RiclKr+cLHlu59AiQeb/t16jfMsfcB15OUiY
1DcDtBe5tRE+7VYt50Qs8z8nWxmEiZwmMsSODmaiuLUzfMNMYfTeNr50rwo6sy5esZ/T1790ZGfz
RFhetW00q1bmS0V/PxkfqToiTHnQtQPJGnsAMk4PNQF25TLyhFBFwXR5PHFk9WLkaFirQwE/BlZC
pK4QhzkEV8N2QPO07NZP4zcRlciKxzbY/AEDnHoUo0u41wPNzFKV6iTHyY8dqh5ChNPX7XLFheGP
WwY1NI1cjue0UIHVgj7O/QXpxjraS8PLJCLEX5VhGrqOUYu4UvkKtpRmozoCRutn8B/6Fj11YBQV
ZWpXjA9zub+EsLN+Yg9pR0pTUSDEeqqeMQHJMb5jshde2mCr/vd9Cjr6LU6EcfsypSSuMKk69/FI
taNql6VPJhGEO2vGZqgWm9mnspI8PzCtkjAZEI3zzNhGjw3UijYqQZ1LcYrHchNuwlZgC5cVRKil
IbmOMciwBp3voDcGqg/9MP9l3tX9silvR+QsTCfo/O418+ZtONtEcKjWbBzzezFfgxLM2eVhOHrP
WoXTCCGDaWxNDPHtUC2/buQrft44FcH5+aSZkjge4syP1KT7yLU8vKuMXN3W1mi4URWq7nV5bPs5
X29QqqhQBncosrLntog+9jSINMiDG7Gt4KeBELzTt/0MMrRQRLt3mU/HriFQxQRrk6AMz0eRaoyh
u91Q4AbVHskbaAhRFIlfikMIai7qJ4//hORtLfQyGKgIVzMiIIM3TmnUkiAtOkQJYVy/W1JaOEOT
1zdp3A63pRxNN72kau6cjYkT9LpyTMHv6mOWcvaclTV5wyhA/BJ2IabiFaP5jCnEwKD2dQQSyWnZ
ypiGcTcNZiC4NS4tAaOgqEGogkgKp4t5kRMvQa3SLOXWLP2gn0KH5prkAwSGa5HU8TYomlBwpC5d
H5NnwXNbqFYZPKSyKKIxwteUPoPcO8okoVG60qdtNJimf93oLgEhaAXFjGX0wZsWAjf+suh73InV
vCBMNLXxaA3VvImDtLE1rDI4ipbUzdUCJBFDb3khlQrHkHrraamiUnDc1vwIvoSamMuNoaqEj3UM
KRizoUNcpd+Fqq9v4n2ztR6DG+Wh84jxScY6bwcRGHjtICBqBWqJsn+YAH2+uZOZ1h0t09ynPxjR
Adq5nrotObIemAkUDvP2X2cvsOInAi/Q46TR4lnB9ZwoYDmlyR+L2T5e39VLA2IikOyCf9ThnLmb
xoqVdAkobhpJlzZSnjp0fMrBgnFdylrEyBh7DRxAFQwcfF1VqdEIKqHz36/e1MYOQzyi4ofBHr8b
PSgNgB1BSp4exN2LK6ZiEbxoiIzQn15SBmNiLoXSTeXHoOwCe6tbbdoX6RaJwx8YNXGj/4meyY2o
bL3iBUyq4sGtIDbGO59bVD3t9E5tzMKfzAaEIlX90uJ56hZhd4tJPL3gNliVRtj4X7gdvDW42yAl
PXp7QIbnywTZycC4qxXDyzSwVQSZd30fRaLYXXvi3gBP7/o5DwofLQ2OVOyCCpnD/N4sX67LubRK
3GwnKrHfT+QkSl7ROYdKfQf+vKHaAv1+7Mb2+3Uxl6HBuRim7omYqmwzkzQQY9XZjV6G26nRRaa/
smRU1dhjQgWmAA7rXAbVmxqEdX3pj4axW6j+kY3BDXBhN32fCgzh8smCy+BEFLc7QxIk4CcaSp8E
YF0q+ieMhE+cUZ8BZerUm8AAIiWtfhhRsfvX60hVXD6GgYn1+MflKeIobMuykkvfqKtNpIU3eS0S
sbqMJyK4i7W2iC5P5Vz6EZUSp29mv5YVycYL5mDUpoBracX8zvTh9iwq0SuHOcGlj0GVlR1Z4xHk
KO9WmQnm0ouU4jYM06IilL3H0lcH5PuLPH5AsTZzJml+SoNCMPH8MmiEdYBuAO6QYD4x7+lLbZDA
94dNwnDHvWwpNkpTWzJEB3Bcb8Km/fUbNgGHjxe0DG5IPtZX+2QwCDJYfkbJXTcALZh0gohkXaMv
EWx5T44v4g4VHB8a7N1I7ZGC7LPTHEmHlycbDW3J1xVa3awThTinXpbSHKqDWiIhgJBzehjS1G3p
D4MIjG/FKWGfvrTiHhNZnXVJNkGrYmxdlEMPGEn77boqIhF8IKN3E6p3SunPVDqk8bwpY7K9LmL1
CH0FwpQTYUTVPAWzAdPuQQMVGssvQo1XaxTxZa/tCpKJADSx/00e6l1g0Gvf5mHlJ5n61Mv0YOrK
vTTVd3q0uP9epVNRnLkVZZ9m8xCUfp+EvZvhdeIk4TJ5xdSJ6mUirThbkxctyatQwlkFZd/G6M1b
uZ9Uu89bpIX0+M/riomkcRY3lykmDCVYQ1PPAhvd7ZqtmX3tDznGC+UTcpbX5a3ZBiEKAmjch/pF
4iGOJdr3IMxE8YPUblIMlTPRkniJGsv+dVGX8Gi0ppzKYkfhxEeE1TBZGbIp/pIWk5MEsAoKDnu7
aWvDlsFzBwprMwK1TNN6CWlCt1FDEQ5gVV88og3MrJZ1uN7zb5jURjKWBWchHlNvNMvNQsfbAB0K
Ag+1JkdTDAyXthB2IsN+LmdeSK+XSVH5U48Gu0HS99pk3g1RKYppRIK4RVWDxWoqI6v8cixU27SS
O1nGBL561ET9s8zQzzMdLAnAXiamiQwiv3TNQBtqWWXlj23sKOF9SvGsbE1XmXZ19e9hyiiAyJaM
BBXGcwPByOnVW6XRafpS+/WvwQVyEHX/YBu9y27ughpHZJrsr3G6nUljq3ximn1fLG1GIE3zK8yM
3vSfE52nvfbMsMOZ1yvOvyd25DTkfFiT0VwvDchkOT8JfSTlC0aG2vq+8CTXeLx++FbMBGEZ1cDB
hf3DwIZzBbWwaVSpIrWvy09Z2ThWdgA86t8bvUWQ/VAVXJkm4cOasQmnKSl0rGLR3xUD4CCTcRxG
0ZSiywYtrNypHM5JDhSw2UXX2G6RjYq1iyunf4lc85Ec1bfEcsqNtEt86cZCweV3dKQ6jjVqdGw5
zxdy1pLFrDXoKFu1X9TbOUMvciTKcK9tF14PGG8jI5N+gZs1pAjJDdms/RmdmahzogP5CXwuS2h/
SMf6uXyaK9AdinIcK2klyzoVq54r15mdhillRu0zYormbrLZFAlql/fZXlSPE8riPCTMSO+0GLLk
PTN+5SeTZfqTH+1FTadrp1s3kQBAEgCpAB7UMzRRVhoBnDGM83WYQkwMCo1f1w/YyoMP0AfsFTIc
MnuAnS8dLoIosWIkN7LYRGOK1owY0lJhkPRcfYwFhu6S6Bl++oDgwb0uec1WjL+49SDbkLkrTSra
YJzlofJpSI7VbDyApSUDtUYaCgStXAD485gLiBeEZl5AGKRqzouknaCiLNeHuOhwqVWadTSMTnaM
xcydOhxFI9sFQnkggzJaTa9EEIoH52u69F5OSGpPfXk7RclGlbv9b6wmstwowrHkMeH2MWiXieZG
i4CIym/mbOxG0jy2pqjxbXXTNFbpR+Ed2RVu0zStL+oyWBAfjMkxDqhjaN3BUCfvujarq3cihjvQ
bTd3/YhZtX660IPS9HtNnZ47Sm76oT5mUiIQtxK9AkXwpRV3pmlaN4ZZYQ6Moregf5ZcVXqYdM0e
wlggaX39AKRRdIugksW9aYgZFTEdFAQjaOqzA12vb6wmkLwYdCnv19dQIIrP/DZJKWPcEpSKcslL
6mZLpPiuz0R4XpEYziIq0Ew0ZgyN9DhwQnnEUNekuJOazL+uzsUeGajiaBSFAxOBgMmnf4GhqcFN
0tZ+mIHyIbyfZdVuQaGtC97OF/pwcrjwpk31PoxKJif4FsWw8x+DqLvssmwKGYZGNMQD8EcoQJw7
3TylbMr30PjZcl/tCPr4J7vW0bJ3m9wGduGNW1MI5GL7cBYqfso0qAUiEMIQAucyM03v+myBzGjX
7CRqx17qE7/dAYXwOw008Ocy8vQaNSnCbr68SIGKqtM+whTWbWzY6mu/OHlrk5tlG9xUv5LCoxEg
FyJmiIsLk0k1P8tnYFrW+NdLFiVD0A4pQOxyWuJ9RnYG7UQxzgV/ACeEfcRJzN0E3dRXCcInQ9mP
fWHH0zuwtw5o+O0aAI+oadykTDdVTgX32JrZoCUJBVnNIDIrOpxLBj19YpozFpVBO5rANl4TYJAU
v3zWX5s93t4CgavLeSKP88J5VqekmJPWB6YRk9wqZylngYiV03amEud5OxLNRiPHEJHF24jomT0p
dD9IIlUuLhS2aahvEkQ4VNP5ckoPrqiymLBpPWbPmaW+0+jg9tL7PKd+qVgCX3W5cIoFtAqQEegf
M4HOPN+opC3Bylo3sP6aOEjce1UwCeL5S4VUVANg5TKQYSikst9PrNAaZC0fCq315bpxqfpj7o4B
5o8SNN8mf1z3vKuiAAiDRggTVR5oWtVWq5HUaP12TN67+eeio0JLI69ftF1qiUqklxahKjoWTWae
yrwALEapFBVWnPT+DIch60+0esjot+saXd4lkIEjhJIWYYg+bn+yPizL2cp6vwlxOybbRfZI8yeo
njfX5azqoiksYaMDVcqX1VjaCNQmRe8HMfxuX+yVLvlpVdbjdTHsc89dO9Q5EcPM8cQWehDmSYWS
935s5ntSvlkK5hYufwwFkDCF5hbVr1qUm13xRecymeonMutBag1jgkwtBeHC5NLXGFzjTvar3IUO
ASDTE1VEV8wQWiKBQxlc4SL0HJO0WHKr7H3S5Zad5KPbgDPHnjT9Lpu17ZgZzvVlvSz8osyM9xdO
MUOZXhg+0r9DOBVd56dJFNqLZjkEbzDaLTdxtNzXtfy9yNpNXT3IWvyt6b4vxi/a/AyQywplTdS7
eQln4b6GC0ymxihArdvia0jpTbLiFvr7SHQnGMfbbI4eY0312pb4iXU7GLkdKrpd4gk+1LcdGZ1U
mew+iHwzVZ3cAMFqLuI6Xd0fqpsqGhU1vLLY7ycWEaFRkIa07/w8t/yoAtOMBACYJKGOojhSVAnO
1prRG8AbApFFkW3gfaxijplUGkrnL8bgFTGSDBLSh22/rad7s8htPZowqu5ZYBKXlz+SRCZwTPDv
wAnySqYGaQpLXzo/GGKnqF8WubaRMvVVybrt6s4pa9NXJNntkleB5DVfciqZSx7pAZELOkFfo0Ff
lnlrATGTm7U3zR/hmDpphuk4qCqFSA1X5YckhXbaxYcgfu+kyhN8y/oqULCOUxlYHj66MzIzCHBe
sNXBsI/b0CZaaKvV42R2NwlQSnJZ2800e1QEM2dK8p4Oew5gFJ65qApyERDYCfGMzjUIBjVwHN62
WugUs+aEM8YD1phbWrYCXdmpupRIMYMMVxLqDJxVG51eJfXAVC1bTEse9drYd6apAOo6D04066bA
ri9jB1gYTPq/Arl9binok/IaKrZkIjdRLVl38UiIwLetWZOFyFxF3gzgXR7+1PStaZXE7PxBMRyy
3DSj6aSiGvgl2olNyrFQzsfEcPhuvoKnzGZsLhakVPXsSLS1cx2sprHXde+K8W5h0sqAIYvKj7S7
7fVfdNJdjbxct9U1izn5BJ42JE3jLF56gEOHCNOWFTxDdBnnZrQnXd8k6PcIzVCwg+siUSKHtWBx
+ZSaPpQYfIJngm+VRyA3nIoOnhV026Ynm7hFl630/bqOKyYDNBlw9GDLZCEhZ6NJqy5FY0qdj6Js
hmKKri1P9diUghTT2p2PUw1CLF3BpgKUdO7hSZpnRB1xA4MWXKrU7dI+xyDHmuh3Za49DZCvCUck
6O+rwnCl8s9x+XldUeEX8Icj68ykyyuwu2NCaEsPuuXn3rItDvNG7veSshN3VjKlOAdwpjQXK87A
8zQBRoD4hUyPplwdM7nCyyH3BlLtSzoLIBZkxeGcyNN5erp8rka5nhAzFrNk2nmmHsw+cS3lZZRC
p60fc8P0kzB4I0ntpsO4SQHDQHB40zSYJR9b9jTeTYlug4TkLhgr2ypVJwgKQKzmR3Bk7foBg8eS
Za9ly6Zrdbc1jV3Y3o6JeWhGyacDxvv1hkOjwW1jzF1V/j2Cm8H3/rYidA2dW5E16N3cAlqEkceT
WxZu4fa1beZ27Og/YowgwJCcPnWi0lH+EFgP+8uXWwmnp8DD4jnDnOJJhKKPCPxJga1UpwpNnKBn
qhv9uaH6ttFydxobNxyLp4EqeCImKEiOteAErXhd9EqgioWkvopBB9xrNw2IFVdS0yOrNDss3z7W
30siQpms+J8zKcxdnKjZBROeVxRqBjkZHqKYhPtgGWvXHK1vVRS+qF11J+m08ATLuxIVIBSAYoDT
AqnJNz/KXVpNlTH1mFSg3Ie1Hjt5Zu5JVruyGdwXBHOaaO1lRrnv4+k3VvZUNmdUVSqlbVLNvS+R
jyK8KbVHRQRcXAk4WV4dw0AABkAOhhfRmmk1agsOZtxiXh5CgrntvXqW3KYvNtUAg7UyD9kHgdmu
ePez7eSsFlXPmrZV23+2vyh40ynD9vrOicySuaQTg5HY2C4ZPUq+auWhnYFjJMnqwSZdI+D1WQsI
znThbhC1agCsj2Ca8Ww3GDqP5r0yRQew9j1GTd4r740DgKH319VbvzVOjh13a8RkkuU8wrEDjLz3
4m21AcWoEzskchZ0jovBu6IF5e6MWNXqBNN5esBp662R0Ye2BtqnCN8Eiq2duBN/ws8aCOogb6cJ
F3I7LH+MWrsNm3hfTIuja/kL/T/SrqtHcpxJ/iIB8uZVtqram2kzL8JYGUqUN9Svv1B/dztqlq54
O7fAAgvUolMkk8kkMzJica4dZ/lmqcNdLReCc+ocjr2G8fUJGxOLBhI+jI8TKcxyXUo9WtIPFt7c
1xPQ+cUHE0GcPcuuZgeOrxwFg16D5FkUN4ChXx+IcAHhJjfNFpYsdo/Hm8qdAjVYVxOU6HHqjug7
yl1AVWqRoMZ5G/Q62j9GeUqYuYVKc7fAKOuvp2pxRwJ6o2H060lzzempTp8aoAX1UXMHADGA2RY8
9+161MY+F3wAKOoU0HsP0aQpB8XCU3PV+H379fLc7uYeGyvq50BgGIukwV1wcqjjqe/LB0S1CPI9
J7WZBTFnN6ptTHFHoaJJw1TWI6KaSu76wng1oYxyeTT70WZjgzsItZJkRGswnGLAg/ns54mfBc4j
5LGYu4AK8qX18sYVAe/2R7Y2K+JxEc3CXIzrssFZZAcjmy01Qon5MEjJy+WRiUxwAc1GAcKmOkyQ
uj+Us2l6aTuV/mUj53AV+PzaZI2RgHna4K++Eh2ZJS0qrDCXeVT1y9vkikJyNP8+gHxdCl/10Dys
nHYJdZX6Lzwe8wfeKzSMGUBVfPbFsZXxsKMgmyjjoGTICdk9MP2Ca/A5tm8d45+cha8Y1Rq4dVQN
eQPN8HaiVrMLdOa9QpRraSAPo2YFi0EgPJCFaHIRVZL2ItnWOOefzhxLhdYioygq147AHdRB9zQB
jR+6gWzQ1UAXdBCpZJ3jV7gRc/NaoZlKrWsYVaDQWMk0VLQ2QCPUl2lu0YMllz7VKi+z5wXX5eQk
pZUgCdjPo/5JE3mpc5tNaE/usLB5BSYe+Vc2PA6G4er2t6apvXwavFgTVj9FRrlNaYymWprmBKMa
3jus4Uspo2mUTYnLtCUycSsfy/530uA5MTOvnGo+NNVw1Ar7neLKp8yZX9TJkZTTrWHKbzEZRbTW
u8Fq6wzcnu4LFRWLEtMyeWiKiZoWjIO23yNF8VbGs66GAIYIFLb+Tf4o3drkjlKtA+QmqWXYJE0H
wG7vEgM8FaMc6FDYZikmRwkFUWXf6f+k0fwZk9VUcwrYhNoTtBEP2Qnnpafm1zbU58DGJPnKFAls
7sVLTVfWSiMep2U+ZUCwtJiRwmZ+JNaVFS4H29cKv3dZqATEN3HdDEQVx92UYWOUTxlS2lnZQmE0
Kf1m8XRveSYnKwDXCAtxF6qeRMp0e6f31iCXI5hA/C+NquAORCV/krtDZoC8gTJvmZunyzO66zh/
JvRj7JsbQ6znrWMkMGWgd1e/yyXc2zPNnxXLc4bRLVXR9hCs4EeKvzFYNcuUkRKTGSO965QXyRQl
C7t+uRkSF4whDpqSavXLLtBCLFq76pR5FnHBwqmBubUAzZSo1ikaFReL8WhnTYzAppJMQdoQN4kz
wTEqMrE6zWbizI6ohJpYqQbAi7R14/ztsivsRtbNvHGRNZczip4KZAkxlAor84lZ31kFZCSUV+fy
IU3foP8m2M8i71t/34wpUeJGmzNM20C6q2nJ3vWe3c9O4qVm4ykEe6sUQYR3rzvbzcWFyskZtalq
MMwuUEJ0dFWPyEyiLHONYABHSumz10VH8BKF6P1z4c/8fpQFN4PVjCFryOqXE97E3llgvnRRf2CN
b7pS/9E4D0IyoVXBbuChpwT7zZEbWC2OK8NOjQgZJvFJfV8FVsyr6cA6wQYUOCrPLTc5tE8XAxOc
NEhDtM4dqYiv8X9ZRDQqo7MBSGg+NQf/F7jZ17Al09txeB2XWzm7Jc1VPedhDYVXVl8rVe7OyXNs
vxhV5XULHq/meyo9Xt40e8VcEwQW/3wJ58KGNZDGqPAl41vxcwDJsQWKQPO35JIg9R1v1EML2oyy
6xwt4osR0x+YjbOTHxrd4GRYn+p4HOLCZDbUFuxP2jy6YHq96cb2UEgtMHyJ/Ntqy+y26amJ6+ys
uySBeHGuxqNbQZfUbeYMCWoCElQl1m7NCreBShqvQfNrBqkCTgdTlxRfmpbxaoFgIN6ejeIlpqry
oyxB9Xh5KndPPQBg0BqL3g7UQD4HA4iWGXM+wm+I6csJ0ln2UrbsWieNwNCug24McUuWllWilg4M
0elqmnTXsUWkBLuhdGOBizE9OHCszMaiONWdVA6HtYyf508OKD8TDXTl5XCvJI53ef52X8dWgqn/
nkA+wPQdOkhr3PojWY4WcCLZA/QKigZMt1Ua6GEJjfdQSP+k7mWeG6NcrtLOg5yZLYwO5W8rf9dU
pJ/6EynRVTX0nlI8xSU4QVDZt4YfMS7pl8cs8Bk+1jTU0vHsAOtNiZfc5cYcS4+oBRTMRIF0791m
O7lrnN1Eb6OaSVZpsGTTq9nQgBW4nsvvl0ezf0RsJnP13I2RXF06S+80IGMafwhQEzO9AgyLhuMz
Bbl1eujQ6xGKwJb7k4ietJVeDm14XPKi6H0pZxWGpioPsvJVtq4TC7ETR+JfDA8FBZQtDVBanTWV
0FFJZWrZ6wk4BavaePqEitHKOmqc7Cs4R/ogSt73xrY1ubrvZkanRs06JXMQVHTrd9WpgUn7CPLA
7w6hB8Hw9o7arS3ORfSy0Kc6xvBaiKn3z9SvoF2tg9Kie249JiSUU0Vj47wFnQ9mWhmw1/tIOnM3
/1mdav1oefKPyQcAkwYtpFS7A+5GYLrG9gezOGL4tfWcPYl8aI2Z/DG0HTvnQ50xswWkS3iZT60r
dfyuaT24dq6klRaaQoOyehVM9l4QXwHQ0KoCdBIh7/PCJjKYbaiBhUWx4ds8etOX5TuQO1CgYD7q
q0YFxQuRM+2mHVujnDetxIlSIsOobvpz2B/1X1lQemAz/w2imdI7MV8/CJnudpd5M1LOrWYjLhv0
Pf4nYbVCdIpmQf4EQPtpfVAAAFt2yR31/rV0OJ6XUN5Fpxk6HABN5Va06Cp0n60BT28rw836GLSW
OhNg9PfGtjWy/r7ZnlIGnoNWgZHKzu7Siga5YT9VShUaS/zlsses38t76NYUl14MTj+lxocpi4RV
XT1oafy9VP89YvjztHHJBe2zVmtsjAgqVldTS/2sTgS8UrvHBETTwAooA4161uq1pGQw8GaNSzsQ
m8mVqbvdFGQ2NGxtqJMk3rhE0nhYfl6ewN21woZbUVtoh+VBI2altxiahYf+KfXzEU0A9GeT3MqL
6Ilg98HFAkpzRRvJzhnupm4gZCXP8Hjo33nxb+VAVknNa3ZdhfWNqBFqL3JtjXELhmuCXbEekSvR
tHDKMYf2PaMg+IiD3rY9SG14l+fxI5HlPXFrkcsOpzHOekDV1w09Bc2tfFPjhn0N+MurE5CjdGp/
dc/Gr/RB2PC7uvgFw7x46JjIee5QrODadkB/kpMBJbeVdrs6QlRwPSGiPhJTAe9lw9bKPQymMOA1
+AIjS8rakmgyRi2EFyh7s/PfqMIBz1qHdvKlZKjciBBOe6fD1iQfqLVGUsc6H6PU+iWxY5qJut53
j4KtBS4qyzEtbHmEhbUFWE+PGXsv7ozejfEYaUWqrx4cEuS0B35aeAztruNmQvmDP9PNDA0XI15B
AX0bFH+auiDp8QqvfklQEDciPVz1+jzLbtyqPbVfxcfDvhcbqLggcTTwL+fFLWTHUVMmY1RBEzxU
PWd0c+AovZGiFoC+3VX/qhyAEAkgePEqqs3tXnZQyvof83xbpqpq09JJmP9VYKOGmF47uxY9QPLC
N8M6GiHRbGaeqGl47xBBExS4D2VglVFS+3xepdk8WXpdjpGdTx5wKv4CAiK7VkQhYvVPbqda+AdV
eW2lW+TxRbHd2ejxXVd4hIhfmnsQ+YEAuw+9jUe9ykO7r+6IrURFsfggTXCZaj9fjlI70f7TF3A+
BmX5ZtQyzC9pbs38dupvUApvKiIYqcgMl2VMMlWgYwQzXRu2I7j7QAuXt507ZSKYww7EAlhjdFsp
cBpg27mEUbIG1A0U+Gu/qHXoUAIi1cbx8l71ZqcOzEz+UtA20hPjpNSxoB6/d2TDOlRIwUqA7cLv
FqdzbLsBDVIEdqIhYMF003iG5Q4h2ixXYubMT+7+IoPb2uS3CKs0rapzjFjJOqDilvarwmLdvewn
exvRAgckQByAUqkoy3zeEnU1FpW0jizVvDz17VPzkIaAAAJXaXyIYIupEHedZm24xH1Vcc7ukSPr
JjMZijGy5NatFwVAxyEYU+vIiGAX7Bxd8Bmw1K4JMNiruCAXK6TW5h77nUjX2nQrdfd6rqIjI3ET
dF/iP+NFdErvDW5jkq82KRbIhc11cHl7KJ04LNFZij4RQ3+6vHA7oWw7NL6NVC/bmWoN7GRQ1KOt
/VTL0kEv8sNlM2uc4CPZdjjcSYwnH2rNBcwwBpRPfWclvy4b2EM3rPyAUBCGwBt2NrexU2My8tSA
m2cvZsSAI0JD5z0S4h502S4rINPcezXK8C7ADfnsLe+X7e/O48Y8N8Aml3WqTTCPEuzKtoB70oLe
nm7KRGk/7xmmYoP/BngpAF9RweAfvY2Kya3RT+j2laTSLUfj+9hlrTcSyOmRlKICPjzKlXPQZekO
8OqTppJ7q2WFmxHlFYflFdOV29GQBCvMT8D6WeAmRUsLFgAwZ26PSEY2TNRR8Fk2PbWy/VzQ6oXS
9nh5nnlH+jCjrZwIIPFcIfKf44zUlyy3JYNErdNA4RhoIHdMdVFutTfHgPr/Y4W7DaQqmUbd0iEI
kH2pspOU14HU/aqcWoCd2B0N1hCqhKscB3+7drqyXRxikciRcUdEpwF5z5XCEhx6+1bAN4kcAp1O
fHMIVeuF1GVMogn8bijFRH09CJblLA/8WBc4JTIicI6iLf3zuhhZZ9hJbuYf9TTn0PssmI+JA+n3
9NW+s3G2NSBbjjKxBvG6sbehhbPMd4RAnbAypwyW86P8sqoc6O7gq6F9Jb7C7E4kOHcQX/AcgqTz
8yDRIzaWywxTKs3dtlyixGj9f+/fa3sirteOeS69npV0yJexhEfEd2n7WpQ/Lv99/tKwztbKOgZ2
aEuGbpr2eQgTRdpTQtI4KkZo7UGFr5XcAU0Cy4J/0zK4bG0vKGytrRO6ediBMCQoMWqCnuzcBBlM
VhnqXa108T3SMOfb39hCEIJSK3QF+MxORhGL1TNmrgOkgKBqlXcvsYhNYs8DIFwAEUMkkBDX4E6Z
pp7IotSUgDkeBOtd2byNUiYJsuF9I2jJARUtkn8+lHYL6IENoyUR7lse697r/uXyVJ3loR9eAPmY
/7bAZxf5ZFmxajUE16YJLfrXuleektN6a8o6X3VlKIT866sab5ObOhDBxZo5wmYPUbrpkVJXeoTi
ZUQDvOZQNwlFQXwNOXxgQCD6Z5DckWxR6gySDIOLRjwJyVqvfVdmZWUj9yRpdLPBDJJcEGvPEmF+
mNwGG5LO1qmOxZMSv3BcetQDEP3mEPdcxQs/JIP/bmrBeo5dDac8o9KuG6mQEgU2QR2Qelqo+bXt
prbrBEakBFUciru3905I1C//Mbn+vtnZak2M2lQ7TG5nHHp9AOkJWoT1on1sDHSyCvx1zxquRmDh
W5lOzgJvz/IGZPID9nYQA55+q/mdCVAPiVbtYDD9g5SyCYvmWlxZ34tgeLOyQC4Aoo6ztuQBxXC5
6MAqocSWS6cfWXeDzkNBmNzZ8OCywPGMnlQ0QPPXQkvHSdDlM4ns9CG3n+1SEUzgzii2Bvg7IFGr
BkzUyBnLLkwX3SP2DUVH8eVV2jcCFimAjCEIwOOLcyW10jKREVSK28l+qdLr2Hq/bGJvolb6BXVl
jEerApf9EagM6yBPI2B5WHK3tmygWxMmwtTunJG4yf6xwmV/UoHcc4xNEjWUdO5ClSeAijsPAgad
N2vS1Vy0goi/N3W4O5vIAJ0PRtDPu2mWCuh3pA6JIHX00uRp542xo3hWHod/MYFg+8IFXV/pVrkg
HBt4EMy7pIg6q/9Sz81vtAgJUsGdvQpmDFDcmcgDFVQIPo8F+lZDXNl5gRL5z9xCBg0qKfq9nUSN
hzvh3YERYG7A/HGu+JAbuZpUtCgiRWmpW8nj4srz1F2VFXgDyFK6jlJM3sgG0zUpNL7/7USCFPQ/
z0jA0585u5UqU1W3mEjwkQYjaBtSaxZcDs4nEiaUdQZ1QObhkJ8nkkngh21tAr0THQKcpHV8TOzX
orGfHEsNLg/n3AE/21q/ZRPO0T9esRgX9Cid8zdQHj2Wg256cyKqju/aAT5JhfwC3s151q9akocG
T1BF5GQsUKT0QaLGG2mEsPhdO4YKBBHmD5dlzs+nTrdnfZqKqNQYlCXiEWAG+nvONdHD1+4iQSUP
OijI2cEg8Xni5iLp51EesEgFelCrArQcfWP/HmTnHfifx8urdB6YsEoIeyvXDeiC+E50xUkmpbRn
iMdJ2rFSaeNOrXPU9f6GZApEYq34x2WD5/EW72oahApw1QZjJX8/pX3ssC6BvosmA9o96g47pSar
/sL5dFyrkE4oIFfiqT9Ax+yMYwaRyAU9zym9l0rAxisq2LF7LgGwOMjSHPSaoZvn80opugXtmRyy
Js50nxa/9c6fk/4vbIAswjRBDIveff51oup1C0CktIy0vL1dJAW5inbTSdPT5WU5a/rABREtPCs1
pIb6/FkRdlYLVOPLCYDVGh2ePdUUrzWSU5LkbxOVw67tPCqXj0zvrlXLmVysrulf/oYdX/wA4OM5
Ac3XZzTMjdUTVPMkfEKvP8FVSzg/vRkhgJf1LKiZJegI3rEHrTgALDFiQAP5S9FcQBdhaXCVTI+D
9WbX001GvtZtd9TyQnAa7+xpFbc70MIDomQaHyn+JhgWTiqXbYmb5KBKJxwyoERm9pemj4Na68PL
03hW5cZSIpVBPFRWwOOZcBGosSiVzBrXolC6W1sZRhccRNcrRP3fS3T/xxiorDXMInY1twck1s3l
tPS4WerEqxwCUbxfl8ezO3eIFP9tgX+NSRUrKSwdFvo6OxVEcYl241D1pFqZYJV2YtOaA/5jiQvx
ICw2l3y1VDDjYObqTdKbAp87K+9y8+Won2MGM5cJ3Pq4WJkqY+Ha5pJ4E9PA7jjXRVBpBjsUkwRa
nq4tPFYUtTvgFnPIhgyco2WLoqcBpil1aWlEJpUdAVUStbztTsMqwgXtN7CyONrnT7S7yplTE9NA
6OClOnXL5vXyku7uvI2F9Qs224GW2Cymui6ptYSyPPhJx8ATu7h9arq6tgjWdSdO41n3z4DW3zfm
aruaxzbBXQ/cunb9TeoLVzZEhTi+DPixsBsjqxtvjOSLo7d0vVAaSZceyODrQKzWtnKvomkKhO93
iUnvNGf4NVZZLjgkdrfIxvY63xvbdWE1jQl2BXTiSocyLdCi35FHpRs8Gv9FXvdpMrmrjMaM2NLW
yTTmew0MDuPwg0yxYEAiF+SiChjCB5nMGBADI38zfyFECi674GUL0D7+PGUMxMtW1mEYo5K7Hf3W
ZKLHop13G8Thf1bl7Pmwd/KFxuM6iJNlHdD4fkp9egXa0SZzk3fUV77YokrOZSdEQvd5VEBvzFOi
wKTEqKc216mkekZqBpP9NYdS4TA+GQ0EKui3y5O5Lsfnd7HPI+UiBs2pluqr2WYqA5mRQB0ar8Fh
MONJAO+0flv/pJIjOOj2oghKHHichUAl+vy5bW02DZQGWlgtqF7dOYU+3zk5WkLkuLHcUckav3Py
+v7yUPe2GlBqK432Sm3AXwMWcJIPY4nXG9l+KkZcNMzDIEuwZAmC1seLKT+p4O9c0SBILkFo+Hkt
B22JKethKR+n8kav2uk4x/Po29rNaEtSoDlS+0WSSO3Xy8ooW1YitMjeHtl8AX/ympVcGcxeMMFz
GtSG7I2FKL1V9lxHNZDNQVfSVHAD4UY5DW2mUBT5pENRhM4deQR3QuqBfiOYQsf2its2kH71vz/a
DDwR2nd3NTfW1983gTPFc7saq7BeTnnlLvPyTZKwMakdEln/t4Ss6wmxHSoXpcu+q5d+xmvWrDVX
pvRitZqroJnZkm6LSdQpsrt2m5FxYZoaKsRiKYxZFn0uNeW2IiK6m3Vpzhx0Y4JzUJlmQx4D+QLG
SBnM+Q91LHt2JuryFwxE4wM16II08CXi8O7QiZsNfl+IXud2ihefVkbjEr9ewgMxsWCDnYrn0vFW
lWLimWDK8stnJQAL9xdH0Nr/0UFyYfY0LlRrRC+oEcPm5MWGS3Hr+AGUS1m80vspKkDXeDOEchFm
6JVFo/8IbZpjNgJuX3uZLwL0CFaSL+EpalpN6rrRK5MBhfubpjRcCt2/HDrP2FK5DaCtS73ZbcsC
Upa4gcPEX4s0kNHcfUvDFLhGibiydZDiYEXYgSiyFLx77fsQ2lBAOI57NJ/R9hJS6hGohWhwoLTX
XrX/Vk7tPyP7Y4AbGWFgyyKZhq0tJz+ScX4enPL35dnbPe1AHfA/Y+ACpZrEk9xKGAMa6UAYgkIM
kNIUHcFGCo2RYg4um9t3iT/muMhokLyNmw4jkiq1vJ2zPrnTlCULk6Rgj/8/U1xc1IxFl7sYI7Ms
KaT9rQJ9sD59uGzkf3G+PwPiAqLc0EZCCQAFnofRL+urpgKFgd99lR4HcOVct7fW7GbTm3owjpct
754xJh6iwPCs4JGIG17RTKRuexhupTF5tqqlxdMuvvPGxuNy2MyJLrpj7mWBUKtb33FA34k/9Xmf
yeh1nJDPIrdtoE8wAY51G1Nj8aesKZ5nlNlu+iT5TpexuiJFZYNrbjTDfz9oMDF/QLMh3cJHFFuB
TliN62uUDIt8axYULcjlBKppHfjm12YcmcBfPxIvPp6aeGABlSfEJ8/SpbTTTQrwJeSagYNsn+0k
nHUPL/XKG3m0IL3mNV/aq+y6fWn6gz1GixMMKGf6hijI7S335jv4pCkpKYjQW4wcIlFuMlynP4fH
5kSC2B9d8D+9NdJd91OM3d4LcVuz3JrHqablpYoaiULnK2tRjrFiCI4s0ci4E0uy65JNJWaYzmCM
ltC+37YFOrBQW6ys6XDZgUTj4a4UpVXEC+rPBXCt80NvZAdiikzshoTtnHFRO1fQYz1pq42H7lsV
rK2txiG/aw9tMBWh6qPGnbgiknLRwLg4ruhF7BQmFopks6v0V7UjZCJY5+bCVnDWhdycs7QnRmHn
GJd+o7yxAFx6BO0Dy8Pixa71fyFe30vitxPJhTijUbTKXsc0DHrhjpVUoT14uKEk/zmwFRjdlK6N
YrELJua/ietb21xcj6csGRUHgx3D0VfRJ7CA4k1xU9/0y2N3nO70xY9v/2YVIXMLYRZZN871AUia
z1Vlp6huJWPq6SyD/hWzYsHJuJuYrhV8CFiCUPcMmVmNjjHYGoIJbSsZxUiiXxmQrPeIrFagdZ8r
txjU2YMYUgGm6fw3kcrSpfP8CIr5DgIgde8nFPLMl/fmXiqy/SpuyjUN9eSkwFe1KhCimYxGG6fV
Kldu5ze9aMAwS1RBBrf+Sd6lAZPWbdBRQ6iLV5VKGnlMNIWi+lbUYZzLvprrPlomPKPrPB2A8KIU
Ua/sjnJjkgt3ZBh7UE1hlLaJBL1rkrdJ1/1+yFNXNaprvXJEqJu9AIuVhkCcjYoEwKif920NesFe
01DK7OcuPYJhs79KV8ICgJTjQCvyRnBm7o5wY4+LE+pIq1w3exzSbQpRIWu+S7X4blRY5w64AqsQ
3/wbz9lY5AIFIrqmT8VqsTMC7CCfjVfILFX02HSpiEJgdzrBoyuvir0rDeXn6Uy1vjFxvy4Ausit
U1PIvZeA5NMFv2gXkN5igsGty3Pmoxt73HESa2mTFxLsEaIoXsGKl5GRb61ZiHQUdl8WURT8Z2Sc
oxDgCJZSGVEiNvIjq9B7kRoLHhX1LLJKoAjrTjvkpvNcttKxT9hPhdbPrMuhdRQL+mz3TrPtl3Au
tADPUoGPAlmXbB+cWYUAkOghbH8ZdTyBQdkL6SyX2Ri1bZQlxWDNIvOlTvLM9kFbyKFLBUC7fUOQ
xQZq5qNs/Nlf6tQpcggOFpEk4RAjkwvd2RXq1kmi8vT+rP1jiX/TyNUCnYsKsASZCWlbE0yXt+1Q
lILx7G1vexUsRYHTAC8xt9mmaaqJDN6+aJTHoLT7q0V9JUCylqQGc6/AEfYC9NYYdyY4IyAetbog
/4y7o9lYXzsLzIhFcojz8oSg90AXW0R5Khog9wCV46m7LjvYdPSVkqc9APLmkTr1THqD+7hge+8t
2loPU4HHXOksuHBStXo1os0LsQtcf7GEHvlJFB73PBBoY2AD0Ypxjgav5An3OaLgyEGJwJwNz8zR
pywNqBgIfENkaf19kyK2qprHXQZLem/7IMSp5hNAiVAN+X/a4Xywp2XST6sPlsgPOv3BcqirT1dd
I8Ij7vrfZuo4/zMG2tnOBF8guXNvWfXiLhBicaF/dZ8o6hPe9x5MDSROlzOhvZAP7DYIkvByDVUO
LjY52qTMhKo4sfPHcjwY8l07R5dN7AZ7G0JUAPKhLf/sKp2oJgSMKLAsme3JAMR6IGroPBBwRnUJ
ZrG6+D9IGuz6+opHRywEuykPH801pbY0ZgKlsxjHSVLBa5n+vjwugQkeQFoYRt6lDUzMEkgszVum
au5lC7s+/mcQFrc4SiO12TgaRVQ5t9l8oyjTqZaMqCreLtvZdYKNHS5RpCore3nWERgIGnaTJT6B
MenrHBNVMKB9QxCo1XAYnivNJL2BOqgOT9CSq9R6dmig64Iy9v6qQMIN0DNA0HiEoEoWA7zddhHV
K1OP0ruOKnrQ37ssomMfTRxgWANpDxdHY5ahu9pBSGCLicNIIb8N8Dx7qMCgak4fgK5zvKRFtwVT
FhFia3d4QHzjRgV855k+ohb3WqHkcAnaL0XYFKZ0NJ0k9S87xG5Rywa2DWeutsYG7mDSF1Nmo4qF
woub9AXNbZCtUVN2j/9ZDttmGfy2NXS/A2bgIGet4wL5rvuzkbSB2mmvOURxXjMTd2XDmqpoVpvC
K0gKOampI9fAyerHyx+851hAc0PACALqqMVxUVpy5FRfeuzFwaQ+3ltkXXXr2PkL90VTGi5vK2m0
yd/hzJSysmISckX7O8vvdTn1GO6yl4eyt8IrHQRAebZ8jpej8Qys8mjhbtq/odxti7oxRH+fO2fk
qUsYbvr4+xDooIPlLbmIpmQvbm2HwHlPp8lDaq1DKBfL61NQ7sqxZ+DFn+EEuDxbu4fLxhZP7ZaO
pdn2q634Jr2X3sYjIFavQ+hE8nX2BtmDQGBvL2Vba21g5kd+Y/FX3LFR+nRAVxhead/siL6j3cPG
XTqPHA9tQiG0y5AgQD4n86/+LdHaWqPZml6nfZPyjExltO+SMuorKYD2gkuXKmhySbD5dx1kM0Ju
L5XEGBd9hJfDTSK9ngKqiyLo7lv3diicE+a23tqShqF0AUquJ93T63BCjJmOY4bCZXxYPNnPXRI6
YKitjj0IIuMQ2D/Bau46KiS+1yiOYM4jFOakamKL4DMy9aEzZ5C8X9tl5Uqx6Ga9joe/WQP++j+G
+Df1cSTWNON9O0pb6CcsRnGnmQALDEWYL/VVbErXjEmCzHV3HTc2uexBZgAqx2u00qVrp3im/Y/L
W2E35qL/HyrEaLoGdvKzOzrUaZu0Ang4Wch9OyuBbsdXdj7+vGxmd+rW5kXgZHB54B9BNKljEMko
4fVGhSN1YF+Lxa58ugJ11DoCTDSAuO4k2AS723xjdZ3czV6LY6MulAJWbS37OSnNXUyy66Jh77pO
o8ayBJWJXcgr6j7/jJKbzJYC4G2vo5TSUfHU3sz8Lu3CPF6uFj0LYiRmRxll2alSQ6tPvpV2Ct1L
vX24PNnQ+zv3VBBZgaAGHHlQceLhQYqRl6jrw2uSKTZN1+joq52p7DkzavU97Qzk67pT+0zKiQcN
RIO5uRHbdw6AWiEQPFaUYWu7Vmp14ByfqoeSxD8XyZh9LYZydDKyyGbW1xEF+ne1WFCCsSFSG6D/
8EZuEnB6M+ndGMqXRmYnSpR7M5Z83QQzn8Kulxis1VWlgjmnvamBK8p0RXLrpL1LHSjrgGPwapCk
97FMyjCTJ+qCNgXIA4ZmKIjhQmgsqU8JTe+yDmIuVQ9dHjQVgUujcwvLCKsWoGZl6ZDakOGQtZnk
Liz7Wmn1tazMz6qCciuYEc0qP2aymbsQcj41DjhLZ0iOdkse5hM5ANr6amnltWIooZMalQt0a5Sa
edisGHSjmw5zUh8c4KgthhtereahTOnJZMNzn9jHZtFCohsntC4e0PLqS7SJoBR8Xy5jiPz9JBUk
QjP0Mad1NJndbUoay1/kHk+CCTiOmr4/oDjzqneOjIhqfsnHAWT+sZfW0y+0GeDm2mt3eQZ1eact
3620mQMwR/zoTe3ULQDcaUsB1TQ6h9SofuXKYnqOxmI3ARYzY0Pjpws1X61Ojw+dRI8E269LU9ur
9Hz0WWE7/tTqT8tS3tA4Pk7VfMQlLJozO45mW6WB1NgH6CDczJpxUO3uAWVb656qCXgZq6QPxowx
IIZnEwIVBIm10T5A9Re+kiueYvftF7xGhuOgpm4iEaADoW8A7TfkneD9eRxnCU+wlrW4zbL0frUM
cI2i/5EiJvt2p+R+VfQl9KuUNrJ0ybiK0WHoMoYyxECk3K9np4vwZpKggK+0d0WpLt5k58Oa38sr
bMcJjbzO/DJJMEScG36akSZFK1z1qy+yHtqs0pUpk9OsDCDpqccwT81XahTBGE9XZZm+Fwo5tlr3
YtiN4ic4ju4bCnbGrHFtJb2Bv16b/YyXIOkRaVLC3EGPxxYgREd+MXKgf/0CbYp36K0y1NCo00V1
aayrL1NCNSuyRjq6pFrg1BNr3X5sjk1lXVHFHNzWGn3sdD+Xk1CyW8CwJ5u5APE+Qw5vdMeuuylq
rfHI1KYRiLkalyjD5Ddx23hQ//vakdLw1XF47krSQYjbQvuuDCOG43yz01nz1pLA10oufzjL8Jyx
CXJvHUlq1MuN0iVTBv0gtYtqSPd5slQonp45hltny5VjMHojlyPaNKoGOse2fZxy/WjMzhG8IdSP
9aRRkDnigpHWxL6LLZajANh/09gsB4UysLChPSQ2rDT3F7uYbmwVYlvIlNB70Wfsti2t0q/l/yLt
u5bk1pVlv4gR9OaVtrvHz2gkjV4YMiPQgh40X3+TOueuYaO5G0drPyomQtUACoViVVamA4JhlQRm
HVtHoDlzZE2AO/bjaAQjuKru9US3D2wpv1ZWnHvDQJJPyCrxJmMIawT9zZEwqfa0vq9OKKA99YUW
Elt5Hul8r5Tx+FTlVnsk2mIF4Dg0PAjD9R5wCSfNIlDjSH6pRaXfju382VjIy9DlQmDSTtSGADf0
VCEFBMoXjcunesyW1PNYl5Cqrn4OinWD4STVndoeiocaAFhy+nuJUSfT7YjN2Zfrj8ZOonFmnEv3
5V6aGLCsJdoUEIyrawxqigqle+8jJrzwdbcmG5eKWFNfsWqqhxK05ngE9CFzKRhrtF7xS7nWQCEd
dxADVgM0YgIIEN5pbRpOjYhxdCdf3P4KniOgliZTHs2+xHxl85bAp6FJ/j4O+hEU3YLsbSe7Wkfa
1rlUsFJcNE5rxqoa4OsyyqFSo+VLOJDPoyKqMO0c3dlrz1V+7AzXuiBrApy2bmrYXm+LZHh38rcz
E1y1ZMm0MUmgAhRp8fc0T8N5ZG4vAzgKwRCC9KHPFBF8aHU4LtuGmoBug+8bU9cXc1hjrdaoRyKZ
msIYQzduF1n37KQfHQQFDMevzCvxl9Qff/SSSyNRE3QndTyzzu1pS8yZyuhiRfiMAH6cuosMKakB
UQMzMaKK2s4Bnhnjdpf0GUsMk653D3RG6O1mrlkOguxUZGT9+yYZNlV0iikq4ZjOUO/nPnusqi68
HkN2vORsHVz+K8VLqqngvMUQtu2y8oe9HOa8DWXngUqrXKtgzmD/jCCVsw49ojPHhaw4VSsKWaAy
qo2MuC2A/mPya/0US5zpoc9VQW9p5zJjdf+YMzgIsJU2zkwpzBF605Sqn6uNqxj14foe7kSnMyvc
B59uD0ZuthUegQSbqKc9dKec0Bntk52JumV7wA5opmnYPQiVA5HK7SBVDAYllwKfZaDYbqCDGpBT
75a3q1KI7I8vqZC7ZMcL8cygEYjKC+zxJX2pKBNZbvHMqH3l+BXm3A+Qax4Fvr6ziWeP2eo5G1+3
O9BbJOjKRfVCg8TSD6Oke21jhFYriPB7E6tnIZ57tE2NVhqbxjIq51QJ40HOAuqUw/0AOZRw0GrH
b0mZBfg9BOpKyuzWDWDNU1qIItZOvESt0QYFJCqnGKPlLt+Qg2eE1QUFqCF7UKcOuXKr3UhtB8rk
wrhZSPpiZuSY0k4EUdm1DH1LU8OQCCraXPhS4mUYc3OhUTtk4zG2nPe4RVKcqBI4tZ36S61Yz1bT
vlh2Iqqk7x30yhqH/FlGj5nHmErgr5iMVqPg9pchBD0hd3Os46QCKjNq+tv1q7m3TrCNouy8qkID
dXXuVVI9GnFs2TTCkRuB7mTF1xxCDFKKiVZqaui+GTScy2aM5NlxBMFuJ/pgJhQlLnR9gSThCS5K
upIlLKQC5e/PxTrJxk9Wf7++vl0TqF8A5WXqaBpwt2YCzUmRsqSK1Olh7n8OuexOooGDnfuPY8KU
DVx1pW3jwptUFRo8ETYauXvtssG37FzQPNp5Fs5McE93b5ZaGs/YKTBMUsVxCTIiYHW9LP3Kqtn/
6z0DsvnPgCpEXS6mnFmSAWirZVWUEv1QzskntdIHty8gb3/d0N6qVBPlVlxwfOXzE/gdvrAXIN/R
hwHfXW9ogUGLDOBitKzq2GOoWQgeoh1vx5gCWiSIGxDfuSjZpVVTQ4m8imQGjnCpMgOjal+gLvPa
2x0+jpfmvp2KO0tBOnh9qTt+iFCCzgkIPB0QXXF+aIELscsMLDVv8YWg/MiNxMtFk7IiI1zcHuTR
6DQDBzcxx5e02hu7p0IR4AX3vH27knWPt+8Q5DlQNICRMZaiWDNAIyB//RebpWjoZIB6FwOk3IWC
lhGxypgiLsi14VVGgv4MA2xDGP12N2xjiLtWaj+0+YhCSWQs6A+qVagAOZwIh4j3zYCBGjOrxip+
cb5l1kDkgpgVLpRePI+sDy29umumf/Nug/VKBiQPeAld5gPR7BQ0RnMQKUIy3yWN/UoS+wdlOlji
y/J5TDAU1A03Tqv0XqmpDHjeXhBud96us1/AbaijKLWSOfgFxdwGMkhWHCf1MTXqpYN0vO4ke8ED
mjSgMAaJKdbK3ahlmaisLSYW65B3FjdoN0s/E6n7ZPbZfY01Xze396GPFA+nB0ISMIDy/TXAk/Kq
tRIalRMk6NaZoUDKY3Yc8VV1nKbC+JkaVR1qSjq/MDalIdzBCEE3s3xmJhGNce9u9ObXrH/f3MLO
SuK0tLF6g2WPaTpQ1y4w75XW92U2vAmWvnflt0vntlpHXwMQNAunaltfDT39lrfxQTY1X89yHwj0
X0yrZOi1WVFjdt9iZhwWiuk6msQUpV9hbeA/HIWGKA7UDipLXNISt1mWarFdRiaToZJGNCNcmoEd
WQ6kS6yiimyNJYjTir4JV0J0ENSobyiv6W6aallwfXf2LveKAfz/P2bdvM1JqGonS6R1ymjWQPa0
SN/jIr4Z506QAeyfwYeZ9WdszMQUNVDDghk9USq31ZYf1UAF9Yn1feDKE2Ab1YFNAZklCPS4c7Zn
e9B7BefcLyFrlkPqyAAwY76nMtwWCgFQlBE8yDtUtGBONVdWa9wsQP65ZSk2LfsaWNdoPPWpO/n0
10B9u/GoDxVgP/vel77tSpMProw8FEkD7F0iuJCKVBuYkotGYa6UVGLFjOQ3i+PHjPTWq2PWIM3v
9BZVXKmq/wUAAQQ8GB5DvgtdbT7j1aHbCpi9RdF6afRnp7ezk9WlKnObWoYqeialtf/37omvGID7
ATjTLu6KoiyE0nhA2LJQb+rqx1j5bM/683Urf9AMnOsA4AJSec1ENFb+oCE27klHSCxJ+ZoVQKfE
/l0+mV566LwshNISKH5bExo3WeD4NeRKiFCoc8dxgdkGWwtgNtolujPLOhT5dVgvE1b54FpKfVMp
bgejue+W8bMq1Y03tyIW7Z0XyAIdNLrzK6P9ZZqiLZ0yLjms2rGSurYuzY8tm6ewGeL+aZhi69GU
KlGpdw9YArM4UjDKoubMZxOozWJOGwKZkaKhvwZOtoM6kXdLJyd1sb+bFjpwDjvSuLy3yyxMWHpE
B+h2sISiODu1fQs/AoAzfPVc0h+3HTS8h7KrIjtWDXcZEuhr5HYetLrxfYEIkl929SE1SQho3Sud
ur8PvDCPhBpoMOwGnyUuloKCgwnzSW6qLmwcE9Y8TNYoIi/aKymdWeKyGolSe9ENWCLzN5J6ptdF
sZ97QBLLUthBm+eI2BiKZoH2yjDAFWBzId2E3hlfC2QA+cmgmMbXymm6bfCxF0pBeauHrQXJbBHi
ZH+RH9b4UuBc0zEfLVjr/clXTZf62o800iwP3QyvdZccIJdSxA+wd3E3SzS4TN9s0jqVDRjNZsMf
JOsGj9wXdQIZU1XHX6Gf/K0xRXJfe+nDdl8N7jjntKtbvYDRVdMwK27rsIosTzGgqTS2QS6sD+4e
JAAN0P4CGeqqSHn+dsuJReM0n2Glr3tXUZIwkecvDdV+gAglzB3zBBXCG6PIXnTa3+jtKKjy7rxz
+JACCyGY/leaNM5+W6U9s0fgHSFR3gTO0N/pEuaCFqc4qbQTKf3uhUVcR6idQecMvPzck66xzC5S
Avb62Er0oJ/a1nWaGgmqhCKSxB5IlQpen/V/5B+frUUuGZ4rZ5lqkCqiDfDQLzeS1d3YvSg52t1E
TUYtCakClFO4jzgFnf8a84So8ljKyWDtCfPmN7ZBP1mS6V1/TXfX82GKH2IBRyRLjVHFZ6lVKZEx
QDpimQrpVDbTEF43tZNWYhwCECbwNcuXqsxGV5M+mWS4htp9a2uwQU9auQhykHVr+PPZGlmjwCY5
wHhqXwLLW0XaVMZua2u/O1k75ET/WshEd2NTPy4d+VKoraBWsftWgnMWMDoNSZfFU5h2PVmAisRO
jl6x3A/5UQ3A84ZWs8fUp+Qw4WtfqPW1u1oMZYFTF3ymF02+halAl1Y6vFEZfyQKA8jH1l7KRa6Q
BkHoul/sGiADYEQGqf5x/Tj3PAdf+LqCj0tbRUnyfKcbWSZtAXgP5pLJl6UqoRS31D0md8D5/feW
LHSoUPg0dAxqcNehXjJw6lqIaaZThsrSr0nGp0p9vG5lzz3xbWCiYYoxEETD8/WMXRVLWoNLByCH
dgtUU/fZtlgvuG97EQv+r2PnwCx6SWKS2/iQ1GGF1Al5jInRHNpGKT2MjuRA06QVqNggVnx9aRci
OKDEAP02gqRpwzMx/nS+NvRz0phAmiCixfi80OnU5OVDDaFB9GWtr5mXFelRwQQHjUHaJOX3aqKF
RiF5BRmCcjEDAMQqr5bJK7LT7Cj4cesbeHZl//y4VZ0HQjGAlHPHK5sSdGrW+oKSvtbH9YUENM0K
xy6wTuzbKAuH9y88dzUIVgsF81lAivCNCADmTGbkhILy6HsPEJU+PlbWIDjoyyRntYLitgJaM/Aa
8+0AvRxqNK3wFT161Wco8HoK2KixiwiwmOBXHK/1pKMuehEvMw7OLBcAbXkYVblEwWL6uaooF5gE
cPvDGCqB9S5WWdndys0iubMrbadW5A7WJPU3M44ZsIxN90XgIBc383xJNtc5rjOFOgWJgUN9XckB
6lD5kvipl98CFO31d2I9l0t+T84id1+qVC6X9E8FJKKlp3rqawahbfWh+AI9+Ej+H0m2wrM7wUUV
rXS9KpvXizRW3DoM20mN306V4YvrWbCXa73q4rJ9HJi9/n1jYbKogU9GWFD035P2mPRP5liG0CgM
27QIJPUTJa3XjiRsyBTaUOS09BfBT9i975ufsG7C5idokBhN+2QtL63amJD3PM6PIF0OlO9lOAI9
KtjTi2SKO0surmfUAoE+xYpNeiMbjbusaED1CLSb4MZfhHbOEJcayqmkz3R1mjy5UxvJjTsrTM3v
aozZtV70jggunr3+mM0myvlMenwB4+KNN3ZT+1PzBR8akeCoLr6ZuCVxwQS1gUKiLW5e7zuFN/mJ
p4Lj1gNCRXN/Yu5r8hQvab21zkIBPny7bl50clxwYYZKJkhXQvLROsz4dqgBfJSV3MPz71+3JLrw
/GxCu/ZaixILRU1pdgFADjLfpN5wn56m0kX7ApxtzAnGQyHq/l/mjX/2GMzgsqljeIsvZ02sAZWM
LcE/72avUiMrzB4cr0cn/hi7mPkQ8sT9h5fpwyJ3AZU4NboMJCMY31m+WpArgi6CC0V0T5lxnnbq
lrAKCKdgj9fjugw9H2a5i4heSalBDAQl0Hb2Uk0DTHt4AgfyfatrJ5Bx1GGf0XfVSG4SQ/3cKdqh
wcy760iYkzTHN63JC3fGyIOrFexEnDaoc1GdZ9/jPn4id4XBrJ4nMr6BotK8GUF3U8XfjP7bImJa
3b28ACGAfxTqLhfNM6WdSympsBMxe5XGdw3oVCUVJiBrKOf3e1XAtfGBDM0NPm1mQy3NOklpVNy2
KQy4uqe4JHfBSnhbHlvHE1e5d515Y1Phnupyza5VGzYHUPiEcqCTlQQ09kYwYENDOgauLQ+so8Cz
9p7NrVXuuS6yBNK7mExEmNJBym66OQigJA/K1cwFNSemqALnUQQY2r1GW6vcY21ilAKgIVgdvXl2
lZAYCI0JBJ2S0jdOqmv/APGUqFInWup66Ju4b9V1nbAEG4zCh7cYT6P1JNhMgdv8WfbGQinNCzCI
GcVUkRdHmq9B4YZ46HYxgEZxhJhPuRFGwb0bsd1LLjYU1tzlUE6jUR2jqXVjqz+b0RQkAkLn5G43
PmNZFvcwktzOXgkR2kPzvhJXpkcnAgd2Lh6UFC2Le6UBQ8nbQcNeZkUoYU4CQtjgtTAx9x/7NeiN
84MZzhJKrKJcROQm3MNdtMQpWoBrIla8EvVWl58FXiIywL3NqtWAxD/GXtKvZiQHw7cMVWpwuk5w
ktjV3h1/ertuUmCRH3KtDI0VbITFBU+WPjhuzkSp4iWXHN5ijPEBkYQmC06HO6901S7SVGybPnud
5WZHchiYX4De9CfmFvtgCSg+qITNwf/gmR92uePKtMrRIF/1v3euDLpqvXMJSv3eCCypUgTOsRSF
kv8QwD6s8meoysyqRqx2RGo3TKDNmw4loubi6aABU5EGSH764/op7r2wmx3mv+VAeerg8cNKqWyC
ert4pYn0hjr2qbAT9m8yjhWdi4IgMCqoRp8HS7umMsYkSryzmK7yvi5+rSBEV54VEMyVda7ujr7q
z9RdmxxeS0X2V3e5fIE/7HMBJ8vBNTNR2Nctz47WemAO1m+3m1w8TpjY8WZ/+DV1bhYMyLuC6zu9
H3s+jHO+jBZLWpolxVM8DV4/fY6d0o8rQRv/P3juhxXOc5eS2v2o4jyBpLMjQ/fwWgQ5pL5BvGyj
T+nJX0QLu2zk/7mlHzY5vzXzYXHmEVDd9DO69ShxDKa39qzwiY4pAxPxp0sDTIZFGEAUvfr7Uegf
23zrqjV1mcwGjhRFekzcvOWVSDlqf0uBv8YoEzqOaHOfe61aKfKSoxsXLezFcueg+JkGpTfUbraA
JszF6NhBmEHtOsvG5rrszaPfNmoxGuuyLOhghia0E70EZmNf/rXmbdkMxuoBg6L+dR/dD0Ebu9wN
BTfJXBkKnNQs/LW2Y3QR+vjP0OYOSgywlmHvARc9ijKB3VPcmOUupt0ltdWNWO4UTkUoQ4LTL/wE
L5hKfJDNeqZxQK1McCGFB8vdyLpWtNSuYLUYPCUsg//JrBDl1+/L/43y/y6z2iyVu6CtZuEbhFY0
qobencmX3HiubdGG7ga6jRHuRjJ9VJxZhpGhZjflhOAK+I6eyw+Y1vLsqhfs5O4j8mGOTwVKfAUa
aQKvsfr5Xi+zz5XS3ua09RurFmQdIg/lZ8FHVrRGPcEWc1zmLz5G7L6996jk4pkknnkQN3X2s5DN
8tTzy9h0E+tLBpO64coeiE8rL8dA56FYTZYhQeV4Br7GEyYE6zFdvFegLTPBegNlUx7sBgUKBgEQ
GAYGK8W0KYJPhRA732cv5i/ZcWsaGB4iwXyI7/s7EcX27qUEpgYKTWhIKvxOdxMlpmEAn8XI57g9
zYXIS3eD3MYAt6+qTdq5iWFA7nLkVHex9UN2Pl2PaKJFcMEbxQp05FJI3nbFyUrAYm2KcAyXLf71
+dssY/0Jm1hty6TEeD+ko+bxW239ltJvenO7JA+F/mY2r8T4obafgIf0ry9MtHnr3zdWpTEeWgzI
IHEziCtZqc+MyUv1UhSad0PJZnVcaIbODZE7CHhGdeH1vjZ47KHwUfqnbve+6voqow9qYEwkuwRS
WgLru4FlY5yL0L2ZLN2yQgSTsvAlQ3JxFIfBNjGgj2Gc6xu6/xxsjHGR2cZ3IfATWGmiYaXkMN8X
fuzbn1CfngLtex2JHiCRb3JRGiwABtMmrM4Gf/So3PajLMp41yt0GUH+ucMXcAJJNxIFc4XgtNG+
koOSgMI5fe18fMWUXnbq/rrpfn4XeM2PtB4GkHBgSVYbzF5s+VLllqf2S+9a2QE0bmnQR6JkSeAk
vOZH1TkDhZI3JsVkOIhxn7SP2nzsJwGS5pJ/jFsbF0ryLClGwrCXCkZnbQ9KchPqB5Jb9F6D+gHe
oCIEt9SA+6C6EiTahWiiPYfBcCiYbdb+PojQzu98kZsSRqMBIcUcRqAoD5UmEjjetYDpZEOG6CDk
g7ioYjCHWROaUkDWJ56cGF7KiOCe7QUuQAb/McEFFI3Wo60NMJG3uatat6X1w6n+dmASR7W1wW1U
lzWUDhQ2hvZXlX0b8HA3mFUcpp+CmLFWMvn7tTXExYye6IpdrYtR+qjQX22cP+1Gd6q/qN1Bz/Av
ENFb0nEoHUH8F50UFzzqWjYSC2K5ka0CL7AsbmqLetcCE/y3VaEnvdYsJrLy5mkgpj8ruWARe76A
zAIUJhbUyC9Go3rId8tJ3QIdVFlp4nZqZYNBA0OuDpvoLHC83Yd6a407rCEGi4xhNUCn3eXPdTgd
agwXYe5extMlyt1EK+OOZzKNudDXlZXSIybvDx17iRUicPO9/PBjQZgZPY8HJliLLBMk9tGQAc1k
P40LtAlLGsjDnSS/QBrMA4f+p+suv+cUW5t8bZ85zRLL2ERm/aji2wSVhesG9sL51sD6pG0Sm4nR
coQsL3YO5LZAgVroGLDudz+LCN9Ehrh4Pk/DXBU5DNFJB1Ya8jiYrO7VPJCWTODnu18t20Wtu7pZ
VNuCLwyibJhFfVpLJMZN/krIQf5louJleG2kAT+tR9c3cg1yfGza2uRiOUZs66xr15PCEMVMfvcs
c21oohbl4rJeMKPy52uAs2ZC5hgMyxjnBZqKC7lSP5vZgOpBpIzZJ4zFvskK88q+OCaO5WrsfSkH
H9J3blaoP1vHCTBF9Uy0xB1K2TNTaHX1zt3U4TOuVMtDzBSXZZXXdKPAu/aCAH6npSpA0OuQdeB2
xcnAPGQsKpDrffYrplZQtF1oDreLZfqJudxPFt4Kk3wvZiS2uSpwhJ3bc2ade/wcIlvAOgEOWUiz
mySY4hf2GXfc+swEdxBgMUSO0mKBQw39QqvwKgyvg3rGbUWv7I6DnVni4ulIliplCrBzCpG93sKX
eP4zm4Bakyawe/2LXvCZNS6iOpNdM7WANao0dxm+FrVPiz4dx15E+yHYQB57EPerfsMKCYQCbDgh
gWWj6tcoaJh2+Nc3dLskh4ul2TIU2tjDG7KpOeYOrMzOISmM04AJLElpRA/gnvdpEIoHElzRIIHJ
+f4C3kClbAARlTrgGpwhGorfJeigSAqaluLezm6p/FUF29SSj1FafRutVWxJCO5YAysfKrY/g7sE
KH/hq5zgZ7AQChkN/OaE9lsggWjNtz63qDBW/+K7BDPYHyvnLkXK8mbAECBWjogTxL/1ABMVnvyC
LFfzSp+8iOrSl0qE4DXYWuQuh6EXY25MsKhHSutbKH/70+JbX0jgeIblqcM6WgHVwcIrW5conmSj
fIVC0s1fT7pxP4S7NwCWjFoym1h69RbPJxa/yOl9D5zXdV/ee+K2C+Y/NQu5kTWG6eZIjZTQ/pyf
2CH35p+zT9DJjYP5i2iL9/oOZxa562OB4SwHCzQyhS55rOBHla5h7p2hME9cBTOFiZngYw0SHuhQ
ahQaPsknjcmg4AMhUUKPsfmrHQQEKuuxXvFt/mO0juOSLAy7ULIBd4fdKIka1Grh4Q/fzeTWJPQo
2PidVPNsG7g8BnwsuYIZGsSrnyWwYKab3hRh7HchWOp+D10w+2vjULT7e1Fy49+87CRYIK2yMuBW
Yxsu+quTxkB33HdyIfIr0fK4oAVu6ASgM+zo6EkPjmt6NdSRnmL/5xwav+eX1Kcee7u+pTsmLXnF
IwMSjsEZngHGqUpnsanaRKn8bRpTNzc/67EgJIlscBkhizMSk9VGKb0MVekWy3dbNAOxXm3OGcE8
gCRHQ2wDZTq3dUlsZolRaA1iUH9UDivs2Awx5CTwwMsJULTmt3a4gM6oISc0gR3lwYw01V9CHVO8
zWvfu+3B+WZF+aOBEdD0IYUSJEhkD39/XEjmdHz0KysDArdM9FVbKemWOloKTNOC/zLvJX+IP123
spPtWFsr3CJbVTGGpJbryMnQIkqa5hUJ1gKaVudxsMtPSauKXH/vDTkzyb1aRV3IlDCYpIhfb72v
hMsDXedYTuV7HgCVj24EnhHVTX31Vg5lv/03Ncqzn8A9Y0tc9bM+YG9lPb/TqH6c60n0IbaTllgm
Rg3AzgKupwsZMrkFp8BUKLDRg3EbbEBKLmLQ2gOUntngviqlogdnlgobelQ+M4bhN5+aEaarHC89
rm9Un7uglpLrr3Uk6qruhMoz21yAZuM0TBXV6ign2ftg5UfUSP1FL+5HQNSuO6loK7moMnR1Yrcq
TDlNB1pY6g7yr+sW9uLW9rC4ywb+gGGOO1iQlwfb+a3Hd6s63n9ng7tqUmz2MW1xWMqMp3pR6gXP
WowalDr51y3t9fZwNquiKyg8wcu4htDNhzlU02YbEyl1hO+VJZwDza+ABvnRRE6AYZwTUDfJjMl1
kUvsn9M/ZvnSWp3XZDBB0xMNILu1yXfmiHQh9toZlrkyp0FwBFo6PI98EQMwm8XrykjU08aVMQtS
sYcG9NQdam12+dYrj3r1XHbSIVkq16SVYHN3/f7jF/AfUnU5WaQHZ1zU9CACoKj2kp/S+KrXjeCj
fvcB2qyV/5CS2nGZtVmvo9aPo+JNfi386SYP5m9pwA5duHi3JqS3ozZKQxRBrrvQ7lFuVslFFmeC
0pg+YZVLQT/VJsZQ60VQ59vLrbdnyZNX1e1YmuMIG8mt86B6GIfzEgSrN4h8P7Hn9r14/ReAxTOL
66o396LpQGlNSgOeX6df6tn8KjVGcH3j9kajIFiiInlYh6MvpASXZWa6yewagOj6CP7miLnGnXYC
0C4gfhJdt7YXtwCtwFQmxk3R0+beUqM1SdPYSRNN8xBVDn2ijXqS5uTndTM7+T9qrh9muPfSTrJR
TmcJ4bGi4+RXqWr4mlPFUWzr1NdnUvbuYC/gi++7RbDEP2huPt/bGueCmapPZT1DMDFalCkqlOfM
+lrNJ3NJ/BrEVkR7TOvOLU1RnrJ3Aywbc3WyCpoRkMec+4oB+uMeWq1NlNVv1kRcSI0K7tju4W0s
cA+CM+TGXGtZE8ktJLqm0pNkHSqXIrypaCGcj9TEieeFYCE2MtdyeSz/WjxzxbBu1sF5x1wmptmm
WIeRW09VVRwgTkfcsinfBk0Jr3viXvTd2uKcodWzRXeUvIk6Z0a3VwLxHZpF8eIO7Nd/ZYkXHYsr
amR0PX+5fjdm4jKq+FZfeaNRHK5b2n2uN4vi1cdAmktNaqdNND8NgfEVZZVkxRlmXun1mJ4Bizv0
Jd00/zfoze3JWVyURysnZg3BydWKHiTTuyYBqlqLEKqrg11c4A//4CdhrVKbS6LDSjtiPmRo2ITq
UB3Ug33skzEENZHg6AQeb61/34T5OU9asiTr1c2Q5ix5sEjv149McHUtLjiAKsIoUw1u2OvvGWQU
5qXxakNE6C1wdosLEHPP2hhEsYju/dcC6OIkPy05Qt7w+/pqdsM7CFkcUwXk54IbNjZnfH5CYyFK
0fAF0dc8HLWV3pq9zDl1NVGFff94kH/ikdxhQ7RHyJ2p9hqQWslJXaubdNdMczUVxFeRHc675UWD
XMQEO3j0D5lRH3PtXwwP4gJ9LIX7CIIua7w4Jky0Y+Mz5XsVPzjAFpiOElw/on1X+DDEubRCCgYK
PxxRPjZfwQYdmXaKatx8246ix37HtzHGpYMCzgZn2gU+r8rMHl+uLT4WpMorrft51jwTOIPrCxJZ
4RZU2p06KnIP1RUao1Q/hqkDch61EPAt7MSes8VwF1XJZ+jlQWgj6qBdMMadp4xAwqupF8uPzBJh
/9bXh4t0YFwwFB36SYZ5oT+sptVcMjY0kWYvfTSAgvDIEF4nFyxA3c3cUdOX0R055XGu3VRjRXTB
N8PeroJUQoMgCEgHLoh5xpiYaVabf1wek4u5B4o6LzNFqoUiM9yLv3QOeilgfIsaBu4+mY6Fmw7F
L9ZW3697yV42bWvQF4DwFMBBQIyeh3JlBAlQTy28UD/7yq3uaZjqrv6S/ppD4NmEqKudkHFmjou4
lUkpdISwMC2JdPIL4isCt981YIA0CQpz6Nzw4NfBqTPbWYwmkrQexEXvRBNx7ex5PPLVfyxwFyvO
khSNbFjQMOSeohvcFNCQ8o1M9m37WXA8u46wMcYdz5DmTlMsqyNA5ua7iv5IflfcmC/0wAL6TE9t
VETWp+tGRTa5M4oVhZQSKE2iZLrJ+iWaZ8XTJEUAjNsJuPZ2G7ms2XZyewZ4GV8dE82OYDtZfGrF
pa/HUFkkc2oI7IlWxV0p2WaWFOuwB32ZZ4eUd/ZSBGjZiz6610ePD1HbdXEJtAnk04wPSUR3VEsi
xe+i/M6sXStSAvMLCswCf99flrEyYq76BTzcmuQlJB8G3N9ZY27CMANGJQ/T6NF1n9iPE6iyghMJ
rMkGr66cDrWj9kuM4/opo+d4UA6S1xIXQ7LDsb+L7xXBu7K7ro29dZs3KSberrhWJ9jrnVdoRU3z
N+hO/Zdr4pKLJMtVpQHXcFQFQzAHJr4JknB8LI9aADLe/3JBXNjQR1MGWSqMoazlLeoCMsAxiOcf
19e0G/4227Zu62bbhnqxU32EFX36ntQn2RS8F6Jj4WJD2lcYU5ccpJZ58imZ6Wk28uO46IJbtBtj
LaAckC6vRVbuEkmLWWOGk7TA+Le+Xh9mSHfF7+ZYBLKoEbq/Y/+Y4hvQ+TBPGtjn0AOZnlq99KCB
JMgZRBa4hvNoDI7OiIQrWraAoeThaLf+9WPfK9tirz5WwV2XKVMdp3Swii4gz8qt4qLZ401P8LKj
fkvvRLdTtCTu5hhxDREyHeZokyEtf5Mbwd0UGVj/vvHjfiE1OMSwZ2n+LseJqxASCLZs3ZKLQL3Z
Mu6qLIWhDfg4b6Okcq2XlbIqe2gPhe2xAJAaYe1+/+Z8nBB3c/QqXkbSYEUjKLBNaEpCc91Vu1aw
LMHN4cHetkKt2qiwqmJ+6crClccnaXhti19KLgL67jUaz5yOe1IBJEYrfIGt3m9v48/WF+VmZTm1
o+xtOTjBOjo63vaefGP4zVFBDRE020fBKa6edu0UuUhhxIWRzxN+Azp09/L3bp0Lfo5f6HMTyjfI
ygQXbedLfrtkncPOElQMwH+JU6yXxwYDeGlBkPwtLr6txgoCT38PewfhG+AEpoUyqaPr3EWDMBG1
64J10dJ+tZqTg5bu7ITX9/DSM2EDn6KOs06rYmbs/K6Z9dw2ZJQhayidFmsJxl4DJ4Wo1rLTjTg3
w3lLbxdmPtkwI5/kzwQcAyD0CG2/83vMyH43b5gNitpF8OoKrXL+QXU6oR6mdFEBFgBI2yMvw2y8
7dbP9N7w5MPwQwRx2UmVzhZqcj4yWk0PdiqY1CNyqMw/q2QAqc3M6+j/ATS+E/xRVgKCAWTaBgTd
eamQDL2LKmmWDsg4G2RcGCn0QQBwXKXDaYAxQMGe7vkLSqYWkOPovkDd/dxfykbNm7KpuogSEklZ
81pkmLGq7GkRxLK9hYEqEno/GCpZyRa5w+tzXZ16pRkAFUWbVYfIHt61wcABjj7Uatn/hcRhZ3Vb
m3z7EbKcbZfKsDkRZIWY1Ck9FDR8259Mf/Eo5oqD3K8rTwS427ELPnlsq4L5mcupTTnrlhhkPyya
6bs13KjWaxw//fVFR+0RCgganORSKq6VhkJW55ZFaQ/cVaPKUa6bN52cfr5u5/LxRkfnww7fpk4h
ONDoDZYykeRgpOBMSFVBnrvnGvgOkW1r1fJwMApy7oREbyAh34wsMh7g85j7rjyQpBIoSQfZoY7s
+/7vO7ZY1cYil5JIRNWWpJxYVNX/j7Tr2pHbWKJfRICpGV6ZJ24O0guxSsw58+vv6ZWtHfWMpn1t
CPCLga2pZnVVdYVzpCCvy83aLk//4uBORFAbOcl6Rt2MQPQ7jL4ekaAt3BjoYdclXJh+/F0LJg0J
V2UVag3nNnuSNz4KsAOEzPoLuGIdIm8x6IXZUszR8/0i/cu/R+rfJTNhput1qQ/zcfS7treyFgBg
AviO6xFJEG8+49JdOv1UTKhppqbMBBNKgr/XKcW7olxsk2flPCGMc5L0KMqMGkJqpY4sZa4PxJg3
Rdf8/+721O7YcJICQlrXRZwbIKtdUBCj6FR3j83Ak0N/7/n3AbAsSGIMQMwy+pBU18tOpt9nrCsQ
x3W3GuUiBk/CSyHJniCjjhEBRnPUOPnH+0DhmWSigoEIQNkUP+p3s6+xLqaMNSQTSwbwV+cVK9oJ
rqDYzVF/bdzRaTdKILhhgCr58k18XTtPVn4MFYCsCgdbo5wk78K2B0z15Acxl0SapaqaR/wgOes/
lWI7WIsgvGDp3A2r6GuqLQ9LkoBIB6tG4xxtcwDf2tfv6UXjAqgcAfcXvi87uhFnZhi1KZxNiDn/
SlF38qS6Y6VybEs+fy5AUxw80G1xYUAC9fvRg++hbtpyHQFEhgmmZuxcWRABmmfeqpSLRzTXQG7X
e0mfh02Y9y9LBxeb4KksjxgTkwYlAAwfxhnTvrGwQga4URA4oC/lL6KXEckSo6Mga9ihlJujAlJl
ayXjIZlF3sryxZCDOSxZNkWddtp+1yNcyzWWMpxXaWhWM6V2JPA6ROepPz2qXyLYQoHWZZ3YlhDR
Gzcr+G3K7HEVTWeZGlvqkJZP8ea6DZwnkgRNDsBUyyK2HKkZ/K5UHWMmJBJMtAy3oyO6nR174TfV
MX0kCS8KR9qZxUHYew0RqYFkEraQqBvtJOl9O/j6nLqttlpdODuzzOvgnAduRg5Tqaizdm0aFRwY
6abfLJFd3oSOchxb4P0QNI0wYWYp3zgHeWYdjEwmWRgG0NHnBLqhir56mGTp7ug2i2V+xlsfu5yO
9sV0kpfrUi8cKJyZqQIRVH/HB/j96+mZWuT4uANmYLHWLSfmaz63kp0ZBsddXRQEAiY83cBSeAas
vkiiICQGGXwDWMMFiKB7cogN3g7amfnTER1YBtiPJNpXZs5QmAazkKYS5h8eenSVNQ1T9cJNN6dW
lRlWwaMmPEsXqDxCZysB8E0I25gykTMuZtZB3gRjVDrZdEDqpnq9kT23JmD3rn+tM0fIiGNcvjG2
RisR5MYxujo9kspWtMD9iId9bxEuaoRMT+u3kPcuDj8YsP8SaICZ04zi2iyXFZle1OSFm4/JCvKx
VnGEpNcAYbbsSSG3VgGeVasrwTiZzzGg8tK9nqXtXm4nxUkHMjrhKrXWUo+iI42duJGaQsBcUIMB
+qTN9hglW7HAl7WdE1cgEbx+YpfMjuDJAlJZAkYs1mG0Y6+OuQR/GEWvsvqSZE8pj9bx/PVOj8lQ
wBGFwgREMW59gFdvjEwccXHdyV2d/CsaYHajWDme8Iqtjja/UHfR0D9ksn6+SeRWKBrIJHl5m6eY
Wy+kDhCgVbaJiqFwzE4+NqTkbACdT+H9riqLgUH0fE1NAZG4IuF9ird869XiQ5EK7pj+iIHi2Y3b
lDdmc/mA8ZAHZbJKwIxIP/LJi2PWAdepZxI+4pzYSfulCPdm9krmWyN8aTGUp2A7SL/Rhc6ewZis
Gf6octzkBd+MvvPHL2AuHkozQhK/643h+gmYwsrkXjfUS3GUbu6iISyBNA4zHoySTZWlcwlPPAHN
1jBsGQTf0v1fqNetz0O2o0bJ3G1QQuiqBq5J0FCziyXpVGt5WvQjCNTGoAA6qCjUgCaQ7Q59XHGR
sWgmgKT903Ut2XPEOAJ1zzKd2RYxrspclVUpEi3Fu9FDudBOywJryZxk8YIEykGH9S0NvM9nrOVJ
lowpIhrxRB0odmJmmRJnHfzMHKEESOGwdoQZACAes0cn9BPcjdRoXhLpgy1PGvAVJTHrvtM5oz3I
bGSHCEXrIEhltk766CZdpjoQzY7YE2zML+ME2Hp53329frpnacv7L1Oxpm7qeB+dseKVJGnLQu00
j1JAgSnSnVHq9ikkDrHH70LJhfE6W41/l0joahIlujZZ/1oIkrEMeq95lF6L4iOuqyPcUzzkaEs3
FSmgOYUVBQHFLVI2RbCG3uJ1LS98cx3zNr9+BJOtEX1ICcbxNSAdxC96vXhGzyMUYgP9Tz1B4EG3
XYwzDklRbcHvM8+aN2OvX057KyWTJ8qZo+aZff0rsiHrXRQlfwNnJU2tmdeOGJX6IlXQpohB2ZjG
Vh3etliluC7lrMbCimEOrW+bbO1yiOlcyUOqND+oz0tu1R5IBWxkuurX8lgAqgDIW1wOuMsqGqDA
AaWvcnZJezIjNmUDVBziVyFsgiWb7ruWB4jApkvvKuK1hf6sKcoAMvvdpSZNZ6p1CDEhKexEVh28
YV1N/Za3ezXjLaVc1OlEGFPOWXCfdWNA3aGrI6zWq0Ge1UdsuTmc7yYyjvunUsg3TSiEdyQTJ+Im
nyQiwhJzcq9kxNLmY67ETqwUVmZ+qfPEXdKHdOLay2X9PuTSS3gShKOh7hOxXTRPuQl9fLXKWr4D
OhiJIJDnnOxb46W1F4Zc3M7LH/FDLv1dJ3Il0gEwKp0AXt30Tp4TJxs1W+kBZv+mdDXn7l30JOaH
MCbOm8I4dygjaN4gBa16UOdv178e7+8zFgm25XzQqJFMo+rMinjQxYkTnnjnxdhhNhFzHjGN7HX9
fZdiubLLLVPMbU3MnIW/wszTiIno0hTWWprBLEjjIPHakF2JYeF78WFw4nvJNV7aJ14T4qIv/vhI
LK4z2otaImJvx2uUT6mECeUB9VOzsTIgBV7/XBybZ5nHR53U6yxBkr6Ap+p7iEV/LqwcTwbjh2tU
aVCxgYyFWMDyiu4FFLsjd5bcqPI6J7xRbEDomZOdiJwQIHNcCUvQM9W9YS7AT/DqV3JDIXFjoL2N
QQOeHCf0/AFxu76XLRUTYd84K+K8b0jN6uRWV4mRk1Gm31A8ZFifKyLsfJV3mCTkKHm2Hcv4y7Mn
umDkirDgPoBX5gZUY3tTtApchRqQ3HHyDkyhiVZWA0UgfLtuPjwlGW+SKmor5JGIMGe8yij34bUU
FocZFcfrcjh3kCXoSYe0awoVKhYr2Hmy2AIZ838UwXiVZG7zWUHH2IumJ1ERXRLzRl14SjCOZDXU
Btg0kCANnT+BN3VuODZ36aaBqxRbDAo4nUEI/rvNrVJuFgppkcOFqPVGOCa9s6aVk4TzpMi/S1HQ
QgoxYg6HaIL/BHi6RnFY0y/Xv/jFTP9UFyYLmFMR77cO2RvgD2Qnw8a3Ax7WJ2mb3aqgqI8s/ovx
0gfCeiGwI0Ceh6o/84FGIZu7QUAgrrTOMdvbCRPt17W6FLpOJLxXH06cgjSLmD4KIWHOBLfrMsAp
yLJHKoVC+FQ3eb541wVyVHpvsZwIxOz6EqtUpbbCqJOYfa3b5vW6iMvm8OvU3p/9JyJQGwQDUkdP
rTk2Boiti200fbsu4+KL9PTgGGsw864dMIWgeUKgbTsblFLjTrV6V/CxRMblwOGdGv3/Jyr1mSLI
oQGVyFo8D5MIDns946jEk0GP9USGXi0dyUek7uuwXZJ6G4FB+Pqh8SQwztnshgRLwNAinzDtI+s7
8CfeXxdxttJHY8/pd2HSvdUMia6sNBfDG8t4Nj3sNnt1QHzBJ3b2MB74L3KeWoyjFo3l7/SvMd/q
UrVVkYdTTi/6aenop1ZowGC9hf6X0arI1b4GwpbmieqqbOpB9Oe580naglqq0WJ7XMzKiqtl04m8
xc/Lfo86IHCMAlKDrb3ovY66R4cTDQ/xreRgxHdTB9pDfEQS4xdfWo6DuHh7T8QxRpKEXVLO74+t
FQhea20ZDTANQKPBMRT6Vc6O9EQOc6RSW8jdQiN4vq+ORWAMmBVZAED9In6KNpMTB+Nd5sxPyuKn
B/nIEU69wzXhjMnokiKsVYVcbLJ1iyaByhesnFrGTWulVrxtXq7Lo2d2TRwTR7qly6c6h65zblh9
UdohMlttBpwT7/3PsxZ2xkdJRzEVc2im+qE/+crO+KRtZhSkFLt6KJ/ip+uacayFpX3vIylSE5pq
AmDRymu3zbddyUv2LjuVD1shMs73xDUufdUDeRdSAH/lys8KCqmA4wIRSrLX/dDSn0PBRkbNQyK6
mEijq/b31WO7QfpaL5OyIkFbNPBnFMe1t7snzJJGgBwAv4xki6O1Zog35XdesZp3sNTpnajck8WU
ygIqTz0wErvMFhP1XmvDzfXvd9GxnWhIf8aJmLnF6lpVQ4xU4EWQfV1aV6rfjOlOKyoXFSb0vDKO
g7nork9EMg7GFDNBUVJYqCF9Ls3SUgvelh51HVeuGzs4q3dtrs5A8vCi9iin+0IAtwIwSdUVr4WG
R9HD8WOEcSURMipVo9UA49A9i4diC/axjQYU2J24iQ6jPdvVRnKBINHt8B66/vW4t51xLMaSjdg/
hPDRA/7sYXiK7vKXBsXvyF6/C7emwvHanG/HzjwtpdZPS4OTHYTcEWsD6ACk5+E28LQ6G37po9Kc
Klw70IWCHrh0gBFHmeR03/DG7xOX9e9iYfjknmuMf5GWdi6aGK9W8rB61bHflA6lO1IO9I6XwQJ6
53QLZXnfj3ecTBLbmotsgo8cnw/0J1r8VSg4gYfnOTXGjVSihLYprXeMnuJN98vTUNn9TodNClvl
aTyIu/Lw/1LJvSdLHxec7V0mozEuE4FWqxi6bTdYw8AzEU5A1Rgf0gzgL61VqFWbhaWGP9p2bxjH
qm//o70zSQq23M1w1KCKOu5FAVBSMa/exv1CjP8QGqnKO1oWoglzDOqNe2UnHIV7zaHUUPNnUXaR
L/AcB334X3GRLCt8V66YlI1wxXoEtvYWg+mHyNcxlp7fGbxki+OOWUARTZmNsqPJVodZgXGvurVh
pTeFT62w8oQ7POYxLBg3FrfQyDETFl8kTlSAhIX4fBO4NuU3su8OyQHAG16zx46BlXjqC0BUOGfL
E8o4E7Qvmmx6j9z1MR4w9lx8Q2/LEhJeX4R3roz3SOWyhXXiXCfRwJjbzhyPuprYBpqQkdYHnFDD
U4vxJNmkY67ShMUYn1dPeJ18oJJ+U2YXPUFHeRID3Sn3rcfljLlYsT3xzSziiAjitGaKIbd1Flew
SJDNWFGxmsPw3XwR3Ab8HKIz3mk7+UWW7BwM8o/XNec4aRaMJJ9SVRwaHHMk5v4kp1bT80DyeSIY
N2MKpJpNAh0b+dAVb6nKne7jpJM642XkbNFXg6ZEqt9ukDyvoKKUjuUPWvBu7RqLwoIn8CqoPN+m
M+lJU7ZxkyqQOue28KB4gw9uc9Uad6Nd7WVEVQKiA5c7Jkxv2Llzw0ofJkuA/PqeX5wktXEH+KUq
whfT7logkc1Bv+1dGWR3FIns3133D2HMvVDSXl1QgkDu0BzoEHimC8Gwylbf8/jiL1vJhyQmV+9m
PZcKgA54YrTaQom9vYoHvXe5rCZ9yGAC6yj2ubFSS5zsel+8UYb2yNVt4bPxSuzCE7hor1yJjO13
85qpFS3kTfboVMfYLj2Q3fqqg3VvYKH233m9tMtPng8VmatQtCGYDeh9TjfhVgkyX/GHjRzwxPzB
+D/kMMaPoYqyGCQolieWQM8Tm6wgQfSrCW0Yym43H/icQn/InX9JfXenJ7bfaSmANuiDnIBPT/fW
zI62OthCJVtyMbOp8h/JNMxcuW3sPIze9ZgVw0jQe3gHUrCnTdYIFSWQLlY3gqN8uu6P/xARPlRk
Aqwpr0bUDFBR3BJvOCADzNwKrGmvkgM2dLcMAEvlRK/zs/7cf1dSLlY278u+D5GenPGQLW1m0B/Q
ov+bBXSvz4xA/J7jhYKHn10/hUcensTl8PuhNONm8MjDdr8Gq63wPslusn60CuFRj5+vHy7vOrI7
H6iyrEJHrdY4EBwo2VN2VP2p2GS3KZh04888b839nIzL6ZVSAlk0JE5bcIz5qjsdatktvte7QbFW
f8WGZg7ch/Be/RLfmT24TzhJPvfOMC7IHPHPpJNONEGlRhTfqJ8yvNw7+AU8+7R/lxF/fEzGBUUx
sIoM2vWhRbp5Iz81KF5R1vIE217g133It9lD0duCwzttjvNjB3dDKVdUHSxQ75IHfwwGr4GS3PVv
Tqxih3VjKVVwQd41VEB4Ozz9faSCD+LZ0sq/8zS7nA3/OlN2TrdY47Q3Fkgcl5d+GLAilHlEe9AM
jMeaPOTCy+nUhzDGBQFhQamEGBYTR29Vv+57s7PXReX0a3gqMQl+2CiJOUlQqY6e9fU1Gd9EM3WX
/KkAADDn3nMMgyUAMIRpzU1axtI+Dz8kLwlIAK92XCQUO2tX2sLb7rBh65V27C/3HOEc56Ywmc0y
VVMvKzSHuonus8iq7ron41O9y59XW8qt6XF8wvoJSr4v/1Ew43vaLtRakRbm3x/fdn2DSZ5uCoxb
AIghiBB7Va0cA7Wjy2sJ8JwOO6mX97VShBluYvRs3ojP6yZ/aL8IUFh9be/zGejKvE9MjfJKoFYY
rwOgzSXqdJgT5nRtCqtDh27qXbHBcunNv6ydf1wRJv1ZQzC/ybQKlO/j20R00QR2w8f1CIyst8Wp
vOKh/mymlvQfswMWCaLKTbPCfgVN78rHHA2zxK2gqt8c+5t1R9WNgwKDplYuuvVB33DJaTjHzM5c
6Em69hqdRpvswRVd3QO9xb7ah+gsFTe8/gvHz6r0x5ykImEoJbMmQlsSocKhm1tRrXnRipPgsVgX
4ZCbGC+HQrTIHNv5Q/IUehnNzp32oNzqHIwhjidSmUwnLVQzLGc4A+TnPg1Rki97/4CUnacW43SG
pFWEhDZ30r26xVfamm7tFhvQrNiZE3ERSs6WV3+WRX9dCJXxNQnJ5b5aII9Oqq9OjMTcQPtKcZdd
E3D82uXy3ocsJqOJOyCYG3ReQdwubmwnWwOphe7LjrjjXnTqNq64FZVxK3Vem5MmQ68yt7NnqhrZ
rS/GJ/W2AzBDcavfIY2ygOix4+XEnPjIrlbkRlqWynsLWboVhqOuBZGxn8IDyqk838lRkm2rCkqm
KViqoh+PcoZ3GFgcX4bGwh5mgkSR7kiKGSh4c0AVqxlPOsdU2S5rWaZEDUccsXbIH5cjfeWIDyNm
XQCmE/DBdHiPALbfOg8aUEN6aLt+FW7GzXIIN1hh7F4pPUlvq7vhJeNFYk5GxbZa1YSMwMnCrUeq
Y1rGNvcejQ0GhrcYkvSKR5Bp+bwXOsfREMbRJNNkygWBSOrXaCFg8gQfSF28y8gJCIRxNNg0jIt4
wtejPZjYLu4EHY9F1Rr2KLcP3BT/bK2KcTSEcTTFEssFQK1+JjXCS/ddwGhDtTECefcP4jzvwzGu
JmtJlc40cUw3k0s8Eswv0UHyqSONwBK07IaACx7Euw+My5HbdiAZHWQSgu55cZfD+oUUFjlme+N1
fYpRe+CBjHAPlUlnsHk0N+nPdzFlNwCOlt056TGidHNcullOVGfbrHPcaP1AM7WyJ744qrvEHP/j
hWObrEuFAdeOOk8hmL3svgj0AKNaCBOdoxgoFtFUn5sbcYyFbbQCoCiSUT75+fyc7guwypmHrLEk
X/WkQ2FYqLBveVwRvG+nUXM6SZJmWdB6mc60t87gzo6GnS0ABz3SeFg88LwKJyixHVe17vVepefa
KpHVNffJ0HuTHiiAVqgIbzv6DxMqvwI922uV2mVsCX0i0rgEZlDtR/4pdwSXuLOtva7P43H9nHm8
4RTe44Xtv8qxkXYK7XH93IHL3FYGNcsAahYAB2xbw/2vTlRj3AyQAoxO/TkC1D3Tmr5pt66yRQpq
o6bvXs+fePeP8S9zWum4eTjVdJIsQX6LRm5rhBMU2AasWGdNLP0sAcW3CD8OuhSWfqg260HY8Nq9
nGvHdmAjHdPFZovPlaefTP1TivanzK0gcA6NbbbO4G8ElwduWbyRt/k3kA/syL1+yBAIYCd+dFPx
XBinbMCyODStgJ7kQiXu671oz/vlIEl28qR+MySrfKZMie33aPT+a7LCLqR1QqZ2Kx0/UG6Ko5xZ
0m4RENLNt2Jf3o/3mRPfxU8Rr0vI82MsvYOsAZpWpC+IdBPfFliW1m3Fr5Bc0/cK7w7wqtxs41VV
hk5fwAON2kj8WNz3D5Wf+OO22ku26omWuEseeDJ5JsRkLnNkxhmheWe2PgkUWEHgrVzwPBc7yWsI
8l/DCORB3kZB54eO7goHOkaIKjO3O3hxWxiUrX/3ItnG64hRmLSk1YDZC/22tqbDHCAwgMfqEHst
GqGmn2HGNsCsP8Zcmy8kRZ3rujc7gzBgEkK2DZvEcj+vNLdW/RkrTwAk2SQbWtvmlX05GTW7pqZl
RFzn9V0QzahNVwG6Nj9x571P2CU1XWqUvu8gJ96IP7ojJU9UN+aBoupGthqYXAf6hwmxX5/RoO78
JIVIpByEgwI+I0Bpq131Q/NNi+yrg+EAK+2BbDNg1SKdWALeleAdKZO7SNqoG72IUGTWd3DdxRra
c6o4kfFZqTsrAdJVIZUex2A48cKg9/REWxmIFz8rPr2jvKo5YL4KN7xdC6tGr22fH4FSh213j9dK
511OdnFNHo0MAGg45c7NjhSiPfX0+2hDKQ8aT7jlTcfx1GTczbRIZT3TyfppxcC5AmL7fKcqvF4B
VysmdUlIr0ctbTgnCpA0hMSqhRtVOWbRoRkAeYoiqGF8WvqtpgSL8FlteTtG0uXiBaXmkLDDdMbI
WYlilUYifkD7SgZrWizzK22zx9izf1E+D4KV55bgGztZtDBFPVm89OMP9/XjBzC3J5bQsJ3K98Cl
bctbFKRcJP1tIG1nd9jkbv2d1yT+Q2L8IZK5N2Xb/lVeb02r/ArgPDpaMNcO4IMKu6b4DGFiUaTn
YApym3N/LpffPoQz9weUnS34IXDg+Z4uFwwHwQUD2T4OxIBXAP6DdX3IokZ+cleVxSzjeYCsztWQ
EyCiCe6KmQbzrn9GM5pbNflDXvAhkLk1at70okizLqzutnuYMgZ00wcL3mG2Af6TW+O9HPDecJfd
4IdQ5g71QkxISedSKHZv6WV+63abf6Dc5QzkQw6T+cfVAKhPWhRu3OyN9kimzNEj0MrSSeAINTDD
Sm54rUueULa2MECkSQd72jHZNgCZCk2RU1T/Q+74SzGTLkafmEmH8vPPgc9lmx1rrzqEGGteHNmq
7SngZhzUBs5rwh/SmL1Ts1uNUaRtiXQfvWnbJJie4ofkoBzNw+jmuHWOGIRH8o1z73hiGT8zEiBf
LXQWi04vTW/dkQS5EzryYwYiOcfcarvYNT/9uzDyoSzjajolWqQ0hNSw0y0tWrDwuJt0Hi0j76Kb
jFNZTSKMbYoznbbqdt3TzLV80Q+DQy/C9GLyLIbjxEzGsdSmJNX4inQS5CdLdeSnb6jDYiqBNwfP
CxAm41MSrJyNVfJuL9rd+o6qE7nJIQRokgU4cjd94t25P7RjPr4a41HUOaqK0qAigXdYoktI+dRV
758sKHJlMV5FkDrSGAr9dKjSJBgYAoqIT3xkk1tevsjxJSbjS+RxmQuJFrXXcTurr2bGtUN6if58
t1G3+t2TpGk2qXr3rszkxp/oTCdIUJ3iGwafuOjbHMsApu7v0hpw8YZYhkIFwQOEzRvgKbGY0W+b
V8le3eYmeii+XHci1yONIjI+BLufUprSYqHsG9vSG3eK3216blfguqsCdNXvelWNNCsL9fmx9kVd
O7toJmtJYmfgRU6O3wBK2O+STKUBfCg1vgbTTardIflCmRdDHWTbeKUv3V4/v8tJ9d/3Cmjjv4sD
F1KqTxQBIscUV77kXiVJAP3OObMx1+1cERmPUQqaUZXUY1Bg2cp8kovH63r84eX+oQjjIIapBP+a
DkPIX1XQkzZYUs0dUoGSWsMRCnb3vkWQuvrz+lw4yQ2PXZYTshWR8RokS3MlLHGSo0e5zAsUPcuA
mj3QdPmwZlSda9eacRx9GHdjT0vzdHD0fSU2CD8pvTX5tC2gu1FkDUgty2DFRr/fY9gA61ClOz8X
HtbMCuzx3V//AJevPujcNDALqvoZmXs7KmMWZxJ2E2/0myZBIp16wLneAO/xU7Ghv+HfVZk/RLJt
3rrv4ho1deqof6LJVU+Gk6N51njmJ24IuugDTqQxvk1oQImY0nfZOFg/C+nFXfZkYgZwdjuPrsyn
buQJ3vVzvWzYJ2IZD1dU4YQdfohV/cmd98qe7KpD9XkNojtMdzi0BzQ49D2owq+jJ8otLV50ESc/
gPF9eljFfUxNrS8+J3h7quJDs3KsR77oIE6EMG6PlEAXVmngAPWaI+3Lm7S0gHMtArjwLrrtj5lH
q31/tfPdBuloDn4CPiIOT1nGH8ZjLycjhZFpkzfNfB6UfbV8u/5FeaoyvjCZ5NYgMxzFaiaOBvZ4
APNel3CxgnBymKwvBFLnHKW4isnQOqmh+s1QW4mZOsoAYuNO9sxGvLsu8nLcOpHJuL9OEEAqWkOr
yUb+CStB05XOWhShFSHTSPhZKDX8Mxd4IpFxgaukqf1KX7bj6+T2GzoRNGA/TUSP6R/kvBxpbJO3
bdQePBzQr3fo1DGKmJ5+pLNOwBXf8aIyz5my7V48/nJJGt5PE2sW9wSMUHRIv8SU47BpAXjI86Uc
u2dbvXOqVrFIx7g66ZAOx6YLsu6BYyK8I2QcSZHUa9e/lyL8GiXKOYj2BvDK6aPW5JfyL2GHUXrR
v+IR29nNmyGrQ+quaQ1iOSR3KAyIG3JfuysGgCjsTAn/IR/ypyUIXd4biXMF2U5vUejo/RD6AcPb
evJBDmulxqOgPfTNS5bk7vWj5bgUtsEbhepfLqUXFztZTKubeTu8lwtJJ+fJOJVQ6tKloBrJvnkz
7rNgOuQ3gFW2iT/s8ZrepXfcnIoTcjXGqUSjoCpoa0HmXQniKWVfuNh99YW3zhHu5ufeXoKO+5S+
mFqdKMr4lawC7E5JU+JxNa3CiANJDkr5rss/xXHEwSPgXDu21aujzwNIdijYVo99JVmT0dj9YnLM
gyeFyVxQ0P1roiJdx0dTA2lMMa/PFRDfOIHnsh0CiFrHQvk51YIkdGsc5yq+V9oIQE/H8geYPTgZ
0WVtPoQwRqGgRyeFFYSsyzFut4ZxU3NXPi46D0UDTD/+gf2dOTExzZolHWgyq9+DEAn9olG7Kfvb
KHLactutBzX89C+u8IlE6jxPKn7jhM3LtILVhQt4U2XhVjDq1+siLt6mExGM/xVio1H0CUqNjWSl
ZWyt7ZsSPg0zb3b94g06EUTN5EQXU0nLYc4haNJf19QX160cZdbc3mYtL6bQy3iWBJyIosZyIqpW
CD4UrQshNVzcHrt7ij2a/oi1HOx5AaTNSTVLRj9BtqQsGJ/zFT0Erp+6GNlOfgWT0hnCPJkGdRk/
HyJUNPDNnGpTYhVKu7/+GS8nByfSGE+MQf1VwN4nmtRfta1qT0/RtreSjfwqokCcecKGR9d4Obk7
kchcOaEQiq6K8EFrJ93oXylvceiQQ/9jdakP/ndPrRN5jAsWpXjUeppsJbk1O/3jmHormJIHL+6s
8Ud5VGwtQG045XOccL4kuwk1rvWQlxok99i6wOQwKj3v059ki3HlG/VfDet/KMquQeVqtJCG3vpy
H4LlOsPWReJn6Pa3wEecdrys5KJ/VkVFxY6eAu465lyxUAJkh1BGkaQrd8mo57aYDjzU1sv2SXQi
iwaIDRV2a02Ta702YupnQKTYg3NqDoxNhx2E8lh5kRM/aZz4dnlk4kMi+9WKOO8TcJ/TjfzKUrPc
JmVrRbFPCs0m/WCZ3WRFlWE1a29xLuNFX3cimokUkimUYQLyGg90n+o2vVVdFayGlDnSUbaqp7xV
NNmkIz+8j3kxDp5IpqZ84vpIG4pKLEByEr7G87ch3IKEwrmu3kUZmqqgDQ1CPZFNY9d5ytMVVIhe
pO/y4hBnlbPOkX9dyMW4BOZ18KZKKoQxcWlcQ02TUx1zRDk2yE0ghcnfGuwBydzePhstwLtuSLoE
jnCiiuBoY6LFEJlm2dDJ/MatNzMskz7lUPP8DvR1LFxIbuzmT2Sb7jKPN2xz1lVgZTMxQosMo5To
C6udKnLo6rED/Jo4eN2SYqUFYAGWlpmDYyZDedAjs7MIWMW8DKTX3vXjfk9eTmMm+0uY+DGZShJ3
Kq1xOKtHgMUZbjABHiTbxG+c9P79PbZpEct+jktz5wtYH/tTPgG9BsH3PuNAmqvcGIwVXoiARqrd
aFitiQ4qJnJKN3vgPWzPvBErjUlGwlKuapLAGxUYA6qOw10eAz26SS0ZTYn+vn+KHPPb9RM+eyux
Mhk7W9KixbLSuweUvCm38lsM2n/R9sTHluJ3eQ8Inf/3prIiGfMah1kYhwSHWmPPZUBjWkksQ33i
KEYD/bnpfHw6xnQGdV0HsYHP6Vz9FZwM+kteAuwL/CLTJ0rOW6FTHD8tm6a0wPYk33PEs+6IVZLJ
Q7pMrha8PeApnsvHdW/uqKNtA+GtkFFl0oLEAXkHVyr1P9eUZqImzEdPwwJKL3Z0zG8pj2370jhA
aXhGE80nm+tacpSUmY4dXQZpmhFfUshqWxVkqxGPRc6FHWdzAeYs2SdOJQo6HVClOau8Le4x0rzr
LfNgWOb2Z7z6v7NIViITsPSyTju5hmLj64LWVrLVsLg72/lRBV1qafOKaJed/S9bZXEfaqXs83KB
gj+HUMZAQYm+9XmOnSeG8S8oQbVCJb2LMbadn/kD+tI9V8xZjsOeHuNT1kLs4oWmirQDTol6e8D0
UqQ73koEz/4YT6KBcS8eBYSHNSqsfNgJ0rYSn6/bOM/4GD+ixNpIyh4XuYvv1mrbkbfrf/9soIw9
LcZT6LlGsmzFaYHyzPAFSw8oMoZ8S0AAhNkgxDg/32Im0r0ul57NFVfBpr6TaPZlCXJxL8zTfRXd
JIvoGqZujcD0vy7pD1H8l3mzOa9iVjmQECGK3l+MseDtq78qzhrQOyVv5ke6L27a+meztRTNAqif
4HAnhziukX2/ECmv+kHGMdPODKi5LDSkvATQdIqd4oh5rvGsycp8VoVxIYuaknhp3pWeHeH9jT/u
iGv6QKZzuA9tTrRjE1O03UiHOjy6/hvzRtsOdg4MIsxjo+WWHrF5DMBJHTstfPI8XtLC4juYldF3
VUYv+77fT5/Nl8rWdUt/WnNLC1ZQp4MrcubBhfLUZTxMBLrxaajgn8V4saLmADwkVwQ98DLrTmzu
io4HZ3s2p/3zcxqqIYKfXlXZyfAaaDJh0kNNTG/coScQWeVN7IF/y6dbKIMne/GOXlNeU/WsoMEK
ZuyIVEOTpD0NRZjzT3aDD9is+zKgCIf9d/OW91T7gzv6UJR54nQLkf7eJu8rpIPzQ+lFLokscIw+
F4+4Ldu0ssWAm/1SR3rukD4EM9Gp7tRSICkUbb0BDNAC+nJKAL/gokH/RrsvvU3fOryV9st+8EMs
a0qVMGT43JiDl39kUmR3y0GNAS36P9KuqzluHen+IlYxgCT4yjRJGo2y7BeWbdnMOfPXfwe6+61m
IN7B7l1Xufwglw4BNLobHU6XhXNdDSrr5vcTibNWRT5SdZaApD126Fv3CrxpUIvuLAf123Iv+11r
V1ttD6FG/0T8U4DOx4l5OeLsWKKSLKCsm15G1WSFGbydzehnh1shOea6pv1cJ2fQ0KkR5TWr79Me
WXVLug/cFpq2jO0FPRuhK/J6RYLD9v0supCqMwky5j0VSuEsVumR4RhUht2Vxzq7FWyjAIwvd0Xu
X8IfHKK6aW7qA+NZQg0AyPPNhyG3kxdlT2M722ebQZSx+BtN++99tbj4DVWqDDcT0MEtc0oZoxXr
VpycJIaXkHiB1wtEVnA3LE73SJkBv5SFGIdssGPjqZiV3VQYNskS//q+rntyn2vjtA7GcMttg2Is
P5rCO7kJN52WnnKj+h9hOB2ztHLS6B+XfXpMktHW0t08/Lm+lC9dEdxN4+tbo95asoI940EOez+B
jyPzWTIwvmXdwbo3+8k2eM3vYl80lOdvHK3PXWTneXYTlJpWZhFBheq2jOGjtupVfr3pDvgLX4t5
k6YT3EmbadPcgsR7h1HOgrUL7r7FaZnF6tswx6DCj5kSll8+xB6jedT2qM1u9pKYMo8J/RWrYXHK
RkoyWlMWv4h2+ZF45Ubdmej5Rt2cMG4hMsV8CSwdSDSHDKtDzF19iRxlO2xD4GlO8/0/cFnZ9fr7
tel8QWyk1XpisqfHuJcdRoA4IbPAnobkIK7TE3g4yCVeCk+XDXqctxCe7i15yo+6D+Yon56CrbEb
9uFT+RQdyrv2p/xwXWSu33ydL4sFwwum0OtsU6fZaaWtVR6zpRTJpQiF0y9lP5IuTrG44HmIbfJS
3JUO42EPb8EC5i4/MHHxXtRGLMLklI2aFHUttUyn1XdkeOqTh1F5vr55H6yJ10SEfcPZjR9nzOSI
0CaKKBcaZo4dmGkDuKdseuz0M9ws+wX6RgOBZPZKwHeieKyaJEM1yfXvWPfH/1/xoLTi8jMqkrVU
ZyZ/QFIh/TW2HUiNUd7Z5s4AKhnkOK/jCTSdLnN6RtYLVOiwR7OpI3E5gaI5N1wjbDwq4SUQVW4f
96cojndDMx5ail4UAsbHPDj1sel3oRY56YImrXgJSpvq8gseh6Fd1TISMDLdXf/Y9QjC5+ZwKkqd
lyELDJzRnOyU5Vfav17//SsxXCrLBqbKg3VcwRxYHgC5ldise+rHYEmS7CD1YowU8CUvvxm8aDtt
Ruk/ePl9XdYlKud2Ze0w5WE5UD+S7mj1nY6iOh4BAF8zayWxmUxJQ/05S//I9bLTs1nIgPRVx16s
gmdAQnwfxcAV9o6NCmcjIWroBXkn+5o3HkQxl6/O4yUY+5jz20rjRJFGgHXkxdC+F03rB9bWTN7Q
5uMKhOKrJb7E4jRePs9NX4Q4nrFyNBBoPTR3wbd+tGmE8oK9vi/9catpAtSvKu8SlB3p2QJNSyOZ
VXbUV8fnJb3Txh9TKqjPF0k7z3rUyVEwTUVLofIy3YvxaDqBSxLvxM4rYifvPMbALy6r/AhmX6ra
y7VxOs4Y5cgyFKyNpvp9ly+JbU7RnUyyGxoNXhyrp6mx3EI3b4YAz7oYvGEVPZKwLRCS6A+NOYOd
NEgPTR99t9L2WAzGLc2ERNuiI+A0I4WyG9UUn/nS+cUObfle5tLTgK4Cfc84hItbUciALfzaxnDq
Rwrz2jQbpn76wq6rzqXDFvNIMYZn8f5HoeZ0jmpWWqxj1Kqf9GNnw6T/bpXmMaE9uotV4mjzvA0V
88ZM8kMwJYe87o+gxH2JMFpZ8CUC5cQX2SaGmofd9KE3EM5MvtX39bPkBX442MEbuUGW4Fl5v475
1cheCCBfadtLXbREHW40HQMMHUq0V5MEjl4jg6XmiO3JgS9r5vY66IqHcYnK6aysVpsApFEUdR+W
DbO5z2/bzfDYTrZ1QD6auVHErsCJktjd9yFER1ONHAk91odSdPoCXc3TLVGSTktefOz5gE6S9iME
h7gxcgvlP8nGXi6c02VLWswFWYBGNtJbeGQMa4lrfKtdfZM9mL9jIUuBSKTYzT5TnpGiqvBSAajm
sTNUj2khqj4R2B+DU2FanBvTkAOhY0HZ5SEbEeiit5Z1SySRmv76MLvcPk4PRZ1cjVUPrHkfbNjT
5RcblcAy9qIskMgi8LW3aikvzagBStZt647uwf71k5zyN9YTzLh2i/vsWUTVs35YhKJxUCVU/3gr
nh3W3AQFTaqJYhSYaSsFassMgdu4Ei9kO/gJwQmgFJShUee47xlLo/nSEVouQptdfouCSHbrGNlA
ZaLEvv6ZIrctCHX9jcH7xOfkEXHR2kjZBaC45UmAckTTcC2au1PwpOuhT9rIJ3ngD0l26sOfwfhO
xhz1k/1u0pt9bsRuR2KXoHUk7IhXWO3mumoSHQEnzUaQWxVGBFJfIpndN9uRiNIMKy/+yyPghJiQ
QJk65uOypBFBo5hykJzUAQehx5JGkqg1mm3pV1P6ueWcKe3GOAg6CVtevE2+DNKFfmOXKPixvmt7
1lMPtnqBIVt5SV0ukTOpk5o2pMBoLYQ03O6m85dT+Vq5xc700/vyVk8QcFiOGXqbDMsG587togu+
YKXc6OIL+CqCJM0VJaQw6uZdsNG2bNzuBCaoYi8OcqB08PoOf2zH2b1FuXSrjB2ERmvoFpVkTjRk
XquYCG+isqo50dSulkP6e6GPo4wGnQikvcVeb17l6LEychsjEjrEtMoXaT7W9SnpH0vrPslfrfBW
VpAUKtxw9NMR6cXyZzZ+03LTqePXtEVPvbSXBjtafnaqF8yhn5atbVn3avsYKsc2fqDpXdYcs2lr
JA914rdIgyrZDQr7JfOGFpgeOtkxGhpSR1Jc5TSrjmzaUvsWjY+KlNpmMeOO3iqJ6qjJNlbvzO5t
tl4kso1/9IoTTbsYmTI0IUR7NZCdvESGRXIS5Hsx4aJFMrb+NWY39eDLtWuhDkjHcHUEC0PHbJzc
gGfRSfZAdkHzHnY/O+29gsahZJ+Cn8y0fk5IXI+qPSYvNHKjxZVQ8dLaEqL902DPnRuFN5oKqkI7
6Jwg+D2mJ0NqbQVPRtpvCd3o6HKlf6jc+kk42r1UOkXcb7QRWm105eSZmq2dkshW5c5RO+q03S6s
t3W5G2IwA5bbqL/NjAd58ppwW6Z7Coa27gDO3jZ8mIedUjm9ijJV7ZGog20m1B7mtzp6QXcvKfcx
PabvWQjx6/+oyyYxeruRMOcjtgvjW5JqdjHtjIh4sb5XywhZhft2vs+6rZKAqGSzaHu5O+B/1YE9
FS9d7ASWn2JUcPQSFYd+vCuM75KkOkt3TJRNGS62DA5RSd6HHcZyf2sw2Efqfo6YWwTfsdnEGDRN
PbSv2I0B1hPtB8oY66W3p7l2Wn0/ju8j8iiZ+dyl36XANxO3e6jD7ZC5eXCn9M/K3NtlbKKE1G4i
xZeiJ4zituvkpgr9qfwpFTGeZn9GyGck/ynTQuSiCRSYynmLSj7TcFahwBLLXn6NXnioMHUHHKqM
5hehFrvdlS7qrUQ1ZetvkH8rTr6CxrTaYJQMXGvEw8CYFY5enCuHNiVwD8U9F+uO6CcaZ5kHYkWI
VmKVLRKVsqehGlo9GfbkZdv/gAj3a+buUj9ydtiySDOETEMnaCxiBfspKB6irZikRnR4nEEt0AAj
aw020apaB2l9B8WudjwFIiERbR9nVaNxspIymZlVZc3Qf81lCnesB2E8iKhhRYviTGo0FbJuMi9K
M2Z7GI99/ZY23657Iispn8sj4oxo0KOfvqwAwvKB7Ij0G9Bg3WGmW7xpXYqKv+I+6t1iHwoLW9hm
XXEZ+OIaydCbdOpH6ucBZmmjZHkrDckdCus9NUqeZJSW2YLFssjRNUQuUdCbcpEuERbLBmvVD38N
ezGQoMfLxY7df1BJc7G5fCWNFZT/eojN+wajroLdshm8v/oixaXqq/6BSXWTyKqsWF+Y4uI4lcCQ
jKhmJ3vy2LqKXB90OQcLdJDgBUiKygYpfe4UNBD4s6uSegbNXb+mDadFUXD9DJTSHzRDiVwTpQhP
hWZpvuAMV7GoKssW1AfGvLMzPnODeiNol7nEMvW70SsVbCtIOPGOx/z38BR3O1RhbPptJaqBEMFy
irPs9TbpUVLtU1J7QTF8R0b5OymC+/9xeew7zpY3qKWSEB0iylqg2biHCDNJrAf5scODMPPkg7UT
RcFW7+HZjnKnVw7J0PQTIFV0ks2qPbWPlnJrLQ+aIiyVWX35nGFxClSfki5LNGBFu+6mfEAhiZ3f
GmicR45Xc4JX9VVEeyc6OE6L9lpfTj1oFH1iWDvVSNHFlYPDQ1cNUapu/UFytjhOlxp5GvYaC3PB
gXWSk4VJbCjwujW+Ldv+d+QO4JCYb8jNlLrVPvLagyghKdhcPrKH2Ydx2wXAn4fCDrQ/1SBaIhOF
Lwr0c4V8IA+h4qSRmKhYKgaLyok9gz8x/0mTH4JrsKqpz4A4b6zqc2UORgD9NRmEVSGwGCVrX4BL
fBC9JUU7xykVqYhCVWG3Tm/fzCLFhCXRg3xVO58tiNMfdWs2mbYAIZXxCKtrL1aIF0Y3w/Sqj7ts
qVxZFmyiCJJTJVYj13iLMI92p/va4a9SZnFt9noQ62xpnP4oxqlJVYKlZbv5RW1tGXU9PiuQlX35
yXht78wXMd86u7bXJJFTJGpYNpmuY3FLNt4hYLctmmI3qKDkyZLJr0z1wSw1gZlbV5Q6WmosdFKZ
/At8KWgNynV4f7Me+G21UeRfQUW3aZTZ4AoSOSvrx/eJxl2Bup4JyOaA1qKPCmMrt9luumETquLn
ZZPe4HXp5n59Ku9CX6RI1gNo6N/6/5Vy90GNJ1SmjctfVqg55Q/LLvamV+NUbLs/cWAX3rxtfDb8
NH6VdqIn0fpt/ETn7kqhVLM6a1h5krVO2N4p9W+BelmXnk8E7mpo4TLgwjOE3bwZfLTETf7oqV5y
N0Q2SGANd3KqdNfvjIMs5C9WRXLEXZjMHJOu64D+UewUg8tFbuzohCEv3a7d5I52zF4S3zgxDjmr
dnS0OI6I3as+/dlvwafsCHaDSdLXu/S5G9xdkpM2t1KC70EM7aNXrTtM9y1IFFWQdgjD66LT5Qyy
bgZSBk4ZtvfGPnKsV5B+w3nLjqyvungOPFHuYD0WSvFHQZ2BiYbZS58qVtuMkhDuKRtpZzjosrxj
819yPOjbwg5dEdnt+gr/jfel0jJZKJ0GuKh1EO6rvtwSrXy8fmbrXs0nBP+SoWGszglbEmmdOQKX
Z3sftan/v6FwKmiJpIlKC3tSNAiqDtpjs8T+ELeiWoZVt8ICHYhpKbpOdE4kDLNAcSoaSn1FKqvv
SSNjTG7QJEdVy1S8JIZQJPFr20c0lSCtr+oa5SWim8sSmjXA09PO7dnLlONfbW416ASWbJvpCJG/
v1/fzLVFnmHyUmEYoBBPdGB2ILvvzdLWEtOFlnUmmrjXodbU2zkUJx2kKKQ4XCzktesSsdccL78M
SREb3QWbuI/vpXz4FmWNwGKpohVy4pIUVZ2qbIWmDtrGelaxlSRplV2UGzWuWdxLyVZe9KLY6Rge
9KxLdR7bbZe2T71SkkNZWSErY4riX1NpJQ/otJR+jZNWP3dSNTW2PhRJZQdT1ReOLIXz92REzj7O
5wDjKFMS2MqUU28ak+CVqqR7u76pazIjW3jAMnnRKD8GuA4mNaTMg8vz107+JQUVQrzfrmOs9DAg
YnAGwrb47PlnaGWigRicqarwSEA8ob+yedUeG46VHKujMtkZCjZFT8CVxrdLXM4E5CYluikDN9kx
okPl0GwxbNyrhHyCq17N2QK5q973tUbiEEAp4vhxvC8KT083HdmSb5MMpndhuQNzVb4YtzNATvk3
tI1py16czI0q3qNfeElgTk5/U7839+JU+OolODtBPqo1k6xoIvIRYe1uovfxB2ZGx3Zzar/Px+yJ
/sFg7tsUqSlltpPFNlCdjn45u3+v7sc7dIkINMG6c/65fL55bES9jqonHwLV3LSguZ4O2hZvUbvF
NHlrT27kgyaqpf6IWV/Zcz7upU+ppRT/itG8aNvuiXhZ54SH2EPzxh7HbS9ICrKhkpGM9vBsP/80
jrKA90NwX/nGsoTEarkEOIg+QiqH1KPspEqG0iuLiMbQfGFWZCWS54fOPIKza9t1YzGPEoRsdNCL
fqx2zS49VKf0Pr4tN/0za1kxkEJQ3eGlPVHMFAgd9T+phBbcri9Tg0MUmlQtTrtzB3f8sdwZm/xh
gCuHdmpK0Mfd+8lDmthpj1Cgq26FBQ2rruSZuHH6y9R7MAWP+ACymb0xtYtHxvPfu+DtiOx5Kz1d
15frIZczPE5vWYjsNHGPjUf4OtnR71OJ9iQ2e8vOF3v+Xm+03K5hIlDM6xCUcCDJ1TsFCmY3wpu2
Zv3OZYDTbFIm1wZabpmiiXIQbBbfuscJ9IwI+rggXTilT8ODWN8wybp21Tj1FsthWlkmUCVNvlV1
dWvEy931TV5p32HSbSnUooamKhZTsWfSTdOgHZQCh8qCMabfPDGC6/Zt8tCEtUlRjSk0R+ty/InI
3Sc1qdqJBnBvE7x56S3dELx7p5/NdtibGOP28QA9aBg0KLmi4pGVbgIqg7rHUHWqmaBd4ZynRJWS
ZCBYbXQTgHi9f+iozThvJ2d0s21xX/xojolXOPHr9W1ekx+0sKMcmip4o/BtzUrfxQtoHxBGCWK4
NZ0xKa1DrMR66jS8SmMzkrfXEVetPlprwY1kwhmWeRVZG4VRKWgZxe0B4fsdeorvQfvgjpjnI0Ba
E9NzJO5Alzwc8GMg9U7+glnqh/B7iCZ+djfQ0rOJPOGjds3ua8iFGKZpylgjJ7QpiVN5ZiGM0Wlu
dB+zAUZHP2ofg5MLYgcPIqFdk9lzQG6JE1KQkhwAkG1mi76l0WepTlEIfW0nz2GY2Tu7jKMxWYaq
ASalGK/bJdqTWamCGy/C4LT40Cf1iFnlcHXlxqUmJnAJi7yZYub1lkaJZuqGpRimxinufJm0pqOA
ML4n1sbUnI85sPt4z7hGxrfBOOh/ooP6au5E/fRriyOajpemalmqqnPI0zjGahpKeBx1wS95LO+W
cvguEPc14cMQW9mUTWKZX3Jx7Ri2QaACg0VUyJ8RU5si5OUw1DP41dzP21jEVLCax8UsI82khqmA
GJ2zA1XVTYFBEwvN1uBbWlDyyTjtJdn5NYEyRmWEfIQxMoC2NxSBrwa0dKISMOkjyGLwDFajHBj9
CPoUn0QlYjjNUmdOkNaY4pZV0nQgcqF4GQruUCrSKZsKw7ScsSrNR0wIKXp7TqvKVYxoeqOKCnrv
OZQcDPaotsWgovtv6IadnE+Ys2VqxPJHK5bdmcQozDSb4lRHdeA0eWIdq0yLPLwWdUE14Vo1o64q
1ET/DOyg/uFin904Na/bhFSNBcOenGYH7bGsgzY74VXdfp9eq4N02+eOIsEcokj9H3Qo0Qt47jKC
8bDNW6W2EKWMTKcApwymZY2tX+ipeVCGcjl2dW84qOuIHYEYr5ikC2juqlSyiaNUAR3cmm/5g+XH
3yPXPE730XF2429kW/02jsruOirzkzjNoKsmjBGEyTS+GKU4NZRRbybLz9v5Bcy0fpuXmyzNILoZ
7GAYFUe9amXBWldeC7pmmaDK0hVL/8Ksr4eGJo1yEvjEnCe3G5JvNCnfhmASxbrWgBBC0NAYTAz6
RfEpdWf0VR8HeJbIo405ZLE9l8VJ76pWEI9ZQ6JUh3UH9YMGmtVLS6FbnTF0BQn8xNwq6VMAQZFE
HsSKv6/DV1ERVwUVoUE4ZynOEhkDw5EOaT4Yu9sNIziq3fam9kNfOV2XjBWboVuqAc5bYmFFfP6l
x5zKbCgCgNWq17IcZwywutwHw8mc3q6Drb2cdUvTCLSKBo+MtxOzMdKpGEIJ7AZefkSzzl0iOTmm
1JQ3aCRXfky3YMLa5gJPae3QzlHZ7ThTNopuVpjvgAK5pm8Mv6wJqjCjfMDI3an2rq9wxRBeLJAz
GWa1UJNUWKCJpH9IEWl7vw6wpj4smHiqwNyiTZATDjzO2kmtsRatru2o/72gB7dOnSj5eR1nzY8F
AGTcVOG4Q+AvNy3tBrXIy0zyx5oEb6mlkl04Kd02SIf2W1+CHp+WKEodSh1dJ0Y/bQK1MDbXP4Jh
8GoL+gMvBpTVK5Cay2/oOk2T2rqSUEXxmLcPtXaI1D9Ke9sgxEmDzBcVH4vw2OmeCUpXFnlXq8DL
cvNXSRBmSJVf6py/gE1mO0nLJtZNN9AVwTLXnkcG9DO14LfBKPKXsChpkGdFgr2GX22VdnpI7vLf
VLPnytbvFWc4hr/QqPsbjBaiF9JavbWh6xS5ZgPDT76ahmJuMQu3kWCJZWcGDUlyx/hkMDrtIKrd
WrkcF1D89i7mVBoYp4xq6ycTEx2aSeQ1iRA49Ywj0nIrqyV/AOuQnIpbrFck5GIJvOMAdgE6FFhC
06aopJWbxB/j8Ghp1nsySnslo7Mz6epDLwk5yle02AU05zjkXTqCtoUdVI5iF3Q39HSnqqJe6rVo
+QUMpywblVaBFHWSX/6hGw2s4XYFAexBbrSgDD/zgsRpn5J94AjbRVdU2wUyp3H0RpLkiuLwgkH3
yvR9DKZNWWKMJhENEV9FMvBOgVst45HOKdHZGuPFCtkpgslEC3/GJnGa6C0AGcB1BbZiXQ39DIiZ
+jOFUsd9ZrRM4vOWICYtZWATnofuVEqG4VZpqtwOzRQKnOtVQTkD5bQmOBjjIQbZAGpAX0N5gynG
ditsx17fQjw0EdQBJS1vHvqlqjSrGCW/sBB/lbTqdmlDvwkqxJ+NshV4kqv3Gjv5LzR+3EAgNfLY
BdjHcpndMVxSV0PpoMB2C5bET5bP6hrk/yOTfB0sof3i1hY6HwLdmWZRbdS6XHyuh5MLdIgVil5h
9yrUsIZgAEWv2tIgqGugaA/l/9elcF0gPtE4gRgYm+3Q9vC66G6Y3jv0zWNQp3sdRHRE7Odnoq5N
Uj3kKkAUvC+8tp8Cl0A9/ZdzJ5AUgBh8LoUt9QxFp8ZcWwFQUhmtg31r19FN04gkgek4zu9AVa0h
42VKYBt5v2PuGsNM2fEo1X0QbXOKNJN0UpfYtnLNmfBkvL53q5J3hsftXdIlujLUwCv7zLbATGsG
b1PU2G0laghfQzLgPSK3gncZ4iiX+6fFlbbg9Q/Bq3MwQuRSvF2GpT0FeQSSF20c7q+vbE0qzvE4
a1KRqigwCgUmP34YlB86asmuA6wuiGBqB8HTlgnH5YJ0pY/SUJ7gIqaLJ6vNoUm77dDKtjEt/nWo
tWuE19i/odinnMleN5DCVC1AZY3sRf0ptRaQFlcCWVjdsTMU7oR0NSsjqQUKHRpnQddVKwq+iNbB
nQlBETiqJoAQzPk+7Ye9XkROo43/fa7QON8uzpxLYRD2KdSCPxV3hE10r58M7cf1I1nfLIoCF4s9
hnhDbkqjVBblIvlz2X2rgsZpwlY0iXQVAxEqS4F7DhhuHfMYyTMGZUDC4nIT1sXB7MuH68tYFeJP
CN68JXkQG20zQ98QFHOUS2SbdD5IRennZBLEUVeXg3yIZVGEa2Vet2lWGwWjRiRf7pMbzP/Ylu0g
WM6qgKGYAw9rjehfBsG3Ou00pTIAMTd+lKinZkl/F7kk6h9Yc8aNMxzOisZog+q0SQdO90sv001E
NmrgF4NkT2PgxOabFM+bf3BSZ5CcKTW7OEAQBZBqsbHaDM5/7Iwgbknw73WkFcpYahisKsbEGtF9
wimCUDLiJCIURmEK3S7LNomkkru6pr9blM3YVd81dq9nz82E3GufSoudlMNDn+iad/1LVqWTCb6O
yCEGJHHecoHCVQxHMqEvFIwrD2tbAql3iIKrhIigVoXzDIo7URpOad0QQMnVqa+/Z8XP60tZe+2y
aD78SNQsshDbpQ7vlbxvmyEKN01Clj+Rqse2TFJUq1ENY7rqFH2ZbWltx6gNbxPTHFx4z8O9HhaW
yHCtnS8KnhXNUHG+yFFyeqVUh1EL5gTkhmlv3sxhIr0Xmjzc5jTrb+Ssx1hgUHt4sjS3JzUm6kah
WfNgzLnsxi2RBYK94vLga6iqEUNF5pKfMFGpKRxqVcKTKE7b1ypJM9cqit5VSDxsadnJz8TSCjsO
5PTt+pmsaAtEPhQLvU4q8jtf5Bxx6zRcinAD6r72fuk7xZ3VQDtROozb61BrVavA0hFLIkz98f1c
Gvgr56XMw03Q5NJtFErlG60Va6dMOjpqu1B9KOIqidHmqIJ9OtGT3unHpdoNZj/e9mFp7FspWERB
5bWwKBJaFN8DyUSsi5PKAVogT6U63AxVu9HTEA3C2HKfLm3lGkWIQuYuPJZTvCsiBcUYEoltY5HA
jW0om0bT7hJNw9gNLcvd6/u1ch2pzCKAmDrCyCe470oMeYJ6ncPNaJH3skt8vLwEsVkRBHfjSTSo
BAOqMfS9Ux+lytjokizQX6sQhM1dQ+AZyQFOkRpxOJekl8NNbMbNu1GG5HGqSC/wDldRwMqoaQii
o2GQifmZd2i2stYtKDTchC2tbyTwNkS2PEumwKtasXkUt5Nlc0wF2RXOAFUhOAjayMR+9VLsaop8
6PrqoaJgECDDezInoNlaXut5EZijFSNwgcuWf7a8tAmNZMyAG8aJvkU/D/GJasxOoURglNLnXHBo
X/AMxEM1VVNR/iOrJt/CnVW1AXOTDRtJfygfBh0jdTG2I5UFp/a1DofhGDC0skEp4p+ciEexMS6z
Vg+bcV+/LK6OcZdgQx6cwass5HZTzH0SJcu/HCGDRP0EkrqInXwJneRjqFa5lA4bELQ6mJjqJNFP
xfRn8yFoiY2HutfWin39Jn9RspeYvIdZSXm3NATbOSTNfWVFB30iTzX6LwU4XzUsB8TtZ9+hEn0A
QfCm81GLajno0D2pj4tTwWuw60dxi+7XRAWHyGmQNDZ7rCwfNg2NX8HG5ja6ssvGxzAYfVKGblAE
ftWBhkNV369v6tcCgQ9oDbcRCRJN4QsusiCEnLaAlgrsbIziwBLDrKsx+50ZsSeHvbco+q9Ia28m
NT5WKrpRLCmNbVVqPSOPt2ncvpGx2sxJ8aYgaiL4PKbYLsIY3OdxD73CMkrMIMVZxEb/O2yXp7yL
0V5IKt9o1K0elk/gJT62srlgZHX324gqw42XxQ+z6Z7MgdcQ3VPTwm0zYfvImjxiNhceByB0NWW+
8NvoY9lER+WwqWDP0Or1ZDhVYU9bE/xdKN1tWlvzZBDcCEuYvqhp7Mk5MNM7Z3osMLNcVqcS8umW
P4rARusK2aEQ7X5A9MAu2XyCoXf/exZ0DpazQZmm05mmWG/+EmyC3s0Jy+1MjjXb04YNkWmkrUjP
iPaYO/6hyfB6CIGp4Sm2yMHWXFovsEIBTZFoRzk/NkoCtI6zHS2S3I6wpRJ9uS7IAgS+/DtTahml
i7hmcpU5TRU5qihWsWoGzsSCL+kuy0VvaYa9im5mBxOoasxcfk58sHTbOjrKBjaGxBqFRCUrK8Po
OJRsIdCIZyPvmmQT8n6KBthYemW0YWEuHJe0IgUXEJwUpLlu6VKM4ykjR49s9MV5rHI5AsfPY+WV
A9goZDsJHdAAXT+1FQt+AczJxSjrsG8x1kYTEJMFz/kIFhq13cMxd68jfW2tNBBkQKUW0jnoRbN4
32tUqk6vCaCazKG34VF10i2adFDV05l256WBPYDrfEAxUbJHeQMoyFzr6fo3rG7z2SdweiVT5Jxq
H6u1wn3dWp4a90gtxQJ3ec2+snCXhrSVJbMplZf6i3bdMprMX5EwOsFBycZG8jATbnGMX1idF7rk
4frCvr5TPzb3E5HJ8JnGHJZI78IZiHPkgHFmU6HkbsGuEr9EXWvm9P910ScHyLb6DLAC6Uw3S+2w
WabXfvKVfl+b0TaUXyp5kw0/ZZDNCZa4YigvNpU7vEIfaQCWm2GT7OJtg9eXbOumPVZ29yfaGtsK
bZQxyOqHwrHQYPF6HX1dcj73lzMNXdlF1jgDPNP+TFIPTrHb2hC572sK7mKJnBro5ryMaYdTbD3S
2CYGAaTPFihSwRHRoPVY3gZOKwpxrK8M6ROKVAOiWJwvqBoZLUoCzAGWoaleA2snEV3kcYpQOP8v
QacmKGEa2J/SHr32OD4Xg59WvuVN+8kbjqCGSGuvf10ElVMrbjx29HN13E20EGkGeQlw9TzYGHJb
O1XW3obgHMNw090Sm7d0mTDZ2cxFK2a/mfPrLpD5Gzk3UqoE2FfzMTppbvUYqr5xQ36F7/QQecmz
LFKwf6N1PtfKXUnQfCTJFFV4Jel270lv+rZ20AVS/Fmc/KnZVxvRCCvRoXI3sgl7RLA7bG66PCca
OkzSb1P+Dxyki33kbp6xoKczTQCSS5VjzHj0Fb2TjPfX7/eqnCBlqcjI6hAU9V2qs2GKQB6Lbo9N
3empHSwK6M8W8ELNwUkbwtM4gjCMptso/wdPaBQOfwJzV15LqyEOpQ4+drC41oxZTVYOYr76FZMP
RCEs9ru+iOQZFmfszRzDIgyVKbE8dDrNeF0y8tLnySlMlq0+Bz9GUxIYplUR+YT8cArOzIQizaD9
VrG8rpJtqih2bWq2EgviLeuK8wyGU2JK2feI+AGmMLW3dGwedMzydNKy2c+19jB36Q1iTv/H2Ldt
R4pj2/5Kj3qnD3ehPXb3A8T9bjtsZ/qF4XQ6EQghAeIiff2ZEVm7qyv7jF3nhTQEERkBQlprrrnm
XNlpXmtab7qOC6Tw9sn0U5fqMPgrfs5t4P/HhU7A7kAvTQSs9pcnseo1DOqbEXOqjlLihJhXv4wt
SxX7q477v/qffnkEx7ix0DGbEb8FxZbP27oCGu4PUEz8i5jmNl39bz/plwckD4mooNGHpam1me4f
q/zL//4E/r9GChD2JASYhBrxr20rVsR9UFcG4WH0Iy8/avrFC57u/8X/+Zj/q/iUl59ft//nf2P/
QyrTlQXTv+z+86w+myfdfX7q47v679tb/3Xqn9/4z2P50cle/tC/nvWnN+Hzf///F+/6/U87y0aX
2jwMn515/OyHWt//A3zT25n/vy/+7fP+KVejPv/x24ccGn37tKKUzW+/v7T9/o/fkJ7/29W+ff7v
L57eBd53kt30bv7jDZ/vvf7Hb4H3d1z2AFUszyNhgGak3/42fd5eCf9+A5UpWuCA8XmobmHVbmSn
2T9+I97fMbd7uFUuCjSoi+BNvRxuL0Xk77fODxhgEw/SBjDe/u1/fvifbtEft+xvzSAusmx0j1+C
0/995KGg5YJwCZIHCkL4JoT+MsTJEAQil8pfCDq+xbbugoW/Bt0pDRAMnrsm7B7mrqvOtkhSwjW6
JUghVgkr+wNrE+jpxxb2VE3wHJs4SJO2HdA8EPs/d20998tGocauJtM99C3nIH/N8PEMo0vQhvOF
xs0p9G0RpHmcL0oWQ3lHyi8oxYQ7C6LJUJbegXkjtO07bS9JDxXSqWmH7f3diQt4rRF19RKgVQLk
hDBFUyHOLct+z7WL1s1RhetSdFegnzQ1fu9uQGJwylTAeH4J5dH+Icm9XYX4KS3KYF6VIXRt3YFk
PlVVirZy9lQmwmSwJM1RCcqDlFVWfHTOsM5HNbzWwbuynTgmnQfXUBQLFnH1rTRMnprKG5Z+EkNp
xRcwr4by2dzBaCUV4WFSkfsUCucAS4AV1qbieN84Q7ELQKIEd38VNvHwPNFkqT3IA6R1g2pIHEpy
1NQQiA5H4X6GyASd1deQ9RkkhJpTV7AC6k9qMzfVmPm3+xCSmWwTTJeZpvO5k1N3ojncF1Bi/9FY
R2cekbDUvt1nFL+yYOzgKa469oQyP9wYSpKpEa7mjSftuh4efQzNjVXVtOx6xy401tOF7/vOpZXM
XVVT6x+GmfjboUjYVjr6LyU2fonDbgOWYLy6cewBLiDBrx5QrnXpPBoWLZTTRMehZTLLNev3lYjl
a53QHQv91EtC9fXnjWZx7a5y387HqEzaRchDb3/f2J75ew+Q6LJzYZNATfcydKQ61KKEqXvchM9w
6TT6cy4bGKONfdOmvl+gzu2V7JgneZxpVocD6lSU7OnoADWb6znViif53svrBJN515/HD8TE3mF0
4mBLWPfgMUsvvT+1S1ydJvW6sd3ed2Wt520BtZW0KOSwkKKDsKOdwDIvi4ru7gMkd43FkyLar0RY
56DqVm4GmnQbED+CIRtlt+AW0kbQIYEmcmCnBaV9tLjpNy6921Nawu4oUXKZcIVB1fEGDN7bvZdU
Aw4dui4V0PQNUl8F1YrgG11Mz+DMHbqH/rZxLBQ31Fi769kLTpzPxQuI02TNuSIwNOygIRx7p2JE
WxHkUjkGF1/IJNmNMjh4ji08FO0biAGbni4KE2cOtEvgSIFGgWAINpQV/Nr49Fzwvlyq0MyX/v60
Kt0Ue68z+TWPoFwoqkc8b2lbKnSjoUZyGjpUrKHmvxzNHG3z0P25tv1pafv3efLuGPTHAg3SC/qG
oFSBp4reGkVus/i/J+RV0s5DnGBCsk1FUQKlRVaHtDhy07Dj/a/7pjE4pXIGk/p6OkBMbD7ODft9
E9xqGyTvu6WB7clhiiFlTJ3mTKekONq5k2nkMIpaeLHKSx6eVBQHv08HgdWP0+2D2kkuQKQlR+qV
Zy8vw702oCE0tMw3zDrrJDfJgo8xf3FzN9rD+iTaewl/8Oay/aoZSdKopjB/siDwSbTePQyxr08x
utDueyb2xF81ff66wgDMckFKBDSFpxU1n1+S09IyC5UEoRcBt86xYEDW26J4jpQyX9BmBFwWBBlm
10p5/NUN6WZQ4BvETf3YxQpcWl/sw7FcdXqwT8rxy70I0AcIF46v95nwPifSUSV7GnSLIafdQ12G
VxAHhk3Bm/XoDFCoqHS5A7dhGbgdcDF0pgwZeFNTWus6evKLElfW4U/yNuIwwEYUel/1AKM+rewr
7fJjW7On+7Q459KmowqicDMpAUHpUPyVyWTwH1csBDUpgEoaujxdUAd/GWwDGE/KDCGw0CqAkkaE
OrxhP9wSBVulSLIseVXspQjQKmEB7NEmH8/BDIns3HBnXYw3Fm0ymy8xwxPhwJB4c99FIW7FEKUs
Iz3l+4D4RxaWK4+38iSIg9UD0j1J8T+jppBMXm1VlytU1Q+2oUmGwvK4Z9ys/K7VF1ahwKPiHkIb
hQs28sj+iqN+R0f+9NQBTUSPFPqkYmCbbvjLhYiVoJqpm/ayq8snJcBu83vWnAdbOfuKeN+cGowx
P7dwu4Eih2Ol3YelKTfzSL50gVZ7Yojc+0prfPnZ37R9Q0+kQrXFNv2FYqEdE2P29ygjKnS31Mk5
bhNxVm3QrdH6k+9lzsrdTANno2dHHLnPxxWbyu5QtPzCzKSzco7Eh/Z1OsnceZMB+wi7oti4lMPy
JYFatEfqHwXJ5a4mWDwDJGh8nvyrX+fw1krqTaCleohz/lQjwYdZq2ZbG8XT0cdc1sgxfJ+m5q2Z
jD4ToYoKscsUI1qJYeRhhmo/KhlnIEu0Cy9vAkiShPNeuvSb4UGItlLuLCmYJ+kE2bCTmiU73f/y
TdkswUYBvQOCnie/zS8mHLudHem4qEazLPypPwei/Yup9K669ctNRZsd1IRR3Aa/+FdzkqCnxFRW
4rr5lqRtlwww3g3rclFN4XIiyl34cRu+GqujzHohHHNZD6NwR0dPXBqsNF55mQIWPTXQe1uQehwz
Vzc0q+oOs0Q0OC9sDAJk4Ag7Q5Y4L0MyfU0Sg+jn9mJf7AbmVC8gPxWZwyzmTUei34gF5FaZlKdg
zmrmfqnF5z2mGoBOLmU/uEvPR48umFtoDA5LlA+aIUolHDCB7jtqP8lgSCukozD4mAnkS719IjlO
Dci5DDblaJOTDESUmUrD6Wxs1+VcDZ+S2Cuc++T63zKQ3wP9f1+w8Nj+UhLAmoWqItTNUGG80Znw
JP15zfIFeg35UAwZp3Dcw0h3OdiOBYZ7PqUeUirEM7Z8ZXG1EYi1MQQYgItilqexpoCcsiTCUyd4
G63cpHR2YYvgm02xs7mvdRWt5+xntIMY5quXQHX/9mah6TcVNdVDGMIUvAeB5zoPAA9yyfm2j6pP
d87Rfz3IcgXL8g8QiqNz3vCPQHrshJBokziseoi68WRLl30jAro60wBBeT5cSceRgYdF+aQXPdph
V/hh7MGXgwNKuq8gagXLCZj0QgkMJk2ZdipkDpMjWCb6guxlVO/7WNBLCE0V9CYO3UmO7xzr/rOq
5XQZiXsdSPGA9mf1jJ4bmAizRu/qnORLTlQ6lSL6mRNFSS6ziYpmGfjjs38LrWC8wrOkc6MNCrpi
mPXj2JLwLKYSPbmwaIglVwc8xMljWBev3Aj1BE7GpWgH2OGWUmBWxadA3qhcJm2X1V2Oxu9AN1cR
ec6+VZjk8hbwwCBzsR8Lad6c0JqMkmFcxTkImF7LQJjzfcjj0CFJjalD6IxIenZnOWSh0NGC35a7
mThs6Y5AaZpReMgXfHVJusJbKoe164TXNdIA4i8GWkRXP4C1VllS+QYdgCcL2OxHAG2DfuOZjnwD
9VxntefECzQOtZsm8fuNlHDfoA2ZI+RbyYUyT+znurnQlgavDXg9S9Uhj5z8rkylYgqVqSoBmsrJ
Br7u3rJ1BMAkSdzzjAbk1EPG1JIxeFWlmA+Rjbt0Dj9ai4GfspC9h23tpi7uwkGi0L+xetg5Vb/D
4s6yWJGT1xCR1YHb7+556X0XF3lfO+CT3jPX+yH01iyIdsodJW371JRo8HK5fYOjXblQfZPvSU/a
rPKIScPZeBvPJ3nazp1+7KpkSlmdfFIb5nvnXxuR0PdYj/vJH/tN1LjBM6/xAEkyHp3G40dSavxq
gqtAAZSk97sfq9ADtsHIoiYiP/2x4TCuMLLqF3mCrE+oHJF0nUTJgbrF73No3uV2OwNJgoxNlcgV
Cye4Ytd9vKThoPcN73Dl9VQ9EgNVQj6p19KJ/SWyzeSMEO3ssCI4VZyIa+LVqcnHCQYctyaZ+3Ts
qCArgf+dQymRVdxC1ugGToehqo4F6qvfwLbGunoP1yu/e4FPEn2452E0mWtINDT5gde2zPAMoQ1M
xuex94PnWQQXqvO9TRzk7S1lT1CHhMfOIP2V5eVTDgDx1ZsnZxPGx5/JQAw77PM9t7JdjEyeSLPx
2so5zANrV6UXiUvY9PB8aWKCKI1DdNT0/FzMICj3NnxyEjK9xO1wvmfyrQCKz40N0nu6k4R5fIpI
KxEitM1DUN386wYlX4SrFrzm7deqHdhCwsj2IkO4ATFWqvXPiLLmhq1LxapDNdtlTfLgVNrkOwD2
4Ckfl0FQQGjAumZrk2j4QOj7HfEL+VI60O1CYOfsfchRHOAE4azr2W8ywDH8kau22Buqr60cfx9e
vsOcfT3D10OiWwZLy4AA/2tvkL0FWqBSzxxK4dlCs9jD46+tpef7X9wG24ggRhjLzqyIj2EhxmrO
VxFv9Z4CgDz5EhXypEF2ilTirQsqb4lIdU6Hog0yBI7OS44Xp57QXWOpm4KZ4B2AGrmHNm+fAGIi
Pqn6JNjWnO/NDV8xdaWycoz1Ou6dcq8T8VVWHBVNtEakU6CBcvj6I+goNNTKvFixG3hiCuTwdXsE
cjIdTAL5RuSGe0dVCIoVRCqKZro6IcakU0xOCsGlaRF2vPhOK95utEjg8kthHgQV52QxVIWX9WHU
LFzk/CvSed0DhsCw5K47p9MtY+B4dELU0JdBJ96m0Mkz1w7VsYPP3xmV2JurmNiBO0Kurip/zND4
XNF5UEs02xbHBrTA1RgXfabzNnjNx7wBozrxDjloPBxpJUxeKnjsOs/eUOPp7MDv/EBrebvnTYvJ
VUVA32Y/WUPoHdxrr9g4k6cXLYm6ZYneyJekCj5DzqM0hlrWvpCui4ZQZCrxDKcbqM40l7IYFZZu
5xkMvzwlrUBSCrx359gYaqdR9SCSMlOG9Puw1QYtY8Z8FPOkvt4zngm3aD/mqNJ1FCxbt7DlgubJ
Nob59XdIzr7OMFHqrSwuthmrh3JI9ojQBpYNGIg7p56KXTGJ1/s3abtOpW4yDNkdBKvlLsQl8sMi
hd20+LAwFHZzqlPU9p88WgTPgSMPYsjPTW+nI4Ikfep8+jgi57j/96Urrk7re7+P7CBITvfJhwem
OM5hmN2nmIl5P1Bggi9QiJ4O0Klw21VtYO8u5pfcHcJrRX9EjlVAO5Lp6JRevdRTb7JEGXZA+gd9
GeH0zW1qbVA/zMPzNEFrYuD+qrVNxpKAZ7W8NrFO9klSZMKqgyv9eTXN5Yeo0C/f+/bk8aHZ5LO7
IIrBZcmHYVXVkWWoR7lQyTppoi4bixCcJxemcVH/Y+CiWlin+zrVbcppFaYydg2yN23SiNtP6+Ib
23DdldEEWyTQs0zHnbQBQZK5s81qzgBpzc0BfZowgfKItzQCCqIo0pQrEzhd6ue1QFbnIUNq4Z8x
O1hbilECcOE0LaNj15u1Gib03FA/jVnP5CKZimLdejFEBwu5r/rupMsZStGhs81jWNeH+YtFq14q
R3yE8x0q7WCljpSt5hL6j4y/10Kem0l8OsNw7Lv3Ii4uDZy6vGHe0LrcOSo8u/axddr3GBR0qKx/
KgIKaMEvHin2lKyLTmwHYNA0n/ZDzK5hYqLlZPU3ywvgpxaBlq/rq2hsljdenZlJjWnTzkfHE4BH
Ai/F/LarKV5pH2ON6w3Bwro4OAX71uRgnbkRzMOUnzaDqVI5EywH02n2LPT7OnR3gDaWzvH33IEd
mqY5W6IjLeOJNSnxJYwHxx7V7tqAr3oTLZduGsKKCtlpsSBzzjKQnZBYhsxNReM+QbVPDGGx9LVX
rSHZ/H3u/e1IIb7R2mh8rGv74Nn2qGJ2QJvJV6dpt0C7YLvF4a01jwuGQWO5tph94eAN3NmZ3Zd5
lOdZyAOs6rZ0pItaq5vgS3sAcHAoubkGmm8L19vFnHwFuXfG2lUccnTydmaa0g6BG1JD+omu2Axz
VZH6A9YmcLebtGvwUbp+C8Edwt10slz1fJHPuGK59Rd2QJ/45EIgJdyMU/M642cahx6I2363gj5S
ATeraArdpRrZS+vJdhWGfGOHqQfXoi8y0xDcFgfU8HqYMk3U0ZHmAQ0ir1WgT21VJNeIifeuqfnC
6LBeU/CdUtaLd9aOD0HnLEHMRLbnb3ott65sFlMRL+p4jGFoZouUxMgl0CeSqpoulAj5QV2CUD2R
vCnTAcuJZfQayrFLYcsoDEzbTpUt4aiheZ0GdQ3JmdbbF2xu1toP2XYyCiLD1ntPAH3qcGoXzM8H
SAJgGkBpBdPtRH+MkEqiesDom7yHsfG/A19/rYcdjR79snRS6BdD/JkonfGxFakTxOnYOGFGBljW
9fMSzeMTeofTEcyfpee2A5zdFF96Zac2fQHFV8cxa+m4b6NPm42itkP4ZzCbVYdSndqA41FSLyjf
PAxN9QF2vp+NXq/Syuy5EzkpJgWWAdGZ0xYxyzyMz6ovalQm4m9V5S5U7u6B4LVpBchRutkk5pTb
/BRUAy6oUCJrY3Um4YD7b6YkU9q/9Ll+LKj/FZgtT20VHXOvyDEUUDDpzYLkw6kHuS9LuClXLofE
VDyLDIIG+5z43Q5JsruirDRLb7IO6IXTs2ehpQq5ws+SOWuvgxiOyrdFMW81iZusqOGxcvuRcWWg
7gzRZkxhMajGXrwk3gKI2WGaXYbVFSo+bl8dmGr3t7HQiSwh7CQg7BHwterAtfVb/o201euoxMpL
NISJx7xe1rK68NqwzRCra8DLKVXzk4efuzQDpHlk6awoJjt41QX4wQxFp8jZdG31I2L0SzGLOguB
TzHeLajwqkUdGhgFjp+FRNNQE9IfOrJ+VnTWAy7e0jWt1BP+hemChYtezaer7YNdHZVr12LutWwa
D+hJOYgIntijWbVJnSxqRCyIIvSiyoXdWh/ugaZ+RMlB7hLpDbBnySuAWHQGg/kJKnRr5ndsB3Pu
rQuzeEzoJMkqYQ4joGAgET2s0E17QgP4EqBrsWABcOGWqWdp5VKKZsqKBoaGNPrwQ+4voxIFDiEq
qHx8tJ1qUx0RmAmhFyQbkManQQ7tj7CFD2PQRVfHpQjHkUBtZF7f3B5dlGLWHSnFumlv/n4TRFSb
MjjaoHyNTTWtEYE2mzGG0+HQevMid2u26648qq9N6zfPsWOu6Ad0l20sy2xGQBToCKyEvN9GHv/o
wSE71mb6pDEeUj3oKis9nDiKaBEyhQnBg4HwFMULYyiALq/SKdGjzVAdHbKgitY5UpWsqlALRIGz
zAhYegtcddj0+SVNc6/cu2WTY80JWtQHucH/r6rFjB8jAPktNFDUFDyhrJMtXToVO4dh+wMovciM
qCMkNbA+w626wZkEUvRjuDO4K6lbyc1cOrCenLzsRjO6Ze112ri6T/ux7pYINUlm8xBe3ig4CVVK
lIzcdcx4vUcL6IJ6vN+IuBabPIChfc/VMa/8o2Pdb8y1e1HDrxZQ0Q+Y1H5Y6mQmHK5T6x4iR+xJ
hcqYZs+mJlnSzI+i969A4zD5hWydlFWdMV88xkNRb+O8OJIpDLbIzuBENNX+u49MJPEr53mKMQlL
DrvbJG92PSD1LI6BlNomeiuNFksG0A0d6sVDP4fFawUPT0ysPVbmyq5i2b4JfJlVHgXfgGsvO3z9
hZ1DhXJUfop9Aws5dkgG841pvaz5/DTkUCAb1QxnVjPigZu/IG2Uh7ZhuPL0SlGlOyGqIAsjmq+T
8iKUXT0na8BJRSFCIRNuvkywXnkcx7Hadeg6BiTCYLOKX3MCZb86caamhXXxVGB2pEeqErYDzeRw
37MmXo5VOW0HBhk0F8O2QPq9EAgss7jx4HAxjcee4ppSggkI+c5SY3BvnbKs9xM6XQTMMBPSH5s8
DpYTpvqGR+5iUrCsm5X3bbzVKgdSryFaB4/VwUBjmcVvOqq/aTrtqavEsmZkNQ+Z38oPW/EipR6U
kUPalqhA6TcLKdh05u7GFNNmEk25mENYi9JmXsoIuZAnIvgkuz2kpFh/vVdjDBDUNQhh/iq4FWes
VUva9BnLVfSM1M87hpohLwuq+HnQpj12iYAL6+3VLkKzaFQMIkW/T/TMUQNGthcEuyKBa2ecdNF7
DCGMIh/bF6fyILhLihJeqF7wpetgmjHH0XtnNKY1LsoDtS57mBH3QB4JLzRR8aOphXkMeZ3syrCB
EPPtuB0uwAPnt76qxSomfggljPkz8bTeT7mjgZHFELqvUeOuUeTaByj1YkHM6byoYpksQlTjZpSY
npsB6g9x27+IIhhfdamaLadigm2rGl/DpFOLAavLVt5eFX371E0OuehWh9e+j7L7myyJx4NPsGbd
3yTKAGpBPmJ7E3dsX9CJPYxWQODXdRajqdlDnuDQ/bit3h3fAgL915EyaM+JHviB+jkHMpB4mAaU
0ECrQfFicJl5uG9iXf8YAzbvYuROPw/5fnsmKLgdfp5wO166+SKxNTn9cciR6VxquXckgbmvP3yV
rYXqcYlpCN4K8LqDQCO+vpkyY5hAdu9lqI023/xYsEVc9+VxTJLmbKqozCQmr28NKQ4Q4hxeXK0J
CMo6XDdTbl884OL3E5x5gKisUEs/4M5RtC7Itj5Q8XF0+wsbHZs5fkHeJI3WMyHD2kjhIgtApore
0wi6OtZ91YDxEAW+tl4/nsAPqdOc1u4r6edhDZCHLovYnReR8lD+iXK9TKxWK2QxGvljDcfiRiRp
AmmMK+3j4FK49XrI3emIEd5kQ2D2jFL3DbMh2KR9F+9Q1feuPkWR7HYcluqYDKq53jeTJ65UO2d8
dI8kHeUgkfdQ5lal/Wqr7trLogQITVcVC9AyXVqDh7zg74UZwzRUib66peRL7Xcw5EmmcSP4WCBQ
7LKJRUEaOMBtKsyRgDGEPgpHOCuHSHpKorpYVUM1XYgs+bLuEqjBA3A9wIER41rY9ntfxan1A+eH
r8mpdX1z0K6JsnwC0qLrvAN2M03AazV9iroYnc2tzwAlhN6a0LZblSDVHok7qG07J9N2khE51Gye
V9JLyofIQcv9gLap88zocELBvk2jkMCYu0ZNEsYn0VpqJb8MXvsU+f1bNwwbRQbval3PSevW8F3Y
366pbtwl6YhY3V8tBaSNvQHUYcO9B0bRepSMjD5hiZ+zIinVS+TqMLWO6ja9sTTLYV+zjgeg5kOr
VgZFt1dkdy3R37q+JbcpNNiXiCUvAa+g1357gaBBWEoveka+Fi2awl581F/XozcmzyPvLnjd+8ad
CXqIbdk9dACpdwB05mXTRfqtgTvG/QyAYSTjkRccYa0bLgEf2hV/yQstHoyJ+4egrHc8BNDF/AKp
H/hDHM5hD7JsnYsTKXMU1qxBBnEuPde5k8byJZzj4KxXphIdQ05ZqY0Nu6s/CWpOQ1TUK2XnIYXx
j7MWEaaqYigPgYC8A3yAPPwS7OYuS/KHSQflwTFltYYX6Zf7C00QbY0Jog2NSuS+t02oI2d/32gM
uj5tkuQWWwp4XxvNNg3m7glKMoeGNL9vHAQ1B6esKApIHue7QNbr+ynmz+fdjw1a7J2xES+dCZdi
SG4qHvl7X9dQgkO/H/UhsJtCaDfrG3Sgw5Kl3YLQ4n/XQfM4Nm77LbHyu5NE3cmQql3w3Cy6UDmI
JABzYNSOh2mNhE8f7n+XMh6xjt0Oq6ouUH0rTAUqU+Bm94NoUwauPNebsSJqWUxufGSR6mx6/7ND
xe/AwreoVWTHBoiASNJeSD21l0SH87bxux/t7ZClUUtTxYNHk/hsfz/jfi7aLvm6QW6RlUXioJFI
Iy2dWnYaK2i7YyD5CwmK7mrwQn+nsKKeZtk3C+V17G3EnfYRrHwGMn69UT9fAKug9oH67qF2GT+G
o+8giaLlF4fa8/3U2AGpTNX6ix0wzuMy6o6SE7IIghnZZAS0UEC85QvMbDYcC9LH7NSQEvYofUS+
MW+4Bk+nn6viqgpUye6nTKV7qEmJugyIXUvUBfNdKUb3bFTXZ7cPImGRv4wUfmU9CZ/HpudbXo7N
SlekeVcH8Df0ex2xEoJ1TbftJ6C5I2uO8e343DTQ37ZJfTRO0F2iHsh05dzqFTOuCgwWTEZCPS95
Bw1S00tc4NtmABDMaxqcA+UGj2VL5k3xnrvleIBYD6guvSOvwKYl9Osz36HR031n7kUDlkT3liiv
3Zo6ZnvLq3LfjxLV3fuf901c9eVetV4azTFqM4VXH+8bDTHNn3/dd8OersOG8l2tYn9KW2GwrgWo
Y1RkoOmERqtnJBE0k0UL3kHDm6ymMkCM4RB0sPX+Vzw2EvbySXCGKFgGSD98QFVhhsv4bHYDwJOd
60mksJOuL6RdIlHFA6JRTgWJo+63Rd97l/sGtkMREty5WlSUQ+vQq0t2aFrgZlDh3cNp792KyN3d
N6icAvG5bYJotiK9H9QkmVfoX3r645T7X/fz7u/w/jj5vv/Ly/fd+2YAjrhUvsJwa628IH1uj4Uu
V7LP5SWfZnic1zyosraAmgFcocAqvm1aisqFFw2H+979+P39g2dMGvsl29x3q0GpSzwAtKrL7vl+
6I831FVYpa2u+PZ+zAnmJ6HAVMAqiAvudhcrATwLhp5ZAefLjgIJ+r9sndlyo8q2rp+ICPrmVkKo
lyw3ZbtuCFcz6RISSPqn359Uc51aZ8e+oQRS2ZIFyRh/N7RkeCszwP9hGn71hdd82L0NyV9HgxUE
b3WXHFVN5aOZxXxJGt0K+3pm0L1r/WoHhbzNn78UzoWdszjMR2zsH+PSClb22DySHB2/TKOyIjkW
XgjfG78Ie+CWrvCH0MoEXda+NMRcv9B99MBlE5THfTdb4ucAwWlUtyZQL0N/X1wEDmkMCTplwggL
W9uaba+d5jr+hVP+aMYy/xlAgq4qR6OpXQy5U4z72yFNaXe2qvNn1HyQKfTPb5UnPrMapHJq4w/b
M5dtF8f9NpNL+YmUkfi2Qnx1zn2Ycw7LgpSPvq0007dYjhcdVvrLMxVzMayUZq9tnSetWhre5vIV
S2W8MPfnGRE19Wo3ZmFXfDfyxv2exQZOOLemWpWY47RZG16dKS0j3WpmzHnL8Lo0Tnxo1f0jj7oe
toKb56CL7lkXy6+ytuvjY6/Q2+zqALtjdFTPj0MJZoJIyebaDCAGoGXyNpLwfiNk0Yj8sbXWqWUw
fiUo9+iB0yizCiIhZHonA+8PwdlSRAONfyQR5Vc/V8nP3qs/WjjuV0HPtJsRgG+NPBNvQbm8PV7g
6xWzMUYpX2auk30gSLWYa8345pfBeWJk18+8xUECbOTfElNLDkM7V1GSol3uLRCk+y9xi4bT24mY
E9WsGSvqoqU0LVp05A/aGMtbOmDmVSIv3rzG3mR53R8fm9S05sjoxGc1TQ4W6Xsz04LxVZEhNMaD
ETW+8Rpg7Mr0gAez+Y37WvESCPWV3NV9RjUnp958RYg43q/Pist/RjKd3pf9gtuSmhrtbU5HzoY8
yX71qGeYqobgiRDeY2qY27IeyrdR9pEdAJEVVmCAR9E3WsFPRn1zm1LooJXtHrNliikZyk3vLd1n
6qLjIy9fj7LAUp+FoR0W1yxfO78WZ8mkuvXjOB3pS4AaYV6M+lpWyb+bCUnTKhNzEGl5bWwr8kNW
Lh6A62PTJOAwKs+0DffYvUJC95w7Y/DcyCdFHXB0Y/F9aJzghjfUPOil909hdsHtsUFkNEaoBfPw
7zFXrw9Flr4ixYQBki40vzv1+9hfLspxaPAwn2y8ovKiAKafnOzyKe2Iqrdq7RVgYtvq9rRJLLtZ
05XOO6ftP1qlp5dUKAQJvaAOINHmPDDDaT+kP7llKODUGXPe/ZFxf5SNXbJy/MkIk0l7TrxuugRd
Pl1iKIvLYzcb+ha4AmGzndJqa+V4Jal4uKrSH66uHGkwSZrg+2D3cQwx7j+EuJUH8g7WTmVYVx/4
+eZNROihEDsop4lvpdW6e5hVe81p6EdS8/uztAA+C7sNjsoz632y5MNhTgvjEEzc8zVmi550hv5u
/cUxgKpTGykifapm5haV3pLf6ko64Wh3P4MiKS/tPP0WeZ69AY7RA1Ud2rSl+WG0Y7HuqYba3rjU
sfNCpe3z03GDgfU79tpqknZjpvUch1MAKaTHth2KqT+bg9B2aLyrc1+P/71pm+X7kIIJGkYrtprd
eBuz982VmpOWqXaW05z/PJyX2D+1yabudZ6os/qlnDTnyJs/qlLj2xqc6VkvxvLY6/4/aAmrcl14
MYKboV22VWqTwzvna9kB8HXI3TcmINABCY57IPvVPVQ9hYIN2R4+nngc62hE+Svfn368sEt0Mh4e
+7ElmmoF9HBDhDPt6qQyz6axtPCQ1sR5P5nnxzFi+I1/H92PjUIFK1USO7bMms36cj/49zWSXk5v
Df3w9wf8+Sn3l6lKTQejhIz5+18fzz42xdwbm2DArvW//u/fHwBxOzIoMeujx2/8v15njsG6jXv9
+Od/3d+8bi0OGQ+du6BmnP98FjRZ40rdWzwHp3hkq8Y+d9199cjSq5No46GELlnKizZaRy9GbJXQ
+u4MK3Y31dSPIfP+un1rAuZDY6Urc3GLw5Qo/SaUlNtMxKtlwX3gS9aaWPP6s1e032iqvFSCby6d
+VY3txKVZB9o74OdIWXIhTMAvjGsoe2H4eJl/sVGN31YYiM2VqNeMaHDKbMtF8NME+3MmzL+Pcy6
edW1OL09NjYujK7pm5PbOJA7KTleyfAMAVedUjP41vp6/xx43Xi2gu5s5ONPRtd/13Qv2aH2Np6K
trnWtiPWRmm5pCzaIzr7voys/MRal330fe0fzNJm7NqMo9cOlmyPDjEsEUON5AAelJLthtXOWhuM
p71qNqRYnZIl3Q0ev2+4tW3TrGXbm1ThvXspq54JDtO67w37m1gGvqe2M969/C13/IvO5w5k0R1q
tNt7GvutqWYJywpEautz2C2JjFBvrb0J+ZRNEMzKQ95u2mYPKNKsS2sennGVTptGgJMUpq+9eioJ
cJLYihnEdfKWMKHzgK7GpVfm2bqV+aVqqo/svtcWbXwTAXMq73t95iPPm5w7jjBJsVLW8tu0rHrz
Z5epABwsWHlJ9GTzX/ue47PY3w8OWd8c/u66Xu4t68czsT2VodX3wXpAdPxMGkb6XNt8IJmpp/K+
J7AznWhv/zz3eFXahovvDJcYvdufTRKbfRj36RD+PfZ4tCz5eKra8b+OB/3sXbzHRosRwUqzhYL4
z0/KpqSkMnPcfW7CFMZ10tySAeVJNlbGUfm6PFbvllD3fDxOv6Fpsts4imtRTlc0SvFXqt4Xyx6o
Q4DPF0Ymhc4EuS2lJTdgIFCY1oyO2KqfM1DR/Tzlvy2vv0EquLd4dJxbPiV6VLsiiimyVoma5xvU
3gxu2afb+e4dKcd5q/y6OmkF16QXxFk4WoP/VM6Zf67rNLL7tjw2srouWSxPhI/Jk5FPCkGeKUNP
yk6Ej4P6rP/7tCty8im0NHX2qos3j2f/bh4/BqNPXlTZq44yN6+X+ZOpAuUWTX+29et0+URwQD/q
gWW4pX7EFOWj8+A4A9jalRaXyJrtDAWiLe1TbqPRSow3pr0CCGou9zCkyZ0psOE0sL/mOA8rvRZj
5AwQE0HVLAcPkm8t+6ferMzNbIBky8SY3yfAuNXSjRYkVDW/D/k2IEzym+lJ7zK7Xrp6vIocV3eL
u2/alPf/lCWBXBvFMB75Fn8YhamiINbUN20CfOz8iCZvOqsfk6VPHxP09tEZi3hdeob70bkWLhS0
J6eAoTdvttOGFQKVHYhJvUWcG+xiMm5XsvOtFC7LV7tReihMmF4RavlsUWExSOKxKZtkoworORIw
/u8hfzSMU1udAqes9dW4xOmlWcaXDtXHvm9nRA8iCCq4fytHME1vjUCD1/zdiKZoN3jLrVXtNMbB
i3W9RNFx3+pTiQX8cfjRcD42jkGJWcQGRLqVtJGTjMnWKnrzPTGbGglqKXAK5u07DNfjcJxQQXai
PGdVIq4Zk56jvryLVe+7SDSLq+E14urAlkJDqKf/dbwqbfcy//fLCxQnwKXtocrFckSXuxwfj4I5
7eiABFqnuTzG9X+Oj7k1HZdIqzPtB3DkauH7+G1Xy4804eRqyuKbOxR1mNa+tcnzPObGke9Mv8/f
lRg/cqUzwaNeujPrYHdOFH/4xyPdlRO48gSkMPTyWE5dtiU0GmLO0g6dmTHms7dZ+9OmPCcjC79N
fQTGh3m/yXyY2CTgWCpTdMt8c3mqi6NB4pP883DJ3UtGp8xysZspPYA2pbHTlqBY5QYr+VAPR91l
EWOp3ysGJK/InBFXsx25iOh2RlN8xRnWRhGo12k05rXuM03mDosfSreMKOiMfZYm02nQ6+n0ePTY
TPfdP8fkWK6DeLFDh/kXA2doHpzo7f/dWKILTsJCfxbkImqGBkueqE6zt1Ju7OE7afwnL2vivWym
f/L73uN4VTbL3sCxEefcWufMu5WBdda9Jdj0PTYZ2ch4R+XrgZXDDOhFOx6KidJBTSvLrBYGb/X/
pI3hHCebP7LVLsE+y+fXZi79Y563n5SCtsHIh7L/6mav2OeO+TFmkzg5TqeB+c6cTsGwL1HXN8zs
27ci2xbSfDOA0A/ScP1Dbcfv+r3pGX3L2GTKh3seXbmmO4OADzpjNaUa46ZTczVBBFY2ZGXbVug8
MhPRSBKLfer9yo3kJW31aU9mww6Me955xHblmQrz1MjWTm/+GIf8Zcx9cY8qRKyt7S0l67Vd6yfO
i10rzUvpc28rLwEcN5IeTsVBb5HkMHQnWlwsRkbmPS3Wcm0MzQhzbbpoJaGgbRyY69k1DSR7PyR1
IJ6YW8f4pGM1X2Q+jNGIt2jN/SE0CwqEyt/PRavCSb6OjGw7L66SVDrJ76KV3T7PUzI7Va9WXRIz
R3ViYDFZFKvcr76CtglnVPgz11OeeMRqpe6rnkzepk/Gbc8snlCYY4HeJtinI3dtrRKE81AQzwXY
8wiJ4k/+N+FItdbL8slLkY/omXKJtsqzUFEdrQTihk286CdGqHfrwM+5JcbBcW5mID5jtFnW+ANI
neiIrDqr3HJWpvwmajlG5pBsygrwNS+zKnRr46MjLR9+Kf/sMzdZN4Z4luiUQzZ8Rsc6TNOAN2tO
3E0+BM63qnjz9TsGjor7XCZ1f5uS/hwM9qawGoO61R8u0vjwVVe917COVGplAbXPLo6/5w5t/Dn9
FWS+uUebRDaXvcfY8DIFajWO4yZrgv6dpARKsMJclyWiyNLTJ/hi/ewEVbKvO6odPJ7uAmAwVSal
cpt0uyT1XPS7lK61T6wRZHqwKCZikSQMsYDCVQDNzJVE+uTheCr7bN0aiOPEyIQSs0Lq6hn+MyPZ
T3oO+j+0Zdg1tPW+Nt76Tr1ZiWzWTTFlYVHABcB4oWWFisAwa6/nusYJocShSe1fXlKQRCJIoxwa
qdHTdVtF7FnR/wYC3zOQd04m/VzJ+B8dkmYlof+3nTttlAGqE3NPKmqI4mweFuR8hbFGLD3p2IQL
ewXZ5NYjmMWI6ruWyPB1e37tJqs9Al+tbFetXYrZFX8aZgHVSLwCOX5r00ALpzjfzamlXXIL5M1Z
FS4jgL351CqF18LnhpxpChXqoOXIi5Nb6wcE/yMfXD3uSL014PbqoMN8X22QNchn3kcWvMg5IP6v
GeZwyOiHPB9NWK52ZrK019klb7rKAQcTf28MRGxgiXkBJoP7JYEqRQoz2PJIXlS51gjBIJS6+95T
31lTfnEX1zlqASsVor1TVTlbahl0KTWKwNiZdosGdBYT6RtSCL7S/l5iZ87389j3p15v5kOMxV7J
ig4cE+wJ68oKV02w96f+a9IK8YTRMHJsRI55RqcvFC2EjPsqErpHLpBt/KggV87ByAdaLD29Z7SK
VyrbTEfGxfBDiJ5V2ijt6C3GZWExvmbQgDFDIHrQ1E4T8ibytrrCAq4xxG0qiIirkHhzjBY/aQzL
VtUdbuKpd0K/o8JrO3NZJ2P+BV3YnZ1mUpGtWbQG6fzWuaA6Vpkv4fRicVrcBZvzKSvlcprytCXa
4//tPx4NS6GFBbDrnydGDf1yZ+XNmqrCCNtM36fGovaGlW1V2y4h2g931SljZSC8vcQsFSc/aFiU
FuOg9S4WqcDeGkA4+xKxALrbVTkVROtp0KFmYrzO6JTr3s9WrPGlaGzABxv9qPD2caFDz3Ov38zc
jFZG0PzwSojVyRKRzII7QeMiVsK4wGxDcqMZwu7W0cNRULX+z0bhx3YzP10xn2btIm8MBVOOWAPi
eN3JGRHGeMfHigbWqs1yTPVy01Z5da78tn0KTGGFcdzaoZa0WIcz8SQROSGnUOqyGMu1zVpnlUxt
sa40zT6Zvj4gtwXmbdO9ylgDdTfIPlnet9bC4FxughE+3o9B5/qAp0KY3sOUoePe2mm3C4y5PosB
55xW6Bi1kGWRMbqAouOojz2jvca5Os+8alfctR2lyCxcFUNYs+4v4OBI05XYLnizDCUClsiExRdl
JHmQJ91Aru32zodCO4i2ppdRMCDz6WEQ/mA10zIMm7ahR2j0rjk5mApOps5Y16FAJ2El9Gqp/Zo6
YtpCJaEA5W4Kr+eymLCGFMi3NeqgBRFQVx60ycAoz/o5oEcvteoneeh6ZC2u3MwJOlBwcoS+/blI
rPkgg+81VGMEQsGfTJjobGmXDr1W/4rj0qMnCTrYrSC4LE71uzfG8wywfwOtR8SJuGnVE5gXlvEk
vned8+w3c46t3+ersVrrmUWNUaKxIXaptzg3i74tCdynzKlvdtoaGANNbVd5yHhqQ4C365lzmBVO
9Pue247NlWmgHpIRroI2KZDYaApdeOqhXmqwU5Ja8r3qGGWYiHTbmPO1l8I6PzZtO1hnra3rdW8E
5Qbr0L9PuFBtcAL3F95jWWOPKvfx4r//9/HIagBSc2t5+j//aypaMJGxkmHfO9YZPxPq2L+/2BvM
S+My8fXxn//rV3K1m4fMd0PVJL+zqho3FAybpO+XL+Lxi5WJQOOjCySYG/Z70IrBX0/maD9jcMw2
RmqXT+ZgdlG/6OArCQ584inusiz1hiR+Ouo6ob8cxefzPmYeU9y9Ekxn1ldxBdeHT+KCHojiw0jb
a8pl0JE/cmhsQjB1IcrPsrIRfqNBPJpNDoA1MAxFRIaTEq+kC9CZbnQOTa0fccEF13rUzVdIWka/
lK1G6Aq7NUbREAdkun3sNq5W7hAbEADZZ9NOvws+E8yjJ7ctf8PPj6+g8OazU25l+jwXvngd75va
Lf7xlTacHoeUpRMpaegi8pzk1nTemXyhEohv+MdK833vOcZaNIlY1d0vL26g1Oq7ryBjXi/1oR5q
ffekmtE7EPKxtmRr3DQM3UL22NEqbmBuo8qn/JwvfRX6QTZtTa3wb2mCgb2pNG65DArcpq3aLYxH
SEZsCEVOMpscKM6Gdjsm0P2N+X00WkmfzmUzdvZF1F0kvCE96JjWV0lZb8shYhjC3lful49dcOV6
yTcvpqZ0pytyxhh6Gq1kU5dbLj3nUwbxOm39nWWm/VUk3fjmJAiWPUhM9P3pVnjLbukLkjbkaIZN
jXmgHSn9Y4re9ybQn2zNKc+GiQxdniu7fIYpupZ9u52Whr552OV9E+Y4lGSxHDojfXdV/N0wqIAM
qe2lDNajGi/YuY3cQ8M8F2rV4g0pLRnh6n3K22wPE3xrbPetCeRTmzwvgKfKwfy5iJw3mpEwIdXV
T8TNNA89l7OavX9mS+75+n70FMhla7UrGbCWKJfOUO0qECAxWpgbnrDtRnqtHUS77NPl2aiWEDZq
78UhnuGIUcq4z2bI8SJGKZUON5Qj1ANA9R1f4mKetGcUryj28J4U5eKu1ChOFnPapX7OyrReSb/e
5ab71XTQ4oP+IslXWEErIcYd3G2TVxE5AZdJDU/MqDgEYvmedPFp+VmONd2C8+lYz+5U7dzMROQu
XS45g8bKWNsTOiKvi7TRJd1kCH7qyxm5+r4RpBRl/XvPjBGETAwZKRHP9eIzcewnY5gO0NvfbBbM
e3OCyOeUZXferomYXLZp8NX5mnoitMNVDHENnsdulfTVqdYYdu8FT56p7cFSVk6LCVM5V30I9kM9
k8+oT7BwbnfF5+FP9a2a/a9gnF4yG4hCn/HmxZTyTUSywdPI0s+YC3BpvJHegnNBHMasfhupubB7
bo6VsH9rk3vgIj8MWrwZg/6qM607S8mUxvkEUZ2VH5LCGXHVyyAaSq6BTt83uNWM+t4vgAKU5nxv
bKgFe1h1aMXCiUSV5U5X3qXPKXCZ1+jfvArKuLuDgfe/FyiQWgkuq5XU7V8Ynhu9/6rKCt3LfU6I
y+oDsbzRKhqEqUORT5k7dmpciUx9zXqwL41s41ABjlkcmneR6npyUWtR2eSsiYWrDjVW25K+PRHG
lqV0kwfm02jOG8eb92NsVKSE4j5J4oP/fZzcPSSA5i7PS1D+UPb0bUqcPSq4dRGX0TTbZwyLmxoK
POmhvpzl/mWGgdNvke9G2ezCTNjwPm0ox3lXzjiYR/0s8+mme6DrYwpkYmHj7l+5iUxUPWd//A5D
u6yVTteamcykKJadP+Q/sABuCltePMWzXu0gWAF4xfLEcr6EMnU3bS+uXOY/y56FS0CnZcQSV/lZ
6NnN43QhLj+cev/aJsHHMNWrPqN9reTTrieT1Wr3kzWc+sbeG4a2k2Z+8vwz3dPeGTu59gq0QHP3
VbmldTTMX7X23UEpuKsN1saWUCCymkgy+NmZxo/GL+id8FYugjkb4tlxVLPyZkyXw3AMXPEJW4HI
0koQ7qfnydVfqbMj19C2TC7P6ZBR/Gfa9Ln0eLtMtEaAxh8IjxIu2OoHcvR97XLRNi3aSw9u3EIQ
HUfzXWiICXTlOd88E6UGk7c5C5bX3pc/UIYZeFQWKoKy6D5nZz60WMJkII/OT2xEUVKPF4MbE86v
UqQ4KbguJ61DeXSS1QSloIV2R0KLWYwfc7OgCZVbi8wPfDRPTp1HnK13yUm+NafsiJwl8svlkCRR
OS4XN7YzrGQFX0R6qDrnpDe4ETwGToM+jGQZQ2S8OgH/JrCVo/8zXdJ3K8kvSwDyOv1TUSktsbfu
2ndkFf2xSpLfJmOli6kYV66RbINmujhD1LcVL3fRRnC+dUAbQ9NjEGjONu2rrxkY+cvNcqkHVOEu
KgnkwadKcKkwiwVXYIeFOvGPxjB+0bIgNDG6TbfEMuzS/MmW2mG0+v3ky939bqMX8YehdaFfYo3x
9G+zjePIA7lzhSVX3Fu2LmxtYhbY4LT2Y1AinL1X5Fo3fTKCqLGuxeD8sDrOvIGwhI4ztk4LfB/t
pxTxLXcpIRBxbCylIyZA9L+Y6JjsUn3PfO1So4jD1y9Igq63Gne7OphWAAf7yg6JVvyyY+eXO7bY
KZX3LAFcjAnlHVkvH6aYZtJtRLWuOoAr23ma7PETMQBoIdBZaqrn2TY+nOpEE+yTt869xorLnbVw
Ng2AIhlkN+FTF4aiPCGM2MhqPCJcw77erZcApNeUAIOqGH7kW7IVti2VLXVV/V3zi48bKVDV2tEM
2i7kh96g26GyuXH5vvgq8HeClV2wp35rK/Jf4+zJzwRw0gL81Fvum91ic656AqrUPWiYPIcqu2Q6
rOFAn9jKYNNOk7GTQRLOQX5P+/e3tClxSAjXxazs/RQ7BVgjE8NS9aZ7EekcKUgNBRVOmoueWRlO
imXruvqXXiebSpgb1IbrDLuMQzGewFbExcrVzDCh/uw+HRJvHBSK1giQUiCNJmFhHpqNYYhoYNYm
hgQr0TcxkcHaTDj6lG5VpqI+h2zFGFV4ySbPigjpsC2igh+b84MWbdlYbRqmSmx6k2C/Nt8XThyW
NpD4vFYpan4DMjwgkRjavXA8GI92q1SJCrxDylJtQauLpQp7mxssc35Q/23S0Qix8G4tW0WN6Ha9
Z23UUPJNHfLF3KJ1jQwZb1PvR0XvlKGBdpFFT3Lcm5V+6izCpLI3fvepULzpfIh0bd7MU3JjZTzM
ks8tBeCAu40Na9sBungAWmqco8lHbJt5UZ3LKKH3rbutbXI7U35oyXlTyGlvCm8ncO4OwBhlbtx6
frth2VGKPgAnW8gwDB5rO+Ug31GvFVjuzO0jRpsOKLxPigGaH3Cn049kSETS8jZjQcM7ZTu4hI0u
bQSj2SapLwMsSDzm+04Pomkx9vEdaMA7kODeoM2LyLlDRjGit9DRgPMFQjcm/ATf2Rpltq/cMcrM
bF/7znF0ayRiw9bwutDO50jL3HVFlkhaFeuJE3wGiGpBDbzmGnAdTM0SgRRusDdFM9oLh155BgJW
zObIGNHS1u5maqcd8RlRayKokP5WmvZOi/1NzqBiZ9kHBhZN1yUE4cXy8ktWqs1CUIo0XVTG3k7r
l42Xm/yLMdmdVxUSKeBpDM3LxtZpwESxTZKMWj3bDGpE76G/+G0Z3Z+XnhY+E+Uf6hUJ5cNeaBie
xRzWmjgXsbengdtK18NbvbwmfXi3chvWUe+s3d2Ee1dNMZGF9+Ol+Q5ScWcj90t7e1vUcm8TalJ0
CPMXZ5cEdkiDfhg8Ec1E0WX+urLMXZc3kRwkHYM6JnZ5Kgb7KOtsl+BcSSrrp6S3Mjh5GZe47R1n
64oppGaclw0ZApGn/E2hMbosSS8KrJZ0h72W6ztGX4WNti8HL9Sdn0Uxh0XdRI7mHAq8nlPm77l+
w1HfKa09ZBVXGn8df6Ks81eF9YtQyU0t+qii6pSjGxYYdU1HviupTribk+b75PZgZC7hZ8aG2MAN
EnQcU1pI1gPfadASpEsbUT4tjuJL7/F56ySlXx4bXJQ7TQqIrgHdrNCsfd6V6b6m6zr5JVPk4Li+
w3uQwqvV+oakGO/8iGTr4FDPHZI8H6nTqpQxYuLcO7fO/Dyq4RPSCIfNPSBPVNb4Z9Mazp/MwU5b
0pPAKaLKov4Yx13bg/IL1P69Cy/SwdQcFwedR18Lb6NiozimOKrwB1RAq0aj0evO7c3Gosa4ttY4
tFa1XKbqaJZf6Pb+zTgc5rg4OGL5gblw/g5Yr139NJChoROCoCV3vwkYwL5MNRqdbvwhCcXIk4k4
xuCSejS9+X0zm3wqvCZYX+9ZnIGMG9b7QD/pBAyc7CF5b8baenOAtREq++QHJ3k02b1+eqQqdveA
08eujZTxXij+7JRmrGCYpg9hzK+OvbTQVkKvIrc7Q4Wq4/j4K1R1y1cwzUtEwfirhOA4JZNbcA4x
JUoA+9PxDOXJzlL9YNhLwO2iB5Ep0y3F5hRprFLhI5aG5EMG/Mbj5pGpWlVVciDSgQKcUNk1qw+z
sw3SC+xY0AmQUwK0785o1ogaWmf2U3z/sJpfGnwgtVaeCP+k+qhUL9CqxsWWFvxaa/Q3uBH6LWZE
m6UCEj8Gsv/zs4SZ2yTQNmtafIwH3RRTO7DBcYwOe4CMZ6kWBNkQileDVhOX+p9NNfYzlmIxFe9i
pImXXfkwZxcvSUmGzNzvuqRvjrY1iPvNTkFWByYQRNz7a6GlFCv3zzV2nrpWOnf9P29oHijF0+4Q
G/PvtKydS47xcvCxNt0xm3Tf2fOfRM7ingL5N8G1azosOK6ayIPwDICHYamPumj3DNPrr3/+MFPr
/3a8N78v7P1sazmVDBv7Rlc/nE2R7EgjiY+PzTQ38bHysq8pW5yoM+7pR9n9WfOiA+ZdmBM9/Nl0
NssE3Mvhcai5C5jqyr3YeE53j7wY7R5MVKPr3MYq+eqE2Vjh7U/yRTobn03gSe7XRJsai65BhhU2
vRO/qX380r9v6c++3+vFSkMgEj2eebynKfZu04hAaiIVBXX4TNWR1Mon3rGbCfnMfg++1+7m0boz
pTpqeUs5KCQDXdu494jcR3xY04jndkqH/WPPTeyfadOMOPq6CcOg1YTtPRNrsO23lj/OLsvm4DS4
za/SnKvtY++xcYyuacPHQyzlTajLdt37M9aAvLbeSbo7LYwQ3fpOMtxs8za2k3kJHKhWwoiGEyp9
GgqzbnBaJqs4AcZ/HOe97/UYq+AEbG3M+XxNhxYJ6v+XzMO5SRdrIkTE3YCN1zXbaI4D18bvbqMg
um9GO4GjYOg1Si9kMLiG4y5MG9Na5ROuhcemGbEqmKhLwzIXJLYZFmtA3ICFl0uXhy4BL2RetQ7l
jMqeZZG8FtX/cHVezW0rXZT9RahCaoRX5kwqWLL9grJ1fdHIOf76WQ3eGdd8LyyStmVJBLpPn7P3
2vJda+WOVDnz0NML3yO/xX9ZKqaPWnzqBPGV29OH03WNG1Ub7YP62ih0+mPg9wx+/PFAiyH6Vmes
wTbaJwcFULBKxFxj3aE91PHLAferxzsb8teqVj98FKCl9wAfq096NqLpFsCRvWHY3peFkb3mM6KB
sg813A1Fs7ECA1ZYR3CKagObY2xfmd5YV1sf/1EOfPpmw7tsMaI6lOqHboAjUJsk7xXlclV+4zsy
dwyIaOHDs5saa9iXWhe0R4udQvmovFMhPwJpewjf41fIfafOmKdTBM+QzTbP0M/D1A365B5xYD8K
ZfgFth3fhirkmB1X5rwSssg2qUF/2FaVja/nsAoKXN/jzH9iJRKbulq9W3q2lyGzmfYjJmoseTYV
2MbL18hy5Lg3/I7Dm0tYO1Ea5ychyzFT0LV1x5mjJpxN14fgvemcFhPvNCImjmC/Kc5zN/XOoY2y
Tx+Bsq54eBZs7HVvx+mHJb0bHabamaMrNunqmnORXxtsV7CvkaY0hV5c6blYG5uG6irzy0slweUJ
Ldf3Skd3KbtdErUmrRUkp67kVrWtuqVHZI5yi9/Ax16RZnzkyP9OTqV56oxffTWbzkL/4C4MIEjC
rIm1/S+Bi8S4NU18j9sQ9FQ9u/e0G/nRM35tez2383PZlP63zisvjmH57y5HpNDS+73pWnC5EUBu
Bh9YlC/cZFP3KVDw0fH2umG063zEqxq3vf4b78aDX1dM7w1lsJY8IgiHCnrs281LqIvuhGSrR0pk
o5dTL3O26KtJi8ylAiJVdxoUEpvvOC63cqolYjT4B2YFPDyz4je2G9R2TasVzJwad+9tCrNwj12C
pC1SO76lWTS8qc1QRHt43dM2PCVQeQZQF+c6Z67O8Uh1trhKUu+X5xZ/wB03++Xz6NK0OPTwsmht
xvIIYrE7xA0fgYm8pQlQJi+fojRqhjCqOTXFv42hpY5XXy6MgSFapeyvXI3tqraL8mTquD0QPKSX
54dluFF+gvVZHmfi/8YhOYUQqY+iMbpg55R6v52AQhAOr2bXc4XcGZPveXnW+C1jQQaOptkPK73R
NB1GdFaditY6LeXK8lCqMV2YRZ92p65sP/L3Zt++FUjMcO7nNEArz3mJMmDpIuvaQ47kK2AuA+Mv
n46uzhRxKVfs1MeNyUgjpRhcL7hyozdsRqrT3k1dcvqsQsLIcBIMk0AqS9f5E+NSxNIGTkswQVQ1
wuAE3skeQjBh02tQGp/TCK9eL/Vd401SXWEkFhHf5HJE6g8L8MorXOOnTh/0RpJp9TPXXLmDEXsZ
6yo5dZ2Jusothi2WXhSMngn7RwbRa2tTVzKjQL+Nu25ODoatxK/ZY3lAD5k/lGRBXaO+GX2lhoGW
wOq7PdbP6ValXnZcFuHngqonPoClFL3Isp6OwPo0c0BWN9Rka6jreRB+tgdYi+fbHJr7s/6qqj9a
i2NKa3Tr6qsHBIj5xe21/jEYiMyWpeHJYSsdhGWoTazHlEX8OBDGN5VZ2I/lvSybzGMSMrT0qseC
PWiQL8EyUsugVor+ajgHvamTm1ELwNcRlqUsTZ1X33aBFEQiP9Xx6LwGAeIA1riHZMK2wVCaHow0
M2+kLVIiKOhjOHWS6fb3ipvjrQckkflJvUtTpP6Cec+2i4FzJHRZNzMyvr0xkXRjF91xIV4nzKUP
4zqf/N9owsI3PR+iFycukB8GuEE9ADVdBux1FWrSvAIKdM7TgMZEMRvcgRYl4gEYxrHmX5f3fCCD
1zFOrUMhxftSvskaGocFHG0AVHCIWUZINphuy8dWRyladIe2IMd6Ek+ypAlujmW5N+x6CncqPfN7
5unWYSlhQhA9ehBnR0GL6q5TVu7suEacbfeD3Aqow1jAGVD0Oa3y/96s6fCY+6hPAIAsK5dQ79Sa
YAvC2PFiWFrz2sYMKYVEmsVIEOlKusR6qsp7QsA0Bp5xdp33ZQlaHrrI8ddjxQAsmuDpryEmHFsS
Gk+1Zsh70tQ04yD/792sRjqCZ/O9Fl84etptPyt1BpjzO0Q//donyVpE1NgQY5OVNQPpFcoYdVz+
m+VPgNpmyBlPnYktC7ach4vUqoKTETF6G8sk3vma/qaDGT6bUWw/3Nb4Q2JVnxwGW+EqOWI80BDj
0AfDrfhslDbgGL2AJOjWfB2MMdjbE4L6VBWkcJq6I0cNx9sMWawzPyzsI32hl6X4iARWql7081ZW
4hTii/uZFBqQY3fIXzIaHrt5QlWpz4GgtrOYSqjlqx2GeheiDcLzV3XIluDzzBNCHs8Pp42TpNUm
owCi9VSlH92Ic7gqC/dhCrRm5ujn7JOdA+wEHosXbGDSSpgt4pkD0TJaOGITvSMEjm7L8mCX8ms5
Nsma1m8r7XBHIeo/tOR7nRQMPh2K4TZtz0zlP4DZcIIIq4cwNfthmv9GMyAVle0w0ZIXac8GvXzD
uZka5wpgCIhA+nDOkNPl6j8Wyp4bG+fJHFI8XFF9zvXg3VK/beC+65LKm4Bo4+HM5e+Q0+bF0f10
Z0mUu1wcEHPUvrY8FK0k0aeJo2ObON17Elkvsyy7vUJOP2D67MzCeLgxTtrn5zPWCKQzB75iCe1J
GBLWq8KxywggntmiHc1dO7z27CJU5elH0eEYGqp5XiVa/1E7Qfxu6AN/XR/X5oCNIAeZj5tEewnl
l1TfasWg4yTj8owDQr/Zc6ptDGkEV1SWYCEzuEpP4m2Bs8oIr0VP3O+cCu8jTIYXFCzzq4zFJgv9
6BeLRlfob8shWFqxR5cn09eiRKOI2mj66ehGSmMuys/AoNejZScb1x7Sj9Ce0Ol/UN0aPywMVJhU
mJRp9cF3EkEv36svo1N/I2S8uM2AFw84wj6tKvu0Ih9efWV9aggwV3E8i3MQMlNvVD25bLReZbB7
Ws1LpNa2ZYHDjQGlnG7C2kBDeg1z3zyMw0jTWzPTTUYpDNIz29WcexuDu4DMFrlBQ35iyxMDRpH+
J7ls3sE0jPgO3hWlX1BgPOJV3tXyZGG9TWEQ3Ly4pVUm3Mfoty5bXICFvwj035m0cX8MGXkQrf3W
vvfpGAKTqfKHW8brhJS9tfk2EhQP+q8qrn3PErz8wyZz4bqqZTFzJEAHk4+ikrN+CyoXAaHXo9GD
/LAJTe2HpvdQS8LvUjf4wA18ORk4HhIOouDolIFxlJ6T89PKAK4XD+SbUDhNaViCFnBR7QfJW5YL
8Yp6xnltigys0wg2Ilf7F4rWU0C+1BHGzldRRdE3z0+8RxnbB0TR0bfYGFRVR4nGJshsT4oP8Jxq
WC5+LK9yr7SggXoNCHP+UBhOtK5Kem2+neN+QXQUVjiY/q60OkZ4jMrjMZkrb+PX8+8OtFdq/Ull
91p0qI7G8stW/GvqDhg6DFMu/Qy9hqMr1jDM3IdyAmxMn44+PlWznLCR6WoNmBkH+S3EjmgwkRZ2
8Ub0bbcLhdRefe7Wpd5pw/qnP/nWawMYY+szY9suL1Mzb+CeMuUD6OTvIz/7THXvUWXVdOW+EO/j
7P+Op6S+dkkptxPk6b1Te3x4OCnOE2rhg93G+TroQ+sk+gmLDjbJYeRkhPdVYYQiBuBhemmikbjn
MMcuM/fFvu6/1WNaXsAXnOHJ1PtEtYMm8cWSwN6T4njKQi29Regr+lHrb7XhHwRI9QO7N0M/QfNd
RPI9iEX2kqTWdzGUAUpeNzzqmjt9epK5k8fUOTCnei1sUnMCuzUv9MjArWr9wY4tczUHE2o4MfGP
YiIv2y0zGXT6cj8Mfbry5uYP37D3goEy21cyKbaRQPK6LOCha+q/mdC6cKkd6NB0hZEC66C7UzOr
jnwwNBmnLLnM2IT2VtyiVm5KAIuGWexM+m+HzNQK+tNNg1oE1SxA4OjEYlgBisiiE6XQSMvgHos4
43SGLbVDsePUkfWJ3hg3qioUey9y7nWDDpixy5+i7A8pIW2POckAGnfMUzhWuetaS6ujOcRMdlLr
1kl5tmZq7OW6MBywxIFq3QG53dazICyEdjZCZ/kayj+xE5v7Qg/yvckvD/8eeBoI1dE6M8W/TTEV
53LO68OskkbMfPqwWyt9ycHE7AzoPOB3iCgKwfPnNIDt0GR7CMBJdkGGusWyX6zSTdBDQbeLLPsX
hUV9yee6uSzPNCfuGTTo5tqVXDZxirHRV7ZyRLf4ofU7/3Y2qJJlAPpWlvN8s9uLrX1C2dt6c2le
l0LYcXsseHRoTXVos9Rx1BuTGBIw/SDdzedvjUl59lw6bMEvNYQ+x+wk/PToIqzy0GSWlul/loal
01SHDn8v/WTSkRHyeveBCqcdELoEDh9JI7T9MMKFqIc53pQRIKAx1kgYTq3GO2Hh6VKf8EFZWSf4
XA+rBW6+gL8HBQnPDLNG1T56pMzg8vSQEN0GQOrbXs+CdS4a0DRFN2yNVhJfwrmm2Q3moO+WU4VV
uMVu7kSMknKIz1qXxxy3mSzSGUUpzLI7Jkm/5R75003+10KCtxogY5lOPvzs3mw/+Cg8Gy6+7sb7
GhtaBOp7q/sGCUvTKM8ITf57ILkgYqoS/s7zBFIltLdHjl8FL0KfwI6kPogyetg5A6ONqFDZLrUx
hxj6DSUofFj0h2TAxegbDUy0uGeHa9PXSDqgg0HsL/vtmNX/INXviTYx0Eg3drDvQgjvou7QVtew
C+KOGJcsoKDbEOYiWVgLb23mVn1PQYMwyLiliedfEKCyz5llHDdbr0C5EHlWQwXDgl03RX8Iu/HS
auLCCIGy2+pfw8p9rxGNw8fzLj3+S7nheCyQczoHu/pKbBdIpl/gCWXVNJDDj6hXMs6yuiPgEPTm
CNLjRQ4jc7q6f6H2+1x6Bg6+24M99G8eYqCBT/dhld7wmpjafiae7YMivtm06cCZ1e9AkKoHjLIe
5EEHy61n7e00Nt4F3amTrcq3Oi8Oju0X22rGvGGY0RsxHtWxUllg2JTa5z3A1cParlvOevmKVkIC
ljeZf57tApLgv6dRTx095iNg3zkHqIjMxmyd4SOv5KNksHsyiwQWJGXeNoh1JhllhLdwLs6pm/7q
XQW4rDI1yeyCYyQaoFlm/Rq3bfQIa8xP6ghapjT9WjoMK22oYdN62IErTWOK6nAQD7QwOtFvMF6M
Vue9sr76DjZmWHPrpdDrC689OlD+67EWb3h7UWxG1mrschVH0/z2c/IDCKr70fT6sI4BVzBALYdr
Y3m0h1xbHKB1Mm7I6i2zkeAnEMvfksrHMBiR+GHxyWHzT8pWu5rm2TpN0Wjdwth62G3UnBIj9raV
zckAxhviXFXuzlV3oVVsfasCzbnF6QuK426Vtan2SIkuOdcaQlyjxMqzBOCZ3ajdnCTceI741i6R
bn6avxmZmWyk20ffE5dDNsBA7+S1OH0nEKDSLYv1s5kkM7TgwqNZZdZacAgKH2JzGodH32eeLftO
uThwZcyD8cVwNXs3NK24dqHw9gS5DUeRIxJJ5hT+jMwJ1SqQikS4plsD17TNvhqg2vOM4qeZZ9Hr
8/9EiLfVCx8OKnzfs4Q1caf+Tr4pVKJZ5NelUjaSFFzkmCebPt1EI+IFTcfKuZxuirxut5qle0xv
6GW6kYYaj2PZZnnZdPY96ZJ/nAxQp+dqzrWdm/YFKeW//rHaaH1LdhhM/g9zYdpDKMLeYH8ClgaF
oJ6AgiZwYr60iaVdjcLyZ+QRjIVa6UCe48QY/nbVWGG5HcKsSuEvqMacVeTYLBLf/ZZn+k/ssM4/
6F+gRAnv3Z0aQZIpE4rnaTKmn12DwYYp6Q6rTMDuQ67QmZ9zrsv1DLLiNUtH4u6ozkQwfF+uTkMm
TJlyb9wva3bSNjWl7VQ+X8IdpU9ZgscuRn6gEsMOv513Kw62dodJPfGGT75mfIrpl+wC1suTjOJf
ZFO0a8IujJ1UZ3M96fw7hX+7Ity+2MPbnJubbUecqUlH8HN5rTmT3isrooPmjP/EpSnOSEPlW+KX
w4mtnOaM9hp1sv6CHfaq9UP9NfFkiKN63UQATvKSWEbovow9nXbnO+Re5eO8skRrfWNwi17O0XlP
a0fATcPG6DiXIcla2hWi5eQ347tfe8NsnA2b/sTyjF8hqS1R/rtiFaADgiLk78x4SPISCxYEIL0S
42YSGZb/mlQUGS5oP/mYhFaQsQFSvk5QYuUJDlnVglu6b+Qz39CV2vOI7SXrMZMTl+LljXMgAng+
T62eg7kXNJ8nOueFZr91YHS3NXZURK5aRcNreA3VDVKKigwtROWHeCqxWJJRxQjEtc52MGaHCbsA
JHVmsw7H9+XWLMs6V1oVHx+d6C8wo+CRsQUPlxIyuOE458Yysa7pxvnv1bUMSuaGIq70IlCRRcDi
ZKdc5rDG1/jAok1UlsQjRfH4Z3BYeZbTM7Wit+JsVe27xMh3OhafjfTfAGpZX9E7giXxj4dZKiLF
QJixs/cSYb858D3OBGHBjVYnYijExQ4VuY/HDTM3dg2kqssMDhzT0YjLP1g/63ddN9bMkryX5RXb
zQy0ATje8nJuaOsBsNK3iOAIE7Ro/gAjal6wjoiDcGhLhyLuyd6xDQciTGcBpHIIC/m/e9vyjBk7
doBlQRx1yF+qM7WcnKgo20s3lM+3lvcTRFTrtuvJY3A09/z3wUlKFPJN9UlZLfmBebX8Yaf/EvOP
pXDR8xA8uq/FOIXs4LScUPFHR+caJehyVAWJh0eWOn1jQmG+5EFW7ZI+yd/KoqcZz4VgHwnv6tfL
yOvvQ5Q0m1QC/hc69RoU3lWnm9H3sgJ50OiY0pPWtO9jYwr8C9EXXj/jQK0NKsqy9kHr9cFOw2DI
yUR91kCbJWwPaW6lo98TcI6f+uA1RwCKG+TaE7ppD9pVO9aPWI7tvY8ef99Z3p4HrFLFyMZIZ7/f
WBFzNNJJ4UxyvHhG1zlDp+/s0rcPPtqsTSJaEBEuggALH88Gzg+UxyKGKNcNBAIaL8xSG74Xyu1a
PavdKrs7b0luu9ccSeAAVGOTYzxG8YLymCaZfZXEW4ITd+afhUN9HIomOFlaYEBPpmu5KCTIm0nY
EtKson/jttXB4OR98COXqNh0yHdjFsYbLjVELHHY7ufUoy/ShdQNMgCrpC7rupD2xpGOtaNLKN4a
m2umssPf/rflVrGJIjF2LOIhOvVe3rQ8K148Ua4LEuufO2brMeEtXPByxIzgyxziqzb47YuhFdUH
q/0Ep3M1NnQCbGGJt1LQzQPSA+TL0QWD+GIsGR/23sVMMg8YI5k8f19GJfRY4gKMNewlQnWWW7wl
q+a4dPMrfuoTDKkbKDMVUjiWF0T+8xDvixiEZEE8DM2TgQ9dytSgn9o19+Xg5pKB+sstdEr51r+N
VoczXC02nVp8Ogc1bN+UjM8CB+Rq5eBVFYXLCFPEr3i4IIi2BZp1XjlVAM4zPC9LVbN8CfWQ0gLE
ywZncvmDickJ5lld/hktlid6C+2mLfKYL6s2xBxTJKs2d3rvBRjeRY59zGs/PLPLmJ1g26oL6xUm
MI2geEYPXgfJdmyAxDpzd0kETZ/UZTo307WitGBgafQc85umi28Fs0vcnXiDYQNRdgGakHczyDjy
yQYKNrrPpwBFtcHTaP5RtD8qm99grRrJ+lT+RKU0ntNYtNegC2jDJUjJaA6QrVXrFBJT+xFKWklh
f4vHInvXTR0hRASpnNMe3H9h3KNIj18rlCJ+Nr108ZQeCH9i/B2ZqNo4dl0Lt4lPRuhUWz9szLtt
9p9yiHG8ZH157bLkzXGtGQ3ga6wGOfQRq3t+Rxzt8yPTA0DhfX5qplSZVMC9vszuj9ZEzCVaMp/k
sooKq/rl4nivpenQndXNb2OMPN4yG5zmZfFNtRMLNxzfGQ/266kxfqMQQS+yLFQjEqER0TqxTdy7
8lp1b9RXsBpn+xj3wZ9kCqLnCTMgTAeIHar8kM1lUXyFpEAqwo59ndse8FvCOEGbPExkTENzB/mC
18bR3p6rkG/Ffvuv4GJuljUK0aH+Gtttu8trpucgOMfrc8HPDTd5GeO5PJoFDZkgLdKjrRgGS8+6
xGS9zvIkWi/vmepHnmbGnoMhvN3SwdcyDGVSm6ihlXHfZ4mtW0ffx3X3DKNbDp7U+hm2qZIgRB1x
3IDe/9UIaUqAY4HY4YJ2r8zsd1poEPI7ml0BOtFe5QLNcwjNMIva7d/I4OVZmnYz06pc31RMVy49
bYvIag+t4XAXGCIyDj3S6Dwt74G6MJceC3/TYwofE0oFDTRgVm4mt6wo35brzgTMTvLv0K1SFf3F
wfLAnTBwwuJVIDuiPUogqIsIJAy8Yp9E84fu1sVNtxrcPUVZIiZPUnBkCQMNg7FFDAZ2FSx6Fhc7
5vKstPALB5a/JznEwV1a2gcv16kae3ErKnd+RZOwLc3pCtk4WsNJKT9r/P27wCbsFDwc4AQ3nwjk
Q66xPESOYUC3m63N3/ckTmTXnjbLlCI56i5LrD7DkzcCPT7DMc42zazR4QjqmCC2KMb+zR8sL/2A
Jgk10aLg8yEXsw7g4ejFCUcn7CH14DFKej5bXjpW9gOEgr//+34gnWQdz1q6n1pM7DiWgz3V3Yla
PDjZAKXOcJ85BZBOcDX6tFxPIvmpN157W+4s9UoQmHd2SVVepk6TUmI5pc+KrwGw1UaZwIUnuBs7
VHiABvneTiKXm0AiWJ5xp0Q9unyHQdmFMQ1BoCqwqSFiZm2AIsQLo9bA3hxo4PblIWSIivSS/3E/
YLPfLcLDpuJO34N6qbaVymgejVND4u96+VJBwvQ5bBIEiG54d0ciRvg8oyntPjAFlGcv9w7L6cP1
3uy4L4nfIz+zDayzcNPw4bSdvCB5tldlaffQhIIY/xqBZaWF8KCpOxg1SfJPH4NQBnAjYMDCeFZj
kCjEogK8Yzh2tNXPpYH/VcI2X02iGg7QMnM6kDzkhW+cetrpmTe+LssIIJrXGM1zBK/z6lUBk7/Q
SiA3REW4c3U9JxrLi4gQMlGzlpxeWrpq7XuU+NFlKVrDCYxC7BvrMajKH5qPD6bkuphQpF5Lq9+T
fO6Bcb6GZu2/L7lQdqL/u0QCtySlHIO6R6xt5+0hduxkL8zIe23dwU6us00pO45leTVtrQRzYbg/
xzL8hAt9Xy5irfXvSIaS1ThcA5mQXJzn5jGeMYEOoav/4Lv6QL/zTx15ONz/P0ng8yqJnQH/hU20
mqSR3EXT9ylK/ywfpVMV9FVTuznoUeDcNaGnMP8q7wT6W6xpHExnZjC4ETcgKIqXvKgVh8jASzl0
RKFR1xDZUf0mBjf/1Q/vdAeN35jkOTwnTkKPKJ5vIpNAaDmO3chWCQ7LvaVbWAe8hiSs5aVQlTtk
sZcpMIHIkIiyso1B3seMBM5VT4rMOWXLrrTa3UtY4isIWeyYafmPetKAmHiwmkQrt0uqQzOSG0C2
0IwDj+i9IoqOjR5qf7wvz47RuwzaH/WeQHmzcmwRvaFlPiTsES82IE0W/VLFGpDSsMSaLx9lZxHT
ENv2v1R4ObiWPyGYoFX+CCS98XUajZQkoA02hSO/RjcTP4I8Z48DEQA5o98/g/Eakd0rx8C93PKb
9sqO+ZGX7KIqgQdj4agyJGv+wJUJzhhDlDZczUBJkMIBliCTmhM6vgiox0jDJpMo6bVCnOLB7U6l
X+FeAizjm3yTlYhPMq+qj8BsESngJWUWklwb7ru7KIOAsbj1h3WhO0SFi8VLjQFT03CxhEtuJzs+
cpLybpjp9I3Qkvy1x8XYKb3BsrkufY0SgtHWAD/Ex6/Vx9keXjQyf7rnaQaiU5XG+s/AtLR7o1l3
zUj8renVzOQ4maXF1P8qsyk36Ye0+a8hEyrzRxfFK+uD+azCXaARF8MRZMgF/4Rl/BHiTDlJix4h
JVj7ggwxVzf//IuMpHyV2Yzeoij4V2JifgtGNaNw2JIXGQ/nikUgPeODu+raiAWvIftsQu1Hy9v6
LDx/2g4OrLpZ6aipl/GAsPvYoliTLOG8B3S9H8/jkt3H08NjzhwigZrsFXxSZz+HjGY9aVlbMsFY
hIoAwVEBY7ElfxkhKiMkzSBbvpvXRLjrqBvmYTV4/fTZt2G5h7SKN74dzfWyDZGo+t+G9HeTcpGR
6bK5ahUtWq2Tw+4ZaW96oX9+LuEwhqKnMBieML65CYx+UoXXaYzIigtJllnaFQDEEI1bWElU82KZ
miEG/eknpdg/VcZOVhx9DQiwIcGyMAFM9k4USTQL9j/91LWnjITTlQ8Yr2QcQ96IHYldUFDU0LTu
HnCHsJoyKLs9L2cQBtF+TlA25bEnPuoBrZ2ry+mwHHoyVv1V0WHTzknRKEij/cCBkaxllFgviUZO
DhJcEoLIxTJUxVG1wNwc1N4q85YTKRSnTV7Fxjr2mu7IscFZ+Z4OMTv3sXSGL89jAt8S+Xp0/B/o
W8KH/LWsrHGdlCcaKggQUZg8SKYPNqkim/XZ7J6Qr7HwaSgFnB4/Wr0ouqoMuPOc45zTfVr2riOa
V3yk3j0gccNCM9XbKtmbwHjSbUtmBB6AERhKsfWNFISH5LQLP8Il2SQbFH7KVXHwiaTjtHwcGJ3t
fUFIyVMK3lf9VtOLdlfPjf4aqx+XuXZWo09mDpq4F7PaVB7OU+wZZ9FWyUWHgAWwNTgIw/pqZ1lh
yRvxdtMB6C+65Iz26snkUUZGTdiExBRLUo5VFt4lnrr0GkStzhk8KX9GJGakXk4WqRx+Lj+mMvLf
SdDZJW01rZ+fLeMQu5yRWcueVrBqX7UTZ2+vJK0iiLzvfmtn32M9P7g2eVFV0Omb52/oqf62/RT8
mKdhVLQ7ZH4avahnjKyZ1+tlmGSqidLy7H9e+i3fOYGlPwFEgvrxRIx/2bTy7TLDSyX5Sa5Nt+qv
QlpTMnSyJo9hP1TXkWMjeX5mBbzD07gM+Ey1SIq76RDrrAp+JyGOrPcnrC55UG4zoBsboVJNXfVQ
xt1nU1XYwy3CrfEr5CeGNGvaiPgE8HE8S7T/2ZDHElDFtmv1eucaabfv80gcn7+R5y4xNtQS6vdI
rfDSiTo940W/atqYvIdT9ArsevochvIrYxrsy/6tUCOJagiUO5ewGRsL3iIPAqvuPoIZ/zKkGtKC
lWQotIMQI2n6YxF4/HV/MMVO9hVxbHnc1c9qcVYOrcFyEA5Zj0VSrCM/gd+DCWfw025dzsJGa/y6
HIBjvzq4AnYG7Il7Aub+brfCX+dEGDCGqF7MII4v5O8RixyVBXE0ABsaG4vKUvYZFom1AO8BRpmF
tJgwY0guvfq3mVQFGNSOyZztN5tiTmaKsc7l8tI8lBX1cZjTbN8LHFyuB4Y4NZEZqwGU6SAwdSyq
17iwNFxvQHRAExMOVtivUJLb29TRG2io3XIi4uIkwyisJ0B21fr/bNWXobcVel+/cBf5l0k0ZEaU
v7QyyF4DWxeXQbHJB+a5//XOopohUFfOIFCqiAhc1q71otG2s8Ddsy5Zx3HkY5vdXLxh6/A3WWoN
u7XmjWQ4jyL7isnGrkGXtkWj3ywc5SDlQmEftLpqN0tfEnbBNmBXYliN6Hu1NCb7+eqhDkiudBlR
TVU+Ov0h5fiulJ8M4tZ0yrd5z/5rVOVrUVnmtXLSH8TalD+Yo6HocVD/NQ360SSleHW99pXjr/7T
n69o3ZVsC/Dtso86cde8ssgl6fBVBPh2w7wrP7Ox4a42cv+Q5EZwfq5cCBa/R8n8cDRKL9odYKVM
7dx2MKWBHxS3dsz2I4Wmc7KGp45wsfH0PWaccTKzdZ+wgu8aiwm7Xegmkal4Bhjc/utq3dUX7fRC
4iihfpP8JofJOKFvT665pnwfRg1qU7XYq96xOV+MP+x8xH/uF7ThMnTLqxmiOfo0ATLbSZrtgCVq
7aibWnPGaT/TXcE0zcukyS6AkXGhg6e5jBjm1zazSgbLTCMdUJsPPYAgQGQ3X1OdPDq1p35365lY
VNeDcVMRlNnN0RczSgAi/+8tUE3nAb4mKrc6Ix8kGOhfVUSmkrt1fJ4/JCShuGcKnLpQlpeZQjyj
QWDSltu01sveRxDHALiBQJKD2cP4V2q1d2lk9K/PAv8+B2Sq1RgoCtTu70WSkskbhqfl7o8HRQ3p
iRQwave9QVt8et4giHpQ2nPsAgN4movUfV8aIjApCGaL3gbJWmmQ7EKkXUP3XOgw8Mdo2M+tHT00
Vw/uz6n1aMfisFgkZmo+IIa2TRCPzlwy18Odo9Xxsz3gqR7B/zQKOIa8PPuV0nK9IzKEuz0Pwcvy
wN939xUhUGCGB+xpy1yt57pfLZY+7p1olQG+OfnZv8sguenZnmvs4VXP9TLk7QkIPNOlcai3lVo+
k8h4k3qRHLw4zuGOEkubt9NxKTdsPAlwdlFiBjExObnPOpBzzE6posDLDfVzS15a+ssDV1pFfjRF
4VJuCFLOuCmZtD0726M2PPoQaheWZDEoI4KOSh2H/rhdbHfrnqMf45fuN+HQHzqJz7Od9Jd0zBry
R4c9ZMXVU/rj5OzEPR79qSQEE4rBB1M6vE5qbIhXzQJIVjDZUfPEcHbbVaPj+cIF9j2XTn8dKmS3
WkHqsN1olCCAtQEOjNOIbDySW119ZstDk1Br0kuHjKOu90CzogdwWkknjKkVgCjGToEVr1J18jR6
rbxowZElyj1hBHVPy7PlwTfG/14avgaTXP3p8l5ZEOjrlo2/yWuZYnmHYX169qrcHrSvreekZKkb
CxkZ5u4cTzPxnM4pLuV5Lm38HgPzzrhFsGNNrrFvDC+GnI3C6jkDElmKtN41oOzE+hfew+chQUvT
6pan7WVZ21J3gxiO5BSTZNS8pfz7P1yd13IbSdNtn6gj2ptbeBAAPUWJNx2SKFV775/+rKrWfDzx
XwwCgGZGJNBdlZW599pDCH0wTtEtr0+7hENFB2tmN0TayekBCX09QKfhgK5jTbHyoWZ78fAnchKZ
LP8DHj/LgTDiDwQm/bntMqJ9Q8fYwdWZymPhnR3zNTCH+RerYyISdgI6chy5DFLiAj09lF6X3DyS
SXYUr/Mva9y57fRTsLWelKLia6y1eEhD4gC5f9gBbtYD7mu0WsN7S6TGgm7tuaXsfGminIDZJDit
9adLzhCm+YE8camJtcr2pRTs6an05OUAGNYDBkFHuA6kiDYQnrave7gbo9k/NeaIP07nRBOUKGJD
moWbZbCSYwXMXo1kB5tvpE9J7VrKhNYsPev9YpriEtuYt9SzSb6caaeeosA6qffx/ofEdbL5k1Fu
GUeUUiNNEOgvVWm2V1XClzk9bLdod2ttm5RLTZQOxnj+Cw8PXvCfJVi2t438rOXDvvLzFCkn/TTV
XitsBg7Jgr2Pb4faHTorGBL0jUnpfqx3RxZgJyUnQd1c6jZLbIsM5yxmVMJHfqJIp7lNJ2dbpKN1
pUK+5bHbMCWd6MSR4+fc3OS7gYQD8zbaYQEP1gcQ/XUGM0FBZqEznOO5+YO5YT4oky1WB8AOsngY
rDLZqvl7FTvBQ0yeB8NsM93qlfMCYT7GUYvWVMWWdNB2ruTM39Pj6gXAG7DbiFO1k86xeZ8OyINM
csAx7XEGoZNIjhy4JtWzc/3sF3ar6mwzBzkS78QMVU1aWo/gQiucNlM2zt9Zk98Dn4lmpi1kwWWk
2OhD7u4WL+K3NqQ6at0H0E+/qFJTbTt4Qym6KUhci+RdNWFU88ZwdgbCNZqRsTosdLcxmqcqNr9h
JE/P7VKb53HCsCZEWzyolgxCsZrqfb5Z4OQ+LBuVlVb40cvAFPGQNM4AAkFqO/IJo6vXDq95ABg+
sDkFDm39KByiKvlu2lvoRyTkpDUMpdQr9yiC2q2jDSUR5oA5CYRFoIflBKpe70/z94R8TvnNbFie
GRX2PsGZbUS4pzGc22yYP4QZ/Q6SIL9aRbq2jb86w0430FRzw5ooVjxbHLgX2N+vCMNO9TRENxhW
yP6Z4G6bqajegXgCrsT1c5w8SL04olB16TY+EPhMfruQpp4m7PelfxZaXT2m9gQfu8CTHzTdgtoH
v9W/4y+NgIOmG8NxcdDAUX0wGfSbTZEn3WuRmzsjMao7fB75Y5lxPF9ruDlf+BIZbRZWUB/d2a52
YZv+LAm8hQOo5Y+2a/GtxR2Foq+RL9xSjXugBZ4deBIUJLQq1I1kJ2W9m6yCmDQMEK9d3hKQzmAG
jIdAcFaPn7UFDkL1Aivd/V4nnIJQCCzFAd3gVoNecG0NZLzC7IeD46L0UC/LzrARQyWbLqa0V0PZ
JSu9J5lHr87h6HwwS5rGvdrnlxSOM0NTdAuc3A2CIjKpk+2ifNqx6kIcQzpCeMRw6OoekkPtkEjd
iuRqSz1fbrf9yVgY6e0MsVOiurF2evwCpXVt5wlhgOyzx2ZFFFDxoQVaearlqgNj0LspIXAklyOt
h4GIv/Onej+4whtqYNyiG3SxDEjXP2eBbFv4zp2Vo0xSHyhJYi0e5eZkI8f5V2HP4sUUoLGjDD9n
Hc3abY47hEgdaaE3z5s8uEwtJwd4+/uKZLWrmp+rcXpdzt3W46wBZpNRZesDnUbKOJzNysaA6GQO
mC4DJJf80dV4UK2kqde+64X36kZxe9XzPmK4UWI0D6buULru9FzOekWumKh+TI7179n63mRHh8g0
HUC7y3wpKKq8JMBhhmCEidIHN73YAb30LuOEeEbo4vta2E1l0crst2kXsVVcyUIY9nHE/KGVYwmf
jJZjwmK3nSB/0m3zF3oqQW5tVcfCH8RCURMJVHjhOzlR2duAJt+zc/87NhsALA4Y5LFprZtD6t/G
qHPxIuXQ0OSqn/B8ogfGJPo3gW8YLaSJxHGqX/00waNeAYWhwXjpAsZ0gLI3YUm4VyAFBkPUhHd8
f0eNJv1NowkBGKMD0VIhWvzfQxX7/14K9DkHJA/mTqevTIgakUiDBwNPbShYJ6c9DcNiG2A/29cp
pCz85ot38gRaSWWY8QFxsgh44HYb9xm/bJPrL2pukQhM96hHdr0BGVZmK97asvf0HT1uGUZuY/Sy
+uhlMUWwWU3xrYmGcpppriUWgNrcf0H4O9J1jSmo8gBb49h4/Q1q+eQl1lHLSF3LikGOAmD4HWs8
QttZCs3GOghWbkfZNC8Y7glbq2oO2ZI5wNkjfc4nxEZIHIJlBMtJa0s9tNI8PJsudgHpxqVfW+PG
7cR+bQ1Rw96BNacQnhIHx4qFzFa99J12Pn2zYpSaSq6OJG1T26A61rOEF43N0efYyrc0lpe6Lz6C
2r2pLXgYgl+Ix51zx7EIa2d64HNFVzhFI2oDYo5UYaTqIfXMy9nXx8kfNlbbbTrzh09n/yOglbWf
td4593pOnksMWpDElebATUOvh4Sv3YLPEcEuxJN5fFcbrrqQvcjL92TIxJuUEElmmqb9s/I5lCbL
02iZF04b+Ws1L97V8fLfbtNFN2bi0b72HZiRVjcAgM62jI4EIZEDi1IpUTYhYbQNCimHQbK8z4uq
/aVpPi0r+arxaxTxWdIfelCe2PlDDi7SPc5ati8r56yUD8xL4m8Wzaqt0OB2tz66Sk4Ql4WEmLUz
lPEKu60Jy++0wkLoALrKuU/lQxKLbLumru/fd/0f1SNUD6UjbgmJa2gKq/xc6nF1SYalAZEx/FRF
Y+Ba7aUand8hN+F2LUFZfxlS40zZEsjs3tP+35OMKH2kogRbwQ2mnn09mNjFSUbC2qQVs/XYQQ/b
kgnoH2IpDG4NBvY4cCeaXf+Vlc7SmW/Wwil4+juGxfykwY05xb5O6lJbvOvDADuU8/HVcgDALLlR
XrrYexubwbzLcqLbQ5PTDdLfH5iOOGXqxmcU0RGPW8YUFkFkZ4/o+GdBtJsm6ZzYt0nhqGNacEAY
NiJd+ELktEXotGCVa8f1QKwxLdCfh7ksH/3A3qpXOZ2ma2iY1UmtO25BG9yuASrhS77nAz8udWWe
VRNqspp/tAD1sr9brw0DjZuyi9YELOy6mQ7UNHMr74egz3bCdzCOxlFNBrNW/SDcwd4F7IznISeS
WASYd9Z9BjX8t6+zPhE/Zb2J7fpzQGp2bCwMabkp/tTS2aoeomTS79QAEqs90iQImkmjvU3ZEB16
Exhs50z70Wj9Jx1RMF2RKvsnXC51baMFbvCjsmNaPXEV/hg9/WyULTi8Nr420OLf+unnOr3TESGU
i9v9bYGP6wFta62qtBuRPMiVjdl9aONvqpCDNB6dPDKZNvXoBjj201NjI1itaV3BsIDlludb1blj
9aRBJUO1OaMHI2tzr5MkWOQClELCLpb32V4f0VBKw6gjTxmKpLJMcAMXG+xBl6I1FHaKJEHdbbW/
t43gR5yOFZze0dhPUzMdR7RnNxHmwY2oaSaV4J682qwx3DTikiEE4VCOHkWY+XhWbg0WTTJOLBoP
FiVIMObfm7Gy3ry6OmvCdN9jz7uK0HI+sTNfi7Ynl8n0doNImt2Uv0Od3tn4yG66/JkiD8SKk/oM
neTLVB+k5mmnhpJB1yHlw1559bWlgzuRzWf6707tlm+NxYSvHftHk0QyfGOuvzZluhTVUWzQVUO2
CkUH7YJ6UN1xNaSiJ7yPIv1MLFcFStwAI6AF1XE9Q7gmV1pMuvqpNk0L9Zu0ZXPk2cRzVBJVAL0z
hst0yCOE8f8GE7Qt8M+lxeNgB80+csjaXC/5slyOKEfh+EgRWuxYxb3bMJeeA2IWZfuXPZhft8S0
NDYPEARB6RAHd5/pVXfypKI4vwjLg68shcVuqrGDxhhlQqkOcciWJ7VkpqOdjb65B0ZKydmY6G+H
mvnNYkFgjQIgdyQs1QPHYegGE4Bi22zcq9F0dwbtp5OSK3+pl9Napy/j2zGbpJUIPuvQ360fjTaO
iKy9hEz5aOwvQdUZh7UMcmcwKUylslPpyICkaS5w0QWd9kIp027/v1kuydmk8dFkQVcsLuZk2A/q
oXZmFN8GzHb1csDblbtudZ0ViYQqjzyNxHsPlwq7c4d49FTYj5Vu2sevhoR6VmGR2xgzmjLlGFcz
A50TUD3x9yk55sTZZr9WfJqrJ9uvfy9LYV2EXn5W10qU8qO3BhEwDRidNkT2bVtp+lpr7q6LqTFb
NnlodzTHdTpx7+pZ2g0NnkICjEZpCJ91A6WjZ1mP6sEaQLVmRRg632MjEzstczOmh9U7amBQN7aR
RNch7qLrmNp/M5BYxq7P9Oai42vYBtRbT2RYWq9q7OHX6HNYSi61n5WH0inMS9LJiAb6cbRKzHcn
irq3NI05skyx+Zq202svNYi0oYZ9KkaOMYTQR1tfA8ZXtqK++HUU+Ns89SGQ+whvjUo8Sz/4PeO/
/DUpnosW9HphhsP30UIpOkPeWp+p9+jUDptRvrc+09PdaIAvhu2akB57XaeoiFqJ2qRDxiE6CTmG
mAPB93F4awbH3pBbRoa5JvprO/mvLaSfc2dGBqTx/5y26plDUCtlJUBZk/QlEfXDS0s46qMT1+sr
1yrqLSeleUbmwl6H+CMFT6o6h02LbXw2keCoI1Ddcd8wQgl36jq155KyU/4719KYCi1Dpq7dB0kN
DrNDIYRw/I/eecW3FlU1Z6R+Zho6/zGKGu6WtJD3IUyObqGyrweMj/A8ElpBS7Wr0uV9CdCzI5Cr
nvUIeUSUEFPq0e1g6opSmqmwODQT6jbPEszP5BLhtdZHpy4Pdn1wcQuk4k3ciRYnAlVbQwqB1TIQ
VBLARCBYUvt4a9nFXQG6HzLvUuYnjHdYadmCbQA5Z8vOXW/FomD5go1imd+70amYnUs6dztQDtgz
5QxL0sn0J+tu/VhEz6SACng+5DVsQqOrzcMi7NrfJI7t3DfVb/xAMZOYNn6s5LM2IFjCzTeOMMyD
GuHMQGI2Ugd3tYzQ2nUJgou/dTMgf3Rq4lPlwRa9I2E0SiplLLCuE284Zjn5sW0Mkv+LKtdok4ff
AqcheZtMPcR5kDnDzZyklwLZKo3jnp+qXX4xd6Wj1ETT95RohGhKzusKsJIZTBzkFLVQzwxs3oe4
B4DJlO+NLWzelVWn3Q+T4RxTz9+zTUreFkpZ9ZAn+EVaOO5nu/nelpz4bNns8oVLfrA6IlLncDKJ
KkK4y/lDcvgaIgm32eznO/N/k4YojcrtkkbesapNjLG1Y0PuricmN/1bZBk/tMSbHt3R/WQN2/DH
0wvHQoZzEaEwLdEtQhPTiy4W+45wiueKvsVl8IYnNYytZZ6UepbWR2YDOKOwmw++jsgv0i5qVh3P
TrRNSCtauxnksJ7KZHTgoQBjGouWgmNc4KmnNdQwZsZSnWVafXdTrwKyBdFGN8gIMX1a2zEoCthg
HuWrPPEVnU94hZgPzGUfx9mrfsS2cMlOIjjJsVknleZZGANMJGLm0jwlvUQNW3wvCK6m5V+BwZQf
rm6TzSNAT9e2CW6d/uZZSDimqzfvpouNeqUsJtqH6ty19PTBWmlbVWibs5M8lj39hrG/L/qo/azM
9l5nwPbd8BHo+slWTSorPa1ONVM99ln6wVNiTLtQqvUTL7Y3RmHdakvQmrHtpAJEa7YPVu6fJt/h
yCeSz1V5AoYL5kDS3q1y+6D+3ZO+eT8151jTousXaw0sznjlFgqOwTK9UOe2RPMRql46JcOl1sBn
ZwpBcQqpZjY88sZ56+v91LzOcVAfaBZNe8ck4lajbb7zkVB+Vp2enpnwjicjyd5LsbjPMUlDe7PP
kH5RP4TcbpS2rRn6P+i5wt0dYv8HPl7kXw3l6Zy8tOm4HI0OuK7JcBvIjH8uFxQHRqJfGOaDmu+n
7ll1ghM4YMyftjHzndvigxKIPYpfzeVLqDJqQ8+Q8Hhv+lZEkG8kEqU3qoF5LhxQDA4C91m3vAx8
yY+R4e4JbVheopC3KikCEgvmc69mcqkXTXwVrOen//NsnEgRGCtJGusinXEjnqoeM/oliQgrzlwa
ba0+eFdZore12/9l2nuklUgKHFbDgz15eCpB+b3rJtKbGg/E7zHwD1YSax9ekcwQcbiag5l+cl9y
qJp7wCyu4dp3I1amDUqn+qF3dGdbjyXp62qsvOg2RkSp1OkMOkBRmDon1TKIJu+1Qr23HcymPy+O
O948QHJj5/+yCvp63He2CMJdCjP7EjVwaCsNB14dorDX828kLXxvR+/eH6bf6vzQl+Rb58Us5YQU
vYgsJIO7YbjK7XefzfDI/7ds9S4XF2kV9dY3SMbokrB6aZuh3SYa+nUNuboa/OGPyM+j98vBVktk
iWnfiZousGcWDvBP1wI3A4pCDS9zdnkGLhcM5M8+BdcqSYGS5aDZ7oajFsGcqoJK34lxrH/Y1CwM
Jd50P2suaslEo5QQq+YP++hn4KHjVk38FITKvooQw+IzYlZiazfC4MN0O9McOAxJV+8sBPzPhm11
l6Utjbdi7pGKIz2GH1cJk/TwZLIf7IamdTE46SYdM0wH9J8xaNDEarIXLgnnjDe4fZx3JMwEwBvA
WWe4/ZmXBkdg4Su3UQi4Ctyp35s5tTBpx1iT2FaR2Q3fRmuxHv3egqZRpth3+G/WqpeUOVIK+dXU
y96vhzskZxfNjkOM8O4PtXyqtoUlU5Lq+rgA+caAB60zrDknWLZZHToiBze27Z7TuSKIwgjoAf7P
X+R4nA57mklqXpYbxucUlM6hD/17pSCOy/k7Rg/vKYrx5kq4wjB3nD+ieZ3Pw5pFZJN3b30qZH87
lohT2CxDY/wrQuMBvrHIp/fyqq4LQOoPle8VOw9b9qupNc+RGP6kiSMhktRiFEMdmIf8N63gfvpY
8hEk8N98DA+d23us5eV9E5EQRIdnE7QpOIbeqCHBy0W1D9yX0SyfHFWHQVggRimSqz7sl7gI75nO
xngKLIwysZceM1s7+S+Ll2qA2af2c6pHLC2dwcy2TK0UZJT25gz9a5yZ4dnvemBgTgIzW9UZdsqZ
mrNGeOFEhn8vMW7qwejbkC5wRnhoKpbPiv/fzc688Rz14nPuZ4cEO47flpjz36DPnSYn7iBmgmLg
yABGKhAg+3lxaizzD2Kmnhz0/95XLzH3vhVaCkxESqfUg50u3+bS1ta3QreztlVHPpUYi4xE6yI7
2KKjSz5qTnwEBoDqn45n5JVA3Ck41Igt+kns/V0e+/SyVOVHVe9c7dShUQqZUZTfLRLAjrLfNrpO
B8rcllw5no3gIM4Un5itMZ8RiKFftaYbcLXGkCmK/peZp1w2pSFO5jx/X8+9atMubavcCTG/l6ZX
/yLjURU9RmUTH7HMMNDlob6NgGu4LUAvskPMA5dft5r0vw5vSeKFh7YtbvUyVRe38C4Y1M9DDwTS
0GgSwQtgijZoRC+OLPNY7uhxNHVW7oIqekbd39x02Xi30WwZKY2TwRcWy4xJPkDhfnbp9IO9A7tM
AFtX3XS6Ey83g1wXKMxo4JQfFlpWiiaPr15q3wPATWnwt2X8Jqc63XMA+QRFenSy/ESTITPJq1bH
j3rUTNjaWqQDujZfB1I7N6riGAa0t6Di6FD1VL34w/Iz47ZyS7fbOBSmoe/cgPYTuJxkq8+ac0y8
fL4ixdq5cBPuUZB846SJWFbIoEwOvwinsHWcILXVW92lLO5b54ddj6Nc5omU8HTa58rBqI9md1/q
mNg7g/RwFrYXBOKMxaqcLqXEKvhYnzcc77+jFsWIPzzMZD8RRwZGFhyevydAZ3oph2AdrGFUOCcE
dJ7xnsc7qHauVLSU0EVQyi62huF6ZiLiBOJ+oHV4tuqGvXX0jBO+cnFa5b40rU79TK6e2qLihVOg
AZT1lMHShZmaZs99sTxZvYnRL8PUlxTmg0l3/MKoGF+KQ6JYari/2tiMcdCxc6lB3Bjq5qWzs8vY
2PtV0TRWdHCG2JnuC6Nxd6GLOrYinkMVeHHjb2t36r6FWXZnRpV3DMZq3qkCnfPndrSwoHN9ffrG
dCsKa/mk7Vv+aoX1t2PwdlFTDCQd1l01ueVGIxps08bj76CXjBuzeqpp19+U4DAE24ycopseE4Mk
dzUAmArARAaCyZ1twVaNuvIUcgUq84uP8eMONgH0DssdwXMn1kHIZ4XOPawk4xka220feMFpcrL4
qXDpZMlDE8ruV8VKahhfFE6RXcDLORs9jW2CnZzsHDd2dcoqj9ifhijVtUFDmbEtDZsAnFLPD2rd
nxMU23h4bAgBQmdBStyd3uI99WOEAyIHlkl49SMHkQh/tj7cKT8WKkd0ZjEUedv3jnCMo19Doi+o
3sf2OIcDi79n9n9YE6Brl4jFoqLY5xokzq9FAOkpspdlCXclZp69TzLGKbYgxWNJmD9mem+2g+cI
bYa5T7lab0XQVBtnoOXNdZqc9cHqNiHitpOJvYiZksTgjojLa4pnavOIUwWAISWfK13RXlYh7Ixm
vu8IH6N5ZD+3HEE4IXYfy8yasNVDpOcNhP8jVytnGi2i8YFy55rJAMCI3LirW2dMMCayuuQrK4RV
5Xqk22MmeiytNvo1d4O/wUrW3QXlclud6SL/AHSBn5ZMo3/S7CY1H/KGLMLJm+/MlBA4SwmmtHGq
X7TEMlHjNf3jitZVvQsDUXmDl/loDXlPU9/IXrBzP5WFQfZSY770dkcxJK0TI5DlRPJsOK/o3Lkl
v4t6KR/Usx5M1T7W0NhFhZE+aYXlb/gNks+8+2W2dXRh80BQIXHscxamV6/pG+wbUtFFPM43B73w
PrZ0sX68ViG266dbB+F0L8L7emA8kZTVCDgcoYoxTKgVy+StiHRwGRBvDDGgKZHjCEWcRHNI8SnI
IpKG/SZi/BxXk7dqIZkFl3dD0X1X36Vh1DIMGuHjxuP+Pwl2ZzwPkm7oL+64SxB8c7nhhGZf3K7v
2egRG6QoDy4QDQWIz860WcPDUFXR65hZ+WYOkz9k5MWvQ6/TfdYR7u9rEX2sxz8ifMM9/6+TXaYG
/iNmxIMYcfSo05XmXrG2gNgcieXxBu70baLXx6ojba91TPiOpK6+Al0lWj3EgljEyTXqyTAzse4y
TKnnCzEMD+ipFqZQ4LD/uap7IlqXKrDuaFfgMbZp7/td+k9HnBrpsZWzTYFTbecQ/7VV7bK1Zwad
CwAIY2QTD2GviXzTNUlH0CAPWpKHV0R8J1dqzdRbS7J8AkUwkGalD2o7Y9qaPKpXGSTZdeyGymdc
55qVEAyeZQSGMnrUJdPQIptLbgOsg05PNzVpQ/1ZjZN0V/yxIi0+NWHp3me5MDF88Yvm7vASeIjN
zeGbn1rBvdLGsiQED9kwvlcVbltMvsFm1bPRPXKurXYNw2pZBdX/WvLB0l9K1BL0KJfsd1cZR0Zf
2U2bwv46DM7zRLrKHxtKTtgNr9zhyCTq4QfkouK4jBC6orQ4as3EpsC3uzFHM32aK3cmS8s9qe1V
PYxxgqKmwvWZlj/nzmg2qoxAcITqUumpE64yJUrVM+zw5O3647bp0N4puQPfIfNTSr9NFBtQxGST
Uz2oL9Ew6AFWulGTF4efeogNgDOKo5D1aOIUUFc9mFOAHT0pf4x2CnNVSms8RBT3EQYoD9HsTtNz
rE5JDPdfi+PDVNAdUoZdKHXknKijuKcn9Y4eXZzOd+ukjRYxcTHIrEuIQKsQJOoyvMOA5jlVSfS2
xJKrB494KyjmtAOHqvsrJOkniRKNhLZ5PgSS9FMu3e/I2jml0+LsQLzvADTee+yFINf8aO/XdITy
DpwHzER+0CbwrrFD9lxXFRzlRRr/WtrlrT6KtM1+ln37myFE9XMJq/s++KO0JWMXZxc7jyVoMDCu
iSc4z2gBJuJV4FPNxc7Co3IRWu7ctDclUVAPStJC4CniVo/ouxK87i6Zhf9Esx6rMTnfWMLY21FF
vxBVubBTzNzuZXAppywm5Vq/kq1if6sz8Xt0xYMV+91Vp419jpfpU8nN1XktIi5tY6JlOCvRSGuV
Lqaaftg1sOqVfgnBQnhMgCptYk8kvwRBs0h6JcQGzlidIY1w+l3qkmRpact1TFLrUQz6ghEn/41S
0bmUIr8pV8eSP6sGcspYTw/fWVznYyvPdYbHrlhZebH2MY2QpJrUoSeu+gMBmhnkA9KlOhWgqFh7
W0g/O1XtW2mlH8sj7fz5xTQ9cGix99znw6mvAvFs1EZ4N/ZRDg2pjPdWMDdcXESA5COnODGPPxH7
g5nR6p9TKi7JWINWkBP7cnYM4iCp8FXRVNCt3aCi7xBPERe16srMyn9WcxnbxngDIYjhrFNtDNTe
V9EvGV5wqchpcVYUqW1fKzolRz+pcaqoQYrQu4vZDfR4wWSQEZXFp2Ks3S0tI4O4ssm5mxbyyDA7
ABvIWbbqGeE9CjoZBDQnTwtDNpzerXduZdBGHWBu36inQgbN5INNJycnnmij58kvNhZ6PcQWNSGp
QiwN2jfb7jm6j/QW1cvY5xP2iFJ0ZS1OxYB2/Kp+QYROn1k4J/sBtddqvbMlXW7tiJJdPexGh5gr
T58fwtCWv1GUhIQhAx1TtUVmAKeea7R9UMgk9lBoLQhIM7IOaHjTvapHO6JSQ9BFm4D2+kldjuVE
s2X9WxavMfY+ebmyQ51oafhkLEigXdf9nZMh8RRpSyutG8GOpL1gP7Tpwuduoferq4c5K7HK2Msp
Rvx1agO9BOtH4JUwUZwFAy5C9eCji12ffb3nyT9NR0wZFSSp3dcfgK86kdN46aa5xCvgPo9KOxBn
1AHypVqPgWLi6clcFkes8/dA+0ofPzlLfeNbPwer0J4NuFGbwtAZNjr5I2QpEKA5tYrmOtSqE/7j
Umb+FImOECOu3xZ5fkWspEv8KEJ9+dLgsND4SUM3t57pKBO6Az10K3rSFMyl+k05Ph5E3qbfUMql
QBFToAOlqTHYAik+H8aTOzf1Zyo1LgY6mg36zQOkOOd7YcJPVFNKr8+bw5IhUqlmG0UtlcUp6rrl
LcNN+3voOlopYYC1FaNTEhnt8zLEDJVBo9+ZKOO3kclYPSADAUOWiyKS4upWT3eqUwic2ryWuftN
tTPDtv0sQ8+TaVRMz6ohfCx9trKh4WRhT413zuecECP6d5EvgDwszvQIGbK+a+M022gWFHpaMU9p
zscL/uZsdOaGodrww9FBZodzM6CcBXCnVhAKRusaohV66uEpbpq+8zlIMwZVS1NXMqrK0uj5a8ZT
jWw5o5ZOB+Gm082JUPwMZroKmmSCyoMOhdTuph7ZcjAdl957q32tP662PzzutwEB78NoV5esasIX
9QBe5xnpcXSvXmmwBMBNAkLqgkR7qcGt/FN1uknSb4zO854qrO9aFlQ/cjw2/+7FEmxoS1xXzTYl
RrSPXDoaeUly32kYQCY+KC4DYN4uw9v3MdUgGztCrfPeO/wf3ELTIcRcxWNgFT4S8F6vJkHAra3P
/1alnJTXLz2DekYnoC6Dq+MQs6InkOtFHzcvrQFjr5kR5TS1Wb8kAVbkKtBedd/2n3NYklIPV9dk
ONqYaNa2MILP9jBQne4IIJNE2c44LnFyWloz+BAaWESO28WmMpsR4Kd0dDZxvByaGk0CcYXYq/Xa
w8itG6e8KHpOTGHBQLuIjkEfTPc+DUrU3zF1lvSKLYWM2iIHK7PHbtnE3Isbq2mzYxEhuM2pjREI
SbsRrbsRrUU0b0BDVw9IWagpgRsr4PHkMQXuWxxfKE3LYjv/tqtmfs7C6ZngmpdVyNaTBlzV4zMA
ByLSRkbUJDI/uzS6nrSO3tXam0/tjpTp0Okuuii+mZpPZ8Xxim0+onfzcmGDqRLtE2xkAYlMI4TV
73IytPj7rpHX/HTmpjiqV3qg08HJMzqw6vVAcOKuh5a5pUc3X9Uf29jKHSmLn6/e4jnHmNlmkuen
KrZPw3ImIhK8tBGY/mEJm3Snyua+1XZR4RxAe8PVMmexi8DLntOAqKfZevAGxh6ceLP60uN5U6dj
Ne3+elDvjdARQHM3z+r9Uk4K2mrR7syWc1fWM2Kp/SHdtzaTgE3Uu9j6A2in6+s8GX9Pbfo3LEhr
WysifspX1+vNu6h0m7uirqMryR6cZ/rKxiFuxbvW6r+x3Jkvjpt+NPjPNjm2uasS5FsWyvrkP+Kg
E9HFchcAttISazr+Z2kuJHQzxNhFoQVhlyLxdS1Oh4qrdAndo+7mAL9xZd9ZodXeZ5hDdkCJIuKZ
9J6MReHsFmStl7jPCN5NyUJdGx9Caziwm6m7YSv/3QfDj7nO0r1jhQHA2u5eEOX14i2xfxx1MgYI
Ab4ThuG+E+RxTuzcuo3gWL6MLLoGV3rKn0eZ5bEw0uOf6p6RIz4UVVOECVZWH8OUI42egQaK1DSQ
YyhdkSCMboqtrZ1VBGL43jtbprYyBb/0OYiP2Sb6JUfGIO8arydtxRbwXV2v/oQGR/lja4u5VcCi
9d/pQBpiJqv2Yw0Sm4GC9W55ET4L4R0637IesvoK9WEDwz2hOCZZrdsMVtVf16c6TMqNcRY+J65V
AWC6ecj3Kie9Om5wNW8NB827ox0DIpYGomdpwSHw6eSokJQAmt6pTWN3fenKzBRYtji+seruvTz5
kXVoI48WJJ6TgkYiaKWnrnJcnNp68bVZu07QGp7hP/xqlPFBpppjZzh707BdRajkJCzE+yLCY8yA
+olAt+qQ6JyHGK1SpXRTtFUmM9MSeIbU06TSdj3hXvfzAHocvDkQUyUuDj/WhlXTECUC8+chnAYA
OrYon5G2lff0DM/q1SLfSgRXmwjLS+kMfyL24M6m5SdPdpVXZZvamEx+HJdpZUUWSj5EDpQt/BqE
mqiH0Mc6ToyVs/96j550SjoF3pDBd8pdj0Ds1NIj2K/nsFowVRwdpJq1AXqqTD+Uo2+sM3fbeuC7
C4RCtyJfcDQgKX4rEH8kbvQ4GQ/rLopO5Jia6XS/TD1T9zrP7tME4Dwf050xd/6hWJb8zkHtd7ZI
fFY+WmQR5DMCmId2ItfmOdHiIwHZTErtwH8ILASYUSC4MKWftcjgjwROaN/Zi8Myrbc0AaTeNRLa
snNSAuC4Mj7tkCwSdRUh/blkfevuy3Aih1Z6ho1SZnC7WY/bOUX2W5jBnWlwQLOboCWzNdX3Eo9K
a8xAlySflYt9TfLK2GcV1Ax60+Yj4l+whMAaN/+PsPNachzJtuyvtPXzwAbKIcbmzgO1iGCQjMiI
zHyBpaiC1hpfP8ud2dNV1WN1HwpGMitFgIDj+Dl7rz0zm/0SF/k1d6e9uq/KeDZRIkt1nR6wU0Dm
weMSLkyijW+Wk+u3OKT3xKW8GOlXAindTTQ7YOitn0pQjYhr19eY8CortOCjScLCZI/XxMVyooDc
vo9RN9Geshbn8+Me5cvoV6rSD4ihPjszWdj1lJOcTS92EHH8PZk6VKDpjlyKlxAIyP4hz28yTGXF
eJm8xn9mkF9eANVeAH+WV42G9/bfr7SxQ0BvQ7B6yFp8kzmt39eEgFeWvp8cskWVqKs20fE+Fqgs
kxn0TiSevN6Fc+lbzmlm13QV6NKYyIh74pfdlZZwdw2gWR0z1rqVS7GnFB0u8K4Deht3W5Td9Cj2
aGiCEV78mJgXnYheIX6Cj+OJM/bBtbfKNy2pBRv6fD6U+vIZsEG9qxFqkaBbhFsvYEnRDCAUyhQW
tDnCOB9ySpUXuzDDEU9m38Vfko9wjLUbxuZ8H1X6fLEMaMNYCL672F5XCJy5WHFq4JdkORuwMM/R
Va/TnzyoECqIWbyBXB/XNH8zGNqaeBtX1jenLD6pobzQvW7PWhnsu7plpYQvfsiZIu0eHR5k6Mxu
Mv8Ab3P6YsT2a+tUVUquKvqUOqYxiP49LRbylIxJ20I5nM5Aq+H6LO1LHn6lGdPs1UTBN1/xi0FH
M9l3qPauS2JMZw9M1ZrBem6oV8hx5fY8m8gB6l9bm9ANfy+8PH8pMfo5o0HAIQYvPNP2GD9MIh63
qN+Eu7z3xXMHGuFW2dAmYQC/P5aTOCThRNoo1EU91ogGGFrVh9ojoBDFqsVvj8YzsSX5OpUZBiPb
K7KU53tlacxK5ATSYDJ+6jiHhMmwG2cIke19p03xw/jdOR5r5A2DSyt9gdHEBZDsR2iP6ECJVY5k
oD0bq0gjD7pvrmGsffGk4qZgMLZzl7A6pEnOznpchrPagtXfKzBka1+uxKw74lVLka0Yje2Te1KT
5byYzCudvlmbGYaZtlx6zL4ZnmOvG9tnRs0tlKKC1oF1VG/Ux+wGjV09APlzZd9DjewNQ0N+i01Y
fRRb9W1aMDhNpEccuwBKhCPORQF70qlQzo5SAfjvgwmobMXoLd/btpTzQK04qpZdDhZs19ajtQ4J
lVghDSO/LKiCF8qy/inq8h1jcYNsUlNsREBiqC4bYKnMn+jAqSJcBSUwLISckoi1e6iNbQMR1Ox9
1Z14PDye1uT2YM4NXkSkQzpkn7xRfzsxOWgN1F2lWkSaQPWmMAaFSbBP3c0GLNDyrezrMeT8ktis
fKG/jBFNEq4NZ7Ep90Mgrj4Ro+wxcGgNlu78C0tjg4HAAWNiZhdvRckyqy4uWluSLIywkdikec0q
nd3sybvTrdDeZG1JSbqqJMOGONGKfio/uzZM1Yt6VS8Ij+xx36VG8/D2KINPB7kDtnb9+YF9pShP
KPqr+bOZoimj5bEDMWhcQwgXK37n/CPCiPno0/Ol1FP0Wi29tiMJc4U1fNEs7l9mOq9hOFBOT0+Y
H6ZbFxoB1uqFa76UodnEIalT5ntk3ikYBzNpMh3hosD5HML9JL2gLp6WI6sC5dIc5CvJmzjpFO9D
1mqXR7Ux0V6c8FkMHUGfSoynDgZ8+h08LNwwre6ces0ABTA70Ze6qRAD1P4vkXneRs1LnunzBrSc
u6VVfEQzDKOvB34AHCBj66IReCI/cv24Z94gh3HaZA3XMufmQIEbH0EOQR+hzV5FJCfTx3pWnfdI
AD94XF6x5swSVFxslkl3SGGFYkCrCsyCT2v7mVRnGeBFkd+cHGf4/dELMzTb32VP0Gr0FchTOK9B
n/wmisZcdZ1nX3BB2hcrqIhtm4hFVCZH186+p0aXoPscA7b+43cDMvC9ICIlXGHFmZHI0j8uarIY
jHiBcVMiuDd6/EjKxWZpwy9DMCM0+FeW/4s/FQw8XoBArVX3lmBUqjGktXvFhJsdx6c9V5T0Ylmx
LYGjSy+GYq9m5dRbQC3VHaNRNz3+hFTGPQ01QxsPjzJ7F9O7Ghr4RaXeUfxbGI+fItm918lBebBT
8gZp4OQRstYM81ttuZKQmHqkwql9gtTozouFKkpN9Wfa9pdkoXwbIQCXpfei5idOg+Q0dhKEEHKm
ErvDvWDzdTY6z9zXvm2u+DjeJJTr6S4h43ed+8abVYvgubP6/I1wRcDj/ngf4KXhNmGGr2RcC9ss
UoOWa5t0FJdtPh0CfU4uYWrf1XJoergq6JKAu5E1Tq/pZJaSt7sJ2KA/kxrYc8/dqP3cXVQ5xjnD
oXOmS4BZRZ09PEoHU8Yo+WwaWCAMKKiVefa0ulohGWxktB2T/nL8NrUEwnO7XFWLuAUMjCsTAE2t
bdNJlFgNmvoUGwN1NfEMBCQNoAK91rpPYTYi/Rqe3Qinb2CbmKrHHAPLQ2Xql9MLUQFaaLhXM0A4
0RPqfoqTElr4kF10F35PY1oLM+ip3Gja7xrCL2LgxPfHitFBSZLferrr+ip8Yr95mEM7PI6CQZhK
0SBVfHgouFKpUuEM24/45UD70TPb/9Q07jOy5/4Weov+qfbfA/pIx8f3T9R3sH+0dYcxO6h11wDU
eSYaOdo0ruts1NqrAr6HajyrRpCDb3U1jF9KM4t2fuy0p0UP4ZCA61trNP3vkI9AoeSFu1Fv/Yl0
dkbmNecyAWAtv0u1bYRLMu9ziqLnbF3hn/2CXjg+VmhwtiKw8ld9WcDo+CYBHsLbqEEDRuAjCmrs
xlUBtwky/NqRzuxmsaejYpwZiw7IJ23e+smBqjExxIu95mOpDet5pgpCCnoR6ED2kJSnlXqrDpoN
fC9BDGFm83x0wV3to9qbd2B4QWjUc74qKyP56bAdDOdu/KKTfsQU46WYiZGeZKE6yIPrJNPJrIaP
WBawSxEFTwP+DfH/DFPKP2W7MbNKRI1xVWQ3hhffVLvPWDoJbvefaBI6h0If3UPMmHBXlOR+NzPO
kthd7q5V8ZwBS6IcRk7lvsQGe9zFZxuseuu6PRHdqZ57XUqP05nhfnY1TwkoH6vwC31W31k5kR7L
/BVYfygrP/IJXFkNOXtnxgjyCQUNbce+lPQzdi0da6lkrtZxoz2V9Md/9n35OkU+kLEqhv5vE3GT
m3CoYjwHcVBUly4KaWlZnvPkm2Zwh4B5Jzkq/2Es5Ue8eczyCY3BkVl+8ZHO31DuWRczduZVJXPf
Fl0MazA5X5NwrjdqSu9p2Oc7K7x3LRdeZizfMBVWmynyCGqdMnPzeCSbRhxs1WQyHUio6GN0XXJO
6c/W9AI9dtWQxLOupaOOfPD82Km34fRhRXSJZ7k+ZQCQscD22j60E5jXfnNU1t8Un++qzv3loi3V
lgzkL3mJS5S0oK8Lyue4i+96P7wArDGR+VF4OIxtZQhV+Jy3TBtJ3G53KlhhsFJSycMc2JQPvJ9Z
iXGO+qQ6uHZ5HpzQPNo1PlhJ/aozIE+kspgnMS8rx7Gt39OkuSmNLJwQuJaF6x8L1wHllZn6C8Zs
cuawkaastQcV9VI0AM+7qNB3yIuNlUUg6spQ2gGS26t96YZkIlY1j/t52Tbt4OzG2NqoOrm2aVCD
LBeol+iUgcP95EPbWDlaXjPd6alMQiRYAKvgioViJisvpfUv+FzQxXQao7mNLSSdViQQdMBnb8i6
6o4WlXqSpmhDcprBpaDV7mv5zbc0Urssj9GvHpHS6JJ1Z0pt9TQMxL7Lt3MQpASAUezQemiaY5OU
5UbEDgJ5762JM7qIBpo8mdyq9R66iSqIGJi40XeHQI8qAAbcd3TMlVtYECW0LvH+SyeoZQflnRxQ
tPMhgEuDELaPjGL6oAf0jxCChR9ORCUpGZ1hC3e0mMnMmhwwpXBjk0NqC/w8ECO19VD2Bs8p9sxV
3B3l1V8mKVOf2TIumdYQVhdijE/C0d9BUu52s1b9HA37EgwkH8HTwAoUQL5cGS7ZMIWLKSEfJkqv
Hkpb89q0nbd5zBofwEUcVhly7qk4gbCZd7Zb3bXRjvkXLQm956hbpzN5Hw7/4I2NMWQ71NPCXYhq
xCdUdvN43LhGUX3ymuCpEMyLnGyBSiGBrZjNo5W9pNqXKC93yWK7b8CFpmMwIYLrba4BwzOJ2U1k
GzJ5bXrXOuLf2rdS3+vZASjL0oo2tc7+gAYO+VCIep4jvLunMMw/K9zQVPB/NG5BFqqUhdSzoBsw
sZCxDD3pDQSRgaLjQUPO3C7dFb5PQqajI98bPwXClrO2vn7BcpJ/TcFfqBFtZCfzTpEMdQZiwMyQ
5Tt+RSvejHGXGFW/9h3+fMnFweq2WshC8QvoZGo+3dbNcMozW25gpuZUDlWyK+qF3n6ZI+FFJ+0g
94JBXWZP7LK+KeISulF75cQNtWhhjcRJjt+jJN8vS+I9N4BizkPJJTTrY3+3a5hH0ACDQxuTVzlk
YbBSd5mIQmvdibha6aXzgS/Q+Ukpd9S05RuTetQWBJQfm9rytoUESGtpuhHN8lwJnbAgbzKPESLl
de3mvw32YH5CfIJdpWEiOoTEyDlNRvEoBep5wRKPIf/rQ8k49GykyI54abvp+TH0RCPab4PJ37R5
EJ2KeO7XiCl2avXMM/O7u0SXcmzFG0y1Yt8BbN6ot0k/grUFP7TqPOYvfuJxPiSWRI088W+GwM1t
NnMiTvbmxACxbEIbGEzUnWkokg5EousttPJzMWpISeS7uOpKfmBSKkHXWaYu4wUlxsULxotTugi/
fPE6W6F+U7a0VGO3GydL/kND+j0A9CD5/VlF0oLbXZ6ZnWMr59bwsr79pF61k71co4W1y3bnfqUV
nbaOnR+JtYR7x5krUrLkzH4uSHhXhSwzdRVd1YHwOQBvI/wNtf3WTFvSlG2TRkrrjtsw7dyDbyTL
KwLZuxWN02U0MzwquX1yGY4/V7pnUBjJWd6E4/7wiGlmvhGXK65WFG+k5m3MCaJ8wKWyj+jjjElE
mJS8cJFPVrTYCIDVBEYEOWcpWoLhwqFPz2gJcHqb4snV/ZcQY8s1TJaaCZsFs1tAF1FXaULWxZa9
/KeaPIFTlqERJoe4fXZ16417krFJN34n4c+4VxFaf+SyDnHJYADgO8Z8B1Oj659AHPRbpV2AXxLu
rK4YN3FZec8B9TMEpCE5u+RrJS2DcPVcqLTgJBagr+GIidolcGxdZNbVgof+uXfPejTCnQCmcgri
+nsuKYkjaksxnJjLDVD4Lp47ss+1TJOre9E2Lm3a3UOy2DQtD8YhOaYtZGz5ItRLxibzeKWOs6mg
bRIUe/eSTvC2u9q/lLgKN1o0UWxXjPjOOO0YMLAhWLWKWqR5NS3LZdqUGZk9yoUEfawDfOM9ASSV
scd4lZRGsG6YMaj+n2bk+cl29GjlavryyWgzQiG1Z71/8ZyhPNV0OS7ljPQeSMY6MYvxk3qF4gyJ
zASQKDWM+GlspttDJ6Mlev5U5BEGG91LXjSt2IedNbC+FumLnPPoiyT5zK5T7zJMQOtBy1FVVptG
FOMPr4wI/ggkC72duOG86ZYsmJcCK3TWtOnSfVzPwStwgO1jVBmgOB+G57Q2+i8spdqeMU4G+9e7
sMqi6h6L6gB5g7FlGB5VCdvqNIoCnvX7ePbPYH9NJoaMqayCxiCFo0ZZ2+AQGAl7Vz7UCbgp9Yv5
YIZBxX4dzE7qn42rmVLAyzw4HWImOhV/6Ni2A/irepJMezd+pXGYbu0SU1XfVa/EeFu/a/S++K8g
Qi1jwKyl9lUjZXxlenb1pYrcbOvBLj6qJj8PH0gmAgKO21GK2qK+OUQMb3I1mWEJmNjyhtfACd8n
SQeDktysG/CwI1iZY+uQQaTVprGqkFAphNksI8Qs22nRDpibdm6CTTUUyNt79/6oWErAcho5ISlS
5GfP+9In/JFDM8dwKulKLj1gBh6o8SrO2V25OAdfZ+pISrrlG50hgaeIRA/ZdH0KfDdetVo+n2pp
+Zc1wUlv52+icnDPkW6hWgNj57YvWcuGZ2htqPOyEvaSsrjAKN5ABKMXLWLzrLlLhSATNXZCAiP3
4vLaOXbzUjAS2xCEu2zrgQ5aWX0RAu1Sbhr2Ju667CraN4yaYD3qdsYNxlDCN5tPGmO3fUMSTuoN
SMCH4smd9eAUkYK2Mm2v4coAMq4MG4WXtY+3yXJPyDS5PtAVRehv+yBBWNQa217C7+WyEA0lRezs
fYlnr0VUa4wbbchD9N7Nmc6E9pwVfXcvXZR0zhA+4T/R98My/6SlomdYBuRU6GGakAVf2hX5aUqt
4GVsmpNnrZk15ekKgWfbd+a3Oq7fe0nAqofx3ArDfa2DCrWycxjnimG8HNNnRrYPcBSuW2uon1Kv
qc5MTL0d8Qb6toPGgzxhap+CfuzWg7SjGnChwXVtjLlIPgzHePcZP/3oJx8JB/jAIhNPsezihPLg
zSQ2aoW5KSM0tJXX2i9NxN+6pOFXqETO/rHaYbbv9vUIuYA2RCYpjMmdAiDvW/2Qo0/AU05z181j
65NN0MMKxfjTIOl7bkWjUV15rvWxuMUt8LIa8rnsY2C2pKOeVxAMpEMsbHRxil3tkhqfaGO4VwWa
GHUsKm1OPTRpTbunm4icTo3J9Rzq9VCsyWhJ96nUpCS/uTjFd9OAJfjxVzgxkVrTUtBClYnCQ2H3
hzRoPivA2EBDGBprMW2r0aoRaQ5AyZwK6Ztk1NVxpMNVsg7oA5ubBpt2q1XtjAaIcJgHr6rMkKnX
2RlrfX8IG4Akvt18IEdHUofxHuRmT6ehHnlo2XZ6aIX/Hvb5b8p2ZpgWyQxeKWhA+bT4Q0SkkXmv
A6KVXQ2FOpOqHqgoOjhPkKYRVGnxnBneh6k535W6ssm9XY36r0YMd6yZhNBqFv6LWidQy3YbFGo5
k5WC9jGaEdbS4s2ySaJOaobTcvO4IM54cBUzJ6zot8GL6jTcF+hHlBV2HGXkXI6gqOm6b7D6SP4j
7f6BO0J1wsgBC2tuTUwh5RZUHgwtWjvci++B7a6y57A13G+uxhO0TxtkgHjaVyaOVGuVhSxcugkP
to6s+XPTGR8L/7pCw4hm7HDRLM+PVrQrvPDOJZL/YpwzL/ckJsf+riM3ZTMjDalm665DIg6fzaZm
kmv1T3ps7GucPh3SRDNmzNX664hqcZo/G2KyVv/8x//8P//7x/S/wt9K6H1zWBb/KHpAfnHRtf/1
T8O0//mP6vH58ed//RNvE4oJYemu0F3bNhzH49d/fLvHRSj/9/+hRRhmigG4W94280mdvwzz4jFy
zGvfV7/VNF/vbVDlh9yiNI7qAawVlfO55QI+eu4AG4OhLIk4znNsoRqMRDsA+aIDd1nk4awbsft4
aecLxgfl3BaJeCcSJ9ibQgLP3MH6iIrpYNL20PNwhBgd1teAAoeMN0r53LwtM03bNDHg7Ekysjly
JVo5WUQ9jpC9JXBQqirD6Wt2kJhcmLaaSHaXqaZyKVn9AoI30PrguHLKH2Vj2RADPIO04mLvB5Lv
KbtHgYYSPZbxoiKpxC0W/e+pE9FOSSW+erZA0I0xVF48e9cM4OdtHM8eqArQH9ldTfBaFDOXtCxP
rke2GDO58cIOEGau2mnMfbBj7ghaqTSyx4yxmqPnqK407KXoalWhGutsQ43EQbomoYltOKCnkFk0
lncZBwNWtOjYbsihvzp4htduITrc0RaYO/y1/QnaVnaYiMZdZUmDWl/6d/BNVqsyRBKhE/P9SnGu
NkrR4OzFiM8g9yH/YlBgv5z55S5a6pem8qfPQ7GdYoR3pRkX75T/4T1IPzXDttXac0Cw9gs+NPHa
gkP4b65P2//L5elbtm64uuMIz3F0Szh/vjw9iJSk1yISHsfuB1dn8GrbrX8MhOuu5rjWXqnzutfc
3UxohJr1SCQyKm06GxjVLJAZgbe3PZ3mVtm2NxS1zY1WBZpo0z1iBczvTRkbOwf5I62ShfxjD+eS
Ig0QdFA+TjmiAG/D7GZVGaL9MFpnr0o3UC35wWcOAll0ymDqFN5JVEVxKEvAsAQeLScvCR1aQDji
BvZUsqvgTPC6fK2Yjg9Yce2PJfKrYNlSav1McQZf//4Gl+fnj7e3PH/UcDq3OCJMoet/Pn8mAksN
0IgDAIsiZgnwVc840+jWzYKBxI+//9tMuVr8x1/n675p+0K3TEt+nX9YTZxlNBk04gp8DKxoGv2I
50pm89mEhlj28jLOtIc05405GI9rJ5Sk7WxfYgHatZtHVhMoGuBwSfWUlvlv4M+Sg5oHwQV9W0Z4
SeqdibJfeNGymiMW8iWP52tjhu02q4mC/fuf6j8vQmHqwpEUAdMWbAjNP/9U2szVZkWktvBI9p0T
prj6GekX6chLC6zvmxqhqUMMGw0DPv4FP2wG5vDuaYmb+BRBuF5lmTa9eMYoOQTC2lrEgR3GhS2N
1gLGCxsy3nqBLjhDiHrRQL6i8oHVH0zPCjfUdWVOd8g/plo7bafA0T/5DeqcxBhJHIALu409bVoH
tBfO+bK8u4vVXwhquVSGF30v8I+tAZ1/6SCtbiye6is9CJNtFEbGkwg/2qUMrz2zh9vfnzzH/esl
4fmw5LmLTS4HFIPGn08eOyLBo3YZNo+FP6p6oHloi1ZzYw93ddAmQ1s1iLcP6i3MjuVamO/jclRU
bXRe8aukB1Fxdc+suYSAt0Q9t3p0UYfRb2xcnHq+sS2tfionlC5e7vokZtkOgGh5EP6wgp9egD9r
gttjEobQenn4YKn88nWT1v3OaDt/25r2COwrYjGM8TOWdRKvGO82X1O9fgZadi5Ku73gzqg+jPLi
6kv+7ixXMo7Ga1/In0+SSpd6ZCNk9OW5qAjdnGTZYjKX2GiN2WyUQ6sNI3jWSwPsRC7lmG12EU+J
pzltW7xg6QRzvD0YXXn8+y/FNP+6rgpDdzzTZRV0ELnalvzW/nCjFqVXaG5ZoL5L7R/KOed48K8c
jNi7sNIFOiJSNBiRJNhm0xfVa57RHK8eG3iCnLBayz6m5dbegb/lqZPGFvVRGpf2PvetbCUKnc0b
SjTP0N8M2ZShg0sOguvvCrcWt6GLuzt+qpheuxRuWRbDHxXLijlEbBNfcH5xAFsIp/Z1QtcL+iu4
8LYCRsEj3YECBi3ci55Kbv5VPifLsxs6qy6nHkSsNwKpqEmnhfByxYZGHeP7qAD829Ca1qcsbwRm
YbkDdisC8NK05sEo95tdSlofrv/ZnZZ1zQzsaQkD4x4sziURaEUYrfyItBGVaTXSJpf/dHo57BlZ
6x/9ZzXmmNq6oofxO7ZX/32ZkN48+gcaSnVUJ31zmkcRneju7SqQ1moT2jr4Bl2fChlzwvtjdzyT
h3ZoyiE4ExAc0C3qUKWLyjzYlamDZE5eaIfoN5z9V0UJIKXz8tDoLiIOoVFRps/0hs4We8mYgKg7
HKaDarGpQ52Tp6daePLPUn+EFmt4g50GLHxTXAav+ulQ0G8Da3EvD5FJglxgr9sLg7/B1ckjoTPY
OcZbCkSPZkIDklp5H0hxXE0C6dlMzZzT0dqrfUAfYfAqjPxEWDzhMQ9Ygh+ea/DyOwwL2cZgh/Ci
zUN5NuJ3VWCQCGxtH7yoaF48ELnwd9XOJvPEJjVc85RIiD11mblikCkg6GHFdOwaTN8yj4zVpjGW
9Od9lAbOT2Ohezea0PGG/nNkSsmKPpvXikV+l8ZBtX8Y6lMRvuWwGjtpZUTqY9LyYijWvrhscKDO
XBq47Stu7/nRh7cd2S/263fBEFIVlUWTTFCHxtvjPhppssXJiCGLbiVtZNfdEc0SrOk0untRWcvp
sTtQF1GIPXjfP2xNsLPpSxJrrqHWVxsyArHxqs5b2swDY9OKfYPrAOvQEEEcbKNudiTYjeRmYPWO
uNu2qq9p6GKGkgIZxmJA0qk8SdoyH0MFZ13te63ZeO/d2bswlLI+gQZ8T5kK8G+VjNnC6Iq1giOq
A8IM40wXotz//Spl//XRwSLlepbuOSx+vuX99blrm8RKN/YUbJzc6DaoFcsd/ZJkp1YSrcBsod6q
k+qa9aXP0kOJ/+JJm0bsHVP9LfCImqDi5bOJsyPR7hbW8iWNnwgShL7S6sQTSx/ZECJ+7ZoF76OW
4X2QbylngB13tbYJne91kSFADhC2lO5WJjN87ScetGljvcx1BIeg6TDWwpyu0o5VkTyCph39NTpB
vdgFM7wYzc1N8jsA78ZexDzOZaQasHnc/v1pE/KJ+sciTBgm6GifL9FwHdczrD+v7baGGKNuRcrK
EJ8mLaUH4NKLokvBQIrFrm384oww+/uie9N5Dq3oWbTRZzx7/sWUhKekflG7EHVAt7W2h9x78jAY
7r2Jza4t4xrVAXJDxI9vJTvMd7R/FclujvJztVRwGfj+8nMZmOkeYJMJsEfqQB3LHMDmgkCcuWHV
mayi0d9EbtATzGWE26a0UUcx7liTUMUqrm9VH0Qh1AHGDk8RWjZdyt98LDCMFWYXShrts78/kfZf
q1lOpGE5LBs+3U5Xd/+y+eiQeAk9LLPt3AV3beCBUEPCgDzDq7jtf8uMkMeS/Ej9ovAba4dIiK72
uBjnfx9ayNPHVASgZGSLE/rkUY0q+yi4KPixOoi823p6nIEw8ewTnkTtmXgDa98ayKUMQQ6tqHZt
EGRksBSNzcPVn08pNJqj1xvBWlka+yAU27rN2i3t1iMRCfoNxaW3cbrEv6VVYW+4dfN70SMAH91u
uI/Ew2yMhen33587Vdb98SLkjjWFBfmY+5bK+a99hRBSOopoyRZbhDjTLxkOwWCYhy4Of7T9/DaN
kU+CDCVB/s4gBQ0SY5zb4poHOgn6NUpJZsngBlPQRe+2voRHW/NQ/fhlu9cbZ9xSq2rrzmVx9F13
vIfRON5rEi7jYPCu6h390Pw46GReWdE7QjYLsk1pP6tXDLj19ZT22Msjr34amXt1RNsyjjR3CijX
Gtgv02j22Fkin3cos6mPlEpniJv87Hv9Ma2i8l7Qgyqryby2gIiFF4/b0bLMZwte7jE0ys3QAEFg
mlIjgR2PSuUwdfisq8E4K306qyzbM7/75i9me3e7rwM6xc1Eyt8lBH+GxqAgjHFCPg6HbDl6KXBC
7HcvfaW/qz9OWBmPJvpHoU/jBidYfdXLOnv/+2/UlbucP32jFltm+H6s5hYLs+ok/aFkXMisWdrc
CtaAk+2Tsm8Qlzif1SsP2ffGESD/VTHpZRuTK+SaDfhZvSlqNlBxgwstX0IpoqpbVfJtaRDkm2ck
Ifz/4ri4t4mDrGqt2c4TvVBFiVVm2sk2f8er0J61rGjwcRf2mkQPaBGa4ROwQzsPD+hM5q92fMjB
rHJvyG78qFnnZmoWEInOJ4F1QA7noXJpfrayQyxuSiikDmn47VHY+f4H2UbZmhCFZO8qIuZYx0yf
p/rAYwFhVarv1cNBK39EKTqrRmj1Tj0UGQyzUnkkcKyNVO/Wyqzcy0cLsqT6rN6qV3P73+z7xX9s
Wnl4AsynuLf4qhzb+ctW3IucqWDT4xIxz3ZRJVjQL9G37tRF68gR9XPYkHLCCVjxvX1xCqh4edqC
Em+8DRIFIo/ldzR4oMHRICWbR1cyKDtnNbY4sbWpE8eBqHAdKljD1CL47RdlQyv0VxwdKafTNl7D
kvZgNffWYdFLrKKlf83t/Alhnnkd0UBqY0Q/onExZ6JWK+MO+3IUIlY22nYzBCmQDCk2tWHFnUKr
wtQnVw0jjM66tgRX9fSX7+gL+VdzOWJITa+CrvcZPsY9GXzrqg5G5f5MpJ8ncW1a6Masf1EFFoPn
a+973vNU0gdTar+JQnmjfnx1RtQhInIwjyNMET0JFDw+l6+985mxKy1oBzyDOsOGZiHCA2xzGhvv
TH/+c83Q++ZUWbMv80wcfAQyrwtGljK6crL1uzqA+GXjnuRgpsqafQabAb1v4pfMn28Yv8zz5PVs
x+aW3DN2CWLPyClgg2N/7yvEF0D4gN6VFg6xXOeZUIi3QIjy1fey6tWyhwIrSRae1WfMWuMTw/WF
4FR+tQejCU4bA4VWJu8oRRqcobLJoVfwtR7WlbgGoawZ2peQHgV1LoMFPe26Xxt6IzJA2DMPoUnd
8Cxu6pdHH3apTlxcFyX5HOq4f7FQEOk+vVuXBKeUWPQjJhTk90utXRU/6bG3xBCBZpipzGa0RHzt
MY0f/KV8GSuzWffDclPaY3izw4sSu8Q5T4NqxoTluRqzzciKrn4c/TqkgXGq6yV+ErP0tCXpdCB+
BCpMOWF4tdgnSBkVTMge4LlXHtTFtXjRt0bTnsck9+86gANMNoD3pDau7QWIDn8Qq6q3+rM2hZJk
hc6bBkx+1Yx3/vf21tFUX5dAs7ddSRfX4dQjcPnXK/VZx1huB3Tk4/GLrQU21i42OjHQ+E8YcpE2
3h+1eeL7WQz7nokfasqrB02G5ib5kUV0oBb6SnXOXVs53z0EwHjG4/AlcsoW7FKbDCcRNvluacdk
I3wr380tyZs0JUi9IcsAEmQs0+XTcq9s6bP1UTHpGOv3chkwgXJDXhMvfE2SyF2pLROj9Mw20ICJ
n27VuUeeGLBp8RxS0no7MeT9KRew3x7+RCwJ36qKEV0i2ewqrMjVx9/6BfkpvpFDD6f0rc30LY8P
6xZn5TWRgeVuUJNR5bnLRiqDLg0pW5cgnE++M1IYOYKP5Oe2nYkdc83k3DmjOHRLAeeBAnMUrXnt
pik/ulhMN5UglI9daf421vAD9IaAjBIC+i/+cFtFQOZE29zmoQ93gwHFNWuFeKv8jBQXGgl91/gP
2V5k+v3GdYebmrVZ7pCzS8VblaR6ckoJolvpUoGvXlF8mSez4Fam80Z3AR/ogGEzYYS4yGK4aZp0
u+gLhIvSd+d1k2fhJy/UblX5Q+ke/w3lMitzOfXMuf7tEIJVZJioNlgD0DxGJEPobrsjhv1lsqv8
p3xRBhU6RxU8nBAhsqmLoN9OJRK2qetxWYvyZi2wJQp7ivdGgRFmLL3gxuZAu3UVVE1+TxPr5lMQ
j8uZAWi9C4nKQlJDru0sG66935hPqeYQT+/qD8RF7NCu9RJxV0/rxR2iVeqRYWPr+XIa/ZE6mH9a
gDl7nbZNRObmvw6RAH/saFWzU58N6f8l7MyWpEaabvtEMtMc0m0q56lGoOBGBjRonmc9/b8U4jvd
XX0MbmRVBQaVmVJEuPvea2sHZHVXYzSao20zJCItdnoDeregrJv4odYq+0W3x1PPqe8+2aPvdXYH
Le7zYAA969MowTxnVWe3rrQDknj/0XK+xdFnmi+RV1Rz93H9ygb0MiXZq2nN/m6q4nbv1m1zavFf
erJ1Ii+dmA8llDM9bfK1Z2jDpPhl3JNJuWJhzFlzatA7M+xHy+JdWjQebjjXh9kgfhwvQ3lqoYvC
FccFl9oieRRk16Nuy8w7gg2MmlGwRwSlPyQsuDulpb+r2uVTPPTmM44hddJopusKXa+69CTAAITH
r2g7Ml3Qs0nUCoRGdm2h5PcsMo5k4QaXxkE+0QhrQrwczttqJPmw6JOXIlbIx7IE4M9IYx/34c6x
ktbFZi5xSVqTKz5URhdcO/oHVDA2Y5+udPd4wkvKmMUFH1nDPh8rTgLL3Z8Zw0srACERvo5bqs21
QzvX5pOMBHOCOjpFgLvOZjG8yq6nntOZWttPbqd0uzicSP8re3OXdY72WBLkBB3QCY/ETT3JPD2r
sm7CD14lGkVeAF88TUHTXyXPu++7zMNl3O9rd9iFMZXBqnu0upF/Ro/FTV826qFqSQaJGOEIe3xY
rSswRqx9pmngqYtvqwHEVksbqeOUhlu8L4m3BhdLH8AKg8pM1T23SzdUC6hRcJAPm3LtaAHHUhQQ
spXpXKTKouyqn+FXOjPKL4MYwY8+m6/Z7qJSeyF2oDjbrUEU/WJSNwIMFk6Ub+nfFLdiqi2vSNz6
KPKwp4SgrYwAMWaUD2kkyCb8B9+U2Qhu8rKo1OTQsQxR5krznKkxAPIZF1275EvkRsHnqB0E2yJR
xYKW8TF2k/zJiOo3BeL0s52FNrOEIGMvi9Tt7wsKY5k9/bugMDRNU1UGVJZjuOa72VTQG7Mtutr0
KLqKbWh11hFzQubZpFiRGuw/9hgKaRGTRsfIgwRfgYR30Vy45rD3W7d9qnUAA3Hbq98SKt8zTKni
plZpftX8grC/TDfvSZPdjSg7R2lsXG1s5p7Ru/ZdyfdSTuK47ZWehnOqRoiuv3+BtvWfF6jTsAY0
6AoWA+v9C8R1WVmJGBzQNqeYUTkJqH+tqacVuUJehSF7x3bWPI910u/GzFzGrMpxbf6ZVr31Ico8
Gvb4A6Xe9NjrVnk2ncbdGSqe4cnvXjItJzDDyouHdphOLt0Ar1dNDL0LOiFL2oehS/1TKBUGPa4m
u6B9N3QzOT2Lc2atcMqJwZPs3i8XvU0IzJhIJOOY8nlYpKRBlRdXzTQ/9RxRPaOuAAHXo0BnwqWp
C+eAGx3qukb0it6CEq6wJGs54ZM+64BHb3K+p/M43yOMk/LmnqPquXYIJ1wj9tJO726kthl3nOL+
3ka//od+hPjPZ2HSSdQdjRGocDCSvZvhEermoJSB/ZalSAhoBTIym/sPOIhB5oCtp4aBsKWzFcoD
XFwT49ALxuE4wo3FXRs67JWK7W/ErHmDosUPM56Um1+b215L2nOG2OQsv5IXE+zNoe/iDGcaNqrA
n4GCLZfSdn99Fdnc9tQR2msQk2sXnuJUlFerJU0x6F3SxMasetSyrjvZIjSPFP3BBie3A1iK2ImG
R2ort6ZWDW+kdSEhgwy5b3W3wXgefrQWA6186iEgde78HPRNSYPNIUstH4NzBpV+FrNPMFH0FSMd
/VunrqvDevvhw1+YCXOMfYEALl2AolPRoHtpE7u7SS9IEwNxD95pgqrUTU8Q+N1z5CflHz45571C
RUpUhGrqwnWYIZrvPrkEMXZramX7C2ZpA9jyskpJrkw6UeUsx/fKxLkREri5IV6lejSbyQdGQMrc
nOZnQkGfokWTlswH9mOXyMVFSWGZYjgWtcbExiFCcmIY6kWVEz3ozE1vliLoBHNWCtM6+MgekXkY
8BA8Ll/FOjOmMG/AAyzOVRMW+7i4x4bIfwQdQklTqu5Bp3xt0zLCIMy5oU8190iRUu3Dzo/2TVzu
gomtMWnxptjZUx8J9bnBwO/rmn0fMmubKlCVAv85Sozy1jDCbUjpPbTk1u3DONi1g5u9TmVuMdVF
0LqIvyxdw89r98q2WuZEzNGR4FKpO0V1k2Ry31e+ET4znpKKsk9WT8qQdQRjZGzP8BnIFvePcs+o
h5xRgGMXD1BvhOZ/iarAuTOFdf60DRj/abPqJq9JaEgVHBZL512noqGJNDotRhlyVQ4Sd2dpCzxT
LeKtFEcpZk8/k4infiKDj7HxkzSpoEUKPDXPVA+bTLTrG799KpIs2iXibe4sDnmdmR9Gs5j3HJ+m
W0N7e7lbuEXKxzLK77od2zTNYharpTuEuOVHVcWoiyt8FVbXf14fBdmrxTEMLbgixMCpSRam52Lu
y2TqH0DjPEemoW3Xv2zE468Oou7P6Jg0/9BNLtw6syKbcYFx1OLY16I8opZpt/5Yfm8b4gvWyaBd
Au/F/N0wYJr7Y2LNVyPNjhqMjpMm0XkxTrClsHzIWzN74s5GiCYVVUM2FG9liXR3Woq/1UqmBZnt
6YFB+zqwfzZDlX1XKXcUHyMyCOYpKowPZaylezq54TZLwS8qcc+jEoGrzEd912SBfR1d56riJ7hi
L7zFdRy9iHxMdmkMiiMs7hNnxF044IT9ewacq9mTIBwSPWdxJKmBhhfSvTJf2FemA97xf02EVcCN
vRLuex/s+kVQHOrg4xTa6kFjc+Rsy/BG/JxX9pkG6QsBKfGjiVcwddtrWmPtRNYODP2iiPDkiZhr
p8/PhOhSmOOT3uLA0x/lhWzETUYMzf3vH4XQNzYOtrNj24bG+teceOz3ZkWwRMzuvE2b/odEtjiV
SULWmI+bRO3nuwlsQDhhuDdLfO54py51YfivCIGbo2K5Hf/EtFWiOXrRaAN60I+6kyl2sucU4lk7
hVribqQXGGkHUrOVUi07ITqiil/nQ3oBCfjQ4A4q0dy0y3PuMEHZ1vVk7MbUqY/uqCMabma6oLRv
d3gV3DMK4Y46nyBPJcF1GoPZcoyBnt4ETbMeEua0kXgcy9Q+EiNEIvHAqNcvoh8iG8ebOtEgmwmG
ZBM3zv4yZo36uN83IqOQGMXPPLAQuwML2MkaBIJsc+zN+Iq/LrrM5hcJYZXW4amdvmIEdOizh91B
DrHlxZjq5KjzyWjW8KTCtDl1rc+vzGz7kEcpDS2sl/WGoN6FHaoH35R4/EAVFRHD52xcVZ0+Y3O4
KbmCxq6YbdjlGJXl/ysvOvkVSLiCX1DKoc9pBheEDi3pvmVUZnfURxjL0hJ8eD9Un+00JFc8IKYt
6JUA1gTMmsIOqV8/VC3SdbtXgRoJfc4vBoJDSfsR4LSlWBw9lHFCnXYulBSHvZWT6pp0OdLvpjoH
+lheG9cPTqGyCP9saMeRnn5YXlHvi/7Fd4Ovki5Rx/1NCcvhzDv7jcGEvS8XFKLiTvDjLdc9SCO2
OhNuXaU8StYAtNMc41uWGfM1T1HX89CG5/Wc1xqpvbos2ZvVzS9voNU2hN2hBhZJKc5tp/HBmeEn
2rEOcZREqaHXel21yqMFUMoCK6GpaEObluA8nKzRxq/77oSiSZhHDa+8kNb7pmUCEJLCQRxsXnua
iS2dHIb/kZ5K61vEA5MkZblXAx3z+lhkr6iBh6sx+4Rs58NHYjzGnTo/E6FSeX+XaeuUpHeBfpnx
mYLiTWsWg0NMKBH2+mcUPdNLn3f2Rsnq5gjsI//DJHDVGf6zVmFywTjLppuu6TbI5XeHkKINiwIe
arb7pX8RwZcVr8D8F8uIDtbAKMmHNQcCBOPYVRmLDNfKCoINmR7J1hyU7tzZOceLBBBFm24op9Od
H9gpUQZq+WkcGWAMsKDOs9ItfODxJi9S/6JoJBvBLdw4BA1tZOhFm0Vnu3TsTzFe2l0xxAcasRgY
VeIpeWuNp3U7ChQl+mTNs7G3XRybSFKLz2P7nKH9+mwweuDXXJr30FG5T9tfEloV2XxfOe41qZIP
dtr4iBL+l2zJVgehtEoJ/A691gkuBjEvxtaOz12fWxcZFp3FYXHxSXFUQjFYcAnNatcls+11hiHu
8jIbdBlQ5kPbpoHEMGEmXHhsHZT+HRoe9asc40i4WyqCD0rnPyhp1lwK4LavSdw8+gpB8NJMNGua
wB+U7Qo21RRrWsio9QeDyQ9aGqt3pxQsDmoOmmpu+w+2YcKWSfx4kw+gYD13nPgYuvb7umEicKg9
6Z+b4nK+9qNB48TJvoxoOT0Hjtle81uNjHCoJmZGegSSz4HZB6KhMX7F2TLcrcH8i9Qy5TiD3Nu7
CoKFUfXVTdeMyjfyybZZpGR3mEfjlobVVwMR8hMA6vnBFmLeGKWtHTvNJmBZK8hrViD3HlRf2Y+F
+DAMhv1LE6Sl+vSy1LurPy7stJOiW0iFyeI8tZRtu8Aiipop0IPUFa2TQkT7FTxp8J16vrLAZAmt
jECDgjR60Ey8hKgg0wNahceIbgtT58bHajDgf5OtpcptUCxC47oiDf5Lj8fsNQ2KYhdwg22KrJ3v
/JJvaaWlF9sa0ov8D/yoz48icwrgTWNyKcFhOhWy3LYkEzE1AwDU5ZKdYvpoIxrj4kTxR+K5jXtq
MH5b3l35HR/CW4m67MKoFMiZMienjhWUsGIqGwDq9MvjCE+d6S5tvuiLAGhuhI6CjRsb/6SP4R6+
ifKRs63pTUH1sclwdpcixViNJvuS+9AAzE4lH4dmTpTzYyRQzgE1u3+qVHALnCvVzywfb6SoA1xF
8wBKvr1q3dDczMesprtezKCUf3FfzfGvtcbuuvkz4R/9NzFsOhvAWENc+a41K1pfsBFgBDm9vy9r
AC+jIKyy0OoFoUt3TX7rmEXs9VOUH2p6GRI1kIzhJ6HRxTREae8mxtdwz8A4bJxRXKVdX00cWLwN
yXHrMS2xPZQLXsjM7iLTJpXuf1/Jn4mYrLBfA9OMAYcdleEO/HKzJ9age17/xCJU6ChPBNkc6se1
LQa6M352kj4npEMHyQlM3RW3v0UbTTsDo5ZPK077S+J08Kc4i+pIMVsMD7VvOWcFzLslz775knCQ
iRAI8PIV/QZMp4nqeI2qWzu9m5uDhDP4zCcAbhpMxrh6JEWy94o8ua1vRGtZz+VooX5h499oxmJH
J2lpY3wJfLJMurA+G1YpiB7qhooJPHdZEilova1CPUjDMdJH0ueGUD04Og6s1Q6OJqPauDgtjn42
ricas8TAvwHU893hlrSyPtvJwluCCjhc5od1850nwI8tYOrL0OXP+BbGW5V1t8bXzbNL8+Iukilg
RZwocLHFo5ZTT6S/pzwniUO+8MQNWUUBAuIocM5yrTcGYjKWs7XtlNBATAKgJGGgGMY3eZT8fU9L
9qzebYSGiSqL04aFacRcqvV/qACSceqKqCddNvVtwih6t3qyAmPYuJVrfErc7jTGE6HGFSEfclwV
weeY9CG+5HPdXM3bUAafBhB735rZfxNWXO05YLSn5Tuk0blHjBVaPchTnN7blLMddK8NZnk22Y6c
ab2jKCy70uf80OEh1dEIqP74Ei4gg3lKn42QDVkxuzeld9rzAI0Q44XtXwME2Tgyij/Im/8rtkLS
LExU4cLhjKe9L16hjTd6XgU95EgM8Wpnu+v+HEADxItZfVa0UN2ZKoZ8k9bF3sWRvMOVwW5C3Pxe
E1X6gBknfUBImz6wArIbwc8k0o1v5c+0Muh2csIA6dfcyo3RgXvEQKe+ZFAvWIw3ThOCDrDCaRuP
EVyMMOp3gVbhIlpQSn5rUcpJx9EQ9Z3Xznq67V033tfQ8/frQ5w1WekNBq39rKGMiJQg3w2DZRER
Q2RQrRVeOBWBJ2OWibLM1krmD7fX+2aPpdua7qK3R5PMOev97ZWmSw617ww8syaA03rB37UJ72zX
udA8HPubAI1zcboJUmaHWrgewJq6BYMPPD+nMGduoVrmcHSnKGIAP/2wSmenich5qAsLLA5t2J2b
xOG4YXLbHYfSfhkmziKpHbev9jAAywPIzqsmbKy/iChbuWtoRUzKqBy6qd/6KNAE9QUAZxWRZWSd
wQl2G+pG52Crs4kAeSwJkpmyQ86Df011S/yhK6ZZ/593ioMTCVOWZlrceO+MW7alFbZiqnIaQ0px
rPDfZt3XICUhCwSW+SAvADCsB3T5b1DXweaon8NeK8KtlggbfEf0QnIxjatmeWSdrH2KXUJzdRV4
ZB7mn2PHnPb0yUJMvYKA4rJ7CrX2BTFh9C3JSeLsUvO4Dol9095HeYlBLm9JKTYHz7V6qLNIdh9q
1KsXWyme0KWVnm+I5klPXQcNrmvCL5q1G+zg8K4r89NgN4iEKwh4koVFmAZDvUl9BuiC8zKvz7IR
Th6fte0zhsHy0oSWeYZ99cW3qumUNeXoKUA1aHK2xsFARSg1r+6MHZks93xbK+73Qa2Huz7U5WNd
xtUmsP9aV+hoRPFp9N1zTXFTVBgCAmrsc8EhrIqb2OtwGcP+vBJRpG3nEgb/3YqcxJP9c3l0CBL1
gu4RRNeEOGlqI24CFybHgNjPnxEB/a34SzLeaElsKUQrrjJ3ZL03o2b41LYJ+H3V7vbMDpIPDkQx
x6dI8JXIvem5nl1sNU8ujksz0BVWRoFvMV6UgI86hX0h38KArl7UKvZVgzt6xIaubkZFR1OTGdVL
1avJ0a7t6liGTnLMDSy19LlJLtdJQvN1H4FUx36flT4uNJd9exs1RYRk5xBGdCX/3uHzxveSUtPv
vFbLo58/72VLUs0gK3bxM2sNYT9IpM8u0s+DEpBcng8IJ9lr3kIkFU5NT9XhH6RTxEYsv63M8q/f
ry9S9fTv7cs2LAtzktBck2fnnaRzqqapn3qmgkKF/dWJrr3aIicLlVwzc6EN0e7Nd32YAXJevg1F
iU7QICkcYsNS4JVwUZppoCmmgh2a4Y6QjNIBEqwNjAECFL+TBNgBNACFVlmQE6uWHuMIRmhTrh7H
ZSI84CikBxWym5X4X7PoRBSIZy2UoRbUFNT3+YOb1PZNqhaamkofKVPqo6MnfxBTwpvRVuNR8Xe5
yj8sb++egNat4ujTLhCkt7rlfJPzxkHYl8qaOhJF9BrxQ/bRjxJy7VC8kVpifNDn0V6Ec841GRXn
k3aOesopnRlB65OAVNQLz3hWy88VHIVNq5ShN/XzYwuS4E9L2ntPiksPWLgkxpscLPiI3q1obhZz
YotahurLecYSw7CpO7W4o0qPSBzL/Y/tYKWML0X2MJPZu6tULHjB2EzXOiNLnZKYQI8WvzqeuOoI
0M46dU2l3QjrJMrMOP7+XtL/M1Li93WEzeBLddk33v++dYxRdSba1cvyUr9G7Wg/MBAaRl25y2/G
IbMf6qllTJ5jZGuraac2jnXhA6A0dkGzdJlxgGmRnADL+Wd5cVQjPYdUq9IlYSFu2vj9ZO+UKLdB
xUTku6q+9odJpf5eMr689a4OTkXjkRDm++mY6xuloEPceGliPAkmFBvpbjZ6/auVBGRglWffX6qX
0i83iaYOHwJtyV3FSvGd4Sl+0+zbTO9s23VIi+LE1U5xy5i1cSZmrbZ2iyoSY3///mvqImT/98Ps
uoh7jcUbAL3q/RbYTqhcOQjhfhBJi84cwou0WyRLMJ3aRPMOE9OSOryQ3lzDr7b0+nOCvhZVppRn
BxnSp4iF7mr71H6h3ZADUkco7MjsE1e7wz0TQrmpcyvmjJqTKtdRX0bma5pl6ppBpLjWfEDRYG94
gqNtQscc+iizzCQKK3x6zJqcYnYuujoTq+k3nxKnOLuxdZXDiHRqX+Cd3GkokA2DFAJtamc+yqqv
GyDRziRiCmuGkQiYoNHosncVOiVzMaAYk50Cbx7rXRAuviSaa0gDFePEGsFngXmNXMM02xMMitGN
V+3JsqRhGCidAKogSTiLH3AIpuy91dPf+td6xLyc+p8qmzA0OQUGq1qclebqZAV99jm0P3CSAAAh
dGMDhoFsRJ2usnB90vnUUbkqrVBYXFUXWqJm6Dvhw1Tr7OpZ8Sl4uzZNXiOrhSmOAPqrnSanTG2h
TrRHVczma1TUFbOIeHyGIYZIdPkqd/T97+8h5/0zjC+Wc6ZtuDjQMMOp78oZwT5TZwpzhbX903Cf
0nOGr+xrT8S+xB+ZvrGKzDpOSZL5nlqHUIbJpXFvOuFwGIF1rc63OVMBDXEGZbfgZ9D8a6yYvPdW
yjYHW6WnJVrAmS6bcFvWVXIpYsP9pqs1OAGh9XsqSGWLRK87ZkqMdGjIsiupP4ufXsPXSOo1Eufm
wR7VQ44I50p3iKNH90/WsaQeKzOW4rYrxUmhXjiteOk+fEOVxw2z8uEi87udgXRYTmcEdzQPCppf
et3Jw4QORdKT4pqUPFkxOAxED1nSDS99B+Ctbi+8/OiiMSw6THG9cyLQ33Gn+09iQsCL4b7lM226
Gy62i5SCYr8puWMyUjPq9gSqMEP3ZdSPzTzt50SDh2HOVCoECnpKOrdPap47h7aFXP37T/u/rkeD
D5mFmjaBQblmv/u03cD259a00TdNDIzTaJOYpdXtEJC/9BMx2Iglkttq/tc69wFH5M9M8Y1rXFv9
a44AfuuXhE9WCGER3Mf3fKbRqfZdhE1XL9tbqxLI7NT2TkQg6Yzya6aFyhu88JumK7QJud0/TJZr
7opO//KH17acXP61GBqaaQMasrWl96BLa/Y/CnOBjCtMKgGbfYkiHcSMmmbpIk8hHJmtjabyxxw9
22Zh/rTM7OOI4DKMy4PVlOiTY2O4Ws74aBgnjdblMxWH9ULE89GukuEhtsV4bu3527TEEnO2HHYI
BQD8BEb+h0OA897zteRV80wyhXMtHALOO1GQqVPCaaUe7nWzKw5rchUrj82qN09YkzCJOyoo1ilL
mcZkFozZTVP1hNyU5KNCE0vPcl5Ll8hGq2q4r7ATvaFKymcU++5r7Is3OOH+Tf5ZHk53P5kOqaqd
3GhuvzR0L7ypKrLLKDqQNy2kYalJ7YRyDLA/7oq5ptBaMtOGEbPO36qkWGkanM2OultZEUVl2i+d
nl2dqQ/PILC7X26E0PZD4mFKlr4GlqaUcE4qkRGEfz85udpd1gdv7WKZfY+tcWYibYaxfhMiIcFL
UzLPKjlKaFF/yuN4IO5VRcFon4e5/EsbTPdiOAVkXFJtrQi882MbhNFRL9QLMkd1byHT/NyhAQWd
1DAf/ZC9SAkaVtT+EcZgu41pcknTpaaF+aE0CyTbavDz9zeteH/uYD8RKmYSsXiRwRS8eyATawRe
NyjxfnVaijRRH+gow1oeOZA3fVAwGP/fxQctiyzsa6kN/tXqwS1qjCbqGmTMNtNi8WYi3gPgaeDT
wOlO7rwKHxOasqrAqRig0iBu5OPpY1rsCvTwY+nkEyoAJz7mIsWFsgQjDbyn56muKVlD94Y6ZzzO
jnKXz0m5jK0rrdnicNBOemhCySz1UWz9jMc7iBJx0kvHA691NDGOPfRJP+D4a+YDGeIM+vV6hvpt
41yIOv1cp1t3+SbuHBeMdmku3vRbkCbuVQopByI1N/i97K0YRAzqUlzXoQ7hYOZeVQGwC13/ruOO
QdftRDC4fBOHNqym++8/J46171YXQaLnskeyegrHoUfz77afY/QtUzm73K83ZYyHZR+q340SfJxL
Tt9O6+wnNzXi1f8TjIw+BJauLYLIhp20dMyTUQt1DxSs86A76zu5OjlVw31P+vZWRYC1l/7xyql4
/GQvu1KGaBeKzuG2hY/mKj4qSKxs0qIlPbgTaoZCzb22cMu72ujTrWwVwAz4Y7tso0bcS9UYVfvm
/wncZJUu6/XSb46NIMa5wQZNygylNrOPke3Z4cBYpumAPyi0V9Gh6hT1Pde/OkDk91jbRuyLTf+a
dHOAtJ9GdF+78x51mb5dzTaU9LdijsxLVkaUzc9r/ztQ2GJyR3SPjPgJRLFoV7rZTEjNYiAdBZ+l
mo6MhsbloLHq9SKnWANa9GpbMU28yZSfbq6P8hRXkMr2uArurZnSXorCYBfUZlR7CyyC4bPq/PIu
0Tjg9Dao0cYmS96Tgw75ZkRWdtOQR2dwSp98hTueOvFTpWUHW0tglmt7n0To0KvAIBfQcvyhUQ5j
PtFUGZY4+LLRfqzHC/szrAwbDB4cjHAAdTfItnsdJzWcnqXh3taRJ10D9SLVmBQ0RwsUlF7leGL0
/TOd6upW+j/p/mHKnXQVYqsb3FBbGJ61EMqIeW446c7a0SJqyAtyYz2FKUoJghJQ0sYJpsgLXW4s
UAsMc+RF6lPk+WwQZb9bxYcCh825RKSrOhFAcYt5e1PfC8wxcmamubCRK3jbxyyLt2MQi7t0C5Ra
qnoMdJ19dKqOg3wPZphXezTyX7H7tt6waMXqeMhOgfRzVMrXkJSZ/dqu72Em0ldYPv1C2Y3ohb2A
ecFuipJDQJDclb6fftDmhpyEafv751kedP55WBBC11TH0S3TQHqLSvXd45zVuPmx9exWNnTVgX5a
pGy9+QHUHIiKKrfPDY1Yz+co+WFIi9DDKyA+5Wr+4BLNiZ9Ru8TLpYtbDWfCc6bPyqFaYiNQp9pe
nK1W8xhz7oUjLNgjYU+uF1xHDCQX1emx4/QhzX4EzMahW+bWIKxYRWsR/doou0Bv0GcBglZKQcmW
BnTaRlVL6d64+FbSST/KM1VD6U2Co7stS8SPsuiciH11trEPiqVVl6znmAdN/omfMXkLXBIxzWj+
2PbIy50cf92xng0ERUrzQxLBJElAfmUURH3pqbCZnXbffv9JaLLj9P6jMFCQOouz0tTUZYv8x7nN
iAanoCfi75LB0Tdu0YfQjq3w7iwXYQQPeW7rJ/nz0Iije5o0KPcDymyE4ERewt08TWQjXQzLT44y
ywzV18+QlukxCEZiI1X4q3KxrSeXLcNO2N3zNAlY8QJ1NxEW4JOlsrEzkktk9diYX9ZZGmYgLCOZ
hpm+YFpGq9Taq9nws2/V7OKwkt+NgPmKm6Rb8pfnQ9jXzkc9hC8PGaXTpmwbWINLXapcZJt4xiXm
WJO4k3G0a5hzbBPFQHs9T8ph5XCwLSMpfevrLvCwbPiYC8ribHJMCqHluG3Xa8fctrczQadq/1dv
DdPVhQZudGkP2ZvHfW2AZu3nHPT+NpO1f2nZP+Qfol8c1txHqVuKxzxb1aBdNiXX3iLTxbXbpVma
4FEv6/AlTzIoMMp4NxGGXLIQNczKzLAze+9EfkGYB7aL3NTsPVibZNtQ3uxy2TAVA90Fyhh3p7V+
Q3idifO0ySrMNDq7ipHEnHIRDs0Zo7umtDtIzJQdGaXxremnXYQT7yGcYIBXKAaPBaG/O60Y9k2j
Dp7s7kHzrvfrqus6/dGFxQ+fH1hp3iP5x5F86OshfUQQHZxpqpWfU1anq/T1K26QoIGYOqpWZubo
oLW39XjRzDqD7nEad5kTVA+TEMM5rhqdMC+oB/qI+EgqDptJPCMxS3FmI7G1wwSEetQo39Ni9Mht
Axq/MCHCSrOAJNXDnjnhX6ujUMUGuPv9g6RLZM2/HiTHdkzBgkYfS7B8vVvTuj4lyqJop33o96St
olvPDBKB/WIOT3lovGH5sE9+OodA/ACVKVHs5aB2H2UbBjDnXrPwi1sLq4tx9XjrDR40BlD2V/2n
nyVboFfmT1i/t5p0xS8zt+hm7pOLVbjxCcgJMnkN90rYC5PZNXEKxCUhqEUAc5DfKg2EycJGRi3T
ZUnSGM7rvcogcDxOco8siUrzktpyGbtk8aGI0nQrTUQdANvTauZqQoeMVXea90VH2kfWoAj1g0B7
tsoWZqOWqxfNEOaFxNddW7XhpQ8W7IKT2LgvjW2IOwQ3Hp3RqHnU4LuKVu0PdsMktlwcVuZA2kua
tI+qWzPQnfHLLuY9dbQYFVjqqz1n/Sv9nZh4zNlgOGd3r1WHejRW8+4eFhGutgRPMR5P+hjdQVsk
t0oP6ARerrmX/bA+wcj699FDza3VJqokNqvM0pDAVB6cgSVysKkBBmWlmYPsxLepz5PzKHjsysws
OLZj9qaDEN7kV6A6yn0biomNCJXg+mC0iNZlM7VO62YDMQf17khvRWjJC1bQeOPM5k+XYSkMPBX6
QtUVxFqKT5zkFQTDtf6IjGQX62O6Dd3cvvnR1wYP+2tOid+JceBuGn40SyiiX8atN+V6tJElaB9Q
R3V14fL4koYRL4cA6V+JSmQi62dv93RLoiF19v3oio38Y9UF0Lf+7pYNBq3zu0dNoTQxFx+CGeeP
GGivcaRljMSAm65njyYxnCO0Rt66hgykuDWu3RwzhjFgjch3Rxtik2xRdN3Md/H7pAW7vYQXmXHB
6Ndv89NASiL60tbcIC2J/4o5B1NV7ogl3WCDJCeHTSLe9CIwjzHc1vN6qE1H+CC0JuIfgVl+08sy
39i3IHPB/mcBvXGpKB+RSPgOWdgS2wMpt9721UT04SIvZV7SE2cXndDdH6Kgu8kmFFu6cutqxo/E
qkvpaxpN5pVwt1vc9kh1Fr2LFdUnq1UP5hTy1MZG/4g2qj3EPeQtltJfF9prOCpmh8Bj9lJ/z13c
EDKIZ7dqIG7FCAd9yStqjPBJxTt2EVN0yqDvXCyA29vKHp/XZc8c9Qc4EulZGlaysDCvv1/K/mPd
J2dEc+DnCYotWxjv21Qa1V7hazHFkjWIk/QHrzK9cTaLTVNCplhNw/FkbWPSGbx1WSOl09XIM0Qm
4F90yH8Xzlhqhn9c/oQINvUSJCeV8+CLaobBFkXSvjNd3pIJN89ySZSOv4MXJGZ1wQwettO0WQ9r
jlrFJzp8x2Z0BuSkw5Dci1LNN2iNy4PaxdbONUMyARntfxqgZUMCtjryiehbQ4DYaJkWYJc1u28+
Kvpcw4E2GjPngLwa/kQOem8pwDNiaBSqukqXD0fBu3I1bP2J2XTEU1bEuUcvGV/obNMxkucgV2ms
A9LM76EVd940L7F5zsJR0YH15324i+uiJB/MIdGW4Lkz3b5aJACIhPgAc7BCsPN/1J1Zb+RIlqX/
SqPemcPFuAHTDYzTd3dJrl2KF0KhCHHfjIuR/PXzUVHVHRHZkznzOCggUEpJ7i530szuved8x8dw
lyvtcaShdsoyz33F6rGuUjPBCQ1VBDjNVkXV9MWNB4D86JMOLS0YZlTL+lsbDAsyx4Ugguermsb+
R+SVicsvMLk2WNjYtvtcfhst6NSmohXehA+0DbqzOWmMj5Yv8bSZf/fO/d4QZ4xi0R1dyEE05Y3f
rz0sJCWIaAy0M7O3NX0U9/j5j/2f/+/zS4F6ssQhRoYeWaGXcAjVYnIcL5gNljTpadrq/hg+oAJ9
+DG7rDyCAQnKPMSplnOJJfVhpphoDQKUPnVSn//I+QqsNkFRn43qOCz1u6HI80DQKtz8+I+VadX7
oRn87dgSzy05wbBZBskYut6qNcRjibdpkQ0uwSxxbljXc+M+f5J4//o+NYw/TSyXbusye/IBbbg/
zvY/nd2ZT/t61qchTz6p06yExJXtMhNZLEpp/TRoUMY6YR1dxIkgD6Z5IEVMdwO25Or60+rCm5ME
VuNrAInVrfwMrkx9ghoX+YudfLEmmMwrD1jXmUV65fThXT2M+f4HkIxtG6y8WZM19Bn4KsaAQMCM
I8bQ7kc4FAiDEr1fTQbN7tlBrmJOsQbz255YIP9FxlD1LJEim/ho6K9+NrksRBJY5dA+5tb84IyM
XD8joVs1PiRuVmw9S2J/0JXaNRYRv5+b9mfjQYeUt0HsVWzpVKbQWXrOxP2onzNYpzvfSsJjIsKH
H4ZfLRseJElebMtRtledyw455CQkfbptS0XqC4xsC7YzA+l+mKxdsnxJkpP9T/OidLpv5cIanCGA
X33u8/nyZWZYN/ifnUOcO+0jItT15+C8NaKO3QJF3adOAqsI6S+6ZmIc86ZjnXFWjoR++KxEP4dh
A9mL689Di+H2eDbgDeCbNjAQGTmE3MG+Ihjj6dPP0oeVtf1sT/zYmBDxWocBP68fiqED5FnqOyOM
vyZu/tzPE2nWS3s2tZ7/+rI0fx+LIp+iFnENHfgLFeWnLfWnq1LnFpy0nvlT1vBZfyqyZStL5oHc
lZXvFWtTRe52Gt3pkLQZ/oNCuqtG742dPXFYKBzGRgSh7NVYtkBFrdOYTXxqky7BambFbd/iHx/C
4cZfYKZFZZl/02/8k6rOh7whTJ8Xv4ykWY9+LYqzhqDaULRIL5BW/ugUImHTObgcIjeub9A6ltu2
tOobZddo3lL5qJiL0wkuVIxZ2X+v8wzt70iMvffJ7ClNWwd3QVMtiYbjJ0u/tuW4ziyRbjFFYmMQ
rrHX4ea9YMXbY+GYNyl4t12b29YZBZk4z8s/Rk3eKvBGsFkW8tmim36cLucxz9nVxD2yaKSXIbBo
1qgf7aofdVXckRbPxHYIIt1CQy3ITs7VvZHF/JiO2/vz0PrXF4P1p/V86fIg/0FT4eiG+B0Gl2vN
ZNALmNY+7v+Fo8PyUKLIBFb4qR/V8/mbOTBTKDr7aJeh2PuJNu/grPR4rcZh5YqwvE7s9OuPOwb9
T77y6p6MUkwRMEZCBs/A4JeKdSGaj8UcqIKDft5Ka41XkzLMRdo9eE9ALafDFM/kXCwS589/yCuQ
l1DCXv+bFtef3eX84XStLeEge6d1/dsRgKIAs8FAulPqyO+ff6qdmvdF5c3nJu8B59t6t0PPoE62
fMCX1RlZvnUs+nOVA+NuyPT5hJM338qatcyMx/y2iBq1SVW0Ta1Q0VGM92Xc9dwFiXN0ydPd1k3m
Pg3JeCtCMrvqaGeSZhmvrSGSP/bp//ELub39JLm/V/UEtCXufvvyPx4wyFTF/1x+5z9/5tff+I+r
5B2ydfXR/f5Tv/wSD/zPJ16/dW+/fLEpu6Sbbvvvcrr73vZ59y+4/PKT/7ff/Lfvn4+CG/X7v//j
verLbnm0KKnKf/zzWwuLnk/rp2t7efx/fvP6reD37qu+i//tvv/29uff+v7Wdv/+D8v+wxdMPpl/
Lo5722HVoPLiO6b1h+AOMHz6nYtW16LJVlZATxYi/h+LSd/XDQNLCONhXkS7PBWP94dgConrmFMQ
Ln7+949//fWXH42HH5/If4/a55lYtP6rQcEohpcAhwuUlGEJXuRvi1q5uGnrsX+q4n4CLGlbtN1A
u0+eixe3HrTypKFNGzOMHwrrW1kw5UPF6IyWdSt8LbonfLpUwShtRtQkGXc+Q0BaTE9Ktpq1zxJi
E7dMqlsE8OgNynUi7DYPGPpFkwpgmugiwcqrICJ0id6Gry74paxZpQkdFaQ/fk/LbKNpg69Nu5IM
xL7fawTaIflRmWt5HCPqhqnsvrdITF/bUneGPcusxNLiC9T7ll3O2tHLZWffRW5IYha1VZ2tlME4
j6WBWGptS9CBNeLYqAcj0P0UXackoaYAOdDO/Gzozz6JJE0/uLpG+JPM091oA8RAu0mUJCJHo8ch
6FRe+h5L4nsPOP06LHxWiFw5xtW4LUDviDe6L02/kZqXtIdOzDlbnI33CrNwCTI8B2NgT8Pe8Q02
MwCNg8ZMuzKrTTbIOVnrBDg6L4ZNqv04AppfF/BRCTx32hE6PgAWOB6c2OzwW5TFZchLrCdkp2Qf
DGskApGz1whE7M6aVE10lUT01A6OXo0+VppqFHdpK3FjIikgLkqWQ63fFDa9BFCOunybNUlWeKjS
1L0Xyl0a1/0gu7XltIW71fIxBi1QcsgOwsSSfdBIExk87BGZ3cy+kPXVUFelAczD0Ou1CzHqAcxd
DoapjNPsOJbeDF7X0im+7aFv7tWABjIgFiVMCU3wyAiIlxbjKmTSGrMm0ibdOm3vpGu9FbOxlYNm
dlvbbOUjeSNIqbW89eVVjjFgvGiTOZQ3DnENwxmIAY2DlkoCv0DCXbHS52F+68uSoKXQ0NwLMVGQ
t5oh67aWZutJIJrWTbdi6iPFGbMeDezLVMnvQ1vhjzNYz3ny2JKgmex0cbvqBHN+iMQ0Zlqt0Zg9
T5ZAgeX0pZGlK1HpY3uvxaJMtvM0JXhTomJk0MfqDLW4knhevod2npvHNmqaNsHQpZZHnwknRq9H
Az3DE22quEE8npEf/CXh70GGG3sWJuRwdt1L6lMHVLtiBGuxatoqs79AfEu8AE80Suu9i/Sz7bYM
MbQxY3bYImN3QHDGpKcVnKa3YZ1kiqfpQx3Nb15MleY/6pFsCmLBjJbA2ahH3bYSY0N7iQeyrM68
zkDsJQG3BXOVXV0UnkHG8DJMSDd6atv2ddlUaVwHflxhMC/i3iXcJbMc3yVCo6+cDT1Fn7MHlJta
4yiIw2bOSLCsQbuuaeXnCIvDbmLSWdSzYQ3BlANffQiHLDZfp5QYgQsn6bR6dY3afyXpxbyJskmm
2KPFVRuJWxnPG90mE+iUm8o3dn1rk92IAMFAItYgG7OtCq08wCmcjaRUrUIXRXii5z4nVG7bRPOT
am2V06CvKQOannO5hUA9j2tO7Kx52W1Y0P7Y5KSyNLxvbeasWEUgVyReY8arWCNK8lSZ4VSTj57a
oBu0mUG5ZzTyFbV+OQbVoDSKdM72q14HRXiSs93rrMt+XLQ4Oecs30SeKJvNbPrFCfGO2McdniBM
fQgTNzNU1miv4ZwdV+wjkIJEK3HlTrMiGnH29HZtm1UKe8WfULX4hZhFTgb85Ej6V13DIL8xUu/O
qVFOnvDZju51aHhy3NczrIc3LbLteU8mjh2tSdn2rrLYwXY0D6NqnuZ4TKvtPOcCA44B4nsHNDEa
r+wMju+ORMJ8gJQe41xmBNnjG7JNKepNT2ZYi8IME/83yC2QvmlDlhg6eoHkh/nSGF7iNg4N2D++
z21sAmD+0vmLMkEkWSwfI96desMQNaehVkVe6mJM8+r4OywDYtD6QjT2tW+V9VeWgDQ/DLYb2vtJ
s3Swa/OAeaTLuF5W9ZT4xS6NBDM9uHape8gjHzJwS1ax9ipkC7uwqupSbtOojEYg/wRvrZBTLwNa
guvRInMUC8zWs1qSIEDRBMRCazKoSgJSjo5fkyAYmbVQa9/IMYoVNlfiOsIqnV6ROorOtmTnoohJ
yCG9wTHnjiu20zxcV8Nc38WI7esrkrrleC61xOs2IuPxCftIwo/UduyGuCQrM7aD8kipRA7nyoPT
WlZ5QI3sqZNIIO/pbUXvvwUh5q70Zh7eSDXCF8sUglCCOEqdbGWOJm8BZ5cZiUWF+C6Yu4k7otY7
EQe1y7wu8GQ+M+I0Bwp8XJLaB6a0or9xrSq7srDk1quUCbqd4o5Hz7kFf1qpr0u3ZulGTQHhaPr0
TSFB1jbt3NbeFzURoXrMxehlAODm9ms4E5KzjnhqtWUmFTMX6Nv6LTR8yz6jnYmf66RQqNHDLsX5
6xdRjg8Mde5OM8iBDHrfZNIwuDQUDg28u/Ya/VPYYyIvgLxGGjDfwKO7W5w7tCTWNjINQ+ziHg7Z
ddFGRL3nNA/bkwVjZnzJARuUH3ANnOJIbaG6feM2hGRwrxc0IGZF8LyBFm68QjbpNJvQqwybNbLy
xDok/MfaEBKSjtf9IFA2y6qTr7OFUWdLVgzGkkXQ0h6IKvXKHfNp8GXM4cyR6YVpOhsLALHchnqr
Vbup120JvVR4GnKfJBabucKhtiktog7xxTgw2VSHRDWIBaSG4yRagPOUxUnCx4VDjCQDM0OEBzUB
R70Xo1b2SCSz1rU2DCGYNzNG94sGXNulzDv0PUiejBWnxCv4Y072/1Q4/B+rgl8qiZv6e3nfye/f
u6u3+v+D+oHK9z+jr/5UPfyv+bv8+pakvxYP/MqP0sHW//A46CM3dA3YGvp/lQ5C/AG8y7YZLIKn
MX8uHYTxxzK2p3ZAsYhw3qUL/a/SwfsDUxUKRvYD1/wsRf4fSgf318KBogRADsAEKDLAtD+f52eJ
QNGnROWakbmxISjowM80hmmetm9BQhqht/rpjfln4fJv5U+ZYL/VKX96ut94PJCrW/xYsbnptv3G
2mbkyQYcbBhRr/FjBtVNPAbF3+kg/uZv/F33mc6dyZk/NDdYT17J1XFumNUvh1JsHsaCji/3Vo8W
E4p6OROjWs70Ff2hf0YTUi8GfJamOoUdNzaBylvz6a/flP/2PTExGTBYoDlhLN//qaeWWIQhVKI0
oavIw5i328TO/uYt+LWZ7P542396iqWT89NTeFHa9LDC0S+N6aVTun87qvx6UnUY2BRBptkeJ4Ki
RG7+nZlwmYz/VJjqtkuDSF8uVp9ZCenxvz6zOYqQ2bGG8rv68EZIBdWtipl2ju72r99Fxi+/PxV3
hUW/3ACI59mevVwGP/2RuGIVSYNtumkqEjQVo7Wr1InSo5spc1iVTHffQn8C7mGW8qox++EpBZ+K
Rlab383CzzT6lBEEntqJxDV56ES1Ei+1izOVH8NZA34MM7OEBTbzcAz07SdinauvPsj5e84Bi+cq
m7RT5SUI5SB9TLvBdjgFsNpj4KDA7B/9kMEIKv5GBWksnVfS2PF3pD6hViJPP9xGaA+U4971ZJkO
kXQ6c/a0cSBa5m55Fae0EofR9DZ2zVG4Q70WFMTlvKdhrKNsJzBbCKOfVorAMlC7APLeexoB2CWm
mim4kwPeg4z4jWMiLN0IsEFMJfgoOkLUoZRxiIT/1I+PkqHEoUhK9yFTotkZ1mhvBwK3jj0IGObc
9KCpL7Ns17uAMEsz59AtVYuSCcbovZ9Pw7NjuaSYwjgGv5GLaz3yWrnWU49JFutdX29lhH5V+HP+
3Sg9IGRW7hGwhZgfhKZNcibnGDThYhG1xvMJPy/9PVg8Nh4+rMdgB4eNY5HNZFnKgpzE2E8pYkIl
hOxDikdvjSdEHLqUPjkd8v6atr92b7c6TrOmLOUjwcU4oSUTNDG22qrj8jg1jtZi8a0oAMgNuJXz
yBmxUWn52nkVHT3yHrdA2eV310yHFw5exi6ycTp3rkX6hlYVByxm4b6TOB16a8zvSwufm9MY8dnJ
ccNi492zFY93xcjov7cmhSQood1pmC94OKfA5u/kwGgV8ZkgMI9mLoo9ExjnvWrr4kyNTQDUIKAa
oBa4lk7m7+Ex+4eujvxpZZikcXJAVMcqaeq7CVHdutXIJk9MBzOMqIzwe2GhUcBXbAS9hki4ybrh
0mjOnK5id3SJFbNGzK5DN9xK3Kbxxkdfu9dj1/jmKO4QHCvt2SE3DDHuKNTGLnXvZLTGgHmw6PMm
8KMJHaVnetjqVJ+hKSqLN63tk32dmu0Tv8rYWC/Fl3pm4lJhYrADXHYmYdlF8ZiO+sUvyhA3mgsh
l6L6lNVMdWihMDcg6vWGYyk1Fih8I2g6aNWZjNUXM07TboPi0YDv5YZPddNh9Ad+chEWIPM4iz5C
f6BL/ddLzq+TYFZVbJ4+/T3BmmPqbKS/LjhWmpfo9/Nxkw7GSk4E0gpUr819yYhuTj8kMoK/fsI/
bWTs+IwKLJrO+DFssSy2P61wIZnXU27xhCrtzgNG5REYwmqw9EtSVQ+RkT//9fPBDv7TU3qMHmEj
OgZVvaP7y/d/esq8TzoqWncR5mKiDAxvzF6IRYQ4LLsJzaqs+yOvQp4b5TbPYvYWxVBi1ySJMLN0
3rzCGpp13fbZwZARyXRiIJpKVOSw5qomfyz6uqyMgfIj/cjJFzWf2/lXdu8Xe702GSNNWApvcb+g
sBiG9tbwZXUf6nZ7EpJOUFDCQHjz/KxN4YNkygjmKRXbpHLBouHfOyV49/ZA3JzHXlXtB3op/Z4w
L7ldRC2cdTrUoQhkqIhX+NzTDyNBiDagCP+qMhvVtdDEeMrT3mboGI8GzbpKADXynBa331hPH6rL
uk2U46NE82nEYDTdZh8niX+rh/CwmDsiiB690X725pkQgLATwCON8V2LWhX0lPUR9ue5mQIkQuaO
5HFnTXD9En6gp6wZcZ70tDZxam490bgBmZXj0ZtdgPVM1LbSmKN7Al3ANidLtzKiEbpBGVNuyiZ2
XuhYe2hRfOcmBS2TcH/jOxyMvv7SLgF/AEe8m3DSkg1wgX4dW6Z3HlNNBS3rFI05SM6U8pJsnvS7
RyAVjU4jZ5lIddU859iY0xUOctM7aJoF0UV4Yfklctv6WXpp9g1XTPk6D65ztO1WbZ25l9HKkjGR
d53Zs5E0VV8fAL/52w6+3BnQxNFJOnAHsDqTralh1Fn1piFXCr71pnMaerWNsBEqROGwd93KOwiZ
ixdA7eaDgU99mutXdBiMSjv2wcqx/YuMivIIztO/B3H+Mlsz1kpSunoV4iojWQKYNXOrV8j/nIA9
lLIXEI0M+EJ7UUGZym5e0fdD0Fc4ZZXo15NtTGQM0y5H96HTWmNYtA45Kq51SbYE/eprGmWEtpvh
SzGCM4n80Vi2RtLVxmf2xJfZBKHRR5HalbIVr0K18mR6+LSJ9KaaVKQNE/HIdNF1152uOuyL/bO0
ycuuavqK095K6udRRKeo8dV5Zgq1S0OYT0XLe1fS8z0Wmg1f1i2FJOneMepAssvumHm7Jzdr160H
UIlhwscc98lRn8ibmbud1/gFC3ZoEZJWBaWCv2arcOfP9MWaECU2IQDVQfnetK2x6G762KW1OVAM
F9GAYH1GzkpEgr5y69bZGpY1f2i9lT4ZHkMv5Ky3VVnfI+i5GjUD1EFMRZ6gRotnWmfeJtTKXWbm
4W3e5BDYszsO6TOXCFKRJrKgqhOvluNsX+Mj3Bo944a8XceteGk5lQA7qR4YM26cuiE8K8F6ZKMo
t/1jKwmurLM0wAQRbxPy0FfTBI+1TVpCBE3NuFVFt3MGe91iLaWR4B9ouJ8h/r84TR3u9IS1rxzW
SiRYLuQprgGtGCLoUue51/znISlOkx2upZEku6SCc51TDp71EJIxWnuiDHWPxXoKH2kYPCIZ2jpk
CcRwlWwuhZMqWw7FboSrM9019NwPnjDT6zHjHnQ5sRo5+W/JWKkA3vVzaPoPwABwPFKKWHWCGtAX
QUxeFakh/S3F/n2NvGpqO3nHDBjDjj+d42zBB2j9StZjuy1b4vPAOH7IZL7lXbuOyunes6F8N1X+
pSU0mrbaBi30JlTzMsl8roZlP+s6HHsRUSLZjPbEOLdZdh5JrnD9lCsV5GLAYRhEdCt3IFP2etRi
k7FchSrQObvJdGTW5AC17ImgHjakylyRbHvpvPo6JRLSLh3/OJi8jeSHr/BuAR6aD0ixZuZD2X0Y
pmuFnXjlShuHC1r2KX4LZUnLJ3ePoivvEURMASozRkcAQ8Nkw4HyIcq8Yww1LBLDCeTQtkrM0yDF
zWQ3+gUgS7aNo+mub9P0RHu4X9XDfKCGeJqS4oou5A1XTIoTEUFppDV5kOuae/b1+h6i0F0n5LUS
9lXTsbBJosjIHwryllS8RPnjtd406F5yTpZ1b63NmpwmH8oGSCbol04ZiMmy1n4cfxcF4EE4eM4a
FqHiIbN4q4zCOvhd++4R9nXxmvJYTe02L6Od207EN/kALOtT69s50aeJ0r7x/jxZzMCJLxifHNO7
shOHaqJ9Qa1xQ/uv3vh6HL420SyOhlCpXM1a7YOCxJBA/CXN83hJxFobAxV471xhPTlnETKIqbuG
RfEcmznI/AqtamFN3HQjJ1UwxXoyfB2J+tt4kh7/CHG4zXe93R515W2ocgJjEqCmjeQLlYt1zszy
a9LLL6PBGMGQoQsvJATIxr7EsakhDjPPcPQ0WXw1hqIJ6M0Oq5AWHqKv4cJRPVkZWtIzjZquo545
ADnStE6QgWebvoadgSZqTVOb03zTfJPKOGRieLbmaFprOepGFU8KGXlcbXw5vjg9us8pNTZp5Ct8
tyOSZl3bAt/Jeebmppdwd7oayKSwcVPR98b61dzONukrULta8KiInSzzzOgUaz7A4B1Z8d1qzCL9
PEOyWg8YL7dj5ilO5jGozpishixPArsosoCuLHpgxqxMyMyNHLs5KCkBNlIQ4odR7lw3SQX00XxK
o2rAoRlVEQWVkDTdiS8fm+zOHJHeC/bkhKI3SXDO9BEDNnDG5IWGRn+ZpnynSAAbnaz4ohQDj8iw
azQ2er83sc1sUE0ADzC98uhbabRm+0hvK8i6KQzzpvXXXm+ZF4JJoidhxq9MV2HxVgHj2huqN8KI
FeTD3L2IoT8aRELgi2vvTStfoGsTXjGP0JhxaqybrpP1XeYU+UeW1T1pEG2+dUvwJ4wRTpmRIyDS
Iu8mbsvwHQ2suWLalR0wFPQx+7AWf4wdMq2VHPzhNi7i6XtR+PVXUkyVJOglwU6AykEWQS0GMa1o
IBfOvm8z8zVaztKnNoxm0kG8zPT2FAlVdoZsSGnXNnDmLrOepOH7GEU2ME2Lw6jHPuQbr07KEYLT
GnJ7GE9Bif3u4CNeSxDy1yHm7HEBJo9aNdyXss9t2GFS4gxNkuipZiLP7CA2i5t8Kir3mQ+sfUWa
F+2lixcIil2zyMzAi3F/mRxA3RyiEfNiMx/FOzPQfFtWWnYEMlCdhrpGVF3R5A+50NvooFphXdjc
NaqAzHskQ9i78/JEXGb8FmunVlOMeH9ovzoL0Af8X/WKcppVnDgN4ltzuartIWOdVcl2kM1MzmKE
2y5iULZIeWR5Py2YRB1P9KUzCOhSac74bO4S7xg5mnEfISQ/DrALt9Y4qg97rrQrzw6Xld56LHgf
ohvX7IpL3kCcNWcuFj1Kh5vJapjMEC5p3zSSQ4EuLc6gCPC2KjH6XQZjuKD/ItxXVXn5O4PHZiUR
Au47K9RxXIXptqSnsKGn4EOWaYwXjDwJMOUOmvyqGJzuZNfJaAUa2VdbWTf5GlrAfKsjBF+iILST
NqXIiVrilXrXru/9MKz7VQI8/Zos3tFd0QvNIpQCE+KuBfPecAZ/VK0x3xc5h59cq2hR4EZIb9up
9Z/KEn+SFUbhqSkTok8qU2hwPyViLG2qzzmlLktHIgluxpU9nJmjgcHlg/OfuhGFnhbb8jLnXQlG
n649axST74XCbQ8WxzcbQ6U1V2zSuPqPmOp8hSGx9R+8zJAng8L5aKnIPuZzL+CDgdrJV5g0iOHx
RULQl6dlpzJzsYPbtedeHF1WV92kh9/DvvPhdqv5ldM1+OsZlDuhXc3Oz4rq4C6cPeEh6TcL2wqc
ynICBuD0xiyPPEDUVeYq0snH6MnzPJijhhO51bINo+gE8bY2bZgRD1uMIwwBbbBpJJz7Kw0jVWA2
rmB6OFzUxHZeLpxyP2ppkuVaviQ2pOtO87RzNsQ1KddzeRgiS65Mirw1jkDc8XFt3qWlMLcK7UmQ
2DCDkVyQXeakBduJaV23UmQBOlZ1xihSIUEpKJ/8at5MTPigltYeI84439SmCi+CqhkQYP2STcSe
JFbB2bJV7qbEYLnNyjHZaF5ZbRrLq1HDLrk5RdgFOdO/tSLINcALGt1hhRErzD+45XJUXSPOMHDF
BBV6UeKvVd+xDpphmq6FXmVBMzTR2s/nBxY1/bZMs69JazY75mZVgDUeOIYHtnNhwdGDnz/RSLHg
sDDIdJ3ksj9lZI7hqsnMDWiTKiDOjLcOq9EH3MvhjqkV/KsanCPH7XRPEV4Ebar8o2mrft2mNE2g
lsiN7VrjofNTB39dW8D3TswHNhNEuqGBcibNBZthafgrIyWjyVVMQVnmuiMsB3ymDEjX0C7yHXLZ
/JRT+XABK3s7ERjGbDz378KJMyqX6cjBpkcTH8NOm3z8mKWns284FmcMo4wb9iQjffSI57kwBOu+
TE1Y3Y9FWLj70JnLB8eb+3rliXF6NeUYX7V1rb1TbxOMoEkcCblR65epUA2BLnFXIl8WEYgCqahG
htRy9x2Kj1VdZempL5umPpLYXNZrOU/1g7IqZm1G0fXJbiIMp1l7o4GygJg7a2+yUjPPI2sBOmEW
3lq5wtXcItOtF/mTyeGRrbLNAMOVgzuzk6d144NGFPkXn2bZvhGMU1eOpzoymUmwa9Ylu/ijF1fh
I5PS9FaGU3qb+cyMVqLxp5tJ1hwoMQ7JE9N1OrxJaO2kmXcX4WQisJKsPuvc5KuZkPo7ArQiQv0m
IlbqAicwdwo+K9M0HksZllvXTdoTijG5stwq3syRWlzJSbr25yk60WWId/FoIdFw7PFbriMzTCuK
SlZcGhouN/M4y/t+rNvHZE67mleoaP3hgtog82d/oQxOdpo1agciX4sjkvzqojPDfUNpMr1EHrGq
bTyOK59ta9PPsLfQpVC+G/O8jqwR3wNij3NnN+0jMucIP1tX9ntmCCmW3NLfzXqcBwhiqAfMopWb
qlOSpTVs9p0TDptZt2q41R4nD2v22UWaiY5MphX1rWrGCJiN6+9gx6o7yU218ccGeJChZzkvF/sN
sQwWzZqBUHr+lLRIimAcbdixGS1mJVBioKchZrgKi/gIdCpfJrXxCzxy7cJVme9QzIfXTPxitdFK
2kApH2vgO2VEuaYs7SPi9e5U7mFr0kbvBa57dtWB5ccA4nuHbOy0bUMGwGpIMLK1jIqvw7Jwv6ta
ijuHPjUD34YGtskI+CrVqAaJcxj3vuq42fPMbt4nFugbOTjZhTDOATYwcj+qf6evynVIX60NImnI
m1iEHC39AQSEG7YQrA2lrqfY5RMdpBPlzJK78eImMWYxzEto4frSP8C1mpoNiPX2ktDFqpdSbgyS
LmR18s0Qst3CJnA01wPUPbKElo3bPVldBDofI8k6bDT4xVaX63tFTlG6IlM9wiBAZg2ebPnupOHo
r0tLps9mZeuHgVj2Q176zoHcAAPsWdf563zAqrLqU4HCoUNGeLAQzb41c5O8uYkGZ2js4wAP97SD
L1WvjZG43VW8RLAZTui/KmJyssAREa3DTLnlnfTa+ZSPXvRgd82saFDCPg/avHM+JrtrDULUZPee
WqX1JvIMfmRux5LkOnIhEcp0N+Ny+Av6GS5Kz4HpqdehCs3e1JG0EloGA0TTvziuXT5XqouPgy/N
G8Pr5HkMVfSgPK/BC5ZNFeCNgcYmxUn+Rk8q2bio1tZ5PTU7zZXdPe75r6PbEMERRSWHrqm5QrMi
HzCGyd2kGpMoAOwEy0lTJluDJuEYkCnvgYYr8ntoJR+Y2nhlPA5g1comW0AbJObicjaBl6bUqZmu
nz3Ryb0mQnXQurrYEs8FCGYcGm6m3nXCPW2DcEXcjAoYU7Oli9oCDy27S9GjbBapTnusKOlwYNhH
ITMPFOtpmLH3xo32boZEo2UFYtNMyxfTvlcUF9X5alzTY2n3fMrqq3A11sbexpZPMwSvBwumF9hN
Lhk1Ge8YMtoVsp+J2L9If0HDY5yIPGKtqHhtbC6Gtu19jQQQLqQAyna4Nb3YZXsmzKwOx7kLTDkR
45uF7o0eYuKjMgQYiuAS2Rsi0xdwo+bKGdxw3+Zpdp/gUjmETm99jENUcyh1UcYBPSGlkz9UvcZ+
peE/zOr6UqHNuvVYd6964CMwUlUDYmpwqa01ttE35KKJHfTI846fTcUwE/OTnrru1pwFR42hWkwA
ri2v66qRJ7uL1c3kYBcrYz5anDHDIUQt8r/ZO48lubEl2/7Lm+MatJhChkgtmJmcwMgkCa01vv4t
8LbdzoyKl2Hd4zepMitW1QkAR/hx9732Iae/lc9niC47OFKUuNSfOoLaZ9JksW0K0eok0oTklaLa
MStr7TbD7eihnUsu2bjs0lo70HDoAkcH9pxKeu8b0Lv2cztouoNlI1mDsJIqX69y46aNenHTowou
uhLgjVurZyJgqq73eb5fB9rDwM9hk5a3bM7zmGyMST3cV2JSXeu5VRyTJCUajHRUki2xOj3+67wX
I9T5bSLl79Y69UcQ99YzXhSbb8MAznVss6esK+MHEi/aLZfQ3iZ1stzSQij8wIx18sw1Nq/DqZWm
fUhGwFnEOr5uO4X0K8x4WnPyHBksDTVbAXHouOc36DX2Ekf9rjYL0w7X+S1vrdlPdKq3zdz/zNpu
umo1dO89rkl7mBYFanmkY9zfxetiMXpPGAboLxL37QgouBO3a/7eFopwB6xgJv/OD9VforwRBuZ3
GHM3L4pCssl5to1TVqV1h0Uv4W8nSHj7DE11zAHPewXCbT+rGtx1e9F4g0Pe0OgGj4bzKdVc3eTq
qKj4jlhssruly9IdmCcV0zlLu9MbPcKBBxqzFvfQ0GJNfFToS7XjEClfweSV3UztSfel+C6nsB5l
GobUftB3Wj+nQc9OULq6OIKFENhgoMNQH/0m5mw4sN2SGfd3Dd1LbyoNZs7SHL0rRlL7hSDzEG0/
mfteDmd0V9qq0dZkUJjjT9jNGhTjMRVPlLhd9oKFuukrq1y7q5GJ10k5AzAo5bl5xOZExyZM6FQA
BFkNtFxY/BBX9pepsIg3KxyEIcQ3lJacmYrgS74iwka5mN5ZnZr/TpGY3Wexkv0JqUaSLQQu/b2d
cTShEkGphENXc2mEbnnqDMTJ0lr0SH5dGVPO1MV0hIEI81QREdFpX4NgDX0vlxF9DZMgkSepFS9H
iFLYFm3QN6WxWA805JckRUc8tXSU6+2IMUo9FrdpSXeC2pU2IUHvjMjcUHsmgUKRsXG20/hWbkpq
e6LQPS4gnfYxXAzEPeKK12wyUsvskv62DMOC/NVC1UkqHbptrStzrHbU8n7rYwGDAPyCN7VMR5Cw
ZdBHSr4fmrAPvn4R/+jvsFQalCxSYNQmVT7C5/pgm1GIyUoaeuDvHgVj+8Xh7WgC2ALu+vVQ0mei
199666exTsqfitoWzTgxFuUUM4B0F6h7ExNTX3YT33AvjPbZQvKfo51UPkmphCu1N5l7oqXWzjiY
+g/KglT0KMkAMy+m9ySdf0qjLH7vjTV+ERbDai/9iq2G/Kl/5uT9nvTP9NG81rLOM1PPVB7lA/B0
z3QTwV94asSYF+b1X+nSV+OdNGiRW1CSRGQ86ZEoLij9cN+94dHn5x535wuT50wBXRFJL1IQkRHW
6CcPNw7RiBUXnU9qUwFcUHA+s4WiaoEGDoDEhSm6C6GxEIhl6oXa/T86opiyW/lelLYOOuNUMLMa
7IhVPYiego00IFK3NH20DEKxBCuJbnscSBiN+wtzapPhnLxdeRPpoO2l484yT2Q6dZEiTOh5YMo5
vvS07gQvc5RD5Cwue+dBeLow3pnZ82m8rWXqQ/W+JltjqLi2eJ0n+YbPWU62i0qDL3nizqJpI7yw
Ri9tByctEaFcVrWFwZu3jq80cjiisfxQsuoZ8fHu62fbfvrJq/y0GZy8ymYZsLbTcpkiS32FBCOI
o/7l6yG2veurIU7fXjOhhcjojUSEd9cXFYrE2oZT8+vrYc6vOUCxMt3M0KlPGwAlHLRGaZsVnTd5
qpP7FOZDn6UQ5F75rD9cGO7sNspAqqIYErXpk220Rh6/XSckT7NHV/RgYu/kvREoXuLH11+PdaKU
/K9N9MNYJ5soAij4D2MpeePUvZDglFxRa9RAlUXNGzrSsYnmFkAmwK/dShBOLCtnH8BajlpZG/2q
CvVZQ/XZxaKfqMUzfVKCPj5A8af4pHli29xLYug3fekIE5dMjbxSKf3KwfK5SycbF2b3Ccv634+z
9cPQliuKCPhONiwaexJTHjUJ2cayS7ui20GgEW5zs2xfBwWRrhQreqCXuR7MiMSwxBM53XOlALCJ
XZciYySm6/N6na8Gtm/rGNHBD0RsZwK/cGZEw/TZR7Otr1F7aWffFsTpbAa+CL8RZ8Gt6ffzXlAK
eMNIqiB50q3oyE7p54+hOy67wcUAxZ92GPp9/fHPrdCPA57sBSvoP+6jBoVknkij0qjffj3ANnn+
8URbJ5QO5FmkDevzE9Vmr9A+ARLAamZfq7Kgm45IyKnp2Igd7a8HO3dW/W27+vdg2gk8NumzNaFR
hnJhMVFwq6jgmiSdMpvuCDeMb+Hn+1+PeG77IbRQZItWL06Mk8fjtgqYjmSsR28RVWSIk6Q7MuPp
61Gkc3GOajG3ZUUSDeWvtPTDGdGlsbxpp3iwPbzXx9h9L/YEqsGlveDsNvdxoO15PwwkpXpHQZKB
xMO4b1FQuRRLnWYvebEXPYYX5vu5t6eL9DQZtOdBujl5e8yjtUdJI3mtAuNM+J3Mj+QxL0yKc8+E
KhjxLbB+FZHhyV6a4rImjrS3eFiuH7C5O9DIYcMNclLCpfTC9iOdWcKqzDFB+6okmeJpsK3NXU7n
KKNpkr1ynk/PVAQCebAx5HEqv31OLyzhv0fPyRL7NOLJ82VLoq/WZuEyOdjE+c2DsoN4/Kbapd3e
FG7i6hfwDOff6IdnPDkxcIDNqROpf6ejK7kZTfuB5cyO6hcgXC8HvJfe6cmWDgc3EYZW2Z5QdFa3
dLP5XoGr4YweFUdvKV7Bk15YcmdOYIgSmxmRwhlsaidzMxcxG1awlveU28GLdoRl3MttAH47ikzx
pdG2ffbkG34cTT/ZuYiRSrkBHO+pgewIJL4dTF0cLdB9ECiJa16YpWe2fY2YHh8vKk0qPPTPy7yG
fthPSyVSKRO8Rqs8aFyPX7/AM2ub3YpKBucww/xFP3/YSWAnonhoS9Gzlgjn5lzHNK2mPayB93Rh
G5HOHDKfxjp5nISiRYd1goja1Bau1GB2VQcN57jLnPIPN/nFx0k10Pb0kMx3Xz/muQsv9X0kQIgZ
EFFsaIFPO2Y2NWkjF7xK67BdeLern2gEaBif6Pi7tNbPrAQNLJOmIRKgtfCvl/aHt7p2PRV7XKiZ
JziD4Pne/Y5d/ReGc4tbuL0OpdUZLmyg5yYLPaUq0S/iI0Ain5/QXMyB2nXMmEi2g9rsih/RENUX
NpWzoxhbiCByy+Tvn0dJ6K8r9KkWPaSZ91Kh3a/oVb/+VuempPLfQ/w9ZT+8PGidY4YlG0Mg3g8H
lxqJjcz860HOPYcmG5uOTKWFXj5ZyaWgKcmgMBeRUE33UiQvQDI79+tBzkx4g41JwxPFMERdPtmA
Q7ovGiVOMPtp4u7BipXSK6xpDMCUNRDqDaDYtZxdWmbbMjrZpJC7QeMxDIM5/0+qmjHrgsyo8R7k
3hXUdWfbEcPXPiidSwfpmUf8NNi2Ej58LInm5NCiJ5ELhPqeq7AXrFxabPSSD5yG93jU/Pr6nZ6Z
HSYpsk2uh42CZZ4co/ra5HXXQHhhrNtO1YMF4XWjpRfm+bnnQmdIPMwi3sb6/FxrBdPR0srZk40G
d7K1Ac7VX03CfNR77S2mgeJ/PustkTK/JoqaQSblZMARpOwqwbnxoNHbXNR8vDpwKuwpHXz9As8F
Ip9GOlnCoha1VTkxUuctHtl2X8QEl2sVc2Q7prufiV+V+wuDnpmUHwc9PTkXpD8LVDQsKdzFk9zE
y1diVvrXfJpcNUe7sPK2ZzhZA5+GO9nuUy1LZgrck6esj6H0MlaOJuAk10Bsz58K+amEq/z1E564
lvy90H4acnsDH1ZCGE1yZCJz93p34rUmXkUPuh0duLFqXnqbvlFFJkWFczfqLZIEXAwcss1O9ScD
02hH/jzuL63Oc2Hupx91sjyLmIpLvb0H0qzkQzp+luBkTuuJPs30/qWQ88zi/DSc+vkdrNS9KtFg
OCF6kPTcGWlMGqT/xX3k0yjbr/jwppdGT8FxCBNlgnSndmw5WW8vKLS//qLn4meLUIG0qohoHLOT
k3Fw0eqnDhe6f788JF7P7bFzm33hh1BanK+HO/vuPox2siyXoR5LgaKuhzHNhLRuxN4rN80LC3Hb
Hv+xMP57FOvk3FtTgXBle6Yq169MDtdhv057Nu4LCYXzLw/htcQZawBNP1kO5lgnxOVMhS1fikv2
rsQQxUFmsBuftXF36e1dHO9kpuPOnoTxtqttlw/VKd2N2BuMjhAUfq7al0Lz8yvrw/OdTPUO371y
mXiR87voYP1Eney37tLA7uc0nAGM8C6WUc6cSVu27D+v9GTec1wlutQy5OjHd/q37nrDFdr9PvOE
B8NbeVRe7n0d74bd11PzbzT0j1nzYeSTQxfzZ1XOtlmDOsTv7NyVvcKL74D4O7Ev3pl7w4l/DFfD
I5yRqXMuPfnZpfFh+JM4yhqNChEjw7eD+hQm+bFMHqOQjvavH3P7ZF895cl6p1UvF4FtTV6Ydoew
vZYwE/p6BGn7X3w1xMkib40Ote32IvVr/DB2pRt57W5O/O1abto0Ftp0+RwtmoSCS/Woc0MjbCFV
reGgRuj5eTeTsmhKwKghNJ2S9ZBXEqVsWrVq3fyZr6m7DKuzSMKPCw987tN9HPXknaZZ1RnWzKjc
hG6QADrKLron7/EO99sp3Dyzo8vJnXOb3MdBT94yfgomne58SC6akk9rRhYUmhu7hrM6EjIp77H8
XsIIfL50B7sw8GlmUwZhTNl+m6gYfA9avNPma7MSNj+k+69f7F+jsNOZ9OEZ/7I5PxyCelGLQrN9
zt6VfPObZHfZTWzaTeaSWG2PbH6e0AQYLXDlrNACQW2y5Rsc60J3jX/rW9i1T16MC8fLuSX08Ved
7Pq0XVcNLgoEANYKTx3zjjG8MMS5XZBpbOpbymcDAn6ex6IkhHS4McSAT2t6FC1Pb/UdzPk+vXiP
P79m/nusk8eh73hQhISxOMRe4YC6HahN021cFHL7yGmdMgtU0y/vEzf9felIO7d0ZA3SM+UlSkyn
Jd1N3xTDDpm9mn5+S05c3BuDlkTT1zPp3Cf7OMzJYiERHxWyyTDhRGOwXSdQCFF2gRP8X4wDwsLi
HmyKG6bxU9Rm5EuWLiqYMkv6nSBHrIYLV7Zz+SWLhqz/jHCyw0W9UNBwxAjm8+Loh9KPofMd6hfp
ZinZX2evd2Iv5p4jUGm4MCv/+bE0kZy/iQzWkIHBb3/+YTkqWykwzulDk+IAprub0/c9RW9fv8Iz
5/DnUU7eYR1NVmbgwE3eX/E7B4ZK0AQjpW9xPx/oufJkLnBkdm+Ufby/tLbPPiIpelp0WOKEdJ8f
Ma7pCe9VlQ5kEnRCv8dVwQY79vUjnomrNEmGa25qpD4JvU8+IjpTfZ1qEkzao36IHUQMLyFJQjki
wOHE8IddXl/qYDgTPH4e9OSUgtkggdok0arcSr7lI3F0Gner5gG2drVLuch/rrjNDF4FVcpF39D/
Bgkf5ooOmA7UVoYDod/SCPgiT7utgAM+w5fYOfVHUIMP/xVD/X+i1P/ZSsv/b6SU/TuPkqH4hLDl
P/g3UEr/F8pdThJ0nCgDNuvo/yLR/mvL3AKBFWVT/AsT+g+JVpP+Rf6YjhOcEEkoUwT+D05Ktf6F
DxAb0HZlxIrcUv8nJNpt3/14wAOI4IhTwYSj2tz6dT4vN1FN57wpdI3+Tfxxiti4yTqNNrT8KdyK
Kqn6qOVbz/WsXdjK/ubC/zEy01Km5KCKzNTPIydVVE0pSTi679XJUdfsKRXSJy3u8Dn7UyviPi/6
Ky3HS6ZSv4WT8kIR5segrrdzFOL+dygOcJJDG7tctJDTnaFMt8fuzhyia3NDzak7tZn20RBESghU
HxUIuv/yDj/JC9slNeXTl0hhSCXDq5BQo7tQOQUZDUsU6mIYooJUrQXdN6I3IPnOoK8v6QgAUh2s
n2OJg1BnjBb16BUTkxKzz0p5i2hsnWQTUl1rIcivZMcxcoixSpi94rAHKdCYsdgaWkeDwMr/N0Mb
ICTXwhrGCMrNXQx7jNZp40dER6bbFVSNlPyYKPrvyFL4B3Ma2sPE/tJanas0Gfv2nCv23JMPo9nh
+0jC2IZapJvRj6nEUl1vM4OmLhlTnPE5LP8or1p5P4nlOzVVO4lbOpeHDZ+OG46dqfzgnnZcR22T
zC4Mm/6wP4tYCE6P4wi3nLtKp9t72MyTFYi0ajrcDt3PuRdlCKLoBhCW5o5QbF3bxqM5lHBS2+pG
qa0/LLd9gytZUEbCJte1Xmg7fmsGLT3A8b2bHlQFbUJXIJ6oqxU3l+aATBYQxphfG4PiwEokJ1aL
R1G2ZKIaScOOe8pv067sbXMEVA6a2hH7aJv24W7tG74fwpFD0iK4UObyQAsxzbY9XQM1vFxLBhub
o2+NoGgEeDBFdh6OqyvE6fYy9lo2dK7eJFdDFwmA04k8IjkrHCK7JUA0vgJ5rn36quEZYYTnZfIQ
wLja0Dkwk2Jwxw3yLGxD8tdlmPCFVlHyae2CBr1Zn+rkpwY/B+dyeE1NONhGmmao8+W7LCYXQYP5
vo1Cp0WcbiOWsKMoxq9ICfDDfJmSunMqS7fcVhcfUXvQFNWO5n6tPZyufGWe0isJb2OkEe1qR/Em
xjJW3hEOe+lcC84Q1niYFmA+9NAAXorxm9rrdiU1qSOCqtCcblqfyk3xW5gZ1p/VVR5FP7FCeVsi
4XuoifizwRrVUmgFi7bsau0P6GPT1VCHu6Mu7au2uofwedCMOhDmAfR+ptwoighpBYy0g0H43TDP
ey47qa8q8U2HI1ShIOzFFW7AnswN9eaxhnprxzLmia2x/Gn6yDNmSbIXggzbuM3D6nVeda4w814v
3FrBudyKAIZqo9EiohGhuMzHRaihbdf9COp5zWgZauPbqOEejX7ZBvsWwYZHG7qq8iFc1qtREHQ7
Ab/st6JsIywfMQYW/b6cx7uZzr3NUUqTDmY7vGVm2nlRh8BqSeOXREogJcz5D61TVQdPO3vz+FYl
C4ypIb5GfevGZQkVe+r2ajXKxzbLYKBtnYhK9VpJxu1sALKcNbPxYGOKNmpXjC5m7b3M6IHXm0im
8li+5aKC7O+49jBgSqst3Ep6tApoIQtNsW6KwsWocAaNIXzswN05WSVCEoFqzO8ZEX/luR9C1wwq
vX2s4GqOtMF76WDRdF6pvlINpp1awkp3uEbGhtWRzRXWTpIywmqdfONYjfrmBrXaksWEpQGsgq27
HLvKuAEdDj50oYWlCDGWCf+sEXzlWaUfrJ4xTcnhOIyxNjpD0kYutneBQlO0P+u9gMQfXtqsaP4a
4sRpqWXnpDXSBgwHFSuskWviBpWEZHAq1REU3HbCsq0devbvQrAEhrg8dgLQhhZrPQVnC2bG6lQh
qDZpydDhqv2+NpMn+NyYo9bK01KHvdvhBKRa5k90LK2tI814AdRgzL+qXPxeCwgO2qIPg7To6X7o
htsuqn8ie3kLW0m5h7ue25EWdu6s43GgQohbX5S+VJw2BX4WC/daMv4UzFV+0HXzR5yyrNPwOVH5
wIVhwtUGFuLXLZwWvX5uBZ2+ZtjauJpgkhNhbqTP96IqUId7lZFwuKYV458pV77S8KrqeuKrVAZK
WCFG8LBmr9M6pMdWRKFiSPeInF40A45a1JpSYJWg245tP0Y2tOxj8yxx6+B72pNkfSsUk2+7VD+4
i3By1Fz6R3TQBeNcDWpdwVI1Wzc09Ar41DNtULOja4hPdczzUkn6NuTIWsLUKmxoQxjJamlQbzCl
TKkPran1fiPOD2VtuHneSM6cEX1ArtrlVbgb8/qt1Td7xEq4ao/lGoY+pYeNNiQ+o2z+A0Pktlm4
okQAZYwQ+ZClFg84eO/zNXwbhFzZaUOtBVliugDuKx9y5h8SVq8pu4ZNxuqxHNdwX9SVElg4ODrw
5aD6ypj1dQraUtahuYbVocHdzSesS+1meLMk4w1mjOCgZCo4OdU97mjI7DK6HFTEH46Cb7jVoZGr
xu9VUc17a47v5WyTNZvJ1RLKhieCGLHN6dAW10JsiE4LqxbOZvIyi/G2EzQ9Vjwh4GMgM1lW2Pgg
PYgTfnPi5kcBIRoJr/ITh0A7rdCKGgMqP85i84mj0olq1UlyesWyGCEKvDqpSE3HrGmSLxZuV+Vk
BFGrCjbk5LuUL6iCgLlXO8DmOjJ1BF1VRQ5tiX1JTQVn6VIWJ0p2tULFMnRMIZzjck+p7rQZD9dE
kkpf0ZH34kv1YBrCzz62aDxaZhxkTeO1m43HEvCtWxTlEdY017tvxGs8CyoWDcIxZUvTlafc8tem
cwtzvEGOF+2bar5H/pTYKN6fY52NpF/e0U6tezTWLCNdvBmacblO5gHyxJSZQRXvh0R7Bbv+Q0qv
qlHsr5uo+x6J0l1L+x+9efHNWnWhY8krGMlUfo9otT3wzoGazLwPZQhv5CLFBHjay6Ei+DFwal8p
+z8C7QJIdjTOfyGLvGnisMDkGBtbCFnIt+P+Gr6IDKx0mW4ac2gfk1l+DsV4xS9+C1zkDKPg0EJi
vapzUObGra7VxLjxgm0dchAz6xCybZyq6ElWrEehrU2AKPW3ujJQEsKtEOP+mzGYmrOG2s/JMFDh
dr5carfFaDjT3L9LxgwxBMNgUjySE5caretZ+V3bzAUHWNvONFm5TUG4csWxfmhqrFfomPZatIkQ
nn6YQ8GyNFRaJhGEIXJDzENtH0sYpmr2oGmTV4PLChAs3Ww/RjbDANSMN2vit1GTbwdrfml7Gm+b
ymjuIJcRyqym6YGmwC4K6zEfAqTTLnV0NDghEdVyjonKY4IvyxGyyBgscfeMZmw+dHO3s7IxCfIl
znZiaO5pElzmeiD3opZukCqt5cYmO0vdWpE/DtkrsH79sW2CRCDw0SjM+vXcao+qZIwI4VL5mp3k
MTUjNmQphKdeT3utF3QkXsMLKfrBb5FAo1xpnmJVrndDPafXwJ0jF/BqfJStX5iYKS4UIsiFUzwe
Eh13OHEeFA/9cmtTg1oBQ2AUuhO7KcIiwLeQWDsGTkH2DOXQBdv/S06m4nkJ/3Sj3gVlNZogYQY6
qnsW7xpdL402HNa5gwqtl67agsES5m4/bf5yT0S80hPH9V4eE6aaNi9X66a7KLX1aVAV4cXQdS8x
1O5VVQvTbVOr86mOtzteWWinmd66BrFenIZcpTQIHJCp6hnpHWSHb7hbvpX1atri/NLHqXWTrL3i
SYwWWtFPdG6LvYTNe6qlFv3fa+tFUxi9KUX9G7BOfwcdvjni4HktZPI959362nS1g+cgLiV1mXqj
ZSmOGek6OkX5psCYIZhnNT9K1sK6EuPOI6W/K8N5cpYYh+hBMon7qgUgQ/NDnJSFG95g7vNKIQZS
8E2ajetarhYfkShc4sEkjYMbcQhclPuYxQsESMbRZEwBRNg1GSaUr7q8ixLlccXCCn4hvraS/L0y
ZT/5y08TIwNQBQLlhCv4rhGW0gZRYdH4hOPeauIdMcjvC7owp07hSlQZmnGV3QmW5UA8n94WVXzk
kpcL0XXRp69aqGnHMk92stIRpopAP1SBoO7vX/RFnfxJK7E9wCAdsKB+N2bYSPSZZk+N5qvdglxz
flP7bvFQNHBrTnb4TDznS4/tq96bR6BMGZeQNRgXsshcHPwszHnWVXiCqyL7rYqG0cIdQijJv+J2
aS+dWtwvEkwiahmwnxinajOOuZSzYBIJk8xUBCFatc2NJobPcxXpD0vVPncYglej8D7PMUIE4QqE
/nrELfRdQN8PegsIIlCmwc5VeWWXBzUxVuNtUiy/BAhhNGFbxHRrAkBsaq1DtBqvsLBKv5422evU
vsx1cltwBXBEYkzMCOyN5njMLNSRLJ66XE0f9BafcBhAy+CrXDchWco2ZkvDL7AKrTtKJLItJQPn
vFwf1SFTnBr3u6AT17chjP9UC1FyNSW/ucf1bOOEClXbWV4+zle1mJs2KeAGONqkOU2RF8C2GgGN
J/Cz3KjdpQ8xy+xhYTfCCt/DNMZAEOV6Hw8s/cgolaMWoe5NSuFVxH8nMIQRXwBFafc9YklnTDLQ
sy0wPcTyGJPoQ39MIXt7mO/pTiOPrVeU8Ba5YNY3g1QHEbuxzicd9KwjQIIdm42K4Y3cTFB4Ekot
koHxb3WjjeMLkrA7mTVpS2N8N0ZJ6k8Fkb2ojz40MC6wfXsjWOaT0ggIOaKfUnREAJ3a+RJ6o2q9
SEvyrq5itquw7loX4xuy2XrfvDd1w4EtLOKeY5AlXOr2GvZ3glXFO8TiR+7EpWtlEZF5Y5T2ZorT
SxilAwoQRfbNcoSmCdkmlBO/zPv3jA8vDzER3/ikqJ1xS4iH2hfSz4JrQy+DZ8ghH2WLcqeb5Y/e
MmJn1JoBA0hJfszG/SRWHfdrC8DNggh2vekhPmh9v4VsWMs22OH2kL/g3F4B4vxFLyVkm4LIQ2tQ
8LaStnhqLR4iKHLzaGSOgDvGTTYiLqswHoE+B/FWB94jaVl01JLacqS+hiKKOr6vrDrg/EHaW+TH
Ik9FWy2JGPBd2odlObwVQaxzEI0mqDuOLL2J77J5ehzBT6gDZ3bcGofa0MXrKrJ4UYWrKKgFZCNC
/ym9miOW2Uqzcs0yG3U3apW9Mhlg2+EELeTha2mUwvU6DXaFY/cNXsMZuRnD2klSd1gNQT+GCWAe
Md6lVf47gooQqzF3m7YBtYRNDhYraRLgKsEbqkFyGYSSBNDtzuxLboXlbQZ90UWGTzpAug5BxOSV
/Aj2mE4iOf2jhcKTNMOz+bvmNKsVWKrdeJXsRZQ/Nk9uBLRGgW5p0pt283AG9bgT1yzj+rxhiKQx
wo4T8HHRYPIux3h1YHGDCCfs5YexlnZxU2kb3tlvphqHJEUf91ohSFwzUkL/fHjCXyh6qmdIkJuN
1DTcme3m2tqAEhqKDvZsv3bHv/9SxZ0eRfeQOjAfBice6+KmK7tglGThplrprpamzo3GYvBrYXAN
w7Tusqjo3DDNTK/ujScDvvZxwDtDxODjTi4ka9+p1OSi9hv66+Lu338J1W99XWHQgbORDMPSVFRz
l2TKETCnebvKFQeInI9+PkpBZYmjnQB+24dj83vK1CfUuhF3ZK0LQrN5oPUInWyToWE35ycqIaST
Fk+mY9FrrOSa8EXxTKF6rRUWv1agAV+qrr2dq/5qSYer1Zq5eEPkWzv5TZ/6ay3ORGAno+5i3uNJ
GSbvW7xTHUmIyHZaa1ySDbfByOIG4jwVyMiOsuaub/U/1RA/I2SY/FZHOIMZJuGgcjfAegraSHzo
yiPO3rgOG+qvrC40p2gCUUmuI5GcXoW3mS0Kc+GG3bIrIxTlrUoQE26RxA8jTFQ4AORbNo/FBQel
Betsu+rpyl06LmTYtftIoHBJ7+rEixLeUDGhwxQkJVAhq0BKrSGAxYK7kifM8Qdw1DwJQQhzdo2V
geo4SzqAfYaAfV0psUQRNmkoKQfsAYoxOxQ511e1bkHLhctbDSzDiTFTsw0I1ba4/ORPaieZutwz
mtiTF4TMAgB3NymGn8ICZnUoJ5hPxZOcANCD6yLbRpNBR+4QKOhy2NkC/dueFaEJmn+Q52fhEZvQ
EJ/5ltw+aGPzrkrallOlW3zGohRC0ntH6NvK9XhsZ3GXC/gb6dXUeEnjaBiH7pSWm5shxLAb6OCE
+kFmQpN/lfWPkmFvDL3u4HxAMSyNdILqx+WLnMddDlqfBKfoh56hsDlHfU4BauoqDzBZX7kJmSSo
2d48sIxVJk8rgVdEVg1FTBJ/tAhs8zxD3a6GD2tekuWCw+fkmmqzD95aSrjaOLYw1pDcxetyraU5
xOBp0QII8W6n9rauFco3c7b+mNb4s3QUQX8D9UNYNoTfp1lS7KmWZNhN7IYy+Zxi1OATUC1ut5fc
0hHudDXmvvU43Fck4Pq+Ug910cckVE3MkKR+V8+YKFk1GcnSUMDPkn63q5q7Qp7WMOnwNO+ywktq
zgxdzzzab7EXhhjH5JKPNO8TO0gllxjjFh2kW1uF4uq423dq01zRxUtMPwiHuXpe4rg44M/TcQLG
bmPCSNE7my8pPJh9GNpKaTj6bFICTvs06MY+6Fd1uIqV0UvTSiRIbPZpMmI5lYdXCSUSB3DOtCad
16ffioq739xBJtWTCSexq1UzSchEUISj5H4QiwdalUabe+fB0s3xqNdBP88/pwlbLj1drseq4+6Y
FctOUXExndTvOMdjlKWxgUXZg1qWxFFmk7AB4VCH0TqJFX5vDTSPS0n0NEBEEuqf8cyuYKXzrRFN
0WbV42T5KjtAs+Ng+5DwLghHLBsA6nNmRJUnZsZNk+MySCCZFtASy96LrS5I5bgM2k5/qXEXWNVu
o9I3ITLLK8WHgin6OpleJ2+z6ylrPSD45r6qktc8lzA8nxHVwtdHHRof9WGpXIlNJ21ujT5/bJJO
PXRrdk9bQ35fFfONABsv6rV3qRlu0rS86/rsIJSG18WWn0QFIaw67CDiYuO0CNdV+UvucT82Qfw7
8poeWhEIcy5Qcs4k7v9KLXOBgl6y4RI9bBNUjJsgry6RlTlEjEa/1HbBq5q6LvKTcHgfpCIwBXiY
hmX5FpcfTnQV4N3Gz1s7yzaUzIB5NTVbvs61ZuYWPuGZk+HdRdo1QovaUAkYc6PgW/VQIQpQdEub
HLEzciiJuHJv3pSK8g6fLHaEcOpIxWAbqKHXrru1sg2DmLtCEwlmzsCawITVmsoEg7AhJVAdMLbL
yab+XTtKWOgOqV5/DHHmU9VrveEK2JpkBnLkkwBRYuoNoQZm9/9Sdx7bkevIun4i9qIFiWl6JeVK
UqmkmnCpHAE6gAT9058/1X3OllBJcnXe0Z2q9gYTJgImIr5fjAfS1+41xUEwyfiNLBi8u8h/8I6X
O2x036gQBi4vFZSQWAGBqRaExLjw9qW0sK+lmB5q/vAQ7QaWexWPtygJPkAVoLgGUhqV06x5qJwR
koPYmSr3G2QUsIs6Cl6gcP+AG783eMr3WPt4bALADjcTRJ5aN7iyRlxQ8w7QRnCUVj1w36rEa7rv
NgVofsOj7w/bJirh7hR/GEYF1hTFW1ORj87WdAWY5O26oAISTVjLa+q37Q2ENr4VnjziEInpE2D1
eRbkNspDZZxEDroYIRboqa0Ty8p3ZpHAnTd3g6xupezBt3LHV2Lnf5D/+lxViOOQDvBcH5cDsMtX
Y5yX69hrv9HOem4AbkbMx9t3vLpTuJoVdf0N5DobcKYqBuQR0Zq4f8IT0oE0/pWFIMfajk7UGhcw
pay1gX62H4knvqaNB4FM51fAUF4yDKzbp555n5wuF0I13c4xn60xH449sjqo126gg7D2PCV3NcM1
OU4t0Mgc4xgb1XfLh3odBxdx3QMLgBMPzpjgxYKLP1g3ULjY4ebUrQYAyLaQBbgd8/oFKnvDVWOa
V9HodYeiMF/BxZbXDf5g+5gG6AOuZGRAD9Gu7wWAfSveAawGbvaPqubFxkI16AZKeGSwb1LPByMz
6a7GhCJx3Vce1hLeNwkfOJjixndwVU6ktfrIo+1ggnRdN+wOJL8C0HCf7D2/+0H8rg17t19Bbh2E
NS9ucLxgX43UYlsogzoW/1NJi965hXtwIAHn5n18C/lxhFuEjXfa1D0g2/gpTeAVXTyE59AkxF6o
dk3Q38U14iJR1FQhasABFhQnzfYOA83xbrdqZLrBnor3Idgtwlv+ajwxPsvAPg4iCMIa7zzYXgC1
S7dQw3tu+/FWjgwlaWn8YpSS3vkFGP6th/BinCQ3jWtkWzxZ4+RjAh/J+qdkkA9JZYMi5YsHMEwf
eIuzvm0aG5qMT3ZfAd2eFohPtORH5Fqn4h9cHiwBlDnAVOATJxvsp38K4t8PEa5wcdFjoHCz72Jc
QFgEEFRKQYMuCN8D5c3WUKn7IgdnG1FcN6AjX1+NELNplLiuOzwHd4i/rbxMpkBJZhsI0TRbTvIS
ONLcOg44XSQxDAbZKN2mqpwfdll+7azT20LBm/VIeiyonBwhtwYGanSEGIRzQGDhnhn5GkRr3O2S
Ho/AcdaBYNTaB4+KK4ClgadVB1OAqJXHMZTVymsJtvDW8fEc14GMMA7BHnDf0Kprb2P2eMesavAp
efaIB60UgEPPhI5ACkqpMOx+VURJ6NfQlwFYe0/8/p52xVeQToBLjhwkreXDClo4uzoDAXFIDlAJ
eEAoD7ijoPnSCgTiav7VC8gPU+CsQXpL4bCd4CGUAGWfQUZvdJJgIwGEckCZdMYI0RxkNrSNOa5Q
rfiAdfyDB/GfprmlAj1I2GgDmYZXpRLkpgEXuhX0O0Pgcd2bwc6gQleZwSb3ql9AA4MChaSGpgb1
twrEA2qmzaC+t5sWDMmi+2aOPeCZrbfG3oOSx5sq70Dno91zW4KCbxj+lybD4Pus+iVs+ykz8lWQ
4e0lHchLOcChVX62Hb0h3w8yaFB4hTMDhN+NNSRVnzOAWa8K1Des+kpAkyC2dxFC7Tvel0c8zeOl
BHv7GrqD2T5OkBQbM8SzUU92heqxah37qb8LEus2s4w7+rJLbUR8sgic654jcuqnsHvcqIZ1SVW2
qZV6DvLmN5hs2TZtkGxg1v33yhgeczxAAVXaRN+g7YunGwtHMiN4cAXjt73pHkmPYCvuisCtV1a6
qyB7uoI+8gvKCk2cuFoLsbShfzZF54C4XO29nsXIKih3XmV8bVULlibwyyg+g6AjoO0PdV/fAXf3
Vp527fe0of8qgerp/0HL+5Nq3/63OOllq/8PBPtscza/6p7xjEvJi9/qU47V6f/6d5KVZZN/EdPG
TQSprIS4JrIW/51mZVnkXyelMWRfWcgn8k0UbfxH8Ns2/0UdgpAtWABgDvg+/uk/qn3uv1Alh1Ma
/b/Urf8mzepzViNIa2BtEXA8tCQnq0IpRQSW9RWOYfSlJ0I9kMCFpICN1OrfHzLO7v+dOvVRq+9z
wt8/30AfPiaFRqlKcawv22uRP7LsJfbe5tv9nG7+T7taWjLS6WPSANEZGga2kRHvdBAehd5dANA6
sqnmPzI1QJjPjz8+p3YbQ8CAX/sw+w0ehgHbzgE7duthISFyqhtaLZKXcSVLR/qhQ4Z7nJkeI+5D
j8NzvxoBgErz3ficNv5/Y6UDAlqnMREJijBWI0FCyUuT41mm4nhw++0Bcz//kc/54v98RMsfRfpo
YPiZHYAaGewgcrGOkxhv4G9u1OwNqDHUzuP8hyZWlJ7PRpyxQT4HYgq+BH1yTBFhD2RTLYzVVOta
enFNG0WIROsdIvR7zgK1yQL1c/6nT6wn7/T3D1mvSePY41ghGOo1J9mq8tmROIqkxUIC8VTzmj23
XWZB0SLyQ9Rc32WQuOtd+sWQIrzs12umDDGXCBlyHgld0d0qZexbo8fhkcrdfPvWyaz+Sb78Zwlp
Nm2gKCigMiahCe26Bs+pMAu8KpOXvHyCHEj73F3xhRq9qdWqWXZilnZXgBwZAoBqbWw/fwlAQWRR
9KBwaRmUAyRUUF1m5HpJDIo16gLimF7oRQC9x1Xz00dE2y7QTUjtHedHb8LIdXyRGiE77qT4CC6+
YWEgsUV01rXVWclKec7GknwJVzPhs1zN0hXw71nTnbrjJEClipaD0YmknrQsbkZl/pnvz4Qh/lWr
xQuIZwl8pXbxCD9A8RECE+nmssY1K8e+WrOqxEoj8L5HPFhLFEcb3ULrE3boamZeu1nAEbj2gF3H
zR7yZA6ExiBat+CipsZfM3OaRZUDNLofxvVPXJRWNdSWRvai/CVAxNTv1wwd0e/OLgb4kUK47GC3
eFR3+w51U2ZMFgpWzn/C1j0h42Mh7KALjtw3cTklLdvQ0ttCvmA3P8NTH9AGyVGIXI1t1Iex65R4
EYQyTw+lg4MxOsbCPEx9QhumoEIqrQP9gjBRUCC2xy3uRRtExfbzPThv0LaneUPAkiArjGyjI3iX
xdYb2+xAktY4Fkjw2+DOIK+gGbTke6f6ovlDKLj2tDRVcLQAvTslrTH2kgOHPN+V897W1h0gzzOF
5No6CWl5EIg+Swghp9EeCYDg0NOwQjrZ/IcmuqE7waBRXdU1VXDMGZ4Ifb98oKPzao1gls9/4Lzt
2a425xQVTqkSAL/77s9BfZUewCJQRPUWnPjEFggu4ecTwojSKqsD6Tp08y76IWwzf0UMLP6akTwV
O4kEENTFNp54NLv8jQXIV6rZ6MPJmOTrZT3UVkImoQOMnL3g6ENMR7ZIurzxurdmEXZ2MsC/N3nb
1U68lBhZIZSJKbK9EMHKp8Lvv83/9AmL0SFtkHpEqofw/GM3nJgLyKRiz2DXI8n5jsfOgnN/Z/Cc
6YAONoIEbp4WrYUs4Sz9YgzWVdl88YOX2smu7SRex1Afsu8CaMjMd2piSb+joz+cGTvoFdG8DgLo
ovbHwWdhncrffst+zTc/saCd098/NJ9anII/jzFDXBopiwpEUohDjNdkiQw4NSmnfn34AOEBJIdk
PIZJ4kHvPHSyx5HcjcCRoAZ3vg8T7kVnDnJFctwISizZAknBCWmObsuv0oa/IoP4FjvXN2XmC4fg
qfHSHEAFkVRbGCI4jgEiAyTtNyIqkfWMZ7pWmQtrbGrONS+AfHfE25UBuVl6G2VXsYuQ5sJZdKpp
zbxtO6sS5aRjGGPHWSvIIkqbh43bvc3PxYR5vyNcP0y3DRWbBMKA9Ahly+EprcAPMGVULvjHiV//
DqD50LoYBfj4JkbfaKIwsOs30FVePFUtgGYnJve94PxD80WHrEjGMO7ElPUV6YwcSnIZgATIiDyC
2M0u7MbJVj58R7R+AF0TCJELq4FSNio2KPKRET2an4Opbmg2jQh7H9Q9bDpPq1XWw66DAIm96Yot
OaWpL5zm50MHuDkEfub0OL7V/krJbFWjisbznhL6PN+FqYk+La8PH/CtIgqUT/xjRvzvcdA9C46o
d4SrxmXtaxZm+bJSEZhXx3KEekBluDdFkefbRCJMN/+FCUM4VWh+7EFe9FD5riQ51kI9RVF29Ci7
zIbfS6Q/DI4xtkhiVm4RKpSRGDhLCQqoU/Ey/8Mnhl4Hxarcj01ftU0IOQpzk0OxNkS6CwU1IbH3
l31Cu0HysqHQDrWKMKC31PsaxW9q6V1wYtjfC+Q/jM2AvJURESIZxm0ZrYoCxXeNXV92a7E0w8LT
fosSQ7MIkTdsFj8yeWsPCwv+c7Xm/759gJv4ebmIvCHQdE6gbU3HO6dPbs0+f8pLBEXMwEWMzUW+
JBQ0vHS4zAfpmPAIOtkncncZ+lEB7AqKNFc5aP3bxGELbyynGuJzR733OvcPc2Eh8dzyBBlC5Puj
Mi5JkQvjI3RblU36nEpoTwzc+03xDH2Me+YcyyBztga4eRuRQh8qkLV7GCSkfFHcwG+RsxpcEY/x
DR9t8gtKM2rVQj58NQT5cO8NHJqyEBVf4/AK7dE2o0/zi/W8r7N0lmBTlgYrC4aESAGm+KqUsrih
Haq/iljKb+mAZKDLPqR5DEWxcfIgjY6WhTqxtNwo1L9EHVSk0wu7op29SQp7qKVhhYwYELBEGSq3
jwGBNmTy45I+QIbh8zLORiJQZxgMoQ11xggx1KwW68598+xv8x+YWlPaIEFiOu5yM4PEsqx/GNKK
kAjhGRun8RZZrafROHPAfz/4f1i2iiVZ43EIkBSVj8omrNudNyjgihX6xDlE+KD6lW1pl/NjqiwU
HuWcL1ilhmP4Xz9gBSf/8OHj6WBBz3Xo/SMZ06/CNZ4ChYSd2ILElYvILI3IgUkP6fFlcxxY9eZY
xlOtygXfP+E9dbTpCMF0jkTMMuxICll2bvCteRJ8m5+7CR9nam5foULRH1yvDBV54QY0jAS78Zw7
1oJ0Pw6bQgpU9ywsxIl1YmpHLMjKt8xMHO/oE8SAbf9Kee1zzYeFHWxqoLSdgFS0QlGc76GwZkhX
kD6VKLTtL9tmTG0vYLGglRyaIYS8w4qX0LCleI6G1PP8NJx3aLZ56tOHJYbkkhrqsTWmARHLTSkZ
WfseiowyC7pxPlIlLvuMdlNqCPTV4sbADJTmKgJs0kyvGfmmDLmZ/8DUFGu+pkTyWoGEjyGMi98o
XkTKEWTV/lzWtuZmWNDQ1ErhiwccnYcedTzdDxOF7fOtnxb8GQ9jan446LxeiDoVYVMCgJBaI2S4
hceR8+iX6lBTp143ieF8yWmUL1xtzi9YSPt+nnQIT3GLIlP8CHpN+oAglNwlZlQtTMV5y7Z0JQvA
VL2uVkl0lAkCNlhVSABR7asEZ8L1rxi7cfAKPj92Ux3RDLu2Y1mNsecek3G4ryVjmzHBE/J84+dN
A1H3z6PU460lgYiye4SO58Yd7GtW3HZed4Sk22H+C6ef+ffUI2X+8xeolTQyq7gIywrPRKiz3Hox
UqqEQPq4QuovyqWyhU9NjdTp7x/sHAliFhAuowwr1wmZNI6ozV5oeuIRzKK6cQd9o9oUocXK/hOJ
7MDq6gi5YCScOasWEeyKQ2SeoKK78L7ND9x5a7d0Eqkx1KS1UA2IIHbE6BrV0ih5MkYTOsLI8Pty
2Ue0xYVreUob5hfhSWSkFt8Bxl5XSz5lYj50bDOF4K9pBFkVAlz9CszAd5z5F9btVNPaqnKYawrI
hflHx//Zm18S43l+PKba1ZbQODgoOChx00w7UFkKvjLVwnRO2EGgLaDWcPMI/AZyTGX0HUV4yJw1
u1XmcWtVo/AthSbZZV2wP1uByC0IKFJspjxgt51pI9s+tf47sNs/pzVtm7DwTkcgLg7WYDz8rtzy
Dy2Wts8Jlxpoe4TwII7eQI8zlLQ6SMA/3BQc18K8LhrnFkfRTTdUKC8cFix6wrx8bX+IU+lwVyWo
lPRdSDY/CRStD9bX+TmYajz4PAdlGqH218GJuk6++3iPSlBCYEpr4Twz1bpmtAr6oj6y//IQdS1b
pDNtAidF7UuM29NlP1/bFSTJCm4onCXxkL3ura+QZFvFSKy9rPVTtz646b5CWnJiVSIM0m8diFMy
eFHD0oY2YcC+ZsARGwLLypQIyQCRgsjpviGVdzv/wydM+JSe9vGHgzWY5LAtEaKk4CUiEH3tYvAb
goYDB5mHg/D38x+auhT5mg3jeoWyL5PKkI+lce9lA4hHLgTu94Q18b5vjAK4ESjRe24t9iaKUze9
CqIdKtaNn4Kq5rIzlI4jq7vWBrRuqMEyKL6Lll2nRC292U5NlOZJZFIy2hMnOBZFuesIC6PA+DU/
fFNNa54kY61dpQTR1zZrfw4RXXMIyi6YxskEzhxniOY23KbtKe98ehw4Si6QmCtF81oyAFnacglR
OGHfOgQU1R597QUuimncqgeRIUG5Q6BOt6J6ycKnuqG5EETBvKYxbffIrSdu5qs+ABdGPalgKZNw
6gOaC4GafRY5Etsd5FWRzPJtrPjGGr7w+n5+jk+e9Nw8aE6EFOZolVj9YZ6AqhMPSBpGqjaQD27b
/4KB4J6Hoogr1D/5C6tqalZOq+2D20IxGYciG3pEkKYv6B+T/mQQaZ/vztRwaa4ljYNAith3j2Y6
VOuhRz2iCS6Dgboer5PGZv4rU13Q3ApB/QVkx09BgI4lKKSMbxOfXxemXVzm2olu1MxKbLynIHYk
5E6R7Loi9ECGZjf/+ycMWxeUSFN7rAlyvo5dOd6WREJ6ulxwuRNDo6eM0pKiwJEWJV4KUYRhxesG
RR6pOSzM71Tz2oGg4iiM5HR0j5HlbmyUrCRFu0Hp3Py4TLWuWTOKe8GuROnnMeYvlfpjOTsRL534
Tm2cMTRPM+QhiEofT/SQZ3O+ZMAhyIJsI/G9Gt6EmT9d9vtP/fpgWl4EEIfd+32Y+fGh6eKnQVgK
bwPmwvvSxLrR4ZYMFKauaE0rrB3rRwVSy4q1/sID5tTYa5YrRBJFkFP3Q59ldyhjAwMzT45BjFKn
+cF5jx6cmwHNagcjUIpmrAiHPG3X1GL9jeFSsREjdocmDlCW26f1pnUM0AqMRLb3GUi714geJHcE
jxTbysrSpV9z1u/aeCr/PFUK2SaJmYomjNJsWLGY7UpPrSO3e/UVCb0U4AveW2/zXT87tviY1nNW
oNYsHUdUVstxbctuMzggv4rtfOtnLxxoXXNWQZm4Io9YE5rWsaz+QBVoBTwaOA8gmOGRO85uJKoa
57811RPtSGIFvOxRwNmEg/wBdVM33ue+s7BAJqZEd12m5ca560m07aGK/E2EHm2QfZmtwEny6oWt
Y2KwdKmimLp4Fu94F+bqR8T/2I3zVLlQMMiGu0q2m8AsACYbF2ZmqkeaP+NjbsneGpqQFqgSitSJ
4tKwnzlFqaTkkF1GdWxa8AXvc9bDncC7n5d0gprZWoH3gdRoD7edFDieCKwiA1SgZm339LIloGeA
dgVBAXsqC2SxgvmgzAOKrq4Ydy7xcejFyfd98KFgjnRuXRVNCIbwa2NUwD4El2y7aFqz+aEwsgrB
/CYEAiUAsquxAR9rRLRwy5iwDT3vs0dOIdK8rDy0rXhTjdGhitiNNMoLf71m5tL2IQXrRHWowI/p
QDJsef/1IqvW0zwZMqEozeMupH0VrW3EsbYI1Zm7DiVACzHlicWpJ3gmVS2sUaVdeKJK+kB3MAZC
h/U9soGNcr/N9+Ps/ngSx/u8dtI+K2hQgGCRoIzTK+irp9p8wTtNta3ZMmzXHQcAlsBzuB1RaGo6
S37vZJ9/7Yv41ZrdNjyndck4/F7V+Pu8M7qnklMJnkrDDiC0LC2gifWpZ7cPnW8p5G/WoeOJ8qbr
h/QpUmkUtpKkh/kJmOqKZryIXhS119I6bIvqi93Wm8JMQD2Mi4eMxgtmNjURmhVTL4IWgxVlYTfU
1yyqnwLR/pr/+VNNa/s0ZIKyvglYFzJUeRPATNTSyXaqZc14rSbKhqFEywkAYzFJVrZzme3qabki
SDscY+oWXLzmWJFyJ6L8PgGN+KIh+Ss1t3L8ostMLJpaHhKPADiXL10WJ3yCnpAL8vfpzJm0YZCz
fdqbe2QJrgyUuxDjabwo78AO9DRcIqrKB5uiCYPavw3YcPBE9T2t4oUVP2FUf6XhSrNisXLb0LNR
HF8Fe9uMwItYkuyaav709w+7oTPmbtZynIkSys1NKUAcho78rRlxctl2rufgNrXRM6LGOHRY9Sri
4ZCe0HguLZ/mF9CES3A0cwVkN/JrgR54yfCIQrc7pEXsWJn9KQLjdf4TE8blaGYbpASYDATGw9a+
L7NyC/jIfr7liQOco5ktbyzFbRsto/b+sU7MXRm0Dyoe97io3hqWfwzAIF7YYCZOpnoCbobinZTF
dhtaDIDyoQXe3epw+HX4HQIURyFBsVaUoHa9rLLLJl9Py6VVTXvH6NE/M+frvo27FYBL5qoTYJ7O
D+H7I+uZ7U3PzQWWhqTdWKkQnB4gw4C8vLHcNjOBK6TiW4/b8bppvvRIV0w3Q0sKCfR3UAGPXnsg
e0vUVayNIib5Kk2zeh8XIGCAJdXZG9l26RvHnn8HBK8HerFJwElLnBFHXlISfnTB8fdXQe6J3Xxf
Jtayru+iBqhxDClpQ4cDhQGzfxm76K1tAQIFMHn+GxOL2T59+4PFKwCrulbhG1586xdHlvyab3fC
k7zn+n1oF0LEgQT4tQ1L6F9gNFFhRZy3+banxuXUlw9tg2pSBZA9qEIfj5gA2hcDCEY8kiDkc1yn
jyBfVxcOj+ZORk4yy/GHNkyRmABiMkGm03wnpgZe9yJIeYxLCy135e/eflVLDytT7eo+xEAtXloC
HYNqpq3pAKEXk4XH46lx127j3DHKroqxgbJeYudsQBF0TciJkRY8K29hXCY+oqcVDwY0f9wRKSIF
B28Lpa+2Zd6xxD+k9MKh10WFrKLLpcvjJMxUNB5MVDEiulwvXfnff+kZD6SnFnMHTNG2ajADeeMf
WtA+9hwZutvRtEBEzqG4ByRv3m15amVA/VXlTg4tBzQ8l1eWBcWt0pbFZowNqA6i9rdYRRKgEhR7
AC/pE/dW1cOwcNyasFI9UZlxWbp0rCDi1NAIqBhUUg9SGYeW295lFqQnLBeMV2nJ4xpU+BLgfhGY
B8McxUIHplaL7gqGhOcV61voo+B1uCv6a8bpM+u4BVhj2164JjUv4GQe9gG3Bcow/W7nz7wewC3a
t/nDRa5AT4ZFDQ+tHAMLJu3fZPtLobrqsoY1X1BW8ZD0DhqWxk0iQHtj/yG9AMAS/xb3/17NH3Ed
U+OuuYJiaKrILsc2bJX9aJs9MMYGvWFM3bZDsODmJzyZnmQqwOc2zQhzS+3uidPhWljt0/zATKx7
PcPU5mmc+AGcpIyrLyBX7oGCeyozsrBeJs5WelLp6INSno2mCG2zfmYODcsouk2tUwVzKV4YMnYd
N/llt6CGzvdnaqhO0/RhRyx8i0Nrq+hCs7zN4z8OJGQua/g0gB8armoTEtKqRsPskZi/QWpbOApO
LCA9udSqWHVKRurCwktWKRKmO36L5P5NkC68AE0NiWazUV312Lvxy/PywW2eaCsXfvnENdK0Pw9J
NtA+H91OhEn2vRnA90KSgWAmlFsg6AIphPmBn1qhmukWULSKqVJd6CLDDCkEFoCKXvprvvGpsdGs
N8HLlXRq1YbFAEXw6Fu9lAd2fmwAHvo8NoXLDKgxWG2YU3VU8DYovFix7k1l3qaNgosWpa9nkdKq
6g2H4A0C4miPVYvcc7taWDXvl7i/N28YzeceBE7dyWRoa9QNRAnA1Urla39oYsC4QVFnfhVs2gIQ
5Y4UeD3Aa7rax6yEWn1cJhtmA/pMY3Ei551ENVoKul9Ve8euMaKnsvGAHHRYCYq5XeI/zuOrgGX+
774C7wvXbmilE4deQQnDv4Hnk8Du4zYGGB9I+zGQY31RAqXs0d/zq+C8CUJl63NXkTQGti+FEwQT
BJFVu70akNEPEZG3uGkX9ufzy/hdAfCj/5DKtFqjgrF03HmuRgDgefPC83o734WJ9aYnv7m2NRAh
xyw0o8Jd16b3CExfGNnpo8HZbYHqtMuWnJ72BuZW2uc1QivtkOzyZtgXDnuZ78N5YwSY+/M0IDXZ
8BuOi3jWlZvaejWjH/MNT8yvry1luxDdONoGbttFgCt+kPXFVkhoccRJxR5z8Bi/zH9oYpJdzVeR
wfN6kL+bsG/YBqDsg5LNJqev862/n5vPmKT+5GgTOSjbDxBHccF29FyRbhJfsSunLIEX91q5s1Rv
bmsK6m8NUfI9lPqKe5/39taBtOghsrp+nXV2vh4tSLK2Det23IiLy4ZZzwUvaI0UzETVoRdA+SKj
6lFJ9VSPEBfo5WVmpGeDwz+YAzLVFL6hdlHa3vhcPhv2kqLsOxPrzBDT09r8sM0HQRm5Binxqttj
rCpoA25HbpnrDkQaa5Uyx0rWLcCjENGrkUM3Cn/H8VL0gyP2dJWzju0L4LOhyOVlj7HKxRWpERIu
UHy6QtYl2VZdG3/pkcD41UrGetuRtr4RTQ4ybRL30M4rnavax70DhE55i/hhdWfj3v0cxYz1G9Zb
xR9P1RHe8khyqEUHuu1IIeVjBwZfN6hRAJCXQFNMcAgzsHpj598Sk4KJesKcXvkgMu6c0VHXQJ93
V20EouIqKxyCiJA55s/JqZQx64B3Tmu8swQko1vwOEHMBYP6PuZmcxdEvLzsjdXXxZ1J7+I9JMfR
2YW236DyXezbK+l4C57qfN6D7fsnK/0wl+1ABsJNPKHLzoTwimuoYIuQiDzSERJZVu6YG1xOEaiH
UOUthEeTe7v1RyiFCeNLlXjBDclE8zxvuxP+WU//JwBn43URBw3BoctklMabxwp7bUXXFiObXlgL
35nwoXrtJTENykero8fMvg/85wiR/PkOTI0m1XybnzqQZ3daeoT0HPuV4qUUBPHf6pXbq+w2fXVA
pslXfMGVTHVDO5eJuhkKW+JjVL72yWO9VBMxsRPoxYJd5EK5V2TYCaCNwRlA2/mq7L9l5rCwD5/O
d2f8h150EQio3jY2JFvjmt51Xv2aOfGfiikT6jnuJo7TK1WCVJ5FCzvOxEAF2tZGeQR2MccJsLHu
pAVFsosSzrCpnEbwg/GYzig7ChGQENjz9NCc6g2gSdVcRWX1e35FTc2FZp5lhwcfqJikkFsZj62X
j2Fd9uqPhyz+Gy9nS0VvUyN0+vuHjkQtG82A9CKs82SLh9hD7tHH+R6cfum5ydZuVmBOl4ltYfDN
RkZ7H7cJsOGz0vNWI21A5Z//ytlxAnbU/tyBIkexZB5TcOrsodgjRytbcQ8ap9Q2k30VLHnjs+OE
z2j2jV3CaQEt80MajXvIBz9kpmQLXTg7UGhbM+ekSgWNeemHfao2AjXVh1jYW7wn0/38GE18QI+W
2jkEeISK/ZBH4gtO2F9Lo0LETuULSXpn41Eu0SOmzHCTLh+hw5NAhdhu2htGqn0/RJvWa29lFK/c
4fd8TyamQQ+b+raVDLaISGjZOWS7KhS4BXGyEMKfWEp60LRNHGmRjpKwUt0ql/J57Ots5Vco78Hl
5LLJdk5z9MHgjFoOI0QaoFJres9RVb70jfc2KjDx5kdoaq41gx5EArQ5GMAhryGlAZ6mqzZuOx7m
W58aIs2mmQImwfMIQSrpL5Lwu64xt+DJQ360vORBA2tJs2fIKAtitvj9vlW92dChfLVEyZ8InMiF
X9BMeWw6pxhbzIBgKF5QTgE+RNvbmz6yljpx9jyDTmgW7VJTjWOCTmTJAypmVkYGSRc7h1IK0pMT
sZmfjImp1sOkFaIrg0ukvObAhu0rEjnQDA4g5grdtIULxUSpDNHDpLFT10bjetl1BNeNDKlO7Mai
zOUWWuTsVYxR9zqYqrzJorwttxSyx1CxNodGrrqAB3cUgdyln3K+uyDXfbac3E9aYUPPL/RW3g7+
ccO3D/fQGFqpq2iFE8Q+WVgg78ySv3YuF/Ign780NBAThJzdgL13RV+y1/QIrb7gHsoqP50/hENA
YG1BB/3H/DS+x5POfU5zCVaFYh0R43PBjX8X3/abpNxA7gJCgqufye2wsXdQ0uzXzpYd+u/z3zzv
Rz39IteowYBmsRiAFJWPXtw+9aAPzjf9HrE51x3NR1hcpL0N4GdYbtMHss63qHZfQWBl5aydtbXF
tWIdbOe/dd7OPP08X1h2FXhdDjxIb9zW0r8fANeI6vqFBHLbQX7iIqfq6af7tBIDiWg6IEUzvnNL
+RWZ04+tY4qF9u2Td/t7zMhfIfzIDKyogMpEBX3R7ejHSDLohErHdSltCDN4VEJn0vf71IdyUmWL
fVcUxlUpXXrTo/j1vow6uoKYUIlrv8tW/shovMGDUXmPuGUeik5CbRbapFvUG6hyZcVQspRtqboF
m5k4Auj5AQVt+wp1jNV1zZwCai6Elc4qqBrjxbMdH0LnRUHxh66G1JsLdSuxcLQ5vyF5VPO00hQj
5N4BTc3JixTfIUe6LT3niJK0hSX2TsE6NzWadabY3oCSLVBsgwhsAr6I05fIYrcPo9NtfGWvaEBv
Wox2ypKj4dzU8bgC8nIHose+6n7WdIA8DQ6lxHjoC6hNQX9piV1w+gnnfpq213NkXwWQB8mu49Zq
j7Vbele947rXCWSaFjb88xdbl9iaNYMjn5qpIbNrkyayvu2ixIghsO2bVwQay8mmoB4kut3OqW+N
hDWHboyhN9tigJ7TNh5v/Myyj53RNn/mTf58nz39jgoRE+VDULcPK3Cg3PJU3tpDcmW+8QkOAaS3
P3t+ZJEbSLbkQ9i0Tf2KQ4KsViV3/RvHrttbbED9zjf99KqKFNuXLIWMIOTtFnLMz3eNvDuHD0dD
Fp3UhJFQde0VjQXYaK32Y2RDEUc0SxHq82lPmE7t8JMD19Q6yDy4ZlWcfi/iBpqClDbit+2X2Xf8
U7PKGyvaMqhJQiqrMncI/Bd7363wzOaV/dF1RvWb/A9n17WcJ69Fn4gZIRCIW1G+6l7jG8axE7ro
ojz9WV+ucviNmcnkxnEyCFS2dll7rRLkLmIiWgzsQd6jGSLqDfbSQWkQdZwqY6fI4cZdSRqId1oN
+C8qBZmY2Ommjbn6Az34795nS3jyyFtexeM8nshdcT9DiO93/sN8oj+glB6KiwpZBN0lwSGwfNA2
PJCVS3OJVG5jqw8hCDeepJEG3XgD5MCG9Vx78uIgO8aclJRN42nkF1mvO5b//H5Drz14cXoHg8Rp
F6PbX0LSRYt/gjr5n2I+toy7a3CbRKFJQYjdXAOhLML6uiyUq+j7CHZk3mzwo36NkjHZMvCe2imu
YiAHTpC7PFI/92SQeto9WEj88lwc0n0SpFf2ofa5H/r/NmmLO8VQXWfKxsSdYr/UsAJDuLHMX19W
1pJoMWIcBLIGDnje3BhdgcLf77iE+tIWC/rXq20tMVE9Jy1JzCI786Y0XSunEEzWpmqj5rn29IVt
jEAuNveAh5xV04FhBrpElbHJOPJlZtC0lmAoljVD1emyPCN0DYyCiCSH42g3fmPcMP4KaWiYqX+M
wZdwJpTKkVvhRXmOLBQeAM2VGhdlTzduka+9UmsJZYLshA14WgVnrtnH5Nwl59Hcd2j5qOfP73fo
2q28ZFuUQzJ2HebrXJgzex9mVu+UVaHRLpy1PdNo/ZrbDrLnkw7NMm7mkKDgxqnTJ/y/Jix3sm6K
jVBiZVP/ecW/bi2Qy8VWzUxoG3b1vjfz26JM39Hlcgtaqi1H58/19F9rD4ry/7+XOSREWdw35Xlw
Ry8P6h0cj8D07UD3Spd7oxsKVGx2UJK9QhLQi7zv5/lPwP7VuIvrMoSgEWzcRf3Nm3wW/NRFv4Ok
oV+6v5R4OZ+vDff96WEQsU9EI6h4+PzsN4zFijewpA1sajAfOmVanulgnBOpIGLcZ3c6VcH337Zy
nJewqXCsQoOMYwpB+6p6pyASCLqyNzeMxcquWCKnrIqE8JhgiirrKaTHpoPaXp1BQ3WrPWllepbY
qRyaFaCDwwC9Nkg3N3uw1ksd6UBabrEgrX3D5fd/7ex4ru3SaDDEwCa0tUWuMRZ+19xCf/v7JVgb
4PJtfw2g0CxptTzPzm101Tcglm8B4qS620m6sYHXRrgs/l8jEKJlZUfxCYyk4JXUhX5pXEWWNpRb
lB1r+2jhYkCMlbRW2ssz5+XdbOt7LS823n7FkC4hVEPsqDKmUAjSoD4J7d4mhbBeCpSMX0HfHVgZ
bcObXLl9LkJrf09Ti9Ap1a0kPauuPlQm2t1yoFxAFaGPsUhJ6ZYQxx2MeYsfZCXOsJaMfVERjzFg
vekZfvXZbKk3O9TtM+7pfboDDYzo4tzV0Mccs3RjMv/kEv5ry9gSdGVPtowiB8mSzoO4jp8HiV/4
6gAo5k3uzfuPXBBsEa97h6Vxu19yh0K9e5Evz91/O7RsicjqIL0rs+mSwpPTdcGInxbdXpbaRjLg
663IluW+acqMNh0RG9Z2Xz60tWoPjT1tyfCsPX1hDjJeUIP3oFHIuBId/Wmk3YapX3vywg6Ehm7b
M6pwp45DXSl5K8z37w3M10YSpDb/v69NdMmZDoX7H9W/wlqCV+VDow/fP/vrw8mWjGsNN3INUpfO
qcoJ4GoVWnROU9a6qoCifLiRflgbZHnvg4t/TEMERha6uiew2zfqmjlFMJkNWMW2aiZroyyOfzl3
BhxnpPc44lnH+Sh45fZgH2wI8+lQbsiprY2yCCsg58CmdMb+0SvtAJBLgdxee26y6lOCei2HkO6G
//m10Yeu4/+vumpbaUdKgeINuiW8qo6QvQ/MMHGzrYtrZcMusWh9naUja9l4apvMQ2czcDUbu+qP
2/iFlVqi0VSsZBVVCL7MXfgbMgbDVXnVesp3freP/FQ+bKnPrQWWS3xN1qcxr1oMFB86KgZ/PtuB
5UpPeqPQd/ZVeMOOxScP6kDuttQ+VsopbAm6wSHvaZ9gD1TM8uso3HfavA+n4lClgMJBN9ZqA0oh
zFKwA5PpgxE+f39aV+d1YQry2CqIFuFzwb8xB4aXBtaBHKIDdqBAGcDdKpSvmJwli5tOhz7NJmwN
J2IQhwzqJMRFtnFPr6Sv2JK5TU2lwcd2GE+90WiJaAD4c5GGSc65kYaHGWqCGbw0M3lpmDYGSkFI
fIzaPiCTCeVrVgPRV4fqCtyE1cEuwww/5ewSKQ+7AtjQMwUK340KSAQ7kB7GATIgQt8oyAQ3rIJa
+/eLsZLuZ0tOBktmTLUmFkMFkysP1YHvwMyzy73siEt5l7mtN3ijr/v9ge+lX+2GrXTKysllC1NH
ZmemlYO0TZ0L7bW6Ha6yJ3qYbrKDfcx+5MfkQQ0bX7m25Zb8DX2oQtaUaC2zdslePZKr9MHCjuOv
fF/ewP+Md99P58o3LUkcKCWO7oT4pjDNPBVLwNg2S4ErtnTJ3TBMqTbxGM+Oz2MAwfXXbG/soyM/
Jwe03R76A3OzG8f7/kNWzs5So5D1Mq6iGBMWJVea/t5YQRN/fv/oFfEEZi8W3kRVRs4zziUT8sDv
xtfwrri2jnxXitit3RjNZjf2tRKzS7zsR9cKK9CO7SMuwo3t8Cdj95VlX9x/M4lph0oK/CcBOiUv
djXxmh/QFCFuHv37QyJ+5oG8GcXu/ON98nQXhomI99tL7fAS30NW3U8CzeP+1uKu7Jsl2WBmlxA2
bVukkMNzoz7QUL3hz62kK9iSYrDIerBKWfhUbd/6o6cJti9Rz9XcX/CNcJ11PoS7ReYBhAPDu8nD
dVnLL2bYungef0d7sp8gXwyzMrhz0Psgkj8DbBUY+DP5kzu4E/6kh84rhSMgtOMzrxcGFqAVushR
Ty/dat8d+w/nLb22PkJHsEmgm8HfSoCuFNMQ3v7/G8Zm1Iy0xBs22AH6OTrJoHRtt/EHzElyjnaV
byGR0mHMyItT//vNv3KIrct5+2te6spOuUZ6LHR2HLVT0nKhg6ij3Arn1jbS5fd/Pb/TLBMa9Vju
tPkRdjs6bOQH/lRPv1pQ4/8fnIY91eYMD1Yf0TMKNeKylwyvv0724e6tFomIfCWUC4LS38bxsljH
4ZyK6qrd8L//4Dy+egP6/2/AG1tmIccbQPTeC3fUz/YxSvqR3+3Dc3i23dprfOeKBCnuqdTXvBCJ
eKC0g94FuHrjPP0hNvjqLRbGa7BraasIAdJwN/nDrroJj+o8ezqMSI4NBBimz+7pgR6qvRTvlSvd
+Ajk+E11bG/oXrrslnnfb6U/dc+vXmVhxepajWmrYULs2hthv6J7G97UJSfY7at9hpP1pr2B2T++
Bq2ocLz2pD3W+63hv+47MtmSjaxREqGtvOwIz3RfezEIlL5cvos/09toz5SYro3TeEqewoDftGf1
bgaFVwYQJsbqoNXAp0LzttZlDSizpC0b0/kiTYvjjJK2dtM9VlLML9at/RTBcT+3N1C4/6lvHIZV
d2Jh3YCvduDqYbD5xn6Qt9rP4sp2K38K2JGescobKMC1wGBJWEaVOeSWftlsx+osb+vrYVfu7HtM
6IO9gyrrnrlEpH6+Y4d/k/9gS/KyMbVa3WqwqllSu21C3LHcahBcsX1sYZumWk8qQi5LZKAzzEKr
y+tYoaMh3oJCr3kWS/4yYjeSWA2u0SaQpZhil96xQ72Prou9caqfao9+5Cwwb9rA8buf2ZUpJC5z
eRX/Mn58fyi/tL/Gf6oD1VBnLdIbyakMk5M22I8c7v2/PXpheWYL/HUJQ0Q2h/o5MfJjidaB7x/9
ZT4Ab72wJESrE0vKeTxmxUtRn5v+l42mfif5dPgWsnhliGWOP0pYCj45Vp1q5yG66IEANNsgA5yQ
s8rtjdv162SmYS1z/ZXV9zlpDfMIdJSbg6lK2ByMmONoBw2ZIxEq41jpqvJq2Z+VzTaW5sudjWEX
9qCzaytkaRweu7yxPU6heFHWzujzptb8xLCL3ffrdKlv/sfiY5yFz6LCDJWLvjOPyqbqgccWAhlT
n26MxjC92ogadHxIcqFes96/H/GSqPlqxIW/0nU5BuS2cUSKhc6uIxnfDySWXtaY5c6pwEufqNxE
VcU2PkD6oDa+dHUlF8YC9dZZTk5Fj3MdPnYOkmzmkPgS2hxiCJGxzcJnrTQOIIEofK1un7//3LVd
uvRy6sQAV0VLkBVWszf1gwSmKiOin1JEB2ae+U1hb4YhK3O7cGgI63VDYXaPZtedi4wByEo3Enxf
dyBipyyMRT9KM48pPiQBbDz2897vnyIfyi9eoUT0yRNRXZe343XuRzfzhhVZ250LKzKPID4D+0Fz
GqokD5o8R2/8ZIFI2GkgWJyUmkssqNhC0XaLFuWyC/+7O/9TR6BJZbZNxUrQ0aXqYBUJP+sGmiHA
+rJF5vn10f5PnSCRIRk0YujHPLUgusuifcJjSP0abQCl5C1JzbUPWRiQGOpy+iyxXHr+ps/3sv1o
txKka49e2Aw0EEIDdDTnE9caw52TNgoKmfdeSDYZmb4OMg22bPZkVtvrhbTqk6R5G6P5v5h+2haT
z2mu0A4z2pYjNGcyZ3fmn1FH6o94LjyZIOlsGlUfpCknFeiq+EPFaf3GoBaUCm0oQoQRfWh5/Zgi
2jYgdVzlVRt8f9ZXJmZZoull1MQZyfVjo/FQTC2GTB1ChWTxFoxuZfMse7PACMgKStmMTOfsKjl7
NagjWP1uZVuY0LWPuPz+r3hvZujznO2EY3v26nLmflpz2AaNGf2TRoHBlj33jUlimxcQsszBviYa
EwniKrsGt8+Gx7T2BQtL1ZqdObUOyKQqu00PmpPFAa213jX4sIUc/dop+w/EXIfkDgxTTU5ZOb+A
2/N5ovq/baJluygkxXPuxLZ+vNTPRYv6lmPwu3D4N2AtjtbiklC6RmqDzPPJSZjb5aU3AfI/pluk
Jiuzv4STE/SQjSmPyGkAbLeN9J2sukzUVvSP87O4E4xhtnvUQefTyO6H+j0vf43Zx7+d34vL8tfW
z+gYR7WS5NRHNT1bZtjsBjufPCei+kYA9rX38x8Mbqp3TtuVzUVaLrG8Eup1wL8PkABvbS0d3DJ/
ynAhEKJPaG7KnK3L+7L1v7jWlhwRZROGpdFBegThzH4cp8NM7HtWWG4eIcPhtO5UmgKA2CudjZkA
Af1GcmPlc5fVOobb2kSlmhxpSJkIo+I6ceRVlPbBbHZgTdPu6hYXOKNbTbg6IRfP6qtvXfh5EtwI
9sgKrGKpG34Khu47MhlOeDOr2P5RAk+PZBMQinMgQRUexJBHz107tsZEGKVJcoGJQgwsJfR5Kinx
j6DX6N2klvvUzDLf4s3DXI+WGGimnWRa9keWd9nJiq1YAK7ficFoqAfJhsbvs/h2cELm2rwE7M/O
fvUQQvArUD+fqzyv3FSXqQ8w9KORzPddrUHrrImDsK5uGe8/nYZRr+6bWYAIc3b7IR0gt2LrXk3Y
Kw1t+OWE5Qg9Qk/S6Wi1qCmyscg9sMdJrxuLq7iOH9NYf4Y2CEjJTUOJuNUPGa4p12DWJzKWaJ3I
kiuTmjpKTHMniphf1GmcUfT9hbJkurOcPPETTZ2ozPjeVDa0hPT8PjWh5qu6+RBWbeei8vSBgM8U
hZru9XqcwQekajFMowpiY+AHM6unK94rpGMHdE9a82h4wLhHBzKADaaZzd3cNLdlb39C9A+sMmb0
0afO72HuI2H0xVujZ80use1a5NCA3OsFoFAgVVFBnqORsTWzAjT/PYBsxVy42pwfdbM79VxZqKVH
5r6WxgnF19uczNh801wKKHi1wpgyJlKmQTo6Kz/ianjtM0gjdEkJbrocP8mBXxmZZXhgWPxV6I55
VSTpCW7nVci0SeRzPAZJGmtosysSP45ARTtMrQ7EZa55dWc6wiiQTQPLXuxC2eYhC9OgN5GrcEBY
JWoNCyGpmkRpj6NnZBUT5czRTGdCx0WHhhI4kfPXllWf+jy8FEaHyZyPXZVehw590RUgPB2rD2md
3I8TRcqdqN8RWlAEJ8CLVan1QFT301HTuc/R9J5y/jaZ3Z1k5Q0dE3lKwzxyy56gfaWFnHtXJ0Gv
aTsTCmdelgz3RsR+Q28bNVv0RGTx/aBSBY3i+UpO5QN4c15V3yL7X0ST7yDT41ZJ8WwNmBh0yXlT
1B90av1skvTOVGTP2gw0oYzqPhoLMjFn2quVT6lwVEQOcCMjN5ToPTOqiQZ2Hh9Q0HvKo7bxnKRE
1txob3p8+UV6exZsBpFgzKIbqjlntE24ZlrZPpR9dlAOKoTeNZXQY/2pT5pTrWmzGBXm2+baQ9FO
5EgS2oNZ0ED7Ip0d3+hAjUWgl4mDpgWJhN+Q5YnaAdBcPtpgAxRGnjNRUFKhf3mEyLAhHRcw2NKX
NcvQ3V8iUSmrFnn9EKV2M0p90wJ5Yep0P81i/hgaBEi0zME+07GTmTg/prLbgxncFuEUTx432eeY
s9I3mTrSOnuJ7elOggEyavUGqY3ihuJVfGa3jgtG5UOSJfu0nO8jDRArPvzQm04XkPQ+t63VuFSl
NyVtr0KjP4CLjnpm1vfBNHECaH/DRd/VtkDbyhhgPk8yG2+NAZmTkFtkV8btc5gMA4j4errP+wFU
hZjqooVOXDwMwUhqIsyS3DBlHGYd0MRq5j26QPNYcJDpCm7HsbgkL1yWQ6jCbsabZoxQiB9hFKxx
2inaJm5u8CvIrbWupXRD6DVRe1lYz9iKaAyp7CMpIU7XOjoJwnCoAByKahf1ygitlyY9jtxEOTvP
IY8+l9fazNJXiB/tq2wMH6WJpSXRAJdV13yVd8znJsiuSzWLvDFPinPNK1g7PFqZfnBscoteugeu
oUJGkv5gmx0U6/roJRyhbYRve5p0fu/QuRVlVA4u+n5ucqpnrsXYVWFYb3pBH/Rcfo5afJZon9FA
UiuAsu9OCbF+VkWW+7B12HIDR0U1DV+JTWqQyKh6D54LGzbDoC4YkPjesXpdtHUyB+agmGib9prG
oME04/JnG6FLW+uyh2zGLrWNGSWuPv1dh4YpsNseoMNdBg26kgQt6LNRNE92biII4faPWZmvPZwZ
kTbNjd0OSD404+8iKzIXTVa/xpjaQTGhrQTy8+omVeEs0gEYxEq/tCA1zg1FfJp0mvTbcc58mSSa
Z3LJvFlDOR/eGCi72rPRTM4RuBlz34d88Cp7PIRJfE718nl2yhsSkV6ANfpX1o6/wCP5cx7bB0a6
xtO79Ahs2M8x0aqdHoetO4Tcp3M0uagX32pD/q6y4q2yone09gM9SIadbGs/SemnmrvrkEQvXdE/
6nEjASMeTwbpHUFmCAPrpa5hP1KPQQhV9NDF8pSyn8eUJe40JUeWaKAV00bp4foFhkKCmJDDVrAW
Zmbq6LWD68tvWpns8hjXqkrHo6GPo5j0SrmZqpHR4eN9rLFSRDR7q5VuYqvKl2gOI/hUzZNR1ppX
XXRqVQ1Cn8l+ckj1HENcUBj2sJskPxqVUqIm1kHNJXCs1fhq2SGYaaynwaJP2YjUYyevo7z9YVAY
1a4smFtn0NylGWldED4NAoJ+JUTktNJDOwwgHwM/VqOmu1ZUoVoUzpe2vnuaEBVg9zg7LZkpoqH8
U8vm3B05/lZH0hY2SgOHEfCqK+IYo0t63F4g5UpFDRPhNw3XTvGAmzMpR6R8WAk/hKOGMPbSzXQN
F58jT3pKcH0W8SHBY5qhuLND5gRtHVMfHVLImqtJoWHS+sAV/WLoBTiqNO4NqDsJsJYKKscXENI+
xX1meAogIs9W9G4G17Ogc3arD9XHRAa5K/VSXoGwdnJ7u7dPLDaQNqxiKexk4LdF3nR7BX/CBZKP
3GZNGroFL6sjHVD3bbrmCtYMlNttck2j4T7J6iezirMjSl/QjEEjO0jG09CLAJD2kB83fR35B5dX
1nPI+QDp1VwnYINsolvwLpWH0Qyn22RIqbCrRo4i76e7HPWc+4IkDEpgsTzM0uw/MqntZTu2Z6hK
UfgtlQrabs5/Sdt0UgGJSDNoaNK7wOyVHzQmnTvEqrnS2nZ6iWWPZEiUgetl0OzbSEXOi6Vrz0ob
5lsrVCx0lUXrHenL6WDEYOgJreq5t8s9sfspkGPmBClal6/LrARQaMTM0YHMZ8eh6JvVJAnKtqdg
2GXDA1IvCk6lRYDchVng43hXTAyqb7R9HsuiFHB6pgN6/R1v0hIdgsbo6JU27/0UyWNh1mXilvCS
x6ozr3TJ9P2g+K+U18xv+vm9SQYmOieHZ1a3AJ53eh/YafdkkSrFRqrCwAqtxDdrwi8vZbkh+MwP
8cxnEfZEuhK+dBDyjgWy1rmrJU13LOPaCbS56TwQlzMvLKPM1XEKvclmbJcOE+5AZeEsV2hxbzUt
8dpYb/ZSK/W3Crm9s0UVcU0Nqk22EeVnaQ36E2vHaG9CFtTNmc6uIaGCmrRNYq+mPH8vcifrdlnT
Vy96zRxhmrYtajAX/ZYdXJzGtCZEAvrv3AAcCLKuFehV0FLUFVGLsLtKXCspUk+3TRTfwGICTT0d
UBA7/xUPNRrkpRkdwbLw0wSTOzyZovYtNumfhiTGjWlnH9ACTsRYTiDNCrHtymBqmhZGUQF7l+Tw
wzW9ggs75i7R02yfJmHmOeX4lmqmdIdmGg/QN8TFYyiwQ0y5BhZmZnhllNZXTgqkGadmsR+n3hRO
Og8io7EtVDgNUFDSal8VDYjL6gk2mrDGR19CGoDo45U5yV1VgBN+wO5yZa4Qa8EtD8oOeyI2h3e7
12ovmsfbBpGPKLru1qxxAmCgDtnY6FBs6h66PopxvRaFn4OGy0vS+iEjCG2iUmt9Xg7J2WA1ciNO
c28ldnkVjRMuI8o+zNRwfK2zR0/yKPa7HI7JUA2JMEPtlRTNx+TgjS1lPuqp4sJOC8R/c90HTo+U
fB7x0WPEQeymwl9lzA043zb+f65PARSAUPfX29JH3ge2Kmt/cIeWbttGvwvVswCfggwjyw9go9H8
rkPfblZrsRfnrX4H1GDmTi1c2YLa2clWvCOgakykB3JiNHUS8GfgldAlQcf0zgmHSFTZBM64KulO
05wm7qzx+qaxhsTjMKNXY1gRlzk1Lm0E9n43g93IhJav0KnZ3MJch6DAGa6aHoYKooqTSKP6uYXq
vBJIfWZ+XRISZAMlQVEaZxL1mc9KzQgSNf6WhskQWMadD0I5HOy+eYH/0uwsJyqCcqockOTD0kJH
qhdJV3xWEqLmc5gZUFlBkTRU3cNYD7wSJuks9MWab5ptjjeK6Qh1Z1xhDB/40qv8oQaIW6TVWHm2
LjFSgaYqyylil+TDQZvCApLo40NKqsjLjRg6yKjJY0HNwTOHTu0iRwL2DeyX0EHBfBtHuJZabt8y
CptsI2ilI+gFegPcoXbSPddOeDfM4YORTqM7yPQRvHHvVoHYz1b6cOEZL+/lDIpEOUwJkqqAYCeV
+unkZemOFXFgqUpgjnPHdrGJcV87RnybGho5VpkFQtMsRbzba7/rHgnneJ52nY1QfYjJVdshM97I
5vdI+quE5D+lARRFrZeRlxpW+wkK1osOWtyJps+K64qOs1sWKdYVGk7uhFjA1cBmF1CwWfiMmKar
NRX6G0xQBMkm6oFJj/VA9RVQCXYdChClvvVNBX5VKMf5VmWYriTRZROlz6TlNZQChtoAcWTM3vso
T/YJzdOgBZ21yDqEsdo8arvWMoYr9Exr+yZHcwgYWJ8p6JFemmxIH8zZInvL6rgPYoQJnmCXgZ8K
TmlumfFVMY7oxQPxM2xwpgeVQdonaUW67ToNGuql3uQBCN1H7DI7vCqRWnlDKj4FNko53E2aMjyT
qoh+zaRXj3phji7ScLjMWRSD4Bz4gdem0WhAMY0PeitROxxVG0gSJ69RmybnjDTWfa0lHBjuZtqR
cGb3adjE55yRbD+XWfUbcmfJ7Haj2bpsdoqjrWTiypSbnt52WBZJ8j1vnWpX0577c9Y1u7hALkNF
RXXss+RCVRojfzaVtrGPe0i96S2jxzRupSNUm1W1UB2PKgFHYgZaxhnMu++zlCslgCU+fconoxky
ZCk5a49dJg92hBZl+DCHwWCf34+xkt9eAtXLjs/zhD1/nEx4wrVK73PT8f/t2Zfv+ivLWkGPuASD
LDmWg/FcNzaMKZW69/3DV7LPSwx67SQxArTaOVKQRXiOzttDcWk3Sgar3Xj/tSEW+cVa8YhauiRH
NSN3gqgWuSNlvCKj/o8DLErGNYDg4NPm9nHqbRlkrE33uiXTJ6SIyo0OxpX1Xfa3mHqRmyVCxpPZ
aG+JTj8gGr3x6K8L3v9BsRe4MwyNYXlhzZ/SvLyZB/OczdWbblhXczX/+n6hvy4N/wfyq2Q9dfDZ
7KODUtsQH7LmLST7CH4YRSQyEblRblg7bYtyQwTpGfDVK/1IaSlG/aMtxmMJocd52updWxlhidS1
IoK3bpHVI1UHdiRg2rRfXC/2WRpvbKi1ES5z+NeJKwaVzGVR66cof6H922jHOyapUI2xga1YWYwl
NhdtEM1cFJFxtFmS+uFcxV41Z7+tkDxqrTpqCkYE6Y8tVNbKFlsCbaciz2LWoYgSDaE81YzverPw
rAbeQDWSG2NqzI2ZWxuJ/f/MgeoM5VBn0o9yRI8F4ADMBfEAPBskwP2y71NISU9bhnFtmRaGJe8q
NLRZDAm5wZpFDzJ0dOLVjzwrJwFysg1MxdonLawLSTh1dBmFRyR2ZMWFmXa7Ea1hk2o90m5xsayN
sigyQrGi04Yhr05m9ruOXwfrlneP8NOGrba2ywp8UeVZKvCGFSxw3mnFCeyPxwmklai3gx6zZ91G
O87aAIuDTyanqSfC9ONo8BbliPC5g8Z6xMYtmfuVKVqiXZkE9Z9DUadKxwg4dVRVshT0y3Z9mrMU
NOLdhkFe+ZAljlVqIAUc8/nCn4DMYTm097OeHlBQ3lJuX7lM/hBq/2VeKJy9whoo6vm6Vh56nl4q
fEj1fG/o16bpclr+enqkkH1HmE6OoxkJMPiCne61TSs37t84TbzvB1mbo8vv/xqkko7GHEn4sQvV
jeLtK2KESFizteGzrT1/cbQdo04Z45AAQLB5vBSY7Eu+D51Y//b6izPd6hnV+1lHmXWwXa5MlIEi
rzdm9/vHr1Rxlx1dlMxhXtGZH5lTmgGwWMMxmdverZGjcqWabuyoChLEeKIcZX74ftC1dV+gOOCk
qzAcJ3501EMJEGlkeQyWd8oqUYxbN8nauiwOOZ36upwrAOZmpIVSJM+r6leNitT3n/A1qhs8+5cJ
/WtbNRF69HJKgcdjxqEsrJ3sNbewrB+SdWcCNnUrdfw0Ri+LTN+HYd6xoguG8fP74S+b6wsTuWzv
cno0FVSTqR9TBkmLPnpEPWYLfLtyVy27ucZmVjky8vwYZ83TaBY7pEkPPEH3j7mxp1fWf8mB5YDl
v+LQLDwllHgI04CToKjMaIwcygaFCaRLtlge1j5mcfoT5AC6qQvnEzGbgIAR1+aty+3fYfGvI1yW
6K+N0A8ZtCFqMz1xOwtSmgnodQl0Uokqevh+sVd2srkwATIzAYXXHXLMwr5DyqCMUa0cbDFTvdgw
A//j7EqWI8W16BcRAYhB2kLOeLbLdnmjcA1mFAgQ49e/k7XyU5skwpvu6OpukZqupHvPsPQJ7Uzv
Blzrx3ScImQKi61tp/fV5NqgUa1BdJc+oG15YVbwTWBQ+qG1cZLF+Eozf2erNX3fpea1ze7MpCtl
B2Tb6DpXhc26AOUd6CC7H5enYGHF6krUEJWbTdSGmwgCq5vYV2wrpftYNuwxGTkcNEtoh13+0kJP
dE3qGMiTqaZCRSipwNnEP83KfeWZeL/c/Nf6c8Ql5x5+Wq54rSFNXlYK0DPehYmNi1VusOTgV/2x
Gcy9b1TPsIL+43fdtsQLEr5nG0Lj29ThSHUiO8Smx6aSD5d/zj8a5xeBTNeuNhszxy08dU95T7vD
6IKT3/c4iSqHC1B6SXrdkl7u2VAUh7xjRVi0noXHAanfkBIiD3bjKxQRlHnyoIN8KCy/vHW70T+M
YsxuFYxYgTApxhs3byEO0iE7aCBpc1tB5+rY5J4fzn4iD3QU8QMTjXng/lTdDniiXzljgy2Wu4hL
rcevmbCcLatHyIiNfbPDyTLsoBTMfnjeKMIO8JxtIcthn8YNmKqoqWxRLFRhC05O2EAlrwzjPnWQ
egfA2qe0PQEP4TzWdB42bTp1B8Oj/gZ1EXfjkiHdOQoey5kh8N71GHS8HaGOLHa6kCVpHvKhLn+U
6dC88MHyDxXSY5ueeXLnWvO4sQGAP1eF6AYAm27noCC0vTxdS4vz/OefFo9NOUWyUZrwPK8jK4aR
gwBHPcl232teC6ViQgF19AFsrs03q40y823sV8B5XzM4se61IAqqjWUUYNJH3cnZy6s8DZHqd6/8
gwAFrjzYYJLzW1TEmptqN16L226Fub4UObTIyvDui5vMRvU0R+p+g4poselMCT4WLUcUPW2ytXM6
rFH0Fy4G/5iIn2YI5s0onrGkjIa2fsc74N0wkM+/PD1LXdGCrAf1d5YjK3Sa+kw+FDU8QmbbUWEH
o+NrmDGiRB2r7nuHni4STpTTMcDVAHIf8/kNheG+DESTl+FE6/jlGx3CPU27wyXJ3BokBgwXrkbA
cpWo+LAgy+8y4GhG+DZf/sqSTrYe0k0vNpR35vk3m/k1fY9v7FN6KHdWZNz4W9iGHOO75KG5KU98
5X27RAXUg/zZkoz6DQj5/K1JQc0KrCf3RdxXP/jPuNuAl76td5O355F9BSjeYU3qfIn3q0dz3xF9
78XoaR6IwOW3ACFthm1zJJsz9TYPh92wSW7kR34EMPydncoHG6raZ07iNzUVdJsCMdOy9CpMKTR9
X5G3ugELaiX4/fNw/89ZheWihSeSoAiSo4ADgfB6izIahADa/XAN8FDQbN6eEjB6i537C4/9a7op
oxZaACD/B83fYovEzxZ/3bK74vqbolR6REO9zBOTDVBMD/EF1NagVm3XZ4SNt7+8cL+M9uivFrpi
YxZVrqAbW0/vw3gy6e8kW4mKS3RkPU4VlYtwkmGFdiHsvm+tjRvJ3XgEkOF2PHgbCW62dZqwOMrr
6SBuvUMDsdTvdUsLY+kkwbQbMY2Dh7Pd/CGM92paQWMvDNl/otasVOcNZ9aqRTZxBrAcwEQCEIrL
P32JuKzbGsCnPQY0EL8d6qKvzZPzbF4Xj7iV7tRz+sd/npLA+nn5U18Ge8fVld1tLgpvzvClhqeb
NJbAEMBHIH7zDQIcMVtR43XOg/7FnvoXST6dV76wOSrVWAevdvhmBdnm6e06D6AZcP0rPe1+VcEu
DR6SDfQnimAM2d6DrpEZfKC+CS7uR/R8X4TPlzv85cmJDmt3m5SMlLIOgr1pBfqe69XbwTFWbt1f
c57QuBY6UoAH5nRC49W2+iAAZgFphbTmD/noP7C38qY9QqMdFgPu/XhCGTiEJc33NvG/DfhpgCeT
JmVdYx5dCcUU1QQjuZ9sZ+XduHTS/FMK+tQ855mHOyfiLf8xheYWJfBTdsuP/MpgUD+BdvPevLI3
JTjnBaRIHy5P1dIu0x6TLtCuHqmgribsvR0/wS0r6K2VyLRkA/HvAvmpRxJoeKOYMGD9zrjtr9wo
vRc/6NV4qu8wR6f0FtrpK/nPhSX3b1A/fWqMZTFn7nnwmASqBhDv/M/lETrfYL7YVroFPChR3ZgX
506kD2X17hh3qZ1t1OBuc0cEXfnXW6s5LEmD6QrIRSb7pvbxqfGW3E4neWQBwLgQ9zBvgT77fbk/
XzN8HVeXPmYDAGrthCmXsofa5Y1du0Fq8dAi5GjNgGWnySErxYEV30q84otaPHBLpI2rHF9sk2tJ
3l3reh6eVnpzXqhfTY8WDmY6iH7GUy0qsS8LQKC914n/lrYKcu4g9/qrSNqQs9/tvLJjFsdPe/4A
Aw4nUT6Oka0gvFEaQd/DQyhrQteCN65hHBwgaVjyroCkv9zJhU2qSx8bIrGLSiDkWUjuc/IijNuK
/Ljc9tLG0QJASQ3LZj7mJq2SLHRy9dgaxd332tauB3FT8yy1S3p0ZYFC9/hqkGzlGFj42bqswUSm
Qo6V8o9Mwu/DKml741pErPxwunCW6noGnEKbsbds/6iIYV1NBrIFvpUZ4eyhypjUNPnbGZO5o85I
YQXKzRcBG5BdV0jj1hit+Ckuz/lqf6ydo5208bZ1eHs7GwTCvoaT4B+tfGfChmEXT8DIC3hHPrTl
mL5CRJc/KG75UV2OxtFJEnmT+2mzNVlrbQovbo60Nc0zfBMKmO0gwjQr0y3veP6iFEVe02Ls0Na1
eYfRj5/GvO8A8Ev9Q0/gexnMc62CyoxP7Rm20qbUO4o0N19cWc+4CHQDMFmZgBu3A+TsQ9GS6cZr
i2wPaLl/Pc11duc3pv1kFMYcTibeBFku5nxjJdQLZkIBuQJfyNg05WBshrmuDxg/aPHwvul3KVCl
uPCILr2b/A5oT0IhzNqrulEB7AyHNwUJN7x2hIOc1cgsmH8WxXw1+ZW6h8nJeDM0fb5LRrN5vbw8
F+5lunrEKFvbwAxhDTnzRmRFKLqfHvIWmfs052sJ+oW9a56z6Z8OJi/nZdwLRo8NUnC3rlc0d6ST
MqDABa+cfUv90MKrB6UE3JUtduSe8ne1l7QHs86y/Ugr0Hk5AXpTNOPKJejrao0DGN3/dwhYeMgN
GMI/JpXVA2fYUG+j3H68Nb2UH72hsSPZlcDophPk5PoRUg5tPZQwFYEt8XMKCpsTgFySrzwTzuP4
Rfz/x2/8NL62P7hm7Bf82FbgXBXI3wUNj18hj3+oc7FmGLcUbuz/7zTIqBkypj6D73m+tdV4zEm2
EmuWFogWgAFsTqopTfgRBlNH0+vqIO7JX0ndlQlbGiAtCFve3FZyLOgxLsgIZxE3ysvmvgdXc5DJ
ytvj6z44uq504XPRpsi6HuGpsG0sDivn7mABZ3p5o37dBec/mtFVbKIkWPFjVwI4PXR59Vx0Hpwt
bGk++CDprkzF17Ps6PZynuM1vlEwdiRVeSdid2/zZuV2vzRCWhiAboybgqVOjxzl2T2uq2clJo/s
e5Ou5SvplzvB0cUgIGUR13VOGU6IoWZBCQj7lZUNFZiAFahIEErlMK3KeyAKy2QlAbA0M1ow8My5
cavJ8I8WLlsc0FRm9eCIOoE0ni/P/cIjwtGZ/r3hlo4FXOURLDB+yClAkMkAtkBQSebe8qqzgAaB
+A8BupONyCPVbn0ozUz1oeFDhQg2Ig30iIiwxmtILXkrQXdhrejV/rFN0JhgZsSbybzJuS+OrDLb
zeVeL82lFm9KCgs1sE/p0fbbew9QpNDg3qGq1ctcz9eTYadhM86vlz+2tDa1CFSwIoP2RoMIAbhF
0cBPox+va/ItqQYHxpf/Hzs94sa0xOP5KED9Uf5fL+ZhBdzI5R+/MA+6GRhjtYhVzvwjbCpf015t
lJjWVLQXBka3AnNlVlVMcQ7HecDqAcyPVAKuJnX8FeOUpQ+cT/RPh5evYj8FPNY4EpGFowkhlCoN
0JmVsVlqXgs6Cdih9UxcWCNNYDoRKPWBOQFGB3go37veOPT86U89KESp5hkyysdsMO7NpH8rGvde
xfZK6mwhvlAtvqiWGL3wBWwOgfQKuazdB6caADSM6+7Vb+d65ZD8+pEPCsj/dwM8dgelXIiyU9G8
gukJNnJSbwZTgOVYgi3FwdUeBjAwmMzX4vXS7Gh73GeJACAPNxfZFFVYjqMZgoIHFcUu/t7GptrG
TprBs5J6tLBsocUGoOTZjkeS+Htn2r/H06e5z5q4nXyQyaLc9EAVVm5gq+SWtOWvb21tXRbDjMe0
ll2tgI40oNhgyzg0afdwufGF0df5Af2UNNA8suso9l/bUgS9jKZh5cz6l7L776UUjDZtOXlsUHFd
WlE/tOIYN1M/hlMObQPU/Mqty51251Fj+mjFZNxkEJQIS1hLFgB+quSOgHl1N9nQag4BbpYnNbBh
ZziGHchC9LeVx6YujNk5XChnsFjYtBQnLl6SAC5eHpyF7aAL4xsWCPkzlfBApOAfkrLfzSB38bI8
WC6APwk1//CY/5x6f+U0tc5L8qsR0+KIabCywLBgxKBtATNLXj4JkkgW0MmsH5jlu5Auhq4B1GWR
YgkgiYs3FGcF3Sad569EgX+T/9Wv0MNN0cQOdco54j4kOYK4Tf2zMAZQBRvexq4TZHbzMYFA9suL
SQvWnG/JXckafuUOU3+w52YMwOjrt2Phdycqx7+UNf714APLiFDmgDueOGEqLHU9jF76Domw/L1L
4Ctp+O74BmKYE0BWqoRihtvJyJwyNqC4blV2YJ2tZ0xM+snjvIZyvQVQick9XIeVeIZJpLiqbWZu
LOgIvTimyA990ppB3tWggRVZuu0zA0r5KSvEXljiRdnlWSGsheqTlPYelinuqYGI49Y2HRkKObD9
gI7v2tTmIbh1zaZsFZT17daBBIQrNk6lygccLxkBl74AHn/u/euyY2wH3Tb76IIitW/yicAmrhqi
rGqre/hr4HlQzQPENJIMpQGZuMUUSilKeazryUBesE3vYaqZloFX2q4VlECI/L68qBfOEleLhmPC
lVuwzopYKR+Bl0U08dJ7UySPzP2eOT1ex/+/8Rn8PfouK7tIQpnyBLkVcE0J7juXe7AUs7RTSklm
1B0w45Hvgo4KvR1w2KRb49Jtfk8n2/G1Q8lROXyGm76JGnN6U7Q+IZ9UBmk7fWTMX7ncLkzEPwDT
p3OD9TaV8dhBccT62YAnDuc9an2AyrsSvRYuz742CTB/aGfpnVXxCmhY9Iie3qh8yFb4pzI/qJI+
zXX1cnlKFvqi01K4PeWDSQU9+oqGsZWFRXpbyJu0y9di0teB8T868rPBVA6NpkjhcA2dtNxxIAlF
0uxFBQEHqNP+utyThcWls1MYVATqEcTaCAzMH16eH5BC2bnFmg3ZUvPnAfw06UgDDRmSeGOE8Jlt
fJHNx8kEOq2r5ZoB9cJTQMcRK4PgST12XVTN7BhX7Iq5xvby4Cw0rcvHqwokZPj2KNiQUf9PVpXJ
QwGF1pUc1lLr5z//NDaQb/VgzKLOOXj6c2y8jcWz72VmPC1kMFB2TWSzrciNszsLcmYtg2Z2s/YK
XppVLVwoi8+T3zdNZKXv0DIKrf6KlPPKPl7aW1rApkXSzHbZEATT+6R/lJDOMf3fYPystH++jX1x
2ntanMDDYm7LuVWIQ7XacAeWCYC4gPthH2Rq3RnN2itmYX51DovtgDbbmDh5GkI2npeevI6u4JMW
+qDTVgjUpiokIlQk+hhKYcSGNorB0lCOidzWSfZGi3LaXd4EC3FVZ7BgYuu+spgFKk59P8aKBZWF
dE8xQ4Pd8MSG2N7vhlnPl7+21DMtYDQQD7Kc3LEis0rNe8D02aagyZvDBusAqXEosjetubn8raUJ
Oi/vTxtQybS3nURZETXta24WKIW3L5ebXtghrra3K1JD/9XHBsxIVx0gGDQffaM2rkHuX5PKXRop
bY9XTc5ja56saBzGa96ClQ8o8jH3RpjPJw/M9NbyCQsf0qkSGRR2Cqupm6iD9FxC831RQeWjdYEp
drfevHIQLSwznTQBThSjfVM0EZmcj0pN1da3xjv4vR9VBWvsFrpiEJ4zVoLAwvzoBApw1HkJgwsr
qiREqhLYQeUSyDrbSVcubUuDpq0t05cpckjUiiCqsKnULViZWxNHIJ4TITPz78UBR1tmcz5SDBwB
3d289XkDhSNA2JKb2f0Jdv4KnmNpYrR1lnBToDEXkpF5AjXKDBIlKWTa3Np6JxmyC3ViwD2mWGPw
L2xKx/7/TZkpoyq8gTVRZWVXVUcPSdOtpK2XmtZOlrgFwyEpBussTLsdEmAfgCK6vN8XDq1/6KxP
ocROrTqbCfZ7WV0bTropLBGY4u/UfVxuf2G96kDbkg4jSSEWFDnmFMW0exTC/sOS6Xv3BR1g20+T
6BJmo3llh/ZUP6o82XdpvMKyXBh4HU1bJWAMmlWnIsXrn7lvA/oMhebLI7OwPHXELCklb2pG66iZ
PUhbxmFOX4UzBGUrtpx8NO33krY6LhZVokQMNa4NqHs8lbkHNZ5sfIkpXUM5Lw3S+c8/LSHXac0u
r9spSjtxS5jYgyDzfnmMlprWtnAPi+EZKoNWxFv7x8izK9a5K9FhaWFq29XMJmI00F6KMigf4txG
MutXiWTz5R++sK10kKvsEw6d6glqgcjVWkEvsu4wCA/6IqIyD4mfipXQsLSKtEshGBhZ6+cTCHW5
c2i8KoQCHx7AZdoH/2S73HoE8C9dwxQuTIiOcm0NCGWZA69hn1NuxFgH07xWvVjoiQ5wlRPEWxKG
JGRlQNJNIUB3hnqmI2ArBEI8Q2WYKMfIlV2xgAtwdJRra2S0beGxFY0e3qWZ3TkVBIds7907I3Rg
YwFvdg7oSoFixB+orJrbWHG1NUUPTazKBcnHY/Pz5dWyNKrnVfRpB/XKopN0kJmGhu6N07ZPkI7b
fK9p7TjviTQ7isspIM+QCeZ0nO5Gu1v1b8MP/OJJooNbi9gRTd9LFfU1lEOfkThe2T8Lu1PHripG
0s6s0bBpppHXmzsph5u6odvLo7K01rTN7/vxBGUXYkWQhJ0gHji3EmVgoHXEuLFYDomzlXvOQhz4
hwr+NLMNpCN7D3LMkXDje3OyrYD4YwyxY/qbsrVQtvQRLQaAJ86KhIA46EqPhr5ogV9Nm3jjFgM8
zdomXgmZC9/RQasEAlpOM6LAMYzG2xz/nDIKJcn6SO1fl6dl6QPn6fo0WiCv4JztcNy23IFuX+Kw
127s8ihpZbG12tVy9dJ3znffT9+pvAIeIcBxRWZad3HQQ/gZgppIGBqQWDtBgWYNIrtwmdaxq6Bm
4+2JFHcUtxDbpe5Rspc6gRKr9xvH/O7yqC1EDx2umvcegcQhDvgecuEwzLZ+otwgvrcR/9ERPg1V
4hSoZI4tiTrffCWyec/H6RWc3sfLv31hn/+Lzp+a700g1zDydoRs3odl52CAT92tUU7f5E04OhhV
FC4UituCRI5diCs4WJEttNXqTWVCo72w+/HQQL//ACLNeKxac7hLmPA3TSrFmwtBuFfaWNOJMUa+
OVvaXb5oK7x7jImANB4/qRKlEs9dA8curWstEDQzGKjZ0JNoGrO/LW+3PHde63747cML6vKELXxC
B7IyyG0qSIiTCF7yH1YWhx3eoq1j/oRE9sqRtbBpdDBrBxeO0TKlGyXFWyUgy9fH+6T8bTHQrMhK
pFlYdzqWkuVWW8+ityOQhqF/FxrtFMg1z+elDpzH7tOizjzHjBNP2VFh8vveme+L0vhVMu841RK0
YHet7Lmw8c1z5z59x4Cgm1m5nESxB3jc3ENgmxtd/72tqQMnVcW7Pus8J/JBZIqTdDOd/57WK7O8
NAPa1Z4yJ4F8teXAdRtVDwgIMojZ83jrGun4vfPK1E/53HaZKbgDLfQWZb0bCKpuTHZIqpU8+NI8
a1sZDi4OLVIhopmmxi6OZb91zDy59gelDgQFvB18KdQ3I7Gpb+62rzkSM04ERHbQxX/j4i2e10RN
vl5KREdEohCskJFLWpTqQLR1YFwZcdf+HuyO6IBISkc7pjOifD1AIaNM4r8qS15l6/4x+/lbk010
MGTPG2tgBE9FVSSgNFT3FkCModeRUHKjWgneX0c/wrSdDY8BeGuzZooG13tgMYDe0IP25vTUdfW3
FhXRYZG2MvhkewK5HnlnTniaZnsIgARp/3fNvuXrnUfYeQ18ChvU8bo2qyAcZ7kqPXYdSIuoyzH7
tSVd9uPyMbH0DW13p37nWSYxaxhxTVDY86m5H1L/pRZFu3IQLX1B29xYUkblI7keIUUNRVT/2Ht8
V0MS4XIHvoaUEN3wqBxc4IVyMkeeakxIJFdFACOwK1zjr3PL/An5Rvjmmtl9V7G1efn6UUJ04KHV
n++/HdAcM9we7ik7J8Tb0UogvuWrN6bkfCfHFk8ISSX9e7mbC9/U4YhuW4w2jLXmaOosfp0qRq9i
lNFf0xFs0xBaG2LrJTCoD/nYemsp5oWp03GKM20tREe7h8cnBf4VDxUv8pxuZY9+HZWJ7tdmzLPK
DcKRelFZBsLbvB/hfdBA/xVvr+p+jquVt91SN7Rg4PlxKZu2h+aeR694n/4F62SPjq2lZpc6cv7u
p30al8wdfeIbp9KuHmMj+WOU/QP3n9MUuaTO7raXl8BSN7Rw4PeibIdxYCegoyS/z8fH2X253PRC
uNRhikljpnj8zMZJsJuJXfW43hfpfVmsXOKWmtdCgBgN25jyiZ8K/HLzShhQh7dubeUFl3/+wqGo
4xG92gFkYU4xAan1U3ICVaTMoOHlxheGXSdP5jVAKi48uaIqteBT7ks4XtrFn9JYw/aQf5Dz/2Zn
iA54hE9QyauWZ5GFaHyU5dRuKspJmBVDfA+7jAc64YCBmvQPDnX/sDJRg20Lu9zbtuR7xqwBHjwN
xL8NQIsPKD2/wIGAwLLHeB6RbjgSCbhZkZtXTjlZZ9MkAXeTEo4zBMrtMXc+6qzuAtdp7quYVMfM
K5KIQ3h/g3S0DVqae4askfckK8A9K/tfzhCDlZgx95Uo+DzmtSrCAVLakHSHHxZwSlUdlKrB/29D
yBxWara3xX+Ecq5yYNAMN4LZkzgrmxTawBWFeM6cWJD2mBs4Ok9sDMeETXAg8NqgnKAHV1RNeirg
e7HPjOZDmB2UJnua7GANwncuaaEP4+MhapvMgyCe1wvIE0KcCMLA4/AgWOs+jIZhiJD3Dnjb3sCv
x87kMFSo2zrgCsKvnsrhZzSd7WFnEMsm7t+PhZe9zYOZ3M2sHvb9TPOoqNsx4Fi/m8Zq2ZPXpfZd
DmH5pwGi5wFKDgYMUooaBawa/ILbhhtEBZ1V+692ytpT3klcOhN/DogxTifiI6MV50yExBDQfa9A
uCO9E4JI25yV3UhQ12dwGyUbRpwbZmcnOcM3za0/Mt499We75YwWL2MOY4Oh6Frob6b+a+UreI+k
EML2IRYYWtSKd8p1+NHK80cYXrDQFpLsBVW/IeMKk8m+fDZBRAqs1H50Ib+4IUiZQpQ/BYuuS8Hi
p70b5vDKCpgTYyGNcR1UNgGjl1ZjAInqj5aoWxqLNHT9GhS0sZShV6d/mQfmBq/VbS26PwMTh26A
AmlNZnjRFPIVvl8fCap/sD+p8i21JJyLZjFn2VYR3tyZFE7Lm66Nh595B08v1/TINldlBwMgV91z
I53ASEzK7dQTf2tnfreVqRwDCtzflrP+5wBPBiAm43yLEG2GvMjm05Aje2il01smmyFyjN7ZjZCH
35QVwJHU5uYp7mA1MxCoDw0Eez1zq37vSuOGFFUcWnM2wNuhRKq+n/Ogh0TtZi5xfLkOmCMsw2UD
OlLAcyp4CLQ1xx6b+uvCKJ/hSPLYe2MNdSiY0ySGdAPpju+dgpNVS8Zs61X+9OKbZ32juOuuTbMx
tkgPVO+llUCd2PHhkOPLPLRbyw3d1mphfmPWu9ye1GOZ2VdsiOED19r3Sgno8HATao1K/bGz0r4H
DgWmS9ClB3+4rXbK8H/CChG46pa8UKog/54zdIvCckGWD9M51wb8ogyYkUAFbnhK3PTFM7M69NFF
NFv+oqQ+mh1vrnjB6k3n5nZojKIdttBhQ1begi7/3k17AILABR2SsBHONG16GFy0W2ZZfrYrZcYw
FTAQgzYXfP6u+ETm44wcX72ZrMp78UEn2idUVA94TNHIVN1Z0i2Hp0GWIF9apB751Xp+eWCJV9y7
MzgVWzkTeQTn04anD9bvtk1aDnubMj6BREQevW5U910/0ptuBoevswtyaHqoigVwgQPjulDEIs/W
JJx7eBTaxca33CSqEQBhkZKF3MIadltID4EbyR5cHAa/LeRB+403+fC4Ue5vr5yzK1/J4ojIAfeO
2O76W86bZs9bWmwT32bb3BbJVhZp/mz5fT6HZglYlt+TbDfgXvc0nrX+GyS2fvr9BEu/FonDbVKe
jSZa0sgj4Q7ZJwbtgAnmxfxMBUrCTo2wJeAC5mwME7B/Z7Lz0B15BUBwdw+gFiy9wWOGh4FLwwH5
5jjoUFOOt4MQ5LkxSnhIzEl6SiwP4S8Zxm2W528xbQ+upDfjYDbBAM3vrQGbqBN1DLVP1ZAFjX0W
tR2T9mgDaRy6tU9Dy6vcjYL/DQZVPiWgGWMGDDhNTPk1Hxy+B183Cygvf0A9ipwS7tZhUomHGojj
vWUaHkyH0m7Tp8ULBmX4kRuVe7IQSjejP70mcQWybwf6WTrSF+Buy2DsMvNXV9XmM7MBs/GqM0Or
SuHAiGhgZh5cG3Ew7oYyFycYjMQwdKstyLylXthndQ1Xir75oPmEf+vn8ZU/Zx7Ouy5//dYFQgft
Y11159o3SnHxgwcpFWhbIhpV3o/vNa/dbgGVc8ozURdqhM5zTOEXlSjYR6JuuqLLtiCORXRVf9uJ
Z5XZPmRab7EMYKn5PL3bMNW5Tn+M98ab/Upfhyd1r65RE3u43KmFG6Ov3XWT2qucJKX0ZCUy27QF
lAcDL4eBRuDAmjDsktxaud4tXN51MoiqBeyhZ9s41d0v5akghmudSAVoD9A7lt+8u+uskMKEWZYa
BsDplJfs8s5lT6bRKjsojO/B0ImvveThXDYhvcvpSQh1Jy2Yj2bjG1HdA+wdVqr8C1dhHcStpEUg
mgRB3TQ7ZtVrWfydjTUZ66W2tRxdP8YWFGOQZqTJcLC9ZOskPSxc1sqrSwtKS8qNdV0mvtdPkZgg
t4ZADrFhBd9NKEm8tv2abtUCqZTosG1CZiCXfBBcpFHDHK1sjmdyXMHJRtruxjfLZ6igRnPH70cq
Hgm08kGddVUwxwS3Sb8Imv57CHKiA7xZMrY1aZwCZXrh7mCDNG+LtijuDSXyHSvieuV1vfD40vHd
nZ/WQATg9QvvTPvaghpEWMXWmg7LUutadMPTfYYQC+mxceD6ID5qfyUttdTweR1+erR3cyywAQt+
QiUqvushsL0ZWTrsLsevhdXsafGrZzyrjanpIsEHBdMung9h2xn8enbE9Hj5G0s90DY8kLEEF6N4
RFbb7fdZ45ZHnN7Nn++1rr3ZDd5UtW1hJXsQ9b9LauntUSopPr7XurbbZ2QcZlnaGH0bB3gq+hvX
SNYsPZYGX9vrtOA1VF9h9DUKj29g+wuXY9hcbstxyleS2Auf0JHXRTrwITMkfr+cQ3AhNxZkRZRc
ibMLyT4dfO3i5VuanYcOwC8y8HE5C5yRXflN7AYgI/xKYSgOw7t2BZq01Jnz0fhpK+SeAdObFAV1
Lp1Q9MO2qB69Wu4vT/VC5HW1HQxx1b4q4BkSkWQMvfJB+niY8GAcipUPLP38859/+vlGPsDUyM46
VI9kSMBejAVuj+LX5Z+/sMt0nPUsR+hNNGyI0jGv4Z3mFT+44WNGLje/NDraJs6NNM9VhtSYbz7L
6YPheaMUHErHlfaXBkfbxm7mV4TKDrlPSV6n1rxPvbMZCJx8L//+peHRNrLE2MStwfgJDnLyZm6H
eWuYao04uTQ62k42epf6joPSZlkYSEt1P2CteBqEsTHV/PNyBxY+oZN7OkqgZW0i9WnOt6356tSw
Tsv+upm7u9z+wv1Sx7Y7jgvIGIMO80yKEu5p2c0MLogCUNuu4Vgu5NPl7yxMhI5uhzKOn9o+wSV9
8pDpqlz7Ho7a6eFy6wvLSEezNylRHABJ7DG4O+atGWbyL8nWsB9LY6Tt4Janue1nLSqmSN2a6k/e
g/D5XiavcH5fWacLZSIdx65iF2YPBmJcBUJ+aFZ+G3aT396aLnwsN35WjdegCuMN3wKBu4Fn+Fpx
4B8S7r/JXVMvcwgAo7pBSvDfGqM59m0/7mBH4tSbHH7d+4yx5If08dJ/mG17fgAzG3Uq0M1GZ5Oj
TtoGGXRr4IonQCstCxm6Q9lOYTM4tNr40uqOnkrYniIz8CbAMoGTUN0OPzOfIskGzA6vtt9ZASY9
759PUdYmcBxIUuFESfajlv/j7EyWI9W5LfxERAiEQEyB7J1pu9zXhKg6xwWiESBAQjz9XfmP6uSt
dEbUyBEeJJ2arb3X/tZPzMo4EDfm4J/3O3IJezDoRJSjKfxDXug0RF7NBU8gGt7MzLYD++Fmv/7u
Gc5z57dnaKosy2dj/EONHA3Od8RQ2KurG+fkP88RcnmStCqsu2YkEr18SG/4zorACq2d5xsf4MpL
ujxCEjRyD4hncPNgz6AwjMRrmPjld9c92KpOCQ4PX7+lP68k5DJfgcY1HQiMv0NoKbpKpjujbwkx
rr2ii0GURcjFB64JDpNF2gaoNgIbzH68ERC7VxCKeCX//cCej4b+0MnZoR/dPM2tEzxkI6h0QEjx
neC+/dc0M/mArr6qIcADCyE2gmUP0nVwP9qhcHxfgo3VMDqaPRhz+yqC4B+F13nTLXpJfYCPkPVq
vAWWvpDmYwj5ci2KgiM6Nv7ewqfhCGPbEo6pKHUgy5j/qEdhV24kh42oUESITcuDbyzy5FpHMogd
HBWfZj2ztfKRZ1ysH27gZYG0JVna1cjluM6mbtrpWdjdYFGnUGhYSRXPgKqdTXhyUcuBHXQzJ03J
lz3AyfU+UD662WzmxX7VTWndjBa5m9L5rMvxFRlt8wF36HyDCJYmlsEOOzNBs/dtgDwwUmLdHQ4v
c1owffbItnTFc1evSDhPp3Ccep10ZRWeRrcbnnx1tr2dfNx+08jVyFr/IKQ+5eR7tJBd7ogsJQYu
0GgQrdKlr5cupizI7lCW+DWVfX7yF+BD0ikyQzpPC12NARDZfkiztEAG9UmiS/mxqIxwEwiYpzMq
wAQ/hpznK6fU4rmvatXGVAXCxhlT84oic01STToXZj/+nJoxcBI9+iT2o6p54EVdBujKXIY8dcKo
uuUKcm3wXZ79Rz0NdTd09FAEmmNOCvAmgG94b2D+TFMHgAuzQeDoP/YO4XksYXv1UrpR6N1YIM6T
6A8bzaUCNA96TnCOhSClNEle/SMmN26XQ1Hc0h5du8BFrFq3sKx2NVagWfj3yvJTGVaf8NyQqNIF
N7aCP4cC5FIF6oUKvH8KwTej34L8PUcZhpSwA8L87OQN5c6157iIWYdlYEwsWOBgKwi37gUm2u7Z
+jFxxa1X9b/q8J8+xkXkWoy5ZioP/YPrTP4OzY1iXXCVf5fAoaJ9JZseHeUGe6vMmMwV9PJVHcIU
EtEA2XNRdIezXjD2ybC8oIAm4z6omh0x8/yXm9XFVli17qhJyadDiBLn1ncJP8A4xVvbtr9Fvbu2
2F8MF2copV92YXuYqXYBkxnLJB9RfSwnuHF/vVVdGS2XCcnI6eaAq6w9uFyv3LB+nYOGwRjdEYk3
Z7vwXFv9+krXHuZizHQhLC2EgArAi0ayW1oVPQy2gETZ5cvb15e4Miwv8RKRP4Umasfp0EMtkVZ+
HcEfdhy/DZ7P70YY/vz8+jpX9vfLxCDW1KJDhbc79JNFKh3mcbzit9QSVx7iMhvIAyfCyud2B5Bd
HtA5+u8wcQ0+FEr3sr8VzF97gvPFf4vjAru0gYNK32HKy8Pi5jte/B2nhFwCGYYCOzwatfHTlX4K
SpzDJ0+iFz1DfjPXVfp3n+Bi9oUzDcQEc+dD20KFBEpDyg3/9Xe/fTHthHFHlzLRAYrdeCsuRrUO
p8G7ke2l5wXsDwtb4P333SvvnA1pFu8AZJCqAEsc/bcWePlPGHUu2x4b+Gm2Ut8zyfIk6/t/FigF
0hy9h4+OWPx0kKP3CUpwDyl3y54U+uJiSkP93J0rf74R81HBSeaUy4p8Rt4UxkGIYHcgJdlNykAB
DjZY0maM0WT0YKwbQ54DjlSeVzfm4bXRdTHVRVfLxi2m4YCz2j/aG44s4zeO0X/20vLJJRoCGCPt
NGQZDgAEnxjzarAhhtYt4k5xCq9szwHkLph+ARiKzpCaVsPRVRH5rtCleFdDJrIJK7RD8KmyoMLA
9d1VLftgUOkeuwro5k4VdC8jm63dru0r4MMhvBw9v/kYl7JJ88GbE4oI8Z4UEg6SE8qGjSvMZslt
lzrthLNXZWA9IDzQd7O26VbBqOWOs96Px7aeD35flXsfK8gDR0vjawWVCgxzLczHipHCgjBwU5fK
Yj9yvbxQX5WJzuAgOKLIG/MxUltuVbULilweq5Jn25oBgU3Q0rVrKdOxB5+x17PkCl/d5Ku6bHq5
iRATrAyxsPpuh8nWScCi8M2fFOFJ1TZTuZtHKC9xYpx6Ho9FG0HKQl7dGZHp13Pqz7Ed5MSXY6Lo
JjgUUgsRfD2lPXwiNnYkcwrqdribmHKTyBfzRhd5ts1Gr3tsUPa9MeWubHKXueZshPVUE4Xm0Mhf
ofrQpogFVDlWTDgJsBvB47WLnE+dvy2pnvRyVHmtOWuN4YGTW3PPetE+46j0j23PBLjOqfXu69d5
ZYZdAj9AvvTVkvXmkOcl5EJscl90aJsb8/fKQfky4RxYY2lXheTQmfCR9NHWL8VeZuqbCcVmrPkv
S+yNB7n21s7Rwm9vTaoug3YJIERKHuzMY91WSQmL4pq/VUN1o1J1ZUu9zECrYuHzXCKUnDPyMY/N
g5VwQjasjVl1E/J7Jb5hF7sG1bk7VDmkvooqqDpeNLzWjHdj+lz78Ys9o2eC57ZEtaSGfqDzQYqn
4HxAl/F3w+licmZdlAV+AUNybNU+io985TmQgH394/8blH/Y8C7RazNtS69R6HVxzUJFDA2XTXqY
GKZ1PdN3hg7RdFww92uhvJXLzFInHEfmrbOgSaanhrRx9srizI89HzNWUz+pf5XWB4Y+q+yqsz2M
0xli/hWYRDzRwAet67yeN14UkG8K0jqEOWpazdkK7hD6ZPJFboqxHn/Ca3RJGqtlCq1YDa9EeHWa
Cb4iiey77j0Xvvsxiap8zDljd0Hl+DtVmuptLrP8rmALiKO1VMHG4+0Qz/M0IB/dK3IXDDNQsRC3
T48NceROu7kGgCMg2fs46mg9lty5X9qsIzfe8RXPJHKZhB+g2bETDZw91XLVdBV4Js0KiZG1L/bE
YS9h9pYL2O50BxG+lLSPwTNNObsxwa4sGJcp+rnNCmladR6e86dL+rScxBoAvI3sp2dficSBnubr
0XRlwbjM0gcZKsMTxTRbbLnqnWIlG3iTFT8r10LU9Pn1Ra5Mt8tkPdhTEP/UPYqTBChJnyfWqWIq
bnUFXHuG82V/W/Q8TmeA8YkDS3DkOWsVw3c8dlwJpd9+6cmNA9eVVe8yYe9CW4FKIR6ic/YAmaZM
PNNKpw58Xf/uLV2seFPBGoZ9zj+gdPiDNMrEsHF9yM7p97+7wMWqV3tC87mC7mvqRNyHfezJIZG3
HIevDdqLRS8Yfadw4aW35zBNT2q+LLtqKg4oUn4n1DxLRz94g7qxpV4bURfZDNIRVldDgO6TILpr
2+oB6YM9Mbeai688yyV7xncHzxQ5mlvaYl5VZQ9pX51IKCMBhE1atPyDJ3pjAl4JPS45NE7XtzhP
oF3IhZMI02FS3+oHu/bL5+ny27Q4y34bRpC54sjzsap9ytgtnPe1n7447+IE3S4ym/pD2QxvXh2+
VchK33ghV+bZJXVmIL7niBE4tIzXBKmTLi1ArNrOKmMrOs4PfzUXLn0Zva6QLHLC/tCUMCgcZZWh
u2QYoBnWbPv1Ja69pIv5zLhDhzYz8oA894fu3V0d2Rs/fWX4X7osVtzxlJ0gcWq7fx1vjMGcJ3AR
/7v7vpjIvmsZ4VTCaXOBm8KwD5dbC/W1276YtSObYBQ/VNEemdv8JZtGdmRUVv/mXVP83Zu5xMzA
4akblB9E+3PY6I11mi+vi6v/bgW9JM2QeXJNSItsX4UaNkB1XKCo2fHoxpu/MvQvyTI9vLJrNKhE
e+bUMaxGUBH6RrOnvqA37v/KkLx0TqShdIcC3nuH/CxtRhOBXffKFzcOH9d+/fzZf1twAhoVXQsc
6V7OS5oHAeJMBtH316Pyyti5BMb0moLIzRnfk2qIifeuPRLfPhBcCSH+Vyv/7dbHqK+7qi34vq3A
WwS6emnGFdohdug6C8Tz3z2C99/3M6KGmaH6dbZnX9TeF5l7Lj+1aek2/o0s+rVPcDF3BXGaoPeM
PRD3Xi7HZvnn7279YuYug/CRe5GQjKOmDBw5PC6i+VTRWxWQKxvuJSCGg7ORAYEKxRdBBw/3mxVa
EJ5MM24mW66VRxFkN7d6sa/WQs538dvXdgODLBV0Ngf9jgOL+ojeoHh1mji4oyjZxd2JPM/fn7pH
FMWWp69f4P/m8B9Obf+7l9+uCWvtZbE0V4dgGNGUMrU+DmcIJ6a4DCE7bMNZvYZ0jn7VbWa/+3OL
wMPR4bdihpmIKoZpXcplWfV9hKak0FQoJjqi73/1szxXUiv6mXk+jUfTt2MSmWq8bzKBEuOAvg1y
gBM9OxU2mpDbxNqlk56DUXVj2frjx0NX+MW8R6egyxgr7EEH/VoK6ONLGfyYjRgSGlWPYGlu0OJy
o1b25xFOffrfb8fnvIYkBr2zbWA3FLzMzDZ/NT/pJYexm/hSdsGQ7aPJuRNWFnFe5EMMQtLm60Fw
7d4vZifknrqTDuTq6GY/ToH3s6zmG7zBPy+P1L+YoP1USH/pnerAtccSKwcnDXz2q1pQJ/j65q9c
4TIm1tUQubMwfJ9lb4TppFy6NK9upUz+vADTyzAYirS+GouR772u/Qf9SLEInhpSJIHboNgRDje+
wLWHOF/+t1kIw5OCjRMuk3vjZonKp7bttoM1N5bfa09xERe3mgNQzyHqYstDHe3DoImNfPGj77XP
bky2P8cI9DI8dkzHEByzbD/V7joLYWuQEZhsDMMbPAVvJV+vXeQ8gH97Te3koYsnxLe2uom5OAo+
bDj0PKK49RjXPsTFNK7RCeur3OF7nf20cNpQHgxgbzFir8yzy/C4cQd0ewG+vw89mBc7k/uu6fj5
9TT4c+bdR+X/v+8GqeKylkbzfdDW225oyjgaHRGPGs3qtt9A15cQVh7yuoKkor/V83TtkS7md7mM
XSUjieSAJ1N+/ixoAb915LrWUHUZNaMtt1pKrNEHDzm3zYAKz84Gvn2u2VCsinxUcIwshnXVc3nH
a+auAb911m6IYhj2o2aD+pu7DhinJlY9WvQobbCDI3sLiaDM/+5ggrae/755j88ODEM9/4B6EU3M
2LRvWenyf7/+sFfe8GXwbbOeZV2H6NVAOZ9XHN3XtzbIK9PpMuwuh8XtCMRKh8mrfqigPMhxMHHY
tytJ5evXt39lQl1akZOyADFohNy2hZ2FfaVI443+jeDljxu8Ty9j78ghSB0TaKr96adSRYo//qhj
OMOsJ/Zq9I1HuPYFLtaEqp0mxYos24toerc9fJvnW1Xia1/gIvSmFVqq89mP9oGjwDIgtkvmsl5W
rKE5mkm7+pYS4MoOcIltzEsi0F/T+YeM6Lhy68eB22N79oqxZmeXev311772PBfLgWvQ6I5rYbuc
gCgZ4KoZ11HDYiTGPzPB0q+vcuWDXEbl6IRmhVF4GDfw1/XcbNwluFFDvPbTF3O5VcqtDGw49iUU
M3HrGwPAVn9L7XRlMlzSE5G50/PkYf/KS++e1tE9zcSOhNXq6/dy7efP//9te3RgdAOtFNKDY03u
baPXHhU7OAB9+/rnI/zM/z8qoMXwvz/fEo8qSQEYzrgAZ5QAHtJnCemLFY6o6FUhRKajRf2mjOiN
L039K5ZQaCv/71Xlohntlm45GBfNjrV189c+WPydxBl+o3VpkQit6kNQmfxjFCXqrzZsPkAeilaZ
7LWKA6XP9l0de5aL0HD6g3luzJZp/h7loKVWbaXuJ/gCwzxDKPeeLcF8t8DjNMnhOncIw8Yea6ui
bTizZq1JlT3TQk8bb1Zi0yBVl+q8hUh+afhzELX5uuSqu8sY8v7cNWjP9AqsqW7NT7ICkdGGpC0S
YqYOdfcmc5MyH6oj+szh7zQDqCAqax86Ow4KhaRoRMe377v7wldmr0dbbIGdQAKm6b3l5FuuTxnM
wWBylbuvduLtTtfC/YZsUM+T3uTwDluaWscWiu7tuRb30BTjtO2qulzZQLnv4Ed0G68JgePyS5Mu
7YBu/dkFoCILAngIQ4Dp5CsxdO0KaBU4M9OmSmCYC0hVYNDMNQAG1yK9soOuABSTyLMvoPnrF3hz
ik2VjeKbUE1bwfW29NLOp4CY+TVLGoOqoGyfeld81mib3kiiXt3SE6ea1QdPqRrWUAONZwsUQO0M
3ckskPFng0xEVuzaHAipAmbgtdY7OYnuxfdau4L2oExwMqNJjdMSyo7Vsg5756dTOc4qWtp+NbH2
mToijyNFvy1RuApw2oGwuB3XEM5+gljwC1aAyxOJumqLSy77nBASTwRWC7z0js48/WBZzZOp00/e
wqEr9l9IVIHIZIM75WH3rANXxrrsjoOg65LWm5APj1Aknzmg+YjVEJr3qqm/d7OCYatCJ0WO9F0C
kVa4qaLhpMMINnQdGbahK4rUnSto2vQAI+lQdN6blTPba+iGEnBtEjif6jXYrzLxcAaKQ1GFzy7s
YDct1pa5JOw7DTsYpC017FWqqD70HQBV0G055/c0AYtXNwDBRMGmrpVJ4K05yhSuxOiNz+dxgs7Y
qQOaCqevV4TBhY7bttibOXM3kgfzri8UCIEImleKl/OW5IuXZoUKkiHra6gwq36bz12zJ7JVO3Ri
k9XsgxhT9jp4hfpK23i0nrMZBhSVVEu9bZaJLFaqayVUNP3wDVA0njZNEx0YvKRWVHn1seJCP3AZ
vetzSsGpOgVIkkqtoC9uWdEUPkfPbl+tHLfat4X7Ms/APABn8qttavJMexdUCsKzVNPgl23l3hmy
71wCQagKGHVAklwfzzXUiuZrnLM/W5Tw7r1FPkOBPCW8RNKgtXLrU4J7DLNV2Tdb0skPX8njoGlq
i2xTF/0JQJ4DDCb3UBsf/TL/VtDoByznnkYSPVSFrVNl7LYrfGiR7LysNLVbqobi5OTT0WbtuiMd
qm3zapbDE8T6d4uXv5tJb2BPl9LCKeJCyj3CtyhGt9odLOu389ze+aI+IPjfTZTtVAcvbhrmqWLV
W57PUPt4QZLlMFp3CucbbE+Ps/V2PFu+ueDShGPwiuB2PZUMOngXZqJ2LcPyl9HOo6Dz1hH03g+d
p5b6c+KS7KiH8AHF+3Xm5g+TK6rUhJBQK7c4NsBVVLXcIuu6zuZ82zaAWSywhaVYb2KEUuM2hK5y
7rJ/Swl6hlu9iJGfYG3+gPG9gj/dtm09ME7EM0A1AL9jsQJV1hmwyWBwN9m60f1pqr1/WTgcRBPC
zNkUa0uqIIY9fZGE4ZDFJfpwoaWyeQp/2pRY87Mj853jz8dWqj0VQ53g1Sd4B88ez4+IhgUyFOED
IBhpszRvjo/mC1mpt8A6Lw1z3t2uO84cq2JF10XIvmedPJXM7WN/5J+NZ5/K2X3uwEpBzynGLRzJ
Vl2rHnKIsHJm1whb7lpmyGrIQTTmZZRQ69RJ7zBInqNUoAzDneEg8yEFaugbb8JNCXho7DjBljiw
IoZSaiTiwVu6NxYt4PcR808QgSyABNcJxalDQexb23B4jHbzQ22GB/hIgn/2o+DYM/qePxjprguv
2+qyvlskO1VNfheAI5UXeArbkCrmefDS+P2R1fylyOkRdhfouscyhWq5iW3lv0Ue8nRtwP8NKT2Y
0DuBu+ODw8WeSD/9mufgOcfKIZqgArIq+4j87q7kJosD39y3Pv9We2dIrXyCJf0clzCvKU1/EO50
X9HmpXDch6jn6yXCGOYZnEHHu6Wp7hEfQwlD5Hu2QO0YLA+BkUe6yF2PHfhM/Fr1frcmuLOihV2A
HdV95untnJNDQcURBoNvSK14SST4BjIYDzuogJNVf+9KeWoyXd95IMeAyY8OUBSawhOj4bgPWNGv
/QIZWVRC+zWMk0kyqfoJ5NLXUSDJBBLzyQX4D6tXd/AELubXbzoCFq6H6UzqVcMjw/SxQyVX8mcH
sPUjF4Azh1XpbU3OvfWAet92DsNTE4BShfRAntq6fHUXPd2BtWW38LdrNuWIrF8T2BK7QNgl4Dgt
sfaDKQZb89gt4olZ38InlHwGDUYeyUH5mhpRxyz07gkdn+C2uHXRvgyKgnxWdWnjwag9LF2Pc1Sm
IysTJLXfdNDtUQrw46VjJAZdViSgnGzUqGTiKrxopy43Rbk8OnpeEkHG14XIfWTqexxjntGP8AYK
2fMEdZwNx5UPfsIoBfa25oNJcLMG07zbpn9YQueOgeKF9p3u2C5hBxlLkadlBDnj6JZHlverEryE
mAbTZkYdqFrQhlQRuzUDKEaMf4Y9S7Gue2scCqu47KqDZqQ4iLMur1t2fShOonIBwQrMxisJSSJk
NAvw4mKui52fycMMQlUSonnCl+FKOc4ngj20g9r+pavEe5Qvzzn1nPuJsBDDy57z8OzBD5ttTvu7
qMeK2wPCpnmJDrl+WFYSTIQ94i5s7OVLZeyDWsJ9Uzc7M4uXQXCZkNw9BRgM+eyuhYGJWtf139tF
vYTwE1zceqt756MzXYqYBXEglfmKoydp74b9lvbDpujMAVnmbZ0HR5qHQGlFam88c/Dc6Lma9KMm
DUIOUtRI43viUGkRxlNB19mABihSv6iy35dytLui6LLvtXHMv4oP8qNT+XqabIOOSD2kXuScqjLa
SBassyY/QH74BuUP2rH6KkuWEJNTyQjWuEG4DfNJPBcDaXa8K0I0ZZiznlbSlWUcK0ZUstMMYhos
nIEhqknnpaU3hPCbBH+O+nxfDe6TMzN318vAj8GG8h7yfFAPblcuCeoGC8rgGPN6DnQqBjIndZGD
T2Z6JzaL9w+aMabtXHfQEdKerNg0FMkymdeM9CHoZsOHx3wc2hsvngJVp6AEinQWzph4LeZ6XWYy
ddWICMbB8PLLBVtoV5+In20JnZe4gNNvXEPNAU2Q6uKqO5sath8LNWrFC/Ujy/kn0d6MV2abFZfO
Eo+jBy/NzGDxJ/6hC/s86cP5URVY6oCHfmO0ep0ohozGZIpymE1PtHgYiWfWTRMUmNg6vOvIgpHV
BR8gfj1Lq8EMnFQUF3XwQF1BDzAbo+847nQTAkUomzXSuXaye1bLl6ItkbD0kYxz+/xj6oZV1eld
WQ8JEHno/FigEQJTy+XbgC93UROtQDTbyDIrwH6qV0tXp8jZxhDCryuDuRagwbRBRhesxJQClajh
oSuD5pdxF/SwtdOe6W4TWPsKPd8m8swbC0BXg7XyS6kDmNvQ9dQGJydyjxNkKlj6N1HhHkMuXsIm
YynivQOnCq16DE9j63bjyR4dfRMWOd4wC0urGpy3gLyN2f8c4BHAVGO9dQP0Q9IaBiqDYitwie4N
Cvhxhe8DSB7M0Vyj30QW/oxo/cMzcHbOjF2hvdj9aBcUgNtelKkxZbCeFxWmbqCDXVZp/xN+vA4g
i36+63pn3NrMbTfhMI876+SA6A98OEQejNxj1lfygWR2/JyJDzqjxTda84YEa5+T/EUEMFxJjTPh
ZNhNauvwsb/LwkYddOU06djKESewaNlMcEVNEcJ7yNLioTusgYnhcE3qjS03iJvZE9AE7cmj0bQZ
IITfho1j0Y2bY5HVZZv2Nm+2Sz/aDXDRsJWZRBukoK6p5wUucbuGcf4Ei4PmKR+rORnB40hrZ3JS
PqDEy1uPvLDFL57gvjisgky271m/hIfA1Ayyotp430PXZEkxena9sDFcE8fVU9zo0duVY6aeQ8LH
O1p65BiGLkk7aH0xv0boINmkj8Kbx1SPvTnSKUDhyq3oc4/w/oRIp1sDiLN84HQV3GPXQa5I95oc
XS2WPZ+WPhm8ycZ6IF6C4/SwHSnqX4hnZcqUQdN27XHUYXzvnEqP2GpEHLjTVRg9TXhf/pzP+wmQ
S3RWVurJ+lPjJSF0x2jCHMbxrkdZ4l7UrbstZdnejXyEzXzGR3ftYhA9IKzIASWHjU3iekWxQx/6
+ACkOAU6RpgoFlCtPTsF5r3AaemAsxkOeN0QHi0pBlDl9USGFTo7cLLSGV2JQDT7UrMsnf2q2jSg
6CSV15l9bQJoQWaWJSqLkIEYwnoTOF6w5p3DtwvOSGvf2OFVZEKtoJHTz5Evf7B2MjE3wnka0EsK
cRC6rHQY2jtE1EsK5VYQD7qkKeOz/82GonhBVr6OnbAaN1i3s5jaVq9yuACfQi8wK4juljjUHBpz
r+HftPKmp7wdPcRPBcEr1/JgYAb/s56ok9i66zZuI6s2bV00iZ5nXfAQEYpSSZkbBCVh3uHnitZL
prkQoDt5AXBkeA0z00gLFm0hASwdjQMQH6MxeCfuk6lH9o7QrfExByaEBdBsvJ+RpUdw79JhsR6m
b3Yfsex+DvOfve+8CrSyrCKv+l40EhbDbWPQZdyd0AvxQk248dBMB71xgq+yNTLwknkc4GIfNfLe
GUyf+LN7zmD4JmUlBhtl4VYCNOliWMXOGB5DZ+w3gZzcXdupI6npyulDAPuU4ofcqRlCFWp+BErg
NVmOUkQbtCfpgNHu5cuSekOJHZF0I1pWpkS15LkV0Y+lUSpBBTRfAVszIi+iFBpJAFlATmXGPlm+
RxpKUZub/cTtD1VhZtpoZQfTpkWIlAuUSg+RnM0Wrkr/oCoCu1Q1B2sAEAV2iPpUkPm78HCaw9Ew
yYYG82QaRVLqHIupRA+n5c5Ho60BXhb8PxHqk0fyMRUZCN15viWN66YCxiWx32T3uV+ko+C7Eass
mlqfEd7BuYymOaKHBDHbC+zX8Clnek72Zt8HKtaybeBaXAM2at7U5DyTqfqww4KTUseQeBPtoLeD
JO9B3qZDHxz6haQLcOex9LP7IFjGGIjoEhrT5W4K6Dut7Y8qtNt+EYe5rx7R7vJYW5zWO+ccjPfZ
m69YHQczf2CZWmIoF/TzBJrUvcK5JE8g3IZZzWLkinL05kQ4pTs5P0btwNcA18oTKjf/4hTi/Byz
waQS6N67WvlLElEr1yay5BH7X793mNG7VgfhfVe30xbdqZjaeNbYkV6UMJHpxwCkzRTL/j/anTeT
Y3aFj/BE2+0yF8nQknXpNJ9GkseABBtAWqtYTsBWLkF5VA7rU/hUPndD8UZ0fUIuYm8XtZ1pD1KF
npoVI+6ngTOqP4u17aoH0fFlRUrPAvCZn1y/aMDSHY7Sx1DULqCjYwhHWL9BslEjV1sr2MXyimVx
NiFFS2Xrbtx8wAdxx7sBkchKn4WkS4mDs9vXAQRYFUlEz02KfBB8B8QZo7k47rKOaNe+2AzioLDN
QxA3+9chtFE88/CoQv49F5jvANP2sXZk+2gMA3+hEqgCTC6Lhw6usSwy31VbibgF4x65p1VDyh0p
u2e0W/7osvxHE0Q/yYzMYatcJKO67tVp+n98uNAdR+MB28n8LdMNGp47vm5b/9GRztP/cXZeu5Hj
6tq+oV+ASOVTSRVd5Wx3OBG6223lSAVKV7+f2kf7b6yeAdbZDDBju0oi+fGNgcA4sNh09pVptAUN
L5i7QHU7PY9hOsqBHSKrUO93PbD7an+dyNkmOnoh4XRerY/ChwyRtuuCC+aeG3a97RMQW7K3O73l
EUpjjyqcZ7u9GFzlzmQRjBGrr3knLRP6L62Tu9xcASorPX5pcmuOEwYb8JfRuLZTXd5z/DVHLxEm
zrS8nIBRZmNi1/KLOdpcQ4lwmUyyl5OSQabwyewdsYM8uJOc9/Ug7XexYGvY1VzBgar8rL0Lxs15
nRBt+RgRZHLvQJnSa5ra66+irqZvNYUzn5PhFD9MIkAHgmlLglor1b0mZdIc3blL4saq3AfVV/0h
IPn51cnHlnw6r7oStWrEnucmR2vGWB3OAyER4e3K6oVjb26v29rRPCRnme9ETs5wlGVun+61WRox
Q7v9pqUDiJk76ydF81VsUxb2tZz66gUDQ51EjJLyYUtVJsI0N8pLa0z9G/MGmEMnE96PzKx/mFYr
bLCruvy15XRcryDvJ0sPPWiI1T+4XjEcTbUYvxuu+9Hg1IEMW89MT3IxBox/vv6etexQZldbu4bA
hJeqMNTJGCx/DHvkyHM8J6kNqu44nnksvWoq4twxnPVeGUmxS8gHIse4KoYXw+2PE0PYO7BLnxPw
09eH1cmL10b6ygxbn/udVP5cx+1QuTGnob3nM5qxKwbjYmfot5FHBeUQmcxf/EkE6717UAl7gcHk
nrTjfgzHLZMEE3e2ftJDuR5mQya/Ven1P+qhy4C4mYNiR2SsqkquBybTFEiTDO2IPOnirm4HYCtV
cx3J9bhyqth9nu6taqp2EksqBgrT2s5T7vTUrwrnuIgkiTzVi6s/DeWl44j62eoN1j1r7QelC73r
naa5rmO2HQ1DzTza0T8M1TjF9LjimywHfNgcdTsI8Bnb1epGdt6KO5PMw6jMXP8glQqu9mKsP9C4
cb0pi6bOQ381hr1R5+1T7wdyZy/e7EZT4pdP1M5ywq4l0r5eNfKx72tiLtjuwqqnPSB0E3dEx+8N
HxAg3WmdBoNGAYD4rGHgXOpme2PG9xFY5Mbz2mdM8UGR6ngaaz+mJzc9JA0JAuM2NYeeRq1XXt7g
q1Jm9ozYivRoxV9AZjQOjjA1fVFFoiA5DTzZ+Jo6g/d13iwd53ZHfHWnZMM+KpdpRwFn9tjhBfyQ
/ZLzBWbd8+JbAZc/7UWZypnucoUDgRq1e6qcG+qmlsD/6nWetd/ydT2LtO+/5KoZfnWdmR9bwlQO
SG6Xg0nFd9yAKOyX1t0QgBrjT9NbMXIR6+GfEjFkR2dJ50uWCfuY05wWmbnJ0MjF+ZBZWl+0RzZw
6Pu5fBPmtPwYyaf+kTDA8E8DJuTCVfPLxC87zOXq7QmmB86tKsf/gmksOyifKG1pNvQNdcH2hQbJ
8mz03fZaarMXIc2mI7qL0hMECmCpbp5bC34rRomSN5wcnQDmKUTxVq1dNxMcLrnoKGlVzDUUOS5Z
0NXHSnbYwOzAkF+JDVz8/eLYBoFQNqpDp1ZVnCwq/ViMIv9mJnp46EU5vq49jtswW8afsk77vd8S
jO6osiKRhfRd0y0wns3iNiEG3vdqXeAIldGt+U41GMAffDefxxcJYJl9ywYDf1k2NuC4up5fgj7v
QJFuEAi+jirUQYXzVw9G5IJt7ooi83e6M6Ysbin6PCVS3KJq+dyAUklS3dnVbRKEiArhoIy3wBc6
mszZO6u+H4izX5qeN68KuDYV1kPSsUFEBumC6Y4Ii43zofImK0znXP9k11uvZJD3+zmYfvrCHeIa
MfmOL2wJjYwUzdgpPeXj67NyYlQyYFHDLx+nWdVfC2ux781qNG6psdZtXckHI6kYSUalH7O6Jqxn
3pzavVXAwDkaRvqMzRGdzIhZj+X0qjl7j04iP3S6EqRZf+2RfMb5DL4X4BWJhkocyrF91AoKaLaO
jjdfUmsDuM5zZsPl26yNQ1kzUiX1kY2YOHjfet10O4MnlPcG2XvXssu2QwlqEgFgPBl9UMfl7H2F
V9up3Lgz+RThZk95TKx5EwVVix5V/bZtBuY5yUqEWsEWr1PyOZE+CADk7f2mI/E+JbF8s8cCBBVf
5YoigYu967DFlk3cmA09KlV15KerUMrsYg79naxkypVgG3bEYj8mOvPZBmaSfoQUOzvH5+a126+Z
rMAZkjkq1+Vl7didUsN4Kty+4MnJ777y7gT4Ldc6Yr0nbX5U7sxdIAPTqrfge8qdj6tGwuaZG2nE
7Y4jozWSaE3Fl66u6D6cbXJ8sowxuH+fffu8ZYYVoZKfY1bjT/i3KkwDyI3aP84k2Ie9z1mQdk0e
bhs9BwgwuKubOKHNdvilOUJDNKpGOLCtAHvRbzEOEy0gZTIfV2N6C7w2O5g20ih3tU91Wj4Tq3S1
U3m1+vTnQPxYKATDIbd8uh+mO9ue6a1wNzVgxTTFkQecPm6s5UcrLZyTwIV+dMl0CY2VUam3mieV
ZvSiMeXsZGaUBy8Dk7WF/ZgXXqwEzpp00EMsa3mxa3CtxE6Rq+X8BNsNfplaeJHmThlvptxPwTaE
9maesxvvy3m6U2vQRhDQLmylUnGN2S506uaDmzmX+XmjGwQPPkQHQPgKCBaOwRwr0yF52HM/2kw+
YCKf7lxdBK9popIdxQENXcrju9drKBHUBEWV/1oDw90XJG6fWpWLsDCnGhK97U/VahRRZ8CnNnXr
P9AhQexcMOP284I5bNP+N/9rGQYdhkBcPmXIB6IEQP9v98dU7EU55LHBQqRVRnh79MtG1GWrE1lk
yO840s8VrUXHdTNfJr/0dgXdIlflWyCxTvmQTu5bsxbj0Wy1dWoa/SXpDXbaLptiyA8nzqXTceSD
wOYS74nszSUmK3WMcvbendDdqyxzaoEJhkVd2YhdlksVN1nb7JTsG6K6Kp878nD1JO7WkltsqBNl
P3FkxXZeB4QMuMaplRkRWLWG5eh88tWd5lJsLRS1yVspJ5lEfpuoU40V92602inMBEqEwt68o5sV
37tsQN5pu4fOahsS9Lzs6NaphCBNnZguChkVJgFARLcH0ZJ1h8ROlki3zbeeaIZwtrY13IIOhnIl
m38aJoChjpQyiNFflKOm8JPqyc8ozWQlNS/BBhXoquEnj8gIlecLsBrc4zbhhvPoWVFrtb/cRNhx
Xxg6VKp6luX0to6tHebwZNGaeW3sdhr2PptkVCUT6LlGA5M6JfHrGcvMsfg+Ng8ql2nkjZtQeWcb
SfuLq+nF2Zqv22Lf7pwWzTJN4D92BXz0WO46yzeOiWOPuyLogHsUDD9s+kZkK2yALHWw0/72ze/M
+rIRE3BKZTr+NLyJs8fzi4jdsDibic0l36zciJea5hhff2H6bqNZ0h7Ves7CmaweRJvUnIbtQ19s
GcAS6yrZKIjWAnOvtAmsN0UeW2ZLuUjNiFt3wmPpmj+Yf9orrtnpMec6ESmB1gWo6b02WOA2lgK0
QstH523DfdsU66EyAb7oILrMuPX5L71P8szthzllMLJkYTEn5NzLV/ipfrBMOB4eNVlhXA/GeYyd
sR0ibQJ6ONws2XduO4Sbcj1rzfmwInPZbV7zE4eBG/HmfMd2NV7GgNTkCig0r8s6Lozp05Mdb4rL
i9VMAzcAdeqG+Zqx0Dg9+nFXsaFAVsnmvWmhlWtbZPE2pm/ZbF8nuVJJrtDfO7b9e3EJKbf586jO
eCVDfu9X9V3TYI01Ew594JO3OqN/cN1KIywd5xdfxU+3YkX7PrftPK9/dfR5JSlFT3b5G38CQGBv
vHfboELyvGHxtPwIxLrLx27ZWbPODqXd3Ttzxe80p70xOU9mmtxV1FNEVdXlexIxZewyD5CZU0Oz
CBY53rnP1Ro/M71dejwtMU0II9qAzio1sYK5+A3lPnI3N4MiC2U7yFc/TQj9MxZH7PgJ8qF1lLtf
m5FLPZUpsbMxhBu4Kw+mm4p2L7KCo9VSaJzYPwa90vHClBZ75SYuzJTtXT5N6d6FpX6lw2K75Gnr
HbHEZQfPNNOdCuyC3p1M/fCknC/mhkgud6rxZS3r6dy3DGKMUAnS4rJfvPOQTz7No71ffdfWZP82
pmGknKhFIWCIhQOdcM8iclyQL9XxvnMQkg1mLuNHQ7TdEs2enX5nbQz7danq5KUAwwfZKvLqOGpn
+z42CQTD7KjpFAjZV3FdDNMh6KgjhjwdiYWvfxWZ490t0qnjbjLl1atqEgFqJT/8om+ewLnUzncL
JD+DVf+E012O04p7Zij9nrCYVRwFuA55hMkalgyGMegYkQF2m/CEFSU5bZB4X1Oj10dYyZI21DY9
2O047r113A5L0Vkfepi3cz4U2cNmqOkAMIFTacytbxtnwa/cX7PPabBgV8al2+nFkMdJ++0xNxr7
hb46RRhmDXLXoGgJgx5ZdELxCxOeUGlUKy/rYt/dDOi4pD82ZApBc6ACKMOuznsUENh9sNLl+b66
QWt8JmPvBXl9nfx0WMNCt8TEtZ2f3g+kPdIIlqu9UEp+65sumcnYCawoGKiM4sa1PcMSV2R1slmC
qfWOPFjGMExPJswTIdgzHqJetTV9pCvSuHqYsESZovN5CfKGkada0zMslvHda5ueLDzHWK+oWYg2
HIPsJcjh20plf6IKHz95S9cQ9FjHdB7R4NXjRwpyCY5bLW3U3EKl7cK9jSL0tFt+PX116ySLKkst
+xGQ7TUo04aiGwvNXpYX12D2yxfNoH31A/qJuXXbx2JQeVQ7XnOoFt+4oMYsDggQgsjM2tjiwLQ6
W2Vx59D2s6LyegB7MiC7Hdc+zksr393ehYNUA/TSFUFBcEPMNeppByijvsE4/RqywnIQTpWc5sAD
ZFBbtXMKPR9Si0FJAFLECxXUuADKzDulyRKc7Fp1v4zBVru1mNgoKrN/l97cPY0yk6fWDqZ3Wy/6
sfSA0L1ZIKVOBqBMXO1LtE6dfXCyumXUn7Od2/XUoS0tgqFlcueTycFOlJVVfJBcRyyUZYpLKYR6
rf0lizXv6K5YW3lsdTPEapoFJWLjUc1tFy9uUUeYwbPIqBq9Q1q0vjAlIkTsvGGk0ToHSV5TL3KB
A+67kgMm7LG8fiY1Ht0NcZMOUw+ZomOZfKq8lo+01EtwhzTdB6IwLv6aOCCJxli8uo47necsHw44
A9RJz+MS5SkSo9zql3uX0LSDRSToIccJ/CJr4knmtRx2rjM2VG13w3eaNAXHQlDfO2smd1xQqv0E
EBz61lxw8kyo6hAJhb0wklgEsOWL31dHKh/avY2O4kfOTnmVK7dslnp61wBk7G1+5yPCLsU27JPg
tHDMTa0cupgKKjf2vXwmdJ7UlGnI9PdRplRk6YV2LFDcOPNtMt0HA7gpdeYhLlN7dkJWKOPzZpts
a9wzfvh9UV+yABinWzOCkkcujyj5ViMSKeph2J9bfgptQxgpdBc1dcEFoQzy08aquzR9Wjxbo20z
yJCXmdNPB5s8VmdV5mtMj4b9wPVGwfsPNYEkfvktQFNxV/oJ/UEUsmH/G3OIbcfmEgJDtE1z9hOE
iJ02W4fsictzea/rughiqijppitH2pUqZznpYhoivni+1mVpDmBpKHnKcjp47Fd3gd3a5ynT3cHx
hvZ7XcM2imFdLsJGERl6Y5Y/5B43dTNwxpMsA/22qtTqYnet66uLKOy3q9Fmwh3SAuctD6IMZuSA
IMOIVnUJp0f5mfQZt61pT0MKCRWViEqNBmW1Yt/GetAlwZPBILLkTVQkHfu4ANy+jbl66PaBWd4r
Px0PzWgcaFJ5KoL5wGsSs2tzE+hnVKLQgFIRNKOH3aT12UPqt6VlTJbHOS0hq6txN0z+2VrA1lYJ
Fbydk7W89JnZH8zCuCmja6bV7pTOFv1Sfh3rwroPRnZqzzSIts0Z7by6fMLPxjSYu488oVvh3INM
JEuPSr8ytepQEO5bdtVjtpiRMOaXMuuekg2Koxsfe4ubijN09wHFrkiRcvvk1ClNhvXk7/MiuK9X
Odx5bGK7hebXUwVXHCVGRm1edSjz/Fr2zhIl6OAsK7uStibC1ky+zMu4Ny1/iPUCiAVxSEmdc0W/
m54SuyIDBiowQPQGb2sdXeZedJ5RZ7dvxK2Zl8UyxJlw/XRvlrNgOwlK7o+l/9bp1nt2R+Gd2nYr
nrSurbfRScwg9ue1/yD6Stz1yIbyvTXRLc/dsNMa0ATxL99P6T96Te/sECqKkJFtoQcnnaIRzXJE
P6q370p4PVpMhzMh01WkWTyxthqu2M5YdjECPe9geV61H7vUPtc2sW9Sel5U14lxKFSwxKkDK2lW
JWdjjZIlExCSVX+znfmur49z4uoIqMPeF73uLkOBytXiMnNZ+3rhzC0tINmifJXj+r2jnAkdBOo5
9OruW2JN3YvvSH3fb+gQBmI4Tznj+3me3fWs6gwVJcD3TggG77l27G8w1NMp9b3pIA2v+gmrfqvO
vqEqqsBnhb3GOgkUbuCH9rpXwGcPtq/4MNwJ8aP69hsZpv6u534tYEbX6bDllct8ZJMOrSnKjNZc
zgfwPUZOl8zoo+jnFlkld6QQdmGYnyrcCx/B2ounIhcDjLJbX/JJIj5x5/JHlWvvuW7ldBcEdYWP
zRvbWLZpbYV5MXqMfL5ReWE9KDt2h5S16BEUce3NtKWqMLB3ayNqmJn06sM0AN8469nNoKNzUX/K
JKB8pqzVjwkQa59s9bsUUNtQpI+BX9LFoSA+/GDerlbhsFc0bjfsBwTPbP6E7nT23J6NHCop1Nuq
n0G9ysOab3Rg9CtdwxzoOwKusnhJ2GyrBkJOBdp/4LC7mUml3V6bnFuBkiVW2T4A15jXKcqzGriR
25YkbGQ07htLDb99zmw0QFNysLuqO1m2ooZtQmJD32mS3w+V3+wRG7fhQuLN95EKdNy27gEcP8ix
fRbLGzrN4kPKjfionG7ZbYP/La0pPWeN94mn+5m/rTjmdvM9D9oazLcKLitvykNPHCpfg4XMhUjo
sSU62VvfAZ4ec9tbKMWduB6oqT1ug9Gf/e0Wxev63JcyP2X0s6cdztxqp8tF79ckS4/FNq+7amlG
wOegOm0+dXuogy3kXVvGMY6Al+K87JUNpkcXsPYnQWfSORj5Y7k+97t8abr3qVHmbhGrPiep256M
Vb97c+Dsa+4LBwztVYTS8hWwHrG9z2gbmGZ9X5c32cfmJE+IwOeHvtTN5ypRc5XF6EZLvy3x4Dn+
oWlaNowMs0nDWBq5qkaqk6UO4n7ya6x8JZTBpEETzt59MaYcY3aADbl1IPsV949poneaEUfST7iW
920pyONUqo+ceXIAOm0L3GHr4dtvadE6HTzu5U2+I+KW78JNg1993nvA3+VvxlmGikE6w0m763yx
VYcoARzmBUIQuWg3NDHapPpo2BSdGvOCZdyps0ev2nzi9gYvmgHQ3ofMn569wTaPpvCLa/cLnNjd
y45V4Q+gIG4mrcsAw/jsTKkOx667I7jRgVNaK3YDuH3DyqA0TEWuo+fwp/Z0CC0t6q2SOjVhU7Q5
FgvCgG4Rz+ltUncK9FZmzVJ3VvGGOHDfyv7Z2NS3PFuf3MZ76moX47MGu6iqc4lyWmzdW2+g5QY3
uleea5LAbLVH7ZrmrhG0f/o3Mpbrh9i5KjhbSjw60yKAtpLPpQ/2NV9TOKW8UJ55gzhH68DL91wZ
2atTFdBGEH5zmbdsuwz9k7Kca4pfdDfaiAHdOp+vlmbUsezt2PgGMsfOOTIK1jGsb3a03PElnTX2
NpPdPCFQPio9/ep11u+0bl5mHO8pAZymC2eywfXdtjyI/G18coXjxlOls6NAJh9DRTY3BxGEZ67d
3cRiR3Yln1KU2qJ2d07V16HsZBFvbvXNpJMszA1QEA+Gj2hL6IOUYjYlJetmejHgK8OkGLM94WnV
rl8LWILG92KALSsUVvqDKNMJbKPLwqVokh36XJhwlm0/BWT8Wz6x8JbBBtLBKizzCLhLtj2EgV6/
Ts047nQuaWVJ1m84aNc71MF1NA83ym3ImgMR9F1UKifZz0SGATV6KKUa7C3CTbvbSkaezyl2XTJj
OXoKgUKPD+vIFaE9eo31yFmNGBmNAV+mfyVW9aY1TY3LlCX5vk59ROxQlKR6ll/kOPYgE9a7oXJi
udV0Tnz5pchRvfRi/VBy/OGYGPcYc7EdIPDZMcC4J69rOMhlPT8VXv2atO7XlAyRsG1nRKTSO9ky
vd8M+juTRmb3ox6aXal7B1qfx+BkmCfd5XaW3EayVJFg6RZIJgemoHOXjUaIJuEzqWzePPSKMSrP
jdmhSMJRoa9dyvw+KTIQ+RH9ljlbfQRpbkZkPkFJdbkfCj08NXb6Qm3WvWE437Mpf6Kc5OYoSi50
WA/MB4DdvUAKenMSOTgeLj5Neg/M9/edbUStW37dyv4be1IPyDTY+5am+0vu+iSF1cvzVKH/lGWi
j9IyU2Z1Sz/wRn4rpmKXre6ryjY0JO6rNTj3wca+wQJFD1qud8PanMjcPaHbeJGNd0FMwp+jgGGn
Ei5XalXEpS6+IU47om+0Yrk4Tdxm832hevgBRoZ9EJiAqPly2qxNIifQiN1IV1Qm2CpZlE408hTh
V1ou3/6wGyz9q9cJbIqps++sU3Wg3OgTJfh+Wfz3lSw0CKvswbCdZY/gpQgl17qwtuw3XoQ3QraX
Y2XqFwFnlXgZDLJyn412e0VznOygNGJ3EiiThT9RgjrES+C8D2ZzTUaE0F3Ln5iIKtvjC+Od9xqi
TAQsRplufNCUczF5sKeyCOmrLKJAZi9LSi2yoABOTLErjTc5It13272LGMEGFIu8rf7RkWa4bPaO
ezMbW4lHZ2y9t+yW61H5HNgJQh2k+/xb7z/UONUQ1mjmiqp7dIX3mOBLIFJ3b04k95p6iQrhfA10
esgCdcSZFY+ZfUIByT5grl9bkaA2pQ8imrfUZ4hPrsMUcKPZ2kMLuXeGWmbsUAiBPfQgd0hl3yAp
wWf1ExEt3zeXAOUZkw4Lv/o0J5QHs2mBTfbVO/l2DxDQWEAt0Mi0pwJdV9mZZf4xiPmghb4d6IiU
OeSwALlp3DgIHSvEqLtCupDgPZfqrks5VCU9s0idw6JlyK1Wa4gQFfjI5jSo91Qb16LoODtLHpbt
PyDKHwHN3C/DjMDNY5K8mkarH5LFgZMhknrn2co4Zb4EYqgDE7XINO6bemTDqf3gJxoZccyTEc0V
PYk1kbrneeE7VoHX7bZAfjH6AlA4mdpzsMJflkC7p7oDjxF0L+9VbkLndf1vV9SLHdZBlTwYW856
T8E0lFWhjGZsG1nyk2M8qAF4TRR6vOKveF5qmrGNAB4Q4dd7Ucv2+wDJdYIJb85DIr7nAw7GcUtk
THI066ru9Q4BiviYWgM9UgcHwSWURmsQ9S+FVe4VA9/Ybdet49bRIz+S3vpkaYqnAju2DV4wk8L4
EMDvdTXE3kfgdFgXJc6ALual2VbnvAkm0mYGSJLUGO5AD62oSdZpJ1D8yk4dkGG99F576uv1qWrg
DVXCXGdpfGy5Md3XwjobXJR2iAp/DwaGzSBNX6fB/ikNoMByxFk0eXrdS1rgQ9MYv2XEx8cSjjzK
hp4yqy4vItfH5Jk56gfNXAC9ObirSgLrIMwGll2/AsmX0eqxV0ANMcZpqOoO5dse2CGesm2J6rKi
ct6FcsJYQQu5TLtz0FgnuKYVf0WqI3+T7mGElNobGBzIunpQTv5T3Ppm3Fui3GQOBrgJIrugy8Rn
1i032Bvra0pvOHUu6bBLNX5ZPOLAarSS06JHj5htCnSftK89LTn/MKlD2UyPa6XdxwVnT1hnthk5
4EbxjCD/EGA0eG3tyTqb9C7vWpzVoSONC8kjp5WJxnAXGa8a65rbo4L3+uTAzH3fzrm9K93t2lr6
ifi+7OyW6qtP3rThZSdylG4CqlOANFkn1c4l9L9r7TQ2IbHYxAxUCr77yl75XAX2c2ZSF80zoTDE
sn5P0vm6dn0RA68/aGG914Ale+iYzybdGGJr1jXi+7xtX7hhPZa+uPgBkH/LlhgSSrtPBwLQXMDy
UBbjzMMZvuGN4xl0iKd8aohNwWVyM7fHomxBTrr8wpXiOg7mGitbnpDsfHrLAh7T/oZVRZQ/c5z1
+fCSBWMX1i1zsljyI4K/MVS1c2dO8wfQ+s0YlNoAL+mzZ8Dce51+S2c+atEeCAu5ug5vbOkCMBjX
zfW/eQpKmsQ2MBxlhOmEJjU1zEth6qeGLAYy3NrLOumzUZIXTD87jLcXnPOM8YisUGwwCUH87WhG
pel9iHz61tyeoExgp7Amy9V+yivEZoscj4JFEg2b8SJb82H0xCuClFcdrLDxYkV9Op5vAslQtP3d
tsnLutFXluZnQrkvjW4E9ifvOIEBYXK/Cvem8q/oebbOK5svnSnoBKblzuxnoLSmRpsGlmSTbh/K
Pn8pxu0Dg+SrslucXI2+nxL3l3KDN2oJmPOD9j51zTbyEvNaVCmIinfzz9wPnizj9XZu1Z6XRqUF
gy4byCh/cs70SiOnHJcG9b0ocue5RyqxJzFnORqFJ8LGctW7W3rdQ5cW2LzQVSF8SxG7rV7Gjcip
d7pC8GwrVOojesB3eA51cd1CPLiJ2XwaQzsRfcQ4jV359qt1J6pLtXnlo+T0/2XUW/8sFoYtR9fG
h5qnmfzhBY6v5gWz28bdGXMCYTo2IMWqzK6Tha+ZbGas1C6O9tPcO9NJoePee7nl1BDwnrHfZoLP
XWuglgmMusnw/YbqXrc3qzHzCih0/rxBud302el+7jsrwhSo75XpwdkWNp6tzRxG7PHl6vAr1k+x
5swytqjv2qIT5//XNf7su5kz3aVwWb+HBiFUiACB7bb4jSHovkiCH6Pref+SxvSXuI8/24FKr+wr
z69pPKsDNzSD7GMx7TbKUftBY5O/viRv/xwK8bfAjD9ih3LqS5pi2vhN+A7TZvpaLBij//ln/yVN
RPyRJjIoIYKFE+0u75jykALnFQc7RA9vzHpwuIr+S2zJX4IzzFvixf8Jzigs4fvpQtr0lLw066VP
HpbiXwLQ/jen4j+kZph/JIroZSuFr/1bCpO6M5Taz1uBJtuSUV51cZH3Z3DaEEXFwaJrW2QM2Nkj
+rSf//wd/u2j/ZEsRsTFNnSVE5yz+m3wXgYTyOTjv/vRt8f2f741bRmVgnYo7zJ2+IGSumD4haHj
v3v45h9hJok2fM8qycJPK3muWN59gYVvfurF8z//+X95u8w/4kw67Kr1kubpnSd+W+6H13sRqSzN
/PrPP/4vS9D8I7dkEqVrjrqv7rYeen6aRFSZ09GT6d5xfTTfZuNE/91vkv//cyCujCycPEvvVnov
ANpGkI1EoSGquByr4z//kr+9R3+sc3cZWmHd6n17fFpjdQXpDoPW+JeH/ZddxPxjpffrhF9rGUng
1XpPZsXOtv+tGP0/h0TJ4I+1jcTSacvMoVa5nO6tov6gPIqOFk4anBcT5zNSfSSU/1bh8J/fKhn8
sdxRmvko17fxzhXfRP9g4+to1Pu2qP/h7Dya48TCKPqLqHpk2HbuRpIlK9neUJIDOWd+/Zz2Smaa
pkqLKU9pAQ28+L17z1342JffFAKWfz82BUsZ9VlJBKw2jre+UVIjR//9dv0rz1190qW9GpEiq1Tr
lLj21tDaBzvsP0XhVexJf+5bxE92OAIRHi3YDPlWSs3PQXgV+/w4H0airNA4RAbqcbJcthFaSyqe
4jZbVq1P19/L5dav2JPOXBbpaIGfaxy1EckKhydKSz1JVnlo3V+/w2W4kmJPO7GN9wyjduK4w+Cz
lHT9R9yy/k+Dwt1eUMT4aodGeZ+NuXU7ZlTMF3reXHud9mu0Hu1owGezBqqkQpHuMqhwaE6LdpN0
i83275z9/2lQsSc9vPLKukJc4J56RWIJFe1VN72RRA8XbvzmobqV1fjFzoJtiSVioa/8zcW9cFNr
0vdRQaSKxL7asUkSuwuqLn+uW71ke46OhszHLj65HCocXMp+TwH0sh35ZQh0sZ6v4yZTcRgoJMkb
fbdNkX9/0SMJOIxsYxlmuZBvBPQ8QXmm675jv1B2UR5ywEtxn9K9WfcysuZBekI9P97ktlzeWYjc
EUaVnsOKmDpCjeVb6+t+p+G2ulNGd3hMuiyq1jZL3r2PMmqrNd1rPUTKY9t0KNZ1wRKy64pvo1VI
eMI7iypgT0Imaj5Z929QBVAG0bto29RY4vtesk8VdfV3Dgw0pNqqLt/ko4dUU2XH70nad0tDUWon
fvmqN8I42aNyPnyOzW3mV9oKKY/YJpUYjvbQBcdOzfJVBwp4nZkoJOGNeAdy5fBQyF1+xNkgHSRy
YIhqNJt8a6mpcaMZao3cWsMoRg+60WIP01xAq0tWrM15Hwky671G6WvnaZFya0HfqDbXO9VMt50G
lvg9Eou6xDk42mi+qMBjw/O+jtR2d9dvcHmSV6YxJUhUE6UU7choH38dOLcmHybWniPJ+GkobPuv
32Wmj1qTOUVViUGFwmOf4NtSJojXavxbsN6K5OfrN5gZ9q3JpNIKr7UKeFcnDtRB9vvB8Ojrkr8w
8s/9/PPfP4zOTRaUNuQBRv72dcghLYBfafN3Jfp2/dfPfOVpKrYk5TlQNejxutzcjyMJQzi2VoNi
PHzu+pPZxS4h1Vg9vz+xEohB4/as78Wl87mrT6aWKgPGBkQBumTyWkHsKJMXX1u4tvyXdX1pBJxM
K4hQBex+ZIFjzuGlnKjNl64ddjbaeSA8SYvwx1buOr3s8dMP42vUtrUjNbG7K0kHe85GLdmPal28
2x09ODqjLxJqBJsGUTywKcPdh21b3rjeWSmQeoPxYKuZu8JVV51AmXM8bcBw6cw+2VDF0Y4tO1P2
yWVgH0DaE2ZIpD2FaEk8IHSBPF4L47fGQHgn8jDZye1ZiD/K7trOMnVfRHK2AVfeOqmCq7c8k/DU
msKMJ/x8rVkcwuEKCm9NiqccbdR9DGIKN7epNNJZhufu0dFjUfKq8ORy1T3nOT1wDOOpDmVwfalp
g47O8dEpir3RAHO+4ZsiQSQKtXwPvMv9plBnclA+68+yG8df+thC6Njlw52sivIgwzi4GSk/xsj7
C3WfIXx47EZGfuSaSLhxy6PKkftXCl7aNymyyzvD8+NihesjPVg+ea8+QrovRWpTRhsKHXJGk301
41pQLijq8cnStDHFVSoodwCm36O2G79qQ1CelEJWqMO6yskc4neMWS4KYUPOIUdIySFE9/mi1HJ2
a6R5nHCgg5wYxSKorEYGOJcUWMoU1GqVK4UbSbEbzL2SjShGdPauQm1x1p8kiJ5KnJ0wWziTRM6g
a0G0RfNMFVzq4VCoIYmmlRrinxyo+7iKGxPoTPNR5bihUBf4WFsH+1g3qM+Gxs6duuYU304yea03
ARSr1BU3XmYBPJAoz8iW5t/ggarOssmCVEMT9rPZIC8ayQqq40pdYuHOrL+0ySCF4SmKRrCFjhQ9
52m6LqPvnvKoiPtI3MnNlyEw99f7+8xYO6XSy9jPTBfsoDPAyly1AqZ45nvfr1/8bzDEhf4+TYPK
Ch3RrA4tWONI8pBKQ4JU24SIRWb6gNVNGDdR06df3dg3tsjP850uFfVtjugZvQgOHstE/eSR/LNn
beH+bDRMvamc43yJkqzfU0QObzgBFwd0trK0LqUBnImiVaX8yclusiDNiJpKPFAmJwN5kWtKoJF8
dLXwAcwFVP/cfDRZiup2P+gDMrCT1j6HUbdq2DPEFNcbd+ER5PNvvfAVzMm6Mzb0YqSZWydZ757a
Sn4TvnpAev1TEkSwKxz6bvI2P1qp/KehU24CMzhcbwAzrWsaGML5Va25GEkdABUK5y4YIxNiYK9f
fGai/Yto/TCRo5MpBikljaRgHVJjikg5ewfJtPDa5i4/WYVgcqnxIzMTNvFrgtXPLO6Udunis99k
0sGHUao7PwI6lVnJl8ALvsglp4morr7XHQoHWSs26Je3RZ0hAQmPVuF+7pOY58f98Nb0CFFCRU0f
ZG7dH1Mp9w49tacFtL8888XNyeoEXGiCpUm2Ty7hUY6qtNErXlT/KfPPFWnfZzPXxLmyTiy8aRhj
QPW5ISGIMgZhD/nOd2RN7TZTA9f5XCuZLGhIQBs7NTmfmUTKimOLVYZYJ1osbc8M1OZkRUPp1yfP
kRioLuzqLcKBftvFMhPEgL4pKWRtL/ShO1VSaZxqUVTFQuucGTXMybjE2h9VdmVZJ0N5AmlVp5gE
rFOqdJ+8/mRUyoaq10j5YswQ5atVouP1fUcpQmiM3ee+jDEZlnRPbqwOLdiJI9eNVeTsudHPnC24
17/8zCuaBqYPSsIZ5miYJzeX8nRNsHL7QLG7eMs5gMSTgURoYSQ6DwkXBlhjMlQUtlGRYk+dCiwR
5IhviVmuUp//vC82ZZnPPc5kxCiUJhi7jNKI277poEMgvW6qGgQxG+nrdzhv4C49xnRo0OMex6wM
Ll3O3jXAs5WdFLskZ76ONLi7ljGsw7RdYJvPjK/GZKQwtAapaOypzthCHywlkkNdnAoJKImFNzZ3
h0nX14bI8lUoDE6HQqcd+h2WbZRsT9ff1lzzUv4dSNHpcWAOzuNUQ6hMsrfOevP0GytcWnnM/fpJ
D49UDJMdRxonoMSHeEALDk5gP8bdQolv7vdPevgo+REKLd6/IY3qlrfe3ligp1at5xcc72M3vv6e
Zp5jmoM9hAmqHVnBKxA14JhBV2BBKPulCvTc5c+N+cN81hVVB8gi5CP7gOCMtn+vLe9byAHy9Z8/
07f1Sd824CSOZagQ1wZsjG1qSPC55b1l428zWVgBqucGeaHj6ZOubfqGPooImJURZ+KrRe7PrYdr
fRUi97rRG8k8+qGp4lrHiAPe3CA4VEBm8Vlbbf1W1jck9uCEkiRxCENE2I1vJneDXQEBSot0XStY
C4akebZKfYB5ideklXCS+4EnrdrUkw+6LsAhIi3f6I1mbBCGRncF9r1DFrj2j6jxKB4FVSKCT/VM
gCX/fjQgHi0bg6pwLDR5ulbiCVb2QzJurn+zy01bWJOmnbKjsTrJRycJqQqf+6ovmp0+UiBfPCK6
fAtZnzyB6kLV8RKROL32K9Me1cZGVv5nlJYObi43O1mfPAKuC2q5nqs5mBfZEjzkrFxaJTljKFcV
NbfrL+py55GnAc490B0/94BFASihHIOeSl8F+sJacOYVTcudlddpQZDzCGp5iuGQyHdF9F5279d/
+tzVJ/1y6IohooDA8FV9hXkH13yFGqNPn69ffu7NnG/7YVhJ5bQNfMk1HDeI7xPLv2vHtli5fnH8
3PXP9/1w/TIpwz5WeTkBQFUJOGJjvUWS8qkUMnm67x6FXzaxGmqODZqfuXstZ3c6SrLrv32mbU7D
5TIJk0edD4oDFOdOHa1fSVxHIBBkeycMNURas7SdmLvTZI4VZQdpWyl1h1C1VQo3JbfVv93gjGMu
tLfrzzP3rSd9mayJIPQVwwDYPBzAMpu7WjLRso3mQjc7L2n+P77L2qQzE06oYy48P4b3Boc5Aj36
qV8+TZvLh9jzTUr7TgBX5Fhlarwr1XPKR5z42+u3mDkqk6d7+Fqj3sXRZe7ELKB/ldDtkHcSWZ83
3e9RKgTUb0lJi3WJj+ULOk4A+fLYYFW7fv+Zfv6/yDvZwA2pdZpTSGjeS00mAKMoHnC6UD/q/1y/
yUwLUCeDSSKFuafIle6kIUBhxFAVHgTfXlrKzTRjdTKYRAjM3FrPSsf3ZPNBwld4j2AhOPYy8mrU
1YG70TNNWnhjcw9z/vuHoSWHLNODvTIdmGKrKjMOLk6rtFrSd8w1iGkotFAwPo6SCVAaB0QNzaAU
+xzHW9NS9UbeBy/eMMkxsZe2VzNFBbaB/z5RqBqaq/m16XgIXEfz3ZLf8lZZDe7jWN+p1U9h3afB
qyi+9GCbVenVgO9/vWHIc59uMgLh/o4Ul8Klo2FjFiGSyDp5iUYcVSL7VdQRmLTKiZG8Zmn1EwBK
t1EU6ykH656Z9S6qon00qi8Wx7jXf9Dc75mMVVrdSJmrFcSV+9iqO/9boAdHL033ihLsibVdWJLO
jFjqZMRqRR/0TZTqDm2HCIj0aMnawr5ppnlOU/TicFRTlrSGQwzEKm+xPuFmSL9efz1zF5/sBqQo
dTMpqQmFkoiAaqzV0BGCIy0pO/7mR14Yyafxd0CdVfA9ReLYJAZ8MTWAIVmowP4LDWNDuQFjchUG
R8h2xZOd1cAUqhjGc17XSKYjnE+B3sQYfgUWhThE+6vWELLI+VJ/dUOMOQtixTbWfPGYEpL5MsKH
eDdkCYlnp4jyueVk/asWm/K3IIzQcdmh9lrZudjDSJK/SPBhdyjaz/Aun3AZNzTgLfYYrpYkkDOt
T5n0hlqvbKNUhtyRU0m9hfslQSBJrPjb6AXqPUajGHQqu4/PNXZl0thTrRCmqdq1c0ZCMCknx5ST
m3UjuY6b8/hS+nC92cyNacqkvXtDjbSzyhXH1SP7zqsroKt9o97JVSyOrVecRf4V4imhnZ3mGREA
MD1af6ldzTXbyQQhwk7uKjcTTq6CAzRU8dvLvF9q8MlSiKxM5gSl1DpTLy3dqapmnTQkUKjaSnzu
0BgZ7L/j8xiZI41SdOQ6GA1SlQCjHglW+DNNb3EonlkI/E3l/DCtST0JyVUY5c7gD5QJcQX2kvFn
bM8IUubVhQF/ZuD7Ow98uEvejYkFplxxyjEEnZm/p4a0JG6a6T3TvD28U6nfdnHnSCpOBFXB3SXl
+GYgg2eD8i0smu315jz3ENOvXeVtEFt+6wCbJU5G3ZTeUjXncr1b/jtFf3g/uiwqTqeNwcmsDsDd
G0kuTH/EIKgvHFxtyw4CTFQsPMf5914Ybadhe22m5WGphqrDOSxBB+4X2Pg/DROt5/X3NPcwk+HM
z2OR1l6uOjAZ3bUMjU9f9Ulmb3MbDJYGCBSkpO+DQlSalVsb5K5cv/FcW54MbIlhxJWexGejxV1t
bAF8P2HJPsh8qus3mHtzk/HM1jRiXMAiOXYBo/weBB3OgIW6/eUysTyVpw+wG61MyxSn1vO93eqv
oGFxHqNrqqPmpzrmP3BRvl9/jpmWPJWrtwmIrrz32SbL+Q1M1fMqc+k5/h6mX2he4txPP7TlgWxu
JfQDzcG716wVI8C01GrKrV5I48Hze3eNgCDdFFUEn6I6Gy7c8MWNsATWZRs9uHrvg60/V68MVB/8
jZiMMDPw5JZgCMBuHWHzimPpZs3GbpIaBZqZbQetBmijo1HQDeILVcKXVukQ4zwzpBfU8eKIg+6u
qwB0BIX4ThrijzAfxM7U3BsywejMUSQO2PB+jwQbrBO7eOkSl7wHNfdWGmFCu5Aoh03fkiV4/SNc
HrfEVOSbFiOYDMA3jhUQ+7Y1u7p+qqqwfElku7oBgFnu7TpN9tfvdrnpCnsyF1pZEjSeR9NVVBWZ
DLFVLBCrYWFhO3f1898/fnOvGC0T3izSWflOL9A5eTYIjvTl+o+/3LHBrP97+aZK1MLt6sIp28fi
7E6CsFJhpyZ96/oNLncIMZX+JnaLS8DAQFz08B39wf2l+GKpsDPjDpHF5N13GWzWLvdws8URCCiw
fEBfJZQPKgoefO+iWodmYX/1sRDf11Iu7bw6kDbCyOtnq2+ldYUm6uv1J517lcq/r9ItsSrDwxCO
NsQwgI3uYIm2PrvQnvqqXBjL5prDZCAG2jyCsihlJ7SeI0vDmvbioQe8/gSXpxcxFRkL4E3yQHah
UxERdCZ7E0GigeVqmzupfU6S5jHKD9dvNfMc/5MW6yPBCblMp2mMP3kZ/ZT9+lSOqb2wEr885oup
5jM9m2zLcjRI4jEraH/Za13bt7bdbqXcz3FcVr+NLn+//jAz782abPeNtk5zz0+0v9UYAzVED14t
BMqf94eMuMrCXp2jLq7fbGZwsybNLPd6l1wsSXVaEZF+mx0rz3QkCb2HlK04QlmoyF7ut/LUP6Qk
uduhb0Mr6OrGKiQBZK3bi9uXuauf//5hVAuCum5Vv1UdO89u8gbyrByge1TdIjoGGUDKIr5ztfQ3
+8xda+nveV91K0+pyRKLQWzKdvH4mbcJ8OLfH1LEUB5TUt4cglugQBU3NVQNpYYSVmTFe6GT2nD9
RpdHB1lMPputkhdclXXpSJYO/dpITzjFn6QBgXyh1Qvbwsu9ShaT0UGPCJ4Pa7twjJBk2rFTCLaz
N6m0dMgw99kmqzSvDyMvViPZMViGrgZVu617cC/X39Dfetz/lzdiajWyc0MQmVkIB88ANJE1aSxQ
HHbJg/5a/CDgziWuqKJesZbf8QcdtU1yUxzJMNxCVcYanX1Nm03kr4LH9Jl/yucAqMVqSV9y+dWK
qTEpiAPANlatOrFmxo8yXpxbaI+qgxZkzBcGrYtdW9WVSTFoEIWRWpaqnABvW/vE9vWNrTJGarXe
Hw3DD5444LHvr7/uuZud//6hC6pDo0e9JdAxh88yPAi5Zyn8Y2Q7f84tuH6Pi42eB5pMz2VpAf4K
U/VkjKDxfKPS9nS4YgWi68dgM/1+7jbnb/bhUbRkiFqiKOQTyWhvQmUANq0WoIz4lSEUvX6Pi2M8
jzIZsZqC9J22PFvsSOfB/7IiA+pgqz9gj/RnuC50wCb9lNKIm01GJRNLsBsMEr6IEigLM8uLPuZP
PnGqCx/mYmvmBpPRSB+NwPTKMKf5pvtu9Nu1kSo/i7r6cf1tzV1/MhAR41qGxKejEbXwXXC4F36F
Zp5upLRZkoNcHIt4hOlYlMWhDY9DnNrG9cgxKt/JpFtwHc/8/Gl9qHXJGNKJVDkJQ0RHAjdg2gBk
XJOJVC3c4uICBdvQpK+Tshh7TVGJU97Y3+tU2WdZw1lBwStLjHoda9XOhXK88L1nOvu0SgTynCCl
VpDYUmlfQ6v9hSD7Hav5bqzsByWoF07Q524z6e9daVlVpIE+1IR657IL5TTnpaibQ5SLde0RS369
eV1Wo/L2Jj0e/nHQh/CWTn1fQLyi9JFBnyfZt6x2gUlOWZVvFN+8j5N2U1fRggLsr///fzMUt50M
AuiCiGIqIgVK9ADNr5Of3ZZs1V4RSKCHgOhmYvBWSqXn717gs9tWEdZVhnwqhBwuDHYz7X5aY0qB
mZSqohZOWxUbIHgsHz6z1eTpJoMC2PGkUTqtcLKg+2Pgo7DxG3TmQtuYmQv+fsoPg/SA+c8r9EA5
wdsNdiPmFb+tYF+a5Z9slH5ebxhzHXcyKEC81TSIL5kzaPnXxui+d0l+kPxuYX018wzTSlLYZFoU
WAESax8sBouOqh7A8iISbxZm5ZkHmNaPNMuym6GRa2eM2n5NMSk9ZoNJEFrR6Asjz9wtJhM/Fya6
C6QlUJawufNikHe9Cv7eVRHXf+ozTLflCjr3sQUsf0rrb6oBXskQmwZ49+euPun8nKITWeYWuWOA
E6wVshwHQtS8fve5y086eWc0Q4H83zipfbz1PPVnDCZflwBsX7/+zMj/vy1HC72sCyL9FIdwG930
KINkAvPrOaqm/Uy14IbxZOFbzwzI013H6A2tasNAd0DMgdeViWpT5Ps6NJ+HfPzjWUsbj5lBabrx
GIbcAuFsZI7WqU+amTyMsbIwbsw110mXziWSoqxSzZxmxPBDvNaRVTgcXSK3Flrr5R+vTfcdwkMJ
3fXG6BRhuQ/l9hgp3uH6t77847XprqEqh6DXRgZrTiJXQ09IUIKrpFz44Zdbkjatc3oNzmXMxVy9
ajAIxvWLGmYP1LoAZLJUTGlmq64aF1bAc88ymdxFTCAB4UICdjBcWssjdV6cbFksdIu5y5///mF+
iHrs8l5cCafkVdW+E+oWO75P9QNtWubM8C3Hkcl5ZZcFK9n7YbXF3rcefaJciIxYGDgudzY2f/8+
gWnmitLVunqyfO2+CXJq4myOG9NoNrlgKImRAl1vVjMLEe1/uIMutuQxphpsKz9HOd1iEn8CZ37w
k2+Jax4lz95D1btN1OBeI5FFC/tPLew1e7Kwb8MySg0SJR1DmOtOt9YKaCqiNTbXH+zyBKtNK5CJ
j1dYU+G6+YEr7jDaEzGckVWqtVK/4+TC3V+/z0xjm5YfI9VtS8Mu4d7a9pMhXOjbCIKQbS00hZkh
ZVp+rAm/6aqGhEhiDmGc/gBvf/2Hz7ygqdV8VJsyMEMJZZZSfE8630JJYd8CZG03Sk/J+/pd5tqX
db79h85Y2IFhJjnrKNmMNmaiSNu2I7VvID370AvFigkt9gm3TEJ3S8KDsVJElWzLUWODX6vFEsRo
5jVOjYD1YFVjD9fcIXHstquCU+i7C19oZuycmvFkZSRdvmfsDCzEWE33PTAEWmJowINkb3pdi0nm
CBY2DjPNzZwuueISjGQSq0Cs7EMHtG5NnMQt6+Cn699rZuSZWviTmMEIEEXmELKaEVXQe0+WO6p3
bOiDY5rL1TaP9H6h78w1wfPH+tA2ItlXAk8M8snwRLKRB7392aTAY7h1tTNCLV24z8wXmlbVsTGE
njKmRB8RSYKKbV1hVpLbHLBrt8vOCHjQ+dff38z3mdbUvYYNZRglwsnaN9mw9xJLe0TBC1efe2GT
MdOuY68DQy2cQQhAz9XKhnvXuo8BsR+f+/2TNRKryVjVhF84Q2YPTgOZ4LYt/PGRaE95YSUz08TM
yYjQ+5Xqkgsjn2oovatEwg8TRvojRe2bJInyLbTR9+sPM3enyUKAk+UCZAzUspa8+m7cBOkXM+xX
LejuJv52/R4zH3zq+gxIj4YFTj0E7+OPwKzu0Lk4cgZR/vr1Zz65OVkKCKQXAWFIw6lMMhjchLG0
L6S1Eh+0MA/MPYDybyeUe6DKXeQGTlSSP56qr0EXk+npxe3u+hPMDb2TRksKs+GGSTmeFEqpWhgd
dCg+1y8993ImrZU22VB7tuRTEulORAiWWd0zeu0kHLbX7zDThKZOTZ90tozU8AqzS3no6u4B9cet
4pVHXErfm4SA58/d5zx0fRgKfVvxROaNFXRsfR3Lr7LUwuGusV28j9aSmnjmS0zNmno0JihvaKtu
Xv+US/dL3poL89JlGaEKufjfBzDV+rzkUqgLJj0g5/7IInwPUIVoMy+7o0Os/Vx2+sDsVhpw8oXX
NlO+04xJF3dj2BVC9ZSTX4X3UegeyC3fGNpjIMVrLSF6I88PQ6zsgLOuYn3pzHnuRZ7//uFrgaBR
itpX6fSFfzfWw1eP4KrrDeGvwvP/lUGgTP9e2/WqKLdGTt6AQBR7TWThKaviPtySbR3ekgMRxqsx
scMceqsVl2t91FqnsGp565oZc1tWhlK0GcPIfMm1urQ2Q2gQI4lsJya0t1bCh7ouyX0GGkzRI2/G
aJ3W8bCwtZvpkcakRxJt46KR4s3EGiFc5Z0C/L7XHqRhYbj9Wzi/8Hqmnsq2z9yoB2Nzkhqyy7w8
plta5JKXFSkmHNY0G5G6zYtNWQoIb00KVJoo/U423fjoUuh/SGqCPNU4dzedSURpKYlkZ5oE5HW1
ohxTV6sWfurfA50LP1WdDnxR7JGJ6ILxObS7Ye3uxdZfJ1v10BOzdsuRzGZc33Q3+V19Fx/SB+WV
5Njdkr9trkP+T8fu+XWm2ue7NyvgE160irqt1G+B4FsrPV+Zv6432Jn5Yypqx5lp6IzwtaPZdwW0
fW+bGpvPXXoyKKYElPdtI9WoIfL12SVCqDMxTQvfZ+aHG5OJT0pUWN2ZKU6ZUj30pDWu2pjoqib5
fv3Xz3WFyedPBSqHvmOdI7K0h2bjEbYQNcYh042KeDnJv79+n5nBaCrMj0slzayQD1B3wUviibXV
egvFjplH0CcfAHZkXrRRT4JgYN+N+GmhRhHdN9gnUkd313/+zGeYuoxJEvDs1A5JDiPOM9UpAoja
eq4qaaF9zryeqcPYDrETWGOunYgyfoSuQahn9Blli6rpk8nHtnvGlorD1cTvix+11Sp3TVYzqHzu
zZyf6MMsE1S95JFhRXBfGT7Wwrxpw+6x1MOFhd/cx51MNN4oMtLdqg5r3g9gUoTZ3RcddHCi0K7/
/nMruTD+6ZMOZqWp12qtlzi5/quCxKVCRI+ad8O6kYiHozS60IKUv9bgS3eadDUtJEFEbYbaKRLt
oI42FcybRkl2ukZ8cUr8Z7qVfWITv6vB1o1/5mNIdE2/hdy4UsfigNtbC+AaJU/IVeFQ7lXrKQrj
fdK/kktEuDOu8eI1bP2T7VcHVdtXpX7TtY+uRiAdVQ1Shcr4zS9OuWGsqCzlIt+cmVl+veP5792i
ZxLKOeLBRgtLfQD8IN+12iEo0PQKSm7eity1FSKKVV6+ZiTnuPyv+4L13IISU/wJxV0uZC79QFhw
lSS7UduNKQTP8QBg0tQPLieUVvvUeX/0bHwwye3RPaDxMCFJ+hmrnoyOG7fOd233J7d2ct/tQuIG
xNnA/Ycoy6NLqrmI4409WBtdXvkFGr3u5Rwv0ZlkP3+3xSYKbgOSTjV7k3fEd+VbhCVgO/vhXB5+
EeMhCp6irFh33vfixZdYgay8fBOgkFPJAi5LsO/w3OKKBB1lhcPkILn4lMBiGe0+sQ4atkPyMdfh
uG0ExFUSbjEIQgku1A0a4FXh7uTk0SOKZNBvRHKbwgSTn3SWyKEE41PaB11JJixZRblTmvVa9G9K
KO8iLPBS/kBUQblSvFUSmny1nW8cqNd63UpV9qXo14XnBMYxC4DJqhuWEEEGCarbkPRocBws57es
WglTX2fe/UCwSBIJ7JgFqTg4MpFHFRqJf2BJxlUjv1f6bWkYOzBmKzLjNl2gk8qYrv1K7NgzgOt/
zvMnYq7BfXSbHA6dPKakKxCuYq7N4buW7IJU2sLRXZesooqbAk5/0t24/Q8pU4lG/Foo28w2V9q4
I78FBuhz5xMQ+EhfJuKpWyWCaZh4ObYOu9Lk6fsfVnevU5KKNbJdOk6V1Y5KIiErxKhk422trgCe
5L+0eB9HK/8b8eep/SeXfsvBb06jO5xwIGhDX91eHxZmtlRTKU+RheTyhkntiHJ8N23riaTvbk1M
51s7lA+BLL1dv8/cwD9ZilajjDsH2q2DiRbSrEiS+1Qt1IXC5szVp/yASisKC68jQ07ThQe/EC4R
vrl5uP7bZybFKUAAHAwWOc8kcdP4JbOAAx5yTrXYfO7q5y/zYWLp/dgf8eBETkNYa0RTdvO9pTcJ
hVFtSbdzWeWkTTF+ZaRqMZNL7ZReFu4w/xJRJ7fqd08NsjsUtMGpYNOExk4kNYkZrvT1+rPNrXun
fi92OCpyDngCYTQGHmFtxJCuUrd2V2MQiANlwPFNU9Xom98o0kb1K3L+FMKIFiY9WTtPOv+bjMgR
nUzbSaF4cqQFDUa90negjLk3qlv6j3Xv6d+Idx+dVOPssda95CXQhPaSlmX1bsUmXuik1/KWQDiw
Aitb95pbV+V4DNm7e1PQS7aF3/cbLYHabA6V5TR2RB2Qnc9emKOMWli41k1bl0Oz6r2KmKqA/L6w
LoqfIRnn+VoSLRm+rhVshVlaqw5o101IWvhNOiCP9ViK3RN8Vj8MTYJzptHFj7TnlH9TBKYZrXpZ
Ynaos+G7n9nlfZ0H+hbCcvfiKxw8r4Yys16pplrrfOzFfhy7ktGn8suD13mIAXvLJjW8Okeh+uzK
/T7r33xXNI9V6NtOKgr/npQ8kjmTEeumhmkndr30izvU1irVg5ZrDe4tOczMPkVL1VCkqrnKm4iZ
Ow2jfYImBFtA+ZZ6efXAUChvzczK37S2KLZuSGIwQwIWUwVDappF9r2V15LTW0XNkrwiqqtVc6QL
SP5jIUe7vh61V7/wvTfbTq1jSR7kpmQoWYksd3dVC6tQ7lxy60uim3WVMHHZMrqdF6DPMaSyewrU
iF1LSWKvEmp8z06xw22njMPW7ThCV8xc35JQHD+KHM3EQP7t2uOshBtL4bEJNaCLuGPXbaIEz74r
Z9vWVpV7AtSVncn6YJN6pbyNYe5uVdF+I8g426vgvTZ94ue7FInkveiT8BT2fvilk8kVszhu3bhu
BHIsbH50Vld/qUGdr+QiU39ZZRZ/qyOXOF7RFducwopKoFaztB+9OKLRKyarzaErW9eLitap6ptz
VBsRhiuWmwtL5YujMVefLDVVX7FKodctLM+fvfxg9S/XR5O5Xz1ZWFaxqQ7ykMZOYI/ewZcCeVNI
vnjvSMNdqmHN/fbJPJWVSSOT84PVV/vesPiSxyXs+l+574WhaFq9VIeoqIa2rp1qO+7KY3sMnOwE
N6a7jdNV8mxtqJWt2m11bO+Gx/65fdbeBfmXv70v0tHdviy8xItTgWJOaXSdqwyRIsU1+uAbJfzN
tmMj5YR2EvTLllIW34bmU3QlbjWZ2WTPi4j+MlqHE0zM7+GKJHrA7ku2lr/yvEsv9LyX+jBzhnFp
m7Fu8kLVptjWsiW+9V4DcYqkxg05keG2HiDaFIj3tggnBhCPrrRJEZyw5O3G5560pj0hm0s6wotr
KZ733G4//J6GPJnWk9XascieKrOHlHzxLCJKOX6yknphSpu7yWRC6xS9ggJV8dC+wUt9hwm0ySsG
tOCdLrfQgy/P2zzKZIAgm1shclKi1uA2xTGti2pPaWlch2Fb7cGqSDt5IIpYgTFzNzbs8aqgWfKM
zj3hZPg4k7NrNwlYrJTpnZxU2ZozaqhKJaFg5GadEiPbXB9QZjq7MRlQLM8aBiK5WqfV/ZWb/sfZ
me3Wqmvd+omQAAPGt8AoGamTmcx5g2YJtikNpnr608Y6N/nZIUiRlrSlrL1g2LjsvfWv1QEf/n7+
5LU2LJeRTE0kAQAiJpUcb6iVSzDb+Bh2VKpQYoDuxNzmG2frlXVxGYWdTZv3mjboMG/kD2nVA1Ay
23YMrYq/cQReac8y9lSIspsa8ONhpuOBYz472Q1rlXHXuGWxh14PPqVZsRVpXPksyyDUQAhRTc16
oPRMjruWZxxHd9iyDVjrrcWqIXOrKMte9bGl6L05oYCr8Zpz73ZbW8jaC65/f7cMTP4E3+JyZGff
fujIS0ffDPL0pWHlLiZ/Rpqyz+eyiwc2RKn41/X/hvqB2ABSkXRjgVnr/cXUb+AO6EIejw0CIJBQ
K1WcUptnGy1Y65zF5FYG8TkMSHBT88rId9xAwvgXp6qNH7+yuy1xeLnqLJgK4ccrqWG03fWPDBgU
z7OPRMLXD7lDGqSquc/L6ktqPZv+FwZ797mNRjUQeqKizsMOHuhhN8+7ecfvNukDKx9kebm1GjXU
fZt2cV3AFBdXREv8+Xw4fRgTBJrx+vd3Px1zucBJEOtfZppx0U8HzptjUdvdYeqpGwkYnzTDuHFH
X/nyS1OQIZuBzjAwdku7iprpoR4pgHMbLVk7C/zPDdcsGtFVVyfBBHamhaFRpstZdylJ255w/u5D
2og0VByYG4XT/p0JOdoe6commnTe7wC5dp8b5mypgT+WWqFvF6sAdVMfN0vWxrjKA3FJ5zMKyo8O
jkBB14g/I2f7irHQQPwwy51DT9kc+K3xJRwpXn8dTO8+LVxJYWxDrudY/8kzYGXxi00Pn4+atQ+5
WCC457k5yzHgWf29GaBjh9XuhgzxugZ/cKJzFquD55TTlJBEx6NWuHjDE5P/blwr9MY++vzHX9v/
wRuWpDptUpdwv4ZribqvVRGl2t99/uSVblkC4mwMPArXABD65xrJzqrdVZL+mmEj9PnzVybrkg3X
diYfS+t6q9KpDgchnKhl/OC6zj08O2F84Q0/a2r8+/xtHwPHbLpkxaEitIXhKU5hiUecyBxnfVtN
br3rbVmeobJTl5apFn6ocwHIuIdIge2RvTDLEUwfG/gz4g2v0p/NeMSGfujczr6DF8a00RsrI+U/
MNa78d3ovqlaJvo47119gSs9jNOcfAeQRh+SmWy8ZaXPlwVjyu+gkbzmPPtIljsYU1LYwoISBhvd
jQ1rZTwu68U6X8AVy8ClEN5Pt1w1p8xkGwNy5ccv+XgE9eudaeKgQ7PHpugAPpUwqEGpdXrn+yoq
4cj8+VhZaQNZLAitbcJJe0QvOflZDZG3RaP6r2zxo8m6WA4cFMoxWId1sQ4hdTzJxzTun62ojPJ9
tu8DL4Jg8AQnr2fn4sfqALb6xirxX0XmR29e3AxgX5Un48i6OLuQO//Qndx9vcdFPQuMW34DM5c9
TkX3w0XE5c6Os3OyY8/VhmrD+i/4/tHbF7cHiZsW1tcsj4HANkk4JsiGz01nw0kX3r4BsSz/OfP8
8h7aYISM+ha57aAqXONWeEPzxvrZ9cJZiukO5tLNpag4JbsKYVg41XTjkEVJbUxwWbYLCOXqggf+
wCA0Lozkj2sNsP5Qnb1zoRQOeu75e+l17mG81txxossIJgZ1WAj4qM1AcOGy67fnsmHm1WbHDzNY
q9+PtKX/QJmawB+pydvkZ2LvkNy5Tx2axS5JkfJKexLkE8seTBvZGzjhOUiXoCbkqJzReClreMs3
npXtG+D/IsOHrZBnlUAbjz1q1DksXA6ZcB08AqmullTaCWazk3+YKrOosFR28sVYIAPYusO9dInx
MzEUvdgNUkYpXGDAR7S7b3NbFrvB98QfXjoGXMTK/kWPbn+LQF0aiNbxkCAcWFjQRj6hCDILZAkr
KCtPu7Psp6tmx1MiojB/O8KVhx3nqu4uMKFMahiip8khb3j/2FQG9NRN5d1pdNuNiQ0iNL3MfnQG
V4EAgwpx1Gnz/G1KchYgSiT3yraMg2hzI84KM93D68iOTRQQhRm8607cMOD8WrjwASk77cCfuWoJ
hEgqec10Osug6Vh+TKZsrAMEjlFSU/vTuEuKargxbCKfa3Z1yCN5nsekbV4TgRhwXXfsl3k1molx
IiFBBdRwlEJPvaWe/29R+2BcL8tVG/w2V7FCxMQi7RBMCLDLCIMLP4V7afnUmi4iJwPEXO6uN2f3
Z0HYGU5IClIp/lpocYRKJP3FTWlBbVtOz60jhyP8vMEO8Lsx+NJyttTQ0AGSiqyFhOOaSrbbt6Z7
+vzBKyeEJQfATcfKV7BOODcCAzOf5S84uucAmtPT115wvb2/2xShpyiToVXk7DBESUXp2PCEn8UE
I2WHfImLZNNlxpDWxVxmc9XFAvlB/pTDccrYYu2shBmW6aIM/ULdDAPE1peRzKGN00RaGEdhy4OY
iv1GN11X8Q/G4bLoPzPoyCuFLzxASP88TJxf6qSwTuDsGUefNXOKNRZxS+1b9pnr0n6crZa9tfAo
iyZHQZ3mNgI66aS765VQESBqJErTpDiYRl0c4S6Hmoom9/YWCF5hXUzVM/Be8GwClu7UZSnd19xv
D71iXQi2EMigHo6LmnF/3zlTdZNqGJmWg7RPdp+Ig+zz8gb2Gt1Di+taXCdZGibA4u/KdkxvCW3c
M8rb/Agr9HBL3dbYT3bjwc1+MHcDeCdHG2h65GDIuMPxTEYWg/ZhoytXenKx9QvII7qxysEC8Okf
01APTm++TMz99fnjV04WS56BLpF3hSQdWWN1U2Tf7On3589dm4mL7T2X0A9kQooYrseRn3aHgahd
0nzJ2hFTZLF/02myrQIittjzzMDpgfRTJLJLugelemMMf9gzjrlkOHoVt3qqlYwLOLHkmXVb5N4W
sWXt2ddee7eMJJ45FLnsm7jQYAor8zXl08a14sMJ7pjLSuu8snoIkYCiarr0VUO+cSoUbFfzikKd
YqT6QRqYfF/4yHjX9Vz8rhl89EG7hQMbzPSGYOzHYMp1lG9FHD4cQnj6Yq3N7IRlSENacQ/FiFVW
EXLHvbsVhFt7+vXa8+63TwlIQh5AQLHsaX6wWa93jekMB2X33cYI+vB6gAYsvnLp1xCEK+3Ehjfd
Ox0ky0LhmkMho0k4/d1Y/NAb7saBeq0916H2rj110Rv9nPlDXBtt/g1uS3yvlR6LwGR63ggwrQzb
ZQG2YUxp7sxX19n5RHAaqOCD+bWRZP/fXw9dYdGXHMrunv5R/nNb/siG588fvTYhFivRJExFuFNP
sbS6A4PUJChKuKGIIoE0b+ZohLE1rde+wWJVstzenGaCb6A4Al6eRnVnW0EY5mXjxgHnwy+AEstr
VPbdV9aQaUHXSYeYp/ov50YscIwKP++oD389nr2YzSqvEKnEufcMO1VoqKsOdzHmivKROpm3BXpe
a8BiUqfEhy0vdQQQBOMOCM170mcPn//+jy+zaMBiSvO87L0MRuwxMZvkxhcdjBX7a0i3mrP5QLQ3
RYARJC8zqr7zCI7qZlhAmXOnDLc/qbKfdx3itW8lT4pzVXlNJHwCHqhbzDrQUC2cSM/E49hW9UHk
Ogs75tlvn//2tb5f7PIOBDNGZ4zwNmKGDPwR5nJFVVMkjjN3Y+h8GLhH7yymGCemx8SMKreE6led
uCIA4HHGIai4pAznmwGgKdsf7x0PCOzPW3Xt+P85BeKVy6nnCFND8emfDfHDHT14Hb4l9Z2EVPPz
53+cRMULFhNuSKFI8zKXnn0nDfPMDVOj3SnTDuzkG5maHc1zZOveICz5WouW5c9lV3JFXLzQsZud
ZXyvTGcvEig8NpgNKz22LH+2tKwTYQ5zbNa3c16e5sRB3i+mvbdRuLT2gsX8Izxrpe2IEumby1V1
VdmvtW8FzhYWcO3517+/W6DA0BOw2C39M+VOoMivyWVwaf3lwMLu82/+4XJO2LJi12o6kVSlLONS
/kjbFyMB7g6soNQcIx/5p89fsjId/evq9a4VU+oIJ+sxV2rvN85QQeL88bFxfP7wD48FaMFirhdN
UuQmoVNsi7PX/e7adq+yEXLpZwWQlcF/f/6atY5azPdOteB/pL4V67Q+9dfFHCi5A6XpD3C9YVRg
lBtDanUWXnvxXW/hqgYART+U8UxzJ+Kc/6NDBbkr/Q22/Vtemk9pWsZpOn1HXH0LK7hSCseWZIoe
7vRACg8wlQRXW1feYdJOCHT8rkXMxkrgBCF8XkQ8F97e1WOWIS2pNw5Ca6N8sbD5VFlJgnJ03G6e
fGA1JaehmGgwiq2I79oIXKxsbu6W0qHgIJQlhVzedbuwM4ZLNfVyYyKtvGGJCGimMR0octHnGdDV
0DGM8eC3tXcLdwS+8Yr/bx30wQ6whAWUs+mBY5hR1O9nHu7QZRt5rJ0i5M3I7WhOTqB7ne7mBuHE
ELLYKvYnRg4Cda5HkwDNLmlG3oRpwDyuL/S5t+DtWngFx2G9zGDdjcoKo9AyEqqBFTh3k13ajQiY
tJTPd3zw+8AZyiTqyejFjqp5OCK8cCpHTZEx5OWl9TwwjxVLnmcYvd0VU9Mczb7unrWmyeNkA4eW
Cd/ddYxmp6Ku2IHDTxF60oaHXm8PELobbaQM/iuhdhexphSnGXlSyEOZvxuZNey6tJRxnnIUxalW
v7DKmHfSbsszQrVyn8nRCPnYT9/assx2qOEe91VtpQda6ORkgdd08hIqQSYp8FRVUnkL/aj9qnOW
/upmX7Cgnl32t5OWPDlsSA99gZ/fEepnQZFU2R5Y2H5v02IMkSHOv5li7veF1iZys1550crKdkRJ
85mDPBjRrHAfstZuH1OvpDvZ1+yYD6p81R77Z1hWF9pG44aGykUkUo+BsTiXR49YFMehAQhnpySh
i1LL0+TX3iufqPoJWUv2DbWKbtSLVARsMu/Aj8kD+KLJfe5q+6hb8bfxYU+YZ0NxLB0Gv+Ki7UKf
IAQvbT4dOeQxkWqJtUOMdnrqpg7fG8xlK+BStDunmNVGldPKurnUmKVelU20cut49OwBaUYfLYVb
+rBn2klPFIKmW8tEQcPGbrAyDZfmqAMrlJ5n10FSMz0jTn30ejcAnH7j8WutWWw2cOC0E8UNB6sk
V+fMRiwNefgpbIy+CkvaOztbtOLp8y1nrS2LLcfuMhf1n2SKR/qb933gT7DwqDdasrLmLlEgPTVn
2V33ZJraKHOy6iZo3PGpFgjTdY37xa1/iWtoBqWoh8R4jLzNPRyf79NefUNZzf7zLlprxbXr3u2V
OaTcbUM7sCbq25bely1owP6PzP/2+eOvB5SP1tvFwYVpLdSQ1R6qC+l9Zcln0ie/vvboxUiqdZvl
tkvd84y+zsuzSrdUrGs/ejFsJJkSnFSSOkZu5kk7zS2Z2o2NemVE0sVGDSa7LXDmmOK0nuDr3oSt
heoje6NL1p6+3KS11JPl91PcAW3rA31CxzQaE7Yx4lcev5Qzd7O09FzNVTw72DezDNAoJMvHIAHH
aGOHXhmOS61yMcFKtqxLD8iQIgmydPrnWMOzyHvUrBnN8fORs9aO69r0bsz3hlRSwcsldgjoOo+4
Ao504/uuDJ0lhqFufN4UhVXFfZ0Vd75MgFpoE2ve+MArd+ZleX/niq4r8kzFSZuIp4lSb4f7ubuv
XBaksxj3XtZ051GM9FDVtbXRqJX+WqpN05zxYZw0nHe6x2m4m1Cn57obh/W1Zy+CPMRPhrLoCu9s
c3rUpPwFGtqtrLaUSyvbzVJYKnJZaMPGjCjGF6SUEBT+k8McI+dPJqpKvzSclhXOXekAndSoKm64
dwdJzE9WNZfWcTfuTWs9dP37u9EqrRkehEXVxFAbXUDIhplD3QWjO/75/OevDNmlwpT4Pcc/SNyn
WX0rHffFEsbz549e++mLJbqyVN7DcbmIlaUCi/7oUH3bmBv9sva7F6t0j9rmyinsKTY1KogSLxSJ
+uKgXKzSSqW95cP0HnuuF7TlHGRZF3rOVnB57ZcvlumUa9dTvUPPyVQUN1bB55MkmbGxo69c55fi
UWHVykElZBFPteUF7mQcSZq9TlKcLVbtGKCSsAkad1/6wks9KaLXZjukrIhFg3rnnIbIFAdWsRWd
XZm+/6MgbenQenmOCn/TDqGmDMmYBImGEqKt4ccyhV9rxXU3ejfFGoe1ntRjH3N4vJzgH1fdMxeH
0pzR5ufXXnEdC+9eUcCax4RFTQnXgW+kv6+mJ6FePn/0WictZpmFe0Gde1YdN4P5s80R44JPYtCk
kMXx9qKdcutctDKdl1pNqyOGnkcGGHCmHrKRvGhD7UhBDp+342OLS8L+q+h810ezxkUgQeF7jFJb
Ftem6AKvBhzAL4caZ5mS5UHTWFY0MgPRyMwZusDUI32ik2W+MtPvDBx6PO9xMBxnD/NedXAmS1u7
qkOJzgHosfJnxlGbeqIj3Nh5UoqbxKfprpBC4Grc0u8MbPhLayX5YfApirAdW/0FrsfYabenJ2mQ
/neXimLXEMIuWZKbkHKY9Onz9q99x8WyIF3e+FUup5jnbmwnw2Mzi59wfgt9lTw1lb8xXFaOWEs9
7DxJyXAFqxDJ4d/GMTlqKMGqRDwa1RY0bWWBWwpjm6FMk7mxQV2pmlNiGkdJNnO8K0egpSjWT2Ee
o5MRzGg2ZceGZ7deS84dLe6QUDkWM8xHe3XmXbWVVF7rr8XiADA4PCTSHEc69Ubyi5pYKFA5MiZ/
P//sK7NqqWsdEmdChgdiL2L1bSQmq3lhTE2nvnHtjQPcWhMWiw+C1llfyhFugwAwtsU3nf2xfBEm
iYq+1obFEnQtUeEpL63YybIkQJTrXo2gciHAubFCr8CcoCf+v+tnKidcy/JCxWUejnt+a5+dEJXC
ERzIgE4J1BS2kXEDVf8+Cc5PaZTcFq8Iw268fm1ALw4ETjaNdp7Duw0Km+llgmHfMfeIvaWpWZn5
S1YU6E2IdLayiS2DBN2b6b/N5G5M8mj48/n3+fgFZJnGoVXCvax06jNLGnoUWZXsZS36e7N2sKja
FkokRsgsvzTcyBJtm445vIVQMnCGmrcHAy5pUlRo9u7JGBMC1Ar5GmmaLOG2o9kXLs89BTq90AfU
0FdR6hg80rT6GgmCLNM7KOvOrdYy1dmDFTcD7sPhUaGGNCKSyK0s3sdLAACv/3dwm5JcI4epOsNy
+Js72CdU3l+D7N7G9Px4/pNlhmfKOxhWuU5z1j0Pk6swPHdCiMJn9u3z8bXWgMXsVC0VtKiIOufq
1Mwv4OMFpN66X639+sXkK2ApD8hHqc6m0ncNdfqTVaVxWVkoPsjSrfTDx8dm4i92X1gUzyD0Df15
TCQMyt4AQgnxP136nXomTgds41usdNUyzcF8DavGsejPFfwhcKnoW7DJOohiUfX1pdWKLGv9h8RH
Da3o3BNtbB5y2yh39WBXGynh66D835AeWdb6O0U6w3V+Emed2HMAdLAJHXG2VXa69vTFx+57k4Ez
IYszSWQSGSj4vhnBidtYmVZSg4QuvrLjdz1Ne0FPRI1/1Di6gTkMt/BU+KVzOE6N817K/rmf2R9h
QJ3+pdmxjJsRp4UaHVGTs2/KXcvT00zEqUVtxtcevwihoBIHMSGEhs4Fm7y7sRrIvx714jE1qb/R
byuDdlnX36OyeXIpQHSZ+7e5JpOyeBDPX/v512n/7tRf9RCqJ8SoY0fOYge5EtwWbSXvlIfU2uev
WBlUyxQK5PxZpTSr4zJDqsdWh8KWG6UbK4vTsvw0hU9w16VSxfChjUdXI5gLz9VCRibdys+v/Ppl
uakUhmHIAe5xroX0Ug99PmpDpo3ZvPJll9GCHgHjyqAaRoMDNJNNM+nIyq9wU4QZN+51a69YjE8g
IebO7xDAaka+5wlHLYOHRHV1+vzjrs3pZZCAkpSyPvHrmBbsNsnms0lvDYkSFzHel8OflE3wR+m/
lWJjs6P/6YU+WAKXOTKikN6TXQENdM4tHJ3Mjj1Vshn6oKvs5l53LrQHtgcgjIKQN5jHCXiezob8
q7HsNAbpwP7umw3RN47ovSpwzFq2x4LVbRmkaV9OwWQDvWa6XgPTAc8a8J/Y7m0Fc888MN1yOrd8
AJGn16o8ykoADeFmwJch7Y9rMgAzxdyRJ8vg1RgMwzSfPX8wDjVDHvoqHjv5jTZvSeI4J/g3p0GF
cP5+8nCGFhaMj+Ew9lCASB3CRGp8JeBo7qeBlLcKlVnPMuX+Gw50aR7Wbo2SE1qkQyg9twKdxx9f
qZBD1AKdG5QZufOc7BGBujFE9Pixnf087Dkxdi3Nsh2aaezHmsEZshp8AOaqKZpBRT6iF/qgGgFt
Y1nR7hvcJYOpz5Fjy8h88KVt7k3DB4HPAOTPcJH9LsqCRW7l+0eDgr0z5edM5/kj9/Vfl1Q1YHzT
bWcAu2ZO4LqNHpLDc1m+Do74Zgwj0uUow7siJ9qDnWc/oKLDHYZpHAES/ySLZARpCCi+sobemiiN
bFPjPVm5fclGRwRuVo0XFBjDvBukB1/6OqDaT/d1Yp16zC7k+lWxyzrzxS/NH4bAzygBeILyRR4G
2wFvs0IDuenTXQGtG8wVc7G32+ZZjOkfXct/TFUX2/WeTcgVDn5mXnSfvhTDdCgcDt2oi2APcUYS
2n53EVeP16RRZgS0EJRIItnPXV2eRZ6DZqiTYX42OVI2g5ugUBqpcStrogpgKNaDUghp7rMtvJ0v
VcQy42Rw9se1+UNROn3Ar/DAlKdGpFu/DmZkfxiYP2Hvwv27cbL9kNTHIqVJmMEnEhwW8GXYcA/r
hwKgwvIJCAl9a/caeleDjaDr6e9MVOLo0yu/aT4bpvD3pUynQNJ82usOkMCU/RiovCGy8oO2zd+u
i6zDvB985t/TvJb7Zs4A+CfwE6BdW0bA/+dRYue3xWihFDX5ZoLA1LnDrvJJuxMsOXgOypBa7Wd7
Ny/nkBQamlihvIjaiFp2vNnj4IeDB+5jgWdbNWKlwobWg/yUI/uXF+53F8WtGNzpr3z27mrmoVJP
qJuuqy5Jw28Uz64JEi8o8vFUAzzb9+Sx5Syec/J3VPkvGxGME6mvfByve/Qb85I74s528j9jrr67
zLygD3E4dOqQZo4b1YLMJ53oJyZRPjemkwzsMrm4dfXTq+gtmT349/Dqtxh860idFl/PZ+WxgIQC
QN3ktfIwIKvZVoFpdzSUFEyVmjnfefkfog21hTkB91KmReiAn2dzc5dot9sZqf3LLLwnJcdDxrKb
Vnu3NiOXRCTlb5SdgJtZo6bOJMNvxct6L5qiCYRp3ojUgIVRRlRgjwTvgtc3mEr+c1Ea1xJU8b3O
MZAq7trBDAO8iHdtg4QMjVhPfmTI9jFdH5J23CfCh2MEzUPfd9mOaGM45U7Fdwz8KozsroJkth6j
tHB33B/CrhUhp/5r6xjVa2GUJGDKTUDwZC/ujFJ7ohLxU/MqC/PZNg99DysCr8LoBgJX7izEDwMi
LBaaMJqHXU5cubCDA2bKxoho5YEl6Tft6DSYS+9vr+z7IUdZJTIz6a7NAS92U+9uoqMTGbJ4rYv2
Blp3SNxsVO7UA31xM+d3ASvuqEiYjbsXpXsL2YtwosyJhj7/k5Dh5Gaq382IqaO02z1acArtjEqF
ak7YvWXU0w6ODXdiGn6ahSwjBk/loJN1FnTzbERWQs+dU9xhCXyiQlg74rZV4A5IW2C5x9aU5jtZ
SB0YA4oKUSp6M9YoFixbCHzBbK2CvO/eDENBkNM8Sk/f1/ZsAEVZq1AUQoRjAW0AFc2zpxsXwDvy
ux6nbym9xsLSHBA/7keG2/0APC+qnNqJXLcGM1X5Tx1ReyiNVAyx54U4+mac0kdZVhcfjL0gGaCD
9irnu6PH1xJWxNFQo2DO9eHS2VnfwbqBMqfB/7ES7vOUsB9lM/xIaHdyEpMFnWGXAeP2d54Y9WGc
hh9zatVAvEGEM3ZtfwL1Nppa72yVTZjO/Y547VmZbb5PJrNAz6FRIELfgdx2B6lNE3rZhJLfht3B
VYJhs5Wnegb11PRlEU0Erl+Tne8A3KGwmCmHHaTRf30GCJzdVy3qUcc5cv30PNXdD6jlUFg78n/Y
cECd1UPcs9oJEFIww5E1RYoTSu3eTLVOorZz0kj59nxoRh1P0g9djoshNtvQr7I7HAC9PfXd681U
7+dE/nMzsVMa+NYSAZ2q0BwgehYmJegTxHz2JoofM9pnbAwX8A2doCDV2zTP2d5ztAzhiwqrKeVW
R3MCqR8BTgNacwkrraIUoWE4V+wI9vBKlV04G8avLjfBKYM5WYgKThfyXK+GzGtEVVoGrC1xzYcy
JWZUVKA5stJ7QGzdDpSpIhyI0gMSvATjuu0ibNT8h4MK0wC6kDEinfuUd4UdjF4x4nXyOjBQJnk7
Dp2+J7WJWhUw9MOKjvJOwA4N21R7FKK9Rfl5hmHBx2dI1W6M2oC4DFm1aNb2v65NHp1UIxjJ6xtz
qO6aGVYEukJNt+9zbLCdH7aJ96sk3niyXfBl8e8tjAVCgZilcAV2pnZnJFxGyrKwN9ut3rPBsR/q
1hd3orbkzh7MJKy9qnrVcAa5bmBp1PTnoaqDwsnh1M2LS2Ygst5NmY358NJ0/+D+sIPCEZZL3Yz4
cX3sPfGApEdg0hYlyioxzoNMD007YDMn1Q+p+zZkDT5pZ0ezbB9ykjy3bg6wMLhSSfdH+wRys/G2
rBvoD8eDDRhOUOgG/CxKwlp3t1zyqJuznVuL51RdEN8IcnNA0WKJcvHEiWufHEqrCpva+gVVxzGf
rQPkuPeklWdZ2rt69M9TVsYJciCWPVzyDsZ6DvIuJAnnxn9zuvoyTOqHJM11Mk2hT6HlsmkauSbW
XGxXWag848Do7OMQl97YRr1PfYjjDfVaDqgRr9IjDihRI5L7Ci5ELrjQqHX4zgfvofB/t1jCqMXv
88kI6VibUDnImz7Vl9l2DZTKSEguvYdKSLB7sS0TDXsZx3vR8KjcuaYXeRAXnvKcR3Va38iaRZNB
flgCv8rgLQqex79ZKsrQRdXpZJsx53VgoAK5tFpA5LB7ic78oXDWLbA1tfaOg5QTaaN5srkH1GRx
dJqkiYB4SQMXUJ2hns6GvJapJPNz1o5gg7aho0vY+o2BS8iDIAiPu36FHclpA+DCQJ12sP32vIIz
2qurXu3evDh9FlUZYbsuR4YJKW6wovMkb86Va1UHs3H3jWjyfd0wGvmNfRp17R68xvQPum2tA2uN
iy5l9g9q6/ym8Eh+rnopAyaKGw13tL0LGc++T/qjZ9tYJvrmCPYBBD1z78A6rR9kmFgG/Cy6sd2V
df6iaL8HNfrqll3+lGw4QTLmBFz4N3OS7QYnMwPSoee63jprrPd1aoJpPObfB8gwo6SwfxLgnq0J
1M3KQo+kDgG8r0SH2U5j7SeQChhwy4yok0tT/jCYE8HBosjDrHMpNnUswg0BRNhuK1TdZZ0T1HWF
Y1XtpN/9amifGzLR0AOAJyhU3f0sYft0Z8Ld7BfGZXWqfTRpboz0lOliviOyFBdhEPPCRSYOKfNb
LKlzQ0Cm6ggP27FOH1iGEy1oAu3eFRk+r/LqlBwt6M12iDnCdyYdGHZ9Urp1ctJjW/+UNVKjqB4v
xW0LZuVeN3buBtjC+EXm5tzdy45W/W4AdpkdN66+1/jqBxfRZVZEG540VI/bO/C6oBoclAyBQnjx
vuMoGxA38qavBYCWXhoJHFdwCioRJqBFyJP/x9mVLMmpK9EvUgQSAsQWau55cHfbG6I9MSNAgJC+
/p3yqi+vqyqiN77XFWEGIaVSmWfwth5BkgJNkfMvcqKKsmyA2H44pvhpfwXU/lobLOgZd1EQA/qS
k4K7ZPjT8KhZMaGG0nfQltAtZprAedNM2KKzHHH//HucKHUs+f6NKAM/0yg09QhtQClHNgNwzT6d
v/qJLs7SaaIeB6dA0oJCSvKENjSSzz+yeDw2PJpL8s2nbrEoxkHe2Bt16APmT1cDEK25f0/yV6d+
9qC1f/4tTo3R8fcP9b7guJwdScODNvUaYPWo6f/U7QWw9KmLH2toHy8+Q8Sj8GBXH075a4KwvpbM
+47OYbc+//QnDHDgz/3fOzRO0mklumRf9Ao6IGNJ093scjC6xnBG4QyyLQHk3gVUk3Wflzc4esGH
Fup9j4aD34l8IMCxIKsJ0hMA74U/Nr85xam3D4IZmQHgOZnSydcGe8lZDiwYKaOTwaGrG7zjxuzi
yDs8JPJrVuPg7P13OHINOciWdeyghyEayQtP36EO8LWn9xdjDVyR4xSFSQ6FmuyKzmUaGz/9AxtL
/rXA4x8D64f5YhQ4+3PTJIesn7dU2h9QKPHjphx/JdXF5vXnkAV3KTqqC3fyJAGzvuV/4Jm+7QsP
x0ATjTgbNmkZ+24ZGfrt/AQ9sYKXEFEOOBkBLg6RborNTc/ivFjZeRdMFxbAiT7ZEgyq/TxPU+BN
Dy7y8rrj+CIcTg2QA2V/J0p3tVab829yqu69qBsLm6Y5UpKj9SpO3TJZZRC+PX/pE/vNEhYKu0sw
S3nVXVWyuZ86pC31vEYV9s1Cvfr8LU49/WJhGDVIzXnSXan+xYPkyPz3/HVPRLil6Y0Fm6xJAPPF
Oa+4BXdpW6ri2QdP9vzlT0yfJRoUKItZ+hJGrVWAKk55l5V2ZbsKOPWfPEguDP+pd1iuazqFA+T2
u6uZXWvy0ibrdrygJ3hq2BcLuuGZLJjFpbPsnvpvFzdGSv/FzE+SLb546n7sdDp2JgEOjLA3EtZ0
zUhI9sU8pdsUxGhYgg4Smgqs3ThDEM7QY/GGvWy6euNoBWUsGppbEkIQP85x6H0oe1A59QSW9eSF
xX0NnMGG0HKAyp/N15OfBt+9MhhvwRaE72RNnJsMTlOPM4Okmz+5OLWVTB+Yl/MN5Lvg8tJUd6U7
0BUH4hkeY8ZCQifJdsqEVVx0PFj7wVEEqtRVwKJu4vRPHZbm12iDfNODZocT3JDFJh+6u7YGProR
AhtGVdoR/jONRWMUFLN7QvvyOXFER6OAS/ODQ68X1RIxBqsUnHeY2QTBIZ878z7UvIzRG3Z+Nqgr
IkLIaZO4c/DHYRYVNeNXTszmpt2FwZDuQr+nG1YxeJI3FYtxcD6WJJVl0VhKe6uzsFmjqtw/iSGE
zZzhXWxVIPcokantCJb4LU57wU9uTB93dhg3HWo9a2Ghyd2APIBkbEJphED75zfxUT4pfV3ewMjP
fucBcAuCNH0KtG/uXA8sSCiedCjSKOuZ3Mqx7+6zDgsAbl/juApAD7nNTB5igGnxaCrUPpTiuR/l
Q1DcBaDK/1Bd7d8EXtX/6FzU0GgI4aownHCOhbIxXCWz6RcLq3rLSpgudHBHfjZhaGBHk4Y4svvd
zSwH777MMhtj/OttGGr3W1b1FoTyAUgxr8aDedqmmE0OiGirsoUIowOa4HomSQq9NmFjJVDiEzRs
Nx3BQ4Ce4HxzjetHusuT26QB9b2nxIf027Hy6dTNW+GHecx6ErxkmFQr4P7z21m4cCNGx2vaanga
4pCHUr4Ah3E7tS6P4AfobM2QsquhoQZGKXKMxMD6nZpDtGhcn6Oijq0ie4fEQXjcXcVb67swH1FK
bL0Qdp4wQW3WXV68NKHDXuYG/0w04/PM8vqeJ0WDywdDJIBmjvqUuDdlU9s11sVRjcmsRD5UoACW
FiYVXtpdt7THCa6v55Ud0EHg4j4sx58YheGgoT5znDvurmYu2eiuJi8eG+Y7GRjoxIZNEgVYy98w
A+FYRcxURFNJahkHuXYaKOapMoZ81xhxv/ae2lmHt/nk8iuVlukV96dsPUBsI0oYDyM1oS0lWI/6
jzNmazhiNXGBW7wUKM+AzhfCuyllRP9oxIhqUcjG16QLwz3UpAWS+7zYgB3hvg6tCm9BL05Qh83T
O6Wbbo2sbgT2YkSiO/rNFuXb7NrxkRaFdi62c2lklFsKwbWuCe6q0oWGJZnb+oVmKXkKCAf+x0GR
otp4QFXd6SngkavG+Y04Qx8HQQ8ybE+ngxlkBfcRR11BcFBGUCOVGz6iZwV+s7MSCrkSmacS1YFc
rSswZ1swnSEPWmro7EvtQVa4E2Y9Gs3u0qyuoRCYZDFsEb1DqvB+/QAJZT2LZsPKOVsXQqs7dHQY
CozIjQyoQFu/pWaNymcfhw3VW+421boOu3zjeAhoZSKcdUC6Nm6I7+1N4A0buJ+IVTqnZOt2ykKp
D73P2XbZzg5O/5OBBrKyrDbfFbbo7xpeHI9OClW6QBXNdehM8z3VZXnINboCGaxgjzqM90Go5m1C
UHKOoFiL7pqb5lct6gcRp1B7ShhKirZHLzipxN++NOKd5nKA/QHkDDOOg2DgVuGWzcVOh/yKo292
1bu9vZtr198GHiXrbESvF/0Nsc061W/JDBEBgQ8ZFX7zmh3bGRk6w6uaTFjQdQL/CES83ykHsBaP
AUGQgAXXowTeGdArYb5Zbqp3IGccVK0d9FC6Dq2JNlCbxm/zfW8hPIqtSO2QoqRNBFXJroNyoi8e
w6QUf6Tr6VigdPnuyJJsmwr2zVBU5JvUtc0+aFz0A/uebsuusnGSC+e57GUHSVqlih0nrVxlIRqJ
HlSSY2f0kp2uCUNErfjbMEzFZmwH7/uI9ue6nYbpW5klyUszUblPMgxD0ZcuOPIUh8N2lIg5qEJP
noJhJ7o2O5q7xYpp7KUdQ+nSImfbznBYWWUVKG8FU3Ds4bnFdmh0VJbNdeLgd5vRu6Kom106oabY
TZm7lYoiUBXGwNYr/cWgQryquW7XRvUMQTbMr6iD5ogdIRJAkSjcY90YdAtQgYWBKdzQRuMfO0Cv
vcjeGBEQe1ZFvW0GELQoPiX0JgjQ6mA0/e5NrbeDk6qoqILfnYbUpKjkHMPRHeJLk99dZz0eMitY
Fhmn9CDIhMNOLWeYgWU5fWSS/0KH9j5tu92IDlHkQVFyBYAA/s00T1EvDNsLBnVgAkXFVS+nJvbR
1FsbyaBX2lMJxc+ebJUzDXE2SnTUx6p/LHrrb3gKzyBgWqEvX84W+0GosJDScQUe3nYOmXPj94gK
uau2vmndqzEon8A6s7e9CskaAn5FxEp4C3rYJWJJhjddo08wzMM97IXqqJRBFcHV/hlqee0a8hPv
4VS/FBLo/I7/bGbQNhHDsPNCIxQpgv3TBH4XcSJeC4Pe0pRZNGGHyY8yqwZg9YNwM2OrRmNn+FkO
2W9vgqiUVlhoNGdsnSbu39LVD0EYwJMtDHa8CuAWzW4EZdiFoOB31dd4IuQzL7J3xA6FVbqTIUYI
GjVNDOCAWXXwS0ErP60iH4WvbxUjrx2BOolJ4ZjSJ0YC8aBsjIqpjGwXHsVa1Q89mLekb914wCa5
9sHQjws/v0uJ/4Zy8fd5Eq8za9+oT+td4k1mndcGIdDYHB53nfOn81W28l3/OZGIYiFC723L5/C9
9BmK7xKFc8iu3MMeHIuLd4++n7yVmduueIqmHifwrysQpTaAdai4P8p/e3BGKgPx24wweIFMKfR0
lLoLGc+jpoD9iwrC38bFVETEqVGNhvdMcCRVGPimorFITTTPKKjDsSiAUHnuRV7j3ed1/gdGmBAG
CYBZmbuZrnrb3kKGeVy5BFrMXi9Qx4AeYZRnudxjReAUQVq6pWWOlh7N/lYm+StA1kdzkWJTm9CU
GHt7bCoE32BivROtX8NfL3nlU/Xkc2SOs8O6vXdsVDAKlX1Mufd2rGD5FkAkCc3ax4wqoKXRAo1D
NcIaJRz/dFa4MRikyHQl8eO8BbbCnUN4D7Sar+Yeyq6ZnF5a7ug1BeE/LnKkLATyuTvEC+TCBfvr
wXfoAOz093pOnU05txZFz1nugiZ5qR1RR4Hu5zUh6Tfj4N4jKnTgqQ55PMH+BZ0WR68muK+vKHAP
MUUq6I/MiZoOgA8gZm/Sah63UylQFQ6PAhCyQ3cqd99nF82QWgxRb+cn7gY/SS/QdAs8CXNGJMnC
AIQCYjjidkXvKXqChxY9zbiC/n3k54Uf6xBkRyNnoOND+5PYelxTTeEtBEdZpNf538rtAffy03fJ
iIfbA/LCJgvrLESSqDVqXgcgHcK+LYQuU4ISmufUMTHY+gzizXpWOEHkjvE2Ceyr/mR5mK4J85xr
xGC9Y9g4Ni0t0NMv2JPypm6Vjxa4bDboP1IzpAmBQm8MkB9vk9aVetZ5fw3G6hj1NbAr0msszDrG
V5Hb2wLKu1HeoZTWjS55qmEa/KRJSZ6UwETPK55A51o8BZxltxDNrQEiMvkGMhh7m4JBkRzbLqXM
N60WKewiG7txE7/aoHyPdx/JLrdoHKlC/ewAElxV0H5tC99fc1o8wFJFHOtlN2mNdAd1P7aHKSCM
wabppasohb7K9COfoE6G6g7Fv03CK+D+ithDS0zw9lZLlP1leWcLi+4CtEcB10kfmkaNK1QLa9QF
k58iC3zsA+hddmmB/RAnpbhU5JtgzRMrM2w4I9Yf3LbhhDo2XuTXssQf6ifSnGoPY78gqnT1s23V
7VwTZJRQt1hDmLPZ5EMCO1YypBBTlk9wPbqCJiL8Q0MOP0xPG9QiAYYxPbnOM5GsSeH8cNFG37T9
fGdUOcYkgVit16DlGnY03SiketFEwZ/VzVzEwLYBWjXUN/002U1joezjutneKxsnTmGet+aq/h3a
FsJkyOdjWRYMUZE2mylN/BWOMw0qpDJBL6ec4gbV4NXUWI4QhG2fMOe6DaHUPAtUZkLXtvsA1mlb
7NH5Kpt9BBKbsEjl7huBxiq6VlBaISwEQqGBMrbfIX2pRVdEyOVwHubJ+5w093aQgAbApmHDXHNX
cM1iAn4PxGYqEvma5Pds8oBcC1yxS4cCG5P2fqgaXoKFr0w8jHTathMeqJ4gIZO5rt14qu7iqh7F
1gTgq1FoXsOIKvgOHW/ojhT12yDnEL1nhnCAs+oISM92BlsYJAKA82iLA5iqpYjhbwiJFaj9x3Mn
bgBTgW+sXwFKWoboIGQImmUD94q8reIRznH4owpjFXLor0r1PZh6ddfIMf9e5XWx9ZKGx1kp63vU
LCaY6snqSU4cEv3I86JJAojDutldQ6fWrirq51vTBnw/Abu3rZge18CNzesR0jdr3/QHMBefajDm
49BrvifW3FeDsNEwQrnZIOfYB/C/01Y+iRk9Sz31zj0UX3ps6BC97nvSR1lVzZCuLcjOa9rp0c2A
pmsVwSYp0HitYNCLNijqHlxZsjUSfQe/Vfo78OXORuoc+xayeSy2ugAgIzjq57XD1qUeBD4TsxkM
9BQgq/C7GfVR3QafF36T5U0BRMQLB/h03+L8BQ+VvF3rYga0rQKMpzTDVcj9fOVVw4uWnEVgFXQP
RLfFk6MDuCiOzpOxuoB0OpJvtyQwi+oFeIPEzKDQwKoCYjLQFIENY9TkFka6tPxZzMV334WFqxpo
8G3q9X3fj0PczhCKwWp7gdcceoQMxQhoS0DKvDgSEQee7LXxXq1oUWzL4MrnBHm9gQUWu6baCdBl
7LJVJtMmjXWepHJXCY/ACbE4Ao/aPJkgBK7QVE8hnYazJqdPsHh177Vr7HXVzuwOEm7DjZ9JbLI4
wTbwQWbwZoTTt+TZYXZBpFmNM5m/5VOQvzm+qXdFMzWbGoaNt07fZ8A+rodimxPnNXBarK+ygVyz
qNy4mf1qK1wcW0xJdFzNQ3kXpqy9bmaVbIgHtQi468HaFrvJpphLf5sLT27DTAMd6zBv7ShRQYcn
6G9D4Etxbqs4ut0GIjcW/ZINJam7Gn2NSIckYiP648amRXjsmWfBtu0ke9CD46LTrxrUANoUCAfL
iitSN+6dghzspgcO/pAgQOwrJ3Egw86OezEZVlM9lLuApDha+hbHGAUd9MK05SupygRrP2+gp4BG
fxLw/opjzq9aT2a7unbbrWeOPXRbTVseZiisFSlAbULwKWYgP62wQY2wbHbaR5EBNxvJQTQvc9Dk
qMPk9lrQStxapEbrtJ3KuCtUdugaGz6KwbgHUskOx9tUvmL/0TEIQdAqtH2WvYOFRu8kBwglCTsN
uBPLD5DXDQDgA1E6GlTNdp2bD3vf6wBjKoOpu7FN1TzwJpSrhgn/kSKxu869o6nQ6EOIWiivvGWQ
iMffi+EwjTgeGy+lf4rJyIeCoGDli2OxZQbk1sOyXOdOCAmwMCf5xh8K8T3JE7NFIK8BfUOxirci
QxYGf2zj5hUQvwVvvbiehmTFZVh8rdG35CKnPK9ZmLAWWrbYVBGf8J8m/32+CH6iPr0kIsPZrnKU
47ZXNn9EN0+nUK0dv1Zg5wsGCgjUEP88XjuQdy0Ezwmk/g/Mf+fQ8D//9CdK4EuCr5TMGfgUdlcQ
UzmgH33DUf47f+kTA7Mk9tIKvD47EBAV+bUhj/C6Fpcoiqee+tiQ+NCJs1ZBZYuUySFRxbVNhlfh
kLfzT32iZbU0tsm7DspqMxeHKcu/Qet/P0t2r7qxikbBdhIweF6LL0lHuEs2rwCg38DfuYd+eYqz
JHobKg4Avjn/Jif6VkuDF8+rPaNxAj4UyC7MlK9QD1iB5QT08tP5O5z6wosmh5GTNCpj4QFdpipK
gQAKZvemcu2vL13/n1buh88MPK0zl9XoHhSOMIE7oL4OvfzS/doAsQV9rGOsDQ0T9IAe5bDvPY3T
luPT9ZTPyUEY2Lt+7TUWq7h0UuzaSnqHBrBFjsrxMQZ70L84f/kT33npQoQGn1t0xmWHLnkV+jEo
VKScp7z8Wm9yaUFUFYFIx3zmyOyAoky6cgcX6u/nH/3EBKKLdexRI2VoRnYY2Bz12gfsfEat4NLA
nwgTSxV8eGjCa9r69tD59R16Ao+ClOvzT37q0sc3+jA1j8rVuj2yZVB/ffI75F7tpe956tLH3z9c
OhhBHEAZmR0CyFeMcDRBckx+n3/sU3NlsWLhsAftVsrYAVJiUVt8V/ktnBlG9/1rl2f/fXRndKuU
O5grQf1DQdVY0T8mVJHml7BfpybMYsmWYMSCy0TZoanQvjE5Cts/YTp0YaGe6Gf/I419GHk3TIPS
JCM/hBSEA7/qfth6epZQ39QJunvGQWn5/ECd+MZLo4NUtInhgtpDk7zX2scJjVx4hxNfeGlrgO4s
vI9Cjx0cmgybMkP9MKzZdEcn7a1rqINf8jE9daPFt+YwUQKkGWFHqV89u2UBknqc5dMLoeHEt3AW
X3owfAZ7OGEHWPesLQcOmv+Y5nbVj7+MGVbnP8Opmywic0spcnGSswPIaZFKn2elr4hro6JA4Zsl
F9LPf+na/4MB2FL4XrnNOPUcPj4tKUE+4pN7yNJkvqYqrO7RnWQPMLWZwVpCW33XSHAifMiGXgM5
q+lmMprfOdA2iuaM0B3tJQXPrAmv0BouV6j0zNde489P8M3QtwMOfn90WwkQnUJd3zbpsUeXtH57
47aQAWWCFKt2aqc+xrkIlf25LcXOS4oR0rMDx5szDy3BBn2jaWxTHB9yF+ryLJs2tJrKfVhxnCJR
yk8upFuffwG21O13mDuDyVCAXhTYrW/djTXhVjVAQlRtZHz3S8xVFh5v/2Fll6pHa8BC9ki2t8R3
0ZBF23D6c34Wfb6YWXhcIR8uLhoUj9Fqb68EB2MDfQvVtxe2mc/jHQuPv3+4dBmkivhF0YHd8Xgk
3WlQW6b5wrw8dfHj+3y4eNrIChCNvLvS5LUY5xUvapQpvpS7gez134sHHYeucAiiLa1RLZflNjjC
usmf80N+6tEXwccaG7ajqezBIvEUSRvr6anXl3aZfwnCZwt2EXyMMgB+CCv2OfDfVZz7KD2TKoWv
XYBemVcOx9dq5rdxNo6NaJ2Mv3PXg9OVAS9Wppm8QV9KrNqSFuhWpHKtPJJf2DpOvPpSSjadWvAw
pHQOhXCv3EQ/ZWEKRf/6+fzInliQSwlZv250E4CtcyBNdj1l8DizXv6IQ2gFDzrnj2qHry3J4Ph+
H2YfwKtlmGXcOYiiGdcSX3OdheQAQusFtv2pgVpMbzMW0DHyiD242eSs5lR46F5KMIJCJbfnB+vE
LZYWDp1b96ortHOwqf1RlSAJgqO5JQlsU750g6Vlg67g70J5yA5VbqAG8QSr4si04sLVTwSupdKP
HlquyIhsCgraW+1kv/LK/eqTLyLunKFo3BaKHbygiJrmYXT/VHn2xQdfRty0GTiZMCwhUFtR0Ht3
FI7qFxbY54kNW6r4pAMLpqAHDNoT1W82lOjrZvVvQ6CFFBbrr33XxdwMGAG3pcPxoYKQgocOH9Gg
jgWXTrYnFrFYBF9VtyhKoll50HYAkGSIkl5GNUA5HFX2qf1Sts/EIghrBayDgG3cwRU/J1uuWAr8
Q98DiRBeWMIn5BpwFv9vkJgEL3uFnASWNugmJan6AYBIek0CDXq96dPmMfQgYW+rovfWYVlnjxqm
5RdW9+elILZU+RnqEY3HoXAOXJsNJHohj4CNhj513F+XzlPiXhClOLEM/0/lZw6YpcCQHQy6ZSj5
RkP29KVptnQwSBrCKoQ7eoCiz7Qmyn/3gAsJSBBcGKJP1woLlidsOI0k4LPN6I6YWx50kbaoe5fH
5vbL+Tf4dGxwg8UuoVtv6KYGFn927CJDHup587ULL1YgWH1161I4K48p3dPBPkPX9ksqgHjoxfIb
u2yYxxTMnrm/c707yHFEpIeKQX1JFPbUsC9WHvA+XagrN78C9vOpUu5fQMF2WQ/j4ZJemDqnBn6x
8lo9g5yk3AKytq5Zg2frrnk+eRfi36kXWBy8ZhrmaCw23SEPOTQ10QCLQ/Dkn6HXwL7ZgHZfSXFZ
sDxnFwSoUkPGATa2Aqi/50ECuep/hSeGix/jxocMZmIJY5TBAz1FTztCI+aZJukztPk2+igBcn6e
fppi4CaLfRTS5nDQhGzQFes3QyPQ7ASPOnz42sWPn+fDG6SOTZ0AHYCrIXTBxR5HAn12QMJ4m1/Y
I049/mL9sk7YrBU9AoRvV8pA5AangOrl/OOfmEXOYg0z4luKxv1w1ZpNYIGOWmnouxSb81c/sQKW
hoG67kyZ+YhtU57EiiuYvl4I+Keee7F8Wyoqx2N0uGq6BxHcO/5PUMTKS9vJp5s/Zsxi5bpqyHEy
KjEtie43//DvY9i3B1mlDc54sEkuTH+pgvLpHombLRaytkxPA8cgub1pVwXU2NaZx36Dyuhep1Pq
/XalatZBX7sXVvTnX8Vf1lLcsqjlJCzeLm9vMxj+5UH6Fd4q85e1CFlNiW4hkHbV5+0uV94GSNat
bS7FvM+TGVx/sZRhtUw6hLbhKtGrFklLEw1Pvtyo60FtAMlOaXx+4n6+5vxlPQL6s6nOuxr+xYVJ
oxpbsoUugJ9dGKYQweH/Dsd4jeWS9qRUre7kYa7b9FClpN0PuedswwawpqyAkRVPIRbkTFIefNfK
C82yf/zez+67WO3QInfhqNqkVyJNeHbUjDR/RO1nz8ngOjJC3Sy/ypRCpapIslviKBzIYeA8rr1a
kYMVTQAEsgNt6LSrfzlzgiqiwvx6h2QjQHpygHQ7dIrMAfIM+evQTNM7cLvtdxgzKmgWkTq/8Vxw
SSSRJK7cYPoGWZkgv9Ue0NG8p/mFitjnwcFf5u7QA5v4kJpgr7PhATUUyJj/MCG9rtSFkHzi+y3T
diaUnDqg8fez54sd0TyAXg14eUOW0RinzXKfurp7A6eR48O246/zs/LEey0LQiC0+6qnQAA51jpb
DotiMDZ6NLLB2mPfjHGHCwP4efwD5va/m1rhpNQDfTvcl71uXvsuJCvj5OJJTaIlUQ3ENCCtQ9B8
pY7B/KVLy+xD6LyYfbFPaaMPCQwwpsibQHDlaedfOqn/I+l/MvmXqoQNlLVMRodgbydQ7ZKfwCZB
3gIiBb4PdYF14gEHRP9CRAc+WSRm4TstdOx4UBYE4aP3QI+4yvsbET6xblsXbdyNLwlfj83eAETO
vbsCpgtd89xWr2AzgR8AnKC98D0+3yJ8fpwQH5IMPZCkHSEldz37es/1/EsA/BYXo5/HtOB7z1Ri
k1jn5/lpdir4LXa/sABg0fNoc0DpVDx0PaNr2wC1aqFr9LUvvqz6wKtYWtWL4lC2LeDm7CgEQp0M
5JeE+RcG7cRrLAs/apjgYwuDJYgwZ+8M6qYC3cBID1VxYZM4sUqWtZ/CKOF4IhP7Qoq9k8MfhscD
fIbq9AVmdRducmLNL8WdqSiruR49ND4EvS5ZHY2+Wskyw2YkLuxG/w5Vn6yMpa6zD5oYsNgpXsQa
IBkrgYZHpU2xG9PhSAH3y+ugcQDT7x26oSMgWhAFcTddDrEekqhyxYXv/j4/+U4kJ/9XOtIo50Ce
NNjXg7mbhhSCApdKIacmxGL3kyr3VUUzb++G5iGZpY0hY41mOXQrzz/7qRssFk4yzd0EfUmxT+Ya
9AlAbSuIrgETcf7yp6bCIlEEygg2Jl0NjcSgAIbjJhzJ9QTcMS+8r91hWUbJkKkl6ViJvS3tgwed
MBr4d3kybpIZKMnzb3HiAy8LKinSt6YRudjrIrxvxv7O6aaX85c+Mf7Lun4J2szsqdDdpwIchnpa
5wn+V6y+dvVFEC7GZkg0JKCw3AHlh8peHdyAUHDh6v/AIJ8swmUxP3eFKjxR8j3sRaBWmMGPm2xE
IaC1xEd4Hq4rv6FgTGVDtffA4rmXIqN0E6ZjOUQTsxWU9MKkBYuIAHyrygKbGlhCKVjKK6J6bzMa
lV4Y6FPf8Pj7h/0oEQoKiRl396BovGQO5CmNNz6eH+YTUXWppu1D3qJpKs+F6jjbOHMeh8l3aCpu
O8Bdvfbb127C/vsCM1hkWSqYu+cDA3nEhbAWBrApvHvSyCyCJ+alIv6p11ksWrguisyF2da+B0/9
zVZm2CetHFdV2Ke/pIUnfS0v9mtORIil8jUnXgciF6DlYoIwK0h+KIaagaPn5toVEvtLG8YxoH0y
V5e2cd1ACtER4u51DyVNsMRVBhKGDx478t65AbS1Se/CWnlRAMZoATySlBvX98CwAHxiff4bnnrZ
44h/mIQpZFZmm6OEXM/eQx/624KZDfwWtl1zSXzj1C2Ov3+4BVzfFAF7DUu+89pIU/VrkIZGmQbH
wHrFw/kX+dzKmPlLfeMCzdHc8ai/Z3MAMi7rMv+XOzlA65m0mHFc8sHqbAFk6O04rFw3755aSMtk
UQC5S3MhLp8InkvxFz25jUihwr6X0Fd+gj4pgSZs0awmwH5/fPFFF8suE74kvNVYDCbYAjgSla67
ZuWwLdr7voLXz4OcxlUxyl9dV16odpz6hotNWeK81DfEgZ2QNz9mZnijAnQlqC9GVXjJm/TU2C0W
ualBYxkmEeynwbkKK9hrFymQVcBv/T0/cidusFSBYRPqKsQM0zWjhzC9nryrIbiQtJyI5d7xzPFh
jgdzDfdN2k3XjXmSLWhX0r2wpZ166MUCHSgU2+oUD83Hx24+GOe2J7vz43Hioy49AMNmhLQqUdO1
guhrEdz5ogIHC0gBMC6+dofjS30YljTJkKRAM+/aReve/lY5rKPVr9xJ1uev/w+B+0kMXSq/JBQy
sx6R03VVtpDcze47V/2SjtkNtUbi2MW8yG/43MbDDPZiqKMgQFJTidWIJqRGA5tSsdXgXVHK4krx
B5vWa9YEK+teMlJgx/n72TO6/x2EIK17EeStvgYxbn6butCDLqaEOk2Nkl4mUSjyZl5CDhhkk7Yz
zruV0ElLCp8jTFVmuoWJrn1OQlSuI5l5bixGWb0wTw4gmQUJ+GKzz8MtVyJ8Pj+spyqE3iLEQIoJ
DmnZcaWwIfyeoJIHMc7UeR7xOLDKK8HzAG+EhD+GHoWGaOi1jvk80wsL9dTEXESbLE8kKMCYNszr
il+VgDEOAdhyFVRtdsuzRF+YPifSiv8zKRjTjKQjFkBr9M+kmh8r0GSgOWy+QygVLEUkfecH9MQi
5scS2Md10LgGZNHMXGva51AsaAbQ26ty5wMkfeEWlH8+zZauho7JgeWj3XydSm7seoBjzxPRObsp
HWHhzpVNtzBME1f/4+xKmtvmleAvYhVAkCBxFSVZEr3ES+LEF1b8JeEKLuAK/vrXysnBM8UqXV1l
QgBmBoNBT7dOM/q9cpn9h1JH3/ZjJn2w2ZfkCRdx5Lo+BU3iiv8vLLCpcuCPGeiwIqFvwQsCxmcY
VOmhA7K04kd3Kl7rhK8kU59OngmTKrFzGxtl2ckJSTHvNFjMs0qsPJIsfdoI7bENhaapz+ywddRz
Iu2nhozXBGD8aiO2gwmYFoAM2GGVkefBh/rbUKI5P3PRpwfGvmal+vHpLmCYs5t9sD7EFNAF+5MG
30sXQ6fEF68NCPXfoI+Ads85FX9civB5haljMCPko2/KEb4cWJiBLC5Pf+c9un/HawIDPn7eow8z
6QaZ2GkPyk3bygJH1wDIgn+Ev0q5stl/Deb/gjVGMII1RFxoGVkMhhQ4gf9tvHO7jfzabb7MJ7XL
A3Wwf3To838me3SOHa0f/St429/J05RtvK13LILiynU0QrA/VDm45BInlFCKRaHyrCA53Flosl4J
fkt2bQTZDmcGKOU5C5tYVPd+zyc04PfOimkvfd1I5tBlCtLVIcbPZ+KItpY3wKSeLlvYwqfNPhM9
1NSarcwBzFX4oHVxhhdOdXSlYKjZZ0LdwbV712WhHLOT8Pzfvtv8It5V9TMmzFYTEDpMyFmwry2I
LlyoXESswRtVv7+8OJ+eNPi84evgq5JzBmwS6FbdvUffrWQMan2lRqaJgmlKCkYckBOEOnN/KcKP
fdreXPfDDdcWRQkpNla5ANigMDQS8Dmg/Nes6REtrYvh18opm1LnLdi+LPbQcW8HrguxUwW6Yq/7
/aa/umDMyTJQZA0j2lkbCBzIJrtnOvtx+fsLQfzvtfdD6MtaCqYKQr1w8lwNSQrnhOvul8pGL5RV
TWWQV9Z1Z6nZfQJaGxxJkXKhbcVAZqfAYj408TUXJSZMIIzrZ2QGL/4QTtm4HStssYi3l1fofCB/
ErpNGEw3qbEBm1gfdkN3tDsGwZIRBX7nuz01T80YvU7R2ol69qbPhjpv0ofNiIWnwL0zuuEYz/43
LVzQjIFGbevrotgqNAKtxOjPHxWwXIY7F0qSKEm4F7rw62PedDPIhCTfiZJlB/DM8mPc8f4AMIJ9
h04FuvVY1h5svwYNmtWzrzGFxvjl5V0wQHL2rA9z5lM+y9IXMHBXe/vEG8CqNg/5TaOpfNMTyW9s
P51WbHBpgY1oUKmkBMVX7oR9m0Ibxg3sutzkndh381W5KZbWiAhz4WklvGwISc+3CfiNoVFy43tW
kPl/vOy/6xbNiAo5maH6MyDa11BYy6rvFkgUnTRQoMjSRKyEnoUD0QTaNGB446Coc8OC9zxgvEg3
PGpW4A6LJmic5BMYJHXcwa0IyKuC0Z27x0om8invBvsOxIsWWDuB77gDsYJ3I6Xn71Oe5ievaZs7
8E/N4IqA8MtKFPx8qr6Juml9KDCNows2uqG4myZci4thZas+PyFAxvCvfWvHlVWTKztMWAMwAFgI
whaiFrsSjFArVbSlX2+EDSvKgERnyPeLZNCHZO68fT0Rd6UCujQBI1b4Ps8bq4FBV1BRsqIfSv4B
lGJz2ZA/d0hwwP67OmWXZ13E0yEc+mKnqrsBpEpK/RLs9brvGw4/gJelKio4StK8QC0sG+UNQbMd
c5vtdQMY7g7q5NICYw6yRq8/9h4UuPjcP88q3douKI4uDyKwGv9/Lvgm5KPmDggAFcgSiygCjZ/0
QEg1HF2L4XgubusBJEE5S1zwmTj7yyMubbqRxVdVRF0lMKI/gQqXE+/ELe9XJqeny99f2nfD+4G0
rjKvxrIhkqHypMGWV0f+Myg+9op1L1cNYoIMohyUMl3MnbCKh9/WWS5j4uhI6A5MXycZ6ZswgxI3
PbD4YR6QoAFzYgPZHhAQumtvvguebQIMijElvJUQesvy9pWiHaBxkMJeXp2FCAw//tf3Ooh29W6N
oKfxNuRZ1s+mGL9PjjtANgdxt4/8Tc7pd7DhHqEstY+EfBYTiMvQobDyE5amZ3g/hdIZc/2zlSH7
/+7XU/Pj/Gi0YsMLNmYqSZdICCdHIfXPav0Mwjkwz7D04HYpDVKxBvtamoLh/2VfVBWbcUgKQECc
rr3t3XQlp/08M/JNIFuq2rgVPajE7PpbOd5D+GjTxE8pQX1rTU7689zWN/tPSk+7WTnGbjgk6rHs
oYoACtY+E/ckpQ+J1A+W5ivOuBBRzG4TMpc2es/zOszxngG9rDTZFpnf78+6VpcNemErTIBEz7sx
bvOBYyvepfd1dK/BwUPB3TjBVRyVY+XmBK0CkHbTvQf4RZKDk8lXYCXOZXO4/PsXVshESIBYSaRz
g99v4aqqUL4XkAdaUxZeMCaz77EVoHWcypGHHPJoFASfegaOL2rA9PVMMrW7PIXPX0uxVoZHJ1lb
RGnsyZAKj4FZLqZ3Hag1n/Cq7oagfErkDlKBRb7pByj7ZaRtIfsXQTkzntBIel1Y8c4G8uFKId0h
mudo6EI8lL5xkbx7IGG/PMGFmOIZ7u67MhsZxTJqSAL34N7W95n33IDx+PL3l2zY/ven43kpT4sJ
38+hTl+49cbWvy5/ecm6jBO9tyHznuaFHdIylVj5zt3PRVsHVSfXGJGWbMw41KsmqT2loy5MJdCW
KUgxK/Zsc32U4+0UqZXdXdiC/8NRDBHtGfT/wsoCyycFex1tNh2xNjRZ2eS/EkWf5FsmhGJq6qmA
5pUb1ltM4MQDeWq/eu8irI/tzv0CksRdviue00f/B3kWd5DMuM0OxWPxVr5xe2dtL+/Ygi2YQuOy
jHuZKrcOXVK+KMYPuh9WzGzBGPh5bT94SFvVuN93xA4biDvOROBFJ9riPrnyyxcX0AgDvezBJdL4
NOxikOVrby63HSgKnvoCTMGOXXEnUJ0PJlSrqb6AsVvetnwEV4sopjs3d2awp+U1mGJ7dUqSmO96
vGK+4T9GyPBmAFPVcwNdyhZoIIFDLWBO373lTjXurTkrd644Pyc6mroBAJl4fO6a8fnyniwZ33mv
PizcOAEQN0QRDS2Q4tk76C5s6+lHMl27MUZ8qcEUPfOxg5cmYMXI9J4XCcowdOXWvWRSRnip0NsQ
uRm1odCeyD335uYmq4jYX16cJasyQows8Kw7V1xBoZv8rosuC3yp70lH/rv8/YVrEDfiiy50A+Lz
ogfjmu8HHi+zI7Up23lZbW/T2rmJuhhSr0JDr0tN3y4PurBkJrqjYSj+jeCvhaAhBf9p/Iuma26y
sF4mugOfraQDTddwjkH+XngN2Qkpc3BVlurm8q9fGuIcqj/YK3ixB2hYJHboZdNdwu0Ht2Z3Yze9
Xf78QsQ3oR4lhUg50fBzj5FTm/MnTpP/WMu/j2P8gL9flwm7RjiJacNi8G+CSI7SdMu5ANN7OwIv
DumPYqpeqZArhaCl9TL8u4NH+JRbY+jU/RO6K7dtLPejTFdqKQvhwzXcmzbcoqM9T6Eg06b1z4yT
P3wLOvbyKlwP802IRd0BfQPdkPOOuB3EsN3fxB+svc4Kcd356xpe7lmpo0WNEbquGEJUO/t8m/uu
C1r2Up9E1ULz87J1LW2G4e8taSqI20snFHQcXufShw6N00Zg+XTj18tDLCWsJoTCtUHPW+iKQtSj
rW8kKeet4oq82uhKRSNKUW7IpOxjhhed7cijGJmG9lFoTdjT5V+wYBImviJKq7TntZhDx9WvdPQe
0cjVbPrc+pJWa2F/4Zpn4iUyiAFoW6UwilnxPSAcw75VXbIdRg0qXlv2L348kN3MyLxyZ/r7dPdJ
CmV2xcRExFUjGlTawRRzBGG+/E5JmT34NG1PLnoZvlLFf2ihUuQgepCgJJbivkwSdVfkwnvMwOd6
0BN4oVXE7JU4smBQjhFH/CKPrWz2oRdmQRciY+g6gfjt+HJ5JxeCoWPEjrzrpGroQMOC/bGsPgBn
xMbusJf8J4vWmDU+x1ABbGOEkCLrSN6zaAp9kT5DJ6LZFl56qFX/aNuQIsVBIlVxUyn6KwGT7fHy
1JYWzsgbwKVV21HT05AlHGw/tf8Ft200U09Fv5JzL41gRJW2rytn5MMcQnt8rH5a4D65dl+MMDKj
ruHNtTWhL5Xd9FV6003N1u6qny2HzpILNY3Li/S5J1MTdtMxtBRC8yI+ETeEvrQNcnyNBtVqXMlE
PrcvauJteohWtKUo4pPtxCCHJuNrD310EqkDug32ddFfhZhleAD+N2noYryxkNEpTiQrQSKv5Uum
51+igGbA5ZX6PKeiJt4m1VCEAZVbcfJzceNJ+YU70UrgWdoEwz1SyBsDEz7GpyqavsZ2Z98rnUN3
a07roFdltr08g6VhDIdIFam14hX61zyIJc4vw5TcUI130ffL319aIcMdVOflZ2GR+DTlby7RG2gB
r6z9545G/8JJP2SEkCwoxknjy4L+LqJHUX2jzooPLxioiaCBVERctqKJT7z6xWd/a4niQPwblqX3
Zb4SwhcWxoTRMDDgoy9MxifQzkJRgwYc3YmX1/zz6wU1ITQ29do67gf0PVa6TDZQ4COQeNbxIRa8
fXYmxW+jUkePYyxG6MS0vlyx2aU5nY3sw5aUYC8Cm+WQnOq5au4i6KIHOYvj/eVpLWw4MU11nCbb
Ujo52QIC6pTf+933bKRPl7/+l8z5/w96ar4STxXkn/qJweGURND20z8QUamhOlDXoOXxu22EBmwX
XctbcBGjYwFkrLqymp06a1PkY/0A+H9AmXjSyTwGCnQ1G1fzp7RVt3VaoMMQ9MiqPiaTcqD6wtTG
ke5T7mff3Xk4QS9kCprUuW2y9Lfk01ZTyOMNDGRJM5jr/A5aG5fnubCKJkSpbmuwlGR+fJo9AtKB
qX6cesj6uO2aKvfCwQ6Q7L9WoFwwaAqXp6fE/uXbZCsUC6QEhJzRfRLLO+H0L4nswb+3ctdZMjsj
VA4AWY8I8+mp5WnYjnIfk7UX6SVXMmxO6Ez7Q4y5dNDHYzmBZtAAqY9oS9F06VjknXN5M0X5lZtj
RMu6w9nrK5aeysE6QLl4L9EanujrwEUQN/t3ZwgqGY108Pncj/Zuk+BcYX8um9XCHpi4pTEaZON5
Oj2R6WenXkdy3ZMxNVFL0GKtqwSo8JOd492OoivVDWKU5jt4Ri8eBAB8wyYH6hV6KdYcpm0uyfby
nBaOAZPSR1GPNIDux6dOAfc9FGwKJh3fJtZ4xxqwmUFtKVnZ+KXlMyIncS1egz4UOyOjTZVBb8xF
uFv5+ILLm8gktFZkKDvOyYmjz0uo/oYOEImrV6BIS6t0ntKHoD+mnSV5U8NmfbZtvOEWhfh5U0N1
plLogic9/X7ddhhuXlpTB/p0ZR3pGOb5b1SUIbKdotsCAjLdsLLnfw/Jz44Bw0do7ygeUyyWq0oJ
hjc32bbjWRdvFNn9OECqh/JRbBMSZ9Dicn5zZ34HOeNLoiBkB7lH8TBkVrzNJ/ZcQOFkk9fOGsXU
5ytNTHBPrWOXjWODBQDBISrLff1o5To/+ZYPKRMt++dYc7LyiPe5RRIT7hNBhZDRgSQnKvu7Pu+P
euhXLOZze4SwyL8Wk3IyuF2BTwuo/crqaVa/Cm8NabC0SIYn2WWWjBlFlgDNSnuGxtY8bl36Nerj
oBHJzWVTXFqc88w+2LwHWc5U+wV0Wvxpfu7nFip7UKckK7fUpTkYLgVNKagkMhxoSj0mAG6X0SP1
y43DoPOFtr/Lc1gaxHAnP+VW4dozAqvyXnJUNIooV1gu56522XOaXMcfS0zMj+WzNvNyjFPbX9Kz
jBrQYxOpVpLC87b+v7sSYZyYYLL3s7RscfY73S82vyeDjDfYGErW+tOWRjACgoQu8GDr6ZxdqCNP
fk8l3zPgE1m3hhpf2AkT3pPnEyCxaLY/8X5oIYYr/K/tlE1hXVD2omMPwo28LNcS3YX5mEifuEiL
GpCl9NRH9VnZ7yjG5idL4IlT3qzY1oJ/mHAfkc25aGYKtb5SkRTp65A9ME3TlU1f+vx5ah/cD7VO
3SX2aB2dJP9N4+l7SlDfvOwWC8HJpAZx0hzS5q4XHYEUfst49N/IsvtJjE+XP7/00w3XhqaWM882
j46olG7tnIaay5VPL/1yw6FbKOgpz4bsWOm427NmojPpQNRsJeYt2Y3976LbtGzSQfpYmNi/i8t+
7+RzvrMqvLnKYbhy9Q13nhrLhQy5FR2j7r2ArGfVPJDrVGqICdypCog3oO08OiJPhABC5Q/PTVbh
dbKfohXDXNgCE7mT1Y0UuHxYR5W6x3xWYLMWjyJda7X7nL6DQeLs3z0AdDGhDMI6qDex8kH3Oj/a
levsG1y4HroZA7cRlM+GCbqLEJ9nyFe194M0tIg2tLOGDbVydgDPB2j5oCh1HLnnh6DXAHdyJhK+
wru0YOPmw0rPah1B0Kg+dQ1aMVobFMAFs79edqDPnwCI2ZMq8CRfJaVbnmTkeXsoVUKjPHXIMSNW
90CSRu3nXkE2LwFb+Ur+vDCkiWfypwiy5lGUgL2d35YpQX9b17zRuPqviOIvE03ue6kfL09vyYKM
0DbySoJMfEIJRb7FaXloCmdvkRVg2dLHz3//EDenGIocPAMNPbYn2w7+oE4TqeWNB4XLldLZ5xdm
YkKW5q5neOCMrWNOQa4SA82SkO4dA5wcwX6MXXVQaCOwkzXhhYWoZOKYxka5BaCR0XFShzlCule/
MfnKh3Fl75eWzIh6reCA6fCzzGDuI++WeTAn5Ql6ID8v7/fC2W+y0kG8IHZdD+eBdIDpdUdWPVrD
2BzQpBwfRjyobYpmWGMcXXBMU18vjTi1cylJaLX9Y+2TR4hprt3TFxbKlNcDOg1agoLiBj5CdRCV
XuRIAUC41x0MjpGF1TahTBVeGXZVG7jF9wiNKB0uaJd3YeHHm+p6KIG30oeE06mH3nDkjw++TnbT
FK8cnUtOYfx4WTFLRT4ePJitnlLpQz/RZo9Eqy/Ezn7mcv4CRpufDoXs2OX5LHiFCS3jcx0L3VbW
sYInPHGnYScopXrQvkWD8LYgkHO+PNDCwpkAM/BCdSBhtZFzFOmRF6D35En8w2vE7vL3lyZydpsP
EWuGljRpGY2OHZTf/Lb5ntizE5Qp6H6caLCvXC4j6A40n7Jc4BHE95+T6vvU9fuSP+MZ7MpZnFfv
wyzqKRLoucNTRRsNwdwd/Fbdn1lP+9pZuTH+FWv85B5ksvuga7ZjDUFpbwy+x2H7FJ28PfjdbZBQ
Q8tuV2yrm2Rf7B2wOr/mp/kggiGgQf3UfiEv4jdeBV7PVeytOpWnYQrkc32jQ/K6dodaqAmja/rf
FcgIS8q2whUHxFHJsYvyOCicFBJRni2/iVkWD5As7/8rq5gOm7hsoHVkyXYF3LNgpK5hRGRUjUXq
MjpazhPld6R+6dyrcGjExA2Bn1mUICvBo4GdJIHrD9l/MR/5t6us34QLDU4CaLajo2M1dPmmK6Nq
M8/zfTQm7/Oc/Hd5kKXVMW4khTPM0iE1Tjhpq68JlAFeYxdKumC8ScXKKbc0hrH9vLKhHNxo/8iH
9CDaV7RKBLwQ28szWAgSJlTIIaRMUQPgUF7Xh5T171PTfRNMPjtqjaNrYQLc/td+Ry9RQ9SjvE2h
ksId61A0X0q7Xomin9P0MGhX/vt5XAqzYZ4ndhoLTQALjRyIT9IeGvToUWkO/jBDrggcIbeRjsqj
FErepV7sHqhM2q85Gd3A4n1zqkjRf5mGctqiDGaj5TYegpZ3JZTX0/caXreXLEtCPXbXySsSE8lY
NRkeekBjdAIA8D0uQOQpRPnl8rYurLkJWKx7hw4O9B9OTo3e0NgP/Palz/VKYrdkNOdk/0NM7jOY
Td241rEk8t0GY/9hqjoFHkqev0Vz5a3Y5lLKdU4JPgzTtGy2uySSJxvK8ncxmt8OdULWln8hsTAx
V2nlZm1q2YjZnu7UBiIi8g6XW3qjZDNtpQ/0MBiRireuLzVYhutx5Ya3kLWaOKxO9cTJipaf0OtB
QmJp6GJHif3DQmPdIVP9dPTqkewu28HSYMbpDEHEsWo45aeRi2NdgAWbb+mY7jxWgFZ5xQWX9uls
hB/2qSzHJop4pkPGPHYnIYAeVMotV47nBWMzEVXWPNSOZzUknCqyS+t3MjzPoG8QuVqx5qU1MgIs
gOhT20/uHEot0QGP3FjMG+CnTk0FIXu6cn/8fBq+mSbrkvQZ61ISdvyn73zR7XRDdLmN8u+Xd/pz
j/dNJWpObA1cWwy0gqtfPDTz6LJ9aYu1Dv2lRkFmJAJxDjUqf4YAYD+k7pYyVx7FDOF66CbGtypD
d37SduwPpIxGNI5BIYxncgxj2XQbn5D4kDGpV+xtaaqGUVcRnwrFaR5yKtRGzefKPnc2YKv+enkt
l/bKMOgpa3AQCJKH0Ka8qZx2zzLvO5sHNDTZa3e+z53GN5WrfY5XcAe9V6GdQ+kVorJbMk9ryKTP
Y5vPDJOW4KCtoaQ5hzWHMm3qbVLrqZZsz/TLZHmbSk3bYq0Cv7QbxvFOdScivyZzSNIRGq/Jtrbf
7DUR9KWPG4d7YzuW56fntru+33mDE1RWup28ZHd5o5c+b1wueenUrsf0HLp2EowMDLx5kI8rZ/CS
y5jEYSl6/VsH2slhEqf8q4eiotqMZRongZ8JUAzI1tkxaYE4uNLDjT85Ypvn4EdsdZTs2owMW9tp
rwsPf5t0PsRoCnlcYVUJgYbJo51kKGbeuqh2XrWMJugxLsuYtxXgy/bcb/L27awM0Msrf7nh7RBH
n+POL0kYdwkaO+JR3PWT8E6QraFXJRq+iXWUEHVD3yhOgLwcthCe2qimus7CTJQjupAqv4yA1J11
ssVTy1H5OrQGb3955f/WBv//7gpC5H/P3i7OwcDU8TEUUap/0a4VKrDnstVB3LU26jCO/2N2WpGD
mhk6P5sezSVOAPBoEraoMuUb1isoOLh4rN9HkTefNM/GHZS3ojtU+QkBg620d6XnNYGYWfo16/1J
3hRR598jxWyBQI0JhBZKfaB88HdZZjt3RTr6PyMnin44jYqe/GRqd2Vp8+NQNBJ816M4sAG0QjVh
/bbzWhFvVDfTIpik6wXNUEVF4NNu/FY4iXXoVYK6HtRtD3U2RFurA2RUW1X9JIZOB01Xv9R4ONjV
radPnVdF3wY2qCNw52nQitHC2SCS26YmZAudF+vg1nn+y8vsfs9lIU4dpGX+zH6dRYEgVXvjV3UN
SrRa3/Hayx6QzVZhDUDCz8krzvJIMoKeYZE0GhA0QAXRfZKWz5f3cuHU+XvB+eCiQjqWwOvCHCYF
NKpq4uZBmjPIDeZZFgBH9XR5mIWDxzZCqtJUUXT8T+BcaeKAKyjuFnJYKRcszcEMqHMFKHWPj6PT
ex/pF3SC3aR6DKCIcdWvN+GlUAfIqoYChD6CDws3PNXf1sD/rZQkFs5NE1iaRRQgTDbSsJlJD5KD
eNjNOrX3cSN4GDuq3LI0Vy8+8CLdJkWb66/rZmUkVwlzPTqeCQS6HC0YRWPXAWS0s5V3hYUdN3nb
GINEIli/m7AoUNOyvPaxabyVQ+5vIPskAJmYSDBjxnXRqiZk4zCA9MyjX1LVz1/shCbfeO04b3nu
O7tRJPJLAYHRgCT1cE8giHtQYAlMN40CfiWroehieRba4ARSORecT/eK1mrLaeQcorFx71EfGo/g
Oe2h7zXZWH4oP65s+0IaYKJjWw2KfsvFts/uk3QhVtp8m/M1rMiCS5jY2Iax3gPzOq4XafKGg/7e
T4BT46W8TaqrmNbRw226nYBmQ1rPyMEAuAxy4qiA4K3oOdK12JUusa6DR3smjGoeacXrFodxVqWn
uEXZJM8QFYUVTC6jqJW0B7+x3qx+WoFF+zjHPjOvs01/CIqauzNX4J4KizZuNnlfEFArVxa4lutT
WpTtxoY89Ab5+vayJy6Ywt9c7sN4kjlKldzukbONIx52u/sMtaMgh4L4dQMY6XLS40xq8LQcpo3V
b93etwOlIv4jox0tNteNYYT4Du/cxJ+SIRTZk6vngIuDh0aUyx9f2hHD1vD2XVVqGCNAlDvsOgQs
3Hu73+EBYzN0/6XtdaehCYq1a6CSld/lYeHrDaqsG5KmG5lBgKi4jrfRN+Gx3kzGYtCjf3KQlrjq
1iruybhyTi15vRHRbbRBpND8mEKYUJglNz7Vw5Y7VRc4KCdd3okFWzUJ/CQUSWLHsoGD6aqgrHjY
8C6IoKp23efPw35whcZG049Am06YR68OHzcWkvvU+Xrdxw2/zqTrVjVjNFS1uE8VczbN4H7jbrrW
XrS0AezfX9/pJgHKkDqh50GbRIv+hWVAYUqv67e2mPiKOy/0jnom1rO18TjIfdqgkke9t7meKgGW
79y751pCT36aqvLrnHgtqP9GFsSju3MKke/cfrru9PJMSKjni5yg9jOFJYSvKxLj4eo9t+cVI/t8
HT1TaJEBsZ3O541qZPMTVy565466Bq385P8XT8layFoaxjA2tJQ0YwoSzbAAd/kubzfKwukyoMoc
wsTXGic/9xhPGFYnG2pZfuzSMMEjaNJ0O+63G8HYylotfd6wuTLFOyWppH+CNN8hh3DuxotKsQXi
jqxE9qVlMk6P3qeFy1vfO9F2BGr2mdVALKGZP1ox56UZGCdHNg1qQB+3OGGp9rFf3teC3HR9sRJS
Ps+vPVNVDoy+TjJJRFyw8TWB1+X62KEhAU0IFrMOI2nym7iYHNxS+S9VMmtl1RZmZYJELWuiXTV2
4pSX8ysyr2dnrh6o6J8vx7KFTTFRoTqiZe9MgG9wsasTZ8NsebCgqjlmq4DjpRkYx0mpWnAYA4EC
Gk7AwhpV6EOrZYwOgWReyXyWZnH++4dwX5WSl3OW+ScrYd+hHtQEVNT9ljbegdb1n8tLtfCYDYae
f0eBtE4K+1Io3wybFjrV+gZaXVW60RLPcAF2HA55eaizT/9/5uiZzG+1pGOSuA1q0Fn/UKXDnT97
j5c/vbRUhp+Pic7muG2Rw0FMsEoYVMDeWNwFVeZeuRmGn9dOzLk/olRUVD8oTbbKnY6Fvkuz61Au
nkn6NuqhcmqZaFBWggpzbFO2KVVfoWmDBHjKWUMEL22CkSwCHFK48RDhsStFOg2ewXgzOfHT5W1Y
cAoTMVoN0rP9vo5Os3ggTrkpwHpb6jUmuaWvn/PfD/4Q4RZVxePkn7r8a0qTwzyBClGshaQFEzJx
kTZJJ5on8DbikOiJ+/F8aryIQSa5IQc/AxPT5TU6B4hPvMCkfKsjhyZ13PgnXg9Hxy5/F6+VawXl
1NyAEeY6kg7PZHwjs0WmGY2ZYSK9+CaPZqBhhkLvh2y+8mw1wZGZtBrXRlfsqTqzVFEc3/m8s1i8
cnR/fqvxTCwkSqSDnc8a6+To/ejdehlQFvZ93N0VUM2wk5Xr7II/eIZfZ6AWoZXAMFMc3UBc7l5W
zo/rdto4uv04j6rKb3QYDSR7TOcuPYCsN31yBsRZdMR5Nx4ezr5dHmzhIPcMv4bsy6CachSnpM6e
ErcMi9G/jer5uwf8JdhM8Og3oLcMyLOVkLtgxyYqTxepVWjwhGL7QSloQ95YqznI7SaAPXydoEq7
4jALO2Si8uYITEmqzuaQtlYVpF77B1zsr5dXbenbxikOEeCoGzT4LUYGuW3N6Ds0HFaKfAvhymRz
U3njJgygp3DIrR9uMrzrZHyVOl0pkX0uAcQ8U5x59vSourKdwrjMKO7+bndfsHJ4LzvS3bvQl7n1
+1xsnThzbwXkRU5lAruz817fxmCR3cZZk+x4XK+JgCw4rAnas2ySJNA8laijNJCatwofsj9V/V/b
u9mmJXb1wAY87GwFEKQrprEQs00gXtRE6L0ijn9y59ekwouK4psGGnk8lSvYkKURjPDQcw9j2HUW
6rI+Fp3zkroWavScf6lIWtxctsIlVzICxaAEGHXyGMVCu9qo8g6SAnuV3jUQkBX+78tjLFmjER/S
sra4cDIGNMJ8r1UBhpLinTJ7pQtyYfNNeFNbuKPyVapDz/KKL+BmE/YmdyOGsurcbTNS5N9UVLqv
aTEyf3N5SgshzyRqG7xklsM8pGASdm/x2JlvrWg7d2PA0kdb4mVMgA4Qqc5a6rRgCybyMoOabMzA
hxDmJN1WcbIp62cX1V0q1l6/l2Z0HvlDhjN6aDODUkkWVsCdQwM0rdENNqsWoi5WV28iP/fuhrbE
e6VbNu+2q7uVYLIQB01sZuxBXUJFkYaAT3ZCTeEUT+3L5V36vB5jgxT930nFrT0B9tklYV33Bwkk
H/hNcbvg247h9Tjz7kExdVPoYxH/ATPM4cpRzzP9sJQAkOWJmnQSlpAdtmd+BGfZhkJgWnrFCUKo
gV/jbTEZt6334Dvul5VhP3VlTNa4iJAeogJVDq3xyStRgwekkUaHzNaUbKvEal7THhz3I7oW0m2O
nc12XcGdHzGo1H7FbYZH4lE46XBIiTWeqo5aP5iOh24H/uHxHoIba492C9HANVYnmws25KLFBXkS
h2HqjixCEY6ylaRqyVOMVYgaJ3LG/3F2Hb2R68z2FxGgJEqUtgodne1xmA3hCVamqEzq17/TdzVP
n9sNeHOBOzOQWmSRLFadMKAo0kukBEBfY7wt/zXtv1cUWWNk06VTsK70+MHm/l2bOYnT+rHFrEvB
c9rdP8nR15yvRltdMdm5xHLQt2mZ3eTpuCFK3Wal3ADb/ZSOdhdqv94LB2DWkbRv3ThcGLxPQ8jh
a04Y4Cid3YNjfBTQZr0r2QB5W1u6m8HNs1DbmLBeouV5IWBPU/LJp66V9hh0s63CIP8twM/d+uk8
7IcCJSZS1TIMLOlfD1Xfx9Qgy+sC4sQ07+qNFuAkLTlQ9ilE1C5pCJ+rRawRoNClaWRzwmNULrnv
xvwI+Qvx2jAI00qAGsPAU2LrtXaXjHVpx0Wq3QtTfub8WmNAgUQW2TwQc4Tkga+dsNDPDg1CdDgP
U/8rlZc0Uc6sjP8R4CPNMI2yWo7dxKvQ5BDDdSqdhl7QHtu8vpCbn3vLasttZgvWPQNuyk57P9E/
ci5Cp4A+TnDhZnPu+avtw0OB2wFTBpcmLw8FwTilLihScKoiH1/H5elJn4XlagfJXDEWaTb6hzw1
twFHE3Mckq8ffW6qVynd0M9E8pFDdqOylzdvavJ7QOZoDN0J/3UhvXy3JZkOnr0AU/L1K8+N1yrB
60mBFl1h+4eOtlFhnoP+Q/UmrJZLXeAze8aaUGaJ3Gdob6GIN7MeUs7w6+itLhJOvikILyMRCL35
+lvODN8aNuu27WAz4E6PdfBSLvrW60y8MB1xIBnaFGyb/hII7D/I1CdBsEbQUmxNNqDfKMkQpeNp
hIZMXhgdwRO23vhZl20Z9SqYmMNhdJKZPHqwW7pCbaUECqgYdzaxqled2lVk+hnKj3QZYRfKgpB6
nrzq5jxIqolM24mSGuTirEgymY0vX4/TmQhew3P7hmlpT4hgoDAe217BvCj7nl0kd05x9k9yM+fQ
6+Aa19YaXauwBlJsyq09dAH5pYA9cwL+pyv2zxt6NUKdv6zNEb7R7lsFZl/o9MS7L+s5j7iCZXHh
Se/WZbC07Qol4nTht8uEXhfXi8Zacqck8HJrC1k4KNuMhISTttsEfotlbI15eut0g3qfaoG/cCT+
Ai3HSPh2/rPxfLZfvLLbgI4BGF3TyKi3CYnrDiCTYgLbSizUD+FRAxF4CdgsTGS80LSln6R919/P
IPIl8GBWcMfJeOiAXR5BENeO+nHJtvgXwQ+HZKfq5ODtujwjWei6g0xYBjxZViOHCyHcmYW27cBH
OvCbOwaMZlWb36Cczj+loPqP4pY1h5kgVmg5dExmWXoRZX2nL8zAmQxtjUaWdZfZhrfN0UVfSXpD
qBwZ+xdV9c5F52p/nUrTipo0UNpxqgmlO5abqzary8fvBf8prP4JHwYFEJdns3ewyvQG6pgvIMxd
gu+c++mrzZT7ZVdOWWofid8Om95Bi50ac1Hw7Vzkry7KFKIE1IEG+NFvquu6pPuxGA7F3O7HsTgu
XmDgNYJ7pTF0gxNw17dBF/vkkjvOmd11jQyrATzLFtOCeNzMB9qYZjcMZZW0Kr2xPQd8y4VcU8LZ
9lvz9D+AaFdZvmdmfiASrobGW/akrS4kIWcieA1wVn2Qj9B2NcfBzcLcOpG3Psbqm+2SNcJ5EKwA
RC3jBzU5+TV6+jPcMxawH2o3eBCubOKvR+jcV6y22kyME+z20B7j+nHA7Vu8pOR7WdQa5EykPwFJ
3ePQXuAAPf/KUicOxiqCV9E3f/xpCf27DCmFSoimWIatf82H6rkQBEKM5YUK55mV+D9Q58HrFHdR
juidbtMKQHKr/M/3hn21gdAa0GDVe+Y4i7uxugnYay5fv370mSLLGm5bob0DIKMZjw2j8Uxoouoq
dp2dg7td4QSJQbiaS/pE58JntZuU0+QyWaOw4lEZnsiLU96Fvv779aeAh/J5nrxG32ITh923301H
O8g6fEW+bPVCpYmBcCd/u94jj7TNey+ubTuVESUnkWVo9u+rqVQ/A7ZkRyffL3qxtzWodUsd2Nc9
J842cG1QlYTfj0ewUQGcIBXlOiSzm1tJ7sASI/SqvlRh2jrNjdcQfdUImm5nW/lvAR1t6JSV5VMJ
QuXGC/p0kwNDuynmMk38YPJvPa+1RNiyHAJauM3jt7iijpoq1U+CEHUqTb4tcIV7hs87zu/OF1Ce
m6Z5+WhlkF/pLqc3ogymiPno85qRVlcjY2rTp6jzoORU7nA5bLZQbLXeusZRUU7BhBEjKXZQDAWi
3HS/rbr3N8A82FvHXvqdpvafcmFNWFl9E8KisNyPkvwcOdP3U8P1xkHgPC42eRFTy5KUlPKjkQJp
b0eaxEEV99Zpcvx/bZb6KEwDUOmIQexTpMUmM+TdqaoiHHlpkrxrurgGvTRcPEETm2cmrqFekowD
9aNqyebHsbJ/AmcZ7I3N+2uWwWmYEg9G5HKU+w5G7lFlBiRjOTWRWTwTWar+A35kGmsLYOh0ArnX
SqFq1DvgW0N41RTh3LAa8FNwLKuWN2ijgWhchMHUwzS6Xkxwm5kGWqBuDxso1RfBpi4cCGDMDE4x
9cwipqt3BmpG7Lg9m8JqrpgduSfEaaVYt8ua1rwUKeOJA7XXvecANs+U3W7IMANJ0EjYmywUGzRj
NTInHwnXbUmGPGRdK26nSlubuQOvaFFVfTOm4+vAZ7PXuZLPRDTWppnL/qEd5nmrWj6rEPm9/lXO
TPehq3wn9BkbE6RtZQIN9OVnQeYPp/KaO7dLZ7guCCDrwYRwEo8jPc19WAaIpdPJZMSyYQxSOK3v
9llkiOZ3aTsWN1RN6rGVEIHduLADwEhk7i/Feo0NuxT1URF3eqtzELlgnIh8sOmtXVN0r5XmYDKo
Rtyx2bLldnGy+dYQZeJUnQZcg1tcT1V/BXW/fENg+xP5VPQROjb+jylfoKkhcIM/ea125c28FMNd
5tfV25zCbKd0Z/jLdqPdR7zV9U41uY9Cav/uue2bmkcZFXUjIjmATSFmEA/zklnbCsVOPyICFKfG
7jPkuCMLaog1B9bTgPiRYaY1f8hzdFQie7arObYWSGu2brfx0rqLRyzQWPFHNVpkG3SiQMLQ1NW9
nzZ8Q6tG4XTJn2pFhzkcilSViQxwuCFki4jBZjpKs47flc38AsmwxYv9rE9vl1q5sDgiuAmTxaMD
1pJw3CsWtFCq7FmdxayE4VL09X55brc8/fk/5+GAqh1rUCtEZ3+0wybt0TGzgSW46Ax57gWrA3dm
3G7HtreQPI7vpcy20rft0Ej7Qr527vmrtN20lT2ynLgHJ21MKN05uIW7z3RbuJb+3qFurU7eWhuv
TZe5OGal4r8HkS6g9g5miL83BavsPaeW3+rcao4tK+1E1IxtBmi5oGbhfPcVqzN3lJ5yvJm7hxGK
mS0HIXX65ZFL5oxnpmANg4b7t6+r2mWHCrWvTLzl2RgqdqFocO7hp2vBPwG6KJh92n4pDoz33h2u
+W0FpiiUx6cgcz++ngH+ecqwFgJ2ZIr6FkXxwHYXWKYXHdCRptShKTw77GtmcGo19EJf8POXeWsw
rle4TepDgPDAXFsd7EY9ClTXozH3RJLS+anxL83LuZvTeugyOU6y6FBZJZ4VF9p/LYgJQga5a7vk
R7tPdyUdL/TLPv8svhaln7plpLY7+Ye0nKNm+umVaSyDx6ntsa1eagufC4bV1SMIBsowUATQ0m4n
La1Rj+9/gyj29L1AOL33n2BDHjII0qPGA1gV33jUrzaQoi4em6peDrWay52P6uvu65d93gZ0OF1t
jb3nZFUNnaCjy32x9UfbRv7j05D4Eis0t/IgLOCs+yNYuuxKO/20RdwH8dR1l9Qqz0TI2gPe6GCB
med4Qqe9B8Oj3fv3NowBAw/nepXey56FX3/ruRettlA7rVjdaZy+tvCbsB4hYTL19N3MKh6WFDx8
90c99OLC286FyWpHhX7gKLTj4FAjdI5nF+cyCdI0pJnVJl9/0GmOPinE/g+bSXroZoIifSDcise+
2vv6EvnxFMz/+2hvzV9yal1kosFYpcXwYIh9zYi5Ely+FFb2rW6ht4bjFxruoJCjEQd7cK7s1No5
vR+77nIBIvL54ICd+v+XEa4Bee51AKEES5akdnfvdd/rs3hrH3ZUo1Femqzg4C9oxkEVFsbTkUdv
0uJCr/Hcb18tShakcHcGD+egFEsCk//hvbQuxOUZsykvWCUrvt1bboVr18FC4zCClbV946alEzum
LuOl4O8t5Mmv3A6OaKCri6gvBdrzLbNjQUS+bYQtdiVrm3jx9CUV/HPhtlqa+SSttj1NVu6A+KjF
wSjznmbmZgAdOv56tXy+IL21inPdnxoXyuGHqcWVq4JfRkyH+qWn6sLp83kFw1uD9lEn6q2py30Y
bSxP7QxPzmZWN2OWb9J0ukknyD4YaR5Lu/z99Rf9l/x9skrXeP3RdlurX/BGDfm6TR5Mm7rCDKXu
a3m6/HnBBGWT8RqMmlsAgSAvqe8yIS5RUc4M6BrO742dIS08rg5q8CAAk6lgU0G6JWotfWnOPj/Q
Pf/05/+chcHgYS1A1O1oWfLK0f5Dvfg/SUeSPvB/1pa6pPx4Jv7W7u69Y8GZZapwBvXwIJv18MRL
F/2t9oiLlnNh5Z37mNM4/vMxPuGGmiZQ8BOFVC5hpvuDYiyPleXkz2DpTtegdWWvF2KD/gf5/Cw6
VrtI0VIOXf05BUkbDr3gisBycKs8z3GjGeiJEYpv9fRSj2MdhI3VDXCvKoV8dSDddVdA1BECzNZw
xBQXDw1wjNumHswe2Sl9XkaXfuSYgycVqOq5SVuwgLEb2DJ0rSx4Jm5pfNBhaHkvfRhzgw1V3jSc
1UOYpc2btkEuSwRMzLaoVcnrUTwR9u7azZWaZDI1QZzrnyf5hVQtB7bAuLSfEwduNmhERbL6MXAS
on4Qy+mvTlvE+6EL4GsL/4wOFmJ951z7Cq+zI5LVoUTfSPpdmAa/QWCKy/GVQ9WF6HwLoYJk8a24
sYdn1RZmm5bsMVXNbwjVh0X9ayoYsu9bUezF9HZS7FAcQ1SUR9f/KN16Rys39hwUkloryeY0dO3f
QAom3qmdCb/eMC/41vjdPoAmbujZ+QJzO2dTDP6tPb9Rhxwn24oWSBV2aZDwrPvRO2bLkWt5trOv
O3LghTwKMocoVD4BcvHo8xdZQmmCxpl+LSp1DanmDaQ+NwMsb0I5q0f0yjZlacLSaerNVL5xyDW4
xRusgg+uAbJhrJbfS+Pcc7gHDXreVcoF46C6C1r7YWBjsQEcOpGL3ozTc2A1MRmB5c9RVmkngCFo
sWXynaISVUl4ocORhpObxr5vexniChwOyoViy5I0+rpk76muQ2rDTUxBDPqk3hOW2UFWBM6JsBlD
0VPfjXURwtiQBmAsGy/M8csnjXLSTVmDebbVbRD6Ld8voMyWI4uq0xCVG75k8Vw+NprHIgtCQ5ar
lre7brKTok5jyG1EjSc2Cl3PyR+jbM63ubeEusvgmCS3Jc9J0plD53zkDs1C8dyqd1VcKZ1GsHlU
5VE2t3Z5wyvr2vwaq9B60TOa0zTMb1D7YQf72top59ngpoafHC62TyLIKEbWH2suPqxuPIrlqQEd
TJAoR5i6xAmrA6qjtNxmeQI7J+q8yCW03Ug8d/mNWyRK7NrbTG4tdaWDw0Qi9eTJXf2QF+B9xmhQ
4/H4PMsO+Z61N9A/ghejIo8D/FbgSjxBFyRaHgn0ZOW9YUOMQpTgUdPeSDtq5/umC1UfZ4zCPKQI
BdRVFpQ4+2f+wqH0gYWSyzIuuL9hW4B3nvkYpiy74V4XW68j/pu5txkcNnd+8GzrnTm4LC5GN4Q5
SsVezAeBOj7t9c/BRWRUBejHrd47eTqF0GTelPVBknvIQUQGuipCOhBRwYrc8NQLLflM58dsuRa3
lteGi4TDZlkkuHFsUc2Ubz1gnKijWr9RGNPU3Tk1jx2vidqGJ1hE/XKAnUDN9zD4OAnPqtOtPDZB
gu2EjRimkPo3kt5BK65NH6m8Wtgm4Cqq7Cfh3NhQ4psfeb0bm9vBz5NaRaQO++pmaGMIAHt0W9Wv
urpqQCbq8vtlSWpth4i4gtwinjINHcIQdV2TbynZLDsWRCBrtShbFwjnZHgATahqroI5rg7S2hR0
U7Tjluhf07S18JF/ipNjusuQYe3oe7bsOiuR77oBBDwCYpq9dx8CW2IXkzzkWC/+TcD/4LeVemOG
sCZ3w3ig3mtKbkaa+B48tsJ6iKbnzE/kdAXBjwGYjHRTnEQN98R78bKNlRfhxB48Ggl2vUx+6C3X
3bhrlv2cdSgw3KVLMqkDrWMXLXqOhY+THWQCWrcJy6OZh/LJUZB5l+j4o5YJ70y7DHl+o6uocFKY
MFz5cDCavGQhqKHbcUkSXs+Yq8QZoxzyCpl5UcXP1rsXcxcLiBPwEvs0CvvwgrlV1N771Nll9RRS
1UdSYHnXR1P/Jd1To957zsJBPFRAgi32X1pfZ+Mfqq1QZzmyDicK6jzsp+yWAC5b8Rc1V9tywsov
4BD+d24gieB38WS/aWcn0U6q7RdHDMlcOiHtoK2Rmqirh9if79zFoAz+Y2jsyFreqryNfXUtgeGp
rB/cfx4YCyfZorXxMMMDQbDnTj7n7X6g29T1IsiiRW5zA8QpRHrEEVknfhnKdeaWdTwsoFeNBmNY
gSflyTKsChMG5FeV7kn1h2fQTssj2g+R4juJRk4zZFHa0djNn0aUwgfi7xoXoGP8cEauhIvYo+g/
o+OQzUnXDbE3PsAgqYb+Yzn2SEHzWNAIzYEoc8G807eSVrHBKgzIu9eJPTQVN0JunQFhWm9aq4k8
uA65xUNlyripdnngxwq6Qb0CHiOTicyTyTMhXERCpuk1CKNhZzkPDrR3/OFOA7o7Qyof0vgq8kwV
ARkoUcbIXZjBQfsqXEwXUtZu++CRof9m7CZi/BEF/qiDdGHV29shne4Hz4ugVVGHc3nFp/m6wbFn
w3MrcPtocIMtq1sn7Ap7h758CKbIoweL64gX6UMlTEz6D24agBGnWKJDWY5YyyZyFvBsHBTRe3/r
jSxB3oMhycKOvi603RuEcAXp4ob+RHMWQf+R+69ZlW4phE7a6cGZ7t3gV6FIOBqOZvCcjOTHMPth
NqXJYJ0Y5SU2XZ70/J7iaErplaD1ldPIo1O7O+2hL4Ai+ge16iQVEF3tn+GL4sJ7rfOn50WTeyhB
QdpJ3VbyKuiKOMX+JjG49V2BPAnZg42dS8urxhJRZ8XCfwbFPWSTYVFpJcw3W+b64RA4NFy0vWcF
kis/sqe3tEBPqOi6h2Iwj7RQYxRA1ioc4OMRIZyuKi6SpR+3AthN3P3uuY1Z7th1LecmLGt1H1Rv
NMtj2EKEY/fhQnzGSXEYSRWl5XUunqlrx424IfmdK+DiW945eL/q+lvUlkLh+ZFR/mbi7aGEoo0t
qrfOy+4x1vE8vQSLFy4d1lc7w1x5SNJlOJpp+FP26hW63zG6AGhDAXRkB5sUgMmO6oTTv41MoUlb
7jT3k/qE+Z+Gj6F+zTPXigIoBgjtRdPkHZVrJVA+wXfKm0HJa/QFfzmT2ZfS6ZHZ8GSq9TURU0yK
/sHt+01tKFogDlCf01Zioy765ras5h0Zqo3nqP1g1SUUjch+7kkErfgddbGPjfluarH/Zk5913vA
YsnM+43+k5NU/vIWMIYep/Q+Uojohcs42YDJYe6sapEb5fHftB6yrabE3aBjy0KcpzT0FzPeLMzC
JRz5cPnIdftLBNgvWGag6t0j3XJ1QoflV0GRAlQigm9vOCm0hAkIHUgzowJImChIDew5vWKbQnNm
TNl2TrtH5RGAD5Ek4F6Q9ea+WAhS2ekGfO8pmXykZaUldGhZ013l8D9e0GG1C5XGucxjYLsspOYi
iDx4YlS9iBZsrU2lx6QQEmcVqUlStjjFALpvEDLevIF0+AfDYVO6rAxxodvlLGuisu6vHWiw7GFd
/lfPqR3R0lRhmrsiommpjhk+I6ZwH0nqvnfiviTP1IKYjTeiSCicMWEne3tR0c3QwQSFqR/lvFzx
xnvNkGwuHS/iGTr0Y1n8ptmyrWv30fObJ3gFHV0jQlXjMmzgVBmfyvshK3B+y0pCltWZHgJlcTTF
xbR1PMi1Yrk8NyjJJvBf0YfGcv5C+UaFXQZ15K5LIU4L8xcYpiHjTb1KvNaTY4cgw1C0JCcelnr6
7VjpjdYnRlsJ/wKworDPagoayZT1cVDhK/2ixpWggNwcRHePurb2BUOGY7jOwta4V22d3qJ4s3Mc
D8dX3R4zM7GNwVjHsHB6DwyNcI36I/wlgfZw1LZLPATVUcv+pi7HmBfe1p155JxkHZwahOYWF+sI
rbFNPsOcSU4NvEOxWfD23mDPm2yxGd0K7VC902NFdmmtSczh5sHSKYggRWc/tl73ELTiuoFtlfH7
TatUsjQ4DSBHhG7moHBmLcXB4Rm2BkZRz5pPmZFQ+7LN26hflIrzDnG4tIUKtfCu6hF1DKuEMQ/w
0qiwD1vT4bu4+Z2N2bbKhrt+6Z4dyFcDUxHmzgQyA5UPTic29ig+WoLogvnkru3NuAvIlF25lsrQ
FTJutevc0o9H4Hv2bKn5i4v1vIOEhn/V6U5tWzv190NXp8dCK1waB6/OUvTKeXcf+E4/JuOSZ0dw
6NhB+XB6q9wme8ucIH0qZ+r8aH3YFMHDuoQvKxCWcI+vGPjWXVpWkcsya+MQ6V0zgTIzXIdqbOIy
I7+0DtRvQkxznXoMHMGBAlQ5FyOygGqKMwhuvZuhl4lwczviVoFWd9vn10BuUFi39Potgz/JLQ76
5c4ParPt0EiG0lDa3LSBzx+rqU8fdKlF/T41vSpwY9PoZDfKs1++rjWcKVeuOaca1CfHY4oeYZww
XA1BXlxDDoVcqNudKautiaYuYQMrfPjQZ7kbTfxVFL9g8RKyERuljYNhtk405wsvO1PT8lYFp6VO
hwCnFVgegxMq+0ahUjOB4PH1QP2HIfukJLMmn9bLUA8arfgj24ptvtOPzWG4nXGfhNVixGGXsET2
xlx5GwTqAbZUO7kdd17iJV+//9zXrSpQbl65HC2g9hhk75PzPrSwTbuE0DxT3VrzTCddSTRPxvYo
gxZ3xTxyrAJGEFo8tJDq8065ytcfcS7aVvVr14begNtW9Aif5ESn3p3bBPuvH31mfPz1o6cKRUDA
I45kaY+mfUghVzRcEjQ7M0D+qsYNWfZFDKSFK1bg36q02pcoVky6vkWie1f1/PHrb/iv2flJjK0V
K0StB3iG8upYo+G1K3nl/JLNxMBR4s4GPn/8B0zsecLTFpoDZgKsbAdhwmAOKwKTxoqq4D3NG9g1
V2jcghKoi8CJbBxZMpqMTy+xis4Mx9rtQJYthFhTKOhkLm6b6a8B90suhxiMW5geXxL8OzOja9MD
Ovo1UT46wpwst0hAinBRw53y1M+vR/tMMPorUANEenwY0vj9sXT7CYD6U13AKi80Z8/sfGvdDuzW
i58a3R/T2QBW0uIqWXZXNlWPMGc9KJQqQb0S6C5cUlM5M1pr6zckxqPK4TQKDk6HOoGDb/k5zDT6
eqzOPX21txowd6DK040HwYOkFWkLnAnftiA9XtgZzlTx1xoehS9zzwxtD5R2bx8lTkVUimTh/eCe
bD441+X2e19y+sJ/Kvma8JTwPFNHqV2JNIU85sQ5NG21+d7zT9H2z/PLLkPiUWGr6LTeNgZidfSl
5JeMqM7E7FrCY7A9yuoJer0dcVFm4tNbP5YXgCXn5ni1yfFu4eDq4ITJzPDIRQpB4WyDbsOFpu65
GV411TsTBMTAoPXQl2aM/KWdUN4O7nqreZzsi1SGc29ZLerc72ss6rk5ol9znHOx743/x3b1u1W7
D9+aYW/1CiF6YIQDDuF5/w/xx9CAfB0ALPqtp69p/6XTK1oDAn7USNdrZPvw9dE/Gi4uTMPnSApv
TfEnrTKO3zigQ4gbxYLNBNgx509BYOIBl3I5XnjPmTNiTe1v6wliWzh4jkv1U6TOXpbXpkWqZO51
d0lqzT4N+SfnpXuKgn8Wm9HeNPlW6R+Ep56m3BEh1p97bbWp8zcgtHxZaNDdWgL3XTMGbTIWAKeD
GBpEc2XrA10GumlZM95RXnILbTBUcoHK9u4ZW3CXQuXhhTj0m53KtSQA93lXy362YB3ePwWLToht
NpniVwPA4F9Hz5nwX7PQTeHkoqXYfaAHl0gI4JdsfCxc8tMm7fv3XrFKtMqCeRARhxB+O3aRn3eQ
vOrt25bzHTDWl0i9Z3jL3pqPLnSZG6qHAXaB40vKPTR3eP9umvxXCZhBWwxPVilvrSHdZpSyCzvg
ubWx2qJ8t2KWaEGCh8jZewFom0SHrFaqgLBCfYXO569aeRcgNGd28jUnvaU+SOmqH3DWyR+Unzq9
wze7++yUlPyzLEqL2j0UfUc8G9UdZtLXAbrbfYB6/9cxcGag1qzyMQ0o4ICdfWjpdVvfZZ61L3ky
FJBZVyyelL6wGZ4ZpDWHvFiUGIBqPRWT3Gsm2cEI8ufrTzizP61p42WhUIdWwGwuRWvvJ0Pknjap
ePH6vNn0XC4JKLL249cvO5MNrgU7fLtaCpE2FNRLnz72opcQslC1N0W5a0Hxm/rmEY3ufkHlfF7K
EAX7S74V9un4/mSPXHsLDdwVmYua4wE1+fsl58VrPRY8ySG8EBGrVrHNWwNyhqVymAKguSonU23G
AhJDWi954kCofDsgF/BDOLg4R7ZUDeSwU5Tls6Ud9qUO/CMt2uZ9TAm7si3IJX89amc2szVhk9GR
eG4JyqOyrYhVf3p4IVBy25sLIXAmutYOMg4cqSaU75aDW4vpYE9QaYQ7wSXM9Jk14pzm459FaIMy
W1s68A7wwNn0aDcK+6VkDw4u7pDfQnp+SdbtTN7mrHatCiInlgNxUVDSZnTZGxcGcYHx9mMGCta3
ZmKtwdIsopNMYjee85caSBHbd8GcHVFBvbSjnJnrtfWsJQaJe693cqlpUV30c5CM2SNOAWQM/jcP
4LUHratFRXjb00POhAWR7QL1PVcMm8Ud0WKDPu+Fvf3cx6wyxFQ5dTOkMz2UVhqD/rIPinyX91O4
uM7d1zNyDj+2Fg2QuM0P/TRaB1lPDxD5eLIHnRjPgpmI5sWDk08o0DZq2FTTNG6C3LHvnIX7cQO6
3IXj8lzgnSL/nwgn5YDq/phaBzaLPxwoL1e1MPVATvX1N57Zotd8/xnV04akKYSAByuS3ZOHpzvg
p+XoQxRT/82vOE3iP19RoeiNLB6uQdAkCwN3Z4PHTr0LaNBzQ3T6838eviy8VCMAsoe8rJs4yOsh
cVVXJpz4l/aZc69YBVuTGnBFM1cfKvUmFhX5BBiitLmwB/9Hk/7k+FjzmYU9V4BhWRDIytPaOzWI
5Etu+8t77bgBjXvpt7+aOdAmbEfNgHZxCvDQFjS0OrTUXH7blNz+W9oWS4Ass178/+PszHojxaEo
/IuQMIuBV2qnUtm3zgvqTqcNZrMBY+DXz6l+SjOhkKJ5GCkzgsK7773nO6qBOj4dzXhBXTPz/VNR
dF3bbi9E4UQMqUmkvfIXpFF2fT9sLo/CueefR+enLizhwJBpWQ5R5tgvVqtTUPoBlPPI8+XnzywW
1mT8YYtVhml2HGjzG7hy7gZsDDhab/yYLXzBzE40VUUjHwyadkrTY2kB4S6HLYIgcdh3KIsYZREO
DoeuzB4X3vbXSOarEXPebj81GCze41gADB5pzQ9ae5tSujvX/YlNCvrKq9IubnIf63rnrbIRpU3I
u/fWc9IfYMd6DyxAKO03w7QWpvdc806uK6jY8C2UDvcRh5XTNjHTdi8JtTfsnEyHa0vyzWE42e5H
y+RGMpAx4m26qzH/LAU5pmEsnIRn1sL/SaxTVD7CANCO3O7BoB+414Ng95aNBGBpvTDX50b6ZCXJ
cSIWuUbOUfMW1lVVxsqt1VmOXhl95S8Mj5kPmcqrSeYYEA8PfZQmJ3uMb0q4D4L8VSB9e2aJXJ5T
M18y9TiyTCZ02Tk6isfRjHzQ4nYx6Tu4DoE48b1XTJaFYTRBjxgZmEee0o9wyzIUCq5S1L1gxVAL
SY2ZwTtlV7SMaSKsqjk68LPfwI/mtYdVWahHlHAkxkJjzfXIuRE/zVeZDZmfUNlD2Wo7R7OAUBhi
3mZvNADOjj2KQl3UO38vLPQXvfrpZaKGPkhwTEdcTbfaRYkZdBgg6FYF3zTG6+W+mfuiyZwv81wl
pBcp6J93vvtgCIkamjwsmQxZu2T5/PXtAQmYf5sNHl2AKcctO9LOjVxqPzttv7Trfj1+LW+ymAQE
hU4yYzry/WZfUGdNW+cEm4KFOfj3BvX/JdryJlcGsxIVbmyweatHcNj6bECVVyvtDVKM8bjmiUFR
s9Wq/n6QctgEWaGA0eiMR7C8ii2Bvn4PoIH/ODoc9cwjqlpWXlsVK0TN6h0rY/rs+RU5ofzNOcAl
l/6hssz2adKQk1Gw4YQCaVQXwRayvWnBAP0FvT4yW2kz/BT9uQYx437wpH2vw9KQBu9stAFLujw0
Zlp2yrd1Gb4jMFgdkV6jaM/YGvIPOJbby0//+p6PofzvmPCzLtadb8vorDKlGNk6baPGaX7ji27d
oEXGu/sjmfN8+XVfj3NrmiFrhAgMAL1khMK0qHKz2xiMVgfOgFnb70gMl5bL75kZ6tOIN28192MR
15EyAdwOxluEAD6+9ehpuJvoXlaW7daQeqk9jBfNsMX4WvjdM509jXUPBXIlhNt1ZGbyJ7xiT5Up
t6AhLtUEzD3/3C+fFrNWS9uDrL+NDD4EqH1qSr0JGI6/Q1Vb31rLrGmImwBN5DkWK6JC59lrTeAu
hy2g32fa74794LKjSy25IIOaGVBT5HkMIEJsuWYTpYDeoUTDuIFwNQMUQsJUyL1ORbHwopmWm5ad
VD04jY6q22i0+K2XtKdmCLaCNL8vj6qvT7zWtO6kk0yppsUsTw0FKVeRYY8pnVtZVpHtpL+AUcvW
IJ0s7NIzrTYtPHGFlQDTVndRx+27gXpPMEgS8PTMwcbIhjen65OF9WWu2c7nhE8Drof1qVW0poza
vGNrD9NyVduoqHaTYGF/npvq5zd/egMB2ga4NrQcHZLy2hY0uQfe2r+/3C9zTz///dPTecKNchwD
GQEGB4FLdvCQX/zmZJ/8clRPDmU3mjmAjV69zhDJBJzY8rewgv+eDbQ1za4Qq+tNDun7gYrnxLgL
VL8Glf97fetOzhMV6jhMv6tk5Fgo0ksqs4A/MsobUbLM7y43/8z2NE2q6IDLsci9DPJ3AJUB1ano
fed7AYopjXajINluoZZoypXVJy2iVUQEC2+eGbhT/K+T0yyGCbV3AGPlpxjyp7iuMQ3Zwqide/zk
5gKDWgs7oS6i3kURH9ds2JkByl2SgC/lZWeG7jSnYrgNzvl+5R5Kk6DUOaZ61+hmyb70PIG/OJBN
Eyp9JVWiQO4+5KUPacZNjKSj4QucIRZm3twLJltVDrRzXxe2gG1X3xRY0W39XnqN/9slNN5BVZ/u
Lo+xuXaaLFGDo0hndySHGQukAoYVuygKhV73e0+fTHJd9o7loHIzGnhDwXjykBggWi7c4ed++/nv
n5anWlsxQz1sHrUtu86ofnQ8b+H+Ptf+k9kdQEzW8q4uIrO0H4ni9hUjsD2wOwfKGFcvRIVn5sE0
ig6PRFhZBbyLVI3ChLiJ31iSvQrmLzTQzL46DaA3nSdcxn0jatpUv/lwXt2JYUzfpXayU4X74zUt
SQ3tnmiXxbAzU2Myt+VYOr5SooNHEbTfKoZ9dsv63w6UxYYPn5SugUJjNCIYp7y3dvn8rYE2Da+j
zp+6QYCjdaMknLWyx5pWC1NxphGnDF4yFChzNiGpqOwmWxUpAcbOZaexGZ7z0fsxduNVweuFAPTM
2WQaQy/gRKWlL2qgs5INb1wIDstdkDqbfLgnsFj73uY7xeci39wqUnV4TVA/M8/+yQp+V8SQmV7u
jrnPmMz7LhGp6SqjjhIg2IYSCB8osWB+AqbcI4m/Z51oTROOxtB5wJngK7yuvLO8HNBjXt67Kf3z
va+YLAJ8sBnnSYNW8pBrNEv/1gjILSH0qu3OfOl6KXM6sw5Mc4+qAOu7ddDrQ+mJHS8GlO6DZ7y1
05wtxFXnXjEJIZT1ucTRcWSUwMIWwVzzd21Dxjfk3+3yybynOs6IYaOxHCZRmK+M584rts4IISMU
7mHf+AtTZOZLphkOkec+Qvy43TbkTtKXgPwo8sfLHT4TC7emyYnM0HluuFUX+azJTjkwHTqkQ0e3
cC5SfzobKI7WKtt7qAXt1xjIwReX13TTOyCKqsLz94q4HaLWgbMBtgii7QROwcwzsiMwdfbvy79y
ZkGagl/jciwZaqQQsA/UIbUpOIHGo521V7kZr4SmJ4AWlzzh5hp7cjxw6NB7qHC2osKmu4JDRTPS
naqXDB7nHn/++6cdvPV9U8JDxDgUqn7Ii+TZheUu0AJLLh8z2/hfh/hPzw/8kVAfCphDbX143j38
YiA9vbH6702qKf7VFyjS5nYZQxR97eaPObnz9I/LnTz3y61/WyZmMfbkwIoPGgX4a3PsrscSkYqc
BHdGopbCa3NvmawKWUFKq7Q42r+D5DiN10n7S6bAJ/H3y58x18GTVUEJghjXSI1D0AXXrmFA+Ang
QGMAEHD5BTMmYNY0QUFL1zAHNcYHQG3l0dA2CEdpAsdhT4DLUqAsDfJOh7+rQo/bEmNsA+lUdpDw
orkbO3gfp+lY7DzDEd+73EyTGWlmIV9C0KYqfxnP2rmTXKLdzpTZWVPqGrRIdmwpZYAnwiH2coQK
sUGdQFE9gDXehI3vnIa+NMMcXCOY/khnqZnPe94XN55paqN3jDFBqRWGepbDv6psA/iTFMG56kj7
4rapYueQONR7qUofWtaaZBRmBOYaOM/gBaaY9MGRbrdwaZkZtn95S5+mNauCzOLnPqfOeJ3n9k2T
m8+ASe+qpN5fHldzr5jcLXp78BPmohdjkYaAfMJP4UE0T6j+WziCzRyRyLmhP32DY3QuXD1IfGgD
cu0Nvx2DIuPRbUxkrOk3TzBTlGUjYNTlSAl0RTa+dAQmkgHPsh3MJK7zsTtK6Y0LnzMz0f9C7z59
Dg9QYlgG4MPgIAPRZNetNG2LLbctsbncI+eW/2oETpaS0s3gVOKnmFeZWx/SGFLj0su/eaOfQi0R
DiTate34MNS/avoRx1ZokdtKL8WeZ7rbPG/mn9pHwFaMk5jGhyRTDwkDRAZMVAEBf//LTO3IjGW3
vdxOMz0xpVtmHli5ts6MAyLRwArAaxXMvcYMyQAN9uVXzJxAzPOk+fQxHmQBotcOiAYZWHukKR6L
rDv1I+APXXJfMhQVVUv1HHMNd/7MT+9KNcQlVYOGy+1kpWyF9ebdLT9YVoSO9XT5e2Ym+5TMOJZu
6+IWhM0216sSWt1sNZCzjadeWD7n+mQy2e0isAOsKP6BeAcbUeCmQAWn0y08fWZmmJOzAs+4kmrE
zy+VdXAVwM7cWYggzLX+5IBgW3XJfcaCA8S57b7w+Zpyek15/tAEtYItB1nogrkWmszu3hMVHUos
h1Y15I+9a8Ce066LF/j2Gt+K+5MpaDEp6ywoPZlGWfCQug9FVR1s9TO1fqHAYWHX+DpiS6awV2bC
78bmVhoNiXp24fkmi3LvEICrCk+FPrVgedS3eyPwvmeEQ/6HdkzKIdVnSAKIai1kzQ4QLYsD6+tO
IVOwIxRAthi0mUSF/D2iqI+oXxBFL4zarycdmaIdBQz4AHmv00jkiAFnWwfKcyOlYSWWinC+XqZI
MNnDY5vUWmkcE6wAt4qAeU+m7f5UOvk1VtYt8dBWWSBuL68hc201meJe56djgMrbAxkeoLgLx/yQ
GPffe/ZkgmtEZ0aXDPEBFhyBCYaN/J2SX5ef/fUMJ1NWI4MMEQB6ZuCK9Id1KnTyX7XLV0XQQGdk
bS6/ZK5xJrMbxciV59Xn00HzmhckLLLmCoT4h8tP/3r9A6ng3y0iyKUJ00isE2Ns7UzubhlZ4o/O
/PApeLE1zapyz7sPTEdPfqrZyifWXZejpPXyb58Zo1PsYkbSEXB6zz/E9VUjWAgnqDVCTmFg9itY
BKxrQB0uv2mmo6fgxbwinWsDMHpIAJk3OMBjGt089mAuVGHJ04VpPdcZ55b8tF+Dow9vDOhZDsIs
r4ciOfq8XFjAZ1YMfzKfU92OaYygzQGlJtaKW/yRN8gXw3H9AC7iwkvmenwyj3ls+wKoz/gQp32Y
ZSnIM34IDvk3m2cylVPHyc2Enu/1tnVftHXkmt+jZZOpGt3LelqhWgKXQ0bfpKtQ5QMJ36quUCh9
eQjN9e1kGjtSe1wiJhk1EENtTcVBNjPzeuGsMdO9Uw02UYWN+wg4WY4ydi7mgHJuqxzwJ5Ms9O3c
G86T8NPYbPMii0e43xyYDzhV/TPI2nVmXWMgXW6fmcnsnafep+fzNHXdUuBc3Nb8OrHr9yxvb0hh
nwAjQdJOv2T2kk5o7lPOf//0Kpf50LCiWPYgehpZxrDTBbvv+uDObZbq+WdmgjeZyY45ng/6OFYW
I2hBoCiOgMr56JfLjTUzmLzJbBaB9Edn6IrI11a3aWmcbqSLSPHlp8+1z2Qao/i2yp1WAQdoMuQf
KiTIt4zS34PfkyvuWt+7N5JpxNgQpVZ5HWNKGBLMuGwY6xfqpO7OaaCwIDBl1JvLX/T14HKmojQX
DAdFBx5Hxch3MAyJQdJroBKTV2OJzin73gFON/tx+W1/4xD/v247Ux1axZ1zkXnTHessHkJPQgXQ
2sGLbeYPVJgD2LHeD5Lazyzw9my0TmmBGsEUpEaz6t8u/4avB6AzlTHFAsBvmvhBVJ8lnb4RatDD
atKsLz/+6yHiTLOvuS2DuAFF+QgfjueYeOugNw/EMXdWFixUHX89xp1pAtaD0xizraQ92q21L+r6
ZLr9UgBp7udPFuMizeDmUuXtscqCVVM/92Ow68mNu+ixORNtdKZJVXhIBaY71GggacUbkY4/lGoP
dSK2Ce6xRI2bONNroyBRYZQL2Z2Zr5pmW90EWrLK4e2xUeCEAmMcw2EeOCc9GD8IWI0Lk2lmaE3z
rCloJaxnrD169WMSj2GD3bKuyoWRNdPt0/RqVXdGqiieLv3XgZWhEf+5PGTnHnz+nE+rvgEkFipO
0vaYDfHPkaQ3jjsuDNW5hj+/8vOjUeLnxxZ81LLAfK16cd+OxRDWJRyS4Kj0evn3f30GdaYSTjhg
8NqCddoxBWtVYiB1DaC/fbVizkeivxWAd6bZ1KEMAsFlokADrUMuyDqDQ2rH0oWdZYbqjwKWf1sq
cIGztMCdOwyEOHtAOCh4dnlh35skya9HaViRHQMsLGUJN8lKgkVv0W5b5bJ/rmvTrDemr7oXjMHx
KQY/cn25bWf2h2kySpeC+AZD4QW1qiT0cu9YckTHlfHSG/YTR51CGAvYkV1+218lyxf7w1/98qfx
kkkVGxlMsA6tB9gxzOzce7sXFnCp4wpmpBIGb+BLOr1RpbBpyv/Ajg/qTbpXw3jrdPeyCcieEkqf
EHQ1Hz3HHkOdm8VTOwT1dVqIeFMKvuRQEaBrvvix0zg4AWLSt6Elivx21HA64MltW43ANo/WcJXA
72kHy6T6j9069WPsOcH+ciP9LSn94r1T2xDDTBm82p06gvik3JdS+3uJIkcQu/paZdvB0Za9Oc+8
lRjj7p108DFjMHe+aqmo3kxpBBG0gbmB+xm3fvuub95JH2aAvQXUou4d+84pQNDzM6N6d8UAG/XG
E2YayhZ5onBsemVuK5ai6qrCeYH7FIGJOhc19HDOGdNKyn1GLANQa8KbvW7M9MNx0hxUH4e/VknK
dQivdgvwQgAS1547BvvBpM0ujWtnDCnKqMF10MO7F8AWYWWCyQSYOKEHiur2nRMQIw9F2uingjnj
Gh6+gID6onrQgvS3UKQXIBQK4DBZUa8yT2crW0DeXYLc9YMlXK9dEoM8CJQa0rZ1I54oSnfXOFiB
TOsR84jAmvO91W+q1+poYgWDYarIa0AnRkU71lYOb4WaqG9Oz8l2PeSJZ5Mcxe2y8Y9+2lzHOoDd
YxdsUzM5yAzmqs6S38vMUjDNico4KJKxr5qow3FmI3z9Gqvhvg3a+0Ebe9cAyycdgSi+PMpnXMqd
acaTwJqrgjqfHePY7YYVG2WTbGDDM/zxUcCqVzFsP/+0g8+8kHGS/YCKxbvVrBKPgKRme5oQOBi4
nqlQPOtLiRiIU3+kbar2vm/nd3Ap1ycLPts/rKFoNuATOu+KeuN7JWGrvTBVz4v3/2cqhv+/i7pd
UnqGUZbR6IrsQGDsgQq1WC50/tebqz2lV8BsmgYsj8WRpN72TJmNvWKdIYg0yJfLnTDz+6e3gy7I
+8CTTB4zzR9Qe3JyrfH18qO/PivZ05tAUtvwukw6eZRWALRn0hwLPVyZ7Hsyf2ea1G4MGOiajaui
bEzIYxF0Yj0Ky7geZMv2NNXWwpb1dSdgcfi3i1McBZLOU9ggKXc22dCCiEZcWEWMXK+SPDaeLrfX
113hTLPTdsKogtywjhgOQDdth6IHf8zF+/eePhmovU0LkyLfE+WjS7d16QGrQxBmu/z0mQPaNCtd
1EMeIEaIMjEqEgDjbOuBZB3fV72FbR2msmFh993CHXNumZokl7SSGURkWHTbwj/UHKYAVVrD5z3O
4V9t/urd4H701UJ06etR7Py95Hw6rwiBVnMEqdFuDdknAeDHAWfN2qvTdHO58Wa+Z5pDVswvJMlQ
KdoOPC3BvK6M22EQxp/UsmGkATtg87avjCrelrKs/1x+6cxomyaWizp3aQMjeBhiGjVIIoGG3a51
+72HTwJaA4thQNxBNNnW9kqPyapZDP+Qv+vH/5dcZ5pFZiKxNHfx8OObEb7C/CAswt/e2l/plRue
Tuu3NNzK8PR6PK5PW/xzczhsD9vTen06Pd7cFysWHu7D993uY3f/cfjowo92c3W7OxzC3eHxEB4+
rvxwtdnl4eY6ijabzdN+j3/9iB5W+2h3Ha3wnPX6uF/h/9msotX+eFpvt6/ru/P/tlqtX9fr/fp1
DzOfheVnZmqZ54H5aQB6HtN2rzEAeZXlv2AQ1N7EuFnBs4S36ySQ9BlyBb5UbzAz3KcpbRtdl6Sw
JTq0MMNoR7IFOGVXGEukp5myK2dqJdhoCM2HjHqHCqY4fWoASCSPOi828Sj3A4DgSX8Lg64V5FVN
mt1r+AunCo7OcqE1Zxbzac7bLken0wPi55Tm7k3vGcOrIEaBM0HW7lNtkt3lGTDXjpM1yhyg7ulb
zzukEmUNNAqqP+XS+vf11LWnCek07RMrERwjIqnT2wxc9I2C0/jCgvd1C9nTXDTtGhPpVe0dXPte
kpvUl+uA3Y3IaFxumZkIoT1NPQObTrjfCffQB/Ka83KNu/0mS9uVXcBkYKgQZQey6uzyXdm3rEbV
mJWR9VDE3zuyTbPTMh0qsykQiTobdsf1DU9eLn/Z1zPVnmamB5Nop7BQjk0Hs9w5eqw2Ju31ExBt
/IrVsQO7skFvL7+MnEfS/5dBe0qCTSiQKIpDZOfkznsi4pWW5lZ35dZW1vuIK3tojgKpqLYAmL6A
bwPv0iXL2LkxMjlMgFc5ggoE26AeysEfPinlbQMYEox0MvXIy8peX/7Ir2cRal3+Xfs07ZEJ8Ubv
AEGv7H6lyDoK9nD52bPj0Pr34X07xqryZAZzPLi7Q07mFf0eXFEFiyu79cNYjRKePiXJq9CMMyjl
pE+QGOuHXH5YKYQWrej0jlAvXlIezoygaSLI7ETOgH7niDfYVw1J3pJ0KMOuSe57VAnAdxtl4Ze/
fqZlpyDeZuwpJeYgIj42u8oFbX704LRAaPXn8gvmPuX84k/bFvUc2Nj1LY8qi4kNYgH5o1UCCDEk
ELu1plfeJV1fLyWFZt72v2qEVnd22dA84p1fbdnAs/cB0SNzFVhVtqHc7xHVa/Xu8rfNDf/JnbzP
ari+x1gis2HY01ZcmYl95yL0RHW5NL1nvmhanNANmTmWooVxFip/YMrV0fSXDCprr2lN7wCXau6U
lxcRd0V/VxSeyUO/h4sbgw/1oa/c0ly1sZcBRVDnuy6r6VWJ+NWqcFz9LXE3+Kj/9rBSQxcQCjpk
kuY7pvK1b9xYMlvIuc5Nz+lJhDEk0AcvHqJ+4NcsvQGmBPH2MduUsYuiH2fj5PWBWOPJquGho+pQ
Bz9NsSRLmZkf03OKylIA1IhlwSkU8u7cWo3oBAbPp++MIDIlfxQF7kt2J1jkyoMEirl+4R2MeNyF
DNhfuer/NwcyJX+M8CYHO6hm0evrzcHY3JzSe2fn7I46jFcoIV0hjb2qwmO8+u2GKNsP4XC2S1Z0
Za/TsA+7sFk3awBso/G5OuC6ewVypAjF6sFYwxYp/H25EWYSRWTKIRA+qLudiFHKlWRBxIeqgTEd
k2yLEucuik3T3Yhk4CQkhgsHPaolFgzUqdKFMfb1PCb/wxOMXQIOKFop51d++YuS295qQ29oFnr5
6zkMyci/M8TXjdQK8ueoUHKvBeQXlspuQY/auio+ZS3c3y635NyLzn//tNhi28W0tgweMeWZTRjb
9XAgcQndn536FoxQrHSHojbv5fLrvj6AkinhWA6xiZrEhkWV0rdVoKIuKfuFjWnm2VP/DYM1QmV1
xyLtsnsTNkV9pu8u/+yv79mEThasmKKSiXMvjeLGaLelSfMVK1ToFUxtWwK/QtvvVxw1fgtr+Ndr
CILK//aKIDBaTWsMbxV4G57+IIkV1fBJvfw1M1cpwMz+fbxqA20lIx4/+v6GJnKVK++DsAZGe6Uz
hAX3tohKm6E0KQxnAN7K/eInYv+/y9pmcCytXy//kLkem5yjQJvLRNI5aSSBTGjSOOpsY+Eb58b1
5BbVk3RIE3igYDB0YDoVoUBUD1f/0Bld+IEt5VvmOmqyn4+BLmCOmqcAJpiR6vWdmTYftBsXLhwz
WxmZ0m+AHzYtUvsYeDXcCvM3nltXPjzvOMwQYzt7K9pHy4DjZi9W7aBgjamOdFFgOfNxUzoOTRtg
L6WBNqwGMLx/WLl7yBaDsDOdP+W/eyB9NJlL0qguhw8i4YQJ8MrlcTWzOk+ROIOZ+z4iYlkEWYK/
hWFxsgLY1bpJmsQ+BGNsLwwyYs9QVsmU+OERGEE27gi2ruEGP4KmH+5NrdP73NJ0XJluVrx7hLI6
tCRqDFZ+XvsoDoYQesUdU6itAVpEunfqVj5VbVmPoMzycW2DM3+XMxux4sTm7hXia9mBqUxc+b1P
IDJDvQ8MQZnXPKR1Qw3YpHrFe2Fl7abPQckNR0atfV918S7h1virgFPXTVH62EcakpZbJxAJUlrB
WK1tGcPWMdBG38CF1n5ubcE3RWmxJ20zOFQ5ndxacOPZyobCoLlM2l3TVt3K8y1zR2EgFwY9r7dj
bfm/PXk2KzXscj24hu5C24vTq6bJx2Pg4fra5prBJ3FAZE8obR0sx+0eR1EUu6xkMG9RJXjxse9G
KTKO76j6KHD3Hc23jlU0Urau7yRX+c/YoewY9B5yj15QkJ3nAxnip4JsxqAD74ZzhUxuocnKk5Xc
2ElMx5AETQzj3zLmKzumDKa9iqlT7UtxS6mHASJbHXw4HbGu/cT4U0lDovIMr4BxPY4urXKuzQRZ
/VF0HXIoI+TZPvXoS+xz+135YAeuYivvb/3R6j6gX/UjlQfDobalvVVJH8ArgCX1Dm5kyQGVVsl1
JpheD2bVATLpuoKtYANT3MWen60so6H3aQ/oXWaX4s1xq3IbE+a99lq1+RoH9mztybLY87jJfgV+
4rUQmToIlMKIFzbYJAMxIGtdE0EEYa0wCQoZGloUdxYtu5Vo3XJNdVbCnK5OGvxxENjkzc5Hdige
1ZOBIvanCnVk69oe8gOGaaPCFC7qsOMFfGvT1HK4w5WguIX3YfI7zagJNHoALxkrrsCCbMFxWztt
msDyCoP6NR2Q7mAwGcpWRknoDcnjHl6LyBb6RpZfA+Lb0jBRJUaMl6To9AIuHaENZrEIC4gBUBHb
Vupn03TVDsAWGEoT2hDsSkPDbyqm08cBJuXgTWuZwdkVbQo1uIZrsq+9Bve43IFspNanODhbgg4A
SScbZcSFvYlhaTpsehRMosrad1pYL2beHsoQ9Thmef9L9DAGdllbf9Ta1GVY1mi2MKhctvd4ZYet
a+cCyh3W4b+ZXbxNY/htMlXpYzK6HKkl37uCQVx9y2lAG4gyyjrdokZZ/GyFd95LUVL1B7Y5yKAT
3zO3kJw5kWNY7gaCp/jBMkcGE1dWvqVMd3tekh+8KUukeIpunxm5ezfAU/K2Ruj1pkY2eW/XPdL7
bWMfRJNX2wTzal0Cu792MtvddxXAt87ZjQG1c+YhM9IOrDDYU+akG9YdLel137m7TsPiYhsXJYBe
Zlf/9rNSr3vixg/CgWlKAwrKBoDfEfAW1/+Bc0S1dZsiPRWWHGDz7MP1VSXroO3WPrLPgXKqiFQt
cv6OCtpdbHdwPqeoYlklTd8Fa7vTwckMlNh0JnmQcM8K8xjyDD/19NYvCr2Oh9bx4DYLoyqYYQtj
Y3KtNueUdp+m6gNWgu6eWeKPDM7c1qEp9D6G/+DG8GG2LnsHlQse1HwhiiP9u0T51nVBDOePhInE
DirT/iBrS6rV0HjtlVZMfAQgrjz7g62OTsKLY+qJcee5km9wckJQE+65UV5JcVWampxKYeM4OCBk
IEhgMYhkqXVTxpnYGqgJ3buU+ve2M5iPjmube4cX8AduBQxNjbhCLXmsjC3MjGEnwBLH28KKBM7z
JvjmCbw6Q98+axhsyzmmRWNsFPAqFjxTvYJve40qRZjLUNSppbn5FPR9dkpSC26jfhe/EAzVU5Io
K0LiW16LYfCjUeKMr2JprH01sG3LTLEpiiS7FkYpV7LxcDc2h/RV+NyMBmqrbYzM39XoMgoXd5Qn
rFq/TteDsigypiK/Yi3MCpVtYu0xY2LfdShq2NMsAdiHJmBGCg8FSXD9XiuUe4QDs6ufeKcH78gm
yE4lVtS3IDGyO9dhHobNAChzjUjZo5M3qHGiCay6FZdG5JdSPVScyEPi1WxbxGa2dSlDPY3TBM+s
c4p7iWXjzmj6AGLTJth6tDdOg4VaFZSDGHCRTgBzzz2vfemSEQ6Wfar4ijhe8z54lhERl/svXcEA
kFCcvWidQ2fswtGyZz0/wfY1PiLRVu01QMz73hy7pyDXxTVrE4rykUp+xLZIry2nSn9A3ZBFRqct
bKOM7AYccg65Tuww1qRDgeGQ7htwAlQojV6dEs2LnW+Y7psN05J2a6CoRoauMONTC6zNGw5gYudr
blTrkcXeBwfod5/aY7AqcsKv+6ysk1AIWt2Rvg3gSw0bNCIq9mz6CVjvdd76930v+iPQMe6bcrrx
WRewHSVpD1PQhML1HaiUcY2aEK3XqfRwFbRy/uohhQNXykRvLbs3N0GJQogMGC24XhjuQRl2sosT
A+68Ru+Y2wBy37X2rd8IFUsYbZ/VPT4izHRsjPe4xlanvWHUgHKk2YpTVcAhHjFlWsLyPDEq6BMT
gSVfVHCFHmE8OhqVjbKFvo2yioktE2Xy4kAGHhWw0z0kpebroXHk1vWsevcfZ1fSHCnObX8RERIS
ArZAzrbT81AbokYESAwCgeDXv5Pfql9Gux1R2+oOY4OGe889A4beNI183W+rFma0HUqZ8wroaxvN
SKCBj2x7CwMwZ7dygAVmGUAFG+GMPi4jsoCtNP0Gl9/qJdCHoTzoEZS2IhdyQmiTzOnNgotqM2Ns
fMLXhXAlt3Q4wfAHdywqieVMBw+nIxNzeilJHl0B4/bcxojqdSY2KCJEe8+jSGbwtR43tayrP6BG
IRyKSnPyC4aXYkQH6w+PASqiNE+iSJd3yFWNfWy/efB/6nJYd1HVuZ0YOoFhVy/OnAwWrw72r2Y0
4aFYuMIBU0z7VtBIZSac6C9b1MNZE4Xd6c883njDghATpMC998F4OReCWm0G4CgkpQTGL5KIcIuS
o3oMJ6nVxjnT8i2asyFb/LLd+ASY8prj7tGOBW3SBtKduqVseAqWFULGx2Du3ideww8gx/ElkzrA
JGZYUGcGgcERuyLdkyVl366/ECdZ3GnpIdp77FSUwDIBd+sQVW6jVFneIQOj7mByTvUORZbRF1MX
RGOMGITEp47L1LPoV2FHmY2yD1I11NFedU3Rpj7aZZ1BIMzcNi+BBmy7DnVVsrZWFtkqtJ/mdVjv
wCso74pexJBkkvwXkLU2C2tkm2qf2QfINsg+ukAu7Uo6kATY4p9bNCy3jBf1Zg2rCW7vI8X3oytm
+56oyV2JZcNTgnP/vanm6IkSEx8bX5nnooJCGW+hkju46ZYZKsoeyZB1eLLQkjUZSuXwlfgeRj9d
M5XvF+ERyUSAtMS47sbDgvi1c6TW7je3pAHvn3b092gncbfkU3v5+613Q1mFIt1UnPYJH4YAN6mM
4dgQru0uWCCr7CePbRhvyC4msjmF8SIziQMxGzUylVENo1OOCzpicFa2ZyEcmLIVhlNjMvDZafy4
lf3u9FjfKFhexazgWVtQeoYPD1jHEDIFWPCWvxRy9usToRNk+auyPCPM12d493q71qCZkJzC07uD
cyFYmxF/GQ0F9mCPEv4m+3704nf4AHd10vXV+lC4LnxXvQDTn4ZsZxDjmXZtUz6G/dieSCzdR4Cu
qQUegxj5npfuQ0Dp0SSlW9ZfqI3clBD0A9844sY+nFdVImG4h8+egncHGenyqIe52SFf3H+ceUmO
UgdVn9UCGLJcJKpnXiK0fgDr8RYUreqOYVaw6Yy7RNTvQja0dx71ors4roedZzk4j9hzDJnsYZFB
ezWCfOq1t6Ga1jcsBr4psE+QFwyr+dX2C4gUk8hQVTcpjLiGLZTubjOgZ7uxbsgz7pbwdZ7scq8i
8Dkg6JoOKp6LzNgSWEZTtym6Tf+I1MIC+b9aZZrERWrQUKSA/bu0q9Wy1SthHRomwfcFjvoXMytY
2OlVP9YFjzPf8eWE1HC7wfErt4gzaJMV2qVXWLr6Jyz2/FQLG78bUxfHOBBxhvqiP8a8Mg9MYZjV
TiI/VnHLMySL2VQhnvqA6JziI5Te8NQ3MH1JYsb0flzRGA/gY+7iwNAfoewKAhaJP4ZpNLQGKW3N
fGK+P51RD4k4YVJYiowqIOhkRjOqBOsRVmq8KIH1LepbJ2tRp4jRmHayNBoZCYreIBiU9IDkND1H
YHxuCPbPa+Akh5/zPPwcG1b8sGODfgDTiPa1i8oCM9YqmPE8F9oNFoW8ccS059JVzR6RxzlqTwq8
Z5ODMzujtb90uHTq5U4PWAVlPLklI64Y06YHF8dQZn9UiPF8FdbvULNFiCtNGlqai0cdoqE3Bo3Z
L4QRukeuG1XthlCvPUqblr1i/a2vLgxaJHnHxiH+HQdxj57b5mnvIWYHfH+ZRI00GIUHFqfv3O08
h//Rt/BiTqZpbY+iC5dD3xQzDgAdezfD0i3ZErU+YuPz7k13jZ8g2smgMOHk4gSGBM8U11P7fVIU
0QQ40tNSgELohyLYVLhmBmRm2/Ve8ZXeK4LkWHuBCq2PsKpwKaezq0rjUsOadoNbdf2et7a6DceK
70kZ8TOhNPo+4PSEJsraOzVPY5fafG63sTRSwIVpRX2BUFf0sJoy6H98sDdR9hFYI9Q29H6wsnZw
hfdKeQBugXvZLxFZk4QNvlFqY7d+EypC0shEzYRRAGY+6QTEhSCvZTJ94ov2zqGtALEoUoep6IPE
iq4+zkyS3dRWet/VfPkO6VaUoGGDkf7CMN/kYdVto0npPcgSy0/46YZFAgff8FQYqjYBUm0zt0b9
1lga7xgOga0Mh+U9dyiDcE6qIYFrpH+DgbTdlBQwNYxyrNiTYkUgSV0Nwxlla5siJc3PQgAKqZVh
fd8IG0k0JdLzUzbk7LvEKk1R17bpeLHCqHjYH5QHUVtSkVreqFxNe1qXaq+Ibx/ZAsd+2HLkz0hh
rYEvcNFsSCveIyfbXaiHasvmEBzr2Gc7P2Y0T4mnh4OUZsL1VCNdya965Or0U7lt8sLc+01b7kip
ytcq0PzUwYtj3xaFfY0R8pPqEKd0uwCCAn8LtOt5Xo4dcfA45gEvMzSI5U3RwW8XTXef6WoM0pmN
3Z849MsimWRebmsLBX1CB/QZrshrYARTgbk9Ailv+VCSB9dN7K60OBXBnlz6j6B30wOm3gwU81Hq
1JSTuu2UnTJd+vHGonGHDVQLQGlsigOMa+usjCaetuintjaO2x/WXryDdFmFz30eMGRbz/wlrMIG
oECAM3Roi1TqKsgabtffPG+gsiCdNjcayoc9yit/G1uv3mN3u6xzEK+VNbNvsi7FUyNBbEjaioUZ
VKYki2DqdypHJ++qIRQpBJXhU4BktQPwqehNLEF/J+qiOFJrygdBw/abh3SHtzUIxd7pCY+f+ijr
DPeCBOjburXNpQKWRG6YDSZkOudL8RoabY+dV+kXWfv62cy8+7GGvjuEk6v3kPNA9Fjx4GTXkD4G
oHRmao7MoekXvSdVB92KbekNCwJ+Z6CFy9ho5ZkiT/rka4dDK+7VXTQ71A2tKtQ3bOn8bgFGnWlB
mjbphUFDHof1SSNNCvtHDdu8kN2mhhnyPkTbs506VI2waP0tLgHsHpDDu6JxbMfrkGfKL/uPGN30
Fikgw586wL3bG6/fgmVcom0HO7OqFnVmsG/OelvaH14s7YMyITLmRLTsJclRjK0LB3qC/KERmZ0t
eYwbG52ZApZt6BIOCSpzuVUI+n0FO0Lvl3ARj71tglTPmncJBOuNTLRbW5LKyuZPLZqrP6Vs9KMH
wP8eTbdMMTrrXkMHx3uAlH46a3R3NRC4bT6Nw073VU4T+PIFR16aGiYZYNqcuGqnw4JOtU7Lae1v
RUGrXdiLcu8HNV6ci+KnxiFzTxfY612v0fupJm+A9Y6Iiq8C8rJO3FCcjIC50lCz6J5dgi6R2EBP
mlB2JITNoGQE3kHis2wZPJr3nTPyGKgADStd8I1XYZqDKN10u+ShQM3jiinBMU4y5EHiDur6CPkh
qHZMH+nDNIMiMAtGPtoFbKGg7OdMqUL/6tuQdMm41vwl6kW0aQDlZOMwNvfNshb3gKFIvUPoeHGE
/acH+bbIkwvkShPmrG2Syp/XjAQVzWZZhW8g1XS31FXeDsL70UuVK3hCCxBZfT+Wy40RmB0mwEEU
HNUisoMV+bQDkQaXb+9FS9q5sttgJ66JP0XDNyaq5m12KItd7xffci3tcznHBbA4r7u1ll6O9yKH
QETQ266a7BNuN4leP1SHGWDMTYgW2SR12zcjYEXXoDBr/P0YtB1Siwq3NT6Ab/js5NsgougBwe74
QSaF4seOVZI3uoQ7XB0/5mEnnwRIrVES+bV9ahbjyB0zXb8bY+iCbS6QxcYFbT8cD5tn52Fft2Ov
b8CPKo7IoSb3gXXy2Rv96tx5PD4EoVduXcCmjUZA5AYhHQ0+SdOAbdfNOwg+JFzKOrrr4pk+GsC4
r01tSRpp375pb8Un9xhfdzqc6t++h1IanW+0B1oz3AwN6qvQSii4gnV5AE4N1x0fEM6a1zls+Ndy
50fTulWG2x2kuv6POsrXnbUGsOsSdQc3mDxDx1U9VvDZvymQC3bHICzKcHl7r9Xsu/uy9Jqtw/eW
OxZpobYxD3FA2q5Fydqh0bsNCFZsZWgpNihwwx9Rm1uVBqMVH5qEIbnnGi84hZlg/krnpj/BNLJ+
BwazwAilQR+yU7gAxZbhnnkPFiY6bOQp5inCgKd3mtfiuUSqBKguTlU/gDkG3/H5ipeINLLA11bh
2Y+t3WNd8JcKFGOMAzrJXgl306nrDWy6GkZe8xUWs3UnYKCGSg+8jKjdD9UkIYog6y0SNL0t62r/
sOS+/mMRHHxqaq7KzC/z4TCsDANJ7GO2j6HXeG6jwD21DqwCLCXvbbIQpw1DH0LsB0bUQ4S05D3s
MetfBZk0UnXXaEXNOvjobjBKV5uiM+V9DIbvB0f0zL4uZ/oHeSYgNyNm7YvJ9GejtavR8bRCMA8F
QHUkUXBmCxTYYx63CXZumDjmvrLp/HTweTUaBsZCEDHlAUaamT06lJOgCvjqDMmswyiKIrZQR2qT
i9hLaGtkVlWth6JQdvsF9yAMk/VXM97/UV/+hRJz7U2/TIhjDlYkbFQTiZ4802MpEyG301IFKHTK
MdBJ7onprSr7/sGzy/jacWdui2Xynwcm6R1cUMJdhQW2bbu43S71yjah0FU6NUOAEcbonXDIYDCI
jg4XMF/QwBL2USuhbjSMjS9hWFTtl74wtwvJW39X+YCKkgj+D82mRYcBNwBwjNBlDDguESrof0M3
SLE2Uf/cF9UQ4aHPYpxHfgyrYq53vQoAg0iM+2sMXxOrW5dUYNjul0J6b6Ut29261HqPaEVvEzE+
bJq1jC+UqubGORkexZCrN6ipzLNFpl7acTQ9QT1hFlD5BDeMmm9sQ+NzEXiYoSx5sa0FwrVHTND2
/cKqBwFP4D0SN0TqebPMFG7RtAjXr7yYPmEAXOcnA+oBqAz18rGBFPGwUqay3MtLDDL4DFYhI9nS
6a9Id/8u96T/Y1P9g0azIAoLMRKVOjI2+Dxd1yLMpBXRGWAckL+oIGU2AYcmSZuH7bOCDcXjf8+6
P5tAXycD2J4ANEGA8LEI2K4bwNmF6OgyBd3q+a1p2K6oPEyfyQk9cxpx/YsK9wWb5xOCwHX68hAp
XeSBq4589KeHYQo/yOqxQ90y/sVx89kTLsfQP97rHNDJ+RzAlQc7wz1SnlC74T4sNiSv8q/CtD5h
Ilwr2UZVOuYBcYbpmN9nIhzMHmPa9eW/P9BnP/3y7//4E7BngwUO4e0R6XVFiiwC8Uh8bf+KSkmv
HSs6YTAlspgRUUwTaxmmaAxL8pVX1CfKc3rtWGFoGLdkGtujn4/6h8aU5C7QTv/WUR+96SpiB4lk
s9QNVXS2MspPEB72WYk8vW1FBwP1Z6O2Q8TWQ+jJ7gvJ2Geb7YrbY0Of+DIEgO8P6+0Sh3/q0Hue
y/o31MJbvN8XN+Bsm+ExtvvvT/jZKrxm+cB5n4Y46jAlQkK6D2uNNGpmJKCVk8n+6hHXzhdFPxjZ
BDhAakAZ4Ct6f7isv7FYfaHN+J/m8F8usWubi1VwgD6FLI4dK8TvCNP6GxNHmONVZoJwOwcvRQRL
CfgUt2dMwhjJ44xuvLKBiTG4v2VaAloAHrUu9jGWw3SY4Lr1VwYK9Nocg4VxWHi9hqcN2q55aBLe
fsjmCzbQJ1/v2hsDWJhSqCLUEfitTkpRu++Wr/5tHcdfRZp+ssfZ5dH/2OMgnjqr4dp+AKhwxkDk
1Pb9Xwni6HXkwOz5XdR12IE9UOuF3bdfBT98xqG9tsawoaxloYbmiIQJiPaDZj5yRJzv58CMD8IC
M0nsvPTJ6lByDWrgxzpU9K8OdnK9HCvZzYAnwJJWctkMM8ZocWWAAn0Vp/LvjE1yvaKavo5rN8AY
A/4irgOoxxs1vefz6k59OzQZVZepAMII9BeH0ieF8bUHiA0Y6sQKzFYL5lDTbEUAXjm/GcRXG/hS
Yf/bBr469cBl9HPUf91xbjzMsnK4fqbwCCQgYK2h2KmcWYTGC9XzzBWsAw47N2W1z2H9eQqBmXxH
Clo1nyoGi4X/PrM++5OvjsVOQtPqwqo5LhPd1RX91qMOAOZORTJT+5XX7CdPuU5fCNgs6snDDady
tHNA4SVxh9Y7z/Yrmfa/V4rk+oCo24UU/iooilvhkoDFHxJo7ALy3NSdpHL5F+/rs+dcnRKBkflo
xxbp8qN6KxVCeCJxisFQBM/ssEx/V3CQ6xMDMxDYZjQFAwMtN0lB610uqi+qzX8/6Mj1mRHXZp5m
0fWndepBBeiKNQlCSr9Y4/9+UmMk+P+PUV2igmhrhhek1lv0xZkhyzn3wi/YtJ/98lc7SHg0atfa
licEK23XMToZ3/vilP7sN7/aCoSAw4BsJXc0Y/PSmTkF5nKbR19VPJ+c1eR6EwAG1XUog/lYOGYS
Vk27uGF/1lA3MA1v7kaCm61A/msS9CC8Su+LQ+2TFXvtNWdhdNo3cAw6Uu+7QKCO7J4of7/EMfdq
/aK4Ep895PLv/7g8l47AGgaq/GNfhIg2ASkK9Is8rkH4WmeIdxb1J5BDswOFy+0qS6Y9mJLBjZqt
e148HacqblZ4EMVxEho7Zg2M7ve1m4rvM0EFc0mxOFSE+A9DScttD/7YPlIOzfLQ1AZ0jok9FGEg
09Gvo1294oqjF7RKcOFtRkZF5isK9xCT+5s26iugZOUGFMqfi4zdNlBRcQ8GhCsT+COaPMW/VrvZ
Of0OPR659OkTuKWKYpzaOwDA01y8kWiI96qPaWatWrchZBEZMK0lo2srdnGOFqEZWfjmE4Gyi2Fy
1c8zS8ux6sHTjKpNWFL4MKpoAi9jHTqMT9GkM3T3tx7psPBIzjd/c8aTa48nC63GEnfOHXtXvAyh
PPVd94RI1jvHm4f/fsQne+fa1ykYFj2WnZOnfOLZxPiODgrkjuKLyvrTvXO17aPWskIVoT11YLSW
lR5vWrBl0rgGSWygh3VUd6K0fyqKsRRVmED+95/12bK+3Gf/WNatR1wschwJeeOfTM4YQhNJkMB5
ok2EZuVWy/Gr/N3PnnV5tf94VgkbE9Y7357ymf/QC9vpTrZJROGE1SpMNRYkxnzxV332tS6H6z8f
hWDm2C9HeTKuUHA1B9M6DSuQDhGhy/a6wIAH8tN+u1Zl8DsiLgdqHha7uK5xKNLAex6QP7wvdEf3
cJPsz37fg0tHo+i+sqOLwM6O7H08Scz8YwyOIJ0FBb3c0taPNstSh4mIEAGyiNpmFUbEGfJB6/vC
+usmNJzvA9xZa+Kxyd+pJapvQMipt3FUh0fuZjCP4KS25WLFUJt15FZjWqXTuK/nTSTmwwqiShR6
Gej2+q7yaHHC8K3cR6urM1uuYBzTat4vPrB/q8dqgwFFnah6cEfIGdt74L58y50CYb6cPiq1gtjP
8vY9r1S7w4wZVJqG8YNxpsn03OgMdi0t+LFkygjupgQ0kCgZnS3OqMvNhvfRkAEcLsAkyzvMK2EP
/N8f8ZOL0L+6rQYmPAm2enkqgc8ZgOnkL0PPybUR1OjqvCnqcT4pTJQYeYEL3hf76ZNf+trziXQG
HknI9jnZUd7PUjdpM/HiCxncZz/86g6K84q6bhjmUwx+c9dkdvoqBf6T/XLtATQS6Xte6MtTJfqH
uiz39chgw5H/XeFxbf2jCg4D4x6H50z49xl0o5lEKiHj8JWtxydHy/80ZP/Y76MnIRrw4unU5sWD
g/drWy1D0in9gvlWu4Nhwd8JyzGq/P8nC1lGfxgqLk9uat761du3nr/vpf931d//8NN//CG+RwZS
TEaeiBLDdjAdz2KvF1/gcP/epYDJ8v9/eQHT37AGH/IEPXGm7TfV3FU48Tr0Yf+9Zz9bR1d7FgeX
8KXE8m/bP7qFkx94zkv8xd4KP5m3kGsnIVm3Y9APPD8KDIiheyfGu5+GON+Pomnu5wFTULDAZL0F
h6//o2bPksPgxe4XaOAQP4Q8BmsZN1D3m82Le5fNMA5I3YSrX4J5SPm+gGjxDWYJ5OSaqMb0uxLg
2ICznXkgbiVFgAy8ZDKE35PKC7dL6/v7sO+7jWDGvynW0d03mAvejxEtTwqL8qVjNWCJmhX3IY+K
7bwIDfCKeO9hQNrv9WRUIkbICnADLsV9k0PWNE1ufJUKzLrENbxSCdjIw11cB2XGl1DvSmqWTSyl
t+UA+nA6ltUHxiSI20Ng4jbvJtcmyhPNrvRXc4IbzQJGZg0im7eo33MOFXs/0eUeprHVUdnSbFiv
YphY596pWTh/oJ4Fv6WtYEHdwgkKPUg/31VEgRontVm3dM71Vixjffa09TdzwfWNWCzGwiNI4ARM
/T/+Mvg3TJlXzDWn3SCXg18Pt9D8F1A1ziSrvLXLBlKBwocUlRTpCzpb2+gOUrEbcLmaJCfru+8C
kal+fGo726VT35bgtTvAL1EwHalfY0K1jAhOEwR646K9UXrRiSkwDJLrATyVvQrsQQc+hZPZ+qud
g1vp+pfBqHLLLrhHJS34tzlcITCt81CV+0+aQQXvTYwkpuagzMn4XsctJpth/C64/klo0GyboeNJ
1PsyJUv54KmQJbTRS1oVzaupRkgieH8idVilsIpeME/mJdpP0D1ayF4SZHSBFN8tPylYE6tvfo9F
8CGK/j4sOqSggDeO6wqpyUV58H3uZyImNvUn7/uIFKmknvs1g3wJe3YFor1ShTKC1y4rZX8O9Mqz
wuvIOZhyJFYsMNFsy2C7uPYMiNvc4NCFc0p94ZDcN32XZ1Y5/OfK/46Z8A3I7M984O1jRYLv8AYA
+75XIDHCagE7bSTbpWHhH2JAaxFwjWX+DCkXMRTKgs7DO8bcrQg5Anykl+ZLYxMxiT5rrX3q11Fi
6t4cGCYv+1lNIQrM+I8DKp7won0MG+9bK3yHg2i8EUHxPQ7Uo2NdOvDxRUbFa22DX2MMT9yFDDe0
CX85Aikepu9xKssRP41wCGMspH4WPLMmAkE+4Oomb8Gkphx+mqaEwBac85/1Al4aQsaSQIMuAnb3
HZJiDgGvH70ZkolaQV7RQXJhzbbo41ut1nu4iHw0er0duOdgUTIdG4aPHPH6hoGHmIDt6m/ALTPZ
FBYsQyFrMib5XV/IH1EQPDrhP3cFPwxBeI+6s00bwm4FmAwId6FlAm/6A7LRoRhqz37TP/rjeisQ
39WBTp4EdtmXawRbUvfc9+w0NvEmH81tVC0vfoW6giBSAjrL4gja3EMxuL0n0anlfKvW+teIuyQN
hnbrd71M2ECe9Uj+DBV9Nw7h2a2oWcoiMCvpVN+asDV7xPliIwRznhQa2W69qabU+v6ZFHGal9V6
Y/LYbkW8DBmxLOOheNJRmDUQjCUz1hPONLpRY7FuKqJ/aalv/JzcYak2yTLrMEXS6luh8wzyoW1c
F33S0m4H4UWy+v59tJj31jp4JEUliMYdy0IO5Ya7lNS8/QUHq+9Gul1tMDYZyiJTAWbs+Ur2qwHm
PCJXD/brARLXknGckUsL0y3gZfyeB8j/hIveQ1NIkTVob9AKLPsuaH/2TP1Y4eSWwrxApjU330Ht
e6lAB0vgjuFBM+e+I54MpDWoWC+ARrENw7VJIpKjnS2Wc0zlASz/HQRYAYyNV7pXOSYTeZvflmA0
IcpnPbhZL7dhA7d95Y/3ebeAhx4vyUzEa+dhAekmnu/7JUgWf7n3yEVlFuOtLzACGZ9G5n+re489
DZj/fdcNw/cpC5IMflUmfIb55CR/uto95gLjdjGmHXrSgzX5u8UCScqlv3U4IHGTuD8eUaBy+S8z
pSYN/Hy3xGj45xB8ORGculyA4uv0FnRG0BtF+1IuiKSp+5UkY680dCr0gxrv1pYU3uqQkoLTsxWt
iW98Xq8bWuLcHotw063ojqFpOfd0NVmgi0MxgItQtDDIROYeiCiY5FcWt98aH6PV+7CG3kw8+rXS
4t6t/IAD50fdd1hjvfoRWfMaW8xsedBveG53klcvyDk8wtzf3/EIdP+B2HNQO5LWVXBgHaDEwCz7
Ebdz0vRm2oXIxU3As8EHWNidP8jTGoOYLC/cXz4/9SSuMsz6D8YM93HbwzSrHN79uR/xFUBRZ1q8
g4J+QEkB/+iJ3JAYh54glmSBqSEYrtRvhtFiKrp5BA/zwlOw8W9qGALT4DgqwnJXR+tN5OW/KoQz
JxMBtG+r6GkK5APMPR8MskyTAjR+05k260DITKtSsRMsieP0ohHKVpWfC6wWKGgLBhqz/BFMIPus
A274JYI6BS+fI49xfZgrSH4m27xDMFU9ewuHma6cz53m78EKsZ8/HVqsK+eD3JeDe5RAao1V3QHm
mUhdpaXfRIle87fR4HI1l2HUDIaPD/fpYm5vVYUbzbSPslMbGNzuQaqHsKtc95UMwn2tQRXyAvE9
LIPnEH5EWmOsP0AzA+E/g+ajLCAcggaa6vxRx+I4YwOnnJQU7gft3Yi5ABQGK3wQDJlTRgc4jHW2
RRSPD3p4Dv7ZEHfrFosHJi5LAQdvfuLjsOmmmKSgLDwsKC66nv8Sk3tUoCQnEwasF9Z9g89tntcK
uTsGmw/AA8TVEwfIgotEQjmQjJHe9QGmAu3KXjtJf7RcnLqhfWomLB/QZEGds3u/FsDlkCjgELsH
fmYP+UbA0gLI1gz2a5IX64mA5wyaK6zbB5hqFZbdFq0tEmGgn6a11Zupa93t4gl1V/YLTcp8jDZD
ELCNb8u7Ju9/+ktcIt8l7C/acWhpAoQwZv1cmAprvCufclD6wlkAgxrBNJjLuyAMt1LbNybFe6+Q
b1iu6+00zm+d9Z9gB9xAhZA/Uq6jdOLzSxTFHxUrYUFMVNZCNghV3IAPVWkP97qBtVoff1/dcNto
FME5u6mEOPpmRLEBHhGMi7nYCqqbCdbpQQNX6KbpH5qc1idRN1gckR52GJV2Zx+2AnMiBxyXYw0F
BWQpPU9GcBt/NiySOqt6DR6eafDe5QKKHtjdvD1DuTiqJGhMhRxrB6FKO9P1VHWEk3SwJVlTgSoA
VGqU+G+RDUFrFkGN+iCfwRpfIKh4UMGk4Y7MyscatOpbwD7tk+w5VPxeALMgClAhKTEkgF+QF0Iz
wGsS3yvw498mGHrdEFYBe2UoWOAOyex9xeP5F4jPcZfJ1rd9KlGJ7amh5qB6D+RDQtdcnEI06OC8
kTw8IyREngqFXG7QepY5eGIDUlHSFpfna5nLOO3XiLlErd5Ek9FgTSBlGHRWkLgFQmyj/GJ8Pqz2
Lu8x20wWLeb7Fb/pW9CP8c+/ateuTVKZhav50LcYCKjgFaRgFFhN+eGE+spI75O+/Dp0swkgPa5L
3Z9aNESVzyEQmx/Rp5xj0As9A8XWf/8hnyAj5ArGhDfAqhEz4o4zJQ/TyHe6+j/Ozmw3biTb2q/S
qHv2CUaQMRyc6otkzqkxNfuGUNky55nB6en/ler6T8u0mDwQUDDgksUp5r33+hapZq49kaQlp7Pu
hyO5JwCvNRBd20PShlB2qtJFG6ACoDPNb+iR+77onzO7mQldTpygx1gw6pcyFyJo9611jx7kCHKt
Zk3Ipi4+Cl64Luw9uNWmEImmUbRQUew/Meypg0XZFMFMOmbqJqP8WN/7g1mptNsDTbcMvYvcaJw0
zlbnW3oihEFGIQyvYEGQ+VFxUHGYXvEOJjI0GaAbcrtbGqt4Jg7z7hr/eyKbjC0KchTcGzUOJwdy
m++us9y5Ri0eAP7ONSjJmN4PyY6DI6YXIP4tHPPtjj/dRXd34cadedFPux3SQqe6og/dLmd6oFyH
+SGFB8sAXYW8KHBMjt27CNuMzvVnQjafflDc53T/D/dRfgoEP4wTDpLe95j4omjbwCvHHuQXbzCK
Wpo1Ai5ZV+SHWl2GHcIHltPbFxnKUb/QI/ACo7HvZyjT9PMcLRUV2U8pEEeovaC+tjKsvok2hi++
x6m/f/hQ0qcUqMw4Q2zopVHGFcPaq6NvKD55Ov8inw4cvMhpcvtwA9cGg8b2h/RgF2RrWAI7rLIU
i4aWs5Vyn87HuMVoAqhF0+Q11GkHqCrcvU/LBJJ0gqA+Fs4rIXwoohWHu2LcyWVfhxC8h8ZaR4W3
Ujzrt8b7fmHIEqeTmbqIkti6snyrWn7tA4xmDgQ/hW68Njk0xPrJ0dtRUi5+tEIfz19/YkjJ0dvH
XRuYqNNvsUzDlb0J6QLwziNJKiAyoocUW/u4NOYcDSdaU45eBvs0sHIhCzmEqd+8Fgg13AU5jVcF
ap/X59/n01WPQs/6a4fhRisJkoPxwRiQ1SoZnr0IENk6f3X2zu/6bQ5EbxnNtQYyXyiVNstDGerk
rmScX7VuWOSLwu3745A00JZiV8g2VWFqCE+ztlqnUMG8IIdM72rbHHLsHMtmX2tFrrPTZqxVhWuB
/dOzV49DDrREkRtyML5PIiQ7PWgD26KgD/BJIdAZm7K4aodicACd6u7yyurrpYIiEj6gNK9BBgLL
mUPf2WiI6gvIFFViN0eGM+dtrkTqhEIPPTazPbq4xHmjggrfVMmigKML5PaJvzasNHdYYJFvGHvy
W6B08tikdvUU481/uAp6CUjVjMdyQGV2WXdwgm3gAbseckKQxYAE2veMBJ4YRgHqlcgPBOX2V2LI
rQuo9BKwnakG2CbpGoEwBhLyoPNQVUNir5jlFC3BNgV0nf57ARPSfWVnsZP2TXXRgHiKoDCPfRxd
/ThHVbHR7aTrk2Og/f4+FtRcUjDXtkqqZyZwNIKGs3lL4Wt+mdWW2iBM0t0k0XAH0tZTi7qvPZy8
FTAOOP6kQJYciMeMJfX0Dtr0CPE7MApcngaOiw+Bv8Jdp3jXu0IPvY5UEDtqSJt1EmZXMbGx4wEg
xmqN24Gm5Yqr9kh8gU1RQnA08UJ2aUYAOJkKfM0izZcgW5qQHkrh+I0pl8Qkp5nH/QZMOV0WoRms
wD5jCKbJGrCYJFshWVwujD7HBx7Yk5GKbOEZ9SXousaF0YAdUVvsarBkv4FHq7tIkrKAM7bqHShl
+kWFidPB70B0AmXxEknSdq2LAoFAQ/5IIS5bdNp+f0HjbahTcI0MYTmtCvYBxE2Ij/n2IqzsepEJ
lKmn0FZki77EPqlFGP4Kdb0MwjR5ExdNjVIQw91waciVH5g/UAiUfAsFSlixxY03edJ5LbSBnbwO
DHO4oxWapsu4cQFhT3I1oOx/mwZWsyHEewsTuOx5NXgprnWd5C3y4sq49WvkkwPQHBBvtuCX6SHA
CF/2aINyXH/BRSI2VUUaCK3RbyTkhDEC6i3QPKHNm32uSbyyVNLh0ZMjq/glmqNyMoDIL4cy5zAn
tLynzDTuEA7stn1iVDciInCB8D1rb2Q6L52OuN8jFL4inXPycpRG/9qQ7rlCsfSujyV9CIYE2W4E
wRZp0qkV0vzI6WPwWU6ozdxROHvfGjZOzKSstVNz8JSqJo4hjVTD1rcMUE2UhTi9iaWkt+phV3Wd
vaA+f0qjOFy6QcMWMOp6BGYIYTJA/I99grAVU8WwZ7xPlsxLok2pMhNr52AuCzt+qnD031BsbhZ+
kMV3IaYgJ2k4/pB+Df1WRRZxG7xlhXs0VFZtUcEaODoOIVvtJYBcJ0aHaeePvVu88KjgWxemR4uO
Gzh20gqYRjsXl33vIqoddYjEQsi8KktgIjkXBdnAJq5A9YYtHDu0K4j7TOuRFZDO8wwoYSQcktvM
YxZCSIDBpK5Qe5H05TqFXia1kQqqeRWCZJZjCokyVLyi9yMNH0HmfCkBp0DGSVp/tciIgfPWRI4F
GCcKCrJy5Q19CthR0L6mOWIlaRzFe180qDeILdCEzT4Jbyur09SBpA2VhLVnaox5yKvTXqulZjAq
MET70+9Qukko3jmMvMTBNC4carUmNOYFbEma0vjeSxVfg2YSrfrSDfctsh9IenSIijlhH9h3FtjM
6dZ2ZXMVxD1CQxnycNdtXId3nUkBzkhUlG2CWrpLlg/+Y90ZYuXDuxFljRmY0ADvbGrI+JcMmKS3
qjHMzNFD61eLIqeIZg80WBioBto2UBq+Qu3aIWSHrMd9UtpQuzVWBwBLWsl6y7gZ5ytfVkinmZmR
XmQVJ6As2yp1FA6O+MNrbljNEQ1iggvPyWgIblXjtj0GPY4zJYLGHrtGclN9I6KbsxmfWMLVKGGK
QGRZlUizQFnV3Q6sQCatvz2/fr8b732yfI8R237cKEgRcYTht+UFcE4L7qyrxQ7j6YVjDV+y22Ev
9sYmXd35+y3qVaKnbsaucmrzMzpUpAVSs2BtpAfD7OCXvs/Tq2TWG3zq4qMDRR+WVTKAyAuUKT1W
TD/L0j3ECf95/rt9KtygSo52VW5dcQvQg/zQWfUKentHRuyqbZO1shGTb+rbXreLgV+cv9tEB5Cn
l/yw6TfMXOF4hC9Vly0mv3JAijS25MwOcWrHe7rrh6tLStvM900YbLmggnECbM5Na7IbtwezfogX
bZ9szr/H1J1Ge0WmgYdCiSCgeXFxbJvoGsbzj9hur5IyAtEt3RakmNnGnxris349GjOgAwFtkiJE
UsDQUdkPzLUwlceYnYaZre/EHcTo7B0MPYcu3mj2NGmF47kFBYGw2Teqe4A/6lyB08Rh7DeHiwbC
+cCL+70q80WIBQAuMHnuIY//HVjl7fl2mXqV0WAxoQklVut2+6qUe4YwbUlt5JOzvZ0NM1146han
//+xkxVcuXVnh4cBAP488leoEFgO4Pgkzdv5l3gvFPqkycVolIQmgrAFNKaH8pk9F1fDPXAo4QqL
n37uXqvrvXqxkgWZoctPTABjz7tSQbRQmqQ6dC6iyAvUrmMjiAgR3QapCNc9aO4bZihUNcesfT/R
dXpmzp6YDcTohCqzoAtaUoh9wvQu4GzrUvp6/htO9bbRedT0GLV81XKIdJ/Bvai+pagnyONDVX+l
yIuqd2Hyh27Q04K1hR6QKEh7rM3pG23MaOEV7tfWFDEa9m4NMkSIvfCeN98aDdlcHWR8O1BbzwQu
J9p9jMsfSA2lslsFh2gwxKbRZnlkRpHe5tprDuAUBMieZRTFjr1GeaSKlucbZmLmHFP0S2UAHFvD
Q8m1csfyCgc+AVhnACkNfBxNq4Xgc9W+EyP1vbj9QxN5CJdKFML40BYY6L0oagKkFCUkA0o+9rzm
7V/nX2lihR5D7tMg0WEfWh2OnDj1RS14GnqlUc78tcuPZoMI07/K0y4F3Cf42RHjGciLO8rnVI5T
/WC0aAZUW4lBCv8Qg2wU1+5esuimrbsNShBugyRcpV65KVw+MzCnGmU05gGRhZdjT1CCHZRLAMCA
KfCARAMeBo6y5z/YxLTCR2PfQ9lfbCRZvxdZj/RdLdaAB88Jk6YmZz5a+nuJycr2GLYwjZ+si0BG
+8Jva+zuQb0qJQPfAUDhGCnvgALjJU97wrYnii1LMMefapx2d4ydzm6isJ6pZSGrev69J4aWPe4o
IXgkoPWnh9in6zZ1kSE3FqXvO11m7rD+DY3+2iAeE9aBmFagIhJ9ULxemTwHftda+TjhA4e+D2v5
pJHMnHmridFljzqMETcJzwBuPmj3qaw2Q3VEFcr5DzbRUexRR6kamyBWhli9COILIO+eOvjOf/Gx
R92kC1UqyRDY+7b27+ugOZLA/2E1c7q1qWE0Wh6CjtdN2VfpwcrFz9QPIBeO9I0B3TnClcnb+e8z
1aFOU8aHCdTKBEUQL8kPoWk6qJ5AKA3BIw16CWHDemDygCzt+VtNtfLpET7cyo4BxWDDKQEV10sW
HgtrWBfdzHtMtfNoVyhxygeqQKYHKB40qqmaeNmDIXf+yT/XsiAuPWoKaYtKJj2XYNfS5sLmqAEp
gSZaISJIlz54WHfWgMJa2RjGSmR1D+BbWmzP33yiG4wZFygUSCy3M9i+jhvg8WoUkt32KKVLiy/V
OFM1RlkMTQOe0FBa+wIFTCDGWSjxiUS9xiIezMwmUy8xap7ArOM6AUxvX2m5P6VnJd/RwVpRFICc
/0wTu8Gx87LrIXmQEJuBV6MRaukgfFkKxIqOKFDOgCNsuoVHdTNzQpjoy7+xK4Yys1ETnR3KHIQJ
rVeq4ZdGW32xzU+9/MNQGUJk5nzIEffUcAuYaCjvYvCkiUrqst9ESLrMLKNTH2008fomzJNtYM73
LAMbMMkIvAjde9Vau9rNbrkftzMvNHWj0TSMOmFE0AEm22tgWxe1cJ0mxLYjin+ShG6MWM7leKZu
NJqTPXhEgLHfsH2eGbcFTuqAVjhJFL52af9IvLkU8FT7jyYEDiQ46IoZOeTeq/RBbkBGE/TkmYVl
YjIbUyla8KzqwcR2sAwAC45M0MmbmYaYePAxACBvzFgbFA2RS/8REEnbCXT6yFpvbt8wdYNTw3zo
urLxC9hjVOTAGrWI4GxXMQTOZ+QeUxc/TS8fLs4VywDjY93Bq6CA7qyNDUMCzedmqYl98pgn0QPJ
HAKanR3Qg2xAsuviYKAWJvdT8ADN3l6yQMVrwH68DTQJ/sxLTcyNY+F4qJEq7GDpsAcocdtBD2dp
mDQg64KKR6Ckz0+PUzcZjXSGQjwgzbry4MKHxg1QghgIfYP4z3e7FjPHzaluOxrkCEsXddVU2SFE
jR5HRWDUBV/bO7DRsLZ9KSSRWu1dlqFXkUWUEOT452aNqQWejcYzSJoxfEMbcjD84KFjMfxzivit
RoVuA7Y7gJArI493qtfbIKCb800y0ZnH4nLkFKsgrsRw6GAHFtYc8Kh4m7DZ0ojTZ/8kxDRWkdO4
jgC8wuRuDKm79xrT3zZMx7e9YNa1DJvyjnWFfZkDBItIufDFfZdR8kiMNL7RHUlnIDNy4jFGE0Kr
kGbE3qw41H4HEUO5Al3NyVA5GkK0kPrdEgzsmT0APTXXZ688mh800bky0tbcM+TEewO1lqCd24BL
ZAisJciyRHyVtMGaVPDcaeB00e4SS+Fcd02xjktNDj4KlNHSPqptk7lavomxR08d4MOs5bkegP1W
BdBFKZC9LzinjzA/kk6SQHmKtcTKV1/rUqN9AyM1yqOh7D9YCQqAZVWsgNp8Qb3J11aPsSy9qkQF
pBnAE/lQiiUhYXiUNWKjRSHzmaDYxCQylqXXLnj9gJRipxihpL232x1sf2dAF1MHezqaRqrU0JB0
Je6+7e23IjfWoXHN8ucB5DwumdN34Q7o1ZVXkaXZA58NK5c6sjZ5VG+iOlmeb6Sp7jCaa3IDZH7f
6IcDUIJLqjtHyuuK5SuYQ8xM9hOboLEa2E5jw9QmHDqJCUQ2FwvoCB3KfwLDurBMvf7Se4yVwS04
6SQNOnPfBt3Khjyn0PE11D/XoBSHM9/qvdk/GdHmaPYAVyOD7sguDx5ilv6yyEpzlZg1qxdmHQF9
aACV/jPjnXyr/AKep52f7NO29Y92mnbxIo3adg33SLazlMaTQgl5n7RDC9HkEKXfhNDRtafcOHR6
bljwOIggUUdpy8/zn+jzKR4kil9HPuwZEHkLemSrUDcFz3cYZcF250iBxZ+Z8j7vTHJsYR6WxJeh
kbQQPtrtdSMGlH9FUQ/coiEfXBXQmYaYus9puH6Yw1xPyDwNy+LQMXYISHBBgbYvItQbcX9m+/B5
r5XjUr6h6gYoskLU8ioQZrN6xUh2W7L8nsDJAWDp7+fb5PPbgBDw65toLVIYA3T1AfZSeyuHw4kB
aI9KsGLE/gnnTcjm/J1O3+azvjua991GJW1Vg0ajvKC5KoNs2ISNm8y0/Od9S40V4nFYM4MjKXWA
6nPrSfc+DSmcPPPn8w//eYOr32ThPqJyXlKXh5qWK5UAEwKTsJNwEpLY83eYeoHRdtH0tIngXE32
FIaHnYk5BMCJENaB5y8/9fVHc33LcXlOGgplrR1dw3tQrVD8GczsaqauPprEZQgHGgXw9aHzlbUL
pF9ciY6Et+ef/XNsIFVjXXgJSwcImzqyF6pBwQlqAZYs6Yo1lPTWindWeJXZMFzwjY7v/MqKd9RN
YpiBmMWCdEa+tGJ4C8dNmlyetJ2PFdwY7s8/2sTwGSsskN6nTcop2XfYLYe5Wig4xrvVWsM/jscz
7z/RNcYqCxPOaVyYsPdsUU/y4tekOYDF1Byoj4rAr73HaBoogbD2kq6tDlF+EwkGn3W4lZiwSshh
v2XO9MGpj3V6vw+zJqx9AbZBTdIeLotAi//IewgIEEuXFSDyTTMzkKbucuqjH+7S9dTP4BpK96gc
Oom120sW9rdGEazLAoXR0no5/8mmWoX9eh8b9mcEiffqAG+vCyXJleRQGNvlzDl46vKj+aARdomt
q4ZokBvr1o8PCo6mcFhbn3/6qa80mg9SOfi+MhFOj2t7SfL8B6TbWI7j5gcFIADCQD4zQqb2LGOl
BXRwRtJAHnqg3+rnbs33626nNyYoQYv6L35v3fFr74ZcuAe6vYsv/Yc5/93PP6AcCywsmDgRWI4g
KAlOe3wTwOalGrrV+c/3+YQnx6oKYiEIbRUVWEde/ugyCmFrMtMyU5c+tdiH/ks7mJgNDOEuEhfX
qCa/8+p8LpT2+elTqlGnIlEW2T44Bfssbw6poq8tHFFhMWHdQty6hHlZtATSm8xsvN/3vr8v+XJc
YK46JWKmUywLLQxhw/Im6wJkVzuY1FnQHQ5XRdItDVpiu6n3LbasDswWF520nQjFwlHoOQLOdCWk
rESwL37e0VKVtlUWeEaXw3PP21opRQVlP3PpiR43LsjzYGalC1gwHsiQw+yDXcM+b+9K63i+z01d
/tSoHzqGZ3mtVelBH9IahTigqjz0CfzG/ORLoD0q5ajnAayaMAHoxyEV36sQrUJRS2iHa7dHpaTx
NUGSHNff+W3kmSlKo7CVar+zyHps8xK1Uc3z4M81xMQQGhfdoWydU9cy8kOf9WtwSuAqks7sMydi
Y1Ke7vmhFWhtpU1ESn3IWPW9HIKDXwcPiMjBCUvKy6Lub5lX30PxurayKJ8ZSVNNP1prjNAPFSir
yUGLfslzMDmifEd4/6UoAzjtv76TEcDbpgMpBfwmMMKSqndggktmvtjUs49Wmgo+i7HR1xrIrGMO
L2uavSTW6/kh8U42+mSGkaPRDOxagHpOTPJaMyMCHYWofV2m6Qr2cv0yg/3aojVSdlFUje/kYehf
6zxNfyS1Hc9sfSdeb1xVZLtIF7YBjjVuCDRaWaWwYgRmYQF9xNw8OtGdxxVEbgK3aNoV+kBJe9Vz
tgdU7msda1wxpBKIa5LBbA+DcQ97m8Xg7yIUcZxvnYnVZlwmZCX+0DZmlRykkS9kRpBMfbUsw2Hq
wq73gZ3PHJWnvs+paT4MSR3DaKeMFSySYwjF03bVQcRy/hXeQ96fdDA+Gu5GAN/ZGoqSw2CGehmF
cQS5Aw79UNIAbqwN8wIO4e1WiJ7tRSHYNmqBJpKoqd9B+yNXhSrrDSzBB0RaPeMvXxMKHzY7uLRa
ffLoSeo7ksIPp4Eh5JaZAqQY4ZJdHbkxLDXgQFWEML61fZGvB7A8F2UX8KMtyBz38nPnBirHtbCZ
r4M8JCWO5fJVB7d5cMNle0FDb2EScw1/nqsgj/cZ4mQN/4uwuRPjRN8YF8f2BnLgaQuGL3xyQWhw
F3kBj85mlUCrBPSqF7YzJS+fb3SlGC1qgZAMfqEpZoioNU8+bdGqsQ32HVbC9n4IPcPBalTNzHUT
PVHwX3tiF9d5EzWQifWFC/sv5ZBiLj5wusQnHXFcIqu5irExx6Xz4j4OX5LwygeMCUCemUefuv6o
o2vI5XAGxF7NLCL71WgE2doBiu7B2QyXFGnkmfaYmC/HJbAxcLK0S7B++hnfxyYmBT9ctWW3PD9g
p1pgtJSBOQuAbo1Ecd7AnjEwV36VPZ2/9NSTjxayrEAiL4Sd3oFbbKPrYhU29EGKenv+8p+nW+W4
/jUKzA4lBqc1HtyKNcwhly5YEzAXhMH5gOx9I4xN5PpwtYzKv0Pj//W9+2/vLbv5d/+p/vU/+Pv3
LO/BYfHr0V//dZ8l+O9/Tr/zv//m19/41+Ytu3pN3qrxP/rld3Ddv++7fK1ff/nLKq0DbID0W9kf
3yod1+/XxxOe/uX/9Yf/eHu/CsTqb3/+8T3TaX26mhdk6R9//2j3488/TiqZ//p4+b9/dnr+P/9Y
vMXB8Db+92+vVf3nH4YU/7QUzAC44lQqdEd0gPbt3z9S/6TUFoCyWVRxeRqEaVbW/p9/mBK/hF9T
VHJLKcQW/vhHlYECih/Z/8ReGnY80oRjBWZN/sf/f7BfWuY/LfWPVCc3WZDW1Z9//Nr74HgIVIDE
bSiTSsACY3QK0PCpNOGCV20Axdy5bbviud57xTBzhvm1F/59G5MTZUvLhnMcXufjmtoPhVJ06KuN
NoyDjiMA0Xyo15J9IbaWWzp0ALLEmpkT3pO8/5nc/r4rDO1t3JLhc47uipMBN106VBthw1IrbkIM
X/2squ5gw0fYgH6Tc+jMPL8Atn7p5WyjpH2FVMgNWoAskgLObaF+AE/vGr4Or6e6N1MF37Q2rt2e
HJv8u2lGT6r27jNW7Axw5ISo9nVlPH7oTX832sdGeq9S+O1FpCVNGybBWLZHs6nZMpd2qqs2rQzf
qNBLW+GFatqta3/TJLW7YIhNACOMP1CzC692dmtGUKT5KrhAxQOkz/V60PweNPJj0d8V8ArNxToL
rcOQMccyWpjDH3Ter8rOvqXhkcWIhvo39CRixbETpbfAokaQc9bKnpla3/n645dTgDaCYckJSMej
JdW3oC2JeFFteCyu6qy9drPDiagHr8P7PIZHXBb+iKS4YvjGWRyvkrAFrEhsGl5DtJfvEsnXpVCr
wMi3NNZrGYHbZiYXVqovoSDctXJvQove8BgW1nbxAs3uRkbdAWnKq6BrrwE3fyFtOrPFG0WX/935
YJSIQYXRL8i4ztmwBROxQJtReBL3IbBEdgXwXcSHaFGb+sqw8xW1KRzGQXtCYOOSJuymZvvQ9a+Y
RUynZmCKtnQO2vvrUvb3c3Gwj7gAD4GOTxhEy5xHbl5t4jLYpNzdSd94Od9ff92FYbQRnOfoadRx
SCXZuKoSonZgMIFE2gQQdBF50P1JMHtfFdKJER6JiDlzJHgvHvrYh97vCEkKIxjpKFYZDRBemwlM
3PwKNUu4Jb0fBvIi7OiuTMJjC8ih2ZMXz7zV8PLweekM4S2L1YENbGdk8QMPAMkq621W4ZDnJUfZ
ZNd1EN/YsemILAGAMDyCFbBT2UXUoy6qQHgJeFblKUgj+seohhrSsqNlY+tnNyi+n/+a5nsMY/x2
JmYcLAkEsKxx+aWdpCKOI6PcNHDoXVSJzOFeOXzrmfWUwvp112r3IgAYcZnIOl618NKMJSw4fMjM
lzXCyW1yZ3SHLCDsBuBxbMVDtaIuCtv9odj1BO56TWR9cwe4GYdIfYHmWqLCt/fCLdxy4U2SMic1
tQvuFBwRU7P8UXuA2kC3vYMLXLjgqT7KTr7wBkyttHQllM3pFbx4L/y4RH9W976y26UJa+ZF7XtX
nagPGQc+KoT38mDKb00v32JIDt2OgslqF2ufyYfcVo5qgmOWwnPXTXOo9qvXcGD2ihMBpBd0+z05
ocokf7SBuQfJb2nx5AK7Haz4P3XplL6I4cUdwpIw4d8iA0AHeBMaS9J3myFsXiMUoTmsPrYwjl7G
AkWsBZPQIHWGvU7L5BvBDimJLpGQWdpZJReG7m4k4oqogBbf7QZcAneAL2uG0LMhLZiJrkz0HLi7
dmAU4Cd+VVVgrwc/Qh0+18EFaWBbHkOmY530GoX52IUgmYYK9qzZPoWwGFwlzGlxlz+0/ory9gfE
g2CO3fGSwawIDDAWP2hbw7hcJNfRDaKb+SrIcacQpC9w63KYgkd2vmAOaL3JBip9q+DD0iIdOkPU
XhYQaQPfCSYgDfQh0bW9sBrgNPoQOubKv3Xj9JEb2ClmIL/xDhbf9TVtEVS1DHiRdy24g5A9bUJg
huCQqZxWZLsuL2BkzrhcN/lDiqqgsKRrig4GDP2lcYqUoZJ/2zfdsEhI9JfnddWycA10tEWhbdhe
iHWSZa9do75HibrMSL1Trl6B2LvuqHkNgoPnSLFiwRNk3cchQ1maCaQT3IDNi74EprmlxdE0zJn4
y3sweTzmbAsbFgteLxz7pF93LFmiJZQTVbmJC9dfZW36FkENxwL7ZD+AIRJbN16OCBTZkQKhGXjF
H0EPiEFiA75QCFScICCcpbRaarBKyj57NoUBF0UcHheGWqRhClwsJnj4SyM6by+1JHdDp29csHwX
2pIvVYXiqVqHFx72Z4AOo5iJxS9dqNcAlpjLgTTZ0mvQLiRwEcMFqFMzBXqi/0r9tlpUFZYV0rjA
QsPhrGXZVoD8nBr1mhtABhqAyaZZeym86E2HrbfQuXRqg77ADAf4uHi4M4FphD3aTzXY4AF3W0Qf
S+uoOd+CSxdE7rUJfqwXbA2lriLeXJat+wKDUpQV+WuuoYnvygzoxBLcVhWDJByExyjAwAu8owZs
xOlz/RAuhHHi9sR002KZBqBSOjnH58SJ7mFmFv31xP7vRckWNoOvLVYL+lsVokc6e0CudlNY+VPS
9scoNJxCHpC1Qul/BBtLux22BkroK3xrqi5bCEYTGcQL0dp7L4S0rpD2FnU4b+efbBQM+vvJFBAu
KDpnxBr7erWmVCX2/uVGS4R6ZQX0M+HOztYRoLYKhB6rgh0z9gINiZ1uMKkj1C4ofXTNFHN+mfYO
Q2ogteLLLq1RhwhgXsSfXVZlaONoacI72Bm8GDbvzbO2lLuqIs4xcUZ7EpYgW8LcYmZBHhWB/fud
OGWWicWYCSzJvw4fAraEmdd5uaEDnOb9nGyzUHaObqNyUcfxxhj6Nci/SxebpEUsstThWfTNUM+F
63qOluiDfjMTj/6kB1iUEKYkfKfZb8/kDkC0xGDxboZUwHwafNY8tu48HH6swboJ3PzH+YYdBfXf
PwKS9TAiNkHFMtW4NtFUhZHUaig3MDb/fgIaLSomoNAwbjVFtIJFD25uXloRgBIs3Zy/+Scvi3sL
QoQJJhc61q8NYGSAV0AdjE5lgG7LmweQvreKhxdWi5J6agESef6GnzU5pxQtLohtUmz7fr2j3RpS
FVGBJhc5Csa6Ban8mzJsV9EAn3dlayfsxBU2DDEqyYarId5UbIDy236rTfxCEs3smz79Asw6naMF
FXQ8rHghG1EqdMGm2pP0ykiwM0xhJlqpq3A2NzQKeP7d1pYlCQ75Fjr+6O3hVc1r103LTW6Tl0jp
VdhmFwwzySCNH4OdHIUZP7Vt8iQT/6+6C7a5584JJn47SmFi41TY2NVzWwo+VjCacD0eOmRfgL1u
U2xkQDxpdPMj8rdWlpsO4+DpRDHdFdy6C0W81VX4CLO7V9hLRUtJC+DjwnBAlQtOsj3Z5cBNLIvG
vItk/GSZ1QK4IBjjNq3jeRmo9/0lH8pmMcT1DQt6sYF7zroOoEEpYsDPmYFlRaLZv9LPFOp2uE3F
76d6ro1cAs6NUZVbd8LHQtalKJ9ioIA3F62OgM5vgx4UYP+7RfQN9gb3wKQsqOutan+4ysxiLns3
jm68f3bFmUVtYgo5FswK+BbaJVhlOH2Ex1q1G1tVN4VLd2GUvbQ16iENPCQP6plPcepToz0KZ0JK
HHowxUKg8euIQ1WlB48Bu9jEYGPTInsqQGA//7U/OcpxhpkLY4grao5Pix4P4biHkk5YIRlXMkPJ
q1U3qVP4Alo5nu40DKLBO2czoRvrtD789mr/ue84fOkBNAlLob7YeGn06lmcLTyZPcnGrcGavKhh
DgFHCOLD+tS8DkL9HUzyK3ihAccEV1dg0BnISZCvtH5w3bBKOYAiYV0tYEFky2id5KhxBajttkRM
CqhocKQTlKliBd0ZifetEuH3wPPQh4CLXnL3WtvJI62x9csdmfW3kSnBZgbwuEiwrrnIClt+PHOG
HgfmTn3KMmHFZnPzFJ0bhYf7ykxJ2mgMZQNjNO4uW1Zc2aF/e759P+u6H28zCnBHWvuc66bYIDRz
TFJApLLgrhsedROvgi5d8Z6DaKTp3Abhs3718b6jrpvFpQqw3cWQaZqbFIGnzl01vbsWebhz4c3q
y3Lmg366Pr2v/wK4PGW+r9Yf8nr/j7TzWo5b2dL0EyECJuFuYQplyKKnRN0gREmE9x5PPx/YE32k
EluMnrnZWxQpAgVkrlzmN5OJw7LIuyao8OhQ9e5YwSzGYoVRO/ihMhqodsubrh2vI6P6CsYkyLJ6
P6Lnw6KK7v/93N/R8JcL3CARkeGy6WiCXDyAaU6Q7qhZ4IVZu+hY9hTcZMPTdUufzxlQqsOf5SQZ
tYurRtMwx1s7Ujay6UWbZ1TQh9s+o/ztkc6oEfjGefa0bf+66z7JnD+KMr/f6cXJBk91VuNIboLF
QsU/Uvwlyj9hev7Vqd1WuyVsHgTHp65cQjJLY2CUVpt1MAp9X9ZI5fYyHYOsOed9eWdIxn2Pxo2Z
hidt0n7FOmXNMrVul1FhAJNII79uZq+KjQIdsMm1Z+FponnQ2/Vhwe0PFr84r434UjQjLgdU72yk
Rk5Prbj993v9q+33/klMwq6saCrVxjYQ+22VpfNCF2MueK+18o2A80WX6l2tlrs4Uq4K1NIGKf5R
diGg/tbN9OXbssnCI64YOY0pX2lGS99A/eT5/leH+GK50YO0Baqb3JphXOTjFUBFI6uh2omahzUV
Bn5s9KvBaJqu1Jk3bbFcIYarepG93koafohAxnHboxi1rOktbRPZb7Ei18eJ5LGt3bIZRy+OtdUt
ml02ypTAYxcCkKQdoFR0ipG3fI46I3XltMFjoB1dPay+SUP3ANS98qaWv42EfEhU2ZNH+iZzP6M4
pUVov4vvZp18txTxI1VLX1PD/aTS1uiPTat80xF2oa7hh2uzgOVEgEqFjtdK7ucDApLozIIvQrJs
kXZVi8lFhTtAHOkoMK80kdL6bKS0vLJ2h1/LdR4t6q6QrFPay/7IMeB1ElZUelh4plKeECdRvSm0
q8Dux500FC/h0Ac4BDzG6ao7mT5hf2jwJJsKG72ikW/Xub6WDbpzY36Yx2mvjs1DLWy2d0tyJGIv
n3ssC/KdDiUlCdUrTbKC1uSRVg0iQRLGB3ndvUW67m/MqrhtfkKoysr0rA7ZOS2NV1Opd3I88q4Q
MpXi+3KKqSAI0lgBfi1WhKbxNIq9xODXDcgdu+uYIzNvDgfikBtNfOA8peUzThZK9Gi04rysOG1j
o1LJ97RhpIF+P+XVW7hqNxwK6HGqr6YuRR7qgbswr/Una5icsntWVlt1CrN5iZKS12kghxpmZ5R5
T/2Eh6eJ0IU/zYgraOZJ6yLhYAB4LpgudKH0GgEBmKccFWEROUvEoqis4SXjw2dt+RZ10VktoNB2
2VmDTkZv003Vr3mDtiepmOwX2fjS6COm7kblYePpmPFPRaSNa8XpGYbG+FmB80EgtHBX1bepnE1L
/+KsnDExDbtGq4NEWE5dqf6SSqR7hWPP673SpbdyMV5rwzN94QcMHW+/91nBpIYt9EmM2S50sZkt
mUJLMVWsUfnjnzEmxHLRLjAaCtDJT9zCNE+Ugaeqvatb/RQO8VEZX6qqw+OoOtZzjdfi10/u4IP0
jN0nIN2Q82719J93YFrmDIoMNII66XeQZL5VVnSue/GojI0fl+EO1Z17Lal/Tn35yShRfFDXWaql
apqukf7rf+GA2jhfMlqmQbU2qocWgeLSZEIIZ8T0cZhfMAp/q2rNQXfzDUKpqzT2CVpk6nTfl81T
eGlc8aJ2fRYYY2b7eYxqFzYXrVMJlEJH4w33sswDen2P6riKoFcFyUl5ytXmSllU29Pz4Q0I0oO8
YroSGtp9KI/tUXQoCpUpzrpGdNU2tFYVST+wkIJEDp1QDf1+rJegScU1ysvFTk8Zgm5d0U/ezEdP
R1M5fDhEGWtdWgIir5Mtth3VQVcXV0ud/mxlyR01nSZxV30zmvZroTcPqs4scFm/rpFxlKK6Afbp
2zU63xrmvHn8mvPQPqkkProxXSaVxfWXw/GSbIb7kGb2g1kFhVq4ek5VVA/nFD+YWb6ZIm355EF8
kD9bBpIUlCw8DUbPf65QravrYarmKpAiC0uN3G8bY2fa2mdjvi1Pu9yLHKmGKiz0HNTL2q+P7WZI
27EKZK1wI4y4KyV7ytL0IcukY9FFT+s6IrCKlHO2iuuiPeAcdxLZpyf8RzvS2PInGesXS/srgwJL
ZgMuq4K6VXA2SaxdO7e3iTjqXXG7xOUt4FV/bHvCdjp+0iz/qNFlUahY+laSo1i7vfvfkp7Mai0G
A0oVpB1awHE0n1SjOjc65jWKgpR352h2/lZKxYMIp08u/kEFgwENw1SxISz+6p4OC5Oj2bLrINeN
WykdULfF/5aJxKk2qxPC+A9aYzyk8Wd6fx9+aBAThqUaikkWf7HC9In5iySwJINs7ipCfk7y0Edw
wDESLRAVatJ1o/j6oub4A2Zf/r3P30f+F+uOaaAOV8BSGVNc+oxkpCqdXsZ1YE/6M00ww0nwCqP9
eTu2zAtEp78C63gyugc7wrZ72Hf1uNNXDdYvk7xZGhHDHe5QzDbdHny2IWduk3cqZtX58xQ2uT83
661tTLqr7WvkqnadZtMnV/QDaroqsr7diylIyETcIEFsvsZ03B0aTIWjp6G7GiomU8qXYkYxd/pZ
t+vzHNr7uo92WjZ+V7r2wcz0VzvrX2pZT93eWt4eVFMiON1o+PdhttPpTo18uOetNplEtRDAIUfV
rpRZx3F4wjwQSKRXz2gnb/q0I6YbTIdhnyzcUDnbnjaAg+zDn7qs+clizN6YNA//fgvvYiF/vQU+
GU0fW1NNsZ3Uvy18PRdGbc8hQc2MFFpr/XPXCGkXd/HmPInkeY05jpQWuzULg2pqVa/O9QNi/6Or
SN1LT8MOTVLrJNd961qtdND7msmqrL+2axmsUl9dq0xyo57zRB4GaoPJvkG0fw/F/YZ66fuMErKH
aE2/sxjxJOI1WipIlyNGcYW7gOx1x5IlofSmO5ionP/7839U7SB5q1qWRscTDektCv/2+XGjTMCP
1VWgJcXrkKjHTKTYW7dPTJ4yD3DNeW6SsyyWbzXOh/TAjHvsjq5irBgJxWprLG5XFNInt/XBREUB
SwJgxjYMw6Ya+/O2cowq1XbViUeFScbbaedhZqGHpOdLRyM0UsQrBlmlq+hF7KisxnKqRtdiQOQX
S/i2Ztq1XlTP47S5SD7G/Dj+Vg+pwMLOwpO1GniUcmYFaje9oJiaH8exf1HQRHfm52bBgFTkqGN/
8rD/PtK2bE/TDDq8GpzUi4ADhidqzAFRdxB7QaEPkptUVesWq+lmbZLusin9YuRV4+DOc0bBmsnu
yGoCbPKlz7XnRBQr7gfhJw/7gzioKIIsFOsAAxzP5clTDUbT20jsBgN9thyjQLz9cANFyxz7BBa/
fIgqgAK4TejjZ22kv9vumixjWyGY6gib03frM/22AMFyxTrU1iqwIGlDbOqWxVfk4ySDcoipO3rj
0DX6VaFrTwhWutznJ0OlvxpZFzewHU+/3UBD0zEuZMzQ22w4JoqEWdzgdDPBvwgdI9YPmfhMs+6v
dfDnJS8nmdao4sHToIVe2SMeOSLISg7cqvsk0X5XMvgjuG3XUYRqcsoQ3i7B6pFcGIOW8mz7sDlY
gpA1v+O4h6MuzX4hDM8K5y/WpD+m/fJcJOn3fhR7gcVn2uAfPPlrXj3peeKW0v0ois/6eR8+edXC
4NYEv8gp/OeTV1drMCwlJfPKpaMlGVcdVnRAVHAQLtw8hHGaSP5o27crzrNKuicUeK22DbejE0r4
O9FdFWW3s7vX/+0+3Z4bOZhqwpoipbwIinU+9qAtoipABONYDtpdjYTmiktpPDcHgdIxDKWl1F2l
Sx6bvjnYXfpSdXezkT21dEQ/uZu/qtaLu7l4TKkkJXHMvCaIEqADNomwMV/TQPfj8FgtUJ8N7YlO
wS2wxSNY3x3+B/smqYPmEzrFX3nadh9CMYGEMZpi1v3n64pKc16nzC4BMb3Gi+oMnbbvFb+KzrkC
n0Niqg3g4d8ffvtsf63g366p/XnNHqdlcxrNMmjs0R0t1TGQ8Jx01emk4f/zUpc1uRw29K6sMujk
kgEUtUCIjMZ4r346AHsXgvn7U+kK5lWGIoxLAo8mBtxrAMEE68zpNVu9l8LBbHvgrc13QOp4Wa3X
eCiKAgfQ+Eoqmh84R542yZchNOh6FS/yGP2cTX2nrS8k15tZwaM0Lqg7N58VpBeWaAxGt/e+zUcJ
I+g8WxdncdGS6AE6LAOAJPtZrYN5NQ9S1u1qdMy2IDI1uovTximWAnM0D3Uc+ktO+Vyobt2X79s2
j8PbtBy/RIOrsacQrjGZOkrHfMJERJfSnRSGvoZnUj18JrX2YZT57fYvlq05ZeOgFiwhQ2d2SLu5
c41MOY0oB2AD5Uf9+sk++eCCG4ASuBfNHU27zF1QUZBLSKUVY+vhCJzL79RdZmZOQsW8zN1OVz5D
T/49GdkSY4AnxNKtiL0k7Qg8PdPe5JIo1e3seXLC0GJwXCHe0QRxZ2z24btRLW6tGLzVON0nlXVl
ZjiYjK+rtvj/3rQfBgqOHKHplJR/4QjShTlknoZlUC3ScQNk15Y4t2F3rDXtCog09kiM8rL0s+Nu
W4h/bSvm5kxMIVxbl9uqA6wGqI03nSwUrIZR4CXkIaRxtYayW2mVh3iJV+tf6fCj6/cZgeWjTOb3
l3CJmKlwNi2TnuOMrP1U49BVN3Ths/Lch/VhUE3Fsbcug2x62NdiixtgSrP/95P/eOn99zq43Kqd
NEttsXmiTlNzo4U3cfpirdS2c7trVPrPc/+JVtQH8ZnPTEyggwJ//hKiMa8YMddY5wRSufhoZ/sh
+zhq8T21hk/ytA8vpSBHAjKFVX5ZL0dqpRgY+nIodwbATZ0ugbaPu8zPJPOzacsHCRo4awa3GxZG
RZr6z2NH0HKT+5CQtwyJGwtMrDd3ZMZFHkisA3ZHQY/o3eY1WJaLI4niqombxMHcAVaL+ZCP/zvV
h/cY/McNXRxOg6jFJM+cvU1i0N8zSNK6HRjh+3+vn4/XsE4rjHk1uIR36bjfkuEctKmRzGyhMYOG
Zye4LFR66iVydk5M/cBMvXIsZiiWWn1di7PalH7HKOyTu/hgI29sGw1mi8nJIy5OHHCWRoFlCRnP
GF61CaBza3Eq66VdkPJuemyRumABfR+JaV/a6WeXp/f3dyRhlmlRglIVKzQH/3z/I02VUkrpCsx4
kzmWCtS5rG5miRlfrw8UKQCogHErgVYIZ0WC2BlNdd+RjNWNvo9E84iFO0zgZDct4xel1i2v7Rhz
1Yp2gs4iNqrKik0ZdlxKc5gM9aZvrBt1DT05C0HprB1Mr5zBdrGA1xi0w2jGT1IeeeOsXwu7qfaZ
rO8q2+7cDRDZLw9lZvqylpe7CklDRW9vQK09xfFMbm15uZae60ENzF6cEi28g/lFn52DF+Z4h8+G
Hw35tRVmFopg4kj7kXFVS57RJo+iAJMc1zF+PvL3QlWf57iKA1URdJ8iXNFm+bVOTzMTrWCpWuBx
g3WQ6+6M3vxzuADPHxbrYQEM7NdyeTVNy+xOpqYF0Yy3eLlcZ118vU49Ok0o5AxDHh954j/bKQWc
Hz8UWoUH9aIl+3ww5Ot8nX/hgq2m3zQJL/WxwfY5Q5eg+WUavb0jplfukrQB6kw/LD3Zath4g4CQ
MqPzAFQRrtAosN8qvpvZ5PcSjTRzrtJd22q3dSwsD3GA12ZW8KiLtcYdGuuot/1B7xTpppCqL0k4
s+VVGv8dQBpjxnu9br25CvXdkn1pJvFqG/KDpkT5vtHSl3meXIBZittRXTs4Qb+tVPNd6UqKlyoY
8425mN2QbyJwYdgOJU+figZHGPtXP+hvzXBv4jM3ZFuLbsbe1Bjmyltn4Y+Iujm4ruleH877YZ33
ozBee+U5bLhvpC2DcKZWHyz7nGDh6CTruLg1wm5dDoiRNfBaomFuqG+hNM/XnSa/2oXxlFJ/lYs4
DlL1q87Ccz+m3/OweZX2yjLetr3kYcHxzUySl3h6jBkH4tnN5aKE8wzGM8/APJqhchjMjLXCZcVm
apbO3WNq6I9JxRebV7pU9g+JFJ7hkwqvrscXpWYeNyTt4i0DiOol048EYGDlwCG0mvFXzTuyQ2CP
mtYSYUUGtmJh5JiBMcC8nnGxoCZYJyaQkYjvl0Y8ZOFVb8hAzyNl8npbOcyT3DkFXolHmS4cAF10
L/vbrM1+UCGnu0JhvTQF0C95VAixyQtCR1eIcQPSbTsP72Sw1x1D8Z7dEq80J0Ady1b8o944BGOu
u1IjbowCDErkJuXUenytOTpTZ4e20sMQxpk7tr5mAyUDPAP+SCq/GFKKBmc2PfflcLsoSKMv2WOZ
yIZvriWKiyz/ye56Ry/y6dAk4VXVWw+TNt+XmvKwCOPFPg8jIgq4Laa6HbtpBUMJ7cGbqS5/lCYd
JMkMX225x+8++1GW1dFoYFQvtFe8teyeKkMLev3HkBfoyYUEo4K5/zBdvyMPtZAhPBTghlJvY3Bk
P+K2HOgCgfhV+ukr8F8AwU2huEZ7N0Zfa0D2GMDMez1Cxtw0npLuXvQZJBLTcuMSZZkoZwnMRfYg
2WNg9KAbabicqWnADeQ5MkNZfFMp1tE0zX09IrKqwdxVyCe8zTHDLcPhdmjPrVFELoiMlI6o7BHF
93WxsCyBlOFNYe3WfOJRp5bDp1yuG4mmni2H9LMBnMiWuesUITlTe6umonfHR21vDA0SV0N3iqzO
N7Oroci/4x6LOqRVNIx9grWNZDgahbJDE+UOU8IZzLdHU03BUvYQW9lVNbGJFXu8lVPVcKZKOk86
S6j5NY/KNbuvdOaGAwAeJc6NW/BQo+x7RQANo8VDH+YL//8iET4d9G9GkJ/aKyPCvZIQi7X2ZfRK
Q3ll9n5jLJJviNpG00x51vo5u55s32zkx8rqUF+mQWHaxo/Wtu4LGltUOxoRZuHFwNsyE3gymWFT
vgvfBDXmqSj3ezWAUKfrxts66exdtiT7uVZXvzdVp076LVrZzhBnL6jg0hXT23E3dqtXDwaFnGVf
jVkCcGGLMjMaSI5RlUjK2hSB+IrWcRL0pvXUNcvkWYrK2TaaHs3wyIXGJDVp7EYVP9fg57yaw7Kv
p/mcKIWrasvEbs9+RFGke2nX+kBZpmAqlIpfLvD4HIQKK6JofRUmNiuUerlCM5SmjC0fpUQgJ4Wu
gsMJHdNU7LPrpcgkP8tNm7gRWTcD1rTOtLLBQ1ASTpjF6samw7GRgY+bo97h43CkMlxJcVFM2qMV
am7aLG+r0k5BV4AbKRZ93VsquI1eM3+2Us7xY7Kz6LUzwBmf01B8q6T8S5UB1tb0pXSKifGy2vk9
yw9N/mMclT+KaHiqDX4iJxbhQHbN/PuXaXvWvFGg5Pmmmgw0MubrulQMp4vapzqUwfeWeKxYS2Lv
OrFtN2+Yjess7W47ZblOq/RKzQACK+WdrS+FH9qEq1Y1yeeWa1MxLKQKY9+CWuqohulFcEFgSSRg
KjsoV933yhaxXzJ8Y/R1L6HKUzMY2Kda7Gdj/QsLWZrUCgFZGfxaGTD5VNVDzuE0hupdMrDII85K
UufkzZSA2cRaTYSpQg66gjl9n32HnBM7jLOUnaKl18YoKI+sLN9Di3CmWkr3k618m7XZOqHowpr+
AUo/hm1kS2ScOQA7u1sCMDSvozmP7pS3o1evoXaYkvUE82bBWdHicJTp7lvyjqk2SOq2vUvjfqel
EJbzgpuxMvNq4h9Rnj8tOH24Smv9iosEf5qYtGdyYL1uJ6wfSYtX6s+VJd0aU4cmbbM4/cKFM9Vg
RzEyaTX5pSjDFS6MNHumgahiw5YY8vpO7tLMWzR5ddep+9L27XMvin0SlVfoXT7jbkcuWRUnZeoe
o47kKptRJl5CL5/0fVGgIqOvaD+2oZS4tpk+mkP1NrFZXFlf2iuEQoagkGsky1fEtFYCK0Cmq1DK
r0y9kI/oQylljGycJQ74AEuuXtq/8Bl2LV4EZKbKC3uAOe0yPsZRYQPnDOCxclCLwtjJ+ewopMIb
aFa4eCcDCtek2TXj6g2P2Yd8DQd2QZG4M+e5qIs9pbbmxpRqbjbMu26tlSCBBuu3Zn21KtsxYiyR
j5/Gr4IC3Z203vLmN7Pu+zMkPuBnIYb0Aock12zyI3ytNeZdD8lBWjjEUD00QLsNrrHmL239I+8y
yQ2TSsN3eT4pOe4y2zClGvNbYcEIJ+Z+VTEgJcvAVHeNupNuNZ1vx6TWsTqSZRh3RlJoXrbmP+1m
rOmvxW+6jvHxIJ96zjavjpZbPe3YnSbWxRnsd6AXiSuMeTgihvU2d2JyQ/lNr434nCMp2csmVqu9
K0NzPqyoqTi0iJ0UQzFn6o0BNJ7tjen71FPgVlLA/B570q7hzHBxMHBDRT0aj64yV7zZfjLZc0Cn
xmOVzvU5KUB8rV3LJfP6dqjCfm+R8PZrZhO8ylMC/s2xEWY2kFBRO/NNs8MHpC/AAac/5akz8H+l
uR7FM1Y2Bk6EGOvhdKjqaB9HkfQEuCWFdgack/YRIgu37V4Wt/X4Jpl3YXoqMm9dPT1yNAI57rjV
bVM/luGXhZiq/dTYlqHdO1r1vNg3xfQQGa9rhqFZsThp/UOdW8fEjXBgsIjwk6dAu4xSZs7TtzC5
gk1paLNXrvDGV9NXouLaGsrDUvaHxIwPkWEGuXxIu+4acqinMZ7F6fXEKX/G5t2BHHGsbPPUqeqV
NJc3s/qUrfVNrvZHI5QOcZIFubHZuOk3UU6o60HLgGKZ7+ZsYjgb71KRMhRRrxUtvlZyZd+l1ZWk
SIHGYgMMwqxQPSjS7TDGPj2BwKTqorNIYWwec3U5lMpmqnasFfvU4btVCQlG7hvHKWWrhPGsiazd
6qMGTlY4+yLJdnVZeZK++m0FvzOMTvjz7EnowDAZD8kIubvs8RyJXFpK+9CaKV7Ebhi3sLdTFX2f
LfFVGHWPvf1gDs2bNIYQw7SbSI8e+hHb38qm8gtdnMJP1pofRRM/ZGZ6NuViK3v8JZzchQFzVujX
NubuDEOuepXohViyu0rqk6aNp6FVf9p9/1La4wOpzTUs4XrsrrU4PBRxDogO7aNkuBdGcwLHsIuF
ek70yq2jQ88m07PobtS7vaVRERvWfaY116mqfy374oBc8jES4cvaFl9zNqtSRE+SpX2RoTyrT0V3
nWmMfGAeVQs+abG0zzkzQ+T34WAdZXl6BIZkEniEb6eHfDXfbDSSWl0LEFa6w6B733cDUVN3jKUi
GlluZtF4Zi4SJuqPWra8OtX8QbXOi716SxJdL0N8wn/vjr41R1kIJO9mrii3J6TPJWmHuqyTrlaQ
xZq76dGPBTQhbXUaYuFsAKrOzVNTMKzqewfJIaBEJa7Rs6uaoy9j0N3qxMwmd2XxS1ePld64gHAO
wBmY/ab7fJUCpeWnyD5FL3a2kJ7kwRXWZtq6wc82Ph3B2tL8SVGBojXIsnL22nn5EFvidqzN81r4
DfAkpNMP01QDbDR3eb4eES7x5mV5FDYDqznA4N4vBtlRTdB2kE1Dc8Fr6DVqykCe52PDrReD6ndS
dojh8Pag53CjBowEQdGUvJLGEKNtT5e4ySlyxWgQRge35NDIq+jYmuYutLpDz4HQMogQsUTi6NmY
aiiteVaU9GigZaFq5SGt1FObHSBNHu1Y2XVSu2fiF4Rmea9p5uNKZd3q9mHqpL21cEWysT6KOO3A
2otNIKhztTLHS325MWpSSQ5bcCa6g4IQ/XbIJkSxkDOyqQ1aAv3ByIa9gZ1SrSAY3Gm7BVp1vdD5
UGJvGI+DvR+G3rWge4WMfy3pu7z+GrD0HigqoDW47aTvAA77KQqLtlkAUFc9sKTeREvKatW9kTY7
OUt9+QrDG8pYydMm4TFFDAqQTa4er8cWR1ZT1EeGQhCfJQ/mrDOOP2KSg4zr8qD9BHEOGfhJL1HX
1i/dRK/Yivy1j3w9WX0Gc7f8lp2qDcEcqp6Rph6+TlepeOnY7CEvPUFPTB0jBMg016JRgXWVX3FH
ReJJ8TWWRS4Vu6NGL4uleIW5NzsjaOtpV5M+h1roWL3kFgoWFOp9PuS0ZDrpYCWmv6jFcziGwRDm
7tiDphiXY5EvYFrw4BbEDQYLIsNq1pJcyZqdPIU3TYK6NtouaywnjQyAIhG9gsRD/SBOH/Uq2q2u
lq7HESKnZMh+M/ghXKG+DNLM9pSVJ59kXlmrFLGNExaqL4V0jhb1O1A2v8Rjsi0anpmJMj0igkV7
K+/ShZGOfCbQ0PPpvbZYgRHpiMurB34xsiSZB6mTdAfFlaqjUCNFi+mQR0UAcUVLuBMLhF0IilzG
WN4avcEuTxZkGptr1Rx6UmMwxsnctupJDTtKbmWf1NXOkvLdwKJYGw8ml9OuqivAnhbeEP5YNDzd
JrHJmDkNHPNwuVfK79asIF3jjREE4VBC1OE0IsM9lLYnvwth3MMozylVxynxsp/FEO+SRd+3JQlR
RddFyzw5KXbxXHtZoSGJSgHKRwNbi3HIBNxdeA2iB3lW+6yCQK7Ljejnm0DaV9F7kZbssKtwrVkc
607yK3lwwrm9zzss7sZRwM2QvbhANgD4bdYkV1m03iWNGqio6AxiDPQseVSKda+pyqHHtWSo55fV
Mm4mYLNJj9vAlG7LYCcB2u8EqW0C1lcOGkXeyXLNJBvi8sCBx9gz7JOgVUxnWiwwESX2EuRIfD58
D6/wrd4bmuI0CFWYjT+shasA8s/xF2+4imKH7hZAyTKvlFFyhUK0tDMEH0LYCYD1gZGH2dXaRH65
LLsZ4ViO+3GZjnL4a7aGe1YnmYW1W0LFE3Ptkyp6xcTWHBIP1WU/Iq77tZX40mjc6dILZLSjUqT7
WjUPXbtedVlyKhi9RXhVqGLTh1jcYYSLJiVeuTNSOhlrs1MRs03V7Di21cM0U3VlmQzlJXfXxXrL
TRrG6XymiXxq0EVUbCpFad5rIgGw/62OrXM2TF5Mpz0Kw0Mql/u8tDAqAp88CT9X7+IVjQV1jxCP
b0/5dSPHp3pVT9Q4t2mnHCyr2I/9WwH0qB6LGynT70h0Dwnt6HFM/DpjVwzlPuy8Pq93ITlGZjan
HIMqtADPxo+0mc4yjy3iLJxqcCEMlEIzvqHIlu2ZZGnZxTcIsjjh6KfRNb39166ZHtd+dntIfGU3
BYPIfQ3LFWGtQZsLcNSjG3JSKWkE8u1eWgZnoqIfhi4YtcRX+2rX9/UuhSaqVdM5Xajb02m479q6
3XVTWx//8582k+ujJWcPo1I1O0iH3TGxY+aN25/+82UcF5vpxf/07fdvXPyT91+zlOv//YULipvg
yf776/dv/+ffffLt9x80EVaoxGIcaJCNJzvKptP7n/7zn4u/q8MEztj7t9uepgO6yav3n58R60SX
7j9f/4+/5+JHhLoeLEh0+4u//+1yF7/qv670/pfv/ybJG/mwAFD8z1+9/+m/fo4+eF9FPRCanNPO
iK8aoT8rkz4Eei71V+rQ3nUaXPOmzmanDvtfizQ+qhMd+n8Pkz4a5W2yO6ZKY4VzYfv+bxMtIccN
4kJMZSfdOFjK6EYZqlKS/hm274ORkYX01SYQB5aO+dmf15FRzFBrnJ2DsC18EPiOIY/IVuVfUn3a
meX6nAzMLNcWPB/inZrTWWxyw/yMxP/B7J2rQ6ywhGZzO9tt/vZxS/KgskSPJZDVxKbgpOJrGvu7
3OZX6VA+DFimadb6NZcR1v73g/6bEKnJSHpvwCAVbot8KbC+1N2YzGjqB/mc+4PeB6pkb9psSuZa
hhIRMLysgmam5fq+yzaE9yQji2sxQ9kq5HGpH9a1J6uinC9EejuUApZVCYoWh0In7D9zUvkAV/Xb
/SqXQvS1VILfMHlU2JfiKlcwiBGfYLc+mFlvMAhWhW2jLHC5KKLVaHJ0U6pAX/pTaVALnTVJeDpd
938/fJPXegF9gHYJLVBBu0CY72Dz3157YdhtHE6cQlbW0odHQyoTdxWzo6aLTuR4h/+HyyEGaIAd
Ro3jEmewkuG1mQAzibiWO+fXS1V69vJEFh2BZvz3tT54hrYKgx0VEiEA619sYJykVywcmPtXK0f3
GlLj5f+HujNbjtvKtu0XQYG+ebkRF4nsM0kmW4kvCEkU0W8AGz2+/gzYPmWJZpnHdV/uibBdZUsU
EsiN3aw155i+BVPSMi9/f6V3BoSno5ZEjwjCC0XNr+/OmItZrXgxtmMCGKGg9K+3HwWDfHSNN51l
kL0QuTwEEynOuJyKMBaz9d/fxvIx34wFbgNBhoVzBhHSmykAwxdLdK+Ibeupj26ZvPSVuYvV6SP8
9LtfDG3yxaUEtOJtuFJPc2RUba4jnPmxL9JviIquFr4fIJH/6Jb+vNSbp+aYUV9bFfKHKncVgp77
YHDd+7qIPpBuvf/t/Hmd5TX76TVShskYnZpbUk3rojrGRSnijySN717DggFnwLDxLP3NKOsmW9pe
uEhmnHDdhfoOb+YHU/G73wyuPg8Ng8Pk80a+UrmTS5ue26iHmYLSFITC2mjTd3b1HwiO3lluEG3j
FwJsaXFLbxTtau+JnAkCqdecv8ZTH8wYuM34CKWzcOy7uilOs/eRaePd23OQMxvoVLS/yJo1GeY2
40HAIKru6pmG32LOMnIAvP0H3qT3LoUly7CJtUaMslBkfx4QU64D4clsBt7sXXkKp8VIQ+EI3Skt
7Q+caO+It7xFwQd00QH847x9b4c2tzxC47ZD/lh02tF3o1sSy26y6AN503sThInOzDGtxQv7F6Ga
Jks7svpFn1ecxKh8LzkgFU7y/M/nIdxNwG9xufJdvRkb1MsLN6I4vzUc6IrluKpltLIN+ZF94b0x
yByk4Upk84Wp9tfvqBYjk53gOk2zWHCoMXEtO7wr8+EKZwiIsPwYqckmpI5mN4TMZfYPzm491Gad
cDC3xrCuOcfB6gM4KB+8ir/5F97Oxp7pIAdFDQn0982UMjft7IY5g7WjvDjDWoyqtQJZ06msDYz3
AMEiiEcLjYlN0RuMWvMlo1GspBYdWqQk+SprXd+sC3/WvW1WVgFCw0OXmj6p0QfBgU9xsp2kcbyU
vVyz2vz9t/hXdwhWxJ9v4M3Gtokby20WvBXpWquCjS3dK31r6i+jgVHI0BeawNrU5QfL/vJc/vLc
LPyfqoHHFnPir9+qohedTc6V2Box0fEzdRfwGgptx7F8dVBn//1dvvdKsH/619WWeeCnib+YgDtV
KVczO51XGztt5/g8/7+/yvv3ZFDgY5OMAfrNSBVx1jbuyKMcrclf6FGjGm8j8wTXYVXazgdD7725
CyDHv672Zj7p0YWkVcnVLOt1ouHnGNPWUh5j/YO7ev/Z4eDRF+somJlfn13YU9kuKkoLrjKtFXFR
vRI2Q/0f3c2fV3nzHuX9rDaOrQu0Z19wQPrm1APatNaa+f94O2/Ge7XEEU4GF+pRDLvF91z/YtX6
B+Pt3ZGAwc3giK3i7VzmtJ/GG4u22zPHLxuaZqsMr4YN1UahS6SN6Ii8Dyb8d0fCn1d7y2LCPJJ0
zcDVIrNZj5GH9Af2qqszyj8KDnn/xtgP4OpBQvp2MNi1WhmqPTHdGV+6GMbGU/y4vEuF+5F18d1h
t+w8/rjSmwEBHdNVe3p928nRg2Q4uGUXINr7T4YdAFH20yzKAFh+/aIaYSSh6BgNbXlZ1hdYKGuj
foyb4j+6kInFQuMff3FBR+bkCJscj20eDUFVupR0aNHF7KaK+386C8F21qgRLLZPmtVvZtYm5UAH
3UFsQ8XZLEzuBrZ4i1UyDKQj/vEGkYtBH1OZ7n4DZP76/Hq9irVOZ2JdLoZq4rHPq22sxVdKFm8L
46STlwew+O/v8K9Dg4tS9LFV1dJBWbyZkbLZyzFE4b8tyVlRnSdovVdFM3zwDr8jluYyFquTrbIH
5qj16715GjpAp+Arc/zRatdFicwGAHXyrJ7o+ofefmSLkdFpcPLmA939u3dImQBQhKoyNvVfL13D
FLOimtesJeVIgwqU49Yrho/i7N69jM1FMGe6GDnezIWDWSpRRBt+G4VobGh+zPQDFOjKf/99vfsk
LVAknkHhCILqmyeZZXrohX3OYq+36Dlo+ChY3OfbUpLQuVWJNp6pmzmv6tOHAajv3KKGc4apCssO
7tw3l071Ms/idCrYDIMWL5UT3zRgY/HBFPybcv7X/Qw6cpqjpsWajN9x+Rw/zfjqbCpNkrnFto4K
FbmMucr7ivbdWF4rKt1ozE9nc56rHQ6OHiwRFTEzaWKUDUiE9VRH9YmPvE3m74mBRz9zrw2vfcob
nktjfmRh+uuCwYdl5+khtITS+NbCFIk+T1rPLLZdqt+aF9OqAkq3N3qYfHDmWZ7u26eCyF6np2su
lp030ys9vtzIHaMASY2Q27W44USxPljR/3pA0CwNmQGuEVALbCd/ffStmyLob+diq3sTb+nTVFt0
8J8LFe3iVK91GvrCFN/+fkwvf+ibO/vlom/ujHILwjLkFpzBAebDPjCsAa0g7XuOIV6dBLJsvvz9
Jf+69nKfZBXQ1Md1hnnh1/tE3aXqvd1zyUquiAvZhta8jQVttoQG7PxRqNGbkLXFlKJhFWEdseGz
UAh6s52dvCYepFoU22Eu/EZzNigNfBXctzXXa0yrK4d8hmnadZMDaPqjc997d/vz1d9MgZ1dZTN1
RyjpxrCqEhTZ/bhOaN5HCOuzwl7/9nD/iKa5+f2re5OB8+Zf/23ezS8ROefkO19d+dq+TcX55XcR
rcNfb3/L8mn+Fbbz/0dwDuP63+fm/F/xUkr59efgHH7/77k52idnqXhz/OfQixtwGT6/x+ZonyhK
cqjkVAkFli2w8a/YHFP/tIBvmZGZezAuL+/qH7E5/BJH6KXFoAHmQyts/ZPYnN9hC3++oGzmqFlq
C26GbuSyXXgz8eseKHVT0lmoldMIguaMeFNfLUWnbRk7rq81PdjBRJSrWe0Y3zIvOaQfHMArl5CG
c+/k7S5tECVY9oEtXXkV1tUplag5ZWUvzHRlPREJgICZwLuaFNABb+bSxDYH1wcuyJRQDOBQLD1Z
jxJ3fmTN5yTFMxLNtYsKyAO9P/bfC1U+G7385s1XaW099sp0CbGob5k2AeZ5g+27yU6C6i1VM9th
8wsHgCy5gH5ODLZ6UdTqRWrJs8KxXdjmZqo9TDjye10OpyHdqk56Ue3Y2JSxeem7NgrCWh41F6hH
bZaHoUU0YxN3Mg/pj9AD+l/ytpcRXYzKKDE+KKiOa5PMDgdZhYJgytOJ1tX1st3y2IcAogzuls5Z
o2LbTon4limusjWVvtiN7nSbixe17NOTAbhqALBC/xp3qGYrx6lBsJQ/5JWqXkWzm2DRIHg0tLp5
pb6MIfCP2YwCOeIpjtNiWsVdGGRDe5SaeWSXsZPO6EKl68Q6x1ODVOPAM8loSMtonTjgNNx72Vhh
UPG4WHCLrTNBAUzU8tabyxvtQUvka5gpT2LozDVhXym/YezIjrBeu1Bux3Qq9xJKwirtxmRVE6fi
Z86w80o936Vzp6FWXQg41XyYe1f8Xqn+R9PR+3PIz1PI//mfTUb/i3K8fivv/fsJ6a7jjSTS6+cZ
6bcf+SPLyzI+eUB+lr7VwtLkSPLfk5JiuZ+grbswgLBQ08pcfumPMC/7E8vp4kZkB/Fbb5O15r/D
vD5Rgqb54QH+B9vNGvgPsrzs36KS/pyUMJzSfOJAQaYYHxA77ZslNdIh6qSo8wHt1CkSmqrqNkNj
2w0meS+tfVdE4b5M8fAhb5WXqXQAggpD7f1WqdGvUcW6LpUBkV2HcAydleqMJ00Xs99ktX3M81jf
Q1jsri2rAR6K9DgYRnPc10YR7TKUlN/MVIsea9JVvphh6+3nwouu3FZv9yXW3lfVy7RAR2J01Eat
2DRuHW9qxEAEUZaJdy60uuIVquazUg8DNEjdvaR9XGCV8CwEdE6Daad3q/nodF11cBI7fdZJp0tW
5K7UjZ91bsMG2Ruu09iuV/jGYd9pXjfextLU1xEsTwgwseObSGh6f8jNJjDG0F55eZOf0A2z/MM1
dZ5iF9mJK8zhOI2xVgVqEY27tMcWPluTBbKJkCbdF0nH4xpr9z5Gxn00q7BmilUVL0jLUW5FpwwS
I4NE7s2R9SHV57YOWptsejSyUBvxpUrzm0ulrQ2GckbH2NlAWvdR43TIttQJ8m8rxJxdzDCZCQOJ
FiuGGbVh4Q+6Ua+telaLVUcXmkov013VFP13vPOcQHQUVSJxxHpIwz4wClK+BMGsu1SaRAK0rXot
bXUiEEJEqwZHZZBPVbtq2yyFnWNEly7FeiM7NXoqc0/uuVLqy8iYH/POMr8lfUe8u9ZV9hoUIxKU
yrTOccE8GaeCKdyNjCfDLMTeG+rBJ03IWlHhllSNqCzsHHht1GKH9FAL3HXCiIpdPtSRhvTQYzYG
MXS2xKDeqkzbrBHR5GHOUTB+IYeelUPrkIXkk9hhbdN54nI1Mu45zTiE6VGJIo2kzFqrukDk5XyM
c0PgCs3Es6zD+nUYbXMVK+N0GA1tvnhplF3IV2uQLKbGWQUECS41g1lT2BFI3sFMbtq6bC8w9ws0
taZchY7EJyBqCssNfLO1nsCAUKs026ONNC6G1maPoTtjqVBw72yVVjWe87DN1mVHybts1eTQFZmH
/7odTgRA2ncR0c6HTK8R/HWeIoLI0aYbFFVkt0FeOKF5Gl8y9Lic+yRHkHYer5tME3scdPNe5C4a
sXQsVJ/IHmU1emmLHiHNP+fGbAfTQEEIuk9e+SqKmmMzTGTzFFlzsryhuhYxsnep6NDWpFcUBwWB
0dkya/kUOyjAfXUS05HkOPOJYnr9oosxv1WE1+xlPs53zVCX39IMmI6XurheDbvB09KFBvq5XkGF
5eC3dUR1slVE8TMMMM23SFHZNE44PXZGYRSnEJLpY6Kp0x1m0vQ6rjVQrpGXdabP5lB71qy+uMHF
rb60Q+ScwzihTlEpXTmsxiaPPisCAntQWBlvBbDSpQjaWwKqCHNLX4TttTXK9FiRr1QQgKBaOF1I
grP9DkEe/s7ezI6TOVvopBVQNGkUpViETSteD53nsr0j/ZcSV0N+WKS21wkQ3msmJhDESjQ7m9SL
Vfz9Bo662TCV2ney2gGPlwHWrDIcf2PR5DERTLZzarQs+dKyRdoOJac5laMcuUxEv7i+EyryceqF
eQ9RsJZBE4YdRhZdc6LD5MXTTFqIsC9yjCvlLsqrSiE/N/cutVN5F12V7he16RItiMZJUdaKgS5U
RDg0g0HVy4cu8YrnLk0TBaJKhvYZSGcyB3qvmdX3sSW6SuSzGvEOYEuRd4XuKRvs58u+Do9FURdf
dJNo55X06gqCo7Bt37StAi6INsf31ZAoX8vRjrZq1oD+c3PG8RTxdXvP9VhhFfT0r2an3A5hhk6n
icOnXmhwnsfGqNYq8Vp7Pon8AaY5O8IqIst1DL+KwgUDE/Ih55vJzrZtisB1yHvkl4pxFaX2OcZM
A9+r2k9phM1RVAQA+raC4zD1ilulVUICDtuvem17HNCnZpekymMapV+0Lq8Db07TzSQbbSMYQRBe
xXBRRCZ342g7t4WO/LFvjduOZL611IR50ooSw3KV2ZvUqDAqziIl1FzUOg5UU5m2DJ/4isorE15h
lnHrz6Wst+GMEd3X5mkgrit8tnMZckgYMnbeGgLaqqFiM+EOQ/j0PQMHw47PNLd2hEcQk+9wNZuM
g1HqKoTJuEeLPg+bsKzgNtsuby8hjSeSFfNdlLnkChKOR9bzuCln9PDjGDRj8Tib4VmbS9rdSXay
GRjjiNc5z/KTNWsPxpSfdXKgIlaCW22SrHW2226wnLWn1Jh2Ydec87If97EXcwovjs5knQgN2PWT
c54UcZMgkfdxS9mbxG2PUVZeOcj1jux+iWZjmQ50bp7jfALxjyyiUipsfd3oOLjhTazL1yIebkoz
hS8WYmjXxmmVq/0uKqqTFcmtyYzxXLSTEmRaRtemQMBvRDxqH0qO1B/NMndMRq+OFtoak56NBVGA
T33SqmI9h3U2beH2RhHRILkDMHxU1S3qOpKhhw5DBAb02Rh9s1MlC27u4iiOEisSu6ROoPhm9VT5
hW55+moce6fCf5RW31xZ9fdEM4BrGETTDCe4Vrx69JcbkKdK4gSeLdzPuNOtdSVSN+gaVn6/snNR
B6maYWlKjcHaDiaq4NZeZNw4ANObQWsGOt01r6AvUxwdvloLbw2BRbkeW2tkVrQ7l4rmZPpD7I23
vafk+IuH2bjy0nG+N8kCQHKSp2D+Oq98orhtrwSxm+RpFTYXtE25iZJWX8sqLE5dW8YnI5PjjSaj
6MmunPDRI5H8piJOLtrmhjscDD2xyEkwyjhQqra5GXMj3jP85i92qRvbYZrTH4jsvBGMipp+meda
uSMmFKNXLSthny3JDLUqE51PY+l48Tj0p4hQzTiJ1pNX5LeZVwzlqs29sfymGRMhLVptNdCFEvs1
pAMGeieFAo2VW+HANSgQQRv2si3vdggJo7DULF+rLbFiu5BgS7IGs4FKOnLwWsPi46TPcxzN6a0g
WbRe2ZEYy5Uu1ek66rIZm5VixqAMPLU+ha05fM+YtJ/GusZspg1EZGNMa7LryU2SfagzpoOBaY2w
KqNQn4a4yCyf/Vn51IxOeUXwekkCG925J6Mn9sqfu5QAvShEJdCG5X6GvyAxIyRZGVCSVc+DainP
s9ZSSAz7+Ks9RIgdkyZqM78PhXfmrCwiv+J2783BjAhW6ggUbG37yjRKAydVR9ibFo9BJ7v22kGy
IfDmKfB/1bD3bkalyK5lHyf7Gb9xQweXjF+jzfW1A7Z060iL9SyqnF2i6fx4kpdP7bjo+JPIoqg5
WJLbKxtZPs0TP2lKm08zktN13Uw5ZW4WthKHD5DJdSwL75HFtsEKbHBwaGO+Pr3V9Ou5nKLvOglf
+8LQYnDubp40gZItg4EIpPlJYNwU+FDKyvsapoaur3uKuva2bucYF5cxzE997lVfo8IxC072fXw/
N8p0aisSf2yBb566pbTAU+gESRUYtqo4emlUd7zWDKsNTyZnF4xpU3WrdLVyyCzc54YpxU3FDntX
yrldj4rukG87DXWQhMsmDSvdoUqkvjaN2tpL/BWbSJudu9nDKun/89Lg/+ygfV39EHet/PGjPX+t
/hcU/wy6FP/+sI15Ofoqk1/Kf8tP/H7W1t1PtJwBkhGLTQCOSv329/Kfrn/iYIvMiQ4DXUhLo/vw
x0HbND+xI7JNh7mE8GxSuP510Da1T2gzacBSqYNTi9Lgn5y0+VQ/VefRceneQquiGUPzwXTeEoao
u+EI6jtrJWzjGTIqyYYECrlO+0HbB63bXy5lcEdAX5EM0uag7PBrVb6eLIISh4FmLu5nQ9mIbniJ
EqXD5WFWtHe+J8X42k04iXJV/Bgw3yB37ldpauVB69U3ikzPvIwYEGPNwfqiPRH/vo1HWQAE2bf4
bSdqYCsFB9dau8bXNgfMrPlqUkFWSfsWyZPn24UHo51FzHKylTpon+lFFUvyRkt4kjgAb1jVvYxX
mTMSwCKNp7G8YOUmzLV0SX6scXy0S/7nfWaoF4zyx0rRrnKwCnvbwM5VZN1L0rVAnF1yqXFB+6mb
3De28d3oxyUcLzfJyRxXVqXYO9i9u0bPEXlXmML00H7IHR30EAGaq9zW7gc9mihIDJ85yW8TRAb+
EFo4kKyCVWbct5W9K7tswU6/ZqF13XgkirLb2dRW+Fm4HJOskrKqPUYctzRlL1KzXNmleurS6bZs
qq+cVg+DcoR8gRGL8gZ6sORaBfqeOEdMPS9DddXPwzedks/KAAzrwwCgEhoHU160v//ESHJaPmiP
xfKhpGGKIKHAGpfs2ywWLUC9PhOqz77+ep7k3o6Mr4MzmyvytgoF6RakpucqJwGc2qmld+xoUuFr
ZfHDMxucbop60/aF57Mf8nt7/Dywc4X+OX+Rsa0FZV5+l33x2LhTANNaBHCmnJWF9GLFMXGLchnC
i5OZ8CtAmChDpjBb29mKbo3PQbtZjdSeg0o7eXY3ETAOE4Ct9pMEYmCA2V2RZNmuCuZhLkLOqZUN
RJ88KF77GTcdzr4+sdmOeMMGg1tSpYdKImOuQ9BGOD9etVZZVit7TaSo36XVHEj83kbCJrpT2m9S
YokuEFix/g2BIyXXBOGh4T9HqmRCKYFvgvUdAmdInG7ubL1mfqhJrKXCtRQ45is7seNVHUYHrB2Q
jTqHxIPGkEHtVYdUm7F7aR5BJ8lBtzNnlcqMtQT0zw3ljGgV868wn4GIWA9VRRvO01ryxhxx4lsc
AYA7nV+Rlzo1eD+hkAeTQk5NNCZ7mviDj3eP5Io7RYrPvRc9NHw5ekvmmKof83Ra4S/aWrE2UW1r
EQ916qsj3Sutbl4tp7kbk5otxZQL3PBYerSevWJFLQoH35o85oPJfwTNxgcwyzvTbl/KkRcbbyiJ
k/wfslRoiifbSh/SVSjYY5Scl3ro8W3N6R/T7qXuapZ2FSun2r7obXMl+vo41nlyLnoc/Smpxall
oKDWILuRkhw0LPVeW1HkiBpG8pIL57pB6orDMNxaBObQdF4J+jurvu8lM83wVQLgRrFYTSAZrGQ9
ONWDkaqvmitWuZcVO5WaiZ+lMXusMPwBzML0jaHCCALPd0ruujY5R2a3Wso45JrUECEAcXiFFrB9
ppamPZRpsprSgSqXIy7MeZeyh7lnqkfD+w5Vqlz03zj+43BX2cY1tp6tNt+F6vDsdSm8l2a+DEN+
03fbTnoXhA3nqRpoiXpod5Ux8SfAJDBPGuIPS5J1KmsbRea2GZN1yEHZb+Ci+IPwvtuxNFZdaYsV
Sos7bXBaUpHzjV2ze8/TDsBkIlZVQd8l1+QIK6XFlyk6k4Iq6coL4Mjxul0oBjewu9jAyBeeVe1c
lLZCTUICUPB0AS/jjKV27UbeKg2fLQMEdW7dpNCR4vHSjfUT9LcTgJ4HGB6BXrXbAUgUGrW12ndH
cks2EHgbx93LeVxDaw8G9lQWmKSsDL8mTnXIPRo+OpgtlXDfWl2PwBuECtlDHb/VregDfAg7sNBH
NfV2iHmf6jgJWnPn4nNLXQVsTdT5euFCJrPUxLciT105zog7l724Z7dbRATRmsyoa8Hcz9QbH7u4
4HDIgpf26ItsmfnxTCXayQ9KanwTtIiCGHSLp+yMTuCGIj97kuS2lXjb2/DQQCiIjG2vUcbKk60N
GwIjNxWa+b4Em16WlBTUkpWzxcxX5+r3cQlJzzRlFTfo9IwX9pa5P9TKizsvqCuSslpekzol1QjE
Aop4tTFwYlnaVanC/FIq+aL37iHOPA6qX9lSHmP6V+6wM7LxuhMF35SYsZyIr23b7Mj54hQPisMO
xUtH+gnl4pumrL7YnGbhAdzWg/xMzeMpqqo96xANyC996xm73xaShW29kpX+pF+BXelWlYMSr0ue
9GSsfasZXoaZBAegLEjEH6ThriEr9868b4f0nGTK7dyW16LSvmlad8njh1EaOB27a+lZJ1G6l9iT
hzbmb87BapETFl+fG134YR5HPgeWJWL4hYw1bNninNnhrZxhOOZXJFXTiAM6NlmPsZxv6i4oq3HV
oFFOnORovyZDdbDstPWHxKP80t71+lXqkBtGLKPvlO1nfbaOPWUOWABrCGjHOGm2s0pbwKJB0SWn
yom+1o71FTkkX7u6doxxC6x4N8XppiF7XDbevdDr85zhhrbM4bFze/T9+ld0fqfUbZ/dmImE7ORH
MX8mlfsZ5d8PY4TQRgWX1WeVt/LWkqCb02T6XEjqO2mVbdzYXJtp9gAD976lNye1W6NrbpRYuR/M
6uI6V6UR3UeD981NcbJr2ZLUlV8coQZFbRJkOB9NUIO+KrQLy+U2b8xNZDonPay+W4I4LLv0vmkI
Nl+oTl5iQ6GUQuuRylSizM8tR0Rbxy7LFpB1M11bcnoO3eklDuMTR8cfgOHQdWdpgPXsAiIdE1zk
BlE2FQvcgj50vp5c5yERtuonDTC4KN3HUHZyQYUljzdlc1/CZ7QyMA/qqBd+VNlnoUWfvcj8airV
ZZb9dloCwWdFCXJFPERF9CVUmQZHbO1wuzcAag81raEkas6OG183MVHmqv0k4wtBmr0AAMXXBwLh
znMi+DIkUaf2zlKrzxWBsSTFfBmy7pTAvg3Y7302227rLNsRQ78is25nL+Hl0dxsbeaYzFt2fbKD
/JBdXOMhqoeHZgBFpRnYElsryOrkmWEe8capTxwF0XwVOkEADVGC4FD6jmQ194yF64s2Gztdpx2i
aUdT7feDOT+WkgKfLo11BHqhdNxAdN3t2E3n0tLWfZIcAIfRMIkOJmiowhi2aZWcvAroJcVJ5T7S
3XMUyiCdI1YVN2F34t7qTrRWCqqf4Z7I5WvLaDaDa2xACR2W11MA+hGFznYcvKLSXzv6sCAodiA6
1zK3HwqU3TIKr3oxfoEMtoVs9T3EEcnaY96YQ7VdDJnL3xk7CtdbtiPTearLgFjRrRqllEqI52qm
czVn55qZVo6fJ0K7eJi6NR9E5n3WSGjpdeNmMAiVi6hXJ0OQTdlNZw5rE0IVxdt7iKocPcAmuSks
tfIkUmUfqc661KiZHmedFGft+zyhT9DWowMpT5+uyqhcY7bLUSzlxpe8YC1zyosLq4jaz8abjcB9
NtWGOuh0JQ19Xc7lY1dx+2F/GJZ+VNasE+gSqmFdy5GfztMTPJ6VE8krfSiIDSzgKZysVj2UdrKe
ISFJC5WBszbAcqcRbJQSwAx1/M4DX8UEGOrevlPPDVCNRLXWqqQ0gFDDgGq8/K9uT9fDKMCADb5t
wdzuik3ChNiX6rmYu9U0GfvULU+udM7Lh5OM3w6bqtDoli7tgKY4LP99qlZTCaugyA8g9G7c0jpK
o0fyO51ddgyLcNVbwJX1AFC64djh7RzzRS/i+6YyNnQDg7AM6UaNW5mCAMnLzbDUYU3nKozhpYzJ
ZQQVoUKZ0SN2EdWtjIa1QoW8fqR0dOjN9mzXzmOuKDcMyU3NzgRUHCtBhYcZXIouA5cmSN2bIOKS
F6annReQVrLWcrJu4/S0/ClN3jzTOXplSOmVCcOS/KBeAlVwdjFaKdstNmheVnlUYxrxqm+OR7yH
mW8MaZ9ztnuy/pptIn3YTPNencNbl8jVqorXbPPWetRfD/FwHFS5AluKBAM+I6OrEXPQmPXGbJMr
UAdaOzGQwL71FDHZby7XnB3atst3DD6GsEabKZIDWANdsRkZLol3aXI0awvlk4wiKqPbpkLEwbAx
xmIjeoOypD+hYi/N8lJX7U6ZbXIniS2h1yalxoIU7okMguq6t4z4KCjmzxwmeIZGAhGFVqD0QwLh
sgm1OPTiaRw2Hdk6ISt8t5yC8TCGU/4YO+PR69RdHE8n6gRBmeQ04uF4Q1rI1fFEC2/N2fDsRFqQ
xckjzZe1olR7dTSvO90+IzWED2luRJ7sNRuDDJqfzhiPSzrkOOM0Ilsobq2tVPW1pcRbVoaTCmCw
qTdVrW9icLZ62pzLhW5BskI+1YHCix8nxVpb+EQKm3iDtKHkEdEogO/PLQlPGqwmMMAU3YYq0ENn
XYzJsbPEzsxKXPrKjWWy1dYY9rl3bOPhtIxnpyvWKp/Q65p1U0Y7o0y2aeKtZwntOsdQFW2mCFpK
6gFZs+jwTmdvdPeFLsFAwtegsNbDIw6HcxaZG7dybt3JPttMmC2UQl1CQ8IBjwfgGiQPLrugTrI9
FeCLEIJVMQkDokKZA+W6ToqLm+R7KA57AUVryrOtaIDy5caegtEmjJxtCAzZlpKQqCRo8Op4dLB7
Tj9IENazGq91xtYyn8EaCvBD+00IYJB03VB+SyHJTlpzyBxnvTwIqjUbHQ2XrhZB4bkb4YkaZGj+
VJXaeZqfUVIeRBzvwHuulj8qdqbdAmSdYjJHeIgGMJMK0mhsRwBKqlsSevJY3S5zYW0myJDaw9SS
eWVBmzeTM5WUi1HNn3H/cRRujmHWPqCwoCBdOA+jk6+byMWvRiClgr3KgHqRu+uySU+ty0YRIVu/
j3OP0wVizmmqdraQx1yazzRGbymcPwoKObTtyh/Sg1dkJdrJ6uwXE+ZpV9X3pWm2xHzrODSnZUcb
QizDCQBfrX/+7dfoWOurSTGTVYmGKxvvebv0FZ7rbtWzItRDlmzsQoGiHLlPlkawqTsYj5HyWukg
fXPXpDykqRxgDQGkuxCDn0jlVgwIDuAi+frIma/xbinQvM72VtHECepuih7ApZswOySpcpSiPabR
mOOTyq3lzY/Y26BlaCjJ6gQyK8eT1EI5QIn8aGQ2pCKPql3dgqzKJv6cse+vJab3wfQS31Gl2NlD
vwXv/jxnqtx0jTb7Ur3TUG+aeO/8cg45SE6oZYxc/6G1HM+nBKxXBxzDV3g1VzWVbV2NbqOYmem/
2DuP7daRLU2/y53jLgABO6gJQStSoqQjeyZYsgFvAwHz9PUhqwZVPei1et6DazPzSCTBiL1/21u/
zVz+LOB0URMaJcHP6MFmX5xaQ32Q6DQDCQHFL5sUQouLlAraQGpJeJQGK6mouvC0dQe9cKg9W3OW
NAQgLZeyaMmh4iCjiLy4uqVaye5H3064y0Txk9h8/hRmPJIm8VNnBt/BBcwIi8Ov0Ma+S3glS8cb
VdTJqdPTb4u+R+d8ILXhQVsl/OOcFyk/PHwetHFlBoSm4u1FmhjuVJu++e0SR63Brzoq8eKQ3Tr5
7G+j+BvO+mr6/DZO/jOE07XF0kxICxlE/ozOIckOtak+VMgbaYCvAAzFT9Kx1abmjJeDjkyheBqt
9K7M75D+N+cpt+XeqD+quH9sXAX/kMkv5ZH7h5b4scquHgMT+V0m8Wq8272hjqaZf4XICiMvS4k0
E9URipd3fuR36aB2DtOgDhSqxVFGpZYNYzexITQTu57PiwMlpPTC3KDjfEkBzHijHLm3KDciR6Ah
2GdM9h6Bmxt3fOs0n7rlVfXGbmYZPcQ0L7KwFT0KQPk7SkdsTc5z0tyqB208z7kRnmgifekMt7ox
2lsKBdNDLVASkvkriN+abMrKvDeKOAqAr7BFi2Fss+SDUPOG1FxeQVMSgBv7zRl24zCp7jNA5C96
Pv0Q/nmUUuxQNHTJvB/z8pakpRpN6WytE8ZT7d07kvw9k+jwtBDWufOwJueq2s5kve3FnP7OS7MV
yodXZMbpQ+eE9JbvAn2iMW2XB3NNHx/r7LtNWZu1dJ/LWPOSJ+A3Ipd2QMOfMywXfQOBxd+6EAxH
bipvqUkrVJosNigdo73iLVPMSdvUp4FIpTtfdTPQCQnNcZy2W73uvx3hTJ6ZkN6771v/Ubn878KE
z1wG/nH63NB4jfOxSlgCF88idQ4pA7B8++bZjX9jXavJIiN0GuftUlR84Rpj2TQi404NsO/qikGq
BVcrDXn656Pt45EGX9M/eQl7Tds2P0ZT/TS2vjZkZ25I5l82KpPvqRisk+iMEtVWHp/7ttt7KJMQ
5KyW72y8sbvsy8xPfsmcM0nO0vVUKqH/93yZfmCjOPQD5y13Lf+utMHyOZknW++MLiEKtC9uC9UT
nkzzYdEt17jM/BsbWRvlCh9lZbWHZeYulQFa2Unb9OyZlh0RGcnU9JAkDpXZgK5dkJ8F32PpkPue
F4SMrT9lUJwI9ED9zbrmmLfNnTHyOzoMWJEY5mhJCQMNm0uTCMYGosx38W+cEeRKhove9nX2xw1Z
2xuFcCsN9bUoverYfimsGWR7W+eS/kM75Q/LXI6+EbqhWq+SsPP1dnaGYcM99Leha5qsYQ4iW/Jw
Odb6eNTJtKH/sEBowcGi/AIEEiNYGYBlFmo4al18yY4Tysr1AQ3dWQcENy9NEREOtFVJ+TOYzU/s
kAVrDEMd4eUqKr7FMyS4nQRwzrUZDalTHWvVTVGxooLYvoE5uMgUW9E05IcxDK4mKZd3Psn3B1eJ
h3qh4zcIFOYifhHi+7qRQmFYQWfr17zLfrg+qX19kw3hXayZHUQ1/SQBMgXDNI9DqDmyhOz3cwEe
pjLN5e8ddUjO9j+HhxekFxwmP1bL29RaHhmEKjs4Wv9Bn8CJx9fHWcy7qchvlRyvfh08urnHnYGA
I/I8/q0U0wOfR07lmE/WnCNf2O2ZO0gUIzkus4ifk82dTThqOCeHQdkWxYj6NQXbP3U9KN0YkZUs
9mbpqmjM/Z8wtpnV5nzvdZQoGvn0udJeSwNc6mVmeOzcIaQDO622lePtYqw6tJizq0ju+U1ApZgJ
K9WnmfMe6vGpn5O3UQTxvieKj0kqocUweQql2Wx1otOb0kdQNbhGD5rRf+RxM1Fv9URjRLX1R2+N
iJhug3b5UjaXd+xVP33TpZz14jA7PCherUAkZv91KeF/8PZn+waGmcIgg1uIOg7046+1RMVjuadh
5JBeHxNnmq+u7ZF2WfIg24KPH40keYNUVyB1fPLmtXXcJI8ytKeNmrt0p6f+IHP7OsFiHsusfFyM
T7fOBZZiykddx5lu6L7JgLzKmmJ6p4U403KrrHnrLAUB1cOTQTY9gY/1KzH3zqFbrDdDEIKbxDQV
YoRBTq6Ht4KSPRLyyYuQXf8Z2xNpn1Cmx4FMXdVI88JbhGMw9V8dKf6MI+gqmoqU2CNj2oSiJE5q
TvxtKgH1sqQP9rk+zYAjO7fsgVJHJuFmFjTep+30EI5luOsh5rbpCos2ln032OnwYOmSHlPCU0TF
qGknFogILsmtId1N25UDngPIEmPOv4tkIBlS5Lf1ULyZixb3VfnkL1MO4mTQkJ2GCD7ZljCs0xVi
frl+OlzwovHYOTMzfNJHrUzo36bWDKay3LdjnLIjDOw8vdrCuo5bcMtNqarswUmTs0J7i2KStHLb
HSbqTsan0PDGI/PYB13Yt04KSUCOCqRPW/YRm9nLVHN5JqrTR8tUj5TRBXuDOHJuhoo1NmWDr+Nk
z7MzbTw5PmQVeYnJEqDA9d2vQLB3LEvKzuAdOw3aFNc+EaTtFNUTuYd5KflRLsIcY9L7xXO8oznK
e0yuRHo7b1NuWBtUgwlh4eJprOqGRpMx6hZTg1/FfpSi5pzj9IwSdTt7qr7hGOiz5dIU9l9pi3hf
DNYeFcpy0vnCR8QqNhbPCtHEBgnvqUShw0o+q4NQH9liWReB/cR2jIXAP323TBlsURwSu1axcpK5
zvBXiZcu3CcgkH6RHnVO4M/Uc2HYrnHG8Q/cE8nnmm7w7SOiQms7MHNsyDsyIptdoY5n+hIkBTdm
sJP29M4chJLir1Gk93OjGeQQZOysCYVVrZ5RnVqnRD8H9WStoqFX0Xc6YnvkFMqXt3CyvL0YnEPc
jym766R2I2iq4RYflg0zlMQ4LRz/A2+aTVBjA0aQqDfRjfYuAZojET3niA/oEShoVOpaHog+Lvdm
O3SRDgGe8o6NcaSleewyljgEazRZkinIOwaXzVC6gKOOHVdnauQ3DJhtNNM7oIHAI7WGegacQdok
+TaZ7GGbEg5OsClx+rbYkq3J02Cbyd40prd4afztaKgYfVl2a8Cl17Xo4a/bdzPxBOmKEJ9uxdNr
IITZByxmS96Ft1l/0YrkSoDTTe4gZxRD7m6t4Tv3RB6VTZZsAx5BHqbu2HvJh8s76znknhO6j5nH
LT90poJD2023XD0J7RYnwnqZWJHOsEgZ4iRKvZtMpIBj1hPUmdpE0iz1mQjlfu/X8H8kZm1mz1JH
z5/eGjcDGZZ8d5ZMwRNIyKiGaaABRl397EWHkScOfyhZ54rNG96n9lPqYtkH9cpzSeMk7NGJBhr0
WCLOdsOM1pvqTCrzA8xLfZrKXytT77DT+fphmJFd2X+agdA3OESWdFV/zuFtN8LYTKEldm2b3VuZ
Hi7ylPdBcpPG86VPGV0nicwQWcJONSaJcYb7qoKGbhP7ZkTLvhcOino5ZOggO4qRd2VD1Dnpj93O
z0iqn8WuZu4hdpdZwa7SEyUGj12LPJaV7VgnpXqYmuwTwRdRInNrgWSLQy1z8voXMd7EAXvH5CHe
Q2a88Uf+BlnbIew08bwNBuWNWyyvKTpnZAzbtqaNt2p9Jxo1SvtmfjSIotmFduHtDXxYKaiG45sO
Uf6ToFDVhKOMM6YneeO7SAh5LWrPCy/ZWFRkJ8hKi8Y/D57e+dx8O456pqA+RdnRmrS7VESAS+c2
RgonfXEN/TmNhl7RKDOGyPv9pyQBdB7zqYji0MCBTkJ26vBdCKaOxBmn2caF2UYoL27MqeiihfDH
jSm/snwxd5k3Jcg7X7hGvZ0dHCazDQAkWoKqs9dZWeEpNUb/pTXHV1uW1k5gUtm0FSWQkjpBzvJ5
2Xt2+a6H0jjOC4d6kK8SXRM1ec9xibsD6EaSgD05twTtnwfJ8DEFXc4rN3eUl1/4AronduY7moqz
Y2/onqptVJ1kIkCx2v5yRAFxib2JHxf4OiJcaDVjEANGotrW1eRq5om6xl45HltZJ+y85LSn3XTu
syGyEGVH5OrjqbLlxSLwPSz7izP1QO2Eu267hrDiPttJdIHb0a/uQjCMXQXG6mTms72Wd6WKFcPs
+G9t0j0bIpdY8FhSp3HaQrHw/gWJQS0Kf1recmVhLrxNMHrTXET/QVB6N9NCIHzewWiAJ9HfhuZz
U7hc8Mp0UR9Jc9cZHRplmBxiToBn594lpjrkRscqtwu6FlrJQfxbZ8mu8ygsV0oScM9dwfd8xbni
beJj02d73jSI0c9tZx90WVHAAUC3jad7aLV5J/3xVPnpMTbUKZtaHH8EmhP9TClRpxj5prx5d63p
vnDlE2gkgqKePs8ythMyiSp6MVAKdQtNvIxwt6NLxQgVPZjfTEpH7IYY2XaBlhT5ZqIYfp2O68wk
EEFhuCiSEEdTHcCnKs8Ahm3+5gbCYVCMzxgsGbdMv6FL9rsmhXlGesD+xcTO0hX2LD00jOR27QJT
zO52Al6l5+WW1KznsBeX0ZL6zm3riNwC8cdtMjYLuZfr3lvH8BbmQjXD3Nym9vKP9vaJ5pMY5Ag6
1dlPZMqQyxdszSI/ullFDkD/xNAs9u5fv/M4gpa7IFn4lcz89R8rR2E3F8eqUzZVxEcVVo2mGX5S
aWRRmU0fGqkRrSbtXrpsdqXh08uABIhysD21C2Q3hyl9HfNjp5Ffit79SoR1ny3hgcncLd58v5/2
7oCB0rcqte4y71OLbNxvqAfyfUUANeHzfDceBRIqFOut2nge3zlUW9t2SqDwtd5MDOvkcQYp8O/8
B1sAZJpGaoYTKoqtsrop0sYA9+Cfqerq2kgDlbfM0VAxtZe1X0Q9i3Y0L8ALDkOQ351zOZ1K0w3R
3zJm5Zr+GU3dDVaLL4eeKHIg7Wta5k/D0mGANUzU2QUSYg9kbZMGNHSIwD1X+GI2OjyblfC3wsgD
BM/0UpCsejdl7VVnBtO2dE9t4X/XWduSeg2rk+i8Oywi/WrtMSI9wYh83k2OTxCm2kZGJNKZdyIk
nD8ENDH4GYlPW4GjfARZfQcBFceffRG+yQXNlu3rhywN2huzUD8yaMj4TjCUKTWfQE/uhqV/lEQW
bFt9wtCFHN2aX82BMjkLhSmSm2HreePZI8tJmCWTYkDrCKF+W8TW4KVAv6VHxY5q/D3mmG2IsOOE
cSXqym5br6FZTOHPy5gcwB3irYGAmv24/unDRJ9UkHg31jyDme9Codud7vBrzVI8FKXc+C5wNCOg
OMa1wyHQMzwtS3hEzpftvK76He3wBiPDVz9lb5quC2tVtnB6VbFJUHnhIQaYZXdEA3hMDDnuu+oF
sSzs5TCemso5LSHc2EhTkGHuAqIojg5SKWZmcreCrogPujUo/TJWh4cTnObFhJ0I/XHTTZfRmznq
oTbY/YscAIfgHzEbj02rdnlNdKcIgn0xzdUepQW9UfTCblhW/05lprdOI18KnZwLZbuXscx//LSS
ONtil+Y5+SxUalPlkDV7/J1/7PYH5WV1w+F5xMeEhWp8JA6DUzOJK3xsGfVDVAWUPpIhlsJtwfm8
sRCZ4QemKSuX5Mfn4TOxhvfErCHK67iQc7xyVak073WpD50yn1XwOVW+eSNJkN25sKGe/7ua6wA+
aIYuluRkKjeNsoL2KgxpZxd2THiwSp2HDitg4vPrygF6kfRYLslDUnj0CnVFEI1tkgGhrukxC7UZ
4dYJuI5g2vS+k++lkbybjIFF0jgXz7Fw6hGggXtb7TP7A3xwplTHFBtVdNZ5zsI39NMNd9CMwS2g
MazizY8RyNkepmrPNRW+vPec/fTgpUSbx+FEjWFKeQM33saKEV2lwv2FML33XMgqtH7GJo+mTOQn
QJBdi6kbg8atkVtAQBY/aklTa+P3icM3BpAH5GLFMAgrqbjH0yA/LjWqExfXRgpaHuUmMv8hcCM6
p+4F5FTr2d84ZMqoH1z4nuYB/DfdWITR7EXL4mG8x0XRozHM8AaF05OHBpB19WoBxVHUjRMovbp9
/IOQfbHr98lAGWTK5o/hkeLfLpCh1hCca2FEYccQyuQBAiDrvekvj5xI+lTYBPOm+iT4Q+ICo9Ra
x2LO3AbsXot/R+QpEyITpzDZZ82BqqSBznPd5itlRxGQZa3GJL7/Bj0iHHNDure0AUu7lkNlN7PZ
3plhPO3RT2FWDeDWk/CfnzZr/6vsvGlbQEgMKXOkVF9ukKGGVGKzMBao2L51lITRCct4Y5BrvsHl
sxFhM7BrIeaTkJelixPSq3x24pYO8JgfyZO6Mw1CDrPKequ8eW+086OuCOPoaFGEbVg2Wc/HkvYT
VSYm8g4ohkOVTahNa+xlMaMhhXPqlZ1obUN6khmVgL3E9ycbtn7qkI7VFO5kaH0QuQLslunzPA/c
4LLFl5ZTIKBMpBMtrzbPBNpd9GO0w6F9rYOjY6SIEiwSyIxGR4ERf8K6U2vCnrtvenOfB4wWVvpV
Gq6zjW3/EYziwt4B1GmhARurV46rI1qwXwbNlrHQu+uTAMoKC4DmYzcTOOBq1/aYMOlrg9teLkIi
ogpHhx2viS2+L4dpmmj9CCyUM6nMwcFR8o1i4YBHdcijdVYtG5NIW2+H79OF6igOJOJELAmgjhk+
u7EqmsjkUEC7tJlD0CZAjqOpi2cGzT956P9NegRUfta+KQ9hqKfbGyi07aISHBQVV3jMfKVbxmYx
nPIApqLQtUWVBgoi2Wu8uVm89Zb4ZJXTs6mMrwzShZSCnvd4WN1imCUrl1fZsgqquXoAHVJbs1m4
HdA8y+8OF9i2UY6xS2T63tPZuJtxqgDj2YepGRMW/uC+Lyx/59ctXTKZ8eKit8SGqSFNexeGYL5S
D/nSDDTxVQ9zCSxaxiYf9Fh7Edv0blDiVy3h25CFW+JuOBoDcEJV0UAlLHwyI+o+cxE2m6h/1GPA
kdkMF7vpuBljXBhVVn07M4JEtDpPDkHVdrwde1EggCobRBMhKvQc8MQD6wV9MDYJwnKxplQ4M3at
fP7wdP6MwCiyNf2yXXtbBf6wddXyZuco7SaJ3t0LPhKs8Zt4sU4xdRMCgK/0/Nu8mL5d65Z2Pq8M
/xoJcjvKG9DVfc8FnCcg0Ss6pgRFOvq5jEcoUuWrr4Eb2ZsmlgF6KNrwc6TbYaZ0chvq0NtUaoSD
+m2QmO7MJn6fR0iHBF32kD3aXQ0fRJDObgzac4tMVS5FGMEi3wUIQEqLwmUhyI83rAvpKZR+ecGF
lVBt7NZ6xRP11mjzbTSDFi3Up9u4DwF9fY3HjDGv/2fDZrt06kUS2LyDXz/HLaozu+HbETRtFCwA
w3yNuW1NCjFN0X0HnnUK2/whRpaaNPTM1evvYGbJea6KGz3FyLro73BSSG0TuF4yAgQgd6pFt9ER
pT8NUOqIP+gyNQcuPXbCsq5eYZueyJs+u5nLCmCII2sqE2WSPJoGYziGBAQs3n2AxQo5fX7nG/bt
4FSn2JFfIkCnI7+9AWcCnZNPZU9D2Az3Vabi059b5JCmfBnNqiL2ar5Lp+m1olU06l0wHornT45N
WlhviXkz3nurwCbXvKi2tNntW/uPZ2I/09Ym8Shx80T62hntG12r3ubEhfhZ2oMTzRIte9y6W3Kw
3u0xmaNQQHQYS1BzEZVR2aUv1eie21Fj1Et9nBL9hfpAjTz8xqpCe+Mu87FwzVPMy0xSn4VAsJSw
CFuNeu+8+aupm4+A2zNE4Z+ay6mfh/uqFye7HT+qgfmxx+NEnTwL5xlTFlFKTo6SRcd/yRCgLrM/
1yYMNSiSHaRI0I2vPEiZ7TNUVJ7XfFrvGKeippOPdWG/ScnEl5ts82Pr0iU9PynTuw1cCu068sc3
dmFR8lRcCCY/YSJ7LJf8PLKVhOaTg8oQ7ut29Du26vjgWc2X4dDripiDxig3GR9AZl9rDdnnTdOB
xcea26vjBpcusJ+xd10TlX0CEGELR5Lj/2ktdVdZ+tACrcu8f8TGS4t1r2krGEDHrIQJVP96sT5J
H8tkQfziujP/mZFjG1Z5RVHCEFl5b9Cmd2gwH/x0vPShcZeO9Hn2OL4D6SJgQirqtd6HHgaUtRKe
NeRWskqYifjWdm/5zojNP38xw5sAu8XqcGQ8ekHESjNpxUmfjZgAelnsUoUZukh/FsP526XeRae/
Q2XdaYsavDTjkaYH9N3IswMlJ5C8XJjQ01hJFbLx7JR2TI39CI/ZTx+NIO/9n5c8jjRWse0PfXoq
FZY/vzCey9Q+1rTtOfOtKdW+rMyDMm9nuncjqgSR/9dYF9Km+FMue3vxP1LWEj7ptSQ8daKVISio
wmPW4GG0yEKOxE07UQNlZ+Vn0jV7uyVREss5X1sVHgWd18yHAFWSbYaRgT9W/EVQi2yZcyOweWLX
lWymsJUKYgUeEqOrdexfqCxwADO7qbmNNk3FQ4RU5G8MeEjHbfIRuBJ8NVDftMac49S6C6YXvzDZ
Whr49FnTRTm4j6HPDUGcMZaXFYLEQfqoi4Ml9mUS/HUzufO7AcQsWX6EctBJO8tNn5avc+J9944F
17DAUfuAyjhEeRwLbsqm25EFZG5oE9ik9Uy5sjF9wowQ9YCqcgQqYBth73Bk+FSk3mkkbIjmiWsY
Wk+z3XymJEJR38jcpeRv7GTXMnDeFTzQBsdWX9Hxk2Pc4RAiLmOQ90L+6Yckiru0I+mj46IcjBjf
TXUVcf42Z20DwKl3+FD1rhly8qXsFm96e1GScCAgRR7ZNkMs6QSR4bMwMOw2VLIVvzGZ5nYJXtS6
t3aa4u9YSLzl9V2HCcNo31MiVwzZL12ZiBxexjb/bhDlUpzxZwiXL2i5/Wg2oDbexBarvhtuk6op
92FlsjEvSM9Rb+1qgYHJPhrWmw+MG1jLoSm7U6C8kxNSX7IkSDZJKPFyQOy8tQ9GV7+GZUc/dAhc
6a1djyk7oU92CxWrdCCqa0Ze5LbHU7fxJ75JgobEHiGXJvYetxt8fRXAvKevceI/sys9CP7YwvER
4vjJU4UwP1bblSMiQv/GT5YnnYgXcjKO1vI8oolGfn9LndFj2TFTBiWWUT294GfBP2Vgoqon/2E0
rkmw3LqtvOAX8WgrXZ4k/tJyOQfu9JfSaAxhPYAxKtGr2aldW/v5hqYYLP9scShmazpJepR6hQvQ
4DCX0bV7RkNrgZ8YYfAdwtieprDh2YEiT3sVNd6YbBUVw5gmnVtfBFSoyT7fj45zR6IZ27ej91at
nlJHUKqNp4kQoI8kcHdeyCcOn8fz7Y041L3qztG+jx0sZrT0o2GpEQ8JfmeXaigXEAhLeP899DnE
azIck356Cbr1zEGuiW+3eB6T+uTkBEhmDi4Xz8gvRjLthGwvJR1OIgQOtNYeGvrieAar7DtwqqeU
Aj0FO9y1YYiduuSt7BPmxuWl79/DLDtX9fAECvXaiAaNWF3/dcqMkW/OdtRJ3eMpe6vkVZjpD7BN
ZvdfvT99VJV/YYi69MIBVUadXbb5Rej4LifBdNN58bM7Of62GwrGde73EL97zMBJvOVyBZhe+/LA
/3Txh3EYu3GM4p7tfKMrOsVM9VYM5JL2LqBKY9yPdfLuu7R4idZ4GgbekSkuu2hy43o3hHvhJQhD
wvGmBB9SxDNMXE5oLB5ayd2lJpoiWcOxWfbTMy2M9I551H3b/UviIRJw4ZN4l2uAHdZRa+5t0Ov0
5C36e/31pkY+z8P0YzWCA7AZ7tJ1cBsGRg90RR1Gb0DVvtl37V9USPXZsbmEOlrPPNPk+wswj7p9
oWqvPNU+5DHigXjvEf4uW+wNcnUpGYW+K020Yw41tzcm4Nwpg/LUnqjOkgaxXTwF4Cne9CwDtO+B
wA4AZBvszSGzKGt7riYSWSaSayBysIYk+Z0WDnW69PWaAd/vbkAPMl1tY3Iw/NNQGTxKHH1bsPTH
Xtef2gc+9XrQAs1eBfG5bdctDW//JuXLujHe81ShepWwaU7SfRhdft8B92fe8ICa1o2zaY+6KtyZ
N+iNktPUa7b7ZPQjM+cdFi0h73M4zpFl9NSuOQH90SixdowPrTOVu3GMPyeNYQ30yNgmdrO20JvL
zodDDFqYAgDokK8Nvzu15RyV4znjzQ01TYcyiS9hjsF0yT1i8QLz0sT0gsdEh+zxO654GFdFkz2i
YLqSRovcASPUZjBHb7vQDEB4h/9Ab3SzEd50scMLIkASPar4rG3mQ3Oe5j00KCABMAnmAYQwfvHr
VgM4rvAimhHfvJoXxBIeRC0ddIlFGl9ZlRePvzSh1mHQUb+J8K/rvxaL038JoRrkWggRzGyHrBHV
qhnp7Asd5jm6veCRe+WWnYQNNYCa61Ej2pP3t7AYDmkPHba6TPYWjaKeGq1NJdfBxsZuIfobES6H
zIbot+c9ai3UxDZnPFEgpy6b72B/bsbefHPY0hJXX1DMmkP+PTewzUOTlFtFnhbLNoiWGChPhsop
rYlMKz4Fd6Ik3OMyyMfmq4wxrNjyM4idb1naJH75Xx6QOWH7TyXlvZs0QSAj3bdmOtcGnHptLZeB
Vu4s0Xs7Lh7WH4tO+7NWrG6lumIyQx3Vj7ux5PMZYT7cNoh6iwxS8m2WrCKhZHa+ZAVS1RSfdUr4
Hipmp1sbiwvzTUnnvE7Nnf1rLMmzn7ZfZDI+ygzeF73o+jsSpvSTNhRL9/ZDA4B9VNmz78CzgjAd
U1dD3+kCby/6K1vkOORSdTVA1/ElEHBCmXzkSNAQ8zkDgZXNTAh6/2W3wyGr7G1BANYms3ANtgnG
01YpGEP7skzivkVx11v1J1/hKCkKorfMW+jTqyRCyOibP3a5TlkdevlhWm4nEKXaibJGP8Qla1jC
4zDiB+F6JS7M7rBeBe1dI+kKJ+dxoE91RHJfQTpsiJvZL1alEVDNfzFYfMJE7tRgvTAd0dbo/AkB
BDoFfNBwtZYW7qnhbf3Pzu7u+HYf+xrccIlRag9yW8cLz98y46wU/dvYhBsTxctmscg5gm1F8u0f
6p7kNYkVkAbclMcoKLewVo8kR0yo8bttCSRsybv1NXTdLXnEr3ndvfU+uqC5GK7K1y9kaDETED6x
adIvJk/MtoWDV64rGFVKMsqCYQCEdR/ZUD7b0nu0ay4/RjvyRwK5lQYReTK5mmVwkzF/1Fz3a0Dj
0Q/I+ahNTtIuFNt6QW26vs9kznnUU+LGHumwISzuUczWJQ3sJxQ7zwLLqmF1d0PbXYnpYZGIs4f1
FWlP78sxOetk+RrshQTe54z0LOifzz7z/qD6P9Wlcav1gzPMJx0Y7/381ZrdVRnOWx/Atrutc18n
AVHBqDUB+jf9HCBjCtFgD/G7ExbrKIHHPPZyfr/80ePIBPvQf7M+PMyDvC089Hio8zczWM1sIXrp
aR9tPXYiOXCZBLV3m9K/OQjvIOIP38dVUM8XF04wWJ/pxKhep648hirZLb53b1m4wbP+5C7hDelu
tyPrRMwY5Zn9Fb7l1KgC5R68jz/dwatb+ODyHiQzsbqnEU5JAd6rpL6XXsrtmXLDrqt6KhLKjj2G
7QVfJTksjAbGxZrQpdQ0fzI8iWvJv/rW9pnxzUsVwLDm7Jlb8sHvG2XdFEv2qvv24BkuPsnUvE9H
REgwW+zt5a0bMACE6OG5tjNSq6rmjRPtNOWPSz/Cc2fvI+odh49atw4Ij4u/7CFAHolY6MmOdzVV
4Y1Gsu0HE9WdxojigWhWQvpfsrb+aBjYi5RnZLQLzn8RErwalpsGunMfoHDEAf6L6+rTrOCd264r
t/MnAWUTBbj6i5A6Rkv3OSyAsOL6YMfK3NQEkW1Tu30tgS0HV4Bu+mjZM/DZvbF24cGzg3dREDy8
TJZlAVsCSJMauMbCEKWW209V6bbnZr5xqADckdUWVTZzNXFJxiYwca8L8ZOxoMec05SG1ksUovka
conHJN86hkM3+xSYm7HpGQtStDoCe8GIK6IS1QOheutx0iBpWYBILG4GsqCiTN5QXQ6DORRwT153
yK+BUcqbtOakIVQDoSPMpy8+4zwBqBfG0VS5iLJ1CUgE7G+aO3uWruc6tI7/WtNI/n9G6tPc/PzH
v77qoUJD/fgj07r6n4Gn/v81tSVafr6S/x3asv4D/xXaYgX/pvnOXKPfbQoLnTWt5L9Dm+1/0/dn
EXRKnxihLmsXQIXhOvmPf7nWv02X1kmfjgCPvkOXPOeeqYm/5AT/dh07tELiXkIKkBz//yW1ZY1U
/d/BLRRXkMLKrxcEdiiE7f4fqd8M6Pxq5BMQVKDrjc96ZpGweR77iQW8CSgMhx30SrR4uL0f6v61
XPckM9XL7j9JOrPlOJUsin4REcwJrwVFTSrNg60XQpZspmQmIeHre9Xth74RfbttyxKV5Nln77U7
RxURgyFvorbCWh64p6zmKJ3W9N226uo0TeGey80Lhuo03nKMjuv0DO8rSj2z+VU943z79lRrnRGj
n/gFF7MuT2LKcCeSVGAxaV+yqemP5OiiuSWP4hs9mq5pvw4D92KLfAIfKoflIWRU8ws7DPoM5rFC
+oDLzXSnyB9Hbe/Nu8HFcqSc4gEoi/fcmDiRbPqbcwOh10hx76y6STZCG0HXkTrdWA1pshENZTMM
GpxxCqZqJWo6fAfBTDnmB39UFJGSOLp9vu9FN4HyoLn4FnXx1HRRIJuSSWa3dUbIIg3nM54nGE9A
HYzdpJ1fEOrizBNnKhr/2VzWz6qTH6nV/viYTnfbmP8bx/rX1NmUWK0bZBcsshVl1pldP4iZGy5J
SaJj0P3mYKbyebDjxt5J4Kd7iQc96h2chmQ6Dr21/Sml8eHU400tGDG26PNortyU2C+sGSkNKkRT
N6mav3m5uAfMSFjesLXl6IDsyOqF3A1KcQmXpUX2B1SKHcWM6ka9jVV27Fv96XrYp/0vHjVvN+cV
JMFBXuqbrNFQXR5CuthPiPAqa9Ce0+B34GK+a6vKP0IneEqXKVmG+rNiVbZrn2RlvRQFy21Z2Rqf
VfNHBZy8fmM901k8s7obke7qjjsGsgM0ARJkqY5xYdt7gLFYJG51yE07PtQljtlpLupYFPyldfjk
sWfFvcjIsznlEV9CUa5vw4ho09CnHlrVxmuxPE8WW0O+w/OlduZoBn5KsMwND0uP8O31OBIghe1l
y1PpGn9bn7s3V91p+chs32FIYpa3ybwV29kcV8wh4XztpuxP0+R31H02N6f1KU/TNaKDC3Oczn53
tHdHpcvUZnd8t6tZ32PVxYqmr5nd3mOmmQ7CW6KlQ5EMnPma++O/zcnuU8890mVRmbCMEVmaDCvS
qlEH+Oz+gpfKrVbqNJ74lNcOcryJ790dkMBCVvC7esP6asiM1DCmVN5QawNKXaU4RuhWJfHXF8ee
/5jV3CUyUyfs9+Gd6vGrKS5PeMAPeoUL55b2e7amd0Re7tRMek0HIpHIGQoy1Z4hwtpVWNUJnXom
4yHxHRzSH4ZQVmRP/gP45Uu2dNc+6BjSR7b8FZfZkZ1cZEv8NlxVEd96NuOOt5R4CFnAeblRxnlg
HLWd2yAVLwb9eMn2I718YC+MRFXwOGEOugIxnfaMCnxPVj+h3cC6pu70tKash/PzPOBXzkGJgi8J
75pmbgCad25EeYmujftM32HGt65lqc6jrcYj+tvZJ0C7N8w6jeEMkXV2XtLFdY5F8Tpx5u1NBw5n
b1W/ly2FUKxYumjSA6sKXuYwVAfa5XGtKaJ+Bvbpw2I3wHYGaCXLOB89L+eqvYVlTFEShOryYgFC
iTYx8MR7+A1XuIg2loc4FetDXTMv9tyaQrNOZlcjqwFCuYX5U32j4ztfTWGmB9VmewxyeIGIFYs0
OFHNqVluOlxoXQsnWQappKgxU+SFy5V0VO9byEQkvddGDOTM6+B7RgRAsJuwXm7FPpyPEw6q7PZD
EQF2zsCV36Wzvul0ebZEwa4oa1m+GYxwq5r02b0fBhYjrvXYeeG94+hvpyjR/OzF3OcWyAAsSvjs
XkmSjw/WnM2PqD4JdpDq4gHI0KBhD66jftgI0DgyhxWbckIj3MJZlPkDgfexgV2tOafmeXnzPdA7
bBr3osI61TsBGC2Jm8wVNbuL15a1LJ93iNicOnj5hXq4lVCmAIZnZanjkM9Pdo57takKvtvUypUq
2AuPoWc1fk0bFhdn4eSdG9Im2FR/FPurE8THKMusOQnhUtUMZBd/tHnrTbfMKXb0vg0L9lrYjEDg
kHzgnxC+CBBOi28cwy34WyqkrrKc4dHWPoGj3zwXzY4yq/oBceSY5U5wZH4FAgBcoXb6ZyA/YTQK
HFq+C+is2spYPGgPCyJAyNsiN30rOBNVFaSHcin708SJppV1hlgk93mRHsWyfBajnXgG6H4GND4U
Zo7juSDqThdAJDQC8tSOuPUKgq4V4Qu4IHrDI6HB8mz/uA1/GWogaiQs3FHZ87C4D0ZQuwk1oKeb
U3Hf9eILavm6A01+cFfZXSxH3TGBVGSALmGRbQdjvjBx3vdCloDKFGvv/FS7jGLGPx06j9DJ+wgc
Q0Ou2nrx/QnUc8iaZfTOrDfJlbnBe2sQrG/hXc0KoJHl58+CG3eiap51wyIJZ3uxS6NAjJBM3KjC
+lywXGSzubyIznttQYIRGRvaWJSpexw05/i4CUIM63B08QI5JLmwpiHZDfAxL5zMB6tZpjjox/pS
bdPykHp8FEqMpmVQeUCDxN4vlfhafeMQWOVBTo36YsPIvFVFvV0FryXNDHu3K3uiPBCo3K7BKev0
K+wDryXz0Zj7eiziWtf2EfQBEuxSNsiTLLzC/lNPDpHkwjV4/VH3M5eLxL1enFpYrHeAfVHwygkj
RFUSknDYqbfpPXQnpmXTYAJcOeDHDEMsKYQtpwuAjNLJQKinYnS8zgWB3Qy4X+IU+ii2Zb5bLcLF
TVlwui44N/JuuCpdpklHkwSeuICVXCGPVjUROax8FS8SOtB665IghXDZ+AiYWYj/2V3PG/PkabRB
RFBR5fZst+0W+cpscNx3OZGiIm9J0fF6iL0K+7UxQtByS3SIIHe8ROcmfpbpn6szeY9D8ZNaS32Y
tagSBu7+9lI1j/Z0txgE6UMqsYEA4rAe8tW4dpl3GLe+/BjmpmTygtRubDj6y42gysT9cE7BXzTs
C8lXWNdMhA/c8PcVBUunxYIwE0gUIzMXRytHh+0mwWkHMIskixv+/4+oYVeJlumesXY5upPlPrcU
+Wxunx/9dNmvLF65dIgSAkg9x/X6VhbkOnrzLOtmAAywyGd3wMKVNbk6l+scksp0x+N/km5FvQfh
sYWF/xKSrdxefJCHO6vHbQsLfImNOr107bYgyPTZuep//BZP0+Z32dlr1rvWaz1sSssJgXA+m05A
jt9t71213DGkNNex9atH8MYM6Ercbc6WmD3v/zLFOjwh8JKD6/XR6nK2Zpv+YrrYrgRZrn3enLHl
kg4YGCDE2gEMNU/m3D2baRVQ3DKcpO+Xl9qTbQzVu1cXovU5WCRiEqkc+wejyEAz1fBs4aJefBye
x2HDXqtcTXDOxXhpmrZHaCvjezLs1xmjXzrIL75Q46gGluLgU8+baf+VVhnswwbXhtut46V0ieBZ
Dgp45xXGIbXUN5GaiZmfzjcWsMdmkUZsVsQUtsUd4KmaZzxiA2pWM+yH3ngoh6m839Y2djKgPos4
A3r/a24HvdUfS4gSEzTTXT2SedHWcCNSO5FeuWcRMn/vRva943YbI3RwmJHmYpw2CkrfcPH89aTt
9Nj4moDhYn62MIkx+Xvw4lakiFp7sV+37X7K9MFFV4syg2N49rktzTmZvOLOki0hD9afocS3sK6c
HtZ69PDuJqmFh2lkezF4XB8GuNQba7K6BSCwGqSp4NaDKTlMqyCZyj54p4zxodyYY1qD3QwHw1/V
Nztj7v9yH5WJ5O9HLpHAkFudex+pQ6f9cTYmrgZFMcBdW67DhHmukO9txyaT4p0/hRXmsEYUQ5KN
JtgaCmMPuHPg+H2FnGw6sT2V65d8KJHZ+q4bGZluySpOJ5BiUHRtIw46E4BgxgevbBx2w8t4A1IE
f6Q7YFL3bj0+As81sj1NE+/pYPW7dVrxssNcT2sgRVQmkJgLgnLfsnB0V+MxbDS5NPYvxMrpEtmt
dYYGOnEQdMOLaB5X5jLHCH3YXarcdwsBjGLbHlYvIFt+46g7C1ELkrKpyOeXm7fb6Wkgzqkdif1J
f5Nrz0+T3TEPNe5ZkdINAutirulrXS7ZbYi8qJTsebg6cdj9cw38Ch635MFq4XYZNyIemGscNrG1
cqnurfazs8WeoR0HkGdhsE3TC4apl0np6t6QEzBnlthvLnfEeOlayNiL4R3yDkSdk13TqlxjDWXI
OtQl7i+3Kd9UTqwgzAW7fwKA3gi18PYV6M1jtdKw/ZHmxjppDQ94GR0u0JneU1FLmhnLVqX9L4MT
LEN7ZcVFVmJZ3L/p73J+J51U4dPg76Cqvo48RLqmhGBAPK4/EWo6ZL0gAGtg4a8Nfpjpe2dWf6TH
vWm7jf75XzCe9D0tC2v1+QlUGxjObOguOXaAzG3Dk9Dj2eTN6rCsMTJ4NLZfP2GOQw6FZ+e0aTKQ
efRuLhNJnrNPD4Vu987UJ6Ft0auRByveifWbVMI/+hMuXc6vWwGb7wzTj2EaYh1w2U2M2OJhsvrt
ITP4ov4gs2DkZ2EU5cp+p/1zt1GyEo3Z9jSXlRdV5JBnWmVOLIN5Xsw53UsIMp3oDTha4bmCJXAK
NMgTv31kc4uHf8btO6fOd2d12F5uhJTbfr8U1ZJkyoaQGLAnrLhMRSiWIpC0gLdNvw/TkpShe6gK
STawb45zjiBhFvUrO86HDly1W4dfYW/8HkSlOY2qn9kzfNzTxZVOF6YIe7zDZfKaGsGRtrB7nGXz
UQlWJzMeUMsYDlahDt6YfQm3x8ngVr/0RuTEcfVvmKFMcsF8IWT+NXbQQGfg27vWNsrLwHsPh+Pb
lFs/iO1I2xlmySJnE5IZHX89r33Nu4ouzxR5BlRGCWRHRhRNYE1d8dexiJnItSo2KLXn74zK3Lt2
QwBOoqEUrR/u1DBuqN026rr74JXEnoK+e1wFjFd7+ILvSOyzbhVfBnU6hT9wgy13sxV8Vb60j4Gj
9oyBBxOqC1t3YgiO67FOQrwV06MOQsW1FXAGdTtYVMt9zlgdueNMvGwRHL31O04N8zB7N1+p6P9V
MMhGBKiqLs1k6F4a8o98MP0tWnCOlZZI4aePlGIhNBkZ8MzRm3+01Y3nkTtr5FX5Z1VRtdGTQ09H
Gkx8Rce0Stx0A8KQOmvUNtwCNuIlaX+72hfNb9uSD8LD07Jl7p6eB5YoM/+zT2jjZssPC7aUpPOd
c2ty70uh/k7zfGpcxz+t5mzHfibbSNjFjLO/riMOXEknyzkwnrqim2PfXl+GcY5Vn5Q5X8wm9Yuu
/D+Dqay9V4LuCWwjMuX4O9twTDnsLTDKsr7DVFAgc2zik4AR7xPrn216DsEdE7fkEjZ7cAAaeMNw
mcf23QNgFGmxXpCSnpcA8aYpVzIZ/MDcEd9wHRJ3qXssbt1GTIs+gv1//w8b2AJy+QIjwepj02QK
J/GoPOwUTpru82WY2IJhsLI1H6AOLjIrLT+aeedz2x67M5f+aw+O/QQAiy3Gpt4kbiOQV1O/rwnj
qFZMr44F/4gCAWfsF9Bn6oKjn/evybSpTFwLZKUf/KkkDOdmn4PrJUs5vIuq+q42Gy81psH5S8qi
ipXEeyudbsYics+NghPEB7LUoKFNDZTj1auYVdzPvPIqIr7lfeBOdeJh8CKf5v3pDfsP3RlsScQS
j/ybSFq/x/6z6tvTnJUyHkYd09OVxh4HNKQpuirrOntM1SruPV2DZcsPorUcbhv9KwaH4uj32SNd
JxhHhhITnQ2vuFwSgBpE6Uail50NzM3fTX5dvWeLwpY3F8+thRgT5Lm+y138poObi3iiuwDnRnFY
CVtEtwDczL/fd5T3TmxDjr51Pwa8x4ISz2xhQ3UzXGKQmoA3tbtXVpuP9Djnl0WRxtfNXON50/90
QWcd9vRTTYGHXIZgb2NqNMfU2RmIN0QSoIVubEMw0uePGmtPiuKH2x9fX1V2L74KU8yggPq5dyCn
mN9Vf9ta07WQiL5DiMBKbcwBZTQ++ozLTWslZrmzx8CNtx7gvuzq84iJpBBG7IYhTvoc9XrgnE9k
P5FSdgAoe2vsrCyDhq3QBzyC8WT/Z5OTH8rKj7zBjqVJWNTWH04A9Fpk4KBK5TC7ue1lquQx77nV
+Z5jJdLDAVbVDFa0X7Sl5mDlN+ZP5gUxTDIRyF2umta72Qs+3E2MsSpAulUZ9yDlI2vyHgXMUsaD
SRmQ744ftMDW18ZukdzLW8FBcxdqv7ow7T51LtszCjI+m37N76ybC3ie/mIbJLHIW0bm11RMzb0R
ptcFwocnqzs0eFyCtvB3vO2/2iUziYRwESvrpHPTei/78UNV87+RSEJEacN9ieqTTOHw6bWsEreR
K27diX2luzFifYnyN9QJl/MqwlFBiKFK4fDhbTFSOI9yRFcKEBTwFTvRMPHTKlf9b4G38WhX5olz
68xLAnCHSwUMHQp9aFDBbgBYWSzkLVG3Z8C2bETBh+amB62v0Lyct+4RffvFUprXWEcWsPIgwgl4
HTEkT5Qz2Z7FWs9vTCPHzAk2toigJxZR/pt49qGJPqtx4Vprlv94RGDbjgPIuHRJOH+oTWRgYQVS
sCIkT284Jnu5yo8mXm/HYCX2lSORxR0gO2ZMPJTYD4kKhdZjk2KZ/e+/kTb8NI32Lg+6p0oJHZEr
wj5RGT+b3zzWgpcl+0JFGGNGM60TbXfXYGZSEa139JrmVUt7iFzwyvvVu1AEl95LwsmylTJuXowG
1i0RCbzliotH8W77UAAQ/8x6MhIIEbQhi2w6BKmNz2cpji5elhi2EZEuCKLmQENONn+JPqigV+gk
t8sLn752b7I4jYaSNjdW1iQNIqPXX1SAVLuwJ9ubgv/Dy5KYBUkorTeMt3wu68yX51uwJSw67+iP
WPtujwcTS909wOvneWT7bGLWuJZqxfGt2oH67DVKjTBMADwk7TBzSyknQhc2CHpqTLqD0UosZhWs
umK6do5D9EwTo7TSV48zKmoMHt2bOz5nlY0CSL1Im9oHrK+vjWKOsWyuDKYun6dUcqwsGHgLjXeh
5g89Gj5xkzoIVNxP7jkvIA6qMeOjj6A0NQSX+rwlYpT7PyjlIM+Iq44+tWQznMhy3OyTw2APjOmz
G2eg70VZH4ZqQWynOIeSNqLVaLCKlpC4tNJnvsNDUjs2MJFSkFYnjNBa7TM1cuyT5wICRtEkQblE
BbH7ibADdpp3ZgtSvP4DLzzuiIN/AXBFcJ2Q0YGTG1RFID+aINvbi0NY2i6+pbu4pHtJWxAweSDc
e8vz4KeZZ0R1C+2VDEqKFjNKVx+2qb6gS9BOJOEgTo7enqgfeJHOdKzbRExqwQMAZKEKl0/bzz7C
rtcUonxYIVkYVmI+Ryy/2u6e1sz/KBQSm+ysKV5FcD/CuIUWwJjBXT6aqXgoXLaHpiTaQd/OixzD
MmptLgL95GyE3VWxN5fw2bPFUUrWJpbBL97wd+cpPAfcKJLjhmklDxizyqAUSRYwpTXGANRw6p/z
PyaceOKeJAdGl3xDp8JhZ3qYEHjj4kYtFxiQc8UzsvR9EjQw/Psy745sL6knaN7clbDMCNmks+WH
VQCIP82SSsSq4s1U490FxSaS4M7qzJ9xQl3acG/GtwTLZMD0CZt0j+MCANfiqwQD0B4208prrjgU
DSsPbTvv+LQcj9UndrmsXD/mlh46CHxgn0h0LdPsMx6HeP03TrC6DB8n1Hyzfg0nVljmItXFytw6
Ib+C479oPk17hs8ZTOfCYvXU3noP2L7UsWMOb4GeXiEX+lHft+hi3ZhxLaSOy/Dsw61R0hgW536b
UQWZxHHBrsokBIdHpMludlSGDXQqvMPDR0f3FubSU8AV7dxxQ9etvTOJyycLz+Li119l4X73ft8g
u/Nxy4X/CZti3DXGGOwmjsy551EZOvZTk9848SJIaswpXUGzESp8JbPHxb17Ebnu9zpbHtHn70Rm
Xy2LuyR2d1LqKTpo7uXQTPBqdVRKGN21av9s6lD1c5PUA9WW9XRvbmo42G5FNZID7o8XEy7/l1tt
O5eE+XllqXmcs/CfhH5gp0hWjfjlsL9M0+FJanUXElA9Vmp5btbyzrBW3rQgBqUi3X2rqMCafWo8
YG/wWfQ+G50PE6CX6w0Evm+vq5tu21Das2tEL0DTAD/2e3OJ6ty+p/3AigplsWq/dRRZo4mVedMR
PGw/LipqIJCsQe4VwBDDpATlffEHi1g+YJZazYcmsGjEdOYq9g19dTt2Fd0Yymgx04/Rpft3M50P
+o14DWNM77byQTrk3401z+75DXad7qYL1sJHkBQ/7YppyLFZmrEo/CCPiTFPOX1U9fgrCXx/T9t4
Xm4tdXgn/8nJGBAAuJSEonozRW+fmvSlKXDIVt7fGnfc2bWLD1KQ9XwEe0IM0Fp23spea+HFxzVt
4BVk9OmDMxHw70tL7ukC+TUT0oZxPaLdcmjM4c80Lyf8syWTo/c9TEOIkXv71eWVG5eNZtKANsZg
UPr4ZcynDPYNif9QQBOEnlsODT51v/8q2xTxQL7eXnCI4tRVFj7VcxwKcb9TAhas24d7oZA8S+xg
9LS9OEOxHqpcgn4Rd0hyOBy64swB8z022NPzITzYPgbRsg4Oo0+Ew25goxkuF3RreR/oekZw8h/I
cOBfUx+uz9W7I7N0cGF5QiOxzzLDGidd4xqwR6GUOjKnEgM0ZEofKniQpwh0KerXsHkvWlt1DDki
HtqKS5NVLCd7rN8bhbZQhfYHjZn/qAy4dBvcxrr9tdwQAY5kghr79TpyyWqrfj/kWAtskzsG8KcA
yeDHbCoTBf9Uruq7EWjf/Y8HECjySF7twPRTyFFfoAPg5tzq705Md1MI930VmZmsHvDjeWWKKkJs
YVzQMY9PJrGJVJ1mI31oguA9v+13lfFrSEOAObhUIm+cvpu6+OWQNDpULiqB2x7NhkSheYLzA6ih
VsBAGaujScNjFMWDsHxBZqU8kzfCDwInD8/p2RrXZOpqtQ8DMgALA0S4yFjPpAvSdmQhflKwBnDA
9gg1ZAvJ4U+agLeFvKSKUzZtVqRd297Xjfgnat7lzmbxI6QMoNN0U9R0qIRS8OixxmDLnIE/jDHy
8wl0ucxSyHnSefAtFLQSIgsR/Lx8XzHp7x2TXbzKVH+xFqguzFBEd0jUr555EWl2whLGQAK1FiWG
GIHmdjHa1WXyGQl8g605+YyfRVA6AuqUgLacfmmencR2+T5j4aQX0MWyLMztq+pIqzc5vt1NMO75
viFiX46sE2mgxaLWJ9uwaxrieJyuydzLm92Owb0L3e1oe9+d54mIkxUYEYrU3vco+DCILoyOmUZV
kTd7XXSPNAjz3uHw2dvM0onbkGQqmjIuZNqduPesu04uh8Bw+crgqDHScIWVfwYD0IEGF7Hz2Aaj
HtssHbzu3db4e27Nyy4nE39/Z4tp3XlpNLbvGg8uGykKmfJGLwc7SH/bCRl00DrIQOHEJUzz3bfW
yb7TmfO80UeN2tHg5jUz8rC34znjBb5v/SHuyuCl6htQd/gJWBJyJwsIb6R+7yGLPkywKqJ0hCVD
zjtuwV4Q38khq+ALgm2PucUSJO5uX5a5YiMEZBngdgISG2Yo5a5IX3xWluCDwAGW80dtNEhBGoVh
eF7cZQR3nXPdaaZ/oqP1w58EytamkBS3YzkA6qOyL7szxaGxaWDCVYFTl6pbiz312ac1ytL2e0FS
CltQmqzG/M1P9uCGhsnO+vZ9y+JhVl+pRJmY97TpxqBsXRigLXDs8rO3rPtmJc5vABfC0AhRCsLJ
UC/nlg3ahNUHkLX7i9XOM56BJumV9bKkryhtVbSGP5Z9Elc/N07m6hgv/KCJ/HXvTbf8bHDObDUm
ymaatHvW7v2EmQj7Vw1c6iMH0I2nnu8jTwaXo2FJ8P0SbGHhbrN5Jf6GNdnNjUPvkLPDtv7YeA4e
9JL7Zyt4/Pwfc2Sx2YYAD1l8XKEIwExlnFI9M4r71of0UVJ5g5d+lMzp5B2IVhUmHFgbxxTRUYKQ
reNiR7N+DM5G7BjNR7tJEARsGDaNa4eeFh5LhuB8+5mzKYYthEHO4ksHT3dX9hMrdOeNvGCfjIZ1
rYLxb88pTCxdMHIWoHMyZTylRf6vBNIsKxGcmxTexDy9Mkl5o4fwhzvAL0lDs64xRspCTaRNqNuY
aR2URx/KWmrfwRuhR6wfv6x58PceDmZ/dutLZwIAq/0ykbMoSasnFONipGZ4xnMDHdy17NgVYIhc
D0k11NxsYemyy7Mt5tBwzOJNC3VgH5fPsksEu6sIbNFnZWU/pSPeF0xV1q04EytP5v9sVVfHM/nt
3DbOZSf9k9d2b06WfmMUgTe6lSF0FffbcNwX7ILntAOcUGzNs5w9cXILKrSyHH4rDx3HCWeMZ797
blHtJhhuyPFwXjc2a67l1GT+9Q96qnEwXOcq/0uA+MHP2hLA35CiceoAbVhnfS7BL5NiU39oAWgP
SM3X4fYD4vDLkUNHeQiUtne+I+XBbjGFVTgboT51EX7+YG8GU3s0Wi6l3fysDDwd7NszvsIybhvS
TsHsh2etqIcgLMwaHqpih9WQ9dZhvNkyTPt23Hsw0kY+363Eu29l4yloDWPXLdursy2HbFhOBZ8e
Psl+Fa/lfDsJkRThYvwsv70R9waIFbk3rBSUPE/VTnC96IgXl/er3swoC9C8G7uj7dFrOaJk9yQq
zvyF161lWlwZy3U9DCNzozdPb+GSa240BJyDimh9hlaY1tB9ZVHmO8nnZABkSHZwfLZL0h/w1i1M
PYq2oEyc0NKyiIXWA+nxi+zYpYU2fxQw8RsaJaTsG6DbdpX9/EvbrEsa3GA7TBwW7nkJRaivbqwT
TkWAMAAGQpKTGAmrZnuo5UZ3UrcAqJU1Gf72twmxrjIpM3EgxSZdBtlXUWhPVS0qHMxQKmPgRpl8
Q2x+35jJ2oebFaBlRRQ+AEzxgfn53bcvQiaTKQ13pY9zahIcr+Ho3rO6TPJWIzm0OEfq1Nnu8xoH
k9D9tSq3NzG0p55AY1qPL/Nc3pfcBOChFXe4UGIQN/6pyLi+OB4DkzvkPxhzPmph3y8FVI2WxEBk
2rQFs4aOahPLZBCmh2YKecuE1klwYOwYwglvMrnxeTzr4sPKaxSBBjVA0AOVzjNIwLmOW28ZmZHE
pZiHtxQGAvyuYyUQ42rdHnPeV4lec8JSKSBHqrDI2c0FoIkQDBPQBLku10KjEva2TZyje/PmHJ++
SIvI3tpfuXNbSxIjbHtG/gbBmHgoXRWL/ljxAZzY4vgW+ynFD+hpIuzbO6/d+pEu+S8MEHgH0FlJ
EqAsT/3BqEF3g/G/W4rfaSC6U7eiRmApK43wuWdXmd/8DIrnDuP/eMpapFPs/MirqyAZZWz7WREY
KtJij32w3ue2APqor4TGHzuTjrsVTwx+Fi4OIO4vZEsgqXfM00JXe1y0UC2YYc+B1b/OVg/sSY24
q3Kx79yb10QFu2yqY1y63LBS3Ls0AuE0ZKtbZTiCWQLf3pTTuTdUgEKWJb2E2ZKuxMDzBvZN5T8z
MnCnH8eTxckkG+9ZbpjvMCBxyUvhJNT0zC/tUx2+IeSxzl9NFjC8PoyU+CtKIZc5KNcRjr2/g51/
DwvOWWwRO39BYa4mYjXaQVgfy5/MYONMxBLPVk0VFP8avZPQE/CFz9VaGBncD9es/kmp32tYvTdu
8xDlNhaGKrSyM37YFxIADOF8t2kWZr9NfdSQrQhRBJSCluqKvHbrY2qha+s6Jh0Y7MKWeI+EYQp8
zmCFOfgQjBweN2kn5mIRdPE99t/LdiZ9ISKrwPYxbBLrL8RhzEknuwrnO3OVe81LyjSnvSPU9szl
d3sOR1Sp4QbQt/lHLVZFfpefSY7ukaWLSmxvuWoFLNMvJb+BEZKja5lwUWt1bIyMl0rNpyLo/hBI
5lOClW9ZQnxmlCegZ2DnHvBMZgaQ0kC1B22UMip+hWq8E3AHmdbzj6XDmzrW8jdcearHqncJBotz
f/0jZnEBoH2guPM68HpzcMWuQBZ4HZ7ol+eypD6lYNOY/teQBrkaLZLZpPDDNzA1T3OzstUcUV+U
9H8UV37IyDl77OATdgXOw7pjpYeAueBY74jJnAdQrTBoqEMtk22a7txKJLf8cxqoCnWorg71tFw5
KjUD1AkLN35sdjQcqGN+xM0YhyUNJSXlCiTZPQSCrf1jEDFfRwzNvRu8Ci973qiNhEU4AFnu+l/a
ICDcGGHSE4g9DZVzexHdVh4DllvvZ1qMdZ92ZOTzajEPuWF/EE+reHrxwDopw3IxPtrKJsyUr8uu
6piapY11ShG6U8sVHGSIKQ/jQWWLs12MKhlN0qoV11XmgiZ2LCTxTF4XSVOVr4QLq5FxqF+yD6O9
rZhY3Sy5+1uPfGgNAc8u8/24sgZ9nrYWlrqT0vKH8lN2hrPf2HVGkFDkpfTWdj+vCggPRxY+sQOy
0ZlP/JNNmyhEEs6dnu1a3hmojIEHsbEUnNLkvlbX8Q5IqUy3sPP+0qwOOjvwO5QQ/tHrIWWMzT+m
xT1zZjwo06F23p7+urL4TAstkmF2z6kNQSPEJ5L7LpZZppwbvAHbxHgOT0tdbBfAhGbswC+HCxnm
PI1Vg2K3hmQATLFwlvCZIjh1i9YjDoLCwqLbpPNT1pNY13Ch/sfbefVIzmVX9q8Ieh426A0wmocI
MhgufVaWeSHKJb33/PWzWC3oi2SGkqOvgXmQBKG688QlL685Z5+1bbkNTXc0qKppE0A++mt12rjs
muZTCgy0L3oIw2gYNSm1JD5F+CpwrXgIPicjGlUVoFeBES3FVNjwQBpQeSZqDI3AeEp7duiiiB9H
rIS32YhFT+4HOxoSyEF1x1BrEXOh1jdVw6Q6OudS8fIBVyGqj01dHUYFpa+pyLQueCIuBkKK15wQ
AMnP7LQSzn5uHaMIwx8pAsSQ0xBADRbTgA7uB+2bQXcz1M13PwwfhYS2sRRV9DTXTvIA1DyrNWbc
ASdW8tXkMsb4wNnsqcjTZu9XT4MVunOu1AnUWQBNhX6Muav6+Aag+ODGMhjlNi/CW13wAhuU9E/Z
lCh9uYmCNR/pJidp1N/y5EVOaQYkGZPvoqiSJOq4SoWYKgi+bkvZzNKTa/mWlt+dB3f/iI7sDOyW
JlElddPJeKwB4A+yBWwqn16MJppss4tBvHGWzyRWKWuW+MjyczlN/iHx3Qryr/Di0fEHBNmTaTBN
xKMXUnVJ2JTGkldCtbpy80QIuC5QVxPlu1TiEJ5wsCBBDsAFrw7mr3QYPAOGc1WiReyOiPZ8Z1JS
SOWFQfY8lm/g7X8ew+lFxgHPSEldmMgFoeU7NcduoPPG2Qi19Barji+czlijOAQeOS31D0GMSL7w
hj1lRyxmTZAh3JkdRNK/6iKRXKy0Tv7EITwIP6GYzPhoNS6+dNCJSEi5KE2ly8p4DAzN7WR6oouU
jDLz5VX0WRjMUnmMUKNwO/4V9Gw9SoZERsy54sJW+VkLuF7hpZDYk6efgwksmWCSsR7ZGbw2bCGb
zfo1qUP0mW6aRvklZMqhsgzQvLSayE3m4lxJiU4vXaMTvjZwfjftdLAESnT1nCahVwl/5AzUsoFV
LF3ztFMHtLALYX1uBsGRZTRIYhYM+Ka7EJdVCiwzvIljut9oX3qwJs5kvQ55DTkEjatYoeWIg1Ry
C/3cBC9tGhxL9l1/oA23FaYfupE9BXrwq5jT62mbkG3fQgn1jlNZYy/VkiXNd5ZmfSsAbxz///bo
zc2AP/MCXr8fNPV/NQfa35vvb/4fJ2vCZnxof88Nc3WbNP/nf/Pf9H/n83/y//Uf/+33n7+y0n4n
ifS//feu6fvv9NNftuv9+c//s/1OMKR/6LJkmJwwNU00TIk/9c/+OybpP4Aj6LJqKaalq6aKN/p/
NuDJ4j9E+u50y6JFj8vD3LX3nw14NPRxGjBFk/8iOFvNMP8nDXjS3F6XJ6OfZ4df//HvxERUZEiW
SA+erOuaLi3MzENOvGg9RGc8QnEL7pl7LruuFW/EXW6LnyP34tHc//Mv/1vWpvecxZr6P/5detvv
NwfUZGhnuqJroqoYf/795/dHsJ/zf/p/cXqq4rEeJQe+6s48yk6yy28A5CNotlugWrDHOMRjptZ9
qv/ZPvrP134ltvx+sJrC9V+1wFKJKv/37WClCjxXZcFWheFEgxIVy028T+yAM5hLCha2KSWlTbFN
3NIh9wm+H7Tf/Fui7cdPgTe7eOo8dNWQFNFiTmgak6K4eAhWZRrY1pSyU8gvYvizFVdc6uX5tb19
rQTQaK3501aJPOFtgIlrN53v+PCAmzpDrtqiMbkHXbgf7wsnP4u7zOlPwl5/VF1MJB+F3cfjuzKt
iK+riiQahkGr0eJJl7o6mWnHky6+wNDgHZPba/aaSxb+J25JK49Tor31/XANVZdMBEb0pC6HKyLU
jGJcw2rH+DntBhvbm51nw1O3LSoSW86DdrtZGaN4JahuiSIv0lBF+mTfPuNW1SMvSSV8wb5E9+NN
87nbTltInDTJHT4OdW14F5Gs+ZdcTJdGgONHVo/hIehuhy8BNsSK9/pxEGllPNZiKSA/riE2J4qw
p9l207refbuL7+X931kDDIPFRtRp/lWN5exQzbIJRp+aRu2Q3rMB4R8gH381bS7KW9GuvmUuXfEn
01kZ4bXneBHXWDzHUenpGkR05fQP8S02C1vlFLDskAGXN0iB7HDnba2VRefap27Qi0p7h2lJfPJv
350eNH6H4ZvsKCPNB7MVr7cyrKsf+2WI+SdcTA9Rw6iKvV92rH3rSLvUMYUNGckNd+gnCqG25WbH
7IZaxpYv4Tju/866SrnyrzHOz/3iBwxwfsWGS5ZDb6gjf49arjSb5qlptvWn4I4+Kzc/KA49znsJ
uefv8m5U9+sf5Py9Lde8y1+hv/0VUZj1ozI/BtVtDtIeq6idupNXRzv/mY/CzBvcxWDBgItmDr3D
aUP/s1hy226S5tiNMcRs4X5lxs6z46Ng9OhfBisNLS/FeUxYxLrhHn+jY+yKB9hMbrpradu1Pw54
ZXB09TNTTZGUOh48b+NlepyaE3o21DI3ZvCK+HHTUR3rrN8fx7m2YqNJUBSF3JsMa2CxeNKNLbdd
VGLm7XKhBWO5yW+E7XSbnhGlb6utfyf8Uoq1JfvKx3gZdbmQVtT3+qHNAYYfxhdrxwdiC1uwxZvB
ifb1Hb4JazvTlePOm4iLRZXkr2wIA+0fjY1tuB07dDXOOq7fXOT+HHb0H8WN9dXjzrTyKq+OlYMd
h0VZkc3lEWBMiK2mjUoncHocMS6mnLuyL11/ixYLuMIub2nLhVzoMMChA0h1tKeEI5W0F7bJyb/J
Tlxl+OLHPQLdtQV1noJvPwldltnqJZ1Dq66riymaa1oHBjJTuAVCG6drxwCnaa48POn9h6DLkDE0
i/MqR+Pl0ysrQx9oE/vne8sf1e/5MWCuDFvrgZ4Mjk/mD2F1tlwJqohEo2RCk56qLiYLWVuVqASV
lFeOdm7VGvThmsj7g5Uv4cpDfBNpPilfLGKYI0taUhMpLIsdHTdzoQTXt28rX/n8ZxbvShF1Q5EU
UzZ1zVpsfhguoguaw9Bh6aDVSb/BVNzEBx2/9a1wWD0Hzsvhu3gcLbhxwZTSrcXaTNNW508aF2ia
6h78R6ymnNhBIXjqtsDlqAXbyha0o+vd5p9Xhnrt3WmqSYuKRFu3tNznBwUEOTpPxWmP41E+Qq2w
lc/kPX6VlK0cdNgP/Y/gRr39OOyV96iKIsoRkafLXF0MePSKKUzBADoCAraKpK+gIS+03I+jvF9K
9DdRFrsQH0JsFRFR1OLeUul/ZML8jQgSUEFZFw2w0otxJHTAYazbg9Lusie16lwtl+4+DnHlBani
RYjFIKjkUvaSCeHpJ9Q2FFZRWOo3Wf/8cRzpyiSkrG1xtzdUVVbExQLF9Ez9Ma3mrU2Zt5jddEij
ve6CF7Sp6FNr3I39Sd2lWNzt/+erPs4R7ODz7Odav1xCOnjujawSHFNesvHo7o1/Jnj+21v09fGx
dZOgMGXOCsvxpTmeHOWIDxbGzY+YZw7n6ld2150A0ygu8qVbyrnjs+WKdrxbuztcm/DwSzg0GLLC
krKYKIosh6U276dCR7UBYu9GEUbXbKqV2aJcDWSSamGICsnYRaC617CaCniQFN/Eeza65iaVDLo0
ssh/KfQATW5c48yGZjdN9m0Jj6gVRhLqTUzC1w6kenLLmsZvZ8KgSrJBTEzKPsI6BEIeZhotTasR
Oc0S0cBWrDSdUo4w4ArZC8PRMhPlPk+jwLOLSurxZfIq7Yaqzsh9qUip0LW9H6MgDzwUS1NQQy0U
C18+JSbsTFyBZnQBLK+VmX1lOWfjFUV93npZ0hdvng4RbRKmTGM5x5TBjnbdXn2e72z0du7BIH4c
7tobuIw2f9AXe1SDFUgXj4nmBHjLouyx6XCw++b0cRTpfapEZ1AcYXjZlvguA1aHfqXmSQnPY4c1
1D50kDOoG+sBSotbr54H16LNj/hiUH6satgoEK3fitvuAD3GLvb5IbcLt9x/PLJrq/blwBabr4Xk
D1eJQnOk6qD1NJCB3/nXIsy/4GIwdS1LCiAQzTHB6oVa6FpZdfNxCOn9re7t61nMOVOIJ4N+OM0p
Hf34J49zzA6qA9t43+4Ed36Aqt05klO5q/mC+QktjhOsb6qqMSuYicv5DvZ3yDI10v/MdyRP4V7Z
W06/ix7Tr+aP8bS2eP85JHwUcDHlAxQCBe4CCKw2nR18jU9oe7Yh9wR0LlTst2sHpitT5M0AF4sc
3kn6lJnEE0MYXIr5qdEwO/j4Da7FWOy7E9zqAkSa7jSYpbUJYPbXjwNc2djns4+hK6R1dXbet7Mw
ydSqro1cd4J2+AXsIBuzL5KmHjF7lVbGIl0dzF+xlEUGKW+rWIAIrDMbe0xpNkg5neQH6SM6GreB
49vyTb6yQMnzS1hMCk6UMosrvAaD1u6349OLNMuEAeua0kHcYB6Tn6Vr2ighbzlXf7Kcn/5z+Oyf
k+8wXM7qPrTrE7jdT83NuDdXPvhr1yLKsyqZLE6dqrjcFaNSCL0Eas+f5as6qNuGHgRbt4ftaNOL
uZUcuG2ntQzX+50AnqSO9xfpXV6xuLgXyXGbD2j7NNy60BsaieUImvCSVMXKafr9THobZ7E4t+Sw
Cj2f4wgNXFcvHw5padH2npmKM6j99PLxzL2yuM0B+dUqVR6kWIupK5CNAJUdaw4e6cMXE03XLWKL
u/QGmyzzrN7R2fvFOo6H8mmeW2uXB+X9SXUOb3K459CoKsvbgzpkvdG1jPekbapzSzIWbfZxeE5s
3ukxOohAzzbDAVnhNtgVe/gMh+kY3+u7gexT+Evjkp/saYp8oANzZaa9n/Rvf9pi1cihoA9KyU/r
6U4rpJcWJ/AQjKw+anuh+v3xe1gLtngNRhxILZ8k5xpa+mD04d/VgFPa0n7v4R3hYW9mmsrKCN8v
JW9GqC6WEhG2DThJOGIokZ1pLJ2MfvaPx3X1uzFkblS6RP/Z8ibSsLrr6Og1x+taqH3n2UbMbz//
a0Hmj+riEGBMdVtIAUFULMvhuLmJ4cH8zw4fh7myN/K8LgazWAY79LFDT38pqVDPRdB5xIUn3tIW
6DYuhiPWQXc+jnj1BV0EXEzBoY5LtYTA68TZC23KuDYNK+9nLcJi3nWdGcpjSwQ9fw27zlWGtdT8
ygz4U/O5eDkiBNUQNo3mWCWNp8D4qpexevr4Oa3FWKzOZog60MqI0UfW56gpP4cN/gCB93cW579e
x5+S48VQKvqwU08jTNC66vDc+3u+ns3KR3l1RbwIoiwmc1DBLhgIMvn+TTOGN2aFi1xlgV0NHhUB
xKoyySvF2vktv93f30zsP2eOi4FhOKLJRcWtCtruJwQtD7lV30JAOXYSyRy/dltfpxNCrVfiXt3t
LsY6v9eLuEqlFPQ+E5dr5Y6+GvxZcaAUrA1muCsTfW2KLNaIqTJbQZ2Y6EqMo6VSH+rM4z4SOH9j
JnJSMiEW62gult8TNfc6MRjRMAElLxtM34LNgPLz4zBXMiC8sb/iLL+qwdPbtJCIw6J9Rl/YnBOs
FR/qb8kusK1tfta9O8kx98NNdFy7lFxZM+YKt4QoRDfUd9fV0hSx/u65c42J6oYVvEtttThzZT98
E0N+OzOipG9UwAUaaVRE7tRnBwEd2Xb43OzDc35uvtPM9QBFPCyOqxfktfEtvkCzg/HUx8Ruq81g
A9lxIzRoQC43NXSeV9x2t4BAkmElq7UWdv73i4+hyrsc5RVh6QTeGmwtHva2H0+btRCL703KkIlO
BTfZIs/uqRc+KJW0Moor3xmCEvhhCoURlfTY21H0WpWr6cRVYdBJjNU6CmwJg8iV3Ni1KOC/DZMS
gsjZcRHFUDNDqnHTcVK/OIiZtEODfDILf2XBvyIVwqSLiq5lmpqiyktVR+5nIg0rxNHu5GO/RfVO
WTfdYjjIpi98opnWweV69dr/p7azWJDfxF3MBaEo5FqUiTvnaPJbfesfFXtONFQUYMvfgoOhhgP4
3zVcb5Ps+zPCKQew/9k6Y1H8DULOOdnSQ2l/PH/eZ6qolZpkdiXKsxzbl9egFE/3qS/NWQy4UXbo
M+wSMSNpVigbq0Ktd7N1EWyxBohy49NCrOlOPnNYk/MUrtW257/w5jEj3dV0Q6TSLFsa2fK3kxXD
2iqnx990wIBUT5GOpBeIjzgEL15QkU7tjaTI6QwQovMQ+OaTaHombySVYAGr3AnN21wTgNWsPOV3
2yLCFHqCRQqaKKiA3L/9WXR/YxemzDeP7WD3L0JgTwc0Yjs43QfvJ56n8tn73J+0lbf77qOaw+IM
M4sEyTYvsxggChuza1mAhGx0eozBAossZF46K8N799SJo4uUivhuVcohiz3SVIoi7EefnN0NvULg
KuQtnZQ4pRkPNMtLdHvKHERWHuq1wZG055rL0CQkYW+faS0GLFYmFyzJ9061mt3EoBNyKd58PLir
YRDWIzBEVacvx6YoiNCroOUZjk8zbF28VYeVQ9P7kje+KjJVPlWSKNK+U7ZR76kG+vfnkqZ8xMLl
dtYPYth8S8O1DV9ik7lre+J73eIckyQkbwvVp7Z8fGpXyWCLKF1FZ/mIRLp/HWxQq1/me1Bidz8U
kSRMty3PcYBjJSqf7KHfr93I3y8/86/QZU2esz8SNd23LzHwWirm2USxfzORfIJAfqBl1Q5OlbtW
5Xm3+CxCzf9+sRuPg+BLCdBVp8XIlsIC4v6VqfLu0P0nAikX7C4VSzcXlxYKWDm5DxG5q0Heo/sc
JZ+NwW2DDjhlPnfF28mgrMR8f25cBJ2/zcthjaQqy5ag1U/jCZPO9Lv6ShKxva1dwakcv3Fmf+Jp
C3OfIvXq/nH9qf415sULrJWWdtWC8KVTnJXdLLxDdXvQkYjR//Qi74O15P38F98s8YsBL96jSAsS
yzURzZv2hc7VhJoRrtuQfrcYum7XlaDvTq4EpDI5e8ojbCZB+fYJhzXQL+CKiF7CxtsZSSPf0/4d
Qv5Dfhe1OYZFDczSj5eda89VQb+Nig9No7b8MPRMiJso05hLjXBbVrgGZDEOkv9akMWjlHJsCqVe
Vx0lv5vofw9+fPz3ry5sl6OYF9eLyYlHces3aHr/1B66A+6J4R8h4U3lzGKzcR8hXvyxNimvLNmc
7f56doubYT2WHsBvnh0sbfwIvOyuMIKH3EeMvjK+OZ+2nIuXkRZ7kJBVEr1MRFJD4NodWLt8Osf+
S9DjrDt+9Wjt83w3rrqV0/L7xNU8JzWkyVA6OMou6+VmOCQoOHiwxZfyu7HL7gJbPkDV7hxYcHb8
tLZ4rgZcPNPIr/QmBsX/5/yq4c9pT6eYru1qN4tc6bOlv2blMPcub7IY4+LhJkXC3pvOs5MzMYa+
7dckO4bNt1Z7rVDZr7zKqx/cLPKRJb62dwoEQc+BGKDzR6msu9qudrvPxi1913B7qUBU1N23xq+P
Y14NachYKHG/QlW3WFh6IARBg87WyUPxqRZBMSpa/vpxjPm9vJuhlAFQtqnz3X7xEHufIw1kehYv
2JwmhjRchmkt6zaCsXaKmXeaj0ItcptR04dhkXqzELJKt3x9e1LrG+gMwYlK7m7tK792duBCqmq0
weBFRZn97eLSy2XgUWxk65HDGFsSWThFpUwvsGaBn6oin0ZyGmAkMP+Glrgs4up9PtuzaADLG/vj
53xlk2C6ziI78Y/31WIfVFNv7qAK5rS4gsNP1Lm6KHztNR0eDc1u/eSvlPCufZFEnAvJzB7KWMvT
BmQR2va4U3S7zoZCbTcSuetZxdu4tDDerPUmXFlVucNIuoKKUOJutYg3etjuAXjjDgOOu/UmmKB6
e+rCTl37FOe/tJhI3ERNDvUSOQdruffFGNJ5is+1ZTx6brEb9ojszrDn7HV997XXxpUMMSuKYYyU
5k/0YoNq8AcRqFiRRBw+zygrRZLA1MIqgXKZlLuP58j7Sud82ubQrYoy2TZ1WfvPNK3INGviER6x
rS6ei+fU8Q7Do6Cdiu8S0REShjtSUoePA197dRZHbESMtEmR/Xg7StBrSWsp5Bbp60Vb9KSkJ63+
9HGMK6s1fTKkMLmJ6RQfF4tZIKZAv0TGNlgp7QHp5DSKD0ygPKG0cBUdKqCZyGuaU+rx7yYLOgoZ
pQ37PVfcZe8XdggjtGjiemYVoDHHIBWrcRkrBFlp8EDRIh52m8+YSlCH3bmZcEcx6pnWpYXqQ20O
utvkHgs8C+gBv4nxmAqmbptIoG81vcP4Rs1NNzbUAUdaq49uaYvsoapI2rEqa/Nc66Z8AJNgnovR
8PZtaNF9Zpn1OUonBSiXRxsKjfQ/LOj1R+w4FNcSG+8H7CL1ZDWpd8CCPERtZih3/dRUx6bwfytC
y6XMoJM/NMAQY7lS201hPYcglrfDJFR2jxv2HZRsaz+GLWtto9NM3yegQ5Kmdgsg8pCiemXCVigZ
MWAiA+TWSaA/KHUfm5im1P1XzF2q+z4s8JoQs575h2dFeGPEYAvsotVayDu6lR+iobeeBeD4L22T
FI++NI6fktn0DamafCzbwDhNIAJhcwxgLZ3c85XR9aUuvJW7rLzD/ki6NeUo2LNi6dtKTqyvSuWb
vyfPU8hb9jq9B0aHTckotyqcw9J8wADNoslVjOLh1siF7CUF8hDgeBGPz7ocBC6mKcMnaDi6ZpeS
WINCHD0IxGNbNbYxVTMy0Z/vrZmnumKQZN9wUqMpPwRa9+wj+Lihi9W0yzrA4yadaAwypeYHriO1
HSWVhotU4v3IqsE88VwAICskq4Em4HipFKr+ggcQlLU67fUnini97Ab1aB1wRJM+4fAOYEFUU5Bd
XTqN37VxKH8kXYhVWVsI5UlOMOMsGGkO/KYB9tWGUYL5m+bpjxmoXpq+h8h/rhUwm5swjYOjlOjK
p0CapodQFkW7qYcSa9cy9c5+XPq7yEwSWs6TLFZ2UWvpkBd9cyQBJubwYrAd2pR11adbaOX+cfIZ
nYljzraNGtjXELN3kpGL2xD6mKMUMm3gKepwOR8EGxmjYFsw1TGWAGsQYE0MDUa3TgLgY7sujO5R
aLvW0QpDOmBjMbNqVeEchIPvRmUR/iinsDr7VVDsMPKM9qrR9CA42uKshxo2ukZAKp6UyLEymtBR
qkD8RkismoyvHP7ucg6c23ESwVn4fnio8Fpwp7I3D/H8Q2Qlz8HcJdVOlgXyBXJEeqLMm70cRJqb
ln21Z0sWtlYrlDtJGQtbGD3j0GlB/tQ2RWULPQgPqfSx+o0aSCopxwUyMf2TxE4nb5tRLyqYdNOE
82rmHWJaao9VMOBBHzcps3yAtS3S7J9BnLDjpoLgXZmDZu2SFn/pYRr9h0DzEgyEI6jt2zIadZZA
bOdfR9FMIanUKGqiStgAE1YflDFFFGJMiT9tqmSabjBUj10FweVXZPVIfI3gixKik45NBt/3cHBs
yBOGjapBv8sC3B0aJwe4o0DM9lLgIlqOA1aQvzRKAxFcxeZKCs16G3qoHkbW511UWvIuarr2oTMl
3Pdwtx8PWH6PttXm2RGGQbQf8USnU/80lmARRDOGOzgjlUoh3eedJ+345+40dSMo9qYMRqgVnnAS
xbHDJS0NtyNL6X2XWNHRyHP9UBRmfeu3KY7eAxz7KBbxAxmDqT5p1dzUToPvAbc9RP1dGCtPaZUE
r40f+qcuB2WjAud/TCtE9zkw4p2JZcNtg/3jVpDhhcQjCCH89aZ83xkCTpYFoPnOmNovVafAnTcm
85RWlvfYghzdSr4GnrzHAR7g/nhvepm51fxMeam9ov2EPw2aJ/q+foxFhcdZCHXz5IlZ9BAYnk5P
A5bt4LWBQGiwQWQw8FvwVNmuG63xm6rU1SbEVN7x8nA4TcJgOVKcTKDRwDq5QN7FbY8f6gYzh8Ta
qVoONaXG1/expit0epwMONagpMEi1lVsAKjszK+62I3yhrR1/yORzIDB59XDyNLypbIy/3M6qpPd
NAAp4DF3jWP2yKk3A4zs4mhFojyczT7TXmgagqAzCUpzp0utDGI7jH6hFjbvUibxbH8U9z9aA9Rr
J8BT2E6qLOGUxbWvsjmAR5IdtCX0Mg/F8TdqT3g9T562T/1QBQeqBbgACK0BZreuwe6Jcb9PdHnC
AlRvwKX2voWHjSjh2KHjx5mk6giRUrfumibFkHQSZ0R1Xt9DxW+ku0iZLSaUMRA6fAvz7jOsDOvJ
akH2ionyifZ59rqigMAT4GrQe2F5jweh8Knni91ARFUeJrZ7t66zHvpbHe5934CoOxTeK3ujeRvF
Pi5/SaQ9gtfx3LhlQ/Gzwf/EIj3Bl6u5Sk9ytxPwAT1MgLTYUjp4IkqXuX1DBb+VKrjoKjhQ0TMK
kE/CAHUxwOhSktuDmUn5PaI2AC2RCvgsnX6WGT2UmtZoW1Z1SOrD2H8LSCftZEyPd1k1WfeDNWFH
4huKgxVRc2MWwqPZC6CUwHbRPiej2g5iK6EQrWXeSxpq2MomeqefPRru6SqfVJF8+6C3VOkwvzmU
EJU4EYQm8M2uHLZqObtsWCD7uQBmcJEQPoSIxzUPZu3G6KrgwWx1ejo9doENMH18Qkwh0X8IatZF
28KovG2maN0naVRYqGjGjeEYx3LXbANBa565pBU3vQpEj3W3K22vRykGh8vCfrUSMGaUoMvhLabb
UV/V92Ysx2fy04ojioLoZvE0AEhlI8yHrFEceUzyZ1UYAVz0eQwiGIxXl9gjQJ9xN+lt/qRPLeYI
Vd/Xr3za1adUa4QvpNS6bx6ky2xTobffQd9gOYVTaBu0m26MMg26vZj23mibgyftpybjLIK/QodH
9YYJLj341IrofUEPqZXQBdXypHlQb+Cxq7g/+CYQ7lTrgIX4SgYprhRzU7gdsnLAi6/MMU1txHbX
gzaEAKyorwFbHa50dQDjx0yjhxjU2C1mcsO3mE1tdiMb3bEaOieqKhDtfqHbjdH9AH9YHKmZUlMJ
4HnQtkX9OgrFai9pWWm3nh/+UFSsP/0izg8Zdr5YB/Ppb7Fyi89qkMdfOEhGkJInA+/0sPchgMS9
ljwJcK3AYmVJC69MQaqbCtGLRs0MKp8Zfi0Avm+LdMw2xlhjDSv1PkCZHH+XPDfHXasBdE+p9+wN
GfCeiH71qckza9e38yYTH7wxo/HgNdP0vSRzRBEM+Ss9fc+4LSW+2rPUcmiW8LOS9Ruv7idpB/cX
eKEqlt6OozpUWEPxqs+WJyIZ7KXiNu15v5iZ98ltO4XlnabgQxeAZX2SWeVc9qJk1+njaAf+pKuA
tnEOrVUcCLnHqm4XyhYwIqNqnKLok12YgBffUlsyncBMOPzIRn3ouxlVxzKu4VKb6TRQdErrID7D
2w/n50+pWeA1J2mxptuVZPEQe8VyA02pn7Qobr41A+6BE4Rl3+UlmHvO1dIdSZ/mrs+64X7UgaTh
g1HoLifg6MxS0x1B4vYgI6XR/51anfUalg1bdBIE9Uoa6EqyZK5KzLdpHdGeaC6ugLmHQao1Ucby
buhg20p7+tc2MzuhuVkjC8jvs6JwOPBE5rIpEnRZhM3IseUVFwhHdotz+zK38ngJXh4bjk0ukiAL
p0O7qHfG0d+Km+STcYg/f3wZfZ9Z07mDWnMxkv/hPP/2wisUQdt5HY7Z7HCYCXAc8jNfcT8O8ue6
/jZPQRS04QZNzVTOl+XVCOsfHbNcytmv8itM2/KoQfcQflLY32GEt63Po13uOnjH2+lRuynPoh05
hrBJtv6Pj3/KlUvw5S9ZSsgx0YxzX+OXcMPa+ON3q/k0e4T8a0EWD7WSumYS8Yx2wvS17c5xLUGm
XHlxV1Ikb56pMicZLxIy3tTUbGUEkV3pp/7KXesznry39a7/4t9br903+QRkZCUxc3W6/PUi/4g3
LoJGim9WXZDpTgZS2tIxElprWn2fhn07rEWeSZuUnJWeYZmfxm307L1mNqu1cBuD8G1eev4XoO76
81rO7n1vgf427jxxLkaWGUPSj/k8MXaei40Zu3HtNvvpWL3Uz90NmLL1juMrJck56J+eQRGDkOX3
nwZTVVYizRPSXWd3KKBTe6K23P/2UVzh+MD3wGG/pFxntfZ6vW41/iIRjU16VgC81VnrvG2FlTX2
y+RHcRA6zdn86FG1G0ffZZwcbtakdNe/xL/GvkiDGfgIJBxbaO/xnqT0eRYLhsPKYn41BjUf8DAa
wKZlGlEJS05wIuPTxa+WfI+Bs12tKWmuTtiLGPO/X0yccpCaGGME3UEmgBfJQ+AHCPdPQ7Um47w+
RS8izSnai0iSR0VCKonU/ZRfw338QNP42UhscSfb497bYtGxssjMf/Hdun0RcTE/fDWABFnPzy/m
mBOcVKwis/zeSH/UuCx+vGheX9Augi0mxJjK3YRhyjw8ZUe9Ltvk34I7IN62wUfob3Mbw6HfHE9W
4s4b+geDXG4JiaEKaqwRd5Yc+Sj39qmLG86xcyYH47+HNVX4lXoEX/1fA1UW2wMmvJoYzU81OZff
4ak64FLgYKQkH9y5P37tS3ufcH4bb7FTCJUkjrXH0mYN5jbvX2NOb+nPPH8ucs/xqrVyy8oHsdwj
LAhjOIbN7xFO5mlGpxg7kjvDyWKQZGDYd0FChescqnkc716kNR+loKnNjcNvvw8hl5UijGgPU13z
yJZrx656BzWZOm+2XWsMu/ppcG5C5SCKENUWL1Ehv5xqMcGGik+e55oC/o2/ilikpsNa8v7aoZTU
/V/RFq8QYEQqyiLRsnNK4xkO6rb5cy70ZMAFP/4erm3xOpsRmA9VNN7R0WKlUsUeCKYT1Yp8IwgR
cHS/Xttvr63Ml1EW27zpwSTOs5ELlZVuK/+stxrWsi9/YygQWDSTBivkfYt31Kliw29ASmpg2622
vuv10tPfCAG6byYnqOq7Jp8glozR5CyJb0r8JdXDAxfG7x+HuLpLczr5rxiLHabAsSEYG2L0zDKb
umKob1rq0+AmXe9gcTDKIGCygOQbxdwW0n5dEnbtm778CYutR8DhMMtCfoKEZ4T5JdNv9Bbku7+y
31zd4nTqmdRNJUN9V9BMBa0og0nnUPvNe5Bs7Jm201631Ttj3KDK2gbHNb3GtbIYlz3gFDPQgLPY
YtspcViVIz5wni7G3N0m+YWdc3g7a/xmcWHo4teM2esWt9mBckq4kTZY2nUn/9CfNX+HaxIPvfs+
oCS7a2F0H819cPo72Dae/8Xv1Oa75MXurwiiGaEKp5N3Bz4NW2Zvkz9mu2AXb+sv4lP/xXL1fTS5
wmFVP3BtYb0MvfiOcGcT4y7mEQ2FslVx2gvVZtsNOEwUgFKru3rUbCVMNlnyXBn7PF/rdL/+Bfz1
jrTF8pdqtdAzXdhSdvULiGRHT4/q74AFvttKR3aUP3mQ3REDtNu/tVJdxF7sKmMaYFI9ENtLgwct
1J1i8H4Fvr5f+cqvrogXcRYrYlAZQSUmBuvuAW8/yeaZmq9kiG9Mez6Lz2lw3c6f1nIQa2Hnf7+Y
VvDFKtwz5neL8WFHg29c3kXR2plg/oiWW/PlDFosYew2WtOVDG4Gcanb8qF47myU1rAxKfdtWMFe
5F2YbasbHwrgx092bYSLtUupVTVKyK46rfqsD9CjZS5UQbsS5doh63KEi6Oy1sRT6k08R4Ru2O5p
yRHb6EM7GEdazE5FX54rNVvZ366NDMUSeZW5IYGr1Nt3VxTBYND9aSAZDzA1ibeF+jwF1crIrq39
l1EWH1+RgOLv1dBwsp9VgCOe+DLFhzhZ6+5fG8ziOyuKoZ8wYcXcvhyx3X7RMp/Me7r5eDJce00G
2WsYQehz3oGiJsxFcdT7v+ydx3Lc2JqtX+XGmUMBbyJunwESQHp6P0GQIgXvPZ6+P7DqdFMpncqu
O7qDHpRCFCtzw2y7/mV4ZCKFTojbctLclKqGRWtg4hZekxlFxIscB1fSEMql89ety8tNnI6Dr82f
DHJJqduGYr2BWaS8ji4ml+Luull1N8Z+GQn5JhycyZswTU0cKjYsJa7lRG9/fRVLI6cXsVgigz3K
hgUZ5OduU6RJbM51YaAH1LChF+0+nM485t+9TBOpAajtYn93CmzUpJTNfV3zMuFlksA2kNhjmJXb
i8q53dGv3ZPtAgmM4kKNh5xx0m9aqvqKEBErvOiFUnWl7/pL0l5W2CLsmkOCTj74HnnnIL7fLElY
/LLxXzqSbKqnpDLKcWJq6dyhTk1yl26DPWUlcn63xPY4BJA1XrTVn2RHFACO/r5chcYlVTch5+Id
fepgnMsN7rc+EVvSeBGQnVRYN6VlnnmHv+Ek/9zKSWelkD0PZjPQT26NW/0eIpaH6ZA95Z52HL4v
tjnDpjwnVvkNDPBzq0vX+rIgca4qBFXk3moHeuTBeDIChBbVejkiB+RBMtM9F15yeXaX82ufpWE4
rVD3EEX94iiM2qfO6nyiz74s+cLSOhLcfpt7BKy8Rw1JBEcyObAZOdfwb9DxpWHWQIp+CvXsk/GY
BvkkRQZ3HG7Fnb7jBl2AfyQuEbvOi8SdNyb6ktG1fhhrTJWfqKM6S58+t1D+biR9uY5TICTD2bkw
pZHgNunal/cFhc423Frd9V9PP79/w9jFoF+kFoC3z89vmARyOTUJMgW5nj3JK6/a92wnuOJ750xO
/6J7+p4E13P7K/mXWY+n/KXV5fdf+pVBxJ5VKrOBYTQ2uTxUkt+8DK0HyVtnvSR/25e+NHYyKc2y
D2FSo7FcHu0+CKC8k7lq3Z15kueaORmhGK/J1dzyJMPt4ru92KrbxTpaN17vljfjurrN1+H6rxs9
1+by+y/PMSLzIqsabs2fyEyc3rXeJ+3h3Kx+rpWlr35pxYK1L+gRrRC455H+q86rgJgtd9xXzuBY
433lERp1e+7mfjsEvry3k71i3fW9kk00q1skHkW3FHVt2At2lJx5defu72S72Ifj7CsTYy0cb4vk
I8XbLp7ODLRzbZzMK0QsxrVV0jta/0VpryXCzif17a97w28fmIrwhoUeU8BTNTLZTb4wzLQx6MW6
U+p1J0BfbAVoTOL27zeFDxgNcVoA3zt5N4VR10ns824sQqqK4bonmt0kQVv+28pnPFMJk168jthY
/9JQBiVu7OvIYn6KKf16yQ6Xci9ZL1Kt8mGROKQrZfs/KMf8ZorC6VNbDGMQGZMu8XOnb+VWmy2j
tNxp1TvllbQJ3GS1lJ7/R+bI51o76YKwXmIIomQa14R51+/dsd3AuF2Pr/g/O2enquXaf950kofA
dI9ZGJoR5M0/3xuxTkVnDbTWuP7aABl+KC4WB+gEhzWlXM3XPYUmdQOh6xz8/Zv1lU3uYm4KnxuA
55etWtPPbO4l322r4lLtbzpR2Sp+dTTk3oml/EqEZwo75koQ7gjK2U2j/0DSHGZf6k09z749KJLj
lxCXSK1Z6YLwNPjlviBhu812oySSMCm/1JX1h0pkSVghJ+Xqj2dDxAo/f01c+frjP4/R95pI5B/t
//0pmOXnD/3zsvzIb9v646M9vpan/+dPH/z/I9EFEe2Xkb8kxvyZBHPxmn38xz9sbNyi/PX/eK9N
8TXY5fNjfwS7yN9U5oGFRY8kYVG1MC39meuifUOUxPAxqAEo2L/q/OrPXBeJyBfkphY0KQVpOX5u
/5XrYn1TJRH4Fr4HCmaY/8bfyXWBLfJTb1/Ol1ApmEAkCz2kyKbu596OX00mdZW8Msh8gmpE4OWF
H7aabhODnV1EHVbFtpyN2P2lJF9bhKr33QT/dWx/mGYavnaNpe9NKSkwWdAMEV14rzZuZg3KVpPH
RlrVUhbekonWYwOWZRaEeF1+kkr4nbYglArfNVZtjCFxLcMH7iqsFORsblfzNGrXilLEW0UdMjKL
B2XMbLNVtUt2of3g5NSE4Y8HGdbstSo/NzAC12ZaB60dhV3ckRxdkHaYJBVYkTD31VsPHUhykq7R
ryUkPTtTG3vCHcZE3idNpq4DISyfrJHU9VIR2SwEQab4QIdZ8FyYDYFRSpkbN5kqBVehXxBbShFQ
XGdDyWamFhX/tc5K0F+4fttGM4cKgpBVtA81BmVFAQutF1pPVUrL5zCbm/C1mx5bViUf+KvQoQDQ
wkh6MULTnx6koRIPTRNACW4q8ZKnKIwtwJqAMXHt6822DUaoh/VUPo9ykIowjMdsJw5JcKVJ1bgL
2mi+lNuCMM5KyceLFOd3GyekCb648WAMuYwwW9RTp04kYVVWAzOHIkdbtWkorkvFXO3HTMrWfmFa
93Uy688tVsZvmk4CsR1KAihyHhuTJ4O2H1JfxAFO0eLiimjaei0M+OKRLZ5cpqVgenOey/u4VrEq
SjQSdaOmesR/u4LAPkz+m6IN3YMxSuE2LNsWXLtFfTHix7MpJ9niK9KcROMwJyK4KuMrPEvCHwMR
wBN+BENXb9Hrag9qaJS66pUmuWwyVGNvRIi0IvLevNQkgeC8LrDG5n2qJrHJgWtm64ZExQVNHGT5
Se4tAjEiIbd7VQgvE2GKG7sHyG6BHOCnOr1V6QdphgM7Fn11qHx/OEhRPe5LqPVePBOol8p15sK5
7J+qnvwK0tRgGUuZRoix7N8MQk48WFDOxkc8JNFR77P+Wo2H0uuMNFuziMMNZjn/HkPsf48FUNRE
TUAKoD+u/MUPSYpJrh7KCGMd0RdddbGCyonR9bAK1l4bTfGxU7Za47WuO+FZq8XxEA8W+W6TweE+
RJCSEE/8XFRJ7tUcXLdjRjpsPhUtaWgJkZoNu/+STDtXa6L+rdYYbgTKiW9tbk4XcqVnj7HW+ldT
UpMVCYFyZyW+8jFnjXQzq1ntFFg3bMIS0qxNlHp26OqyOpgzedO1xbPwC1nf1FZcuFNldAdTkH9g
PoE7UF8rb3UYJpdqqQ07n1z5W0Yb8kZRLInf1BI3VvpoX3ILi2ymX5d+LKHtgWMYaSY6liSx1kY6
IvTQiQEPDSX3UqHt7jLY8bYcqPE2QXr2Q6AjOa0YdNsoLS1PT6XGEY2GSOs5Lo+Q6ThfDRE7qCAo
r8SuGI5FqvaXfUkGoC6G1aNWD8ImM7oCLnFJcEEa1cfW6oZdWDSqsgp9yX8OgFvmeNWjMTlauEQO
XqDERerKqq842qhF77KZda7ZmJYT13q+niJh3A6tUn8n9h3GdxwYH0lbxDCIxOmowmL1wOGKSwHK
e2DnfRVflFZtbUyti+k8VaKlVHVSZCIoSJJcuVBhKHtFkzQXljURpNfKjdcg89nhTJk4GunkGVPj
NJFQOsQv2GQX7ly00kGQrfk7+hbikI1R7I5VNjeWC2aWDg6cU5HsZSPKCicQVTyeArl47Muw7FkL
8uEiiZXuUk0kNdp0dZG3NoXYACK3VIeRA+mkiokBJEvgsg1z1TjmyqhfJUVFtb1rc0HPmGXLcDgo
VVX72cpPhUa+L9TAilZjg8OorWRKCx1vRsah2aWRl/mmo6bzqhP1bOdKEtxYg5m9lQNnPnCfAaeN
zo8uKIbiHhIPUwWh1qo+8spCKyPXxAq0aRASXzwnCAao5RktUcVGQHInC+KSqq6TQT1C5+fSUDVC
ZE0FfSMrfijvAmmkFd/KKZ9LAYHBTpiqujfABN0OSJecMY3bjR5HpXrRTuVImA0ZEbojaGl/Y3Wp
dVdkcnPToKAjINco5mwlVgFxOGKXRo0dUqXd+G0jLHmuAknY/HLTBSxQdRRqayHUtVct86sXYZFs
qhvmuHLbVm39WBE/Gyd20UQNJ90Md9Bo0P1gRUZhtB2DOFZW2pzFtV3lRah4uuo/VD3qi5UV41ro
haEVPweQ9qE0GsQ4BisYoYL0HaVXIm5bo4jL2S4MjazWjdAL4UFEh2CR4ClVUnmkg+YYmEemP4xb
P7fylPkHhZZr1dLcr8R4lvrQrgw4uxfp1FbDNp1Jz7iNOy2VPkKCDY0Pze+U+SAOpIDfE8GMRiaa
h0PbqvMGJ/uMSWQcIb/UZrSB6x4qx2KeY9Hr06DYT2KtQ083G/RhhH2n/lprzTqyK8z3vxtR3z1H
udkxVuP4aCaFfG8CpF1RUeqf2ngQHmSRB+/qFemtflgGmV1SKfHtOJnKCzRW8ruVCHO96pNEeysw
KyCsPm5g87d6NSMPa+d6X2voDlak0M6o5YCoBHtqtViykzSsb8p8bFNHVcLoYRpr625Es3zkP8yZ
NKPtkEt0ZPQ2kiTvSrEvnktJyrFVJXt+3s7a1MKGHoPRM8Q48BI2kuk6l+fqZop8cTP58XQL0Eqs
qFnNekQ6eFDDwB7lbT7RDbQqjJ4IP2v2+KaRltiItQt5glp1GLQVxgYISC4GsZJv0rTy102llRtx
Dscd6sjgtopMUnfCtHqSqqF7gnafXs8iM4UjNX361g6xdl2hmWOwSlkDiyWFamYnIPoNQdbxtNOz
DLqe2VDDWwVFhrbRL9uDWAhWsVK6CACzryvNSbNhuC6gZCerurWI246UML8lQDCj6lEQC90YCXNB
hrX9Vp+nGTNctl2xraWBfJuktfVE7G25i6UiuPXbGr6GOjSgzR2r+1ZDIHoxYyr0aCAjZ47ou8zO
Ij+2HHTQwavVTKpX41QOnaSRvnOPKjHEZqjdSa2ee6YUCMqiwED9QYXre5ETS8l6bmoI4QVJ2DZV
jQ2V3+rEkho1xYZ9HJTdTVxlEu5bTaA+t4be3iajqh+0Icyqx5YHxwxOXMC0yHLa0i46jvk2wQUz
29s2HO4HQ04+si6DeGjVga1WaugSpRf+iFTfvFG6Dl2qnE17eaiRz7FQu31idHeiVgTQUBO8yOWJ
hciQcv3BH7JuUzGKdoo+K16iTPW2q/XsXtNS5ThLo/kxSqiCCD8kqtUUzHDbjDHJs7ysXRCY6q1J
aZ8A2dG09ZRu0Qx9d0e2tHkjEiR4iRZCW7XtjHFLok4Xklah9SlLqPfTIHhab6Qb36qbx1H0q8c5
joRd0QXhJkfOS4a9IBFRTMJ4EGoNRTXRemOfkl6EWUg4xKSXnhQjPtOEJUlewLW7jATszFD0Emc6
7DIUuVMTXeS9mrt5RvIC2EhHKDCKUD+PqrWO0cWhJgF2r9aTdqH1afoB9Ck+zl3OyIqtSHqSjRG7
jcms6jd8KM1jzELxYVYyW9tOrM19VcrJU1pM0wfISJ+tzDGs3Tr3OQho/mTUm6TuRHeQ2hbEJWvN
Q4fMmQxdLOI+0nyMeyKn6yzcKkKgvKmNpcZoL4Zhh8Wv/h7khU/jZcWKIMjqHT5n2YteWOWF0ogK
Oq64EV6Dmp2ToxZG8SzNUh7zlqz+0lKCDufl3mS+MSESsQpqwzbTa3HDNs/atNM4f0w5E6k+h+RS
x0NEjtZMxp1bDXF3ObV56ag9cpYoNfDnHuZhF6tFcTnFZX2U2OxfqEGcPfnwuhgcRGqjBoxTOytD
/TITkYtYWikcDEuY3jg1mh+FJMXrJpGmQ5b5bOEaYDAhbi22ET1hICwX0YHdav5ds7TmCuvsxMXo
Ir6MZT20F/qETU2Jk4kQK2sQKPVSL0qTjYZOOrjUYB2s5ZnxkE/ZdM8JK/7RMjk4QWNGa7XV2LKr
VqLdGr5AYGgiidf+OOOXPeXabsL1i+Uq7BskOdXUIS5CT2YESvvc+3XlGYXfP1hWaUW2VXXWRhO6
6Erq0v5BDkYYN0lRo+0hzTp4rtmrYhGDHEUONNVr05jwSt+aPN8Uo3uqf6iSiIC7w+mBiRvxoRtM
tXlfCHKzblhOD2ZDVv0KF//cA/Zp9kERIKVRlQEZrwRbZyqEfcbe+tmyGmk7BWLgBmparK2KBO1w
aG/Ze4mcxOTxupu0/N2IBvOy6U3hBeEYsampXK41bmWt1BpWbWma7gsj1Uk1bidHT2rB6UbNeBZT
WSwcOZV0YpdCvf2Qa2F4EcZMfJIzY7g1SU5/MuUwexAmCxtHDuRIOfUofMrlsL4WfH3e9ZFk3c65
hJRVFbXmKJdSdJtaY+Il9AcDDbquPWdGpNwijtVujLypSd0e66uwzVUHXUm64VijP1d1x9ubUFrZ
oRLq0qrBye9pGi1MI1DBbXMMABl1QvLcpvOwmQVdcLVQaVb13IaXhdw1LgrrbjOGcvMwcoR7HPxA
BwJI5Rx6VmKIBwCVGTA21W/DPOwoX5dlSxSANuuOgkEEiqpQqW7LCo+7kW3icyII4Zs5KMkNlnHF
G3ujXHRzJgHXxJKIqa630sAhkz5Q7QFhM0fyJBe2GcYzEbre0XrQG5mE9R5FJjx9Y4gfWsEQLpXJ
zJ8FI+yfZZOhaVtjjIyOb5OJDSsXkfMy2faMrMA6akDj+OcbRu5JtETYeZ7Cc+ygua0Vv+kvZd00
HbMMxSNJaAmHiDqOKlvNZJZoRkStr8xUCoK9HPYo2XrJr5FUl9pd2EQAQDZGA1D1xIYR+gmH/S8y
+I9Pl9F/n/W86urX768/g4KLL+mfac+6+U1f7EqxXcFeQyTA+b9QQd36hpwLgaSpgOsv2N9/o4Ly
NwWrEayFsDbBCHHhK/8r7Vn6ZuGzKi9VSpJLAfT+Dir4C7mRa1sQRvgCOpAgli0/g4KgQbWutAAu
SYjAcy5via5kd5L3T1ExXHEa8lI5clT6fODHpLrrzgCWYKuz8kPjXGB/AVX/hJe/ZkFTN/kJpDTV
5XrIgFZI0CVA9BfHI9Oq4igAN3T6SLnWCzZmiknoeVF8tzLrPsZuKRHagxS0T/ocC+gp96XJ+lT4
TlZXO0kcb1VOtX3gr8wifpFGrHtZMTAsWM1K6RqoDSvfXI9if2hygbn8wsIjRFTAiTLS/NR9M4NK
+tG6qC2OeUIcOf0kCC5zfmgLaFZl9cosIla2ZsrsLvGwTbrqhxEX8CFKXHOJURej/kVRopdeMG5Y
Mr2iyjbiOGzB/XalYh3MDBWBehTq+yBu9wK4iNVNbhz/CDronuL3JGGCKa8j/xBH0Akha4zjjwAq
o5i9+OONhUVA2yZuK6fku/0oCSIkkjqOdopxAda5avBAz81nWC2YuVyFxTHDJrnFmzlIFBsc0NaX
Gc/aByxUfkJVp1a8rMlsDZdDVXtsUmCk0ZaT2lvKdKa27cLU6YBX4eR5efBQ+Y9pfjdnxGMPCIJw
LqkxXakuCqGwuVh7itkkTY9+tPMrc5lvV6IA4KVEbu+/zjLnUjlB9izbtZeZijfireEHuTvi35MI
jaMLwYpdPbxlEur1qeB8I69qpnZimXaSBLEzmjZ5cFHq07ZIghFjAU71xbtgvg+I27FomexB0A41
iLHVXNexsZaqB3m+tsbloWUWuRnWiLKpDgj1iLehCRs/mqih6HaYgjtEEGvpA8oEWIRoVZOvQzC+
0MfhRLvT1LVeNYYTEjCDOVYJTyt9rM1iWFmCjLh5Vl4LJTiKFQezUm2uSnW8TpvkORJmc2VpcenW
PUe9NkoO1mAEbjYv7FX1sajUyW7mGriYXGdkvuy8IbwXm66bZkeJE2otZk1fHuC2ii8ziV/sRnxv
rtO7Qbzg31hFvFwe2Nh1l6WGRbfFvQjzjtPDJYYZ4Ic/qu55gfvV4s5gXGEG4HSJchHPN35YcZJ7
i5vBLoduPUjZ1m/wojJfu4nrGN6U6Xuo3QxYOxhmZqPj5RA8eZwWnKHB+1Ns7aEd972GH0SqrH2f
DjMkthbPHDdx1PBXpQDyYL62zbGam6tRa52ynb2C95UcMql5yLLhWs6+q7667RISNhDaKPODMsrr
UYdsxsMf8/kSAAUpYdcaThPqh8KSjk296cnycsNoO0SviVrZZYdBUkBnfRtSnqnRvAX1jZxLu8bf
mWZ4ibrVVtl0o/6t+avUhasgSzxW6TtOV8Fw51u3o2RsEv173qB5PhrttTH4PO2lE1ypys7IyvW8
fFT/EdHLq+puFh+Nxtp3cvg+yAfBX6tq4Ul0QF96IfoNjZf8IuaHoSTwr52PHYa6VrOAZeZRyakv
lkc4LT5cV5UqiqCzh9a5/hRywZh3q17xV61h3vaKCuzp30e98Bbn2NCYmNAoojPp5mE5Iqqxo0z3
YqDs9cDftSqCpVi974vGFdm++OWt3jV3Ner6Nkxsagr2HCtem43PVtkfw7hySZ6ws/nCnBDCmvjI
1hh0EjuFdh0zh3WaFLxqqb8whaq067h90+YJw7TZ1azQ6Yu3tlduCwU4wIzDe12f3sPpR5D0Wz3E
UMUf1svklJmvGtCQRlCrfh+HxPaAc4jJY6B6IbYtuoQVIYelemYu0QocB94zc9rKbXShAv6wP96D
g2H8QMm2zR2teS3UN/xEbUlk8Knvvs+0EimAjhdWU297dYjsosQcGsPPEr8zsxz28tjxoMvoRY4G
ovOwb8Z25A73joNsYP/QS5cT6Q5lFO3ZPtv4Tr4KaoCpuQXWV/RAduiE8KOiQHCY9athXCazC5bX
1ZTnD13TrdPO2Ml1sBer+pWYeOw8fMIahPwYDuImMEo2mdZWXIx5I8xgMmvaTHN/xMrqZlQx24ui
NxNThzESr8E5DvPUfuhThOHAtC6S0i6bQ05XyipHzcWVUrQsbmuhfm/Y8pZEB60iUd0GQ4ZAYcwN
Kgvppo6Ta6iKNLXpx8tcLZ0wlGu7H/SLtuMhG74NSLn11cHR6elaUAJd+vcm/bzMyDNM+MaxjXaA
j3s5wxRwfjeHboUr2S5SYqcRd2V9pypwVIXETbM7f+jw2qqZsSfWTEDcYFqP3fdUbVhMo1Xp3xQd
etlJXTdttqlScS1g3mW0N5ExHjROSWJVrco28NBfruv5OqjexE4Al22aCLjIKwz5R6JvgYg+UqIc
jFz0CNGDQw2yoObWrVq9Wj0RcLhYL+tcdp8SCjlVsFdT3HWKbCWpxWpMBk/BXDdEIyVZkZuyzcjk
0hvIMsIAIyzrlYr3UFY31612EyqvxJ06ZVk5aQTaIBsOloyuNN9jsuJarbJi4nTmMXY1LJsM7QCX
1RUn0037Y5E81oO2HdXGqzDfr6ZqxTbIGXrhUEWt2+vAShaT0njjMydFHWrGapuHytpU+KcI/FqY
3FAQSTp6j2pWrCK1R0ZfoDxhmQIGKX30zY1M3bHQDKoe89pk+uz7EssJ0eP4DrM85yjeAnJHSCSw
o0mZJrudnIDJhbdhA07+Wo/ZahTk+yl6jmbCKgptBWDsSu1zVgZgyZarK4Vjxb4dCG9tka6t6b4p
MyoWlxH+QXEX2yLOwcBBecCUT9esGaBKvGraH5V5Y4Ws0vJRLwdbaB4zTHAkHlSEtr9QBUeWXlIL
F/8ksScIhjhD2LPFNeNLlD0k8YsixhiRm046pw7VIBx47rX+UeF43FSyO1FgTk31wo8OLSzXMvLd
qkfTV7tm6bshidN8biUomidr2l0x1vcFM1RKLbZnX1iOTKGCsE2Yd6gIugCmBzm478QsXdVG8jSO
G0E+dNJNIVxlY2zPgYCdRnkvVFdFfx+ZXoAJYHw/Bc9yIT6qAX4ngYAyOxa3kfE+49veyYqNmGej
RZSJxfeJx9/oDM1A48KEH7H6LgelHZbRKtEBmSmt0j8Qssyq1w2Rg/R9pWsAhx3liHYjJpdW3dqC
7M0sqqVSX9QBRLuBN2I89tFodyM7mJkNabAOIstjed1S1lh3XWuLQ7/xU2NT9oIXyBU1zHATpc06
Z4Flb+/pbG3qHppJFXA+lq+QPgGpJhcT4Lqc0IGWASinq6WwaCiRI1DfAWBqI/loDYKzPP1mvq+m
S1MQ7Bp/qzbcj0J6WZsiTlFEmYayzRTAxgwKW8miLnRgPW9WI6x7dgGtIVF8GYG5Ri9vccRBWNsX
il3I1U5NRluPIldTA3ucHnxq+km1ys3cqWZrVUXyoVFfRKalJH2upo0lXApFssq6t6a69QFZLCwh
xdTLZ7J3+aBYKk4JXDuHmd1intfj65SzKa0QWuF0uBkjxfM78ahmIvXdABecYDXrUOD7WyN/05Xv
CaVHDefcGNVbF3HPzTqSH3Q5coFydkaJllRJ7Ex7V+Z4P8a7pCQlGUPjruDW03FLet0am7ZVjQmg
xacsoU5sP8VlrCL00c47FNR4h63wt9lqanfEkm4nT5Utl/oqj+PlTBS4auNvLFKLrSlydDCnqZlc
S85ucPh694UXCso/zFK6TbT2ys/xmQOyl9ntVrctDMkzZ7eFufeVTPV5ciN/HVd6i4PbKYM2wfgm
6ltZduJtsKFq5CprYQ337gxn9pRAuDRDMN1CMCeQAWe/nw+ssMwTwZASxdFZmdTyaIy8v+HMvZxr
ZDmlfmF69lmL99FEI6DatqW+WpkPVn/OBvqUfnZ6Kydnb6k1VKnIU4rF+PebP6rr6MVa+RscViwW
TVtxJ8KgKWN9nDP7XZg+p6/q6zM8YQKNEjB0yd7fGctrn1xmZoa/Psd/Rm/90sJiW4yGSZZ/yREE
3LOaOQoUpyFCUF3BW1VtVuPV4hs+PCpnvKZ/SU38fJJfmjuhDeYahgpkHMsOfhEeFm8udn4tgYkO
1SSiGADSvXgXrhOH6QBjtHPN/7a7fGn+hNQadXB1RoPmhY1xObiSU1wXqm06ybbf4aPPxAF78RyF
8BcpxMlN/xIXOIhKk6Q842HXudEm9oq5tBdrgoUNqjd7WEzYXp/nkZ97uacSL6p6cwftZ+m3Pd4g
i6rd3xqusc7daa+dYdj+4kyw3KYmor1Vgb3QM58MeCMS535OYwK0KZqgTcIIpMEqufOImnTbj25/
Tlz5CzfztMWT0T8E+If2GcOjceO7cB1utSfDGx5UqN7KW3CvbhftY3WluN022yrr9CZ3Iyfwzqn5
f9EknF7HyfwgU2A0rYY7b9y02YyOjwyjNyHTA+HiOXpppl7yzAz7OL//Pwzfr8/8ZILwx37s8R5T
HGHfucpnsJB00aEBa1fLnPTXrf3MS/wD8vva2DK6vky2IQI7ZnsaG4e9yTY3nRvbj+Gf9eu/bui3
YOfXlpYr+dJS2Vb4pZW82JjgKOsRSz22tP5hXMle6iZER+7IHjqnizrb6gmDWm8bCEvLimXC7Los
twoJweaAmajth3QkZWWpGKxLZ+MNlm56Ogd/vduTSZEok6HoTdpd9K2QIV3m4CWXd5mDNcE+p9T5
7SSs4WcDlQtas34qWle1RG07IWM+Wg2u6Oqr4mjss+vg2nCxId5b68xhU7TObofNOYnEL5ME5V2d
duHRIj3FU/1kBs4LqFf1UCtO/QTG4ij7kEAu61htlZW4wTX03Pq2TDpfn+1Je6d5f37SgetItNd7
00Pmck6xx1VypW7Om5z/Ms9/toUTAFIhrMfl0wkQAv4gWlW/vEfJ+5TXO+Vj/vh9XPl2fdGuLdzy
zwzJz+v/5f4U+MoKRQHRPHWpMLM0ahNxYqQc9N2wTo4NEecx3h5nJVDLVHLakoobkiEiyhT1hYb9
dUwKejh2kKAZ/Z5f2/UduJPl4ea8oXhn65Rg74XteE7Qt3T900YRKBPmhbvCrx538Qw1oEFAjME3
/tCclHNs/w0SRkTxwxI3eh7/sWv93/LYP3B4/jIL/0Kc3+bvRf7RRK9fWfOfn/mjQIarxjcWdwvR
7/IycPH/V33M0r7JoirDjgckowq2ZFX/SZrXviEthzRvUlImpVrT6DR/lscESfyGZBGyA5E/fKus
6n+nPkYd7mc/RFyKcPv/DEdDm0zApnnSQTNFEnOtivWjJc3X3jFur4sI5GA0nmYczamkBBiwS8Gd
pGWpBxe02HXLHyk8yyDbdmrktmUisHvRRGfJ2LCzODFmV++CYmdMUeZkRjrZJY7rmJsJVb4zKMdl
m2Sa//XXz3/9/CNPzXxXpOK7Ce2+xsp4ytftUJc70SR5E8KG10SSvkYpZHxyA/Nd1UR8Yvlj1LRs
F0nmv37z+XO6NIgb/LRKNeO73zXbPz77+e///ms+v/Dzq//9//PHVyyNfv3K5effXg5KC3E1BbNg
59lgweRcruzzOz7/VgWCmcAv4qH88dfPL/n8+fT3nz//9681MRFnl5yI42CIrmwWP7pWvrApEoEA
TOOWwmxqz/JdGdxF+LJmQWFvdtV/svVdS67qardPRBVBpFuMsbGNc8cbqmdYkkhCgEhP/w/oefZc
Z9euWotCQPd0Y5C+MAL5sTl4vAyCw3bLUGQ9bUrqRtugQtsoAPja3wRaLvbICqtdgMZVuY8Dr6e7
CJUCN0qHAEl7H8dxZGcfXH0Cb3EqMiT3Hat/w9IQJfVFf9aQIev9PRzFyXbTOTTcLP8eoJ+b7ekU
mKiSBLtdHKiShkEcPOOoN/owek5DHkkgpm3LvaO9HBFffQZRrdwkfqLNWJ7jyyWqDG+fXADOvCdJ
UnTvWp1uIJnyW6+KPa98FNwz7wTo1Bb40w3Ti7Ms/d+b83ZbMu26CdzUuwbb0y7wqjIKdjFL0x+B
ngJqadOFknQEmGEbbLdjlofbYBeY6J8FuzuA/flm+buBrL5P9d3TnA/I/svWGANWCZAzT2nOsyAu
5XyKKYhyjt2GuL5B1BdffkQKvdgoSaKs6oPo/T1UDYqV/bFBt7KXhQr1WexkNW8p1GvxPKAn4c38
YyrQwRZ21KDgX9Tzq6T+e6Dm/sOoyU8U6OuNx3v8GdtAju8ENQN81PvzGbH0ViHyii6A1s/P6jK1
+d6f5tdZt15Su/wZxKDmXKI7br2C3zvu6+cnMD4jPqGUQ6TG2KLsNGrSDSV9B8ckii6+PsfRZxIN
oEeIIDmGU1lH4ZEzJEpoIIgmO0Ez9li4PwBzB2PaLMHI3YCnEUnPPgVxDGzwDl92jAbQKVIVeje9
iqf5UKGwDxw+OmAghHkg6FhkPygVxgEl2l53tTCoZ/QVXED7JAr7Mbi4xzimAXordhjFl0hvyCa6
JCobt3goPJqAUHKsKeNbAtRVO6MUredh1o9nMT0V5xeOpknMA+ho19vockk+k2TRY03ej0fQPAbo
C8rAkpBXd45E2SKcmmURR2zdKPB6FGBCMZ7byJvlLro8k84eD9HnZyJZfU7eE1WiFaS9tKKPU9/a
ld6m4far4Vx6NBMCqwEVzplegoCZ3X4X+TCcwJMVV+gcRk/8MbKK8MuKomV4UhLL/ypIjoZkFqSK
PRvPBMCIVVVYMHXMC/S+besL2sY3Q7xpFqiardgB0ngLAnBtjFu8iyG8/x7HM0qVqOkBqYzPHuVF
touen5fPBF9l6IxNFB3BUIGYCmg+5SMnojnkHXm0bAIpj0IFfbZ/O3K6iwJ6b4peSZ5twRFFvfYR
/rPfA/+13x8eB+BiAWHaCOBNXZSvUuru0EpHj4OIbaeb6EnRA53bM8+MTcYcKOC3AzR4gOQGbLzN
0avjMWCSe3TMdq7dHgazwTw1vW5OQWDycY/nO1A14F/p74DiDyn0/LDctG4+CqGiJAKyD7WCkRwV
l6eK6hu/ye4ibdU+c8eoTJvPTnh43cp5p0Szc/UvTMYX3CzKjWN8j/HyGLm9jy6fkOLkB7wQtrhQ
Cpz2xFngdLSHRio8LXQg0DIALlDSj56R5aBWH2FyoBHjIDP49jlv/OssBtx1F3m9s7z0hQEMlz/d
8mqI9KzWQ+BPAePrjJ1lQM/yw1M34AkOcXCPkR4HlctDTHyLNjRe0ItfDS/U+ajq/DAWxQ9raa1U
/2wCghB6gx5DFqKG34UzOeIZK/xjcI8IZHCW2xSVlXeNogjPDl7kCOgtaaoAs9GM2Yg3+hmyz2M4
SjSJxS8mQ68DOgz/y8Z4DXbCa2546TSUpQdMZubknyL8tcTAwx+DNYhf3Dlb9DVjf3JDj5AwipKi
bw5J8g5PgGxnbixMEZckDCch9+ExBG8EuWFbbmfTeAV7OYT4eRuVVv2K3O5HP0Msn1jIYiu6s8ef
VLu7mnXqRHmP0e+y9rg/NHjiWwQjH3f/koywDYiSz/cktCp1ACjh1L81vYisXnHo/qMlzQHqZpYC
2qMFEy/LeQw4/dOF2yYVEEIIKPTHhYM3Tnf7i9HOHpaAU95078HuFENJ5hDcufK38T0aobaIV1+2
2mt0mZEqRZjLwkLsqTQ/qky7ap2HG6V/kBTrAWwuvMBi+YSSq0p42+5rp3gL0EGv3+OgbfvzupgW
Np6eS1R0zwSv5Oxi6sYfwzX8ifDiaDGP9gLEv2L+3WTqGqmseMdnsEwSRzHmTYkJ63zBKuqGyeU9
yp08Ct/xX6hFEupllnNAO7YK3VYd0/yQgD8XSdT4w2Tk7SZEntUHyoXcB54DfEdevwkJn/dh2Fox
g2WP0gdgdkLfsp8OGuSi/qll6ccMltJhEv2fDfMHwANJ4W5yG/DVwDDK6mAs16x764X/PfzPJd9n
l+G6V37/BsB+QZdMocO3BE1rkPi99zeSWsd8CZ/+FV6VLUv/RFr/iq/+XrqGVx1BS6QcKV2M7hA8
Wsu/7vEUcd0SzK17f4+tQxcfIQ/+XrOe/v7pv5eryv5BDGjY160y2+MaD8NxTf+zu9414JBZtecQ
4RpAwN/bTYfAeomB2cx74I1dWB0gmIHAhKZRQFp4LQ6sn8oOqxHC63UM/883JoEaGH3gUwi+KrKU
GW+GDkaTXnbwXkzhCwDt9uqcC4G+XFXALaFxNC8gRqzAskhqpYuzom4X+CXHhD/BDTZrunrfzFjB
K+WM0Vy38x4MoX5Da408YBpl3P3pTiD/8ViPVKxEG7Ar8sN6zJFwZBHN2eY+Om18TkhatBdmDu2F
m2jOgHaqtnDlyk+TW0CjqHVjiO1NMKGBTgyYQWjE5rBcDyHkMYf5UBQHi4gqbojDHryTbgD0uowd
S7FH2dv5Au5+oIvoHmYPtFnTp9ZLd+QcvhmF3VUvdNywRwYPBOQNL4Ia9jk1TD0Azy8F5IKkxwYq
/d+b9ZhvLLC65XZJC8bD2gysqmuW4mwvG+q05ESHtwIPchvZ1V6CZROXpdM/CltPD76y6kCrub/E
ZcYR8oruecysIiFT9g8BcBqt64U0SYR/yHTebnGX8q/Mu7kN7X9obtaG3oxQUuc+0E7zBLyMBCu1
yv1nCcbLuSb+Yx3pWskfgwA0fzn3vUmBYew1/6a7ED/x8uxLoKl0yshFt4HwKqDOvOGtBxZUq9nP
jsILbU61OuqXoWHU1n7IgdNahxqMQk4MIRogRSbMGdPyZs2QtbBh0ED6DtACbtloIGXkvv42x2s+
jNS0k/WfmpnzC2xIPfQndgMNFF9uTYccqzE2QuNqi9kWdWXgCenY2sD59Z9z4dpf49h+Cqd2vmbs
jFSOH3DwCrLSAu4i485FZn56hieDFRT94mmDev33iXY5QZS174R26BzgXbwqhQAe58ZJdUQ/jUTp
Jyb642Tp3VVkMBiz81c46JRXczZeIYcGLuBUWfGkaxkQKMBAzmN/GV3Lurrw9NmqnMoQxjTkuh7r
zdo9cCd9XUeqrELNoOIpZH82DK7d+iFz79bYHTRYHNw5LDegVEfOqgf3rh/lqYCX4Hk95IKauh8Y
yzaj4p9oQo5vvEH+1OfzcAFIeoHWwKHDlQJ6nJU6SSiK7Qal02NqkhkYfFA7CwfokHJ5VIm00anh
9tP35w6iCcxwgtnFt5aKniElkSWA6bxg+CQOvII9AnDgMvThQHUelHUALQSgqVRpW2mUMLNQnQ4z
sNp4I61CgJb62m7oCu8qqhLw7LxvvmYLub8PpuNNod9xkrORbtYTgNAfS1X7Ly6pqn2DeGXqHJj1
ZAArmJqixymz9EDjGBKd4XkvhzO8ouxnhX75c4rWM23pV3E/wQPE9saL4TPtDMtM9ax9s9sMmpuD
RlX2Tz9TaTSy0QvhPsT2pVnR0LTr9FgU859N6vs89qx0tx638hlSXpVzA2zLSUbfBSii6KdPkUIK
Xo06uzlz4ySOZYGi5eLVI0UPkxq4rZ17abGHmv08HtIUXmHOOEZ+XoGvjbkZoQg2aig+Glf6u7aR
fw6tx1uQ5hGk9eW2aTx0J9GrhKCgUQNfOJDm1Dv9JzjBIF5WurYQmDoj4cMbzXJyJp2M29ZTj94H
zWXwHT1BM2O+tzbow+BhfhTOhIqpPdGDztj0ppbO5FC4Hx1Q8Ts8j6hy0u4ugDUL7LGrH6an9TsJ
RHTsNS45wJDVbiMKOP0ezCsPBGFq9+GASER01QhSXyWTv3uWrv59zC6GcptDbg8mta2hEOtU9Fh2
/RQKBOufhkiTDqj+C7yqoxQS7m2Yp8MC+QSBjZiFBkYuVxfdAvD4v/YEsYvQKmtg53yJIjTTx+u6
mewaVkTWDKSfNl57mjv7gTvWpvCh7e2ZqnryNO+3TZeSBEy4KcZCrO9ncBLOZSHscOoNCNuQOTbx
ajzh0gjWdJ5r0TqUTZfHXu51MEQz8HTlOpALoq3BE0on4HmX+2pn3ocCDeNWt448yx60vvU4Kx22
KfV0SkqLm8Cgtk++XJ85EigQW9uAwmSfJk0ORwGMSoQiVfqALDpYPWlZHy2/arYzPP6mTvceAJSN
Sa5MH3ReLj8caoKRr3gf67J4IFdC15nl/L1qgFYZ6lGenX6ir102BrU+cniztfI4sBQkfFXLu6bN
X+Nc3MHrd375qZkM1Szf597UQgcoTVDgAL3IWs+Ier/6SSAsuGsqb0gwH47JOuSwAl4PrZs59QAi
6tHA2GWtDpiPMtMbcw4aVCtufBlYUwflXu7c1lOAeGs35nvTDj4BS1Jk/gROcTzBhc1+gNld66V8
DBbD4HdG0Ety08I/ZflQv4E8GJoDlU+Sd86N5iLxHCHuFipM8ofnqTqmkzo7DrH+8QGsNntv/Kkh
twym0gc61AOMUxsyiK4GFuXD7wIGPQFMkdRzskHyscHoPk4zHlxqzZticKV9sMv8AqB8HcvyFWo0
To63GqlRBU2ONCgMXcFmy9ajzK6mKzdFDmgZQG9N/xwmt/7w0EfZ6kaBtuJQy48csEE/q+UbyL/7
1s6KZ8nMX5qd54Ddy/raeFe489CEMA4u3oyi0w6CFLr6nad5+qQzVKi1UjW3GUePVFk/VDt3oekX
5E2XHGgbBEkHlUrrrZnZwe3nXV5P7DDoaXshRd1eRmvmF/B47XIstlAiz2EN5vbPyZvNsHXLcscs
3j857CT33tzBQmw5OzQt2ZocmCkBxMpGg7/bF0zGQgJe1S+HgiZR0VF/ZqNlRSZiowMrp/xCqw7o
J4hmOITXb32h0N9RThWTZehn5RfwR+Mlz5V+Zo7/AWGkAyjFUKN1aItAyGhuyyHXaCACqGy69/Jm
YQlp/rSx+t44zYWnnyZoH5xYiyo0nDm/yhqz/3B1WEmuULS2rmTZgzHZh9Fl8+HvcWkt5h5TBmSV
xgftkVb2jeWp80uDlyMl5vzhyr4PmQ6PbRCvujgDq24zFXr6Y4J00Gy77wjLt/jixsQC+Bd1DdsG
Kx7DAqu0SVh1WEfrpsQqEYCAOm2noQnrVIdxGSpJ5m7sUBNan+tpsPWghCD5Ceu1eCux5oIFXjxN
WnlRLZsqKEqwKJAXWKfJAJIboUITUReVoMwFYhMCNSAe1Map8uvqWRd9v4G/vbdvB798NmD57zVr
wdmNXdQYWvnWWJwGYKrpd73nw0GIhaE1VsWr1mhxg47Ziz3P9GSM1hAgRbReStM6ubMAmri1qzYU
dQ3borwAatiYKWKzdEIQB0gGW/bm5djfPTq08+ff69gsD3OW7f/rAuHAbWocUa8fiHFsXclDU4cY
R+Z2bsKWzbo3mZmbCO1TFFI/ApHFNhK9lBD1T0SB+JZxG2vR7/k4fTWo/CV57pbPzHcoQJMjkLTL
cLQghuAUSsYw4CWXdYP55kuHnNa/DkEWRV48CX4CLnJHrLc0rT3YvYOP3RttCb89rb1LuEXeM+fg
ZBqNmQ9loZZazcFtKrmfNCTkTlOJrZPWLujnMCrhwF59SGN8Sp/q//jmi/L1S1o7+a3P/OYqoDKy
pi//GVl2Z7247ehGEADBTYFuhD76BYRZXHcMi8yYInyd7AE7PX5bzq5Z0Zop1aP554r12HpF1SI/
h7YNpByqPF5zhlqnJ0gj0euaM5iWAz8yAJRP68mc452fNRfCBUtGUTRjFsEU2AW2fYFWDq3uNxtY
I31SZxpOtIG8xtQZ2mtbN86uJqTersOyqJrQqcG/0evOS+yazeD9sb1CCf9DQoBji69BnUQ6zYnu
w+s2733/kzSweXC4h1QIi7UOPn5QweL77peltXe1ydkhwDEeagDpBnoJ/BeIB3sycRHZKUIBwe16
g89l3fGmadtc5VVigooeT30KvXhUgs44JraqJvh7eOZvK7fS4DIsLw1Vcwx5JrPf+V3aA9vpaZv1
bFf8A+9KgT9hms7Sq6azndp+UFRCRHPBpQnCkz+eIczTRHg3kYR0EvyNWkZzX0NlE3jx740FH3EJ
8SFrPHaA33G9rI7UZ95pHoaTK8nC3ViGVd6dZgvlKUnBJEX0vIEjp0JtrDPd5HtXK84QToLMF+9O
DcxOQdjiWBzXDYIdkbQzxE9chSYU7yGjwQhqfzCkvevtbMBLMmdbA8Kzd6vTHeCTEcQ0EOS49ZWx
s+fOfIF+FLlNJttkxhe4bWEnFkeTiYlz0RtO1LWuinqT3TUE2pee9OaLTrJ72TrTZRaOeyZ5+jro
2m09L5f5ZcTV/nJ1xrQNxBhQU9KSlmj6K4FJ5hmJKaxUh9m8odEEYziTvEGpR+ytJQaZndIGuQFk
BvQhl2gTggEXFMq3+vJC1ssLKUbHjlwF6MB6LPWd0NeK7q6K9FdJ0EoC56qG6+DIwxHpmAEWtfUK
VRME9xxEMMJI0vDMepnSFO9klm0LV9vL1NdvhqEVD5Xlsc1z8saruTuMjga1EfNFM1CvEMhIUT6I
0Jgro/WzrJ/AwCNSFnV3dSrDOroC/GQ/BYrUcZrIWMoVUNz6M2TNZ67X1U2vyHSj7XH9+XWDpozc
NHYLpjpapKFZQzw2omK0dp1XSPDBzfYC+Yb2UkGnbanZvQubwuMPrxQWqTmD66SApMXTq93hptly
O9uLuJN0G2DJccidc+PZamDwVaigbs1F1qYWOoCuQwsiSF4DgU9d3QedoL2Tuiq3UyPLk22D6qOE
gKQOpswvWVUbjZbZL49WeqBamP3CbxcuogIZuT3pKHmZeXWt4VZ6dRoY3KohKV1C/7XRfdpvK0+i
hCq7C2aa/Nf/t4OCQPF9ZCi9KNVpv9cmPEimtLT9ejuRXWnw8dK0PRys+UlU8h9neWHXjdJ98+g4
4P+v7+t6rAMT81w3aEoaQrvAKiPbqiWncAZjulKUPY6p3d6+D/V5FYPqhEzJXLdF9Z3f9hD8McmR
eXP+TrAyMWt671hWHpHwkw1D/Bn1rJC7kTP48sy8AnS6tt5KdHDVYIsnDDohZJJq9t7JWb8VI1rx
lVaAsTTbPo9MH4JLmaisk90WRQgkMf9BFo6BN9APy5xA+VufYB+UzBoKNBuzqawXPW+8eB3KqYIC
pInMAPoVt7n0mq3bNbA4GKbm9veYZ1iJsvIb8cRxzqvqahgw9cLkIiEFkJnRJLIjtVGhY8sE0HjT
8vq4jTjr2cgi3zB/wgsc4lS5Gqe4BvYNXVzfObvaGDlzkUM3G4fmSscCyuBuldmEQWPF0Y+q4919
rKcfnmYP36NcdCIqEeVBDrJhDwLJkoNZAwlaOVAuyvOmP/SZV15TJNZHkJfu0/KB/xQ5R4nw3sgc
7Sg9I0lne7yuG5hPTVfUBq7C8+Zjy/t9aU8FC43RsBeKjQhR1oe41pJx5JR+FIA0XKrSH1/7fOdj
WthPhgbn0WW2Ac/wNxdNdVxHfVFmF03jkXbvwZb9aszODIuJ9VDryLJ7X8Mofj0BWasOKnw9uWak
65Fudc22qKwhmSo2IiHDZh36EJsKBLJysHlqeVR2sx8ADf+A8gCEoVz2Y9IW1QNf60+QninOLdhf
uCngkDil8yQ9RHzXvb/HhrqDnfYEn9DCZXcXEipoTtf0lOpdDvkVC+L4HQUXpDWALLbL+bCQ+KET
pm3EksSbbpZuM5Wz2Gh8foNe1B6mqXkA5Vv36ohZS0yB+nIlzemzFOZD6HBqRTMInMmlAuescZpe
+mhl2JW2n4k8ET013nnOXcTGpUiQWnBUT0FL9kuSR6XPu6fXu1gpbd7/1twAK3Ea2fA2DSEVah+5
NP5s/g6hLtIfsHJoEyRrmgEdsEl+wXn257oDJMO/dqRfPHNUi4xO8QsYdt2oMIFW7Yi3jnrP74qP
pXx28lEBiCDMpceQsC3B21tmAJuDrosC3QBbKjFsoVBZnzuXJppAnRwdnwOBrfEFUSLSWeRoIfQU
XwvTASqT6eZLDePpbaOZ6nsRqJYhgwkcRN0S10b9CP4F5xGVk99TR/dTOaefHnzfgxmVLcCE3CvV
nGqfmzZMzajoL0rzeMjbArJSmKS2kPqpgmkpoa57GiUjyLoLH3zZqxwd7sWoIW1ybkDvzK/042R3
4wbz7fTuqNrciHmQxw520O/ZrWzocAcfw9naFQAEnIE9kPcmBNeInieQOyt3sJa6K0MiOO19Crcc
qwbfWo4LC4vbaHDMDwjQXFCsRDnRsAdY2AqO8CvztBs1N+uVuVoeSNO4lLy24tqiYK5/v56lUcXw
Tp3BYnTMF0szyBFQZhCJMu+oLzGT3vn9qcwKCgGyZVx28J0vNKRWI63+nK6p+4TmVQ/RO+TD1J/b
i4hQQasvWlFPWw4FjDjX0hBqF9CykejnsnlGpVIx1MbwcrVpb73McvCjYkDS1JYm9LdKC/7Cg0Kd
icATimM1gnIWtQJXQjitSE28oQQJs4/od+jmXwKN6YtyMxZrgwGVjxmLYNfiVZ2lP4G2rcbtuh5m
BmdJw3qaGLaN8shSeVI24NmIa76gOwORobGjF70gw8HXrE9EUeam1VlxHiYvjf7XnijMf58VX4wo
gGUXY8hglAM/sErGSFOMkyBoFYTj3AESUbjnNSlsJijCWLy4QDAQbysfxJYbjIazKsxLxz1os6Ej
ssd6bVwFVT+8xrxTl+cvoOxBMGvZq6A9uKmhdpbMfZfwJdkfXPC4BmiAb9a0fy0ArMdMDS0o/lMu
TR9pFO2R+7AJtcoekw8Uy0J4v7Q7uK/MMYFy6BV1ALVpJaKSbgZVExpyKCNBU3WpJBGtsx9jMUJj
b72N+3W565d1sEEiuPc66Dut62BNZA/ajawYhDDNdAOlw3/wL467wVFjAiwpBMVqy4gHMfoXwh1o
czWtHnkcEyaswHFQB491SqHl1OlVsv7rTQNpvdyiGmIg1LgKVeenunPQC8KnWjes6KAGWapYap12
6qTn7Hvo52/xNMt3JymIj6pQ9ugoqPU51ogEtY52b1M4jBcDzNT1oS7hlNU4DwnJNZBf+2rvTWWz
V72eQlcsS0+IevvX3h4CXaF0lpYvvpgdKITipz3oIe5GRpwH2hBgllpPj0PKCf4hSyJY/bANAvms
ghVgpM3wTBRYJythybd1jyPCeBt6zJfQOTI3WGro1l8WWx8/e+5zkENsrcJ62bZ20kN4A+1H3fP2
c1F2YdE2CGLwUGepb3wMCwQllaKPDLDICYqaYJR2DE5hjXUHmXw+wVGbbTVTc9+n5ZXU6uaXwayf
Hpf0xZiJG3ky12Ll8OqqXLPeKJX6P90hoDVU0UC8mrfoFw2QGwJmbN0DtCTKu6k6r6GOnYPy2KFS
tJnmvDxBUAYke/zKUPcKWP859ZgIMrCjns93XblaxEmhXqXuXKB9ocX2zKqI2FAqm6A69p3DQeVk
TJjM4qIBzEPzYOOL6lvzodR17TWAmmpH2qzR/XrYsP/n4UFdPRSNbpUunn3R8HuuBx3qUwXAbeYA
8TEUlZySnMZZYze/zzKUzkCKltA6fm0Mom1LhJS7dQj9Puh6KtkfbVpBYMBnV5VClwf9PedXARhG
nqHCR6CxukEtOr/0nuwOVTsA7gJ86fPvtWZphFisxZdfgEWvo1Z7HC3BHpWdwg6BD2ZY4X6g34im
j18yuZsLKAj5HGucPaCV3Hdue7HWxvCUjWduH+el/+Ew3p7kd2dkBhCoqfrzGjgyYlqHymDgFbSy
zzH7yWY7lgR9FIv4RzJAJrSA7pZfHzWwm8NKlc0GcppwjpuwZko/bQ7rQtxYTYvHb4S/HAUmzNUc
mN1LUGAhEZwSVu+KZnD3BXir6Kct2oX2CAWWGXoNw2SoK0obwRrEfkeyWENilUkU25fA1obbCWro
VI/YOOUTEGfo82QZakD5ZNEPxuoTChLjox7S5ty7OnRpuoJ9FBWsjxQSPOBVhfPuXv0MhlaVQgqk
l+Zwt8HwhExU1W98JLqgy+s3aCmiZ2Z2C5d2dqGxjA5un+XmJkVpGGIa2T/rvV036622F9rtpLPz
d05hef6ntEwN4YN5mPJSO/xr1cozYOIdtkjBzPoeva/+ieJyt0PYDojQMuRLd5ib3j/riI5k04xk
PLelRUM4ci3iKstbLyGFejDL9jMbyxlgQSDA4EPvXqWTutd04442uUIn0P3edI79UrsOP/49VALU
ldvlLrf0/FeDeV1Yzq9qbs2gLZx+240U6RJnLPRLu446Y3kT6sJDl8ha+trLFA9dVvMI8YIPqO6i
yAjNrWRNElsvpUFdaH0CszQs69T7c/bvdeslbVEP35esJyjUsIPcku4ZWtRT6PVqjNbYZcjG/FYB
CLGORD3DLNBwjfKIBtq4y+y3UXSQ0yIC3kxwiviHN+V1qtHyzmqB1Nxt9LeugPk0NAydxzQWdsiq
ur16VTZHSLdFUnBO9h4roYGzLmNjp+dbsZRYwtqdkhasosPolgAEOFKd0AY09tyBcssaa5baVEco
i2PesMtHk06bNXop7LF6mJBW0FobweWA6L2DUuWmYa65hbur9YI6M2Rc1tRymNMbkTn0lZcTpms7
B18K+v2bXG34M0wNrXuoJoduzP87tP7AesXfn6eswvQKWdrIr2z7iA5/ucPz8pKJUqBTshwzHaV2
rZ2LwLYNdkfM/SLzRoIEbUGisGvMvVb4NVI0gKzGIbTtTn0BulxB1dbNHzQFILEjA92LxrUeRQ2D
HUyEzs+6b44toex9nBqoeFpZcdTAKO8db9g5Zq1f58l1AnNqyp+erqK28LV3RtEH4cWoIqcstS7G
8qSwOgFYs0JDaKq8oOutDzGM7a11hsP6yWSbFdD0y9ODMI3ubZHmXo/7wICgQ5n1+0KDBngIA8I1
n8gOlvD6B7X05tZ35JZ2xHoDTDCPjQG0eoaHIYBN1fSnzKFqoM6wGu3Xr5guQ96TnUBNZmsv8JhO
oG2dM/+wjtaNRREoWbUm/pQvLMfqQQs36jfXnkKCRg5CnxkLtEQloLLs38ZSR7ByyNRCm++3PrDp
aFvTj7WU+T+LmusZm7lno3E3uOlLsxmvuLVspJsj8OsIMH3L6D9zAZKbEBan9Xk9pHdpvpEwj9uk
Q+btODX0GA4E6Vni0Q6p1Q7vPKvicvwHSoPaqyXH/kAEPLPXIRjiECQlnhmtQwRs9QbQDXtvelD2
11p3ow1pflrRPMxhiJCMzAzLSqFymMMokWbjCSal7d0wGyNxgXTuoErtQtr30CyZnFZIc58PfrdJ
J5aeqDu8Is5objmBKEibU2fP7AzzEF/GBKS8je5BAaqapmPaFs0xnyl0RpcNWWp2ZTr86zgxtcSy
OQPAC5gM0bdkX3rk9S9CA10F6OR/Azi6HaoIfbICO9YjXHokVC46J9Lv0TzKge3jkP9HoqQZxv9R
dp67cSNdt74iAkzF8LdzVqsV7T+E5cCcM6/+PKwezIz1fvDgAAOCLEkeiU1W7Vp7hZOFn0nYucZV
yUbj2rRY8cWG+Suxh3aZa23+Aj+2xS45+OtMjjURJgssUPAYS3ChASbAxN93sEwAdb9OxnVHaNoz
AV+45SqF8x3H/KVt5uYvfGAf7EIZvowj+xsltvu1o2fGMjKV4QLLC2YftiRfrKIjWb0X1VFTe/Fa
j+7C3Lh6m2LaFafJCkv8cCsRILIfsquvi5XbTVToJWUic8V4aUO10Bfh6B3jMJ8OckweiOGu8M5Y
jIpZbYwMBByLSNalmCLvgsv0agyM4RqQCLZ0fIyCjdH8PuI8/NTEWI3T9TTWmH9H3/p6H/GRAg8H
ypalUzB/GMDF6UQvVl63TZ9ufKU0tgUbh0sa1x4zA9S8Lvenrbz85wuhADXjg/ge1BP2XMmYXWUB
Kg9FK1bA6YsuKXzoeJT7uYfHcjW0xbHQjKUPb/Da45Z66rHUlFduwzKIeXpJGceD6Jfe3gxd2qny
OVSEsodh0KyUBgPJIcxwMftniynPnBb9QqkX6IBnLDawvGOjpN6hglzhTVp9ksDyHV3u2wlWaocV
CAy0pRuX4QftDxoVdvYKpJfs4qivt0JkxbLHMmR4bIJuV0FEZO3RQPsMtyl3aTN4l8RO/zrUaZxs
8IbIF3dcpe6MTR2E3a2n0YIj1v+e5aVHHkY4kL7s6UW6ckNX3TZl9gJQMePcELUd5eq7DlweTiID
N0mslK714NP49S17P5pKdEuG/i3QW6gW8xV2O8M1nEBN5qvB1n+6bTduwrA0Tw7Gm3hu0uEcbftr
bWOQZlS+Scwout4Cv8z1fY9epra30Zqug1BZKPah0vSFrGwTEezdJhmeYjWINkZe2zvMHpy32q2X
uUTM5nFtHu+xwEyEeZE3vDMscpBwR11JPD+wQIT/6nyUVrmXN5FU5Y9qwNr9fp/l3W06RAWZWjVL
P8dkz9H1ByyuIwxxqO3lgmzwcd0v0YB5a6Mv9a0GCrfORy/ZyiJJXiYDbjTCHTGUibzu3ew7gKyK
wiWDpEZUenbyLcW+1h10ppLey7euNX4Ilq6bqA3joGTcHPkDQpt38eFLWmenpKrQlLlluY/BDF/I
Vn2oOmf6ZrvYo46FS0AAbdcHx0I2JQQtbiL70kvWx+c+tYwf84lilveTcR7pzfCcqYX5Y+RE8YWg
KRp/CVqtWWp+5B+F5B7EwRmmqP04WW3+HI3Ef849d5Iw7FMmIqgh83fpaQoSWtDrkD8UBkNDfdul
i47jtuVj3VuJGewbxyzOpdaUAINd8WilWKP34HsvXcbWEQqM9zXP9ccxHdRfDbuTAoYRrD/lzS1s
iFqmO2GvPYzXVh01tGFd9xFX1QM29s4L1jJ4rZWl2CZYEQp1ql/QBj9gSJE/6p2avsROyxShJ29+
FfoXy4mzRZtVzvO/FI3Xu270366V/PzvelJ0x7qm0jGiL0c0ivpZLhsVWpY3+COeRjNNlwl92lVn
OwlAhNpfhziZFtG8iw/N5lVximIVayEIQGhXj8y3DWozZKfzVTyk9aOf4D0lCvUomxOmau2dPM4e
K6w2DlHIMtUTWAM3y/yVuaAkenkUnpl/K5RzDuCNw8xo4EGnFd96j1LW7Oz2ucuceG33pnIKHXWp
QmJdF6UeEvSSbAx/TL9PLrCxoxQDgVOoi3xDw+QnrZXVqI0+9oqCttmM+hrzmd4mKTmQzcHSwT+i
BuQJt/4Qx5+m13a46mYXjG33ErqiZgQuQMNxh66mYdqlRhk8Zn678zxjeET+pQO4OBTV994MyAJ3
M9kURmu+YPj3TfJOoomtZcZ0pjs6ZH0Rlea6oHA/4tSAJZdwbxJe1OyQ/T60wn1u4c0NBWx8VwBs
0dOYPBIzi1enUDP0bTxQOt6ZG4G5TVJc3SpoIr1R3Gx1NA+kl5T0/LTgY69BD/vSZ348PILhO7tq
biAWIpnxnL6lMxNEaxcqJ/2/4dLVPdGrdd3c6dAlRcTWn+0gFRIpFnVTeTtZLLJ73w9e4rBCD/RM
RqBbe2xJd9M172ZVdrdoBD/gjk6CpbaeRVtjcJ2tkzn+vvQKwllsk6Kpx5lmmlz96gzHHovmH0MP
b0B+Q+zcIg2cetHFHqFKeU7VE7rM5qFyL69kZeUGWCET/9HsSFQHqLQFjaC028jiBLnu3szyGMv8
mgge0IgbQSZwR6ZiHUetuUsC0TwVAwEardmY6CKHAsfm/srGqlgOqlI9tlngbovQmfYa4s6LkVXY
TnYhXV4rXvZInwo3HC/eqKdX2ETZlcSnaVlXmXr+v2iOjlPdXL261NmANRQhVLe499p911bmxgzx
0cH0qx0zZ6vj3/HmG/4Pa4rHB/Q53QuJWQthJM+iMg9y3lbqoNpqfRavtRFjvTTbZCq+UqSQ6C96
BzECvkF66OZmfYa/9rKyomzhBmJDhZqf5aFTVNK1rUpf/DMmz8yqxYC+i/aagjl55IzjtskSCxje
Aa7/8/wzK6H/LWefpx9HdVXwZqY3VNGfjEIKx0K610zucVBBRKnKxBN8HuNApA8urdrALD+P2fS1
XHtfJ218f5vlK92YdrnD4g+n3fnlLqAZQxVzrYPt1CgEZqQ7qQyo4QKQ2tHvI0Vjv7eIxQ7WvIMq
a/fkY1R1afqEZNohLjdOP9n7IsQZVNImJJViLGp67Iqvb7vUzHajraEH/w9nBneWY/9L2j/fC1do
rmNBDKDR/tkfKh6FaAvD9o4AzY9EP1gAk0Wzz+lrvWs2VRlL0YuXKiazJWxVOT5gqrUqorHZp3lm
L90GJv9GlM5eTcS0qzHH37hBCkVrdq1VzOLdJl9gh/gE8MoiTNUJxfAQjTYuHkU7PNQeNYoc88kl
2sQOwc+2Xb9kTDtjnaVPDgypW5Gou7otoGxCjj1O6swdyWL9VkyNhSdomuMNPPPlgklfRyrplVmV
Qs7BjR/69i8pFJGSkSoik6Tq82ibZcK/dqEVXQQ2i2EaB1c5JA9mk+N/LPp89c+Y/JYk1KjbJ4rT
+cfVguW9d9szrZx+ocX28DWOHfqhURM/tEjPHzwP/3i1ZyiM0++eXp3iPM3e1FqMm8b3T2olSOOy
IrZv88GcH6pITwnsGNS9HrXJnquvbKlsdRXaP7saTJaQemhEQ6w6GNAaWFCWlXJWwvLw5xdFdz5Z
bvF0CE0lchcyyZzL7XzyCcEer4vJvSpPvpeZd/oB1LxfQuTOg5EOANhkd60zt3qzQYJPkZG6C90q
zTeTB8lMEHP4YV5jlY/fqDzrwVWwMAQStrrqyRRY3376jn++N85/FVbnL+Rrl5MEf8pJB2gKj0hN
s+0fq7/PzMn8a8wXxbfCgJs5FF1+mZoe6YHEmdQm/zKZE0js1Glnh6bqNprPBHa08yxsJY9ZGXpf
9KQ5NnXh/YyS+lBMbvp1GvHFNSjjdM8ojkPgHd0MkHEhC+nKgMLYaihzV34sHBBEyP6d561E38Zv
KRlHe8/qmGSkSCpXXW0FHz7fBkFGsggEyG3uOfo512kEp6rCpt27KRRPUA/n7nZs0KOvvGnTg7Gv
a+DALy0xZFA78suojtA+C6Xemi2GnHJtJl+k3uLZoyyb1gVRAtEN0ATET60esvUdUxswYXxT4HQ/
lMKZHvWwfPdT8K58iNHPdMR4QbvRVpqcd/0pBSpItU2iZuFN1gIJOLQX+Qk8YgWeVVYftMC1bzqa
p8d87C6SO2zBV1nfW17sximNZsan0IN2XSqlgkInN265rm5zSq4rN6Ba+6SD3c/yWuMji0mcmbt0
ZE2FBzaF9EmxCh7mGREAhWTVmWsmDyERbzHzyzGxmpYOv5pv+Y3LhWe0rI5ODJvOapxF1fIn1zle
oFK9Q9iWjZeRjoVEqp1GuX/VMHfZ4a0Y7UwXL0TsIsu1N08pE3/9yiF3b8O6gZhuaCEGzQvmzMZC
cqD2e7dIUMKFQ7UPyMc6ZDF9RaF21SMpgNqaLAVnqcUlZBkS5NZlg2N2n2pfRtdTN7YeKYsGpPJ5
6rqJnS0KO6dF3Kuh3fFKON+FVpxVJeFzJwsLErH4ltTai8TnrCFrlkbT6nvLVoovoWp2mywMoxXd
+vHp01nGdsHQBvXE/b/e5SZ8AIdaz74pEzbckWmRk6KFGSLdIDjH9IdWE6QgHB0FdZFSV+NusvVX
w/BuBLGJF7tAs8+/KnZlwM0c/Ectm74QHxEcJXqVCZTcIyv6bppM7RDlHpqbvj6HHSovu/kup8RC
t19FZHW3VnbyMsRmO3DJLulHIiez9BgXJVynLD/6YXbWPL9+gUbyos91uFvR9tedlfz1KWH9s/zN
S/hvG/TEESFOrMfyEP19ZvWbHOfQ0/2vmoTVn+WBsPRpCyvmp5WiCqjYSdCzI95koSpNfr6f+oV3
yCyWgMDG2z+QtKSEVoOrVkirmpr2MjC2ketnHUZLqPdQAuaDFT0qZRjf98hBCnfBz/n1ihS+Tlo4
tz9P3Jr++7JuOw7OR7ZraVj2YFb6PxN31jUsrU0zbHKAm606NskWOaRzxkIz/ussDXyqMIXt4kye
QxeNxK2fbvIqrSZjl1QT+jMM0VdR6SLjnUlOAQ/CVXEH64jI6uLKhsykfSsjADRfH8db3MJEMz2t
esek7AMqqvJDpYPk1g7+3greL4Nflz9at/2F9bV407z4o85UpOtj90hYnbJRWrIjOzWcjp7duRu6
P8Oj7sdsw6LCehd+8JrYONOPVu5Va91TB158LV1VRq2hwks1YLbuhsht/BqbfbrywSjpAlrqkxo0
NzFCBfJkvVIUyRv8qHwVEiwIuZJ31Zn3lHKsyPVfrhGoR6SGlwAZ2dM49yF9LVFIQJ0ZJFkc0DaO
DGObxWZwlmcAgqAEv4/dv+oLY1EWEGEG0Y4bmMjj1yz6Hpm6+y4mbOvlMES605RBLT/4pPBABk3O
cH7UrT+fjYrx15kcG5OY4hTp+CkRdPa6+KmeZ5DKI6HPh9dLgACXdapWG5DxfK3R7YPw071m4Rgv
ehIDvsozuinKl3+dxcOr3Xz557mVvb6mVFD62Jm9ls9y4uT3nOTfYpL/jQiYnytyRLgsfarJO2Wa
BJF/Mg1qS4V3whq7vehM66JHaR8sK2drpEZwNVu91h9MbYy39/59iDIQg5roXdJTFdGqKyTE8NLJ
9FyW8tMpi8hZiDEHEk39ITreV+j7By+Qg7Jkl9818gV2d/0txJBTBJIrEfRKGfzDOLrPonPxnTZB
FBei1fJ1XzzXMf7/ybw7oCs2y5+CcRfNl1kVIiu2U9ywjXodp1bO6uDDtqS8OYTzpdYnN5RDztUa
SuvpP1545/c7OL/wmH7pusB8ycGF7HOIu1qFVWM7fr9xaRHsUq3aDOQbfplix6CZPVi4W+B07zfF
S6zW4zGdkROVqLyVlQ75ilzU+ghUVx+xpKuPxaRXSx5Feym/4MAbdpciGld34IEa9CMl9ee9eE7n
fYI/FOVW7VJvi/pVOWeu0a54xGBfVBZ+5RWSD8/3HkOm/gXIZHjzWr1Ywwe64Xev7yeiDQ+BSP86
k2PDPBbNY/6gpQsDr7yVVZbhJXeIw6vo2L0hW3/rRex9VezytG8HL/5esODggOP3yCXT8Qx3Nlq1
kLu/3z59We2adN3m9DUrcth2GdmIe5LO/AuPerluiql/TjSTOIaMyDP6w9ugCa+KmYxfWltshwmP
WysyvQXbKveW0pGnoTeIXYsGXdI2lThsV1ka1Bt5KQ+Fhm6TyL973zO2NOckqfAhXQYAglXkd96e
0NzuMAahC0HyowGCis+E3Y5rYlSLZw9nb7cIjgq+0Fcj+q5HSM6QK/xsszhFAmYxDdLLvRZxJLZ+
RWe61xH61jA6l9E8I05ag9eIC6yYEYeyBkn9kbSm/eCYzi+53lY1Amoer0VIXw5GUtftRwCWQ9Yb
3V7BPvmQ6SGx1+RHLpwcrhExnO+qH4cf2H9j9j+FLinEZrdD9F6hLXTPkhAXzqw4yY9zHJTU87i8
kuN5sc8mm5ZMV9BF8WMmL60env15pSELBrY2gjCPfcPO7npBfBd1gRoo4QJsDpGFSCY8ukvoxqjU
dLPAYtTJ1JW8dHwHM6Ay21YtYrOuhC27VpE5EhPC4it/tcit+3WjtFSCjZ1eRhEM++SQ075bymZt
VvjYXsXqc4VEcxG2TrDuKZqwEJqqkzyQmFudxIA9+p/fafP3zRevtIZlgE7auWNq7G4+G0Q2k5Nr
WgfJmVKRdF3PiQ/EhD9lY90fzcD65VD69zPFhhy/D23K1JfeV5AI9P14qOu1XLFIW9sNdH4e5CKW
1OWvaZoxsNgCIZ0LbKCx9NFxMQufkQlDMVd6G1kXI2TH5kREDGairh5ZEPRrbo7DVQ8r/Wqj9r02
6tFzKJ5JAZ/R/cxa2MasnLczVz0lLZYgg2CJpjbF4GCGquwfBQXmw/08cY3Nn++XPm9G/4EyuF9Y
E5qGSrFjqoJfYXam+5ddqd3WSHmLSt9KkMHU4VrDafuI2/Z+Mo+oPUZLfVkOl7+/XoX121BZwyKy
fcg7TQsyaUlVSJ9T9RbeYONNXrsLgLqfTV+m3zstedEjtX4Zg+G16iGI3LRxeJbkq9iqiD8Vtfkf
Zqzid9tXrCVnb0nVEqqB9g+k5pMtql+VZmanenswNoXdPEWK1j2ptSOOYt7Z4d21QJ0i1pHbzDmG
Bb1ied0pM8fUsC60fPg+v7XXekQeXlzHm0qrnaNLBKtGAlS98rzsI8gDVAPD8HWUFGECqwcUv99t
3TJpVDjQStl+1tNsiYAfyBNPJrK/aEq/190CwUT6VUUTsrLg8wKuGfrTQD6cYnnKi9XV9yr9rtPu
nbxbKqiNwTopmKsRbWgXK4SRzkk+leHuJK8qsBPs2hJSW+QlgefIjN7+/NzIO/ev54Y7azn4KvIq
2Dhqijk87N/PjSDpyjVBLQ93rgpuFToKlpAuCI0pN/eVn7ULvy3S2693zWhcTLiWoFrCYATm499n
ZoHq0wvf7orMMjHilaN2yUYRvxy49AdZr7RmgdABvsc6QridWygOSQgiQUmeBYz5AaZif0mDB6SB
gcjDtUMywldYYwv5BCIKLZd+6ZQPTZfYR82slmSaugvCcNRsOeUT23NaXoMwdlZgGjDgOASIkE6e
7rOqk5eA0G+kouwLoHYL3bCVDScJOxrDqJ51KzpLJBJi5SpPw+Ra4lkCo8TrjoMP5cyO7GIxOT0B
B6MdP7JiOnCUs2BWITe7PNWwzk2U9CoPRZf8EqbT7XsF258gS4udBLuGxoZy3KuvlZL7p4AkPiJD
mnaD/Kbb5E0MqCIa5WjHxas6wIVHc228prGy60VW3nrF7ReWHbsLUfHUCK1QH8BOvFNbVcEKDpyL
y+bfSXX/R+Pq87bKsQTCAv4zbSpV1aaD9Puj4vlmZTZhpdAACb3lSNOorfv2yU88d9+Arq57v9C/
TsPT5OcmHdu5c22N1kYvh35bdL72ZQho7cSp++pVjXmYBMJEq2+1L9Fo/rJHUsswf6iORL23gFRE
nemqdxniYUCc5WHWF6dTvhvpcyuj2uwUy/COOgaEx160U0ikD9HHRot4Yp7ac7tMrqODCH+e2uUh
7ArChXI13vZKdQ171SZw2rHW4TRoQGYuOaGKncdro5jKtRX701ovBnMn+llr7v/M4PS8OUUtDmkG
m0nBZkCKSTUM5bcllA2EIyjPLF999Of2qh965a4sS+16Z5cRcomBo4+5VQHAcIhr5ezCrboQ70wk
VqyICzTeWU2fhU+2jtSqF2GyrQYRv2pe9qgnUY7bSknpJnIyj7M6fxCK3+xr0Ua7fHBC2qLp1zsj
WE8QOWtT+x5PuvGWa/C2nBAqt7zEN4nIHLJjRi0J3vAhWamknb8kiYVM78w2bYr6s9dm62bWAklB
UI+q/3CH8e5/zFT0YlH5CDtWLYruNIu/pl0E32yGpmpVbx/xTbi/Q5FSH6YaThUyfNQT9LWl+g5u
qoXjQkHTNeit3Z8fVuuTn7Xl2Bi6wmGzhWqblqZ9WjC0roYn02fZwfL6/FSUInweTNI6jKa+zi1J
b9G5pHEucuK7jvYM+LjzIREtcWa2ccoSv1yPslpokxYVMI/caqx9tmZpgLIhmRqc5nKx1lLXPsnH
a4BSCf2FcniAerfSm3LYVo2m7elxj0v5bMjLZr5kOqrIuhPVWi2JzwrQApD/x5mvpeENC1YQMC24
FsUMNs5aLQfZ+ZXs7bXnQBAaCHP1NlVL7GwbFvUJmwPzkls5/59YuKdioKOGNfoPWuPuU2IX7S4l
cHpLSW0iHLDMVUOayyVAOrGQchRMjGnf1mO//vPnID55X/M5GIZjUJXobM90/XO3yRI4hxgJAv6I
HOhFZ6avvU4z2tQPOD7Qf7YcjF1UPf5WFDF32fHKZ8e203XdUaV4ItN2uRct3RDd+FA4q9ZBO5P6
JKOisnLOeA6kD5aXr2TJ4gzx1yxJg5300TBRlu4tjOG8hV5B2BlDE7pMm7/3KZ4lfouTna0L1nrG
kTzCMoWPsaPl+lOKUjwbjBph1i/J6vz7SvFie2mh0z5U/eQcpw4ih1yd5aErm42WQgX/8128V7v/
rNLUdraN/EiF9uWAbLmfbb2rSEM2lmDZNdQNav9FCjf1O5vM4TzM4rZiKCw6tzG2jlOUOHsliJ/v
D+/cbejz3n4S4aQsgbRpmDcazcuK7DIDOcUiD5BV9kbprIe4Qb06+a9pr5XsEsizDzWmKylMlGNu
6HzwXv26A+RlQR7umrxlY+lFOQKhdCuVFfIgeVbUwIs61+wbLhrv5mBrF8wmykMTNOSy5dVAerx4
NhRl3Mk/I2mIVBIBm/Y2Q3GjBYW9bfSUBi2mprhFqY9EFds/UK9flExJ3wMtJaBRid2VUsflQur2
09ic1ppImrVuamST2ZuMTomGcPbBBaM80zF6dRWihae0Ng96a6ziWQ1SzIywsWizHXknwty11s5t
qL/2nqd8WDZOE7E3npB4sZ0PMxh6TgIfKZj3QfJg2BF+UBJbowiytmNrAbRAzsCh6+9D0JfkgJfh
+v5YTqXyzRg08sMkUgqGfUrwCpRKRRwXKL91b+qXtcBbDW2C6G4lPZRr1n34tqM9ymmh8mJYYI1z
6HIlvcQ0VzcBaZcLSA7qMfPrPeQA4421qj7gCgdNab6sFCT4zHcwyzF1eKwddD0Bsmy25NHLHfK5
I0m15r92eVdtdc0hUX3ex8hDotXZFTDj6Nf1k26JCU4CPXn5tWH+/mn0Sevu0VqFavCvL9I9OEL7
i07yW0XrOv/f+0aL8A+HPpnF/pEF4NM+qLGLOjY9Q8AxJa5eqdsWSuWI3dEwhd/9tTHCQS6yDD+y
IZ7ONSKns6fW5XIE1+XF0hvFOEtkImjyH+YIwnX/sO63JXO6U1ayFJDVXtzkWTa25Y2lRl3Js0xt
vt3hWbti3Qj1jCy9qbN6jC9+BvhCrHDKzx+NZDyAUpurRPQpmow4ek8tjIqyzrslyEOvOdSTiZiv
95pbuQ3Z+62ZJ8P3EGkX3BEn+o+Z2pkL/X+mGDaQNtbqtmZYzNIWZJxPKya5cdjHanG4vbcMyZQD
5eD+vVBZHiO3HK90+1tkTsUTc136UMEPmfFiEIc0WEKhbdeN6HuojjSN5Fnl9s2iUsmzGtr3UTWr
Z9lEc/x3BV7nNo0UwYyUWzgzxtMGt8N3dZryfToJ3u86TU6G3p/ndqLsK1JKYukb2MhGZNnVG7oF
bFI/yTaRGtF1MevgQYmEhcEMTlpmnZc3X4GrVJfm9L2GKZlFSbK0iqwjXgOf7nu/EtkWFoDxc282
sxLU04/9KNzHnB57Q8Pq2YopHkq7/N4Glc7sKWWqI9bKAEHtVil8ZS3xlsLEkFaN6NR1eYgjWRyX
GLnW2SbSaUlZswdPmGj62rOqfJlpdnPAlcVgewpWrQxwVSKi5IPZUSXwtfo/8AEJIv/+8eqCkt0U
Bg0RXf+c3ax1UIGjwY+3oVaXpzQbh5NtEaEoz7I0qg6jMFf/DBV6hjlz5Kcwvf0K/gMJbPJ+0W3+
lTiGxbr7Q5JwRGv4u16Hmi0vcY3rcJbsvllmbp+9zLfOHT5jo31u5oMcnZyMOWVmp/azaAkQx7Xi
B8lQiOa5UFiPSliIfe0XzWG0XEPFBoZTzGi0ZEGDZWWo+imZBhJ0PXvZJ5P7w4tBxcYkGZ8DIuWJ
g8y6Q+lmysVN6NW2Cqqk0DfXjR65P6Zg/GHr+F5mbTStEoLKjgMP6rbOkhubU+uIfMc6VibkwYVV
mEgsA5JR7RjnKUcV2l3aKJnBTuUO9zG1uQaFWn/LCmQvee8E73il1csGm9EnTHqKtZa5/kOYQ9VP
y7A60oNlCzTm7vbPxcIcEv7pRdZtKD42Jkk2UeKfwfAodX1ha1W41fRW2UpeoIDTtzBnHgZb0/Eo
zavA16qVGkU2VAW0u8oEdKEAAK7zxiiuRf0sSYZl2g77Qp9QGZqDsCk5ATO7AQL2rEP2FPvYOqW3
GX1VfYFVvhpngLKJjV9Rhcc7u/3+wc2NfjWEY/2ahGQgkJg0/lB1bFPqoKYA9P0D/dsZcpJlmzxE
vfWeTWa7SSMsy8vWLle9Y40Xt+3Hi42Zqz6bZ52x1uCxzcf4rJL57NKj7leu3vQE941wiVQbzmiL
OdUSt5zumE7fw6x3f2lxfx11I/2W636/CBNBiHNBBF8WF/0j2sl0Y0R1d4aL7O4QV4T/sTWx/6c7
aRs2Uh7XNUzLtc3PEy2tLUXHRS/e5oWmr8qZH5hHGqk3rf0tmkUM8iDHo5pWz6vjuDdl1q20GOvu
B6eDmzfjvTmvOTI8slNn3kXYpcvSmqmwPqC+r+LAptn+fZxa+YIpanywg0q7UOJpFzvW1Uta4tWs
xj7WOvMX5Jj8qsgG/ZyMN7wP1L2t0vrxfWeF8zUfhEgKiPgo7scqP4heJ6G11H+QIBB8GJaDt9bQ
a49tpD33Ga7/qacdPvHx+ynbYeCkP8dj524zd3I2Ej2EzNybLa7sABpbuUc0baz9nAyDAnkZmWLc
44AQgqK0+1aQflu0HTWrEmWXstaLSxXXzbJuyZD980vl/p48M6+ObGMMmS+C5wCz6O/YR5UPTP65
Fm1RtcSXdnardCv67MREolSU7wfes1/9zMCxcO42VG7xve2ei9kMpJ81BGVKendMyb0xGjK+ddM8
s171B8+EhaqIyF/VmL0ebS3XJQH40am1Zu9BNuzhYK+km2rs4vKoZvBquAHFGz3Vr30F8CN6jd5y
0Zow69Xo5s6WRXEGNiAv5WFs0DLkaXe106RZ5sLV1rLmvRe+9B3OWJL3R6eJw4ts8U1aydMZeKhp
RZuAN9Xp1rYhtPuDnbxUTf3q4S8G29ROH8pwQgs3tRQPPN5vEn1ozbwm6hiD384fcoRG6hXrLnbD
85UcjwyPhbBJ2m1Wu9bVcnAVG2Y50Oz10OfZ1zDL012fj7ih10a6rGNtusWl9Y2SIrtIVmZhGN/c
CbQ98MW7+oG2g/zFCicEfVKGQ1Daw80tlP+gDeKL/dsUy3YM3uAc4WfOiTK28RldaDvPB3lJggPM
d6Q2wsKZW3KG1ASjHwejm7UPnfBaO5O1jFoiM2ZvF9fwCXQJuoIIVbPYTKoN1Xs2JbgrSCoqp2Ui
4mZlpLlHlr3ZZkd53Qm2WFLK4mOoT5hqUZLAKly00dNAQLEfPpVJhK9YSoWPO+xbpybNTR6E9VEk
ffgoZqdZrNfwgnOIMrPoKe4H/dSM7oRbIxnoEuoV5RlJi3HSusRcFiXsoyrxQSJmXMuwG2Sakeu8
xJ29GNhiQvLp1tbs7GCjGbdTegLWqH/NhE6S/NiaF4WH4VKEZrUT7Pldz11iVR/P/DPam5lTEzjd
guTmzYDyoduk+eD9dJPumqHMtXcA0DSZPBdNvwgxlqSFzBzeVwtuXnAkl9zY1lMOSjp/y6RR5+Hg
hIRwpltFY7rzNDzjrS7CeHPmcadEmVBJ7B3V697yRv2Zx2X37nWWfi1sNvHzj40oIE+Y/he0EwZz
C6MxXEuVuimU/lykr6MngqtkSjgqhkeT8FeQ/WC0S4iG2efc4HfAPEVXIWPHpTqXLA1R9swWIL1m
fkEB735YQhcENFv7QNFqOBNd/Yg56kthtsPx7+E7DyDGLqqeI3Y1JGtCWBvVHQf03tkem5zhLDfR
WSnmSGmlm61Qc28p5sW0nD1GDVETlz1rt/+mafQf42CwLdfcRT8W45OsDyR5D7/TnWSi4Ym0HCq4
Y5EZA5g6tIQcZYwuXlnzg7h74MXU6WVHvERRL/DRXEkzB0lAzfuP3LPsJfQC5+A0CS2xbnQ0fINt
pFuBl5gLKc2J3BEDL8AprJzMs67xwtB1W5ml6DZm6QZPE00838tfUIA8a3xILw5qqocki56VqukW
hDy6H11OzIrolfxk5XYPZSyCHKcOZtduogTRURPbHyRLDy/ZiFeUOyn/j7DzWo4b2bLoFyEC3rwW
yhsWnUhKLwhRBt57fP2sTKhbM3cmYh66AkCxSaoIpDln77Xjc55o/aEWXZe6b5PtEuNi9BwWgq5F
yndfPucpBA89V43PkWQdT5/Vc6IMyk5BXuPPJIufkja2d5Le2lhqfdPU2vvUvP2ytFQ2gsH4Ir6f
qYXtZxkOJ5oEJrvOdtT8PLXNvW0v1ami4It06ZBHprP1qHBdqXl7n66Xlyc5t3RldO8jbH/0XDAk
wbW2BfwkrEFjtKV98dS6OSnx8CqXS/KXAWst5vKl3tcFMxSIq7NcXCdFoVxK3X7JkKRfgcgOR3pp
JJgpPXipzuuPCEO1E2598FWc/f0yxRM6EgBEZ8VO0Mx54RV0hZ+MQ/SrbIvNlIYU5VEYEPXcE9iK
wePTKwv3Vmd0PW2neRwrYHuFDWOGZeGjFAKkwA+JpSa+qGqm7HPuzmaT21RskuTkhb17AAao7NjK
5dRNR2erIRWqXCV5bQZ6Thrp5tIj3ItZpGd3orAMuTjU/4FSzIwhUYjSU9Zpqbf/qghEEbaOkOd3
Q4pb/DAwFIRpjnBFs+t9WU/5aUyCP563kRvqUKEK99ukTK+twm/taB3KbcoYn2iiDnY/CwtiRTSF
/D2ykd1BPkz5vrCD+mFuvZ2c7fE0QyKYeSRVdDxbrc2ct/X/TZLg+2KPI5sNE9VV45TnuqfBUHnd
rc38VLPCwyqtA7CfnyBUxOSDW91bYbafStmfwiLv32addO31svyC0TgqpZM8r18+TvVLhc7eTvIH
S/Q/5IvKdOo3Qe27LVwqt+msI/eAu3Ha8IAnHbjP0PzsE2JHMgKBdO7lZzX8+ndKZnzSNjwVBBl2
GMqlyX9CluOXTlkc1sZDT5F/N2YlescGquW06NUzld59U3roVqsQNa3YOIR5rR7Y6p6kxKqMWtuf
MqfftcZ90cbue5NY37S5G2CaYzdkHd0RZUD5fuhUgc+PNu2QWPsxHQmdd2ClGUrBrUCe2Q4G+VGT
DqE5m6kgZLOvRYtF54OVdfQ2JbXyJYHPEmeA5BBRoGgIcpo1IMMe8d/0p2SiW1VEaFtlYSGMfoLP
I/9Aqckun4sZynQA7U6AvWu1ocygFdN+VnV7x+JvOs4IWTBk9bgIILH5lmDSSPpytqcCAe8XH8kV
K195oY2Jo37a10OIdUIsEDLbrtiSDeYvTy8NWpD7Al6+k/T2KRCdoghu6cWpl7deLbSNxPU7Mbte
2wzn49/VnN0OwXX9DFa5jW33+P+lXDGozEtoomlPUx3kslOGR7tPfveanp5liwLgBn9kN9qaWC4O
cvkqX6TtWl6T4lanZ5lYNehTxedKr43HSyjJG3wOp9HJE3+cIMICeDBfbMCtp6YkNKUdLFqCeMnM
BEJY0zS/xYGhsXaZ3NG4UJ5RDxj2Xe6wJdmpS+Xg/6nZxrGcig5l8iXzIkLfhLlToxiwCRQsYl6q
vpH3dJCUncqpvs9obdGqe0WJfKYAdaYiDlKSqHqRRwXpW2WuPjOuLxfT1IjUMtzymxKNvkW021Lj
YmP5zkbGPlDyHI4u4tqzNlBUdCTQYQaz5liRt3eDCM+P4VLCKD2TxUagXZBcWlvWpT4FSOsLFPn+
NpjktzlLm/uro3Uw3eLSNvzi/0/1k1nzfzW+PJf0T1fVgKaptmP9RxmvHcp+mIo4OK0/Ki3FpxQv
yVM35N25jONob7YA6MET4zXL8/TRsB0gnijZVDj1e3XBciNP80x9oCaWPnjlqO7+Fnihb1S7cOmB
L6vTZ25WEI/FLqfSnPGQt1Hhl4yjW72nyIzgJLraKGnXjQBI3ckecsTVKHAWQ/Gl38jsPQAa7a4N
caPZtE9OcunaDVHzZLfrOlYzdAMhXKyfW2NkK0DP9NyZLoqooCTNDa/TsaDBt41DvYdclidbRMn0
RCL0patpGzmXDUu3Ko+gS9KtEiBIRQYP/CpLS18+opVEpafbDCTQdlVNJqUW+wawldeUeiMCk8DE
iQAGWmfLcomykGHejfR9qeWmn8p1X9ya313V/NCXRD+OomGllc4BeNP8PKCE1YwFPr42AuPqgSay
rIeqGhrZRzQSRWeE9nOgRB+4qpqrfAmcrF2PKBu0O/CAcMugPlHKmpLRdxUgAKCRYJawT6Yz1LFF
FkPigo9844WxEMNVxa4yg99BoeEKqDVMG1Wen2YhUWAN1+xsLWaiEmTbwRmJRNCz2yJk34EyN0SE
10oIvTSu/EIWspu4Hq66/tHjL6LT0Cks6XokcEyLqbYL6hySV9QHZ7hcT/Ls7wtoDLSVmlGXdzQd
l6RnGZoZGl3kzjRfLcGqzUb3ptlB/LygTXnWNQVDhGK8tzoVfQv6ateRSMMm/KhbjQcnSvfuRZ3k
d9egUmgm93UzPiQTe6TZePbSIKPavmgvUCEP0qDh5Va4R+XpYDUYaPwxcJkPqWPW27bSpq0Ssy+z
i6LbK1L5z9K7RTgnTKfsX1FZcHfQX3GGly5T20M7QkzTug0lbWwbAh1dKMKaSHJMUZhXvKfFY15R
1SV0q7eU4I9hxnVRjKpt1T3oRf2tywHfAeRaz+T6VL6XmV80mtGK9zoIv6ad6BfovO5HSHGJLFCV
idDJtYdYw4JWVfMHZiT36BAQt1Ga/kGu7WdPBag/DcZOngYNO0h5OsXGB/U161lxwUw6pfOFP0t7
hASOVR2wwcdoW35cPUhLbWD1v5xsSL8kgPn2tJ8YhWfT871hNB6KXom3ppsZ31xARYiw1F2VsaiY
4co9sealWVdujHkejxL4Kl86o2kO5IUQ3tbQW+jRX/jrHjqJdIp5QkcnX6SiLnfzlnFkUyY+zfoA
sybY38hxUNtbc3GzOyVb21M1mU8Tk6bsUGWDG2yp1za+kWJnydE8XPKhtO9OMX+Z++QRTEXzqSnj
thBbTyQVr9iT3feAPehcih2f0+TnbrBJ63IibUtFhvKoGOtUe24f18mV/JI5pL2jWd3XsqWR+olH
2cnCCbPVVN9kvEcijjxxrXSpV5sBilc1MEdRS6lvf79YATh18DTMWf98/d8vsOzycyXlTP1WyREg
KZWHBCpPnafWc99KwfFpunTaLUXkHAdEcX5XOt7Z8KyDVHOaiQJN2xUUB8Mazij/6VxEtXLVxzra
TGwHfUTq+GvHLLhlIaI0WWLL4uKoL7p9SCsIeGXXfmD2gqDpxH7fdNkPynDuJg9oxZJwMhzk4BNP
1c+5BOrOVOqAM/+lq599sKQ/gwiIcWZE7cuMIMCvJwFAapOvefsOR2r+Riqctm/CMjv2M+WVoer3
K4NKpY+YqzUEF/H5d4nSgebIpmNl6j+cZjCIyfunA1kn8G1V2mTJpGDwT8vk1NSExCUqWhwv5t/V
9bSARsOMtobwJSVN9kRpYD61ZU6rGDPffGWzsgny2roxH21AhbT3qSZINLWv09QYjK5ZwmNkWo+l
WlYPKMYwcWKgkFYKy6mVG34YWNqN5zuV+S6/gWnqiGbmvNVPuW6/Z3q6W/+g7jySXBBQMgCedUHD
CE9EVzBrFPFgH6AiVucoTDBriK0MNnDUjaOpX1NWGm9ZlGyy3kheCqEoV41gG2tYSuRRAU3laQaX
o2S9fm7SBUB6I4Dp6gA6fT3P8yLB6lk163f/PZXW+BE0KEnWPmAk6BEkOrAkku6+wbsSYalRrGf3
orbZeKbh9DPMxsK3aRK+cO80vzxrIJxwzpqHdboaQxvj4xjT3HPhNESiGpKO0JmxZzzNYW63+yVX
0G0s04ZlgfqCz3HaT65XXhAHYDABV7ljTfzNrbMYdVV0G+gjPVuxOj1ni0Fcqj1+UQp2jfsxHgbG
SFAmtWe8O//TmNkRUt6wMb2sFbdCN71TNTafjWpGVzMEogFUxd3li+m9hpmRb4Iiq476QKjYkmFy
cgwS2SbR4qiBRSwVDSzFzKvXMcvfY8yTn8pIXmhCF8g0WNYqv1Pu1pcZRzlKRJqFnVd8WRoqrHU9
w+Sp0vyEK4haphoPW60z44+usnH3FCPxJMp89+Lot7w8F5qyXybCNg3xVRp+6V7ItseFbqEJRDKa
CKAd2D5XYH0/Ig9E4Vyil43aKnpCFPLbQu5PnDMDFeize1/Fzd2YcrbH2O2oaDUTsWtpAA2NkKH1
L5IZzjZvXXPnJSY+X6chRMXVCmreFTktuWpH20lN4NrYXfWCnfTVrPrp3SaxrYOMsuqd6pwVDj2B
1cm+yus8G+kTIpytM9val7x3JtgsUN6qyCAFxWb7qYuH0pwLfVNZaCHDUdstofc7Z4X5aHtxeVQi
ok9ikozvbkZvNYkXyijOIFgUC2ORZia3ZtbLt4lPeYotf43TMaaGXVPbDY+uZoxHDHcBG+DeuRM2
5cEdNQNCsvWcNVC+CfVS/ai1pjsiluv3ZAkqx1CLUt9Q+5nOTR6saj95mngN84zYJVJFakQtvNUi
e58taO8akx5imJvKrTcX+PwVZZnS+KHOs/tU0Rm+FXY4Yr1h7EO68mjXi3qpjLTJt8PQ1+f1+aFk
SXYNNckvMRGC0rJK9Xk+KMIdawSV+ujQqUX21XTPs4qjEjWgdpQ9E3mtPQ5ZUD7LC2Va2kcnRjOq
LLZ3U4o22krbG+NR8egqNrENHakIcYF8oc4DTMeIMs9J5yI0kTartK6eY0J/5JlCsW39Je0Z243g
B9iqSiHGqpWtJAk08ZicSZ3c0y8y0Rx2hFJRPD87pe3tLVd3r8RT2gc36xzahHb2nVEYlhM4ySWe
lHvVzPnGIyzgVUeOu9PqsbgWLbf24rIeyBEdURS3b/IoSts/R4lmDH5TIPquSnCQlTKvzN0uy7+G
g6Fcwsk4hlMf+EkeBi8TEGW/dBfvRV4LJ2j+q9xRHYzR/0c+DpovHEt4UJhD0IYncJxjnB9TO1Vb
O8GgE+p7w6DTrDRZsV/Miq6eA1qGWIl7K1g8thCGmp4z7SIS65jqhbU0zhu0hH2s78owUN6QrPkT
IVqvDbPWc1+oJ35D5c1W5+EKLkLfDF0MKr/VmF3pzfuM/ihd6zm9YFUaWZ+441cDyoiUuvzHV5gG
/zB6wRGGpW8xrt16jrXPDmuJH8Wac5MvXUABTL5hW4KSgQ3cZGMOuoKyTt/TJWWL3m2ysr8O0vxt
Ema7i4EDsmZPAzDE08pv72YrvHVRE20qhUcPSJdNijJ3mbzf+GeUu3Bsj2NiJ8e4TtvTqE7VfY6R
6wTWHHxAs733dfJ9mszpRSPjkO9Taa9V3887bVmKW8sgeO4JUcEK8pYpD7WgcQxd9RjVmsuEHdzq
HFHnrKSvNO0ZNVt/jD18wHruXMhWrfk9KSvBLFfI43L8Wh/QOaEszfj+gr1hKMu0V60p2nmisCTl
s5kyvuWOMz8O/KmButj6Lu7zbhc2lvFYAHPZxeIoFNfkkbwWNkQPhkAD5hyo019esoeE8CSvyYVN
VI/85fSgQC2LDVup5+HRw9JIEbo19lST1C893rMUdfXPvsoeR8skGt7q9Its15PHRQQSuyHiDrNt
a1hob0xXBIsub6yri303O+rZwLZxJ6+u9xmdnB/Fa9eDp8/dYIHCBDqty5cODT1l7LXplLxHmRd8
AcHhJ1SYydMowz3NuAAqTwzfMlKdPSqpsN+IcJerdu8mwLNuiCYwEC9OAsEH9g/FYyB17t5JY/o/
VUB50XCfqIM81I5QqSULIw75Xr5TT+1OKsOp7TynCJaeQyBVN3NkQJdKctCtuBIweRDvg9AuSKn8
K42hvN3ka6Np5aOR0YOmu/2OSt08Uw7sIZk69mH0zPzoZtEhYdP5WwuUfduU1m+CO8kK5op4K3Wx
L3beIjJ6mTMjmwVCHYzaY63A8ChFszsvpqdceTFGh1xDaJXPvTdfUrtNPnAWZuQ+LdY2KZT4Y+mX
HNiWG149c6RHoOrzpkFQAnm8KF89DTlmlJfGRQna+apj1tipyuNcxfHVVTTjqQnHL8sUvrDp0vZd
UxM/w5oTsD9Hf1+a3i1O2UBTOc5P69KN6mb+ZunO3UFv9as1A1q0UfOdgm7rJ9XdcQKiwbE3XFm8
lzfo0M5WxSnyWJXVGa4cZXplwoor7TRVEB2Jwos3zhAp31CN+KgXkp+DBy5pSMfiOcFfcXRY6B3o
Qg4PSsWmCWfhh1Lm2VE2oyzbti96tLwiA4Lc9S/DwOgUx18QSR6AwS0PihoR/PNPGtksIsncKWHU
DGrYYm3/nC96cEfHouHAApObZmn9NULDw80KTGocWbGxshEdG9N+6tgZwfqpv7ZiZwRx0jnyXFsv
cT4cF+r5cZq2yOst85R0PSUoscatQZf+va4l2a8xs1+pISIvWaQtCnajmiXVrSrrX8VkVUAXAvPQ
687H3yqsG6uwsLz6nfLWVs+09L3I8+qksfbYgS8bfYcyyl5xhYlM9sk6Y/jVefm46RztEirmGzzD
P2BJSZecEBTkRHqiQzBX3mQ4WjW+M0I77b7rT7LI3wapuUPfXu4wGpIcAJIR8cL8TIWIzF4Lgp18
kzZvvw1Dj7A1aRQOVTCnNWmpG0e07CsngexkH6UDgCkovU35uJdWACdTcGpGy5vsOknhjjK1ABOc
P00x0XiUl201/6GlZUgLUsTV5jP5xEANg0OtLY9TZKR7NKs5GQAOymwgXbteUD/WTIu537Bf1C+N
SBKu/o0TlqdGGJUXTUS7vIQiZm4uKlINzcx7ZiFmHEifIABTck9YMek7i0Ikbqs2+NbY6KFIbvwV
ezXxze5wCDLWaZInFTqEeLF7W/a5ELeyXL/bmascJ0UrjxY23NOQ9+MdZlS8rcH5PUUqskwM63f5
4rG42ZuO0dOn7/9ca+yKbGlpKVlm5WcU1W/QgQwGU5ceRceGWZ52+AaJr5gp9kcKlA/QLVnbL8dK
6YPuxC6Vnxpqr6mXe59TYawHwz8H4i08UthRLPvb//11UVwFX7UOtZeaPFD6AUXfWE9TW/XvZt03
O9Sn7VXJVO/a9uBlSjsvPrSeYIOIh8qcYpjlnTJt6dCV5xzGxkeWHTPx1Gle6kJI2QesGreR2Zfv
ST5U267FEdL1VfU+pvnXSvEsamYqZsjGqQ6j+SbpITGBuldzQPQvTxOWdZuwh4oiDKVQ7oeLrb3k
4uSPyNrLYLqFYNWwnCXPZb+dojEOYf7qRJng0pQvvQ7iM+ggqNVif0r6pHspIu6VLnZYbiE9exkc
YmyqEup1ZR4HF2qw2bqPUs5WDIO+R5r2yMILcD87vkugtPiiFwzNbT+az7RcD2RM4QJxiuCtDifg
s8JMPuE7PSMf4j5MYRZ7A3GpAgc3DVi3YYEWV6+vyxM2NSp2dD+phqFD7gxtD4lzvM51SShMFL7C
c8l/NI7720g7Fy5WWmw1MGOXZW6HbTf0zgbzj3ou5igEFLqgBlPJCKGbXbKyu1Od8Hb/cRR1YbBe
S+QRJc9tJfxAPGyEBXM7mqRTA+tYWJqIU9COR/pc3+zaq77zIw6RqPa0tnmP7dRhbrOPRZ8ZfhER
IynjFseGdiHLTu+2CPSjMQF4o5D9WvQvpQ3i36L5elumzDqTirMHC46YSAu2YTXekpl9JUIA8oSt
0Q0uAOwUpB3mObAhckTCOZ2a4UHtMN0l0kdddjNkYS/ZLWlTnkrPJeZXtnv/nicwhnyT8NeDtrx0
Q1w/yr9RpKnVYd3atqSZusFwDm1r/CUOyFOZ5MEYOsG11hP6nwJKC0WLOUscyRfgeZQDiPeR19GP
nOgltDc5l6WBRePUMtxtnKrdc46dDakvRmKwb8SNJ23/KyD2ixGp/ZEnceiD2HWeSJZVDqbFxGBU
TXAfi9bw51QNDyOC3X0GS3hRVeMbeYW/xyr/cxAXBndiQ44WRrCopK8ji7928Wu0uuBtSJbl2oUF
kERRE/bawNg0hfNzcjPkKkKY0+UBdW95SAB06Kn7KqhZhmZQnMG3pVez7hixI8UctgkK510R4X5n
bSd0I2xzs39PgzkbnuY+2MmyH8lly6VY1N1qHMl7snG6fkGqAIFD9otxV7Qv8kzk9aSFxwgnmbbj
oBf4sb0K9II2PcKYrk8V1f2dGQfsVAmV98SLPOrgVDZIp+bxtHJbXW/43Tn90+K68XUVzgBthJwf
CXdubNN6NNM4fHSK6bIi5GPUev44tC2zrVEQryAYvgos1U1jBdqJ9LjZn3XPvWHGWVBuRdRGhdNf
z7vLkFdEpYb07cW8pOBu2gIUrnwdlvH6C8o3vPLJqkk27IRUQareMBJqvh0m0S6yPTqdiWHTBozm
/leTkDsVKsODo+rOwUxN7fL3ZYGmX2/Qf4yU2xfXTwMeF7ZbwJn/fdF0MzkGXvYg4kl9+LDDTnJM
ZH9dgkv0rv9SVOw8148MgsywiQvF2lGDVzfSriONO54xgLfUReQYKL+XokitXd60Nrd62rxisHzp
RRaXSK6kwaIZD4HutQ+KrReEIUJG6IYazq6VftpKTzAZVpUrySgYnIHcHejdjbgNmSHNKrkAe4UT
LM4iMZF2Ruic88h+Anha46QT/dtaDxfK2Il9sRwTt13S5ZBDU6/dVx/rjQOVhqwEMdonGHx2TU1L
XxWNB3mtxdKwKyGV7GQzoqHG0CmNeeqmdLj0ejdcWvEij+Q1GMVci11qz2F+rJ3u3jeBeZY9i0l0
KhYv4k5RdCIvxCmfIKtFU69xofNhsqrpt/Ina5AEb0w4B7lGh5JRbcwlAHv3P9ftci0Pij2FStJe
9MA+gTJtb+sko1vJQUXDDDDth1oFP8lmchjRtPd1GOuWzv40UAkRqOf96EebELQ+NlBIYRHs0iU7
Cn+GtwTsYHobDo5a7AirbF4D286Omrd4hxD3zqvVGB/ySaHl+90kOltkRKvXvharKUU1/HgGc+A3
anJsKIzdo3g0D4lmFiR3By8e/Z4vQV/1h8kLSEiAIv6ieQl8Jb1Pv+HF35Mit5ffv8tDKHFWPT1W
KtU6L0iMnVIZ8VfxFeq8/CzQ2D/zMXnbUpv7sx7F7Rdjns4Gaj9cU62+JS4m0PaFhpswDseXqgy1
Y26qxQc5BPA2AS+Wqiso7OGpR/C+J5vUezYwtBO2Z433P0Vt2tQbNiBH+VtFaa5RQO3ma4MnwJfF
8XFGel161SkmKj1JGoyBUfu1DrH+1HQnznZNmTyhl4zaI51q5XOpR/CEWfQ2wwnftQ1YpJ6sUKro
XXySe/Nk0gP23+rsY1JwCTGJtZynHBU+dusa5yzKHJnWpPdtc6nzutpDaCp8YrWNd6Lra4LiLDau
qKYxdG2JWthLyoWEW7g8uxDXrTdFCabdxOLulan1e6t43VPWqx+WWNW3VvapREN71CCs+8jd60uV
e99LsRhK4u7Qz+H0PqLLHIS+GZ3edEKBYWwWL7OPBkvcdYXeimW6Bcbb0oPglI1hdDCTZjwMQK43
jdBR1nVnIgEcn+SPlUKpcBQPhob5ujbH5jXugTKYOrldYIsiJcN5OTvTR1ViUiXw6oEs0xgIeJey
XKKmk81tepOnc53Hlx4Dhc8MQURjoJJ/POmqL0GGkQ7asgsNfTvmSeDnjlI82Nn1zyI8SpubpZXe
vYaOei/isj4YRUBIoTmSNmVkIT9MkP2jgLDYujbqndNSNCgWYw+Dy3phqm2fjIbCpFNATU2S8Lx+
58lUh20Zet+S2NW/i4O279YDdbSSD+LNz3ZKQIQQMi59nj+LM2kzS5p0o5ZR9BgwdeNUasOjFIbJ
5ay8hsu32ifE3sg/NHm9wWOMN8lFh3RY9wiUxB2SDV7tZSYjQoynchMSaG1zTCcEMBPxZveMsLT+
l4k4/GCiySy3pTI0BBkp3sbWiqcQ1z56ce+PReevWUcrzXSXAGzxO+FVaELNOK4Rcla/r2X6pKYQ
uweDbOssJFLKa2Oadhs7hc0XkiD8SN3lOTcG269lYLdTLfOePEIfaOq0S9EB30cP3krnxsN61Iij
NDCZMLvBfJua6SGnY/2Foa0/IlxNDgBQ2YTK7RX9gu+krQpbQPVuWxW+o74gdnlcSP+eZuVApaXe
6SYip2BWQl+1CveB/saGgDUDqktiPsqjZFGeo2KhPySuGwsRuc6U6/WnOmNyAZDN9l5/lk3+xKwu
bQ3cEhKksTqfFOKZHq2yU26NhuLF1hb4fCp97YwFCNIhq33uMgDKpWmpzyV2G/4bfxSDSe5Bo1n7
hpWeX2f9tC3GAM1TxuTB/99fwgQddUAvCb1mSmgJWB5j877+DYykNMk6w70qXxipne08d6Xvqa/J
Qg5VEhWUvDRlYNVRLcR1wB8m5G28J2mp76IsoRwrjuBBFY+T2x2TMVk2UpBAW2M+GJWZCRkqcfFD
n2o3OeZk9Cw6L9auuDFOfzEBnROjUbC0E5C35dD2Gcspcc+YUF3OWqL8cIRa3FU2bWM1P1neA5RT
E7K3lTSBE4ns39BoDrn24BypWVovs2UEm/UfSimF5kqxHHQ1d69It8CJl9i6Ng4xf+y9yu7VmLuD
HEYaHSmxvDNWWkFjGs3GoFmybjaD3Kj2LrwmqtGMreTEEtGrUV2W+LRRoYsj0ZehsDIapjse/zzm
Gt8G93F9cz2SWKTlJbXtnefGyHfw0B/Ykh6bNl58g9WKA6RBKUg2rt+9FMiJHeCukp3g1kx4/GOT
OsW/xqfW0UKcg5B4OlbNTda6+7XYRGj1w9xE1klqBEl1bU6TUu4w1n/UFPseq1SZn0PSMUq1HW6M
vCF7F6Fr4dFC+haAzxMCF7uDlcv8WuzDpJgPKFhzX0pVdYteEWomjXqxy14xmYy7PBqVbD7pmCA2
hVf/HsyBHOo5Be6YlL9plsbX9fNq61eKTsMR9bXxNGMJE1076+fObbvf6+emQp/VevunmQMqZ1am
jEFJxkNMt7NNLz/KAGN2IznJWHgg5SkQMYLkRAtd7RnAhLdM/mktFrm+1uvtdSo7cSR0OeMyu2i1
RcBJ6yk+Mdy/01qtbqZdNNeRvf+atsqo8+5NyIjTJum3aR6TRWaqzlkm5WIHmO7Io3dR3ekPa8fQ
Lswdd766QjRTrYbCC5PqklSfSWA9F4ExvBeoxmE7lv1Xihyi5onkfYV5djDZzyaC2BEF3tic0Ywc
KpmEmvNcru2lSVBY2xoIIvkVV3kUVnN7jcS1RVwLw/mfd1Mv8NeOi7bY0fpv8lJtT9wDrdIZVBwh
MdWxR5P7MNKy3GVV7TBPmaEftIr9NTOmV7MgOkH3XjtoQi8QP6gQKjRPe3IPjDxk/JHPQBROV03e
RNh4Bpw3NvuGwDUeXHUODhEZhRuzK8wHqwTITM3S7z0bcUmdtQwpcu9wLpKovcaz0Vyrf4/KQVdP
fYC+tnqW6KMlsoGdac8SstBOnTyR77jDqG/spayPSlHkB4KHdGZojIoSmxaVwP7WprJljumTnSnF
IZrraWfWKgmCA4mVBFwZh6SPhrdYrQc/cjzaqeLdDrDqpgqX9rYURf+WmN3DlEXuY9A1FlJCwnQt
Ov7AcVkuKJk7PRGe9FsNY+ttlX8qkQbdRmevB7J2B1Xfe6vq/rXIZvuqMpfDbNq7yKcRLhPIoQ5K
smEPRVytR5Ow844SizLqlGmdrr7Ls3ZUx2MZQjqY8s+/QhIloHERN9FnJopMVZWiQFH1iopl/N6a
Wfsepp65tTUrfmiwoJzBwwFNb4LvBGFBu0epu8lUw/0kW9RvpjH4FaXeYdKRLgjpX05YCj7lvL4a
BqAmcqx+loFV7oywGfxe1CFR+BMzZNTGrkoW7QRf7qf8PyXXCAn691W/Es8lmjwZn64QD74NbZZ/
kkorXySVdq6BkdtTkJyHJtYfdUvbU4aiIefmy90eI9xCtf2F9QK+eKG2IXnLaIbgQY6XcV7bWyK4
Vd/I8Wf3OZ+tlBZLp1rWUtReqIj1qZnfy2lStt7IJiGsjfw16AkNdmgbbjqCvF/TdjsrkFTsgFRn
V8fDkzapyNXTkP+YuUjEsBku9KAa1xt+vbG1Xaou2sPMIL9J2BFhYkrzakOyG153B+1qDI7wi9kv
JGQjbvqJQmLjFgDOR6V2tk5VLwBycxo0Yr5pU+WxjrvhyesgsDZdVIrpogKMEHbbMSTyvp6de543
6au8nonrxM0NpyLUnF3mxQsrf2JbLa0zXw38xe04xZ8l4Tmb2HQuHYpm2QmNg5IeaonjU6yh80J5
WUXR6yao5MG5aprRX9qieCM2ZL78fYFu8d9P5RtzaaQbK0cnWeC320p+MeSzMkJJPFcLqsi16m6P
ugcxLKHWh2zwOBcegHnUkcyMJYVQnVtaNIHXYX6y/GFELCoHV8kqHl8caxmYCgkSM7BI7gc1+ANQ
FJrcI5WmYhPpkUtAUwBTU1hutIJ4It3Wh5scPP6eynfRqf55V58LUkFIjd9ppNjEehy+90GVPzSV
SZhRMITvcZCkp6EiQk6+OxBGv1PGy6qmxn6hHbu6l2Lb0Dw4BnHckUceXthZV5l8olXl78VAMNMn
irmngJ34st7xt8wBtAk1ZKuPR7e2rT1FIDLncRw99ZrYlFNek2cjZ5JyLc8o5x09Ghda0l8lNYrA
wuhUN3m5SUjCvOjekG3Lnkhx06K+GirTi7xOqy3bVqXqXHRr1qlhFfUTu/+7TOWJ22k+Ez+n+jKV
J2lp8idOuzU7G61Toat/InhnfuHFCLoHniB6GyGe7AEU9SHzvI0jytwofVv0S4wk8J+aR9fUCInO
THjajdLY3W7EFs6owGoqNVISWeo+h5oT00+Dt2Req+Iliv6LsPNaktvYtu0XIQLevJb3bclm8wVB
I8LbhP/6MzKLW5Soe6UXBKqa5N6qLmSuXGvOMcVwnLwIZn4D7aiY+xIDhURQZOFrUs/hhfUtfjEk
p9a2ymebnNWTj0L8pO5Ix8anNz8gjmbQLMU00HLg+rAC3gxobQ8dZLVVzn/Yq+0251I+hlPnv4sq
Tx9rEDOoqCJyBavyXMdFt+5Tr71YRuHiePSrt6SZ/F1SUbSpKYdW4bWOioEppgmhqEwTsffJPbtm
yA3Apg6gtyU2GenxwBStYcRts7Ooaqb3k+7I6RZ0mVNjJJFdb/VSXeAgrLyPGb1xx7lmfz4lgNLy
XTtTaHBu/lLVmk7NXtsnSO3OVusmsrGVMSHM/PyGla05Z5gCeTJRLhYUx06QXHWZwePY3wq5lVhi
SFawH2uZT/hJSK4jB/0vjkaP7v5V/1nCtDQMQ3muiST8hfSP8qBl8bDKeufbv1us/x/OhcAGWQC7
O7AcjkASJfUXgiUKK42+Hb0VUb7gaqn2v0bEiZDbkJc+qta6rXUEeKIdXod6SxOGA62aG6gJwm+z
BCsoF4J2JduyjX1qSztkvDaKGJ8bCQu9Xt2U2ky9f9edTemlZXhD/kHFc74s4KQnCrmBZvxtzKiq
i+y1avl2FV6Ox9jChccM1d/WHotzXwyYvpNoPjlpwLlQ/rTrmkdtcuDdueO1MZfpxDFrr04YPs4T
xq5lTIhyCVpvM6E6XKs9QNiMDWrc7UwYjEMasLi3KsfAqqShsdt5whf7O/QAse/tjgRrQgI+hpCS
sXEqIHVOhAK7BT3iRcP4H6Z4Q/8HlhPzs41ICZWMhRzEl2aUv/zKxtldDOJDjBP2+Pghq91+R3xo
sPVar1vLzmF2rSztQxdodHRolN9j2eI6Yhdte/1xzsY9MNsKbGvRP/ZW1a6JAo2/he033MTDWu8M
/zAXCVqbJagINQk+I8mbH1EJz4+0oQyO5w3R4uiJqHC7SyrDRSK8QzsGCeA0i/6a9QPTJAShaC7w
oRK/8z2tqk1g1PUpmbrqCT807e8m0g4gEMZ9Sot+ws1zC+t52VSzhfu4aJ+nSvNu3mT1aPmC+j2b
s2RTl9F4HAI7JZChofupE0mRF/mb3dXlrlnCH6XROucAmvNWn1rqPr8R6xqSK6Nwrbi3eeZ5rq9L
3j+wAB7rxdU/+LODcziLEnCKlALy/ZlWW6vZ39q4viG/775nZXkTVhe8+B4fJSMEAOsZgTHp0nMq
HmsUB5bBSi2lK5kME/NbFAuxrr172J1ojhLa4GsDtrcc1HzXIoMDxeRfkxpvyv1U58RZTbqelCL7
Okl/VdwVO13/1qnvIEKp75VIpv8IJ7L13+1Lgc57toGnXncDx1aY2798o/SWcALLtVoy7hZrj4IV
u02Y2ueQeHXiUht+g+WCbT4akgtuWOSdS2AclUfRJyr52M4kZBfuqRHGPbDLHpL8ltX910Y2JofS
zm6aP34t0/AVzWz1LvTjMiTs/txkTTt/q3rvTcCQfYzQAZ0TzgnIRnDyYTlIdm6KiTk3/RcH8dhp
aaYv5ELgOuoi/dRIkFo7MTHRzB2SOn9Hfsx0TKJ23npD+jzDvLjo1rhXezz59jQ/hHAOum/UD3NB
1qqD4kqQJnhUMsqu4ztTBnj9w9ryTpNDZk6xhFKCUj0Z6Vi+poOWrE2Ak0fbTMtXI3OyNf7W7mnQ
3GjbDvXA+QcdfIbB5uqQObFCwiduRUfuuFEtG8f+Elqu/qxcy3qKZ4tA7mepY2MUj5JMOf2olr6B
eKpfUODraGu99gW+gblrAUCdaz9IDy7xFpfBIUyjNMwX+HewwWaLhBdgg74U4IXqa0Q2GAHvI6NV
VSi1XkrIeByjgl0YMI5TeElNl4CgJJKtd0F+tm2Z68RwirteEFQ7BymwXXQp42SN9EgegePqSkXK
xhgEkAEdeKgLXi5AjkBNOHqbu15bNIjfAdgEfTqayNO3yeC5+FclOrQfekZ4kiQ6umFGu4RPAeR2
cS3NUd/f73QpRS0B6e7JecsOAciVfWEHJfCibL62hf85KEV71Zec5AIXZfX1/jroynNBXLR6S13M
+x+Be1e39kXNxdtk2k/NMJ3SYv4hR6RncnH0J3fKDurXUla9s6tcHXXEOAI7iOEKVzrSxMl3vt57
h0US0JQRrDL9RKRqRTQuYHPtj7BOP8Z+Y8PBz7RVlkXx0WUcdgWE/tFDNP5dq9HikSudrMxqVUOs
S1YCSDh5i8MfoUkZ6c/NF6R4WE2CdAAbpzVrHJT5IWv8z3OWJmcnFQkTPO7MBEtjEnqHRSq2rHHW
L7NUcfmVF2GvEZjWmjoY9mbuvjuJCw00m2vYgr1j7znVMAqBG0FMm91E66maii0TU+npNpyJ9k5H
mDTb7QGH4rhRpxn10h7cYTOUS0Tavf2uuAFV78+r0ZqDo64X49ZGlr2Fnqtfkz69qh6suphlCABF
TwIEFcWHNEqLb3N3UpZ0b6HSttIz3Zv4pZ47JJRwh1ZCLXym0D97uWttllB3zjphHKu6LN7ZHjvm
ZUxNZsi2G2PoD71j4SjWkm9qCC88mvhusNx0rakeRZSt50kLWGOcAghHxNGpRk03eM2H0A3bnZMu
/qn30uaAmsrgQWXGx+j0OulFvZ9Gc0HAlwZrrY0Ett3cfitEf6zCKH0ZW4p4M2jjniDS6ojQOkW7
3b4qyJPhPgwx8u9ftt5Ci9/bBHjymA2PlLTo2LsO+4i8i3o2l17rvFvsds+2a40PKo0w9IfnsSIt
bg4waBSYNSEpZ8EpzifrQlPf3/K/HL9C+Fn4fSKXvDdwtWxqL4L5SlnP+dekZcVjYOE8DBU6HGPJ
ng1i6EiARvSkDnHdyOOvXo4jcdL3bk80L/VKNRToQbE35QvzKXq360jgjRtpYh/sqc4vfj8eSxBM
yD75Etaltlxuurw1PBdEuVKHmVG+bNS8yq0oh41ubq7qu+Uh3lj1do5otCi3mLLZf+Loj1w613Uh
tP2dla3NQn6UuYk0SuaW8KXtcyqHDIipsurU+EH3k0NOr1gc5+yL8bPtrwUYnO911kfrYurRkueF
fUhZe+4Vt0Us3jtlLulWUvPDrwUzohzeqQs6VDp9PVNBtydyTWWsdTJtjaEx9iE1B52RW1tD+RjL
lbNm0nuKouY90rGkx5r/FTkn5AR5udOHA4OxhmWKXRpC+3eiMtinBcN8zU5wQGo0r8oIbfm/F/tk
qf2G0AlMzyJ/EPkEjDKg9fLnf9noXcecgsLHPpR4VnICGrmLm/kWJeNTNKc8NHyeccEjYaHTcLty
eXSxThyLWnd2ZtCHj1Wm4Z7rKSRxf7yruyrR5/td/Od76qcTH/lf/lyUld8WRxhnL6jmy2Q6zbqV
5jk+UYJXnLK6jpruk3xNd4GW8lbJ73NnZhaggRlVL4cqWA6uERJzLsX5vTUGGz1JvhOKHKzV8KQb
ORPHqdkelJ1zUC95wBElfc8ZCIaI2TuaA01a7hPdJyZZXjLhAQGiD88atmDKI5jwQdlnmQwwtxQ0
zDLCR3bqBwEsAHrzpkFfKYsQG6PIUl5l3x6jY9pWpGOlWJdL234HCFdNpLyJ599cxb70F7dkCmxZ
rEaNIed0MkXZX4kUv6tW6GRuA7cn5F4OKwxNmMh1iZdH7JcddbUxmpHhr/LCHV6aOO13Jlh0tqp+
eAGt3z1htFml1Hv1OrTGFwCe5IuJKL3/e0obDJK3Wt+Tqg1cDDj8aZ2i383OMU1wHIlevfECSFFD
GZtbUYhw2zd5s1GaeVvU4ikO8p/vIeLxVrMViZ3Ht/wevfkrcLOjKdyFXXVSb6VMhlbl5OvHeBHe
HqAIOn45RMxNXQJhovo0yiEioWXPetHv2X/WFD/BmpT79qyVlvMxcHJ6AZwJ8sStDqCLoJewsa6K
Bte8miNib0vPxA68ahqhvttUfod4yh90P6HkQmu4UQXIr1JEVSbm0i1n2myRw1HzfsyxZ088GFX+
sRt0xHSLMz1qMpcKsuC49V2j3lQyS8Q0K2zY8qdLT8npz8mRxHLZ5Bwy88JX+NHFJbAs05fYqye4
un6HaVZYz17Y/shwmFySDpzpJMKnxh3Fp4q2+6bxF+9GSJ95NDWoG/EsPomcroSQLB2rFVDzrDzn
UJpN+yC28EVXPpUejrebFujZm01PUor87ZERF0MaYDpVYl2JCcD0ZaXN+1Anp4EW7w6ZtE2Ri4PA
Rf5xUXfqohtTtCJgjmmKMM9VN7bAaYmEG8fmfXIZnGszEUSxEMZJ12p9k8fezoOC9tZmE6LjcWn3
OZqxT7Yg0M5O9S99ry8b+vL6ee5YoyciC+7yknxEX3Y3ks9jUVxMmjso34uFzwLlIvVasLby8mMW
yEYvFREpevJSheWGSYvxkoyCLFEWhYMi9ZnV8sJGhNNJeR1/8klStKp+KnCyZf1JiSrQZOoQOeGR
mIC2tkoIEE4Zk7lWTFt8c/Exl4PKXz+YmmLajmTMPxBNucLHmz1ApgIJuOgE4s1psfH6mlKibsc3
o6Z+7s2ALAtQeyGl+5Od5SddihJmp3Wl3pToRV14K0OO67Zqjjcg1mQZXDNisd78FjB5HOoolVQE
4ByiSg2bC4pYUG7TmJBjjg1ct6ChSGm2cIxLlopdb9oH044g9TRgjJhEMiyCNsMMB0b+fTdm1Lec
fRnG2uFupXGgLQUj8N49o3A3D5GHWG6EiHMItK2aRQbezCwjc57UFh7O0z7NvEtYOcvJBMMWr/Xl
BTddvbEaXP0t+z74S718zHvPxiPdDlvTyPV3wVJFZiT65kb0JMZhYt5wXKCVM7MLtlI238VF/RA3
fMFwfK6ZfXevNDiVhrhrMxpBhtCvgXC3dwBEPMp8ndioVnZcnD1/mO90MU7t/tlyKshXPhaGSLT+
qoG5oHz5UWAQgKmbHwW2nLuEUeOs/jBz6CnAbNl5Vb9ggDN52Ia1lfjVCxMXIpyg/68dpeGPxYxs
tY8/K96ZZXefRpdHrNJelCemoQLVzbF9iWp/eQEGC1AYc0xglUyN+wBrsN4HL+4IIZdK6RrW1XSO
PJPny/OuDBcoRCrMgue2iTkKMRF4y+VAFJGgTqor9QVhh/6aDFJrg94JPIEsl7xw6C7TPF2oEAHU
G/33tCnuN+Dqd10QbvLMzB+JmzM/JMK96ZixSaLNEkzaMsQT8b4pg1skXBKHCCfMNyKqG9BvmHi0
Mkr3XmBPwO7dcJNRsV9n5qWXXBC3WeDV2GmJ2R8msngT25o/q3heFdQL64cU2wBCcR6gc8K9ex3d
froC7u7OrmbDDkn/l35AH5CYEX+50C7UkAPNeNlqmNHKLRIXxmYITXhy7VNeezxjnvaYR4RJOqhs
X5ZifpZftveqaLp1UwK20BrZoBLSD6TP6Xmc30yT2aCaDdHR11a4kOrLXZrAw645dMKGwWqJgYOj
4Bdd+67ujNz7eafeGxEms81+Zk8bngYOeeSYeA1JA/x36x4BGxSoTGij9ohV0X9IHDPjHzPrd6Xu
LyxonuYYTbd7HVoWHmDNPCZ4wMRGEvneQz+Wj2iQq6Nqxde2V1ytkXGKhdoT2xFchUXiD2l9GI8j
LPntODkIK2DHbTBWtE+DGZqPDoHO7RyebCf6rkRVkW6M25T2Gsk6nv2CRoBw4vt5MUVZk/S5jCjX
ifTpBoGMhrH0Gk6FoAUyf6N4xgSth8tGa/p5I6TYRAXNNBxLLtAojOP9nBCZJDbVLQeSP4dJkVfu
CIg/AUPzvjNtj5Io+IZoM137C/kNOal9iFB953Fu7XcVvLUsabNmR9zPi0UEeuTMa/X/Octl6EXE
N9TzjpTRywbKQ7FjRNE84A6awQHJ1MRpKT7HoYf/gQ6JGqGqi9AZ4hSyleU+6uymCBvm+ZITObDV
BJhXHLqPDEzYdayCVLfEviG/t29GROeCU+MORX5wCcZxOySzzSMfQb0qvO8jal2nGZrD3cnYyhNI
6S1fw9nOLg782fvFNfMM+hzv+da0v88Hg2b5Foa+f1DrrBvYICAV9rrqrcexCLb/33+jhSPTz858
a1JBh0WaHKLBvgA5e9ZsoBulSL/MWWF+kTeMsum18s0+KpSyqDaeGQWPDMVoAEX1dBwZsWuY11lY
zlpliqf7lCNzwoJTGUvx3I7hO5KKRwxIsIRxFi92Gf/oZv+rqTXjyWzpe6qhlR7F2s7HKbBWL/PC
Dx7U3WjbzSqTBbdVtIBtw2m/5EVwVZUlbVuNVphnbKkTv6jCcJii4hj5ot9YXlS/0a00Nn1WoVdK
cZLqTujc7Lb8JMKxeTSqVH9FBLWZpLHCDNmRpKk0yKzmTFROdHTjZTcg6DzbST+f1d2vS9mU5gYl
4o9/P3qRAPuPo5fPgMVi8G+T98Qh7O9Hr445I5ECwXC6S+FHN6XTDoJ4F08J2MwBDcEd5gaxwdyr
+hwN2Ik6IDoJ2243oFycjd12H13D6s7E453vB2IKt4tWBuW5K7039TtVn2Jc8Rap3W+hE83HMi+x
15eYyPoB0TK9xMe7rlqqqZOx2kIfwsRtDydjTJIHGoHTFqFicmlas7q6qYvVSL+ZI+K6UZIYkAFO
uD0G/TwI392kcYv9wAWlSpJU/vHn3R+tn6Oyk+c3pnL1ZycW06sb8ISHbX8UaeN8THL0gxJMkdak
4PUVEGlDvy6J9UM5+2v5CgEi2hkmtFkeJWsd6CyGRuPsyANI0TT4PaUFiANvADEAv0/uBcbzEGrP
qfCidedGYNXkGUqU9VTtp7AqN3ZE+wBVMYIM0nFkmMcoL3YTAl8d3Oc0y7Kj405wdWbL2flR22z9
XGdkO3JAs4xxuiRp+ZR0HUrXslmOS0xmsR2bwZFxw3DiCDNuJ8sCDlB258yfvlD0Nhsj4vfYiPoQ
RwG6EbnzBe5s7B2kEu89XSl4hlh3gBTVHCCIOQPCxjM3Ng9e5uxYIJaHhXjya9RPn82cybJX6PVZ
rZLee1OI5j9mTdZvoyYAzLS/mTXpduAYGH5/C0nlgKkBPCvzvQUiiuiJz8sQxKsgbccb5BSUoLmO
7ygIlupRqzgW25ON/ouZ07mhkSTZss2LCCYdXiVykd9KQp2NJpMxIGYV0HQUiVlRaqDD35GGKm5K
qYCUr9nVej2tqVSTS+fTfbIXzqDKFN55XbLBEkGzUD7rdA3PSfD+H0+uK8MrfkH8fVZak0xNlkXb
QzLJrObvT66FTEZMWE1PGsiYoz4l9hkC2VqFpyT+xOSjgQFNQ657XjSXADY0PfeX9Ca0UzTXAJsJ
KUw78UFVnbwo6CF+KD6aQhPXVKWO9LBfhvSTB5x3TzcTJY0fM8ywu+bZyqpHn1/1k2m1xUsPPY2u
HuZ6sEuaGdiIxAfnprsA/EJSnT7obMhYj8LxW0B/JEDE91L1RUvgCQ5IEK7hubLDZLcADnlwnBiQ
bCmMF0veTVpZr1t38MlPdz/ea22k3iKvy3dRFjKBfl5Pdi87en5wDOCS/DpChXr4hhKReYcsFLJ5
iRggfs/h5z4AoWlX2Kopd4H2MHX17Oga9KiRnCZlAjGCwg/9U75Ew1kFEowdh25110/hybSGYlNU
FCDviIeuJmX0poxCa90rTKF6dtVTrFJcspD9xxmjU+YW+ZaHEjub5CWqS8QUYzPG3pNRQk9Uf1P9
pftfVwpg8l8kFCiOd6MWn4IaQdpka+kzNsJoFxr9sslMBE5rp+v7VZUXy3HQ8v1kYYzAUQJGguQT
mK1+jgJ9bdLkPi9TUXIK1cm/KjrnWpSd/tzaFWthbdM705ItWjHrWEW1vgcSMt3NRspntOhhtaNd
H61+2Y76DO/qvQXUZuis1Xo/B7MBZHBhGeoRuLQmj4ZWIe6dRuc6ToZ5U/M64Q6SzMK80hiza1IY
xh6YQnYlhbMStBKaqc4+AAH9Q/kTytbbAkLq/4PlbUke4m+PFO4a39N1L5DBmb/xEmdACbyr26dm
KOBecxR2rFHbcfQCIt6W1ofercnlNqOfLyOQyDGIgtHqvDP2w8OopNV/vsQ2cIhcEnvKwmw3qdcB
1ZAXdTebqXcVHEevZMCrtxdn+NH7wCZdqZyPSa65WHb6VEtZvbrYkwn3IaZsUC+1OtWu/7Gs6P+M
fiG1giMAzEjftgiB/Puy4lFkzGMfN/sYwMJ2kAyXySrdi124n9UoMm1DqF2lgR0YTACErE7XV+Fo
zsSKccjrZ0blrb+MO87460ZttTo9yIPjLj/tn6KVYS9Q50HTxAvc5bh7rqpygfjC3SLfU1nHZTdz
ZI5b7zai6GpkHxs2Z/vQkM51H4hbzTdHxJ8UnJV89mu44EqkVxvtGE2CDUqB5Usl0/qXKJ4xxYjO
Du4557dS8v7qdwqjei9qDg2wKeoN5bF1Q1eIbBoZ+hOTZTlpj42VAzSItJ80xgUTXH2X4/6CkXmF
u37e1V4D4Fte5vJaZuaXtGl2HtvqJU8b/XzX0k5J7xzVyaToUwBCvhvtdIEjzTFyY61arPBMN3dR
noXEbO2EIYTLlMz4ChNLiudKHg5tYiLC9eIT0LAKCm+V0cmP1/FoGzd82Bsj9l9SMc+vEVPQTUNQ
xy1MW++0FJKQZBPPYi5VwlE1aGnIzqDKJlH8R4iQYf19fi9zEnzb0xGLmyanKw5jf/8qpSZSxBGr
AnO+uN+F2Pd27eTxCQ5z/awubbf80BBKynDwZNVp+nfND4mpoLq+45dSx7OeFixZURSforNHrPZN
CXUGtvOtmruZYuhY7rsvS4MkIsv7YwP84aJWaaw5+arSuuaAxBm4sRKI4Bomlm+stIPtEZ3USypn
DyflZ5Ovtcq1mlsrQqa6M6upXNs+4XBVn1wqVgcGsJH1ru7Subfe4wYV0tQOF0eOZyZjBhbQJp/U
FhIHnX1thH80y7G9D5WKriZs1EdrUuZI1pcpDndoDT+piRPBXaSCjfhj5FvGqFu7ko7iTm0IamuI
DJedN0/WpRmVN1QNySaEmL5VR0gLifRlCm1/FbLjrydPQAa3qAhDr3lVr9RFR9StNROJna5gfTJC
FtyObhcquJdyRGZ/t3lY8OMYWA3ShB2wMIdwtx0/e2uq6RNtHv8Eoi3cAmd6CJCbfOJIUyCUmaqH
2ffFcTAxb2pj+TXx2+IadWwk6k4N1MfqkKA1ZrTNwdaP9Vd9sfxHD/QKg1OxqxJ4qoQUAXRexuSS
WJmUgCb1W1jqUCsjEmHUy1QXB7iQ1wCh7FehhZu0Adf978uiijP9+85gW/KIZBvkT/Nt/u2YxHmh
E6YZBqccYMO2hlvopVP1B8niKQ0J4b0aedvuSlvLzjTmObLohrGpHH/6hFLvFsg/63biCuvD+RTX
w7xJkjK+eR4mCPhRzcmyMsKYGRlbljk9Iv5dg7aMr+5Ar5mJcIjU26LAzpxif2fR1slASzHCKX1M
nZTNPcv5MWEXxMIbj9GEOaAmycFvm6PZezm1QA9K4c+LYbT2ZmDItEbGlz9UbYFgCOHmin5NTjfS
MSAJEQh3tgV/Tb43l35x9K1h3rfe3D7MmvGH+sXB8LL3ODrMrSFnzwH0AlaqNtjMdR6sQhlV44e0
JnUfv9bf/mbZFDbKN93cLl5SEiI0Z5vAtXLKb2tTBUV7q2O8Ed5g0H+Xe6DZjNMRoTqp1HKDVO/F
Y8Gq7VjxznFH+z/ieQzzn0W2Q40tIz5M4qb133fDsTPyEWF8AHd24MwIxjq5MAT/Lle+qxF3pA1m
hr2L51kjGaNtcf+i9YwN49I6ooHpuESbgVptT5ur3jqljh8ySH6+VCXFbJX9z2VAj6CYTbbH6qyM
9bprYDbiN+lNyROjQbxa0sLuDsmh57uh19WXkny4VR665oPQNP8CvxABEqKP52Lq0HzmUXYE1ae/
CngSiltPaxTvRF9ND0v4So823aoBJZEJLek7CQrVonnXrCQ7q/kDOH5vAzIkuZfXgcZud2/Jm05+
Z8D0yUTa3xQNuzlMQZ6QCXRAG8MwUpI4ioyMxyLrfkSR2TzAfIAj6vUviCpd8PawkNXLAc7XZaDC
uL8Ky+HFiueP/YLsMWecsLeXAmVlUdebuY/tvStf4jGqDi2N1bX6qam34dos83RVjxj2DeCBD7g/
vWNTT/k+BkZ+gLYBjsJyye2jrLjjC3qE9xcYLoj15Yded9ZhaNHJMkbBRjcmYlU7U7Ur4sY8uYW2
U2Adn6MVLeJZquoWhriyk2MY1fNoRNMHKsyj4mPS5oaVbPkNngPz+O8r0j/0lj4R77rtk4UeuNSq
ukop+svQ3E7I5+iWNj14Rc/kBePBhcJtlcgC00Igy3CWi7pT7020IBE7oOqprQ9a6LwPeDBvSgkn
wJS0VZOecxRco4jclyUtSL1vh2mvS3trg8ca8SIxGiOumU2N19w+xD7TkaXz4bZFFcM47lLawtEq
miCPiOh/d34xn+N2SPakXW/hH/TvA+xSdKGLlAuJp4Ws6XPlOAvdDsIypK+HLi7nLHkn8mhZZX7x
hHmt39Zd4ew1V1Rv/SJVW32I5moq67cm11cuo5kPQ+WRm5STOtmT+DKHfnQriYiBaYyKf8m74WBb
Bs4Zv/igD4PzVd7whAeHBRr+vqnHBzLdh+d6ierHtF6+ETmiXWB4MJwHn3BwcweAstSUB/qnah6T
9zS3kCIZ/U7kSIzCWbdfqKsR9cu+Kzo9RgeO/8pTzUgu4NAlNK/cj+0o1u5UW+d29D4oh7VDR2fl
8K29d9TRg68Yippv4WIfQVpOH2IzbU5xYkZbrFv+fxx93L9nWvlY65icUe/QonQ9yk5Zy/3l2+Ri
zqgjN5jkwXm+QzfroOChyPpy32OG2qEegk2ZJy/zEjSPZkWbzB0P4IKijw7Muaepds/lwBC8Ggvz
0gufLCz50jQJ2IiKhbqvzo6VCPq3URogncj+gYeFFFjNffdmjzE0kJ0nSIDdftFnegUhjvKm80sS
xiiqKHW7tf11bji4u4X52Mph85+vRGEyuPzfz6ZGvA9R1D0WKXppYJTtVqXuWCaFTWYUPyKrGM8c
fyfC1S33gut3IUYrLhDFmc2VNhggo4bS05l0mZOaupiLERaaeN++OgXtyJS2/L8/0Wov+WuNwa8A
SL1puzRHkCX8HiQVjqXbM1aed+iG/lDbv7r4ZRtf1R1BdbsAEXRSuh4yKbJLQoMQwkwfngeiXFaj
hkimMAjJo577PDNs3MQdjYlySPRLTnwXgdKhs16qjGRxkoa61eTMLQxjNzqPuJUCqf7ISpMIZZOR
mSpG7Sz8iL/Iuynrved4HxcmYACzAnRVo+OuJLXbjmc3Xvmo9UaKSRc6MdFOxnMjL6Y50BaDGruL
QF3Rn0o+do7TPxFih9i0bdIDeJV2Lcqx+48ABGYwv5/nDSo1GoWB5XGm/0fVhhYwzJkD5+e0nXbq
cJVGgq05RbvaeNXtPiqN8gaoaO/UEEbCJdlNVmsAvQlM4EMAFjE2zzHjoTbhv7YlRPKJ6A3/2iba
kWiD8InqNHwqF8xA/ty5K/WeutBVxVNaVadWmxeElq51pjnnbBv6jx+nBUkDY1ej6+oHtQh7c/q6
yFe1xqSusj1Cc/0U8o5jEp8UmgViI0xafmclF1YjxZ5TIpywqN/v3fusdvSnYsaq45ae8zQERn9I
6rrZlzlSoYr5YkHYym2Z2EdJNMyAN3b8bNjlJlY7zcGToy5uPNurFCf8PZMBANfG0J34SXUDaBKn
G08ircqjkjlPC8t672UfFuqkpsvyY740+l3e7+v1F4rJ8rnrWH85iX2wKkc8lF2W3fi20QbX1lkM
ig81srbu1Dk3M8kiVnfyp1bhffWrGMwlb9//gPyjti042qdW81BX5s6gQ/Ol9US7ZqIAaicNtb3X
jUfGTP1jQ8yA+oSHsChXFQ0rkKDFDYpC/13eLHGa7zXdLffLUPF7xsi5VzpNra8efBehUpj4V8+S
xYo291u3/GGetJZPJ52dYZ3YhHwlolmho+sObe0f4XD261DCrafMOjs4B4wBw0ZM+q+DkG0dEqOQ
WmdbX/7AFCdoIWY/pik+eqP2rTQbG1UBulfH+7z0TbmlPvSBMgTbCEBKXhdflgSDvEPssEmCZtWa
tGtJuW2Q7iXxAdkXQCrtW2QQG1uOkGcLN/5OkM+qbjhAGcMcnFLmKKtWnritZJc0Fum4E/9iHZxm
olv3bYWu0Evtdmu3Gf/1ekSwRr/36ABtq87t6dPpJ2JxaRtORbbxwLh0u9o1oXo3+YcRJ0JSNqdD
FiHfBrbnIHiiVz+s0fiWW9+rd1jdLaPZd6Ah6yja4elwJNWp3WbjB5ii+ibr25IdpOV7QDRY6pti
3xDdbtfQAVDtXPIgIi9OiOgZUxYM/WLeJsuMQLN+Dssi2o2LuIimlsfHyjw6DqDFNrh4rRWs/Cq1
VyiCTxiAplOfldNJK8pX1zXBvkSQt+3RXdYyYo5U+K2bltMGVu/KKDKEL2N1RKX/qXH0Zm1my6WG
JUXMxYFch++LnYzbRf9sG48YQ7OVCbF9ACJeeAKHwjzuZ44NfcmcAr95d/AJwEtbKYr1lhfKrnrj
x9qhHAybfuuMezqiS0t2cP+6VM5pLhv4I655NUrte2sYjy7/zgzi+4Gq6IrW7kwbf8Fc6F6agee5
K52U7aDk88N91PXdOUD7sDbalLmN1e8xATkrGQ8BsQtz6kT4jD/RNtJ4bpkUXWcXV8PIwSwonkT5
g6E0aj109YP5vsyZu52IvWri8jUgzAZ3sCUOdqAXr1ZXLQeahxdcIm+/NbHlccRqtYNR997O8nPE
LaTKFe34LWnn4DHz9XyHFkXfN4s+vKTleBoTjbCGPuu2hmSA++mQbsl/tA7e0H2YDWA2cVjVT93Y
fQzK8ZajCDv96vMtDZkiYsF6pJNRGss1foQlsacfAYb0Vg5Fufk/ws5rx3Uk2aJfRIDevEqUV6lU
3rwQxzW9Z9J9/V1MFbp6eoC5g2lBpk4ZiWRGRuy9djfnO14hsADatPGZU4HpKAwwVGHTfUu11gd9
5LNSrXtzXgV8ZCNvVz7VnPlYC/lv6p/Yq60iRI3jJB6JWLgEoLkC+zUR2aqbZi7amV9wrXDVaxx/
VgbWH4Ngqe7cAkCMqj+mcWboSgzbvWrvW3cfspD3UIFzdTuOmE/ZAIVQY+2dE94RkWcGqyx+HwSj
EDC6pjqyVyRNYuOmQPFnjKYkH8bHSd3mzVFjs8Ywe62pCjvmV7vIvXWovuGp/Flw4bl300fp5RWi
0Na1GeALr5RHD6/yKRDWWQvUa+JaIdFidnbSisUfQEcakRgB1f5MT+xUjMWwHsz8TygsZjqBGd1r
DAEK7dMYMLohVRqS7BDowbCKrH5aE4bCRsFM8Q9QzM0OebFkeq8jl7I+xLZ6TPsP18JmKNzguWkZ
7Suq9TZpKpLust6yCX9BO1vfZUIBguY6J84+9RBHIJMaT+OUmEsWCZUxPMaVPRGqyUkAKlZnLiNT
1WaH0QYpWNQCOM3IkR4BUI8aJsmTea+rOhpHLMEi/VUSU6/UG6/Tfjjm1KExS8ZV1uTRVoBZnpoD
IeXmAXvej9R764JSZc7b/YJhghi7z5AtLNqsOup3ncs6nPbrQcQYXHRmrG6l1riVxj1j6eisBs67
RP/AgEMhiQRnDa7bxpzZF/uZiNdLDcZhQ5B48ZiXFdCTuVUZ12ioTkVI6JSBG4CUBgOeU4MzrHSM
i0ESD/li2UJe4zn5Khae0r+JcwYjeR6V4axQ7p08xsSXm5KireB9Zu3S5Izb4Q36EU7SWmMyXVcf
t3+ae63Ya1rtuWCmWRlA30MjCTceTHMMzEBE5mUPbVZU7yUf7tJgxfGC7pRs7Wmt4xraUEWpsHKJ
TLCb2HjrWmXaIv4mrXYxT/GRGVs5EZuEFkKYtuatpMaQgBFBmE6w5chpmA0EmZm+tbPGeE/3uLs1
VkvofGjUeViinl4bwI420mppDhhsm1LHulHYm5um6H/X75os0P9ZwHva4lhTbcuzXcvAOvKfeyi9
qSaaMm126tA2rOQg1nU720/7fliXocP4WWp/rKTJ3+gL7lsu969Np35ggiD7xpvm7QCR4G7wBj8D
I/XUq91TMTvKnmllzQJaABJzByaVQ5R8WK3li6QvXsdKu5OdIQSEv7XoURYvKGGNtQfMmn276p3A
7KarOAesSo5T8JTrhMtUFcKAsfUsoq3F8TbvRXvNbs1UnruRkwir54/IQko2Q3N8NhJ13joKOtIc
PhDXJcJHqrbw9iwpmCECZ/JDx/s1zPBZjKyfn0ZVi5nfscINuQ9tvn5THMSSSFTTu0jQGZzLQ1TX
ziWL+5YcblJNlgZXVifJOu1d3p++eEhHR91a+Oz9YRlGDYHh0hFmcjbunNpE2sk8xrtr5mkXFgVB
8l59l9pJe99k9Q9lQKwqIUUVq8rWI37GB8qBcIt0hDsRkoM89m5LMlUsTlMcub7k+IjmrnLw2Gcq
hVRCKQvECyZ9dJYyQFeE6b0jXnCAtpceCgFoeBJy7jBXFvfjFJ8kiMIFqviYW/2hm238RHWbQ9cY
zccsKzc3Cdj/Pvx07b92O7jOdMaTnmvSsDT1fwkCxhk9Z9hz9b+xEOMSyiD9iPIO/BhXFebNXuGM
1spx70U+9iuErvHvyqJ2F87vPnIZx9U1flSrGQ/SYGJpNUfemOzLxtiwX2xvGEVVM/JzaKtXCC93
Bo3FsAqci54l5ZkWqO33CdGGN/0+HznmeGOGUtbF63DpjVZuVX/FySj2PKwlZzSH+H2WsNEIrviB
kIm9mUY4N/HvtB83TfCEfZqqw6t8GXQrTy/dtSjpIsaznAwEhy0BbOrdzbTe1YcbHJLehnWS2EhR
zu2NDWcFTneJh6w9ab32eguFM2bRnrqApNLpUzOVdet2+ovT6SOxP6nBuKY1T6PZDyv5XrLANOuR
Q30rx3nyxv38wlBiYaIWTLb4oeP3Eer5Lu2Udl+lsf0yD8ll7jU4O9m47VgWV7k9seBL2LGzbPuE
FLsyVzkLxgpkOmDg/GZDec4S3CJYxVaOalJmR5UfLAlZ8sZd7mlM/be3I9PsSz8dmooIkaX5v4yX
2YCOR0O4T93tUrLkfcMbdFFMLmLebAzcL7S5qWfKVv4QzBfyOzuD5rCQxLuap6+60vxhZK6d2Aip
W9Ww3JVnkMYiB8HZqKK5ccp0o3rGJ/E2mJgDi6a+zjsAgtVu14oR0TAWoM/zCS80jVuAX7fVKKZK
AboCGkHeTDDXTnblfT20YrjNeZMFgF27CrW+JhAHM8yUECv5XFZDQe8657MDEnnQRs28DxytOVrT
/Gwsj9QutIi94d6sIzJMrZ7zWH5ZgALoZlPTYXitv9/6ue67Xcx++qYg44S7isSyKe3ZXG+tgnTx
DhAlxn2IOgaKko1d0UeVmBy1DcmOcrqKJOklZor+4MFNy+ek3JSpUfzDJSlNkyHTOHzxtU12pc7g
gUHYVdEN7ZLTLqNVDRrhSyrfcU6Z2ABU5saVMv8/fWbrvxWCpHySd2+BZdMt9pn/muLWMGk66Pj1
KY+QzvM3dycl1/T8pA5OsXIWnoAXAN9WS6yKcIY7YRfHeta0F4IQNkPzyzVq2v+Zt8Oc5N+mV0gb
rl3Y2jTMXcrkBTnR9+B24G6M+I8onkTZTy/uUe7bw4gWo9lZpyhdkDeVXp4Fdpwze5toGwUQZ1VR
eisPtWBTPsSqjUcVrxhpWYO75CPC+DmMi8nNnAvCTvVpE5a2S7laRkeM5+pbHE0r4jHsD70tWUa6
5BXsEc4UNwUW0ooHu0wpqJmuP7ZteqmrRNtPrlr7ct2ry+0Y9eIxMwEI0+iv4aF3wYbVoD/F3eze
cdYPft8iLa1Myn+dmdBJH0cUykvAgKYEd4ld5ofbMRUXw1fPsx6afVgOP+VE+dYBXXqhmd3/dfOM
EKkrBUvpEhsv7wVBke5vI2VjSOlBu13oC69g9SrbjbPw9szI/ivaFgGw3WoZ/MsTponth9YkSbek
g3WGqN8DPqvUq7yXLPfKoHoHixAdmLYeogX/gc+huHqOlV10skzRB2rEjpO5O3KdiTambv2F9JWT
dLDIH/wONnDAemxuE6S50iZfLtXIJaFXxCkRgyHzrDlSeQHt6Y3rlKpocMYpGH25sDYmaF1hxGS+
lYDPpF23sif+zlmcbgzMOcABdxskgLndg0EFvyXFKuaoVWt3IP/ICflAyIEdz7XB7zmpNm0coKx6
OOUwuWHRZ1n06QbxiIhjKTOS/C8H7OkOFyEG5aZAT5D1mr0dRuoxJ69gOLviOTaC6XwrUQNSUFa3
cGCqDRvNjDHc1bFlbUovsqH9Zd0RwPD++wOOQwsCf6D36++Yb2Lraj5dyq0l+VvDf7r2lqJSfrdk
qSxrGJu+1oCV1Cq99dMpMA89nutjlOtf99pMIdjENG7ae+ZhnBCJSo5y7HAIVNG94uXmQRbKUv5p
99EH3JAzijRxbQaifd0ZEaB8H+RDePu7eQoPEksRW13ko5Ti4kwL5qnuh2enx1oykkQcYYwlEqVQ
P3qLAxozK+MLN3wC1Vc9NtkbsSBPsujrqwhWYZ0AsGrXEBsCnNZBe+3VARd/jN3zNoGlev2tlYim
5PrPXkk5L5aI4rfEups9o6fOrWMMJ/R3STflV4zSV3fUX+kXbVPF6V4EqDvkrGNouwwDyROT6la6
+u9YUMeL68SwS1VPPVTk7L32IxeoBULWLDfycE3KSN959dI50aKJRopFyD3fiJB6Calnm7SNk/bk
yHKL7M+b7mQgWfWMG4br5XKz4J1zgWsn5bJ2z5+TbrMmCXxrzo2zWEgiePD38gJItIj4Sv8KYEqx
OEF3JlqOangZ1g06jv661B/gjRaLDLbeOxzu22Tq3ROi3e6sxticKsNSHgcHDy3cweZZSZYwtKEd
4NMFzbprS8L4bGPeyc1rvzzsaksDYy986Q4OkC1S2Jgnb7KibdAMGpkXC32UeBpkcM10VmLYpFZl
XSIFmlAjA5ToF6nr3MATmAmBa4gL5F0aQQuJ6yg6s13TrxqY0xs7qicxSEHYoCij8QNh56e8o5TB
Z6H2xoOGZeuWBmpDSp7rZDwOjs1WkgBGUrzipKfBaeMdKpA6FiqCVrMH0pHB3niZy1ULYy9dYcVK
EtrUaCNWKLO48/dLGFisrH2mmSyea7RUm6gd2gO8oPCt1EAu86cAi0myI1omjN/wejblAvooenoT
lUdvW+BhXqpcxu/2CShzY147xb2bFjVatMR6sy5W/mCOiS+PFfZneCET97wIVJOI2WroEPxjpNrA
1iIiYwkqYM8OZzdIBdqgXap2MOqfiQu1ViZHVclgXbNyi8zGXKm5nZOlzpUiw3ZPSFvPtU0nxpzh
q/V4235CdiaZzIKoKjLM/k3QfkFTiHUhP7xug501e/Sq8YyTK8sYXN6YNDDkemplGAGg3a9lCIO8
zMpwBpEa1cZtxpdGp326QNzlDRGDLqMRHQ7W388BFsvublJRZdnAhvRc+8yKN+ryRsl3K6cdwY7k
71cq/qALmy39FJb53eJF3xW0U7/uxep1TkL7aFrES0x2Gd6RM29laPba2kmfQpPC0mRwcZRD/g78
3+0hbavCz2YAhNqYi/u6f/UWr2ywOGnlPSPiMEHqnmyqsn2J+t58nJlGopP1kS+Qbz1bOBe7cWTW
NoQxj8nHC4BBXuTXplk2bBtbX7TjtS9VAbYL5kSjwdrac3/6fj7Cgvn9fN3hcubsxLQNRsZOaOQH
Sp1u5e9vLg+9KU23MkchwAy76YYHIpD4nInd+Ez+yB+l50ZBuWkRNZsXy7NZpTFl6RXjnMWeugHC
sGAwm/9nmPzfOlrdQpuAb4QiiyDTf4N7hsjCnVpN5ZEYx2sS0c520fG/hY3QQboZyT3W5BiXABTI
KLfafbtcWuWNnA4NWUgsW0i7t3HE5XssJT15yH67nSEa+9AMprXiHVO2iegnxBnmI6XefIG5u7kt
VZGTNwfa05a5r915vhJYAGNqVhRfDo+/H8rpcTsTFfK/N+Wa+d/+Glu30eozXvfYu/3bX2OEKhAe
wryO2iRRyMb0OIl0Iy9TTZ8gi7Xww0gkFQX8a9LxdtRp7ksdTljFH2HafoxTGf5c7oQIIDZNhphY
Lv9FRxNbycvIz0dD27FCgZJdNOUlVxgafPWjEuTtaexS917XyGggqgnDbK06sM4ZuqjCCx+Jgar2
tabO+04sEV+I2NaZVmzCxSsY61wf8fIOq5KftbMsvXqrxEALEikBwlZ4eJGlIZuFrjkP0P1BVO+5
eHivpfInQebxPmOaK1OcEkFthk/QX/ubWba13tB2DBCdkJg3aNO32mAb+1Ct43dUButKqaqzZffa
tp8icRFj8onNeDwYRu1ukTgiJCprB1I+djuJTfXGH5ZmWpBPZosG54kkSNxiJeZw1aApKJTHlCxJ
Qg3Vd92tu73KFcybXhINnw9fxkFKJoDCaEM8KgkYWtojoy9UddEyAEC57bZmt1U2aKjmq6qEmNaU
6T3iwrGyCu2x1Ovw1anch3bZz4zDs0paWBLMNP4tO7vguocosZT8U88EDF/+2qtEfL+Wu0V50xaJ
OCV2y2TdDe9utOBGjeYN+LZ5pbBFuSqT9SHTbHvPLfdB1FUbkETFbrTdYW3XS1LLd0dFrX8S+GId
pMhZ6YdNEaBggiSWXuIo/Oe9Ye6z9US7d/V9BWaHr/4/Vwa0JP8ayVuqajjg4RxN5+Kguf/SmeA/
px0W1jgByvvC1WEwR8HakZgzCY+Y2lLZJZNX+wbpMIdWVNWb4QUfkTsa9yUU39fc9Sc3z9fUQO6K
sRNb90WPk5OTE3RZ+9pbtnn4fj7qlO0kmkPU2OpT73LhDHUjPcZ9MfiDPmaH1nrC51s9iYXWRzY4
WRKFNZwj3emf0wExe53n9c7OGKbYYV3cxRnmLI01lrRndnf8EdjLeuJjPaSjfsS1edewW/XL0rae
Eir/q14gDc21cq10TXWQGMCejT3aJ51OHD+VeKJ0DbtdP9we2nTpGGmfRlWMj87M7KlcfKlElUS1
VZ4Gj3ZOsIg1JL5D3khyR15jZUlY3a4RtRcgUa95HKvx7NWYZdyJ1bAznYiibxnTIer1owCxngwi
YE7U+3U1JSumB/2KQsnyCyKA1rZBJNkKb318NjCNLpo+8nqjlTLS7biRsJhvVLFOTHgc/JIu0WUE
EoixPeSt80uWk/L1vx8lmekyiAyMXWuH+j35OeBrqnj6pKjUV4M2xfftQG6w1Xg9HzErYYhecDW0
RbobJhRTCoMbL6q0D5uM0a3ZqO2OsCb1Y8RF04vwfRGX3w8cFic7JL5WAUT44QW1uopavb5MExea
1NXIj6/aq7EkAlp9RvkN224vvzYmnTK2pvCxSeyD0pXTMciJFZbCrzHPTiPD5ReMcY/tzGAbL276
0Q6v8uQuPaqrYBzSvTKr8uncLOKDBwBiY7uVsa9NpyIklEuj1mM/UjNDpRtk1M+Bq+2wYPdv/3sN
cv4t7UJBC0XP0DWawy4Gln85OkRFyE0/JsGW/CrXbxptnS8nTGtOIWm9yCJtDeFuPaq35OEisb6e
L9JwKXusJeaM8birh8attUeRqZ8TI3q7cbDkq8KMmx0Y6qNl2PP76A47Y3H8cooZ6FChyJXM8062
QHvTGFP8i6wbxghowEZShUvsZZ+1CNs1Oa0GLNmx8GMrueMd6m/DNGvI7oz/eDQGYXG8gS4p9xOu
bQUSM6UoQbFzLzTn8jEe2csVg1I+AhDTQPOJap2RuHuzIM1z5K4SfbJuzMCYcpK2s1Khpjb2EXa+
K0Znj62ZdvzWzefNSKC8pz70i7DenJt+1bbwzgqdSvt/f3KGq//7s0MqCJCVK6VuoOxS3X+NlNpu
nLBzKeGhtel6aGPtPReB525Fg7iYQ8d7jp3WO9CEBX+/vIpfYboL8+CHfBFPhv1QL/WGfG25aZnj
z1OUby0N2ah8foYmMdW2ARSLb+hgn1vZZusd5YvYYOFGWq6+k69+/3T5aldp3sHs8UAJl0vJPAhv
HVXp8Jg5+2nUiid505D9Qf85d7byIeE37X0SVvtMjcrbV+jCTdeV7nz9q0qf5nPaBO/f32NA4kYa
AK0IqqXyyQkJkm5ou67kl4wA3UieQyoo7KdYr/GQLdswU6EArFVyMgq4tSVSBfMJtIjtu0Nsbvpc
0fbgupzTEBU6tCTujctz+BLdk9oYyK/75GB3GjhDzfCyK90vexcJC2P7ItaPBDvvPnCrvdaohAfW
qn6oJJ4AewSzCOI1DhKxW2veQ98nNKntxVzL77ay4yTZyoo2IEGd7bbybg4/LCcYfsCBMfyQjt46
rJrpSJnzWgdhe6J19jWCafX2mKv3skTTOWVWauvSHtWdfW1z7OegWN9aZUAlUQZ/VCPxRV9OP1nz
gZKiUl+VQWSgzDHMgdEVqqmm6MsNeGZwapVX7uT0J+9aWG6BFpwnT9/IU3XOvKNgIv+p9qJYOywP
j9S3+Jsnh7hcmOKb3j3SP0ncHfkasd8Gke2bTvta2EMIT1FgniqCf96jKPmv5/7xdS3Mubbsnqeu
KF7inC8dim4NFWIkgcWOT63dpn5pmtN7FsK7ZHOElru2vEvrLNgYhpnWphnH/a35pyUDh3JZZPsR
RslKHRPxQNHa32Xz8AXw0CuCfzLbfi8dN/flILXL3IOiDtiriqk+BKMFNJKsEQQxVr6uNKs+lwaT
TSPESoNjfKkLk6h8RggWb0VCy5ueV/co+cXIBd95fwlsW54y5/VEfMChdQUwkEWVPYSTcph72CB9
qxsvBUvsoUBsjdyk+V2m5AxQ2aPghAKOI4QQgvvve+wVHBo2an9UlxaIJZQUDclkHGunWMvRECpE
rrRtjW4/MxgNLpMi+ZwTtds2V3+0fWsgvXW8j3re9ECZV3nieYfvzLokBOVbCjhUbjmdmniaTvLe
943aOONBcbvbV3w/b685QZSz3kS637VWe7O3SFWr1zmq37N7912LyKKOAZ/00Mv2dNRHtERmtHlS
5o1ZRinekAJU911Z/kpzu3zzRBIdSKEY/XoCToJ/zOWgJt7RqkmvGpOp/oCMCxDdxLI7t273lurF
7fmqDNzNSJdDbsfwCWueQ/tnef+y8S20yJ4S6MDl6DNRSOApYwrP79PQ6MP59lyKmG2vALbfyu3q
gHlwZQx0teUZPtbNR+/lULcSwOhM+pQUepidvTpe/DBrVfZReebasjwLti+n47zgDyQNQUSde2nm
cXV7tAAS2FfTt/PCX73sCCkBgGERIti8HfOpZfZohWC3KoUNfX6Kf6ZTl60wZygPGa4B5jgEm7Bp
X9+O5USZ96BBxOmG5OoZ4GKlesaf3V61IHiDoCouFs/5ZFXtZMJyBURyZySKhQOEt7fS0QMWQGfH
lpyVVGHanzCCqWzc3UrzDPJhZku1dCvTgb+EIQ+njXqQRoQyIiBHngbyDMhG+y3FgllaGTWwpLcQ
dHJxqJePcsRqmcq2KyvnDjBWtS2gvvupGX/9KRNqNGrso7dEvynEsfmzhUXH0rxiT2zzQAZVZW1l
azg0K+G7ae2wVSDYLq/7v5Y7Ucx4ZbmjRF935EvRoPi6hk18+GX2xNDKkSB6KijvInUOWV/pq6DJ
UUz2doLOxSGxqRWoOAy9D5mKOR1w03Sgh60Yb0ke3QsA5LD30T91TXykkbnpatu9yMbwRJrEcRpp
hxNtyeax7LaNQUdkXnpjMvfHq2ky3Q4oUDvXEJfqE6gNB455zcV8bKwnmIohbN59Uyv2ujDG4SBI
PmCjG9ruYey946Dm67qxrpqTp1/Xx14r2xUzf7JpOb9XGjtgwIFJ/MRi2Z6DufvwJP9HvkrVqWyM
3Dbrn7CpUG4slzS7yRZQDDOcb157IBZdeAJPbXTGH5Whe/c6hf19paf6ySYm4Pbo7+e9ASkZudJo
/xqdHh7vmIrHfUvN0uzkQ8QPcN+CzLqQhGBvvAgShJg3cq+YhsQblRnGdLFsHdOyZDkvUtuXr+aM
MdYTOUJQh9Od/NtGLEPXcY42wRjOW2/uGJnoAhW7FZZ/nHZTY2H9M8wJPj/Nbl+KwnjPksY4xG28
lkekDfjh0HdImKUhzb4YAiGZvF90pckYgyAR1NNDusZqxNrRKFTg1XxUhfjNECg6yKaX7bGmjAsG
IUGkrDJSXoXL/xtnG8MG5dcbiUggBAHzB7nBNePJJujoyMTxRkZDiOVhnXhEe/WZcp/07r38CvmU
bBs6mfH1D+xYzOd20Oz+sej0bAORF0RVUDcXDG8zKR3zncyt7KbR9JcsyZv8o87V6NiU7AVCRZ+f
81Kl6Eqru8ajHbzVDV3dy9KhhghxFwZXGte5T2KbEq9S+FOHyuuqhS9k+VkJTThj4mi61aqonWwN
dLDkOlz3NpWp9dKxR0SZjeOoyoyQiPfQe0qhkOPDGiE1NRZwGSpvrVI+rTQN/Br55bGuaoUUOws1
FbEk5ltbNgdTG+oH6adbHhnjMrYzauvQWGVyZ7tODzDBavwKCc8GTAJ7ZGTzzRaHBjDfxN70SaYd
3Gi0n1Ccv7cD4Sq9RdGPktC5hhrjWg1QQtrVGa0j1XurscLK3bpT5lcN6CkYoeavprXrrTY3tCPL
vHoe3RAXRBz/rCY296JqxHUc4Uxhpqh2Xa6teSOiixyxymFrVzThtqJNjRmtPchvPzC+DJ1E/VmX
EftvSt5r73hvEcHqu5jYpRsQJ02wwhWtOQBNjxx/aEuW+thMVzbM3t9qmK2B0UBLynvzWLpz+yMQ
E6Fyc60/AbMl8IpAiZVVkc0mL3madB2oOEX9YdSzlavo+jqKTfuHIwixXwbM8nlcD9GxiGKHhZlY
HTPF/ex5uf1Ax0QQtglLFeaO/NPkjUzLi5Fx9UqtnSAf4LRIZ+UcZzq9CDUxHia3BhIElpt3ebqa
Hk7XFjpfsOq6CHfmWL8UkqNq5u18TJVcR+gfpY89IEff6rTk0W0b/0t8MG9kUR6lSXmvFkswAsYH
XSWHwSQhe3Urys1Yo9e40MwIn31KB3OJkIw7aKIzqzuTUzRnCw/QXrRvU4fUtZyc7qiMGhcRRRws
pbOelKajq2KkyY5VlMzIqVJOUaXvg6bDt0DSppLAFGY4+9lqdOZbqwxYauPrDMBsMxZeeOJk6w5h
pX7dQ4dXcNm2y93sVT/lYV14WXapg3EFkrtZEdqY3jeOMgMbo8t4+4srdhV3SdiFT0hYfSuuFPLh
+PhoKRfb0h0r0sL/4x7WQsD5eMKX+cLJRlaw4P5YkfPQIzql0jW2+rjzCAtI7ojLuQeS/SoJTKoe
2Vsx0GZM9d57KcPAL3V1R7E6/LXcKc1o/CtMUVnwvwM65mZTW5OGKLoFVrqoR4URXlw9IzM0EuJg
irZ77Ky6gtTAONiubIwARMx57CvKkaGROv7qkB5UWvI7njzMFXhPr3pjZVwN3GkLN8t90XXttW2o
7JFyw6t2SMPB/KzNzKUZ9C0TPJbWCPT4gFiaWdG+INMbv75brwxyomYtni5x0n3dwJSfLgwOL3Oa
FEf5fPj3iwRhEcmu/YCVs5MVrFkZ3dlse+ymYX2RPRGjG9mD68bwKNLYxfnSAIVZklhEO6U7swS2
JwuBRTwSJvxO34I3OfVWibcklUaQNZG2P6SpGEgjczNd/GCTlNLfW5WYkY71coAWRM+eIkf/1XtF
sTLr0r2bG2c+6A4yaQlpsmp6NIjFEUPOLbQWku5e2E2sZZOKXaGKhdZ41A3xSwa/yBvIWgiHM/iE
iw4EVRjjS2dJVjEbhUaSw2Y7yMrhXs9s/aREFuctU5C1wJG1rmaG04sXbt8HRnRuMlzwnq60BzXO
LiB5mM0v2Ku8wns8FARe2CqIWE0X832iNuopVQhA1fPpNVJLGDEhlz6teeqWrrsldA2TIs4SL0eS
pVaJ2Aj9CfJsexnySruKmXjTCbqTPFoRnri7NqGnP5pNCJMkTvACG8AIeesbPAZMqVcVfo73URv0
U22l4NDCQH1IMvsfwQoGZ8kLnCEFxsvyHgRhfxTUaDeBkLxCVEjsFZrxO5RHECaX5oSbpa954Fln
FQ0i7Uyiq6WyEA0DPGg1IK6gMs56bjprAlRxuCAzrwvF24+FYNWioEULbd+b6U9PdNOKwF99E3uP
xIKXjyj79nhENl1RPsWad6aF+TA6lb5uMAvR35ofR6dZ25Cr/SavTzTjODRCcRi0MsbfY08bY2BN
EiPWl4HIXE/xqxjh2UAWDlYlqJSLp18YHtgKE+1HSt/Z0+2V7XpbLeA3TlWOAL3j9DYD8QQJe1wx
osIw0SG384hBS5p0q0btQ5Lq+4lgh63upTrisYlEsD7di9Edwc8H4jym/Fw3T7cepFJ10oCb1Bgx
MNaD/zD32SCsNerKN7J8H1IiVf1+TJ2NPdAwJuHqd2lBCRcTpsjI27PxgqDakEcdxgY9mInQ2aJj
6xRNpHh07s7LuzNBKfqWLQY6WmM8WLBw64qQTPg/2Rop40OUDvmqK8nmgVKOUQtxxIqT+TmfSdYL
y/YnKgAoNJ9C/ywxpFUJY9piXMPIPGMtjn06nCBh3R6yrskkzw5KxdeczxFLNTStt+X9UjnrV0Xk
xYTJomxCbc00PmPdsiiSWvoYByfgn5qp82A12Z2pCjx81vQ8OWq18cpmWXh+1VqKolGcK7v4ZRes
4DNau4CFoh8RN5duc4z0+NNt7EvbYvfjCNCG/GwZSn5MUoWQpXn4QdtsVaHuXLW5Q8S0BWgPwBvY
Mwsadjw5V7oBv4aueCtj51q31kxATHgytEzfpHozELqMiguJ3dVrlCOoNuUO+MWBuVlI8YytY576
t56N8rqenaNa5X+silN9MAxfs82f5PY+xdjmfA0mF3Enz2CASalyl1/KsJH+WcyTxwJCE7bkotLW
Exd6eF4h0rC45o2u/bwqr4kFFb1GMc5alqBaYvMPdZxCsxg9b+0EU7eCFkOD29SCteI2T1k6xhfB
Ja2N2TeR9o0HDBmAULBERDAS2ondEGG0g2a+FH1jrN3GcNaQw5HYly3mOXYXxG9GH5ZimrA010C8
nRXxuDkfKmmnlhb/QtOzb9J8PAVVnG8yLSLgvH3C6kb4ADlojL7rt2aYP/IcVYrR0B8IDGVjxtB9
8O81dONZymNVfBoZrp6IFkEfL8j3pr/XLAqBDkp5QSTdndsm74GyRKq709qOIaWV9SLk/hX0qNrm
mIR3qBHEBWnvMOTOYm7+UMn0YD7CB9Pu+UMcel+6Ef1qqxp3jGsoq6AE+T5UrTjiNDup7lRh5++O
YqL5qJPaSvMc9a6jeCTSnDFo8ZZPyh+tnqs1NdDVghN9iW1xcT06fJFVwlhyDJ8OaQ3uYf5N6sTv
ruaj7t2FYdLOh7DWfygzc6Bx6K6TrSDwCiJ1W4ry2KnpKxfmezLip7UT0+rI3Q2RD1Qw6Ia8vG0P
CdIS7AoQX6skC/0uLYihU2O2IuhOBkot/P1vCd0LP+zImYgsWCjNveNkD4qmfyBTD9gOxq8ipYQu
I+GhEuqcbZJjc+kn48UhOI6EgGRnC5eSq1UaP1JsurDFCzPoFOIww0BQ267mWbu5qV6Lir2JEsIy
VsLf6EoTNrLbeMA5moOV4D/RoKcO9OIdKcu9KZQEgWX+pwetvolScrV0NMj4WHdV16ZnI3zvAmcz
K8Bw57okQBCgWO7RaHIEuyvkxKeyMFkMR/IbLFJOXGdsyDGK772ufc80mPONgqzV5ehPn5E9zS+u
i1qn/mOIud9pMQHzKUooBu7jHzc0Yn9ur1Fk/eCdxSBavs5zcMZ5v3bMId+oJKWu7e4p6NInPsv/
I+w8miOF1mz7X96cCOBgB2+SQPqUUt5MCJWqCg8Hb359L1K3b9/Xr+P2RCFlWaWA85m91+6P0PEN
3Mb4rayh+Oo0nfcJG17HbD2PH0b+gX7SHrBYaA9hkh/ALMxB28UfpVTHzaSKDwPvieeG4XsXYZmT
5FUjHGfcB/IGU8mgXmpoMxZuWuSii45kqCepD+2lr9PugBxmiqDYTuQricBuoDrGLknMPfJ8LNHO
dtYW3FsA+zYhzPGs6dFsuuNTZlyaMcUyEmqvQpKSWsAX9YlOR3cwK1vVSrJtHfcDZiN2+FkZnwgU
wXJp5r5Bss9+wf1mhHowR9iQcgWMegHKR6bN3yXNHoj+eWiGYZ+h48tIYfFNy7pYKI3J8Nun2sx8
tLLeQ9PGHJB+aUpZBnLsK+z8CZsag+52VJ71VH9XZQzRA51Dq5mQwBqMnGkIjQilOnZH1neJOx77
gWp8pgkf6nk4Q+XngdKPHzFEGnT7EfWYWZF/ySAKme8ToSwhcq1twuxwIzNS0lG3nEGB/5n06LFU
jTFgI2EQJjtorGQFC3IUzQQx1o/ZOJAgYF3xuAHgRcG0A++hdJrqO12VX1DZHOhfydBrpe4j69A3
HTnglrk8Fot+HVW5EtH0114pi+MdI9XvqhRXsFXzRfLzQ1b5VQqNa8eQQQtTRFOiV+D6O32eY6YX
/MeshTzxiCHiJTU/Il09NXWfByQdUtrqDsdCfXZin+2I7aUlvdxoopLVJ1jo8LFUrd6S0TFD8zB5
vnITuW1KZhH3uwxBI5k1yFbbdD7KNLX9ImvXp6LzbGXhg60yudYgHw2CRhCsWuG10TXr2YNlsHSz
hgFZ6BBKMdCsUSJHHufJnvLJhjQNKlxbs8xASnrUL3/tNnnqk7CEiVBioFywOrqJNnlxNV0JbyEn
HrFfkmlHayJ3RxIrZ+cxiWFYvoMmktynPeS+KM39PCk4WXNX2bgGxPZUXyiqi4+ihwMDjbsqWufB
7M6N9hGFRYMcgiJxdfEl3Rhkw2XU4b+rDp18CvJOsEXepz3yyUjNqD/GdzFixzOzxL5kU3utpx5N
vd6/Mrwa/GUiOL4vIyzGLUnYrk5pHw1YxefGET4z92Nmw8IH0YAL3RrdgHFg5nVKkm9haQbKOCiB
AwfIU22NCxsbBSRuFpZ1WW3HEL2xLguiQVxSBgot/9UxkmPLMWW+pVSfEW+wpshnI1GQx3QmXsO1
xAnDYodsjVZSxCLI4moDiNgJoN+8JwgVjIJLX4AueCZlqp2twFbijCcXPnZdUgtI8TcpsD62DZ6d
mInkxEYBLedyzJlUUoszlzc7fvIVb2EtwFOOInxQkfRUnMFcPu2IGDnIiK5EEQAcbZRb2RCBZjlt
dz8ZhIOtb7g0QIQZChZVSa2mlwmrqXkmnn15BWtyjux8zVDlbh9063NwoqPC1P2cuskf2proHC9S
opngnXN744nN+7Mbr/S6XxOh5h6RJKkPMOMKJR7IeEugAPu8S1cBWI273E8ca4RjLgj/GsgBayKF
NKi2fxuoxolBQaSFaMuznT8l52FeJiRp6mbpT1CBAEEWlEcxpFEImWRIAYGLjAMBnxfDYt+U0Xpt
psxJGdbXftdz0KJX73jslrWnFpTEuf2MuB/Vf7Fgldndbsw2FQn5VuQMT3V8TbBxv2GML1P7pYfQ
yBSuMvfVcFnvloFvD70ru1B4j0r0EhXVO5LdbcWPNdU7/r5Q29nQa2tWDZ6LK2SndTFISfGGlpFy
AaGNpw7m7BNEcUf7UJuCWO+kol+aycaGUpQReu2kbKj0vP3NAMM59eK3qVTVxibjwWeydqKgWi3R
5V2U+s0GXRwlDV6xrSRscCy1O5piKEpqq+1GVl6jsJKNAznVc1n8EEzBIz7aIHE5tQYGKR7oyl00
xb8tF82rsNnKJeqDglusaxR5UYp+u6jzuAG6Vfps4H/1q7y7mLlKw/m3UZcHIAqsfMndMgmAFRAE
2Os9lfkjRwHLAMpCVyTVcWCZribEeWBVexLkHUVDTyasPeiMXcbXnNlFBe/V2vdS+xVGoJcUhupb
iIj2ZXGf9XbR/RrbgsrejXmGeu0tQOcthUMXmIn9YuGt9nqL3sVe3J2OJHWjm6bP84urcb2RQWX/
Jl1lT4Cwux87DGFWop/tng0loYseiYillz/M5s6esvyzFfHRThewl9Q8AazmZjNGd3VVq9ehYU9u
lmT7ZXMADJ9OD2bFIaNDf0QWHABNQCJJY7WUnDbtQJ6JPoOMog387kLhSxImTyM939yE9yQ5828v
rDOyunzD//JE3p/lwWRzghlXhGfh4l3T0oitcbpTHytvM9tN+HWM/YTaAIW242RTFJVYh0n2UbRV
sbWS+MMaGUFZrn51IzBVIbVu0Gkrcwxxv0QnGEbhC2lZ0I27d6UlBETKaleYyUuY14o3CL4vSB+f
lnQeERLUHsO4yZ9kIbckqJ07lXkZMWcXiZGDooTCNy7tdOsiUtl0Ic//MXS2SscwMmvvChlxjar7
bE7DoBMjmqRYjBvpiI6NRewGDUkf2yykDS/Kfq/mIaoZtQ4Dl5KrZMrKzxFm5pCZvaeFrr7JJkFb
ysPLBYSyzbv6vY0RxyT2yF6YddZ+KKdrlYSEUc7D9G7Xv3mQcsgWPLBaOjPbmRTubGc8j1ZM7N9Q
M7aK2eUOsGVGBJo8Mcfnru+u6FHJS1vsD41ldz44QZer1yxWCuqh380ysFd3u2GjREW+UQtuirSY
ntKuf5zLlFhRi+Ozx6GsAdxJtGS6qPEr5GycukKyGHZ63yi6/mgSZbgJhwxe0kJCaja3rx1IPyCQ
bZIVnotsP0AGDbSAtpaTit7Sdp9qrZoIBwDEkRXO9wSbkdVN3D046HCNUPmYIqQMhlFR5HbRoZBq
oF2yZMbLgjtis0DeY8tTvuX0GlhEEEKs53gxhx92sl60QHwJGetPRVky2LaAi/G8WDgGfamX6Q5O
GRvIDttnZQGUUbIHt+KkNbOtWZBqS35yyN9BZWEpOIFbUWNHxYsyRL17YAbTHU1D+6sV5lH2/dfU
R6xNaXvB64BTVxZtqzalhfcq5j2B3nMwmHZjxE3tVZawadzmbzmH31poU6pqxhVhHdiIVJ7H2mJh
O9R24OJjBXCqGLsiU4Kohd8i1xSO3m3/auaJBtM5xGH3luTpY6PEbZAa8hrx/7TiSb8mda1vtMos
vaRovrOc7mPSVFSJMKZF3aVbDttfLcu0oSGLyE7jACiAYFz8t2xH26eMjwgcrL+xJAZ2bD1EPSfR
2gabjREFVq+9FQnzODMKXb/PzbM1qxh37U0qnAcrsjNKw5ASuFCem7x/mZLK9pBvv+t1e+Me3tlK
BVyhqC3mtMtDiSl8MCnrpJn9lQxZT5bNCsE1C2pBtT32YYLWJ46mwJ1dkgnYZCBhUO50LZ82joVi
WB8LeNr4zHRxLpH3bCeyZVCeq4FSR/MOwsZpmuRDrsRwO+E9DhMplQ5X+sZUJgDVjN/ImQTZkJh/
MIoc8/41cVPXd6Ys9Dqk4I4iQpAiVumnghYa3Qrvx4hitq3F1pZTutFTyBrjcf3bzcmst4t55HFP
SlaG/jkboOmTG+SVCmv7lsPW7LbRNIigrrtPR/0LCZ9p0AhzrJ+djEU6FWsWN+42pbKu++lPBSzH
Uyo0fW1MHKKIbbJplpiHEdNuvxUUkeiNDH9uwdC11RrDGi20NO78mKWm3LYLjKUlNZga9tOLomff
CUPTbEg78kqQXXJatJItdsEEMu2jI22QHYCfSTx3ir5yFHie3jdcztCfaiXehO54z52C/dqVMWJQ
7bkDdj2Wys7S2hcdHrGnaNxEhmK8xDP+8CJVH8t0+RUPmMytAtxh2vGo1qfIy9Z5TAULUB0Ufv5K
vlFsE1pJrMQBIFWVUi1izWV9GZ2LidcGGElslEdwACePayGOtabnkTEubci3O0hzM7nkQZqNA8+C
UbrrfsvM6GjAH5jvsMWOtB159dO+sfIWDDCs7tGqyS+PuSD5HUyv9MTTOPKKkZkA2wlQVZzMG/hB
tO/kosBIPKpadWKVvVCOcGMg0z+rQz6dCpxQJOpCWFYh0EShXW1mxu+AD32ZpndMLUgDXMhlNmYM
bp357hYLCfWRGkhX3Ncmo7GpSTESqwRFhOSi61P8iAbgVAnnXhQjyVm6+2UBCW3t+poTCqWELOlE
WqmeMQK8mSghYo3n5VCp372OOplhrfSYHFKWlPHnRHwQkwCmwguJcP1IpG1Oi10rOBMqwh9zO1Yw
YAxPNju9TVf3ws+ppVE+Waon2nTndOn7aM0F7YgJxyPsv9K2bx6Mfmc05GRjxvBQfa9TEx1ElMNO
wIIMM+fjAe1f63mWy9RMoUoca3kvSroBh6Humfn7NnQa9GsNUDElcx8WseDwGsNk42b08Zn7G4yH
P00crRBYN8xVvgdHDhs1eSHEMlBA8KKNWnMAy+QFy3xMOK25qRuKLpOEmCAE0enbHu7XlLgEfjqJ
mzxreONZSjPKUKcH9uhUGA5VfVz2L4MULCqiaERjiE3XynBnTrY3kK5JjCEt9ypPWjg73UJfdvTB
Y1J2L4stcJrWUGwGHTisit1kan6ZSiIBSFj4sKdQejZHuGbHRlCl+efQKl/q5L4Q2EC88FhnMIxk
iASqQTUfpr9nxUxORHbv6yl9NzPwNZWSfzgZdJfFiu8ijb5Ok0RvEBBAuHy/cYeGMdd4HKo+31Zp
WnpCp2cd2NN7GpXpxilTX6876GmzS22tGQ+dnXNimFmzxeX2mTfhR213D6lL45BUemCnrzOmu02S
USzNSwyLqo/ucc+BR7Q9hRs3YKZSei7Vjg7lp1bX8OSRwIM2eXEbLmpQFE5AGOWIJayCA2xsm6gn
XMVR/hRLcY3lqB8SwbNPN7ODEy7Mk1109LbaGltZTLFPZDwFV2X9ATQq900yvpsxOhYsRKumttzH
Cc+cumn/Fo69gShGwIkKE6VTjmlIGvjc/DEncCdt2NyH01yftAzC/Kg4GYOwnZLm3RbFH1J+x55P
nGCtCTZqzFqQjHG2QzZHLaG/ZU2OqSpJMa3m+IDiUu5FjeYVyo8+W1QPPd9qp/KNEejd5OK1dcuD
mTmveFxoGjXwdna5OjJNpERu+E5y+0fNm7UBVrbOqUnLcUzScgzMSKFm7puOfLBluivXLEdrMLVd
Xv8hoORQjvXe7DvlMSR1YFcabbBgCd+UmK0Bgwci76YjVcBHNE+mh6MEBFYnkQzxMywXZl1S8cFl
80VrffHfPVnVtAe4TGCDq5w4JtA8zC5UPGgjevTZLT3dl+v8VaW1b9B0lr3+u5ucPVmqML+FZ8zT
eFwQYFqNDqstNdKtrp3jmdoUH2jLm4SmYsy/G51kU0TI+CoLnvNGPvt2xr4qS+S46XSIbF3/p/cl
bubdYJvhzqm0tWCyzlUJ1sAZv1QkXb4756e+DD9CXJAglaPMX0rjamhIQ2MDtnIII0u2LKQYbPyK
LV16KBvp9KSxzZwpvCzZwBPRwOFNkCsb3WvYCbSdMgKHlJIcnrHOGDCDbQjyuJhO9MZxDHrl71Dm
tl/CjET8snh5RZBwKiqmHOHyWGdMMfq2t7aTRZWum2imLDcDVcdZ1jSDcW2s8NthDYokZGB8Qier
tRN4DiuuD5KtHOpBtiOjAJ9nUDdRaMbfzlgMPg5bhaccOZm4Er6yWHa7jm9rlJsahBPvoHxhIk8C
lkM87tjvEHqaKD0RHBOqSgAfmjVqccKP3BeSOUmB423vSZnYIztiEwsJCYNOuZWnMmei3SNKhFQc
PhcsozZVzzVL77sDYnroW67ivg8r9KrdL9UBQc+I6KNvuVS0KtonYCq8quVhCWPgaqPXIiamozsa
qL7tQFiy4ZazRRDWGizNpNymRODOzSJZEcYvnUWREkEK4KJd70nXDZJkeECHCiJsLoRvzem7pLJM
0EMcB1JQlqrqCA7ITlk6nWYEMequqWjLRQ8JTq0yrKHbYsqeGkPF58IxaMHq2MioO1v1hKV/BNFr
osdm3M9wdcnKTT3WgJD0V7BO0Ba9FFPLzkjFH6PgxJPzfugmY2sBmNrEJBpLoem+gSQNm2cN6Tl9
LCXCA5zE9wBmIbplyV4yPQeSq8OXtR3PbEvyZUzSQEN88YRya4wVRH0SMKdAO5BWrfHTER19BxQc
ZitjuydFnKXKhMhRH+GFC2Rf5JWWnl45e8OpX2dt/iPfAKqFYG9TmqxMh3NXuyVS9bK8RHZzXBrV
Drq1JFTLswb5bLNEOUnPOqIp4u4iFImoUGl75Uw2sGuiSiBQdNvZR01O72DK442OBlo1nG/QQGaT
9H7q1F/GpH8jC9liEITNLuXOmQprn+shG9zJDCy7IO8gsna6FT5r7bwPO9XYYhMrGBlc+gWfBZR8
Y6MN4aFR9U/FpfUn+7Xpk4VB1QibrjZfsqJZTvR53xMKTZnkULDnsTu0RuEDouAImKgOkMTMAfQO
PXG/054nnKFT3meFcocjUsDALz/rLqKtQHu8TWR/WPq7qnoMM6TBarRlBE7Tcz/18PYJaIDU05lv
SjT/7WuWVqnbEXBoDWfDpZwx5UiuS4oEs5AvjRvGPqOVzxo6yAY9NENSk6BeHlWKqT9Za94LLImJ
nySyFrd9ariRqBx0KiWRE1XY/zGdbU6sywveFK+rsmjv2vObUaOy7AauSDExrtCYfw6x6/oRmGgY
UsZLhiAlbvR3dgxfVVM3DE6UAKGDAUB72bgzXh4alkuTly9Wiy7bHY0ADbXXOclnVSbfWd3sKGk6
DzErSM+e+f80VbOvW9fSMoUfFw9jSe8ygiHaakTNiGoxEOMZC1oLi/xVHJVFypKmcXZI2otdYam7
ASMgUl+W5oyq2N3zGDJY2HXCIM+T4aPr5llAuQmLlZvCqLjrUotvzy0QpAv9NHQMj/Wch3HH3jph
hM9gs5Grwp+A9WS5dwVM0LSLTwlm1GLUl21Sxb9btsSQHdZHfMKbvDBKJTBTBCriHJFo8Wli2RHp
bHZSDUpoLnuvIIa+q1bTJ6s6JbO+ilHSUyzGu9JwOWkOFw3KQ3j+KgVPVvqRrn8rA9ndHNUv1brD
QFuXb2odRjPtLqQ4Ee0ItmFxR6zrNLofxJzAlyXC8upMZIcAHPMQl3VbWyhful19ubr4WxpfImO+
qY+EaNNcPFnIZBRitTn/e5bianNqWORsOtY/u95qnkJXrQ+1ogYiLIZ9E516Ca4EjRBjTqUxmeA7
FX8s/J1khAECwLg06t2kTP0uhFWPdHbg58MbYVp9C1u2e+5UBbqg0nNrhQGs1K+QOzKYM5z8qQTb
u5ZjOrDBuHWeycSsaucX22rr4hpfxFeQYTT2j1Yqiq1Ela/FPGE0slNVC57pcJ+HZFaQUsH1uUmJ
8qVdFJVHgymZaerzzkggd+pqeOfI1iRDRvmTLV2+Tc3qyOD5AZt/iqJCfVV75Y9cN6V1Npqcygy5
Q3ynHkoCG1ebcm5Qujcz6QQpY+qDPjWfRAMM58o26qf6DnSteSLWuNiYGtnDVsdcxQRwdU1BLXmk
4ZUfoGweSkSHf1cCLjMP847lMl6WlgfSdm3lOOzGX+QX+UZcaYd4EodbDB68zehy46q6DjeTqFOW
IrcAZQ1FIQVGlcGccd71iFBSFpk8HVhs9CnK7GY1tVRNNm3LurNgmOX5o9Z2PnIhcBjkn4M0FHVQ
2Ep5Bwz31Ld5v4er2D72EXo8V6Fk/PlyTbGTBZroscygetiKuq8kkOdW4s/+r8+cMP+w1BYtxGrP
KoclumN2dKcyUV6lpygmIrdsTlqrz5cc5yPmYzQQtj1vp9LB89KttwuOxbd5gmRlJ3X0E73r4PG1
TCdBfrxaUSRb2hrHCtWQrl8UBSVjcgtgmnSxN+ZUvRSoDnsimS6lkyRHFmYGq0EUoGWFKTiz7hmK
CfRFNiuMjLTGXS3H+0a6E30n2khbd8rtIIzmkPOU823dnbjik/Gevp1kHQMh2A28c/sF3cL7l+EZ
uE7FjA4+bJ7tzFzuMtjudLe5Gvz8O6SnWheFViwYtUbczwvy3h8QIZs3/RRT3N2surOWJM+1nfx8
xZiLb3D9kykLGyV1yB4JQ4IOHIWA91XQceOY5O3LP97fRBkOMCi4farkzw1PgYnt56ubCP2mSQ+H
/DWpF8L/2AR+lymRLy20Fxkrrz9/zUgqyVchlkDXtOWXTPGPCo6opx6pBW4Xpz2DjChPCAmDObdP
OV0Tq0cwxbqk1LJw2MGIaC9ANM13gW4EGhc+GBscZRuP9rmBjHGPKpqel8ApACwRwmwt+t240n4o
JyPlgQ5VqOrl/Lm+Dtrk2s7qG0ZNKGPhIF7MYey2kKPDgK22/iIaauBRZB9lr2n3ipGvRzDWZu7c
lHN+mfe3lN1bVu4ih4lt8pq6C5yHTvMGBR3M4dwxtrsb2rm52iFYO9NNjiE0xSBxZBXc0mKQwBe7
RBmJg+nP0aR/qlh9PhewVl4Yj6bXA1Dybol6kVsUgRyacnuL21sMtaBf1d+kNX60N0m+OhXsqN14
OUW1skppCVAVOn+T3RrHUtXSFcUDRDwzleBH4d8QqXldqCQgK7CvEWz1dGHnLw0CXeTYiXoRaZEd
OQIT+F3O8V9ALvjpeOvrbedMMCHsrAxYo1p79orze5emu7gg7FWJMVG6TcXSldW3n8IUJ+qF0kKp
zHDbKUIcGZ6qF8S6cbDM0nx1dGqqgiwGkRgui2nAZKSQDGF6TW9EQXVW1lk/R+Etb5bUKP8nljAf
T6rqdic9G91dVlbrHTwp14ogbE9pUX+ylIt8lUUVQ+iSVbeq7snw8eC1rJVONMbeUKPFogiWQWrj
oRCDXfqjOzke2uHozoxJHUHx0vpmvTgbNi+hL6Uc91kVf/GwqEi1sKYdDQfahJUXaGI8Hu0YHv36
1e2lYhZ/iNQoyIJ1dN9JoEb1XfIKBxDnFV6mo2xyCyTMMjxXKrpTM7T6Z/fmUIR62OxqNIVsu3Tx
hucrBjYZElC0fomaPt1ok53tMljpNOroriO4LHqiptfFqch4rpHTxVbUPmgwwkkoR1f084wT//wa
1Qzfsar2WBOy4Pb40iy9Olg2pivZNvX5560fG3c66RXrtlWimyqSLoUV/qUnK5u1TPPo3HwXGXi7
fTS2f29PFDtD5GyTyb7FA70GDqrV9oeI4SBsuXTj0B/HdtjGYOVRC/bG3tRS3vGl757D4XXAmXH/
81bMCX/l0LPvAXl/xCbAZ6nteo0TdftuRc8ATmnvpcGkCIiZHvy8lme1z//S3ZEWC8a7dZt7NFsi
sKuaOfpEAXMju6J/8HjGz59Cfbfp+LsUOkpldulv1/h9Mw8R7Pw9Cr1+zdy5DABi5yybWMrchNti
Mj/0pBnubrd3Hzsfpl6QiwBi2PuJp7DCJD0oJs+R2x2qOOXD1Mr8saCIvtp19dW5r20ktCtTG/GC
GttHmkg2xe1wGcdkfmCuPhYCbaI/VrqFf7FDZdBosJvj2PIYOcKnzY9zoq4ikm4+3GxNXelYR2kt
V57la7Sg4iiHzqIrxGmzHNzIRrxDCNkT193+dok5qw2wqogvuH2Zq2ixZiB+4VZxol9uri1fopFP
eji0z+gbTGyioPBuryd3qZTdV4oxIVByfT5UM8sacArNwVxbe9eIxNEZZwCLbHly5kTj2crn8krZ
+o8PSOKsDTS3kRmDtuPUQmtDSMvPs5Durn9UnY8b9Con+fYwRHNOCftcDoDGHCYSftmF03mMyP7u
KIT2t7SQm5mpQbSL/m0Cz6XF21TNsBYikrCRLgY/9gqn0wTy9rS5U5gsxwbwiDEfviEJuod6JvMO
QZf1UDZ1xhjJzH9VscsifOgfxqQXm9QgPlpyipzB3lqvGP826dBPbz/HgplwjJFikjJrke2uKTBb
TLF5f4shZnxbXtth+IbqiCNNz8qrnOk4UFT1+r2L1CVoDUd7GLCpa2uO07J+CFuBfqAu7WM7sHue
mPfLqekeVaFQeLnpuUs5vm9fQY1ozimzorJ+Xgzt7GZ18muO0fD3iLzvgDxrlz4cGOSvv5At6U4K
oN4qe7odma/FPlGU7HX9k7ffcPuTJezSS9zBsJ6m5HGwlcvNeKq0hnpIC5aZN7xNg0bHJ8T+TsF1
53e3MM4bXk7vkV4miVz39r1xp+kJeltqtv0S65d+9VSJjD7HTlZ949wMF/zuYNNn13olhGLfaPm5
4tnxiOeyeZT5cr49EO0mtw9joxS+wzggqHv+73GDfJAdWnjH8115gtCwN6Wc6UebcW+p9fADf3OV
ldzeNNEFLvNmXGMR6o79fN4XDUzjrnzO57YPSi7cLVlzxXPJO3BKWAGkhvPJgtF8YsJpPkliBaol
mx6G9atYpapbZ6LG4rYorfvqfY4upDzXH0QuZfxfxzqA8V1/aKr6UdZ57sM7Ge+IXD/enEXw/F/0
oVFfp94UwcJDOjTDr7iWiP/WCJYbbqsCPdAootmiLJL3ZpX3vl5W8s017K+C6d/f+rU0SKU1Rfms
s+t+K+jrfVW446Wi9z6ZaiECDSFx8OPy+yne5ti6Roqa3DXMSlc5+vIcps686e1w+AVeere0MZ6z
OYeDosfNt+3oWzU02bNnxhtWN2O7dHIBA89JNUxWv4ktRb2wY6nY70M+EGs6kUAksL15hs1bWJFS
K8y3mX2hdIiOLhMMfCJEMbhGtrwXual7mWGyQHdT29hbUvsHY4mhd5s1P1/cDpYyY6D4833oNs3B
jfhorDCyqArTH17p7TXVVLQjXsFxn1bRBHmUYr3IztUa0rM4KSCmoXfJs75VH0IdqUhTzi12ne86
4Zgs42R+aaTMzwz+PsLU+pz+afu2YbvtRRmTUL6+9l+/gCsxa9lzy376rjESoxpZn87jZGR0L1Ec
TK1z//PUFXmN0rxa0ruotQzfoq16q7v4LSPF+0+Dd8qc0NxDQzCZLdeSH2PlHoymyF97F5bYCqq6
vQ5UhkAffDRsecwnmGVs9SLGb7cq81ZbWgSnQZcnz636mnlaeoYeJlc4tNpBgwS3q8KcKLZ+VeAt
Zh/thITLQ0f57Npsske1Ug9ERw4Pbmf97YVFFW9hK0DBVI6nvCZTuBkU8+gsIbu79UtHGngV5n7E
lMtMi8nhoGK4FqsfG45p6f97DIu7QlaqfI6q8vD7//4fx3IM2xSWaluqwCqO+5tf/5dstAbkptLL
ujj88BOJ9yEUsEyS+wi3Piyy//zMYfT681rHjeTChnmJqQjcKA1f1Dgu71ngoGWMzeJhjgqLiNMC
XdbohKeFTiowlolIOyuzm58XUUtqh5mZS6I601UZ6qvKVvL043PsEeMGqlEbPvOnfqPKqFxetfE6
VZN7P9w+5NlyAGT2C3UREJv1pWyexcWK3U+Hf/nJrrRsawwqDuwqrE6NJZxtqpXFIybvxypLXg3T
DV+c2S6822dsIUpvJLf40iG59LNuD8uveL59SFpUmlFjN0Rb8JoeqpZvGkVQhWwslEVEl1jlw+0z
PdZea2yfl0Ht3zJ1NO8GY9BfWCq9AS3mEeoA1ijok6W22K3nqFgoDbN7aEa3eO5GlmBW+1ZhKiH2
qcUkvH4I88S4sxyV79jOnvtef/+JeLDxJKNVwYGdqBmro2bJw/8tJNRYwfr/en24FhGMlqWa9Nuu
aTr/LRw2LYVBT27mp6jt6xeeCysjIoteb59VRq38vHb7LHIxvTjx1w0y0aNqOtmNs86HLf2Fs6M9
oUI0NvHsnH8I+tR8aaBGI3EzJFDuWA22nP1je99D9TsWInm6HYO3o9FYD0QXQsguL9gzimHJd2Su
IXNdyR+9S0737FZTQFqueoYKzWubSnOA6wGUPsZ0a9vFjpuXZna+I5tWDEgKYiTtY0pmi7WlHd+F
OKUeNdk+315XI6Wk20r6Q2a5zosBWihL3N3cTtPTkDX1w9jGj7fTfbaX9NAn2gMhusPmdowmRkNT
36K6uoFUf8j5PwWVSAAryX20jKzq1m8WACHm01Sp9zDH7xpbq87KqPSvJePE9dBgtG6dk4rlCjbK
bQlfr9n82MC5mNYpsEYyWZ3eGTHkoZ94kbxqd1gfMr/AMSga2ghakXDaahlmhn+GDg7lYPs1lH8G
28wKw9oVb5WaYBvAg7dFIIl2NEIshzbWL+u42del0Ty064fBmd/MxSi9H9p1rtqftt1XV/y27bkt
tdq/mcmTdBVslsmTknRXoYzYGRaUEZVo418quotqLaikWdW7obE+x8SVd6gTI/D4T7C0+kufVOD0
J2hCHrpryAJi6K6LIGBGD21o46V07g3L0LyfCJd//2gU/8OlbxsA/TTVsVQ0bv8tc8IxmkTh6Cby
pHCmbyYbrJ8tKliNz4x45OdtjeBnIvHqaE72Usa5oKNn49M0GEx/ftpjpZlnaWASoEjjiuMz2Xb/
+OzntfVXy9tr/+/vixIU5YPCNKEoAUveRjG0Etk5a4f7f/+tGv9fvIaNCpjUDbbqqoNVZyUb/ssp
EKuDYSFRGbA72fahYGbo3CZORct+nhUG/itIGjcYUcHOT2aOeDZTdTz/B2Hntdw40jXbJ0IEvLml
aEWKFOW7bxBtC977p/9XFftMf9NzYuYGA1DqGIoEyuyduVIvJ+3cO/5BM1lcL2kfXGJJwgU+stz3
Y/8ME/zXS7HAu9wtPIzkujzMNtVUUzSSFKfBSSrxhhUajghJHGjnxD0NXjqe6jHFyNE0+vsQeo8+
AfSjHc4flMb3hZ8WP2e/2xduEb/8+wfi/MkmA+5uEomNxDJwoDf8OewZjpuHDHwsfYj/WcEaZAqW
8HR604epmLR3+umf22n8rFZpnc8+scueZgmxSpzGuPeq4Kcn4wMsxOQwSZqtqjf/jvBSZzlgGbll
jTez67n1xhksXG6zN6Mha/M9KwrmRonr9c1B33VLgFRTvjb39QKlXXcOdJfMV+5LqnbqdC+KBgZ0
UJLn0nntRY2pop8l0sM6qsE1rGAgsi9b7sHXn9wWroG+tM80CJP33JvGTSzan//+cfr/n48ToZbp
GhYLDeSbf6wywpCFeGQZ2j2KcxmQ0enh2pqNfFOkZbtXmyJSAz/iTCvhAwzE86aN5e5cG+7arI2U
1xZfCoyySuZPa5coLbcRe91n0ucqXOD4wXz3XXOD6lQBwCybhu2KYSTaGilQsFYG9LDAzAAy/0Fo
fX/feogibbnl4ffDZdLf0yIW296c7lUtqhnQcMefKvZ41MQpXsdR+zTFRXh12uT7QGNgy3Tg7MZi
Ck8dxqDbGcgQohlMsrCclGUeonj6fBKd1Thkbjm2Z+yBdyx0jotmExrBWxBM2amXLQC788TZm+Jj
PYRYuOHd3tH/J1owAUTrFfQYjFpvdrm8JDhrXqHVE2yfwaJ7mJqoocZrlKsUu0QmnuWVKrvwlYhz
KwKCoSz0wGqRSSEXdb/6Kv79iwYM9+d6wSNFVjd8w7Ioj9LA+PtIMtF9HTWzj478UnlgIFyehi6C
fZ0G25Gy9ZaGrFp/N8H4qidL8W7H8L6KYX5vxw7n6HwCqB6e1bYRWWcuqyjUeX3m+3k0ljsh58za
1OECS+72LQ/HhtSnLS5g0tqcP7uOcWF8zl8ICiiP3pA8VXr4nKGlp2jOQWVNheB8sC62hGh0nUko
2hhrW3NAVqQKL5OsvojUOdqKCz5grEbcgHlNUQ4q4ui0IGYPHMk8Sfmg9z7GkI6CY8h+YetH1RdB
GwKizBAeyTkOj7YwD3PWgmuebONXIoZejPFVZTjFSfFohZR4isn5Ssc1pDDeUZKFrBuuYsudiEfM
turp720LDwIQ5CkOv2NKoEFqa/yN/TxfQSinZghxtTQQh6j8JtNf2nuFVF7KWDsueMNDR9Lx9CES
21QztE2R3WekqD1FJV05GvznkubqixcF0REQNjj7ygrfy4rJDinVZ8QI7kqYdDjQDcTEjRcFPrqy
Wg3yNlaHsKDGFTjuEeUeawer2mklwrpObNpCr65Iwc9zZ2hvSx6wXYpManBmLN4NTU92qLT9Tdj1
0RNmlC/lMm0jSWsmY6hZd+i85zzU37qo2Mbj6LLukgOKhoVyo+6MovGdzRJM1SeBE3XPKP6+yArw
ktDO/veb3ZY837+tjQMdzz9GNuBlhsdC4e/3upnHfm/7eNSaKche4jlfxX3F5j8xanIrbfPz1PGX
GX2dPpfJEG3riQHXb+NoOyJU27Bnl9TagULvlGOGprz56GoH5PnDJZxNZHWy5N+m2rwydag/o13e
qyAlgpU8Y+sG+vEXIhTLDzzTF02k8Td1AlYQcXP2JChDYts3kkfqCg4A0Mbcd4Th/bDc/oPuC1RT
hMNXInGt/+B7/iN0O4CXReSLyyDAf9Ec/P3DYU3Avg9Yy7E0gn1RdR+EIIOJmhYdQQK+ZGye8rpo
AWRovQ43QmCKcPvurcujHstxbK/UACbopR47wAK3Sygv/e3S8HeG7hqfrVhHtuBi/NIt8iCmXs4f
dqJ/cfpgSzpz8078tIYiKax3gqLxnpY81HSKzS6iTnLeiT0ISTOAJ+I7Yni0H4fNaDVYK0X4Iy50
9ot58ZHLAlISkUGYTZZzSBqqLr1lfBtMG9fSgEajGhPtS4aSqJJYrZR/GFVhQKIEW9FCe85k79Vv
KmJMfbAMkHGsd7w00RYhTbML4Ab9++1pmP/gURu6SUoYq1cX56/x5/05YCDq585NdjeoJA/FQLYZ
bY+0QlYfZeNHYaOVHmcDO1DW1McioOykOFOEHqxkPPyzLZBVlgPyXae67+Wtg1IdRyqln0tiO99I
WySFzgmDL1U3bBSTc4ynp7goyw+pLFsjo7hSfp8uIpm/3gbPwnmPGjt86Z0BWpnvlHseo/yFUIGv
JUZlCQtk8SN39sRJ8dEIGA1q26+xFcdsPCJ9pNjv72YpLc3Rjz6UWXhmUVq/4H/Njktqkeosu4dJ
JC5l7Gzm1mfNKam2uZOaK5eseTp4XEbtZG8y2lIbdTnpUXe/UP5bMSUhgFV9dY0IJW6c+qTZ8Q/V
5Vb9bkJY91k0UpNyLX1TB5IT1kVGcq5yH+OuhUm00xDCQMJL2Tv5I0AxBKgNUMiNuqQWcCjsCqJF
Enwp9Gz68tdJQclZS4g61W2dLGY1UjRxNmHoTJ9TTNi3TJElHx8h4tSvBgXFfebm/nYil+mjhnBt
5Cgr025OTy58q83S0yBirg1ezbBDaAEleTTZegdO8NRGDvp7h6InQTWAGIAwvA4kFayoMHQ/Yu4F
wcr029BRfC6dZrqC3cj2fVPGhzanYf7vN673Z66A4zqyIKU7LkY507f+2I10TdNamq6XuymZ9H0l
Kfg0wunw6JGHUIXLNjOdvetpkK9rs4ekTmcGAWp/aUrCwyiR8OCP6XerqaONwg3FVYmxxtjngV7e
F22KXEqb2ms7M+EFM+3FJUuLB1eT4vDei74uwbCp26z+8BZXIN2JHiJixPADgs2Jwta8iokI7ESe
kSh6dZsSb6aut1+S6Uc/zu7nW4yVuRTui8fEoJaQvd2AdOi7k8jy8cWY7HY9WSOBhHKbH2XTWXfp
8jFTkiE9h1/U7mgc7Wab0HXcRWUsaK5Fxa2vh1AJyEuh7yq9vcP35N6a9ZqmT9IGxXLPd+rjDNhl
PXrmJSZa8dp2+TWereakDn6v9bBgmFLVZR/r2n98k74c5P93huSbNE3TMw1P5+MhJ+Lvk0ATTZYe
AoHZ3RZapS+WW8Jgqi/afUkXAVem3z6Iahp2Ih27h9KP/99ZOVJeff39899n6jfF5DyprOVhQgOh
0V00epg0VZ+FDwDaBwTHkXOncsiy0PgwsBquEfI3p1bER4Op8mtl05bWwmE6G8mgEa3oTXcmnkZ8
sjrrGFtsLVNEJ6Mi/XFKep9bSaPHnVv5mrTS6UEtqgzh+zs3z7XuACpoXnWzh+QyY01C+MJbN/SA
5ojanQra6AXd8oeMoI2DjrFs7xdh81gEuJRg3hLt4tcfsYQnpWky3PVLne1xuTKyKA1FtOh8UfLH
ZZ4fCLUXFy0haXE0S3evVajyFqcyrih/iuNIgtymlf0im15V448rjbT4V4avQ1F2xce/P6/OP+YZ
z8aOZVI91u2ALcEfz2ueZ6GrYZjc4QXH1NPkoH1k41XE/VNro1+9Fa2WyXvo9A6PcpfUpBaayxNr
mGLlAtsPikQ7OOZC4hKKQvvsjQK6YtyhzxUYAuAbPNW+YT6XGlUyhm01WDdT9upVZUKojhzYxb2M
DLtiGfEukeX9pP3iPRWz+1K4rXNfiAH2mVT1Qhm+L3woYX+coR/SD+RIszv2G/gH2GpfJchnZbiF
hZMvP6u2gJOEMY9NUW9Uy9XFSb3HAoxkDsqsW1xCZ2jv//0Tttx/fsS0IhgN6a/6nq7/WYtqar2q
UDF5O0iH4kzoLaZJFkxvplSbDVnlrOsh9e+aXgejau1KNKurXidE+M40ewO53lQdDNkD7bI8uQjY
9tNrOuravvU0nxh2cKeyFsO2WboTSB4MWFMqiK2NUpqdF9J5co2xDIFLwqch1RTO3rQFIFeMB1ur
0PGNeL3jrUVV70296o+qbitaCS/A6Ajyr7K2FbQHPjc+2YlhY2uKytj0+lxuhnkq1yoOk1SRX0mY
6lIdWh8lyWDjixrdEVWiQPthqj5UIVtS/3NKvNWaRzW6m5qhusL6SzfC0dlP+MzO3mwjAKLg0fbp
mYDK8mOqPLGBpx2cgqDE51LGyZpegHdt+yHHGc4oYRfhD1DWzlOCtOk+RmW7SQmHXsGuhmo1t0m5
H6ZwQawB2aiWOgV1SZQw2dZGG4KrE/W+lu3sPpvdu7Tvg00i+9mhQzXvhrolQiPbhVm2XEI3e1JF
pax150sVFE8CmAQIUQSlcx6gKHXNhneQBZ/CmIGPNiTkILt/MOocUQnggIcYGfUjOWEYteR+Ddow
/Yuk2/3xQ5WU8PtfjSj9XMTB12xq3qrCCc9QnpIjnsgGT0Vi7st08I7/e4Yvf1kkMPL2N2RLZfDM
xsaJt6OfGMixrzVmSRdVLbiNPuN3k8GVfFOR7kzonge7a8Xz0iRvv6Q9ev2s1iYspr+gESHmYAjs
0zIB/WyKoL7cvkisUczg0Tw9sNxrwVT700Pptu2OVMdfZ6WeHSLM8ogg2p0jkgnkR9juLHk2ydda
azzNVOy36naEtmyulqmeju0EYMQx6rNI8SCJyKqeynrmDPLgLeyu1UVw1GwPf3zf2ToiAmfcUzW7
2MJ5mYdFf2KLmmytaSyOAjjwecSSsg7zytvBxg12pygNqBz6tbmxGvCxbkLhXh4Sz/1c9V0nRX5I
8QpY7+Xypgi4KBTxPvrOJa/M/kozb68EjeXfrhK37q9N6gH+n8BZjuLV9vz2GIe+fqfmpZbIwTvt
Mx65Yp8XA93VhA0CBlmuZ4mhGvP8mVzxrdbTIMftso2IGFxlflLC8qIsz7RlIZgYl0OKz3hz+9Kw
Fet3LC+NUysPDY38bdFIvr28LBlxpAUL4nq3vA6OnTxH2NpOUfSzJxH9rIYTbEkzySKSP69Hwzpo
JkzRUo4SEg9X08t4s1KiH9XrnQkYode1cavkbnoAjqoR5lldid5HQBpgPy94NJAT+slDwRbFc6Rs
xAEf9VDCppJZhskcBlsX/vDKJLPd2KIJmO6TfrrroaaAcCNbzVzIOhY+dga1EeAOmu7nDvvErGXi
XjEkcwzG+J+G/U2UZObYlSB0POu4j9dL7idb9cFBSn657dYRHgJ5Eg3GL72tHzQkh8RRFpeym+o7
v271rRK7qMNkaLABu3zbuu58Yu1fr9TdoERtnR2jhPX7iyObw2pHUevC3wyNaa/GsK9ApY+gW2UU
KtgeSlRaf6mnoj0NYyCAnNYNa1/qDLRabIA8YHgV8FIpDfm0gAVWOAgYL1+H0vlsmbn3nS0hk8EY
furDT5NSYUV84Ac1VzpZikAaVOHBZx+N5clir7YMBDqj9H8VNa7JRCaI5v7zb+inTjdxHduDs26T
yrgg5VBvSb0HdUiN7D82xs4/GjtU9S3LI3Qk0H0dWevfV6UeS2Gj1BsptrCOacQWAPGX+arOfM1u
z0vvJUgSDeelqx2WIJkGEt6I3Jesi2ZsS/G8NuRlnXTFcR7pz+tl7zKNRuYl6/IH9U+9ZCJQQAUb
3MTo5SSSnQ5zYUT3+FH3M1YNsjpVYCfyDbaHdZPtxgBPbYU0EOSD9VrhDz0iLAjvVAYQm9eSiYdw
hGRsjMdGI3pCZQVlsWiwq0bmL8Vt6NfD+wg5olQkXrKAVlYdt89WWcz/ISGgtvv3VT4fpMHa3rP0
wLY9BC1/fJ4UtAD59JqJzYc6qUQo4d3rUcWusiDqzja76QJ1dbnJO+Lc7BH/QxdPpEgXrbVNcxbN
g6C4aTBcYHcL2LB2dXry8MZjVVzdMn/7qZ/PCPDGg+vP2s702vLawZe688B8AYmaeqR5DMGdXJx0
iGgxR1f0F6gRP1SI3FQWMBzn0GuIHMs88VCU/aNK12pCGNl+PrZHh7XjZu7Ndktm0oDJyhEHVdz1
46bfCydnIxyVV9YH5rdSpL9Pypb+cssECWSLIEZ2+MjGBsN5S6qOjF0wFtRVSufNzVPvTgj4u7MZ
u288jGAdZnxjIEe4xTrDuUdb3G0pDOavc+h/h3TrrMi1gD0HG2knWAugToL/ZmvlCW5fvPEl+FyX
Jc5O8tE7SUo35WVtWV8aryz3XV7/ICDP3g4599Y68khUrcb0CKDTPf0+AJaPEUx2GpC3v/2gM+ZL
m2JhskzKjqXPgKVuV5Oq624khxXHOAZ5d9G799ry35QIJ4zmO4umIUwFjyAae6SWwPiRYNOXnkn9
Octbuise4ag4rT6sflw3kj/eF1iPxpYFWYmQ44Dd3GUJko8PbQTPtEkqpHVLC8YMp5wq7AK/Ij5B
Xt6Uvq1trvNicS9t2P/Iy4mCVfpqOEP3vY9woNVd92mEtbBSgih1CKXmtrBxvnuzoW0d8htWzUyu
No3h5KlsyvTJwypTVU3yqF7qnQAhutMSUxRWxpcMt9zb4PY/3czIfmbuXQ5R++fYx58XRFb7Jhqs
lYL+xhL/m7JyAXU6H9BT7gs1B2OEGHFu+ZjXourgiDYiBzHx1+oPglBoUEwqEVXJbxXzf/0fu/R/
BDnyAFvIO3TX4W+jE2z9sU2nLt11GgDIY5/P7q5c6BGvZuhQawfVyUabE3qsfRyhUoCZ+Uj1GZeb
JDYVzN0vN3FDYE0/Euy9e1MYYu+6kMbi2npJnWAV4udDNtHeDV47bVWZW1W249pI1kEaf24ybVqp
l9QPPdinZ/mPImlcbusIfgGogOqQpl7+UpcQAVy/H4+d1ecvjINiO0ftsmly/Vs5CI9MW0CFdKLF
xi88pBVQtauNNRGG2lSlJ4283iPcmQo3yqN6xUUs9mjM9bvJkuv+90tJrL/PoCbuBLsbGBizW51v
z0ZjnqyK3LmxOLB/L9d/9HXBjm1tzWPvwfJqHcmOlZiy8tKQ4+thgdI98+tNOVE70ae8InUjQlF1
O4ClKLfL5KaQMQQGInnjg3BtL4sSiqC2e8Y8IA48bqT5tRU8kQbhYudE/V3duFcz7tOPKAt/0DbX
vsxTvKKEtIuLafmpCYYQeTLzCnXD7pzLZrOacR2UunkLiUCtAdhf1OubSkd3+8tv9V8GghYDBaqQ
vwSB1IKvdKis61BSz8lDrz83phGdC9eE18cY9ZWtxFI/FUYAsDdwkqfajqmaQt28RUfg0A33tAtY
3BhfhEOrhOoH3ls31wMJHGyuXlA3p1vvWBgmuUfJ0Z4ZXqdlGM+lm+FIlYJKt0Og9+9bb8P7Y3Zz
iShzAt2QNSw78HUlFfgfbURVYHQI8jTaC7dmeg0pvExN8KpUTX9d3UDlLXJWdtaYkhI4dl5mH+rA
hlxcPqKfwEeXucOD+s06BzrYtSzGb1snbTC/e+XsPhROeYlsAm0ZzQ5+Oscr8Jr2OcZc8JJN+V7t
0hPa/atbc88qPMlcjKGyCld7UmepbOWpM6Lpr6ICfzVKupgxXV0aRLHsAKg2gF5U60LTPDTAVbVH
/jVvvKr4TL29O9+mELf63IJSOVuRbr7WXDnt5G2LPh7WmjfzzLETeiMf+MWWgzu2yWNmO9jwi6za
uipckSdKP1GHuPbRUO3HcSCQKHdBl6Djpw4vaz0dKyg8hka0VzHwxcLoYyWjdAFD4dio9zv4GIDi
5NUnVPoYpoV12884ZGzdjU5sHs0aSIHTkvu2hWKrrdShnRbzTffabd53x0ZnQ2zTl8PalUcPv8d/
eNDQFv3W3tzWY5OPoEpa+uSaLKkocXRp+i2ts3yHTwqXYN92B4JQSLgMdKtZTXH2ns519JqRDrOD
LSCVXFW0MdV+t7AAIagtgG2L5J5ZnKmQ6LX9ENsl/tgYVsZgE5OYzc0L0cO7FDLn883FRFXyrDaG
yrXRTzSRqzlaoXfYknA+UsiugsPtLJzSLb33o/DaZWvRCt4pAbUJFCFMiuXVsvTiVOnOAAEdYXUD
l8qJpYM7Q0332xBglcAAbrfWTfVM32R8jjL9EC5D/9kvUpwzZTw85j2lULcsw32X0YPQovJArEu4
Ja4wP2tjEGyFN+5ue6J/fyJNJpm/LzhdF923btmmw7OOZMl2/76AXyha2VaUEuHAkvEQeAHJnnUR
bYOBjbk6+JMPhOT3tU2/O/a6LxD2vqoajZb62TlnwRFHrncxfLv6lPp2uqcJ8rUwSccEMacBDMeg
Zbd2CUE4Y2nr18ZxoRu2JrgQaUDkD889FQu1jGTpw8DAXVtqcXgCD2pcHIcYV1VEsuLwUdWVQG/d
AhCEpMyVGN7mnGWJ59juNkyJhw+E/kq61ZttVeVebfYKFPJrU17eVjiwdNd+G15kEsgBKgN3KiKl
VxJbZeqFw8D/FVNIutaxgl4bw9saltl8cToSKO0kyK6Oy6rEgcXlFjNVvb+2h7Zp+zxM1nDbV7PJ
h6UH5HvfhN6anqbxpFYgf12pdyOvXD01oBxR1PvrZ7/eOLWCFCX3anKAmWuyzTjH0Jz9aKGa2HZP
0whQMoIgRKI4YpaFcrsUW0VQfVTRu+sD6uqqnW9XpvthLt39EOYuazn7zbUKCD+m56Drz6QShMyR
us/XGRE2X/iXHyN4o9WcZOTpgXB7ZrGVnYQ2/cRw51/dWZyoIJHMKGckdch1SgOLMWDBbymnAu60
T66ITIgVkffgOAkBzC4AMTJe2qtHfQDUrNzwmEHP8jcb23t0a7gfZWpKblJOvM1YfWhshESSKhOT
x/roGOEqiD1nfFCVPs9Kzr6F81uYYFSJvatf2KqzS6FD7BAafIysju1N3ZCi6KNX0fIrO4LxpPn2
Obl5c137Ux1NxuMMT2rTW5N2iPI8fgOeu++pOpKFKv+hiGd956vRb9G0AzLrfSAXv6L6envmmYI6
hC3dsJsGb37FV/NCwqq2nZiT1xkFuGqFwms4NmaBKEdUYuZJkF+Rv8PtRiuVDecK6wscHUmnLn62
bhYg1IEePCtfIQy4cEcdVbuJZkz3/fY/dkbUWXpE2q6AFrjH+e4+u8QL3NNst1ZN2a/bxhjv7cwb
t15U/IQaDUlhzn3SKo0e77NZ9tNqnrPpMa20tz6srffIDxGKxgPqOsEGPmqJhvOGkHgWnsS1yrCZ
wz65akkNdp7vR88GTIOq1wr4Fv+yOCd+SsEL9cEbLLr6UGR2iuxG7NQb9D3kWY09LXvM+RiQUO0c
sM5HJnoE2KjFI4Glvw5Mby+FgL5oRmVzGHx9PuoLvKYliOKXImDQ1Wajv97qi+PwiV1HfjU8v753
iIDbgqPHFBqW5AJUoCqFM+XvZY8MB8t1cKQL+UlF1mgAVreONZorxxVOu0UAh5VzzkGkBUSHEZVt
n52u+HWozPFA0MPYJ+2R3Wx3s80o74zvDMehIoRKH5AFBCjaoUj7xrnIC+hKHVD4VRSIH0qfkYGY
pNmem7ugJsAQ1p67ccKiXv+WA+nZ8h3NIpyUngTAKYy7nWuPNNqypT2pWOhaQM2maprv1KVXOd6+
KD2QGk7l0dawi51astSfbx8RoMlXv9bzU5qN8QlQrrZJndLC211QpV1Aq1RaH3YHvBZovt9ViZeU
4+egH8WmEmOFtJlpDWGeMetodOT437AcU48DhJVl1cQT8Wvy6agmPdpV5oLOKDM8q4VP2CSbpMMl
Gfk9EABzxilOEytMx+ilaZJ24yIm2al5ZloMi/V+08NQL/27jjB7tiVN9FB5vnVy+S6ld6DvquPt
D8PFcFESa1mdixyjuF1FabemfLS8lT10fFHZ97d9kWUjsVZrLHXw5WoLB4MOX0c+FZYXY1iR++7n
MJug5lo4iV2rCzYRQVvtJ1zi2brJouZUJiSJxHq487waKwpoJtw4qYuvFTXf1rLp2sg1YORN5g55
BJtqbnuHW/KAg8M4l0Fk85z349vQhT9rImgfbjaQARmj+pzLON7S4PNexCxSdAYzTmOkxMUyS69F
oX9kQbFS3Vq36X646v5NS27xRjC4Z7AQPzOTPiO7uWQisi9uEgxHj4S2DSG+jgxLao5osQ8qQEyr
9He9rJs3x75EXteSfEEjhKSIN6OpX23A6neFTFZNi/ad9Mf0ysCNzI0JE+Ip15uhz2NwQ7q7110p
T/cM7zXGV4zTWX9J2sZBqD6863X7aUThSy4r1h1Ubd+ggZSHyLR3ePxNmpMejghtmg4jb5GWUvHY
6ZF7xD7/eaC7iTSSQ20sFvkDMLQ/MUAD3iRNXUVqmXVcPc/ObajSm8a/q8q+hz0VRQ+W16RYPlLn
ocVVeVA3KkJZbiWi5U9Tfu3MNn+ISpZGrexJ1W6cPwgecyDlDQa+zEIYhpR2o2ALQUq4ZOYamFS4
DyzTpbFkxBAeKHzcDkGXfrX7or3vzCRizuwmYq3oJ6oDSQzVlEa7DDwy7kk2bMRCVpckK6hkzlxJ
kZkZ+8v6dtsNY45jzq/XcAXnDxvU4KE0KCFBFGOlA9h8v2hpuwssVjrBWBQvYxTGZxiVtMYpAZQD
D3nu2/N9wHSAwrd6JzWsOuVeDF3IE9W7HvousQCgMxPLO9HFCx6Fg7+sFKSBqzMxjvk6qBhgQ/wK
66xiX4NT1HnWIyprljb8oH+wSYHOvRl2O66zHH4kNNAR624dbNXn7SZDDW3EbLZqTqVDuxao/UAr
DNFVb+py8/tMb0hcvk1VC3WLlZe6L4n8iOEii9tBBM2HnmTNAw3RfY+n6ptvkN/Qu/2XKkvMI2Sj
cRcneXzv8Qifkxw0cxjX07lFLXQXMUMbUTg+Ko2A3c/0NmA8rG/h0AI5cBzM46OB8vt5moGTejNP
1GgYj1E3BQdd2uTU4xfmJISSTrj2NGuQrF37TGOaR1DusCcs/Ts2WUgYI3NAvGhr9xEw8ntISay1
2t66iug70GqUWP0ntYlUF3Hz2Vn07yVWIKBi9D7HoHdProF0IqvNh9tqbzF+4syrVklas0CVdhZA
3r9GXpQT5JfRcdmo5VXQafUDivJvNRS2b/VyGefO+44TnULSNJMirIS9htFWx2CkwUXF4ZrLhzSn
mbr1DGtaq8uevKD9baQabcildPvH3Esx/rKAcEf4ebn/ZtVlf24dHObE3dhThhDMbdwnkhfe1Sc2
9yTkEHpanQB4eU9UuW+vB6gMeM94Io1+hhLF51dr9d1ousUrIYLOpW6Kr7NDfBGg0faxF8NnvU3c
N183xCZsdQP6T5/ek9MDp1HbeqHnPaG5clYgn6dvM0UzjQHhxY1B48wOCBWgLOWdk8/+Zyi7UoOx
Gf28fNHTXn+0yvRNeXrCSLDAcu3XkFXctnFZ/TRjZb3GQd7vUQvW1ATQnxCNEu+VNBnvg6d15lM1
m2vHnLIHVWgvBBzAKu6B8sm6O8Td/i7s5oY1GhqNWCTvkR4TpRdY3m7KMMnAY7qfBtC++sRuvHDa
5sq+yd+UeC/hSNhMFI0X3sEBIgxxSofj1E7himUXKqnWQ04gOsaZzuzkT7i2Z40w+P4dKsV4ZIQB
yCfvbXX7CxOS1FyNzv1kldGzacF2teSvqJ9WIusfGUVZSDevFQ2fxw4q6Gs1vbeIFKgiGdl5RvQJ
WjXKL7Hj/OhzL0Pkg6OzjiwS9XzxKYyK4DFCV39FHfqsXF/MQX/+lj3DIEwWVEeT7fobtmfeZfnr
rBz1X6/9PhMRVHLGtF+/V4ZkkFoRX4plFTuvQoIwpG2EM5B9T0XG27tjDO89lfaVzqTx4Nc0mDSX
wEHRtcWHNoB12RVadUVdDNU2L991n5txgiR4mOZvvNo/KEtY48zv1OpdGD8lsuSMP0Z2JQSJFIzn
ccYap0VIs1OXalQfRGOsdOiFdeAf/RQd4zTnL+qJqMMuXuP4hxlWVfYRiTikeCk5FA5xX2lVyUe+
FpsJ9ipLJ1TriZ5n12lAqKjO1GuRfG2Rr6kzCGFbEYWGTDpkY4TGCeGDn9+ry86s7xHvQxmc6IQl
sr+LhrW9oMyKt2EWtXeCII+jYUf3t7RZkOmYsgaQhuZSbp06wHNGnt/pNkbPsFMBfA/Pee4OzzjO
Pjc6HVj4rFAh7N6V+BEK/fKHM1xf+sGzBUxLclqiPPnuLthKMIRX9uzdLaVpnrt26I+kWhNjUgZA
yyvD2PX20q6tRm8f86xG/lHMNjcyIXFpkWo7O5yyy+Ch5HJ8s33RA6Nh2ibhSDfjq+UR2YdGgmAp
WWDVsg87C+JPyI9G6bDHkDJvxWLyJ6aO/Yy3Jzi6GSQuG2kzctb73wVrMxqIM+iNZr84qPFqnQCy
ibMkTq0rrZmfjVSuAhuwtgznlGjt2jotgyAsjGjUGq/1KDfkDYbMVV/r9k7HJUcbrE02Wd2NazXa
q0PvVJcxCyklzd32tm+tqtH/tYGDbWasCo/QNia7+0zOEbeJgjzT9WLHa7WuiIaOEcNbZN6pK+UL
8jqJaDeXkkav0wL9asYz/3/Hp3Y/8sikRQ1nMa7vRWrQvxMCAH1SNh8od0d2Ur73Cqkf8zXR75Yx
5cfRn6P3EbulHTv1J4eN0X5JYn+jgaG5uzUjLccdDo3W0kbIHJj7HJolfNI1TBmN8UXZOillwBIi
tWSv6v/qtQwL+mqyzOJiwQzHtE82CsOLu70Zehe0xeCA4I7DUXGOhiwvEXfwPFbe8JaJCfFL/KRE
B45RVjvMZuMWPC3SKsr197Qs1w586I/ADaztWNjenli06LXI7WvY8e0shUknBW/JuUw0FlFyacOo
TRZX2WKB8rULK3OmJ40bGF2CiX4qr0Hf+SkAJNmbW8hKhBudZA+Y/IHK+I22shpog6lwWItBsFvp
ep5eeDLjJ6auV2+s6k9UPQxky7HFbAVPRmVT9rTRScNoXiqXfiPpHFggR6zVssM1Ll55kVedY4r7
tg30jTNPMjWgE19CxLaJP5o/e+JZeA7daFUDTtfMOfweGNUnGAr9Jz5CPDOjWxK7xA0oh4Esgjkz
BKj6p9CkJ2TYw9ehwGZNu5g9WB5Un7SY7ebs1RGROIn3qhFbQY0oPvT0BrbGwG4vx6t/Bd4hdktm
JUeNJtRJI495m1ngG3wMdzs2PqehgpiDZNJeZ2lr3v8fYeex3DjWNdsnQgQ8cKb0nhSlkpsgysJ7
j6f/Fw6r7Rf39kRNUGqVJBLANpkrQ2PQDrzPZnwht2yYp9k7jFoKFaNr39C8z0CXfdw76gnAT3JC
xsyUZazS76VpnTVUr6+VMZrEIpG8W8PD3ZaENS2SAWh5nQ6spWsonWLvW43+858PgsA5eT3AKkWZ
u0ktbc4iY/ZCjmd4IDfu0+afOBJ80dy9xmsuRZbtDZQD7BupBr3Qrg+Fzu9HWHr9PtnJjtIi+Z5i
/VgEChe1ACgDYbHtdgja9oxSrN1O86Ngfk4+ks/5OKFWqlJw0sKUWHnVfKUanYOU4lnWuVQ8fsWi
ucHIq+6Ak25BrXXnKCfkV95uNEO9qCJCr2W40y213uwo7/D7+NazW5ImaU15/9kZ9tUVbPYXLJIS
l1yH2Xn3bLS1t3LJl4DDUKWbLvLSdTUX+rMf/8LklBGCtRlaLuxji3egqoxuOUaF8aazouCSwH4x
6oy7MNLwJEcOvOJi3QaW+9KDSF14eljsye6yl4lbTwwy+791RnWu5BvbxDFsVAkagLb+bmL+kD4J
qzU/GmjKr0Hh/GwtbVy62UByyjw+BFUQXdGebl0yteRXh132DV7I8CqmJl5z3rRn063vjzXjCFs0
TpG0hjnhAfI0alxQRpWNY84ouheLRusZ1RORSFad3ml+7UPqorusMwjRuvVmcOLB2PzAHxjvnBEh
iWyZeboQUfJBLBn+XzqQZeh54d4mjzjIL0miJycDpy8QvWxf9Xl3NaCoMCkEcS6U4tIXcXuuUUrO
KK1fXaj1eL9UhHY+82kuNi35gTFD2fnRJB8h6dg+Zhfz4mQRtA0aVnYzv7KhCY85wfV3p8MlJQen
3lQXS2512cEhRWRnJQWDSz8XGzKipkfr6TZ6gXa3DR/yELa8LjS8eTYSaK6xo1lAfsJ0DVd62VJv
LGodHIjDZe1ZhD2jXa5Iuag5EePipwUk+0uNxGI3VJDq9Rls4EWftVtpJ9OrSGsqXZBsSMMDQhQW
gZMUyzzsg70/pCRlzY/wrQDmsqZ1M3t21WAHEdl7QcaLMpnIU6anWRWzaf893kmi5uDXYNlKfTT3
nVr7mxqm/iZVe8E2Hshd3wTuMQ1DBypdkXwj0cljR/sNVW7HLRONowBdexU9qqLHJ1SHN6RZAkVs
tVVsQN6J1apYF2HjLWRbG2Xs9EhdO+hsp85UbO/+UAMvi/NfuQ254B8PhqTaRULxTmabikWTKsPN
rBA2pq4drwQydw8WuR+fuwo7b4ZIgwgFQDGIdFA71VfNM4pjFVlH33QzUtD8aSt7DlgNPW5Ma1rJ
w8Rw/WcfzE5tJRWut7L4eGjK8U0PjM0z5MDzK2VEZg0qlkN6Ze2gEYS5lM9FbWXiPGCCpWdBcyRm
EKQhItThSR1VJDnRp+xiQJdzc3A7MzvWlOs0wPBq3fRWSEmEE/Kip1Z3j0yXudSEeFF+8PBvXOqi
dY80/RtfjYaVASEKOUnzu0zpeNMcHqeqETfGghQGklto/P+aslgehBTPJNDAidis2r2pMH5k9lGF
JNyHNszEx/CDcm8ohHOCD654AkWm5r+A8BoX7POZ+8E9ewnzOUR9np7Iz7LADq9JrJwcLP5XP6if
Gk/T9uS5EJVrT+FtiAu8wzl6aKB2r4GfK5ewjEdgf8k7md/ieSqjaU+kR7xJ6SM/LYRljCyLbW6Z
7tanqz+UzGEXf02ESvbdqxlQvHA9h9gfgiTeDKc4km6Vvz68MaUGlxdfzlFe3txsPJBrlXwyEzG5
VQXjnrbgIecqyOpZG3oyPs5hCbpw/OhUdpZOjJLbbymVp50XxNquknu6QjEuutIRxxbCFQz1YRN2
5InJ8xfuo7qIIH4sXbi5q6FpmKVUA4zgsCo+G93bpLoPKFbqNxy757uIjlmH0Bk310TWvk39OSQm
8vIoqIoAT9oDq1cU8EyEAGFUtcBagofNyoWPuB5auHWUKcHr/Pwco6LnivNWhG62RpzEBU1XHp9r
WQljgbPDrcXFgj9sCt0qHs6ZHSN0rXtawdC82QYaI480UC/QCZlIGgR+/MgvVQ3Y/PFTa46xnFg3
XaVlTRt1JokJCi5RxDnrZuUldCkrcp1pvEIQzIc52Hhqw+KLVioINdg5LL3celMiX9wVn9yZyDK/
ZX397wdlfiQWEW6m7RCdZy3MMmJJXVGWkX+j/1CG7Fve58a7bsHvnLSxeSZFFPeEMNtj5iGCStMU
809tn/H/J9uM3xoiq/n7kT8/F86f/ffXpb3YcbP8ElF5bTxCn6AEejUO9z74QiY0WtSgVj+QC30E
amn8SB1tjQALjaGH0g9sE/Z80z9FqdJtwD0Mu0HoNH0lPacTVg1CJsvaBeylbgQEtEtyHM2vGYHg
Plagn1Thn2U1oiQuomFLrexd+wqUphw+6ni6prHNGL8zi4xKjIRhUYJtc4Y7fDqiusgC+R4CQWtm
Q6WiFO/zAWamAvajQOPksRatLeIa9GigpcYotbNjWqUgmIUemv5VVxiCBHiNiyB+wjtufZTgCYlp
FtW9ie1ik9DVFP5LqbVfWreZvk62oRDgnAXXkRv6xRFttaw6d/pae+O1a0lGd6SHib7/AY3IlATb
JcnIimejYE+z39CeMkdwT6WHNdwg6qYbHUrnwWwWHXYmGDpu+fQb+uqnzxK0x1ZAnItQO8ojieOj
DDwT9nZs8wwPMAPWL13nxqeH4K6l9fNTVFJorUCOBb88luNXIwb+p89lMcz/le7WyodhgGZlf9Mc
DS9/Qb7IYlWU6sMamWnaF7VNAAa3uI06IrtWjHQuZd8VNO/c3qsw04/uvKaVhwbpNk5tkVNP3ty1
Uz3gGfOjqNZpa7JcQNVG1t7U81/lz0/EzCXZlSbvUomk1L29q220erR3xpvaDOPSZ85x1Lp94fXi
xeppAxyy1E5yeW7Mh+F0Z1JRHKN5tN21Rg/X0AjJjuIwcVsgSnDGSDrOzij7Cfw2velowzrCqMgY
xOinfG1n9FOAaqSPL0K6RTQagWV7a2zJlAvto9bAU8/SmeHOGXqUHxKnsh+PePlz0oVSArc8zygX
U2dox7Kr/3ioctosbOQcQ+dlhzTVu7PDHW0dhJ7ygvaOny7x8h8a2R162/3oHcd8dVr/PjoBtnY7
rpcIpUFvlVgTE8iVIOTSDrkIlEGJecBQpx0dQlIXEg+IGRi6Ztl25CXP1MaRpjNOlKt85wQZ6t/C
Y/+m2PpDDB+m3CCxmXA4axBCB/7tkLXlwmekSB3TwFGKvH3d4+CLw9b4NPJ7H/K3awzlIxYpvj0q
bvmB6LJp2emZ2D6mzFbqX6su2VdJvdb8LL8XfqDea6SFUuBQzUeFIOJ+Lj6ABaUbVIgEOivdk+zT
CTeAVNv37LlsKo6srtVzFmpsqhM9R59AW5vZUfGu+GyvlT40dloiAIcyCTaUoPsVjVuoIJzmrZbe
Q7CgH/rANssiXmavdxMxsvleEj3MeX5FnNa18Ye9lHTID6qSw/kv/HDbVMbu9w5zQuaCD8TYV7U/
X0EHcY47khMQ9Hl3yybozGobclrDcs5m838CaliwSRg/B2YEa61qr1zIjMfQ2DIIvix00hSJHB03
nQaGUN5lvZFNb1DkTxkvymmMmApIAcCfhzRQ3i5p9XGJIdo+BV3Wr0p9UKDz92d3QBc9BNGLJNvM
R71oohc3yfaPextRLh8dk8p9HhKQLcHL1UQN5Ja2tiiYha2Suat1USkeCdX+CVq4uVtxZJ+7lNV7
jxQg5w6wDqV8wsk93B80Gokxhhv5tfIDL8a+r6LiYlUMFTOkDkwi4dXVlrY3GTYibOMotrLxVtd2
hRXdLpdxXF6q+SqupvZ4Ccr+9mC99Vm0yV0byL0vvv+N9lu1DLgav3VWJEHJn1r+21DFmrkRi2hw
qv78uKb6iaHdkONDrYPRSsfFP+MDINiiYclXaCLCZx+FY8r9TXx2ZnD9S90jmrI9lcMpcRAN/Ula
C4eTojO+J8nWucQoddq53O0aNT12DnTKuKIy1H0j+2DBxxBz9v93vH0cnCugDpsVLxv0SKfqifXB
SiLFo2FAUJHex7N4d7ZPzicHowUGlvrw+5BtJHnZOKq0mE4+oiZjci3mGR2/TMI9+Yb6H8BCjRZO
4KZ3hBOtdVcpHsTvEGI8hi/tnXGws3/8bfoJEqysw1jhkeuMXneR5WZ3U6J+WP/1CMdef/OhMaxH
UlKFV3iEb3HLIe3zgjpJPUZJDpREhkEyRXzQauywKhe2CeKMzry7MJIDcl2Wgb1wQuDNZd9M28zx
COVLG21Vqm366cNDED6zNMVkcguLwblPqVdSoarprp7q5y5UvKNL1bk0u7FhNF6ektSnqvMxUTau
8p70xnfSy/Eepjf5I0ombtILctTiaJGFvbfrM+EfM11r9uP8SDG5o8AyLHAo//EJ+SVj1zSYW9Pg
SE7h7y+W/9s81nx8g8fXtaAW4SkyJ0Am6hlEHA1RQN/KUI8ADF6KqO9o6uhX253l5ewAmTnsmEeK
B6KMZLyNGk7+3VfznkyAGbAD/BGfinODytle/nYL5SmluOtVDGTAL6lj6v7d7GzykGuBJCwFRK6Q
Z7EB1/q4PhNkYGF+m5Z/4tbDHry5JvCXdl3e7wxCEXHuUPQnnfosGFcBy2uYffRArQYt936a7c1K
uumHJvAkUPv/nr02Y/4WQ2EmF5d5Wsfy5M1qsCBavCDA8czRd86ehhYlNkDO9qnbbg0zLN56k/d6
yLz2bM2HTAJoK9JpjVd32tqtCg1uHtl1Rpd80d32VXK1g8n93vf2eO6M+iRfWZa51YaoZNbLeof+
VT6pZtlaq7X+HM/vT8E8mtM+Dc/R2B2FF6Y//XQ4coanP2uvOca8aA89GhrXVeUE5j6M++KtrMrX
TmmzGwzw6LVMn+TPPRTDq9NVKUIR/y7Zcm7qq9d+8p7Y4uqkv1T6ISqweBLQIM7NyGQyCK10bYnY
edcaREzznDjhVKNQS49KFBTPCvbwRTbv2LOYRDoFXuZbRvCrn61qp+v28l9WI0bULnswAErDqzFS
PcfRnSnrT7VXwaPOM2OoVtGS2iw6+27WvpS9ttdwlz5xur8MRR8cppnjLu/BRRmEB5est4f/I0zs
p74jc+VxZdd0bLxVQjydPUOaetMpt1HHb/XstUJ/gzpknzE3woyeF75pi5qxCsI1YF1156NmeM6t
4ZesOucSM22c4Qsamm47sqEBSa8jvp7vvIHSRsepRmDMukVbWeGQbUdXrZ4CM9nLe5g8srl/tfqk
n4EFE0/mjP7KsigUYzf+NhvhfrkJm2e0ZQvsFbcq8tyLWaY1ijwBal9QNroN6GGjZ98cDKRL2EQ+
VXr9DX918/iCIS1DmncWz//7BZUxB8KRnPWvL1K0TZwkzf/7u/zxBfLnqI0U1K8bkK9MKdczKV7A
JSPz10Tu72vBLPdWp2ezRe05Px+RibVOjczYRwR5vrUx8Uvz807EdgZIUb5lKdwsh5y42tHRxNMA
6ku+I8Nwqn/f+HIWLj2yN1rHuU8cchLMgXB+TKrC2BSxxCl2qoB7kK0dTYj1Sx9Y3InBrHzZFasD
MjRHmchDSArfFIsEZGLE0mucIACr5v3GoFeXIHMM7I4mQ28SaEbN9x7FneNq4zYr0t+HaSLGbdU0
X8c5P9n21RCNCglGuj10H6or3sI2GH4CDV2WHqPSRcpSJy4ppsJx+DRaxTgCoCsA53CTJEzZBf4Q
enTD6EIzKxVvnWqdi9Kqfmit86YmZL+JRqtxkrFo0TkZr3HI5jS20NsMCWCXcgDHVbZudodV1W8y
4g9OAULFI7ASXNGea93aOD5VWY6GSe4WKv72zvSpBd3OE81JlgSPns+xOZ8dbKIqEThWYTavRjsU
B9I38hVdcH1pJposuVIySsN7onvxj+i14rU0e8wBjiV8JcjoxbrDgXNuDb5RLFra/RB/PVJ7Qumi
JHiVj2j1/d+P6LifWzNfhhXduzIh4w2Q+D6I2hNAgkY36x96hwRXlHn2ivd8SVLGp9rnDHFRXHdn
kFiRkgP0YddMauu2rJVTQgrYTX6ohQtpUjGfXaPPryk5sP6QNYt6YDonC34H8io9kftNBU5IhzV/
1qZZUCx0+M10xpwIu1/uwhijKiQRvYWTR84tbxMaJPAAbppczQFPXBy1xde0GVY2BtofHgXfwgFK
9eIbMRF06IhS188xms9uF3PgN0kwBpPmCfMnLcmUkmLhBkDGXh5abAOXSmtM23Qonht45d8xPuOy
peBYjaQ9LLpqJFLFcqrHhdC2i/AwtcbvQ8sh1VKqlUNVgTMUx0+qxQ+sjBX7q5zSuTUY+qMlsxHE
5md564AL4R1IIG2X8sqd1+xIY4t03bmiC4T+3WV9d5ZdF9S7j3xaESSE1SP1tLM5jhlaKUjbhUpK
LSpWYADZZO0Lmqx9OKnVRh2Y1j5+KOxeu3hgMiq/tZoG3TH852GSM2AEE7r2iyD8zHwEDwpuwt+P
cnHmLtQ9seEsV6nvdVdLRNqut4ps32Q6g9p5LmaiIIgIQL7FekE+vJjexaTTYc7NQW5FxEdQR4w+
XgECT/7DZfe/tDjYqQZGIttULVfT9H+ZFlr066phe+UBfujbOPqzL9owzVXGgI91L3GmUvQc6coT
eww0o5kFGEplUVWqX0PniVGQs1HjQYUs45mXB9PLL70IecU/Jsnkn4DAwwC07W1kX2TXZB+lGl10
VHQ/bSva1S2YbFajL5PmRyQ5UuiJANNLLIZPeRS0nw9nv8VWxUGP/0Cma/nG6Rna/oefQ/0374ne
QoMeYzgmBlLDtf/F0at0wJAOPIFDwQB1VRvjUWIctbCwV11RqAdodc6tzJIXf2A6qxQknuppfkFS
l/1GOBpJ4py7ol5JHdhgw8qJqEFesNqzXR5I6lX7m3wUk3K2nLxEY+yEXAgmvL7SKwJkPaqyBVlj
4oyDLVjEalY/OyNoezdGegYii9EpTWu3yMXE0tAYN6oalUBxo2KtdpO7MqbcQAkyTW+e3sxhh8ZY
rz0dCS4yXzeM24f2+i8VNjFTmOIqIiq97tYQBj2apnqXW4r5qHFr9f7Y5XFkmtbWjawtaifjKDdP
ahOQHUNARezQR+Sw4eVSrmS0cImhNqTTRE+nEI4SKbj5HxYAF6vOFj1yfhmt/l3RfHM3hJeH/6Ua
5rAMzNmzdpU/E9cploF6iiCyMosf8gfrTIZ58xEOP/DEcpNmh3WwVeCUboXIwr1vB+JGuUfGAxL8
hQmUAlWEPqww10U7+V3kYRyMG/bcIaLmEvoDwM6V2jg1AoyBrkOtkFUvgpgxJlKTnJZJ1S5yGUNq
QLNBG9YS5kyzOhm6u3mM/a0GVL+ht4zQYn3cp4OpveJJ2EiNq4X0jHUNuorWZaY/kDW3KLnevSV+
tpfCkZBR7bKc+uQS4V3d9eCVNhMzOsLHoo5VJFwwAq3fa0aAz4WZOksR+Z3yPAlcim2jcT+AauLP
ovKy0Z6J+HM3Hmg4ZKYELCnRAKcJY/rNF4pNSJDhfhT5Uh2cvWyro4Rl+yTST29oDYJw++LG2/4d
D0B68Hr/ERbA9aW+kNDyiqjjPaHqPeZVSACvl7k7C+jUOus7fw9XfXzPp2xDfbMI0sa4yatqk6or
04nMh1XHT7QV/IOQRJ2iBaWNlsE3WVo9Ltm5eB8tMd4nFQiz0ZKHLMO4VF15zzxh31rt6xjPsOc6
LXfw70puRBzGDgr5RdoSu2JmWrsm6ORx6QAK/KOwg+g/rh3uvwFjXDqwhwkIk67gEqL9y7lM9TeV
iHUJOu09zt64mUcpcGDT0mHHkfnBsYGiYlSYfRqMhCt5YYkD/0sYeumzNT9f/fl8yvOqEYX7AsHU
sp4c81mUGXm0oksPMl4GEcKwM1MNjkCdPLMTZ3xeJ8uOHN3NwzYdq65+4qTedaboF2SwpHdidUk9
GMfoA18oeATDK1+MoSHFiKOa5ufxfOIUxpNlenSlYfbaDZq77xurx9LPIWTGdAt95AIOx7gp2Wjc
yhyVrAhiYyGfi+dPlEpSXDRUv4XaKHB5SK1YFGpHjK1HOOgYkxbnRywrg6yAtPXYYDKbEOUW5YXz
DVzx2bSz6YerDf96MLXT4xmNB5gggBG5obLqW37VzG9g1ptNtVNYfv4HrUNz5htj/veIClvXbNfS
TP6DSFtGFPzNgFsJBweLKey9Qn7GUo1yxttqUyCVKlndqhnI3kpYwUk6W8K+UjYK60DiAHC7JH0c
X3QNqXAxD32SN2mqMjReRub0EazrpL5AtqjX+Ca9tRWx7MwmvA+gfr1vU+DSoDEByNW7QE0K4Au0
KJcEMqj/CGdS1b4igLZ59bkHAQgS/XfiCjEn2g85sjuGNTV67gFJqYivaHYuE8VrYejiKp/xxRDu
0j5vF13BXc6fLlIi5bM7ByyT+VfHLQy0F+QZhx2cVt3riZSbPeVSU0axZkJxMI7RKJJ3Fm0syYkg
fDwqXGujac1002LV2ExMNQ7sUZJrYnET9MTVi0KfzcpgXk2dQslsYGdNX1LRNE+NSMsnStTX0Ua/
hAkC9Xzld9OidkS6aGjqtm01OGdbTdxzXtVQsTwolK91WhVky6feKQujUyZlvkhR2E6a4Ymq58TM
KHiuWt28Oim6PWZgKnTjkvOGHicWl6kbX+URuW57j6J6hUujfZ3y+igvwYNiE0IKgZlzoSXkY7JO
Mm/QZn18AtRFOI08tpry5TEAYgBXXpR8TDeZ7pbXUbyMZWmijgvjtewiA1F/a00teLJVJbz5DSZO
fVJQ84ehv2ZjEaAPbbpToSvxsc5Sf9slpj9XjLQk8Ni2AWadXei1+AU6XnZF+6UMnvfiUGJ5JJ0v
PfZcO6AX9RvW5c3UN/VXs1YYmQprOuLLLtCS0y0qXvXVhHKHoCHRrsbkfw+n9Kw2ojsNftafEq0c
9vjPdyoogFMawWzGqWPyUX5Ny5jUMuqPMvQO2RjmX5zK7A9hzJvYMzv393Do/1+8Gf9b1lK6gXZ3
qV1tlebyX/C/tqyMFImmcVByzVz3KBZW5vjFqYtog9wVJbFm/0qsaFxVc3CEmSQX3RDJMRiN7HPU
6n0UUgbI5quY6ugJWTzDtrvl3B00ANaiaZUdgxWNTlJML1qsnafR/MX4GTeWZyhEBds41CxD1GsG
Id67MNd2re2SLMjf6aajTZ9n5SGu4teshkAjZUOugbabpnBaE6IF1jvQh2NnY5RW5sX4AIYpiOzm
PJUpBPDW+z7wIBKekA+4xbeE2X5ocaMtQ4uZB5nhCEPHgrEdKr5uKWIw50hEzCWkpPoYsbFbzf6i
LVkS1TrQUf6Ct8rZ99baURoNmIStqP7dF/6YNZUn5VQJXH6Bm6R76YLy0qj4SkcbiWbtJiUap+7K
5puNj6lTD+cqa585lmFW0+ow1a81ueTSLzcYA7JvbqJLuZXRa8gBPVy2ozaT4kcvQ5VptA3IVIGL
M9cD9NduSsh9ozvPuVkpS/9QadAiBq2jx3ZTejxZLE6ew4QsFs0mV5nVykd+zN4ld3RjkRpihmz1
zd7GaH1ryG2wrTR6iwBgh/PgilDORT5qX/IYOcngG9h3a7zsplU0YHCgOdC/sz0/EUtBoR6ypgAx
qR5AG2iouabqhvElXtVKXSPTq380EzM5XyNLoPe3BPi60YIHolKK5143BfCkrVuUzhvmCYhWf/uS
pLUIRy+o91P5AmJ8wZsyFQY/Dy/tI2cFnXAzpzuWQ/O1IisRMrr1VgxJ9Bw2xKxquGovvdfFt4nr
wKIdzYy9HBrcGSe0GxJWIFLFmDIT2pEVE5Mdjimh8mKVBAwY5lbGLSI1W3sjr+h67S4QNEarR6Fq
+exJE9e7SJm+xq3u5JIqoM01vCz4U8gdXNq7de35P8ewukmbB5IEkI+Al1c0gYw2Fe6VIZ7QklZw
Iy/L8gNLCAKflCnZl/P5mYf2tAipmRZeAe6t86Bc9/TpD4JBiiLzmhfFrpsjiAntZcxNSrZkb0wJ
EmBNse6Wmvh3Ra1I3jGSJbhu4kdnCa5D+NySGMCXMnBQL5S5ArDKdT6HjMDzjg191N7ldSDrAmUJ
psleWGb6Q2PsVK+0+c77cAkxY2YdOEB1wMMePJK7PL1PsZtB4MyYroxQqpZyoCW8vN1FhkPeZB6U
p94byx1/+/IUaAAanNDa0DsZF9+OvIVT2tWmkVgKQ7Ri12vEpZLOyc2nYtbQL7JUSTcIC8c1SB//
XOo2oUt1PpwedxkCg7o7XZO2G1qQ7ZzxP2ToWzcbpfANjPhmdFzJPz3D1nbRAJy2ma0VPbCoTYm9
YylXdHY/fCbEqh4CVixYuDzxYgT2rxCf+77G6bWOBsbGJeudHavm5hioOQ5LXxig/Fg0ZLPJqdMm
GhlRj6siy3/KWaqCS+g8HxW6jz9n7IxtGMLXchLnR9DGL2bdKa/QfK+9AnmV67b+eFm1Ag1XNGqE
JuboSWreD9RVbGe1VGccid1U/PkhGXDQlIZ5wrcZLRozys5qV4A28tGi9xPv0InJ/CNRsxvrb2VN
EVDUSHMGt9nLprTwSAhTKv7G6Gu/uwK+BCjf+D/aBkvyUv9eU1JGwki0QKkS9GKQ9PJPgkTD1Lqe
qoIBYIh6qg16JEzTtMxndw+BSeoyiY13z9W8tTaLPHMjdhatW6VHojDR0UmpjB5mwaGYu+0hR7/R
Jdo5Flr8tUrzhQyL0QwwpLGJvGa+D9IHMx+rcU/+ZfmTj5o2eyUbZYeOjM2tEAkA55noJzPfVGGg
7zDGdK25VPRWF7VnrLQBuovmKMU3I7XUhrkK6d7dsCGSQZB7GdRHlz3H68QQTgYrepWWE+ZHxAmX
5W6h9S3rqToE7g5CQzuRx8elm7hJ3dLLZUoA1yPIoUs72Odp1e9FHbRX1+sOuaagK8w7/f7XIz8R
W7dycKsXwjvGM8EV97xN2zMfZ6z35e82MRL4s3Au+yTfMWRoF7KYRtwAIHVu6McQr5lVKocp0gX5
YKGzBbQEnLXXw09/5lHWxSWaeHdJ9Yjvhg1SSLIsWCakz6DS5PeLXeRatI57+S96jGkOnQs0Yh4c
AQA4gAqhrBVJuLLdfNpxaRCbDhnLvhGqdZL3uNGepu3kZ8E6ayv36HHt/j0p0ZIiW3ngdU54e9qF
/OpcjMZOer7DGNyAr9TaOvPBqE41b4h8thujlpiQciQ7mjt1FZEXsJU7LJWXYBXMh0FtX8okMpZd
rYPTiOk0TTWz9uVUFk95Hd98P7dvzKXVleGcAfrnkLKoWrr50VDq0TKoFHOdTtbvTyCdiLzI2Uhb
lg2Gocniz9oM1K1vFESozb5qnp5G11jUXcEYGWfqziz67ClJR96rldJ9F8miS23yxNvuWnrkhixD
BLBAEu+Ia+FyzezSFMYCeXatspahbR52MrtXs72kAMsPtTX4i0c0R9jle3mDKZ1R3zT4I1dqdFcz
pTsRKVPfp4A3MObv72XQ1nejivU1sU/WMokGQUFeeltzxhX3ccf6lO6ahts6eqYoDlKB7KSjgMCg
9Ns2UIlLYmJ0Q2lab8sGSy5Klnoch4MqrGFVwayM5qrdVUYAHIZtPqvtzNcj/u0NFAlrEitXlmoz
oZJUsviirCQnujH7fKu0ZbCsAY+crEI3X+H8L3Kn/1ZkXnw2o7Y/PO7gDM8n1tM9zGCE9Xt53wUR
1u4f5UXQ/5Q1EZKkpZOMyaclgqegYXMdDYX1hEDTwIBpvDpN6Rzc2DZfrFQ5PXx2ZDcwwAm2j+/0
GPEhl+U8ni9bssiThV+lq+2q0/VsRygH++rUOzZuz/3Ly7p6//gxNR2xkC5vt3WjlouqT4Eazre6
oYPPCd2CmJF51Ox3DvdeYmClb7QsFGsjGKWsZdc2Ram9cebDGVKLNVScMRQGR4+5GGjlfPzM9OCC
Uq5c5zpzJSrsgmLLLT7yEbKbH3s/QXmMc+XN87oA3dqlJZsM00aeNhoLApMg4Ff5siibcS0rILRG
zVpvXPYKB+mc8Sqijrh1BUtyJstVQmLrD2wT7OHlwLKDfLTqhuko/4ggjr6ENVoWSXfCSVo/SX+j
njXMVqtmWmAR/PxrturnDUCZcHZHxS/SrSSHtFkcvihsQdJBrTfyq2WJlhXsd6SWGFD8zpwv7NJR
pwVXwoqBrJr6+kE7oGzN7m1wQNuofhCA5W6jrMCnnbiYBi2FJqKkuedP0F5loRlFIfeLgRd9Ly87
Iyq7DSVHcUjgN2w1q6+YPGtcdHF+Dwvmc+Pi8ZPYpoXAd/AQchZpenC7MSfEzdYoFQk9RuUQLXHY
PnlBSbzP3MET1iPOvVZuejV6aRnynuXZq2cqYHQ1WsornvwhnMyI1ibFScms7CnVIBui6lcx4yfd
MXHgeZpNq266qiBAGdDfyki6fq3jHVk3tehPtd6aJwLWonUxaBg8mVvwQX9h9yS+gad5yZECPiMB
9Q+T73v73FUPvo08Wjdaf0kPEe8TrQtOCabbpYxc0YZpWA8914xaG74+BClVwhvnjxwE+aj1onaH
nfaSTi52njH6olPlfRt8gt9mgIYDI21RK8Al8WH6Wwk6JsqH+2dHk7d2pU7cF8m2MFRn9dtWYpfh
elDhHOSpqh5LK/4l/ceIiejmCne8xf1PYRbKNz1wuXhiPbo2SKoYgl+jyp/PHmCRWVEdHyQ+osyU
hWvY5OwxfXrMG3m9Z8jrrLIBHE8kRaWtsqgHCmKE+PSUd1mgCMPnZKoa60jOy5pdRPVC8I21cyzO
c1wir7Xp/jIDtuEFOdKx5ugHWZo4p1507omaYjiIXj2MtEEL4SabPLG0M/MTm/GugkSpI+FC/SLz
iA11BL6s9W8K7eTWtQemYv1QsVezdj2giVVF0tkKHS4WmBKTfZDnR72aw5pL7I9QXJB9hSwARq/k
p+CsWjJ/IFcZU8bKnE9OdWKdPAV1dmhMt1v8H2Nntts21mbRV2nUPf/mPDS6+kLUPFiShzj2DeEk
Dud55tP34lH6d5ICqhoICFGyHYkiD8/5vr3XZkiN/qFXpxh/aUmR8EcCoWnpiqHM0Qa/zg+DBDEr
bDp739XkFBLUiKDEj9KvKYZf7sr1vs1A51QFHHFEL9pW1vPuoawKUunk3RYfX/NozwVDJ/zE6dcA
I40edEobRirfwwxVHxNvIBhaGtq9qgfRufDIvLLz/i1BJVrG/beohRw/UNzetq0mUUCMHhOsvidx
AtXz0hEp65c8s/2jnE3NutMjSOazrg/kabkCiZYesDzCAGDdGg+eazo1vBA/05aiqVjlc3MK8xck
OXqMRqnQrZ2cR3Fq3SZplbTMKQbPmZ2UNmh/FesGobErJmmg/oH8FoPq3lovQ4KuI6oT59Ev0HQy
3bFvj8Au8Ve1WQnNtdQNPjSuwfLXNx65M35HsUNknmhNMytt3BqoJT7bKTihrqUu0Drm+gePvaIf
Q4X/9j+qRX6T+xHUUy5t2lFLRORrPaiiN10GpR3VWJnnR31Ymi9trFrbKbHl4win9bbRpDaA3cks
xU70ftOMmELE2lyLH27O+bmwmsUpmN02a65644erxKuhNWlWtxwGCI2LACfXhttchGkz6dZFnTuu
McPB6oLplLgPIzSl4ho/aVKTPlU0wqATmzYPe7gLgUN8WXDX5U30PHgNS99EZtidywtTMD5pQ0mp
FtXmufCLO7Xx7Jcoy3o3M6z6KilTxdKc1mk5RSdkdiul6bpmMYH8PIpNbs/Ir1x9FecGEoH2NHYc
0Mo2VyGh5WcqhdbKn2cbf18ZNNTfyvYOkWiaY8DMZPHBGfJbvxsOqO/lQyrtHTsgtwGrVU1czdf5
geaptwdGVKXPOkIJW0f4EijdHcEm064FcORSj02OBtVTkXFRMgzuIlAlrmaQLaCz6hIVsLGge4WJ
8v02A2LMXhlAq66VD1YJlTzKg7BwDaOtHsRXATHDJR+heqgsZhVz0tGiKcZPPd31L9X/PYil7lNQ
yoobRU2wEEfOnwvudTytIZDVN7WMeF4M1ug11nqBYsamI/gPY5FYiv6yVDVkzSaDlAtM1nXt9wIr
PQ85jCytBxq3GPLMO2CethEargVzQra6esvNFS7bDAQSbKAcgoCe1EfL6Ygzml3vOUokWJN2/DAR
trHM6zx58Ae83eJRzuI2tzMMBgaLGbB/zvo2dVFQmfbIZW82qqZUg73VEtR6O8K9na7CiYxNwcPj
XIZCUscPaqlLW2qC/rVTJC4A6Dtfhsh6YaqvPKRMsHd+jY2xePr78037fci2LduCt0l9XCeJxpB/
o5BniCTRssvNzpH0zjWtYnJphjgKll8CCgXGlF7dRszVBlr41yKJN3pgTk/TVmumYOPbfvToBxHT
9BkliIIdSUYyXVu6VciOobm2apRsmZglF6tgcuL5Zf1ZL6unNNO173L01HrTOaTTE8zmWFHPEI/M
flqNjoreI1Zp2SlW8eLF1zIr/4FVa/1+yRHdSz0AUC3lDej2v1c1KKMGOvE0w65Q+pPTAcjN6S7s
K8JH3Bt/vNAtrn0kP9b8amKMMJ5lnBbiVXlAPGxUFQI7Fegw13aChUR9tWYFk6kFW3QSzksHHWLZ
tW3P7Ulx3A+es11meKAHaRbJU0VNSoiWzRy74kN0wnqVPcfA0F5yhXRKduquq7/MDzQWOS1Q+yWM
xHKvaXZ6LoPJcj0pqRHg1jh1od9RAQhIgGXJrXUjoX2ViqqijWDvQbFT6N3otMgWUPXT59SJLJ2L
Ygw2wkUzVUO37vwyWQWzqSZ2QjL4oEXXgJgei9k62TK/5h4E13UqvSdRExQb2Zz0O/HIYPL+Dyfs
PIf4+cImBUGkqmvofvhUv2PzLTNVkyyP/b3WSzky2wDtp6S/ymkI/5imyoMcFCTSktx11DiC4BEh
ycoZJT5EuiVW2TWNLdwXcyCa2CRt/Z562GOkGX3H1NvCqKXtB6dsXm83WIpXhyxN7G/hpOySypVb
O8bXgGYabw56+apJkO6iVghTpCxZWmj/UHlTSJX+y8e2VMtyqLrR6TD+cpLGll5ynSryjmV3uA+n
mFzdKVqZYT8stIwp1BwPfhAbYENz2yMnFYR6v7/qW1yik5ZGtCnD8TO6Lix0VaRudBaAC9uAh0EG
XvWSD4WrzeOOmRKRg3egO3qtGl84EKcqT3zzs62cU1h2h55+ZlVmQHw9qHxkCjnGQWx44zkYBKgS
s5hcxgBYtBS/RWrcNBCGrZS2Y+5vGRgY3E19G8A0wB3oHKNG996HMthRO5y48dZ4iipm+zTIrDUw
8gsylcjtFakLVm1OAo3YdwJJX6PWbBdan5FfEJaKcWghEwUQOKTZvEefbOaY1hF1lHomTYjdIi8B
Ukj1sCwKolCKSi/3VVzsWN8Nj8oUgFWtZGYjE0ZIM60zd2o845h5hNbfLk/bA+cok77wFngAlmZp
YeaPrRuZ0f6W3MMlP23EqpWA6Hwdt/Kw+FjJOlSM+qWHIHoylfEivNqMQyh/uira3XodgdycLEm+
RmOBrrI0lF9eRRUDFxvnDoUz+wLTctxrEv7rOlKKg02TLT6puF5WqR5ku4mZGT2i2rkvkwqJRdmo
n24fJJqG12Bo0u3EuhOogJKSWaTrq6mq0UnH/QE/WnWg3l6fBVBdbMTzeYIQcZ48i43HnfwWg5nY
CQ6tWcflzyhFRzGY8DUkOC8tfQw39mR9r4rEewyVcVwrDdTQ2Iqcu05D9CoqDXqD3txxxs8NC8h1
ysO1OHVVaXygImjvQgEgEElyqZ/9ONnhf7kyeRH3Npw9SkrU6AEZjhHUrzaZkwZHWJBQC0gTTIgy
lGzQoeiyqAwjx4ZgmE6v4gUk5cFeK/XhYqmSdXTKftxoUc7ILSAogozS2cQTkvO+FlCMiHkp6HqU
QgKGN8QQBkKUZxXqpeXtZEgNcl16M6IRCLN3FQ4eQR+60RtnyXIbx38kdgyPfBAsJgrefozOlfrO
CGgYv4Djt9uq2A6FEj4IxmFDSiEz5QD90nxup5QqlkFINT3uiWgKWpZWk90+dJaGFtkjncC3sbg9
1UB9O3PM1vigvGcNsVc7menXAMmv31WngtvQN5Zl4krsqp5JnET4kBwT3iUXo7/O0U+JIk/VMkP1
1OJV7KFUVbcR6ZlurlU0nssm2UBjiD6NUglJnZVuWabTQW5jZ0cBvnUN8sGvI32kj3YcFTX/JDvv
hQLYUrxZraJE43X838NgNi8tTZx4kKqjL2LYVHmQb3Aj8RZC2SyoETOPUWPar1YU0Oial73iBa3l
HiW6idystEUMdWljFOMInzob7wAZIX0K4anRwBrQaVO1XcpWcyKsptr7st+4ijUlJ72LjYWHmuQo
KiRN9ankyvtk9qZJHei9yAE+iZXSvEHfwZpp3mjkaR+RoeA6q+4iPj8lbL+jEK0T+1amRXbgynEN
nLaiEqgisL2f98QyR+zJo7Ts9I7KpIOkZn6tZyxw6Wd4Gzwq1VFsVLGGobdsHyJysE2WjSZcNiVM
DLRGJK8nGAdUoBGjo7+KVUClE96rTCV19pZiS9Q8TkDd3UEDnCWqjIgE68dhfk686hfFd5gH/bkb
1fKhMgtXLA48GLUP6ogB0icmS+rsixi9WjkKloTy5RuzoH9eitHeH7HXd3bCaouEhGqjZOFnDH9t
s+jlhK7KEJcbkeJcqLVxQKF+ErOiTKkBt/gqcgi7v1UCpZ7oMRDD0goIXrijTnf/MRbJY1Ie6tH6
aXi6R6KV3bX+AIDF8esNCweitpzqTY3U+nYYb0dQHMxxXgpafFeT5AxRNJ9a5U5c+XXVRYfb3bVx
iOwRbWPYPA996EXXhmXJg2zEtNM77dnC+7SIIw81veZLR+pN6cKfSPWFuIw1dhYTsGx9VxtJOznF
dIqSKKGQyGqsxvr/g4JBtSfRPZXRp6UXC7Ht2bKuYnTUptqhSa6hsw3NYCmwoCYKJDft9PLoyL7G
HY7MvxRr1wqaW7JDihOcaqwvMCdmBL+ZP1Z9kq2Rf2kHv6yGI+5jdWUb8XSNLIBH+D+8S02C512P
2XI9MxfuMMZDKM/kMwIWLjDb8A9+YJDWQu30kofxsJrmRwNYzdsj8Zw/tD9eHVrSA0WJ8uOHxaMh
TG03JNyFnjU9QFsOPjdDom9DzNk3NSoFahcojLVurF6PT6ljSueZwjLjUgXpTEsH/9wpFeKhrayW
8kmMMNPc9Q9SC/Mjk3jcA8o2b2Ww//9+hBGE7nLejRsLvcJKlQ92Ofa331bUWvoxJ08ChJuimi8q
/GoV5ss5Ft4l6TPclmn4zoGt73H6+tdc+pYFJXVkjTAMMhA6oncqhIw9pWdM9dKmkfyb9vjjPfrc
Q3uC2yh0dNI2LBrzTIKV41qmM71Uw3CbJJWANhzzJCrHbZFJZ80yz57jmRvDlCC4zmTJIu/yTUQ4
GKoQdsUGBEO/6qyxPpHV009a8jmyqdRAH+jc2gNDFU8TsUT/1sU3kMp3JmOgeErxctAP8L0X+aTE
J78qpJWMH+ccSwBxa3jvUJXvrLlTKDQXIvwprTdY2cO7th+LB244B7Moxs9MwyTUf9xh5Vh7aEwN
8wndlE+w99s9tiZ7cTv5btWJLuobVwwDYkOa495XhwLDFOulzDMOtmn01yTpN6o/pl850ho5PMg8
s0J6Ey2FEM3v2pJQiBijkdwZX1Q9x1c7aNB1Cr6hoUjlg9yNb+LbA2zQ3Fd1gCqdK5b7etuc5Kj6
Kj5nrybqWZ/oCKMqQFVjwLVaSnPVWPxPdlrB8bKjfdCHMaBPGeFrZFnHVN9LYhpko1JiUVgswyns
PnOTphIGSJahQLuhlzIv4Q5lVi9dpRB47aGyLk3YTE0/QrMDbxU55jbpfeVm2PTmYJyytty86bW7
TDY+R6Limtdvg5RgcVI1ZY00HfcYUkE8ewrifXVRz3thECgPKI8WAQG5Ozz9yk2+O0b1vRfU3kmo
d30quoxHoQw6TL/XWpUEDxAGxrocQqNf4mV54MpfZV7kP4LWdKDIQhCoPane3c7E0jwhEAVMPIav
qUOVk3vCK/NTWs6ZMh0krc7XWeyoi2LewNmUWU3Nu34iP9smklvNYx5zywH0hxifSZGObkdS4Uum
pGdRR6gTeAnjoH0NClTn3TTmVwWjwSJrKGjYTWhvpsaCKJKlSC47wyEXc0S4goTn6CnVtAVDbC1p
FXauUBGIXECU4aZt6ychizbzxPVVqzl+xH4wpcrvNA/jyy2DselTf2X3hFMCVCTzS/KdHKqMXq26
QsPbVUrFFyZ5xtHRGQwE6iCvrGJpSxGlFhmDRREohyGkE7FgweefdM07xakXg8MAatdl8qUKoVJb
aufvU4KWy5aZeahZ4PzmW7nQATFzvBu9rvfWEYu2GdKHikLzHNyHYIfJlDIUlGKJP5PEkQW4Kb66
dSUT4twrMoKnrFrmkoVKbD5DDHpt2zycXluQZK6nVs5WVKAlIuha9EmPGmej6zdh6tpDmmyIs7ZO
OkPz7VEftvLq5jNHfOfR0ZsXYqVUnVDsfdJ6hcW0o42nMlgokw37KJFN/dIGKEzbPtcPeoVnz5Gq
6+1VDxnH3g5q2kfeOP3Q0ETYGLGTaukar9R4AIgykvzQddSlrYvY+3j+Y5eEOFwgk+yvGmVCcVGJ
rZBg+LYmH6qMqByDonnNLOcmyhAvGrMyYxjLH3KNsStTIEkM6/WojXe0oxIGyDuxqc2JmyLJ8CiB
FLXZ3PbBXu48RBunJi8fykYyDiKqSWia/Dh/MP3RPEjkZ13ifCunhb4biWjllEVxADkEtaJXfxLP
64EFKLw0XkvbkPZjIo2PxAkAPzbu6b7W6ONomorzWEhimnhgFodDMCvs+DyGGIvHUve3uT2lV7vC
CKlYPUq93nOnjG91P2X+JRjRYa/IKIqT8uLpRH85kzFcfCWViYLfmW1Hgu9cthP9so8Cnhnp00K8
Sq+feIcCAuPnXIGgqyKmn7Syh5+Y2w8jk1QnxRhfe/lB1sbszsu8I6pQlruSwqkXxGb5JdfH4VL1
8lZ8mlH4FlMfvaVF7+hHP+H3l9KuL5biSbnCZeQUDsYXy8pPUg0YX2DkipFMPiZh3l60h5LY2KFI
n83DxIf79Vylmy/CTlyPU4mIHBvqtAoimJRF3x3NxNKbDYIE03FSTI6jdUol4ypVUXENWdQOVVY+
hb3xcFPgRYOWrKOh6td1YwNYmxfO4VwfF48+Xvh4DqvpfYtwcBeEjnUiB2w/0ewmDKlrKcDM/5+h
59ZJta2eEI/y3o/og/70Ldm+fPTLeC++s8TrkHOwGD1qUXMGArQxzb48izHD86kGWTp5ptPgJLk7
BtYGxDei77wOXdkw1G01jgqwQUQsgINlsn1j5X7spWRBBIKyF8+pehnMwEm4/rxohKlzACb/VdUx
V1paVO/GMVce+wyeZKioREbOu7ZVRftGhnEndlXZis4Uq8/YpBXmpngg05615mAY3ztN1UiaVb2r
2FTeu2ZwMgbzM3Zv+CcEr7i8bTNyFYkyJ4kw8nppdDIlOnEm0N9/qlTJSNAjIsHzTHrwthJ5NyF1
0hb6UvaM8rYbF3Z3zYfoFkzj+VN9uV0XaTqRsTX5b0ieyjvhEdJ767WozUd4aMGEOgRgxacayGXY
qvLnGjHR7Te7gAgJ4fu0SZMBUDy1G/H7YpdJersxAvBeU9T6W1/vkHv7Ep5SuUHMo2ZHcxg/iZKl
aTv9Gtpmu7g108SnU4JP1QjiNygHmDDz/aA0VOMUZtVZwjd1TMPqfDuXP5R0QLRWdiV9VhSt24rf
UdRyOoDh+i5L9rhBlNSz+slKEgbMWI/gMRkBNH2n/FQyIuQy+qcf977EMg8BA8cZfYG1G2TpBfo3
tibxHH0ly237SV2xvi8WoJmCXXKUYfFehcAdChrKKYzWiGnFswXUpeu4H+efyLRm5WlJeMQaxhIY
E62pNPY+r3uLRGBV+hQOySOVOPObk+XHqJKnJ132l1PBJK2TLW+rTSHYolIDVqmOr7Gc++upzHxy
I+fRJQN17wrii+iTi0dlIBUu5NwNhrmaRG8ywoX/O0RyTtOt2ncdIloxwmZ2atPQGbHFzWvTwEGK
aTE/OchW3W4cq6nW4k4/3/wLKPPLtg6AiNkjt+VODaO96afPVXdSiaV9LiY/PfoBmCrxO17VrUIv
K/bdFC1/G2LFYAuNkqYn2HIFBegKbna+GmYbG/yragin57gayIWF2OqZzfXmmu4SyvpO7zDR77R+
h1plWgTExrH25y48H13fSGLEkHOqdIa+dW/bw5WIquB4+wOU2JjT+s4jNWP9VDTau67H3tbnIG0E
aWTQnsWpNFB/xdtUAhoGVweRZF5NbgHHg5zO+q2UV+Z74IP+mYVwYtMaEzdkMU2RMqPZihNVzIRi
3UuXQywb9DVpOtwKyCy4sz2xpP9kniKI4a/VdsovOKdUVAymps6v/2Se8h2jsMNe13YTEIEv8X0n
5ajf2uZuCLkOO7S8aw1E9sKkTZzqoekt/C5fEStjwfNdCrUkGeluoTYRBakSyXlVMZBm5rjNHU5b
HH/pTvaLk9rl3UU8RS2wWCtG+VKPzriX+sS+dJ2sLEwcSl80tDTirwKZ8Y9WnK8lI2/3VsDES0ht
TbNT1pmsrwYka1Q9mnIZ98jqFa6ZVWY1OLJKpNOwUkl+IWkV0gl9KeoPUPtJcC1k2dUyY7pAQ33r
Slu5KqEWuUaffJNsM9hFsm/Nk+r0kmdYgNo2+s5NhQfmsKUqba/45WZPKiJUv4zVmigvBbn+QiZb
uRPrWy0ntNamMxHDRHogPpIBWguqtSmrqHWCdHz0qln+oQRfJC+ntKNnJpcZkSfqLNXXZyhgXJAV
nBSTsh4AuD3nUU7UASTj3LfqGz5Yz7riMjapK1WjdMzgYWsB+FK9je9byRnPzjzwwr62iDiJuwXM
NG1PhVJ/aBqE1vk4vttj/CrecC8VwArKEqtKbr2OXmgcmpbGOKjNEznZ4caLYpCTPrLODH0eDKEQ
wo28qizVXhkUpQKOa8KsKl7fugOJ/CaFA7RrwHObMKd3P6UkCws7bkqjgXCd+UwiJtO8t4NsEeVK
fiqk6rM55z2WY+2wYCL12J53LbqTm3KCcSdeFRmQOilmsSoBw45IIOgkZXBFDXTKKU97AYzjWu9f
zJa7BCtMH8ty71irvJP1hSilK5sgUt/TWQufM1UGdRBucjN46YxKp6pMgbYagoy8au8rACHUz7F0
pxhg5ReJkWngZAjSyUk7m98mVFy52pVK0j+DLJHowef5fdP0cIoRxri5zRcrgQK5xydOet3cdkrS
lkTCWLb2akzUMCudBEem374m0bhOqQlDOsTbVIABz5eSLLkeheKzoN1h4ZGppQ4YlzpfJfu9ll2h
MYgVU5m9cysxydJzYLEDczQHAuHejLGoCIrhGMcbKEfl1qwxZkimnMGGhQ1KIV292LMavAbdX0RG
9urbcbRuo0TZUS+YLr7quBFtCUr52vRYVWqxUjRYMhMO2x02HK6ycvTWTGbejcHgFq5iPFay/BBG
MtQxBwyMlOvlS2Y7i7yXOsW1/Dq+u3WDisoGBIuS3FCtJycb74nQprEa9/G2raydJY0WomwsHbGV
ja64/YjNSCWorg5/33hVnL/0yR3FMRgLcbPBYrm1KH8aFG0VE86Ir213G/EgMzzQ+88Xka/0Lwjd
0wXgOO/OjJQfH4XlOP0sRYrDjaUdB1kpruAKp1OOuwp4WbipG19FiNOrrB619q6rShPlBOIBqVQe
wrAJn+VsLifCSS2gqW9oKfUK8JIkPPRwFtdGqsVn3y70RT6/TIAexiwSE/ci8JV1YzswBqK1i66I
gqjvJzXVn6E215PXvYSECCx9XRtfG0Nj2R2HTy18zxG0DbdwZnLHajxUhtk/yskzcbnK2Waxwto5
LsnoKdulRUVhb5SqtGpjrViJMDnIzve+gZIw7y37GA2ytRGPgn8/gjgau1ms3Yv6lSh215HPeF1E
pVsq6i1Etreqeks8zQbizje69pQEEnkAbqxPEFIl6hlxV+mr2PlOfintNTTXHlMEu3bFpUxe3gAO
1jsSs2Ft5Ngobpoq5ovTUXbeHMrO8ix2xsqioaibznIrmSs/qLzbI8kjd3LIDHOlqQXAXbzckP/N
VTDnUertzB8N7bWgdov/kLo0PvFpzjfsh7WoQalpwfUVrspWzu9SS8oABquH24BhpEWyB4OV7T2Z
2Q6MZkAQGfXtWZFvx/4XEszVC6gY/Evwn04eZ6Ry8OcYiqB1nKeI9rMbVBnkGtWyvygtQyWz8Nk0
pSI7EzHbYjSN9FQ7QYWsXE7f8OsYfVVtQNd9OX2n82jshqa13E51yJpGAIFqdUyut7cYo+6jRD4X
Y8q47NbiRiz11Mgzcg37KH2E3VQvYKRCJKK6DasgH89UV1YfFSKDBJWeEe5AaKF4NsrUN9Jo4oNI
2IGnuU20hFh1LBPO7EhIZgsCaxJCfNuNKFd8bEQdI1fpvwd1p+xhMTPyDl0+1wsA8Pz95a79nhbL
8TTo2Svkm6uybv3uH4cG05qEOBu7zDJenMImOrsLw4d2wklCnXhhmJRpRT8hpxC9dCJb2VJW2iuy
b94lOcbQwtOiaUPqkrpmtJtOjm59Ryj/XVKHL2LZ2Y2xvZ/3CnyNArwl2cMXSQ30rW4xBwV6Yh8L
oMTkjGThg/iA//l1+C//Pb/cJCP1//w3+1/zAiCGz4j96+7/PObEnqX/Pf/Ov3/mtx85hV8r5Fzf
m7/9qc17fvcGMO73H/rlL/O//3h3y7fm7ZedVQYsZ7y279V4/163SSPeBZ9j/sn/74v/8S7+yuNY
vP/5x9ccaeX813zwxH/8eGn37c8/bAQ1//nzn//x2vz+//xjXb1lX99///n3t7r58w/nX8gSEYkh
8XUcE8kUWrL+fX5FMv6lYAdUHQsYiQWKRoMokaGMDv78w1D+JdsyHmfZQBSsmbP8CvTy/JKu/Esj
Kca0dVNTNN0yzT/+74398v19fJ//kbVMMUNgh3/+ofw6aTc4R3XE2hpzdlhBumXPUref7k9xyYrF
KzLqemk/blETmCuvUfJF1anBsQ8b5O1Gpa1JAO0echtxe/Z6C8y2GyMj/nIa74ax6I/Y0vzFTwfx
x3v9+/dm6JqqaIaqWiaB6M5vfm8Z/E5T53WHHRKXrN+CuTa85lIGo3zNCWLPQ1qqi6jXok1G3COi
A/o/WUUrG5skHhSZGXzTGvHRjzTlH9RFv2kAOVSGDltJN/h653/WbziQvDSQ30EiWdCDRKJSE3Io
T11FLc42VuNLT/riXaQ56Yqp+7gU0+VYMpaZ8SQMVG1F0h4rImmWmVUGNC2T9AeP1pillOVOK8lb
QqHj70gApcPQB0x8E3pgGIDrDUgAF36YuRfQX8mWdt2U2SuzS3OgpwUiLqUPzmKDd8ZZh5rMPZ7v
+h8OgjJ/Ax+6svkgoIVx6EcbyEVB+v+GU9Ly1vQan2Dy238to0if1Z/zOiOwcgs4bUiQlH5L27Ej
5aCkhGLAxJ1YJPJpEIOEJ1HGpeEL+iBQ7v/+HPpNGsw7NFVQLTpEDy4mh77Br+d32JrIGiqJiLbO
QFNBcd3ZYGwjh1hnTqVW+rqw7FlE0NzaimkCQrAzWAXAyerXQzLCEJyNlxEe/eVUa4SjDpTMM6p0
D6wkvziVeU5oygHBqnaVqC9KyUWLE4UcF5Se5E8eAsBmt5ZiT4kAtWOyRL8uu4Ga+cc6muI7gWCT
lWw/FZg/0PSrOxA51VEZfPoYifIFmeJTDaLu3ITlCkICSWOaOi2LOVHaiZ1gq/voqotIBWqF1FBr
p+n8D4fyV9WrOJQG3BvdZIHnMFrNU92fhgp9oKRD0hFpf0H1rZOT5r428EPWIaKbaVT2Y2FcPMKa
L4g+tYUe5/65iOvvJLv159ast0lM+X7BhCHbkMtzX8D6PqWm88rvmhti5KtTDPYImFB9UoZaW00d
SUJEgBA9bOvSKc/95cfX0WscIofYT6K/WHoNalOszao96rp0TjxAQhBEL34Fno+5gTHoLKO9R4o3
cBytkQzUegQlPngAm6g3rG27DNcxXcO5EW2Z1bXrhuxcIYyEHkeM7RAWd7hAvmGYfSLvZw5Zav3j
Pxxfx56P4MflZKkyVRPwRJZpKbZBWt48vfjpCCM5MIGhmTGeWTRP42ACzmmcu2FQr2WsERqpTDX0
AEPdEGm+9NC5rKTpzos1FBLNkdXxDGwzteNYKK92ijfA69JTYXytLB0bVZCqLqVvcDqIhKO5Op7g
ikalIamwz5Qvla8GrjGMBIwH6vdgvpAn1XsZerKsLTgOkwKdO0CmEWc9c315rJeYxqqjWcItCqbR
9SLwtfzUEUWTemiT9pHopoVVseqcZoVZZD91ESCCWHol+83cFjmpcUMVPVUNHtECQS5Yk9SkRoiR
egGc8q4tVkY/m+Aj+ghBdW/J8Skk/XKJvPGgAzRyJW0x6fU9AN8rnJbEZQl5VOdMQt3TVlpsf0mi
iK8seYDE9Cx5w1IJCZRKigWzuAKTivJUx9WDpTxMBRGypkMsZKKQOTW1KK5UbGVm95aPYGubTTsx
7NaxMqDn/N4xDf2k6BiOiLyWuU8cJke5gDyLdo7McrXooJD2IbaQLjeQgmbNsA4SLXaxAWRXBPAs
FyMw4efBRi528TrbWqaK4RSLtDNZD5MpsGAUUCgDhiR+mrbH7HFUQcP3+UWV/U1hS29UTpx1XY3n
OB7Vc1RkPzZMTjGqwr3NCzXfYmqcPqsYVq0SDwrzb31PJT5ZOj5kmTqI+lXrBMUZRGy00VCCHoFb
ONuszC6GodibHtQmDZvCu9g29iDFSupn2APfg8S2v/UOfYOENaWp3tUSRkOxcRpP3wwjR9n3fFdT
Ou/Y0Q/UFmaGtZI/gNpGxD6LemweIK3EvP6ux88FIQxUNlKcvrAHvhVe8hI5bf4KTqJfSEmuf/IQ
nblIffsH9N5LNUNgTWR3fSfDVB/obD/W1YxqKRz1aHl7JdGtx0DuXnB+DHei6pcC2k4m7WA5Ayg8
qWkfwy5eqWapP8dlsQ79hujNUCs3JfHGT5LlfKpHloM63b5VUQbBZeJ+T4y6ca2AwEFZIoto7mmX
baa7LIodrI3xiuHT3jmw+oBvGqObQK52J1sL1u1YqA9Vg9+Z+K7wSff8t8Git48F7QqmJLrQZYKo
InXOPs9aZaU31XexV0d2QZDy/ALOOC/r9f0EfjxD8ahJFPbnjSrd3fpm42DoiBu5xssQOCduyCvB
GxeVANGzr6KJKnW5o/geOM8gVZIhxv1eNN6K3K59bjjNuakJncw9bLr6kAHPqwlOduTBLyBDYfa0
dNk+3jbG7P0ikRJ6fJcjyyxRfnxsapzK2y4PajiqfDld7W18Ne4/e7VsgqdXZ3VBoO4ljNbHWA+0
tZPQw7FU5RgHASJemQ+o+kW7U5PW21mO/ilUrlLYvFupX62pP1wzdEzwnUrzQH69tFAD5ahQEXgz
u3U+4KuEUOwtbq5GnQtgU2lyfCwK3cCSUy/EXha01AHmhmmrGbjUuvpqa6AKos5A5zpW16bUD3XY
NDv6SiRBxsg6Y2MizbbN1S3Jht8F+IIJTk6h0YD9EjwUozzckr9JdFJcVXjKPZMJmiyDT0op4wHE
jpu9gieWpnVKFm6NIcSY+ntk1zZcdvj0Q7sUgTly078rFfTlufcZaMxWFCNj9qjKyR49pu56Rape
fYyKIroiDslONquNM8AcjYk9rBvnPvGL+0zTy1Xo5M2l8+XmUo2UTFVP9QjWypx92ES4ZXx7BT6W
SCsWSdSN0q85N+HjEHnqTu29lZzvb8hapyXLkuXtZyKbMxdUoHvrMFi9H3wWbv91pTXZI/o3eTVp
ubRq5t04BYmUT7Z1j7blvWv59sBHbhREaDs7wBPfFfSB5k1rWSolxv8l6TyW40ayKPpFiIBNAFu4
cqwiWfTaIERJhLcJ//Vz0LOYGM10SyJZQOYz957ble/GAIi+rsbmYenLwe/HXgZIvDoyf9cae7VB
YTGb00CUaOoeTCf+zZKtuW7KQKUnsn2ZUkNrmmuVzFlKqrU3p7tur80Zh2jLYrKa7oQPsUZyy4/J
EuO9UcbxbleU7uy5YbJMSu6RctCdtlhFDVrUZP/lZLipFJ+XuZ+Ww5pyXbtjnV8y1jWknOy//O9/
//crp8aQ7GhFuDRj8kSEFa7x/VuLJal0vfnRG930m83dEDoO224+0jnpddz+ZhW06AOjiuIFEAQL
/v9k1rwd7oGFL15KbVGi1tioVrmMUH7H0ovLdWYSVwCHEIx//9MUbTh8nVJn7KUu4aRv+pVKB7fr
WL13cW0/K8tmP7ulY+033d//vk+2Laf/ezC5SHxb9qr/n0lhm4oqYHN9QKNR/590lTYtTWQ9/n9o
7M5nnb1MlKEw8zrbYf+DVbdqt+msdFXzoBMCfkAsSOpil9avcYfzUMtgZSZDiovHTnAqpgnR68Lo
sI8FK4qsu2LVTrCGFWc7/s8+49VOX7e+gUnHx5lvcBMqUom8PHeesSSAo1Dn+pR2NSX8ZowH0gxu
eIfb58FJLlKM40NWiXDLk/armgpSTRnbTW8rWo+zueB6QzBeRUweuYkdo7zZm80gXWnrKB3WFxfp
2pW3sbkn9b+h1cRHsU8Z9WUpn5hoI9ioVPmiWGkW1EvyFwJyH/33r1e9nuEj36sPOX+P2pY9dB3S
4KzQfjVITB7cAc/gWCURIEoroL1potFpnlVK0oDN8j9ng10/mo85JoTHbhBeJmiRuVXatZJ/IJn8
BTmdvhoWvud0xx50o3VG4HfrmRV7eGudK4MiQKsFVxcNSEl8LANI+ytDCuG1pGngO5ieaqYZl61l
m7Y19aE0+rvJRXqmRJlvumxSb5gKpqKt5lkwsNI2Q20LslrPXnLTxx32y1zy5DSDwSO4ghIR50oW
Tc6jMY/I3WBmVkuNiZzQZCTslKZlf53TvHhbh+kqp+ZZMgNn3iCxFG5GtMQqFsKueM+1xHoAGsHf
n2FIsKT+InLj3eCpv/CzQ6WO6Te2/Lzcs/fgVLdz4uWY0FoVkfR6RchBgKqlkY67Td8uf06SkJ5R
Od6YpCWfmlKRoKZERAYx4vTmNlauq2CGrNIT2mOFhKUnICQjcCnc2vVRkGwWmJsS1GoOzYSQ8tEe
6qO0mPhBAogWaZ0NlzXxfzp5ooqyUYsj3VUoYmv0xDX5Wq3hLIemeVRL1XNamTyjhZpx9lp7FFAf
GuMLSjB8W8sPDmoDdgwD4PRBM0CvNRR30DYhvyK28eMC2L+6rr/UAsiJUR0Q7nhmc2cIwIJINfQ9
Co7klXTG1SWjhQXBZSgwW+uxcyYGjpqNgBfYh2y360daEW7DHpxuf+kylbW6FfS080GtT7WPG+OF
MaN7VFgtJm0zBMIdf1m1a/vwYf+Na3Jjl5PdFgqzfhnrSDfJdHb3IL7e8rNB3QCW/d3cNlBwXz/U
rILSxGqOXePgd544w4ZlOWZr+TCueIoqHkt75Wl30oUounx+1UbZkBHxZXO3eH3W6n5qm84x1poP
iO8zGbwKUZwpZUzRYyPpf/WGO/M9xDn34RedNackS7YJsGwEUuyfu6L2mmfVr1Tt3arsGU9u1l9Q
NVzRPT/rs6oE2LTaY5lXVyh0V0BHb/ZgJMHcYJfrZP6YE5UeZrr4GTlE4O9BNJp7qrVV+6oNHS+3
zD+zVSHwubHGaAUKZYBaivb87aBG/dSJYd57U+IAyvlJFn9m0d8yt6we1+JbUXMCwCxzealq9Zf6
NvLcH915Kf10q/3aRV6opiTNtd32cI0nPcCd7wSjjYuWtfDjaC3Ng7O2tWfm27fjrGBJO6BTnXQC
kSXk12t1uLbQpEuWoaIY/LK1imhCGhOmg3EnzxSiZzp4awmPAAvGHpSIQyTFZIlj2sZMXqu3vHCu
UmtfLXfqgAIbN6sdu3OJhnKceJwNcIT0RmtY1hqTxnplPTEsDzZHvSr2xO+59GYWykSCI0y2lpOJ
wQ2DUsUl4vZkOnaYIigmc9TPJ6Z8b1llPq1Lu0GABH9Mdtq/fJ0B43VWpErwmfWrrZdAjgf9V0I+
H4G9qQjinOMURMA2SokIUXPO7UrEwTTZO+/S9XSRCJZc9qXc2ldsRYgZWfi3hnQe3IoN+Kbl+FKt
XFLqn6tqGg9Vm7/Ve0amO2WoD1R5VwqMHSvOgtCpvueN9QnURcMXKWM7jFie6hbjae+JcgUvycwC
txM5L0kBAcjSlGh22BlsG4+wy3HkGRqGOY3LWyTxPZ8ygtm6DkhXuxz7ifM/ZV90sF3ld53UJXJ0
QHdWV11KiQi4cufNZ3r6kzFbYDtsNZdhQQhYOA+NUsLYLdGzJ2b8XLfimaJK1ZUGm7zzvNDB6U35
sTWYJyQRAMZikSNi93vkCNWIY9TBlpv1VZYMYitZdj5UaEJ48PBtncMwcNCI2+r+INbgaqSh4plc
PW0cG7+O+xaGbQPRxR6Lq3CdOaQMMhp3CJyKCOwyLpcjOu8/nWoKDoTuVLDmRaFE5Ix0blZemQhI
6r+qZt2TtbE8cHkWIorEDJymYi7EV+5bwNAov4PF6KBJGKrENsaPNY11X2sazCWgW4q6IMgnr07T
Po+IBcGHBbkPWZPyJxG1QE5ud0Xxph63orgUU4G8dOYzs3rUfYZqdR7zCs8EeHE2BuuLoUAD0/WX
1JbiQKLkGA2Jcip1u/I7i+xsGVf+bG5ACLbq2Fpxca8bEbbjB+qCxIfOKyOH6CEnpkxOqOP8Ra+t
wNFj+lsr212IGmejZvnFDI51TSV79H0QoS8a0CSW/X4lKwbfWkaMVZV7ZcNZWqcY1Us7C2tlXtmu
LUdtyspDWtGi0z7DuVh7f1R7PoM1++xVL52m9nuIa95bRY8QynQ+eapu1FKhL8tWQUiWJxR1X5Oy
Z7L/W7NqD3Pzmzz1hFOemp5wjVi82GRzByz+FiQ32sk00HK1CCu6lJyc0foodaArVlPx3ex5Tyr1
6wgveO6yyQOFAsAjNw86g4W73a7PaDUpYQutCCrBkaDXuRVsMWfZnIXpSIKP2S0+PGQMuvOOGeq4
ihyV6IscGcfQ4BZIJHe3gD9aSHqWFpK9T31PoOkyFoHWilCte8cXa4wDPbZOGlNAgt+ZQLJuyJyO
iIpd02Cl5dsMsb2XKICd0mgPagojdE6xhG2Dp6lze+3lQdfIUZkrfupL5QY0BfLCaEhcGQv3yBpJ
XtKbyCqYBpsqODGHNCA89B+rywWP/eXFHnvchLuqJWuyYG1tdHTqxpWiw+Ux8zlQ4amGvUZlVIz6
ijYyucwab4XTOhEycYvztGm54DAHlftTKVA3h445/dKr6WLq5S9ooFBVyWIJTAtLe9mZ19RsAhKi
yJYSL8OqmZEJaY0XDmRLnPq6RMtr7QcaQ3NTJwTBwAfTVyQF5h/CSr9VxR4DVAiv1Wq/DGP3ntZj
7NVT3YY0SYG18glbm60hfcP2pidcDfHV5H6InHg5OsNsA64iSGm16ibMLfVbZ/QVdL2WhFLsZZ3K
mDsxi5cBtz/FKUg14SrXAmM5vSqsmrpEXtk6RdgTlLbHiIGyyNbA5HTg8E/otZaF0amz06UBKwyE
YHsVS3Qn19+UlIQdpFIKpZtdXyvV8Nex1gMwhA0XkK2cJ/jLTJ8IUJ/X8YJKtfAFAW98gzbSGoM7
tYLjDA+m8HlOYVGp/B5lejNc0rUB9jA/3bRw1iReAVz3UwcfMbGEb/P7jxjSvKyYaz7gHPhhTDgT
ekz9AajfTargQVCaTCxz+Nu3RtlCMs7CSk1uVPqMA02O9tmOmRqSsFpx8M0bN+FgHVuDAU7bLi1z
XcnfMAha2TQw2/Wrc+YntWW6Qo7bzCTGepbr8pg6xTmD1UCzoxOeG00rTv9ST23MJuZVxCB9TWFx
pBXy4GQtEGwzI7WTzVSk/Z9ikIa0s69wIzbmadwlPEpdpxxYppFBZDMlod+TZ8VoaC5QfnP8JOJc
l9C2hyIxfdk79UVrN2RTdrxQmHMAEkB4TIgaOQLu6Slhxl2+SSsGqT7MG8cJCrV3oxKtg9rn5Rk3
9FfH53NFI3MqrPQUK3VzyJRUvy5E3kxrlZ97CaNe675AvK1nbVDwHomKl16tMDprpNE467vRm1YA
gsPYqcaHeOQARtakPNFeEiMD6jUyZUk6hR3aSqLd9Lo4QWeEUSU2iNla+bRgStgWyxvl8JOIZYRn
nt4sPQlGayYaqr/RHARqG1L23lxM2EE6Nb8JoBjD3jFuFBresjaIs67paH7Krv1N/vzqLZGYY8vb
ZJin9p9l5f8yyuroiPXkjPOJINOoxac4dtYfqrE7SgrEN7DExb9YHsEAWV8tD7g0zNBJpndpxapn
JTaoim6gUuCb7JYaBc+geTb8fTFjVF3UTeNStr/ytbDxftAfW/m/scrva6c/aDk5E/UNqXM4rSVj
ZTdnk4mpqGUsKf60s/mN/oK15S5+whXHvLa+r3/shfepKpcPrVqFT8nwOkjaFms9oSnRfLr4NdBF
FSCFmD1R8W3CPf2bmgvzRO2VERjPHec42L4wmePanxWw0qngi8Q0DOiaS2joRLCuo4aToY0DhiZd
ob4NzcJ8X91fjOzRfJoa9MJxDKEHLufkGXn5OtjDo1I953FLZTtjVhnc3IpyB3FH3KkvZVG/l7bC
KHlpb30RS9TJGfaNHZgwKr1BUp0kwDke/hQA++2sYvwL4JTLD2uUOr3EddFfLX1HsQJjhpptcJFM
7FA0Q0ajUur+ZDXnWaYJLZ72A0dE2wcumwfyDSxQVLBQk/2isv4q2A+b2LQWSj+I24iBXWF52WJ+
U+ssUZ9+s04K0fiDwf8j4f36mhjMEwgkOH+4hpAkqH7SU5cq9n6/5reRKvaUoxYLa24Xb3FjTvuS
0rx0FyIsq+bfsMUnscirQs5uPlvvA/Nzvp4WVaMxC+LjY4ejOiaX1SJvrWqSG+HhTahygD23HSy+
9GlVm/EKV946dPzeATgn3231UDdaoGbdrzlWgnV25KMq0bouZvlvVhknqMXvmPaU4nz5bOlPPUcK
phjs6cNYmhVQbmUKXBS++ZAt1z6p4DIKmvLG2FjL6+ulwmT3ERtYGw1JDUYa1NkS84c5TxfSH3Zl
YZpFacEIuDOG+6pn5IBqQ+LnFjrWgRXsg5zeuMuTo2wcRKqYzobvQWZvYjELuKL0V0lSvHdyng+b
TtpYrj6qKdQkYAFckpKfSZnibpjXJYtsVCCcEuN72tG+YjZ5ZJqdHbb0t9kzT4UGDRcauarBFsIG
1kYux5wFLIx5yHTZPRjCCCo8gc4E1GSYv9Vc9w1GIF6ZwOeowWrHOi8OhHzgdSreIdsu/0oHLUFX
bp95GV9EQRSRPRPqc4amxOE52A+Lnn8uq8E4uH8ZSksNdK2ImqxTnvBwNh7RXDIw1/gu9XG69E19
h74HUhq4JQxLDwz36q9TNZ/TZTmY2kD7L/FTJk1TRTCxiErdwBgaBc6cbQUHg2Cab9BEftykZ1dA
sCX15DbZ6lmMb3bTzBFhD6D6Bb7PIXGZLDgUS+AHhh6BNSdWHnWMVPBAfs2sjAFWo1FGkr3vGWPz
Ex5hdtR3SMiayGgzlY/OXmKv0Mu9TNQDdDs/A+6BY7Uqb3pt38pxwpxtMLissUY0dWk89srVGMcz
orwoId6ga+EoyN5GreVEdVV7LTs/T9i0HpWdEMQQf5Z2ulfM8Q9Sfn/WueenASiewsliUamq2nM1
WZ+NCQmahmLx5dAHyojiMCtyKnXGZ7FrRauGL9J5jhtXD3ONQ4gP9742DJ+pY7+ETe3PV+z6hGXz
g7g3hVF6KHo+TcncUly1jLB00RXMygymWFt9RAYNG2rF/7pqc6QPzgdGmT9l178XToucgAQ/yegI
H7kOsTNrn+oyD5YMEh6+ATqLiepkIQtomvJXEcs7NSmuB9x6nWrF0cC+LprasN77J6MQaaTrRO5a
BgvVedbDGjwW5YgD2LFH/qDvZDsd8qgHkb4JG7esPQt9Ids7xETIQ+fHBNJDiyKOj2ttWKAxk6k5
dKH4FA+GzG8kLmARWG1/AR2AsaeFwApZqmC0imgZAFvjmfDy/cSeyqhUu2B1P9LUfrZjd7ezT9zL
e3KDPjcUmbmYPXeOL72mvyCAwC6qsKk0y+TVpRkLLAvP47b2yElZ8mlDqvtZk5+y0pi8ZEEsGU+m
P6nSDvg2y0DlmL9qDPaUlDFuIZk0zk6zPAFvOxAudt8QunsGVkiyKlHJMK52NdwnSlRJlCbM/EBR
2T7tyF0q9i+hDz8cDTacsJQUIEZaHtbjz5K5sk8aTRHm+UWz2SsvGFcJbDx36isRl4dUYRQgVpKp
nHL8KrfpwSq7+HFePUKL3QcGoTBezI3Eeq4rs/CyON7O2bfeltqhtZofMemAHMgbDzvs+SNHoizZ
r7o2Asxh2FsXoZ5Sh+qVjaiHmM05YF3n3KwA+mzH0sp+8OESPpUxgothTM84AcuMVmxJB3HcWrnQ
ufLydxUpXsbWjnQd7FLip1mPv6eefZkNYcCrBZKAMtnWQyLnX7laY3Zl2wfSZTiXG1kpa1mFYg/g
WMbl3GwmkbJmFh/yHZQMy8W2E4oU2LRbqv8elZEXTWX5ImKN0AFWLeRNQicmmKDy1+EPCriJucSe
j66ObylvhqVR5dn6qkN/JZ4WFoH1q2Qz/Z5W3VMnK2B2mmoeAE3JsMsXNxiNCfWKKg4FmTuaa3PQ
FLZ+SxoIu6hQLEOpT9NTPBT5YWXG5REM+UrFb3JRi4lPQ0DUNdFTgVEzWDAt/GG1cktU97FAjH0w
tgebXjJEgIvkKv0BdQZOAKV1YihwpgbzpTa7iw0c/7//Bu9JFSPToO/7D6Ur6cRMkJED6yNlqoaz
tfbi4Nbli5Xmz0VR2ZRMbEfZsoQz9pJQcwclwuPGSB7rFkuxJkdrsWdWj8hyepdMXAEunJiBrDjL
6oMKqr6M84Tjeo+FYInKy5tH26ycmm77bTXT7CUqRTsREBiZk8qsPgvJHrjQb3T03eReidF810SC
N11yBypLGIM8wOJF0zn2WhaxxcYvkToooVqTJ3J315r/aLkDaOhUd7XaKM+d+ERpL9ANovIYxs16
XJLyIEx+6CrGYLe3GJqJl7RiIATHrwl3HZ871BKbDjf5ihxEOsorWRJl6LhYIlYH+zcdao1uvP/X
QkwZlm6E2MpW0WUizb/+idEONEOhbAfi35SwbRBB5Bl0Yva9p/4VVjQeptY9FWXfByWQdo+nicPk
91TWTw6UZVxmM80WaShYTnjbGGGGrsWbUgBYCMd6AVqRdld0YcrD7Hx2sksedGxrfhonpV9042M5
o+NwxV8gXPYZVfzvxH1JG5l7yEqdc9kLFZxF9b71PJeZ5czoM9LpZrrJc9oz4cAtrn7mevWuWPqx
bNvm4A64i9snk7oL1iEsM6rlvwQ0pp34kAqSFADWhulYZ70FWlRY+cNIn56O34mVUMhhOkPAw69k
nP2FQ5C7exqOEC2NObDmrn8oa7LU1IKzOpM4hEje6VMnPaUl7ja2HmRMtL5iZdOttqzj0jVlmIzz
U6/GuQfebovsRdGObh9f2nHuT2a9sMpEAWBYj/WwKkTIMSJzEuqpgiio58U9wJVHUjI0RL302XRO
+yQOjWUJx8G+6LZ7rkbNI3oAYYQpP8CJIstrBl/ZhhsiuKitGiOqx8wInISIWpaYwidXhPgQh6ZX
NfH8Fo5aP2P6dsklqoVnCDxebQM3gEw1UpCNNDRT9zrYHOWGkmxBVlWelDaU5FrJTrVDutJKqNxq
nwyL9qrV0yXAvRWKTfkp8+xJAzo482BHoCyO+caerZmBoPRbGTI+MyDWkl6y6VZ3Yl/vb/O28EN0
UMRh5Rz6S1ssvziuHH8q9efa7bgHigLgUWMZQdE5+lXiqSlIq9z/MxKnOFtZSV9LGWBAifFEzNWe
U9PKoUz9Fc9kXulLxCQhDuQbmSSvq1t+E2ssPTFaV4NJXoDMCbUUM2IfQxPapgJeHT/YxSaUI7XW
N/Lt157VXJEQqqlg74khs9VIDstc+a41Ai3aVLCJpaVLO5eqYHUk86jzUmQoIoi140VfnlNleGJv
rB/0Lv+dbc6jy9iJEU3CtFZn9zw2d4xkVzkWWWCoHeKTksmpUL+XJX9aG0UNZjo+hMW0g6pBJmQO
uxLUy3UzqUMTt7+pCugTuAp2arK+cvXqQSF9AaXU3UiTQ1MIyi6xfcIQjJpUVT3309572T4cOwUs
OU6LKzaBLEC00Qfa3qoOsngfho1EBhDezc4HnPs3ZTsToPrOMSE9p9fDAdTWuZZAUqxhxLaoclhl
o+PP/dU03XO5sLaVOQ6yer0OWvuVKcZDVlZtyMLvdQNOeja7/jKuuXsShf0Xcyl6ONxmXsWsnNwF
GzudYUqUYeOH0Ncd4sH9m2dOCkZzQZIXo69JjOlUq4zFs4KkmlS4B6SVyIsV825ZD3jqEm/dYoa/
0HIbWR3VAkNfgWzrSP8LYshNsS0YMpwF0h51rXpIdAOx91nzRJ7P0end3xRnkPBF67IlqRAbUXQR
9Mw9oEEWjCoTL2hK9J6pCthWBL6Npv6vFBnwnx59Ye9+zd2uPfvPD0hwa2jSPUHe4EqQbCkpElDt
jdxTtvLUC+0gFmSQ6eZSN3KPISHACrV4jBuVizT7j4T4Dr4QsOaV7ZzWTTA+QQeTQbFBCkQQAO7V
OmHLtpIf4pNol6K1tEgfPTolUsWqU/40ACBJGGgPCygxhjsxnQA3Woeq3pvJh9YYe8ZZ7fpjY7VR
znDgkjnZOx8+uK1ETUN9Mu8zeHCtJpSXKbnpW0gfaD+COObkhfWUe9pSpgeWo3HAMtzPl85lfZ7x
kpKxXc1Xa0QOILZ/VaZdOY/XoEOcyTvwq5D2x2BBfnYS40RAT0JZkMNy6Dqq9ooKMH1xzATiSlv/
cSqLeAvTDCbJ0qlbESIVxq3DKzYNW4tFOmPtaDKFLJWtODDiqVTlJ5a1eGIiq3X2oWJdWioU0gMT
YW1q2E75m4ytm6NWllcV7JrJ9PSGdKg8rFj9Ya0lBSJ6KLzBvPC2/pBbBFYNIono4F61yvm9jeU/
VjAQKhTyowFMB6i4z/RRINhmPPRqUv/tevFqLy07ZIMHkKXnIU1/uyZSBHArbPJLZ+AYAhmYCyN0
NMZyW9U+MgafVquDPF+h7YElTVcD6erfaOyJRNI8DIQesE4BAjE6eeHpTBHZ/TCMwMjJVePWYb6/
riZRWL7KSE3EbYj8nDsUsgtpTHiWMvkmkrkP7ZTTu2O7jjn3Odc11FZ7cWo6372xPKR7u+qioA7t
cTs2an8ptvIn6ww7kvMAq/wi0/iWtkimkbj8rccGr9v0RWGGRGmeA5D2NRWkZJrWPQNn+yY+U9+v
oxL6vWoFcd+xeXFvekbfiuyHvU+xVSGBkTmTf1zEjBnV2Kwjq2c8niRjOBpgierBRKOgN9XRnD7i
PotD9NqNVzQzd5BbY9RqMAlSllYskAZbnXaS8UBsq/4AyfPeqPYYtkO/AtPrvlaXdVS74msyiIlX
8E5IhbmnYlD4TOK9Y0nOiuyzSH/0YUmO88yVPqXfq9www9mYKww7/sOLaB3izGVAWPYKsagFUqy1
+OlaWwnSRhwqc3psHLJVBjBKpVpFizXeuTI46Ir94zLJpmiNPzDdULU4vNATCvTFxFHZnsCoUhTv
uZVDCoSqg/ZopeknYcqt3/ZwTVItZEv/POjpvzFVLhseFpQo9k9te1bPgzAOIwJjQFpo/2nnFy6H
gLWvS2IiQ2S1/mPWz/17Zf5DzPQGveVBgDJjAWkhNHaS36z0ZjdFR5uPv9bBpVRdAF+ZXZEhfndl
MM0FGw0SxlLXKILcEGhqC+KZQLPEDi9Nb/12U0pN7EhHMrxS31Gya7UPxIc616J5wMo52MtPMaWo
4uLi04Fge4zsjS/YwmNNo+QQSt19O6b6JftEOdTGQnnRumSFIVlrhPjGYgkIW2wfJApU/sKUSwH4
hQQkb6iQtN8jGQUxUkStt/uT1aK6YgzUMgVL3+Oxj2CZJoHC+wlcDZ3+uryPE2s0rCUyvCNx/qy1
2MU7jUMc6Ny+QmbsuqrmmVl8dsty5a4vkKZ5oQkAGuOP//bhEgaqNpB2NlaE6OV2Gapj/4/t/zs/
tTIY0N/4ggKafwa5w1KbGFsDZC9/eW8N95F891tqF3ZUu4zv6tY6NQbZmXC66eAbtTxsgoaWFW8b
cOyeiTXTIupWMu77hnWAysG2TSlQg/wdwj+Rh247BRlMDE+lMjlIvh6Kw9QvV/HplkrhL5x+WMxf
6775O3GBB0niPPc6bfrozu/7UeutV7Il92WExa3Ibsewhw/dJGpOc4YnwgyIoLzrA/O1saq/lGZE
MjyNf+HzOsGml82h46i5Nl1z2TZb8WbFBOprjFysm+4RZbd403jLneRHJP0308L7PKob7z28qd7Y
IAhUhnLsrmQY76PhuAhWSywsfPPQXpAlFYPKNdKY35b2OsNiQjYun9lojX41zneMuJYpkgdI/lFM
T44Um/auqFMvnus3216edAkyxRliHwTEZR5RXMPk5lVRy6C0t7BQPqq6fnEazWbqvNH3rLz9cXfJ
SZc6LEZo2nwHXcWx2nUPdZLsYkvyLgo5HPukuLg9RXELpktvuxlZGT2ldDvXc/XaR0rwpK5Ia1g/
n4FGIQkTZ1UsCQCcjCm7xszX6Lo32RvfqMA4WlOXu7+v2b9WbI0Eu4jY5Vwj+ihgFcToFLumRwyn
4ldZ9zChlhumbDwp7ryviFjB9NrzUpAg5FZpflDpQ7Q8Gw8J5b8/JuKe1gtzi5geohH2Ex7rH9PU
88B0VboKt3tjAM/MdOO1nsR3N+DeNpYeWV6nveIUoMrIc8Kn8juWrHvGU0T93jNF3F5j3QinlmRc
6NesTfL8OrND9qaY+mIjbPOxK5JPeAkimhcycNv8vSlC9qPlCT/PYWPrdukd/axqjNwEPgVqFS5X
4XSXasiDVdkqL1/w5WKgynw5bm2g22V/aWrksaMyPbbI+iNE4xx/yll2VE+Wur7qfC6g1RDzLp3m
N0mdkJQK/dFG+dp37uPmKBQx3IMwrc01faOfG4/SNAhHK1gH6TSUbj1C69zEAR9x7S8rsviJKpSr
vVTRXa+J6uOL/NUloDGJlWTsXTSWr9jIAXJtPDnMmc7CUqGnBgys2d13bhXMefotDOQtxAWlXq8P
T4NG0+WwnvTiTa9xs7G1GtoH21i+cBzPxxGf25QMKzlc3WcXVzcBRTXcxpq6OaLYI6bg2prTGAGz
w0iYa2G+YuFFKoK1V+nBIyHqR+Prj2liegIuRdTko586Y1C6a6hvFYzy+t006pnoAX7QWA2eRC+m
Q2FPMjDqvxJ3D/al6g1u0oucOwSADn/xpvZ+SxOHoNE+Tet8pIN+HUz9ZdvIU98KCp1mGD6G1T0s
EJCyDj8HV0IYz9p7ak0fU9extlMhVCRKe+oE+6VpSgI7td9hWf6k5vbFjBzIRzFga54J88t9Tooq
wkIU+w4PpKcsfAgdyndL04BSsCVQQRrkXX8mUevDsq3piirCBSHO3MMBMaiZzbGpNiMkQmdGGQVk
K5XZfUI7zD9fQ6dUqVPxiDqUEN5qAl/ipPcIX9zlOMsHlRSGMS6yFlYPdy3i7Rzj3KFeVmSS2g+L
N46pDIiGND8WjWxIAc3FLuY7NGDTY1xUPxA2e5zdm9Kz4xIj7jv1Oy3rZ1GYCXNmpoxTV3j92q8+
nndI8k2j7CSFD4G7KTLt5psQdVRUTn5Nne7UNQRYugxTjtbC6n8j63LhMmaE5Fa+3bkU+eZ1jpHZ
D/2ISLASvnBB6+Hunr2WKtaGGjFJWtXR4gWbGjNjTio0JllYAwekRJSrW3usERIkysz2CY0JuGnj
jwGxLR95pAUUVpNtR40qFIklQjSkp4HdUSg3MhGHcr+1cRUWPqJQZhDOTPU+I4EgpdJfdpRuJqYn
tjeZRzggSAqo466i696kVcxexz8LHtaoBuNkVBOX/A8xSIWvSi31+zg1Mc9mSpjbKQj4mtJpL58r
hV5JgftG5EJ2dlqXPVi5Mvc1/2BjUa6VXIh5M6nUk+qNxQ2LJTschgJxYvmUzvKWDhZVoOq31XLD
nFI+F1v2vNa5eTba/OV/XJ3XctxKsGW/CBEomALw2t47OlEvCFGi4E3BA19/F1pz50zMC4JN8Rya
BqqyMvdeu9Mugzc8nJZwEqVFxzAZs9WY+1vODM6+LKIfPeIWohyrdVYlZ4LsuU2rUN+gt3COehH7
29GqtUUxS3o084OcjXxLubkt84ZYTMx3zJRBZiyT0oZpGCBRTcK3TiYe6yo9GfvdxhW2TVPWay8K
li4JkTjnhivBfOim+Ut1KDSbgMdRTqvKR1hpy3gXBaJbWdgUF1ameNCj7JGFNrPgGCtb6PyMU3Nn
JdlIIwi51+hO56EniqMdhi+n3PrS7Y4kfB16munzvf+woiC60wni+XP3+XCKZLtNnbjaAL2s+cuT
JQXEENZLbFjuMmjdE+lAmGLdYt91yGwYWq7DsGtPLrRaLc7irYOTDaGpsySrjA9AJL0E6MlHOQKI
I1iAVj/N9zA7jMVbNLWE9Ui5cqH9nkZEgKINiYuqnoZtIqpEvrVsftdGP6LvyYmtixv6fMk6qn0q
0Il27FBm+9DKd3wNh8i4q6DXm/RpZnWxGpS1SQWbfey6Z0W1PstirEM5jwXKrr0nIIFyhqnztFQt
ItaARadhlDDrZTTixUFcYVC7CnPRtv7PHP3P0tLkZ0FAGKLxwfvrgFF5bxivmfGcMDba27RFPgDT
7Ky10S3TLbo7VaQveAyvQ2svBrIkgHg3+sZzgpcsTeTeLKlvCvNXErm0G4SubYRlKSRH0T7DK7qO
1dqYk3O2FTYDUknAxLpmqxYghCH+bLIgPmhNdEsnAGvE4M7zSt4wV/KHxg4mLkX5S+/tP6mJaTmm
Rar5VnrkZ0JbaRPPKOngc8jHkOLSCBj0XW2U3RHlyTb3cpK8NEAflbkOLPHsYP7GOfFoqPA2NVvr
Elb7wtbaX6Wzmrp5tl45NbLmgfh08r0JZ6FAFvRIFmP2yhwNn/48y1Rj9UVoLWJQD22JSdAGh4R0
3UTk24vxyzU4dEV4oxYKVQLThPHTLqscUVcFlRaPht+WCE1sfWezaRcNzo6CJvi6tr1qGU/MGeOC
8sxOI1JhqTSx5CMBDkkXEw0nMFLCl4gJzW3eiw3AgWDh1SXSQWHpG62YNlPNzlA2CrtSnXaMzST5
MQ7fzKSkMtCbGnrxi+9mBTF1yZRwmB3IH6px6Iw9p0W+20KY0RlvS1qiaTQS4w8stwKw7yFn0eFe
m7a6eSvo9tFfIjgSDUW/IRP8ra3k3zBRNwQYxKMgkte66jKF0ANYFbQegak3HFXPGSKqMCJZ67Bm
rCHDRGeuA2q5Nj7LjptH58tAIZ6E355GzaiuqQapSkhKsaSpfojCNdeA18+0lB10U+3Ino6ycXgV
1HpL5PzkLbvqYTBu2Prww/B0WK+4875j0wr3Fr4pzsLGdjRortNMxX3Y9+41TsyjR/t/h+PhU0M6
hpzINeJLQhtk6Y5CrfUkTC6BYGQ7JOENoiZoXy3H2lLNrtHJcuViZsptkroKrzk0yjIJvK3dFbyv
XpLf+w6vSNPpXx0HTZpH4QG1Sbm0Wh8Br6Xuve+6VE/JvbCasz+M6lj6TV2ywYyvraU0pvv0RxjV
Hthi1U7zNTwl6IRG0RzTNCwOXk4UxSIwphyHXuMFHFgzAM1N/J0lTrS3vWmYT5TJzrSRFxBk8+DU
UyEL6PMlrvnoJ1F6zzS04Soxp1+SxvwJ3lDP0xP3crp3k+o3usBgP9rDyfY97cYM46uUA5aa+VVn
d0uc3d6xSEr9XEceMDI62z6DlV2DoR1AJaJJe6YDVbRxQgS3azogKBSTeFx3E1SghnBGAyVnkO6Q
xHsbphjjUswkPXO+PD/qQM0cqs4///f5SrMygONeuovPnLLqFyWx+Ewo+JctwheBCOdhDSiJEn3Y
1k/QYGOQA9MxIAxDz9+nTRVulUf1gAodiypIiFUmjPaGoNDF+srX4Txi4pLEv2rPNtaU/IKE1RAB
W6a5uBQjf6c31NyDO+whJKx4nrMvVP+sdQjgEoB4r2M2oZc35/N37divRu79rKJorn+M6d1MGRgQ
QRJdrLyc3nNWtz7KmkfUO/LNIN10lvIx3ozuJliO539SuMI99aPX0JcFCQPTYGuUNqBYGxUigFvz
7f95ybZ30ZTzXrVGd8+qvRmI/GHPFwQdxR6xz5eOUMIcW+sCdak4mmO/hV2ETE14RyBRwaXNGufS
wcC7VIO/yVFhEmHhWfvE0F+zZDLlIszcQx/maPEnJz17jbWMFLk8YoLWzhPPH3Zg3Y1Sxzn+dyGx
3D1Cw0PU5RD9i2eCHqVrNXvVl9YjT1p5EY7cgfAzlnlW9btI5ulbibs98QfzMZAg8QZQ5WIlvXkl
bjO8SKN7VyNvvNRbsasabXgQAlzec/8jGafhUUODX1rZUG9GA3SjZhRYejFz1J37gNVJci/t5z+C
p9e10uxggZeBaU4KiKNI85yk06yl7fo7e5YyOehG1g3VyS6eCWFlzEboEtSHwexQdJ69TTB6rLIw
Ep8RZvFFkWesUgD1F8SteejramZXUX2H/fb7ydBAoLfB5vsWJQVGVSAFDkZiWv+EogWrxLBJJQ5F
vGsbSz89Lw030b+Pni8FI4BFFJU7QTNsp/WehxQKJbKXdW/eGAZn12PaZSN9WLVWbSPf05MN1ggd
MY3s3w1VRWiiW7WXVrMO27I9Zqatzv9dHJ+bOlfz75vvhWsKNCL/ewlmeWrv6ecK3fA+f1rkUcbW
HI2gGUhrDniYZ0rPzI60b5oTmqV1i7TkQkTn/OuWRxnMnGkdsv3S9lCMI41KwxNpTDss6cHOMpV9
0OpQuOvnh8Btlxl+2mXtAYwQT0x0YLBB2OBY6rK+j+mMmizHDGioV92h4n5BESq3wnLF0e0ncYy1
H0YJOWHtAVB/Y2PXFjzLzZ0DGzqWGEzqAklVebLH4+jn+UrXaM7qMDeXhZ0nV8ekdzYxcxDsNs9J
goqaQ4ZbeaOnBBaopP02TPvsZJa8F/r0ozCAh9HS0R8u6xvydHedDRP55vbFwT/0zi/XYskY+pNN
LzeLrQ9BjNR96shKGbUW3bGic+rm3q+hD6OjjW2c4cLIqNA3Nl0ejfsOCwFlQ8gxJiuL2cWyB/WD
3G4Q1rUsc3cHJhnIMra+pZNn6O/mv8PzEuhIcFo1bGpLp/yYzcKdIc8o6o39M1c88OnRRhH2PCEm
wHP4VTZJ8/lvsUhxD0xDwgYfp+9MYOgTzBQYhaJgpU9lt3y+8/pEclcXR5K30ETgj5VIHZldAb8z
KvGe4Exi+GVmNwaN1jrnkaQiksDyCKm5M589x1ocrt0hHI46vpslBP4VzjT0PwxHjmh9/SNEY6TZ
cT6sYkPHIpy0DwTkISIzO3igmNsPQ8AG7k3ZuYBut/Q0JzpqqCr61okWQbUt5UVWorr/u/RFeY2c
Avlw3iMBUDfi1fpbXE2kdXqRt62n6VOW0tw1tp9vDUo/OmXOLauhtfd626MYnkpSRuOClWzYx6WZ
vvNGhQdIxuEGT0C2S5U49Kapv6+sjPDhIALR6xZ+fBqKSiFXtD6TsqdBKM2euRPYaRl0byUg7ZWc
qCsby/wQUYVXkC3Vyu1uC1KgeCG793WeLESN1r47Ce3evsvQvKTZD5MkjFVdlwQXNvF7ZE4gIEbj
pRJ9dEm5iQJ4L19Tat1i2rV7cI/4paBQfljUWGttrHPyG5plME3p0ZzclIOoi60Xwg5Kc166ylW7
qW921gCDGdjKvp84AyF3Z9Uu8Mi0eYeJajRWiePYt0JZ9IT7GlZnoaptixL8kiLyvGAi4Wdp9T8g
rKY1NgSELhwRVozMs1MVluiSnNpYPHFMSeoGN9p6OEppdG0ngj9eq2iQS3cmamZjlpyUlnnbKnIo
lbLhaAHgWvM4MtSKG0Kh3HfMi/2ZRA1tSdxGvcoSTZx4CmsvfG/0QjtTiHavhOFyqC7vpCsa62f4
iZChjalnhNI5tLVYPm97kZKF17vNr2delxX/6VuKX5vGNGQ9Bd0Hr5yBEJJ1IsQml8UcdIv4rGbA
Az5U4/hv8UnAL7QzrojG4StNV1qJfl+jxgmLqyVQnRcmyS4BOFqJ5MMwvXRdzUeJoYUTNVHaHbg1
U58vaQXzmH4fZol+y7Xmj0iRZZWBKU5k2uhUjJVNJinxSzivEWaVn7qFddVRNm4Pb0gOYAPy2xSH
6VpDYYPSH6MB7MO/TmmixeK3PI96np1JqNR3VWY+OgPbUV1Bvq2Kzj+GvbmPZPq0IdPI6yBRSleH
DlPYlPEznT2X4HQjrP8FGpMFFjJj9Xxjfbd7mHqPD37OFPPlaBIs4mZUaY65ZsH2MRAR2d6FrXYK
SRSYFwfaoHo9ngaLCiyWPpKJuvxdG2zyAYeA5wrVshZuqID/GiLyVmFMerw1OXgNGtffizDXljiO
JiKCewwQYEiDRRh9BhAuXoqABjbF3wxk1a2l3pkC5gMXLYvnkTArdPwAZBxeXQi+tcXSp3lmilNc
2CuRpvphSOmQl0CIhxBwhaAl+Fz8x3BKlnbNc+CmSC0Cr4WAOV8GY+T8/cxNaDzK5CeS2K80exta
/Q80HJjDqpA1xLOhI4UNWmZSJQ8ho8T1KIfp1M+XoXHrQ0Or0/ahM3COdsZDPLf0EjO+SHp3UqMm
CpgMXdno68Wgy4pwnuxHCqPsjLskP+RofRY1SZ08pGFGr051bLIoKGzcftu0rqfLWMxldB/cgP14
2yIQ1r+zTw0z7S0HfjGbGt+BG5BvImR9z6ddJan+nkvOENYHu23UOhfp1R+J57TNnsZgWA0XvY/R
E7MUbZvGdbcauledJMx+QzuMUYyfJas2EeOOVOSTQg/wQAKuLUu+ahvAnV5UOalMuZKLNKT4qLu4
OXmD7DmLpS8ZC88KQ1P/TkGjNmk1hXSnJCydbjxhdtG2pHDYGwwgzqMjfYM283ymtyMOmwRxSSi/
WyOVK2ImdlbVhY/cp36o5wjX2FlOKqpOdWWFG3OOQPr3kw9R/3OYV0Dku7fJNqgxRw44oCNCQDtz
iachD1YxJjfSPoeVPj8yAiPHLp1fmmkXbkctUqSLk1DCBwrNerICkxqDvUDVLGwi1ND9wS6rfbSb
DU3BSCc1ntP/VpaIvnE+JyfGnvE+UPkHoRvjdghdIhcyGZ/4P3L8VZCndSf1V07aDJiBsncXp9wO
t2DK0R8MjjuinC/9KTjHELw8mZ66/rOfWudqF/Qv5hjlAKPe9fnMOUYpVrHTOGe/t/JDqBtvxJIe
em3QP3oEVZumtV4w0VZXYhovhpRgvqhKF888EJlmsGHnFNcarXUPT3YhsuBnBh14Y3vptHN1xZPK
A0tDMB5Oz4/q8DTIr9kLNMkguuL6kjdBWXqTCao+lR+H1BfIfP7308jjADOBXUuHjGP8YK9hfmeH
Nu2SRW/axWrUta0eSfMiGwZjnBTMXdx55k3UajNyODvTRdvWKi5P8RzDhQXBPzpVuyMTg5IHtsUq
76oEvF6QnDU0gixnxKOM8lUvOveI6UcuI/rYn2PnrNjr1pmXy7tLV3rbNpgFyOArmVdG/mm0W3U0
pqq7uXGR7V1q+YXogu72vChhngM9+9ZhK1uZw8yb4tITwy31J//YjTUcKiKQgU2Wx0g2R0I98mMV
t97dlv3muRn0k1Krf/dqW1iE9oVXQ+N2EE2SvCrb4c0IDBc0cQ4rvGiTPSnn9moAAIWueYROVLVL
t+wJim1TMsQGnuoJ79OxKAUjc6+m+IOeh1zSyB9xMWmfdD+ZWdgy2Mp8ipd+hplKVfHspKqCy/Mi
TRFcmsAaiW6t9gxd9VVRVtBd4h7uZ2QOiDWMWLvz5FFLJP4D3C3W8xatb+FMioEhnulYiWlFVJO2
1rooeZjWawowDoW3ZD+EFtQwJd0aJH3ri1IllNCJJY6tYOQTC/bqiqbTGIeFTxAO4WuEpSaLcL6n
8cACbgCBsZaUHVVQ1YeJpIrTMF9km36yKAxsOVFyLJ1CbbxywtyNDuN1pGpo7ZYR6eDWm7JvvR22
m7usBTHmM0DcQnp9qPGeLqL5O5mzCE856mcOaO5om234EuE2XyojC3dd1wGyQTy1RTKEMld38LHT
ato4IICQvprprZfWpQtSe22H3ripyPu+eUJeniCopBvaTdTp4zFqEW0VkeVsm4SZgExrGGtV/q5a
1Qd7m8QEdBVdscyatDgiEgtWnTcRCMnZaVG2Tbcp6ZzmhZFdsszu7tieyu2MhkE6ZJyh699p8dQv
5kQvI4rTb0rf/jPBm0TITAoQz2NnBaSkiZGzl5Gqg+i9v/FoVqcmVFDsPeZWzHenfe6jNMsqEa7E
6KqbVYPg1vFnHioZArsYA5POu7Ykcyu7kh7nrrTYANhVue7i+aO3NLRpUxLr9nyJwYYVDe7+ilIA
63fPmcfOORi2ElsTP9MZzzHtdsMjq9W2jolwCvzTJlJYOcfa+SbcVMc3Lyy7oB8UsMUOJDLTZK2+
dQ1EMTPA6VE23rtpUVY0nPZW/yfvCkX90jQqeaJckyfb9KP9EGYvUhW7xPciAmlE8Gr2IRtQHWtb
kSIZLASZYHrYqE0Y2szjXblqdSP6gYoUMAUCzcs4aL9iWWvrzLbzW++E2+eCqoGdBJff04C4l0Gg
H6UzJSctlGek7nM/df4tI0wnNnvKShMIQ6bWrF+fdCWV7ntSMS6QkqwTWjA4E88AMyNitu8xLUaV
2qjxZsnEvCbup29rpD5V/dIxNOLsovYiREbHitCtBQZChi6cXmipmOZhrI9lFkvQkXqLyeKutx1T
0LmrxallQceEEIK2efFKP2HBtH/Ucpz2dojrmP8jkfbmnnOtv/p30DLyagnHGlHq5AXbyk1nzaaX
9TvB3JLCymVTY52mmQyu0Zx+jhNYjWd2QGt4t9LUg2NGBM5BppTqQS33RpB+q7ZbBXaMThqEbL0m
PqVjYFt4V8OP4rMX6QA4OPpWRgeYwZp2tYcqB2F8seo5uhye3DZpOp9qqpgU4sZe18ptThBH30kM
kpd4vshaXgeryg8KnogZ9FvTSe0rD0APYmgOdsPHlx1ULWk5KvmnNgpwC0kfvoxfhJcyQsr5Sk1v
p6OQ7drp2GNKOJxjI7R3ZdIjg/kUMAcVxEITXwwkKfpYmvSbj6oy0o2B6GCTxaCznlbkHPL7uWVd
S/NfDnSPRqCtXNYw4a//vcyU1R0s0Ez/yGeJ3nnbkjEuTp7U34ZymbdN+SYMtLe2po3rFkgLb6hV
Ly29cbeGx+ZbJ8iSi7mg6BJFAEUd43qNyjc9mA5aGKMKS19mxeoFg390e16SkYJAJqV5xJOsvSEO
WmT6TWuc8AtgKyPYoP42EryJnZbYOxJVaLNZ27AP6B/BuIIigO1v5ed4M6XmqXWhdT7vS0nDnWCk
7uB/q77oDpVqmh9MqHlW3R9OjfGUTOvsxXPLk9RDzuFVPm38xLNQfqtqZ+tddU/z1eCI+Zwy6p8F
KfOq9qKHmzHkd+ruNUm6XT5pwOwUkgA3tOtD66qAfccezxy7gk1ggYfzZesfEIVjxnGgGppEhFRB
2xGWDF0n4nC8TFMPetpgTcck8v/SqUIz7nlkZbFoshijPxNd6KIdavOLNhzsXldgWQAta1rKbIhq
WFtolnGyNJgemZC/ckdNRHqZFzCr1lWg7BdQcf+9SjHImiItNjp0gh9T/qCF6nzmtk4zlTSijTnU
zmdLbwj2pP1GPw2bqvUBBq8jcMUxX7IYqqHG+PwIxQAMLDPPNko/TW1U+woTzypnfc+h/Lxo+KBW
z4+imEHh86Oelh/+3H5tNciUYzsy7s+LFVUoBh1UTPOn2sFNL/NctpIuQ0rVHCkWs0eTTfotYsdu
4xqgKTs41XI1AhzodHRi82XyAAzQi26W1BT3Xmb6xkqY/8OxK5DoYMl30QyckBg5i9gC0SD70Ntn
4SRw0nAiaHqT+a/Wnwt3OIkJQadlUA4N7Z7DaXy05mpC9Rx7vCp5lRCPPmGQfOAz1igGQFREIm3O
yUj13TOf36Vgpze2QsFuQknBCuF8Kyw2t45Sugz+0HqM7s8LY1trF84/kJOb3k3/OzhYPiMt6O62
iScxpGN/R7XM6XKuypIBvkohBtI84ux3ghaWHnudXBVmAsJWrN99IctXspHXqOWAT6e+Bz1Myg3e
xpuN8uxfKl1SrCZSvIc6y0/mHNmzslqKKQSr7kM2/BHLAaRDMT8kRaLuHK+Cr66jHiPK4Sf6hHrr
2GX2pmIm9ygOBDJqYkJmXIU+NQSBa5gWascV9BktCDCTzX0agC9oRuQfaQdusEM5SI5FaJ+GEv15
4qgfCe62pRl+V6iZjxUVgl1X91zH//usg7uivkBD5gCgtZ6FeKuUbJQcuHT3F7ZlZLsOqlN6b/66
G/T4qAYvRk3vIDTuWaW7MjtScxwZCW1gxHr7cO6WiSksds+No46QuPhU3utUKw7dHM9l6XmzrDOP
cQfFBTFZ9YP8n5G9H53eZHkIzzGWH7BgGXz/b10BCukHr3q1UUtCNsmOhsg0WNxrqYI5GAQ9wDM+
z8GctI6bWmyeLzuD7AS9Ei9guOAhukzT7XBwv1TZXSOzK977uqy2teYiw66a+DV0x19mLexLndjZ
Av+ZdclG3E05mppdMSHZW7XFkK6TUT8zC8YZMvdFVVHX9xkkw7mRz2l2UN8HQ6YH2ESAySKHLwka
bddlvJ2Z1p4MbxgBC9ILzdLG/kU+3xf1qXo0qJq9iexiZZc7AJ4ZUuKyvtYOC4w2ReU2M+iN04jC
sUw60JtVcyADhowLcaTz3E/ue6yZ53Yi076GmhVYxgYkkP6gbhcPxBTI/HWU15bHRMGBMXCvilkG
qbzklyjI21AUjbrJ9MGtkunUWQSrTnNIYUbmRucCGTKR0CGHbY1NaaovbCE4A4tgz9LjHkLGvKtg
croXnb5NhYn3gyEuAhaBRT6oY+NIi4XMW9y4t6H8dhmBLeGE9B8UAbCpHUdZW3fgDY6Kot20RhGd
ARxFZ9cvmJT+99ps45eKpsXu+an/Pv/8qAgbZioaWCUv8/sNMBsbd5M+Xf67ODWgbUf6f2ItaHbP
z4eyGxgSiG/daBJtN9KEPg6ol4+jrI2931riAYO0e2t/VQYKQRwEODWrZrzxl2Za5+rpglWtuvo5
yCSv8aIfHXikVRBayf4ZKVc19Q7T104fKC0gotgP3/fPz6i6bs4vN1sBfKzwXooYKY9h/ilMfBWB
3lpvRswGH/X1TgrQX8/zKpJ8a98OzqZgbsvjhmqu9mgZPpsSSof7MeKJeShTa+6JvxXv8Knb3+Uo
uqUR000QZPkekVJwO0i4kB29uuel1wc4Gwhs+YO/0RbYe0XrnZ35onV6qa+G2vjLfWmB3TcKffXv
X3BIb+texwj+f78a3NcELmCiDOnq8jY40x8aHsb++ep5UX4gdmyHJTtNIUrsUGi5KjkcpaiKlWXi
uuxw/iIfqMwDbfN7nfjW9fmp5yUtQsHDD27n//sHx2/ehFSkooPedpswPGuTGUBcST/cSbWHTu+s
NX/diULL+NvHo/rEvUT3fwrkXtlZ9jmu0nl+WVhS7J2qvFGs0hl2DOtRmx2n70lY7yhmuMM0vXyL
nPwxVe6maMvxZy+9eo1Vm8E2vL49bLrNiKP3ZeoL9mh/NP9lk8f5EZX0sogC89CkCr1jk5LxMla+
wCnKkk6v6o/lhpzAjLzZBSMyCThyf+FYzca7qoBuY1Yfuq7vtQB4Vi2KF4gs9dIseQVylKE3oCZG
6BOWsUVcWbckDpZKN/8O8oPWP0dTw4m3aYMLkPoSabIVmwjmu/hgGkinNb06OLP7mJGWh44wnddU
NKoObYQq/ORYoWPJt2kHW6QHYQFHCeKvMnhoGEGnaqPFXyaT4J0ZuYDumIwjWlmFDiRVGeM+9yg3
XTRzDLcxdJTAFEGzzPm39c3vGyRNdVguixFtdcNmURBwBzEQSbCtEWyuvGHBENlcopZM4CzM9jS6
dMjem7v0FcPw+T/MQX7SokjWnub+zufup0UeHUFY6bIVFdwODoZrRfC2Hoackfvgz0D/26bOXOIP
ZkoDpLjqcnXBcQXTmPae711HUyMTMHPdvS6TfWSBLGEAWh5S29y6MFWWbqVAlAwnepjdNcO8VsRE
7KpyajCmOgY6QtL3JpujdYsczRM1QEwMLzKmgGIn+xX4tG3I8WmQQszWT2v89JG/LXJdlOeRaEBg
KU23a7Ajpz22UBqQh6G2svvUsFwQnvdVWrTCZgu8R1hp52enus1PKqj7JTnPiF5MEwpGxB5J/201
ksfjkzhCTQ1gtwhurWZ6J52AkdJtAap0nPKjEqc21QwdS30g0BUbb+ggO2+LfSz0bTEQfGK5tbYp
bB2sTzQoFnxMXTY0+mWTqZ+6DkAi7RSgF6P0175V8hW0NjVxiZykXIYBGlaJSnqQpvVT07ul79Xx
sp7IpUVktM9QchDBjUOzM28hs9s3N5T4LkhkNTWk66aDaNFu/BtaYZrfM1F08rVZesWOxiFooye9
t1edcaUHk24ZRi40kPx7v4iifae0FRnb3colZwCjF/i1KQUCMvruZ1hly8Yie7WfLGcXlasw/Pbx
jT98CJd9W0b7qYUVYLn8yg32wEPe4FEIYrFIZ9k3Xhm7wT4FhHbV5U5CtJe8V0FDuxTTEYGy4F4C
ZwDcyvh5XFTFUKGeSB7QDZhcZd0fMHY/gXCMIBTNZlOq4TqUmOQwiKYzx1KgzFqNzvDpWiFkxMRx
Z5XzwbWTNwR71hriGWtRR+Ha298cotaGYf+RaCJWnpwoaYaNNSViY3Z1Mw9Jk5XkELww2tLCSpZt
dLPzD75CNJkCjGPSB24RBCGjvokizszeEo3RcW4GnzhUaTUW3+SxWBunN9qriY7UsaAlTmXzjePc
fi9ZKAvP3E6T/xGTsY6wmkGljRHzMETGp+ZgoyukfQsikWGaw4CthdZ3RF71gu7OT49G6SYnYswJ
u3sJVZiyON0kFT6Lg3C8hFhLAC6TdxIc+3+aYbONm9hZC9ZeUFHcb5b6rt3u20+YQpIZQhR2QCZG
OaotaIFfBIl/DXY6g0BmMNLAzDpEzXUu5kfB1U2xtuHJInrpqj0w4I+JbbkjZGLdOq8l/YOrGUPg
DwxQC1DsN0ZYWKco8hFOVwMAFRJr2ABYqowSso0J70uh05Yjjgi9S9NFXZAZ0ZNBOXXLWpZfRMNc
IlOWN8jq9IxjAEd0NQBFVsmfegb7SOaIdHGFWonKQYJt7xtdaw9tL69jbp1KgQyeGdHNNeCUW94U
7RtDRrO8e/Yrjz86oKAoDbpzSzbVIomRfutd9iBBB8+7X/7sFDqMUWEC9adOrULDWE9Vbh2gHyJ6
jo856PFZzXMZnPzmtU20LmVwTJT4q9H6Wed9uUv6VDtUo+sfJI8eTZ1pWmHg7+nsVJQdRY/wu0WN
DHidPLQ8Bv3lHVXjRmjS9Q/upA8VwS1EO7dxJRwUqyZK2XL7HDwrf7FaVKvCQMVnFSjSNBueSJv9
gbkGqzBa5irATE2SYOS91yVAWZI1XxKleYfGv6oKpzU+EWLtsxYVks0Ew0tADg69c00VRJox6NHA
se5szJtWs3fQYwoelYdW0mAgT71n7M1aS/eYDHHxh9VJT3PvQuBTtPZdwhqsRxuQAAFZ/TyRurcQ
1RiftUH7O6TNtcR9ti114iPGXvwt8/yDzgu6KD/5W7bdW15NP6rJuJghXnYsOqWF/JmKcCadkp+e
ehyyE0jGlfocGtA0rd7/UKN0DqLGm9bzeYy1cG1TKsZJ8OyExXi4e1PBIJ6YcSKFeT4cooXjcu30
kTjyaL0A9OGUQTZtP4wYCiDEIZ7fxqPWH4iY3bpxLvfgp0/S6S8S9f8BnQJccD86ZN4QrsYAp0mj
qfzQRlG7yXLupQQ36jByzvBVdkl6ucHI8GcK9FvTlVcRFMbZrZODqoKdjHLx4c7yEGQ6KXLp6Kfn
RfxQkbaK+beX3g9ymlYs62jmDFq4i0KL4s1g+vrFGN9GMSIuDU+2oyNOLFiDDROLkmGhF4GfrukP
fHh413FD74gz/PLg+MRa66ztJlvqukG32SiarWtQeSit15f+GKAva+x1i7v5bJWc33NwULIykIsg
GemK7JsWYXfpGrStFhkKNLCW3mzHR2S5gs96nyTxF5MT3ztMYP5wmpqvvCREIpPWps70bZkGP329
/JPbA2omsAi03uFCiPhChnGyY6CwSLStprU0eLUgXRNo226ZtNw7zXiHUhe7xZcRlz+joftdDjbK
Giw5G5q1PWLm8dxXIGKdtPyLI+9vbOZ33FA4EZgJ7NyBirBrPMb7XlQexFCVB2omRshnhf9lUXoQ
fsyKfAGEiPbGZVbxWg7Gh4AujJU7r1Z0l1P/f8g7j+XIsS3L/kpZjRvd0GLQE2i4plNzAqMIQjng
0Orre3m8KqvIqOwM63GbPePLSCbDnXDg3nPP2XttwNtVQfqwmq1nxLU4qIsqLDLApOlo3uUXRNHW
1QLJBIzCk80JEZiGgkxTB6ev56gc6c4aEvkwMYXguVWZHUgiPMvZLXJs5Yyu7jIJHMJA+9TRtGTb
t50aTcIY6J3h6C0pnm1ZoK4iLPio1XRv12OKSPZrnIQ7DODetKTXx56Vq70BKGX9gdu6OzTI7NcL
lF99NP3pu09Iq5RVoA49KpIrSuF+tOqoljGrqHO6y7srX5okMLDHrvi19hbFld0XI/kWte63Wgmg
URDfzaSWjnUZi0fw3b0pJKEFQ3IjVYWPmorSZ1mfUpIjnVYt3rD8CPeq1PVRgtjFnmP9uWds5xax
dKaBoCNG0y4hShMtXDoTnAKROAZPScigFrpxDZkkVubpWOJqLcte2XBc/h/pxGCIHHIQKn3lg7Wc
ogYvKjnlubOIdMFgzGWY2gUaItqEUJ2YmDKpD1j9lAf9Wm9HAxrWrLioe8ilxuQgEX+a5mGVGRFn
af96sRiuMMoMk4IUhet61ouYg7xKz3Hx/zk/S9JJx7peluRa3SIa6Q+ZiqxDUrIkQ9Yg392+/0t6
FsIrA/weBu12JWnGHADnpIRWeyaJOky/0JUY7IiIBpPK67jUqJtRCFSDeS8v2kfSOaacKQzNUJ4U
2Xz453cn/7dsL1PRRF5AUrBD6oxg//ruQMVw9ll63l3CvlHkM7T+5BLfDZqPuZBL2RmZrxGFXRbq
cpaUHmVD9qxJ6Z5tR/C7Gqoe3bcd1gEJNAsrSSXTWS6FkPgP8XnFx4MXuf5DKJkq3QLy/nJVLVPU
TdkwdEUUDdpof33fbaeD/rkMoPd+Dkzg0BYH/N7oz6xF36HTKs8sTu9YSatwpcL6lyYGXg58MEEl
OQj3HINrbaIP1y6+sLT6ZjKtbtPOo4caqXhQ5eIhsZbST9ANM7QafFbxAb1jKZ6xOIrnAWOX0MGg
WzFrk2IBGUFsTCCNl6dR1MbdQNwsXuJOhv2gpa7WgwTFrAQMUiXO4HoFLxCb2Q7Bd7lNruvsNrgo
KJQUb4ib66kfpO6eC6AC7iIBQqgBfXV5zSxcokN5Eatsm8E9dNDPaVgnp4wlm2Ruu88zVkVobWEH
lguGHN6npjZNPl0NKluDDZ2zVr8dK8hERSbdBrxwN6/W4IFgY22QC2uTYAiEOAvSlr9DxuckC0F+
Vbr9ql/TQE2XxEkvau+jp282Wi3A4L99+flHMOpPOTpG/7/+1SWtUp/e2ROsBuZifUEbjU2CPKrb
T/38+Z8/aqQ6OQbkxqjxmh7125emwgIsy8NubWssGFeOphKYbtdcKsabjJlYA+TPZurME4J/Mopp
JrbJZN7THSLcQwJ2LnP6KcZ+AZLOl0sHd2LQUOZjYDv8bH3VkrJE0oiUJKGR4c1CdaEEH4giyWS6
Cle8uT+/6JL+iB5ZDfBK5R5uniuklcYIrU747PKxxIcM6YPQy+vm5x/VIjsujGPMTpw3a1meh15r
Qnq19FGFw9qTi7Uq8n60kIJCEHuRqAWjJVUgtkt1TqIBmP25W/Q7ua2RbpgkPYCdiHc/v1TNBUiF
0YE1VVNhV4pXamKxJzmGOuuunWrlMQOoaAn5er9WlYygcJXdhFpKShPjLbHkCd8WCBQlIaNHnhk1
9c3k6BnJNRc63sw4UfgvfBbWqp7kel+Ylnns5at66paDUaiCrw29tTFnBAVT2wOuVfSZI7WmbEij
gfJet8vuNHNX7vAot6ictQR+QNf2PiOQeLBXI1N3Pecy4TYsxep12fzUYbLZ0oFZt7OQVAcCxRrG
h+0PoKNkmRpljyejduRmkjazYuEllRfhTLeEsSjdUMdKlJxGNXEKVSPNTnF7Tvrb01F5VqJfQpL8
rs9jXRV2wnhLacv6rIIVhJOxEqVwAwkwUbJ2GgYIb2I5J1GrgYxPxhhgXfHFlABfqCPB1EQLTqdL
glvgWl0NN9VvZ5jsAq2vMxCyrWXnGMbcbmTstjbJC13ZQZdtTYzUOfoKxrHZZjGTr44dAnXKsltX
FSUvrHpZbgjK0K9Rb+ZtJFs1pTndr1BYsu6QxR1e0itKsrixmJjc/l3OekN+GdaTtjM5qlBCowA1
m4bPVVC2hmAdCJoreLd1ukND8Rlrxcwwe0/RoO5iVUO+eqlemcNrWyOeEmhHLYbAoiu9VsUSuXD2
jG+JsEqtcjwRq87LSOEK5rJCgCFIP1BTLC/pDZduXUsVtuDEAAdGcKfNWI1Rg5dIqdB5mlb6jWtX
Dplb1lEJRdKdWG6cbhFgek5ifcqVNQmxzG6NCzneStZqFKt18TikPCJCv7mq5WWHuDD3x84UD4JB
m8NsrctGMVDxqtdpr+ACx5KqEOpyzSHbLJvCzPPX4QZwXorBIMZAoquB3gE7OloOOR4+fvqACHxd
7Vx4Jm5ghlG1MRdEQfBjteEJte+WhpsVWuVsBJnYf4/pWN5ll7k5VJJo2L2iDGR9T6q39Eq206Zi
CUd5fL2OdD7GCbPwbMxuiTFzifXuuateMhXJbqJwxminy5X6BALmZTz02nCbrgjXALvGeDR1axOn
0j4jQuUYx6oQLZXZEiiS2mKsUDtAzTpQSzGRWzl1SFMl4H9rR7+8DrcLehtVKhjTBMIU6P/rXzVs
oV0+QY3qk2TatLcvKh00ZxhlzYNmwg5qNFLIsK18WKFzhwYHDrKBKBWVGDTTRYYxBBozysjHcAXa
BR/CGILYqbb0apqg1OLVSRbUSvT4UVqX5V7lKjyXUwzQNI7nDYNa+V+Jv/+LMO//Coz+LfH7tz/+
fxkALmtksf7fE8CJF+qzLv23p6xF8PBvUXd5h63wayL4z7/gX5Hggq7+T9kQkZbLOHB0jf/79//M
BOdbpiZKuk4QrEm9ZZKo/B+Z4JL5Pym/yKtQKFj/41toAm+Z4HxLEXWaVqLKT4qmZv2/ZIKr+l9j
nU3FQnGr8RJEbluyod7e36+V9NKgDsXnYLka+QoMR+zMOkxI72dwlS+z38eYeedAn6F+NLuUKQHG
ivhykPRja25g+tnwStlBnnXtvmkfk3RzqTdwwLjdb4AARg8vMo30QrFbIiEE6cNQj5N+ggkJpgSv
x/I5WE+1eix4AFgjRXIx5n5bITGfWTjm+amISQC45UWrUavcWuGc5X+U8yvwDHsZNOeSkwajIhyT
n3PzcMk3krbJhPMALcO6a/t7iaQmrHk4izCn5g6WBsBqL6areXp3rBCC3rxyiEWZne6GC8pzYgn2
yxhO4KB/ZD+uSwDRKgcL5JCIRczY3jpkb6lPMuH8oTDtEdGi7RiZ5X5EXcXCijRrsj8FKH7yjXfY
uOtG2WcBj2TvDgJGGyd7VIUwTnibP/SUjQ8WZGk8ddMmvv2TxKCc+Q1plDzpKjVhC1hOqJOw1wHP
4h7Hgzs7w/TMlJY+fO4Qr0LgCYSjO9X4mFLNqU0subB+VZShlzfqCsx4tO91f4GylDdoo1/VSX42
8K2iaNViB7GZY1TfNXHUCBcTKFriyoJZwalDwWhtdU6hw0RKS/GRtlu5eWvgFsU0r5vmzRIdvZlw
HmG3npkfik+5iqdtT3tCtVsKLizbECg06/6G26gH0uPRYINsTmGDZRN2JQR4BfxVPXkEsjeo56bA
hP8MkeZCTEnVn0Cq2qCwEyAeI+0teMxV6yvipjL9MvGu0EeXew1NdueiQrS74hGTkTwGcRfR00wG
YFGH5gWcntOe1ZfKE6KMstsbl40MlYuhYX09m8nrJT/VyQ+TU3/tFRKpdcI2hq5gEiUyZ19ifRv6
EcpxL8RPRnwua/gCz0mWukhxUTru6+pDIwzF2Nc8Jdm9NN0V1gNh34kWweFk3xSi2u0ml/zfqQwU
SBjy9XQpOUF9ImmQEfwu8gPZQ7L20tIezEPIQATEKwhystPUn+DwLlsr55TujOUHk7fqpfwu4G6g
nhU92AP8D3BLs7ri6Ovm3SS8LutOpvCH9+ZNzi2cw4b/z6PjXcVI87ugeLdeUWk75WXTWoFyL1aH
xjp11ZPZP6ZtZAmbeqK3NiGQOPfWjyop7BLnu0B6+ni4Wg+pdpgvIYHRy8bMjqp8jK0Tjhi7YGyS
boZQUc5EJZfTW2m8alfm1Ed9/tSiRX27eRK0003WLMRfzEdJUxvyh3F8uIrv/Xg3oTfKJXS6Jxr1
RR6RdwD0yzZLIifC6/C4olvv8k0KZy+Nv9oxahSkmpE1BxcHxWnrw7/qPojYrKZ7sdgb6inpDwn+
m6V6Wq2zYDwl49ekvlzA1uN10d/m+hH2r+VO6x6fkKzfwUdb1GMy/ViQikIfSNrnTHocyYzrBj/m
Vq/r2UGcT/XdO9xOYjhbTxXTx4yGJnHwToe1QMDZsyQFg7vsNHB0lqTtVXggXtHJaAsKAelknjUF
muE12p6gI5B/nxOLTV/DFSRajFEWclKgCtI7Ga0uqnhv1WVfbKBdzedftrDTv874/1YN5emaVX33
v/+dHecvZ/9/7QOWIWmyeWuumCqb0a/7wNQnOfNDi5Bu39yM8fu00okOysltZaRQvooM1BNhqXn0
tMVHJptxMCjEOPhow0FAuhOW/CPkxnvhgOCS6bnLEnzJX5G64fEB2TCCX0Y1iNE88fANcZyqpAB7
bhqTXLlvm/shexoIVE1D1KZy+gTeQlPeZSL9SIUkJ4O/8rJD8BmtPo12I9+JHm4YwBOjPQRmEvIf
KGEbsoboOSxj4hl3yHaUcdsn3uIgHIHJQizQ4o0us2YA8oJzWz22MwM5cXwoyw/msQMN1ipM8l0V
O2Pmk8xIaqAKSBTidn3OUIyONsLzaVOvB/4WB8dMqXObbhduoQqap4PpMXtYUWKBObRpgKIFQ2ku
fK2nCzMT3JPLXQZ73aRS158WK7IuLlRn0b9KB6u8n5snKdlLUlCC3PNEe20eE5cYPBYq7K+il4+e
YXgpIx41LLVQr/BpPOdB8T3B+FhcqATF5U6ZN4h6zW67ZMh7bHJWPGRyn2w1MX6+9I7mXdcG9PhU
nWnW8JZUEGoP4fTc3qVeF14i7Oj66qjTO0EFUhtaWEYrYJrwm3FyszKxi013ZX6s8xoGi2exbXAF
yrvEjZ1/vi8l5e9uS1OTDVkSFUP5+f1fGn2DrlwAQJocaRw9kPxWsiU4LIcy0v3ySJ9xCv/4kn/7
JPzykrcu2S8v2XCwLRWFl8x3JbNitwzlDQK6G7PRFhz1Swt47RSQjC3N7mXThf/8K1u3iuu/unD/
8ST+8vq/VWTEpidKaRnE324YRDIWo9UeSb75jnYIdK+K2e9NO/Wf1mdzMJ3eFT4bhLyO9WU+Xp+G
92JbHqov2E93QHWGOzSYIFrbY+4me/1+ITGMhrHNgP7J8MrHMpRC0hBcKxAfpBJAi0PixQMaTLe3
yTfzMLlMzFtdOvWaM+/xy3YtE3DMH3YKrWNbuIl/9QaPtJyoerMi4WHYCMfmqD4LbDu5DZgy4Kx4
lEMmNPY/XyjltiT904X6rc0aq6KCsoIPCpTk5WF1rW1+XJ4wBG2MM1Vjgpfdxe6psyzvMFJSPqCe
dtLGRrxCstpLfGTXjQgcegOEl//hzpX/dBvdCu9fbqPEUsW8wTThCveTR5raI8Lkfkvz+QfwFYii
1x+3FHQvkyld7WXXHZEVYKSYHPltIP81THxQvh+a9of3JenqX9vT/3mDmQanDuzCuvnbDdZIcKBp
67JYS5vr9TR3G6I5Gob8AUOXxnLpDUF96n1W/s7Ylrx/UAPQmpYtPT8aMuywDG2aQ+o0DpnbBw2D
D5MvhwDB9A50i2Pd15qnehefj8YfH8h0tgj6qbZ5vJFK5FSuiB6qwyPk8XMyfSeDKueglrir2b5t
9lEtdwEZDuA6Vc8KDfxFtXdj0d4zk36Y96T2BLR1ejMiSWdzceeQ/bJkUzHcsQ/gm02SB8i85EU9
uLADAB4bSW9OVaLd66YD3P4MpnTH9xS3+y5hFHyv92y9B3lXO+Iz3OIXwR0cdlwAkKNTEjwuOwzV
57D2Zu/C9AYPvkuqbbIr5wgkrQPSUyOwbXFKEMCyH58Eh7S8GxzC7lKvXphE+4QwUWlLl4eKnkVq
vuEV128o8GcSM3Pdw5Kx6AAUw645dGlP6CMedULaMX6VuwIb763+y4lYcFJfoPZBcvTSc9cAReU4
1fScGk7tfVF9lJsV4JRpm08l5DadECvEZQDJqOvJeor65i7tPYFim04mfKyFWT+ml5WFYtOUHmGp
GRGAAAMWjxTPXEUt7GcFwbgBiAEJVapYoDTzgNJciFY6zjQ1ne6M8gWQuQtFd+JMEik+qrGrI7/j
ypSrb2EC0rOvxsa+MrQr7jUdmNcj6Q0KByksN4yLgZsqBzr7Nr1NSz7kt/ZOMM7+mtNlh4ZBYCqO
SSFi3X/JN2x1hJSSxvCkfuMZqxymgsWhOXDTXhAijeChxohCE2IX9bb5mEgBxi56wjT2OyW8xoZD
4K8hPYupk78Wlpt5BNsRaAB1NLXHB0MilyWAiiKpjx0WBYu9BjaA5qrwXkFu52G5w/mt2MwyXGJ5
M6xf4PCwSzjjHQ4l4rFxPEzaqZtAKT1W5QPlUrkGRrdP8K6vwdXY1lYkV0G9+Ex92d/joAhhkmsu
pzE4t3ngw+iS2xNh4RcMfTwcknSa0r1EzBou0DwqCpJYAmzdzehXyjMaLnwLCfZwN+5PmJSBmVbJ
mRozD2YDyi3WX5cvwpeiHBbzAfK4fHkglOtS+xP2+meImE7ngQomleQS7/Vkr8qvV4CjE4+Rfk6A
I6cpk1Mq43cM16PgpwCU4Yl0zsA8w3qgRypmfj3b2mv8A7UPn2EDP+4RKfg+Qz0Ace2DzJ8rwZIc
fcx3s+Wg7OmwnkubGDWBeYQrEjDBCUIi5gN8wcVt91+5w9yYpzkxXO1HcgTFjmKe9QXRuxhSIN4V
jBW+Knw90JKBPdtoc7I0ulSOAfui/jIv98Ywg6dBXhkZeedMtYNh9gZHQxyOY+c53Q0eQgXxJj+2
V9Hnmlbx/lpsViOi+8eSRQoAZ/Ciggphy2oADUv8oEep489ePPoljeTJmV/JW0hV64/MHUKOfZh6
kYDbFFBiEcVrZOLhCYF6yi5yxelDh5+GseNmuadus7s1WjrWPhOz+8lK3s1uZ7WIlE4zMh2rcsRt
4oNb61/lZ3ML/Y7DTvaeIuN4JaLYDBqdQx1V88Az1nHWy48c+RQLY44zusILJ5OOgLTKk/weBK6T
u6XzCU6KqmLMzoa/hqXuX1yWDbxp9JfB3bgFGvFQC9HupjdzU0iSJu9vPYkO0CEobmbAp5qf1iHQ
HRrRrzO/7gZV0CuY1/mTXcUhc3nPzbp2kVgFnIF5Yy6yDcoWRiPlK/WDC1x7l/KrlG7VRQN1p9M5
cUTQdOkpiNvQC33oTx3F+rgVnOZTtxFRIqcy3tbRBbSheoWXUtz0k5ssfi4F/NxA+6WbcRR6DRgi
mI9jUA5eg7yeAFOctwtpu0jMvD4PZRIwMg6W217iVkFm52K8lbRoOP+8QLOjfEuxI9VBNQ4IVtyL
5NEmgAMGoD7BhR9KfKYaeTzQ/+ziEaJnG04E21SHcSGk5YCDuUCdcAmzwTNR4xe7AZQtZNjrVysG
lrADFtkbrqkCHk/2CNHT5skog8IMUprwmB8KwPP76cr1gYgUqCWnDvLk668VYnYV8JhcMnt0u9ld
cImuUZ+ecd6npc8mkoFYcFCVaOV+VR7JAFpeR33DbIh8FbpItPhtKj4y9cr0rOzlk7Yn6LBlFQ/K
ikWSkzwNJgeFtxyhgFZfxBU8BCNVBKE2YALjHUdkc9/BWjaCOiC38614wcOgJyf2ImgbgP6u7Iy3
bGtYvfYks9HY00l4Mxno4dhwRVcMBz0qGCvhDQ9rAsMl5lHapqCDj2Wvhy+v3a0HDaJ+9zozFW8j
YuZZHYnUJVW9Zc5vHtaDzDI87mkIrYtbChEGz1G/E1tvxJD5oDiiFa5PZesmwIfwTOSBhH8gP3wa
ex0vfOWJPXZRRKL+FfkRoiMmcUrQgo9KsKPcqeNe48BOAKBNKPBYBiOp4lOA9Da3xQgk5LV50cRg
zu9jVK58bigUoekjForBQURFZJLU8tpu8Udn4FWYxEgeqPnFL1E4bsglaUibQL1MRnkO68iZ9kXr
WDJRjChoUSrbCnoOIlBlL/26nX/M0GRTu26rhGxWxEjHkcBSVmPXeDHIQlx95AaK7MqaD7Jcfcw8
y2l+zOjkXlGpenGEJSPmdKqHBTMPVoRdKhIECR/WAbE4PyBjpmYqNvq7YLIdXfxsfzsv4O+F3r7J
Ho3HJfFwk6PavQWa8BXvkIM5ik9UfuWxKMdQvLdaP5Nojd4iO+nzztenSvOry6ZADQ9CmZfrkeB7
Iwwk2YM42t0lhyRcyUDedY8JZxZovjxL9GEQmUPeX3elRzHDwgaNGGU4IkYbF5gacUwz8CVBoSfO
O2w+ieNC60nYsoH45RJk/aOK6RzdYthKjoaYx0MQ03Iell3AaIubb2HZDSjCJW+13E8D3JTm1XQ7
XnhYYA46bQaQwlE/u5c6JH3vOZnwFbwt3WvWcnS/R16ovbXf85P+Yb5gL76ljeFbeS/IkkGV49JA
OVTf6oAH5tWoQlYQgk1n0yGh/dFwRN+kcHgRvE8QMef5jATtCvefQNjcGbJP8LDzcMC8HXEZao8V
jiI7XELpFU28duaB9mUXjIa3uC1Fqj177H225Mg24V3j4MaH7tT+gEAbES+R+Bg2kfx62sPwQTOT
0s5R7mH+fq+GB3od9SYNRUU94cOD4UzIGDLqXvYxwXINhg4vwV7twqZzyfNLqaXBg9yiX9wKZ2eG
CAugI8Isql+vp+dLzgBtEPFNQPQqBTHIldpG5mAQFlrwhNog4V8Lp/7G10q4lxniCef3mj7yN6ux
cdqyJOhnea+cLm8L6Em25cdEdgTdXkDkK6csfydJTfo2PEi159t6g3+IdRBKIO67e5qrT6TPkaTK
U0Zei9Q4w6lnKNqHrMJsA6SED4A2UTTf81/ghvAKf/jAy9VCuj4a7LEkcl2BWRLWdN9zLYib7m6t
F+aBIR0UKHD6sAFIUkn7qiPY74ACT/hOyTaM7S4JGtUhSNHVzy0LE9le9+sjk4prRU6pIyPUACl4
p/D58Dt2UcVQ3Zhcboui9/LOB1GbtK6xHFkU2suGclKoHas6FMJGUP1peha/BLYD+koctn5+5tOO
Cc24qXJH7t3pVT8S+za5DQWVvd5V3Cwxfbf7JP22ru4MDbnHHOoDVB5UELNSAM2GGt9BieNihSXq
QloJ9XAlac80GYH61LrpeoSbU9OGktjnri9dUAbpEylpLvtrqLnjXU8q9eBauNZEt74AZfUVCrYr
AIo9rb7bp6GcmWEsAE1RjHNqEx3lPEg+Fj9aSkABSPRb6Bi8Dk+XHSs++6UtvHD8YQ0kgKrHOre4
whOx1qdmZTBs95QHrWdcPZnPrAqFR9itP9X0LrvTKkZDEvAYf+qfrFJgcbiYCdYMQnOLTbKesIJY
1P6Zw26mK066LY6Xfa+6Nanlip3wcPWnjH0dzcEkbIkmFa5+ha4PODFgzoKjCBpMB9N4PXkQkQI4
m1H+Vr91MnVLgH+HK3JgbOu0DiEVjxb4e/HYH670Ys4dA4nYvrrVG97w63PjTUTagsM9l+/q3XwU
6+f7IjkZiMoFNtZg2QFyPzQO58fsYd4om6TbC5cQLwy2lmOt3EnxfWFx8HW06Z0bKX0fOHB/kmJL
pTG8rGesF/xd1uHyzK/1kp3a1W6iyV9cAnC2JLGg+VQ/hucL7uKNenG6neaMe3AM6rY9z8FA92+5
01AOv4B1X4mVdyrrBUmNrd9ne3Z4j4mKrX8QIpy53fMFjQIQDOSgTAcVVEKsSNfXmUf+sfXWb+BT
/EvOUQ6eCS21a7bByiHbz5B9tCbDF/0miOAdZYlsF7Et73hlum3t2ZqdRXUa2TXZEeizBmyML9mL
TPCn4uxEyWVGhbcNMQgzrVtbIuPIBG2EUqW1d+a9gqu3cAbdsZw4BELb2tAOyDTkxr3IyKNYzLz8
kQaR/gig4Hu5SznMFSeDjS/3/rl5Rffy77pXIF4Y/cqarEq/9YfMWROIGKcLw0k0htnznHDGpWx2
1dVZKtegquPjKz2DjHmyrygaWcIwjj2IBkxBppHQPGAqOfCJb20YYm5rWuIm6VYAjsOBx8XrKWoY
XNWuccBTHJWvqOMgCFhA+Ek/9fInlTofvq9tvePI0SX2ZQ+nm3W7uMtDznTCbm6sAcq2iDqFtFsb
bj0hTfGRAR5ziOLt1ijEDexbm8rjMSbBzeYDBE7qy5D4XT4DQhSAXCAixDVM4cb6neGfdyBmjG9C
FVDJ04GjdTFF8Pn++SLLf9PpMri8qnYL3QQXdvsMfunBlYmFVQjpsktnRrcZkz4QFYKQY14Rs3g9
D3blXHkU+3d8PbTneKtqpGC7pz1T2PofdKGS9Tef+V/ez2+tZeQyZjnGtHZ7iyuJAc3FarVyALmj
EZZHFH1G6pJhQKynY0CiUo8gLIr4W+9fU1IB5iDTAEX7KeEaiU8bTl5IZ+VeTb8k9+KmPho5GCJX
5qytVynuIh5zcH+EStJL+6C4JFK99CAAxz/AHyS0+ZRwKPYJLXW9jC67xSMLpNlUsU8so9RRZzq0
TXJhr7CabNKT6nCqxPLLzGvyhGJf/mhophxo2SEFmKP5nqAIkOaRkT0P6ymTQeVFhrrlOISRKOld
c/YrcijSY9dtCj1kCqQXbzmzz8mNLyJ9svMqBc0Dva3hc3JVanQsbowrT1iYbPYS1OkfIrxhAO2U
gMX9Nd5QEr1yVxmqL0h3cxYRMc+QCZvhsKVJOAeruS+K+3wIUusYX1zexnb6Qc+h2qehbOMmcWqX
vhi9xSb2YGlyiKnvtOleoRkwo2j0UY7G+Z7x5EDEE6JzkJ/mqVK3KW6gK7BEP76FqL7MEB81u47t
9YQLYKFl6BdoS0E1gDtBTkr8hY0zmLBApBAUM4JLWAf2FibZVF79/p9vfMn674sLqhNFNxVdMy1N
v33/lxt/WVvSYEZu/HRX7eJA8yUQ9b5GoR8pQcPETLYrep3jXjgNz+ofhomS/DeiEkPURE3TdPGm
Uvmtw9wmil7F7W1tI6SAzgE3+eCAlq8UbGk/anqO7Qf+c1N64Kq3s6/RL6FduIYNhbcD2qNPvfFL
L8CN3VXX8FbpykfQBpdvzioo8yXJWVjB3jltccQDvB47K4YFm2b6gn1K99rYwRVoMPYtDhW2RvmD
m95PUKJMexB47XzCtShoQX8/GdspAO/FsLVnN683ch7g4WD++Gl0PnOO7LRwaLU2HDcrTrOJdiqG
PUQseg5gbm2jZo0lw9TmLGvT+aoUTFFY4G36kLeBGErpZENnaOJgfAFASUvu6ptqQC+sqEOk3TTM
kBSuhO2SEif5Vg9Yj2Gbr2hol71ag1rBjJOwRf9W/oJqoX0yO4lLwEgWDMsflkwdrdPvQ5W/fHS/
DVUuGNDS621b4ojuDu805NqdDniYjflbf2NLImHmJg4yOHGmnji5NM+vtOCFw6C6SrGft6wmpaMd
xPv8o6fJ3vrdS5fvZLpo5MljPCLjbzd/o4EVyJRjEOVoKOMqd32UP+joXsOE8FYqJtG0p+fbCeDC
GeylwVhLGGn9hxmS9FPT/tsQid9XsdgdTCRVxm9bBHi3WBggyrvSkfkFjAnJn28rgvYSv9GSyp5I
MpjeC9GDZY1BmK426wJbdEonCQeQ6SzyBj9Uxkga2xIKJ5vJ9IaO1gOTarbXo+mR9s5Rq3XpnND+
OmecqhtnjhrHOl8D3c19GJi04wgUIHPCk+hEA+giuiscIw7vpW0c5i1gSj9lry13zBN8lvMgP3LL
Xh9Vl5iUXRxKG+2uBW72ZjxiHdMf0IWcsij9OBGxVxCl/iTsVbJEdmQ/4lay6yANmHTY1dkKaM3E
n0DlbHE7fKRh+mzty4eEgoHgbgfZzGF5KCMihg4Ig2rOvDTdr/Y1wlPjL891kO+J9POFSN5ijwno
ooXMSV2NEo9pop975WcJ/pel0hZD4v16Vl6ckdvG46wSGFF8ILPeONWOvp1CborjrSAWIsYhmzxI
UiYeENOoTJwmXJ7T4A8Lpfy3K6UBcJq8DZRwvw+YhWFUVUNMLLr99vTNDIxuigUvMXbwpq+v9MoW
f+bApmnn0XpvQuGVYRW7YU/DL5I97IBIAlqMUS3mRz+mEdoE7ReyuWV+lAmEhv+LquyThujlpL8j
F6tPxierBwkeqU1yKR2N9oir9KZmIJuR9rXT29BAwanarcQ/UzdTMa3vhE43D+13rLopC0UDasMr
e5dl78KjIezwGOzz2ge8XE1h8jpjzMkdcWCKq7JS3Yri5YEiunjNP8D3SPRqSBq9nfTGd+udFiAH
KaF/p7uVtC83rKZBgajdWXfgnB7kaKn3660NckvNbjZ9cn/LSUZQ9MGsoUrCUT0kFomgZFM4lms8
/OFD+lkL//6QSjycumwaJL2Kv21nadyD/7owpMl3OYPeOfKvB40cous7FJVB2qMPufRIbsOUQ8Pg
X6tDO9w1PUpmL3bEN9iiJEsTRY0sx06TL2K/jIbel1uSiRsHGWw2g+M7F5/TMQoVnaEjI4M8VMih
Fp25ZHZy6OJz2m0NNahUTCBR3LvlS1bCFmBTd1u8HnlAaVY1Hgpe9IGoXsaINaJxAGsnOc1P//LB
QDD1cpEHJ3Fljh737MP0zkhHGemusTK2gUUgMapgu0XjkXqzRTwJDVnfoG4951WQ8Ahu6Vpwxnko
me9TLpbuLAfae3fMXtUXeEPwR1hHHoxdF1ZvdWFf9n+SSMi3OvW/fR5oVy3TVA3TMn47u6zW1dR0
AUM0Jc9OPOeWLW/iQHU42rKtOtX2tsoU0fSqUtpx+GPqpD2RrRL94cb420JD+uWN3Ibwv9Q5BpnQ
oDa4MeRAYIroATTySfFms6pQurjx2xWtC91S7lwCPoqd9Jk8oRla3bUPQdtyRgJieeQQwzX3bl2C
NzqS2PoZBS94BqCK29Mr54SMTvYmjsQooU73BY9eJ4pxTbvNIrpXUv70H8kbjU04y/r/Iey8dhvX
snX9RASYwy0zlS3ZcrghbJctRomZIp/+fKyLs1d7FVYBG43u3V3LZYmcc4w/Un9D8q1tPaEWk12R
KRNb9aH7mLZE4lUsQCaIPzsweh+bF7QFeniHMAZh4Bzh82J2SD+zo74uAqkidYwt1lbR7rROtTP3
kyuzlSee8gvGsMHmQY3qCtMTg6byAkVBZGBee5QaaGyCFwLaHNSgA1DF7z85resT57zkgs69Kw7h
4X9Rr8jLfPBfj8aPV7UY66qi+c9yW4Tv4fjeA/t8GwMLDWIsCFtG7GPrp4/6afCs1c0vAvacUPjG
0aV/LATk3x6RP/598JSoRDgbivpjFB1wX16ajifkupldRjCfEy4wAsz9jhAZf5metOWf9u/f/v9+
2o/pSeuqMlWu/DQCTBj4SXZIPI7+eNW8LuvTeCSpJfOLZwn0i6uVxhXVHoLOo6OT1JKArG0H9IYB
a2Xt2i9AH9dEeHN9KLj+Ne6CdelQHeMr5xL11ibzcF45aIR8Wkq5osDgX//74/vjBs3e/P8/vh9v
elNf4rTHpMEvVB6tE66NI/xi9TjuyI+WDwwq8qt8Qh7Ec6490ffGTFgHSe797aM1/jSYSmhWuAcs
0ZJ+qlayNM5GZeLBIn2FskzSTe4SshH61mPVrxbhn6tDdCfWViWOZ7TpwXpc+MfCxVAmoqI8JQWV
ebbKe+FWH93s0uqHMsL6FD2QrJKIVtMuXsVvyV1CWhycmyD1BRgGbCeBznwDopuiN/kkPOrGKvyp
fhKyf2FFtodvaUGmOQ/o75YqByyWjMEKTemDSJOi9ZeHWv7h1Pwt4TFk3RBlCZcAj/aPt6w2Okk0
LwLx9gUXlrugVSUPUbMM7VQOENUHijB5/M1QqSGNoe7DbkiHSR0FJoTG50VFYsUuipRr6grUz9yj
Md+Bi7DhRDyPj+pa/6QhqwFf8oEPAMWyd+VcfCONn37xeRpvFfao4qAWZ1BI9YtmZNC5IpCX1MTt
nC6CAbU/5vUZBeG9C+h9G7CvBU3nmRlceKhd3nNwIqcQfYl/5VA1N/KneZj2GH5obNJqvx7C1JFW
KrPNjsQWxMcdrOGrcUQO85U7vDrfRsYkFoIt0HjOtwQh2HlEdcvctBZmoaDl7WK4psAGISSLBFMM
ujSaxw1X+KLE9pOeFVoOEJIn13Ds6fq6B/EjwnAdVt7HwaMHJOCr0GncYcmTeCxIt308VTlhsixF
/vyu4hAv/WbXA46JLjd7jPINh3FhPsUBibGodR6J2sFtZiOrBKD29YCkn3IBC0aUyl9c0SAD+K7l
j9i5fPSOSx5x46pIxmauKvR2MeF1W7EnSXgn3Y4X9f2af8bt6X4PSVq9PUJZXyJwtM4x6FFRw5Qd
hOZIXIeMDQGXc47D4i8nnWr+aQYAUxMNBREZFXU/DtZLXGe9ofIIItNAJkzZKSKkkezl3MUG0Q0A
3KB/+u2o6chLUeSQXBSqcJFUfpu/RLhlSrnLCnPCOpVfKqg/KZ8QetOtUHuUBBF2ksk7vRd3vbEj
wkW+hzS4NiAp11+dC1nMf1kapP1J7sUTlsQm2DSCcG36qhRaYUo8hBPsBx7ZgusuOQI4bvFg3LLd
TTiOsIbX9lTzBRExxGkR2zHeR5fta0WjMpZg94qiEI7ozGxQLfOAd5HchWkrPNpPCbC0lzuOPmXl
tcYb/Jb7/OcVih7qxqnMC5Ov+gB6DRWs0Mw1hbPhAJoiHKOgUKR2Uad13YbUF25RzugNLgq7lPnE
cMJWLsCqGJFkQqGeZV+ydWwiATbPQvIK+qZyvPaojhcqZemGHRZECdSgBmbgDSZOt14eCdJa0SkA
GgoE3QZpFWW3Iweofau8XnwyGwehcPeFLTcV/bihIXItc1FhQLge4volQz2HHBh7RUbZGjExtga8
fPl1yVAXOXLh4M7oSHe92AQdeUj2J3RQwC5wcK13X93x2pD4gBsZnN8g5xWAktMGukeU1nm/Jz8r
icH/vBJJO9licGPAf/N2vEA2RRd2luot5vOMPYU/OHymgk8UBqsvmeclrDud1X6NFOEG84mG5OaK
Iq13Doj9HbbANcYVv6bxK019PEsNTa2GA2My8ImaQY9DIpiMKOeO5uFoxMekOo3j6nrKA20LKVRf
ny747/SVfl9Nin39bjcyShwM5vU2r7cVZ9JwGgx/ucOX6xn3AavGYODbdGq0ExcUbEjDenVPrIqc
+GSAaKxIROVq+7ikGMWlMxlcdoTz6xgQUOgtcDoPB4XVJvXWHWmtGx09iOqT44q4e6kBh3X8TeOq
aI7ue+oDhiXMgTfvq7yhe3RbiCJk6wS45356jVr+bop/Xc1fl1skoVZMV6mLeqn7AuHyR4+2Dgh/
lPJgziT/xQALEim8oPjTmzUfcgO/RJjRQzvbjUvPPMG/U324XBBROePi2SHsJ1gQr2BRIsUP1a9s
qXZwlzxMdGbFA90y5PeJK/EdjRM/JHHQMfUPqPBpUTQlevw8SqswrpSiLaOIuLm8TTnsGVlTnV0E
RGswN5YeaAxkMJyOypwPD6p6I6IKQjuc5tew1M+6FWhD6utvJLEAwEwi8Q5hx3QkEfR7FlCIsfii
rEv3i6iQL2zw2htAtHoCdhvZm2oCVpDmY0wiIL97nJoVocqAw+3ksiGnBqY2f67fc6RKDOevpQv9
h4Z1Rk1N50t8Jo2kuoeECmW3QBMOYhNS6u2TdgfYm/cBilEWpfIADXjz++m71QMu3ccE3JmhYhka
CK+ic8utnobCw2+iDJEuOq34IJMlymNsWm6VHv57tPs9+f6cVcnW0wjepT5cVX4gX7LZFKos4LST
FHp9QCZt/kJ03yR8Z/SougoHz3cC1kmVzByR55CRtuyxzMLs5jYuWPZea+Go0tymrxtMKD7Vjwb1
ybQXIJxvYRHcYnhadkHOGmSN34TJoxfQ7q9K/xsT++/fSPnTiCjjY1Q1IvFNU/zhYblrJrXIFD1D
9/Q4VTQ6i2woEuHUPVaPuVdzMKCAGdbzMxEPSPntC1FT1ObMDojYCHN1yH3CX6Rf1uFve4j6x9VA
YWzVJU3XSIr7MbLNN4U0l4z5NX5D1s/syuerdauUjb2aiXnfIDdVUPnrOkVRNtGN0kwRwMIUEW9l
tsibib+Fd7UBqJT2JYPI6I/N5dAnLxlq8u0iRrOnr5jBT5IQ+wqvg/SZqqBG91dEZEXzrAssq0NU
ppRtEKRjja19GV8t5V24Rn3vypmtnhR9BbDUXCNr3KAAS8ieRPbmQREjgJC80jc/5GcSL+jhTVam
Fx/hyZMVhwy6n9crmuuGUNankf7Swh+kFWGRce+UQ3Br3AG6wwzETwvnPYllvLJCSNb/umhOqnbQ
hu8FIoG5CbXNHKYsvJD0HswoMnagNmPdXV+65+Q7kaG3NLpJNMAxhow4HOcXOgar3id+AjXJpXk0
QS6LE3iVUuP49KQ5Gsd1XRPItb0qETkqEz9aXl8b/HMbsfLJUehQL7NDZQMSMafIj6Pic0Vd72dE
WfoYqPIXneizdSDVH9EUOUrx3b8lXpw/CUTTzV89qkl+fMAawPwl6b6k+BBEBGscBFbbJVyBEgK6
cB2DmwVVTRJiwye2a+BEYaCg/qZxe+5z1LcvlDncgJ1drBhIDzd9mH7rgdA7LUMdO/QJhEn2dW6F
V3kgZMgFLCKgARMI6vzGRCRI3YNbcSMhVeHTEmyL/BVcac3qGui7yp19lGJLMcQZuqGggAUhyH5c
c/LIzYog7dSH9ubqysqjoVJwzlGIfMLPO584OQxg2ue0ij2UP5vO5yv1bqvpPHqDz8bhUn3l0cZ8
L7m5bAOh4GHY6AFexO9qgwL6TEn2ofORdY/cN056kkVwighy8kMhV3LprwWWGF+GM3QCnA5NLYgI
bGEb+4waWjC8p4F5WGy4c2Bt4ak3TAALm6KuEYaz4pzYuPiPd2NjPCYbYy9/37zrEzGv6+GzPicb
Eriz1htA4w0+cnLwcXMtSlWkIPh770cEkMK233A8MAoanoHbZ3RxS34NB0rf3SQiwDqqzwQPePfQ
8vUV8hPkv2uuVLrSH6R9etROVbTg/z2uCFymtra/hW2IkREWk7+T9plsz50PkrhNuIkX5TdClptb
PHTf0jtqt2b9OTt3bxlY68qd8DIgx3AXRoK/rf6Q8K6qAfd8a9oXbhmn/kYfHdenEeqlw7dM6yrX
/WwXhSt/XBD77CaYv/lTGgdb4SXJm0CbAt3yi/TU07Ja4VTQr9uuouKULesv2+ofyUiFTdWimMJa
1oX/BenklAihPuGJVIOK0BgOt3fzvdtL4RwibgWh7iBZHL7rDUAnO8tfVhXqtP6AyihcCLqlgh9L
/8L4rc40yrJa5nWt9UgVbHx3cqp8E8tUlCH2dmpEhbx4i3LTr8tVjPTLONxIWM2jS7yT0SQTJ4my
08OfIXPpozJdxHJQBEybjKiKp6YPIq40dMeJM+NSNgPjVNDs9Q45dLU+OwIdR3epdZTw/nSzzyhE
v5aMRV5ungpsJgCn8NgFodBMUE7eu9rsAkyWdnEGMMwaatgdLNnzwHuwadOQMJGOpkUpTIr3ET87
7YGKb8QfOvNX0m2LO9dL7wjxXpoRR3oZ3fGTV1BOHWGYDeqMQhGn6ZxmcBALZ9xIrolLw1fY5sUa
iQduoGR7u2wXWbyXr8pAS57RWTWgG47BZcCKlmu74VfhKuyuc7GhigkEC0lR/nJJsc1Y6SLAJEAt
l3nWTpVFTMfagANvfMgTyb26CBC4yvgccP3a2ae4u3OCWKzbD7RfOMTRLhLsLHuA+tJ9sNcKkCAh
C7JoobGQ68qJS/wLyslF0u1Q5caa9i37luZq+HMcnbPVu+eRWDgxc2aBTHwaufXJ8M2REekuoAdO
G957wZn2BtJElwYySpRchKroZJbpHr1R5wgudnhBfdStz8aZQFddHSIZqbyn3Ldt7oBhsu0sfBgN
LxkWkZblkRHPknADYIeIDFqjUB3e9lq8U+kiBWCCe2sqfC7Yew7FzcunHUpREGkAtJKvuCBLV48w
KPDr5B/zF5W+U3siXiBbDUKoCcfUeBgqX09eUdoNQCUxxPB+nCVG2HOj+ZB8nQ8ChUGHxlN6d53s
zoMq0BCD4ULyENw3OTw6sS9hChjdgYfCbiNv6NJVdfETpjcyejdq95KLJ9UKWCUuVGBLeGoeFwx6
FFxKSWl6Iz5Fvi3H5ckK+AiYVUgGRqAueVekho48+XOxSkcedV/W91WOgOXUh1BsgB6UkYpQydyw
COA9uphyJO/RFb/chHUa0Sg6tCZIxgiDHpmviw4sJe7WSThbwa7X5LN2WOENhNLLAVpe/4JmS38E
2v55dCwoyD8IBksqzZs0cnRgUNgtvljH+IAmYoPM3PsHFe9Z7tdH9YxJMzGjLIVPyPw0MJiKqMX8
hBf3hPcE8SqabCTYBTs6UmocDlrr6K/0mSNx2ygMODgUvOVxX+Bd9bVQcCvbJZYkZ4mRocHMxoxJ
zqPgKl/wRAxlOj4sGAUaxbYLVoWcsHtAnMPTiMKvt3jDwSyOjGDQZG7HUOma3fdMEgArT+X2lp8i
xQQ56B3QDfATbdu7bYk33c7YOfBlKP128U9FXDc9rwVfLEQngkR3urw2fNYB0Y7EETS5axz+5u38
LVD5uZwoqi6qlrKMyz+VW7Em9XpuXGH8yBD5zncLeKR/cVJjnDGD6jCCndhWseX0WV884NzMUR8r
bat2+zrfifK6aU8GUYwN554EQXLb0MbFR/9Oz24j2urr9WORPxYemyYKNbFbj1GGKoj9uMC/ztY3
f90w538NF+eO3qjEBwKPE3+mlS0jRxaZ1ULDOhOslJt+kQEh73mPenqqtb+IeeQ/+FwhLv7vs/jx
DCaXpBXllmcQUHBlPln7KsJ1xzrdb2OXQ3bTvPe+ssMi4IyPTWB6/71Wqb/lOv/6MoipkS0yoA3j
t6ztHy9BNxs3cm7ZFPkyOjfX/YvBpA5y5l/Q5OC7Ywop3Vh8vZoeKVUyyk+Xlb9KQOAcoNAceytV
pxbRzGAFnQ9t7fZMkcZWTV4oU605N2jiFqOrGcztSjUW5dZ12LZK4ZDgP8KYTEGTeT3HBO4qv8Qb
jWCEQI2coR2RYVClG0C2HmeAyCNR3kmbdZtmcQYJzmh44sCDDlx83aZEpdqMeIgtatk30Y4DiHNO
joAcrK2Tb3BZAPjfNiqRW8+LaAPlPYI30UvI48TVQTg7naAAqpAcSLzg2NA5U9ophPylEVqA16Ie
8RFrAoLI27LZsaqRft8vKKDf6oj7wGdhjUvcr2TM4lG1CX1HeA7z62oyA3yIY/Zy2S5jagaUvEZl
cSPNLGyuyD79K0jPjZ/uIrMG6AOkT8Z32vnKF2gHyWv3QG3OBH+vR73XvycvxBvyj6963mnsntyA
oLXwF9fAvCLtDQicHoRovLLiB5MWVgGT+YXVqVuQn6x3sQYWM047IscwfbujB8nJSShgV7wTIex0
dBO7NOSNGgZX2s9XM6tHICcnOfniR0s+BU2UAV5dwEAU20voTILCW9hckGc32wFx0YWGktQZEZZH
6PK5n/m3mfXKxXDXSs7ObV/up/5xvD2R0TAMQK9Oizt9vG0NQkguqwz8Oyfj1sVgUDfbrFiV8ZYS
eIUys3RPGs0N0XfvZ4I3A0LxzFYeG+C9fTbEz2raQKPoHwK+mJnvxyNE2KwfZm0tTFtp3CBdnLLP
uwTSqkbDbTVfKfzccqxzE5vOXQ3mAC17tb47i9b7tqcZO57R24dyu5tvG+3+IBVraXzH9QDhSgfW
GbGbthIknghvmsjFcCbQS3178fE5Yg7MPHNyueTba5QMnih6Xe3qd09HQhM7Jmw6CzltiGi9qccS
9oyMsuJpx09LY5XGuwsya4ZG/mzddrd4OzS+qXgU7WkVNtFtg3NBhSyJyjwYas/4MLhH2RLrVRVT
UszLO0S9X7xLnlD5yhhi5piWmz7ocML1m6JgV8Ti0UWqFan4mlHvXAKNEpfBEwheYuZSC78mtuUS
dMUK8faisWTCB7mgFf7iN1yN+yT7HLvdHTCpCxgFM6J1B5cTIDcd0/BTMnmB5blnkLvzgvJ/uEEc
WYn++1z7k0OfbUSURNQ/EMO/pUH/ONb6+Z6qpg632U5If5po3Fr7ZMv78UD9oPXChE5h0dcI6Pe+
rOLzGyqTZ+XB/FT9el+adr/+26qk/Ik/VtChiVCcyJF+YnLQKU2POx8P07fxYnK6rZg/95AT0Gtn
WEp8gElMshMbIOALVqORUOxFYZ+21Ab7izsG1xQcHsYT4iA+hNfmiRNyvFGGs8hb/3ZP/16d/nU1
/OMv/ONuUqpurIWM+DAgIScNxy37CByiFigeoPti7vzvL0360yekkrBmkKsLKfVbKvSPL+3S6j2t
uZ3lor8hmK0PpGeD+eWcPopMpdcvc1dDsf9NJrb8Gj9/zX/+1B86E5HATG1U+amXc7cZIgQhwIiX
AGvlNzrP1aLv+8vvufwT//0TTQ1xrUyG8E+GVyrFbFBT5gmuzDfO0KOxH8E0p6f0DZTiAUMDNOcF
zNpO93/bmCX1XyOHsuQqa6qOaoKfb/0AK8t7b0nEzS4jxxWLU4vfEJ+bdmzMKM1PsRjEiKM4ozkv
7ixBPkQcvnrwdm4poX+4YO3kovoFrYHdHX/XsfqIs6C5rXpQM0wGwq86OzSYbvMXmXS5fkunH4nr
JalIIyBQwIjWkzM6r34jc9ANdoWLhI5vxE4ugjtIsCXKxGPP4xVIJAyjDs1T150aCvjlHa5N53ni
effpvfqcwr7y6H0nBQTZFn+aemd6hdZpw8EHOsnsTAXF2y1/HMPmqd5b35CJ+VJvEXaVY/Tna7xm
SKYKe8cASnws/BsNJhAMcqg8qkekqqm2Sbuwaz/F0qcRuJL9Ow2oDpLznKgvjKu49LKAKkE2yRgk
hKyLhQR2QQfQh/Sx16/GdZMHbDnXB07AUQ3w4/33MyWL//JD/P5aTdBnwHFJ1peX6x8vT53TviN3
EjTKG4MZOtc+uEFB4U9dogpsPVimSi1Mj6zHDhomE2Y/Q5+5AgpNWQNGD9tlhcuvXJEAgvAuZQ9v
EUG409F6VDAGM5ajsiCrfLaleF+0YcslB//aeNlIqi3+/K1Sh4kZSJd3FcEtlUBu8zLjSOKpwDs3
sdu5YPb1DgyT4C0s1LhVDhSGzhpqWIqkFe5xGF/kMuC/iS9Ht+gWXLC53hyYyuUWHv1FWVM+STuS
X+GOdqYtv7A4ggfjXZk129Q2UJj5fEjErVDumnZDpibEWOFq5uk+h/IFDcHbPf+m8Ajo9PM6Q0cR
jeA2Z+MNG6/Eh4c1AYCF2IuAUqLOmRm/hUDfY8sjzwvlmYV681WVwSHdW/pUYbK7HcD5LeIxtE/T
LewUZegUWfFhmPDsEbWKJdrvGMqaCDxjMrjCwxwO3B6+0G0uNdtIzzgIFlMWdhxtJStbA+804YWx
p4NB3U/kJKuVo5QbmfwGmC4cBqArzNAFSE+wdB9h2kcyDvVL9srIGYq1VH5X12gMWyBOv/yYPhR6
Fjp8Zu5/P3woqn+eaMvDp8m6ioBHV7l5//fh68ssvdUjZ0oSlS0pbAUe5DXNEi7gZT66Y/chA7ug
hMcjwJerRpgbiz3d5sWafMXQfNXd2h1fJh+XX/ZNyGJ+wTxWezRoXklhRP+wGHddnraxjMAXVOUl
hn+MO0IBfIq444EgXXxm9njCdgcvYj1WIHoWycwjLoOnm7rt8EbuNeiw6xpbYr1gwgSNX6JE8cYi
0BluZjSk71Oy1VOHHb9QQ+W5LtkfZX+8B2K5KVlfxufKcEt87JxCI8s21MjS7LaqL6FE9PWV1eRV
LmllpTbA7cQzR2jhwBYz6tv0Oyk+KnNfJC6AM2bwtY+OHnZbeqaSAflwjJPr5o00wsP9Hlp1d5P9
BhgayQFGUfrRzoYFU24Pw6+G4ZImEugwfYsMBQ9gGuiPd2vNWEwRMzZQWT+o5EWidEJzjHznTkmf
lxi8rk57e9Ie2Eyk6D55OjUF4552r/QeyB1V6J8mhy0hJzxk02QnHLIN86rTUJhSM7+y4E3nzI34
Eclzj9aVJ9HYWPy34qHvaLleK8YDhn7ceSE9aL1E3POGsAP5/giRxSmNEn0MRMURAoSvRr7LX6oS
osLWmk2ZvgGWKfP2/j17Q0B9fMZMSyVSj4mu92gI0UFhY7RhoLXVQ2oGeK5TdiZX7hEbOfeegJfw
TnBlNPC0IcFR2o3UU6n5dgXYSncjv0pO07N/YV6/himZLomvsXfypSLWFbbg8eVOuB17Dpq7nRl+
V59HNLmJUi4LDDxPgu/qfURxCJfSRyRoakUwtStNfMgROciL8/7uVRZgy7EnngAAQw4unwQXaMDQ
eyKbHBk4OHH4e45Ya9kRa/bOzG61FYek2AOgsnpHkP2k3wt+2CY+J2fXcAGtTMu7kM/DMhB/JQP/
gBVHxOVOXCsJ62TrIRbrB8POiidZX1uxL+qPRuyb7WHiYJ0OpFHbSv8qjr+EIVLMTfagdLj7YNRw
NJucwbIju4iYsbsKSCuouUADQzAZHxQeB6Re3Gg3Vltn8u66p2qugdBDdtDGXn9V7YOy0b/Su2ew
euhbAmAAxMpTc1DW3Hugaz3v1OP9ZficgatEh192sFbSr3HiBViuzyB7u6dOa4Y9NQJ22niTBp+J
TOUquRONNanydLvjvEZcXdVRbHQPaX36q2ng9z35P8MZR5mu6yJ8Lvm8pvmDaL7lQn+dxSx2iybs
f2fGlHQ0Xum/WU5YpfcmlnqB/KviRLORbZBcEofKfjlWbfhlcG1md+ixJKqiWUGUcZZQBcwP+m1z
rUIuXlFAYJx71DtrsIbrkuwoNCO1V3UnPTkpi5xWzLFnExIQ5mQnkcGIjM0b6D13ZKR+JhetBxTY
2IMaFcuCDlIYEX6EVx5+l54RTyQNCu3MWHtTwltjD57ud1/WtHjrIDYv2VsHuwbY0djNkvbqqq7o
j0R7ksUfTkwwi4rdbw1snrb5Qi0AAQM1Gg2CcWClrF8d+WL8254Sq2bRVfDyZgvfeT3LPosgVAtC
OmBrmT/J4JiSwAkFpi04bpetybXl1kPij7S0txBJHRTUxCg+8DdMEUb+y7SWXcWkvy+sWdT4RTrk
iFB1chcaYEbrmmRdrnoZ7UHqTqafKiFhqRMn6/SXq036l+b5x+OwjF3/GKtKVUy6+AbGc4eCptoR
coMuhlQlwwlRkF2sMdmjOBZyXGc2V9J/36zy75vz34+jhUGC/g5LVn9M63TTXdV44OerW37lu0vu
yGbhrHIvxQiM7046xbCzmQPGaad+DP8FGOWrBPdxJD7hfFv0dP68GYNuQxARUj3uoXTNkLyq38UV
7d4Q03v6NrAhF4gdOUOaQ/zAs8ekePXzEJVfeAuup+4ZuYIP3+0QILLSQrI6wboppTlMszNETUQE
CbOGg0xmjePYRXCww/hwvDvHdDXu0gfjgyZZu8NRbPq94N5OZKNETFRLTIH2UIVldMH1PXuKVwX9
xwKe37GxBMox33zOa8DwQPXJWUGuCS7GWIP4xEcWVQJMAJU9m4cY0CxiRlz+P4I3PqXcRvsEKRkh
EWJURkTHPGuehmaHkkffesCJPmCbfTUjy7k+Y2EO4KVX6n75xxorwGGGVNFN7K+M5MTRHv3boQTo
wQjlYC9/KLYysZXTbosooApe9Y21zSO85uFifCPxKKAzofjib/wqhsKv7grXZLjj6rLPP2ov35H7
5F4frAiFFIwAWyaFoSHaiwtpNKMzHefX/36WJOuPYC9WKEk2NUPSIW1/PszVVEjpYLl541+lDdlv
IqdaGZhpdEWkgpHbEs8DfY+NS8pMRn1GRQUpC5plj1WAZikDZ5CF2u7bj7mnMEA+N9RYdAF6F6F+
MLjNRk9Zhr7ro1aQmOVOHsmTOwo8kGWQcIr3yjVIJkYtd2b0gE+p3yDF0XbxZDMiR8CED7OLHYL/
xVuPtKC4rMEx7y/j5KTfBYARWgexeQaoIt8LFIWfz7+qyDwFsg4BG839jJhAaFb8ndgsJNfqFjFd
9mAtSacxf5338r38Rty1SNsQaeX1DhazENEGTH6KXavjCD6zv2FUbY/TG2De7JF62wZElLsttj+r
3hrJMd8Vv5qNdpI1YsLsYUNlAycv4Qs7misH6aCiy+6iMRCQPF88VV+Lq56zq6+9djNU5C0SmsAr
q51VM0R0+dF+mI6+FSI+4vvePKpHUOfDvF/SeCUQ8F+MX69LsNL9Qf1UbYvqO+4SQsifCPlEnegg
A3lk4kbxpJUuE2qYBSzb4IxEluBowZK6Kvd1iMaADO0SdQsyW4oJf/Pj37qxlr+7XyzjFNeHuTc/
A5ElLiZjxOQpR/K6O1g6qDD6PDtdmVFpeNmJAusmDlC/8E0jrbHoeL2H9OXQgJORzUcVTOtrfgpG
f7OhfuHP3dsXNgmQfqYeFIoo3F2k39gsV0nQPy/qlem8XGgwOswMV/9GVDpiOd4Q5neUx3DH/dZc
VPHJAR0/kj7Ugx4hWsS2pdHEEIYlCr4ItfbGWuWLOekwpyemOW8ybZrt7OXdhQ1iHSfz4hXn3YLN
ItPYoXtbybsrnOn4eaUQu6VWCIgWGeTzDX0W3wp6YCyZG+YReHiFjx7v4gd9Tos82CAhmJYPVj70
JvcTVMNtomhzxZY2GYt2J+ZZZZdOfNSMjRDKWI5JuEffyJ+Gd0JFRx74J5IdzEzIzknYhLBDpeNO
rvQ+6qG1GzCZSKvOylkjkBtByxDbaT6N68yD1SW4Gp+xd/d7MYylLRXLOcoBLNQ4W93LCkvSA+s1
AT+gIjCPKTwF9+mBPYZTqSWkBBDRx5+Lmk557FQdUq4NSHgi2+2KPlVx5OOSSbe8Cw6pmF27RiT8
OzwLeXLAgoBx+QDVdiDiAq7dZop1igcdRYobYmoW/bZFc91iegHMC6mQNW4YC8/GdOI35rr6Isy/
QnjDiY3TBO7rRt4MqiDi/x1IusMSVJWTEOnUT2ZUoOPhN/iFz/xr6volQ6ojozgJ29s72dRsc/XO
+iWDeaDK0Ffsej6aMvxKymlyLOWcYiHj/OJGzYtTnYcFJxX68SXeTlnGKetMWLYjwEaYiy583jEj
5fyG5iWYU3aRK9Eald+icEaASngh6X4eKR01z+q3cVpCGxYFRBxcET2o0GRYVCIFiVSDf2D6SGBn
Fn+fU/ZHpOrpG8MPBe+kIqDtB+CxwQCQyujW4VKHnBirrguK1luotTENBXNF+ObApb6AhmKxZm3E
Lpx+tNixq7P8kZfb+I4N5B3MFMsmfplBgdRjDS3PmkBGUkB/zcJXZNWGdEvGFlski/gihzymBkb0
RV2PsHvBIJn8ACi41HmTBqLF8KNyqnI5DMJTy2mIwZ1RzdPRgLkz0jVlHb9wmGHnlfBCSzuZcDgg
/01neXLlYiu6RnJn3z6Ip4OqAlIapLUOpOOOJDou/+j0FkBojWii+uobPUj+LH01WwOFQ81ISril
5S6At6PwwQ/fgooQoyLQZ728UsPXnH7G6pqVCY4MWwsKNFZh50a3g/x0zelstSdSC3B819x4TdTg
jl7JDuOPL6Ayq5fgcC1+yDU7e70pq144wOT1C+9iV0aEA6+cwvy5GB4BMh04dtlYpfJRlo4p9z4J
OdRT1xswmGf8zcwOqN3X+hU+0RNN562lFmY4JmxCBr1xsKL8Dgcpg6GgW8DNUWOyTXASBNrL9MYN
TIxmQ4Qd0DDnjeLdLweCAHnpiTlvx83wNBxpDQDELRAh98T0yq/CklHeuhNfk0+wYQ+ZgxFho9/2
o7L5LVgW8pWMvgNdRhnclPU9ZK0l86jdoDajoIzOTR7WsKNYb4An9eKbLR/SL5RfzEKbZPAveaCr
tlxEw+yj4ISxROzK92X2O+0SJhReBurbAh5H3LHrLBIdIgT4uLl1twmnLP0Fu+Uoz3fNY7e5Hjqi
8HjnpfUQ3lZNBLt6UR7T8Oq3XzPbySJNHDboKq9c9+i8g8vK4I54vocGUorrLpv536OZ7N5xeAaG
hw3nXWi2/GVCEu1XaJ4nginNXdLvq/FhkqPFOKYkvC/wd4Jd8moCPbNJWDymmIa30rnE985+Sq4h
GDRhUQDkgJcHPMYSn/EDUiQXf8+seYTxjSKmaL9JAgUzhsQXpTo9Fc/0rD5X7Ec3Mj01zpWd5ONu
QUGYfsswyvRY7Gd5C5qJ5LYndtSHA0OkE78j3VT5rvOn+yUgoHf+5JM1QD8gJEnSqX1Cau/DIrJD
t6WBJOXo0wZyCrwRHq33uB8UeG7BWZxfM+0VCIzXtHNPtz36UCYrhPneheeCoAfFvZfRNEQ5vxIX
H2mbXn5Eg8WfAQvPjgRxwMFnv0qwkbD6mOS3NN7ECiT4yDVR843wpA5Hsd5pGhI5p5EZQtxOWJEw
O5MCleprqORRIeihPQ6MYsjzPlFS5Qw9H9oQLpAYcXT6lmzLM2HojyTWcBpo0WV/B/Sq/IHCVO6B
+NRUBLRXiZ1gjC2C5lPv3y/XLxVb3LgZ0dXxmwySfbsFFhg9erb6SzZe4mTLVHB/XTQ06GkSsBdy
rkHqnVJ8ISfEYnqHhsc6D8/BzqI801GsTQwxOGiIfTmUlS8x7qQk4VE2vxaIGp9pAL7Yi6Yg9UwC
EGrvIpynbE2NTAKNih70nTwB+jVpvqAX7yPbzyECCN6XNLeBE9byZ0elQNC+9q6x0n/lxBE3sdtJ
y84Ecc8R89p5hOkRKwr+3EtrzPtZUE4v95w1qyrIalR6xm3piQ/mtqMfgKu8f8DCLrXvPd7I+3Ou
YBkk/v+ZRDYrmCmXQOdDswFXslXvppRANS59ZEQESGPScoQ8mC9fmgD4/j38P9LOozdyLF3Tf2XQ
ezboDXDvLBTeKkJe2hCSUknvPX/9PCergVKENIpbM5tGZWdKh+Rxn3lNtIYYzXNQBTdmig2efKKS
4tXr1EEEuHbm7WBQjXnGSs0vFnR1dPTkCukDX64wewrR7EIEiOic7skHDuntDIZ1C3CGPhYEOj+F
Oor56wQEnZ4vg3GOGYxEDOGiYTSscHjk+xM7DvYs7h+akCwUT5OJB8PlCqg5eEArxGAEpciVHWxM
65o7zcAVBYna7iEef8mECxXaPpt4DtemCjZ9fpu9Bx4JFfQ8K32xbPxMZxV5ZDBDmFKByzcFEU4m
12//UHPBMtPsA6M4+Fs3BoH5UKsUdvdCyJYMwgDJX28TCEw5LKGJkk2VfoawQLSKWpBySP9o3QQp
4jpNBTIhovelzSJ/KhgAULLTmR1PkMULlLlUEN8KAaVevbbVvQ9s0wb4QsscTbellK0ld+qwk6OJ
tOfZiRNe4Mwt+kmorExK/vZkAKvxDqsInCaSfLCEbVoPuB7NbMoTAyiL1ehsOndphMdRpg7X3unp
nQTJp0brjyeaknSHQk5xlSwsIck0UjLHfpmeDVUNlA4e67equu/wCahJ8rlP2yP+S6mNpt7cmYzy
ogXSJ1UbNAqoJ9OygbGULTVj3a78CevdQA2MAglI53LEvHwGtYuStbO3bihHAYB+8JqZXi5aG9VF
hHnx0Vh6TwldGOj92lbhY41zar8uNf8UJxYK+8O8RhUdxdGJeS2YOu2srOFZTvt46mCybCywmIIa
y8UAJoho0yfseACv2BEpMXiw6kiK6B+ztdQUAHjPs8HAYRc9k19k2TqAiJ+6S6IaOLTGk35EogTU
5GOa3ljWrKs3EX0kk0Mxn9jUoeJ9DvHTvslA7VvySyjtU7TjjU2GZAbcqpDi96JgJcARblZBTs+Q
iNA3Xtg9KCvtB7RbPHAqDBomM8mdZdrUig/E8H57zb1bMivdvBPX8MJuF7a0xjgpd28V9TkNH10D
EZL5nzJcrjxpoPLRBY0MyAcbcOCdckB0h8ZVNpGlNRrVD1WzsbpnDwe+fDkSExHpfAjkBUF6WV5V
y1xwwKnCb/2tI1jnANsFXzJ6CVBulTlyrtyjfvQeCV3UfbM2j4SCPDkFQDxFaC41+IYde+NW7+Zl
welifeTtFrtBE1+oSlq35iZCac/ksK7VdGpXT0NxhJLp3IK0Mc1VWe09JIFRbcYI29jhGOgvTPmg
1TdmudOlnVQeCsi6wRzrnSZ7yoF7gemi9odCgnVAfRFhJ8y9QC+9AOea4xDgcR6r7nUDTRd973wO
vtGRSXgXnRCNBvcyL9BYpqbIMjHniUL4cvScFea00nBdV1ix7mNQbM4kITnPFu57+7sR1JNg3KMu
m7r7TPvtZs/0knHVGtLnjs5Hh5c2dDvKAbccax3wVtilkK/owqDzMh+9J5n8t2IvHAnUioANSqhs
f6TOYywfvQgqR/iUhIvGWyfdLnTvfIrCQkeXWB7AhWvc2MOjfgdYJ9sgg1ZOfBvHra3D24lpW9Ye
v/dWt1Z1dRMqd0k0V5tZQkO1mw39nQ09DR7JDtlliqqUUTMmeQi3Qbh1Ognw7VVEDRcMXL0VbQ7U
KmKcvQ/0WKC8oV9p1gsOibu01sl+l1xh1pSFC8ZVWjATUGII2jvqyQsALsi0oUKMF6k/JXUhmGrr
59DcmqhweMp9TvdtWYNxx7uan5qRb+QL5eA9WrcyqII4fAFbAiyT4hoKHmB3Zh4Z7bqibA53JlzH
2t4HYcB84byVbFhemIhR0kuTzQh2HvUjBOE8MsktVA3jgaQMaFtqvFnZUVgbSLNK3qkA/GVQdshR
0ZRut8YcN7Yof4Dz6DC4uxPVqWZH7O8EL4O8wIGlJpxDkhV2jmUtvFdqrBOVVnT4WHaPKeKgJXN7
4xYAdWalOONXdX4k4/eAKNBBEWhDqFuhdNVyN3eb9ia9AVxyCHcE49ew12F13PPVUdsldMQhhOpt
PM9mzRuB6HivoMZtv+BBJtrf8Usw7fJZBkgSWXpkGUFhGRGU4Xaed3c+uk/BOyySxrtQjVbsLyAD
KHi0eC1dx2HaUuWz5kigjm3j6tA9kA6r11K5whm0hqRdARvdBOZT30woIdB367KpQ2kBtAY8CWJx
a5KaODngurM27IeedL755VfXtKJlEIE0PQpnaua3MCs1e1dRpkky6h3THCYZHoG/B+FZJaHUYlXE
Se6r5z0N2QEJUMDjgBu0J3XmSg/eLAV8jRnFFaUU8xovFmkm4x5uPBlrBMZIlwVqxEuggSGbZH3Y
HvCN+Yh1ALEWwt00c7VfPkwWbnf+u5kKQll6g2J+qc8VCuuAVJqdsQh+xQ2wmFmwcMkuOtEtJvBO
r6MFo1mU32fKPYbrKClU79RR5L0c4RAMrNu5xvouN+ZI+8AmVZu1L7qZlAEhj4L6RIeG2rw6K471
Yw9JDlkDHOWpW45TkDSSD+N4DsmvVWeRueeBZYzTULy4Ndko03IGkA21V1j4JEPdNLWmKcDRcV5C
yCUQyxZhvnDY9rBagY9DlheqjEJ8laVUkPei90vP6XaA4T0jSnyrVskcBb+5wdtOR30KYvTngrT2
HXfn82oSq+1zb2Uwa0nuWU31tDA3JnkYZKtxpj8MFGq28W25SbbGPrxNH1Enc7fFDuDhDMmr9Pc4
XJF/XLX3VAJAcavuVLtQLdfMb9c62qJgo2WD5X4GqHHqyAsLgUZriylYV+0XKfkBEPJ99gJKCfgy
/VbuwOjRBrwxCR7I8iCcKG/xc2rMgPtib1OgW8KnvIl3GKPQsIG1SjtP8MiXZL4kSKBh4ODZJHPP
2YuGIJr+bFvk4tKtg91HBQodVZ0VtUcvxKz0yqPhQJfxBqQBVp7wRW3iSXqU/gHPBXuFnKxVPskK
rL2wW2jc+fgaGwunf9fLvVLfKtXUNxAJ5xrGiYZxxqXVPtDiix5CkSnF0KSoj9aUloerpkFMklqp
SwpgTHR7IWG/0E/D34KcSWcWENAfjVgPdCiw2amqbggtuWf+1O/pgkLBmdCBcbO52q9Y4fq1nM5B
g11Tbpv2BATwrlrauuEUJSkq4/CGduwaG3frifZBDRt4jYk2XUdcxANRkEKffEkdN5zrYEth8vMn
X5CMQnseERmOKEymuPQQmUNS8YCzak96/J7Hz3lVU9d4GRGe5h7NNla7ZqayVbvk1RA24Oz30WOE
0D0ztGUSHJCpTAEiARQIkSolYJ412nQErhDTVhIgyDik4lOP91FwE0qPTYBFzp7Tm/oO6jjU2zGA
1rNZCfgE4vgKWjws0U6odcXu0oZjSoOKLnJzldMVsmZAwOFnIuvdLuQNdav2I11jcLJKj/Zefww/
vHd9k4OPnoB0KmkVGMHEfVPQywfcNinvSQiB2FyNtwRGxJBRDnyGHhVHHATRPWoccOJb0RXQKDQA
UpnJvoDy+vIzDBH4qBhBkJeFr2B9+QVYKKlHhKKhZS0zuBGT8mW4o3hOaqFJYO9MBH7Dq4J5YmUP
1OmiYwmrh6JIJ17Eg4FBn4AGtjLRpHmV/g4rQkgwfrFQeiyJvL21D4lD3YTNtareN8M29kE7U3SZ
4Nw9SMR1Jh/Km9j6MkVoBnGHK8RQkhJvDTpL0cEjECy26HWrPXGJcg+vCPcbctUmXwn1HqF5vRgw
hKChIoqYyTxf2BNpSZ395xPM+q47bChgLDWgxrqmnvHs9aDPZF3FlwDtEvDdCbkPIl8oJ3UQhlP6
ULl/I+cPMOnJwgJ6MJT5CYld42p8hzBLfmtPW7qav/x6H5Bv6PshQiElm+sHbwFUrc9JlCZ26tEK
UNlLK4kPJBS+9Hm2MhaU62rASosBH48W1W34lrz1vVlMKYdMFE4MQdA3N3q+M1Fsdr1pIkjbV0OG
+AjByEYxybzwlqV5Ru698GxtXiMiqHsX4IlfAwcBECOesIX1sSKbZ4GDmfRmFcSjoGm61p6ac+ms
B3lNI8gXpk4He5ggy4tH0g4BZFHjy3jQlXXTYduSwiw8RBI3MLHapAflv0Hy8sPay4iESFfhrWBW
Zdt6+Z4+DFu8K4KV/eRVq656cppXiaiQpBCw36TY1bfZQpQO2wcq6jshTgnKCZYwMdxE+2Xum0da
+EIKCPQ60glBeqhgxuysbUycPPmFuRPJUbrVqwvy0V8vG/F9aMs6qCA6pnL+fWQtHAyrNgTWGmkr
HP7oohCei3z7yv9FB2Dab+P3EIIIDJe59S7k8Hpa9OieLUsYN6/dfXLTE4yjLIjS7qRa5PpqEAuC
mJtUMwOwDVztCo4apU7i8TltpwPmCjMqQxBQ9u0RkRmNajTcxZfuFqoYXe0xeWNb/mP489m7nl37
HUqQhpLwrs062HNQbG2iknimPQI7wVcMhUx4bbx8CnsLHrV54Vt/5f2J8bW/AdBnXXC57NpgBGzB
+DhqlbTZNkha7fk6pIUJis4LdQosNt3+fFjoXwKKs3HPgOZ+FNVOKYHZQ/cBNNWg3MVoJgvp4CXl
pXhlzYXbkbwy3tQZfh1wItGCfGkf7bW2VKUlt6d0Awm8nFNRUhaGeSRI7ZFIfupfqe7i+VlA9efi
g9+G+/avP0//jxzjd8F7mVXZ7/q/xI+9Z/lQBp5f/+//OvnTdf4BGKT8+Kh3r/n5vzz5QRzp/zP+
9LV+PfkDPc6gHo7NRzncfFRN/NcgGGmLf/k//cv/9fHnt9wN+cd//+s9a9Ja/DYvyNITS3fhl/t/
94S//Rje/Y84/qi+/NDHa1X/978M899Irega6qU2erKAx/71Hxt4nb+RNdCyCHXzH4pKCPkfF3hJ
+7eFb4DsODbUOweWBauwyv7YwEuK/G9VtXTDcWRo9RBY7H/iA6+dEhwM5Eoc0zGgwtgmevmcLqdh
dh2Ega7BkQd7+6gryXXqkhUkvX+nJM6LKbcklbpzL48JNlUh1Gm/cV5kC/LbkBZbq6d72WXqqsHm
z461o2wn+j6t3F2JaqWS31gDgWQmIc4Va8lLYA8IHmXzvpdvR116UfrmMQr9ZW4l177K7wzV6KEc
8ktniniHv2FS7GVbgcmAc6qiAY1HJeb0HYew9OJGSqOJ3cBEk8ND09fLAbmwQrU2nhevdKBSlaHj
WaxPCzC3n5YEYgCDl6WfPZa100BAjA+sBsE+1UIFAWn2s0AgHEszT7rAAwxTUztzs9vUiFaZlO0j
x1t5sbquoTq2hrHVQVNkWrjW9Hxmd+Yiz4znIlY3Dun6QMLsJ9Wd5+XY9618YAhxEr2Gqf9SmgGs
y6bauRZwwgrRSILW3imeSLDA5vUoUBGCGTK9WH94KVqOGP/3hZcUL3H6kW2bo5PlqiEqZJ0rzwd1
pg9t3wJDLOlLdwZkd0KcyqQKW3SW9+T7iG5VqOZ6iA2Oib8YewoYWH8DERxpXsXFotElcPLOUu0H
zN4kPORjSnMJVdLK16muGPJVkUJtDyPi32wfaMNTB42tyJEZs4958RQHv1RU1n5+s1P4upg9eBNs
DdUmllOtc/3JqFTCQEl5sbgLd/ng3Jvor0eIdWUwJdVYnhaes9Xidv3zsKc8oL+G1QRFTXMYVTsn
qZl5HJqqVlPRhm9oPKic3D1txcK+b9DbS5xLwn7GacL9ZcA/CfmnhDtLPU82UUwFzG0AEK/fUxVh
IvutLvyPAU1jNULVpidaVTwDk+1dmxTgw1LvqPRSgQZjPm0TBWlcPB0oyScyZBNOhQJf79jKfkU+
UkIVhde6qdG9JyWN6JpQD/WKeqoAJk6G6F526MiUWnMYh6cwy4E0w6gpukMhWWQoeOf18nxAugqI
rb4AvvIah82b31I2UTJ6q/aVjkmVEeMIhjbPz9PxdQ/bzqfp0M7OScvpK8O2+Tp9DMviWW2Amw/6
okY58ueBxGF0to9OBjoLgFLPdSN9YCA5eVNNCwMVolzTvwBdPT/2xaI2Wdqao1m2xf+eHolWbGd1
qMfg3BRYpSiSZ87x5/c4Ywj+tZ5MQ1a5pQzY4+c3C6dm1gU2fVqKFRiargGAQRu+ARyLIMEss/8n
5LlvXwv4IiwTYf9yjmEsXZk0ImJMwUpEyUSgBQcc0ZYScTzicjOqgrQFLs2ZCArP54yzzzZNi4MP
/OTp1xw1W68Gn68Z0HoIEu3Zsynx4NNSIzFaRpdi1NNYUXxZLjOhv4mNM+o2528Z5Y4TdIOMKCZ1
Y+h2SBuroJ6chVDjLzYX5vHr+Xc62llkOpZt7rUZoyn9o92zGC10ltqjae6DEq9Y616iK1rov1CV
u2pBroXQ+xPd2FjOsCwS8AQBGJ6xlDYpSqs/P9vXvXL6aOLRPx1Zju1Lg9bwaFK+I7SB3IQpfXbz
8yBfd/7nQUBYnQ7itbVUdL342jQZehO50hjkmfqSgu38eSTl54l1zivoXuRVhBIMZQxEIXUF10dK
8XUwkbPpfln9y+BtLBfHGfqkRlfe1kE8//98BPGInz6p7splParibeOImp18r4OPrtGUCqSVFG00
J3vI/aNsrocaQY38wrdWvoZqfGzFAtCOZpMun3+BqGoMXxsZPl6Jimg4BwNBe0ybtR/VhcWjfr3w
Tsc6e1XPzuLKsoZgYu+U92if3NAnoMMEqlXbaUJHqEeTW93WqBx+6MvLKvZfT43T8c/O4CIoOzMy
GD+0wfrWFR5pAKJSW723sDIMYuXqwtx+u11Uamu6adqqdh6itW6tF9bIgGhhrXEozg8w3abpUlvI
c3/ZrEC3giy8MOiXI5kdI4o7pmwQGpK4nC6oHPPEVNWDYOJ0JOxJ/2bW+iFO86fao0DbaeH9kOHi
F6AxbkMWageuccW0IAFL3S7O/yGPnMOTYI7cSiaos03D/EPx+bTAO19Re9dCDsLN4pvQAvZpU1vV
ROu38+laZUvTLtCqxSglyDdpCiYnk5dJns6CyAB31144zUWed3p5/IHckyPAkERr5Tw7qJLODEis
/Ykl08BociotBu7aPRIjmJK2rrasRh3oD3aIdOGDIJ2X8o2kctjGxrKlYTDQ+bToVhp0sLS2xLoW
sYVAWbl9dx03wW0A4DaSncXPE/tl9fLYZDWkVqSjlqKeBUSDHSmDZ1BzG3G51FtauFcuRV/vXkv/
8aEAtYVkWBNqpaTM57FXIRlmUVkgslpMUccgXtTUgcu2OBjOs1P6h96qUFCGWlLpB5lK8M8vanyd
IFWsGg1LLV1WzT8T+GnFBIUfq0pBG1wujU0dJOjGkZ/ESXAMoA/UElRM2nZBJdNmydoruc7mxNHA
utVJF+noIFvoyEv3hWbTM3yN4+eq15BEw4TOwR80tmAxyXjQpRbuLPQcvIM9ovfVSLsKOV1dRwE0
xmD2xbXuFQtVOOdRDd8DjEMzD93BgnsCqAwS9ogpzVsNu6J7SSfLipC4pCnSX3eZfuf3O8kC6z/0
kCn5t7KtXRArOiuciX2l6gRemm1rBGBfur+l58pBJjcSwpyQxIAY2saT2uSbCKvUDByO3R8aFCmC
sNxYPfZZmHVFqbFtUuPSiSPOzZNo7OxJzs71yCvVJml4Esq3U7rHsAIW4TSiDgz/EKW1xT+/Sc5G
PDvJnb5VvapiRBGQoatPB0fvkTOYmA85UEysl5f6tXTsH8JNU649cErzi0oVX8I08QxioZrkqOYX
67XRU+M0dlFFs62QQFQNMJqjRCiBgIK/pckHN7xWXJTlg32Y6HeO3AEbR6O80G8T+cOHClpD6Kvs
ZGGi7f7zFvrm2ShVQV9FAxIhXPlsRrTCTVu5xTe19uC6js0+pCvehv69YYLHyrtrIwdWVPcXdu6X
yM2hHqFTSSONNonKz8Jy3w69litWQo0UrxWEUhMwjBnQdce7kKx/c0SYosDjQAqVIeOdBaJVG6dp
mzCSP9wGiHvrcK4jrbswyteUylEhZqk6FRblGyuMIcu8TC8doKmZXEFtcl/d8Wi1T1lgT60BR2e3
ql8jx54pZb5JQEVodfxUJvLh5+lUv97p3Js8hUZiw5V1nu/4hj0kuSSitN7BXKqeVRo4UH+RmcNU
qmDMNCWOdcjrRtZUz8AXjDdF/jFU900Q4CPa0K8L8BBTFVqrQGDHUbtSteQubuKF3o8sQO/+5yf+
5sudPvFZEhMNSl/1nFB/EsN2i+8F5Nl5uYxW/lIoGkJzuTCi+I2np9DpiGdLojXKMShq5a8RWXNQ
fa/y6xZKqPouLZBHmtcozEIAnF/soXw9AE+GNs8ylsRodK8cGFpfCM85BanVBR4hy3ZSrBC+Aw9x
YUEo376sSWSpWYphkJqeBnmFZflZMBDk1R49c+KkFsHXoYfv5t952ipU3wKg7Fbbb4yqOThxv6+D
9tUNkBk0EFxyyr0OALat9Ashr/b15OFTmBY5OXaUypeNOeS5XweWC3fZRdCtosw7aNvejOBBgOAB
2j6EBWYaAy1EBHl9NCkc8BQdGISgmpuDfTS0a9OCrOw8ZDp4AhUUbnU3SgujhvBnLboQLUEQoI3n
PoaIHnsq+hEGajK+vIp9d2pqw3VJZz0Jb3of7TekMavyJuh+/7zavp4/JuUAsSUNRecCPptxa5Sl
PE/GgFiwWUkGyBIfgRzET38e5rttJC4XTbcs0bg4D+ZpT1PLLrBOofOIlMs0B8Yu8qQcJBOcIaB5
FyZQ+XOWnO0ji5gCTSyTCJli0unSktLU1NyRIQfEuXq1XMa9vEjQO+uVfmuo2iav0KNA/ttFQNeE
hqMV8lVvSfMe2FUbg8p3c9RGtR7ICbFAmkxpY6xHWQh1Pqv0cTPAZMZ1bz30NlGlebT0EAW+ZmEo
wWOd27scVbm4jnE+BnMBocHFKzJg2jNwRq2+IWNYZQmqr26I/yscgRLQfqQFmzaQUMEXDtPIMEjq
VRZUz7pcvXeZPTeD31XzbNbmUrUh56vovpkhvg/Vr8wGLAagRUKLuxodzBe0TeiXQJMD+Vjqykcd
JgdaRfMSlCeJw8JKkFP15WMm0eSX303dmZQKMEzud9XJlqE4W6HT6yOgTzW7qSPwOqE+tcpx6Rrc
JNV1nqiH0ZaeEgq8PoQR33uwFefGMrW5Ko2rlqTYVazlmB/MCoKLGu4Cs0OPHP4VZF4HRHvZvsf8
qx6QfpZX25imc5Ln14nxy2mN2Yg5jwzLAlnPSdGrs8x3eGVvmipvPS7DPV56xlPf4oRelq+do14P
o/SmY+Ca2wTAsTmgcAAGyEqbWaFK+9qEeUXLuguSx8i17+RxJw3R0onUteplSBhG9a6FN9WY8ZWV
VFjqFJtBp2Seo5YXZa9uA5RG93a+STOixAvWE1p+Mp5sdMN/3i/fnD4cPBTpuLJNle7R6dpVraiI
Wp3TJ14hAYPodUeeXV6MP7/blifjiOPhU4Zi0UrSyxJlQEHVFOEuMBITEHt0J0QWurf++ef3+u68
FyxxrFMJr+j2nCV/pm3FmS9ZYkBRgYSSnUJkQV4C5BWfGu2FRQeNhxa2DHxkesmH8JvrhuFt0nhy
DcpFZ/FkrupN10gGYxktZ4K+zVwgVAO3rBah7tyiqh1W5YUM5w9e5+wkOhn17CSyjDYvGoeX7p9A
Ykb74QEi8Aa1r0X9SDg7Y+PO8GmfaCtgmyhIb5tbYZHy86dXv+bdIpT9+93P1lTAbTaGI0+hQiH1
SujRzbJg2oMloLdJvQnW7WMRU7katgicDdN6keKOhljxGzHZVLpQLxSj/fRNzlZe1pdJ5rk8jQla
JyrRBLh4hyvfXG4nbyzC/E+rW84Vq5LpORO76RAymwWADEE8W1JxwAMRFfXFpWvnTOhFZLN8ZWE5
x2WnoDd4Fr0VZjn0ncTOTUxj0tHbihsIzzEKKZUzMdrbGFjukG7K+tZ3YWFH9TJM3nxIalKGYIRn
72RnVttI5liPRYpU2PBmj5A3komsA6/yuqsejn5sWMsMBkCjygspKQGTwu3xrfYxKirE46onTfNB
y91q+ODqPnID2rs+YArdyaCiOvjAm8R5MCgU5eOLTn9QgfNM0yEPdYyw7tRk1cnbrrQL7GAxwQPO
F8F9VnPcF/V4qQrTlyDbtSiON91vrQGdOVo3P6/W7+fu7+/onAUmehO2ihOgaFRPtfd6pS3dZ/QI
AD6Lc5DCUfKWLy6G3l+KyKeT55ydTrYXVW2p/1kw8iT8JcBQwbZYtcfLYb4qjprzDUBCKwuTSWE/
c5ZYdI47dADbCDDn2hyw52ycyvf90sSdE0tSUXSAT42swHilfaCIOtF3zt2l4/i7a4byKlVWgj9U
nM82SFV3bWEYPMOQLLPSf7IDsIWoBwAlW/v2XQE40+q05YWp/e4QxtNGVHZFUvon9P60LSU9tRUp
5yv32IpWJqK72XhPOIMIkbr0jeiXoa6APSASpqG0hc+AiZOHq87VgAYg6NYExlEH5TCKkscLj/bd
qfTp0fSzVVcnQ16ltf3X9YSfHFfvzhHlfJDiBKoQvcDRXmoCnqkB/XVmfB71bNlFo93LVcxa9//4
nlRHbPr2aLkJcQt0Nybjh+B9AyucXnjdb9cgnUdLo8QOXOiszlH4it1nKiEy+MmFjGjFi75CBGTR
3OFagDHzBazat+EG9WoBHuKANP/siU8zzzJ01b4R1Xu6rLRYqTzDYRWGHtrEe88X2aUW5Hc3ADGF
YyuGijK8fnbzVpbZtX3NgPBBgGk/kH9MLYy6J+VvgWGN3tO1N88uLfBLo57dtEndy3nYZ/RnVhqQ
AxecJJaiuGtD/r4bZ9YrsnYYq4FnupBOf1df+eNZYqD+bivmn87Vpw+cpHoZWzE9CvOYHgo8a5BS
m2h4UGM8zuU3E+tJKMBjajlDC626wz0Cg+sF98T/w9Ky6N+YigZgwDpP7BWjzwDgsbRkeAhm2S5j
IBxxej0a6yRx5wOFn7hHfZzKjYlGoC0lq5+f4Luz7fMDnE2CFGhyW5gpavfVG7WHaYSRC2C2Rawi
VFVysIMFbmCJ/Dzqd1P/eVTx958mwG9dpy5HoLaJvnb9fQXpsLywqA3x5Oc3B7a2hsCEkbHbZ8dF
bUWS53kgljNaNeQz2Lqirf7eVjun/chdKDmlChMEj3Gx9NAFjbT8Lml+170B4wZhGd+dGTI6e8hm
tNp7heIj9uRSg214cddqAZLxW4vfKw/SIUaWqRof7domMngf4eNJpnQ3Ynneg9nxs6MTPRkVDtjg
yGVl76FmRrPjyvHb1Zir+ND7szQ00OHHVVa4K1hpuXHzv9z0MkjgJan1zzPwtRfOJS76CPR7NFS6
9bPPU+hWmoQmOijiUKuumh2yJlfKUZ1neKhfIvR8OxeUMqnfWqJ7cTYYDa5KURs23Dj+VotdQPf9
wuuII+rLbBsa0rsyLT7ciE5XVNH6WQiog7bjC9kJDkxzfwrlEloqLI2WzQs15Ochv7mfaVpRUKHT
qSuUwU5HBHCa90HO+jLdQ4wyfQoXrqw2Sp6s6Kz2Xn5hvK+9e5CkJGQyQQj5CRN3OqDU19hImEIn
UP8YUsQ/tcPoDqsCC5vCQOOoy65ztBXKQZ63QXPhnPhmBk8GP/u+ZtubQa6xXMzo1u+45WmV/fw9
v1uRqKbhZ6VbZLygpk7fT8ZiULJNMlwBaKqurE1xL03etTXOaThr/jzYNwcQ+F6Tfo5h6jKybKdj
1WniBp1R+BMb/W2zew4RCcmMcvLzKN+F57TBwcbKAIo153zdV3YslV6CkrzZEriFKcwaNAN8NB7d
oFproOxNNA1Kw5r1bb22xgIvVGxkzATTGwwClOLu5wf6+toWIFmZew+0JZ3Ws0imygPZdQ0KGXL5
4NXXzXjrNJfSeBH8ne7E0zHEvvl0tvc5WEvTETovi36OThveGjNUh6fx/tBuEGOedfMefVlk+e6S
a+PC1f51U4rB0cSRkUTWv/SSs17N1KagcqEIZ2TcpLWwxl3Qm9lGP3Wi7ujL6f3P3/SbuFSMCQKd
SM0BT362blPPd/VhSIiW6E72d8UeydVb+xmyIQohE3XubvCTU3AnubAlv5tMemK8KQGEY5xXbtMq
cbI24l0HkLy297uF2eR68ezn1/u68S0xXyIuBNryxRcgGuq2GQzeLqf84ykfoHIvbXyRP52vmM9D
nK2Y3Gk61bdZlULgRpF2QtoSLj/EQnIKvOPzDa5eS+jWl4o930TavBwFd1tnV4ANOcvs/K4N61IV
I6/tRbQ0Huv6Sr0VPEzAEB/IilwqfCjf7A7AMTIqkBRATGKg092Ru42bKx5ZHXr5036FZ/xmmJtz
/+hemLdvPiq8OG5CcJP0Z62zE84Hta1FOUmrih5CluwrhEGkHIerSzZK4sw4mz0GAhBqs+NsQ3Ap
Pu93hO/NeuwYKIjxraXZZ7nBTCF9CBVzGvbVpTNVPPhP452tFjPjKq5Klr1UQ8nK+6VkKYg145kU
oLBejfdGUEwc4B/JcPDzciZhG6DTNA0j/XHsUmTzGuyEjZtIax9VLFx+3i7ff/a/v8bZZzerNspy
lafrBgzUpLsCuJUqXQ/W8edxCG2+fgcEAUxuMZaSoF6cfve+8QJ/yMTGxC1BUuppgyZD1kWvCeCQ
xEThA6kHyd0pcfqrrutVjU5ZXN8WI/QzXbrS5d9ELytnBA+FlLRjp8gRxzP0l68Sh13Q2leWINXG
zcEbPWRmMACvtu6AsEqUbMNOm6DEgDGYk7sTxSk2doqTXggQw0+uYzu85lbcthi1Vk27zg0UHxRj
nRrXLBbETmgjBUny4qNkHaZwwLBulaL7Gjh2WZiTyo/mJgrtuStdV7DlyiiLJ6FTbA3Zv3dy5KPc
u4KymlX4b6qK0Kua5qtCc442duZNfKsndwPXzuhYi8gfYSJD1qCLEzn4CQKaHTnBch3ZeAs5A4ly
IS2hMDDpqifLODrCFENTBu2xbEXcioIoWnNygZKRcOMh3VipZnoTBvlC0gYw6jns/m4uhf3MHccZ
9Zm5pKgvshOv876flh1kaQTM8vWYYXnrCT++u7am3xS715HlTkck9jshSwYToxzQ3QelkYIvcjx5
pUnoNXgPKSGKwk/gcZhJxipVDjHYUCOCeqocrA7JYB0BM1PZynWDr3y3zunkVQHurEj45TZifLq+
9PBoMhVv2cAK9wDWp+hHOHKyGbD/bp3btnaPnv3aIMbm4yrpVm9BW+76+sZQD3X37tv2Q6ltuxRM
WPw8auXMcaCy6uCz4oRwHmCGZC5Tel654+/4v0zwYjyiORmV4ap25H1k5mgg3CpQnAYPmXyhko6z
kXllI8oXN+1VQ0bVO9eDbMOaLODEos1DJiRHe4g49qsaovOAhlkbIKrp3gaJsau9YFF3HNWIkeXa
q9tio5XnEx09iRplka7+8yFr7WCbxxZxiiRZNfmrBMJYRhpEFkZr2dYF/p+6b2D1aSqithibK3lU
kT978krI7eO9k91rWN25MIsG9LR82PFsDTvKD3pCxT8M/Gkcqk+4BZg1poBgfKyAdYWMkWtBTa6l
beNR0ODgyaSXznwNcJ5MvW7j4fMVd8DYBgwGR8BUzUbqq1XB/sXy2IhYSwjayAXLwrbhrP/yMzZT
mV015aOsp+usc7B08I4OSMSmOEJuXLRtTEvoJXHtuepGUA4aZOlRD4axHg3+bxwXr70wuiE5uDHq
cRf73mMfpS+a5t64rpATUvAstcxpEqOCTi3dKZp5rtWLzPbXY/Va0/e2Bjx3a2mSFg9VfGcr6BcF
9wluD51gAHT/h7TzWo4dudb0qyj6Hhp4M3FaF+WLZNH7GwQ3DbxP2KefD1Sf7iJYwVJrdKHQFvfm
QgJpVq71m7Gyzn0INSUDocnEuBu/9+djddAg6FNmpoXAAiLSNuB9N93JcomrF55xqbdrvexc7U00
sPx1Tv84YgrlXXLaWKjhi53FTt/JH50LFt9sr/Oi3IZ0YFSB/DW2awEZVmwV8xbLcSfd1Q1ighB2
y6E8V5UAwAQSqQhj+V60lBSwCkhXN3i++gp2r6N0qAZyLTSXtv6rLbE0kOHktyVyH7D426d4bWQ7
kID4P3S1dWJ4xXOoUGmkudzm974wZyn1Ab8HXhzdJb2DOUS6TFSEBDzp1BbtJnG9ZdKhrlYgZBjd
ekh2pk9xkp8NiC55cnznGe4utdMro7nWxIXbi1mFp4oKFilDWWHQsSvR6GrY3ItafXR1q2D6tItA
S1eq9ZECU/TxTqwcWoMOijw5Th/RTc/uBhz4LNf1kwjNpc61ZyVlpbgu1okd7FJE5XtLPfHNJ4kJ
k0TOiccv9OWTKoeK3QTvg6LyyoJt4d16VHc164K9G4YYs2pAZQ3Rwyx4aiL70nb9swBV+0Fz1j3C
z639quDxo0fitELxYHAQXbL9WeIW10pKtdiKz6i1LmR+7nJd1gxUKrUOvSrzsrFcKkIqjrRvmi1+
ta0J5+2lFXQziiulRPKCfFcACej5ZmrF+u2NuSPhAiwhn6lpqyB80hsF04dk1QhlbQsZ2lvFWh0x
Ce5J41Bj6yRrFbofwoYs59NfRTlQl9SlPco3xtW6xyaEG1mtMTKp2jHgRdXhKmPQaTbipYPKRJxh
2y79ylSMDUvlJWkyHNdSfdEOxqzV75O+ZAZA0upxececNO6wg0DL2cMguYnOuxLGTs/ENmkm+P5t
K40TY9i0ubzTcEy0QbLYOS556MVZ2gry4dyDi1dFkODV4UjScqC0QMaiwiHCPwYgyPTqPchGnIGf
9eel96LJNyZeAtASqoT91zmzLWMh4RtgZky88MiF7TtLgPqcTP3JBqAN+tiepo+mnvdJPeJPilXi
hzdWmkNUjdjKGhRcUsm4wTljC3yDlEo3MSqh8NGlW72R76RCvszU4C52znUzmjvIosi5twyVx59z
rQOVifEZrU9kIGCZz3b93pU2AN+oARShWhBuEDWjtAQDCiTMmtLsKEl/DPB6+JawF3CSRfoKYIPA
JYu0d8F1vZaua1QTsOA6jv85mE0joYHnBo1+5ZO/vDe0IUulAoK0P/cQAoyTa626BZIlqSeWb8BE
ROOjMh7y6rZW0DrMXtUenmjtnJrdeakGKw80fRp5gGJj80iC+8lf+5bn7z3Z5KaU9VUU6uMFpkqx
kxRzGSFjUPxGjoOWca1zYHeqgiVWPQM1vcjrBA3PXefcNaxNozNXAXbw6mODXA9IypkvsJdyUX5x
L/vsOiyxCanPrcyf9c51xf+vAKsAYTdvkD8QGIYbbb920CWuanuh4RCToMrTtaOa2bXlmvMuQDNf
vFRoydX4+giAOpnxHMjPlf+WY0nuWTzR2qTO6ahXBTqyvGJ0xodNjOpYfdEnzyp0tiPT9ODdEhY8
WC5aR9/6RokTiazKaeP4YXNWd+i1FxjpJtGZ6H85YXFtu+1th6EbrfCnI6EPVAk0ymh/hp7UQHqd
KghIdORB+ptk9FGKuJ/V3aOwrgIdpeh2BukYKwBURCw0CAs0wBp03aWj7+Dgg9CqRfmF2zVXo6+3
otAatNBuqTSLTD5VQunSbvMtYt6+tjECZwWfY9aXiHIb6HDZDVYpoOljAWEnbI+UNQ60rtk19h5l
srMV9pApRsznUKDxpdSAqgiPoTbDYhyxbZrzMMc3tV6tdT0CfYfwmFbtYPhD6i7nOkYBhopxEHJW
NUrZvjhzQgBXvTjTh+ufv97BG7wNlhutLQsE4ORB65517rlsbyJ9kp1H3cUDEYnhimQDBNri52DK
4Wj09MHYKFRFJ/f3QXIMPW54LWIhyoVe0tlHVHumYfMxF6NDFNsefofXuGvS9jxy0h1o/VnA1dEp
oOADvXOKsLR70BJdRXTEgfqY5elpCE7ZqLfBJtHB2PUPAcZiEvoB/l0BoM+2OZ85hBsY8pGCLSjG
sSUWB71/rrTRbTIgbTMgIIR4jtcfmULjFjfdAhXZNGF9oPwH+vfrZI6GwHeEPDY1JBnclzSTDLwV
NOfYxjH+nm9xFGhPoA3UUSboaxw77X1zyHtKOP5D16erIYUok/YnGbqlLbqSgSy2EfJPohAXmiww
L1RxfQyUI1Pj0NodO1I2vXaoe9OzSAvyxEhSvk1cbzPFnEXq0YL8wZGOmDrNhF71zXG7rtjDS50e
Srfyqy3IunXVzvE/Uz56xL1K7girYxCuQ0VGjcLpnzHHYe8dsbXqB0Ya0igaS37KIl40uDIhmDqa
YTR33ESPdVIO1aCgaJOXwQUxjWmjKOdZ6rAYAzb6MgZhi/aWrKB8hwDbkcV8YIZ+KaBODmmVFQ68
kwIqmshok/tv7Tq8yQVmdTNErZaYbnfoSsyPYkEOxAXxaY8EOXRHqE1/fadCGcJYaWlbY4uBcc7G
Xo9F44IaVTLj5pYuxdxESt55OzLecXOarhRASAbbOiQRa9rQ8awg6V2pHr8lzqxAM1TKAtihB1fo
wSvnXL63oKLPMeZSlvYRJqN5YOdkYanWyIThEaa14xITY4ULABqksY1c1Kma1LdhyB5WPGaWdJok
4JDlvADn7F9JFnUgkZ47mfnguO9Vr5x4HXdvsx0d6hrN3ErmgBYZum0VqJL+JMCCXfK5UI3YZw0l
jDTukJyI37VCzBPNm0kJOn6ytTJV5yT0vdNE73YVnkByhHSfZ4PhqHLqAvGHFUjXvoKBQgVaS26X
BQZqSXNJDToXT3bq38VZ/yA1Zj1raqS2jJ6/VluzRpIXDiyBkGtaku1aJZ1VubtNurtkFOas3IsU
P2/BZa6L73/+rIdqqePtgw2Q/2bZTDZaOxpStzdHRdlOBnxqrfroxJIK8K8yon7Yl5piZuMBQgsk
6a+M3F5UAH/AalBOQnsc3ouBvfjgpDMrL048LuZyFy5rTVlF9ouu1Cs742rvyDgd2a8usPMMJ6XW
so9soIdaUbQy0C2QP7E8U+UCqx3qRC5KrENCqCAO1hmh2p+Z4WWDS4qUKDMNVwuJLFqujHNTbrHy
RbSeO3moUhttpZs2SJc/v9tDd0tEMMjH6B3hvv3tghfZQ6XmbLmVftJliPTkxllXoxauoYceKVzz
22fOJjw/420eecdeyfcd39aB09My/6QAT9mlWVCYXiBitNlEfJs5Azze5E6zyIZj+xQKG3YQtyWm
mFHnnEuhfVpocC9Y5/Mjr0Gd7Bx8FJBVIyua7iSIlMkUi+PSGYacUnPj3wEvnmU2jgL2lY0DcCcv
M3z2yEY881ryPuimHNmnp9sWwcFFkEp8dro4+75ul5GXqqU9EFxS3pBMRAPVmiXtjTG8uL1+gYrW
9c+jne5U03jjy9g78jo1jzW0FqirOyjZApcukpc44PZO0ZVFf2R04wG6vylPo01ebaZIEG8bolnh
tetD7w2PBPi2P0wjjE+wNx43T20hFCJ4kcbGZoTXbe88yhCXqNNc+qZzYyTN0tbyx9yRV153GSI1
XtLexiRlMOrnXsEm139QsINupHKlimCdemghNC9G99rKVz1NDNdMFlWBkYIWr/pSmY+ixal1m2NV
9vPHmaYH08FMzmyzNE3KKwxGU85C+7pvr4bsnZrZfxHFoReHLJfKfXRyqXAgwzTh2FrR6BZwWZ2Z
9h1ck0WuXvwc6ODc3gs0uU940I46h34jhYgYpPhtkXs4XSh4bLQU3gBhu0dOizG3+Dbd9gJOcg9b
6G3PoN1ZTX+lcvElNRCKx/jYoS4ZYoYrW8NKwTvi74+TJBJeKqgVVAEmn01yk6aLhQkkv7ywJPlM
hqdVKPcOUk1p6tAsszc/B/y2c48ThT2DcoLCNc34tmtIbpZkuQ46DtGwwszWRfamIzou2/4mc+4D
k4p49hFiberV5euR4Ife8n5w9euSq7I2bT0Jjpm+DhF7P8EbsHqhVbQIL5J5vlwXFNTxg6zHRA+F
2SO51rek/XPsaCuNuACAclMtD630e7U0VJT+8/CazKaY9UX5qIv7PAiXosNlDL+NUi7x9QqHqz73
n4JAnIZmdoSTfOg12Lx/Y6zKkv1NJps5ZK6rFqFLYwf1isLDM0KHYNZvWjzMsyC8KjFccKJo9fPr
P7BHEJV68PgKRn20r28/bkQYuZXuUHDATrDpFqZ8aTYU4dToyAE9UacFL0Dh6JN+6JDZMtEmG0Xa
5KIyQNnNGjPZNUm4Ayj5qITauxdiAafUVAFKz35DvG5Gx+hiqN2bDM8tKJ9YSDl0wOdiyHdq/DLo
VJa88FxTKm3thv7YMzaA3WTJc4eUQ6aixCpR5WNPanLjWaQqyRyeE5Z6rmhjn0xJ0Lob1m2Gin5/
l0XNSTKEdwE+DQP4rZndgvKz4p5qjCUvYzwX6Z+gs5bOBA59kTpghBggBm2kGwdJZw1P7MLFckBq
lxUO0aKm4lWWzy7GEHVOeSxk9xjcZeqoC09xEN69R9Btl5Tlm+k715F6b+ALkWOD0joYA5cZ3RRk
DcumOBEWTRYbGnrknALO2SQQbh1MnAOEjFxcDh1A6j/Ph2/yE1RNdFWFi65//uezqrN3ApYmxF0I
wNwgwDYJOuGDd2ebFEszOb9o3XczxaO3vNUL9G1jEC2j3UKNBnIPX/LnR5le/aZPMtnvzdRxBUBB
+Lf5exyhXYgdqWUf2eO/732T8U7WHSAONBHp/+OmhuvfL2/pYH2DkfPOPzla7R+zry8HyhhL0zgE
kUDhbjfJzryhqXwlpTM6Fgjacyi/a1TcEGUq747hHr/va5NYk21Vr6NSsQFaIKUxrHDyW2CjCMtu
FLLGxOTOP4IGPPix9oY22UfsGHB5mBBOj9MNwuCZ/SZnx0S1vkn8jFOCaw8wenDe8JinH0u28z6i
UICtJm7GdestdDf7lfReuOlNY4mQz0zGINQoqe+PS9Y0LjuJeuoHE/4UgaBRHQHfvEi7j/0MCxnd
Wg+auakTyB2i2nmUwHzsl2rnmOrhtzx5fHB7FHXRKdVwxn7dZg3NrkIojzx4TSvDfu0wCBUYDQSt
2OnHjhL1UDSqBhBKQSkiFzX9GLLe2qLhYwyBQM8dme3WoavT3zWJtuoG7wQBWRqUyDwCgXfT9LT3
WVrqbVvF6w6v36S8VYC/5xH0MgRRC8lfJsp92LXUJ58DJ5kpQtukZn0yKM3f5cSMnxgMFCBE8LTf
a9R2GAAnALSOl100zPO3UUbMXETbGmdyEBTl2l7+vM18OwEJCG8AtDrnE/zIybFEFin1fTVYMxlr
OQ1BHWLXOqBS0p2fI+nHQk12NMdvO8VByhcOunVmxfKqpCSjY3QSPsvwvlDv1TUuDWGyayXYVSEf
ygN4Y0orlBRmenhp+dJlkWgziqv0kp9dXdu2Ou6hIAdkC8eVukfVeSO5xqmSXYZ2dRor1tJDFNaL
09OhwImR/12k1372q8AqK9SxrgQumFF9yYp5XoevUERw6XNe5Aqn5urpyAv4tv/pwNpB62rc1E0q
a19XQd23pi5q/BOy5gxoB7eg9sgrPrQN7X/MyQbRWMLqLJM33PkvSXdlA7/JHn8exDes9zhD92LY
Y3du74RMK8csEoMY4bYGTYowFQZtEWSm9KXDuUGGp32sDHp4WGMjY9Qk+ia8PCRdnCJmas1y5bLO
aITGiGK8HRnXt9v157j+CjLO3r1xaYDNqlojCDqyqwxTriXO5ZhXzmma9rNhGTrLdmPVR5bfNwr8
v1/nX2En66+Xkk6LI9Zf9ypeqZd4D+gPLIMT6m1A2FBZaJb6yrsE1HLXb44t/m+ohM/ougEnDkoF
F4DJkUwxS9P65HPQ9hpr6XiWvNClGt31orvhnArKNrjFLXKlzcGi7Kztzy/90DvnBoKeOcVI/ZvY
lFfJbVd4cPvb4szp4S71+n+xIvYjTL5qaokqlnVer9E6qPOpa8CA69RJ/u7lnMljsXNTfxtloqYs
I1dpsLVQx0Whq5uoxF+2SBet76IOKM/Vob2NrNufX93nfeFrNkUuRb2BNGBUlJ4WHsI6U93Y71E+
9riPN0BLZoEtxwtNOJRoypdUSu6rULsLLHqPukE9uexSOquOfBapb2rabapkANyHJiCuDHGHT1xX
xRvggJhNNcWFbd0HeGik9k2iga9SPLzSTGcXWeGjWT4GbXjZS8Wp4mKeQ+M2T6Q7W/XXDU70Nu4b
Pw/2m2YCwtU0urmpwTH5PKu+Lk69cJzYjNB4Mm7MtaXOtE24AriHBwW6CSvkQpApGDUqpC2W9pfh
vFieAtBeHHmK79OVp7DIK+Du8EDT/Esd0nzw8C3jtoLhqn6VdWSvPmR+vVz5Ybz0AVmGw6UKsrbC
dMmJrmO6iV6QL9ooXeslmtgp5obyu9mUF7y4DjaOo3dzFReisRz78+Me2Km/PO5UzWdAnr4ckezs
aOMknJdP8t2wkZa4wr/UZ/l1faNXGAD9HPVT33syL8m76Meh0WbCU5tsaJoeDVUleEk6wD4Xu2al
rR6Eni28dBHhvxUZHl7Sl7kxGppeqNi72hD/aizc4jsZqXdAYiYgHEtGKLG7VzExT5rHtn9VESOx
ccQa4oeEtC51cPwbtWP6958HcCDLZtdDfU0jP+YaOG0uhKbdA81kAFbd7TRp9G5dyfk7xAKAtrse
IZxQvg66m9J6M5N+ZWMpJJsQewOcPkFuoQezsjxlFmQwIkNarlhl6815AtKzLZinAHt/fuCD33n/
gSd5FVh1pL4DDRdMVFSURbD07lx269GXZQ5Oct6fVg/qkRV5IOjXZGZcK3vHJUlSGdp2hq3WXFmN
QcXGvqzwscJg/sSdZxvvaBrwffl9DTmmCXshS020boUM5SwyZezBAEEdSzS+AdKoPX1J0SbHhZMN
/qD7pGj+dgTAdRt3AzweV+vqCG332FgmqySQAk/DaxAVN5rWfY9Ls1kvfp4XpJW8kOlS5FL6Wc0w
uYFNTveiHxpbCWUQOLSLle4xKz4U1Z8Z0l1q0c+1n4uKejzCoUONnoARuM91rz1p3HdsrwMbgz1S
8p4CW85sPLYBykWBjiMaLIrKP+MXYz7szp3B2CjaZTYCa8GBtX5xgpT2VhXyJlLwA8WFtW1ceaW5
mMKl6RkoYnnj+uWdiMXSyLlzmkW7Bba7EUWwqYEd52V9F3rZwrKwZQtv9ao8S+OAm5AuVm6bLk0P
whJHeeQY9B+Vs7YLtlI1ugq8IXG1bNyHchSJL1s45cxN1K8j/Lyw90uBuFa+Wc7apuE+55+7SThX
KpNSTnuO7Ogsc7aVcSrLC7eQl3WEqTVmkxH1rLZKV4bngvluZ3Xz7sobGRtTs4L5EJ2ZLWvAvbDc
dzm+9ZxLAY7OM09Fli+K8lWp8cIKbrHRmGl0XnvKZHTqcON1Vpm8i7xnYVDhApKuZu9Z/qutAeX5
GabjD2F4WmJinaMPZtzY+S5N79vY3RWmsdDqrargGF2w6A1jbhQdCD4Vp3nwutWjr1K3My4Hf+3q
WKaxNgGKISevVcmqpP0CKHylYDqeUHRzcry0sWlUfHelAwSUUfn1bIibtMGT9EZtPkT4UrTDLG/C
uQYAfwiBakezSsdyWj6VgmfMVjTJnLsmA8S32ASV8MmKMM4lA7+98rmBZ5NYO2jEq3ZwORMeRgHa
BDyIDkVlnIpdmJ2UojzVIRO57Vs2XMhgOEzlshhePTfbgRzjOg7U3rqNdWjj/M9GZ/d9TnRlmSpU
jHt34cndmMEsqhFKnD3J/bUCbNFG6wc7WicFx5oUS9kN52mLeV3zHkRPon7U/I9Ol7Zaw3HELB+i
C6M9zTRrZqGzVzOHRBwCGIBBBNbZVjY2CP+W+2dSPdCgnknNRcPLUdojxyiQwm+LVweqZhmkPTii
fOtlNnZTgNbu0GhQ2nqnpOG5FDSrFNVEsgijujSG2LwN1NoHV1ci0ZOfKLZ9Xtp5sjS75kYOxKWr
2pdNqOyEU7xJuNRKnX8qZHPpGLU9C7Sgm6E1Es3qvC3mpohgneQm2AYZlRWPpPpal4cXZRvFAdm/
BvkqqV7Gh5rZeqmubBOtCMnLtlBDVpaBCqaUrAeKwbH3jPdhh2VehE5JoC3Vsj8BVdFBE23yS6iH
Ig0u8zSHxtkpLCJcKzV7HqT2mtbx0g1rbBHj4B1RUDzuNIn8U4W7Ys9TZPIMfmdq36VksmjLddXd
EN350a+BwncQeSC3EvpjfHXvvDZhQCQAl8VjPYJHfKachYgdtyrd1ZnfDt5Dz1mwDtITrdQQJsCC
Wb5qgxeo7bPBqs86LAjDqF+3dbZsjIrqtYEOCmkyeD6gI7POQJVHPSkpPxhdNErgzizhbMys3JSO
vMxxaa1DTHfCtwKqoJ991IhMJPZOQ+Oawuuyta/JpM0KAo9xYmkeno5nmt2hf31RodpuafVCaPlG
uM6pUJBA68BiN9qubKRHBf9mpCE7JM99wfTLWedaRrKRSazKcKvX6cxRElyJTkJlYxUDVq1Pcmws
O/nWikDIduzldB3K8gKzuF08Mqt4y3UWbsIeNoy/i/RsHiUoMTrscTnYOIypc9SiPdWeuxQOEwHT
rOUNJbm3rmL1ptbQVtBQgs/7tWZye6RhExfhW9qa66LRToUlL8LQX9hQELwSa22g79xuFjLMLLNy
lqEeXUFr6gzzdqgG9ldMpa3o0YlJXK1gNSDqHpkCx7hHGcE9nfKdHEKV4JUWgDk4KzCP0GZNiR0M
n9lK7zWX64F67mf8CafEZIhuU3TeMtmeq629tMxgEdo30FTZtrB9Hi8yHpZJ6AD2lXrlqg+VlV2r
+MWnPiw5t16qAgtW1gLok0Vi9ei4nKuodglkqDNzhxHKwkzNpRmc9cZHjOsKvZYq+Cjl2wwHayGG
lY1olz4aV1drJT5tu7WR7Er1wzPltZqoW7fZKv51bvO8vjvrcn/t9NdGHSz1tJjXoy6jX87j6oPi
ciLsWZRCZUQbVeGc0stHJVJo4t0r8aXePQzuWyove4H3pcoalJj6T653PYp0JdaZL+O+mpzrSJ0P
LnxSWrkG6l7lRUXlExpaWLxp2UNi3qfDNWNxqKT14MKF0DHOvpLaOw1JsoHERUtL9khccl0YNJdK
+VCygbc1cvN2vczFMG9oHasBhrbcSV3JwrYSWUE5XHT8YxHTucIUEPPNxkBzGOyVPtL/YpDpsARj
D7nUqFp1sY0TZ7yKXTZdAXuEj2W2MvJkyakZ0a7Sb2q8WKr2KSgoR6VPKRm6RcG3LN81HsePLlA9
gXAYrIzRf9WfCS25bmUogde9lwCBxXLcccgm1qXz4GJNKoGxFzj/yMlVmYpFoq89LLVCjlsZQ1L7
KWfmBu1FqyvA7BtOy18llXfHPi/KC9O9V4ttOrwX+pntn2p1skhwb040QA/JdW895GRfuoKaLslO
2iULI4Cxp9/0Gh/D/CV3t2b55uEu61gntr2u83phW2hhedEibx7LSCUfgAxXvCqYV+H6DO/KbB4H
XrPM2VviS9NYwUaJtIVqeqd6jW57fgcDdF4JKHWmjW41SiHpVSJJC99U1k3gPZWGpMCcS+YZdkm6
uRbykwWq0lL8taZ/pM6T4dXLDEsleHioxCPPlLibfog2QTDc6D0dzQYOBVJcBnVjr0g3SSVWQsO/
OJTnWn+fhRQKkcw2bIeGp3hrpM6BYOCuOHdAhBfmr77TruUkeVHrmtSuRq5IgI9uR4vGiM24iyN8
uF32J0zl8iG69qTwjL3vGJT9wJELvZvTVoYfpCH2+/WCoSSpFiQF+XKIzma1bnC0GPXljjWnvqfl
Oi1EmwIwsUCOTHJ/uhPaUNQNqVthktl628E61kYYn/Rr5v81xORK2Amf/nFOCH1Xo3sTLbO1dh3d
veozZS4vUJvFYeHYNXRKyxjvTvvDGt/u3vUsLBS510pi+luxrdb+AqtNZLGPv78DNdMvkcxJCdqX
1ELVCiKJRf+hLkdTdP/DCOevo3JYtmh2+TykmumQ/Pw3g4Q+YNK/p1f/rTiQ9HaOPHRFIUr4K1HJ
J7nbXSlesfDUdC2skFIAbPTAXWWZc+TKePDKvR978lElUymHQiF2jAtzA8em9Bci61cZPGhAeXNL
h708eGemD7A/Ldk5u3uJzrvekTJr8vLn6+X3bg41sLEQRpkE4MYUOWLpRdv6Scmb4K6kB9vSb4Dd
CbLo+EgN9+CtfATskwVTfkPHaTKzzHLorZ5Q6Rl728al3WCslSU9zc3PYzrQNmZQe5Emr1hRY8sb
VCJVzqMpL7sBbrQ4K62d5bczH13iXPooxIvR5nPVPCX5PxJfPbBu9+NP1pDsJWGc0f+jlKM9krQh
FJfswg95lS7T4qji38FP+Ndop/qGRq1yGxw/IZZaM0e/C1t93jS/fO/YF/yUr5zuR3vjmlYi7GAY
rKIgknoV3qa30qo8KzYosM2DzWhQLc25nduL134FySxYN3Tpk8fwHETWqoUqOq+sI+v40P64/zzj
d9jbq/w8dYRu8Z7NCEpOdVtiOA+M/EiUb4TKcUvcDzPp+KkFIt2BzbD1df1Sr4FywYgY5sGTukmP
kwXG3/btJevYJOFwg0z0tJUb2gFeEQHRrAvsQyjJAd/ejRGdtbaMn+3rnyfrgebRWAWnmYmSFVGn
HCMwBHTswGkxOj0/3w3gjJbe0lwYay2ZFQt5VdOtAxo7t1f+0nmSjhxy+qFzdD/+pFhXWVYR6B4f
MYkxIu/eB7j5Jj71fQK3/sIHtjfE+dzWyoUBY6/o7x3rJY5eq/jDidbQkJbk3nLtLmq5mYmEwkHh
ztP6uufSmJKhNBSdU5hCVcHqcDuuLHW2yxv6KFE37910piF6Ia7MSpt1mbW0QmndS9ampp4WQ70b
qALppCiuZR3ZD4+Ne7IdehnKO4lB7RDPgdB76vRjFeWDq2Pvw052QS4Eco8mK6tDO4nqalOZvwzR
H4HMHN5rR78fiuyoQk7b4Y0CvcNOicLN16LU+BEvip20pIbcnaIVMT8uZXcA7TTO2L9Cjm92b9mb
tux6hUMFeezxVkivNacDUoDxMrg45mVx+CP9FWp8x3uhwiDqUTdndCgqz3MjJzE4ApkcP/N0uaOS
BxiNmg+SvdMIURQy31h+qXMRgLIXCSK43Czo4M1ztVn/vNoP5cb74IXJnGiH2DDDYpx0n7mx2KA2
tDqe2x0e1F8YickBqGpeKItxUhTZvUwxZ5B2JffrIm9mBsWOn8d0cAruDepzh9v7SFJbhKmH4zCX
7V2+1RbeiXLtEWlsXOF5TlFoTbnr56CHFtd+zElRvu3rwS50YuYK7l/eaYZgt6Osfg5y8OTZj6J+
nX6l30E8BtQ8a1bNwttYq+TKvdWuXFQiM+7Ylz+HO5RI7EebnHONqfp94DImTbry+nyhot8S2ihW
mP+fbadP3uveF5M7tU/SMZJzE94OZ+2621jVLNsZy2KLPfiom29tjbefh3cwAd0f32Sp+b3U2Oow
LuZ1hE6Bve1OkKHZ/Qc+JUdDTQ41UxV/gIRi99mQH6rcODFS6ozmelCxilHtF8VcV+qtcMkjMOBw
KV8gijNvyidJ9VZ91pxkCOs4zksQ3CjpnWW/BpJOqxmT6ZK6o0wrv2gBlQpESs/1VEFDzN500Pax
Nlo4fr+IgDDKobaK6d92wYU1pCjmDNTNsptce8io6gj9RlOzpePdGO6dHNwGPTUj6SXqwhkd0eXI
/oklsUzkKzCKQAO0pUJ/ScoulezM0p+0Ppt10Sorcd17lqTgIY9aFFE0WGnQQgZEa0RxqRjFNWDg
bZPH1BDanZm/UbDetukw7wOxHHsuoQO9iE4CIkAruh+7sDZnuekt9Tx+Q/aYchHKYTPXobIRKVK2
cLtq3SrFZR1572gJruoM/CNMLM8GA5lpT5H2MKDhYvA2g+EuK256Wi8l/ZFeU08QtNukeXaa9MX7
kdk1rsXvG/mfe546Oc9zubLcbmw6QpdfiFtsN9blUjvB/u40Xh9rcX5jhk9anFOl+caqC8UZWEEI
94OlQA2CTuC5c6HOq9mwoQgn/Hm0dl7Qe2m5TidbsTEVXI+zBW3B5c9DP3RIGoqiQ4XH8wzU49dd
KreFFigNzyL1Yl5HNJnqI0niwWPrrwhTDIRlY/mgG0TQ1yW2AQhl/kclnYO58N5IjMmurnm9ingg
cUZsc3ipLUZL1OIqWLoLY2ms+0W6zHf6amwlp0eFzY+8RmOy2au03JDtJHiEJ1DkZgsDxvDPX+rg
ubz3Hic7fF5KQlfHk7KuzvxSnpmeikPhjVd/AKb8OdThU3nkUToH+Tio5yRVhBXNTLw2C/tE2+TB
iuajspbW5YkuABim4eJIzINrcC/m5BWa4KCVLiPmKMpr4ukWDgvSgrlJjmPg/HdkWh4AmQA02Is3
eZ+J6xgeLkJjOhXfIpH75P0y1waaevNPNWAoP/jA2GdiWSz0bb3AdHyVXKS7o8qgx8Y9Tq2987RO
Aq/Mx73HvHLX6WKUkzYXCka+2jK4+aPw+X9eu//rvWeX/97Tqn/9D39+zfK+DDxfTP74r13wWmJD
+yH+Z/xnf/61r//oXxf5e3ojyvd3sXvJp3/zyz/k9/8Rf/EiXr78AbBvIPqr+r3sr9+RlxefQXjS
8W/+pz/8x/vnb7nt8/fff3vN6lSMv80LsvS3P360ffv9N3wh9ybc+Pv/+OH5S8K/22XDS/IrKGqO
hn//vj//0ftLJX7/TZf/CV92hE1RQXVMsPK//aN9H3+iyf9UkXBAStVULMqeJj9Js1L4v/8mKfI/
uXnjRudAqAD+MWqMVJh2jT9TzX/CBAYJzRoCbqxzPfjf4X/5UH99uH+kNZZf2CxWv/82SfBoQeOO
5EDfwBVulCKYHFFKakSG0SIqY7jUHXPa/5WyFqNcpdA3e2/mj9D7ocYZt3cafgs1uWhQTpGMXiJU
2GOkZZo1Wq7dcKyWOtnPPqN8yrlC/NL0b6r5rl+nmcgtaZaH/Y0Zi7faxBrBpIiqdldS3271ULox
a/HUyM5pnIGZyHowXnp0HkliowYKUmXarnebl78/enCwzCewzt8hhm5l5lSPoVPZsTiLhXoRme36
5xDTu8EfY/8zxvRMrOrIV4aAGCMucECoI1whSLNy1kjir/7mPfhbsMnBqNspeoqOQwcyaDI6HuUu
c63HIyOatB7+CGKbWIjhaAoN/usulvV+2TmYIyOVZc5LB/iCj19YfFK1dIpDqqi6vRLqOpbefg58
aK7SMfrfuNP7o+PFfV8rxFU16c75f6Sd13LcyJZFvwgR8Oa14MoXPSm+IEiRgvceXz+rdGfmsksM
VdyZp45odSsLicTJkyfPXnu0bnI9v7JSz0eLy8/h6xAX84daVZBmWBw0vbR2UTRu2ubrajKuHRiv
jXOxATYyzJiuZJz0CRUFtbCzEVtRuQn3KSSC2DL6UuKoMX2rq79P4uV1zr/eHu5YeDWD/P+DSpGa
NRiXzOTtYQ2ympx2xZUo/lQU+iU8FSlsrNINFBlETUjfaVe5koVeXqz88QPOr/nLJqiNTZmKET9g
vC3w3Jn21SnAbsc8iTejZ2w7Oz5duwO8+tDn9/FlzG5oOqEsGPPctDkfgy3gCD+6L1D9duQdtIg0
d5EbAgcRr1sMfbtuv8z4xSFzlNoqjVIGF314yk8YTH/SCZh4AklWu5FjN/WuEakulZV/TPLFFpIV
ixamFhH33DAKVsXlnsyOOelYfu1Vfni6etI5fxp/fDpfnvJiJ6mXhDwy5imjTf6UDcBqT7Kb3uY2
dP51SmaOTM6VaHzo3BAdK6Z713vGL8/z/3ps/FTBTeHBwE5+8Z4FeQ7MWGdxz9KzJAleX2CGonIj
XyqLZzQGNzyq9TwBCaX15UqN9dv3TP8nZAJdtHTxInikBS85rRRmIMzXkBhsY7qWQV4b4jJuRFpQ
JxFDSHnpydJa6aUrCcF3W/X5GgVU1hnddmlAonRYe2bDIqyW4M3o6Cjs9jpAkX69BNfusL8Lghqe
I2e/PvWcif3zZQ0SlF3I4KQ55uQk3X03xLZ+zZbp8nzze0l8GeXSzC4XEBHQ1gSb3M/ocXGXtWWD
E/JlJ9rm3nX51GXZ+48BL5aBRX0ooU503vBRuD8l3MyHe4NLofn9aly7OHD/MdbFepiLdmiFmLGw
YteRErkoC5/qV9T1numMXo9KI7aLp/LsKdnYsXftq7/yCi/Fn8TxabYaxpeUz6WiG664768asn43
iC5CrJOR4wIruIhlVWlKkWh2BG/hJg65Ed52tMf8fVv87sP6OsZF9DLjYkG21QvUvlOw54/aYl4Z
4bsP6+sIF6vdoITYGTojNJCUtHQX0A6U17RdWxtR8/8PTyPRMcEx5eyPdDFjemU0UdK1rPn8OOqP
Axc+fx/guxMKJ6T/HeBiuqJEGQQ0fLADK/GxNDvqmV21W7LBFcfo8e9jfbt5fx3sYuYGGcVFWDGY
/ljtEe702SpsVyKANNqQfa4Go6ccT86N6RUH5SZ8/vvw366Mfz/q5bX9EvaRWSrMZVXfFrRrF9H/
c4CLeKEvsawB6eQIJp3Z3I9YIl15W9ceQf5noA3mWjLnnhFS+Syn3ofopP4+Sd9G2S/v6NLsr9Qr
uZk0hsggG5BQvkanYG+8lnvFrXxFs6Uffx/wvMAus42v450f+UtCV2Ndn+cW41kRTYn57A8WtgcT
neqtiHAcqwli39+H/DZx5aYfVSykT/kP/aRUz2IVm4w5eOZWt6v75b2C4PbQuIubO8XoZraw16/c
wVwCX3+H+K+jXmSPqdQV+oy1LLWr2SVttbUOJzJlh2akrLxC2Mkk6Zgf1Z68o56eOqJ5S/3fStz8
mqfOb2bEH7P+ZQYu4opG93hvnRfSOas0n/pP7urNLcllzXz/Vs5zNYI5EUfbcD8cdFjOV3VJv4+X
f/6IswBUtrBHuqTIFGooQz1rCAeI0de9HzgoE6V8pT8ooLqZjNBdYL3CU9+cmxKqVVmsu/9Q+/3f
b+XfP+Ji/aUqyPB04kck+Pw108eo6LaBQO7vS+7bnY9d738e9fznX1Y5VYvIzKXzKBPmFRgaDy2K
Dv3Kt/RteMC6C5ibjiD1sl0ojcVWnQdGEcgTTNpi2ysR7vvH+PcAl/EHy8RElFg2Ug8LV/QWzpuL
+p9d0P/3G/n3IBc1XqFXFpQyDGI2PxHiqtOJTGSfzAesnK8MdW3CLl6+JlLpyM9D9eW0mVAcGf21
RP/alF28eUFtR6zkeCfj+JiUL73xGNL1/PfVJZ0/1z+/pH9P2UVoGaVqhCjJcwjFKsdgDN/JNHWH
dbf6nR6743N9f+7XuJ4kX5vBi0CS0A7TteclZ3Rga4Ehl/2VuPndBAKGPJdyZRn6zcUImSbBhTN4
tgr2Si3oK9VEONAWV5bCtwftr+NcZEL1MMVzeN6Izra6sk0UeD93THL3+3C+zch89f/5YBfZUNj3
mZoEDIjb+WqBsYJMFweK7soV1Le73ZcHu6y2DZkkiF1I1hW+IRlwxCct8/7HyHauD/VDaKdXCzXf
rcivg17kQr0kdG14jhStXB5No0Q3kvl1K7pRVP8mqv/9C/huGX4d7iIwJVXcBKPMcDEat3E+dlZx
bRq/K5bSbaX8Lgko2mWXuxlN2mgW5xCOxrVA4yr59abzrzczfPssXwa6+JizMiqzsmGgIRQ9VZVX
JaKpv0/XN2/HMqnfYyINVA3S9T+3I+Qk2EfMJY2i4QtctZUo3zddtgLFu4q7X38f65vv9x9jXXxX
mt6rhVycx8qf5eJNrTA6ufpyznNyEQD/McjFt0SBW56EmkE6uFWlu3hn3nN2Qq5lAwZEy2Mnbuj8
H2L7l1FpH/znNOpZiCI2YlTDgHVoYo3GtjiM18x4v1kQ/xjm4luSlnrRlIphJvkGaddZn/D3V/T3
2VPEi68nlMMgVwwGiCfDtrLMNQTN1c3GToFN/X2ov68GbFP+OWXmPC1d3DJU09yKsUIPxXqUr6W3
3x00LVOFhWmcy1F/eOFyb5HXVVFwFXwYXXTXXubko1sMXuhL2+atdCobbiA3A/M6e73WYPvNieYf
g59f55dcTwoFDYMWBp+Upzy8lzTSCukUKH7RHvrsP+yLO2dLWFRKYNzlM/bzMucbQrXSyygPcBKR
7NLEFyd6Ea7Z+16So/8Y5WKFDNy5V3nGKGchuqsgoLghxwicc6UfmbCEFfpTs63vr58SLltE/jU0
el7DwEz57EHzz+kMzUBNLCTJK0laZZET+LWLe1rVHKTfcDoFrOEdLjurMXQzUEq5E18nmMC0ZJSv
AQZaDAwVSJfwviCpXHaNanGSLAPe23weUQiySTcFaxUqtTneZyUOMehIDcGy3NmsJQWRXjRGhZfU
aRj41gAczG6yiIpHNRSVbmtBCzdTVvNwQSmb0qqVSx3qRtrpFclWem7Tt5lg6MsD1ObgRcgx+V7J
UETzB4GPR3G7OVahQkvtWEyr2khauXGlqEdLvo64Jo/pkjSroVGcQdcS+Y2L8V7aisrSaXfWMucL
hhZjk5+VpFI1lz8DNZLxOW4E/A7oEBtdZQlBDjdZIlg3E86uKL+tOKoib1h0JaVNtjPo3G5zAKic
ajmkkzshVg4KS/FHsEkbQVKK0B6n6XYRpJdaoKppldoJg6EBW0I0/EKRmXsLkas95OnHEOmd2+ep
6JV1P3tCR4l6XHTkftPw0uHbhvRVeLZo+ZTqEk8hWf5MtWFTLcVjJsk+p64Nh6KbJm5PkdakmHiO
rxggOHGj+6k5PypNuZt7pFVl4geBcSsKlp0q6a7S5H3BQp5V2AeP8blbJpf2eQrKHt0obioIHay3
vjozEArEpqk3giVpI7/V7tPkXa+FW6nvuAx/igzowhrGZjpUIC0enALuMC6WmDMuvbBr5Ieikg+5
3m1G2Hh9m7txX296DIaKo1STJkUYf6XWeqabtgIjJ9FoNr0F1m1t3ZlRzKkcD7MnCQFy03qKdjz7
0gEFlKSNhFTaADGAzvSmrCH77+vx54A3J8SEsEUk99B1r6o80JzvT6mjNocihyTzHme4bI4IGH91
NY27leTMyHaEzFlmfKiX2Z4HHNmkdKMWh6x5bLDsyQllZ7CsLDYr0H5ByrndeEzVtS7v4wE3JHU/
ArSPbxbk3ou2DabdsvhCspGMPfpLbiHRoOK/qK41ZMlz3q4XIABBcFefQdjhD1ELVmOGrUuznY11
2kcexPXAOlR6sVakExA4T1hokdUgfM22GO0stMCUBjILjnTnCOKpHKNN2v4YgrtERBQNIqsJ+t0U
7M2m90WsClB9BtMvveJMiR9EYpv1uovWubnp6e81z62ig92Z+954z/uDgE2tEk0Ecm9q34WudOOy
d+fpqAeF20BKnOOdjF8jNkK4AWjlzyracZ0TSIdCejfarchtiLoeMz9ks8m2M/kp8reg3QjJqZ08
Qd4VPX8i3zT5vgzu4hxq7c08vA75r0SlW9VbEsmRcc1IXsPlRR/up/lDAgWPWfgYPJlotiFbspje
sMzhmoeyICAArX1Ays7HezCUjgvRR6nclMOm5SOaU3EVIr0NAuz70J0M9Gbk4TppGgwQ41VtUl+R
3BRUQiXcKkrq8Fnb2kBpbCicxVDKldi2+/ms/QeA8SifBdIZBlzvU+DqiaOAeiSG21F7H3Y/RsUZ
CURa5NHzVo9Ho30tmk9R2yIGtIGj5Em0qtMbUT6q8k6i65mZR++vRIO9VL4hP07W2Zhy29W7Yh5w
55JWOnrnvtiahEEQnYGA23yFIP5uFEyn0hW7VWj+jN/k4rbHZEN9zjqvbVsvJgHUhkM9QDAI/Fx2
AiC9abUe41OZnTL5I1lOXeZCcIyZlA6KiNwdBcHjg5GDhwVTSYC5Yf9ukI6372N7EKJHoXmQp32e
eKO4VrR9FdHp4pviWZ+8Muq1HB3i2Be6fVQ+KJjjUbBB974/J9jWmKwK5XUqdvpom51vtJ5Regky
yJDB4wdyozI56hltygBY9duoU+4asNoLzrjE7X7dhcek4gVI8RE+TA/OcWW1xzHcxOqzXt8RVrKF
AlPj1937hAFJkL/TTvJZ6a7Bxc5iHjs6SiwsWCRCSV5ZdhW+9lXrCMHy2wREyG/0MPErrqGa9j3T
P7QytfNFRqqT+1q1HixxFcuv2NPbiviYLrwb3H9DcMtFVHtSezAaeWUmT2J0ixXrmGGd2sKTlA4V
ZmtjcIC56heoixSsSvKm4heVdm0YzpygJbIImikMfT13Cx1EzQGhKP9mxG83A7Es0gqzmc3cUadp
NWdHwXIzctYsoviQLadF04+ou5M2h37Rk5Mr6U0RPElhshNC08mZrzHFiUOH+ZIgv8SAONJfuAC5
bdRxC9HTjnhDRmI0tqFod+PypLBJql3mJWNwPFNtgry20+kFpY8dEi6xLIPGsjGn5wZY3ixnT4tw
l0zPhYU/chS7ugHr4E2Fv6WX8osVfrTBJqm7Z6PcTVl4qwnRqokOIohSUbrpAVrnOoWH7Edk0oZt
Kf2zmTTBmugyIUe14AQJ45QB2xHOjeE1tDQzUNQnZdQ41fdLtDMFGTmeOtNuj1tHnm/jWrzVSzh+
zfCz74ZDKdOw3HWIMnWIGWJRb/W03g6LdJ+K49EMzFMz0ErZASoZ6nXdha+CEn50FnFqGuLcWeqs
tzMBgn0rGbYpjGyyWXWEJrvjfxRsa2jelHHxozE86VGxTQJRd2qVSD+VW0oAOKba5ojxqlLcQI9n
pwMV7RblQmiekn1dQ7jAQFC12o+xD32tIL4lMuXS0q2D5m1hXkc664WJpnMZdouS7AdhOyiFXy8n
WdqlefAodcyLka3xbOGSR+UNTeFHKirw1wG1A2baNu2+jY9dzRQkR1GEa1O/tThUN/GPQn7sKjcV
vAwXOrlf9eaa9h5bRh9gdCsRkVBjuAWNHv1npeDkm78T9SyoQcpz8SlEGxNLQqP4lKV9oD9VmMDG
7xhND/LT1IMOht+ruzCXxOINd1mr9yKNMxBYGWt2BO1WfTFa4CnZaM/anWDes+FVA5kKdr6P7a0Q
3wrVvRSfgKvIP4vXUbNjwYuxEoi0RzaWJfctfRcZnjVjou1lT+DLTeIOpc3YkY2bbPF6Xn3DFGp2
UNxJ2k2kOuk9uoMgfS2MnWqCYYN3uKvME/CBUrfTteoLhotUrpEdlt/QezItLxVGLU3At7mKmq3u
KqkPVmF+kTG4wfLXxEwFasF9WB8Cqt1PMboG0cUlHAe0jhNynKzzcmvo7qLEoFdWbOFULJtVpVYu
WbWkuYV8hwX0onNkw3Wsxl4RXZt0G6gfUY+6zs0cvj/5jGa8l6UtFqpDk9uJ5pDR25jW6vqnAGEN
xyfpR1TdFsZb2ezqEMrg+KNqHkf4EV3xXrHOgzs138B+hhjuDiMRmz1u6WM203ilERPlsfvR1jQY
x2uTu7YKG6eCX8q/7ZhJSX5MVM9I6BGpSFpc8UAEQfkE0irs30bMH+d9WlOt5Gp1fsPKnLq5bbT3
cofNyc0EVJqGtHi+l5dXzJhHYQeEqu5EuzA+ywhPWL2we+4QEYcQk0KnTFLwvnzLWPgaYeTqMoJ1
NPQGXkjzsGsNW+tvZXWLx7EjDBSD+xjOFl7tqzbxQQZpkldnK2sXaB7CkNehrVa9gGuD16eOhinj
k17iUu6YyFDpglxJ2Bl1M3QRdPDocVnJCq9PQ3SYg/OQVzIuMSk3Nar6YOIOGuJ2nOJB2EZQL7Q7
MxeJ7ioBldwMdGL/LpIps6VGuDLDBmmbxYWXuxENPxQO0Sit61M4eGrjw6ZKrN20+NMzbFMpOlZ0
lS37VHVa5DZtYlL9dUPcn/Ed4CWopi8Pih2ZN53wYSZbzqcprB28uH19pzZrvXGS0ck5k02cihyc
3qFiJXfKa3SvZjcd0CsR10nHqp5MY11/iMvPIbOlAWSQzYkzAns0etkjKWfBd051uHHbwRMNt6ZU
Iq76iah2s+TkVAd67oxwRQ5ZTrdG/qtCuxDdjtUpt9bpifeBk9JqLDGtfcLBfKCDDH9paEJcsGXc
PK3wFsY0XcCbfHCAqonLMeSbt1XBFcARKk+icMxxjgK0Urx0bBVYEgo5n6IvvUp0GmKzdV/+CiLu
7PrSU5dj/wMUF3Sx4Ewd8QZ9p+8H7Y5FDR9KLNZhtoKhg3YGk+xlY72Mx/QxkD6tZaUbrpm6Kk7r
1amDby5t6F7W9oXkxqGryQ9Zy6a1ip6h3WqcQnP2Nk+gGT/2AUaNdB3qL1H+ppHI63jSWy5Qm2Ry
VCe/ZR3G1b4Z/RpiamV3xgE7dlnZDNZ+nPcZjfSFC/wkLjfUSRLxhg9lrO/wkZ6iVVY58a+oezEJ
WGB/AdLfLOw3tMtgJ++qTB7EoORZi/kJxyK8iXF/uyuACfXH4IfcvRaEnFfExdF91h6DeJdUW3RS
rYbF6w8Vobl8UrPtkrkKp7wI3E22HMWdsefOnWNUy64jrqpI9bLsQRKcGCkzbPTUq6uHuvNbsXe0
5UB0bD4UOGh3RnqQSy9+TnQ7LLdJaC/lzXALcFYtdjEbRLoTYRIh25q39S5PnmV2todxYrX7Eq54
oteGm6ZYA5sLD+3n/KsvN5KwGYjrjTu3D2lPrfYQoVzRtu20V9P7SL5XQheatxx/8pfL21olZNsg
mBLf4mphRmP2OlCpVF0lWKfimo32LNpaTmqwFsUb6RiUe3EzpBuzeDF0b8hdUz4ak9vuz5sattRt
+pAMQLgb3e6qN732M/ZB6k0LnjMKILz2V171fGSnxTplxr79dW70yeEhovNuyRRcmYbYihtmt50F
O5F2TbPRKVRQhBtBHm6C3CMdGHuvjnBBylyAOJLqYI1kL4a78EE0eb6iZRnfXehZb2ZIocQPEVhF
h0jna0h6Nq/NUr7K0xalXrjYoLgKjskcbj6SaiPSGtrtZKR/T4LklM0quxnEfac+dlSNydZkR5Ls
TniQycozR0gfTeGzjzbL+KvsHvv+p9qfiLPSa4tRiDafmgoeMkdGTE+Mu7j25uomm3xTe8Wnrh3e
BvGYqZ8AbhuEdYG9POIZtipjp9O4h+ns+r3o/C4nwnhitwrFj5q/C19X2Plj6k537WeW7CFGttvx
qSpW4ZEA2+GumeFLthX6k5IrfrmwEbc5R/+1EayVGKf44Llvvbm+65pDRDyYH0CseMX8pFeP2vgZ
t49p/2OIHgScistkl+VwWn/UupO0D3H4jBDfyl4Tcy2XMzfID9LgpvW9QQTFB7kwP9pDNX5Mwq7M
787cs3DbSXxr5AC9ldszW0jt91RQhBZY1uBY4o3Fh4EW0vy0xts2ONYFmc1avTdmZ9B8oXRVFrAZ
uRqOheAFcu7a6udiblbyuiHE9OZPXXlaQNjny05IndnCs9nvdYclLFnvlbHWo1Mj7jHN1ThQu5M8
rhA/g4GEL4aHG5uxdF/GzOoP/WzDWK7TdifS4JQvjmDQbbTTF6ebT4PhKdMmnG+T4QlbpZVKcWOW
9+14X1i9A4KsHuw4TBxw/6tZ32phtyIF5m3W4SYp18mIevdT405Sb3ZptbNA8VkrVd9r1dNwTEzO
UKccL0XduDU5ps5UDeJq0zS46dL9hIJTPVgvNX5rb3l6DHwqHV15lxPemYg89PQ7DJaGcT30twsH
3PQQqJ5lqPSO+CEKefZaDC6T2Ok5crgcukG8SB8cDsCf5cVGwsbjPmE7eQdjpe0D4OzEVdUBjKab
a07MSrLWslW/OI1F5GePEx25cJdxV4U/a/xZKnGXdOcdQKsIf+2mG3zlo+EvrO0kP3G/5OaLXYRr
aTjRpBKFfjrsgRWHMg3CqyYB/WVzENWOarbvEbtijMnsCQ/njDt/7fXPoIf1B6fsWLyN7bZs4VQC
L5xuBmpTlhNDfjaOJvi9xju3hFAmm9itFKpxgz1IftlBlue7CVfxWx0+tNkhn24oR5XKWh5m/vsX
bHD8SH625pu2j4ELJZSZgBrqmxIU8mjT2twvvgqSpnuJ0jtojOfKVZyysVmKO6gbjaY0s3jPJuhw
jnoumKofCUDTAsZWXtOcA9hV9vle5N5L4o9xdufgqHTrRnb7hI+dje4nMmQwzmnuENmL1+lpWaiX
QcrxUs2jeKWuo+ealnVGIkWO1K0gPGejEw9rZk6cfKufV0WN6yYzCiQp1J0ydRZs7q1btTpB7SYy
0hoKSJFjUbONi01Fueg+h1jbDuuasp6wSeWdiRgaY0cu6pWHMynydTbljd4dekqhSgWz3Dc5wFt7
lWJlJu3yKdgMzWO7lUfDFuqNudMQvLSrSGaaX0Pp3sT0oglPNcjkiApRKxyUqCFvPmpQTvHs1JK1
0NhKezdbfpLd6JaTiAkvW6NHgR0u3Kbt/bkOfG78WjWaozd+CTsYhxuzP2vteaaSFikgNya0SG96
CkJnitbV4sY/h15dkb4E8m0bHjIkfsHmbE89Ya+GAHGbabdFekPxi+ZCcl5KddpuyFypd3N108YO
LFNQdYOxKZOH4U29UTmd514brwbRX6JNm+1KKq82p32ddDZez4lTGpQs4eetLIuOKBs/SoTUaeT3
1PTr9Ah/u5GPS/FCEdQaPhbRt+onqEAywLDS0ePzd8kDxbU76XhBO3Njy7BipaeRUxXFujnXVvmH
YEGvREeC3HrZ5c1BkBUXfuN9T53NCICsUislCDXzD40iHtV5wsyvbnhNlnVU3/QcLPnsgl80H8aa
231qhcvGIpBQw5Yv/PPxNjqOJHwPKXnamVsfMw+qGxmJE5Bvtf1KZCPt8weJEpjZ7zhQSfmyihHP
yOvxmeUzVV5fF3tT48T0MpTrHrhfSyTj2Hcoc4pK/vjaDKuldiRSzzspdZdTYv4UgodY7IFOwh3/
BTRX+WlVJ2JTn/oZCLCO6sRhqHbC6EzpUw7faACI76r3auK2kdNkDrcDYXMrcdYaNzmeq5wGb+kE
ETOb6FVbyPdBBm9U1qDhjvJp1nyDBC3kLXgcQgv6RrQPfbqbpZ9pTdGpMjgiaE5C9I0i1Y477Eap
6C5KsRrSwkkob1bJSeb03nI2DMOnqZRZvhD1emhdklQ89EO8ViqSR7gK1Boab0G4X6jJUUqmd7Xp
nLCfbkb+vSkuuVPH9Vt4vvJpZEtfq622tVLjnTuc0e475lYb+8DX0uExNhPDheWle1rZw5XVYll0
RD2HQ5ymi7SJ0yb3ITkmd2WYcSoYxIpSLq5HAIyTQsxPMcDJbdEl/F8W1ydFzxElE1Rx2zRjdFi0
JDy1wI2xC8cYZOHXx0W7UcR2oCqUBKOnaUm6Vcdyo4kDpfrwHp2feUyzYS2H+U3XVYOP9ba8U0Uq
9gH+OAR04UEraqe0MFZWS8HpRtHVytkVs9pLddiqlnVszsYnamk+GnwvxhBtpzy+x1ltk+UNjuVs
BzLV/DZnXTapeBAE/OVLSvNtqK+zdJC9PE0ecint9vminxBv/ugVuFttuy2UYNOU1m2/UKRMF/Le
ZNxEurmLReOzU87ZRNpoXh5NhSMZNN91ivCzD4dfsQB/dsEe0kkscWvNIn8edPl6mpqfvYUPbv6b
hWmFJ6PtgRZbdfai4nOzlyBhO+NQIBnnB9+1mEn6TRJw6hpnfZ3wHz5GkKJXejyOJ6WrhMip+rp/
MGMVQxTAwwD981ks4QG3ZZb8xFc3DvdjuIzGNlf0RH1CTVEOd9Mk8Z4k6vYEJjng187ZKEv3RdpP
gT9ZWdjvSkGspEdazLJesTO1bsqbtJk5nwRjOofIVszhnSuCnk1fkEJGjKZ02xhBA244S5t4ReNj
btlikqrvQ5bA2V4A5UHRFCTtvTQUod+FYhnHXt5GVFYHQ6u4JFnidt/FQ/YS52Bu10snFvNm0PCa
WClaQf+kWmqp+KvJYAPbQOhCzktiWo7bVpeF3rW4kyzhV5Y9MNBwagsW4zmOFtJIsSuTUtCyTTj0
FVchwWj6scU8kXMFBsX+eMJY8SxOBQQLDlfN3X5uGgqTfdmF+oRtsAgIDu5xNco3iox78FNUFDmn
LcOacuvUZNMQbIyFpbJOjTm4M+tIjt8R000Zd3ajoa86rmsj+FtcZ9KQPPVqRXN8EWHLDq2lmdzM
UspzGhIEvAk2qSqlyBJVIl141GQncNkUN/D/kzZGYBUC9DLBTDlPCUquRT+kKi6muzGWg+YZU4wg
azgbVW1rukXQNh9lk0qBH8UlhdUi7sZ6nSdD+3MZsnbym0KNPwcpGX61Q8wNIb09c8FHNokFR60h
LpONYgln58BOMC28mTqlG9oPaYmUYRN0UqB8GHKqCY41VYLuVWJUJX7YW4LXTQqexsIQQ5UdZVCb
dgbJeiTjPkOEVZDO1U4pNbXFlFYotU2jS9VaarLwNMRIkDzD7Ohq1EeyMHGkvdoz206PYIzEFgWF
mRVdeBIqRigkZTUEdh0yQdSpZ8ApmcpKcIt8mCJ/6ca52FndIicP2mRYsJLyRGZbaxM59vQ4CV7z
WFIMp5614NUUe+mjHjV2/jwu5MnL8pY7eFCTiulPUZBUa6UTa/lUFC1AhI79e5pLjEfyKd6i4beS
XRCnQu7KdTZyFZB3HZw5YTDI8wIY4W6lBwFNI+NIAp9M6oyRK/YxDsX0+KUulPC9UmbYwJYYxKU9
hJkuf4x4AddvVSVzUWCKehnYSdjRJisO/NO1hqXIbq0+mbOflrKQXi9qQkyPDEl4KwtCNQUGQbxr
k7NnQNYoGqS/OIs0J69HrH77cIy5uMnr+rmd+2zYFfpERVWf2mn2Sx6odUsWYHnTK8WSMLVAW5wC
2286FjL0PLXUUb4N+RnIwzOJI0gfSBlsiK7qLEcLMwotTSJ0kxfVsf4z6BW4mXk7atJ6LAFIU2Et
iYtKZwwvYtTklVNlSbDVp1LhvNk0C3edkZbzQE2JhoSLu26T6kNzmKJZOnLDNapOUypV7071QmFX
y2vWdZnQdeC3+Tw3Tt5IS2VnQzwrfrNY1PEkAohyk6ltApBJbqfF0WY1ftAEfC25Ox+oKgt9U9Ts
OqqWr+JWhGkaiDk8GsJWNTtym5+vvCsrfskE7rAprtN6/iALQ9X7nZRu5TIaNgrQYLwVJzoxwIHW
MiWhds640Te6+aEYJEdPU+HWSoL5NUyi5UgbVRd8mq2Fyh0zKkXyjTCNRFubNLVyZnWQOs8q2NrX
aqH28q3eTkVxq5XmVNeOnmlLnW/VZdaEH2Ezi9OvNmQ3OHWpElTNiss1vqc017WRu0VLf58Us5z2
KP3q82E8XDppVdc9aSwmOmZNr5tqTBxFNf4r/cbKozpfI1GK+1cNvb52p9dKjGFBLlqCG/PtDC9G
2LfxbgjbtPHwyAxKVu6ZPa71BhjlTE+SB3lIDcol/0XaeS25rSRb+4V+RMCbW3qyvVotd4OQhfce
T/9/6Jk4mywiiKN9ImbPjRRKViErKytz5Vpsp7lS9ZocYcydhMs6djNe1Ekvef1WVp0eRKTaN+0U
093fdT04GTp/cOGt2yhrM3j3e8oUjSvDN6iGPc2IRs47YKBtEKNqpxnOsIrrOum3kqLGwzZMI1T0
Ks21tINmdxRdFWkMU8pvjqYcMrOQ+4NXu5DfF2HSvUSeXkWnQQuQh4BRcMx2wD+UHDRyQlgcNCcA
1hAOgGzTpku84Q7pGcOmHpZMOI3BAyD5q0a7odZWxcDfo2TRaBZXgKcWAzqQHnK3sPnbUvCLbfXq
77YZeu2v0iKPPKShoyYZwL/UHX53Lm0tZKAGVF9fMsPt5XGXSJDMHbNi5H66VzV0bH6WXUw5Ok3U
wvI2RlSGXkGTxrerr6lRtAOgCxBA3TdfyrNfHqIt40s41i2dH5ii8q1X16W16bW0rtdOlwXyJz3U
wv7FcwPKXlFha+EuS0ta4YWlNs5XGpMKjuEBYApXWSYlFONjA4WdpHQR3K68qgl5GyXasKsV3QzB
PrRV98UMUuez3PSU6BwZyZBthZsh3NDFefra2U5O50iOQDRpAFCyNOiHtWlVubdLmR5mbIRfACeK
hWT12vE0Gl9Kp8Xuui9sM902hpX/yEdLhvuy68eYDkTsokqiDO2wlnSj5glZl0507Pyurfa6O1KN
rociDDdpqlX1nabaQ/qhLrTIOcZaBqt9GHLu71M7HOqt6/foNpkIcDuQc0etvRnNGKEpvJFmHaAt
pFoAFdnjya/kztki8NAAGXVGmi6tn/TtPejY1Njbg28l6IJKvbyS67ovKakVlH3GABTXUyFlMEl2
dlZIr7Br6/baTju0MJJQ8VEXDmpHaXiom+VJdTs8H5CltR7s1qcpFabSW2P7LWuQW6f5kVZS5u3G
mHpu7vklXXd5RDkhVMF3oGc7JQDEvKegLDXvT6U0bkcuZAEMhsgsSjsIcBop3aqRb2Wb0Ta6YFc6
WeU195bWNXDQy2kkewgNB32tqNvKC6vulyWPklG9OMOInsQ9M7yQl7dj3gUbCT4I7ylQvY4eSFva
3YsZ5rL7ltW9bdMY7kwFj/Hk+rWpUzjIqzqw8q0MFwituAhh5vwOAu88+WibmtxuyUkS50Okx539
WR0r6yXMDenRSly9JGcYlPAB0s88/5k7hVPSWGW+EkZGCkUaJ/hDbqtMN6+GnGQKfeusNKxtU+d6
tG16SeOxKOsy3FGjmupHmwNWnTwPcokjbjy4EPAbugPo3LODmLLC4MZHiP/7cBdxCVT7MQ9d5SmX
o1p6aqy+VY65rkGLn3eK/iH37PzXwJtsAFyg/wnV7nUcQmPtBzWob5WqB4nXLm4QVT0wS6VE66bw
PKhMw6z56MRZp4B+CYr6jx+RS+6yoW3ogUduYW4RDvJ5aPq9pH/piDDRgQngMXvgtWWV+xEloHqT
eSVuY2h+XW8ZC/DHY2YbpXlIBoWScGMGdcorz9IQlENQ4A6BNfq+/ZiTLkl8Zv0usGPTukfPNwIO
1FlI22Zey4PbIdfVjo0c0Ul1HLsftozKlRSwFH4tujepnq+dkHSaMpxe/uysPKTdXIXA0ILKUMuj
3DQWjxgOaLlRej9q+OiV8bVqC13dq51k2N/UJM41sG9DlFIWRk2w3gOUlp1NaVd9TjqgxOmJFMoJ
UMMOTa6zVAujYjskQeRDcxcPxg+yf5YuGQ1YmZHjx9M8gmVv6CnExro5HBo96Ulg3VoK6n1uDI0T
r6NiVCnvj6Nf/szjKkTdG9RN+aHycuSaVkWYBfXHyFQKytG8EUzpS9NKdfuq2Rr/zDoqO6l9Sx0z
p6qolFpDuVNGn+IYWgU4B7/odHCHrUNRMQzRvXoaJFVu4BJvoPnIEANvPwxVHmavuFxe7GX0r6OP
cmaFPQ8L11fzTWU0A0m2aVcAP1S5583z/3ISMjea+glTKEfwiUvUPdpDYd+XMn91b0v6oL78P253
tywpQKxw58Kh+25yXJMuiREw0BPNQWgjN9tVQFSVNreR2+9A20sILBhY1URYhxEz1RAhsEGnNV0U
M/fcfrH31L+hTN1OU4KBugo+qptoR4Hk35iEpMmCkEm1kGy8xP7G/cDI7jSfFYMxhl8sLffS2t0h
oXSqX+hV/F4agxeh9jr+PrFC/degyPFDKOWNkmMQNKkXWeuilf52juTdhKEhRy1b8MCLZAmKgv68
OUEBQySr4X1njo+qdBo3A+lMIL0y7dRIFL105VEtU4/6YqqWXxsjicbd7e0VYf8QW6DWDg21aThw
JxkCUL0GDRMnLQn+COJKcoevRW3yQBtsbSVT4lv6mOLevpsz4fIwEfxEkVIAcg+5zDGfzIHMnEoP
8DasweVDW45YoGxD9kfpfbc0ozFr1XoXGDUmLlJh/q5L2qit+wyrlKc75c41f93exavBsfd1nVmY
tvkM71+ROhroSEF7Z2yDJP+hyD5zdz6YLi+0NmOSEFPD5nvp+o+eWt2PlXbUpCNKHV23qF05jYJc
ndF/nEvkyGjisXI6H+eST8Eh+wZOf2XsnRPsEXvzw+11i2MO+LEjw4+oyIoxSdMLZzPMZC0tiJYr
2nxZnp8aJX50/HQvSchLF+5JtZfYx8Sppf9Y5B4zAeHLliZMLXV5H0okyNBGxfXGAZEyyA8juDDt
kzkWC2djLtqxvH+MCWNLoOA1RPIwRpfo3t2rPdMGLiCGZlMA0KR/tbM2tzdU9FRxecKGjjrQXKpT
4Hby9j6tQXx21fbvTCDuDsTeYCbGnj6ZIuxgEA6Z4QQhQGFY4I9aFCX3XNflwiil+J0mK9D22LqC
lDw0ceKR67W+idMGjpZR+eYO3wMZab2IlyKzlHSqby9JHCgSjQmnT80USg8OxjpABwFVa49qZ0dL
+LaZK0Ii0Y6wdXVtU3AZsNOqEvpYAMNlyjSdcUyBrNCFkM0P8O3t/bpb8sSlFYqemGfKYNEhWPnV
FuVXBtvCzcQ4BazGflXW3ppW8JO8xKNyRVfAglXH5o5S4fkzLXHe0U3zsmgKICPvMrhYBeQxHkAW
oxWZ7fUNbA3TOXA/tmt5p25M/Tihzo5Lp2L6fucRTfwZwvfVrMgP5ahzaeBXDJuntvtLtmoZxapI
2XiuYu0XPvTMdsNwaNM0IemwbU24pmSehYYUs+5JS8T0GdlaWbuCvCNeMSJZGdvQhI8WEbQFw+Kp
ma4RFTJfW1Y1GGrEeEodKij5G2B67OS1j92Pclv+tvx1V6fHSnv7y1W+W2OkSrdsxseol19eWgkJ
gVtWMkSq9/bW3KMguod091d7QkvkUK7lu+VJLjG+iSanPz+7JyXd7nwvwKRb9euSMqSaKwvJ1awJ
m+ksw6YJZBvCIR0cPTficIRuNwYwNJo6oMPs9fbWiffe+3V/ljUJO6cbox5JeQ3NLkeErDt2Tp2a
7KKWdj4JX79Ga/VDYjgLSxPPwbvZsyxDWFpbGyEih+QxDFSD+nwu6q+OwVySvUCxq4kpxLshXAJn
JOdmGy8/U5UHrtM0pGlesum2yaNKBeIhubNe3T0jNKfyI4gkmqAwNdtH6aEu1nm1Sqg4rf3vw4YS
s6ts+q23plS0OG8r6uGY/DaTMW9F1vi2pikOO0YxL99ScrVV8kf7aZ+Gb+Yf60u1Hbbqdvjt/1QO
9Nq2/R+wkPEHgOb5IwWYLQBheBjzvbsdFo6sGCr4OdYkG8MpMhgzFceo63Ho/boFwZ1W5Q/XDjdN
x6sx0fUFpoCry0c0JFwBmevaihVhqC6Y3I/CU6Y5T2Gqvdp+eZeYzoGWL8CnwjFXtmIvWZ85VRfL
FBITb2ogZowgr4ZTt4UUaA8WyPsNxdtqossBt+VsrI+3D9ltkxQJL53Q5ZVEzwiTpfocGJ8raVx4
jVxHW1RiZWuiykYdSxej/BCYuivRv4Ylk5oimISWuUwfqEOmwPXGSM3t9Vx7igrbKWFd5/lswGJx
uZ7R85XQZhhz1XvywYuig1EjuElV/O/NcDgskwFkHU4d4UslZcmLkf4qmJq9lVQ7V/0h+/7mtpGZ
B89UA9BMCzIOGc0kYTE8KP3GUVtjNZYMU4Ez+NqY1V1B31JKxvROj9R4ozD05LTq56BzqPPHP8cs
eM6D8E/m9N9v/5zrwHj5a9TLrUVdM4o0m+GKHgRkZPUrcBk7tWW0g7Gv26auxqBNctTzlQuxvw8M
s6SKx/6COtsDr11PbJzaAZT2BkXf7/KmXHs7e+GrXh8G1TRptzJ4rNqwoAhftYiktCkMdH/7NvKY
Hik/Wqq9RDIws43gSsj1TCo7ZHzCR2UUmT5rzYGIIuNObS1GA4D99/6TNCwR/MyZUlEusrFCBVjM
dPQemcDSAGqZ6TLTg/1ay37W7b0SPN/+XNdnnHTKlJHbQymJUpqwb0jtukbsGTr95/zU1pSsXEWl
KdoApA9ImMcEbPJtk1eckZM5ZsUVBtX5WqqYgdQGrXWv1bCpfxmkT7n9KUwnlY77XtvatM8H3+Px
le207utty9dOopGuU8tR9HeBTOH7heag12mkoyXj0oplGC5dqYbUL6zvXVTjPB1nfe9pwVQhgxtV
9EULPYOscgZ9tUHh9TE9QnPA8K13MHYlYJeVfdT2xsn+QpO6uUf2+ajfFc/JhssXkthfCxzP0/e7
+i2ajLdAD8T/CaexDOWuG1V+S58zyqKmzCw2AGLpomfrDq32vGvCQ2cVDHt65t9S8U0boaLfaClk
JQ4ll8uwU3me5ucoEiEe4dI+/+7Wr7c/6BWJxbsFXUa/0ZA1ML3TnXKWL/e1kSeMyKFb2ayhCGD2
Gjk2EMKoLNgbZsOKTfGlKNGL0+B4Xk623osB4vYSD/7H/nSMz+x3gZZGasQKtYa+15qmQHq0dhPp
eervonit/kT6d4UI2MY5Fguv+jnjBCL4duRJWvYq5tXKQOjwY3IO+orIaB/ijb+r72yUi+6iByYj
NsqaMYBXSTowonR7568va+42BelPPB0tAPF+owfa6V5oqCttgG/lyWre7CWG4esQSNgDyMdb5Z2l
XAhNXVzlVgQqYJXqAHQdXNg8qVV5qvUliY5ZS3BWqBPdj3klQVA3oY/CLJai0UD6Jz8CQIIr41th
agusyTN5gTZtG9yu77RCsuCwquXmbYkO6Ep7ldf9BhhXuPFhi2b6Cs6AFWQBm+bvPxUkzSqUwwrP
Zipalz5acC77tuWilz3GPBXpEPBujpeelTN7eGFFvbRid6TZZo4VoBNfLXnYFcwztWa8cWiG/bXv
XZgSYhoUI31ie5gyBodpy3JlqN9VKVl4uFxHTjBsnCrSaIfjJRbFYSLRE8lJVGb4TkN68uX7LuqP
Rs/rLXzS8oeh/PstnCxy40OgYhu8Zy63kOK3GiUjiruDCiO1aT2UVrjXR6S9o4X09IowxqQqTWJv
oIOjqNpVISVVozhsSEKp3PofYwYFvrhvzhPayutsrTTP9mai+RwkkMsr2kiP9d8KVXMfXPwAS3i8
xKlhTi05sA2jto+hhZfhLLntJjN5xqUNYT/V1BrkeFpktW2B1O4mMmx6Rdae9vR2kS/suuZhTRUB
Ht+cbIqCQrgqKfQGpsJAX5T8MctnYsc6St+Af24U4EC0T5eWd33ipi9o88K3kTcnbF26SyrJlQ3G
CYQy/CXA0Q4V9A9yR2IT3KWweQRTUvdomulvy3ixYoaEm+CjBQVBC1qzcZSF83LVDeCTEq5pQsIC
RHFJLDwAH2qregQFqO+1nROt0Y30d856Ki+YAPOhKFhk/p/bAg1lB8qwRDdL1I7Bd1pI4Kb5Wiv7
MVJq8pry19gCRKQPv+BN1zceXxWogEVXAHX199v4/Kp32mqIDJCa7pt+gi9LWlPw3KpP0oO9Qil1
j/pWsVq845esClUNK5WkRrGwqu4Rr1sZBwOSAd5SwzMy1dS19c8h07eLTeXrjbV5iut8T+By13lV
ZcRdXnmY1ffmyWlXMpMmzNE+tYdy22+BwdZwUvsr+X75m17H3UvT00872+c4RbnV6yCK0/f1UTmY
x6namu+rpexpuiUuUzdbhgSWDrOJ/NAVVyFUiEqgKJPv7L0DmXm4cdbmE6bW6/RhqXA9t6hzY8Ki
ILfQU6pk/13UXbBHZnAnH5bMzOTD06JwU4faH8zNQshDbMSr/BY7w3rcpffqn/xr9uLvzA1c5Zt6
34DvOdZroCswx25vH5D5Jf5jWkgAKhpZSQd/1vt+Rqdg3+3gydlZx9tmrt9wlysULv/GhNYi1TFj
Q9bTZndRVS6d9CUT05+feWBeRh1jBZhod9rOXw9v5PfmkUtyq6E33T50P9SldHrmQr5clpAXMtgQ
a82AzWKr7NrniHG94TgFGOD6a3UTP8Z0HKLX/o0eV/WcvC4xb8+uWaNbrVGq1Uyx1tfnXRKE47Rm
hi4G5Tnq/9z+bteBjAWeGRA2NbYqpY+mBfaV9FL26aGsYYoB0n/bzEyCfWlH2Egz1fwuNLETfeo3
TBjuvRPUCGwiPcC1vmPcdiGQLO2ccLTDqGQ88H1hGjk8rW+mIhfWNN3kV6HqbO+Em75Ik64aNdY0
hSr5IXgxSoi5mE1Y/ccpw6301WU8tlp31oqi6W3zswf7zLpwBZmZB1DNxXozpMwG+PdJ+knlSZYx
FaloL1qNt367bXJmT23DoFBjToimaxgVoGlN8ftx5VgPAWweKuMxty3MuOOFBeGrRT1CEuAymdyL
vHYTg9DflaFu36VqZy4UKaZ/Svh6yHhRgqFhSd1LfH8pkOjJllSNK09nFNAO1knxUDNP0CpL1/bc
tp1bEkJwXI5daIQ1U8D5r0h7deyFYuEVTbI5PYTOliIG344UyfYxUG6kV++QbtAjkI/hLlkX6Egy
6NavoLc2F/x/fgMJS3wTIpNYTzMG24Xakw10i19qTF0HesVG+60E+YJTzHg6NKF0UuhU6SxTiB0T
vIFZoIleqTeZcNbeetl9sRgvZZ7aeFOblvKdX2/MLvl42xu16ctc+Yhi2RZyCwj0iU8/2dUb8Os5
Dg97IJM1Doofw1t7TI+Trg6NRG4CkFMPFAp2SOd+su/Ug7TXn9I7/xMPjElU64O1ke+WwulM5LEt
xKVUncI3p1HYkXgMBhMe8XHVhZF0kFM7f01gCPs5GHX65PuASyFjQTf59nbMfXBoWmW6TpNopVhn
9yioAev0uSscs35xFKl4HKuufchtmXHnzmZA97bBKYSJ2w/Xs6bzlsLLRBxHWzt558kwjQaGA48G
I68OFEIWQxXmDpzxIxMZu9sW5zaWZxtPb5nHC+pd/KKzHMMz5d73ZHw6CQdA6aNv3dW9XD9WqS7/
8TW9uy9V+sX/wigdKVboUF8QL/k20eiNms24UloIqeBBLPW7Bl4fnZnPiPLXbWuz0cI+MzeFq7M1
Qi8myW2GuYktftyY6159V0aD+2Eqx4bf4jf/YSlYzAV2m521NdQdHGDll0YZVDQKhcEpGA86aPwK
a+V1TbvXWygCbq9v1kvPLE1/fra8ejTULlexNJFA5Wq/HenpNfG3uHu5beg9axfdE/1WwG+EP+eK
3jcIDCNvYqKD/VB8Cg7FNnrMAhpr4c7ZTr0E6eRQ0wjWGkNRbCzT+wuOM3exnP8A4UuWIOYDcwpP
IXRxnn0IOnNhM2eK2RQoz9YofDdd6zh/CSasV3g4tC/RB6jJ1tIWDkZ9A3Xytn7hxbstFytRs256
bln4jiiY+e777k4gCeC2u/ZO/VqvVpDj8ESTNgxELqVUc056blJI6PxobDIpZ7ExZAISHHK1kUIs
/uu23yyuTMjcnFzzxrjATIemAUQ56+gEZkXatmt75a7CQ37KHxYB6XOX6KQBQHOPvgAt9stjEaXM
PcXT2kq1+NpQ1fas6lNhJT+ZyNu5MB3HdgJh6RI/+1wId6aGO2deo68opCZeAzi8m1w096Wtl721
QfhipJ/CRL3zQMYHS1K3V9i/KRc6NyiciTwdx6QZMNjuClAE/to8mfba+WkAhEOffdN8cZ+cP7VJ
AbX7Ir0kv2gvLOJh52LQ+Y8QTo0WjEMd9fwIfzAOZu1v/OEIb1dhLfQtZj/q2e4KZ6T1QFR002Ip
pd6nu2TfTOKli2+pudcbm8pMNjVU4O9i/aIdw6CK03c7ChRt2wJ4drRmwGWvfTfeXMjx1n87zvCf
7/iPSfXSX4OmzN1BgiDS0eF9HA5hpC5Ez/lzeLYqwTeVPqltrWJV00Wo+dvyY/us3dGrW8XQI8MZ
BP8s4KslWOjibgouyrgpdKTTvTEh3eVsHb86H7w9A3a7/DG887eQhBXZ5nbQUedd5Z/9FFzSa4yg
DEuM6vsBXipnXX3Qty2Mgr8NmAtoy8LOlq3qR5gep4LKdF3F62GfP5h36r30Unzsv/0vGrXTUq+u
0LNPIDiwWg2uQ4F4+lXF49QAf/fh+lP+qH2CNAB1lyU09PzR/GcfhBhPLy7sIwu/aqTPqfWgWu19
1LTbMCgXdnym8D5Fon8sCWG+GZhf7iYPdh/MU3QXnJytetRe1C/lql7HD5RSb39iZekTCyHeNrtM
ixnsQqPQ/QbD8j46jEdQuZDrbeFhvdcesnvlj3SC/MnbOL9uW581TrPWUHQqnZRuL88rAA/4WxKM
t23m71LNUA8MG370uvFD0JY/OodJsKp6Kvx6IQaq0zG98qHpeQDuk9KEiFvxtZ7CI/AtgiD0E+v8
yX+C//EAYwL0RMkX/1HeRBtpw2QQXE8HAFBPxkfo+pYKTjNIR7732e8QvveIsIKqWvwOfQ/lJxJW
NHp2sEDs/YUVzz1Szg0J3xnCB7WJZAyNfgfrjDd+6BswQZGCRtEoSwe1WNIFmQ+V/6zNFPqCCJI3
fjLtcfsl+17/ijcwR6zLrfFNORmn8C7axQ/yEnZzivA3vuvVW8xW0yZQsVny1p5E672teax20j7e
dgfteNt950/r2QqF+2ZUM9UmBZo6Oh61INLcbK0fIYXtNu7KeAsWc4R5i6iDTM1eEHKWcP2YY+J2
QYxFeK0202xEsc4eErD6k05v/rZUM5jpu5LJ8/ail81k3hVuvo20wLTyeGQqQtnlz9oB6i/5aTyZ
O8oUw1L0m4nsDpBnggH1NetqVnAIK7B/cNVwKvuNe4LTYQpE0rpHFrH7mMB4efprwXFyBirlMqOJ
IFRgiRJiUN4oVVRP9YJ2F31QVj96VOR6pCC3Br0Vxh4WEoiZ58KFOcFlDMah0ySlHpIn5YvjdYfG
/T1KSzK3ysw5uDAj+IkOmthHcYAHbaOsEhdGURMJkOyht3ey/Oj3Xy3rS4yKgoLpyFkSmZy5L6fu
A9PuhFbnqsrn+lXMrDReoyBhkiKwZBTl2lSArECWuXAGZ1c6Ta/QkjAUWvaXd0ieRYqVTsoy6p7i
zlY5WNvkHn5gspG/V8B6d5Z/jIlQh0oJuZ4JniuOisvGUS0IKwD3hvH19rJmT8KZIcErVbULLLDN
hOsq3KIKAR3UwmGbdcQzC4Ijjm1pdVWEBbiZoP7ooHa+G73X/9syBDfsPH1IYWgaVh1E46YCE/hC
CJ6rpzC7M13irOUal+gEcaZ5McsI/qiId3hbiHDj6H6Qns0/xiHZM/5P6mRtYt5z0D4P61A9yRmq
4vGpOdxe7HvNTbh8Ln6LcJkPve4bxrSlFlAwdZPDxLvRu027g6LtZIEgDfMn3dhNAtDTDxv/ZMiw
IGC1bv/UnzzG2BGJgOP0Mf7etKR70S5dL1V/5r/6P9slnBazHbyhnD6IX6CJQpGpov/JqPLCqZx3
3/8xowtXP6xeEbp+7EQB0b+f/XaG77f3etaARcpIY5zaxHvucVaw81ULXHISjDC8MHgcJMFnv88W
konZKHZmQ3hnTOx+YR5hY1C6e1jGtrWSvJP41vZS0XrJlPDAsDLIx+wKU5KRfDZNRvGSaO/Zf9yy
+/l/2zjBR8OmGGJbxRJscg9ZED3W/VJSO/0TV8fgbN8EH4OdfjCbAhMdbWFdrrY1jEFGVO1a+BML
FZo2ZeHkzb2OQUQ6KtQoXDxM4V5eAnZs1fCF4dYGehGrHqxJsk7v1CdzZZxgd3qxnpeQmHPZ7YVJ
wTsAK/c6T7WBvEFlvmUX7xiXXplP8aMKzEXeaG/+drEKMOcn5+sU/CStnTaQJ6MME3wCCOdGB6DC
9OwoGL80yZqJTcgFtHWyiNWYK+perFdwnLaOm9Jpp/Xq2/KY7tpDcA+rzeMkiZc/5p9AxZMwhW/l
4ozBFCxEfzpftOBPPOKCRImxHAXJN0bloL4OIYuj/brNqhjmn/I3FN5fJJOu2vgv+lcTrtI0IK/T
QWcJN5hWBQ6shBj3qnLd0OYNRoSepCdpqTMwm2qfW5pC3llIsxTIeuwAAjgDOR6/Se/LEQi8dy/D
49shBw61NwzorTJuEsVaOkBz98K5ceEAjQViY4mNcTdaycZO/1N8QALrkH5Wf6rePv2ubOHX+ReT
PkD9zjZXOEP+mHaDMx3bPpgIil9aGIFvh7u5B5ODBXgbHMMx+I6Xu2r3CG8EHiZMtfsmZfVOq5Kj
KcOcH9NurfUNBDKnPLL3YRC9xiFrhCJrDaHD3w9QsFYDtKHDfMMUpy5/SGqXHeRu8KaPnvE1Ddrj
KIdv/2axTE5QUSHrxl0vbXBOZLnRWSx8zdv+vj1OkHTevzT0rU/qYSnQz7vsmT0hJpijWjH7g73w
2HzPd1BoA84ZP0F7vDguPjOL9g4LdXToN3j4in3dRIObyLGwNb0Nmw/ZS/sUbUPgcEgIbJRPykP8
LX9bCriz8dZijPG/RgUH7WV/BImB0T7KEGOIN0X65Ho/7G4Jkjrt1FWMOzMkfDm4s9yw9EiYIOA8
qaA03aDbjPkpVD8maro2hgXOitkHIijb/1mZ8OmcyC4Z7cKgZKUfSyh0B5jlHeU0oqBixPsSDi2n
+V4oA6zMzsGpnhZcdS6BO7cvHIeklINYnT5n/0RCTq8ueEFN9JmseB0ewm26X0LFzV/Y/6xY5Irx
w5rJo/Ddgdw9Aidv3stKWterrynT0/YufVgcrJk/Hzb8rEyIMMZtCMEn1yU7hs5peAd7Zaep/zE1
PvXD8mTIXCWREUMda1RTpwrR5dm3YNdrUdaEcnkPrzzXc7UrjpOl6F+F1DNLwsuxKBXHg3MH0bEH
dBG0XbOP3tAPWlsv3nP2/O+6uhdLE+5gqWDIcJi+nL7vtvo6/DLVhNDSWOWPU6YVIYGrfljwz9kD
ebZI4TbubD2QwxybwbCymlV+zHfe1v5Vn/qTe9+v4S3cTjQgA0HVXArjs1HnzLbgNopcG0UyfUqZ
1+Av36dErR3cTffVfzS/wI3O43VbP0a7xWrftJFXUejMsBDuWK5bVwGG6+nluk7RSGTet2eiyVi3
v6vP/v72Lk9R7ZY9IeoNtV47/rTQBmhAY31OE1icrGRVwuyZtEuIt+kE3LImhLzU1xRAT1gLj8mH
ZOsefzab+ANsMotjWkvOIwQ30DK+EadYqsoPelzDko5QlFVsQ33Yd3C0d250vL2T89HNBmkFxdo0
QyIc/1TJnDA2SOBkFCf0LVKa90S4rcq4Cuoe+EywMj5BJ/e1W8I7z5qGUoDpX4CRTNwJXzGOxrSF
oAR9jA3aoYjI8XTdcoMxtFjoDM5QiaszSBOcw+01z+2yzluP1z/T00x3XUY84H0KAgFQ7tsl9yZK
GVpqbHrHf+xBnQSocZjuwgTudPBED7IgeGIEV2VYR4T22VIU92FrkF/VaYowWUIffRUWDROTjWrZ
m9vrm7si4XWBWYpa+PUMWeK1ipNDNLsaVQltDc+98yM0am4bmU2QbQ3qLyq1jP2IICtXreLADPh6
8gm9UkQ24MV5B1kbf5qj+3m5fzu3iSC6GPUxdI3xSeGzoYrRWLmKNoBduFt9JM2JEW0Mlohd5oIo
J2G6CaE1Ix++9I7Wr1QJwU1Ou4NYuv6xtT8OUQVZ8UImNbccUIYao2IKCDnxgVFJse6ZDry1eYoq
umEnxyTPX7VhKbm/Xg+NGJlJQl4zTJ2KnR/gdzk0sNgJXRMJtSb/6KZe+9xrnf7dytLdgltcB0vM
wcNAL1oGvyHiNgfXZWLRRY4U4vM1OLW99ui8UFjY+Nu/53vAFPRhtAsYu4Nh4/JLKZ4WKXCBYsqX
D0OsoWoo/bi9nOuj5KhUI8Ec27qK3wk3apUZrduPiO365Xj0h/FUl+1CNJr5PpjAsWELNU1QU5er
UBm4MNsWBgJXpeLsWXBTy6j/VCYE13BSx+u/X5E5Nc4ZqgZcI4aiEM2OxE5QZw+K5mh35jNcmvVC
bLi+noEiEIDo0DusSjxCZQSlRAPpD/xLP+T2JYpR6jHtjdy+jem/+EDTPB7OZqp4g7B7DaS0jlnA
YqLpf5zhT9EvOdlMiZDFnFkQErpcLQclSbEwvR/TYMMMKarIxLoKajcZWTlnuzwAN5OVX1oVHC8z
lCZPJ3YWOl8vmXpImvxukiOKa7iEIvckp0CIylcUBm+7x+JyJ3c9qyZFVlK7PAmQ2WTwydZ2rr2p
9tF+yuWQ5UOryfgNE8liReA6Gl6uV8gFVK1uKi387y4PDJWo4IT+YxZolPYJyVyIiJczrllXPfu6
U65wttw0Hww0V1CUzLzkvm1bBHMTZC2HbYakgZabC6xhM89n1jkRPpq6xnysePxKyfI9+GMQcHzH
Q8NRaK8iyIEdgAaDvDiQN1P9uLSnXq7PHMfeKrymh5NvrZ/USbB0NE+lDe4M5VoGooB9+9l9bkEp
u1QEea+eX6Y9l8aFw1lFgR05Jsahv9519h36ey319V8yInaIUm0RYJk6WtM4qRMferDNzIKjxFlx
964r+kwWQ9pLv2rew88+gXCg9diupN7iE0weXiLaZT+X5lF5H8hUtqP9HJjf/xdmp8Xe2gzhRKfQ
mUO8zWZMEGMFGfloHWw5XLDAQXRugcldhGzP1BEuP4BwmNMyz93aZqnxMTggP+ZtQZsci13/e5m2
cO4eA30xlSgVS2UW+9LTQl2pVbXM+NiRGmwiNKWalWNX6r4umvjea9EAWghVk+8KO6rBrEU2qMCB
cnWWigCqIiVBOrXcTax7KXVE/zMyDPt2v+zMcycXa5xd3g0a/xMjVKeO0KOhYhPa3u/Ws1+CsFwr
qYZao41mL1KbbR798ki9N6qUG5tIkj8OqAPeXvRMnGQ60+CxxJDQNWohy2CCMfoQRJSEente+vIm
T2CdQb+nXtjfOVNMQIHd0aExl0Wom9YYQ6Wh08YgfWajpZK8mYr/BuJnqcI9E4MhXfnHkBCDK/Jf
23UxZMDuYlXeurKb+xYl3sro1qqVLmQnM+9OZ5ryIfmW+e86I1barhpajzm1b46zQiuyfI7uxoP8
7L7S4UdkJfrFk+mkf7j96eYCj0YqabwPUkHFJITDPG7SPAsDchWq7NIKkqLo2d9NlUtAX78H67R8
vc0cSg1QFPQ8PAD0K1bvdoyYkFOlbtVK7ZMawdAc2WiAG8NbXvX6QiY7kyxPi4MqfZoUww8vI0Ca
BdKkXEYCm8owLiJZGVZd8C+8kgcnk0sgw9WrhK/UlKJMFbSVjNT4qDXJSWu1VZUsoB7nfB8TE1+l
aTP9JgSzNFDsGL6JbpXX5UptmenpkII145fbLrFgRoQFjTSZ4qBkMU2EuL28KuV+XSBxftvKdH7E
OHm2GEt4OPdBDidqgJW+/BJVn6RKf3SCGuzOBy/43C3WdeZ8ztSIT5QeLNxB2DtkG10va4xuJfkQ
DZbSqkeLsI2zPZfDgjPMeRxdOqaheNAwJSiYMpIq1sqSrNG1bTh60E7UnM3tzZv7RGcmxOo/ClJm
Z8qYcCQUaKMHXhsrWHp2t60sLESswnWInjVWTXLg28DElXzfGNJSZn/dDne085VM1+lZquvxBP3/
7H3JcuS4ku2vlNWe1ZyHtr7X7HGMUaEhpJS0oWkERxCcwOHr+1CZXSUxwsRbtX6LXKSFIpwEHIDD
/fg5WcXxJlDuCtSWP44iPaDDMGC17psp9l29qV+Mjq0bViwYP+cTn23Ptr6x1avWgkAJmAU3KRxd
UCqnQkxPFb4wkmd3dwtkZB8JTbRVzs7pqqRV2YA6GRwtWuZIvurkK2krOB0yxS/6S30sD8S3jv9k
/v4yOjvC9EqjQpIj0Ap7CxLFKxDFLGyu5yJ5JPNARYVO0Y/z6+v0tZ3W5wZkGW3xqnGV++yyhk6X
XUVgh7TN13TXe2jR1aF4IjmLXDBn3POL7ZnrtOARGns62YaSDe2fimEJ+Xlu2r6YmHmIDJatihcw
McExexdCzpOOgOWEN/27CbDbFWCZN3+/P8P6YnR6709LQmojQdLzKaaDKFGkomJTX+s1BNrEhbP/
7ABiM0RSBERiJ3kkOQ4hCmgixIHeoNvpO+BfFzb58wP4ycS0BD+9CyRqgVfQYKJxQftyGW+jlwla
RFedP7j5i/TWbf/JVQqx6F+vNVtrqQYS7DpKkaXQ7iGI99SQ6q0X5P0wFttBBxAFBaAIUgBKfdEX
NCj0206uIPoteH97+eE5wN+j4159mkNLBKPKhwLvLlkvFuLTjD98b2A6SGZH6BcDM0cRmpFxfZgM
QAALhMh2yoH1zuN1Idau0kDotnk31SWs2DmvgRTXhFEFl9gJTXGYNlnatFCl6yLQAkIIOvz7Xai4
0hio3CkgXZ7ytbMTlEV1anIGjuIihEhBh9IB6mnkedRotOCgJy8DS0h3a7iuqWgI/+gZ++SfLbQA
UdpqoDHd5lBIlBl0vkPz+P08nebNQKCA7CZuK2AOAIvebBsxLKSedbMAjiVVbxJNcOTynYsyc3To
YPed4nVDh2IFLvmR4i7Ynn77i5PANkouyOKCTUrU59GIxAwKvVJIlHeqr25UD3Vftxrc7sW0K5tu
iF/8+N7iSWAHXBlwayCqVib84tygSKALRpJSs6PkKdYeDWFfRm8DMSZhRLs0F4LVkzUAG6YGNjCE
xOgImieqVbUCQ1CRglsOKnR+TDoVpGO1S/XwtiXGhnJITw4xQ2+QBozw92962m4GiCY4yMDTZSCz
fFJtGkeo+OVsMEER3F1KEO3qxwhquu0qz8hG4DJeF72MuuEZaRNQkNSA+M9VwuvGKAKDQXe8rty4
4V5OtlK45NonF9iPh0OiG11hE1v6zOmEwdRInfemXUZKtBEZg8KHAOHkUq1C3+wJDyTdaBf2vJOQ
SoYGBmjopqIBODLmk58qyUhULUX6sCleZTHcQI5u0xMI1vaZVTrfj/9JFDwZw01ZNzUkP06KVaxS
GEeZxLCrVqK+WoshZEFTZZVDCnVhCZ8ZzIlkBWOpKEgmnEByzZykoMKA4GkZ9dEGVdLBi9Usi2yL
8bZxWh3NU+gpVc0laJE8X7/omFMh5ALpBBnNx3PLPIE4MwORIqiKk9G6tVJmFWsUbstrC7xcYE62
hBGKDnnOGSQsc0Cc6h5iJE6sCylztFErwFUPVRRxIaSVTyL3SagbhObTfiafctMCPztJzeWKzS0Q
qqoCX2m5dAyjpHdiFou2otWgEEBZolSB7UVfywHoiE2XoM+LFRsaWa5UGnoQpcYjjwUnysi9kaYu
4WO/EKWeOuXXJ53FwY1uJbE24klr+ZhkKhQKNdwvIIbT6PHCqJw3hfMeZSZsgPPSHLQ7IbiQwBSR
hd7rkzHQQmgGTJKxg1YuFGtP9z5MAXq8poQA4u95sVbNhlwAQzDY3uUY8XWUoUgwDBulDFWbCtxP
IhHIk14Iiq5YGNJT0yCERTVa17BJ4Eyb3d5RYq0juQc6Q8qjQ6dHkIHTyh2VNZ+LyY+yKLdDWR0A
47j5fsmfXjiQp0JnDKh3oF2mnJCZtromw8MGzaZlgpx8+yjpyrXW9RdZWLlmKzpVYm3bGqVK45Wa
9ZGjQo9WlBIarP1li41JMhaqJ6dTPhHWggMF2xAyhnOYKjQJM9FEqzOoeR45GoMUFSSUJHMAp1g4
b06ClUlfaLpEoocRbb7zzXXskaqjXQXZ1fQHE+5jev/94J7+/kTaiohLQQfzVPn9GqwrSpRyJcyB
+w8VCbtZqbTtWpKSf3BKfDU07Xmfoq4RsJNQGnBFRFgeuVY7XLR9dysXWuIpvbhwJJ2eEjAG8UBM
ElDTmKevxrp0yDiFLKqdS1q2HSU9vGxA0RMYVF2iGDhNpkJhE6IFiAlQTEM+fDaCbVRZQ9yBsChZ
d3cSGnbBt3Ebui8a+lm1qZiy1IB5ei5BkQQZfhCD6RM/1+yQrzTOIO7LZFvQVadsWGSrfVTYyHCu
VQEUCmrYL5FGTLvll4DyY98HGTRSjVArmUdcuZ7TuGgRcbHYutAYv2SAQwDJz3Ya1d8iaPrldbWE
djtdZNjCAY2SwPSF++r8PXls6oAvY181BtbZalN6Kq3ciIAGmo3yOipT8FFH10mqekyFcnOWU09F
KMApdbiIqxC39IOgNgux7qlvGRoYhRFXK1g2mPCvvjXEYdVP6tuQDUoAkxAFv8hD5ktyWC/s9ac3
aQz7JNUIZSfAxJAh+GrKbBUyQJVZsV1sujCzUdx+lYIxg7yKkdc4os3eFllbz77fJ6PTtHxaqGU8
4OjKYDR8lO7lDVlN6Y/YES07uZAc8FYK7uL1/TTg+fqiszHVxqyIexk2G9ewxTvkQIiXgl1O9evm
P6i8nvOsqb8A2qbgzTnJzBlaD9WPybPEWr5WCS2dkkLk3sx7xRmYPvjf77GnLZ7TPH6yNwtGuoGU
UOGAvdqLLoFY70e/YE7Yr5TYy3zBA/2ilxC7LzwrdTWQ9IyONHr0arkMc2a3mh4F/QdYUBM4auZS
UmxKrIkh0zDRRjQT9cjE2GDa/Km9LC+zK2FRD/D0hPlqceZPOs/lpstgUWTo1sZuVVZ/P0D4amLm
PllSE6HJYUISfPMChd41Q2LEm7ilgNLTBqd5H73SjzaLeOPznvTXcM5mNpZZW1UlLE+kVlEYVM3V
ZDd2pI3yrig+UzaNM9j0dukQWBrV2Qknq9rA5RA7sppDSx2lEyRM3O/d9pwJEAKC/l+cjtB5lTCs
WZcI00bQxjyyadSndiSJlfe9ldNyNhbHZzPTY3zab7IyFZViWoyA/V9BLG2ju/2mcydlJmCcFt5p
8oT5QTbRDSKWQTccoC9fjUVItNbjiGEjLfq1Og3amHs2RrYW7vRRW2i/PbeTfjY2ezOx5JqaDjBW
8Kd0uEzjt0np6/vhO3FApOCRYULCZ2JKPklHGG2mQYgS9cEOt+KLJknDl1DrlbUGBuwNGY3QXDB4
8lIfBrFzqhC9REV3NoIE10ploDBoGnxlAuae1Jkj/u27xszKbOikKLfymsGKGlTrCfalBBOnzOJh
Nz3tF3+Y2Zlth7moDXEJDs8JUxfbChoGUwd51I3sEwcc+s4SiG967u/szTbDVu1SSDDDnmQ2WwG6
lyVZ5CA5Cdamd5IRziJxMOE4Z++EgJFwHsEGuWu94jrKHcmdINHCncac4bXYia68Ch3ptVoMHs46
x8SZAQikCi2E2a6E6u5gFWBksk1FGG9jK8q3RG1Z4igsI5HzveufHUtDQjsigrFJBu3rWiZtOPAh
VuH6NLYhvxoBn/e9hdOWYQwlhPlAzIFbHiiTZ86ug2eAJlCtwpllJ9wun0aIkvBt9qxSX4eUL/Dl
W5YCDag8hE/f2z63sJHcRLvlJE9yIpRDadp3oo4c8dCqcrzWmoo4gmlUtZ/myI7a4BuNi78/orhn
IjGuAtEDmaPZ9LUhyHlSGWu6UyviylqmBhZ0udbfv9kZJ0FyC+EHwLJTXD+7MNUiFcY0Bl+HyIQN
YErXejyuR4vefm/mjHuoyJFMNMYgfzyBM4+jHAt9DC034DSeeJcfcNdYYuc/s9RgA7s2cCBAGcz9
HSIcmL8CtxNa66x1iJTkttJx0FgyYC5jkJQD3lCZBT9IlAE0+/0bnhtI3D0n5h/8OyGpQYNO3Ask
6+yiRIvF2FTHemwg/aqlyVIa4jQHAyUZ3HgmImRkAE/kN2OSRQQgbY7GXPRxj67qTd3V1Q8ca+Cq
sd7BJ+mGF/1Suv3MK6L9QUIRBfjt0xo6t8DBWIE50I554Yll6fWG5ih8CYt+Ehbg7WT0HgL+jmDk
JNQpqDQocgkzpoQuWdD+RMJzIis2rLvjksrh2bH8bG12uCFHypEOhTXuVzvZSVftVb6RVoLX3kuQ
V5D29Co//Drq/uul/2/yVlz+PGTqf/8P/v9SsKGKSdTM/vvvffxSFXXx3vzP9LU//+zrl/59YG/0
pqne3pr9E5v/5Zcv4vd/2Xefmqcv//FoEzfDVftWDddvdZs1H0bwpNNf/qcf/vb28SvHgb396/eX
oqXN9GskLujvvz5av/7r96n09l+ff/7XZxdPOb72//K3Kn55or/dPOUTWOTnT/7f996e6uZfv6O2
bv6BgAYuBgl1GVk9LPTu7edHhvTHzwYFeD2u4Aq2K1pUTTR9DR8hNQnOLRHpCQAH8bW6aH9+pv6h
qUhCYV0izoRujf77/z3jl8n6a/J+o21+WcS0qf/1+9fTAHUAnOY41dEbC309POBszyQUgi2EpMKN
3hcB5JXQbqR5WWMFo/rj0+j8svzZ0tcV98sSmnBRGJ1Sj/osQmFpSfkYxsJNiwJaRIhD6nXLlrJm
yJR8iYQ+7OAiinQyNKsxOPMUqqISU65py4+tgatoEtlVjIR5pmd2Kl/JkeRUMfX67qKQNU8dnjOS
g62qgogUwMPJumqh58RMRyKpp+cBtRJX4z80rKlUvJGLNKj1+wbXsrZ9J2boMBFMbJkXmZc1DSor
diiHnBhwjrroqqT3YunWGPp9XNcoWlyBbcGJytqJxYfU2gpFAikN0OLR3lVAqE3eufEcRb2Tdsw1
lNthfDYLw6b9K/Sv3S6BfZAykKrzWyLbVvpYh/d6l10TwOnSaC8Yj4SAJ6np32l2rYVPTUu8KkkE
FIplt1Z5MITEbin6H1mz1+InKdRcTD9SmdchgLzh3Zg/asO6Ni6Fcd2WoOhH49HYbBvjNiwCqVt3
RmIn1bXW5j4v7w3UPhTtMRaPBkdFtFB8wUQTN1QaE36pFq/YRVZFcyPlO6kz7UIGZafS422g+l4Z
YIBC36N2wzvd06wyx4NWl0ZT+JVuBJYV2UDd4SJwk2Uk4JAVlY3GR7XMoQPULq+b3rKLGgkdrgYy
KqJVGt1oI6D2lflcKtexdkPqZpfVmadqQsB45snqsQD9C5EgaV+E6ypk+87Mnc7aCTKkF8ctsIle
KzzGpNpMQsWyWdROHwl+hWJ3PtYuM0HcIEBHboRAQCcfxsYvwuROJMpeLPVrGq5icVeZiS1xZIdD
g7mFHjpocvGy1FqPBpKa9ZNG3zJZWVVVFMSS6pBBcUDJGOQKeKvFJtDFW0Mrce856m3u9dnOrNSL
XicPRXPJJykNyA3L3HouerblGkLT7ion1LHYcVAVv7MgeAQMZ8GldaFrjgXexWRqxYQ8KLfMXW2m
Vxq00YHLCYkVDGl0mepDAFy0rQ5dkKSpZ/IkSEjslQzC8hVyNz1YFKVwNaENSlXZRNx0c1O/F0PF
a9tnZjwp1QMTt6leb0ZAtUBHY6tcOoSMres0X2copxpxdSkg+2Q16IuIfnBTcSMdYg/jXcf1fWhd
Qmcw49JuVMRjXwOj1GdgCLKU27CuNwoTPNysHQT8+47dtNmFoDyGhQxeztZuCXOEbN2V4qZQiw3L
ar8bcKCDUklIjw3y2Khp7SIhd3ojBEGN4IXhRkDbzTAgyMgUn1Nr1fHIR1AZ5DoE4yHOhxlbpfro
J11oq+Mm1G9lYq2GEYpET2m5EYCzCHkWpOwhMR8GhThDbnk9bqpoOoN8RGGbEfFo+NJUWKLy9VSU
p6lma5Vh18VTIZkB196qProHXtXh8ehF6FSRWlCiydKhtLQds9QVRz1dN7urdghdvedBVEKYjNxJ
GH7w02PdjOiUQjwBpYE2e64GFOMTyzYEyYsJlu0YrQsMnA64i9iIjlo/1rS21e65sOJAlrFd9R3a
ZEC/Jg++VSqQuxmdNNQ9oY59EpZuFeY2MnzbKCEXlF7VUJ4N88EDL4XddE+aFiQguKxHNF1EE+lx
v8/ydVKV+BCskChjV5DfK/iNmN0ZI5a5qe9Klm3kCN1kNF3lRbcBkmJvKclF2fGVpfMVDSPci3nk
qsAC9fLo9KPiUQXkmiV0cWSGP2i9CUZMSsuW+/iyUcF8KWVORK5wRl6nJLEHaz/icjqgpZsRySVl
5Edosdb0e0kKHZAWQK0+d8Tuqm72an7IOgiepI9c67xmgK9UnZMBHE+wWQrGBRM3ZvYUWWJQJolj
QFYhqblbVbU91si76GguindK/UogK1mIrxFh+KByxuatJ34vIJKV93Ss/Bidr20GXui6AjKuQgUV
ezA8tBwjb5CN3RApjtRXjiaTjSpLdpm2AA2p6IOPsKlnDkm5U+rVxdD1vho/yMMP0cJugQan5rUD
RV4GHtDWeu85CpacYSZzv8bN36pjR8+gslVdoknLBm+yM6ZHRToMRlB2IhSN1uWwbaaN+kFOQGB/
bQy6W3bHSgXERUn8BAhLJOV+ACHgghfXASWpn0jXrNHWDd3EWWrXFM4uT5N+6PoI7G8pHPIGIgNO
XydQa+yhqr3vVMnpLQrBRtNRh/umeQvRStgmnhmDsMmMAFQ6ZKq1joBviQ3Vl8rYjZLBYbzZFqQI
BgMzUhzxWjaXn4SJUjvBDze6K7ZIBgDx1GQPMUyLlNsK4NEGl51CeO3lTdpfGc21Mg444JAZFw+8
SO1W7Fyhh0wWCLj5Oh5MpxEIGBBNJ2w2GRZpkmpuU4IDBQgIEl9H2X2uosuzfU9rPFVmOH1nOFnb
e4W5T/TCN9WdqkbIU7W2oStrsQYgvJ8KxshdAQnWTEJmifwgZLXdjCZgTFeyuBv0ZHoHm2Gwe3ml
pamNwvih6XJvbF9rNKwNfemgCdKpwAuHriNUGtWbBhw0RRX5QoLSSWFBAkB2GszlQCOcAdVaKo8h
NhUiGR5FHT8uU/TcJaJHuy3rQ2eQLV+VbwfIMxUcyqvE2neC6Q5p5hv14OqZ5ZiWCVlyeTskkQOC
YsSAuauN3Kky2ZG1ZKsmEaIhJCoG5qkZfh7aRG32IEbGTpQGl/N9qIR2O2KhFD7PmNOibM00eLWA
mRnvKcbQIsyNMKTt8A7iAngQ4L3hOqESKo73wMvsqTYEuBS7qnIXDRu1k6bLkqNFiq9EuZerWNGE
2OAW3iVAIY1Eds0CdMb4LZqAoqtUQ0Brf5jNe25TKAwlQGhCAxGbfOGNGTifRnVl5g3mj/qNyNy+
qBxZf1diqL9mqTdgjXbCLsoM28xr2+oR+f95RzgTBUtTQP1Xou5neIq8iymDvwBgizlIUFFbgws6
wtNJ+LHbo56bQYOjuRBXS6qaM+2GX6ampnjQXeF6MWeB4FnP1LwR+VEOyjtkIa1D54WbyBm37R47
rSvep+tyl4DhJz2AWWhSLl3I+8yqQqePIH9NpeUMom5phkdQNdvc8CN1+21+BQYe1wg46lEgMV7u
CTx3A0DKBK3ZaGyZ+sC/Gm0tDnIICqMTy2j0APTBVPRD38lO9ZW3ZLOc/T9zi5qSNH9anNI5n0oN
pdWyUtAkfoy0d7EX7Ta6SwscDGqz+t59pkTZifd8MjRLpGlRIhVyJrUf3jNR4Hf+xDe9CMVfsKNN
eK1PL5SXZsakEi8EwjcPHa36h6aB8MjXqRf5sSPs611om6uEOOHFEj36rKz5y2v+ekttdinthUYV
GwXWh40IxPqh2LJ9uzJRCSsu0q31XG7yTboHi8p4QS/4xXL6/sxd9fN8ajO3TcpYq+IeHoS9s6wu
1LFC4O1/P5ULXjqXcul6lojJNMQGeGbj+NKQFtKhM0Tpr2FEuxoQTvrUPzRbB2Ji9IjurRbrYHDi
GELsOnQ2t5bX+tXT4ONWZcvb8hCCUPc/KL2ffb9P1mdroghrXMA6Om10fNesLdCARm6zDX0jQCqq
cJYZfGfd2KcvPFsdQErk4ZDz5qhwc6cKwjbPMzvR34t8q5uXVkrXFRN8aHY7GoAVwlR3bLtdx8a1
VEQBE3Y6xI3VDkrdW3TMewA7PzHrNRUav0XOICSLeOqFMfqARX5aZmZaxbwTsZyNQ+/imvOobUO3
sZUNv4hd4svL0rmT555sIH/NyvxMQE+R0UlGzY+T4t7EY5W4qNO7xbpwhx+LVeyl95uVORBM1gkz
CT+SO7pWHWUFjT8ncqUL4BCcDG6/qJX9gRj67gWnR/o0pElRj+DNTNvjRGbRXeRXzUrYQ4DFBj/L
JguWEryL9qat5JO9fiA1VAPraZFJkNGlfr/V16g0gye/CYT1ki7IDCl74uPyLI0mW4xkSZm0R7qj
RwN3WJyrgq2sspt2TwD4mFSEzG2v2/w68WLTXmooOn+kf/Kg+a4iCVlZAvGNoyG+oCEU53EOgbyv
3hVHKM+CZeGfRRGfTM62khBKLOPYYk6HTbUbXfAnQLwiDiaBL2sz7gGwWYpbpl888SL9A5OGSA09
aV9ntcqrMtSNsDkCH4lCseqVF8Vj5IsP6vEn5xtUlNiG7tvtUoEaWhULtmeHT4qedFb2ND9WkeYA
jOsiu2GL5JjzW9xFbXEknoVsVJveUf09MZP70OyowyLp2FBINwM7Jo/1RozZhTCMh8RaSwmUa9jT
KDeOPFqXPFavBF2amlfvwEC/Vq3kJcdBZ+TFOh2xP7NoqyjAEYEP+xHcTl5EoLab0HId6tF12vfr
Qehf4zK/QcvXhiIPZF6VES6Tia0UQZdukf4BagAKy61pvJiIddFTlLpNgZRebpGHWAWdvphe9ZS9
hC2Q2wC7N1K9Juo1AaYhJ8+RJARUkbZjDlRTWnqm/Kaw2o/YTZJdl4Oy6toJJEiRpCJuXnAwdmcu
8Jp2RS8YewYZtktycVu1b0P9liqSY+KGCPVL21JyPzWJb3D10spp60DfDFgtsuon9hVrOIxR6BIo
YlpC5HYmNJoqBXfBXG8cTgsBfR9o6oyUAFi2BY+Tl2Z9tlXG1iAIbSu2R/2Rrumu8+DlvrGt99ll
5ExIOeal8HgtQA4skG3sLQ/d2gqAYgN//veRyfmLA0rtYI2dCv3zcm2mJyYDnqA5NvdhoDsF+Kdw
VoxrsHkkdrOqA76qVjn6MYvL/lbIbHlFDksPcf6i9NdDzNuSjRjSc5aChwj3I85G3IcdcT1pudBg
iWxxhof8tal+sjVb7mEPMvtQZ82xv9fc1oPGHez1W+N6DKAC7efuMqLh/MHxyeZsmYdZLvGCsPbj
4Jgmu0tw9E9MCdhDD9HtEm/n2ZD+k72Zg4lsrLiZYDyTdfOBfKm8ev1PI4xPdmYHcK7XVm8iG3ws
vc5LXsHtGtnSYwFAQ3yQt0t3hfNB7idzs/NXE8nQoQDf4LyXfGNVXg/7zBUc4c207P6uAClb5hhu
tLaOy6J650+JP9cJKnFfzv5R1YACT3BKoB/Uqj3NKJBpp4ehLC8yHSVlpB2/X5nnN4m/DM7O3pQN
RQa2yeYIMPVabQc3za9bo/EGJFQUfvW9sUUPnR27VhcS7PjW5DHptQpFJfJoecJe9mXcG4TLpZeb
AfZ+rkIUIpEP/oCfz9k1ZLMcjTqKc9wYVNMBC9nKgihijET8R1ixeMhPHj8/5D/bm02fMGhNKpRm
g0hmUu6V7OwQ+anzUqyplx6WWJaVc8EwYCMG8PUyYLJzgFsrITvXKkZ+DFUksEDscDTE5qbu1MEx
Y+3JUMMbq9e9KqQeEWUXd3A3pNDhDosNFHN9eVInyxlJHDHOe79ulRtVgDyJBpWPjl3p2kHPUKXk
sk/5zYjKhCUoax7ynaEg0h5rCwhk1c9qvC4P13rUL4ASla89XL+m79P7zRa+RIA2r2mfH6nxnAom
Greaxo60ZN9QDvmFzu0zk7mJmnj9ULpRbPkla18E2uyH5Hmk9R7K9FDDiPi6serLMbUCweJBypM9
wr9bizY/4OobjRRXSmN4aUju+rx8lPPotkGh4B/4/ufJmm0rspkb2hhjsmovuZw04EGsfKGvmYd+
OQ+crUuAwY+834kzfhq9mTPmlgDEb2Lmx2xNVo966ha5DVz+D2vLbqgJOu4XZaN4qPiujADbTGkL
l6po0zcEgocbsIJjk/snQ4CtE71gQCEgifh1d2uFnMts8tfGujWlrdlfa+WRmo0TjtYuNDXXrPdQ
BFhVRgn1acWp+dvCE8y3O3QOyYDRI3ehoCsC3dVfn8DkjdzSgRs3vSZfWpneukxBMxiRnDobVh2V
XblSbnQDNNDpUDqhJd8zkMSD8MDrhexQZQjeBihCRGYcfDza/we9/I4w5M989gSp+Yp5AWyGtE+/
PdHX3+yn6rl9ffoMfMF3f+FedOkPKEdK6LY3AH/RQEH1J+5Fl/9AKz7o01SQRKCioGKf+IV7kYw/
kBCfWifQ8TSBRLDqfsFeJP0PAF4gagTQIqB3ivx3QC/T4v1rrZnoJ8fJjM5itL3JSNvqs8XdK6aS
jomCwkD3yKBqqZg3VnX7aWAuf/7aZ7iL/DU4+GlEmagNpuS7CVaMr87bgW1AHQ0YEYxnq+T2qPBD
nEHoTQLpY914hoTEv87AOFJKm1rekfEuTRMHWj0otBYuaNCCBMIDcXGQ0IOUct01PvoCyarJnwHi
tLMYHUzVbaQcK9b/rUDj5OHn+V9BVsJGLvDwJiUooQA/05S2FQoOJZWXmJX//WCdm5BPYzVP+CYd
K1vWQRAMrbBBCyRBVCpejQrZ92ak83Oi62CEAEj0RAWkzNtozC0NuELJtl7QaFpupB9tgIv9K0F9
xOk3+VpyqAccAk+9xaz6WfNocwa13lT7mQt1SC0vKBl0uMSqBQ+5tEOPznVzyNzcSR3djo+6D+ZR
/h/Qrs8Axz8ndAJfwdmhsQIq8q/eiB5qBVTMeHNoTu2mC2V+jWJfGQiQHZXelTu+Ly950K2WktCw
dGaxqehpFVUVmOoTVO5QCDofCV5aFsFimEAN3ri2EgL5t1uGAjdjj4QmqAP2jpUfWBYiboBgcwM5
oRIJ66QK+tyyJfmQqncGuBczatmagtqj9CwpFwm6m1QlczpR8yilwFGJ60RD16DcrwuKIn1GdsBY
/UBXI5aPtAawZh2OpVeiehk1qEalvccriiDrJmluDJK5mXyppFdG0rmZZXpM4GsrbncFKzwFpeWx
uSjoEDRJ6cRGtOq0wYPkEJrQpes8Hzct1y9iSrwk4oFGTOSS6YZZ6B2q2ztdH6stVyOkZ5T2WRvD
y1iJ0X+XpP2m1/otiNKcoqIo64IrVXqtK+QcYrYSx51YVDYk0NyUokheK5uERu4wxm7NiK8LELEk
hW00DbiOU1/XkMARLCc21ZUBrFXVEsC0dDSiYAYqk60pkMQaeL9JgQyWVV5IoDbXY8Bmsniqujsa
ZY5sPplAS1noeJbfNe1Jz24ELMbKbNwwvO6RSGm4j5YRNwXIJwHuRpffJOl5kDQ0TCK8U1B4kxTf
AgSn7SW7l6RAivaFdcwj0Q+pEAD+vklaUNObYAfUQb1ogQhfS5wIQV/Mckg6ccBZtoVguJ217wEW
TEC9IWpXWZx5LXDkw0gBrMLcg9sQwAAShvZQa+4Qt/tWKB0UBYNGfOjzOmjzEsP5lpSyr9dCbUt6
YA2FI8vQHKggckKeWXzLY8O2UK5HW0qAZmYvFqsbFdgRdXjMTNARi1u1JA6Wr51ZvWuquVNJ3KPs
wZTUiyTvPShEwTdUW6GZk2hISulXBhAJQ38ohHprSChON6si0rGPP4J+eJ8gFzdgukT5poDsW8oE
W6B3enQz9K1TkVeKzyVA91rpMTdFpwRwhcsQUAc1W1u8cHqViZFbhK9cB9NYKIF/SHQoDb0aob+u
2Ikqui2kx8vOcHn/ZsStnXTF/TAwl1cHo9JdSefg3gY4ZzSOuRG5ZnYxKV1arFmFYR1EaGcGG50b
YWJM6MaZ1eAUEgc0Efl7rJcBtCjEGl1m9J7EH/ToNgS/Y0FtnT2EIgd8J7N7Vl+KtWRHNfAJqgDK
lneZ6iB3WFv9CFY+HCrA7OXAOKkdMFAJA8r7hzJBhwCCy00WCCYS29QITGkPPwNPOTiTBfAUyk7S
VwCqpo4SAqUHdYE8N4Gqqd0K7GC6FccA2xGbQZXIrvt2xatw04jiNhNR+AHsKTG4x8Rsg3zItTVG
LiUQ1yaXorRlEnV5J3tDJ7txuWNa7YRM9pilbZSMrXM93aKZ1Cm1aMJCXEjVDUWysGhLn+SXmgHy
317wcfbYDcrtKv9Rx0kwxDdN/jjGOyDvnHEMHwpzcGl0ScGL3OkAzVl8PbFb4DIDTI3qxIWCW1OB
TuPcS7LMlxnyfmHoV41hK0bq503iGeKhi7eIEGSj2ZaG6SHd6urR/7J3HstxI1uYfpe7Rwe82RZM
OVbRiBRFbRCy8N7j6ecD1YYEOarpO9sb0ZuOVisrE2mO+c15DqqrCNx+XSq2Jlybs7TPZg6h9k33
P6XpY1o9ABQ4zOlg+3K7kQFs6sqVYJVeNuo2IoAPmSw5Fhu4SNhxebAT2tbONW9KJq9vb4Ms4yoW
j6EvfUuFxFV9/ZyZ3BS1ycU1V9dN8L31PU2QznocbYJxa/bDHgLytdhgncKhFYXBrUElZuanRmoQ
ReYjhldq9kHN9iNVjLS4TvByK4XruvGB+eV24yf27G8xCbOrDsVURHfbYD6r3dlXwo0JIdMq823X
m16vjttshN6btpS9I8wHp0OUNAfDV52aTZgGZ7X6PPu3qnhbjft21pz6aZhjJ+znLVTSQ4i/WRzP
XhvtkoSUL6wh6OS+lybiYUpVR0WIyBJTW9BLW+1yO5Il2yqKnTo/xilAnwIoWYj8cVU5oiBvC3O+
EWsSSNa3HEGbRflu1p9AEOH/GLvAVzZVed9Iih0Hjwb/Y5Y3TqSBsUFOJE9AxATR3iiGW2umCFKY
wde4yBxhyLyh4uOVRzEGqFxlTlFVG0ml9j73s10YpSvE3+s8BWwL+N+sUxz6uMsCnesSJJ/euUYg
S+CiY1uFMayNomMZx7CZ9tM82bqFk0YWnur0qIe662u7jhM2gWqNcvAiiO/hC7czR+XYttFdq5R2
Zh0V1UN6xjPTzxooK9H6Cv0Jsds7qx2dIgblYSJSCPgWxKkbWD8irIPE3DqJ2V0qTtjbl57SC1eD
8jGpJlsYh51uZbtANraiGmx6jQJ9k298tTvEeuq0SsrLKjnGcJfONASa0NWK0Ql0CubgsPz8pMqx
J6s1V/ET1TK7abaNAmkmP+UW6pCCFbphtryp2l4rsn1pCjcT1ZZQkbdhOV2ZPbjncXKHluY4V8wm
GfWTaqGJ38TbwW93oxlv5YCNrBcbVd0HP83usRY/05hzRtP3Sl3fj2D6ej3faR3QbSP8MGj9NYjW
L2Lb2Dnmn8ko2lpUbSrlpCYULHn8LKzTJPmQ51/FOnYSSQGpxuViLiDA+yA/hqa8CfMnyUjddIi9
whDuEkQoKvVG9jWezOmQmZKnRMgkwl3T5cIlU3ZT48rvIA5rCDlk2MIJd7HYb0QZcOl9MX5D+dWu
J3Enxum+j3o+ubITk/tmutbyrzEKUwm3/gS2VZyvR/ka1aANjhQAi8+lJG/n6EnQeGoCbjbtoBUf
Bui2fvitKqcbAM3lKJ40KbvPsEYP1GrjC6lnTQ/8xF3SxUe9SIFrN9dl+U3ru+9drdjJDG5VAtDb
EJFwR7a0hsL0TuVqrStx32bRuUynr4HVEq5Psm0IpSuFxVapU1fBwlgaOmeghzWK002mPMnmbaLd
9sMxqUScDPIrdRTPUm+5i24aambOGOZYEPXbODY2WhXfgZeyowCcADrNaiI5OrGnLN/U0miX3WdB
6+9E9IcqJXEm5OblSXMng9c+CzZ5DRAzk6BMQyCYMrck4pwrnMUbqpf80m7snVb91vnEDiUQW+K1
QZmvEPlydGW6i3UZg8mBgKBdPHsBvFfXaSiddIaLs3MaHP0mu5aJGOHRHVqhdSCb7OswIKgDKmpY
occ362V1O5czcdCPGekVKRB3NSQyXnQ71a+CrgUojJRPhf2QWLkdBx9rgE3TfciUg17rkB2vISXe
zfnjpMyuBOoSqxNgTPNDrmmeL2a3ijhvrCy+KgJhkw2909S+06EBLqYaYs8/El7KTv7sV/6XWpI2
kSq5PsiZEtRrXH7qzMbVY3Gjc7jwnLIF6yR11bboRcfn/rT870p2YxQ3XF8iNcqy9XqU8mv/Sqtb
rw4f5rHa5vm3uauJuLmKTQwqhivJ+Doln4wmOZmgSC9kjK9rxL/yJuyzYUEvRE205l/nTZnWRd2c
+Kg80gOTbfpQPzKb2IY2TXmIvPCCKvOq5v52vCWbegEn6ESrzov4ebzovOAz8OH4XroWfS/krLzs
8ffze90U+jWcjjkPJRoRL7619JKSptE8WsnoLE0h5WjuF2kM9Wjsfz/Mqpn35zig9tFWU3Uk/VYV
F0lp5jpOhcEBoX+K1KNWz8eyOvMa+mVyE42j1+XaZmys5Rm5oKn0bu6rvxh8VVodBD9uC4E1HRY4
Wfhd4A5zmk2BNV+Llv4I2HWx/dCPl2Ux3kt+Xw692j5piVxiGTHvqTUdmTt/8g0nSa/8NnOqhYmh
XZJ2WSazrm29HHG1gWZYllNpMFk4SjTgmJYdO9Z5sR+VbNERNyG14kutlPfqNy8HXdW6jEQuDC1j
mm11O89XKjlbeXdhC1FMfDsxdaHdIgWJSOJyUl+cjAH2ORUM1OEW5FK04xlFdPI42qKXuz189wsn
490p4bhDBc9CVn5d/VaEutOlNsBQVVuYB+AShnYv+vcXZvXuAXwxzDLrF7MylXCuFCQwCLDSG1kv
b6xJBLrebaTkS9tXTpPd6UN+bBMu9RkodBtultd4VCu3rCH4kOYHbW4HouIo+v/nEqxW3GqhJ7Zh
BE4sgOT0JUvyjXHpcF5a5lXTyDLlYVAj5i/pd1b/sQuOo/Df7RwqXxYikrApV7tTCBoL9QAuOfGQ
nenz7fybRQMIKtjnyyDE9yf092DSCjlbIS8RzS2DjWlmI2jt6IXhteWFO20FF/nzQl1K17/m9Hzh
vtg36RgVra4uWolbXkknv4m/6zbVI8B1m2CXgpDS9/2+uhXuTKd1ISMOXn2GB0kI7tCHv7DEK+Tl
25+z2salNk6h2DBr/RScs7O6lbyWBx0lUnLRTf59OmeH/ph9mj7R4gtrWFO29TE+lHcUKcTdpVdU
XnbNm0vwxeqsdq42ohJAiQ8AIPDlek+RKL5hke7nK4xpnHqfucV26S1TE7LQKEJMNIuc6vrybnj3
PX9uMfz5nVb7O+4Ky4+xGOHWGtz8KaOFay/owPBO+wLDxNG+X7hQ3gtYkMkwEcJXIOWs2w512GaV
j4j6r6nfdNvIDR0QWAfrQJHh8gunLp/2zVr/M+C6VdAN1EcLgxlGoeT51F3kSXaqSX5AYxRQGPgL
ImMfAmRB8BpNlCSVH1pDcKq0e0Mkgy/aq7buzoqWukWFo3vc4MO1qKAF6Goi7z1WbttoNwqe774B
1VXDzoQ8WMI9ThyuUv6W7kdnBjRDspqc3bCDcL7NB3WroQlFX3NbiLGb9sH2wkovb/ebieObJtGw
AuixRkkZRhkXYZmNlNRTa9vNLs3GB+lRp2h1mjy68q1dbpWPxujU20vI2gtjr8FRekmJQPL5yq3e
HjE9cNuEClICEj46xE1pX5jqu5cachfoOTJPa41Vr8ZMC0Ehckt/wPEXwZV8L7sLknfQbLO3+3oj
e6kbXStPFwZ+d3O9GHh1fMaaklvSQpBu3OyckXocx11kG9s0d9ALv2zS9u7FsWgcqxbdRzS2Xz/H
fS8XgqlzcXSHUHZa2A7ZFlqp5+/8a+MAS/BwqfH/bgDwYsRVvDZafz1OvwSJfkXg/xqW9ecN/WKc
1SMYoFwpjFCCnN6DiHPNRQSkoHMku7+FzHdpVispijfD6atnUMn9YhxjPlzv0W8qN4CH3MTtd51H
KmNLD0gFbcrtpTj0/Tzjn1nqK8wCTNFckie+n4iYiDRo2xBe6TQUXuKnG4Egv8UmNNMDr+tnXOsv
yWSvIExvp716B4Xagr3XM37jLpAiyDLh5pu0FbaZF31Q9r8/He8HAS9mu3rmrDlPEOZaZnuru/lV
uVdwMpSO0mZJVOsrYCs4c0POX/TxbE7qI5rWPHcihYn/l5fgvfvwxa9ZndVGXZxMZX5Nlh1nenhB
//H3813BNH+tLi/3s8YPPkzrvr04ZmaRLKW+BeuX7JRjckqPm4ZNzAV0HI4/pZsLI77GNL0dcZU6
drOai0nCiLX6rarFK5FqipkggoxAcCewnOLXWgCDFV+Y6jOMf/24vJzq6iIyJlRY6GZQ1ZxLr/an
22CiEjDmNP+vEs04+Gp9qNJ+13d4WCelpxnzRlGWpJpKixRj8KwfKQe7IB3skg5SrgeOFajoQOA7
CE91MM5BhJe5n16ITJ8D3De/fPGmAcxEL2BdUuj6NDRLkyUTD5TRD9F2ibRh6ju++/uPs4JM/flx
cPyhbKEvOdryar2IgY2gK1Q8XpdQx7gWU+zG8u/DNqOj7u/7Tec0Vxhfb5MbtA+8znl+j23frXaF
h1HHh8v+gCvc9K8fhJAR3gEIbL21+65zX8sjePHPwR6E35ulgFP98J3ppjq1O/H6lyHlgAqpI91E
H6Jr8e73awI46+0pBCJjypZGAdB4406sTy0WhWU7ObRHz+Hc7aJSumnHDMbxrP0sqmKLV8RRht6d
VDtBsTZKFT8kgQ7gLsTVxLJrujRUaAxBdaKGkEtGHrt7NFJq1dNwqzYmhUb9HrSimxiqo6vlo1D2
1APHBkGK4Nrqhm9pbhxEuf5AO8KjM3kwENFQDGWD4NWpMiaAsRLCGmiw+ghGCAlSloFy7OoMnGO2
FbTWVg3/gQopTTZlX8cBFXi+qSy0myQ1LBqd2TmKhfu0Q49D6TxR7JyxX+qVaMlWsnrMe8jhnZ7D
+O3mJ8E3ruRI3PeJ5ShG8LOw5A9lrbiFT9bd3gfR567Fk71QOc4xuEtaM4LWYcMgXFWQKazwvpLl
LfZeIAiupfK6DWgw+p16SGrlGzyR5hxY49GcenETKMpRi4aDiXDxPEK3iJRdq2LX0EMaL+C7YhUj
J98SbOjTtqR7KnMo6+3QJqey0R2E9dGnROUFnTTlc5qrQOsjNd5njX9rJcVDkemu0uAxNfkVxz0p
D3FEe6Av5KdWToATpcWtmcWu2mqox9A91aVOQRch6TZlVt2JbQRVRo9yJ6+VjwWMd8WXYbBTTuga
25oS29czA8EEEdi0TIMkNYdjFzefF2ROUjRe2T1I+mMfwEkn3Jbzcjvn9V5Q1esupqdSKvJVnaXH
IKxu4lh1oJX/oJZ9Y9Tqj0LRvuW68NMvceHqIuse4VbXCgPwZX/D0W5+XTMvUVcrdhJZDwKlsB0X
dVHi8jdVInMU9SIKy9GxPuhbPG4PFVTnCrZx9n0JGC9jwN+EHIyIZP0iuyVBOMab5/UthHqZJWMV
T5+rijYTie2kW9coKbB9dNAslJA2kQRgw5fcJr3kWvHefAHEwfFc9O5QiluNnmTY0PW4KDvah+YL
xkvIoLekmN/idFPtp3taYJ0zX3oV19nH85T/GdRYBXekupnQ5MPopMQcDdpJiMzYGRDxCInaZesb
TnA/f5R33aP/L5G5z1/45YzXsuht19WhuQzeOt3P6ryoxbWPC8B4I2yh8h8v5iDrnGA921VM1+kG
nnIo/jNgckbXYcQgW9oUP1C5SNONMTiVF13TbPz9Tn5/1MVdHN1ERPhWAUApJcCp8GByFuOuxvgi
t4//zQD4vqvgwQjNVjtHDFsNYaOJjzgfDYo1Y5c6vx/hTeH9eeWexc8I/PANWsWnXadP1hQyRE3J
Fk0UxEJv/Cs2JM8y5CEHKZu9fALSsbkw8PIXv4xBngfWFisXLGsMTsfrM2kN9ZzNvUxkcEjO0Q5J
H/ubfj268EAJRC5lHe9+qn9GW1dApj4VrblitFj50Wslsh4XoPVvsinmw1NO2dtQ1UUpbrWQAiGH
WLfV5Ex9f6QQ7tDftBMMTqT4U0OK0U+yh1jPtQHiKqmuAoCajTjf0dn/YEGpQ/7l1wr/D//8H7bK
3w/OO/jnoEhfQZ75478gz7KKmp+BaAH3MD0KaTlPv5T+EPNbvh0ir1gOYN21YKH/EvpT/1DQqBOX
42GBkaTB+DfiWZDMP7CARW4XqwmaHggC/hvMM7nWq0MBbM1aENm4SQDEBM+/PvBC0AqimPZfUcWk
Y150XQNJo29Lv/k5+VYnIMsyRFXzI+2o9xSfojSTRWCBQST8bEsxx4VamTN0iugua0UEJ27URfwn
p1FWZnsIpCnN982sNK2nVYavoec0pPFD1GlqEWjof8ViVO1Go7EATVpVV0X6j6CQZpW4UdEr2cdZ
pRFS1U7iqG+eMG0b4xtYMoH1QdWzwUfshlGhssRoe6hABQCRCJ8HoKXIKQ2xanRHGmxG9UUXsyx2
ompqa4S7TISVMjNBhh9LBd+fn1C1FoCJSYMQpxJYE3FWntSgt8rbNFca1EHkCl0ZnutxCDnKTa1u
p7rChTLpm2HcjhBh6FYmpepPdOpVkVy60WSup41ghkVmNxl1h7M+45i0iJEJ/YhEW0F7ZxeoxliA
LKkV69iMBg6TYqeW93orpMpOKQwp2NZyNlrcxXJfGczUUtLsuojESegPcCUG8AQogCiA/jIQPOmX
HPQcQn01esJ02KMKMtyplZXC7L5FQ4/OFcaG4CI3VpqJRIJBMIMSUoo8keejL88tLKukntRbv5Lk
+E5AM2X+5BtGG+xUNRAWd+M2Qf1MFeKfQTKq6UnIakHG6k3VGvjeQSyb9daPIinYxwq+y0AjJk0q
3DpII4ytmghJrDrj43yKM3EG456J6P0YTcHIeZy0Eqpdao/HmTClYOqkqQlHb5Znc7zORjUB3Ke3
YeuNGgkNqN+xU1wWuck2qtBNn+S2tj4bZWl8GiOcNZ3SMpcYvCmKaNPoIaJeDd17w+6UiIAw1KiP
OsUgdO0uaBryZM4xLUtBqironpaF3JKMiyAd4gCcBRKR4Mbu81wJQ09LUrXeGEVkGsehZlYbwYgl
1ZFDoYMOXUyR6OExVPZOlBnRTwmEj8BXkUJgwkVeCahVWagiNWNaBF4sJzkOToOvqU4clHmFUluh
3ge1Lnd2Kw1hh9OV6hf4bdXA/AdD6R8nWQshh84jOMKuixTNFipFHLZjp1fk1vjs/Biy2kS9ohay
HCRanPxELi20vDHR5s9KOyYFZJl+kraaJlBSKEoZ44hyowS+EXPmgGMOxUYeWsX38lDQqCAJIpg6
05fM6DpJ9AVck7WI2iSmEYIljtNI7K+FOvEn2+jDPAEmgjLVfRFUiXXSmlSkAeWXmXDgu83Glg5m
ClEyBKI42LWiCcI2gFItnIckhOYw9wreY8hqGsk0ux049gKgbhiE1shCRkp2bPA09PW9Noi5Jp/j
WooCN+wn5BD5ThVkqZDrb2eldYpR8oS+mBvHE5ihmFMJ4LItCtEus0nBwkkZkDBAb8waF1WkvAwG
p5v9MeDgDel08kNr0D4laiLqB43GPfrcXTxaFBQiP4sOvSCiXx2PISGnrMQabTatzHOPA1Bb2PTl
cwQyPI2Q+bXUqhLbzVhFI4wtqYnTyUsrrcY+MU6NSD8Ek5iYEUx7fwLAqaUGStJR4aftXalFs/F1
oKdGKa1v8SGtPB3Nf7NB5wy0DZ2cKqoTEt/eFHaG36NC4ShKmQg/ayHqFYNFnlgpexSbXrFns2zi
Bz3nTv/SjbXgu4hxJYmXJGVhXim47aBFVoWxn/2MZp2+5WZAf637JnZVqOpcbUNhfYzGMJjdoWos
gERznWKCOCSDFv2s4kKciOaSevjm1zq67HjYjdgiIWMtHHIpT6wb8rXaelJrDub3nJqO/9TWpaV/
EbnVKtC85lA6kZFkYb4ZtNIoP0cjPng7OZeG+qOW1H3+c9DkxieNS9O6+MD9lyA0JooFuQ7maCko
yz5pNPKtKRcrhI8zSW/PFMP8+UPGy93fCrEO3dKlfKKpX0OrUPRz0Vd6mNdHK897K3TSEBoK2oaN
THvlTLou5CfRx7TKEwJBH4H+1GrXMe0SDczJrfomF+5fRBTvpLCvo0ltcSBcogRZFlUJR7S19ISO
o3wgqPK1JgzoO4SS2hg7Kyhm64IZ4NtxIFQRrYhkU3gBrVsdrTqNg4bAY4LYm8ytrLWffz+R51/6
TxS+zOT1CKvWhpUi9GlEwTmWwX861Zmahf6jeTCfdKd2ZxvBuG38Wf+KpqIPzJns/HJ3ckUP//Ub
FtCRYWGjR/CzqhGOXWDGmVacg5/+VnE49RNQxcf+K+UgV7PjQ34bHs1vihuRhKD7+vsVWGXnjI5C
PCoKqNHLEprN65BrzlNwyGF+Agut47G0yJa0R92BzvUdnKFzuQS5akC8GXENP0i7Ca09ITst6nLN
Q3Gy3NIN4BWV2/AhuZBBrtKSZTDM3XSAY1Q9SMzXOWohF51gZt2pceVpg1aXvfQd4g+CDW6lswdH
cgtvOl5Sa3hd4fw1qsHGJTVGnAKG4evkLsIkEzpPccpR+4sAsaKE20HLCY+//3ive55/DoNLJlE9
wL83kLXYt3q1LouTYn1puGcVlFwpRV7KVInvX2Sqz6MooDgksgB5MSNbZaptq8RiEpen/Krex5+o
n9jJlblR7OhTvr3E6F2feCCM+nIEOJaWrAH3e71wSppXRucbeyyt7WrsbSxeLkxn/WmeR4Cjica3
yCDrPjH1MTwjTX0fivVNkkinDlgFwL/D4F/yenhvLovXMo5TaJibz6iEF7X/piF5mRNjLxcyIZJF
96MILtqlLt3ClxfYMh2s8DABoZPx1iYNDR46D4qxl1T/qVPTcoNhADmB4DsDarKjnl8bRnaVpdHt
VGEaOYa7f7cFn8c3RMOAgs0GMVfdzFnuTTEn5gH0nt4oTZN8gMuGFo2m8eT9fqg3F8evsZCYlXW8
Qd7QVcdBpTts6fuB+hauqrYC9cVRN8Ve32F0eak/vGpdatQxaN/hYs3Rgt39xvMzy/O0UiPTywfC
FzhGQxpGFK6TTEcYPVDS5MipLMmBgnaeVITSLbNGI9QIktq6zfNuVih5SnkP18vvBeXcwYVovUbL
lOmqt6qm+ynK5G9YjYw7RDMiOBeiLIjTrq8qZVepzYhScpPVWnxO1FgXOq6SWVOg1UdgyPFuK0Xt
WCGsL3+9sNBvdq5mUAkj7YdxSW1vXcuxcqoHVit79adyH9pQt762Gw1ln0XLJ/EsR/v1CP2vVPMf
jsNvSjV19/VVpYY//Rc53foD/wSN3hl3rmXoGtfYn6YMhvjHYkYCThlzHpwRl3r6X+R0+Q+EV/hw
WPGKVHKW1+4vcrr8B8Y29NywZFZlTcbO519YMrANXt07MOIXdjA223i84HkuKqtynz8biZmGGSr5
/qmJtuYkbmZ1xlcA7VtaOMOAnd6AfrRVPHRxua2Xdn7wgeDbGxLfU8w7P1KddhAWHpp5FiOoLpXm
mg1wM+4vVdqYyIJnPGbNPJ/qJ00I4IOpY+xKRmRnc2CTvu66odtnPQSw3FYMrwqofjfzWUmq21Lv
HlQBXhiIrEGl5aZArEKIWwpAGS8i/ZFiQz3aZwtflSyNegxYiww60x135IaqjWpic54cdZFT+lkV
x/uWjFa0KFTEHzqt8NAVtw2ldWL9u1TP3iRvTTO3pe4xEDSnIXiK+TcYCGLnxsWJ9HBbto8VmvAh
BfMIaWk04aXKQy1lkyehM7b+URGAmeW1q3TGJi4WBYnCVqreTeguhujDl8JTBzakLD7FgXSlNyb2
34VbKTLt9cA2EP5Ku49VFGx8Jd71kbRRky8dan/5aehRRgs+NunHsrqJivuGxq71s7RAmGN8IE2P
id84E1ShLKIFltlyiSfEdRl8HouPw/jQQsAVipskOyoJcsXpo67eq0XjJuVtL8OlmsZNq16Nk+9q
AOuCcJfRlNT8pyYTnbSCB8Z3DPpqS+Xg5MPSVxFrC0KInhDK1OKzEMDNnPszTBlHEAIvmSbXrDUP
Tey2Ery5OM8YqofT13n6kRRPY/8pTupdIkFHr+Gn5ThxizeRUXg+NbepPKXKzSh9qVvYQvInwS+g
W5EGF6c0mLAuMKF3C6zZECPer2XHooLUVFiJ3XXQtgcy5rZoXXUxPBdL+NFddCUL5Y440xXUGUxg
vRX0+KpEejkeahs0g5f6n8zoQe2gi/Sgn2m+3k65chBng9BMc8deg9gnlZtDJcwBOnmok0FQzXTl
TrPm73EQ0KNRqOPMbu8Xt3xIvtlugk7s5/3Wkm+V1HcMqLNlUOWbNlIp2o3RNi+nbRoQYRrVcKsl
0p2ixQ4c1xwnoiQDiK0cNPLuwLIecc9zBlne1ME+gTDaao+qTjjcRZ8D3A0Wa5GmwEYhwzQALbWe
Vy6tkSSB0ZdJ9K/9h1lKzgnq3EmMv4N5joeHLDLtckqvg2E4ociB6PluTkQnhtHeyro9+ju57gB2
GOF1vkgZ4Csid74tlvwZo/s0Nd2TIiWfpwSNHQ0pcOMaRty1LO5nLECGlDIVxZ6muTMDGH2CPYPG
Ve3JvFez0p0TtbO5Ir+o2YMpJg5PJRtpzD1VQC9V0TYCHV76Rb6JKHhS36dW6pI7ijNlHWN4mGfj
sfL7LwbcB7sKLWht14b1cVYxANBPicnFZJEeWMMZW2rEi9IrKd1p7NdCzI9+DhRXrrJpI/UcC7MW
vKnPtkGiHaPEuBMTn8KtkNuhMXAELKTRgRnfySx3C7XbRM/MlFAGitx5Du1BLc9tiwPfwOlOvXSk
jiPvBG0vjfIjQIhgY4g9mvWVkxbjPuyeXjw37+Txr/OHPy9xncYNiR/8gXVkH+pBXkvQl52h8QwJ
Vld/rC85Pq1S7L8GsZY4VZIXp+3XIX2ERG2IrZHxjIhSH7LbmOThqw+/C2UH7pENxCWb8pr0kAH5
s/MfeNZc0u16HdC8/Q1LUvAiFDeqyvIpohmOJE4orUW1S/Wm836/mmsg9a83kczlr5mukpcs7eZg
oNaLdsb4zd+WHkKNW9h5rSu5NbKuF5E0y1/4T/D/dlqr6kXaaVlhGSztgiFH2UC1S9B0RKTmlbYd
nOImdeuT9KM8XUrTVhKvv0ZeDKMA29L1w5z99YJiFNyL5tiyoJVToj0auCbSla5+1Yqb9FHqvPIr
tsme7EwAePAl2kix05Tu7xf83a0F1I7aBcqrJKirrSWa8yiByzaewUz4gdu66oyP3UPoyeVGvxIe
Fh3naSeWrrLvdsCDwhMvz4UfsWrkPn/1lz9itRRdFutzJPIjFvrd7DR28zA9QJuVHkMHSM0HuLj2
6OKDIbkI6D9mKBL8GI7iv0zT//ok/yzGaveVvmRg+dejpuAFUI+SW1WzeyRblr2HWYpxyZ5ulY69
HXC1+yxlqLMxYsDFuJqJb9Cj3Bnuon9ZbpsLpY41sPJ5mZ+rEHCr6FOscxKq9GYEJ3zZ6+qh+Rl+
X3ShtbvQQ0gk2C4K8yGSDJdGld+eMCoC4Ei0JSWi3Pl6n/sNpEvTGJdRe6e8yT2CGL4njiFn+Xgp
43znlmIwuvQSVEftjfQPbb5iKEKRnSRi2Tz9tMTqwma9NMLqkxVq2glxzQjW+JjMvTeE8YVL8N0R
KN1oCvB0KoqrI+mrfRFrqcQlOwJt4ClXjWb/+xO3quk9bzxqDf+MsTpxWu1DJchULh9pg+KFG3vR
Q7sLPdxAtsrt5JAc/CCP+G82/KtxVydsmKy59kPGrVzkEVzE0CEMRVjSK1yzlzbDGqS6bPhXo62+
VdaXbWVFirHQp/YwplzL1djn4u4SUWNZrtUr8mqgVX1PmpRmCAsGMgQnayx3CsurOAhPmXipLPre
lfFyqDUMJcPNRssChvqLqjwfTYfgd6vBQ7l0ZSwL9Jt5rRW7tFobhAltPUe23MAUr1tZuylV+Uid
+CbWhzspEi5cF+9sfh0VKVAS8vLPunqZpUXaGIArHBNQcdV8TK3h4cLevzTEalckMJQzqdHYg3n+
PdKxlfJNQub0S0ZqMOEGjyTSedJmN5+1Uxqj8NDDPA1EIXNSVK4v/Jp33j4mbBio4VGSeOMzOxZW
KTRUpx3s8MTDUlpPPgcPi0Rw8F10Eq/b/X7AdwKeV+Mtq/MijpvyiU69xniDdBDDXZCO10Z2zFBY
ny9WVi+NtbrJ+syYKxFeOrxzOrvuYkVAqmIj9CThgGDNG/V6YRTJ5eESanyN11yOPlKS1HPxNV/E
WFevjpkJ+TwMPjTsonBDaT7qZe74+rjzaRnLavdBAMsXqHd5OB1JaIILq7wc+NXBeTX88ii+WOVw
mMohoGD9DI+PDjVyntLypF8YZtV6er7HX42zqiEVrdoVbGFqSN/0LQXdTY6ernwT7VFKugLh7f0Z
tv6vzvifRUbw/15oXHQwv3wvmpdCmMv/8WexUbP+oK1DP4Q+IE1WQLp/Fxv5T0ir/gUXUwwOwV+1
RuUPrK7AgxkWN91zQfHvWqPyx7OSHqXJRVIPLft/U2tcp1WKCeaMgj9sAQqbFv2019txwCFlhtiA
L+kVQP/grt+nXoENVrzxP6jeAmjxLolBKMoq8Ps1KM5Mi9QnODVztTdb3Ze6eEaCRV6s2yS92Fkq
+j5CgfDOCDuiBtLYGIabileC2bqx3GnbkaoeEk2m0nozilMSKA+zNRCMuZObb41425rJNq+6g9ah
iVSe1OigVT5cB/R+yr7b6QsSKT+Nys3QJ1+mCFEUXN7GtPfQD3Mby7/LKIJG+SHIvxfD/NVSMWUr
yx7NH8iAo+ko/U04qi6eb47VoYrfUE7w8xLJJNQEtehIZdKesXIvRNOZERyKZHzOZmHfg2/Df3hX
zNK2ggZgwiJK0cOhaoC1kSXvpK5G7rKlGFnZuV/t0wHJkwJJw87cjBZsuYkCjdwe6Op6JVavg0rq
F57jCAJGKD4EEHms61xJd5OwnwdIAMS36vQl0BVKvKpT/h/2zmNLbiNb1+9y5ugFb+4wkUCa8r7I
CRZZJOG9x9PfDyW1lAVmF3R6fDSR1pKoSAARO7b5TYXrHV2boYpsrevtOHmJuhR81G1shBdhgDiL
olDKGMlNnblm+VoBY0dPzU4r0VFD7QCeZx/Lw2NXBE/gXC5DVFeqIHwMSwsLVGFb4rmpesbRjDUs
chB49lCdMCc7s+hB+vrRQr0QENJWRVauKvYFes3amH2N1AIHCPVR6IsL9LIFGlvCj2BIf01xudWl
EfUDFIMyob+S0zK4YxfFu7GuDnKp/6piydp0CPMpaWp7OcKFAS6+kVFtvVRma4CNxSpujHJb7zAI
zfEb0n7gKumabWLjSuTW+OpKYcv2aBH0Kpx+umvG6UshPQ5Td5BktK70l2bkR02ZrbOVhu/N9CMb
olmd8d7q9W/+ZLg9mL8YcIZ1J9IH7X18PIevs12pN36N5k4VHdjAuNMU/9tU/yqm4KjXqKiK5X2O
U2E3Thu8tjdKiCObatiCotKSa1y5xo5IuWF2sfFb9KYDywEJ5AbecJD9y2CsD2UFj9y7GLHGgyi9
b6rvfuVfxY32OGGXKOBnwQsf7iQtvRQ8WYI9Ld0WmuiKHRQOsboKGjwwzfLY6jEc/by8rxvrq0B5
nyueY2biTds0jiJ/zemDKrl+YPx6Ew79jSXy6wzdieJiq1XDAdjqBTesnVj+rdpN95Nv3Ad9czm1
DZBIfBRj4FoZtrJ++k0IlSc8EL0qePAU/Vsn6+AGI5z62l2sGN/VKb0d+L2Klh/qXH4LcvGAI+qx
9Ga6UX6Za+q1CnElrgCrNlALxvoV6OWeztsthRAKbUwTguq+Eo9gp1JpvNJH5SISUSScitxulKHf
yIbk+B3CfrHrdfjWYGcJq+PZS43dVKPILnbZDjkcR0v1DZveNvrKSX3QBY2hkd9ZaDUlEGnMb0GV
ugxLdwh2X/eW6fYa7rtFuk2Da9VE/HOIv1qhTp8zcEzBj5EIy39KCLt6YvFd1cRraD6OKt/iJulY
RX1XxeLtGJu70lOuANrVK3nkIuF4D7Zw0TRNN8D6/MZPacdRFlpF9N8TDnzTdvEBRarVkmrZtaJS
B8as6Ro8GFJWugkfbxKwmG1b+jnCrnNJ5V+CKt3Nth3B9i08TEjP0PjeEOSP2fQPHPgWqfv76gzz
FBHvAJihKhfwaVpVoW3VBQHgZEnJ2Zzfu39DNf4vv/kfnfv3P+c3CM2HGUb3p/nN/Cf+PUyV/iXD
IBHp4MgA1aW5i/PnMBURcHBXqOibyP7ybU4THO1ftMQZ4ZvGLIU8dyH+PUvV/jX/z2QITUDfKXz+
V6j3ZVHMH2d1sBszCgsp+yWEQh87c8TeutyGz/49U699uEPAES0kZ561W2tZ96KueV/OAmIPU4Na
HNT+x23Ykk8VArDTbX/XHwXvaODmu5957/N1cBcykEVqxNtQkf83VLT5YU9XX1RwodR6UtpNrE5D
bQZxlFfZhUgHBWbI9mQP3P5RsHwg2v2WwxkAbxQZRgO0BlAji8RRVSRvShNGOcFhhOnOHbbXb0Gy
Xs4NSv3+89Xm2HFSNM2vFRAOlqlM4Nlny4G4qYNlDiecqfFnZ5ymbhg05ebd54v8HkI+LrJ4e2KF
vGMGnh4i31tojrbGZO3zFf6AGy4fhMYdYyHQaxrYoY/7A11eAWwyX6jzmYeJ1gE0yqYr4n0Lpr9C
mlkJMBgfY7eAtuMLuCuXT9L0UtJgThgv9vceCrUFhpyC8SMOIoeGIM7LP2XxNqvga3J5mFj9FhjV
J117rKXmTVF9sEvlq6XpjpgdW+lCRhqhRGQ5kbxfQ9s4Zd3c1nJ6aVTWk15Q+w7hg0ryFvLPSQjJ
bWY2BflVMXwPsm+R8qNp2mNjjLcSg0EMnm+9sHdhixxUxOwl/yLSppscV/MgKvaTRtZefNOlK624
ixkSQNvVNNol9VftEE7fTLyB5O8TSXWgSsTtG+hcm8x8FvSvk5Rdo6OOnGB1CFGTbsz8leH9zsIe
OeJWDY1XrVMPUnCtqT+N6mZsL+P83seKPfGbjTRoWx82AFqFVxOy3i2e7cwEWxVIU/SjLX+qeIbE
Jj3O2LLJGu0o/aqJcESqB0xGYnzWEg24kVDuy+z7EFkO0OItfLNNIVFI6M9i67tmxZ2fMavM4Q8M
r4V8GwS1LdJa6OrHYNY2xsalQCuyzNCLHA2E86UXRB2fW1F9E7Nii74YiCbvxUJKt9XLBJaufoF6
rCN65o0UwdqvEBglO/fhdRXFg4qJS+1fRdFjUuhk6HW6w+383g/jHVj27Uh+moIz8FPd9npINgzi
RynZ1mSZZXOsE38rZBCuBenOELJNZ0nXUYeVsv9cxCBIuDHjSj6aobQLIX8PELa9XHF9oA9q9IJP
tK32464da3vSUYgN8Vc7tuNtFqYb0OfbBBH3+lcE22QSQPvG4EDAM1S57+RStPcSZRda3+P+kflg
g0p2iFL7yJKGGNuk/rbf1U4x6RR0zXbKa2ooOs0jJuHDbZbd1OG+ry5E0luQDyNK2JUGFQb2eNCj
bhRJfNQnIfwSTree8jCCpwwixH0Ra4jRN+1L3NPS0o34PW2koiv9JdZ+mIHsSphe57J2JfuKq06h
Q8p/IwD3iMzvFXQBKcFmTvwhpYZbB/L96MuogKJ8ji6bMc+cqdwQvOuUgxw+5KNwlPpbMiBHH7Wj
EV+mpg7Qgw+np4cYCE82vzWhRmH9Ncs7N4ezYJoPKOLvk/iQ8SEyNYMYddHQwhWT701RPybMbE1e
rCxREFdviXyf4PAdao+59SuuFTdUWg791yQhhUfAdLq3iPcwW0DkgK/BFxhCeKXcNtQSHlYXIDQE
ydprEJPEGUuk6wjKMdjP0QIV+01BETVKUDtwvJfzBwXSdPpWQ3+wVPTioQTwzfPpTs6vtfolSXey
8jhARveFl0rnbz3d+j7Yy2oBh/0X/m1um/LzmmmXVu1eEfy7EqVSADMx5W8XVY+yFO9NRUmx5wOz
L/wYNSAqyIXlkrhR0591fdNwItEP0OuvGPmNMeiHuEK2NHJhZWxUDmmBAeXsAp8ouM+DBJ2q1h5H
pFdEb6vJhwkTmIpSD2kpqaHgCSCFFNIlPLAdnuY/fbSwS9W/D1Xqe21+sRyitiLO+g7S3QBOoFOi
NBsIr+V4VVE2W8OzMAw7X7kW6+euezaNArCUb+tDYesUdJZKt4BKUM++Sd03v3masluPQY0Q3ssq
PRWkgpnQ+5ppB9aLTuVpZUj1BhfhcI+SgTM1LyP4HAgTG3VCM15BPFryrsQu2Srlc2uFOxm0TS7e
TsXeLx5HXlbFb7SoBDPtgNk8AvCFLRmek0z9QR/kXeXtJh9bdvodQCBL/5dOLBsAaXHRHmXeYhdM
8ENniCnF9ss03U0GGBZOb90XjjhJqFY2F7k8oQje7fuumqn/dtqLG296qTv8SlpoJcV9Pe3E+Cvm
q8CGEIQq8VOcfMwN1GrTGd1eKXeK6R/xSt1E2lVoEaS8Z7NDHF6EdeRBUe29ayh7Tkwrym8SdJjl
/azvrYIiSQW0HXjRFfxC9oCA42BSVXsd0oI3oMrUIwAvPSgdNyaEbH+4aq0CwsujwC+Je9Ee8JfQ
s5/qsA/iu2F8aWGysPTQv8n+eOHltPU9yraMwIaVRIXH4agiejE+iNx+enno09uA4jzDO7gDD2BW
N1ppHYfMs83c2gtUfrEqOlKRb1U2WJ9M9GC8TcyZ7bjUAqJEVt0r3ncLwcbCrLaQBQjjb3EAmKyc
HJFxYX/Z9GhKi9Wd1bxY5Y9uzDYaxA+9BN3TN7tKBBfGSnZGZw7HUocbBqEHQUDcW+u9YKdVNDnq
5G4EhtMZspunAl8M/Mco2ZH1nHjXiBLbim/YY14g+YvTQxWU9Pk7vjsZaaNLezltj7EcHmU/dUeF
fnwebKv5/WkWDA3F5YNigMBoILJG4D/STu/TX8HYQsNqHrWCWWGZ7pJIxP88eYzRe1KyF70y3spR
epE7a5sL2VGLgp1oXGVxe9PLiP/VPf1vX3H0EGhO4V0X4UgczJ0u4iBXX8oBT+b4MmrHI5Gbp/EO
/owvq6zZS+MhMjhM6nc8rneTlu+67HtlicizP40avgQ4h4aSdIB2iu73M8TBfVtZkMP6uS0jPaGd
4aRmvxOH8skK86vQ9H+FETeunzHTyvqbUtX2YiNtRThYm7pBDbmOJdxAf/hB4kQKgtmVT0xBvr3l
7sbXAqeKCI314sugoBwfd/jmKAOpW1uol40W7EXsldi+1Z3aqY/QyDaW/Dgoo90KwV2sqF/aLkKK
q8SQOZv2olh8IWU5VrJhW+/+pdbGJ72S2acJXZfGD+Jtqgq5XZDy8Z4v+th6nBQRFJuoHtXUB9n3
qqLHs9FN4c4DQUovpH5SevNGlcZD3KRXfKHLTtPw0zCASSp+/UCr6WcnobZSjmBM8+u0x00ggrUq
qT/N1rhvJvqu2gVEwSN8Yrv1Qlvvra+NhhVC0tzhmbY1EE1tYnXfiEDOBkqd7s1ris3kYRwfKfeN
HL1YrYp+yFQcPs+vf8/gTSADioL0kCLTPF9k12NSW6GlRNWWrM8ewUKm2Yo+85kux8clFn2Gjo1V
FiVEUnWX3Go3c+ET3KLm8sDUyh5fJyd+M65mbI649+xx9/nz/SaogA61yTQABAN/4Yu76LFkVNlR
YFQVY7PERtkFrL5uKxfhEebaxXQcnAR5T/9mTeDg9ynBYt0FKECguyfhfVtRWCYHYSM70n7Yd5tZ
LLq6C7eRvfKcv9d7H59z8SGtWbDCMFmP9vwWfuUuvZJvu2O7naEo+rXO+GptzYU9IzOO+RlB5qvQ
RKkwlwVtHDRWAtdzfsbeiWEtZU/59w6QfrszD8kNofdCQcQSUe4E7Bk9Y0jG7iyq3Fyb294lbblt
EJdQ7zlOq6bQ81DyY9344ccpC8WVKi5irdP5cWTOMyRsuAi+t6/9VsbfdA0cce4UabBOGDujpPMb
v6qsPEPP5L7aih4X05e6+rLydX9vHfAwzLNxF8btzVoiI81hNAUsCiqgfLNAdfEQuIBuD8G+vPkH
DMD5RP726v5e7R0KcjJwVWumMJ0yzt9VpBlTUQt9zXfhVWeTelBPbYdnn3ZM/90gOe1XKv7zJ/Zk
9fnDnqzeRlmHTBHP6lMvbKEbIwnmItHDTGen7Yyvs3Rdcux2obs6AT7/mumZWLN4iL6EV/l5qQhT
JM6HyDxOBywl7NaNb2eipbB6ZH/XPpuPD82+f682/5qTB50G3ACwaJhf8xjY+S/EDEQndLidXoJf
2h33NE7VwbVwR8PhMdrQZlj9DWc37slPWDTffIhCiZjwE0x/2grtk4n68srWPXcOkXczdLwIEfWA
6PHhKZmAKJLRy5yNY3NIj6jR2iqKiv0B5dW1YH9u4yInQj9bopEESffjWrA+ctkTtXkta6Pb5p3i
apfay4xVUjfxwXwlO+Vj7ozbZCX+vv+vl2eGhhvoT2irTIcXjxmastarmVoBxqp/mbsWiY4twqv7
/huth1vNbXf5znMbJ71VL6vn4EKf+bvZXfR1DT61RGu8R+VZOAXZWXh4yrJhloa5gKL2nDR/bdBj
7a+ql+g5u/Ztcf9ftDSh28zvmgRahby4uHWgoQ/J6AX1O4CKeqg8+k7K9zV2VBzN7s85+P8NFP5n
Dg7/eaDwGPzEPDT4ln6rT2cK8x/6c6ZgyP/iDgapg5yOwUE7IWiZIjMF1HlBhhLVZt76X6AJ2fiX
jK0jIE8FuR0A1ByoP4cKsvgvYrCImhb48T+GFP8bgta8/U+OBxpMkPPf4RdE1d81tnOwRUPSVqEb
dpnomL2pv1jy2FymXgVKuYrHbVGmdojQhVY20qVXlBM9w7K6NUsluWsowa+yHqmZimFqo3THeKwv
dUi5khgFz71vUfyFQ+7mehvs6eh/EeNJ/BarQfo0TBkcdk0om62mZ8GFFeU4rXlYge5gmjDQqBL0
bafMPflAt3882mm3/zcUIwR2BD05GaKEntdytlfk9N5Dq8SvbiitC1RSvI0wlNWmamKDoiRwPl9O
Es+8YXXmEKMDQfSB6/0x9kVCjmB/XqNPgaysXRQGHSuvVpHpyDF0zCZ0TbL0C7gVHcpOYWCYFnwz
0cpAd8fYlRJeGxkyRGppq0r2hCDwXovUL3mROKicPcpDmeBGpfQO4hzdM5DDx7GtH00ZokYlY3+Y
ovVRYueYtsqRAvg7hDyMM6P8qKl48qVjIm1AQmgB6kjqRWx08Qa72/pZq4v0p+hNdDSg/DiSDMNJ
aYLYFqq+pBegP3lWedml+i6I8EkyRpAgmhiBEzB3aQ8RJjfevLnuTcHBCCP/XZx28QM82ORRSNF/
UT3JutdzGDU4G95BfwYYOIAOLJqpoYlDO6kyR+bTU9M5yADQO0P7ZCMG+eSGDX52goU3nCKHmAZV
2nCjm/7gGFlTH7uhusravqDYLMd7NRWk7TCp5bccpvFXOZfSrRfrHjZlIlvTaBT5CrOP0KlGDRnR
pvZ2khcmeMPGoRNDzL4Up6B3NWXqnVyGKlaWZvxotpK1bUaEOfIB7SvbkrrrvIzD1F7ZPObi4px9
Rpk5cto1ZkbGO1HzQypSDqYV9GLogugzn5Si6F0zgGyb1U+V5gkXfhV5bm322RbLPvXYJQr6aB0F
LvgN2rT0at2sFtWNWk/ePkMl4wYwzZXQ0/IP+6DbjrF/VU9NzQHVWlfT6P35XeHb5uhdyqgSyGAw
DAXYRB5camP9goL9FyWr7qLGoMep0Gofk+egnkAfGobrDTONsje9vUkzeVBH5hkWfYSpHUAy9WJ5
ja7XQ90O38t4NpEr0RFtqMjsqe0Gm6AXsRzK+h6NGM1PpHIT94gC66l/g0XzFyXwyRYQe9pMo0Xj
Ve/N+HYwW+2AACgq4F3Tv8VNUjGukc2HwYDY5inC9QgKpw8q5VimsfxgQat+QP1FwXweWM2V6oOx
yWoTQWQAC69yH9NyRWNqK/rtW94Xs08o3oMMc760UvkgltJe74EI1SV4bn3MH5mOMVOS0ZQtzasw
CbCsbMWvbVDQ2g0aHMwQKNXltEOAy7vMAxopDPgvMFrGFjMNBh5vgBQxq9pSJEu7HNtIhJKy6UBT
uL6p54ZpobKL87Jg2qthsVl0Ge6+panuM4N5CcJByTFMc8GGaiEcUqu6kRMvvPKk5Evso+8j+kpF
e8PHoS5WfVctQv+iqpURkT8MnNusVLdmU4QPXoccdEOLv7X0ZqtMTUO7x/B30ZRpTljr2saTRnpK
YfaMYECGxNQQfwkCRE/CCEWsvPGl69hDHDFTqnFXB/khDmVaaQFDtbwoD7EXfx9zqBmmkILmkgqO
Zmd+EQNrF8ieXdURTc42ei38GCMyQtPWNH3oUIOpHowqw7tmNB+ofeOtHEWYheINdD9VAZJBKfgW
S6q/h4BytnLLYS2aiFwnZdBjjYfG0Fs7VzrpJmrE+ksSzJRBT3wjGHaXGt4D1x2iO9vJEge7qWam
aZl6OzUri0PTCWuF1KIjoBqMfjEFR85RVkRFWhpIZW0RT60eGG7og7wW3TYKD+Hw8/PQIS+vneUq
iz5HKSNiJxm+6UaHCvn0/rp4wIbMrXfeAXNoO37ECWCDRPCDv5X3CNxtvftyBeaurD3pIgvVCLFy
Owq6+16vThu8Sq40N74XNvUu3kmXqBdcedCC1COuc/mT5cxdGAM5qy1is054m02b+hKkU2P7N/IF
nf2VumTt983R97TQa5DoUidVn10xOZVXFSS8KTM2K59irhdPc6zlp1hkAFUTynVVs4xEdGTG6hbu
sEfDjskWFPc7/1hdGHb3rujZX8gv8Yu456T/+PxXvDcHfv8VlDsaGR+k/HnDnDysrDS6CfTAYENo
rnYBlik+6G606gKxxKn8ub//XmiubU8W0kY9lawhYdCIaRdWpdvI1bfdcTYO8N18ZY/NW+izp5o/
8cliE9ptcV0kptvUhyHUUKFTj9FkbrUUSoMnO5+/xGXP9LdnW5yquspEUdD9+dmqA8wyKHT913kj
I/C9kWzvtT/E24jhnYOHyGpjb94onz3s4jxNQQuJncGHq+78vQL+B/65+w/K9fOx4+8vuDgXidJO
QVjHhksLxJkeoYjv/2Qn3mK55K5VxsuU/I/z8fdyi/NhWH2p4hJguGnt4+As/kIU8DmX4gtpClaU
wn6jBy7WMhfdx9RoYO9l7yGpd2jHbsBB+kgVIWuwjaMNU7p/YJ33G4NhueqidZYbLfgZOTJc5Yab
HCG7Q71jVvxIkHtkLlxdV+usifNR56+3as7//uRkULINcVpx3putCBRhgzHyDhd5MMWb9obRxlo/
aWXTLJHwYSv1CHbxjOKx8ECgXiYsiGcBZsLMjp6FEEmYtQD+H265vx9yEWukZPJNmTmCm1Rb/ReP
eAUGYKcfmSYnrnlAr9BWXYXYUxwVu+A6OXTX6Wp/cl7lk3O5nGX0WjaN3HPAqFtagU1uq0Vsfx55
3tvin62xiDxN1k1i43FISuTfVCf8armRG0+oLmx0Wr93WD/fCHTT6OBh1v7YPJGk31uwHOU9CgM6
5pAJOKm7NabVytkF4vhhl5VMH5S20HQ3EF2VxBM/AYm+tKBXK7foSqB/r5ROtrMqZSgE5GznQg+v
Ci1B4lEzfxZj9j2d58NevhLqlWXptTyzi6hklQJthIybRXrz7yX8b3qnvgbqfdSP1OOvDXz2/Fl4
NXs2HlJxruV4D3m3SQ9p48SH/OA/xo+IdD8rtvIUXVtHPJjWD/miift+H2FGgzCDBRH4N4XFQcCj
Og06wx2P70ICh/ASMdJ/pMd3LlkCCsqQwzTBxy4bqYlRtf6UK9EuAgUQWmB8QBx1Q3j4fKPL5977
6TqLI41AMZp4VeC51kOTb6IfNcli7XTb3BGBetjSZXUJx45+fPFSbq3deFCoLa9HF8LMPA9Yt0VY
zgPeXzIdcpw60cxFq2+xE0wzEKdxqrhusVffxPEh+GLczLadSDPvxLfgfrzUL7Pn/KDY5n68jPb/
4Eo+81aQzbZoB4iKplIKfzxn1pQPngUqjlch2rMXS/tU3QzkjbMPS3XEs3xDk8C2bv+buE6XEK45
WmqzVuHiHlGSdlBlhFPf7xEsJzfhnbltUFObmXfJbk2C41z6iDD8PCRg+g3KeRFR0EVJUIThoIt3
IYL39VVqkx2PCAliGL9doxrP324RVj+stkh1xk5XO0nO/p1SNfvebQ/r3OlzeceHdRZ7yAjESDdq
8g51VzyCc6JNMxsiq1vxDRz1PAWI0XtYy6zOJf2ny77nsydRU5hA/+peMV/K3rHFuEfbidvh6h/M
Js+kGx9WWqQ4gVyLmRDx2eaZc32fuUA/4PeWt3Qp7LUJ9/uR++SzvR/Zk+cqLA+NJb0h7u2ig+Ti
Vb59DNyqtlsUhl+8H3qEjq7twUjV8Enwt+WFyaByq9/7L+aVdPsjpPu0pqxx5ob68AYWBZZQdpow
doruZvkXrxY3BegJFU9OeXLS9sfnUfJMxvFhrUWQpNXUalrIoayiry3OR+rw9vkCaxv2fa528ob1
PO7RhX7fOfW18gIy1tgza8YCi5Ic0Oqu+Tmuzq3WXuEiyemlJheRj6JSzut0qwT0q8F/e0OMgVMH
cssI7j5/zDNh9cN7XASbSWnVvhZ6zx2woW8bBOkEyc7DL2WVOKq1q6Lbz9dbDtHnu4QFUcJhhkM7
b+l2aSFlhk4O+ZK113fTVn1KXgd3dFRn7ojQiezdyaH/vJ4qqx89ExgxzSvPPlpz22k2afh4g+RS
O7Z6ygcdKFrRD4bpoGwTN9iGF9lWdOq77hZvWVfZI6HulEeFr23hJi7Z/aG/yeJN4owP4JDm9CJy
sp1MpSRfFuuz4jN1xOnvXL6hMM+TErX5uW7pHf0ZUt0OS+xLiF62vLdW65azO+Dv12It4pYYC6KG
DLbhCjWgV2hx4g750u5QNOFVLVRbAJ5O0YHeXtkIZ+PlybqLa3XMzcCLK8ql6aYGgogKVECbJFdQ
Q5rFM9eu8ffz+lvEPFlvEZ0S3wg6TCnmi87cjTOpxkmP+GoZzkCpRLA+DOh20gWHODBjSPYQI7+0
mMwNa0dg7ckXsSsxq0ZvG6yk37sL29RBDQhTd2tXusXVWn/o/IE7ee5F4hTUsdcHMdupt+fGW3Fb
gX9ionkYEM1GeHKbORVJ45qh5Zm66MMuXkSyFtMGT0QyzS00hbepBajQB8MOCLY7mIq9spnOlAEf
VluEsbGGYBxZFIdcbi52trvxNj3ACyNhWgPQncuGP6y1yJiyMW5TQefAqLtSx6gwPuJHSjnm3YmO
doG8rV3s00trN0w46SKCcTU8gblfY96fv59OvusinFnVpCh9z3dV77LDnBBLL+ahfZ3BORXwnNhd
zzqWCI5FCCWKfgyhWeDxliUefW6pVLdzyFY4Mrj0rWY459Pgv57vN20PSc1a1aqJD4Ce5vAM/bS7
yEhoMgcd8jUs6Nl8AnyCSHMYmq222EBmlPmCObfgmu1c7NY74U2mxMKy+mG6sO4tGyb9NGdz+n7W
tlc2oPmfgqe1zbVEZ76/4VlKGTFlBHJQjfv4hqWwrxlbEBv0p2422oq5izzQXoNtmHZ7u55xnH3P
uomjF8AcoDm/Qct0MesDjW8KZ+fQ3BrfuwvQr67kGDlhYTUMn7uFT5dbhP061norK/msxg2jZrhc
15Fr2OmhuEc1dg8xa+ZTkp7bIN1s/2F1/XPX3en6i2tAK/1yKBLWF4/4yNCcH/baProJXvMr9DK2
TGM2fGofZzPVTV2EkPgx8r24R39yR067FibPHikyEkmcAZRgURbHWB0G1Wu0922OkeaXWUUmv4RY
Tb5hr3qpnQuT80AdTCxOar8JpymNmHtRT0vnFWbBJeDF/SXS8ZeY++0/D8hneiVM7lEi0fClwIRq
8ZZRBWmZNZe66xvJVpyiS8PXvuFDtGZQO7+d5aV+us7iKh1KBY5uX+muvNPBKCL+c0gIwbKTuILT
2dqu2BiQIpx2399JXz5/xrMn53TxxVmN6rRVPWWaS9r4vt1BXtu07uBAETmu15drb3Rxn0qNWYgl
JiZu2kD5MJ+l5KjqKy4fZ6PP6RMtomCgqpiD1Sk6DY7xprjkZnvLNq7yw3gpb4LjWnW+9vUWN2kw
qqon9sX8Av39nOcquGvL+1X07LzbPtslizNW1X7qpUXjkWqCZti1O28rUc5d10xbEyf5uWb7snR8
fo/iJ+9RX9yTqQAcILV4sPao3kmu8Gq5UOOy7QyOFn7Gl5h4W7Z/KC9n6/R375BjfSFeGIf+Yq1T
sHBN+aPsOf0ti/x+4sjnCQQnV9uYO4R4LWySKHKQxFEQ18TK3XAYUtyKHT4VAGL8hzXC99lM5fQX
LEL+kEnqEJql54q7vtpEt7MApsdh6d/S1znMVrs5xH5+OM/d56drLgIQMrZJlQmt51awYwNYUpm1
5gizciL1Rexp/aAxwI54bqsNgZ2O7a8sj4KN3q2mevOx+2T/LiF7Hrofoa4QtmtHcQGsMf+w+YI7
ZjuvPY7ckWPddj+h49mfv8SV87kUr8VOCgCYzLqdiwMNgp7aToW0sXY+177VIuqYXZ6agckyghbf
ABUEgmDtPn+ScwPI0wvpXab/pJsjZ5qhlaXIibRnpo0AcWAgtim7zoHLRWxbiwGrKy6CTqmPYwEK
Wnf1q5aJVer06rXlQFGAF2znrrBVvlT9ygdb2ShLM19xonevZpUHtxFQFp5Ok6MncbjVkgm6SyGi
WpWuFpjnMqqTo2YsAkwu4pw4oeFFgcmQ4lomVc+v/rgOEQFC3ssG4U3vMRc35UqasXYFG4vQkoqZ
qlfyfP/f6VjUz0rZ4413g6Ti1rv+79InnCHQykDmBAW4j8l5J8uR1aQMW7NLb9fvIlewIeRtsvv1
wda5wS7XyN9rLe5Gv5U9VezoBM5AC2Mv/vQLV+zttwGvLdONbxIaUPHW2koHbo2XDAmUf1CDnc0X
IeEhdydpKF0sMhxR85VxzKDMJ4fmYH0PZl4c4wH9OxTkla17/lOerLVIcJjtxILgMSDILo1X1cl3
QO4wH4AWRY/NXlMgPZt342qGmJI0T7SW07wKsasKkTpyj6uZuJQeq+/KbrxMjuuv8exFcbLU4qIY
22Y06Kd6rpk8GONbKWqbOFzTEz7Xbzl9nsWnqiUkPwWt4Jrv5V1SGj9zIRTsFEEde4zSb5+H07Nx
5uSJlt8qazy914mmfaN+G4rgVlQiRxRyN8itG0XTgu3n6529iE7WWx68OG8QaiAvVXcVOsbdXtrh
D7BfQ1Oc34MoIM3yQjgz64tQlphFapK5zRdegKoY6W9MQ1qbZ2/gfv63JKc/0sST5RbRK5A81ZNz
Cgg59rZC9SNGqezzF3d2/mWcLKF8DFmBmGIya8xL6PUx1lXkC6S02sMB3eO8FG3iSLyXM+vYqNaV
mKcrbZVZK/P3zEXHH0pG/pJDtvhwpY7/k9wwns9SZBQn823qZnUFK9buBLzftq0q3ltdtBs9ObCL
ONynWv0WWO23tPEw7Ri0F7PUd6VqXQ8CpsWxJa28oPOpus5QAAABThjLhouPUMwwoEXj9sdmi1zD
FnQDH1rZTK+Ki3UW5NjwSgAxCuFt3CIPEGySp9nw/C/V1bfh//k/89s/ErpTZsZvet3zhALtrb9+
y+JY+WnVoHMw/jFC1FyIEZcCbEoaQJ2dH6ZnNIWg6K62xs9vkpN1F18pnf0B0qY23OCATPjePxZO
8zxjCdbaAv9hP/z9hItbTc5TJCkBu1Gv9w5QnqO/Tx3UwfedbW6K++AewMgO9YjVKcfZHPPkERfZ
GFsTDyRm7e4gV2z61M6Nu5Wjdn6v//Vs72/5JMWMdV/ohJCR7Dy3mZnFrXpd67bsxEf8O7bWFXKE
T4CRottQRGFys7L82bv67yd8v/BOltc6/GtRxzGoObODcjldSNczNEK6Wodhrj3pIm6NjBRK1FgB
cBuaYxh3CLrMop2hfxQGmTc7rLV5zt43J8+2iGJjIEWWNm/Qzh2hSGG/Cah222H9syn2yQaOhwNK
vbpKjms7dmXfvGf5J29V4jn7KSc8pAV+c4LhmHKzcrmdnUydHPv3+vlkjSoMJhkl6XkwmV4Xbuhg
2f0UOuFVfLTAEcxGks2mc7yN/4oftHKrIjbBWP8fIJfPNWdPf8kiAAU+ZUPo8bShda0A0igLfZuY
X+MYtEC40ZDWQtlmU8vNyuY9G4Vh+cAFxMgNgM/iAye+jLClzAdWd8Ml3Bck/jJoYg7Kr3Z8j4EA
RFn/gGDIIb/UjjOuwnuQfoFXpSG+Zl9w7pOf/pb53598DlXsxVzrY9M1MlR7vVvj/3N2ZcuN48j2
ixjBncQrSZGSbHl3VdkvjHIt3PedX38PXDNtCsYVavphZjqmI5wCkUgkMk+eAzOXzyoP4qVvTTDJ
WiijCm5lOEC9Z6MIDrKqrz34NCnIbn6rQdC0A8Joh6IMYrD9kPmoj9xYhxT4qnSX3IrKcNyn6vbn
MNuurpOSDTJ+jnwEKxcdLy/gccoRwziHHlX5RFiG56XEW4vMjYO+VdhqQ4suwJyBEyg52ml7GmLo
OF3+0tzu59YQc+HkXWhZA3S5gZOhcAPlicINVo/4tECsq8judL+s0QcV5pKiJTI3joXxTvg6zhLd
4/bOkJ0iSIAnwB462lHbxbvhTfgW5wVKEHRS7lQNlJXvQkAb38XYQRV1Ee4gKYbO5+Ca99We1jsy
gBnKr8CmxlAzA6OJGF7BzZ0BkrOBW7Mx1cs+joFNlbKsWEIfdGp3ZLoPc2idDbfAYjgDKN9UMGdZ
9vKmJ5WvZ6/1tBfsNL102CLZ+0gRmD8UTA0zZwoU0BA1k7D06UgBgtYVuVFvMZEAeoJlL+oXcivl
W2vMkaEiD0A8Q0zRgMCJhC4wRnlxyzvZE1CB3nAlCa5AblCiA1P/WR1zYFRLL0ApaWJ1oGSS9JeJ
PF3+fqrIAnNSlMFMB6XEiugttNxgii0BNQl2j+ykU7iPH/Dft8OhPE5X3T7xkAAjSQMf+L8qF28/
LXNwlIWAyxHDoO95VPgl/jkEFLifHTB6BySZh9YY8YQxkG7YBfdhWVk6zCXP4JxHZmo41vXsK2Br
B6vJrQKIENjoF6p8SM0jFotKhbx0arNgjXl1xg2045MBC5ay63le9xUo48DkrUMiDG81d9aIwJm4
UeLDmd45/TdRAtPejTX3MFjPjwQUcA0Y9io5vpYh/T0IkT78225jjrncyaBhwBgUDYB8gTYFjSS3
fCRXoM/qD9X9+Db4UkClgSZvudb39jfTAdmfS9GuiV98jXwR4lV0dt/ZgzbLb3ozwVgtlk/ns7qb
+ak7WQ9aEO8x/E0xvcLSFvdogfsAdBQgtP6EHMeoddNb0KJ59+jyJffAxXaF2VLcBe09uIsPosI9
I8n8p+kDquR/LNJftFmitQK9P4DN2a8otAojqJ7kgiaW3EwnqKDvkTuDV97AVWD7xWMfFI+li9HU
o/HUehBwOIi+APcu3PwcJjbL+mB1kZ7avgb96XA65OneDoVZFfcIb6wwMblvBr2SOxvZawxBB8ta
610xDU+S3tzoa/qt1PvVH0HVSgolUBbrvpQBvLKRUud0pB/Cc5EOZIcNdtVUoXS34MycMAIsE2s8
FZOm+EWp7woj3ceJ/VgNYegsxbfLUVi0BCbMS+YMGYEEnqJC/WGYF29sH9uBziKLXERkiQn3s72O
GvouABAT2VOGBBqtty0l3C1L7/KaRN7PxPNVj7UlnbAmNJa9cbWckLxctsCNZ/9svMrCkpI6tMM2
h3uFlnY9zX5mGtCmCHJIj8jdzWVb/IxSNRXMLcsEJPlMtNaaaopaCUcr054y8ylT/KECD1V8tJZi
T3CudE31cszMgIBKgfatCQEGKVJvQ/XZTr4vkyCW86PZ5vfQvGhz1BOrnle5we+Z52JvpoBbJFeN
TZl7v6fKbggXMHvcLs0T6g4FuTWrVbC9/MRv8wOY8G7NkRnbHX6AHMio56DOd+p8I6BXNdB3u8uf
n+e2IBLRQbwNri0w/JyvdmgqObcS5EGSOmr7MYJoNCZyol4p3QQ1Q8Hzgee6W2vMISmUDMTaI82J
QD3myeUACviFCCZ4ua2IrRXmgHRdokpRizdK32ASXD7RYL2OGO2x95lw1pQLX9xYYycijHCWJknD
cUwPI+5f+0DRdSg1xo7xdQYsoTik+0bG1oEEBHXv+gjPFrkM78ASC7ks/oPpLXZeMNcx46I0+A10
VsL8AjVmL7unb07KwUf7Wu+4CF/6edl5Pumg0gLr1i5zQ8S5DFYFs0PQg2Y4RUIAXHcgUPOGLmv7
llzTGfThNn9Q9/lzcweUtxD/xj2ueJmZoHy0CP0C5w4cVnatrmAJQykru6EPfoif7pbb1QXy5SoP
hMKc9PSxee3WHuPCAH/EpNFQFnyHPLsgF/apf4G1fkfVGDuBM9M/d8kc48vxjGp/u1i4wJTaa6TO
m0B+n5mJM64YF6PQpdYUhARe2fx9WgqiVwRSkGwJf4FRvVJo+QKCAkB73dHBNNOTXjGZ6IPI2qfd
m/okUp/jBIczs4wz9QtYv4mEpUa6sVPCydMLQUmZZ4EC9cCSoUNfi2UsWEeQyBq0p5csmODJI7ec
Bd+OJl7MdiHx/rBAf8Hm8rAtsKum4Lz3R231JsoNnmXra2bWgpXwLgkwdmFvbFycJogWzg11+YC6
nyFBGD229oBPT45Vxbe6BLZwY+y8JgIkKrPaa7lTd+oyOUOjgoQHbNyXIwDn+qCYRAVsVCoAlyyS
huRKokMtlPgDQOkYKb6r8WWzAjwkhuDq4EV1mDJRCQERnQbmv/MV19rSyd20GGiqhIEGmGm4xzwN
Ypu4wcxrq5iyDGVyrM0A2ydzyEFbNcaaIiVg9HegeAja+gDNlWfKUo5xsH38NbytH8qj6dM3lQiz
zLtRzqwzewuWrKRCRYb45n18AN8NNJdWFOjHfefbt+sOAClwC4AuXjsmbnxj+gvYPfqXyxvLcWSE
VKpeouNZg/85/9pholaylERpYGCsTcoe+qX09Hn0LlvhubGJ0SHo3IDJkWBXz81UlS1ZbQf/SQ/m
kbKY0Fec8Zdzt9w1bYwxhxP8hemUIg31c4x+AbXsjGCtz0eROCknypytiXFUxJ04jUYFjtopoEjP
vWj6cvmzcSyAukuBkhP1T53FWqAp1leJjTxNhmtEGMNv81qwM9THmEB2ZoL5VusSgryoATyWQkm7
APT2wMWJx5BFK2G+1WTqa6vmquHrU7Fb818GbrTL30rjXNhnK2GuFV1exrYd9TSYbfu6aSdMmmlz
e1fkXe2FhrT+Job00Cb66iVNYoLBznwDwy/k2IYREgRVlCGeKa9y1NyVPfkJ1fVfVTZcFwa56iCT
staLm2t2ECsN5kFjkIZl0vJcKtJrtkBesW2rq64yAqMZQEna/TZK48WK9ESwW7xzZCmI+DI0K8Hh
yGLGpmkazVYf6DQ3+dE/wed2iUtOJCBf4p0o3eRkm5ZiqVCuQlH8c36QNqC7iqwiDaSsBqed7cjp
g2Tgi/5ubEtwwXDynzNbzO7lGKUG8hS2ykz1FwMV+Mj0Juu5rG7tBMxotbCaxYkSQN+BWxbvUWgr
6YxLkiyTZlvuEnxKKXcxn28fwdkLqTbiKvcVqrh38/c2EPVF+VZNyM5gVpNOx58HwlAql95AxA3y
GgKGd/P0XdIFL21etm7hMa9hHlRD0NXZe0VNMs0utSQYfc033eJeAufC6s3QRHkdD6UPoZsEgzHx
fiWY9MJkZHIjvYich3fiNz+CVeLOa5LpJf0RVjo4LdBUhhwFl488L4HdLpQV4A5XNATDVk6CFLSO
uDupYDqmyHamgwLQ0cLEeuFLB9HKeE+RM7NM5WBKiqSBoGsSmCcq+5UsaLOGnnZCc9WR0eoV98Q4
/eUzi8z1KQNK2GR1iIUekj2Vak+gYAjqlKPoVPCO4XbXmOsg7xddAfcjDNkHqT3p8hEqVJP20GN1
yVGwfdTX2btna4w5gWmtQaGIwJh1i69GZRL9eq8h21r2xkFgi+7JJVtMfBmlVEmSCOIxDTovQf0T
T51bYF41p7Xw2KmDdtwJLIoOAPNgVbJV64iGk57iEfdtvP6jA2l70UElzl8CoXjRhc7hQRQZVG2Q
TT6PLqUUq0mv1cjmHBmUJ50TD45UOCW0SEs02UDFihnHcfC6SrSXfMf5sMxk0qGVVqXcvFsuoGhk
oneroziQBeQ7ekB57Oo/mgMdALf+giacx66GAK6blOkEs2CfoqqiJM24pmlAsxjpzXQB9o+hzEF7
i4nbXTf+PHjzc1g4v+ebgoY80cXMW//2FzAxQdLWoTSGJA0mdI1XlCfM6Z72NWlDxoC6eXmEEOqu
/WY2gdA27xxtbTPRoVVGtapSAwQ71ybuMG0fgr9qdecv//B1//9QO+468V5C/UmBSARbgaoteyC5
EaeB8qOApnFL10qHTCmmW0fVeDd0nqoBa/13lDq816EF8msVe433N4eMoOiNxsJa6U5TMsI/Chx0
ckxU6efN34AfCaDWdy50+b1ZtHnkz2m+DKWG+NT6IwqMGvAmxSk6/Qhvoe/oosGGHb0cNHjnd2uR
OUXgwwXwcyBpMEogM84tJ511COkZgmRLZIZJEKZ+SWJlxmHFY/tam8KDJpmHrisEiYjADNsaLtcm
Jl2MvVKU36XyUNq1s7SCHIBGNDaub74Y2wO2+r4F6KhPA7sEe1oyQYRwDzE6a1XdohJVQXghXbcx
7atTrMYnSQDoELSqAtQNeMaN2zZq3tQR7DCXXYD7jtkaYa5gaWzUNh+xokWxB0hZVrOT6FMw9BEo
pJQOeCdTvrb69SCV7b6LpF3daF7fW0+j1axOWvXQkyue8lZ+LOrGjxfjAMj229Sbr+oUPS89NNGt
orxFxXcPCVqnsaZTmq9BlRd+QfR7u0+vwKRxirLiDcRDonuY3rOf9ouoFNkMIWYQqZ/fUNJS5jHG
t0EHg6GX+GWUIHII/UcH833PYHGPQNURlU59X2AevxO4Pf/TbowzgXKSwqkNQ3BhUaRp/tJ9B4Ts
CD7o6B4K6zuCacP2Trvq9+Q+u5seMdRQODUIlijNQ+pmDi6OA/45SI/G3eVN550UQ8cMPUFZH0Uv
5qsY4yxVZh8nwEuAVl1/0IHRgyzoZSPvtz/77anvWpqFaoJFmOxATuRxrfIK9wRx6gMNZ/rkNF56
A7VHCL5RHRhgJd0V7Nli7Cs3WTcMSB2jiQI1C4uJbcQOq3WdpDSIr63HuXKGm9wrnkGeXr6ZHqWL
iSG1uqtPEPC8vG7ux90YZqKd2be1noYTgmpZOf1y3ei/1urhsg3uw3yzOpYeVJ7bCOoGXRbIQX0g
PhiT9wO+5p+hfBEsQGiNeUUWOTSwWvS2g7k0er9TCheoqmcrrJ6n2PbqpN53g+Ypkb0HNvBBBvEh
HkqL4LvyouF2yer5UR711mikBqdphArg2GbODEL/y59VZII5sJI+hYMBBno/G7/P+VMriTCr3Lfc
dhFMtNWjRO7KvP2Tt6kYNW4hz46GGn1CAmPyKIQ3cpdkgskJ4CT0Xdh3cbJM2rSmUxZUkJWJ78Ds
ClSJfiff0gEx/VoMTqbu/enUmxCtgGAPSPh0ZpumPE6zpkRdDHCMZ6t6lVXIdHXQZ1Bm5G8rqlqQ
R0BmfHnneNhYy9iYZbbO0ldS65OWBcZteQCWHypI2Uk9DP6EY2GDk1t9uGyR/2E/1snsZGWPoG62
lRQvvLd4+mkUgieO6O/TMLPJBmU1HLJ4mUO/rg+hDIQEdGkvr4B/rDffjHmkNp0JEQJIowTy/fsj
AjB2OkdFWX4jXziVyY2LG2vMdQAZZFNFaRMyELv+Wrk23ezVPkDKEGMByvfaBUfjsyil5mVrBnJq
1LMt25AN5hvOGKiPhtxOg6IfnpJiCKZEcQmBIFenHvpC9QQflLtnlC3NomqBClXD2e6Z1MarmRp5
FoTPZoAhJb87obcDUYERkEQ6mWZhDvSyTa5JguSGQIMDX5f5qvowqUVhGQhZsttlaI3Xi2A4jJdC
oSf4jwVmUUvXdFErF0kQqdr3sZ5/j3P/YFQg87UMUQeC87LGK0uX6asa2/aJV4eYK2mLssqgX+wY
mKCHABftEgMVtzNvIcALcagYkyU411KQH6U77eXy5+ScCfoDdEgdyqpqferlZtliNHNXI46ANxYi
bpSEQj1A3Lb/jsxMzCL3ef/osxKlEyRJaB6zDTFjCWcShpBKNxzoGHmUcwEPC4xPQPQAUxMi5DkH
PnxujwnPdmHrcdqsBjCOkAwFNbw9ORho8P3ck26i4wRxg9Gdd91dFzuYoTNewEApqiDw1wyxMwRs
vGxYbAWp51bqoNkUlGiYyP1wM62iUaTPwQbLROr9fu1BSYk5+VmHcXMJ0yGBBB7kAjUZrfKa+qvA
WURWmAAKaZ8J0r6G8Y6PAQLZ00FYgJI+pfNOH0CP5w17IJ4uW6Xn7fyCPV8ac+LNvEDcTuYsSAYL
irSGa8w/YulemXPHiiaHxKLZS+52bb4lEwDCsjUzMmGVpaw9ZKQ/GoswL/ocqUF2hJIHjdTA27DU
xUaUWVMEhS9EzmmHL/logvHvobzSH6GNg5cQ1U9cX4av0dvljymwy9YMLCVu57A2UTe0l8EhbYf6
ztp/izq9caBc97QgmxGkKrzPCbJxPL8ojdQnybt61awolZCpdPnq9nayM41cYIJTtsLn3NhgtszU
k6W3EmK8o4lokx8tGYw2BpWf+I3oFNCQwToktH9RodMge/kJ17MmyhBNmooFgZlsTjxKqZujIBi9
AK0hbhPyDp2O8itG4qneMOsqI4ECGerOkg/iBWeW5rteSR6NCMXXy67x+d4D4ObDDusaYWhUemdg
WZa6ghIAylWLuhvs6BZcrIJcj1P6O7fFPLAmM9eXwcCa1tsUMBT0rM1j5o6oa06Y5GgD8mLe/O+t
eNi00eun6nxgDGcyZrluwq5cbLCWBv9ljVF24huOu10bM/Q4bPLYtivWNcziPIDMtz/hWOVAbxMh
Tlpkhv77jRl7mMcVCjl5oC0g4UWe5CnW8GivuMMuuwXnCXf+3ZigXyWFOvQ5Qka304/qcfiu75rT
GDk5uixmCHFQEe8OZ+773CIT8VHVXO0RkGE0WKk0chEoAQn64C8ASp8fb+/QS4wkEJRsgME8/4pV
WqV1pUUF1oaSSf5T/gXCzP79NGsgw8m/0xYnuat8yl8veiHwAiMeqchkbVujetDnxnNSR6U5SWBM
qVSvTSdHB+GBYPN4NizM8+kmsg904+kH2LhJ06TTUIZg/1YD2R0lqDwp+wKdhPi7VF1R/KHkiZbF
QX1BIvOdkV7Gy0BjJdJtaalSyZTpR4XgB7Bep+SGxuTYD6/nB/02ubZvaQNj2Qup73gxDAwpwKli
ch4vIeZUaKAnbjV7BiHHyQ6iahd3uxVjlebsKHvaQOnNb2jRWX9B48xNNN8bGdQuQfvk/EuD5KSN
MC0FXS8tBeghr2e/sZPO7VTgEDBVWzhya1jubNY7dYI0fa5ou6JLhsdKjRNIQbaYXEv7L/KCQcRS
Tfw1mw+JhFHrTHIjtSrBsmMvUE0La3cstBhIxERQJeXeojaGnE1IUakmaJjOl9ABd0NFG21fpf0Y
AsJC6O9QLYd8L5bC5W3VxhjLCQV2RM0IW/DqICH5ndTgbI3q62goT12bCsC/nGIJYDYfC2NhPbJW
LHpWUV4Y6HOHQXRFuVp6HAKEFWhyhA+ih7hocTSF2By7KJOVtFjtIrARj7UlcQrphySf1rESRGfe
+YauPMoy8DlohzEBrO0h5FnpoOmMk+rBWM2DUs0iaSZekNzaYJKrZMEcUpWmZVBlurkLwzFx8iU+
tlMxQZSy7V2zbk+taZ/MzPqKcLPvu8aX0npw1jnsgzxXj3qhk+s4z+/0Mf4J6BUwYDkwQJeDHV0r
m5fZePtAdQWSrgAgnn/0MVdDyLMmZWBFD3mKWTZNBqJvlyu/CQTrLtvifveNLeZS1Mcs17V5yII2
/76MXysyCF49nOlE+OzGArOzzawbi7LqBYZXDL86dqfmuCKGkeeECtkbNxKl9vR1zwrAA4DhQKQy
YGxEZXV1hmOzH8XjgjSCXfq+jB80s1wbVd/TRGD2uofcr55BUg9edG3XlYjmokPEzRIp5z4qBSCF
/aSMV5lVaCPWmZjgQTiXT1XgpMtDjGwR4xg5uO7T8ZCp+8s7yz26G6N05zdHF2oRdQQNSsSlwXYN
+0kF9ftsAe8gCre8DG67OsZdoWNvdXWMq1nLrsE74LWrtevNr5dXIzLC+KmZq2WKW7pAx7uI9xOm
ad21xZ0fqcI8UWSKcVhZgw6vhd5oYGZOZaHaUjxUx9gHF0pYOobh9N9XyvlyEuUb3PC02TDGLS1o
Eo9rDrvxwT4CfXfSQML1b5CF9Dxi3IGAnxh9RObJkk1rbcg9SPaq6madvmTVbSik6qHXwucT9mGD
/vuN74VKpHZTgTM/T1eK/w7wcdPf/bKbdz1wb6JJEU7P8HxNTM4STzm6d5mKMfbBqaNd3u2iB4yp
gtQk7N2FOOrPcXEtwGtqIaqG7y0fS2WOGSSPMd4RIV2al/YIFV6/im8aOMpl9+cf5g8rzBmT7XLK
VDz6/FElx7nGzVXYyo+1r/bjYgiyDK4fGioGKzQCSAubaucgv4iAGkP2FFAuX/pqaQ5iBkbuLfdh
hqVzMmKrgPi6jpmJGvfw9CsBDIMM0LXMvuSqdLj8/UTGGKcH9YKux7MCIdbccEF876bkimgBJIKd
0hYV+rgusVkZ4/3GXKpVElumb0+RH4GsL0PjM7aT4PKa+Gnuxg7j9WGXxMlaTu9pbn34M9eo/Jlr
FGNLuRV+YFqIDdwBxm7Y11ACSPnQj8iezFf52AASMQRge/HGrzp4gzIQda5u9tP019Nig4z0f0c8
4YRvrDPBUZELo89B6Q8ymepbInW7sCGGa6/Sv0qINobo6diErqVJqkIGtN4HiKeG0vbk12EmyvC4
WdeHERYFkKYFOAExxoUYnDt9fVWJ5tz5LvjPZrFARxLLfUZs3MldEu0zO3OXIb1rzUowHM1fB71I
QGEKSCUblqKokVQ5hIThjHbgQDwQ0HkCL+dma8aHDebmHyZIsY8ytGIpkq+5X35lwfSCuUc8vAfc
x5MjooL5HGuhnoS0G4qpMvpJ75fNxgMgwCGj5NUSXy8ex0QN0PHyYy1yp3l1L6/t8+ejllCuIaaF
QMvukhnKazg3meSPxk5tslNkaIIeoMgCE4qyPsMETZqEfmp/X4fJWaJld3kNnz3tfA1MEIrIascr
5TopsvjJmskdGfInwGwfL5v5fCmdm6EL3WxKhfBZGdaKuXS9OJlD7qp6FwCe+A1jjq4k9S8S6f14
iESlBBpXzjOZc7uMh+tmr2lFapZ4K4CfYk81X9MSA7d3dYi5YsqubjVOjJkgoNPGnVwJq1CiHWTc
P4nJGvcthv9A3I3WZorx6TIVvIz5Ho/2DeI6vJkdBMH4sCbl0oxhAVvbJ51jNGiemGZ6JWsiyfbP
FzH9nv+YYmEtZWeUQ57MVLYo3Ut49IzVLw0AVquOnXn530fvzq0x175qQgWr7SFMsLSAWWvx/ZRl
seAQ8w/Ax4qYI6aEoQ0fwXR0WqeeFee7Isf4U6i+XT4AnAY31oJWDQISeq+fZCsNLTXMfjRtH88S
E6R2XRCmHkjIQRmPN5CYtZTreBt7zI1bdsPSDRZU1kfAmx0ypUDl94YIucWpytNlga3PMgjUR1mg
uAKFMh0ivxhu/ZdDMtwTvTHIHKiuCEPwikUg5rHkbzFi4lim+2iMITAV5j+rZUWvCJQFgt2jYfBT
HNlYpediE79WE1qDpNTJe8dZB01AN51sDywUGUgH66O8X4eXyya5EXNjkdm/LCKhJfUIHH8mNnFr
gopP3Cbixo6NGSZfCmMzTwdtRBKaFc0xSezVq/FSd8O0vEqy9eHyojgtlTN3YcX7Zi3rFhkcsb7d
9JhytuwvcqTcDbbxPEKDydHaCthNJZccyKNBfMMMvcs/gBu/PpbLqvnZ/TKBpt4Cv2FsHEqi7tWo
e4n0InV03AIkqQTRhX8K/zkehIkucZWHBWmwi1P33VpRnUJ75fKKBBvIDg+3LTrl7wrPcrY8k85M
PXSYPKOff7SFfLhsi1MJO98+utzNMUijttcnCeE/MhcQR3Vfw0pq3E42gDE0km9rCnWKvjaOw2Q8
pLk0+XZpBPjih7Yyv1itCcaULhWRNHAeUue/irnke6sf0S1o/1zypovx5q9Qh0bTPb4XIbg54GrY
MhTTgp42RgNY3FCGC6geG6g51HaYuFpagtNQ6W/VWvM1M3loZaD0W0khbigtJ9WIrwbK7jH3ZozJ
7vBxHCUAzJfibi7S9gBgrSRwB4MbNwwDs/6Y8v88OVMk8jRXplUG+glqNZj1hphP5Kw3VndTNa+x
ajmLAtYPzGwZd5ScCSTuXep16K6YIDIF2/lpAGQudPUrkH29KIf4WX6If1Vvtbf+aJ8jnzzJr1bp
ynWgTM56C+345UEzXAKasEN+6vbVPj2Quxx/OfeqrwL/o8flUxgGcslAm8GQ8Yo99z/6xJyzykJf
LdD8zIAwJdroqttDptHeq/tK2/8bg2jU2xakUQm4O88NkqZT1DVPiB9fl4fsKjkud++C2o65l/CR
BNa40QKUGECQUPg+e5ZHfcz7ziB4KwEYqniEKq1Ku8G3fzT9DvqqmJcUCT1wTVJgE6pFdJaQif+F
PGqkTfBFUyCa2vAlI5JoVdxN+zDBAjoSrUY1YsArUz2hm9d569VcYfq6OqjeYBzEIwgctmScUQvk
SSh16Oqnbnqfts3aoDnqx7M0gHoM0FpjeY1i0MoqAL9VOhJ95bC0kjNbjSc15KZa59cCm+IYpZyD
RwJjEktOTuYCPHOtX4UzxAVJuhtS6U7VBwjjTdXJGNfeR9UL0K9I8gWeQDPbT46+WQJz+xMjlfqh
6P74nXGdHNebAnOVf+N13CvRQu0FRQBw47KcLzEhcxRNcxnkq3acCpz4Lv4qLyC80jXlvlkLwSHm
JtzAEMmaplDWS5pqbe4QLbI6xE8NRYfmPiubIG78wjQ9wQfkpokbK8xNFUZ2iIwCQzDF7+g7xGzB
Mw9up9jpS/AMR0EBYHwOPXCn8oc9Rp+FuHiu02/sM4FDny29w3i+Dbp5O0g2gWMMxBQz/McF+IMU
Ct/QMTJ5/k2nrgAfkIIjRsntjet1/4fcHjPQfxOmuGtDtg+0CKUrYnmXJNTM1VjL/mVQ5PmLhWIa
gj7IXmy2nq33JQ7ChIfTAorqdrmqf1CGag0PqCxoIm/yR+kmPwoHOHiL3Jhl69tSjlxVKlLKmAKY
Vga6Hu00g4WsPWYerIpiP89f8TQEYAM8FdhI5lTMsxyRONNxKuTf5XRjVScwhDlD/tzZC97yweXj
weEkoiSoEPRA8cpCx54J+0maaWsUAWJR6dKvaiz3xdC+WikoQUG9fgeEGiBplvI77pPKidPeNfoo
wPDzclP12lXWoEFTgpStB6ogD7UDEOoPQAT61lgfVLu7H+xGACDiZTWb38vWHTSznCG9DQ7AdRqT
+wKMjo6l13cdsBqZZX2T2yh2UBI8hbFIxo4D2jj7VCz7hAVmoW6lDHEtRH2XHQYIv0ZHgnkN20kj
h0qdC0VP6Waz0X+7WuqbmxCZqvoSRz2CB9URBiu7Y2cgAYTIimuYV6oXH+Xo5bJD8F4RQEsBeU8f
8RgiOrdoS8VEAHDGOwWFnMi8M6bV0SH2Tn5dtkP/zueVfdhh7jVlHIdOL3oQjAFaVKaNF4MClMw5
WtuGE/Wi8h//Q36YY9wc7FA9GA0RF6vdsNM7H7L2ASZQdhV4ql0quiZqAnPrIZsPydJHNqvWREna
EJA568fsik4VbFNGEaRfaI8pkVnarIAjAv3LMdImKLdIVyYZT4o53XZoTKh9fN1D3YhYxa4NFQBb
09VftPBu6Hr38s7yEsntwhmftRR5gA4RrvUEapLLdNBrIVhdsJvvmnCbY2HGqS5PJqrhy701XdnH
FYLE9gFFmBnqOE3h90IaH+6Dd7sqJo3oU2PM1CiuANZ9lzt6i54hhuzJmkNpNoAI2dvztRBwIjgl
7KujnaYhXeqKVptmT6tvaQdecjNzT2kmsggDTYMjv2rPf5FJcG9bDaPZgIMaoOln8palggpUrOPE
ZE4POgTVVdR32htQi/j/Ib4RN+G5vrMxSqPTZmOnSVvsIoJRkC07gw4F1uzHZe/kZkjA74AYH4Ra
YJagvrUxkavDLGttRJnpkv3mOg+v6IiDIqJe4MjK4tbY2GMcJ5oixUgW+q4y9xSnBAk9QMDAbE5n
VBRXy3fXuQNid4qnyN2fgtVyT4qG9wNG8JBms1UK4IlR/kUH0c/SR6pvoV1DJWdXjY8mvHY5/Ct5
C7reD4vM8VdBTlJLQwrpXPMw7IiDNwtEWlTzoB0pTa8wPeMekY09Zj8nQLJ6pYDLDEcqXKI/c4RL
JkwCAZB2+dtyMxGQK4NIEZrwgPGfO5I1KGthS1hoGuZvemsdi7A7pqX9ErXTrlcsL57t32SRGu+y
XW6Vy/owzJZOW2WRc2nM/3uz/PdJOAaSmOaG9/wEehElV0hJAJXORAGlqeo8HCX7P7fY/2SL56vE
lCnLHUhHZTa/SmcUufNShjAKxIGxlfkPipHuPM3yKCeDJCR84UWbrUHGVUEE2CyKjg/Zgkw1Hb/I
qej0c9NrIC0MDdS0BoYIGCfpirnAwZQk37q1j/mh2y/H6mYA7aJyn7lVAw4GGgQigAf7ZxAbY3hB
lBjw4jixQTOhE4yYEDaOl8UwaJmq46uS12q90/RjOd5f9kjMh/KyuY2bMHEbCCQ1lSQkH0RK913e
flNWJfH6MQLLhBlpp3E1nd6AIjJRr0Mwn+pL6hZJfojIk0pyx15e1nHx+1XysmHYp13jtsvgqoXl
YjrTyWbDlcmvoj8VGC1R89umuE0JKO2MYQfQljtaJqX8PPXFi27kLljGvDX8JofXKaZ4qoa4sj66
ca87EKpCJIoBARh/hXXr2xDrsiIot9S4xk0o1MhQ3pgWx5DDINSlIKq/j+EMpZPkRhue9KjzKhXM
ok39xZ4zpwWKf0KqaoTJSc9WR25+RvXTnNeOSiYHco7o8l4PpHVqErqYV/GyqnaASgwmOzxCttFT
jfKUWvmPsGrdNsH/byn7bE2cCOPgqwLk9Jcye8iLx9VEDt5IwTg3uzJU3QxkKemoO8mseNH6S19H
dxzTYwEZrsZ467J4t64vlhY6q3q7jv1BaRo3SjBxmg1OOE8uKdoTMXDj2KnkG8MbSV/N9nlKS1dK
crcawX4J6ctMzfxh0vwKxfpu6FzUW52GgFlwRv0Ede8wmt2sK69IOgQpIqw5vFlZe8iXLjCU9EjS
L8o47+ZI30uStEv0dpfLq6tn4AOQKpSNKQHI4szQssxBMG6vpTvViRt23+WpBw9S7WTqaz9Cxaua
kPGoz0UfOXEfuXMOqYn2Zk2t+7m97fXKsdrhPgIXVty7jdHuSmu4MuPOzdNfOoE+Bb6ejHnGAuOZ
BWbA0QwpTdtZTfDqzY2btIVTGUCuZeTr1KsBaSPHnJbhiwlIh9cvUegVenlS2+ppNuVXUx5fYhMv
oqKRxv0q4WD11vqqRXYP8Izyc5HWm0GV7jK90nZyCALxYX3IcvJSyMUVPuXeauIAIjqgK4uwQtVZ
8/rKKK3rIsIActY5dQ+MWfhtNKj8U3ZT1ZNfpKqLqO9LRb5XQdQXWdFukQ0vw/xFH90m+Cs62uEp
svnRdlc5aR2yLLulr0+muT7NxptBItvt1zp1lfDfBJjtFcG8GIe1yDFMmSWB1PTfSIwD3oFxLpeI
gF3q/7n3Pu4i5smY1lOa2gsyN1qC/99Kofy3/iagMXE7IXmdajqqhuFpjD06pIQJ+L1xomQJ8T78
Kp6q5C/PAEMShnBRfGVr/oNeK10l1eTPsIt8oqP2QAFWB3svvhU4SFukaRtrTFpqkWRJUNCgH7P+
P9aurLdtZOn+IgJkc3/lKsmWvMVxkhciK/d956//TjtzI7rFq/bNfMBgHsbAlLpZVV3rOfuxdKsU
QT6gzX0aH+b1fvTAwhkDGZg3ALgdgK8kMyFFVsPBTCFqGgm4soUUSHIGuk7R4qKrDZC1iTfFuVnR
WMlj3qZGG0oJ8AmBNw3Ampye8VTb6einIJG4/gxyvyBjCUs0IxjtI9Q0XplFaY+I1uoH/x3aQmOT
i/oJQGWQwgBd+2JfW65IJxRZ/nel160YQj8LYxs32NLFXliNNHQWJ3tMfwrqzRJPvOvjHImFdhPV
eFwGDUcyd8V+PNE9fu329wW+ozfEk8YEf3okGXmGUVRs5ikHYGlQgokRePpeiLf5la5+BHcbNNLp
VJv4lZ1kIKzjOc+tEHR9s0z2okqR2NY5foUBno2qkFCX+btqyerrMaYeogff5b9PSkFC/8njw1ta
QxA7m+9cNlYP4VwQxcsG5i8p4szb1AgvghgXURWjWDLWdpBZ7aP+AnQL0JTSjYjkSfv8XbHg2T4N
j3VkmcDePwqaVd7p++sm+ZqfXJgJ8hZEb2AzuFiN11EkSrt2wJhHZscxKFwmp/ncOOh9A8OSalgw
2nQPk4IUTb7+E9uFGd0weE+qSt+Mi99iEiCyYasd66jMmxINmH8tpBEzE9khyz6ZCdBCG0CsjB+m
QsZ/zO2pEb3rFyBvej+AeaOnC5DBi91Xcx6x3DlTGpVEAwJ/RU7AZXuIDSN0FuByWCD7cmZBxsZW
XOwEonwkyexFOUayAQCRKPMdgg5HyaZdDqSlosm8xTDcVpErK2vqYxBPpt11VWJl4AuLc9Czlyrm
8OdJSKxoMZ76tB2sHAEvQDLiBDRjRLWjtHHAgOGFYVhagiG614+8Waqj0AQo8Ujg92QTcwzyKOY4
Io/EcLkfaF7vG/vWKU7S7KJrg/XKuLPIN24hYitVXoll03IlSaV+xEf4m/Bkq0m0lsUa2Dihj16h
xjrq9mhrh/lL9qlzGmD81QDrSe1uxokFH4St/IrLlssyKBYrbhfspWycMgYyiau6DrxATt00Hh1g
ilh/8wlXMhiXJYlzUOloEHuFUt8TMTtOUnWalvFZb3ua5zw1SX0/k+hbNEePqLPfzYV4kIQltUCh
KjmawqPr2XRpNGKSRVCZgTiWedv1lLRFDVZXPE6ab6o/RDdE7bU/dBitKZzFClDPUx8ku6Fg3fYU
0JFi4Y4PyLtlz+vfwQTBWVnJcthiv7aKn3Pw3qG8h2x6cgYzcjgfYVOhUTnElK8OHibWi2dGPnVY
PPvTS77Rbv9DlM6jRtkMCg0NVE8gHpCUi01vVQXTVo4KlDeYh8ERMDtmJZ5pN8ux3DeHyucV7zaV
+CyPXfaOm7mo8xDXiFQMu1jLB1GJOfkKTwRjo71u9gXW2dDIRbbXAoAvaJ84X2irYmbo0DoJFMY0
Enz7zs6L2AzAHkMz9E7xxa+SRQeJyZPqy7Zx846gkyfvwizV0ph1jEhTrCwtszS79gfTUSzyCRtZ
ByDIJRxnvnmJqxMyyUIEAPCBxOi5Tnn8i7SYoCPYDrx+jVvR7foWLxIESUnNvMj9NH9S25uCPABD
87qIzdRgLYNxHzFKHGDBQheAToHIt79jW90f7/hVzW1b0rHJC3JnEbC7TJyxYJMjLBsRTZSD5LWn
+ig/tt9nT3LFnfCDR5G7/YH+CGOnI5oxC5QQ//JUIbAEfXQrKXGuX9729zmLYAxpEbqMjFACL6rv
uuJjK7uxzFmc2Oyeoh+kYW4QEyYYzH9rSUoN1hijxCRL66YntGhc6aW7iW3yHUP5VvM888aCts6E
kSc0ZDASjNELxnL1QsG+X4zFWiPMZEur8/u2Mn8AkIBXgd7UvLUkxmaFHq/EXCGr+p2ULje/J4Kk
Iz+Z2b7F1amYWzR7OqhuAGESYQkNRzKElUirTJsIHsFG4d8AqGMFeiWRsd0OSwexZiB/6sJTpn0p
82ez56xebb24axGM6fZzOITThDpftShuEsZelesHoUcao2Z/8WSsRbGPez9KhjGhpQQgJUspvwQj
bw5iy1zXEhjfoGMpcgHoH+UTEu40ewTst5Xb5ffWSVqgvEUHrP419nX7pRfE5j1/ZFJczre21XSl
rAwtbCsxO9fEOHpxE6W/tFC3SiF1r8u6ru4QxjiLcZ47tFyh7q+QMb+raIgIRe89kDGbrnbVQWJ3
8DUBjd+Y9gD/aip4KyBbS2NKFhMobFWpOJ+NwuG8v0K4lWOspTEuymx0dY40TDzPNMegjetG9zHK
bf/jQDK3/fw7HuRHGlup8lo247Q6dZD0OCQAVS1+APqnea6nU9u4Pcj6gqP+8brObPric9+RXX6V
Fk3PFh0+pIpvzfxBbW+5Y3abZrcSwbipcCjntKpAUClpGN8QNZvwVv82K9brK2Pc1LwESmcmUA4K
KRTvhAVf6pUeN0Nxo7GMXXSQCs7a8LbDX52LcViNlKuFTF6FolJd+rlb+rrdjzeaFVjDw7xD5Hb9
Y3FNjvFghpqpfVD/pclx9JCdNozEqh3rtDAR3WDmJcLC3lxYhfkAdA+L6JlNsdJGzgk37W7VsGV0
pTJaJQaGdwgkn7tiPHRZ/gDcHV/qd0F9F3IT262Yft0fZvTGREIpql0j4AV1RvsoI4a3zL38VO31
XYQUzHii/enQNW0VsZAX3MTOE68Kuv1RsVuBtQNEQ0ivmScC/HfyIkCP8uSgW3RMpfYFNPAO5f5d
Qyqbhz7LY2s13dwG2lIYAvz2arTpD6MXvyS68QbiMaLRHiaXAQPH3PIkSVUeJLjlNO6cVLgXh7tM
Bm7SiEFm7ugh1RDmwX0jjLHKWEz0sjCrkgLQgFE1u4sftD1ooZodXR2kqLj6XkDd88N109xwchCL
3RigzmPB9SKmDdpQKmdS+JP2YyajlXe80cLNW5Qok56By7yglDeFyMQcMiaQ5eCrYtRWEMbuiH5L
qIZgx91dP87mLeIUmDUHqCphKz6aqIV1UouY6k1M0MwIwBBX29JwBkF+KhSMKFwXt3l7K3HMR4vm
Zmp7CU+eqASPc5yehmTmAMJsLV2qAFf6cyTGzLAnNraxAl4+Sev2gDx1RNJYNflJlG/66FfdMRV9
jQT76yfbcKKYZCc64OAAs435/bfGXSZYvonrqvDFxutayTbCR1VtfCJ/13PRqZfW0oKYEwduvOlv
ZDJOlFRRZJZDXfhm23wUkvwIMpRdZSicvHHzo62Oxpi1vqTIwuM+9Ie+fUni4REjxjwgE95RGMUA
vnUOHH0N+Yd0Ky03Qvxi8LYAeMdg9CI2ByOvA6w4qEOfeyBWu08FbGRdV4NNe6I0QJgoRQmVXffB
YAuYmwDA53Vj/GygJVOmxS6dMM4wKhxb2moBqJAgUjBVGZrHHCgYslAoojn0l/oBZ7PAU+wFaehG
AAesusGpVaxEZqFFktSNp7swU9ymmGyiP/ZqyAmS6Pe58MaA2sFGFSbbsPf/Vv3bXAKlqmIKnpK9
iILgNBnGz+MXou7wIOzUZnSu3/PWZioOfxbIKAxKMnOkjpg8F1Cq/j0Rme2JrbjpwaDdrXQvOu/q
DGzFoG8kM9c+113bAA8n9/u8Qn9/qcTDRATHFLNHNUi+9031OcolrxZR3l3ktPHmXPUjY/SkMPsV
FLznYiusUAH9gm02cK/i3aVhwGrWd2rLIgKaOHBZvGbfSeyWqFLsOFe/kaG9EUgNbSVQCCV9HDtA
zvzFiApPFuNW22jB/GIIWf8p7NBmOV304jfLt7JqsHfgySXYvQJ0L/Nhi6zOeuTxKMH9z6M3m27i
LIotKILQpa37CBUKYfhEGjTkUyA6woQx4cHxEptebyWJKRWEHehBSxNeLw0/qMXPnPc4bKvfSgCT
r2fTXObjiMQSSB+LB9ZEXyhRoKeM2/pPPtDHVja2/kqvf19pX9ZURjwmuvBn/iS3A0BH06aUtuMn
6duOZnU+RtsVYFIlSYcZohZtMLShFre+oawWip05SWorjhC4kg1yeX48vR3KrGQz2g8C6xkUnJA9
kF9R/5SpX5qOAA3uUKQHQAlbE2ktffpw3b43n+KVUDaqCEpVbAeUAov2QQA24JSAgdj4fF0IV22Y
B2MIU0CKjdJvY/ufV8033cjqTMxrMc6x0islLpJ2JnJyRF3Ty27kQ94e37FMuX2DYKoGIL2GmJo5
GzihxWos8DZJd6OrgAiwRM8KVjFYnQVOODcVb43sw197sLNg5phSJIOOnmaY//ts1rZfOYtinKU4
AURtWnCj2HZHaOuNHRdLbdtJ/hHB4s4FfS3IQq3nPnkYnJb4uXEzRNhnXsAygXJPDryA2B1CL3XE
F95MzX/Rz7Nwxm+WfT9mrYGiCL3K85zWO53Mtn6epTFONB/lWER75m+2HbZvFUUIBU8cHW54+3qn
i64DoQXEgXk1P6PhP7rl0vVWm+lfAyMlPsfOt092Fsd4k3Ex+1KqoSf/X4/qWRRjdkROUrMeAiy8
AxGpx6hANe+b4Jes8kBoNu1boyMSCLuwQcpEXGM7Ki1po8IXwtwy+1OMju3wV254JYR5d1SpTzIx
UHO/STD5PgpOJwVHUV5czgeiqnURua/kMPqgzVLcZQUirGTf94+qR2tSg62GR9kGUlfqcctg9HYu
BGKTXtdoznKBKZObXVLNBfpnYfaTbvymN5knuKL4k25rZRjG5Q0tbbqqlUDGuDqxKOKsaEtfw8x4
0JtY8eZ1nLbPhCbn6xTeBVLLkEitOeSoa1D4qmQCm1hph34/n2avsaQjqtIKTyTV5otrxPgXMJGx
73KB1WI0QTdqKnDXBcnCvyeHki4OL1mAZaLJJRZ5ye+rjxSTmecbeZIZkw6lUVyyrEWpo04tkFna
kviVSI1rkK9LNjsc/dy6WnDcgUxD1HTtArAjweQHmes8AsPqmyrm4DZWhDzP481ubx1vLZA5non4
cpEFJfSjubYBB+82EbHaeLRa86sx8QD5Nh+atTjWay1DGuudDJCO5EBXCecTZR3XmndWhbfcvwRI
PgV4O9ol9V28aFguyM3IJ2ppFepez3yxFK2BNxi0JQc1UlQnwM95yT+lCFMzKMYIxUxIYofh4OS1
TOy67WKbcnfaHDWh8QZrDmt5TOgTR0OuZEB38RzlqKK4Pn+MzRcKJ1CCM8cJXc3JA7qMavrBDX9N
cvMrEokyoKBiC8dGtXiVlQidubRLpxTQUlqOyN3fc/Ey5uL5yElbDm0tjHkaAsMMhEQDz0UdLrtR
mHxZ675y7nPL7NYymGdBmFshzwOMvIh+sZdUVwaRDMUS0AX3fXuKW2a3FsiYHTEXea5CVJD6crHF
tpttbRh+dX24q7qxsjq5rjhPH08iY3kBKbVBXjDjWSmpZeY7NfgWK9+DunRU4fv166S3daGdK/Vg
tLMaFFg4ttsw4UV8RRoe0yTB/lrEqdRy1ZCJyseo6mJc43m7oLR/QylRHB7u4v62HqLip4JVj8J9
vlX6JEwXkEoiRhYPxG6tf7qxmC5XkI6DowpAkfxu7FZASaSzUOY1H41lbroAHfsBcg5vcMT5bwHv
hIxZB2GSpRFA/HxDq62hPtXm3+TB6+MwttwNeRblCe6Qxsf/cx68FeytpTFWHQwqZh0qTfDy2S4w
SF2ICQWIQk2tdNru5R3lGp5ExqwbkmNCXkdKik0k3SL26oNNPv+DbZaH1idkjFrNB3Wpa9wn6OB7
IBHkLjHcaac//wPn8A6RvCMyxq00c9XEDZK3v/mEmxpJCBbHgX2MOW3GwgtNTLuZ4n2X5mCFAuiU
Ih7e+2aFG5Pv/5HBVicbA6X1SE3DVxjpoMbkHgUSK326xx1YCjBW/OrIyws2vfFKKONM1AjQNVGM
ookoHtIpdAPSo5d2GOIvIq9v9gqdcuGOV7IYH5L2QTSkUxZidQfrElb7Ja+tHMMOH9svWCx41ipr
sPEIObpm558bO3Hnl0C0xpf05fqzsLWgCNKv800z/oXILXAKm9fyNkgtI3+W9pl5oDCIv9v0qXlo
u32sgWao312XvfkkrUQzjmdWO1URSSuACCe6E830MEoIqUXVui6G91kZj9MECzjTZ/DELEnxmJBi
tOq4/VgZdX0SJvnJwPJzyBFJ7e3a12VcTjLOk07oGEJiHgcxtgRNwVrUrqp7OwHeU21+uX5E3k0y
LicRgzleBCR/gljssyGyR1k4NjrxrovhWP4rAeAqxGyiau51xH4esGNco8ZFqj+vS+BdHONbxDns
Z7IgSgnMe0N+GGPTVgrjrgGvWP8y8vljNx3nWQVZ9KgKrUSxpFVZLQNnYf8w7ZryoCNERwNhcd5B
PLkZ1IIrBjM4OphB2MJsINdJmfdK4o+24lOqn/KoIVhRD6jJQh7PpW1/MYOOhVK2drbUVuRdW5QN
bWoXXggkglaOnetfbLNnRWFv/yOC0XURo6BSMegBnQRlWFXe8dLxDsRoujLGS1eQBuB4gPsiLuVQ
TgHWlNqN2wB9AeA+0TPngNs6cj4g87gW0ZKbQSSFPkUyioxD4uRgY6NbnehwF/Aq7nWBvCMyNtAA
xxLgTBh2AIS9lbb3EM35ZhwJ7Lhd3iVTpIh56Mfkgzx8rLX99RNsJwFnnWAhZlosrc4ZgT9iwTgV
9Md4S03bzu/P91Hp91t5JUUXwkkzJ8FDCmzNwa+lQfudS1LEPRPzUAZEMAGNAJ8+P/Su7A13CwBU
7BiwuqVTTTbvceTKox9xdSxaTVSGGXMcNKYDntQrErJhye/CpOVKo5e8kjZmTVoJBCXRv2k28L4Y
4zIkJdGCLEH5DhOYOyBP+3NRnBS1+qvn6qwYjK9IkyHVllbFDQ6HIaW0I7F9XdF5B2Fcw6TIyZRo
MwDyAlcRP7X5XTOKnFhic8hm5WBfAchXn0ZSo6ide4SKdBuM2JENcMrhJrylKS64EEBqC1jnIze1
3n6p/tyexqwTtHqTL6UEXPPlafLo8iVdpuqsrrFmBxsMXDPmqaDGhN/J0rZTlaNIrvgRGmu7aYfF
xF8pwTFLyOt4PRTey6UxjiMpFTKrQlf4o/bn5QqBAv4u2luOqmiM+5AyI0kGEbv6nforqLSThmGF
1FRerivkdvIpE1kF1Tn2FdnGkJAXHYkljB5iNagFCoDxNfPoZ3sdKqYbnrwIYztVA+gW8OHBy6Sw
pEyKWJd6HWYlSoB7OhO/OIJhAfMH9c4huDeB3/v/IJT5dPFQJtj7NGj6hJX+BBADdB07lG4pMqXh
tZRSreIVlDc/4eqkzCcM4sbMClCoeU3xkLc4qemKgsJ5m6nvu0gdVkIYt6+J+jQvLT5gXGpWMYNv
L+jtCZ1mPeN5r80wYCWKnnflWPR0DnPg5ASeXBx1/SQMPDqhbZNeSWAc/TIVfV1pQUAnc3pX9f7h
4Jnsya1Ci99n2zbplUDG5XfdHAEZMSh8tVUmNyFz1VqJGui9FQLh7LYvO6AKTWTETi2JPpdpE+9J
Niz4M+FtDW+mMqufwrwNpMh0OScYLwkkYOILfh3NlmIc60KyBOnJyD9wLJ8njwkbAWiijsmEMLXz
5tc1IjJ/oAUTzcpNX7KBeWebzlDYRu2+A8Bw87U4n5ad9FfIMMZxgKA1jrCSOAOB5J+iFzhm7GR+
B/oJR3tZZplBrwjGBjAkVIvtSZtUPxNH9/qd8kQwXqYUhFJIAniZJjasNIgt7MRel/Ca710xd3aY
HzFe31cCRu0VErvlqLp9X9yScsRiXaTO2NzrahcmBDA5UAQbwX4i8ovc1WDyUXw1q10ydbcFgHTK
Ij9o0eANQ1nZvbEcAk1KrHYYb+suvM9FxS1GID+Tvo1sNahu52bYtaLkEKN5DoYKOHpqAtoUuRZ9
rDU/94ahWqmqDN5CYQQJWLPGyQKugJVH9U2IbkggLR/VsbCEdNCBBQzOhtD8ZaiTI0xA+8sb1W7L
BFxY1WdBHY5VLO67Rf0iluC+XNBvBzycnRnz7QAsumwKNCtue9EKBOGQC8KHspkFa87Fbtdq1V6b
UbJNRrcBDYo0hB8iA8XidGks8K780tLMM2PzjmQpJ4vZdvc0r0UHEU1uxqCiWY6TpoEnNgN0Fsg3
TXM7nbdntW21f4SwqVjaRCPY22G1YXUztqehFq0QJxPru2W+nQFSeF3ftjX6LI6JsdIomjJAZgce
jgbKpxtJe/p3AhiTaUkT96NBQr+MZwsEcoHB83P0/3BpMecjMK9wv0TEKAZIUPx4Vy8Hun73r9Nx
EA/9owYqvdLVKymlUhGAZhpXVrdWGJ86HOz6nXEUTaV/X0kQ5jAB96kKzx0CAnLagRnMAtXTdSEK
ffqu3RvzFheppM7CgPa0POmpS7JZtLq5eGlgQE4VAFk/XsbbOJBtMxxjJ0uHx7JOQDKYkQfwovd2
NylfpLxprYJUezmOffS66xtzkm71HLG5Sj7FeOia2plqq5kaSxXQkcumh9ycX6pAO45y+HkI69Lu
RRA5iTOgc6rBB07m4NbLr6LLf0pS/aMPsi+yED5Vrfo1BIrcWHSyNVfaDzKks6fWxa7RuFwQ21Gz
QjQNDKa6jO2Zt1/ArCtFjmWUyd7ANyfJEw0nQUDBh1Om2dPF11hJZKIDY5GKOAZB1T8VkuXGuJUP
wQ2/U78dg60kMW4sqUog1UvI7P+mN0T/Z1eOxdZTGyGausREGED6eqcH0UObNt/QD5O8UpyOJfBK
+1qfvLgjCceIyKYnPZ+TheDORwFvYF4j87ElL0msjljDHuBjfm7HfrAzPqQ/6+fhdW5TtpsUE0sU
EC1zm1PuUFx3PkH95vA0Wf0kxhlmmRyHplrGqBw2+/IQ7HuvOik7imh03bh5H5lF6s/x8ArV8pez
zJspyupYjEeUg6mcCw1LX6E2WDrw+kCa6wpAfIxqTni06RlXkhjPqFaJroN6pPDzRT91he4rlXBX
atLPf3l9jG80x0Ue0QcKfSO/z/YqSDm8APnkkD7RTdx35K+8gzEOB/NrqUBAVehHIfEE+Pwe7G2D
KjZ2n9XiN7kuup0W1y4A1uTbKugxTdoHwrdMVbJTNMzHZOkjLHShOnj9Jjbjg9WFM24Ji6VjAdKt
3M8mr9GRfCbfrgv4LzahSaKMNV1AKjGfdCyNXBoxteGNB8SKVnqIj9hNesfM5fYVnwUx3zSeFsxD
UhqdetmH015oTorGabv9l3fjLIP5jAsevrqUUSNrM6dztEPyiRbJUhuY14vbHCKXi6e1/W6cJbIf
KDGqUdbz2G9/DZIDrOVCchC4D5/JF+LLmd0Ye6DdEL+41Q74i2e61WxVu3CPrbsnOXBVv3aMu+hR
QRPUUp4UkE2A4aJxlDuUL/fvAUbf7jAr55/MPEBSQ8o4mVLgBGZJ5+btcAqjzpWz8ZQq0VOLhT6/
VMFfQvrHum09Q6y+KiL8ZJN+VAbJbkGSU0vznqOHm8+FitUIBWhEBt78t08+qQu1nOul8IGtMDt9
COToIn2IatkVihEMjovT1dgcV4CZjSzKXSoZ0xxJ8FDFgwsWj+cuJbpb5NVLGlYRNqO5eM/bdV8s
1EmiSS2SXdafs7wv+wQ+nfJwgZToQ7IPd/JOCGwDLMaS2zfuOxps9NwXL/hZKpvIY10/TzWKXIOd
PmtoNIBTLq4xx3vFOCgZ/X7HfEksQwErFXeR8MJmZdE0RNAbK9hexeY3U3PG7J2JKYwww9iHaNOa
c2kro718k7G5ApAozQNC3XSb80rsF16PipXA24EoGzyQrE+KjDSYUjlPfXgslIL68ds06i5H4S5C
I0YI448ksNEGwLCJ/Wp66uVjW+LjDSCojXJrVr8OiFhmIKiPcnnIOmUvAa4fQ/G2ZqRWG32fsNOt
kOc4wt5XIPJQsi7DB+a3MX6sJ51CwiJNfRTKog+4eNB81t/nT4KfgW6LNw1/6TYZcYwTa9QMah3g
vkd7cBrFblG9FT+/juzFlnYz77hF6k3FWn1hxgeNAx6dRoteD1iqXuD3fiNasd07w0eg4wdPAthr
k5/cJgr9qG+s6e1JWWuS8nwBrx3k0t5N8jk+YWsP2C3SKbOmX/qhs0FH4UQ+R9W2pYKREwQf6AGo
TIpsBmpKFnVOMQqMt4E6j+ZHiwpsaec+Njlcrd2DqcYRPvMG17ev+SyYiQy1UddqEpmJn1XG0QiF
m9nobuqeh3TAOx/9GauEOTG1vtKFKvWXovSKfjfVxBKy0e5yTrRyySvy+v3OB2KMVpMCygslUByv
8mtwfB3V8oc7+sqLP7KPi20eqo/KpxA9uBlMvOTB/MD5lhf+mPkFrGkWpWDOLTRI8Wnvj+7GpHa+
p0xY5e5fymLsMq3SiWgj3G+yr0/6LthLD3TMgezCOx79Iv3ZF4ZBRABqmkDKACLG208YCmI1AWEE
Ljdqj3p4awyghyi/GQJ5AMcsLz26eOzpJa6kkbfShBRwhEsE35v085eKqLd6JrrJsriBVLmLEthT
PTmVFj4oQ2JH/eIl/bAPAUgepyhK9k+ykO+K+Fcpjpxy2eVuL/PLGFNV+rAfdDOg80Cj25+qp8wz
9in8UmARK3UkW6Wl83uuY9pUq9WNMJZa9oZWmGaZ+mkMR6AeozzCQZt9rQ1uqD63ZWyp4XddSmxN
euaoGb3ta9+eMd+RiMCK0Gvq/hevua8KS9vrmKOYfOFeuWl5Wr35uq+OythwhUm/qC1hQRSnWvsJ
20VUjDUC0Hx6FXDn2wMX7Imn3YzR6mUiSHGD95SKpAgcWPiyypM6WMs+kazyiPgduNHBTXPs7OBO
8Md9eA+8TWID1toddynHj11mXYyaMZYtCkYWx1WW+g32xvuTtFP2ql89ijselebmC7C6bOahbTQh
TXKtTX1tLv05+jhjPlheeE6RWsUVDWKJElRdKsTWFH/fbyRbxVN6RI/bF3zVnkAay6Ww2g5Zzue6
IE2Is7gSZ4zhE0z/hDtpl9vVzXDoHdFJ0E+rORBCm8HiShzjsKRsCCpwkmIz6gD2vGO3y/fjvvJ5
tsHRUxYrJlGVXNAJhamUw8eOaO5QThb4tnepadrSMn+9bvkc5ZAZp6P00djNE7SwTXOEwY2PeqGj
9S/XpWxHs6vLY/xL3ytpUQ7QDjAMWO1J3XVAZ6BPdXd8x0Qn71Mx7qVe0gw3BU9K64492s3fpVs4
ccc8SgAp39M1FIDh35Gdimm+O24szXGmLOzNolZ9KRb0Tt3udnJae9mFsIXZk13ywpW2/WzIGpiM
KfWgyejlEC5hH0gyjUa6vXxDJ0vozqzkJgeebm677bMo5mUEEUoLgK0sxi41cdu0d/Wi5ry+m3Ek
OYtg9DEfBgw0J33sl+IdSb/r82K30SkVeRvO23p/lsMoZEoCPQOwmQo8C5dglcEQ7w1eLWpbDc8y
GDWcjSGTMVFPvww8hh/7KkoEjc/NLbY/C2gDTXREAeDMPG1BE5VTnmcZXhLR1oET/vxKhAA0BBEM
FA5iRW51e/v6ziKZxyvR9FpGwRRvihI6KIpYRvxVnir7utvYvsCzFPr3VVKhz9Wgh4IKOxZEj8gg
fa16yywUkAxUzqQkNmJTp8l5qL3bKQblYfx9oWzNY9QXs00Qhb0mw8UP0AW7/XG477/QJVzlTj30
e4Bhkp0IZPEQwWB/w+0ecL4pO3k3kajIBBGmBqbAHebF7kRh1wvYQKGMu5WvdCf9My8BuNyAeQ1J
zudmXEk4Jgo6CXAlrSt5kd08BZ/1byGo/mpLcFHt8ZKb4qR9x5FtFOn2M1w5MnZuInJZnmR+B+Nn
MNLbJFP9Go1GgyVRXE7K0EWnyhUn+Tg6aI0GpSXueM6Uo3Aa431GpTRVIU+QpaM71PvBXvZREeBX
Wza9HLYjTaypy8oF5notCA1R0WPGczhgRb9OsYv8fd9+BwG4ZBeo7wQ/zR/y5+vWtKlSK6GMOwo0
4EVMxZj4aldbaY6qWv5wXcLl4CH9cCsRjCdCH74SI9H4nTrRIlIaYhSgw0tPFz+Th+DEy5o2w6WV
RMYRSTKK12lFEl9UQVrVfiwicNYZp0D/1fLWKjZ93koU441KsdTB0Yo9ERGkP+Ik2kPVWbEseZxL
5MhhI2nSAZkr71R8J2h9r1nZB9lZdhWIHa10PzqFi7wQ//B0fzvvPZ+PjadJI2PUV6sSPFf5YmsY
Gttn6LktfngMAZ83eoZsl4FVe+OOi/S4HcyvhDOuZ65HbRBrHHrysg9U8PSNRtjEKR6waOTwXB3H
ANkoWyi0pdbR8falFvHn1OI7YhNHRZDWjJxHbNvsQFWnY8VCkllPHnatktXdjAJcjEyoJ1ZCRI6I
bY05i2Avb5LLkqgT3An5vKSjlXS3CWZJruvltqWdhTBOmc4xDp0CIcmSnGq9titVAvG85pdNucNs
iPvvxDGuWCy7MpUIXKRakp0GwrBGafxW/zjpEnog+st1abwbpH9fRRpdgI2ise4TX84/R3Jjl8mz
3JWcG+RpAuOA46TVIz3REz+tiS1XsVWCnfb6OXgiGAfchloZyvEAvrIs/ioo1YPalM/XRVw2wV6d
/FkRGJcr5hgsXSoodOfEmgUocBDlHkzJNh91DBGbv6rQo5OtPIAZrlzG/4YAm+2FUUsQ5oZfRbs9
xTet3/4UXMw3ueV9LFsdNxvfDkXkP4dl2ZK0kWAgucZh0RfpbeVX+0svrQgof9p+US0wNWOzM/tI
w3ru0tmmTioY5ASYlGGILApzWqb5kibwx6QJnFb4ocpImKXQ5XzOzfxxJYb5nGkBjuZKQliQgZS0
P9L8kQKivHLmcPBgtz/hShbzCRW1kaKlBres4g+3DdiisQphYNdycAFJdGj3YoQlAZ6v335b/kiV
WBaOXKqjSDMglc781Acq9HdQkj0W+Tt4xzc95UoevfGVM1HUgGB+uNK8cUEnX4uKyMn1FszugqgD
oC4rvECpeFjJ27EXdj4MPDGKpLLAv6mEDp7cIPZqXfX75PxeDgKr9AcFxL0yDRp4FrmpoGeJrG2Q
KiSzQv3ZJDduEIZW1cvWqP/iKCh9vS4qiysxzHUSxVg6M1gSX38awEfc+tXL+Aks1rA50+E2XOgz
dk0a85YSNZBEJU/hZUKHLllFmd36SOGJTRHkAR4scluh4D7aVJnVGZnHtWyBmDXFwLOqchW0I0Mz
+3XX/5QGw1eVar7F8INhj+HixkEAZB/ZKF11ysZ7AWPoYPomRxATDm6ShbU7dSR/aOYJOdMkfQ0b
cY8NdBv48Y7Rzt8XndjBKNws0r0efs/lT5n8o+5HcFq2S2X1ujg7VR3cYAL+WVc7O54fcy0Gyxlm
u3etoH5qu9adiZbYgojxiklYFE/Rons9Cj6UufA1IoGV9UBczhuvFaN7EMbbSvstQQVO6D4t8lEP
qkeSgU1erEDzA+bRKXGkCtByRvRQD+ZXEVuPdlfUgt23yZM6yU4qzpa49HeJklt9HP0fR9e15CoO
Bb+IKoQQ4ZXg7LHHk+eFmnSFJAQig75+2/u0d2vvzhgjndCnT3fiOmWKbUXYR83nvtKf0TJ8aBi3
Bwas+KL5FcqZEhBqLzyq4YD+Lcomt5G/ibHGvqHxvOZT6MYYrfAyQAkPwSu7hpelWb7aCUR+UGW9
ybz1wfKqBXzfi6DPY67OaxWMiT9hSOwPR6O+7FCeWjLtahsfhCZZNZudIhq6UsX0UzftCtvP4LrO
05Fz7NjYOrdzlExR97PEMo9G9uw2Y9Z630Mrq52V5K1dw1NX27zuzRuzTpEtnX0re7JxK5OWtf/g
EO+g+jWz/XfZ9Hujmq2Ig9wNQ5Bj1usS/nP6u9d5kMCiCSKtu3mFjS9kHD1nyhsxpDqCm/s65y7/
GTGmnSEUK5vvZmgPZMJQIOAkiWZ1kF2bd2txYo1+gnL5JljFRuClOjyCsixbkimIX81AD/5iMs+v
bou8dMFpCuWnIksC6POo1HBAyD3TLl4TVHK3qR4PYyQ2dmEHHPbd2umtK+l5CdiOWYz4ahpOybJG
bdrxam/ghV1DFoIL8KkEi3eNeXGN9xTDJxE0siwIn90iSoSLEbqK8LwY/irx4kPVsRoVT8q535jC
zcT6RufXQH7Ear00PUnQ/+7pOm+tgeoMiVOKTRy9hvAbL7yMdXWYwVx6LwvLU+H3Jz7BmtYPNp54
MLPZowJJQ285GBEfZg8EszFKe873tUOP9dqeGxFka0y3trHbgE97nLvcWLYvxC9i5abq/DxY4osO
8dOnfkAXaZ/59ETHOVMgv5rgo6vJ1ngRios+g6JxNo2YhIrwMWjbQ7DifWH66dj1venkfi28TRWT
TT17+ULqEORxfJz21QnIfij1lshx6/EltUuTzDjjY/PZDuy5LMiN+WTbBqLH++5fJYX+GR9+Y1pf
nNW+UEXgQtmki72QCK7APfZdyk1dfC+gLtAxn1pIZ2gUCo6b+ZjYlqTZK1JuO29f0BlKuirpaFkn
En+90E4CRCVpu/ZpFeXZ4IYMsDQqyRcMeZswSl2nPq+ek7ARNh0amgEV6qry3EUfY9Rg4tkBfjqF
lmcrgVd7cPGas+dA5cmqtGmOen0kM8siGNTUzrMcykQQsIutf8TpTls+bBf10Y0iWZt/y/pa8K81
OnmFSciMZYgRehnaZEXlJhRDQFM+tFEPm2hcG7yqGXctasVOOs/a7qvg0pltWc353BjItz8vWNFZ
pLtn7ldPsRe0dkkc9zgTsKKVPA3Ue2chkENJzoJNPz358kvhHDXNK6TuckYezSKSDieWlHDaNmFC
QnYx4XAsfHkyrUxmD9nOu0rmJnb008heF9Jnk3Rz5i6HcYbGdQVy0MrzYfLTgRYwVXnxIr1bGBQz
gy9V7MyoM9bAhw5K8zz0Mh3XaTWzBPYeiQCKNq7vFNytEDIeBfAFXMrYvc3xV6Ffg+K+bZAQt0nM
svOjLw8ZXixfvER4Lx9nfYO/RFcAkxRxLmSYdl6bNrgv4dhmZRgmAjATFnqTYsL7/eNWZ1T9aPgJ
Lu67ZugccCw7LAO685sz7bW9DDzKmB3TWT/S8oWNGNEWryIA9Ld+rtwi0fFE1mFas4Pbh7k/fnvm
iaoBQNY2lF8RvULtNe0HneoO1eVWTl1ad+qxD/xdZAr8XHfL4bnhzgQiDm0Wx8/oxxJvvkXR6X4e
ugHS3fKZR2DZijZpjJOY6GGCXcEKQgSSlO8mujr2+O/OsPfcDewjkjLELCm6DC784yJsYmPVtrD9
qYkeJHlYIiepnGe7HG3VZq75M5HNZ/s5NF0yDnS7ukM2qygrLUOie/e9z34BxosN62mBO3jlpHUQ
5RUpc+P+jPqvCJYUKSGVEbwZ7Y+dq0y4oKiVUGFqNcRfgIrGzxDRTlvwNFW3j5xvvdwEZMGL4sHI
KQGtDp4Q0DJysIw5LokjD0N4DWuJP5ntvJJjX0WvNcORXP7aiSWDC+Y1/fLwdks80/A2uW+S/TSS
pLN7LKYwYzjD86J3QtZZZbH6PjcPI1vSvvsU1KT9NOZe86P5U0CegunC7Ic1WTR90el+DdlWFuG2
Xo5x9A8lELZtTAa16oMOi0RC2tmTOos5eGHdT1xg8QTaPRJSEpx8RtiOjZV7W5r3csa3K7aTA8fu
qNlgF3nPweSzvpOWCEcjFnfh6Yu6YKaZQNkxL99Qs0pcL9h13mZmQVrjsnWwBHT914LuHfMas6uK
9gV+XaHPlUaBMayJtnwPi6pUS/PCepWqAL8MZj/SG5JeYn3HPdU6OPpYEjZdlXjFmjrrmy4vsj8H
i0mUN2bD9GXHKyuuAcORcg7LWCaDvLXqWnpXsWx7/uzVz2z+gMh1qDdR+SCqoxO/xPbWSZ2q9mvB
DWuGT3d8HJVOxxaBoHtwCg8h0NkI7zOef7j9HKcmgd8SG45wZb+H1KZ60PWl12MaeI+EvtQBNFrW
3WJPbvyl9c0Pnvn6MgWgPeIgi/qPBTqpox227Kr1zY1Pa3EF4JPKErvk9kvqMO9n77wGR9dZ05Yc
8FdK7+QFD0tx7iVYUWBIYn2Hxd1b5dyTssDeKc0GFWZhxTcU0iMC7Of7vzZOjioqn2L6GSxeprwq
iUOVzX2XsXjJuViS0F8yEdLctjStWJ8yMiSyIIemQCTveTJrtlUj+BPFmHFaJutwbDSqu3mEHD80
HEuJwDx2ifbKVGITU85xIuNraUGtZCyh5uLfPen7pwarMVWdwG8NxNPfumxSMa9pxKdDJx65wZ3x
jr1GEdIHWdl8IcL/Cz2AtWrCgcWebT9h0XInSZOBFD4jWCzszXNgRid2cfTUwn3SEUkZXbtaJCFO
aVT8Es/L+nDKIXf5Y532UhT9xuPBjtXT8xJbiFFOY6KEVfmCiLRg9wubUD09iNUCHu3va6QV/Rlg
TMz8d+XtJ2QA1R8s69LFZTmqbtifHBsunhyEq6n+aLwv1uHc8XXr1iKzFW4zRG2qiaW1s7fwsG8l
9IP4d6VFoszNDn9d9NvElxrbqhNjaYNacJxhaT/x/VTOyYTYOHXiKkqxJcNthY1ajWoRG2driHeH
Qgm2Vekc6GwNrnBSz+ZlFxGR1EalLlDFBRmjYF3i148UwSiE2lQB+c1WlKgNXfrSkPd5fXDoy1x9
rsGpXF9l+bXUQy6jCprUoLQom0+4A9XgpTp48MbnOsbwU+Iw+T+h92d7nTL66y0PpthCkAuSXxyC
BCaZJbsE3WfffEwRHPyKKlHjtFUDpE2hSFtKhP4qHclH1YWImOMmik/c7w6hfPMq6P8OVxO8U+fV
i89tfIqKMwnP3YS00r1UaBeoRBJCwSBgFe+XQdIMH7wTSTurtFdfyv+ta6S1ovwCzQvlABjs3PiH
cMAaQQNZA3DNKXkYnOGKSkcs7YaVEpl8ygv3ndowKyVqWOdZhK918MVlky/2xax8r4mXjC1+/f2M
MqiSaJqF+jgTnM0KkjXDy7KWCVmfXMWzenzykAgN/1jXZxV4ic8pvp7pNNY8mcbr6mMxqyqhLNgl
akZxFOFW+m7qGXVdokPb7zz+a2CiVeO5UYrl4cyBQosuXyR6E3MVKOULM6QkGNMY8Xg2H578wENu
KcjUNnz31GMY/LjsVY9X43wx/dbgnFHzqIKfqINrVoOZxwwMjjZppZ8CHaNh3bhqRN0OwlpsNp6t
sqIxiQ5wE1m/YbXYKdomdTchZIodW/55CMAcNeryNiw/hYHSMSh1QvwRKjeR/+sWCi3OAi9MbDjM
Mm+dXweH3Gqw0hZUhbPJBrTEwHOS8k7CDz+bJk6NRePUIdfjhWGDzrUkG1ANSlxJd40yDn1h6Xwo
rJHqck5pm2NyjsviJ8aHkLS4zj5K1hjFCPmu1ydvrLagQCSO+Wm9PZzD8EPGvNR1urJfWr+D7gTt
APPeEoBm5oUI8dS4+nkKOiRFSH6jGmdxdWHLAzownKbXvnubivdhcXezegvsnwCpM6q+BbmoucUG
O7bY8Yq6HpUKpA5HjHS1URuIeVzroMhWQ26U0wsGh8fZqt0gn6auScT94XCbff6mBd3bps4579Iu
mPYCwDNKeS+BWO9u6d+cwcmJfKchWkzIuLGLu175gmszwf/Ci85h6z0sZfChe7RDDGE2AG1s2UNm
Px/RvWrPHjvYMzYEPYUbJiMavrA3mTKnmvn5yv9WXaZl+xRH0AI3IPOhXyBTlUoMy+189COYGBDn
FBQlqgilIU0eQrvS6ZsvqvA+W5448b96eZLqW3KcVR+6c7GTBbTKanCy26BIbOsmJStyALLHUDx2
i4dVi+q06jmVFCmpsbsSlWJUdTfsO2IwXac91gYWhUDLq6zUNzqYTYwgIkKgIkRu47Da0Gp9sshs
JrBAXFBBY/mHIFiNCFqQG0kH/6MMyw0cKh8826Rwr0vRemdsbi5By/a1Gi9kwBch7DXqQeoGf3Jd
j67H06o7kvHWxCJVps6C4LvlNGUuPvi6j7U8KTknNo7wPHbj110WKnxnLnp80xdbd/mFLxDwE5pI
5NSu+xfjH56tU6z3o09AiTOevJjngteb3tYZYCOZYOZQ4n9/goPzrkYz7dk1xRZm4omOJdgXZkkX
8iHxSvQpyxxBL4nMeaVRvFYHrbq8ErfBhwNZ/0urmwXSMC15WIJaHVqUWD/af+Po6ub6S7BfgfRR
LklvlqzzloTS4D0gZeqwMdXirtnMO7VZWSdRCXZDvmim8sitvc1qBzA+SY/wRuO/IZRYR+2Ie44i
vQFLp8WC97ozrryQvlDPBW/4zyBMgwWtckBH6Lhih2Dy0+s1x21fzwp7OcBW9QimNNv69xqigxNX
YqN+TJZBt2hU+ozjSExRc4sx9TNB/67Y8jcxJ6+LqUec9ZdL58h/dOVfXuO+ugCMSWBOmNU/udN4
oJxtIAiTuUWQFW7zgLsg8kLUP/CZO1R1iE6gWlBGybD9DWC5lNfrMmf+HLeH2phLtURrJufG25RY
7fBdgu4XXSTu+YM3iCmDZxc+3YqINKqW7qsZtmxOXOZ0EDnXxsO7cy8u6XammHg66ekp7r7JpMC8
rq+KRWBiY2crJ7X618jYT43bIvSpsU5YI19H0yvUqe3NCmA0rAFTiDSPQ9s92qh9rMRUb4dwmJKu
bh8J9HSSFQKdG9hgfUO2fbusbpRGdXUqG49DdcMvsiIuznTtAb+FORMPWqDSopXzZSSCChfHqJq3
3J2eRewh69gdjD/e9IzKqTHiL3T816khGbwRN1VT7oa43RZuiRo50pe2I3uBMq3S2OQp++5sWrpz
y7NEz0BklUhwfxqUY3Owg/55qvxXMQMb1E9O9EFwvB3ESeFv3FifA4bj7V8Lb8kJmn5ltoP3ORHY
Apc+ukRoIUlglv7HaIAf2QoC0sgpaNPbBgbG7GWZH6Vwj0vxz8cF6BHvWuTSqCGnNe53ZHUxg9e5
EQ6AKBw462xrwCsxlwnlCOaAtGz8NDAoIQJ67dTD6v8S+tl6YWa8XT0DjmX/Bmw2wUtgDVcgCB8e
usBlcjczAXgAp0+4jTmlwfqrXyWrWjaurs9l/SU9hivLwadscokABoZOYggCGbuRyX30bXl23SqJ
puvsfEVMnShb0K/bd8o2QfDJSJTye6dUvBNxHeoBHinPEZSmewDeOGupD/HSaKi/SDWg7fHw2Byf
7kUj1omXasbAb4apKxKyHIqkWKusEu9df+tjszMGfhfyUHjhpV7og24/6umvn2Doa51EmBPwNApz
g1WNG2ncTVzptHVw3ylebFFt/Jni0iK20u7F4qthwZ9PvGzQ6Mljgzg4QYtU4Qjq09zJpPAuLdTJ
nBHl5DuK5pROaOJFDzl6/O21QBFg7N4v7UUOWAnED65VmMzufW49nLrKph18TjnyH4ROk5CvF8jA
LEnkdWNaluZbMVWiDK73QE0o+2rJeIx4O6Ips7lTgLzOS0DWFHA+y6FYgBznJIMTA2a7VOpVLEO6
YmQ+jB8wPM2LdTpLVr8wUUGgpgZzCmgROIINvBccR/yzMngLpYuNq3ZTht6Tnpp07efN2GEmwIdo
Q4bpFs7RPoiqR2edMzKCD1/2yRIH+wipruFqR5dHOZOtRq/cdfPWa977ePDx7vX+7t88l0DOMVGZ
43PvBnc4GdCv2fcazstkzUHNvwhfZG0Q5h0iJgOyV1GgcaGbuwK9kFOdqw5xcVqOA/+i0W0lz0ut
NnWJslotv3escwIbtVvYedYzunqWFsAwidudinjBLfD2ZlyxiMuyfoYAmx1+XBcZWw+JkSwdhndH
KNyxIeM++vipfggJ7KQQCiDhBHC5T5oaBq58RKWGuw5jnxHQKdZPUw20x3iwia7sVs3l1efYFSi+
wd55WXhwGsriwWnfEWawJs9zRqtTsAS4Qh8lfn8z/OuHM/NCpKZwR8rwyCd+sGN/qgY3uff61oy7
2FGn0YG2ChCpaMKl49H8XjvIfLF7VAPU2aMRqbDmP2qFyo+5MLf5Jj7LOwmr7n7ynrhfp1MljuOq
DixSR9nRQ2DiY6EAKvoiXytxdb0I2b2o04U7e4JsWQG0WH3/r6s/afWpp3gfAtujDBDaHVniHzzu
sqjaFj6ctkwEjtdCv4fQ7GIzZS6juF3FXmsaooHwdwjfKWngkT7QR6Ora3+vPfpm40holcsO53kv
bJu4IP4CDksn5IHRu67VlIww28JD4rBsF4CJ/fQVIpE43jNzXkvQQUn1Zh04PSPncIiEN6i4hupX
dIAQVV74HUIl8IzuGbahm3GGWlHJ0fZAT9gn6VoAvRFrPiy/Xi+SuMVjd9UGBXbaqnXrwLvAxlca
aSh04b3L5wDfbgXQO5ryIf4oOrP30bS1KId9cIgXQAOcQvfOtjmvXjqIBnQ8HZD7sb2jsV2yjGnU
xxmFkPks3UyFJYAomq3OmMzRcgC3LKnbY7iMiS4CFEqPlm0IC5NufocUStJh+jW5POsQDPoe/pCm
OsBJK21cuQutgJ5aCJEYmnLn2nEvDWmHXHOckb6ixs2L+GBLIFA41WH8DBdYipPgTfhJNqkRR9Ev
zLh1bDrMoHzeK1lFjw3VWWS+ojlAMfndlyZtyr9VfjsLhMvCfW10MkQimcnHwP3cG1Sy6Eensgcb
PcnyMfJeo6JNlQesXlwbwfeq/5Gd3PTsIFSHNZSPhiBmqiHrRuCmROHUfmrQy2q58wiiDEi2IFZE
IHqgwwZuG5dO2pYX4XkplybXdCuji54vPZYpdTEnImgS3m6X7iEoTtb/I8ttaoHLlCZjExSQiiSo
cRG9Nwe1ozM8dYi1brH1XAyO6NmZLyQGnFoxxLs58cJfipRWyY8Kk7flLw7nfGIPNlg3908UyWwR
L8KBupen0Uc8ut0lDn7KKDqrCW7u45uRKC8sFFfeS1WkgvhpZx4DkA6m4dwWT9iBQhtbJ0R9en5x
iN0XGn2OYslii8IVY40YSYUG1Y5GJNXN+jCjj2b1r+P3e0kxGIrC3Jgv3ZWbrqCoC0U2LiShBUyQ
+Lnp6C6AjSgWyyBe9d5H0W+Pzku170FXJ2NXXiFYmRT+kip0k3LYtzXPCIAvPYU7FDy1A54EKute
dwkUDjZ+9Fe7KC/YeojkiJbMXibX3a38YfajHBPMTIzAheCP1GM+U0ABzW8fS3YewXVg7I8rlCgu
zX22bMk4HVl3VXzNK3o0Ac7z3XPC+fXMh12ixGPfq3d0oDimS/YyDs7fXMIBunvCgcX1HDPfaeDe
/VGDMFL371UE10tbotYUGdY+YE1QAs+NHivAsAUpbq7Tp/G6Jhje4BK+jRgH8aFLQrTvbTNnRYgu
P5p2qGww57z3WJcGgz7i4puJ/wnT58Hw05KPWHhZ3DQA6nm6du/QUwaoHiT+8tRXTUb0Txv8cvKv
BIZQUQWpLTg3zadxObfs16Clk4NNx8lPRIsd8/XYTZj6+TyJHJE7FruW8aPTnVhsjiWG9xBvUvO4
KbsXAy1UAbVGWu7M9NVV1/gOhMo5NQIfkhC0eA6Q5hGYGcxVVAjmwNv/Q6E7OlI+hiBpUVvu4u4c
+BCVW+FqIG3u9eg9TX9wiyktMRWSXbRzXb6J8XAWB4nqckMiJ/MnCzjAZNipSSyCpEJXEsXoxFGJ
FShbqChQvkJ7nulXFVcpF25aAAhRcMHj6jlEdPF5AaQhzEcPoIoHWJjjmPQx4L6/YXln+AqwwpIa
eRbKAGZ5hDJEVqJdJBozm6nbwEj5IMU/jO1Tpp1Doc3Oha70vCA++AZQWn8xo3tyJ5YNEZYzlYXY
PmAX42PGVO0lpnjR2a0AlCI4xCvHdApSdu51EbvF81DJYNbctrkpm90wRAdO2k0L+Zwgollc2VzK
IANFKo3rfwqonWY6C2WAnILRFkb6VRjmBcZfrCSPAYfCqkD0mrDSV+utI0xeE52zEZZvgK5nPLWY
twwKe3X5XmBW0rhYOLcvPppmN/xwS4yF0K/M5HvGw3thtw99D9Xn9FpNwJnA9phWDsR/SO+Dygrv
p0I1wuW0k3TIyuLTAsejxk1XAGWm1Ju17TINmhr3P7vWJiUm7ev03Uj0ahrTmgAREweiiIFC2yol
98FT2+6Cxvv1BDLVwA6l88Mdm7hYvyCmTnX1b1E304ttFD6tpk2XeLlDMwBwP20AShfHPcO11ECT
eYfiC13cgOotkM+hAjnAuV8YeGHVO3MPNUDmzGiSRvJ8RRlO4PAULuZTsreI/pPecdV0U+NIdriX
EwYlcnbSWby1tXkgxbitcbTaGW19ax4mED3GHvMVYJxEDSkVv+7UmqyJPqKxz2b0EyEKdFIDL25J
0vV0I+t96J58Ve20+CucEZ8BYRq1NRTJ4Fb+Z+4tUB/dTHPH6qLcX4McG1Bvw4BZNcMKSGgwlh2y
ovcw4joVUYdi0sG8CaNSHr8z0uYKumvcd/PJ/qGKSxRSaLB+KPHTM4i/MGCqzpXEkK+XcExtg+NQ
NccgoBmDvqwjBKAUYPuKXqldt7WxWeWtmbvWwIc+70PWwv/nE0wKiw+3Bmm7/+w8Z4vM6zl48LZN
LK7nau/2qEVqebPxQnCDnqE5mE+0TkJgmoTjPN8bmrpFMw2shyCQ4vaVJsZ0Am1FTBOFnRsoaZNS
5oOKU4l5UkH+egdiGCtNQiFzAsHWirJ0Gp4k4OYOUzkUZ6wDc2G+eVOZjSvMhQDsR4F4rIZ6E2No
WE99WgKO84KfBtxrHvyA4JkOHioC548iOYf7acaguABdFtLuqLnnO1zsFakrTNJrgG3RSwyld5gX
pdDFzuZOpDGSm0sumAlXbv//UKZgb/O8bUEHCVHmk/LF9O6jnr1N7Wx1q/em55mdnnXwouNzQ196
+ViGtxBfaxGHmynYBerP0wQUgp9muo3AbSoMt0D3TucCNMkoSIGc5ZB5TiOzY3TZrQG6B4uUHWzr
4lOGQ+4WMKdtvjHQQIHgRH+ewTCCo0Dt8cOMfyvCAf3cdrTbBa+gMeFm8fkGycTpum2NoaOc/aQR
z378LWsPaqJz6kGOZBHIKKjv4mA7t++STFtWfiqgjS3GNWWAnASeXIVOhyEH1SntKf4IucHp3HGJ
IvwcVc2FjiOEa6ZNG+yGFvreuBdRhbhVOzvsFu5AAflQywuJbw4EQgsA0zHs5IEqhhpcp/cCjJ9p
OUfTLyve4Pfglu2GzHoXzC8B2zeFeYgRCKmRGSOwzHFfuhWQVFFlLVAnp1GZ5hN+wAzuAWbpys0a
+lGE0PBfWFZBbcXjekPHbhNWbwNFDV1WWchgKoDZvl4xGuWfulAnF7hbqHvUg/DVCBFE1zExECcT
uGEQOkIrCEwTpTpU2VLeHcMwAGERsLCPgdMo8xnoXwtZITDAD4xGadjXRwo5abR/LaQO+a5wH4BU
p2JBBkOs9F06YRyHeeJst7B9BQrYblToAqdzN8axn6udXsmMVtua55o3LxbayiNH9dzwW1QvO421
QxoOqZIFyApsN2PFagABxoowK8i5HzVGHW6yhr8k7o+YueymACMrOX37/lsYTE8Gw8RVos9Y9I9o
4XUg3BxEsqMvxn1L4Foy+9eFXS3miGJE/VBdbEfzTu86Cuwe2rnGG3DcMIpxgKY0B+6vG+N68M/Q
iQZ8Pzk+aq/mpiYn4/KjAE7IRouhFsazfyGNEsf3M0XCXcXqLa0XOBT9g+sIxnmf90FErVB0DHeb
2sNiVCbqcRtTN5UKWk6NPNXUSWaFukpNQLVBeVM0K8qnEVy7wGuTHnPYFkVC4RePcphyv2XPAmJP
kLjM4w56O/cSEYW7Xe9I2C8m1qAjQugSoL0ZvK0MRBZ4Z3++liAKCBfF7uJv+xLUE6lIm8xdhZ6Y
7t0WMwPMa3wwDGZo7KDXF/pTDyCyVteSOttpNKDsAVoB0JzG8bKdEXJG3u7L4JmFXq4KJ6368kyw
GaMBOPSW/EC2EhAbhg3EyW3ALkV1Jmo5OvfDIBDmEZ2CUOKb6DBGbtDPakwgSY06wrvvNOJS16o5
kealk1XmchCX6v5Sh+tbKNq/FlkfDYBNLMPkSgYbjamrBLOr6FOwsnJHBycOVUfXxWLZUpx6Ue78
GnwYIndEIqCtcO8NAC5YjLx6gIFNFO9qfwVPoE+DAJBJc+37HnQq8D4iP6krBHvntfEGsODwXeN2
Tf14sw721ICEkQCVU4VCrfBzPVU3innb0kbgyRBMTFCnBGyH1RdM2wccphrDw5Dsm9ludBn8+nY5
YSqDE/OlR5aYxss4JrpQMxUBRkdi3UmQXXgZgfOjj56jABiRp74Lb1SFKawA09EPt7D33Nm+vVDo
7sFUKyuV2Zv/SDuPHclxpW1fkQB5s81UKl15013dG6GtvPe6+v9RDXAmSyWkzvn+zfRigIokRQbJ
iNewOXMgXi6KeXGHsjnPqY1ZNHaYpD+LftjL+HZVnX5sW+MstDk4FnGTNh11LPHUxRQaRuXUdNU5
0AG7WeUhjAVQXu2jq1GODYP8WWR++iTY6unwl0ZxPEHcWEb+rqoeUPa0faG0UfkE1vk74ZhoS+ug
DW96ln+Pkz/IonwBxhdsKypftuLRF+ZCpAFrra2b2C3eIvSiZU26U7tBOY1GcVPoyJ5QXMgAvMRN
vVXr257erpHDvKAxxVe2LVpbgce9cIill8Ic9yH3h7yDruUDg6v7k1TUdkiMyPhLZtnB4OZ0C10b
lcVv2lR1CmytOo+UBYv+seYh1RnRs9e/qGNNHwOUQspMWipXNEkUHdz7UttjCksuzxp9t5TrpyV2
Rz/nb4/Svaa7X7RAuQ1rgzfpb0WAZl2h8EF3sOPZEoG4q+j/tHR5/dDcyiRbjUKCqAn2KHZOJyQv
2gQhEpsbNYteUrXeetRiBNo6dBu2lVK+hKpVbmKP6VWMv4Mr0fiSbEONfuTTW68s3N8h6CPP44pT
Iq8uFrZOLTgZjrKS/xA5T/XiSPuC2mQ92j6SU2H3nHT93mAHl765yyJQE2Uq/KnH9uR5KENy69TA
+SUHMGb9vizdW9lX2m2tmz8bBr9rgya0Xa4Thz7RxU2uUTHsugHvL6n5ogf+Y9JXZ72P9KOUyCcc
CRW7b4OYPoH3ohbjU6UN3Zc+wG+jEIbfQZbyyPWb34ok3qUtV84ijiVHrof61FkSLcJa9DZayI06
EDqE2UT/qUbmMEVMeus1dHAa9Qagy6MZyscuKV94sdy6UzehQOLbrtW8PfTKeJurOgX9ip1Yd3Zt
DPx/t4TlqOjKNjWmO7dn0OcSmqMgtb+5JhabJuFaJlOx24aeFm7FWLpRUuPk9XJxK1Ui5dhcFkDv
Klp3rgKAmCuUgE+SixMFSTdlCyEtnHWNGTksTUVTaywJdrQ7HtSo5pzRnoyaW7FF0wCsaK1mf6Qq
f0QJcoXEtcwmuYg9sSIu2B1S2mX+aEEOL3at3dtUPR6pNJ1QV36nRa+x+yf6zSc+wkW4GWlMy6Qi
b00YXRqX/sT6kiQPpvSsp9/aCc3A4XF9aheJCBfhZgSyvtbGukV7eh/jh9y6v3UE3xVZJYWYT3Fg
PV+PtkhXw3ZNpnFsaaI6o3b4YhLneLLBB6KJy1mXpr+uB5AWV8pFhBmdQ6zAUQKa+IfKL2HZpB8H
R3fq2zX67NpQZgyOIMTnQo+UYO9TUA5qgZLNfmUs05/4tBQuxjJb9apca6kcMFsCyIhRTZ1BrU5J
GzmSXH7FJwBQp2fc9FZxEyrqczA035Iy+CJQp1j5IYuUsYsfMtsCbhelYg03DYS59FJW5a2vqbdy
4f6JaPgWXG/jInJqOued2b4Knu6sxJ/W/LWJmO2JMQtQwcxgYtdOfMzuALtu8ZvbpwceWo5oTypd
8V47Xo86cdOuBZ3tDJr9vMFUETre3t3nTnuQ9rKjHtbW0eqKnfHxgiTKtbiHcZjeKA7Q26NxWxxL
cot/e31Ai/QtJNgUTeUEoSPEgC8SGUNxez0LWU7iH7X67RkDzcg17+nFfHIRZPapuA33YLwn1nCi
PBp0L6O4+WGo6c9eaW7Hpjc2YhvetiBhfYl2CGfiPXwniqEG5Y8OjGgLENLVbiKXBsf18UuLX/Ti
t82+qJRYnVnRON5DTdlRXjrmvj0JtcA9SrfRUXXop1Fm2oKt2vGO+Hk9/Nr0z75z6aLaE+vjlDB+
DAXdQHFiOkjb61GWCayWJXNSiqJkzYVUvagPo15Ig736fRKtpTBVPdGH27cH3W6cQNtlL5PgRPL1
etx3Bv18u1jgpzVJNngOa7N8mMd6m0sGH17bBHf0ncz8rmueOmVfPGb7SU3P3CS/XdxO7PK23/t3
g83TpPyBQJO0q56103gSnRoU1U62A1w4xbvrv09aWpiXv2+WTF2g2Z2RKuG+dWht/KHtDx0BnZd9
su8flcfqxj+AP9Z/+rs15dN3AYdrUzPbeJpEacyq3g1H6Ta+XyFswGF/hRsub2DUHb4PshnG9+FB
2FlbYz9+kTfUbm0KnQBeTnWw/S/yztLpcjkhs52a0BTq4U/4++5EA3cHaErYSE/1zj+EJ/91OKwJ
ky4dmLz5JdrUumqg+vwx/YiqqSl5w8UmDwFUik+I1K1s8MUIqqiqOpdFGXTTxwiq3yt5XfbR3m2Y
seaXLIzO9VU0zcmnL3kRQf4YwSiqUO5yFtEw/tACNO6G4lADu4crtjKWReq0pRqKZFqKYklzUbG2
q7xWHzpQXLxXJ5/23OHJ505sbR51rA2bIjmyPGurdVG6zdIMXdZNTVPlT3e0RkhUBZQHMntUyzzy
4xQUOCWdEWT21pbFYla+jDeb08aIUr8TauAick5vVnS3rQ7MELXXBi/bTPgTVvnO8CCKVdL3urHO
nZIeUSm3w7I5CHUHvLSgN63ugJS9Ac7cX//kC+czD1xZR7ZHoRGli7PEYYlUdVKjgmc9tdOL2MCf
WAMKXR7lgJ7c2PwRSihVkI6opJX9mgHWYkK/nJ9ZYtUTv5IDheyhl+SnHM2vgUoU5gSCn57jsvlm
Ud0wlYaSSUOFzL8Fd3bTiv6dpSk/DPq4fd2sSCO+u0x/2ge6YSkqlVP+O8toholXUz5Jx2a8denp
vvBg4Epm5hv/7/DgOsYjLuJ3phPugmfp4foHWUzkF7Fnecu3BiFvJ7W91Hiqi69NCbsn/UZxYRco
h+uhlufeYPOJPFiQc5nNvRGoRme4vCaAn+l7datQH9hMUtmm3YO62ri/8jtun87qplh6xiAD8Z/A
s0UnipHuWQaCqZOEQcPhLSGs+d/YlizmzItAsy+plJlHyQN1ZXYUNbEENkK8kjSXLj6XY5l9sLBt
9KCZHtBCTAvGenH7nlLU2u1u6d18GWV2vEgeFHjT5CGrjuE3SetOcZLsXCPaal1yp1Ht7kwIm9fX
x+JSNFTk8g1Z1UVzlrpSSU2H0OUrdUkBaK55pc94UKEchCB/wkBZkxZSlqfy34Cz9RjWaqw2CkJp
UlvtNcO15Sh1pDa5c4POETLru1qDQfC0U5gHD0UZ3ltK84WG1VHwlFNShV/Noj1mrfpGKe2loOnQ
dzGd5GpbVYIjCSC8wUAO1fhFxJXR12DIgZiKLchVne9iNKfTAaxNysgl2EUvGv7kiXS6PqfLQzRB
i3OK40IwkwypoDRyyDKnIwRpFeaC9nuIXq7HWDzGjf/EmDu+UXg0fXnSmwsymm/wAhKaGdG3BkLA
9UBLLw5sDXTDZIWgAz9blK4ypFovD9M2Bkzu1IfO8Q/y6tVqsUZ1GWf2tnCboYeXNU5Cfnj6PUyu
I+1PY2fsZRuUHRjelYW/fEkwuSCIumRZ2vy2H4apWXoGGPPq72Q3S3fvDzcVFCjBJYuHai0PL27u
yRhC1nRuJnMfDhx4EAaokAJCpw9KKPSFrf8bGDFFAOVgPY3eRnlMKwxf9HN6q60cOPJiMv43+txB
QHSLrNA0tMqoN8MhaJ4omgMF2/RnOsL2nbRzz9mN99D/yJ/CTXm7dhh8XkRcQERZtlRtetTJsxTd
hq5VJg2ZTRLgLw2h8qVtU2Ci6kOcwdovWog+FhBRd80v4/PZIHPOiugV6qZkicYs24xtH6mmrPj7
RnN/JHmLi402/Lm+QxZW0sfRzU4HP1ESLZY5gIC62Oo2tf378tAiSJQ5zVdtZT8ubJSP0WYb0re8
Rs4kLi6lPTqwvR34PYdfk1whcOjH1XX7OZl9DDfbl0kvKoOcsm477GCxSN1KB+87PcSNcpLt+FT/
8VZlsj9/tI8hZ/mzLiXy+qRm7/m6YybhE7zn5+vfbCXEXLBwSGLFMDNCCDFoHL23i9haSzCfS44f
hjEXJ/Qi2BkZ1g9kzslzIX2GCE2NJjzkr6sVuJWvpMyO8VD3A6RzqMBleYNKZp+mO7WOX3UI/3Jr
beUgPRdFf5NX7SPMrm/ZAIKtDorHRsLFUdC65qYMreP1OZbWJmC2+YyRfuKgav7eEE5NJdqpme+l
WLvVAMD7+lvriQrbMTijA7iR5VVRyunPf7zhf5z/aQ1cFAvHNhA9NClwa3kedv4WxOLTpKE1OMNN
uPFP6lp5Zm24sySnC3lRRT07ZRLBHNHQ9uFE2O+GBLbwcn1uPx//09g0A/lJk5f13PB30JIBvR4q
EQHwS3DwPW+o0RnpR1yPs3BwTIEsSdfJoZahzwcVSkY7hu81J3M/3AGv3Xmn/EBTwo4O3km1QWxP
JhM84CBigrtaU0uVl7fqv79gll2tEfxqTfOfBERV7jjs1C16P/ceovlHYDMRoEw72PZbeGWHcOc5
pS0cm1MPrktZmYyFgsbHyZil3kpJ8zoKeMfKt6C/j9WeUrdJ8HYnbb9R9HPWLl+LY+fYxOdOw13s
vWJ5sYQtNafZKvBQ7K3XDAhuJqRrY5oyw6ddchFitktgJmmhqWOAXdvVl9zxHQQWdvAlkUMMVjP7
50sQE3gRbL6aJKy2jYbxBFWw6zz9FhbR3oRhGQvWToNfIA6CfX0FL5/OF8WPWUktVRNfrZV3l4du
Z56Ug3kMjv1u0tPPseu8Hu09qX+ezn9LLdN0X3yxiMa7l8qTOEAhYMUIU8IcHzUV3Rp0UzKQ6GkL
ANH4Xrfdbwi/+NXV39F1P/WSvm36xAHQfcg76TZLW1DD2o+8CE4a7LnRkM4mFNW4yEgvUnkeQu9B
i7TflVCjiGHZg+//TGX9y9jmK/6Ei7nmYgJnaVyUu9LMhjrA1yy4F2PlCMTsgSbEswsH4/r0LV9u
LmLNFshY9GLoSRh/eF/kybOCOoW1a0/yr38qd4KzEm95g1k8pGAlW9ZcgRBzcbPos3DSocdTaxvt
Mv8Uvf4CHbPPT2W3C/+s1X5WIs4VCINWyzq3Q7BcBE0t/MnxxlkZ0+L3mgp9pjxJK87LroppJUpf
IXQ/mQGh8obYPTAa7P4qO37SoAlt49vsq3m31vafvs2npX8Rd3ZTpGVnWIalU7sGqiEBhDXdV1Mc
V4a3FmV2OQyr1BSzeFKZT+5bqocxOo61/z+/4MlT/w5FnZ5TF7s4rQchQzSBIoWLtg0E7d42QOFd
/1Ar32lepQ5VtzBEX6WoJELC6l7igIcZHJ1q5fG3FmeWkmI3aAvwENHeTEtUmCpg0unW7OpjrT5f
H9Hy9lV0nWeuhnq0ONu+RdSpLVbb0yMeRhDmNuWp2Jt2vRt3WWF7qDSsHpELIqLTt/o35jT8i29l
BoPhmiIx/xGmlzXbd4wtZAf6dJnDvaQ5r8qzLp5jFzFnFwGpMFC51Sj4w8VuBtB/NBm+c3ja1jY4
eg8R0nCPcJbxWSh+Xp/i5eX/72hnm6xGrS6PxZxFg6KCEhp76Ld3rqmtbIDlU/NihLNtBh6uyfyC
JNI7qPXZ8X363rfhlsXNgCbOsHZMT6fI5+zxn4G99zAuPmMnlmKVpzyiQZXvp6zl29pTQY9ItNs9
DkZrt/XFeKqiybyBJEWd7z4xihOzitgV0n2zw4oenI1217yhSEp1C2Dh2mNo2mWfxncRb7YLKxih
ojLi3vKPmZd0mBbL8Et15EN1FtZUiz/Xe9gUF9Gm0V/MZqbWLils8vMJjkl700JUj62DAE/HlM1t
rEIN/BXKa8iJtTFOZ99FVBzaY1VsWTS1Y+6nfqxwN95hpDWV/R155QtOK/DahM5yjQn9VEtSg5rd
3j1NVjUd1ibyKrhlQef241TO8ounFqZausnkJgt47pi7G8lGNRCWMQy8je+gAXMLtfAFZLzNofo9
cayTvBnOyX396K0qQ0+Z5dqoZ5knaYQwrAWT6o+CfBisWt389XrqZed6mll+6lwsoFme0YbMGly6
hM50iUieooOubyELxPd4/R0bFEDP6XfgztvrYeW1FTRLO4nnKYObELbYpcfqDo2Uapu8Ft+zW2Fb
TV7q2+KovEbPGuCTe20b7qzj/+9vmJfWY7cxMjqhk3+l/pcGzAMiYrfQNd2DekTAiVUW8mENMB6V
uCnO7o94v1aclhdrCYAAdBkFTQkl9Y87KdVF0Y9KFrf5/Q1RfyneiluYuPfQEw64JaSUFzXAY+Ow
UZ3ISaptdzZXvsXC/rIUfsAERdCkz917VMAQyymDva6JWwV+hgXUXAHxAGsQQqt+ckVqydnKwls4
3yywN9KEGcBDeV6wDeIQEoCBtDt8G+ilb3RobQvZ0OvrbOl4+xBmlqnGLgs0t+CuCsFfP9Ey3NUH
vC6CI7nq7D0rx/9LPBn8oTg5hX9qCaWq5aIb8K7J3/yFgr8bv6ovwYu21b8GqzlioecrYfb9n2jz
FWyZvdEHFlcidS+hePDooxOMCLn/TN323L2FxR1kV3vdYktajTx7bDeRlCfl6GKyFf91YU93ovXU
ArmEw9o4aHlu41zZWlGzaYSvievdGjXtq9qzYEeBZh/z714+PiuBtvGFiqJsKSFy6H2jHnxTWP3Z
S6HQIdctyQIasgm21pDjIuxzvHa0RUvYymKxbZFJSSxtrwvA4yXvlCqNrffFqUCBTjV9O4cLFpoY
LspvOQKWkv5TSjBjHJUnQTEQ8tKeW9E9jizuclR3qhHYfn7rmqjjDb9Arm5daARjVaHepGwBmuyR
Ab/vAnkv970T6h3IHXhR+qMytL8D6fdY5389099U6EKw3aGs1raaIK6L6k3r4ovd3CRdekIDzI4t
/MnRtRq0g4ASYIhGNDIAboMiimxtshFFZAMubjR87aynBm0+KztXPZKoRvSU5n/Swd3FFgT9aDup
V0VI2fbIVLiesZPNdl+H/RGIxVFAd1BFcST2v5TSfdV9T3NIbUL1Y9JArnv4iYiCbFaW/+f7sqyR
ShRLtkwD17/ZWS24YjFSCzYoMv3TIWnh7v2ZBHX6XXJE7WKykZYe6l+wNcPXeGW3f84pRAewTR0T
Uh0F04/J1NWFxghSSIRx0m6FEuVBml/Zz+tj/Pyun4LokqKbpqyZc0e7cqjNtEklC4gT2s9V9nOo
2q/XQyw8r6YYIGlkU9OnTuLHgeRxZsaRWqR767m9Ke4Qz9vlX9F+PEa/6713v1Z9XMANfYw3u/pE
Q1HHbdJbjmGKhpOGLEOocCjkdVCX/K5A1yOTT2YwhjbULw/df6jc18c8hfh43+EnmBZmIpBTORLm
306S4kzORdNR4LGrcC1RbqzpWcqH63EWTgRZF/FJsHQeBOCKZherEXArPGHNdLrHqbabUgmNv+Y7
4B47rJNXXjsLi0UXKYeADiCHquYsTSZlhZaaXEwkU4SN0HSJkXhN1iBOC3MH1gvKCYVjRWJNflwu
VVy2gpnphhNGtbftSna9Ksql3UaIXdQqxIywekQ+8qnxMqRaW3SUMESkixiGFRxXZCCzJv1jGD7i
BDJspuszvjQHElhbSVNVRf/kFdOERegrSmchzXTOpGccp1aWzuersqxfBphdYWO/aRAOplKUg/ff
9KWF8V8cnPxBfIyt+o8hrxVKF3CAH89d+eOEZw2CR5of4JppedUGJc59ablwsJHcLpSvk45AJU78
KdXukVcaKgk+ZQ116VSLwc6njTPq382y349+fO6Hau1WubCfP/4+5ePvU4vIlwOZ1nF8nJ5M/LtB
l8QpV5kln1cegRRDnUAjfOA5tkJyAwzva1pvbfUYdF97yJQ+kiph83J9DS21pywQNmg46RgOfUJV
KNydWzfhOWQ8F7TA/zZ3cPx20XZ8DG5hK4LYRkD+ud2rN+LN+jb+fKwxzH+jz1EVpRxqqA/z3jXD
2h5i2UZEDdh60jwqUE31vN6tDHfhWfAh4CxvdIECUyx4f/N6B+hztwjSnNKfeH7UZ93W9sq2cOr9
NFAZNeCN+7Ta5JyWyMd8/HHIsyVeNlJluDGoGTSaHqWkP3lu60Sp+02PkjdT1RDdMN7KIn02ApNH
k7rz4GCasbJWn1r7HbOlLHiIMHWQC9/hQsVTEe9Cx8LvJr0b5G38GO/XLhFLB4Q2pVLOOhP89/zw
RdBWHo0OIBSCxSDHDg2Fze4B0WNhX2/93RpkZunSchludvYqboYgMWIDe0Tkcxz+pJgb7Zq921qQ
2aFnSKGaeV6vOXUK6MpEfKcBzhH+ur5sF/KO/GHqZpnYSJFDEiaT1sTlyYz+2L1s9ALWPdYxK5Kz
VpQZ7H9Y8q0/upusV7fXf8DCUfMh/uwSAXlWLoYE6eakDX+MZmqruft4PcTKTM4BJXmOzqSlZQiJ
FyCs9YfB/+EZK83FhVL3h3mcI0pUsVRb188pdW0F6oh4Zx+odVMlbd5UJ3G6s7FSR1wYlS5qGlcU
mVVPS+njgdFrjZsOGggOv+te+iD+EiFgA5t6pXC4HMakqCFrqq7PL+ioJOJEE3L3asaXKjhb+nMp
rl2GpsT0MXFxv+Nqh7c1t2egEx+HoiZUQ5VstBA18g6l4D1nGoQZDW26LlXf6EH/NUv1lKL4tzdj
XbPRI6Cwz/VqZS1Oa+3a75jthV7A/lUpXMPRC9wvRDF1uta/Q0Hwm6DJ93Ux/i7bEiuDPvhxfYUu
vR4mgK+uyaIhUfeevsJFdbaMgBm4YcKF66a1ZSxjgMS4tng/QceQ0VhvzSxsOwJa2sRjQSt4TmbR
0b1FbKxKSFw54s6NgxD3ShH480WDr8qrkt4txBxl3r9N+iZJBCVO9p3yTYssVPeqvdmcy3xl8pbu
kqKlKwRifRrz1wFyVCmqvRLlNwnB1jr8iwxEiYoAGt+iAstE6lea7ovLxKJ9y3HL55p30nrLCKRa
kQUnMgfpRpQ6n5M2Hg+x2P7qS8QfYhWJ5D7zcfYSLHdlWheoZtydwYSLimmaijnvjghKI1u9gkC5
eEofEKHxDhPwT/oq7JBctHW4XVsFcev/wvpw6YteRp5dMIKsDJRCplQgSNLWQCJOEilYdDDz8zXn
0aWPehlqdofIy6KvRINBqiGXU1epHEtpX/Dyegw0EdHu7Pn6Dlwb2rRfLjZgpUWZYGW8ZSvxpdax
KUAQsygQ7kRW/3qkpYQqUWykjIrqAKjbj5HqutCCoPFRaRU6RJjTm9FTMb2tVga0FmZ2R3Fral/U
kDkepMay42z8itADtgm66Vwfz0I7gvUow4szDBNr0/eT8WLqFE+yiiqvDEf8Lkon2nV2ts+4Av9E
yuKv6nS/pdf1/LV03hKVcNYUktrAx2mMMp4wiVhM2CjJ0X+IXyYai7JX/qo3sjPBh9a6uwuQyWmc
/4k4r9xK8OiysGf+/Jv0qNGTHO+SI8Zch3WP0cXVfxFqdrYntRlpKYx3R0PFSgJ/3tHqLapNlX4b
zG/Xv99arNmmLpV87LFPoIakFKhlZqdRAs0m59LXKCocAOPV5nrAxcPuciJneztWwWJiaWI42iY+
eofQs4OdabdA9fzUlg+Yxawd7GtjnO3upIKQIooBS3QAYd/p/l3eV9+jAKnzrO9PQ5+sJeml8/Vy
jLNdnhUxbfqSxYJYu3yDOwHVzQ2Nc+APZfXT2o+3/wWta1oW8/vLZdDZnteNtowl7P6c5pS+d82H
h2mFtvt11vF8fLBpwbZS/7Mg+xuqPluh0DMkwcTVbO/l+bmOxlOTrNyo1yLM1qXrFZaA7Eyxz/uv
OkY8uBevLcR5jpwPYrYQYSKZRpYkBWR2JNc5Yhz6A9mW6r+2MfZCAgcWnQQ0mvbXd8D8sHmPq+tc
WMhbn9t3wyDLkSeHxJVTWxsgCbXfptKxXAorh81apNmNVpb1plU0FIwnwxKUvhHlfpPZZeoa52m+
w+ZDmqVjQbdkIBtWvtebV1F/HjvONOG7H/1NlG5l9hYXxr+zNweAlQ1IpkFx8/3Q505tmTbCdf/r
i2Q2nPkdK4ktFSOBjC+0r48GIpRAXvqnzla2UXMMHLNZOUQXVyI6dwgRWdC55q1VnlhFEQt1gYDc
cEPNTN7KbfqQpGjPXl96n5Lv+8gMQ2YCDd5c85Gl41jr6A0VvFMlB9V5B4HjifxgYNFNVRn02e56
RHnaRZdZ6T3iVBpD4dbiqTpLFT2eflU/pAXSCPpJeMOEq0c51cn28AFfJ9Q/aHF76uyC0njIHDU7
0uQKnDXswNJW4JZi0OigEwTh6OOFgTK3Pwp+W+wb6TBIvPGyBuHubKOr+e+VES+t0MtQsxGPTTv6
usGIp9VTivZ40Bzrq4LW9C2+gnQtGOstxc/7iZ/j3VunAYdaYClrrYylVQWlDWrX1Pn6BPmz0qHp
c7ErJi7ziF+Waj4pWPFdH+3ivF4Emf7/xfXPRMY6qXFqARwZ+htFs57MMgIMnSMdHpmBfT3a4tRC
CpdEecIhvC/vi2jKmKSgP0eQi1r5HJhptotrqf8/7Eb5Isj0Iy6CeF4sjFrslftgfK1F5dUsR7sO
pZUks/h1QD9yeNKShL75MQrCziLmRkOxL/K/FjLx0jiiPzesfJ5PF+Vp+3FMM1eGJsOonH7GxWB8
LU1jVwlKNrz76O79rXTuD7+QMdzRXTit312XhkUtB0K7BnMToMPHeNQSc3J+Uu6bFJbygDY5vhHW
0K6NS+bvzNPK1LamwaDzDp9Pn1g3dW5ZxKHYdjORuKYcrd9MpNToee3EXh4UtQV4muBx568N36jH
ME2zcl+EvR2i/1ii7o9u5PXFvfitdIWxUNcz+Gc2d4Mao/Q/5NO3ErfmCbF8HBDOE4Oms9un/tWz
i8NKyOkG8GkaL0LObgi1lchSEaXIAhdH+STvJnBni7D0n/S5RAAr+Oa9CPtJAmsdkrI4qRehZ3cG
w8dhIpckviDOlRqudtAyaLGtZIylm8nFnL63qS7WP25kSZ7jprY3hegHnNNnvXgb5eSZktQzTlIr
y/JzNlQtoAyiJoFlMNBJ+rj6ddytgxA7gX1VmufADDI0yeu3aIy/1WGwslyWYnH5lhUJBtKEb/gY
y/eqVI6yptx7EiY0MK3q2slEb281a7p380WiItSCpg61ZjbaZ3ADTYBgSMQ6djzxPg28baZh1tRI
GLZkryoK9psuiY7XF+ankDQn6VFO3We642CPPw7OKvvQFVQRyzqwQppu/g1S+ViNf0fENwFRbSiW
rjw4PrVCGKJMvOnzWWg9zL8dpwlN7zEOsWwsHxWt3kQoxRjNcCySASHvh7SJbvumQsNCWlmj8y9J
ZHiChiwCbxA5EqYr1MUarXoxGSiL4x2Fj4+OrOpYY3mK1MIaTW6+5QhkQoCSmFhZI8PMtlw6yoKu
CmhgZ4qK2AiQJfGuwWzv+rf7JOCCsNCkr2Ch08XbUJ2Pp1AG5K21PHeEIHP88Rz7yWujVzYN0n2e
OIX10miDI6TxsYXyguXqWZSye8mDrSiOuwIh+qhGZZ1ixPUf9gkwzA9ToKvSalAgFn2qSQtWP3ZC
kOaOlomnUc7Qi8sw9qwChOqz4o+MLXhSDq81jaK617c1PrMxHdzc8rdycoOTm93o1kZus3sMrZ4G
fTwWIh5PVL+2sdc/qlyvcboV922oInmCm9Ha/edTq3Maga4ZXBg4YGnnzPYFmB8zaCoNB8gsfGhb
UnVdyrtGwSjdlDdC/FhUbM5xwEtWLlJEhAYMXbP/eb3yIyhCs1ZJc/ykj+s1bNqCXa8jW6jqG6vD
cQMZXPVLNfy+/r3muft9sBdx1I9xvIp+VN1Ngy3eujrGa/aM05QtFQ/xKu50KRZzK7E9kJyAePAx
VudZLnVGlkal+XcjNt5C423NwP9TYyNEy2floECXjD94efJOg0PKiDo+SZw0PgvY9yjry3KSY9cV
DeD78LS+9QYzd+Ji2hfZXVtjolKXiIZjB1VxP6zSvdDFjW0k5i0vDJTr49gWslerycOzF1bNOYoC
fy/oxs+kwSUta0Tz3k+RZa6CON+6Joa7uRmeZIrQttaj3VH2evwUCbr5msKNHLc40PfWxh+D4bXX
MbuIgqi9EWq0GVSsppSN1YZ3Jko3WyXHbIgWnHEiUSf4q8gp/rm43sSZ3tqtiwWtRDZ9rWLVpHSp
6tu4wzxrIIMa7aMg1gBq+K5iHD2qVUSVMyqsWyvKEBUPKxmlYpQU9qqEo10+aVKp+XOXDw99hq9g
XR9VpfpuZH6A6HOHI039WKjtDTrzGMGljwaKFZ0mO6aKnVA2VjtBFt6aFlRcjmlFHO6SEfUZRXs1
lfhhkLMvfYPRUt3hmqDZwFhDu8uyWw+1SDTFg40eNU/9ALU61n6kEmLEei0fcOdENJr2eNfdBWhS
W6p3h+H91tfTblvlXbQRWvWct/1PLKvfylCvHRySaAarrW6rUowPSCDiZZ9OTmcKUk9CCcQIyxjx
hpbjUw17aBuHHYbGLkhMtxrfEPdGvbMovplDeh6LEYt5K0s2oE5gUQ3Wn6L2HCltf3Zj6uILD1y1
qE/Q/G/iRjrVaosYPYSM3RBpORrpwlsLHd5W9RSLrlF9wcvUDmMqUEO3q/MKoxpt2GF7b6BdP1ob
mjFopqnmXZ2mJ2x6dNroeNK2cOC3UTIo2zD3kbswQVd24jnv8KEUh/Ct9oXfZazLO2zF8TfSbCja
J3mo9+lgIkxf1j68Bf8BBCi4XsgEsXxOW/NbgZCTUsp7UtDJKhVcjINdJmGr7mNFm0PsAJqGd4eO
Gb2lPJWVYKeB/Ijx2E5NjFcvH7qbLOyCjdn3z+kwnvV2vIs861VGex3kPh4D7cuInvkg1Cnq/Zmd
S8IRYYudnGJIkkojVnrZThwQXE8zaWua6a+mFDeJHv/sC2WP4vY5LnwobRlehWGSIXFeQOOpHjJf
/ZvlyhuzfW9iddZnmKA2mC3I450ck4m9TtxbvpQ4oShjgiBBxYyBvwHaH5P8MZIwLO9K/0YL1N+W
hMW5ZByjpjuWpX4YAgqRKmDrAN/OEJUmfNkCRw2DyG6F9IsXdwcraE4CrhWjEDxbGDQCGPzeqt7k
zYI5t5u4J2+QwdKb1tYSegTeDAmgGy+zWPeO6uAe5BGdJ/zpDn5fvhlldGu0WI73lA10a9hh231K
ewHTcvEl56ouZzkcO42KhhzYYho/4ExSO6pQogmaxX+KoD2rYrFLNPmUR5bMGpEwxMuZ1rILyk2q
W2CLS9S8i1B/bKus2OgdrQ5Pwi2tru7DSO8R4kMrXBJibReN9BkDGc8fow2/oHv0algS1Zs6eSoa
0PSu/ivtsWCqS3agEEUVOSFs7RqsJ05ZWfYtQPfvS+mNgdO00t+21jERsJLJucn0j0HR7LmD4fKB
O/J5KEWML33MRGl4bUC6R4hkmvlt1vTRLg2HF0prwjbU5Bu5T88UCr8NYZc4gQ6VvJTrGz2Rf/s4
9W6HTjAAydenuAj/1GjRbHGX2gYmSnZjP7n1YBt+KxSCecPv1A5ZkMHw9714rxbD/yPtu5rkho1u
fxGrmEG+Mg4nbI56YUkriTln/vrvYH3tncXQg2u7VPaD5VIPQKC70X36nL953xwKUzzqpXJqGvIE
JafnXMOEiSYNjS3DO0AvDrLA6Qy9mS7eZXWdIAFQgF7IB8ia60cza2/wLwXiSJ7bST1Uk/oog+k9
hurPSYNTuG0SiEho6EKCrnT6qU76YxR3iEAznEMuJaM95bHwayzbH02St05WjcTC371Mi2HYdakt
D5NZn5pF9dQ54z3xtyKyiXxYBy8R8lY2IsdhKnZDTgVg5jKQmtihinTyotzOjYoGd+ZfTzYuGnw0
IJ/boxWHsyx81YgJRD/sDTGGRgHfA6ariN6S+V0bqdpBetvXCbRDB2iBcSAFW7YRjgA4RkPYACsS
k9aZmE4wiwiyL0lNpcfqw1x0HhUYHyswoyWVeWxxclu09RsJAjJ1/3598TST+p6MwCwG7UU8e9TL
59baN5JaiHoHBQhocqs/lPHhuoGLMjAtu+LxAZAeZilA+MTkjBCmIgBkSr0n7KATDLZDsHpBhAhk
fVBRtfQ76JFZJegORQup1750Yzd05R89j3rm8gWEn0GbVnTURwU85ftHnupkraFu2HslCZTwvQpP
+Xx/fakbzx9UmFHvxj+PRPKiWmRAcD2S+3TwtEfKXJA7tDCKJicqKxYQl9YSdEcAUk/Djtu4uLwz
30yzTepKSFFEKmB6vQ1P2lsMn+n2rxlmrssb0cP/jMnn4pa88/DLl+fnu10mmZWXNU5laneUH8b2
oGW8l+sFzOCzbP+1qRpzO7UqV5o1gubyDNUxZ/hJwcQCKmPZ07gX7odgBraWV/a7ILihRjHZAIAU
wA2Ys6Pbfe4SspDEvY5lxQFx4kDypCO0xrzG1zCSZjWn7Nm01cfBgQbVId/Xzz00BJ+hqxq6nCNF
j+X3+/n9hzBlukyTR1Wr6OprIRB68CMKK1ibO5U2RtU/zUIOULdwFzm/VRIQ2YqQrkfa+ac2io+R
pANUScWbJdRdPKjuExkncTI4j7WtL4RpBhU1DDredvHqV6RklZs4Gr31kYIyhhuCl/EvylqDDJEO
p/c+FdR0rm/Nxon/ZpWezLNPtAha0gijMACUNDrVMoK/5iTj45C4dUj457qxy6oUQgT+yADNYWyJ
LTpXJhEKrcEbjfTgMWpKhNK3uW6h3PYrB+ishVLRdYMbvgQWaZsdMzagPmcrNouckD6HXqRXvGBC
XDgqT2CyS6zZyQ7t4yzZH5BiXW8WkALxAQWXlxq2DYBMFYRguG3m9JsKWrpQeGm8lsrwaBDsFTnL
u/TG3y0wx1qdFyiHL9TCBMny5KZLf+oKDx5+aQR3B6wXyCTQXb2Y6OlJLgN3Wg1eFr1N7YJpgNoS
87frH+pyr74bYdzTCDBBl0X14OWjeVCSxeqikuMEtE0bQDmCGRP/uYD8Gik465D5g2e/lx6kDHo5
zYQceEUFzhrr/GMQ5idBlo5LLUNwrxVBzyMPIkYyxZtapEphotQf1lL7UMgwgVxZUe1hgeIQydTR
Xk0VNS4op6EY6coDXJ7evTRj9VMXyyAU1RkPyAgznmIIAbXUKfrkT22Kdjv2f6bQ+KlgkGbo5AV+
CXrL1RL6IkT1rLWhPGDx+jMm4amdCUKh5MUyuRViQ/bibAxtuJS3aILA8dg8SnFzxKDZz2mRB+ho
dzFvC7fcKJJ2jDHTPWRPdApKF73QMO86d4aNuUPPMMGNP3CSqY0iHQ7DmRnmWI+1PrVaJiIaetEO
kneNDa3OyB9dDBU3Lh5yvE7vZ7HoIj6cWWTSGmWsV7krJSys1TDKpCinCIxUU636ozIDRClDcQtE
hH629ILb6EJQtM3tHEGmKRq717XLIVzbi48rGNFBxj7fqZ14SuUOyLM+eixz+eX6bfnsZDG/F9Vu
FT4UCFpg6phsEMq1falX+uCZi/gEkVGnFDSHmGocgGUZsGsVSjSJp4TNU1ZBbDAW/IgYD+AdT20w
hkM0uVFzqP4Kj8uSPFz/bVsBBccDOGxAMYAxpe7kLKBoiyE2awlIdDiLyR5ary8ZgZR6XUAjMikg
hJuvo8Dxg1s2FQVJBo6mIotst2Mwxm6uKQzbHA+NUrhi2WBgGHznKyrOqcaxtrn75+ZoP+JsiaIq
iFmmh4OnZ/2zSdrdVMevqDae6gVCZRU0gNu4e0jjNmgiiGQa4nNJhBsNMmkWWYUMHM5ZsJS6PyzZ
7+ubf9kJwQvhLIdgNn9qulKBZOLoUbXVor6bl8kmeu9TPcTrlui/xJ5AdELQZQV/IsHD6/seDJBR
xMRWMnqYzQbBH8roH4rE01m4zBewnC8jLKNYmBsFxipSiIKYfl+8pXLozqgCGAtK9Qmx5FS3r6/q
Ys4RGauMEGdqugZcP5o835el5yQcoWA5AhfbowRGnFkBXbN+R8DOARFOlBpBLe/0IBDM7jRb5JJF
b8Sob/YZ16dWfVlXA7aVhMHSvxdL+F98t/MFMt8tHOccJH4wIEPLodT2VXcyuMzaF2QJzDbqDFqo
WUlSR1WGcxgkD5R8DkQCKMFb0sF0O6T7wuygIhhbJLj+/eivZ0/l2erYnq6KUgzmJvD5DKPwwrgH
YdvwWiJCibV5U83FqdPbp3bkwfc4X02Xv58akguJUUH329PgVkFBJBQ89ZSN7uq3g6kzHl8zu6bH
8ClMWNANgu5Hf1D8Ieh9Li0ybzH078+8mz6NuWyg/OilUPNCXhndY+TxpnFWG2p+h/EH5Il4EoK8
z8a4LQgqFI0Knl+PIr6kXb/LAkg585nK6Xe4djwYxz0PIPDMU9ih1D/tHfieT+aJPq2Az3jkIfe2
gpKKGRPMZIFsBk+Q7/tYFDCErhuucothiPhtgrx7OGg7QwtK7uyVvOX5z60xXw3KwLU8AO/uCZP+
CpTXTmibF3UeU2hSFgIaAJASnvP8jwLarDhrSnQB19hFEXtnQHlS1Qg6DP3PiqwvlaYDTVfGaCjM
j0IiHiOheVKj9A0VZ8HqJXPx5LS4a0adU/jZCimo+cg6qNTR+mYvL4pokCMfsIRlTJyEpPcdAVd+
q3KAY1vnGzpY4F0A9EkD+un7d6kHeUGzroaZ/HFQDqBB4bjYrfwVlSuwLeDVBKQkCxJdpLkZ+3Aa
Mcg4O3lqUW2Bz8LV0fByPo/5VpQ8N8d4H4z0gkWlhjnKYy7bndX40DT9BWZVK+9sdMg+I9ao23po
/6dUZdTRn9tmDrlSyrlS6+A8IaMC9ldaX3VlHPS4fZl7CLYKk5PlnXfdy29+wbP9Zc66HOp51cxY
sDhg2EGerXx6+t8sMA4pjRcordAvmGXCs4Amkb6Ov6+b2CqOfds6xhlBECiWgXqA07s3j9CmvzM9
CE9rRxAlgCVQ2iWn+RXYv+iHaReBsA9DKHxbvYmkg/v8ueylf/+KTNZTLUlYGjKWi/fOMS3s/CMC
oLKyZJvqw1H+uRaHaLSA4zDeptvMCQuL5y43PyqKylCs0GnKx1xLwBznLB6xHWmX2qXyXha8GuiW
fwG5zD8tsBDmJg11MunUAvmjzb816SQaPFDZBQbx80KcGWEquYoak3mKF2Qgs9U7hQ5KPWQ/XuZ/
KK03uwBp83lC6SVjw9r5whgHsEIVuzHByvSPsBaYXmevOzT1oNfXvLfcsu5mdgepDwiMoK6Gjgtz
XEpzlsdREmHvfvQGV3QhQYNeS/2e3WOo/2N0I6gF2vIrNLeu35nNLwhomSlh7gOAHOZadk1sJM2I
ha5a9EdLMe87hJCrH/9cN7OZbAF7+y87zNXUKn3OjXUdPcmMC3udxec6k1DfkQG3GkW1s6quP8hJ
7Y/L/A50Su9f/wFbqYMGjhHQxKHOctHsGdN2GUtRRvmjEP8UBFSskzjH8K0CpNWzXSppHIObT1oA
BSkZOyoKF/p/E/Xi7ajCpYKbWlgpw+14lztKauPWA2nxJviFp837DI7K580WbC73zDjz6JnBrVmj
5jJ6sTofmwTt1M5MooMsZZlVxaXgFMIgude3eDtIGwAQ4SChm3VRMyjrvDFKk770JhDvDz7IkDUo
1gqguAQNFcfbb1b3tTNzzJGCNPmAsXuYo0LV0NcCr2GDqqMrvESj1d7Q2n6O6Q1i8VpL3IXS3T/L
57U4UvOewDKtpoUvtO2jIifI3lGP8Xgtn23/d7ZO5lv2jVqlBVjZIFYgeUtnqQYYCClpsWQ370pj
VXSymjeguNH/RQA7s8oED7z7zHTVYFXcjwE54PBait/eiBZG94L/7eCwRQl9GEgUp7CVBuXTJ53v
oxpQkYbhrn3mRcVNj/e1MMKEk7yd10Xv8PFKc3V7tTgUcuzmIY+mgndICBNCOkgNFdL6/xaluvMO
jTnLeKMTfBDStK9v4fZ9/9fVY/GPNWmqtFUIYsekQIr2uU1Spy8CSi9IsoTDwEE//UVwPNtBmnec
Hf+pELN4KrGy0HjrmkAD62Fo3KXgbdIkZDpLZM+YF/vfFsjEKTNNp4hk+Go1OCHr7F2uB4CwITuh
3qIyyAmKFzNpqqHrUNAAeR6mlDBiweTgsrn0mdEBWifdUhnEZr/uRkjTonPQ2yJuG+/zXfgyBAi0
s0BNgaEoPG7Z6rOw1LW5pqT0WmO97Tr5ZFYTmmsLpL+mSG1/VXmlOFLX6IC5r2Qfi6H5ni1DcxTM
RL0TAJ1D4w/F0YH3MLgIYzR0YXpAQ8NZUkGbxfiBdJkF0FI2QE0P1RsKbTW43zKnX4bEE/pVd/Uq
eunlwgFUa1fMYWNnSvxXJYtgN92Kt4QJvnNz1HJXl5vVrTugOa6fDPatBjFHEbBfE3gkvA0vVLuK
LiRDqKJjR6rbclpf4sFLo8bSkhsjmr0mNTn2aFg5P/3UHpJpVQXdBkL754adnf4REijNmgIY02oL
Kkdxb0sQ9Ha1RiRWNcUt5+Bf+BFqTwWjANgwkZFi+uD7bZuFeDVD1KowQ62DvDrbCy6BbvTegJB0
64Ps6fp2Xpx9xt5nJne2vk7OzWyN+gbBjSg2AbRAeVhuyX10p3vpfWhrT9cNfhIRsRv6mSZB7A3Y
Y5YuxZDbRIyNsfHA/BbZvTl+ZGkP/RJl9sooSn0lj817HbJvu1WsI6C9wtwDWK22zVoHOZ48xFaU
SxComyuAdXrJrgHoXAFg2kGHfbXKNAVF0KR1911uYsq0ynU7ksYjoJ9enoGBTTSzZDcTKXoioSqA
sxulxm5QJuf6OqlXvLZMJoyXWdehrz2Ac22qwYuiyACLLrvrNjbOpgp1WrC5iyjEACry/ayQuWoS
LUVvXux6hIGHub9LctVKirfrdtgYijOiogKH0TO0KlD4YewkfdRlIKMG/jfud0pLwOBrPIgN+XPd
DBvVqBmk7ChdicjaL8AuGUgpe6nFcrTqaciDwZDdFoADENrUJS+p29q6c1vM52nRaIqlxKy9Vf3d
A0JrGNFOBaa2k3gTExsHAQgsMNzKwNXJF03zMmsUkk9A9enRfTKiqflffJzzf59JPIYlNUlR4t/P
tRd0rywyY9xRyHh+gv4zzHkGoAx8AUj2cRJYvxTpU74mBB9nwNBKLVWggguK6VabPuJ5V7W1BdQz
Mi0/RwyLo7/XT4b02QBgzUOkGG4YlWCohjMJgd6FZSGMICAVZOO4iOgkKfJSu0legKeyTufbMK8F
azIE7YgBslMslX5thiCEB8yow1CD1QFfZTdxjaYmTnNvkVBcvGSJQag8yxrazG0PiIlkwrkYDxBQ
AlOyNr51ZDz2c3joZDGQxRHzGErsidr0ntWRnebzCxrf92QJ32R5OM7oae8h171YEsYUQjkebTmW
fzb58jtplfss7e7EuvQWXXtWhPIXVHUzFN/WH4Wmlp6yYPCrRX1Iy9dgmKUUmPxE76wwrE66ESqO
Ic2/gL0erTWCEJEhFJYiDgcyaBhsT/PwlKq5dgcsUupm4AZEb6gdj7FqBuAOddalAHWZUdZOrEYB
oPygv1bM5nZcI2PXFnO9J01BAs0Ufspi642AMR2zta0DXS8GS8UEhCACMpgKy11tlvJu1kA5OCd1
i1E1IJ/WtpUwV4FB87wXT71Uoc8HjOzPuS00y0gLVFDHFqlU1dxqhRndGFLyGC950PWgyIbntroE
WGwoKcT4/yDAxpjeENYS56wzH+J8Ok4r2VXVfFcY61O5dgcA+z1zmj+KnmRAbbf3kVk+l3nxJuYi
JLvBnGHobZD02mLHhRo7KukjS4NWld+0RMA8AwQS2rSAopN2F0WdNwvApqekc5oYbxBFGx2tbcCj
JaY7Ia9iS5hUMIcahR8pyYkYza+OEFdSYrCXpt4i629tO0ReEYae0veaH5mSLfalR7K4fNdjvXEW
fXazRV4sUR/eMkGFIN0I1YRJaIDMjDXJAnToP5dvA+E0wLT4AyFzSFgxaW0sxfhHZaHBOyu7UZxo
T0kwKxCy0GFanu7Nhpv7Zoz+/VkekSpFUqlYj7fUph13uTVlvGb2RYsGAQIq9SCORVOIssYxcQjB
IwFynGBB+IxuWqx/xTw0XVUf0ztTgc4HINQ3gH6mttzHxr20zLltttkUrMN8qiIJR78jaFjM2V3b
qDdKpM8HiUozgmZeT4+ZLoxP6qpHfp5o06lJQE+aVYt0aEJ0JZNUe73u1TZiEIbYTIzfE4zUXcQ7
Mqxya8qk9ap8LxeV24N+hZ76xuRxZF1+HMzdI61EJwMjeypbqinwti87vZ+8PBp9slR+K3Ki0EYe
SU2gpKiCuRrgMOawYSqoiMpynLx1sKA26XSW8ovWSfIGbHCF8//xiKJf+3tIgEVZolA0Q6Qabd9P
HPolgMIjtKJQItr9EzhXg+w4HccTv762uX9npuiXPDvcbbqGIyZtJk+OmqfCqHeZpPA28CLAgnuF
HnDULOmT43N09MyGDA+py4VEtSyxnAAzuLv2kIMHCJj8R17D4gKmgckoipLFy0bHH3T8v68IdyHS
gXCCKKyLQaJjcoPM314lu2us2MHL3pfsBAqsfnoaTzW/RU5Pw7dvx5hnkpbKFHoSmlQ61LTaAGJA
D6Aovu883UKRxo8cnrKewhYx2PUyxzMPMQI4rhBgVSZx30faTTqCGs5Ydlm03Jhzi7Hy5Who481c
qHswYfjiCvYzs/N1pblZEvlOLuO3dYqk3dQpfpKliZWsilVWAMbWJiarSqjmohkM/sOocgQ5PU6t
vtczaXKJVvpTXbu4g7t66XxFQLoxCacoSW1RazFrQ57XfPbDLueGgAsXw+wz45Wzdu2HbPkUSB0d
8aX05lfBFu/k1ErswaHirOVsAaK5/r7u2i6qmOx+M5dTKjFaCNUuiCgfshcxt2K7saGv8Wv1aaEv
XyGj/p9W+liTzCUtMEZaGGMNk4Vok+Fv3P5tJC6dyfY1/bo4TDHYSGWxW1fovJqd9qJp8y3esztF
ymJbT9YSgKfUg9oH2GNDd1CLYC6U06IIPGdx4ZCY72p8v74VZp6VIZWpfrTmYWb1H6MIkPypAqp8
FDnqiasbxjtLTGWiD/WyNZYpRLtV30Pn5JAdon34O7Ep32d46P32RN55acVlXPm+0oueYwx9eCBD
E4z6ycGQQ0cY8GDMzQEOHGHOdiR2moDWKE1+TCRpwKW/1E7dKKU9rN1qXz/VnF03GadZjkCTFhVu
E6qv1oqvXegcDgh6La74RZPxi5jt6/UmQhDQlQxgdKSqMnRglpxT0uUthPGGUdsC3jibECvGfGUi
JBb69db1vbosZDEfjv6Gs3iWmLGsAomX+lBPnz1gRJRfgMlQTWjlr2Lzm6q8NTEeJyqrUGgNrGlY
ayfJfht66nGWtPl1QC2EKSDwRRssC8804wmVgGbKX/blU3tXx1aLRH4BojH8iMDzDuWx9VF+5baE
Nn3Ol112qGoq2wqHHFsJnprlpX4vH4WbEQRKa2JPt4nHvXObwfLMHnPOpWjFfHEBHwcAzt/mJUGB
7Bm0hG76Mj9QGE5BO18OuZMtyED71zd508uc2WZuQBRl2WpKsG1UmH2vwKRapTaJ6Gz14Fw3tZ0E
ndlirgFEpuN60qBX074ZkJUqIKMGlV+Q0Un3mb6T7oWfEdSgNXxZHYy8dASTd0mohYv7fvYL2EsC
retENMvUr+teArgteSV1plJM/F5sTag0mRliSlbcArE72DGoxixZMH6Uifk7WbiDKpt7D0IkVNYN
TBix9cQ0V0utryHNQbLcMSHlKa5HZbkt6+frG795j87sMN9Ym5FcVdDn8nsZ04AoaYzCjZDwKFB5
t4ZxCIDYSYWgQ6SucycX/A9OSbFcsw3aMd8ooM53fVG8S0M398zfSTnpOh3VOFBd4hjF6MQNQRv7
lTlbpZk7vVHYQzNzDtDmTp6dHyYb6ZJV0sYIRpNZ/JNpq0OU2NdrlROWLttC1Jmf2WHyjTIrs0LL
IXBB0Q3oMs4HUu0bOMI7+ATckMwTUldJLTPx0YEvOA/lz8fj5TWhs2BgR8Gbj1lmv7So8cVIdzoX
Y/5BdciD9bjclPjvwS98+XG5q+7pxVXBQC57VDMMo3G+YrW+4mp7RQNAAPyjTsLrRv0bF/L1y5iN
mfqKDJ0R0l8meeqz8gs9CjG1wt5ePMXtHgUnfq4d832ILCWYuGrD2uaVRevynzvDJGVCZVR4leBL
hFMHPP9avpu56KeTcQzH6k8fpfdmHbsFKmKtMbpCKXlipH5EZD4tle4Vbb7gDRNjlL4A9xNQFXqR
H0rZ+DHGZaD20l4Cwj0qWxcDeu9ZqO6majjVswLOhgqyEnX6PHTxaYnRPMpSd57wcouNt6KoAjxy
j70BtkfKQRS3RkDU5TSvpg1alH1lZDYkFbwkDw9hOzi9AOHMqtwbjbAbzPKN5OAM0TBOWlZ2M4pI
trqZkwJtJ5ZfO8fysgltVtRjPNP3tu6n77mTx59PX90CdUd/E+/X6b+6rP/6VjITVkmP2QFhQBgX
l+cBFXooFFnt9L+ui3Gu0jwbwxh3CcSSRVu2wbVbeWn4eTMUd9lpv9Vyd93z0dt35XZ+Tt6feb4G
5CRDviAtGieolJcdSujwAcXDGuWemZecqE1v1DVrTMjMe3kSYn2CGLT2ZzJfp8IC+zMBk2wdeYLg
X18a95QwQSSWe2GA+AZ2E6Vuqw86v0AQKUD8gUpF6uJocyzylseEkRpNq7RN8AKIxCDKPqbyZsrd
QW7Q5bgFfRlnMy+RCJ+O/etMMp41BQCh1FpkzW03HuVF8Nco9FdJ/1VnY2y3eeR1Dd5bY/kKgWjf
DEHKUivE1pIhMFLpXe7Ul+s7znFoMuNQQVvQga3XSDEjMdg9BCu18K5tIXpSNry1bydfRMUAFgRs
LjTwMqi0E3BLpX6DGtjq6HaWUfJJuwpAyfMn3/OAT/RkXp7cL3vMp52neRYnaPf6UYL6uCCsJ8hU
v17fvn9zYL+MMB9UIVKmdeunW5vc8a68HXyqQ927ZN8/yAeJJ8LIWxTzvcJEnOUeWbtfxFD+kJ97
3P/rS/oEpV7s21e6yMJz2lRcRWNAjFXvIY/ri3b3oO+JF94vLtkle90xT/1LfSOcQPuUBEgAnNht
Xkuf9y7aXOrZ76B/f+bnSrQewT2FJEhNysFNR+2thkfnrHY71TqzwngcNekVcSogdq9ZozMAAt39
rL1kP+8QMH7Q4llvz38SjytCv5lKntllTmdkDuvaq/Dixmn5a+zXY2cDd+g2xyRYIPJit/ay49JK
bF7BM6PMae3XJRzWCleCKt9PvnSA6BBGBSnYEeCOQ8abk9quS54ZZI6rDPo5TLH3kDc8FuB46XDr
MZ3oDF6bWzp0dh/ynbjjktzylslkaZEG8dchhVOboE+iHSlTMKWbSX5jNt3JbR64Ydurf62SnR4E
/YQorhHILjtXtCnCsvqTPUd+h4pvZJc/SltzePhc3i1l5+vEKtKEMEJ2E2Wtv6KiLoYKpIiHoKlC
Fz1mp8zbfan3j3rSo7Maueh4vJp6Fkz6Yi8YRAWziFeHoWv2mGtEj3SyQB/uiZP2ilcchnEn/ZcM
FoCIrDyfuRlzzraLudhtpy+SMa1IzO6VoHXUvYLqZugAzHyXBCuuXOkmHu+9yLlvbE8O6EChkaoW
mXsVP0UQ0pVz9bCCx++69+SZYa51FkIGtjaF2B/D51oN0gqw+/frJra3DzJwmGcAnRmb16LhWHZp
iYxzChtXXI2/cl6dKmF9rgqJIzr3b7zjly0muy1FNeqzGbFAHPGd2t/LKbbzx8xw9bvWnY55ZKWH
rrbgrCyds5PboRWz4f9cJ73l5/5fLJUqrD/felQXHsR+itV5q90FIKCENnX48/q+/ptr/GWQOZdp
L0kUw4DEOgUmtC2ezDTECKQUBrOa7nJFCOZaMYEDWXZqF71p0RzS59WtPESxpREFbyq47us/avs8
ff0m+vdnm1AYap+LBM0xVZlvkykR/KYJwQakZSXnW/MsMSe36JuqFmRYiuv+LUwxrNsNNxl3nnu7
UH32WZkYNFZz0/RKnSHgTq4CPiOAt8FP3/5cnvi6Uds5xNf2MfFHUpJeTmJ4yXZAfFcwrlbxTg3P
BBNsUhC7tnE4Q2DXW1yIYd3nj9GetuKJP/qdYPOJ1C+41T5bbwAwyCjOmOgnMyZLiLgaZYpVGT+W
BZG8wMjCCIJNq9/FsTXuIp+csqcU3GrTLsRTzaZ8QcuOO8WwHWf/9TvYZlEaQvU1HvGamT+UN0xV
7Uw3OUr7KqAQBFSsnet34WJqglk32xAqhkSeZXMIwYo1gZnGXhqtuJFBnyuUwxPVlLTSIv2piCD8
Uaa5BxUjOsvXf8P21/5aMuMQQTGtTqaM2FXNsg0CUKvMOYXNf3NBvkwwfi+Dfg/mUTQ8ydLeNjCQ
2rW/iqJ0ylV3AgEP8GVEJ2CEUKYz8LTXt53Al226/DN302uFnCUTTlbTvmjrgzgf5PXjf9tBxqNN
lan2aQtowNqUN5FQgvpg4vB+b6edKgamcUNA48ZCsQyMMiy1sEIa2V49xZOeEldwRzsZUa9sLXo2
QYt7fVnUk1y8ms5MMjtH0lqJF5Cl+EV7QypA8NRAHh5AyYweKWZTlp53GTZP4plBZh+rqcoE5IC0
RvwPOYyZXv7QKXfrHljyfRLiOXN9jTyTTIgoNVWKOx2Pz678qIcepL8P1w1cDDJ+3nCigUYRs+iY
NmCCQ1yV4tqkeE6r/nwE9UDQuuYePLQ2bybkc+bz4nudWWIig6lPfTeHaHylenZsZuWpJgogybKl
692xgmiQmiy+WfZHvA9PfQQeVLxetFF80aX2EBohVBjAztmNw00sNHa5Dhr6DSs4y4XhbsawApnJ
qS+HUyJE7yHpoR3d/Ur6ESyYcntXRdMDYNCBTiKHZKXTQO95KEW3TTUvMqdjIXbPuqAe4jDzQDGt
WykBP445d08C4L/xPB76Gcy+kW6LpAq6ZnmQevmUN8MujMf7Mp0f1Vz+SOdpP0h9kGY6rzW/nSud
bR8TgrooBmQw6VNfUoZdFqVOKQIDEILw0lC8dEz8SG6fNFI6YQOy8yQ2/azSbkY12xkpwKedAPwO
5+xs+q6vn8QKhak6WcyFoAGVBgnm+OzOrnzjdxXvBKjPmxgHXed7fjDm7QRLniBoS5mqDbqatCVR
Um3D34VP3AT6hrKD2fen4aAEnKXS0vWVw6vK3910TFZzrgEz9MtjG4CWf1e7GdrDAKZw7/x2ODrb
ViYcqcNUo8SNcESBciPAY2BQsxMIiClucsurUGy+bc6MMV4UkO4EioaoilTjQy6/ChG4i1KQmqsp
z33SLbq2hYz7LPVZnyBcRDtJ2c2KXjTS0MYxbienx+HZ8YqR3G1kfCcGHkYNmGo0v50F47u5Uzz3
O82d7XjX+lppc04I7zIwjlROJVDDpng8zV7oa5k94EW/73fAi2KG7El0UrdUreHXf1WzO/t+F14V
OPMcEC0/SwB0iyB1iCmu60ujnuXah2M8T9kW/Ro3eKdgIOKBtiMVv3pS+dw7m8HuayksCqSFnkiq
VrDTfqhAK9xRPc8I15rcmwRgkB4wBR6kjnP6NaZjpZK4U80Y11rXs90iF+6yhLEF4dhTns/u9W38
LBNc2UeN8SGLUCpTDJjtZ+ETAGI7N6xqb3qZi/juaXtaK2vd+CHCTGbiIaNZCOdLXvAy/CPaQ5Zc
B9gXGm/MHRTKmizR/PkTwnvlFpDJnzPqoKljOLNddh7BaDvAA7yVb9+NL7PMVcynNA1nE05G9Q2K
rPsFERALNKtOskMHzZ081WvwA+B6blSUJ3vMFJuO7POgN5sZI/n6GcwVVUoSyyCSRwgdcrcDhWgk
D1aJbmgEtrGquBcAcrz+zbfz4jOTzPUsRx1EMfOnL4cGAYZvdqUXOrqDpyMFanSPfHTT9jX6WiVz
XZOYdJpAcWK1uSvlnwR1xuuL4hhgJypzXRGgxg6wggTNk0L6u2g5x8K2x/nXEj6fpWePoihNmnod
UDVX/fUo7fRAg+hcvucSmW1f/y87zI2c+6zFYDLOZevUx+SlPE4vFMeLiVS7XYBWAlN67oJdlPfg
5NyHz0Lc2fow0aLpi4nQpD2uHvHyWyRMIMD89Q8mptYWX6XJKjhWeUbpZz0zaiwdyHMqZPr5/NqU
HzMGphqeogDPBv37MxtiVK39KmBDmxFpmY5RTRULzHiEw5eDMrSr+3WtPv3cmZ28KCID8+J4sf81
b9MgfaLxPXIxBqfcRPfaIXZMu0Jx4oa2WeRDctvAqSTOsIseeQGYd4YYp1KaaVOWE9pZBibver21
he65XQUIRfyn3DaM8/5ksj5b9KANPdQpcCvmTnEUyI6kxUNdr5y7x3NZn4igMzNdX0nKSCsS2Usc
ACTjKq+Rq7l9blXO7MqYmeCVmbZbKwawKjIkR8Fqw2S8cz6kUpjjmUsrlI1rPopoVz91uIj57fJs
BMutfgvsN9kXgD3Zzc4MBnt55YWHTb929iuYC1J1SxNGNcIDmY2TiJSKStdcd53b5f0zG8wFWTEb
AQVMnJbOHV4UxVY+op2C95IxuB+rvbr6IfkNQfHG4vq6zRfMmWUmBoO9WAYHw5gB20urF40vuB/U
raZ7brinbvMi0TkzxVyJYci1BIwUQLAAoWNWlvoi/m3vEjd0gNMheKYhG7bSe9H5xNfuMGlKdXo5
O837EUzkbcywjBSJ3hbk4xAefxbc7p1mGhAHaizp/bo53tlhgu7YxkNjiDjBcT9Zw/wm6gHHAN20
K5tqMISpMigDzbgq0E5LkSrOCpSGR9EL1/4pMoxXWY/dJSJBExpekrSiBdo4u5Hqd+iG/R9p37Xk
OK4t+0WMIAjaV1pJJalcd7kXRlsa0Hvy62+y5p5dKhRH2CfOy0TM9EQvAQQWlsmVeZMMfWVby7Cv
mXUXNSpEyiR1RzDXoWYlSIWaYIgNh82JE6mgkgMZZMcKD1K5t5E67ZIWgkN6CoGiCYT99gg4DSgL
k1NYNSe1WXatsbh5AvnzKZEx6dqMr5MSEU8yJoykSsmhhAJRr45uqHSu1ib+WEFd5vrmbD47HwfO
5ML4NDJSszex++YMr99ZkqNUC3g6EunhuqHtRsCFpfXUXThHIAaZOoXvLbIwGH4tPsQNPeX7hDY7
Kp5n8PcXOy1YkVPKsb+tTuZPNAQEq92u2V38CM5dNq069GaG+wXqZrs9FyhH0MA6iHPo7TMHrDQ4
nIEf4istSRo2AzTHMUahDycEEBiVbstdAdXOFizzGigsrm/vdn5ifhjkthcCZfEyhO1aRtaWux5P
jo7JKqTuQXdIlQMQU1CyS3d4ZF3R+M9mcnBhmtvUsWnaeMoAnIi16DVWwdpvzc0NA8EFqCMcIql+
llRP19e7GTtc2ORenB4ChAZWjP1lIAKBKJ8EyDsQVLZW/Llu6QuX5HvwcGGKe3hYVRjVHOLh6dw6
s9W3YeUBdXwozr6p0Jt1zL1+xB1FqT59m87ZQ4E0lPmiatN2i/niZ3CvEJjG2CSHCBDJY+81+8KH
V/YxFXxQ/LXHLGqYiTaYe4loPi6dOQEnksffignaMVZ/a+WHRNZ+CvZ3+3n9OLnccwMp0ZiScV4H
1pDUEntZGwNu6lpnHVOBxts/oWhyCww5+5mCkPT0f10r9wRZtbzQrmQYD0zfuu4xaUZXlo9mHIti
mO2bYoGFF52eVY3msw+koRZBbAKV6AQH6UQqewVyWTZE+26hMTe/RntIVzY/iDcFiS9a5XYVxfyP
dT77jMyYldKA3Kl6yZ+Ij4FXkAsEirfsJE93a9Cvo/Ok/CaAki0Yte1/isBO24/Nxw/gHhsJYobA
SKzBaiof5E5/lCwtkFkk8oWrw/n64H/Y4X1hv4oZjO9Pzex1d8XvNmBB8Xftpxn6f8G5th3CfNjj
HGDR60C5xAiYNCO2VYlCl09yrt8SkQnO37VFnEyLBJgYZtcghVo4EKa8bkH0cTg3Zw5ZYfQZhYXk
Ocp/NfJrjVGY6za2GxAXR5BzYlkiGb084f2NflT7+ZCf09fWXmtokFsz97LL/PZZ9OiLFsZ5sg5k
S7nZ4ynuzO9Q7LBNmtgh2tLXlyaywnmxsIdebK1gZUZb3oYru0SdH6eSedfNiM4B50EmI+zBz4yj
PSzasaWLK1dMAK7ZTmM/PhI//jBR9KbiFg9eCIrQH8u7Mx5+Jt/bXwUJrKD0s2A0/Ovr2k7vQGmx
Kg0SaENwX6ksWTz3GuKXUn0BT4RyULwajysc0r6czskROr+zL7vvvJqCu7X56S5Mc5+uKsDaRlOc
fKr/WjTIbGt/mkJEXrwZEF4Y4T5cGM4mVIzRwy2GwjPmZ0ga2PFkugRAbNFVFm0mn/FIo9IYyQhj
HRhYqY8w96Y+gYfvxILGI05jW2DfCKSdECm8GTV8rJJPJ5QqtZpRQtF2bTCOZzDOHsjOOsuv9LRK
HEzfS9Qo9qJev+ADmpy/H1qjnqZaRn2OQYF3+ZXVnd0CeSY4opt372Jx9PPrjTQ11NsG72fp9TF0
Iqkb+8VPI7crb12c8Qeis8F1myKTnNuf0XvWpqhhGK9gNgnvukk0vrf+6C9v5cWi1r29SMvAQ9cQ
tkJc5APmh32kC3b8tDgh+C0T19qLQoDtDAzzoxSDFZoMguvP9uC8soZWcC5qgKk4hx3WEjUyBOFI
xRd5uve4/cIS/9aQRC4gxIIStRXuC+gKmn1xG8f6WTOTxwT8HnOXejNVzjqy3t6Qb6Zkcc0h3XUt
pHeV1k1l4zFThu/KWAoilO1r8rEJnLMzGqVpKMnw07T0NA7dwcos1wyV+z4qBCdoO+q72AbOuxl5
YtFofTHWktLaO8NGvBZQ1b0ZdsreuB/dcb8ybsiHHkoa9mwvogbv9vX8WC3n+sYxxYgg5NoDQJ0c
1HtukFg4Ji0EVfrt4OJjpXwXdK5zEg4tjrIKERdwzyrQAg9Mt0XtlT5BOIq5pWmL4Tnbnv0/y+M7
oXQAVeoQAkat0RZErZY7Tn4m9Tha6b2uz4IhPpE1ztdV+Rwtw/o52xoFFIiRgdvgmxI2ZykCmRpI
f/9e90DK+hd+dRAfy+O8XpkUSzHlSATVgIL8vj11sp3+XCnpLaSfyj4/rlVJ8wbT6HPqaKMN9eUA
In+iMG67wnHxeTlfKM0D5pfW8aV0j/ElX3uBDN9+LcaiyJbsB2/xkpcqEDqszfT0wiznsCgNTUvt
carS/fxEd7E/2CvFd/Mg5qlYL8K1reY8lg49ldham71DWZzzJCHQeC52ciET9Fq1X3Fv7fDHLpnD
b9c/8vYz8/GNOX8kKz2RLB1OWRqfs66x1UnU+fyXkOTDBOeGoqYri2FBjjQ64b31omBKa9npbvM3
t+z4jNLrbepgeXvdu7400Z5yzgez96FZMiROM7kn1q9RDujQ2OZguG30Jmu/k04wC/CVxXbtsH0c
GH7CpjTjvhlnnNPGBUrgoXsZoeIwuJPbesV+FV02bsgxvwePuqPdqy+dZ71hVADcJ2i4JbhE7n+D
Rxa8ODqXehcYzkAIYSDGLem9nr1GKnFL8tTmog8t8E+8XNcCNc8aTJjIt1HOLyRoO9LIN8ld1UKt
JhJpkwucEz9ZlMg17XUKb2hWIEaju9C1vGiv29oBDAuBqM0lWhvngbRa1aImRvnG6ip7CndDfRvq
+U6FtmU7/rp+brcbtRfHiPM7yiJLhiohbdVulb+r2BsBI5fbnzCV5qoA0ZtuhhIgRtNsktn1a3Vu
DtW58HIfwgPO9d+yTbJw8Vs4x9SHizHPo44ugXybSihysPK7ot5rVRs7hVmMIFtOjs2ogCSgQeEu
lo+JGaHWggxjQrIof48kSH2EBroZuSP3ky2n9+qUQQ7rKYMOhcb030OX2nmYuHIGATbI9Cx/0ei3
1fyFlWBpHQUBmMDh6ZzDK+AQQHiAwQ7d1DyTyd81c7m/vmmiG8c5vBhUo+ikoCdagogf9aHdkMnn
vN7HOQ2uWxLEV7zoFpGjvsNsLyrDsz/0y1PRGx5gy/7/yYrBddGAn63qqsV5ZIr2kvQTs2O0NvJG
auzrhrbrDx+njddlUPKKKUa5piSB/Ff2Crd0qPn+7K4qteAxjidH1EgX7CGv0VCa2cgsCoa4KZMA
ZStx29ifeBlFZQBRVsI37Fk4qHWuoVmS/FjfgtqJDpk73LVBGViQjK+Pqs9es3sJQyOCM/8vqRek
DMDWYoIpmYvkDFrQXurwykPGeESzcn5poEYDEtpnqdG9yVIfQcD9XFXV3ThZAheyjSm1PoxzvpMZ
dWiBcWd9/0FGgjZ68Rhi0lUDNDe/bQWpwL8ErR/WOOcJ9v24HgwsFSzDE6Yq8h3AeihJyKfMnwAa
kNi7chuoTx7iH5Nn3ohJSLddzMdP4HwmhV61tshoayzLo8buB1Qer9+TbQfzYYDzYdBblFRzwRoX
8sysxyw7gYfBUSEJcN3Odufp4tNxnkxbsizvyn4djKa/kl0dqCjnFACVAAMxQzBt+t+Kif2TuX+s
jIvZWktuI72DA2jlICnyYBrSPURGri9ruyH9sSy+zKmDsBtMy4B1KPeK7oI2CIVO0FOrXv1DBilU
5MVAGyb78Ff1MDxJuUc85oPEZn/9Z2w7nv+slZ+QHbK0qsIK9yKcFHcce3cuB7syBDVdwWF8vy8X
VR45jrtQW2shOlJ8w3zOmQjq/C/p2cdCOO9SleUKREJwBKQqiBaC2UmgpArCMI+Au/ux81Q/9STQ
FnrXN1D4HTnP0ujxsjTrc5HPkEix89nTLBukglDYrEJ7DFas/ATa796OGhe4vb6AXgSmUm29Bzsl
A/+wqB65nXN8bAXnfVa1n45p+EUZKDgZoOyzDxKjgygcFX1UzsP0WZEAz5YgwpjBNUrqm6UhD9c3
V3Q6OR+jWQVq1ms0PymNTejbvNwQ6+m6jX+pUH1sF+dfyELlOm/hKRkms1HmtOz0d/RQn0P8qzP+
6TAkFv3ONS/LXSPIwXO4Zkj/e6U/zusonNcZTBDqgTR+xYY0xzXsiF1IRCZOBixr6Ut39FWwbsH3
o1xEFYPpl7YG0v1VmRdiA51dBlFAUZHT4H0sp/FyULZC2QgQL/Y0uXgzg+kPqjzXf8fmzQVJmKqq
sgy+G567spNqHfG7ium8t9kxA3psHsPX3CEP+dGIQXHwDyt8K0L0bV7cC7t8vU5N0zjsV4I0jbhF
iCmo5jF1Md3islN6a7psn9+hQLtPwM62eF2wksmJEZRbH+HyR3CJca3mIGFvGAvAatTajZT7tZl+
E+ywslHYuTSy/vmF+1USWcoMSsFqCOG26XEVfsb3zffUk4B+Eg8fb4UGl/Y4Xzx3o5VpMWZKs2Ox
z+7oETigPxamSqM7KVgJ8KJfYpr/zdD20uq61RerbIuuXySQdL7jBglGUPoHgoWae/O4ku9hOMO0
I19zIzEtqWjBnMfNpNQsshD0lPGe/CI+cekO+i3gxclsubRNv95Dh1roMrb8/OWCOQccj4tS6XMX
QhlP89uT5bG94jaBcB5rqwR5aYfzwlUzkZaZGWKEU7cv79ezM+JF6W/FUetmnH5pi3PGqrpoll6t
zhhYR8zrTcRhJ/2YPq3wz/GnJJpFVtezyBc9Lw1ybrfWF9MMY3y6YQZzuqpHfk3zQz8rt1ZIK7tX
i0BqKujzxTd9ztxFav4OkErJSLgbC/LcpuUegsJ3Zh/tBhkcVlmT7ImZomGsu2Pf7jtMpedM+RaS
6TCkIBusklvJMI7dovmIHI4tJlGbVvN6Nuwrnf5mVYKI1roxSRcwqb6Z+3mnoFom5/IzTUZPmoWJ
2dYra0KzAipAMoHGHLfn1Uz1UGvwfVsPwYtfHlATWdFd7RE/H04fzDMnUfAgsslt+2KV1bJkMs5U
8lwMlZ3Q36MhSlEERvgx126aQwXyOQixK+sWGuiq3chg4jY7oUTCegW+nKKPLeTxliRnUT9IZE0v
kVY/hX/bJy0BXwd8gPQuWSAfpzdIAzUnEWZ70wkoVFeoaawqgdxGEolFjLJyRYeHQR+EGANP7jqh
LsLmO/VhhueviPI4yjNJC/0icTvLPFR5IsgRNmcJgI39n5XwlBVaOk5sygocw348aql+I0n6I4jp
3DiJfTOq79gw3cd5/iKl5Cil43nQ5sOilg8Q0P1W6qFdMqw9ak5TKN8UNLzJivyYTcesVh76sTjE
Q+yNeSKqAfMC22vcZmqGZa6SNgTSvp+fnazVqjxaGzQ5lYKye4MikFOu+knxTiM/qrJzLT09gLj0
+qP+nh9+OXK6CmYjyAibX0RGoFa0zMQABHUlKJNuyWBD2Hudpln1odGKc9FyROK4RlDrAKYG4L6g
qLIJTcUs0H9+AvcA1XKbR5QNmIYCXSggoSp0rgANi+yYOcAlYOzeKY/vA7SO7mVBEWH2I/6egHnV
mW9EF2Hzsl/8GO6VAhPfpFk1pl+SAcrq7CxZz+XoX9/0zTbS5Yo5VzmASSIpB3Bgpvsmd8AZAH9J
dgaGIyJ7zBxoOfVuDZLGpnTUyptFALbNW6ibEK/WqKbrfPVu6XPCJJQjgjl8ZgUoTdnsXV/hl0gG
SneGRXQ8iRAB1GUuHp36yGqGLKv9Opf+gO7/2Zi7U2vpvsw0EaHgl9XAlgXCISDUZZV8oR6ZMQKh
GiAE8AGTcNJqwZaJcItfi0fQ7MPQrLr6RjSZeIZGXL+FaSDK8Bsjeu1q7SQ1BRxJDIUE6JWa4fTG
BiVgGmZZDeUnGmcHo1QPqiHiWflyOt9/h7Vqm2uWCSnBz15CHokFqngCTHr6J6++1fGxTb79rz8d
lvphgovyyTJIVpHAhGKxv5BugUTUkJ+niE4Q8hLRz26uByfQpIZsYOyRu21WZGh93CkQkYyHQMvn
+4w2PovC5+trWu/TJye3btuFGe6+sdqMjLCmtR/ruzR+oKBoyvTcVjLQ05Cfaff7urmv95uzx72m
oVnHytDB3ipx3T5EOYYYEi8yvZVbF+yroGAFI874M8SNd6/b3rh5+HgGthNEujJEeD+fENpgpjmF
kq6fte0tGzEOg/DQsLUGKm9x3YkKZpsf8MMc30/JtUJtsgRqrq3yrS8TRx+fO30QvBAba4IcBXi3
FEsB6tziTolahDRNqqjx20Q+MiM5ll3mxvWM8RCZCHzzxoI+2eKOirGKZo54/n21Xk5Ttuxm3PpQ
F5WjRUviPlMYoWjQpFCTI/oDGK09Fv6Z5MKOKlUQD22thxAVWrSYTdC+SJvi0Y30Xod3lJpDUhxG
WqM6JUp/tg48wpY1cqUGVZT3oOwiaZZA2dP1JZYj7eqn8vxOWhIQtCjIQ/bXtKUgepmfjTshrOVL
SQIIvEu76zZf2NUH6NXEKP2ACmZyVx5QdloZPqQAwP+dCO+29Qp8ssadw16VlUoB+ZCv3LMz5KG9
8oSx7fQHcagn7/obRQDC2Dokl6vjzuKCkT1JW3c1sh5ZAvmtSYIK7i4LH677jK/pMvmsNMctzKQs
hoQ4lObmA0BJ+8K1Uqfa9b4UTKfxp6hkuLGPn81x64K4h16FDdTmUEjqHcUjUCMnpVd5g6f71UkB
9dPr9RV+vQWfLXLXDQTnWl9IsLjo5U5JjL0ukUewou6vm/kayn7eSH44hS56VYzrytSgPKMQUO1X
psDyrXvsf4ATDerNwKYaTvyU5wCnZuCBgFDYt+zQC4UT1k/2+cn7tGKeQgEEmS0bGX4JMwe7se6L
eMUr1F4IpFJuhYJXR/RJ30/YxUXMY7NBaRAnqDgCIgSIRx3EroHCVblfgZmq4GZ8RUlyG83VBpmU
S3IovZ/YwV1cdkNBvfgndvECobKO0Xs02LPvosd18xhBnNdAYEuMLxrBU9H3k94jH9CM73J9k7ZQ
dXm8foS+1rHXlX3Y4I9QldQAuibF6LczOszVXf0GUZXUBbjXb56MGQArfdecdEOYh22dGAPqI5YF
dRxML3CxZWm0UK9QKOQmi3uqvsntn0h5bMPEASeP4Lh8dWxQ0oRotAyFxlU4et3ni9PSKaB5tXJt
xCQ2KqzLQw5qu0I3vDkzguvbufXFMHtnIBlRDAVwjM+WFCXsw7I2cS4xet7oe6XeIQURxCciI1zI
rIZRKHerkYX8UUfTrqHW0Iten809A+CFaATDJQA3fF4J0VRjbiJp9PXmZ9jQwNTQA5VvMIpiX9+y
zddgpWH6/5b4jk5Ghrhsamv0V4YeCd0rMEut9KpWUHgVZH8Eh2HTaV7a479RnAxqxsLVaS5oD6mH
/px4+anarad+OKh3o2/aoAl8zoIYtKrMbW/E4orr9vH+8vJHcN+wiin6ji1+hHyIduwA8gdfh46S
qGC5ESnh6F9sLue4IGAuaVoHO+lex3JbYGeGm5WJ3gRHu45ISfeZC+ixKOf/ipuBX7k0rH4+PxWV
Q8TWOD/pnvp9MOyydwYicY1v86BCCV7XLdxui+eYakZZVqwumnzFBBULRM3CygKnVhyYreAV0N8n
cbivpkPiVUW1j5rml0pGGFkLKSrS+WxKfJAunpls3phNDYnwedeCC6HQ5FeD1ci7oIl9QpLuKkTe
lan6O7RQ2mPKOYvMYheF5gS6LRBDsnAx7TlBJT2SHlNimei0dy6WCpFsSf6pd6oXTwVkg+obberO
JCRg5ezCxh765D6s0n1YJqYDGeY9NMbvUzK7idpWrjSgroPHw2VJTm0GyNKzrEFexTQOUVjoToP6
PICDQ6AY6d+2NTM3GcsbqRtjuzX1b4M2QSCFlYGmJw5tnyySOJqB/zYY8nnuWHpYjM7NOmNPln72
rPJXldbuaKEKmkUPegW0d527JebntUm9sZTa09rogJFwMOXr/W6UimeMtT6AKHqxTaDiE9K6RmME
WSTtlOkb1GV3MlUre2gtEG2q9Y+xe5EH42ZmYM9Shue8sGzIMtsyjNcVypZTHe0BuDnJpWKXKlac
AOFpSWcWQU2pXXw5lQCGQTUxgrqTDfjrfVQXP6e88lTlvjWKk1kBD0r+mn2puNMCsWq1Bx35tzEH
PDNZRrqnDXOk6mWui9dBBnE4kmxT78znYiwxcqfOIGPV2x3V6+JbqWXxPmybN1ICEldJ3gIdJi8t
hls57ukxas3TAN1zmmLQTFt2cQXteSkZz9ToIeRI6hNwgrKTtuScLJj5wMCiP7R1/ACR4+nQMvBc
DMV4k5Yt1LZrxY7o2J2oxbxhmc7jrJxZDrn5WLNUB9PLnjbp5p+ukZc7zOep5ygqQBhaqW95qeXe
MMyLBxXw7EiiDgMJpvRX0Ro6OVMWKgfIWoE5rR7vwcmR+YoWmudoHI4EcrdoWfpUKdH6TsB7BEbV
qa0Pi8nwc2ZAAEqFOFoKoAgQI5IFIsm+c8eqO0bqnBwqDA+6cmICJlSDwZOqoC5ULeiDpy+hCf5V
BW3rRV5lyJ8bNr2N/Zi7ywjgGzpUYIQgv0rIkVrAojptXN12KoJbiFwp9qQaD1Eff9PiGTI3FaJ9
cJbYVV1CUCs/l1IbOW3TqW5YoMCECoXdxYAHL3WPnhXEX73MsBKvGulRY3WQ9wMqwiS3tVj25LgO
KKV7OVMcNrU/omzs7KFOb6oxjux6TqXdlGOrqznIdTbsyJK2NpS7dhOEyyYlPWNcvwdXeInBt3iv
jP05C5faHg3zoEv0xiy0310xH9jcGTaIMTDzg5rsgumYgqIvV8TxDrVPSLUiaxnmwu/GoXCS3Izv
qy6cb3Rdyg8YnsePLqQx6AAfdmUUA51slF2Syo+5le/1qTyq4HKxYwkoVIx6f89IadlK1C+nKs6n
Q6xNjZPJuB4NEDJ2NTJyjKsJwW7UxudYHVAHt4xdCRfVKKXpKb2c22kb7RvTfNSKoncMpr+0PRLH
KmPoKMlhERjIKZ1CT18XE+rM5lTodkUiYiN+f6Dl+NxY0Uklw69Zk15oKGmuPNLyMNUQvaFKeJDS
wWNVfGg07W1JAIeOiFQ67YAh+LzrbLNsc7Ci1/sEZMkI7DDu2uXrP0gGoZdkKgIQxoCxljLQzVRF
ag8WU+DPALKva+1bjy631NfPXWf9mMPoe6aps53ldWEvae4xc/Jqtd63snVDZpPZVo4gv+1jwOWV
CjqlJHtYZJDcxJAObVtEK1IHPdGu1PfQ7kL1K6LO1IQOUKWzrVEptRWqnRdC9pCK/ZFNaDvEWhd0
MXWkGi9HCRIHMhzShXoko0FVG6+6WbuFNL12S34/mOA7X6j+hOHDI+SXTqTJA4nKLwVa6b0V/V3C
F6a2P/tR/zvgOLtEaSOb1fNLPAIgbo6HGBKRGC5o7gbZ8IZs3tWNcRoTimP3WDNqq1buykt6k5iq
r6uIw2eztiM9/Dk20Q3aXHu0cw4hhYplfFvHpaM3aLjmw86qKzij+CirDfon6GbFcTl7pTnsddKf
jah9lUrDlmnjheyHqaVOXepeLGX2AsoI7LazYuP15qbF+zLGlW1O1c0cs72lwhuOzC6SyFUsNMlC
GqS9EkHDF8JEEgvr29TCC5NhHEOCbnEcvlay8cso8I7oxqE20BCupeUuK+p9N6iO3PYNcmDJG8vW
Ao5t8bNQcsc63YUjMjg9ZH9AP3Fk1a2qg8G4WZbYiefuPNTRj0ZNzhb0yVVD2pESYiZIpBMKRFXL
/LK6m3PlhFkdu8kN16hTN5JAAKe0ezmdbsZpcFkrg84lc039XESDi56eExtgv55os1+khe4JhkzQ
jr1vy9KPIc5qyHjg2E+qjA5Rj9U03JJSDswBCMQGPEpxCOm5DjK50c8yuZutgnl9Gz3kZXOqIXSc
swkXPv2OL+QPtR7oUeXiBPsxHsAFtYGyCJr0FKJzTedlV6OUin5vBJ4WOmUPdGwOVh3uwjo8J9a0
Mzs/BhW/Iv0eDObqUDLt8mIvQ6vQmcoezQjFzuLeI4PmgQrSM0lxqrT+JZIhdz+fcCkdNU5md5Ca
AZM6MYRMfqvyby29j7B3DQOae6oD/FiM/TuQnUaIYdkmudVQmszb+nGZ6UkGR5yTZakHx+yo+nkc
D9OiHqrE/F7Nkd2C2UGHOooy2lYzOWOXO2372ww7ZEZnyuRTXuDWW2QXQZBRlvo3YtykeEFpCgko
0n/P6slNrLcYDl8Pv4+J4iTxYmtVBkcb75sif5Yq/B/yAPB+4kLj8BzpzbeuB8t1RgqvmQcozNad
6cVa3d+NcfrCxvoZwd4pGi3DpWz+nSoz0tsRMVeDuCGih8KcdlMcebVSRDZ47r9bhRo6XVo+dV3o
WFY5OdZijkEbNniWcwk0Vi+VigOcz9UrohSQDPTaI6AZ7tCx25IYb2ypa7uUQneq5wqOufNHvXJT
qmYuYs9xn3fx5A6aeltFqb6PjQLDianqKYqBLieinTGd/JaOQVxrb6gpmbY+M8OPDNAlwNztQEzU
jiJCgmXMwWbAdNU3m15xaZfQczpZmk3TDO6OkTt1MDR3TLvF7Xr6lODne0TGwOE01gCT0ka1W9JI
9qQYz4VVDh41EtwoEVRuIzEwUc7UNOjLyApaj58zEAzTqEkU6igrqtFrW+ZBmncgsUhjeCzp6XoS
S0XG1j+/KDGkU6k0cWn1vvE4e2j3YMpo2SkARAPIGqEmJ3mqm59wwsFZzkBXvjJ9rlRdpVscINzx
UN3H6DWrN+uk7b2w/L9RMcBWwGHKBqbsFF4byejmZcA7hoyPvFQVNAnh+v5e34GtQtInG9wO9LRM
tByER+806bFTHmJMukIpC8uFrLYLJOz38bl+Flhd81cuI0NjWUa7wUC74UundJmrwQi1YkDry/iV
gZeT7iKUD7x1flkZ/gtZ9K+DNgTKhhoBC5dBdZN+qVtZ4VTVaTUgsV0nMoYKkzYoVyRgYwGPgjMF
8aEOBaMZa7LMr/LSJlctYGUcN3INm4Bo+LPsV0ykObp1Qi4tcHWCjmpVMQ3l4CNYJ7LldhEqIyoT
1Xq2rsmlGa4qEPe9TkgIM1WGqAe0bs7K+Bkd1N9Z7KBbmCt2u6IOgV4V4T7eS9DXNpHzBxSZcmNq
2MQaT9jRulnLPRV0uYNVok5UZRLtJ3cbwBZLy7LHQuP6FgNEYDoM8VqIeCg2aqg6epQAUCGVIV9g
VFCsmqOBtr0/gmRzcWtHax1ggaHX9bzq4ZV3DXw8LkERjMICz9YKUQsha+sepnkAdFQYiIDTpfdX
ElX1ib1NiHmhjLlKKlaR3SEZ+S94A7YKWlgsyqsKyuKQGuWrd0i4hiLWelw/wEed5GA856duR88Y
8QboWn2uZSghZUKxyq2Te2mXu4KdOhR1B05cP2nCUz31D0OIrpXSoNAgzamoKLq5uR9vF1997bK0
61KI/flj1Ca21VuvQ9OkuCHkm8CBrr+bvxWXrySHp89nxVpYaPToxemHMcBe2mxf71fBtyIQ3cH3
kZlr1vivt6Rx0uiwJh+6PTtYHpLfAMPdz5JhA311UvzxG8ZMXHNXnYoDMPwB+S1Y8BfkG/z35YK5
DzmXi6kyAz9h7ZmVh2HHjlKg7sTypltNo0+WOJ+aQb5lMqH84mu369TiqP6jh327ikbGXvQ+si6C
xW69FJer4xzsrEPmG90xvPQoj/S9NyEWvL6BWxYuXfjqky4inbILy6Xs4EZnikQZdYpIXZzrJv7F
VasrNpRguoKHhxapRrNpqAe/PxR7esT8zHmVMCUn8Zj21k3TtP+Y4iGimbwAjli1gz/l0lGdEZ+h
ZCNrwx/Bkra37cMOd/JHlF8rTcWSBj/aNSgjva0iK8thxjTlSssPtyW6bVtdUoQqHza5o24C7tqU
CWzGx3f+TRmooNBdWaVCO53/i7kQoUXuyCt1r83Z0Ay4XCuDVuzLluYmMbMb75+I1yKmg1KV4Exu
XrXLlXLHHs3TBUqGOJSrhg2EpXyaeGsM3niT13+rK9Qs7NgTPfJbratPG7werou7MOpEb1sCsy3G
ZKffKMHurB+Ts44+Zb1wQkV0hLiYQo4bkpAIR5WFdz1aAKH5cP2QigzwV3vRkrlnOC8sSWwJ4wHk
x3UDoottcVCMssWQBGmwYaCNQin32I04iSgBgSscxf6HPkKCno12Mr7EUuH9H41zLc0ZLAmDHMP4
kIGIbO1Jzb/XPKH2xRNSX+d63tOE/7l7aIt+Phq0Qluz6LGXK7Z+cYkNlj7Q4Djr3csayCdae7pO
WUPBUXjvV1/Cv7Ift8Hg4bB1lUxofuAWriDr3It9ku/XhRZIOcHAIdjW66fGkDkvM5JkYVOBY7ky
SHW3vuUnnuWVCFsOP7oTKC1E61sPybXlcU4GM78pYIeIrTsrc5pBcVRwLKFq0xYmiuaIx7JWdHTW
v/KaSc6/9GVfzYB0rmlmd1zTPjqcY99y1kn8cDiLp9FEm8p5Fqse6llRYBBxsF23uTPVvuC7idbE
uZOx0sp4bGGCKs46yN03DtmZIHNzGPQ9q8oRZ0WC9wGo0c+3QrLCNFzW+//Pi2RAsvE/L5IMHR6h
1oPQIudx2mHU0aDAKqPzcKQ+ZrMw4Na7Joq172mmaIz5X+oDHxef8zKsiIisrPEROl4edMdyL8vu
GfAMK93hTL3GGXdWIfqY63n4ckB1vHOGrqFjxkNc9IXMucTWMMZv0OvZWfkpRRv4H/yvG+IjxyhH
gSBZdBm338ALy9wxiiCpjLf3/fp3e5TrY5+BkoM48756+y/U6ta/7tpCuRPEEtRJZQPmWg9fs7eJ
trcqtzJPkrbHTIPXgXKAopmrAnUKgm+BI9i8lheL5U6TLrcNq9dtnqP/R9t1LcmNK8svYgQJ+lfa
NmNlRuaFIWm19N7z62+iZYaDoRqt3nP3bWMiVA2wkFVAVWVKtiZ9n5LGPn8sT+9H5xbI+A/kbIYR
pYofgYOSpme4GE1PZfY0Zw+QWsRjiQOqbUee9nEH9vZvaX2YiBegLsL5KZzFso050CpD01uKX5JA
hLRdcH3JEw4xH8dtT7RgqwQqX6YRYoCIVKYUWtn8L4ZwXamYfc6e8swwISpYCpQzY6xE8YsH8xtl
75bulNgXyA7FOze0Ezf6Hr+NjhWkQTRKhaDdim/0T+TIbcjhbSpF5dWK0UEyZXreDZ4Wd28WOUJh
LLH6+r0h4DdAjVwZ8WT0rhY0J0citLTlp74KvkAJnpPr8baE/s7V7xj0egxMAk+W1K9VU1kpknRt
4PXrbz7XYNLrFy6xj/CpvpStkuMDz36PAzu+WaACR2zNjhIgMXm3QIUtmXcXAP/WPR896DKd00Hb
9omea7VABf23WtIPQMRRfJcjx+vz28wg930g3w6CfoRmzEHtF9RUOVi80dpFFQd+G2Z2dumFUg1k
GC6NHFUrNHtIsbWULtE/z9GXbIyPDZoVznv4JiqubNKvvVqspGtL2qBlwZsHcV+U6qFrvooYD1ZM
bnzbTBvQ2QjxXlPD9ZzBJ73olgQl1x8X2cKRjqBA2Au30Q4qgg7kJELO0jYLCxin+WWQ7VBN5A6d
vjn2c8abEfo33w7vUF4A8VPnFjSbPrE9eMPIQb/twLayy9zYmzAXJ6PCQnG5K636QIE3+QLRQLu5
5ROibuICiHUUGbNJaK5kcCGO1EqdBuACpA7QDAZq0LrhHPlNJ1mZYBxTTQxSFAFMCBGkdILdNN+b
TWSNYsEZAvnD1j0vhnFHdSSR2Kn4ZKjn0ncAtBu+i99Xrkkf2mqLK5dLtpKC1croylfuP6oFpoAC
fCqILAZ+5UVgxBgfpgNV8Uw9XhKw/dqwMsfkIGqJxxw6Oo3bwHi6YcnHirhUEtnS3ql+dxcdyHTD
XeXmvWdllkk+BMzwZHMFs9BUeRo+1hCKx91S9/IQVG/IC0zktWV1L7n0PYn71rF1qdQwcqNCNQ1j
nCxL+dAIBSqIE42hw36GpdSlusv0WafWbnnvmFvhaW2NfvH1F0VjRWG2sAYW5gwV/hsMcr/NB+Ke
x82tNlXMeT2vijl24xS0Rj3OuGfh8lp4iYOWAD/a5R5vQZtPH2tLzOnL28wsF2XB6dsV+/EuPBg3
l75pbl561raY8yfNhWGQCquKblCbsefhPvESCSQxole4cfLpAgqMrbCwNskcwapqxjjp8MHoDKKC
a10MNUZMRxR3UKBBOe/vp4rxwLI2yBzCVBd0eWyxn0slWWYQ2pXA9fmtUL62wZw49OVJpCNYFH20
DdA2q+4jGR2nEFVAf8YcWQtuHOhfcKf0H/C0EH3e6+FbfnDgflAm6Eq5NhZigx9C1eWSj/lhOKqQ
8YVoFJQl8trlpqlbiLpaOfssLk5BCf46eJB2O6EpX95NRwH8KegXB+sfN6fYCn5ra0yoRRsojmGJ
5VE1owF86ooVPIgP5bfg5kSBdqjGd7zbDe9AmgzELHE3CZmJJb4qMnBfbk8iluylbr1ABmamFmM2
lYaAONqjW/47gipPKHfCXbHLwX4Dkp298ACVjn8ukUPejMZr4wzyDG1SlzF6yJDIhDutRPN/4AQY
t8PIP/p4uHdknrOaDPpk2qiSeYC9rgV3Hd4jEJA9SK/3VtmdQjL/JZ7nQAz6GIumZHWGBCDsQQcK
MjTw1pyPFDwLDNzokLNUtAzeYgYKcZQqDCwx7kNe5sSBUfaBvCtSPRfQMuhhhgEDx8GTDmkJL0Zk
bxbgTOpEBy7KcSK7yYDLWBXSJNRA0q52lEN6RLcSbYzQfTzh8B/ktrLQZ2989TCuLVkvDT/S6tmV
HLz/Nc0+GHIbNDTQqslcXP+FRMf4w785knousm1lUWv7DNZoWSdpIugoQA6N1xUrwYQBRjAA5Nhj
2V5S66BXnpo6NWQPoEbJx4LznvTqvbyU4qgxFfwAWquiE0jjeCsOnzQokgt+42M+w8rRuHfNG8h6
3QwEkSLTzKGG2dZVDsbj6PZ2J9tZ5DT78lDaplscl8MEl8so94ql3Bc7BfNBaFP7+h89ThcZROoX
UqAzGYeJ1s1ML/FqEKBg/5Ndcij+XtnslClQRg2MUiqvqPqiqqnHeoK1bB/u4ni3oG3kFg8BN9Vh
hBg9RBkmu99dAxe/bbI0fePQJO0S4EzJIPqe5w91XlvnLWzeQjCI9GtZrISGRgohSiHwgAYc+qSC
IYpHEdK2UKVDY7AlBphhq24h7M0xu41Qz2aZsBmVahPoKVZGmfppKWRUQfoY27MHeCIg3rrqhXm9
UMZzkxIcRWUh/looBDrvKbHFjIm59J53TrYvHs/LY1wTJOd5r9YwNue+nCdeEL0v0TJ5fhO3MejZ
CBMhK0XQyNhISD0mMKkbOjoWlcEiRXCHzp+DToZHsTY5AYwGqNcpyLNNJkTW9bQUI8YxPKGdbwpd
x6DORyn/phij3aXfz6/vDynAszEmWraYZJM7EcaobypwkqWB5khs0/vHlPr87r5tUH02yGTq4yTq
WTHgs5mmD11krwT5OWdN24Hr2QQTJokJpiaBpsQUt+OdDtEzyJlikLJ2Fjt+yHYl2vwQTfjZzR9S
VV2UJTS8gTeP2c5Jk8OqlrGdtMSqVBDgrTBy7lB2wWzmCmpzzTGbGYQEdPLUVRRSWSFYRsV+sNLg
cW4+di06Cie7QTWgyhKH5Dzdoz+4zvNamW0eYrHJSorWKEtOuHYJaJwEIzLKklRNW6Aysbwz/wco
/W2TZbWWtDlqwD+M1tDiSXs/0+97zDwkJA9K+IQRPGu+QBiDt1K2k1htZ0GMTyhwoEj6shiKIYRr
33Ce18lgt6wYQdY29JTgDUK+iQ/zQ76H/vu1dUEN0oQ/ffZEZLt6wSGjnLWGBFuKH+/C+EBZasW3
C9ijyxr00c3gcs7nNgQ8G2SQW8mDJU7Sk0HZCxO79XPUW+8wNQVl1tC0Gj/D/3MKWH+4XD1bZaA8
7pN+LpHRnuhMl/rlMgtfSnjLpP/gaxx/NsjgeF9OiRJNWCa9K/eqY7w3fMnps7tpt9z1IP2NzId5
NyQOZ3u34/6zXQaDlmRR86yHXVq6X5ypuacNVuEN/aJ5fn/BqeRZZGAIfPZpgd7jXxYTJKO/Lba6
f0F7wvZN6HmNDPaEYWjmsgYcIIhahx8t4m19ahG/YH3bAeW3Nba+iveHStMKWOsPygENa7Q0Ru8D
KI0F++mRXkcu21iOC7FV19qI0B0K5XPKT0YfJAQr1i0JRNp4sHuboS3XD478mx/PKgM+ibKUxKCO
O6IZXdAPAmbypFrk+SkHBti6X5n3JhjIED+mxu1BCYM28ZFWBFI7x6RyCuXvSxbHs0r/vkI7Ix0z
RUwIvuVyO+DOLkQ8UsDt/O3ZW+j2rizEkSCFRY7t06LIKjDNJrWT1YKyN0KnVam+OX/ceethUGZU
VLGsO4oyzW05qvaY8JS1ecgpM4Ai9AQqgBQ5aTAa76hw7XJ3cTjigAlLFyyAhY3MHXwegy2dM7u5
qxgurUD3mBsgYL659qXj+YsxaAIuytSI6Yt/4wQ+po/Fz+Qw3sWH1MYIj2JJNqSbnVbZcUsN9CSd
CREsg3AjB9LY0csnDb0vYtIAhpULQi/PIPOm0qvJHLQCvIXmp5LmUoHBUYForozOiiTc/z259+lK
/3trFQZL8kUZ2kHFCl+93fIbnDhB4cTFvTp4SyDVy0LvMq9s8d+GeLYYGGnFOpNbTJV7LRrfqa+A
rAgJmnbJOxTnRCgMoOAtCGPSGDmHMu/iFblHtQXJvnPL3LtM4YN3r1AYUKnoRV4ZrttJ3uoYdJnm
aeowufTjq9GdtKS7mxvJHu8veNLjfTYmU4EIpDIZAT7bKxfhuiMHmNmxKy1U28SgYSDEULMBAl9T
efhP0M8+XelD1qhRgZ2bhAZDeh8aSfTOW/hD1fX38WWfriDOKXZLDROKT1+QsvvYP9VB7rmles6X
URmgiKVAK2rq5H//ZXjuzbL2trIxtSP9NFfY4riBygCFAEloSSU/bXW9S3zj0PpB4hgOCBjA0nG4
ID3mwLzKIEYIJjfUy2FUOCqHSXaW4wJiWZtKWgnR4YLeUs4hVhnAaIJEkjr68nf1AAvPXxjYKEEk
EnThVd+Qk9CpDGgUhtR2Swk0TNO3Y7DTlEdxEr18uWuKlvP2x3VNJhXJkIsk4ky/3N83H2xuoQz6
JR19IqJuMF5SDeBWG2Mcuf/VI8PKFuMg09AuMwmQdp/06tzcH5LHAfM31aGyM1uOONC4vY8re4x7
6IYuxYaAtaFU9muG+OcF8YLzxttJxkNSrQyzILxqJ+lGvUoZVwtjHKSvlFSLUxkPttAVqsV0F0oP
YyI4Yt07HPDfRJFnU2xrAYQcxaRFgySITtzuZrgPD/F0qNGaUjpLD5kdXv2A+tuZpbEKDaVWRsWY
010UPhuh1xZepXz6j2tiwkwh4TKjj1gTLWgpbgy+hxE8goon7kKHxy67fXNa7SCFzVVGOhlqQOmX
By/4rvki+Gxx2TQcak7/fsHr8yYKr8wxsabTQsnsVPrBTmOEL98pLxra4LkIAyEkigy9ivDJRF/z
DcGVQSNRHPM9UlMUtWzehYnj/CaDIm3Z63M5YT+X+ahMia2075PIi4Zmf95NNoP2aiMZ9BjNJsmg
ZIMeT/Ogto3Vjh/PG+C5OgMYpdHGsVLDgCl/i8raqlPR1WvFOm+Fh4Jsw0AUpI3UGDDzKppceSP6
vWcGO0dX5EuptZXy/4K4YN19ebLiJoqTVkecvCJ2nT9WBjs314fiKCrCz2MF8gayelA1xwseVOnX
/zMQglTo5eLC3IhjMOWAfEM3bXAgtelgB+ZNDiY/7e0SNJyk47wzGmyRXwiSGvzFMBfqHjos7WJy
zb61Ob641eavrfyDgYqomDE6YsIK9cX4uByNG/kQHC9IRs9HY0NkUKIUF1AJxvDEV+k93+vPA6DB
zsnFkamDthK+QeMJKmDyzgSljTn/0AN1NN7U0faNbLWNDHJgZHKsjQyLm6XDkIN0dHlb9ZFVh/c5
WnOEgNzpkMepeL0ZmznwyiyTdpTdZAg6RmU9dK44adXOKBR3t1JZfCz6qEK/5VByHOY81qMA9fIQ
VBkYLwoNOxsmIO8BIRRKndZIOeBBIXjeNzkH4ASjqzAtymFWLQVccxqORv1d7Z6S6MN5E5xUwDj9
fWUjUqDP0suwUc972g0u3+DtzR7IXj7Me37NgrckBkLKvGmmSoG5vnmfNVjVITOezi+JZ4LJNvpC
0RWjoJ44f5rk2zp7j/5FzpfZLr0++92pILzaNsTFUTIKeME8nESMW3uoUclvnQHCcTY6MblH+nzs
N05TLiuLAimlZKbOkGEOqgTFulBzPJu7KCa9WKQsovymf66c/+crCjiIXh6ncSj1SM+wkVcETA4o
nppsV1uoRtjDQgNYUFA0vlC2hfYTbZrLXDPhfjBOlgOpwZdLm2XRiIwW5q7hi9ocG17FMbYZIA4G
DZuJj5eAuBmTcpJVFLe0Zj490grrRfVOjk+e2HpWG6oZaQtyXmQ7Y3eTx//WEU/KkOeSbBMAaHbk
oqY32GsfcHhLYtCjbsRoVAwYLITHYbltQNl6Hp54Bph8YzTVuK6oVzTxF/B4WlXYcizwMJ0wiUZY
ZSQKTJwpBKmdvgsPNUhUaBVa26WYsJt1wzm/Jq6rM8iRddmomPT2//pZgx9DuNYYzCjCTDH6BNZo
B0MDyRDfKEAbJvg5lI+ubG9+xnqWSys0Fj1b6OP8q9sK93Ge5+9sSR/8vItpmLBVurMteRoyjA+g
uL6hqsVJ+OGClh6OP7K1/EZBR1pN/VE4an6h2IVDQSO2wb1eWKKzgDKJ177LSdpkitMr2BBGMPJm
PUKZLH5fzBx8vKFVgvY5B8dwmroc3+QtkEk5onnJo4SCVOP1bpRjT4H1iT3YA6StGz/CHChfPJj+
o2euSjL9Uaslzl0yD1IEFy2+UWqM7FuKqu1g5wQq4yiKXEdOuIJ/dk66GDJdHEt8xr+/XPA2lIGX
ATIpWkF9NGy/k9ifMDPJ+WTUAc7tHgMnwoCuZJ3mOicAC/YZ2i86K0xuaMNigpkG57xBzsWWre3P
EUQu5hlfSyUQKTEfs6qzTeOYBUizFA8T9efNcTJUmbm0NOUogMIdy5OG4zA+lMnNtPjnTfCAhC3h
C1O15DN9ybk2cPJQmRUDFrQEgyANLP49THI8kK3eRwsUaSO6uLAGxz5aOrWUl+FvfiNF1HWoG4ER
hWWQI2mWy7KEdEqLCRjEQXYmavssSjmusLmSZzPsW3bZa1lpVCpcIY5cZfhIAuGqw7QywTxJydls
dGoAE8HSitZUCaBYMfXPrWruAyMVd2Orjs6SaG9ic5a8uDbe6wPGZ9KZu6e8xTK43wMCVLXFnqr6
19x4ykeOvsp2DrxaKgP1VSDEc00NUNxQQlv9MB0BuyqoTEGTZxEIJex5FeLNYLaySRe9Qvp8FgU9
z2EzFUtXn4TJ0stKs5UlglQCFFCUYuExGnB8k52PS+KyHyFnM3g5Wqv1tkFXGmQoIh4MUxx/hcKr
lTE4HzeTVJkBNUPCN9ms7xp9LpxsqCp3UaN/zgMWbxsZyJdkXWvAwYHz1o9eJQyOoeTOrDz0VeuI
oeCct7bJrqaLGqocKnRMQH/78qvRAed0HPHVZhQIwK72ThAcSjlYyXgqE+xv7QzCSMUDySE/f906
BmvbzDFIkmWoBhpt8HZKjNtkHHhHfiv7WFtgz8GCeaXTY5xcDRBYiV29eazJv/r8b9cCzaLkMDX/
lsteVJ6MobZjDB6c398tD13/AOZQtEEV6QJadaCbc5iVHhSf3wuu+jzdJ9Y/10boj1idPEkuTaIM
MKIrb6p9DwE/iLXMGDqr9xiIaXzeSd/KEtb2mPOg5ubSzQWAFEdv15RPRQAe7doiIkjhxUdCOs4m
8vyEORL9ksR9lsKeWkE/rAVVgsw74ptzxes1MVepCJWRpGtpcAg7Oxibuy4Bp75BBXKDQrJUQwkt
3Wh8qrJsl1m7+GY9QkJBmzD0ky72WEjfINHXuaaefBCyAKpWeBiztBwTiOddavNWu/6pTNbUSYuQ
JSE+96+H+h+crlCy8gX+4w3HudjALNdC1FW0uEIBIjzGB0zFHUZ0VF+UvXMOLFtilholmFq6tlFH
cykGKkFm5VAybFXxiNccLmgu3apGrLaTnV6HnpM+RAO+vHiId+2Ix8vBjvBS5FZ++kHnTeVsspKt
zTGQFE2SYSrUXOOA0KW+j6iWDHnI09xpZoj0RT7qV8VPxlXByG+68J04GnZhHJXdyKWA3DxbEsHj
FDpMMBPFnC1tiOZcDE08O+r/lCl4LYjic/x124Qma5piiKbJtrGIQauB1RLhs65+PsjlEx7kBHu+
p535enwBa/xmEo71/DbKYFSJHp2knqnR/xFH/doYs4l5rwg5JPxQn6hAOSTHlgJOLpPLM7npqas1
MRgl6nE7aTG+1aurLf/9ZRPjV7YYkKlKEfw4vY78cZh3S5ZhPeouGfU3RL8PhsReVOGLKdT7oJgh
stftwG/vhN2CWkazRxOnJRapDSUbG0GdUw2lm/kq2j3/MhaQtF4vS5SWsdnJ56XSrEj3W6m28gZS
TLp73ne3Mr/Vh2XhqE4UNBJLsGVIfpZi9MEQ7/tIcBZR5SgQbCYKq1UxudAC4cEAtxF8W621oza+
C8XI7iWRdzPg+JDJwA92T11G+l1fP1BeWdRY7x+FhlVmoi0jmB3Ea61tBo/VHjJ5UB1E85zUOPPp
jGkV0cXoWnoAnDfgYRWdOLuAh5XnjAzMBH3UQKsZJlXzvs6qQybvO5J7C3lSyo/nfZHnIQzINHne
N11IPaTzBnFxzCp2k5pHm8HzDwZjcj2TGpPu4f+LfzAoMzflAMpjWHtV9OInMudWJon476UvhnlT
o+fwOvTk2aJ/X/l9NRWL2SXGBlLz17XVt/HrjNF1McgBei+VmAnW9Ssd/Nm3wbd07nxRSwx2TFIa
oasXlq5uX+PtI4MfYhrNDaiFrvGPc1kKXRwDHuUSt0Wl4nil0T4PQRYbEef8AT6bk1ATDFgMJuma
Ftwhr+M3/1vxdo5BiyTNxToYKFr8tfADd10MZoTqFJbaCZlYW9x1nQNBuoUMYIhio6RyA8CQJs8U
/9GlQ11xcHbzxXh1oNjGlnoe8ykSf7t5+/diD5sfi8hENhQCMWS2ZK2EaUfiXgDoggZRckCGUFvV
scP4AUSquHRdm0nNyhoDGKJcKwJRTuCkHKToSD5PHsIJyOZzG7J8E4hk8+iB/9yzfXFdGWbwg0AU
4cddI6lXLTZ5f2GLzfbb1soegx4DmPunSMVCT7EseJKg9YjOHhGXD4h2l4/faD8A6NkvWOomVK5M
M2ii9oFYJgN8SLmNtaNxyHfQrNyrBXYXLPS51/k8nhx6yF6lxSuLDLgUpYIxYBH85HUV3ODZ616u
wYE8STZEZu7VuNsNPHre7XO/MslgzIhWiy4NYfIVxnDPPdd3GIyRJXGsVQm22n/7zOr2tR9AJ64H
RyIUIPg9ips4s1oagzNCUGpG3uJENlQ/XPu8SO8Mzb8mHjwbYWvcwRRraUrjwVW51uZDzsoak5PU
SSGXUQ9rV54+Dqixxe0+1Qc1qGHvlXfwb6ubOdBqbQyyDMpMJlHASZ+S90W1OG07Wk1SOuriG0Zj
jcI70czucl79kncC2Oq2mBVFmJbwyv+XL8iAii5maCzKYO1Xpvc3D3+cE3DS6VylsNC2rrJYhzFT
WbzFFD0iVG4Tqx7nEPDckgGRpi5EScxx0iDQ62Fixm+y2xgtCZIr7pTSGXliptvhfeUrDJLkhVai
PRYL60EWszinIYwf9Bug57lofJ0TDNgyt9xGZYP5I3jnfetWNUiGvR5z3bVTZhC+86Rb/qsm3bUz
0YCteldtUUhFA5NiGX5IpvwwluLbdJoTq1ZCt1Skq3Lb511li95pC+rRjsDgVSeB45xs3buZSZ6E
FMtmewArVmtLogXpUKsnEA6toLhnOtmN/HDeVTdvCKslMiAT92MN2SOATBC3Vh96xsIrdGx/NU3T
FQU6uyJba69UVJ4bGnVGMXbbwPRaoyJWmQ07sLqm1lInvPaIzY1UZENVCFJek23pEvJZNhUTny1N
brPxBqoqw/B4fts2E5NnE2yUM/WqV7U6Hj1SHNPsKyX7leaHLhktXChdM+PW+TcDz8ogE+jAmB4u
aRqOVwSek1u/OmcrW0wuXafhNNUGbCEUNG6ngrBErtU34qhOltprVjoNe9UQbzotv0u67L0qlYqT
TSS4CyMdST707d1oIvdVPqFw3c2WDtkwK2/1f5KyuyN6+UYaUZdE+TwTlkcxSApLJ6PXQW8d1BR7
o+vfmvFAnHCuMLmmZZklSUlpdTWkXyfZr1LTFs0CErFy6BX6+Hko1NFbBPXp/DfePBqrbWCOhlrE
gwakGb02Pyb6myXhyTJsR9qVBSaX1/NJL+cFFq55z+daYyJtKE2NhD3eyF34me1mdFitjEnc0Wlu
4FzDlvaZ9jnGB/VN6esg/A4sYxc98hg/OCeeJYtJYhTYpj6Cx3bvDeMYIL9deKiyHWNXa2JirDn1
XWGE+FpXvxRtphEri0zCLi1ZWMUmdlGNrJ+jnBVueXSUE61sF8xyclCGjbDNAn+cC+zjFektzxaD
aDjFhIQttpPE06MRi1ZGamduk4+NEGDaIlU/zXr0KELgPljIocMbE6fmwjnfbLwtc9Fc9BQYHjeZ
rQYfs4ZTl+B4JUsNk8lkHEiDz2eUX+VUslsV5Lkxt4t+M8A+e4nCoEgzKfmSZ9jIX90u2cfJm8Eh
viJGBMHdtZWQlWUGURaM/SrDCMvIj5QDfYIQUB/DrPYlmtk8/GL5YXr0jJpxDGt/75y8L8fk7+Ng
ak0qwTXy8NZUGqtZ9qk2WefjC3dBDKBUDTxQ1+Afr3oq+YC8eZlcfSoWSlqx6SMDtohPRR/BBuib
Pp2W5kHx9qPGsyWWICbIQqWrG3wmOoeTiR6IFv3uYCCHHSa0H/C6ezmnmCWL0UZ0pGQ9zJHpHsJo
GE0U7fPfiWeBSYfSVhmrkuK+gV4uXQ3sMBWuujCuNo3JNSb0MPQhHrtOmwYysMyh8qM/tGJNhe8O
HPBlCWIWqSwh4YA1XXWz4WQDKoMTU5UZZprAWnRDOc1/3k67A32qvEzXcTty6sREa4eKUhFzgJVi
nOV2wgGmihho+6PUkJ0IjtjFbQ6NPwy78z7yh7P8bJA5y7JhzGGgwuDfg9OpfeV1fv5siznLYll1
8jwhSr8EfNlZAT7apq8G/F+WZbbc2A1iooDODUofv4lieqeyLlHe5uyozA7b5/kodKTa2lH+cTjv
LjJbbhzBOBKICmxRSVw6O2jszS+aZfqdH5RO4P4nZ5HZmmMRlUG8tL+X9ky0e3VK9/zJmOygT6En
SPL0KsfcPufPtphzLoUSKgQlbKEoQSl31NilvQqtE/VvwFbqXDc3C/XAn+dcZquP6hBUxlzBYpVV
uGZWh8JcHs9/re306tkEAyVEx7BdLsFELNypla+K/+SGvxgK+Dm+nbdEL0V/PtcYIH1ZYG/zCT2a
Bs61XPa3owR9vihx80o8yH1/PG/qD1H6eVUMhiSx0s79ABeUq0fjIL2jDYmxHU5viTeB75nr8hzX
YOuPUzg0oyIAOSidoCa4v+gE89wLL+u65JzpE76s3noXPR+DWcYKRd/wTbAXdlbvibBG9aZ4GkXb
OcLv7Txt98qYLA1ak1FgbIL3i4z3kpb3AkQ/yBnnON1OVxaMsZ1So8NyEshUFJiK7L32Atpxjg+e
hjBWZlDdiOOSIqFuQJOrL1NHgcKalmR+LA5fzzvhdpb9vGkMXISd0EpyAFvB5JK8sTLxViSJdd4I
L46wo/XDMEmhGr2IWT+V1fhxZDvLfl4RgxXRPIxy12NFNAtQb6iOrHxAdORb4p0nBiuEoK9JTi2Z
ovNjIJxMn0AsZTcu8brxTefzaPB5Ls4ghtCKVTEmsEiKytH0yMKm8r4VZ1XsUH3fVIkUNrAx3dP4
IWNatbQ7C9TMs0Ms/qzq5prQI0w0AskJTWM8MIgDTVA02Bvj2KqF3KqEzL3G/1Y2mKewpK8WSSqz
/10AXtli/K8dNaGMMK79Qx3hJ8/9T3WExb2oWXDzEKuKdNpBIrKE2qhRmnoMrPXSurci5SO6hKHz
Z3M2cdMxVlaYLGaU8qnu6gIvX7ejS0BPdGJD+nGDuIgFnbcsxjNiNS2rXEPUV5qbuvxaJzeRznke
2na+551jHCMugtTsZ3wsRbuTy6dQzTnHyXhtQROJJEG/krYViRpjYSyVZhIVzND3ZijfhoL8VdbU
p8wIZSC6eAyNgqpY6TeqsHyeFs3Rl+oIVhpfyGQPIxK7op2gvxUcTCk+igJe82dC3ixhhpe5wa2T
xB3V5bOml29VgnbUJfOjGJSz8hLOlmDmuLYWht82ZW2PVfWthwpimsvEmTsj88ZWUKzE0A65md4S
3YCEeBs7FYZn7XKC7Kw0K4bdluZdXo8flDq9LfTCVZV4siQ4gjNUfedqY1ZivAnsB310I0VC58Ro
J7fEtvUlqf5MCkx0LCFknMPoftTSb0qsf1vmSnSktBKsnAilTcbuODey5ula5BCtO7RJK7lNni02
bh+lXcdD6MpK9C3JIsUPYMhtTBG0G3Vf4pdUEMubCmE39OV3UlXHXJqtoqo4jvI6JuMzKgAow9AU
VdaZUx2kSV8Kag2UymXLTHZddkebw2vziml6WFJBfGzoEBom7OCETPJxMciMBF6yqn3uJp4mW6H/
oOAqVDppYR15jVubLqqppilCM1YGvd3LnDfBkKMZmbC4RBgsyuKbOUv98+CxZcIEm7CmypJuymx3
eDBK5mi2KHHKIr5Ofuw7Tg31NVZoGAERTQP6O6KpsTfVOpXNIVZQuA3Jp1D0h65yRkwKnF8Fzwh5
uVFzCKSAsDimX/vYb6TFbsfELaLYPW9mc7NWa2G+R0t0rVd1mFGXt0rR48QvnIVQb32ZyL7cLfoL
VhlmXRd6G6fYrQGJ5Tx+DQeIBenQ1+tCe+pSzsMMbz0Mjs9xo81KA2tZQfYFEe+yKNyf37KNwhBd
kQLhJUlWdFNjMqNqCoZFa3BvC77T8S7ZoWIFqd1ENlWY5mct267w255Os9DVDqZFroepjOe0OF/s
Mv+Gt0mn4zXC8Yww5ZloCI2wDLEoXRo+tUK8DyahtOKFN0lFE9XX7vC8GMav4zBf6lDHYhYDXDmk
kp+6LjxmpfYmVclB6QIRA9Ax7/q7BamrT8bqqSOZWMRIw+rKzKEaJ8lgC3h0Dd3UFj6bpkPlTzPV
uqCJkq6HWS+CsUTA82IQBWLuLz9eJ1QmKehNMdprh+aUslMNIq20MheuwvPNjYW+MMekAGneL2O5
wNx8ML8pFNCHnX5nmjaK6rbmEej1DpMvCVbJ2+KNk/fCMhO15DKTi3ZBetN4kJXoobze+8MuaSzj
LZWWHY81x+LmUiVD0QxIOWrqK8WCUugMJaNvQfVjMmlWNyaWFi8W6f49f+A3V6YgktD2EslQmZUp
EelGfMfRA7Q8pkbzQR+E/2iCud6FATGbMEDI16WHvvhU938fsiRRRVQUNczemxpzuo1iIEq5tKMX
apU1RMeI9O4EfcjzG7WhnKa9MMMc7jJu9XpUYaZzRFv1infDfvRTtMI1bvMl203v+eC4+XFWK2MC
WB3G5WCGHao1wttlXmxRCBzOqjZNaLKEC6MkqTLbXyRqeajq7Yjvf6sdBCsC5ZD5ZoDEpeCD7/gS
jcvX5RrsIz6WSAkNiMjeUxczKsI8xj012c+1Tdzw0JH7Fm3C050AzXFOvrkB/S+sMZihR12cTDOs
KWEx2iRDX7mugG5znjk7uXliTV0xNVlBAsUOPgSynlS5QO+Okmovcr/TDCF0C1X38q7gESDSKMwC
ryQqsmagHKTqLDyM4ISIRwlHKhohyWgskZ3r0Z6QAYI7Vf8J2nDvdbn5Mk4FTwTu9asQ/ERGFQpf
juA8MHjRlq2Uqir8Rb1HMcpLb4NdvdeO18hcwhDqXSYGkmUN2PQythCj04JwFnHfw51PHnOXJB7H
97d8A2swDKgBaiq8/6WJthdDqCAsNJ5Q5ffxvb6jgwedK3r6od8niGH5B47NrfO2tkn/vsp3dDGR
hRATnp7yKNyrXoY3IZCYYv6xv7lQimbLIs63SRUKsY3slWFU+34JEw2beB89EJfmc8qD7gq39Z5Y
idsfZV6c3raoyyZGZRC62E+3dEUTN6YxephKlnC1dDIncEJf8osn0jiNlV5Afb/BqKNJsqwgn1cV
RVPYi8u4JH0hZtHkkcel2ddfWit1u12lWgBsw+6eDK+65UXpE6kjcw6JiOsl5vMlE7VZxkkzUUnT
LDCmkxrU8FYsQU7fHcpb6U1m3RAv32teikpR5H8sbtTKgpQo/6BspewvfgQbmIIs6GYDP6KeIUFr
YsMt+ng64PXCzyBECyH1/Ot5N94AOyKCM9zAwdEJYVFgEYN57kqYzKOPTRzalXow5mMF/pbzdsiG
K70wxOQO5hiKkrLAEFqNonez26JdUrNaO/2ch/jAyT5902PQhCpqjzedL/vT0xI9mhhA4b4Zb5SZ
QM28WjRzNZpiIYUipTmhYKz5BFoEIHHZSYcLafI27hLACdgD6wNeTNgw+X+kfVlv5LjS7C8SoIWi
pFetVWWXd7fd/SL0qn3f9etv0H2+sUzrmnN8gBkMMA10FqlkMpkZGaE3VJpGRZr9Ui9+y/kc2u0A
Miq9Wm2cvJOWa6YbN1Xl0qW/nyGSZ+T0xzq2p04NZX/JyJdeUW61wZouzQXZkNHJ+ZePv87ex4Eq
JSIoEghD59+KNId6RhnhJ6pgdMrATTiK4Co79xxqfoSdaBlXAY+FLElBQRIBCyTojwwRwBR/+uC/
V0XAXYZ6ion7zCJg2ngblDuaYOwtjhbfNCdvtFJ/AMbDppkchJmYKXZ32wjKyyoLyu8YnahmTr06
FYvfWzY9lX6FvM6OLpXCzo7KF7AeOZGbE/fjb7UbJRSClxrRCOzylMIUTjOPU7m8wAJKtzujRvg1
A4qVkZGWj4qo/7ETIjRCCNi9QCpCNP5yXUJqkjJEPtSAPU0pOkfPlWBsa78JRfc4u6e5KPzGFNvw
zZ2aFKhzgp4OD4xJfijnInJVIpUAuiV3ele4KJo5KjUv+3k9rS2d7K4aD5j+/jEoTST6LTv50Zvf
wrnSmqiVFaO55Gta4Q4YV8mXm0RRkRF+Hc2nBqpHVelSMgvwnzs4GuSdm+1mn2OzB3o8Tercwi5G
LjxonGq4CmYorGJmNPOSoPdCu8+PNQg9J5HqzN7L6I1tLidUO6Ut2h62GYXomTjtV+VgYvgPHKLR
C1JCaHEnLryxyF0Ls6QZUJmAcxntCXz2bggt68mhpylAUcAl0F5OnGy5soL04l+UPXZeMG+scxdB
NJkZFB+w3t5FNcAu3ehUHjB/5S4H/fjfH1vYMgyG/cIICJ9hhDKthoVipdLF4C1eDCBsEujnwZXd
f8PdvpMSvzHH5RKLlDZ1IcPc1P6gkZ92V30reK7v3aNvbHBpt0RrlaYENnq/PhJvPbAn9F8A52ck
kdi5eN0/LjZ0ipUQzHbAU5bSkYuboQ9q2XAEX2nfI16tcKdeNUC8PCiw8gnE3K7v63iEsVl03L2c
99GuMlMTzSUfSaFTkiBdpMt1rbxK1e0hD5b+bExXyzBFdiQ/SD0A26YdDtKznD9GoM1ci/kYd5nb
1pPgimFb+S4MI99nw1GKhf++DUFkGIvakvEoVaRvuQKqOasQWNi7xJDiv5rgzn1Fe60vZ9YE/Oxo
IHP4jxbF7bYUWksiLVjUC7Zouss8lm0aGbBF5qEOhFLBu570ukLK7pdNHG8LKVb0GvbeeZIYd7F7
V21sca+X3mqLyJhgy8xr1ygOwInbsnGja4g0ceSUZW2n1Q9LFb2Bd9do6AoDtKJewqe2jaqA57pE
Ja0b7lSQWlbzqTcP4LFyGwyHJG1hW4aJ6SyoPSej9/FR3Q1wG9vcPdlWZQP8DDyoS+IgA/cfUAZO
WogeLvtBbmOHOwy50lhg1WZr7PTnObqgyQORr8fwa5MPJ2NdbF3Vwdw82JCbDlJQWHy8zN07Gfks
us14hgN5z33bSBqMWpqiGelerV2yKQogKKDDFbCLeZif8Cps7c8g2CnsaYZC0HKFRgt3XMaCynmn
SIDyrI2TRaBXUDT746XtPIxgwlB0WQN7I+Hh0HKIgrUqxxgLKa/KxXC71Tr2w0WmNVd1eos0X7SV
e+66NcgFHZrFyTg2MPjuSIrn5Nndx4UbghefgWqsadF3HRUMKg5dTjIs7q9aC4R7/qq1LMOLWgum
CgXL24naCNcErw4w1+Kq5BxFluQmbUGoAl5nEynzvWmJjhxz9Xdr2ljgcooiMWejGGChzvKT3HR2
M92r+uVE6kBIWL6DkGO1n9flsA3exE8dPNVz2cLYJz7WjmO8scW2dmNrmrWuUcd8ftHuox2DePlM
AGFY/fwkgqztRZQ31rgco8qNtB2Xl5WZQaGeNbeAUiCD/5XqWVzuYIHwo6/GBco1ToCLM7C4MS5i
u1iDhOZoPPeXs6g7u+eBYDdGyRyPbxWl5bfbmOCtlkwW65pa14r8a6lFzwX2F/BLoZB7s9DeQNzg
c+hxlpOwbUtUq+TzjIdh3T/3eNZ3CnVM6WFWb9XcEgSpPZ/fmuR8nqjDqCTrDGIGubBsbS6DYZHO
VpLL9rLqdpIMwcdRcdfxATsBzkVGtdx8h11rRoCjErjeS1uFeFXQxDez8y/bKnvlVjQnUZYC4h+F
T77cqi2TuWg9An3nRQeM91+Q1A0Pgzt/b53lgLmiH+Tu4xXuucnWIrel5gRkTVWGeOEOmtOvv8J4
EOQGexZMTWf/mER7B66JyiorUEzF46dU7Xb+EkEV/OM17B2qrQU+YrQRGF5UC9ejFtsoyLlqWjtK
cUOGPx8besGg8z6/tcRFC8yhL9Y0rCsIV6zHdeyO+VA+FLl2nmkc2hnBv1bkhiS6Tk0hTHTvFtsa
52JHa65zp0EbGQjHzpN+EgcjSw79pQXdQ+llvojuetcZ4YtIOlDBM9+nBGkFNdAI9tJjeML98g34
q9Hu7epYeuVjO6Pq/t+D5FHX2pjkkoIibIswrJBfFXVnW+VxNUWaejvsWG9NcHFxkcEWpRs4YoAX
XSZ43H3vnOJbD570L7lvupBl/lIRpzccIBzFqOzdw/DPAhGd30ZlIymsOIrG1a/b2gbzRFsIOrMv
ej3vXHRjgcs8UCmTSNVhC8k5PI+u6pDviuTMrQtszvANJL1SYtcyNIbHY4m7jnHOJKODJUNhk+he
CoxnILvzbPdf5MtWXO8X7QAXcNZWaso6wv6r1eQsWnauNOIuResAv2u3dXcBYK0TW7UNQTUnLSFW
UQ82ALx4TQkC0967d+NtyHzffozCUtskLHGa6Rm6kX+HDkNXO69OaIP5/1/MuLDFffRxuEgloRYl
zxE+jnyCdAPBkG0PbQrQt0QQISodURa69155s0IuXsVQ5V4HC5GxQZPHmzwoEYHq2jc1u3NnT0+c
NbN751/MlO1/ZQuFfwNwN/SB326tHvfNnPVIRNm4XIEZ4hGPpCyoPZN4smt9ATt/5VoCFlf2l77f
3VejXIDsTGqOrYzdXWJIOtBT1mvOYiau4BIQmeEeoVqYVUu2amjEYs6mN201Q4Za9jZYxH3Fq2JA
1NCKpakjGmTevecQi5EboCat8CjfJFqrlqRIf/qqvUm76lCPKAvNnatTSZD47GVa5sYUF4jloSeh
2sEUUjw3awcvqWS7DS+KaLXpJAJ87nrLxhoXkydJgaJ7hFTS1B/U5nZsHgWfbO9NsVmOyYVdOoVE
reIZYL4isc1shi4tSiI1GGPkILFMuOcjiWR7nW+T9PZj27ve8ro2Xmlk6qe8DfN+9fXocTbu6nK2
zfL5Yxv7+4fUCrA2mOKBK+WMzDjv6tmnTe8268001vb/ZoE7WmvUEilJYKFHfkho700rEWRx+y73
ugjuWFEjXNdErkBwKl1P2eCY5rNUHA28bM209D5ezu5HAbwSXVCqs5LK2/AEljdj6NG58ocZyoGd
6SAhdxq1FezazhNJx9sBExaGogJYzi0JXEf5nEXN7GezcWVY8LlyVazrTFNCx4oQK7JGPs0T+t6a
FXy8wr2XC0UaIAOBI1tYJufySVwbYROCL3YNa2rLdLFnIz23stXaet4/pJhfaAF/xMLdMBzcYdYE
33Mvf3yzei6G9EazRBLB6uVg9mfwlemH+UBc67a2VVfGrJboRbrzVd8Y5MJIlKXZYlgwOOnELivZ
gfafnZS6YGHsd3PXDMwQ1MtxsUFzj/2MTYECNUiSlhLMlKTG1VnRG4BVbhIrdEFqFCRpfm9Jk+Bq
2znhsGmYbARNJmgrv7XZFYZUN3GHEx6roSeRerSlehEJS+1VQ+AvrM2A5o6mEm4HZzNFTclENeR1
Irb1jIBNxIqbSLtrejXG04AolrROeghjDdWdTlVtRUTIJLLAHfM0brKBUlho+8mW80CzRBXhnaCF
DQPawCDYrXciH2a2SnHI4mITU+TzQTFbP4ZVc4YivVljUadm18GppahgzUEdhG9ShVkfFfOCENn0
iRetoVuvUhBaucDB993AUIEx0wCoeNdzSkeljyCpBwjKmZws1PzcKtC9onUnN19ccX17d10be1yk
oGk9yIuKda1xaVNKj0qX22ZjHgUxcSf91pWNHc69IclgWGP5EpHYwDcwsjZz796RP4kg21rjI3Df
oqWnVrAGXYbOM0/md4zQu5nzounD2lyi/PBlUPldZHpdH9+eoEqqF7GCfcTMAmq10hW0Tv3C0T09
iCsvLzwmPNOexJBqwQekbOM3IXEqgYEBpmj2DfVLsRzL9Vj0D//bx6NcCAQIRyMlc37GLAKZeid2
KcrCkfNJ/SdgVzdbyULLZkXWokaDWWNFBASUvgxcWvzfEasJfJN/MUUhSqwNO3OvglPZpQL6m08K
Tr1dHpfPJY1k6jE7CX+Z6qBvmaAF+/fpC3iN2EP2HttITsHzDlE2TETwvgmegDlfmYvgNJAgOqgd
KHdidH0XcGV4n5MZxhrRpSMYVrRQAOeyrxXyEMWgIfpnc+12xDro42SrmnIZLmpgzoIbeneByAow
8AHEgqWY3JYiMK+lpGGB2x6Jx6hv/ixC/SoWqfiTvjXGrU0ulUKXZxir9Q79JctVoNiWPzbqZA+a
l2VnJZ8Et8LeZQp+fLgh4hZknbjzJ6FancUNTJY9RZ9TBVS06crvglO+a+XlSjXgJRbfVQC6clUN
totME2BKnMKj+k0GjltGD6ZZXuvkgVX6AqssEXi3nRurXPyKynqEFGqLvAe8uv+hqYuUf0lTt5cz
qBtj3EZqspSkUwxjIFlP3Krq72t0zKHCet2Y+lWWiZoYe1tKMFcgAzaOvJV/7DSzTCctGZCDG30L
7dfqKiOr4Gplzs1v4NYGt4EqdACrRerh/Bgjl5vm3KbUNscEU9rCkSG2P+9ssbcNhlApMfhXVVuq
Ya72qKH+5QpLpYBxd0WXjCusaw6xJ2oS7m4gmu8WhkOIAov4QZu7QInrMScsWNK4Xu1QsWK7rluB
D4qMsD/fGMFEjzHXMjJJtf4dzU/aIsAyiv5+7tUi58UwrhrLVLv+NqZa0MilIATum8BciWoh/qn8
sA6mGZNJpnCC3oxtDCvYSvtNcFB3Eg0qm5oMPLGJKMuXwIzUjJYoHvHEi52lxc0M0nsMV5HJlqB6
BcTb4i6J1wplJvYqqZisB+IDgQ9vYj71Lqw6nmVNAfLjJCsP/eV4zYZaRvVI7MmtoEoOokRxP2Tn
qbl9xPPgr0hL6lRnj/i8lu1mfCyG1DYa32xOI9DNTfhTsL07cfCNPS4R79fYSKZKQw3mJcd6pR37
VCfkjSk+F6dWQiUdpmiR2Yr2leoCX9lzlW0BhHv85R3NFLVVEdNn5ZSABN7u9cUrwzJ2BLu2E/zQ
U1JAYI4RLvyHO1rKkPRZ2RFcxiTPA8OYVhvzT4lTKYl0b/Tghxis4eeI/1MPyUGKwotyrjqXEO2x
iVQ2XJYedB0NoSTu/gh+206wfPPb2G/fhJVspVGhlvhtn6Yk3sG/vbHIpSaTkXVJqMJi/8yKPnVs
mw/VJfX73yLtl713KtUpwE7g52Hvb85ULw+lpuchogEGtHXdMzKncSQPitF+FR7Vwycugjf2uOOx
WqPe5WxwQgcxQVZfxmppf/y9dvK6Nxa4U1Gka9TlA1aEMz+0X6a+ssdwdEbt1hiO8XShR5nA4k42
AouYM6EUyLZ3nZpVbuRJT7EmqInYSn6eEvNokPtsLV2jEvV3d6uSW2ucO6pyiekuivVZB3Jaj8np
r5ZHeCGuBr68r7k84c3KOO9YC0qymmBlapM7aSYNx7YvdAcYkhNDus9Oo4+1Vxe5s4ZNkAxa69RF
di/ppLXVpfTGokONtDQxvYuAS8066GdaHowUBzrsx/4c69O3UjHvCtpHaBjWv+s0xxxEWLgWwFk2
rSVPGTHvOC8wb06B1OdoZ6KtGU7gr7Y66yLCKIsD2B1ikwx1ekIyV0FgVxv9d6WsLtXU+yanQGy2
41Wj08euW499XKwX4Px7jtrs19zqsh3GpXVoR2g9ltKtIbfTo5GDZT+V8kvk2JfLJF/3oKBwP3bV
vQfPm/3lTkMCKp0adUkGhmRc0ilkYL1hsnNciKAWtaWbfBRkmbunA68PjbHcGO9pVMBS2Uhturxo
FisHNoARQ0VXdMz3vXRjh8tmJ3leFXmFHd2GCtqhcSLP8NjYoXyoDoJd3Ls8sBJLpRg8ZijstwG6
7E0TkzOYWwIiMUguMq+Zbs2HNWgqO7oB0CLQ3TyxVQreIcG9xb4Pfz62lrmzSOIRejAkX0ASojpZ
YwYEaRTYn4AFvYR00Dw+fLzUnfQQ2Es4MZjA9PdEPo1ah1JEDKZgd6+SDpNgjSCW7bokJifh1QBP
oSTLbeZiyEZhWCyY+dFBCpmIthvX938BW4k7gRvpx8eL2vUVVidS8T6AU/KDwKFm5lEkwVdavzya
Eg7CeigviuOL2pnQM5nn8d9sa43t8eY6r8JUTvshwwn4h7KSVTABrHLEBfo919wa43az1+Qhk6tk
8Y3uPIbfVvVnpmPwK1w/99le95DzRL1NTatlq/qbpPz30oOilXFXwzyb9dAm+GgSCs51+CtMcyeO
Zpuivf0/+gcXJfsIekRTh7WxstB0tV78vfGm68+l1AYGc1C3lKlh8qBjJVVmvVgQSmYyg3v2a2dV
gpCxh56iWxPMPzf+BxBwp2nsSzHq9kr2yO8GyBnGGsNIfBdXdwp/II40ebEnnOLYdf7N+liuuzFe
Z4qxQnpvQbonO8v3whsBn1md6Cs5iJ9ee+3LN0vljtqkzEnbNrCGkizucQeN6NIfD6MzuVniWr+L
f9EI2Q2RlJrgITNZxYZL/3pMyaqNhJBcZ2hLSDdrKqIh37VgErAwygT5Ht/hG9QalIUoNfjT0t7P
kuynoYizg4WFdzHq1QTf12v7JEtBmwATGI2Iy0d6U1siG3tITLi4QSjGXXBv8jx0kSYV3ajHC0ih
MDUkx3eQlqrtrIkejLH5rRgT+vpW/zMdtDMYfwTHYHcTUXwALw5BIY8vUia0CtVZY3mIDAZcPbH7
8MvHYWMvK2fYqf+zwJ0zYyGQHiGwYNSNmxVPcia7ZvjYlgetEZVc2bF59702trhjlQ1EiumMrZys
0R7Gx7zp7gr5uQrPZRKBz2sOxuKgTMFQnRd6MKPU/Xit+1fo5gew7d6c6xFz4YMZYrHbyrnifJIz
HscL5FqMW8K0TL6O07aq1WsTTvW7CocQjrCbjWxsWRwEAzS1GWlYsGQTvKtrflcOjJUEA7xszFRy
RQnd7qHYGuRKHkpRGnNvwOD/KSX+RxP7f18a55/LikxrGWHpP73N+demt9mexL3NvaCyXRrnpHVZ
hmh4w0fm5BGgmdW8T0Vsq+reoUNIRPXCtFTzHf/GsmRJhD4VKAR0KGpI6oKKjDkGNM6OVq5emqP+
PGhI8SJUf52oSjubtPmPXpojO24JJuHzy7ierhVF8nRaftNKE0+i9YA766kwKsueKtUfqDLZ0TBa
tqouxA2lSXLLKq0FZ2ovt98uhcs6VCaogbHjxV/qX/IwgDj7oUR3bzkYyX0x/P74AO+FQ4zNYlAe
fBLyO0BMDB3sOST1AmYaTN4BfoYxx48t7F7GWxNchjhEKnCOXbP41R+gwwDZZtVXJVj/lF8UL/Ui
l3ofW9zJEA025YepJ40ReXEZ4kQ7s8yhTOfXipU6bToc9Hq6L9romA3yj49t7fj2G1vcx5q1dQlR
QMT+ddpd0dz0Q+TVjfH0v1nhcouQkrHXYliJx/aSWLO3QCKWrLH9GTOMHJYwWmEeHUWSPgE/BTbO
Mo9pWnsEz4WhFqxlL7Riy16tcP4wzRaJqmFYfOWaFRlzt/k924x3w7SnY3UvqjS+yL5yd+Qbe5w7
DI0eTWPGVnVghAElsCOWVwTrk3SXBVWg/Yhd/SJ7jJ8bZzx0wMmg3nlLQJNQOuoVCCuD9mwdjV9A
AFrH0KkEzrp3PABdAXxF09hkKt+h6nE4l0zDdiwn+jh4Mn5gmjnmDbRWj8VN9FM84LhXe31jkru0
O9LVfQl2ah9a1D6bRal/tN7qEL8NIlcWTDXstV9gDfQulgYuKiAI3qYIclulgBOOCM1uPtrLlyGY
f6gPjJLCfGZ8W3Fmh456/tiV2Ud999E3RrlLrshqY0hWGM3WbxHUxefaDoF8VVGPUyv/Y1t72J03
K+QuuFw1WMMC+zn+LBM7fdCfowPxGNvW9DP/oj4PIxrg4pL2/knaLJL7jnmCmGDFWCRYn67mY+MU
6KNhjq866k4NTiBhwUu0qywabrI9q2G0dDMWygYSmEA8xD2l6lQtz6Pzl+5jRs209hrtUEOh7iDY
591gu1kvFznKBpSjRoH15uBTfWhDEI2sB3osD+o15Hwg5HaVn5JrInJg5ivvfclg7NwaWkT8y65N
xyRtKcwq12agXFbn0f7Z55j7YExmwkRw5/qHM/1j7SVR3OzxkuZ1O8kLnMnP7jDoA6CN5VSPxh05
Dj6jHE6/WV/j2zwQXZv/n7Dwapk7qJOhYBxaXvGYODEakvCoA3QGpiCbQexEQMW9b4kshwG1UHgD
UPGtK0ma1ikgKoXvNvolBHB/jykGWkK1F9SdXx50/NfbGuKcZkoteUlk+OzzlxkjVbGjPEV2/xQ/
9dpRsdyu+G5k9nxS/crPwQ53MbQXhAqbJywEfPQruEtInqasXFnITfIEot119CsaZLDJh09d2J36
VHJRs/bSrrlVJnQ3qvY32gTXY0x+Cc4Q+4jvfgjjSoEAJzhH3yFKCrRu02H+zCNqJ7c0TDBsYYIZ
hkBswX3iRFszs5ngT/16Lvr8ul2zT4T5jQm+XhGOC2pOUDX1Q738aUDsIFaUqzwrruKseF6pCBfP
fvH7zftnRbwcYab2gIxPWNG8THeoaK3uOky/1VW+WzvwyvT1U1fXP+tRtMzdG2a7Tu46s9RcGmT0
wVE+Y5LziVf3LPAaHmQWrsD64E2HtbZJKQz57HR8tGLualMtImWY2sYGt5pnQl2hiS8UtMHoICJF
2A0/2zVytxmqk0u+5ljjPLzIE5iSTW/iJ1BMfx/P6VkRzcUIN5ULQasqWUve4muaZxosXnZRQqr6
qgY05WpwCRpG6Vk7Dr0torDaDX2v50LnIpK05ESOBzitYX2bs7McHg2h2I7IBhdvkmQp+kbGZsoG
sHjxeJAMywOrsQCZtJcQbL8Z9/wJU/BPYxQAb7tMPkp0ta38d2xCjjb7ahqJ4P4XxBOdiyeLLK+m
tGBNSp97RdweoX7iCsKj4IS/A373ckhTChudN7vsoBnmw2jrXsUgap75Q0Vz9GhdJqBX6y4GwVNZ
8NF4nG3Th/pkjHCMmFJH6Qu7xS0FgfSP1yiywsWSFrQTk6zjm4VRY896gpF701mlnx9b2StoIfqb
KkiLUerFlMXb6K+uNRhxBkSO+Lh4xFEO+pUeUD8W8oC86Ea9j1GvljgnbBsDDygCS6Of3gze5JjQ
JyToZQfRqdNs81d8T9zR0x1Nd9vzcPGp8wzwEKg0iAnYMtvwTcaWTuAWU0PYN+dFtidFOvRJ8QBl
WZHkz+4B2BjiAoc1SNAQLOTF16IK9AXGMV6Sr4LPtpsfbGxwny2ucyNDtwYHIGzPRgtAeV9DwS0J
4x+xMlyaXehgNId4ZlyENtDYupNLeeMLfsVeym1ufgX3SeUScLZhwK/QkHJDTfAiOadPym1x1Lzl
UIlmrXdPxMYaF1iqKTSXkFmbxiqY5as6bI+SLgotu7Hy1QpfUm5HqZqtmFkBsMpdUFz8y3YaHnPD
JoqrVvYUuyv89F+NtAi21OKy+0TLR1D1wvz4U/k5XhanIphv2z/Zgwo6ZOFLcTff3SyWCzIp6Ysm
13Emsj/Jd3rSD2xcYHou/yxu5UpC5jbBF+Q7+ZIZWWavwpzUtaeqOa7ackhFHfzdXGizJnY8N+e8
MkfMOUMEypetK1l9zqzZHovTFKqfuQY2drh4smaGFOss51ITJWirCrp1mk+M8ig4ZPvfSAdJuKKq
4Kxhf75ZT29qa7goGno3UGcM7cpyaj/22wuo5WXmQb2EAthBFc0p7n+pV6PcJoLF2cryGUbNwXR7
ffIqzY3Gzhasbd/bX81we9io0PwtQhVVNVBCHg2fidfjmFnn1at8ccd5PzK/muMic2TkWpJJcI0o
B4nAUI03Ui8qAu+736sNLjJ3Vp1C6gVLCsPOyWcQrS6ps2Dwfv3ymc1jRAVMUQGwQs4SUv0sn1DZ
Rn1w8hhZfeW0T6jqHPsguhepo+9u3cYYF+rpUoHN3IIxlEi9aVSfapo+fbyg/QxhY4ML8HJfQ8CL
5SLp5eSBnxZYgNRfjyBocsH7/0hfBCgBAvfJk3VcRVfq7ofT0V+hkHjDP5wvFhVR2rwiSJIZ6p3t
Z3SrXTSPhWM5DN7U3GSDnbhCEiCRXfbnm/NN8mjI0xV25eBvXRlAdGBmMqf3WFVnDKprVlweBevd
/aCb5XLe02V0zFU85vy5v4/Nr0oqio+7JXOMof2zoZzLMG4jOZuwsBQvjRcMS4zjTS+j8+hYtyzH
FNGTqLvxBMMRYCdHreodfHGQzL5DCMWbLbYXZ3a7Qwo2CpDeAzH21HvFQ3pvuiCosDwD28veCqBC
FQKSdrd28yu4WzWLtQzNW/wKgvdq7KBt0diWowf51d8iHY1sYdF195bY2ORuCRJNEeToDfYiCgMV
KpEU05uJkxTOAtXW/FtS2kUvCN+7l8TGJtuHjedmS1GoWUYRTo0L4HqDxfpW6ovzcVRgh/7ds2Fj
hDuWpoxXg2XBCCYKT9rBPIKE7PQvWJNEG8gdw7kCuYQWw07nkVN5k3lMbmR25j/otwBJkP34eFn7
dRQLzBjQrmIOyyV6TQ6AXJqwNOWWYlhTO/SHzFF/Lm6BxOtTqfPGGOeRRjTK4cpS5zlvT2U922Xc
BrQSlBk0yoLGu4+1scN5oYG/WmkXXH46HQCnaeIzhcSnmxTh1TxbiV1mSxuUBgOEDwOeCH36mLUY
E1+n8bJONIAA9O9IPUCeJMWZU2VRQIruS1wasmOWUEdp56sp7J4mQANsOUkOawYmoFlF9qAn1Qn8
w3rQ18YvWvU+KcLvcTleWFrqQQXCTubyIh+G0zyuX9esvSK6fJdIWu+NSXyZxvHjnFZ3eVOfpSb1
JTzpSRbeJTn4TJOuRlJSDEDuQI10LZfwKgLN5NeKho8pOFbdwUrCy3Wg1pd5YatUozay6Shdh3oL
ufo+tSWSTkAi6Jdp397TqgXFWzpEEC8dvhbjdIQK7XWn5/4QDp6egUJKbhxDk55pXLmd0mPfUjAU
ruVkJ+p0jSsSz+VZnZxCKhtb6ahDJurq0XqdmV0QjRm1S5TlQiKbXjzn5yZq76ZCcaxhfVpJf4eP
f2gTYmt1U9uaHJZ2syISxoObdcYZTUIvbb4CZH+Iukd5pM8R5iM0JLglBifLWn4aEg1gfnN1pSiP
vFnKn4wwg6hInBN/aZUrVSVX6rhcYRryPJXhTdQZt1ozBJC5+d2Zkdfm9QV0aVyzw8VApqMaJvbQ
AAPe1XZhDUGUpw9se/QcpGEl5GVDCMSQ+1Z5mOnqQEQqKHPITcSVbcyYbIqUS0Wv7CrCQADwIVns
pkR2SG4dm4VSn9A1t62hOyQVFCsWSDBX13FouePSHutmAY0VlAXiAjTSIf0tL+gI9tGPVlNPcpji
E6059Hmt3h8jNL87ctlI83WLSfXGNOyeNN5U9l46QTndCuXcXunsFav2mCzJAX9q14n1tHblTR+3
pzBULtQVYWzs70tIKdmrilRjVFNIoBSYWujvCW3sQl/dusZEhGHYtf6nmCjGnFaQog/d906enHAE
R2AbeYXR+UqE8FHXfmlEkArSzeuiQe7S174SjsfIOsfrfEeX9CSP4UWrtBftUpzMuSjtvkmPtQom
9bKNnlJKb3UwmKXq4mZz9FOOV3jFGHRzeKJSfJ2m4ACAHuNEIwxYfFdp5YxK4dUDudRDPfYKtTmG
+qmUdTcZlM5tEinxEpO46dr9SOcWSsVwTxP61CDIKb8Yk4JZ3BU6sGDD9ROyntoEhdxytE1JdZqe
2kZV2+X4XW/LH1nJ2D4MCTAKYuOlekq68noxa09dgZxLpfFaG62LwtAiHzMvf1pqhm6XrYaDkteK
T0+OaNT9afTueZAwdDJLk5M3eTDrir8U3UXUN3C9wZRu9LRxaISZxxr7OrUz+MYSbTrKctl4XYic
mkL/oyrVgK7jbaf3mIfC8MdqdV5eV73dzZriJFI6B11KTk2spTbJO1+vrG+1rjynatJelI1WuRrE
IG1DVVCtXMeDWVGnSjTNAXVyDSHW5HqUaidto59A8gPWlIBpWP4lN3gbJf2fSieHlUiaS0wts4dF
B7nhVEJbKDl0/XQDjqRLQ+1lR80Mr28rr5/qQ5JYlxBOvV9oeZcnpWyDS8kFgv8HJny/Tiq9Be/1
91HuJX8ZgC2SrWU90j69i8GLWg/GlTxKQKBZ63VdwzELov8ymvLGKCpP7RO/jAZo/JFbwr6wqvU4
wzrNQIE+B5Ik/TbDLkNsGc1jRedQ0PDdzZs3dw2XfWBWHjTiEdLLNW6CSmoQNTtH7lJ3WUSIG5ap
8tcapPEwAqeDGQjc3W8TnTBJxg70q6hbLDjJtaPNcIxToycXa5894jAJEqu9BHJjj++XGWus6auE
pdEMUh2abI+a4KomgiXxPTJQCy+5PMBE1MXPIxS7e/W+oLmdFultW2WgoaN2FhvuWsl3tT5dYErW
ycG0HbYqtFlj2e0VE5FZRWQ2tWDNf7TdYoOnx+7G8skiw/dszL+S0binShLUGLCaEKrzxXSz6FtV
SaehvI2o4elq7ocDZK/C6ghu/Zu61Uy7yp+z/8fZl+3IbXPdPpEAUROlW401dleP7vaN0HbbmudZ
T/8vdb4TV7F0ikkQIAEcwLtIkZt7WHutINmJ9M6fGwD/gpcukj6zMXTjUNpJAkSVQtX9t/EYJkwg
LwTkAFSGroHhmEqvW6XJVMR/5TbaZN/1bWviCwAo/g9oWK/hNpfmWPxACWKCaKGYcJMaz/7Bj+4q
HN951swg9906e+nGXZFnVlEaZh0n8ImQD2sIODx9zmHj/hQmEq2rZpYVP15W7ntDYjbH4oVsfBuc
pVttE+7kwho2ocfZ76sKNrMBTEgadK3fCmqkos5KTXBnmtVR2fbOMgHGTY6u7hNjiwlL9RgE23WS
qK7//S8sW/A9AuyndjBYfmqP8P42Z3VXI7qMRcY5Ie7wQQYgKGCwbLepG0DKaDlL4p4nLsxbGpMe
5aAow3gpzlE7x+asvtEg4iRgPAtMYpQqkyo2XalCWd2DjLFZ6oRzAnkWmFJEnGZ6L/YFjkIm7Mc+
t9u25CziKlVlvgdTi0iBPugkGduUxd+msTcD/x7Rxe2Pfl2/Yowwz0Q2FnE1+/jog9Xb1WMGiT9c
qofIQc2hMIUH2UrxapovCsQVBZsn6niVe11a//p1Z9l4iAqdkDepChrMfF/IxqGKM0jHo1ws6TtF
4AqzcY44O6IB+ptCTNA9+N+oqOC0prwD8H5TbTj7uriCi+eXWRnjKgTUFpK5xsdbhtCDDaKdDzxY
4m8ZuDI6Q4IO4SNyJPSc8l1rSW64j+65rZJ1f6WLgH+CVAxTKZcxQELGrEmGynD94yIgm4FpFzVe
UwIrBQ8Lez0D9rXgP7aYK6eTbij6slXdwqkypw7BKpxjzjKzmp+qp9jRNnpGBnbSgATldU/k1c2G
9MqikqtfQ/TJpILSqcdmB6npHxfgKXirPGS1Q2CFp6UsGtry3cLJIez8e2K1Vns0Ymijdq7hYDwZ
yNxwU+6Ce17/du2dAhQKcZaCkiKoABmfSmgIKcQIbgKv/yELxdiclFx2tMR3UlVAhB7fC7SaAdfK
n2QNmPLeKI50akMTHT008SitrZDms337eF7FoRhjQDN+gWlBUwDULJcHo8zyCVLY8I/pXNgRZu5z
zfWBz5/i59uG1o4F9NQ0QLR0A3RbrHZBCGDWRJJRRX18dgdERpiarn8YTrovtvH+q0btCrb+KJ94
ww5fKovMFbwwzSxS6yt/DJQe4Yo+bntp3mEsXUQqZQxmGNTtvlaT0sRL9FiP8mYIwE4zayqiOON9
Ru0n6eINiY2PtBEB7u/sUGh+jH0hcb7EipO/+JHMM488kaboR6tuPZAt6hZG4oHenOONrgt3y/eW
MNikLuh4BI2X31vJglLLMlhpHNESnaXtEh1BuuoV7sTVJF5x6ufGKDPglEF5I68rGMMMXhbdpcih
U4gvkThxiPTEOV8rLu7CGBMItr60DN3BWIxZKij2HZegZXQkM3FDDiJwuavX5+nvTaTMeZKKSG+0
cYCpcF+S2UI47NxezTVN/+V3YhH7kxDEuRTgyAYf46E9zIe4N2cbSioHFIvUn+GnBK0RAYRGIAFx
odnVOsGpOkQxBhyq5+4e7QGn+wcjxP+fW/xn6cvWnL3TQ0ULjFlhl6fQ8j3MOSzMB15i5S7aXFb8
CrItJ61MceM7PNTy+gX5Y5p5w9QM6XE14V2ZJKBqo/AlF8RtXHPjbd6pZd6vZvBbKe+/rkj0gXIW
umnQn3tX7xoAlZVDjEjoP1W5mS/OxJGhUulRGuJQCfUDfBTk0VCym+f97YN13ddizDCxpA6CQrXy
cbDCre+hYPRU4huib72nHtgkjtoPXox/DdJiLDIuh6hBSiCipLp5cd+qNXJpKNyJ3/ppK46bAZK/
ejG7EeX1d1Zftj+ejuV013OMCxYlzErNJ/BuqDgZKB+FpqBzaM2uMZ6XC2SbIZj/bedBhKXOWqhA
G2i969v5hwFWwsWvlkffmfbcafflPbjhhHTGCdU0q0cjhdXG0XYzjmjm+c+QKcEYiLYfNrwJBWk5
GLfsMe9TmmZRO3WwF2+zj+G1foceOHr2G8GZHwwn2IaY9E9NFQMLga3anUXeMMpg+U75EDqt5zvc
LHVZ4K0fxLgifdSNIg6mZQOIWwUg8/C3Wgh+mWqbuRjQ5NHnyis5w/kLw2LwAP8WQa+BHaBPC0C6
81B0fVdsGUNeqgNU1V5/B4jsRbAGhNZQ7DhOm+QtfJBP8UHeht8blC9PnNu8+lFkWQalCS4uCP6x
R2fuuJ+DQhhaaiC5EO7rAqx6puzm7rhXThF6xIGPzRDthU6dP068+gr+sa0wr3vczH1ZJrrhyv49
RERM3+cl76seH326ZaSLID5lfJWS+gW4vRAyViU+bzKYcvp7VkTOW7semp+ZYTZR6vsCdJui4fZ1
ttEbpbYaCJScRBXFal8jd3kZqnbS1i9Kh6aI1kc7MWn3wTT/Vvs0MP0Z1Gwz4M+cb8tZPVtkG8uC
Vlk+w28e6Buxq4fK8qEd3u800zfnj97DUJvEKUuvPw9/9uJrFv/sQOVNmNeFCqPiDjmBK/gWhBw6
z7db01DcBdIxQs4k5r1Kq8HbmVnGmWEsHWWgZLnLpYUOxG4Z31UptIckO3J5F3n14CpQbINorgTO
UyZSjEcSGC34lN2yqyxJ/Wy488irn+7MArMcXyryBNQg2MEIMdkO0ou65nGOx2qYcmaD8cezlOHh
0XE5JiBvZJc8Tw+9vdBdhrHrb0WMPk52PP0TGvFVx3tmmXG8RkfnoshkWEalSLKWAbnEW3S/ZCdy
VY6LW/Nw4KtRUdomCvCDTFikzm3bpblE3HRCso62ZSV4NaIIMF5AqiqxxuH99saCk2nlYTk3ybid
NEuiXpsIpjN0ESibWPMdfaL5QRnH8Cky6txFFw5Em2mFwflGdIIgbkHdKIP9voiB5x/84+z7Tq1k
la1M5SkUdNmcBRX3Vic7fxLAfurDowVjhtID6FZRMnDaYto1nerMWbkJh8Ie0CECrVccm31LPwlc
EQbsAclrRjOSSWoDh0CckgAqLbdoqra1IViVNhJviof8Q6GKvOvkAhQEA/1V9xgZ7TvyAfbk3KyH
5D5NfBfMj2CTK4OHqZJie6BFYElD8NnE+aMh5MSsjSQz5zg86VEDln/ZBXgByEa/eQ26uEDnPsww
HyQepSK7jxrJSY0InN2j+Bz3+mQKfvtA/OKuVsufiqqjwjUnqhmXKNErYr7Lk+EBb5or61VrZWno
xQnZFX37rCoCtSR0Ojb+woGsd63hgTByNOtatishdqukeWhQfLfQ0mutIVR3FZl2UQ2uRUWc3olP
B6su5tpsA2WjCQJ6qEpnhioRTa2JelOT2xRty/SXFEIGsM0yw0p88hmO2KOkn8rdXOIxG6JWvGvC
ybgTJq3cDlPf78gcJ09llA5uIKS5JeSoHBVDLVhyKnkdGAHHBdNeNmq2VdT2lzblwyZPxMAqugp4
EHT6HAUq9vcCAfmNOle/pFHvnCYVH8Kx3Ell+2wU+WtPKRoqhWhn0xTfE6WbDwCFnYSIbLpm9IIQ
OiLoufRTXJld3sumnEzDPu/jbT9FaLh10is68omn1z55G+uYupE+y3YiLZSDaBY/C7M4HppJJMe4
UsJtFKnTfhSIgInFoWm2utj5VofXfRdVRe+Quv8Ihjp22jyJ7TDuEluTEtGp8pqclBFQhtIY7VzK
vDDt9n6pfh9z4Ulsko1Ops+h719qnbg0N/Zljf8/tb87I4Mqs78LxfGuFudjKoZ3TRF4kLX6Oabq
qdMC0VJJ9ZkmwIL6IV5blKIjTKNV8XwKqX+Cjr0bCSMGu4P8rorjjZRm4OIY5PeGCpUZZMZo9WhG
5WKZm6BEAxq8M6gdGPHoQNxYt4we2ANdXZoOib9X5XR2ppyc0DIcLd0vDwPwhKOUPFVRI5hUBU9W
Go93TZk5UZi5mdx7VVl4M2AXbRwAatDZU0Ie4kx7p1J2P4IpstAw8FVCw7Ubmk/gagZ3mvxTJmtH
uM/M8oGGqRqymfRcw7GVv/lBapfFuI2rcjNImEeLGjQrBjXwxkR7JIUfouUff9RCCzCzGOFPS9Ub
SbOrYvWl1vzW1ubqNBFjsDS1Bs9pXFfbsi06Rwqo/kiFLsRdSgKzqHCjI0PzQKpGrLqhg6lOkXzU
qjzwAkl/AL1PuG+V2JLlfLA60P/MSNfyV5nkyyH2axNlvA/FANrHKMKFLqSCqLWRVZpnKEY5mU1t
zE5i5MUplAfZLOOWekLhu5KRbLNe+Cj9WTLVSPHwVzzpqfqSq+F7j86qCpCXOcjtrtEeAuNuqBJi
iuJ4QvglQ5R83IeC6mIaU39SSkneh2FbAJYkvIlB278kgh+apG8AVizCyoQSxE+5zh4hsVhZiC22
fR4ChtW3QNXPcOLCoxxksynGUeIAJkGdqh8gDiqrLVarSDh4g1hYgjJXXtOHEppTZWPlaiF7SlW+
BQ303HRQ7W2qXAa1ZaW781TuSUYtcQwfgmh8wwDe/RzLvyqp+j4AySH6cuRGRoSLHP+FQqG+N2ZR
8yT2wHv6Q/pLNLIUgKDgN/AIEGMc9CeCy4/n4ltdp3fi2L0hGnXDtL2vDGEPymlUiwv556gGO4Xk
LUBDUAyck602KFu5izInNOKTTA2Cp2qSNkXQBGZCRMMsVOMzaOGrqK9YYE17mIFvMSdfrswqMdx5
LJ71dkYqoQKplir9Diceqwz92GyoeEhCg1q+H3saNXT8STCjtg/012kW68ZshaL75qflhNlYSfAq
cHI/gkC/PhBfzL8luVS7FKGeRYe6skd1EJ251agpVP0hL+aNlFffqgVeVAlOMhrOpDayRQwa2yC7
/m5EQFoNkvJR56HkiEX1w5f041z7UDEJstiZCXkwspqa8yTkjqbXg5XIkmzi+Ae2kAiWIOZwRspG
pp1gzVHrdWX2KVfUAUAcxbOcHMupfVSw1wMpoBJFAMH1a6O1865w9YYSMw0AOaNV4USqilxz0k+h
MrxrVf049eK+rYxtPYeNXQpdZkXaaA8gHMcJBxZ8rlCBqEHbANJlE9Sp71mt3ikU8PrSx5eHj9S2
KiHdrqmMHe7qHiQa3/BqIs2E/qWca4iwSP8cKsLjpFPPmLM9dMTJfUTVgy6ONvVVZyzGPRqqBy0Z
7SAF1/GcnmSj9yjwHmZWUrclxmMZIaZPjY2virWZVa0jRf5GSmTwOqDKGKGTLWVmGUiCZfgalDeN
fluI9JBQMu8DQXvL87aGbpj6O9aTbdBLniG0D3EQpR50YnU7FieI2FUhkuFIRQifzZVTioPTC/N3
OpWHTgkOZWy8D3gJ4Kej+0YM0dzQpDshR4ABfJ9RjrvUUFDLlFpHK+cHX4hGL5FAOxqUOjQx+/wk
lQgGJrGCLElJniottbvIf0L3Idr5kVbbXV2/S34CuJEGTN1sWEMgAklXozaBKWerUVS7VCYgE7UI
oPlet4KRfPQFSG/SKHgwRDj2sAB0TlTyky6gPJU247tcjM+YZyhBth5YDdBNqpp9wNL97Rh0rXZ1
HoEyGWkrY9ZQKBCBls3GaENLUV67/pPMvMx3LZLXKTC8BFkQmK2WPOYs2yvjvkPOG0pf2d68pF2Z
tWQOslVUdu6RmGNwLS86t8eUVpcYS4paNMHmHJP6pQ5GZQMDGdLA025dS/HODTFZAyibmsDXfIJG
k2DO1J0M3hTvWvplyCLBvmEa80rZay6ytA1FiKX2eowYg2Ile1H7qYJlsK9189+fB0x+yov+K2B/
bO+MVokWVTOycq0bHB/VhsQLUesP5W+37ax9n3M7TN6ahj4NoxDJVlBlO7GjVpCHn7JYUc56rin9
UDI1QImvgsUSmgksCxQoDhRBCEWU0Yanmv6WMZuelLIpIV4Tc1B0kMDsw9oOoeCUT5xDuFbjAFmH
DFcAtYaF6e/y1PuFFqNFHUvu3BkIvpTQlXN5J9SGRcrE0WVhMqVcdKNYeIezt8BZ3NtDk34YXX8s
MXn7r/dchw4jpM91GfpHLDyvxQg9hmEn0KUmSN6MWbfCiLg65fI5r/Vuzi2xwLwAqQSkCGJQT7nZ
a/bh73JXuFPv4m/lj3wDDWAw4guyOXyrvYZX31k5WBemmZILSQHXo8OIgxVtl86jYgUxWLkKcAkF
PgixBC9KrcTl4QFWzYJKQzJUVYQCGOMG6gTA7bgcNTfxdYuoO7X7SSJelVJaqcRj4AoFCpwmRZZY
LxoOadXTdCauDzz32+DIdvOS2+KrBvAB6oRe5wI+b453xIlO42tr1Z5vke3tU7T+cc9+BONafT0S
KjUtNCB/zdGeD9kraMiwwb6NVneZoS+IttW7tkfOGh9583VrbeWLLWA2ukqLWVIyWF/AQ+1zsmtB
hNvZzRYe/sj7qmsdpQtrTIGmVfOqM+QOV4aq5bEXpdZtFOh2SHpTeVB47ndtqW5qNbC6qfwGNZqn
25u9eqxUHcUoBa+0yLrjgCR520DV1R2k2Mq7UwuXHNY8DtuVyheEI2UC3msDTzPL1DAUFdpWqENh
wGS0hj40E6XELCbdlePktWJslf3D7XWtesZzk4z/L7QpGPN5ccvadintTXeoOdtpewclcJQTfR3N
dN7XXNtMNC9wdEWQDqOIxXhjWjSKXmMz/fkZHnujBoEzpK3FWdry05lukX5uZvkZZ6EOZuLbMCpg
5o9+3rgbFr3Df8C0ugamu7DG3MZ0yAaFRpjfIE9y4FSvgomuoDc/qo/Gnf8pPXVwCMV7tS3sxDZs
NERvr5a3p+x1JFmSaXjI3T6lszf65DWjSABzTeBs6/IX3dpV5iaOQdRjlAMFHsh2OEH0zQd7D+kk
S1QLG6IhnGWtRHVQcQSBOW6ebigsy98wREB3VYnkolSGGStrAH/kv984aEdRCUcRxGEsTm5ss1iK
FVhIB2IGMuB5FGVVaDzeNrN6Poyl1Q7kFfB4ZHlSzk6jBBi3r+eozQn71p6cYD99V/dga9gLoMKw
wg+/A3F55YKPdSt/otCX8Lrjqx7bAGoMFw+Ua4QFQCZFkvRa1knQsBgcyWrwVmGwbrOgACYuCHLl
wxlg6DLAawcNBDAsXy7X18ZRiAcEy3OKSYc5QjL7cXtHV078hQUmptOlsckDQiQQ2tJ3FYMHlawc
6MijYVxJzM7NsIgmkXZpVCIZcHtojpeYjsKgSeTf9fPb7eWsb9gC5scoGRwj6620BpUMX5Vcqb6L
jJcy5nRV1gJw3CQMigMMRqBTzRjooKIIj1yB88Frt+LLwv+H9sQ9QJlH5fH2WtbwEdBeVSEYDZ1y
+WquWaylThuLQQY5Z/wMQLkduslDu1EfUH8E9LJ8WdgS/gNaCCyOECiGIjYIotjQT8mGSo5EWXPT
9q0vtr5QQB4y57i/tVsEd0HAAIxwQAKi5PJgR6iqDMWoLEsbQECUAAZQ7iuEs6nT7XlQ4uszvsix
wO3h1iIPZJdUL4QTs6FLbmN800aQ/7zJASeMXK7JpT9fTKAiIFPoR4NJ4HI9SRXNajuK4LLY9tvK
K/dgx8GUOXd+YvFvt+ww11Us2nzSCo26ykP2AQUdL7NaM9lKb8QCuSd3gvgLxnrDHntv5zKI/Kox
QMAoGj/EzoD+ZFlumpGgmogpWto1XpKg4uP3dbwZOooCMgq+n5mGGmUrILSfRsAC+oyge4UJxSRZ
Glu1I0B/cqOgoG/rQn0qZ3z5iqBTngfUCmt4VXU8avr4LJSoNkopBiHnufkEe9PdUtkNtRAg2EnQ
HFFpFA+DwId+0aAdcgQEXTtvlRpU1p18yslUbAtYQfMJjYmu/1VN2S8IA73HYvizb/w7qmvHimJw
V6lLySxE8Y42kj3WXW7Vo3ZQFaSwTY9kFoNMhZlpAjkKAibmkq7mOOKVRAQJvYYDBM6XhXWTuRKS
NBeSlhiG2/5s34ddeGruZBdDgoL5BVFyjeYgAR1k/RNRjmu3CdsYR1ehga5DQ4J5VrVUQ58S4j+g
6EFCL2OGNPrJcWbXEc+lieUnnL3ctRaAdCs0Iu//vZsgZ7BjV96MuPeggrHTjbaf9twHe+Xyg+NM
1PAPvBakLS/txo0AjrxYAYYZiLb2vvbRIcg0nj9bW925Feb+a2FMhqpAa7+2QcSAMc3RDJzlaaBA
7C/YLmMbP7RW6PBQl7zlMQ4h1GguBxUM9/OJGhudAmEWpJxXdeXVu3BvlDmbMSAGJcZXKYKeJb3B
dMBO2aqeBMo2HjPKyk6KkqR/BVjAmLBKpGnah+qAZbkC3QwT6txF4cZyuae+CBjTwHnPV7bvwhrz
3QQSV0UcDZobD09yIS5DuE6gcOvFa277fFHMVwJFAfxH4sNtH6PXcrtQOVEHmqPRYaG2FU68qaCV
OBkBCuIGlD5BJnsVj3dUSSa87Sjg7vSH7E4E4TW6clb2QO+U++awzCSFDiiS3djJLR7vxJo3WYpG
FHK1UO6UGW9SgzFTbkrRd2lX7MaYbtJxe9ub8CwwziQa0Hyoc/hKSaxdgt6u3HXPt02shCg41Wer
WI7OmcNqwJtYNei3A4u0sOnFnaVTEAL4FdrndfVY9CCdlyvjgCfohxoj1zCU4ckYudqOa2s9exfY
qmsSZShRZfDNNC26XZ/JIG5oYp7qIMfKF4bzbLWU9k2Q1hKwXcCgNIFuTh3nqq1Z+OMiiShe7meu
ReoQSUCPhYbmTBX0npL325+MZ4HxUlKSQkZ0hquPplZyMkEBQ5qqclw9z4h0uQwo0be1X4c+9J4L
j3SQE0zk+fn2Qq6zJe3szQKC89KGNip5W9RYSFneh92wEYRXLfskAPPctvOl28eEdzCEUj1iV/yX
zWZCMuDgzl8w2PqQPxdg4Q4tsTIxvPhePwmOuCU78RAsL5gL0hYbXe271st/8SL0lVRnWTH+oYaK
EIR1GYRCVUWZ/AWP29sqwJLNNtk0XugCJrwzfleZlTem+MznyFm95ueWl+99fvDRHU9IAMvCZnHM
497f/EWsnoBWnQs+Xxz99Yb/WSfjVGqlNWQkrn9hr8EC4UUvgWKOmbl0EAGCcAOr98qX2ENPJzPH
/5B3YZ9VEX4ZrwK4oJkrog4NmZYaEcZjsM9utOtNTJ98qKjm5RYPL7rylBMKVShwKCHZwyG73Nqm
S5OUREDMqWisRwWa6iXY3ELdqctqk4q6ffs0fxV/rjb3zB5zNfPMn8UOrhGHaHDiyM6ccVM6FIrm
X/p5+S/eAleiBwQoECqDJACiSFZ8AKwbDephANcE5Nj0QJGTrWZwnNr6Af1jhIUzA4AnKAPIsNBr
xqD+HbBkdudGJ90VwUvHWxHXGvPN5hy8AMEgYOCVWjUEDgpP2spHqHPYIVRXeDXs9Xt/tjjmk2VK
lpNI/t8nSx7j0kyhqTB70VY3kdKa6U458IHMq/71zCrjXwckIqK+LHJsjkKBcSHjYwgOSlr9l7fi
zA7jWyYxw3aWgeZSZQBXFTH1jCPGvu7Bz0wwDkVX4lAuGxzB+md6SO4ak5jjRtrm32rRrPcLs2Z0
aH8vpA6VC5XkwDY+QYb/UPzgjUpz7sLXlz7zo4OQ1OWQ4Zg2jewAnAQYrjvIL5wrvuo/z5bLZHMg
ca4qOcNyw228JS5EYfe45T/k/bhR7GUWtnxMEdfWoA1Cs5BjfDmMV/4F+p8iwS/AfWf2OvariUgZ
+sDhQQPxcXM0MFSgeiJ6EXzW3JVmHVz1mTWmFTKJczaBkweHB3TE8thDaxtwVyeR870+QEimjcpX
YIOf9TjFqG3C684uZ/PWYpmdLupAlIcR5qEtjtmFo6o8cLZz9Xk4WyCTe+kzeN9KBRaGGpoCy/zX
uAEvDPgLKVq/5esAUrzQST3jmWOY9x2XQ3Z2VMH3NOUpmjooPkZ3X0OKtv7cuIIHVNueh8Nfvxd/
HxoWPGAEmhymElYJRXhAItCd0ICKBPKcs6j1m/HHDuu4u3AamgmP7fhGkKWYLeB1VoZhVyAFtvQR
nVCoh48v05OcOwAqbDjml7/+xnFRGUeuDgoJhALLTA9AfR/HTbubLTTvj8F/EEmUwNSDS6jgXxiI
Z6PWqhP8VBhL7Yu6BmCB3bhHfLjRTMHL3OC++MFZ25KZMGu7sMfcRFnJ5KoWZB3JtOwiRERQIbqy
1f6nXYQl6O4AGGUs0JbLkxnmwCJMZf0XHGBpLqX35UbeaZhG4SkKrbyBF6aYt0mT/AbMa4oOQDjm
w+jsCpp+MBo4NmPiXLh1U8CxILIF8yUbdNa5lMdEBpMa8B5mrQdeoW5rIAznMeO46K9k+PpT/THF
HMNuSHNlmlIdRwMkrFvhWfLKbX+qNqMruwD2uuUG5Hk2qGB2ug0ubeOxdlQvOcmOuBeexQ2vmsVb
OvNB6UgSaSoi343jlyo9DWO9N2hgaUDTcg7pip9BOC+JCmrHGiUsQUE2K+mgy1h5BZiQ7um/l4Nq
OOB7/A3+OcyfJdx5MI5JtjnQg5OgJ12ruZmE9xYMjMCphv/t9v1ZGFt7DAxNn6vFigIqWLQbvBoM
yQHAQP8lGD3fQpaeYEpmWS+DCYRNnuYp1nDXoWr2fSHUDWdLc/V96AzflMLmClCtvIQXhplTUsiA
QqU9ltjaAJcL+FZO4GjbaNtvIrBQK27vVCegchKXdz7X4v0L04wbkFoBUIQYpsOttpOcAAkh8ZrD
0l8EqQjneq7VkS+sMRGUMIyKAGs+chmwE1kE0hGtE24acF3z+phfGiZXruDs3CxX8/yV96d5qhT4
Uv979ztAMcG3880UQy9m3LW/RRdT+177TreUN9bOuxZM5JQIbd4mWabjwILMFdXXER1B3UYm+gCW
u2f1lf/88g4QE0q1xlCALxlrhTKopaWjWaYBxm1ewIJJw9fbnmYl0Lj4hkz0pKdSlynBjJd+ixFb
F/1obxGn5EUUq0ta0K5El/HGs8UDIyuVIJ7hOaGh/TFUVW0SA1JabfQjoiWS4Ch7vL2utVxUEs8s
Mm9HiUxe8jV40KUnvcgLBaDwilA3T0BI0BwCC5pwL1zNhRV+AEQzZ2aZyx9Jadk1QwMvmnYvamBs
gHm1xUL52TbtRyvQgzYDbNLnhyqZi40/6/ctFTByB5ZRG7Nq+6AMMFOZ+6DuE6t7JNP3gEA8oq8K
ObIAg55aH2AUQxc/K2U00VrZNVm4AYrFzUOMgnL2cCUMvFgM406S1mjopGMPF3iEvG83S9xJnKVU
wasZLn/V1f0+2zfGl5RIxISgbtBlqAIrB/cXqKtur2b1Ip9ZYDyINBJdTBYLXf0akhcC/mKfd+iW
r3trFYyzCMK+a8jiLBbWrR4Yj8waEawvPAiJnR959R3ekhhHgfxcmzGJi8Om6mYMVkmaB2Ye/L69
cbxPw7iISNIx87HcpCxvN5P0S9R5+Lll66+2DZBhQFSgx4l/XTr3LkriuRxEoHZnaJkavSkGT7Ni
bIyECzlb/ULL8AAFoQKkEpnFFJr6vyM9WKIFBrpgBJzATE+ILu+DPdn0JgYsD7NXRFBpeSFO4gKY
eKo97lO9+u3+/BA2k1SpUKSdUfrAfjSvSW0RFI0X4xPdLuGJuJFPWmYW3/7DtzyzyuSVCZrao77c
6FHLdTPzFdAHpRyY+3Lqrr7mmQ3G8/rlMpSbKJqL2dHOVZPsJMaYZEjF6Fc4Qu9znIdDEcucU3ot
Pr3kkWdmGc8rFhhAR0FnSRbGyKSGKcD1S9JOEY9NvAU1dVmY2q7zlhegczFSIdlB6IwO3LNhzr+b
Z+NheJsikzitE1nGEbqzoLyVTP63X71QZ7+UcauyTqdORiSMWQdqjem2aCWOr5NXTagyBF81iI8C
lXV5owqtrMkwhBSTP/ou6ItfpQg+j6w6oKe2o0r4DcCw30J9LND0xV5pAOj6/iYdOhUc6LLdZfND
b8iftKUvwFp9qoaGgbB82NKidlUpu+uzAURGGKUXx11fZHZSgnOlHlPAsaUwMoU2mZ0mpvOpbrC4
oNYmUDpX/x7gCyI9DNNp4D/Rr+XgRC0JEBcKaMQnoZd3vwTMFMslx6mvOKcLI8v/P4s8QaOYTZES
YGYQmzPMGPkvMfBOP+Xy4/bdXMGdXy6HcYPGGKSa2hcUVRff67dxZxbdwtP4pL2JB1TPHgZQNQ6c
o3Ktt7KwEZ5tIvOI+LJeJEKF9fVu86E+DXvd6V2MKT6LiTm8FMclXoLi84RpuA7Pf7ipve5HwEPi
rrjDi1/B+GXDb/1A7fAp5fgFfD6orXd2XHCC+eUvufJMZ7eC+ZTplBFdizH+GYPRd5Emkr1/okPy
hRq+ZYf5kH2v0HrMKizmabQFM3PS0AztoAF3XWjNyOOlpwVzP/9Kj4ZXvfNbIuvp0tlKmY9axvXU
6NAthDPUve6jPinOMsOwcMnI1rSlvxfO09z6b2maJoNWEZpWkqYznxEN6LnyOyTdqAJPTuYkD1Wy
L/IfAsR6wDogQRoenCXPPagCwEHGTxOXt+Vq5//YZ5X/MiL23ZgjkgA9193CAFXZ1FsYXhehP14L
YQ2Xg2Tm79WyQn/QoS8KQ8Ng1bTDQHb8TvfCvYQyLZC9VvU22PNrA6VBO3eCp+bpHwiYL+foarW6
ImFkRIcKDYuGKyYiCmOkoxptmPQtczCXvBePkQP4vKk/Rad6R3f0NbsXOPdo5bJKiJ3+tsucLlLp
gaDWSBqNTDcpZnKgYeZEEm8+cs01XdhhTlOJzLQJoogiZDeX9lDkQIWp8apdve2AJsj3XgcVxxZo
VPARhmb5wAdQ395iEPpfev8p6mYVTVu81WVjUr+2BcRNYXKMQfnRSlz16dXz+/fOGmxxlcZ4m0VV
0uA5FiQ16B2elqrfYLeP/KR8rcWO/aUA2Mso516N7KUN6ROQi6FcJP0fadfVHDfObH8Rq5jDK/Mk
ycqSX1iy12bOmb/+HmjveigMd+D1ty/eKlVNE0B3o9HhHFw2yLTOZqhjSk9JVAy+g9FF0cu9FHU/
Ix5KNeGB2YIQzMyTqDN7I9ldv/82LtpPX0N557lEhcBosHbkEG7VXvG5+hiFk9kVhX1d0mZ0tFo3
5Z/DHHBxDcmuhnrgdg14R1ilTWkzCF6JoExkEDkuzWtEo+F78GPc83vRatzyGSRR34MKmKHSETjm
DvioAbnd/TS874ulAXlbvQWfwh1ufYs78bcarl7SUija7FzhdnJ99YWUcZVCCXQEkOigv4K7la0W
wfH8rL12O0KcNzr8O0GJJg07vF3u0Bv6DjQZZPcGZz5ON+UtK0O06VMMAZxqGG0yVLpYEqpKYvQd
whCJvynB4sQ9DOPj9WMnK7pwlysRRC1WkVwX1mhw7CL0Wuy7XbxH87In/Eb1bPv6X8mhgu824QLB
QNTqFhXmLZQM+A5cnthoKvaEQXdivnSAjuSoiXGaygcAa1lgU7KaYjGzfHIBJ+IAm/RuybMbvQeT
kpCWjpAXrsCkLmdtCGVxYSalaRVjz/l97JNpVWEf+bzPQv3+aHa/3Hi0DeGSwlDXRTUjBNgpr2EK
hWBUJm+w7Hv5S343RXjzAgbFLL3BlE35dXESDIxkqJCVO1yat+oNZmJuE+sQ7eqX67qwrW6/Pomu
doQA3RBGWIfbiKJftbm9wOcJPItHmrV0ut4xcdLc1sShpxkHXLBI8ua22oEnZK/r+fcYzb6mLAeH
Pi5vODncxz0mJIvhuBTVC2GGKmP+UR7U+2EEAIkY26Fi+OKSOUEdHVMu3QEy0AzC5DgA0Wxu8dJq
URoLkrtWbO9FvXOaQr+7vnGXoaUADTwT6dC1YS1LuQZt6oRkb8aQd+Jy8FKlJwMVBxPeyA766Prv
rcJjZbsutJUSTD3wMeSU1l1IWASn2A86DQ13QLYxaxllgLzKXHUoj2kQ/hyAIsR4JF2WOj5ky5jO
JSVqVKs/uw4hmnk9FgnVjpGPVsElvhpmuxzesy+DnxKYvMHWKCFjoNegfeaAnS52PTMfu70D56+g
LhU9qMGAlyozXHZnd8fqcX5f8I5JbKHYqbvKIUCRAqavKtSWuB0r6ru4NckeiGjqhAUDIv+jeWnl
PttqHFEo0ECJCX4fdfBV9BZf1y2WBMofTSogokB2RaiEsctckR+Lpf75v8mgTrIo1KwvJKwC8dB+
QhpjbBjXzOWzgGwUxuFA4YWoCsmTz8oCrAVJapUArFa3NSAAO6+cMV0Kv3dAAOvxt4sl91bwUBog
Sc5ulufcZbJPXMSR1CeQv6/OilvSIo9LfMKc/ewGBRwiu7p9UdRvXfSWd62TBK1ToAG+D3aAGbu+
w5dVyA/hmAREIQSPEnqsdy5ygO6NOoSj/bf5Qh7a8BBHwCB4GTMHzpRG3eoZmEWSoYM0YhRkmqU+
DaDhzHeJPzOpei7nusja0GANOAIJk450t0rRBF2N5gfQhpxEK7IyN/3RFLt2OGn3QLEyBycwM6d5
mpf7YfJy1vt600BkBe2+8ELqRUfJqIWSPvJYaz5kSF3fwQkxTPBfFngWQW2nMQVt3vRYYGNrt6OP
ISQP+RIUMhTwgmCc5klD96GOFhZWAHj5GvnY2rNkKmyqFKmQkwSSAfDwgeFqZg+BLZPME283FqZb
LIaiXhQDKImUv1kwS0rmmKE6cmUrU+JHTfNl0Q1QhSaeaEi7bpYAgByCOVPqgSBS/BXxfW82Fecx
vuTiuUB9CeWVqmoIVIXYK+oQDyDHAalB+1YOfocxqcA2kJJublRfbi209wQ3assCPN6WD64YHVUw
GaR7n/1Fm7VSypfRgn6T9AZlEQFkNaEjvw0WmU8OTEJQXzjigZ2yuQjEPlZ+lkzd6q3RjXoL3lNX
WAQ74gMg8PEdSnPFf+dIoyRRml1H6H+cdawRcz/u7ADKzw5GM92DpRsP7MWBvSJN93T9ZLct9rw8
SqlBpapwvcYhaOHau2lSvuTdyKi3bN838lkGpcZAgW1FsYoXLCv0NVP0Fjf6AgxkM3HjU/5EkNjD
3Kpu0El7ArcBS3e2regsntJdBfO7RcDhBGfkZVRr/DGAVRYx4eSEVs6j8YRZZd/2+asV04GQNiaj
zmNXm9fgRBrbOQdd0nhGF8BeZvXWXSIbUYpDwrLVZSp3gFvsUiiO9kDGLDK3A6uBcPej/RG8EXz5
8djcGXtSFdcdzk923F8TY9qKbOGnBxT5AhUzrzBO/Eu3T/BdpmBiEusdxMLil/7QZAfM8pu6BoZr
ljPYVNmVMMoXaPw0x0OH5ZbL6KjzIQMv53Wj2H5DrERQRj92ZTQ1RATR2Ck6YnbYDk8y4JnSN+Ek
1ebQIj8du+2BxYK06W5WkiknsPR815YFJAPuGVyyLaGGBkKTXDHbwEiUd+3MKMvnUZYLJgmSSPPE
fCJlR0J7PpxCZsvZpvdeLYpyAGmBce+ObGcVYzQ/XiJHV8t7LcXIXFIdhUgDVl43MStHrL2kDJ/L
kJpYyAqloH8qguEdjaE3GbiMtXJ4zESQRqfLQ8r3N5ib+NlJ814JkpeYyzA5UVcOmh7tOgHNuJHu
pRkETDLSHIN+H9Xx2xBJd0Elu4qihWZUFm/X9Y+1X5T7iCs1a8MEH57zu24YbCkRvbZu7RAheSXA
ayE+vy7xkl2BsmDKh2hpXwiDCJGKYC5Q+nKfPyl+7tVI/ElW4g8TyiF/9GJWgZUhY3wYGL+U0MZo
BHCl4WIo5OEt5uRdoEkAx+2GHS+WfjGUUMUGTZh1yxhkuey++ljuL8n0mNPScVUnoRgEmjMVCNGI
58ZnySbt6609w2/1VuRne3ZIt+2rz0v+eMivfLUOkOMxzDM4r3D0pDlZgFTB+1Mio6apgmre1Kql
RPd+6/ajwJtLn+KaUlFPAEZEhAFnJZd3IbRRSZALi3rRAfbYl15RAXsNOFkdhKNplNhlx553u+hL
J1uGBBnmrNEDc9EEQxrk4y7AYeWoEPaTo/SHCa09yEmBox1k2kVmzvXsAPz49bpubvr7lWDKGuag
KlMjIuFDh7oDX5mBsrBeFZsxwkoGpYm10fYNkOYXVz2RuczlENiozN3VQMaLHM0unetL2n5LnOXR
tEfguYNNg0QcLSC8Regg6lNOYmpQvGUOhw47xo226QpX8qgnf66MDZDlYd4fmSB0oMPlDqPPWBXZ
pYsrZSWFupmnlosNgNrj8vJakF2QWzPGeK9qVeih/tH44gOQ6pGAC6DHnKnfLG+MDyACrn0AdW+r
o6QqNdBxPpAjqi/zKXQGE7PfNv8o+swObpY06q5WqhiD5RpZLgJLZBEO8XG030UTY0QWi0eJXJHX
Vkbd1l0FOjuZg4LqgbibDMHJxSPg+0ElvzBiOdYhUpe1JqajInbENRJwoQ9+PkIqzGww24wZV8pC
3c58FccCn+KsCNJofF8gD5PY8lvlqLfFO3lQc3aEfAwLrOKSZvLDjxEsKKR+4LWondTrxEA2uiDr
C/3kNdassbTyk4LspOyCngJb+wDnDzwlOTcLjxV3XRaNKfnU/kp5HgvqkINdEx1+wMD5XrnlDxWd
4jfzLZyb4s1Y+3wo9uFDgEyu2fsFe7hw25mfN4HafGPOCkHS8BHZUd+n++aQHkHYYsU2Kym7/RRC
Svaf7aa89xAOMaA+IamxSeGOjNwJ96MruySrmDOemtthzEoa5cezckLTSYfDbR30V7xNBSo4hgV0
KExxKFb58NHVweqz2M5JnaXSvZJZBhrIQoYjQFI4s6IvY2vm92DTdQ1LOSXPyIUBIs4enrqv7Bjq
cnLzsz4plGuP0JochOjW/vB5KJPdkbqh5KS3AePS2jbYXydJF1b0JZTEgLi7fv4qd7ex8Srpj40O
Ku3h8Y/8+FkU5ccFEL8mKbHR7pU0KKHmhPsjA9hidBD9P0tGr46P9uNoyoyzADHZvAcXMcb4O9wZ
hvf3VArL/rcd+XlplPuZlzSd0xnCcu1m6bRdU2qAcFKsSIi+X9/FbUd+lkQ7mlGXi0WA5ZHqqeA3
GJ0g1NnMa3B7RQaQCAEbCah16rDmXNTimMeK0FhZPne77kE6hCMqCeGxjk2QBzljaoGV/o2Z2WFJ
pg4uBv8vJgshWfZItAFczps4NcESsR+PudvsU7v1w2f1/vq+/ouTOS+YOkK0DRt9NUAsQX4g2okL
pAE5CEJGHna+1GaSmsWJlQ7eyqMBJFsCJRqaYuQLDN5qSfBgB2HDBzjuYo/34le72HEmv5g1sRAv
An055m7jV+WpYpY3tzw5xIOEALl9FJ/o11o1iZ1Ui8ijAWgV/DV74xC5gxmTpsvf4X/bqmmu5dFv
tJwLBSMEbYnb7ovdeBPvl/t8h2lGP2Y+RLfeg59kUU50FKMpXmRsrX5KUOsvvBh8U055Um1QyaAO
5o25C7aXzssslkO4bKsFsudqXz/2ffUkrJeYGBZkDy5p2npskfglT4E2NqP7v5GPmTfWRvLnk0zK
ZstINMDpgL3tXNXTOSSbAZB3yHcGBxZQJrcssUMqeP0kjbLTqSyFWVggTTypXiVbKkjFc2RgOfR4
moAiPv1Gh+lGcP5JJmWk4J1SUw2TY67W7AmKnNgSjDynWU541O0jh+kGSSBzbZGUu+UBtdg0AQSO
Ggp9gSc8Zq8ZgAbkD/ruXwj6fPcbCPpbQcCn1VLxnCAha4XhStzNsBXluPjCjbTHvrItZXNfJR5k
n8C7BcAhJclYZIkrYCwuJ5jDEaBJGFid9vrt4pDwkfVu3TaOlTgqfOTisJKKkrxGYlOfLf3jeR65
obcEDk8acjA6yqr0bVwruriSSQWRYmtowIeCzEUJzbGU94nxoKqhK0rMtBtjN+k8QKvXGF4qsJsI
PSS8Blqv80FqVJoz4ChilxXCEaW/0FEJkCJoVQRGN/320YK8yAwFK2vqsbIqkAQ1A/8eSRKj5rJp
8Cs5lC3UaqUUGinXdeCbGqZkP8fvjEt4e+fOS6H0MMQ8ngCaDHhNcODsNBecVG+5gEAfhJB+ZrFe
xVuXPpQCsGUGsHsBw0R5zKHXm2VJcOmDXKp95tDyiOvBQM25BvDFY/OMGfHfgKjf3sizVMpzDjk3
C2UJqRPSv7Vyk2m8zdhI8uGXOnEWQTnKiOvVuJuwkfBbBLcAlB8p4Ao6PE4BNgPCD95nWfW2gZ1F
UuoRRaqy6A1WFYlZc0AfyMkIh0e5QEd4IiWn6wtkbSGlKPU8dwUmU/E+wsBejp5hMNBdl7Dp+Veq
QfmoYumTTElBjx4JqpmMzX2sHUrpgSvzY9zXLvfzurhtIz7vHuWelkEF7aWCBel57I+hy4NnqJgZ
u/YvjveXlI9gdBWVZG0dYhoFUsjrIc4OyJFYwlfeBeoYWh9d3WpnU2DBHbKs7KN1dSU1X4pW14iV
YZzYrZASKr1CQGVKRQWct6en7KSMJiuw3ir36ehkBIMHprRAQkPZNgeMf8AsQ6rhoxpgB89i5oCq
cf93/jCtd4T6piJda8yoYTMQW4mmDBzxAricR4gmF7d0XA7CDfo8LRISMZe5qTgrWZSlq+GYDGn4
kRwZxb0L1Cw/t743OZwYajwyBhT+8NGwkkmZeljWQF8H1gVx0xoob4wPlLC2RqJb99ld49tqu5JH
WXscCmGSoVUZCgR6QYwz6eC8d2OL13dkzKayMIIx7K4bJPnNCw+6kknZv8SVZVAokJlLGjpfQQua
vNY8oMnAzjvGznVh24dIOrugsuh3pF4qYjDDmZUkNZKkh0b2jTIBa6V7Xcj2W085SyG378oO42iU
miaFlOioYxbgH7VsTNVno2KylkSZn5APtRTy8J9GrJs9qqwYR5tFRlr7XzTjvCTK0rKEW6pe+ci7
DnYReaKTuATPvh8PPXxLs0ddovIY+7iRg8ExnYVSJhcNemTkZQXVSPYaJs6CZ/WJvJ1HL3FVWwaJ
X4x+6lskm/ZsY9i8+VbCKdsLMKuZyQr2FbXtHAC447dp1PfXV8iSQdlbpRZpH4E70gU59DhNZgnc
wesSmLpImdeSC8Bc5iCC8wvgtC6+5kgeyXMQFFHWy5ili9TlClCLup5HCGuN+Hs6IoHVDMDmKKeH
66tiyKERkGetxGBcXi9uUDYPc1xUZqeEdlikf3I+wMJHSzjQFjCD99mQMey4CMoMHViUZ16+V5uX
6+sgOnTh+86/Tw80ZnxgLFpMfr/GK1B6mUUV+SikTluWKW3GqStJlOMLgxz5J+nDJZHuywTsHWir
Co+kP6HVPHaUuqnaK4GUDxxHTSs7UKYBy7/EBOEx1RkxFmvvKL+nhUbcyAOcw4TRNZsT+1Mx9TcN
4GfMSItZFcRtO1Jl4ONqaKNQFcpUe3RwdkvT4imNMr4VxLxqdjJ4go3RMOsYY3VS/jORGzurqx0n
xbs+VG90zARdV5jNYHn1FZQ1a2UfG0LVQPEj5RBkoJ4AxWCv7mpsdBFhgr1njfds+mANfaPoXkB2
mp5CXXj0e48Dfl70mh3aKT2k9AAhxArlNi16JYZaWI722IyvIGZcntTYS6UvWcgw5m0RoC9U0EEC
FGDKBMoArOSZDqfRFbyZAaoi6o91zwJnYEmh9D5uoy5NJ6glX5fWJD81fW9lUchy60TdLjyHdl4M
pf0p2IGVuSBi7rpjDVr7XXxIncDGjWxjUiW7ifx5l7vABXOua+CmXa8Ek7+vYpvM0FppBIm1K2A6
B00fVqr+0TmBlwdskyAHpEH0+1FtlFSCpXXRIZm/z+l91b9dX8QlFC/JGoMw5v9l0BdIF4CeWk9h
R4QkI71PVbu+6d/TG6SQQzCmYzoy2MloYVGyffWuaMCkbn4Ud2OBLtADM4VNVOLyLM8fQymmIBQx
/sPHkAQCOrP33D2+x+buRLvywB98fe3blYHV2ikNnZYhykey9s5G4xbm6IlNFzfAzPIjho/eNobz
yigtrcRk7IsZJrco4NnWv+Zq5WXJf0aXoA6TUkm+6Zou7KAw7XAfyDcx8o5Rcc/YtW2DOy+FLHWl
9wHaxtBBQrwHKvG8E2F6G/hFwc6w0P1tRzcYY4By9N+EhGXqLPWgAlEVhGwoyuO8pFt+NokTBum6
lUc2yXL+4XtipR7URQd2wxzj7/AsUvU6pRhIkI8CkGyub+flFC11ZpS/n6ZOH7oB25n1lrjPb2Jf
fge/0AsqKOYEEHjRBoSjPznLTyCTgDqNZXTbbux8nFRkl6UhGrE1yC+y4wiN1PuIscTtiOG8kTLp
IllpjD6hpVvSoJY8GpwWO98nAI4g7VTz45/en7/WQ/eQj1JdZ3qFUwvG3Gzy2VoioDMNA0MZGQYt
E11dr6kwQoEjrmrOvWA6GcEXkHJdVw2WCMpnpHzXRFGAk0mDG2OIzb7fqyHD/zPPhnIZOphT5qXE
OnQEMwC/Gw6qrT+Ej9E93rLM4GarYXF93dCVA/A0BkknY03aQ4vRLkwApScNGeLkpt598HUwwkSG
dsu0ywD7DDKBkIeebDPhOVOZX6+f0nZCQEdIqKmAgrkg6utLQIJXIbSbsIAMj/0dKbuGQDcbcVkK
P0afBUgqbgb8K4mUy5BFcHnGBiSSO5t/Hh56PGKBlf8ENEVL2vc7ZUK7qbQrkGkkZcKfPzFg4NW3
bOexfZ7gWFOArIFBUHpOEJBK5TzoPVk8b5FJwb42STZEQ+sQuP1uWU02mzaxkkedJ8B4Mn3CY9RV
oskNki9Z+pCEJcPw/uVIdcBZKwZPSCU/G3df1HVuJNhgQNu64A1z0HuaAtOW84bTaOpO/8LKF2w+
LvSzROquUdVZEeOBHKneulWh2MY4gtkPhH5CAkraxgzFyeQln6G7mzfqSiylSVobyF3NQSyQ4x6B
GeehhX2v7EmKM3KYDS+bxojRalFRMNuD8fLP2yqCUbFS0DX5gY8QYVsr3oweCFjwB3LkLfeFPbzB
kkn5aW6Zu1gqJqKgIEpHh7Q+Ws1LhAZCPPtfMBpn84mpHkHGZYGrXUZmtwot482QfoPHZlN5V+un
HLpaysaQcSOxW94qvpD2BclP7NRabiaLAKCg3wfNotfPeGtUQBdXUikPH+edsYwtpJYOiddSJwba
yttkSi99CuKS/AfR7MlJDiN8hQ0uAXTG52Z9YNLGs46CbM/qypy1LuoWHcdPoGpFtDNM35SbBtCE
jUk4E+pvLLDVbTteLZ2yYx2wfXPKY+myF/rKMbnV/MnXHwdsNrBLeXMG1xZju7cv1JVMypK1RG0K
rYdM0tWlPo+n1COhznDT3hrM4O1fVqgAOx4cnMjMUdFbDRylfB5xv6lAM0/y2m1nAOMXwe3IAcYv
SpAiLuO3QlBkW4gXW+M7oK8YszfI6g03CaxogmjwxQPO+PU5NNwIaNfBUJPCn0RHMo+wdDByPMXB
qiBZKHyxC0PbOnUWSLmUpu4MvSLrTzKgiUzVQWmE++sGxBJBeZBiwgvcCMgzIOCspBQsQ2B1imxf
o6t9ozwDfjmeGhJNRkfSZCSIH/smnQgbBS/+xr5tv/sNAyRQoAQHdRmlpuM46qGYd38b47Ijk+/5
667pzex1wtyW7BAMh17zSMdzZynpIbTTl8YOXe3x+vZuBjOrD6GuoCGYjVge8CF52wHXRDtIS3ZQ
jNqtJZ3RTsISRRmLamRjYRQIHnIggPVRaw7x/TQAWh1ljeuL2i5An1dFP3nyKdOzbIGorN79PZsT
ZVZmlxZIHAL/t+vA5NQu7e/XqdKPHww4tVPXQI/SBv2H4MRNTSkE7U4FkCUpkF7kZGaslLGn9Dso
hK8L8MLC87G6E+fcVNTSQgObnTLTNdu353ltlI0suYTUwwTfMqVvmvQa4BGZsIpELBnEF6yuKLkN
g2lUIGOsq9zuO+kBGBmz1VUDI7X3LxZ/Xg11GaozvHb7kUWX7mfEzvGBlCHqDDDaoLEEhAgrr8yU
SF2G+ZBMrZ7g+v3bx7SQCd/8t4+BWrB9M0s1KBfTBqMArldYtqRO9jw09ojZPm4Csq6Uu9ftjXVu
lBORulxHJzXWlsuvgPXb9SoaP8b0f5RC+Q9JCXW02MO6ZMz3jBKQbd4LcWAY1OY5SRibBj6crqga
T2lGnSSA1JuJDhK18LMCEYQc22TWJZpBmG7YbDxGYju031jLpHSj5qcuHcm9LXtzbYnO4nOWlnkZ
JtUla/JmP5m86ye2GbmsRVLaobXDVAzkEUuaeZMBzbwE0BOcBcDUQjNvg6lZVr/Y1k2+Fklpichz
ZZGPEDnwLzrvjvOP62ti/T6lH22G+JbvoPClwbs1B1xWldV9wDgoupldyLmhq1QsQegsYN7uSwCO
Y0CoMxUMnbnLn3ZAr3btYtR4nLW4ID5xBsFMeIj3qj3tCa7v7zQqbl6ca2lUtFWCzzpsReyhMg7C
oesELyyCO6433Lg2Xssu3/NquKtnNMWMuQo82KTiXF6UU4vT2tMSAhssC1njYEToFfP4MNnVtdDq
gdJ0Ez5KU3dGkLxKU+B1+WhrtW8YX6MstSO0kZp1wTsS953v/Ot6tdmWvd4U6loquYxrRB1HQFoX
4sNy0I/SPjj8Rm8XS78o56PMw9AHMVFhZ7AJeMxk4FpaPFCHOSGw0JlQypv5bwmTIChFKoYCeMTP
V26USlkSEdc9e6iO2MJj8R1g9lZWWIAaxts4my2P3ImhVWseu3Nua44S+GWE6BVkCaS6+1k+mJOC
JRtn4voIT1p9WiJ03QPyCnNAKpI9tkbw5mJzxg5UFgdIAYc9k7PZOrj6CtquiyWphUXBVxDoSJl0
1D2lHqFxifF6JDOHKsB7XqITK5e47YbPy6etW+SkwIgkCB5c3Zts5VijQTO20FD0V/KBnZ1ZDGXe
NCYkC9E9gAc42CI/b7hsLHUNoEHSJUnmcWorssFSgImcwWMr9FZgQCDq/hFGuXw+7yNhangEPcFX
OfoeGmZRTf/riigVknq90Ob8Y0XyPj2QqQnSfNmYg8euSv3Lif1aEt3rX7d6yCvkxMJ37jY+tD+G
l+Zb8rN4lt1in4LeHTPAf/3JmWFizJBEUeYlmmchWQRw/ZDyZYZh54GzdNDrknQoei/t0B4S+7q8
zVNbiaPCEdTVeWGOyDOmTt5QZ7GaWvD5+fm6FPIrF159JYVSxKiMOrXmISUU1Z3czE7fO13shePr
dTms1VA6GOdSVaclNq9aJDtevGCZ0PL8dl3IZjEbz/hfR0Qp4SKFLZcp5IgMQBxrfuggr1ghsdf9
RmhPtuZi62SAhBrgYAcIPuW0Gy6L+5mH09bT0qrjzO1HL+fHXd/cSgErbNuOiFfSqOsPdFI18Bj+
h5fLto2tJFLX4LhUhRCRSC7Qekfo7+IlNwXpPeYlW6semsLVxpdg9Es8M8ZIt7IKkxwPjAPdVJvV
N1BGwAto/yjRakVSCATbgDPJSAWuhMGM8t9vJWcdLWUVUzRPRq3gQd93qWZPOv8916R7cTBmE48f
NxjE3fWFbq9TAn88GIo14aITuV7Q+xcguIna2ix6J58QdfxnQltU2SX5LIQKK4e5nuKOtNLEyUOn
OkP5Ikju9XVsDn+uZVBGweedNtTNNEJGuEMiwU+bwheSxB2yJ4FrrS6efRUaxIM32AA8zLgXw9tg
SjG/KNrFUDGupe19BZyOANJnRaZbNuc6GBD1FJPLyd85cJh2UmH3LB9KvMqlI/glhO7blLUuQYsU
st357Pc5Wj5kwp5S88+9iJEmtb2bB+m2lwxGJo8llkr7asAJ54AQJAE4WsXo8A3e/ybPdQjOfsji
bKb9e6C/XT9exnYalAYlddyGc4qVig0fmYBGrQBdKU+zal6Xs21/5x2ltEgGrK62KJAT5qHZ46mT
HKfisepdDgCd10X9i2M9y6Ic6yLEajaOcKzyiaSdW22VEhJ/J+1Mrrpr6kI2efWQqkVpGAA5hUC7
O0Vl4CvNUyJ/4YVT33q8wQrMWEdGeVA0vs11bCR46ZcHGcOQrRqaRsx6HG5goMC1nDeRcpiDVHQ5
Zg8Qz2qDo6PTm5tli59Ccwpe6jk98cHTksh2p/aMKGn7WajISBV93Po0UnVgyEMRBsaIvpoO9NWd
/w+0BSt3uLmRK0HURnZDD3y1oeBdwzhpqWBr4xNfdAxtZAmh9lHg5iVqBlRqSzW+5ULZz7TBNLg/
uW3AAgKICRmzq3Tvq5EvKEHLC8x4Bsvj9L7EqS3Jd9cNa3MpKtim8L6RNYlu3MxkvaqFIOQRHmHQ
BShwdfh1KJksKsQVXFjTWQzduxmhIpgVJEL4/6wdIWxVQVj9kbXT/d/I2pGDviaR8rtDIumzaOCM
2l4y+/SvqAASV4ICcsKy3c06qqSCd1s1dORB6XbrNmq6mSO+iUALyC1ocf6GFlBat/PYeYjtF/hK
HhWlC6UuLYqwjATy553PTBD9RqZgZrqJLgXSoyBYIiAHQGMymaHL6qrf3tjzasmFt3KMxdLWmvFx
uyy83TZf2pq3pO5eRXPCddXc9MC/lqnRRD9DPI9B1+P1mNRRbuZR+5jG877X52/ViPmEPOLA2you
rC7D7TTPSi6lOYkwT1MbhBO21/jOmVli8j/nZ0B4lohKTqA4d0BEGJhCi3qnPQNvxRq+Fp7EsP7t
VxKwR/ByQUX8Ate8H3ghnWSiVTWYBVZThBkIQVgPF3J9XljLShjlNrklL/hgQPJhSHKrqTKLG1id
SmTbromgnObYTNGQyTjO/z73uenUVquhDKQYlCjDMSJRV/xVFg9Vq4EmybuundsygHgMVAGcD82O
w0v8jFBVklxu+pGLrR3L8T6YAAh0Xcz2wZzFUHFPXmlTsNQkhcKpPsJ2O1afr0vYtGftLIEsdGXP
aoEhwVTG0StxZjdabwoL6AVrHt1GLBVgLYbSMqGIMPsD7AXUi0izGqEzWgKrTWzDAC3c5IB/2pcx
5HF9gUSxLhUPLNcyGICA10zZc1ePBQZwYEihlmqOoXQ7oS5kq8mTv0a1tMOlZIQHm7BFknaWKH7e
0jGpZjCl1ZNrtCoGBPksswwuehnKBhPlgkHeAbyHd8EhlSc7UEWL74CeovavEWYKu5I7IIv1NQ75
vWR0TpAJdor3kSlVHGNnNs+DDICruqIhNUKZpNLVHY8CHurUc2vOSQrWLRZb+6Z2rURQpqgq0Vwr
La5hvhF+Zi1otmLdqsu2sQyVd64f9Pa+GwBr0nX+Iwb8vO9hUXNBEEkkNT07JW/JMvh9zNTpQGv0
nftWeqpNBl+nm0qzpCfpvamOLOSfTbew+gTKXjFzH6ZZJkLZ0sgCjr49A8a267rb60vdvBtXYiij
BXURH2YTxNQG7zWo6nR64w0CgBT18p4TNQ/A9gyt3lSWlUjKeAGYEYoFQI3weIjMPNzXusRQx+20
BNAIeCTBDTQoU5YqZ2g5BFsV6snoIi0ccOWG1nLoTODsxmb8GL0jsLEFmcC6/9HizpIpi9X5Rmz6
BJKjWnbhLew6f71+YttR4mpxJERe+dlYF1KjmSDiHwDcYNeAvp3A3xZeyXjqbR/WeT2UGlaYxkpy
DvohopmBb5EZbAyfsaAtHSTYyBoyueCVoZ8OeE326DKA95DRvtdb1bELTJCFn4IvxUu3l2tbRUUe
+HuRiRmsP6Kp0Ffi6SdFzqWcNMUQj/w7eCAlh08SR+1ahlKScJa+PUCupaD/RQJ7M+0jp15WqrDH
TkpFbUpqYVZDcijS17jB8JW+V5tov6g5Y2+3vKbBa2CkhicDSRulKxn4G6qSg65M4mRrMmDR8siv
0uKBH1l9RJt6aeiYBgAiG3Lk9ALTuZnmSNehKh6ZZWut5Rsopq131R8PLUMtN/MAa2FEp1ZGoEQI
lTCsiwJDNLhVhpppJvpjK7uY+rO0DlPHXeIsyV9V8c7QVrJlF+eII8TkA1hwVXpLc90AMGTLkerh
6BBU1qYz/0ZZAbr8LVB3GUe4mbEyVgIpE+yr3NDHEQLJsEX/HgIGBOEOxvgXR3kmENuMBW4kd6Cn
koqRX9BcYRM/b+3MJWkTcNnkdkLrKrJkG0PnaELmgLDVEdLwOKihVaSGpyDfeV32ho2AGBVXrszj
1lY+tmJ1qlUUJrJcwBRFL/AqN9gJHnoJ2ah6m3IARSWS7Djw8ymz6Eu0ntZVMLrT98mWLeSRBCu/
wf/8iIB5y2kftXeet0mlz/irZ/WnqxseD1YJ6YIqoheVNhVRwasCf5KQLGlBxtQFT6Jc2Jw0nkpO
l9wEaVAdJIB2rPjZPL3gXfdWFcmuGcFfX+OJnnyLqjS2kiJ96JNpJ4aGpbUom2uNKTdKbPJ5bTVB
jHBPcbpGcaWpMuVEs8B9BXXtnbpYkIIf9QT01WO+6/jqXuqlyuyV9KhK0b6C0jnamP9Qskqyeqif
NSZC5EVTLn9H7k8z66S8qwVjNMNUjoEQWDbmEnb+YkS+VunenCh4Aoh3+hgeMyF5qSphMcWg3gll
YyvF6MSp7g+JaNedZgkZPiSPZWfsq1MwmU3C313Xqw03+Gm/KW8RoE4njeRWntHtqwxfEDEAZoED
nd89Q9CWZmF6RkSNXwBLGv1G0JVSHidtQH4y4ZOdHhbZoZKNr2KWoQtWHxVT7Ed+308SZtsMPFiS
MmispApRIV0ks+GkHi3tQGqoBgMBZz0UZhQ03+asDx0wVynP9ZjsqkR4MmLMLSZLdMor4RCUQIbk
0V5myYt6ROuSL+XKkxHqANHq/TbmHotc1t5lOVV3UhTnEA0WljScH6VaO0q59NjGY2pGoFgwp0Ht
rTxo5jtDaQUH2ZTKUsbRQVQDp7ok3D7nan9pyv8j7Uqb28aV7S9iFQnuX7lKsmw5tuM4+cLKyn3f
+evfgXLfmII4QmbmVt2lKnPTAgh0N7pPn/NBmAbMPxlj66CCiX9IAJtbNzyaeupoED0tujKwVAjm
+XEEBsB2jH62Szo7RTnmrjho5Fce18WDFk87eaxKT85b/NXJ99sfhFDveOmuoWqoA2UD5lewVOnM
p5eTqZFFIRC9Qn9q41d1we3QCztsnnLhIymeDA2Es9JstdIvoVx2QeCN+XFoUqvuAjvNo/taAf90
jRHOAjjEIrTCoY3s1Jg+523+cvvHXh/Ty99KD9fK/Zk5qdVFEURPwNgjHmqoVIlR6XXgzbttaIPJ
HX5dEhVK2yVCGoyxlOitPmtRLHmRMbhqpFtgNLUG8tKnhUP6yl6yyoqy8GQ2/aMYfcgGqEaPuhX0
H1pzL+o5TgKV88XLCKIZ9u0ft/XF0BWVKe8Kfh1b4l8kEkxBnYHEDLJtIGkDNQQHibxpgQB3hU0g
MiSyL/dZLME9MIm55OE/nC7DCNIEJiLeHtO/hTl5JtERSIEXQL7Hlt3DvpGB2evJefaHQj2j7F4c
Aeya3NJDIx06MQUnV7h+NOK5szJJLhdW1l0WKulAPIRRW1crp4LAE+jqOV9o04yhIFBj5ljEJAVj
pkuqfM5FgvmFxV4wvqXPodtJNW8H6TPtagdNypRqSKqOgvilnShXqrhqJywHUpaW8C3Y07EiuLkE
Lzdew2cDAIHNe7fGDvKoZpElZQlr9S/llzGBpTJwdNiDGxsQ4s6yCjxiufNY5Y0lsiLCpVDnwbTA
aFhJuzJQbRGJFZ53bkdq18he6wCgwNJfoKgkRoU3x5HdiODMriWrM/252kcSsQp5sUM1t9JFsMxK
dnJxspbxoTML2c4FJIupvNPGr7pUHPq2mq0uhi58XhfWpGZPVd19XuLAUXNIGHA78huvAl3TJNGU
QLILYlj2cRdWyiLKk0YbNt2eZMC+dbs89Von2uWeHMZcvZaNfBkWkS/jzJhIIdl7t4xNk00C8uXf
Hd54XnV4QSHMB/1vnZwLi8y1G8VQrlsNFls38MGWnLrDTng1HKp6Jtvhd1lxeAdnAzR8uUrmDo7y
FBHRpKvEnB+5p4XQCDNLp9zHKBHEz/X6yF/pdXaDWIq8WZFkGRTGbF1FkJRMIlWJJh+6JSa5i8ZD
mX8e49laCFgpkAnm/eLcDgdEp9vH3BEdnUugVU3IaV8doUFXw3IRGxGqdcpsC3XyULRddJKbNPbl
zij2odHN7jJOD3MGgWS8gi0yTWjZmgZmTJc0t7pEbVzNNB2jRGbWT8TOqduSl+HLYoZuEOKzycK9
3Cq7SVCPwjJ9jbS2sYo6Cdylll7LrjGA82hmS0tJ+NgK0uRIzbw4w1JKbhU0OyUoE6snINVKgu9h
pT7nCkiTIkx+pNonoY5+BVKFAoame0Mbv4Uxpm+T7GAE+a5FSmjjniOZnhbTgByr2H3A/n8sawE+
SK8SO2mFyq9ArF70ObTmlhIdpaHI7AYQeKmcOnsmXexg9FGy+kAx9mKlVp6sJtpRHjSUuZQM+WhT
Aw4QkAdJHnaLPNb2JLTP8mju8mgUrLQw4xNOVZJbQdvXgtWBBLy1SDhF+8oUIZBlpg+o6iWPSiKm
7pRA+LzPI/1YVL3g4aEBtfMEQVSeCt0yhHlyOuBh7nQjPYpCGtj1rFVWm8c5Hh998TCCIRGTMaRP
nSns7mOCbn4aQ74TlRpLg+63A6UvzTX1rNwJKRF2GBZ/FkghOUoNIhQ9nUGgEFSxJ2a6HykQHiNp
Xh9Gqct3SRiFhdUXo3pU1R7/L8VOpt6JpEJ0DEnuH8eqcGslHO8LPc7vs6CvnWVJ79NJfBIm0ZvN
YTeO82xrQR85oZafKnF0gyYAVBtjXn0lyIemSHM7zWoPT+XBrqZgL8yhow6oy4eSiFRKTT8mvf4j
ksvIKgfwmORd81yh5+m2aS87QS9NRwWtv1atpfswTUSIp4GPUhvn6X5MZhnpwrIIfpuExdscaGlv
xW0rPwi6fogWxU/z1kc5LbbbZRZtqUduOjR3+jR9BBukP0TNQzLMrtmr/S4mxkeBRM8z9qGJUmTr
6a7t8MScY/EUlEbkgOHL7vDi35nJiOFLI2juhaAx/CjoD+M07tJpyu0CLYZZqw9i1oDQNTlkYemU
0fCcEx3RpGwED7L3mT81UWlXWYuhGgkbo0ngxQHQywGlp+gnUyA5DcZdNG3BCzXpPovB2Dkt+NSi
HP+M1qGyYI4PjTw8o7SLWu3c2505DPcAfYB9NN+FkWh1UCZ0RCF7JILqxelwUjWQ7EYYpy6nzJ7m
MPKTFMQ1s+5kEXkioNsdS+FTjOdT2CZvoSTjRZzF2iGR9Gmwe92YXTJloROX5VEIwqdgCE6LhLpx
me7gFw41+KvpmtJ9q4oHMzQfWjl8joIyswOSn6BHB7bucP6kjYX4swzb4QNJyN0cCwjUVbAD/m8X
LXgAC5OQOG0w5y5qS7jCKM5Z6GJlnlRXJid5uspx0UpUIDaB+gJi79Ww69ARVcBkpOh1Wmwl1XPX
fbntl68eK4wB5mE1RzM5w+28Ogg/aNkPXQoP0vApMJp/mtQyhpgssOyHtq8mRQRb8xcjgByaeVCg
jXZ7Nddd8ksr7PRqnUySNC4oKNJJfQWsHsE+u6Oqs/yOPOfTsFEU/LB9NKUqnnl4e9hym9RWhkvJ
WdFVkn5eEKq+IFzfGDKpIiVoIOMA2unh0MwzpP92c1hxjFzXYWFFVQBhhXT5RucPwbwAiARWNMFc
LJCLOGa3nPC9FkdNa69PyT7S24e+KYg76Qavq72V7EHURUKXHG98FGOZYmUPFnQlLEQRaRBsWYv4
eCbY8Vv44tD9M5Isct0IRqtiZZQ5+iTM+s6sYDTZR49VaSUv+YM0Y7G74B4Nux24rI6A00R0mMfX
783uSTYQoq0gdJPJIZZo8WlpNlKzi9/E3JJWBPoL+HQRXO2aN+uzo2STNUifEzykAX+x2jpxyaBw
XoIbnbaLrWCvTRQO2oAevwhlKyvWnWZPNTsCJ/u0YIxeRl4IxiNQbPDXy7XM9PjirtAFKTtbdmP5
Ja1/iC6VSENZLHdM9P0GXxMy5N9/oi+/wTByuW5y+TRV8FaMkZLidr3VuSODJQDh4tQcA3+Kralx
OqgadjvlVDvS7NbHIDjl053kEisG/zvHdVFbV/nx+3FUmKcAqJEwq0iPIzoSkGKlIlytkz6GNopw
3OG1a0eJ0iamxvC+otB1VAEuV14Coqi11YIvztKucyVMrkLM2RQCvaIBcYHnzKWpyTAS5Imz6MWS
CobwO3l6TuXujij/NMJc2mEn0bRiRpKtwE6fJ9YSF48CIS+Fwa260Q9x9aH0v9Zz3tpVfa+JKiWa
BdiRCfQiwp0QWCAD86EXQSedi39HFkIFN2QJtU+Q9IO69nILkxlJrVJKIoYYdLs1n3KNJ+FwFWdo
qXtlgX7E1aLiomq1psXpIxqm6JCv9Uu912f/9iE/d2HZvVubYRx9CsI2vYwJsnOwKH1t9rhge7x6
E/uHWtjCTv2Owu4CriM6A5T9qhOLPAchFYL6DA3B5oGSO/1zSZjLlTNhIDDqIplm7K2W/wikwipr
xZrBuXZ75VvBZr1w5hLIqJLXBvTjvUhcfCObZCuOlP1gZE4VjzutJYl72+BWaWH9RdlCGCT9hLAz
YFG57xvL/K7YLQYWBVtFXRisTbR8GT7zqGW3CkUXVhm/ktdRMzf0pE5vGjhXPQnz+HhA5M4CgRj+
EOxmCXy1r+eqw+rcluOUh2ga0MzBPJlW42gNrmThQZXJl3x5dCAl4csHOkzGH8vnWmd89tIlpVEL
Z+sw6oQfyOcmc4pPSWG1dAJW96vFSlzB6UqwNrngr+Cdqw06HHp8NY3gX4CzsVXcqjPatsGfeHVj
1cBSvZ6BdKCp1KwZRPsv5GX+LnqhjZjl9DsAEtX9IQNTbONzv/2WY1z/FJoxr74FMTHREwvUS4EN
zNcOuUuv8fTUv6Fvgwyc21PfvlTva2fcYq62YQVHjGzpWVMtCGRR6Wogcu+CH7VD3pKv2QOoGR1z
z+2ub7vLd8uMuySSYIx4sWFAwy724D9NXn7jF017mUEKeZat4xOhbKUI6w1mvGdZVa2k0BShceZf
IabpTTvel/seIt38AeS/cSDva2Qc44TWfiQMsDZ4YWzPEJGrHtMD+tON1WRW8mAeMjfzCWdA6m88
yLtZxlNWKXBRmQSznQP2wGG/7AynR8kcGOscGSiPv3AzB1xtKpv7dlFaNSPd1OWUHfvMQuYHH4L/
oaleF/oJ2O5qO4DIWxz6beTos1USSy0f48fyMfnAJdS6elaeA/Ffy2cTs7ZK+3Se8HP0Z/N7/7VF
2dtwJihsZV/RgzqLsd8OFJtHGXJomPkwZZT+GI8tR0WM/gxCsiwIx7w1vUKFaDieOrfNbGgEw1Gt
7DC5dqdiUAFdQRQAfMMnmtX7wy5rLDRIBVc8TfbiUipk9XNLkRH8SvtWFiqhmGKCvxFPXLYL1TeD
jCgL88l+whtuQYJjgfFpAm+w0wJsXD8qgw2xryG1Ui5/y9Yer9vXzMUtSmmMEgnta8jO7eVKswz0
dtRoz9li+qmY7Oqi98VscVzM09wPaENRBj/xa+HlPoR/vPGl83l0pltP9gtbTOgz4mFsi/psC0Jp
sQXOmJ1iadb0+mc9Nq5BJrpUBCIr6A7QRuzkyANENmwqVRzbg1to3vDED+8bDBu0l6igT6JTQlW2
LKGRvA6JPBP4W8kT72WviR1lshMQFQbW+HECYawCTeb0EY0G/SFrreDOEK0/eK1dg7kufwjjilU8
zgtpwA9R/OxRvzP21Gz9SPhaxttH6H3JjPeNw6UxqwSWKExNgrzlsEv30Q5i7HwKyI3wvd5e1vPK
WjyrTQBbFJ9tetPd5MW7/NDt6Duq84W97hse/7NuRZgLu4zHG9Brgd4I7KIh/QBe9AQy5XT0TDy2
IAJ2uZ5vw6Vf2GOupdEoPfjZYI8WJdXB0u/gYKGwPTrZrn8Z7v9gazcczoVJ5na2+SAqSQuTgze7
0otArDmF/OtgNa55GJ+jxq5Phc+Lpdd1RIA9VhdGYe6o2pBQUGuYDR8Cvz4E+94L3ij3O7dxSs8h
6+pkkQIKNAM+nS0qKF1ulkui0nNK2XElKwBDdm4t+/xLhZhp98BVSh/RnX7Wdbe8QzPxtq/d+qYr
+2yxAUCwKRcb2Ie0lFUmjScKMmc+hl7qG0tk6wyJGGQ6+Jsw1aadCvI4aFNtQWjcbftwVxaqpaAn
fntRmzdjvSrmpBazMC0YPSOYy6WU2OmX34zYhpccTG7mtVWDMtfWmEOajuVkyiOsFUcqiUDJwBo3
2mUHKBbwVkb/rlubyZ7MwkhKFVi/s19T7MIxRWvaQfAT/K7TvQLe738TjGXoTmFeTyYaBvfwi1av
oTYiCbAeOvVuI7Qmen+5I3v5AC4mn0ehsnkYV6aY10iTzH0fNxrxsvRp0dVv5sxnB97yKOvlMCnM
pI5yHg7n5aBp7oADuTpUlSOgLX9We+jsrneE8QMP0LNVMjLXhpnYh+mL/+0jHZSgRYx4sornqHbr
j5HgpLWlQORQwvylbbqUjDpzm4/hc2CPdumItSskVvTREO76Tzy/vpFRmtCRIqiegoDrCkahQfzC
iKRK9ua+OqDWKFpl+snIVdGpRx573lZYXttiLmYYllokpKVMpz+Vg3ifoJCzDH+qIcmzxlzMQi21
bFKwMlocHh/+X/xwPP2BvvXWxQQSBTMjsrGBU1dIIihQzpEBFqfc2pTZU1gsmt9o0DHWnrg6xluX
ZW2QOU+pLgVRUcIgpaQbH14WawJMm9JeYX18zdHN9QHAZBrgOsB4KJNsTPNclwrQq0g24l1iHChf
sYmBCtkGdSmSRb+vXI4X55lkDoteFK2iNDCJySwq59p8/l2Fywm4D+kjixuN6d/IelfQMf+1SPbA
LCAsMAxYpNCprgJ0KlPvqV+geVykPPPqL1uh0SCYrz9fwCsNdjSrygLyDVih9ATLmg/N3MlWi1NW
PYUY7wV68tPtTd06NTiegB5rKhQl2c9YANoh6kmJkRgAF3Mjd9Kec8e3HOzaAvPVakjZ1KGeTx40
CKxh/jFlGujsOTnFls/C+CWclYqJhSuhX0mOM7VvFGhUYcSTGHhvZ45ieMY088Lf1pMF5O70wa0T
7Vpsz0y0KgNcwgvlsvfDOHkxE0yeJCPAMuRh6M29IhnjXSpKliGN3u2vtfWyWBtn7ngNWEObKw2q
7VMFrQZlX2RPigaXiXJs1AbWbWtblTIcsve1Mo8mvM1KadJa1CGt0aXJKDrGpU0KvA6hKmghNP4E
WL37zDG75aZXZjX6CdYZRpV2VVNhfvp3ttYRABalDzQCZqMrc47ndW5PkQhAoEDnG8RMV3DrjkA6
GSDQ30x6rQ/FFosiFJMDL+JfnVHGEJOqET0SCk0H5qXXMR1l9q9hrx/GYLkDGR2n2Hh1ThhTTI6W
1hip0WoKr1F/kPKpTT9mbWgBHB/he3G+1pWPZGzRZa++FpqgHfqGuBARFAVQpy5twQaaKLNMf/Lx
6uREgSuHxZhj8jXAE7NKTTCoOAjhLi8/qTpPGe66IsOYYG5ZGvZDhBkacOnB81MRHelF+p1U54Yn
+LX3L5p1Z5N0rgDH8FoAkgyY59cn+C9hCdwuXxyhV+4K8k+dPWOFccVFp4VRbA6A9rRTaQ2K/BBl
Em987LogylhhgmaaBm1IhBE62e55fA1yrsHn6hl9I7Q+NWtxyS6AZPJdjyzo9lm8CjXUMjhEQL6E
idIrecZUmSUSoxSMUV2oa5C+s0IgU7VhUv+xZ7y0dDWV2xe92KXok0jP46/qpXBa39h3uwH1FoA9
gzdgXne8YefrVyxjlE25FC1MYlrRV0/Ji+4td5SdG+aQcrmFzctFNi/a+2bKzGGpl2WKeoqdyTro
+bXtbkZZ+Z9/rzU8i7loWVyHUQHoiCe26WxlqfA44KthUED+edvQ1lowJa7SqU3g7lkG93HSQIrR
UqhGHLja+CS2PM7ELee+tsB4wTSuA3mpdNFLu9e4LCyjPuTivTLy8AybzknVJWibAdkG2izmdpnN
EsqCkgBPfxYmOYsGCLZ8T6fQ/2h+YCuWrA0yYStJ1b5WaxgcUqhKVsl0P8fxR1xAX+wSD+A2//a3
usqBccpV3RAx3SsSgiLYZTxJozSptBL20jZ2x2S5Azb3aZaaz0ITV5YamHeVBIT5baN/s61/WVWZ
nANFlEFMDFhVwbrnNnvjKx2wSQEZAYt7c+APK1xXiS7XqTK3ORPVTukBEcMDSqQM/+GhIWgXSfb0
IOzniMOkwV0gc53bci5nPQPcLp1tSqzdSUD3UGLpQvIXtz/xI/WGN1bQ9wJDMag+FcyIX35IbQkm
PZVlRBuMPYTKgeStYwy89O0qWSQo6q+sMMdziIIsLhRM8PQHw/9Nlm0cy70E4v1//hxkbNEVr1Id
HesMBK2noIzs0fiaeNBkuB+PzQey+wNrGxfvYmWMS8kLoymnGdEMoH53gkTOYUJFqL1HOehg6s7R
MC0QofxB5/SaGoxZJ/1lq3U2oyIWTY8vJ53Cr9GjAfb3ObSVr80LlTaIbdkfIydarJjK0qWOvofD
++d1RuZHMMGBqEtax+BJRwGF/FLc0jftpoGMIRWlFLlJC/UqFy99xhrjdUTwYPYYZsdhvesyG3CS
4IsE8vvhsThFXvYt8FQdEAhLQj/FI3f9Hfds0dvwtz9AFVkaOLkQ8g4zAdAN+6Dha9cPtEUlfShe
Z6dEaYMX3bfcz/vpgj3G/UwYpYkwiANqneySdw0M4h4vad92BQrYAyUFI63s0JspR0tsRNjduM3s
MCS2Wj+2GRclT33Y9R6+m2F8HMiZtUaZcT/VU/pEj8yZ+SI+Y3z/oHu5EfOxhe/mGAeXRUZT6UgE
veQonGZxJxl71fufU0U6U9vSr75zgfLlc0TwNpTxekGUiotSI5PX0y9VeJyTo57xPOtG0nSxPMbb
KVkQTEWPj0Y+CKfuUdqF96qrWRR0NfhUv53XzODtJ+PwlryH2jjgOd4IPR21L07EEI+QC/SLTOLM
WG/7VpplgMlCQvnr0sPV6ljWgQSYsF4WD7IwHYp6gXRpuEtF7RlRcn87vdjeyr/Msc8FoU+nstSR
fxoo5xtktIqFqxy6fSTebTAXWov7JOgwiYjgZGAQsLbLQztZcmunPu07k9TG8FwpW9Btd//b6phr
V1dSEc4DLMvi82ykwBF9vW1g2zm/L425aJOsC4oygHlgShWc+BqjSomlG3fx8q0Xv/XzXSVknDVt
n8V3k8wFq0AlQvoQXywdxOPYkSNR8ju8Tu6zYeQqVG77/ndjzE0rdKjeDyFGblpXPtOqxqWt7FWf
irA2HwXZKne3N3Sr6IW7/W6RuWpyOxbGAu2Cs3wENKbB0DW4CtqhNY8KaXMjZbhJEa0Q/JvJJdIl
CxLI7lFEoZnZ+WtzlMDzhNkTKo08/IrRP3RR2LvnVduu6WNpRF8ZZvKHfpSqMaOzN8F9QxzzNM5W
8UINRw7Z56VlnKZfcw9VZMw88Ni0Nu/7yjbjXuJISIJUMmC7Sd0mhmoB0He3P+FtE8ANXnowRUxj
OSPUO5PCqc0B878xx0luvMRWOwjm5EsTAgHjjRbgDqgg+ym0CFOYo6UUXxUzd4Ksc5cstv/bohhP
IqgNSBRlHJYsAjlnqFrL8uG2ha0iysWiGF9CgqBVywUmoj2wZG6BemVut99Nv/TMPZfdlveVGDci
daLR1gYG0LIj3sv3mWe6y4N8P0DcGHy73wI7/HR7fTyDjCsRNAEY3sIEMbj0LZge55CHpdiMnH8d
bUlkPIc4FaokZDgUxZC4U1haY1ihcYQiKTDgEliEb6+H/t6rlG5ljnEf9SgD0SRgPVGrPgxa88vo
1M9RhdHU23Zk3sYx7gLM+0nT5ibeke14HBThvgqO4oDhVLO1pPxrBnBsNXe2njwJ8tcIkwbZB1K9
KlHpaEllVVni6CHYOGu066RupxJ48JS8Yl7cMaqTSU59EHxSlfnTEooPKboNaZhZfZljEA70iGNl
yYPCWdLWk//iqDNeiHSJ0XTobeAsWOCca1CmpN4v+xYDRN/ROiwPPbkZqN+/FoseMsYAeVWJQNYk
wv0cmbnV5PlsTSAzc1tdjOyyWF4nOd8vZJqd21+Q8wFZWFE061oxFjTQyKGdAOcczAvHPV3PRVzE
FOnsXFYPY3hxjCRkWF9y7N14J+00tL8Cm0w++Qx5+J8gsHdkTATo+7r2u9HuJo5L5n3T85+vfoGw
jIqU0InW8GH8moJsT7ArF7cjxEs8dviPHM51P5OLrOzlgL1NIeK6l0eK3QPXHJDaihbNAeMej8GY
9wUZ37VMNcq0YIr04jCzx/lZAKvF7TNyOxlB6n8Z0QK1MsosgvOqetlOi5MkPuXzs9QUnLO4/bpe
XQTGbY2kFssmg9ta4VraGriWDK9rXqpzDfVnjiXju+Y0hDqXjGVRgVIKcBuBqPsUg0HATu18b3ia
NT4iPUeqE7jik/4YA1T0yCthcFz1+fKsjko4NP2oTbgcqnrsMObWDG47cstCnENyJkdeWVH6fBqJ
Qa+5bYCzRwqA0M792uljC1RIuRM77Tfeyq6nec8brGi6JmqycTWnmIl1mWulKuNt1e2XH5TOpn2Q
d1KJGY4ugjafbGfTno8i2t7Sd7vseW27LgeXOPyp/DhPD019l5Dn21di24QBXybKwJyyc1bJXCgi
GGUQJAYM+oOZkcBrz4p/28r2V3u3Qv989dUSTagRV9FSVXRMRwSmG5v/zjO+m2C8B1A1oRLraDuO
tnIQ3iiG/rtida/CgY41c+tn247x3RzzaWq97/Ni0kDyDpTe/1jetZecopHBup3saKEycpHGRuB9
393ezb9xL+/GGfciDGQkUn7mPQZs7h+KJmzHHEUB0guMd/L1iIkJFTvAPulMteErdGpoH3g9ACB0
hvsPQN70XXGV873bYyc82yXr8i5EjvRvSpPKZkxYWWNeORNpo7Q3FKjcCOCzNDPiRnrnpnG+17ud
uSQ7oUmcGe5S7z01i3egdnnOe7yAAq8TXXCSWjK5T3s8KDuv1nR3wbOlAQACpH3QXX8wp/EI7Xcn
qr4VwacFDJ+54inzZzEtvFR6qbRfZZtZRS6DMS2xYxHywTKoLMOPEKtwsyGnLESWUu9SVbMzyBXc
Pkmbt3+1eHJ5LxW9NH4P0+awVMa6HaTHYvx828i2+1xZYd5ckRC26UhnOZu3onFkT3KWPcTV7eQT
GNayGRNDILCr/BS850+3TW/e0pVlxu8085ioWY0Oc9hRzRrDzypU0ztIt2aVO0cDJ7/Yvpgre4wT
CsK4D/MWR3cV96XBwfvvD9RMNk+uCsYxyYQWwBXXc6sQMYIXwF9OGosItdX00MhRXoLx1+1d3K6l
rCwx25joJhr1Iu4IVZwGEOwle6P/TWVxDYd0drqX6YwZP7XZfq6vLDMbqvZtH4A6BUnF/yBo9c8U
qAeKLSru1f3tdfI2lP75KkopGVECtUNPpAVVWCQ+D+BZNGcQ85sax9JmaQWIS9MEvSkl+ry0BHRM
2E0G6vdmCC4zMbUG4XWQd0WC+np6ElvOB6Tf58qjrsyxCSIFNHUazAXjYkHrF7UVzoJ4FszLBVVp
knSqTC10jWPKX3JoG9z+ONs1y/dFsDK78dxEhUwXoZHJ7sdPhvKc1G996KWChNriJ7EsnTn/N+vS
CTiEQH57zfmddBk4KSuk1nMXussg7WOl924vbLvdurLB3K6ukI06S5Hl6SFYE6wGPdWnKbB0MPXU
9+qT9ITRvIeqtZTeBtknzsorVGt2vCr+ZihY/QrmpsV5IBq9ipelHEZuDlfZTsCXNjx9jc07tjLD
3LFKl7uwoBuqgrGt7AqnQZwUDdBjQF/h9sZeM1/StH1li7llGepGUIjAi2Tw4LpeJUhpQ9ra0Z7L
vWpXX/j5Om9xzD3TK7EySIRA1y8fJ1S6MzDS+zkvmeZ9Keauqdmg142ILTRSWbXqenS1alGtCTWH
2xu4eanf9499a9WolA5ZhL5LXL5qYGqtZF7ZbbuisjLBZF+q3odtRhtx5rNggvrVWj6rp98w0m7X
5OBJ0SBnHaE7AeUL0F9a5svtNW5HmNUvIJeeK5k1sHfSAWoRedu+9QXXOAofQeiLHmfGVSzZTqZX
5phcKBuJOpkxrhlEBD4Uj61d2hjUfgNF4DHaJQeA/G+vj3NYzgzkq5imgl27BRco7RRDpjgIvVmT
nGTklNV5VhjnoWdplZi03iHpO6hD21X01mOc+L8thXEdqKVOMjHQtCqhi5ca2UGKAs/UONhp3lIY
pwGAW90OlDEIteeHsh58edTtmauTs20GWETwR23Mz6Rdsoxx0ANwstOfB0d4U3fhYbCqnfGs+yA0
BaKI92blmWROOiADmRw1eCGL8ynRQMrcnsKc1zjdTvb194UxB9wwhXDAK582M7tj8pa6iWEFP8yv
YGD9buIt3v0sRUgJWDmn07i5OgP0vyakKVU09S/v8ZJogZQmuFhDEN6RACJvU/DUEx4qgm7SVSq1
MsO4+Lo3pKHG4K43n0dJ6y+UQqM8jvvGjz1eQrrtnFbWGFcvtGKZJDFKooof75b6PGVVvlHe5rIG
KggltttX7G8MakQCXSGde6K7vHIXca4IqgL8F0Km4QPM78tPykt6/C1aBy7X2+Y2AwzIv/7fGnOj
wzAD1SttxmWi4gHZb/H5+rePxbsJ5lj0iGDZQEHTWf1Zau/ONMclp/a0mc2vlsGcCUGK5qKDWICH
rkceBlZQmPcNOhD1/HNqy7tw/nZ72+hvvj6D72tiTkU+qkoxIGwhzej8SUSxNz2ieANupnxXNynn
I12PAdE06n15rKS4FGo9dNZojE5B4dd/SByIvsyO8LP7NbnV0/ITBz+xRh4mj3M4TCY1KEJVy4Ed
QEI6Nx+VRT5B6etf+Yy/NpKVENfHSO26EqddLz7nMnAl0IIpeOvg3SkWCIsTITcNZUmhZOhVDVEm
QDhzd3QoW1WAKTXOJaaf/8bxMOnGru6wosjzMqoo6erx6OrZQRzvE+NBh3izaroJBNmlp9vncdMg
HXnXoSYB5SDmS6lJk0QDbTrT8rh8h/YnBqiyA5dDiP49Vwv7rYkEOgbMXl4urA/SeJiD6NxV+cda
sduZ2rs19th3Q6L2Kj1/wc9svzjZ9/SQgvMN06Zn1jE+vJhGxhvLYw+8GEZzmoIw2wtRDzvE5hv6
td7ylO+Lirb3GtRaeZ2NTU+yWiObEuQ5BNgirLEMehfM7tY0PU5q7WbpNyM63j4l3A1lMoNoGIgQ
0Q5t+Cvbi+78hY7vttAux/huY/PxhNvH0gTDjappuqIyrn+QxqA2S7h+8RD4hQc4rS/4/Kb39h6+
m2G9vxBm2kD3sGkr1c5nKryKK95IO1Eq7gy8ojn7yFsXcw1yQ9QzIcZ1q6VuPhV6bkBHo69tdQSN
cUZ52lU50dxo0p+AMHiVzSSz9LxEVzysayscE8UOxTLc18D/2okA2dAoCg8Q+/DLqea+8LZP9V/b
w05zFsYkLDNJJc8wRSfXK9yhUf5VCIHdLcSqQ/NtqBW0TYi6M4z+RzYMOzXCs4/UHC+1WcVElwt8
0yhjqAYr3dP3dSu2FBGWIH16Fe3FSVUrbkC9ELqaM3t6DdzAEU4ZZ5F30baC2do2k+kIbT8aVQzb
XS8diRR9GTo55wRqng3mvGd6qeX1gpcscgMfpGi7hidzu20BXUJJlZATsJEMQE9TnRqcPHV5liFR
0U3Vv1rDuwUmdsWQw1t6GpGz6VPQfZeL1OHcnq2EkGrn/v8amAy3zBrMaWl4RdJonHR28zn+0EF9
NX7BcOc+fIPwTHzihq6tW7C2ynz/IJuNKhzRiOigy0ipoHM/OFIRe8XLwSOUf+Kskv59bCxZ22PO
glIN0hDQkCyf9Ldp35yq58Tp7pYnigVWa6v4EoH6ikcdwjsfjCssgGRN1BYncNIDa0nfgvjr7XXx
DLCur42DQknpAUQBuBGhrDlI8o//YgNtqcsso2jHAfMKyOZDFfxymepNQvZvQuH757kiJyyrGWrV
gOeiWU35/HM3p6RrYOvxiTMpf0K1dvtAEJGJ9BNYHkgNlQsPojiv4Elw4t5RChu0+MmrHIE2l+rz
1jqESXaC9982lN6NVT5aDDIEFikTowF+riqFCiS4EG+b2AqJ6/2k52ZlQlKN7DfZJWZA/DQC7gVt
iDA6lDXxpl5H5zSwsPr/5KzI/3F2XTt240j0iwQoh1flmzoH2y+Co3LO+vo97Nkdq9nEpdcYwMD4
Ai6RLFZi1Tn0WGnVJejqM7Gna/8lAb95W4zB9XUx66P7hVF2I1vKYqoiWKsVMUzppUfdWV8A3v4t
bvzqlKYYAQNp1OIUqi3jFeQu4X0AT28oQ4JHxh5zunBcpLeo1e3izvKnx9QrndaFDfXjzAaFhxpy
G32uW0xZpGxJhGB/TkYE+yAVA6+61zsqKJ2AztB5mzd3XsfFob3uGT4AuhcocYMLCMdpSID3BWbe
EPslvBznSDli6CbJKGvbKSfptBBOeAzvg8SVAAT7eTgWhS37hH0Pry6t5V6XyxNLJWmlqFQVBuSx
uuXR1O4y5TM3PGDW/nba+pYJ767hnCbdBC4qUj1avb63AcaSF27qCV7vyr4B6OZHC2Q+QRNw5wyu
ewb5LfnYiVatdLOiDEn25OtB80TwZY0H9RatkWGBvrfYrb3r+8lMZ2QA/yO1MBFM0kNtRT93YxUt
KIuE6jE/ATnMXu8I3lJn6yF/Yk8mFvqDSwepgWJhQBr5L3UTay0qSiOpJb+s6gmkEoubRYt6NPrx
Tl60zAFrKoB868CIo6/JgFbNRVhPIARD335XnLIY3GexWv6K1/hX29VoPC5ad5kNdHAvXaC16MCI
y5FjIdmbpKo6qFaAliPTsL9q2RTjVuFYpFsdY6RQ9lsD5dLqDfIelFQcJSdG4cMe7cRRXk5T6hYN
fFDyDJVEF0Ggu/WqLdYaaE1QaVnGBrNXA17NrusC0/3sxFIeLm6VtAdjKQpy5U8hCQwh8oD/d27E
oNZ/FW3hCA1X/VjFEBTm/t1ZyuVpoxrJeYX5WMyrdgeCSa7dgD0RqbxbcUe8iG5d21diXHa3qyuX
po0GMLIKmlC5Yl36NVIBDzMjRxPIS4A7SDg1VabfUU30WyICUwHp8V6iZsZgeC3wWIE29nPcGW5k
xT4a7lS7EIT479T0X2m0TUY7xtKlLUIU+X51BrwClo7hrbcIkfzMi12V88bELAnKv1f31ke0289t
KCzwciHGbETQcJkpoMBFjB3MgBNRkAc3a+80lji6cTYFqAqtQHXW3DTlOyOm2dx9CHVhrHhCj0oT
S4BCPxAPv7mpYUt2AujYrL6zgj+BPmAeLRJIy5IMcPzSzS+aUnXqQl7YpuZ+akHQ+NMcZjvLeEEh
0+Pt5FARRAIWilE24GiX5Fk3K1fCeBue5K9ffWbLl6yplgJJ4Oej8TDVom0WzcTdJ7h7yvl/oILS
he8CmJV4cP0qwP+QwdtLOzktz8xlXBANAnTvYX0B/G0JMNo4SA/pU3Uz3A8BsldeezlTRXZCKUMT
T/LYCWjf85VUQcZaWgDFBs4Ox4QyLfdOCmVhFmmYIpEUZ/Qt+SKAlTITgvy5jJTMBuf0U6bqvHED
tnr83kwqtAbNwTK3wJTzC0xJ2UpyqjswOpjTA0dBmLZztzLabxubYYnkDQ+QvqOThuMlOoDKAUwp
4L5EBQA1yZORBfrrH7TSMoPonWzqCphC3Y5CBYURQhJDK2EdSI1HpPaH4hhFDg9OjbdYymzXcVFH
IJQE60AMCL5yWJ4HERNA44DJYxTlVhccngVHdTgHSbepREUvNoqOmhFc/CMAlI/DbB6NmTczzmwn
2t0++pljK+dkWwtchNkZPQtDrOnRAOnoYUNZufDAdlN7Cxdejbc4ykDPlRoBZRMniHnFX8an9DQ+
189AWAuar2nqkqEfNKmEHJUl/+gHd/9bbd4GTnbuKVUsawIJieS3IkEUjmyhAql1hkmuvHJG0Jfl
yalFmtSD7npxm+Hlunymg9AxHwuOUAYoZbElhtaQwTVwN4/21uhOlEm9PbdNqIO79row5gbvhFEb
jMZWY62AgomQsXcVUAol1s2m6u51KWw3sRNDhYg5iKYFUwLA0AdiMu5DEntFaAi2ROChmXQnRFUW
WlHOWFEHjtJtTWxjSsG6/e36iphSTBlcoBYQbtFG9D5AA5jiUmRajpuOJkXtuRT8Iec5BfaumRr+
sySCtkkJiYc10/UxI6MH753rH+DtMAPq37Loh4oBoP2rVGJB/78sdi63k0Ul43Gu60OhQBuq74Be
9aUnM/FHMBOQ4S09DzKXkHfIoF7FpOYEkinvT97H2AZt9xWU6otVMqmRjq8QQjPIwy00PNDDANuT
vIEQb8SxK2yV+fc0deoOTKNpGmZPdth4rEVvyj7NkX9dK9kJpyUbeI3WyVsPJaOIMy01N+Bc/YOP
tuNXV5wEZOvcrqq33OCDsdxJpOKjEmS2Ri8RZK1BAFT2FkTD5qyrlbutnih2kqaA6h4NAN+0mpv1
os1ZMXNXd/LJ7ztjjWpSbRWESJPQMHRgDA7iIwGmqp8ATuV2mIkTXxUeTwA7g9lJpaKnbVAHXcjw
rJecq0N+So/72gcPGYZtB3bSqBiqAY3wEIME1y9HXBPda1PV1bazPH3OpPtlGG0tC1OlDMwHzuYS
dbl2uFQAlZWzhOgQKvuPOkky6kqRq1w2tGKLsvMHuHA8iZTJa4WiUTemAr9J5Csw+QfpJYJoAqDJ
FqgzP4AjdpGVi5qK3N6YgsH62cmTGxcTMJoHWyfWvcIrGQ+NjuXh9zIp7WlTYRhTArdHcs7pIKgI
TIPvAIY2QoIpRsbKisnj9foypUq6KmsgnVZ1uhi1TZHx3/SpWz+1tVI5S7LcI647J9weLdatVBGX
oQEdJAkfYAy3cgUAS5RI/qqIn0wreegyxDL5mAyc+89Kz3aCaORCUwZLQxmjLFhHXjw8ywKPqpl5
1fcSKGclY27KmHNIIAZmAMkEKJGikNwANQKcEI+4knnZ0a0BbG2d8ALTfRtSukZ1a8Gg/f8w/czR
aQ3hC8hHCU0zrRL42ySrlkxHL4Wm2o1WPKtGgt6JPt5utFJ7BQjQdNQ27auhFbeZZrzIc3yUu/yx
KrWjkC/hgqtm12v7MA69P4PN4K6u2u+CqFu23GR+n0+FM0aJzDl1pp8DBqiKSjCabUGk/d7qixOa
8tBYhkMh9e4SsEF1IB8GzxC8P+tgYEYLO4l0jayOxBEP54MOVsL4pv+qA0pnOBleeph+zefCi32B
90rKisj2EinFM9VyNDOjAUfV9J4d4k+m6Lnrk9/vaIkp+nGqBwmjCEA7P6MI5pagFMUU+5lgDuIF
4S+6D/fLo0IVzHYLFeQh/FJ+1oAASQa/Ul6vOzBWPr6XQQUnWzIuGWqswDVtUdhcVqeywOEJQE5l
A8uvxFkR8+ruxVGxiBnP8lDA8PqKfujOZMrTdMsR9DDrgT8cyDKxhq6DwkxGCz0GtN4fGP4OJnaZ
gdOYzG6eE3LkMtikybm+hSwDuxdDhQDzPBg55oNx01TUvtHXOwcJ4B3+5kLvLRGlfqOaKFNqrjoS
ff2IGeI0tsl05eRox3EKSPyv/bi+sLeMhvb8e5GUAk5jrFXzKALaF9yykl1/KQPtRsU0SoqZlDZY
n2un+YbI7hkj7Kg4GI7gpffAd38QLHcIk9fFni/iBdHmZm/ghFU84a5/bAI1clCobmvXcuVvxc82
BFqb5QJmS0RnTfRgPtSn2lO+i+Dpsj7zGq1YSrFfE6Xwgr5ViqTAWaUgzB2e1wUjln9xp9BTKKJv
UjNQvqb0rgdUTy5kreQ36FMrhfrBqKGAHUCQ/KkaExuxf8fht2Dp4F4kpYPSuPZ5kkiqn1eGvYlh
BGi/68rAdCh7EZRD0bCsudZhbPXLimcAA6yR/0a6oHQh0CEciUSjafXTwXT2Dzjch1mDuqimNhth
LERMFcOFKW4dVKfyoPU+CQF5PVgszUB/MoIxYOybikZpe51ra9HicdAf5temDxTlk9hzNINZoN/L
oLRvU9S1mkHIhXYNApUwXwrTLr7ll8brMSCy3BRfigBPkH+1kb9XRla+ywA1OWn62UJ2lBzkYx6m
R8tRXSNQfcKfy5siYrak7NdIxe7W3A+1EY+SHyniT3hNd8mky5abTpGprT0DirmMmvtWWk6GWj7N
lXVu8f5sFN19n+hug5m+qtSdpNXCrcx/FRJm0jj7wYob9l9IXdBpiBIrjXEKia5/M+ftZ19lh07I
FFeJ4qMmmuh/K8cfVRw/lZn1pMgGb0qIlVPtv4C6r3NemdY2YY8IomN9TPFn72xkoJdYVpxN5WUx
qGH1cA55FpBlK3RZF9FuKsuwUlT/2lLWatMUCCum8qyg9g4qbY7CMW/STgIVl0WoG81yiZu0VJ9R
fL8seEQR0pfrp8gSYqDXQUTnNop/NDBN21dj3wLYCP0qMWBMz+CDMWTefWXtFd4gTUIBA0K7DxCH
YtSoU1breFBDzOJKoRXb1Sk+gIMVLF3COXrgNaowJWqk+RT4/apB94zJExCS5RGns4LEVo6dpeAl
hCwCDtXYiaAv6DjHSttA+cbjBgxr6Un8IqP3AvOYAIV14iDRfFIXGow/MerkbtFGfS+cunsz2mXS
ymh1P2ocYGh/V/wUrTGEND6aHOuifqqfklPuzifumzpvZ6k7l4x5XbQ1zrJzybLL8I1hOrQ8AlUz
3TcX3lEyLeF+rZTLVKQNva5rrqOKMXuY2Lde2+c80Lzt2AAU6DgemmA8bZ9bLwty/rss84JoumYa
mHpVRIPyZ3rTREojQ5M2FfzZuflsmfGNIvK8C3tbf4shv++cyxbjLaEfcA+XanKiFlyFBq8ljrcS
8vtORK0YraJ0iNm2CLlXov4szS7YjO7vkubdllE3o7fiYhFJcJgdQPMAojBPALuaq9oSihnmCRDe
FSeH5e0edR2meo5jwNijOlPIjj48GTy2LPLJH+4byKt0Aw0BqkW3BMDCbIZZQ4CYfKoq06s7T05b
u+y4+BvMpewkUYoQg/JvbAFD5A+fmoPwmsOXRW7jacHyUoQDpl+5kQZPIqUX8WxVHWwkYfuNwyjG
e2vuxBGwik0CPXUUbUADpDzXzYpKjd0yKR2Z1D6vWsVCGeCNR/ENMuJcHgjo+R88OpFLeu34KP0Q
BtSRCtxiX/mHd6QF/hOgkXNHA2T3HxGPMC/bbn2UmbRaVSp7QdV9XToW+W0sgCUp/nzdd/MOjjKM
pbSU25hAKWWjAQ3eq6T41wUwA20DwLlgZ8TIIcix3psMpdpKKRImEmDN6Jr12qCdPHNwpS+rD0hA
T/zWv+a9s/DgS5jF0L1gavvkPLPSuUDRgXCn68iRBAC0zL7klb4FehqXs04SrH3Qj906qZ1U1cxs
8hG+nBTKU4T2Bi6c7OY+LztiHtlvQXQTRSal5lAgavHVvIyCfBsupbIkHmc5TCmWCO5EUcdMHp2D
RcIgyHmMyLFtnAVOOnEqA6SvpbPcj5gCNACvFvLMCDmRD1u4k0m+aedd5qgsN9DXwkuXAD4CjHXZ
PpnzkyacxaJxqijmRMe8NdJWy1Lb2hxlzTeLx5qM2mzcWhHR7mtLomyUIcqxHmnYxq0aDlWSvGy9
eSiSKuyqysZUX+tNpdJ5dd49tGp2s81yKKgy+o8S7X4cMFA6rocoLz+vhjVzjpi3evpiLk1Z6QJy
0c0a7AjwmF3ncJSIaTN3B0pdQbUw680cYKEJjxFpVzy9uQVCStnZZpgcFZXnFFhG0wQjsiFibgwd
7tSZAp9/BOsnVqWPs79Nuq8Ilt93HUix4t6u6uawielDUgJjJVfUcJi3U72kDrKaS6HqQV9vPAPI
0mp0XSB5MYCJC3rA91qdJN2SCzPRaicXPFE+LufyfgpVd21dJRBd/YTJjPbc3BD2X96c15s1oBVw
L5040d2dqlMxR5YNz7yKRxSkkGNcTEf/QoB7Mh/gwLjN4Msxb0gDKb/wy6xV7cVToe86dloyTpsG
+gLSMSEJbxOcG8izumOHNnyuDWGeP+nxJDAI8DeUGR6BUyFsFUpVcxlM4MHb5GPRbhzDwfQtpiYb
FjJeDS6aujuDlnfNNhqorPzUAxHgeomAcgGZ2DN+Jh7PLnLFUfcIwAemMiqZ7JtGWtuxJZ8rObtI
Taz5ijHfKVl1KMYSxcAkzt2pGYJSwCtFZyl/c6H366Z2F6CXSpslifyGH4BHMwLJbzyTmByI66Jt
Haa/mkreiaTB5KraGBSQyyPEil0A1RxA7lz4CaBcCkKHFp34D/ssw7iXSF1YPGn2Yyasmq8mj7lx
AH0PT31YZa+9BOpSjo3Qq2ID9fmngSk9zndGQOJW/mg9cTAf7v9vTTWpC6gOyAQwjIJpJU17MKT5
gv9Fpz6esjKTY3vfEKo+yELvF4CXLUn88JK+dCg1yQmWtaJBqgdhnb+c8thJPiezjfDLAUC/isHJ
1k9dwJCYNXiJEy+7FAqe7HiNKEw78Ptb6Mf2XM10uVlg92QxUFSgn4w9IGMzzuwD277txFC6UoPX
I+oGLLn3SFkq81tltsmIOiFdFsPVxMQF5xKyTfpOJqU9mA8FcBJalGBTl7OauxKmdVJnkl0D/BhO
87icqlD9nvR21jlz6qGfV8z8P0j6iJwrx02HiFNuWIUwNfiOc/W0JeCcFsAbCwwpu7nPvvxNczsK
KCqowxXTQGvae0cmTmumLFpuAN/+0zT+aDVeoxTrppA+TAVorKjT0FNbltjOphiVso9uOxtN7p4g
fs6iT/DqnANkBQR7QZQ1rypJW4xSQFRkfioB1ldWVZiPRxDLndr0KV8415ItDo9fyL3wgkNHRFOm
1qIywnkgX7Yxlu2n2tMkofTWyO44LF7WPHDCPpZiELi0/0mkgl4xWddFRsP+vhqQpIcCYd9y8wdB
H+uu7+VR3nhsjaLWc8jLIy/tzsp6EatP19fEVA4CvY5nMDwn0jXuImqiUYlr2W+3sE5/RZMZgIQE
GJ+df10Qs0nR2kmikiAQdM4oV+bym2/Qzlso3SjHPyHJZO7aThB1oYx6ieoyhaBNAY3qko2hufKC
X6ZLwHMXOrnwdmh+IC8c+tqqa7OSfcHA8PxW/TDj6iaPMUkR47GgKwR/icuwbirRlZWxcpKqv6lB
ILMuajABnB0IWsEyiWGmrZe1Vn9kiu5mQ3ssBASrsfKoGEMwd9EQcE6BFQOg9UzEZL9l6opOBTqm
CZ8pKPhu+aIH2eS81Q8AZ9yPDvI2tzv+gT1l6hgaJMDxqKLRg35wEJZYQFsGZOpfSMGijJ32uFR2
GYh3A9iqZVt2s9wWzlnt8Lwlsx3E2smmruwymJm+FpAt/gOW5yRIDjQ0CiRHniFn+sy9LOq6Rk1l
CFYExUMlbUG9MCkwbSp4xfo/dGp+ZYFZhdrLpGzuvJZ9toyl4UfP2VN2l56M1wqe6nN01m+XlxIT
8iQX4QavrEDPUiQkpGDVJV0u751WKw8qoKl6GTQ0ZGJPgo80bpQgCeWQu61MO7+TRYUF4A1eZGXB
thIWWiXx5g3d6YKzAJQ4VkkTbGITLkgg6/38uzATyRCp2JuWgr6N9ws1iyFNRpBs+onYP4lbfJON
2WHVpHDV/soU70RRBlKuMeKHTkdktBKA5ioHWE72nH1eRx7cM/M+7gRRBnKOlN4au0n2c3UC9Ldf
yo9z9qzHnIcHph3eiaGu3ogGQcsQOtlHi9Q5n2pbzqO7RThct2g8KdSlk6yir8dphHHBA61WO7P2
Q7Z4g3pMq6mSKi9spgQO2fdasCjK3Asidizebg2wjMX6l+urYHvHnQRKyY1KsApdxDJksb/fmuiU
w1GAWdox5tnRxPT70KgvVp58wSbyinm81VE6vkhtHGVAIPbbvvcqFLNjI3Wvr485bmLt1kcpd6Xk
WRdrROd0zU8S4WKaBdADqti2MqB6YBDSLYYNo2SDcU4M+aCbXdjNY2v3lmzXRg/n2DmLYZyacj3W
KKonCsaitfQCzrPDuPUbJ5bl7Ql1R6Zh1sexGrAnY343bosrm7HH2ROmEUXnoGKgHwi+kfbFTTEV
KYybL97PnmBrYXbbB3OApqdDEwJYxbgn7NqyaIPs+TCiLs0zrcxF/v4AOpfMiqXLzRpKNyDbwlC7
PVQFrx+T9XyAzn5kOAA9gKOg7idWDobiTdHw/AjonagSnVw1f9QlCH01ObOjXL/pksUTtUI8KdPG
A9tSPsbsmoKoA23KaK7+mF6hHXox0sTIg96LH5an/oKZVzAW303nOSDAJyjcnhe8aaQH1V1Qvoud
+lZwy1P0gJgkudRA5Nqe52+8ZJcRLLz/Lso6pn0fpZqE7+rcxQW2o5veWw+N1x4G0EqAjJSjzx/N
5Htx1DGMmWQhGIU4VfwyAuVFwM1Tu4QjhbsqKhwRNWGyOpOICVYPseVxsXNnCwiWOYZ9PYvjYj6G
BhryWkuT0EyHaPwDnt4wr9ZYwqpU6y+xW93WHAJR7s4jgJbMPHeiklviIsbwfXHgvUjq3LSti+V5
E+X/Poe11hmLTV1wkXoioNyCwgF19HVDwegLfy+TOrzCkqZcNGEoyK4mqISYArZVtQkKs3kijbmb
YF+XydCXdztLHaQMTORubmVUZqWwaF+T8i6OOKaBfPW1naTMH5IQtaxN7KSO/hVr076Do1IWrGDq
xoNcxeH1BTGlAeuB7CQQH+ipvLKN2spoTM1fhZtuvRkbzIvapQz9nH5el/Rm0uiFWbICo4N89yOC
dZMsqd6V4Kr5p/tpfmgwYrm5ikuygUF0SDkdXDV/MLfy0diSGPG3ZEo5IwX0hUpGyH/mRHbUZn2x
1Oy2dTo9V5x+xfCf0d009VzZ06pzNpiRirwXTmkpABoAUlGMbygD7nRIj+nPEWOkia0cK698jF39
YfvR8ZqD3mbeqd3WAHyBVxEwqaO+RcVmItjCgESDg+3As9x+7WrbqGy0vno1yG5jT7lJJh8vQSDI
Wyu7vQMMGx+3i9GHpb37CCp8G5Y2iqVc0PweM/lf0eD7YxOc+icyFR2A+mRQKbOHQHoZnAUcdw6P
5VcmB3ttE4jV2r2GmZE1mAlmjPyqLStwrA9uGjfeps3gDgOvV9SfJsW6mWL1JSnFJ6lrFzsFACui
y9az+hxTo13hipUcpEN0kCbFwwC8u0mmmxtb7GhaiThEnXO7xKyuDY6p16Hhghswbij20MS0lWJq
mJGj7EEWg+gjlTbjv1ZuvDzBfQCfd0JlQnEGp3Sz43wyeUA4jDuDwUNNVgyoJ4bVKbFirczTlJso
F8l5IGqx4lSKaJtz7gGF8ViP8f2sFccqtmosHO8NHGPB8Cd78XSvrBEr+YwOVgOZdP41DgskZTcA
QUZnbunWgEG+5N84EhkR0TuJ1IWxGkEblkEy3kr7uiOF5UXD1LUVqGHlCD840hguWtPRGoghMUS4
Mh3/odlC3IS+J8SVadiICHVQLEANZnRrzTNIxcBOPMtV7OWTaHCcGPNa7oVTXmyIpFTYuk5BWzrw
l93xZ1vYiv/NONXOFLZutjnn6NP8NATGHW+0haXNoIBAXI9OaLT2Urtcx8ZcLeKi+zHI9PI+fhWU
T/VsPRvlcek42SPj5QQVCjRaKrouAg6O1uHenFMFwxN4bzKdBoNqjR8dkV5hZgbcEF7iE4Uqwed0
nz2AKs0HxR/nlD9mEu8+gNZiq9e6RkWBFzoVBZZfoOO8DrpTEypAJkElM3J5EPPM/f29ZBqqvK2E
HNGeqPti1/hS5ifzjwoEdFqT2NXMwwQmNoA2r7v9pVH6LaUr0KaP5RF4+fyYBrMPwdx8jBU+4wFI
NdBZgKV9QFcyQbYxRJmhgJdR8XJB9TDw2F/ktvCMBmByxfop7ybTsepBtOtquEyDEJhjc6nblvO4
wlrx/kvIge8cilD1Vm6KgoKagGEP4Bcv+l8NWogX/dgXkVMLT6X5+boSMULOd4snv+9ExvOobEIG
itstme62dLsVFfVidRYvmmb5yv3SqCBp6BezHlJscvW9OHz5Aq7in2gSsvXb/ImgwPM5uViXYy+Q
Coy6TZ/XRsbCDDmeHYSmj6XevPzF5gGiBDkQOjc+gE7MYjZlYpGqQDS7jdUbczn128N1Eaw0hFRB
/5VB6QScZNwNWaz6+nP7Yh4TB131z1JsE74g3a/uhTtegwhTJXYSKZVA63KS9iUkaiDNrDKMrtQI
XNBgzFkZywnvV0apxJQp6TLokEPmy1UnB3Ov/pkYTZRGArTncfv2eQujVEKNmzG2YghUL6hp+0po
jX7+bDmDJ7qlC2Dsyp7tiRcrs2zmfpmUO+zjoekWtVD9ZbgXsi8wRKG83Ri54eRoZ7i+p8xbtjs6
KqxC7lEJ6YIVFumDmg63SQ3D3H5tzPlwXdD1rVRpsOxCXeYK0TdQzI3xMTEWV9TGL+asDZwFvRUT
aCfwe/eALvTePjVoVpqmCVcsf5GPiPQDwUm+aQ94xApLzS1/ap5yFIGFPGDYy15PMVhVmk8YQ61P
EmfJzLhm/ykkxNuZyizRLbnsEhUZD+aq70DIiCJSb4/PJejWB08I4svsE93lP4gwjdm/56qK5Crt
RLeKNmGGAbsQo1qrZZObKjw0NUaxGAXDnQzK0FhrUeTWABny0hy1unwtp/6kr4M7GrPlAuzQA3Le
MUMHkAufgRaNtPZmFSHWjJFltYwvW9/frcM822Ob3uttemO1epBr889isx4qU+WEPzwVJL/v9qQe
zdlUenKbk8uWHsxssFtQ0F3Xc97GUzYq0VtAtmud6VspMjzpRWx4CTzRmg8KbsmaAY5tBfMclIKL
gyovtVBj7uztrVR5FZzBNm8VJ7PFEw8JhZUXmDthlAqnsSybpdyovqmgkBWJ9pykvpx5PUp3jRq7
CagXr28gTyKluVkzC2a+QKIVHXO8NyjRWRnuZ3m2h6H30oLrVch+XdtPSo3bttarcoG51XA/16/5
UT3MvnVs7vksOsSaXhNFaaDYCYnStVibGgCJ9zgg7obl5fMf8VSEVkJh7iNLykCV5gHp6TN5qkiD
5CayQTtjcnE/WZU04K791kjKTSpdlNUF2GIgTj7ijQe0Fe4S9ng2QA8O3PPsak5d2boW8IdYZaa3
JBOZeDoAoxTdGpMuxditNfGWPsYRQvkn8I1LW/Nkr3pUn3OvxutB6pRgpkO731F+bR/j29qr3Vlw
5jDhRK3M27/7GEqXdA0NXlOKA66W1pmGX2Pz+frtYGvQ79VSGmSqxZqNKmxucQB9UJgGhEHrb1Oc
3UIoDerLeWiHGgvBDNc5DvtgCvEEc0huCMLcHzRI8E6RUiGUxdRlnDuEB7iEw6H8kgJBojsZF/O2
PshgMZZ+AASCy1rATMnN3TqpWEsaBcOMN7JOVwRqJeZMCnd6Tb3lgITcbU7bUfJyN31cz3Ni/1XT
DXzoTj45751P2oQREa2J81RuwWmr/zLC+B7cBQYUePTrg+K1CeYNhQOP94WBZ4QMRNYBySiDshoc
Pe8FF7M5D2WTA7YaKCKSK50kjMjZAOMHWg/w8N380Hydz+qP2TeOU1A892H8rf52XZmZqQraNfDk
iA4VPDpSp25ZAIbLa5x65zaHNKx8qXHNzwSSQAg0hPXfjAO3wY11RfcyqRMXKzOVixHGqjrrq43u
UTfx49a2AKAoOdqLOfwJqQrr2u6FUseMhmsz1lYcMzDYo3vxZb5ZL9qZ4C/kBxV52eybaK9qH4cN
OFl/k57thNMt7P0SA61jho4nSvJ1MlbVRgEwrI3G5xwn6xLvBVE6JahzpQkJVmleJld8qdy2djQM
99xNxz61l8LOv5PxT+BcYVCf1+zE6PWDRv9WJpMKVYRJmxUVDzpo+1Q71A/7IHLFH92JDLl6GfCF
0J3QYx40dQmN0nJpAs2tztEN7w2XmYHsP4SKYCphk9dIgkfq3ChYb5of5E4JsQ32+VG1CQ0sEIjP
mVddzNf51goGjNfrQLt4tQ68jhiO3pmUP1rFWNYmEZ8CHPBQOf3jLjJ+Tx2rOr9fMuWWBlUt8jSp
cPJm7FhaWzmTVbwC9PVxFWRvGhdHzDe0SjRrMBnzM0fviDOiwyoLDwMAYbMUPA9Q0gWU4Vojh4LP
R/1Y309nvO4Akqb3sxvhYgVv2MetzSttMuATiML9Fkv5yM6oRdNUIDYD0Dl4CglXl9ZjJIXEPCZi
rfRO8hoHDQog0PKur5ltxX7Lpixna2498EthxRLtl1pf5vXl+r/P6HR6vzjKTJZmkmqFgdtkluPs
mck02Wleh+u4iq5UJ8GsNBe5TMHbspaZ3XX60/UPYDuo3e5SJjMeqzHN9LegkvQu4kjvwdRyknWA
S0UhGQLtHGgyQOzyu2PnlLdkIomTizAj290R0603ZtHKKboTVF+A979R/CmxccJTiNl5X/6EG44z
xqhFUAVDxpNNtPaKVmuUNbX0UZ+aBR76n2oXHgp8wfmOCijegIYAqRdgsa7vOdta/KtUGmVBp7js
TVWAQpP6eR8AoQLpCf8Zlhl07XeVMpCxBAoemQSXkz+dQa6ISEu+MzNbejVO0ivBvWnwlKifpAv2
dz3zlskxFxptFNM5nXsTh1oqhauOGJhZ7uTGTXoeeCnZr2snSNmlOMrrTDdhfWdHMEEiSGpRqqta
dg3UVFBh8UazmRWZ/cZSFinu0TOKqozqb7fpzXqcV7c4GL6E8Q43ze3ikTDHiZ+Wr9WLgeG17gHg
zbdcTHiOaaJRObN01aYhw8VV0btu+O0F88TiXXmWHFDTotRVBCv3BZEnk7JWciY21thDo0gOXz8o
oXlovMEjQVXnrBgM5M7bM86W4DYBAwp5LyJXygA3SSqnygz7CCgBH6PixwjPeMnXJMx9yxV5r98M
lX0njVrfqKgWokfYAv1ifK/uEkc5lc+AIIp8sBetLnmcNW8q1dYfrlsElo97J5iywoSARejqUfXR
gHALZgFPcpUw88XMXkLLIQgDhKQrOvGfY1jKvBdNh62TVWuZlU0kdkHpPXUJwEYTTiFmzTzJQzq/
gtMOXae386k9ycfxKIY9p/eJYRDffQJlgiMRNLQNucBo+3WkIrpFa80TXv5+mFEZ26vV3k2NdG8M
MZcFgKHQ7yTTpng1tSGRoV6VZav386/NrYCNhHb6zum8yUMxd+DS2vFWS5nlvjLqMSGFMEnewJuJ
ckn0GgkPca+BE+spEkEUVn3l6BdvneT3Xf6rowkRSFewxclhBN1p7k0gZHP0W8J2WjnaobrwQmLG
NDMo2H7fXHqST92qFDOk2Fr1UqG0UfnoJznot0SX+Ak+5+KalEWW5qyotgzCJjRJG2ICauUZIUTq
NCPH27ACpnfroiwShv/HbBawlXqLEYwu+iJkyWfkIbm/zUpnp2MJCs8o/YFK7ud5sQJdQZNTPUcP
CSAcozF287b1xbI5Ws12V1R9sHZRY6tJ9GSkgOVr5kvTF8H182fEOO++mbJreI7NlrpFAUCZWrfX
FxhsSQtjkQuDzIo5dMJAISrWW9GD8sVyNQxmChA3xDZpOOVO4/fqSQrJlFGD8qAbPw5O/LS64jn9
Ln9Lco/XSszS9P0HUJowrnn3H9K+pDluXWn2FzGC87Dl2KNaY1vyhiHp2Jznmb/+Jdr3O6LRvA0/
3403inA1QKCqUJWVKXIKPo+i/qiEGuivze29JN+XyjZ+WyH1/cNA7IeJxMBR93z9EEunVHULgLGY
HQjWUqiv5gOsVrXkqw0745T7JplOywB0nWQHxV9wzhj3LGnYNd+03D0qDgnTpE+NinsEeo1jmzxO
YeFGxTEYtpP4M8BsQgyJ8v9pPyXy5l24Js4ohSgYEfoETvP8Cp3fIUPTV4vf8Cq0h2J8um1v7cm1
/IASFW34lAviTrr4QpJ+h25ywaCKe9ZAwaoLXOzmBY2/WBompytOhjIDorqI4l9u+7GZ7kkfHUD6
e2YSseYEwS4PdBkUKVHpowILVyhJxOkXc5gv8j0BmCekLfc9UojOngH2wjM5cKOP2xu6ekwXZqnY
kpXFHOkZihKZDijMeNdprDfamvtaLoxyKv04Vbre4Itxza4aGogJb6qA+QhlrYPyHFWlJ9wk4Lqp
D+1WBgfd4Vc1K3zM/kkdAEkNJn3B+glZ7B3lTGpOwAMtQC7Qu/lzicIGaho7AyQRpcVtWRUzpjXK
oYDSOuXqHNaGHWg83WA3PowWSLLAz2AwpT/XoMjq8qtRvsRvMe2m8XCUIPcLrf5ACFfRJ7rLHH2A
uHYJvGPlivvCFSo8WUIQ1rNykNsX4ko5XO5iXZLaAZ1zVMjkPHrLQJaLZjT/mEdcxYgLqzn813qv
NMTHpCf85zg/UWqGz8VdlJmkOBs4GKcBBPAAvW3c+uzUo6jAemuvZiVL41QiG2AqW0kxhwpdlKIC
iRapxT5J36INKYq2G1SHBZMAr4mquFJZ8kHGW6JjSouvxo9/zzMYFn535qOUou4YIH7EW38nbOoN
KW3gwcDY6/9ytoAoxaALOFvp5rwIUjR9FvBlW7dzJofssgTiqQ/lY/6m3xctKCTJajOwnM8ImJtE
OU5/A/PEAf/6EdSeY/QwnXphInV4sHBagpk/FUCcEMmmeDMfI/uvcpuFQXp3U3GO5RqrzqTmIZ0m
4C4VubFvu/P1+Ij0TRB0g0e/mbq3YjU1rSAJ6H3q/ZkzjXksTU2aP3oZ+WuOyQI8yeZ2H4kYWGOY
Xnf0/5qmc4Fe03Mh0fEWBU3za73lR4CjAy8+Ew1ngkVU/mCmeQ1mis/4ZZTKB4qQk+Vw5HVXO02A
u2XgeQp2OhJWwYFWG/vFvdaO+80gdW7wuM2bSJpJTSOpLIJybz/yD6W2NBKmHXHT9S4T576ati5W
SZ0dsC50GN9uSJGMtwhJF9hCt9ImKC8cADMKrPwh3+WJzcK8r4fVr+2l0oOU6+RiVrHaUMs8WTUs
qXtmHBuyYVcpuQy1GE1XZe1Kibvl+EFMQaTpclAKwaiLl1iVHT5CYxotAZarXT2jC2NUEK3BSlbN
JCsf5dAsu6d4eBfFx/9xRdQdbMe8ioUeX8s/kmZ5maOf1ZudLVjaufRYwi63lyTRoMG8aVKovWJJ
uvHUdpw7+RyycNag/YoaPWD5/+6cREMGcbFB5prjdhN6Zj0181N/CkAYVf4kRIEJZLIh+cPZrLRn
fXUQN4YmiQiIHnXyofxUVW3N44OVmNYZ0IguRSvBaBLjm5EPf30Kv+xQBz1qp4IPYnyz/jX4mZwV
jM7c5+68r/eC15XI66qtdB56s0BnlrXGdZ9CFJz/s0iyCYunBhdBjaLnSEAEZvcXugLTdYhEhJpX
3nd71rDputtcWKTSZbmK+Fknh2ba8bvJyRzIFT5Kx2IbXzILZcvYXvKZbm0vlSpXgQQSWx0rrG3i
piFme4y8Hsq5pBZMWs237a1mMkD+QVIEHINX+NZhiONY4nBqCKmltEmAHfiTJs16Tr6wQwUDXS7b
0Bdhh/jlToWiK7gTEyxrdGoeE7SsR+lqTrywR90Gzs+hXlshadGU7Ojz/i7EC3uUIfbdjLl7ew9X
+GZw4xfGqCshRNKYqh18P7+LNso3gsfVEFYLjD+ycv01FPBvtqgbUJdlNUJ27VdvgsxVES66xtI+
yD0otmAeMvkPDf+ylUzIMq6O5mKZ1FXQZEjV+jGOJqQdrA6S30PIm7e3cjV8L0xQp1+rOz5uAHtz
27CzdaGzWvkoCmgP9CoknBl3jbUeKsRB26YTDVnE1U53ytiYujgxlrPurxbroQKcmIyG34o4GbX9
Ku9IzL6PUIYhj9HaMpinY/3B8GXvkvQu/GMt69lg+JfYM9qype7wPiK0ORv+5VJU2/ZodyhWPyLL
HPbJiXXt1rPqxQ+gsszBD4HCT7DgspN/Bnx0qEQOE6dBsIGa3WMzQpIgSfcCVFjaPv15+/Cs3kOk
RgYR7kCI4KkDmqeYrmobfFDZ4888ZKSwcsBFu3/EDQsxsRoXdFUnPATgmEA16vdIpCepL/k9OEsb
h+jnDt68adFMImSw6j5xmcMja3FhaY/yMVXbQHm21QhUs9xmj6VbQBjr0roRSU7BDLVrl2Npj/Iz
szFmfR3AXpOmVlI2Viqx2pBrJhZu8xIzFodVRibRh79ij/ozQHfZ5RzwdNR2lFn1I+oHGPEzS+br
i2WW/nJdqPdijSMaDLbudZotuZ2H4q/XCDb/qez86A+GxVf7j8vFUt9PmkBuw2ewKj6U2+ohAc2T
CtZXq3iRMRZLHAJ5xUvbwE0f5tHMH0pP3LMAxev+AZUECdxWClwbdT2VSZ50I4J/lU7yTnQaz7gL
P/z75GE6Ro66bezRUc71OynMBe58L+aMiga5gVchZGGfSgPKiutA/yMhLKsxGD1PtdaZgR6Zg8CU
DyVLuWWK+sxipRlx1+EAD5buCQdk4VBwgDO4/wNnsBq2UJDWBFUEDJbmaZYV6IWnhkwe9CNYEBrM
V1cPjTfvVdDL+OZw4vdB9wc5/xr9gkoq4f8xTPt7UQl5KSECbfJ3NDxRnUEdDGzzVlIgJwZEwibc
JPIjw8+Sr3S9tV9WqVMUJ4avCDm+4vgKjiRkxATMTTh/U4f9rllPHRdrpM4MnHqsGBmskQmVxsy+
jyYynUO8QTn3npVfrR/Qr6VRp0bnkyqeEGPcRso3Q5zZ4gAJZk02i5QB7r9Qld7aRcojNJoPRbIR
0SoO0JYHdYiHVthDliaOiulxqeLAZC7f5bVoVvN0FOQIKNhe30Tih2qc8yKAqi98xKQ8Zx3GWbn2
qZr4QxVhjlGH+pv4KXSZKUQdurSazY3qORAh6t4XVjFIO7XVHSkfrLYaAqRxzd7XGq8Wh43cduZg
NJYYAzQ+is4AOnelBwqzQlTLFbswErOTxcPYPjbV/DyBLDgeewgvGnaVQnc2135AgmojlZD/jqNt
zH2KersJ2sqC7qgbzYMJ8ULRf06MYzJG5u2DufqYWZwUKmaJjWhUGU92dKvApyceGYhhkxOuBpCF
GSrN6CC7K4wcLt1QaZtEGAEnYYoNsK4YlQhH8QyGihlqLKSIQK41EL8NYN0E6JUfWf3QtRVBhAO0
s5AZIFQ5vyczM+jW8zgfkFyoiQ2Mjp2ECuPbrD5cdBDOihAhQ/yRqBX1xVwOcQh/LHo9CCEAQDkS
ga4c3TvQGtmS158rl3tT7ODEglethr2lbSrT12M5S1QdwZebS9Xk+WgyE159TkT+u8wPO3kKtoWQ
qGZbB43JjxyY4CGdUHbZRgebZpFm0C/juLsYYnBhJH32oWSnjbyZfGlT84F3+xSvwUTV5a+lvobW
GIou+TjGBH5GsKqFF3ndkbyXo61RA4U2beQ7+cjCJ61WrhaGZapHLaCz06HlSg5ddUbTGDXT1PXt
wButCTOukRtuao9Z8Vg9fF8Hg85JwERcNk2Iow5gELRmIHOAgnjhEbYQUI3upcQuf7DeKWsBe7lS
KqYEkObmMxBvuryUWXm1MZT3sX/E9Ig56Aw/z9xVKqR0sjYWygR30bu/5sxz0dFi1AgQoUG7aIGF
TzaD1sxOrEcKa2fJ3xcJdj/z0oTZZXxP0KbX/HefnWWt+anlk4tyuUabCFpaIjjnh+TuV01aO/Iu
Ua7+g1RgfUFfjy7K84I+T5fCwoCfCgvoqLXTNqgNkAqmg9tp7Wsq9niqhN5c+HftZLxzkrZXKwUk
pHL5VGWcxbio64v/+jmUSwu5eOAxPPurGolanasSirbRaraQQQH4ieVC11La5ZuMcmMgdVd8ToML
heAeyFbQ2PC0HZGqYG/1aqd1aYtyQgk/FVUW+QQjGt9XuJq73hV/QvTEDJzI047B83xHONChsn0k
qR86KjZr1Gi1fLL4ETRos8qyOOzIBgtP5PJwJp6h6BEcJG+ww32BBxPTJLmNdFa2NEnltl01QG0B
CZ8LTjEIIZgThKYTq7H5CN1OETvNtLh6ijSwGQq8Br9P+78pniZJIg+V9tWYiCL2hnMqO2gutTyO
2V1dS5L0hTnycxZOIcwhPuADsIN0GuNqp/+b+WQFk1UPuzBDeb1M1RoVNDJ4aQL7F7azXQ7jbp4L
pwLbfNOxpG+Jn7n6bAtztKszdK2uAx3HdZT3QQnWRBEs4w1LPFpk2aH8HZhQ2mHE9B3yAFM7SeZg
+V7mBI78VvNm9V3bVCjXq6jKPgeo8AUuNMjlCHAEDLhPTMld1o+h3GEQj9Aj8rHoWnFaLXAhZgkG
TBbt/arTXWwt5eXSMRLzsceBMbphX0OJQ05Kh+FJV08L6I8k3TCITja1rU3YTAY3wNuID75iNufw
n7E3g32EBnXrBPd6Rzj1CNCBY9ZMV9/QiPf/2qZ20ch1Pi5+FQq6nxgrK+/je9GqHmaU8xo7jCwJ
tGxux6iErBaElmbpbW1iKJbxRBQXGT5novt58oHTm7cYYDmpdu+glXxX341e+hC4mJDa9G+MTV/9
sIuFU+FEx/cMRD0iJcwJv6B4qLwCyCzSRgDxDmpQzKLi6oFdWKSCii9DoVHt8JkN49gqG00Co9XA
egWuvzS+rNBjVnOjhgGYohU3SDGDLYCBM3gBLZpLQpdBwvNBjFBvi51ur92rjKPMWCI9ZxWhVDqP
eD656pSZaoXylnyegUS+/e3Ip7lyd4slUk68VaOgFkVyeITAzg0JfVctlCE4UVXmGPaPJS8/tFrF
ekgxTgwtksMlc6ZJGOVz2/nMtS5GdBnrWo/4i4VRfpwL+LGLIyyMDMLwRwHa5Rwg/JMrOeMLaYD+
XfhdWKRcD+BNYpOGsMhtdI8Us8BB7gw2cd/stIrlbBTK2QyGkfeGBmvpYXaJfihmXxQwT11q+cAH
cpCSuuMYgydrpwXal1D4VngB5ULK1RhSGiVVggvRCvdBEJqj36C4g8okmEEx5SgHoX37eK5dgqVB
yrOIBQ9NuylR3DL0d0FU/szKMjORgc9/cduWhiiHkmlClvgNDKGosWkKvjPFfn7we57xiFsbBwel
LAR6eewihFiptHD0jSFvVWwhxldmFz7Fil0lMAtwg0Dwu3ogj3MkiW7xXO+Kk7ZDj+0I+tsn1g1c
hV8ufwh188eQFzI1xwHC7U6hk6VYZYo6SqVtx1x1lD48gC/yhW+bo1RKj32cQyNNvWsT7r4fhsiW
uuiOU/zE1MvR0buMwSB4fb4lHlBF7JGMFzQhQ/49u6yMPjGEOY29X6Nz6Opomavs+43gNYdSAg+D
Ce/EJCW4LhL/bpcuXcxFr1R8lwMq4eq7xmv3heY0Lg+3wW2bwuYZ5JtXjpAyRx+HcJTzsOgiT55E
S1Qze45Z3THyIX9z8ZQJ6kPHYQXl7bmPvBTD9gRUHNqf2Ra4OXA6qCxjV/nXxZgGJlGoQEIll3KC
Yhl3ohbNeNgBWlbdofJjk8yr/gg8+b6x/c/cmTZiZgIjedtTiFe+ibJMOUSMYaRBzzeR19qz29x1
L+O34EXcKg+BRx5CBODauMWRMLeOmM5uvfoYnMTAnO/jQ/atKxie67qvS34PKEQMFY+xa3n7MNUC
NeJbFNx27WEGKQ5Rxe7s8Sza6Imxs8/Vk7SwR/6+eI7VcyfOoYz1E829aie/I+A5NWZNu4PqgiEr
YgLFrtvk1BLpjz0YScJzE15+JpnAFEyMfsq24RHZA4nlEEjN8OoYL9ZHfd8GsS7zfayPcEZ0x3Yz
uGQ2DqQ/W8ZJWr0wC0tUlBM6XYl5tQZPa2iFEEWqvuMDHvR3HKM7sTQhoOtEglnY7TmHmuAddK8Q
4DvW8PBV6MPmAhRPtOnWmMlzKY9bgxMjr+JPJf84Di9C/Hl7pddJEmWDcg1c2oEyn8dtlZ6CxwvI
9dibEwI5YHC8HTvlD1Yl8fq1QpmknvNg7+78BqP2UK4QUfRRTWDRH8B2/tpDBTlBi+oQfxN2JWbA
I7vYF5OJ94Nhs+h2WJtLXZZA00elqQAiGVDqM0ETslE7cIWruXd7h9ec0vIjUjck8yUMZEV85JVD
ZWf9URp+GuCl0NJdn2C+aMqs2/auozq1vdQtycq87vkQXmcC54h+FO6nXfMOfCO0YQ1HD+zZ6+wB
04R/ML3FWit1bYY+LGIgZ4jDy7fjdt5Pb/mm3GAwCJ1rMtLvWw3GF1OP1WpdzRWWu0xliXEJ2cs+
DXygf6Fz6EZ7QpIl25CHA94Rvj50/EfWbMH15Ca101SCAtxBP7cD/FECrH3god/Dmfo5esgsINMx
8m7OzuhNoCfJIB6QOmjcM33+mstfrJvmzY5zrS+GGS6iaM9z+Ka2LNbS1WxoaYFKT4RM1qMSXJ2e
cIICDt5Q2mMK8jEyBm3YLFg1azmUNyqkDHONCqQ4Cx8zawpqNDlD8YWcfjqGLJdDOR8jxuiCrstI
heTGLJv+pCC1TmRH1n7cvofXjcLfT4dBOZihGJIRKB2U8I75NtgkIFUUt8EWEo4/ohfMbD6TKxE6
tYdKGCav71lw48tU5q2lUp6nrwIBWEf8AAJw7rfFXWMSSrH8pL4pzvQq7aL7fBMc+32E+eJiSyad
uo3qSFvtaX4znrhnY8uCe6zlhsvdp3zT0M5482Pc2VMA/DYDRdlGQW4LmupOVXQutfDp9kcgN/DW
FlAOqR51gJfiPL5kDMmO8MaQviNruIoVRQ3K/cj8nIABuo8vW02GjtUBHIGDC7I4C4lC6IBZrGBJ
LLM2k3I/elwGYTri7kc/J0sHpByKLaCeJnQfjcu9t078TiALbFUEcuX/+65eDT+ozaQWUow7pJ1I
S3neqNsW8tW6W3oslNlqgvl1Yq4mIFQjkeQoR/g0nmp0kQtLQ6totoZt5rIaudfN8t9uLJCYWPci
f4b+cRRxkkTy5xm5CXYTEz9I2SXRziCCoFlcaRmeAXZ9UDP/xUGFiq4IPJ2oQ7/kd9ONMI1DZcA0
gX1XnrqdLgIBLDOr/nVhhrp//qiMfFjjy2Vzak/la8Z/3F4H+Z1XR2NhgLpwmp6loxbjTM6Bdj/w
gpXFYDLiGU58PSgtzFD3rYbc9ZwJPnFtPbDJFxo7cG+Rd0fuMcVxyHe/tSjqos15IiX+RKLSz+B9
DJzszJ3qbWgpm+KoI8vAkJFjPESHcLaCyOQeCO8pC7S7etm/VkwH+oRD0ShJsbE6X9qK+JTwpdnO
k9tMP/qY8RHXU8iFMSrma2rR5H4Fdwbwhm5B6MCOK0cFUziKmZI1JwC15l61T4/ld3ZKs34NF9ap
aziGxtx3BrZbH00CgkQhdUsodnry7vLiu3lHECR/wUxOrv/CLpUaiKGU+nkPu1XWbnJjsHPWhMx6
xrgwQeUEisxj6G7ENVdM1ZvOyECe5HMFUE5w1I4dwMJ3+Qeke6x0EzuVYEWsSbxrAAm1RsrPoKbX
6oKANWLa2OOQDwi2sicFRxkOnIwzxrs/+KKMC2RQbicooq6OVVzXYXLg3o6cM50Ife5kF264Y5bh
V3O8xS5TTqiWsgxifniGJJotT+Zs9/+UW9Lwh5rYcxU4FRpzYJwBa7jNygSum7rUBlOeSW1RzAOz
LSm1YUzVhn5gatfPISaU8hZMFvXGD83J5e1yRxSH+Q248h7F76lVH6tvt13xavlpeZ4ptwWCMD4c
KmwDqZ/m/zRgKQTq60BE/xJ0lV3mRN1tH3WlpOAHQ8/5SITw/JuhV/d/unUysOG6HSkXzpC8BJyH
GbnJrv53D301euZrRV0LkNi5lKGSR4KfyY4iSJt+Vdxy1VSRnCjxn8wmr2ZD/542mc4adEFDER3E
SV5wNx46z8dcTLblPEDw8YH/p096JZ6QNnWWDSJ2ON2m98NjBcbJHilJAnu5AwzzPwx7ty+uzFP+
SqszYQxa5AuYLnerAGe536ihCflPL3UMmUkeet0b+e36yHTxuBLAk6s2Kq7umbfGQ+6O++kUYbRP
tPIEqzXeZXN04g3IPmyQRImh2b4ELiguu5nZzrudy8j0CFCV6piNI5WbHmoqfT+aqQ+LOgufyzJD
eSsIxAFBI0exNwl4v2NhwWuWvDI+5OpDaHFIKbc08kY56THqI8JTfWjuwC+y67cQDHaRUJz4V/BL
e+k7qfcNGxYoc73et7BN+SEhhPJGyeHQ8ihIiU56KnYhZifBakKIhKLtgPQpfZBqc3omkpb69/KF
VdBlJIwyPdyQiIh7mKjHJW2Gp1bpjpKvn4s4uquLOoZ4YfuhZQJquvMWCFI0CsThpzrJTPFXhq+4
vHYWLwylGIagIh4y0q0MZJB4kH6vf06Q7CmPTKfIuLyXPVkYQxaD1gSo1y5viq50e8z2HxsAYQs3
TuygtFmIJuYuUxlUU+eFpNaI8/FBO7VbAvjFo+n7CCnC0GGGedb6KOfUNoJSxiO+KVDzrmTPe6IV
HJ85D4Mqx4zlesn/dh1iQOEMqQRV1Wi8gtwlQT3pWBuhoJU2wXfxfr6bvd4hZZxpX/kWK+X/L9v5
ZZJaYDJWkt8Rbx8e8u1whzzRGu6zbWCpG3b2ew11ubjeL2tUath1QiqGIQriJF3AdAyqGGCfF1s7
F5z2W/BQFHgBEzhu6Mil4wvvfewwvNT6F/36CVSemOWxFMfkFaw++F6D1/e4ER5mAMah/G0xyb/I
abz1RSnHmwZBnlUGh8p8YRZ3EiGilTIzOEwFED3iBmQ0oD5ndEdZp4jyw3WYS2EKrkOvUAuzrBKz
iN4Ym7ie/X5tIuVupUTpB4NHil+j7BecJ6t8Jo5G+p6fO1c1gfADm9LM6s2te7Z/raqkd7dwNhhZ
F7U0RmVP+CT0Gyi/5ybSlHNzX6I2bd5e42qnVxTB3qTLa5qryiTVELHUyGUsn2VgXsZnGcKV9UG7
TBn0wGUpluANgyk++ScM8WCYrNjzvElYs1KLTWy0GsS/fhD9POcMXxMi8Gl6Mjq7xR7jSNUjofmv
7Pw94XZVBwa7DHQdrB7E+lN9YZh6qoMhRq8E/bITPNIy3SQ54WeHZzoIaA9EE6W0yIB4eWT639X7
szBNbvPikwcJajtDZiBXI6KoKrxT/016bE3xNbgMoGqsBv/663VhkYovcZhDr6Ikt6c2RU/34jfD
RRJjq1vjxUjtCm1ucd99Y6bBq4d7YZdyxOnk1/kwwa7/H9qqwKn3xhGw6s1fNbnBgAjqNTwleMCs
ft/Vyo/qoSYlukucgTACdwyR7qIVurl9idZ7ZgtLlLeF3gg4lGPga9o+t8o56iwd4DU4fTl05SA+
ApjSmhxGtkfMD1YRBj7yCIovQfBqzMnz7GO4eZxBcHn7Z616yMWvorxyVOmdwEclHEmZfbayFJlz
p327bWM1G17YoLwwBtdAZlMDcjNqL6ieRcJ3Ibj3BcCCU2voBVOZWLX61ciG0q4iioKu6zSRTx0O
Qc53uKbDjvQnVdQDyGNG8wobOorbv1jewhh1MX1Rn+JIS+CMvP5AMCCdOxz+YnaRJAwLM9RtTFp5
FntSpxv42Rx1wCL4x9sLWT+iCxPUxSvROlelASG6tcUdYUTOfkQ/8o/udbbqO8LHl/Bm+f8PHKUW
Rl3BfKr4Io/h2BRIK1zaAB4yoR7P3qhHKzsHIWDKmYylkjN3lY0slkrdxhpUk4Ou4IQYT/rL7EYb
7VsOevHmwm0jP2uZM2yTp/4PFBmZu0xdOUFIil6sSFfOnEmPNydQAWv2gmf581LIcFnI5tUcZbFY
6gKC8slXlAk73HWR5Q87DWPHM0DOSlgw3MlqYF5YorKhVs8i8DzDEij68M7DSGbGOZLOaEgwrNDP
S9GHqlreI0BEOj4Y908/fec1lg9Z9YxfS6Efj2rRQ5g6DmKv2UVnFRrdoQtV289kS5A62QmETh+M
M8laFuVISm2UoAGGg0HmCggXgQR+rHsNEOrJHl9yFAsmj/VUZxyNS1VzkVXIfjgHE48rr5SBVUTP
LUhB61JyQXnMunKrYX2xoZR34WRQoPstiiLD8F6rB116aORja2wQ1B6D/hFa9IJZlnecwHhLsraV
/H2xxCyo/VYusUTJP43DOWm28fDG+HTk01y7ExVfRzCgo6ZS5z6q0FKcO5xI+WECuxl5SgEBaWdb
3U1OrICzvqB/jWlU8i9UXQ1qHlwyNfsZxoNtCI2TY5Dg9prWz/+XFSrVbTohCzOZbBu8PjccGpaE
4Xp7RvmyQJ13o+rBFWWQ3OsYnPOtYKe2b8vb4F3d5S7IMIiic6v+igJIqj0W8eP6i3/xA6iQGo9q
nfCkfdq7mB76NQOL4icZ7SUVT2bFnvXhqBtgJF3jCwpaBP6LIZjVmXeUQ/Pi2+I/akeWydv6fuBN
5tOBcTo16gYALB43EN8j65Q6qHLWT6FbIY9/MrzM7TGq7d0+Oqx1UsF1VFMlS/gCD4eqq+wunjHD
o5XfZ5XppFkro2JpxMVch7Hav6zZsNZFxdG6LQBa6JXLO3g721A0i+3M4s663YM8SrICwZzQ6GHs
JlnDDd+iUb6lLuLS1ydyEac7nZdcvy/srHst5zdoSjPi9zq05utK0HO7USEbflxiQwfLOEmuiPGr
jAhxmGjqpECSo13JMklu2Y316ZSjicB6No5jSroejeBNLaigMQcQ2pirl52+/sxVKGOz4h5zobTz
SZCqyAru/vxJ6GbnZ9LzFiXACNuz6oYO7uHfFWyh2Qr2JhUsTvQ0jwpOXb6u4bjJSyG38yffHh/D
93eUSXbt8Ff7urBGnVY+muWuISnuLyIS8I4dYdksz0QxjdtG325f+vUG6MIedU6bIeVb3kf6QuYB
wjcUCI4gpUSzQwLqLn0x7Nv2Vi/jlzl6bsQflFRRZyxvwpAKf/CFg6oxZofWA4SqGgYQ4WR6iBzd
RerAjUkd1NCwwhaO4PMQzHGP1ipagADc20zw1fqKvqxR4SFo46hvM7gXPITeyWRp95AQDeNxwuhj
uNE3iW3YM0veYr1htFgk+VmLRTZNXxY9QfdI/yEt6V6QeCqC1X4QmPiA1x9pVeUvqWppW/FR24Y7
5a8KmhpUkUVoJfJXo/SyPBT+wKMTGW8nBxT4KG/JQGUB27NnobJW61qSJilA+fOSoNIOR+AmVF5k
jnxV7HJncRn4UzOvwiCF8D5680wUoh32DO3qcVoapnxOpmkj1zVT7Kklhs/Ji0K+bwGzUV9JesOK
G6suDrrwmLITNQ0FLupCViOnRykvEJhkfcgLM3okkNSSN4W7/Dwdgk82sO7y9KKd+cImPcFLCjJD
lAHLNLrdmZSK+W2xFY5s8oW1y7I0REUNvU2AtVXRPyn9yeyH2Gzkc1y83/YxrC1UqC826aXgKxIK
zdwGnAEoJOFmGOhDZdt4I+/ro2GnLLdNsvdbO0j5nK5PQ6mLRXI6dfS+op14Tyhp2Yyfq/n3cgsp
f6NVWtwnEb5VAwI6MscOwM6bIFjP03fCnAGmUcXJ3ytg/Px3iJrEMcODM3eX8jydEgq8POrkgGrA
DTVWM3lScZnagvexkqdw2oUvtz8pWdTV9iJN0lEd5DENSmWMviokQu6jTdsopVUV73rH4stay9ek
hQUq7gZJOqZ5DgtZHpoB35ro8jlTKVmSUZlK+eP2ei4/+NaCqFueTJNaplWceMfKkXdozG6AFI6e
K0ydEC6f3BMGE0KLaMIEH7dNr8JHsJHkzQvNXY2G0Q5iV4VtPsQYLQK9lpXsivcItUn0hyFSCvLa
1MSgbe2or5WB+Sb0SCDMF7VWwZvMp9X6Z/36KdSTI8+MCpUMnOWsOSTN+yipTsofmuTblEWW2Apm
Wh1Qbpg5xczq1poM3zTChHV3yd28/hZfv4I6XDPqt0MzIbLwgPq9EqQsikab6DCGaOW2FlGaZnyC
VW+x+ATUYVMirWmbGYdN9pJH4xNNqe59Rm4ZuuIWudddX5sYbbbDHUTOjjiLrGC67kQWP4A6fgpG
k9UR/hdOZLS7xsQQVGmVW9VCFvEN4HhncNP3YHb113hTv0B5iYUXXvciX7+AbgYKZW8kwYhIABVZ
O4kuyhH6mwZcZ/Q2HCA0zn7Ik+By4zsbVPAZygjAuwG7rhrNrpTuR0BH46GxJ84tssEey8+0uQ+x
ERFfMb74evayWC4VkiB8An0HNAKw3OyO1EySyky+Fz/afYPuJ6FzKqDOETKrCBLjitHqXVoXiV0T
YNHBmSAWcrtLbB6Yv4FgxXgdHRbic6K3+LFyhw23CY/lS/5QAG5E6HTEx/CYv/B7eSPaZDaWVeRY
zQcW20J+/SKLbScM1HdcG3tpfqpzVwB9TzOH5u3rtlYtXTg8gwpYkdo0UALFFmjlaZo/5ORbE4+W
Mr7dNrPaIljaobxZ1qo9n4v4xq1rPF2EqczoBTKrJQ41gVb6Vu0WjDLpena62EHKeQWRLBR6hZtM
uvyS7WPKJNkS1XSCYGA5bOKXbt0gym8NmEoNKi1KvJxL3yQj3EhC49aqfBdWNfiDhuIg5cYrY1sZ
7tmgfFUpqEEUR/AU+aE+EMIQjO5gVl6wyK1hu4lrJjZ0tr4+o87ThVpFAMMqRL5Iyz5B/eQ+epR3
wZ0A+pDIaTdpaor3A9443RNAeQ+GNwIT/gc5+e1lX3VDkypL9KnEaeJ34GbKkJT3KHMA/06UmEug
qVh3cbUUsFw45aOaWY2UMsNGK2Z9AEAYJgHHNrn6DyurzJ0mW7C4/QmQK7I0wWBrR6jg2PkW751q
L3sEHaNWJrIRQHf9k/aAQYO2xvJnhzxpWSu/7SB0GsGLE12FQcDjDsWzE4iVlxbFpozD3az9Tf1j
uceULyp8KDcKCQ5XXj0H8c9yOsXAvN++Mcx9pRxRCF4yvsqR0IyfPSjX9Z0B9sI6NLMftW5GO45w
YRrmdChssbHGI8pmmy7/A02jS7ftv/sLnaecU9HMWTkSdOW0a7cCSEZ/6Z2kO/YznZHS6DzlmyKp
54SavxwmUK0jn6gT1AZbVHwAyeud7L53ciexmwbIwCYHsSBzbuR2MNNpVvIu00Cm1OMYjZ+Cy5kV
lOoKSwXUXdl1z4SCgT01wjBJ91RHzpjDuCx90OO9J9A+aiRH6x4Yx4nc+xtfke6pjqraJAaRkiBo
G+2jS0zNnSKMD5A0MX5sQEU+O+1PdOh2mKMcviVIJFjD6+rtPAaSS7/7iqBtpSQp8VTwG9321e44
TZzJSfmpqMt9rhkmqorPgLu+8F287dvWbWrDaw1lx2eYuSzUjRHqjmIU3+eq8iJEK1Gd9ooc2LqK
YZcY7ZzBP7SF6vHNaCX1rJil2m/zfnL8ON3wUnuso+wjlAwLCFBv4Jpt3RVegRw57vlX4Oy8tqlc
LRu8OIcscZnvQx3fPe9OXSNvxSzZy50PlD48mqTvVbl74CswFY5B+FCk0ESYcpsDkXfdZrbcaQ+a
oXtqJHra0Hq6VH7UY3jfB5J3+9My0lKdbiQPwDLVcoYL2jigJnkeEGA8qIVa4md6N9n6prxrrdxj
PUGZZqm0Tw3UxmiMS6RB8v8I6mNTAmcRJBXdxq62otlDke//cXYly3XjyvKLGMEBBMktxzPoaJZs
ecPwyHme+fUvob63RUO8gp8XvWmHXQdgoVCoysoUJS8iD+JCL2b017qssFYIbTd2rcQXXSpE+IOP
MyTzdeWbKy2iatfWLHloXetmaNCO6b5SVqKBdKR5Y36vrlQ/vwb3qHC+mqVBH51SLtZqU59XcfKa
CEaHLhhB/MLGuEX1ScFd+Yq13CwwX1eidyoWGCYgtMJbYSk8TfkcqkeBa7Lf+9F6uLQva6VuUVg8
J8FQuP0xO6kvkbc8sRYTGCs8yJ45Vo2KvigbEPjJ60WzWWHT5FVdLSEuranwqymA1KsrWJsgt3ul
RdiYqC1Dq1X2/o+eV39EEyvF4CaxY4pyy5/Q4IkygtduwsZglqp4mJTYTEgQVLb5BQ+Rb/Xn9TMb
TU99474JpnvGe5A4s+FChSH83jwWvrB99/EL3Hz9mZufoaVJW5QmfFTHbDCjdJtx5lenuBUfB1Hu
8VoG29iySGZpGcgNkT+jSGl3T5LzfYFWbnonOhKixJmHoybSNOZNhmWNPko5xItOva3c9RgERjnU
HT6JIpng0WeqXIJn9uPQKQMMMhKr7h7yx0jppMxWEVemTyK2MsFJVLnIMkhlVk0SrEXh4KX5aDdp
4rQL4NoG6nFhK0hfhdvJZXLUSLvZYoGadXqAfSNAys/2gIIoXl0GYKHC1G3/yBuqrkPoUFf4uZUc
0nVyuyK5kHLZNquL1ghGGv5HvffNAvsFG2+MVCnUGdUmXKQ/jqa9JuiXRZ7pKvWrQljqtXfZTaPY
00HTBBu6nyS+2eYuvi6flZSWrC6Rf2npRZMvNH8URDTRDnIeWSZTT5HHsKdcdJ9DoDIBXbp8ZO/j
Phg+tU/CQ7d/076tivPKqJCUsmAxVLcXh53w4ot0r96Gh/Ek+//o+qLgAkDQIkJf/4/a5ZtpzkHr
BI0EkqO/xCoEiWNU6MIk+Ja44qHdhcf67asetuBGFG0xdyGmVlEUhKXhQ/O1XCERIYumLAUW+PmU
edG1lhg46FkyzXZrqs8TESHqRTa4ImyhoKRRszw+Rm+jVS5K/k3gigJ3p9xLYakWs2pZZZkE0aG/
Wk6jq/sgtr2nD9qpO66XOhA6435W9K9HUK6SkcbVGmkNcgbpMAOWnPvLeBhe5JewtjuUVxt/+aYb
Xg1wgBCguRudLUjAGwqhwM1zbpFXUdyZU8Xoe8IgdkZoS5+M++rC6Apex9i/lwAASJOwtLz7Jd8M
8xX8sgjXZglBARrPmDLuCBgvSu3Hxx9TZIPzlkaRwWofWphgMdaDlBRHfQ4+tsC2512auVkF5y3Z
mlF1iEPrlZ5fgaagHlBIy4s6LvtX9sYO5yFNmRRzHgIvtZyar4a/HqaX2TExRNc8/EEpYjfB3Fhj
+7q5bkZKi7qn+DYkYBq6kRc+ykcULYHLZxoOq+Az7fugoVNMhciyqnOxOAY9trZ2PVxBB41mDrQb
2BHrYfGhgn6QYsEjazfyW2/WuPBLRg29/QrTL3qeAbUbNngO1NYDmMRSDHeZZ3AhLXbdhkRwj+4n
JhvD3FHTp7qmGoidg/WmPKrPCitQMlKQGChCdtMIB9d2w8qbQT4gr6GqYNq/w/RleCIAs8+HKrV7
wyYv9Efo9x6I8t3W9NIn0STvbgzdGObPXa/H48xYYmPpG00BMap+6evgfnz09u/RjRXu7HVF12Rt
D7dRbv6RqEpO2YXcGAHbTjaDGAsOu2hZ3CFMiiZZ5BQGdciqjd2DXv0iVAA/2/NOkEAQDSPQgPFY
3FnQIBuPzj54hMtGDoYJU9CVPyjl2UQ5qKSaC+FCX7CPe8vamuQOBPggDAhLY0jNHEH1xIrn7U1y
Gs+Wo90N7vi8PovfV3uuSRgWy5CRLxu8hNkUl3mcdjgLTW1cUzyZ7SaJoWFHp7NqWIIu116QJgpj
VLdMTP3xe9qbWtqQsmW9kAwkgeRYHDUvPomIaXb3EWTEhmlREI+/KghuoiZaQQBfqoDRgsk7z176
+RvePqIgsusfGyNsYzdGliyeyxEdLVAeMggr6NpADt4AOwfh8QsDz1fHdXWY1g5SGGGNmh0p/roj
wNDoYF2WDZDG/W5dD/E/JRmpq27ODwMFKcg8tLIfW6Hp1q0VuflM0fbIJoeGCvy18iMNjHW0/Cnw
2V3/2fwQ7uwvDempUQEwxbI0zMY1d+UD6Ghu00/ZleIo3hiE6GSadk8EUYddfR/tABcD+qiddGup
kYBKN1oPlSEovAnWJjLB/nzzibse1Vy1gAlGKsk05dHs11JH/rGeFAc6mif9MRaloLu+u9lP9ucb
m1Gx0lGScCkmA/AiQwrg1y+N/sUI19Z7ON+VJqqlGW1wLVinPjbcWRrtUPmb9yrCp6abgHupGs9v
Q/so0fsZnJy1BAYq/UtWW7ZqPAo+0u5J2Fjh1tLlodSYPayEF/Z6VBubzf7ogeb1GbpDIszPbgVg
uyruXtDVNS/MEuMcJMC87uvgjA+aPEe9MR9npzmSQ3Yz/IHe364zQmcStAOE3Uqcv8ulQnsApxA7
c+NJkcurPoZOi2AzRUY4jzdGw9LVKAKOAz36FWx02sG6l2/YcH3vqJ9ypzkILO5+PkRkFfrjqiLz
z57R6hIoMuCMLQ5jN8Rgzk/24pF9NPluRBWwXYAsebPGv3XCkJAiauLQH9fVTQ3JH4t7dY5ATy2j
MJU4pbIERB97IAdF0WT3vtiY5iI20BVh1/Vs1js1/GaGfshcqbd5NkO3adJLW1Pym6bQBDn2XjjR
QX2jI5un9B1ZmFprVm1MFlLdpbWz8lNnAK+r3338EffuAF1F1wnDFbr5Th2709KybWOUcPpKP9Lh
izUOThJ/7y0RZnXPPbeGmDNtgmMeGXJe9zC0UNy5EoqJVed8vJbdntbWBnfOknE1pq7CnZ1iIllz
rW/Gt/QmQy9tcGV3eqC4zR4mIZJv9ztttpA7eMoIOEGdoZyiWDdrfB3p1NYl0VljoYm/MnVEEMhV
YKjindx2VixSmw9AwMfHEeW9rLMZ2aTyKbksN/QBRYbcNg/5nfSyvny8qQLDfHt7WSBT+goQMUBL
Z+gwU8P29BOp2yEhgmXubuXbKvk2d52iMjyzovpYtad6HB+juj6k+RJ8vKbdxgQuN4QuyP8Sy+Au
goJEsrWmsJNe0dMQrIfCwcSwnd//wbzUXvBA4AeiycJRlvmhidi0ZJBWwD0mR/EjSAKBUGw81J4e
/CNujOGwT5iLhsyb6L7bpfbWiQltOQsDtoSfY8gadCRj1jUYv6835KQAeGhnZ+WKaZ0YoFKToSjZ
P0cv1utr7w9qIHs3hK7rVDEsheoKj3OujCVfkwVvWFYYK7z0Zo1s7W7xVeBqlZdZNAuz66sbc1w+
Yc7jbErsilCDycsOyrm+Mk/FgWGotEAxXEZglrgWShT+xw61G9w2hjl/6uUCGkANQdUWyquZ+VWf
BWF67/W13UjmZJvoWWjxMgCoHfoEUCJGk8Q4u/OTKIPdLQfoFEpGFlPlxK3+u5261vqolP5TuC3u
lDNjWDAfxmcG9Au96qDef7xzQovcvaBRvQFzPxA7za/imgAc2wSZ03pRsP6ajqlniflk2C3wLpRu
1sjdEqG1NCrQqAwfoEDWCl2D2/obm9Rkvfr8Itaw3Y1qVAcJCUCissrnSUUIrXE8d9EGvStVm/Hp
FY7FKJjDQ3QcUUEC58lPEbp71yUhLWkYFCHA5B/ShVXTIm9x31bKlza965bOFnw55gvv9nFjgTtt
MhtWNtm9p4I2FmTgBjiVTJt+RuVIiKzY5Y/SN8a4E7aaZTpMEpbDGpIAsh2AQ/BKZO8WWB4ImM4j
VzqpYIsVFQB3+/Zby9zRk0iW61r9eiQw687061TNznubTE6GwiNyC81J7eIB8xmgYvPa73qMAVgw
JTrC07l7lWw2gSt+1gppwBnMrq2jEruyB6WASwJJGjZEHdrhOTuCNc2xju3fkTRudsHgELm5slhL
xBDAnQcEsDME4/k7tavHHhBnEdBsd8upjIqWoiP51fhx3xJlrNUi8Kzk1+xnVWD4DDn5lKcYrfpH
lR2P6xoYXPK5/rU6FqTn2ITn37C/bH8G9+VHbe7DpsSAkDzddwXewUVk9/HPbAxFR2nv4tpa4j6s
amUlRCWQ6i8nVq0o/Vz1Qs3GGJTxjUljhZiBAuw2khwZ1KSCELznVRvj/Dxwl2ipZGZYZjgP9jiP
TipfRxqkPkYoeeYVpmgfBZFjd7kqwYfVLEyT8dK3ST4SMsgoPFWYqoy/pi31lL7GsJU3K4ehKqGH
A1DTVQFevLEjtt48D9NzOT0ZJfRFB6F0zF6oxH3w78/hAlmz9lI9o3OBMsQA+dSr4Q6QVdZM7qC/
Fo7B/CWGGtDHe8D+TT54bm1y8awsujGWigKPk/plgLiS3lZ+nUV+VzZ/kTpsLXFebNCyXtJMw+iF
olzXZnNOBnKdlroLUWLNmSj5ZRStD8S9wO7ua2xrmHPqsEJpXm8Rrf4ZowfM+WB4UmQD4HQKAdxn
vDydYdOnj3d2t0W0sctP0qpLqbVpiuihP8zQFs9OTG8UEs5QPGCUWNUhXEXnV/A1eQVcogHYpa5o
APco/acvna2s7gJ2wSBhJPnX1s+6ckATlAd/BUPaLlb9PWHTk2Fp5SpjJS3FZzUYkKcHWlBf1+je
iC4gwUHh61h6kqQdNXEJSPp9XX+ywmfBp2O/9v2pMKA5qlED5XEuNUusjIYtag9BmLsYlrpiIxeW
I0tIdiu3FrJS7mXVFCPe/zXH1rvJqjupWcCGBdkdhqoub/qDckLj+Szqaew2nrd2WIK4sdOOuDt1
mjIlOfaRoOx9E2ESmvrFzR+4xG4836yKC2cFUzeLKZwxMtCKGke7LpwQKBkIi3euaVsnUtmY5gTX
Z4xRbNaL/vgr7nvJ265yoU0bzNgMpSoDM+KLrFwtq6AC/j8O+JsBLqJlSEYULUZnnZV51s7NIzdK
kBD2h+oKsN78B+QKBB1FkadwscyaGqmdJVRwlbE9jcq9Gp7k4byQ2W0N3bHK0o6nWnBF7O4j6+Zb
GgGDIV84yLTIMmaCZ0ObfG3llzgTnDbRv8+FjggUTr08IKXOrIcwQsFduv/YEXZLtq94hP+sgDvO
A6TPZakGVYxsjg9h1bp0wVzP9VpBnyia3SQpL7oO0L0h8JC9B9fWLlv55rwZqaaV7YQbIEsuWTw4
Q39aU9X9q9URitoO+qKogf9uZYgja7QGrO6/b3ItAKc38lJh/GD79C4sav9a4m+0BUxbSdaDjwIi
k6NboYCUuu25+gyBxCvU9s+iOL+/f2/2uCpAmWWJ2US4uecucqJQdzPtWw3AqWAD9x3wzQzngGvR
V8RQ4jTQYjXQysELV/VqNYhp12H+SSWGh5rSI83BH6OAL2JeHxVS+E08XKoV0yMf/5rd4SW62WTO
WYt8ktuEfc5uscNAuZXvarBouiBUudQ9hvFB+QWmk9kr77PQZuN/Imi2aNc5rzVrOgNVg3ZKnyxu
3t2voN5eJBGB526qgjIExndQFYBq6+9eW8w1nWpoXwVhHV6lEDeu5Z8lIbfQOhXs6P7nfbPEhWkM
9Jtlbo6hP4DGnw6pj3xXYGL3qtsshjuCeJirNNIRwlq1crWQONVoOQPAoHJj2kQabpdcxO63O2JM
32zyswnoiqLlxWwybSSyOAsebFBCg0wPQH5e72mOHjnpF9GZFCyVr8xNC80JRs3QZaDghwDMA8NY
tjoUDs3qQ9+c1flecCB2X2mbhaq/e4qlGQVpY0RRul4mj7GMRJ5yTW7Dl+EJ9Cr2TeShc3swH16w
ZpCG/8zv6GjPARPH+Pin7DZut3vOnc0uViN1WBAA06sJ9E6aq0NXOfLYwEai2vMvVk8e7OEEkeyP
Le/e+5s94M/kbLZraeFMMoiEBoKQ3osPfyAMtB/h/z0rKosNmxuLxkovtanOen1y7ClaeV5H68pa
jBEv8vVUacmneprOfVfe4hR9JnPhzGBFcvsl//LxiveT1c2SufQxpxOlKqv05Ikd3ctoIwNV/Zhh
1Ge6EatjaKId5uJRacVqWBfwa4sOAQ17p006tHfNY58XF2sw3GyKbqFd5KZddMxqsEZUUETJyaGy
jBytyvwIXkGXtINrZMMVdIAG2+gM084q8zTqUBAg4VnOqrvEAshEK+enpcP4+CwZnlm053Q2bWlo
77t4vUli9Yy60x1KjdDC1TPMQVtAiiyKs4CG5ONd3o/1b9+bi42SUZtSlGOTw3Bxh+ZYqY3TikSz
RUa46NgxuXeMVCBPXj9l2bnQoS6si1p2u3ocm7OpcZVBaRoavKNwNund6yjTQ4GxgwZNCjbKNCI0
aEzWuDszajDRlblLpLM1zmUqkZRJkqQtyDADTcG1rYE+J7uoqU2PiaP72rn6yYIE+Mt99Vt3HpzV
056yG9GTR7DTGhcq09UotJAiTKTplaTcd9qvUUTd/Brg3yWBBCynhsoe/HwvbZG0jg6viCZ/gieD
lIhx6yFBQU+vcvpDi1mn6bG7mk+zx5QUUIwWOO3uUd38Ai4yzONaaN2IB8mQYlhUg4iD3C+XLIS2
fCWZ93NtXpk1InQtUiPZj0noX+I+1/CQ5gsPijmHndLhzn0lnoNCHpPNXoPqWEGrQsQSvNsdphtr
XNBvhmTN5QrdvMarj5bPiDxrL7kFDk84ECtcGRf4CZpDcT4i/JVoBwXEix8Yf9gKggsb5MFie7sX
zWZt3DdMqZVMlLUQGg+8BCcMzZwiQB7ja83L/OEsBDuyA/jea9++HBfe56UmsYYK8ysOLzk3TwD+
QoG3v+SBkACOnbL3ttBjY2gkReFTpLlbSaaMHSqdN6+6QKf28N0IXlV5gr8ifaHkzRh35EMymZoc
AZBBvrAc0DhDSOb77OBkMD8RrW03wGyssc+6yQ9CaVyqZkEu1sfVVZ+CcVxPPZrI/sfX0m7KvjHD
eb6ZV5gOVbCooYjtGrdeTSrvYxOilXAOP+v5qE+qjEaS9pLOz8pwP8+PH5vY7Slvvw3n5CHKiErK
KI1GUGx4zX3pgnGjQOGZzblKJ+s58YWOLnI+ztETKtGy0PGF2Dwoxs0x0bvejZAAXA65k38WrHD/
GL95H5c/0NGyyjFFoVQ6RNet7jFOHgly2m3hDlf9tXjmfL/otnENLpkYTcOo6wrvxv5z1zj0ebgU
F6BpWxus3/EZHd9v1TfBIvdjx7+L5DMLw+plsyqRFINN4jj9ZFPnwIY6rV1+EWmY7b6u3lb3qlG/
OV+1msaYtkApAgNOtlF9L5LLaD6saKQS2SZ9JoD27VfGNva46BF1sVVbEkLVa+XZZ0wBkxv9QeN8
/85+20MucMh6Y3SVgVZbHg22ClbI+ctqgupNelDzx6W9ovNPwVdj+d4HUfiVDW2zlb08NlWhIEvQ
q66xV516Ba0Ku4KgrTHlX7MCL7ilc2ulOLW1FAiss2P2kXUuvAw1arLgvGGc2NGBBtQDY9WxCxiu
ePLnO3xTr/Dzn6LUSHQ8NC7kND0J5XrAgcSr6R+6WEjAsOZPZ6cQ3hM3yffzbmCqVPynWUDs/H4l
aJKs5Sprkhd4zriGbwxBAuY+oJ4kr/bkl7V1sqPiURANlfb6tQ1E83RsSe+2+u0H8IBcUiotDY0h
w2jC6MV5X79A+Nuw80n/MpBOBLHavTc21rhMfzRJjUoPYnqFR11snBRLd3phA2o3rm6scOdykpYw
Lka8y1LU3hwMFrPBd+s6PBiLAzoGTIT8VeTZWOQOqATQqrpoCeJqP3b20KXXA2kvQ6s8zzQ64qGo
2X2HIWfBOWEL+ejjcTd92GPwhIDIM9Byh8Fpsov8MEOOLoaid+RbgoL8fpq7WSV3LHWp1ucxhLPm
VyylrpByYmIQqLLaEfNQiVyFO4uRufbjWCMCJepLTG8qLbLD9EawgSIj3H2/hMaiWAw0ACzOA3ii
j8UpxQU1fTeAJJs9NjwkemXuZme6roJTXTdAGsuZbBvwvsQZYkySZ64Rf2rHb4JF7XvFmwUurWjC
eIj6uEFF/mYAgBKYLo+NAv0zWinqXe9X3Dfr4SJY2xSVNQx4ZzElz7Fw0kd6KV8F0IvZrgCRy+1J
tdMcEwVQSQSTu1CbdT+E/btefriTynLSkRUZRl9h1Immy3M2W1cgVgYTaxPdfby7+x7zZoyLYGup
qklkolDSmKmjp4pt1ZCono4fWxEtiX3izfWr0smqdMbrVLejM5qpXYOhZ8QDTB8L/2NT+3n22wd8
N3JfG1GBqRP02Z5BulJ2boYx5wSAvJrabQJyyBanW5RpixbIRS60YdM4mlFrUarkVBqJKyXEMSOM
YsSl+/ECd5OJzfq4qLVUZVWaGqJWDa7rGuXFLvxmARlFh4duEZy93Qx0Y4ste/PdCsz2TmWIYp3M
RDjLXxQqkdqDplNX0l+gAWt/vLT9hGVjjwsmZC7LxWAvyhaQlfoHAH2vGrZoXYD5S5yuiJyfiyxF
rv4HDCQDtFh/lc2grb8KliSIXryWFNgZ9FQyEJJBGd4emTocuVWAIwZk8A9QioIV8YhIKYNTWGTC
kHFC7GkabWkt7VoXaXEL/MLgokYbK2skF9AaDsvMxWmzq/TrOt0R7bZFVd4Qzca+W5VqqCZ+twJM
jEWggPC7G1Zaoyg0CalPrNo2o8XO6tSBvf/vp+LMcO6gWFOWyk1m+ORu8tIfoN12808U8OGsBoZX
1D969wjirHEXTWoueiUlJvXzI9MFMDB7obqZL+zTv3PA3+3wffqujvJQH2bTH07/CGHHLr0qjmBN
PYjvrnfZAGeMc4zYSPD5Yo366yh9Au1x4UzWGHmCD/UuIWZW0PBBTc2EPBsPQjHXZmxBlW765DID
cVxTdP2o7uhoh0PKZXoRl0R317WxyDZ5EwjlPDEKOa3KoI7vZR17RwQdrncXCLckLuO2zHnqEMVD
v5R/ldHs43nqF/HiSnF5+Hj33t0fnCXuqlKKNCWoVKLcaUU/yxRIIa3W3EiOcP8Tbbb7JhJBEUW7
x873ZvfMqOtJMsMF6dg6XXscDNHNsW/BAtEOEtH34ihkBSRaVQeoESbk2IEaUymDv9m2fy3wxwjj
EjVtWt30zfbXql2s+tCWINkILXvKRc/K9zkM+0aYzaWKqpH3shZmrC7muirUl+IrvIUwF6x6VaDf
gzKcWCdqo/sH+WTR2/n9650zywXAdFSj0KjlLKi/9wMy3+JawnX1jOGeV+RxdLTu4vvkipFZ9Uex
Ju77HgdnnwuJ8zoblVxOph9flUf9Kjmt18UxAi+veAps97y97TAPmACBCvbYGk1fRzk2rycbA3Gu
mpyT6vPHfiMyxEVEiPwCaZlnlt8bq6MM1y10aNXBnsP0r6LiZklcjJqBa5MTGaeMTT6zXkNPL5Kz
gkgVbfL6JB/W4eXjte2euo1FLmhNBelXs0a070YoVSyQOF1EelbvkS2/+wRP10jQSF9phP0D9On1
GRbeWp56jBR3dia3AqUwE+BO7Y9Xtns5b1bGRaxU7iXAK3E5y1BOZuxPE+Z5IHgiiMW7ZjDDrWmv
JTO+hRgV+WLVo2z6ljK7FoEgEY76tJqO0l4v0Y9pLYE8ENhkP/23Igvb0I1NLv4TueilfK1CP82+
pBB40UjuVKowluze0Rsz3A4O8yotOkAPfoORqARCIkMQfTHd0nTk1v3D6uPu1baxyT1XVi0OqVXW
ZWA8TJ7u5/4g/RxTTP8zzTOkVjgEZ4iUR3ajOKI6iGhbuRzVQuWx6EiPNEu3DmR6oWAAkEvRO/N9
jZ77elyIzq0U13NUW37R9E9qZBxoAnKdtvCsqPEj0nxPc2qn2XyTWbPz8ZnYXyHAiBYmvjWd72Su
8NRRDRFfVOiPjWfD8rLs/i9M4I7F5L8O2V1elKTsMyMyoMoRyJZE7DIaHkqdUG8uRIDD/Rt2Y4k7
BQsN9VaSccNGvwYGI7OjESgNpKu3K6a5ZPDEeyKw3PsJMvbtNja5I0HNQmqlJMrQds6uZQgLp3hh
3IR35S3A92AMa1wIhiNWgyTyOj/0QXkRncq9T2jJEOSzQN+ga5S7jPSWZGscmgayTNXWKupAssuR
UkMQPd9XVrFSSzZ0RskEDcB3vEyjNMZhTqifaRCnCHSwfuqpQzF+UoKLdjnWgej4vUfjMZOqAtoP
k5qYeuZyhyLWpaWoIEHSut0v5XOKsZPXpEV+CB/CGxDgeoy3/A+GENme8fF0Y5h/ckfTusrqvIId
3S8fjQMTWlnAfs/AuCLA/14usTXFfT6lKFPaahL1wzD7Zaz1JcohDtRUJ6DEBLfE/icEnBnkAETF
RBwXz/pBLxWyYlnLiSGYolMCdZUK2VjmghtfEFqE1riwllXVGKnovqFoxyJ3clKuGQsixeQoJHgF
1va3EfQieDnS9zxCeqWvXVoseOePix/OeDYqgK/r36km2MS9/MgCcwQUG9mp4wVHrXVJZAQwMCwY
4NxMUmeMRBiMvQxia4KLY12BgsWENr8/+mHAOPqVADz5wkRlNzXf2uFiF7pqVoNsxfCtgxlM1+th
udVOrT0G4uFm9q3fHajNrnG3eDzLGVSgI8Ofe0V1whHkL+qMqcvSAIZ5bvtHWtP7VJ4nQdTaDY4b
u5zHT4MBSFePKlM0TF/CFLp2lVwdknD99P+/5CzG82EaVLNkwp3ixZKSoVrlIih7MGVZx6xNL5JR
/o2Tb6yov7+5k5yiXgHhYn9aSjuTQl8DY5pMUPrWRfTA+xv3tiDtd1N5ndZjPLPDq6KqWc1X4F92
QP4hOE37QUIDZQgxNMiA8zoq1kr6NJZogX4dg35TpwqiJyVgOMrsRhRr9xf1rzGeYiaWLSgFGwny
16l246IHAf7ZIAJX2H1xQ1Tqv0t6PXabysjSDmtRdfAFrcGYPr0YNwvyAnA0HtZzCyIGBbM1p/o5
tBlHiPDOFK2R85EizErITa4oBWEEMJK9KZCfNYyu+aY7n8rrAfDJi7gTuh+y3tbMuYsGsEW/pHCX
9MgEKbJg+CNBCnZc34eRNzNcZESB2powCmX4SjfZk0LcQkcFfkHvTr702SxoJu8GLTZ0RZF9gJKS
bfXmQ9ZDRpRkqItAnQp7WIHpRZWwlhdbHjHfm/xsw0JwwHdTWItauMXAR4Dsh4sjndWWITDqWUBA
H4wmfV24UyO76iKfzHA5VF13FVUUpaM6/tTV5gLR9+p6UcMgmZsjlQ3B8dx1ps3P4ZypbQwSZc0g
+U0a+bmSOYo+P/eF4X0cPXfv1I0ZznuyKl2MdWoNX83Gr1ahPTapSItrf2cNAJpB12pZhO9pAxra
5QmoSoDsZaOxGPvFxFnAEpLIWS9Qbjgs9x+vat8kYiJ4biwVXFqc/8xgOhtLUCf6kyM7FH1LP8ZU
rFfr9uAqTndbQXzWjSpXYJZ9lHeHZGOWu2vVTkpCuVAL0Cx45ZEhfU1XvplbpLCMv0T0BHrf4GNZ
+sYed8eak5GmEQodfmHSp4kYj10yXxdGd5C7Kruuu+LckrQBk113kdUYJWozdMslfTGN2hcs/R0k
DALwqLzgSYbv/J7JLm2mZuwhOu/nUYWSO/UsdQ7QrfBiGbwpUe7qyuJABMmLLFOw7Xsvwd9sc2eF
hqB6HdusZECX+jgFIQjg3MaF6OeLdE+Pt3iEylcMLxmCOEV348a2XkTRf+cggV9PBpwA5PCawif4
uTXQzBxlw8/n6stEYlCoa///s/qbCRY0N0ExW2ojwVu/CFp9vInjyg2TSvAZXw8G58G/2eDffVMe
0WhFpa7LFK8DvqZV+tt87Y9NPQRm1t/RJertUFqDQauPsTS6eSy5VInvJDqdlCL8Es8VddMa9E5z
8aRn0jFshqMR17VN1fJupPMpTSJ3KnAEx8m6CmXd6wl1e2s46TX9hbGIYJnnIw3TyR5mKIk3jdeb
ZjDoAwheQ6fL1ZNatZckG52korfLkB/mcPQ7VXohEK8GtJO6w6gf5LiCsrFiDHZcqZ9NBQLDhfxZ
AQFiLgH2nLTNdQvk1Sxpp6TBUFKYJV/zYjmDANLTevN2lnvdBoOJ4GrbK8Fut5jnYllMpcrD1KJI
ExilZufIldM8zYfGpfYCxoxG9ZaDqNK1c33/ZpS73RZLX8uplvFdZdON6YVi9ywgDsrwh1QK0rCd
jOQ3W9xx1JPOaGQKPw0v7VE79OfBB49tIBoM2ktgYYfIKLxQ0AjJXLStzXDNSxVr6t0cmqyMRiK3
k1vVzlxxmoWCzvvg/ps5PtiaA6aHweMSWFbzbBHiR6ulnvO6tI7GulwlcQuV57k1AkrGX3o6XoF1
82vbrt9nUtwT2vygzRg5ZEYNXDLuJCO/7+Q4dJp+fjZWsAlrzWIXS/ltks3DkJWHbAIvcxiaiada
cO/JmpwCXHtQljKzozrLpWPW0uI2NdotY1MMnhXnAa1jGaj+/piGWRSUxAjywvpO8iEYwjSzZ5kA
UpmbsjsU6FC2WnQlW0vuzP0aFOb8POVF7Y1ZG34tszg8zmXkGlN9JnL8A8oDNhjX7S79SqXnqJDB
LgGerOYlM6Rjqh7lZrLV4omEiBm9ZsuL8jk2ML/aqLR25NEAJpm40CL9segPUUXOaz46soLMqS+d
mSyNF1aaU8br81jHx1mur6sCigOkvlTDg1ZnhxZoo3KKbT28VcHraIMly1XJzzltb0h4o2f697B+
gmYgilb2It9axed80Y5WO52qtguQ2R3KsV3t1gC2PH/Is3NL6VUTmXedRAKLPLVTYtlrmeXO0vRO
DiLWvtYOVW1e56DM7iZnrIwbGRfbEn4zIyUg6mI38eLl42NSV/YIlUEDxEoreMYh0uPpEsa3lvUQ
x8s5MSY/MWonUlI3XGtMMBeOsjQuiTGfYy2OBOiRhQs7KcA+1RgZmCZAPpYVv2il3+KJbUOM8VNu
6DaJyaOekNukl79NiuIvpeEq1de4jX09u5dpfMZc/42az05EYqjkpPYKSLieGp+WKTySon8aESUL
dTyA0PTa6mdHHQt7juUjsSqvVj9P5HPS4kfrqq3qi5fGuEVpbMuTfD2m2jE1E8zAaEGvmu5CJrfo
f6zlYJsgyU1TCFPK6EzAoNlKdrH2jqkU+KuLrQyAicn5eS4yBw9pBFUTdOzzzbiCiB00JRPS6nSI
AYvCawkl1HZJjpE+XXqze8y76ph2+dWijycwKh8xm/ZZmqov5v/R9mXNceNIt7+IEdwBvnKtKkml
3YteGLIscwdIgvuvv4f2N60Si1P0dMR9me7o7nEWwEQikXnyHMEe9XD6hiEvl7RhUDYYBJTIi1Hc
9rmJX9l6mHT5Krj0apTjARMpD4Zkfk3TcJck6v3QgCelw0iDnGEoK2PfmB6/MXyPJJmOgqmg3s4f
xwzUpFIqjXbd8KvUhDePhtXttQHoo8v503rM/Ihli7s9zOvRZBqoh2MqP0nN8K2w9AAlPAfkpi9E
g9BgHgdStdUxU86Fy+e8TSH63CUwLHTJPycVaZNKiVIWMNygUZ03fmVNKOyaAAiDrko3lO9GSyY7
EnVQMMXJGylgMXucKiuo6hpcZgR0T5mau1IfHqSGZrYx8n1mTo+MYGyxYdGtztIfU2s+SUpZutlA
HvSxqBzD6B5I0gVjzSzP6ksfWfwb5MGOTTnsNC6elQhpWwWBdBY+C8l4Lhu8AQUzdcivlm+AzA8u
BbO9203yPhwb4Dv4Th+l56LH2z6KXamQdn0xqk6n1N6UWj8tIj1qojT8dGhuY6m+i1ukw3WHgMB6
5Kg8souk6mxZG3F048ZtyibbmxSnx0RxeOwlOwt5hFFjRq/KSrNDWYaG6eCqXTM6bY25Y9NCZSMx
k29pWUE3ta+8Kcr9bsZwNX14UzL2SFrZmcw2ea7HwfSVTCn8rC13kdI8xqzyVALqnqmY3kx5Ai9e
A+W3YfRrS3KUkO9JWz53oaw5vMi7HS90xMGoOnJ92NGqeC8GDi7wVL6PIabalmJnylFtp025r6l+
rfc1e+ij0Y/GKnJoPP6sqWgdJLU4pjSktkiKn0BSq57VEMjQx0VoE4neglflyaxM4AfC6YWy+pXV
5JUm2NlKEMnpMYk9xflLh3B5+VCs3riYoLEM1HuBLF+84oBdrGJVYShdyl+BWrNJ+xZX/ztSCBoU
HzaWSYSIit5sW4Akylsr0hwVKg06VIXLLYLxrcUs0oc8jYSuxnirCSYiW+3CIyv4W5trGyIeq3YI
isvzs1cG8fHnA93pnTKSbO5qkOnnIKAjmE7gIxXDFoRnPZGlGNVF/5Ke049Ss8YYRZej8G8WqMXX
Xqah5EbpUxqPj4TpmdsZyvM4hAU8S97lRvSFhaB0nMg1y2s3D+Mfl/1lrayuydRUwEQMoS6wSn5e
OxlKWbbY3DX+Dc6brpTjjO7pb7erfbNfnD2UwOiK5YN4FSQrC1N11HdKgm2eLCw81u+NSbMNAmL+
eJMMa6Ws8ClGz2/Pk4cfVEwsSUrxvg1vWGfPKmtKZJde68Y75fkvmn/rb9mPO2Fx7jSjzTsxzZg2
F93ca91TrqyHzOl+hRDSij3pTvt++cOp8/V2tpsnt9DiFFopDJaWXgRF7FCnv+9c8k3CDDgP6quZ
flV+xO3vv+FpCNmi2O0wfxHa3B13rdO4IJu//HPmI3L2a9BnBYGObJ0T5oODZejKCI/gViep07fp
czynaAajbjuot6lSb5zZ9aMEPjegLQxyTlZOxpZpEcB4PhIL421y+yO7tbwCibkzJrbs1k5X2ahq
bCx0rWCuySd2F2lHFyepbEDC1bdUZy5YzT37RDvi7gqvwdSJbVagkRMfxtAhTwCuX97n8+mQOfk4
Mb+oNiRG3JIwRAQBgRdxe2cCV7OYeXa0H8OP2eWMAEouBh51M/srKnZfL/+AtTrh6Q+gC2KLus9M
SQKJpd+AkiUanhIQHghTctGF9pruR5V8J23tcPIl1V9TOGOa2i2aF5d/xWrEBhAE/X3ccuR3le/k
eCcVByVJjVBiFuoVK5OHsCNBWdGN3V6rFmryiZ1FGCGJha0muE7Rn/imernLm1sdQlnO4OXI4bC/
ZrrBqbeGI/hkcxFKSMFzatWAZLWHyYdfP0y1hxN7QAIGVzPNfeeIPSud7eLoahA7We0ipGj5FJaW
il3t03e9fqq38O1bX20OIidfDRKhU5YVWJkCwn+j+yVp3xP27bJnrPvnySIW55NjFEwaRulPcyfz
qmcdL+vbzgMUBAQnzff8ZouYefUhMlMDEWvusi/B4FXRF4mWWWinXhu+CCjkDGOAZzYfHqt32omd
RZFoSvMWb9UO5Lj+3BQgVxOU6YlT7Icgz+ytWtH6x/pY1SIxGJpe4okBfKoc36QKiLUsz1S3mMpW
jaDFYViWir7VknYtSjK9sypkH6MVOf0kO1GNaC6eL/vEql+fWFm4BFgCc3w1xMw+/KrGmR3Hj5cN
nJP64o2BJyEYKQ1V1a0lrIlB+EYGPJv6M82BQR4KL9yzHe5d7rU55p1Du8FMZzpuoo7mI7O4d/VZ
rmMmWjQ1bSl210RhjDSHABVB3pUSrIfRa2zdpdVzU2y5+VrxcO5HUXUu1ivWUv3KaNokCjs0a//N
HMfaOf5kbRGMzF6ok5xixKLEU/tmKrPbqdKvuaQ/FINkWxnmu0Gvc2Rx9r3L2RE1mDs9Nd2sY1dD
zr9c/sCzsbNtPln6InIlrZIohgD4JNXf1OaNz+SPkW7zsd9dNrTiqp9WvXDVKTIzkc/puNpMtqBN
ULViY0Z3ay2LDCILQ4ivlECZpKKDUDr4I8Rgk7QFRqjYX17N/GsvbNsSwlA0jQw+GABpVFraBDpi
Cdt1qN3nZmWHJnEqVf/fEwOcQQWgMdXEs2YJbQGbWS0kEkNsTuOvCsq0tYG41RZPlxe29mz6ZGcZ
i2PIRQu8v33M9TNbUozrmGvCq2j1Bef1AaKF91yQd1U1D4Mm3SCNaDdWunryT1a6iM+Q1WSq6HA+
ZB6okoKCjK/mCrj+ZBuDrvbGeuc/7exLnlib/fbk6o640IpBgV/G1zO0n6CR5IWudjP3X4BV3Z7q
XrkZsMEGIHIYQMHnXHops0g6pjr16/Slr1+1poAy/RZ2bT2kfVg5c1BetENYyRYEZKJd30FlBe8V
Acqw2sZ0ibrdfl65w0+XtYTbaLmWEJS+gLffzbNwKBA9zA8G1NMO2w/u9WvpZHkLLy20MqbS9Lun
z1E/VgH4ugGWwKt3UOgV/mT61i/FtMv77ebPWhr7aaUL/xzUvqcYcIkD6CVAk9gbh7lrVzybe+LF
r+Qw3aSH6ntzk7jdFo5uJSH7ZHrhrFalgf1OBnKqzLXebtSK2alktei+5L4ey0Ep8tsiym77sQ4u
n5PV8H2y4bNXnxwTkqKix/qB+C1FLkPiZ8iaPlw2ca75MucaJzYWF2NoDYWmDcjSJSZue2H4DS1f
wmZ666wEZDZt/CIpkGBJks632u5rYZmPdal6taG9Fm19GOLpGPPw3qyhhVhGzN/4eVsevrgqyaCx
kbZI8v9/HanFlSmmtmoNgiPFTFDbGLhrEJkyx1IOozvdgNzRu7zC1fvzZP8XkQlAJh2I5YYFKm38
cEq4G6lD6Cao6zl9rwwb5jYC4XJOLI3TtkZJHqOLuvWWhjna7zR9Rnl248NtHJolmCtq5LS2oHsI
UBzYcsDp2vuorQABcnn3/svNCZoOVZUp9JkX/lEYuTQOFW7OOYvUMGI33s0jdl2wPQu8/qU+TC08
gyYF2jcTMh1RNXYnfccuel35igKlfXlRq4ZM1CIopqg0CMt9PvajmmaNTCY8MKbKyxo8AuLhG+2B
ksi5uWFrNcSc2Jp/y0mISVuoxPQqUlHJ5L1dJumPikobucX6vYhqMIrCMgrVSxL3dOjAsW8whkGR
34ALO3opgBQgAfPqmy1mydUs8cPYcrA1T/uuIwSM2Nrgp31tF92vvLjOzfs0wyCh2Bo/3lqcsahD
QypK6XqB/gX0bn3rKtwXFRpkrurTXQKKQjx8Nj7Z6hE+WeAcMk8+WT3UFqfzKxeKt54Yx5vWkKHr
26Hne9kP1w8XVAUxXmdAJWrZ/ql6IWLgGlgwEgEiRPHFZGnjWCnzAZ9Br5E19iQqr0rxNyyJniCU
dn/5J6x+TDpzsWLAB22oxbUPrg5OY0shPjfVG45+ZFjIitPSPBh5AzhGjXE4EoXKxspXT8WJ2cWV
rzSG3PS6FgeaLjmpHozGvzp31JRRqkCxQlvGx0lHCzTT0FFg2TPU5zG8tPX1VqMIBb2EgZkl2VxS
lyWiaqmQE/QQ0tStwHvcEHWC8NPoUD0M/cvfadUnUTIwCWTrIV+/DFlVg2y+QX6tm0cBJR6w4+Zb
U/fr7nhiZBGr6hIN5gmFetDOjV73c9rJd0aQ7tRd9rhVrlpzAAUUuPA4BTKNy80r4xzMHXUPtLyI
W3TX49LtYjnzLu/aauyYx8mgwGYQ0MwsLv/JgDIIKt1/Cj3FLvXHIWiAkA1tRMZA34xVaz6hAtKt
4glkyGeK4wWeQFMGmju/JY/zw6v+zr71DlRDIexieQkvbSvQr7dLwfMtvHzv4YKWAQZG+/FscEhG
E1SPLKTQZgWAaAr4f0acbIhsqgK/XvXu5X1d80a8hSGIgjqgcTZYMU2dPGolTwI6TNdThQZ8zh1T
azYIJjfMnD33+rKPcqMOfTMufQtYC6P+2fTWlpPMF8jZ5qGGT9APw/8uUxxcLrSSBG7P/0h8xbfN
AWzmfuRv6VmuO+SJrUWOU6thP2hgLfpNWPRHjSCDhO7MQ8KCLW3zVa8AYFlXKTTH8Tj/fJH1Iy/A
JkwsvzNGu618qwEoHGhUUiVeBBTdv3CKE2uLmD5q01hNNa5Nmj2iKWJXemST6PGykdUDBvg1vFzF
tbks3hMzq/rIiHGgs0eh3mBxth5moNVvNgLuWoBSdV2BKI6F5HeZUkl9nCcMxOx+WIyHBGM1IDTc
OEVr7Sr9xMYykyoqUnOW4Pv0BE3eeg8020wJbkFZ3Ff9+TG0Nc+77n/6HA9n3TpIGn92iaFTSajy
ASahQMo6p/Rjn+3mijdu4GyTs2j1SsFQ6D/2Fv7e5FXeZQacQkViepBv5rFlBeo/e7r7i7b+nJmd
neQTa4twrxSYpZcLAqoC64dh3UkUo+4WAZq8cDO5tCf6CI+6TnPLSZASTJuS3Ove+c9ql4+/iZlW
1jaoJ4zc7G3ZKMH6x6InTUiHMRZbCchqePxY7TLFkRKpYHQUoU9VBqBm4rTRi+h+XT5wawniyQdU
5y0/SYatfKSASqFjYSQxhCWSzAM2bUR1OAptvWO4v4GOGZX3y1bX/dTQdcwpQSpAW+alZVFI4Nqk
lm+U9/U+/JK7sxBDaT2qfnnY1tBb99MTe4vgZYDCIB45qhLRpL8qQlZs3oAQgrex17YwHOpXaVp8
HZl0b7HiMHXFtBUNVp3XACMmBWGCfDaeBY6qIkxjRIN5YnbYz7SVw+E3n7LzFxT6a/UD9cTa4rtq
VtFxPplzrje42Y90rzryq+lUjuRk6ICJ6zAGC8aMjUgPW0WF1XvpxPbiXqIDq3gXI8/klWabNbCI
+ZvFv/QDqj/K1u2+uq0AS2FICCUXeZlpJjMFVGqiqCp+hQFzBaay9rVhg4hzF/4AcMvY0lZaXd2H
wSWj8FRVotJQm/d5A/nV0HDMJsRKcw9aLlVvORsnZfWiOjG3eB7rdWGoooSoeg14CQgJ7yoH8CEb
c90kACxscxh+DVGjgzTrPxtqLTwn1kfea10CyQoQnqKDfkPv+rvmynq2nMbrrzHF6NBjcUVvqq/T
xu2/fmOaGOfFdAVF4WZxfSlZaqpjGCUBQAPHUAZyk4K2OUT92OtaiLcUoT9mkFmG8siTmbVXpcIG
EMpI+0TZGl/c/C2Lqw0w+2ZK4HBgBMn3k5u/KSCv7xyNuLNwSeRuDbisx8STxS9uN9IQrmCEBzrS
brln39Xn+TIVbu9iVHRbrHz1dpkJD0x8awME3Z8DP+X6aEZ1kgREH+zSwAt6eI7CZCPqrXvvh5X5
Rj25XoRVtVqk4MFEqXCsFgkQ3wDorN7JJ+tYuEyUgSiixkws5gcwH9hiNqEUHu+IG5Joa/BpNdZQ
SoCoA2QULE2fV5OqOXgxKIqyMx/Zn2LpTAep/RUj2erWnRib//3J1oUg3h1bGapBlWhtRX9q/3d9
BrQuMF2KRBt/0YGY+GwBiDE6RU0HKi0oUXrcHGtP5+pDJyu5rXXgDZJYfduX6PVplRSQynyUI+W6
Ukn/IEb6r94XJ79mEXdULa0nlMZQMmilA1d6Vy7YVxYXGxfG6rYiNUYyIGsqsuTPi47zSTJEqll+
Ob734YsMMYqNiD17wVmWall4beKxidrTwiOTVsoUUQGq05ghx2gH7kFMobRVdF1mwk9k1etE/kWK
9a+c48qSRr+PVSRZmxFsNQc4+SGLCKbkfVgU5Wj5TCI3iGflbR4r3zGTsitIe9VHJgZblOFQg0Ge
M/LdjBtMuaRQva5LR2vLW1Fo900xFLaFAdVjMqgvJmFb3cG1OAQEI6ChIKewUMf5/D24rsdRPaKQ
1yvfTFCiZJonWLxxi6599FMjizBU62CSz0qgJDGov5Nr+mZO+RY8fi0QndpYfHbZzBSTJwh1vTX6
OCyuVPLDYOkHbiENuexjq7agjanpAInr5rIdz4he077uoctM2S9hYKwiSZlt6KWNyaP3y7ZWP9CH
rWWVBpwXlj60sMUUo3NjS4PkQArxYqPaOjhrhRr0OFBcw5pQ6VrsYNYRLTGhqvd/iKb/gN8VPJS3
hp3XF/VhanE0JpnWVtzhjMoJ8+U0sqUk3yVjtPGdVpMIyHsiGVZQ0zgDI9aaHqlFYc0AA/2QXUGn
1Rnv/kAMZhbLrWWt5hAaRskVUE4oszzY59M0apawRNij1uRNvurNVOfzAL8VmDsWFBug79VN1DTd
gI6VoZ/BBa1YN1qlQ5W/lzHwN1V2Xb1Vlrqxh2vD8bp2YmbxrVrRyqyjCGMyqJnCyXBKc+zsPKqv
ehDkQv1pwGCNVn0XIcl9M9XvTNZCYr4VDLOqreXUfe+KMf8JoJViGwlQk50l7ZuGvpgpWFYoiPn4
JLkKxGU3PHp9g0xUbPEuQSF8/vcnVzjv26GtcDQDOeoPQuFfOzXzZQPCaZeP6Gp4w/gwqBQonkHL
tLkSSNymYWRBJNc+yYDfFBufet2RiYLEB/MyJgZGPi9FioaBDSHuMv0l35NvMwkGeHeuaGtP3tws
3mrrz2d9eYlqJ/YWEZtCvJZXiBF+oh1IcqxT4jIMoPYg92QYrry8f+vH5sTaIvKMZa3zliPymJnd
gm9MBGHqWl4/k3zG4PreOqerjkF0pK1UVoyzMZ8G3lK0jWH5g3UwpiuKkYFqA1e4ZWL2mRPf6xpz
oEzVqJ8lO6LWboWqWb3VKPgvbvGxkIVbtCInxQTCM9CNGT5THU04GLa2O4g7TkARvLMg+XH5W22t
a+EYyhhnteCI3GYPzXRyBwV6GxnMxolaG+zQAR345wstPELpqSSDUgy5GwQrPcU1rgixLRSJ/BnN
MnOwqNdVac+skOUz/uYvqp2r1+HJT1jEvULOTDMu8LKJr2kAJmJAMwiUxbpgm/34vxyAj+Uu7o0K
cwBa02BXx0A/FOpN4RUBvf49PCNu/gI8v7G2JYVESwR6TxEOXIchctSNIw8D5Z1rBRTCxVtV8Xmj
zmPJP4tbolCLlBRROaKTa/DOl8J0j/zjTpYyf2DyD8Lz+5ixn5e9dDUif3w7Xf18+uooI1zooGWF
PrVLysRNN8UxtkwsHqOsKKukbZjkF6PsUysoh63O2WqWebKIRQiJR0ObwRkAfcrcnXLUg6zeG5Jv
g7L1CNhayyKMNIWZjFOdQYUd4tx0+gYOy40DvRE29EXYMIwS7dIc90nLQju3DhaICrL89fJX3wqH
S2EKgPyYSUYEXfNmbg+DQeAPLnduwMTjX3DIrs3dodgFcAmClaVYS7ZRzCC0epHh1SE80HKGvkB1
ENLro6PbCozWxJFtgCS2SrzrAQNIpJm/Fv3O5SM3LUxSjxWC02yXvgtUXaX33JaC3Gunzbx29esB
+KSixY9x9eUjUViM8L6b24KyFPSYy7cLqjxis6eNh+Lv18xZrDixtPATgUR3Ii3WBQ4GGyRuGGvP
7TqG4owEST7cc5nuWPVbByqSDd9ZDYnACoELBg0XsCJ8DhmSjLQ9lGcsQ1Q+W1SzQa95LSZ6GBSB
Woi1Uy3puhzap3EcgEdhG/nC+hc9sb847U2VquB3qazfZPvNXXTo7HD3t3T7ax8U5XoD7TmgM88A
DUnYymUYMcvPzczVdelZ9MWXXgk3EruVyI+2OEIYAXf0TKT2eU8hEB8Bl58lQdxnTiEd05CDMMgn
CnPrCjObT5e/4fmqgDfEkxy9eNAdm8uaat/wKZl6yP/VdRhMAJUp5VtJxuCylfNgCSuASuL0zbO9
y1S8NrgyFSOoBds0dmKN24X8dtnC7x/6+RTMwElZwY4hppzhauoxH0LGQfYb78P7ahbwRvfBMxIM
NKcudbsDD0yQPaHweUtRtbGru/RQuKknuYZ7+aec30Gffskyvg0RRSsiBemAkpiRC6b6uzyOX2gX
+0Xdbzxy1PNHx2wMMw4ALGGHl0EtBGk0NWKQgOcVeW3KsXi0hAQpQDNRHUMbr0xjujOrEnO27VFT
xkMT1UdJDwfX6qfXaqS/2IDIa/LQ0UrJkeP4NkNdwS2n/BiP9FqbwtdiEDvCovtWGQHhpObNJJe7
y1u26oWEgMMOSCH9DKRkGdya6godMYO1R6pYqOyCOUwf/ctmVkbC5t36sLMIlYoKfo2ZzMCPY6hz
KS4IymwezMpqGGbKfpbH5i/E8FadH2CXmYYa5N7LKNlpyBPINJPOAy8kh+BMl9431jXnZmfOf2Ji
/gknLyedDFEaRugV6zf6wRLudDWgjOvIvuaR+G/mQubIfsng/EFPDNa5YaRaBwJUjLp4GmjnY1+9
q9zJ0f06MO6UjaC4voWg8MbjxlDO+Ib7KCxrWQdjJhIL27SgOzk+bmzh+V0G1wAVD4iucZTOAGQd
iU2rR8HoX6DK11fzj6lleXJSa05Trc4CS40d3Qi/RIPYWs76B/qwMS/35AOZIuu1UAI15Iz1izV3
joKSA7Yt4LrcqPe353XWVjU3tGcyRtBML92cmyIaTY6z1WhtIPXFHRb5cPkjrZnA/YtxfYDHUJtc
3I2gaJ7kCfTJfgqurLx4H6YNeN9vKZalXxsmJv/QydWBRVo8YMdxDEVaFzNtKtuPr/kTgMAec7Wv
9H3GIUSBejtDNYFgBLkw98ujfl2+VF8vL3Nl8gnNzZNfsVgnKbrRAvAVipY4XdGOYaosC4avIPKy
+V4FMUV8oF582CrxrG7vh9klMUNFjdzoNShAarSK7UzRHoZsa+hw5b0xr82UdWQdFJu8iBxc76Rq
SpuZJp8GulN405XxQB9D8NLyx+3R+vN0CphucMVAa82cdSsWRRHN1Luo7HA/Es1TwsmdsqdB5jYJ
HzNIXCqb2upr5+7U3sKBJqY0g8gQiVEl6D1uyzdPqNQ7bfWXADN1Lds4NbjwlSxpZRAyIhL/gYqC
YOJGI8B4QbQeRz34Q8YzSx5Ie+7JB/iTL103N5GvTvZW1WLtGsdrByMf89c1znJXRGmTW+hZ6ZPq
MiYV9sinX2LcGp7dsLMUsDcyEDOaKUS2+uxxKK77/mtEN3r0a2fhZClL4XotbCPaVCgkhICmOlpf
PrR9cb9xzle/3cd+afO1fhKkK2gpgxoM40WdnxeOZI8vqWtKtvZAbmRkJLWTgjJMtnNncxJ/bXlI
g/B20gwDHP6zG59YzuQ6NOQUDHSheNBqV3/NPAkKsy3dV8Kz7sGB7+Qv7UaWtwJpQyX+xOr8q06s
1rSMtbJDJiQOc2vpz+QW0Dl/kaGsucipqUWYgYp7iilObG0y7Q3l2GQowndbyl5r3+/UyCKdzIUI
02EWiMp7Cyx5h5zjdcMh1b4pjLb6vTBJBflCUGvjiv28c0jFCfR56xkbxyWvOir2fJ1j6OhaqW36
DSNP/tY8xNrLgpyYXDhnhougbOYG9JiX94M6OrKR+kDZ30GOU7ebkP/cOA1ba1z4pAkQFQsboJdm
/nAWB6qX+oWD2Yj+CmRUbngFucAyuGx07Xo4XeTCIw1ZMq0WL4K5NG8rkNXSUyiCKGh9yiBuFYd8
S7psa5ELv+SjmvXSzB4+luIe0qlel+Qbb8L1D6eBSWZmAdKWcJERzAbqBKY6hC4shqogjM1CuIph
HLsID57cnDbS89XDhqLF/1lcvnhR0iUqMk4LuDZQGTTfhiK15fT18qda37kPI4sjkKeyVaM5ipCl
ajtS1Y/maH67bGJrHQuXB2dJq0SzeGTE21sLuJHKemNNf7xsZTVqnOzWws+7BIPTJp6EPhnvjARU
sGXnkaKxdWtLdHhryxbe3Ws1gCNQKfMJyIkrKsBVuQWLXjeBUVwAE/B0WtYfYpljQr6H4HBlydAH
yq9YqG7s10qZD9cGMNf/sbHIqfqGjgy4r7mrxPZ/ro0PPMImpnFrRYuEKuq0nBIJdVNRmzdhqqD8
xrq7jqqgOjGgNQiYV64m3Jai8YpjYrwUGgRVrStFa+861gv733jLP4tftp3wpEqqVMOzyki0e96A
Hl3AdXorcnMwVF+2hcY47pHl+4eAvttUweWqKGdV60ZuOqFhCE5mzYG3xDNLfReWvZP0R1MLhU2N
BASxCWoYtd22k5cVO8mEnDW4jUH+ml9nbeL18eTWreEq0RdJ2pfFtVHtLGEE45TaQwFpBssex10D
aeCSo/xWaY6l1iBXyH9pcghmZPP7pOqBYuW2AY1H06CuojN7yPy4e9Sw87L1VBQ7ebyRG1C18sEx
xsGWwELNI69Jdozr76iaug1RUM3U7TaHAlf/kuR7KkoFf/5RrWqX1pCpzF7iRoDxfjwwa06GkgFE
tPRRL14kDf+cPTbRdy177c3O50UBtp4OVNyyHWPSoOHMkUCHzVPIk+Sd10T6N3BkO0XG8VNfE1p8
7fvbSeLe/F+IRrYbvdsD2WjLBIJyegduTn1PwtGmegvW2veuV24g0oxRTSnoCtkpwvIWI33QVYo9
OSa7ziicMY6uDUVAEKmzhzy9ihsOKdvO4a0E8dLBNuTY7Up1L9qfcz+qiG9b9aHJlSCKXvTEuGKt
CLQi9bTYcNT2nkQgPm92Qs4f9Di/kUp2VGvZl8PrsO6uQCNkD0Nn95V1hSmSgLMicscwcRC+EltH
LQG6BMxOqoeqvU96xcH7q7DNQXjAYwd5K9ujldi1CQJhMVzx9MdQXWXpfQtshNZmVxa/x3wxMLym
Vw2qjbvfHiVupyOW0JFDLoZd36jgHJEdkn4ZmzcMqncTuxMctMMUeklT+FAUd52e2mP5ZHQwV72n
+Do1AV8IoJJWlN9o/VFSwMYq/TIKxetHUAaH4Ahn6NoqsU3Kygk535V0cAvzqJP+qgDfTtHnLkup
zar4qu34gyQRj8F3pVzYTRfeGBMyVhM0+8Ub6M2dxIBbj08YX/BUa3A5PJ+paJ6BxnJsXxI+3LMa
z3W1tDOaY/TxmfFql2NjOwhX01qALxySfwM0U4R+iDi4PofUFkD2CCq5nZIeuDj2eQm/4b9kOf/B
tXda13A6FQFXcftWPjTtzxx73U+Zo46d24D/O9Zau+PKLgsjv010t9M6W02E2+m5G+rsYSDlNW01
J6rqa1rnB6VvgglnQs3pTlZzT+b9oZfe6qoDZsn0MuCsGaaKCxQ88nCfM2yPUSCXMBy5bB6Jmtp6
rQY8D1Qe5beTko/7rJX9ksriUInmGGqKBP759IUYRX0dDlnhjXhJBh1UtXcKCNn5EPk871Kbx8mO
NlbjQlDlieZK5YLCKr8BHDu2NVa8o717S2vIgGXxcATPuj+x5nbqqeFVILrwC6FcGW3c2W2SB0oH
Ty+KHIetAf6P/aJt5Eo5qM0sWUl3chL1dmGaidOk1ZVBRIjkD3dMhLlfbQSI0aFRWh2B4nqNZFBs
F6Xe78pMwysbIwc7qM7EwJ3mcADJKn4BCyzcQS9dM6Gu2TS/VAwBlGnhxyJ6Yjx+4Pg/jkRq7TCv
PKUq90ldNnYSJrdEqdAQz64rKEXkQ+HFXfujiPihsfgEXJiFEmvLLZfG/EWTpmNNq8dIzm+zvEpd
kmj6ayxpuR1lxvPYZTsUsXzo1ATcynWMV9Z3+IKGq0Z9YkMS7J120a1UpPuymb5auRSEGSpZYeUk
jN6CU+BH26o/aNskdpc2XjUOx9LgP1U1f1Zp+JSoOpDx5i0aCR7wqf4YGU9s1wONCQBSGduQ5gR/
ev4z4rkXNmI3KZrfy5Onk2LXKOQYyYj7GkSB0hRumyDmTo7Gx0NUGD5mlb+pKF+DCtuhIXi2p6o8
xL22n/8QDUT1oh1cKLK8CZ0ZOLHhl9YYbrQxQ2ALTYQa9Za20n2aJy81y75qaeiwNHlva31nDDjT
VYojWWP/mSLsqo7daWwehWh+hAkU+pDG3BbJoDm4v/ZK27S2XMlBHFlBKphbgEZKQgXSY0ZN7UQJ
PTBsZo6Iajei4a5hw5OM2W6QWKu7yoThCYGmbUOc+nK8KTC1VcSWLxnWjR6hEysxdjsx+Sg34gfU
7IOsF3eYTv8qjNIVIfrTUjpnhRBTUCQgBBPjGn94touyZte1GbgXyvpXNVTE6U0y2FEKtn+t06Ap
F3KIO3Vmg/Xxo65lkiOxFIpWhfqj70C0NZEJPz8sEN654TZt9cRqjbuMhxKIwFh6bdVKFwCGTux4
CN9zKQ8kVQUVkbIPexOlyESOHQyUH7Uog55DGB6bBry50/ikYxDE0QrxgpbSQ8/QioBUjN0LJj9l
cuyXKteCMpIpCCygQ9PH6Y6gimNLg0FxcTUcAH68nSXIA/tjTRMn6ur/R9p1LcetK9sfuqxiDq+M
MyONRjn4heUI5py//i7I2xYF8Qy8vZ/tUg/ARude6w6hyNMsKJOtTqojiONtOOE9DBb+kdjx/Cms
YIsWJB2K4Ugl9bNAAIlR/AJGfdnqd1mT703rq2LVzqDdCWTxFqEB/CmQX53FXG7+D+xkY1uWOkKq
arHDKvH6DtRxY3wcUyxm1ABiG2pHEcBSUCXY1WqIC8L7z11aHpHta/j+oAXq0U2KVL+W89rLJsDs
j4Y9txigLwrVblSLk25tRqirII0pO5Rloui5CfgRIVZBT3HVNdfn40Aa4p6LApmiKS5zVqMIxIta
h3aVlBT7vhYf0wyfp05Ff+qLFgo47cuUUxHbTMdXJ2Mi/SRXSN4vKKjoxY/BRGXItK618LKxHnPg
x4jc0QmaM547KBPrq1NSZVWDg0b7Zt+cgC6GmsriNFf8+bHN3PLtaGzTx2hiEMPEEFUDpsDRmuVC
1eqvvTByKhrb2RLAU9Box444FtNw5lWRzRhDfZFnwCP92vgZ7GInHf4MIGmznI95/t/SmBQzTcpE
kJoS2ZJHblVnPmJ66CUOZnQegSXGR3/a1v03eUz9ZInnqZJDtICICZTwyLCrgUNOsDGfhHRzdSTm
eSUFoBZjE1s9oJ9xKSBCnLog0cixhTp/HQcAscbuVPoKj+4USE9b6qgAHARIsEh22f7WnALlUSqg
I5UM/lvSeXnbeoMi22VcvSy64Md4E2OHKcDUsoXyPhtGB7RaQFuOHksLPPENMgS65X2pmk9LWdwU
S6BUABSW1SsyIJ2aydUo66cZHDDloNgRnI0SyW48HHoru1bCLxVsp1DACdfYwMEIGALCXuy8cnox
6/tyqgNFMzDNXLuxagG/ATxEV1aGtVwLCTmQ4Kxqp8IZRiDzSLPeGzvFn+JvGNKxI1O/jhHKz6Xo
ieEPpfsaVeWEaEHeS0lk18O3ECh+IIF2Zv12qKQfaQvTuQiOpmHZLx9bzxBBhjQkquL3VlHYWZVJ
/lBMV+BBvxDnzFPIdMyN2Ukq3S313gZ1rN+0xanKdddAhFcT2Y3k6atqIqUxQFmX48+V2rHvEThh
m8e2pPAQpzl8R3Nj6suttuincIkchPyUEwWcJ9LNMJsBVovg8nUb1Czfqmm67ofpSl/yi2QsPCWM
XGwlJu10iEfzEbhQl3UME9rHn9SqC1RMAIwa8Yt5AshvetcQw87xrdIUhKVG7OTJsxxdmGVimwVm
NtrYDYXCJvW4L0d86nH0rWzcE6OzGxlMoI3sWoqyD4vPmYVgdhHxxxDBG4sT11hGm5arkZDDWH4t
E3GvdYtbGS9lcpskMyZXy5dctJDbL8EAEI4QdN/InbKS7Mz2McXDUkzNNyPigs4CQCrFZWQgW2vq
5LE1IqcVJK+s8qc8Cgt7LBeHtGgnESA3VCQIh4LTl900nm8PgzWe7aBqspGDdcwsyENh9k4+YE4k
5zGG88QwJUYpkaZKyJBRGMR8nknsdyT5miiCd969vvbBPrid1XGYOmMzVDohHSgre7g40D1QDlm6
sIvREBf0Q6gHqPt0r+4XrO8Kj1pAuXOFxK4v2txOv6h+6Y4XvOYv7+yM2xCtUDLzGgMDYXIYFURU
TezG6f35k2+7i9XJGXeBAFKa5RztUcRRk092eeW0geCpskMXF4BJL+7+68HowVf+cF5ac0BHBcQS
9WOXnrL5tEQRp0j3P86F/UxdUnUsgTOBBNi9koxEKCFVqIoEaRkskZ34YJOIsWXkYR4z28lPf9Wh
wfauKkuyiHVY9mSVFqdFhu1rqQkfQ5hskqd7EKiBa8h0aqXlhJ0ba/ZwjBhhopMXKorhjIossWAp
jYApLeNU3BfX85V2YaX3y5c0qF0jkN2B7IlkixGQb1PAc/GIMzY1dCWe0R1Fz3I1xfCJr+hfdLLP
RP4GynaHciWDuVIQNqZRL0FGRrxq/xMchkj/DPnzFoY2x9HWF8pEGhkmIXupr1D9wTSa4WPOBNDL
t4NT77ugODZHckoczgPcbA6tDsiE9qraoYBJD/gK8DO5cn6dAuBnuSpsDF9jpewTLa0j4eNvh2yG
bivRTHDfkxjwgaAr8rvJ3JeLVttllb6cP9+2jmBITMSQmAkmpvePfSokZR5bWDGtLi7mLpltNYuR
FrY8GpXte/wtiAVKUqahNwja68DVKR0DRDUztq7QNFCjT3O3+4tDAa9IljC7rgKO5f2hsOgiCgPd
H0qzMZjhHciEsUWR18XbVkddQ4cZaC8fEfBALlYXIKAD2HqyyyS3fsQqm5ceyXeaa4O6MAAhDBfQ
ekMrFAyuAngPHPLAKWKMSiKIWNGIwcITLi3Y0iQXFo2jFBuAx6ai6BTWT8E0rMXCEhF0uTGnjnmR
ZLFABaahkB/eLon0mMXzRTuAKC5tyO0cqR6tjk5me2UYWH4JLe2QCuFV02f3hZVdtknomerknf+6
G5r07scxwYBOlDIbc3SEC+wqh0mH6jT4dCvQwy3Yw2lNjqvaGhjC7gN2lQwZm3xYY3+vTWGhisSa
MYQx9sqLQaNlwUIlaEkjTPp2z4Cg8qVwvgf1lROL1k2Bmn6nyQ+TbDlTKnwf5WivZup1ZlSuVQG0
og+t3Ksm6YA65qNpZU4ZJqpdz9I+Bquu0KScyZyNJ/7u9zNGcyysOqsQXPtqeE2Ui9Q8RR0vBaR3
zgRoUEcwpYAeiNKaMWZET4CxoMyoQ0w+4A78aacRu7OTzyOoggGUx838tuTpmgZUK5BFov/GBJ7t
YKWgPcR4hxqIP5ByAnSteloOizff8TfnNoosGAoAagsA64C5xo7EZVFvoQcjx0GhfCN1urPi0c7U
i0zVbLcFW+h59d76XGtpjNUXsA3QITHFuxMNuwTdbNveS23m/nspaD9TyFgTc2fsB0tR1p7kBVtM
RnGPDLNJnpssOC9iq7BC3w2kUBOJmbv3DycrwzKaU8j4ibxPF+OXq5/I03zk/S2zuBbGaHmZVdXU
1IjtCOlPi4yR/LJDd+L8kegfYdV8LYQNBjIFFfF5AC6UPLzOhVzI0vitjUFIgYescKRJr2p8Th6j
C4u2RFY/omkwtaXqVaJ0VSTitZGEj8IEjmKSBINWnrSsgvueLiIAbdJK7AXIjr9EimDYi4zCYzzO
UUDi8QeGEXb6KGvon4GhI4nA1yZF30UDtadGQGW+BIubNWWPSxiCE7Wp0W+qCz+dtMqugTKDDMc4
xpNuy3XuLInqzUSuDlKro7ZpVKJbiIABk1RFC+IkeUwLYZfWEWaudPFqEtNruQUCMpEBxlZ1+yYD
mXrTwUiYgtfLwGiu84NsAq3MHNDXIV+SoX6qMnJI5/SUjNahJ5JsEw2bUuN41PPsWRHyu7IKD5Fk
omdhXRd6fZ/W0rUGmPYZiBnCON/G0XCtoMoPAEiwL2hgdk7CG6QGj53VvKRFXNnFRLxM7D7HS7dL
ItWw0zrZJWroNmZ23yOJL0vxgNXSB/C6HjUL4Fi9dacWrYhWuAEu5RRYckQdUFSL92DH+yGnzffz
KreVRMCygv0T4ZmoAKf4/SuC6yizPAMx5uhMr0zsE8gGc688gusQtGTqztj3DujEfeJyZ4+3zCwi
AQyQG/jAHzYAZbTOooSu8P4Vd8ZGcRknfZPGaDvQAIpCL1rLn7F4dMAiNib2fi8M/00uAWlAFMbu
GIbj2cmNomvTEmSPcOuoWoLh3q7Ho+Cgi5yhoK041QGZ9fx8/mNuGam1TMZIKeJiRa2ZhD4wGE6C
Nae2XKXfzsvYikrfHYwxUhheRYF+xoieJmF7xtMPxsW0mxXMp7skBmhe/i37ZKG9zbFWvLMxX68r
O8MsK4gVE9nJ65shE13OybbUEUYK84cAwjA/YHPVRqtqQgh1pAOPtNAMpvI9CSxg5Eeefnte2rat
fxNGz7sqg0htPi2Y6AQ2V3KIhasoJo7UYpNg5oFibdVCoIdvkhg/maODqwNMG74YGRGqWub3+PA6
qxp5qFmieM6r8GxV7N9JZPSwGkUiTHJHoQD0oJkvsucJvIfY1PQFr8rc0Z+Ev+vovJPKKKaoLmWf
SICjs/SdiRy+C0HJzLVZ1B5+9Jlvt8noYTZmZrw0YO+ILpGtO129izGqTS7po47mP4Ae4H4/JvhV
+hboa/T7Ve7i68q97Em7Cnw/ffrwWoh0uUUJzhnZGTc5lVG9yjTMhYN+9QCQUyBWAKeWgG1XdCXQ
7XFRhzdfA+wkxZGjZHTMt4vLEGMzo4rN4elJIYrdgMlszDENo/GIRjftFzXJv0QxH9AqpMUMO+Ab
EzPVb42wKQ4tMdHRLrM+MMUc9fwY6J9oXwACm1QYMWosYIA2RubKtSC5Yr2cetj18+ZgMyde/yzm
Kxc5uAHEEDAomLNxZAdL+NWudoiHPkMHqypEQAwhTo617QAIZz1HPOf+2S+O/hUQHkcgy4ZEu+4z
/blUpru4631LVHlQQ9sK/fYFWDANERPeSitD2HwDfvk9rbJ3O/VOBw4QDCAXqOsVgPjDk13Jo3Z/
ZWo7uQUv/dShGFRmn+oaNWDgqYG5whBPlYKpnCQ+NWGPSYHlvliWF0kVP82iZZuS1APWN07QjFGc
WdQzL8qX0Ksxh4Z5sAkDiURDa6vyOjGcOWnaawvl3I9m4rKhEDIpzwBqN8yVZ2knqzway+Voml6i
tQ5454swtgWdM2mwnVSt7opxSwSApdgrhnoPva3Z+qEG5TRmG2dndNGX5KIYbeqdBsg8lOplVAkZ
35RIUYnp1TAKhK51jfFBxVymktpJZHKcO/1DH64TCGMUURGL72yYKyiJWoZGnAchBmhLTLca7Zco
7rzzr5gnhbk9rS0FvaZDBareurQ5vCz3mcTrV23719VhmFsD8G2qTQqQtJBIAUovOyiAm5psDBsq
4KsObSF3u+O4445iUyboD5eoayh7AjbrI0O3QLJ5Af5jHCyd5vbCbSOMeAiWm8+fU8CmLsupkBJH
VnkFV2qSz8llTHYYt5KVFygxpQPIf3NPJY+FtE8Nr64GJxV4urKZE2F6HlE7AmW63freYKAyEioJ
eEcDMFpO12j0ntJdcgpfzMvKGzyy1+2OmmPFS33jeuYEhvSPfzgsXYt/hbz9AIk3xGJhxVYN0ODs
Ti8/lwrniW8+udXfZy4TvSiyFKQx/YXcpqMI4N4K01zfVIVXtNvUlpUgxqM1pTXpZpuFADzJoKnD
lxgjUpgcRLd/2g+hdqhM+d4QhruKTBwkks13+CaaRdlXJUEhGBsAL7XUXxpieTe1hrOUCUcMjUo+
fCrwm1BwPqAgsHVsvShGAYyW6J7W99Ui2xgDC0wMe2BAixi8wt22G1tJY9xYkcxjUSuIqhNBrr0+
lD6ZQnlllfVFZ6guUUmgDQ1G2avx2hIxeZloe4y11DYxS0ds6idzLBRbrYrSVrVOsIUafEdaImmu
GGY3aQbkT4GkPJKlzS+x+tGMG8NsgJqaUotQMs8yR56wnxEtYFFWeJRcW4AjCvqhIoUXxIIxW7MN
1TaNySsRJ5IqeJvbTusdLUbfUMScoJrsOzP3zSz2Tak/Yiprv0QYYZTqoJtkDM1kqLuisZjgP2eJ
VdrAS0f6bEhOHLYY3qwlxyyjZ4Ok34tS4zz5rTbnu9/OfFpDQ/NKGuPQLy3hnnR02yCOUWHMvsp1
eQlWnx2a5g9JM7l6ToI0xqjMece1GZOtb4/5TpqUtctYhWh6XlKsOmWXP5AHcI54st8F4xcl4Qnc
rMasPhdjY5MONSFp0V9pPypsERFPcJAb/hntx5bNW5+OcZh9bkULqN7RmU8wRJp8DUFtM8yfUebn
hW30nliTsJZEf8kq1iy7oclIifL6R7TWPyKE3TKya3lM4jTlCBKHGpBLE7qFniSSHWgLd5VunZIy
vMZc8bd2Um77DENVg/lXfZJV8ZBdbUR7d9RaCqXysy8T+SS+brzJMy/A2OBqvM0zbcs3ruSxi41E
iU21UEy6dttdgooi6KuHHpF871r1Hfo1dqfsFNDRqSdz2OmueqJRa3eMdCcKxB3WAuKn8QK7FLsS
PfVd7NP9mFtsd1iJrbxgFeYpCTrfQAZGsKtjV+Qg3srH6FPikTvpW3+RY+UVL+HvSltvJVim25TJ
cyYbE8p2OLpjSJ8jGJzzz3vLUa3vjbEvij6GZg4cf1/NrjUUq9vqohHvmwQnF/LdeVmbKcS6Csn4
/ZKY0ozZWlo9mD0LLWtDBaQPrY90ICHoBo68bZ34XWhlZ9EmEOn8XBnOovFBSNuLThmC80d6jRc+
vOq3Yu6r/V69almI06qsF0qlCqY2Lzq1nys/OWFAb8DBaBWmCqrD9Fi6lG8SHYvz8rf9w0o+8/2k
ZVD7jCDQ+CuOpE3TvJLG+IJIGMOly5AD/iPtH2TNPzPNPHVhg22NzIVYG6Pld9jhsTOl3Omaldq6
Uu8xQemBnuygSxjMK+v2qzmgqNekGbS3zG45l7zpJFbHZpxENAo51lgQr+oquszNS1djJA6ZldNq
LhjY3NbAZhsFe+FWKCSeaMZriEIYEYmuvdPK83CfanZ802ATCdsxO5pnYG772ExBfMct1W76K0qi
BIQ2zQCb2Xt/JUQiyQcBA4DCRQ+aHx3jf/ErqI6CWhOfVGgrHDRX4lhFziJRTjWMzgjkQWju0Se2
pYXzWrdvcyWE0V9plAW9o96e0sHK3/sHAJ+QB+UK3BR+jj7WhEWm0hH2vMukmdMHK7GSy4Q0WRZ3
9TKAZyfLxNsilb9k6ejnCWKBvj7NJbjThpR3Vt73Y5RW6NF+JRTw/me8gWkZ+9+gw/O+H6Oos1KG
KSjv0Aafgfo1NFgoWvQKz7Zp9uef47YkAyuHAArSPmBLxdIkxm2a5YFgtLaYKQGgrOxQIf55MduB
r/pbDus+YrOTlaLFBaqveKvx7KBL4eiv9Xyx+4OxO87BWF+CChVgycsOWiGke9Jc5h3dCeDc3qZT
XJ2KeWfJNE948wAPbrr7rPeljIs1Sv/CR2V/uzfmkeVRkStCCpNF0VtVLz+gWebKp+xqAri0xEsX
eOdhnpbQVYsVU3LbFPg7unnU2geOHmwG0qsbo59t5eJrbLJk2A8T/GSv+fkhDVR7dFUfmRcnXvkf
5unt5pg31IGHtZxCZD49UHc0TBZ9lV/Bd+gCsoP35GB1MEYj6S8AdzFCtToijRJXR9RNwaiiGq2r
et7pQbwbZA98R7YhHWa3Bw8Yzx7Sv3dORai9XMkb5CospBzyFEAkOLMaf1fb5jbJ+28kjC6jQuJs
JWyHSasDMpGnPBkxITG0/qcxjA+/5oH4NBn0I505G1thGuSJdLqR5EE5lME4d5dWjuGYFAsgsnF/
XjU5us9WmZDzzFrY4hpL4dpYsECs8rhgeEaQpXDsofhFqtYUtMy8McFFHN8smDGVgcIPZJydeatw
zrRdrQF0JNDHgE2GAZD3umGGE4huQ+StAMkH0o+AXt+IiXnLai5BtKi7VlH7iWm6LVkuUPq1tU68
qCoQCi36FVGWb8s0PQ6VGXRWBu6xpf0EQj1sNRXDPaq3iNUaw10M4hpidIqNkttE3HS7q5/PqLYC
CpBCpG2Sj2n+H5GybIbkK3mMZovpGFZ9hgSgP5jBeEUJ/PRLyt7HH0fc9E9voljUwSYC3hUwPsBt
v3yTm+eq9vvu+3mN3n6oKxlM1Dm06pQvMWTQ69Mufz3UP6qQcK7udclvZYW6UBhE9A/+LpvhXR7j
FWNBN6pJhl7o+nORnlQ0UXVO0Zn3dEzGFwKqqGqUEN2QWCCOmGFNTUjKS0x1Fp5uNU9LP12Vkwgq
nUR9GHrJF1pxV8/p3hTjEJFU2R8H2biJlxCN/S4Blec0zI6slZozisOwF0UglXRS/KXRI89KgC+i
lwkHEot3TfTfV98kFIDzUOQCGNTiwm4jIB8o9hBx3AFPCONnZQ04DWYFEwNwb9sEQVMeHiOiOxxd
5olhLJk256Kk5OQn4CMmJGMsxAOIw41cwxm8Vjg1duoWDrcZx9NrxgSJ8VyNKq2sT77kG7s6EAqX
xiwlahFp5XFOuemEVi+WMUARcAwa2OIiyJ6LS2yhLm7hEg8j6EjMn0VswP1BVrwZP7zJZGlSFVMI
wViPQAmbRYFgh4/ip94DCW1+Tbl+pxvkA3bUYsFyxwuVOKe1GPsEUITCiGogXAHl7xKTnPtQ5SYe
mwH06nRMiD43ErZ5AVT1ejq99QEp4v9EBzVapKm85bTNuReAi/3yuBZjmlSzIXM04TmIh3g3E6ed
9oCJdqebAWNggPhWHmJ/MXh6w3GUFmOsTHAk10mBbCe6pHQWkvxKZyGeaNUM6Bf8oJPnWyz6Xle2
xZwjwKGGGF6iWlPlPoAldsVFvq9zX+UqynbktLpVxsjkJCzz0YC038N1lOO1dRXDVZzE47973qNg
zA2aVEmhp3j2oDK/Mydlr2r6rZomsl3M5osU15wvSB/2h0B3dUDGzJBIELBojZh6zJMglzVPHQ8d
0FFr4VEnQ6CCMiyWO5djbniPgzE3UySEpRIhK+8Pxf5XvJPvG1vf/WdDg3bae5Wx9FHCPnwuYPaK
oqfXjpQdh3JneZ0XEbvHJmzuyqIdOkK/V/7yrMBWsQClLVqvKrZS2IHkYGNIaYBCweL7A+rLvuqq
QJJyJ6CcBLy0bLviip3YXwKZN6nFZTnPA/oNP4PXZUdpOgxsNVNeKK60bYV9k8a8R/DoLplgxpaf
oLMYOVp6AqCYjVYfhtqCKUhdyyUV/CRK51zZ9G9/VN432czrxNJGIRU5vFYdOeRLsTf8xBeu0kD4
Hg+2hES7wvgrb3ySvohzQpkXOnWTVlcSKlelWH7LFvVRHATZAW07xia17tgV+l7pI/X+/JPhXTPz
Ti1rGYxI6vMA6wYThqkyIwBDJcAJhZ2xPJ+X9T+s3tu9Ms+z0eZmBiag8M/zXHa5E+4oj/GfPVCq
kGdulE22CWrjkZZDYZsGWwn1D617OX+gTQEgu1AlDZwDYJV5bwAwUBHpIoINv5UF2wSDXwVAv/Mi
NlVRR6vWALMLphMYrRhAlSvU1I6GSKi0+7Z9rnhYttsufiWD0YEIDK4zMQWkbkB/TGvQdrZoKIqz
rQN4No8fhFC0rTGQOz8eJqyYXIm95Tbcn7FpvFc/g7lN0CmgJzwAXSsCSIdrAXOdrlpgbVv05z0f
UGDbnr3JY9VDCmU5IcVrNvnTWawWwfjk9ptx90oaExtakjrK/QhzTV0TZfAewalH0Xz4qfhmkWkl
igkRwTKTDKKAsowEYgpjmtxRz92Zwvx1j+e1c/tFr0Qx0aFBulItBfQq1GOIgsr+53qMDkzGB1DD
/cFYO+c9vDI/rLyeliJzjeY2D2YNpjjcD3UHComv54/Fu0DG9xhgt9GB84SC4PINeCm22HyKLR1g
qbvzcrjXxzgaoKlih7eAk+uAA4sdC9C20TgQOBrpXnTn7g8WtTcN/uqLMQZFS38phzXdLTpWy4AY
WMg9dEOyC2VwOCfcVHug/mIh1kTJjl16j3osGxdq+Evt35iV+W570xqvRDGXCXjIeUklUG6hLNjY
HcF4UDPzQIx552Gub5mLZGkNPON/XyveVPXVeRizPHUIkPUUjWUtBsmd4lf1FzBRcfzLdlthJYWx
uqDxHvp2wQeiYxdpthc/UWMYH17bCj+p/Ei/x/ZAwNGMTXP/JphN0zO8qLgu/tGMfx2rc74bm5o3
da5HKYGh+mV+5+ufO79/kBdsJq+rkzH2N8proRIjhI/TVyA5uim4UVJnOqT3lL8j5ruWzR7USh5j
hPPajBRoC2Apd8U+vgCr76VyCC/4kjgayWblWp/EKsDoBQBlS56lZru8kT1dqTjQANtmcXUgxv6m
gP+ojQ4BiXqkSy3/ZP/akfK+/VFzddMorgQypqNQOjFtdWyzRrCCy1Jf1qmwT+YEiNWT2w7X51V/
072spDE2RB4ks0rBNumH2dMAIG3FK7BzvEQ1523zPhdjQCrNqqWCwFdOYfRYxcrOnOXZBi4tz8jz
njJjQ/pF1EtSQgH/Ju0+fyrwVL0PuhcjSRMi4lRD+FmOv+vFSU4rzs1tx4a/P5HKTgVXBigZGpAg
vqIv/mus+vP3hyHj90fSwK05AbX3DeuRzmKYlORwx48Oz+u6KjLWArMRVjbQx9UA1VSS0ee6ItOF
SD7NWsNRjPMeWRXpv6+CtUXS4ZQ7mHiQWjuGhUkh8/H8U9ou260+FGMqUMwukmrEaf7Crp/3IQAJ
e38cEs9d2ytIUN63n/6kc8e7OcZEWGJaA1g/jANRKC/SJb+RJB5LAFfHGfMgxZPalxqsuVG7YVD5
4V45GsfycsbCIL98xHu2jI0Ay6pQyY2O3s2YeWky70RsKhKDR/328VSApaMYLLokaYZhGsxbMvth
nKxoTIIkaz5bxtjZrZldhdH8BTvuld9UaF8JwwkUqteGlAXYC/q+1ML8rw0I8zOYVzblAugJDdQ+
f8G3/psn/XHz6FWaCWo04LlR0of3mpnoZTO3rZQEM1AD6BZoduou7ufaBsTlvrkY/WhX3cRuj37L
DTeQ+/BlGeHMswi1VqjNZgj9zi/2kivtYmFnvsToYmHo0gGQVuioxNY9zsunN/iuusOIZZ6IXsGJ
GsBsB1MsXbuXbMSsO+AI7IWAbqeXnN7jxyoJI495LtYMUqdOn0Cxi2ovQAsuYm94MrzqES2D3R2W
vjipxgcTwMhjHowiAeJcaOQkWEoNIKUJKBR48930T5y5QpaArRN6UYuNAW9lT7Erux1Fb/yDUJ+j
ISwLW2i0WqsVeJODZauzrQFReN8HQOjv7BwoIT42t4tPQ4DRf/e/KQlLzWYKIMntBj0JtNP4CEQY
YEDRtWi9BPdj5QCbhPfuP8Ti778ay8g2Z8CLlwm9UjQ7iq7GnOpjBfL6egwduTXB0+CmTQZ+74hz
VI66KPTfV75WHuoY3M196C/trgbjRBkVnBfH+4r031cS+lZGnWAUk0Bejg3kVIG+cB4Z7xCMKelq
ca7zBIqSaqItpM+V+nJeIV6nns6pPGM16i42E2lc4gAQO6MneuQKcLr+dJ8eYqAW2eqpeF3RBHRN
ciC++UXYW5fnfwLvjIwdGQAY3QsN6DmH8jRmjwk60ecFfNwBZ3SQsRymkvclUZQksNIot0fQoE5A
gZOq+dKohie5ib4rRuJ1Qu1NiuKfF85REhYRIJWGNiTSkgQZOAEScMlHiQ44/4Zzxo+rFe/PyA6g
j+qi67rQ4p0pDvCQLrB1lz+CwelRV22kBthAU5+Nmy6z29mnNIhgqOAEt/8j0vjtdFX5/XsYxg5L
4cMYYl6cYr2lXuKi9WcbQbabdzXnZXClMQHFnM3Fkg9geFeD+mqKbcVddtGXyZndqLH5/XCOa1AZ
cxIPUQfMvxLzrAF1DWmgBJLHdw30QZ95jiz2bdx1JB2XPgmMqr9q8+o4mfNFH2ug4Kk5VYWPi7CM
yjDGJZ21DtPHkNWhvVC2dqvbuEfxEF3KGG3AIAyaUWB96sEJBvLAz9XNfEkBrHjsqh9TFuZ3MCZo
IIMGsEr6RC5ndDYlO3IBcgqk/dTnDg1/SFkYWYyx0TWhi8MSQRLgQC5xSAwAUlm6D/yy4L+9fMbq
lHoY9xWAdLBcBwy4k7T0dqrv/5MMFq6VADbd6BMxDgypexYFcddYE/hMIs6sHO8TafRaV66uCTPR
GrG9FcyHak+Bqjpbt8v7Bo1f3rXx4kqNMSMCCHjFvIS11o/H/lEFhJp5D0Qs3dYOdINH90Bn+d9u
kTElxSzWmIGFKVnavTFbjhTelWrsnhfyEZnmveq9LmWu7nAwO+xiCYiEKEIcGMHkzFYUBwyDgSA6
2jG9DzEn/PmV0vgldXmaz/FDGhOsFL0azQCwSsAmh5KXSTFPRtcAbeZ/PCVjVPR8auJFQObV/lBA
feOXWGgAwRs2JK8q4B6BzSm5oDtRlWO5+sKTzoklNMaUAHx5AT0zcgTFLh8pDl96IF4caJhAAfvE
J358y7tWxp4M7WQZjY4ArexuSyzORsJda9ycv1OO69EYQ6IZ3ai2REWcGfxEbZUCIegC3sOjd3PG
9ehMHREkRaFeYmA1aAaEJ2UNLsBuAZ+RcmylWnRA/80JjTgfS2eMipiooznH8D+yqtqJvJPyp/MX
x4sRdMaUAIFHFKrRgjqcouvquj3Kwl7FML7iIPGfsCfinRfIOxFjSNDSJi3YmSGvejGFyDbByXVe
Ai+W1elPWFmRUeyaQYthRdomBQSIWONTRaorauRuMpDp180R0/ulnfayP2DdiyOe3tgHJdFlSVGA
7qdq7PRjqlXpqKQIM7dmEvi7NpuqvxLHnBaYP2UsTK8hZbyTds0OIM7wATzjuJ0FreQw1lGqpVzS
EljH4Vn8AZSaNrVJdABnuXxdefU+QW6sdeg/25j8kC8TO/P48fOmKVn9BsZy9t1AZD3Dc4j6gzI+
1gCABrII5/tRDTz3/RgDKUQTiUrSIP+3BzfegbVMcBYAa9pAycdQYHIwdE56R3/2R4kWKD1FDYh0
LIRxMitNLUwCuJMG7WYwq5ukXA7dVOytWfo77fwti63fNA3QgKYJoUN/0APNl3b6HkyMeO5/soP7
ET6KOnT9TRpjv+I0nSdRwlO0UjqvQMfiYg/UZc0XwB1hWKjHDlrVgsKcZ6m3X8WbYMaskR6E6gmg
lf7JRcy9FtAyFe9VbH45A8YXaOqAurYYXRlDS9BAt4lADEBu9eRE4Ald5twBiRRHLTdVfyWJ8aJL
XopJnSaQVH2Np2NtYFLhr0LYlQzGi4L4FzRU8UyzHclPnpddGoAt6hK9RvDL7s8/M/p7P+j8b1kG
25IztEwgmoAsI9bA09vfknZyOtWfphcLLE2zeHde3KbbWYljFDHHmjbRLUQ9RmiCf/MONN/ueQnn
PxDwvHDgldfpdB1EWlqUBLXwlOmf2vCzLn8+L2LbWa9OwTjPpVFasKvi0sTGNw9tELnKLdmrjUut
b+Hwxkt5l8a4ljaLSpmEKF+38oBNHhC9xmXK+TDbJmJ1Jsav6DLoMtHLpi91kG3JzVwsCnWoyidX
Y07hoF3i5he8SjnvazGeRB8wKAseQ3gScIyJ1g85fDBNbiTCu0DGPORwzMM44ns1LtgRCNyzfi3d
djB6kifvgLLArTDxzsWYCbnFAHSiw+DWKUhcS8zy1bdiKTjnFVHZNK+rj8ZYCjUUoyRUYV4FMQTr
XJo6dWtcK3JyFWEd0tSmiyQBZ69Zjdioz0FkGzWg7SmXG+COXi5L96nO8wYYguaVAkJoe8QuZh+2
T/o8OkokXInqmKLPbN60NdkteTxjzAxkv/3gj5p2Dcj15yyzjoo0nQqlPilg5AR9nlObKaV89vNB
Okxyc28thAdDxPmg7Ap/WM9kRpMw9OvOuunJMKPibDydv1zOJ3wtNKwMyUhqNQpb+JTc0jyM2ALG
rDuY08ipbW0XEbAvYsD4iiYWLd8brCZcMquqQbM+AHqErq5E+qH1Z79Bn2N+KjtbqeyJM8ayfbY3
mcyza+W+FspWA6yjdpsZx3p6slSOQeGJYN6coRG9UDK87BJT0I5S/T9pV7blNo4lf2h4DvflFSRF
UVIq980vPLYzTXDfwPXrJ5jdXdLAstBT9VQPdvkK4EXg4i4R6dZ00n2bQuD9+ne67AuntXBHDW/o
XsknXCmznB/nTtkZfSwgNrx8SZ5McMdsgvJ0qzW4kMs6f7Rb+4VO436eoAZnTvtEk59j6FRfX5Vg
+3jeqxl6HXqEcfMgi/JgKhzIIixEgartdTNfTei/3/9/Lc3iLmSKHsJiMSFFwgoF899149UtNA5U
KPZm0mPOkOih41tk0yMtkdqCBvUtq6V7y4F4sqUdRzq7ca4+juCyCQQ/TfBh+XYAK0otZq7ZNfWe
HUpMAFbuQHQSPTaHeB20AivydYuiPdf+70kc7cJC1guepLBgspg7lTFR2l/XjYhWtf75Gaygt6AA
rSSeNWqya4YnKRVxi12ur5wAxVqXeWYhGZWx1mKEqFB732AMxYVQcqgG6C9EphxtKQ5pPPAudU/F
Jg/kQFS4FS2QwxYnjYeqauBROkq1hRUusQCYV+S45rIcsnTglxjQsJQGkfNY2YfUetMURtj0Tq2X
69/qD4He6XRw2JIbxUSTGqdQD9RfyO8G5tMqzoYmm/u/0d21PtLOvhuHMtpU242FzsVAmu406Tkq
Dk58ry9vmZiPe/0GV7aQn/jHEMgInS5s4b91D0hJiVm5dGO53aFeiParAhVU7o6itrLLR8zRIOiE
GWydr7HLTgrRVVolQc0crxoHV1N3yvgk+GyXXfBkhTtj5dLq1FGrfy2vW9xpIKqPZxSmNOMPa/ZX
+PgblBpf3+9klTt3dR1rskVx4+kBC+UJTO6Jm4SSAYdZw+fctWfv+kLVFZF+/44nk9xZY0mRjFEF
l2m94mgH0c3o6+5mDLJv8kikl6Ii8lv+IBMUP7qtc5AAN0QkCnm54mKdfgR3HiUbLKyS4iTBuDN3
fVAFq4S3SZwdC/rt9QV/FRWvLZg7kF1cD5IplbDlgsHAtXfVrtgqG9VPN2xbBaVXH4awcSMvc1u/
CIqC0FsLxM3lsQKrSX000B5n+44HhtP9F4mfG/mgznazO+ai0NwIfu8fgrvT3nBn2hxiQ8m09ekG
qrXxaIC1uwji0Cax22xM9HkLS9sCl+Cr+LLWjkm9wCKDdoS6AP5TL7kZVmKCjw6qlqIpc8GJ5qv5
FriNEgR1iI06hdiFRHoVStiCE30Z8v/aRr5eHzfzkNW2jaxL9wCaN9At9OCxfKDsZRJOOq6f5IqL
6VwUkFZFG0ETagUP4+egoStP9qElq2wbFGL3qzg9FOSh1fm9PrakhTddd/GL+4mhQRDXYzoRohX4
eWe3d6cPXZtaMN879afe5I9OIbmNXL9fN7MelN9WeWaGS5M0EKfNWugFBlkxbob5ONfPkM/YNmh7
wjuHjHEvWNflu/TMIrevUNfQtcUCKM+1GwWaF9+r79JnAQ5tf4bksGjA8zIsndnjLoGaqVLaNOh5
Wu+4/KPwIxRUFogVietRom+2/vnZN2tlKxkzA5tZ4HUT9eXqnx5LPq5/sstgcrYiDu3lAhyr49Cg
seNG3sXbEhotenJcj3YMVR8w87ejm7wKjIrWxqF76kQD1deeJ7axg+FQfCHttP1Z+8vXNDf8RvA4
/X2GZL1IbRP+5qgqmmI50KzQ4w4VGNxqOIEOSbb5hnqM6I+9V90hwyYej7+8xr8M8o8ta4q0qezx
0vh3OOS2EN5Bi9UWfKA+RN3M7crsKBSE+urt/f0QnuxyZ9222mJhRbNe39lxZQPJwav4VDwUPohW
fDtcAuO4+qzmGzvVawP6Td6UKCqJrvD1KFz7HRwYpMowLVOFbFWizFASu4tn0Vz+5R120CBnOyZG
rjkvihwIsQylCS8qZBJnGXGquxqPEIGzXrwnYOE/ZrjwgJrOklgLPIdhQ79UPHfs1QQBieSCW/Up
QkpF+ZRCQ3AyL4PpySznsMxY+pL2eHE5jexPco7O0cNs/xz0QO9rwobOFaxz/SC/f7C/DPKXfJ90
qVqisgKHHX2JlN7wA7O0xAlyYOnfytGeNpW/4aUMbLFWDGMZKMUVMGxDT6AX0Q0JHIS/4XMly0zI
/qLaN5ThUpdhZiy3Smn4/3DnuFtoGC0IXQ6wsxJ/xAXpAnSe7+QNqKozUroiv//DrXf6Utwt1Me4
gmKKo4VmtQ8dkJK4xv3KniTvMTcs8IuLz7qzL7Vu8tk9FC82RJZLpPVmWwuGenKTAdM1y3Inmaqg
VnoZMk7r4u4ivaiSbllfHlmN7ov0tTKer38pkUNwiDEmcxsvzYqNcAZZAmuwHLnNJBJgFX4gDjKs
YVSiPMNTOEV+pKWEPsY3IKNu/REszNlt3ATX13W50OJosoErznEcXgBpgkLdlLT56oHKxpa3ursy
h2VuPaPYIgVIqOGtGDjl5rrdi/t5Zpb7YGXVN93CEKc343MG5Q/G0BhniJS+RFa4rwaptb6QFPRU
jfOz0rzKxoMp/GSXE1xnS+E+mWMrMppP6XptDl6Rb+Xu3+RrRRi9dSmRoPgQxq5M5Nd+r+7TG+Pp
n+0lh/eajiYMjHdkwag/tU0AFStmCIKgi0f5tEa+wlEPDkS8VVyY0GjzSkcjjm1gCsEgvS1sRVsx
77fb5MwWH4ZABrMeDQrG86++epAJlKTddp4TDEeZlDeWADsuB7JnBrl4w+4NiAUrGDsaXedW2eig
119zM1awIJJFoXHz9yqAZxY52M9RjFBaBWii3Ub3oNrdsc4dUuQIvpJ535AHfbVEDYaCs/C1C2do
3FUFm7IVIlUMAkLjPNDaeoPat3fdGS/3WZ2tbf0dZ3acOs0ggYaOV+u2DY0fK4/x5OsHccf3Zaw8
s8RhCMN8h8ZSnO55p2yczbDF4Jg/o+q9FodFeeTLD7gzaxyWyFABV8wUiDVtzJms2deBGDfdAbR1
Qt6oi9fZmS0OUiQoROclsq9BDibHBpq9U27+MwD+GgQ8+0ythBA7VZH47039e8v6oF+UI0tEZi7n
BE9L+ULPMztylkjz2OHdqwfRTLqdeYMU66b0sp36Ym2tyHXwpkA26K4rXGOHJFgKOsVSmBcSOctX
I9vZ70iZ0qJaimoKTSBCayMzKPnLMXq0dv9Na77gA/J8xmlf55hfQZyFkrVf27kXl6JC7cUo/2xj
OQxxErVzKDhlAkhTKD8xBnc/fkIndAmUGXNpi78uq/LmLSRBNn/rheaApkq1wcSiWpztxsxN1qs4
C3N3yHODjIpo9OjyhXOysG7w2edqph4aiUmMC6cpNM+aqOJSBfI3UfOjSQdRpPqHO/xkjgOtIasG
3V7bn1cy+eEWTP+0JquLNJ4y+43mrjP0/W0dRO50qz/0MhGG5pfx+fQTODTrwOMKtnIkpKaN+itP
/NKbAGjVYXihWxDxfWfQ/YBc0HW0FhnlQK3vlV4zW0yQlBl0P2wThH9oxdZE/BF/OH2nxXGABpX5
rJhNxA/TG31CQ+re9vrN9AvNd/+Fmsnlw3cyxsVDJbPbxGA4GYo0eLb1PWc/r++awABfr7J6Awdj
fe/G+XhUSylQ4/H5ugnBh7G5IGheFsVaqIMUs3PnLPuYPliFgJ74D6H/X/vEE1On5YSuvh4g1fnZ
0XqMgjGo8eJA1W30Stv77+Zav3i1fg/vTlY57NCmol/Seh37HFV6sOKKBiqt0l2fyPTNdGpjJkqj
O15i4PkT28aLNUS4aZfMn6PSQT64ZPmjulT5jZFKH6OVovpi2Z2H9u7bpnagcy9bCgi9DEqY3Osu
xGRzbxirh+sfaHWia8vgAKptRtrPlKE8anTEzsA7aIbMCMceec+qJ+OiuAr+e93o5XbrE/DyJFh5
DjrJBFqCX/mCZM8GN15IBJ0I1BPBjErYy/DLaYlR4L0Yu+Y+9bNBSBO0gsK1pXNIJRdy5gw6GpNx
CbixjBkcfJYuO5jOt1wWha2Xp3/OlsxBlJG0DQbu0PjU+fouTzzqNm5akv59HT5bJ6+723k/H4r/
gr5TdM451EqUqO+oNmIMRlqTaO/GdH/9e4oMcEiV54jHM3CgB6kpubT8UEUNriLg5bmxTM1iTZwg
/IpuFrxsVqpVcJ0eUHh0JfHMugC1eG6sqq/mXF7X0/lLRcCP4UFEynyyHlD9fFqrzpJnFyQTsQ/8
Tj22puhPPuJwL7iCDZozpgDkPCFvxXcWoq7ptlv7aW2qxFjvjh3FefrLY6BnVjkkU6Jy6pIWqx13
ICQ3n7Wf6n0PQgdIp3uYV64h3dl7tsf8xa/vzZIUNQp0TijqExIcR55La9KjCVUzBA6NUbh9isZV
bfYr7SHRn0s2Bv/IY3ly61qhRWnVuFtTK0xVlEOcxbtu4Q8PyL8uCIeDF7WeyrptbSCrLoO+Wla2
UVfcjKMSxFZ+O0aj5tn2BHQvukBPm7+V6XBwgUP52DT59HLGaJzkIy5FGg/Eap5G81hKWlDkjXt9
nZfP/skQ57NqFcdplOKGz7ViIMUiJ+BySP3rRi7fUicjnItWDN10fVaujb80GIshjLMeJJ45KabG
q1ob02Nh6nxeN6pe9siT1XXpZ8G71lU61RIUsDq/DTuoZOYaae4bN3l20PyQP4Rr/aNKiPWr+Wg2
1O+2Sg8dcebRIL4VPdxFW7Bi1tmPqZV5LJYcCU7wXCPBblfvpZ4dbGPwMpSXaM78lGFeybLLSvCF
/+DJp33gPLnOaTSMORIUSc3u26hMSKa2vpWh4yKKb5LB+pgKw08NGkqLcDb3D/B0ss5dnBDWg2hC
gbFE4xGWS3jzm+xLr8UO0nPY/yxs3hR3etF/tn4VdnfFLWKuH9c94Q8h5uk3cDeoOgz6omRfl3d2
ZBtMyx87sgp1IVQZPdlbx4uEXS6rU/8en5yMcrfq3CSTE1dg5li7XEzks/F5V66WtfEp/9ZvRYQ+
gpPMz5J3atQ0owR3RxbYh4YXiXRBx+8frvG/lsSPkTsGGPBTBrDQg9lXyDov6yU4S8ML5JH2os/2
h+fwyRyHTUtd2yNdEDVkUO0FXhB9p69F4CPYy11K3Xo/4Y0gH8aSxG9OmL9RwTVzOblx+gEcbmWy
msvSOtKnK7XXFBZoxLdxUhFH3lsUbAu1KLIWoAQ/Y47EUJEbBu5ya1Jcq7XdTnlprYXE3b3qfGp4
F5WivsD19F9xU36wfO4n6GGuFDVpfrCKsHtXl4Mt6nAU+SYHQUqed44yrhtJ0fZulKSyRN9KtA4O
ZzB6pEkp5INRKzWINIAAsCNJ9xY7igBPRWvhwIT1zHFAxY66tvRdit8hvEuuw9XF5xUIGTVTtyDy
JcsccjhSl9HBBFdJg9LDyreaZCSqyZBskucUFF02JK8MdGs2rzE8/3YxoMnuLYII5CIH29mv4Ist
+jgMpaGjZdkg9WE5FJj8v+t+pYML4mjPDMH0A1FAVJSSJ/DRCDOlly7vc+tc5kFrBscuTKAZTWU/
Mm+qbBvn7aYzrYD+vxWSELef2+JwpsZQZKLZQGoDEwuIuwiNZ9LLokNwET7P7XBwkpdD2SYrwU6Z
u2UIKNvhXVKlXuNJ6FHI0NEmINkRbSIXAdEBck81BjODWV9Q+Mtad8i0glSl6k0TiPQcYTr40qV3
vkQuzDGbSU/Ry79W9tcme0v+uiEWNz9q68h1TETPjvUf5OHr3CCHLFVUZqkBFY+gVazbcmx2U2Id
GllUKL74tju3w8GLhNbEws7wtjNuV51P45Xerh1Yak2WnaoiSwVinQf9mzB+uhi7nBvm4EZqrbaK
HRTpJNSlRxuxcjq7kl172bRN4x86mEgk5S4Dw4Nl66STJFL3T+D1c1Vl8a8D06Xb6fyncLiUZI0S
ZTnOZI8y+WT8cCCYNi2HxdlrDSWqQl2tEXG7iA4NX7mhQ9voPdPXVgQWNvexn6GROrqlW3nb70UV
BcGB4cszjV1kC5QNYAxDgjojFO/laQpH59W2REnvi6W8s+3kqzNmrZlztsCl9CD9MD/XoEbHRDOm
tIdn6eMffbqv+tj580PScvSaorKwql79ixnR3IgFw0THhJcz6PSkSE0dmXx6aHKooymkey5c+Z29
Yq5+TbQH3d7BM8f7Z8vjYCehc5xXCor19dCEpqptk3IMaGlTsmT9bT5bO2iaF0Q2ZQGppQB+VA5+
hgE1yxRTrUHJhk1czbu4Lv120bbX13cxFD73FQ5+GFSGayWaMZH2hkFI0rjsdXkYoQfqT/2m9aev
OpuGouUDfWYS0W9ELH8X33Hnv4DDoZJN/TLUIICFty4bvBUdshKpOX7kYZbElTLS4xqTbqxf0Cp4
jpBlSzzR8RS6F4dAUxXhznLwImjqxTesiJEyUYOqr9/sfHrII9C6xc57Ufeh1dQ/5tHxR73dFqn9
XDG1JFapxciJi1SmL76wz/aG560YCsdGHRTAqAfToUQLAFgDsBnqthNc6EJLXFhUa1FmUxnXXRoW
D/WmCJagCaO9WKFehLs802hX0EQpS6DTOiS3kvOV6MRS3BQUuGJrl4L38w3kIiMjhvBtHGFZRRe/
NqzaqwvaYRcDdAiaKojfv4iQroQMPLNo4fSxqraIirTMNMmow3WTPt6pM2bsm2YI0RPmTXXtW1MT
Zl37ptcvaZ6H4DQLuygifZcd1SnxMeHp1fGw/hWFNIYZk2bSvK6ePGup9jlCEVmZdt2SH0Zb2Wiw
kFWT20k10mzddL+U5TGKVA9txoQmuebWJvsoC6cGSmkkHhw/m7clGmSKdoDWcepbTHdbGQKFhla4
mRJv80TFzFZXVG42gZMSrVckUrWRLI2y1SMoN5lLugGBJapW+cNoqq46Ops5cUQ+uYbH1/aTA99W
kxY8ZhJ4itq8pbVzXKwZNCDa93qiYeQgGS7pdNtXha+hZdFVyuHGqjIBEK/wc+1HcEAcq3iQ43Rn
AViPViVk+03J4gm1MAs181h9mmp6U1e6aO3yRbOmLcuWaWgar9886VmdmGueNg27o7JdWxZncA7r
e9FE0R/iwJMlDn8dRZFiLTHX8zh4zdH8ZW2qQHmYdr3Xhc1dgd5ZSdCSdumla8knkxza6nmuT2mE
bAQtMCrHcJeLg6DLzvOXDb6I3fYzKmsxljW6Cgb9wUG9V+/Weom+SXeaaAz44hTF2ZL4gjZk2JOG
ouUoaGNv2sRbmrsd+isgUDRuUB+pXbEu1+UQ4bRC7nWp23NZsgr5gkreTirs0UOd/bgeH/zhYjwZ
4QFULurImnEDyTvzl37zL9L0xIeM28r0aP+cIcr+d4dEzveTe2GqRrckcYGA2YB3dBuINQLibiJk
BedNqmyVX2u5TUzb94d78LReDnOYHOGCkL/6ueKtsbXD5Gt8UN6mggani2cABEqaaWmOgu46AMBZ
4DzozsTMGAGtnZlEan6o8s/rn+6ie5wZ4IDLieyon/smCcpl/FkmhuewYT+n8eM/M8MFkJLRpvGs
ID025QNJ6JOKBocO18Z1K5eTRmer4VCqA8CPXTevlR6kOXR5TzP7xpyNndVVt3osPUR5CeYOewot
VoUTJH6NJNs083STTJ0bmyxMq/41miK/HjDhTQ0q2IfLcc3ZL+RArZ/sFFNweCqkoW277V0KBoVV
zUh/S1AsFY5RCfyHz8rrckFzasBRTVN2MxPDkbPAQy+yVVinFfFZ+UwxqVrnaFIDO8PotuGEYte0
rfc1WDO7cO3HUNGCJ/0tStJzuxywtXo39/nwlTmOb3KGDtTK8npZVOu9jNln6+OwrU5niP6sXVts
U4fDUw2WNjs0D/SoY1ntp/R03Ycv5gDOzHGQFlX9KBkyXLg0mKvWoVzuMtMgtoNSnS4qzq3e9lvY
cmaMgxdVVhSaKnCPddACDdhbZaf46U6UHBeAjMGBTFqV/x4z1THYmrHlmCE0ZCwXhEMiMxzIMIcl
U71+KaOqSG3c9NnzkAnw8mKf/LnbcRDTLoje82WdM8AIa7JVTbe7pxvTq8IeQzdo5OsZEfnE5fv1
7DtxqGFAVFqmK6fUuPs2+v23Vep1CaRv027wVY/uUvejHgVgKthNntB1TkFkIC+IVepsIGn+4EAF
UEZv7XV3vxxYnpbG07iqmaI3s4n4ZE0NaRkYGtAVCW4AcM2DVhuXt3kEoZt/3erFB9+ZUR47KtPu
Sob9tGO8l+eaxOMPXa63nZ1urlsSwaPJwYe8tJY9M6xvFQTUfW3bfGY38XO/Udzlu35I/RHpqH63
fAjsrv/ulaPNM702YNPMMXa2+unoz0c0XyN12aAPxwls0C4s7wJ7gpuGp8zSRgzOtzVSfCN1GcUT
oX4vN6vNwdU7v0RW8bu6FXJPCBbJAUtFTQlDXauPKoaXdod5NkT+ubrCtX3kQCVKKDOU9eHzH1JQ
yZXDcfOvqr0okSj0Fg5dFM2eeg1csl/KQ+hQqRJXQws0vtxbv5lX7YVVLTt+ZCNRwutfUHTeOYzR
hiLrJB33KVNMl46bgqU3GHLy/pEVfqy71MCImhdom5zKYmvmldszeZeNIgIywQHnKbTAUcXABYkk
CwY7SJPfyapCoqKEVo5Ire/ytiE+VyEWhfuSO98qXiC1NSMFu5jPqZ4RPdaJg+zR9W27fLpOVtY/
P3sHdHOlG2kPvyjV/F21ID1Sju51E6KFrH9+ZmLSKgnUKHhu573sq9X3VEVjkCZvr1u5XHZQTivh
jixt2n5BVgoTUfezjxr5TntYxfkg1rcTofwfrs2TLe7sNskcUxYBA9NwgdSlq7v2JxTv0f45ueV3
x3bzrUok4eDSxW5deMNfPsGdYsuo+lbt1qPkSbdrAmrPPOjOr5VryXe+j2/t93bx1xEtMTGp6DNy
x3ic2zGXygjvfSl15TwjeYpIJRPhosAh+bpYoZq2HefIuk2LA86fCo17hqIJMkCXY+G/9pGvhyHh
pBolmDODUWpDxrJD6mhBKak+Wj3DaRyC6765bs3vUH8yx0UFsWQWVlfSNY/OQuiuBQZEWuStyC1F
W8chRlH1dGx7eIdjLp45WF7VC7KRf3iznFbCwUUuq8vYrjyZBinD4tgHw964KULNVVEWcTxJEORc
7HU8c/gvUo0z7Mh1e8hzsC0EYBg9QuG73tCNWqK/DhKz3vhp7aug9inuMnCijFv52LoxGvKZV/qo
cqo/RAzXfwjST+vnQYaZixOvhOwZOrcWdMsDkNd2P/OnjFq5FNZCPTvL+t17NFt2bOiLIKlrQzbw
/+KnVsyVrY5ljYcbpjGM3Pqw0vRJHp0gzUDhFu9bufWpHIXJIJOs3BXSd/wvG12BwlE2u5FqkAzF
1zzJfKd+yqfRjcq9lVsuXoCD+bBErddZ+TZWDVdWn/T5qZhABjzYfu3cQkXYLcrtvHyzkvcRU4Vm
Q2SqEDP9iPsHmYFwqrlnbeamznNlP8nLfSMb/hhNbmVNyIe8SeyJGk/D9FNd7mrztUM2edJIMhgu
5lh3LIWK1/hZl0aYxTlhOnSF3gq8dwZUMFKZYtokI6qxT5Jo62BKYGRPs/bNjJDUbJ37Bu0s0ryN
nSyYpF9SBTWpvnXbBgktFQMvj4WBjgJ9TEhTpofCVCpiYW5pg7+UeIMF4rSqCxZo0k7DZz1WLoY/
vCmuiD2/tdLjMFXoBTDcruv9ci6JORWkMB47NHum4MZlyUvd3ky95JqT4efol8DAHlQp3nQtdpmt
3KhNSlh5zybTlUECob/qTetJKvozLXyP8kiXV6UxXKt/k5afefQtQet+GdU+lHOgAWGQbqmR7v+m
mTs1UwmLSjfWn4rM9GTAYtog7VEvbpd89EOz6a1DmxtBMRw6mXltfEzqgoC0k80vUnqopo8u+Q5i
395AwxN7nSmKeChXd6lvGZ9y9SqBpgWJR6IxFeKFD04Jfgz0FMf6GOj1rzbJDkrxno8Q7MoaoiXf
Ww19PlIQtS/xaPrzErkahOyW7F1DRz5IfrxsZF4/gqLE+JYp6AquSlAVV56KQm6yPEKPC8++j3He
j02xCmxQdFlI2qsy9dha9C3LzbtcvCTG6Frpe9fBUZsjuB+Tysbn3DpD5eXFt55pXq75eZq6iYSB
ZHpQnMzvzFdr7JEUpvsov+31xasKwzOY5g/GayGNfjluh5Rt5fotr9B61rY/uuEotWBLHm30TDsg
PbLHQI5740HWAKFzXk1krDBeC2qgcdQkt2oAQ0m/i2l8P1Vj4snlc6/cNslTM6iusUTEUnD79rlv
2n1gTLWbO8NDIw8k72Mi9c0GPdN+koZRAzGyAgeT5sSKWeJOKIC1CXUNdTsMig9mdg1qGSVuQASd
W3OluI8fLOPFMDA6P8huZwF/emmj28+tAp2siJI6bQK5M2y4HqpFGNfSo89+KV1MdJG5fG5rBEZS
v+mjRyWP3Sl+mYd6G00NKHoaMps0rEd8nPIX7T/T9lNT7u0SCnvIsdNq8ZdecXvtoUY/TjU8TvOj
Ob1jbmfJR7dbbDLrP3XpubcaspS7FFNls33bMJwCBS12iYTmntydtfimB79HbX+OneHO1AnnsgtM
mm8Xus/1BeJDkgKeslgB0cgCl5ucN82kr1JeQ28MsveJ9j1pnii62IZC851J2SXqRLTFuavmzPHi
5gkCoO5iJaGlSMC36TYty52qLbeOhreHgx/USm/MtmrP1CP81NnF5XyMq/eJGTtjTnYglAT37dAF
WtPjX6bsGSOcYYLqqRx/LAt9k82IKIZy39atpzDp09HrQ2w2YJGSNmnUOWTAYBybFqCXQyaopoGr
C5RW3ewqXQEaEK3BCJm5sczOV+Qqdqu0ulXxYocw0ZiCfY51h45OriYP/pL3BwUFiLqRwM+pEK0/
mNVDg/mXDKrroIHMwSUCBRzDkW8d+022Xi1Lu0lGx6OmHNSRDh6ffZIpP6XC3NX1z4magVmlvpaA
u0iCZsl4MLNnZ/pVWY6fOoMvg64zk/ptx+Dmjcbcob+tkts2+s7k6mGcFjcrZZfOlWtEi9uUPytl
JH00eYm1K519SYtNO35MnYLhkfexP0oz3asNZO5xVdV671c9qHY1umnS3FPNDF8bzfPYqrHWN4Wy
RpSt4tVa3QUzQDtuDb8wyw1rnso4dTHb6MnVsZdQOUY2oFDuDetTQkW4dG7l8YGmH3WLxjUIKpnS
fpqfrSzdSdEUk4za77WTeGYjv0Sz84OyVyOJ0RQpObsxvS+UsSBmnvyaMtDomPqdmVv36aziZs3n
jTzmO7BcbapuCjNFDpJlQmo/YmHVG+AoRiLGS6tx31nGB9MUz4qnGuli/QFPRTXUzFRxpSGZ79V5
/DGVJU6RFka5Vge4sO7iBi8IqwMDcfVjzstD1tW9m0fTu7WAnd3Q920MAEUE9Mhm+WBPy81C1Yco
GXZdLfsK7e6dqPiWZ+Yut5o9NWwcN4Cd3WQ3bBo+MopKvKl30K5EH6i20Sp0ecsD80fWPCxjdIRC
wzGWEnfpyh+tpL51WUFsBqwalTTxWCbdGNX05BSGu0Sp7hl9/KKNwKZ+KEagID2yLNnJPWg2GrQn
R7p9OyyLZrtZ0ec9ttT+KUXZHeYxHJIuybYclm2ajBtLUm6mOAvlhoYpmyCdRv1B0YjdJaHJMEjX
le6gVh+SNd/rHTsq+Vg+tDOC57hqsD8Q/1zM6K6X+p+zNuieittPbewoqLpZ3Zp1HeIMvyWNmbmJ
hk+aTkdrth6apfhUzNwfnEnaK45hEcpA1z+OKvg6IW9TGGxVR8pGuSCDXQdZWW/ZwNCay/TdXDIv
jaQ72SyPpqyXx1llipub0jtt09zVbbtDyGnayBR1vQaRFcOgQVmVyyaOCr+JnU9FqR70Gq+NeOxe
aFJQbzSGUJccd8zoBjIgIbZtmynTY5K190o8HKYEdGKOKm+6gVoujaoNdh/T84nptkNyVJJ0Nyzm
rZ7kO52myONLflQnYe/ETlg1cEY9S7Z63epEYtrWsMpjgnn/SVc3C1SaDFsNGfSaCOQgfAnokkPd
d5lJYcuYgXh10pca2Y1GoSRvfs1SfhOn4US/pShf0wLPXtN00aGKMa5QVnq30RIK4SeMT+Tw2BTo
Nx4cXAtq2rmVMwxoqXQeo7bzSkPC5xvVkQwZOFLx6TtrDnSEjvYvfAlXs0w09hYYLYY6brtfKtAV
Q4Uu/5VgDnDsjlTOfNt+SKvDaOibIa42Cis2C9NuZRnjUMkSjuVwzOlDoWYvUfVqDnvLYS85hXZR
d8T+kMjZo2dim3XQlZ1/xo4TLtHg92lMLHoEWzJJtXkTaf1WyYqtWnqG/F7NN9VowO9/UbSnDZG6
kRFtV13s2rlF9KYmkqQe/wdaQxDYqqC5qy6xO8RdjaGKnpL/YZlagOlhrsGIeZesRJjG9zxNXLS3
bKhIcOj3JJUGWiQFL+VVYN3gtY0Ku496s8SPsBJU/hHCVzJze/VnmYsooH5/cv4va1faHDeOZH8R
I3iABPmVZx0qlS5Ltr8wbLUN3vf96/dRvdsqQdyCe3ZjOmYiprudBTCRSGS+fG+1ZOqGDDy/Blsf
3yZQosi6plolhiXyFYpmD8WYC96An9/qMKGYpmESVTFRxvtoomdWUVgx4iXGvdypVf2cLm4x9Mh3
ZpvlX68/1Te37t0aX0bMjdDQi0mugt5MnyMtPwxd4VIrROo+PV039bmgAnIPNN9VqsuGgufdx4V1
cQ8GQzxPgkUpz3mF8h6kZo6N1QvGm0R2uLLAUJRSExdaGhTG69jpvt791IWieZtGdNWkCpEVQvmK
St92s1rTKQ6iWrcX5Q4ieghHP67v2Ja3YZ/+McLtmKFO/cQUZCgt+lRzgmeQiB5LZIHbKwxIMGuc
rBBJDEhr0/aVLe3j/20R60+4KGlMYZ3lnQpIZ5cMd6XcfK3WsHXdxkbzC751sVPcuVxKK1QK2mf/
DT8C6dw5/cKC1o126i4Dp2hxEvVi1XX3P1a5Vpugetc0AjC5zhVF9TbP60JbdH9lW6SYTo/88Gb4
WTymuxT03BhS35tfdRRqipOkO+WRPYq6HBvsF/gJhqaAoFxV15LJx71VDBZTlk3YWz/bI3UIIO/w
aJ3XkY1V7rP91hzrLwYosiEh4FmH6bbf/wFYfHWSTxthatQCZZWBsMg5Ua6r8fp2xK+A+NqMF41b
B82Ook7W2OOjWAN6oyyMZV8Y5FxKlesqbOYZpGCgGaGv63KVneUBBAoVYQzIO8ku9f+EwmHTzzRM
ciGEabpi8lRFnVV3RqeXBoDTYRC9omqTucux23UepECf278G5mTBLCinbh3SS6PccttxHjUQFqRB
33+Pwc4tSZIrOD9bvqzJkJhTsDhZJRweWZrqHDAsHFLdNgLNb++RXGGKYXHib0A/C1oXWwU+DdU9
hRgEOQAvXhnRzioSlWZBqzeak454FsXI8BN1jJAiGUGqDt9Ikd6yphDqs68L4X310ja3l8SqaZUA
zApfNQACwCSqA2ncJ9Up0NeVPONm+q05GQiJZ7/fp76oz7p1baC6KWOLETUANP14YOMhrsFGI6VB
aiaHKV92hlF56HT9BznEpRmub9LQKpcGmeVB3PU1ZIZru+xRJQSbgz4pblplAnuiZXE5izKlcdLN
JPT7/MgyF+fTWSIh6HMrV7lYFU8MXEcoB+p5lEMzp7kZD0PvdPvmEW9rN/tRgFJltjHB+AcMUJv+
+v7R+MOBR3FnzT12cwX3rGKWeHyBsFp0LDa6bJp5uT7uumfN1Ms5jXP45jovmrmohhkQPrW81l28
LpDd5iQl3vDtPzn8yDdxkyHzlPmgFuthKoN9HYHrHtXUPcoPMgozdn6jOLi+AhSFrxvcynA1S9YU
xFBiIeh8PAR6OrVD1kmG32H2LWoLvKz12jNizBRPA6p+GjhHr1vcjKAXFrmdreQc7SgQwgZ5tEfx
w25yJoigG50bfDxLg/CLhoQNDYyPi2rLaYpacGEELU13IWlOTFNaJyEgCCRjLvmKDBc1dHispt60
kvWEIcfInnPtqZda8J/Efm8B97c03tDkkDDqXZIof03SRO256bwUpEhh2L1WXYu3lKzdlLW+mytD
kHFuNHzWZVAFmTrURhXKBai2AwfgNEGWK9qnP5abVZfKdNnN/LryK6R+dhKhJTagph8tcrEKGkTT
sBRJjqsnvNcf9bu1abi2l7vdAFoA68t6u04e6qupLzxy247xvlzuq6mMhXLcYLlykN0MrvEbWTCE
yul35WAddCc6hN51T9zoKH5YLg+UJzOqAVpvGr5xWvvoCtRSQODeujhrz+1j7P77wdqP9rjDNi16
0eszLjxQnduS/KPWH4ZhL1jUZvrw7jU891tVV51OemzjDOxZ8bgqa0Ih2mneGvOKaKJ9K9+88FGT
yzdTEgL5OyBONu7kzl58RNVl2lGv+w0OfNdcXFPUBv48HqKZRMarFeyUBsHoycfDndZxGZIWPgr9
0H11XtkyaFDeRQdNtJNba7u0tN6BF6+lPpejppL6v+8A/ab9Mr2YoDdZpRGKL6gMiTq8W3fqpT3u
vMdRmBSKhTvVyhZICyn0se6mY2VUT8kU/7ruJluH7dIWd9JnENzFSBTyoCZzULIQ5U9FAKJ+g0vw
+d2lDe5AN20upZoJ3xhZcs5qtBxUJdtnpPOqBtIv5qj9suTmLmZd5w3Z7BUpc2W5+BlP6o6s/RTT
aNAHaPFfU7mrerRPikGpbRqmnehbb+WiF7+Vx5SjlmQUU41TkxYYWZNkim4oeltsiY99pPuSlB3R
Q2KI/9mvxYyem/rfS2V+8OtPkPMhQ0+tgbdlw9cFteqaFI41jqKYt+VkukYgqq6icmbyCtZLo0Dk
aMaHXyGU7W2PtiTC3mQb+95fkGPk5+ILCd1ickT59uaD7dI073OtIa3TT8iEM/UQSQu6jemCXhvR
bxU9fexl2a/HAQLzk8psopUgGik8SEK8KHM32YTqqlsmlQgitjH3opmXP4tzU5LMgMHJ+FkZpuHX
SdN4vyBcqjth6No6dO+WIFb+MaCYidnPNMSBwLU6QPpYP65zErkFRAnGCfwIFJgnUV1CZJO7czKj
D9MeNHJBy+57eXAKKpogvu5ReLF+XFWfM6k2daxqJgCQ5vIenflDrUAsSBpFwV+0Gu66mZkp5dBQ
WL0Xb36nP9HOTs6hO4AxiTkodmeYldr9+1CpGzpuGlmVofjC+YeZslKXEthUptqxGKgOCwEkbHMH
3y28eejFRUPLwdKrARbAkyrpi29aqTv1GQCr/8FSwKaoKCoSSqLwr32zQGstpBk+FRAlVP+hVcS5
vlmbOdWlifULXqxF7goahZBf92dIMzhwhAPz2ElD738fPWhecxJxdG1t3qVBLh8YynkE3t6ifpU+
EDDqlHUeSE1yIyWNL1jb1iWByTxsnAUaIShLflxbT+VIteYCZ8lTfCBbAtQO9sQHVkgs0rn+bP7y
vLTFBcuETG1EIoP6c3WMxgUzZrGba6Ieyuq716xwvl1TiCoqA1aUlGgnQ386Sb4x8xm0vbYREodA
YkhXRF2V9af/70ZRTfu4jVGcmsWS5HlQjfpN0R1rmjoRtVCUjv1RoTtCS1fw5bZSuffdBKT5o0m5
q5IsLAekqbJ81HLDC/vOqxcwetLyZc7an9Ddlp40KR0dNiGQjHgQj5EOOAyZBQM9m4+sy9/Cxcs0
bEhZp9XqRQPAHuB+0n9Ox3BPvd6d3dBHvu6u3DftzwK5jmgnRJvPRdChMZJmkBACoOT5YwBQ5sda
Ljf3GuSyvmD4xlspcf4CwqV0Rps8CL7D1uPkcu1cdJiSpDEKik9PAvYwufouPYW7fL+yXYmvvjfW
gWuOxoUG2VLAwjsQw08a/TYp2wdCMuoqJH8uc/hYXeVo3/ZP9SKjkMvm7zHVevSLp6+Q3F6T4t+V
nr0YcvxSTmrsLkrr5npoyx0Z7wBhum/VYWfq1kGzwkA2JR93A5AWtZvE9XdjyZ7MIQHiJs8tRwuH
ym4T47aTM8Hdob496D6tEpwNlmJaSOn4kr8ZalBTyxQDFFjoaauzDEYJKndBO6P+D65xu0SFQ27b
3ZQ1T9NSOnE5v8RMA3Cx/lGr7BdNFy8PgRcBlhKptTcNU5AmnUPU85jFvmVglCiVAJSCglUz/LT6
xVYBKmoL66S28kkri7OcRF9SS3LUqMW/ZrkpOuzRwrxFLe2ozX21bOBYNcCR6lOqj6+D/pXl3RmY
A38su5s5mQM5j4NMml2TSDst/tWZPeCUmr0AB5Vof8V64vbN10HWnaGGZkz11M+AsNUquBzO7QQY
YPfXnH+ZuuHWMkOb6FYwL5NTjec8HByqM3tKqKOCZr/BkCOABqm57DA3OlvakxmCcDGRfw9yfmDD
UYvmg1WfyTIC8Eru4n48WATpMJCHQ4djOVtgRBk9Cy+UsmSeQaPDJBX+DIRAly02KTJXqmt3NdJQ
YkeKcUiH+sGKmbNof5G6PsZD7kzzM5VR4Yd3EPbaRdqhhlB2g7GpGqNNtXEaFNPRptmh0xOooG6s
XHtkOWbJFLa4vYL/U22OqfZSyFljUyPZpwMweHMkeZmUuck8AiakuzWTbc0aXmKTgHVpgOCNkn0Z
9fJ3GkPkPK6CEhLkEZsCMIUAv5YiHn4Z+gkYItmpsFlDxM5pI9skIp7a4c/twPc6Ss6cA6+wDLaJ
zU2l0DWmYm9Wya5s87tayp2syWxZRyQboeYYYQ6izXCwgAqN6a6hFAub3Latg7p9lYv+oC7Hpb8P
p+YcVq86GM7aPtoDAeeVZeo2AJROqmHTnrkW4HG5/Ly0sYMNCSj5VlG0F4cO2NBfKXw3Y89T0Z2W
qsQDM8HzIVTt3uh9OSkfp+xVbfOzrqrngUqO1Rl2tYIk2K9kLPaA/XrxdFZA87V0+tdYDm0t7O8a
0BnEeb1LDBAfgbpKUe/yRvOUSvVxXThRm57luQbmcPFbgP3ycdob83KMzejJGBo8Y7RA7+KdDl5L
zE/cQOO+syAaZfzodbbrJupaynCgOQDL1hBYBPElmTKbAXtcQEJFX36H0W1ZpcekQfEZIM06TM6S
oh108qJk3aHSWjcrh28p8KIg4He0HkIh1k2SyHalLnZcZH4vQ10e2OnKoG6DEmZf/yRaisYAGEDD
l3mG22qjPcedCzitfT3gr/Gcj02mpUC+TUePTuEhDZqGaleH7M3HW/5Udb0f9/XzdRNviBLeBnD6
/8Q/7k5hPfpoLCzXoqXsjAfTSW56u3FNUMrVb3y4hs0CCfKlaxEz9SK/AJdQegdOKTxx5+N/wlmu
ASbw/oO4a4ekRjG0Ey54EozP1U10R5x5sVO0tHQvfmKopD6tgiOid8pmxqis8znQeyOAQnzMcaxy
6YmVY0iGDEgZLaw/QgW8jwVvsA0qTW0dBdCosjYoPrUopInEFa5W863XnjLb/D1F7gLstL8qn2uZ
Z52wSshrJQ8g8QNfWW0zIW3V1mKh3CpjpxEmzU8Nf4whKMmCNAaaELdV2u4zq2DAuhoi+tjNKrxp
EELxH0JUvq9fQNBu6fUa8zoYtmI7ZGsrC/xK0as57bn6kosr4ZuLoyYgRwZqqwb/zhhGoxrUQlkd
KDyU3+P74pyYdrivjrWr+p3ToNtOhFu61QpCt+Qfq9yLQ4mmuEpAb4k7oaptkzFkCmmoOo1R7afc
9OnYEO/62d16u12a5J4feTeDhdDAQiFrCmTcA5tl/M/PAuC064be+pF8kHi3RPk3h17EldK0NfUZ
pi/2wK5J9qxAdru2IA2XL6WbFjpKfnpOAzTEXuquXWmsGij2tJhR6etuT6XqB2Y6TWcgg+RFXTW7
rQm2j0VCktdqv7Syc6QqvG0XeaeOOohyly/JnNSIrkWgNibwxhWUdUNzb1VgnZUXoAjH3yQuEnuK
wPJWsr+ysfymSyZwrzjEfZ4LdnvzA5sgXMWBgS/ziWKzmAkB6T711WkOpu5xyBY/TF0Dv0gVycOL
bHFBOWwmrZ3iiPqYxwiGNNtj6g2qtcqx680jMDSCe2bT3Ps9wwP1RshihyqJqT8WynfahWccaBuw
zBtSRrsimgWVgK1H1OW1xoVa1kWt1jKaB6V+K0MGlUU72hi2tRzM2UL2ne+uu+92EHpfH13fVZdV
FRYuyyDJOWbRRuhQrHcJ+y45sZPu2331vT/OD9ctilbIPRMXNVFJQXFx03YC66P0M+uj26KLbaWM
gO/vvS6KBsEh3SpGXO4q5zNzXwxMrRANMD3hsPQ4zt9ldXaYcien9114l6qCA7FZrLq0uAbii22t
QN4TZurqNiiGkzU5cC2PgnoRUTawXBHhoygbWsPhhbmyT+ZmDnEoMNeEYa3+ftRzwXfbGEXG7Xzh
KetJubAh1/mIS2WkONmPFcrZkQ+I93I3ebUvZuLZYP75aI27M4w8N4Hohl92fgxxlnW+lH7v3+j/
C2EhdrOBcLk27roo1GbQNUx1AZQxuMRpnUYPVvp/4qdP9b70x12NES2BV4qchO8SZzpI49mkGf5E
rKcqHPeDkv4VUf0gd+wF1KyxB2qV3+GU3GmsvMsNE1NGAPYr4f31I7k646cr7P3L8jxrs1IOhakv
SHmKEE9RPL1sAJRvjSIURBuRIS7YaGGhQuxqxpCPpjvGYr5qc3czYrr9+nqEG8vFGDZ2iVGGA/Xl
+8VfpeMkR3sgmJtXPHIUSxuKnNXk4guD8lqWpBP1QSu7w/B4jTwOsiXNrtyjo4ttFeyj0CAXXlRN
nQC6wenQH837ldm125Hmb2gk7DWFwFM3s6kLB+HCy1BKnZy0KL03CvEtFA8XSdvhtUzH2bv+6UQe
wgWZKuwIGzEWgkHf7AGkLP5QSV8zAOTt63YEt5DJhZfMjIs1Izf8vCc/U8UMEjxzpaVMbSuZkUeB
mDNMn67bFNxCJhdkoElWsWzNSYf+2GRzY5vm+G2AXtCy7EiX+ZpRHuZhYIItFdwNvJyX3OB+j0z4
SiH194rU63ZiWIKn27YNXYOEMzq/Oo94VJYRkCVj9UfoO5tD7ZDs6/XN23R55JdrjRcYVrRKPl4/
pC3KRJ9gIgQ3IqZdgsoHhOEY9uAXh3LpToSZ2CCX0cxLg1ywakZSahYB99wK1Jv26wMN59qnt6/5
PtlVEHWonPgsgg5tHbVLq1zoqspl0cPWQCOt+hF2N0ofY+D8rkwUwQHYymsv7XAhCxOMGYDeuM2b
BKK2GN+a2nkPw/dtZe4jvKwFn2/rwF3a4yJWm0WI/Qo+nwaOqqD0kj055DBsQziDeNKvFh0KoBHP
5Qv7D6Rn8SUNqsM/dWudHfroOksMoW6VqYZPOus+CrPbtR4oWN/WCbi0wYXIwpSmKJMm028rZ/JX
EoV4Oq3w/Ol+fc9H8y7yRC66WaC6NMpFy3KSOn1C7S7oXjEIf4gi1/Csx7U+lUBEju2VQ7MbDstD
fmJB50UP0nPn6b87OG7oqScKYgfBLmyF78sfxIXVWW40Q4ksfOWz4U24eqvHMLGt29aPnlcgAk3s
6F50ZERbz8VVFED70JoRy/E4RgvOvDVCKpg2Epjgq4163NJW02Gib6ITWJm+pjERCQpvIoMvNo9n
YZrjNp6LWs0DBnHO0V2lEFeqPB0p353ykGPa1WZA0WQO/Uvw2dZQxieAl5a5UJdITDGLHpZHxwwU
N357rZCzFOR+Fli769YEPsIDkSd1lqKsRtZbW+VxkqJA06wFw5im6Ehuhrj3Y0/Xj3rxYBlRi6bx
iHIi+OJwIpWn7Ot6Mi0/86W/SYSJX1RO6ovOpWiFXLzJ2i5P1RArnJNDbQLSmiZOVgvac5sXxcXq
+IBTyak09ghqs2L9VFMQgqgNCFlzdoh0ff9/+2RcnEnJlBXMSClIHlIQoBvjUwEtDE/WK0ELe3Pn
UEHCxJVMVZmvNIOIZmEkovCN6q6YX3v60JciCeNNZ7+wwTl7BCKYxoj1HOBnSLqfVv7//Ma0QfaK
qQJVkBhtPkUwPfbPirj7nLZmU4dNgqdBuqBrorDHImq/gq3A6WPtRje0Ezbi2OdgaJBZEBqmr4/6
DiqvAszk5vP98ofwpwG5Dmb8+/U0QCLgZjkqt4YNweFTLBT73YyWF2vm/L+SZwUgO+wwQPCNErsK
CAiuO+Sm85sKgDKmTjCgxTmkmrKqgrZEDqj/46DFTkV9A6LXuWhyctMfL+xw9xkpyhxSEQiMtC/d
AriVVM9PiYjianPUzboww91gy8Sikup49azwn/bePKhe5mbQ1cYrEvo52ZsMYXqOTbt/EUHH1z/7
U+w3CdXWaTvUE7iPhYmGOkkyLLFEJX7qwaoC7etaKdBuDgOteiRN7cfSbF//gJsVF8tSMGJNqQF8
KpfOz6DngYAxSgGT3+wNDKM5pYNRzvAQ72e/sZVTdJBA8iMImptXwoVV7uwXFmAi5gJEQ97TW5OB
cSmtoSeOHpOZF99JKkIwiuxxpx9NJgmcEgva1P2MmXVm41qAWNlLRh5ANS3Y001nvVgcd8JZ2wxq
NuDaGdTfKvsdFbHbqIN//cOJjHDu0mVkBC6BUV8PIY06zuqvtYZb9CI9SdHOcddbjoSrY3FSBKgQ
tcOTGu110EK0iV2NQrnw9St8OgKWLoM8DEjMTzjMOtfAfNggmsiH4m7+ErlArAGMX95IwaqfsiT/
0Yf6xx6PylyaUGPgEzF8vRhfl1h+CsP5XjeSL9c/1UaQBBJYsUCtiDiJDv/H/McCQykONsyY3RcZ
sMw2zRx9Og+aqP2zdcnhbQdmBksFetHk+z9TIqmJrhZrtRsVm7tSd9c9LOY3ERpMWe6W+t8n5B8s
cr5uZDqBSkNH/Tx/jEjjjt3kXt+9rQvzgwlu+2b88UNZNyinqWCLIjdKpLlGAmaQ9qCZld9ApI9g
sjXuWluPDZH1NRJxPvnBOuf/NC+UFlgW07d263UdH1JQWK+z1kMQCyk4Nz3l4vtx1ylAP0rSF6Hh
a1N5E4/yLi3BVMJ2skEFAXjDVTAMoQH2roPh2NJ4p9Tk0tDLNluFKleuQcUGExn0znHcwGZW26Mt
CsHbFiH3oioGSpgoAnw8BkUeNRrAn5YPFT6I0urYy84O/RxqmMZOTGf6eS+xQB2JOZTAdZwG7mIr
Vy1yJZ7Rn5SgtZul+wL8cqbCUFhUBTndBjnBR1vcdZYq0RjTvo3x3O4xS7oSV9ZARvdBuAdka9it
WmPgcvm6jmiNOwVXz04klb0etI9+ug63IMpoaP4YKl/U7C3g+SxLs/ywvVkSkM+1vwTncMuCooEl
EoQiBDcmdw5lUBTJktEXQfU6O7MH3oEvxCsD6dm0kL+WbuTNVBCgN4qNQLkQVIooOIqpwn9EOnb6
HM0U1Zwudgtons/pC0l/5V1nM4r5M/bcmoVjWv6gywA0iNLOjdiz2jfAeoiKKjJcLiEcFHnU4WCg
HoeeV4iJdacMimO+r3O0D0XP1e3VYqWEmBhZl/n6WCshEzIMNfSjm2KfHuPDfLc+DRp7PR+i/v32
2qimmzIyv3VC/uN5jHoC7Rstxd4ByniQT8xDrBlcEK2Dz0GYWn+Oo9jJC2urd10UASB3ZXV5CQyX
OoGUTuqHwCyzr1JLFacNlR3UCe4mjT40oAh0ZRyl/QBqPNAiihoOn9Ps9XdgkxEZZNn89LJlaJkU
jWb6KZHtKc48DXgQcmQSCZBgU1Z7SyGiwRbZ5MJDq4RjmpPORNvmZmQvHfSwF2qDAqy1blqj2Bvp
N8FZ/ZxJfVwl921DY1GaguGRWRisscM+9WZCH8a2vykTw7EsgApkNCBAu1kAtZy4ml79CseCuNkw
C8o/m4vHpD04lixKP7UkwihmU6jMoa+pkY17DUR+zb6HwFsOUK4akbXhaleVJAoda3znA+LKGaIS
gyooY3DhSo9GJV469B7xpnpWmfYQ0YrZzFocCVjMslRV8NIZz6Wpv0iL6bZS9CT4CJ9L7fgIF7+A
Sx3CNEnbaKhAGt/q+zY10IwZgT6fEKrQ1Bps5IzNiaisD6DXfo4b+lUN2bPeVZ6aFbdjjodnn84e
A6iyzQcINooKthuVzo+/kMs31GRpxqRb1n7p5Fb7qLKRQAHc/NB+oyCRhohrdzowV4i42wwGFzvD
PefBSE+7BVp+by0d4sAig+RWA1oXFDpPhqj2s+2C766w/v2L2APxpNks8fT2J8Xuf4OS8xaDL6AZ
dfbrLPhaze1qpwWHqZtD8Uf0sN+A9hDMlVGLyCsJyyeu/bwiFKRPSHz6eb9CDCFOrtuKveI2yuUO
8fb4B/F2y/0vjXLxlqoQlEJyDpTICLI8xuy2+j2x1s9KTy6O4TA6fUvsGJlCVQjP3nq2+LOnKgSV
FIyhqibhNtxsuqmOACyFX0HvMXIkWzmuKn+ZPfdgGch24NM+ii40feu8XVjlJ3yXQlm6aMJAFZAN
7aFSm9opegmA7iQHvQMoPsIoXI/fMbW6p9rUwLWMmYlMTr7LY/iqTOV+yS0MGJL4h9z/yBv0SKbI
LrTsPunyOyupiD3iH4pawMqjEkoGkjZFDoTxMDlCBwMsx/O+MlG0Z9NhHLNzSaHapZgzlBUoCWY9
8jpWv6pNa7ldp0Opc6ARPssc2Y1sfR3n/lWXp/syXp71BORzJLylMnFnszYxu1Id9TbUHUVdCjce
MzACGuQM9RKQ5hoWSJbBgY0pTVEQ/XSP4BGJYhSwzmRFyPIv5GSwikaPLdNXT5Ov+cMZDJutQzGP
X3hG64h1AD7XoziLXNq+pJllDaRDl5yZ5yyf/ZFB65PNAH2HbRNoyfwjZPlfeNScOi08WUsE1cNo
eJyV5mGOjG/5QAXZ/Sdn5n4Rd3s3aamhrT7j/WlCI6nag6PdYW0guCw+hcQ3KwgQFtJNFffkxxhl
jWqT5LTAjNHODKZ9HVBvOihv1PN/EJI+PY44a1x0QKIdj2bD0IJBKcI2DuHzfF/sLV81PeY1DOPK
JqYLTtlBmON+ikucZe5aDjFJ3JgDNFWtHTmsOe5yu74Ah0D8AlwX8SEKcaa4+zeVjaknORY5dg0g
wLea/k3w0USL4e7PLg/D0QrV9aP928V85lrgVsPdmaxTU8zKYDVzYARrF616VQ+SjfTuZ42aLQF1
O3R3QMqGBgrYkIWafJ/f79wP4IK6IY9pYqgSGiOqQ0BbZkw2VEAhT1AoweL158gTPhq2w88/h4IX
8+pNcDZIC54oEehiVFCSQ+oUz4Mz9BkcWf2TRW4fQxPzBkQDPxv/4ETgBf4webP4759gny6stx19
N8ZFFlZoWh+OeBNVKTvFVYgWIgjExso8m0b9wmp2q6TWj+s+ux3N3m1ycSZLMDy2gC/YLyZfqs4g
Vm2F4mGiTeSiixFJeHuEERIetLjG2xWFZ9ysNTMD4AvhvOu2k7yviIsoilXERpnhk43A9eKSSkb4
ZYhSVpLu/swvRXvIBZalVTpI5SQWaIGVl6I1vJLpJa5zoVDydgR7XxoXX8qir+tcClF+uDcCecEg
cQxpss6ms1PYstufY1+URX0uC3BOycWZMaUqKzITrRIUIdYi3d8B+o9KECJH4UKKORpdVrco71w6
ynr3jGdxcfV/CWD/7KbGTaWDlgMDrKujLGc6Hs3Dsl/HotvanRzTfqvoCAlRBAvUuGwmntBZyEJ4
ylo9Xk9C6fzPffcHCxRZW//+xTtnMkPQaeewdrmd/1/njq8fkXLBsGqaW+DWWoNzPP93cF6c0I7m
PwjOgtPAS9CH+VKAawjLM9vXrr+Vl9/XQ6PQQbhIYuVSbUUpHEQ5y47q0OFtRfMZk1k2rpvI+/cP
8PWw4a7RKcgAUVnlDnhUy3NUlRhPME7l89/wmMKFWIYMhnoHegmu+XPe/8Eh34yZF3a5Q16P8qLm
BI0GM/M68HphfvEXqB2pxwBf8cFhb4jJgTa988Imd9hLJYuzRTGjYPq6MrvUDlQEkGhOz6oNofSd
4Ftuxuh3a59SB0TOfmhU0y8jSBgs+hdaQf+GUUytD53mFAXGdadKu6dtD2oZ3Rw8sysKZ5mM3ll6
8zsEGu8LzJoLftZm4n3xs7iAMJfyROmIn4XLqnNXTjomB6m3sgQRFWMpazGipoEYC/UGL/6UDV9Y
5oJDkdel0bAW5V7WfDEhGO10cfRT7UF3E04U4hCRhpKIZlSPozUULklYe1NJpQdaeVBGJAwyJxkq
djExvpZa7ctWCfofDdNe5C5pVdOp62gHLslHUoyPakvPbdFmt4kMkY5CuZ0WKKBN43eZxV+GGagK
qXrW5saZMAofWxWEj5pTqJFDxVoNSie57C65ruybuJEcolQvJpNejVwGFWiBgTzLKr5YaSg54SjH
7qihx5InbYXqYu/lmLixEenvIrl4zZRhn1G2z6fwLszbb2XUHPJF/tb3xk99DO8NUqu2PmMQnKjk
VC6Q36DmjWGqD20/PkRTeg7l5C6Xx9NY61AYKp5y2t3VbbKfmQTOyQi6TkNb7OHXqCxAM9Vponi3
FBUw7FEMrYihgJSZgX5aDS7MsjZP4MWkNit6Yaq85e9gZsLQror5P7RKPsb+vGUSdC8kPOGC0ZPl
s3aj7MJ9Z/e++bpoB3BHHNbhmevu/JYO805loe2E2pqKpgXfsVAqq9dyPYrfOvZ1AEV5Gw8DJ/0e
nemD+m3te+WV3QXmQ9zZ1l1yL3pProHq2g/gUrE0GntrkOI46CfVGZQEkkTRbkoPE2ZnUGy2+6h1
r695DcnXLHIhW7WqMsVoHDBCxnDIcAxsheX3PdPu0jF8KkKIC143+LkthEvicpO5YE1jVV0SRkww
jdxle90fKz9EMW0eHxcv/IPa4VaMurTHBerUWDQjrvBRO/VuicG/sTah+xxFUkETessQoAqYo8df
IOzg3iIW0HdsViTAXduw9zRl+Enndi9BcsjN2+bp+jZu+ipmIqihg7FVBUfWxxPSMZK0oYkPt4zS
aWaobZAqOU2Q92Kdeat0RmB1y2FG/8kajNtsFQmazL1emIGVgsmzzM+DPu1VGoPGECVNI/qhaWWQ
au1e8EM3L8qLH8od5VbNO30s4+KNhCo9lreQSXG648rPqt8Wj+BoYbYeAGZ9lJ7kHWgwku/L3fXf
sBVNLveK+zKLFUlaUyE/qKUQWnrWDSvbp4RkAgzotgO8f5I147tIWHWzImD2wDwTtCWdJtPcOCzd
ERFeCRPv+oq2kzsLcjaQxHjjbvhoa6bTGBk1Uq35sF67w4rqQ4wIwtdVNUBy1YfrBrcLNu8G+edG
tTbrARyJQGQNZJ2Tf8933RPKh256gIt5bI8Wy2l8mr6nj2LW981c+cI45+xmSQdopWESHKMJNjS1
nawVdXG2feSfDdV4Nx1L428eOKMB0wyIRRhQOIbeONf3cfPDvd9sn7kS1ChndS2Hb6DMGnkECBwz
kOWbpd1A7uH+D4rQW+nxpUku4rIB1dHIwLv077qTgtfNW91pfdrgISAWWXjjmPh8q/zP9W1YXMz9
L9quozlunVv+IlYxhy3jzChZliXL3rCuw8ecwMxf/xojW0NBvANZvm/hlat0BuBB4+CE7gLfa1py
VMRmJ98Lu+x6/keyU1dXbMQUF/iHomCNUz9fxgcLwuvWZfNN2DffZJx+zn2zfcH9/imviBTUBTQZ
aJXGdWMul2PR3vZ1/iHPwIghQJt3VgpOr/lmxuG02yjNvzyZUpt1VTmDHEq9JXsFhGFQDHOEoHxD
5XE7XDitjfFZM5nDJhHKJGgyoGh01/YVmK5GO9dMByxG6EsQbY77bmHcenUMlFayAt3BPket01cP
igtJ2c/lDqPuqDxmn0ovwaSVeMtjNqbu8u/uhDLRyy0Va1OCqiMKcIImQRxND1tImnVX0G4MMGOS
2uECec4KIBuGNc9/uN+TAscK1ctMqhNk3v+zDNJ6d+nur2yZ6OZo1BGtFfKVerDA3H+hdq7hVPvK
7TW8nHnFXJ4DMdFflUuiZVkaqHEGTMqhN7X0+wyUYPqPqRVtffnO8Z4tHF+vj0Ei9O1NkChELCYH
+kG6TNHQSR/NKFV69Nn8hto8PW3nXIdBIkyD62FFG2RiSCXuRczOCbQtqNqbmLXkJW85y2Pri4Jg
pIqB/hg/HYqdKHxN68w9v4Nbt9RqA4/OunKQSbFyfSGQNo4H4Q7qajJ06LKfYSFGvHtqe+Oe30Ls
bFoKUQIBYojvcfvtRZ1MMYiZh4KqFTIaxdAwFkwKtDjkAbq6jVK/y/8w36FqkkFfeIwlYa7lZql1
y8fdDoXmbg8JPbRrOGC3N4DSpviBaoBUn89/tE23WFllYHowhVqKhSb0LUS4OGQYLj5vYPMYrwww
oGyFea6baI3zk2IXDl8LaxclYEg3QRlQWPeT/ueSP/QNh5cO3h5ownzVjQRRkzQkIsaP5iL+CEmO
C2EwL8Hm5S2GdWhUZYfhjD3IkcBpA6YeJVF3gtD9c37Rm7u6+g0MVsqRiXm/KQ4hGRndmm15Ieb3
5y1sQ//KBAOPRdJNGjQjfw830Q7Gp+ruG+o+1AleAdXKFgONjUKWnGi4ZqBotPjQK93FAuQzlED1
0WnGj9E246KVPQYYswns13E4IZevtXfQqb3T4/aGECHIQxAxLBPn6G3GDSdzLDQmHYnBVgYXJWZh
S2O+E8oewuC7rui9819tE01Wltgz3unzEGoD9ITQcQKl7hK66V3+7byRzcYOS9Z1zLchcoYS1cub
ukILahaZGHSXkSwqrsd/aPNw5kT7/AFCYh9lm1y174oscWoVXbPoVATjjl2hIqombYl5WsNe3NaW
dup+9nUQ5fASzpuHa2WK8cYyWdQ66irM4wzWV1Uev0dGwrnKXjeSURBB7zxSfGieejU/j8JtlEE/
wkArJeaDDT+BlBeEtVOvBbG/0jgRHrLQklE5djc9cWWWwY1aUlPZjEz0VdWd5Clm9sFqxA+12GU2
Jgof3uMnK2vMN+vx0jMKYsXIfoRBYziR5VIa7gnlkEp1SgtrxKMH3Cc8icHtPNvKMvMJ56q2QDU5
oNEHifn2I5obPBVPrhjdaiJXlu117yXzMRk4SbIubDCWgGZvkKbikVUdKtEzNUhTZF8hV0tGaJBG
l1L2mMxXinlXaA/CfDVBfOX8fsucr8uGLUsqpFIrDrjhzU7ZiaP0NVHSFPc8caFSdd3p7RCUoggq
ojYU7TyUkoORipiMrxWkTcKRcoiTy6KBWjwU1OUyu5gtqJv3yx6cea5spB/1aPiwFFCKQbvpVZPk
l1k3cFx0871z+nTsyH5SWqaeVghT2ib9Jk75ldWTvSbGXpMPOyFuPkF165smhJwblecyLGvbCD3q
ptYB0nQ+YNov0MVJ9iOECmhGiff22LyAVotkEDSG4gcIaZGVMCZf0zp7EP8RerA3myAesjhzXTxb
FO5WYbOQhI0pjziFxFoCqR57dyTh/0iSmk4tSl+iits0snkLrVZH/39lMatrrdMFjJf8Fvg0IBGC
0rzkiOAOx0MHjx3BP+/8vENoMNCWzMhvQOsTYRlSLI/ZteyM1/PVcDFZkAHqXShp1B9FO/a4qkqb
wctqtQzKEW0SBqEltFRvBslq1ANjZVzeFd7pYIBNmjVxXFIA23wIA2037HrfOHQBr9uBhyQMooWj
ACrlVgbblxlDz7p7qHoACogbnSFPH85/OfqTXwV/p/1jKdvUacH9WiUYH4uNna6hhqqoMvS7l0Av
RTB2I0XeZvLuvFHOPrL8bFIX15M24iKcZAyBN31gZqHiaIKMpjsZZKpKPHwrou6r0Hayc94053Sw
ml8teEvbqkJ+UKwrp04Gp61B8ITWo/NmtrfVNBFYSlSDiwkFCeZy0phEph+BosDpluqTVNdONeSB
rEKRXIPipNCqnGIDxZLX3/JklJ6V1cmHmvicKTRfJCWqnRY/F4V3zOnPPmeBQU6C2S6jKxvccX65
Lwu/8FLfREfa28a4eOthsHMURkscdTRN582vfn/BtEEp7CdOWqHff7l6T7//MZw4bSIDnyiuLSEE
EJ46jeic6u+XFz8H9i+33skWg5qjOE4RuMGwQEh0ysn/aFZq/EDbVarqFsPG0t9+PwYthSRTUhFB
qC+i9xWaDrqz7J7H8Hgwtv2ItU7LY+CyqzA1SiZ8v3d0wPE8k8VM0i9JuOAeoJ6JlRXov35eGS8z
y3FM9kk5YSaujCi1CWkfSwkl+T+f4H/phWy2LepHUdZKWKCX+ABWV5RNMP5wi1FNuxec/hsvJuJ9
rKOvrsCjLhe1mSF5dbxIf/eaGsFbGgg3K8jWyTGOlaqVLQMqv10nAUbQvEO75qvIDr32QGVcK4gg
4Xg/CAFN0CazbwXhBT9fSk/WGSA7vhBXvwCPa3QwQf83qJP7PMtdyzjkRWxXcuyevwi2q26rtTJ4
Mi1LNZch2kBfdPcpV79KYHwSte3L9fnUHUO11dIkQVJ7EGDh6oGONbq7q96eDQupHan/B1JCN9qi
X6qxeJMrkIrjLJZzCo8UhCvbGCYp57CC5rB4UHPbglTPgORmfT3u1R0PXrZv8tM6GXSZzErOqwb5
9aHCgN+sTu6EaZe0k+7PL4pnh0GWSpnBM6OhubwwhXvQakA8ogqsaOHERLzL4FgGX+1dm+hpOzY4
FNZOPozXyw6NIoenptM3tLhuv0ued+94RFfWGkFTopDguLfeQtB1qqIyS7n6m8ktPNADORI0Bw/Z
9AYqZJlGCWcO35EFYGUb5FsLuk/x2BPQMnxZXCMBg5FpRJz7UvYwQeobgeLNdo4Banknfk4viJNw
Ofy5+83EMlU2NUY/YFCIEjdgJsIp7yhNeHyd7spA+XLeiXgwIDOxjD6DJ3iMAOjxJW2JRZMvSNuc
6PLNlXCO2x4L5atNDtWinvWpKQIMgjkZ+dF2g91Kfwtvx6zIykzR5aKYi8cu98HFeOKpwk9o8/Ib
AjQOdB8lrVcWrTovc1CrV4F6RS+MNog0FxI9+g/iyX7h4qzsO/QJIkvCeTpsZ15PUC4ziCPXXR2m
Mb6hft96dQcadMmuQMF+nzkYWgQb5AIyNIdrlgOqR9LM1YIFIQ4FswUwyKDyPvELvK2QyHNUttum
TCIwP1uAcPOrSez+Nr2jPFb6TT/Y6S710HvI2VZOMMW29o9lLs7FnCDwACH5XEUBtEr+8l5iW2wE
aCxYXQovPW6hdfGrFiv6OSgaeNHhvyRDnrGVbeifSZqqJMK0SbvsFB+i4I85upUwYKbsTOhvyu2j
6GL2kX82OFc/29gfVVPVVIkIOnIIPksXZDeDhEa84PbIbiddTguk2LPySKgQKlbd4QimeLfkvvlF
/qJco+Lm6H58yCvOq4XnIBQQVtaQEY2TJumQ4hnuad855fI5j84cSGHZ95LKrElEogoSOY9VfVuk
4j5RjV2b8njHKUKcufkUBkFQKC26dkY3GYbHEqdNss+YltZ2kMZq7VIzR7cm4FSb0j+mKH35nFCY
GMYwx0iOauTI0zCQY8NuzUMeRrxTtuEWSHVgTl1ULVkGSdfLD0VGUP7p4jEXt/gRcnGGV1w+JXEj
Pu0Kxxqbb++rtlwaEHj7eu6BIuh22pHqYDhWUFEx9TfgMM8gxemVH6bSaCrpAoMbM0jc/pjjG5Jx
FXBKyBpOmaRAUYkJT+YBSblqxBkTD5iYcdIbFX2Oiid84LWObF1rLywxoUknoKOzk/DZoLIpHMDS
i8Dke9WCfR+JCAnk5M4dF0E27rQXNhkECaWuHDBp8J4sy0YgBFN0GhxUzVDYYLxSHGRNrXuCQCic
3TICy3nW7SaF+2Tn2GGTAnpcxvUotpALhdoV+ird+boN9C+Zk45u70o5Xu7VjbA3fpzHro1Afr08
NlOgQvFWaxosTxm0a1MZAk2qrgxrClJoNPYpjx7rX/zyeTvZPIGkJeloFVDysfI88tDCX7tlXHq9
Jv+QM9B2GVLQlkirZmEwFmnnnl/tBoC+WC1zKoq2bePQMNF3OPc/MDMw2R2EBuTeFB3NrL4bEP6B
DK95e97qVlD0wixzRMB4ppZJfjz6dD49dyd7TSnFPZJ0Ga8P/2mTmePRTSMURztQJYBGY3bGBzrl
FbqGJ9Qo49BGId6B3LgBXyyQuWNjNZQg3Y1pZnSsPyQZ5Kgb7TAK5cHs6jvOZtLNOrc4Jgk56ODJ
jhNa63saxgW4AXFyu+kxtYWBJRD4codxeTaZi1etEnQiQwPmiN2osO7oBOl47KkpQNPP50zYel6+
2FEGdoa6lK3EQGElHsQHcyD7meiuReS7XCMfqi75ZmW9J1uZn7UdCHu66ktTqFxQ2sbZZ0dikwpR
39WKnGPU889TsBz8YzMKpaqMfZuGYGki7T+4uD5E4rjDkBinF4WDAGzyAJdwX3alHgd9DnE5YUFH
ooEZMwsUpO6gDLqrR1nv4CYovfN+yzkix6zG6vpXEqBA1tE+g2HyM2NwIZQKmdochRwu0zvn/LPZ
gkaT57mt0FFMcxPJrgl0EOarbng3u5jr2IWWc35tPG9lswVRISaKRsBJkV6CxGQCdxWmWF3RF0qv
8iOXKw3AOY9s2mCWc1BXhQsSLTfQPrEeqRRJFiSX9QgaKejE73In+8xZI+8sMLgzDhiHLCpgAJ3q
npFge4Lw8ebvTz+bKlDDfkpNC/v5O1Z8Ym6g/Cz8OhLvSDBQA+7dqk0snLxMrg9m+ZlEuIo/kGi0
jSq/MioeLRXn47Epgli1tKZHTsLX9Jsy/UxK7nudZ4F+ytVZ67rMTC01Cn0a/La22LsR+BrUBDUQ
ysti7uKDVHKG6HiXPJskaCcVI69jQu8IesnTG+K/vOTZNAF6+OrRTOCP760McFdIt321rYgqoroo
jrOt9R7zwRfJVeurNqWoI0HoTF/OnzjeV2SimKGOSVqSIgQ/yu0S3WeQ5D5vYKtotb5kFSZsIZBV
wlQw5fUIKBHusvutAfCGI83BZDZJ0FmRphc1bCX5TzpxjjAQshtx/hPCpg458PNIR9A9Eyix2QKD
5HneE9wCEfSnkaJW3Gmn4TIYdsu1gtrKfLMcQDPsJI+Z2++km9ApgNWhV+3+cpsZgJGUWB4IZbmi
dEWkt5sgCfTGHTzJE3dNE5w3x3Gbo0DtykvnjpBhXMoUM+Tg+BTCa70yeEyivAuPpesvGklASuR4
GZjBol4WULs2j9n4Wb3ki29xgiOV5hZWa4rmeonNTEesovwUQA85l1+mjMfyyzNCPXhlpDaWvicl
Nk6vHozRzwjy7xOP6527cwyIJEqVmCq0d5EumD0LpZtxCuigWWhDbjnoBp7zUTaZV6cASSVLVxQN
DbvMtT1ZYjcXVSP4kuCS6l6tZzvrHurhU4I21iyEgn0yuLk+c7CF/tlzZumlu9pMSNYKAqbZUOOP
NceIvyqJpxQ/KrFxjIUzvftaLgPUjjRv9nuJzPlKBaRDyILrjnLWoRZ3/0RJ1kmU3dLVvGb26bX3
bjqytXG2A8wsFSJpEk4CSBRpnjr/nh2oSkdagmr7vZW3FxaZ270ZiSDNLbZ2glSGASCTROLQ6o15
kSDUTIqO8y2PdeczH/NV19doaiRMgN2/Gg7Ch4V4rYdxYnCvORAwdEiHBI3/llaD7Uvq9HVN5lha
VtfVoyyBr31uvpSqsQ+rBvQOUdHZY6T5jQKZ4En8BLZlJ8pH0IqYd+cBdfvIrn4Bc2RlQog4RIhs
aL4+Ng9Uxs24l3BkVdEtA8ww/qVB5uZvkgGDOjRf8i4Cpc3E7Gp5TBQQ6TV6AaypBCGO5KtedFiC
2Z8w10ebh3kTT5vPwJUxBo7MJW26BC0dQdiAvWRQocY+wFao2aHBs8X9cAwITZiFtJYODWLv2cfN
62O1MgaFhgnEhHE5oNEhlC5mIh+aQajsNORpSW+1/6zPPyvgqYyTZg0z5qey3B5NZ3LBqqvsMPsu
gt5W8DrEU1PhipVdfaI8wuLH4ecb0vmbz8HTci0GhUxR7NpJx6GgVMIyKOGiQ72jKfbE58mN8SDA
Yq5/wGvV1VFlvavvjnNzsWwgxmyaTTMgv2apH9N5tNO5c63wLkOXDAFb0fmjTj3wDLJaDLQMlTl3
qYWsd1wMdpH9EOLKFfp/QsiLjBh1KIl93h53KxloEXMNNAYjOBHjSzN4GfJzs4YUmc8tjgEWVViE
tCO0xHQ1g236FzPbH/Ru8Q48O2gFoY2CCPRpTfN1f69c8DLusBh4kYRO0Jr6nW65GdavzhsDL6Q0
u0ZT8OGyNLRDE83sjX/eN+hfeP25ECbKGA4VX+kDYW6YimFhmjciflMeivSDZua2qH1ui5tMi+yC
2/B2ZD87Z5LxkErHnJ6gQ/NRGCZwJzXg1DIMv45/iAhmbU0sUrtM5uspTD4nmXCdic2NmFS7GKG5
ZhW3omDeJea8s/TpBpKfl7GRXxCV+EZdL/ZkGanThOmubdNP9WJ9U7NJsYe6/hzN4xczLdBPPn1X
5eJHPLS9q0oAyzL8sYSJHY/Gj0JUQI9v7rpudq2+c8M5RYKo282l7nULsROVOF2YDzbJl32pVX4S
txeyph1CgmB6mgynX6C6Wgx+V9WlXUjN9VQPjqb9Y6aotsRcjuxtQD59PuZmTZU07JQGQdqfkwD/
yzk72WI8H3081TRTCsvf+bk/4pPcfsKcrDGur1q1kogxTjW9xrsPCFCuKWcNf5Z3+wp/NsQytwt9
0SxRBxoARUQbgXElAfNDPTh/zLbTSOD++HXONObmTNC7MIXpKnGFHhDB044trdAF5mdCtmOuk0Hm
+pTycZq7GMtqq2sd+ia1YiMdY/c5R2KDt31MpJ63WdQklLRYxNxeX9plndmyQVzO/vGWw9yZSTLV
c53nJwZqkIdjEs2Xdvp4mwWjH++K4Q1Nz7zlMVen0hLdqHrQI0OizVHgGrVdWby37HYwfvpWDCK2
tVjIs4g9HEAhbP5sHXMv/ERxb1/4/cIV+vqXl93JHAMaeaxHRUMQ++vJiHk+2dPn8CM4xrx2Una9
LrZ2o4uXsR5+QHnKVcXGjaHSm0xQnkwRn/TFbhh+zEnIGcXhnhEGYEge1nKHdCF9cVIy5bx0jtO3
hgONRg8qveKOVzXejvtOW8GgjDbVvawoUCSHTgwKN6KdCs0uar/ELbpnEclzvHg7OHo2xxKDThAx
nUPU4hGq0OTkqvPzjdxO26HmySADO4pV9pnRw7NA+2mX6Lfsv6T5l0HrcUkqNlSzOSvkHBedQZ0i
JNaUylhgUn7IimsJqkbDR84m0r9xJn7QGcSpBzOJVfR7HTm58D73O+RWHSqw3sFDymh33t52DGZB
aEs2QRZ49NpVUqs3CnBxUpoYDQFAPkDOh+f325f4yQKDbY1pxgtpmhTTp+hWRe1m+gxdZb/0yiDl
6En8y1PgZIvBsynXYy3X4BD0Wv1LBeBjpHwyxaCaUjaiXIKMwU/GSLAnXfP7NuK1If4LaJysMGBW
xyOIYxR4g3grOqJX6zeRp2uO5qGpzY/SL/xC7HbIfLLIwFRiNcVMMkQmQMb/JZbXzqUjmY/LArrE
qLSzqb9SJx5Q8byQASoTI4oYjVdDvwan3lA0joRU2HlH520l2/hgmHmllzp8473otNX1i6zG81ay
/Q8YBa3yaFSo5jyVJpJsEtum2Dpa+mXaGY7oQzc0MR1Sfov4remcLX3VFZGD3r6ccN1oNk1mgFYz
RAW/xwA2yC6lK6jguGb/wNnjbfA6rZgBr1GZc7BrYI9/D+3rLgR73ji0z/2iDLIMixmJXQqa9Hd/
0e0b7rQ+Bl+WWdTKjj6PaaNSAeIwzGyEaOBe0j1InKAZ8JcHg+2KKCDtl6Pvw4JsaekkjWZnNecC
4O4iAzHonqsFkIJQanY6r/FrDkW5ejs1O89LGIgpylQ3xBjR7u+n1p+0QvDuBHZYoszCzJjLX0+t
//ROYNsgEFeSuFXoDGGXzLuuAuX72LXvTEI9eyE7H1HX3WJOE/z+6Vn8x72H26+Tkz36PVcxglDr
kj7K0BnsD6ipJx5VKZUdK7TRE+SqbgzeZHfW9/xXHu/bsQ0RUz6GUt0fPeVPVYC221hPaM2OSsgG
WIzL9JefPKURlYOE1kPeeMu/pBpO+8mgSGdmaMHrFwh2krazTXWcHakUg6UenXyp7oaWHKxRPUA3
sbGN0bhED8ojScpmz0FrDpqxvRLaiJbysALtVq58RH7HxWy7J3iZ8pFKo85v+Z6ck892TGQWpUCc
AGdyUO9VD8OgkCa0Asq3yK/LbEfrp21mYKbB5ddFA44J1CkdyL8tOqzFvE3khLfsIMVsNYvcVcew
4k9FXTgLYtsgMmmOizZRKJuY6Dfg4ghlW6y47slZEdsIAcmfSevpM+4piH7iO3i/wtA6RGK7IIYm
rIswJb9lvv60w+oY5L1+XT37hMoEKBEmEzt5QqJK2FGpr9Jd9qj7qkG0Q2k99+mEuWVe62g4TDW7
cv8e0lQmaJkMiK5P7TN4/xYBeotKG+9qZ5XIo3kqk4SKfL3uXysPGIt0zwMK555QmSdRXqekT0tk
25W5Ocxi7Wpy65VF5pVgAzlvinczqEzUEhtdbuDh9R4mCd6xY3BEMIUG0oL4Yln+M1YmW1Uke8hH
5/yKOPE6K+wJfSFDKasSL/6ysoHBo/TxvIEtjrv1WWNTwR3mu6e8wGWqBuZso9lvB82RvXa9YIIg
RWW8hoi7d94m3Zozx43NC3dLAmIfE4iVdlfj/Gga14V62zXErcyvhfB43hjP3TUmThmUvjJDKrsN
Gb3WMw/mP08nWgNtpb8guc5bnsb5aKy0JAgJW6KaGKnO6/iCYCzRFswfcUxuagvslVABd6Umrmxt
Gm7wgR+UcYxtqR2vskHzenVAimz061I/5LqYgXgvDEQ5dXQrK+2pSVu7hs6plxnZfaMKoosUKgRc
9MXO2vmgLMaDVSloSO3Hq1oJ7ULvv8aGZX4qhHQntU1sW2N+iYTfRY8QwmiR48yRo7etVoHKWaa5
GD/Pf0Z9+j/F7KAQrMy9m+Sgj5vi9CY38iaIIu2wxK1uD5FybQzaBQGbePCX34yBw8YQhKmYcbj0
q+Mb2bj5XTlQUPL/8AYA3i69PF8BGj3uq2g2W6A9MQiIehoEX2l/K2iPYftgaLdC8tPUvod5ZEOl
hrNMDoZoDDRmSvTryUP7JfPJl+zIMzzQosuRN/vQEb+ID12KVDUHknmxJiuDhea/Iiaox6PRB2E6
2uJ8y+tb7/gmD4yUSzvNWygDlgkpiV60ABmipQheTU+TRLeVSg7+88wwCSOpT9pl7pDkV8zmNs8g
R1MJJvTlNQ5ZHw9T2Jy21gozlIbgn0yO4ZdOJv/Fz4FMVkulauVKGyRMCWEiyE9MzNgjtw3NaW+q
H9T5o1Vwmtw5O8nmtCVzwHh4jjwRWvgPFYmCNiQBeIb+Mk5m89pR3eVgk0fk9So1y41DuB+NARW9
jaUo1nHtKO1hJIlddyCQ7y7S6HsHVldh9PvSz7QHtTIdHSLWscG5y4+DAWfuPVa8qY3GOoZ+LUpe
jbY3KbVjXNWeAJZXZ251y9bryS1LeQda8x69qwvGog3rc5OmihPn9X0lVIc4UkVHT6GiIIqz7tVE
ubdSvbMlqcscLUotuxDV+1TWP+aL4E0xtLCXiDyIRuO1enlhoFlKE5a9Ji8dyDDAo8dBNM5TTmcQ
bVIasVriYxxr/rmqMs8aG+6NBZmJAWu0X3Fqjv2K4h2oeZ1cR78i5njPL493KhgYE/RKFCoNVDAF
hpHC7Loge0HmxSu8RTEgJoizhTZPYCVt7aHEcoNd7qQDHQniNwJsD3Wf8hvsdHwjL/kCAYkCdZi0
3U1us4DHEWwlmaN8lS1M0WiT29/FB4VTAKKH7cxZYAlkC8znmVqmoQhJFjvss11Xjn9pgm706krX
56rsRNojVYmJZySjU80/z/sDD1LY4Xt5XBDrdchcMPfA37D1rKN1g8EwRZ/aWC6RltUtTxvRS6qO
zozZ+/Pr4vi5Qf9/tXOLouj9MNFGWfLYL8GyfIn1z+dNcLeOQYoxRpU2q/EspLTT2cWya8CubYB0
WnHAeSKiEKGl387bpH/ynM8xcJEYVZSKR3HYSfekUseLFGPT1dXcLH8XiBgMUCA9HyPmoZUrOUV/
jV/rnxLj9vxquDvIAIUcTaUM6banaZu5QfSYulGARAXdQxOh49hxThSvdsXOAOiCIGBWGc/RrnFH
5AblBoRgNGqFOt73RnVrr9mHps2PzznxD8sEi1ZqqzMyeIs4fJsFL5p2S/W/WUE/MN5wJqdgzMEm
dgoAQUKuGi2Cn1i6lkM8pnKdEwrwvh3b6593RAOPG85x9L+nWQppB40PRzGOVTF+Eoa3JAY3VFEQ
JZXAVybIiGT4PprEwQzukhjQSCXovaItFS0Kx+a1J146qi1N7PoNaaXtXA96y0RV1nR0KtCE5Qqk
wrEYi0R6V65n+72k6DqwV4H6JpuGEZZuTDsaprae4jcRShxgOf+p2kJQ+HnvcpmhaMLxFVKd7LFJ
mWbss6qXQXtCYwDKVk1jALqXCqIAgcuRswmMK3PMVi5tkUsKBFl86LRIdp1nvQ1x1Vspa0LExSYH
HLc9BQxAho6Pp6rHXq3Vl9NGi7ToaqVB/+g9rrlz72abl37c9pOVNQaLof3SYPILmAVOr3q/4vQy
0YHIy/0cf/urL7eyxoByl7SZtERY2wzmXFT3P8lfJ39xVY8mMFTQnfuqj64uPlPpto+eLLOdDD3G
MmLNWMJ3Vdk38WRljPEYsy0qsdIRpEoQURDnyRZVXhDCM8GEb+2oK1DBQJ+E2ubQav4hTByY53kG
y9RAJBBvpA26nOgp0xBpP0nF6zv+CaOf/YxbsEQNApi9hUlGoJjuIR4AeQ1QeQT88dHtbO7quzAg
HGlRU2Y0K/2LMwXTKt5/wpmysknRZXWc63ERh5k2XPTzL/pty6QDiT54ea2btw3LbUaoK5tMKEe6
Ie7zGFf0bN4NlnZQpNoe5fdIYaqippiyCJU5A4I2L5cmWJ3VarSzg86wgo0Nle3oJ9WDo5rt9b30
5XxIt7mqkzl24KmqoKmRKxbUndvpXjWQOAYt8HXWyRYHgjfP1soQc3zDMO8jacG8WDnGDuJTQ+rd
80vZfliuTDDH1+g0WYnzHPE9OhH8aIdxcJp3TxzRDEL7erkCV2vocYzy1kXv1ZUrznqnyl1bFEFP
LAjXIDJUjQHtaXEhe+Ct/khmCd9uCAW7FjI84TGggIvuAh2CN0sDmca0mvecn0TX+erkr/aB/uT1
T2onoU3pbBCtti17WjelhXRiv6m2x7PGnP9iDDEgPGBY7XfygFqjYcNbQG0bQFdrY04+SfRo0XVM
YhzpMv9QupBrjTnzgy4LIWRt/ru5j9XKmKChJn2cGB1WRvfxv5mv0qAyRRUGdcyuv/SRJB+MXqXM
ejQLiiaTC/2S+kh/g+IU7+WxeROtbDEr6yol1S0VR38OBtC200ecE0bHR5yFNOSBeNH9AHbE3Gsy
hz9OuX1CT0tlEDWrU02QUB3zZ6u2xeqqLq7PHziOATY1H5d13xsE3KYIYMPpQ9Lenf/729HraQPZ
VHw7yJ0p9KDZfW/Oh56i1wjyvGVsLn4uxqY0GyBp0Sh2P98b4m2yBGnGqzVTLztnhwHPfEmNsca4
eVCrP0gOoXNUFxdlJ0vjd5mns7p9053WxKDiGMuJtojAKTWDdGCh2FYR2ZnBmdPZ7t5afSsGDpca
upN9kVLBe+Mhn8mDMnRXZi+4VU68RCb3qEV9jpb6hiztw1/6CQuO9TQ1JXoofRU1zOe5B+Vq8N7K
eL0N/qdNZWBkBE9sExmwaBGqlhA+UHYuwykGC/HKhOwx951K44RzLsOASd7kltqYx7NQAybXvDrc
/kaeLQY58lrSzbRCLLZuQPqbrLgu6hBbh/g2EPklII+RkkWGAVsy6b4voUScSu5ukly8RA+nGynJ
ZRgPQT2DkrBcvkE68uci6bspK6HFUh96aeKA2rEd9dVGr34Q40xSWw1yTqAolVf2XDvpPr60LqfH
OFC/YkoJzPjlnXXd+tIhQRnpUxE0rhaMrnU7QGD1cnY7SKhzb5LNM7z6TYy7lUKnV+ocQn7qkOwW
2SOw4VaRR1vJNbBW5z9F7Sp1Bh5Z4SYeruwyTqdoBvr1SZIEQiZeLAJ0K9om+TLOGlLGi0F2588x
b5WM21lLbcV6iVSMLD/KIMNQwFLFKSdvm1AlECLL0MhlB/HLsSJylw/QY5ow//VJDQ+CznEguiev
/edkgsHbWM6nAuSkoFKxDvKUeKRb7Eae7Wne6ZNfCpxN204U64amQz9Tk0Co+/IANTXi676BOlI5
3KF5xCVf9PvOlfxil6LVgOiYKNy/hQtrO0hcGWafHWY1JK1wRCQzoOR9T0xflLyPi0ibeLuyxVyY
s9W1aRNTvN2VeyqF8zQc/JSje18ea2WN+YToUAE1ENRy3oF/295y+noM/GVmX0ki7TboavOqHExH
6qugNi7lHHRm7U2XPJ4/Y9tZs9XaGHiL0WwQpvTmii/1AAKX9/kjzZqhB/mUNRs7YAr3xbgZDq8s
MyA2gohAHAo4KrrDMPse4NJ8pHIRqkc/p+B08149PqCO5rkX6DaWnXaafonV63CskkHoCkhF/G1B
ZTuMXS2cwbUsGSWMUMLye8PYzcD8ZJCtNE9D2E6FCv+tdOKLYFqwJN7bhnMg2aLy2FidHKrHNdED
uZbGeUPpnB7v15j6/O1YLdJeA7OsAdqP34RY5k9axGldFHEUJ/VK528Bhy03m5CLkNN5BTh/NCLD
Wx8DONLQ57lBcDSe+d6hNGSD8L13j3zvb8ie80wywDNMlal0AyQc/luqy5VXMsgThf2SiSUW+d5j
sH3Zn7yGAZzQIEbfS5gGstQ6kOIwkEj+IQl52tW808YAi5gIqtRTEYJB+j6JrSdosX8etDnIaTAA
IqVRlELKAVTgRW3HaaU+mFJCbG0oRyderCAypNBeihgcmEN2d942Z3VsHbqaMC+iGDXyfANBQ2yT
/VPI8bsYCk6uwRYYm6In00RlKt6VA+K4Plt0Nlq5SCw6Rf7/5IhsCXrSWr2qBiSbTTO5C1vrslHS
KyVOnPOfinPDmQyKWKHepxUVuRkwB433sFdIj7mVBkur2OctbVfAVh+MQY+qgzr0SE39fiFmEAt7
szIa57IxGeRoxSmSYjq1RJvPBgG01Mv15LR7lBXdyB154M/BDZPBDamw6qxCItmvhEvDKOwIlEVt
yOtR5MXPJoMbAui206TAc+cdDZmbL/rV92IQJFMWLRxrYO/v70UlVN82UsQBK7ay0vaRmhcLLpYB
VJKlTxWZm73MF5nnLIklizM0dD9G9IZeCaeal8oBoy5vqPZxXJCli1uyupVLekP3hz8X0uE4IPtK
zZJEs9JYxt2sXojC3ZD/752MQSePYFniIhFTEp0JSrr3guCmXxiqqmiWikif5VEjcTRN2ZyByzCq
7uOwLe1aUQIpi65rpXfqdAgQJTdOvYCJk4NWm66yMs2ctAGAn0eU+v3Pq8/bZeGVLeakYSK+UssQ
DX202a72q2D8oF1bV5JTevNOc6UbidMptnlBPxuUxP9j7cqW28aV6BexigtIgq8gKUrymjixk7yw
Jstw33d+/T2QnVhBFMH23Kl5mKqpcotAo7vROH2O+vu9pgNBb9VwJuhKv5mryi3yRpJXTj8wHpkQ
Wgzl1FRVlSL+4ubmceocztEa4MbG7CJYfe3qBRiLk0n6yCY/kEfXta6E73b9obvAH2oilvicootF
L3tfO3m+j8zxn3NkzprLnMwxoCu/Nxhepg5wOvQfWRMyNbJLAalXfNzYHPQDufjd0Hhv1w8k6pE1
IVkXk2XbkwFlh0fORPAvudlHDU1LFTortWvvzh83nh7/uKwdmROytW2NwJGFJR43IFjaUNVDyc3W
PGRVdF0akcQ5TxY9R9aEZE0dUx/nGHEMcwa+bf4TVxXrrcm3Khn99F92zaa25mgAqIlDBWEG2oR6
+TVB8axD/oIb7+lT/WxLWMTZWQor7hGytDt93U2+AlJksgQYVvrOX5lr/Uqe5E6mHfvZprCUoUPU
pQeTbmB3zcyqsfzRGlbFhmTNZRH55OmmVMM8nEE1U9Sly4hTKjM9LKVHg9eRQpzeN8dUTc1GQjNU
wf+RXoyuU55emF8HPpLa+mPfhgkMj0CbHhdaL3w64ZH9j4N29F3CfhVGVKaJieFHG4DuKyvOWtag
GC4NhQ1zEvpOuT6MVVWzvIyDMk9l5PYnbwGajdjiaGBLt8VdzAuFZKEBOBLPq49d2UcBpzdDIAxd
o7qlmg7+FUJ0OFJnskc+PpsDXYgBHQ8ir5E3+5X3ggN4KiEcWxNCdFePZZ2mgEHnuyJxgWnZZq6d
B6BH9sjlsu1IcD5q8hpE3Mxje4KTavqCueMKMKuiyryqWTzSXE09RGzzy0zFaew72Rk8FWKOLQqu
arbqTKEYiueWKytQoRQKvemM5/TFLZ9Ev6Sd9VPn/tim4LJzrFtRaWMP/38D8cfmhMIv7cmkLZyB
Ygz3SYHnxU9ddzXjGev83slWUqj5hmK2s0bFTS63b/TOYUlTeOctnArNzx9iiUWeaRr6vNIpDbT1
enVWVncpC5uH80bOf4alCmVeBkR50a+ogQCrZau9SeH45y2cDI/H38FP3VGZRfU5UykfgX9DJX7e
16A1+butCNN+bWjic8iVPV1QIMJyj+46CJxD1A63xD6QVT7Sz+MrfPR5S5dGRprDER7d+yfM9SX4
s1N1z/FKCvHCLOp4pDnqbwzlsWyiN5am++mw+FQ3v0p2je/K32MT3oN//6zMUNOwSJ/Qu/8XiNbx
lwkxgka9Xs0cK/wEdYugRK+NLy2OZd8mhAhq9mvWvpkLS2ZNiBTT/NNBCgRZ6D0ZS8JAXnBhB7pn
Ww/yl1O+WGe27gDbOfLIZO61xFwwias5+tZKc2Y7ELBT0mA271ZDpiMgOwCH/39kbim0MWqVwzXq
1XxRp271R35yqE6ObK06zU0TXZmgxat317H1gn6gd5qrM+srAKaSMyCzJkaTdKkHreWpZGCP1ElK
x0ZwCL4Z7XP8bUIgUdslyuoZ6/iGOCn7MiGSjNSas6KGrTeUrDJbQiRpNHXUdOtNtiQp8/AQfuQe
41oWWrXYyiainwp0cMvZj5dPEq+Q5JiDjNCRkbpU17JJhhTdHg2v6J3LRTPs69G1g9InX2XYkpMV
97FfCPGjnkkTFwZ8nrwbMV++6SD7lS5s8Fa/8JI7ab0mCR/ipEsatVBnLKD0xNueqze9f5yx+Q0t
gBkb+RSi7EtF7s5msmY6cDr4ftN7xqZzQRii+GvAxcSjaTNsz+8kX7gzcVJk67S0ZpxITJVNvOt3
XdBf8Okh+RVb+llCGBnHqtHnCRto3mgbTgGk7h4x6sUmkXOQStxTnIWZxjBrIc7xsx55LbvXSaTD
kXuKYL4atLVjyZMpGoWcaAV9QmNbuIdJhNU/gKz98/smXVAhorSp0Q9me7hRPN5BX/VQL8nfulCb
5BkuMNmCAi+9VDGPq88u9BgAACQbc2ZyLhJJkSdqljqr3loVONo2Yxdv1YYYbDEBQUyUm4IUwX9c
SSG2KBjgb2NO6Z/jCBTr75JUEHob/+PWiWyd6Da1ijMiQvMk9+qyUrJ1ImknxKjGRePPbdzaAgjZ
zPgQGh+ZlZddkqvUgZ/kKC8ohZPaaYpPU8x/5szB4E/s/bftEqk5CYTwUNjh+s7TNm++PDr+yx71
ZCdbJOcMa4wyaBpWj1P1KZQl+8yNEwC2uGRZvX/JBLwkeBlCXWLOEe003pLnJjMTJp8wYtykxfVm
ieQpRRZMREJOK+pK5ICnsuvVHin7QCGYJNNqjEaOA0eu+GgIGGs5/Wd0OXkhO4h2SEdmZWdAuOyk
Jg2TguL7eFJd/NIbsuBnUtV0aVKVXQdEbk4DszZrQuCjr78Pn6T8Oco9IjmnDqLv1NEwlKvnJUbg
Fj+JPww09rTMiNnaLZeGlV4ocRcz3Zwv5qkvWMipEqG5M2nje40srLYGtpqdV+SDvzSpW9WLF3ZZ
EOrjTR+DnYMo160yd6y15q+rpu9HLV5ZWmTb2uwvzDbZpmCll908Tpcmpo4RbkN3MB75++1brY1m
TEBlHIyfqn/0vbHhKTUK0nvlXbfJgh7VX3LLNchxM5GCNk8X7L+Mi/fHNprXqrDf1NH4i7c82+K/
5ShoZm2zZJGOauXxIrJe/JQOTuQUwLLv4iflyJYDcahJiXASXu+ZJ8X1DP35u4Sar4urpzGmyaWO
T/bzjmNt18pHl83rIDG5L7cmBJ9p7dWB6XZ8Fk2Wa08npOffIFwo8wYUbSmxUMjzyWEebhBRO54z
vLS6dYL1JW+4skUWIninKF2im+C+e8OGSkKbSJprR0ndKxacR3lCiPN0aLGQgUFaTnAmsya4jxYn
oHtc4D583hbpcAUctWh2/HVgvn5BZjq9fT/fPiyRNreuyVDTDDGg1WO3bS8y8u+byoknB4HsrXD4
wjRUUlXFF/0fy4lna8L6LcuE8SLj0AcGUcTm68/hAVD4vIB04y/Vy7M54QQaGF2ZqYUo9hPs+lp5
LKlF4bw5MaTvzORX3DymiH8J8y8/SX9eX58/UDhpQzw1esUTbZ/k3hpfhuHG6jtP4iNnzzN8RLhr
6dbU2yuB0CqHXJFuY7nrll4WOzTTyVYG2Jd9klAd1XPuoBLDJwEE1a53uvZDCoLif+Lcqgnl0BBb
47Ig4wRKpfvQ4fJy0MIm450TxW4iZbKUrZ6Qx5vWNHMle1PKkbnfHxMASW/HWvzL/Y4v/i9xP6k9
IXrkA4gw+oWLJiUP4wqJISVjmX7XFyknf2dmHqCX4zfh+9kYg6SffVOffIl3no6Rv86AOCRg1ouK
tz7cuSb3Ueeo6L8ADuUuN7Pfu/2IuSStlx2J04ng2agQWWbw6jnmAC990x329I3h2ZoQVag2xtkU
8jNxdSTw9ah+Cily+djpoaFx5oiI/HRDqa913htlQL9AGnhMmANqZIfRayzzPr4FKxnX1akCy1Nq
N6oYjQDTIjkEkij4SAyf6z3L8LmSY2sLYShS0qSLE1C+FRiGjAiLbYNNVRnETQF9gXuJW8l2WIhD
GFm2FrODWy2Wd5DduOAPUpHmOcEcyMekZF4sxKSoSFWgFdGIzOxb0jZs1KXTpDIvEgJRYWZ50Ze4
d6bQlgcazLnstw1w1Oh4xgvGaRwvmyUkt3+5Wf/yXHGMYAGoKqkj+FHv2Q4a18meelBnMd+Bv8av
A7Vgkm2TfKQ4UhCHdjOroQFpOkQDqvgcigkEzAyuddMtVIhYy9zyfJ1PHXGuIA+zerQ4uAFk3xto
uX5ui6Vxc1RtRjfve2O8csLEhce+Dwn9N5y07arWO7str/OyuHWa5rLW629dWMc+huh9Q8+9NiUd
iwFtki2PxKvFkQSqAXwVmvitVboffNwGLhoAOmm7N/acrEuWzCVHVhxNSIY2o4WOy3mk18zuosuI
7vVmp9QbI6cSKgJJ4UCFWiinowrVRQTJYfzYW7vB/tqYktcCqTsLIUhF0RB1Bq5Tbwn7/MificHi
PILeNWHo8Eezstavk0S/Wxpt3y7OVWxbLqmd/VCWb5nI+XVnhS8LYWji4smODptvpOGTFEci/ZNq
JeMMnVzwoTtf8SK/10KLQSwkAIc+U8bajbPCi7PEbZwcJ0iGEOfbdWaFxZkFlXZ5OWXA49bLw0ry
TTaAXjO8MlfJskqCuzizMEXVarUackmtgs+A3ESmFNUlOdjioEKiTdkEDPrbChLZ9wjVT69US6lS
cIv0Uc6cxHH7mHjnA7lsa/hPOGrUZHk9OCaXawG2KtXue9NmVt65Sxu75w1JwoYjhI2apEmc8ZIZ
9C8x2L2r1qeGFAAl2x4hcJj9z/c/npbK2yEoAuuO58AW1Vtzcf6TZGFKnLkwykx3UopMz7tcr2bE
kpxhUbt+mPMsXPiN7fU9tfO9Quo4Qg1DrG4iefTk5q/D9J51DPRfhQGLmCjAEdpWESTNv4aaeZP2
QGyZY5w9STAiXKBigwCYXcWQluruyXTXh/cSVzhbD8EAd8yjc9RMq+WsCULP4+a8tiFxfoNgTwgN
mZolXcQvRo+9v9eA5WVrJ4SIMU/VWuG+gCID1SxxGxkBtMyCEBvyOF8UA+i+QIvex5hmwH965/dH
ZkGIC3PdW4mawcnmWrmpkuyiVyVl0QHw8tckhx0RLjLJWuSptvKeW+TzFrCmQw2Y8yw6brruogrQ
X+RasJH1urT+Ox+JYFyoJ4qG6E27cJWL7f9JreBX9eKoB86UI2cnI3TasgmxnDufefnc/uDkJFKQ
zNmYDmvCwoYRyveZ096+qXUqsyaspGNlOckbWAsdH7jWdgcxho3lxcM/ThBevJEp4HgxhVBbKVFh
qh0M8klBhT2piptXL1ZgkTmLiDrqDWN07PSNC3r2auKAFuj3wDg2arroURYFWZ+yKMtY0URurtwv
3WVevT9/ymVRUYQZIfsXWdq8KUVK0pZIudvrimF2Ds6A3n7rNNVN2i9OuwTnP0hmRAi9arbMoDbh
zmjiRSvdKiDDzSpJbJT6gxB+QzwhdW2Mhg+/bXES68wNtza4TV80Z3K24oRDCKF4XIvSji3s0YhJ
R+L44Y8ZvCOQKqwC0zfSB3UTuZlX15eyS7IkB4jgoohEup7M/HaQfy6iglH6+fxuyb5MCB39vFS5
poBsCNSlumcokGaw+s06ht97bf163tb5ljCWUQgb0TJGFn3WPjwuOPi2/dcoLKKJLGqOeglZnsMD
YHLx8/X4heyvkqghoolMc8lSmsBJOPCzwHNSml/F+m3nohV6yTVJGvUBin5u7iaJLJFL/EQEF0Vx
iP5dhhFjtTP/wSD1t8TWRjaOluLGFJ6aOuZNbUzv5zDxLVJ6S5fZrGqsvbHo6ybNjJJJ9vps5e+o
IhYpS5pY1yvcM55m8Q2clfLi8DDUBzKopiwciFgkNRyMaOUPKW/Jt5IzI6KQrDBpVFKgMIuzL+aA
eSxr9Ip+YjUxd5JVlGR2EX009VXXL+RwWztGdPHpQTkCQuZEQtGSTibeEmwsohNd2wUGdCMpZF62
dEK4iewZ0WyMk6Bpi9K3aNu6oQkkdmV1i5vlcepZda57YFa4XJrmdh7nhll2d7cmy3td0zK/W+vB
m6dSwZx59F9XW4hPllP1udEgXvCkMl1jVucgu/wyPKAsGoropMIwy7jgQtq9N/mdtrPcdJMEVXmz
bDRf3dLkRtbml2ywCIgYzcEERhCNk6TO2DLtSC1jh5RVM3+IB1v5THSunXEYY3/Ue8AYu7rJt+pW
GuAlIVfEQCjqtMwQERD1Hgwvw1tCvvxHvYejCliUDAaCTDHzGpZJsPhAk3Uu3VXfCKhe+2Bapans
AJM+c1MTZYPDrEl7u4E+eYGT8pDQNd0N2fiPMyvfQaG1eKVm6oza/c0UVx8nvLyyKm2uqFN+KIyp
Y30+AMRrjLtoaG/tyrQ8ujgTM1rFcp3FuuzU5V3R09g1ge1ipIzfk0H7IQlmkpQgahHPdpR3KV+z
dlPuQsW3kBnLC2Ovm34fyConWUoQ1YhDvTU6jdehb0kJh+T+x/4Aa2gYDlUxvC7ETqNvZ1UzuT84
2SZRgMqOmu2czltCq31XJRwKiLjlXEMw0O8S+kGpbS8uu3cdnTe0sy+SvviQ6P3OzgBHJCrYCjRj
r/TKZs5TLy7aB2cGxSqN4sKfZguStX24K1cDgjFqfOuYY+IbpBiC81vGA965rxLC9aSuw2BaIRg9
+h2NsUmVAhTEdugTNoBUIdK+LZVsrvV0XDxaSiEKj9ZSIAxTfrQMSEJC7ieEBLhR3s6QFuSgRid+
E8j3l0lb7Of1UdjXcR1HAQn6XUz34c7+yCG3tQ0ttDJYU//8up68Ix3ZEy6YgKTmhBZRFIR41nBs
plYf1baVGDnJ0QKJpieftMX+XpYnldUMoC0urXlvdP0PUC6/KybtY6jk83U1xB2D9tC9SoeP+jp+
1czp0tSSXacV3qCZD6OjfD7/2aezw9EvEjqAuWYO9Zygmx5elSD5XLfLTbGL3NYt3yR6e/zxPBce
9XtiJaqjSAWaFwLKLI2upnDTOpGsyj3ZQj36IL7RR1YWzUmTRW0VvHZAkm28HG+4HpvjRp2vb9p9
7MvQtycz3pFB4SYKELPZzgr2tF3VllElM/3FCf2qqSYGwQ+dzbP2pieDI5tCbMNDXG2ULT5SHT1O
pv5aqQnZogpRJ1u1wZ7zJAKmbDyGpFc7nH48ebqp+x/9Ugg5adzl+mzDWQ7zxY9VyzoCzvEilaqT
Rf3zeooA6oaATN0MkSuMHhO/mjekKVN8PvGr+ab18AJs6snMe2RRiDc6talhtqjKeGH7f3gaOTLF
P/7oRCiNBpnbCqaK6BMpdnHTMCKNn7JAcsghR1YQyJq65WxJQOBw7nuus4SB8JfhbyTR+sDvdWSM
tGOklBUCyALm7HqZ3Em/BPpWEktOXo2OFk4IJa1uL5FNoLilpitSfM26Mfao9WEaZOdZcr7EVjjY
1Jq6sLF4j+RP9giWj9AzrgZkPFV/AWRMktJtsR2ejkU/lvmgbKq19BojaK1tNuRuNAdDlrJJ+abS
L9QIEi33E9wG83x3/oDL1laIKMWKB89eV8vAcZpdpre1Z+Ot0CeFWm3TTpdJm/E/9/eyCdxQv58B
Wsbjgn6a8ngJCu8J2FT4JHA3+ZU7MsIWeqDayiJP3pw/ecl79iOxU27Njt6nHMq1lPfpsJt7KdOn
ZDX/aI9Pg5YTFfGZc8rnzrdyA6fdVbtl3GNTuQC0zjnE0kA2siD7NCG2qDSudX2F45rNu8b5twhl
9YnkZIgNcgfD6JFODieDgymT5elkPCkKy8GUp28pR7sllClhu85WnyFcDntrv2g3fC0bT9+M5B1f
xG57/iBIygdxGldLUmfCTYQryt8tZuH3479JvvhLW7pj+P68rZO8h0clmNg1t9UZhAw6qurJ1QAM
z71uCegOZCugZ8Kz7PhR8YqvEpunCLCObQq1ytpmtdoaKWoHKI/Z1jYhy1USfsuXha1tAeGxgCbx
phi/n7crSRHiVG7XgVJjIDjxiV27qlEzfUr9Wbk/b0WW9sQGOpiwIKYGfkys6OTPl+Vm3o7u4C2X
+V56f5bUDGLz3ByntTHrAwGzFTw2wx5HY+WNR8nqiZ3zPFcNzVIVPon0mdgfo3lTEYnKhywFiR3y
zrGKyQzbgyIelxjQPmQ+pwvTyGb1KR5Jpc0piSuKHfCCxl3R0Q6w3fJaye1NNDmQGH4AssxVQ+0K
VMm+CaIGWn847yWSKCn2wi2iFBpdMAyu4glATQa3VA1JGJGFLbEFHln12GohLrCc+hOSvJlPd2hK
cGnGajOEb9PkNQwTnRXHJEQViRbzPK6ikcPxOMxdYU+ROTq8q7ysZuHJ5M8k/myRZ8Gjqg/SRO1I
QrBNDHtORwhJTW+5hW4KXhjlFfrpE/BsTAhbA0ZIF70HFoLS23S2gVCF/IUj5eKRfZNQB0GDJpwS
chAtB6VFBh1l63J2FYAEaoDy38SafbxpQh20EmOxrQn99EXbT+ZdA9I6LZNE/NPe/mvlxLGWAeCY
KW7x6lYOsWeorZu2bwKqP/ueKGyxpmieZiMqqrd0EiWe8MfISpfq5VAgThWhHzYxU+Z/22z23hIi
nheN10FHvj2QIZ+0wbE38aC5GnCTc9FJcK2HW+yZ82PzjTuyYdmqM4U1phYeVy2Cvi8uuC+YvJR5
AF/RI0PZoDnT6mB7FMg4ua1p7OZqnmUtAsnRESdMungCT1eupkG+666nq9gb2bThSqLdnSJnaZFZ
E+LBYuSLHZZYPDyjLJincQ4TJocbLt2+oAyVraEQGNDjnZKhxltUk3ucWwEjyKlXuHp5yfmsdC8a
LuRp/y9Z5NkNhfgQj0mU9ARWeTmTXaQelKzBfcPZI8pA2Zz3eZm1P+ZNmojONgTFfjEdvI4+6C/l
76+vE8dN9NUpspxLVTpb1bUZ5+N4HzELw5Eve749Xds/2+M+dXQOwrVeW1Ii2loz8XpzN+l3ZXrV
L1+rcGX/cS2FABKaUObQEwvfhstmUCvJlwY6FhDlCazKus8ggu21Q7jtSfI5zsJ9r7cXQ9V+Pf8r
Tt9Dnz9YiDBLv9KyMrGhoV4xrfqYOZc5jVySydAVktMojo8Y9tx3PefImPZkT4uH0pu30UEkdu7u
X8AZefoa+vxhQulBx7yaM47nW96tm0IPNC/dhB5Oor1dfc4FIK1VZV8oxJuwjhRaOU2KK/3kcwio
YjNQ6TIn6IP4iyF5b5FtnBBtNGqthcJPYlfsnaj07W5gZvNJmWRl6uk7zPNCCgGmT7qGRvrhCL6a
e1CyhOLASBGvWU7bg63XQzVkwUwcG6knUjpQOD00QPkIonr1NILICePlw1pSe/zrj4JLGqqQkZlQ
Zv2ht/KiylESy0Ri52aeiyZzsJhV9CFXI3dYCqbGtacWKlPyjJ0PJH+5HP7yE1H5IqW0MEbOGPao
Fvv77aJ3X6BlIEm44mgJtYsx7DOsZ96AfENFigdlxG/kG/LOoCwjOUJcmQeyKJYxpmgf8HHoGBPQ
t3RnXHHhnKU/jHnG4+4/rq0QWoihdmoWPsFcTOcJ5qLMTzCXjkhhLif1L4/uHeLUiTLHrc6Zi/Gd
fGU7NtSYOfc0zClvbb/aNd+L3jUHL83kF1VZGBBCTm70cTfPiG1W7lv74d28bau9DUnvyqOr94K3
q/PJ4g+xj8pYVKdMD777SBnFozcoo556li9obJyPqtCi/D0WxOhvr3BgwIjH48cXdfOi0pQv2N/v
EZr4io0RFc2aKBZ0AcMEJss/QKzRZId9dbt6U7gA3bTbCap/Lxp3l0Q+TZxaId06KlOCUMTfzl5L
AHY+M2qqUNIM5dyXI1x3Y6qVh1nHvHSA0v4Y25Mk5MkMCZcmvLSsdOC1G+Q3XbSgmdkPbqgCKUQe
JAHg/InQRKpou6UhVUB/B1J5si8Wb70gvZe41U73nHj/gmuFzD+FiDPkpjMvoAp59M/H1+oXS6mc
v69r4hRL1TRNG6sqRsEMwtJwcHUlZMSSPCmdTxeaSPgV6wRHTgHpKo66C56cy2YqJVXu4WHozEET
n6WTWKkmNcU8/uRW9zNU1FANbpL39SbyR5ZcVrtwl1w2l2STeYkne9o5fcyITogGYLhKxaBSV0ua
FRqO2bDnYYzzCeJRsvUnbxrdYiPlZT+5okf2uNceFTTRpDc9pMM5NchjLMltPkOgepywCcgKkAlS
+8P5o3BAP/6xxEdGhWuTY+kFTUe0hCOrmpmSLY2ndd0/yWQ8VG2+1Ur7R5IMV709rayi9d1oaRf6
Uj0MRn9fWXnhhWZx3Qz0inTxnTKRjZaMflmbd3Wd+zXRgNNq/XgI8cZY5Z8129wMfX0V1tVVEc23
iaNtJ+gJD0WZsMzQt6WTXiZGcVG30yZdKPG60XCV0n6IcOlopikDtUf59fwanKzsjpZAiHAGJVMz
Vej1a+PiUrq4+QLIDA2DygHbxCBDsEn9Sgh0qtWEpCqwz53f7uBVfLotmz91HpffKoNKkwrZyDxL
qLKKMIakwWgCi793WOyCNpUfoJ7F2SFLrVfpfjQkCuMnw/nRqgohr1rtogT/P8rJKGtdiH/viFm7
rdV6XWvIcsfpZ6gja8L9rY4yaDlVh6eh18JJTtesR7aEeqqbIlMx+BVucsMfCz+r3YcS92HTHxcE
BzOB6pE0GJ2sqZ6NiqGQtFlfL1xIcG22VpBs4wlBEHqWo4fHNg+lcivFq57MI0cmhaKqaetGp9BQ
3sTKJtVvY0d3p9hwzx++A7vzmQB0OC1HUQ8MOXG6VgDgTS1AOSkxb50505gd2bf6MPTbobRaVFUW
HLfoFwYBrfd9239rB2fGM5JT3JXL5DeJ6YNSY6/Hw3VNW6yG5XxsnebduEYfceP2W5I0LItGSc0i
87vDNe7o15My18uxP+QIztcL+OAtZ8p+yQTn6Wx4tB9CnEp7rVBpjxMFYXRvSj7VUc2WGTeIdXEj
hGfdfGislAGI7Zv2td6i0XZvVvehvR/rG6e4x7QzQ1JjdR6c30PpKggRzYwtQtJRfZzg5wUp5yzm
LcUXTFDJDoIQy1rFqMMsx0EIka4uyP6xmFqDxEFriG7kkH5JIBORQlkyklyHowWdtre6hEVNydrw
LopksxCyxCDy9Dv50DvQ+XjEh5uXP+kG+fuenAjodIfhyJ2EMBaPtW4V0SFkHtF0qTdPtzQ5T7gk
nogwoJ6Ea9ryGK3MmxGKtal2tRSf/psrikigsB6qaGhg5ICbxNQxRAuhpvPCaY+Tdb0DgL1mqo4F
0MzvJVs9WVGr/h+7eQSihNQhhqYRESgT2ikZ1cICGbC1WzAZj3MGIuYyBRkSp/h6E9qCaMR0bAOM
WKaI7BhHszI7A6IsryfKOFWf4MMMoumEgrtCWMbIzuoQzAVlkJnNVjfGzZjo9+cd46QJYpoYydJs
CMEJJqqopFWhq8DT9xvQf3i5QvzzFk4eKOLYqqXaOrENkZyUhrYzrKvDQcLlrijv+Hyh7S6bdf6o
s9bF7UWSO0/GXVNVCUguHWra4hatbRSroFWKg3gXBoU/b8OtuU8ZmLmYzBYvoMQ0bar4KgpNSf0P
WUnc9nJiJHYUGNbHBDD9VUm9KMMwxJdZ/9eJ371hLU2D6o5ONNXGP78fLL3FM3A0Ah7JBWq71s0h
0eyAucdXAiVCW3DYDlKp61OZBQ6iGpahQoeKCAGxq6hRRmEFUtIDb+HroXanMotpUkeF2pUBkUkh
bYZ5Y9GmTu2NXajuoFcfEkv/pLb0ul70b+cXFIKipzbQMm2Ku6xGbDFU5UYSz6ne0o1Cr7TeKlgR
2zEz1Hezo12qZf21zx2vmzAEUeZX+jSyaARpd6p7ffcujDWWmyTo4qxk09xnbOpVFnU2M/rxPTG/
r0u20WrDje2bJl1dxClQkmvBUPxTaTep0YCn6Js9/dD7fquWtr/U1ibplAD5R2d9r7Ys7P5pSp2l
s7rXLM2LG8Ul5qdRe4950/elwxkcp2m3mHdtDG4+Qwm64lolipdH+oXVf9AL3AwnNTc3dpnuNEI3
UZGBJ2HeNvihY37TDjbkJpd9NX1rja+xkuzbMGeJhvMZOWC4K/ako6xtWj8qwMbcQ1AUQxqGnf+L
wOjGhXqlTddpG+2snGzj/EpbGy+2hpZhLsCN155Fdj+zsM83QzP5rZG7lbV4eZ99buvsspr1BzVW
3RDqeBh8K1ismX5jQ2x5VFDFpNlu6Tq8KPQx5icqdzaq7WSm70oNJC4L/qzxrqoif+gLrxxtXEmt
7WQpDySp/LDtQ7dbvpsp3ZCm9yu+u7M1sXnCINbaXmuAeFl1wlQFNWO4vieogfNkCHJ7Ccq+DWp8
agKCr7QuArMevuUxH9ozgAfLvKGlQWWNnxV1dCFMzaKp9p0eb+LNuqHDPRKit7QZ5Dxn5PLLYpre
mUYbs2jJvFCxL7JxvRrbiVXzeg3so+/U27kxPlaxfmdY5q1pqiBkiNySc9tjXtmO/7WnkvXawiKi
f9Dz2AtrgMCj70qeogmo+6bWYZCNst4GbysIGoluu3pXe33rMD1fNrHxJTM+zVXuWhWegKfOVdbr
Jfu8GuQKurGXCooO0OmysbPcYXpIR7THnJqltGToqfo4jt4cma6ZThfELrDrDQtzleXGVwWYPBp9
GRXiFtXH3Pw2TeYm1wevINPG1m5s6niogndJn1zQVL8M8yxyK5pepua3cbrNa/pN5Ymn/qQ5zcac
jO2iaO/LqLoAzeC3RNE/o9fQ++Nq7dQofpiha7gY47auY2bWJTayNje9js5E/C606025XJnF4Mdx
FQzox5hZwpJ+cjscyGUcfCtM76PYcpf4Nimd7dgOgMPVOGT2+6RqvpZ1dt33nd8b8c7MsmBQ60ur
t65atb1Gary2h/Wd2VGvzZzP2VTFzFmnHotOcNqmbbnghTQdAj2eXKMwPNNc36lrctFpIAdz9MB0
wttEjW7CefKG0IDj3QNzeLOW66UC7v+xiXdpTSF09d6IvzfoHWrZJ5CZMMvp3VWd/XbJHoh1n9Jo
QNMyLUEBXzyEw+J2s/reVolbKj/WavH1sWHIG+44OR7VP9VonbGymG4aPYHwZM3mNN+TmXrOoDIn
ir6P6CiH45eYfB7WanCXYWJlCaU5I9n37edOBU+HNuwKPd7PIeYAJsPP7dyNOyxV5M5Ud21lYcmq
3+OV0wuHLzXISK21xa1LdaHDzCC20FsRM2aV1ase5Ml1mJlu4oTMIMa7kYvGN0rKGuQtBfN1jd75
EMN11cRkg/auXf516pKFZYTbXfux6tUvONl42Z/9LqOYumy/0yX3Kkv9YK/Kt3HML+G6uwzKx3GK
sIHeuWt3VblvC736SnonZ+moTb6hTJ23WOU9aMxn1iqLl07ZyOYEiNbUqut9pK0/zBQHamqXiY0W
xekL647lFR3xw8iPeGzBJkYG3thA4M8Wspv66X+kXdly3Liy/CJGkAQJgK9cu1urJVmW9cLwyn3f
+fU3Kc+MKJi3Kfu8zMSEY1wNEKgqVGVl2lVVHtKmdABg+UJ1bDvwOHGVqI6kGZd+hIIzISdd9Y2T
IsFdwjfwRj4OESrsWfephYCCrSuSGZbVFSDEONH8QevHK4n7T3iqg7WnSa+T7meNLdIj1ao70N7o
s2ngqPuYRBkmHV/5pqkkh43PSlracfnBH6k5JYXJ8ssMJxHCaibUYMx6Iq6qZ2ZUfqj4eBlEj50+
ulENzCaG/tLaTsLUpm1hLwJsidyYTCrMxshwhD6Mc/isEczBq9zh+nhNhtrWIvI0dfyggZqk7qrr
2Y+tmPFTNipmE8NfYJijyGYTal2uVuJUqomlssKdS8UxEsMZs/nDRLgZStkjBDw0K2HJaBoS+sjd
Y5FGx5z5WPBo51nuRvJoY67IJmXggivqh15F9tzQI+O1AzonZyKVW5EIx7B44uGzPPzsc+la0QHW
1MtTE/bW7I8Y+61NWZ8RLnJ4/M4cythmMU6rH9pqDQ6DbvQaojlK+Snz0wOrA8dnV1L1wMfYzBii
dc5uSZ/dLGs1MG9U6JLNq8bMehkirPq9lOApUuafK3y6NPctZYInaD+FU2cS0h77FFPBXDX9QsEo
9+3i6+RB/cJGTAdy3zLkO3DlOSVObRU+oJr8IZ/823HoDz6vj3UCJl7/qcO/egNYrCC2mqx2NEWy
9ITZat8eSkTgsOg/SE1qqojIZZNarHswim9DFB1UVTUT/T5Zekpgfca8lIe3rzn67NCHpdU2+UFO
Fa8Zf1A1+YiHj1XFqF3k2XcgtM0wL02JYveV2Oq7hZY3sH0N6vTFcB0oodO3PzDGbpFcseLwZx8P
h7gdj+Ok3TU1x+q/gu7Egz7dpaahvBwMpsx1pykLq4pm2w9qMzBuVb+HAP3ljF+TFpWdNdOhxoQo
EH4IwpWbhcfZ6C3c+EvMsrkhdkHyA0CLkClp38J4NHtQdY4ksYBduY60wK6ywmlDwyq1yimKj2Va
I4YQMyRPRdFbQd7bYXyQ1dzR85iYdYynl/SxjBSPDYo3lSqktaKLNPjmN5/qRIaji0zWzqacPXQj
kD9DdAJb+lSp0Aq5TTHNr2TDdSmXmNIND8UsmVpbHeMMZA7xEHqa0V4E8s9cocdKo3B/8qGsJ6sv
6UeoH1ptOt51RumM6eyQunJq/IS4kkyp6h4aJbiPSi03lcC/6chsh9DNGWJ2EQZFbmmt5Kg5aJIV
Zuv47xbZxhg1dpnFqolV2CP9HA21hSfnZRDAjfezWxa+mXezo8gTDsUPpUwcfR7cium106XIjrou
fJRCkMwZgVvVrZkps8fiJym6rrlxZBH1CAbvYgqB3oKC3Kw1NV8/seqnqqRflKq4rUmweNrr0O/c
WsJaO+UyJQ8kq9EkaRE0e0euZRx8DdwGvgW11adWbcxk/mikHCCA8j5C54f38UkPkcTSn5rfXIHi
xcrDyGql7Jpw6TPh9U3XPPRF42Q0cJQoMItINYfuU4/vVSoz2Ei+SAh0SABYyKyyJC6TMruaAitL
B0cafTgVvTD7mB3qWToMxfBYdY95fakNnUl7+L+gLy7iiNi1Si25r5xmArdgAZ+M3MA3MCWnphbv
e0Tw8ZTUd3Gpm62PKBaXX7Mcb18Dv00GiMMPTB53pqpJltrHiEDP/oy8GkTo6SxbSKOdMo4smvmX
NeJD6j/RZAbsk2IMj12gd5pbofQg1SOosaGLpJUPpNM+gh78c1dNT6XaOVn7iXWVFRjgRSNf6Zwe
pMW5Mf+ahPdd/TxiCjkrEGlq6HhMqp13/g2LGyCZuQe+b7PDE0f+qerpJc35VdH0t4YSWLyTnJFG
xyIu7pBXn+pE83ih3zO5vip5541VaanJ93ZJ+GNuD3N6N1Q+rvpgalUNXabSptLwCCE8pJ3IhCg8
vJqyz0E3W43+NC9JDxmukhCcAurDNHc4/ZlVpgX+V26PYBtPpdGb6GOnyteqeptH2mWlPPm4gEWK
si9CgTkowWWTTocwCu4abXKQwyGqNVc5Qxjs+0e4vys//dJEmgXgszW2HIH5a9L2ZlzPOKH5F2np
sifNoWDGdToUnhH/1LWfWTPgZYTKUtk+1xJHB69yghgVjSixjfYbq6E91dbWiLC8/Fhtmi8yo/8x
Aidu+rF6F40Qt9Wl4qDE9RNH0GPJgGHKT4OUOL1Ux2Y8kVPTyo4/GIcw20HzbQE08K7mBE9d/EOk
vihZNoCMFU+lSR9vuhT7MhgawEwtnhXgyrCBwkNqx+UZ798226sDbb60DaJSZhiqQsXBkDLvaZXV
2i+Or+QwA+BDMFxJwMcm2Xszult1LX1lTCiHR0ORIAEkocdn/TnT4ytoG+/s5lZ/dG1CqMUUaqmV
aE0jRNCLCe9VRQ492ZhdhXKnbI297dsaUoIOus50QyGUUaEMEzZG2A8R4Rja8X/4YXQdSOCdJ6oX
09wMg+EpHdPDoAZuVql76Myt3aTAuGiMg8wEjPVvy07V0M49LSQKTKHuTuOxKqzgR2UvA6RVZ8qK
RWd72iUN2rRKAEMheL8QJjaRZCn0qRyXmMcKk1NWaImZh9NeAW+zPElXVpZfsWpVpaWisqrBsRyY
tXSe4X7QeXaXnMhVXczb/BXhxdqisJsL5GXuMDvkyqR4BGcDhh3D4HEA3cz54tZmHQ2S4KqGIjxX
RGhm3EK3gUKJ161A7WyXyUIuRw9l0NSmTqo9EuTlV/9WCV1ZE/YxMlI/bmuae1M2f5t0dstJejBK
ZefWbXaD9JUdYfdCsHyHdQbSmQXltfBJLq1FJJTWe7pB2x5TNSgYdzHKJtauW40UQRYODEqDGLVI
EFmmcPygTvNTyurGBKDvnnfE5Wr5+fy323QuqPP+a3hxpqtTyUD+HeU6ZW6WHJUR83oU4mRycwyk
CC//dK9ivlnjXZlb/nxlbjbSctIibGqP7vkX2WkwVGJYjH9KjirkobpD6O/4lK3LrXNKsEJN0wyx
Ro8HIM/8QGEuHz4OkWyGXbHThN7ewv8siGOxtVRm8hgqqadAhiNmnuxrTqfjvSx/U0lkn/9eL2qY
wvHXVZ2iLG9oKvoOQiNFG2lexCXQK0CVfoHh75D7cauhSR1mKJIzRJlipW2v27pGn3g5HaUcfCIR
cko/UUcTqhC92yhDbaZ8UO2edKHJ5PCpzKrRTJT40DJ2GPL6qdLm4zzJT3HTHPoywuS7PuGFkn5Q
sySxeSiZ3QTFkTTh3YXS6F+LgTuNpuGdooH9NAODFzLpySyGZm9ud1nhuR0QjixUQhSiQS/3ZYzs
18X81e3+uymIN7stnNdQqTQ8dGArji4HZyHDdpCiWaryaHjxxV81u9/YE5ybFtAhyQuQ2LbDRTRd
cWTD7I7We3wfGymSTlCGV9FlQW1U5I6rlI4YECcJPXrVPSaH6oo5wZF/05EiBfYeZeULX7H4wdbW
hBypGvW5GpiPxtwJDQLQZ6Eo8Sk40dvZk93hMrOnC2JldnBjXEZ2a2kYLKN/joZ6s2Ahh4qNSu16
Bc3bXPsxQps1A9sAHVx5+nr+em4BzXWuEqJRquogZxEOTEzKxB+4DhbiIz8pJuoHXuPFdn2RQiw+
600V+Yt8R3LrvN2N+AEPzjlHxoumHRe8Qq8axRgMyLiltMabcuptELoQy0glr5BR1gmL0Umo8kR4
tuNfX8bkha/7xrRwHWWdlLlBEP2nPJU9EvqPURQ4hRof9IRYMRnuM6m4j7L0PifZj8AIPoGi6gq9
DdluK0VFJTb1qox5Yx27RktuyAAkfh38TCL2rdT5V+h6YOaDXfRpYCsx2gyxpJQurchdS7UvLG5l
a+L3Yyh557d061MCUsC1RVXBYL8lo52BEni+oGpQRvR61Sweg4NyaC+0h+DIPoyOdCrc7J7/+Ul9
Y1W4LH6HuTKW6IlXFLdVHJkt/Z52qTkWrbmzvo249caScCfKkGWhjIqdp98D0Xanu81zkJgvU2Wu
buUfdEs5Afx62gPabiRwoPvW0eRlKgMARrAbQ7FRGvooRf/rpIX3RlEj396Lky+wIPFYEsJhgMmK
Sl9696tMQ9GnXIUWUIoOtuLyxwYS1poJYV3Tf+gt5lG39LS7Al2/vW3dXt6rYeE+NFo2oOMD3IYe
mq0920N1Yai36MuhllUfamd2DHU2h/t9mPtGqkMJXoo6ByECDq5wdMBmkQ9DOAPiy4nV+V8No95Z
3ObaVhaETydpPKglpYi8rHYZFBypgozRV3ec2fa3W5lZwBCrb5c3WZAUbEy82p5++hNalE557Lzi
B4piACo+oUGEDodxqu/2pfW28v43uyi8f7t6SPO0oYnXu+3lDP9dXCUWimxWe7eP8dyaiacEsYIA
RaJAUFc4LZMyyPWU6/qLAp1y2XxsD9kxPaQf9vBEm59uZUgITBXnjCHyJd6sKJZRJZ6q3cWcueed
ynLEfrt1nOLsIQQaTHzHJIrazrVMsHlpY+dpepPKoSNNwbHxlU/nTW2hbyhZ2RK2TjHmdlSkkLq6
OTjBRfKcWa05QU4yf94jSdoKr8Rgig7YF9W4WFIax14bZ9lIwAaK55mXeIsM4jtOw9b2IbNH6UzR
UTkjwv0K1CbyK3SAXlhHUzt4ztH4ja3IGmwZxGDBPfvsW/HlvIvfXr6++N3WhoUb55e9FjRNsMzH
KS6GiwGd0tD0hxKi5NVe+mPvdb21UIZSAda4SNaL+UqcjxBE5TVuOHUmvb8En4ZZd52V+erP88dk
+eXCyoA3QxhAVsaN36I4a/xEmrqWucZUIJrmUD4u+TVJ4xzACEMx9al8UBOw6v6FWSCLqIaEjAGx
8daFySkNiwoIKzdL9duuBPtEhiZPTSUnpupVqlKOvku4MxO0udaVUeH1AIRT2hhtw92mA0Z2KE8F
psQGSLKG6EJEwexk85627UbMAZvd6zoXt7Ny1a028KwMoNmYDEMHbVf5Rk/03VRlucq/fcSVleU4
raxkPc+6pEAq1jgT+mlOhyuI5s6XwAIKfR8pu1yzc+aEa1gqeQElEZhTZ/RxyLWsTlcyK52eFGZR
tM75o7LlyN7soXD5OJFU1leMQyfe9wZvPqjZF3SXnfo0HRLly3lrGzePoSyvAIFGNJTmhbWRWOog
LNpyF6VjME3dRegu53w0tfJw3tDWJqqqrqrE0BVF14UbMJZ+hofngFwheupUUBXk34gBzbJLn6Y7
pjZiG1JJuBKmc42z38rGad1gxAbBrCi/SfmTZNyO9P78araok9/YEI5gRX0/Ib0aesjJq9ScnOSQ
nCSLXi5eBfohzpJRhlf6w3m7e0sTPhfXpnGcqILxT+CABsNUZmSwyt64++a3Wm2gcAJ7tC6jdCnL
ySctu2fxjS99qOZHhe4RJ20a4kB4Al2G4C1OLcaTXpZNN6C5cJpd5MZ36vOIf2NKyUV+jgEXxNW8
tN4Bp97aSLw6MOGmKMQgIqNcEtMW8jM6R7aADrIbWlNlFtYSX83kiLIVWmIOeqr+rtbm1oVbGxbS
FCaBXD9Y5C8XKG3FXPV5eRX84rbxG3u0JnvsLyd01a3zR2fTr+COg5cMeFoKBty3XhPQptxQJhSv
wsuFEfffeQbl6h3TDFsfdmVLJN3Sir5sZmUR+bR7Gz3pJHPQonSITQ5LWuaHHydXtjMMFf4NB+gC
kSe6hnRCUcRlznUfRTzJJDdrIysLv9H4bmcjt8LPyoK4OD+Tejzq4KCNw29EHrvCDlsPkPV6RHIx
dZQG3HCsBw6ahtby8lnk98r5uHCvBLb2vy5POKElLSu99Q3+V/PsW32wN8sT4gIAXhNPI5m7TLVm
l7mVNX4qBszsLzRP/V3pNX9R7YRFQ1WpQWRmiOFh9udc4QsouTu1lwtZjxu6AVjuwG2sv4esZ6NA
zQimARiA5WhjMuHejS3DfDueES8F6uH6X5Ep5eodBerFM4upCmEU/IfodhtMrOQmVZEmtQbWEH41
gtZCOWifs5P6U3aUg+GoYNRIAcRzQsi1k24vb1m+1DnbYkjsAsNAMo0vCQAkVOLTb8nJwIckDM32
2MmtPfH0rZIcdtbgKOowwuHI33o0yiY/QnUMPOmqBQATGEsC2WusZRKzZyAnmi3AfhleLLvzn1vf
FFUVtMMRQpA1CXE4ClhHKUCcf9F02AoYa1NCMNbCLG58H6401kJrzgsrbl2a39Jq7/ttrklX0EvC
PAnVxd0EOR44aUsYMiD8+4djg1sudJnroBy9OI6mw9svlzdynMPFLLa4l6COypzo+AuUEe0P5uxZ
E24gLeO4mBuQGqfHFlA6TKFlFvuo4MZrQKvZdb+zlVuvoNXqRCI5jfZFmiYYoOIY+zQGegQG7/tO
ENq6bRQjWrLGCU6/eNOnSQ+maBGTU69kDD0z2Q5OL7QZzMvRbzzu1xM3XfXapHDBtVbDDDnHRM4A
trrokOZX7QGw6yVJw8Rz4qbAX+08YTfzbAAxdA1FAUX/DYyRqw3mkRZNeV21FrkXOpqN50rIIVqH
+aiedmA7273e2wfm1erygVcPzLyF6GbXwurS7IfLXpKW00JuTMGtuMuttnXx4LJRH2Mo1f5W/Uhy
SQkMvkx2w9qfiS9sZhNrW0JwB9ODWkdls2jn+F6LOSIk2rxHog2O4wMIH4LDzjndygTXBgUfPc89
jkykQ5eKh5qjSVXvtEXSnIIu/uZDEJOQ4EMoh6C3yH5oWd1cgPkNcm46tIU1YnzWUjAgRz35mYUN
XF8EsvCdH7h5WVe7L3xrXc9UJSRwDr+AHbE9mwu047PzPmjH9i1a2VteJquzFUmUpeH08rX/btB3
b4HCtcWbu2kmNUcTmSk2SwOTjbp1fhP3PrIQDosoTOSISJkXJOQqKSBupX4n+deR9iZG/f/Gu642
UIgdJQ/iLNdAtMq6xpPD7B7ilp/Or2f3IwkRYwhmOSgJPtJ8o+XQS04uUpsfMbkMmLFZZe47OB13
PpNIDyg1Ok7/Qg+4nMOb8fiKMCrc0zueaMsSxHRtdTFF5AgGhSJS+2rm5VXV/aiKtvUMEiVOEjee
NvWNBS4azHVWfW9jUBFTPG2NWbiKqSamai9mfbR1AJJBfeWkmcExlURcuQFVRAsWGXPnc2z649dP
bgheS0nCMQXQ5dfe/CnF1hajyJJC/+uPfwOw6XWnsYXYHkRii+g5z0AojvK7wyyiX4DW4D2K2XtL
FNxQAZBOVy8n7m8elYuPOfftBR8UpNDfMaRBcnP1sfIvu+iW7o24bpYb1rsouJ2iyquaSwrYoqj9
Ly9ETzH6Px336zl7h1lwQJUvx12z8CbVkt7aOu9cKCDeVkG8DB8cocF1pQOiCpY4b+dkbqZhQJKh
qo8nJRBlb705uLiDqOiV2FOBMjajqDcObV+7SlZbjEoXWUwfVT8tkGjqlY3JCSvSimXGscswpKHv
YaG2t+G/X6MvYN5VbGGg003lGXihJa1GwvTRCM38uMxr4fwWVmKlplK7S579Piq8xfX+fq5e7S+Z
zsq+0sk0JQW6JxArARXfeE+IM7rBYRHpc0OI9JXTDTU1F7J5+63abQf6alxwEkSVaMQrJAjhZJgs
4WCJxmTMTqT7fxKoVytCPpP4GH58ke6ZPJDVqVe5G7v0heq3aMA0tNen3banK+jfo2xnKOJUuhqA
oFaZoeihmxhKOkiYucEcw7eF90y7DE8J20UsbB5pquA4U1gFwcXbjyizlgRq0qPgRB9J9DFKfiYQ
hB6m3Bqi1JQTOMWwsXTq6VqG4RXJbJJwJ/5ufsrXnyDGQpZJwawOZeAVWuY0C7g92hMp2nSBVJdV
TmWUgnQhi4jjHI34CIpuaXTp8wsp+lRGe7nv1tMdAwf/2RB2sjNkI/L5CGHBACTtS31Ciw6L/h+U
t5m1pBKBVQEhugth34JM4DWBTpyMMigYUYRTytWp4b4MR4BnU2v7nvJQfqNefbt4AXQp6HG0QCu7
PNp2D+zmxq5MC4GsCXUD2PIEEo7Pg7OA3lKbBSirDxAtAp4U+ub7laDNjQZ8UcYtUeCEBfff5r7S
RmUI+a5ZseTpC3RUjxJyNkzT7/j7zbfaypJwbIjSdbUmITf48yLJ1iWAJidXQTCDUpNYp9T1Upfk
pMFQuZLbUqtZcvx5ZzVbV31tQojRQEzIg8YAT1RuFtGUuV3JWYXTe2iNt9KctUXhS+XDnOXt1C9C
qpiAwzSOnH1ZBJ/8i8gegDj+srPCrU0EZg+qMKAuAduGcAVzJR9UtkgKLyyO0UHukMYluIa29h+L
o5LvtbWWv1QMgyujIjtcy+eE5CmIMpf+NKjAQkwCYhIWcqYQ/lyYFYE4U8GRCbLfU/CU3Oyp3S+b
eM6+EIYNeSB1EmDRxVB+UZD08Ey+qH3ZbGfNYizbU/LYuvLr9QqRtxyBNFNylEtyhjHOStatTqMn
NWNWmihOAgQCb9tjlWX3FWmu1SF1AmV8mCLjIcurjyGfZm/ns28d7PUvEvwfhoTrceqCyPOvAoDV
cc6UAOgV5YQBQaCa092K8M45e3lTrDKfXPN9NgBC6WWZZnXNTYEJy501bbme9ZqEpF0yxnH0qwa6
fcg8XvnIlv7dXklqy5+uTQl+QQe1xzBPeG91umTy/DOGtEylxHChMe+cnb2rIvgDTsc6kQwsSs+v
MvWyoZ9GbTbz2WsBQpAKz+++72zjlgdar03w4B3ISKQ5xNqkl9JzAFLXzsVI+LvmATfrl2trgv/h
4LWheQ6WwN6NwitISjaIiUjHE3DXYoR4gJa6K4ELcV9dbMcJqMJbQNe4P/hLgVh74U8i420MnWy0
mGdrdqCIFQHb7/8YwdC9O2m2WT5ZrVoVHBC6YX5FX/Qb0OTWnNgl1ScGHTpiLVz52fC41wrauX4v
Mwer64cm6cgHCFS4bHQHoJ3S5sfOsdm5faLyY9nPWhRl/5Rn/rBIu2drWe1qNdPUg/Q3QXfpz5OM
LcQpW38qwauARaxrQHUUe/UUeVA5Bg4u4o9JkCcnoqp2x3IP9CDPcTbAE2ipZu/s646nFjUgq6U5
FAT4crJXHulsLRfDwFEBb0D8QtP2v/pRVXA5QZ5XtFmIOxfdKXL52o99R8tkx9mIso8RKdKwnkFt
vhT1/rhwtWdNcDaJpMx6LmMv/8ba5pVDu0LGNCeGusULQUiSVakOpthGcxvM0i/E0TtnY3M9GJtB
Aow5XDzS3t4DkhasUxcNjH911QproTJ9ZxtmY9IZc8Yyx2AcpunQ6HprrZDKYOyTDLdA176PBcif
Q+JQaXyUa/U0Ni1KPOllRDtQroxKu7fWze1cWRfWWqpjE3BlOZXTP3ofIAhRzMIDiGW+Nbz5at9P
L3/nb3niyqYQ5hMlKxvGIIxGm7swcYvRHZUd0vjN+L4yIVw2KoG64aW3pSWgqUm4Xfm1O0/PbYQJ
CEm3qHYBUnnn/MHZMyqE+GjiBaiFsJes95L8NqovVeKwwO2S26yvLNLK7nmDm7F2tUrh4o2qEfIo
xRQmya9ArWVPyYRBCPRD+8wGZ/3e+2LTZ76a04TQ3oIQb6okLffiS0BQU5DgHsgh8fRnCnZ2D/Te
7u5V3DMpRPRUowNwSKHvVj059sDtmWMn38kG+T7qBYaERhm4tXZwQKV3yKL4a8ul2yEFA1ekkdw8
v9s7x/aFRH8VHpu4GXOlRktRISU6irFJjOuZ/c9LXrZkZabzZS6BbksCDvdXBRPp0zc+Xi8q6IUN
XqH+w/l1bdb6Vh5IEzyQj4JR2y2N4L/pAWwnaatTJHicvI39tFNBQ984g0Px8lfBoH5YkjTixCfD
zv9mrAAeFt5cR6EGzLLCIQIN7MgzHRY1r4bMTwUg2/C5c8tr1YzwJgu+/tV+vtpb4svqCzJfinmT
oyvw737+ih/kfVTYm1nbanXCeUnb2MhaA9aaFz3Y6KRcK6clVkW777PFgf3uuF8XJhyUpkjyFOLB
4ADhMeijTmjmmG2F8joo4dBLnzDSurOVe4sTDoscAqmbyi9H80/BQXuLE6KSAmxnFpZoTjV94kzJ
hTbibWb8CDO77PBkCsbjztqWv/DcbgoxSkpBNML7DJrnuAgE0gGBhuaMuRCNAMYd2T+5A4mE+fN5
s9tB6vUbCkEKOt2kreKq8OLjyyDpAWqhzr5UwXZe8WpGCE0UwmgJpogKr42fa+XLOB7OL2PTGXMN
UEoDgy1gXn97x0JA8GgxtIHXoiQxXYGo0ad7fnEz+LzaEOtpOTd8VNInAI9QNYcz9gNrGeBEDX3B
HqGM/Q7B080Dv7K5/PnKd8yZDO7lBjZ/eyXs3ubN87cyJbipKNEpzUuwK/s08CS/tEL9um2+G93x
/Kfaji8gZiF8sYak+u2a2lKe6qj5532wVJB60z8wD1yb72G039pBSPUgmQZCcqHFfmstr8CmGPZ/
5TI2m80rW2Ljs48jyG9WyPj+/MW8deDXpoSDkeTBXChyXXhj+SEaP3fGj6QLrfNfauvSrm0IJ6LX
ptDQczX3MPBogkLf0uheI3PZfdHprU0IZwFCOp1RTOgrJrn2hYNPtI5/VFplGsU9kz7kEXF0qu4M
s28CdtdGxbhVxa3UDhrYgFNLBvq6dKPn/gBf254WrK5qll73sN8Z3jz4AHqD44QBhY1GwNujKKOm
qLFqRF+a3afgklpQbzN9WAh8/haNYCjL3DXFuxgk92/NUbkGX9+YBh4IiE0+5K6RtldT6t8kqW7P
Eng2uhzKIKn+6fyx2fymqspABIN3OcDmb+0mYK3qoUmSQ+VJA6Nn+gwRlk96tvBrTk6YSHdqMl6X
SuGcN7tZ5ES3WKELvp2D6eKtXbmDaFVB8Y7U6T9v17G1fvU5k+ql1fiCD91tNS7X4LczvLIrZApy
0mkkoNjnxUfrlxgdMP+tD+zXxLcP0cqacIgKSelbn+qxN0F4Hfz+mIk9+gcFs83mZGuHvSHjbZ+2
sickCPKEc8Tl/yLQggd7N7HNpq9e2RJ8dSobfJ5jNG17w/S9ZZ5SuWvs6BYUMLsd4q1wtzotIkGS
qqVtAIeTe9XYleChbWYr76bEHMfwG/qgd+cP56Y1Qpf+KUgmfhNlgKxZGakzqF4iEPxbLThbJUm/
yLUUhOjF/Xlbm08q49WYuLS8SAw/7WfJlXsbMKTwRSnZtxNrbC5B9/sO3NjO8sQ5NlnNpn5s0U8l
8mOmXIBW3Yg/0b3hze2zuFqYEJAiTG62dIRex4ui5y+Rn3/E5t8hQ7t5GlfWhNiEkl+XB0tO2UBO
+1fVdDn573lJLZf2NxeyMiVEJMVXMjpJBXIv/1aqE6tqP8vJXZ38ZPWeLtNm4rAyJXjJJsr9OZTx
Psx7A1OGKbenLAIaKt8j4Nv2VCtLgl/M6yTTe2m5zS5xX0DeaXSjmZ2tOPKhGx73Rgv3NlHwjFnQ
cEplwL7ITE+Z7Bhgp0XvLs5BvuvuXLFNn79am+AVWRhXY9Mh1qR4NrWS1R8oZreaY31adKaVPWTz
Zia2Mic4xnEES4aRwH3UWWESTN+0+ZedFe2cC7GaF0JcupYanHZgdV7062xK3EXpmTkhiEBQjwEh
+v4te4nKZ47+bxo8csnkUo+WpUGyLOuob00xhB/zovcdvZED8N+HJSSNwGNXJsW9UfqXeqzbhjF8
GPLwISvSh66qIDYh3fBSv2IxvN7UltQuugHCyT0Bq1wc3oLZwa0Nw5mVyjy/dcu3PrcCwSsNk6Fk
lQ4SdQk8+ZVSWrNyNSaBCXb0YiG363bLIJvfCjRe4Cni4GgROxKxXEBrWAFqrHfrIw7hMmwGLU1A
LU0FrKRoq0JZyM33Mp3NU7gyK1zoaK6kjsawl5HSMsoTmcadF8fmFV7SY67pGMoSicp0f5qljmNh
JaivbM2IbX1sjnGvckudMg/3e8fg9pJeDQqON5sh+xvFWgA+gOZDprHIrMcwts8fkA0jENhRAf/h
fCFCE25vXucgZQeHplenpanGGnRE94rRGwF4bUIM+QgeQDkPWegVoB2NHtqsB8t7d2yi2jm/lpeG
vXDa31gSsvupVYuyXRYjQXJytsEJej2NTmvTEwOoMPPi9rp0lqG2aHQ/7rPR7C1UuGyNnNOsBDm/
B6l2q0uJ2SsLy/9stbT4Cyf/ZqlCAoBBM9rmMpb6N43MrRY418E9pnPwHBNZfL6MYCenowQfHw+x
kwIy3SSPeg20rf5Iui96fpmThzL+uvM5t87m2qpwp4FkTPpMwnOCBA5sZhcMs9yT2f3U7wFbXGbl
lzHFCedWc+g9WfSArEyFmwneBaHc8KVvNkGI4aMkd3IaYROg+W3qNXilydcseoTiKMJe7Za7znsr
S3ljUYjktPAzGodwOctH/lNG3c3dhrSLahjgm/2NiSpLa71ICySwbfhVT67qaNqJRRuRgesrA8L1
UKVOhghCDHRWG3/WsslTKIgts7Dbaf7tLUS4GjwM60mLAdls0+dcKy0FDP/nT+aeheXPV5VPbaJz
WEsV+kLpTMyGRxGmF6Yd97/1VHqzX8t+rqygj64oswxePGCjl5puVr7UdP+E9GPvEwk3jvVS2qC7
lnvZCP2gmplyeeMbO/QCG4H0zbqEe2SokexXsR54FelBZnmFOt5zP3XHkKg2QRvh/LfavLWrUyfc
IcZmkvaxDniZHuZ2aqiXVR5eN1IRuOPsd041zzcJ2Nn3vt7GC+3NKoXAOulVOFYBHPTqPdhVdnHk
h32YwraDfl2lSLiRNX20UCjEXmNU4JFjyaUe+IhD3FLyCeoLkxeG+kWv8Nlic2qf3+KtuLe62CL/
RtOHkd/OJQjGIehRaxCqUuh4N8SzW0jR34CT1hvLBDfSjEHczmAZ/rWxxsUimIqHtuzyw/4TYGvS
DdYYo7qBrA8Z0ttLCFlmENzFBF7R/qVxX2upyY/k6oXoDUM6NoUs0M6GbvuX/4yKGVNeUimJajWA
tsVlVs7AC++m6XsmhFQpGXPQJhDc9N5Nrg1zuoL8yXXzTW8WDLBVudLnKtzJWbady+uqhA8XRrTn
lYpVsfb/SLuy3chtYPtFBKiNlF61dre7va/zInhmHO07tX79PfLcZNqyrjXJBQIkgBFUkyKrilWn
zrnRppe4Porh+euTuGVi4fp9prflpMyaUWX2NukMMnMpiWzoyW9c73Uf9nst8/ae+Wa06VlXpQiW
yTABDvhXRFwy3TPixePN10taTwJ+n0BlEQZiqRwTpsFd1rbkQpKAAV2BepkGlhJI5ET2FlB0/Tb/
XtoiBkAlpGelAXujajyLSUdDUW6YmVfGUa+3YvVaYfz8finLYJAbGECYX1XztIP+61UPKc1fz0Uf
Cug2dDvdqvI2dnU+Ccunwtm9VhZhYYJoaJIJJAl/QxEyIDvmbsesAr4NR9i6bgs3UkmY1moQZbwQ
gk0jBRuztHEiNz7bskbS5EItGUgpPb2BQkZ/6df3RO8u61LfwKttHchlVSTsQ9oRApc41870t8bS
9+QN8lNe6rTTZut39UoDCgP6Gg5pnOWzu4KEZSASSoDAA3pD28tgq5G3pkJn1/PpNJwZWVxnaP/I
vTG/pv6GwWCC8Jjt/xAGs3oYzqwtbnQ7pUYiGLxUCor8bg/iIW6W1Pyh3LT2eIT+FtltRc1Vf3Vm
cnGpmzyS667WAy/WJpuqz5IMeSfIw7TkJpOcjbu1tb7FnU4ZSyhnMLb2bGnN3dfm5pv61bdb3GQe
JoDgjkaA+vRTGT/GhtmJi7S9NvQ7aUvrZ42ZHz3L36dxcY/xGG2CKIHfB8G5TZkJ7cXv2jG5Adu6
MKEWdg8hkuoeQ2Ku7kyyO95BH8BNnr5e8cb+Lq+6ofVE5zVOqwZROnA/2V0Ub2TNa7eO0VkOSp1v
nrb4hFFLaklQVD6ZDF2+LL9UtG4HBcT91yvZMrP4doHCGhpygvZk8BzLrw056V24sZTVFO58LYtv
5quJDGEW1J9SDHRixm2yIckrmaFrWMWMG/4jsoK1b3RmlC0AqH6A4mA94BtV2cVMYoLXO2D7Hb+P
LMMrbN2fR9v+Qwg4t7nI6UYFmslKAwSqgg8WD5cCUiXgVjMLbXC//m6rlbZzU4tcjkmlDKESJAm/
aCnVh/zHCB4IAnvWXJh/H9/9RS8WgpMVt+HrH7AahM5/wBzfzxKwnmUNKMeBBpp9zHj5u7Fd/gET
yNbHnP9+ZsxoJjJITKC4PKClPaCC2D1/vZ41/3y+nPminFnQjVyW0wZq9Ub2UBLmqZHsUsDdWgXa
b+PGRNlqZeHc2iIaAKWcIxdHBAcP3VwoTX9IO2I1NnjoApTnySa/2Fpycm5w4U5iZfCjuEHpTChv
3LiRIbCRQR8wu/16F1e/kwTuULgsCSKpi11sYwjz+EMObTmolLLwMuo2dk5eGxufldb+MbHYOkNt
FVFqFEMIShTvu1p6SvtusuLGOLR9eptAQ9yMYjyBO+bXlZkZaewxEXdgJa8fidb19qjoMcSgwXHR
l23vNCmDwi8VZuoPzwNP8BHGBwmjAGgRHlQteRHqeB+I8Ql61kCqlNcRlH2TJLgPRSqsoA0bCCZ0
KGMUF1OfHfQKpKGgbrW51N/XgX9RV+0NmdraKTTjh9GTl5wmV4xC2K+JeisFKg36xO0DLcLWrGrp
rzIvY7C8Gj/jUvQQKKX7sdZLs6mU2q4HPTFbRt5Ipt6GKXWHLPsro5XvUtZFJuTYbwOVXis1ZDi1
a5ZhkNeEsOCjRDpiRSABTgzyMoE/OVSrfUHLyoICw0PJ9LkU5A4y4IoNxxOnqGKHgJHOLJr0oEfF
IcqCI0lSkIbwu4m3N4Ev3bUMUtWkq69IIWOgVOher/h3pE7dHpTwYA9PAwssnT+J37maEb2F6LTS
broOFHA0TOM0mrkmXUFbS7eiGlrgBjRx/WqKraqqpmPC8vjQNFAi1otDSbtHTRoOHFhRW0YVWiox
UuDn6WE0mjsw00OUBVh4r8+Tu17TFXyRuLM1XmBvI0z16bVZZj7G+7XAcANKcpMVxn2S9pKjJeAo
Jl0MVd7EJUF766v5JemqwY5z9UcfiFewKz4IKi7rWLpmSfwkoq67KDUI+3VQfDXHiTmtrEMAO+0v
QAUHlVO9eonk6q5L/RMqvV44SLuiM96gMlmZvQLqsCED84ea7kKltUlQXleR5vih8iZKedf0yEe1
mcpb+BfMiCC1XA8WG7hX5cnbFHeHNo6PEuZRB0ljmHkN9wFqn0nE9orIUT5Ikp9GED4aUf6iBsFR
8mtmBhCBFt200wrqpRkYfMvyPsjot3mfTFFCd5VFGJhQiuKuwfFOawaCzAJusGX3ndLhZ3f9baAl
d8BX13ZZ+89GU/7EMFC7E6JpIHMeuxqnZKeNLc5CCiK0bhxiJ4vyzPEraEJ/7WjW0B4f3MDCoQWV
1OgFtAf+A5pyPX85czmLJKkofJ23RY2namlBctWVzGQ4zVWv4aZzalPX/iC+zjnRMqkGWo0DAwvi
aSiLfIxHVc3iLEvgSetW23GVXOYtuJ51iHopjbAHrXMC2r8N9bjFZjgnDl8ZXoRaGTdVoiUMS3e9
Ve8zJ3TT77VjgLLxD8qm89Z9ZW0RMBo9IBXtqxC4drBrH/tTdjIMewAB3LfOURz1KbMhreXIhwJ9
w43c9//4rr/3eBFK2qqJ4yauQ68/DCC4br5N34UPod05EB9kOzyAp0lWva9P7nqI/G10cXAHogfo
3OO1FMj3EcQOoiLbyELnPftqTxfHNSAjDCjIzAB3H4uTYvwB3H1rFYuUHrVLdCQHtcB3Gx35VTKl
i+Abu+ZWeEsOUNKebLaRWqxmMP9cCOh3fbwQZVV0XQJiPS+oR1Mar3lyNdUJ1MI3pRvWGge/rx4e
4R8tGU2aagF0g7xQAivYr/r2OyuYDmbNLdjEeiooAwEAQVqIoS0BsZHSBIxJsPYLFl5ZhTVzO0rW
PJbzBxDR1dNxZm++/2eJ7sQjUUJ8pPBSeH6WHtSCIA/qoSqS2FA9N5uI2QDXkOqvtkisCUR52XDL
4e+G0fn6JgDFsHZSz37LwsnVxZBUEsiBMNZZQtA9qu2mEJrtq8UAYizS2hMI/bw6KjSbSWkDHBo9
+lpwnRN2rKfylKWhNw3Kk85yyRxk/zVMZCcQ5Z0cKHsl6l9INhzaIBVQ0m5Hq63KK3XIEO7LikHd
2mBWrVdvTZleQonqUBRTZsZF+zPNUrS7x1uaZq+jULkpuvI4aMFBTowHXyFvbcdtvZcefV150iTj
EPbpIZb6YxWJtyzwD0rPgeNIsGPhlB6aspVN0O3uQXy9G6JqF4X6c8ZD3YoxQ29OcqC6XT3UdtHx
Sz/AlwmEMwXyc8niw4QQB33fY10mL0MxDcBqdztDzxKE8/wyadJXEdFyVxophM5LyZX77nmg1Skc
u3tJKM8kIKBTivhPIzeEldX5Hem7q7RGAqLykUECr30oe36jxwo1eT98I6L4mXTRcWBgTeSd/0Cq
DJUVkb7yoAVXNWpLbpmkspMrxmnqeGW2eImaeqj/NBLlflQ1KOo1O5UA4JTrhVWhxTzkQ2kmSehx
VmGzamJqSIl0UOB1sX6f6uOpy4xXOvSVpZXKHgM7D7wXOyVobgJG7wskbYMoYouXGFwtRJnbdcJL
Mx99xVaMpHONmG4Eh1V3A1QOm9EWHD35j9dEwfhqgWkyKEDKw60W5Q7v+ZUflm7CldDeuAirMffs
Hsz35OxOIia0Bhl44YXarV5/66VvvCl2UwQlu1EF/Vbq1OBDDQV6h6yx/XxrsntezKeIcWZ/EYV7
rYJ0oIYCjWx01tRUFgtksBI+0mSCHrKrNQD3Je7Gorcc0SL6ogDqT52EQNhbIAKkV7NO6Tt7JffE
3NYz9uWP0ttqrmz620X8ZXErDRmHWfbOORKNu3nSQjtNQCW9V0o2PfzW113EYxmtfOT2sLhWjd1a
39auLs5tTQOjVNUCoi9hZ4axZmrwqmJzDHjepQ8nBiJYEptVcsB8MBcWPp5YtUwB9wsxzFTbeCjh
4QAV3daUiRPtKk+3+bdSc43MbtT3asbWXOKnRb5b18HxgzkZ9RPEcQAUtaqnkLtiiu9ZEL2IVL9r
1K06+qfwtDCzOKFV1QZJnkEVIaaPdf84ZJuygZ+OxsLC4jCWcsqkocvn+eYB1HvNLJvhdIdfqhnG
/caN+5TYLKwtDmKiGUEMElfuBqNZ7hW7g5bkS2OHzFSccbc5S/25Vr+wtzgkgfBRTIC79KYwTzHE
hadxGrPUAq+v7rEyjW02aQkEntme1sZl74OLuelQx1ATpEBhccsr/7IsIHWTZd1j20uFLRUhYnPf
RBDCaPZZH7p6lm2MgG189iWUoyBGhgEQSEZ2MajrgTvuW2Z+/Sk+OdyPO7MEbExBE/ARWLb3KfN5
lCXaq+42M+fqSgwD9HhQC/ksAYEsdpK1vgPga0xNv7pPh5ev1/HZm2IhCBygI4FeFhRJFpEjhzDg
mLQFB3fdaKFnjIF5/SXn5jvWGIeqjp2vLX56MC4MLu6kVCvZNPkxB1FG/mPo1dLk6WimvXoX+eqt
yKfQDHi69SieE9Glu4P6mAy2SggZ4Hn20d1NQR7gMa4z16gPeBNasxYScWS2nyww5WJmZitorB0Q
cEVSQ6KwhuD70WBeGzypfIzJhVy6bHp+5Eo3udDzwhs893fypN2nRqBdpam8tdbVHT4zvdjhLmNG
XnKoI9c2VHxnRkAl7M1ieuaFPdwYp8Hp93Qnc6DZAca/F/7tuElZ/InnZv7KkL9RMRSlfZZUMPyw
9ttUMlxfE2DKRL0wZ9FrO7VPaOEX5hByTDkoqOCKTKOmPGjXX5+yz1Og+AEKGG0hcwo+W3ThPu6/
1tMWpDAYDJZP3AQKb7KYFbsE5MQc4q4mtSdI42y22j83VRZm53hxlgiKUR4NkSLdjffRbqjeVUDo
3QTYvuhswJoN++t1rgVSRQWkmIJOCKtdHLMZT9uoEMN2Y+kt7C9JcNXVW1u5FuPObSzOk1pQgXbH
CJLtid1mOj4aHooW9BHdbuL7TuoOQ84ukrK/arL6Pk3HW7nkW4d6LfSd/4hFoO2pkmYYVv5F0zRC
LePXG1vcbCNNPnco5o+oY0sB4TGQJC1eta1RpzhUODugAvhFbCt/S/fU4Rch0NJi3Dc28f5MMm51
mZicB7BGVUBeslim0WVZn8j/rSq69l1BCQ7ZXGgA45IsbIUB6vlZCXA4g7rLBNW05EE1yYl4Av0r
YwNSvHozwHcPfmntnQ15cVJbJdYl1kC1c06i/y1L2Xwkl+7+3NjiyE4UUoCkADYp0pIHKpVX8NNu
OJZPYTBsgHne4TNLWxp0IBl8HWSNlrKrhBSIOKWBt5+UHAMV3WkVQ7QEQNXKd9Iktnx1dFsZnElV
dMAQs6UkIXpbrRMO4lB1IcpEzXMa/SwbGYGisBNDsyO5dMr+hwBzYqPKu4pPdtaWHmizjxloZbPm
aITqfmZ9qpLXut4A86wFEE0BOxkgm9Jnug0JhRw0ZILSy8fa1NhrGLQmi7vLCEUapX5jwdb7ee1z
QSRNxWw30hzK5zTozGumOZifdA5uQEFaYRpctguIPEjZYOJVvfvaY35uPOB2gywC81WIUBjHWKQC
Uu8THrUqIgPVDl3aGiYSWYdMhVvn6MCTdjA5TU9tm+zyPL7ifbeRnq6v9p8f8I5EPl+trJdp3UJs
TyORw7rOJENsqfVTGfz8eqn6fIOXRxNzVoB8GYjCSEY+7mtTB1kfYewJNBL68N0oldH1M+GiG1/t
uqHc86ZzGqUsTZ3ImS3xqrd6wlSLQFnK0vISY0Bl3DhGymRTJVTs+xo/N0gm5ZUERWmr9cCsCbmp
PZRya055IJtyFLEbMDCh9i8b5Qvwqq2p1vFkGhl9HprmSOXABnEBni6dfyVPcusIMYNmA2amdb3L
2uLYDONtDtU+M46CSxKVMvjHckurpRasA+G3TMUIY1H9GJT4qW1D8LdGriDqrpCiq0FOryaUs4qE
3rOyMGVe3I4ZSlCQCs4L6TZI9NREh+5iIroX++xktISYowbm+aiv3bhJd3HFbyGG6FTyeNm3wwXp
+8Cs+vZG0hQoLgzqKfb7pzbtX4y4PHS+BnLXqrCLIrnoWnGfNT3KYmr4UrEEc1J5dP/1V11L2bms
cXxRlFhAWbjw26paqX6iQpEuCtHNGuzMQcNv2PGHuQIS/xGj9opH+GBy/vvZkcWbrkZgwmsKUprv
mg9T7cxwU2guKMA9/Bjz35ILW0CVlRTng+3FIR5pI+XJTLsiJXCjwAqroTkmLxubuhIMz60sAeO1
lvZhR9+FS/99eJJW95NJEl4HuJnqUv6gQfO8l/QmRulswGuksWI7eYC7Kyzj1j8OI3jDw11toTXS
I03fQjmtuUDwd/xjfil90MdNDrE6bOm/5x36P2zpkN6lKpSZl4iSXJtqvVH+N3H7wIS6mX2vnhRw
8xsGRRT51HKNRjloKoG8TamFpdfQtL4Z/A2fuuJSOTioFA72Tva5rExKMQqojwN5ioISBKKslACp
xcBhod+E/SZt2Mq7lcu6hO0zkKrxZSurCmg3kghLItRuHE05SnZqhy63Jv9Jdv2LP+jort6EM5Pz
38/uuq7GsSxDf+Q/JWrvwW4Roj4scJlrs5x3zOgBDEt905C+ZwNc+HVUgbifXoYS1pz1boGhm6/v
+2f4HTK2841dpBxlnYWZHAaoIgM1URsAzE+YSgnxnDkIMZg99Xp+nQbIQJgHhmszY05Vfyf86Z0z
HFmcCtAqT8yq8b7+ZavuHS0LFRw7OiRkl5IMVVXQvOHgEerVzGp5e1drZO9XHY6z5KSNssvH1g0z
7uZKqNlESj3SQOK5Aw3Qxi9ZOwnnv2SZRTfIDg2IlHmjl++H/bRj9nDo/xDgtnaxzo0tolrDxcAz
WQTeFOWmRI8KCsLU7aL7qe/+28LAnaRzMP+iO/TxiFc5xMbEO3oPeveoekUXkUOcND4oh3kEaqsW
tJLw4XVgYOgd5W4wlS3MCXkYRCxpiVfBm6cEZXaKdKFGzw1T719/s/nYLq8ThFXRiaY60P7LjK8A
ok20gwClg6adklix5Fixvzax5mUZuNYgvwKWK9yhj5uXUd8o415NvKQCP9EgPwEJiWZFdve1mdUb
em5n4YcwiB7knIygnDXxCmJmfd96xS1yQtffQx7I1guzckF58wqsuN3utI1lrnqmc/uLrxY2rZr5
bEi8MccsyKQdZJ79nEKwX9ZKfYXkzOt6PzG5mj0NVb0JYli5fDNHwt+5+/KVUI1coWEqZg33we4L
cEH5+5nBzDcb5myf0TmLWhycD+YWXzUQoTakGUaLw7GwG96BOexajN81/SoygJV7zoxqY4h1LQli
aNGjrK3PhGnLg9RwWe6U0NeRVOZ71RruwDSgeiBcmRVDZyEvQ7+chbxAePFfYBt4BkK6SAWZGBpQ
4Cr8eIwrn4A6WJ17Q3v/UJL70IWyLQAVJnUBLh9/4pkd/Ae/A5swaCC+grJt4eNyiY95kUK9GqJ/
3JStXxxHmGmlbvoHfmfFGXwwt8ja5TzxZYlkUN5BvdXyM/9yalVq/ft7+sHKYiMFRDwkGoKOJHoM
r0s3v1N2ihtaqZ156osw80fZxfvtRonNHEzN2xoUaxfF0DQoPKsyg3NdbGocxq0foP393/KV1T09
s7bY0yyLqsE3iP6/Wj+QSpvFrqbOTv+F1s9aVfB8iYstDkaD+UGCqvK/z9dXYhUqdP/s5nIyBjwn
MSTfIdAd5p2loTDCY4BDQXTDgsr9+uSsZTpzNVCXUWwy8BRalAT7YWrQ0sSX+4/IqfVt/G1vkc9k
hdKoDXREkSzZJbj8AgeQ/co2vPrwB/MVW9YW51JNdDYJ+L7PH83detCtH8rfC1scyq5vVCIP8KQE
Mnaxf923ysYt/wy1nN3l2bdaHMEyjtJMpTCBgQcwMDmN6bcgDwntubsBLDQAH9tXew6xy6BkMCjn
QZoBBfFl4qSX4C+RRihb/A31OJMO+7OosPrRzizOO332+EknKdCieZgWR+RvQdFAwhH5k9H4tUzq
vJAz/5gzY6Koxzzn0Dpvp9JSqtaSwtoqyq1J67V7dl7beG/zn9nR9WlsJYHaRrof7AbVr1/nfm7x
zrS84aHwN2L71soWuZNSJFGvRBB8GWhoETCoKRVYlMVfXzuQLSuLjzU12SglDR7HOXyVXmAStH5o
t4iht4zMfz/bvC5KdEO0qF8EOBUVPfD2geeT8/VKVi7why+08ExBNo4YQIAYD2HCAXBhytWNCwwi
r8+XCXKNv/P2xW7NQ8C132MsIaKnKW1tLchPhHzj6csM5Aj0wMoyaCgKzC5NeD5AyA2/JS7vUYbl
kLgVhxKdiPQlMe6k+yC0EtYckjZyAkWzUrnelc2ONDYINKw83BmDm2uyGRqAxCQ7kl1BfwPzCEZi
NuHgSGpyFaqPAJeA863c1Soze8BX2uEQd84IHI2Muu1EMAdX08jqm4maUUNPRPcdqK3eCtW/ZoPS
OGEsPbFW/kZAq14X7eRVGo6a1o6yqXctiHEk/1IXcWgWMkOXP0uRVlYN3JYaUjsthCn5mSM1M1/u
IN+UNLpoFbrz1d5H2Tiic6Nmb7DpiuZJBJyyfCTYPaPJ1YsuhWqRLyymjJcp8Ku8KHb+2Fg0o64B
DKX+ZmgjVL3zC9nPXhWwnEVZfCswNVnE0V5JIjACtCY12qM/cXBU5N/UPh13bNAwawK8ZZC3Eka1
/RPpgp0eMzMOSrNN3TzE7qiNOw0QSc1BYJBJHhnJRZj91EW2K0bMIklVbftyYRtBm1npFFUmm7Kb
YmrsrKAXhSjui3Y4iVg8UF84AUgqArn/mQM4r3DtVIh4lys5kvAwsAAhvSHVZEpybmcBsTOaO4U/
OC0Im6gk/ZTrxpZF0log/fZArXqqisqLU8lmaONUXWFybXrN9PxVGzVHiirHj2u4H6+j+Q2Q4BdT
MexFHjg1yXdsai9TUMoEYPnz1dIRMT2KHOl4Uu9qjXqcTPt8LPa1D3bA4X7Q97n/2I6FRRkYHMLs
UglLm/sVqFuOIBfCYJOxzyHIR1DDAWngbWWUoyMFyf005G9Fx65yRXocJP9+In8xqCgMXtYeg0yy
G0XYSRibCepPmCxrp+57O4DfY/iRZoo51NSd2qOUh8KlenyXxqD6oYaXjuQEbJY9Ef97nGdHpkOQ
VI+mR14MJ9ahYsNQ3EUeFaSSI0LMjgN9m4fdIRQjkLg/0PwBWt3H7Bd07m0QodmlP+2mVsN/41GG
i6QX1zG6iYq/j4Z9Rp7EtYi5N9xU+pFepeAlLG4TlVhhVVlU963+W5DgVzmdYY/BoSbXeoj/YU8A
BamTuwAMw8pdnp+qCjqJAggMwLiGYyEdRnk/6A+ddp3zfZOekPbZtHJDbbSU6alPQPx2HwtryKww
tIGWDrhdpmCXiEyj8WpsJX1oswbAxW9JAZpHw4zG0exK3aq60ayBgAGfvkzNGoFnUE2js3U4HBI/
V73TVpbvW5Vm5i8JJOInp46+icKtRtMv3jT9NaQXXQzyRyCSoXU9gJlkuNQAg9Yo5IHzl7y+HgkE
RRxBdgkompMXtTMTjIUpr77QTQ1ao6gJmlCXN0P1W5gDlNG1IKK8NFDYEmYQ39T9yY/3ffO9qIRJ
u8COGx8DbcGu0LgZharjU3SRgxqYMlt7bVI3ZVY/fA+fWfsyt/GibleiXKCe8qYwu6Cx0vTSv6Jy
aMah28QXlO8r5RHPP6abLd8RvId6/r01DpOMrjGeSMOx6cFWLN0PmKYb6s4RpafkQEdJillLN214
zdTrerpNkI7rM/WvhGVrGBv0TSnfTfHOaK5b4yQxSxWHHmqYvLbi0aPKqZAexirYq11sTi04o0o7
DVG9qT2tu4qyuYJtUn4F92Vi+ots6SCvNQFQi0Iah1qboRvvGcpZEPVrYvhxReYyJdKq7ipwMjiX
97TqDyrYK9H0g7VFpAv6jvoyxnIAzgNn53RfzTynVraPbw2MtggPmoQb0XUNbvTB5CJLkJsOVCFJ
EXuii/6iI8YfNMzymV1N85MPhhaoNNFbuNIrdFAjq2TwyjnVdLCzYHZeKrhTxPVLH1D02sGJ8HVy
MafmiyxalyhqGRRzKOonTAnBOCpDaSd5FwFpPAERENXd5m5ceyJ8sLN4hchCl7K0R1OrA9UauuhV
6RbMYi+lQ7zMLbITphDHpy2mJ2lreYuXiawMstQHPPbowT8Ur7LVe82Db/MHiLg5zTGfrdtg7d2n
D5s1wrWTNr9NsLmYq/s0ZFCMGugsUNUF1E55DgKTPmSJqUBqwJwOo007S975UN+8/fqDrlqFRYXN
pukS9JU0TYkmDcGKu27HSbsv8nD/700APofXN5AxgIcvHq9BY9S+H9DMq5oAJPti2ulj+/D/s7E4
L0Gq5jwaOzCuldNlSUtgL+SNvHoNdaSfr2NxOLIMQ0TqoDEXWYbucXemu4wGr3unkJCFuUWovwa5
QNFWBoiFSjC8bNixTORjEEWJp/DU1WPE8rKF5HUCEpBkFB7SUQx097N+GdLScH4cTWbQAUEgQisL
pkPVPDFeYlyHOG3TmAYCe9FcQoPAJVI5xwswH0NcGTmqK/vdievDK77i3qioJ2h8G0zcJH71pGfM
5qLxAdFgidXIBZ56LOvtaHjqaG3G8Pdjqh7UrthVo7CNHqLteWoBAWMKUNi3mpxbLZXdtpgqswGo
wCd1jhik3fqSX5qaUbgi1yE+V0BPQxaHNPohx4FpaJEtl7It1/RUGLktCdC4UtUeNcizygoeuLkJ
zWQkdZoVK8W+NXxLSmJToOeTxIXdJQPGvvxdVVZWzWpXLYI3GrYXMiKZ2fXpJU97DYPXSL0Tie/+
/XnEsOCs8A41+09oGVI3hV6PTeKFBcK3fjeVG/d2fsUtHfGZgWVJPwk6DiavKvEa/VoufirlLleR
mGBq/uuFrAEYgbH7ZyXv4fgs3JJsruUkPVo0f5VgEDCsEIWTAV6pahBoTAynObFD7dozbIxyfW18
bZHnF0DGJpzZ5sQQvsSQe7bND47nGHBkVgPgWOxXG8tcc4PnluYH75klTQFzQ8/gBoO4fRBa9Vwo
wxb797oDARwUYCUdm8YWDqQTosjkScq8wRXHyZZMjODfdtBWB1APeZ339eatLkkBTB3SSSoQE4s0
IqvbJi05uoIyx+UZdJsVG/wbq58Hwi06Q7kQkIxFzamYaKawlGVebbS4r7S6rzUVzAdvccI3TsL6
3p3ZWhyFMU4g5Bi87x1mw+3W63ZARjmKlR56cysFm6PF8nKBvhMQE33us37qfOLZFnYZmDGqGAwg
RWfm+HeW/IiTI8/xBEzExrda38l/DC5vcyyqVm45DnrIfCAGbYkdCi2zq63ZhTnUfrGw5WVmEqdt
qRHmlhpwQdGJNOE+i3QTVCh482VbH20Fua+f7eP7Rz27VXEfwlEnYeKVHcF4S9reRooemUKeDo2v
nsBCsyuM8a4JQcQCEpznry/A6qair4x/UG0AifLHO91rnczbGIutA+4OBYTeckwXNv5DjLLM1lJX
b9uZsUUCwmXR9zrzmcseGicpL4FnA1kCMFflDTjPrTqwAnuLRu69gbL8nKCIBvZA4hqEpxcrLEOK
lA6tZZBR+h7Qkzv2omIUBTpOp/lVVNnlI1XAj1rZiTdYBtTnMk+57N3kGnNTe/U0HvRb8UKOtR2e
hKt70zU58pdu68m2duowGCgbgDQDLKsuPFHqKzStElynVBTHOogf8pFcYdw5xaNY0fB+H75//eXf
tZw/b8xvi/PRODt4eZnUMeft3O/vnRkTN8oXaHnvisLit4o3OZmdlDY5FjbdBXfcHnftRXS3hTZc
OxMAaiDtBXUbIJaLoIKB4R6U4Vh3JoabXIruCk378fVK1zzVeXReuEVtHAbIciHPAAOX6ZffW+UU
9RiCSZmJWvMB930jC167VOcGF2sakmwKtUJKPBGVO1nOf4aBVpsYo9XMkUVb4yLG/Ps/fcizLZy3
+OxD1pSKqUP3y2VFfhfMk2s0k8HsKnsC1VdH+ORV72Ub8h6XoyID0N5ftEN62csoQXea8s3vsr/S
TDcViSD5TYZjP/EDrVRjr0mTnfBiP/gDclim3aW5/spnFIauDrYiV95U+6FZTnKIsfJ6TjqSx5jp
91RH7YiBxZyU9CSXqCHVEN/YTY3xYyTyI8EE2hgig9YmDoEFwwswtY0KruHJIH8rx30VGN8wreEm
YX1TZz8Iypmsn1wq6K6ngUUJNVOtfkJqfMm7DKRQQ29JUm6RILsppXZfJtquUpoDoHxeZyRvaMl4
kKQHq9LMEpVgYF59SvzamxTyUtfU5mnwQKabBJQOY5+DO6gA4ZGMYWoDAtcYK1KK2soM8c3g7RMr
kkMHdgSzFum+KXLLF+FlnEinvjKgVUaf/cBwEsqckSAF5Jqb6zn0FIxDJcIDAfi7DgJnGrjJ+P+w
9l3NcetKt3/osookGF9JDjmjMMqW7ReW5cCcM3/9tzB7b4sD4Qz28bl+cJVKVWoCaHQ3OqxVYGIf
SFVGbwOhYKSDah5GGxDcV+geqBw9inoPyWwnK4pDGHZIklW5E4eZl5R4vWTDrm7WHwC9UpxmLZ9j
Qm5DnOMUVTvLWB4ysDu4VTvsQZxtuVk+B4OU3kSl7VWpeUwQrkr2r7Evfjb9gJktBZ85y2Rw7dZu
0e9ors7QRMg/y08d0BKAWN3vdKk8GAWQXorercw4iKRxp5Pku4lsxzgCcyvWH2ytf0LCJXJg7Rw1
jLC59S+5BjLXVOx7I94P43ck/HbTGO+SNrurLW3fGMrb0mJaVc+vKCcohswANWEM990yPJVq8UMP
u4Ckkzt0sg0mg6zwc0vvnRkgsk4kZUCopQBKTXUL0rNgXpN9GA8P+hACOLHy414RkpDw3DaaBW3g
a5sqwTjn+aWLSFRDm63shHGcfVPuCJAaaxAgUyxBy9Oc1UU0Cfq6wh0BUE0HVu2reQ+cibtyv/iA
PAOcYuimuzIwjr3f3ko+EDjdy5ZP5VnX7Vcypo9Ia2bMRZcHqTF/m0iNBNiaFUfMEpoHNdefJ4CR
EcX8pQ5IEM9y1qPbm6Zd+11sI5/ep/WjVmbfUqkMAaxfBWMRvyht/yKl8zXYg49TpR0R38quMjSi
VxXPI26/nbGiGqnLnMxlFqiR/tAYwxXe/z56CnYlgrK2yQWREDevtZXHmNFqqBZzsqssqH7R8Sw4
Xq/21/0U0IYTQNZ59ifK25Q/RL4olua1ZmFoUiPoTMeUzMcGSQyIlKmFQmSzqzHIWPvKW+1Dd27N
3Qpwc2uf3AGnPnNKV5jO41Tgz0Qzy06Awr+mMn2F31gB5Y9Vjv+akZDnqbbLZIKcMquALtjiSKX9
6pt+E9R72llIERwTT6T89I+xbnErjIlv5mgFEomJ8zRqEEmBuGHGTEuJQt7lOyYSw8SXYO0EodZQ
wNmbzbFPpRutVn1zbAUVfl5MsV0NEztbWq5Ny4Jyh9onYLRD9Vctu9Yhku73WSua/uQtijbNacCP
skz0DJ5bt262rc6WEJXpCoJDIH2htUzfWxjETJ4rsPblu+Vaer68kSeTyR7YRigLIwBgxDk1q+mf
Bp7/hhuTfj8ranPX2Xe/ZHbDlHQ1BrX88ab0x31ykAJ1bx4ES+Ir/G8vITM6mDWWOqLRE9nJeH4b
TAP1eGIjg2fDj6+l9IYFD26kqofFTK6MNLrtUM9wtMUWOAJuhmq7YEZL7bZWZ7vBgkc/hJGxHuQd
HSRSfyiB7fbITRXetM/uROlZ7iNjK5dRW8xNWZi2w42nsCcZGhUxelM6+vW6p7Ad8y9Y1Ssg1qFA
lHwCtJuHUbW7TnB1uIq1/QhGmwEcmyQzmiFQkEGNziUganQ18LgAxaMOatEzV7RmNlFRT1oFKGq0
n+sTQX6iTVPQPa+ebZnPGP5DjbSd8Kvplmhwwqn2WMmWs5L0ZilqZ15/DDW6HwB5t4/n+qcqzb/+
X57LzWoX+IvloIOBUQKGpekoqUhLeNHC9t3CuILG6qxCpWlMyzB3shV5UTMKXisiEYwHMFdJ1kf6
FtPLz1n4EvWCv8+DUDlLxTI3zmo6bZQIBFCQJPNu9mJ32ileeZMd62ealrW82Y2P4XeMohC38AGx
IvLmPOOy3UbmriloV5dkE9s4+s2xRDphvpIC7Vp0t3jx0VYMc7X6zAxboO4mgVLaL3JCDnVnAVC3
dKoID6DZfBLYMp48DG/I6EpUUWhhU0VGHFZFTXd2CSgCs/Lcfp99wIR72ZXl5QB9QZUTQ/ri1vET
dgRrrbeSmZWapDLMrIMn7z10G9x3bniPavx1juelO7rKL2WH0b3rxC+8eGfthldR5zxPacEkpyMS
Bo6sZjA6RcyxNBuDHmi6xE47Rgfd0gRGir+77zIYpWmApNKYOvx71ZNdZ0l4h+q7pYye+7n4uqDl
4/JpipbEbmmpZ2MGjLrAQHVJm157Ue2FLwDjBsB0sDjckwpSqH0uhf4k1zdNNBOH5NHny4vgXTQT
IfM/Mug3bBIf4ZrNxTBjYkW+Ij714oMPMIVA6MVFchij1WREyeI4knztdthVaOh0KJgNkHQM9Ni/
qvcA8HNRnvDLFzLu4tvau7xMbl5/u05G/5JR0c2M2uW8vZ1yjMDQIiUewy1GmpL1qrafxuFem9C6
lE27BH1Pl+XzgsGteEY1kZybEJpoup9kB3QV3WZN6UZJvbssRaQwjEYCL6mdgduMS6YcIxVY1egK
vCyB2zSyXQgTB0jtAvCR3NAx4qP4gFTc66+pZx4bb3UnL7yWUsdE40Iu2D56Oh+sl64CNAY2zPxQ
oZ4BzpmjVSdDriwCwpyd2U5X1aBGt4u7PhOiEXH3cSOOhqSbS4FEE9Fj2cKzAMZyOepvhZu5FB41
u0cR9y4P4uDytnJdLjK3FkAPsH8fSnbqTAxprukLyMuOw5Fm2aPdeGPA2UrIr9MCFDLYgGhz04c+
QLPdtb2//An8Lf79BezLoVj6Ie1MJGMqdKmXSCWh7F2ipdccB9Fd5D2XN4tlgcjMto36skdGxWpj
BbfQgDnIq9iNTolQQDaoSQrmOtslOVKDhoSar239j8tljjhbGqkKIwu2tbR8IkV+15kA6C+GfR2h
ueDy3nKfDtsVk3OFaspxkMsS0TOdC6R1ApoTQYsXCjfjrj5S1OkahRvy47Jcvh6/nyn9/UaPparX
2jCDPVC1Ee/cSQNeodQKTAJXCJJdioJ3OsqzjGUvFrsY7LlHxIsOa9LEbjfOAhF86007wUyAHMmY
YT9fSNeVa9c1bRZoDwY6YppAP2Y3k6e79MklSnr8B2mI0QAyhKF8tt5sRJ3WAO03C5CkB2yH4muA
qgA8uATMkJ3li4dG+Fv4LpBRxljX5qqJ5TxIGnTVqUfUIgQG9CPjGsp3wPQByABGiM0PpWYQusla
aTTIYh4UHxnW2/Vt3PfXlBiZpiKKO1huRfCQ4G/ku1D2FRfXqrWWKAigqVH7BZDkq8wdMYzdIfuB
KPPxsrJzDZhJOzV14OR8QAUkYE4M5QintrZo9umfFvsqUoA3KYsep6fP/uCNLLQ8gPIbIxBsZ2gd
oz1otiBJylVQJRHwnH/OjHynpJrb5wCObw4WAJ/DyBS4CW4UsRHM3GfbqkiULxhjrmxzlzRgWXhF
L5ZIVWgscml5zIXuV3sNI3B+BGqggMJnRraD7GOQD4LBwTMO/W7e5bt4J8yicm/BZnVMiJZ3dmkY
QOLBmOK00zCMGSI0+2rvKDVlhH4cJ3xUvlzWGW6eAZAFv4+SicsWwA5i2BY8jsWv6hOawJCmcyvU
rtFNlbnRQ/2mXNM8h/a9OnTP+a681RG2PjcCZyQ6VyZuk4pxnTM6nr6U3/vpq9I8LtP3yyvlG4DN
SpnALZHWTkL3FQ30E5SQgiXbpZ72hVKalsfpkHla59rp/Z/UpjcbfJqY37igomjtSLGwtNo0v6Zp
/rBa3fPlpQl2j4VNXNNhXfokyYNm/WZTLnuCwlgughAQaCc7kDZPdV/MFkERinwhTYthHxE7q0gC
4+QIQH9nBSBJgbZ2bimXGG7IvMtbxbWR70pwqnVtTkOzpbWQOsQheXiIwDlhLA3qzbkzTw+XBXEb
q7fnzhiRarU7qahhI3tk4awiOS6x9gDkvq9pgRJyKn3SAY3UFf0rOE6eVVL7xlwHc2IdrFEWZOJF
+sHYlWEk0pyXA8LNZHbaJHTG0cssETu4Si/pBbPJQlwNVjrKI1gekRpWfAW5FdN+Dr9gRqR/hSED
SszXJtvZj7nsyF8SF+lKNIdMr2bzAsSkqnOnfV1/S38qIuxakVYxtqWNGrDiNgoG6jW8dnXMaYUH
wVnztQpvWNTeFGB4MOHLDIxNecSA3N/RreKYoBeOD7TmZzxNXlmBxkXyRvIkmiHmn+y7YObGLKOW
Ex3p1iBbB3fp6gd9yjFuMu8uL1C0PrrFm1tjLIo5KmmbB5PuR1NyM0pN5cCgglAgE/Go8AZfAYLy
vibm4ixSq9ljGuWB/JAfoj1F544CjJadRgLEXpea/Y9a+y6OuRxGrI8zmZEWpygWXYAqS0AHLUSJ
Vn7egGJcAVJGsz+AGXetnqVhAnswueUBXtbJdtHur1yyhtyB4q63xZ/1pgKk8R+pOu1A2JzcPHZF
Jssh6pcTikVzCdokYccoVbIPO7iRwXQxFIrek6jM8sB8ag+xW96Fh+8gEflUebUrZnvkWpmNNOau
NdNoRbOUG34fpgCBzG7Wrg5SJdsXubpf5ONcvF1Wfq792Ahk7hiKT5VSADE9sMbaw7SMF+uvlyXw
X8cbEcz96hUjkaNaQm1JGpAKSArQp9jXYa+6DSbByNreZ+2AOZx5PTYShhPW9EbrZQD+y81u7QEQ
Hcp4xjcvSw+MX8G3cXMVm29jruMa1vHaWwiGu10YKLGT7GhDgRnke7RaCrOkXIO2kcbcxnwxc3ka
sNlgpqoc60rBoKBjvkW7DKUBKWgGJxkcSTgKxjVwG7FMFKyU9WAA2w8GvFvRtBXN+yXvDxKm/hK1
ETRzcyuJ2zvJOCSwG1Srhdx5YDfoJq1Bf+dowOhqbtZP/f9sd3Qm7E2HqotzKo1yRo135X3p091E
eRD8PI7ql1doYxyuRZ6Ja1bfd9RgDI8ZJr1VyogW5aton10BJXb3h1j7aC3ATJWu4XmPtupz+1Yo
sZGYWYkGcmDtEQtcjuQPdfJdBnNeQ4URwDFHeA2qwDIuvUG27pp2uq9qHXnm7ksPmh1irn6GZnxL
R3/+hNJriHamcdqleSLwxacHw0dz+/45zIHGpFGMZgKugX4XHVfrIK/79gAvSXugP7e5k36yXzqv
Bwtt4aHfB1k10dnyXfT7rrNvGkzitNK6pDnY1IChaFrXJuggAG5wM7fWHg/K69JedyARuVlKy7OH
9WoAHjlmhzshKBw93wubwT599GVRcgsMiafIC+O8Gt50hSsfolvsBvIs5Q5Q41/+BaEX3yz+PgX2
NTSqpWIV0sksLrslc9bX8hpk8A8j2hld0RvyPzgIE/BtmozJMIsxi3pfrZWqo3iJ4dir/r59yu+G
29gHIgHAQECQBgQ85eeyF2YkqDNlt9eSAbwNJBcDcxqM77PWTB66FEmz3pNdmpOnU7mgRvXBZfog
mqPhvtC30hg3OMoRkEc6pKSB6UV5Wdxsduf1ZtxrHhJK+wUbm/gYOhMJ5jkdSyZonQMkP6orTACT
SWOtzBOK0qb9bZaei/U+HgXo3Nwrs5XBhC1WGNa5FNk6gIWGne5jzPBAHtdgdWmwWb0Kh1x5Ho2+
RRQ6j4GQkzGMcQ1CYBN1ImgM8ck+/a5fI5uzDw+jK/vFlwRwbS/SsyEwTrxYaSuVMZX2ODddRVPh
cfStyge310SjGPyN3CyMMX8kaUFlZoJTWb6idYTuJ8D9nfhI3BSdP9O1qGzP82ObFbF+LNLLapTK
FaEZka9qRX/SUSUZusgfhlR2wgUZ8hml3V3caJ8vR16CvWQpCutWRf9/OCOdO09OmV0RTCn/bxIY
nZRI2VbjUOdoB/wxSHXngA9OF8jgFva2G8iYkDXP7VpX0JMw+uUzMCBmkAZ/Ku+nr01g74qD+TUK
9CC8W3cqRmvBJ+ygkTP4IwO6/QrGtABQsA/zBOY6xzygEWSPQwBikWPnWw5gGILyWPnLayRsH+XG
elu51PRs3l8WRvityBjw6pP7wBhQ807zr7o+vuhWD86cMdd3c6lfY6zil65aT62+1KIAnucit5/A
+I64WiwbnGE0AIwep2Ptp3ftW3ML+AhQqoTO+hUzOW/9rcio8q25io4XW6FD9iyXH4aUyii1YgNY
jdF17kUP2r1ylB6BDeSh2PcAUMHaWX9c1miRUBYRvLCiJR1DOCzqKNUMgBlOv0/ccZfcJ88AVnWW
t7hy9efLYrnG9n2phHEgqazH81yCCqEdQPD5RcoaR1I/J6qoTZibVLQ2gpgba8YR0cYY7bqTK7u2
A5630qGgm8Uh3vdufGUfhPaWawA3Ipn7C4TlglgrUkxaAOzscEc+J9f662Cc4DlkH+PhL+1RyvZA
okLj5Z+0wVmqads6mojpmMT5/cmHWotBi4wABFyiTgFkqTVZH+MYJBw2amlx9VDMzaGoFO9PTvRd
LuPIxmUdo9DEi3yuYyQOUWhS3bAertRVlJHmXk+iaESh869gvjxf4dolcZVJFpqosmWf7IDMtO/k
zqlrEhSqqDmTr0AbaYwxMLU0r3PVyGEMaCst6rmYYQPkRg1LYL1FTxj6EYQE9Ps/hJAbicwJ9oku
We2AvJdqY4qli19HUuzSNhKVWnkBOWZgkTjERiLSYvRUR9tbLdMHpxZUxykID39NLY+34hQUt/65
lcV4E6u25NmkzbmyaZ5Ag7w4Xv2+B7ErECHsMfLBBn1Yk2dtGYLLisnNI25lM/rSgzak1tHUcHrx
SE7sNj+zF4Qi8t3ik1380KdO8xoe/+jNt5XLaE4xAqI61kjojz7x08GpAox60aYgKch3VuRUAEU4
CNZKz+yj7ryfKaM7ykRKQzLpWu8Uv38GiL6nefL3yUOzJgCBRFVIvrfe6BBz61UJQKpljJf+cgWY
DXCwldfkinYHiDNO3Kmq7X4yceyi0G5yG/eCxOXR6PtjXozfo7h8GCU7KOIUVMugiDQA2AfUq5dQ
Nz6pSgbgNMCvuaqSflMLtCbH672+kqBXUNFcMnmvAcXMsUL5U4mwFQ9unI0Z7y+fClXuC4fCgs2a
0WxKpK4MP1JkN1kmpzZEd5m6sY8iLCITFFMMoB/h95uoCXQxDbp2TjkrCV4OFLW2230eMWHQ3AHp
UBAhcb23pmOyG1PcBMhA59JaTOYtakVPvfhZN95M7iLtpzmL0n404/VhURsxjHJlYQosRwWpquWK
eu7utr1eKKaTMPISrYfRLEzRTaulw2emJALoy9fKUBzwJiB9PAl2jtvfAoQNgL0CA0UBPcn51pXL
aCjhjFqN3iiZo2TZcyjb32CdDsXcvzRr9TAYGmDiQPFdyGnjq52RI8aPhMDrXKXcfAhzhnUFBK5B
slHiBL+wjn6l9Mk+Ko+dr1zF+/Qq/qmKMBfocbHHSQGDQI4CsjmAdJ4vPSkAQ6h1iBAidbnuouW1
CWdXbwpAARr7YerBm24RgS/lPn63QhkdioykkzoJuT8A+uaoIlk/FQzgdB4xPdnLTsOgly87J9uI
WwjKLXQHE2Ippy/aXEWzTI3GDMFLCaDD3huGm79Y9ehg4bhvIsxBzDt99hJkl/3Ira/EBTqOkuET
Tt+ABJiBCuv5TpdTNsijrpen8R95l3vjK2auXFDH+9JBfby8YM4WQxoa7BBFaJiMYJ/d+Thg0Hno
LV95An/GD1wdz4aXKwq04LTg2BNZH65AjAPYOgDtwW7CBi5qIpvzMLa23/tGUOtoE1v36kEPKv3X
/yeJTPgip30cVQQg19otJTICGTdl0ojQT/g3GbcoBuQ4VqDWmEixUTQ7DsBWkph1VHV/goX+0RKc
i2KeSHXRdYUqgdxZrt7W5imsDYHR+xjQngugQcvmRoBOMGySDlR0tbZ6coJ6XTR5kiZqp+AEepAD
gHVAxaED80PDYtp2mHcvAZQ8++1h0PCEjjEL3uGi14anBIuXOm0QVkJCJu4GvstlexZXZdQjIyIg
ZDJTP4vIj8G2Ra9K7h5uZDBXOi+lNamWUvLn7mFqkYOZfLuXnctX+aMfRC8unaoHqBswutibPKGf
rFxVXKzMuFazn3jIlfa9aXTeZTG8tdDGXFnRKQY5m2ldjXbNlxW3yTR/yhi+zr4NiYCukvNsI7IB
NmnA66AlV2b9bKPJgPbNwP2FbC5gVE8BEQnqa9qSD6vrxgDTEPmajw+qc5mMg2t1uyzIHFd4aFBo
l9JLruB3AtWrA9Fw5Udfei6KcWtaFsmNXWYFSAFX4iak7Bwl1ksHccNewrCIFC5eXlei54VohUyg
BNzeUjKVP+NtFSyRTUwBHiWxlVKK0f5B0d1yR//eHkBXiKwCCrF60B3WK2DJKEiDJkKqAXpU57EK
9lelLlwHRA6xGZNVxfYMyEYN4Ey5ErqLgaGDuWsB77nmlavWLR5yqS24fTwzgmjawvw3Xv+AIzo3
k1VTGO1Y6ODcKH7265MO0MDL9467qI0ARmkSqW1tWQJgrAQsEy156k2giAL5PDqWtmgxPFOyXQyj
KU1hjY2sQUGtqHGKBlgvU+7285fB+nJ5Ufyb/ntVoP8837YiqyUtPPHroNEfBNjx3wTYIBqwTgTY
iRg4gnsPUNxT0BaPLDObgkLLgzyQGdblBPQrnyCtEuXEbyOLa4r8cwOJFyEmkE/YeGdCZ2qWq5T3
Yk9HQLWX/HN+AIn97u8R0Owge3/K04xroIE1GdNLqo3g7nxviUTQxNqBBia+qcFmTFEqqAFVbsXP
e27QupXFhCF5LydTTFdZpWArmz39ho77lf+WrYwbRW7lMVe8j61IbWKwzeAMbxX/L5IiZTyhNYun
aTl5drqVcHggUQYxL4vt0K5NSGFVTmzb1D8A6bz3AUfq6rtq8SnECYaoxIRX/2GZv+WyQ1qYVWn7
ukJfTvjz/f0zAgQfEilgsDA6596N94Wyo1oxyRUVHFv233Q3yRVAyjG9MQb/oqeA6sQHM72RxegM
KeRcHUoszt6Xh+nYuJX7jzSxT+DG5JsjZEeKInkx5qHDEX7gJxL6H5UbI2GeEDBHpoZQif5+EzOr
4CMEWwOIysiY3gIK0exMlGYODSCj7Kx3bSW9XsP0R1v+zMcWPwLDIK38CuyI2Vg4CWZFdfW4Vl8B
V9+HN/mIymt4C9x/Z11KCrTuX7bCXN+1+Vw2rWGvwzplXRHY6HFTyFullX8UXW1EMO4RaDrKSgii
+79olP4rveLq8EYW4yntOCYdGUAPRWXpN//IKq/QGyMIhvl2byOL8ZTrCjqDOoQv6dHFAZIEbwY/
ym4NbGCvRpM/7C+fFAdwCYboXR77WgnLuABSO0iO7ZM3UZ7B0qY7FHsJvQHorcPsSprtqUECHvK/
8GbcyGAjn/EpxggW9DKBT8mWXfWrqXetN8AaUtIQJC3D5lC3vuzPgXhmjn+BN6IZc2FIoTYmCSIs
LLm/aa4StPWdmLHyvRifX3CDT4Z5c4N7uTOHSuuLIJNCd4gWZ85VAOFXzuXz5IbJmzXRm7kRk9pS
vDZVJfmKpf5EqHCsy0h2xm5FO1evH6Ssv+pNQxB0ic6QsU5TRrJJJ1MRKNaLBDSPAnAewE1oXi+v
jVM2OtdVxqwAsQQM0jVI98yn8Ybs21cK8AYsRSF3Kd89o/KOtBmyjB/IS6Vo7UOQ3gGl/TSK0T8B
Lwe8Mg6oRz6hTrxLXyRP+GDkq8i7UObstHrK5wGZYn8Jht1U0FEy0GI8IkMqOeSq3AFWsRjR3CHs
NODbt3fBzPkpIBwNC1BY/IEt5QWvoGMyADSO3io0y5/rZ9XORTZGeDJaybi4nRw/gmLtbcLYhVuX
0jFTwrfLSsNzRVuBjO2e295c4hGgbkvUOtVym2SidxTvym0lMBZbMlHDjBIayuFmN6p9Y0xPSVV5
eNV5c1k7pSrqheOd10Yi21NlgvtxGin543/v+3g6icFeZHQxlUNz9efnlRMjQz0E7kFXDSdpvwGB
BSD0j39yRu9CmHudrUmxVEtl+yFIbSh+f6GJqg18vXsXweidvJJ1tmok/u328wJ0UOmp0hovKnQv
Vp8ur4brV5CNtoDqi15I4Oqf7xkBVMqilZTXDGEoAfokzTuagXIrDkJ52o15bMC0o0XxY5cimed1
IZNVINmt3nRS4hWrcIDhY92NnOCG/pHB3KDCHLUuMsEFR6dq50NyZe50ZLHUa5Ed4l2k7WKYfWvX
bA3DE+mcchiUylGUzhmKuzT7Vfb3kiE4Jp7Tsg1ULXFAyAmyOZ2wLUw1nrMoyMDmQNLn1gJN0lg6
dSd7lxWCd4e2khi7nsxzihGiFh2X5acQeKTKqzDg5r7rtjKYewo1nJW5ByVceiCYzk+ugAUM6FBM
KGh+4YOfTmT1OHhQUIvN/jGXNjERxGDSpASMZO+lmAQ9wSoQ09GcxR/d0XQQrfqra/g0apz+tLC1
/QTmUpNBkpRVQ4KavsDoe49eNBDgUHpH8XQ5zQCwr8utNOYedGUGzp2+i0693DQ8trJPoIrxlvma
vp0jvxChoXIVB61biHoIeMfZF2YFcP+iW+BZ1jFGwrNOCm+Yi9Lpl7YXVdd5PgXo379lMUpKlkwb
lwo2+K+9XK//yu1Md+I3Dveeb0Qxuio1mV4SFSkBtUwPsxneRUu7i5fRNYroVo2mQJpHAbAXp4sW
2rqRyWirVCVEbyqNtsYDSvNAhxy6L+3gGC8zeJtqpF4AxpDsO2/xQHDYX0ce+oBILYjO+dd08xmM
xobZahhGD3ca31AYFwXFw13oyXeUTRYJHzFRNNdBbAQySkvS1ZxWCcZ7XghocRbXmPw/sG4bCYzV
NoumI6tuSn6W7KeicOx5n6eixk2OsUYhDzlHwwBBmMoCqkgksrNRkiS474NSp3trChJMxJj1uL+8
Gt77G5Jsi1iAgUO+hTmhzBx18An/nVfQ4byBJo6MFbUp4owVf1nvwpjTCUmXaPmKS2cm2XVVRjd5
VV8v0XpjR0ZweWEcW3K2LuaYlsUEcqDWY+rJ/haNz5V0K5eiveNYSNQK0UCIgRdFMU/av3l8NggU
10lSUjQaaJhaI3u8dtFcER8pGVnkKaI2J47NOpPH2Kw5zrRO/cMckGhtjNFqFHtELRTubnnoPQQn
2unm9k5quXQOX6wbnJt7tjjGYimNUuXphESQlVU7eWidRhO8I7gqsTkuRtXtRc8rDXyMAanjT1mL
vsTmuxSJsNC4Or6Rwuj4BJD2yTAQebcj3HP9GOupOxmPiiZkLRIdEaPiQ48ugGRAOECN6+oly+mI
yO3fxlWc0+FF+tszOjX/bBRewlijloMvkxYN6sN/WTPgHheQ6zRDQ6cdXs/nz4rcIlNsKkUSJIDJ
ko3XKP42xILXMs9BoTxOqI3VLAtlx3MhS7bMizkvwMGP3QEtzsVOBYDP3nwxnFMG8F9sIlUAJq6C
SJT/LY32wbEjqPmagTozHaJguDICzdVeys/0+FC4K29R83HnhwHZx7m4/xflEO4lQ1+WDVxAmcDi
ny9XaqW+nkA0Eejt1Qhw5PmJcgVM5Di6VGgIqH5hcoleqw/rBYch5dfSFJudlht0A8C0jR769WR6
mnJXmSbwiR9GIAqn6efLVp/XBKNgbb+FqecLXGsFJJ0Fpr3K8YkusP1ivEyYRLT91Ld3SVU7IBe+
Ei+S60cV2Ua3Gabn0HXGKFLZNslSDYQ+SKK9jsbTwPI6b9X9eC9jAH0QIVdybodOYS8UtB/L6l9E
4JurmKVyqU2GHQerlTkGGKLiEeOk9YtgPzmPYZ1mQjSKQgECFeYSdkkyzN2QJ0Ghy44VgT9iPqog
dw2tIOyfagyymuhCAPmhIHLkKA3kIqmAOW1Ufdl6YYjwGG1hMXCGo8Ih4+sA2iYQRAzh6iymL1gk
x69uhbFFwjZpFylBkB7UsubHcuOMg/RWDsWDpVeBnN6DawLcw4ULEtLbRbFEZHo8s6oDjBPNipau
QnXpWW/O0iLlUIFEm/Z6KP58UJzwsNzZwXo77UWglVQNmct4JorxsgsJLRRA1Djoqh9mdEzJkUhv
eoafgQs67ybj4fLecozdmTzG50Y1+ChbC3jRQ4fpzvVVy9+qpHalKqibt0USlQN4twLpJlxDzAXj
H6Ouaq3pYbWuSZAOjb+2X5YS0zid6MBEUhgjk6hrbE1ZkwQg+5Hrxxzk43Py/fLG8ZUCV8CA/yMy
oK/PlWLNTMAjmXWNOUjir4d1Xy8geKGQsQvYPD2BNPrJH/TiXRpbFqs0PS2qpE8Cqb5tD+sh96xD
1HsAYbABnpp48lEgkOOJMJf+e3mn5W90Xu5V9FusRg2dHz06lpI8dLehN7rVIb5u3TKo3gQSOeHS
mUTm1MKi1GJ8z18S0U/vZFdg73HAfO6rXibkGOMqyWaBjKs1UjUsxwiqOM+xm8d3ajs6vf3z8qI4
webZmugub3ZRz5MFKOE58KLiGlxRtWuAhmkdbddOFkFKQXRgdL0bUaCtlZE3t+tAyV5GrXVrNHNf
XgwvGDtbDWOceq2ZNbPFCfXw3HSeP6+9/roDhmh/LHwJ4IavlyWKzoixTiip29NkZKAYmlHfkonb
1/d1WuwuS+HFBsiNyzYaxUHPjbrT+dbZchnZqy1FIP5A0TcCkpN1WH7kFJ04mFZPlFfm7eOZPEYr
7NZE8Jdp0QnCpX8ef9DOEOvH4is7qwZcvaiIz9nGM3mMapRamyWWqkagcDjK1i38iFl8E+whx0ef
yWB0QwrRqag2S/QHPpK/HBNhlUox5NlB5HyNMZyf4rhic7qS1elF1vQnKROB7wvEsB2eRtMSqR6j
GMNbYFFYDnP9mBXV/vK+8dLW2Lffi2FHjeWxihcrLZuTLlB07EH6ZY4/QfqWuJQRDOAEq9dH7kT7
BFMwPwFzFrXft/8e6YHyTL5/B2N9I1vLUgR0MTAzTFeTPT3+A1yxcxHMNVPLBah6ALU9uRQFCesi
AxZ45yEb8x2T3UH48/Lecowv8tQgD6Kdspg3Zjx0Y9JKYSRXQVFMftwgRgQdopVbjiHqBOBN1WxF
sREqOPo0tV4RpvWddQhhfUmfuWTAYGyOhHwFeCYD/Dpa+db2Yw2W0yF38kJ7SEBhuKjTN00a3uS6
ecKbNNCNtXVyOcZ/Y6g4l7eE14569qFMAAZ/CFJi0lcBheLLdmXsrNeSm19TNKc+WN7sL5XAL/Gu
0eYUTEaxVjVCujdb8aTtGl9Dk/KyHq1SmGzhPISwMEujTfUKel8ZVxEmcWa3Q93gfTceyjs6RK8H
wCoQo9pwHO2ZJBpSbxwtSdUmqbq2AZ6h7C6oQILh0rPuaRVS88evwIF2Lx8aV4/R5aprSGQCvpvu
8EagmmmVmgwwRGhNCKaE7OTirjBy12xFqP3cpW0kMUa8lyIrVmvcmGheUXz8nsg3l5dCT4EJYw0Q
a/9eCnNKXYjK+rCEUWAX8Z3Z1W6eZCC+juX7sDTvxTZHJI85q8Q0ADCt6JC36E5Xa05pPC/ARW5v
xk4008E9JhvtkPqpGZl928AKKfOQrdSSWwHxoPC2VyK38Bj6NF+febIMu43J6kTU1Mo9to1k5oph
DkFP1CIB82YLRpWi8EJF4N5FEhjTnSzAWmqTNQKSb7QbMr+JZ4GScx6iGAzGaIGpmWgqZe9vZEd5
lExaE2SZdq83wCOsPufTYyd9a6yrMQZK1GVN5AZhGjpYCSIIVHJYbuVIqxJ1kQ16XCA/k4HOHXvK
cUDBzRjdjHKOCQwh78WIju53iczt6sq57s0aKYvzNEJ4Pe07UfmUZw6xmRb6/2k7N5ucBRlquFQa
VGKm/CLlaOyzfHkx9P56AvoH0Cikx9rMA3uen82EvFzeW462YBoAWWHMHqCBgn0am9I6z2TQ6mBo
j014K4mwmDkuZfv32cewXnRDaVh4h4wd0J6NyFmaCSyzb5dXwZOCpA+SoipGbD6Y3X5QwdDS54CO
NRpA3w9oSn+d28m7LIWj94A5fJfCKIU+SqoNgwio6Kn7peQ5DET5UNaS19b1IUrGl0HXRXUqjqU6
k8lY4ZzEkzKYkFnkTmI4SDP/SDIHNMNAjHLzb8UXtXJ6FyiSr50oCOSpBlAdVcVA0RT0Gkz8Ef8f
a1/WLCeubP2LiAAxvzLUvOfRfiHc2zYgBiExCPj138J973Ftilu4+3xP50TsDmchpTJTqVxrjXQE
ti7FJd+mfqenvsHery/o4rYBH4hT7QCBO2/0unXfNlqNvgxRh+dCGgc3ah6LYq2/uyAhP1HoYfYd
Q1zTA8X0O86zspLVXYWKY6uT/kaCMcyM8o/a0MLO1XxlGH+AR/EJDeJvTZW+1K7+FJUpCG6j2NdL
/dam/K4R9I7bEDssilDVq2+RBkHnhG6gy72RtgImIB7vtDF/xpPOz6ZX9xHV90YF3HRBv6Ux8Qe9
eRdCv5c0+jFILfXFAGluwwpoVr+ANH7fdfru+uou3ZU/ffbMXy2zlJGacmAGMYma0/+5KxsgHmUb
CRdaOR5LQdOGfhDebzEL4ljz4bWBExBUOKBS/xdBc8pis+oELV5E6F+51JojmUQJfncKGc5tBRKY
ANMXPgq7IPfAtaD/UqNd+7pFXz0zOJ2WMx9KRKa7deOgZ1OUt3WXv5up/lqKtSfPpVyHpIosZwKN
gk+cnTonM9JMicGrDM4n7pNwevwQ1RYM0j5esrbJwVa21/1k6ZyfW5yVJEJD0xUzvNXWtG90RYNU
z6ro0vRPzHfLBsjeRE0MyZI5HNiSbl6YhVnhdX8I4YnttpnmZfDWv6FhvDHW2PWWoAnIp2CIwIQe
saH993m3aqKAY0DYf3d8UxR3H8GAC4AbeVD2CLZg7Ro27taIID2R+6vVw8LnfrI+O3hMoymA/lhR
CnAdxObkpt/FJ3XT+F21QUzYXN/A1a+dJQmlrsBEL2FvmlAyUw8vrwedeDVkvCh0w/Za2JhBJiH3
pAbqzsQj3j+vCD998JQ5zw6HqY55P5Kh2qroZOoR8lTBAkF3VQ/SsDH2m6JauZ0sBZtPJmcdA63s
s8p2yRTcptFS7seH/gFUpajQtP319V3I++em5kTu0FbgjTH0fDtmzq5L2R3Lhu+GKb4QOoRpxj9S
TV8b98JPXTkzs2NpjwixxEWEG1jyrJpQQzNN/qUA2cou0yADo2R2KPT80LUY65MG9U0HIuel8AtO
oCGqO0AzF6x/HFrzvTGiNGBjg86YyD+aQljeoBJnU5UDD1ylUn1F07/VKWt9yK6Fte1ueVElninI
AW8ZPPdT3CZu3MLFi35paPtYLZKdm0XZETAYhqfoKBxUcVQU9FNY3+1MpbjVeHXKEtDAZPRZWvlL
VOcPSVqVT4lr9CIgCtQPs8itvAyMXcJrjQjYXpe1m0Y1MfkO2srBVLsTlwN5bDNl9IuxLTc1rfWt
GnFz8BgBn6Dh4J8y9H1jKgj9iZJCoc/9yRseJlFPfLuOmF9GthOKQnO3CuE3aR9tMkV+oVa1KzT5
FwdpsiroodB6w2uV4fuARA45mii0kuzkjJ3uSTmEpmz2Va6doD19KyzyymzwT+QapmviRtkyh/3V
WsON3cWveqw/VPogw473B6KWdw4339GM90vTikNE2xeiGS91Zb5QoAo0oT5kWq4EPMmeXE0JrEHu
LF6VG6I4mtdpFojfq+otVvK3Jm7CjroU3cXiPcvANaVaX1MLswaJYoHRthzuyiH50PmA8NZ1z4Yy
AMLXNn5aaQcjToVX9jFUXhUe9hheJ1Z8QHf7tu/d2CMEY4txLl4ssF/sc+q+4R650wYV3Rkh7hTU
3QercQMr77Qgdfq/rKHf6agvvDJ3XjpZZl4adyfNGg9jpWwkb2/7VGsDo7Mfs8780Trp5FylX7vD
e2MR56aq4WJZmad+OySnlOi+1CJrI5ilAhRv4Wdq+74t5LFVqAPZZLpPLefUseLG4O5tCflvz2x1
4amNeHcU860YKxnIVjm2nfzOOj0BYSF5T2h8ans98prRDBUdmmqWot9o0XhKmmhnOKDJ7fPkoNjj
Mx1LNwBMcsu08b1trEPat09RV29ZlYRqor0M9tjiBtNKPxXiwaUSTN9udRApv80KG14bS+LFphp5
vItEIFq2MRJyQ5r4Oek6HhRUvZdWmfui74DRzWUU0qg4IMAMXpFWWGm73FBWBCLvaxzf8qGubMtT
W8k8ExP7nqLoOxmXQVWYdtDJ+jbWhm+JVr02ZnPXJq4V2Kw45AMPrbJLdr2mtie7kD+LWLF3ojTv
KTG+UCiHeG2GYaq8N/ZqbuyttDu4idi2JtlEjD70rVkfY1qN4IAujjWl4kisHux2utN5rHCGYNSe
k2bYiMoJCI0fRCxu6jzeSygi2JJ6Zib90Uhv9b71ojZ9Hutpn5jsfdHoJzKwn4USHVFdB7LK4Xvg
K1ZJjWM4nriVnWpDPKS9/rUicieTDPeCesdrurH5h4vVSVS2S5z8IdYS6jVqH2aOftITFkSUPveV
vgcHjWc0wCZXD4Z5ygVkXp0vkdt5LXlqkqe8QaiIXwUUShlLjym4YQFk9Fv5RuIhwH+KyWk8/cVe
Er3L/JuOM+4YAKZBuG5Evxjou4bcKcWLTSE302LXMLRa1alPJwaNCpg5lUO6svIGJ/KGOvcYzXdE
TW97qwhjbsLxmd84N0KPf5pxe2xjTPJaGHUZHwEr8BJt8AyrfSexi1EUGt+XafKkDm7jOQ3FJXpM
Dj04Fyq0yQp4lm8m5h2vMLrCTLnFdTuMBcP+II4WURgrOCXE7HxSlPeaHYVgf9nEsf402OahYcDI
K6CqZye3NA+JBZGN7s4p77Pke5HVx2x87kh1o6bKQ1K0fiGqsLV2pOv8NE49ux68GCGzo5iAzuVe
1xssEQ2TBoIq5E6S3o/zXQopT3ClJ7ftON4LjGr1/NGOsYLOTdmlnp4+0JKFRtTuosJ+sDrTA5OZ
1UKewc59pB6P5zR0dFSLo5wWFfrNSEdWYYGTPAt69LliRT2MugoFsdR8r6W7GQp1Ywyl39Sq5Wsq
CzVDO7CqjTwrFw9Wr772NgJfTp5ci2FITbWC0bKZb1liZ9L0toLKlnCrt4YVoA/Axnr6II7R0LxH
xPk+vdAFdZK+RAXdSAcwafXBHr8he52sovnSE/OdOXJH1d6zhR4MVD2xxr7pRn5KxM8Gsz9uMgII
BZdJpg47RFeH2E/xD2G2eJvZ8lQa9MFNxV3W3MQq7p3SPmr8WJXmY+uC6atPHgqhH3RUBI37WlDh
FRM3O9RRyomCEgAGuznl6Xue6NtMWmHXPcaasTMdtu9qEU7/XJbfIZUdkrY42tgth35t0HhleMhQ
MNheUFAzWElgc8zYd1FIwKPATddrmg/DQrO5/qnSRzO2/baPfVdCv66xA1uNfZoJH0NjoSJIIAUO
VkrvI9u6LdxvVla8jBp7izVAZhKtNDwXEAy/y50gtjBQX3xQaiC3KCHpmwMq+lDpyV5qINrvwE6t
a0cHujMxUUJM+uPQQWBAaQ66YnlJY/mTjBhv4Y5KEo46GGy6dy0btyI/0awMSJo/qCa4ejDDnvRQ
ZVD00KDg7XX5Jqtfa2hICB1c4jLH+4+NYVkI/JIe13fdH+WNVaDSsCMMjD92HN4JnzIaTKkkLfq3
uedkT6R3byJG7u1eD1piejnOH+bqfGU86l3j8/Y1qt9jGWO2ywmUFNzTRAuS9Ls0QUlRsLuBflWz
1mukHuqmCDULgFvQ+PUGCyh94hHGOZANOtmjXiOBOw5e2TpB1GK8HEqPTD7pRQomscgvKrg4acIx
S+9EUnm5JEGMl60W4TWPKPQhK98s360h84WehmlaIdrfuLiQ6QTHV3i2/DDVOCybPMjN1jNM7jnc
9YeWecQubsu+9c2i9HvpBCrJvEb5aGoROGOC+Aqh4B7DJ7jUoVd7atvHjGUbVmZhamxQUPqKuDNM
FgIbC5ZMCHGjbkPwDboSiSTxZCUQou7tmnid9egoUWBWoNqKzX0U654l7g0Uc/2YB1rmhppZbOIo
3QzQ8jZ0x0/t3k9dctQznLnym8MGD+SYftrITRohruc/EC88Hit4TB8fx0Tfd4qxiRFLjOrFlTzs
JPfGvPQrHFpXx39WliGVSdDH6K3l+MFGg1ZQ4eHBLxhUYMrN73Xlepluh6As3Y0gTQA1pw/pAqsc
95H7xdDqMM+3QmU3JnKUUTlHwovXUqlvLVt55A1UKwx7Z6N0R9UCX643pqS+29P7nKV+VosDY2YA
nSW/ktUdb0BHoQPUj0WAJopnsMY3CDYChpUUcm4WGqsOeOScZDPwDweFTTEqm7Hlu7Fjft3U3gBn
q5GLRCW+ainSWynvSIy02kiE2CTI4V5tLrzE+quWml+1r7hSgvqZBnn0o3ZfEM5PCEqbqNVuKkae
r1+x1q5z5qztwcyyjgTFdW7STCh2487QwW/4pyNaCy2PTze62d1Ka1UxsBIXZmNLfMVTMDiCaeGo
xlTYREo/qXoY2YoS4C+isFkTxAEpsTUxHJo2WmSzS7KiNrbTURjNhlfL6L7mrjEeQWQZVM5waMrs
2MvorhviwO4lMETucRiiY4QnHItnRz3nIcebQM5AZQOoXK9ygJKLchfFagj5m2AgyY5zttHK8Uik
sbJBC+0vPA44xCSmDV6peQcnsUgnmYteoi7Fm2bHADjxt8xem1VdevR2oAQK+j3dRf9r/rZEtRTw
TQvvEerB3Oh47t5EitfbHioPNIuKTdocbemt9S+Wum6fzM4aGAVu86ZhqNVWaVMOFjRb80tey4BC
DdmD7Nn3rhweNaiJTsl7K6rivSD8xXJtceeSbqWfM7WH5o5yvgaz1kbOULDyEm8mdnbiFNeq9IHE
rUdoEqycuqVd1bCjE7gZjTl19tmEgmiobtGXQ4JIIfrZcpB3ZGESpDc8kGbtMRGMIQvKm9UVnw70
5Uf+Nj37SJHhuYZHOPCVOpper+WvlFlbCi4/KcirjuEqt2whkuU0e0fkZiCVf8E0gz3/zy+YP02p
o6QO4/gFSabscPl+qLm+8ra3sr6/ot5ZX2wckryvOHbSVW8NZ/AFAmyDZHp9G5esYG5GtU303PGG
OAsskN3CkEUGgY1RD2K0MMirpbxfN7EUMM9NTH8/+xBMwRSu6DiURDB6qWKqqVUfr1tYbGKC7lmb
hK0tDZ39zyaaUmtIkmO8uX/P7+tX8Wx8A84HE+RRUL5NguuyQIHjNV/L3ssPSrA2ULG4ir/tX3T5
ykZJEqWfxnafR/EWVdLLo9UTt+T2Z185z3M8a00I7UHSIWLRCV1xn/cIp4rHM4r/mwUJe0WvNNVK
vEutOOPCgIV93oSfuUnspDWDLBFCq/JWq74jXjSee5mre1q7ki2WwvgnWzN/SfO4aVonYlsigJEt
N9OInEZBCMRSbwiEp6FrtF3ru08eMgspn4xOO3zmpL1ZQZIMw11b0wQnmvjSspec3ujle1t9Udi3
rF97Zlg4FZ8Mzvr8ObA4bsMi9KAZCqvxpU1WMsFSWfTJwqyzT5UxSoF5nh5OZJgeASnd9Q9/BmdY
6HKDqRUP6I6hY7xj/qJGO2GOmZIhVuHZ0q247yg5dPTunOi9EsLPyzVg7tKJx6Mq0J6q7hiojGYO
2bb5JDuCV4PM7h97asIZDQZGuwb9KmG/xjHwKq1Rv0s7+8EK/qLH0VNOQUzGFes5NhLI6HAz84C4
eQTmxvZGG3QBnK88jy1kY6gcYvLEhGQAwEizLUhjWbaJMmKTM7xUOQEFIy9aNJtx7XwuBKCpKnTx
2I4q8YKojVbUiKgK9x3tl7FIjpg9v4vE20qYXQhAGAvF4BNGPlQL8LjPhyTXda5g1gqF3J11sHfO
PS6bUPe0dutg/YUPclDHEduaXmkxKPTZVCpIgXssqmwSZ4ELeVRRMl+0axCSBcdFMQ9w40RkMgGV
P5uBygLgjQxmcgsdSgqdhgR8S/bJxSVLc+6yaO1QLnjEucF54YAHiDo26K8aFRdvwy+rXRJMaGXZ
bvVD5Amv8lPI8ZTK7vrmrXzpvJwYRjx59ikiuBW/qe0uoZVfl4ephOFuioTR+dftXQRUDG1bxAZO
FXtoopr9vLLoMPbAqgGjmmPIpbRC05RhWxzipva5wJti5tXRWuaY/s1PQXxmc1qDsyCu8o6wokU3
atiWEzXpS/XRb8ZADyZ9aAM0s9BtkA34Ldc4tC68dWZ45kaaprQgsgLcsWm2eOz3KxB04H+ur+hF
xvhkBERMn7/OERmwmhFGt+sBswoVbu/0H4/tTCZA1Q9iUMe5fPoGn6M0NVmDhL2MofeApoZYO3GX
6f2XDWca6LcIIvjsZLcYDGoNik2i+wyJPcg3UNS9Ee296zehFtYasK/u2tTm4gZZv43Oaoo+NQdF
Qldjq/cbrX0ytUNqrwyGLm7PmYnpJ5w5H6poOyUJTJjWHY3eKrR8ru//ReiYLdz09zMDitawspZY
OD1HSy1979VvqSY8Cimo64YWF2sK8RONPbkYrcqaWFFoDUNm+sKGB7s+od9z3cRidPhtYl4wd/lY
lglNok2v/dSs7ylmMSswpKNXQZC4q/GboOnK8Vl2vDObszZRUxuR3aB7v8U88hQWgHXrgfQu/gfp
nQx/QL94OUc1bdqZUfJ50xyq8lpty2SrqocG1CvZceITttCi2w/7P8A/L4bAM3uz08VSjM7z3GKg
l/qw3FPJ32SLLnZsBS7e2UnHfUM6XlqXoVvrT3G705IXNn7EcRLw4YfbyvD6Rl+kndn3zw5eRsjg
SugSbDXIyFh5dltVtQ8ioQ0wZltGqrAZ2n/KLzEzOTuImBAo2pLDJBGnsjvq0SmxV2CTi2cdTC0a
dD8ANJ+34woLz8966sbbcsxDrSk8pVwLxb/4By6S2ZmN2cpFKbTryeBM/AQjvFU+/p3M3I22c4L/
SWZ/xLe99HFo00FTCTA540IAMuVazcssRXcFHWB07MvECa47xeKpODMxx1zRFseftck07dcHSAFB
dC8w1EXQpFPu15Aply4IPXNHN6c6EkX4xcC+muhlhy73lqt3yoAHmUgGGcZEKHlQ9KPpkhWXv7x4
AWR4bnB25lM1oaVew+Df/ej4IAb0ozXfOCn7pFlZy8usgJFlGyRdIHUAE8Gc1sGSjdZYxsC2vPyh
6EAToQRpMPHtKCuGFjYNloDMBSuYBd32OYemHeGJ2kEj8ddIKN7NNrUSe1YA+TpfqODojdSX625y
6YifDc7KOQPzMKlGDQC7HObRWnhD8Y8nM7FV5980K9yMuCNqbgGiyZ37ZHgatJ8q2Kmvf8biDv1e
tzltZguSyagBk/YWufYNc1KW37G4gYisGbbxWtm9ZuwiySW5pbWT75lH2iFs0M6LRlDSoE/0zz8L
qimYMIdUhAasz+fMJoXVV72KdGpUJBg72y/tE68fIDu+lrin8/I5ErqA6/62NCt88GKoEqFpfwMK
GSDJv3RUGu1Q7OUdxFPTf3OAzw3O7i6kaAk4dlBpo1jc8MO4AwTf8PpQHP7gAE/rdO3rZl5eUOYK
neNYMWpCqfqtmtgMypWcuHSUzr9o5ueVSxlF0RVvR6P2XC33kzRe8YeV73Bn1xNWjKR2NSyaoF+d
ZKdYkd9F36/73MpnuDPvroo+r9wKPsfki6YXeExPVr5izcLki2dFdlVVkckGLJQYf1py62Dw7Pon
LB3Qs52Yg9BtwKdly4GOZQnmXJOUvhsKUOF1/xQ3q+2NyzL708lxp689+5rSaHJpN0BrK8NTWt7z
iAYDRpuA2/GJqe660t0ljbOyhJcPYgiq5584jwwY8mkKbeDI7jKcOCWg5oy9Ailoe9LD9I6sVGOL
Cffc4CxAlBWmd4DLOwel6zds/yfELb8aNFeO67yvwbsMOq4lUJpRhhmaScHTZMpfzEyCsQJhdkZN
cD1nfm7Zz4KOa+F98ZDh0gyCQAd157zwjFSpDeDe5dsy0gB2vKG57ZX26kvDmpmZ33CrlrTQkBZF
oG2sb+pXclAhmAaOqgnIXUZPejjsMKR2/WgsVhiT0Nz/ft3McaahbJeVSF5nBA0NagwPUtGbP2Bo
uLwswVHP7M38xqg5BaeAZFvN+OjFl4xUXhrFeB63cTzEysFfW9NZUonGVFGHEnF+7J5056sTbVL5
fn0B10zMUokdCbRcbITgjDcYbjnaaYRGwZfrRlZ3aZZLRpqw0nTggybQM9M1WntDdw0c9WUoXsz9
f2dtXj3VRar3uobqCRO8uzQ9TBd29Lghn1bmQYlrZfhfGpzlmIhbLGYtMsDEIJZyCGYmgbqfBNQc
sZ1as9ftLSac3z5ozRJOz2RTNQTmLLvaDQCoCq4/XTexHB/PbOif00AlrVZ2BEwaE8ZjArL3x+Hu
z/AOa95hzUJHn/eFzlLE4gmuQ6D6yaA2rT8o4Fhxg2G78mVrqzeLGAZX21aFFPuWCfagdsZpqK1A
r6od3v69LtOPHe3vU3Q1oi46ibLKPJE5jgd6+ceOmpvrv2btx8zCCU0zsL1TIMORIwwfJ/FRKGto
1ZWQNZevrTJpVwoDsj6q9I0a0x+ujjqr1VE9Kg9plP/zpuOnEGnNQkpCJ/3fCF0IXh7dEaAFRr3E
fqqKx/9u7WZBRSR1FnWAEkCRuPcKe5usPSuvxMY5dUerdzHHoAPYZPRXaRRhhItR5o4r0WPNyix4
kLIyI6HjNOt4PNLb5yz7OnbDylpdyoRMBRYIyaDEBpDtBZUj1M5N8PfijDVBB4ImjFDHTxMTBkTd
x90QsEDuBrLDUOf1PVou7M7szmKVHGzBaYFN6vAwH9vAwzHfHv5K/S4UXr9VdyNfxe9PK3ZRb53Z
nMeuytRckJ1OXQcAmPc1XrGn2CUO61it/yNOYmbbxdQLUCQzJwS+xem0Ct/3GYT6R3Xk4neBZ9CA
oB3YKufsRoPjlu5oocn+/9/WvN2GobAa11nUVX/H/9qfiA3/MP6vfJc+OwGxo0Bi28V3TaXjhK2b
9svdTuwHaySKi7EQ7XU0STELcPG6XqRxqRkNiBaYfsiF5tuAJ6nmq55lYQc0xXXnXzzZZ8ZmgbBl
pQZSN9RWnemEOWSEI0l2WtOv1TsL60fANo4nbXTaIOQx88GGmbnbyy5F8xAT2RXQn9FmUjvE+NL6
u+XSiT63NvcMGjlR1k+F/hliGISKvxHDrbGWslc+cO4gVJZDOuYo6P55MTKt1Sx2fPq6WbxiklRp
D7GtrWLfZEA32lGN0WkMoY1vvLhL4juhrZF/LLjJJ5OzcCW5NoiMwf3pvip+QbAVn5W+iD2M+wNe
PkVJR/jAQ/1j9/xkd1Z2RWj6dQnDEY+NB5296RCMa1aGkNc+bfr7WTOh6PHu6JY1vANZprYcH9T4
QYF74fUvWYrCnz5lVkY1ilUB0oBP+TuC/KZhxWjR7rqthYoNM48YGITc1qS4NdstCBplAwaWkdBc
jHDLtzRaq5+W6uFPJmYbU3Y8qbIBJoxtvLN3bOJ5dg/9xN6+yaGB+6/ix9knzXZJ5LRL0POeSAf/
zpfRXr8xD3+CbV50iDNTs41queyGNMLx6tv3Vos9zQ0jvnagpi2Yn2EHqH/LBUv3ZZDP8Y6eQA5c
2XQbSTDXjaHu4GOIMdKtBgDe/Bt9PoI3L4wEmQTRF9THswgMcfK0HBw5reB0W8qDP684nCkCzb/u
zNa8adrVQM4wAw1NzuI3XoqNyRMA0hhm0dQNS6Vfj/pjNlVc0IQFoctOb6BYb4z5EVVhwHT1O1LQ
sW1AY2F0ACilABYZ1gDUcpR6eQug84B5Rgk5MCXXAkA/AHNSwprGANoYYZFHjyMYB82ive9HQO7U
LGRK6eO6eGB566mieI6l5ilJHBqIn70CSiEiHsai8Vya3QNVyj29xqHhubovLf4cK/U7peUh5/0d
2IhuzWZ8b0zMbOb8lfA8qCne+xxjN9o5QGgkUFju68LZ5pyExqDtpZFvLO2RavUmGqsvCbE8KyWh
5EAJddazBgBUl4yPfWmdqhiwZF5/tQ3lxWht8Mc6bqhioPJ6iFhy8vMdmtUz0k54004VPdDFdVkG
eFeLhyy4bmQqHi7dAFw2Bsb3yIXcmd5EWtUruKBXQ/e9LSPT5x3dwA9Hr83HFMTi7V3VZyt90+l8
XrM6O7+ZXvKxkTUYzIzoKcnIfcneWFI/OrxZKZ6WuqY4U78/cCrlznJHkqggqqKMbwff9ro9vxE7
e6uHGIxcixdLIf3c0qxOA/G80WUWLI0u5EQNPwv7v8q3/qAdNPSMsqD8Ya0s41KVcW5xFi801g2y
rmFxgp1A6HY3kSyS3Rqd7KWW0BSXMPGKB1iMKl7Q19pT+zDpkH/5WHpi33+PvjUBCM0mcp5uJ0Ig
riMPmGZcAxkJmPPSh3wDmsLwuq8uZrTz3zHLaAnF+9FIONsadfLIE3cvht5XonjjoM9i670PNleP
19kBk6JejXl/CJ6t5O3V3zDLcooqy2QEtxXKrGY/8gNHY1p9mhaA8z/pCi5GgbO1nx0VU1fSLo3R
dikhXWB3hxjAudXaf9kI7rPQJZlm8Gahpms01ggFC1uL7zICbpy2Xlc+Xt++xfOh/TYyZaSzkzjG
UVNZKSp+k4CjgwMjthIwF+s398zCrKhquzZq9Qhr9W/GHxZvMOfWZt448Y70QAFN2XoIlakZAjD2
qYaKxjSU4AEQt8Ies7aAM9ezhKBlND0ADdXokeKFpishbM0NZr4mZK5XtoP1y7Thg7XkrWvzLev1
FTP/xxkCDSwB2zekOmZxq9dt1BEmMlvlmCgV62wve3efx91RS/rvtlEDHCta4asD2ZgGvyUmR9IF
/cF1h1z+3P/8jPkVVLdYrQ3m1DDG7kXkvRONl66/LU0Z5iLZab/NzA6XaLmSjxJ1+FTVdd/z93ya
EA61neJnJh4np8sZpKaV/RoDEFn7wNmJoyaI3pQB+SHZD372iPeSXXJnAtH9xdzat+Q5DieJEuWm
D8sQ2H8fRJUotQCw9VCuXV/r5dNCMLwPCVxyOZWdlVbksh6nf3qaxfR5AG7mafpc2Y5fJ27mem0q
YHHZzwzO0rHbg/CDtUha2mB/EwZQSoL09zHRjyXjCoAv+Vr4mZbzYqPPLM7curLHChowYNqe+gvT
bJmBV1m/9+1Ds0U00NeW9Lq9i7Fso0xslhDYm57D1LD2oXLfeb0PijDga721iaXFauM/nwf5os/x
mzipbOiA42InLxW0Q/HOjpzX7KU9Qb9v++gUr/WbFyMeATkftGcwPzfXRRFc0VSqtqDn11jgsK9N
833FLZfXEBgM8JguqOgAmFjL3EIoApQfs0TlTdz/6CspA2FruxoQS4KeiRNXDyg+QIOi8f3YrCEh
lz3192+YJZJY04rGgHjQFljFY1k/F7r0ChCn2E0cDsPanMliUECH+X+/ePr7WRpWoUiRZpgM2zZj
/ZWDcAR8viEEgFaS1WKJD97KSQlpQTcoBrsA5t8wlF65u76/VRuwezmDZ5vmyjFY/J4zQ9MOn32P
Aqfsxh5uSUTiQSaxAKuATZ6u+8niNenMyKyysPoRTKPTXWzMkOYb6JVHTTiUQ9AmwHtQsKPEq6IR
i+ftzObMLcpydKpBSPAHF91NKnO2wfBeYHf2LQPRj5kX92kdnxxNBqo0QteiT+o4PkrO7sc6Cl02
ZqHI6hc3l75RVY+xiivz9VVZPJ5nv3DmSkJzOBfTS0KR7rT+Lw5mousGlrPGmYVZReIWWdVFSoOH
TWjgGGF2iILoWYQg9N/Y9+v47jWnnU7qmS8NVRlBTxrb7FQ/bfYwgZ+lDjacdo0gd/KXi1Rx9l2z
5ITArdMiwttSE0RbCL9ttC7xJhiKGoBGqzqB3vGfi1VOt7gzm7P0lHIrUqn4ZVPbAIIQ6uLJClpA
5WtQyWxzn0crhd6Kf8whZ+NAG2FMPSQOAb8ov5WiDq47yMrh/3UjONswh2lOVICaf2uUT6Iagwpc
PlJ7uW5kuV79vXK//n5mpRWgfelKxLKJktbdpCGmkUbvY/Qh7bbTTP+6ucV0cGZtFmu6qIoLm2Gf
4vjZAsVBhpFdAnrysn61xnp/3djaFk1/P/u0tGNa2lsoTqFE4hvJbdN+XDewvEMm3hnRYbrUcStL
pyYYo0XkVLow8RuQB4lxZcWWI+V/bMxf2J3C6AA9mUYTBvqayoOmblsrJPSLtKEEzo+5tZLcfj0V
XZ7f3xZntRDXQIxYSbTNIGt4O6rijsbguTPN7rEW9Re96aWnxnoHElUaypoHY6JlYDvMcrCasUPc
15DTywcvI/VOt0CvlBWPXZzfY0QktHi3rXPrQzezk24mx8TI3uqIPpZtc1dhytUjAj38oTkO6dqg
/cpezZU0DJc7sqzh52P9oEQYRQPjXtMa/xTR/ysO/V67uX9nZRE5DTooWgWSIbs8WcaXRCp+Wiiu
BzmctRwyFQDX9mrm4nWqj0mTwQNj1uyqbvQi8421ZtjU/U5Q0LI4dqg0YkcJLb2IDCcOArX/6hDY
08KfnTJdkU6V/Xre73c1mGVr5WGoV5+v1j50liypTJWuMFAJ1aHY12QfHwwa2hiRIBDbeVL2qxJu
02D1tZWdpUtSGIpSVqCYNUrtIItsY+RxkCv3CtSDyg4ks1/q+rZM1ySrlwPkbweaJU8IkRm0KzvQ
NORP9lCDbQOQUWX3/0i7rh65cWb7iwRIpOKrUqcJzulFWCdlKsdffw/H+7k1HG1zr9eAnxqYEsmq
YrHCOZkWB3X887+dnHBp2gWqD4UC5ZmLR7wlzfWSGhJ72LU6HUSwfI7GQIXsuXIsCzAvQSCeHGoK
AMasD+qkc2vQAdxeyW5ssxEjaIdaVNNSpxqSp+Bdz+PxjAedO2CCzFKX4E9EAQ4FEAnOyxH6Ko+G
CKLQaa5W7uyMAbrn/Xgy7kgqmebcvb70qyTBtidDR5tdzlW+fshmgBGiZHF7LTIJwumAgTXKdB4S
xoCjXLvMTYkUUmL/aK6rEI6mW5AaBSIn8vgH8wCWzDvQOoXsMQ6AMet3KOa7SCeGMlKXnbFUBISb
zRPMV+1UpbZ6hGe9MWaeGsePqeXcaZp2WgfEN6jDZa4T5a9Bdn+xFnZCCSBQljpYJkBbpc0oOcv9
MGvzPYJdF0XclJWGa5w33NIcOOAOsidAbUXtz2OejBlt/3GxkSfY9qBPWtJNuO5GsPIhBcj7bX8R
tKicnOJfELTwq+2Fw9TRPc8H2cgLcgpKkbxWVWRweYI6S15xShgbKeM1YOQREI++bEBh37dcBfIr
Y3PxqE0z4eGIOGVi6JWj1HXGu3FyJPa++zreLEu40aM5t40hJdUBYHGnJWuQzxxr0y1LVIxZh1f/
aOVAc7bxZr5tnPuGc12eYP7rCMTehD9AnRo5k7HV3xZDewS89GPSWrnEge5GmZtVCp6gjoFCEvGx
WIprNbc+qQDLNOh9PfQ+HU6sz/1MC2+v7x9M4rpAwTMUDAimDoVnoI/1Sf+Lvzx4RhEj6gR8T4bk
Wbrv667SBIfQ16u9qEmVHBjLQFitu7osK7R7dW/2UDDxhlZO1kdgh9PsUxXZALmsPqDrfGr0sFW0
D5Ld41H4LXMTDFwfKatb/cnAfzHoIn/C4Rnbc3I2mS+Rtht+XdcmIgt0qZUqdYNQgfM9OR2gP2y/
Gk70QD37mJ0TGTW3RB9FUC5G58gxUsyQEF0FDCxAT+0x7KcfYDTFDD6Y4/TpXjEkLx+JQzEEhzJU
JiBLeZMPU6OLCjD/rOzPgOc/SDZz9+hAc+YQtBq/hMcBML25RhNaYdrZ/jQa6Ztq1O8NdBvXWX83
m/SS5stZM8svjREHeRqtf2R51w8Qcxed0jqOPsDa+WnO35FcvyzfMbwGEkPMA8ly67uWB6ZnPtWP
DkxLsDx1Begy1dsUwBf0EvfGA2DPPt3e0l3T24gQTI+xmNWU89PnE0Z0AmM5jQwg3q+yRjLxuV+G
3UgSzK4gE3IBy1NhdDv08W8ap3dt4CrKFkY/Ndqo6ZxiUQqyC/NU+SWA8RNTuRTJJzRamva3Ovl2
ex/3O0o2MoW3v5aPdtHPkMn76obDeHTuk2PmggrhKJG0Gy5sJAnGlk9TAhAvfuPk4eLV8cVEkVnx
erddHlW/b4EnJOv12OvwR+/Zb020hbscnCcxqhwZH6HkHf6cociK0ONA3nK2y+U4f05015D4zl2v
shHKzWMTpiSD2qeZiYXOS3RCF7BNcr+nskbqfSNz0LANaJmXGEMqKDbS3EIwlK/vqRXaqqwVViZA
uK0ToCqb8QLNaK1HY0rdUToIsW/E1yUIfkJJ2hRQPLg/GVXvtWQB8n09e+ABeRctbe1Gc2y6EiXc
9cQm8DlNgi4xDAw8P5uWqmpKWmQIVdoFpDT9plLDqUJTYFeGbO0+KTPAtaLyDc1yv1ba/zdcIU8X
beQLRsDmNleqFqfWAyVmYmFfyFqnd49tI0FQ+bqoKlMr8A5aistKUMx0Ykmcum9VGxGCghfzZEHx
EBv8/dQofJc3i8wewDlQ+/9Xjw3ZwQnxahFbs4YYgFfc+TzEtZtZPg+x/5TarE/Q/MLKotSmyOm1
fxO3PzEvzx7GZ/8V8/Kuw9jIE+zA6hRMa9loWJr1b1V6jssYdACTRPWJTDGEK7OwRtVISpzawIZ3
hWn45cwCs4rCeNR9lvUnACy+Qd/zY17kr8aVBDEBbUqlfcps+lFX53d1n4Zx0TyMRuThb1zWLD1b
anWxxyW0OrTSronsEc13+kXMi+I8mjlVDBKJgLR5oxCFRPBB/NSn+qIH8zH1ShtIZzOa1NTU55dG
dSz/qA57FSyGvwMi0CmyW4Sj8es+Yu48UNdKZE0Pu0cCX6TaoB7VyBN20eamyBJmLRZD52jX/eib
zC3n77f9HT/Tl/t3FSCcOZlBRFXW6JmJKiDqNdNJmZn6qq7BFmBZMUD3jfmEspMM+WzfQ2wWJgRN
1jRhSsDmBN+oCI7fx1dP47+bdITyZ/1kV5FPnOObvaRqbywL55+Pkegh/SdFf3t7LyWHJSIERZmi
j8TGYdX214E0nI1BYqL7jscCRyZyp8BeF7FgRh1oj1GMbeNhetd6uB+O6KrijbAKqG2C4UiJd3tV
+/HtRqbg7BRnckbGwR55E2z7ioucwuFkXpiUom5/B6/LE/ycaq8AsLbQNVXrICBh39smlCxm15Nu
FiPoe2QmNCmiklfYfzUtkezioC9r8aNLf6+8qy5gmXp3W+i+j7quStB1xOpq23P0A4cUH7rYBOhp
egfqMt82+uN/EiWOOQxmlUVTBtb2tXxnk863gHQSWWcg+/7Jw/i6jyJAjDkkpGUplEJzOpSUbMza
mF6UjG9ur+clHwMPhwBQy72f9RIArsWQrwEOuAYTSeQwYtI9Pxpf28ehceMzzKu91Ed6MD/1XvsA
np7LcDSD+JEdinMa6pJv2VXOzafw3zf+wykV8HwVK7r4WXQxWxXYoCz/fnu9+wa+ESJEMTlyKqNj
oF0pKlhY546PUimyq6ETz5+ioqHusvSvCtBU5YwcnTF9CyIv1c07AC7f/pJdpd18iGD1IO+rB4fP
idvz/djdkfquRzXAQYn0tpwd+L3nJyzYvEKTdgJ9yq82QtNrDvVXVH0Z2E0uBnJJoCrMvabyazgb
WYfxvmtDSy6a4TjoumguxTzPZdnzFww06wmvATO0/w7PZl97rqKEd0U3KwmQONHbV9U/jC7xVBD+
3d5JmQTyXD9RDO3qjrfOg7XtDWa5PoOIS3ZaMhnC22EqiMH6BoFvgSbTJGxLWcDzDwZw3Sf+BRsr
GwDwW2ox3sa8KlL9wg3lAwfUSwjgryMvKyT7tp913miBYHNlGVVM5xmO/+W+7BPAcDBqgbYrNviy
uY7dK2gjTrCscqR9N6Ft71D1feMt1kzcQrcPdF1lHd/7NnzdS8G0qrWawOqrAqPU6T8uQ3aXtvpj
b1OPTIZkNof/qRdxpKOCdgZIlpjcE+7VwlIzkKFgD/MWQEbAPmMNWIjet8ri54ZkPnbfbDfChAu1
UFgeUY7NsfbG6nZjCqadGIjvACD3k0jx9dj2G7t4M6r9X1VqnWeqS9ssdi3h+g0iXI4Vj8Oat4AX
U88OkLfIgHEIxUPG/VeHOx8/NmXsRPvGsREqOBFNmSoGfHGuqVr4rITHcX1RNJR5SMmxiqA5HeAU
FzbBGlfanDp1dtw2bl47k3rKlOqMUr6slr6/rTpBEp9Q8EAItkjrdlL7BdP/trJcUgD6F20kUVWZ
CMH+jFlljjFjTbUe2B1AkJksibRr4egE+N8iBLvLUqbmtFrgidXaNZhfta+bQlafky1DsDhlWdNp
KluEevahGVQPXLwyx8i9+Uujvq5DsDOMwoBqPAdZQxck7zRwDs2Yeatd7QC6odCO3exLJ4lftV2X
dd06cUgltejQWBFE9v76REoCFk7Q5eQeWIbCKmT3VuaOhyRIJD5lX9F/L1UESwA7AlHzeAa6a/em
Q8cIG9g5LSe/QYZxAYnFH1zVDuD6HQcI8GCueH7JpUPVsVZHzKOvZ6f7aVMZBtr+cq4CuPJsblHD
Akz+OuGdGMf3KWJDur7S2vhCutVvjdr/b6sRbbZ14qTheXtLweCSMj2wCBR9t2XsD/dstkyw2sLI
o8ZSn8JE6DoS9XMa5p52WDCoXt7DzsDyi7lTdBW8hU1PHp9JA532R1R//ugC33yKYN5T0kaFYiGU
W0FVT1LVLayQMskDa9+8rycomPeUJXSM0NBwABGBm2omCJy74Pae7l0nSGfrBgWyj26i+vdcS7LW
mBQ8vHj4i2yCio6QyvuVgvmX18nezQ2JlsN7Y22MXgpbBw6ZjE0OsttWXjgeaRbVB7U2OHyp8mCR
JQeTdl5yjtjQAJdbmTv3PUA2JMveMY5nHyFsLemaxhj5CAWP99hwvLalLNRXPhQuiNXDLHB8I5VY
yp57eyZa2PG0A45OryPFyjtiOvNzh64f+24K18C236CWN/lQYeC3ZbIu670gdyPZEUktyqQfLYtD
WQEvJX9vhfA9pz5o8veqn/txKGu/23vWPZMnhCozMHBNixeHeGKWI1sWJ8XlmOoo6GGWGsZKPfQd
LZdO0l+4v1JNAzsSiNbQdiS4I1KPpIevwOAt5sSAYkz99YhZA+1sHYZXyZlUEjPaVaeNPMEzZZHa
Gi1v+e4nx7XX9BSBRVd/BZLmaRklCsS/XbiRqbqRJdhPmln92hq8ppcAg6w/qQnYZaTcOTullGdS
BAMZo5nlC15hv5/F0cm8M87/Cp6Lv0pvrUiwCIXOqw4sP9RCMfJiF5y1wRtbDPWxoCveMc+WBDU7
AcZ2bWLzPCFaDdgFYAdWg/nQj1kQMWVxixEE52okwwndS3M/kyZYQT9qmA118ErgxXOQ8To1gLri
gM9NrwEetOAuSYLYj2UubidyeyZXyAXUGKM3DThWuDi1/t6fipDD1lnlhc+/jOAilVbSd+6rZxKF
kGahXVaPpopE3fB2sHJ3kc4vc024oSkW/4JNTMMfnsYYIzVm9elHm+W+znK3BP3g4LBAa6pvC3mV
pdLZh52u72cLE9wJmzSyWg5eJAUp0DbK8vu0y0ON5j/ackUhgSiYcrCM4wCYeYBaey0a/l0Uq750
ZARZM4jc3KjqwFS0ftLrvnCjqASyujUGUzKDtpcBj2XGqJc1M3dh89e6UnI3LpHgtB2tA/V6euna
KfPNrPwDjONnKxMcF3WmRcs1BIkzWN0Ge3YVPmgvJeDbv/SvTkvs9rFN5nTajI7vFyjvy7FZJB6S
+6aXWoLiEboGAGZEBT201aW2FI6OXnXR3UysL4pm+Rphx4WRh0ZrHvFo+3Y7oNhX/atIQTHVzkLn
Hee7MUEOnlZwJyMgMCUB8L7nt6FJSNbjn+BJpjgvQDsHzz9gjEOZPVP/jjtAcpXJhAhugzW5k1k1
ZrEUu2oChy1PxN4ZBsv/6JSuqxFOaZ30eDU7+MW+YK6pIJTvw375OoJGfgDhVr/Kho7/QQmvEoVD
YoWJ/qIG+Ww+Wlkef3OFZJflIm+O3HcaV2mC09C1FHhdC6YPrFnxC80EsNJ6xujAl2Gt0BkMn2C1
6l2pmBedfr2tjdKVCmYd8yFEO4Gm/ILV4o0Q6wMHoQSI8+m2rP3Q57pMIRxxWkXRDAbLVru7vC7c
KlvcGdzxtfnZqFWJzuwHz9pVmhCWgPsVrU4UaT8OOMABSIrhoUmOJTrEwFgaucaH7GxU4WzdyUhL
ZXYhBCndZCo5EGLxbHFQJAfsDw0GU4bAun+//V6e2IKpAk/MGHsY39BFPqm63KWV4njxkh0rvTmb
Sn2ebbZ6rDd/3j7GPcQj3ARX0YJzAbGmCXhsXhpvite6umi+ko2Wi0HGBqPeQ/m2qaOval8HxCav
+jpDepc0x0LXHrUqOilacZ86yL2qWfm50uZPDh0uFq1+RriOH53VeN8rjB5ufzO315d+/vrJgquy
07HTshharmSlF8NnyMNg2YEITqokaRK1GlyGwyHdcuegODl6WWqvWD4qDtpeygYdz3iugupwAkxC
EichNQDdPBIPdBCOpyt3owL042nG4GQc/rcNEByaMiSrbmbYACcHX4C2+qkh6Wzdv0qvWyw4MYDO
rdWyQIKqt2AK7O/1uApifQ7MiCHjnaLjpbHqD7eX9Q8h81Wq4L6oXTmLnnL817A9FQwgLqBzLU+/
0upocsh9wCr4aSlxZfvPRnTYgGFHowBCFGw8ThON9hz/vovnAAzYrkNZMJpHTAx7UXPSS+aqtXFQ
m6OdJUeSSo5z321f5YsPEzYXrZE859bgeL7/5tHFt/CF7WxECeZO0qwuYj74WhVYptWgevHFMD+3
/fRfFyVYadtWXYyOCz4BFJ3H2sfIIpp9MKOp3yVnY5DlVfcXZmhod7XBzkuF+2hCzVohSJ0dOvR6
25pbASxzijACK/M+/3BaV0nCXaQomO+2IsR8cxgdpsN6NHtvRXdjBVA0sIRLbIJv08sDu0oTdLMp
83HUZ1jiiJx4c+bYpt380AfUq/CQW2UAtGT3Xie/5elCnzkrFH0FihMm9F6bByOsQAaR+KZvZbhq
zbcsTEI+qjf/NZ04JXHsU5cc0ocP5E19L+vQ3r16N58i6GqyGLWpFDy57CCZDSj0ORgiWXS46+k2
QgQ1jeZkMBfeKj1pxxX9BmYfJjPYBR6zagVMQHb8b+epCzeLtdJ1maK/mT2QzHbXY4T3ORjeOFKj
RNruTblZnHBRMMWc4iyFUTQ0CoHt4Nu2JOW2hw9AQaoGgBtEQRwzEfq7eZrHLQPaZonIDCR5R0vJ
v4+mkwANoHrVGOQSz0moxYCEXpLeQ1fb16jsThTO9OgMzimqe39YsjnQW+V10WmmZ/Xd57ir/9K0
8TAlcah0+WulSH6A/Pez3ix4Xc/qAyDkUbrL2ku+9IDyqvXMQ2vM/78q9Gxd3N9s1gWgCH3UDeBt
0ERx5yVz2+wHbXLX7n/Uq2QT97Pxm00UnJeRr/ZEgXL1NIqw+pprJsckdLwlJD6jmEVQZN6Zq9lL
t3I9NsGJ9U1PjdiEd2bt2dHjEIV1N6apC2RtH9BCoIM5q/Tetj4q2l0Huj7LbPzblrAbYm3WLDg2
Wk7ZMDu8yyh5DcAA1xzJ2Zwufe8cQG7it/qlsH/eFrlvDr8XLYbZGKgay5VBZLs2oWKqnpb9uC1h
/yQpUcGvRA2qi5zqhQP/OSw6gOju1pAjKRtvxq/q5/yEsb9DHvmDKxG4ez9sBAom3lfdYOQZ1sSb
Zpz+LefumV4NwGbMh1N9aCuJ5nC9f6E4G3mCvSODVQGbFO+hvhn80Y69yR7c2PneJRJBe0PbVN1I
4l+ysUBlJlo7x1BR3vEARLLAgOW7Ogolyyk5Dy77Jqtm7l/tG5GCHSI3PEXagNPrQUpI/SxcrKAL
x4D7ZqBS3T462U4KJtglGqunDjm4ktQ/k6n7PkeYRTeSPHFrsDbfFiZdmmBuyaKWo8ngp6+I7zw1
sN7LEd93721qI0lp2vChqiCq7K21JE3E88F10MTOAUmyj9r0TrKi3UjlKka0Zq0eNK3RniKj9lSR
R82NA17CnAPU8rrPfAYgAjZx6Pi2I4nK+NG8NILfK3za7I1qjkVTq7OJzYzj3NfG2c3QjOSkxBuU
R1MxPaN+c3uxu85ys1YhSjHmWtVnsHcDOA9qaRB3IpZnrNWxTdZg6tnBSFDBtdo/8dEbsUKwYjsz
7tscW2xn0X0NMeaQBeV0SK27uvnhkOWQSsGld2+mjUzBoaFpi4xgR/9VJy14iZbXSftgDebyiHql
70jK7fvPv41EwaVZ9bqC3RASzXv7sJ7WoxEkDxzJuvYUqcOWqY7g1Sw9jdpkgOqs/XEumE/HB11B
NzP7lBa6a/4B5Aqc6FVTBY+mJjppCx1tYwVgJgBp6SrTG4NJnAs/klvmIHgylRGzQMm/OeS99aFU
9fdaI7vndkWAD5nDSYA7SBfOaLKysa9UOEvVRuEckJHy+YDdm3QjQjiZcu5KSpELeHrX9cgqYao9
Gj164Fd3CboAiXHJliQcTdXOmdnwGkxl5e9mNp5UkKHedhv7IhwNrUZPvR7CrvVls1pkgide1dzN
rPyYKEyCfLcf8YBHxwKkDyaxxOH8vJpVmoxKcxhal5zjY3dIfHaxMJiSv9NQbZS1a/FjeKFsG3mC
K6wnY1oGnitdUCtGb527omO3t0fPXGUDmbtedyNKcH8UJ9Tn1EG/BEq43SE/TKEO+vQ/eqUZyJJa
BsE5EcF8+qFkzTBjRbSa3DVCUltWydzVAxMQOFR3gEMtzg71cTSXesv7IqrkpJTnJJfx8u1HaxsR
gvXYaVvFeYzHOi+y2B/AIxlEflPiGkaDy4W38GeO5FLcm1qEM7guS7CgZEKZlebIVURfRv+X5umn
JIzvdXAi9h/RPcXne9AD7ZV3HG4SMPoknJE3kYQDsu0VDlBVpnjslwXT65XtpvbJdmTN97tKv1mp
EFItFZBRtQYldrUNx/UNf2LP8dtG+XTbX+xfhVc54lTEADL4eeTFOd4fZfeLOxzKQ3zHO3b0fAB2
pizHI9k6cZgoU6ht9byAmphryMb0oiDRc3tRu1a8WZPgMNAU1C8dXioHAitm4YipIeVAjn/QGrhV
RrGxU9Vjmq0GxOTlQ1e+ydnrSDbyyvXohevbrIRv5ibszBNwxGcVTsfWP61F+8rI7/X+uOa9bzdv
kkU73t442dkIt8c4AUM11aDWhp77XfOYqlLUW773t1YkeI2sjiZ0KeL4+RsPLBvcyXZ+X/o6uvDi
sJbhFvBPviVP8BhduZBuIKh2TZN5KEe7dcvcumh68v1Pts6kloMUAG5G4eYACFRZrRZv9puzU8s0
t18MycX7VBV4uZarDEEbWEdYNGcapqbM1oOTDExQrxZt7g3Z6llNkKQYE8swi1q/WpfvhZGeGVAo
zey0EAovlXqz4bh00t/Uxoe4jNySDF7i1GGfG+5CvpsxsNzz9wlBS4D+po++VyPoqRcdCFSvDQY0
5q+YRgiXVnXr5VzMla/bYYOW7bp0XEaDTDnbrREm5qWdulOH4Ao9f1VoKs1nzQLgkholABgnrtHO
gRE5foyPT5GESpIPrAqq4S+F3M+Y7kB5mbQH1pzUdvbrrAKc/ei1S+8p8Y+ySiSenJ//yz11bM3Q
dQB0P1VLNxaGV1aUIB2McyvyEM+CFNDk7SPB7DUIWt+VziyRt+/Xr/IEPdHHJKrzBFe/lhwSrXAT
TfdgE5/WvJLZ2t48JQ+df69N0JdcS4H5PEBfFM2t7+pXzOcwcO1HNINe0N2veMqHzi9PCjiDlrcJ
emCXQ3Yf/8y84jz8iWcBHQbKDAQVN5H+i2B6hIHgA6mdFIm/6VOxyrpMnqYFXpzkVYR4k60NSLjg
MDm6y+yTDyws36NnvPZAClF8aN82XuSjFe9+RFNq4Rrn2CvDLHcbYPFh0MwA9Kzr+HrrtZPkxPc8
EBCC0QSNrDnw4oWb3MRMKyVIjx84eNwE9D9qI738+bb72W3B3UgRcyNNFjG1RiMP+DBaoB+5ma+D
7wqhUPExBSwYh7exvmPycfWpTDRXWXHjNaqBXwd98iYo3vD7xoQ6h2q9pWLG7QXWIDrLwX/hyTo0
dlNbugEMTttAgPuifFtrcWZWxsoBBSaMcv5X6lWwhv6WJZZqs2xM0zKu0r9lXWm+2UG6rr37dytL
qH8tuqF0SpkA+sMhn5LYBlUpLfRQd5ZXSo8UV1mVLovjczbG4OAmp04rP/aajW4A288tJsPb2PON
288R4qiBGNnq2KAi5Lwm4/c4Qu1vACGQ5qqmZ/v14k+h6uOQ/7Cxeytb8JNFF8XzUmDbOf+Xxsug
iW+9t93Ff2Ko78dAYkB8b0Ut3goUnCWzOspGZ+YVmf83pMy+LFvlbazAHBVLaPaaGBFNcAOUs0Z9
Z0hReinfL6tzZ5nLRbXtT/ZaBVNmBTYz7vppPEgWuxeF6cb1A4QoDABwbKrthZfql6A8goQEU0OY
ggVfT7AcdVXiAvf1+ipOCMLYnORmUczpYVm+qGxAm5GMEWfPyW4XxAPpjQ8CMdo6pjnUhXTZCWPy
j0lW+swqJFoiW4jgy5161XQG/tsDyIbdbPhBcpkzlaiG6MeNsiwMQp+p4f8a+qTuRiaL/77ZtEXt
SzouCPf4C34FpnbMMSSB2vRv2iR3t44XjEE7DtoUsU4WDaNaj/OEnEeZeXrnuBWAdCRqvbugjQzB
hkEHZVQxwb3wa0Hr8WlB/xIUc+9tBoTd3wsSrr3E7up0qof00JkYHdSYW5iPo/p+HfKg0e9s8v72
4vYCx604wWSLGkDG1hwjjJhNNJuhgZu8Rn9No0vkyM5JtNXRrFoAASWHNAPqP16a6fDj9kp2u764
EoCnHY99Wxf0zom1pDGA2nsohyHzWe4MoaNnH1N7zN2erh76C4FYn1zyWvmEgnHi1QX9TGfdczIa
9A19ADDOK8k37QUx228S7jqQbFpzMUA9rwTa9N791Unry1pp9wOYzQ4It9ukd3HXt39bXhkkoT4c
O5+E9nG6dFZ4e21cEV/cbCjM2dhpYr6oztEU48nlkAHCmD0OSeqn1g9Sfrot4wlQ6YYQ0W9ZWsUw
FQqUT4sNZ6IkX7titD5Wna37k1a9zpr5g6KOFw6uF+WHFvUkA9NTVB/ANGKhTbrX/VaZ0D49zME6
Y3qrzCuX6bKR83/Y+d+bIRbyFG20lGGGB6+H5qtq5V9nDSOzTecEyhR9GhbbcCu9+MvQ0nDsrdll
eSF5xu+G6vr1PJ5Schu3O5UGGdMOt2Hrw3Owb+Sseyo98PHA5KMJzrwy/sohkGNflt7eTd0bKrEA
dWiozotnmDKvQ50ASeZvttP8yAeUHFT0/7LRU10YyPfJih572mcYaAmieJsB/VX0J9ALhWgmih5F
jM7/7hvT6Z0KH31bAfeXZmqa4eCtQV68QqqsHbTCYjV8f3yMDZcPerZ18O0Xri2pz5rEZTxBfIkq
b2wkCh7Z1FpA6C1ZfUh/5g/9SX9QX+tnDm9vvInCJYzPimdYXnUa+Qi9Px3Tr5Il727t5gOErc37
eIwSw/pVv0JjRn5Owt6N3mpA0M4CUF6/x6PPvy1073owTFvFe8+ARxEhM2dHqZSqSkBPnqCIqZvm
23wp/rotQ+Nh1MudvQoRnHFiM1pHKs7yf83/Y+els9d2XgHQVlAGvctPtjs+tADuPMZ4/umHXhKI
7e/t9RMED62YTGsME3urm9X72qo+0blpMPydSda6F0Vs91MIWdSSTFWfmOwQayWGshVAHhA9Ln0z
cQDBljpfsq6+MwyUJW/v8e45WhqIi0xgbRERS1FpEqtZSV4jL1q4ow04byJFeN8Lx0BlYiGvpmM6
V8yJ6gPm5Renqg8qM7/UNT2zvJwCczXy1y2YmTyD2I/24FguiWfFWyNMv0m5+nbP0TYIHAOhqiXi
9KHN2jbGUUHiaWyOdTp+s6bmqCmaRF12t3MjRtBYo8+XRl/S9AAo6gdzGD8AjEdyjctECBppalFk
9TRLD7Gt1W4y6a3bmOWb22qx70Y3C3mhjzWo4POcX04R0sAb4ognmAA5ccSuAdgALrZ0wGOATv75
I4T0aRujzJ+CeiC/wzxlsGb3K7LKQ//Wsh7q9OftBe7v4m9xL7KE9pxbTQN90OrMB+hCSNGJeFvE
vspdRQjh7arM1bqoMdImme4Z6sdqajxbl93luwsBUImNnkPVQhfD831rmjVuE5RrDvaQek7xQ9ro
u7sMECZwvAg8rUV0nnxYWNrYWAZGT84Kc9yYmAHYUyS7ta9xGznCNVrp/exMpc0Oq7a49lA/JhFx
oxIdMvV3MgDvTknPdf5DN8HyoaJLlhr3RVRJGnL5br24cTYfIexmnjW5tVoJ+jfZZ0N5bzmf1VZz
VZR1+/j7H6jHRhQ3iE34t1ZaMfQKLCzT8tOo1PfKBBIrXVbL24100WPw+/wEw7KsRGvmHLGethSx
h6G2BTdLhHlIhyYBLdM4mMemCFS1jIM21Uq3rJuHpWIyCqB9Rf39HSLKT98bvW000CNWK4GODCbg
OILbW7ovwsZidSCNaGIltpwqmsQdRJD+A/A2PcBKSbR0zxhMoFQ5GnUIOJ4Fmx5So7emJcJg+HoZ
ShAIqXdKLKtVck0XlXArhDzXjDgbmFNi/PxQTMn7qYvfLFTzGn3yUzLJ2qt21cMEdhsBSq6pApbx
ubC8NRDLdeD9ytr0vamxh2xihYeRqXPc1qeyHj+XPbs3W/tDUa0fB72XIdLsmdzmA0S9UGhs6ETB
i7Fi9Q+g1z/aKnufthi90iPth9YPb28ryf7u/l6wiPo0dFOUxavFDqwozjH5woreazrD7StpVzG/
il8cJNwyZzxDuUusiChjolj6vKaHMRpUX6FkDloyNXet0l0c2iBSr4vWJ5qBbs70UlTZnVKXA0by
gbiZFJ3kobJnHSZ4ptFvBFJ668kBbxyOlfR9B7Lw9JBU6iFzslOymu/+YG8BXK2i6swfl4L7dKoB
ZOwaLvEcJf2JPCjxT6O704fvt8VwnXyxr0CGtYmNcpMp3nkJmM6t1kaW12jQlQrkrqL/yQzdnSt0
qkSgPZyDQhYR7cUnpq3BsVg4TezgcztBb7PVYl4CtASZcpytnyoQH7L6R5V+YUPhUYBR3V7j7uTz
VqBwH7ZjtJZlggQcxugOiYK8QObnnuOgatmcMLtxiv4C7KFykialdvUEXZuGDmJrSkUvGpmxSkYT
RQFOj1EhWvctvCZPfIIvUh9Qf0cprw0lq911rLZNAHRIoTeiY3W6OHdmWwVD4PJgfzHP6n2GMZj4
BEQaoHxp3vyQ+uDxloEf7Lu/jVzB1wLeMAVZGHb5/19ClC1RCNxHtUuTZVqQctJ6bwQLXjeHzizT
m/3Tu24k/31j5eDEjut2RFapKkHkaykfqpy+uX1YT4fxwv42mybYQpfQ3gLMDS6oZjXcyFne0Mj5
MObzWevSgCWpp9HsiP+XnOD1UKlf54mG80orkD6yULdsAH2jI6WA9a5tWFrWCfMePp0Wb1y1IMUL
u0O+bdCd0K4x1VmUQeNkZy1tMNVZnhdHPbZD4mOkLFjsIYDuxEGWWa8GkNmXiXOvpE4IwPdLlaZH
PN79pgBKp1ocLYtipju6Kxnx19gIugRzOaP2LdLGcE7TUFP0izG1D5ay3mfT8C4izhdqTHdDNfd+
VimXleoyBgaZVghmPuQR2NV6XH+0OysAP8q0ICKyuXGZEMEvF1ZRVpGCbKdSzcBZVvsuLDPHJ1kj
U79/cFtX/RPC2iFmRANeFe48DMl2Hi65yvY7V3PHS5KEPLldhWn0zvFlkFxSUxYiGb1Nsiptnhzm
EvBufhSmdbgO/U45Jb1/2wbobhhxtQGxH6Bqp5KwTP+Vm9L8zI9nTwfEx4UXUec3TucZy92ceUrl
p17/M29c2rs1prRsilGmFc2xiu46ynGlD8bsqkeShFEP9MKUHpXJM2XMuRINsITAFXwPFh1TpNLs
oTyNw/hOH9nBHsd3t7dlL5izMPkD3AoKhG0RiSedSm2aNfSAlORLkn0Z/o+071qOW2e6fSJWMYdb
xknKki37hmVbNhOYM5/+LIy/f4vC8Ay8va+sslxuAmg0Oq4lvRrqYI8DEhXctNKWdwXfCv4VetDB
ZsEsKS6iKWwWTDj8wzRJkQz/xzT5J/MiW0e+Fsi8FVMZdrHQodKnhIOrEcHPJtnRVJBF1RrhHdi2
MNMSdaTOJKREPtpxczI7sRagX2MC98JsGrusACY12aow/k3AYSDl8j9ZrC5ncAYiK8aboVpJbKPz
ZNdmqmXLg/FdzHm0c1uauBbGHFsV69G0NDAQoe4roeqqLQhCicGZ4j037LFv1FoMc1hVpi5hoXXI
ixT6TSRWToRMYyt0ftvDnQHi5HdrNPeIjh+qRQGyxZI7dRKDX12UA3OZY1szpLtZmbxIbIKGkL2S
hI99Ej0ORROEfcprQNx6t9ffy3gHfTY3Q9liW4gxeYWuuGU8PFy/nJs7L6EGg7yeaUKTP6qUWKsY
t26FKiiXfdfFn2WpqG2xSxWebdxcy0oQ86bpaJ+MrYjANvbN7OipLjT2QHLZraw2Q1vo2NlxI3+T
M2OXhSVADYvxrkz0t8ScM0fLazSegnvAmubHCXRfTi2qOwzpVDYBHXyCnqPBIqVbK60rLYhNhaRU
nS4GN0IsqpigLjCCMIaNXVV9aCflPGJsSGwORRdaHiGqCr8hfLq+s5u1PHT7/rO1zAPbzZ1iJdaI
JgCPtkiF32bafAhfHTNsaD5AaOJZZA8ldHndG7xDZd5bi2hgW9eh550+23V4UiJsRsbLMm5ao9X6
GGuEwUPMG8fwXYu+61F6ib6Fi3Jc6ulhHskLZzM5wtgaMpDc8qVG/gaTzZo/mej5AjpD4rZuvCs8
IPEE5NUAaRF3Qo+zlWcHY+U6EzlEngKvZFBP3QlgipYdtuFjVLY+Z4HUxF3YpvfdZCu/pQbK4kzO
YyTX5zMFxZ9jbW6FyivFZIN+UArJWq/iQX6fZBKChos3sb11Fq23oqyM5/ijaclUlFJ0tF4FDWgA
+v7rtEzOUH27vm+bQjAohZS6htFGtoO2mDQU4EoVJWTkMLPxqUlvVImX4dtUvnchrPJZRmLVRIGr
HIHQbDDAcDha97F1WpaBowabVnIliXkI53puM2VE80eWf86Tl6bkhGmbDrGxEsA8gWLdDEs0oJfl
Nyhc7Uw72kP2JySlW9kR1PUtoIGAuUdjM12hlSZhbqC3JKzL+wbd8n1V2lLTgD16tDUh3I8hl3CQ
fv7FLVrJpCe5vq55h9HEGCdFu7y0E7q8su81hsBVSosguHP8/Bfqt5LH2Hh050sYfEZ8IQnfgaVk
5+VNkr1el3FWr2uLYsw5UdQ5NPGiBXrxqRjSW00sAEZzKBVA+tUaeg2Ho1yBS1EuHY7kTaO0Wh5j
4pskkwegg64bX3/jBPC5FDcv8rsolkdPQ9dXVIwimnoRjNdy+3mudmiZ57gh2zppAYkAmVcDqcKP
+lF1YVlHKRZkAuvAiGyreSzUl7z4Cprq2OJ182xunyZiqEHW0eTCTlpO+dyTQsMN0AFSL7b6TxCm
7CJds/Px2JDlUOmaH4nKQ2aBwW3YXT+8bW9XUzRDlVUJ46SM/UUX3QhnrkK0ABD8qfNKYs9e7SW3
+WMLgHdE4O6c2NHoZHsJrAqvEsgc5l3CM56bY4SQ/s93UJu3upO9YOCCUJJnCvsaJo6yo2NdtODj
N7iTEw/ifEuTTA0pYByxLl2QKnRDJXTAyMJ0eDjalaXbI/lmNTzUh81lWRamdNEwpqgX3S6mII5t
PWFsRUsGW6o/xwjZF/NGUYFiD7Ls8WGWZRss3gYJUJzn3Mytd2ItnDHjTW/ky5BK8PBE8VhX4zO+
79+XBlQRCGoiyrtUfZmrYmAgbCExuEZV6WEWRC/SJs5jt/GsgmgDT7euI2sPgoGPiiF2Qo4RxqwJ
lNEHXAVwLpF700qgrAAI9vpl2Kok4xqYCh3loqpIlWalhDMufTYVuAwUGacybmpApxkvPWD2/0cn
VVf//oiQKTd0kBtYAM5kvSxBDJHotBCsR2jZMZXwIITkL8AqAHCnYJLLRO3GYg1MrprxXLWJ6ps3
oqMCInHaZWdM/XHPn87duFdgH9UoCx+qHRdd2mjTz1VjbFQAqzZOVQLEfP6iNCFn27ZOCvBhv1ty
kHxlT0puydzFUa/5NcKmxW0duHPwIb32BKIAG0V/jfMmyNQQMu8rXBQ6e4aeCTQk0d+vdCPsFqgh
6JR8iTjnLr07+SU71AgxfqLSEH/CTCK8h3mX+yI4PjI7fKQhR8SNNTb8cjq0pACRUbcudTSMKrkW
ItPyyWk6Fb657/3svuP65Ru244MYxkdKaiNNzVC3/L4lO1Uld6QVedmjrYm7D0IYx0gaMPEma4bl
y4HyKnvLqQETc/71N5ASZu920S52Ul9wwp1uN9/A7/fQxrZ5rP0qcKYg8XnNiVvai6PFIJqOabsL
guBCXuBWZ7Pm602yqzv0Jyo/ZkHmPLobJs1cSWG9mCHVI1WKJc0X5fZYku5Z66r7qihcjOHyXPkt
tV3LYswn2m6kWC4syxcPyS6/He7pGCNwGe3obfkae7wN3MpnfFgb8+ZkpaKqYQX1NGK9BJzmhMvQ
Sm6OwV2nU8SHFgkPtOuFgWQWt4NsnZIecPLVaAvpQz7GALxvj3lhPaJLw7tu3S/OFu4c4KUoTRjY
cC8izSgD/5ga6rovC6mJEpLsEmv2lC77eV3OpW2igizkRHUFzSQXDp1eAnCmjoHHpdxlj6BG7gH2
5HYwUbcKwN4fC7wmk51zSZIvvFZGLHNjx0XJ9XaYdV97ojkk6VSAygTdxO74eKbJAOKoIsI8CffG
2/UV8yQz13giZppVGI/3teGzhXwLGpRc5CGFRXaqqXIylYdtwd1i+kUrY5xiMkQvtD70KWtLsht1
sOklDlLdFHht3iF0HP+zTCbMyaRJAI0qMX2Mw3t6IAIwZDlatxTgJXtNXN5NujDAOE4Z3QKwgGgY
unDMLZQ/pMjCcQ5J6lSRiGopL6F+6Z1SGSgRmOifRwKGLdjnpaQ2AxolfIrwNt4Sn04463dASff7
3fLlupZcvqBUmqKoSCzQhmWdUdBcIZaGXLrlD77otIU3ndRP4+340r4gNN0np/BJ9olX/Uy9wisH
gOM2P4uAB7yyZQUo0x4cFPBiX7iT0pwNYg6aFd/oUBMmt+n8Va85c6+bR7eSwdjARpGGsRVgAzXS
u2osgHSbx5i0deXWy2C8EbksJrkCWYyfiJErA3UlJaaXYjS+bL5PAINHZGNfPz6JJ5KuenXneuDq
6gMJLV8N6m9aYi8gp6E8MaAwOlGIRclTwawce9LocHvNtk8NAyCKZZiw4szdWzoDgxILTCqI/nrH
fBDRPBD0wXRMbnTgStgIUSkbye5f4yxRlVX/kcvWtwRlJnk2WXiprSdMiNod4TU3Xg6BMCKYBzqd
E1mYOqqQSEH5ZoCKMGAJc7vF5mKo9mY6oCXxAEhz3wpk18R++/8ah4b5hAt9XUo5RYnPb4ovRLQc
ZX5p0+fr6rN9J953klHYQeqTQTChPUMOoIgM733Y8zIpm1qioairWehTQ/jxUUM7XZhNGBj04J4o
uFOBEkrzPTmltxFigsSvd4LLMyeXIFZ07zQV9SETOFnohfwoMwPqb1yAi8EPX9SD4Rd38ZloUDpY
QelSQBpeILJ9D9FwiUgEgCPg92IkAmdkUZIs9LNPxt3kmgfppIEIawJtmRTk+8pevplH8LRxSZu2
17qSzOjJXPeYgwDLhE+hd3QnwdjhLNid3buhndr5Xfoycd4Mrkhme5PBGEmcQuToCHfhofDL2u5g
aexsP5/Sw4K/Hu16d11XNy3dap2MpavKpZalFjtsqs/A9Fe124qIO6sCdk2HdNjAyaFsqu1KHKO2
er9MmWngagAeVXRmWT/oC3rX8kxxrq+LJ4h5gKeqy4w5EqCrYeRMIkJX9VT2HMLcy4wivRGr5TDe
YExqEFQT7N58KPb1Y5I46ReR2N2zASit2B/sxkMmZ5+pjvLLjPHWN8G4Uzh7um1WV19Bz3j1Wg1x
15IOKHa+/IA2Ls8MyttsNyL5Zuc38r0UdJ7kLN+IV6AvMXP7nfCvsy7MNjBPVldl2YzJFB2XJb4v
vgBK6TPBaGb/XD7xh+q2fav35Z6na1fLbVp4BHWB5XbuMPv6QXldXuO3YW/GjuSC8xSF0GQvHcgj
WuwS2UVFndonfgB97mb9kCb5uGw2IdiXY9/XUqj5Qu02e9xXNDWRX7GrwlzktR2dtAftMH1Ld5S4
UnM7OJ6hUwFnj3sAmy/OaksYa2UtllhIIkwHxuDoJrhCZEvfTbf3hYAcksLuP3NtM9Xta6tnzJVW
q5neG2kIc1WdBOIrsqtT0k6gIqSJo75qD4NnJnbpi0eeq3LukLomm7FaAmlzDABA4WqvOOW3TWlP
EC7t1D1xZSBleYLX+xHMpx3ftntwXHqgdj9PCVugZUCcAQL7eUeVgnsUvG1hLZwxNDOqohqOgj4c
6Vv6SoMn895yJmd2a3981koHbWXedYN3WRQ7ayPFsESIgzwrY4uW0MyiOYQOqAG5t/xwX/xCGdNJ
+BhG29r2LomxN42slpIo4gKSk/Uqo/UE7lvmhB22mU7Tdj8Jesw4Ru5yzJVZHmNjUKXKFV2Fug1+
sY9aW/Smp+4JJ+10aBRM3rSDFiT3xJM7O/J53JiXDZsfpZviRxObJJPQ1TmkTz+Sx+E+LQAIVlnu
hKwZpIvwfjCLKqT2JNjcyWW6sgtlNyQQcCILCh+IuWh1BFRZVcYjMzpnBFmH3MXA37WJb6JnpviU
PKuIJaPCru8Kh+f0XeTv6MJXwpmbVpNyNM0k1f2RHITh5yCjZqbdhZgvu66+m+/1Sg5zbeZIMSKt
T3S/W6BHXf6YyLOddIP738QwboEk1F1NNIKnUsj9JUTzMnh+TB7bzrbfuloNcxebfCJ6l+PIaM5m
cWNnPki+5BZucrDADyMD28wtQS/c7+q/CgwMeOEGypzoSWRc5srIzaxSET7+L100OflNtQM/hYXi
jglzjDml20HYX9/XS5iSs568i2VeoKY25jDsED2m+9GTnexIbyblwpEcnCncDn51YNskrJbKXAwl
V6wS4JvU+5oxDYnOrupYJC5gHGlHmQF+EGlx2s6rTFdrfQwSYTiCdz/Oo1+Xt/N94cwFaYQ8zARq
GdJ9cd+dzIP6aRJdcj9+io6ZlweDI//ofTqdQXYLCFFBaxtGdnowd+2p3Wu1/beB2mpjmMsUjUBR
z6fzUzChrVxrzynD+a5Hc1gVWPfLaPP2YTNNCayMf/SOuVlZkmoKEaAAtLhOaeg1zMMgZbI4/YkS
RFjcJnp6vNd2nrlkaSdlMzzPEA9e/Gb5lNqDitN+dQiBI374u22i3lfIPHtmNmmFTO2w8VTtgd3p
ZF54bzi9L/qzCz8TN4uXGP3/GJJ3mcyrF9dRp81RAntlOObN4BbP1X362tylsP0YE0iAo2Qrs0cf
IMvl0uBsBofvZ8rOf9eF3hpA+aaeNhls81fla58zA9AZGdQaRUDdxvxoVTuSB8DgRxQ7OEaFGo0r
J8zCH2dEiVNZhrVuXDSKQqemHVp/bQMYnEWg8EzY9lP3z15bjAnrhYkQEIpRy6kHHdgLEziSsUsN
9nySUeA5URcSwwGcp2/TnVrtMmPGrF7qq1zCbS1EjPf0i22gmf36Tm6qLmBsaK2PTlkyqhvWNESb
sJEZQsMMdcZ8tuHE8c5rcyUrMYy2SkTtilnADhanMED1HbUguzqiyfHc2VI4Oif+3vS13+WxkeAY
N5mWFViWVWDwLu1tOd+3JnyiWXXLiATXN3G7hLASxz6tAKNV+xTLoy0TSvFQB7o7oyRiTbtIQtKN
d/vpdrHqr6AoAtxDtJugNozfrwJdbQY9djuXoS80O0X7Fmf9wzCPBy007nUM2wtZ5psLL5bfsqor
oaynGwOkLaqL3IRVXWRb9aZdZytBKeMBo/EScQSex7J1y9cSmW1tiGFkhEoMUQ3H402zwZrXo4P6
UYZE5e0vjhEdLxJgTiQVeKvMfRsFU6qHAcWt1hsQq7d2dDBd1GD2dH0ax6qcdfDiEHXFsij8OR3h
/niIVV4qaWTWSLBl4KdRzF96Lfup0HhlgdIaEBRwLYFHKjzp83gKjeprC0c4teeqGO1s0ICJNJHO
m7LalSI0ZGitpzQyoEXzeeF86paRAH/IP1/KqFsyj02RzbD2SYVSUWvnYbfX1fjhb7b/XYzOhFKy
mIs5YJBMRI/6QfXKAJBaPmCs7QYdJFy3ZFO5VtIY5VLTThgbBdKkO5onlwBorJ9AVgrnm19w2wwT
V1uoM09Ikc/qsBSoDk/+7DVfaqe+GT6T43KQfcCFY3WYHEofeOmQyx5mON9rsYxGQ8WiXG5bHY0P
NOeARXoYEQnQv3hncJRky8SvRdHfr2xSlpukGTET72vFYOfCV5U8X9cPngDGd83TpFhIlsPLGoGk
2+1BBMN7praejfUaGFdVFRbw9wqgRQbUt4g6OoxA7o0vZaA8dofRx9ztrr3v7/lVhc2M4Voy47Ji
QqqdFvVsetAKAtvj6AgJbntP9Ap3+qwcaWLB024ksHNVkV051h538bZ9Sw+8xP/2bUeMaInIm6gK
s89EqZOpSovQX/raJU3ri7nhSwOPQHQzLlD0dzkXm402wyGFdUfLZ567il8AZzu6GRUnjG3R133+
Nm/fB/RpAsgBXVWY5PqopI25LJi31nS8YcM+/UEpTihUq/ape+HdPWoUL8y7oSoiEALBL8G2yrXD
0kqzjOUNvomSDaXPaP+g1XAzEACgCqr4poamcLZ9YbSypiNKauDRmtz8cXrOgJ2Habyg23WecZC8
2q+fIlc8ht71+7gpGbTBGCVBow86KJgbnxYC6RHahZA8e6Cueehv6ps8AMAQkqroewwiZ7mpnPE7
b2svCWxg1taSmWMU06krQTeAgliHyp/qFQR02xU4Kr+avWbc5kZk+H2cvllytTNM6TYyum9zvyTO
0hdghM/2wBf7kpel6Km5RUDgCZLlXH7QBHCWDsAYsNuulqR9lUSiOyQLx+feMmT0uNBuYqCNnQVr
GGVdSCpDDP0+Q0gMdDBD4+VEeSKY50YeTKWsadpfPKDqRO4VdEHRNDOqDqijp3bFBajcMp3rRTEv
jTbmZU101O9GYfRQAAnEMnONSgrE14KIHPd+M6m0lsaonkxqZZEtKg19EPH9sDeONNdM00pmjE7l
yuEndC67+qjWmeicw5wWepVZrJ+oMoY8ouEY2eu/UNfAdBMt7VSfe3gp46l8s2YbbaLfE5cXCG5f
tXfRLMpPTcI01tVz3kb92pzKyJ9c0QOmia+7NJOmOR051PsOl44Xa2ypkoZWZjwEaJy+QG4JFzmO
e3lBN6is7Jtx/hFaEsfz2xIBJFcgYaLnVL1oHxhzQOtUqRT6tVp6pFgcHSwrf2Gs1jIYjVnQ5xrH
0oKUIGBZ+m8YZg4Eb3nOD6Er7zU0lcSH6WuXIQnH28BNvVmLZqwVFKmRjXmmyZLRU5Ae6k4KOhUy
VEVCW3PIrQZrSekzri/5srEY+rqWyzywSYR54HmBfSZ7E5TkIDI0vqfu7JhBe9sGw9FyGk/ylpfY
U+9mt0EKo7iR0RSrONUhcdMgPnC3YutRNEQMlqGr2KSYqx/f32KO8xbHgEgijyO7BaSJl5uYKhfU
6KuhhoaTYwLOHzMTjGM1emVjyXCWgmReVYrQ8nisPczWT06WN53X9F3lSeYQHsY8zu2yV3lxPTVa
7Bu+/lxmByMpGtI6hJlZsuZHGOcGUCfA9TzIla12GJmJ2iJoUcfU052p7RVJaO0kf7bG6uf1o6Tb
cvkdBoCwVFUH9zMTq4Dv21DThN5BU31Qs2w3qZVTp/6/loJmXVAR4mQw8sV6EhgmKDCDVaZBhcGc
KEEHUfhkaQVnUzceCoBbWBpgwpFwAsvTRxXozFkaI7TRB70UuU2K7D8Sh03T2aSe7Kni9QjSI2K2
Tscwi6nhqdUvQe2kFLM/IYky8BArDxWqHWk3gZQ8rn7WPfrIru/g1pUDHrkBNA1QWRsYrPq4OGPq
5rzIlhRDlcljduxv0pvaM+4st97RduR8l7ohSnNaYN1Wu+gGfCO1bXjqjxDpf4IZDmSouIWIzR1Y
fROjxF2lLr2iCilQAYDmAu4q1QRjxlvCY37fyoJ9WDx7soVo5HEG/EA6LD0G5Cl2q88SSOPUoyXY
vPzJxqPxQRqTPsmjTJSFOsmCrsVo+2CAlqvmHKe6cf8/yGASH0tCOjW18GgoBDn12bRJidsehbVD
BPm5aNKjKCp3QN17wT/DiOnUv/Zis4v7yQVkrmNmhSsMqASHmh2poW3U7U2YCA8IQXQ7MSbD1iQR
XSlNF9kNGjDd0hxeKw19rJnudoWx74fYTxYAaAiz3XWGV5azHU3dQa3E2B5jOP096AUqYKmouEDj
GJ2UsUJGnrjX9XorV7XeCLYFdGijrh/zMQuWH7SfYuzdvHcxFBo+t+BoV5zcjXwZWKMv4WcgDXyH
/eC6fBtPh65J6GAwYATpKNfHq6WO0xjFUZoFqkYretVp9Ihix6+JNx3nL/lJcoDx4uNV0V7QN82f
6drSt7V8xoGIuihuy5RkQWTdZwMArlSOtm0FxB9WyBgPvZLyUDa6FGQ98RtNASDp/6gFxkHx6PQn
jxB2Kxj+II8xDLUA6lFdwIooOVCD20qDYQu0veIufrmuQFs2aL15jGlI035Scg3IhpIU49l/Xsqf
pvUo1RwxW2k2HZAM4PZBRKqi7+mjkpQp4mQ51TNwVkq+6jR3bRDuzT2NCxSn9CsoKhJtPLdGpu8v
+8isxF6gHlha00okwyOzDw/1AQ9Z9HXYmW+hgkYjWuGNHPmzcS+45rkb5L77mXIAe7Z6RNcrPx/2
Kv2WdyHmOWtCUT+6vZQ5YDgRbeNFemxmoKcU3nw0Y79IvevnSlXy2sKZOBPNL+FcYvAlKJvS6ZJn
s65sveNEe5s37/1QL9LyEQAr6irPQP0W+6QE6kfuX1/G5tO1PkDmcusGGTqxW2BcHiY0ZUjoket2
I3JQzVd4whzHfCuaM9AsDU5BhDsYxmJuQyJbiSqHKqBE9/JhcUdn8acTgMscsGYfZlQcrIcZtLtQ
F57kja2EZBNgqrION5LNf+V9hgRnoVE+MOFOSmyMGyIOUe0WP/oS1IQf/myJtCzMusCjBPPOxen1
SzkPMUQCkstBHwjKcZ/+/ekZlmWhboMZYsyzMO4x8lOUHweIN5R9N0od5Wjul8Pojm9IEf9BewnV
akbrP8hjtF7TtKRNMpwfaH0WzMFqPszM83QYvARNHX8zf/FBHPPy9WUmV2aD5Skzgp52BpUndwJ7
o6D/QQZzAaYwVtETjSUpiaH40QTumLDPPVE3mgMgtXCrI4LCIokKVxrmT4VJ7oB27madBFgp9NjI
NbrAZvNHISu3GVm+hqX1FEkduInkIK7FU5eZuROPgl1Hk1cryT4eyA2GTmxxqG+mIn0CLI4fS4Pd
CtYRxWpPkuObQRZ/Apy/tTHP6LeYU0ST+C5OLKDhISzsZrfUw3uARjwLveR3GDn0B9nwcq35dV3B
NqwcJrUoxZIMbjv88fFVScJ4xjC0RZHrDkl+3yxfpWj/30QwKtX3YSn2so6LifKmoEe2Mi72OPMK
8RuX8cNKGFWaNLksGwkrEaebGHiioDu0ry9ky6swgVRg0OwmCtRslqzqxHmMDYNiWAyn3Bt2w2GB
ayYDnJHrwWwtZyWLTYs1htV0XS1gOUH+qQBlJ03qGC/R3nighPPmLRfwdsORWa+Ohb+GFhe5VUAi
urXvajytiR0Dpqx0UPMizii57SlEvVIAeSjPdvNEMyoygBYoMxcTfS7oOEEnnXFcsL/Fk3U7oGlQ
7Dxk/yCY59zwDvTccr3yLFpjytR0wiBfdCv5lT/twl2BYaIEjXvcl3Hrpsmw4+cUK6oZzMuYL1KR
E0At+sVr5+qHPgBZ5m24O6Ezknay+m+8TiL6HzKmHCGFpgH0AxH7RcCuWksU6zkuhBFHTpp6jfbS
wK6MAMKrOo6ztHWAqAahsIbsMbCe6OJXGynNU5rMFOVLnRTAUbYPVVg5UzUHYly7nFu4ES1htvNd
Fv2WlaxmKIyC6CNklXr3pglWGhgYXToY3Zh7mYg5KVGxBRHNS0Na7fVwCgCDt0/yQM9r8UUohn0u
yH5kJM9kklMX/DcH4JZzHLutzOiHr2SOG2miuC2oO4KW+Nf623IiSKwRu3BT33DGH7Q0Zw4om8m7
NOBsEL0t7MEjS4NKICbUDYstz5Vyq0tWDTTSqIb7Fe3wgqMnsSzt+FF0+QhvW5YKSCCiBZgOYCqx
s5vDVGF0WgSWfdwiXz82bjw9XF/R1tVZSWBD9Dke5XoWsKCq02xJHlyou0PMlqdZ9Im42Lj3lbBQ
uGY21PJcwlOgbmt6bxynY4Ha5uBZBwpuzhur33LNKSTa/+2cwZi9RkeyA3M9SQCQ8/qglwvCfqva
WaRqnCWe74gm+pbcP7V98inBBE1afR9FEC5e313O+bHZB7GfatVA8jcYs89h87XoXv7b/0/lr+7r
MKSm3mt5EvSxACK5F6P6fl3ApkFYbSNjfEq17cNqqn8n5+gzqSDQ52dJtmIbeBjqObeLMIMdNtGM
IawL1F7hizf7qrLFn8CZyCe7V9EvqSMU7TDc54Eswozs+RgfeFVpnkFnDN8sth3S6CDk0H7MuXaX
VLKvdvdJLHvh+PP6lm7pBMreaMODoUWijzkzuZrnIZHxIFdF5aXzS6Fx47Xt1byLYE4tMbrWEJco
DZJPBIALyS47iKkrvs13yiOIXzHY8lYdhH1ROFmxu766rYwCnsZ32cxODjkS8moUQmO+5t8WNwfD
cYYhhdbtY7QV0759XjPq1oYieAKFlYa2Cdz4j5fAqup4ykVIHERQVgGRrOLSJG1dAw3tdijhGggW
WWemNKcGVKgybUZXDzFwg3JX8zPP3EsPwo12MCW3/0K5DnO3Lv4gF0/PizWeANODV4xuOjDsMCvE
HMRStXmWBnn3Ha7GNPaOlPKK/1sWGsE2wl7giJvosPm4jVUzZXIDCpEAOJ8msP8XD25pQFEKABIg
Kg5mX4fgL9q/aIT/j1BGU41hELsqqdOADAlgM4bQdMoMUDbXlXJTQ1ZSGJ0chSIW0CeI+sqcGb6Q
1bAtYLb6j1KYU5KFUYH3BOcpGsfbWuqeIyTd/0YG+HApn6eIlDYTUypTkefFCBlaNdiF8aWYeTH9
2f5cKBsg4yiyqEpN/0c9QIlvAM4+8gat138yDxXmjqvPxTF/kI4amq1QegIZBPBO5NRWXS2I7se9
fAxv04NwoDP71omoaDTr74R7xKMlr7l38yjfv47NmWZNVQD7HV83HxC3oV+pehIezRMSKKA46L+T
r7xocauIYaK2+X/7waZIhRgQISEw4OC5oBlycWgsE3+P76qn7nO1o80xpQs+8gxMGjZKg4XDNeeb
13/1BfLHE8l7pdCqDl+g9Ham2/qhevsN7YUK1uJEod3vyR+k4DaN3kosE/V3eVW2PQGs5G8U4wGZ
TdXn+9Rbj9V6fxm7Y4qZUOrADAtiuXTzYXZjK/PH+qnVH8Vif90QbBVLPhwmY29qArzAacRWYtbb
rVv0hi+2eq88FI/Ey56Iww2D6dlcuU3n0sPKQ4OZCUOth76qD80pQ7wQ/RTvhBvav2t84U3ub3q9
671kTFBaF92kUl4T/YE27p5BZna1m++nYD7ygiHuzWBqqVZSCYh/Ie28mYuNGjHy0q2dHVTFpzPT
LYCBm8UeAC9T2G1lZ9yRBu6BMtaqasy+kCd8w4AOaR2jRINo66iVC0HpY4SW34yyBRewVqHzrqxO
tDekEVlNSKRIHjH2eNp3J+0Ojah+/VNw0Fc/oxdGP2pIr4Q2/NYdueE16WwNZ3/4COYd0IyoNhcR
HyEeOiAFDDs6Nhzv+FiGvA0+Q1aslpuGsyRbAxRYDOLBRs4aK0aePNAaW0S1IfG52RyOiT8fwEoi
hnXrZFDo2oLkdvZoXSV1m13/YwBMJG2z5824cgzduW90LRCjtTIgN6FDVepE0sOoyM5i3UTFY5aV
Th5Zj1bHhWXadLferavMWCJlKBO0sSDwpsM/wncKfdN5s5vt+zNjgcgjRt3CFvmgMowTFOu6IAi0
HnC+KQ3IIIDtIDsx4IJ71Ra/9Tcok3VAGNEOrWTXb2AMx/3xuFaDt3DGRpVTLWGmmFpEUKxlqCR1
T/MnyY0OyUuCUE9yKBCW8CtLgItFf4xc1BG4+QG62it2WWZsF6kNeBLUUmafBlf2lN1ynL6jkLcH
nRb6IsnB+AKYC+5zwNNtxlyF5tzlqTaBIOXmBo07lC9ph8zVN+280L/KO6/eAzbTPbVqVJfF2XeR
D9Wz7GlYJx1OMoJ6n+5qX7TnHVcqNT5X9pbNdqMTLRMaqtrdKx7ZWwKeJvVNofYi8603zovOeWAV
xjnSiJz3eogMxXiYXAEPeoJpUkJBFE5/kKfgKC8bCGKIKirAp4Lg/Yf2ZP2gtgnw+z4ZgQnTOfyR
PY6+sMmCXJuLwaTW19SeC/OZ3+HKuQcKY4b6pdN73QSefyt4lSJ+V8cgmtE/EnILERwv9szttbKy
YZ9Yek9dL/lB2Zs36XMGlLFhNz1iGPHBCto/mI/hPV5s4BwPVVjm+kxtTbIj/vBZFuzwTbkZPHR+
ihiVb7jABTwNYQ1LNxmZoFJ9RMewipnu/CeKWvAFIqc49DuZlwznbStjUURZR4lRx7a+fmqJ3Twr
tFnw7SeVqHwbXgqH63twbpzKDtxpg5511AFq3B740bHToiMR7IMHzIsdW07Ax9FPNuCN9Ay4s22a
BqoCdrd6rPAklKormDNq9JbBo9zhaYzKmBOjUoo4U7Cd+Sfa0oGJO8S7TmfPPtqpgA3JLV7xFkj1
aXUtusGc58LEAkVwacxg3F4quwyJLRU6LzXHibRUamxWoiqjCGMlx9rCr/MnzN4XdupHNxRvQPI6
QFpl96hhwIhZfzEDvHY9WMRxbVyKXp5/P/mNfZ4q8TCwuh9P5/ZxLlDpZoVo9e6pdNNXK42VovtN
ZkTBI0bkjxNMHsNQn2pAnAO5A+NFn6eAGgBesM4x2Crj3YQ4ScOScf2r8qtAXkkhO5wHj6cwjIGx
9LYfSx2ALGDgA3qnI9cYOSYAq9D31a/khCml2+Yx83l5EO7NYAyNnMwqqPHoU5TZZqB6gARTwO/R
2hNGnSUvPiDdM/BgznlSWbzvekkUtWqxn7+NDeL147CLgoXW+HbjX0HPAYEfY34WWp0AesWcnxxW
ySymdJU3BUA5pJ3hiXcwpQ7qyG4ccM5y03ivpDFnmffAF9eoO1FKAQY4x2+Y8b0RvM5D5y6qfRPB
6Cj1gbl+6GbIsxLMHKYFOkDAQGOZYiDOjlDYE4hDo2N3p5wyr3yxELoveJ8Lb/H+qKNs8w15l8+i
AghCl5AsQmETM7ne8KztzP0Z+Or0/0i7ruW4dSX4RaxiDq8My02KVrJeWJZlMwcwk19/G+t7LC5E
L871fVaVZgEOBjODnu7mho+8Wj2TC2NMsdwHopBrVJWQdN+V+vvAo21cPZGL/8/cGWqmj0aW4f/P
sdHbojkdylbLHLPqN83Mk0XhuIzJ3BdK0NTQIaIOKl0l47FV7hKFk1Pw1sPcEzIZ9MzK4JVjfaVp
r1NpbbPOcoI621z2f44XstAGU5j/20pRfQrC6bcQodjxexi870/Xu7gN6qqT0mxEjmtVV4Ug+UnO
U9LmWWCihjgl4kwyuDPoTz1A7z0wSl/eqvVAuHAyJlTMkD2VhQJZFz0xVLWjuRKuTTezLR80oD/+
Ltwv7DERQurDUJkb+Fl2NBEZqpvENe6t1+obJQTu3rgM5/T3fyoaP+yx3EBBM816TPDGlRzJEzA8
18JBulHvyJMVusqXxkuv6Ytbrtq0fDXjR6O2MesNLZY0QlsILw8YluFsOeersnRBejCZhTHhHFjb
cSN6uAwgf72Z94rzBeR83Exwvam32AImjgDjCAQIxLzREhqP9DiA+RUHQt7+xRDM8pL7NLJl6UWG
IRUoU4N0oY5AuzQ8cPaOE0PYKW+pAQfzEMKEZhc7cKoC61aCv021vz4LPm3jhX+Xei22j0bOxTFv
jNkqoZoDjw3j3ZzNjlxyifhobXPJS5lQEtdB0oHfGJKcoW8a0VbvSluO3iRof47yYyDdBlNrE1B0
c7aTdzqYADN2UqRFJuwGV/q8Vff6XnLLPbQpkJ0AAYvm6PwzfSeb+orbr1vt5iy2lQk84AXsTKlE
4KHPQHVkTyC2kB0qjBG5s6/fUOBi6lqJnX7VD/GNteOl1LzQZzGhqBGmWFFm+BKU1K7bnXbo0abM
bQ0Ayh0dgo2/mDnv7F9OUAA3O3emVmi0sAzRqPvNuNi5lICwxFNKjzFgnr3LsQbv4ef2UHNqTYLG
N3YZPTO8mRyrTX8AYrsHB2rrSKUDoucdx6suf1pTZAIOaIsmsSL4tP1mAGUIeGXfxJ24KV2ZS75A
HfTPB8cUmbQlS6ZgjkWE9zbFw7X4JikYms5B1d09k+n75XXx9pL+fREIYmikJwL1lyrKQSdn2G3K
Sdx5FphQE/SZFVb0zdLsC7tqvzcJRwZDvhw/gY06X0OWTXVa5FiDftV5IIH0NLQGrgQn3A/+LypM
BDc67kEb5MpOPs3zg3DKNW6l9/9vO5nYg1lGA7M0HdAnYwCh6NntppiTcV5OakFycb5arakKMaNv
AsjTnXAy7FlVdsTaXF4IzwobRxqL5GUMKzG0sDXlUcm3RiW7l42sAqA+KkiTRShUfWpFgQIr6h2k
S2gHMH1Mweoo3Ak+oBK2uOXlhpx1sQiFvu0VqTx1VlvJ19rDVAODm3E8kmeEiRVRNQ9SIyGJHqCU
khvHhGCOEywhnN2jceBCnDjdBYuzm7flWChUqJ4SLoDMqLsyb/UvtACHtI3fXvEASOtP5r+vN4yE
nLseyhyMtlN4x7TPrxU8Q2WHaUMJFmhK+Tck54vMC9x/59ZGq0gSneIMB6fYlVBtLkCuvqMY4t4T
e9v4mW3rO6iUOJxt5VxnLAxBFcdRKWhbk9L9qA6g0pgo17xpUwD2wPPHP+wppCA1GfqTYAU4X+Us
kgm60Rh3ABuAuVe2/RYXZ2mXdFwMw7Zc7qm1cKxDk0gCQ4RlflIKbTQzKQ2zSvwQ4oFVhYnemQcQ
XXP/pQnG/buu6OJAQNeNSPO3vE52swY7kciFGq4Ffl2Eci4SZIPKq57vnZSBfU2nDShJsufv0gal
12Z8w3gUSp3sp/RTPVLGXV5Tn4Y+9tgtrTIB2Bz7utRmiZYewb7xU1/BAL7Mh4ys+eHSDhOCRcy3
dyRGoaxi0nbAMx04rIsb4udXqQM07HW6C0s7uZZdCJF9HfZKAhpM3lrXaIDMxY9gERxaGP4XVQ/5
Xtusre2kje7QtpFdD8ZLVoGPth0ORhhcWaAnsqU524X6uAsH0JBaXkx4T2OcT36aE17EvKwgk2oO
2PzcaiKvnZufKnRTiNREzjz23IHxFVcGPFfBcbFwXj5RjGGqpekgyEZj0Imv0inKHSVBivAc7Zh2
4Qm7DOCVcn85BlEXYlzszCwTaLVaCes0BE+IpYDLplfApH1jJPshuGsMwanTp8vm1lcJuCxYzqzP
6sE1SDUgf4ux+Cke7T590GtMI2Z3l42sMXeYuorJcTA8gSyDZe6QiKBXvYXrqgZJT3M/QrHwuryz
NsQXoN0huOCZ2FNgcHCQj9kdnsdaW3bJA+ZmQLBWX1kA7lUO705bWfrZj6L+tvCnPMhNsZp1vJmJ
5ZWloxPZKK5Uz97lxa+aAWkJePGgF2CxrXL848nKRBWw4MAaQHzYbbtEutIIB5i8ZsaAiB9G8EE0
jF0+Xw00zZQgksH8QsS7zNgPndeWnJWsRb+lCSb6QRwtMyxhgK/sx2OHxku3qa5V/vQQbylM9Ou6
3KybCpk01fJIBhAz2x1ibVvbtW4bFDaWYnxbfAURxuVPtZqUgrfQ0vCZjM9S5VPTC2VWFMmpnIU8
a2q3N6Gnu9G1voEU1COELTl5sEy/C3PeMT8NxLoGpS1MWdPNWHjhLJSjKtXxL5xcfMjcdqdsDSDo
Rzf4aRyCHSiWvZ4+H2EMEWznJ7QcYCnQFfK5L5BrGcLyxzBHQp5FYcZcAC3ny6ciuKGTW/RZt0yO
7bfuob3iE+isAgWXNhnHbXQMAGsxAp70XXYUN71HWR+oEE7EgKK5IwlokEevBJ6t8HD/9BnmpO34
BWMZfELXtbYVBrUNMHthuha6wOffopr03IhrnCE8br/kQfcCfeIvAEe8hJa+b/pol1SGa5amm8zJ
XxTjS9PMzncSxJ8z2Ux8hWh2E/4Qiobj3Ks41KUJZqNJp4HrOEXjL8xsiICB+rT0i5vumuIGUTHj
mZnq9TQ3GhAY8Yb7iEdX8MnRF5vLRA9ZqJW6i5F9tu7YOcUDKBJc+VHa6kDHd7mDOn04Qt+aS7G3
2hcDHaRJRdclHSKD519VTYhiZdMEw9+LHcUyj88WOqwD0uy/Jj+GMfBOg6AUAtosnKYyR6GE5iKd
0qJg29gzoRtDOw/QIRMeyi0naK0li0tzzMamQZ0q5oSgFUmuAUUm8Sr0cgA0XQgk7MQtL2Ktli1L
e0x41ttUABkSvTf9AfiI8dBD8kPbYzNPXMuc1a25zcIaC6MJST0ZulInpzSsng6UGh3KUsXB8NVj
ugk88bW9478yrEXCpVmm0SgTg8zNAK6xNHkZ5KOFzjVnYWuBH3AP0PRBexcsaoyFdAZFcKo16Wlh
wg34Ama3gpwGBkZ6O3nKHwLbegJ14Y2041heax4sLVOHWlw5eSDh8pOxNtVHZyIyt7jpTmEeXfpc
8ypA07nKjqv7iYk3nRJMaaLGBB+tjyGzOIIpDgrSnioQ3Oo4J5w9XfUVE8PVlKBIwtzx+cLqZEhr
Sa9Sn0CJxSZNt5PD8Rk8gt4IZuvLu0j/FxvOTCQKgEAolgmJh3NbYhrFkTqqiR8k+2h4GfIbU3m7
bGI1HVnYYHGpQgwdjmAgAGoe6chAsQFPtYS20gtt9ciuuJUEmzvFt3pPLK0yjolpdnWOVKys37S7
+DrNMUqjUsrjN5AyWt68p+wP0L1q7+Nb2ZWfyfPlZa9+xY+dVRj3DEFp0wo1Zuq7FpjfTrZD6WsT
yo5Iau9/t4TiDloP4OLG2CLjL2bTikGpV2AkD4VtHBWbzIJ8vBLZVsLB5506R6y7LE3RRS/OXInv
qImZRh9Ji92MZ8vSUW+BmnfGOzqIj9fig55w2QnXnHRplTl1cdzWjdX2iGKd7kqmuanEyq1jHvxo
3QxEHVBkmOInlmyNaNpYqAgoSX7XKrk9KdCh1DhF5KpfQpP8txUaYhZb2DWxYJldjOzsmF5HUMbY
5F4HIScgY2efclhY9+A1OJ2LWMLDM1/6aC2ILX8B4y8D1LBzA3TgSGFEJ3sn91QhOvcp7FFIgUCK
Nx2vJOGZZPwmsrIOhChIScVptqWps0viXT4ECs0PPrvmx74yTkLCaCwbE/lRHaS7MZIdUHZACsSQ
DLsLkDEpEQqvSNNs0qle2IDYNiq9PjRvxEn/MoI0qFZzV0+sXd9IPlHzTdsU+3mWd8UwO2VADgKo
xZwpDo7onnmS0r30USbaRSI4YAg5dqr1LASgwkhqcL5qNfjBzfZ2RtZt1fp1E8nXuhnwCN1W1owu
y0fbg4kxo9gkGF6XMU13TJ/U2rZeoq9oRUh2BISgaseyrdwN7vhUo/G8/5tXzDPr9IJeeLIK3uBO
pceyFur7IZo2M+aUlX44DJr+pk0CMBtd7+hyuMkNcDPVykYp5qOuxzcg5eORN3PPFZM/FnEVhITg
XPWYIXkRbsBC1b3O0M2jQwKWh1nN2UmPUuH1kz2DLFHk9zvXCq/lwWIu075q5ixLge4ltZ3sqh2m
aUFoMB4EJ4Pe11EDGcW+g1ZJ5ZjX1jF4TBL38iFYbXb+/gWQ0WQessu2E4fMwCZQKGy4nVEceOFe
dYsnaAkjptRXwo7bYV3xQjTi0f3H1WPh0zEnT7I0SRt1EBBoJ86hBoXY+KZt41c8CRyLbY9Bp9qZ
nsvZnXkhe/1CWthmvjp+V6uoXQMfdOsjZTtvdxH06TapX3ujF2YAAEO8ldvc4S2Z+dJKU8Nwjyau
OCu2aRiHcsYUWfKgF+UmIe1NkGac+LZ6Of1eKD7t+WETGqFQBzx1+xWobAvyVKdgd+2Hv3k6+viW
EotMkMpESEKwxuJuGDwVrFWRWx+IC9p4P9zw5rtPve5PMXuxKCZ+KdasGK1yuonoBKtyaKA3iOw9
hDypcN0NaBdBHM+uXoPYrmOaXmyRXnChX9RBL/0MJpCBxajUQnJadI+pIoxbu8I1dA+rtxQzanlv
UwlCaLYPTs7JjXmWmWQgzePQSiVsgFwUm3SKwPQczNs46JGAIGXUIJhoc0IEdc1Li2Vuf7nspqIh
uCfHjbIp96U/Sl78qg+2Dor7+rq7Lb9gjva9BsJO9BWN52CrmcDikzOZQKI1ikZKME2rV7pmJ+/1
berFodMItozWtWx3kR3doax65yybZ5cJUlUmiVMZ4RtTjhRIWn4ZXQPCDHQcaXDzinL67y6b5G00
E5okNcAUv4U+86+JevrKRlsnPMgWb2FMKLLEKCJCBjNipv9ohPRLUumckQ6OCRbkUAc1wDw1vFQa
iZ126KryRvU5e8WCGqwsl0LSIrp1WeqaVeqSwLLNGFl+M9tFKjvyXHhW93r5C53+7eezYOp4bFAU
0OYzZ6HR2zkmCn02Oo0T0haivvtFfNBtL9ta38MPU4zfV6Qc27CHKb1sb0GAfgir8uGyifVwipYB
GLDpmzI7ryjObaXkvZH45qtV2D30P+qHBuSjCOO5LzzptxaEzQe36e0UVOUYiftLdj7atvjnN9B9
WCSFU9MmpYxEELPq4ZYCF2MvoErX8kPrRVtMqjwG98rXywtfjaILm8xn7NKiqEcLIa1MRs/oobyp
Qa9X/66BdlXQ/MvG1toZQJBAlQD8VSJ9WD1fYZgOQYbW+68ci2Kz8eQINlnQEPReBm/1UELw5GpX
bv/lcyqLscilSFAzpUz9Jk3duY72KhWzGEaPszZ64TIH4swO46W9PhbmlMODhv1cYv5fAvNv5Z2m
/2vI5XBTx5Vzf2aPicpalMzyYIBaMf3Z7amQGeZRVLuGQm3pQDr1JXygtAPR3XjFf7Namxs7M84E
6LiNskqcUb9Az1T2Oy/5GqIl+xCh1R0Adl4Qp/+ZlaCW4A+prHXzz2wzUbsOonlQQfjn1y+dR9+n
KuJD0sw4icyY9zLI8e8vf9uVALS0yM5WgTsj6csW3Y3MUOzQ/K53Py4b4HzLTwIkkqr2uoCT39cv
mBq1B+G7CfZ9gm6fPIIcqJftVn6+bHOti3+2KurQi3ADPACGMXQ8u1HkrkkgxRfs5rsZCnhl9y9E
VdduDNj7qLjZ8Bbr0aiVuG1DuXAjQL9r6LoodeFkk+xo5b1FnoYQAjSN4Fhp7F5e7UqcOzPOxLlE
i7Oyz2icy6ebFMJqtqAHThsox1nI/HhSZE6yuB52PlbLhINSUAcoDuDSUvSnBkT1YbBrhpSzKp4R
JgakoTDqZYFjWISQiZ4MB8+SKOJNjpm1gYuz3WOOexjrGWhUsHviniDHb67q7UQVBG94iLi1VsSZ
JeZwy61slL2lgsLppngYvwyPVoNrEByHw+MvAYX6idzWr+0Po91EXvbIGxOnn+VzFP/92djpmmqS
+7qzYjyl0cZiTmxIlkEONsaosX/ZI9eQy8ulslMzSgvZnEqHKcqPI91ItzTriLfiT5p0mF9TR3hs
julxhngJoO14GHXCL1T4L95wq7j1u+tj1UwoCPrcSFsoyf9uQ8xvoW+dAmrm8xhdOE7LDtWg9B/0
gW6xBd4hQ3s1p+dE4wS3NRKXs81lgk0zgF69EvFomB0tUPIhbfNyVE3o7JHSFiDEQXbTDsM1G2Er
vKc33Y5KgPDuaGrkkjMxQacAzqQyYkgQT1HqlqCQNkTOqwJvL5koM0r5aA0Qr/IbwCTUArwwSuUZ
1tNlV/3DlfvhH2ycSdt2ljV8ssGJr2VkxQRDSsWzbpt2spW5XAa8q8Ji4o08D8SIqb0MLyWo7n31
xrTRgwYrNk/KnHfgmYCjqoIaSfhKaK9vdUifEWmwewGCwfzZJJrd/tkdLLYPlUVTlkLrj2JH+yMd
SuohXzI7+W2251W2619MQWVmAVmkgCj+/HLXBoU0uQqSysFwTvNIHfpCFLyYpFvRna/4o9Krrvhh
kU2SiFVMdRFgcEVqTCcrW4doT5rIy+bXupZ43v29MDZV0oowC4cMHo/3nxnMTNDTg6ieQwEPrR1m
4GgIbAK0BdUo+hsEy5lxJk6GqVmLRNdoVIm/UZp4ymszb2dAWL7n0UkoEtRt3DWvpodAJFFuiBPx
//nHHFow/s4WnoD6Tb0TR9sC7D6wKcvw6ETXgMSFDrmproK3qEENNW37r5fP/2ocW9hnjqNuZk0w
dVBP6AjoPYTxMVYFzmAL/RefzsbCBOOv4awbBgkwRta1j3VP7BDcJXHeJHZbmo9zDkSjpfGi2uqt
92HzlIssEmBQlwtDl6AabSlqprerTQ7B4s7tn8Zr/vngfEQWvGwMUpeW2gSi+BsoCG3rA9UJ/xcn
f3UnATvSoLwLZT6WeT1vxaRJZOSEtVuhDRq5/busb4bZqzbBLkRvH6T0+XcJhC2Km5R+6/PaNetV
/uIXMHcvJgJlK4F6m1+Dw3gn4tZDpY+hVr+AXgW4jaPJ4cNL1t5voN/4sW7msk0rQdaDHlYHB1wf
oGurvuQohOncJaQHvBh0ysLm8rlYDXkLk/RuWTiQJM5pJBPk+GHWHOZEeiJB6iKt4w37rLrOwg5z
/dLJQwIq/492aO39G4LR9ap+YYc555UA8ugcUrHYwtGVoZBW/lCeFciyQy6A1oUK9Jwd2S782fAu
7yT36zHnvwyEUoJ4Cm56zMyqaCOMh/hOBDUlkGWnPsZrGbgS7w2Mc1Z05mUoEWJppure/oRJWbV4
AkOmVwuNY+XXiYkmTidyevj0S30Kcx87rDMNsE7tkWXPFtqM+WEeXvJwtEEOakvog4l9yDG2XuEv
rDHXVSOLapXWII2mkJPhOt7P95Q3EI/LWygJuJxPuBpOF9aYp6Bx1OteU/BMIGyrneyBXs6RfAMq
5RSrzSsiTsiczztpAHtlmLgV2XAKnS1tNFBBoGErOrPbfjGeVZjaIjP19Z0I3SQgUHDyf/Xequ/W
17KwFd1OQOTHq1rX48DHb2H2WSimDOJCCLnGEPwkSnArhD3kczP/r3b4ww6zw8TqSUQaXCGqb70A
fn9QwXsggE8v8fj4R2k16gCoh4kFvE5DFeY8uo1jQvAmq9B0tQZ1avpK7g1sb7SpD8XP+oAnGcxb
V6NNh2nHkbPW1ZTjw/inOjy0iFxrOJlVEUBPfQCD02wot5c3dPW7LYwwp1HP5HCaYtCdt5V2TMvq
aGTBFZioOFgTnhnGPYZJlhKxDuEeLbGb7lXXIKvO5W5fLWQ0xcLFr+gK2MfPPxdS7znDZ0QvaDSP
Zdd5ACBXtpKTxzLLeYql66FlYY25KuS4rMQWHUQ0L9CCRUdIw8izR1Oa2g9AGch7e13fw4/VMc5Y
Z+UwFCEmQpQOT03hk0He+ry2L/vDelD5WBV7Hwgi6cu0ApC6DDvAcOZ7SKUmdlGnvl5YBzCq24qW
OqSunHJAgaPYnQzJcWg6b+op3qgqGELwSnsVh9k1UOh4LkIlUnTVY5fOz2PW3ktTVWK0oTlMKo9I
ZP20Qn0Qs50Q5DstbZGLGCOpVWLig9BqTzm02/IImsEtr1W0fi4/zDApzyBWVarRJ1PJ1J1E7Oxk
ynnXFg1jn0K7LoJVDHKDImQczj157MCrVAyosn7N4GYuynGqnVp/g7K0k/nhX4gFYO6GSjbKkgL5
RubopEZrpXOIu6QdXop2cCK952SKp/dDdk1LE8x5yQZViXoL6Od+Q+EaCZCL1s3oIgXfVAfadRc3
sTNDo1I/Sge8VbnpA81aC990isf8TfaHLZU941EWrAWN5c9ijpWk6oVqENxc5bgtEOWLFyPdxwLv
tl7zmoUZttLSEjMSzQZSuENVes1I3IybWXFWwuYDctuZaYmpHX8MAjuXgFyeDZvooi1pAydM8FbD
xPM4EwppoEj2tg8TOy/MH0HHSynWl6NDqw0HyfqkJNqnaaQIBLXpNChf0wJQSqm7z9vKB2Xj4+Wo
t1qvgZscyT2GYwyNrRh7aWgmKP1RWK3yhT6p0d4UbafE9YnPr7jijdlrq8uDboalQERFw/vz+RHv
BBM6kwSPFaMoe200Hkyh8quuccQRSX4uaW+VApnteowOYyl+F2vjNezmq14q9mWU3Rog3BNOlCJ9
s0FDZjc0xb1QDAdcdZvOTJ5bVXf6oNzpJtgX4m46WmOwr5LuJm6l3J57kCRKWWQLZvk0yhF8pbtS
ymirRvHBVI3Z1vr5LY60bEe0ZF8ZAziMsm/iOOUu5oWf2knZIrTfhLJ6XRn6Lgq6Q2ZN77JK9mag
bbo2TWyrTyI7McVtOYnvl7/YqgNqdI4C+EDMUjBli9oPYlOmASYPptyWyu/iwAMdr/uELqoAc8sa
lXE7/0Dm1EEZTIbyMEQYJ+TXmLC28RoCmhhv/Cm6rR9/4RYQq8ta2KROs7jCJgsyMH0QYTzt5+AE
ky25qTdCpUABlm38meAdxB9aLtX4WmYhGZj1w9ysqCvsrNYgYlxEifDiJE+qnQdPcgdEUzlzYsZq
Q3ZphrkAhqGfkt4E/B8IwfdYUMHATQCUt2K8Phbdu1Iqm86ggwcp3EaVgLSFZ82O0STfhZQ3x7va
RZUW548JYfIc9ImYAzTUboLX7KHeQQ/dNxIHh2PYjE/ipr2nLRONpwe5+i6zNMzc7VoAHl9JQiuj
DfbB5FCgb7Br9+qu88et4ei32lX1TbbzzSTb5S1UTTf8gdM/rB7+i9kdUwWDxLmjKaQEzdKE5njj
ZQ9FiYk5ydW2mIUEXgMZbJHa/TU1zQt7q1mzRCdNfhlmq5oxjBEMJkTaNLMDv3BDL70qIPhpASkx
PPNQ5qvnCaNJOoo3ZDefKoJ6gABWiSvR7L7J41cVekOX49Af1vNhgXHq2aqETE9hoXbR9KeYF9Ot
Q7iQugme+e9pq10i4BJ+r4j5cGOEBrwZm7RBJb1Ex2onpnbp6F/N47TJG5dWoqHL6/KtH90Pq2xV
UPaRIhMLuEuKDKedRWmL/A33Ywk6qfyGx+TN21W2SaRpROpKTQ42NFekGaL61fAo1lJBb7/gEams
FQ6LPdWZUCAGopEWyoi334YQaCODfMYC66HTWfXR6ABuHSzjRhf02h4DeXfZgah/fMqKFzvLRAOj
SjD1TDEL2WBtwJy0mVNgmDWzAGWSBL4Lvb0KuvT7ZaOrAX9hlB6bxTUT4nwmNZhw/LRXYjubIkeY
AJ3tK95cxer5+31NfyZkGNQZUs3Y2bq33MD0rIzHLLHumgsTnw5gIsYJpRyjg8aUSQOg8+JAZZNQ
PeyT1P6rmLIwyJzAWErVXIuQephJ8K2Mw1tTidzL32clPKuoYRUq+giYoM6+/iZZ2AGGQSpfTn50
ORBkGBAoQYcUuNm8k8tXqX7F+LGjR5sJBI/h10l77LqjWaYO54fQuu/cPc9/CLNYQkaSEVT7NNxs
CkDbRg8u6s4PEgq11tbVe9RtbmugMONp966bNsBsZIEa4dO0LOj1zb6X1MqPAWxP29ibssMQakAq
Q6WKF3E+OyrWiatQwrwJRtbZ3oGUNWPfmn2FxzdU2M31ACZ4zlbSk/xpKxcmmNxuhC5kZJCp+uWo
FECA59JrOqNQixTZ4hoc4PUKhuB8UUxRL8WGPs3xWJ3GMUZI4AW76Ybs6v2wzf9nFMa5KeYUKrNp
xtKA/TP1a0U7KOA+0jikQKv+sNg/xhXn2eqLRKSrGS27JX6ijzbJAqfvt1r/dvljfS7OzpbDDh0H
YZTkSWhWfmkejLl3E5B1R1HpJB2nMboSvs4tMWXgIBhNqdbYuMYLfOEfr6AkFHp/or79P78UO1ks
ItOHIAcMAkEemfdJWGPCcXN5+ziniYWSkyqVW4D/St8UMtfQTFts/MsWuPtGf8LiCptCkcgjmLqx
b9Lmv/s23XbuBJ3602ni7RtvTUw5WEnx3IanD4WJbHXW7Cj88X+uiYkQXVQHeZIjQlDebjp6mEM3
1h0dkEG+p263bXg1Lm9NTIAgRBLmQsIm9sZ9p96HzRfOijhn9jR2u/hKWltJwkg3rXYnr30XX7Od
YFtIksGPS5FoJniM8L2EHe9rcf2DiRaFlYxZX2Npg2PYsY4kct7KO0wR6JsWb++BU7mctXLiO0vS
UYSVKFLmBRC5jJgerWfQDhuTX1rBy6wHT3kpfoMk1IOeZ9cYOmztyswgxFEpFqJYxTsedHmfLxtV
VqEggrKHbSDXZCwsNZkiv7EA5MrKH9okXmlxtCmj/L5BJAsKwyNSep2EltuNhjcMFmQ6IEk8ZsPP
XCvBNBDcmZ0IBLtWvYugVbm8XZ9TUBr3Pn4gdc2FZ+SFkCgA7lV+aAFuEjx2UCYnAycO/cELPqww
h7YX8ILW4/nhVLcguabKLtQLyLwBsfi/8QIary9tPHOGkxAMA1OFM1yDt2vcSTa9c8vdfDVsre3/
t4XM6a2ESUxJT118eu1C1H0xgm3LQ3D+IYv42EPmaq+MvlGtGF+q0pV9OLXbtA48vRD3iox2ZG1B
W6m1BQFP3Ya2ka3Yu7xK+u8vbShzkMfQ6LN6Mis/aObIrXQr2TQieBWHytgOCURXjIFgVp2nFH7Z
7CdSb6lWgqmSseqoM50w/ybO/jBu+uaHJpl2rJg8T+XZY/KAJu8SMylmep8N3rjLIHcmfBNqELBm
oF8Fri9yBR+JYuKh8OAJhaxgznEa0WiXLJMmvyyRS2rE5ojXiwoaL5pN+Zq0gwXphtQmj9T4sAHK
9aCXtvoCKaTn0J0sTjhYr3hkUHPh4U6iMes8HoQm5s5LDSeVnhv9W/FCh++N/jr3p9sW0jKFfEM1
mHg5Mj2On7xLQRwywJQDDiUa1BdhSMdARpBkKDJQhHti9U1BKTOUJhhmeGJMPEtMwFO6Mavawqj8
3DDtStt1xrcqfqmrx8vHZaV1gk+5WBGzkbGYpUUin8oMaYPWf+Gau+mdEktm3hBwMS/0313aQCbe
Uf6vICphLhLyQzj3yMWID8wNJ/mnu3PJDBPr0qwWImOgqzJFOyYvVlvw6rPVyL3YOCbONR2QHhnN
vv73yL0eUxe2mKBmBHheHpPTRxpdekuMB1qZmYdh+xdMV2cOweYlOUomuY9wtnuMbKvWqe6M3jpK
k525/6bu5LgEO+Iom5FURkBe+EWDl60QnGjK3cQbSONtIau+p5SlHMa0uKVP5MstLHxeMrkamz++
lsoECWWSBysURRzd8jpO9l1xCyd3Cs23rMwNk965fIQ5vq4ykaKV60HtGzhHHLZeoh8mnTc0xYlF
7ECo3Fl5Jo4WXCKXvVr/WYXoJQmvWcu91mjr9MK5ZdX1ZkUR5BCjisBkKBuyH7eCum9QpNX7CvOg
2cAJE1yvYOKElZQx+IkkmvD9k37N12QXHDKuV0j0f11aGxMwdNAGp2MIt6AlaFI40Y5SIY0HcAg7
OfhsHJwwG2lZzadz5H1AJn6Uk4yZNw3ZSQLhuTrZjNsysUcNnBuxR4fEYjxngaDMxOMA942Ss2x2
ykFU/7FNST76U00HvKpHazqLckrSmi6BUBy3puOcC3buQc/iISURUiT0S3bgEfOzTOC0sTj7qlF3
XqQDhRp1eTDj6CHrOyaWhOfrCCinUDrIosK9cXg7ycSVqSWkFUPlVwjr3+d3eS9AfPK/OzmCYPtf
VsfrEVo1deCLwLnD8rQQS5nSqo2I3ylWbEdZ8TTjwcW1VOWvQtmHIWY/W1mKG0HBCokexrYAuJgg
cjOe9Yv7wwizjVoSmXqYns4hvQn+aXOaB/5NsO6CH6aY0NzPWjlGJq62RJWcIngu24fLsX+9YsVE
5T+fhknfZqmThahDwPzvbd1grmdQXdXtPTDdE7RueX12njMwGVyb1qXZ0zBGau2QjxkKreSqTkPO
ynhm2MiMSlwLTZzeOW2cTt4NQQvQ98vl7Vs3YgJVA9pZALGZuCiI8axWA9J5YQRBdgPN1vkdmEmO
V6/ggmlK9duMwaBPxnjQsnkIfh1c4AbAG6X+SFzTJeDxpehyGUR4wIE62SMv/HJWaDB1ItTLpWC2
NGyjsVOjfaG91MPd5U1cD0sfq2MOLSYBkWTTLzVG/lTG7hyB0Uh+TatqC/bEy7bWA+6HLebshkky
AAMCW1r/YyCNHav3elfbhvVXrc7FJ2NObp2UeZX1NIfDcEOnQSorIBy3WE8TP9ZCP93i8uhMZZCn
CbmHVPd2P6UQvMXQNJoGo5c40cgjev1DqPiwxxzcPIy6imRWeWoX0z5BCtI+UE6Bqs1WnzOMPFz+
Vn9Irj4MMke4NLpsnM1TbAp8sp+31YTu9IBkLtoLjXvZGv0gn7OrD2NsdlWpE+4MGtVz6IlGpj1a
3mULPD9nggUGX0QyTjRYmJID4DgK/9RJcj8ZIeaR25eNSRzvYGVsu7wdhwlKMKcGT/9eTu4ELAWC
hx0lGEuVREwyorPU7WhJxqtg1j8dRG8UIBwhX8BCvCBHo09mdEo1aHvp1x2p7f9Nwbn64RammA83
yZEWIEFFL0kT3XK8NrW/8/yFCebL9W0IrOucgo4XKSikkcC5tsmvxnta1GKqYHrjSfqsusqHQbaG
tgYJArQ1CqZUhIqg8qqqkJSPv6bJcZQkjqesOsrCFhPhwz6quwBjw34iNeBS3Sndt1HO7CRDIjo9
S/XAOWg832Ar6SwXAm0OYJA+0vzTsrb8+arwG159Ru+OT6d6sTgm3pdTP0WVDuegshZZggleivRu
cxflipv5hHfsVu+XhT3qrIuYHJpT28s6znjUhc4Ym3ZWAUKEBl+nvF4+4DxLTPQXK8gg1zn6e0n8
SPDAMhobouhO1ooc/1ihIkH2oWqYcgAsGqAFxlIhKGYzaChS1BrcRop+nCs4iji5UTK4wiT4IPq2
oxZ4mAjC65dXuX4QPmwzd85ohuC3kfD9etS52ZXafo+AVCqz+zj+n0XksEoN83kY5YE4CNtFInE9
hn2I/Rz1p7o61NatnBLOalZD1cIG9daFd8x1p5mDiKhoRCiW/0PadTXJiTTbX0QEHuoVaGgzfjQj
80JoZPAeCvPr76nRroap5uvS6kbsPmlX2VlkZWalOUcHL4IiYpxgrujM4FciOIOXpjTEJg1SxUod
sDoTOgnADsbv1EarOnqObdudLf/yN9q+0CuZnNEbHWAaQUD0K9T8Wxr7M2e/afUrUZwtKjXQ3KYF
+VuUoa06BXN0p5LvUhgLdGJ/z6Vj5OyuCcN8tmKoNNlfq+kw51/17qPg2NinuCSD2f7KGpSuSFD6
hx9k+0PNkQGTLzGA55Yd2AGAjFIrj/9PiVyopLmJhn+Gm4xxW69dfjepUxPDa6w9KZx63nwrr74X
FzkHmehYQvknDyiwtjbtp/s/LDwLZPGFoiJZoN0A7d4K6uNdg1ZoHgiL3CJZXNAcCiO34/g1u/qv
1WCB0+BrRHEO3o9xQppPl49keGqrB4FViHThXIaO9dlBo9CFZTfvc7W/ywsNA2MCWLQxVZmzB1nS
F7muYPNv9dL5lgQhGhHC2L+t129Zr3Ftdb8w6trmKsvof+n1b9PjT8bR/ocLfJPF2YNdKGrbGO9y
GlYH/pM2/LYLfBPFBZFhAU2RrLAjrFNHSR+H9imLCieKhCAo7G86d1BvkjjDyEYaaeD9YA6qP1j9
I6PVnh4oZsWS5oBZ/UHgdIWnyAUSecjMPM0R7TOC8bQqPBBLul5GIO8u6snEqipaca3tlQoYduwS
3IhA6rp8Gbb9PgguQTUI8jyeOK637WpJW/grgr+agKmlZWze4c/LUrY/4ZsUzg+rc6U1agopfTv5
pXqXNcBTrD9PhWjN8n+c6Jsk7r41StLbEcaift8BAA7e/ArNwru9+ZAwfsviX5xm3YdVnqNJAIz/
U0b0T9SKnzR1OGEL55BE2vRpzjUwXtvjTqpo5mhK0WOeOLmbpfpe00NfmciVJmP3XRmuIrP7m4R5
9fO4K2oZcdn0dYt5qQFNEi1yVMlEWr6L8Jsuf95tj/12ENwNJXYiU7nA5y2G3s+6T1okBZclCAzI
5m5mnupVb4S4KANWnuXSk5vanejXSNSfENmPzd1Ipc8ARGbBft7ean/q17ZlMRAdy9B0jBRwSmEB
edGnCfbzaySFjTL9a6ui+L15zVeiOLVaAtgaLUJlSQ1vouZTjYqZCCduY3MGDwqTAKzZkBHubM7e
TNoXo5RCRtxa98mSe0lduUuWu03YHYGR5E0GaAcwFodJ8AMps6NCYlAEqwDQwVMMqx/hh78wmtUP
4swyI1NHdZazDPIR6ymf9SL8mUmDG8fRw19Igv8EapjFHlWc6pXe9zNhhTvNfknTj2qO0juApexB
9NrZvAegTdAIDhn0ypx7m6tBVsc2aoAeMDlGd1+bJXZOJwczpofLKm1XP99E8YtkALCujXzGy4MN
Tnctlvcy9ONdhgYisb1xUIxa7mWZ6qZHJQAgw66wbZ5xJRVWhF3RlgVgm17nxsRMJQhp7+YT9ZrJ
8miRHBaFBEVjHOshdO1EOmaaeqgz6VRG/WnUdF+r6EnLFscOsUmhje6QDFddBUDtqtxZmJfOI2Ar
YCpTosQpYlNUgWHfmk8idNgBATAeQKhfu9qrLKwrIiuKJLyr/52biI5/+gLYsoa1KD6sNmo4dxlE
GWP/WKsYLqXGjCH3zrcSIhqkF+nFmV4V6SY2AvDQfstkf3nGP6hiCRTjl/nnchzn0kJA0YPJ6xx1
wBqj5IYdULxtJ3TsPRozdK8LbvGWk1wdJ3+LlZhKfcaysUn5HucPNOu9TmgezKlfMI/X7dWVeWSm
sQCRFcdIfaxnDnu2TqXcsEdwIgVAC/270vRaLS7MxG1uzjMrw/8yyP/Svt2qXq1FcWFGW4p/wvRS
lEFWAuZCo06pXVt1BmYCUb4u+l7sz1dHKQ/gbyM1FOvVxaP9fp6QsPciYIltKZaqEh0YUJrNSWmB
QFKpBFZBabyj451Fq2CwhS3P7ev1JoZdiZUyoLIyl355bXmGwXKIjq+9H8VNT/NJ2PsR6cRXYuQp
61KAR2PCY3Zp9awbV2lfC7z5Zn6ja28qce4pC/VIUlj8/TeXYrUQVvcWj2pvTmWuZXHeqW10qocZ
NGJtfaK7GQOJd3LUawPwCBL/b9rEK3l8dMznMZ17dqnSOMiwQBhjpd4MP12Oh5tDu2spXF5BFKrR
JHo9QTa0K3+ZsbgSJmhFVoBCwgzUtBs1TzwJJLAPwmVO5RQqeqmhHdNOjyrwEfI6BMOPAI9T9M34
HYpCltKkyfHNWERRd0ypzNXuX7+YPwteENuu6bcxEs41La2V5aaBo9TQWsLKyFhcGcpzbWLvTKSY
6PQ4j2G0zdCgw4T5QmBn2EnkZfFLbYmadCIpnMOQNCOf5ilvgjy+qcjklGweVLh+L3BLPHtY3gx1
UrOBnH+zmT8fpFXZJzgPjW+fiPMX44hFvUGCPUh57S5V9Yh9RFRD6hvagXkxHD/lYeeTEQtOin41
5MaNumT3GiVHczGCSkaPK7Z2UZjsjLnZF1Pom1L0o9KMF5S2r3K9RMK8/NXW6fqKco5nSWy1Smt8
bOoDpcz83GHrVLsZ/QUsA58Z4rdoov7yKWGB+X2gGBaaT8WApC8dg0lN3DIWbVpdtiyksO8llDNp
lGjE7VeL+speJse0fvZkETwwLl9IXeZ8jL4QK5pKBLxo/qIvX2PlKoxQCZG9FBDDAj/KzuTMsnQd
qGW6oqN9xmlUTcVU9xG8tb3s9Og2TPaZTR2V/FDyE9FKT6quhkWQTTJrPZeJp72l2Vj64J9qPWCv
JCWHflL/qYoq12pzZ+qw/wyPs5CdOvXeZS03P5v+WyAfklI1UoY5gUPQUT132rFLXDzIsWWiA4/+
sqjN/HwlijvPDOONSldBt75Nd21hniiWaZeo9/ANdpdFbZr7ShRnJkRvx1CdYe6SfNPJIIaIDIEy
gg/FhyE6yEacZDCOGAAjSZfs5PZ7Imu3YV06UvdULSJWbuYSLlgGH4omSxp7lbUP0/FTR5/CeB/H
t3rxUR7r3UI1R+9F5R/RITLTWSWXulZmhSZBRR1Vidoq3GoWWPsG6o5uAarwX3MnXDhaErq0VQER
RRF/6rXmeh7yxFHi5mWskhwRV3bA/3mjVfNTFS27wRqCIdW8sRqOwHF2+6U+GDb9VOfl58TWH0Fe
elgYzGmGpIeod5eNarO4sf61XALczZlMxwYG3HqrrXC23QxD/qMBoc133+p8uOCGoUwzKht89AmI
K0OLBJXusaLbed1BSl7BqoVbZyKHwIUmG0ArEp2ZndWflvATMAOMVpQgXJZxhhMmScZCGxXXc06A
y2P5YfGkForoJbHtv/81LoOPSNakWFIjQxMGpobxxRCD46R/1EBpIleOmfpjprgkehRYyWbyg4Im
BqkwMIyprvfXxpxQpSw1JD8p3q5yZ7lJ/EnTru04KI3bXP4iJfsQ2E6VsFMuEszu8+q+Sgqd9JhA
X1Z74wYBMdh2Wc0N4Egd0wqyAfx70zQ1ft4lw2Zi0+mQRiXzW1rL+zDWn5RoaEHGC5CwqelAkVMs
rqTpT4W8vGD/dg9W19t2bHZZZsjO3AOkcJklUERa6e1iK5nT12PiyrYReW287PVJwwqrEidOMctP
SrGPSql0LTnDUAia5Pjvc33x68TeT+l0yCLsbF/WcSNgAWYONVNZt2TZ5L9kOk16E7URKmXddb2k
J938Zs9AcSfRfw9XEGQSIPzoGsDi+ciYlskIJkts0xbZM1BXgpEC0+6yMluLMe+EqO/NA/X1NJuq
okXO+Qu9aY6OJbY3d+Z33VGAF5N5ib7fl7onRu3jL7yNTEaWbXSzCTY6Zf4kazO0xyEjUVDYbnYD
DO5dBiyFwrGuF8DpAbo984gnU78RbI6cuWxeMHcnwAlPG6WFYAJs49CaRicBYUSgaFESFB1VDySO
dacOLSvA6aRua0/fyiH6vAzNox32wk4jb1KvvweFH9UG8hnwC7kvbRZogA9dHgfL4FiDoxx6T9Jc
yy9vw4OJlm0AaMvhqg8kIZ/MWax9FQ3aFXBi4sl6llpadMFKuFzGQU6Hu9mIrq3Rzh4lwNePQ6M5
o9LehM9ymUlPUWvanjToHwer7L8TL79C4wx0uj+VOXqYpcmjade44LpDuVzt9wXNZUE9fNNe3n4r
n5Xm8xyNnYpjSqvwPm/wCmuz/Kkgoygn5XMcdiiKamCcDTjixODrdKUezmNVyCjHSASDZrZ+kwyh
4M2yJcPSwS2JOV+ksnyqKEldtEydEgdjMd4tira3VOHl5hMFpsdaBmfndtuNbZ/XCVKTEYviWCHt
XqGJM0AV1i7xItG8I/8Q4wWyL7gKNuCunOehU+PA0ojb6Xc5kT4N2YNuFAC3GEUxlQ/lvDQuT8y1
ps3qUYtZaf9qCOyD7iDNPha+iOCXT+ttHTygimIgsAF1SuVzhlGPazmtcY6x/rNDHWOvtPMxso0X
M/oiq4dpzEWzFOfW8V4i55Y7M46KMgG090Srx1Kq95ElKhOf3yZGQALSAfh/w1R43D5VWbJqicFA
EtsHLdHcqIy8koqYv88tAlIwrMSYFIFwcjbMrlTyMuiQUtk3g9l5dQqEfqX2hlkCmkzsCsLZplIo
rYNmQQNoHh8zy8SK6iQEdHN6kPazW9wwim96qoFaaToYDjxhftS7LJN/gjHj0FciuU9lj0ptdAZQ
Mrv51qrm+4yirJTKAZnBNdzRfWOZt7pWBJelvtYZ1i8/iLWBqQtIYsBe4wNyGfkwEQW7zkUBksNk
bwa6tKO3pAb8YuE2nuy3Cxabyusw3oFpG28RfY/aoSh5OPcv734Dv1s114MiwcUUjOI76O8Yh2y5
Z2lDfFIZAITgpM+6AK86A2HaQhIN5GL+6xalng0SJrdXfcNfq/h/0DfcuPO2tZLFfValGSY6qzhf
RvEiOZ+alwZwejjq+iqaXLJjbTZDd8bEA1OHyOEINWUnv3KkYcnGYPKl+N3v+AUHx3ZAhKtCTJMz
SwKsLPZ3ML6NafX3sgAFM6eYXi8w5wRGR5SZx0PoEbc65PtkOGEvT3RJz5wbXl2KbJoAzDds2+bd
qdUk0QIgfoYuD8yl5/6QHaVdvTMftePs9WCMNESGc2aonETuY5IOxDKGArcwQ8nyg+ZV1+YHdH2B
iUrRXHREeOjnGSYnkPt+TW02haozCHk3/jABGaaBH8o/jn68L+8TLxUd6ZkT4uSxI1/ZS0P1fLRK
HKl2mx+ym95rE0e3sbLEmlco3iWOgZ2lzN4D4QFppKixefaMsDn5nA2R3uhKDERgQQT79eNPy1dO
ZEeejF2EsKwFWC7y8i/xD1kwl3ZW5+flcikAmRe9UUzIZazADPe7uDEeo4fWo57hd0F/AtrlNdpb
V6jsO/mN4U4/xOTWZ0Qc/K/gSkC0VaVCisssYLACkmOd6rvhp3mk37Hh739rd/FX45hVDmBdgJ0c
ufFu3Buf+ycR4d/ZM4L7CFxdqJJNzB0oUREQGkbXgOIE2id6HR4hS+b2GlBzLsegs64brzcXg0y7
ijQ7ZjRY98mD5S97+TNbjIvc4VbMSHfuE9+rx88kgzeSqlOFUwZ2qpfaft/VuyFqvcbA9EP6PCdf
4+hotx9KVfRePMsqOMn8+2wohkVJcLteAeoWJ3rQd9MeUwJ3bKWS3vdfxGnFWSmFO9zXw19d6Yxa
k6Yqr0Jlt9qH96y1mew1j4FMYcfcKY5A/Q+s+4Z5M09VHPsWe8xgPyCfay+8rvbxjnhT44gY885P
AzkwUJgIpqtQp+Xd92jUjTTVVYEaTw7G4ZAq3qiWxlEbhG3/swwf6w8I+hYIYlSDAbG/d2vxYphZ
SKM86EZs/Cyd6qNXPrlA8o1dVEeOpRV9rPP51ADKLNb7r5ft+zxOYcgeNR4dRBNEV19b6qsvkMjo
xqdyWQRKm4PFJWw700+R6j1eFnPuuzWMp2nsH804L4PgaVmh8TOxTANcODArFiXkvZBk9SwVNyDH
lPGwVWxNQdb//jDtaFomubRYTpHdyM/AyOhulD1syTGd5kN2WHaNP0UIv6LodO6XIBitK5PIIAU9
K29InRWO0QjBRjzss97wo8bwm0YDDEometVs+KT3wrhQr3b9PE3YZkGgXzAJoDhUdqgDImVE+giZ
miC1UDdPdaUcF+kXrUsiu4FyyzfNz3a1/FC43yhjIAsGzFRUGKmwQYhdeMVjfx35+r4MctC8wT/e
CaPwucFiAQ8HTExUYXE3uSisUb0MOzsukVhl5S5bAP+OE9ibh8aLajBLFqC2E2EOnnuD9zK5CIz0
biQky5CBF8t1rUzIPNovdOlEGc7WOaMKihlcoDKiXsids2UDLkILoVu3i++0bzl1kn0TxN63kYDy
Csxyswfuqy9G6ojMd/NUV5LZn6/cANVVOlJLKoJkmFxjma4alXy+7ALOCExs3M21dtyXk2MpCUmC
cbB2cM1jsWsmhxFMjNi1bY/J98oHrrhzWeb2geoK7qPJ/uWCWkS70cLoUQmeN+VbYVYPfT8c6659
nDJWdF/qSfQJ2Sd699CAkgZcD4rmGH47CxxJPWhpuEwlHJDit5+TL+2p8UAm4SW++YIZYIGCZyPA
7FDX8jhXUBh1LiXZUsIVjLvsVDXYSnHUp9TrP3b3lgwqZNQgALenuNg3vk6P5bX0YTxlj4aLieEv
cuKLkMvPhrD4X8QZsdKMZJDtmRlxGMSfMLBpO9Yuexr8ERlyHQFOIH6S7kROyjh7zL6eBJBWGCMz
AimXGeZ5EeE51lQBvs1LPxp7M61jJxrqu1apwLWBIiGGKsvYWeLotu76zrFTHNhk3hqUHAY53rWq
5ZE43Vd68yhL9l6v44NtSrfLtGCienL6KNsvk7LXxuzUJ+apsLLWVRvq9Y3lTtnPOc1cHR5fKerv
Vl4NThWnN71UPmCToHTGLAbP0YBJtApcmOAXRREh7o9tTQ7IaIHhDIxPV547P1KiI/u/bYDyZqBV
YrBrdgmvhgHsGjxLzjS2D2PSEcdUdcNRMNMpcPgbTztmVW9nyYdRNCwMNbPKwMxa2SGDcRPNQ+lk
knnbLf3OMGj6UJKSXGvTeF8TDFVVc1DP0YttZC+Xr/BW5mBgMhwVIN1AR4rzGmNnNVGODAXVLoyh
HJMAmMmYZxYhKmzF77UYzsXrOHS7XFSM4VpUcTQ6k2O3jI5OreykNLIIznUropgyG/Y0TNNG6vXe
3y5E1xe7myvADSe3i2XtVa1/tGU9uHx4W24dnxFpnaaYSDCZf1y59SExqWzMEAPSooclN/ZRBUu7
LON1wZR3eUQGRCpmflHx4LkK1L7tF8NaMObbJvJTVxXJTjEbr4l6rzFHn6T51UJRn+wswxkb+q1Q
7bskKnsnl4nsDn1n7uCjE59GFGwnhbKftPRp6MlTiBEAp9A6HxDGu8gwvxZSc9d10snMRs2hSw6q
GYoiQEiNY2xg1tMGe0iSJZ5SJhG7YZ07a8uL2kWSkyeEOhkxP1qtHYDADHM+eefTIjvF8lI6qJ1M
DphcpwxeoTpRpOoORV13b8vYoGqkanZsGV/MmaX04fL5bcUogqqxgi6MbOi8KZACOKKJ2ldBDWAS
tbkxJtUhaeGl+aGOY8HH2jKIlTD+fUmsxcJ4EISBxswlcIZ98XxZnc0wzzqdBkjkUHvnVyRLygrl
bcdggOpD24NOatpTl+70xLHKXerEO2SLgrC7qZYJx46Qy8ptXJzP8jTt4sSOAilu93INU+gKwWfa
urHIOXVCbIVYqs7dWDulLdD+cHKwWj80Cr/u9D1tRa53W5PfYvgl9VCO1Q7gy2BMLkNnbkHHoYlK
GupWjrJShQcutOYQYPBpWeExNnZ+fRd/Gxrg8qIsuhzmzKuOKiBsNKfYdU8oB/jJ93hvPbdK4baB
qIgoUld976DytlUyUKnDDyrXoQXkFSytCOxx48NZeHdiitHEaMpZDpgjrpqgLmYPBsClFk4f3/SP
4RyA6ctlc6cJIIGs6z+o5WyEFAgmYFRE58JEPv9eNyp3ijKzfFdz5GN9KJ5b3AXVBIBe4eqeeZs+
KMSNj4ZgWGvjSN+J5fOgUJFD1YYFjfLi6ORrm4tuOPsonMN/J4G7ChoZu0GekOP+4oUoPQChsOcn
0lw/eRTps+VQLMz3gWIMOC94QnAJpY4iSFfVNksoMQp2M98YL8wsS9ORrxiXuDY6orR664UNB4ZJ
JkaGCfpZ7tsNbRgZjZUBnf/ePILYRQMDLHWnnfY0fQWf5f6yjW5ZChbKiYrqD9bgXtOxVZieKnvI
xz6uAiMNP8vAPfQKU2IcWI0T9pFobXDrQqylMQNaSYstJARljqSgJC/tMPgyWZwBrOGXddr8bGsx
7GesxERaOS3AYqkCqXSixp1zZ74GjPzH9MVWHNI6ytfazW5FbFhbqSu+3NtZsrNeiZXsMOm0EmK7
nX6Ud6hRqD769N606+7Mj+mP6fNlPbeum8EoLQxVVxSTjwulVleaKqVw2PRpxieUwsq/LGGjKIw1
KhSWUIyU8bLhU+BIUfrantASfA9U8TeAoni8vRPFnR7N+0ajKQa/ZpTYm27YSyKGoTNsf14Ed7WW
pZnsEUulgXk9eTJGNpDwPc7PQ4A272MEMu5HHdDwauo2j+mXPBBd7Q3rJ6i3gqcV1SNZkznxuGbT
Qhju/YDHBLkyx5NlC4iuNkzinQjOA2McZZrMHgOCk9o+EKo+S0TyLtvEhsd4J4JzwYo9mlFlYHw4
GvWPkp1GrjZUO2vEmnPcxlRwl7cVQj1KYcSVZ+OAs1bPmOGDtMx8DMkABMnkcFkfdupcSIE+bxLY
L1jd2riGNiAYx8Rq1OWOOdY/rcTE9mqvf4nyJShjzGldlrh9gm8SOfdkm7ECokHYQSd/waI+gDxO
Jd4SwOQU5KabguDT0QrGcAgGRd6r1nZlrJQL1kPkHjmV9bGKn+T5o5UJJ+w2v9JKEGfZch0WWmIC
RXn5BgBsl8pwtraHtmDQu3LpoCcrJAjevEwrkZylK3ixyRobhe3K77l0P6SghbcE/U+RWrypG6Ni
pgwcPlGr0xxKvjS3guaX4BPxSfewkMwmOdvfK6lr6aARRc0qUm6IJIqKAmX41Lsnckj6FBv7mVI8
Yq8F/Qk1Hr3Lpi34KjwilEXmbOoITHshwSjFTjXeLCKEEZEiXFKm6p1Kyx5HVnX5F7uyD3VHPv3/
1GA/YeUTVJJioW2GCD26Hs27pNtrmSBXFp0U5wTqerTibIbbGS0UB+07BWPbYyHQ4wzpAxEPwRvE
3ZpB7PMXfmGjXiZhpu41fjNg3DHbtQTNkyWQgj4oMncZD8QTTYRsK/dbLP/Wb4suWwqGDpEbMdAd
MOhq7CcRVf22HbwJ4V7eJuDbmlhOm8AaUZpRHNkQdbs2Q8Pb6fE94nnsUZvV4GMy+5GYAHdcPlFC
XdN+kISkOFtJ6/pT8Zn4qGcGMTvYnOHYBlio8bXQXxqdzMU8VOvEhgO6F08VwYKKPhVn6oq1tHMe
Qceyj71I+oGCk6vSn5fv0/9QzlY1UAup55WZvB9zFEqwn9F/G3YLgPaBd+oqGIRfnHY3ArtrcdJd
+RQKWsxbyoEnEzhhmOQ7L85EajUjuYVyeTotwSzr5W4e9Gdtlv8rwgG7aGtJ7OG69hh60SRJy2J6
+WiN4GG07mZbRAC2qQ5jpkJgs84LQXkNnseMwERKM/exxHFM+thXx2l3+WsJxPAxKc+GrJ0zQNck
9nJD2swFYt5Jymzvspit+/vKs/VLGz4gUWUKSzpWoC/V0KDRbpJZNAS+6f4wWIz5b8yAYwqXSxL0
tMl7ytDpzafJn3daCDppJ/asyOkxzkF3ZbUrPPlFNF+4rdmbWC5vKLou14uhaIIy+4LtDAd4LP7l
s9v+RL8l8LArwxhPksYyO1LVSLt3tvxjygURaus9C1TdNyGcg5VJn5XWXDev1Y9O/k3Tu+z+Wb0T
LUwLJXK3yKzKIS8qhCuGDfGbAvafZb8/gVzZSr/A5gagXo292w3256trG8sxJjN1wGePoHnLrxJM
M0TJwEoff5HzrwVxGbIkW7SRLAgashi8Zx+jpXWKlrpS9hcJ5VoQZ/ItkmJiGEjFI73a1aYF6rrU
VSbLyVVZ4Ce2P9fq9Dg7r4clTkYNSi3EkTHFuxxST0tdzQBby3xgBbJCtAKxGUlW+plspmn1xbpY
kUjGDrKGjB0rqgL80X5lUM1dgD1HzvAY7xLRgMTmhXtTlW/na6U54yUIy9SmU15cJ/WtUv3F2x3T
QwyTHqt9Fr/6PvVVT+dEQu48YGPKfFEzAY70VjUHawIELTkNhCBYvnl/dkMIGDswu7EL/Ru5Rncw
2fEnyDWbTvBNGL9OZBE90XKGGkDspzrFQlPW/k0AwWAXytyKjHEc7k7JBTWtyECcWsLpGunL3TLY
wWU/u+kfViK42xRJUipb7LPrVYsGe+kkee/HWeJM9vP/TxL3bSI1ypsia5sA6y6MfygC7kCTuZEM
tPZUoe3f+KM3xfhrRBdZDVslaYKs/1r1vka/z/HDaAqgyPgEGvtXsqroNgYa0QGx+RA/6qYyjMpI
fKM2W2AqjKe87k5Wqz6DXLIPSxFODf+5eHlc/NBqGTOsdWb7hqPHbhjUfjI58ujiUlE3/5p8Z5Nh
cuxPlXAK76y4yMvmnqWDkmAC0Mglv/dkd/EUx196x5qvqmCmO+Iu7sJyDcWlg7fozmN6naeC+yDS
nt3IlWvUItrgxuG0014FhmmtATCn3zc9BtUXga/aFMX6xtgFwngE70kqqQTikQS89iX+as7HdASZ
ImSGqXDJjncjr8dqy1iiIiYmK/mllLFJO4Iit+Qz6E0TpG6VfVX8iNCFYefZooYbHUUDPexWr0uC
vEzOjNIF69VdqxC/t03QoIAiGrxy1XWLKNoVs2PW+/9293l5nOkActYkWaUTvyr2k3LU1cgNjd4p
+8+X5YjOkjOQJAYrqWZR4k/GjwEdniYX3PezjOBVEyxsAXsZqJCEH5FEB14fc3QkfbLXj9kp9yZn
vjMdRgRl7sUrS5sKrcQxM11ZvBJVaabps+3r2Xg91/VjacX/MZ/iNeKCTKOa0mi3o+VPTfE97Oo+
mM35vlYSH6g4ogT4deL6zPJWCnHxxs4xjT3L2PBceq28zjNjcnVFkj21shc3JoB0KkPzBGyQR0Wx
vnc1lv6NusYs1Bw6jSm/SC1q2FS3m1OUGqhXNMVumC1geQwxsBlBDKP1N2U9ul2XeD0AEoAcelTL
5hvwBsCdUd1JXXG4bHNnuyv8AXKBDfifxEp6ynqoIDL2rdv+0AUYi/4A4ilsjixYgm+DcCcCUtn2
x29Hyb9i1cauJsUMLb/InXEn7zSvvk0aJ5ZcwHlU/jcTiQ+GAtE/rtyycbreSa9F35PPGjnd+fiX
KlaZNFlI/LxAedquAJ4QYthIcMSCW8AXXQ2AOoOFB5p2VvItVMt7FK0EHop9pAt2aXAeqs/ttI/j
JPS7JvEGZXDiAuN/feG09KFM75Z5b9LIvWw5m8nD6gNy3qqbkrYv5iz0QUblZO2PyKqutO5ZHxfX
mj5cliVyXAb7kitPMg1TF05Ywfd7n4L7x3SHLJB2S1AdKg8RtXRFY8/b2mnAB8YMHmZEuBMFu2bZ
NRgKDagquTHtFlfXx3SXxNXHUaKNp+dyFlxW8myd65c54oGBsV1s3/OzSr1Z0GymNdIxdGnAQkuH
HTlojyxdYZG1cBPXuGe+OsaCYpj5pqP7tQXIG9HszdmQA/9LuAg7j3Ff1EBN9qnfH2QTVzI/TS5o
3Y/slU9HgSmdvXx4edxpt9pUJ7iHtg8Mo4N2tZyUGxaVlGvxOsamLE2WAY0MbkCw9nAObzKbOTZb
fNn8yg7kXXa0HnQHbu5K3YsKTZvniARMNww0lDE1wpVoFhLlhS6Hth9flYfslBzX0Va0iyCUxn01
u9VTLMBBGtmXh/GmcYEaflMcIpcGiXgdmf1tvM9Z68Z9M1MpTb0EtqWfmEDptsfpW1IATajG06gJ
S89QgYmh1L0zJGrsIkft3UjR/bAtvMvXZuumrn8H54equjOigT1idPMGrx2HmMEYnRrjJWp1gSc/
q24wO13L4twQiAqyTovhhrC7+3PygEoOWu1d70xu/qAOLoiFvObjZfW2kt21SC6H0tLCAvadhDfT
WLqzdAJOoksxvm7RwwwozMl4vCxvKyau5bHjXnnarpeHsJUs2zd725vjR8kevcEUHORronnJeLhE
ilZSL8lsv3xqylNf2dqHyVaDIp+epFl9mewOYFC19CEhJnYaTa9LcVXjzh1b6qErpyJQV0jw6h9A
vv9eRNkXe9afpGJ8amfZ07X+uer7D3OzHNNWfSj6tsT23HBblUrjyHV6VzS0cKVGujeS2U3K0B2N
dNf35Y1ZGv5QSckVAqqnGgDFBFCJ0w7Rgxbr+15rIw+4A7dmldW7y8e+7ZZWroJzSz0QHcaR/uMq
jKvk+OvqsrRc6CjY1bxw+hpXpGtCPPpNFY3GaocVhewJBHBBi8W7LnuKsKv1BxvazNGdS7QALIPO
CB4fnHa6NWR90yNZSIsPKXmRitvcuFLAn5A/hc3oWL19lJobLRc0mDZ9g4rVSQuPU0zUc8bcGvU0
9gZ2GO0QAUxSX4wOb+IGXr8lmTfJyr3gK26erGGYNpTEk5gH/JAmSZkwzY7bqrrdzj7aX3NQZvaO
ofuqv2CWVBiq2cmdnexKIneTUtnuAfCuWv5QStPObNA6MxuwgC/KB2OMCpca1V1m2FexaX0mRv9k
dQDc6ZYCYG/FT7syY6fU82OTjE/Uzo9zrF4pmqgSzVzw2W/E+D8OBIsNZ1NCJYqeLYAhk0BN7XKn
lKU/2x0VxIHNg1gJ4eJA1CdJ1MZhGYBC1KeJZjrqkl/FZAANZuE0M/UwGnVbGGUlELxVbGE7rP9q
xwUFpW6HSVl6bJZiO9GJO/kb2mZPcVP7dlsImj6b3nkli4sGcM5tQSnsqwIlSNqAHbKf3XqYHYEd
bwb3lRzu4iiymtiJhYTsbxKXzVu6EsaZMCoSoJfLGqTxJogmptkleL2M6lU44FlIM5GnFZ0h54va
RdZapU+IP8yHbscaI1X9CgSONZDmMLnNYUYg94UbyJs+EAuA1v+RdmVLktra9ouIACEJeGXKsTJr
nl6I7qpugQAxD+Lr70r7+ro6ndF5ju+Tw0NbKSTtYe291wJOZoLs7PTvv3jWxrZE56Tw5Kdv+t9Z
+EtbpKhREI5JLXCanB0fyBZLzCQItVqqboVqZ0inJnDH5crNPz2p83cNyVKI7njgikEB99cdTa2i
riFZEuMEoQDS+9kc//4iXnpb9I85dNT/qHc+Au+RxHCcfjDi2hS+WxwEGr3Ip1ddq/9djJ0pwTw/
usk5mq3PvtjSgxBNNINYpQJXggTD3bxuq20WOCsVzUN4NTW4dBtAI+BScpoFBf3cr99unMyiHDhP
/sVtuHhMX5Y6MxpF1ze16bZqVRXGMyut1dD9G/kzsBL9vZ2z7wc+r5S13AJVON0tPGq8n0S9/v4u
XAyRvq5xZieg79bxKTGBckRz6MQgPQjVdxudUmVsXsv/LyIOXxc7sxJihMvSChvqwaZCgzTo+Y0b
Log/N3ZQb801cd/+f/s7J5QaTAhsOlBfiG05PBQDzijNsvvGmwEeenMT5HWxJ2PxpKfhtlGYlzXM
ay1VF98bJmIcmCcwop9PVJjTzCAJSIHf9/Fs3lWQLHAt7bf1ldbNi7Aj/bLQ6c5+MYYtdca0cDDQ
3nPXWNUnwTw0ZYC2GQyj69yRbZyM7pvHweCxWMi3sgEUgd5D1apbWrhVXLFGbCZD5Ed3yARgkOQK
sHzx0Xz5gWfvk2ow4UGFJYmFtDESXdsHS0Oa4vdHfm2Rs5dZDROp2p6JlSliCTU5U/Hg36xwkmGG
Oto/p84dW6PFUOPtq5REjmhXzKuuEFNeCrwomBz/WuIUS3w5Sj0R2tca1zZ1Ml94kO8YnYB4kcP4
2smeKWrZpQp/v63L9hp8XRgnBHufc04A1w/ZAl4azJKfsA4b6VIeJGtnlfgjCJ6uFZwuHhM6lE4N
7hg1Oo/qF4IMUC46iRfmBao2AivnVyp2lzf0ZY0z49bi6Kfc7sSqr95EU4ezvhWdCpdlJVsI/GYj
Bkw3vN649YO8lvNffPWM2TbGJNHFfz5omndC8W5sYbw9EVRm1Jvf1QTweLrW4XB5IffEjox2d+98
eCrVXlJ6RmvEtgEc1+RxB2IwwwzAeQ8WAuIr0HLWA5C4a3NUl805+3vls89rFzIpaI8j/BNhPCFx
Oo5EwNdrfZUW5do2z3yHoaSTKGdMYrOPrel5qNEEVvpy+HdO6u9dnQtnzmnb9JAjFKsGCP8qWxMS
n4YX4aVOTVkIY9vVtTD2YmiJWA/TQAytoufAuKXIlGDqzot1uWPLzu1Wi3XlmpzO4h9h5ZclTs/x
i0FRg9eOzWDgloD7KKfVVhHDDZuKpbvCtGdfFhm5Kyd5ZdnLdwTzi5ijMsF7dI4MKzCcYMoKecif
dGrdny7f+tPlc5ASLcMVl3/xY/694nkRrGqMrOMSQEyR7Zd220wPdbb+vaW8aJ2/LHEWoycsmVJ3
spPYSGnld53c2AtE6q1pP5E0dlMZWU2657na/H7dizbzy7pnXqFyjbJrTrQJmTP5vRMDib/i2i5/
PDQOI2x3QFZ55qEBNHe1KtEGMMts21hJIOHewKF/ZZnLoQrGgf5a58xJaxSxS5IAuzLwxpZwfqg/
5ngJvdhauyFkv/KNGSpMLF7PGC+hSRC8/r+Vz4JqVIS1xexCrLqtu8KoxrqEk+NQ7vsPIf2Ld8UF
HQ6yEugYn5cRG7SlVcOJ6+fEhZm+qVA2qDr1fvrQPBn4C4AsTGiiDLTyjJ/6OkfXxZwI+gDgnvbQ
sH1eLlEO+lkWaDH+YaTz3bJeDg4YA6v4OgZ68fJ8Wer8eqKVr2UCqWuaGDckhwCjW8QTFJV//wou
u3U0wBGOkp6JadBfbRlSvKbkp9Dh3wApl94cQwepTclJgvo8H7ehYy/HGt9PgFVjUNZTy4srRvLa
EmffTSSTbkxwDsZeov2sfkzUlR6VSwfzdQ+nN/HF+OvJ7l1jAWGDnYHaL0OBIHbNawo/F4+FIdd3
zBMXE/DHX1fJ3JQN3E4QbYGM6VRcRUx3n29obK6NfXXFBF9b7Rxv156VW/2CrOrU5S7Q77sGVWiY
s4jGJUj++bXBwqsLnhv9kjamPuUVdKWbwA6blRs6xQqdFuF8SLfpvPr9Nb94K/AZwXMN6rV/kOtV
DGVOG+0NK9XcOKkbqKK6YoUvmSYE+i7aFUGf651POpdlndYJQYhqJMgUrRejiIxp05RHZ9hVQG2s
q7HV6SafRyFfVzwz+/XgeGPrFt6laurV9sSL2MbX1c7sBBEehEqaBt0UkH+pp9LxZ1NHHjfCLqnj
EtR5TevbLsqpgD/y198f38XI5+vqp4jsy6NLmg60V6VCLRc4B/oryoi44Ph0njhaxSUQ5qu84VeX
PHuBslmGoTNKD4ZxDElgETzCJDSPC7rETfzNVaHJi4/iyybPp96ocngBEi/gvmgyyHZ/NRn82fp2
9fpc8t1fVzt7gq7VLnmb4vp0kY3GQf9ERazqCH1NJ/8p9fZaJejKC/lj+1/OkC/DaII0H7GknD54
4YaS2jd1otdE5TvXSY8pSYIqpdcS12sbPTPYQ9UmapqREKT7E3B6qqhiqxD3gb5wiujoanfKJWPD
CTrkbZuijZGeuSCIbgydmQNvEI4JWh83hkT605UHcW2Ns02NtTFCzQc8msn7FJX39QNmkowOTCbj
Tyuq4hrkVP5wbdbv8pv4srPTr/pyhLPIEoW5JC9eKMTtCs9dDy0c1NLGZjGHS0khfNfLddeOK+bQ
h96rQtlD/8qYr3msi4f65ZecxdYGz7SVd/glM8QYDfcPskCZQWLCwvPkYFmb+iuR0snA/cPcflnx
zNxqjCZrWqAtx5jQBdgOK5kY/jjeWxDfKRIvvHLA15Y7s7dJkvGMnkrg3toFxT19uhDUI3++bvgu
YQMnSSPTs1A0Ab3vr2e8oGA79CA5W0EM1C9BMGZbLObsG9Xfr2zxogP7e6V/JJdWM/dFi1Ctizq0
tkcn3fmeAxk4GSBaXW0ruBS5cdCckFP4Bg999kl7qP71Am1csbUcWO353UIjNv+3k5ynFhzQoCLY
AGsdN8/5l22vTxxUYpOYZU+Tc9vIvb4W4/6RZ/zjLn5Z48zC0BH9Y9WcAgWHSrC1141fbVOoaIQn
tjIDnRlTbAduXMZeqIWPpvqChf8t7eD5Ps8skMxyUL2l6Mu1OASZwkmO67nYGW567SVcvCZfNntm
dIqGlYtNgbaMcbvJmV9g/JyS4EQp227Jmqp/Y1uAG6EEeqJuQnHv1xeQkNJWZlmfglM7lq/WmqFv
3/DtlQ6JL3N/+J4l1zZ56W5+WfPc92sKVgW3nhS0OryH4ZkCdkRr2mxvTpMf6ZrsMLitk6vA8UWL
/nXdsyhAW1M7FEYjVuRGByhamaHYDhSaBA6IX4dme70v75J9cTD5AXE20Jr9o8VfeDqtFxv5k5k8
2P0N1Y+NhO50dY3c8XQtzt6IZcMFM8wPuZiHO7ufppujhGRhnbJo/aZfsfKqwMoFOOCXJc5uJql6
jKqDJAUY/2la4a+WqP8E4b/U2ffLWmcOTxPWmP2AjAlNAVNwarnFUzhJEPNQVrckTv4D7ZwLl/KX
Nc9cHi3NrK16B7TH7bosDorYvuLXCBAvLUKxDEoX6GIGtvPra+tqOYJTlGWrro2FfnNo6YNr+cr7
4hduHRSB/17lzGJ6NmkwbGqAp0zU6Ky704iPUqBVCnyefrEA4/cdsTOE70C0MKqaoADTM8RWXpp0
pRX4NX3ynmdxflL2XRftes52zkMjH81nTwZdDoIKdM8HBbRKaj8TEQjHIXVqTn4CtZYBDHPWJxLA
dPA1eUiR5Zb3ZbLuStAW5j8X9w2T/v3Bm3xY0xIsvKJ+gbKmKr4nmUQn0nbOd4MdyizorMB+/L0X
PmVO588EDQzoI4dkALzVmVMEs3SWD6xOYrfMw3qGaOzOPFK3Crm9T9PxSinu4jF8We0sj+vV4C5F
DVnNLH+Ydedn5f1cwcDpMfj9ti69frRLoFX9pNiHWsCvtwoClDOxM4m5PTukUiBJvdamc8JwL367
vxc5ex9LxsHXP3VJ3Np8NxjJvevOwi9duQXrwR5EWjHpl42RFz+kMKK8bN5zAQ2ofLkhEL0Fz1Yo
yLQyzQHThs4jcaoKpM/JnemVx6rW29Jpt3be3xAvPQqrC0bKNllvHypurLQBvmyVL3eM5puCJTuT
sWCgkCPMxI1NhrUrHzCsszGdw6THXQV6Ccz6sw04kPHfuRmEaF1ZBAUbDiXEsDCRyqkVFo6GyngV
0xQiUTWi+9yMcwE1Da6CWUpMruW+6NOXhD55c/7M2uytrvhDU7VRPZ00bcA929bTakxIpDXZFdOb
S/SW1RXI33Udc0i19+UEGmhIp8sqagzM5JlDTJPJT8mBV3aUoSfd711IVxQgMa69ZNOYYkvcOSgL
GDx5B+5WjCpJ51kM4/vQ9U98dn2+yE0hzC0vu2fW1yFYnj8QQc9+s/CdMAawVRoj6jL6fh75EAgI
8QpjREst1Cqqb0xCYK1W1RsEPUsw/uW33AOm2+loXnQ0es5dSpBp1ATCxWJNpXxIhjzqjfKWEyiq
qPSWqHTt2cZqzhGSOC2mqpgdzqy9lw54X4B1oYZH9Gs5AriY6t1I24DrDS3TQGBodkJvHjH5rgUB
uq2+1d4w+5aswkY/eT3U85KD61b3DThqvMXaYCRIBfkIIc4UFgcsQIGJuSTKvJXhWo/pzAI9LFuj
TVZ5/R0dDCCc0QjlE0wi+0qACLhbjPdK3jmzCZUStA0TF8ww87GejuA68dnCwtF9mWvohogBuAdy
qnEMi35Zq5kEaLLaLloHo10E6Dx4TOwxSMA3NX7ac3FvSW9tK7YzIcyYdJAjdn1KfzrLEli4Wp0s
AzaAvaXdywwCs88SrDR5Oz2OAtVHs/d7OUXK7O+5ubfaJkakEBD890O3ocjfO3DRFXPckgo0brDU
CIkg/bdLum/oR/EFGvGa4dOowdbI82gAb1gG2uYCg8NewVZm8ZxbT8Ng+3p6nOrOn9w56ukTw5Uu
ulWKrp2UCZ+2yAnS+06eVGytoJLWkcz5PqtumoaDLV34NSbkyvktd5d1ZYFh3M5jq3vvM/RhQycg
YPr7MkBQYnjr7TE0wNQMdsy4hQA0+lZWNW18eLjQzuvAqaz7Pv3WcroZcJpzN/sOGubt7PV0nkAx
44S7W9qwaOzbkBefvbUtmwpKKjzCPEFo9uPBbujGFK+KQHM7Jb4lnkcXhD8zlKXUc4u4ak4PY5nt
VVIEpkRdpvjQnr13G8vPR/PJqwBsGVOYuzMgPCvIjQ7DXz+Lzg5ARB0mbrajkodLzeNes8j12rB2
zMCr92VDo1NtTgmy7dCcbvNVNdF4oOrg2RD2BRlum4KaDh0p7uK8Ii3zRySzI6QmqQH1FCf32/4m
MxU6Z7LNhENr9K7q3pFRhU2Hnhr66TK5yZ2Pzk4gOlagbdZM/FYvQak/6xbHI50wTSe/TOTadfLQ
mujKyYWfl4ci7W8b+HI+vJYJZkzqxbc7FhIQB83EDZx+3M3UQsyJ6Sn0HHZQdYDQrQ/yfFR05SpL
7r12CTLPKH2zNRu/LZ6aJPVLACwczhzuNWCIEgQMKHJ0eG3Dh0ir7zbmqpZgW0pvCmPZS/CEa9Ie
any5pZGg8G62pruEyXxbpB4iDijWgRzHAY8pjiVJ73pHBQ3+3wJzlM69XUFvoO022rWOanolYxVx
dkyb8b5sdYBLhXfb+yAV8qmYogH7UiaG26YpaBU0Np1vQ/s0MOPGRa/GlHFMKmL2Jfk5Ig6ZxbRr
i8LP3DnM0ZlmSxWMSRkupjwq7x0G741l7kESsnKLeW+PxhFeFvxVNiZJl5+de0hEGoFtIDDHRwcj
kGLhQd50UaFfQE4IgVlwkRcYWWLOocZ0Vt8sflXuFF6pAzEQOTvh0NNNjW9mjsnOGOw1KY50yENC
buvO2Cp7V8zZMW9oXBGIUdTjapLzwS7ZEqrcvLeSfovMJeZFEpD5R6co2FcSv24hLGDfInOFuUdZ
TjRbBtnWQmV3yn1LJLyL95A5x6m2o7obg9Z5NrPitVrcMXDLZFPIqgpqDkJlHpetiCwwHXqTXOfl
fJeT2of59rvJjl2Bqdf2MHnwXuSmzzRwoDrK6G5uPvoUrgSj86W+SaePWbIX3jw2eCFsenWTd1rv
uoYf0aHwVID6svIw4w/HaoHEDYqCYZdjmtUsw5mss6kFP3AesNwN0ibF/3vjqOm5WSA0DC12v5tV
5ObWmrbpqyMxHAuTSITrN8LYQqIdQyEQtWEkhAJByNk69+7r0gns3oMneM7heNGl5i+Tu1JLhqar
GZPjEPnIH0F/ENTT4I+J5+fg2Vqm2WdTjgmBH2TYZAR7pobEXbDCfDBPtt8GG2/eFR8CxqljPOZG
H9PiqBX2kQ8hyT+TSu0MC3DrdKf7j9LTLzgFdKG8m10XdrCPadIFJs+DIkUbgzu+Wwka/PSOaO5z
TEmZxvA0dLd2kR1LuS8yGPHhhWEMAE/Fkz+96o44Dty7E2lMHo3VS99TBPHCV/V9l0CAeNTOti/w
/5gj5dXvQ1ZuEu0EDsn305KhjwLfyqPfePtJp59eNtwM9jsEAzZiMX1rYL4xf/d06y9JgU/U3SUC
PSyV6/mk5uj7sDbNeKxBwD+2bZQ787pULMIF3hioQYr+lnRu3EoQv3Ae8GHdTtnKbo2jnaexGvr3
aQL0DeZ8BtmwygsV2qnqHiFrVuMVdT7zQFMNfyGzvSPnsMneXa7izgBLDk6sd5FEdPsRfYi2+W2a
bzDotx3VY2m/NNQANyjg/UXtnApmvEBWMpvvuXtUGL01agRrUxuKztsmfJ0UKMP1cGjTT4aMuUjF
ZhmcmE7p4RQezt4jaA39tmI5/uRTkoxR7T5rnN+IgVqI8CCWNfCx70wbtI09ZE3R0c1kvvFMHY6s
j5o6PxTOsSihw2SPMdRz723PgElqwrFNo6R+VfOrzmtMDPxwMRQxy9bPwKh7YnujZVAKTP5Mdqgn
HTjpM+gKo7x6ZyVQGWRaWf9mz3eNdbdMXVRZ6EIb96aEU0m1v7Bybafe66ScFQa3gsqG3erVrQdK
Fqt+TSZnaxXGjdEyGL/8J19eKDg0M9gSwIV7UkJyh9ShLqH87bzYkx1xXcaGOCZ49xkipAyEtr7C
ay0V+psgUV6YgQOpkdJdfK/5LITtY2zLz2x3kxWYp++xGRVPtQsXmBq7klJ4kwXi6m2k5zIsDKsO
eoXoC11ZVrIHzQnetP1QMvwqY2mDRKugy9gYQn0uTHIZzvXagf0gpIlZYq86ELXX3RBAf9c3zXZl
uvPKRK2MmbEAnU7NIbnbt4FRtHEHORfPEFHa3Key27Um6LSJ3FHrXdMpdGZ6FOJh6hM/0QQIX/E8
Vl3EIHPaj6sKvCjJgKZfHMxSFXD79sNo4BexYtO7ag9tldNVDuvyOGr7U4AzXnibhb3K6ZiUGJCe
iV9BxmHiz67RBxbG7M22AIcM2r/FcU7uEyKjqe99M38t7dx3Gi9qxJHw+Tkx7aODm+sMzTGtQWqo
zc+lQwqBHvy6ZKslh0V1f6KxwRcU5ZEFUvLQcLCwYutAlrw1o5b3N2W9hC6vQ884QB8ymJw2nFMG
XuUDG7ugG/UKTD3HRVOEcVOQVU+8m3ce5KX5HMx6bbReINU+7aB1k74NlgiX9Dj3JMoqD+pebNcb
P9h0oEr70gZ8OGwmlNaX5bM0YVGL27E84opE5SjWoytXUz1B4JmubaMO7QxRC5W+V4+w8856QGne
MH9OIw8a806rmwXujbL3sUQYLD+ptMNUVkG2gEOLDdD7w6ctkztrdFdO5t3o7JVBY1J6PUAFKBSa
dG9q2kGfHUOh03ZyAFAkZpQa9n1aZttT4lPVMiYNmrz7W4FYbcFzQjnJxO03jAXBfxNA3DxSBo8W
sk5gH3JzNcxzWJHxtarRhCqoLxV+ikzfp6Xyh1FsIQSZFe4AZplXJjDON+ZPLpJLqCJ9sJT+KAjf
kuybwKnMkD7vpo/E3il1T4sXAv4n3mSxqF6UMpEQADNA8ydJ0ltIBEZzgnTVa9aZ6vy6rjAPzx56
2nw0E7nvnP577dzKFodbSN9w1NrV/fOiPV8Yhc+go5u3dzqbVg25LdvvSA12GJfyvZQiQET5g8sx
GOQNM/tgwZdnY9mezHLMjCJoFJ5kM7yUDd648MK2l2FmTnvRs50iSQhJmEgnHTKXwZ+pPnjK1iCQ
FxBEq52PjCIGw7R9KJgMOz6unO6WtkhaM+RuJSZJxKIintJwwVitxvCcStktW/RODG3qG/oznd87
jhClcUNVdpuGulGTrWtuP45d67OWBLqJq4lFJ558lqpDcxo6dfzecBFLvmdJd5siE9A2+MKaz3LI
Y5tba8fMdsIBIDYNeBGnsy2kddMDO2uzukKcXh3HeRgQ22PQP7ck7k5yy9AN49fAsQybrHUJ3vz6
A6eVaukTb2rX6iTLjhnozgKOLe+64ha9hRj5Ub0RgFqzzI3YqvEVKChfyoPibCXFcudk7aaqIcBi
9TczyV9btlc9lGS9u0wWj8xLv5Gl3tpW+ryU8wcs7Q+7xWbGfNlQp/8B2dew7O+X/NWDbVQ1soVe
8trvcifA1T2KWoQzf+PIghZpYSyxiYxm0yXoI+PeWzL2m1HeaEjD9uOIfJE9ZqUbuNY9gS8Y56fe
3rTQ53Hg+HNi3pQpPCN+fA/7m6s8ojzZCt49Q0spNNtXLUFZZZU3PXLsOoUNbstD22EmHdEsiRsl
AzWwl5lhxhfGubVCxbNAz2k4LvzOy17KrFq5TRUzE9x8441YkncheKD1qxDEr9Xkt+7TXPOdxT2Y
uCHMYUSc4WmGd7Iw/mSIJliGdWcWh9RxVhPcgLZZmLIbgcCjMnQRmrO5B4nc1oL7NqxnOaRrp1xu
xwaiFQZBNxWPuqnGyNuEYGUAKxbaouFMZ2RvY1KEkDELPaeMOb7WmH4/0RClGPTspI9W3Ck5eaRX
ExACEdlDZ/ODm5ZTwJ0K9MVgoWyW6nOREOYV/ZYP9aEY8yOdXOcuY06Du3gnuBMB89kiz0QOVYLq
utI75cp1hhxo8Bx4Nb5yEg/5D2Iez94YFd97gseDkW5YDrSnyYJUyhjDpYgPmvdRuHWY4d/6eWFt
6t5AcCHWArklQ+NYYyKqA25ldxrplRzfe/G9g5QHg+/1qQnAonnVdu9T/LoeYxEFxsABtHx0DThC
FXRFIN3yoZF+UOdmHNsHwhceQl/vRzKNkZM+eVQFQzr7i5GjbR96UMa0n0FFJJMfpSLHU0xkk3eK
ICbTLy1SWGfMMCYH4MLrIzWZ8Jx1E7KmD3vNb4hd+Au0voq6D8ErcG81AKJPmbgj0rB19c4iyYjx
jWyViENNHaDdkGxKjI+R4+Ra/kgAsABJQ3jpBU4BLK7rbkrztTd1wHMbt+eoTk+9c323k5ELVrky
Ycj8cuPNylCWQ7HKOvQdWMGtCrLreO0m2hDcBP8YrV0TVD69WzFDJq7czFN5bA1A3vmDM9SxNKd1
Du1rd3jFSwDo1IbwUnBxP1tThKaivuqm6BSDsWI1A1v5A1iCi++zDeP8xiMbkoJ7U9+qisA+0QoS
gg1hQY8knuTuTQczi1meQw+Aa/wsi/ohG17bMdvZ0HHA64B48Ix4+rAQEjWwT7Yu1l01rnWCwL/m
a17OTuQYyV2arRWYIV1vBgTUgP8Ef1ib/bNdp28STp8TCHkr6D+AnRt8mQKYlALctKqdh9rWUBPU
QQsDV2EctjX1igN9KlaLuWf8rRmdKENqM8cKznuovtPse2nNAXG39tIHFSgdIFQHdor91BRwuAsY
BK3YM1ElZ0+W80Q5ZtoYag/WPTDowOrjzh4wFSQClhrAlphP+uTGQ/bnVNCGgwmuFrRzv+JbVv0Q
4a5+alojfBpg0EDrnQ1uAEnlnSqzQPZi0yzGTg3jqhkgYmct4ZAWGyoomI9SXyPTsSbQTi+4FFBq
m4tvCUwEILuwdAEso7bTpEbI8UNMGCKv30EX+g5b783yttSvHeg/a7Uu5jo4/TnbGh948pgMiz85
VsiG9UhI2Mo+IByh1Ai3i2IhiANhdNLY7lHrTj8sF68I3EJAU3yFNL0186gjh7Y6Kuc9r0ykJBS0
H/theiDttsrS0G3SeFnIFnOOK2Atfj/YASxb4LAdcz4dbziCjCzQ7X6s17TvggHp5JQ9Urq1tVwb
Fl0nmbX5A/SakbR1D5PtRkbZFGFmyN1Usj1eFRCWGJXdfTr1MIa9zHBvCoR2T0Z7yLvnAi5jmW9m
L98AUVl8ZYMsOX9d8m8SGVBPUIE5gp8M9+gO7Xc4OgjEOXU05nDrJbg9gAIa0xgb+QfNAbABA5rK
d0iHAtybg4xNkTRhL6qPk6rvQsvNAEC1xlUi9G5R5d5Y7skIaBoSbr40Zs9HuDARFrdJFjH7u9ks
N2aZRFD12o/iQEtIdRRHR83hjEaxEV+590RkiPeE98GYodi1/JzxTwYQJkzahhOyEfnSg5FD25Y/
Md7d9TbYSY0nYPBhivSzxON0X9Dp4rM5u9GJCz5b+sCX+mFkBe7+6DdgnRU18efaDel8qo8AUPCw
T2Bl5vyN02VlaVQfLBZCcm8DhqLIqO4LoHKgQjlmAuZXwEqi9cyXgPuyzIbtknGfDZGy7V0FhWMb
CJ9iEJqQtzUQv4XmvkeRi5n9pzCrKMt/NtlmsaDYq9/+F7fEjlZuNodyKDaprIMOLtvrEM7M09Yh
RughINcoGzLTAMC2KgCfSDB65PO8o/PTTLow5XJnQ98nUV0AvZCV2YnINpZ4RAGhS5pHjkgC+UyN
HHqaV8ZswuYvDx1PRtQBgVYPHyNu3ezhywuQj/gqAxAkAWeCzlac5mocyBq7CsVFxMQWr949u15X
HIC/eMFMNNKjNnYRuDj5uJ00XAEg/sy44Sd/42KUU7hbAXdJi/kw2N3jxDdD2cVFQ4OFA5fA/Pbb
VJYAXtGHryh0R6fHnk6wpUg/atZEw/KdLsB1DHFgbb0rOUZTpx6Fzx+pegIzVwzBjbADR83cbYvi
mTeQtGEySGoEKP1aID5p+8PYswMzmre8BINXNUKmq0ecYOaPJh+33uw8cJZE4zBFnZffslZDtrRm
r2yCElUJoGTsIZRrpKHJsiMVYpMpeOZ8kt+0XX6IUu9bWXE/Hc0Xw6YRcRQUfLJbvUg/AW5jCHTU
pbU/G4k/wZeRTH8WS/XgEXRH5i+AzkOIS9+WJR1i9MGI07EJH2g19buhe7ZUvneqZT0w92ibW9q/
mLhc0HosoaQCNG1BmQbWJi1RmqrILXh113ll7DznsZX0pkeaBpdbGnZg9D/SVkJM8tWmqKChI8XN
w77cV7JE/4QBFY51OQDMdvYadrRa0DpiPc5wzUX2RBChoRkR0di3E45ygs09C3SU7ZupMBOin2zS
r80FGs22dAPS2rEysrBVELPBK1CZsc8gK2GWKCsuFqCJnEeoo4P+4OCiP0tMYPyCNK01vjhutuXW
7Od6iHPj6Q8cCQUupSBz7xwH8y7vAYaMg18YbWQPyKbRs1fQKaZMhK3xbnC46OSzxl8IYA5dUlxz
FD3AbTYkSLEPzAaPmobs3ciCaXpCm2wMPYDVlHqgZHf8iuShCTDCreEdUntbzUdeyu3sTLGm3h7J
OD76QVju9y5FaaBeL3zxiaNvnNrbuhqwryZIogCdzo58ybURM/o/pJ3HbuTY1qXf5Z8ToDeDfxJk
BBlGipALmQmRSqXo3aHn0/fHug10lSqRwkUPalCoymSQPNxmrbXXbj27N46xc2U3H+ggftH6qBFO
pepHUv0otdELVTQy8xCoo+zSCXlLYvC+JwLnENim2Axt71XVZXGsY6mHG9VIf0h4dnfqrY1iqgMN
cJK3PNMOcpGeLejNrlEu1VpExIVXZ7z7Kt706S0bCrYyq6A1PXGn9UWqk3pbGtlOrmXItAjoGUZg
CYOIaJJrIMsYjCCYKoDjOmU4djlGZV3P4ekpAW81Y9r20IK1U4PBn1t7AoiR91rVHOMh3gJJbmWp
PghAbjW8Lcz0qa1vpLp5yeKJklV5zfpLkuN/Fl7HOHQbJfpQYvsUmuPbGDnBUI27Ls9p+QieeXxW
wurOdmwGGDpr0ySqF6bWDsz/FuD8LJzL1KePTmac1IobkcybLpYCvZV/jU6Ei934mWjJyZCyUzRL
twpe9U0c3Y3NuF250H7qUGq0lPjwtsrT1L9NYIX9/KmPKywhbXN5Oggaspb0NBjXzMa/d0m2SzVs
5TnZ2kXlh+24N5volJv1sU7YusZC4DavdsUye3q9YO0Y96Y7JpCYhTYsm1qNjoO6PIBPVZ4iyIqJ
Eu/lLtn2dTduIg3ePBzvjF59VyWqxdLZdFOFf3BjbfU6FFuzBS2TxmAy8tHr4uhW1i3yFfSmuyTh
VXaatyRXNM5ndJfYaXMw4RMU1NEH1u4ewrba0s4+NHqPJbJkuEpc7IUqryzOSdTFARDi2SkAJep5
N/dDuaXNORsJC7UzioRWgHFEiew52nyeVFCbGbGAOZyELj9rifVkAQ6wtPAcSXC4SYeFi1T2b7Fa
/FL16bYton5Tm7Q/cZo/k6n3Zaqe61591FZSNQqlFzWfE4h6+aJZ8XZQxxt2ngT6kN20La0v5MEb
xlf44g7dp4z2ZdHjCSa2G4OQhQ50TXQFLXBJVnRbPWufY7M/N1AiRdH6+rLG6HyhLUDP4rZV6DKL
cwMgu8fYdF81UITdaKVQct0LvqRXfVI9SVVu29LyTKUAUcvHxBvqKdkMTfNgW8NbKsXnYejP2mCc
rTbaCas92rl2Z1pz/D4PwMx0M/BWVGq6Bdwlm34x5r8c3QwKbIv03jzJ/OY+nA6y8WtIs51U1scq
qWK3yopglu3jMMCKqup1hXmlOI7dps+UTRkarqy26mYc6MXAtZ552rueeXIQsukoYDmGXN8tlnjq
2gz6cbY3dYLXg2E8KLDWGaqGLFR/mnpxyrIJaBBMPIlT6jlhfcAMu1OJEgEOwmuH0qWLPiSmZWwj
Mb7XTb+1DckbgA3CdjpINYSwlcfQ5TlfSKrSK6oo2jSmKyz5M8+4XjGohxxkQLac2nVgLXPp3cIz
d17ZKE0YT/USneWp2EIK7PMQs+NI0EwwtOcORvSgxPKnmiOk4rtq3GKpX8dU3sVwaO2g4mcGG1XV
pR/nSndEIcjCQHtVaYj4uc0hXS21oS5LfmqLgVqh6W/CsbttzORtCGccs+uhdofF0G/MNGcMva8f
5G4ExK2rMHDSUd0riX6n0vqkigq0iC9uhQ9fL+ar3mRIIbqXUH2xbOzTlzSI29mTVlC0WHyD3JsP
+tZcwu1UxNsUNnqp5e00RaessW/KRL3NQIqKfA46wN9p1PamNu+W0dxYIcuFODOJ+rGatypjsWUf
90Eh3WjOsm+s+Eeq6G5voOVpk+iojPR19TzuqqVArQMdOumnhjAY9ubWoa2dJwUiXse7sHUz+rtK
ktx0QfqPTETZJCyhrkV6kuy3AUsIQ0WwsJRPPYxkOo7sK2ykbV8Bgiqpvs8U/snFFfrds5oxsJpi
3yTvC4I1Waef6KxzoS3XpVse+1pl02aH+szeWV30bKmpV4TKbkjZGgJ6oReAQHk43M2xfFRicz8N
bGDMIn+eSPiEFr6ZvbBjMH4bYHk+Jxr2Xl0p7QckYPiyXC2kO1QflOLyTtfDY9pw/5hiGXO8ja3R
r5phE8fTbVEZ9JO2eegGyV8Mxa0H3A0N4TbAgAZoZT1X2zRvPP67Z6WUQ0j7IjbN16RdPY920nBv
5dm9pq1bT4jVQ300e+OnJSlbdXJ8C6CqGNqtCWRXZxXiaRQUkYauy0AdYrtOPgVmpPug5ydVb7Y4
th1Ke3RnaKA5xBG4q1F+aMFAvOopj7sk36R1Ddevuw33x8Js9rLnW+wotrrVQmpLHt/nGekX3wWY
bVFom56zTysXYB24Y/vMrcJpNMhHUdu5kxzdNMK5DRUVaZgeI4DpboZC9VFRXdTF8tISVEkqPbXk
pfMgcke55Z8tSi5kQQXowlsfyVtnVHedCVtQcS2kAg32wnB0Eh6R658aZ6ZHeu01GWovi6T3cEoI
cJlvVdNOnsNbfXCu7Dc7Ol0JQDa2gdmtROdnnMx+qPdBbSUYu02IFw2LoaLxTcpR80xDukmT4o1a
99Ll6oQrE3rM2PyVFfGPUhnfS7MKlqX3lIZQZTe3IR4ym5QewrMcyOGINAAdQpQaNKQtjVhI8+LU
izoYm+hnYvN/z/lTGsmnWCu2U6LDzfnTgHf1PFs/ezNoClh7MyityGWjlKcoe1j0HM3VydAWSi1w
wUkieY3JPROxNoYnirMV86WP3yZweK3Bw9PcGoIMnPtKc9Qi5o/LX3rTexoFpcx0SIxlZJm4IVHc
bILKeRyL+IHw5K40ihJPp8lxgnwtberYU5ugYFl6KHCxQUZhmxkUfg5awmi/hLnuCKisn6E0oI2e
cuU1dNJA00Dmo2uq74zOOGSdXxc/q+Kc5uXOyv06j906Z5d8ke6kvL6Z09ybLd9QWUqDFDKj1237
S6zvhu6aA53av0Qa6MaPrHwVUXpOZX+ZVXfSbiJpAiIJHGPcVJPpFdN+6GLmNIYj+NqxVPaWfV2G
J0bovSQ+C2U/Z4cqYw6AvzrfFpNKGIpcGc8AB9UB6UONPoXJc1eq3Zg/tcAOHCYj2rVjCDizr+ZL
XHV441HA54a7amMl610z9hrDYoNvLjiu5WiH6GJSAC26rKWtPDUFv5pvMr6zMb3RK3zB27fFMj1b
5NvGQU+D/MQZap2eR/IWbd7ayOozhJeastGWZ4YY8DL3Uzl2e0RgLadq+ShjuDBxZp8mHMoPtb0X
SSBXySYsTwXZIK0Wdow/StWbRBiLWbFGtYYZUe1WNv9jm6AtiaHRKRfX9iW6rlFhTPhWRcgmNoxE
nJtkKLwQIjiTftQy4y/jS0lZzY1VpMxVE7o824sCOE3uVKFcBaEruSZ27o65skkZl2m1n0UFzI0e
rAjSkBsDLxviY20/COU2E4VbNa8N9hTm+6KgKLtfn6BV8EvmS1FZgEXBAIgrrGMFMrHQWkmAT/ly
M6QTWwqQPlNAqEq4KhipnN8Liw3kLFd3BIGJr1J5ruxbc3oR0TnV3hT9SU32hdaiE283Pa2M4kw+
2WenIpeJby27uzXKY1NSFYSzdC5U/cbqcxSBb20y3xjYGNnqaVQWH5pUnUMaETBSeMNBPa83AWw4
S8IDtd80CKSH4qcevxlIB9KCAjZm4ZK6S0Xi1hr/mrl1yq3QTiwpku1SrtzJ+lCr+07lBpLPZAgB
xh7NBvi580Ttq6DrqZW6Q3VTJJZby7/i9id3Vcw3YnwD9Fg2efG8IsZG8pKhy6q1oxN3p5WWlliT
tJiAj9Oer7mLlyOffVfC/WEKL6XDY2qOd5LSwTrKbl7kl6x97WQyCO7D5FGrTSQAbSa7GzDGSSOk
G9krn9ntmF/nVTqg7RqkHFbr6aG+xe6rCifIJ3tbg2EmevMwOdp2lqRPifdUGSGw35WpYzO67Rvo
7+5hUD5lcSs0WsIFJIpmJPdjTJAU8bi+KzE/dZX2ENfWZkmB/poGfRzClnR0o05s9GUvMBiZdWi6
tN2s5z9CgsmcuMH0m+X3dDh5/9pwiENxbcH0eOF5e6tSA/bVTwdXhgKBTYiKsygONWkBCa/ubKuZ
eqTb2UB7yVjvJrYGJsjXesSOE7mxox4xCJnWvs3jQz7fsbpur6JoHR6nFFw97Y+8txbJGSqMUya9
m7GzG533Ph52uXxFme2aDvKMOLyE5nLCZMSLJ4IZsLdheAzwbzB83cbjOU3ai1zcLckb2aRJLyRf
NGknZzrkDYtzRh39EYVshl7DF+2HGPtjR1yQdXi1+E5Cf1UytoYWlC3o4EHInFvbC63OdUI66a4L
xlna6Hl56pIgxWgf3RQEAHORnR7SDUIP5NeE+tkx78UcHvgAKqPYLw68SSj5IUKq5KbXd524FMlz
Ntzn2UBbgcQs24kcZW4flNljbHAkRlbAAmR9ZOXz1L6m3QtMnmehNBH9c8KdDfFDgsTWiXY2aBpO
Gq4WFa4VWn43AIsRaVL9At85Spo3Vkx3poElPpXcOMw5ubcIRlTo0WWprl3NPgTljMmCC4TiTaxa
qx4J4TNPXbVjyv5gnrGVLU8smXDVMHJt+cS+qs2i7eigN1bHq8q8zAF5zDbJdDFG25OrDDp9V0fY
osoelbjb4qTDylm3dzDclGZXITrL4y5XL9MUByK7OhS5coz9FK19MVGEDUBYo5tOpVurctBylIf4
0o3vSCi3rJCAZLB3sp2wPyfdGN0usc8N4LqUlh+FaINl6LwwpF6sTjowjKzsevRaiXVnDT5PtxYg
BA50/08l+YwUvlr1Rx6dtdHPm/uZJfRjom5m4wdZrZJ3IK5z7lcKICdKCAlkHpcN39KfRfE8zi8I
AzadJryUQKWKlyl+WMKjJq5zckEdyx9eVKbMByIv4hwWMqColn7aESeaPk/hGRvOfVY8sLx0KGd3
ZYiIBHV2yucrf4tWhmet8vMuv8+sxiOMUXC4TfGAdzWtMdUgiG3YbHqAdz3Xj2l14sVTFNAVtnR4
CdXV/022enMcGcdk6wR6zhovpblEdftCFkeUqNC1CDSuOmkEyqgISjU/xM2eBFYIxLram5Hnr7mp
bRrJxzYBaby8XWwFuXy3k0x/QKfdTqkrzQWdMBgtBqfpSW4vZnyiyg6dvRPmJ23hI2Gru+WS2Czr
pafV6aTRxWYEaGPY2PqwG4tdZmtuMsxbw3ke2n0VH0yHX6z5ZsgIAbqVcro0bMst7wwIX3vIqCNu
+3Yl9k4aXbAtUY9m5kUzWsrayu2LswGvPc4g3rT2NlML6RD5WM4ewzoL1IHMWrq60KiSnuA6t/Tr
nlIbviJKlLg/RghKSQf1nq8ieq0kmb0vr1Jub1jiesQ1h8jqh5nY12FN+YPqIJP2cXOiDlM1PkCE
YLqZ361WMw1iXcyDpHUxR6pecIW5HTHQMozX0tFhPphwq0Bex4uN1eTwns7KSYkBJcWN7ohrzfox
wsRequX9ZBZsvEMnxRDjXN71CCNV1vhE4WPp/HIyZ2Xu0v5tie7bbnrSJ5yau13KCVLleR/B66I9
IdedGO/bzcpW14t3kii7JxhFeAIW4CUK35nv8lzaZEbpLpLitqG5xTiCeIfJvgSRDw2laDsrvl0D
eWLpoEkVeXPehJaD/AJoJwceiNBT6je0UG1NH51roNmXXqxvECYJrMVtwKFF29CnU7dTC1OnLvPN
LI97imH8IrzEpK40+xuzI3WqaIqqEdGDAOgNObbxkXe04gFdNPsWDAVGp800bijDFNHz67sthcmm
RAkUg4eOMsScIjyJmiWaP3B4d0vHIPuJrUgHkFA0uu3KC0yrMps6q/UctvBlwxtjBmc7KryY+GMV
E/i7tp+qLekkM65mqLttfIvYCvXkvYX3tNVRlxKb59pXnGKjrM5s8VtnBppu7iBttpHiOcOJfMxM
AQ9DgqDQ71sN4voRzkZqzqaoPdZ3oEW1DjZjq7M0uLF1P1BLNDbqQS4wQdpSPzXOo6nF3toiCOrg
gWSHQEQJyyBeSKwUN7WCmcnimEFEbJ2zS1Q5yOOMQ9fOm9aaN738rDd0JED0oBGMUVTCQa9Cfcz0
gCKiw8J7zR19I4YnJVm5tIXkF6RRshGI81TicBzuypyQoxiQtrTlknFMZG0DA8RCagqcR165bfoZ
8iOFIYA6tBA6Vn6mlt7U8+k4hGQUWW1TberoVVb2mc5LrfTt+n8oiKlGhfMfPeIbXlmDO5a3aZIy
qQGVyJrdmZ+cKp4031ny8Bdi0tTaHYsHd7IF+ESEo5ZSHNQ/1g97aX01e+0kv9frbepk2zq7jrKF
Wm+vFQhGNE4ptG4Z9POKyMQbwOSxYXtalbqWpW0xwgsK/dIiNLFhWpCRaAC7EgIrZ4YFAgnrxPSp
ZM45k0GJiZWltq+6+bTqqVqELQs+QwM3KgBY1/K8BPnmd1zG9KVV2g00vDVJj8xBno30Oob6Pa/3
ZCpLkDK1iccmslTZj7qnjp4F+W1F+cekTUZez4pdY/vkgyCBgQfch1J749XGMxraCZJMtR+kDkRx
vobV29oSJAM/O33T8GeXmdwUQ3dS+eJyEcLvBJo5AiD0vE1ej4xeJ0N+mMS/erk+MOiVKRxE019p
WgQLhmhoClaKS9+Vf/WkZfrMVgWXo7ZJl2g3gYC0NTNLlqtU9kZh6Ft/tNGU9PNxzVVEKUfBfln6
WeAhZGjUTVHQOdNmLXCph5eeEa+CSH83rUNqnLqG2kIW56wy94hR7LHwotlhDOZHg7vN3GReMr7J
GYudynjP3od0Sc7mzExkimW6RgETAPtuTMIZH8amigz8L4W7cI7NTj8taoFwyyY+Ao5IiE2G7UgD
U2Q9PzHx8+VhZiH3Qv/fA05GCV/Nsm2ozBNMCazp7PDwYgW1l6H6a0FbLwU6n2DumEmhS+H5tc27
XmqbbEk9w7xGjcp1YEibh3EoPRFOCGhKT9NiVmML6huGVqHpZP5Ela5SccZDOgYFTHMzzfK+7TKX
LHwzY2SBK8wu1n9WItupQsXgUNGjQ0Q0YAivR8FhFZ6qobgTZJBUy85yptzPSXFO1OYmhBcRbfTS
WsrzTBVQjPpxHdtX1VFFY7OSxOJeYQ4k1Bw/MYcbSg8ODyjUKC0BTAt9Q/GiOKGPdMYXNVM6Utb8
gAbt2d8ytaekvNpwfGjKlLb5UQvY0MwAAlw2hUwXkiMMHZT4pU2nnS5fuq7ddGq0H5J9HIM7hEMQ
x8i0UEgWCgyqCq36mUvUy9GpdCZPHq5lexUU38mvKR32JghnZvzUVPVYGTzF4pTU7wZ1pVM9YpN6
ldWgnm9G866mD7cAdtI06GO6d1GBGdL86o+zM0GAmHfU2FNT3Uil6lUmHThCGsYkfU0+TfbDfxrk
BUUglvlHoyy3QmY8wPFxj/Xs8CBzTmLzIC9H4lskPpymO6roCbWqfrfhqgeSegfOX6fWXoPkm6ML
4pLIuK6WxW1shSSRaqf1vVsXzzzMgZkKR9c2zlQfClkAhrCckJq1uxvGLBAokB3nOeSzniUHxU1z
wydZhcLFSDOen+SZQkZZtzbEJ01R6GGrhzGkTF6/Di3atjWZxyhONUNZneIV9EpqT3cGqGYtN335
w5KtPe2FF3LSNEPfYalnewpCzRn8nF3X6K2yDlh4ct6UJtCz+q7X6ruwPw7Tg+20H8gptJYxaUV7
bVLkXkPGqGhSzV5f23vFhvtZAMntzDyXuXTbafHgsoN67VrVPR3WPf6Z2zWwrfUp+VPWHpPWOMTV
fpJIVXVJzQiThOXh2RH2Leq4gzGmGu8M1BaZU2a+mCgjLX77QZPrS4lWfk1jrCpFotQHKh+bYfrK
JPkGGau7jdoPGwVTKPxlCWRmHxp5VzXoMlK3YHiCQ8Nae+SXBbIl9DqtE0Agnqg+QdqZ7Efw1NE6
27Qp5Nxa9knaZaMeFI3hdX36D+I8KwQVaz8gnU+sVQBDnlrnRwKBIBy0fpsxlSZVQCRI+OywIkQA
xI/vybT+qvxjaaZjYhZujnIsZUJNi5WD5Qiiwq4vTj2oyYDH1sBQkMSo+6KIQ1RRbKPtWrsqVaHv
QmCUpnc2k2sJkjPmB9WRQURlEr+aWSrcOhJIBhSxqZv0PITpgxFbIBF0EQmcBpB+GnrpUNVbqU7Q
XSfKKTFZT4KrqpDl61DknJfwIq0wgiwjqGFpp233P+pC2IS++j6e155ItT/VJGflYUHPPjB4sukn
u96bUniZsvYTndltrjI9oa6w96hnnDSUrziJReV4UyvZHkelwETZulRPdmW5rQja8sD4Gym3qp7r
WQpkOQWItEQwlGD+eeIcFTCkNF+F0WUBoC5s5I6hxrSBls2gidEZnfupXygQi/AwONFLgyE4oEd1
sDCF2+im/UsWFut6lT5zswS1QttQC7gI2GFs7UBMAFkGgs970IyFLIpIIdKQHTlQeKM1wwXotA1A
Ci0hVIDcwSufs4FpOv5+5jMkpuyKD9Qne7n15WEErA/MrLgQugW6AZUhuUno56XILotk+UN7cJAt
ylV/kuVla+sd3Xh/Y8/9a7hoGy2anxEW5Z5ZLr4MxlXIzESF9bFJ4F5FdqEbdiCRlFTe8+cfwdF5
L24i5Gc80veatjMXuquQHaKL3w74V4wodBnlzRmwy53pI53vBu1nRyyieY+gxxYhk69+luuHEyun
qIlpGO9WWYvIfVYXbpqBSTooWf4kfYyWSIy8ZEEzpceKT0GKHlRHP0xJCZEYIyA1n/NePlhleKD9
qqzPXEecqjDi2F6srqJb7jEHZyyKcdK5OynJB8RBllf3VfdS5CDsEqhyyriazRmCeSf09qbGurvT
CqQiItiC3Gnmq6Z/dgj9q+lS1h+MaZ+k1mfbD1REEI+HMjmn9kzFFRh5d8jrJyO+mbKXqpK2koNC
6x79wkiZnkmTu6CwQ37b3PfqsI9G9gJ1QVUd4Nt3i9AYbydPMPTa3Yxg28KgR9DeHLN5VaIcQent
wGhYaD90vXOLQHaP3cY+Qrs3RuNNNIETVBsK8I+5/XCsM8zxU4NkQy8/06zaLQaHp5DgE8xaCfJh
HeEze4Sri+NW1nx0UsM3lWFmzgCZa1M1qDbVKBCkFHRGCg0P8jqDkbxJHj3hIHnSR2Nvzc5d2C5n
R0+9NGTqjNnc3rZ/0UV/DKJCyznml5lh0bWA6gnLNMUQSeqTaU43dHRl3u7DVQPJZlAbuBQR+Sh+
LLpMNhjLdxX8SSnq1iulcltCXCwWdUY4j4h6bxJIwbx678P2iNjoZHOKsrSGvj4bfUc7kB4znc25
zU1t4myUTtdsndacF6QI4sGQwuckKY5sHtO3Igs79GKBsLRz3orTvJL7Yt7GzG7k9WvWBVmvn0uj
3zZZ+9RFeF5Uw465IdVMPuH7yOoAF7lqHNn1UqJ3kI6JLnAYKK4kviWqPo1QrzdREd6kUfujm6gc
TOMV+NSAd09IMd1pdvoDOEqYM0dlCUawe+OxmQ792AeFWlzjBdKjGChNCyOiG9XXXrnrL1b/2DaD
8OaWGknMjFx2kiuBCdf1fWe8s0r4Ua5qX8qyrWwtm8wZUFfl1BpsbOHtjdsqy1/rxezxIwCct8vn
pV4/YCzgQGkwUrhkDoN82aesRY+lJn1n0PQb3x0DX591n5GOtc9Xg6a461FfmTSGZryfzdktaCCc
cglMajpwpFakxzqb9lqr7+Ju/MZKRvmNhwkmByqDORpThv/yiGcVa5HYa3HMjr1t/QojlW0rtzvO
9YZYtHcY6fprQxkTgf+1p4lhqqZuKexyUv9l/405QDsXjEH5LMTltb0Z+sOfL6CsnkhMq0dVuf/4
3/+xdUvTDRPltMLDlTHS+OLFkxpdW8mzCkzmLrvQVzyQmJvlDkGeV3jzsf1mhcVfrlb/uh5XUvFn
UtnZ9MWlZWraGCs1kfg1jcW8PAnp1zzfdelLqfm57Osookpl9+eb/I3hjWH+7ZpfTFtmO8tnc8wr
qFJpn04motaJYWntttcNbxqkrSWMb16c8rsDy7pUnWSumSY7xv7pRhO3jaVLiM59cxYR9WFBN5d3
x3a0AwmTl7LAJ9JKoFfk4hhpGtK7+Oef7/r3r/ZvP+GL806B753dWlnMq8XOtN0xH+2re8Zyl926
FZK1Bt99J/JvPHgM/Itlziz8vPHXjsW/uUXmDe11uqy9nIkAX5jOZ91HQQzlYxpRYMj9IczHY23V
+b7VhpdUD5GAmeeqiK9t69wBXr2IHKC8BJwWHT9ZSw613q+iIBQRWX0p2Fms9+VFIx3NWXfH6HvM
jDkyADNmBc869TA0EFQ4/j4NiKMidicZCsuxKx1mBCnVspQM1KkHMWpuxaDqBMbV1PVtmTkauFeY
nlpTv6aR9oOtWScjVX8tc3S1tOzg6ND2rfFzmvu7IsvuzVy/amCSG6sOae605r5CHxfX3T5kwG/G
QbnIs19Wy9R0zNwGSiK2jdIClnbpOSMN/1iCj6m96rhdlL2qBk9ssq1LjSxAROrOosJKlf44MTfu
FN1ZZhOZmbWBHuY/oiJmxsdsriBa3VpywilY1lsxkWvlqDg5c/hpl1hXEcJRiMCnxug68nVIO82R
/jPlCMQCMT2AWbpsfDnPUgwPUqMu/fMp/I3XF5GTr8DSTcX4lw2zbM4W5slW7LeT2DklSWcFKrtv
LMB/Y8v096v8FXX+du6EM9dRFznYsjEnrBnlbVIOLxjxp5upV6hVY//Pd/Wbc24qOEpiCU82AsD9
59ddWVppjAl3NZXxljEK2vD5vzcdN1VyHZaSimP9y7qyL0YOYznjX10/ztHnqF6z8PW/vot/fK1f
4mJWpiWDc0sFcMGqmunR0KxvwuBvDID/cYWvUdBq0OrVeJovpbqb4ZR0i0noUtJ3ugrgKuKHOMQS
ZOi/88v87sJfYt+gtWooWwJxH/IxmSpdteKjUuyripkTy1OSYjuOxeOfn6fym2Pxj9v9YiOp6Mso
p8QEv7iqrOdq3PSsYNGJwbLCJohNfKiev7nibz6vv1/xq6Gq1syLpmS8wvnQ7WOIBOPJdDBzd7Yt
21YGJajpZusdg+rpNx/2N/dqfC0cuilGZEmCi+RgTpOHQTXu/3xz313hi4HfYtLT2xBzfuk8LTbz
t7SLf76Csv4VX6uRv+Wrr9slQqko82HkhaV73PzwItmEXv/KjMJO+FhTG9431/vmWBrrLf8tTg3j
JHWzUzekZGWneO0TJky35Q660kOd7gk/2yPccJPVgX/752t/9zS/FF7hrE1xPUyVP1jaUdWlG7LT
/s+X+G1x9/fH+SWgRKPW5GlnQU+aoxfFIdrrlceVodUNTBjoZZ0xainex9duyP/7mMynYOgOax8J
zV9jstCnZsz1NdZMYiM3vxYMb/58f+vP//dpsR2INzqBf/lWNpETGRh+RfhSyUgnfBuZQkKhXTvX
P1/otw2HJf+/K305+mmdi05jBAlpyAZXEvmToZ+NeIi2GIcByWFGdef4cHSe9PjnK6vrnuU/3eOX
zBZ2SH67uvvPCaXl3Rfb+BwGxV20dVzNV1znUL7pO3w6gvAp/ibn/WU9+aerf/k+RkXJDCeC367F
fnVuh8vB/CyQ3NXlOBYulM7iribA8xE10Z9vXfldm/D3h/7lC0n6RoE1cyLfaLz5Hh8N1jlmTx3o
zmv5OXxWbK0vPG77Vjrh/PbNxX8biRRVs2STegjL6n9Ghk6SWrUTfeN3u2Wnu4hY39ldujcO5YE5
2vs/X+03scCk6GJVHZvjnH8Z5WaSo8S4CcUIKSeFOlregfKq39zSdxf58i6XYpgSkNbYN4YUvVzI
cPbT/99tfHlhszpEw2zg+GlJ6qUyC5iC6ZulkN/dxJeI1ph6OAB58aScYscQzE7Wvyldf/et/6PQ
+1KqFKFQG6eeYh9wcTt85NmObs1lZ4KHvbbK8l/JN6Hij8U3rfhae3351mjTbMehQQXaML88vbrT
GKlzsspfsAFVp5smupexeOqmmwi0+r9/U3+/1pfH2C/ZxFAL10JkUaL+Tavpm0rzu7tZ//vfMqve
Ok4jS1yBR+m3LCEtcCozmIk2tAxrnu+qn9+kgn88vC8vLc91Ka7WhyeXn6X1f0g7r+a4kWRt/5UT
e4898AV8cXYv2jed6GRvEJREwXuPX/894MwumyCmsTM7FxMhtcjsqsrMykrzvow3UNexvyiZvDm/
cXN5BBOSJmHDnaxD2jTxx4XaZkodkbuQ0vrCBRHSYOShYQKzeMgd/cgE8FrPpB1jDGu3+3Fe+Nwi
kWjCjKiqpjz1SYHkB21vNczyJxTdnx3lUyVD1LMAEDwXhJm83gwbgghSUVNFLBg6cUPFJGkA8dHY
MrqL9z5gPxt7H/U4XPnm/LIWBU60MTczPRkqOul0+AlLhvnSNWWfzUjaG4T7aP0XQi8WyHiYMDlG
S56Eym1VSVRl03yfyfTc0AgxmN2CMf/Bml5ljPfLif6nTepZXY+M6NgcczrBV/7evWq2yhYSuI+g
Gi7s4Ux+682aJnqp2RnTSU7rvkSy3VFZOUcIy47DdXuwD+dljY5o6qhOt29ykTQJlJIkPUjihPp1
4pXfJHBxKpcmt/9OzsQhdq4DgmUou3BS51dV1xyTAR8CytHiM2DuVjld0UQB+yB0QkvlsKgObMBg
3jhHcyNtaXlYQ7+1i67tx/NLm3uZvjmuiXtUS41+L+xsr3zodqCgu4dy74D5r3lr+cuY6l1G/Z+9
2E5XOfGR4J0EFkmUkVQBNpN1Qn17la6lddZvaDFbQ1dx8DdUuc0F+p8lfZmEUgDmmiCyoC8MSjnp
I/M8Tr5gbgsipvmmpCCnUTfkOQNa/nrmiRyDjvNh4U6b878nG/hyN5zYNONXdaxaPUwNhnOlMNZr
cb8EXfqDHruFBS35j5fPT2Q1ugHigsfLNOufOyukt9WgJq7tnI627f4249J2tEe1ja4SmiUzpTAX
rG/xG0w8SpEqhWDCwcMo6Jm47A5ZxIDrBgy07diivWuFtCBy6RQnjqUukiS2YsgcrOjWVD45wS7u
7hcMb8FPKhOnYuVS2vs1pq7fgZuxhvXuFtDrLejK12Lp+T0a1BlH+WKQJ2coBWWd16NboZVzD1Pm
ztq0t/k1cGdHAO026oak/9EBcgOUoIWtXDy9iYMp9aayQUAfjV3byd26OaQ/ujXD7rRkQfhLl9TC
xs76UPjgLY20pPKuIpgHJuBNY+pG3yePxW25r7orHQdKSwIUwwwd+3RjKgsWuSB0avdaqcWakpT5
XgKcQh6HZrJkQcSs0b+ua2r0QdlVvl026V4v7xPjYDJAwnSEl348v3+zun8iRn0bL8h0ZtDEhJNM
zCeS9GBwXClRvXBIS9s1MWnbrbOgGlswBqZfYX2nNuF9Or+OecU7WcjEiCstk6NU5dWu74tjfz1e
MOPtktwHK39j/CUTO5E2MWfTiyyf+JFn+sbal7+q48hgpdzJx+Igfex36iYjfmRA76O+FLSOe/XO
uE8kT2IGUQKsbFfoO2Wujb4GNPGzuCm2I/Fucgfs1ueFfV06u4lBZ6peMDtb82T7QOsefYV3/jdn
U8D16z/SHpwnK3G7yEq6pPyTkEE2PU8YBgozehFP2gPdy3nS8jmW2QGhvZS/6QBOHpfewmNIcG5z
pyEDbSfjwY7ORNsxzH3Q9mMKeNFDj1Z1Rs5L9u3EQ5uVlmqti5zf+HzKNWD5IcktG+oll4aOzflD
XDjDaXGf88vjYaAKAnP5Jk7lX0MSLt3box6cW9LEkTQUkNywa9O9X30XRgTwMV08YbNK0oehtLfn
F7SgH+rEoVR1mIYM40Gu6t3bjJPDLbzTLVgQFt3K0taNn5+cVAsSmim6gOzVquHBvQe9ZNet6BNK
LnuY1ooL+VDr+/Orm6vYQ4vw7ztt2hzhNEGSKTreRfnRHMWXsWBvbO27cgO7xA9vu8TDtLSbE5di
lWBGl4I1ptGhAClVDy/z5jKA0eX8uhbuGnXiSjzbsCqIJajOlvVFLZxHqQArKBb/pXJMnIdvRLVi
9NTCghHcTwzdrdQzmGOqd2rfPp1f0oLDUCcOwxei6huBIgooWtRYpwFVgDR6R2uWDIFsW11n+e68
yAWNnDI2+36lEqSzi0pcHDqNSS1obf6KCJNATaczSEzbN9wyAhrcJoijbQJoAYYbU21zXsT8xr2K
mOhclJFxFhV5bkhursbLc7j4jzztbNytv8qZ6FzZ9qUlu1SDxuuyOzJofeg/GBfcIQfleH5J82b0
Kmqid3RsB0Gl0e3nRBGAJ/ZXV3G2Mi2JLaRi50X9gYd4lTXROxHETZilnNBLiF8fgO3bWlcjMeIQ
H8IN8z4Lj+m5qgg+6d8SpxVmEExLx8oh1aMJeluUQClDpmsqO6J7h9gD9BMLQPefYwahXi1lzma1
hT5PmOrpKXrHTCrpcS4J+SW4a47KJVPGO20rXy7xFM9v66uc6SLdOKe7tP99W3Om9jfeRrmpKaGT
eg837mYp4HjxedNrc6whYmmkd+1pbjW2pYBGOFYGH/yd0+vMFDFc3ZDZ8kww0CVDWruqBzNdDJVC
8zkBWWtVZXq465nTrMMY7NUc9IZUoxEoM/TLsFWZcbPtr4OWH7vaZbY7F3il7l7NukcwB7Y9bapR
3z+f18i56/9kHdOd85J0gCeGO6Ryaxgrr1JmG4NvA3hRQ3x/XtTcNXIqajT5kyu5VsyoFGO7SgLE
QJ/Tea9o8Jj1C/noOT97KmYS0ACHVFm5Sm6nbZ8cpHRxtGTFM0VWuA//ffjTtoPGw4oNk2wck3k9
uNFh2V+0zGsVKZxNFoRlNh3ul6m6lOGc81SncidBTSiDfBS7cr5PjOc4gK3a2xcaU0j1w393UuNJ
npxUomil5zaUcQ2GirLwwfPu9HLpQTTn4U8XM7lJNLsWmTWQLxrrZqOHd479h5dXwqKHX1KJyWVi
J1Fl1QnnBYzoztR+SL69cIcsmdHkDkmKQVasDAdUOcAPFja8Kj45jK4dUVRBXE17sVBrX7KmyU1S
AXfMLyeC6WyGp2l3EfC2+If/ShHM0RBOFEGvZalJOi4PyfzBEP/jEAkGXryFzZvNAZyogjnxDDbD
e4lhoM3B0T9ow5V1ZDK92Org0pML4lKuFzZPG53Ae/dtqjblHN14V5YrnbRtTKvP9+pe2WkbiPK+
Z1txr6/aDTj/l+4FM6oVYGWXY+sXlOh3DH88W9v6EtYWKMOuYGs/FLv8+1JpYV5TbW5MIajrWpOd
gMLYh2uTayUIvzKYcgwcb6lerc0tXdcUisaGqr6rCrq9MEPBVNNLCMJ8NeAm65O7cjkEmV3Tq8Dp
FQNjiuyFglCOKAGAvS+yvBTjzNrCiYTJrqVJBVj8mAwboyqDG3+7ag6VvC43N0x4MCG3DfbBYov4
rA6dSJ1cNE7RNh29w+NGajteLOHWOtpPY6Yj3kkM5m7P2+LsNgJjJywqrao65UIvk6YI83EohSHG
h6w0ryVVLFyds/t4ImLixUzAh1XLQgQohY+umiPKPCZxv2Tvs/fYiZyJ79KCsBWab3CPXSk7cLyu
raOz8/eMQf1UV2O4xiPpw19Jpgjacxgk0FXaJka7OPFlBaxoHVtLhaRgPlNKIGuRlvzlvCc7ETIe
4okQP4iruKfgue/X9Ra4pi0EktvyCqK7CzAhl+KQuVvHVhQIc+m7haN3ovdNbw8lzW5ooMKgKrxn
LePtZOw1Zhs19WCDj1SITaF/N7ICDg954/iAdQASOw79gJ5WWc/ndXSu/cw8/UYTm/CtHvY9l5MN
jvWFeKw2/Rb0m0vwLgUVIZ0uyTH3Un2ij33r8uA4L35Or06lT444TYLAahKe2FpqrWVAThoX6LVk
xCe6Py9p1NDp/WErUDALnT4s66UR7uScDYDOAESCaVola53Q8FDupH21rxfu35c8xDk5E4vkSTU4
js+K0tK6pAsIRsccV5MyLwZ+SLxVfLClk6j7YjNAJrz4Vtb7bQ3lJCNg1UM+gNZQqvTsA40qfODR
lR7Ec1MC0N2S13Lbgu2hHdIcaHHfNa6hXwSx1Sy+yUVfbcXQQvYWOws6MufHTrduYvy6b9RKoEh0
OtR7PY/XuSoW1GDclDObNs3SVobaSy44Cns1HcFamkfZ66CHs/VvnTDvGYyG4Yh55fMaMdfpI5hk
tkyZrmb7XQdg0OhVl5sM4f0rY/GveJbR94Vqrz2j6Bi8AnqxqcGdML0LQEeQ1MBB/SwzvbRK8BTy
nMkX2BFyWGp1GEvN/rva9oeuMDYRFINhjUHq9dGIjHRF98ytCxRgpB8MHqtt1G3cOgYuGDyhgCJ/
7IF2694K1QMTrWWmvDtWbrvOQ+/QKj9T/7kRO4kR+A54nRCElxBaxVj2mFMBFEzNDpUJDAcQnpLr
38U61MxhsAf6E/rR70L5UNpP9LqsrTADGytrgHoRxtqqoaxuSaMzpksS9RYKNJjUV3pwlQBsGhkj
m1awSzUBBioIteBFVLlY6eBL5FqxGyz3xmI+RbM+NUl0kAYZiKtgp6TikABtQ91lFdF3C+gtAG8J
ONbGCCVzYcDfAaVepz/FBmiGQJXWAagJ/RCvgQXa+Jl76QGDZSn5PaNg36OY/fPhNDivODP28OYs
JyaOZ686IaIR2YDJfdc6VmDknRcxlx95I2Nic3Wr+dCpZ3CrU5t/CZCYdTUIsb0DiM10GC2HRzOx
xKnI6dOB0Tw38BNEWl392RUg+jtqt3L77i/ZnUrDOC1upkVg9PbKLXKza4cKQWPtJz6ASwKPN5Vr
57I/5P1mYSfHK3XiW1jWq7TJqzWrB9cMTOgWyu34agWZ6fI/zUv+wam9ypo8WztZd5O+YWXltt9K
4BGvx6wWsHlALJC4A2N3aS/ndfFV4kQX68zQOvjCxmnSjibWct2Gt82hve3W5RECypBBlGCpf3Be
UV5lTnQzFp5mOOP5WYw3WtdZB9Lngr+cuRBOD22aehdJaYADzaHlg/Y1BYJHlrtn2UsuxFA/tk3/
WDfVksmp5xVFm8RmjqnXnQFL2j5wrtHLeBVeSAz1GNHDS7vWLlgKBhc08+XJexKSwEMr2q5nH8c2
zN86+ugeGauui/mU+bvu1Qq0SaAFRb0savvlrnvN3fxn2fmZSOvN2Y0qe7KsUq9p2RAsa8wNQPWw
7y6AktwvdgbMbx8waxZTjiaD6m/lVLWfJGpa/iXDXpI1WRPw4IEul0zDj2NEvx1V/8HeOxxV+eef
dGzf67Im3tFspUyoo+cPq3s7vovca8+6Pe8T5w34VcTEJcpxRPIrYuc6uDRgru8i0D1hGj8vZd41
vUqZOEMP1F51CAqgf4cjkAHgYPmb8xL+wN++iph4v6EAwKXPEAGTTr1V1wLY7423a2+Bid9I2SVo
gfsFkUurmjg/LU8EeWT2LjoSpkMWTPoJMGRoTMg7gSi7ly/1cCH5tbBOU55k9YYg1OQw+t2k8uEi
XYMq+xFYnvWYb1sn+zpb8IbnVYQJmbfGlbY98EMNO9uH5VHzjIMrt4++Ig7nt3PeV/zrAOl6fysG
vorAcsYDbHYFnT2/tYGoh6VMzFw37olRmfLEV0SOsIq4ZAPH5oJxUtRxj94O7K3qot/AC7OOgLRd
MOQ/8Lmvi5s4DdUYFJfG1b/yvjivlaY8cRq+mYWe4iCqgA840hPglxcijSUJE5+hsRjfUMYLBJYW
x/2U8RQ9rwtLEt75i7jR4JPhzg+uIUbYAJK5oNSLJzLxF0C7+pI8Xhm/VTB+iwXzY3HRHpZefLMG
xD1n6dT2dftdhpwatdnwuNvLBbWzuNnYMJLY3ZKTnXUNCkw8NLHIBuH0xB/pXljVvVGNSubsf08O
97cnhdSlkHPuJXsi0J74IiH1SiqZekbLAolA83MvX7Y0tUMA8Bfuj1NBExfU2IOU5y6+IXC/+/6V
mXw5r29LW2dPnE+rD3Gbdmzd+Mb6KzXouWQjnbP/PqxpyGLkplRaOri048tnOHYUkS/GsfHiwt/A
K9sueaC5kPZU3mhyJ6FYIDLRS0yXgmH74JMb6uJ456SfSvXSghQNRNnC2vUMJyQq2A33C9s72uv0
4XUqfOKTil6R4qj6PT5rfg7KLiPOFTu4PoOdi10cwKsir7NZ7i6cNfRT2VNvpZR27FkKGx0A5h5E
7kNqSCDe6oq7DuWiWdlOdanDv7HyBoCdpc7fFF60oGBzLuD0S0wcmhu7CXPFY5glXajtV8v4BaHT
yyb/74/u/7nP6e1v21n+8//48w9Yewrf9arJH//5IXtOHqri+bm6fsr+b/zRf//Ttz/4z2v/R5GW
6a9q+q/e/BC//3f5m6fq6c0fSLb4VX9XPxf9/XMJJOiLAL7p+C//0w//5/nltzz22fM//vYjrROQ
M++fXea2//b7RyNQkqrhyf739Pf//uHNU8zPPT4lw1PiP737keensvrH33T57zpVQssSNtb2W7mw
fR4/Ue2/j30Aim2pTP3S8IHNJGlRef/4myT/3QZghL8D+YmfxHOjN2Vav3yoKH8XI+SJTTFC1cji
WX/717d7c06v5/Y/SR3fpn5SlXwha/STr+ZhmKah6IBbqbJQmG5/Nz2fwIpstGYJIw3QtMFRyqEF
22WZkZeHJm4L/bMp/IqRkDirYWeuTLva6E0qPkmiBw3RLoXbw5Bj6N3Pwe1IirlFl3SXsdzV0mc9
lm1p69m5T1alHyr/wW7gJfnmwBiVHewuHczbvmiGAmSYXK+Ah7Zzx/jlAM/frHNDBtltZYaF0C9t
pxDfB2FL6ZWcCIjqvNr1c6Ba7aHqb5hmLnR3RVk0UbdEjHF3A+YZxJ5Q6kDJV2ixo39OJFuF4Brc
nGxfF0X1Geio7DFj8sS8CEOecLvE0/2biFdPfIySSgbcUtGCj1Ce9Re0laUR/E1WFNOfX3pAcSsF
gKeWKzsPueakxaGK3PKzoVSQn5vNCHVXhEq+NrNOsnaKp0CK6fsdXDq5Af5574GbH8XFpwAaqHvL
6NuHII2dr50VgTtYKD5I+XJh3HkM3ThrXbHIA8BwC9uAZrrAHIBxALBsBdbvRWwECaxOuv5TsiL3
DgAkrwa/Pm2zFYgM1S4yvd4DmRWqhNigCRkc0S7eQ/YerxUTvqUwsdKN5ibWJYyHcH7LXh7BdeyC
AZaU5khFUjy6GW6zBwqwW9WK7T/JkVLeM/EY5A+pXVbf8zyh83cwLUjUuxTsWzPtOhgjA+/Gz6Xh
R2yI+spvYW+S+zZnmL6wm2plRWX0zbBNQEO7xIGEQbg1rU11IYFbF0ox6KBFwX1ObVGH3ykx9e+R
Y8s3YPBkPHH6pGPSAwLjD7nsZ79aYSfwoHsA5q70tgPQvxctQKpdCR8vXBgMM2mQeV10LXCH68Ts
xBcrM2GIzW3pQ9EK74sWRh5URLmAUSoDv/FCYZm3ovOA/2wkubmAgoqB4kb1k2NiVtkleP2hBxpx
3LmbPG2T27GRF4KyYNgGta3sEgE4f9YoA5RmZmff514fUBbN+qNIFfmLiGWuRKWGUVJu3a/GYPJ0
s0o4NtoMhO5m8G5MSbQXWTrYUKDZIlpJEjCASt/C6OAHbvKjj9y22VcxUYmm1qAiS4VlilVJUzso
MHoMdwJIorCoZVYNfnyZF8VVnHf+R1srtC0AdPVOi7rmm6VIjbQuQl+lWVd13e910GWwcJPcECup
GdGnJMu7oKbENQW6a7Yrm871r9VYa5V1AsUnuI6to3k0YHT5Z1UM+og3G9Qa8Kde+lNWmhK2bC/u
rJ3WNO6Dr0HEBjWuj9msiq5KootCdqXyQlgjxYlShXSS9aXU2lutTQGR7+Iwsj/1elm7j7KSJMxc
FG6XXwgndocPQVd2LVQKvtOthjwC4t6PPedeTzNLuxo0qxNfG38A0blv/FzseojDfLj6zC7Y+ENi
12ultaGy9vIgLPdREsJkwIHK4NX2VgIbn+ZEur0peqO/l3QoBtZW1TQNbCw6zeBRWYfZjSVcq+BC
Z3Lv1qNLzd+4gVWjUEEO1/j3xgvp66nLgVKDZybxtlBc86fVKlL2JJIBTNeGlv1mVypxBx2e5Edw
+lStAtSgTGUygggNLL8NTYVU4wwzkt2jXcYCdKU6Nwww40dkMDRRDjeGr6vSFuxv23psVfi6bF/2
7E1eFRRKFNmrADW3oFCq1Rvfb/3C2Md948omJBaKL7ZtPjL1Av4a+bt68JN658s1UVtodZ7YOBl8
j2slKsTwSW0KBdR/fK1F54Lf6VKwt+rUUJsOv500ov/mJLhvcK4haDbDg9MmzRB+6sIACLKaAR4F
3PaqgbGsMAFSA4bUSoLGuu2B7VU+qkqZmMRpVfDdqwYNJMTEMFsfxngF0MDG1317w4i8Wf/MG0uo
Rzds0vpr4ll19iT3qWQ9CDHEgJAGsI1unLZR8l0jdYO3M6Q06DeQ2wQtTAngYBvKiANrxq1RFSC3
K4VEldHPuoMmdD25V7wQ3k4R2/mqki3IXV3Xr8P7us2VDLw6oGk+KT0UpStac1prneVOJB+NBGj0
C2zKB8hjyHVp3XsDAzWqItRfVg2KJYWuqvfXfukaGn7BBdGaezqNP/atTy2nB0G8vkicRIUkfBiA
9h6kAF55XW6k/mPTZ3W7A2nVKDeNXTgl+Pla6H+wg8K18ZGBSV3faksZgq4gl4u9m8iy36yMoq6D
TTRARLCC2B0er1wbOkD7geAc5I+O6bjBsYgbEV0qjtQIyCx1e+DS0o28cBNYj4wYU6nUwvpaeqTn
L+VKBm3PKtw6+pg2Vadcqrnbe6D8Z8KEGTEOCuXOCmRR7c3WDobPXVFHEoXVRmMA0zJ9lZpgTv+l
4a27yE+wmdqLUnoSAj320Dyr6/xawJoYWhWuHNfTfOlwyJ60ySrdSm4SNzbMDbkHsJdlCAgHaDqc
VIadRmm2fmsEOoRtJeQUhEkp4PYUPYHACzKlupDl2oRTXapl7S5pQri6RyTD7AhtmZs81pAspusI
jl37hjhFuDutK1wBprhnOvd17MTpY53HWrfLy8y9iWUZIMG+oU1iZC5ruKmDzOwoSJa9Y1wWQ2H7
G12UdQ+wtLDK54AiQgy9cRrF8KIqQ/eDsCGt905R4ZScQKbOrekBZNC15Ckwv0mhh7HzWAhXXmgU
MjwDjS+siyTymEystcaGc0SL2+pZEowcqXBRtk9xrW4iLhUtX8MMANOpI2nAOgfkDfoLk8lD56If
UTwowEqFAAE5sMVObWK92mpa7RnfClMl+quyMpGurLjT3YONKrN5iqtqN4mfJ+a6qXNQcgewgnEV
dhuN2u0a3lOGpcjf/MGxAI0Fs3q8kjUbBEwjrjvzLixdKUJ50hpa+KFr7+IYuuGNqThqeEg9kDEw
zihMVqrV2hKxnCO0gw9qY78uLD3ut2FVxR0EgBXxXtj4kYCNomzyDYi+PKfitIV23Q64B9Za5Nr9
sQSIKz0A0u88M0lUNwvpgpdRpDcB9RjMyzqhtAkIqDpFrO3brA4Mv69X5dY9aBuCsQh4L/O2Aj8Z
9GGw4OG6+mpv842466+irbd19aNb8BDtVpG1XapPvE1nEd+//TrTyVUaKlJJKB0etiC5aUBQZeWr
kyfP74+K00fE21TM7yJ4pcBWRF+X+a6QaqSpEAGQ8ZYTHnT1S1l9KOxy7UlLqZg5QdAW07Ekk6M1
p6Uxqe8rDp45M61WuHsZ94zFQbUceBG/n1/S2zfzb0s6lcTr7DRjoQW9A6wMknK6AMtK21vBxyDx
t+elTPLBv4vhqccDTOYlNy2H8VaysqyBLASyl01+Xzx4JPHLL90Wv7GFJHW/1Og0pw0oBI89S4At
/C4BHea9lds+g/xgbgfMBA7KQsn0ZbD9jf6DxaaA8KvREwdu8zQHrFSW0Rq4DrC3V8OPbgPPMRSv
d3Db2StT3+a30Ta7jvbDw/m9fHdiiGVORKdNjzznOzxjO+HyEoOAvwBWG8W8HqJqExr+gnVPknWc
2ETMRDFSLed5KyEGIur1AIJH9KG5DBlThWxl7z4swbK903hBk54Y/1PJHoiXr3OSOYu6Tm/Teigh
q9K3tjAOdd2vhfLF6tXj+f17myYbF6YgwaYPiVSFSrjzVuOlVA56qWzLVQlLyZAYm8EOdzWEG0kL
XaS3OAoxbtRbNVEYgRGM8JvM3yjTxHSV9mbti4KNLLfxjXaAnIpBROb4kxvlKd4tNcRNcp6/re9U
3uTgsGY43gbkebCjHLOdt4nX5N2g8LhQN/5uye1Oxqfey9Pe7mdSxVkQkEVb1RfmPjv6l8nO27kf
5aP0bYTnIeO4Sq6Dj/llt1BVfWfiHOTpQifJVieXNa1zWGjhhCtZMVeWlazO68qMFbyVMRrjiVqG
g1SHVo2MTKfX3mIAKYa6soFHhg6JO7PcS8pzpw1bp2KmGm4/X1/Q1pdr65z6jIZz8g1sw21CPx5b
Vodi5dKbqEV3JRCzwr5vrWsHdhNePBKA7edX/t7LAJ0HTh//p3kWeO+3YiVb54Glp8B3q1+NlADa
+KIVS5BmY/lnurZTIZMT7G2/T8qE3JdrZKvBKQ5Q3ZDFylzmnXXjQ+2mO9Urd+dXNqc2uE6AASGL
p4ozKXPErl7ysmFlYEAyYvZN6z6eFzC/da8CJgYILrjnayECnAHaoUfTDmk5XtD9GSeGI3sBIKfb
/V17I9eRG0VOws4lPtSHvFaDij5eTK0jY+d9/tMreiNtUsaThrTPTAWmZEDYPpeFtwsGb53k4d15
MaPnnagDzpmhXJmpE/HuQnWcIIIDcCRwi5VDqPIQVfw8u5CgazUkHrCKCcw3nFeXCcP450XPKAXz
arS1AHqtWcr0+sk9HxAPeHOhuDY2IikgcVwCwHwngnBE4QWJMZHtNvWJ3jWZWZAkVohIfM3fOoZf
7ZTQTbfnF/JOMSZSJspXQYnpmQF5Bl1PR/YgcyfT8GrVcDeX9XNTtwtn9s6ER3mkLikfMFCtT0Pi
VHGpeUk8AvSsFZcttYeDy3TGxot0ASEmTF2hzOB4K8ti4cjUdxs66orKEmQbR/UuZKhK202kRiUJ
uq+Oxuf4onnwt/a2/QFQ20G76Q7pt3gPLFC6guRxnVyQT9H3urNulxrLlr7I+PmJi071OrWNAiIo
qf9VDw9lsDCQNP/7LdMGY94gbploTteqjQTxa7EizUqL7g9TXwpSliRMtAZmgRwKUfLJWXjvi4+x
tjSXOReVCAaBTcEIv6nZ5iTq8tsO2jOTNRRO3W00GG90qTsMfgQdHCSFhn/XpO41oMQOLcbi0g3d
h6Ians4bx0yQyUQX5R9LMelCn84kKH3dVREEMqRq420yfLJox7KHBIqmheaNd1aIap4KmjhM3ym8
tIEXA57Cb6Wbr0TzKwIF3rTIpP06v6YlUZONZZLEF6TbilWd/EorwgPpQ9QO6yr8XMlfzot6Z+tv
VzWdGhC5nsilxqq00LkUJulsUcAnel1lZHBadZ/mC/X0ObU0BNkFko9UCqcvLCN13ZxxjYLE632s
Pkva5/MLmrmpBQ83nogmNUsGx94arpnZpptFbbHiOQ//RO4+VVDdnZcxF0IiBARaDaS78XZ7K8QO
+ipu3YYDgnL+hoLjlea7THUT0fWCrJkNk/hlV+/anrFYzV0vPFNn9/BE/CR+NKye7lCzppJml7DM
/kpFvLTC+W18XeFkG23PIA0oEBF/MkcYJfHZvfPxvO5j9Ql0zk1kgHH6V5zu6bZOTMyT+k5OdIR6
1s88+Vo6S7H/3MbhJ+gkInXEM2dybmHhJZUUjTYcNXdOnO+d1FzQ77mNOxUxOZuq8sJGpqS7cjxm
Pi9V96ZK7s+r33sR5JC4meUxXwAWw2QVCgjIfW2EuDw7Xtf5VWCVsOOFC9mCJSmThYSJHzWZhpSg
0da9T8AL/p6sfD+/lgne5vjUHBcD4Q9QGQB2TKM0R1Yb5iID9us6eIyO4aexhzFdh2tqM8Yd+OkH
2kEP2sIT7L2HfSt1VJST6x3KnYAC37g4yCG1xNyqdPBk0aUqGStblJvzi3zvZN9KmxyYp1eZKZes
sXWgsB5MCJnjaz+D3OxDwMh1IgcLy3uv52NLBJRUEL0wHWJMrLfyXJnSLJTpWf1Z6+4HdSlRPKcc
HNxILKbMZE2lEbg6SBBg6PlR550iNcCyRs7Cxs2IIc9nkb6XaRlBS94e09ApTSC75HEMS/E3cil+
llX0kMPE+KcPiJejbDPWSCShTSOZpAzNqG0pcebKtWE626rvtgMMAj2s6rp3GDmezwscjefts4h6
p8odKEwLSx77dE71zyhAMShAA6bYb0GLGwbwMBURg/mR3O1DG8TGhZ0cf+EZgfqk41Cp3SSvclYY
uJ+M/KGKPliQa490z7nEiEsnrYJyaVb8vRYalqaCdANbG/e9NVH7hpYAg8JlBvXhR6F9q9p06Zaa
lYADtOgpop9lmvcrA8KAUuJ5PPIPqNt87z/Lx3ozwhG7G2stjn86BS1Y0qvA6UxNJoFAkbljWbvP
NnZVr11z4WHwXuXfSpiofGv7ruVnSIg7SctICNc8xOos6vNtagkIGM8r4uwOiheyJszLmCqiVkAB
60GxvAqk7qY0xYVnBAsu/r33Y0WvIqaql3WZ50EBnK08r3xS2mEDg1N+yMvwC0jcx7zRP2VZ+eP8
smYS+STUKbNYZBOxMHsSSti1UdPwVKN7K+tOjzfJJv7WXNrbZt3BMrwannR4SJa04/2t8lboxKoV
KD79ZBQaB+aqIX+H19pGLr1Y3YfSypcmGtR3Nn0qjlfkWydSpL3LqBX2FYS52Ni1cpTN7N6pw10V
MsPMyzhN7C/QGj+2uZmvzCCm8SaJF3znnMLqlAtVijK6gpt++y0SkwlZpeRb+MVz0dxa2q+4WWLl
mFOhUxkTT5LRZWUSb5NQDDVtRecCeBP47JWT27ssrFSqpkMGUby9P69Gc3JJmQJ3IV440yYxkBlr
aV8qYBzpKg1rofxBMsVeio21kjrRuio/+UsN1XMSsUNSmFwK5DInu9lrjRO6hpmtamj/3OBBhYCP
2vcBgMqLoek3thUfzq9x5hlPByVFX514mDjFnAQLhTGkuQ3JHzXffhv8CL9BDA1xjbMarmV5tTT8
M2MjMKVTX6YPFHq9F4ixk8irCd1i6DpspEg+DOHX2LSOqv6seb8YjVjQzBnfhjpqaKbCVlKpeauZ
Dt3KetfgeGjTiX65qul89spwCSx7Scp4oicLcnRPc50eKY2ADJuF6XaxdERzm8ZACtg1VJvEew4n
Rc0bsyy4dpoyTLeAFdS04hRK6Wz0sgB1zRvKIbizHDe0H4UUBuljlUN1sO9btS8JMtz+Y2X5KaPm
nav8JGmTim1lpXpyUWh6G2yNQYvUPx3jmCBcM4angOBGfmbiDQdfSYQiwUmeD9nGEjf0zB2GzF/3
/YKzfx9MmaqqYKOQaI2FW+3tCUDMFZN1pddHGsx1R7surXGHoWz3ar2U8H0fRiGKVNM4j0L8Ng1I
Ay9WC0Dr4FkX5q6nRSPyoTA2lE+N3u8kKjnQFt/1fb9wS89UjGhvtiiyWzIVsHcEtI0qfEmJfFAM
9tKXkWqkWtWb4VO1CPY7t5dsI0k5CIOhWZrsZecKdRhUBLmNBSO6HoD+PoCHJgKnOjR2r2zOe5/3
twdEMTIBomYReNOE8fbsDHrRdCX//8x92ZKkOLbtr9wfoI0Z9MrkU8xzxAuWkZGJGAUIEPD1dxHV
97Q7znEqq1/uS7VZZ1Vul9Cwtfca4N4d8gzi52+6ajqCrtRLFgalQf8G6jdTHGt+RfVkyNhgm4UT
5333A1dIHzljrLv2qKNNlUQrY1oKZ2A0yO5hEHNWguqGxJLTAeEGvRo2NFX4Iy7n1EuiTH5lIxS2
Ls/h+QkEDIaO74W3HvSF5vUAVYjMKCwLDugZexkVcadGnK7EOD+BEANTZ6LBjtbU2brokwQKEfDD
w7MP3qQpVz1uysCWk4jAqxJ34o8y1Pjjn48MICD0ItAXO3/HVkYXaWGlFU4klU9AFz90qnz/34WY
Hd9qD9iw6BAiNZK9nphXhpWuiP6dr3ELvQzkRgRrHUt8dg8VeWdTpqCRjRefW8Mgl+sp0GfPfzoQ
+HyjzwWenDqxL2YPB67aZQ/JntzpQuNRH9LYwWOyWFna50vNADwF4tS4vG1kRrNELM3tBG8Rmzmw
gobKSBxIw8r3mOb79KEKai7eIwBkqd9YnNMDQdNZMRplBFd2ofmdgg+jykW/6xv2GdbwgLZH7WZQ
1sS5FrYsilC4rFQZnuJnhr8FCbvSspMSsD/jOmWvJn1u7QfJWCvMnC8FdLYmDztgYtCbnKckDbpK
maIgThkLv8puuFL4Vf/78ko4HwxWwtRxVQzUF86qP8ICe64csBKgSnUNuNN9FA83SUc/ONCTl0Np
C7GmzB/1VKRY52dP2FnNUNlt7ihZBh0LNJUVVNQG0oVsF0tVA2fSXAshyFR0IDgAiS0atBpYgv+A
1SUg7Rq0lbc0jbsX3hJLehm5Cp+YmrBR9lE6t2o4FVuy5TQUfnle1TO7d5hlDn0wyHHT3cpwkOIu
KvVD5PZckVLXkpNKuem6rJa8pJZy6D+pbfurLyATfYNTLHWzSsrMgLaQLtrKOHhG12AA/TqaUsby
NgTQtVx5q52vakCtUY/D2YmLFQSo01Vdl9Bg0kbwYMJe1VwJ5C7XHNSrOk32poxuFShFplNA12gt
cThfcLiEgPhAcVXF6p53qI1GEKPohgyJAzRwrkLmsufydTJWQQfmLn1LcC25a9rS55cFMF+osNvY
xGglz0+JqotY0osMJBZZ9lhWe2GX7wwVhuNNoXtgYfzpqfT9UpogExqqamcL3kDi1GggwECAQXdS
Fdydld7f2SpHAFDWZLSUUIw05nivko9hbqcximWtvYGeW/zYlFcJwOmXd9N3s/Lk8JviWFglILxP
KMdZNlTLYc+BDcqc+o3eqT/qx/FAgyrxlE3njz7zmmsAAIZPsluTrF4c4FHg6dw/esSkQMzTaERg
JRnAUWyuayF7Bk99Vcp3lwepnpUtZoOc3SGsN4WhCsTS703qwsH4Wr6ufqn9RgDfCzDi8EY2yVbf
DgfwleQQ9qWxcGCXubJozpt4378DhQsd5BOoG80uTGXMBh6baA6GH3XsTN5i+aZ4LbaNz3fRWwx5
qMsDP9uKs3jTvBzNcZ8y0VHgYQApwP0Cyi4E+LuQrgzr7KSZRZktoVwfgHYfESWWN30pO6Z2XQF5
M22OqaIAi73Lo1pcOehFyshvgG2eE8CbBuDpnuKvl0YQ33r7MJLW57AMHFNzeznU4gQehZoNTQIV
jVgDhqaOwKbQR3CfXJY+/XdBZjuhpIM8alOQeHi35B+oIbpAFFyOsbj0TAUc2Ok1p6IccroUWs4a
TlsEyXblTvXLoNta18LTXNgmbXFruf9dvLneQA8mlx0pOL+sytM34QYvyGv5Tn5EmxI+rdsoUFaw
bEuf6miAZLa3ZFRlo6rAAM36d20rGxuMMpDjVtb62jzOF5+eRKSiNsYF4QbqWkG1ARPoB7kG0xQ4
7cjTH1Ymctqj8wP6eFyzJdilqKOVHcYlXOFDZtGlQX0o/WqnYhLZyrP1vDeKvXwcbbYWG5Fqbd0j
mr6JtqnPrssnckgC4vcufZBsd9L4jbxOW1me0197PkgL9xwQXFCFmr1XtFEfLJ5MqyXc5QaB8sYf
v/oJVDshGgnyNmwE8GCZrf+BZhHLIDgkJwJWDK9jKYIUnKGVrzWtstlATsLMvlYSp0wNQ4SRYp5r
DkgqMirIanEwuSaBYdqRe010klOhfOX2iapAjbEG+Ay+xtZKW2fhmETpbgKoohcGWsvsU45GXMCY
UEthQUVcGHK5kf6Af89punxl1Occnmlyj0LN7lcIpFI5FAjVeOF9BM1JwykBvgXcf7KlklFEjxzd
4x42yct4P0JwaXiCfeev1VNnccyGaSGVgQ/wWRpYx6lGWwAVHP0jUZ1wk/vhnWgg5icRn76wXeMC
ul64Y+Gma2KoS5kUHkEq6r9gciP87ITVQUDPCpRhHEVxTO70wSRYZJtwAZkEeaOdsofF52QEst4F
Wtg+CA1AHFgkCrHsaVqO7nm9b3K5qjH/EEzcUUV3/oZizWIMAGqBtEYXXp9v0VQXI4xKMbxhDyVe
L/3ot+FV8vJX41NzwnzVlWvhREe1XpkQtVNPjcwm1KpS0nXwG3HoEDm8vc60t5A+Xd6wSwvGwKCg
iq8BLGzNNonWhJpakyZ1bAKZTiP2NPERmT7V5JVMYmn6jgPNtgi1YJtSiBaDqY2dmiijA0GeNY+x
pRk7DjJbBzZovQVRMZo4Sg5WMj7rBgl0YTxenrTFMMrkJYm7Zyo6ni43OBXCZ1jiEG8jEnJ2jd5D
4h+4RMrXNFsXP8+38DNeWfhAs+MUz3lUh1tE0tIHzrqt3DyZ3Rccl1ZOsPNqN04w4yjQbB1IoR4L
8BRSR8W9Z2wn9UNp83ecESctkrMbwpxwnTpK3XDyni0ERSn0gad4qcZJnGQ3lp5Yg9cmZNxCU9u6
KgtQLW9VFMSHIDT78qoJs0nIoCX1da6CIHqoJRFegTdtvpdDRx5ppDK8aLQ4v25yRmyv6RQW1Mys
gSRhefEx6kS+56Ex1KgCxGF0M7JOyUHUD2OB/8eGZ/ogcm3b6EUpoEfMc8gbaLxHLZmqCoAAXFZ9
fZSaVztCDwIaJi3opaYRpfcqNUFaJBWrgZcxIit36yqVf4I4jWdWCAKG6WR9Av43zHlHHQRUGyFF
1sDVvg6LfnTrJOEPjWmG1wUGm3iSGacHpe2yBJURizGkxDlaH0PC885p5QZZ+J8vZRMmXuirANIh
z081Ah0UoI0hFxDbYB3L0Jzdjo24p3kjrTxClw4AiMfgKEPfiJxB3IWoNdIZiFSrpfxVa3Ev75oe
lmgrpd9zkiSWso0cDoyOCSw13zNNEkYSaXAHwvZvYzcBf46fG0fZm4F+UD8jiP77aw/bpQPBRpEW
pebvSuoMFtAkRoNLw4LC3CAGtyNJsbehqOKrqRh/Xv5gizt14gobOircGrR9Tg+fEtxkMxwwvLJV
g1xX7rrWumZhsi9a9qhE+attpZvSjA/oXa0lkUvfEAg3bVJARo+ezA4+KU5klAmR3Sldd8fMdAPy
/0rdZyEELjuwRwhqw9OyPB0ersMEZjC4Zq0We4+aHk/W7AyXVghifHc3cMECqnIaI4befGdBWAJP
Cgqram9yZ0WatmNXdeVKG8P9G6WPhSWCQIDHoC0B7NR39nSUojQFHMq4wLiMzOU/ujvtIN0A9234
4My7+bvynNy3h/T18mJZnEw839GoUlHfn8PBoJ4BiRQZA201cl+VUNrL2f3lENMnnyX8qDkqwPai
rG2CEno6lwWFVY82iCmByHPXGDLJERo0ECQKdzKojG/scny4HHJpKnF9mKAg4D1jz1dhHytp0qZQ
NEAP+gcO+j0Ar1CHKCDjcDnQ4tgQw0L/V0N5cHb7CglVY3sckE5YHLI2MEV1oWn0Q2LZg9IUrQ99
3ZU3y+LQ0Hqz0PTDO3DOA6oIbQ0tw2wC4eNCPv8qIQYUkrqVZGzhDkbT/j9hZnmSyqGKM5jILGPO
r0ejg+JByCqvBhTSg1hSGlyex6VXNYgiGj7WN/RyfmaNEyenapH8Rbkn/0bpr/fMl2nP/cyEZ9UO
yGqR210LZ825ZGk+jwPPXr2yPJpD0yGwFUKDKGpsmC7Z8S1V6cqMLu2040CzpUKiuuJjjUDUkAJV
WLYzcpN5l+fxnKsFHM9xlOlXHB0iADGpMeAOqQM/hBt7gCgs8TQnupmMnontZF+ZF/mmx64iGI3q
vvCUH99+wWnwh9K0AJF//xQLoPhv4uQcB2rUhlKOOX7K2AEjNeaF5nKtOTStgURFZa+1Xn+lagK1
n9FmflFojgn5mS5tRl9hcIfhZrGyyqZTe34Smaie/PsXzYGiHe/hK1TgF32be22brQjMQN2u1ZSX
DgXkMUhgkcwAkTL9+dE3UI1KSjIdeweSdQ5Lmk2n3eatDRkYDR2zldt+cVkdBbNPg0Vpo4tGRjAV
Unk1OrMMT7TLi2pxi6DFgralPQFepj8/Gk+FUzaq+umJMbyGhHsZDf0xGVY+zlIUCw8YvGIn+cI5
R6iNWQ9RpBInzrjtYIeRDoUrhjW69XRuzZfAcZTZdElGGtakRRQBc2RoXEmAy9N8MO8h9UqvZZxA
7uXJWw6IR7phg1eF0trp5Nmp1TClZkiIKNsNBr/SIpRYWsm32jW7ycVQUy8M3lITUHF20UJwaLAl
ge8kD2nlN0oOWUDOUjNQRob+L9qZzdrpOU3X6XRqigwwL8An4EzivXY6OsBDk5raKe52oCNrrHFT
GoKy7aGBVftZoe4hVroyod/DOItJdDTGpiT3TOchFKzT5SRDnvTYxU7WuQMkQeqbgYCB6pPX/Nrw
7dv8KeIeKQDVDHKAnHFFPsePa0fcfPRQ3lYgF2TgfwHAOVuyeqZKUPabQJpl4pi915J9B2eR3JQg
WrknfK1xPN8i83izxas2Q5LTDsXCdFQ9jUMN812y/rSgMA8y+6QsTQcBmGDphCR8UIdkq+hiHzfF
TZWYK5nhyvx9K4keHSzQuFcSsEyA0iTmnW1LW1ErG56FgeBVALTf4yjMlbff/LiE2AqZ9j8OZiSk
KNKdLtiySktJ11IsCVEFgIn+DO3y/fKOP/9KeHRBHQ7vSlw0ZxI8eHGCL10YgBXQ4VZNGrj9mNan
AT2+y3HOh4IAE0IYSi4gas1zTz7ITYlqbu4woCRqXKo26Vf22vxEmc6R4xDTTzj6QHErhpwbag4U
t+VbtdjqKFo3kbovSfp2eTRnGeA81uzLFHDPkVtoiX2DIvIfxKEu20d7CITGT2AMuFA/LP5Ox3lt
jNOfH40xNPImAZgbCnE1sqV4W97mm/AKnrmVQ1zjHrJ9eztyVJhBbVZGvPwBob+AbiP+Oe91Q9m1
j9IWszsp/1QPhZfcZrKjXTewG4XX6DXqrWtliLPm3F+z/J+Ys3TXjnsLYqWIWcMPT3fbDdLdreGj
5+ImjrSzvi6PcXFyVRAiNZkg75q/1WO1MYxiWkB2AwO+0Qh0LXwWkbatizVliXnW9X3n4T2E/i0g
cGfGDjKJs5xKAD2VulHcWVF+jX6AO4zZVwzfvT2kDYl3eXALGx0c+6mhACqLcibdAmFYhdl5DR1d
C7K2ZY1LQM+K+5yaa65ZC9MIkAsQ25aGmg6OrtM1Wqd6Bnk9RMp7SLGahpOa1KMFLJAGsTKob3L5
8fWKeQQuHKVeoGTRyJiXPjqSDV1qAws2KYh1u/qWAYKRBEaQ+pOWmPyIUusGilsALVFHHKrt5Uld
2BTH4ef5EmsAiy9gTu9EUTb6lMEvQdg8Xrl5lj4dGhoAFU4CVXi6n06o0oYm0+UINV6ZfJGyN0DE
ya4garomE7L05VBBmmiSAHwpZ40AxhWrtqHRyeI2MLm5lSfd5raiL3ZqrAHhl3a3DjjwhNKEYwKQ
/qfD0vrGhsohoklbcx+mXrynXr0ttvkOTSjFkV+VZKUAcsbpmpbLccjZ0iwhU8ChQjE133tP3PDK
6QoH+CiPXzEIs4GUrjvyYS3zWtjsJ1Fnx1jCgdy1ZQzU1LnqSNr41OvwpxnpC8kEVH7tNT/as4rg
X+MkkzwP1GvOcj0lbnu50r/HOQY4TgD37xzuCW/0VUd21juWM2NotGi/Z/Y/EWfZnt5FIb4xIsp7
6S3/gQ6GG/nxc/FIfHJNfLaZzGrpS/ai7UNnMqvN3NKjT5oDmQ8P/Y1n+kuFJLZ/eX8u7hxUhv7f
PMzSQ5MPhqg0/KqmvCflW62VgWjYyiGw+HkBMQdQEfSKM8UZa4wjZjYIQgU6xbHmm2h0iOR9EK91
uoasWBwRAA+TQgUuj/kdFWlZOxIonTu1TiEKXcEP8jkh9T/ZKDbegXD4RkngDM2cC6gjJ/T7cxrB
WPnxHprpPuCYweAVfgNKgsdf/7R5gzUELJ2JowfqoUA5TBN9lNxImtrUsjkiCjVdayRup8Nw0m5W
Lo2FQxvtBuDNNPDCpybHaZhKElEIjTGccpn9bo3pJ4vz5z9edwA0T0B9jAKc2NnRFnJexxVUqp3S
oE5Kf0s1GmD90+UgS0moBRMEzBjIS+Cpzu4FiUSMh6067bl4W9sO7EObK93PbuNN4zc/6pvMt8RO
HNa+02rgaYaPPtTYZgV07xH4GxIM4fTizQIIU6cQYAc/lu2qAEr1jt7dhQ/sc2XU00kyu/It9KWg
yAV5AmRFsz0d13WeFrXyF6TJ+sz37YMeuWCUDHvJjV05UL2OuSXdQU6eolL656sHTE5QxNBlRKY4
r1uEEMBkDboEjmBG62ayKJAuji+XB7mwRLHBIYEMeRi81ecPvxSzB/hUA/wUNxzIE7mAg6xs8Wma
5tN4HGLKBY6+YQTLXcoJKFPfyLA9FLICPZBXy4sL59VUiUPxX9GgDD/f05WVAEPTwY2A5Fbl1nri
c4reZZlLK+NZXJRIXqAVoAIppMuzuz0s5CxpKQYk9vWV6ivb8El56EO3mzxNHdiz/aLP9Fqs6dws
zSN2OY4sFe09NDpO5xFSZzGjWp05aXmYzmOIvbmlCZl/eoDXilPEsW/0/OvP18dRUGt2vnDRFzzS
K7S5+bOS3IcaW3lLLy3ACdMACTWinrN07Bx/ZSzhs+nJcMB2uBNSLq98sYV7EyD/6SgG8mTCWJ3O
HIfIOWcyy6AbEd6F/EMlEbZS53YjRFyyf/D+wdNnImHDfhwba1qoR+u9hHJ+1VrQBAXqQvVoTp5Y
VpWBnQ93l7/NGTod1xjQB7AcQ0o7LYvZioAovoqLS0qd4mq80rb2XfaJVrq+C3EHbFFKdeMdv6qC
NMietcbTvsTeuqIrF9BCJo9H3sQAmH4CsrPT0fYkJIquYLQko9GtAUY/jDkkU42dqqfFD8pVa00t
bim5BisJsn94o4DnMG+dwpglTuMUupbmPbjFyRd16+nyg7QtrNeC4crqdylcpujm8nwvDvUorHo6
1IKFsJthCAvnDQiDbqGL6grjd/SnTMLvzzrR3CGZoJkgYZ3GGYSsMzmMgIKXwcLpGrl1KW3jlWRy
4bxE28KANxLiYHPMosBiAfweG6MRknxHGnOvj8pVpCmPlydtKQzETqAOAJDcueyJkHtdDy0DHUwO
MJ5ux79o1lgOiu4rCOSFgwSVb6iAocCIpsK8UTJGuUa7qYuVq3vo6jumtdbVPo+Ad/FEzoeOJpiy
c15pTnujlOMEYJXxqdHugZu6PFULjykEwD2MXYRk+Lw/38PQQLbj1OkCICvcaK/3ThLUW+OaAPmu
pH4UrK1pZfrMp7czYqJrAIU7A0XleY6qdlFiZgUGBc2Gn9M5/5Ciz4Ta7E12W7+KoLypP6Dkwm7t
Qxsd1kncZ+hX1L9OfsAst6xLUYumxA8wboUfb8cdmkLs2b5DuTsgm/ap2+S38a39sKaReL6bT+NO
X/vomB47mytljrgxWHeJ/QtaSh7MHdxWXfVsPL9/TkPNboRUBaVWn4Zo3tsb1RWbAi+qT/JAP3vX
2LdP5X18yz6lp2HlwDrfe6dxZ5lX0xRwJIDTjiNMeP6xNx7Lrjyu4I4WqiunUabRH00k1NwgmlYj
Cq+dHnm5AyDeZ/sufqpvyQHgnM+1Vtd5AjbRUHBkTdp12IfzzDiOiozoKVpduNIV9O2F10nX4xXf
pBvu5U+y8VCzw+TzGgd/nJTPQs/uAFka4PJnoLNXq8zrddsh0svlU+Dso6l4k+qAgQNbuAA9QmFY
ZTaYSqj09Z4tbkNBfTr+aaEPQUC9xsPGQl/0rHLKQbnNhAbOWkZhA6fBKWPQkye4Ga0l/2e7DIHw
wEC/B3VFNGFnS58nLI4hU5E4Vjkaj60qVA3UclV6s7Ik/G1wsWYcsDR9SPZkKKNBlwaH9elqBOMc
/lONBns0GNUpUBqkkNXPk1X64/ShT85NDAwJ3vcNirLFPKcEYZeZ/Yg4hfZSoCki5Y1f1uzWqkvP
rKXbtgVB1k7MpzQK93ENkU8mwyzl8lo5a/riVX7yK2bLURkiTQJLF9OrPVQJzMdu1fveU7xqY3vF
4MbWDs+fVjjSLx3Cz3jlZV7vT1yGtX1xfo/Mfsn8GA9jSdQmfonUuMkVoc9FFgy+6VYb02vGnVK6
VTbpJIo3/S0Cd+xvMMfO7ufZT5id6NKYymEu4ycM940XwYoeotPSW+33KEWmHv1FrnTjDxU0p/kH
R56AHj9phhuzUStVSDPDxD4qstCt8t/WiDbOsPKVl8Z1HGQ2rlhRmFyHCAIBchAkC7+Q13bNYggM
AhJEYCGduRcLSwkhuSMSxxbU9HPJioDOj8qVq2LpMCCo+WPDA1uJkt/p3gxlgMnzbEicsJQ2lhWM
PHQ07QUGSP9kxo4CzbYFwB2DUZIeM2ZpjhXdS0DNX955S3fQpFwxAX/AGoJi4OlY0koyoqTBjBlw
KlO8+DW70mtHCUwUhBxkbl5ljkHv/x1I7Fldalp04OBPWtz69KQ9DZ0ptoRkosPHInWNQ44bwxan
gBSgCC3tiQZDBpCIxbYz6j/liUz1MBllWhu9iwm5OssoRmYkTAGp0GmjpELFlAYsxqa2NP6wMr9n
eSkigeUA8MzUjTpTn6Am7E0tCY4XkzvKi+SAEXYtucomerKukRx+Gf6A6VXhZ+q0h36t+H2eik/N
IiBzQXyFA8XZ64jZgAB3dZWgfxNuxs4tQHtVb7OX8Hb0AcXcGonDXi8P+XwPnoSct/haFhk5axDS
jiAMUX5F7cpTbCnApICKygQsnZA7na4bcNzUCJLCOKJl2ndBybsBZohhKa9J4C0FAisGniegRqBk
PNt+ed7GEBKKsEq07KkUCnXYACDG5ek604LDWgRA4D9RZmcvjBogpCQhSgVyhxGNDmtyd2w6nxk/
oZHqGNrvJvwdZa1TUDA0xmAl/nRanWYAp/GnWTjKe+HNm6AiMI3SHYPiK5sotjmYBTBXQNbhr1U9
zhOb03CzxKbQOoO0DCOJjcNobo1iH64pf6yFmO1uIVLVKiOEsPhm3FkfSe5fnrOlhaHpaIdMJxd6
zLNP1vbWQMIULYpUYi8ZgcAaLotf/yAGkD9A3eFePksAYdYK4gNUWxx0sA45eEhDrf6TYRyFmM0T
iyAwlrXANcAaYdNBCsbRYJe6sr6XPgakcf5nHLNnlZxlaR4mGMdQV1uFCzcVkteutRSXvggaU6gA
4D5GFjuL0hItrDuI8Dm8h5BaanfEaYi2UqhcOMtR4DUmsVh0ZnGYn+4UjVAlNaDK5UD68lot5Y8B
UkyWAhEBE45UIDM2tubnZr65vBLOSws4IQwI62sgG06AhtmBl4RkhKUr4hqAMOmSb9quigaj7iU/
TM3Xb4Une+rW6vzy179RTH9k1P6/2q+fWLZftHP//9Co3cJp/r/7tPvZ/3n8kXU/vlh9bNU+/Ud/
ObVLtvUvE6myQiDDoePtbiO9+cuqXSLyvyZ4zdRqwz9A5MBC+bdXu6JPBu9AGKBPDP4UHq7/49Su
aP9CHxfUOIL1O7Vl/sSnHbfTbEsgB56awniCQ2HUmHgXp6vV0sd+0EbTCJIufGr07JOB9eDwV1sy
b1huQxTSqDUHSMebpg93Xajf5LgF3DC2FFRXgEJNMlRb8swnFZy15V7zCZoMGy4sN6NCdlqpgnle
UsK4j0ZBYZrFxqqRRFGRos1X52ghwc/ZhXngXpiW5CcxTIZRYI8VIIvMpHfSzPgC9J07AJfd9FIY
u6VGniQ7fC/Mr1Hn2Mw1B7G6s56mIWhM+VnAniyOYUwexW7H0r2tVPgXSvxDSa1dRDXujIX2u2xv
YF7ZKvTz+8/gLvvcC2sXh6XmsBC+wGmKbMwQxG2sFkQzAX/bBO8FjgypynriRgX+pqRU0BhFapGR
J7tHspjACjVoavxG0e5VM/0x/aweRT8nVYzdONpPWVdBakCt3J4OO62wn1SWfoLrPDqWXArQK8uv
dqQfcohe/dhy2wNfD1QfWJxqkfATOFm7epx+0rZwoxHyCZwoHBbd0Nmq8g/TxI1TW/QzLxuMWktu
IVH6lGPya5lXLjPGn+CUXpU9pKaIZ3deo9dPVRm9miKPnToDnLrIkw8p1n9//z/wdfwpsfeqSwEy
1eS3Cmslj7qHaFT3QxUCgZLruxqkNbdqs5uhKyLwG26M1oLheFLrbpNAh75uGh/1LTyIwzQwqfyW
kzzb6uSBGcVNb2lwMm+VwKgj2eGp5Vfw4nLKOvwaQukq4kXqwwH3zmI/sYBHp871J3ts35Qc6h5Z
DiuuRDzXKRyS6+QdmPPezaHe5mhEfFoEIVu0q4VNa0fNQ6/MKnDzSf8QZUJ2gwaMiRsbc+dA/2wX
D1ulsqWNoomdJqlorITZbrLvPYQWg1g0RMgcVqmlM6R1fjPkmLBQ0u/q8aDCMd6BjmrtxlL0IACw
EMYIaQXG92SQO0fm5Wc2rfvUBAFExLodMNaajpU+mAkseDoYR+dEh7SvAVuZakIfUA6JTz2ysMci
slOMKIiT8recKBU8MKPaB2n6vTP44EVEeYd2XeHnBVO9JAPLuOw6/Y5x7VEeil1dogNYJmPiZ6Ny
Z8j9XTPQ2sX3UNy2Jlc1zN1dyiOYVsswASf2vcErw4dHcuqa4hWvo9e+gXcQPOruk/IrgSX3LZV8
UmxVmX7hti08po+7hifvPbXxyG3DXQxpB8jd5jtFDx/6gfzMrQye2ymWcEzcwoLiGM3LHYQpoRlU
+xXNVA+NZraDPXykUHFthe9yIe6BsKaPpiKGa14CjgCt6fIK3712SW9IGx5FsMic0MFAnuy7scoP
Raft4pjp+zCM6fUkVYCvrkPTOEtdOCc/FTiJoL70BpEptrVt9O8ggfYlYtEFEmco+wvu0YhEz6Ix
QGagupfrVoTXZQfzZx3Eb6MYN1bT8S2rciwyIw2IGEHoSth7A9dlr434Uw/Tgn1eYTWkpltPH8SI
VeuxkEuk55ZxKKPJ2rl7NDtWenInXnkafljaBh6/tzH8hF0i4dBtGCzmrJG9F+k1SfqPwcjeyQBm
chV5ctw3qDQNARrIk0P9iHITdE1tET6pPQt6FnqEBONkVTQ8axXgDiAjfQJR1XlwdzN9O4mUgLTU
BYhgp9sydUK7t52q6oG9jnXDBR5yq9n1A0i48IruQskBVROkioRsW0BnPCGNtm+HUFrT++q+sDrL
axQLctz5l9zBTrtQqqfGzvC3Ab1Ceaft9bB4Tjpw5xW7ubfju0g2gC5FH81jWt7t2uhXZ6L3EmaB
PmR+Z2g3XI0bPDL03xKHV6mSSxBpaOMgzcZdyTU4iOeIbsOocYJT6lbxYlI1vDLjkHtpFb/zwvjg
jVF4pdFXblO2mQcazoDebXwPAFHumRSSLyXp2m2Zycxth5zexYMUOvKAcvtAWyxO3FCB9Ivl8Dr5
keLnSCoU3FGxwCKyB6ekJMaxQJhb4WkN23is0Qg9lv4FHjHRXgzZBvBg/HsqHKFRJLqjcKLz+GR7
bZfRXQ3raS3R9qKKqTOa9m+r442nZ3axN3KzcKndlRsDq0iWbwd9eKyq4qcptkJVUYJtyq1kA9Rs
0yL00zj0MtGMN/o4gdgI4zcj3gWOQtJbo4arNdKTNuC5uIrKIvSSMjrQcigCU7h1mlsYEdtn4qtU
HxohweCNpvKVTZNdJNLhkXHylvQS1Mfzjm7atg/SNlYfxkGEbtJVDIqJJntIIzmQS2p7bZjjNmxu
Blk8mwqkl2kmBX2paS70NjLXbCQkAwbfdSiPvZA+9G1g3HGhOXZdPeox66CQBkNA1O74YWjTD1Sm
im0tQ68qKtnOxKVu5H0Pu/Ixx48hvtoRuq3sPtmktt/1GUqhdvVeJ/xAaui4yY9GKQVSoxR7ofdb
LuGQa6EWiIIRCDtmfPVUm/ENOFJ3Q55cy3B5gCUifW8su/JHlW0MoSj7lgJdUEr3asw3g2R+lXKT
ut9JAtc9qR9bty9F7LNQQcN87Dn4Cp2vJ8zw9MqObgoAWRoZIJkY+AXRDy6H8W4XKntFqW5lzjxY
nOr0bijs21Spb0BHQOZixNB677XHbDLl4sS4arCRvb6NQCFrr4xQ4V5X04+UwoGsq4IuicmWlHUw
qsQfGKVXIS02maq6pdU5oHoy/WfPhbIBiEAub7q8fFBNQDVMaiqbOGl2YAS4DMAbrw7anEtBHE+y
mHz0RBcdIrN7TXU6erVC3sZa653yoeYVLuFJa1sdoExRQLNZcKCCCkKewbFDZxdXMURAPUtEftN1
h0odUNXa23I9OollUBfu8s2uDAU0NyJKAwiJVl6nMuFaXJc8FkHOws7f1aanTtZARIWWMtDnEMXY
Dm0F9RGD+/0QB5DKsH4X8tbktHEJiEN3wgxlJ0Ta6MVplHh1B7H1XDLlKyOxtm34DI5cf8hRCwIz
71okVOwUqxqcRgvU1v5KEnymqMWpYtz05fAUFTpxIex0iDv5txyHeFnFjWMUSbgPC2rc5r1y0ybj
DhvtoS3D3wnrXqWcvY9gn/PEeOghawG3pgIYlUz9Gg1lKyE588IaKYdR/7LjEJ5kNYcxcs98Rdc9
WF3HuAfhVdEqDP4GCXOIPjwAAJN7kiI5MS4nEeefxO5wsmux2FR6B8/66sCs+FVk8K+ROcGhXv5f
6s5jOXIkS9evMjZ7tEELs+lZQIRmUDPFBkYymVAOLR1Pfz+wunuqcuZ2TS/u4ppV0bKsIoMRgMP9
nPMrF3RQBEvH9+93hWnOYaIY300h3jv1qfOmQ6zPPzSXct2Na6CTGUtxVXt0pHWXpuVTXpr7Scem
BNFIyoPcJ+y25WE2n5MK/pxRloCSZZcHeQfUmyskomQdC6IzIlxXds2w3hSJ/uEVL1N9rhcnbGzd
9hWFlV+YbuSZvGGMPX+eNmmYlHUSVXo++UovrqXdvpSi8lde7XuJ+2W8bcbsm6NUNbG87uO65G+m
W1zm2Dl44kr4yy3Wp9kx/W7Z3VVxp9uxdK5TU7tHRiTPnSuOYq19odSl3yejeahiPnwS/3Ti4aFT
h0PdUFpB/fT8vk3LUynUG2e0p+uiLTOu63Vz0obWCnNtumjpRMLM2l50MRanorVfNZGSHGV14WiL
+6mcu6cYr9+9arG5Wnbz1burnC4+Ja6zLZxF8hbKfur6l6ZP7ZsFr38fOYK6L9JvfUJ6gGFif9Z5
enFSpu5sp+P95Og7Ek3dcOEeB1lPhdUAeYnCfYpNugCyx7ygp+/weqoqnjFGn4jlY+TUQh5GrzyX
kn6OBy0PzNn4UkM93noFfc7ywDXku5ng8B6zxVgpXZabLNTsifqmJSm3reRhEAhO5mV2wwJnFY7G
JIpJVg1KR5mCUjGe2ljByMG1wzhZ1KAcSi/ioXmuDb3am/VwNWNAwq6tQSiNKTC34o8F34fm4HAO
zs4ObkTuTw3Di8w+qSJNQ32ERxzrYA32dJtiRMxBmy18sfRgmp1HcUX+ewehemu4ck0nUiGldFIH
96kgCAtM1JpgeXpnqtQP9wpoL5XEDFXZvi7py+dry4XXfV6JqR1Iwa12mZK9EZD8ba7nc5NmmMHQ
1tkNR7gTP4ie9vDz70xC4T7w2tK2cCaQJWdba/tNUixXVVmCDAPeUztb7031gOXZet9p8cnC5P6U
acHgTmmwEnl31gZFUr3oamRrxZuVmWNQyWmM0qnXdsNsyvM44ECytQRxmwwPeFpcJ1UaUaya8P1d
5U4sZhmJJu32yngDjVcPeqyTuHk4W1Wuez+X5qX0uAkqbA8se15NpZxuV8UKdWswnptJ9b2hCdRC
yJuxGqJ2qnmrodLCkcpWTZR3+oXWH6R4++w3R9c5rltT5ek//3Hdbeli74t0etDSgxxU9eiYrJlp
7Iao0+CAOF762HQybFo5n3rZ4uFUFfSh+zEdl6u0Tihv1mM+1g/LJvp2u5uZ0qEavIsluhtjpnXP
q5J2J47tADPV+tQ5+rEbeU6kFjs70XZ2aE0Zh+lsyGs9F/QYHu4zq50khyQOHW0ZeEqSr7ZU45OD
ofwaKwwI5BTY+XpaVjbMRnWPXsbFSeR9bNEhx1FF92WY9lF0+QgRYolSkb9l/cLTmz4IRhY1udNJ
Ut/Uev9jzn9ow0yO3DY6mXT91pqd73XJkqF560MJJXGwfVnTunNuT0GjsnR6m48Qz2oZtLYSZmuy
y5UhzOqMJHAudZnwqG/X2VXH1i/aqQt67kWYxktxSQqTVzpEUKW3lGhPTDgZTKTKk6D7YOxyXatN
kjbjrNCRX0XxbfMjd696PibB8FKNr7EGoRBLkTsLQNmnPTA4q+Ina9xO7m2HyDX+S9c9n8zDHdds
JJjPfcoz+0qSUhcvN5+PA6YTeTD2sDJ7+6i3nKBZi8dCxdY0LgRvYiXS+5RARqlawfa9tmvt8lq0
cu/KZPpz13r7YmF64pbmFAg3fU+X+jjGDpibpn9R8xGtjWle5apNQepYx7I6ArB+ERQu2+Lc1qWq
800HIsDz4lAl1W7bEJV8vSZFvmvrbN0lMU2GThdoJcyOrInJ0vZWcTLcKCXPmKoWbyoFzm8fJ15t
2pBtV2K800xKVG5FEjssA4sqUKS7hGKY0FBahr84dGG5yXSo2TaEbsU2jKqjq/JgGtmyx1K8SUfh
zOnXg9vSc29Uijp114OSsBc28mup1ST88DUUg61ON7+2OXnOqmDP/bwd5vaZq+zJHI3X1uVjbTei
7e0nbVYCu0iittaw3tWEQegNPpOO8/VzZJaXvN3n9ZXbxGydTQZXZrErh/G6WMtDLhJflOXJLMyo
yr94bfFqrN29yBYR6ra+HoS7JGHtrU5kzXh1ziSHs4VRrajFZJMy0WODrWxcVBaxvRAH0HvKE5YK
v22Qnxv3QrwsY7p322EYhOFnBvFvu/2fR8Bikw/vJdbu86XwETnB3P6OcvRg6r1zlAZEAyWei5OJ
JUhQq3ns4zDVhoVZJQe2855zmbnk9pgsKfkodWcFZsrIzHRC2zi2bLV+ZU192C3ekxpPr03TPxcN
59DvBsB3vyFi/1aN5V2dVUP/13//VbG1kQrAUfF239ISGOEyC/49UGZ3Tt8ksWntFJNVg3R+Hsuz
U+BlEUeowgO7Gt4zFpy5ONc05+n6HBqKJn7aPplSNZtJw9dtE9juLWKzH+5wquVpqdq7NreIZeN0
HFmVjRJt40yvUaHi8+RbiXnNDf1Bj/1//pV+ATR++0YoT/E32EzQf01sM4nD9gZ4tbttJlzOJfU7
kzErexscjdii8atdMEycdef4z3/vJ6P7d5jj5y9GN+xszIMtdusXAE2vqkzSBHEpu3ZXxwlbgnXd
xsBDrkTKYF/RxX/uIs3qXbXtyB/H3C/X7A0OMA2/982gfJDq2c76l3QkmUcvP8ytuBl5mtMkIz+y
Dkc+OLb/b1vNIFsOmdr+E7+BX7MYPr/Ill9pISdiav9JKvwdeGrkpqqmkhitWefB2z759ozPxXLf
bzhN/tZM3S1r/thmPL5OwRbWUnfYMmOwR+lhsjtkfKyesa6zdLu8vm5bfMEOPBrMfrdNTmrvq8WZ
WdeQQCR/wfh7IWSa7KZbHdMb7qOsiKvm8m33MqV2+bxl/xIQ9FSX/PMffwBz/vM//oAC/e+wov1H
fX0tP/pf3+oP79z/5+f/Tj7q8HV4/cN/YIefDfJ+/Ojkw0c/iuHzU/ztlf/b//lvH5/v8iSbj7/+
+zvn8rC9G+KT6veIjwFs8n+HiTgLhtf/9vrfECJPBwUyoVyomxMhcRAs8t8AItf9C5mWmxUc5JBP
OfQ/8CHd/QvwOHp6JL6wJkGJ/oEP6TaAE654REVtSgWYgf8KQEQmKNvVfz2DyoaVEiqDEPWP21gS
VyRDDpZ+KJKWrGyAiamg2G3LA7be3WkqF7XHq6nrS2yMDRchBmZQ0s+wQhmeM+EWL26qkvyF+Yz1
c8gW/SWWZaFhPm+MfVCNs/WG2d0kAgRM0yz8lbe1wlQV3rdFa9Lvs97ZD5K43Jt6LLobsyu9/M7T
RLIV/sCfgWaMGgnBo5L8LDod4digQeS6KJsBL4R7B/MSVchB850U+wqwmoyTYBXYIuJLo8fyYFSW
PUKnkHEWuqKYbXaORYsvHa1jHTlZmj1zoliR0pEsGimrzKuASm1gzFd6JB6W2jyofopyrQ/RwvYH
klTsPVhadZNqi/g+2Yk84YLsXeCBZodSrjjOjoyKUl/L7PqNoAXvtu3WeZ+kjO5gb+X0MoNb9GHr
lAYtz6BD1sY1uv4omRtd1trrQsfE72MvMqU+VKrhfe8rpf+oDDu5sXPduSa14T04RL48x5Nu0v7M
5uCbRk4x0OB6e7ta7byChmTT3rAVLyzdqf0yCNU6tSLvmFYIO38Q9dp+r8ZlfCgLc3lSk82zj9rP
2c2W3b7ZaWP/ME0x7txGcwESPGAHqWJR6koVO8ZkmvO7dbCyzEfc1VKWCjOE3aRePaZ8rV8VnnE0
TYwO6S0InfBHu7PedTs360DmKXantlGHNQ4uB3Ouk0OaezLqV007Ova2wTe9UpG8Aap3KdShOjmx
Q3thwePDT9yaDSYKrRvPYV3ZpB8k2bRkFxpOsYSqIgii8xagxXIxrZ+F7EomRO2s6iTd6DFQmmkP
XwYVi6gDY5pYBkksUJ6taWvcckSZuCGUk1SiDnHE6yAgj/mWlRsZuJKcz1VaajceirnMdxxrOTkr
2Itvxg0eb26SCWdnNo7ybeWyPGWerax7fEFUeMn10p80RUtQtK4OMx6J/mkgti7XhqC3SgNn2VZP
swjLmeqS5I7+MBVNw4CgSyHxQy1jJRO+qd7AjBP3wsqch0zvXQUKbDJxdgAAn4gtH4+tHo/NMRla
xh+pmh1bqaxYJunpR4noFlzTSab3bnTmLwZOjRMUjMyK5kqm+E96w/Q1NsaFrMsa3PpryYvt/VTV
VuPbaj28Ylmra2GqSdeJyHhccKSN4+62hTeVgKhqCQ4LaaMXe8UZl/dRccSRiB+TkACIWneuWMej
XhUgoGnNuNFXmzj5phtWfbvqmnJvWhM6r7ksIAEuiRnpJLLcNDbNtz/mwCA+NeJ48KrZOE6TRf6i
1s1QFY1E+46hXz0EM5UBkQ4YdLVB1apGlFa6vEzFAu1ENONw46pOQwZRqgGHlIOGvF6OuEZpU5OE
yRRXR4NRxt0gcnkT260uAvS6xmY/GhcPnjO0SeAss3l2y3JYdppRWpeceFTgLku4u3at5F2aQ6UJ
cDuqv3tLiveD3o7lva1k9j7Bg/AyzRCJPRVXXY2xj+fnlZud+8VwrqorMzAAfZpCYuZhW2exfKh7
/VlPbga3j7/WVtw/Ny7P51TaC9vhUhBOEy/zx/+TI/7/o8MbXvs/O72v2ftr95qMr78/8D//zt85
HvpfqE0xR+csVqFT2BTQf+N4bPQPuBEcwzQDeGluxNm/czysv5AW6SHRJAueKM5NLNDX45D+9d81
9S+o4jA+gERkwmFEp/z30uVvHQhVDwUVpcz/0JH8KpzcGJ3YzmF77/EB4O/+cpQ7QtU9U7Q96Iy9
N5sunDxo4rGDchEBUCbPccmIK9vEm+Q0tXeatlxmF5AGLx/SO+ZvmVMdp9U6MYg7i7K+SsNjhjeW
T/HY/6u9BmwYFc9iKqLNePdXtTHuiI0FjtHtZge5ezkAOBd7o7przeR2bq29ud4xLDz87n7+D1dI
+4VjzBXi3lGGEeuLvw52jX8sdgomEXJmeLvTichRtDoUyhjUxiWZZCAK+9QPY6T334GQwqY46eNN
IYxH92gbhJqsWTSoPI+aXf1ZBLj2x+KLj7V9LhaUSuwnPne/UskYD1udHPlcthbv5JhEZaJcq8wH
4YiWCXgqm46KxeTENf9Enfe5KP6r7vvtVyMuJOWElcjPX3ovq6k7Nh/Z7XrBVKwZjmrM7j1lt6Or
ikDGqenHYxnJJsaXA9OHNh7aMDPzvbWUTJPm9MOVC8UTp1vR9feubG/zeX7QFvloqOu3+mO1xufJ
7m9yDMuMJLsrezyBkdU8GRSWnXQDBWSwstXA6zM0ANrZ1lnBeR6o5RhZ2bhXvedM62DxpYE9xoyi
m3BanWdXWnvmHoE7aT4R2LemuZ7xgtszjNg3CpY0tfXMX39o3CBe23MPxk/IHByjvjnKFP8D2NAH
1LzB6tS8gzpfpN3dasn4wId7MYfhaOvx0Rrkit+hfE96zP6mpt2NngTBnBj3N+mG2Xz/kzVq/7fF
QN4mfC+0+JsjL5OFPy7SnBQ5TXgJNAoK4+IoUmhBD910tpJIy/YKpWEcEkEsdAZEvjf6/XOaBvLF
Jp7Gi4zhZKpBMjBbgBCgreFaPIH91iDcr5wz8kvm+lTr4xIQC9xpEb2xFkd5zQA+9Mxb74TgWJT3
JY3/uhe5EZg58xtQ+aRto7wSkd7slvIr9LAsS3x1jjpqAnlLynppB0qWAJg9FtkNiQSTdauW7/2I
AT8t+vYbu3k3KEGv70R1bEqSH3Z04aZzjL2TN+xkddHzSKo7Ue4ZaSrMeMq9DU40h0t+SOu70T0u
+ZFhlqLed7DD0uNY31ZVuKp7b4niLvL6Xdyy8YVmvGMEZYN2u09NdhLGXu9OKlFcJbmGAtbRrm5P
zYShVtDjlck6c7LDwvdpkoM0zyTiKPGD5uzj7H6ZA9zg1HbfZrcsuqy56iJavIdu/Qr4v6SPSXZc
uUoTbAAg4QF4fm0uS60Hm/ofqbPvZCdtvle9XTFdJQjPtDNMZpJB/yNtgvFPY1d+JZBzCLB8Np01
TESOKJUz7/dzqSUBQcCZpdip1rnwvjjzo0fB4hJxCGEgMxTfhn8GJRbP1RuAeUgKepDp6w1j0odU
KtRgxX5qldCW7DsLVDOTue7wjMrWV5bHSpnCpdV3GpjRtiP2U6DNX2htA2F/tJMV0OMevPGuLRMI
Z3VQ1Gooe+NQQzohVYI2TIkwXw0W8aE2JM0NeeSJD6cd/NIdiAYqwhgQMJ33EoxuEkzPh1D0O6WI
Jn1fdk9WfCdkqJoHhVagSu7z4W2t96p61av7pXxUnDtP7Bb3oIsbSH1NEo0dZLmQyMohSf1R3Kao
Ap2FBhRHZC2AwR/qlb5DNUhvd2d41ym+c+H8WIdS3K/tszo8mvKLWdx20N8tffYd64uRvQ/tEixe
Hs5OE0EUOtU2xBM1ajPrkCo9VI6vS4k0Lf4z069t3vC7Np3t+tOLifYdKiS2r9YvZ3wGVyO1nLLc
tcr6upR9FzmN7kRZRX0aVyDXUBzFycwU1l+pQjnoxnCJWcQqDH5Nyoue1vfqsNx4o/cGO6v1IdT9
jC19PNjGeLL6+F1M8cXS6y4wOvw4bOd9ziY3EkTa7Ye0hwxk0K7R0Fe5TPZjpb0prhLCI0j/ZJpG
kfTreU1NxfyD8giStcGx/ctaztmazSzzsp07iJYDYku9UAABO2VIw54JAOD9D4b5dD6TCniw1GxW
8bhbgDM2l9rTtORluNZs/Y3FfLWAy9Gab0qq3aj9fPFi542UzC5wmAj4ZKWOcBsHf1CKY5o4d4wY
HNKLFl9UytHLab08Y9035CgALnhRX7g7qX+rEtPZW3Y9RAW2qXZV8kQpZSByk6asPNDaRVbbX1Ce
C0qtairxN0+Uw+TVB9gvT2tPEKFrtdHUrEqwMEIMPBO0jCeqIFlmp8FKDNSaPVuNsaZMyvKSAppF
ouyueQFC40xPallEuV7EflNAy0vhnFUtLxkqAxChjdG5w1k59u1z5nbnep0UQDGWpmJ1cUgCuXLt
zEMBMv9W63IMlb5xw1LQ0HpakT5u7DxdUfWT2xCXCJNJnD/ZVW6mWU8yW/hMo1KdHR14FDKBrrr5
g5VD6pBdemF8BbqR6XexsPQ73AGe7cQuDhjbNxeBFilySqCT0WwguWGj7fdKx3FtuvAMFIvLas1H
mnT7xCa0s1fTvafRGu/mUb6MmnGp1rmDIwOGI+x1iESbeFFjqLeJ0aZBydNx73T9F6MECVmM8TrM
+Jc1bT08OGs7BHo6ePu2TfdVkRd4wKvPaCu0t1j21oU75CdOMgKUHOiBuyN6IqCoDdr7/NMy6pAz
MmJOlZykb3vIPqolH3dKHatv0DjkUcSjCjRkZTu90MxLDh7OOoL7lo95UDRZt0sT9OuOPreXNtZe
XG7GDuCLA6NOX6UrjRsJNWwnxlRGg4XL8OCa2JV50Bu98rkj9upkdnMeGFVHambn/YjbCZSgq+sd
mz8mxd5egxNlFwRtlcAmZdrHJ61/pIjbd4Xe8Ywbum8t6QnYsed2CU5f620VpumvZX4whvTZVKWk
z6fQq2T1YE3FFDp1ZvuF03l7YzbgT1vJEdPPBd8ejoTSq+9BOJhuCe9qWAm8XHWIEnhsPhmVsADV
0tsrBLHttlJySqsQnswYVvHS+Et8by5MsnTOAbDxL/AzjpVqiRDi3sucQNJyFaMKOsuOJmU4p652
mQXnZwy1My/iARluS86tdavUThNUST8jMIcbiboIi8T8w3HHOWjivA2ZHOzy5oOOvIXEDctEL7pD
pmVtqAvtJyxebZ9P44XpH2WFWNaop/uHUzt3p6y2upNY9DtdDBlnFJAPU93ybPXGlufDRGdtiuR2
cSBzp03NaaZbVPJq+YZbe3f20nU5iYJJTREr5WNd72c6xas3sf0UXcojaZZWYGfyx2LmxRED0Mln
WzjVk3ou6lWD+eORTCKd+7hWXkoYHb6hTAWYIUGmOYdnFU/1Po6nBwB4J9JKJoyUPXa9k0Z2TLp1
3celJ3fJyJFRznjLGHqO11g/7DImcn7aAjJ0XbHsDQBC8gvyQ11OLQT79otrKfGJ1Nwz+7UWIYDg
oerLsEoEx6bxlK9sP3H7ZSqIim6Sm7z+MIvUioj/+8bwTT3UTEygmI6JWQYklcLx7YwXqEgWxfSS
7nlK5c4qxnw/Dw/44Nh75igGTxZA6bCKBS4uqGsSY3ZOhpIZzD1MJwtpepU3TagpO2sdmlNLyPUO
T8wwV8bMb4bGCkQ8TyGDZ6UsxCnNVW6TlkNTbPBtoacI85ahgFDhc7QSYgcTZuxvlqA1mnVv9lgR
pmrXBbJlBuyNQ+Zb/Zks4ibUWzmFKqAeLHOY4mmHbQJs6B+MoO7VZHjyJpBIzRks9nGq0dzujjUE
Y9NTvslpKMKlokTv5p4qOWUraY45ZHHeAVh5xPx1mj3g/Ex5rtJneMw4UMyLGzkM7Ni2mSynVcfM
SzNA7ok1mAbEsjmC0aEjgbNMYbgX6T5ZxmdKEuzPFpzTFZNIp3hoanBSEv+sdYwIowWiN2t5mCvn
bBAokGBs5K8rg/RR6vceARnKWpt+vrAlY65zxJiPbU13AFtN/XEZ569CSuvgeErUzH18VMCmicuj
sOqqY2/gvZ9XPQrCQXtiUL1TIfSwNn9YMlHCHqqMasdxRC+E55DZfZOrt+yYWV6d5UFJ03eETvvY
onRM7ZmOQqGFnOE3h1yyQzfYDqxUMUaic+gcMzgNSeFMYVkT/9KXN0Wpx2dBva12akKlrWZRA+Nq
53BoeHOshwIuQiqaKlhWH/KCjvHCBXo/4LrbImzo0NlnfYBiDVStLKxo1J/L2RuOU2l2O8Nt9lUy
VPCMhviYTpN9AwE67lXjxkxigzBLzQqdBQHdnBjj3ub8pfEkL9WG116vUABhUacMy/euSfzxxIgh
VmfvYGQaNdqHqgnlMVdoHgSXFddv5VTQL94KiAy3JCrYZymyc+4i2VHa5bgIVzvF3aqdynzVAgQC
cyAmLT0P7g9Pmht9ZI3Pww+bGuSiGPV4+fwTdXa+pspdb2Wko6mDw64fGcJTmXs2+clq4pM3qU00
SVtG+GY+xMx5z1WtPjFFV4+i7pzr54+CcvWawFjZaVoPT4dBNzMWa1sqA0Fs24/PP33+aHP5tACU
gqG8tGY/ibCq5U+4MZoKvVC1o6ET+nnukjX0WheyTFFAkFKrzqcOOjAtdo+xzLNLBXPLW8wrXF09
NCvphm7txEHf6OoOozm2M1mVJ6glbLfTGp/WuMW/tS2Lo0caCtFqxLmC+exIIcNfCa3C7OccuTfp
9kOo/V4vkvqSlt2mx06mvT23uQM/7IznBR2pV5P/muTdLV/0Ns6hWE7J4AVKB1W8N6314Eh4Y1OZ
3wtz7CLIO95jNSTKjdOk5xwu2KLWxevo2XEAN9DBZcbqDvmsZWHH45m5s3iqih4Qx2unb27S3GtG
E7lLpd/VSeWeZ0+c3WQTRqjt/F1Npu4+SaGjaEiTb6asGK7sRrCroQ8UgDb3YD0DzBbEW3ZTzSdj
dN4E1+CmaeE+LQpbNfoGRFF5cioruTATs34sfTofvLpbbx0yTfxBrzdz9IyRfeG058KIA3QKBdWS
4Py2hHfpY5pMRYFkvzhgN9ZazddVKjhnzOvFacw4TAXEs6Jbr6U0u1OS6st5GQq0Ylp3X1jexW0d
yq9ZeSvVcsWUMnFvyqZ3bgpHrQ55bnwf5TdrdeFN42x+npvmzEUyHzoF+m2lAdHl2xHZj+NtYSF4
GgfJGo/XXWa1Y1jKZnocW+Opr8zAFqKNnIGJyRgn5i7nKMjSKsrWzLtWRvcg2zU5VozEKPthouV9
D+nQzF4MZ17gUXtF6E1MxyR+actI17uo7C3xpthu1ReN+KODCWm7aJPj2mUHRd6CN8pg0bT9wHqH
jq/vrb6GWeo8J570wnZRX/uMuliVX9al6qJxRNM+42JmeAc1ltcZznZkxOfZzNxwdY1dKspjpxu7
yoyJkV7mnbaBYu5MyALl5wwnDwou3oZ2kt70idozR9y6JOiGJLoA8g3wXWO7/ChwyYiqKGnX+x7p
gscIpcuBa5zadXyK7Eua9zvp1BfZtt/01Kp92I5hXa8W8JfxZZ36hnEUYp0V4+sg/uZ6033coDCp
RCUpJtGC1FK7Lkgi5slIkU8oTdRPMGBic/iJaN/qNRe7U3ffD+6b0ZH7rX9NZFEHiQsVLNaze0+l
49QS52OayTJq9SRAdHTRp85He9GFVSoPPdBfYGjzRR36wyrTKUJWcRrE9LWZa7+nwwz0Yn5pNNvi
9cNdwrXqGkJnOn18o0DtJg5FdfhGyXdioRDZpE6npaecgXlWwc91uXjYArxX4/CSgChVVXNKK+NN
bfIgWyzMhhLHl3Z7z91k5rVAQs9Qk3EO0VTsyhrFtr5kS6gk6iNI1j1A3uOKbMTPivgj60FlG7LS
UF1nUTFNl89f7cgkRY6xd5QGzZiStfBWt0+UY3igFtU3KuWLNplo+fTm5/qRGpoI1NyjiW2tE9j6
ZS2tnV2CMasMllnBvSLubYjkfimek3X5mkvzi51gwe4ONRNN9kbXDTNSq+jhPkZjod0oX6l/r0Rs
PM9Vec1znXiw+BmN8sFtZKC7RVjMS30w5vXJ0OKvmSveSaak1kA5ZFjKRzxAvxRrAvt7fYcYE4Kx
vHWz+YjzXDhCm/PLpntBYYVaR7OD0kofZ1HDN57mN1OtLmNTTac+Lo8Khb+fZz/QbN7HmnEn3Oxg
YE+E3n5FTGK+m5rQgqxYxYHw1S9Z1mNar+dV6FTKB26dPMh4/LaJhYkqA78qeVOL+GFGPICF7BvQ
8am3aMIhzR4h+Abl41IU99pcR/AIEIso1X1N8EDgqIMkN5tunInFYW3XNyHrOBi1R8+rb0xmwh4l
C4JFrN4s99zDtE/N8gjP7XZdH4RiMeHi9zVS3roupZreHdRCanRP9ntdKvdW/dLOG8dtqm4ViW4K
O4id080Xt5lYgQOiCzu7VWzzzkrSJ5i9cOdXbFpWRyf1cfHJ8LzmfYFa13weex7DpnKR+qrpWYgl
i9Raf6w4vdMS0VuVT09dmt1rmVshXBp8ioyr1m3JCrp4aexmp9uUzTpvP9FT+L1mn5vBDA0Na+5R
UN6kpv3SCvvddIclqPVhDMfiNoPYDwmjvai6kvilOr8aA45JMkGLpYcwN1bfj5NqijLJjDUrvzJV
rzAyfdN6SkvXZduQuMtLtZW7wgYo4DzdU9uOgWVJ7uO48DVMzy9gVQaNMZ+80soAhq29V9SPQpAi
0no1HFYMTUz9YdZaRuWqc5nK9EuyTC+U8z8HSDphPM18/yGJ5hmr57h8XoB8sIXNdwX/5sqchkIW
d0Q10OWb1U5N7astEMGWfXGB+Q6zvctfHVX50ADi0VxsDvjeaAcJsIQCgyPOBxYh6YBjSrmZp0ht
9LS8gNSjYKmLoF/rzicuBhY+LsyxGkAcxeleQQmcjPp1XrcMSjxH2bvkni0RHYzOnCYGm0ER4Nf/
h7wzWW5cCbLsv9QeZQAC46J6QQKcSZGapQ1MSmUCgRkIzN/Wu/6xPsxXVlVdm7Ze9+Llk5QmJUUA
EeHX7z1eJdtMdS75m9eijJgkUi3ff9/0SDT7VNVXz4Yn12fxGY6OQTNlT+Wcr21yrhsZO/4mbdSR
Gspa6/GUBXM8X3Rz0XFKi5tn3B1BsFW2mJQsqn6aJcRK17a0D6UeY52YLXo3Tfswz8OqcMvfs7K+
CpamEktCTRrMyRA7NPfdGedP1+9/NL3bMrb7s7Tkpz1cuOsPxaI/WVBH1uMEklF/SsvhlpXywXLn
kzN4X3ZJLMTICNbQ3DGGeRtnTbOOWvKAi8ORW+T5JcNt54nmF2QW1q2E8iNVh8yN3spl1yrnHFvc
0Ei1FKsl85SSn86ksLbJUWh+/dpH8jcM3ZL5zTwmmTqpukM+jJI/HnhBHtOVcJqvYeF3TMby3SRT
qydgyVrr01HaH9HVVxtH/ModJMzWcenINwkSWs3vwtikZnLQFvw7Hpd/U8oWoYhHQtQEbWN/+h6m
jhgYEoUpsjKYBuWvp8qqV40yz6JBM7s3YOKCsQMRbgWiEhsA3m/NtkItMLskJEJMyJ7SJK7VT+rm
L+SGD1K2xF1lkMn4FLHbuBN+BzUT70G/f9NG7VRrz25O5MuyqIipv3aOXnrhojtfzsB2lsmFuon8
E8OK66z8ZE5Tty5N4HOWFN9jnTS876icfqw2ttt8ytbHcGvWD1ajH6exCKUNMyDOG48yJArbiE7i
RIzUem0lv3iGAGtiBNZSDtJjVqPJ2CwLkk6Nl4orrNjHuaBAtORzx3TnqUziMKsdpEa/FZReeKX9
dF8ota1qvCwJucecFMSqbYajMSd3fW/a3KO8LADeLvK+rbmAZi56K1Ttsnf65c/olQ+5M37UWr0r
HSnXy9wMgeNyrkFG5GCCaX+OGRJgqOXJMt1zl8Oi9xq6DcxTuaZy/vZr4opmtQeaPa/wzqIIaoxz
rQd11rkdkoiEwzz9OFS27DzxY+TQzcRCHzTWa55N5oNFyRMYFv0Mt33LcmcODDm/mD0tCg8HsRVF
O2fItcAzjeeYLX+t5eOX6k0n9DGnrGeTaIndHifNTZC91W6w3GTTyOl3mSaPlt7t7+sJHBS56tIG
LaXUTIAIeOX70l8tzaVpDsqck7C3/CNpUDzxVfQaxUibOr1xzx2fs4hSF54hY6pd8RlzB6zxsEFt
0SyfvkJ8qGU9XG3VdTzuBx4C5nYOEHGdZnytevVGOhaYQqTFgTmVW22sK5a21l4tnEDCSmt3WTs+
DLV+FZ1+Bwu2xGrf6ra8G42St8r2zh71Nz2K4YmA9Nv9gkUDYqEqcZFLLcRInk7GL9dNwxatAorl
oyRgwXVykRKZXGoR0YxxiaFPemuCfF/+WP+ZB2/Yko0EEzV0h4JZ4bT3uWm5Gz+i+JeFD3FUrR00
mtVtzG7bTaoKm9hM1jRsaXls0LDGwJLxI1mvmBXSVYeh4tQGMnrV1ZnG9AXt6I4R+VORhEuFNqam
Zj+52R+cOkCkW1EEdjEwLexnGay3zN8WlYeWoyNcT2Z80LLkOa2qb73ZybR4ckp6Hk7240bNAUBb
vebGZB/JfYSjArum02+y+wS6MadDZVm/NTWT5CuaiHwlsfA7pGZEWHc5C2iOJ28FU+Mzgpqkv/2n
JuJw49fzC+SEJqv2HueRdmyQ/13ix9hSCQrS/aaHHLQjJwB5xJD1p4zGcM7UF3POT2lUaOu0/CnE
fDVdMKJ4rZhHrTrq5v6hbd2efHx1slz13Of9H5yTgTWlz30tvpMBNAdvZ7yuXHSw2TnlvXghzE2n
zU22o9dylNOu+CSNg/DQ+dTHrNxA4HTZJDa7Vn+3H7b0g0fb3OfjgKStiW+4lWcSx4Q8/C+NAiQY
DVgmOmcSfzjAQ/iTUoztC3FyXFBoPWXZVDorAqTGOmOKVNguNYZS8yOSLSO67vH7XO5zC2NnGcU3
vW0I+1VsDOMw2evS6R4BVpwyAwe6cH4GI6KQMD7tOyWk1ernxKfZzMAqL5SaQfE8EQIsdOc7ntrT
kNhfBJTHbRchvOtSvHOYYCSJ0bIe2sY6NtV2wJWHgfI+XBU9EjAYzsfeW7Zqbq9ZPz8VS42W5Mhp
nWUF7Ix223Xpn76tS5qbQxv40tmrTj/7NE8ghfhDKGIe/RklXzMJH2kjm9808E7EDJSMghbqZ+9A
zFoa62ew4lujQstuyyDSGENVcSoEFl7yyMf1SsyLJMQII0R3j0sZJSFj4wI5LOMhzSD1LcpFXOYm
XkGSWQ32BNNf6CMt0uFpzKIPhwPi2jemx1m1P/3EDmxb3duUb3HMfC6y6LjxowSXaHxmtJKD3E/w
WqAnj6WXB6LFW2dQo29QpmiKQkkJC0H6zteNLS+2v6YMfeJWKqqzJ8CimGl8s8FBYiOldBmNcJT8
UF3ZV7vqtUvsmS9Oa7AlDPQATdZLQrefdpQ+tWn0XmoYPvuKYYIsXeywebK5jx28d31OquSlQyCp
4eqJPcmQ85KxqzjVHcBsdT0sQxWHLNgaPAn6/727STKLizwmEBPyL6etP+Jl7FhihkvXaBeW2JfS
H29TgrqT4ZOR2YuQ9VU3IyfwbUlRoc/eCoHimhjxWzvm677MnHCOl/dGn3iWNOOn79B7SIPyvhmZ
PI7edrHrA8essGlS/5ip+ilqZbyhjbPysqY/pFF9cAh37V0zIQGvm091nvjroiqvmMKv8TLXoUue
IRXFSc/rdZ31Lm1hNiBHsaHHbY6F1yKTbRhyo4+uPKd2SiY6T38ZOjNr8cidS+L9K5PWljSx6ib6
TUHYAHZ/9wKD6ehi/MA+Z/6mm0Mzy8tT6X4U2LQ39MOPc4aZovO/lID+QCtzM/jZdznT7CqMeEO+
luorD1zaRAGDxdx1mfAQGikVG8bumGyU7QVOjiddgriMhB5QPhUhbbgtadtDU3OeqKZ3Rx8ZpOy7
7/5W6swyLkhS9Hr5xzZGY4/dlBrWlD+ZTF8cRmdvZk243KfxTfZVGqhFQ3sZMEwg1HJTOhrcFxsJ
yV94xoAphTW89S26xY9l+3+ghJU2bZB5oWVRReNIxHSJQ8/bzYZx5gyV79kds3BqQe54LdvtkpM7
xRURGdeieZjdgion0YtHMqXbyhIkXSoem8F4HEESk7rH+WsmN78bg9kxD0tsMBYoJVAx6WcsA8TF
40Zc27ptD1OlPVbJ/JWa7TGz8/FoLMO9YMHxmnDv17BON30aeycpkIyWumNCpInFY6BMCXoZxbR4
ap5K+eTC6kDuEPOKdJRFsViMeN9zA+9PrH2lLTQBV/Md/H8tp/XoflhUnxX8kXBh0o/td/ratCtx
NjPv5OLsZn/wjBV5QcmSwjm0MHxoNNOXPlQPQA2Gh6EHhaL782GuHvKJQFrjcqA1rC/VpPAS2RMA
2qxaBjN9L+n0TvsqK+r02jOPBukg/8thSNdJnX4YpTPsdSwwRWd+zVgkvIGWZlaNzEQpkSNle1Vc
wBNz+m56Suqv40w16sO358oLFB1MxHpRcSKNvoxYX8jJTfxjc3Rs44bD6reYq3In9YHc4GyuZ4kw
YTc4621NrdvfEGBeILDKULruuYrks9K80BC4FUorUIZ6r6ChpO3P4rrPZVU4GBK7lyydnqqpcrh/
mBS/OO4TkcVvLzXfhWh2JCMoIpm6s8LS5pIKdbutps0Hw8XrZ+Ljowf0vDgov9E0kf5aXpI772p+
9HUkyMWTIfNSIFoNW1OTz4meQkMnTm91j10MJ8PSUjqXM5Fp7DMJ9E0Wpp3VDtWuKdybPjmhNeiY
vwkPQgHtgEmbK2HMDCmxyWCTawgnO61Xi0fQfDSy7mAsmA7HJT+QRrOO2PKmkCWJybFmNxzr2uRu
+fuhbPuFx6h6qKH9c6DLkLdU1n3U+nkoop94SORD7Q1qW6btn3pqIa5If2uS4V0ZMwY0txtXPr/p
klSntIQMubRqP6rauM6KQzMeQLTjSl5NzBJ+I6aLv3TOPurjcRt5nRl2dzYyWsSlJ5xbZfWww69i
BFmJWABmR51m9lCvJcHVsclRSMdHr4xehxz3/NjDQxWejA9dQU/fyrQH5lGNp9T3v7x4LHfgy+qN
r/TT2NKXHOzslXiH+fgii6U4+tIvQ5cJLNu0636rsSl+9Ub+sky1c2Tgdb3iB4NGioHfNE6TfkD4
mu+8Eknm3fPwwWX+s8KyMpdl+y6RIfKl1AM7t4tHj2TaYpZd4PT2EvrYmgPb2g16cujIIoVW1cDg
MexyXwxpumuYy3JPkXejzZon/6QOdj8vf/SdQLPnQ1zox4hQwWpy9Z0h8r2RMPS0w1UxdrO1qaUj
Q2vmKXDslhFUhf3Wpea0q3xWBUInI0JCY1y1iookbjZNUVsvi+rkzp+ex6mZQlLL0d7Nafirur0S
+SedO4ofu+CUYBZE12lK6KFIdW8twK3thsZbONbn+SvBJkwmRfdcpbW9m2LNfcYQ+lS1qtmWjfAO
M4eEEkfbCy1BTtaV+e7ZqX5hgT57S5qRhjqi52Oniyoq+bL5LvOZAxhNn9C23Lu9sfmk0fo4L1yO
clEsLe4bKDDraPS0BlVZ8645y6WOchgLEjHLqkvy+cI/pUsW1IM1Hrm50HppLpLZPzIcivl4Yzfg
XB1ePVmY+6y1afs5UGlw+kzDbqa6e0Y4S/FPl6SgBj9MC33aCL1Ntq6XmacitoMMW+RsDNqndZ+F
6aVe+kAMPScGQ/+G5dtY/PobAx1t+em1Vdl5WMQYxp15Dy/Uw1unMV9lUBAqchq8waKIIimtuwFu
Gj76JhahwWw1oF1uQK7NfJkH+Vh5VOFDk2A9NTocWeOMP2QaL43Wc6pVaWAmWr6DmmQ9p8AmsNrZ
j3ntlWHDrIeXsu/bXUI3IQDfDTiJq370ZHNTArRRNJs9taTUT3l6hwamzVqIqX2wyIrcEQF/XGew
XsuJKjKNt24jULnuDC135FlMNULGdt9/upxRkVGd54Zz5YsmwbEBJjEetEZma03rn3ThE3FBbtQ4
bj8wlpzzVlVccH/cy70ZFpdjQ+21SjNUXl3tFpcVArFD7iiEHW7wLj5N6SvjVopfWe9sxCJ+5snM
PqVcHtTMvb5M+XKTJTbSSVPyUXAPKxv7w8Ju8uhO/Z9Ic6CfQUbrcglhsKpATBl5u+uHxefBDDJd
qncnmd7HpheBn7IgJREE36olojOWpX7Uir92WqBv94i0ofjd5opnlZgqKtOUiNOCV21E2Vg3bSn3
9dQzhULYD06T5xvFSwN3M7OweJycOQOTOKp/1QbAkz9j54Wz7JYdqZhlJ2O8opP3S7NwHek9x8uB
UNfK69uHzNLFcY70dI2lIwpHix2jwIp34Y7CD8Yv5Q9iuPZ6Ot2HiS6VdsE6oNbYf0AWdbp7KWPQ
bxFWdduLtoQLsW83uKdKuoWksTUdC1D541ved1cMw3PtjMme/viK6J+x0gfd2BD9UWGEIQ4QM71/
s09fdLsuQ4Z0sTV0BQgUqIRPczUWx6X/IOYufR2wq+7ne78iBG3WqjzlnVhDXyGiDMsexEa06RQ5
e857vKBEGh9jhH8ApxYxPttfz8b8obweCaaPf4Te32ivPWj+wgz7yu5odfpvZr7s7IqpV8IG1ZKK
+oJktoNBBBEJpY4qVCAz5guFhggGeC6PVtGnj3NUYYg1qLb+fg2YTgT0Jv+tkUc7WL6sD/gd3gy3
6raO1zxPma+9LIabXcY2+/Eel2gpnweXiU/US54xFuus98goD7/dmRYVCZIgGq2L5hCIsOb4xEyZ
YTuY8+9SSXuLT6Nea27p35px8W+LozeYoJDKu6yct94SqbWdaf7Ng3W18suoPzR2E91yH9+Fa02X
nFtMld2AqIEhbA2SC1pgton0zMTza0RvnSKvl0RRfP77aXwxcuctbp3uOku/PptT/aYqY9vnnnh3
Um0Jkm50yGwI693Pq9UUl2eVxsPNtgpMb3BH1sNUhqISuzZKZUDbMA79ovXe1EDfuo0icdQhJQZV
UQI6K+85O/Pk91iMkrnN10uTnZshXda5pplMSEzarTlPy1X3niskotXU5O6eguiX8OZ6Pxq1dSL7
4WzmY1LyhaJpVyWLFepN/aVBMVyZh3iWlBh6ceqNyVrnRvnHj/HTGKl1AKR6p5iRqEMk4chc9wdl
LAfr/uzVrb3pfZxbPhdLiNvYjI+lzQ1mwBxdFUnxWgF7XKepfrMyV9suxECQbTt8K3elBTm76Rty
FhrqnZkuu0TClYZmSPMwn4317DKoSG9eq/QBGfVmpLySRTGPr6/fxgmhxZsyFNGMU6vexztbHpOF
qWgpAwTWcsRQAz36KjPrXLtwGjKsQ4x9KZYHgiDPSS6g3OjxryZ6yQvFWWJ6ko771ehUcrVRlSvn
UZ/jrziyacESFiCb/IZldzdq9i3XUxBlEUOr6+p17Nqwo7u8Fpn37nqQFXK8+KOT/upsRG9NmzbW
DFaDSei7XFSnxnVfhoIGTaGNt1z8ntOHmddSq0+EK+MYmQByDLvDw1JFX6OWnWdGqGMTNMu1P6gf
NrSfyCrxsU3+PqYPwqzudTmhX6E/mKvJy5405T8umrdLCUCtGgaVA2Rhw9Q9pso3EqtmQkOonVYC
hZw6YtdMrFFoEkGdDBDFtGfbyrGKuQA2M0ZXVY340w/6d9NMDVFJ69QBjtMQxDvloqhzVE5TaIRc
RMisZhvQFe5Q29Mn9D1irvmr3ZnnhbPL2tFxIst/H+B4D9//Z+7snxzar6qeUQOS7r99+j/+f0QB
EEj9L8meO5Tg3xECd5bBv/3L8//6n20mZ0KX/4AF9j//9i9/v+WfMKFl/StYcgd2q6u7ujDuqcB/
soSm/a+OK1ydwzQxQgv73n9ECS0YAgDHCegaTMzUKXj/I0oobH6eo5MbcgiTOYZr/r9ECf9OvPjP
VBhBRoEzlx1S1y1M2cZ/J3LUbQfJRjg9Zkm/3+KYATXRuYf8ji4j0YKpV1JlfCmbGmAF8h4o6GBR
Xg8RIy95rjGY6MOTxWntgaQKu+9LJS+JtbQnWafTwYOwi6JtTOZBz1LEIlg85mQxt7zoe8JATJrX
kh9IbpjlgcRzRKPYYNmO6qd7Kkx5BLhWC2Wkm3fTtXXj+cwoQYbXFkayEYM/bZPOvv39S3Z5WvGg
Z+uq+TPSoL9JjQBa0xU7o5IpepLJuZk+fTjkbujHLTKpJBGipZHYxLr+XY7Z/yVzZ+rW/5nxur+/
HoO+ECEdg5CO7tyDD/8FFJL1sIbKBmRZUQ60RCY7WhWZii6taUYXrIVNaKBph1o/fks7zi/G4Jgv
CX6IjrZx1zj5k9kZBnq8TK61p8qt2RTeMeHoTGvEQBuEC1acFhNvCN9Y9ov13MRnsy3FC4QGnPzd
UU5RGda+FG9WMl1LBJwbZhgqtamZ17xZ5v7v9/79tPCp/yu1UZY33ZaljEMMfvePdC4DbNhjnskD
sPrmOatfR6cY4R/26c6wYvlk1dCBY9qaorLVAzsWrnc1lfVbYUXZOYlx3THgqCQ1YVR7FDLiQ509
3vtF06uYUf1mLxes4b3zUhUhjozklNj5pheEpR1beRdMb+yipcVwDDlkzkYfTKB2bfrepYUIKvv+
YztfvsvGI9KJLxv3xD4i7zCtKi7utmraqtiMVjQHDf38pR6HN1sAsBzR+A5/P62i6aHtx+kmEstd
WWIqA5pW2rmxl3TtJ8XyORA+s70m415T2KotPyMWhr87Lrd/f9kFF9AldbJ96XVHxN+E6wor1FYq
OZTQHpFImwHo3SzDMe6Tj9Rqmx2oEye0szj50PSeHD9Nx8CetSzH8IvPdLTgNMzqKAsG1DPhcwyc
qdypxR4vVktQ6t5MqnvLOgOF+qjFNJyEgT5uLLa5NbsF4Q8kD34ZmNZByfAxDJJcygUyQuDqFeH/
WPs9ztlLqjd7t5mmnXQ79yzQOs+gEp9IlZpbJyJz9PcP3FL1uiAjGhjudLES/OsYNqqzn8T2aew3
dlPDlMcUcyLWEoh6UuuxyztQqko7R7A+78Y5q9r1Kv6aQEyViWDivfTpvGJO3MqO7W/G+f3IGOHN
NLoIn/fP2O6T/eRhnU4S+sHWPZ6qjylnG5vxnPiJ6w+7H/u12xRgonNxiTX/Y/Gq9iKiXD1MvftE
FZ9D2ru3J+7TotbTL5GY6qHKIVTUoj6rZjqlY9uce0MVO5/4xTppF9pFow/Y2+qtE8bLn0FvxbFy
8jc6ifpZ9P3OjNL6BK/zCWXaf8qyej8g+Zq1320JtDpQ8Rf7YY4bmkfZVzM5JI48XsTEyewzdr0n
G3/HYFcNFk0yK6bhe3scD6ty/u0u6t0mRPNkLeikKee60zD4L0CW29dUuRIslpDHdjSTbZH6T2Mj
kiezrV/whj7inAAXOtAPuf8RL2I+YgwniELgu/Y1mhgzvQ/sCsjOHsa5tq7cK0Ph3Ot0T6Gonu64
gq9rJu5ycHBunGmTjOG4OKQumB1wqdPWuCD51PdPZEOg09SHM10c99obsxkYE5XW3x8IiCQLUqSX
TcsCApABTL5eGjHHId7o0pYOjkK9J045fXrQSa64vV062JNHDNZgXtL9a11ltsSTpyX4z6/F+eDv
FL7g+xmTWF9JtnMakV6GiDCgKUqx9amHn7WhafYRaheNM7d49qGyXS1yg3//EmN7sq2UNq9xNTJ4
BY7L55Ig5f796J+vTZq+XhahX2y9ZISAVH86Qfo1c90PreoMJrs3YvfPiuwrVWEOhis4jWb/UeRV
ODreuPVbc6ZpnwpQuoVBCmDB8JVnGp77tn7MMpuaZOmLbWfH9GBjIwsqlst17HhviVMvITAcBjfl
91wZoREzcCJfu/79ox/LDy/qOEFLBoP0mrkVSkOy9S6zm4ejb71onU+L0GteBhjKDk0cq17eoaPf
UkueiwiIGfFYCoLDnCdHBZ0kseZt0rwyru0RAWnrWynxab6kiGskeEQrKmf4vEOLpu4x78nUtgAC
D03+2Q3LedLzt8qndV/63ibBl1c4iBeTufHjEjIpvausPWgmzAH/y0zbTRcZm/uPMo2UHhoLy+iG
gx6H9jCFKZ0er3bCTGc+hZkEcIIDUzP2WuxuHdvcmLlgx7LXS84Kj2Qxsg3oI35ZWdwiR4UwyFcF
ad0KFyeJP59IcbaPbD+gekDMfGA53YjWpQLi2QB0D8zgzDnnMccqTKTknCBv19ZmGeMASwdKpst+
OZ856FFLQQ2PIzoGjLlAW4ccLSI35Ny/7cDcAFMIM0+FYijDDBG4T8YT1MHj/U28vxGLq10F3te+
LyAYx8fedTAlVwTaV/Afze6j9/n1pnd7obUgX3Wh7UsNVrkZrXEDhG5TbROjDjKqUxhohEmac154
mxwTPXi1hWxCh0nW0vDfT0bYpRYtLiqmhRZ1zt+J6ShGD3cU5mgR7+tZbHptQqGxzstkPURavVeT
CvUme3ViA5NfdVbLxHWYTnQY1rSS93HEfN/BCoxmPBGDY9+Yjtqcv7aVdxmQ5zQoTv3swLal99+U
YUrq0BfVRlEbu1eTYhgpKtSm1YJNyxHJEQAheMifvGIyCbdLUcqTj+Myh/Hk+O3OEsVNirvFnkAN
UYCp2Mxwe2mcrPJx2VYmeWWjCbt82TYxHYlYhTQZVzXe2hUYvM+Ef41eZai7JfuGlW9c8kLm4Kwb
Iw8TDG+Ft7c7eVHwKrqSpDDUCHb1IHYxwegt4z3Go4iHBxO9Midz7KHGeoP32LT0kMcNwlnzlZhY
yHPv7HjFxsOv5KOxEqtC2aBVdP83fVqUvXB32dzgrFEYWy0C6AE32J+O1pj0ov2sklNdtQH7eRgF
sZOQINV+NaMIMKqt8G0EA/E0va63mg08kN8qMb1NoWlXGduvaazO958in5nEAjEGukL9aMSceLhz
cve+6sW3ngkCvW+jDE277o7VTOlsaPO2x9Tiw6TJUnMTxdrTUP80ytth39g0DSjwwgpaJbf3+1kq
IOFd90oU5hjJ5Zqb6YFXHjApkzMuOnJxkBGdOLbRaMTcUDnb+9f9FpO/R4GemvvC6RBX9XPit4e0
LzY2D3QPL8jSC6YrzQ+Q81fmBOqA/yudbuRkcfHuhcq5KD0orsk5aqdDZCdhSXNjIDjZcinv11hB
FkRPqGk85B4tMHW6X+RI5sR6ajZAhSsgOaGS7DJHPJCe+vviRtPCmzcd6mVcjXXxel8LCdJdKgoL
9Z4YZiA4qeLwXfVuccuKfteb+sc8GitzU8YV1wH7vsu51Ajnud/A8LuvZzlJkv5mgZFtF38/mMXJ
xsRkcndxXVdaZj9zaFt3FrNg8KAapC/1+/hF+kKjKa62DaE089+FvRyw+ByXmqPme+uTX1qy8/0q
dIgloM0ge9rbpamI1s9n379Tu8v3wSaAyX/2yLdV1pVMNLpzrf1io92O5QSdOrqU6MCQwl6ipgoL
Q9952Is62T+wSGALN7c4Z3mYeXBidZgIJBhwREx3eLBZMOPyS7jgGyrncbI9GZQiuiQRhochOvep
9lzhjWXkSU2OR9B8Z9fTtWhPbHrNgJsDTvBw7udzOo2PtethjwWjXkF1aomgTNbyauvDPjOMozDH
nbmIHfOLP2xCWIVJsrcLTPj0XmHikSyAgIlSf0szbJd5Iz+X3grmhYZkN3rhOM8vvnhRGL2JTR5z
H/evy5s50iJ1J5yswvJIxpsXT7pru+t5r5z3FDB9MGX9CZX7o+P+dfT6vZx3s7RwRNTEq5X3pHp5
IlUHpOBTqFsU+29dYmNtTh6csjm3jXPMjeqQOM1m9kt0J5r/SRF/FFr5omvQgZUqV3o7bG2t5rut
L8If79ZgnbN+KVZOplsBJgnMXs+ambAiDrs8ynaxu5ttGKTObOo0VN2XOsnDcra2SUbDs40xV5vM
Pehd84ZhLWhwDdBZ839z1j9FzIVgzvCn3UsCX0O9sjnWKZOnUFs+ZUoTiXdZaA5vf3b7bTb+qcHD
5JB/X4mo/kVldNKIaddzt1XFcsMomqy0cjmW9Ag9uot5fjMz/EWZYPbL6Drf4xQ9qekyWfUtlhqs
W3WNWuOxH3cS0i1jOF/8xML3mW3K1oIGoQ/vTqvjVGrqRxylRoGXKHWXUzyXv+vS/KyWd4jBr3rd
WauhbT+7Pj61if7FpImtY40EdzwCvxETNzP3uXM8xqZg85aM1+jHbauW0LD13VyJL8xGX4LLV07V
VsQTaDkmB5baIV0AsxUm0qE4Dm7zrnMT4opueBwvSdM+TdL/cJy0WzVaeZA/TZUc29relPVEHRb4
LWV2JV6zkuedkUjmmF60Cuqw9yjm/PzXtpKkP+T9D30b/UHHYww3m2uVXm28F9OIcYf1sOJ4phgS
kfo9hxTjMOnPtq5uqTF/o0M+YF59tFn/RnfZE0u9P51y0V844wbMLgx8o/sRklKqMF79+5gerfPo
Hl4Izb0pf2V3HB4IgE4G17qyPxgpEAOFMtPpTab1e+MNj9wzr11Vf9Djuw70SJsq/6HvfLG0mOQq
0RuHB79khx9Kqmkrmx4oI3YS7LiWHs3o05idT0Jvh3apfkal0cqPlktmzPa6YYBK28jdMiYX+nOy
th5oH9DYbLQf2OkoSz+dgCzTZ4a2noFOtLn+q2p7lOQOd8BY+Xgy1TYXyzPgudVcJ6cuYjEz4nMf
iy0Hx8k4ZPTckI5KTCP+2eqhiEhf28l5W2mjHsSZ+JZufpBos5ZDIicb3E3c4ffv++yYm9phMbHp
VZBnoCGw0lKA/W/Czmu3YiTJtl9EgN680h3v5V8IWXrv+fV3sZ6m6w56gIbQ6q6SqEMyMyNi77U3
FeNnQqjcrlNFpzLQd/amhI6FtrrAkcAWQWS36hYyK6+/9boQrSOyxMS5tq26YgBgM+F20/0OS3JX
Ll6Xmu+zorga1q66LvepZHxaApBkVXOZIro1x63GMHet5GGL8pehP5Ss+oM0e1LVbZJkcq2hew5V
6ThMNe6e4SYU6CSUq5R37L0fRkjUWUD2jnjK66HY6jkWSeCATNmbUzyZpxodnNtLNY5Ki61MsIbN
NFWHoWDpXMQahLWYTV6dA243yF+bVP4no8aYoST0Jlg7fT2sH+zsjBHbXHHGSf9OLUwoAWR3O+Vg
AhIACYqyKVD2MHMWKe11XrQIec8c6rXNRW9AiJKraNyaYlPOkCab6TZNIcf2tP+Yioc64PYwpUsp
mlvc45jJRoQdS/+9kONVRuWOFsetM+DCULwjAYkdY5CeB6n9MnNehACsd8KgAXXqAQMcu8xdnqt9
CHlr0WjHnEiUGGyDm1VjcpCE5K/VwKGBG/hAY2MrVPtqPToqOixWzCPQEJgVxk3O6y1P4kErwnsP
YF4ie6Jpm0MUytjuY78WYk4E4i6XkTT1L0OvuUuQHq3R2FS58VqHhUcR7kfKaJfyc1lZ+y4NXA37
sZR9MZbG/V+doCYgGdECFJ3SjlQVv+NYbEPp8CtAH6ry3IS51zL2XEgjGxtXSWPPwrtakLmWRwPJ
NpMrMctq9emRAeCYZJYfuqdvUOKYJFBWie1BwhKxgS4zbVPQrE4MhL1nXttZEfo1ZM3FqF4GmjHg
oaR3itiH2efDsbO4hXVBQ0AI/Xk27gPiGUkjqUlIjvqyusJqzm7tZjymE1yWOtKezUmyW6x86ZAj
sVnZ7JXMVnOns8Y2K9ulEF6kVd5p6o9QKC80d/0k7jaA7E7GkG0mBTtC8Key7+czmBcqjHrZ8+p2
Tl0UZ5EMngl3JMjILU56V531G1lfflk1XsIBENL9X1EFfoMhmHOn2HyWgvkySaLf5sG+Lttf1MOe
OKCgt1aObcg+pu8LUgkwMASktQH3LtbqSxTgfJQbtU93k8oAUU6ejGjE6k3MlgyyE6QOE/aqir8F
vUQGh+ULa14WIRPN01XLHV4szqYiltSqjzZBJm5QN/txkL1Utzb+GivC2X6NZoBjwFKhKVvNqrYd
7M91oXkHGr8dRdnrNQ3SxnLCnLMbTcQlcrWiIBqB5jywyU1i6VBDRWaL8sIAn1bfaIRfDF6ZqPWK
V7bdHwkWODCQjSrmK1JYvq92WhBj55OuQooAn5QUkOBMMek7ODPny7QlEmRqccFaG1zbf2l10tfd
KHBMo9rgi39Bo4YpxjyIkJSSUbb7ILqoXeWlyr3q9Y3MMAWkzFlZhkOziPSDS1+NRHDvuC104RBk
sj+U3VUz0udyLo90JK+miZZk5IUTo+MisjLK1Wb17HTDd9yTEDMF/hLCTa2wJfQJzZw1OjD9GvCL
N0RpECS3bWCYLkR4ZVV2aqXG05m7ZQWrtlTBNCvlV4EgADXlAG1Vxygzh620lF/DWk4Opjthj2hJ
MguS0f0krOEY6TqshzADLUg/JNNQQ4UiOME0WBw1D96DYPKb1jokMQ6psa8uCqECaxZjpnyQ/PE9
maydOuYFWXrRsBKOoQg2uIRy89NijogIv+nr4LCQ74b6kbVf/+Mu8iHndC8XQgyb4mvUPo0JERxC
bkP9AfB4aAGw1cNo0xX2c3V+A9z7IDaIpihxBnKm+vNCyx7mDQ11AuICe641WzC6VxLB3LCnTJ4s
GhazYls65LhwccpF91MlfxJUY193rT81Ek0sJYDdn3nSsO2k/mFFMUNqRTtVBcGfDX5pATJ6qFxH
fqpBc5k31c4yut5ghyFx2ZqT43jqLcqB7CnQPwv8jPK+rg0XDuw2XCT0u9rwoiX5pgRyVI7WXhm3
hKjYJaqBGSoYmuvNnKC/ENQJMGy7T7Tlpoud20TWNhaWfdyBQcjG05IFHv3Cj3rA2NYqxV+AdNTm
2HtQF8sOheWF2CGy9mg1skWDfEHkEIJQK619T/qf3aAe0zIKWwboHEXgg0B0k48pggNh1dAzK49o
no56tWN9eHRdi6Nf25u8Q2QdsARF+1YMt7G1EDdIsh2EfWNAKaNlN7VEC1QVqT8oCZKThJQYzZfI
fqsSpdxBjdYaE8hJaZ2xq2M/9OcGiFrHnJmjzTWlG2BI7VliGt2MKIYhuuAYnDBypVYon4vpCV/t
2veYP+t+ctNeuS9mdKCN/TQuvzWlsppEROIoDJEDj4YrRT4D+prubpaAlsCxJatwtrTNWLebXj7O
DZl5uvUUQsThLP9Z4NjSIuHMcGQzzF/qrqWQAA8nwO5a7g1wPquqzuKceEn622MmCkFuGAheM0H2
MKpdJbo9mMGftV6dsStsc1TzyoC7HaEwzJSlErHrKcd4gPNhJLoTINPHGwA2QXUkUGXGQPLNQO2n
YlnQMVs2g/XB3Nuc0B920rbIhLMwxo5iMLxEm2zaolWf2ubSLuYOSQws7gQbtvmAR+DGTIo8SyFK
CucmSkcHcesG8+MuQfvXa8jykxJVzUHFUIvZ25Jkoi3eIo2GJhFtGYq9WMZdEh8oLJyQBUgZiWKz
tO1SAR/vsQ+Z2USwmXUVeLUkNE90msAXER6j93uq3a0Ker0fhWsic0hFedBqiF6M0jFQRbIbgt5c
XLN6zARa6mrnTgCVjP4uNmQFHtuk/baC0mt7wY1INUyj9mh0H9m8T5D5dIzdyuWUS5pnfKflD764
fS860XijgHeWnAavCJxCwrq8y81wKxbvgvQkIpZKPwf+dOMnkK0rcTquxVZAAp894skim8tJpHwD
N7WZ9yzFi4jpczJQwjKTwoApGp/jYjwSxfD0mrhEVrtqhiEd4fpSF7vYVOEjiRCYTYlHEahDRg5e
8mS2i8I4DZy3ZGJhsmphRrvNj+yLAL5oJfV7c9wLEXRSq7HRcDkKebKR8ca48iBDE1Rw+eIlwjUp
X8PioxNe1XpnBYeEpJlmWFyj+yUZdyS1q9tKMyRmaFoS8Lb0L07CBjUL8hIv1Q4TbjJDU3aqiIgk
xca6Ih+FM91c2dD3cte9ZTnhQTF9e9RkdJBQODbg04ytFLfEGvLOLqUTCa+NqhypxTgBEAI3isKX
WS1XcznSeuub1wKAU4txXlS0c0qma1yJmHvLTVIEdgzjhYBZfyzajSmmlzQTblGW7JAI2MACBDpD
gF0duCv3JKfIS7n9yM+AJq2mAs4u+NezCAMMiuy4MteWn7oBY39EJEs+7URzqez2cugPpKtictKs
7QyYnW1BrPyQCBqzSpVrqXipVEvHKIyko9JaWwbRnZP0cnCL1i8NfW9Z6296MpgOoknLLSqrOTac
GTiYNmHGozgbl7yfOsZ4zb6vYiTAi8AxlXZmyZjlODVpdJBhDyk6zkpLGvVTymBlN0TIBOup0R6i
FAE+TaloW1U4W4UlHg0mJYxFZo6BSrGrpzH4bUflSKvz1RJCQEmIks6iGuEQMto/xpbzQQCNSK0e
zod/vm1WNm2ag7X459t/vtSW9hH32iv2oOaWjFp+NYSXcKi/mOJph2KSsXVa5uWfL/EYGasgKXIL
qdEOPX4FKwul10xKKxeM2nLpU3CzK1IlhveDxlrdmEHK3H4OgwjUSCDesazT96vgXSEzFu8VMQnF
POMHjHEcFLU8f7QLIopl4dlAu0iOcrCEp2xm09BKU/XVSkfaWDXZ2eoC7YE36BCOgNaN4Xma6c8J
RjXYGjVuA2SLZQrW33EKOmr5tr0Ikoiob4qbLyvFpCKM9BMnyKkLCnDTyMP9P/+toK27CeWc05TB
LIDQJ2bcQnXEd5A/VZ2lY6ZTW6cbh9GrRaxV0Fp6udeezBA/tt5ARIsXyy/EKX4Twsn9H3qb/4X2
LP9vIgtLVyRT1PCUm9q/6JF1YURGNmA+FALos70Ss+dqVvZiJB0Js2TC2V07/YUVyD6aQuix06OC
yfhI7m9TbspAY8AoZ9d8xd8GaYA/tAOdMkuR/AT+zPL/j8td0Z3/qbmxFNQ7rP3Ex6uMu/6lCRGW
TglFwqprJcwJ4FuccKyWs9CJnA/m0BOFubhq+NXOab+OtnGMXVKF0XgWwHYCgEi1PqPHXiUTSbrc
ijkLK6AF9U+Dr+agm1lwQJzgjqjTA1KXWByLxLr882VJOszqz//9L5LWK/7XX6QiSdKROEHbRvXy
n38RdmHAMhmoVap289giB7g0EF4gxwiELTJNUEpAMOmqSzV0QL0gH3HV6eNzmuf0Igxdu3NjnVKd
p6tCzM/m/7i+lW397+tDNW9o5PiquvTP9f8PFc4QWtogyI0ISihAw2JNg4c3saGLMaJlShf6H7FE
39xQBfMYDU8L+VObjE/v/M+XEGf7f78iGQHXf17RP2owVdUkBYy89G+8K1mRZm+t/VGIOKPXS9B2
+6LsacUOy7Gotgz2+ifMByF1HtBZQd6FkZjie8YkXSdjtSvUfaNkZyCb00ljuNv0NDE0CyKRViMm
xGhq3P/7Nf/7JsNmXXHzawSWpYGt/heRFiV0m4upFrr4RBmrgwRaHPPrv/8O3Lv/n2QK8i06qTXx
xtAR0mn/ApWX5SSgoywCh3waI2GGjEJ1vBXZZei2jcLjReCSaKfaawpHg06TRLKJDS8nGhOEontN
cCv9m6qMaEDd9ArV6+tz11So0BrK2tBO298QRVE47CRzi9zXictNlicIgrGSlZ5OQFn8JykXo67g
cda7LsH9KRmvOv4HZxJo0QDVuLPMgXf9KOIvMlJsHCoZh3kDx3ZBpWuWhEVOnT2Pg10M/IZOvQFS
2YOmIUOQXmz4EUfyoQ8Cf1Lf7KbnPFyL3jCE6MTQR5Tv+uSW0R+umD1aeUtwmfYDPAufACQgRX7W
p61kfWXisUuP8V3KHVTZKUOMbsndsWs5y0yvRdGTElxVz5x44DSWAZAjK/vOWvmhBB1aHoE45eY5
MXLw4edG2If9HUsU6MnA7QwmxVaKYK94L0w6lpJw0uPuqJsh6FqqiU7Ir1qdSu6ajeKQGaNh/3Ra
svG2IRqgpOYQUquMLfDBzoqryjeivBy1WyeTyg4eGhYt/NEQRvBZgMDCIUxtPfuFhhd82vf9/NWW
GThjPYFo/hxjbpvml1H8xxBIIh1TSjFVMW21GEpSjnRvrE/HkZ/YtHu0QPBKbQTAuvjuZsS2KVHx
Trh7TLhMXT0Encmr2LodE+ehTdFDA9bRgf4sCl4AxJDBkjzyZPXbdo88eBWC+VqLyX4BAIzfXiou
a9GR81llE6CesrMIQaxoD6ZP2ohvlzjCUXcjIu+C5Qlzia3yZufIIMi7sysgWXq8Ta0zKTJomT7B
o1gV8IT6Uk0vSQOWSNn6uIydoGrwc+b7OlpDahIXwyE6pycdrFGt7jOxduBJ2eVE/ki0IwR54pVZ
y1E+I2QIuzVfrRffJ4WedkOHun6S5Y82/ennGfQfwOf+BKnOr0GptFyjLzd/QZJ7RGZn1ibrb5Is
w1kE/xrxgaRPMz3M5ikHSRnj2KR8UcZrVTMu6eGmFTUngBukFjx+uRU6morcYRVUAFtL9de5+Ytk
uC5YVLLpGhqQa8PQ9sf5M09htRZvU9XYfoDRnSjkkP0aZbgrlVgFkSmpRIQrmEnewvInDG/GKrHO
SbH6i/BmqQ9ZO1hYPhgRNcqLWl9TKEk1CEhFQaPAJNCiUEjS0YYCxwGXvhrBjVQle0zZXlTzwaEd
rGh7LvOLjLVNwwPZ7liVbZradOrGNczIbfhbSh7VoETMID5PXIOBxr7AaB6mvwI0iCg66DiGaVVx
Sm0/BFU+8GDaE7Sjtn4XVC7K+F5mMl4hGE5OwT5tfLbJRqogOcacafdm/UP8p7FcC8wkafJg7g1a
9mTMr3JzJmrLnlloiMum/cueZZBtAOdJReqBIxo5Chqbgxa5yD22U/o+17OLD8xTaekI6l8k6H5m
qQ6SNs91Bk4OCwBidrqK2Z0CaFNnH47mX6uOwEI36MY+euS6KqFUOq5HXkhCWxHSAPRVeO6EGcqM
1IMogs1DZylCf5YVb1IIFoFISJQLtQwjKnnNY9VRGODM1c/6jLThtkHAL7iT9VzrfjxVWKXxw+HO
DjQYnU3h9ANWl7+aWgpwXSP/WeN5jHS3aHiIrj7KON48S73WFOpJ8A27oiVyoLyH/ZNEcy2qXxk0
2GvXMUDiOsiXHvaxCfvW6p/7MLFjcgeCBFw9ebxi9aIx3q+DK+QpWxzvZf8BhcYuR2gHaeXFyQv4
bEcqX+hjV7y4/UY1XyreWuCmqPo5SHzBsbV5++Dp47ZDunKUlzepyBxVfl3SS+2IBIkUy7Xtf8vk
UTKEWqH8cQB5OfNH8cmN5c7WCSkuJa/OHrr8rrG9ZP3BGo87U7vaWZx4uhrvrHLZ8qSFw3EMT0PD
UylvKbEdKzWcsP6eRMgJ2atBYNZiTO60sMC1e6w1btD/Uh40i8JK/Roz7ZPrQ8eT2CHuY/VIST8h
7UmY3tKv8KINp8TwSxaud/zRhAdkzIAZ2Qz02aLfoqfP1dGPRiPW9PNx6OqDrk73Rd8VoGAkcx+J
52Im7giZ8BnzZiJeUGpG+lFnBKHWlLNEJQih5ZqZtI/Mm9W+ZtFXPT1b7ZvAM9yyK+e0JxdbpMxR
iYQSW/LltgYF8XwHuHSY8luTP/s9fI4MT2+g7E3hJQW4JE+naKa4qX7IRNOEjdzT3Gk7xrFglg1/
5odoW23mtsnLQdOwFhIF1rGRidzZzHpANEfKxfCDHbwafsz6Go2QVbhZUGFtkQZtphy7snXUSeVw
RWRcB0sF9z0tLdDGcBpEN04QW/1ENWYUwFUVXfYAK0i16F7GE2Wak7NYnIt3KByS0S8QNzjISG8D
6BjagOpvIFmPWCikPbPku6FUH4I5+ZVZF75qgM4SNG65BOw5he0Ryi9xpx1ULozzhD6mHtmdLnUj
twgdvk5jAAEkbDEiv0D7IbDUh6dw3BEekit48Cumq/eFURqyNYIUGOutBPewnrHuD3ZzRC5Q1R9N
It3F7jpJvzpwhQR1tvDeSP0eQA5z/eMsQh+QxYu0+ndD4koWTzSRCLnKouFyTwAmbauG5I+UliQ+
98R47mQoLrFwHPVb2IZ7WR/9Mv+VCX9Va+uS0MyS4QOwqCL+MBeOEDpgYhjp7PZI2OgRkNuybeqC
nYUmbQwQXdj7bjWR8KHOkh81HUJCVHpL8JIJd2UxhWMP09tF3tiC1qqtd/zQWO+0u8n36A6ZqIjl
StDE6La4+Wd6lqWtQROX7tpCmIdcX+vUu0Y5QibpGUs8J4sbLLsssbxRg8E9uPgH6gK4wZzCNngT
2osCNqIxBJAfs90RUABZwu6XEyk50D2YdCyB6dpzesbRtROhO1QvvX6oRwH7INkbrO4r+h7pI3EG
fCzBlvKpZ9bwN5CInK6BFCKHw9nWsDPxm7HodpROhzVfjqETCrZ6m1UfCqB8gRCYgbYDYOhqMyAj
aIhlZ06ZnJpwL4X7dvxl4LX8dN/k6pEzMwuvsbgR1B8kAXtdTHbEHszQehLhg5J0BuDYCLssH0wb
A9Js4yJnzJev7atgw4LIFD31zNzFIbuNLE5IgQc4fFwIL3gFoVWI9E//rObgl+qjCgfcr67CIbtJ
hwtgoLeZ6Z46vKcrfs0s6Vn169gbhHP6w1qaVewHC4giuu11+Ntt9QShQPmH3AIcCe+B0mvkuWGF
qnkhKrY9wRenC5GR9yF8KTBxkWoQBZ/LeqzQnxn68Xy1Weg1aG4DcuZTfdupb4gRbNtKbkPUbCEn
8VOUpxHffouNUakBNM1uU7xYi/BUtHcAejeMGtuYuzHrD2NkQRjTmOgYEuv/ydMB4DPrblg2byjA
yMYxoEWMpM5be8wkLn88bdg+d2NawZOxzSDiWoqtaC+i9iowZxOigxLLN+ZHlQMvhOFD5yBQabwg
xys5WQEK9SR67jvEkKjmkkOYHmiYoTbG3qK3TwthGiEOe6SI5aUHiVDuKv2alm8TqlrQyj9qqP3i
P/XY0XbDY6KfYMf9gmVaAqGPeCDqXbaIfCq/4o4LkwrTFi4we4fV3Z/AaCgfkTY+iBh3hbuonk3h
L9PoXpNj9Nt9lc/pR/0bPUAIRWZwUtNqPzWvEwTt/sAvdSHcPXcMbTHqbLO8clRUsVkroU1lSK3l
3lKodmHAOceBf+lVuhrd1mDG30Nw7WRiD2Fm0oasye3LvgZ1DJmFH0ImDEI2QeCQ2W+rwngao5kh
zlRcVarXOFJZBSm8pZ6xHQukIjjAljItcBqinJkl1J5VZl6ZiEcTPIZKqCbpz+BqWMViMNzMnsNd
TrdiwqS+6Rl9Fca3Lm+kY38vJwzBrJyYkNiu3frZtg7yi/yXQ5PDVguahoTO/shEcqsTZ0pMh80q
SFWgCayPH81lPM8vPVbl8p5mtK261h3YdLrFz5MftC0enS4AU6dWBy2KFliL/JgDYHCsUz9hl2z/
wg3566cUJlN9Hk/aQM6Ci9i1x7hV38LScizxLDGTJUczfU0swK0EPP7INaGQODnFmbFDdghe6ubc
NO9deo+cfIMN+iJniTvteXZuijh4zJbO2iO2rnP5mBqdIb2PAtKx+pEANU4Lebbv5X0VbtiECFG+
4N8/WOIEJp9c45J1vdgk5pfcojpaEIo2robJSerehOTZeJtfhqJy5MILLGIn4ZHCEujgXsn3SGdv
QQVCimZD/DwHyX5WH2aInFDovMWQnCI1f0DP3KRo+agZ3wmTdjTNmU1m3DCZchqczo6SS8cQpm+J
8q4co9rW+vDQMVIx2sGwmXJejWImZUTYmcaMLot8imF+9COLu8E0kbYzdDBy1Cgmw9EPMtIEunss
bsVk28Sb2PSH5FzO39Lg8aHJrHrMh1TPXT9BLNPmRrYepK1beIi19i1WntL6J8g5V7n44bDHL+0l
b6hr9qhMMwJmyPMRHKXdJLoH7SmmOwsPnz8nOy6gADsvSHezdJGpKetDFq0VqmBwlDsU5jMUmRo1
ZnVh4DWBViz3mn4UDT8tzwJpuM027+/qAlWe8s0zMwAarF8Pc/rIkBQP+8KYTsnKWL4GiEzNDXtJ
UtyTE2yobnqrc6/KjsWwUZkFhZt83o3KQSDghhIqAEzhsaszTZzFUzM/lISm8wl9eFkd0MfjMVul
SJMNfrkqdwuMFSJXcagI1zB/8F5F475nP1nT6nn8cfpgl+YEggr4gnOuSZ9NynNrB+19HJCtEpry
ieEZ4q4muUMLbHQnEw5B9UG6MI8jg0tfEbhwuhYnLgSzIxeuWTuMSbJ+SPNHFx6m8FD0+1R5ohmi
RPe4PGgWxnaPxE/VRDWzkVLysPbAOFNYSrMnhF4E+g/bY3ujHYNVX9I93wJRpf7VRHMEX534qhNT
QzpQRxiak4mutXwX9V5Ci86im/v0g8KzETDO90i3iFeF4amEQTjZqCIIZp0yNyo2+oz/wN3Ugt2i
lSiPk+mT3Ysdhn8iWVx/rj9rMKFT+yox8e3m7yp455vVgSHpp3JA2XmIy0+j3M+D13KA+GEJiAqf
ipB7JDOzwizDDjgxrHRHiwPDYchv8/S0FstWveHSgnCLiYBfZi2uPf2AfuJ06RLb0BY0b7bY2Jkx
Nu/Ka/uM8joQtkr9yqxpqDewbRgxUvFSzNzpTbnrwgE/BUSpC+IChYecHHSB+J2DVW3ASPp95eM7
0upLWvFAEBV3CgkzMJ9DJMGF+mekH+pymdQXHoFAfm+NAzcxT3bc07E/ptUVAJDR78vhWCNCWQBJ
u/RIBPWe9Tx3IC+3oryp+VmzYVK1IKPwKR1zE/WH3bzTEuH3L+b6rzGWnjnDaHsRkc9EdNCRFwtA
iep0HU2XX2mrpxjKOM5vSuhZcHvZLhtHard9suOQ3Kr+ZHwqwXfVM4bZDO3byKEY08g6ybGTfrTj
AzoQCfb2/JRZPrfG+pI/+agkCer3KdKuKIQJqGPdoMwuh3qr+TkIEOL4FE/ErLEwQ/JGQnysZ8D+
gBCVV/wWiFG4GyytkKcXJK7mhlclks7ycNSxFeG2wv5SbyzsALLDZ+3ymTBbH4CgRScLQJmTPFnN
FqkZnY36V9Zc6YnIm3q54K3T8T7Erm/M+KD8BvTi4mATEdA8zne5JLYRcQQTUKojW7zlxrtcut2v
S7axSam6eAOFp+mk5/TA28/HqOu2Ka1LJA5PzbwQ68LJqy4OwHY0/tFqvbnM9FHrgK+bcwKu8X24
ESnPLCHizsR1UngrZr9ze6ayEQoK+EEeSpS8uPLcaA0zyIs0gINy6KXSP4H6EaQPjjPR6HA2he7I
cc36oifJjRCCDS3IJfJYt5OJFi3PK+HBKUAMZyT77UeENwoEk4USrC0QSnSMM6qMjQxvyzpNgp8I
CL1d/mr0b1joaC1Aq1d0hwqDxMIEQyn8UPodyGA9hmJrOxlxMcWa4GWQ7mSHnRTlHDUtBB+6PRy6
aeoFnA9RVbIaOPyH5mkChCC8p+0XPSiefBwQrI4oCybpXooXuirCd0uJkrKoEEBhR2/zWftCi4EE
c8D7QKM0dSgb8dBSyeJCwncN3bbK3XTxU9ya5OF8Sch84MNC72baxNjvzh1hlxiBcHT+en7mqa+w
WakuBTiyGdfncLMarkx0NtobRVUNNGXE8bRDTJjRgB7Ad6yP75Sdmj/OpB1g29pPTJ81fmKXY2au
uG3ow3GC9I6kg9SsFIKsdm2mY9Rfm2ovJmjzj0xcm9fgfQi/ytKxO0rcg5zudd1F9fU96VeIj2vI
80q84KQ1cD9vLqHdGW9YfJX6bXnAvzPuOxZlh8jHFp4ux6s01BNHgsxoIzf0gINcmzZMdq2IPyIB
M3hukMB6oyiBe1EpiFCEjfK2Mo5T/E0TWZwZak9mbt41KK7YCNJleyumwkSNw5cxns2zisg5aONz
lgSCqwJ34ySLKqw+RbCtazxx8/yRzIdSmrdlugdb2/CDUxEjV89gOCk2KZ9ZoE47PejJhN51H8Ah
5cHRWZqTazRsy8AjQUMY90v8UoOhB7GGLLDGmHUT1WOWwj4lOgA74/AIR/If7BDKiwmikZOPsgIx
I/OB2ql0AvLfSdIWg+tSnfL8dzTPifW5Cq7KRt+4CFcrZaOtAtOzqFEsbckGAq5Kx8tQ3xVyn7Y0
HT9HwsjEW1C7+U7bOOpD81JgmwhtZ4feOSPl+qm6NSHSvjs5wFbnJsax106punW7k2hU51EVPrHi
rJyUqHJFs/IVOB2yK97IuBSJU1cHm5S+PMC4uOuxSjd+sYn9nP/ndWn3lBZmvEOSPmpY4Y8pYaEQ
ZUFoiKgrtrPhMBE0FHditlPZ0kPaubUv32kfZW/ISglWMa7lZfi1fpBFpC/dd7cJL8GndumoOB/y
ncOf+YEObfleHslzBNn1rvzwFJBzq37QNUaSSdDUImyRBOt3/eAYJy5lW2FQ4AN/aD9ckHrG95g8
az/jLfjQ98vFRKBpMHziFjBYoMS2ww7yI7IiR0eqELhK4iGqgQyEuNQVeld/Q+CMqry8YnH56WnZ
oTCwELp6JdXMitzzmAwgWWoqn4YB3rg+AgPdhsLXqOdPkaTdBBMsjZo15wFZ1zhRJkSGADOvY5Ii
xHug8X8LOoaBXKM5WGgAsUzDImWBwG07NuexOztd9pLmxj7Nso1BaohjuHNaI9e2nBKQ2Z14MK8n
ykxUofHAoE91yhbZXwqM/p7Wmds2zTfR1VBeyJORN5EGYTAVOUIzrvDSxHiht+n1Agq6JDjnsJb1
8ac0PkwhO6ENx1APELQVrlKDX03tPjTl10Uc4aQ14qSLohyk1IvFb42tqAFyL91rgbtfeUrfvtSm
cJd6CcoLIPPgT5tWipjMeIre4krdpxKloU3+JK1LD4D3TS6JmTEm2reCoh8syk1T0J8xNjpLFXka
vgEypbygmkheONTCQUXUJjlUOfOnKzyWa44cyZ6xn3bvEMvzlhwpT162C7DUOzknWEHVypsDO3gz
/qDnTEeVUahcvi75JYruWvXEwaTEBwB6X/no5uI5n2ZITi+YIvyDJixeHUluzeeTvmkynAdMupX1
V6ubphrOSkEMLwGTWDfjNrhISvAUi9VNB/RettENmSABa9qDNBhPBF0r40cwh/pXCjXAk7X0qxr6
L/jkfSJ2rK2T+dOO624/EVKcK/XTokY+wgT2yZz4S4vpafDdmtKtIv4AEftGnIwVXd/6TTSEp6gl
nUaKLMUfTC0l1IW9pqXrrBFPQ1cSaj2qKieGHbiMM8AHJN0HsEu8vc+p/iSG9LSkYe3Yf1bia1di
VO7IosxSV9GrDTm+CSlwHU1xlVMacT9b9FDnNtcOjYLqGfc+vhtg4NFHEhA0jD0Phj7hkoITMLqR
2/vE/Ie8WsYMkvyrm8JTq3R3pHlI+JpnpQ/ey7Z5wOdjPrPUrLyHbKYMS4RdPtLgmbRpWygIhK0F
8vdZG8GqJHB1GbaULlYT7vlumcR3i01WTlTk8QKIEFRnH0wbmr44LKupA9iYRHeynEFZKOGXr7E5
1fSWVS6xT9k2ZhaUnUnzNu7+0EnZOp3D5f9xdF47jmNZEPwiAvTmVaJIeVcl+0KU6aL3nl8/wQG2
sTs7rksi7z0mM5KZXoNCzpvD+yISTwuJVevX/Kd0oiokNEWJODk9iTwWlss+RKe2MqyDx+x4Ktmq
NOY2kqp9MiYrX6WcrH7kDKMFFQ/6lUVDIYfagsEs8XwsCkZUB77xSR3YgDccWcYPSZfv5ipWtROZ
6IeHrH8OnjmHovjlLKm0hYxCryK6DIwjxN6raXzUyV9ZJ2gyMrCd30YIo0w3+YdH7HbII2LiyHB4
ONf9l8kMA4zgDBBdtOj2fANnjlSwryR5yLeohhCCLKqMbSQADSA4Mm+B2F5Da7hxn8rwMcDvdxP4
85vJD4Hmh2duq8ql4qZZtPEYy3jpPxxZskQrrsByokrKOmOrNfPYvBNs9hY8dc0InB80C+nqi4ob
gEBNyrt+ZbTwbHz+RYP2XUl/BdRAiV9Gg3nVB/sP/imBG/KvlF4xWQUsuUh9IgIDrWq7oQ5myBVx
L9bu2KypLLZ+9+wrjCik/5HvggkFAHB4mIhrEhWDy4gpfCt+K+rD4mpu+7t+5ZowCBQZr1x8qpQf
ddrUU4uTSU/wdhJbmJTRp68jqyaiqaPO7VnHzvDzob403Tau9hLWJXNr5PUfiPyFHP8aGLDGY1a2
uyZ7V+reESVcRLzat7LZt+O71Z8exR+RgtVlGPF6msvcO6rjW5UupgnOeK+nuxytQDIeC/9LzX+T
Hg6C8d02WO6/BuNmMIQAJk5O+Jk3NR1PIfc9Cm91OPXjGv6r9Bu3jt7v2+aczgyzEOcyGofuIiqk
Pl/LcUNaJ05tnBFgTlLMaRq7IllzAvXup1sxlE8WrHTftWn7Gb/UDCxE1eQJ5R42sZf9WtKeAwJp
9Crz6JfmrsU8YaSwWHzpe7nagU/NmpPaohN5tMopUo4824r2jd5A5JIQxzdIAK381GeiHsP6Q8yY
EFwdn+DHWF/9aZOVz4rUB4xFln+PWdObX1bFBvUL8QrzoIRzwifWeTqJ+T9J+6nz34zaa4RA+4iE
r9p/+uYzMX4KnSuaLqRam5R9VGtq+MiUH4/BvCb/9szua0IPy47YC95bO4KhzOfhw68R/Fvc3iPz
XmOhC5jn6jFZ1l9RcMd0LwzHqIJG7b2MzFwPHGDakNtF/5FBEOHlwDlx8qWXMR5ZadXNfkJfM4wP
f7xpyU2vwKufU6NkvwJS79iwfBk8Qq/4i2wRr51lbOppLSnskytq4ExaN9q3qX+qPRHUDO3AB2Gk
Eq0dIzICeZmpL1OjX0niX+KTM5l+9XgqcpWqiL7dJK6i7g+c1pRq/t2Euz+LV+qhXWTotEUGa6Hw
AFWfxtwOkL978EJ0reNJms5dNoOlvyokE0nsERxAWsl+lFzmZrrGISfI/yIPwkn/0ETWL19R88oC
aZfPrbtMIEPLbyLHQxITFtjP220FYLg2YhwdljI+6XhgXxrVPnp5S2MLp9NxBoprZDAqLBybHoHm
dVIGRwo9aWyrBZlvQGarRcvc7KjwJggMUcpu+uqjrTL4r6pkZsl5dpPKZGWq26HHFHUuJXpDsOrg
SJYoD+lX9Kc4fzZN+gnRfS9Wle+0NfJGtGhnT2jwWJstriTV8Ag/JDIhBgnI2BAsg0AK9zT15oVO
v567zbzE/w0EspESbSYOUr8DMhh/VBPMZ8eatWIWAiVQZ2nGKLhrUlJzWGJBgmXhAAg9HbWVnrpt
fi69hyrsOQPEdFcQLG5dZ4ClegZ+rcTfYecoBNJGR83nZeeZ8T+4muPs4pfrQHSN+h6b16RjSNNf
Y87RiCyntt3IJai8YDqGRWGcvYAI0IRxS84sxBtIlNFJ5uagLKsF3kIei86GbAygL7PNkvMw4cFA
pILjEW6hui88RV2NDeNa2eMK62IG4b4h7zJP2BCc4orJcwqK8OnHfEMte7wlm0dMckxouFNTJqLY
ozK/cox4DlCgvUbAptpNS8OIvB+LqgOdrxdvvbUjbFxB70T8Aw19q/OCgJUdWJ8KGslweJVo3BPm
AFoGaVNq66uADIGJjfXGyDupb0RpFgSV4J2SmDlpHnMMGBwjImUjrcn5piqRl74AcF4X7mp1JRoU
bVH16SXxrV8ir7rKspUwym5J0q12QtauR7lYevj3xffQUnwPiLlwMCIb1+3CznGewgOvEHk4hfgX
dpQ7GCT1W3+pO/reWtl6hvi2BuwaXh4vTL1+hfyrtVQ7tuBxZZ9x7ID+A6Vqkfa/4KGJKz4o1Qnp
pCtArCaxU1NltPrGj9JwUNAw7CsJvxC3WCJTmVNJoOvzteKb1oWBFJqluvO/AhPmhKlKZ1kxHZ0B
Rtv96rx5ckBTEwheuMG78DJjAI8B9PIkunVmdfayDHfLrzLpr9zjBChaVVkI7WcB7aOaGsQiRbQj
pEox7p1x9+tjZJ6ypD2qA67rTD80mOtNTSQI2zh1gCFb9dn7MjtJ3SVIpmVB4VMP49kTO9w/ej/g
nUWgt5BdcUqaxRTKm1BtN0oqr+a9vtqS+QXErg3rg15yODay/C+s82+zJp6yLXdl7bGaF8uLKWE+
KknxbsOdypcaCzUaCcIwkRV0UNIpOo9+1S47o/tpgmhpG7EtY2hJmcwwsYFuu+VHIa3nB09sjVpB
dlOtRhbU1ousGSO7VGbYVHquSBtYqD3Dj84CLtTw91rhZ13ycuYjlhL+MpidpCuSvEH1hDUQ9VD+
FqviYejrrFFXkywc+opbVWdFyMRzyZlCBEyKGWUqtgYqlGqQ9jk4BZ8EhZBf8BJdBDUWHbgo6BF0
KYtFWW1waaEDTNQPPZKo4+sF7nJSh83mppe6HRql24v9uay7jzYwtzyzJhoRXGJJ+WxuqONPVtmu
tb2jsDhtOFQrfLoWa84dDHsshAUjDpqOoO4Xdt5+9bRGg7Hh9WfzMjhRA08hJNzARNAkAeRgyiGt
p7C6oRIflintv8yFA1YOp2QwvgRQdnb5p8cefAFmgMkflF5bRT0pzOidOnp2GZixUFqJmNwWE1Ig
XWeuy68awLiPpSFij6FNV6gLV0W4yGRzJKPHnRxWCVweBFPVDPAOAFrN9QYVN16Phgq0hjUmBdck
fjPmEYpDJP8pvOUFXQ3QoUWAJIDovAWFIHa7zviW5qokJE0ZErxF4gkmOndCj6h1lj1rDNPo1NR4
TXmh/fHty+VqQnpRkDmliJ+Ea7jByJU0mcm3l/ZOHFE9Bjr66pHBk0rqJUse7d+spwN9/lOjpxrB
rUlB/4OFnTGHPc4R0I2G/yrfjYgk+UfP/z+3rhwUm5QVDmiaZYy1sh6FW15G30Mi3nzuSJ2HyKgv
akX3p6t0OrLS/Bb1KrJQAwhsromPQWbBW8c7MHIoBbxp7RRfgpG9k5Wec8wJiBFvQq0RiksaLInD
KwKQczncYcE9BzkqvZhRWknqzFnOz8Xw6CmnFOWvvqf9lw5uTlHuZfLojB9mdpyr8l9bO/QfYWZP
426yKMOmhyq77OUEiXL1XSZrq147Yv4nNNthOqrFXZHvlH4s/x5KBNioUbYyp6VfQ9bnlE3+xv49
8SdMTMKxk7QByzDhpmbBlUrjTDzP06O2TQI6pTz6LqJ4J+SfmdWg9DARYSqQreLHVIEiiVAOhchC
bdkomISnPOuVFZiOX/O/2ulU1Osoh61Mongx21EZRLVgFGO4vwVTfTnDEpt9kli7xQ2reuzdDbV2
MmykzQzlqkMGONTkRvcxo8pYOXI4YSYN2MAiMVPRYrMB98WlyBMgk+Q0DDQTjeR9BP2HoQR3kUNT
qsalz5et6IxWzeHUlaRg0vtGUf1VzS05aje9qMAIkThomLp3B9BGzITuPSyxeetVuE7QPg8fUeum
ID1M6gyZMzjla52PrKleze8S5UBashXK+VlVvL6lAbmutxayJx+yECEtvxpgQ71sbWT+fFDMxvYz
wmCXSbau+vZoApeaPsbu2jAZRMiAboINAZ8FI4hg3BVQ4cHD0HJLB1WuHPg8BDuj1JmIKezyn5a2
a+4IdM5Py6s+s1HBDL4MjHVGcIwCdJ7grXkOEcbgj/7qlXmNttk07eVdcih3k8Bymy8427Pf2Fs7
CGsHSt++l+bb9Kcpc4H6Kn1IsXivAVDWmfas+ZOhYf3KlXKsZ55ZaX0r6Du9sDwRbLDuNVamsfw1
mOhYZPIZFo1Tlf0j9ZCBZQyEy2YRs4n3KjTSOTxsfFrzxmJqwUehxsC6KME1nDjuTRVbK1cJKmnv
F/XDSkMW0rEdz+lWGHRwOSKR1xmqtNK+6lFgxSFqxNDiZunfhvJTp/8wKREmA0aCv51BgTtPHXwP
BW+FUo1JCAsTuO3sJljc1AL0KmsV9rnbsSqyuD79EDma8Wl1OZE9FrjMdZ5geKYlSrgaoM0uAiu4
I6H+HVv+tZRB55pThS/drMmkzXs2/BaQq9AOdEZVkX8IZc/BzupmY0kQfLOJAh6qeO0lDXS5fx2n
aivChUjZB4onZRp2FXeNPr2y2eL9U6FcLbSfptrESr0yFCoFoN1Ng5+bGYWE9At+zKFjxjvQG7bK
VpJi1+w9pwd1Jib/9PwxNhwG6tIKDHaB90Q9h8Ep5BIskBJIDZNWfv9deZjoTt5FSmioJtSMhAbM
f+YTCUOcbOc2iZW+JTFNwvS75L+Wlc/iGsPxccovKbWPgLZkM0i7sNlZ1l3KmTWQNK33DKP9rRK5
lYBV+GCyE4su1CCM37ytiqFTrYaVR9ZrCXMpDmbVOurEGNVptvD41woMa4hWChBPl/KlwfFEeOHE
aGOFNIH1GUN8zjxJQXfnJCgK+XCGrRS5RbxTEPBMXDNBJvNnn/jnjIrNnZc+M9i3gHe58sJs0Ueg
WkP1FbIwYGCUvzRvm4OQIHMnxnFIXs2xqD4n2ab/16XDoN3H+pdvmKvmkvZXVdogvTImp8IoCE+m
dkpjN8LGKA+z/MQucgyYH6CvDKYRwt6rDPAlsPixZgUVWYcI5oFsuGojL4VO2VrydFL13rbgGpmu
Rg3PRqREB8BEX3kq4IlqN6Yt4UfLblJ2EwgaTvkIRYTnfLd9fYyztSqi9VpPSOE6rKSL+a9nCMpH
O57V7EgQdvVkydGnboFqfK4DiICwW8AsHjXVXDY16k9Z73VAitaB+2Riz1+F+1x0xRnydukRdnpk
ZggwyT4l4z7/y1OB3cZgQONr7LkYDrvigMduBdpkqSK8tqLvMfy0+q16HcL43FrFWa/MPwLP2HWy
R9RVflhV1s5GEf2VzbDSjLtm/Q71q8YynPZithoaY2Jr9ROx2ADZBwIFa28xjP9iDDAcMIQJgGVl
xySukyTnhxZNigCFTFt2rcRmil9x+UEiCx0owAVpUtb2ZFRbkkM2jsmGnShxip+3QqIG+xKmHQRI
yLwdGqLBwbLeGiLlrkGkchgKkAlcb6KEj/XaEAJZbsThCohsb9WnkKZe9XaCvicH81fQeW/tbCDy
wBlF4AXgFCGWFj8Jw9CSURY+fSZYuvqUymeoPnM+XCQcnNRi+lO3iFyZPxpBfC5QgngM7SyBAqtz
OqKncL8TMzhUgAmbY1aZ1XWUUcDkXfYcDcAPvfjTjmDwTFouVQAiP7ZHJApZ/enH32L0U/SObkq7
dLS+iW34Swh3JP/LMcecWAb6BnVVwUkinNY2JubinXQqzeEueB7P/LfKlTjEwsI20GCKEkwGKm+V
4jcseAqrFFeU8QK2ytLa73d5mn42snRI6gj3a2LCwNKQFvHI+DY9nMymXs63hW4CfQ0ZZIledSjh
BC/1sfsnsWbq2+to+U9NY6Ts5W7Rd2xaqmBljRWBDyajWSeLrrmxEyw2xPwPTh+uwOQvVR0/C0ls
YO9DZsNYY8NW7ahCFBe+BXJzu+Qa9z+ecgiUa2+dSw5HX4EeUALLYU1IoBMo1lVLgcHu6f9CmEhv
O8UhrKELGzPUps3bi1hBkF+9rDt0H1HxD5/1lz8Q+iMwyGB8hoqDus0Tt6mOiRmdKYsni5E5RdbU
Kbsgb484NLftIDALuIoYkIsmcnJ+j5UerYLRugm5yHFjrCg/dwpkU4u8CmzPIHDZ6Njck5phHvIg
PQ+xf84lfuRapUmTtmrhBh0mQGPslkO76okWNciDlCTpVxEoA7qAbQq1kT3mgb7VCl3fWwWWuFRG
VEOQIvLDGGYLb50/SzYEGU2cqbQskniZcmT5BhQmVWR4nmAdibB1I2WINoW4K1lvdCm5Blq7zzP+
adCo1ZByny03YhdwfrNRDGdICDyKXJZoiJ4SNkV9HDaSz16ak6VnU0oQIv52QkVHvEIcWHLxMzCV
Dji/iL7dkgffM+ORWLhoyD91GuZ5cm5xR6I6ZUTUPQojPcwfXsIEm2m6beK8Jrx94JIbe50BMDVD
zNE1AvkxZsV2w0ApoJzxpmkriiyqOYLJ3nJ7v9jEmdspf/1AMHXBeiszGCIzJuxpiRpV4LeXuiPA
valjJOSLH743XFUT1KBHgZACMAwpZgpEXJk2Ue/WCwJYtBkBKho0XfR2dVHcsx7AgSGdWqlyplFb
yyBsRnI07FDI7yk/fd1h1VEEt++MZQfnUjTaldcojk61VKWwUYNly43mZ3+t9Jp3FjGhM9PGCK6+
hOTDjPdeWr0DGpWigBwXC8fMY8hNsEo0XRS9u5XACxREDqZ1BGa9t6p269fRK2zLNZc0hmMyY5HR
IGFSu25n1Oj3oAOKFD+mTCaNNBAzMixU62OgCNOtY17ek/Gh5Ke6vFNnSYTfGsKy7Emx4sWNN+EV
l6I8va3pmCqXmKfEnE5EP8dQGC1k5YeIrzenTkMksVUllynGiGv1F4Ej7x17MZL5OtMxwVIeWFm/
Ms8dK2vpK67/vyRQsZuN8BM1K+7XmGBztdkbM4MBEjGdDBoM8NnRlyiePOmQm3YxfQS/6LI5ss0V
46xVD+rjbo7cQdMb59OSW1t/4FNcSqi/zhaFHfgeJl76qi/1BZnlFGpEpC9Qrph8D+Wx/eLnAIVp
ezgUl9Q5xvTBFiuHJnfxwnZfT8hayugUIiwgXeQEpJpaHwycG4TqQ0/bnVHk51amCQh57NRBwOGP
8W34CLJh3asVGJOuX0/GuAfW+aeVqRORQO94w7jzMiVdVoPMYIEHuja4MU0LUoSUDFcrSZ6xAJFa
LLdwz2cDiMibAiUzVJvUrTyNyTMWWq1DVCX15LjEc7aWoIXf1pTvoihGejv0ETIeClIYMYIsuwJj
LvZSulvqEbVuDzHJg6FLWB0wRaUKiImFoeMTLbcorZpiFhv+ODa4Fq8Ni+em3TT6fpCPNeaCpMeX
lXNJDN5fnPXtQl9V9Ynx5lJswFcyH2xLkgwZImNbYhyEOK8fDir1I+TuZSOeDfGoNBt9WoXCsS7P
6SwK5CDQQRgaAxGXDrqCBR42PVmF1a6kTKB+MNEre8DkLIcjbGtHgH5hYgMaEbdRMG1EVvydf5U7
LDyqaAtKd/eaqzmm+xFFy8BC2a8USPOsED0NSBH1b/Mlad/SJG4LEddanxxI/cOyrF2NBBMCx/8B
UYdeMDZJu19kZDkGt57FLw0ZDQhav5lJ2ZxDFp1T9xiA58WoWmNUmUKT3hWd+FStWqmoKNKKXh5e
kxXezIthkM94JjZWML8RYa7TcZ1iI5fCgrv2ns7NJFYHKm47nD8KUYcDQV/E9m8BsobxNANAEeqW
x9GVElSLx8EOGcdLInrT5lBrYBktgig9N7fMBapDvLmivm5Vb6/KJvyXYBGjINEwaY3eMS/Er1Fs
H0LJt1pX8ZfPg8LHhgJIWgLo+oGCjECugTWifhaErOsqUGBlXJsFwemwn9ijx+ycY5Vh4KyAiFJU
TNGq7KpDhmkzBqCMJJUBazjiXFtIDzSLMd8As3b8g4Bq2ZaEm8G6GmTxVCtiYoPKDoJV91SUVf0X
X3kaPf08Sk+1v/riCrrV0Lgm9qJKuaaVQ/SPgQ9lzWSoKK5ygqwU8yl324YpBjUT6wFGN1O3NKCE
85/QER7E7bAkQJJZ1scuPMdIDlvEdz9te5Pzo18c+WwwqpC4YCn00ZpdNI9O2+jDRWaUQRbFquZp
trCjc7fECJaGlZnZuGzVnom2G5UvXyiWpoljxpIXTiGdG+8r9w8ifx0zufqNlKgp3z6BS/3D9B6I
wriN8Ex++imE8JsAUJREDi7bj0kZqCmldShv0/gD0cS8DlHeJV7mAmH7by+TwXnM0jeCbT934/gR
wyqvkKRd6wlIOTpZa9VWXO3k+DJZC186kkTD+xSEF+pCVAFRsKsHlHX/Rl/eaepEtiR1GXM1/8LY
Kac1xp9WfWp7bdd9K6V3iivmtk5/LV7e8MWHNVRPNkl2ATUmKi9JvQ6ltaSh3v7J6o+oWlWiI08r
/AvxdIi88FzQ0nY6YMm5K1j3+ADY+bkNw6hAOGD+k6wJTvzJH686EQJsX4InTFQGErP+adtww0sM
W3J4TiVFJ+O5Pcx1eF8fCHy0ZhE9HX7qitMbaSvJLOwswR75FH3yRTaIpVvFKR2EExU4yeu99Ggv
de62AfPsdkHwceytysJlsAhLT0YgZ6fAn8H0nZ3/wxTxq7fcOkZD7jKtAX0WrCZvF+J/5mRFsoMA
oCJ/FyFO41DppvxBC5UXGZHnKiqBnYsBpwTHH/svHPR03eOw8oGneZxzf8TXV7UrZU8d0lAhMbtf
Dcq6x4sm/hIIqNTfJVpDj7EO96+XSpfB9sQaE/yOsvila/45S6WHpq8lspC9uCSSsIY5lSyb6D2N
z8oMVm1YrWUZeWi58nEjmQYBFQdCxmxV0ZaDZ+2wCrq65DlmeU8VBIyfQBoYuE6R48yegBfXMULs
WSqUHQ3pQ6cRnJdlHoNVK2WNrN8qLIh6+VtKm2L8rUPFVfQtMTt2AtYsotj1xTeN1GIauBP0c1Yn
jjPpJ8T8HfF2yEfHTxIK0elqBgGBn4zSpB+drXzDTN73J3oUM3kpJaPuOmBD0TRsif8khCVDYJvt
94jcoJGgjZX3HlOCMrKviQJXTC1Q5Q2qaqjS8/RJFBYhJrggZg4rLyIOa4tlfE2UNLkGeINSh0y3
RdS5SjjRlwAtmFNagLiskfwZxbsmkJ184GY8lgQ1BEtbNOxC/ct15uZNjlYFbEGjMRHYtcgliHWB
UVK5pVbZCR8XxSncWG1BOazUW+OVpm4ZrfWcpO2mYAVJIULMdoGXLplb+rbuvvGVT5uyjt2wH/4S
stbNcY1TrxRAKv4riLfvXgPUVkQ8NCQiIEMGzT/Qna99DA2IneKNmfRJxWlwjAfOEmI3kGKCeVPD
EmJrHJ8DpTtPLAkl8WwGByW+pRR+LRe0MgxkSPwaKCJowgvec+tWMYYhd/qXnW8YvFraM3HcaIw1
e/lEABTzCrIk+22HOjR9+eMKPYNZ7TFbGv2WRoXJv8g/WVJQv3wyNzLljWayLzvKw4kbUhXdUNqG
CYMx6c/iETQjktk52Hf9iCcHkd+asciQnYT+Q9WeacAMWV11lY34iEl/Pm0SyUkDmAxHQ/lN1L+i
gMZUnIoZnEi7p6j6UtDuFpWHpM6obB8REnWk8krqZ8MfRdovbYNMKYw3xxphDKx73zGKjUlaQZUu
/WJXdkjlXWKLw8IdjTPjNe5lE7uWv1T869ywKvzM/XsIbkLwZs/PGEJODppqF/9QA3K+JfnSlNe0
mjn00GyTRXRW+0g/o7AIrFMYPkKuOPwXWpX8lp1vuBx6pUAI1DEqD6K3GtM/9HpgqizqKpYZAu/r
M1HvUF+RmIzKpZqOLKIZCRw8xjjeAbstywbmzvMkW1qhch2ETVRT2j+0/CCzDO0+Qv2SwuRsETj9
CPK+hckw8S5uxLcCOLAH3LktBlfiC/BW/H6YeKPzQeykeeuoAyKxv0fZ3hLcUT2U0QcZHkswCB0b
kKh8k0A7NVxCUMJb+C1fUsFT8Btr22p4+sPJwM+L06gz8Qgf+nhLNIbJ3hZbLLVH49+NasOx3lE9
07DQy1DSLVQyfDjUycVdwajgCbCxE2Gvj0QW3S651B3lj7QVx+uQXYfkWy8eflit0haQwBoXRKWv
VW6L8dyjP4OLykdHvoAPtcXV+q1pIWThd9t9JKar9B9pd0PbCZPjUnaOp7ltuYo6aF6u79ljUxxo
O2LgshudWKCGC3mj58c0+xfp3xlYXXkjy+usOFjGyVJoeOmbkLiuChpu4i6sHW1jWbpdsK5xZuvN
ISmCCsU/GoYCP51l1t+weJ34zkgSYKsiL2HGdU/piS6oRYz9BzmPwEH2GQbQDKIq+XQANX35zHO/
OuIyiLNGaPcgi2qm/WbxN3NgNdvU8RMRQRcfIcGFgWPlF3paP3A841JrYGNBXFkCzzzJJ8cm5hCt
KT/y8jvyDl73HihJdXHLElZRz0SDZ61LiW03uYOusUlPrfdAiFqYX1254cVvlY0MXlJyzPosam+l
v1iYvd8++kWBImuf5Dd0Ang9cDSfUN1iscWdPckGZnTrjpcXBROrLwaUNRGitEyVVlQMTsJDXoXv
CDVZUDwNfVpmLe9LpXLF0aQN1qLnYuiNbt13upsX2KVCKjyro1EPV2ZRrkueCTaXA4vINF9LvK+0
kjC7IIz1C7Pq1zXWEDxttHoM3seaNUkiZ9MylP0vmciVVabpxMPW9TODV0dZ7yHUExjIjaYl7Xyr
ubRRmu/yUINpQGAPliqZsTA+9l5rh5kN4KMI7T8aFZ5n4/PwmC95IL/Uu2KvXMrjStVG6Pzk0PVg
L0tydQgPgOq1rGhdJhOXGyOdIkSFP0brmn1MhPGPqaTVilstANAeYGGt08Cd/3FdJbHugD1ojEu+
fJzJ60j2X5rFxDWbIBq1XsvQEnVponSzMrCE/kL7QCQDNzjErTIPV4YxrNU5NJh1YbH3hn+FZDil
ztK+brlKgVHEvbRpNL6QvYjfbj/SlMDwlNF+hmnDOAGVV/2UmOFizvJDJPUMD1MuA8ZK1JTTgjVw
o1xF8eJPa4EttJFASG+QY3hEBqCgJdgo0b4Vrh2ABfRvOVc1mh5INiHHdE/+UrjJoYGWUsW05qGA
3lAYA0J+tsDzcWzyyBvNKY4ZoFoYy7/FQbfV+ieb4EtMZxjLyAxFKur2FQS/cYocvTnm6LS6vF3k
vPO9uctUAbVYc+oj3DOxYwgKSiK3QRtnmvD8kPW36UpCDKZl+0Z2SgI8ounpUz8MKfrkQ6i+9faX
jFKrjlZpSBfZTirzXL5k4x9Idy1GcchiG/M/crnDqL0t7laNGEQC+WhCwAPEOiauhO+GBPoiupqW
t9c72dhlVqBQI08asppnX5g9L70r8uTfvMli3RmeDcC5woHNitbw3N4G/1vgwTEP1KF+sEFefNBh
ZsoSljyaKDxTxlUX0C3liMLatx+wrUJWZtboxWpWQB8Kor08Y1CxwHE2tC7uTIiQmYa+ZyePawoB
tk1jtNF8V2qfJKYzRmLhbnrFIuyMxQjLWmOXNpmHIbnSVyG/Z2PkDxMRIIf52Wuyl94xtpX+EXVk
Z+G91i9QkZVoWNKJyTXeMelfP71Yj7KiOwh87imzYuWjTqn2uDBS8WYI/0SV4V5uUFfyJty1zxH9
16wCL3j/BRHzXNJvGO/t4kZyyfpYDyYZSgFo2WaFt1SXXNqVPjwIjNa4eSyGCHxNQXlKSBVJ5hHB
iTNx6vVlHzUEn1TO/DCaAte+Sc90CsxXPGxVvvzgV0T5yx+PwJIMIAwCel/+tlnBErZIPmvb6MVV
U/afBtAKh1p2MNe4I7OCrG3/hKHOFM588RhcSctZNMLWK87MCvT0UTQflkTkb/DymnerLlq+P8Q/
OMZg1E0aDQggd/06BVezdBRkRRT6grX1KbuA1jSyTjNtm+JLY1Ok/KZEiPNpGvlhGo98AoSjp5yO
yA/Ncl8Jn1JzwTmbZh8iWLKMzl9d5/4/SzuZ+ZcJvAc2k0lEQEoOS3IGHgHKvVUKZg37Hsg3E9wF
3wTNRcslBA1BXs+/j5qZbMjENC8ew/gUpS+G61XL3gvlWwrFQP/p2cQr+afGZkwamiUspOMUnNV6
hm/wQCV/eXYfYqdineF7BGoEJALGD1D3iyJwpU/iSIkIxw4LF8k6sBzSm9s8IuqCG/9XFdhIDtDu
D1/a+AC1QrU6pSKVDtCR5oBiFsUfkI5z235rrDClJ4ZF2VuRI7nMv2Qc5Avlh2ItoICp+JXDM/bx
E/xv7B8FbIprGioPxeixvZDtzlVb3nV4uTBHMD+QXC79sP/kFZqc8lJe2rt/J72i3vrH6JNiR/pt
EZbh1EmA9m8iBBpEH/yl63SLr5h3CUmYrs3jNO9NA2rH28LpbHTbW+SlQbMq9nawEU7yX0UmlbJk
ktv/1XOfszFmORRu902pbIfPAV01Mn2Etbhjlz4F7rr4bBkvAmpHLX8RR/y2tOuQoVjGwlJhvrNg
QHlCqLW3mcSuK7vYJPvCHpf0v8yU4jVfbEuXq957l8jnc3vokMkt03v5hf/74f8RVwV3iGBODBzx
dXLUQ1WtcxhrCvgL14L6ZzgCkv5D+gEav5McgkFBgQJCjlctvSWmIYoIxnah4PKW8uFbyVoodrK6
x0JQWMvuCiD2HZPjZPOuGr6bm8wa7iRjZrDm+4v8jRmCLROZ4CFO4BM3rVIcpudcPhtADOBRQBnF
yO/wNYmcLlJ6mlVYLCeYoOWO/xPSXIPEYiW4sv6WWHFSDJTd7PQakJL1jMJccabtbbB/CP0TkDgf
8ysId2l7D0Igolut++yxeyo+FIzoO8l6f00ynK0VUrU4MHDio5T/ARjkiot3Tn2XPmjVWKCGhh0y
ASZemjdYFW/WsKUpnb7Cn/ojg8dn/MfReS0pjmVR9IsUIW9eMQKEhwQSXhRkUinvvb6+lzpiTMdM
V3UWSPces/fas8o9od7N05uWHFm7WerS4vF0F2q74AiQEJUby5yZnaEj8JgzqGBTQ3XnE25Zr8py
g02KDAzW8/n3yOnu20QbYUtkKsuvHX+LaF3ST4t/xuwIzGgFOu4Ufg3ZIV+MworhT/fHpp7JnOu0
u2EZ8JNjl/bTS5Ru6n4lfODS0aHUeKyDjYd2lDJpmCZuOFqe0F3nyYGV1QcnbXXnybV25pKhEAkg
RbihRVL6q+4hcNhYg42JG1cgIhqdSDXOLxWsDavjGSBgGykHXTiGY/78QXbCLCoghSqZbZbfFcLa
qdhcUfHl3iZAnSkB/ttQKkU5kJ8ljV4FAFjaht0+lLYDUBHZodad4G3Nvm73iKHL5ulqLzVzLG9d
KwdakuESPfKX/EOD7z3ib+XYndULKzJmqLg2SZNNZgvrxBavNq9wguZFbeScEIhCSsFAr72UX3we
rZ0tWbm1UCcUvFR7ZUNIYk/WVkCDPY//eTQmDFyBWlI0HDzETJiW59l2MakUfrTPcGZOK7NfQLG3
qrbZT/UjPN0tU5V6disE4DGEKXAk+sIwH1IpXfp6sy8NNEoF6Q1oBCjkhhN3wTD8TycicWxUtt6n
PfCGLv/A7QDPXqjMoCydP5GR6ujHuXv+/wuhSDG/++hWRxr3cYS1EujBDU2Vgrlff5vsM3Zunfxm
3GNa0IubXvf9+cD4G4knyDWVRz8Mva0nMAru4uJq8KJGXp7tukE7ZNMchFQNvmVRRYSj3JOyPMnU
oYD5mj8BgQsCoZRHmG86mdLPYgXRh+w3Z0ufOA99Ha2EjsocZPSl+CpURbI9hQ2rBI4jKjz6AAXI
hcf6xQoq9VBIwgd58oZEEUdgrudL9ya9Z7U7y1mzCIjE0wqIy1jDLEjRvrwWMiuX6qdUg7eGsMPE
Lq38tYU5N/cSas+xWnvFuCyTV1aecu1ew+ExD4l1TblWpO7OXKs0SIFfEeSijIcq/Rc1ESL4neIy
LaQwVW10hRLDDRcGrglZ5D5kp9Y9muU9NtblML0Stci71THUqZjcrlX/yuxigFGRazRgu8ZAIM+g
MbEAVm8MMi167O/1ha2EFt2G+jLAYrBj3IL89sJDZ73pTosbavio/s0ZqTVmgnSPSVt8JU6YAm2n
QUqT+fqITeRLow+hGhs9qBjsO1KEBj0BCXpxL5lS5duqZflqYC3ao6XiiMQWI0y9j/mwJnEk3ZdW
p8uUMr/KT21/AhzLCBxViwmivyW4Y4sdmhXSjvhhRPFTTgZ4AYwi+i0fd+R0mjq3ASJj0JMF3mE1
wL3CuMn6GhudeozhAjkW6HznjSbNimhKC0MY6l/ZgQbRv5aRGv8f4St2NW8s4RZKUG/gFj0laXJ4
69oZNkcHDCV7MibHRd8RBNG/MvOAQkXXAXNtGXJV5kMxdgGJKRedGK34rIUna/zWpaXXC+28SwGr
3Jh43luql8a6TtSZhHC6FZkUfxTNJduZbJU2SHIApNh1/2h8ignpKfg3/lFKxytww5BD0lU6Q3aE
dK4pbY7I4ZVwpNbWjfmWEr+gT/bsX7q5aNpD8zeoW341+lTTfyCy4bFmHoVgSfT2IfZLfjHOfIYk
jALT8AVbo0g2QnDQhA391FCQfmwXsVMCg8WGMixz9+h1N6B1rvuQUPWyl0evgGL9ngzBtmlBkCKj
asxvE4leQFav5v24MIK0bmsyRiMK0VPWdTMD1HMI66Pc3j3yfTXpKnDmtzL8jJjmb2EwumP2GaJm
nTSAHThZ3hwI7DW9TXn25C952FMrqKwW25uOg1owN63gIGfLJzkqPANQO+CCpEOE30eKXvxJcb2p
4bWtjkayi4QdWvlUQlOxjcYvjJJkA6kCs/w5rHXUZPjCyOPaVP4+U87w+drqTC6r2G0YCDeHVuJo
0DZkAaGpKNtTJNz7DfmutY/rcdnxRxnsBaObhEONPy1euRQ1krvU6I+r9C/uHqL1cLUzFxXXGe7C
bVHuGsAYArxWKDTMroBjkMjhh5eKEWuwTH+hBVX5vDVXDKeXZo/Jmu/najWMDzHkcpjQSM5hdCCY
C9FYkZwnLzBQQ/BhnV4BkRxRih/cZB+MOz6hOYZ0ShZL/alw8KWbIQNXesjlTV8wF56F+2mA6sgo
ArjTU6DtyyR30IG46LZHDabDapKFynVD5PKRv2fKaVA+dFR965jBp8Pe06+D9tl4n1TYElPQ6sdR
f0G6gIYK5gT1LpNjO0BbBHo3elY44Z1pWA2eI9qx+kmAmvRXXjH8YLkw8zBnW9eaqCt6JLYUtDne
m4fdF09oKC1jbXZgF7d8cuLIvM8uxi+1JX1kC61EyJ/Ma3gtqDqY3snCkgxcAy3UzGKo+G7ik6Bu
rPgcFTu8tizTbEk8MLrFKKyuBA/6B5HSf2N5rqS9oS1TmI/5FpGNLjmLyWmCapx0STh3FGv6ePTL
vbnyxL1rLKp2YRENQaXTxNseGC72LNUO9Z0AG5CQKmmhD9OfyMtOcDpk+ckfYZRPvG+l8M7ijVEj
D2nmIRAkDDUcEgmUlK4+qWQI4+l0sFtxlqjVrmhvzG+rgbKBRvzoN2vFZHK+qzGA0QoVGQT1DbP2
KnhaIjEWDiZ5OcVO5TCOisMdUvT5SKiExbT2ykEfRNeGooKhQ+J+wwFJZeYRANLmpo4objlN2iu6
4TVXLs+iGzpIsXjnXPGIqSsA6IefHI6APiMSnEJu4TN1DEklUT8dIrLcWCNIEaN1/a3gXma9q/5B
eWqGJcnJczVdaoM94PTN9K3LnEGBWAzDhcMVUXM8TSVGOrQGMXsg7s30MDV9RGcjDtaWIyg47zsy
tl4wh2fWQ9NxV6a0UYMJtGL9dG9aHFrFAlXDE55SQtCtuYSWJeJPwJmJOtWL1mhvNBRZIuc0/yTE
m7FNOal8qOuA3raZLSLdK7dWsZYQu/nWRa9Omr504xWlaGxRh9vop7iH+4AifIVIwteXabQjtKbT
Z6KPioUFx76h+BMXEuqYmM4MkRCUDwLKAmHuma/+X4jHSiMGynubSCMCMo/mo4YLBVHebsG1g5rB
NUh9AsU+xyI1r8bPaKKPl/OtGyXZPo89hAMGO79seKv1j80ejeEz+h7LSbITqEcyGLHL1zP0/vrN
E8+B6y58oV87vk/gJ/CJLRdSlf/q7BQD2iatxpDE3cuPz/R7yJEardkxMJrwSyWArNbistckGEJz
sXpXqHW7pYauh3/VjIlYyS4pagPz4rbuDD9Z/mUApqV/Evf1NebecldV/DBJPhwfAZ6zYGXsLNoZ
fbyIEIwkgRVNz8hRsjD0VgHbHR8z967SvyLaCLWdUyZ4Q8kAAEXCVqmvmX4w0c/lfPc9c9AmVDYa
anhssTmDzYCSegw2IcTQzrIYv/zZ9SdT9rl0KYfP2H38+qDI79B8emEMZvjVs4bOFWBAMXudX0nE
o/rypGQpsh4WpaPh7Xp0bqHsIpBv4NvS9tJMoirlZ+gM8ohSa51kSF/pO/oIqmyKM5xeIG1o7nzY
FcNbkC8WjCr/KfG0x+kLBxZaLgvKKGMhGaRA0c/dCZhF41iyuxCYHk2I8xLBkA/iHY3XUpW8haiq
C0riOZraGTUGBN02NaqFmN87CsCmfY+EtHV5dBfRupXjpNNhkMLAlS1XgXSTjVBd+FyKu5QoLsEg
GQoPZFHcichQAnFeWoxpvvT+XXUXxd+mw4ShWVQV/igYlCxNtfHqCqdcPJT1d8UVzUgMIXk6R3PL
ucLngUQFUxQ5vLjamJaJJwoy/lOy1jpDxEI7U8CaxdsoH+MAS3r4Z4LQzHp121N5P7hzk16Dkrji
O+acr6CPV9K3VF/L4S9JfmVOwkklI1ukAjPSebbq6CjKuvK5cH1lHhP5obELr/AJmDoxdbZSz9Dv
SgqJL/eRl0L2cqdD6SHU/3o6XhdWF49OGx4b6JwJKvicCYvs/utiay810Lm4hz81Iqycflq3iE07
ZjU1qf4QvWuawwXCS1eMAMcgJinVRfXuPtYpnO1evke7+IsqsLdhdbjub6QcRPOfQHvvE3oB1rFU
j2SKKMm3iNk0CJg8m083e0n9L3mxCMxfvKIYGf56GaO89oirem6xKYPyMrgXOOMiTIsaJ+1YXAf/
d9pG8bwkEqJO1ZoLoeXYkWxdCjQnDR9n/wEgXFx0lksqfsGUR35ABB3Kv5167VCEtdWXAhFLYl+e
I6vwjRUOGbGiSu4OPdTQWj8m8ToW9op80slOjH9b318kGMLjGiY4skBgFbldaxgtLIIbmbuY5tqN
hFmIipuySVRoRwePXg7/J25uTEWoAfAqgWDhWzBgkpTYbdVNGZF5CuUD5mi4GymOx/btVRtDs9Hl
5ZTugfuvVrJ54hKqZ/IoFdiwJYQ6wUoodzLMJ6UDfqcfRCTBsteu1TCyCwEcb00Ce1nMu1pZceux
ZE5Bo6aoFFz/bEfIpaENhrsk3Q7WNYRVn32nMQRqD7bRbhw2WbM34BMzIRlwbkQ0ZHwhE1R37O9D
x4gv5tE4Tc9EQJPt1/2iBAMMSGEo0kUr3yROD55zQfwZK0LKNKQs6L6t/g5q26UgVpZD9iOV4aKW
78Dp43pj0rfrj3RAFDt+B5XG0mZvRHA+RL6+POHx+Dco1xYSDeyROl23uOMDl8aeiXPIDRjzOIjH
dJJy0pl1pXI0or9KvxXyVTVKlMrJXoddpFoTy2dAMBaxmwNMh2YQrpbtRuSlkfSH7FTUB1DIrM3r
hcZLUiU/jYCwMPVszCCt+hsy8W2ofCWNlxh3kTCsJf2v5CgzLEhkKKIJNl6mFi6F8G90f1wOMT96
67AM3OjjG28yGzbiYDIPhM0lfvTklxmwMC2wMD/LyRKErDNlwiF6GpopeHpbDEgsWXUhneSSDtD8
eYuUOR7/a7wO9d9h0uq11iX3Tw0RwMNFSZ9l+gwY64xPw3VCTPQR0cDnqkfN8owTOyOHY3yFWJzQ
hhA0Ubp7hR0Y4Lrm1PjrQv2iJeD4abtrp9s9igPlXCW4nz4gbVOONL8/lcYlSB3ZvY7lXhEPHhhf
GERSd0VekqDSEc4v/qv0+D2dxGDKtek/rsmXD4eRmnArw6QzvG1OoOOQPgQmW+4Czs9Rq5clQlkS
E+cKMHrWfW69c5kZuzBgENjvjGpOc8PgOZ0CcbWLxtS+MkgQufUtw7A1nE6IQSKrZJ1OEeYtk+xt
pq9FA2nDPUuPpIBWwd1OhIspX2M8SYW2KOCs0Diumf6MEI6lCyBJhUgW3ATWQmTdjRxPcVci4KB2
VTJiJudMNk/FFNmNHX5p9NAibUuZBCmFuHLrf2gZZ9AK+ICojKWGOcRS8O+VtvJUGuI9aOwi3niU
BAO8X7X41wRrEh9M7RBk9qCvS/FGRugYU9USKA9WDtG0tsAzrsPdlpZYnxukc1gLJUcz9wvL+mSD
iHBnlqgUnOxxdE4/nkp8LaP0g2OGdxW79zFgPqat+gQ5xNmTFhpKZ4sIe5zyvq0C7+fLbegMjXPR
PQMqbLcyHVdrNqJ0ljE1FKK8CMGGCi0zXmbODWowU1oPxT+XJqjblIDWuUjN5DFt6uRmF/Mz5OwR
RfGldUCLanZbEn9DeMoKetf6IPsffeAp0V5m+pMm35KCocXDfBet0HEXHP6D4M38o5UUJyGtSIQk
CbjUZplQ46X+Gb1hPkPRFff3HN5+CwUwiI254SGuNIe54kqQ6bgRatiiGsDrBkld/6829r2loEbH
cj7iWNh3eMhqHXIijDQ3fmY8Wh7CEPkaks9aTtmMG5/FmGaWtO6/+fivAwDdajqS5bdl8OZOen6G
6kk+SZJZ+Jt8EWhqSIjiYVHGq2kh3jVP3DUpjoHgzOQsd88d51ZR3cNeA2ZCSYqOJAPgp9cQTZ2G
uJjfCnuYxdbZHFM6NsDfDDuxnKWkO2rlV5We8ErMGx+LQbDRxZXk34zGx1PIthabiq9DMuR6G8kw
72e68jWwqQoR4OfqR2Jn3CAOzqs9kihJBZfR8M+B8uCJOxSLGVWZcGQb0Uu8HeCTUFGT6BfMI3SK
Gt2eJswlAVICM8ECcQ85rRN3EZGWiRACsyU/IsZmn3Peoq31wbX1GbNJ8lwGUtCbZiWiFsSGjfbz
gsBtWtPCt6Dmdzfww1aDXLEe/lc2V7ijjc/8ouDJZiAGY4yAMpIOHWh+UQmBeeJUkUcTEZ1K9WKy
+JgSURqBrpPohoItWPST1EgCcXRcmuhHc5/NeG76Z1W9isBJ5K3cnzPhEuVY6FjdcLmFsOnEiaJK
11q9fdrSVoftgFQyIVBAhAZTGiOY742R4xDVgnmQqvS1UMSST3QzGNWZSx9Jsrqq2XO1+arHjkXR
l+8Y7ynWkxVr5H0MMEQ4aa27RRvv7YzkqxdtNbcjMHXhZKrzqrxcuMxNhJLePZbMVYj9MQGmgxyK
1N/tiOxkraWsHqqFbwFYtc3aAc8yI1nTYHe69MxdQeoqw98c3ExXkZzbrArEYSLzC2pwqkU/mqmU
Ygl1WM/FWuH90UWSXEhySDeeu1bCDje8HZng/WZdvtPBglNgKlfPm9rQhwQaIjxK6iYDnK6Mvzna
36FkFoGMHY3pYqEitshpQOTQRU36qUQ4cyF2C41XQiGIAYp/jDx3yTVLvCsrDYPVJhYPozVeGt+A
29Hve/MIDHmG61av0ktRfIs5AMiqcER/uioxHboURxU6OWFLlN8sKyn604vVIjo69dWjCj5CM1WZ
/IEHbNqsEfofy8KRQRZHCXboW81umKToV7i8WaAUmGR1YDD1I20/QUzpiNTDtC4lCS+YGlhpIqzp
zjrhMpols3HEfmQ6UrsKm3VtrSNuBYo88WeWjU5a7YVhW41PhShFZLbkjkyHQ4mGnb8ciYEhcFaA
PsrrRONDVIR6aQEZUs00YCFCupyY7kNi/KzFLz1x8vKZEJ5CmJJkbZjyt4RfxpuxO+T52pSm3KPn
oNGYOlKHWG9nepsqYCjNVVO+puO1TfZmSEApwu/wN2F1YvW/jacuWg5INToM9VEBZ19vfUll9zmd
DIoXfOGhn0UMcCMkClWlMdt3lw0WFkZEHMuV8pvktzZ/5GPMYhUlA2DdFmgvwWhIfRtmK+mMdXp2
Cs38Ppwy1qpK98qG78DTF+IUqVmKA4Dx+me0EtR9OJs9Y+226Kz56FXYsdGZ5X1k14Cz1aA/qgLn
1/hqiuc8xq+lMQSU47mG61Qzr5EAL9cEDg/rmHdQFkC4YozBXw49ZDaiK/J2MVWrhR+2oH3siLNi
CeYSkJqhqP3zi3aph78thKJs+PKFZtYB3+1UVn1bQ38b8Q5L3oCafYCaWqPedHtkmUytso8PpMzD
IUcXlD/AVTAiRwHGKKhv/hVgaAZ6qTo4muF9ViWOhXuTRHlUHB9luKbIpKToVoISDlR9o1SBg5CY
AVHOJtJNrlpHCUwJHnf3pmhI3SoYVd2S/C0qjES43k18EdRafKf/P/mEcbY6ooQAVZTZ3MLg0qjP
McUhbL2EGGnsVJmexH7PMSsV+5QXjPWfEKKmxZ0aiifm1oQTUKSJwxsyoVBvzfhTH0vy1jA+MznG
MJ5DwgM0RQH8knAzhcYtxY4UriY3LI0z/F8+UuVpuuFczO4mI0bvPFWAon+FxbPoNfpnZCy8Djql
YXGq8n89ih5V38riUwrYEL+6+HdMMxB3u9S8IERhDuFlmGUdotvDak93VNHR6jcN1feYTNHTD2X8
IRkkzV5IpbZK4wQW+6PWaaQj1OMJrBSJZ1/95+HgEJRs0pPNsnsbt1SkPnL9ve+OMw1TiRC9EnwG
+g9YHMngEVpg1ly0vd0jJCIMWdx33dtAjTMNrDYdh7FyzTQ4qLxuKWXrjqStOVuYCR+QMoF0cwbv
B7b2BNijVQDDPRjazE7HrZheEZ2m6r0iIk0j/nLl4T4fTxheKeX8mVBuOEuz+NpyX5eDRUf+5TUY
V/aMS5vuS2H3ADFAWIrdBZlEF/yhUvfz5cz3dgwc3Ooe49pqgNCiyCwkHecisxuQraZjZyYYZ/+b
7MBcQpbfvUESEE3CgdQKjA28Lys+puouJDDQPXTNOwBMlwwvPuu5zkSzIfWvSu/EgNuyil2YHCSz
ZstZcdjyfxdQfStWNg3VQ4bwQmGNNLiPkdOkxj1JIT2mywHDcMJYJR0euQ7CDnkROSx1/CqtW2V+
G0JxEKsR5jZyJeoqibknkYYeKXAeIXBrkPZRfgYFoTQ2TQDsKt9nSM2gthF2FfUEHg+wI/Eig/iQ
7qrEswOOjQy/n5KfW+JTGFQm7VtC/M7njmyXhZMrnVucfqRhW46W2vgmsO3qeA0i7xtnAXkmsrhF
1IS7yZ7aBAviWLmzqWKqZgfFpL3qwVJutx1PDGoiIzmJndP9ZjgfvYTx1CF2eV+cUtu46pWvPZM2
Pub35GcUFml9HsalLVc7AUq+j4NVxkphYPHjd1MLQLIhGOba+V/0gLCw467m/kOnTuy1RNAxljZV
+mKizpuiLSvjkKlnZgHJdO3ma+6qVPvrRFgc5ndQnthFTV/PYGwlYL9K/WVkVL4JY62UpJzkR2xf
PIxb0T1Qr3n6tnMZkThiwSe109X9//q/YcOeoImvOa+RKACjEsCpNStcRsbR6OQVtNBriNPZ6OAZ
yn86xEF3IolUFPnEcKqgwD3DXbSFOAdWb3XfuX8R1LslXzqPJymU52KzACkHAl/YN+gz8X/bSRYt
FdXC2u0uE+CMLk3GT5wD0Dalk2nKdl7CAWxddODpvOuUJXbO0vwAGHFGfPbBV47BBWFEbN5IiAFD
dfHV04gsQ5ffVkyt5Ijnxj2ZMq592EKjdZFdvhIHNoXOTIk4M/blDURC/yQx+q79X9l/WDlzLb/a
ysIuLL5iN1qVABkFIioLjO9L/DEWq2ODZaQ/1lhS3gINOb+PKn3HylLtjopJcxXfW5RE9Aq6CNdw
uHKK6oAbg2JlTHPUFsXdn6yjsfmpi0cnf+cp0YFHC3277F0LxF+prXUnvSbsQVqaATC92LPlwVtY
4J1VYrtE/Wo3nrSRG4LiWaAFzW9ZoIjkgE3GMykOqItX8RjONtMFAxFmERIoiFPBoByTMKiM9Tnu
koXEnEfEGJw5TUl4ydlgH4erkQCAqRE+LAg/lAC1uZ+GHEdh6cN0mWV+sA+JGqhtCyOu1ACBX3sy
VEBBm2tNczAic9ZLBwM+zIjWyy/LJeOkVWz5qybmuOGq7+bdv9wwoJfA6ksqO8npi/VNF/wz2aV3
QNiS6i4yqsnLr5qvO//qooeaRgvd2IaiuZRcHMfdijhDxp/qJ9GTuQIJyUtpS1GDTZ3+rEAYU0Jq
D+julIYsPPRsEKJKLuSuIjqHXMgKrVinDV9iG27QdBJMJLhHveFhyvpbojwVKqg8C78mqWDfautJ
M4F8QfG0eW69ET5OEvdJmZD3/g5NW1TedW9eOOOwYwUZezxFzKqqFOehk+OE8JnAvz1lEyE18DHd
Dg3ZgdkZ57WE4PiMj0/sn3pIWBvwTmEJjxA6HQ/7HuUgPVxHZAhf3LJjXi2EFxEtp7mXRwdjXaTj
+qJ0Ds6Y0BWqZxRz8TIVQeG/ynzNz254P6RhjaNdlfNW+q3kvYD0O8BDHzl4E03JyV1HKtb5AMuS
pQ0Wi6K5mSIsVMotsM+7dh6SiRb4pB7xUNjU45mGNfshJWutP/bSarA2c3ROBZtgjmTwB+zU2HMI
qjLb5IxsNOtZ5ySeLvzWKT1YK5h93v137u6DEGQvc38RoS7eGZrgFllMxs9PfokFEIW3qPkr3Lvc
fekN/AuzWmnJR9KcOgemstbUbUPqr6gRXcGMBpUZHpObjr4M7UUS3lsV939xFYRvCaeaf+iZGHTm
3Yd0A4yXkReHZKd8d94mCld252dEzf6MhFbK7OpHUlRynfinR+WbCznBFZHTcCko06kyJVDjEyQ3
7f+s9pSM6EvQsPoxM7EtcZK2QFM4cHu5UQciTVFZ0PAEoe4Opf1AUw+6JeNNl1c1lmANULsHgc3w
0S1zNWTab4AsO3x51r4tYAsGN5foOUF+ZtmzrC4WQTSV69QlrggG7uZVif4E7QyJgbSwjZq65PYp
qwwuXKMDvJrshERiMeRq/3Q3BsN/95HLxMVPkt6wfT8UvqXEe2v5I0HqbFFee2xcmSfXkTbjCB9i
ZZORSRqT34eyhQ/fSk+5vNY0ohwYHg+kbg5fvbVuhq+E5LrxIrdLX9tr1jYG585OJ7SZHTLXadR6
XiCSGh4NzvYRRat51+O3BkPIEuN1zfy9C4gq2nVPpTr10BXyu5wdEyqqfCUFm6Q8l81FgsVTKLOG
o1u6Kv5D6I+hag+UVWq77ASAMZldskg0Eb4P/n0MvqaoOTe7icm7xZlfl1fZ2KVsa2eeevAwZqb9
P6Njb9Iwa4IG1zoZlspefJS9u5yF5FO6ZCmTO1GcVdanfot0idldz0nb5ZcsmNRMA6AgNtEBijvt
xN/Utsys2CzzU5zk8EGpBfYBKT2JQSiHWZkeKEG9yMFkGobU5V/MolAhMLjrcRf0V4E3rthOxmZM
8gK5AjdN+xd5RAyzIbob7tlNYeJcQ/fdcufpMgqCFjtZQ1hA91CrS7uTqk3HTgC5MKBJPbZYnzqB
96jZm6bRJW0ZuSS/vvTDQ68ptxIZjm8AE3Ya/+GzcB7ao+tdyZ1VGAeY0QN/LFiR3CC/C4hNPW3Q
q/pHRrdvrRpwaLpsa7pTphGSmj9RfrDWtJuBefZKZXSGm7HX9n3xIM5RSk8QsYlGkfUTXYVp7nrr
6ZUvT/gjijsKt8OAvMSe5GAyPb7usCqaVhsSIz05u1gkZhds4xmIDWDAQoMkkxI5y46VLkbMDIBz
Q46AeUo1miA7y65wGWY94QyigUoV5moq+wvJuxdVcKw1Xix1A8/C7z++DW0I4svRjQ6ZuEauRL8z
iZtzFbMhHd2yQgYV4XkpF3SJiHcc9vg42zAw0CuVtcPNB4aKjSBAoQAuxLL9YkWIyIEwgOjOogB5
GrxZvl+MwHH/3f31MA5OFavJFm0qz02lHWA1oh2Jxlua7gNriy86ZcsHW97Dn76li02yXcImP0Na
pDzM9EE/I2eAhvcyNHMOnGRdKSsW5dPRevRA7vlcEuPLIEpFwkMRagjr1JkF2rexdi673iLhdbKW
bX2uo5vITCLWj3p46sItT789TqjMeQ43U+PT0bn7XrF4YVbXh+esB0l1yDzH89dEtAnqbvK7gzvE
OjrbC/m665ZxfG7MHeUVcO35lOTgz3VgRfG26vhw/2kcuN6c+tyLlz7iZEw8KfaThI3gkgzcgRG0
vLXUY2qdE2ChFHAc+Ep+VIZtNzpdvBQHwgEWkQ+ldgEelFRhBRMglhHkXYgqfAZt1rdMKnNmfWtQ
CPUE1xZsqRzPwIaQIxQ+qJTd9s3EwEZWyXSwyfAsrhp5U7FXrAr4jbOkWw/WXaBVGZjwV9rVNgon
8x8yABst56rDVHlVPDy4fE3VIkkeCxQnCkVtuqIc+Uj50VKVRZA8fPmkoMHyiwT4CU9jvSyat4So
G1KNh8vSg8JiSl+98k+MsfkQ63s09JXElBegIpaE62DuEpVB33SXejs+dhLkIz5vRb/E5b5jho7Y
nZBHPh6CgFnp9FBn269y2LVs+cweqXe0ZR6Va0ejvBbWjsYRwF6INY0an4ijzPhOSLSNf/v2IFns
b0eC2Tm+urXOuE899uz2qnAxchBgaI2dERaWmJ3K3y68TpK9IMLRtq0GJk5k1Sz1YE/eQp3i+LhJ
8ZdWrYyegr08lR3JlbU9Fs9gyO2mPPU+midgZ6g5+Xeubuj+9I78BevJVcGUp5xWlDy8CncPAaSG
vLTRYcDpqHhqtYSmn07enX4toz9FQEvmrtX6WDVPz730MkE62CZ41qoaJxfDQf9eRmcJ36JQPJpm
nyCJlwZYaUul/fTIBi3jKXjYap0iOQbQrmWQz2GgLBQcThYHPlXOwEdl5IRBus+oeMPlIrbvV2+f
ooZLdEO7DiDQIBNK4eCdSkNUwj03gEBX5f2BfGVJqYCvfnnjS2WrOd48/xFKB3tgj6bhHInkTVKN
qEPxp7Qq8LZ9hhGnPiflqeZlkdRdWX0VtAtFCkN7L3MjRb8FmxhD3ZvtZtBP006pwtlh9jzS16o+
9gE2LNKIZYkPUcMJvUJGJBYnzPYuvcUQOxIyN+mRkk/QeRkZ4NTmWjErun3wSnnSTUR2sCG0W8Ny
RQwbW9M+us9EasHqaMl2e+arx7q4RqIGymVTWgeJGwQMJJO+mKlXxnPEry6BlNZcPKb3JVnIqVeW
cRlNtj2MfEsNOAlSX+ZnLvFd0ZTnZJBheARWIbaXLP9MBDwfzBZWqewhYWrPgtGm20EaJmG+Cjj4
k8co3fP2WqOqljaTbX9tHTO4IxEyBKIcs0lzCoXL5XjPk2eoXhoP2OEj9VcFVqWsnRpUTUHyYy/G
YKvoO9g3tINqnG+kkBG7/KwUvC0M14yPgLtWnlMlmcEpS9+17iSDA5Okk/VDr73VHvQJudCsSKIP
GYFoFwiwieU/n0eS9nva0mTYT3tCP6fj9tITBFYrzKAGtD+Uy4Ydp3uf1Q1r00bcRtLe1Ic1m0VA
GtjYkYRCcOXMstyz6V+L/KeIFmb5yhlmRv66R63RpQZPBXqHfUZIKc2B3ixoYAeR6U2HYFEnzZlU
WltvzpEE0VKYFYND+S/px4EFtkqQYHDJ5NWUVypjOpC+ZB1bAdOu2pJPEct2+goNU5/pQTuhVUT+
xuBHIteuOWiFY4UNqvhjTTQVkezKOS7PjDMy2uVGe0JvwuAfsJ7DX4TpT2ZuxSa83GUIr1X3O7X2
Xn7PpbtE0JN4QmQUc69FDZptBAArxCSK6Xjaoh4vRmsz02eqBkuPCkdKN3F0jqC+aqtah6SCDEK5
hZPEI8wWYrCaif3aRfGg8dVs/+PovJZax7Yo+kWqUg6vtiTnADZgeFFh4CiHrSx9fQ/1w63q23X6
YGxr7xXmHJNrKJaZRfud8Jt5P5kyGdLgb4d/sB8t62428qrCqpD0v6yeK/1S40CcX5s/Jsw0vxFa
YO0oj2+tzp9hnGvpf1Yhe1X/UGeYPx9TPqzVGGSehA2Vkdr0bCPfWPxT1E4tC5xFgy5Z5IAUR7W7
95DDMVOwfqXXpBPS43PRXqf8G+UX2d43HTcL36C+dQ4VTtBexH7URudsuhgsJOtlR6ncCgtn+i4i
2gFokAi/p2VAqT8CALxSgZP8NWpBx2H/djY902lo6sE7vxanky9hrzPkdYWvh5sDgaFYBypEIs6n
F+yE83BlHQfEKxxYXfhpB16uG3hyGEp347oYIowmkd8oO8uK9uBj9PCUqRwaxUcVfk3aoxbbtKRj
AJLlEEHH5hdsBIcXMj4yiD7Qx1QFFm2sUwjUejZuI64Im+NNIvyPEYadgpajVtExa0qLBWCF7KBD
/9ZYTNVCtiEyQC+b8T5OHNaWSg14RvWpjHpgawrPWMMgTc8x5XuzfEjYGgENIlwr3LDIIrcw1vxW
e+YRBnDUSHF2kObfZaccdbfyhebAFQ6XtIo42qoPtUNeV/yqVdaqQ/YzM3BAP4iJiMYZZBhJA5Zv
ls+S6xsRGJHLRzlCS9zvzcg66sg1Y0a7M1zUVqczIoGp1Mk2Pi3h4ZBb84gNDU6TmkYpTRqUp8hG
rZfZQWwXFduMJVZmekL6G3qKFYmhiBc22qlOipfa/OOL3EnXHmFSxpyVfVVY/dOZvPSLNatkV7gL
yYDIxXsWdiR8sMJRO6+td0V6IXbXj9TvZrxbwSdispRejiDQ1lq0o36MsYRVCK9C0na9AN/eumZ9
WV5pSp+k1dJaavlnkuui/4H9O41fQFWo3+pzkviKICqLHroUC1+ow52jTB+19S/XX2rjn8V2Wg0v
ujGsxKuL3laZfPDMUXGBF6aMmDe8Cj8IUBbmIz5TBhqfgCl+3eEqJd8wAcnMGvUlTXnjGOQrLsZQ
TfadGIYvKTUjSxjU7shjppsSYAq1gm8dO0oC9kLJgkPSRIhuF32os4t55IAKo5U2mIZb9ra1T1V4
VMlGa/4MiququQ3BOxFThA8wsEgmzkoVPoy5LpYaSkeLZkbUmux4W5sEPbbRBMeNMwLvDvAU03sc
M0e5+gvo3dMRnxHmRXblgbwetMAXuDRNvsSNyiAAqg93sjSh/55+jA4bfIpsSCxPDFouGu9p+owz
GIAc1stpRkoUCyRUYZfc+IiWjYz8U9ZgwnuX+6KXjypBrVweDswXAjml6l0xoxcH6v9RkFvlwrRk
Kgu20iDQdJzo0rI5isl8RhEmG5tmL48cyHFIFpogh1f1/awE40RWQeOzfP6UZ76h62iAfjagQIMw
VoAWKqRvDcBUfo3qz7kXwC9/CvOPBUs4OV5B1sgsv/YWAYcUx4OB6+EY7keEjinvseh3oLM8K2J6
U2yj/CQU5uvGWyQQnKXAhTvM9hCRe2Xa2RwQFX+d6D+1XEF28ln1FFDA6PNzN/J6q/NkZEcbPsi4
KQiS5+sMh6hvD5axIxg4HXdYM4yOafSeK7IbQW/4o+LVxMI5MWDlXN329YccW4i9Gq/urnaI7gvR
AzMSLb3XNe8+86qdanfTyRb2RkIYHRAEmWI4LTJWXmhD8azJ2lWWMatte8u3JrjwT41DcZHWgHzX
9IPUOxAEiBIB10zn2l6l+Wl3p2pbYetSpd0QLYKCBZB81rKX3FL9hgrasIDtzPcovSzJbSZv3hR+
JNGTNaE2XFuHISVATagm4adF2Vzx7IZdsC44dGsWKXVzRoZgZOman4mqIIPMtSg2x9bDSCV478RZ
J+aV5DOe02VTOVv72OKeqF1O6on/e8n6xyIiznrVyxUuv+CDBZoQv92iGz4OHfAB6dTon/X8Ps6v
WKx2Wbnrqx0O9uXzxHxJT658AVjekiuVdEwUPGrqLiNyZY3DtGKkkUXXucPbqt17FFa9io3Q640L
489oHremeloQE6BQUpIU/5ioBp3sNxzGer/FIvyZRYTRB9vOxgPdBmtb9iec4AthNdlMC0zpKKcb
rf7onHGb1RtAcU22sxMW6o7HiMN2CMcw95hC7P5lkbugWAMsncwLJsYwjU8FG0L4Paj3vuPEh219
p1VjkzTQC1U7TQFAkl2JoYkcpHAEANenrH3kc8yLQntyyxzcdbFrmbtqCb6u2n2hvUOeRv7f9cfA
ghUCJGPEmwF70mGIRBAEjR2rOgYcNnPb6oQwSdFPOf61jrhx44KPBloXYdTRsOEPlQVkrvkVNYqc
M9wfQIC/IO618GeiTUnafwSmN9UpCz5q+ZQprO15IoFlAEbnvOnhFZ06DNFhckBcoLJgSXjWRMI3
B6r0iQ8joG/QJAaeuuYn+OLGhcM2/SImpaUmBGLETWFne66xigQZHx9wtyd12Gx+huE5akdwkA71
CY4txNs1kZYk1ZDLnr4H1bFVnvqivhu3jbKtYgoxis8JzGBFchsJGhrKinNdeTzWRrn1DZVq5rvu
DnRRSQ3B4mZJB3PcpJrPu5keMHcGAzOCYluPozsMZEZNj7KjeybfQI8ML0ZGMJbEHvoaCTHdR92j
HXxmUHfCkbLvMam/VbqPcVLGx4pnmLTtoSlcy3qlCO8IN8+2NZbaINF8rZp9nC9KzhRzVSDEsOh9
KhtR6ENM51wBpcsSvMeZk2L5SfLZh/2xWuZ0TqHtzeo1MzeLhDnjRpGo2y2mLcSy6tl10YGJCf27
TUg9fSacufjUlWe4ISstXlBbR1eK7FUl7efeXsM4fSCb4dsjUHUyZULRk+KJCG2yHAD028m+/xTt
SrdfBLNDDuKg+1cc8zLwy4L/IRKLzM2MQ2E0YfIx7qH76VAk34eRPeHIOjhGa8S2soxu5fBUBBKm
OmYVChmhYz6mbzv1gpGMasm1gW/1+MXkejibdHumRunNfE0s5Kgs9TvjSwShZyiy14WYNuXxo0Ii
NYWfLUipxenHPctiakAkgIzW4b9j8j2X9wRL1EAyxTynjF34sdwuNVqp/NlHNW0SsIKSUTXHHdc2
ebEfebvg3QYQtO+tgv3QKZGFhN8x7wjlHa4EzANERYPbWy0/VFbhaVZhTOgvYwg4Lz2qgd+sRl2q
WRv4+eihIR/g5Wmmbe1ctEa/zONZKjlpWM4rUbk3E+sEd8oOjnbQ3cdK5wViSCGZh8mV/Zd9Vmr9
DrCehK2OfA2LsDYd8kuqm8dC4GkRrmyth+xvyY0B8iT0B67MBryovEgSopWrVOxSdyHG78rZN8sC
BdM7cW8j0kKZa3o74VZrDk6HzYVs6e1ikQf/Q3HGIsoRxGYAk8BQXezx6Os968mYI347g1rmNgTL
ntzM/meIzqWBk9CwmKChg28zt0Pqk/R848KdUjH5L9fKsO3nCarqmdjlES+rF8d+W7H1hKbEF5Rq
XrtL9xSL+woI1ZM3g12g3fklyzU8lh331JuBy1dq+eL6pCJXoHWgtyfMqM8zlfXAIkr6q/Hdd6AW
DxVPCFNOLuSnO7CPTX/WbbRPJbefNxVHRYL9NNUUbyTkPYlnFXTMG0Ffqfgwa9wriN4quNwhBZ9m
GRvTfHES5LkcfIKv4dh/tABD0AxTWU1hQS+qr5MK0mD8LWPAHZFzLkP1hHgUMFSuOQk6TjR16qaY
xxMcdCmJ9+VBBaajQI/NFALQrerFLha4BKgMWyNgpmRaObkDQ/+5ZUgUZds+lT0RNNt0Krbs+4vA
9K2aWLAM3LlA59ET4AIS0ItKGRzdMiBJVpDAzOTmFKfAfgQ0pfy1CeIuUpcAG5Zn6l27uBodFZRb
ia+04qclKNeTD5PLx0RxbQdshhJwNbPesmZomL7JiJ6DH7371eHRd/CXqm78kOHNhYnpK9QV6ksc
P4iQrB6yd8/o5sYtfwlMaLdAEuZzcVbCNXJfemrNGv3bOh921QUopvTsMuzdbrM1TxmSu1X4TbKB
5g9fsUMs94o3Cj0nNLFVdNQ4Ifeswm42+wEUG2x+8UjhKfyJsEoTjym/dq/oG1V4XJuEsSktMifJ
munH4Kq4C4s9SyAbBgw1OTI/3/rlkdUONm/muf7hppcoiT35ndkn63iKHFdhsrEGH2Tvy/f2F1tI
eLA37edIkM8Kz25AmcplCACNi3S9SNAhte5Ny4u/fNBu046DozMZZq3JIR2xMHgAtG0/91ghmJjH
Xfm79NQn9iZAKRCB2H6v/IF9up/9AG1JXyC5N/z3L3npNl8MT3Uv5a64inKNkoj5jMcsTfvpd9ml
kXyVaCzEh4anh2u/PWrYRPeRgpzML1cnTA6qp6creV8AePL7f/22blwctURBu9J7/EaqIBd3+YpN
dn7I72O9azg96QZp3ShCHqwOBIanp1Nu9TfyBYoIWcC/assv+2Kd22rNbs7pVxLtH8+Auwrf0OSo
zIDcXCJVx2WhLY8bSjDlCQGHH6Ujh9D3Zv7UbY97jqpsVjwwM3w7YvOQ1meYXelBRVODFJSbkooo
/VV6P+5IuePsxN6skk64oVInIN5iDoD1pUlOQhxjvEU1hiukrm4zbBMN4tcmGDc+LyIxT4r8Wpi7
e6bc2Pxk1qY3AccRCUFWC+gmc0+nixgXXY5niBFiRrYe4PXDsfBlMrBFuHy0FBzAyXr8Dw6bUC3V
SfsDydbH3C34uNCgmzBmjMgzyLupiUDqDfWq50BjOi8j03iSYAalb0b8LUUtWUkNz950cRroeNCt
BPVnyOF2tWvgZeoIYAWUFZ+VDd7vqeiYMXEA6cSzspdr8EeZvEO6dujys99jYIl5g/A9gSk+JwTD
BmjfkI4t/8hwvmGxoAfIni+ZTruPKz0p6OkXR9WYbpPoWBf35NEO5wxnESiCen5tyz3YmTG+zPUn
e7asRg9Bsz3T66jFlZVBnllIe5n73MBRM+rhHCbkEbednUIEYAPGAFkYN8y+mFqcFssKp2v/x9uW
5Y/JcOv0cx4YMlEKyTwHQakB9GQpgoithHKvRdJtwBONW4BXUzKCyFGPjzWJBaU7jXyK2G7q7Sgc
v4/VGzmF7nJw6cPXlO4bKugJ70QQy0cj6FlBBb8F+h2nN+6mkCY3bwef5A41wYJaLX3GYxmM8tmy
2TSrzWxCH6oV2SWU0k+C4a5Z4oQ0GgP8QmTjbGMIij6zN//hXiS6ZDKJBd1hQNIMbyq8xcbD6omt
Eucx4rBFZGq3P7J94CFumT0gBw0+leCzb26yigYEjd2N9UoPhVc95BmPtfk9Etphn3Te3FC+p8RI
2HtBTZm89vapHC4pleCUv+fWOhMMyLqDk59ybTOkf2H2S7/NBLcnghvkljiHHRMC+yqH/2ppevNL
1uUhHw+j8al5wwyIwhnu9zqfiQRlTxf58ALnLRKMlSxwK6I2T18K8AUDGHlMKotwJo1lpJlcYV46
WGtT1s5O5ZiX0Bp3KiA3aTZMcJk2VRlQhgFG+C5MNcFgpICGNsE87cUGVCibfKZ3fbaQvhs+QWqx
fEmorqQaoZcDpMLAQBlXxgGDhTuYB4eWaTxwtjCYPxbWmZFoJx1GtB2qom8042YnwQOC57bKzLuW
dBxbLAFaJiDuKJWMRjEUMDJCYWBm1B8R2F5mlHyOCI9sMQjsvxmGz9Bru03BiA39n/MPWFr/gqJy
Mi/rmThAeW2TCOnJyFEPrmn7JVUyWubppP3UD4UO7sSLpWaNn/k7bCas3PUjlNb0ulhovuCvNZ47
Kr6JFg3TN86PX1zl7Y/5Wn0RMDOeKjhNnVdg2GV0InasXNV3ZnWDCjSKmnvN59cHr0gXMD43S/z4
Sio3WBADRgB/4Yd4rrVvBDkpIOwfs3RHk+pspR60pWdaQ8GUzLWA+04/SfWB5dSnUMZbmN9E4CJz
RGmPMeMAOqnahGKDbY9jhpWbP1OQvEMpyaa9/UXlYkW/Ch5G3IGUbcnG7H3yfpCX1IyQjBMOboFq
qLtMdDomRCFHNk61ti4UXy1+ebaBm9OQUZnOJq3UUxnXZu73ODlMtp9UGn5sXCbgkpzRg/VJPgn1
3I65KtLhLaAJ4mLbaa+KTTJ4ZcDQglujOzsZ0iw3sdZTj3pwa8/AFfxudgVioGDhiZQ1KUFIefJQ
iE+4b11ibWQ1wlnOxaNfe+nXsah1cT0ab6GGgRxBdAdQokGEmgUUBLW4kx3HVgo0l1FvsjY/iEUj
1DkFfFxYJwTn1OHV7wLqC0pGCIJS2EMVlUgLZuiaO3AJQqSsy5aTI6LAOH6b5WkrTL5TLFIVNGgT
shPLIoa7AgjKeo2xHL++dAZVE34xJbNBZkj8MTLL4yS5zhoqLow5wmF+qTLD5/qyzY+qGVldSnyz
6ZXy92k8KfSkC5uvaro3teFmqtwmJhHc9gIUcOaApuCs9QTmMmR7sU2+U2yreobIwpy3ZtfzONF+
8IWHrMeO96vqkFJRJJJhA2Mhey0oYFIJah6sW4kjfdopMXAQIm3S8q3ie6Yui100YnL0b4yfmgMv
j8lvmxJ40f/gymlRXhjNTafdLGJxkJPSy7EYacEd/ga4mGOCxy21UHlUtuaRsQzL711XdL/me9i3
JPqylJGD8hikFUF8E4CGmaZ/2SPdE232ADRdejmHsoTFG+NnqCHLq8+pjFNEzv3XwuAzHGF8BVgy
WwbASocZYDlK2TJm+x6o7ETtzeXY9Ii0qMQqumwe8YQlfkgAfD2ZPAzfE6xxh5iprn7WXE4DgoCZ
yBYZGK0Oh71P7TWrG2qNP53yzph4N+8hPH5bB+4Kzu6zgJoxuXQh6zJB6NxW0cemm4tdF6nQi1GC
4XCWgazjyVZy0wuhK8a6tZdrg+d7upSLN4d6Ogzml4hfqR6yLVNBlxnnNTIwUNTAhyI+vIRJQBWe
VIwENqkWFfAzxYD4z0yOaNlB/6js18r+iZm0uUWNETFLD87EY4E2tQuxTVS1z6AYubRGcG2BtRPN
wMPBzVCByAsRLpWsGrJRZ/2GhX3A2JxQXybhXkSpx1N9MOPYMxY/r4qEOGISbiHFN/bjSFGHH8Ci
ZrCl84xf2WFC3mGyBOSFjqf3lJKnPZM2ZlphOiwVbN8b3dWqn1L718gI8UflrjXnmo2cGv6zY6IN
8AprTKYmTsTY+ZtjCzbw0pgALulusdWD//jM8GWavFAm6zTq3pA5jxAAR6J9R4w7q5B5K1nRIn6Q
R0Iw+zffsqD+TTXOqnwJNKC0evdBRaY2Z3vCGmJpW4oba/2cvNN4ODU8eb0Z+hJeQGYYK7shbNAe
CNGw+p1YKjtUArISrNU5cyXRsDU71JgDpcz2HeUew6Lti0fESqt8isJaS+M/nV+94Sbg9Im5x6N5
XusU6OQi0dF9Ft2fZOB2Z1NTJArZBQsm0iaJCKGnsdPIrbDgzJS4XCUB9ANdO3qu0owOOhvLcmZQ
IrHMtGDA5BYxgXzdhvRkjEcN2/gMBpelxm4Cid0sS73Fby/7deliSb1QTViNeA3jQ1/udRtYWsAW
GCmjxwB727Nqrxve03GmVybFx/qZsDCUtrGy+PJG6KMm1thjj25poJ5XsaHPYeRqMR1mU/oNF3lM
KWH36UlBpqJai+n5m0gND8Zcyf2U1UhAlNTSD2os78hu199VmsuBo8xOaSfkHkuI8hdSuBO64kcg
AIZWPVrGixZLSwx0wGCGesIZ5m1Uspxi60WPVn3jLBWGdWhRW2BOiElhri0cGzba3BYMrFw6r4aS
GGt0ATg4LZZnVULjSOgyHxB7Lt2Xm4fM4MqMrzj/xujS9buueE3kTUJm69pqY+AwSLfN9CXQjc9G
B1OS1eama/EeW8NfbWhoh4sRo4XaXaeFmQDZ340m+VwmjrFy2sIvakOBDjb7WYIikJBbGLk0hpMh
fqUo37E0YRo3iGat5chT50BJXUeSUrdVyPcYdRoeMXS4iPgWoXYthokpAqdYm3X3lAXoxhS4dWeI
IMAceLMu1mvf4501LPk77jREWHqGNOwyNqm1z8WjGaueOQah7o7UHDQS4Fg3Ar21qbFSCuOoTYp9
OQU3dYy+i1C8qQa+nKBSAGxIWyV1+AZFHimyDPV75y+SzM1UFhO9YAVVhsWynC3PMqKmVs/cbGb2
SMafT6btpk3731lYmZdFeNFUe/wdw4oFS8oiH/2MOkL2JjJAqSnvG2dwwBmG+HErC0kKq3lT8R1A
5yPIUwcoC5mnJuN0HqFkOAuc9hLFJMqRvr3ZM1VVhlEFeSbRjiBWHHZ0rPcz64sl1IafqGmXoD+R
vh1WZDAQEWJ/ZzOFX4eXBplamOvrIM62QK8GjYblBwH+WJ+A2DbJjVw5NgMYCDfmgCXuC2kV/RAh
MJANOBXQ1UXVxUDsp2UoxpLTOF0dFXBgRCyO8k+XNy3LYxXaRJUHm1SuEGtD241zizQd6onSeUG5
eK5HHzqnlj7rRf0zVP4SgOjKyVVi7tVuC9QgDveJrGCCTeGGOaflRlHflpaOMTbHcmR8DwU7cRvh
+cmQtDfBxV+g9SJ1iCuhkr/kMkOjVZt+3tvoTHrpyZgMF3FDAg9xDjVcnC3eLaSGsd38tlvjzEqp
UpmzkajKFHeHT64cdgrnRIlCVugfSfqQkhtcDMwtYuWD4jAElGJk2YyOTPMRVXdiiyfzDkozmYE6
kBFaUXiMZDSSZb5riICZOWzl5jVhRGUl0bbG0O+F6MptuwT6E2onGcdUUJbYZhtI+W/YCOPoIeI/
kVxHcz/QEws8HtaDW2ObZNF2cUWlPVqZqHalalePHwnawhGReK8eB4anWvsglmFFQk1tviz+yTDe
KnhM+7WPu/6Wj5divqbVD+PgRmNmhJ1bJolShW58qokQDP9Y1ZrGcKmRmrE2MQ/2qKDZa7+sVPs3
DfWnU8qol6etmfxmMxwR/gbSZe6iZzQQbpHkBdyGdt+5M3d4O7zr5eu4FOaLYDjBLRvRXpWB84ol
FxiGeZqbmCzODiKOIrERlcc5fTWlH5k/ttiGGLnzu6f7mfdQnRMusR78POEe2whNF4h1TBZkRyLw
B7pnYJon7NmqOrcZT6h2I611R2AgAnit8UJZd07IPs9uKQzfdpkB6kwUI+mtZcQssOfB+nNgaaBz
l+QfrGyZAm2H5PaZA3FYJnk6Piw0N+0rZvgCCPg4/YvSu0oQan5L5xgbmeGq6r1mB0AEPP4I6VLj
6icZO/9Jss/eeQuVu67WLrDNwICDNW1nsc8sBC5MgMMZI04vncXyHknbbPg16y/d4LK/SkuYlQ1r
TlsnvhBspZMfWCuU2NZebOrmI+lwsEtPslW9OZJXGMwDIorUXx24bvdZwOskFr7nKJGRu+qI3cga
RudNirKfkQuj1beOfb7NdBMcsJkeYpb1Zt8XgNYUKAIkchBFhHoXq8rU3YfSBw+zwfPbZEyFd9hc
hGztkfi39j1IzhINJQsqOeEjDpgE8IGqmfALWUJYCFUNcBVKazRKMRmrrFEwjUoIKOLvEt+RjO+h
NbdMi+fyy8ZLCctQsBnc28EuJ6iFINCaza+rhp6EX8dxFTTh+QkSiY8T20LZkDPOxvQZzjtAdCQY
pMmWf5DwYSC2tqbQM0sf+qLQ/CUXLPNZNMPmQq3dBntH7ET+T6F9QkyZPUiiGvOTRRhRemD9N4W+
SHcpt3+9Tcg2GdmzaNZzhonQHsPmNex/3aDYdmZ8C8L9MHwyhDfFVaNqM3jygAaPPmYlhtf4TSXe
q/FFIaCw/IzqHXlZ+qHik1qWMAqz9phrrOJbOtc7Gz6eBHXRedORbBX8jj0eRLJoS23H+T2BOFdw
mWjEDnCPMBPO0MF3XKYgW+URHDy/eY5CvjqnCo/OIeLtVqt3S/1rmld1mTV7BfWP+n8YgPSiSeFl
5QN8YxvB8gb4fVnuly4TnRb9yRzgQd+KaRda92l8nQjzSIzm2R1qbBKY/GKglyE3HdlKYFolKOdh
9zvY5YsSq0cxoIQSxlWnkcJtZo+7LiEKQHV7+TVELSAn75HJbpiKEniBhzxzDr95lZpzCoSylSeM
4yO+7DdMPffqrbY9uzsUuAO0/GzgGO86d5DfZAAtJmpqwl6Yjsp7oz1J3d3QoEXtWofwVY419O3R
nwCwnfHp2yYuFyhQoQ12n0twRtuflfFLzM+SXksHYXW8LmW6apRO1caiWkcnHEwyKIGlfqRTE/uW
OQ/DNiLhKxDNbdPzjeJCvAUFR1nHsEUjaCenRos/WtGxlN40hNnldTatCjOVQf0KFnEZq4YZqTey
iV4FKRWHFIiDY5Fhv1jtrGD2o0gZSJrWa1/KDMpEpd1kOMMHlauQeb+czUjuYfM50nOhbsFNYtia
ICwhwJsjfDskZP/NYPVKZYt+Wk3mvzLtb9zUb9FgfFTaxLsSNa8b9vOYOsqXENgjJTkUgHKtnXVn
Ff3Ld0i9kXZ9yEeTdI16XZRb6YP+0PhgAjjewrc+dymJNYDh/PRx7TNJHpQNboag9vGMSKmPHc5R
KPP9nkkZ6Z//rx+YypmOB7yIR4DMdza0vOY9sB8MBBrQKFbEo4sZFg0zYWNkRRQJwX8uCyBYnFG1
Wooy2FEo+hAouejOo8TNFCQeq/BD82eL2Qu2jUPl7NDFVG/BAqD3MIlQ8DW8VntV+6SwyX+uVHsk
u2KGdza8uIKXyCmx9DVu/k98J5BVKy+FaY/lYxfAwJu8CdkhMUVkOKzGX5/9fEgY4pve+q29yWv1
IMADrNFxsXlC9AVOJTk2zHb1q2avtA/pbIIqNNfYwFmMcaARgAgwX84IE1mpb53qz/fuhU2K+MOY
DVaiFqgXVgmrCL6kK6bMDnN1t/+p7oYgQHIN/oK95B8vaGk9AnrfpeTJLlqCcHDtj+w9eNO6dbqX
r9oXcWz8cZbj8ueA+kYBOrLKwDhDG8UuuEbkiSGjp/nGT9FvgPNgdBH7+qnIMBpW2LB4qyhtaM0T
XEq5i4ll/OA0Q/IHEHedpxswJJqzmkAHQs5DFwxHja/FtMwvaGDRBqzb3mfKK/RFbGUD+Qm31vy6
cFptr0L3DcmlcvnPnGWpuELDtVRrTIVRl7Hqg+RpfSCkNGbffKd7NQhW/I5POvbUX1aZrfCw8Fg0
4ykPJfsrlkPcdmA70xeBArPzGdqKvflJYcOKIf/GEL+LIxY1DEWX4Ml0XC27etAd5GU3r9YjebBF
AU3xuTwWd/GlMxDGTE5Dn4BwxY8A7pUSg2gq9HUWpRkfGeN+JrS/5RefgNL9Q52/BCnG2OU2lNoU
zgL7C1qNT0Tx0SP90z7CN7CT7S0ncnJVoYrjBFgqWzKW3HifmB7NCpRf2FkCqXuPlmBdOpQ1jFQW
pkBDHwZ9HKdesGYETBbK8gGYNLvJD5cL+4ToAcIB7THsLRiv64EfDrsfvbinIGTkU4PSxBxUwf3L
9whJCFn0a4OJJN9R4i0eSBTYGrbG/9Xa73hgVsCSqfpl78oD/8qNsHP0Dc7DsvJpui3FY6c+JGCC
V8v8bc1vThoIebzLvwe7xvPr8FTRBHYueRikudrQ5BHgEqGskkHrSfq2YsSfesht5MpHxVCjfNe+
faYxYektlD9zE+k7Xh0p6B7k3hBhRqluNboXMuesNRFuU+/N3ZW9QtN7mI83i7VmXOO15ns2z+dA
RcB9VfIHTAA0gTrZUnww3AO9tmu1bVgcU3qndvzBY/DPrzMAz4y9uY5n7Tnk+6S9xfVb6UzwTVjp
vc+4c+y8vcuE6q5n+HWILFHETGGyb4z6rP3v+54UgKxI+iY9cqdK501u+dKwPro2Yeb3COx6Vk2W
A4uKveEYPFEodlC7FNw3flEE8KT2WAskcbHbp0GQoUac6xxDHYIwVG+VJU2zYYKAvKULdxrmR7P9
7BT87NE97MHiV8iFMX5VuyS8WhU4Y/yh6EYENWM738i2YbazcKi8NDhGw78YedjY7lIFRSAjPGMi
bLKtmYFsOsuiBEP+n5WITUctYvzfM05UEnEN2INqYYuEoMmaTSdTNhgtEPnJ7/uOJ3LAdga2gMzq
fYrfvGwHF7ZAjEaxox3LKqYm0bmILwpBF3D1VeZAsfNumjyJTANyxkYTx76s3LCZ2TSBmGGrxnhW
W3CMOsoE5tuNtWuYJrbTl6z94MxkKC4hQWTZYLf3ocYph6ZrCKGDpa9K17uyXmKRzfrftiDoMxi7
RzQymwjVapv3/WfWoMNVO5QyRrzJmaWnEqMGfd7WdkWPTwng8DzowI15XYv7f5KSF63GZhc72nc6
IRTRCLlrpPwY9dHFijUmmBHgmZ6YwyksX+TBPAtkm2aJKL7J5MV2yO2lffXTr00Jkif1WptBiNXR
tsIIkFZcM2WLXycxFbduG5gTA4qTJjpKWv5iibGhuBswDYG4qIcWHoNgylAkW9tMcAcFMI/zBPJu
NMDXqZLLPASXunQ60kNBBCWT81HmFdesCi0mZ/mSUsOgnGTAF2CHbwfCrIAeWxrDp0xIe+HoLK6M
DppYmOKJdagzRZrIF93M8VcoQqV5g/hm2MWnhkaFImuXyRznORakPpvQhLOy7gw20zg3812SYDEY
6jr8tEeqSQQBoxmkkFpNWAAyUgvo45FFe1TIcr4bQ7xVdc63obuHJs9f1yILw5rxLkQMBlRrn0FY
/RVxemiE8ejkbNi3KfOqRMl3M/76Qp3gXsj2VkXiXg+EkCnmqdO1reZk34n40KaAyYu0zK7IBrEF
q9kQ5R5DgWGVLCEBhcoX21IvpqJ/sSAx/Vqr8BbiZE5qm7coovujjQ+90ATiLGL5KoKIIiiA85HN
2Q1t9GAoW5ukEMfm4nN4dIXTCC+V5AvxswF4OVDWFcNmyejxAbKwUotyXVi8njCTHlzqopE19uOU
HXqQ8ACPH/gHvkJy9hz5I1v+YLn8jSVTySxQEs9hjoWQaHoGSfETlMFXMpnN0czJSouhcGCZnOqh
QuZFxdfASl1b83hRpvgXDC4EpU6gxAqdjaMiOLFNpeHhQJoN/SYZ2k9DcZ7BaF6Tcpsu+QhMDx0q
L56yaqh+OxJJMZaIUOtRF2cf6rS0DA3tUMDCL9NfbMWkmOuGq9NQZ6glSoopXC5n2Lc2F0fZtvSN
GF+4IznJkIZ16bSErN3bFtXcspepYhSwLS5uOUR3URtLbNpQnc1GHglMxshnW6yi8FK8ajLh1swF
mFqUCiNS3ewIuIQ48h9T57Uctw6t6SdiFQgCDLdWS52DomXfsBy2mXMAyaefj60zc+aG5d7blrqb
BLDWv/5gS5J6g4jjKqxx/QmZOcV7oXG87nPr7yQ1PY+LIUiEv2CU89OGEGGXEzAML+s/YRcQX+HA
YwwsLBCC/m20BQhfy9RLATg4ZeKSqxNvU5iqZoEpGrXrwKvC19Hkf/rJe4jm/nOci0/Zhd8jqT7e
myL4L89NexHKu9pd8Jl4JaPZhQrIZCOz+PBprv2zx7iIKDyIi0B+u7QK/5Jm8rNsYOWSQ6oGGltJ
+J0LkUE0dcnwFM/SpPwsdE3iHGOr0o75t+50iMrlORkO1eRtDWOwFgxfmKjZZOvHLVxCTFSijn1G
1T8zmU0trP1r79VV7SEcHyaXCnIoxPSkq0OkWtpqm1KnpQer8uBviLG459eH+F9YSvm4KNwPGirU
otTYuGiAdegEXnIqkL5+g9MfTjgHJD1WBaXP3NPX1ZOuK2pCDPXDxP8zBGg+9jbjKTY/GG1+0P2z
qjCioJwWPJcJoXDw0fCrBkcQv9nmQ3UuaThFAosNW8tFvseqOU1D9Cslwm1U9KU+1CPMmaFBus2n
09ISsq/9DOZyUzvjv2aEvxydRMn+Uef/YdBZWPTurY3uVDqIhdIif1I2hXfkLs9TBMJlejpuZ/g1
Scl0uS7JbSVoKsGgMEpM9QBrQu8z4HQoj9O3m0o2pPVS2g5/AcR3Qdb+MmYXqvQjqeWA+wO8Ild1
cJ4jgVM9XIJYQIzMCgjy6BS3OaMlu+dw6vTnGETRht2JQB3GZSjvZow0Vhu2+FX3IeYZuqEcZIKp
BfqcEGFSaZNEqnG56XpKXNHFYOnWoZ7tfwklqmv3KAZT91IXzE0thU1iotijDAc5uYp4ZCgSoWkJ
fMt+oDZRBFz40P3i70JjwVyNeDBYGFA6BSh52xHmvKj8k7uDo284YwDFsSnMe5ouP/JmefGN+WeT
ilWY4jTECjoHm55qOXIjO/8RFFX9HIZwPBfl4eCxLBtDze/J6T0trKfBZXSZK/oWL3L02dVs4QEL
iBMuXG1UUXgoCSSI5Msv/OmbrWEpNWyVEwOajRCw/qaoOAYlCptMLPp1faWCkTaqrqZDV6oWz9AI
RB82wLxwgHsO4uy6wzbMCt2/MXova3SKh1qEZhsFw5r6yQU/uio1zjWqu23lDfabMW1+HUT/OiZ6
sskVjrurP87ixbfhd+UoQR8CHexGN5l+6C77GCK/+pfov21jb72CR2qs/PC5ZKfd9okSDxas/bm3
g3NqFf7akbr44LFpMD78vxd3VOc6YyuXQcFAX1UYDer89xis3sp9EP3u/NVB/NoImr9A2+FLEaOV
M7pJf4240DZTPH8nSPpsdyCfbsPA0hMCJmFV28FBJsl7E4xXypfq2KjAv5YtgcOsZSYensujaS/O
Puppp8acBJF4clBoUVPJOkH2wcykLzMcMx0ZPUfChUgx1hg21tG81tG3qQg4jAvMLqKgzZ/dAr1W
spDtqcvxtwTm6uogfK875HSzrl2oChaIXmUWQruhQdkxrcb6BhbLtTFhZTrwmL2nQTB/wh2AHEbK
m728JBlHsPbNdEtmmySzwXGP0KLUJeklIOScR0hudMzcPiRpiZqYmYp878LRe8kT77+w9ZJd7+K1
XY49aEQ/it+564YvVoyYGjwX0iAV2PP93hESdSvr0AEd9f6b+xkXJFU4wN00YGk/ye1ScJY3iQ6u
OnmruhJzvCkTxfNSTta77WPSXbjysc8KbCRgoRwJ2brGamlP9TR3MJUQiJnetj4WNigmsm158pwK
V/XEJyqDUFPRNfPD0EbTo1WT+mPcCqh3WDMGamvMt35Tk2qVI4IewpCcm6w8TEvxBuCff1RtNq0x
6rSnsVVc5uqNFeWdU6/3zn2+AFLTOrUjx2AdLhHkJS6eWOedWZY/2V5bXajjANLYNmEpiN8+DPsQ
uskhqBOG2YIMWN529uTOTKc7iJGzUS0x4UykfLRaDhXhJDAlqx+iIWlfnZB2uFYv9xe9T+551nl/
ETqSBj1DVfQNsE36YXIzf7omfeh8Wx/9eOQWuzLsnjoO+EMHinq/PVhFScDPasx2c+qLTc0qO+Xz
Tzm68l0P/YfTOY+FYBIkApLth7h5KbZW01BtxmnPgUHKtqxdOENJZBNgM4WXUvNI6bY8dBbC5Gyg
QPLHcApIb8Ztukr1ce74uokQdSw3vcrWpNeorXoka+sz50xd9Wib4ligC3aWIcBqYnhxg+ofvASO
yLCA9N1Mc/y9yMSNSe/8XCYekIoV+O+rHG+cepva2rrc72pij9DYreRttAbSg4bRf7IWJtsdpKVT
O8Pj6cs9pcevei6X96UnGCCDehaVU/BZBb8pX8f3oZyORuv0MR6n8Gig7Y1tnD8qHOHBkjXo1fqg
xOAV9mwX1UMMjhN1MPxraZ9byBpFJ4NtuPDFpE0Ag8DDVT2ux9+9aYo/Xqy/R4GEdzalCFKRehLX
THVjuuscU5foiV5orL1lB3En2CqRljz3kWhPk8q/BxP6i66U5oFWxn1CX1O9pIBgJu/ffKnq10Yi
zVSxP93KUdEUi4aJvZcWZGPkwcLWA2/acadb0YPWIwXpz4i45Mazhnwnc+AgxzgebDibpB0lT+3U
6td5/Q1zOzFZUBJDmo5hxHrpKbJ2nba+257syLLqmXKvfwrlfOmyqARxjKAuOxipVZI8iGXyMaXj
uml8oGTTxs0pp3ry2XJ2pvRxABsLSlgoMXmgqUXm6S1ymuYxgJ76lFowF4aOLSRS4nn1O8xLB2Hf
euk1yVyjw4Q9QQB4dS1+W2MCgm9ovx0T1+/WlNWP2mm3A47Rp1nYxPTCsfPckqj1LFn2rcubM7A+
XpsY3xnjlP+Z8J9gJ3xhdJsffRgf3zIHNXTntL9Qzj8EhcYrfIidi7/MHUYL7Vvj19hmuZ31Iw8i
Rr3edBvn9lc6Oy0sUELDUy8CbUw1cHSsl/KpqyAb5HFdYbUQ9g968cqdJUc6Kw/YqbVbvW8TgniW
kNSJpq3TG6egeOb9f8hhthm9D8m2pgV+prsgCc6UDi1qIreOpMm3tJp3OTHggHY5bNEkIUIx7ym4
MnLH3NS+LliqPmcFVbvdJ83Ob7GLcVJYvUMRRmRciPGMuiU8tg3kRc920ycT9N4trKtua1HGfxuX
hsydOS4IiFwKlFetg3drT3RpGqGfKrwivNwv2YC8yxkgNBctOX/3tZDXQM0L5akOwuP9b1mqw98G
GKaRWGEuNjio7Vjdy/2CrkUyE1lVuMDssZDvabPyKYQmUhYemzVUH7qleIu8uNqnbsxwKMmYXgoq
N6lgwKtosPGLTCGxpRh4zLqjbY0JvXCX+kn7vLlRTh0awuk1rf35pGV5EGVjnrMWYLOp+pewdKq9
HcP6yfqA43yAIzrUjzgadGQ6JvE+cnL7t3ChQkXJh+N6u0gHGtZdNuzcMZ32kTvcmp6ApiFof9lL
AZ9r2GOrHO6dCfOGKPnP8mW0r0WNlhH2yC0OcqQvC5+z8PzPeTz7id1ieqXV18Wfymcn73EdE4na
0hL+MB7ouUsu+48OZZO0rfn3MpN8qbV+aL3R+e6sBnBLVZtT0Qbtx4iDKUZIo+iLg5aoaLz1Epni
PU58PHhNGxw8TAMO9z+JXgTobup8N4e4UUcDvEWwwa9LObUIUrM8/ucHcrn44ogIbGcH4qczDahK
sX9kxSbWcc0YgdjokgvCpZ2NewJ5A/Y3KyyRLxhe/r9NhRKYDLHcpRMux9VRxsJjcLLF4esw8XGX
wiBvV4QLXCc/bNOjF2WMbSJALOwWaMxSOTpHGSrniMemc7y/jPI02bYyBxsp65NeLyJPcrC7BEJl
XAwGDo53HusKxdPa8IVC+0jOQWm0P/qnFD4hYfICXZiLoTCcQGvaGoWMDe+0vFqIZBH1dEIrMRFs
ESCp8SIf+kw7IDIm/mBku360cMv0XA1SX1res8KjfH0BvtO/xOPY7ZpoTB9qNe3rwOtP9+KzEYsL
Ow/eEst5heMLgiLXUrga+XLr/iWxPQKwgJ+8sMPIbakwaZiwjhgqN/1e+TlsA+rkLch5X8MXdAXO
Z3WE7uz+0sJ4ez92xbXueZN4UlJTrHeNnvL/v3z9N9R3bt/AW58F/jMGm8ZuynfLgrBOmX75di+b
FvqDM5sb1SsjnwFLDNyu8agpHNz/oIjKdwf4i7dE2n1QdnvNsfxeTWZVMehjZQ23CE7ati9q98Mr
nOmYk1x1ijyUFiOOmSIP+Mj5jDNzhuJtHJKDP0RUwZUBrU6TEtfBMPnLP6+/ZT5808ITHDBZx8Y0
x5j942T7zcox1Z+ccdc3bXfNfCyfcxVf0pjQPRJUxKHSEACD/qVZZpx1Q9kyxm7bm2xyhT09Bse8
CNkJKIqsn01ZdbtFDDyD0Nd+VF52Wpr6Ke3DAtlP6bwnmghWV/rPEGBB4mNmOaPGdSbufYKXytVt
ylmCXW35CLYlMlXh5NOrcBkQem6KqViEjEynRl1Njmok6q9ukHOG+TlHvoMnX5+5w1viDlur9OXN
DNAq7LGtt187jz3y1CH96eP4nEXCevCaPtmNhc1EywJN0U1rnUNjW2fLM+F+zts/fUeXElBHvA0z
ALyy/fwktSURJ2r2IUG9kcXRQSXYD4cHL5vT53vFWTlYV4Ls2KiEaJ8n7tz9xPYcp3vKxwlVfu2v
xvV8pCdpjy8gQQxTwoLufJVQ6RmFggQHfFyaELq76KJoZ2t9TLIKzmCbE9EI+zPNPftULg4Gg7ki
mc+Qq1avLzn35nOwOO9hSx7NMOCnlK+e0dotDBlEbrCJs7HAo2DQ0LoFjh+9KgpMlbFsICeBaae9
ZEgjFMM7MQV5hZfo9NvtGLL282r2sFb8Tr8ILJbzv7J0oqtooVffb3wq+j+l0FepOusokpga24We
ZVYOOdI1G5/RLGvQ37sVX8E0r+K9+wfW/YzCad1ax/+3v8rQ+RxFCLekocSvHExRl6hbtSI+Jiyx
fUzs6DI0GCLd6wFvdejxwMk3fZLYJz+f0ZEHzDbdUaSk/bWtebKS5CbqgYAQd5fMXYVhBL1I05T/
YPNFO4vaC4wkU9soKgruXmxXp7KbHucKs49yaf/9by04ZA4FYT98pAGmziXI4Cm0abpy2Tgb1Uuk
r4PHVLWimAgXFRJULorHwMW0R/YjGakxpklJG9FS02FtOx7nw6R8f6NREXiZRoqr8idf9wg1UmYO
sRpxecQiFyGTGLZJtlzpMYebnSNCqApuQwx5gGRKTcSytA7xHP/EqxT6aJG0z2mTX4KJMKqEA3gz
TPh/F6s6s5suymbxTWXe/3SYoo9I+6mx7Tdk5flzilBlNRQNgxYx+dDiGN+SS7/Mj4UKXYI37IiE
Ic1kE5vgAczlGXO2XzHNpx82LRb+PULQPDA4dsFLtYPIea+xj6amSoJtZRPioYFj0W0TzgI2phOb
OqMKXfDsQrIiKjVPN4uCOy00Cz2hIvnm2CXwp3KIfpJUqXfYwmZ45Ff2ufAc2KKMe/bKX13eu1ge
Vabs49BLtEd1kxErv4j19KdniPv3JYyvOkNX8PWvQCU+p6wsb13D/1vYUllqQ+OWuwZNLkon3rbt
Q6iNBq0uQJQPmQ0B0gBdPny1d/UAv+++4BfUCwdgoH3SsYNqlbibr8e+c6aNM4/6kEHh/mqo8SOh
+UyL/f1M6fliHqvVa1B9iya0PLVMzK1NYIPJZPxMi05zYGF5N8c2rtLyuct9kk1ABmnFJ7jFeT+R
uoJpuLs2/rHI8NxikkTjRWhIVM7efuB49JTSlyDu4psH1WGwwvwyzV51sa1Iqx2sz/qAd/90di2S
lr5K3HbJvidR+/61nDEuwKumI0Z2rBV5ddJ7h8lNiiJH9dexbmNFPKVi3FrSIjI19wrsCjz1ZIOZ
ERnbdgdgkxNc9WrXDRS697Z8Gt+XHI/EaXzmRGufE7qRsz2HB9URtjYX6gdJdTH2sIY10nb6nGvY
nPmIXUKkWONR0u49szCXsdE5RrgUyPUI8uVIoCmxCvnIo+RX2cGw3hh2h86FllCwI3fyECWL+q5L
QONg3tdlXmDcadkne0jQTuH1icEKJD7oB9Bx+MdgCoDOdMdjn/fHe3NhFeHp61xyQ0p6xIiPUzMO
L3MN8fT+dzs1fZ/HFMDCNf6zYRB5P5fvl2CEeezM2KUHuffxvzWInBXzn0UjJO2VOEUhu0fo4377
tbsvFUThsYxnQvjYiWLX/ozjYXx18+z2deuk2d6r1v+tXxclhkc96ao9aSa4kxrEaVh/+P3SGpfe
dY2mdN1sOsHhoqrzIVgucd083f8b1jjOLk7yW8a+fAX5aB/TnkntHYpwBh/hI6DDyo7izQWCObma
mBE4cyP3hUf9YdWe2KokQSUwVNe2TIpnWUXZS9RDwKVX9vOx/BAu5WVc9D32sSPFtMukGIAIe0zx
vWxglHtDiRrPcvx+780MbLCywgURx4u5IGt1iqLjV5GdNtiVzjyyrbberGpxD6Jq8g82ff+hmCKy
mxvJrKTVchdGzFi7Rf0IR4HivWxCgelEke3dbGDw2vTntGHAkM+tcypq2BMBo6PHzG5e4mj4nTNt
uxqJwKNz7eJn12GH0zJtK2ZSpivR7FMdrD46wc8SoQUjUHqhO8BIkUiSIpS6Y1N1p3tnP8DiuRc5
TFXMIyEm0dZGDLBbwHYeeEzZL4vMArCJqLxdPV4aQOCtriyiPNeXQjo3PabzJdLDCK/NwXk56RwC
OHSxj8ou2E4V4lzfcfSxt9KrlYCcNFEVnEvfli+uaF5r6RsmxRTvwD85WLYwlw6v8oSN7RSZ8iXB
IeslxjS5XWLnVIkxIha6w2BlnRR0DRLYZKW0KBV735JmcvEQochvlx4EaFM15FX0scvUBMM0Yqjq
X/cnnMp1wlZAY2iXQ/oqVjHTunDi8b+ottSrVUewmnXiQ9QNYFcOjAA39+N8cQeMpFLkR1UdwBRZ
tcGqCN3H+3MpdfCP0Tcy4qoNd61GA1oRIXqVoXt08cLC/LmFfO7DPfZUZ+MHVzona8ZITzUBUz+l
R0INKYtKvUT7+3pWcwsVc40GjfM832usapY0Kg8p+vNTPMORqX3qoApZzH6A+xqoOj5+odK2N7dP
lY22WecTo3gV/0xrJ/+QEewk3ULylwFcnzvqGkK+k3O0Zsn4a6oY7B92nuDAsILkMIf5OiUfnmSR
HB7AoKdPTf34UEr0jn2kH515UBcrqv7IZm44CvhqME+7LqVutrCK261NP368ZGoMLoAxNAvRzRF6
flHoDRiFr6okRtQPtUbcpe6baGmW7NEy+MEDUU833f2JLafc9bMN49SC4tYisyTMD5pv38zXAsQL
XZ2i4bWF8omGlxmRBcVPmvnixbfEjyybrCddeO1hwXI99eLw7PZ6HzVO8VZ2MLrC4ZWp6kvpELXC
SsXLD6n9i4gC/JljazzH7WguTINfkHTMxIWtv6sIRQ+xWfjbOgsRX4sJelgO27YwIYXhkhYpRmtQ
oJcV0BlWfOf+J19C1Uqle4smyNm0yqhrRoniJWql81hNkMUWn/wJ2nCGDuDTnLtscZ5T7ERWBhsz
Ibrp1vaqTyfyBYBJoPU2a0ForQXh0vORCLSZDN7QYsWlwCrMt/tf1LmX3/JEExVk/fTGljVjgIYi
tGb/c4C1NQvCNKAcqoqJmw5dhJaQ9uuHZGhwf9BglqpmZleTdJ408RUQFS5wkcw3JTz8jKqeUxOc
GVmsIEDYV7CkA0GXL8Xj6DQaSRpdh6x8VHBfN62s/Cc5Q42KRSBPydyugN2bimV31ZpERxnl46ax
zjGlzL/cr36HPYUFBae/nYaCTGgVID3qSKHqTLkPhIsvM2/vWzRWTBwBRx+NClr0USMbtSCbUcTN
sTaZjaFUE1+MYtWkbD2yp331yidJMu55yX0ECXOQbTBh068h8i0mbt9m3/vro/2hvhJ4BLGIt8KL
+wMTMRx+oobc34DU6XuBkYZzcXLK//liRR+K/9TqAxCX9nFkX6GTgTDLpHHYW2P3YZli+W2lRfvS
VA5si7UhKvxUHLrgqRr1OkbWcIlW2oilygD7gBBLeTIVmtlMl6CZ9iPwAU7mpJ/4wDMbKvEKD7VB
f+QZxXwb0Ad6qiYTHBT/0Q1JV2XCMm79GsDBazH4qca0eZmT8HWcSKBLJuYVPqHdZT62QNyIvYOm
2KGpn26o7OvLEJbjq9HO1p2kvbPXUw8S87DvPH1IPW46AJpzq83AIEhS9TuD2ejk7uj/PrZNsC0x
MSEDDit5WATfiqFK9mgDG8azkoANbMqrMkmuHvr1ump9ek0wndYjbpsDMtz70S+23v7x/qO6ARKZ
lxAzObcivfBBkINWP+UygnZl/OKSE/uQSMe/dUk9kuvlfYL05u8tkxVLp+lmiA3dAm6AlK7w533o
kPdRyOTBZImreNhZKTEWovWxOlcEbqFSsiJLH5tcVpfZJaCixJbXGYv+2/0rdXj0mIi7/5rWtund
GYgVROfRneE9R35sdw56TKaYDqGTK9L6iOHjD9sC+fYbMZ1IoWA/deiNa2LEy9oFLyM9zSkLtP4q
P4gYCqJdIuuL0mF5H+aBWAqjjqFW7tV2g5cSchzpy528lC7enPf3VJU9jpQ+HQCdh3P2cuQty9qs
OquB/1R52Hc4rX1ySB4OdL4cyVKA49rhBGllj10CXVRT7X7vcWsk61IfcqdTO6t2+VhVO5HaTvZk
42PGshkK1T0EntXj1SnLb05WRLsUL5JdbFaF8TozjXon2/YRjaLsvOaWL1/o2B0T80JtdsK8Zu74
Mg/xQHAo0OlxfWmjtFoqB3nfNMHWGla/z7YecNfET8OtOVa0GT4a4OyVQBLsYZ5xLtvYdM0F3iYF
z/Sh6WDOBlKE+8YCZ1lbG2MwSBuXsYLfT2oaS1q+l03PzH/UR44zh9gGae2VREs9SMZ4AiQTPULE
ZkI/4TjiUlsJOYvrlKKm2EcaW3UY5MOpN0D1sBDC8xhCGCfGUeHEbCC74WfmVo7aVetJN2GEKpgs
HUcnkkfteh0Kbeyis36GDTss9o7ze7h2VBcf0mNj6zWkdHeI44uLVnairN5ogadnllfsM3CF7fRv
3WhkPWSkbal9KqK9u3xL8BRnV+cTdwJxdGu3CwBBDD1chVlxKFvrMKZ+cRtXmkppqT/W4tBSiuW7
L618VyL5ZFMIieXysYKZ/OwF7TvZsj5/yV4jMdO+uM2Z3Jmszj+bQW9bz41QEFrvCD2hl/uE9Jql
P7FvgKTHv7FJAFCg1qR8gM4XEoOTVui7GvuAWVZ/nDEj3kQK1ubcOy9eFfrbssAOfME4Nyvrn4lv
XUMQMgCz9LW0/fi3R9iFEmajsoWQBAaGMM3/rvSUbatD4tGs6RWtlzh4Tv0SFLDqRfXu+glu2oHb
7TzM/TdTqetdQigiGZUw3tcZQuRJ8TuEj4EWLmzAwaiJrcbsshiyN05fjIzXzbSppnjnrqOMvpgO
ZREIygxMUOJG06foINoGcWUhjCfeyxmPpaLn7kHg2on1E75063yzq2zOUCEJFOfmzOttSlPxL17n
cvdLI/udIpGkydrmRwJrEgt2tC6LrcCy5KS4+9JBgoG9rEuJ5mvFaTAwYJ4n+2fuW0AeUTt/6jnG
7Nf3mof7Y1XXpbjAlgAN5aPOjfdmsd4vUK0Oi4YS5BcNbhZIZ4/OOhwl2dkcKIoZ23mXURebfhwM
ONx4GEc/Pomx/uEuMWZXpvYeHQEw2veN+4iGrTvfi7sRT+jbQOSXwmr4tcJGejdReTwlc6PO9yNF
kSn6FHkhvIla/uIremygCQzNZL/aLhRtQw8L29ciaR7N+GO3ZITeYOJ+at0phIaR4WwOiZrxVke8
ggO5qM3H+ecYkDvVpXQfneXthqq0D71wb3ioxWfHQC+7fwFVZ3uvxczh7kfTUwj+9glnvtLd1fMQ
1Nw7PQXF6BTkbc/klPpGmg8VOvXOLZL+ICcf2Je62iJQfFNAG3jorb47hB1CPl09Ghl0PyPNLJNN
Bnu93PHPUWGGrYY1r60QpO9e6c3x9KCAoTblitmDi5MGs+IDedJiL7HO6O38P8Mba1nRSHPvX4ox
hq21rWZzGGT8LJZ4a4QU+OKFxEgn1fELpFjQw/iThaM5qJhQcffDBNGHmP+0bfrDnlxsntbega08
PBQ5EWqAU9BFlllvHeuvEbinT+TtLj7FTwn2T3PstVunx+Grzutnk2c4v0A4YLoSwy5fGQTptERH
jFlBcFdioJV02Zsql++xhXgU/kSLvt/Q9htJf3PfXIdzgFYcpiUmXWHjfA8WIAme0NUhsmPce7QD
T8D93Fl5WPyCxAcpdARMd6tfdZY8gsx634KmubZTWX9f2SG2F6jz/f61OOV6DvHCizvprVpeRNCx
O3JA0x6yhQyWePK9Jbx1me29gADyY3tTbSuNtBxW2HI0oKXbbMHOpQlq7Cla9EpdnmB2ukCeVTFE
z/tXKGzqd6BnQM08bMBCkU5BTMVAm03DUhkeLwFsAscrJqYS5Gnl84J76LAENy8qGA1VuKOMvcQ7
zq8eZy+s93ls4d2LEeT2XldnfoSpyIzKyXLC8uAufyLLyb4avaxpNrOS1lusMAuVo+1vG298KZrK
v8aJS9ptgbNM+rstfXMOGsTnSwtnDMCHKg1eNC6yc/EURQnq98HvjnFNTVaB4twaqGSjsOM3Kano
IA2dY12pHQQuWPy5IJ2tYX/xFfEGLazNFzzrp1MXjb9xGzYPOKoux3RMraMj9oMjzRPDLIG2gy9l
RQGtqc9v5MTxm5HFqWGTrAfsONCOV7HJt8nK+TColZYhnX777idFkf82exE3IdTXJGT2JITV7moz
cl/BEcgFxZeurDxkR+t6h5xBqBmhMKHOCBiK4B3owd+6C656gxHzU+gXNmzQNznkwMeZzNDdYt8A
COC7/qai6caOlYIX+AfRxb2JjXzEya5dBdfSswkGd8CtIp7uqAgYWazM9RiTyaNpgcJAbRn02xHx
BTpqP5K0WnaWIbEHxtpxmpvwmMTDNlXVYYQ6pHYrhbGTPOPjsgRXMVXmNGTmaVgHFDrq28fIhhEf
NHa/q6zspjI0gffVourxZmwzHSVpt0/CCAzyFGKDOJ2eOqDo4uF7VCB/1n0+PUdu3kOVwzA6b8Sh
NtVv20T5NcFVcg31vT/RA4GsR10y423xka5gcey8av3WOoMj8lpVAYKsLj39vokj8zZ0RbRpu/Gn
xw6wKbPpo0xwEZ2lVWzyPl1NWd32cH+U7wdZJPP6aaSDuB8WGShgfgen0FR+5Jb/Y1kMN8SBJfaR
MwpeixYxwrZlnkDkznpWVn66nBw5H+16CT5qMi6hjj21M1qldZJ5B8hAF7/fwcYliPWm0CVi8jBF
JB3b9SOAEDvuaMMuJYZnV6I2eMyy0X2oYzba+1CozCA3+VMht1MapOQ3WPzgGMi6G3Ahcnt89i1p
aKQLyWNczT8D4Bu0dk/31sWa6+qhb6g771s6HYt3VZ730nsESVn+/JCK9uLBf9lj9dOeyE3BZ4WJ
QYPvmcY66Z1+ESLf2lB1PQ9lYIbpeL/dnSPzDf53+tX6m+Yaym6JN7jtgjXg///kiS7cSRftVJ6S
pELpS38W4AjbS9/a5ElA7IXuf9okrG38KXc3oRyCo3B+OotLanSIqisHqjgEM4IqJdGa6U6Q0Ma4
Y4P2OoMytuIRAq+fIIUZPxOwecqgWze5h6V9keyqlfZnBQHNtZcQ8+FgcjcDBDLSGMujVfXttyF2
6ZHL4KtN1b4nb8AZCHAiim/EziERE54FIXHH4NfC2wDKMvjxJHDp9uvsVict78ar+j3rcn5QOnrl
+GvWIiI59nr5ZRwMiZfKqp/nKY4uTgXt+gv2KIcWu2DLNK+zqcqnGI7VhwPun9o1U8U4Tk5qTM9f
A5pMoRi1yHJLhT8d4tAO8aPwQY2101x45JrXrrXXESt6uPVO2SIxVyhExAlGfXcaw/lfZYhtmBHh
vwSTeNfFIr4vrsUkHjL6OKxExjz8pSnsxskdz/Xo63OSkVVgbBgwlrYvOQkAZnwbYHd+LiMRKBNk
rW938gt34i3AFo9frsGRJvyrpG2/+wOQAyM3xHsB7L400QXeNAHpLE59CfD6zWYB0raewEz4tkGe
mqvpihk+7BS+AR7AYDckNtNtFHfkT9to4ZMh+CommCsG5+wiIBS9mv/D2Jk2N25mWfqvOPx5UI2N
WDq6KmJeLCRIgqtISvrCkJRKAMRGYgd//TxUerrTLo89EbYrVSmSAIjlvvee8xyuBwIJr8+9jpYJ
twDFhqk+SmGtanY5GGE1xeB2KdCXt7U0AWlgX3Aua6D/6bb7qY61OBvNZl5eseR/PTJRGAKZNWMA
GbIMQY9QkDNYzkQ7sZJqeVikWOYnSBiS6Hqf9c0AjN2yj4nUPyNk9lAFkIU03K3F+eu3buVN5yFH
gUNgwj62+kMUAR2A6DHZX5LMAbfC+KjNsO2a9RAMhfSidR3zcgoQxCXs0IAqblbUOFCZg+OEMBCv
38hiKu+3G7h4WQ6s4cJ0j+4KKu50fa0xxGd3c3/FqFMNw7gbldsySsnLnLSot65Nr/lfVXBBpvkV
aSgxd3Rl7uVbHMVzNdLBPCQ5gNfW6ubUMBkL2EBCMz0+zuoGBgIQhdtDcFVf1JUc1UZw0+l8GSaS
j6+nWpMZK6mPVgkjWvjDOYLpR11VRTFzll7zHhONdVFTQCNHtl1J+p4ZBCcl9r0GidZD0DLO8y5D
r6PJ+nt5m2RB0aCY1i5y9HzNW1oUoNWkiX286fF9fgb5AuCZKJIv4SSc4ovLovJbZj3oXHSDnwpN
+t4z5DVq1YCqBwN6W6v38lS2UjqP6/pQ2dgj07uqndqrhW5/aHAayhrImUeZ+lU2fN0fJZuB8r2M
c28SW9IxrTU6+Wo8/XFxayU0Dbr/IZ4S/KxnGcjPY7Jz0yj+7AjCI8/bdGbpSPy+ljoEjWHOyi0F
OT37l6kA4BBp2laC3SyHLVu0ZuqOZ0Iov5Z+ipq/VexDUKAQKrg8lTQdXXlIbi82elkR0rApd4jK
ESVNsLr+KBvKTCKz9NKru4vSBFWFHRz62TjnqvTv1qAvCyoz/+tkqyqTyI4OndidHK1egRMFxWjd
lOkFUQ3PITXq7/79MR0vE+Pb19ExKtrLGZKZnd4/ojknFIFf+lhaO9cfnSADsS0aeyJ1vu7X9YWE
1x8d79JOGFxMGu2Air0WF7IaabkoqzqSzAA5XkeDEd8UnrzHmgWVXY6bOqEHZfW2L9+gFhhqli6H
odBnKhy9NXLg0YNmlSzS66aS4skujZmim421UtQG9qP5URUqUU4DBOa8Ak/SG7iBE9tyrdEgYzJv
tgljh9nXJBbBWlDdtrY0bMC8ja9VcjvCnVpScV1f1OsVbWY6QbZ9y1mpwZSpJun5gOeQ8T4h8fQP
cWL1Zjuvx6KgxiwroKWMHWyyS/P7JH8+4xmTo2zZ2Khwbp2JTQIvpX9tr+MrRvmqQ0B9Tml/XPAH
Tvt7J22jC+1LwGd1O5G8q3a2mHqSHnLPAXu2SqVv+qrDr3e9MYqiioq21yebsOwFuEhddIbNMb09
HDHXvRaN+YfWYo1F2PKwRhMmxY30Mv86Fe5w7BeGxmheuQ/ZeqBdQEBBsrzVkJ9+nO/9PZbmdCRJ
WTjnnW/QQ/rtUY3SM3fufK03OHAY+r5KB57fOXIYDQ3QlZFyZVATId5h8gBpL7wDzpjLUYusOrme
sViAPv0aitB8LIP4IrtN3GHDlY1n456lu6s9uezIztg+euj5mJTwF2/noLFijkOhkEGjdacIouOY
x5vzZStFebJu7zj6shSKe6I3s/v1qjmWhpzGNuNuj0OkZgCFQy1TqLm/zvIftzcGwCiYkczwEHnC
jN1tpHgI+lS/bOuk8jSCAtdf/0lQVDYmaZI1rXEvl4bYb9Dj+sO9aeeWeS2DviRZxcZ9hGhyXH6t
M8rbeVaU0i1kWsaaSx6p0vNID/SKuWFXd/FBIVtPQeDSaWpJz4qKbaKSb1/eGjoXY1G6CfH2U/yO
mlqBEL7JmOdHHQFBJ3XTTkJ7ntRAXmXzxoyyfxhP8jjNT3FRbuw2Tsn9rP1EQTV/TS7aIb2CvDkP
GepCULYRVtUTLoLcvelMcHLb2iY2A56vjpJu28xsIxRHKLNYGMAQ06KzHIw8mXlHkLRFh+WTIlFa
PMC0ZRI/FZ1y0E0Sz4sESYyDmDQfD1UXqZvImmzwhMhf0n1ESCvSJ9xUqbXdgORixuj1Mmu0M+1P
NOJXJl8ei4DGjWvJ2kVZQ2yG3SPxwlQpYgswx6jTwWm1uHAApdjHGkhL+4hgq83rwbAtJZyUmgaQ
NDHNeZ8OWwWK0aoClNlISoTeJwY/pdLms214zBXTZDo072MyYKGBK/HV48YZBc+sgJ4+6g1wpZ5O
UZzYZhgn2jX8bdlmmup8rK2jbffRqZ5cB5fVJI/VmtS48X4H/NvULDVxVAU5N2+WEwiIK5vxGxkY
lxsJrLfbQkmVsNRkMs5UzJykPs36OyjJCVE6gK9tWNk5UM3HFOHCaio18XJNVPgFJiwtGvvdE3dM
mG6tPOmW8iOfDRkNHXZ7TFwb7TMXHZXlEGetq+fquPxx7X3JiGZNxkTAbq/xNusQZBasBx3a83eo
BY+siqss74bLOZ4XbXFKi3scnG+Xd/Ym3iMlakR3UWCXGOb1aNJv9gZpQNfeUQvIbUPiqnrBamKN
k71Rb7JHxXclVWguWQTZ9VWys8gneTxrJp2sLxEb1FszzitPypNvFo7VHU9+poOanE2BFPJcLcrz
okmM0QVbxZxmQiCC0uV3Vg81APv6dl8gL4S5c4+f48s9/9Dt8j1KdA6F8VByj3JHEEudV4v2lurL
SyMvlJ6gBEx91bvFqDePs+9aejNPOqqTSXExPs1RPj4mDqTJWWmQJ9dtBk08EiFa+451FQeqQGnu
KhVPApzWRLCDnHOUx0wQa01KjNf9oQ3tKpqyDcpUOdPsp/ONECjtyuTyXqfGAuHWLRiqzDp1fYpg
WY/iV7mV8rmtAJjuWgW0f9c+9Eq6AvMxKUP66Bc3lxngcx1cyAmtnqwHUrGrcsXTB7WDtq7EvqET
yVNB3j7XULtaCAhLkj7kLkGvEfe0GX6cxJZpguVVcrxBUXfQmJ4vtCs+COJa8QA3tzDpzt06qxPY
XYV0/630qCQkol8jO3xPdElJlpviZ4UwRaeJSKaknLUqetBWVpNntbdoRWV5Gtpdcj9BUaXNSeXM
8tztHu6PPmqXRnOdMDbHGpKmTMsQ7exlE3tIiZD0ybLlYl7p9LuaLtIRsJTmqohwpDx+6vK8WBYp
bgSWppNjiYrUNXSmjGPZJ4Bi0ASdMZbrlin9tvVGrC/Lx1JdTRBzagpfTMqCpUj2ctJae52AyCRm
TVRU8P4m6RDGZJAmKp4OLWbSHGn0+bW2LWd5TOhXVZwlmJJcEF/LpwvhxphgSkAzeRKtB1kdwo7J
F6HPebX80YQ4Z2/pl5ywmZhkdNjZQm9zbVZeqnahWVN5bHuvfnQfuT8Dh4raH+1t0IdgKGDU1APl
bdfOEq2V1xPdPt4ZoR5j0+oXCt4DPMzDupLa9ilFbST68nY/RakNgoHfhXbJ2nGIJBSfNeIbOyqQ
bNaazzRfeUkT2rFtLi/HqHm5P3SIvaYgAwSwOB/MunvCwfLWIM/0zKzGjD9ppePQA9Nm4L7ryFFA
Zo+9qmrULU966OtlxnQ9r5OtBKzxjAuL87ytgLWVqnfmTTujHVDt5EH6JR9Q7AQ4bwVhQzXty9rO
Kzwvl+y5/ka/bQgzBBk/+jDaPcPWkpeTkOYA+Q5NKQUKAzk37fEgxuiNffvh/ovNSQlVpeOJlFYq
pMUo2vFgeKccw8hf34aNge8rSzMyqTh8k0cX7qKm3+UUZ0eZ9Io7ZOPua1B5bxJ7lWXlC6OXfin1
JsNygovzCTDJbgSpee6MIEOsG+BDh6p1n9EkyI76lel51eXd9KuFfCchomtlJoFZCkSqGbqpmZmD
U5YpIMqhKD96SCznKs6P57Z+JgngLiadmm4ulpSEmN8MxymGif4egdMpeLzB2ifCw7ppt5C8CgLC
q3oTyzW63MdPmUzSpTZkc31Ubx43xYyHNBg5qZT356FUDsiBmmnDPC+zldzPE4jaMbFfI+NnsmKH
A2lNb7b6oEOhVKm7QyePN2jq+MUf6UuTe3y88JQcKs/gBtgl8OgPnY4YsiL4DiXzFj0o3dT+KWfW
FfXzrDgw7LuhmHk4Y3S3v+/QXCUWOusVMNrhzKB5PZHAwMyGyfdR2qM+9gy03vSYm3vj1FeExymU
M1BX9JKGG/EfTThYn066vlSHhVzROBtukzAqPlUTxxkbeyOK9tpNdjpNI4+uDM2LDvhDBdityS0g
aSbOGKOP51d2g9srxSV4ypxqCRrLrGSsCq8k9i8TaVbpqGwmVWms7rnaBUrT7pULnYlet9BaVObp
ZsMjqAqCp+4s53EO89Q0Cw10eS85YE6cX3/5j3/91398DP8ZfZabMgPkUtT/+i9+/iivYwXQpvnD
j/8Kkw/WduX35utl//1rv3/Rv57KnH/+8lf+n2/02Jz/fl8+/rfNc9+at9/94BVN0ozb9rMad591
mzVf28COPH7z//cvf/n8epen8fr5z18/QEI3j3eLkrL49be/Cr7981dF/TpQP47T4+1/+7vVW87L
/ndbN9Vblrz98SWfSPd4sWH+w7Yt+dG/NFRFtvVff+k/H39jG/8AE2LrsiaTF2sqlvXrLwW3q/if
v0r2P3Q0wxNZkVVV0yzLMH/9pS7BwvB3uvYPU5cnsi1rmsr7qpNf/+++/+5L/J8v9ZeizTclftr6
n7+q2q+/XH981499MyY0rCzLmlh8GpmTusnOXj/edkkR8dvK/xqHQcXJDBCQcCgvc6Nt5iYLqKSu
5MAl45b+cnPvjuYM0yqkSd5AtELlLH46ZL9t1c9bobA//74VNodIk2UDRZby+60w7DiV9CpPTs3y
PL9+071o3iwgv2mvTKun8iwLo/dkrS7q2d988J/u/k8f/Ifd1+NIGi3jkpy4nbzIn+dNfxHSJwVM
BIKROlZwidLR/ptPfezOvx30nz71sVU/HfTmajJDof48paQnizzkQ8++NrV8LGQzUMJ//XEq59hf
ftzj73/6OMLs2s5GtXQa/GE5uKmbhch1PTpkLkz2Vf4JXe2dKZerOGeRzYDHuySZvPz1Vij232zF
5PdbEcUtHp+cnS6W8hRq2uw+Nb6VofQmrSBd+YV3DcdIWKssfMyc/b/+dPXxRf7VITd+/+k8aFFX
qHFyugTPRVCprjG1PzAbuYVP9rgHbv7qxUfZbdeT70Q7nL4XP+6fv7t9/nyOa3+2BbaiabpqmRNV
1x7H56dvAYsOTkKpT06T/Y2TLT3e3uVH8JeT7/LXeA/C8BzYq53taatiNgmVbesjTJjTmN2gY06n
109zIz1Zf3Ny2Opjz/94ZGxVMyayaRsmvbXfb1cJ8oaTke1iRe5pH2W5kD5uK7T3IqJTy9l58c2F
7lSBve6Bj70qDN/SGsSBaILYwXTgMR9RFpOZ7RPLR//mDgMyncVY55k3iXLeT/NZvSt8ZQHNPw/t
XexmPlxOH0X+OtoRa8InEbbtpE43Z5fJ7Yj9zO2nhVtPgb8s7kvzuQrareK2b8Wm2fBwJrHyTf6u
TjUhO5obLQaC8cTVZZL6MVnjj921juJSNU5BxgjQ6W69otD1IN5MG1fZ3NeKDwoILINoVzSzXet7
xVseH5+kO7mHd8hjFOWwTSFJRd55w5zJtS6i/yTc0VGndM9X2VPj0urpvdaDh80sGH5o5aorbWOc
It92eTq7gLAcvGf1KvXupzbELGQ49nO+g2S8rT0oyU48jXx1V827kLJiC76bCZULxJFbgsPwWWjr
ZJd72lpaQB86oWGEwTSXZ9VndpA2aI8mwZWYuvU1GI/MItKFFZS7dkWDYdOsh8AMhrV8Rt4hJhvG
YFikzrmgKHJwNQLaFIV38bjaQbp76nuyh4F+UoL8pJ8QXW+hGb+gkBT55uKhqdja+94pPrS1Pk9g
wb7FT8Yc/0Ik1PBhsrTFdZm/5btqmR+Bwy4ooyycjmuw/fLK2pmuHnYf8fL82h/zQdTh+KaI/KBu
tFUz6+YkpdOa8+1VMpdWwzwNOYNe4BD7+ax9q1zLMTe2C3fOjdx2hhd+VXDcpKUegoX1SKi7HTmf
Vle/2N8O5WE4GcghCLQQkFVXw+Ni36dv5YJF+iXs3y+v+g6Bw7716uMYcqs3nHo1gvzmujSwXu2a
b4gErk8WgsEb1yf5n6gSPCLbD7bMyaq+tB9qAF3aB8jr9YAcOdt6j7128eW71MjIJQl+ZBXlyKth
nR4HP12x+vMUt+akLKfUn0yUWvFwPTsxAin8l075IWF7Xj84x+v7vPHqDpmFm+6KDYTN9ZXaV6QH
oiKKBQWyDaITVqu80V/kEKQOyIJ9fRwCa4nL0XSjYLLK1mfX2DQ4bxfaNnqCs2Q8q8ti1XhaSKi9
ura3Fh1Zp3WzFSmELh40V3Ne4OoJVALf7B1xJa2n+bWAF+1WAdkLG/JP/MiDALmgOOg8w02X53Xr
Xil+mS06d0/5fiFozNV22cJY4kpcGq7NPW1bGOK8t1/5HIWmx5xg59B4AoZrbc6b2ydpFGtrY+7y
Q0ThLpTTZX2bRtBg0X+esmUcYI6FxwcWR/f0KY2AyZqHmcug0unR6mMMmd44OvMnljbauvyONR5K
cWBtOVtfrfDaPzJ6i5d+F70WC7Vx4nzacXJOza1EiugeZ+mqWFFFbSbHN9KZF1KYrZHU2mLixafJ
TtklT4/pqnP5bu2TDbDJcWnyH3wL22hJ92hH5sET945tFvRH7b3cptuLK+3kTUEmx8Z6ig5MMjHZ
6htktbNkai1ppXudhwZVdpMNtOMFgNEn7jDJtvxMDsrK+ID3N2t0QX7yLH9q0fY/3Y/NCiGCk23H
J1yPM3lZscTY5YG6hvK1MYLyUKz7XRly13ynUft0fapXjFb2+dTcTXaAAyZskrqfbA3FvaxIhQuL
Ld2/fftO4km6VrbjN52z4po4yuh9ALo9L4e58XzbDxR/3DnS/Vt15Ax1zy+0VC2HS4ZODGkZ6RMU
5gXOwHh+2/PtgvZclOvErU/KhuDGXYoNeaPv4KWy/tmTzoyWz+tezk7ic0kHccaBbF1aqaqveGdy
cneje9n1z7TG53fv5mufyOT2t6Xuq4J3ndUzhAvwn+Ykq35OoAakCzDR++u2OdCTjD+jPcMGG0Iy
Jz/mMa8IaUfsokIwNnKqVXHMjpj9ZNHtssrhCB8qX1ljx9hgmlwgTrzO87W2QTS4Ld/O02KTzpqn
aBfJAbcH7huOuipnyuYBXtnQZbJ2Tagvoae/Xg/F4cKN+XwqeT0fPqtCKaCyCeoARi1lNBrMj969
vyn8lLvo9sAjeVw2gxvvSDkG27LQF+rCeu9VR5910No+eyBDYJZCaVn50Kcav1zY39pZtL5+dlDq
wd5AyRbEFEGombJPN1Q8ooA1RPAPqCcm3LpgYfk3Bc1jHfQnhYMpszyhn2wrfyjomDxcrJ6Gy+n8
CRV9vDtIzWDhagB5PgiDQD5Iu9/u/6Z4/loL/Hu98j8f+4dKjky9rr9e+Fjt2ZrmO43J3mrkRk46
UfZESOwiEckrBPRGGJBzHeMZ4DlQv/ll24XSNH+SvquzdJ/4xu6vS0zT+LM6255YLNtwX7Awexyw
nyq8q5ERk65T4T4Ha1Mk4nkfvh/9ZHUTqTdTHW4Ri1K8B+G7KRa1sAVMcMdThbffXMUoNjsqD2cN
fdSZzHKxKILXWpTTfPokmEb4Oy91ZkvJWSOE4v2CkzBZpXVinQvHdve5WNMOdWVnwSqNmkcTIZmm
ohbhItS9RTl93aZiDVWaV/vEy3EXlcV2cLPl4IfrjqcXpYHr6GK20ZyPT3/zsvvgMcEta+Lf/US4
72yWUJ1SLDrXmK9501dMahQ9xP2yr+Ex5FOfjjf+/FG5o7Pm842AYqMUT5nwF89nirVn/xyk02Hx
notnUgPZgbXsIMF27uJz/UqxKbale5zNR/EtfL2zC+4icb3AF29LYHnUOq7/bX6k5hIhu/P9bZzN
Z98in/saJ/hVzA54L93jM/++DjPCVJwNmlA/cmdHoJzOWtycaPuoQd8FtmYBNE8QdeFIIpiIbbh3
OzcMGvE0zZ1Xe/a6cL5hXub/eh3YH0DITuO+NouUrVZm61fUPi6H2PFzZ4pOzu8WjdiZHkzzlREQ
QenobgBdnPdvhNdxZKXHHzbexPOmlnCG+ctF7L35Cpz1NPjwB/EyO5ydveZMb25Qi03CF9x509Nq
v+jFSmyWdFXFcjZHUuxcPWe+nHu7pSXmtvt8E4tZK/aVF0y8Jb/kTAKetl7kfH+z3NjZJWQ9XsWU
7CtRu2L/Qbk9s8ShcMJWrArhzSYC5CVfQ+us9qqYeYdvd3/C4dTmH7E7bbxxqc25Nb+J1QHX7W4Q
r5T3vsFx8z6nhriKfcTXdhFHgrYdeLMOfEgx/TQdb04GaejNFYft8j5LgmDwrHI4pHC1XM2Fc3au
Tsg35H33Zs70c4P9x/e+hZqYE1gmDquzR9mz4wkwHcTdsfybF7bz7eiEDH29zlX83nFTMQtTsVAd
dX4MLQchkAg5ZTuX4nukJD8cQ/70PEMFyv9pTRt/xUrBFMdwsb2Keey5F+Fd2e5YLFpvfUxdyuHv
mtg/b8NEeLHDmcmi0Jsdjo634eTMnNX05RC5ufi+mD33gsPL42r1tsRrLeYvkfMy+gNfrRISiyfu
POelacaOXBbc3jlafBc8iUQ2nXGw8Z6IyJ0jceH9Wv6LUNBngw7ega1rvHnm7LfP7704qizaETCK
x9oJDXawXoD6c4wpxbG7peTbI0ScXVcXbgHzv+uU6H/WKfn55vaHnoUuWQZGG25u5Gc6z2r4fHff
w8wtOYpXl6t1FzsuoSgc+7t4f+KcyYOPZevfgpMllmeWGmTc+Brn9988DyZ/eteFXKyzgkWxbT56
Sz/ddceqInrknCSnY7TS5/FL4t2msWsEw64TT+X84kZzy8U2J6wF8ESHS1UgzBbNvA5jPwqHbfF+
mn/Ie0DQfuZcHBYvZESe4pvA4zqIdlGezCcz6GWRrPtF+zebb/zp8tuwNIX2m2Fohvz7zY9v1w7k
HZufC7IEp+SDU/GXO/2NPGxGo67lfg65uB2sFwLEXS00Xqxvknd/t4I7UnHFrxbKSt3LLssWdzxR
pXm056iB2G7POsgrLZCJuPy8ONIL6H8aLCMDcW+GNvOp/XbZVYI/LUbxZk9EtHlDMfp3ZcKf9X3s
n3bwD709eRzvha6c4xMhUstxrvBQOnYBWrOAZG3WOhdlmgTKHKflXN9JcJX+ZgO0Rx3ybwXDTxvw
h8dyEd8UuYml+PT4Ylm6u23IScoN4paJkRVZv5NkGhjR1uDmfxt9QjYpE3O/+SR41sWkTLGKa/aQ
uC2nRPs3m/fnZRR9F1vWZR052h/6L1clNkdmd/EpOnbUgjJTJ0E9K6q3+DV/J5D8b3qeX2/4b8fD
UmUDb6ZCb/oPdVtT9h1cJyU+EUbxEU/rWRyQ6U6K0vLuc+nAiFtOfBk1m6fMEInRH8OszZFxYfh8
WITkzVsf38y88FR39C/H0Teer7vIN12cIf0Mb8GULuY0QUOUOmbw11WW8qfXy09b/4fyT5cAyCFg
iU/GlLAm+i+aX7E+zr2LX3nmtDk2b4SXq669/OsPVhHJ/9mJZFk2LTzbpnX+hz7qGFUX4gjs+LSI
YOy8VdE01Z7usct51JGulAmMJSS/KvvmRb3Ms6ebtpUIwjPhWOECr8BCPLJkUqZdLP4It8y8dIFc
2ZoCUc1hcpDZR9DwgoFTDqDD4WxAA9XiQYXYzwCJUF9SQvbjRMj8o/tjjN5PnGMn3ZEFE5P0zslM
auzm7Dxqy46b8ThnHs5CiJVIfMgOragXl5nSi/u3G6FKnYhYsPGLoP6kxeVQ8Igi15VaFOosTzI6
Pz4aGMrqy/N1A40/IK0tILvKNbhjZM6jEi2CaMbAcyfTQZGeS5q4XNFCc4hsmV5fU9IpRMIL8BUT
LoZ+iKhKAS+OvBAODKwwKnO6ahVtCFjGlHGYwiu/F/ZTP++euWFRS0weWx9eeDLKvDGvcUeX5RP/
XN8qDrrAQubgjRxGYWzQvJ9nOXWR6pNcIxjqupeQzEuAkvh6KueOST4Oz8AhWco5OT02Pwtsmn6P
51azIDgFXgSBr++ZqxrCmtfexbGfyBMzEdkKrEg7+AtIjECwixu3Z0xhywmgEBDryKxJiAvgIyg5
sRCUhv2m5zh+o9X7KCFMw6MflJwX5rfh0YScZLsEk/nOjFdx7wwv+mogoYJqofSVywJe2CDiuax6
oD/CS2g/Re/2TFsXiCvEwHc7BM06mkqnfCHvypP0rV3cJtPiIJ/oGbDwauCETa3FbTO8IXxenJ/A
us6JFdq0NzeiIpdf2OyUkvJxu2Ml75AYSrHN40MCbe+om5sLMJeO27O9aWdc0EiZd0M3Q4uH+Vbn
/gST/XtZwBPE/kD0iAtRridPHMZD72oZKkzXrh/ZR4ShJixwcfx1XkN/jDYsKjkSpsmK4zodXQCA
WrZHOqd78lsRT0nOlZ6rxiOE6M5d+u4RSu4mu/aOxNnVR2o4m6+S1U3jEgdihFogQVQXkHGwJT+z
Grk4LaetPtVjx/zAOQBeakoeiJsF6tRcN7RpGFBPETlQ9/NUkkDZeQDqtAC/5IXuApG4uKPujCGe
TE0g5Ot5nGI0d+MQyPVzIgszOBM6Arqd8wihABLT4+O6dNRwwkUx+WY5ERM12kfPrLOchrJVE3Qx
PSrjsJ1x5JjBTESyMubnebx5rC6uSDgp/9AlT4LKR7dvr8f5hNWdPCWBUExeaHssLtPBvxEKuONq
uoRMyRd2wBXW0g+RZs3WDtjS4mOcD0EyR7vIi0P7RKaPveq4uZ9D5JmvtuayaPOapb2u59yzvci/
hoCIHVJT6U7qDqGBh0fvGigixfljWgS0Gof2mUshcvVFu0Y9yzqLfX+s3mgKSpqTufRfa3Hb3TdG
iEN/ey/po7ZvOsveyIvdanFdJE51TB2LkRMjl8UQjF4DL1SoW3UF0ml7d5Ul//rmOn7i1SwK6e8R
ZBTCdnuRHBJolijhPTAaPFmcx3zBmUj8b//GZeheF8ze6w+UuB/yJgmTgwR427tS1JPYtCGsqti3
fZDZ22Q7SJhhmbpDm3cIdbAX+iGPBHjcHlfzDpRBA9Pz5lwBXMwvT5xp6hxUQaPvtMjV9t3NfQTM
Db4eFgeLbn9DGyvykzWADk2oKxxE09SVXH1FNucKYwcHqucXAJIsTQ5bum4OxZwESQ/MtNt6xnfd
KVy6habow26juCUjClCjo9ACFImkMHn6bNYLifexlxUr9ceRiVnZcAdYNrTVz3xROQVgMSOhVjSc
XKRVsTxCXzIFgHthbcs3/r13vka3sJMY9cZOpYiEuc6dH+iDT2vuKv5kTSSmTxRFQPLpd7r6mjAO
7ZxXbtGhMWch0nMlzR4rr9HTnWRLPJi0i0Is0B/NXH6hfe89BkHVBl/ZgtPfb5Zcfz63i+j95hF6
AB9eIBp/tMFXvVNRcQO12RPcMyWEeKV6fShx3gC3d4Ztc7pzzijTnLrMEP0md6ynPmyC9/pTEdGC
hsKS+iQW7zXtaRT+vMFjZITHiunTdV8LnnyiX0WzZslsi8XSuMicaPVYyYNrm5VTTGX64b6UOQg8
FXhBMksX0eN1WAFIBFzyVuK+HDndrVO517fqXHf6z3J+5xdsP9+Wc42+OJeSAPwthpntJc7o47Oi
t3Bd99PJe+mMBywMlPKJp810yLHI9JhIcfSJM2bbOI8343dTjPN+TgHwcgPU4A3uMd2R+wuZ6ZoI
eYQYIvKaTKv2VYO/J7pGpIoPQJ1IJpSIqp/j8nzFvcriB5/ta//J2c8ApL54aqB6o6ceuRXWzuS9
D4nCIapre/l4ZNslr9hSCDiFojKrVC6maJFtZA/Bj+4pS56J+Nh8oARggVD/MEoLol1BC3Z3XVrT
hBgkoW/1UJ2i85ms09XjTL4x8jOfuokj0/LqpohvVBNg7b6qA1jrd3MOkhv2d5nNpJJ777Nuzqxi
28LUEvH7w0NFk6tYUHCqLzyImYo4PE5Jr8Iw79J9VcjbYS7yypQgCVNJlB/5klZjuuwZX5esmZhd
A2AA0LyUtui7XdOpmSm2HzoDDayFKJk9yCIrmCi7r8mhj0PG56JC/VBOLZeblNfMB4c3W998urSM
JB9aCCOgtIiWn/reWGcLAFjhZZ9gKhD3d8LkOGF1QYCssbnTpqJV9iiRH3c9CaORiNkA6BbmSt3w
0GV3rKBaNIuEOKFFswevRG7M5/kFZiuCoFkeguEJlYvTCUCCBgXPMJ3Uq/jd9sYNc5vqvcO/xnvc
8OMLIp3j78yDKnDNzHQYdABLppHw0oEH+Larrl79OI40Zsn95Fz5wLE8Ql1PjrpnczfqZuwXSk1A
asWMhSQ1lznl5zpzRmYuDxVGcaKK/QCGYizuW5mcG0T3+IGd+sUs5lQ+LFg6BWusML92zhhwb2Cp
ntbjVKKrOHKmG3A1DmqyMr2sESWlCDBMlP1XYlf2OuI9FmDcoTkMXJE3MaKwhLxbCGiybDi5d43k
ktTEac+nnHtn/KTXrLAmYZVCQGbv2e9aI0Ye/dCbYs4Rv6IMfTYTTpSU6dPy5iQzY14E9bEJHqtq
02G8RhzZLluzHe3L7YNDjUlG5spd1B/ndY3S7/AB7U/QSEZmKZj0OcoHZz+5f3Mu3eltqlV4PESx
saBWUketIhB9LCmX/4ez89xxHFm29RMJEI1o/iY9KYoSRUkU/wjylPf26c/HOrg41ZpCFXAxe/f0
DHqKLjMicq0VK+ilQexGhNHacptlDejg3bxtVgJzLv2Hs6E4qcZr7ax788HmfDZlBzcM6+4ffb7v
iGk5TMyzaDFstd4WZtTMOVQtpb91RnADuzbS9ReCETUoJ95xgIBZaEO2snPqMSfPGOJaL/kbenpF
ObtDBlYs0PjchlsIpli+uHRnKZbekZO9f/ZpaQrIpyS/42y0QIx95Jwy3Se8ajnAcu8xhJo8YbrG
0QBuGmxlzcYxqBaYOg3IyeLRuFesVCz87O3Jxrr00A5Y2vjxFHef6s8e4C7mlSnzq52D/RJYWNua
qAf7yVXArLtqmwFNQdnFtpv6nqjMWLv+g+38DB/88G71+iejkFFsZRujsgphYj0IpgMcAS2DYx+b
Bw4rm5kmpgh7hRoYM0YAwpcVdyZtG0F9qLfUgIF1go8JLEVDu3MIbs29uLmYajavvg5UBJda3t0d
JBxbFLJuAxNpYn14sXhYbc2+PE8oKqwRtxsog01PHTZabDeNUVi8B55hiM+vWKHofVbliX3pEeJ9
Fl5oThjaSdCF+GQCJ4Gg0dLaU4k8xNJg/2L3kB5hl6/REa1j5+mzsINXps+3Dg6hLsN2jqSup/d0
HvYmWDXXC9kUUzk5+leoxHN0FwOQoZbZ0+OlLBox7LqHopWSpnVeU+EfJ0QSR/HwTqBG2C7KyZIx
CkJJr2GNUYwwhzXA1Y7Sutj14fw+WXeN0OQExThCdpF96oGln8TyJKBAd8wIseg1DM7MvXbKlGbG
Av5RFtXH5UDrnscah90eLCBXMvJ3CL7d3EdKIXlSenHnDRpyHUbh0f/v3BSenSkfI1jQ4OzXA1XM
txN6d/SUhkuVtL+Mj1GDTv85+2ND7JYiBq95yoCp5U9xuNo3bJ+B9hoOvpL8/ba3IHcZbG9J6bJH
pDOCpQfbGuAAmk6NQDLc92DU3nnvgT64WLp7sR4pffCp1qen7fh2jzu33ucc4xzdrMYmJ2FWEhIY
nDmzKm0plbzjzZcN+zyjfavXGBw87P5YMewSou4ej3aurdmY7KIioYmm5jCirU/ANVsPVAO1+E2o
XjBqzpGPYroflLayFFP68aKLexfVpM45ZHNMRAIjwNUdIG8IXSqvhDLeO8/5lfRquhUjuKv4TQA9
oIENOUdwaPZv/oKJJBxWt8B62P6CWK1Ak3v0eYqyJVlUvyiENcEED7OvkJ7F2ldgQl7Du0PrFSdO
QFoM4Pvr1HDprEDFUOfTQojroeRcxyeAOqJPHwszMkj12hf8bTlcTTFpKHvcTdm8BQo9akgJNrbh
Y+nhb/ChazW24pJhngviTZ9dREf7Wtj0WXh3TyOo3RIsBMPN9L71l+SRlaWYTr05urHBGUrZf9i6
t2tDlgKMc1oVco6031VCWsyVzrs1f81YTgMTryk29ZBMtV1U2kXVYXepHDnHMocepjVYwFcKDgyA
DYtjCzxiwGuESQaXWNYFB3yly/Fqn1cPQoLhvHYSMkltNmLx8aCyJ8e3iIOAaGQHDGMszbmFN/8V
0fJxDjX35N5bYN2u4mydi894PY/muphO86YBQ7Glrdo/MjhFBV4L1VF79Y431xSFT2vfvMJikXIn
l8G9c97b55SIzOsfVYjMSIyixtyIxuZc42crVgPfWwiEq4VNumGp+Ki1ZPsYsr1Dmg+nX5/Mhy4R
FF8EjzpRZDXbPu1b8C5Q/gRGDp0uDm09XPuPJpM1nv1bwLCKHVNzcNmnSsaaCDn9DMYiBabhKKww
foiuY3GEYz4kdK68xwqY+hRzEjIAa6m9JgYwa0JunjsUf82XTZOIe8iOrXt86e4RNNDp6q4yYpeR
jxIejt8I1BZ7/kKndAPq2XE+IiY8xDowYjXG0dGqs4p3Nrz/SvTWzo0Vo5HBDs1hRWmtxUJrSQHc
n4WvU4JgfnwUh5mWX4JTQCuLYwii0bPmYCaSylPEJxQGlHRMEXMYW900uszSO4/PYngIRqKnRnqg
zEwbfymP36n4kYnj3GhVZ31G9vE5ZJ/p1oJeU9Lyzn16Y1gceLYzuwNAw151HxzumaLHcW14jmlZ
56ys+sZABsq5oevxz8VLPMhW7r1zC0C+gqMlOeNjuk+pf+Zrh0Gl7qF7qtnjN1vn5JL92zKm19mm
4ewyVsP4PH6zNW5tJvs1GRIzlig5aDB4ISNYZY2Q3xscxfJXfvaZ8kocoC+GeV9hbQFmxnTq/iOR
nkw0gs6QJ3sOi8ceUoqEEeCc9SnFSh/BgHXujS4WoQqZhrlxXhE9nfE53lvXuHT4b0EE0B3ImK6U
fPC9c+qODf/d5zpbYXpKSLFboqtRwjN3fe/zD8v2KWB9Oughss3gPK0XZvPdNUC3dt1XBEpoiHss
Oafg2qfVQZQDpdhYI5cy9Am9dmkSehyKM1aE1qqnF/CUV3h2gX0e/iliJh0wzdEaP2O+CFPUFpg7
8s9oP0qfijHZtOv2ya2LbVFHFhaMWgaerFZjcZgp42X+nL/w0WNgO26tvuKckqOnVNfaemoLdEf2
Xh3ZM3pyB8yzizscPrzzeyyTnuyXv0vWJ3czvbYezUZ4Cg64wpghsx3HxzFO3zhlBfV8Ezz7ZXoJ
VJ+X7vfOHpE52hDMjq2HjXkl67nOp26E1eYAYDdANQ1xCQaSNSWlL5tmTCc9tPEq2C72rMPrXB85
LxpEmbj5dBhBe+yfybpPRrbTgUaZzFLlaTdelSaym3WfPtDWcI70KPH2F5sJBykHV3c3oIvSQ3sL
7syu67DeYyM9oDtcgv2T8R289ZrLqEKDAI94H89ECcompuXESQyoOpoHwuVtkcwykj5YU2GXMhjF
5NLnSMpmOCPDOoN/6eC6gN+ixhwaS2mXc4Y14KWwJkYuQUuMlj58Jscp9cr0wBc9TTaTd/swUVZe
Q9AgOTuBUtxdxtQ+OtLMnAFivwbn+RWHYIFsCFnROXxNasDdQ6RfJN42w3rLjjlsgN2BOls3H6PJ
ptSuEC8zeAGooNVEVwmeGlKJxas+iEslXCibmKm6Svviw2VwVLXW4RoOd2mRjcaXoPcaMGAC2SZI
mn8m9wdLQAw2xnzl7roofGKZpIoYJts7bCSPRVUWQE1d1X8JQkDpaGSaJXEZT0niIuDOGF4gvha1
sOZxWGjj9M2RBTi9f8oZPbswF/gzbqbK/NDVmFPAWRZZzUzponoE/6cJ/bGPKlVQlUOYY94+Wo9Z
vfmkZ0c8LT2WCsz2nSp/y/ZqiiypkPDjGitzdEL7HrfXgGVm8RcoaEtZVJqkAyWeS8HvNYYXf9tD
6UtUuvb0dukwmHfyIIy78vsPJlT6SRVvmqasyjI2H/RE/MuE1sv16qadK14K+qD5jjbxaap1L81t
eIn+0oNLFen3QYKZ9bqMJ5VE2y3U278Xe+OygXPZHRrpLJCwqmOKBw5/7CTeTpVQiY816/4XW/0l
ivrtuh9s6Ko0cIZfX8uBNN1T7xHZCziYgc5A4JSjIoMQnb3hXKj8Zr/zV9IPPPk/T/xBg54V821u
6T0anHNpatKiPqR+rk7snPWzR/vZ20wuE8Le75eVf/iqZtVkgk2urMEDf7CNo8bZuNHYVg5uocZE
Hpsz+aWzt+s9DGnnpnNzrw7VHODj+NKWo7N3xBP3/4Ni/ecePjjDJ/bFJXbCMMDhMuVs4zJAvRi5
ev+UaSDovz/xT40O/1ztYx1r0rm+03WemKHs/so/Zzv/jRJNXIp9dxNLocy5GUn/yKBaW4fL5PfL
/0R3/3P5Tz75cnnV98qzHNT8XWsJZSNO6ML9Ufhiov1TyAT1QAkbIcBWUEsPTaSOM5mi2t0ER/8U
36NbQIJfN+x69IgOVERme/PHPf5E4qIXrKtyo67RHqV+LIrTFs/mW+NUDozibYpzW7VPrRPIB45k
4tWubHczHU0NqZdmgr82wg807j8X/1gN8pYGahnDksGroxWPTj3FOfqd6dPDgnPcLUeSUPZrhTqr
z55jQu3vn8f43IaaIkkqA0Zp+zIbDf2T7i+f8u26WTN+s+ZrFxSp0U23d4ua4lxdmB7cSPBV8q8g
kvhb2Ie+Kdu1xIjfs/fVxnaPamTZX/XrCzWsgPIIyGsZYuu00ewHjRo7fBniZbyCq1tFmFgB4D6a
q0d4hcQlGTxDvMrHDyOQOYpodoNRtpCpJm0BjMZmzKHNgRAybtQFxsINOHoX56egJQHm2OcUQDup
mz9BGLpSQF6ImQI0mJ3+kCd89Zt8j5BfL4iOOcXQJb1uSh+R+bo8Ksb6jr9Uld+AykGg7evAyJgm
FoySRngJhusIezpYr+cf6/KrB+e3a39EZ3wOl5fSfMrIgVXvnQM36TkMfU4LQnPb1NIaBCx9DZK7
H+4BGQaMaJEK5gFx/k49CssxR/X7IVq1EWk/JteYtnJ0Zb2/soj8KYKgT66S1CiyqpK7VOVjj9NL
tJXOkqb2TB+lqJ5A9FlxIonAe6dt8LZNUAFyVmj59uyvixvKR+r8urhZl0xNUQ1Jany8JNxHcVlb
c/E+Pp5LJrZbUV4U7yBba14wOYlajnAVgRU1vUDscIhNw32KdcLQsoMFKjWyT0q35uwnpu62H231
S+1ytwbgnqzC4RPQC0OcKgMrB2vRqAn60Y7WsWPRngJx35n5SP7scw/Lq23DLp3ObYABveSUvRkH
eHFB4ARbz3n+j8Ahf3Ypfj74RwZl7pjxwOdG7TH2hWq4gRQvRlHYzrI08KaOaF5PvPJSLLp2p/97
2FA+0+jntauP8k3lpuj35RXPSLUXRYgfZUrWt10Uycmi28Ietb3UM1Y2Mm/EEKg46sJfmGgjxWwX
/X4j/8nnbE+6UjW5bsiaRpPqR3Y7rtT9Sr6fGr2dsFEhSsINUq/tWa1ej8f2/3hu9b/PLdWNOmOu
dLJEnTbZf59bfr5x9jruGrzz+hZaFIiW1254SYKC2hBJsHQCvZWqwRQ40VUTDSXnyRqWKUddq0ej
B2qWfczCgNrnLPL7y2BA03/2ArcnKXrD1E1ZRxf07+3hjbG6XG/HRg9bVhHD5OEoGhpvq8yZziZB
kGYrkaz8okDbydI1A44TUKYA1szCipR2p/+wItQ/NFNh1iUDdITnpi6w3ESi3e/UAo7GSEPNgCQR
LdlwUvAe9rVqBYawYq1XrX21NbTQNX/Gz1+cvRAfMtTtflSFBo5srJSjGdBdYJ2Eu02SnRO/nCI/
ObYScD+8Fq+PdiDHegoC3LmMZWt0st53YHYV2Yopojii5cqPyI0Oznr2bLYHB+BsPW/gTz9ZHHvM
TY5nMyjWUPb4MfCpFYO7IXXb12vwIAmhRCoyKt340HsDjif1+AShUgDhB3m0zXcNPg+qCsSXvEWi
pj058BPUlXXgZ8GkKogvqcqtiTYvRmGNNrdDJ4OPyDSeqiizh9XRWn1F2LF7dF1Yw3TtZhW3XchQ
q2c76jwE1Iq1mHWiPF+lyJSZ6YgIvt94uy94X8ytRH2+62xx6xU1PTxZEob+R/e9sW7wtxAeAOEH
Cxj8fokuNBLQrLixwITPi7fnpfUH8DOGjZFkJ/ICa1mRuBdvFUL8TWqwAzCCJ1BQii/cV9mk7dNa
pMiolyJDJFK3ts0iWYrdPGUAcXnuvpGrWFnQcIs4jnT6REQuW+6k+iNW6i1r/CQP8ZYgmF79KT8L
ck+s+03J6tpm+zF5oWQev+y7o3ZXpmCsqYt9cruh2TJMlrXJHvZQByw8uaG/MBAxd0I0QM0how7X
DK2CzHnYLYM0x++c7c6BKdEbOHdXWIVuy7I9Vvci1CaAQF1UgD0w+DbGhksPFFl2L0Hr1b0WV6vC
B0PQePIA4RwXnWuvdLpSrGgAl48Emu4B1KI2e6rr8F8OzyAbpjcMn2A5vN0u5oNW2AIOsZqHHEWX
02LbAOi5LSMfliurbN1saLCr2A7ajrNpt8pok8sU1d3Fw5/1yyCPVyuLXot+NDODdafLgbu76b7E
AkwAuTXtqXMWPyitBU6xOM9VKH3gmdHdfdLUabpMd6o0ZJrfagIeQ8U2PWipVutgg4x1l93Z7WB3
+FndCvBsWAooCqqOvddBO8yeAEypCGTk3thZ5TqH7q1o3YLxtYPiu+zQ44D0AboVGZYYjX+PTF8V
9EclQ2DSOdzqRGlD/shV+/KhaVdMjHs1pMF0eUR0II6L2FVRfsjwTmHG2plAWLHA16LtPa1BLR4y
Bbnu8hViPjwv/GD3AOdA2ABkZu/2X5WE8kMtXDcUlfCpKdV9ftzkqYZ51GHHTR5QAgHOAyYt36iy
8sSd3HpZkM7TetBWu/tFc7hi1SL5651c1Bh0fvX+eGHVtf7zwhTgAEmjtqI8/zeSa4z31NS3jhQI
LmX3pTGLk3PdzbZ2RsmSztXMuYerpiY8B2zlCHItQr/78vcshmu8oB/VXuj2KaID+I9b+zEHom83
FNKtTH/Rv7d2x+rqSEFMwXVxzjTzMHGcOEmWsIuRR7MXOPis2DALz2XPiuAezV/tNmPjc6iOJyRA
/d0avh3oox4tWla39seB9+fP+O3+Pj/j47jFeltRe3Y/1qvWkFtHo3UXgQZ/ZbQuVfFqOEpGoNAQ
I4yK3lG2QUyB9gOpVkXb729Mrs6P//mYmmRQocqaqn1VFd+qJW11fx9U41VVapF7JxPgauEEYj9p
L72B97agJ6iN1weLrgrzrwPMV9L/7eof74ORcvjiMZa6x1faBwlim8RdpXG8n96s/OYUKtlwUhQg
T7SDKfbJypSRnbmXTnbxsiw7SzRQwHHj/IhbiZAm9LHTElY2GMFE8jzRWLVhCo2Vzg9r2/OaRMPm
xabNggZfBB62g5ObxXT5dYv2zCnrlZk2gq7gJpBya3wYsmrhcVD6O2TFXbdrrj00lfPD0dYm8AFd
yMWlve11ANQpIGdGOnvoYuYT2iht+WKdS/jH56qqpP++MENnapGuSuoXpPHtczHMWt5st7ywiPVD
Sa32kCpFGa0bnGgaTr1btcyMyR4vf3GdV+WQ3Tnaf9xEVUn+dhNVqfftJur6jV7Gsl6tGTvXp4VM
X9jOSbZu1jaaAjqxOdxlrRY5b+/5EcTDX5X1z4v2/97CR2V90RkDejzxFg5OFCdFVklCIL2RG6Rt
B26h1ZOJOOsqt/xx6S8Q7rdn/6iyVZx0Dbm6NJmooNqoLw60RhTno5jUxPsuiqwxqGLLM5ggczva
SAcruTb/cHgEm2qpslh3Ip2qdrNd0xFCB7tm06OnGkEDZ9HWkrbyG6kQFD0KGdtV1QQd0260O13A
pm5naVPA8StbEhbQoGhHW7u2ZjOwezQW1alPc/744D++b6p2cAazbuIT+u8HPzxGd1x29mqv7tn5
gXVnZaWdtkeIQu6WI0Liut/RAw7Qf/XE6FUy+c/7/nbpj/fN2DXu6s6lpS69acnFujzZ2QHt4V4a
7Jxswx736P8bNMsWjXOmVcmLDrlpeangWANht8B0sY25Jz130cmpF3mcUAnbth+ySDgxLB44Pizd
GWfh319b47/Hf2yMyI9mQ6LHtd74yEbL27NGNl+pvdx2l1GRR0h4GyLnVErklwQrdinmqzjNHl6G
sqh056ZFPro61E4vVKpQY7RBhy9h4f/FLwirt5b+4DMv/Oivu9X+utuPWCwdJcmUXjsVRXPlb3LN
I9y/BqAE4XbpXG8+e03uXPM8Bz1J1gmfv0l+aA7AIwiX3pnv8A7bzQ26OkVM033yFIKhvnya91k0
YYFbIZIRVjCb8g+8Qf2pPGIyXIMTN5lMMT9Kklv9gUf5fqT0Xh6HB7xEbFwxZItjE74DYD7K2Y4L
1cmCQ5yiBZtKnUHTYVZRq7XeibBFuelYXVLc1uv8ETD0n0oSzGwq9yp+kRrV3voWLBuv5fK9YR30
oORoMveu06r5BICZTrs3p/Id6h7yP4IeukFbT6t9p9REwYVqGatXgscUQUSL3Ef54mrsuxVFgRes
PBNFGKJuwDVGT9pU+Vd6rxpDzjNlCvbpzmDarPd4w+m5kTGYarKNORUzvMf6fZn/BEMCPv7fE36k
A9ybGMtHwx4hkd4Wa1m8eqZDHYPRaxJ2b/5N+LO/SoevIvMzLpiMQlMw4sIc/hMcpgLcHbHw/aoc
KFzasSkShZwuit2Kk27SaGaDu7Nqr5/2mHM+B4zuBmzM/isX/rjy6GTXgecV0u/HyjveN6BNt22V
kA8iSTIRzNueGDhDy/L9RdT5s2CrtuF/HpzH0w1NwnBW/YC36sbuMFJWX287yqlr40Sec9V6QCOp
3g/DpdsBHPj9E/8IZVUw6v+7aPUWvi1iShEm/b4aCk/JxiKZUW7QpcxRs3Vl41Cazv7YN1855eM5
JSzOJF1VZF2rf4Wrb5e8NbZYUd5l5Qu4BVFZyKjfRk4tedEjX0h2mVNvvKOdVWuh5UTwbi+9i7tl
JyG1uTWrBHov1v6zf+5bHIf3Tms1lEW3C4sht/642Z/qeqmuqZjDGYZcdaj++37eo8u6gVGo0iub
jX2iY3MyNQWdEpJv2Hd/2914r+REm8G4kS4773186OBRM8LkGxJ/KR4Pb9RFaWk/QbCOTTxsdWZQ
YOkyV9PfP+RPe1WqQ6WwVlk66mdKqr/vdVydmXtNjDz12awOQkCEvPXk1qxa1gxnNbBf6R+75D+M
KlDoP5f9yC3MgWJ2sHJADeQy2U/EpxC1IcoXD90R9Pnor5D0Qy7jeoYimzrnVIjrf78HM4PWL3nF
Y15oEKhKsFFAHnrZllw9419X+6E8+n41+SMGnA/PrarJXO2dRJvFw9nbSSoVqlg1D0Fv8efD/Xg5
rA4VHUZQx0Pj34dbMgXvvtyelF6uNMuRu+yUg3vFCqOmYIyRBcrol97L+33l/ACr8wm/XfWjmFEe
54eGr7TSM3qVnxCOuGHde7ZVWArczlu3cB0UrxiUnV4Jw5ZQpyGWVMTK29yd12zfR6jNnsQwXTBy
/vd7k384kPxzb5/L6767Hc86b4SRUuOawF01PnkNn64pMOVNB2koXUymgxE8EJmK9hC61pZtac78
ESbeoArv/X5HXwqM/0Svb2/rI0q/N2c8nU/cUT1ketDKR6kMy2hWW+0No4ycqXctlu5fYg35h3T0
z5v4CNTXSym/tOVZoRWJ6mHI6CTaknFVp0YYJQ/CI+CrazpPy0ELhUfYZcLT14Z/PP1P36MirY2G
XFn4fXEB32P3675d7lQ2xNN9pQ0awXOX9hNLm+FcRqk1Sii7/ypDvnbZ5yv/ftGPQ8qxprweI4OL
Vijh3QbruaPR8Y8uzSb4RTVrYzVhsmwfZf3EXDtL4Lw/AsGft/CRBpghZtzWGrfA0FTs2N4H+wS1
1D5CrCD6W3YbAYPt6YZ10MjazJllKorz+6v/8RZkmRMHxFMlGPi4BUbtyMctUxl7y513Y/zSVsSy
tYrOezFq12dtiZOm2MC4dEYiRLh8Er9f/8cEA70jGfWqLVzXPxb+8XTB6mhDeVL36FT03kHJkDZU
kCpybXoO7ENw7aC9Q9kFJw4un/1+/cZPS09mMBMrj/TGOKB/g6Mi39eMa3griAb6fQ37E2zZFAuH
oKObFLjW7Koe8T5/MzxsQSAhgpRhCLgHHThIwjOkGyrwkFL8S1U4dm7d1tMZ6T6CQ7fFidHq7q3O
H+nxi4T+XLrfbvrz+HIva9fD+kmtE+W6eOzs/D3VBX2FIk6otSQ/k7KAphQ7pQ2kKQYtZMYOVMLd
Kn3OiG8x9u0/Kr6f2ETp+y19hPvVelO7L091CgXIs35udKC9NDCnPHYBTrEmqkiYIDWaTTzNHJY3
xzv0x93qUO3j6zf747tW6+bzFSkmZ/0GnxUm/+O7Lrfq7qluG3LPjuPz7MS5btcq8MZMvnjNZCKP
syVI4Jw+rEEFyEO7IcNFkGcpvbUYW15z5HtNp9Xzu/TxcoN/2ZP8WLB+u8PGR1qG8VZMEzN1Vn4U
cRwpMm1jJ/Cac5N1Vdo02oRftJRpLdfO1GuF3B1vDBX0we8srj2MVBfdLcd95JSzEYfw31/hD6Q8
ehqoDsoiiA6kNf9ujdrDXF33byQbRzu343MT36jMDTaQbst4ehfNphWOIhgyr1vV839c/Kfv9/3i
H3FJlzePw0rh4jKoWRy7gUs3WZpeKZKazafjXC2WTUf5IxwoP15WlgCQkElSMlW11LdMtLntG4/n
EokMjpMlZAW2p7aBmZeO2XqFKAfeHLqxvWm2m0McfS+VydPAusfs8uhPZcJPhZv67WY+Dsq6fD1g
D3eTyVBqFYhgpQ/CTbL0XjXFQJR6e8maK60pNOImc4a3rGV1uz5TNMHVmHTw+ydR5C/n7P/sKs5X
2JvALimcYf99PQryspFeGkpPjaP8abt7m10kAaGJVxzQ60D5VsfRlH640s42NPNWfkB3PWEohhJJ
/sECXr/UfGkfiGxkBzQJmS7TBnHP2CGM1hzzRqo7YASQY3+UQKl3kmTdhvGuIOvARQJzEKbIS7yR
sJyCK6KFN6xIJYOUIeIjDnBHqJoD0QbLCQ6dJy/Z+QmAq2a9WpSbG8EZMAUxgdpFXeQ8/SU37xbH
Zl5SdoDNovMQ+brJb0EIYhBD2loZdGhn50p1U7VAgicy0wnuQKJ/VFRsWomtFb1iaRC4rmzRx8hn
mjB0lcJeok/5rAbkC2vbRbIA4GAX2DxV1o2dmx9F7yTPtRCj3IYfILlIKwJ77hG7LzHNlAM6YL9A
CgwAwMxxjAnSfZ3oAHadJBVcVfXP87Kq2L+toPXCnMb5ton6NOjYUKHo7PAvEYjcZv4CnF/YfkyK
T+hXPnFLK7ELM1q+aKczamJOmx3mmbyY4GBlrls8nDhviPiyBe2sr3Eze1m7ca7nrtQ8iew1X9FH
MXxmoCcX0Km3zwN4GrhqIIJJUhzejol2g6CrRAGmxbijrZ2GTlF5Fzeu9hQZLfEHOBJXEYct/nJx
3Sron7MzVk/wFqlHtzIvdhQEZX5MgnddBCtBcWhefaWZVEHSq1lesIsr8cPtKfY3RCEVau4mNazK
Ity0+JJ42AQAZ2lpuPMX3AMdbgFD9MK8Xy9mqyMQlyL20wgyV4dWclnWaSo/SKClzeUU/O4me0Xw
uiEv4qTeW4ni0ALWzGgIxat2T1ejHZSulwJqYlUHtfTG5cSsCwQTfEnTSrG0DehSBfPZB9VOBqA4
Wv1XmBfxBDu6SRaY6fzsT6dD7FJZuyFORQFd6Pi2qTYI78CDrq1eGN27rO25OuMipSGyjD0RUwW8
96jz+5HxFFBjdMzl5OHNS+Q2ewKY6T5IeUOULKWLM6D77KItoiWOZmvPbD2p9aqD2LtSfRTFSePt
TbIR5h3uKlyJ1zxRsTRf+nmOEN7GXrCI9zwOPNmZG0/MaGKyLjYI5aMZciC/SwvAbdIxHFx4YRp0
el+QXS9mKEXqjEpB/f6VyPhDg1nHwGkNxw2dFNsnFPQb/6t3iTF0XKYxereMllB6JYpytvTvmKxL
LhIbDBMB5l+UPnR/3ayIVr2ZX7M7Eem+6it8Q2+lUitlk+zSYlJagcROr2o2IgLm2qhv6FRj00x0
l24bvDbimM+BxubZWjexuhaHBaUVRhw8Wf/qggh66HAeVn/VuoINZ0HNEpUCqSI2qh7lNGOlnMIC
xXtiEoIIFQL5loe0UnjTlFCU0WltupPi2qQ02vP/vKAlf04D7kEwjVnwwfoN26ZVqAfzHa3R/lXC
Q3hetueAa2384tSamBGX5MTMN4oxM5AkEduum62clQhqBn9cGQAZiUCrFlu1xLUec30rUx2iDq6L
fNp1PnlVDjvVFELcIqwNDpWTvG6xjPr0luwGnSg+Z7EdR6O5IqJq01c+KmzlZDIhMKQBdEkgXFe9
uIlqnRO3KErQRJHnjG5n/bHlcOkcV4F5m/eRcCp4IOZHPg/FcEdq+wYgFgINYn7ldlfUNlaSNSZw
Xc6S+6pajFf4PkxixmFZusmeqYcj0OhuX8NofNZpDHF7kV30E4PFJln4pg2OYWBxCQj2EqgWK7rj
PXtU/ghrGgSrJzjnvAXsXyrRSgfiiz/dkWP766Mr+GkIvdvH4hh9tvVgd3ImfEMEsEjwTjEU9xng
MHEkCBOhYqJ31Ol0N0m3IgBuFLkSq6juuHwcXk/6Tj2YAxbEw0MSlnPlKHbjyvICy3XayTk5NCpi
jxibFDEvjTh0oiOaJskoLhKlrEJ+g7fYwOU7PlDomPZiBQrBE6Mqm80OTv/krLZcmHiZvPCUxyum
eul5bIC5spr5Uqx1YrT01Wl02IUNXEEbTc3KdkscX+pqlffSpTev1qbiZ3DDTlLwcPbJAYJvBB1O
+pSYao2r0lEkv+277HbhPOjQkWlBVMSs84q6KMmjc7xgvVaHJEJc8WpdRPIkJ+WyFxmW3al63uiR
ino37Fb5a2EGHbXFx391cior6cbJ5T0lf1fyrkp7rVrFy7FjsIDKNtLwcsXNyyOWOIVscAKr4OTU
ICyizTouphf3mZJw3MkE53prxIzS1hKXcC+XKkvHqmK6sDVa2AJ0A+SM5Fa32ilbSXDK3YL0W+69
m2U7PDRPMUF6Un1ixAtVLL0xY4Y3PnIWL6FerMW2N5tFB7/PkmKoab57scTtYunHD0efyshHnQLu
CD3g/2bVKE3bcsa4D+vspylhYY0aTxA8KBXYNUke3/FvvQ43FGwbw91J1qyMo0eHiEa5KcOr8T6K
Wx+Vg8h0P0ni6r94WRWQT11zhglMWHFJUncmSByI0ybI9pxpIwwgrP5Htz0LWaRXZkDzuQNcwEUy
SfBM/98iof9sR+jgcGbqRM82r3vLQYmjZL6/+ORp4HFav60D7YXPFt+rbmG9jmABtQACBnQM2lt0
Zjhc64G6FBiSsFAhHPFQeEOelKQrC3aBSsT3w641bI0587kd/hVbjC5gbO9iRdRwJ9tUG7Ne9A3H
7+7sbhXK+ekX/HE43LrInvmynCaf1W9x/cURngpXxDCLgWGnFCq71ugsdKUPXHi3ZIuxZFqIHKSk
r5BSmXxdBaECBYShCkoDZJoUPJVMhEC8WvA++WmXVoH5acUARgVqCXLhyGN99vMaB7S3G58EvSbV
pq4GH5D1J6+4QEmI+UQAVtAkmxDAI39pjw42dfh7HRnpAjr5PqdVlcjoXt72YmnPRnUqXCSVVXxU
MmLJZRFF0UL1u90tAtBXNSJj1miTODt+6JieY/lHJNrtBTN8LYYV9JWaa96EoRPUt8FJ8rYB4iAA
pOTYzeo0/10RSearSjLEDAxcAlIT17qrYqsrvyqt1jUr05GiCIyaqkMwqUslFjGR7glR382SFSuM
sw9PBIfCo+Jk/CY50GetWLRIwEnne4iU6as/ClUrCTIgMwqBeMX5BMqwc7U3NJBWj8cagmQJ8MWq
RLcXf+1F2NSW7SpQVBHq0MvcRHeTSqoZ98+STaw8nMi6eRlIS/uFS9w+4MXjfsV8Wq7LfUEso5gh
zvvcUM5Z2PcviW91nknnf2g602ZFkSYK/yIiwBW/UhQ7KOL+xfC6oLijgPrr36d64o2Jmenu2/fK
UpWVefLkOV6HtQmzhhM7RveKoDxw4Jlc7OseGMJxwpjQVhDkgSVi/0b2W52tP0SaY3YcpwLEhC4P
ImjxU2AT36ZCiAgKkCVlUMgMdrEaXW3C0GtPvPTL37Jnj+2MSE39ztpCGzgXfzdn0ubZ1TbM3hqu
j51Cx4LQhk4q6lSGFEoOsIyD3yoXgmQJ7aTBxMudgX9QPUfxSUTqFbEHj8pbW4K6AwjSS7v+YHcR
Xpv3QFY7JK3G7YEtT5JOGM0QJQUkReHEKnok/JgYIk/1cA8XOb2PPm4GUKDPs+AYMkFRiuyMGEh8
tIJ+z5marLxbrNkBWw8i6dH6/QjTZCJp7gjFe8gqEC5pxLn4RptbbU+ZH+AWPqBbMuNMeM7TgM8J
Erg04u68hieEcjsh48dZCX9zmqBwrATvPO08Otvijm402wS606K0WVhtHqBtDD1404cWOQKfa8+w
U1VJoT5WLLZODNW4b0GLj+PnDCojkkXmeb5YUP4sFt2KY8sTB4logQHv0w6eFTeA0GjOFDZ3eu7w
eL2wXs6UWjtoRVfRtDJ21U5J06k/WieHVPcOFzVWynsFCJoacjpV2xEOIm++UZRbHqLmH+o99wxL
tZczkfBIkeT5wGa95Tz2nJGKlCdPNsrjTzsYavCnP/IeNnRIWsKScBaza+hxj4eUsFtEsy8LnkPK
GZ9j32EfncerJqHceM0WNip5JIaep1sBWsdTQW4NZbx04sU6jWchgaawEPIXKuxwGzDK0aakBNhA
aWCpMxLc4oagCQfv5Hi1pqcFLKHWnNmjQ8viMX1iJUv5iE92M+e+W17QlsmgFSynydVmEj2o4BN7
j5hVw2qV79nNmpYWz6kBjlaV5S1Wi+38B+kNmPwfx+iuljdU4bRwDxrEmcJKrGhQ224Ns2P5Aq74
yelRTfx3ZzlCRAEb7uFmvIKsFR4OvTGUOKuobe/stObeIU1nnA5foZbJ60e3nkwL9ihaBZTg3+kf
wd0gguMpcpusqgQsnQo3RXmbvAIs/0DcHjO73xDaUUDi+EDXPyomnLD6CxrWfD0j3YrPJK66O1us
mIy2SQ5I5xUBfrUy9wAIMYEHDhDdn+zsZDk82d3zL7fZRyqnIb7DVKHySeH/sYxY+jCzYcXj37zn
37PMDrnDAzGZHLBSVs+zdg6XPQ/8oH1UOYS8AU4EXxUF1O8Zu1GxniPXrYIwbf37vfTYkorqtYNz
+mTGPfVCA1zXKttW02JQvzBsJuq/TNAwzxZd52TDHxlyrRlPl8/ljJ553CO6QwfIuH33KRfxfbOg
uK8sBeJ93UVlsHo4c8nAVg0R99MWlJOl/XOYd2eOCB0CsQhDVcCQsZURcxmEbr6iqmNtq/FyXiAV
T0E4RBpNlQuEKsPGFnrtFrVrOLyngYX6C3R9B3Wi/f6GrCrpCbXaihSwTb7Bjy7Z06v3DrQLnfTB
K9mPx1oh3KoBO4AxDu2lJLs6DidlhmHLzckhuFwF2kIq57nz4xShv4cZCIW0Kicghk783DKXE+Nv
zC9GNaw6gFbSQ10OJyodfxuyq7TBGjQmQDlP+9rL82CvvgTmxodryX59QvtyRkX/pWMjUKhR+fxl
SHUm+eSwcBhlQPutCzz0QaP3YTvDM3KUXoUbrHX6WW1k7wZu5+Y2ss7d+03m3qoDRY3Zrs5sdT4B
zTzJdV5dh4dw9hhDf/Gq+taz6yCGW7547Ix0XLHntGbFACUv8ab0odImp846hgDugS/F7L+4ztey
vaQgj8PZzCZcwzawSD/+FV6aF5LqrP4N0JB8O3GothzQA9QHlG8faqzAOpvWAb1rNYdCuCJ6DjwG
Z6gI7x6g0OKXhSrJWOANgY1NOp0KMySkPtQsgjpaBgzzn/8QHSEkvZ1FqGHd8Nn2rTf+DbEZrB6j
1y3Q8U7okLXp6MFTwQKokEhgoun9Ab3xNHmfYyBOFxjOn4wfL6HUg4aYqZIaQ+vghFfVj0p4c0tj
Eij7WA5RlN8ykGmTNqNExNtDTmO3/RoWLL87YvjnLhxf0x9TVb+E74/HTI64y0sSSffhuT5oFRjr
swGIUxCTJsY3D/H/OrhAFhyPAE5w8RyDxmBTq4rV+4qC+4o6lPLF4ur/VuwfZ+j4rs46JfH3uYa/
R5uJLncdqdyf234gHurkJRkshy1Iz/+H+GoLiGr0YKYK9VMqiR6GD6qQQewYLNolJ1UPHDWYf1Ny
vLyrAN2cTD7w6ZL96AzPcXIFDdB0MNbZxNn30V/rY55u78n5IhjL3SPjJ/OHdH0SdAItKFWv4Pk5
vk8mq0sSyUohJShKiRO6ZGi0gGKB19L6Givx944/2t68kQtCdcysfRkOfhZTYjWjsC1wF2p4qDbc
s3qlE/bYeN8DUWOHv/HPBCWsQ17Id9TCXLiyYOBqR2qDxt8k7UOi8UaRp8ODYfk62sukd7cS3UGy
A8ko92r65ksifp+3ImMtEeTqODgpLSBzwhfA3UicOviS3P1aRsuaJnZnsr3WKXO7wIS0V/sDm32s
iVZhVcihJj/EapLO3RkrE4suVTA4XN/ihfins+QPCSUmoaxR6fH54XzCydO9xpNiCDIm7znKaj6G
7fCJK4bujfBYONX+hHBk/B4i10i0OWb9sG13o3MRP07yzHS+LH7ZzRhhp2LaPwAB4pbVhmbCP+p8
4wwoec+1rUHfl1Sw55uMi2WB8lSVPTFkIaX9V7UQmkF+o34Jpeui4GoAGkUt7pkKa0HMQzyK1azp
WmQXWsauKxUOwUg0K+kFZv4kxxHUDnwOPEN2JlUrkGqsxrrWlD93hrVQ1FsofL2VEoLWjvFxHvbX
3cHQvsNb36FEPsyd/6qS2extN4wAgRQtVhrxTI27DRD0ixcfp5/REKQ8im+k4t/pEwB1EoMvnea/
IZKDYtFzGXONOMdrNpO1OnsaJgwxgEIX0wbm3rSBVTVTjZSI1OjHK1b68pcJgn86pc+AGM7D5qJ1
Ud+tAvNYpykt7FQQ1FTi/x2SAU4vdU8LKg0Sgvg5Xv0Dt9lV+BZy5iwWlL5A3f/qPDUJR9uyYC7M
Bxbhc1sa4rDrQLnM4bmnRnDfvH2gWGyfLJ99wjUMSg42kohAPb141cRq/ayGDWVlqR7x94Dnu3pH
apzkGa+BpKG7wED+7twxsyVNwQmmAg5g8R/qaTtDyTUT5P0TEmZkL73gA+xOdORosDhZ84/Selwv
/QnqrKjOUCnfYb7huxUP8n9GHANLtU9oReQXt8gBoCaqN7I3J+zG4XfV1Vi54In8lKNdMMQ4OcvK
faV/OoGHLArG8Yy0+62wWDKo4K/koHG0OW2Qm43kwfpsq3PvHitcwcd1Dn3kv9WHxBKUoR520Q5r
nDZNO/5x6ivuWb+rNbpehEvVbi5VyGLkQvwSa96zltH0TOl/wH2eBFIEqAtdHFxEbjeEU7rT4O1+
kHGaXrfJ8+pobg/BXvuETuKJja/FSNTHT/uV2xCMkdBvmwI3FXmfTK/L6QPFUVJ4t69ZVDqD0W1/
tnUvYyoze9X40BMg3zTIofU+rA5K0RZMZXfrtnxmyo4tFzE4kjm+tvkclnMG0RFRGl+vzq+HBlST
BVnLEMWe/OpydxqOX6a6MspI3epAVQsHs6lMuJNaVkc7euFDUtoRjlxKq/F0tNVI4HK9SKZnYLIx
vP6B239Hna+zbF7eoG9jry1bMBIs2QPKs84aAU9Hcw0IFak55AI5na5u4ficFaC6hGzCtc5kHCmm
94Csw7DlFBu+9Wi8Vw9/exKR+13MR9vWLt+fXKOevb3qEwySOw2hIe/dDHiBdwZOxycNF1VPN239
J4an8O8ZAB2M9WVHqQMirNJefdKTYGBSsYvH+W9BOyz37rnXQv9kXHv9PstqbNyx14Bzee/Mx5+w
uW++HXuy7svxHhUFzgENqgcjDgV6Z4B/3OL+BPtqHWqyvxaszJw2eN8Q56AiRwBsmfwVI+KKvgZZ
xZoqHgBrg2cR16zVh2oS3F4Su8w8fjOf12L/a32/BDylyiLaAUlYxyNhsP1i6vboq+yId6dKjJU2
ZK6Rw3XW6SgTAETzL+KFoDnCR86AJkiKUtJiYcb2opGXF9vSAvtTyM9zxvArQUnEphvTJ55MDM9n
0IYrLwQnYIm5UVsX5I6rjs3iH9EuUrdGlGGzg8HKyc1xukgoy67TpYkIdoUkN6068J4KUC06U/9Y
DXOkaDdExFQSADMp/O6wuoK8m7ew4+JsoAaJNQS0IbL0btxxd/txzLQ/nJ0OYQ1kB9sdxSiVuhMo
TzAilIMn0MjKQTB+7b5bKJV3mQuuggezVGDfdgyU1uKhUaHX/5LPuyIkHVVV8OXfUwKKRnNMdTZx
k2J55KkFrHxmZY623Vh3kO1DhObqz693K2LUtPITTue3HNFI79gD+Wyg2g1IFsQAydRoZNq3P/Nh
jU/q8fhrgsSFs/tHS8eYO094OTQ5kSoufQaNLz35gepuYW1MTvTcqLzoFj3R3ZHATB8SXLJIYuWT
kPlpSwoBGnKFAsXpFb5cSDK0Ij1rpCxzJWlRFM1vR8HMJgkR/xkjFUzShPOArMD9SCb7dpFEymFQ
NNNhrBMwfM5tstAFUs24pnF0wW7co3gJmG8ba1ezzCfnIDtqQDY3e9O51X1U+s21/G1vawBOoA2n
jdBee+npNDtJ0lEZQ7dvOSB376O6KMLaYNJ0tm47s3ZFIeyGz7bPUIfOUBn1Zouz+LavwisBhxfy
tlLKRCZniQCmVWHydALRUTjGTVTzxmoj1KWqxps30G3qQ6ayHRzY2c09fl0qX032wgIRFHXQ/EJn
GFYM/XIO9Q6shWE7mtxTUnVkpDp0N/kNqScHUUxf+k7nn+zpbZIBotka0sHGYcI+PSiLjO6wr7wf
cjH5ecwzYOLFBOPkxXgDbRGQy8n4rVs/Q1ynBI1/fd8e+lmeSZYKJjc8BQzA0AkUNAQLuuUvodNS
mXB+/RhXzxXMjfLoqoO2ILfBcLP1m6OxMh11x9ufLrf7T+Vw9vGRT/HlIlTaz16Mfod5hEzqSC6X
jzGOg2jayUiZX/RgiJPqX0WDMYcokY7d/zxSBzppwYIK423NK2e0n1Sr+mgxqvVE/kjv8ZYdroH6
ZPraa4b0Wx17r8mqQBax4DGz2Euu63ikQ9lWxU2uXH4n5/TCAAz1Daw3GpevNtTcYA0ZLTlWziNk
MZ49f8gBzRQ+ldtiofps1AUrYqJqMlOqWhOyEmbJQgJLTY5dh326JKbmYtqy48ZJLGCR028fCPPA
1IO2vSIB2WxOSfzYgtZ+kFUezNGCMLLHVikpG5Uq/VHj3+Vva/ecn9d2egCffIgyPuOK1oSHQoLU
98bghFlLFY2fFRAiOotr+0bODHDEF4BcyWX7AhkFr5l/qTM/U05hVvBggk5CCiyGOSvVfuM2KAKo
Usqd3D8WjxgtkzmsMV91NyfQ39lsldKBIAJYF8RoTevvmRQj6AyK5fGBz/AL6zl1+Q6d4dK7qOMP
C278QiFOUAIghjtXRD0OYgiOzk3R7dXwjG30cFum5Jmqnc9q/ilNZi5gPL78nbDV88+UeCRtKR3C
r92CGwwp4BrQXOHvHNHnVDON7wnKzQkKCCkJLbaqROSrq3POr2VvkLSJAoh53sPmMaLu17EMaEcf
7JAMLOXOurfCdUMxR5RKhf3S3YbEOwb8HsKBGochTCQFKYPKrGfko08Nn4kVkl8aCwMX6T2Jc/rW
7RdPBnlvEi51E+eA58RS5A+VUlU5ekxK/Lb8msyE6gHCA2IrSAZw0nXSwYvE9fN1jmhGA03MdQyg
szWd+e+CAs20+sGmZU/Xf1n1BqMNWjS1rFYt/qkSq8zpzQisg6TiRXTC8mMdqjBdCzq2ajoM7OLj
ACJlai0M0Kquu3Yf0OP+tyYDNOAO4Or26VkbZOYn80Hc2NCNkRS4vkWOxIVVrNRQc5f87eR0QgXv
1iAMsHNpyR6lfHLGoHHQZhE3dk0cDwZoxnYicEjkEsjslP1nj2uDribuoGq1OC3qFdgoqxEpyzI2
pkGbv8P8uQx4OAFCFTUUxTpuHjDTQU8YprzCvXjYJ/sGSu82hjjUCJyz9W3cmE4ZQ5UD+zHNHiug
FjVB9I6zB9iooXkpgR1ZEmRkvOC9maK+QInSQRAQ+OiJaC3zWM2wj3pJZb+6fudBE6D4KK7fGwO+
r1V2mNkkK350R9c7OO8DeZ7c9zRkU01nh/2Q+HBfLMJd0fOMJ21uq0UzjGM56mOF3XVM1QA3ddKY
ShaT/nFTR4M2rXVqywE7SmrZ235+pR5cN+uUTubF+VCZfqHtkw6CBhZv+bsPzbQx3FtUs4I4GXqU
V+hR1tAWvkHXwIo4ZvqMz10zioa6k9VBxLq707IFfRzcrSPj61QQUh4vT7lhNII05CtqzT1X+07l
AAFGvYdbhe1Cvv5ef/kQ/NxD4eIie8AB2CW1ZWGG3ZN45Nb06gxyv7yE2QHUsmJQkxSQuKxo0ndv
/VVquv3pE88fXGLRS+42PPJ1WCLOuOkc7U2JGU3c35cfCWqfHqW2RA7GmvLW1tbxx38MebWDo/Vi
cPvH9uV9rBkFteo06b+c87LwWmunFek9/1JGLRXPGk28Hl5uWLdVpi0xKsHeTE7f6ZVVTKcKKAxg
9AvDJcTLhoL3vAFBg2E4o9pXiJ4yorkitOTWjVujOoCaP0pjuvx+4xK9XCWpKgdPIWXxFHO0Rr7m
EI0xABQ0qRFWPIqe1RlYLcOWr6NcKuL68vaTUX4lpbkuXFR7GiqNec+w5uA/PAgRnUjHisQ44Ass
dPtcWAIF99b2pdSR12G9kq9oI+v0nVQjCGdWgebmI0a8jpujz3Ca7+hsXlJEOYEO1/JuSPr89Mg8
ep5e7XrezvAXNx+0EH1OviG9z22vSIsYRLFRbaEk+TqgjT16mxAM9jgid1wvy7eo0kqZfeJgqt4D
i4AVvzN2O+/JwNHIo3mGCM/ss3x6Fc0VXuxgFmTIjHR3CtnMVJ8kioCEIgUdbaY9oHjnwF6hr+Bx
K0D2FwB21Z+wUs3B0TH70OXhN4o89TMsWHOUbrqFaTWq2pYOsK9EXBLaWErFVVQjL0j1QhxE5+ck
04xdLzIcORTCX3lppvqEowCBDzaxJJJ0oDurR05ACsqeFdQuSlwHGfTCIEFSqi20r5U8b04gC4ja
5pWpzCx9Vk5Ko6eQpje97qaHr04I6C5RQfWyo5s+xMEzloOT6hza+RBRoqfXtacByqxXWySPzSYp
yX96WCa8/C7OBN/KIt12zzFzDTMgwDejLSpHt7cjTkL4z7o9hQCdEeYpqZfT/iah5LTuW0aLIzUu
ffavsE7FNOBJ08zfCBLi5Y0L5v+JCFgu3Iya2H0NaRPpzrxZklqJx1MkLz8Iep5tv4CsUy9LoESh
Su+otqK4/6UIviwvsz4yFiGenfQ906CZHC3aYxUEFB6g+NpyfgslkdkEx7VSKARQnxScY9OJQPIC
LbNles4CxLlowqQZlGQPyo3GeBX+rTp+2cSRHCSB5Jq24JZ+1Nd2txA+xvMoCto9axooYSdFR6pm
wGezWQpSXrrIzvYE6zcQkeFyQMXTZTHuIjbTn/GjkNQUD5f2ImcDTE6VkdmcJ9kHrvbTj2qUnA48
v/VQSYUYsxPSv2JZRZIm4tXJprjVTUomDD3aiGnzd3jxrQMom67uvug3Ic+nACn7cJuSQhFFDqpB
U4rQowOlts+Ln3R3kttPLNlBwfQ+7Hj050TAwRoksnGQU1EOEolg+13nOx7Ew73bpXXB0aftfv0e
Tmj0s4Lpy0fIOzGdLK2oJYRY9l0T6/kjZhLOw0pwVLKENurT6xN6+AFn4BcMZqVUHAcvYGm/N0o5
vdl9Ofp6wiRs4r2+RUI4fgs01g3OaiV9DTAS3hj4oj1Kr5tN6CKh4ljKDd5NkimfwUkvf/GUo5qa
UVm6El1z8RjTPc6OaTYNgq+t9GE+LhuilMpjHb0TB/3s1YsWdQAPm+bZknau7FJeAl/YhAWNo/cS
dECRFUpsiiXbcVludHttnUFnCd0ICwcNQ6CFGpSArIQGkReYoXhOOExu7r8r4TgyBB1AjQfA/Tj1
nr7ptDfn7B2XBM3vUeJS63AB14ETGB2LJ1PAgLQ2yDCBTRtuORuoD7aO0Onsj1sKzrfsXtGr4M3z
U1Gdf7mPoH9X4t+bDekIvhSmddm8JSoZy0gpzcC3YiQhUbHu+teGgzPPcAggXSjdSzr9xayi7hHn
3esD7WcEqMWdlOEsDvch7fnTCDyNiQu1uvG1fXp6MiBtsh7fhGMeSAT7Eo7ugafBeDw8iJMssKT/
JRCz61/hLp/DacDXetVWGB/SjRPlE+cye2JCwJMFgEtbtJ+E/QsVrZHRogIqyK/28yqvsx9uQOef
XAEkNuO/aurXECfRBh6rfp3zV/sr0/2Bd8g7W+mzDX/Ze2kwj6ac3y6lV3Wc2nmU3uIzRPGC3E0n
jpBmsTWaOTMQzz9jaYywAaypumVlEo7Vu1c0DfPP8/p0SE1RiTZsNrgzRx96UwdDoUn7ODKOo8fJ
vR5xcfui+XaksdRE7768NVAxAiyL5O9r9dM+QWAKSYcfG6V3DJDvLFi/nwEue7MQuzfsuljp2VRI
eFPOdTGXAdlfbu1QMcoy0qVNYCqKCu20fkS2uoVnpq4x++wRP/kil0zYHoUNP4bIJ9m8Uw9RFk8s
pb5FqX1tcbIQP4T3L9zUtt63AYPUKeslibmVQhxsFfUW2tDWgzCcHXDDHvPW1RnpHl34IVxNesGf
mr3eXx4o0r58Hn4KAu4n6iLEYCCbS5KQdaQiPcNQS/N5hb2ibKGFyoXvzgYRZTZQxH0oG+n5LJRJ
xcci0jaOobLl6mF35l1cmKj80Rfv+EgP0y5h/2SB5Nzn+rv2Xd4VbRiGQ9/6FdZrvsvKHEIMTB6q
0PV+V2BTri0P6d27bcmbTjS0q1xRL9mgd1t2DwnUgndM4rH79i3YiAdOj1Sv0T435Q76ENHkzTYr
5OHQRd6eSmMJiReFG8ZuhX51y+O4xmqidB5UfcwTMOQVkfqudEyrqPZcf32De6tayopn88Oo7b4x
KO6efdoSj0r8WtGdgmNrXuwuLKKSioz5DIOi8E1f0bHNa9LTg8ac91ZPCZOqiDqoX/91SfzMz7CL
mQUNHhA7wtNihqgxvZpyge8FRRIxtxTGhgNR7PgmZDH5RHCj+BXcw2MMoZpAh8dBPuTBI0yOTdpH
PD54YRKjyydhTirOZXYMk1NNCXT3ddNPjt6USPoQH/g7HFo3YWCOFBPSM5auRi1uUgoiPaKGDhzw
FiB9uNcOCwSKw5yoR67xXNvrcceQTchKN0mwQa97nlLIP6Yngo7aHu3RjIo/tcmkNkevKuMltT8n
F1L+xHmOgS8n3U14LVXx1QeVJmDHLV+awDeDrGI5V43Tcg7ROCGlI9DGrKpE9raYBaMEJ95pgGJS
Y0FgbBQ/ETqdJ6Ya/Cp+za5pTz3yPFrhLfZp6olArq2KiSXqhd/DYmUcvH4tjytsbbzPFCm60KBC
xoxDtIW5OI4LJPA+AXpWitKoooYKSDlR8iVnfBJaOySsfeg/cLo22HpZ3y3JrPAOdtqB08imzrr7
7Ep8DwrDxxVpWZbW3LTYWtCIsuywC3W0R0Iv8CiqSwHl7wk7kHwHeb9Et2kDcJ6BdVjHzfKMOlLt
wttRxgbkWct5dxV9cTDJOUxQlruBN6pc75E7mxZI42GaIZh2aFnTJQee5MwoIapwLVWmUv+uS/K3
PdFljqJaor+faKlsp/N3gE76bWCPaHHM9TupA2u7Z72ugtyAvFPCSZHQ9D/Du+x8vTPjotaMdgcE
4Vy3L6ube7C1yIa6ep9B7KoInc9sWvbFd0IdNL2lnFSsD69LmyQ0FCdmQF8aFIiuIkF/MTyHHIKy
mR1Hw2IBsTA0mcNSBFunTzNqEb6CmX1R2P/sRvlUKLR3dqf88C5yc/lZl5NgdSvu1notWjXmuCQp
A7szhi4F4W8Q0ilS0AgQMg11IPyG6POPiv7KWUBpGzNJQpqG1n8rtRevWaX7QN49+IYcNx+3RZbw
SWCA4akATdWBfsOpif0w+0Wq6lOLAEYycszSohzoL700bb5jU8Afdc7BsCccun/cEEccOrpFbHTs
I4Y/YzYzxRTsu0T5FAQUIw0/rSexiQSJ1UJF6ssdRc5q1g5JLg+ag58fRLNRNDMI8ghJQR/52F0Y
kg1P6cBSKVcB7DIxWzD52HVyj7/m0+q9Jk2PzJI+6eQ6aw59Qguo8bzLBmXVepRnBfvmwHK5xR4A
DmTJdUrzUmJ0WkP0UChUHB7q+Bb0SN+szvw1ZHnBcOP9XOGS0HhZXXZ0k4+o6OEsu/m77ThmeZL/
AU69qQYHuJmnb6USBwBIpjawX3+qCFMWMXw6iww9bg16NlT7NlWRfD1dro+HjlcdgaPi+TC7U2Ok
zDvAd4gluGFEoMaFCDxiAfuihmDNTIManu7JFPjkBBxz2T9oKziHGdmTxcjDgCymS/twfvVAdheI
56hOMRHjzYwR2BIefzwUVX4dKN45dBVtnaMTUrPmqou7RMZWqcFy4fTvsCcVyb3FOKnJpvhHJ9zN
avQhw4XhF6TC+KqyPM9ZBtr0tZWQLg6dimGZnDtELVJLYJzNpnu44BzCjk7IQWEpMucA8F/9A+rW
KfeJ5XJlqYI3bP2BNzi9O2MRDc/pH7lV9bpBdYkwszuSmgyHXuKcEmjfZ85JVOHhOmSXUAnZFMFY
pYZmDBRjH0cfu0YXfHSsgmJUwJ7e5dAYLv53NmC3kGwIqNEQeUFYrvP3khe6nZkCLd3DQwQ5Wd9G
p3KrYyoVLJoYImFownw7DvS5OOxN012DSwsJB3hCX/zi5i1Obdnfw60EjW2cQU8YION4Nwhl5gNm
MANpj7XSBpdy44fTDp+wlWm6HUeM/8kn9ix8iho1UHTyyjpyBE1hPmFzpu4sO9vo2zT8xOuQtbz7
jhcMDLYK/8zkm38BHWNFnkg1G1K+85+G98odjIGsWfeCXKC9gKculqAikkgjUfWeIFAh37eDvRky
/XHg8xpLv3lgnHd7pmCFTGxaQGeBRmdxhp17VHec9kMQ+AX27Rp4PiSqRhQ+lKnSyTFqhSTlUdYH
4E6fDbSU3TSn32wxBABoRpOLKZ51+lH0DrVam02bEQ4EK9w3rFaGs04hsWztkrvTfoSLvIPwaQoQ
fIjoGaQecR9NVfFIvu8hyEqcBYP75Tb8dnaoA1GptvtDpscLXF5BkA7kPvFrFodU68xz2eskXSww
sQcZds4/7+3g7bwGa/iQOvjVNTzRvOLZkyBAqc3tGeXrYs2+05HuBBrUH+I6sxfdCcn5oEvWqF7N
PWSQgPkZz/hXRP/Lfw/EwOd818ypPqX7Wkq5AYDjiK88cfIxl5ot1xmHlQQ/AdA5cxp5hI5/j0lN
ROiH2MBZS/l+UMZYM/bGm2T85GQXOjOq7B/s65dF8TsQTCGwOlIuD5d1jsuMX6CL8tdTtusqA8Y/
EiGESs5AYmHV9hKMbUbgkTo23men45GYxcHFtJPujHquGxxJXkxPRt+LWirkpCRW/0pulegV/lfk
PYKmapiSux7gj7LeiRUcUBcsCwsSL9ELe4BfSqvvAUNSdkdGQUhUxmWzVlzS9C/HvOCFkifPfxaq
RgxAcaeL7uIrnW/CUCqjrd3aeU0V16Iaq0nZWQwJIgYgyk7Dxjvsrn+7AYtK7F60ZKj7lJAvTSQ1
Y8dAoZI99ulk6lDsoGexEeGDxStb8WJ7bszsvFOgNt9lq+2xLnQniuWjqsXFrFUzumnknKdhioRj
oEfKVrmXsCMjvludUnB0Xlax0DpeDfo0itVwAVwipjxgh6AX/OB403BnJgFYMwTjFuIVsP4WHPZ8
o0/qDBwLMQSVIweOg6LnDldn8jH1EsmjyPeZ/vqXoWBaZZeOXXEYoQnaCZ4b2qxjHgr8BroiOZWI
6lBOXrRsSnpHildDDRVisAd+LXpTei0LSIqqQcJKIl18AGAX0fmetKEZ97oORC0VNXg1F3rpeC9D
IVqt6P3+qSHLwVqY8Au1/r9xNsRHhzoulfNq9e761R6mmYvXO42mB371El1HPMVewdN+W9t/DFYo
h1hzq3ZmHmhjOk0wUtEiQA7qIXv26GMxPMSXUdTT+P3acV8gu+UTuO7kj0ZluO/K+Xc7wi1MXP4G
gl/8RHFCdnG+V7P7yvrrHfRpLD7tj4hUbXhdJokrIdT+dZPt2pERCTgid7GQiCYy2jE+rfjvY74f
1cKKOouIK9ENi/VC/d6jPXt0jPl4PNpGbiDRdE5ojbo5fqGY6X3tF4O+ZgRhhGEiHikUTPrGUId2
px5MPIi28Vu3zu7FkMgcdPzxMVMU2mfKYE9tvfkMOrB547U0q2s6WuJj/kz3ubZGuUaLFkrLnuaz
u/Y/3lhNuDlQGP+RIXuRenJluLZpNTOcW1t65kZR94sOGc96f++gAnaedgd2bzmQDf5WtJmxdreM
vzw4SbxJGY+5Czgsbx78UvW473BrrkGdQXZAgpy2q7+/NmI/ZlEpigG9aaZvmKKl+zkHXJys4WU2
YBspnFPsgDVp0BaxT1EJOsA875if3c+xFV5BNZ77w7Y9pDFDEdrfEj4XEEghUsz78XY0HjMe0Pf+
uPH9izljf/I3fBOuqxkt3A/8DDjt6nr+tXgdWD083xGksCYpa7cj3kyD1sOS677H5+nafhnOHra1
ooYpYUnTpPX5C3+eiU2T7X+LsH2noQytRzX4n7cx863cZ48KGqymw7PXMw5FIUzWigv38+ZFKNZE
9MSsObVFu0Qr94qm5gNOKKt62qLV/pn31QzaZz7euid/3rG3NP5Y2S+7NdoPyKfYO/8uZGL6/XGf
18rbtwiPqYs5qjUCI5rQtm9zQDOwbR/ppFCS3e3HXFOsbdaQ75z3mniEgw1jgQR6S83kQ0j5oDsw
mZAPMqUOJWdyZe/tO6SJyE5uu5TO0JPlXNuPTq7LKD99XkTq0fKW5T/6xr4guOaCBn8n9ybwQmHO
KfM2xvzXB4a/FHNZ0WU15qjBsnih7uUBuWnQt8ZQZe0bQXz+ZnoKagwgF4NHFAowLwhPNXZuDhoD
TISmd5dmPeuVb78K/0+znMF2tVL82QGjiy7b8ic+MxmN0NFs+Xt4JCw4ZXV+2b6Y57xAmXDUSDfh
FKYvxTMj+kcyBZrYPb8BFi14+YUJW5c16HeTNV/QO0RT+sMkzWhDWkY0nLTD6h95gb4y9cJazdqr
IbveiIv6cZ/+GNdb6RI8J7lypeZhDKFy3g9Xi/oGMWjwDXY+nQ+bOAhjHxmnWt7FdZ+r4otlPGSY
786w6Z8D12PirCGGkka5T1Ej2LDvNQEpntpiJ6yhn6xrvvJyG36s9eJJXz3Ftul0ySmrGyXJOypf
uNDDzXRfSetET51q7AgZiFON3XfP2YVwj9eTvkSCYQK/LfcUjzTfsL/YqryOEJFNmxzy7a94FOHH
28NvBjsXvWHEd8Gr+PjPcd9hDlPBIood/A4ZPkC+gmcEgXf13Zz/3RczD/CEU8iQKaNZ0H/ZLqbt
9+zepIZNavsvi2as24dg+5TQTUlbuk78s6sxAn+O87NbaH9Zx+1RcIWPriSzO6zuG7Iz97O4/Uh6
j/X/SDqzLUWxLgg/EWspIOgtMwjiPN2w1MxEVBQZFHj6/k71zT9UZ2cpnLOH2BGxhWCRznsa7Xk2
7Lkv5mXIBPdOMYlM2kzG5vHJeaLby/QpRGMldTV5MYEvBbtAcJXSFpmMbFYzEhMn280Wj9XNatzJ
VHCQKSWjPYMwiGICCxbVlPrHPLfwO90qpEDWLZG6c9IYVQijklEs/qs54RRx3zaYKkRvvsTTppI8
CpKEsluLBRn/BMGY0J/a/cO/b2kpoe4l0NSeIYy2rLMZeXR/OUsh7QGEa4gfhGNj+t62/IPbGg8D
+K7aF509qpx/TSgU597X2AoMwQn28rOnuU5kgUcPYcEKLvBLVPtgxO/c+j6h8ridPf5j2P6yOe4p
zJ5ldXrMq9NNTFq+Go9zjFHdy709BZnDH3e8bW17bE4SW+ygfQgPDvVBp32KEBjjSuIdGZXDyLgd
KMKRLT74nK8gxhuCTyRkJLx1GLXwmvcUEsLZVLjZ7KPHHLkRr1Vx4Hygx4SAH59panBdgKOzI6EJ
axSx2eT/N3FB8YeQ3GlcCMl4Qkjmd25gGVLPFeh7NA7QpLDsiHkC6Qlv/QOsoNl9qxtSZaML5Yka
53MvuCIc+SVBNcxMH85otoif2FzxpMSyQ1q8ffz4ICivzPZ8w8DFFsoDiIY9g7Z/lRgx43f8Y4hr
FFH27N8aSnNs/AXJEREuhA408+yvxLpgQBLn066Xmsis/A+uLQWbIhScDMP3e4myu7TQVKFN2kDx
P1A2Y354A2gGdRboIOjek+JyQa8yueyRaCJSkubeTwH4A/FggqC3tzJPWBJMyAXUCZhxCUWBLx5n
x03gIkHRRxL9Q/J210gzHMRKmBJbDqE1EyRBgCrOihwIFj+VDPJyINzX7GNZ1K4NQwsdewhrf/3y
tzPGNzEDZfsFWgnhJL1en6P9dvh1R2vgHCHNpdYlsAPrshpjiEQeGmANyrT4aWiR3uApU0RtKxTQ
QtU4cOHdQBsUmMOeaheBLKilTfNsjGjaPc8cGCY4mqLYT07Qz3hmiapYdoUiSL9wzMfQXsV9RNEs
bhlPwkfTg93MWrVHH15Bt+H/sMeHN0cu+Xh8RSQyvERRnwikW/QmoDsQtUXxC6jAGPvvH2A2xKiG
E1BRypr+Mgv8ZcF+TWRaSKXR6l6gMkwwr6kAWIrWkUj5vE8wFVqnOvzq02PcuOnRpyiDsgv0Brlc
eCwjld/jDCDUK2/hsG0JG7ANojdHAfIM7dWCanvK/aCnZVsLj0kmY+5rSnTGBPwUJ/GWO/mEU4vI
XytArAWc1fSmAHAAzETYisv5GoODSKxxqHouMihP63Nudaj5Qh7DrYEyx4fjKP9bZsKT7Pm33/bC
ErP5zAEaWbztf8rv1OstqKS40CDPvJotIe1xeXL3nis0bDhIzgBLaMrX9BdCBwRvNKewhdoXC1Ub
Zw4Uc2qxnlugk+gZ/7n/vjdrwIzYidKZ0B+zsSFaAGydF94TRoLgar6nwG8Rn4zTyqqcmzifIk1T
rnlrbFgml2hIira1tbuExk95OEEYSpiJ6H9vKuNz96Fi/HM9rn50H0IWAz2oTOz5+E5/us8W3t4C
OBp6A8s/xIV7gzUutmqEmmNPBskAHfZTwfvlxSGl/vb2e3m2opu/3YqpIu2bOZ3yQvmY4A3abiCY
BMyaAJvsTbkM2OLxd0PgyZTb+hGnijQruNcI+ffHNjxiMcIXFD4b/HFnyovCf6653rzDdHmslqqZ
C20XPjzzyxwUfYf/0TIuhzB+myWHim0rJFWHkUyOUcmbMCXonctljbiPQ+9HKtJDf400AZ8NMWrS
w6sLIMjH5ZYysBXQUe00GocX06f8BKOSgIniABu9luppPSHLHxvm6BkZ5VNxgjlBlBvwinAFsgio
hYQEnkiDNvktksgwRMSndgZ7KLa9RQ0ls6HdiOloCEKUwOwVi7UvHlItTVy20Ob3jT8fr2mloJ22
QX6DkcHi8BmYgVmyt6e62sPAnhWA/Cc7vNzOc+MAfe1k2/Q/I3tOFweMf/qHHZ4O0DQ+LDo1YVu7
mUk5CYbl8wRYpubfN7lZezptHdsQ4fOyh8ra2QAYYo4GhOuyFSik52t3xJFOcG0/Yxqbm5O7RU0r
gDdUTWn/3H7oJpUI5qOzZglIjL2fC5VWi+9JrN+90xWyhiGv6Wc1iNwcVjFKEx6AEQ2Fhws8PST1
ue9XC3/deiplEi9suESdCSWjiuKO57VOfGp1PNgpir3x+nLh4XTgKwEfFKKKHcqtI3wXX34If45x
mdh1zZ/rLtOKlih6YHpagvgIvHE1ODOUDZnf7pQFAgrf9WEM+5ffYW+4/LEZQFIywjKHFXovonyx
RoVgcKH7Ggpxbs6/DfZemCa83sRRcgrfypiLQhifKnykr/AGw+FfeEnhbNhi9w+x8tetWXgpvnLh
IZybLgnNsf87OS1/80hodhiEkzJRGnKWFIFZC9s0thRwgoWZ2jn1OOI34SkWYWgwMUi1VJ85jwgi
xpPGk1Ej0RgheLz2b+fhjMw+WYSGK5qij6Ggcs0RMRKKRDDiR6fM8yDmk66R3lwhG9MnkjNuhbXG
qMT/dZyqAlJcI2311bVE2ySxauy8bqdEtNHydz5XosLeLXEzoZWb+vgbvdlGoZtUyeKjwz6+iiQ0
oR2y9VmyTgV6YA5K+9OZc4Mj5J/vU4efgJRcOcqCoPykKS8EO+2zhYeEDOCB4jDhCQirtfHpOP4b
WvgTjZjepEKuKP6muzmcAJhk4c6nGPF9P/F+ofguuznvs6k53iYMmY5l1RNzBp+b5n+JAInCQIgC
ce/wfUGBm49sXUHo8yr9wwlKWqAZ2krcQ05u8pPf3Bons8v80Fic++uO75wa56u5pqIXnOQXT5Et
YXUwx5FJh7cmvLsAaMA3crM78Oih5rlzaTsPc587alZ76RgeOmt28zRHrISCa/KF6SENoxaGyOHu
w5ja8ixmrGNS7OC9ZgR35UTzmPAYnbF1z8aN4tBzsIPhxswqRgj/oJ/vHrLVy2dDmBryxfdcjOVM
0FzElqz2dEp7R3YUfgc8EpJs0L+YZrG2KJ/PnpgCjMwTVLRkynTyJrtQfa9mqMEKMercri45uLBi
37/TkeKGrdlYjGv5x6oBF3JCN4iYo/3b7dCWTuws9eqnB7Q16pZ39wb35FfQ3XU2Dlj9jqj6dhmN
Y++qfuwxfZSSmENY8ZtK+hN9H616lwZj1WL7JdlUjOooapGf7/GQs0bTmLVzAxFq8S+j//eFac+a
/5tOHwdE3EGO2iCWaHaidXrkjHPxqolxg5p7Ny7ZRmXYbMgA0xuJd2kLtTZXiIu++PiUp1qg6ex+
FEZNypkcj/eSkDlTu7Pd4ohTVVmgNABTEDjp2CUzxI72b5cOiMCZxAUOyHhMNhin0Lbo9MYF3jwm
laqQbZ47/DpEpTZ/+nRKVzM7qW6p2o/wFiZwD/FdQWopuLo3XzvmSFsHpDWeADGSMoKiK9lsKbAK
EK4UCwSH2jUSGeh8VnhKQtg0ivkAgjqGL1fNjhkE5xVVILBDwyQFZztaPnz5jOuahJf84mszwC2H
+BP43Nmlf8aNi4VImfM8/8Nq0g0X1kOwUe+I1khaRDyKte15/YrWzeKMmyLciGZJ6AKqZBdJ4PqG
8w5i6k2WV3aOfZkT/c2GAoafICIgdULsdEcBwk/AJDiU05JolVhIIsw5B2zYcUKBfBhVCFD0MQxC
DVpQyTrrcIZGDF4NO+MANT47nCcxD2dilnATOVs8hMquvnAzxi4YfmslDOHMD/T+q/1BKSgs9omX
1Iq4PIoZUGW3l9qawIBfjKz8HsFAHlldvYH4wMwVrxtMIZXV226hLA9D/rN2EhZLw4dadR/rrq8b
lvUIFgyTuH4JSXvT3UwZgg2MDtZYsOAJ0fY3wMwHTg5Ee7RTI4VJDAp5Zp38GSj81afcaXlrYtnG
a/rzpHeIIqqfgb2H9PTBGZJXWwL4GHjvsGVRvkOeoc/SDQdg26aYatCKCWsf4WT3Fu0wnZi8ZZx+
9vWKGyFwoaUfMQc+YuEvdFWwy4M1Uh51G58RshqPn384A1O13E7EZrsGDWll15doT8cGUWUfRcX8
Ot9HSmwdwS1MDr/zNs+cbtrn6AX3SSGPNSe06I+neZ4Yw8r/R2GMhDsRX/VFafnzbyAvaINBXRmb
hKhqwDcm8jLzE04ZXyyvDbG9ZjPwMF9Zpmawuh1Xwew+hx4S/Hk/lMeNt51AaXD4hfBw8SVYjGdT
SvX6gnqCzttp2EcKUxKXeUp4wdKs4JDQ1B8WPx+eO2Qx5nYjfxt9fFEVitFhwrWSjOlfGi+2BWRi
MSED16HVsabpld94HVoakuU4z2ll8f/kIZ6BT2AlmbG7xH1DyPz8o2w7awETM5LCtZYWmqFK9xWl
jkDiEqyjfV4OceWL4IW0FkF243pSpqmkPnHgQUWJk8Q+YTkp+hQCgIhRvjFnhQbU3ptH9UU6ey9w
5Vw07s1aQrFw+Kcgthv+grgPm0V8D4CMcTZdj4PEbcCSAGF8nM1B0228U5a/g3jps5SP1D3XfFeV
zV/SMw0JOBg8PBEGsZbDDxy6H/67LEB22dbzMWwXDwPKJyrvGAMGofEWrAIE5awalFYMemKQLmrP
OSpXfhjgsaP9Bh8omHoyNhGMd+FtA+Bl+NmvsBBMtjjJtuK7OwqCWHrOnjlyXHGYMqKRlfxBCMke
9iACGO00YmmGzM7ESlFDr8Av+0cHPtGniFEQ5EheqUmBH+6Vi1ieFK8FdhgDHDlbli6w2NVFHPhd
0hSICRZvOdnQZjkihiMX5905xTw+Qq8nnCKIje+2k/gJUAvamiVg3kcn0S8fgnw/55uWO5F4KkrG
ZMsLUL+MRHI3szGWm0zPqib6czybnkMLgIBnKtZ9gJ3IZjOD1yJsR/nDveh2K83alwJ5A0iLboAx
Jb7LA1uxntZodz63H6AphPUPnrtkiNL7V1nO5yyyeRm72gBk9cvYB2T/AMrvCL+a5TrOAMU50Ic/
PHOs6IIbt/ulFcZShAQLIpT4DPzkgkrRXSYhRegHzHQ0M/hVQjeFz5g9sgHVPVfPMVytRE0vvDS1
H0p38Tdxcvdg9EjX5uHYcNuF4iK2u/BjI8w7BQA7DlmeXXMcyHP4owjBmkSKB+2uvkY2MRhYiWDu
+4D03JNDTPR6xrEDHinmyK+TQKWAbAIEcCJ8LX+vuQ97lGiW8D7oV47EnL01PupGwRAlBtkSv4ju
IVl/UXQGYXhfj6htxsYu8dTMCl1Y6m73g9PGxwAuApXQ8BTlXCANVLjRLnoIOBiWGBctfzMWwFNH
M7T4N4rAX5ZWUd2eM9IbGdDFmneZM3Gj/It+uSlM1ij/2OAw5t5TuBIvmbUkxrHACoADh6Hx8ve5
Y25Fc0QKV/4ntEOWNGqJG8KkUbiK4U3TLPzJgHaU0Qff6OZ8+DsYDI3sLJTjnVrZ5EROAfmQhnJV
lm5FjxI8405sFsEKjJtymuB+iG6OJ0Sf1Yj2WgAjkWgIOqK/02NPx1PlN+12SkDf8m92iRU//Vfm
Gsv4qDiUXMXQpucj8sWOFN+uljX9QKYbALQdYHhswcZA5oZUJu0KsexO9AchWxH/kaJs1LYv8vTS
dQ+FYdemMAygPQcYWi5d26hCY/4rw2GZp5E4BlfzKMS131N8xtWXmLvCzt50w5ErOoy8YwLHTG7H
lmoQlL28yAFK4rO/1A7a/ElvwOvgeK3jc0QVIIJAjzWzqF/Yb2C8YLdjSaOvfwAiwaaP9ZzXND7w
25ZUix/jV2iyiU8TwMNteRB9IGc14+9v/0IDExdsQCIHKbgAm6KzKEiZ9fyO5+g3OeNLBiSN27ig
31wH2iOXK3ADQBeN1+/QBSegbxrZbj2lbwIzPt41ihZeCQ43Sz9xdrvcZyeuQifBLRLmtWlnrnOR
uzlu1/kRrJjRGqMujDxRcgA0q6bTbJAp81tgXNV+5j0zqw3p6JgDce0bPiblgeg5a27IpLK10tij
/XtTYUy8BfxMcEdjGH8uxEAXPyIHgzFYRVksLNmmk1VFWmWXLIs2U0815VMzw80WANSzYBau0OnA
VRCDFOLZFLKNeDQA5ROZUMvCa97NmJmn3XyNOcFJLNWkJ8rozTBnbs2P2G/GvJUjRstoH2zc5e1Z
SLZxNP/3F0E9Nw1ITaQ3MR9qxnYxZl4pXhs5LRLjwtfltSeY0N6LWRpFT26DQvYmkwiRsLWDn4bq
igMEobAmuT7YyAs8IdphoQJlVVrCtJqg9vsBbLCGIJrnRAyyXqZaHWXZqaL1e2J3j8toWpmKdTXz
0nwQA/1/9LrcZBaTLjLv7ineO5JmtXd7ejplbh4Nh+bwXLJERDPTT/xSkSKEz3hs6Zg4tNNs8VKm
L828rVJtNua/L0NH8Bqubu1o7t37Em11c1fwvvNNHvS+uv1Gwwyu3SpD3y5lTgWV8ZQvXyfRe5Bi
n3NliBEC5AYzzzzRrOp0bgRnW6ImudMGIwOeoxLe5e5705fu05HtxP2g8kf5az0dJpDqH/Ao3uBZ
dGUeUfqQZUjWb7ZpyaYc4BoajGcZLV4PQ/ZlY9U7VcJy1V6NV4eVgACPRIQfW1oI9mNngUgVMEu8
u6v67fQBVZyYozFpxZtNsV7BOncf5/SIcQOTD5wodYTeOChBWH0sJXe00AvzeXpMr4lVDjdUMQ3x
jmhqDt2UYRkMZQ7DkK96vC/GMCFKLo2Y6MJSmMzu7khIDSCptEC1BYBdFmCfEdJkoCPpzdJWrbur
URnCvkiW7Su4Q0eJx/Azr96L7n5stANDn32E877QILPrPKaH60oWYz1gNygMoeSH1cZjaHJVPCyw
L+Vn4ztfkvLxMHS6QJreKR0ZJBj9usqCu4ap5SybUjqPprL9wj5zEmOeOeudtxBwajhEifpOhHHM
7Drj23k6EA7vmQ4mGtiMpaZj98vcoBDUOXjXfr9/LSkvn8W68M/+6M4Tls2v/XhH2Ws26Gylc1TJ
xtmtwqeIwJIBD/6Wq49HrKFwFeJRijqHiXx1HPuq/50DaXXUrVSTdKbbq0Ton0yTr6G1gXqQfTnW
eE76tIK4MlrezhiDkrXAP+F/ZqkxQYeu/bDGyB2vCvu3jBELTCxlltrnHkCftS+IfFysmu078Vaj
js4koxBoYJtgBQDliKlhGznj7cDuKcE08OuptKzImXevWdLspPUyn+y0+jywWUhsd+hKYaEq4dMS
vjRiqjyxsRN43IKyI+pj3jp/z3gWaAQeNiiI+YabWGqb+qLsQXfRhI8G/8p2dLFPzO7gOZm6/e8w
Ycc7NPTMhtHF0fp4SaATXAE3bwwPKMgo4eqJIASpQVxFv5hyrHR+tIs+07v39GunR1yORSJXVLLL
OVYUDU7WvN1B8Kjd19/XHlDcTl89IPbN4hlLyxKLHpZR2PGXVr2H/KcMBbyW8rgyu6X6gmyyao1L
ZbX2Y1YL1yr8UZLgQ00CYYruWOFhTgBfkqEgwRReNrQS65wuP0yi4/aKQzwq9M88PU7Mkrc+dMT5
ZuWkM1zd79GLL9vjLXut8QMRXuTlNPUVpCuUjPlGI+K9/qR45DAfxQYBaydgIWSId4by19KSYqDw
TQcDAHdZBM7LFHY1DT49Okwqo9zKzsD6LFv3pjifxUhCLmG94g4dPSx/YgFPFdaCdf/l2mmrHn56
lmGrs7m2Ryger8HfvPB2lYSTDpJ/jhrFn94YT2xhJ9sbnQeP8PZxRo/ofp8D5pWKB15T6oJYVYKJ
Qknpp6OnT+vBc/5C+SehPF7e/T6rvv77GnzpZiVLQdZ2deUNVInm6495gRQyd2QbTqo41XEUvkWr
9QQLYrrWFU6jQ2PDPvbDNChIM+81nveV+x4wq4MbAJdBfrnXCXDKO9apGSsE5P61ijRl3X/cCQhy
52BlXKcuZtajxvzcNtnpRXQotlXvM+DWxUsjzdVhMfbvxF70tyfZrH8a3Ad0xSxkCkj4mvQneKsZ
SQZhExHSNWq8x2asxvnIRQxV2BSa0shsJQQ4fGZY17CkJ7VVpN70Af2wcK/QV+BGMIV+/THTb7aU
gXLqKOr5NhGuFzgg4PiBJxpiADOlNJnhzPUJh841MSzMD7D51aWgDAsmLdBih4x4tNd2oCIl7efJ
wJWIag/j3XtN8F2kA0P5+DBw4Y2Er8apMYBOBPSiaH5DMoz5PnzlIeLjWbOt5xQzEfXiB9YDQTET
XSHsh8eBZ7trPflEsi1hRpjjsP5L8MNIp6UgN0N+CHrary1nFqRdnbceW7/WzcSUsFmirqAt+tOf
PA19jraTsMrkzNTj4qCjSeAvZBPFLoXAMoaUge/x2CpEphGlmsvjw961cyde+TSfaEuWW8p5+jzZ
LEBLkNdhGZO4Re7cU2ckxrYjj+SP+2F3Sp8BNB5YfElYHanzdwXfIrfvnhZMYsh/l6sLwTGxQaq+
iy6YvA76NA2K+Akv1SYMqn1UVENDRuYIdZcNIA8PDkU2wwTIalas+MO1Z46d2F7+K+bKVJOM50q5
Od87C9xTcOzsSyagSpp2vfmZv6PBofcktCVW5eKF8d5QzGIyP9q3xJWRc1uTsxu8H8x2ZBeJm7j5
bAirA2UU7nWXe+YjIhw4LGa/efrlsR6M+ekvzkYRJ0urN3njPLOt3vjJKBjrh6Eym6xZ/OILW4Lp
Vf59X810MkOhN3Bf05eT7HNsTMHLYtglcgDnHsI6HJVDpltqCwYG+bfFXuI1dhruuOJdo+E83WXb
hwxDoPStZstFkmQCs+Tp0EOnlT34ay18GHGfN4e7m/McuQWDoym2T2yAViws+Tl0q+yU3szzByLw
a3eLlFfYnBUQDSLTkHmxsi9QaYZD6x1UZrcRJmrXC0IwRyNheowZe6fOLKpfXMnFO+qQfJq1cC3u
lq1CPApHpUe+GB9ppK4f+w/9txreY8kfzDik+L4VY68Piw8hx+aIU5IwKkI4xZbl9Ui2SLMI0HgC
cu5+c1y2XJqd7m8Yp4BtpXUrFy1nHk35vp7Kqxw+AKXHrPV6n/6AFZ5bCrb4takzhpFZkHs4Z01r
eNrg2EF6TOaAGJu7K5mvSCSbZP4Z2iDnN0xhfj8sBOB5MRVs7TduZxXjGmiiE2CeHj5JyeF2PpnB
YXyE/Y+61C2YzrgejUzpaVawJ5xnNK6RIALEgX7wrNeYyycnYsYrxyC9wBfKo4B6INa0xhHmVyyb
WiD6JTH8ju1x4aoPW1qjZOWW3jGdSex8l933MgWw3jlAvqORXfrvgTfBy/9Xn7IjA5pI4o8PX0CD
ecXxI8Vcv1OpDMjaHZ6szGuZ364xnFLC/MQLwEcMr7A8t9TJqkc61grj9Wx2W79P4yDH4vb0PvZT
qFP3I87E2mnQmnTf+d2VGWQUYSdtlbetQQqbZr0tTD/XBdYlss3EDV8jDCllfzIbIKzeyWs1tcQd
ZAyfehVhu1Tdd+YW0wJ6bJS7PR5J2hY4ilk3WlR0G5x/grt/xegJLpg2u9svbC4YGa8Il8gKhz9U
5sObm9EN8xY6dCgZCJM52l0deHr9VJpNELdRkkBXgBnhwWpYl84AHByg63Jbp1OR1ZSaLCx65KS1
WxawPP3RGi9yan45GgSCdjUMZc2g4SB4Pdx0Ic1ebr2ilhGPFU0Hu58mFWVAxRR9n866P905j+dd
LGvnbM26hiZ4HbRpt2JKwgS8Dj4e1U98de6S0GtvHrNxjLotpm+UR3Ri3cvJXuzvbaejiGl3afez
HNd4Zdl/Q9Uvpj3Q+Ox1c8tmzhNm0j74LNqxQxdwjXsPpea0VuZj4jB1CJParfpwkaNfbYEaPi+D
BZ7GEWmbuCg6ZboU5z59oG+D/g6vDy+WaGR3+87CUWBV/6YOagCzNzNTm8P+Fd5UnLLuZotv8ZlL
gt1IC8ASEcLw5n4cQy2DT/xD7+WREiEDMO2HQQJ3BthdfjvKSl3cqdC3YOo80fx3tKyp9zbwdsbG
RI/4S/Td200O4DJKS9eaBuAoIwuEot3x2wcjkxZ4tGjtaq27NMIwmXVc3TAmG7tjrEu+FsMEGC3C
Dnk9PrxdxeiRzWQEl5JNINIMKrP3oqTyngCeOpWQkUfn91bSNw8mcqmbLUsh0qbKGP8xERthd/qj
Bhp1IkDciURfsZxBcm79DOM90qlCO/KTPFjkalQM72SzDVMKBRLFe5vL7kR6GBJxqJ0Ocvv7L0lB
jDUHbi0YUjRCYwynrtaX+dCbFmtE2+iWkAchfKbsx9QEtYeTa+ULwICv/Q5eT/d96hnsASmoNs/W
Vuiq6MS8O6f2X8PxR4JUh359pbewsoeX5cFYpL3MVkDRVDauF/NsAsAMozLCvOjpc4OxiJJtaUK8
f+YhX8uShSHZCxUbTl7u9SCuNt2No7I93VacZOQ8D/cFe69QEWNl2G1u6+9f3psA2j0kgtwaqXb1
dFOoJ4AsXsdy2Q0c2V4LbmPjw60PHimlIeZ4kErLDwjYsLeYnr5bU8BRcLoRAf++U1+CnPGJlY9Z
JxbVvhYqi0420vUXPesraD36jN7LFmypyh7zOo/yu13idMZkmN5oYqcb4Y8FmtCeK+apOa9y8XT0
Ej180N7i+52sVn9/3/SaTTz8OEmx4dOpqtUr3ujtflX6CSa9MiU3Io3WnGBFQCGC/Fafs9tdw77b
oi1nLxMH+Nz6kEdxN73iDw6J69YECqQ8Lce/fTpords+3bS7Cntz4RlZrCRWhW16/4VfGYcvTuly
I3Wj9E4FJReOQOFJp2tn36g7bDP1b6UxEpCD6F83yDAATcHdFPDS2hjEipsmHsBOCgk4PXwbsM1y
R3yFBIEVIZ5A5VRWrPEawGPVzB4qOPynMd/B1aGXeOgoLPQcFtJJMXNUIRwi2iB44ljEjRyW9u5G
9kVGFW7ykgCKS3xHKeYDjSwYq+skHFNq9Z54ZcaHfo3Dte8CFcvZ14kWg/4Xz0vR7lCKM0ehs2UO
efxV7Za+pGddMn5FgWANR9rQ51/IFiVKKqe7Owk2rHpq68ViwrT7J9kOp092sXFM70fayx+BsWue
FN2mH1sDFEQ+Hc6hS7rXv1HwgAN4qE/5Wo2zUJ+Yryeg3GgJGN+wrW/Z8nFaq16lBjkDwgQPOLg5
A/wBBVeLL8pO9X8yhbqL+2DgnIjRRBRT3n+dGucFvPJ/Ph3OWYx1W91U2DvPtgRffmL72l1o50cd
oVzMTXJTP0qnlhD9tUn8WMqfSm6kuwTiNLOfDwgNYcC92zgnuwkr3aEobG9AqXsVtG9iQwgg7jJ5
AZkbAEdhN4GoaD84SNvb3Rt1mFhNv1aO7eu+D7of8kTtYeNenFPSCdhJAXIQZIv5k5PfudyrGpY2
oPnb7pNF+XS+E/CRTHHLCU311a5ZQlKKkk7RvFyMa1S2pWwm9XriaboDSlB11hieMM0XlNYxDgnh
1X+VRvZHQ6MdCbjqoiwt7enio/V9/U762av3tA1WPbg+eqWDPAskD0OM2gmqKWrYp6/zVmswNNos
DoVTU5I413VSmBq6aVygJpjMmmM8eswC+4exO9pziF/Ll8keIyszz/kMPhpFiGwRv9dvNjRSbzCX
cLBhdmWK2p+vmS2fsTRLoxeN1sRIfZjFvXfdt6uGATpVnjP4K8N0+3k6N9lQLi2sn5bLkDjIMLC5
XSFDTqnh/sSxIUYensyq+q/bMsVEQnKNaYfUiMG3XjMa7v0GiEqyhtAx+6Vm5LQZvPCtIlt3QO8G
1QKpRvJqgRKhLmaIAJ5UAA+l4XOr4BuUeOsc9MuqcDVLhq7IWrlL6UBDIJZtecJEpwswV3Tq6Su4
jcytDsukPWcR0H74mMqXIdruWeK8JNg6z+UrxjBMgM7QO5lE9uAxb3diNvtrDwzkP+aFmHxghbsa
r4fuPTcLDnncnw4ZyqrRMv/NgiH1qkqXEY9m1R65lQFZjH6aESQRiXA0CvNten7A07uoLtzCFALw
UqOtIlUNyksf5oSJy/X0keaVlbqs5vqbxBTVz8rXL0nA2Nf8HoaLZg/DiW8Mvza1qXvcDwFwEpXE
H7wvVQOg5cI3DfUpxT3fSI9oAHSqY7crLdhXU9UqX/NxEuAzoOMuYYxcfqG2x02vA2EQAycwZ/hF
97CC34uph1GMTdTSua0Z9ktyr72tg2/JTK4pccWlVu1v6U1ga0C1gFw5rbE7N3L6FDoP7IxdyaVE
sgdXQ2dAWO1puU4fzXm87PbhfcP3+oMjHewKUFVrcMnDNCTgLBNOWLehFFneLBKwnZmYSuO87NCv
uiPId7OGoyrDBJSN2+bv0MWZ3wHus+PBUCmTtIEDq4+tsYB90c3N8XK6Xc3rLK/sxvrMPKTsxt0n
Wt92bHc4gM2nOhKjW4GjZkAIUwKYVfOrvfiR2HxjFhTXR2aiLMX+kBua0/lmjUPFPUiLLsfm+eI2
R+DnA7RJjDevuvVgtOPc3OEXtpf1nUTulT05nP8oAxsc/16twWoS4RD1qxkhKRvXz4ZKwkxWQ5QQ
IUmGgTH15e0imbRpJMQHSxzbZTVx336HgaSP0m9age034ZBRM9XUEDaPI1e0q+6wM/IXbjyGsigR
NQ2NyeaZ+R8MGeZ67snN+glmTP/89G4Nnwa2tfSjDDcvlldxINpQ/jKWYc/sqLAfalzv2K3RIjYA
ZBmcx3X8rWMQEDQTEuiKwzBBntJQMGK4z1ypX8qSl5ByDqPERFQ32EOfTETuNYixePo+H4uahqpo
t0+2RNzno/ZnMnIVALgjCxF+OwbpH9XT8Xoa7qU391QSKzVegFsofrSgsUcX7AYRqPc+7T2B6wrP
QTtpcC5dXJt543ge/nOtlskHn0NK65EehecvSiUa1KEDU5/NMW46JQFw0D2hzkHxCfU8wGZ0A8NI
gK3kZsAPYqn1ZC47iAa/fGo5KJzxnO9ylfiFJKAlTVRMA0yKdvOCoCUQfD48Ee4LbARx/D0TVi62
M4blSMQ7KxMmKcKGl3HK8wAUuWSv6WzSGhWY0Fxs5Py6hFKDAum1ld33km76nPE8U8gdn7eVsfsi
XSiyJ00EWqw2EBuZXLHdlt8bg4o1ROECVSjFtMytyA6pnyrMfkSal4wbfWTpNJXdD90qrFgmgE9z
7ldWhkUx0sn3S0Can3Oa+lBebqvqFwYqHDBKAfFJNClUWCwpWykVRGl0+CyLMcFnDc72/YO0J+N0
etKAJOybFKTadJIEuOEEJYAia2B9tjH+3NwGMhFsD3JFaqkB4x/V16EXtUw5xzHLZvAHtsSc+u2S
ph9n1uOSrRlMTE73zXCKjNTPw0P/B+xspItYdR/hE55JUVna3+On/Un8S3x7WUi43IFqqQyXqxH+
sP571gmx94jdgl+T9XerQYg7KAL15XCenV+YC4xWOAKpJwmdsE29mwbdk/uqqCQ5ba7bhQfBU9qq
d2is/TDIUnf26eyimMsgNH/U3wkzeoRTxM3KYstWkUP6REc4R4xbb8eNSB2VpeaxiiBUX0nJnt//
RXUa5b9PZqESFx4dFnTDmXMu4Q+1Hq+MKxt83e5LClMRLOooi1l4AgpkMI10wJR9AjJ6wcvbRaS7
l/3Bx4cq9x9J57XjLJau4StCIho4NRkHnNMJKtfvsgGDA5mrn4cebXXvaWmm/yob1vq+N1IEL0+Y
HIaZhK4RAQZTQj/t/qURgqDbM3Y/i83va6WEfcTpFQdiYLBAICkSgwTyguZkBN59JKHw5GeyZd1u
thRySBbUNXo1eDlL8D8/2hwA8/qmM6FD0yeTm62E+T+ESajFByIOELlqdC4/gEn100DOb/+xkU5n
wXh2DaX7abxvKKLVCj/nHpXNYH0IdHEhS2mC2jHfPV5BHLxbdzDc4sqVVDTpyGikI1XLHCk9opXe
/NaTOZOLmYbmvs/PSIIzNAnoqb/455vo7jCvP38Y5/kEb3c0Dx2BqbWVBRASZEBFqF/fUJlhnSCl
pxhg8EUeUtdAZoe5jKzaRc4o2+4meL89YVW83Lv94mQ6G8t8m/9WVjUQ/OmafEWc4tKKpABNXqdZ
YK6VkDfbiF7J9Jv/TbgCasGdVNaATVBHHikz5TCq31hhqvqvOEJYmdZtpF9f3lhH9L7CcMA1lcKY
KvF1uJzuAXm3UsgcFL2CbJWsjFPJDcFQwIgIvaKF0p/yxzP3/pmckhX25+/hvhr+YiyBINIhKuR8
R9hP50jQYbn79hJbJJ/wu2gWMuI8hYTNL/EX+Ij9l0uqzCLfPkLxmEV0/KDJM47v8BUlhCVmbn9U
QJVB9jKXgzjQ7YlD08mM/ISlHpgrc/VcGBv60FJCIHCPkEe2JwKnZj6iQDIhWS8ZKQnp5b5l953Z
pQFA6j7VWQHDqGMrXkqEe7udw6dKxJiroE8Oe25csgI/YDJoO5YZV77qTGq4FbchgBEr8rk+S5jd
73N5+/iT1sqaSxBnhfN1hEsTIgx+zr4+9255Rrjsy7xVyFF38vlZWvJZ+Fr6ZhJ8j/pSPaur98tu
AHOAyeeTOQUR8r+S9BJYUN0SIzlSo2yuXzQKbREjCPsuHL35pvdevpesmzT7zGP0R3kgnsx1Of9v
zEGjrZAWSZzW7uGrsGGD088HhyWKyEIh0AJiNmAqiRb2Hk4ZVV4OQfZwXu53fT9V6zr6XtSZOqsW
WXSP3gtxJh/zbbH+huq8WUo/+dn6bgBtQyEcfsrdcPhC+J6M03sy7XKbjyzbwUCvvs9QPvF5gseh
pmOg76fpT3+SgUV/H4eEMcy04jmbx0LfgDC8mZ7llQDkle25Ie5MTDd5xWGzJSmEqbo46sAQK/h2
NXge0+vj2vDPaB2acFjjfkfjPvBc8ay5/MjThjDKly3aQsiBKbvJv3z32NTzycmIIMZgsQ4GGfGL
52xif0c5xU5ZysFYw4G3M5i4hvuYVcuJazKnmev0R0PtJRF6yrcwrDPU6QzEh9cu4Xh7LNMliZy4
Qirc672tWKm/F9DCExPnfRfvm7lKbzHv2F749/QEQs+1f+ZcCp4nafs8JX/F6X0SPWMPPPs+xXvR
myzAh8u/BwfDb3ZIcCveD9IWnS8LjgbSVU+/p+b3zf/sefr4w1n/97r2KA6Jmlw89jKbPk4vUtK1
duzIvm+ft/u2UMcwvSTqr3dyxa4CkseZeU7GoLcCsOlaH597faUH7GuaLVMIm8/ulCNrUR9SwcGA
Os9+hKjYTf7kD6oNemFodShhoF7rsakocd70scOOlQtCQ8r922CeLbYo9RCNYZVDLKSSo4DcYwdb
pYbVXDux8I2SA8MrgvaPlgpeq780SA73Q79+ngqcmuJGLcfJSQUOfU9lvu7NC6F/bLfEVY0JJPco
9bTz52jaGrkakFYpd9x/aTtCkNhkgORRHqEIzrfiTABebnS6nlPPDBIOk96vr+O/giMDoDog3XMl
IjmdyRsBmro4fU9svzJH4m9dzpOCE8PPtVATAoksUM5p9WWrRcDHqUN2vh1NnH3KpWENuqMnuE2Q
EXotIxRzbT+Nc4fpTs0Ju4FdMkznVLEVeYTzrUcDJ1HClPcZ9ZLHhG+SA8ss5oKbXI3cF/iBSv+f
iBS/HBslyZ8ZOJ5gra9E3sQOigNPOFfEUdc2n44Z+7WIjZmUHSF14K1Zw6wcrBHBEbmjICYvq1iT
Lp5B0xG5HeDy5vM0LGU/qZhEpn0LMPRxH+ZM6OxGW9cNer8oU68fUj14OdwnnzpYvgRQzsIC9CGs
PwBqwCg1w8f3aXMTZUH2sIXJTPDKgP1BcrqPWwa1LZ+e2HLLeR6zkNVBCW7jVMs2sWnBICwP7oZF
mWNkcFhRanv4g8ufKwSAPC4lR2eHUqhxidy9W4Tomobz7cP6FfTGtH37JlT7rSLtirBI9DgOdfH7
5/6bX2HX1CMp6/X9Tngw6BuQrsvf+ykhu002YzlLLoCkPL79w5ckK2mdu0az5bpDON554JEEvDRX
Gm/SqGz94fpAsk+Py+JZzmIYExiedjH49zUFcWgVGjgYXN6EuvtUCqP/gHPY8IeMfgJONqRgNDf0
4IgoJoGIjjFtSmJUvdkIUj1EOylC9yzyF+ACm/96UlOLZH2eTpKtWGl4kmLg6eCWLbBQFUHTuM8t
gpbyEUIHSPXyERE+QkWqM55X8W+GGnynrAmd6lcd4rMZxI9VzcTG/7ITPXwSSfgFze6XFrP4fhBJ
fv9OP5wD+jrR/fSQcY/3fk46KvoJFgOvH/NlkAjm1VlbpjyTEOx7pA3dZGGqERww8SdJsmyqpSy5
HOOlRBv0UvluHzziZ0mcegOBG7KDjaBedNuerzugZ2HsuQN7Zat7V1NUXMndQWk0YR25Mp3o+Yx9
M58DJhSF04tL2X6H79quybvckP4JaUOucGfn4tGIiWCdZsLsvU8dcrhRrnJiciHk0ac7dPtq80bT
YgQmiMeie/kCzJyvUSeENYzg2t7Kdb+2jxov/0lo7CfCFdCe6O3H88cRVNBKSPX3GyQ0XpsslYfL
Ujvq5IcpdUOZV1RLUXdAZEBambeJvNvyrcHgaZLzaoJ8Mh8/s2DUjY2yEfeNETGGJL8w9r6jDmmT
8U8NBBZ32f38e0FGZVveQjupPbWe5oLXqJ4O68d1A9JuCUvoI9h2ZCH74sXYB0QmOVyl5t9Hs1Tg
aA0VBQHTf43FZNwxNGuzBnmb8PS6Pvgov/peSEOG/m8O3im9vbzZAoaNJTnGy6UzaRQGPWyj8Xle
o+btuKzvDcs7ejr2W9J3PdbDjfj7YL0D51csFVrre2C+5fvKSueDv7q136LPJfmwealpr5jeWFhY
MbVxAfrqU3iYBMBr3aEGhU3pp5On1Uv2twd/tkRgWbYqTmKgjlOdItedRPlcX3Dze2Iw2cU7daUG
xr/JanKGbIdUU67fB9lP4Pog3ix3aLavFS68s0zMiw0cjHwS02K/6pHaj2I/cCZmCGqPoIkTPLmu
dCiZHKFPsAzerfLft7NL2Za+0+LvHgwbHU/gGaBZ3k2+iKYHomQlW1jo64pJkoU40C4aNwo2ctqh
TCgD/m5Lm/RPjQhxWzdhAzjmIORk/fzOkkXdALbDrNhQMMKSpyfnNOezwijif9RpKgByDuNJ9bqV
NFgDWO9Yknpn4qkUuMFfcRlrfhai+/Zh4vbxCp0hQbZHUx8ZdJ7F115CP5pwXfO/vtRvTo07JIQB
8PdFsfc7rO/zKiyYh94Ou8aJr8T8Qac3NWTriThNwADL2WyDi42jsCcsKse8DCEugfTw5N4LBWr1
DNJCPN0jr9CgRWFMwfnMHwV/e+aQKZQKqL+6JxMz+v25rwzQQU7qA2cJns/PvJ7frR98OpCoLH/m
SlulYDtLHYXC/rGfMM/6QvDd5xGTJZjSGJ/J3CW7gPZIe7f0444ZaQ8vOYJ1sfUSwYp746wHXIFs
Edyf+krRnXhZHo3N51rO0lu6187p7bnghANxYUi6mC8XMYHMyDLSCOuWoXv3plNgYgskw32gArSp
jC6O6q6n04dIp0jEeOxytAgkfeqwOLxEiGwnG7MJSnZ8TgAe7un3tUFrYzaLRL8Urw231EsP3xOr
4gJ/ytZ3r5quxA4OxBexgkWoqa7mTrdlrihS4oh9bXrPkCzgxsxWIeUypyHU279jCd3ILsgpgqFA
ASXEoYw3k6G8BPZHabY32GJYBomSSuyJ7FTAuA8/0xf8giqVhh4fpfEOuXz76th9fzI0B4/p/bUe
2ysabuWT7LK3tr+wQiR/7Y0pD74aCeICu4Mw+F1i9VvRL24aQX5daK5e7li7WQdyQkKusJYYAjW3
rT1WBGiW5iqEFa2VRE/ardsBvsC3wKQor1myM5DBOIU2G5b3PceLpgY196HsZgBQPCawPBC+qSfj
unfMH6NCjvWj79Wgp5BlreeeTuYgmxGR9F7qoZVZP0K9D8WXP2TeGPxHqGJ7JXB+b/K8wmMn/C7O
IGKSFWXUjvyztm/ufIm2GajMwhztN4P/H6gXNfeA0j1hRmZGygPzohOg8lDWnNvKKZYGApW5aHo/
xTL7J87ZfwqHc0+dkxRdrWNwYlwAC/aQh/100hvfZ4vqItLPpUF9MfEOTgkTe6tF+32riNT7vSM8
+9odmAp0jWxYpT7TZRYpCMTBzmSv41/ZWMTLjGrgAFlas5JJF7tb/eIdoAZ6tkc0G2XYtWP71xiG
OAYldpHpxziA0JNCe8jTh8KhRlqQhMfCuGBDFDdmvdPF2TfeoHeA55S39bXYd0xAk+V3Ql4X+ANP
Ic81MJVzlp+U4rwfVKcs+WMUZWoka9RH4FxoZ5kQa25JLAKYYbAjyNr0cXficvmubCZ81DYiYVm8
UB4yAGR7PWw9xAX5z5eKKXKj42n7epITn54/bI38OwL0tbSE+e3kUiCyT9cvlv7JEkQa2Jy3bN1v
89Udm94OQm0ESV2ZcECL9FwVTvG5qZq56t7rcAKiqlhcJ+f4H2J8vOiclCA+8k5fKMaSYYNTJYQ7
YLLgfXly73chdW2Mvkqz+VR+G/C6U5Dm/WNiWkhWhepknmmODMy6E1apdddtPnPRbzriaCYUmREY
Ws7+L9WFqMtKt4NAGCNnKM4S/xQEFgqBaN6lCaQGSwU1g3wdzO18XOnLLY8M+GlYfTYKxAjyKfQX
HCx85MEExO7jPw0vU93nvO6jtN3qaIrk8POxKtRf8A160P+Vh9dy4Hb4KVWXbyLOQh39lCLZLYGS
sUNLFGazdZwESEArPTDWrC1IPqWwPAgkqJWQ/sFXtYgw/vCVFo7Ec/l1i+Cx6g/DfHgseYlrRh5H
+AZ9CFT8PqnrOvNFbvV6z1KLZvPSyLYorTk2lVNlBPxTNbh1bnenxk1pT0Ra2LmctwSzB28CuWz2
BY7TqfAv/1BTQgtPZkyFLqw0Yp/56b9kseD91A9Uwq+fnjiTTOueuR3awDl4VIHgkPADNtYPeZjq
2+EdWNGdteFcr2FQlzywxS+G6dKJFwreXaK6e0y6IuALVOh4ehkWtxk31/dAasbk7uX/pIXZTuNN
rEQ9wVntrzA3nPKIeAwZE89rNtPA0skxZkdWp3rnFZzyi0/EB3Z4QSFy7j7WaR+SX298vMJjPB27
+coZxwBBPst4e7/ziwOdgCyJoCSF7Gu0Q5GJPLuNIxOnAz/9PVQQ/KWWwqz/Yuck0fWYMZEBeqFY
mIB9j8kS9xAGgfwxEhogxzE0MJPosE0P2/y6iXLgmgbcApS5P8ZbGp+EvBuYvyjpQgwdADx/qJRF
czDJL4roS9BzP/lWb6ev692Y/i3fG0IF+MeSwM0+SJ/Oc982B+UextlaAAX/QDxgEDY4jkDwj+9b
FjX77CQo4XBRGdBYwluW3s0HymlOiKhb/ybM+Bppj/HmeW0LN4bVGKI8KPg2iGxLAGmE4F27+kYt
LG05sdVdFnN9U1dlyQUNC7tRBq2t1R23xOjZUVTPQH0AwHZ3FKzW8qH+FfUAQmdrDKuH6MP30f16
ahw4Wj2Q+ugpOB/UeuqhprESxZ8+o+yIn+rDTLFKGMnBuS0GoePHloV1Mr8nDES1DbCcD64iHAtS
wp5o97Byj2DgZH5vgj6qMDrR10VunjRTNonXrsaB02LuVpYIJNpf5tseabLHf9FElXEadTTA3EnQ
bVIZKhsOo1QxPrJmFlcVuEd1+/eie1to+ib2iPN72I00X9f2aGOgJ1C604REaeD75SdVlIszWMhq
xsbWEEHL58Pp7pe4dLblL2GgULkGzNOKX5VxLBgO/Vb9ep/aCevMerWeen3180x2Gm0pH4uOeTxQ
xFOx0FM70cPXO5w8Ke57Zm79nQkucc58/+L49Zdcp2CaSnBP3EZdkhjba5FIZQI6wY8lz5+3Nrb7
Y5M5WTS58vQxkPjxMbNz9yPOYxgg2a/R3cVWmbjPPfUP1Bq7zEVDEopUb9NY5aDWNFex7H/55WAO
9IiLBB27pvsFVS6M5UKoZDxyc5FR5XP+MoBnWVA9L/HapNs4oqyOKczN0IbhTECg90KN2D/Q2q4+
s6GldHXKnZ3XuIGoB6qP/DlPplSmNn6c4sZQlkU1qrHe6o2Q7Poxk9rvGO4omYyAU1l+KyDBDF6q
WotQdIeJmy7VyCR9nAcDRns6HLITaifEe6TRjk0CxhWYmv4KegE2iNkBLEhiR+6IuIPz+2ujCQdM
QMJAgHjhi+iyyP18LmL2is+FmPhXN0/Kmaau5I369uIYTrVexF8gG8zuzKpd5uqP5bfylCemi/i+
QIWQkQmJuGKbq16WhpO9vBRPtWQrVKUzssG7i7/seB1EA7N5PBXZozSHTJR3YiWr1mYLLEs/Xcro
0j8Lpv5PTYpJTRkM1v8e38H2XkTmBbcGnHkI5V7Ov+OqWwfKvgihQUhGuAEAuySGWhxLalSedEhX
6djk/2LFeSMmlXAU8eItBuToy+JHPrGgZ5rVqyvOjYp+RCDjt74TV+Z39i4CicovIIUln8qFRxxW
v+K+gTcqA2RU0qGi7ZeDBWfZOzRhlk2bwVEzonzws0PzK/g8sf/Mc0stEM1gt2FCj++0oo0tsyni
A3Y1A9qA3DeYf6jSgsVJeBFoCiIKJKJfYZtm3gD2cwJ0/mvhkNaNc3/O+RnkOzreHaNGCScCLx8p
EJOLb1jvKjHSC/KZKLoSvPh3+Ethz5g3Crezzl8L1KgNuYN4ooR+x08ybWf6iuTyMvVLKYSAVjGu
FHNQxGf3XwWN6rZh8ZtzwVwHbhpbYbU/s3poqk0r1jedfa5yaj32b5o6RW+gjQFRAzMLSA3S7d7j
BSiBPDcEknNEOCkOO5/QfITTyqr1uYTBUsUp0wjzCthRYksEwLRYcRFfMBhx0SOEyC7fIZL+WsZD
nTtksEo6bwP9oP/Qv0i8163kRqYyIwGkQ1xSMLfb2TUTPbRO9bAYPjbBdzGQMCpPOGigNNRF/3UU
Srb6nRXIx0ZoYtpMfC6MmcGotqMS8C8BuZp3kbwUdiZwA0TPtw2fqLQ+p4Z9kWHHvmPxeq1a42mL
AA3aZ1HGS/W+4L0ovzheuo+fBnHsvGsLkWeGkaNnqLuT2s9U3dtf4Gaopi7s04gqk7fgFzH82OHb
YgSTNEtWPTPfaBBZrd+0IKKWfDWQYP2nUZThRYJHIK7lj6vZ5rwmuPbM5Pi45NoehDJeahrRTEF5
7FI043YnBHm1ZJmZMWy0R76ZsSUStNlETqZEeRKp2YKCg/jFo+yYiqM8lqQEyGMvzsuZ8Qxo5r/R
eMA8aZ79schKhwXfIyrB7YI3Ig2JJola3KtBPqMS7sxntngBY8K+EcjhMKTnXxdVYPkHASE5vade
RrsdkLZk7D9/1DUlS20A6Z7q1zEdeKy45b+w7s4kPtHexfV2t5WAgh8C0JkAjjlWuhMK/epcCQh9
HLgN4vfGhicEaaDwuo7TpMmjbFgwIyKa5zDdp/MB3mTiIIbbQXzu8Ugyj3p4HaczG16DKPfXscJ6
ZD8QaNYckg4KM3n+pYRI2XxiOrhZklYGkrYJdj+2LHQZdp6GHwoPyYib6hEYDdP8w4ovMla8lpgC
G0+dmq/6YlmG8qXLN7QmsMIUv51mAduLoiM1295YfqofFdCkdHkJ/fG7otCoZG0CGRkbaZgLa5a0
71wYrOFn8ntUJrYBSokcrHDAgImTMacVo03t3KHljpPzzXRaLh80o/IKADFZqP9I4B3nvdMXUW93
0ageQo3MCmKJ2Gg1C/ER6FvpyoFgSRttoeQesVKAWyzHvmmpJMOcaGKZi7icOUOV9WRbfmwIGXpO
54lqP686dVOp3chBmjDZTZH9NI7Azs+qDHjTzl6k4PR4UEZLqPpYvk76AtBO661WsrHlomUYNk21
EiEdeF1JXHhSkHQeUl/CW2EERW573Z/KYfU7KZ1kJ1n5rjsk/5JdPay0C3R7u9LwgIGGe932s8yX
E4KyscjgreYjRYgMKNxFX4bdjz2EtC5/npf3310lnNTP5ybykf+gahY4kqaZwabxx267JWZQKV2P
w+BCq/leJ7bYzobY4XdRnnbJH9uvsPC+sFDMUAQyb/Ixlo65z4GXspOuePrmiQaY8j2UEHl6KBvq
qGwTNVAKd2AVPSv1hmVVRvqxZa6eqP8AS1gdErL+E6fONlyfaWe3c5nUP0LKJHrcfoQwZyZUraxi
+B+nzZ+Su9UtieOabF/U57mISWBDBnCTuEQhbNdM5SYjW2+zdN5Xqn7t3oekmwHWK2umaEKtqbUr
wtqFkgFRfaNz+/dxx9N6JMDkGfo2ALT7CkgSaSLiAfU0wNaU0/4bJmxdhh2zZFkgWB4XWrXvlrFi
VZt+asIfstAKLwvIOUa/kO45kQW73EkLWnjiDavIZztZFjd2cL5yYUmPEEV03w30cAKq4fyoPj1y
xHe7Dx6eWeWBsmJ1pOCOZBHEbdohfWNq87+kMw8O0pY8d0kCXDz+NM+qvAS96hXnFMugeB1XK/1Q
oK3c3a27VTf4H+llBWTq0LZo/hORx+y9HIULA+sWlnpieJmr0EM9Zy1dcthYSt7jYQWVRaQHYkWO
sPPTf9mvLfPulsqvtWz//CjW80e4EBolrXmc3zi8iHNwUXNlXm5JwNjEMPLX9TlDTo/A4fHYIgkl
BqojH+7VIbeZIC/kLx9rd3Ge8FV2dqceCIJ8BjGJOoNrbpsYAwzgTvynxcCO3KLTivyszALj166A
PUQgkV7xfvtvQC67o1Ys7MDj0115p+fPfqYRJEtPHLnbNGGK3A39/y7VHKo/GP3yzh6M6xdg9sVb
hbkjWd9ZQiJ8P9TUtmNyC0h5hz6n2bVeDRmY2P0FSkyVXYJAyOHRNO91e+H7mCobtqpSCNRkyWEk
xj4GKPabZHSInHMoMTJlUHMbiOGZxJCuEXYKngeRhgz8u8XfhYNgZPGvr3WDvFG4vkI9DnIdX7D1
JPMH6P472L3u3FQ0Xu1cSHyddIO3VT3x64cP1Bro3kMl5JKeGpn1WcljWAN/VEnA8ntfMZOMkUZg
Ywr6mIdT9C73LQLmXj1rJxwlIg54IPGfjAvAwL9EBHoI8I7mCFpOA2bGFA0ku5Bm7YbUrwZk5oEW
nJmB3Q5UFBVOQyIkrBHL6AYD263GrdPO7+QxgugbtqfuapzULMA/DAJzlC/eCGI/nNC8gdEyS8db
ANAPiUW/n7nwWnFOMZt2yDEyl/dMFFBNkuxG/5ePpcaDuueiodiPHkVxp6qWICAnQo2QqDcktjV0
6T3iNnpRfkIkJ7odMeio/lsyiIuQec0QvEGFDgUC/M8SqUjBvhWB0iMq4xQltnUr2g58Gfk7MIig
++w7xFnSX0zFFkiSg5CGEhh+kZv53sB/C4qN9sZ9ZrZItsBkIdz9+yvQz/XVqN2OdKNGcktQqiXV
gGRmE5PiPN4uy5yEV7iYAyQ+4IenExjmU6svJokrv0NZ8dPRAWiZyTZFoPNdFrpVXL57EzyFd/91
fjUehdvjwsA0msiOemwjiQ/KSXhtiDvCnqbsdExgL6T+Q5jRjoRIcoqGiTMOzVLX2ShW2uC94dcJ
0P+46tRRG8razhLdGeZ+RH/0EMBv7EL7WMCFTW4LwHbOeDpDpbcoCVd9ZaeqJ1WrW7zKxqXbCgg2
Iv0LtfcU8dXn7hPwjzoOOhfGcZX+3Ocf0l+tIWDVMqHXCCAQvJHpHV2R7QpyT4SYUn77iCv8KXrN
15q/URJMHHRERTkD8OF6BwEkryCANVQwkiHSxEmEFH77ROfHga2i4OYlU6ngw07k4h+TxmSTWLVb
TuQxUaiPll3l7h0z/MwTPMr3jZ4cEbaAGERZZ6G2QWb+V2CHIrfOrpYGehQHwH8vRsZO3XVr0PcY
dI0AvTtHIgoxEYgfppDb8pRTK8dcOwTtKR9nB/5svw5UNl5Akc9cs1Jt2vyM/SLkDbVjGTx1sSbq
rl/zol/u0vzzS6aAvKtZdZYfOHjWSsTdUOFWOrj94HSIyXYvOaqi5zNqnw56f2AHtIPkLxoBGn8o
+L6ddtd8jXl3pOp6Jrdd3viws+Ngozsd+Wwz9eXiNCW80SHONFRvD74Xpj/Iny72yM6fkCaC33Am
vEMFVpnkC/S37/Cz4Lws3Eaw4wNxwgMiZ2j5MbODNNDVE5IRITla7qe4aNGmnu4M2YOl/EeP8SK2
2OZYLdC8oATULx+TfiAPanaJnHSHg0rnaSHIAlUkG2/vjyoldIj9WUDxQaYGnSR6mOFoQeKDV+wZ
fQYcjqOIyh89OaiPazT3PLZg3/d3oLeLF2fwNQbFUWwBhQKfo8ECmEWZy5R9Rv9KV5zqIh+Nscg8
NnNFdZF4TxiurkYD0gSVxlwJ7Hpkm26OAuILlzVN2MD3Zwtho6DOoH1zzx1lYvqa4XCn54xAJZ7z
bm7qyKtSBoT9JBLWTD5KfS3rEywJAO5kx4jTC9enb6K5I0sHNM7i6CRqyUnWKgV+ZIhshMXr4aiQ
y8gY1AmysXwh77EztpuSP4tKkUuBy5ThYt3ROcL7BuBsg5f2EX77kNN3cAANTA+axqDGx/x9N3MD
75js5r+TCovEIt2ck90UAgwLLBTu40CDtMTrT9ijlREXzPddrBxhvHtAJbBpIFlQcM5+/hi3EXrf
+fQlj0NqZjryuZl9ZUd6+fWCA3Bn4maTHeQNiGWvFA/Jlgg2x3wCDLNERz4mHLw5M0L9i67qu/2Q
J/4hDXIyYoVis+BOGTnYhbEyqJG9ccMgeelYejleFjhOdZ499EXc+OyN5LOOWhXtS5KWU5RIR3H8
2Z2++KxV6NbSY0Pevkh4GkKFxcsuIrF1uOgpQnoDJEl+Qza8RFJb2zrNO5C0PWaYAYXYY5Y8g8mN
PF4d0gzRchVMnkECccspQxATYR8+U5WKdxQ8KhKMZY0THfndb/ET40TeMfw938uOusj3rGSrAOVb
YxsR5jT7koewmyxRqrpADavlYwP4rFjzHuEJOJzuAxVBiTNQUFMFcoDjCgbnhPIIzyyFySo6a2rK
XKRqWLiWfbF7Iefj5mVNtY/lvAL1e/8hmUb/vnvMeOSkRbP+Mu7h/bSGg2QhmkHdmvrmTbZ7O5sP
PDVjoC47HxnxULgoX+AW1hhAeZDlbfGnE1ysbaYraGO0KZU3iV12HR2QclZkdDbhIXtcPzQTsIbj
atlNgrQIJgqyEBLKtuhKjhh1dcWXVZspiKatiYptbYykkqZV696nG8GZEAO6H4tflCOmsRev16xm
a4PpQKeXrepFf6ElISZ5OaB17VcOWfMx28bLnuQPsGeSF4xRYv/YptoFBUfW7nTEC8SmMvB2IS5F
D/+k30BkWLeHq2hRaThFVHqlBWsBjrOrqPLQZjyp/NAKCItX/aPcGCnBBOgRwxzDOsdaKJPqcMku
xJjozp2Sk2722hPMS/ER4Qwvq5KmdiSUQaH9ZaPgH5wyoMPKkF3lOPjIZBRfdwmYpSpB89OKgPDU
Lm8D1Sk08OAdUbbQwRwE14TrUXarzOLCY68jQA/FPsPeTT7cMx5WJzFm37M0jrLYSbPbRPBTExsq
GVeZXXcs9g5POaEoZGwRQJOFAoI7P0dr26H9AJ0r57IrGSfoirwMehKeOHROCNlWZRD3rsnvOv1B
8JniXFtpf3RXnY+gimLl4ReFJCV1CViPU+e+WlJ6hcMut6fOL186QYbOj+HSE29Muz8O2mYkiFnl
eIhRn3W2RtrCEnkTlKrIZYY/0OFxwmZjPfAVWigB+kV4Rz/MdZohfUjRoR559I7ytrGIdm9tEpvn
ZzhZpItOOY9VZKqQPfenC0M9TUlbQeVj8wa1pQNm+k2O6tSjj5ZWyf7Y++BivEMrtMl96mFr8Mbc
HZvEkiitf/jtiEMpCWtOAsZIzTzydAkHgyJgvxUCaPwYdaBk/7byPAmJgWts2D+ALwkMp3RAaP8w
c2hTRPHECAS88WPvBN7FFoVyuYkvMALhZ+wKhsOxY1osmKnh6HBNkEVTOqroSZH4clrrYCy+dv+2
SIJgFqClj4jkbHrw+5HnXuv2bCauKcHpTuBR/FUBrM/pUHEDMvT68/22qqbHr4MMy3W8uWqvTOfW
HYMdKwd2j96+viMJ83e1Gmyl8TJppFG63f8fTvMdiU5V8QE4YJsPEA0HP30sj41H6MkyZLA71IIh
Q92onxpf9e6/UPNNv1rpWniDAphO58joWUKQm1d4F25fn01SsmK7OfLuW+2+tDDfUYvCQ3leDS/H
IzoOkRnKMP6l3ov4dbKzSODfYBSiwGzD8o8cKJsN5PN9G0JguREIgtnap86O4Een7o5EziBAeci1
ut+gyDWPOMyyyy5K0+mVHDwMKdcdSUz49z0PGfqYAsV/DshIdU1QMjphnRSVp2Nu9S3PDwOhDVUA
KiqdPgeWhBUDvHXdaWwd3ISvfaxZQfyPAM6RfbNxCnKxMmA3BKqRXHiDfsTkRCsdl3vn77qB7ikU
jIgAuYQMfkzzuFPmkTDlIqSaAhM6w4AjHXcTK3quiAF7rFqnt06LjyNexirrE1HUxWhV8vmxPx4Z
o/fFRtqgrpORqjnFD++cQ/BmCOdEPtHPD9fEmT9oN0fNjWwBL8pxCDnLVOc4P9a/6V/DW+dxtptg
Qva8+TtyPhAka8+fB3qcptrTJr7UQQvJbDZGexIzRm6PhCPG3JgKD1vVHpoZGkic1LQMjlJAjrDR
+QU+DifLraDaZ5wOxXQ/8VHKzONoPlenq/K84hxaqBHb+osAiezvfiAruXe4yvi/XfTydvwb+fzc
sXGgAg3M+He+LjsUeP8IewwQupLDsGtI2Z4GE+gGh7YG4WUXk8UAhkDYH3PSh/8cRf8j6cyWU1ea
JfxERDAPtz1IQhMIIYF8Q2CwADGJUYin31+vHeePE95etoFWd3VVVlYmarG95fKz5JnKG7NavOL7
4yFfRUuCqVq4Afws1nl1F8kJMp5T3K2x6hr5fNNlc73v0Qe9jzEEFSblEEseP0IKZ5+mn6z/jrxS
jYAk1fXvsytR9X5P0VUST6jZeo9Uca13s6HdrjWpTMBr0rHfwp0dcUOeXfJwZ3KdNXWtGxu4nav4
zozez5cZSAbY0BUx69PaILC0/JhgQjzyDotCRtvBtPLyJ2Uh2jkihwIvy7emmxCBmyiafChkL4Ej
mJPYKwx/ftGQ+OkzDMfy9hpqMh88BZ1UnAG4Z1hVRlxhBXNfyj5sUvPu+7XNf0GKauoGgorT80XV
cMIkh2VPKcCsIILoR/99R8nUaIg/5z8j/IaM+5I2MtsoX4GOC6aswZpp3KS98eMXUnf+WtBknOQR
9HfsR4LB8oe57PbDoq5g/swyE4ZPIMTZzukP5f7J0iCT9X3wyKNnc3pLHzltjxsTORYch4jH2Rw3
nN0kRQTWLWQDsnf5M5hiV0UvEVgMhh68UpsJcajz8RkdGqPfawiUICDj32pdZs2cHC8kD2S8kavc
qPM2QvvNxc4AHUmMdbtLdGHhSpttCF40HuKIhcLRTSJIe7N/JqiiVD+3rx616e0gW0SER4CPI3RX
K3c//U4aW+ag0DFfNgHMEQY2fk/HvFP4lgc3ACW7R7rrq9Hv8QcMd2pEVM2MGlAYrG2iMFABg+CH
CFZqYd0ZDt/H9jk4untliLUQplGGht+8h6FHs6JVQlaX5cnqvOTvkufTwfWUqgBLMk00/Iw71nlN
I5Q3SKOKUUO3mTdxcWCgC1IQqsnQKueDZUnmiZjDpimRwIIjDVtnBAiE3omx3jiEdEMQFzO336bD
ru6aAYA37qUF1siaXhush71NswzKUY9WAmyfL4ROG8ZZVStMXuuHX+dXXBaYe2zLYX6D29lyjvQJ
iB2/WHV0uAt3mtKxxeTKH9aWx8QA3Qj7zyhM/JJV6BkZgo+A/2FUlKCsDuxzhyGDtNf1yENB8Lii
SDp3CA6txlTsPo/+TQR5/zJ3OyfrnLCmZVuPQN4nbxR0uSG4i/A7fLU9mF32c97Mv9cJeu1t5jWn
/fT2JWY08yvRCvYDPuYBqx8ySDgdxMX8/bbfjzFWe1/U9iHWYFawDBi3JfzDQBtZKNxdXRDKbvIZ
c7237s5uBkVq+Ry3kAd7d2RniREO9xdMrZ6m3PvSo2Vb3gXKC6OQVsGYSqQhJ6vxmEy0cXWYJ+yX
1goDQrNj2OAXks9WZZ1ejiGdH2FcsKtJNvFDQMDpD/OyVVbhHjPEl6SGp8KU6sAabSAT3xEg2Vk3
d7CAwI5C6pfSQ6HBB+AAYxAuJgi2Rfc5gw99Fs2Yrjn9GYxKQSQB2c7gGaOgPWl0XTH4WcHAknfu
OWbFar1HACgCpG+O4CyMr0jhdEyJMxzZb6TelsDNVHofqz78dFBLgDTuATifA7wQCc8IC+nW7/73
4IPU8Bd2zNhIODyGzrGhn/Sli2aXwQWFFnn6aagSdeaoixzMDRixvSi0lIxuQ/F4Td/pvi+OEDgv
yC9Qna3NmANT8cYzk0SSd7jbzyiIOFutiFvqZe0btGf2ybFy2/twdGZQIFhZaM455A+waOTod9Qi
K9rpYdbzrnZVgZVTmNPCmfXjRorr4S9djimiURXiRX99dNTRlGzBtHsv+k9z9bMdLbZvMRksqhCV
8guJwS3c71Tzo/quwpPtlqK9mhHK2+QPd7IwED8QVCTwhn+g/4hFqRVyafOu+8WZDa70HmI1N+Oz
jTANEpJY3z4htaJoah2TDxIR6L3yZAQ7z4KKKmY8+aPG57PY1MT/CJ2Zg0ZXdlLd0LI6OoUp314B
Yiv8LqMXoxk0Vwqqlv9ADBZ+Lo2lgQBqvzdk/yOw13rYnbt9YEH/5nzbgktP0cSYiDXcXBxAw/cC
80REjzlUTo+pL+frVF0x/0WMN5zMOkHHI4Og6j4T+ZgimFDA3SFSn9aaYncAKo64OglWuagn4G0F
+TOTtgMORneKEOkB/3PZnqKqOkIwvGxJBvCtMeJCsoT3azRpG0xC7i3MqiAsHQLORUJGO7XIKEY8
ZNFg8Qw2AX5LFAMW46lSib1Bz8kcz0l3OuxDpmqhaFCrGeARmuXcqP4NYQEbrstd281tZzZASRFN
hMmZ20PMAPIdpsMJSucEeB3lRqICWKUkVbEJehcLIKP66w3MBcQHYZD/c3GY+LG5k5hrGSRiYdia
4FYt10ycD/cesyY1QgYcx06t+i+n8Qc5hTLrji2df8q/YdXA2o+kGOMpJHokLaKcwdUO0StooKVQ
Yi3NM+Wog5i6w+nD+kq929JybOLaABDQnUBJvgp/nw7vKhOvZc/95F+5QFW0NBKOjR8JTjH8GDen
ASy9iJscUiVABFUcLbbDgwbcO91BC4yYqWaXQACix7u85/0NR+/CxQNv7ix7EIZ2YPLb1eYTNv3u
Xa2hj4egofSmGrQqGc9cwY9cl3VynjY5+hbOL05cQ8AyUv7jk3uNq7aEn3TY3K/yBqVy3EP6tRq/
yDhMpiNKl4saarff9ql+7xGUjABPXLGCDGmn/eRTiFFHwMmH1dV6O6+nSHsD/wAzHegkGRaSL4s/
84UEj3E7b50MKuGumGlO4uLP5TeTk01/zpIookqmS1X9W3ltOF1tDzY8nMydJekoSMYVD3EbW1gb
Kb0GWmJkWg4jwrQtXVn1A0lrGaWEg9X0ukjp4MoLoVK+tswZyT0RPqUB+PzCQxWrTdEXCyyTAEbv
MH8fLvyf5kte7w4VbXhoq0G04s4u/BuDIWjadE4ay6vmBqwfuArUEMLrzv6k1baJnsbeMdRPmtKs
2aLJ3DFYLR1tUS9K872rxtjO62Q1NUhnvMtflLEn+7zYWdDBzMRlP0QWLjr90SSDG1TacCCgMysj
hz7KPAzacy8a0VjiuNtv9AkdgnXtSeggnsOvtwfAXC8HzjNPjIVhRJwWUYcBU9NFXezdUwS7iend
3eYwAfM9RYdJPhwA6ulToSH6/PEMXiJ+OdD3aN1W8XmniM9kLgdVUlLbrT+s/KbPbKAAnog8NPn+
4JygvwHdBmMfxghLVFjkQUHPtF8OZJhmBJ35esY65bFowcZ4aYRhO5VAp9VMMxYMjNLiyAiBA+Zp
xoDiTIzspm1xQtNwZB3jdzk7rKzOwUlcHmXBTIx5J23axXVwRGgFxZeRGtIZHzlN1dqhKzuDOTQC
5xNNNcqP4NP0QoaKgcTyFg7cTplzc8LadJHxPKsy7B/NxOET/GOFzJhD2Xef70a/n5PbyTvfyaDc
FuG7TSPp5L76N1BLXk0PsIIld6FzboifDDeiaHHeN3HGO+7sp4bA0LEvraxhQBR6HcTAnkZZnE4e
0lrPham0TWpBWGNbI3BDM0gx/z1EIAxnDAq3+hX1wqGaPVsa+fEZ2P75YwMUhn93KtIPTNboLP/a
WX8EEsC/0pml+UsJQK1xojHB9O38+keR/ga+wqiKHk6EqQrAglhUClcDzVAakocoO80Q6ylK/vss
RyGRFo1u3eLHuQo74tm0fgcLMmW8yn9N4d+6qpIBUloYf5AawDw/9qMA0wbRaPBR7KG/oFam834L
qv2sCRHHrdp/pDi2TTt2JG/IteJQ10WUSUCNpftDU8FA96dvcBjTD4Rp8EJwEeSU0nk6VH0+GDYx
0e8YRIP14a12QsoEjJoL7EaMSAFhn5efG1maZkdt9r8MazLYwPWBk8b0Gw44up8m3hB+q4l9PScZ
8PhKA9fvNccILTDSyK2IaNgTkK+RfE1RP8SMua/8zYcCZrLg3tj3Pai1bCum/1ci49lfxGIH1LzT
jYSZx733mf29eXhqOjAEmsbZ+cza8cfwdZlkOv4PSlurHRIPqFBAh2+AlzWBLhjcUJ9jDD5Yi8UL
pe02DOIja0HkX21efhEOSdZ8ra/+qR3xS/+mHe8zEAfzf4AU0I27IruOEUyiIdvTWBFiqWTGztna
/JjG+mHTkKAHPH8p44tktNiRshQQjRk+reUiHC4ZnHJzfGAb/nZPQPiFwQZgDX/nWcqN9kvhJrEz
wtJgA5zxXMk/xgOnfo0rIv297KtD0vtaZGGYtD33AoNCwLtl50+jg4In4rqsrvHA2zy5mYW9uKzf
SLPRU6GD3GeOqH6LcOjFzkGd/hxXS7+R+L5h+Ie6lE5MQCVxJHU8SBuILsPUw3WbnhR6ELAI82xt
sHmjyKAX+9TOrnONy+S2O4sqJ+e9FA5v0F+0Coe3YbzpfP6Kn9HthXsFGvs+yIzGMC8HO+MMvfio
VvD1RGY3JzjedNyMC4SogowXjwPZY3FyzspFtYjtvhKsXgyWcFBRB1wGM6CxdxYpkY7XfbIyck0s
Wi1d6vhKeAARcbjmajSGeesweU1YWoVPL8i7d5eF59LGtJMLITuGsCFylOF7wvtn3GUccO8gFdzB
bRFeQtgvt/mat5JDazvJLERvjzxDV5SN+jLD69aN88bccAGbKkTeZOIzWu1C9eKpGP0NPKqi3ZP/
11CRqzNOcIfuxSDwQ159p7zO1HPbcH3gYYXSdSpDMoAbmVSCx5QBGeu3vo2pgX1X79oqY8gMBUiI
P5qCIojD4SZcl2584ReYVn9njuOGHw6I1uu7cONSRmWhT9KRodaNATC50IDbIWsSN5vsuhPt4bbP
GeX94tftfMj4DcWY/2I6Agp4LWKUaT3HwU12mHRE0LICbKUu4ztlE/o/Z3H2vCj/JP88OzXI98vy
+SjxwXJkEt7G0nUbCnprIbd5hSnynWcpvTTtYW4HBU71QI+YqhqOydyRATjJq+V20Na5Wa4DdA17
wj4KyR0VfvPD9Cuz43SI6/WcogiTyVbACFx+Cnh7DcsD+0YIGi8p43NbqtRxHPYprpEhXCRXQ6GF
Px2NoqGgBz5y1/KkYycyTrkfxsAFZsYDdYXG6Em3tTZmN2m6VIxUwYq86N7mLJYGmggGbNl5wegR
WKM8tkjmRF4Lh9XaR4cSTjLpfAtcglUdsT2/ktlWBu6xWqSFRvpzQx4XKH+lqe0gYVN2kg3RUzjM
CUxP14ffYnoYfpaZDkhmGFrnTcKEG0obBrSM2QV7JJQLnLWNu/BriM9zY5yzy9EmhYEZS1bvNg4v
fLwDtBimZs5ke9LbPtyUlWH2iZU3Cx45sMsSPRwxykmambraZ/TXr1RLGiKVAMPaDhSDpwi3s8JR
zJaSLCRetTPm3L89scgqtX7KOOLVHTTH7rIz3d5a8iQ5ci8yknElIiZXZJ6cdBj6/srxbc0OyYuj
Oa/4wNE+cGIYZNU2cUguYzLn+GatH9tQj+xsYJwq0Y20d34JOYXB2evGCKn5dF1MCOugzGRIkjpc
v203x4O8+4sAMZ6Z9mKxuPYZbrEhz4Q7mRxVHK1CXmto8dyLABniRexojadn1okI5kSiT2qC+3pA
O/K2DUnOnqhOwBZNPmuXvtVNFWL9/crGDeUa5e49Zum46r34meC6y+wRGCB6BzwXknrvSY9SN6YH
jjo01FE26BoGADAB1anZNuanUHdwdy/hHidxpFIiG2pGcChxjqS90nC8KNpG8RVTZ/YKVSXBla6V
CN1YOls80vr2xV+y11NiDTs2Dgm/PUI0/hCCthdHn/WP+ElkMrC/+0weKPeH5vYAm2eJ1rUwroQI
eYghtMACwddgAG4+QpovK1PthjFSGSPlXYmNxbiS/77oTF/sHuTV2R0OHaxv0Pab8/usEGwOH2fe
RfbwGdln/HKNPi0F13hIB2aPjiEQAZfxYg+k32O6IfsA/0Pnbv/zPpa4ScVIjJwic68crZz9/cT6
D6kOHI3G76xd+Z2Ydjnrh0tRLQoY7EOHmNZo2aFu00oz3H+m1+FK4b2amVZc9JUydIdO8hhz3584
+9yMOtvPZAhMPZrGLncIhq895KGWAzvTe2+d6QXBHO2NeUbf3DYKBey4/mQhMVrNoNLY13FGzOd9
kQecUFH8d15epGfCHVour4t2L9dveNiW2FeyEDy0wRr9/Qm6KgFTaZpyERUf0bXeX8Ef4uoMpmzG
efgOD9ma2+ulMuSJ7QVRI+ycVUUvfzFs8T6eKUHcXD61UBw67D8rEScJzUdt3ofDRcLS/KAuDy37
hbH3ewmlOq3k1mNaj+flhEbqQyeFYNPB1SZe0vs7m+1Hp1Bw1zkFuUW+F0kYUs9hAe5yCU4dr6ce
/wLHXjuuDF8sEQpAktSAVTVGzb2c9KG2xClfZPtQ6gs/hwmpdNIrGn5cJERkHTLQUsxCaK587pKR
i661fk3YqSVTeuZW1b5h2cL10+b+55JN27NtxLOVuOYiMR9cnGl/ThtVZzrkLzq1E5EdYEJ/Y5Rx
UuAkQYoAhVIkRI+HChPkSZyQm5zKzOU0EVlCjdl0zB0svJ/drC0ttVS1rSKs1C+y/IiYFED7i16U
8auuZE0JhH0d5V1vzYwjaSquiHoncewx15p+WRpRKIyAISkTVoYzJ3Z1mHVs7fOvVPhSZuvEcRpT
2XVCk/G27IVmymuaIFjp8rIyl27phg8/dN+2zD50lUPCskOSkhcJwRdj6z65NpcC/td6NyYU8Adc
JyK6kIQcGc50CKRkqW7ms/QxpW6y/3H6nms6XX6pWXzOTRyTMvqPpdbGL5xVJT3pTCskfklVvLQz
MZdujwwDZqfVjLvsTU4YZT0N9m9OVj++Tte7LZW5LmfhSVP7+vwd0YAzwm547RUJXTUBojgqJb3a
pqWCzDVRbUD+5r1c5JDHW+cZuBJuW+ayuaKIoj5ynLfNmazJY3hISpnk4sCgDZFdC0j56JMexj69
/JCnflXEXLR4oruMNcBX9jkJye/FzQUpQd5kn9Nbd5OmMrvXOVoKe6UoxVOUrIM30tDLh05J0FQu
yan2jIE6Dlufssnb5mWSR2aoAZnIETN/Els8j1gH9wLGNX9GHVLy98yLeA8uKSrv6RTqDLkKTnAX
rYW2SNiUkddwTNKKNjR/aGISJjFy0pTJsKFmcoeTW/xxa51k/E6SakJ6t85KU2TffDgClSNjRvCQ
GzxP12xzwSdr8BbuMoFH1S9V/D7pHQ+SvIHswI25cjhsZ+uJTgMhBD8sMonFmV3TtHhb99maFFX6
krhJHaO22ybaI4t+GEWrFbfWy1Gx829WVtS/zrZUfEzjIccUzt03TROx7Ew85vGtQvLWASZ60/vV
6vKhFJJOwhlNc+6EUZNu34dJDrNIaYoqf1x7FztKvb2/pHX99kd4GZqWDSY3PyNBm67rLp9MOvmo
5xPS7z4QTWSadbgjSExnm6GZ/2lh/AoFdEUC5TIBXpUaYwSmi0bq2KSxM9QtJAr8x0gxnDM3VyzH
otnSADHVzeZHVvVs26cBuGJaA87T5S/fv9Q2qrlQkJ+QseOsZkAuEHeHZNjvY4gooN2iPB4p7nQ+
H0EBvD5KQp6zuatMmuxgtyehPOCnslwiNDXwKU5OwfZgPf8IQB/i+U66CPIFBmpT2972+rutfss/
rvVW0reu09D222PC/DPFtztMOLbFZ1xoh3wOFij9xOeIbQPzihaOtezrFJVL0oyajxA5aVFoJLSi
x29+nJBjI27r9X+c7SBzDpOGqm86LwMzrUZcbdgJd8YRVEx0f01YjiNjhfsQtISXXjqgqzdGqWva
IJIwGNi3dAtIilINnswaITsZU8bOonZTOJRS4qLd0+wxT1Yes3ALVgf7JzaJcFqlxWJ7bhi2EJPS
LsoWSQtiMbfjLYNwGJYu794JJREsbNgSCPRItOxRCRqMyQV6TV5TepsqZwKURCD2rqRCvYwHbTVR
WRuNt0Nd4PPbm6yS5WWMb+Xve2qa3tXMCq74h34mHM2YSactaduG95Zz8zkXyGFBX3fmLZx4Rs72
4bC3OhibpNH2Y3bLa0HNxoysaIdbTJR4AldN4o8bn8nGXkTiuE1doQBoPWVS43T59OnI31+IB+DH
/YKTRp/7M0GQzXlQecL3HIqak1uBR5KjpczoUmQOjG8RVkiGbvNIgfjY7GhZyNXR6eZWO/1Zwgw2
zUlOS58scU0bpdyhsNrNrw9eCi50m2Kl5ldp2SF0gwY5g1Omh1muiDh7c4Ds00umNbH8xKVupuuN
RsvLtECJOgGyLjxDkF0uurBHEOv/5qC/+TuJ8zzCWccLcHUSmASqpam81Vt5aU8psAeH8LG+TZtq
zUq81cr+qICLlDVvTbfbVXhiBJESYDAlChOR1ySBRteSqO0kQ2pOLgvX9ZbI5rcjKAGkH5+JiYwH
zHOXBJmK/oFfGxMnPmJ+h4OlakRH4B8Ud/V+4OdWX8PVT9oP+j+jm2rbR44w3t8j/8ZTmfZhEiIt
JT/XpEbZCosMwuoruHk7RnwLJOe+b6fVQFy9BL3FWg1khmHSE/fw7ukNr6p+yDNADA7i8P9Lp4l8
MutEimiIWGfckC8IVN7GABRIfsNMQ9YiO4GB1BbebIJ/f6f6bu7FP2qGXkKDI8sgxHMpulW8DgEn
QtlWr+kRTykZHWYePSCx7q0d7omfpfK4NKZO5K0+5OTb2osZ8JfRkjC5u4uJUib4RlEPk6EGInKV
h135Txw/7XW4A04Be8HZQJKxsEXx38j/rW+qIuCOguOHdBVvuQlZwBw7qaLa3irS7ZNeP8Zkj0l8
UDvFFeXxilV6DD8k/4KdNEC2/rYuppCc2LY8iI8FpeJhraLlkbKyGEMnYJvBhGjPwCM8gPrbLycK
SgpcUUYePYfwy+6IvOgKYrJjcYUj76QghWPgtB0J0AVwANtWzggKGfsxVX3U8DEKZ9LXvDfdyxmd
AiqhpALseWc3Z8t4Q3633RYqp+tDBrVtSwxJjHyrewqlpASOKbJoE0zYe+u2ZT42kVAnQ4/YYxIs
VUeABSSr5P1gVBEZ1VYFMDt5BYsz/sE50NkeFk6cUIcNJ1BUXSpIBDZmnnfyg89BBIEZDW84EaFZ
uo8xOQ3GSRLTA4b/Fj6a5YT2hLPgRMbQ+q0+n8VSUU6R80gKCs35i9RhkWI2NlDHBZEjjmPkPjmi
BK8IZkprfIcEYXl07zvIlmz6FTQKLkgL0PAPeHnCWQ2wxC43aWCIEkxqW5AB3ydej4BAo1N6QVMG
iloPtsycFI9+CsEKzRuCEErAahUdGfjDLGfMpbyfGk7gq+d5y0orciVzBb1StlN6hUw44dS+QW/P
yPoTROmgjB3mcSNwn3/DKmBTJCTO1luSQg3dIO2yRCbEwXzi8fbgGgljlE35QT7lFG6sHI+dVlpk
4oh9528r3ZtHz7Pnnq3EktkDaxkMsYUqjZKOLDMLIhC7dMifeaJdJms9hpIBqv0zwbVIskyX6YgX
HYhgifhqwtL0RGpCm+Pk4dpAe3HNdUIn9TcyBWVTPOncSuAUg9F6XkHS0+cCpshamwAFyxdDNsEK
sqJ2lNMAAnnZAqyw8J2G9dJ7JjIY2VQ7emEdP2jnTdlMcZHxUeN5+8FhzSr/cVlo1qteECrbsINq
I6SbUoBDTnxMEN2DFzZ8K3y/RmJbw0xR+xE3zaqvUiAcEMIA2jpCq96IMfDo84UFKz/YCX1EjMhu
lNO/is2VzxwgPUbbcA7kIaYbRpK7uXB6OHggpZ3tebHdcsM6MYsA0HBckKvuZTqIyZDNwO/3yYjx
Kydx3ykeIykOl9LmO0kxr8sHYxUBmxkoibFwEnuoNx48U64+XSI8oJbQd4IvzoUKSRRi/BaZNXGd
/e578hdpIkZLIX+/MEGX/SgYxECvm31LpUh6mb9ZGD5lh4uOSXH22TYI0poiVayCpbdbeCaSODzL
YMX0CdfGU3n4XHKYweC3qVJBFf4wrMEteFedOcPssL12FiVt/JpcmhoYOCSaU+6vY5mzgS8Pg2fm
BoBhCJpZNiYM2K5Agje5PBMFg8kZJ6gjs+FjOuULGky0c5w5KiRqYnWsf0pC5vB0U7p9gMwHozbU
zn/6DyjWO3qT8DV5o+buP9nxXscrD+SVgZk5I6bv9fqZNi14ILQn/iGAa9It1zwz8gew/gpNWR5X
1E/Sz0ny1lKOgHucXaYwkw5IoBAKGjHvtcUN2fGLkf3ZG3dYPI/MYuKGZT3cngKmkyeXpNRUzVGE
6qwZuxaXTWdb4x9108tlrS0LyiOMVoCoxgsiszg25x2o5FzYTJ/gLwZlXJ2JtLgpFgj+yBFRUfZn
W+Bz2ug/pggXwwDfN3P4AqjCb+SO+eLnwEt1xA9p7NXQ8GrISBXUXrgjn716MDHGtAg3zTd8ghDg
7ziM2pV6AT2de0ARAt0TCKUmrJyo08EJHa7v5gN5bouTcKTiJLX1yLQmDjBkTqXr7Ah/Ki6woxLX
mNlF4qlzpJ1Ac5eySz62CXcHcXUG3HnliqzEYGfazZXYJw31aoot9eDFGaJhZBDDd0GwGzC3BRRQ
cgfJ4Q86lXfquCg9/n4YnDLYHmPN020rplfxL37A7lTdoWSc3z17dRuwyB2l5mAeodRzTM8wBMA+
HnvyYyhCd7uauPrlZ4u39DedEMVYCdjAP9DGsVpBwp64iJymciODvdvWdakYFcKxyqWderaQMb+7
NbpoYrUY7hl+fFM/0Qvk+n88HSAXkD8gCaplbtFvRsRmhah8qH275/HKSPjtsHXVElW+eO+W0v38
uP2bPjK7CK+TsmHL6jbGJqtFYqmy3BFXMjvarBrFgXybLxiFHLy54am5CTU1+oQAZuvnrH8QEJw+
XA5ytwXd3uMiIfnfzVotCjo0rb8Dqwhr6o0GNlLkvEjxRyUXYSGKKZB9QY8BBSbFH6+hUrlPmxkq
JBwR9y8m8yanTO2iGSKhQ1U1GAWlB07clqJkQBzdIhTkG/glfcSxK2bdhkCNXaDLfmTCBLmS/py5
9JLZ2O54Nms2cONyZvatkqaHe/yjLYwMlPllJqxWqiEfleTiNd7Y9xge9/nPGNDi0OVef3YRhKuv
ar/Hd0b1BI5ZN3texl8xfwUPSFK/Pw1ELeQe1ATS0wuB/BsWQN29fOjrvyDUdgMG8sS8Subj2Tko
F/3xZtM3/LIyZ9KH5FWXjPPR43Yexe/1PIOd2D14f6hxihFCaC5K8+AsLdShO78XqHf4PBsaLdvN
vRgbLzNsdA3eLaOBOSS8CCYmzxCqo0lHFf8I6oxJErbKZFYMLcjBMwb7X+iE6WbT6qq/XvjHIAvq
vGN7oGHXV8s+Kbfsx/e7OEK7m0zrESBedQvu+aqKTxzk5aXlPoE8BX3i9t156hVqdvbqNi5qyFJ9
cUoXz5p0CeUrRGyyqd+6Mokn7RMMOLW4w0tzFyWaCLhTaUnbwdWAa/ALAL2rW8SkREQvYCgpoU01
rwFY9GG6KHVmwsZqidgAbZWuJWVCOhrBCZUm11xCjt0tkAinhdNQeXsh6bIUIjxOM4BN6EYgYJc7
fdXMZcLX6pOxkXKaHmEVx+QsIIiAEYAKt69y8uskJ5OIzt5g0rJ+Dt7kZ4mq9dKrqeKOzkAgWrri
Leu39Rza3R4K/wJbSq5VQIRBDI0KzoN156K45vyo/abEbIa9ubeSCGlH5sVu7A+vnqURTTmTBu+j
XG0PsDGn2yii04PrcvXb7o4vJcPM1AhQUlyD6dAYoWwraRFos0Ag63kMD760G2rUVaSYVMf0s4rg
wjG/0y3ZofqDRkn3l4MmR3Ry0vOCG3e3l3vytOWtBttpxSmpi+kxFQFFCbXiMoBzTr6luecMk37Q
JiNIKSAefKe34aIul+mDAtjZ7v/IZV6oZoPNbIcSV3Xxsr8WEVWaHDWtzwCSTQxr5OBq5aZhcrjb
3IcrzE2PRM+9RqrlNqJfu/+MX6b3Fu9eXreP8t9B7NtOgoIie02dSruNvACjgfYF6KzAwY9GFcaz
brucrF9vG92kBnKCbbKU47xcf9ouw2sPa1CBfvSb0wbUNPiHWCm2xQ12+eZczosWkvSfihKu5y0O
4yewGgOezD181fxA0465dlgpYog5VJeIAMWCMVawJfx6dvX0DT8QpyWUXVvWR1yaguGMPR9jwrSV
mO9EbwGRe5XCxhXGIb1AAQsqxjWZHaEWn22OnUJJkjoUJh9cxBY0wHM3fHpMk40wSRFzspQP+h8O
GrZNppH/dojXwrcVd4ZO0POElQLlZGB9oITIHUoduwRyBWpuqNI+zhP/teS84rUAI1ZhijIKPgiZ
gADf9QPpEHE+kavK6ZGJGX/QXdZ4dtqbTxPCjMYBFV9tWR/S90BMB8nigMAiQ60LKMNHIOiC+Y4L
rG6++Vh2heGVNBK+c0GRZDXh1qM3GyzKq9elV8S8lo8YiFu0giHl/9c67QPS4f+VpL75A+WsLof2
vd4xGSRRMH+MyVkYFW2LXlo9VAt0lO5djQpllrWYuh2voZZdhupCdwgWjfVFvQVWNM2Lj/tlJNJ8
6GtLoWdlAtrbDJ+8NSB7G8gZ9axOanbER8PL4G926dQyLvZN0aiooAm+pYuDeRM20kOR2K0PU7yy
slGUPTW9NDYEszAl38evsaHNm6J9mbM/+MAXkeG4V6uC64QJJIt57qex6ILtxJz8TXVRO4cz0t1i
3QBj8+LDH8EatK9ohhL3AkiLUJBxR+jCtSAcZgvGZ7Smy/KPWhBzeE5/Jnrg8yNMeu9to9cipxjt
zNMoenkNLMQkgxCDaQQbntYyQGGsyDlPxMgbiNIwGZFMUeSSgUcc4it9cygg9G4pKByDSBD1Buow
tBgEMUU3GNHJMYGW9AriZyZBxN+BufoT500OcyuJXYDCx8U2KkBKYXS8xPkXnsrQo22NZrQYGqaL
qd01NC+btCneTWgOJG0lAQuhUJMCOCdeCMT2BzyHMGLSr+IPbIC6E5y/ttHGJHcIPYL9cln6AWXW
ll6OgfZNKUv73YCsZDy4olT0G0rlfTZd4Lj9HAQAWKpixZo/6eNlOawPMOSDUoYciIKTaWv6/ygv
WIq9A00LiEVenfyLO1y4BUdhW8si4WYAX4EF6rIu/Yd0v4GLnBGTcB+3Exj5NHPwuvHox2dA/U5z
GyjiZWSWSdM7F0VaSpkK9G1AHAfmDRAKk71DOrtc9IDJwjmQEB4n35uoJgl2QcAYbd+0SNUW63Jy
top+B20eEtudos3Ddojf3NW/hgJDMulgRSJ2aMNsQ5rgaKM9dB8BB9JEXy/eLqDmCwohjn7c0Te5
GMD5aiJpA68B4IpkljlE5n/XIIls9Ax9+zF/nHQ91Dx1CRfAhiRvP4nsDinCbtyiaUPhDCbiwkqV
AFIk9ZKy2vRbPIAKR7oD18hLQ64YANFDPQHUfwkV3PgKgmfgOZ8/fKXvELYN+OKBIrQXXHYYMjOO
rXNJRy2iwzLUd4QPsFhVW1JSCCalm4MHDXFXyYceBf/fboOWKZfkJSJLVskKuNHOWIRW5NPPJd8S
ScKYI5Ap2A6Y997xS5hFFBI436TA/SoIBpsf5VEGeYxK0P+gySXTwn5GsXOyc/kEeh6w29kG7Myo
NzZ4h3kGFzDqkx2dJw7XL/Aqtym916MK9dfN3nQ3aeZGVwNXXEnR8y3AkHL2LA6/hwCQG/aXcCni
3CkcFzAjJMnuQ82C48CyK3Y6YIm5VKUH+dRFDAFtBdqzvt/7WSwagXnG17HOOUp0rDMfyp3PF2H4
CfmbmklNZsHJ1xH2gPaUwfMO3QQbTJpyvCHdhsaClIn4uoOfA7WDv3hsFnjfPXxWD5YThUbG4WzZ
NjHuni5MB++eZ1BTwHRM8nb1TYPzDbNYhZmU/3F2Zr3qQ9ly/ypX/RwreLajJA94njEz5wXBYTCj
MWYwfPr89rkvua1WR4q6W/3XmQB7e++1qmpVbbCZE1oQOqQVOXyDQf0748+LJ90K60UcQ8tWMU7R
DPDDlK2eEcOEdsnrMbmbrpT0wYJa4IthBxicuF/TTbVi4bF3s0wXAzObaQ9nhveFQPo+7gpRHEzG
qb/Z7KBwoXe4y+Bz4aYJ5Y3LHUxiQbYDIrKdMeIqZtgEKui6mi9za8B5sl2IYMzwEidcaX6c38s8
R5ou9FeKaFOdkh2K/a+btsUkHiGYQzEh2Nea3TleQsJ8aMpYltz20d2Bv1855ZXtgdvc52+DjgkW
bZogr0FAQ73L4cZDKVhfjcF9snkR4HnhLhE6s3AzunqcHh7PUshmlFhsX7j4slp0HGD68Sd6R7pN
+TtKyqfZ3xGOw0N1Wgs5B9TZnUHf5WoqpXuhK7xyRgkdyRnyx8aVhk2XFAgON4c+WPYJzhuGf5gv
yxNyWvXoJ31ROMPohGFy+72704oHHzj5701OPAKKnJy/XO6gAnl0r78W58YfT++sUCtmZE349ynn
vrNj0xOL0ps4ozfFL/hNYo7YtneHEX6n7QyUKyOdIGD9lNDq7IGwPSsHFSH5GKw83E1yBB6gHK5g
90Qh2j+L2UVEDvZdcL8myX9zUEzkMy6Uh3hkIFLRRXhdnueX8QolHxXzhy0T2GRKDc6DK7wa4UIA
OWnJuYc7FgygEwwwIjnxLnqIQoNXf2s6PD3eSiDVO64y2IgcXedTyuOvO+eR7OO7uCEiZ7Rj213r
TF9jW/gFvIJeEu8ETQkPSr9BZCAafv/GUGy0E36LLyoBV/n2pwKQ+SGN8AemFRxWi6Vfu5/1Voy0
gagYYHXzKqV/2LH/4IPkIGQV1QJgdDUUMDofDwkZe9uVVeRuuof7dxmhUjm2aOWTN5w8XoqNixCO
tMPsErL90tVIzMD4IGIMpcAacn3BP7O5DNbjfiD3p/BkcNCw5FP3x8/GB68o1n/cmMB95jA2AkoW
vtQiVL2DvQMYE+jhm1gKNEYkdwjM8/IRh+wOKzQKfORtoYuTIucD6cCk0gIpPfxPr3zG/zl/ynJu
wseLXgFBP6d5eA+Ws0f5wAe3LwyGDs4KIWpNjAtBWs+N8Sip1b6Nf9v3ub5wruEZfOdKIUKhz77Q
oESzfW2GWUrMVOrwNEAOJHQuqban1j9giRiz77QMjPXfbIxs10iy63SWC9lPHju7jbpJ/mQIvf4V
A3XgF9mDCcMpSSI/7hLJsYaotOfj78egWZRraSxke5MrRrvgQZ0zmtQ+1tuu2PbYTjQ8asV4AHVU
jAJkEWvseZSgq/NFCIgq0Jg+UvYnakYLHEOaDpBtQNGyk0AV8xed0ZlNh0JKaOLyFVQP8h/Bw+yE
rIG9ZXAN077ymwatH1Cw7RcrmFro11i+8gOOJuYtOCyRIeBXzKYFRE6XhmsjapszixogHyqGzR0t
yYU1QCc82okPs8pjaBXPQ4zZRinBr0HUJUN8W1JKVGelejxnV0QQpZJDrsbtAC6ep5wzT55AH1FZ
HhlK2WGUgKbmTxs0mzWiEUEphK9RO+LJ7RwE+AsP/c2EUhTMyZ3vAe2p50JXcMbnoKVkhU1yOF/x
wjNCNJ7BjpoVc6Qjxghq/+VDbGBZBSLK50KT0t/Fo+OLXcA7+NLiWFYgnLVD5B0FBvjb7nxMnklT
LZ5wvVj0m2yK3yM9K2Q8BzwwQpzz+bCO8POF8Us9DguPvewKLj68Z1DSpYzyVcCliEv4lGWVlVDr
sQzIOaF0KDm854kVZD6PHgRPQosFF4LcYPqT3ZYgR1L/mYMABePjzR0zqA8bwohnfy6Qck42PkJV
ckCMPpQuTpnYoQtdnuFdxBg6kNX+jYmB5v1ghqMA7spjuGwBuUN3y4KhyZj8zOqYyTxYdUBxr/uF
Dq8Gxq7nLZnQZaAgAOUSYQMSLjqCilY/5Dw5oLtzmblnmyuJAOiFvDSlWnU0XDr7z5CYDqQsG/z0
e+gxnGPHOYE2De7RgdlHxkRFOfcmr2BEyBbkX/AWKu6yYqIW835+gwQNajeaO4PbyeLBG22LESU2
Koxbdt3foYKK409sudlo3/5GsN5LmhchBZdSQIs7GiKOro0G+7XebCCHkbS8+Z8+AARFasoIGXDN
8sccXc9/bhpXvE9fRIQJwwxY6tL6Eeq6Q+ts+OsqtnQO4ywq36QgKHkCUGdoLS9CB4JC9c+gxAan
weYpepOIMPlEOS5yudCRAK0e/N6Djdce0Fyw2M+c0ozdrEm+2HwHU/vOAlWLC14NwgxCwo6R+psh
WwykXJwplbTzDwwH3AESdA9XQ9qbKQU11aQDmIwGZc9uwDEFaTxDQMnTttkoVM6X3RSTQl3wZ6QH
cMsheAEhWZWE2s8z2pnScRBlI9WjXMRDIF2k+gkJITAu/RgF7RFrEbiqWhAC4CGuhUwIOPPnBx1D
557yuVnYoy9RobxsipMW+FH6ekHXbJJ3iLKDNQ5ELsVCtbfMuoUQYSW7g4uYSQmZgWEHvved67f/
YEgZhMxByE2s2e/sQLZd35BdysC/qT7s9EjL8Em2J0aiO1MbTChc8TA6uEq6VFz7HDfndAUL0GX6
eYppJoXs7gmXxBJNUNI2f04nXb/cHLdlVUIACIFWMN2zIGbTRMJCKpAXFFLSoCrf9wC3zOCMbVV8
xvaAqQbG6xiSU99CMERb6G4+ZNj2oMe42rZLNtze/4v70whOf3psn1U6FWJsFeTUP0Ay4ZmuON/0
Nuhx0j7Gfk8N1o8q6Hl7wltghw5ikl8a0X4zaMjgj0filovqGmEi28dlRnV5nIDtcRbC8YbNp8/3
3+WDebWjt6GCTbjUyo6qh94YWhIdOhuX2r/3EkYF1EiMrp0ndJpHJ7RD0fpCN0OfZvuER5WJrJWC
KQlirY9DYcqdR8j2HTydT3nYUTAjrGL0ilRmBzRPyWm7uHwO6kWKHCbvHAyLGIXB1psiJpK6oDw/
0R4sXZwE9/7SAdanUb3FooGvNCiODopDTCxWpEk5N5HP+tdC6bf+5pjZ+CI4sP/iJGpqhD1/MmuO
Hvbw/mGNHuUJ/yeFN3NyfVP1KWxqU3lArMy+T9+OqyOA4b64BkCdCnEJuAIl1y2dNLdvANc2vb84
ML4Ltqftbid+qG8lBF7sKNjFa4Io3H0AFCbUMy52Ot0Yw1JaiALi9QO51R8hV/oOkck1GEceBPd4
ca1k8uiQfJ8h/F8GzXOX2VtqMyUcnX5HyhocROieHixNgFbYLCSOcJIiRFAUh1Q3Jpvahv2UDzml
mTdx3h4Qvklh4Z5/hFbyZlPKcj36DVWvf/CPUCzopthkzJXjOsQvjkZA3Tu+hHId7EI8gNRVKIo4
NjjhfNGdv73J99tHjMZU05bftQMe+yylB0Gvwd+FwOTG4VLNsxTHehDMlj7c92KwdO8zQRyM78V4
6W6XWDfeEef/5H/NKqMzGbrgRWo7V+aFgrweIy8Dtojxj3NH58muTVreUFJFer+bw8D/pzEFeyma
d+865Vl36A5crgSRkOUVwX9ibycYkmHj67ENoCTJoQYYQRmJK31GZnbtU5QP7+H2GgY0UJRqt9Xq
HMaUViyCc6AuaAA5l/OYE9tbSDrDVg7/HmlMw/IJxTmOOC1tSeY60hoMYGz3jiY0davlU/TLbDV/
IQLgw37PJV/hw4wkQDs3RQhtmE4VDR4tDTUizfB+EIv3iHUk13LFDANSY2lC68GlABGgJIfWMncr
Lc2NvwLTTVOksnwq1sBmA8vHDgsDfB2fxzXErOVMQ5iwkFH9/qqWAQbyXuWi/+do+dkZNy4tqtUJ
xVPa+p9N0MduS9DfoGh5SqcBIUCfes3KZ59GpffhBmAuGqpQfixdiecVzIq+gFKOTXGTyFGHas5B
NGlGIF+EeESPFwQB2/bJnaD4pxbGiDH1GCQB/uEYgzntb9xrcCxPnJHl7il863flGWlCdkRVLjmQ
kNRWQts6Qq/bXb26ZV9kY4+5bKEuZJl8NxYqXSTF887mrEKCpHnIS9Cp2c+AmNaLg8NqKlEq0eX9
nWa+nv78yRt5XIy/qo2ZZrgCuvelFwIbiQ4bEuheIYEUWpSJKOtBI9DuCrATEcAL7n9/F0JVXIB/
1kWFHXaft8osCvmJ44vnFyJ75wlAbLoPhiiQjeokU5yK3qyd2XBSg/McT9QZB+/aSYckjAClmUFF
ntEjuJbwLeagyuTBcssIVLa7sWpuEC6Wx94Ch8LMUdr2G5yOSFZJMDoaLt0vA6lGgNfjjPD2AV7u
KFzRKcFKu/uZlV+zXsg2ZTJ88mQLWanZPlomD+dcCrQUc1SHpprdc0qzIOFU+ijISRP07rFsQeKR
djdsVoykso1RQ26Qwzjzt1MtRcHQR5k2bSnQW4BaYYqLwGS0n7OwLRrj2v9rNeiGqfeYRNizpTRM
Mw9YATTQewoFcW3/8R///X//z9/uf+y39aA+f/b19T+uz8ugPlwf7f/6h2L+4z9u//nlaPO//mHo
hirLmqooqt6zVNXsie//roZUPPy0/N8k+f1Zfk5vZZJQ39Z9f605EYQDvEtV7GFvf/vOZNKM1MmI
T/P/9eJWT1UtUzZ7tqz81xevb5/Ty/q8lIlaYD+F2VJLTEeNx1bXD2BbBnvE9oLbUFF5E7b96Zsc
CihcyHrGnD7895dC/leXQlcsTRMXw7Rt67++G1Wq79X7fVEmt1f/h7RPTFx1L/omCuk76BRrX6kZ
3En//atavX9xA3RVtkxLVTRDNf/pGpi9fXvSTxX+oJ/+2Wj7NoviTUwx4xrInSYNWq8PxjB9mYhR
6Lav8x6e8fH8BDc8K5hrITIM624HG3VoZLsEv8Nndk/T6zyl0LqmKofzGqP3ltLg657Joyb/s/K/
Nw/vzePsTWjcxxETvOQJoS4nA+6OQL987EvDf5W3jBPvRbDaRjW8Bi6VZGmYFyekxvwcfUb6JWIA
b+71ExDwdy5fOG8VO+BygJnv4jv69xdLVsTV+Oflquu2ahiyrKuqLK7m/7Vcj7p1U1VVk5mpZHLa
ezAnVrS8d0JeDn3bntBMYd3VPZy6i66Kp1r+L56z3Ui+OBd0c7UjslNda3rdSOiqnq8CB2Il+mAs
tLidcKd2bGFz2XHRs/3NV+lnewgXTpPl4lZHEq72W5N8CghRvKIehWmFr80lPp1cizQg5kge+Z6Z
uy596k6DZ0/jPn07+zxiqm+89C1gm8p7vd0TCud7/8xRfnUvv9W3lA8jDa8vDBuq+ItBH5sICLzp
n4wYCYdl+U9CIJc5tZC5PV7d90amxE+0b3qHYsfMDt/UZtIcfFknm+uGtiesPBvx7gA3DI0BtMsQ
gRhuXqgZ0by3z0H37v/7W2PI/+rOGLZhaj3VsDTln+6M/FTrffN5cWcwYite8+MjpqVqqPWwcT9g
yepgDBV/W7dacNdU5lB1/7rpxtw33T+E1a/aS4+LW1G5B0faqj+t+xl8FtfkUzzRTLkWPq3CWpIY
tQivIj2wfqUquyMexstKJWCyfx9eIC4dTCmHioiOX3AVvyf8xQ+P/N9/1r996Z9XoaHIiqwamqba
+j/tFNXB+jx7eidPyNjEfVFYGhBBkXTOokJs8/+4srqm/os9QtEsNme7p8uKoen/ddXL9Um/9gxL
nljxJdMWRmnFx8IefsMPkikpXSLNN4k/MUeHXPPqGN9W0mP2OSK1pKEgJJQQ6+1L1g73ySl+rfc/
1eiU10O1uB49YjtHp90ShH6hD7rfAzEpy7tjpubAHt/QmQMdNJjSfQente0//HNMXCH6Mg2xCrRL
u6fNIxs30mIRHqJlOHCXZmFkSolMMbj7FhRUz12OmO+Wo8PURsL2GVYRdgTIMFVmp78QOdaP4tUI
P+4KgicqFmlwmyBVmDerLr2Olv4+M2KD3NJHakYvn1CSFVsPJwROakmXaOgKqXrHUqoFpDgVJh3h
ctINlMws1BD7i9iKWTEE2BJlg4YHO1FX98/RO6jz06qePncgcd9CjdDNxZehPOcLw/e0V1Ij5kqp
z/nD8Tk1MvJX0Q2UAA3pkQ+m+413ixQi4buIfw/fUCB3/1ucJ0byyI6lFOq090rt4Mmt4KPfUHJw
hlulDW8ZddC8kfp78qwUL7AJ2Ovsu7DHDyZ6XsmNQ+c8W6YKIK2WndZCuGvFvezo1s4pk/NvqBIq
I0e6ex5xJR6FESd70iI6kI42uSRG/Inv6TnSccfCt3T4Slqnthxl+C2YxbaLJbkxJh62j49/gALH
9kKhu0VWym29bcw5Y+rPNTM9Y2OCndOaSZ7KJ1hocEjMliTXfq2UaBQ1nEtxfTmmh7DO3pNqcFlJ
v6h4pTlGft/eQMEp+sUx5jywYbNHy2+oWAxiGDvlw+bmSma4vCNQZU5DJCxWK4XsHQiwsw8eRnAB
aAp/jJ+VfnlJY3dYqaTfkByD0sfG/BTB1wMSmhfB/nFOICcfTUWu9XPY2eNPeZ+3MCWMQhDuSWLz
9AaJdkCeCl7eA1m8981ffuENrU8oMu0jgNDOQIRP4K2wcwUoAiPi2/y18FM+FsoQk8JQiu8lib6M
Hrymz+i7asavrB2fYyxp8dJlU26K3tpY04xet+zk2roZUbEow/10ubMTff6Z2iNAEIw2ZtJG9U8l
iZSpTlmhj5jJUsFSBeSACpD8GErbhZUb+bmUoncpjw504ceU8yAzMqZXLuhbNs9MXjflM1NVR/r9
Ynr35nmdtJNDian2gHrJ5u8tpMEJNcvmun0sMIHhyN8iEaBNrn6AEbsFjf1pdN9S+FaT17Yu5AWr
ol4ZSKNFNt7aAMZ44YgnpyeeXX4P6putVUtfQ31Vj/jcxvA60TBh+7mSeAx9f55Tvbxxk5gr05a0
8CY+YlErDWWSKHwV6R6pd/ACxRUv3SZHbU9fHt2iL1A9aANv+9BbP6QQYRdY3NHje8GLbLHTxlo3
SQv3t5Lm2vYywRG5qEb4AixDe86a0Wd8cGIDWP/N8DbqXVySHYEttl+eJk74bgYSutHiS9yU1pSj
3jhSD5w64cC8Z0dkZI2QnSlV0XKz5D2N1RliRXLkmELScYjof3mBFy1rqa7JMJlKs9O20d1DzNuJ
zLjxreSDR7myvfxg93ihnPWlpSP8zybNj1jlo2b22H4Hl7W+4IiXxsfInr0SfWjn3ew8Wg4uk+Po
MLkXjwNMnGgCugXTAcRpFdwpeSCNtZ/PlJTErs/WM0Sis2493BZ3S0gYK2ZYJ8aGjE/8njyDw5bL
/Rh/f2vPIgy0/17TU7GhIFl8gETIAy3DKH17zHr5bQvsCjIiFzIYU4NDdP+RP1miVpd+Sr6mv8Ka
EAyQSpBW/DgzuqKpERrUQsfA3DwhTJFN0VsOm+lpxqHBf5c370GPNL5jM9VDsmztTqECEGSFZHhV
absiwtXaGtml6LZX6use66kHLIdBflivlvH5l/yMO28GkKmofXXXjGjAajIDVy/Wz+ZBT7Cfd6aH
QIEpid+zmKlol26vrItnQQfJMN+b9IMqZZjRLjoECr65qUNWKFhRcpju1xL79zn7Fpxl6WtWx7rf
IyCiz6nFVPUEhFsdL7f4PnNC9HYm8mdcMplcez9xeCQkLXykt18CWHNMJRoi6EXK7ZepCEJWmHic
vorH/DlllgKeenPfyGz5mPP9KJtv1KGDxSAgfPw+V7cRGzfuPCnOjUfnovsscHXO3vfcIRPHj8KM
TisD5wVyLfIj3pTcqzsGfrhtrb8EWVPnnec3jEHFvoGS2vma3uPd734fBQREvQbC5BG1Fxzyl6Hq
n5M2uI3h6n/3oZXZBNVSzHOvjFxjU2Ykt8SfMLnE+qZF9Jb2goYx8gtn1HKBKXObmSEFQG7zcDE9
4j8zvlhv7a8r68F9JK/vs3PxTY+DFpJhrc4ehTz/7K4LHgfb7F/hNeZflIWba3pTHExrRc0n5bgS
+r1cibtRy1l/H1PVY6XDFDaW60VFdlgnYuHl8Dp4jBgHNbFZOyYnug+s5thHpATYU8maoTy7je5z
jJ5HzLR7z4O/nLS5PPtMGm4PXldiwO0Z6+vv0hUG0+E7WwZ2eE1RPMdXn3ShSTdjKzhwsKZfBtWS
1/r12nWyU88ua35XjeT1rRWxZHscEgnTY9HfPFzTj0M9Z3sw19+USmYsAUBgIEsUqhhtZFqXiZiv
o5XLTIqOW4aIdtxt7hiAhM6oyPHpSszGgJpRtBdNPufwHsi/1pCaiYhzXAV7Uv80Md7CBZE4N/82
0tzX0tGw9CgOpY7jzJEpfBy1ewzyntaHHNvk07jXBcvFvbhFdX4b8IPhc8fedR20K7Tq/EvJjRK7
s4oE06wHJj0hG69krHKoLpgknt7Gj4dzk5xGhyyzxt36LUfSTJ5dECLn6ozdTcFEF6P67VkLLQa2
P7E9fJMifI34Z9tMnnvh5UqP2lsc0uUAS8SLeK/XRIqtxM7arJftmb7EOaIe6CF+jtfFnTOI559y
aHi/xRorlChckreGjzkXcVulalizWuNuZnRxlfKx36/o9vJJ+pA50kxh4gZqLx5wvC25Ta/C7qam
IhIqzEfcnYT687T6EqsGBktdQrM7IqngCa1PmXZ0nz93zcEjbn9zVZThP2wESn4HXpt9x2aKqxzk
/rfoSBzQnSee/7R9BjIQhI17x2ID5QG0/soOnNh+nrNqcWMiWnI6NaRpZM3do0uLtQ1Ga651xnaZ
QqP/uEYXcsVLnC5r1K9n7zR5b08lK77SA8y/8Po0neXmPtPDw4SusHauNEAcjDlBLAHX47H+BtWw
i630PSfDIIdY32MWCpjQVwjtSrg6F++FVN9tYkKnfmjEQgyVUNB5IFho4oGeTs7p6fbwMsSHG58O
Xw7syQETdEov+H3QeTCaNqt4aEVaOpa3GFK71coq3rRbWqCMu8rnPbWTOjiJb/I01L/onJaHVCKn
kOMIUczdJx9Vp6g6TdRHem1T03aIA2iLWlSK5/n+HVpd/LLK6yMxP6lsxlpXqh3HoJkpn0WnOMaH
Qm8/fbVuy6nXbG+PkOt4/krsP3wKdp3n1FAQOahE9PXCJSmvWDo3DAT13jTpGCz2hCS5wwv9xIhl
vWEk9kasGj6bKCDfgsCsIM3ZyjGF+wiOiCDHFjwPDSqRdgzv/Z5W6sn/dv5R6gtZCfsPg/JCUfhF
li+nJt73E3UMq8l5SBl0mfL/b7zpgH5BB4B3em6D0QBjqmtWmYzNT1+H+yYz63aP6mtgkM2A/PKM
dsVTCBRtHVV3Hg+3wyp2gGMjRkQhjtenznnvqslnreGc9SJd16thXakF74ToIGPhFkUM3EiQytm5
hD4+Dm4+55JObZpK6T2y3rjEObp/J8+T2v86UEznTvwVFmAsnfIyfpXMAaMNgSWyJg+OT/LRRubG
+qFDpJNAEQKuxDi2ERIfOlZKzaQpZJbKngNYWTOr/EbN8BOjsTmO6YtV8pCgncUj6CxzewMIcEzt
8SWvYxVXYBDO+Sn/JsThEH1eflunu3mqL49eb4dH8TRTC7sw51DKeTenEsFxwFiD0bdtos3uKwTo
8W3LEBMl5i9nwBZBos1wieU3TUCtBVSy77kQVt9VR1Kbf7wwhtXkltdllLPAuFQ5x/RFBQ7GTjlD
K0Acyde5TJE9tgWF/w/Gw72+jHXYaaStW4XZwKqs10ouI+veEQpB5isr2K1XOqQ/N+u3YwxsbZKs
sDj+HIcVsshRtyPO3Cj2AwSCt6kxRziFkvW2suYq2rfRcXbcYeloZxWuw8z1cvq/YimTYi2pUzkn
qFsprtNq1Us/JwcDHXhwwzeDY47k7JJehwerj5vOFSwOfeYzQRl4yJ+8xdNULYxJswYnQGo7Q/O6
qLmrxJDGZE94VHVEyru3dW/w8/wwamlT9h0jQPQlwHXWTI5jFSN2lmeDmt707ZTayPj5xNQFCdOb
Y4zfD7BXYdM5+BCn7Kgt7CsTbIsHOfewj93iOrdKNm4uQsCkM7JhDIsyBieWQ47wu18NntM6JExz
cPHtqcLG4V3wlWrgBUjCCYyZPf5OGkTGzDlKoTHUCyW+FS+fIWcMECPEHKGN0RO+6f0lEuhYDtly
4iVrx++iG5kaUr7fXtePBOr36sgbKHX/HXyjB31/FVyShy+ll1W9o7xiuBB1SXBLpXkPXINUjdkR
iuEy5Ux/pMQ7bnnEsya3/eNIhljQBsRKESXDRuvuw2uEU8taHlTp1bXzJlB2VdTDbwoMwAdaNu3+
cU6c4YDLEKAP8q2oG18XZ/cwPLuvXv+SE6+YfRrnPLiha6dEYwgWAzl79MlPORqvuEluKTgOSxEb
dTvHBWFI6dAkr6g3uSQCxeDsQPs0vlPjHwen2IbzZkzTr0VWQgL8E2kgIR/asxHOVjM70g+uhrm9
4Ew8tmVEZr/AhrowGaNNq9cwJORNhiaTJ70m6L38l4I7ov+GplG9bgv0K7+910Qf0HZ5PF238iwo
aKx1LlQZ/jUGjOTDMyT31fA/deqkyiRfI/6vYuSDCoJZxIwadTlU+lJgcmmMvCk4V7JbaflL4gV5
xsFyUBM9qesaeEHDxBLeEVHHX7BYIhnHnHdMYIGDnSf8yfsnPrxQn1SBkiM7Z+++/tojPbp6dqQS
G43ZxKLn1SURO3UC8nV0wbLYYdnWD+yix4i/DvYtpXrxhfpf3Zgv3RLYgwab+awu1EN5VpdkUXGv
q5RVcScWq8YIytPHWqAyP9eFZnj6IWYMJU62z5ZjtACLi8hAvmAdWVYBApeIk52Sf7KnW0LhwZ6D
S303k1AzfAJ5XDlYBvIz+IpzjA9qDqwAk/5H35gAvXRJkys7ukoePjk5JK/0mT1m1qApYROCj9dk
nIy64gIUNOEB5J/IFTi4/c8nk3gg1xaLrgqkDUwYWqbndv9zKCnY16bZ5yXa7DpexkbZxvaYnwEO
5NQvEEvSKHItL0kbX4HGpAEPR8qgXEHlPDAW5vAILmYhZKg2XbgcLLHcp7l5pB8Mc87ZkTodiFAA
VISNRBeyfOq/+vsQKw7Ax4Wn7ODtS2n4DrBccyAlIaZOOVtiiMlK+gXJtAvmqX/l9LrZh2pBbFms
DOlodfdI3HO/zqT8nclhL+9IMbyND6Wd1MOb/xofKbFjNTyt24yCR/O68Js+RSJ0vhxydMkFgfQC
gfqUkgiJeQ7PI9DCXA8vq1OI065XZWf6RSXHoi7qfAMX4x+gpO7Mw0TiL30vsMYXRziCOWR8Ho0f
gqBy/gnD+TZd1a+nDGcfx71yP1N29Ml5N9JHTdASxQPUdwLCePgVyWlXF6awLY2AzJrivmG66hE9
vWXM4p61k0f0ZSog56PSvf1eclyime5z7nMtP+T3lBb1MFVyyBqEWsdAZyRfyS7+MTwmSnIqiLpE
DRlKIZnhAFNlvfpkRCMLwyKv7auzJnitaRR4ynhk5AGjK5VzH9M+ADYi1A01Zk3BQlzZ1/vNjLyj
6d3lYaWxV4aikInYMMwxLYNG/sET/x4KK18a33BxMoIzDl09HE9p17UMvjdUpmILZ8K64Fb+6sXF
A/vrUgvzlTYEbWa+n5dZPXfcf/7uwvLofXXfGrQBo6eTA9EOPrU0bb0rjSWf/xT38X1gJ8zwcU+a
uEsOkyt9m38gRN1ZDrTFN0BuwQjmkuRDw736Ni8Ytn4VdsktbN2ez1bqMj0c2TEx0dFxeMel2XQA
3sVgfyh0UUf2ajmU033w8o4ksjDf7Rle5+6z1sf/l7w9YetlROYQV/b1a2QVL+8+k4Yk5YXXkY24
ct3jJ6aqp99w1LU25/UtXBKUIHGjH6GKU9cNRerde/FVKKTcipYpahUc/2/jusVd/szQXoekGH6F
KsoMQZMvdAujx2hf0nTRQDziB5WUyiZGNism93qO+z4dUvD0zVwlOsNwqxx/Ye/ryTG1yG9FG45p
C/QLTck3WLUFFrQt3o19OC2zS+8zNXjjq4fZegJO9jo6yvjuUZrTpux/9hMdsXn0DPDcH1ZsUO57
gdMyXn1lHeHKzIb0mtm5OWz9LrwQ5cZegRc0MdMZBSvFaOU/wpeIEwepxwc6tdEJ1xTYyTWhbQMH
dtuUN/JIvsmZ2iCtyz2qzSF3d72fvBmd8SCPG/wfDa8NFeyEGQ73TTSTlICkPOw5eL1TzHghSSwt
7zg/owIwYjOsigesEfuBeEucEu5jpg9P6bE4bN90lw4J0Qs5rLZAO/KimSHUssg20XDI4kzzuMME
MQQ9UNnFKWYvv6cWscBOBfUgInlmp5/lAO4N6MRjh9eH6pDdfnInYuLsWz/vWHUJQKJtl8z+e1UV
xuBaNHRdiTFgUJvME94X34UvoaNjPI6yCn7MOWPeg9tO9kjkoeYuU/IMPeawcxrtrA4uuNYym+wY
i5rMqWOGqA1x0W1GF4xUEBuy8S06jiok0cwt+ETBTurJK+lcNHZ5nTFTi+emc8hsYOH4xngnH25M
tTvt3NZp8pdbh0qg+5p3Kust2Bz4rRJQlBBW0gYKXzWTZfbdCDjRfeD7Nnuh7rgAcSEu+BjOC6Mt
nWtyYBlyJO32uxr/ukOB6sGT1++YPdgDD0fHRFrFiFdBULqgEwrq2SH/0uOBP4ef6Xlw5xa9zFIx
PfjWfcQcdod/jFSS+VYeJlaKcOkSNcUpvczlnHWsee3wnb3WXM/XiFBBDmm21c/QKDWPy035wfo9
TbivrdOL1cIcGxnMAakWeMi+k1OkYLwbfgin77/Wt9ED1wF68Bls0lwu9kPhshpbi0ehTZYx1XMq
p22mxLBhC2vMWqDRl18sE1hozuV6eyHKGYQV1qdoc2Vlhnux4PRhPeH1osPwQhwpU+aJNgTA2w+/
0XUESw2wwdtt4N5AI0Cx2yH93PKHd1rIAEIMJq1AKDS83FKSZDf7bZsdNyrkGtSIOFXI5r0F7MDy
oivUxW1gF/UMbO6DG52P5mwtc/jDeb+85YbkDMzNNW85PiP0JBJZcIreKzllteRxBOeCaZNHDEy0
IDJXFE0Wn/oZtLxmnaPSgLciEXVyBRMBc2ZKOul55sYG9EbtvZw8PaJyEitSOD8rDJQ9aEKu0aXP
YO3jg5cA7G1Mzb7SQn0gDYibBbLbciXRMhzXJta2pwk5X723R4BThVzo0OcXXdA1FgrP1YQm+RV1
gyctM2X1ERX7SMnbHoBONbAyTmqolwIHDVQD+6kZXalJL/k7PkdUC6MmXg7u63OhzggZhx7LzPFR
w/gDdg2q3WnKL0M0MB039xvdUyiObPlwz8Rl3vpvzvLb6BNzgmoQkQyIqBsN77jpMWLEJmIfkF0Q
cwE2yz5oGhGEg24GZJecZyZY6D2pdkt8BmYAfl/PRH63HFSI13BP2Og/0o95dtXJfcrqzb7Qn8bo
lGL4ovMmKSOn1kCODdqa/Q/PMla+DpUcVaF0DWu2hNQ8ZQqqu4IH0aW3iLA41SMOXK+K8Jb5P4Sd
WbOi2Lqu/8u+N0LpuaVHwRbbG8NmCooKNgj46/czcp04uypXRWVURVZlzjkThNF84/3eZtAZqeQX
gSmNKDtIRAyMPqk1L816cHu8G63wSsr4yYsoaZBA5zzfP/oAV5ePJw+fJ+VAgJ3MIv1NUfSGxcV/
7vMJGCwl0zmQB58x8Wv9F/UbOJwxZu37RODq6dmuNPBdxM4lCz8oIFOcxOlhzy+98vjAO/HB7tTz
u/GWZmsxlKPs502yCFZuyuI1zEtbOzNp2cx1qiWSSod5pIxJlMrD7wnnmeh1qL0eyc2TM6ehtTQB
COm4LLCaX9NOgrJGJ90jC+AZwpDDTKAY1nDCyHpzocPZJLZAibULotUf83p+TYishsrWXoYFhMrS
Zkf5DL4TkTfUBIprAOADlyTbwJhVLIe8x4LoRGMkT0ho52nz/Zw1mNtrWRShxD5zooxkkJmgXECX
/PTRaBPtjlGNZ9zt1xwLBBHL8gYBJ3ATnwdxb9/I9HDWYJ2Wxp/+dlGhecTSZcVZ+MwxHBTRz453
6s3b7jEsNqQaQZ4aX2LOhYgA+mzcDN2PXTcAQtf1hT624t4Hn77ifP1tkC1SUv7kmE8uvwhNBStn
PLNL5pEW1M4n4Hjrmd7NrYb1Lqex8MZXqgf//clxYMvKc3ZZ9q3Ny8rdlw2I5dCtxwqoh6+PgWZi
UMRkKfQ7rkzJiQccx3VCiUjmsZRxE5wnFw/qgH334NUjbmJxxw6gouMv5gmZ2L68PA9uYjkOVToa
7BLgeucN1RUPdfpe3gM97mxUCo5bxCSK8R2KsmHl1Y7OQTujgJqXy5y8x1vcmxpjZSw5HHXjd5CG
0kEbsZUMcCCZmOzYHL8Uh6gOuAlwNwNqHpmf0afaMQeWvwzvgeLclxSWLI0lFxa7cBl8+zgYhewn
696wXBohBr/Bc8lCm8JbBAXfZ/vu8XrCHM9dm/7NV5AKGzPpkE3fPvQdij91aA7vgwyeRGldZlfC
2AmC2WMq4OOm0I5SKAjvg0bwjzEjmusyOOMlc2iPJpd87iuZl0Vvc9hxKS7H57Bweu7r0HFrV12+
UjYafZqH17lKpWr1pkxlShOsDvg22E9SqMcZ5En0bsiivCZuXIPdETuURwoWScuFCDNIOcz2/Pg+
23q/6ZfUlG/7EUmz5mlpUTsy0HSQiUoqiUm4EEkSF91JM5dE1oYkbM+ocCmBHR+MzY+jAcrKjj7/
tCIQ/cHqcg6vJKkgHaA2VCNqSrbfgpWLiI6Q3XzLAzuH5LgqYSeWnF6/gtLF3HsNC76SRpT7oOSi
OryT9f0Wubt3iJllX3/4V9X/aZs++H3pfqgR1+yhGiCUYRG/W7W+CRBFM+bjbRsGlvuGm3W8dJwv
oz0lFcveAtWyiCeX8W1Cn44llLKRqiA0jvXHFXtpj86RoD2xyty8z7EzNON0jq0KQ3/1OF6HzwCW
Y5QGFf2WTua2LwydWZfk4S1SIGPnPtOVfLf0JnoJJUwpGlidkYExp18i3hXgh/NkBY1koP3CSuPn
QEouJ0AGDhBFzZcpysvSoVPF31eS2lI6AsengGz6gENVY7N5mddJwXiMKbaZNt2Blshxw2q2Arc3
DsiawfqlFVm8TRuYUmgSI9zxTc2RL8v2GRD5ZKJ4GECc1zL3cXwajo7fthydtUP7CmHD0iT+6eR+
urqNdaj879UHcmFFu3KH3cx9KAWwTBSf3p35djqnGlL9wzUPBPCSzepsEf83NsYjF5jkZnheZ5qn
pD4hUiX8yC8KMWXVm2Q9/9F6V+r+3DM+A/oJrwO7CJ9iW4VdmjdH7r2gSa6H5X1A5m9J9yH5GDa5
25VNT0KD9I8p3uL1SLoGQZkDxqtcO+rpdfPOUENgEYIcI8SmYZN51TWuCnZE79GxU/KDNK8NQfKz
0r5t/bxGIvXdvDnaZ5j5NX5bWvfTVvfJEmqRRAyhdpPRXrED0QHLbX3zXXQ/ds5W4Ys+U+Y+31GW
91WAwJPZIXjFaWlN2J/c1YuBAfKTESkDAJNP1AnM/Xs/wxwlynxw6+i1UKZEUX1YigDUjnylwNqD
MOsNsXrFik2liSG01OjKVaZCLFMp43D1ntODkEg9O3Y0F8xL28ukLdGiauw2fCiwSr3u06mbQUWh
Ji+2NBPHCvF75FvQJGBETTKV9KTUxh63/Pa3YPr93qIcSoeebpNdQ99p0Ybd1QUPLzPpoQyb52P9
1Dvd8AFSiKrpgX/RdI5MKuToDkDwxfyIMQ/wMOUH4SZlMQdlO4+yu5u+gqzLu0B7e2LJy2qnszFY
kzL3ksXYjHwWBX/tio5cvSp3z3JYewQO3HfEIRl4DeE0eOjOHivWpy4akDG8i837HeWvMM3nwlgE
35Nn//NzBbyhBIGAQY2/lDCDmRtLdbHFw4YoWdPXL2Ep9d9w0w1fVwfYMSlU16DOCVVudUh5ofge
MD3m1+V9/1Btptd9z7S8LrNlHj5CDdVsOVQnHPAxYX/HfIcPDXQiOZ0xcry+hBg2j4oQmKf/WW+n
n/i8anYqOB/s8mR7yIYcrpF8fxaN/9mViy+X27Ep+aJZoI1M/7poQcC6kyy6/Cj79/w1+nJBmcDw
M6lsKj922SjTx/7NZqIdgDkQVdAjCaBT7r6L9/ATv3fvSa7Y190F2xEwEChS4KCGfxbmMS5dPQ1r
nek21MZsJs+rU6+aRaefH+uwu8/mYMjnXbo7L9TjY09mxYVeaOdYAsECDnVslgFOaqd2pSWY1sEC
G75mOk1hOYQ6GF9FD7s83E4prRp4FPzSnbxZ+rGQpf9AAd86UGPU0YN61C1XBiSuA2w0gYlBBym5
Xl32O2UVPopQrgNmgcKZD2VYakPTZxBu9zq8kiRnqV1jHEPGHZ2anvMiDBf/RiKvF++fYl/RbNfd
z/p7BEoT/KvXqaIv8MGlbd/jQM4c0OkcWZhgyLluSTTO6/AGiqT56I1xlqw5gIjpS+NvcGnDsts3
Xs6DGMaKme49PraE5AJrGpaOI+NUrTHkWdzKtWwQ0hTrn932MTl3+luSjeF3pyziC00LWMH0abm/
LoAV2XkkX355Fd0smHL58vryejqLsE1kldSDy3RlCCf6hvbwDrfY1ggfRvgFjWzdJu+3He+Kk4kY
nzUyA0waGy9tBncp0fNZ9plfoeRl0yddksw2d8/M+yg+7Oht7Vfri251TFfePCDg1CJFlOMZoFRG
G39g0jkcGcgjIWipg7amA510OLld1UHdHbBpF2EbPUb3ytFpo3dtjWZPz08Nu2ptA3fSs3+7h/jE
XJVhq0/o/oH+cXCjm7BF67mhj8rS04I9QATFIAgQENdOCpX5GWyocM/LNyEah6vuvpqo2G93+poy
p1mrCaez8zLFsGLK8Q/QuJADkzzP7XdPj4o1j/dWs5BNvjsloukXvvZmksEuTx2ZkmnWO6gzKS5X
V5io0kRMLz1686Ahmbn8vrUK8q+/h2eUjZ/wDYXXV3tzfylOsZUF/TUbr3tzFWwfdUc7VSwpEO1A
yIsFLpQn8GRO2dwjKJNKgbGm8QIJUwhtX0v+8xioRy45gtmIKUyiDPk++e3AHKRRC39nKG3MWROp
0eXwGb125dOB/Vgtvjf7ulYPYM59fQURc3PbXcnE3nrdEQeBrCtQmvesy9q8b+fVpFwTjntCMNk7
cPNwIcFXCbPpORrwrPhIxiY/YTqGbucGTwNnynxwObymbeN8RmrpNIAE/DsqxyrD8wjosnmVEcx7
cw9DcZVjpXKCElU+YoiZxoTZTYIxDKtOL8qS7yvAKI3PJSGJPm5NW65cWXYeUvDs+GrtN1Woyk7B
KY5e/G3/1N2HrKO+ooX1uTOKWVxMys3vnU9VfyCTIJIrK/+OV+xdHZatb0AX1eS5cYuvbZJtcskt
6eJ8I4ne0Ln/vKCVutejDg9OK4MSsKuIza+vvcOLFN4xEr95zW1ZXKP8HbQZy3pn2MiTT3eD+brZ
Uh+N3td++pywU13yQOt46s0n+Lc2R718di/GNeTQ+8gwRj3aLrdBylkPQL2egEblLF2ViKO9A344
6dsB5yj37z1HGs5gNMM/oP+PzY0cQ0eiJFBCilSaB58lME2ncMnPM8E8qQs43cFKKl0q7C+Zz/ti
BWceLVPUrgjjJEakpXLqLD4YQqyuS3PKNhR9p9IMFUmJFItdFWPcyX0gT19I7yfmTt7wJaXnfGsn
HUsM+CcFkhSVw97iNa7C7erKJgbHohDbDKWJTWQjs4m5ydpb8+vG4GTO9MDvCDeJzOnKNiFkBtxg
2hVsvLBldp1vyD72WTyMQOHpTavVh864qAPIKzVvDoVBNcJZd9TFSIgfomxro3qEOHnWKexqpuF5
o1jQw7rL+8RktZ82Lt8mu9LgGX9gLBI6w47WMtiQg2wtYTd2d7CHkDrOtkO5Y2og3la+3q5yQgx9
bURiSkbDndo9c6vVd0uZ7FJIdSb54eMXSRVxwukyT1AKGeJ/2D3vlBxIufpZH1ojrm1WG7LLQDt5
GzZb57t1jZk2qw7ULbPy5kjUd1uCP3E206lJvwg/7HJ6nz48nlo9+MR1JLaShwVt4gmjDh7cTFmq
4gRpY6+uYiw1RTaJ9LKItBWhq7ru3MbUbRQKZ9OnDuWtkWr5PeVjhfBikL6P/Y2f/WZHxNZ7iEkN
W8u9di41BlC2ktzBJADdF/wMIaMf7nDV2QBbJOm6jQqUG1fnfXqQGu3i8tepHT4WBKB0/d2VU505
zHH+5eX0WHEATN3n1pX0HYC9cnbMxk0JJlNcYm71TUGm+c29dEPlETM/nidqOuUA0G8c3h33gvUW
xq0xQKUUYx6rYynpkVuhFh6JrGwbogedOw1UJXnSXJet6RdVfyuJF/oYqycIpibAFwmciP8y9/pc
sC9KcNdV0Qm43oXk7nbkjSmD7VTr2b15BtQwkXdyap8hGfHI6+Bai3Sy66ScNj9PPJElm9xpdfFI
YO8ULC+5YxLJRyaiZOE/dzvekudC2PTTN4kBOLGa6QKP3g/N+vKDK34KMdQMsBEi3uwWUYpUcKlU
DJStYvyeZqz4c267gdMxpOrPEw7C3n2nDZ7zEgCFXZymy/pC/6xaspj9u6TF/CeJiapKsiapqtLT
tN8kLe/mst3etKw3V2cX6Af3KN9dEMl2DvXCOEG4YU/B+4IWezc2EZG85vRHJuBBz6U0BjAHiP05
02XaHoHk9/QWaNES4R10CLY70+O57jtI26YfAlcKlh6MSu+L56I5bQ+wjHbFGCL9+EO5XyfltI4u
A+SuM8qrzrjaP5bVQFTiezQhwHXD7vQLIjf4qrgn6AkQKzv7a6mO5fB++JMmUFb+57/0ZpKmS4h9
NNlQVOU3dV7elPKrvD97cxpBK29zWY3KGc6t4Q8eLMvnyQA6IVNKKJLvdEUJc7EJwAgm7eAPUklZ
/ocb0U3JMLq6JOnKL2Hc4f90ms293F6N/N2bi1QcXbhVfJyNHnwtL6SnhwYCsGncPY4JOBLJh6m9
w1zwB5MWfOz+faj8Uhv9pn6SDEmovNSerCjab2qkd6bm6rsoe/PVimataQHrguiN6p+EXtt/bH1h
KE4ZFf51sHSpAiPOvfcBFsGh8DbDzARrHUTrWCWdaSzJ4YDslX+/SfkfxJx/u0mN5/mX53XV5CKr
C14cBaGDyRIGqlp/U00fdlLEyFmc0B8fypu11GNky5K3S+35zUMRMTkJx9Y/vb+eIZ7Kvz2134S2
xfNjptcbN5SFce1CokZrDfOK57c9SfbWPw9XGGlsHsNNGWIqsIlHRj542dBMaPNsyBsQHbAVQQSr
roviz05ePj1cRJ0sVUBx1Agc+DE57XamUsfC7zSNQT8ypyyCxOc7YK0OQkQFe/i01rQBNUsvpALS
ClALBzNnmKLJgdguYVWirLZXbzdEyI9W5dTv26QVDn2szHBPxAqZc0aGwRgi+91nsbPBC+AZWwa+
MzPHwIhopu0DOjZY3oIcC09+GWOQasm57ZpicXERtvoIDGBl9uxWDvATqknugDE0EY/+V72LG02O
p0W1JDGKetLCwufhDi7+JCC/E4MQxMh/GjJ/HNe/LYHS835Wu3fG9SKjHr8yamit72/BiN7V5Oa3
H7fXmzdav2NLa/9jWyIXysLJgLTO3Xy2HWJPvLRnEmlOsxTm0s1IAMfsP8y+f1oIZEWXmX+sRgqT
8O8D+9KcU0lRWmm+UuxnWOwbaHBG38RhC3x5SBNRQ9DCoCiXh1KH1g9ULYkdteM/2Y8cwJP8F0UQ
MbuTzbEdLZ0/TL1/WKr+dofm3++wo3cfL0X9oqN27qu3A4n15dKZwbqapFTnE2a2hwNPQOPf0/Sg
hCOl21+sHLKpFiEAugfUl1iOnXFBwprku/732/u1PP02Ef96e/pvQtX22ZPra8XtXZuhuoIl/k0o
oTGJpUbbRgBs45rltIOZMSz3q3Oby0Mt+uh2doJ3zvGfypcilbLJASMnwmdWYFmO3Jqpd6Td1KeY
HYBovO/+HWsy4CjwBRi1RAVVZydficrxE+Nb4EMGo7w1LX1WE4LiLbpsHz3vD5/2HzYwPq2moVLt
aZJm/PYy0kej1NviLc2NOVxbZHO66ACFZ7o2xM5rk+4pVhYgiiqiglp4JcuOdMKljs4YB/mXRWat
1s8HX4L7/DQGRwnrMUcBjHxNDst7wLZwS90G4lq8QpTy9M49EBbsQjFguwtPNrbIrrMUZvXM2vT0
Pd66f1DISv884v7/h/xV3PxlsdcMKW1vNR9ShMkgTPGJPBsjZRp1TzxeXL5oP4NtQD3vrnAD2RkB
bY8/DPt/uglF1RED672ebhi/dqS/3MRVuhqX97fX4vfbBZCt+zA0sINi9WhobXMomSG87ytkAa6H
J2H08+9vWvmHHU9RDbkryTgp6P/ZgP5y/d4lk8qtzPXfEL42ZoChBUk3E0yv+vpMH203EjzQzdn6
mepgqfIE6hEZ8CGe/dYNxH0ix48D8eVWKppwfhm8ca82Yz0mL9aCsghNL92bnz/cdU/9h8Lzb7f9
20ZtnqXOF9k41uIR3mekcc2+s2bMCtyd4IyFnHjTwi5RUNnikwi73W3R4tb996Ft7ZpPdt49TkAt
6kgefb3RuPLawx0+cM/qkn0N/QhPPt1V3YcjkNEPiHTlISgH9j+k4Yd+am4fAPnDavVYZYuHcAoJ
tg7CYrbY80Bym0QVPU4oVQ/YeGQD+LiOmvRe7yEk7/sWdpxBgPt2liadSY9mJup8Kl81yOz9O/qS
8pQPL4RysMCM0l2+2G5eJySIrjhUvsQJqYhIqOYQXK/A7LTR+2RuMpbC+5STaDF+eBJ9L+T9glNL
mjIgpTXfuiplXcd7BYSjmzDo5fDfx1KvJ3aR3xbJv72V36qVh0Hh28vlds75hTSjO/FAvWEzTSNo
Zf2c3RsWiZXRFT6mBN9xdEIzt85GlxkCNlpPxRwvD0obmK8LaQI6NkBMVQStny7fXro4QzSwzrWD
uX1hTWnpnF5CgwI5QTkq6/PPdvxAiXcNzVE6BF077+BdZ7D5Zxm6HJrgpvU8YE364CcITbHShRE3
nse4lkav1OWcCcBoZFbV8QTQf6C/3GdMZPQkUGplmkUPRvSuMptE4onOkr8TiazILIMLolmhXKTe
wj2gtlETgay1RR9yMhx5cap72t2u++/P+5c5wu+PW+t2pa5kal1E/r+V1EZdPNRz/m3n8Fe8Cz4s
9GgxAPV9zHcbgnSJ3sZB6E+eDf+4ZP31sr/NvfOzza71lctKPljag5i8OMFw/0eNxxGek2ssoXAV
sid/WCp/Oan828f9bXRpykuWtxnXXaxi3cPKFLOgJ8F1KaGZq03B0BklP6a7dTDkf5F5JJ6HZJOu
hTKbF4r9QIwVIy5CjTWd/hzEDJ9O2a4uoybIWc6gEDC1Lah51hcWWSgdXggVIfkk56RLxugWNuET
syCMxphLRDe+Bq+BHmJkCvYI6oL+BuoshWs6FLY9eL5vh8frH5Y++b/nmGR2TU3V+deQVV1s3X9Z
sNWrXr062ruZ91isoOy1nnRzSj1gYuhlcqO/hHcBYA37K5mnRqReQNm/00sbGZAVWIgu/QZOf+Xj
71+fnULCasM7g8uiF29QsdoGzCbVu51dcC16HsAcEizn6g+D99fg/PvblMwe50CjiyUGx9PfCqr8
8vyU+l2r5+mi8T4RdLgA/leMx4T/w/nQk+FTlsseFovLNL7ibMDqsM9GUogRf7/XB1vyc1JXzOHP
Tx4WIcUDzfjg7WuD20wapB5NSQMYRnclDBGmJBfVS0jnwb9PQe70v5Y8PobaAwTpqaauaMLg5C+v
o3tWdako1XoOM8yDRG34AOvTr+dk41UH1vY52PoFEaxleB83UT01w8JVfOKZ4eZ1+5/wOhYBrTgU
9GNYO0jCe4PrCMEcZ8qRMRYM/kAOdA55HcZ3+F3e5gpc/hdkeswkQgBc/23ffKhKyT3A3T4wCH0w
Y8LrsWLTBnf36XfGGLC5SkgeTSi4D8+FtHoulJUOI3lac9Tb1eElkBxtkKEmO8+6yxr3jyvRRt2B
zSYCJknw96S7v89LHwfK/TU2/7RzdP/bB0buMRQUyTCBCCRT1Gp/eYxZq6hpt6d955ANJZ8ShNpi
dI9U6AIO9We8ybBffbAboF9zjIeNW88MPDvRdl3368QmYjQ8HVsOAixIfO9mI0cJZ1OA8ivyMhLW
ifxIXSiLX0v3NrHiUwisYi8JrZ/74DsUIfepHiw7N197TECP1z1tUISVZL06MUu+0novHFdvbvdQ
OanpS5VfO/JJZuoxC2m2bwfzzJo948BcT9C/4FL90i1q83Yq/cFHRtb1/35aPWAKmeeFv4uEB9bf
n1ZHLox3p3MTsA5UeuvreC87TL7Lr8XRE610ZW9GKNUtHb0GxoaWHJw55QFtRzEjiZIWVQoWiviD
IXGnWXQ88icDByeLeXC8YtJX7a+2GhJS2PFvr2E9YauEH4edSMdCcUsGiiF54mLJaqC5ECSPx8pC
COkQ8nXSCuf0/LnHYLGshiLMortB3RBjjl/t4piO5NNe3A+5yB99O639WHiQ3fck9oFSiPQ0qXBZ
2b8ePxHfZwnjFrXdkg76ZlRNyJAKHmIYDAvC8Fbs6788VDENEbkEqnV8cv7HC/biHwXiJYzWV/wG
R0woDNgClk4HDSjSfL64vblcUMVPm7Q6CHkXB9UiDUJhChcTW+kOifYGhccQD1/zRd3v+pwQSlCE
knjdYGbyQ3hWkoVqI+gmfGxlYrCKVD0eiEjaFTjNZvOyN73VanSmJIgTJEfo0a33qMKnxHke0mVu
xZ4cbTa14ldoUQarrzfAOw+TImAQqT8QFpGT4HT/Ie4Hs0AzMGdVf4FudPDFtPk8Ep+Lu5jAg/hC
JMPJBRO9GraWgVNwjjLI5rm/GOvEV4qRIpJjiThALi/x+/88v5vlbUoQQcj5mGMg+4nhGOfWaOvr
0VFeT05kthLeC4bI7SCT/2XzPBBNT3qePCj8Eqzv2yEl41oID0T81KFQAXDaIjPVggJ/QpEPPHZc
xaPOkgrVYhickJKk1tEUA2hy9gIawGQrTCbNeDLJvckCOwR6s5NqP6OZDPB3xjqyhnBSs9WaoTBz
1F42422yEG9kQr5zf0hfg3/w/vXc9fvUs4fuL9DQo1MzxO15cMW9urQXYogvGJf9+Dzd7CFR9bhU
oL6txCi8EP1Ul41bIWYYH8cPTDkomxbWwEcwYxjSMU6yT0+4ta7QjYQ9NAbdQOidGczfQ7e0pQ0M
KlSyLDIpU4A+vmkVbkpNK2I9dT6+ZCuLbD3al17ymm9DYg2ln2pusjz3s7dNDlFG9KwSo8bR5gN8
gTc16B08fGI5F4MAr9zr/AodG7yICGq16b+xU2Kaj+mpMprFPGCqjuRDHNOYGlArgWL2HKwT65hL
zaGAhcR7QW6wEsQHvHH/u+QPXjZ2xriI8pXzD+lFA1yQfAhUVmT9VAgVre36Z9qF+Sdb1uFjj12S
eohVQeopdBoaYb+Fg3pfGb8uLn1Cm3DeZU6fyKqiaCkW2TUdMvLRwZks2e4R9ZO1lh8SmKR0/BQb
Nnt8HdBBTXGGs31X8XY3MpNdmuvemu3KXZJIBsVluVTZ46KD4pi6RwcUHw9nyyNNfqZTsSpRCMbI
JW/2Bl0UHxT1aUIll1vCIbUFco8FDg+td+mrrv+jieC66VaPQDt/qDeYNz5Axdea8gyKeT6RB1jZ
7QvKktBDqB2wldYkkwmc9CKsIUdfi0Nho/M4s1nYQeSvWORMiVw46+pdnafRp0CmGUuVPBK+CtZo
PzKhIXDGT16Ww4BSYSrR9yHPa7PJ7NGVmDeonFZ4g916h2hBjFw+gdDIHX7ovTtTNjR5M15eFxWn
VZd+XLR+rEibd6twGK3fqjX2jZDsPcWyENn7uY/tL4Q0kT0nqSRGZbMChjceIgTqyfvtOOlZ3ohh
agFjbTjHJklSehvo8Zz97yO4mDbIM4T2DfICqy0jOL/eZuvHoyTcOgK+D0eYdG2ssAzGhhNOw3oO
VRc1rORi2bn3GoeXoAYj5JwM/wWfUXz6rRPenT1LVjuJV6OQP/HlrzWeFsyBclbHphd7OhR1G0Nh
BCZevH8fn7NRx7BGumTt3+MN2NR01XgD/c1S7OKmvcHB2boe9OV3L6QZsIlRdltfnRyvEBCRQBtw
dObvOeOJk5qKwzVcYSRk6mDvfRz839u44ogoSnjD38Sandn8jYnsEKKKy1C6Z1VisokeY8o2qrEJ
r/DdEZi8zuU1u2XpHH0icREOX9i7oJIWWnxkxuRZ9gSRAr0nBh9EcArp1l5rrFF9xunurFnON3VB
K1ibm9TXDO4XSvjogQEZ9HiU6U514VWCu7GuQth+Oz9QbylANHuaxpgVM30EWGTWjru0kEIkauSh
jMSZMx/s8UwiHIIZkTLjwgaTAljABGAJEi8uQ3FlWkuekoraXXQIPoOO7RNs8HJgGg+zAVwY9zL0
x6btT5vgP2VFNZUWIxSAVBhq2adwJ8uBgf3eg3kc2tGYs1Sf9vyy6TdT/4dWn9OBks27D7iNZ8/m
XV+46w80AcsnpMxBG/Gwo+iieJ057W/SZda7Hekut9GsDro9e0ZSqwuccmPnBkEIxpq1xiUuVgJa
8tSqwtL9xHHMsPAkTg0yBfprIk6CJXMjOiA+sNMf8tP8JdzxjzXWxoflEhHIzdmdV08bFwyoDkSI
ESJWOZgC7nbGYPbBqpX4YI70ZGR+/P59yF+JBUqXvoOY5L7JmdFXJxEUe3YBEn8O3XAM1VOhuYKA
HKkGvXRW2Up1HjDa95vbdCN3nRbue7xnAot/sJTun0UrTLRamqUInRNLGRMvxK8E2xT0bRRNroxo
LUGRZq5Wq14oC98Smve421Dd0DxZxIl4uB6ZzA4vBmfEq8dyo5w2rIFnVsfLofLlgFmLjqLP3AwL
zEI487ksRdQBoRgfyppWF2qF+DsTBcpnHE7f9JFZfJhLYcKW6ay2c+rnfZh0Cw/fgBl06+mVKVfY
rHGbe7LhYmFYrxks1pCMIcZM+N1vxViNMR/96SyAib+Z6zUJy8uLkgOjA7F6bwCPY2GQuG/xveDv
IyMZTI9abrhCFVCR57kjytMGK+LXO4vPCO3anF4FKaH55DkeJfrbGkF7jfavCWuamN80w5BJ1zYu
vl27DDcQMuJktFGZ/uTGJptNeBeyP8rngsJSaZnOYhZ+Xu654/Y8mW+D1m5xpxVVXB2yIDf2l22S
WM/PGi/2dIhhb8dbqONqeXaY90cy0drTCn9WMZlHaoCWlCp8vk9NUirrBbAk9OsQRYNVTJAcFZPX
DzII8mqahEVK+O1t4vMA8AITP7Gjf0dImp8vDjrbCU5OjkjXwFurY5EZSXKMAQrU2qKgQSZGqT9O
1AHKCN5X8muneuiR1OB+aLowiOfKbMwo64iW5vTsa86tBmU+sLExSlObZItNLErxRYvfvCoKSlY2
Coiu3ftY+x7U8vDXwFcan6hWtJ6idUjftrPpCUonCBRbJ8vvOEQwBHC5IptU6qO0gtHPD++LyRRH
vsGPlBQdf5swU/AutbfBuDcx7UMZaAk8HSvGD4mfpIYZhRdvqoUN7hY3a9ydHaTRtx9ZXpLzZJZJ
+v/GrsQm86XIbvD85oNP4bkX7thPrQR+h1UMNx4LYuaIWMjD4+DXQI2rDHNBug9jBtrFEfthSFM0
j29xw0KGcRG+NkYaiAdzm08Pb+j61jmGEkPExhb/XOdcuw1EBkT+y+0oQr7g/+BnI29BmWiQFD/J
bSNByU94RGfKitdajZm5vFNeMeUJf/6m9Lr1vI4tdnec3NgZjXH4uLihQJPRJoQX+s4NYnUWyAgv
j/Vh2pnmJHaNWcR8xQq5d85iXWo7dEEsrpz8BldnOtWf9jTJF89w3zi3KWQ1lJzo7NGeEmcZjDaP
3YbaBV4/VcFz/yMPfZLKyLwVF5EyJxpLR85ofYMGrmQtoTbbb1ImjXCaJHvPA/fDyYPhyazA94D1
yc9tXqlPfXffraNoSv3ChsmboPQIkaTnrEuFnWBsl/LQaszIrGZPFevtlTkbnWe0lucxmxurMR3T
nSa3/tRSiLP82ufEX/5wCZSzrM7wvlo2Fnz/Kvv2Cr+2xYBDG/ENXqhBu0itVVJ42ed4W++trZb+
T7lnpP4gZSK5tx37OMNHFzzyS8v+TFx33Eyn3TV1LZWhRYm5M/sE9FD9AkCNecRcUwIR9qvUGS/X
mOVaUsU30rpylm6VOYY1HKpIue3r11K8YZdullRZY+y2RNecgcAYfI7RhAykNQ1L+BYtwZbE6RLB
NcwC921NZWTWTEda7DlW7lWUj10uPGW9tHwwy+CA4xNXNOFC3He2W4jMsnw2vzlD+dSZqP2ttXud
nT7coPk7zmcIJzqcu6yb9+xLAQva00/v1nlEHto8C6qoR4jPsvNjRWvI6Z8voYDFY00eYXTD1MGR
+8Pebre+73iVtMVwjaC5c1q2rQc2YpjAI7b95ghGVJRc2yfELFB4afgQonPEIaZL4GsoDmPtMQOj
QhWcz2mm4dLFDf08oFIQpKWJdfFJm9PhjH9dQiy47CvUOLzlMO8jCLXPiC6sC6FSTOHtetpxfea+
xenh5UVLxRnfbGN85iFFy+uO94Ege8qJpE/9N4G5/RoNh99T5RDWzhG4HijnyLw6pAxGRI31jWUv
7muSA5nwOuSHiQDMyPuYkmMK/8uGJB/K0Q3/Au+146C8jakujae1AVFW7Prrdl0sY5OLQFfIEsPd
elnRiEAxehlobBhIvpDtUOCy+F6c7Tp8CuNZlkqWCmqxH1gU8PI4L3DMopiBxOwmrAWdKXOdA8kP
O207XvotKeGiCVm8nV7lHeSX9Vb+l7AzW1Icydb1u5x7mWlE0q3mETETcIMRk5gRAoTE05/PY2/b
lhkVllFtXZVdnRkIyeW+1r/+ITh1xdV72z/gWBJq+44ZmH8nThNtlX9aUdNBsYa2hvUxyS7ewdGG
EJZfHoNn58H1ZPyyo46/dy9bKVLKhbIf/g+bw2qTydltXktsV76qEF5pu81WE1XCXmqtyinqLenD
OPsbHCAR8JazylcYjjZjElMJcsVLFIXp0edmNj6VEAoO7wGRUo7LK7osd3eIdF7XffZAhdOTnayc
2MPW7l89jLeud1fowpCCwYaVBzfsLE7h/ERFeI3qI8KWOXuA6siKp5fi03TS83CvYCcQAzA0JPGW
EbuUIQ5pn1ED16ya3Dtew8anvDs31GVyN14rjFex3269Awll9eg4UNawMaDxQCijz2Rxn9b7qiDV
UAdjgqOq4kLlHN8kJSL3q7XdWnbrs3+74grrrgnJ0ZhT39x6myDCXKrzDl6MW7kXy8HdWBBOmBO4
z1OgxTYxacKMnoAugFemUS5sBcN9FPw6JPidcIeHS/7OlNz2OzNHrotEEKjCOiMpOZCUGALglfC3
8b2Y4l1tf4A3ihCrhsy5a0oEkwBQcLDJCZMcfhkkDduP3ZAIAI1KEsty0BNINL2VsMBiVBWpryIa
FaedeWTuQtwQb4/FhirpokeIe04tfJsLiY1jHO+Ia+NPW/4MYA4jMapcFzwwOEcEE3xigiXFdsyG
YznUyF9hUPeIVDoCY74uqxoSv5lGvBtQ3lM1T+mcLf8eoeC6pm0TP88BxasaHC0kbK5lhHvcAzHc
5CJcpUzuYGwqlGkQFzxocSdzdGXdw2LmnCDOcS1iqzEs8bDrmdnRDFO/OupV7t6i0UJaje7E9Dos
zvBP5e4pxJT3lQU2Jx4AYI7JVgrznxpaW2CYDkYFitdmvQR6fUBqIRwLwneEbS5i14erjNFtv4Ps
4t32bGIJ6ji+Z9COwvFqRLqR1vjC/QiBSY0VpMgaQ2oChAdmBg/KbWx+Ts1Q+T4RWVDiJp42frku
TVDIZyDVEaHlNUZtouXtcGg6RljcmpWj99P27uyoH93rZ+d2R6YMu5J2IqA+gr7ekRIWzw4v8O0h
SbElgQI93IPm8g0g23rXZ2SKj0JyKFLabLJRQVGvwIN0+xfyU1xD9+HSU63y/QP6avWTL30W81Pc
wqcSMYn1UE/hVnqfJPGkeS74ZBd2aTp50ClaWphWEdy8fdG9fg7pkTcSl/1+boJaR9X/RPKKZ83r
JwqpSgu0iiw/P7IHdUgy2XCDrodRpTUaj7tYMOp8EaOyC8sm2H2QRUbrt/vYerLQVSW8ggf8lPV0
7CLnGLuXwQp3mSvJyAnROwSafaLkgU8li+jM69yq6byHYxYXIDCB7ePq45PiucQSWNjUxRTqIsOC
bQ0bR4fXBTlcq5NEA8cf5HIXkip0YQk+x9hXAJ5Qist9ffReozjE5oyZ6yEwbkll4HPGrY3sjOhc
QEYB/F0OhDn2yPWSQ1zKgPPeS2LOSUj+wsXvSbrDt/yiUM9vMmGo5ESsAyyy8xnwwIsw3dB2fg17
2ekwHQb4gaLJ/nB8w4RrRt5mDbVN51WeJn2Lo3mG0on15WYuHfN4fJp+1gTCyC8nUro9pXbuL0Sl
wFmSoBsM+IqgaHMjWRPNSKIh1PY1r7YHi3kN7Z52+OjxTnvXOedp+IkRLC/bjK5mM8jTmRa/G4vZ
O3Yu+eEWVi14qAVDRDCSzAkJUbg+Mh6ds4XoFB/gwp/Y5UnebvpOUlQBWn3DRIsthHraQ1RvjwUU
beAADRn2UyaWpn9bW8E4WrlkfB58t5/NKfmwbDbCYyzVgv3fbQWZTiHWyViffKDopcj38X0N0bZm
BqZM8rrDeJ+EZ4odetCdw3yC7LA9Dmm6E/EZTPedvritLJzPFQvujvONe5hSDjf+kPkhm19ZQEN0
c3a+/YiOzHJf7m5KQGbKrbCd4rBzCsr5y+dLUNHyMrDoplrEUgeEhP3tPHre7A74jydCD/y8MOl6
RWOPDeOU4gbxAW45olkCgaPXAOHZBEieSFPx79vk0bpaOhFwcNH5m0HjrZbASrX3Dv7NV2ZVsOsP
ZW5xZDbRJ861VP8efxtiPcuz7DyEMkHDXsBayBGpSEhzHXe8HYt8z9kFl3IvjTbLFem2Kn+KBSMi
ijiKOQoBfTiwyD8dqNgYTM6KP/wkEHzn78dDPuLhRPrreGgPoMwgdTcdTQK6dR7zZNynggWHlwPy
hFbUxpWzyBqhJj85tyNrFJEjdRg1K10wFehmnSWP4h4nySepSNrgHVzbSXjqhDcS3MTIHf1slELw
4Q1bQmAW3MqLWwQvwjLy5UUwATA4IhQ1JqSLG0SEkDoDLRczD9pYXOlmG7zwMg6ents2vsq67TPM
KGdsd3WWVxMVfQluH3nDTmxSiFBbwwJw0ZlZVDHR5w0DTg5ELHrC8pXXNf4KvlE8kXBeBpyrnVMW
3OLP0rvXYzLA7wwnEF/v/CFSsPBoe0+tzyZIfab8MkpXxbjv71E648CeweBUMUk3+SIR/zE8tXa2
vrr2HvL0xhdn0S1fWYii94dYCKXamQOiiXTefSBD3xQAWfrLHLz3A43sr0v4xglpiePprR5cgkh6
FwFRvU8SayuV09MP6H4pLOeTyT46mxgAiYuj1j0CmzVOhh6EHoZgbChWW2dOlBWFmOLuB3j5MXd7
4dmWLFI2gnG1ZBKETKhiyLQn6Zn95v/9M9hI+/F7mIotW4oq20z2/56sduZh9SjrVp7ms4cP4j0B
B8JLZJUEAPrxBw2wY2XMIj+SOTMMoOo6tOY7NzpjOlaSWv0b3eMnso0KN/D/LujbjT1cn8+Tonfy
NM1fm2LyBImAoRJy19yEurFjIMVEbPb+7/tgiHn7f5aUaUDUl23dUo1vLJO6keTj7aHIUwp2gZgv
v8bsJ28SN6Cm9Gw8PkyJnA9Ocx+Lr9XYDOn3BXj5dCYjP0Td8NmleIvDvvbK+Uzvc+gJgbj7C2df
F5fyn0u1VLQW0AcMWfk2DK+t1ebctDwyj0oNDvzlCeIEVFcACwkohNUH3WcEQOXP/fnVy7RkkcAM
I9yckET4W5gU+2TTucPhv2+iJmQe/7iy7xSX2/5oE9LEs2MRuVWG+lPgetc1N/Pqqj6eiqwfKlP8
49arN0LQpgRwQoCFYER22i8X81/eEJuEbcPotRWoFto3vs1G3m6qp7QST5TqDWQ4eAjcrgV8st3R
/sBMiOkLm1yf858jwiWHO6ZOeX0nyy7CMdPFAfaXncv44Q5ppiKrlmHyTwKA/n7dzvUJpnHDRV18
ilQKgLu7R/9tLQ9hDaAUKjgdXvFWbZmaVS9NcP6EvWfj5y+YHDTQDCm0kkZZxbkYm11JyJFtqHbM
Zt6fo3N2plNhWz+DV2A4qq7onm4fKxhNkYYWjvlT/5cXR/1hA9FMy9YU/gPV/ovo8sdevKsuxzu5
afIU2bfD6Ol1Q3F9TVpYCf87x7qCbzxPUckp9Aj1Xhxqfpdi5S6sCg0oqtove5r6A1vkr0sSD+GP
Szo31fF62XJJNg4Qt7nUv0zpuTzqLRhF2ybWGcYCKge99ILdThlBYCSAwfiN4/Pjs/7jznyj+Jy0
TdPYFZdxC4qujG7piShjoLtV6iLPv2m/0mT++/ZpaJ9M3VZkWzWUbwu+3ZTb+npV5ekLBv73EJQT
aEVxLqMT00/SFGGIRtL8Mm2B5Fj+FwxsttAyZjIFKplXCls9zjppO71ZSDgCVZ1SOFzm3So1f0lz
+3r3vm0UuiY2L91WWTffmei7urzt1dp6QgI34LFQVRb3/Djk1ByNnLfQLweViCxPbi5lW29Ew//L
5vDDHqrrumFYuqKx23/n++9O566Reu1z+rIszu4rRSq2vYxcXvlfrfM2wMPIbxwg5xAwpWbMRkh4
SVIsDKLfNIXqD+vkz2v5fjMss1auF5troXC7OIyaUMDj+Yp0zYFUIj6+ho+DDWhMyvhv7MrfPly8
S3+8K5dzI3fH3fM5nXn5kleD9vgVaP0cOhgmhnPHp5gFYqTZcJMnwiUAg18ehTjQv6+FPx6F/e1t
NffNbWdo3RPFlzGWkzagWecUawEOrfiG9dSbDbeCzOmF4b8Jju/TB4CAfkUDRlYt2m96NaJQMO92
/n1pP2oF/ry0b2/wUSlt6axzacpYKQh2CsyC45bhzOhNdw4zO9cL3Xl7E/WBGOQRjOAfYbTHjAQZ
VfRrp8kFtAodkdN3zOw0u0Sb8Jcb+FM1/Nf6+XambI43ozxtucoZWC2pX6DHW0bOzxRXYRgRoZ+A
me+DOqyJKxDtDWcHjb7k/XL8/7iQDf7SDE3mjNO+1ZJ3wzr3Tq3RTWvYjF7OQELBx4z5RxguFg/v
jqn05/D9N0XHrx/7rWI8Hu3//dg0EGuXzU7wWSKboXq2odwRjLErtufAOP9eH8rXcf197UJMhg8L
sxdy4rdSbHV+nh9NDf9/k7XCgeWytpnjmlT5LVO/HhaJDLyTskcGWIumuyZ7scDMAYzuVseVMcIQ
cV1n/FpOasw/AVc+jZcbnb5/xsiSiS6SAqKARPqri7UfFFFPK5AdQxaBM/W2ygkmeAp2lUr2RQMJ
q4Lz1MRNsSsOjIO30anAcGOhjKh1hKF5cWXIYB8Zsq1o3yIcgrE1NlKOit7i+IGDXi/eCXubzby7
o8J2DMQX6O/BmglhWd6FO1KFcX9mDxvIStU+vq2Zz64cBSuYsMs0ZOkv20E5UYt5+/nE3W/jagno
r1+FLdSi9xZDHT06DJUcwfwcGzb4y5voSmX90uE/J4/N3B7qGF2MtIurblFEXYJ78Zzex9gjt+4x
KHvhFo4apLSQCuMCWoL8DcAagBcD9Xq2rslTlkCef9so9R/KSXRL//eovwQ6f2yU5fF603eW3gEN
yqHBPmAjeqSkVeYEORC2RwAcfALyUZg4emd4hcwlsKD9UEbhIGPA1kLHqNgSCMdw5G1wLIh3Xzbh
9BOKnyez8//Sof7Emf1LaPXttShv516v6+RueiaAuMWizalA39Hxja3puXY2yHKI+OtFR1AmliS8
YUYNy1uAUjI/49f+GJJcYRLmAm+WFGNMedmX0e2FZIEJs7ebw9zYWuzGZ8z10bw93D1wCPSjRC2k
pV7cg1X07G/dnuKs7JzRM2q/7k0bMm6tPxl6tEfitu3O1d/UFxwYgtL75e1U1f8+M5V6SLEUBa0n
StBvh9uqVs6nQ3l4TK8igdDVCuxLC+FKw6gd4xJzLJ6jnGxii3TkawLdCtN2tDFEj0BtwEmdbJK3
3aSr0U3t+1icI/tbEiMp4MuwRPlfTy7rs99L8UT/xASenyCNq+k5HRuQGaVJnSnFOYWl0i6eBdaZ
uTSWKHTwmQ7l0eFlk1H3Z8cxEiWi7j37vRs1L4q3ogvQBt2nRJJ6M70m2hvYXsEz6qKSvHV7oefI
B17v7mWuI2+KupE91ofbeRcipkuqGO49Mqq3J/gSQbfvAiqf7AgDWMF1OWUtH1vTJE5uQa+v4tZ+
GtCBpE2qZecR1H1soZnaZFbUzfX0Or6k5UgptiRAbjEFvufNjcFkFZsx4RiIapsBWoVXwl7jcl1h
9m4UcrKfCSrZy2qIeyxpXCdMfvThkzypJtsjA9hBs31iyYopNaqHS3KLyGfow5Lz0RNEyOf6IgLh
iOMzWRCkLZRcmZrIrhmQJb9DAN5A9T5Dlb6jIbDCVVJl2/4pvKfX1zMpkA0LmIS8tIePv1kc+8e+
EmkhEKPjtKC7YT1vhwpcEzOoMvMFexjGtP0OmUVFhMAzlvr1/CrcyXF3qMmvZHi+Zc3DzC/al1Wy
GSNOwOoSq4ZMX/aGt9juaxFZXSnldGrMMbke7ca9RRMpggJzzvcJ1sg4tkIBsBaXDxKjMY9abKlu
hhdSi/mH7JPLGuFV7umLzr+m0d3lSfoVgffwLvwOlaaUgjARPCaPqsyGiXbFJG43KZMtYZIacPsV
s9BbBh3OtciwItIIJ9smI48EjqnZl2ZM7UFay+iYWxMc0jHp6qtYpSv4Zu5Dab2KegNcNYn26OGJ
rS9kwhtGWE26esJ3xSeSXjR6YmRMeuuMrKDR7oMIAmUAvy+c6jACHviwi3xOE0f2B1ddIuroeZJ7
g5QBpOud+T4sA++ImxK8l8TyagoD/DgZNlcYMZJgEGIKGeJICbyuuscPaK6IGR8hqQTBYYwROmub
JPh85ZIXPNwQZCoVp4H2dYOxxM/2qFd5wUYSy0eBL8Y15LheioWVlSPhLk3whueZHMSEhPKVMKVk
xVUZyankmUkjnHiBvVruxI3F1c6NfkleqjHiyeUS3KlbpLvY8GEGSppiyJqN6lcd55F9WL/eImnU
pg0hBMJL+Bii1ibvpBqTV4BbO2ZJ3tND/QgntziLB78atOlhTJUvmB9RhZ/+BfMYGRlVL9SCTdAN
rsHGmzGru/i1B8HZD6gElAjlJqe6MMMd4Z/MQ1SSTUrnhlKzcfg3oRoY+NZjrBp3ePJgOhxrvokN
eQ/1FqNGpsdVpMalsCgIEr1/jQgcBHnADcdfBTdEM6vgnB3Ce0ROfHiJ9ATf6mDrGS7OlvTs/Pku
6Dl4mLoLJgbSBPM9slMjMyZpzbkDMA2xDePFLpfPaD/dBKf0DcLl2Ow/Bqe+GQtu/N7DjilUYzUw
SRZ5Dhiru4eMCANCCu2BHBFL37eAOSUGFPfoHfev0W56nzOXlQa74cVbBVbRFdyx2PbPmBwLY2dr
sId70aPiIxB2gOF1+IibvCxOSHrwdA+240OiLXSCDsxCh+Jfh8fBI9j1MfKE1rq4wxYImhyhJEu8
nFrv9edmqLi7mYq3zHGMwrHH8ay44hcQBWgFOdnHNm41+yDrYQ6BhbzEhPQDcIbdRMb49xkyTFha
hVXsB70XPcDWbinzpFlLw1tOmhHmzatCmpKITTwtcklGmNsAVmp+znidsi7tBTe3nG9FcszCeFf7
u49dgiQnaP1L9MA8BydsAhCs7IJDEhGrAesvuTLsnJj5eSK/8SgTjJ6LFWdIm7C9TThxt5NddOrX
a2l4QCZl9Vdr7v+7RsZWYQwufvtiZze46w72tzI334Y0g8lnjd7oRjfaK7IVk3tSXZ1uXuOjdJ+r
3hl1gBbu5geSXs1wO8YaKSBvc9CLmMWwBpuZHdb+XA7IiRjYmdXfkxBlRXV4QMi1jbHE87TwREQs
6wGSqjmUBmssN+LV+MJUxl52LwdiJQ7r22yXq6Mq7/GDCPDicZ2p9gy/945maUOfdfG2SI+NHPES
hwRtYtCFWmHxLbv0NDwl24I7y30jgXJapTo0WGNkjY8DPGVfdlGX9YKE9FcsqU6h9r6fK8g/oNwN
taWShLghzg8+ayNWJ21yjhnv8uhv/PsGR/JbYibEQRSspatXkjpsh20okwDNieQZucJLBZsh7oYP
ivgzX91wt9lhZiRPf8UyvnCskeoJnXWAUDGRx2y4b01i5qf+dqCEjKCHD17jLf4l/tZTCj3HsrVA
oMk4z1hwJszlSE/vBKViBJxK/dPrNjtNz/MV6jhp+chEaTk3FvhnFtKs+jTyfca3Zlcr8x0CapRd
Hkly4QFTESmspqScRjruIVs2iQav5sMrXGUsKFT2itXoWpzHvdgedQVH4EBNe5GYfkv8qon2kJ2B
kp4jO1/hCSjPCTaCCRk/AqMPjZrUI22gc9gumK2pfcIK9dH+E2/KV9Jdf2nMrB8w8r8rv2+gwq6S
Gutw3xDvmuBv5QptPMEqeA2gj6dMwdRx3pG0ffUJLU72817YGyoeqddZr39PN9QbJQkPiLXmV/7X
YdBLKFY5u8LjSOhMSGmZGN7sROTQNbRTMl48KdZfEVxm2viWaS+EGSxrcE5t8BwgwMpO/mFasyTK
AvN/+rh9UfOaSJNrtPIbFL1NSNBXdMru4T20AZkw8QpXYZVDZ1iFtxej6MIalXwb7wrM4odbnECy
q3/LH/FtqqZdZA46lOAGSUrX/Orf8bUjTeyconiCtnDyrFCnjiCKIi7zxqRPvSeYPvhCHEDOeHKL
UYMHBA4H5xyRpWfAJb74p2CXE+qU1hQfVCccz01qB0DSr5gIvFSkiDPLNqFM7LJNLC5+6+Oe78jx
Kia7NSQHjQpxgweBRToEqcKBzEN43eJ2tc+sMYvT2Y6QKa/QckrTEjfsbkCKUYGdeH8z6UKiGUy4
zFj2RvIAe01aXPp63LXVAQfcwB4pRFeKYyKqMlquOWRZEmBkBtAG3ByCFkGS5KHkUAf4VIIQ02DZ
vq/IRuJPaJx4MBiod1A7kMZx4ztu+DG9WBMxkJ4VX2FsMvxKoNYQciVT2XesCfH7qJTD7GMbbl6f
fXPao2o06fR5MFh83eYcAFuKBbKVPqWoIWmnwYJ9F6BrIQuXbv6yPvZP2SlGeQFES8l7Iu75+FEz
kx+LUnTUJILAxvGWH7MNiu2OYnRE4BQM1ipDg1ii9y5DwfNsUGFqbEpPCN9mAFmZxqLCBmGApzhO
MvQYdD14tmDXb6f3kBwuYq/QqExXkTE6pavohB3R0ZNCty8l2Dm8G6PVBO5aVsZKcsQEae9/vLFN
JY3fi7jVMDhP01uI/V5c5ZdggzTAKs5eNbwEZxzUWbn9KrjkZlKHp+gwV/pSqGbH4jHvcQrTHeJJ
SKVAtbD1WLmUkRK/D4YnA3EEJhHuEJERmpyJEr2g7FlB7a8yiXvey6DXRXVUwxVz2qnMcbpJzmM5
5SC+cvuosXxuCdycVXYPqtyMNSIRmgijA68HiEu6nMcNZa+HdxWa5M9h3TqmBiNMeZfAkww2H9Rd
7gPiDcZ3wdE7DK/p3jOSO5lpx+EeD+E2ZEykB7InXOtMHrrlfuIX7a/61/TkEj9Rpzfs9je0aI/X
qbCV0mPwSiV8Up8RPZ9ipShqs/6dEkZLTvkp50BHTAalMDznW7ANCDj8EXJMGRQjA/ZNF9P4vKas
6dFlieSjK7cEmqS7RyKtFmokyhSqOTbz1qfYyaQAxYZ3mHaMuQYPtlm0uI+h1Sd3t28KGcLi2Tf4
xD5Do3iT73nDhTcIGSi0vyQq6AG27X0zM8c7am1S6YgXwjae/oFN3Ie76JbxnoMBAbFPOSE2NspE
UM3UhDJQAXRS2fGcULeYbo9l+qCabZIbvAg4qaGjhWL9yuLxBnauQHjY4ZIBa7bPMuInnXADryjE
a//KYaSi5r5kl2A/bkMzEQeWSQ8gRUTgUAPcQiWp2GXKvhZ3c4JMqVxwTszpmeIKwNMiHEdYy1ju
aboaUXyhZYFO+WLH7N2xHpGTMzOKXr/Kcdfy7qnqqdEhV0OggBgSESQ31twprzkfz5kaXGIFA9Et
l3BlIykHOD3zaOV039cTm33kFNYYgbFAABqPaU3ixG5Aq5K15Gb/gmto/6U/qMw1dRsHQltnZP0N
dexu1qppui3zmWK7vs+Ihgaer7xLFSBGUva0Bsu8RatyQqsngPQVUQ5C4ii5X4z8wSpwuNGai8/n
unJ8h43pGlY39zaGb/exXwoa+eDA2Bvi7ig4FUKvRcaNR0P0USGRdPwMjI4/mcCWgUdEYfw55J75
GCvDZ7jNKmfd9iGIukMAjDGU6bIYCysfDZbgFh2qgcK3HFdoxwXDbSxodruWCF0YaC6sKQiwGTx6
/YNxYSJNHsg29x45nsfxaUnW9S/38793U5MFdCuDW5va/zjv/AHsbaVL1a4etTLFvPdMurJnkGuJ
tG3YeZffoPr/Dkv5LNylDFMxdQXDxL+nLUf5dtPlysLdDq5koa5x7ZBtd3JfGvPQx/3K8h6T46KG
iJusXe4OGu34l4Gtooipxd+gNRdhGhY+DiqQtiUu8o8vXOvS/rm6rJQpUqq3Cqo3FsakBQtd8IQJ
3PGDl/Ti1GdvdA6DwHRelNI3of15QrbEycNu5SAsnMRigA4vwiILDZlAhmb1mrl9kkgduGxr3Oog
7ENja0dv1PKCGoUHJOym6P39JQWm8oTrmTd79wQfITmVDJqucX96CaIIRhMiQ64LHEkNIWNK3ljZ
O/xR65eJ/A+V4t93Q2CIf9wNvdxIvXvF3QB0Idz1Je+OQLuofp5YkDsIyokimqEvedVevzj5pOLF
b0eEvmKqkxiz+2TXeaJbqwF37wM0AZjqRAlM5c/fylr15ydnq1CfbOO/lIanpjXPbm+LJ/ey7aP/
j7pp/DHJqou7cJPpmM7w/f2X9aL9d5rODbL5L2QKpjrmt+UiV6193T7w9LOW2huxrY/ZlrPpnOyM
0DgnD0wNRpKKesc5ngps0XuPdNugf2765/H26Z17Q/Pi9WTf3mTKzZU5k7HuVVliuJb/5tTzAwFF
XGuPcRh/szA0+/thVs1tr2+sVoFeAYsHJdWrIGKlyBaRJoyYp2IE7S3EUJWtT/XGbF4mHNibAcut
Dv69T2ummHd9f9FURcNOjtcNmtq3pbWVbydzd6vU6UwpGsity5yianIfBRNB5quKJS8XDgZd6OVB
ERCSV5hvIg5ZsHOX1xEGEXrnEJqI2T5GBjvdxekCvs/zzRq+FJNtwpgxuDqv97XkLDEsR2nWTAQT
SNmwcrv1klqVEQoBo1KbLntVGtjE5LmHO9ik8ko3IwRfzVjHYDdvSE2MYxHXTqQ8ZtnpRBwDq4cT
d2CUYvs3X7FmAdKC9ClfnWYAeMvkQ6idt+zU0D/Yz3AKwVxoMpIgnygM/hQMOoKJMf9yuQp4l4RN
JI+h8sM51tmI1hpncbVDHK5tFA0urtkunidrf9EFXeDjRTKeitkOJtNPIiJ5bNsB+iFB+pWDPsLv
Q3+F1jLr9wStEiv69uqofJ9483T602bZ9+c1XFzOqxO/ceqeIMy610Gyn6B8QZIheJowMtEkTDE6
CPsK5tdJH5qtqJCS09KNps1ou1hT1H2OGzw18jF+QVySscVWwbm5WESkbZAPYf23H1WI1ufGMEpI
HCLPciPXTVYvrju8ox7F2oJUKTc95R0s5uRe9B9ZovlT9sjP+7z0xscg2cELZ/NsfSfbxgMOBG4B
DHRuwPQRI/AQvGD9VU5xkihJE925JyjZbJEMCd3H+mV2EZ+wCSF7QoB9J8F6Brv7U52LnzBGJ9WM
IBL8Mmf68Z1TcfQTp6eh2Oa3d+5SSbYqPx7K1Iah5MCFRDWO2hQtLOIfpLXXHPAIMgH81+bCoI9t
EtI7Egb3ufiN+qP8d+Kjybh99uSeZuqCaPX3BtAoh+u2sgx5+mBGY1C7PB5D8vnkdxKx3CrBPAII
LwHxA3Pjrf/ljdfE+f39jWfSBC9P0y0DQ8m/P/76lLYPdWPKU6YDlMSbHDolnFxe3f3o/HQ3mxDn
jObm7/sNjNHkTHcC8l8v5DWq50sY20G5GW66FMUV41+n10aWRSP+IOq2HleLzYLBybRm5YG1shsg
cYSE/7739YdL2Bdn82kXmNFt6+9ICY1bhGRu+7rlGehOB/nt4gQS4vmwx34H3Emg8pGXHAd0eOjv
zfvO4+fUqDFRo6DOQckY27a7mmz97cfRYKh9DK90068mAWbw6coElkqgHHJgbXBsZLSrh1uhPUL7
vfUlv6d73Yc933kfQJqo1BSK6Q11oj8vQzTiQ0JY/UaLSBfTHe21fTX10CDFOrJzi1dr0SNrFDYb
cbZL1z9O2B66d9jfvcAmvbKdIfvHOGTQ09gX7pwojN/fKwGpYXqUQoAjFMZbjQ/955q2leyOgeZf
M1lBACsH9+weW7R/8LIxxsG3zzmN7l43oP/Gc8B0wSt3JMIL6o0eDZvQ/uxiRnROduUPXydhYr2V
LwQtde4h4mWnm7s7JslC2xGQUQh7in6VMfqye33Abod3ie81aI7+el5chebL+fysp6u9C7QXHRK8
ZB4Ov01N0RFGuPbeIzW3ke5goeE9Kh9iNWkeKKHOhQUnCVhbS6bd5Fior8pUGtT5ycSkbcPPAQlF
XvFcPIab2rOGyhsn7p33oJdRSp4zQ6RkGLdC5L7w1b9SPEhfMT6Qk1C60EEN2Sku89sU8vbOOeRM
eUghv8JhX6LTEiDAAYs3y189ikt0M/3n+N8vkGL8VOEwtVb5SzGpxr+9QNa+5n17Qqtms2Rjm70L
y9ec6tPFbiddwiZ9KQrGNPj1uEWRp94pHA7htTceCnphpVhMNgFaXSElgS6POX9YMIkrOBQD4HsR
rif2JEGUFeYAMRMyJMTnfIR7iX90R1K/IZ1ogIvDYMsAXyhQ55w1QoDbX48hG0TjKYKUhCd6JPZE
5mS4z09AsnKk4vCyQn3HHMXpC9bUdDxMGYUOo6i/WOz4VyjcADAY+B/cd44HgqKd3yg4PzUYPVNW
DdWgQlTsb/ev6112J11v5Gm53iwMZzeViv2wipp3bd4iuW+BGFaLJl69y2TK922m8/0zQ7HRne+6
1i8QMlbrfz/Tn3bkP6/oW/loqY1sXA6wlfE2JrIazgBxPvhT/LL3/tTF/fkx32ot83F4PLdXPkZM
+ghXUUaty9c7TH9rGBRBp/q+x5usTlvFXFrp6d9usdyupH2ns8dbQ8RkN2qbaT1/jkjrM0MJV0Xi
rUZEhJXOv++j9sUw+f7BFp9r2/x08Xj/PlzOlvaotjLPtrWhbnhPCCSKg/cBbJ/FaYLmsolxdMAy
oEyw4EGUpY0Jd4YZDIEY9ZwrkV41vXoQrlHNMSMZnBRy7av8muyBrwaHYt+F8scp1mJY7FLa5das
l2BSOIWQtMvqgflqNb6GKIoR7tr02OEq77w+DJ4TVXfu0IutoBT63S2Q+D5U1yp0Jgrv6fWjBG19
xYGUhFReXCUg2AI91MOB6+yo2/SSY2B3QLubA1LcmN5flueZfvZtppdvALKR+XR6DSWFtRrYfHGw
lY3TTp7kOj8ZrZazrs8Tv4MdjbfDp15s8QIlJBcv1slZdywktUz9wVPzFkkyyXmKq6FDrKKtFrRX
j6hC+E9PjAQkV7Z8TDkIJj3GNTdueJnVEwmfTAKh8seHdYipmQ+XpDSdGoivzUvTvaJqpkY7Cg9x
Ajy2U4k0lMIiei+XPrCrPMGI9nb34MLmw5Bn5dV6KH3IqNpXyZ1kvWqyrfI7R03l3qnMG4y03i6n
7NhgzZceS//KW3PqS21hnn2uSmcvOp18ssgmjPuO7x0ql+I0Kl+u4D6ArIpzwOUHTgGNfKooQrdZ
FubH5QbV2q9KlwRB+enBe67IzY42kTS1w10bPZrAQHW5o/sN1TnK5rPqobuG59LGtu7d1FTv3ja7
VBPpnCbqd2A2wUTBeaDnEqT3UNcJxle9lwNZm/3dkmAOYOZzXC/hhMmv+mj7tkUD6TwZQeOd/Ind
d4zeDgcTlHmo5JnVkTqCSDGg+n7qzmaN8yzfpCwXhwebaz3bAHkT9+iVMSHWTJLnD3BA4mQBog9+
y+R72p1ieNUWHsg7KGKytxlpGIJWSQllpfJRqap78kiEO9uKpgvMD3HTnlJjmuAvfCLlZUrvAQgF
3aW3ZFKF7HRU8v9nKyLgeCX+/T6rP3WHlqrosObFX9Y3ctL+Yd7v7eUs08w/3DwIsKUJXpHEjZxR
liUkRrkJwuZfEKivA/Q/m8gfn/qtQK5v5eV20o7ylHYUfS4GgJyOcdgJHx9Wsoss7t/f8weutyb/
+T3Fkf8HwHK/Wwrowtcn3n04ZP6JNPHW04JTbHNkC58szStG2VwYF6je4k1D64kaSvGTz39fypcy
5l9fXmztf1xKpdzt7cPgUl6WwFqIQuLRgOYTSAA+MWrqf3/cr9/8Gx/W3m32l+eVJ0wBsywwtrn6
y+IQB69PJwyzNb7BoGN4xIF+Y7f47w9XfqoE/rzt304L+3DbVIc7Hy5Miw74tlHK+NMTLe04+gUi
IvfmhzPRMmD80upZNhkwf9/Y9v8Tdl7NjarZGv5FVJElbskoR1vWDWU5CBAiI8KvPw99bma6ds2u
fTE13W5bhi+s9a43DGr80NtwPFd2+9tZk9Oi6tW/c2/yEIJZyJsuAtdl9GAGDBVZ7Icvc/QZIL7B
jqNCNZmIlXh+6Ltw1SwP7qVxryXAEjY8LuxhB0T6FvwE3BwupiwnSDE5I6X5vkDrDcbDuJr/CP00
zrSZG1rpDzgqFhv8eMaX5WVRk8HXtlYbrFrmRABzBVhnRm1v8+NAPEVF6Ssyy+7gRrfmfJKAuRiZ
4H5Ge//L6NRc4w9q7h2ztJ3fX0rt6bvvJ4H/pOe1l5P3+/9+gf9U0BhgtLLOboV3+tf7q2M5E+95
Np4xFm95opCJfAhsj13yLwio9E8AnzE3Zsac6AOOo790I4rwUmtNeo7nDvKg9M7tmV+/aNbXT3wM
H/9Sp/3TT5NEjUycGWELyDf/OoDauIv1WVjJyLJ0huq7K1NXW/yKPuUL8UX/+xn+Q1aJ8l8/7K+z
Zx4b+Wx254fJg5Wc2myiGJIMitkKIsxkhS+9/DmqqKc1CpfNcJ0/PHRWPUKYxFKP0WhVn624JPqx
pi+6JG/Z57OYvOVfqinCYzpH0fpVu0TMCv1peG3Gh8NlJgQhfC+YpB+z7F9+oX8CW/7rF/rrBOu1
sjfGtJbPHa6b8IrInMA28GBctC8Bk9AOlzSbqPL54Ohvj8WMMeFJGPiNYIE9XXpPJIAYzlwShNUk
sVEUELb2L+vpH/j4PHR6Dw15LkKAP6qK/zhlw3k+akbPQ6eCy7a4+hnQ1fU3iRF9abfNQj1yws+/
IixbQNlJeMfZ3JPwi9uqm3+9Zv+pXP+vT/PX0aQ1SHXjO09sLlKTxjcdSwMqFguf/j9RbpVOY5+c
IUb/77UnTWvrr8vmv37wX1O6aP6KEz3LpscgW/fnEiBV/Xgt7qd5Y3YhIvbiZ/b6t2c/XSn/44f+
vZfbRpWavipJbQlSkJjYjZ82kIDsUXVJHWERT2imBDvg9bp8XiQiiInj1bcv3ew1c7CV0TFw/P3f
T+KfJgj/+ST+pmFLcphKvcyCoO4SQNuDmWiOKx3oxZfem+BFFQyBsAriz8JNYfcBM13DQN2pxTqv
beK1iUOMKmsGY5tZ06W8EUj6vz/iP1UGkMRnMqJMbM3F+V9nYPqY1dk4aNIZlk8cW2HuAZTpuw7W
+1X9SkYTBcJW6K2CQBRAdWZSq+H9Xz7D9DP+fnf/+Rn+Kgijpn62Ws5nuMfWHLM9f1Zj/gATj0BX
rDL/rUD4p/X5nz/ur4N4lo+d0s/4cRwiz0Vbm4ns9BES+nFRQyGBOqF7aR/8yy/5D5cNE0lRn1EU
Yh//9wT0XipS34aiRI4JmdC+qm7AIi7d3ZtL1ljaWfNvvyYDl3/aFP/5M/+CIISqeGiDnMvnONtJ
BqFJZnNSXi5EfBC2Y/1yx2SjHF+VXcxxDVevMs8CflfiYUDS3mg8HlhHKF8xJjTE5dIdEo0hw8CC
0ToQHTl5J+he+d5Z7RvcAkzI7Ue8qDv/6SetFQGbLolsKUNHCrgdxh+W0fBOXwVxJHGSKRdXqOzq
W0Bp//k4PLhuflD61td0p9kkgxLk2ApwU3Ajh600TJpycQ9x6rmZv2nvjGyGjgK6ucCjJclU+jO3
hITkaNfZgcZcw7hnScisbD/1Cw10RK4QObJkimg4CNMrCq5UEx378BTF6mVbyrFyfSEgYyicgeVn
kKlGv8VoLlsmhiccG/02IlIYrOj+NEe4NHMvPbWxxQj5QT7JMz0KvYsPjFROGovmqx7sQlxGL77j
vlQ9JV6mIb4dzZQrb4A7np45LDbhYYvvGqQVB7ThgefU8aHZIbZ2TIr7LwN3IDAj3BDxxVE3JAjQ
SswZLVSEbe5L3IbubvlG5ggRX+xbqyytJja769iaLzyKCR1fcyEz1Kfus+frF4Okzzue0cgfEDzU
luAr0CPogZzqQiTA3NSZrYId9OiLIPAPv/i3kHItVzQssjPBLDjfMnCbWGEjCoHNTLU0LagPzF1w
iVqPJc5DsMJCD+2XQY7sWuPtLlJGZY70bhTOzNGBjDemxO9OtBd8XIz8eVm5HSO78cXIzxSSaZFI
L9rYr+CX5rceWB+c5AO73YhoXzDH8+u+SvUgM3zWXAOpeJWyh+Hgnhv1nD4Y9W3ih9kKsmuEH2O5
0Lu1qLhaepoP+1T6Kue7Z7x/dCslXaUEZcT2rF0mGGOOjBxlTx4tA41Fs4qgCA8QNJrQbNOgjgCK
RRYeeZK9rRES9cG/kYf9fQQ+imdmTODD78BQn4FEuRnbRQ4D8VMnjFddSIJdCWdldNVo3ekfBSBC
ZGOTGQpEjR7SzJqzDh72DLIHvtu7fhW1Dvu1yrdd7ebDWVyXnZN+PRB5AfiDGAB6LMvUTL7rzH5w
iT+xFdaXteRn43s9tw2W+YDPljXADUr/qOZaXPnBxSwFZ40WuS20/nqKSDBMlHRI9GrnngR1vhMY
7oFIdIb9ArMHDJr+D1lK5K98DgQCBjmNi+C/3W/s/wjxAtIJ7/LMl4xo8fH84/WjmdAYhW/k7j/z
gxaEDhegizk6sy9it9LVn2jIkTZojzkZw/vC7ixUfpMyC6+siJZD2TLAJYplD8EcLsS1Y5zuV/br
C6ctLFVd3ZrYOpUEFcNlGIx98wId8/GCv/OJJMPX8gfKJyY78MZ+fpAgCLRjGATwC0HGySx1XdkX
XBrIIQUWx0H0S/wGAbcPHBswcugZsYf8AFkzlc9sM1qnftUHMj4Ek2l7coQTdMjeD3cTLH0C55c9
kgDz/00y595asRFDcuSZkf1D+tHk7Hg6Xcm2OKneVQcPBsFxsw/SW6rQFEdncnFloM13DWgV3+Np
TIuzaoCwbr7IhO3NcE+Ycf6E/vzo7Q6HEybV23BB5qp5pcBREUpa2hEtFdjid8VjfbxFJ5KmDXQy
zerKzArSqHPA6he34nhlAv5j3oHBd4D97gdir4CPNpsMqeYk2pnwE5YXGz3O5G7W2CVGZCw6mDJX
9yT5AZzNu2lGIg1pMmPKTG6a1jtUeVDBcXS576JDHZDeZKo8SHWH9yw8W4IrJr9alweWn8GaaoiB
asaoQRPhm07v6rUkizIYscwmNtafDDzj8+FgSE7C0Ive9YgVcsk/5Xxbd0Rb3F6Vh5Cog8trGjdF
sG+TcTYyo9ya5ahOItTk6fGxgGVUfUD5PeSHdDe7k5agQeIK1PpB833Rnx5rX/c6VCQQ/GBwpLyf
WcQhZM7U1SuoEIQ6HESQozaqJZLhQhiRTPM7LUwEPLoNq1b64moB30Tyh9CA8V4/XayuUQYcfRXu
arXPlh27JUK7+s0wU+gI39PgBk2XOXKgW+kXvwcPYcU78EZ3xOIkORmTgZsZLkpsNDH5NcO3mxhb
nLmv2o6V9ZprixcYO8XpWq1YZ6zDLZOXmWlPi12r7AiY98Drp77hIWmeNAk1T6hlMwbuNmdk+IEr
+GTFOZop/uxqD67sVqvrkgwPS2unvYcnzB/nZmavuYcBajdhEvgq3LJjfcbk2i9AJ0oBPrdwKU0V
7ed08gO+8y+ndI/eHb+6kHG9oK1y3/+1NtnmU7RhCYTOHqBhncI0RJ+EcdZqD99p/MHj6nvw3kaX
i+mNG45UFhRF7FNc5Kslth9aha204wbXnrdg3Pnn8WTmXFrXZO7nG8PMDzfVylBGmC8EvFBLeJqr
eMDDXXdS5Ca70BFOWCOGmS/Ix/vWOi66EywG27fx1ZN4IJ0ZOt8LHEbsZHksrA4rw/2b4K9RF1O/
UQhP16p20VNTdCSMLTGhmrJKbM2UjgNDNvRav+AIR1I4cBZcR7vHZjrvUriZ7CsIzvDYL677XJzK
cwq/mzMsSfDgx2Ede33WYf0Lj5WvnVv1cs6v7nzrTgNGg/MaA3be9cyUWquS7Wv3CetlM7nfBGDx
PKbABXNjH1XmJQ3kAUwHjzLmX8GaVTpYwhba9Mklnfm15Ktnk2ctaRbopOA9EvywE1Eqhf5PGAQB
A28M6jlv8WaeHH+CXfKOvzfpB8Gt1IlyIp6ICkygtxStTgyoPthOmMRJiz8/C8839ku/oimrGbqJ
QZ36vB7ZS75jeprD4CQv63F3oflwJSL2tp7Fjqv0k48/WPaFuoZtMV16pMKe5pPMU6QswWnFwQMS
l68fSqpjuX0g9C/We8Pecxqvy0NFBDePdi2xayJr3UA7RIgXvNWLyU37m47wJvrN5B64339PzxJr
cG3AhHvkqEP0yi0xO7X1JlPtEto99B6PGegZSjhQ7VQyWXfyYLZHHyX2uNvjtgUpfXQ+hd/FvGam
DevWHCaPwe9vxUT+Ml1pM2lyBZrqJ6Yk03JJ5EnzOrkvEt2ytOvFco/VnujBwxtXE2lpstTmqLh2
3mnyE1AFsgeLd61FXYeeDviA2Hdbu+FYjXn0lJOGU3O32JMuw75Yw7aKOXD1PevMLb0TnIdTRMCB
er7J1jX/xH6w4jdXvXT1+npTTLKy4TPj8it8z76FzMWH0uPhQq2F+cN4D+YzPhyT+zwFARhglVqQ
/Kkdr9ftw99Sc5/4FIfYvxOFxfm1DD9tohq48BR3za14YTGLOFcYMGcdvTHvxh5Xq7uPKR+R5bib
y3wlmIRXh1gQaW3Qw3CwpvnYgga64lSGlmhdVM0Ujn/ODONCBIl1euxhW92iCXsljJE2+8pvmNrZ
8U5GFGv7NNnw4jQNA2TNmQH9xJTCxRq1CqsWlzJowNFRTnia/XK6mSgpcCFxubcgkEAKpW3abpsA
/z+0G+nuehGWS0zqcn/ZLQAP4KOE3nViS95OApciFDdc/s6INnggHNzr8lMwuZsQqe0hWryTOvNq
eLGio+OCXbJ/sOY+0XbnZMBPMQN0ohzG29tVXVyWzccSRsQfw54Ez8/V5HyqbS/l21X/xVlU5Kf/
8dCnjpkIJ9PhnLq3YUM7z6w/DKb8kHEjnD18xDE2w8fWp/qbUhwylJFcbTcEmBd72M+tJWewhSX/
Wj1vCUykS6ES1GHxkHMzlTb49eNnmBNNYD6nk5Us+9gC8cNoX/eqiXHHyl7cykXdc6HVZhhTbV6n
MKkSZMOBcZu/6R6Mvdi/SifJHCinLooNGGLn1GAnHoiFsgju9QH2QfT5Lgc/oX1i7Zrqgrqa1Osq
uL6OsTO7cX+1UO8yO6fyQCKTxNyEOdziKLYJUCMBwEshFm3dqzpnYWyzGWFq5WG0ORkJ31iziAZL
wc6Rc61WvHLxmvOO7C03KbVWuwYxnP/xsCbTx27XqpNklqLibEx0m4G3fmMmGkSl02RmDr+CRwCA
clEgI3IhW9vUPVXFovfjfYBoe9rr9wNVQKBP8ex/DAVdxT4dmvfD5J7i2lPNxsxxx2pkp9MB9j7f
wD5xi1HiMUh4wf94YvR3dw4/TxxWrdmBhU3w6JqwBK5fiMrrKYJqG4wh9WaW+9iPaBhq2tCsuPXX
Ird0b5UackHyUJaDznolI5G5Lo7u+DbEgGNW93IO+Btwb/Yn/jTe5/im8kL4zzlhjg8hkg1iXllz
sjf8UbvzBFEdk1EXucrczYoFT2V9ET2GTHfKX/Xj/sNOKKed0FGz01rcANoxnu5UarTnxAydCJ1T
HAZyUkyrMp+inrC6d2zy6XbubuXnrPxDP7O8yZH/gBD8z8Llc1wnGZbqMSm2r9tpF8Hfx1jafFfN
mHg8fbXjKd2d2Gm9G1kVl8v9c1LUxwfshlAXJaTonYolZ0NAMYyzrXIMifcjJQs2zdw8ICGnQCV3
SFTMr9kZL8vdsP0hVMQkmgZHBHWxnjKywvOaugQNAbKtC/XeZX1VQtOl8pzNpjwi9+c+/XojboIc
P0QCOEsulBlANIW6iUgJlQ6XffjDOX0KmKizS0/3lnQmP4yJXdA/DofX8u5UN+IMKJhHDC0WXNU8
Ohqf6UYZFvCA1iqlcX7WPwTRAcavKR41c34b16kP3kwMeS3bXbgl1ImS1ARapOx1XwcKQedOUtle
cSpTls3q83FCilDZefCR9Mh+0s/Rkn7jpzs3P/JV9GRaGRpgpsmh2Dy/Vbd8WqvYODcwD6oxwN4b
B33BVYatqh60CmW28XSqYjdn2OCCe/DlG+y0F5Vuy6sXGtCn+WmgBTcXxR0Par5gKnKsjNGdqb7M
Tc1gKyWxlyCBfJPO8Qb/rRVr1MwIGNtYFAisU2f4NuiAl0pNaIGE4yg6N81VSviz9OysPLos+5zq
dreFi5QecCSpyfmEUGeemz0go2iGyw3XN0Q0ExCgtL0XTwdSE3QAQPtHcEfLPt+YSb3S1l7XOhJC
U+NbDfKZ04V+B2uwYBJHTzSD8aC833M37qz7qsrfSJzYVUu9ITi4wwQG2Nkg2CSILaN0X+RgzeGv
THiLRN5Ft0MqReSBOavMDRLk+DQ3x8+JrLt1cOSXaA5TEj8x23jZ0kCdOEuncWGJdeWNrbn+eXD1
0OW5W0JblpftGicAbOf9B5+FjM8dF+uecxRWCipi9neze5hJGUCLu5vfKUJ+bASY6O3rhXZkG9Dm
TAPcSR6R2FSkfKoRUIJfY4Z9gOJ3qKsijgdcX8J4V7S7OYNBqyBwhgiq9wqEjp/xc8imSMoc0iVb
jk8zxWHBafB/EF9O/vM00eFUtKpEHTsJCY4ZGSDya/2n0SDLqTd/MDftOWJozKf4w4C9mXsl1LYX
cAqfpzwXc1Kk8KN5N97BNc6YAwWvgPZao7tiOTL6MgGqXjwpyPEvinRapcTSD8i/+V9VDoQlUNgW
svJkJEvDRYIL39A7USTrHzxTyGSocaAWUStSViRL7oANhhKCM322G7k4U/gSng8PW5E5Dwnw4UaB
aMcXn3tT43T7CKaMQ1z30y1uGkQBrKHgUReU1lb/xIZ3K/mc71dM+nAFNm53dVkhqmi3PbY+wluM
NEScmRRQ2lfntcyLO18AHj3X7ZaEmhzG7OV+MjbZlrtJkyydSg/2Kx9WDfRttikhrqd2uee2Ur7G
7xdBZw8nQXvN7PijscEhANZ6EicIJYVqL++S15K+Jg2hrhAvuO2Jx+WWvudTjyx+8p6684jJ1y2O
FiBu2VZOA4UsjMhXIBLdF8WxxYqLq5pwa9iB9CzogJnniqec+NzhfcZJ86EsZ5rH96mw7LfSU74f
CS+jFu/eoOkyN5ojVu9nbv6TbeuDTmN+6T7V8Qy+JWsn6FgyVRQkYOFQFy5cphLejGZD5MU8VQZx
xHHl+3U3C575GBDtUq6ZHj4+o5cVqT8KrdBniDnzw1NHr8SfYddhpbCkS0zGTbjoTV13ovsn45ph
Q9Hzmm6Z4cwzLQQ7IiErdGOvoK/18gNYt/wzfPQ3jt5BCJQWdGSpoFqwaa4yMu87vJGkL3FAMVBg
HEKN4HK5lb3XHXKiBnZN6Qzpkvnr/aeW3R6QgML/q1OpPGM01Dsgxcey0+wUvIuo+NziUT+Mab2/
frrHUiBTY3FPg0Kxq9rOUXqv5uK1nON4D9DAeZNGXqPB7rKNuT/mFNfJQRLWjwzPjmo/tIcIfpDk
vuogTN9VujjIXWIE5BhbcU8ohtjBWtF+tFYzazF4KSQlzv37E4kneQvPhi6Z3+IVHyIo2kP/YCNw
tWfEP86YcOwJZq960M5QcIUYQraOEEKNuIGOz8/qserZRip915icX9C7XnNb5MhueIHNanj4yROC
If+s5Q/LnG6uuczpeiK9cSLlN9IEa3xpm7C+dcM1z3evfNsCSOakNI2MHUAjFBQbgvuA7twO1/vT
vhTzQFQHu2oMV0NdN4c2PWjO0NlqXrjR4HZ3Xlf2gT2fc78zsZUWJaBuGXov9SsP37tKMQc8Vl65
Iw4OcDGIp8EAglkCnvsJ88ajzGUXpJRtjXNHd1xDd9/oa5k+BC/sD1Blot5J7dVMnUCuyG4hGnOU
bBs0JvNdsRtF0xU58HZJ680Tv6RLQwPS+UD5OalLgzNzcTbCleVu00JWU/Lg8HQKiR1qj6R3FMxp
CNpo8IV2SEdIGT3jmkPNny8MhXHoXny52d1SxcOL9iN1HrGn/OLNrH1WhPLCSithlbXIwCpHFU0e
cmqLy2E8ZIj1C1sjzCG24VI+uH0/28pJ7u9Dsn1cXo/ds7ZyrDrU7zh4bovWJl0j4OzDMu2HEMse
jvYxPYUt8vCK2UthZvhNMSs5M6KNJkt5QMZh36xAcmbFx/BrHHMnXefQ44CTduKmA3+mTOZMbfEN
uyMsjqys51ti0GMbHNzfpRX+9sGTdAww3DmJHQwqmGfdBuYEHbFSHtkEQrUI189P0Su8F1n0eB+F
C7x0NsTUyPvZpcI85TP5GJfYwuEGp7f4J9npUTPMCN+5wamC6AucE17p4enTS6Bd+JEKj45BWOCB
sNTF5ew8NF5iy2Qv/DaR02LoiJgBGN4AmX1uOgA5zZlcdSKruUCm5WBtz5keoFXo4oW+vwM/E+QW
vY5FaCrEzsaWytL4jN906HkeIG3nZAqFhB0xmAvNO2IplIbs1poAEkqVaZzFXyA34A4xMHvBGv1M
oDLd0V32y2vJ1Etf8KlHxMt+dBne1EPntL2V8svzIla1ZhonCAqhoxC9geD7et/PbvE1W0Z8XMIe
6Xfs8QPwosWEwNWuL/+5oAClfNsYywFC5lWxE21C8w/QT4YfgK36F0SycDWAK5+UHcIdEDpxNW8m
LgejlEG3wm9lCZb61UKurK0Wbi0wG+chPAIIdLOghJz+NuVu8pA4xjk/dnA92jWugDxawKMFJ8/8
h4N+N3AEYf3mKti2gFu+LCa94d0tTtSo6ZL+sX8XA+0KAfC+VnxBsea6W2G8xAPmOtUtESt9AFNC
Alw6166nsqMNFXVE7WCoL8okEj/4y+aBPoNr9g5u4eEvl/8+P6dsFUwHh5nzWOh2rTKJ5K7sfh66
pfmAd7yY+cTCZWSgu+HH7N04INbJvRkkJK6I/sTp91ioyjHBEOODW3BJSfBwohMyQn0//+UVATgC
+qSYPh1EFhaj17tFqGChkLOpV64EspjuBFQxm+fDG3RbuaS713agEcEL+2GBKFOC0OMVcwJXrQyd
hQC8mrSm+JG47YYJJpco0VUr5etxGFJ7BE2fobxHYkUVQsT5sANfHJwCNjWtDYTnZ7JLXSW04tmq
AbvnpEb73uEEI7cf3J+hG73lP/qey1Fb1evXzWhcVqYcqNuBc2bKe2C3FW/9/hlo8LjzZUMCB62W
xOqhXU1cqnuZtyVD81238oqmzKB8nSIRYSxUhT8YVoKvsa28t1inUpQwtmQczI/uTEYNDPEEWqtl
wVT0Q0RH9pG6wwagUO7sbnO/dtpuUExwoNkhzj4pUxk61Jzxe8ktPupzL0IdKS8NI+afOxYBdNaI
ah4TzZolllyoOGqPn6T49ebJBNGlS1+ogsmUmiAKqHaK1VH5qFahrtA1SiPhRqYk3DCkVOlH6DNK
24iWScD0tLfqM6bJeoeFQ38y7g6bamb2YM07PlQ8kc0bOFoO1PXZSsS+Rvbpim/3mFipYgsIXM6d
cq8v1Jn12KS2fCK4B6KnETQ7AkVjBrAPzKlBNJZPJmJrnEbWKL/lXTX5r6TDEhVXZAkyHo/FUt/e
1/Rex4R5COBafIZGno52DUBnzba8TelNJDBIuzsDQi8rBQG7vla0Gzp5MlytS6bX+A54RckoqaUa
C6Yi4bPgsqSLsl+LhOaLhjOhQm7X+htADzkrSu1EHrcT4avNx8uuN6XXaVZDqjv9rp96yZXJNKxn
ed+DJY5Wf+mWIrcuok1Gb4rV7BoKgyDhcQNWTteqYWG7hIfDPEDQjA3kd8W5yjpNp+aHBvoI+kyn
H/mDV9+IM8/s17I9M5h+/UqZozk9UqNviBOSr2dU/NpXWtv9e4Eic9ssKRvBCvfxg2beScUvFT3U
btyIOwgKKw6T++a5fLwNdAFrzWWnVkSKHu/rJnalwlEY39PybYbMHZdPHHcY2hMJVAAZN+8w/Qfe
J4JThhr6gbH7itqbAGXinEtMAPFw3LR0XIySGLGvMKhkKzLUr2cOmyHE5aItHHKMQL+t1wO9uslr
aracrpCRVMllPVVTW2oxW4C+6s2/efhbWgNOhx0RyoBNmS17sy95U0+mNYzlmtalPM2wY8ld3qub
vEsJjAbGtTb6hHluRRyJa55cs5XhxALHoWFA/Lltp/DB0it2YHKzcZfNzopsaQqD4pZtpf/Ik3iA
E0RloLARiveJ0gACRQmyZANJqxHDD6AAzZlRCHFzY6iQBZ1kPoRvrWA0iwDYKmczu+wXJW4nStDh
dzXDB4i5tmVcO4UwkRDAwW4xZUCRE+itUzQbEqM3osR4QfyosEp3Kzpf5FdjoJ/KxBON31qFNAmh
ZaP+0H6XBiGofboefbKwUdAZC6VxnsDEB4364JoKZnN5+K0TR9Qo0yL7jfnKgkEVqiqfvOvnWaPG
2orfks8epP7jCfDPl/Em5p1+SrFDKSN+Dq09e28mO8kvdhn1Q2LeqRmYow12uJOWjF8KAeAsYwvC
7n/su8QGiADyzvciC4YmFGaKcyealrpEDx3GcRDNBSyPFKo5ZIzhEQbo8vFcUoLIg6PyZ59Ul9kp
lUzxt+883AYVi0ot/1SncpRWqK/5627TnTXN45yh12OiCo4N22TY1D+8GOFT3z33Re2Ns0VYHCo1
yGovK+2CYHfnjhHkCybKAhhBkt86YZXACLkW1viGQk90pY+SgRBCCGe2ZAVKEwQhw8b5HSWA1ngt
H2t4aKSjFtb9/MRBF74QJA+VS9WvBJslLXCgQKeijFkUUxHgc9rkB1qVCq4R8zJYDoMzl7cwkc51
iWUU06RydFqDQbSJLjWHQaNZ4LSMhCnTCvpa37hMigyok2xEMCTcGhOSsU39u7UxHmkWTL8GUybQ
qV5gcvyaB3GykFOv2PY33Tb24QdFMKZ43Grwc16gG9JBoUAWGNtAJyrkVeehOyXyqNrRIjYgFIwf
Cr+RcMUaBJywCAlmqBDQFCuH9Pd+rruABhXQnpaiQOK0ujMxwGKIgRbrcnpUtddtOG6tqcC3ZOyU
V/wKfCS2AjVbVm61iAJVyXDtrhe5sRkDVud4C9n0o0M3Ohb/T7vWbWbp7HkJH1LmkZ+v9wh/4y+y
UAeYWYUfCR/iLjoaN0k2yz1xUxESBqZnl+br+XanJuQ0woN0yRNrV1+cXPOAfo7znjvRurWcyyNa
XhPNq7So4BM/Lw9isbGYW1FfIJQq3yOM49RA0tdht24AqWDOuvVGWUYon3DDWWqunnk8tvDMdY8s
GM8W8eHhCLUc4WLxHTsH838cJstfYIUTrJylvo7W4V5ZxQxc1gAEzWRdjTWSq7/haIq8eDkCXPEm
yNGTJ6fMY8+IX2YJBMaypJ+FmESKlt/w3PZFggElkOp4mGtWKPgQmgTjRCXPLc6p0Z3743M9Cyk3
NW50MBHADpgHx1npKaHd5lZ3jb6wppb8+a4RLaV45/jq3zNhOUU8es0xOTXdsm5WuBtoqkWjrdTW
PHFGdD37HC5dIL7dqdAcZGEUnERQQpDC5q3lLUTOrHYkbL0wlTncuRDpaPYqGZQZddvrBupLIPY2
dLL9bEfqBixELPaMNVhW5vBt+DKRmeI6FSz5gqpp8Tq9bsnoj0wKUzHQo0OLT1tkspLnz89S8HXe
OL9b5ZRzSsqJL/j4yXy6G8jlDcZb2GI/4Vdil4eDYMsw7UhoKNUoqFrqEuMBTInw6xLRVHFI23W2
bSJ3ePlx53d0Epx1KLQri8ERPO819CeFOTejo2XMJWMVJ2jfgfTLkEFsbT3o981Skc8PrEqPDaeW
FGRMcKg7xonyhsnnb7ngC8M3yVUP0rG3O6+6KZPTG+mRE1sSuAMWTwgdDgsu3L75ROtuE2coycxK
OKGkQwFHyIRijzn3/VTybmV6As0X5hwdC14B8vd1vpdW2qG+KlQQ2+xFgwVv613ucFeeWVVnx8xr
zLmwuOMCTOc89/r6cKdaZPpp/DImGTB9tFCIi8lXD3f5lj73EZce1YFkCeR5EKgCoxrkdcbcle8N
WRKHmxtv4tmvWXRcGeoPxi5zwYlny4du0h5CAkNhf8czki6KyT1QDpeV7iQflDWEZZN1RVUMhWc/
W2HBeQonkG/YcNLXb0jljM6K1mA6yXd2AmiHfP/cfhOkBLfGpZPr1uBxDmJiGme6Cu7tBTxKstBz
/IrJ8Dw+Z1YEObx3nuBGNTbUHLgizRmNyZv6Wazw6PrErXafAWTiPGrNjtXXA+jT53bDW9Zt0K4H
L3HiMDQnVrd+HSzpggneYsbwlBLDxWrSVEk7r61LDz+lso1jGjwdqDmmjivwbENRDeUNUDIAlrFm
68LpPl7LGAkpZT0Gc8C9sStipmmcxJdzz3tLIiN1igfhLDBIL/1iW4SsO2zYeFUYBDDeVNznT0sY
bKB+P9dAOC2dIOJRyqW7euxmqzYhmfV9rtix7ov5KRMcXOYNOxtvFEACW4d+EaI45dGiugrQowgS
xOoLViC6UU+LfdAxtIteHeSnivbq4T+YEuA+oC8fIEGZAzLD7ulOjQYr8FJA2YBQJcqmNpglSciS
tfiGaceLgUChmItz9Ybx7QEbPKd4C7fJRpXtdyaAQvabeYkfHdKCzt1/fhjJ1I2QeolLJmc1qciR
nYVMJspm0RebQlWn3kz4/WwWz3L9wiuv2DSZp0OF5AK+Yw362wMwDVMTY6C429WrmeR1drjNo0+J
o5Y+8nOUvF6/CFRILYpitzbWYu0I+fcdc704kI9UQGFmFTd6hVC0e6iMaCyNdSYBbl4Ab+PE0XF4
eNd7l/JwEMyK47+Gc9q0bxRHZXgw9EULIRcMKXKfQDRc9odsPA3ilGcHGFThVaotsA4tEid7+b3g
lyTtaV47riQV6UJY+O2xYr8Ajp269nIflmOrwGcBJbSVa9jiAncHSCWlUnXki76cJ1bRW5EPsJmu
FHguc0qGLTzzm5B4Q4DYs/6+92616dcVeDeLwK3W0trwhi9xpec+GoawshprPNOL029TGMp2UVqq
hFGX8iniZhMdeKygdxUsv5/BT/VdcY5mViKSVcaXDWTWbWrNeWE5bRwfOzX5fBCGupAYn8mwSG3h
VwPU+p29qTVDKDs/qYiI3zVUZpNevdxpC0X2XoY1Pxqe9Kb88v4fscNfhcRGcR7bOFQY3ivcKJSQ
Xw31I97fWE4oZMQGpPeWgiszvIyDgWXTIMh9jj1Ryo6kubPK7VaE34Llamc+L1GwzDclN2sDsd4I
sVNjDWv81EiOchJ6Xtf5pYzs/k1a61QFZ7QReWmr/OPf7jQFjVJWr9WUtvKkScS3ztOLpoMaxVS8
gVy6df7VQFtRnQfkHGT5ZIM0ntJ5+a9Wl7b4C+iRdste/mkTHxAZPUS36Fvn/zg6r+XUsSUMP5Gq
UJZuUSYnA/aNyrCxhHJCQjz9fJo6VVMz+3jGoLC6+08tq9b7+6kB+aNrAi+7huNWK5baGIwjyPeO
dGo34imci6dxdMhB3IaH3qU0getqbhTwuEknxmKSMWgj3c8WbA/0x8bFK5RuxcV4kN9DHk/drBWq
TE9NsQXpu5vVjlGt1diKN/yh/IEim+f/2oyn+6D/Fsw1T78NsuELDJVH+TUeq/Nsa+xaUgdnsSOt
SPbzB4ib757WXvfyb04L09MuSWQZ/mgDn6SuoNhNFODIGQmUjti7bHUTYPTzQngpueo3TRDXtVJg
26Y5MkQzDFZN7CqEGWUm9F9KZZkSogLpWyLBWrsSnE9cx7I4ltIyXULWqF0gvBYzYgUj2+BpQymw
pWNWw3Ruyn/Vx62QOZhW1Ll1OenvP5EHLhjT7JQeo8mE/CMWI1gGU/nA7s4ZuoBqivLgaym+Aeh9
JDL1Khxn7C6fzoavULiqO5Hzf1EBd8ludKwvuc6+6VP38pvyJB0AwsGnp8sKBX9uDh/DavYs59JT
hod5htrTzx5aHuhgR6RJeOmwUyDWfutdu2WyywEh9k+QJMTm2jyUrWfo6YbF7StYBhv0HqBCLx+w
fctC0C4w1Ruj1ensNovXxUNipy6urNF/8TpEZLjnNkJH4KtxaSoOim/N3DAjI0RvW3YyOG2/KpDJ
yYuZcgqHG10Hw6EB8fvLMCPeJ0wExUvsd4BZHI6leorQOv4PjUx6b1tfEvoMdOg95QUxb89uxT/J
9wEon05nkNYQR9ku/82aAOI6tglgXn+MFfA1xnCCWsZlBaqYcHqhVneS5kdy09XsO4sttLoyz9Zj
GvkHrsM8WilIfX5Hepr8WHMuZpYUefxNsYH3eee+GlkkwhwGTqj80LyCav9Gpa77WhOkIdPk3rjp
v5xXorRQ/HYpgJs27kTOZDZ68w/TzkPqz+w6jY0V+PWb/3D3q22Ne8hyP9mpd9yGQTlnyEZnvD4B
N+nzsnviXsgFpxDqdng1ENp+EWguGa6RsJKEZdYpeb2E1ubHmQxfIa2Ua3dOcU0S/d1M52BHhMA3
p0nMQ8Wy7ffP5xztos6W92Q8Y/jDaNh7ClH8kf0ZJ8EBy13anTkuWCTBPsRLta8O3bnUfcqb8o/3
8LWapQeFDj13DIZSZunikmsrGQh57B2R6IcPEKRgqytIbDOcQweEwfREGMweha2KuwaDvjFbGD+D
4GRGAD4dHTAOkFr/WuY4HhKvDB8C05dLONHrgAaIFXnCIbuwr2Ss1h3vUw5rnzvOSOwqQq+uXcUs
NMmsItwln23H6Hmkqa060Gk/J2r/J0qcN0kM1JuPL6hLM/NEnmPRnjKLjog9GGv1xNcUR7s+gccg
HjO7Bwr8uOG1kk91tBNmfiZ52YyVKe8LeI2AQrRZVuKv/KMg4Xy5/Y1uSWVw2iXn/h1k+TKOgwqD
CtrvY5/7HKrtZ0Vnk6ukpY7YVYj2IEPCQD907lCegbzGCx0agKjXws6/3zg/uBqBzgbxlfDDA4DC
hNAzLsaLzNbqTkNG/HntkN6GdiGbuh8cIyABc+Nlz97BmzQ/JGhs3hEtvWE1g2CcYpJ/8SeBMqXr
F3oIyhgoCzuXOKE+HjLA95KZQKCpTO+SfBTqYwQ6m90SpvHBKlNHvmWyQ37plGYf0/8EobHpYpt3
v/kHdZ8uxLuCwP/1VT2/FYhfNPL4gqhBox0nvkR7q1b0C3bZBNK2oGnUpYCPzmPcof3RrI7ZZzXO
fDUMjAW6SC1eZ5ojEl6MBFA+50i/nlYxHGvizgO8N0yTkMcstB4WImdDyDPBovU/bXT1NZt8VYFL
QZmbxnhh/Kl0wD9wNzYygkkByWfSAlWOwSuFswimXL2Gmv8u2LC0/ITOrLalFhW7/Xmhc2o5+VzJ
nGv6bYbiA8oOxENn4Fi+BI+eJAmP6b9Uc2b59P8k5eY9OgNPKMVWOaDAAZ8ToW/5LzEsMi3tQbjR
6lyMFQGMNRG8uE+eiKIiWwboxokmLRrkpUjfyY6Z5yeqxvuRMnWetWus22njqzTcwk5bDktVnmss
AdKpg1/PC86Z52CbLZpexBe2JC4w0yqaDZ/SD15irqFAOEnfJFnUR5I18uYgEfTYWNihTHH5GRGy
Qg2r2+JRJie2ghP/UqOdZJ+tYEE9U9h4suuE880t6ZRIBP846Ukh1LlbNAZIlMvIbLSL91/+r6Jj
eTxNv/mhaBT9KSeRxrSYUSvk392m+27uiuItwluTOuJaNOwRGP8ab7iisUEGy0oEa6JEbUmvfB9e
AHvqcoBHRdYGkKJJ0AJ8di2go24IhySvOHK6yitEJ30vGDKFeABMmWMKl3PPaAJ6UYEGVztwWGct
zjcXgVn6r20Rvp4TcV0Lv3iMc4RkkSca1DYYHs4CzhG9QHKxqesTIwGtZFcTAY0aJTwYUFkaITrE
hZPW3hzqikYgyG9oknFRrbJfcHJS9jNLq23jzv26tMfI8IU1OYjvzlUQphq++Gs+wo0g2xFrvv50
c2o1UuHYoL9lrQAQJs3GLytI601/Q4TRXeDWFAfoT9CDWPefZ2hezBtgP1apzh06eHiGfh1DYHZX
Gm5MsSIKxNClJ6WRiqmhgNQ4sCR4ES9J7U7AiuC2xga+x/iJ/mCO0UpGAvvdTxwvLL1aCuJjxpa8
GN0LQ4oDN9QXrqLuy5mXgCKxgwZjxIvsPvDcxMKx8In88pYw0QzW+y5N7CV8DQwdLLdkF9/ATQhh
WBkjW2pmUSp7Mg3GqyY6tYiOYt6e2FTGc6+lqw7uiSbLHo6TPm6wuV/vn56VSLUT9u5IcnphZWIQ
tw+V5WYlwry2Wafa39DPB3n1Mm8lxYQkUQV1FZ6BTyCRU13t+8iOi1WfHcTnalCXja2jcpC3quzM
Zp7OXjLjq7lKuS/Dk+s+5A0XAtECL4Rq/AJRfbbgvmDJcb3njcoh+mcsH+LWVdVpBn0pAVjs+ZuO
BX4gVBMKt305TfJlgLtG9jM7zhCHsNNq0umQONK6VUwYXcdndYyGIy+e98KCO4IWhOteil6IcodW
Ibn0xHtm6Eo8WbTVOqCDNGgwgdXjYVpjDOpb8r7o6IFsxOifq3pHnyDgK/2ldqZggsJdfk5cxKG9
DMWVIOcaDTnd0KOE/mwdLH/0soaX5JY6LNGEjAvjMFv1kG74o9zmYCgW7QXXNf3X05IrW5778g8P
xGDXLLdA86g4/d/spLKcB/74OIbb7jXdyKfuF+SpcagKQL7xOaxtNVoLLDxgOj/Qu8Sj3eJmpn+e
bfrNiw/AAQj2VW47sDkeHgYhckAYBWO8lYGY+1rqqqx9Yh65hyhv7XBTsEvgaEbEDypXZg9al+zZ
2TCzzHayTgVI0Ic+CmVe60fz7ZK+VLoyS9TMKZU0ZeeeBKvL0cJOmHSV8FGOwol8vpEPLczF3+ES
874o15CDjOcLAgJm3WYUq+7m0+aW9PXJ+JmVjioEWIBL1gjlPuN5ogcKqTp0EM3CKB68vF2xRZc1
q6w83ZMAMNzoCdLxzo8//0aYFdAyuBnS/+LV7NYnOwbuHoiltfADSv8/DMxsBHCteTqf9Gyo68OL
hisa2o7AfoFSBBZWcjiRPq8hCrKre0gQFn0UL7Oo+4gMRCLD+LhcihcltNik5H4ZV2xVM/hH0Diy
9M/95/JOV4URYB7CL0NBLrnKhp8fIEXRrKFcJLKussr8mNN5ucCdmDzfKMX32Wqp1up8yB6CYPfJ
TcevLAA70oFgcESXtse7IdzF54bv1N2xdgQ96mKqX+QlxB6xPZQ1fo0FuCv+i0LbXMky6IhFHSuQ
HGC9R7M7eDnYYsBLwPjSXIe/VFp0DJ0YQA0W1AysorgyRDB+JbuKmAsWUZKXwjzLRg2ECI1qi+1P
u536s9MAJ6tu5Pd8bHnd1zmMS+P18eIp3czRq+R1iP8MvLmx85NhevWT7rz+5ibxFj2BJzC3HrPa
BSOIo0tDVIqiWHG+LP/1TLr8Lu+1e/9mLMnYmh65lc9dGk+dAe0bOkp5T4xJa5P4d0g7zzwop+Qs
eG8GtIt8yse5IbEcoRWdzDOGTTnjhCApVKPd7nhvyRnZ8Y9v0MGf5wqk0lV4hrYVcj1yWzh5HWA5
/ih1w+UYbXqvk9bZJIm+cylk3s3O0fnrlEly1FjpqgLAL3j36IKy8TAijRV1jmT7ua4QGEOH8Tv5
ecnSCr8eibamygQN0jp6GmjDfpXA93FLznhDC3Zj0v5cPk72+zaPFSWEZHOS1dhW0LLZQHe750kU
HTHbx/BPnGCz6ldGAPZTVAHEyVvx9WhVf5np9pktE542Rrpyrw1HhRqq1/eK7v+vAKTuFskhlGCA
bHjVTloAQsCRNsKK3u/TEDDNOukPFHo4IYz6noMqSy4twjB1kWINhvHZZxQw6PjSzp6u+jkoOKsK
xiawjGYTXjD8UOvr5XstL5rNCKl8a958ZNrBTfVIh4fM8UOELcp3DmMiGm7SsAKsk/A6zxkmRkAE
nrSevfT1vR9scFTYBPZundvvhPUkiofKMsGTDmFnlGjAcTXpJ52KMvEI/4RfTqbwKEr71vCl8Df9
plo+1fWE/5HodxkmcQJqZleasTYA0n2ObezLOKSiU8YukE7y/FcrfsngHa84waM7xqa6s4buKJqO
YgacvR3KHfQNbuyAn444DpmZE4pL8NTAZlHmaXCinNB0Ftf3Th+WxWzXVyd+Pwe7hMVhOBs4o9Kd
CoeXkBPVgj/EG3UWMsks6nrLuFuUtIKZq8veS3DpklQk59JRlb2SHQfvxVB+HfhTUuSot9/7UQ4S
DTOLB4hD+OX0YqKB1//ezY5xX0U87ZRB/6PM5i/irC+isKeqds9DuG9eaAUckLOk+hFmbvFePJ/u
m6C85KwLf0p66lmWOKOCGtji/+npv0xgbwTHntj8Gckh/bTeyD4K81Y1/4RZ7sQ0Zqwo8p4cZCn4
E2K7/FiKsl0TX0D43duOPm4jn0gbevYI31yRNIpPuWyfv5S3J/i4rNsqpINOpTM9FWaec67Qr7Ps
p6K91uS/UTAc+XVI9OWYuQVqlJXERCx/i6AfqXYgOHSuzXbNJFfl1M95/XsnKxwBQLxez0aoMu0q
oVEd3hfzExAKbw0hO/PIMIxESkp7M7A9DUulI7e42nehE+Iy1VAn/i8y4n2OzjgUEn2SuDQ3GCA4
o2P9mFxignOaFgvInEwzgh286tycR6iLgq0zqKN+hx0TnrDXF5orzfcQh6xOIr6ScK/lP209esh1
YDYIlHLUIPZ0+2/h0ECzbB1GjvxcW4OAmTav8hu9jFVLDadVahOOw/8K64scYIGcB1bgfL9ZZKXt
jH/RV7qmKZmzr0Dx82PiNNYKF7e4HB8VW41jV2G9WXOmJNMIw7xtPnDyTLYfcG5s4amN0QFmknkP
VtB6eyqZKix+ozNDb4p1uVqkdHfh9QNCSLK5SfZNd699ZCkqFrs6wqfOtUJIdS6FjelyvoCCtJ+r
xBOpbGA+64fBNvDGm8Gk1KSjuxClLGKlzMTOk7aNsZItmwarw55u28CqorEpjgCP6q0cSe3364Px
i0jnxdUh9lM4K5HVxd570jPDt63e9MAKUk70je77hhSQ7xR/VqPkQkQjyGaRIbRe/bJFTAiHdo8A
aKgOJi7Qm/LFRsq/9hc9+DXZQjiUXwg4/rGK0xGXVFhq/Sd2osaaGLKYvnk6eRvFlwdX1KY/HwH+
9rSYqYFRawIMaRthKj+nWODoJ68DvZmfGtC5PkbI+u8dMUs4UevCqWWqU43LkE3LrnhDnCGVqxAv
guLPUDOquLZBHLiU8czW5Ev59UI2rzu5QhFynyy8rKDaPZNUuX5OI0Z8S3TIs4CfBi9ql+hL6h8c
cIRMYB5smXjS9aTrIRD18WE+VAHtHWn0RJZazpg7nbhw3+IBJ+C8PiCZUeGmCJrnzmCnirC/aJfp
IMDEUXa01cjR3WTagII1DMeNx1RDNRNZMwmzR+bnr0KS9NZkdSHnAnaT/fOrfG/eoZMJDhRYVXgC
cKc0fwWlsNXrs9y6OvLBQ6/aMZ6miSOxX+hDqaQBCruFrNjpVidp6Nf4vyNt3n4cTZCyVPrmY7aa
NZTii8ZKRpYXcd0hf9b6X6qskk3EPkA72aK0/ccQpO8kHD+RXw3fQN1vt2etKpeI+UNMbbAS4vhx
PM3el1b38/dS3c/+xWQ2S271A0A1rprailU3B/ah9+DDUtNZSTQRMQ399hmuTGQn67pAFGoA2UHY
HJoD4Gy3giI06d17q2p+x6czrlRKH/uacMNgfMfAupQxauU2bX6ZW93fE7ovtvBztdQ/A9TILv5e
tQ3eyNe55bDgFFXwC5srKaAPnzMZCuCx0vPnmayS34lNytxccd7Vnde9++N7NSwDSH/U0NGZ0ngn
/pG2lmMDI92yCTT+2vp8xk+9g2+SUY3M1YWYkpzzm6v8WktjJmK98hTq4g3/4s+pesxit8WX3e5E
7GuQbq4pHM18AbwXKlsRh/zEOsQREBfAz1zCDPFj3D9JwC3mCo63CgGseR4vQL36Hw0LjoNh3HH3
8/ALfbpm5b3LyP5i2Hn6quzqZKuTqoDC+Q4y0aiuMPNAjgraAHIRGZO/gfp1zIQzBnAXoqlmp8Zn
SV9HeZr8WVwJdKC/OpFuV5mslNqODbsokVVaQNL9EmkLk1UP6PDxZ9qU5zvTEQn7BQYXJ2Pt28c3
0MNKYLaS3wKuXJALJ8tXu+3NZdQHs38KMgFjuHLNBybJZKUd3zqNi1NnVjNuEVJQNrvPj0wiNxsR
aYZ44olNuiQoJDpL3TfdQTG2IXZ4Qi/aXfmykKVkR5pVMJMiWwjiumpdY9XhQNvDY3bZIu1RILjm
Ph/dubyoMf41+9e0ZdM2m3MRsy3jlye1Ba/iWz6dulh8NkoYyCgjNx/Fkn4nnH4XPzI8LCAjDwx1
GtD1/Blv+qeVNFaGDkiFIxq1ALN8BGLY+WWOlExavCIPuAgyNbw9JRDZZYkh7FGUHjFIeuqwy0EF
O03shrWp4EZMFcMljZ2KwMyTiSLq42qtL+y5XEyeFO3+Ih4ivjMQ0E7LrfIkn2d2vjMX0Wuh7sWf
p2KXdznxq48PFsa/ll8nSuNnAsrQUYUOFPJbXTxXIrLMcTeYk+aYBGOdqzweJ24tYEIwfyYili4b
T/9gl4gT/jhR+z/ugMj7jj5pBfu+ry4aKh7Cp35ycn3IRGKJAbNY57SY0+Rv1lLlzF7KWUgvgwKQ
5vAR4LRVqAPNdMfbpEraKssCe4bptDuVlcQ4drBH7nOkhfkh67Za5YwUvMHRDSfDShH7emlJpBth
zv5YVX/D95kgCSjS4IM+dwurHYEk5S4QqPwHgkLrEbb+61//VXzhZCq4w8HkXi5WUe6NKFCHm4DI
6SHKS6g31sIN2FAW9WsziLf4Aeo2TB+GLks4SaydlRFvuuJ9MC8YTwKFx+ZjA2rR/xZkMMzDzfOG
9SiOF/0Dm0c3ODH9rjHPjzK9S0w4tCuuaTVeR2i1OPYHwTIO+EYYAJKf9EpLGN0T1hlSfgc4MTci
TUqaprQ12BQHRlNvql+JDQJ2fWEBhoaGm4fS5zk3/xIHPa6y7InDAl6fXCWxtJfu3HDDQC6ADtE1
xHr+jA6oi6RilcJkhZOV8lnt1fAqfNjgsgAjnQHOQIQhMwabu9FaGPIxY5XN2/vUl+zGJgkw+wiO
JHFybCZrpfHSO6QhIOIEAX9BBqI4BFPgZOIYNfCVs3vg1lFBhjmQcF3ZzQLHbFZZ02lOnghwJHnr
W8iQZjyhTqiooKjNle3E0q6f3wlYZ43dC+HXnK3zwp5bP0Nlk7uC4EQWJSqulmPsafSOpwm8BPdl
+uc1MjdhfBhAyStktjja5XxywL5UkDRHyd20t9pw/QH8B0OF4lLP6iygCJfSiujsOPtrxTOp3hKj
NNHnMb1SIm/RYRjmGV14lq5j49TnwYAkHj9sz6YWL/8qtrOMFm58npGV5w9Ece/awd82Vm4+c0KI
O8WPcGx8EwfV/qo8/o6pYCuhfxQU53lLAgLjfHqRl0fSD84kICas3GTTpUxbNrK5j/qX/goYYbY6
QpTMNQkaP2ritsr2I68XTf8bLJZUL8ckUkizaeubi3AuzlAi0o72iOQcdMREzuXJpKaSvhPRqoke
YmSIFhGcE9WPvoTYB56xRX4u7rPC63aTyDpE5YRAzFjgDsrbKR5HRBqLFA+pFFENF07EtpwjYUBS
VnlhdoiKQ/qgTzIP9XUGeXGRp1EanCbAEo4T8dBt+24uHp5f4NYvzpzIbljfuFcXISeKuegJ5kVC
jfCa2ZWetU53BuvntUuOylaxlD+d9Ug5genr/GyueGGkH52pi7YOlh/u+NLdY9RvqxwWfIcCDIsV
hsHZfjZuJ54585v2hPwsxue95ROhRcQ3GswxruAKXJm8gAzjSDO915pRykX22z7wP5brrDsOMS8M
Yre8C6oUuuqmbQFmqsZ9o/FFG0B62MdFE5NnFtbit/1tkD8lLUoWkhNKPhzhmgZzMRJ5DGDbkPkv
WM89T1YydRfUM9hgEVHw4I4dKX3M+wxtS3oQRdzFfEpkOONd0+eJuETAptP0QNcfwibIqOWKG17A
F3vMKqUPuPUhWcV04saqIgjFYDT38tsiIl7xFRjGyKqNg0E6DSQVPwk2wzSkc7AmrBAXJ3g2NG6j
esiBBAnJYNSz++orRJnm0TI+6Xra1GpmVzXdvBLB/ui71FiQpBtdzYfKQf26wbijRQAGgkvqVUvR
SQpgpCqjVdtiG4P8ZnEotyzz0ob8rXnefJfqSli8KdmELmULJQXfVEcvRgkeG0SPm5shw6tEiACy
9uRmfvEu05pUz6DJPdDfsD/JrFVFQxITd2EXmY+coalpwhywlvJpw2Vppq/hug5dPb72b7BZd5K+
ditOg2SGE3ehP2YVA78N7xC//fafmR8n/p/CkgSXsL7WKzGy3hsKqXaHZqpNr/uD2cvqm76hvNH+
jHvmFTZE5/i+7M77hOdha9ItCQ70/bP5HnrvEwcRZS/2P2gzJRdZDSqW+lbdP8z9EztuoLJAAYaA
B/Q/90I2tY52mWCvw6nwXHaIGhESrtXJ6bUVPt7T1tBXLovMARSQn/7MT76im2m/P94wc0F3Uggn
MKkYSNjtxIBTOC4d4Wn1piMZfnJoBJT5HqAhLOT9DfLG8p3SV77DlXgQCFDc5XAjc5VOCzT88N4o
S+np9m+UtxzeYuQjBIpQKzNJ+IO2BbYP2325Ba+Wo2NponMkOG+AWcfmgYlSdEN9b7wYj6mjd0ZL
nRcGkcY/bMWFzzAamSvpPSHLSGlU9E5QCGiWvHJTyHa/YsJLsUQARrw8fOLwRcCz5+KElVI9SkS5
eGgulsl7oYTLMFLxPed2yOoH1Z5VvqC54iMiQYwXmcFxKRBeN3o1x+3gthXXcVH/02JHaT1BuwhQ
7eVW1y9kXcbU0hglVYa1ZyWVPN1O8SArukHvzQzty5zV2EQytNoov8eXRZQEVUX/+rSbDwlSF7aS
4wDD7FW4xr+kOc4KzNvus96/iomVmMAZVEjaga4AMBKYssQlhIwL61q0n4aAz+4Zbl/Jqsofgnr9
JP47heezBWZEBt0FekXEGQWkC2jBj7AG13x+p9cMVg7+aF48WL9Q3yYbAcejeAS7qBf6MKedwVcK
Mce3Q0DzBABiXmuWHadM6YaiY7I4qN+9s/P7p32il3ZerGTK2WfRtAfg6uq30FzjJnybzOYQwuu2
o+mCf4HNNmce8q+SqqXbSvGd059/thxoIuoRCdFfyODlmyTUDPMnEoXBR4wo6T44/cfSZGuU/j5n
8O6kcBr4h6ed5Rt6MPGY13czs4SljhIQVhcg23SLx4xQambjEOhIXQN1vnfozVpGAtZBHGkFm7el
jav0qLEceHDjL/nfByWFyM/JqPw5gtQgAgWFU/6Hoq+YOUP9HWYuEqC6pXVf7GguU3AbkyOSTSUm
NDK6WCvza841G4ZS4nxn5yaUq9D/CuL+xU34WLDfSt7aZrEzsBGoxubJ3hN0cJD++vRuBxHtHHe+
RWTgZOU9NP4ygxPwipojtuQLaxuzkM4iY/dT6/WMGwf4YPCiESpbu0UaIa1UHsmboZb7IW3wRd8C
/bAOXbr+gklLeSKlgAhosReC2qcdS8zQvgGj8br+zM7qZwd19JZ2rW5hOZpYuHm9NhQoZa7vQ729
osszueba5ZU5A1CBV1yG75YDfKf9ky9qPsddKJ1QB4NXS1dGULDCGt/PIfw2qWMB3Q0pgUJoywZt
CqudCZwlyJqsQ2Ve+Sgv9MyTY9bgOgMOLSuZ1AX2C5SHeMdhzaOBu6PFme1LhiOEXolmwXR7zSFo
VuTaD/S3Fo1qd8ObFlOIIKAIu8Q7jBW9GVezhLU0LslCMoLxu8Hu9lN3VJHDTZC8jdITh9QbnQ6A
LGyJxkK01JlhbymxARODMRrIYOb6ciBkAVFt7SVsYnm0azCAiPYIX7UtovWK/RkcBl1d72pvK2HJ
jjA1OARo0nyZtDUlgo55sa12JXMEVSTEchL2UB9IDKwBqA428uMQufor3PRuujZMgKZp8++Wj8+t
3o/EOLBKDamQAiJG9sgbSgKfMb8NDJK9VEMwPhByZi9CDniA/6kXHWBBq1aqidzXjnRLeJ+bfgfE
qUC4JZuKPO9kl8JX0QTQ2GA+YU/kV7p4LiLnrXo0Kai5aCH5dVO+0dOVoKb+MVG8SgKZFsj6o2HN
x9ASL9SdGV1za3EVIWMwN/JxWA7SzTF/8qHlGw+mwXRKBonuCg8p/0bqwmvzGpfMn8joOlRZAIKT
EGcjzZbvGZFxwSghApY3WBIleRO+q/mjape9Pld7GxwhbUldLXcTcpH4gNAJKlX6XIqSgj0UVx9y
MJ4v6lslHJl6hbX6A2xoxHhk0FMhwnwtm3tjnPU+EHoHXC2ygGNMDtKWc3euAZcvhf7ElMbcwqRR
mn4VXVEXZTNc2tMaeMJDuEzhKkEdLu6b2MIrl4ouXS1/fRGsGgDSYGmQkb3XW9iDJV5l3HMcjKvZ
1IoVB1Z0g5Zu+KaRZOsLw0dimFjdvvpFIwT7mN9CxPwYvLhvkNLi6XMd9uATzU8eoFtMybb+/2uW
trnTGTufX2luSxvphmzvLK/ptKUdRPlnrQAAeKkrHunBRha8a0dkdMjQJdbCBdW9vQxBr9vVa1Wy
GPxTzb8yOtupWZ44Zr/7rTBQjKQugfZNSN4zoF0XF9FdsJUNJ/LzL79kX82em8rXYzbBGsEwRwCe
Q9sY3kha/dHu771C4GHiiUfSpuQTNQjjl47Q9atwIvhQ3dKX3QUdBlQ9CGzohocOMdQ92b23MRJx
FB5TjtE7MLznYtxFJ2C5/k9ZGofoVnGW7LDH5g6yvudutkuD1ymkFaJlOpFomnj6qr+SAq2Sq7OQ
aLO87KvaQ8Y0e/079uM/xIsPAiZij5bzlHgTifSv3c6errEprh0ORrez5IVMQmKQMmhgvAs4Tw2n
8jpEA2zZcpK1vo3/0cBVK44oLJ4B9XC8qTu0BeZcWWcPw1VBghbyuffSy9NF1PDNqApVs34tGF1g
Xq14l6wGy9am2ADc8DgBzprDTaUZ5s3yhHu7FEgVubAF7LeDQGwX2bUkhtKBNTK/5V3xshCuIwlc
I8TnDbq2/6YJaSB6xU23vVP8wYLvlBVCdCTHw6ogrv+GSutRuuXqg0XgWrq4l0EZ3EolwAndFEsJ
l/JkObXDL2Uv37NvZHgZm9xpz+4Cg/2JSSw6gPML2+iiX03yWJ3yL0I2L1t1ZRmgHqkt/uLgLrdA
KKHTXfvvglyS/WcN9e/qdNU/xh4Q/42k7mh4zZUciAQoahWuy0u6fUUr7UAOc70EDQm/SFjdGBrw
ph87hHOklBiCX55uvBZ8fTt6UDEb4/K6RH+Thmpf7KTeRj1QL7E90IdBnwtBfZlNU027A77CDmBi
HHmifLQlm/7pzXn42iQ+QBaSlObQ7OkML422mwRImH22qbFGJ3WsGbk+K1oRkciEi/oN7gJ0VQdo
R8wz9pD6SIXNXGWdeEbtABDJfDIAFMXNr9VPk3pC5GNXQSY4h0ImQBoInfpxTlbtdjjxg9kDOBcd
F7KcyaNuo7gh7MCO1xiAWJz705wkEibO8Vq8tkskw7ObvMNpJhPEsZRZ+vgmigL67ipNixIgcItA
IJfcgzPo6rlQTYhbgZKVYIj9x0Ea9aZkpHb2w4+2yxDZkmxFbYCDA1f0l44UyH4DwMJWW8Ot5Wn+
BlwB/j0rF6Wi2Rvn4BpOgrEwWdWn+t+LZk9cmF7GUM4sA7+7M5Yz70NgKlLoKUMOjG4jLYiF8erl
p0c6xVPe3+nvkgVnN4KKJ9CZ8/xNyHTCKVpCHaGufi1Qy5w6xIp26hOFEH6hVH9OsvgUc6AGpOMU
hPFH09mZrBE74G1Wckc91eMBry1NF7k+kJO+zkHF8pXmhGmiZV8wn+2Eim0jvCzyourB1tWViEoF
TbLpDT1W9PkY5EEPbDG7YEvM7X6CtKcta+9NtFWDkmSlo7CMyRMTMDkgIE93DNC/pJcQtBCEN2Yx
5iBQnYJzedgr1Nof4uQUgcF1R8MrpwuKYvRN/W6+EJ2jUyToNveI5UkWhouTCTwPVe0RgZ1yix1e
W0YzjVgEsLN7/APKOLYbPOSrMd6p+xCoiRaUgYd0br9ZgzcWsiWsACVBqesdILq5eH/NiiB3s/PH
4WyZWO25sbzQXg0u330HxQ+Rp7nFL8l8hR89evxxRN3wftxfJ2E3TuLYVb1kHmK7guHL1U6uNiES
KJzDhqej3zxIWLaDbPV5eXGAwQHrRnQvlUCPAoQLVGNjy+TNuD0EOg8AsjaUgUtEHSoRjzz0yKX2
kguUiAqLBGLpD5ybptZJ/8m8cofupx++lduUNPFvuKNLhgb6wCxZxDCS6RcIu3YZIdKjSQPV4JxN
GOvOUyU2/Oag74pFd6jqCUtlZvqPs/PadVzb0vOrNPrahJmDYfuCmUpUTjeCpLVEiZIoUhLF8PT+
WA3YddYp7AKMBs7p3b2rKJKTc47xjz+ohxfBd2bXNNbIXGMdYqhdbR7f93Tw+JJDUm8Gxm5KJ4oK
anWGU48o5rX+LAsSRk3SrgVoISc5LuaQ//gnp/qmFAqs5TswNiLPqIGo69RgI2EL0/ybL7NR4xZN
mxghjrPQMgjsNwZuuAQwInJAPxpIw+w51hCn4RZ32jFEMhkE9fjWHKkMdifpNSwyT2Zgs+ODkjav
Xu2rp91QYqBeujw3PIMUBAWA0RSjIU7iidT9Jy01bEZsfnc3fpSvddtJxm/uYhvYrHXMVCPWPGA0
aDulV4RDayj2AOpW5exC7w9/EjG8Vx1vo9T7UPUKPpQ60LYligLGLt+0odij0IHtKCRwqfAlENU9
IwSlV98DTu0NwxHrFrYnKszKN1dWDyBhZhwMT5mUMeclGgNjBNVvVYUvplaWYwRlLK/fqxapr8ML
owVmBR6lvQk377QD0YaLuq6/k5dDM+ho08caZTYDb/xOmD0oA06/4S3QJ7o8JxoDBTHfB+68c/Aq
cedgzadSeIBlU8I07KTRowtBVL8vWybZCOU3vLGUjXFE+QWppPNsOlOzsxFgEGL9ivB9HMRyDGx2
L3rtjTTICSdDOVbZAmagM5jygIYMn29fisrxbVKuPgqFr3OGHOkLcYqlRek+2JG6URCK7GE1RfGH
sIkgZ0Zll1FVY74VvIlloBWEjRhdl/KCyCYce9BP4QYIBsbpIwXdIfEcZ0zGcEmt3JQGcIqmLEhC
up7Xd82mUfjgxhlKQtgvtP6SgxNGzZYKNXo3qpO+8PJSZamgA3/CggV7XL1aOoYrbC9Hs4Z6R/gL
BJCLz2fWArGgzFegSNQ9V0E5baD+5LL+mwy3BQPuznPlwYTTYbVyr4HF921S6/E0ja/uQc7vq+vb
ged3c5g6IGrAhLDbwOSQr/uGL1J05RNrN2z4aNr2lMD3ATz+IRzB4kn1dnVfeIzZ2IKoUwZu4qCT
gxysr3yEQftB25iNjZdApIaIz5oDJ1ZyrPIejKbdL7SkCmvmR7dOv6UmQxT+K31IA1/hEPzyLB71
7Mo3O0iPlz3F6857eS8EKIQWJIqH6dDFRZ58Iekd7GkiwxcT3N2Jj0xuHCpvkwO9QuVMM5C4cMVu
zI3wOsR9JWLtvEfs5aH1dNMFNGw8aEPDRZse6JhiRDSoTAXRIPcu8WdjQQ/BnRyOOiPhoF4/Dt26
ZNfC+o16++2Xxaw0/Ubq2Pr8/VrwMhmx8MdpJNaAKBsJFXfvF6v1Yvq632FW0RlDTdySKsJkz3sQ
TAdiQpyYvzSmmxIWdu85qQ6A76OipyJow7FjBfSWexjWWBQ5OzaOHD997kUgEh0nruTpvwGfQHIw
uoylo/Ul13EBZgCIzBd4iyCBYs2BnvuDeDONLhmlptB/0Q+GiNX5C6n8NbfVHTZacPKu66/7PNcC
MzcloEGnpQLCz+M73p2jsvZ2J3WRR1aszEhXffuXPZWTEn9gRAkY/XiijvdwubB8yCl59OGejwZu
of5lZO5R2TegRs+5eu3x5Usxphg6prVbuHDd0TbTR+cBxmk5WWxTtBqtkw7zLWeUiOWve5NtcaHD
p53nM3mjf4OSMHKpFrimdOpvQge28vLTVZS78S1HNgYM5pvgwACiGKUB4XVtI2UJ9kQ+hCHcB6S+
kPBGEOf0r9jZHOS0f6blSRiXsi1w7pnUSCynF84MiHDs+uv5pVnB/Rrpco8hDzM9heOgxR63h0uQ
9fbKfMRciX9HZOG8aN/Nx/j+2aPdskRfmVU97gJN/XWvFJFBtZZv3wieuI2uBXUomLER5O1BUQqf
RoT5Jl9TdwpSFjxJUmdXK5iIc+i7UOdgMQ7EqYWDFOXDZfOZpJ48SvY48j4X9RGzLwwC23Eyo08Q
9/rw4xaBOdC/mYq1XT7P7u6JnnXgreTYuujOJcw5gQTnxTgAG7HkiXZd3TPYyTAZnA+1YnKefyIe
i195Il3WuPIAUcGFHMuMSnWOz6RgcncOkRPBdTdCtwhJLvv067t/VyafDWCgOvwoTsbj8a7DipOs
/yy8zrWtBCNPGOvDBcZ5AOYwG71AFDyqHWaGzyFFnTiVJ9f3AByfvkVCDbS5bz9RfUw4QGBJNoMC
UQPgTjPIZL/oi1A8l7jkPbLZ7Xwo0e7gNCckA5FQIeSiXPfGc+/25F0IMbiAoEpSb0+aipCA8oGg
xbo1uCjr0uxc8zpb+bt3px+DxoN7J4d88cJ9SppX3xiepH6xaADfFGQ5zEfxpO+cHsgt+uA2QzuD
1+DzSYXusXT5ApK+AeNeGD6eg/MzxiUIWx6Vrywr1wwgy9fxenOVF9nzUEAu3ocdBwM684oCGWFs
N6+77aKX2NNew2e2TYqT9BxiwHDfdazyDB006jXMmq6IzbqMrheAIFi9NPi8XeMyti6HxHQ+lLt6
s70yE7jAlOIf0l5DlQJkylaaalOyXvQFemgkGmUFrNaw/Q3FdtjQbt7DO9L6Inrn291lIhrcIGOr
nnH1izvEHqt3PeSf6KEGVwaEDeJE+4qaWVcDmkN5+MpXFYPvs38BjDeD7GgNTJpM+gkA7nN4f4UU
pAn1PScYGhb0mnhkD8UDQxnr6zzAqYdOL6zroOPg7On03iFT6I8UMU3TMHKEvKh0QUVIBXhbFdqg
4IPlZumgnG1LMgdSvtPr6qH5n8Z/c79QNui/KLYbh1Qd8g3UjQHHC3EIMMTcMgJDjCoR32UsrkZI
PtuaEUwOoqsGJdQaN8M/nUcqa8F7AUhQWNH9yATu+hl/Fmk1yLdix4q8wxRlWJ70oS8lx/uGcRqQ
FGYaeMSChVMqHmWySORBAdnqiicn7gEzSwk6YdW73F8ZE8NyNdyXccwIm2ZSSzMmYwwgzc8Ec/AB
1Z608xCzfZAsS8MbfFnZPcubi3n4WKMUWcjNeDnUdEZB0ogRlRj5NiGGCWeKBWn//IAMV8Gn2uYc
RcJLx+MJX96MwccSf0ISQS1qq0NRA5pHV6nFre++Zfkwxte1ATih8ZqqmH9SB4IQATFBcT+zJUiR
BHxOC16i8uqbjb8rgxqcpePAz+RPkDYLTfcb+LAHKmliH6wSooAjZr3d2XKqx1IqolZAUHteWGz4
CdznFzI7UbfrIrwr2xYl0XklPz9uaiylJ/rirv0EC03wKz6jkTATHc+vUQGFfA2TvmvlmigNq0hS
Arqf2+J+qMchaGXp0l2VhxRcDcQRTjBumem+2l8/0/YVFprPS+a8SrP9GUdKoY9Dag+tPkXxWRmx
ImNLGSFNuZBHF+zYBhF/p7P8V6zr8/gwbH7E4z1uIQj2ydQTsQp1m12X5Q1LQHDvhVt302O8rLfX
ZlAi6VXUVZ5r/q4Z1OTq3OhV0bGWhaeSzkPoeh5VKQ5s2aEGWGiZHqB7gCWqfWdZ7y76V3JQkjHb
1BtUriUvJ/AwB0yKuMbtq3RSNjMk9UYf8nSNb1cbXjXGlSu4fi1HDlOwHWae2NzB2h3e24CIUIBq
BdJ+jht3D31u1rhiOVdRdzEVkhcN1mmrZ3TP4NmqqJySKRJOkZl7BJ/kdluVjCt2QyFot0/oKj7e
GnhTLK8b7Lm+OKQOV+Y3JMQkfEFepYaM3uhAXyt5pEEBNZ16LIwv89eA9R0gFw5AXtqXT4gr4wYb
BOw5LOfptLr7DNshGdL0QHMVbGhrOEovEYpQkQmn+oREFWOKCwrZr9vQkGZa9OS5OiWOaxx7tEKT
FEUf2MnQ6tFUAMkiOAedpL/MGeTaj/2dpwPBj8FOEdHoY6+r+9fl7Ysd5YGfGD02jTM8SGwtgLbv
eMx6DJHSd5cxCAxj4h8EJ1ut3B3yUrZ/iDcBC4EzrrP4uLLnmW6hhWfEXnETPiSWCOpFWk9PX7G/
oGo8j3JpbsbGEpdusy/7cpTAXiQIxhXXRo99UFwlalgPGbZdHT264u0FntR+G5qT9vIR6Bkwa4aY
p4Dcd5NDecbIXQytKPngbXbp76bk2w+SuVYNuplnCrYPjArF4jzSrw66p2xI+/ax8wAc5kyQxQGn
dYdVwZ4EBdAIOGGzAIrR2fugjCNnAkN39pwQfikGDt/tsDyoYTngTbL3UKGf7RQnHuR+/OtCiatg
2Us/XsXRzjTFZ9R5g5v0mNHpvk13d8dIDYOHSywS4bTly1KnlxjeqY3W9KoilOGH4d9uBncmsh6m
mCQXTKroLQcQTHbE3D+xMPVkn1qPT+Axrx8BVQbytOd319ng+ObcMyf5sHhQY4iNS2+NMoLezCMf
mN4Uzv6REQuMxaE07n48iFjf2nbDC+/DPh8qkbHBBddjAvCaswhScN++jFdgr4rB8IsZp1RDt9ln
YP75MB1lfO+e607VkajDC3tcTrTVzpbwFII2MW7XkOeygYhp0xcOSCIHVXukfnLkKRYItNTbM0ju
pXZvA+tLn9DOGA52KbR4yDtRgk/kkYp/MqZjkfbLsozT7ck3un3tMarm40m4wRqcOLpgmIhjiUgC
kYbJMdkid3zTHWwxpLR/J2HoDWY57WDLKf5Qn4F2lCci8ZRrVjiTU1oeQhm7jCcMNDOEN/YrBGrC
TqSnJq4xKYB/9x0HpPdavZkcskvb5Uma0RQhTyakC//jARgOPGCR0ALFB9e6Wn4Ny2pMlsvuW7ZG
dLFwf0LElLAMNB+qyWi3eB34Iyi9bp460lHocXViiOBJQUMBrZjiTBFBExAmKeOjmI+qhX2Ko0GP
+S3rTh6SSgjRH+PzNxiWKwTVutV8pNCZAfYvoB6/YIKAYIRFZqMbxD5hQXAQok3CR/SQwYtsA2zD
hKu+3jf8hrxdOWPK8koGZr9xux+JLwCWBxKefu51SkmCJwAn7Pnrxpx0WfUo8zg6+BHs4UUfXVBF
C/FFFaSWGDZE2DdBv1a+ofixCbze4XUth+kQP5HisUqA1ZUTw3AoubA+2aYqfCWjGtksEGo6rNmk
dn19cU8jjbczppYkm2YvT9T3yXgFDJeG0HSbj39JY5rw+4x96ONkE2Ia0/DVo0U0vqs+2DORdzaM
Yebttz5ccwXXJn5XCEPlAma681Hlfbc35/QiHy0Qdnu4JWExgzwur9RppjkA8cJKDgrWOa6gvfLM
xqp8q+w4JGpdXBVRD+MsbczgHTeILBY44/v81fioAQb5xrhhz3muS3hV3Vbj82khRJa3ZAkwTLsn
Q+Cb96a9E73BDgSph6EaXVThVMN00/SyTgPkoRknN3Q3gCXEaKEM+dsKA/VEjzqQr4K6koWUL9sX
Ax5WgnYSjw9OCbQAkLNg6TDoK6H3dQgSTc5zwEeGYeteY7tg81P6cOJ3jj5KYRHFGXrB1aX6ZiKQ
MeIHZTPGODcl8R0dYsfWZDyg+sxoU3Cel9vBp+g/hvrJbFEIsrRQV/cYfjNbA4pYMChlPnL5+nyL
EyHWW6z3EN+NzdyjfKHxx5yqGzvh2jAtTpZC2cbG8/BlHzOshuEco7Cb1yEjdM9gAZHVRI+oo8X3
diHfPaPx60JVMEkO9WM+Akjjjncj84zOSCSsHP+ps42IF9bZf/7Hf//f//NY/4/k+zH+r1Tn/8jK
+/hxyd6v//Wfyp9ykGVZN01R0QzJ0H6kL6fPIhV0QRAXJXpfTJkXt3mVkL7zGYOZoU8RHJUTlygh
aQobWTlJS2JhnkMThzkwNkQR+aKZN3TXeGRY/gvYtrKt8J9/pPSn4OTff2QXIX3cY/uccEvSf7PM
j9RU90RaFNboBuA3asNk+AI+e/uQfIUhB0q2ZQAH70cY/OXaXS77zzTs36/9I+n+smukm9Rw7ftS
PMGF+n6CH+CfskQb4bcnWI5w7eiCsD0YGwNt85fL//H9KKIi6YoiiZL4IzP68rDOYvHOuXxD0dLs
K/wpSgctHIf8lDU++sv1uvf9b7f72/V+xNS3qSpad4nrPdd4zRqaB11WG50xcloi+2U9w7rw/3LN
P75eRWHxKaJqqkb3///t9QqGJT4veSYtXppfIxrEFdI3YGU5l7myWOT718xUnOvM+Gsk9x/v9f9d
V//X60pn3dJF/SEtxCChzoE/B9u/c0DHcdDNtyZWc7n3l3v9U9q5TLq7acqGqZuq9a/XzOVWa988
4cXFdEACbzFSXATAfaxwetJyB8UMvOYvF1X+/FL/70W1H6nyQqt/spuUSgu8BqfMRzHn7MLLbi6G
LQ5n5TTH6VqYooPpr0Rf5FB7BwtK0fAMLipiEIhmsfr/+qhVQ7V0WRQlS/nxYWW6meuXmy4urBhM
EJsM4wj0eN8bvjFSVHSEHtsKBbR4gGX5z29B776an6ucT0qWNN3QLeXnV6XmqaWqEtd+ul3qaxtm
PowzIiBkL/u6hGipcUPHKqePD5ZD6iPGr/h1UqLC2dqSsuOULspuzJ4ZNQ6THpE17tOzAtCUwBrj
OMc0IvcgmQ53Ef1dAE+XP90wt7v6xiZdgIDdccDeVCt0Avge/+XRKt0i+qfb+/ERn437uRW628PF
05GhuxtYal/JgUzHux6Rj4TDYeI6PPvExboyt630d5Hu0qVS2qkHuf8ephTF/E8RMe0b7A6PePLP
r0AS/7QoVVk2FNHUNdMQf/5INc/LuihFhsHwIJ37koFK9vBTi3LMr5bPMYQ0gZQHH7KgtHMFCvHb
/hlDcAN0Pyse3C69miMFqKsxcDGcrAqa6mOgaw7i45om4eXAbiQ1BCz93MAYQSCHLdnsnPWbMf+W
PDYBvoiouaHmxCWjs84FQgEbei6p5wxWJZUf53b2rW0+92mhwCXq2CId9xu6BVMwzPkY15Dr27kz
XFY1zp+0vgL8ebohF9+cbBdixwdUV5eMj6G3AMgx4u5TEFYdj/USZxO8PFMsYUnjpIXFUPLuZ1Bu
ivtfFr3xp61H1RRdU3X2WVH+sQvc8rOcVo3ZsiqILAvX6bD/1SVvbZlHDQpi65AiDsFVgm75jxN7
uNw57tC/uZAy1lYfrlsEJZHB48VJhpdhYI+893CBsPmT2OPg471tr8ElGL6Fvdl0wvzUm5yHJxfx
BxyG6i+386c1rilULrIos4D07uD87dC4WYV1y8uztGAsjFFF7971vXShGoSqvyzVP51Pv1+qW8m/
XaqqWilt0EIvUDkU11AVw9wk4DX1LwvTCDcpaTBIEV8hA5foL5fu3snPL/n3S/+ofNKHJhcPnUvD
0qa5v1NHhkbayd3aHos3+OfLyX+70x97slwpTSF8OCguI5n9jaxROGnIHgncJB/DIx3J//TP2NBg
DTGAJuOIg+eUs6H/z79D+tttd7/ztyd+NaureG54ue2MaVZcPUh3a+LaoQqm3v7nixl/KrF+f8Y/
ygDx0lZp/eBiihHReCPoTqZ0LqJqq3tlTVmvm8xM7QTYfPAue+K+gFDLC9gkJ5ohQD7or43myguh
HWXGlPFXYfj5l7rQphIYV+JpaY9PBGkaoK/J1Jgzt44uw48Ev84VFu9T+ZywN2nC6GZ5me4Km7OA
6Z2Tb9s6sOqAGKkMTQTVOQkSU/TqU622n+hR6KrCx6w4e+e/VAzynw5IjYdiGaYh6dRB//oC7rdz
+dZlNmdo1S4dl4O3FW4DRNT72QAG4BR9ljUyhmqEwWn8iKGAFTGhVP18iB3AX5ZldxL820fw24/p
fuxvq6F971Lr+eHH6AFTxOeY0WG11kli+tvX9qcdUjMMhZrENFH5dnvObxeS26YoHo83d23BKCte
/MfHffSCq5PuMYE79/92Z79K25+3pssa27Iiy7Iq/9jFcqupWp41DqmXsEsSZxPGoRvoYy721pwc
gjLtb4v99uxI8zlx3/egxpHDFpbjl+t9vMFrPZZGpFV8y8hrPp3d8v3hGxnNqDNlelDbU3MwCCp3
hNP0BSzbQ8m8ONu9x3hRzfhfIB65YRIzTRH14QlPCuKegTZK55+/MflXNfdvN6rIiqzJumVJ6o8b
vRVZnSptIS6qybLpGfYO6YlrWRw/2aBxlhlGGEiYiaoFA0cba9+nshMzPsT49Zv7pudEPYcOkMrV
EWEDYOiI3ZvLfCfcbhWfOIRjCoIbvU4U1kbiQQpZ55Hs1IOtNoiL7c19DLtcSLILLt7j0sv92zEe
qifC7GwcVF5e65/nYDfrApDNfYFR2ddpNkcTv9z1tg3HYNzNam1xuN2dumnHK2J6yQ4hOx+U0x7e
dr0tvlIk2ZLlIWX2YX7pFVDaremUuqQN7MFrgFIk7wz32MhBDWV303Ryk311d4rICh6IRM5Z8BgM
brcegybQc0x87Q2zdGTxA5g4mEdvdvbiE5w7Nw+6v/A1k0MBQ2tA91lY9b/qFDW2TQsu2KfrDGFv
5YTqFKytCMFT+e8TLOtC9ph9wCC05QHYSpQDXPRMCH0jHSmZvbiOn3t1ra7BDGkSPm5iAbw75RxZ
9B3Jjr0xLXhsDkBJ3IWjjhZ5bwYtgnRM29ggXzl8/fPqUbrd5t8Wj6Fomm5pmqWZP44DSzu/hdtb
aBcVZJVl6Rn2kBjv3hYS6Hor2bGN6mt2iSDH2oNmDQJlbxp3v3BOlT0pwsvqn3+O/Our/Kff82N3
1OsmkzMjERfiwt8OXcXuFyto53Z/fR8Za0Q6NpPZvjz8avr9kKhNp4CVQoF1nhf7AlLAUPJxtOxq
L6Yl9tcrRAT09XSX0K6DYRyDdHc1btegTafJ0KDoug7G3/r46vzaAGKZZO55Yk93g8iOochu2R/8
aT0Jorm0iqYEcDE8OgaCo4Onhd2fvtF/lBd71aG68KfctxgUrvRxDYTSoTRdwWrAuuBkxlJjb1Iw
zoXaL+LeiKU56qU2K4mQ8rHl9pdLHr5lJyEmly/b3y77YTh7B7OJGEzcnuQszn2nF2ZBOGk3kKdX
yy6SfkiMVTy8RRbPYBtrg4O/Nuyl4U6c8nDq6147Eyd9drXZ3V5fnnZ/Iowr+0ufTmZFTBo9o80L
06b0LxWkTJ/5Y2EZiiFbqmnqqmTIIpvTv274lZmYZXaTyym1FW6vVgyB/2U6pLtw1EAgZzSz0Hp5
z4qo8LdM2A2Idba0aRCpONrx7eN32BFq9QmA4cPLFrQIFxhz4uG63N4XbCPBDQz+4pnMlyYvPuDT
tV/CT2QQS6aOTw4OzIt7+BjicvV9i+Psa9fAQYve2hc5mSQ6ZHBPgEXK9/RxenEuQKE1mf0O3htc
S0FMCVx48BTfzmf5GcI4s2qnJqIB4inpQlBXyCppEPHNrbheLzsGDZsm4o7NY1IfQDc93AvDBRM4
ZF5+s3wF1yGZDegKyFJABX4fCWshbmMh1nwtNBDv+sD2Wwnep83UP8RNkIHBouP04JqAvJE0c5DP
G9e2uRHSSpBiPybMdQ2/i4oZyFkAFE3JRGIB1Ao7XSwtohRQ81m2wpPl27m7HVGcT+Fut18MPOCK
wvkxQZzfXovy5Rnix1nLGHZhWGFDl0FA+zjWJFfKuAFEwiN8WYMCl5/wdo8feL9KI4OPiVBE2Tv7
ZdtTLB9y3uQ5qzpZVYUgcdJYZKSGZBndz6c3wOwHT+XvxPIkrLMUQse5YLt8tIEJZ6saX2rY5vwT
RJO2HZSQ3WD/DdQj2ztax5uFmoN+1kNuzaTRzCmlzeC2kXAcgwGtXr9EOkHxNr7pEVyn+HoJ69kz
FnHYObRh0SsnKSiBgI85cV0eXBRKrVzgKWPJ0wmP8GiBtXR1jdbNydypHeTkpD7fPCiOT0gvlIaQ
sCHugIwu8Xw17OchVUM8mnKE0uS7UMkLtkUcu4rlPRa0CMUp62fSamsImzdnwwzGjD7W58rwPmhP
zxHOMCVzjsYew7HyH0vmXa8J7CRtjUnhZ527EAHL6YdIn6C8LfXzTKXwSD/0J+YQ3durDaQVQlkG
ahixfVPiLO6MTaHnM6xQDw8IIxnl41ZcCAcxid6pn2MhmfhJ/4ahA3/TLU4TNk+BAEt06hg4egrB
4CpBjrbUkQH9Bi3kLz+7y9XT8HDDk+s6h2MGcnArR3LdS3qZFhCI2OHsQ6V1ZSQ7iOGQ4zn5bf6q
hoU5mLJ4NDV+QMV/qTPyRWBtoPB7Wv7b8gmRztlJZY9gYhImRRzMu2k5jiQ4b7rEOBYIiLAwJqUN
Yico+IgiFeo6P/dzwNwhvi0ZgAswO5HjN/g+O/KMpKLm7ZKEh/9xPyEZjKgatB5gCpJHemWXTSIh
pnPOIB4S00En+cZHTGImkGEB4LLoPow9JvW+XVxmYcq5vtohTlyh9kyCozIgK5oYtPsEidoF4xZm
705ds30vKQFe4pQ5nssYzGlNTiR8PehKGJ5b6GOtTf6avbAzq07iFVjlOr7eRh0n0a4/Y0w8GIS0
vauOYzDfrHPZEvCzEzD87VSa0oFnwJrChwugvMDdc5HH120+KzoaZaLwOzpra2TEJiqJ0SXQyPJT
grF9aF3iHHpNoHtKVIYMPpeMwFFJXafPMR1XMiFGircCXAnlGJEZY5nueUMPq+0qEODuQfxVvdcC
piren7RauU/6j6qPnmVfYwcIZYssnWxYC3MLWCd+ztQa6iVUlRRfl/xAIO55UAsuKeyWV2Nb0n15
peVdoGPRD+Tr6xMVd7h9MFQEHWs2L30jJz4jX/VK5f5hrXnwwRqOx/MRo/mpAk5FnjA8P0cZIfpk
2yy2ry4sSF1gq6ZesVTqPWChdHE8VaDub8TMHFSxz4olkfBCss4vxWJm+tgopvvOrUeOBFydzq5Z
I1ccFQNgxnUDUfj5bbjVwdTgLlwQ4zSu7CdMaDKiafHpmiAigplg1fMN6TZbUn/ia9xrq6nxWj4Z
Mvc6M6f8cKtD9EVZkCAah8DApBBblxRzQ5BAcXVrNo+NDCKm+6IPlDlHDBQsWJl96KyZR7ZzK3im
ONaco3ZKbUBSwDpHH/Bto3QonGDnghKJAyPIZMzKyUrCAxQ29sDAPQpO4ydMtjgyYYqA4VfWQjMl
k8S+c9I0DmFsK+xumbRAdFffMARM+PFkBY3Ly7Q4742dR2AB/tYGrM0C/4VeyyKzEJpd4Jr5NUnj
DPzJsOi1n+nOR7jNLt9jjFrvjeVnC6xgI5nvQY5BlMS9Q5qWWSbJCncUH7c0lVRGJxHg3d/nEMup
xSEMeQ9G2kWMtV5kuu8DktA73hAe+56nEL1C/YWwOMyw4eMMTOwjRRZs5WUS7/qIZuCdslsccd5d
vZl0aM6VWTZ6pcTtUFvETu95Ou66JJnPi/Htxd6ex2LlQhwY3rn5TR3sr5GwyOzFs/N2QjI2RPfV
mc5ASD3bu88InBlvyvxbc6kMyOVA0gKNDkeGzQOzW2BSO+2/YkgIqGPONeM8TF8xTbNBL5Hozi6S
DfMjN3wIUhKcR7dxJRY+ClL6jwdU8+uRoejzu4wfUdrX9uY6DaXFB4QzwbDArU9aj5a5J4zLPgWu
EN0RPYdQDqnkKEmGedIDAjeJ+A6gqFLLcOJXyh4DBlEboj93eBkBlQEPHWJR6aejO8pJQFP0+HML
/4ig+WK3Hd+jGhY5BZxD+claXeziaoA4zLFu9mJcuRq8PCjoO6/u8qyxBgLOt3nKlKf++rFnV3Nj
MoL757nit11yInlbaBczvrY+j0hcXwcf76n7Wo+oH2TxPpxy/steZEHty119krsCCZTODklSPTo9
17eze3jjRYlQFD67PKx4ZHF6x6o3fEJkq7ufesIuHWDUOmp3ThdQlu5Odb6unhA+MlftUd4xfIcg
BetHHp2/3z6Gyy4l5hdAEE8TEoWDtobNfYbRLn/8MtLcE6l4Y3BIt6KZp3ZB+pWPrjEJMZExw494
Co1rmA4ZdyVu7nQTi6JlvQnj8xwFYhFCRycA1sG5kNEqCfe0dPD7kxOdygO7g97bRxmCFqwJ4Mow
1z5qLtack3fjKFO59gHXofnd3XEx0LKTYDjjHf58lFw6mPrri6giEZ8QNj3yEGdYieHm16yKqDzj
OM3rllXng/fHc4IDy7eOWihHLus3ocpBivXZZ5ggisREiZeD91Mgnc7e4rJh/kqKHSdDlO7xWA0K
IoM51tgI5qTnfed7jY/bfURJfFl+7bDpzKAydIFZkJBuo5rOl1y91bWdPr/fFLXsaOwOTR9GrScf
pSXNuvP2OJUDsX/xSaqJdq39WrXjTlgVHIDSB6ixmO7cRk+7ogYD6uaG0CIfYCg7xrJxF+kW3rmX
2d0XKl/50ukqMu+MDTS96ivitqxt7T3GpdyRY3I0yLzc9hLgziUfmG4/xkROKf2c93X2eufJw9eB
QXzoKWZY4ULA73l4Oub8LGl2VXdZnc48yCqiilpVNlfDzdJeZoP3sR4jOikt+zrHab6c7UZLgz7m
XjjQjlD2o8OUIpFTtmXyBZzh7SYtNrr+Et/rCVmqGula+AYqLr2RW4/NWyDE7xhaU+23s6KTcxM3
y5Xo9azOpxLg+OnGKspkIbK+0mgXQE9GkvQGslGX0qo6IXQYlVS0Bs2S+vDeLMeDSUwZNv9hHgtT
CroaM0eiU+s+JRObKdU6KiDSZNgdj9AzkhlEFnieiDeZ0MFFGiXHxCc5IkjXkq9gNOKoW1jaZHKi
JhFtxujG0dzKXr2uXThRvAJuvUvNaxw49gH8N0Apj/DaIa/30S+9avRxl+XBdIT4sq2m+tPGDhZK
Hd+aK0RPn66G997Q5qULyrwYewP7ErY+XT5zqEgg3JVdzXDbNSnv649M8wMvbRjX7jbZJnuLxCTo
LB5XSw4yXGOb4AAhFgE63ozDpqgXasHXF3SPSMG/l/ngEsJZHr2PEN44M3wmOIVLV1FxGZxFbdQ3
nGNWjCGWYw55EtAXxxjxWvAo0Ygcl8Sb+hfeLmGaAwygGZBNsgGV0gNl4VIP8Bv1UWBxVOl9i53j
NpTZspFauH2oSKoanbn7OHkGep+6IMQr7b+WiDG/uMBHbyedcEryf9XY2CGOInHqXfwlvPB7CPYx
f8LEEvrWeJGO/mvrXyKCBW198lTJeQ/usRVxjqHDj5Z5VNr4lL8EFPxF5aP6gT/EuaQeJA/dw7iZ
nafsi44VcrgVzPTQWmZ7s2Mkwqaawyp9Tu8uVHXsPcA7jGBh0DQ7fG6uNKbkPKitu5uKocIakK5d
pjXoHZ6WszunAGy8Fx8CvWzRUtmhH0hn1QiJ725UII3ioeT30JTJqe58KTl82E2YMiIUPNfOu+ZI
Jr0BIbQx5ndjggC9FoYuTSD6XxfTy1dcj7LJ5h2UOLiRXIlglvMHBpVNCiXK1B6uc5+x+QjNVXOQ
8YPdd/VJnGE8gOcpskQYXvTMG3F+XTO41YJbF5r1xFkTlqPgkma/Enp6mE0TRDn+6xXwR3SHjLT9
BWeabjMBSLzufBX4j+PHtOU+VKjX/OPtwnsA6NJDaFVQ7CGshsqKYnzY2WWD853tQnHJlAEHmiVx
97apYvxiaW6XlAdYNLp3hgEo1Sg9bt4bAHoh8hMw34CRJQf5iP1vukNf3KElXyK0ZqGnxO/u02jX
BxoXCb9gW6XYHWl+p1pr4zNAAChtjo5gWaClUBCR1kfr5V2nZOnkOsnS6IJKQsrQCIHn7jD/6DJW
BRc85M4IeWNtyj7VlNMvMEf2U4+7QpzSYcu7uVUEuMNdKdOxfjvVy4aCRHVa3X/zt50jNGVEwmGA
jZ+PyEc5vw7a3Uj/P5Sd127jWBZFv0gAc3iVSFE5Sw4vhCODmMRMfv0s1stUyYaNBqYHPVNlM91w
7j47RFMV01tK32eWn6iFNRsNAtMcuIItAaIbYxQXiyf2SWrgpQo3OZrhOdRTUKXYJ4GxZkOaF15h
mbDAAJVLYWfAd2rXAhlj1AAPPuGsjD77tXghli3G3JToOF9eJNAVcSRmm2LH1y3d6YiGnuP9TnGS
vquf0kr9hF97AfqbEtRC12qJH342Jj3tsUFK44Sb9B2eHRmdULmpat6Lnf+soJSwTN1mRfXxj4Yx
2F5g9XYLrNaifbSQHqiU42wuN9ts4fWrBjssXHehdQ7+dtgyLfDH3uIjhpY2HL+IDJDHm2AJp7x4
j3pYS6N8arxBMukuN1oNxWgifxQ7aTAuu1pPFK7NK1zt8OrwNim6mffZOtnzm7PD9f02ZUTdXlM0
o3tlmU3wcMVk3BY3Dr95UlDMnRi+hNcu8HnN4YI7EhzCYfsUZlUx0WGbf1yoP1HPlepE3JJO35Eh
DAvcuujy2NgIBTsv2xHPDZWTlv6TQhg5R1IEe2fO4uf0IecQ8ApBniPZ+sJmylJ1TvYYDQQT2bBQ
gDyjKoBCncCFQ/bXvaZHdNjmxCPU7ZDuWgc/YAFslu0827NZjk7s279A1MrQqf0bov6DbKrmAGua
sqqYd/2WwJOM3q2j6pCvsLp0pImxZy0V0J7GC3ik5CJubhufxki9TYzZYLiwHT0YDoLcc02M9Fax
iN/Sdtm0nXsHHuPiNrgMQToDMnvRBWYnmjRHtkDsvJn4NmyexMKh9NUo2aktLZNjHNIV23yrBo7n
uFtkJ8540VQ4VPaSrdZRH8V5cDGr8egt343Yq8KjsXd33qzYhxbZOVsU2cyprfaBkyMQzTh6w094
iZRwyBm+LfL5FXGzCXKQjK8bjkULINNikQ1heq84PhGE5xOijWMg6TXA19SEB8JV4CIns8YS7fyi
HWFKW6Q60U//cxaa+zwCeLccH/0N8Uka65W+Hg56KSDvtlgFc6iZU5I1KS+9d31fcgocASFyUgZe
zxdEDWLgAGt2diNVlBMDDFWOL/SLqC/0N/A62hHUGHtMeN51FlKP0wTbLzYL65GFnKLatpCVZ5hE
zq5bzoqPPfs4Ve+4e4iRrTB9bnRnOF29NdZL+Ew7aVq/8NOcrLXZizA9I6hxwhmE0flthQnMmgOH
/nTR9pz5f2nqqd+i53+NsTtexLXWukos4urgn1iqOdhRYEzRnl5tNOwPxYekIvS3EWRj/FU46TpD
dfMeboCft+l1NSsvhHGQ7IJPOFbus+tDbiIWmeOScep6CxuF4YA2WF1qdjAlJPPcvWpLjgu/0Tv0
+/YSc0UWJEVRaS5pivKnGf5X21fTjEJqK7k8oKKLyLinoNU+2O9vm5T8SwIPaUKuNVKO8c4U7BFp
zEuQZ/0xoDw7hY/Si/aJjyg0+S6aG7hYc164kX8JSzQ5SZeCjED0MZap2uGuOTQGKYhIOdH6jkWK
WM1fmzQukylmoF4xznYSoBSeFSekhBCim+21neTsIVAghlREm9g5oK+RSSigBc52hYlGtOWyfDWe
QryieF9o8SqgUifL7ISFv7PNZHCsIGR5rVBWLqIPEQOfbQeN/UzqPKgjpORdwMnP24E8Dq0DSBYo
hRjUeDCez8mG88mcYm5RvfOGnH562/w5l9vii/TIZ39AMghxaYmlywsnlD1jbgA10hOeGaiJ+UEO
coVvA0YgOJY2jNvbtA2OVyg05SRBAEdIWY7Sp21sDDX1Fk3L2ABO7Rcmbt+607oo3bZyvqEhmWKp
FhxDYYEsjq7MDLGJKP+yfirD0L1bPgcSrCzpKkRA0bwjpyl134rprS8P/RSX6xMfa509YAa2ha69
VV6KM0M6HJE2Mc4eygeBDupMmNJC02G+T5DcJYvgiOoSLBrTilp3lMymbbP0MO6Huj9jRscczX/j
73x/24apy6ZgwqhU7m47TmVUeMGtPBQ0eDHSq27pRMMe4Xpe04ORZ2jNm0vVbzHDCxz/mGQ29Y7h
vxXVTKfHEX2K+PtCilfey0uEGcaj/xwSA4K7AycI7w3IWH7vRLuoP/NFhc2bSB7APHr8efMSv2vL
QXYWBEUXJMFQ7x9Dj0ShiMW6PLBpzJPpCHgTvdMELEW2OlLik3dzGx+KDzxPT/EBP82FuGrW0oVs
lQPk/XY+oC7OBXga5goo/e0jeuh2ylyhLo5s7yOcnsB5oyM9APHhBr+TvxmwCUzMczbOXyA9L5qN
ibs8NE0rBu2kpoqnuKE0SzwrrTPJu3g1pE/lB2VDvhZOmG5S9EL/H8rheflMQXQFFGo4mjKflIeC
/xLGPS5uuH+DIl7HFCPyh/T6y5v70ikfljJR0EzRgMKisvH/29DUcll19ZQ310/NKeTHlxvq/RHe
jhANpuSG7EGmtAWVcXrh6De4LzAlsbcqbHRDrYUEYkqmwCwYHNoDzkv1XH/k+DPU3skc5ITgayRf
hGdjvsjZPr1ASw8u5Qp64Ku+JDYdB+DnCqn+OHwkeXqKHqim/qeoO4zYi2c4EtCw2tGbO6orQmpf
w1Pukk2vQJvk8LHz3qFbbqp+A5xit/YVt6WQClpeA+tMuylnESu/TXBaffQPwTv9ZlYf4Fk85LY3
tttqLpkzguhw+WPXgVWMRQS18BPZORxztjLwBujouFveCGjhVAKCg7ozxPLM2/78KeR7LtH9l7hr
LcN49a9yQN8WzLHTl5m7LTpaxByB5ZUrL31OoK9yfwiRx1DkVHPMSsKIesI8XE/i2pXs8gAnpqCe
7GhltJeCrIrqrXJpBY9Ru/58t18UFvd3e8douNaN1F7bvDygGwcuCYUVmVRiOsOaocfB9oXOUBwd
OvkFbRIxzb/JUMRvylXDgPsvi5JiGhDk/x23RR8Evd4p2aFxHyJv0xEO3bTgvzRazIQ+WYo4TCLA
HCF+xhm+YUjUz9H1N9rbN5WAKckD300yESSYQ8XzVyUQdoFb+13ESePW1Fi/delHiVaOU0KTv6f5
NEAQruyveCoW7aDgtzSxWpa9hH2PVjDOTZZadx6rh85/LjOoDKFmcLw2PkfATr5idW3zG4tB/qYK
MyVFYK+SNB1G+92aLwaVkafxNTtkIzwax31K8KyPH2UQzEcqejsyrI2ZSecz53Bd0mZCg1qXa6Vo
4FRXH5VKclrgvfnuQyiKW6WmF4b5AValOlmtsriUeqIwSeUaZWDSLgkpcfbLXBG/e+2yKgiGrEim
aWp3c0X25VjulSblGP9a1zlQCq0wHFH6i0RQoEqrGK6e5XE2rMFg0oMmiNOMhmWCs9ot+OVupG/2
fnPY82XBVE1BNe5YgEoepaZZmMkhJH92QIT0uRmEwzvzC0wWySYQRcwrsCUYNduATqwhZxiTv1Sj
9TUc2WrdYa158c3djWKy8vJtjP3qz/N1+KZ35YmpyNylgX5CV7W7bx61ZRT6wjUlRIx1rl4k2kLF
+yvLJjeiX2t6RT9f7wshl/XhnwvevRNPFc3ab6P00HG2YEIqPQVg9xZxec2jC90tYsye1dF/ZH7+
uawuMCxUUZEM5W5gZFrGb1cVTOGZ/Yayv8UymekbkTKwSDR7JP1C7RK/fbGGgiQBnZOGefC/C8B1
pJZF7WvJoUPxV9GD02npCMU8aIWpi0Reij1k55OsN+cmUIgOPEbsXbMWMwDJ66N6uzlamvymQftu
iquioSiaqBjURXd31d68tvPUOjkE+YsxwrJRzGYxqdiK+4KG2pWyDZXUVMdz7+fPPvze+2H293Xv
hlkleEEcxlVyqDNjEjeAcO16GPAmFEezW/x8MenrHmAIiogITJVFUxGUYUf9a/ENRE9URqKRHlrO
hVCqhxT1cZFNdWMfcLRR64+gfmrhb0avNal9iuOPlm2xiXq7/TDotmF1xnLlyqODFD2KwW+c9GGs
/fsy/r29u9JKjAI5SBQvO/i0GJIGOURENkpR2a5RT3OmeujnsybD3EW+0OhSKmpTElfdJP6U8279
88sS9WHG3d+OpkBpY5GSNEm/GxNsYJVm6ITcUp+F09TxyNeDDEsq6ik6qdPoHTs4Kg/YxPsceeZn
cFGPJe0FeVcsAGQOpHsv+yc6OtoB23+7+FRxmHxS392PeOm+cKKaQcGLJpCwphhOWa/htoQA3s7G
oNeQCQcVyFCTF3TH4O+Mn0QnszlTTGMncBQR30OcKkyyIJtxPtOe3Lk+zefrdpqB85/EEmIEISbz
cpk64iy2w8d0cVune9nCSnUhw+OVFtSYACsAtCT67mkhLgixO+VLz1HBLcMNQu8ZiRFjZcV5ZNVM
Oco4Grwmm1aD9kqcODg1gnPkKHBXrMlLsFOd0ZoUzReS5o6lOg7M8QKO/Tr/EJZAlxhHKTOwIue6
HbAaBNSf/bGAyVifwdSfk3M1y6c/f8Tvv6GhaboOLVply/l3xMeemZWVyLxe0tlfI0Oam8clfc2V
gUqrs+WVcZFeCrh5iM3W4dGf6OPRDDYpdBTMPOHiFxtCWRZz52VOmOgCurGNXfwc4cIWOH4MkLAM
Jk/1GOOO+hLOwKyIN14gS7bal2JXbfHxfKrmxY4GzUe51unTY2I8V3fYsP1nEr8uG7C+VVGQdQHM
6F7uFYdyEbVykg67ai97Y5YyzaxJAptTxv26cXyziXM5SRw2R45Bhni3mMRVDNrjcrkil8lRaS6e
4PjJ2b1eGpdviq2cz4mtgbHdaKOJhDNODxxfdiMnF56T9oXyEsjbg1vd0KeW+9JmJfxFbGt8XV8N
JNdo33gdQ61xt776opn7VcRug4vyBDCzcPJjgDwPsmOC+YXtKvsjLUQbgQln4M7GIdzG42dD6/Ml
soK9B1zaqmRNyS8psTpjf4sR246YEdsdg86Pccg0IPhSPo+LFd2SwTljkXOKI80uJN99ZOXn0Q46
TUwzyg6O0pITPfChZmHiCZw5HphFJDE+RrRzAsvnlDtA8tISd0FcBLC+ORLcEmTW+88Tg8f/ZrUV
dU1VQebg6ILK/Ts16uCaVorSJQeiIT81x3BupHbSkB7mAH5eVj2N5soiP2H7ks23HQ5Hk24hLQwo
GXQ1pyXd0R4/TQY0uRnNHuQest6utvDkJKJMnfOyB+pj8YctScKidoXkQ5e0Kwm7hq7qG/PobCiQ
e1SIBZzNNqQEAlEfyGLRqIXHOOPNoUk6JhSQwRpLs5H+z8x3fM6bGaZazVIMLXoAcJD8M1iJPpex
3JEeEOt0TvEQwnODOGljCzglWGzh77RJR/MbBya7QWzFP1PFAWe2wGUe8U7hIoazlUik8p0RlHH1
VMwQAKW2PxcWkI7plOWretWv2nk2PSFqiPDwhWd64ApzdQ46WxApxxRPPggeZSBJ5xxC6as4i1hK
wEt4qiF01p0M3iE4EodYkwi8eJy/5ygc+bdyFQEHVC+Pj80CS8XxDTOVmeLkK9eBNYoDZUvrNlzj
Oho8iHg5gv/PKAw3UgH5d5LPszlkiW1D0z57VBz5MZpHcyR1JLG/K4sGr7E9XuK0Vlu7xPOM2wrm
ogTqvexRJB6HHs3gVl1UYPXFwrD316Nn3ViVRzPwFLD0+hGvGBgXc/eDp1i6cLRH3IC2x9sDP9bQ
Cejg+/N3XPtI5oYvRVjDWnoVliDvMQxAq3il2iOIhv9MYEVdp7kTTAcsOoPolZ0DC9djaDPD6L/N
eCPQq5aYxHNbOZOLHDMLxNaCIDIR55xXrOAIBQ+yWHe8ThsJ/4t2XR/IL8WWH9ZG9UBH6UCvt6VJ
4O8DWLsEjcEKErh8RfM0W3OHJKpsswkQ6VYebut6dF06ToNiRZ5DpxmYPxB9aT+MK9YGmgxcHyaH
Y6zVHTX6PEXujc3kOBjX0M2SZFYR3QafDKPHCdXBZwXXAeMksPtkhePIvH5EIIBbm2IPGih4Bjti
awCrllBxAIqkiYJ9q9ROqjUb9rqe5e8RptNVt66N+AzfFygMxhZZJjjA4C9rFXYzUXfYHG00W6cb
uYOdx8Yu2PgM2xgzwSlwY55yMBl+l2m90P/h3RIvACfq9TZ55bs+YYi252OulDVG2qeGvVG0+nli
CTSFpgFw3WD828qOL4H+5cuoie1MRpYj+du++ISdPm42IoIK34KPO2lAOlkb9UmBy3WsQeYITypC
7lc64xOOnXBmRbZYYIeBfWe7iyslCjjpBo9TW5n4qIICe2RrVsCvUicI8saYolgnjKDQ6MCB2Q1/
VFjaWLEgLGBS2oCVJfRAbk7qYIA6HpTW2vjN3OAMP0kIF5hgU0gaNHQz11KecsL4YjnaFsHRZPkv
MWWh+YalsVNb7h5sbQ3hmjtJrOZ8o+aSEJw34zcNlhT2fvaHMnYMKMp5ccw9KMvydRb5JWYnM4Xe
pZB8mE8pTZhJyuCF6Ac2HTrFgqanscmaAUwPathyvgNtENCVqTMMMbRhPD0F1h/NivoUsiC5e0x8
A4LHMOm8LTo8WVImYM/C49+skUTXYIy11DuvEo1XxQ/D+BlczRbpBGh1AiwIVxDyuGJeCMdzYDyw
2jJj+HOD3QeNAH8B2mSx8mdPLC4veLNBM2jPxLCvYivaB1NC+MgchIZo+I5gvIrw02v4ffZAM76u
r9SmxrafnOWBh6p528iwDgakNJ/IWLZ2qkPtEU3B2KhJP8eX/9Ks4hPt3olw8pc0pxA5lROuA79a
OY0U6B+1iYMQggcat28PIHMzKK6Wf/xAIGU1sCsmhqVjWEiJrMIDHZ1uD1QdNAhZLGWaYc8NvKkS
zADaIWQcW3K6hQi7ccFpdhq/pq+DBnWgiJhz4pw0432UPHQpKbn9RMdXLByexz9gcKReMB924PLu
qyZcu+/ER6oOQo7cbqat3VjV/Anr3bGw4xxriRuYCGvpcaja+wm0e9YiaC+45KPWXNMMdyF8sacx
PweXaVou1qMEVAVLQt8OBRJJJsUGx9XqJXwHYedHd9FTeSrgJFOXJKdhQuoz+SFmCmCQNvB8p+5j
JM6ak3i5vitT+ROexG2uVQhVZMzEsHfqW5ThBVaIdTjzSD7uLIJMmmDJAVM9KCiXWE6TubopDM4R
hTEnVcCf+tvotRGJszBT1HO31xBbNX4AdSbR3C30g+pF0RHSwR61yg18Sz4C1Y4VwJh9Z4MX1YEE
JdGYQaS17GDw4hBP/M2DVm5Gg2kPoL2JHy18s+1gcQOvFIKDMFOUs0twVb4RJdWOy/V1VTyhkXnC
2mHF3mbTo8KiyV9qM2x5rJJ4A4zerGRN/TUZllfdis6wi3UEls/SAz5pJIa0jkB/+GkU87Gwsnsn
pmzNyBtcg2xi7ZAgwfwbFv8xIPuhhK0PAmJ7nyP2K/v24E3hAhEEwqJfTiXX6geRFL5rMyo4O3Hw
t89oXU5oM3EMY6teEsWA1wC72+CCtmwgM4oYro1Llr1kbN2wMrthfvJIx0J1Mhaljjmkzd2pBkUR
IJG0DoIpnk3LgOlKzJ1Be9b4paf8FX8xRJxRONeqmjao+/8t+6JS7dpA1eJDglwoqA4p5zFgSKnE
uE/HMd6zfq40pa/QChcEWKHZhL7wy7GkknOX6XVLDhnDmkiSYB0I7iIva7tF5xCZexc7qZr+T5te
8QEG7MkuasR7warc0zF8Q3gigwV7sNV7t5r9fHviVyyS29NEHXsmQdGQqv37PhQvLYSgDMEiDadX
LsmQrpdhkj76jP1wJ+qoQBy/YYoFCmKlXyAPbSiy7zAGGkmmqgOoavzLXVfA6KqbIYZyDOkaFvIV
YW0fLq++vOazuMl1F6ft5Y9zczYiLdOkTGhhLBtRvfZLYX1TAPJNamtwCE9N7UgJ7RtfkP9vnuH9
5QNERwLh17CADEFddTdc3v1NjF2aeMzaiwHDJhaqWRJIC5j9ZgeHVZTmhWr3Gi6ppeWbN8vDcrem
U1AkHYLYLngSjW7l1aBxZKpc1f3N2OTRq1bSFBfLWSYITspzpBCEQ5oIgZpbS4PGXx6DWoAz//z5
/jAH/nmBqmzqaMlBtSUO+H9G31+QVuVraVsKaXUeqi1G86I6aC8CXoecGfCthp15nTwUcwVgXsOW
0yPGCHUmRzCYINGaqBBn/8sdfYGNhjvSaRWAa2uyYtydi2+Sn8Zlyh1xxgzsgaVBoYCcxMpsJv1Y
n7wki/oMHuJZlrqiMmaNtpTJY00jmeb1MvkNyPo6A//ckSnKOvMQI6A7IEspxVTOlKTCnAi5/dx/
TJ8Rqvnb8rV/SJ+L535OrYj1IMfWei1AA6H+J1aNP9qLK9gWy2rdnEOsCeI9IkOrx7UHJpCVbCsF
S/J4cqgn3gmP3gmJNx7NnJPo4Hw5cUhhoQsHPoe/Vb7MHwbaJuGncL3Pw6KaObFlKzuGBQ3Dcu0d
1R0xPE8d8hiOGE8KjPgGv0soZjj9DYkRxuQSnT1K8lcI/Xa8lWA6kIXEuWBMhAQZD3i/69v4MnBr
i8wKn91f1k5t+Hb3o83U6KBBZQE5/8MO+Gu01WpjGpFRluebfcWmBKtRYoo+A/Zd0ulFixVV9hy3
w4V5hmaVWelDH5rRBA8f3QtBbAEmKhTFKxPbPvj0muV9eGfdRudtUj2U+Vg4xo/hxaUAgbUjPWaf
+l6Yxrt+LaOHg7ExpWmm1ewWCn8tRjMEYXLWbOuPkZX+0gHRBgLbTw97N5BHcu+m9K/KM8Q8vLff
/NVolQ4+kbBudgVl+FyeApKdr3DRvaWxGCyGDiSBLGlZoFYzSAi0gnVLRfCsnwnqG116R93nEHov
WNGy+4EmZxMFpicFxC4LIM2SvMyzSg+Dfu4hfhCeK29Mf8qc1W/mLGeXP/08Wb/2xZgaf3/QYX3+
64P6WtDlnlaUZ4p3iyA5GHL1ElXAExUHR6ZqCSP6Qdz9fFXpuz3HZL8BjzQFRtHdVYubmCRRIsUH
D5NxAq6EZHmrnhX5gbRGQxgtE2R+JiQMbaEH0kGDzMABNgUeIdwCBVMWLATN8Qtsu7CjT3/rRH0Z
5OCIf9/dXUvo1o9oF5rcXQ5xrpetPD77Nzsu7JLTsyJv9PQBo4uh9aYxwov+9ee38/WbDNcXNV1V
kY3TsRwKir++iRC6ZVw1NyqUHANLJF98Fe/SXPFuScbRALU3D0PFosE7b15bGGxAnlD1b8Jv0/1+
Agw3QqdK0GHJYFd2t276NADcVoowynAbiI4klyG94K2n6i+v/Gt39t8L3dUgnajW4a1M4wP1WBEs
RNIiQ9yVo+SXB1K+TGnZkOi9Yx6CL9vQCv731Tb1TbxVuhcdWsSNmGUTlIDJqTi9Dnl5Z0ZfgJ0O
SqPRms6cqRCQYImEdNDnHlGlY4yiOvVDMlr2wrlAkInoqV3hYVkgRI1uM1lbi2wWRFGKt6OcTn0J
5872UkNxReY4AYVWkvKXRzK+eXcS9axkgO9KxheDgTzvXeMqyuFhQLw458kix5qx1M8I3uuP1xfv
FUqY9pxeUBio6CnfkBWRgkdeU0PM1xrfXbKAlCkWaQlmuZgODQLobgNRsAfe2BQfgDpRuwo5+LQr
cR9z7kCUiWcafVkwIahLt2n90do129XCc7BPwyJgg8ryukou+qdQO/VF4XiFRGoERVCEgDm9Wb0j
VdgIUPxztQaQEUjwjUENjhzskAxiO1BZWXPCWZmzyC8T7BtQXDJUQxIl/Ehl3Pn+HQVx30HDaLPr
IUufiuux5DmEEodn/aDjZk/EEGRc6F7VDa8Sd9yj9qriSXcjs4LUt9++39c5JgvawKDmVuhg3E32
0GMVENouPkTyhZqXheZWza40vD2yEG4PPz+5+s2TK7BPBKYBfAbMMP998lIpvXrkS+h9wOr3+Zt7
Th7NwCbNAUTafGs26rKAR7nB/ABTXoY3dGFofstkRyJAzLF1Inw0ZwogYmBZmFCUX6258QRJseIv
Yy/U0ZWcGLmFMXx+EAyEMmSsURxhuQPbBatpeOxab5E/nOApAIjymj4ARf38mMo3c4J+voYPncCh
gmLl38dshCYMpCAJDh34cLKSCKwKSAYc4ThMCuMWC/JV5wxyNmPfAOn/oco68drYGbsR4E3+2iCw
0+3wQVu1i6s7dh9vp/6CdHpTEQWXclh37d9addI3axPEYNmQZZN1V7rn01+l6hpntRAcoLQX8p6o
Z0QTnHXSw6heRMNOwypTIILAdTxHfIOGj9A7SXj3cPIdDQ4edLFNQCeXyD3tl9a5+P3d0SfBWkmE
PyP9+0qVMqvNxuiCg2o4LNHddSPi8R5damPfoiILyD6OxjrH1J8/pTz83n+KMNmAliHQ0cMvyxD+
lBJ/bYZXpoeb+G1waKf+rj4lq+hDUafaZ7epH4IRvMvrzABqXoU41jzhpdEeqKY0nIbip6BYm4Rq
wZoYjLe1g7etjHH222IyTJn7G5QV1TT4akOf7e7FGDTsC1dz/YMhKShvign6/7TZl3QUMlL5cvA/
ZUZP5ef38l2RoMiKyTCXcff6sm4IURIDYnjMZPVwAyu82VIMm6/aGteLThLWLd+4QTg+LeK6nqQx
HNph9KCG/fk+vhz2+Dwy+44myrLGgeBu5w66m1+mPk8vYQnEiGBoZNrCNV9yg2jRGyHav1zw2wfX
4SNovHKu92fu/zUgMkERXK2VyaBgkcz7cFcbydK86Y7YGnZCrJFAFif0QQVmmhjSgD26UfvgwSIN
Q2IQsAr5+Q2IXwaAMhhb6yJfAwe5Ly6jiSmVfZUl3uEGhIGfRbahdoiwVVASa1VSRtS/vYIvL324
IniFLpjsYOL9K5DVW9B6cQx5UFqIyb4LLyPjQQs3V0ixABsaIoEeXzPUbsU5brSxzBHCBVhSig/w
1x6cuPFPv7yFL+vD3T0NO89fn0W4Kn3WqtyTkiB1lR2BnkNYbXLx5ZDIi6LelC4AvbH/+bJfFvq7
q94NP8/tktG1492Xo0U2gkdlU29cfyMpfXcV8ClgMgphEerQv8+WBLEr1SXPJlfl5Mbe196ca2Wb
N/EXOOwrGMfz/HWlezRH4gXmjR54h6zfFBGGT6RLpAcZyywj3PREkGEq1NHHg/Os/FIbfCXoKgKH
QUie/DOwJ+7eZSADjSZ+5O6ZW+w4JrY2aj3JFKpk/BxuSw9wmQ1HxbEpRW6bT1y1t6vst41mKL7+
WU/vbuPuZbeq3ua5H7j7tB5IoosseqHOSGu7Iv3HL19N1D6g+7X3qSf2rwNK+uXy9/zcqFfCKm94
C3kGUp0EdPrjaEidJcF26GTd8Pg9haTEqGox77oNcAjGLeyE1S7rziUNdWPuJecUnX3Jub8j6vv2
y/z/CpqqiIkwpVUNbHaRMAxz8a+5ZjSFds2CqDkHF/mts4NZvUIhuUeyNjDoZUg+9QpFuR1PsGFb
Zkthh6YT4Qg03IW28ugsAMXRUhwsDUaQqeqF6hgncz/Y7zva1oNnNcjzCoI18jUm3Ru6RlyDKFXK
IppNygbctNub7/r85+n8lZNx92R3m2mch26aF9fmrKwr+s86fibrfqtNkqO2qB+7g+II1G9kzWEC
WL8NjAVxS0Yt/VrMThFTotSzXoVBXjBvHGlez67r0SVZuuI4QQIg2b1zXcmWjDtzbtP6h+Yl8lby
P/+7nYBPVjPkzpgQu9PeNjZ4QG2lbTjrZqOTMh1d9IN7xEVxS9AmuTEndacdfn4BnEDuh//dGxjG
51/ftpTDytQbvznr24G8oISz4HLlLdRvEs3llfGsH4doFnnrnlO732Ftp2xyHBmqydQqp6mdW3j4
L3C+mqZkgNN+v77EF3Ebj5fKehBqitPmIk8DbFVN2B7XDcAsEB1adXMwWlN28sabm4dyIW9UCHAd
lLZgpU6MTbTOQTPljbwJH9SNdBo5ylF2ZFgr5pN3FB3j3XO6Xb/PCSPbJOtgKmwphwCR1HW2wNZi
JRNhT6NzyWa9jpbygh7eQt+bjkZKfHcwDt0SMsRas8VfxpT+ZUbfvdG7w4DXjpLIi8Pm3DnL/E3d
epdoNaUBus5WUEfGvJXKyWby0uA0QHlpeY6+Cc69N746AgnGwlzcqM/eWmK44GniCPMTPTGYhd5u
cLMvpsnMWMUrYdrtiKs9K0dahOg/98iZhh4gByh0oif6gtphtOq30tr7FHEhaJ96aJI/jx5pWKL/
WTv/PCqlCLUBFckfNuBfgyeSbgnlgkfL3g4uwaV9cx30ZCv3JDvtrJ8p7zyM063yaY+7krlYEJU1
iMbIW4jIrfrlZr5977IisE5RoKIT/nckd1ctRH1t1Od+G2z0qTyL1+TJWtkyt9WDuiZwaqWuRRtv
B1vYtDteU7stn36+CfnbN/LXTdxtakrgKpXo6vW5fcT78dN1smDcb7O3bPUHKIcWdd3ob2iGnJ0K
r7Pd+3Ay8BvG3QrbW3M/eh7ti1WyVif1QnkUVrBaf1NSK18ryOGz/XWTd1teXHgVDQrmfPmHWVas
SapfZ/PRQd9AdeGoqjnWYztlsq44D1q6HZP2Xq+ua3UTOxA1p5Zw0NbaRF3f6PXrU3RTjrInRPTY
H4J1D3OzQSmtrIVn44y9IxLoM1Qs2K3mxj+qB0zOjspaPGJJuIptDBxWhG3t03W0us2um9ZSZ9pO
nQaLYJE6CjuDjp3B0tz70+uy5leUy2CnTfMNAktc2xXIJdjYneMt9ASsb3CAXG3zpWTV8CPgGjnh
JbuMSGALsYJt5t18hGGHuzC4bcy44MI08Iyvi2RbLr1FtlTm3jzamKietal/iFesG6SuC/APUgfJ
5MZ/ig/tqjxhnocouN17K+TdtkmHxth1XFfYNTu2vFXGsu/t6emRhV4Rm6aAQRlbfLIOqPVgFCg7
dwW7d1eto2P/Gn/kIs5a5VLfiHsVC4AYJHx0gjhh5TPpSd43K5gQm9G6m+mLiN7jStoKjwVLQPXo
4f9xnccWqxlPyw6EgBRDpL26g2EIH9I7CstmGa5amkyLWYsWjeA23LnIaHe8o8QioWwClij9iHJ9
Vi1Y1bs9Pi9bbSMdysfy0ViTH3tebYK5Sya4AsGIrWkdYHo2wGoVMXpsDuvbQBjbjFbiTtqzdW/7
BxWWNeeAyeTS79jaXsM1ccG8NjT1EK7W7dJd3OzRHL7X0dzpW8OR9mSeObT2q1f1aXRKX5GxYXY5
aWf1Qz4Tdtd5t1X3vMn5DSenlp+FebggzJgtu3yMVgpshUWzxIuByCQiqyaAfvNBHj+4guBJOtXJ
hgin+cyc4DWNhwZdy7Fqw6G+DnsCL71ZEhzsYHiDwHdH5bFO1tAnZqie2t1vrZA/So+7xdPkQCmJ
ioASxRTuao/Sk2/RqK+qczeJN3k/JVUWPQJwe4ICdCgawm1tlRCnWyyGiDOZuYxdUiex/pm6S2nJ
UGePwD6I+GdvYPAhyzf5BQvIRIvilADpEZ/1m474D2T35bZVFT2JwGEQRsPdMttF11RTi4qgEc1p
7HKXo6QkVe4ln2+H10s2yERktxUX/WdKOO0E6xRGSAj3sHRkG0ef8c9r7p/j0Jc7+n9L+v64VLSa
dO3qvDpb8PpE4L9lsUeXeRgkluqkR4tox9Qmy2zRborjzxeX1a9bIA0tRUNJgdKP3sW/r0Pyq+vt
ptO008f6DKR60i/jc/1KxvVZsT4GtyLh6UO1q+mLQllnbOi4Thlu/yPszJqT1bYu/IusEhGQW/pG
7DXRGyqtSCMqiOKv/56V/VWdNyYVL86uU7t5Q2jWmmvOMZ6BDilxi5BwZvOMOJWU4QdK7J+tVzFp
0yQF94k2wIkoDpn/7M1pJR10fB31skHOezRZRLebq3d66qOsg3qaBZWbOp2RxLhwpC7OaHHwGm8D
hhN9pJOT9i32OuZCciQMx+TivgMwEY5hB2Opg3zaBQs5JA59oqzLMtDO0SCLBjZFCELiE811cjPA
y5zM4sGR9cszc/+0//297rb5c73lyHZjgtjg8iXxkpDFs6GNjy/0A8ntlhbnzX683ahrBWY8eb/Y
bsh1W1dv3bFOp8CvrJY8IJWHEc90Me+GV/N5GTZTaGhPCNSYeFv9Geqxv1+UH1x87e553FUGvQtm
puPtyE5lHIbHFRQsbXzwYSRFzWu53I9haF7c/QT5xnWYhWhAkWcq5hkA+ehqKKESbjcEBIfSFHoj
bMzahNT1lq+2vkRwo9HpEpwgLNwkzdpSoLLYZ05h3qYq+yIYo/kZj+2BmjB141H1elsLpS9Tr48r
Pc0aDWtpF5+KEA3HrXWDfVU/+P1/+UopzTh/YEVT+4wC7taNmzToqpmW1Mvt5xbXRgwzArvHuDRP
IYmptS6mW01AXNK6nh4i3VIfnGJ/zuLozndpX+mK2uviOrt7AKf9Lt/lWXpeQnYZH6zeCKKLMT4G
FB+lGUMr5H0dvhEHOMbxjWaigt4zAetDrF+JTwGVrDj+zbUF2DcLpbKbu4l9nhQIJf5+VZQfHT6u
lJVVZ3KIhqR/PzWRj3rcOymdirJaGV+dLnUK0ADG5X10GzbTWeeDSZbxwTnVur5mH8SjTyDRmlJl
2JAA9JCKxESmy+GzA479hLGhDRWO6jDM+F0qBnNjUrnlye0CuuLvi//qwH7/PvsUl1DtGSwM8L7d
FZcEy1xvcSeulpUtJEGSl3ldJOqt2zuZRyTSIO5a+xhI4W6jAd0JCyIHSBPwsmnsx+/qessBsOvL
rubqGm/zdXkRLPnqFTwekJAJAsFLKOQoFx+kCMKVvy//p4GFe//P5f+49526vz2l3PvaYfrmtzaF
yRnxO5/ls8yrkJvg3CSHwMYTBjBYC4aso95Bm2HlznMXkkjhneYJjEiOo25/EVuZffOFOvgD6r3Q
7AwvQhMFlMJkszDO05LvGl6sgzwFBQquZHOQ2m530ln15gQlYgjbYwdDKfbUHTjbuZBQlU423u2B
osJ1hfLgP1hjf9njuQnCuMyeJiQT4qj1z95xia8DbJK9inQCvgumZ8ieuwi0MSLgU7HSyS4sNkLb
jGvOPlJqN/R3zj6g2KAvAJSjw/L97+eiiFPzj9fqn0sS//yfS+r2k2YvNwoNZtT/WLYT47UWJj+7
XrON2kiuG6dl/ob6uLCBlDqreFq8IIM1Gy8e5q+kTVhHC++ePIKtnfHiL6Rp+1xyIojH24mQumYO
bPyjj2MugpjkouErH91Y8fL//C10DHKMQ1X++v23aKpd53Q+N+K36JkSeL6jgSCNSvjmIyF3dyxE
bL5I5d2tjdYboMnTfoQgwJTs2kXBq02QKdIbObif6N2rMInKsHp0kT9bQuLp/+8i756+XjNiuF65
yAvkxY6x0PAQiDzu2kdutINFQkcaPcJSCT9u5pOAVwyLdTsvgXNiHRaEULIfOtDh4IbiZ+nO/n4V
ft1JmHuI0rmLnla9q2ziWmvyg3yqKLn49MzTMDXDHvL4o/VWRMicAqIV0YPDlH2wOKhfWsIfz++f
H31XfCR7PP35jlvDeZjU7gbQ12B1XdQoxDipjAk3gMUJ0qEiV/5A8EzqIpMM4IHayBNfRAqM/pqc
kaURVmefI2nYLnf2JB6jo4zdPYhE7wodZrBKoPlnrhCik2TnHXkTyCRDo55axRQAThHQqjY6G7ci
ThAvDDlMk3y+nx8/rkZD9T3rGD2YlxIQkwzuNZgcTtXjXW7I8+ukeELrvKSFTLOsNQTmLIagLrwp
paG6e7xX4qljgAqY6oVnM7o5CDGwmsAPneQWhQgY0B4klXqMR2oIWe+tQsMfXfFQaUP0u2CTSjxF
sU0fMSDbmpKxg6Np729er/6iY++mWLKIdLdrnLfx2ukFu9GJGIecgkW1ePWNMw4QVALhcYkCALr/
jd/gxnEDYJVzs7oB8U1BI1Qj7Qqkq9/HPZPRushsthCcCy22nqdzVNj4TbCVIq0fvtMfmFW4qi42
2vclxmLoJDejxntDBxNArG4dkGE+98zTXMY2woqcmWB47E3fxYhjbwjEtuCe5EPFyJeKRffjgOpu
zTwY8woS12XJ2QyZO73N/VPfYJFeEpmwC67ET8I442RaWJ3cWGfRCd6bTr5BYk0wWryJNkaxRDts
IaTBSjygoFsHiNhT4ykPCZ7DxveROWnYDQsI0hqoi6Dr0zoeJXYXvQOOH+P6ugu29sfwEOQBRN0P
GqTmcud0UcjoAY5tmJ1bQwsaV3sBkcyXSaiSg2fAP7G0YBbaiNW7HaKDmTfocF5SzsLJphde5gOP
fsGGH2yXEDTJo9v65bNuopebdZF9TiiWcZKhMFymy4N5MOzK6vOrQKbk6V6seem8CC/BG8uZi0DT
GGUYE4Ka1hf0QFcf6eYTvY0p18KPJP8KxbP40SNSCrzYu4WqVT7vP5kLoN4NtuThVBblDvp1m/4M
NgiEq3uMYgG365PkMowhMuLVo594aI95sP1oStqLa7fjIzed6k41JNyPn/PjMMhN70gftbsYILpZ
psF2rPk0id72pBQNxjGc5vUAr0ANBcK92amn4YUigcMglcRhIFGGEu9UjCEMnbbfw2ZM0e0e4aqS
qceJ82oJf4P8tgoAs5tnEkKemXX4irv/HBjrrbnOXPdk7z/VzAHiD+jntsmcd9Cndpoaz9N62kT1
lNlpHmVz4QZESu21Mz4BS+PrTNcnQj3Mno27ru/VW2H75rpeulBsYTXD6MP1GOP2wispyMHoUN5I
Mz/4G7xmfJvQ6azzK+4Y7gZwWB4Nu/lz62dWaYl+ySqOqtVhkUzC98LJANVmB5yCOG3deGDAgebP
Fn/wgJpYDZi0Cix7S3UE5Qaj2Aj7Gf/6eYxM2BB7Xf7WMfBm7a8CSp+7ip8LpvPfG4P668b1z+p8
V+Er8pUJ1rau6Kgo3PyYxWSlzy+fe2QR6Kopl51rWC3jiXgTZwIGDaPJ0SFWhyBi3ENIModDz53P
PzeedsyzDjax7CVBBV1nix/yU5mQbMsTmMLTJoi+oZ6DveThxJlCVZ2elgUb3tXxHjW3fw5LRVn6
z692V1VrUpHsdxV7HlXYSu4ZC7Il6F0hdH/JFieYujpr2N+38+tE9nOzI6Sq31UYE3+RRf4puU54
Z/RUSasluTbTnKZU3cDNco/TcrpjES/cyfoJtvAR5JTzBJl2eLtCNG0XLDhklTfL7K3ewCj1Hl1Y
72fPRdyM/13Y3c3Y50p80ctMVFENwHNQdYGO7DvbwuESi0AFxj04To4OCSqcfFBPbQ2IXqvg9kDq
r4l67Y9bdD8/T7PdWT6W3CIZSMWF3XScrZTnKwGPSNXEyTIoIs2hXHVemcpgl2zCvbPoma9KePM+
zk7WGMch3ZiB5dLFKx2zeC8X+YjO8ztbBuUDASgzq2uMwL1X1tXG5xamtiBKX5i3NtYB0yFlBoGw
oC7cB2IHBAcPfr27wW9e3Q6dflWIty4bsfFhmRTIcfksDnbP1YrMo+6nPpafb8/81s7tuRlSk+EG
ZocxViyBjLdurx1K8C1RksZ22a7ZbiVfW8j+xdwgde1OsO9aYmmZ758S9Ou11aDqHPhHq/ZqTUSx
mq3DXtYaEPPZHdgpGOSJQ/neVSHjqsZLN2Q6JlyAPQhrW5IMBsbLlZ4urq80GHgHXP0XBHQXc2B3
PAXPLwZiTzO27IuOMKKDuCJ5tHRYmc7h2XjwFf32sqKSxb9ANnYXeO33kl8q40uWqixK8YYCTKVt
HR7oenOeg1q7Z/DRs+XXnk3/huxqzJHgR4gCYKM4YDZvrJvgGJOSJ4KW9clgpsF7xsru/X2Vvxgt
UIKIMMMvRFBfuaupO3mmHXsqn1SFOjcxUR/3WM0la0cRdZhuX+o3csRotGGflemPuX3OBGjpP47T
rS3RaWaimTp1eEUixXJKp2QNorbi1Dh+eityIq6MdNXDi8K+P43BW/uIN1smXtcAKx75SQLP4G0B
bDMvgFab49SnQ/H3L0m4/C/vMxws5FPoyzEw3T2LraJW+UHbicM9wWiLG5qJ2mYJ4TM6r2ofckYA
/oBwt9itfQ3fBV79rr0NYfNy0qQ6IwoCFs3lBW1z/EmgYisHxewGDN3Rn6kOCcrDB842s7dqn8Zp
V9wlc+e3z73n/KVujeFgXPFDOTP3ETXvZ10w10hVHQKG7HjegJ25iWCqgbObnFbb9+tqB0ec+Anj
QjgCPYDl7ZMy7oiKIvFMe5mGDeklr/XHddld0NV50IiSfrGkQC2S+hrkMKHh1e9W2li7nPtloZ2W
PZJyGz9Cc22kMA/idWLGHFnSyWHBsRDovgyd8RJBugnlUIyhyojTjp8wFxJTAj41UDs6YATFEsUE
IRBQHniNYEbkbhxhiqVWasQEIZnE5snNoU90xlvv7O6ig903XjneuSB3RvFiG20jeYav1tKCwk8t
yUstYlwYE5UMfLvOgSlZbNTkfx/BvQoX6z4gD8Yuot1U8jqznXvjjz8yQ8mDfAoDgbFc7QJ6tbXg
OMRmTMO7wSNNrUPl1fUaF3mdXdLmq5giEaxBdUs6ma3hqeYMxRwJAjKzjTTSoF+wgPRHHesN4Ktd
OGRePTid/9L/5pHgvAOTxJibuPHv60kvTvOz0mPLSX3dO341JgXDAPwMM46O8UpRI46E5xLXPy8H
9GY5SF+oD1lELjQJS+s4lF1og/ydCw3jxFu2obTWhxAKFn9/cIC5f/vg/rnYu1ZCpibqIM9ZVqS5
YrSf+UQDs93amMX9dEwa1VobQtvg7FdE8uszYYA09CJ5yGvkJVbOQ0e6bXQYJIY6ldrJR+06TCbX
YUKH2i482WEFtxTjvX2qOSpSBHX4nwhghfhgSAv9CfKBC2vAJBPDwVTSoCiBY+42psZ7IGDNqiPZ
QwYdNDRM3QZrkFqZe3oFILO4ImK6ebMzUIqLR2IIjaIZCQyMdEAlBxjDcI5aLYdYh43lXafIT4N8
SZDROVw+oefYg7F5hWIgI2TnyFIOJY6Ie2OemlCqOObIZjVpaZ71ffFiH+wteVE7lxXSPY2wX5vX
AMP/dKZaHJH4fceVl0d9p7Cw3XG2GcB/z83nbajhuRdOvtb9HPbmwix/HBLbwo53NvOhWI/eOeKH
J0x6nFo+mZRXJEPwfxnQdIbZ09/P/BcFxPf3865Rd5Ov7UEZ8H4WKwJARmRdDauR5I1pVfvljHYc
x1pu4dVwdxMd8lXHZWzJkbSi0TnKvWnuT8+N0WWZACT+YAeQxQ+/r9eQd6Nhxvsr4Rr9/vE0cfew
OyvxiRPC5VOc04ws1J5vCwIdo20gqjXiHs3z6BhcjScNbVodnDHdH/moh/1htSDoAFHiVPTOHwm7
5d8KBbTN+J8Y1g1Ihv1+bYNMaeKkHpyWZEbsDO2tBGfP2upKI3J2VldYWGTOBIWZgQYj5oC1bUCe
DwNVU8wSOdUFJLchNNiNU/fvZ/rVs/9x2/65tLu2V3qN5Z3WE9tA1IXbJV5U7tQyWw787roO8lWM
vIFDrEhZAuJSUm/l7jHEQkjWDBFMD9bAL8/8X9dzd9C7Vfu0zRJu1fmzDXpTdYOOymcfWKeLpDH0
eS/KnpKh9JYvdp4C96UkBLQiJhTfaETT3d26lObuLaBf4MQs5/sQIYDbJ2/iZMIgmpAwirQBZynx
T1JQsRsrQTHcLogJCuJxBxZ2shkgdqCh4nf8R+ebL2/DX7/e3a6blrl03m6/3gTQ6tHuJUYbE2/Q
yfiHoRDd0ZobNoDndFNA54CkMD7YmX0r819ocfCFMYPfuVDq/p8IU4M/FgF3PQoNWRTITm73mAQ9
LBh+OzD88w6rdwVWdbjK8klcuTTusDbTaIfC09CExxPvFhSJ6lCLLj494gev6H9Ygx83jSobIyN9
2x+M02Qfa4VebytEqqch47I18JZzl/7pgRxrbNUWKb0o+HUCjZsh7Jp5Olb9xGKcFFxRMJXTev6h
0ovLgqtHhuhr5laby3KLgZgllV2S3eBZnjVBWVK/7Uf9N8m+jhCs2C/CMk1IyVtts06Tw7BlZYaA
lBr7F0Asbgf1S8zoqzOHMcXqPt5ylNKtkynbPUcKYJvQgrtF/aez9w6ecyoB3PYO5jp2Xr54zjmW
ekW8aA++ov7PMSM6MHhknEowdgBe/b7gnOM66RyvVWchehqYqa3bcPByvtHZi87Rac1xmrjXgNQd
MhAI0awsbbWn4oLt8RSH27ORKoDxIRtROV2GZHFx1h9qFO/J8u/l55fROReKY01GZyGpKJG/X+hx
gMCi3GedhRWxWFuRxUHUtKIIo+oYihMRXw2NUy0cR5Z1DldhFJWjqOSgWhLnvD0ZY58OLfgTE2fd
h2EMCfgmALr3NA/soaIY69PKluzR6SVoF0FCXhDozdZg2jL1HnSo+j/roe+/yd2BunfVu9t+xm+y
igjqYvK5OhobKwrDzwM6GTX89KbTZycxX7XXhVwTK1ua7sQ16e8Ey1HXWXd5uS7v83nLtf19k+VH
l3a3NZ6leqBJ4ibj6fjv1qGD9gmqx2Ue+WdXeZKfZsl4Nqu5g6NlagT55jj2toRu7TetQWKS9+gF
/blbw01FcN7l4Kz3mNt/f+5tv0yKfZxwtxhNbI7GmOGBqHOLADGLUUSF+bF11WFl2STQX+1R0DM8
QQJ8Dzf1sGQ0tB2trGkbfjKGWT+qJX45G32/urvPJ6m0vJHjrXgrdWOTebTug436MfaPHzfDGW9a
Oxo7tIldJjqLxQdiXhf+u/0i2zQkcjvwpqrtcbLQXpY9Z/ky9yDhTGleB1BK/362v+zf3y/1br/E
CzooS6kTL1aAkF64k+LL8XmY5HO1lm66psiuYp5Ml8UFSb3MrE/dmj4kHPx0O1De9JHn4lyTcIV+
3dN/WoqXY6fZyYp6WjKyZTselR9n/AOKJ9Br22n5UbHyZFNMJ+MsUMLD/OBwX0d92KHUuY7mpBO6
aQE6GagHFf+lFCpOMzxhR1CYkpWR+DtoUgFPNZziKvhbDAZnCE1Z2zRO5SSUM0XLGbVITIuYW7hd
47M0oopJENshG+SIQ5014I+IdrO9T5QcPbyKn8f5VXyv1FmceoHVQRMLKMj5N/acY09DcR1xoJpc
L/8sHjW0m2+e4okoh2u44786DFO36+a+GoGEM4mOtsBbgz2qyTE4IPFTg6239SBAIjs4Ibwt0Mvv
4cMdEJMeV+CoPHh7Nrw1UG2CrCii/9iq4CmqnwefXFjwabF/CjsjUt8cdI6oZbfRBWMB3DPyh6HE
TZ5UaqBrWLgQwzhzMCtETLg1C7+2oW1a4Fdp5QgNX2MP4LZ1DBmJWC1QIkvVBxo62oc30YTkfwUn
EWLtQjY1zlxgGyj0OmwDJOeSGNfxz1Y71pctR2IIhIgadgxlwR3yp6oT3T7ZMqpakFaE8enrji+2
kYo2KKMxIWWk5dlwSKDpIfJaOCHUXocbICEqZzpHmC1Pbi3U3f4sgZCyY5dipor+/+DuxjnhOmKM
kQYQcFtrt+lwYGNd97oeQC43C250KDJKv6s9GJ/ooYsoLTHbiDnfa1Y7S/DqiieDWYDzGvv/LSCb
1WHDbqJijAJFn+BXpm6MacJv4eZp/AAgZPBuNHRBpF95L6TCIcEhI4WJE0hf+h/cABdKpVnCaVFF
gBxIEiECvnpArGxtROAugiQxOdtbO/sQ6tw0baZT4Pe4qdxSqwCllvPGnox1wdwPOhuHAMFkk5nG
AJAzVD5i8iF81Sbvfki+Io8+9WsnIapQ9xL01TwjzlktQXEM6nzGW8PYkWmqHMKer0SVU3sxlaRm
I6R2Kw6SlD5XIhGJdnbACFLfiw6ICYTM7Yd7u/BLKukyYJAKpS3zu8+iAtA4M2mo/FPmc/w7XGMJ
riw1U7oOfVKcCdimhuXKYLoy/WRULPMxHXAE7GhsbzaE2zJmEr171Y2hn+KtZDG9uAVZG6KBxGuE
cT3ERG+pTJpVeCwME3kZRH8c1wixiJJ4BcbTPKJhzbuUBETlAlqtfRrJYTEuxhfcHxdjWhPqzLu3
ozNywlwifk3R6uHdATqmw51UZ4xREQ7f0F+cvXhUPvVHg9HZQ8YJbbrDP3+kQPpPCfejkv1nkbzb
ibNbc07rRqGIfk4mYgVpEN9rz3FQzYSNQHvujNtV+ZJMiuAwz6aal89jTx0zq/IGrDL8u+F+3oyV
Vz3UXvfj4zJn2v1UTEVqOWFnMmL1LKK1rEwzZg2t9YJm3vjAp4CwR3YcvGbFqKADU06L6MSDDaEK
jWEw+zTjUYCnAbojqxyyF0cYlIxmlHhMmdFKw6dCMn8NtGU72Q6bVc7f7fEhy0jrcWeGF78X7sZH
MmclP47SYeXdbLJ8/dbiBaDuynmR2Rf47mipGAfvg49nIlo2SPtpyKV2irQDaQE6AMXf8zGR2uvx
DPDwSGKgyBBfHaWYXhLmteJMdGKdqaz9KLbBmwrNOIskSyyjkxzkbx6ps1aEhHI2PLtsM26HZ566
aOVoBxL2F9KFcDpIL2JH4aW6rS58PTf+RJx6vGgwFvmwE7wGuj+wv0S8HvGiMxkkrTq6MLjtzQpu
iYf+2X/ovRHlxV9vyV1rrXtTstNl0D8t6QrAsZVwFZXLjp15qB8aPC68zU4ZVcOcHLY6EmN1Fg6z
9TLShx8x7lAl/rwa4MYDGAgq0j8M9N9LNaIjzsWhbY/LrtsxJPQQ5EZuzWQObG9IdlfudA4WBe1N
GYss+2emVYwTvBsNrpHubIM6LDJ3cDF2SLbTGQeoMAH7DO14os7hs2B5ZGo8auf952ajLlryja7m
8eCQuTxCHsMv7CvI5a/hwN8NSbiboUNGEv92YgRl0t2V6d+DK/RYdp9o8Q674YAUeWYMcYSROSwn
CXl4Xa877JD6fR7TD0WvvucQy4q8aIdMgOEcyNQHe5LBs3H1mvrtqNx0g/6IVKU5MbTahGxHAqCF
+kOgNjuprb4OPPS03VDzG3KzQcxu5PckoLtnwGbkHSyfbo/oHj+hDkqftpbSl4l7kJG53rUO9lXb
JHl5PS6vdP7UVfLWJ941p+QJJffCN3A7clQVuh8F+SSsyHP4aP2Sflbt3y7h/rSWZAVr245L6JkF
0iTkMRbslmrK6jQ+zoFtb8eKxv76d42r/DzNih9LYckZkXyN+1HF9tQUVS1VxyWw11B6hYslgJgM
oQyR4OTdDIw/RC8iHEwshDnC+9GxeQFVOuQvzWiSOgiszNhbopsWY+PXhmPlR/v6rjLzPEDA1t5L
Ghqro3d5cM75il+5+5T/uXRUyt8/nqJX95LbtWahXuAO80gx4wPCNtVMuldy8Zzd9DCX90ZC23fT
ppb8KvVdIGYB7iey0WkVg0Nx+s+4ilC6W0io33QXoCOC8BNyGJJZaTSwb9MhpmHOorl94wthLK5y
fwKaxHDO7BNeXACllkRXGg/M5VVmAkWLA1Yckk5sYHYSFvMeCdE7slw7KMOYngDtlcg97gXqhm+3
x+oiTf5+rD1xxru7N6D9ZBlUJKsKGIbv9+ZySFJ4D7fjcoCMrW/3tlFdBwrhXpmfL+ITku3O9PJ8
Ihhrw5x0u4XzY4CAqbZuQw1BNGlC11x9IHL+GeyhMHgB5UOQm6AwaHdP7FRI/WtxuRyXF/v8Mu7b
TCZGu83taQeC8GjcRvGYD+0aQad5mu/FqSpCZK8x4npwd754+ve3B/whLAjAZuhJxcf4z4FKa4vj
vrvTDsuE882Zt8VJh9RImAUGQeGBsPbk0Y3C/VUK9x5Z9ljYYO1cbibw+WG6BOVL+dPxsYB9Zqsj
Smd1tPf5DwCjE39Iq2dGFqSroVZMWav92thNKTwp4K8h5DZmM8TdWryHFvAeTL5vO2Y5CWJB+qmj
gd8wRglEL13C07afVRTRcPk7U+R3NXVJNr1SluxJRN9N+e+12X40CPPNITjNbphOPrpP8Ndcyuw5
o5SLe6OELqIW3VfjxmNGeYzgelbtEj0Y05KvN7wHHBCScW+drzikrGqOMfUU5ZU6PrnVAoCt3qfY
v6AOo+BAd3B7AnjrlL60auDcoFfv0ffxP1sL0m5ExY304EZmh9dB1dOgdcKksBqYh0B2i0lmviFX
2BuxfTyiSzg6UBJDKTeruQwMHRnkkIk56efMYbLnEgm/RPAAI5tyHFM/FwSZBmRDHufJNKtYEv9+
MeRfJt1YLRTSdXQgnb17FX6h9o5FfanLpT7fjZ4bq1oOOHymERfwAQp7Sox8iF1/lD8pmzzMXw9P
2yGZwhG+4cxX0RXHs0dt7d8MGP9e0720XouPR6npVuXyNqy/wOyXSHZYU7yBHTNXOOHPMbOpXJk1
R7xlGfUuxjUEED0loGkCUoSOu0sHnnqs8D/TI2O2NtTw/IkE7/WjXsVv2xgLjgqzCndeDyH89y9L
PsOz2p6ScnnwyU1BulN+bCFBr9WFHpyW/wGIlfXfj+1rb7z/nP/9oXel/yA+1B1Z5ocyTP/Qw4JS
4YWorY4Gcej8UnwMFofPmlDDtTawcx4ViB38k69/X4UsfsrdVdAY7kIR1kmOI0L2+6+upE0jZfFx
vxwsr2c6IzpA0raA6M3o1WnJWKbREKVWPBn4xRBtFQpCrz8HFa5h5m9WBw4IbdjzUk990KT8pcr8
98Luxwva5dqegBLulx0mqz0/mXbQfv/9y/9EolA8gX8ilErTdGYJd229bXlKu42ckY7jngG2T66v
XYImOI/sl6m3XyoPenO/vWffft5db06TztduchI/D1rz5xbforqgT30kmrUyO5vBm9IxFLJYH8EW
fzEI9jUxaez2+9IX0e/7Uy6rSmtSKSmW3WnLjGY7Yl7jbzHrlKsOs/nzjPpWk6ig+kGBGNouhnvN
GJCaYmLhnqtrLhKV0LO8OvHX83q7qODaj1gpQehhA+68qzd0PDRwaABsLWKYTI8YEZSifz+w3s+5
qdJVRdXH4LSrSF+/5z9boBTLZfecdNJlPsxeujMZ4q66RLOL6BPx7MHKyXRfwtdQAOMawPCHNbVf
1NmLuudKtScrD16hwc8K+PsV3T1S6RJLl3bHFR1Xg88swDnWN09vOy/BQ0lo5xV5BnzCCwpi/Z1O
0/A8wkzQdw9MvEn3yP2rx8Bu2Od8Tz9vHlvtpMuhys0WGWJ32esuS7flnrqF36B1qU056vE1Oq2O
DluyMXdDao9I6K0xHKmoqtIPJCmTA++uPswcaYLiBf9LS+NPteMNK2kfxbtzUI3zovuqPMREKL89
IXRldDrUAWvqPbSrzPLjoXM57Tgccuw7vXWowZca7p3dKKFxg+ndqgDPgxcdtrMz2/DeahnEY/TH
c6Agn9xxQs/HndEW06ezRedhFiXJEGlIJnDvdeskUZ+ZRUQ/yEhbVC18rPZxnG5I3tAfnDM0ca7+
vjgqXV3kG/WB4Ygv6Ptnc1J3hzq5FLtlOtTnurGIJzfj+Qsdk+IIwcxwIYWCVFRc+i/gspwDajb/
YjcY+G7wAImh8ilbLy/y8IgIgo9IaPA1SAbiINI6DdZpAa6+2qiw0TkOEcrpUcz8SoiN3Jf9qu/U
dvedPo5ZowGxSi82l53pEgTzg9VW/WUkxPiFzFARV8hQ9e491hm9aBDPgJOga4O2RxSCYm2XyUu5
OKzU992V3YcmO3Ee/jb3O5V/82nf47Cg9zIBoku+LZiD80K+EXtAnnSxUJ0uQbZrhSmOqy8rGOtg
Pr2Wo3jU7ZtXYlw4dyOqQfZTem1IeZWDmTA7H8lI+riQQ0LEweQQxS8pSz9w9TH5K9neVSZ1S4/7
74XllzE8KqseTvdu74vFdbcZdzonaUskV7LMRum6M9fXA9T8jJCT997VOiw64dYC4zpsbewv6XsX
PfnrUZ4rIy2o+WYbv+kaV81oujxVGdSHW0dKkL+go99Pkw0dCoIbFEYBiNWDlrPn5oS/a0XLWvSN
GuTrDJSuDxZL+edxinIQX6YE31DQB+4eaTIAZ6/HarJsLNnxv6AzyXjw0jFKPsWUFinFBiolVCTo
aSeS8YbGEU8ALY3hyT2+o3Sk3YYYMpDfH6bW/yLr4OIg5fZVYLkK1ev3TyvtJafDZa8kS4n+0DOo
fb4QpNwENhVQPY5POJTYl2wJza5CLgzmaQC6aNzM7QxrQ+NIc2l9HGV0wsk4Wch0mIC8G2Cyu8F+
jwcVGYVqykb7IZBqWDBDwFW5U8tm/8TReVRAtjrC2xXpO2x2nu72fW0j4gD7EgFkEl173d76N5JG
gMh84tz35U/mKzPpqX8Ts3KnwIrU92n7j7rwOy8QSN85NeECIj2nNE4zYmhJ63k/wjJjJiIH6vhL
2OztnyCXQvp0j2ifJVjl76dIcD1aNH2BMjoyaGkd1as4vKClHWGPJU0lZLjwxtu0Q0Bw+8wWqb1j
LKEsObHjdJRocF484afhHSud84IIwAvCgvN7Z5qveoRO0yE8mAOELut29veX8wtWS4EJBFhUzG0Z
2t8VkHWiX7XjbpAsVVS+ZESr6PTN6kXRjfJTnxcv53ikjzVjTweXWCOiu7FcXOzrO/7CN9oe7GO5
SX4MMkXNub2T3ySbHFl5Cwrv9srWt9Nhsh3Mfc/bf+4Wkt3HrLNIKof228WiJEHKQAp4B7iYtpIh
A7O/EBxFetaZIQckd+NAB7Fr9YGWfFR1CP2chaVPLt1Tj77zR8eh8pnj/6RjXJoUCpH+3p0NNsr7
5fX4dH60pai/1Asg8JA2wNXkCP+FoPyngpEPMWmo53Oy7B9JTquH/aCyu1dbg028OlK2bJDY07Q+
sbkQhmklTPyAOOBRSUbXGfEyhyfiniDWHfD84PHfIZ1HHWmrIvapM5NKq8XNykvBqHytjslOUqb1
ql3cohId5Grw2r6iMUkCJB1Zz8ZmFFLsK9oqk5bS2c8/4tEjk7j22zKk6ujwKNrAmP7oeG1z5ZDs
mu2yxlePOmhCugGzP0QcqGcrG0H46EIjubY+D0HHF2tOw8xWea1Wqw76x9jNPJAWDEPJiJltA3d9
8cFOIA7Y87Vt2Fa3aFbQaTKLFGqeK+qnck1rmVnkaUNzzMvOxpWRXySKMFoHzBxTJDpiIIwyx/n7
c/hF2QdsWe8L1q74LvS7RVe+ZcqevJfOIh2iPuLQy5MhkeXdccD2Y/hlCUO24Aq4FzPQN3PgzBFV
YKvBdTWm3bAPWgMfzfsjBdAvXXsm/0SqEgzch0DTv1twu1V9OkuQBhYHQaMASd2L7Zrd6q33Wewt
3WnQBMy5wDM8lbRryNF+dQrqmT4thqfWuqIFH2XrcnHamscJ6YrnRePubUYmvjrqPlhTfjmUcq0Y
0mEKIHwGjPl9c5APej85ny9Cn7LqT59RvSKyGKcOCkmXmmJMq8nEYj/Zr4qha49M731Pq9R4xFXp
/aZG4kI0kXOpqojjRYH4z9fa5EWaDBpkU93pSsMx62w0usvnJYGDNvuo6pQjYaSNp7hqsUtMvWT6
+X4GiNdYuGk5T3cMzztMdyzq+fITvTiLWRQJwcpz8xyG3jl8f5fxEn5m86kXZgZxLlhQsYg7p2G1
Kvgo4F6fMbKo0YG0V4usau4FSYSWhitttNnjXDgWmPzYEonE8uKLFZWVMcbGusOADMx5rXmNbMXM
ZjF7Er4ptCu8ksrAWFxfZ7ME74VojmfRrDeBC+o86bmlTa/m01vXx1+FaqR+3TLXUy19KWaHGEDg
x/QnV8/HD5aPr54+o8Kz8T2Nr6IpzQf54X/EC6JLiuVH+lqHvclH5ShRQ2nnmgz/zM76E9tpl8ny
C3zAyfb95WWkLF/6DoGPz2vo4VawPg5HQfDJKO/pYgSFtex6yxEjfOA6R+ThnEZJ5zgYnWA9TMR8
fFivXoC7IE6qr+b/kXaeS44i3da+IkUIBAL+Jl7eldwfopxAXgJZrv48qTe+0ypKbxFxvpmYie7p
ns4kzc5t1l7rNAdfhQwhP9MU+wp9sQR5XYOvrGnUxHbSd5LG285t1C2/swLtfaJXlx9SDEY/w19s
sBQr/6sk8/+iXIPMuErNAjrjqoVm08+zZBqxXj1tAV3BV6B4c48EmDu4BRKr5s7se6g6b4C8v/62
R+rvNMrPUQuprXi7j+6ZsQJXdXHaeas+7o4sYM3OyCfB26JD6S46WW+oNoeLq1isYL/4ewKvDOIP
5GHB7mxueWIsc65QFzQrJKJIbJxF8pn0EvhCTi3EO6HU/ERlEhqNjZAwSPe9TpE5mlTBsd9bew+2
BmAAZZb6QVhYCO54kuCYxs7UYN4tuPxV67w5nU2AUjUZ002vLi36o6M/0t67B2+09UdLd8RFGdwE
4Bt+IYzbvq8Jt3UMZ2AKr92G7WPH+Ye+PjHR25POWyP42n+Qn975fcNpLhf9lb/oBw06s4dBcCbt
HL3/vbwvUFbyYUWiAdrmOjmsYohqXk+1q6lHmEqAc14edjde+A0w2naF29FtDj7giH7JsXploaEL
gWKHco0U8Sg8c4fLYRdVaxEoM20+nQLKEu2dw6oBLVi7I0GaWayXopXbtHhx9UDRLBb7btD/++sf
j9avPXyaRsH53NzTvF7Z1qORlKnDrfPb89twxOnOBD1J9VQA1wMBF3QFwlvowUkQuN9SFjMXI5MI
6RMEX9ogCFZuPg+CklXS5BH6Y3rFSvl1VUsU48rmJK2tmFZtiBZs5H3EpWsEI+6fAIOVjz7YMSzs
xCVuFrNTp0Mo4DZu/vnr7QT11s7+OpehBHV57f+aWcEs6HtrA+97LRpN2zenPaeEOm9jIJp1+mzb
684cZptuaGLnQYXemsCEh3RJ00DfqTo6FuOdK/pGgm8JCFd8XQOa+f7e2Rd0o5zrfztrFm6neryb
+epicsDa9AKhywl6R4zWjdEAKsKJvHKd3aCzdYZLr4Jascw1lvLgy0P8e5EIUikMaKjVy1zX0+u/
iszTZaWxSJVg2gZOAs+vCMVkRr7GeRuWQWDrL7JNfPK/4QqWsnpbrpVLpD4MkgQBUlUMuxxjGgKW
uBnJyZ1ndRhxaPiCN6MyWPsheG0ytvhz064XAlRhk2CBUj+v8nE8qsC/8jGJUGqkiQt0p2EHQBEh
gDyBm0VLuV32Da8vZE0DHkInITXKQkb9skrUqJ7dolF93r557fmy+XEdw8zhJV4Ixni0t/ftXHwD
LG6BMNtjot4Amn0dnMBpgKPrxHaQttNGwwn+Pk+vD/zTxAoG63hNdocVUoecJ41m3I910K3v7VEs
hHkQgHhzugJGGs2LcfBBo2FI4yDHzeU3fLda7xBQfcJ5YRLhAzk0iKBAH/t0rvYkD8TfU30RIpIO
oRyDKAVRYvWRlXw6dnl0rG1XFrY19fAVRxUJhz6MYnhdss5xoI4haXK3feq/D4A0MNE21aF2FNYR
7m2ZogEw0mk07Chx3iiACtKid6G0Z8twprgpmH0dl8Oxg4XzdbbHcIeOS9P08qT+vDg/v6DwKOU1
9ZxE8mltgomx55dQzUQ01txuLHy/BXu/0V/DfbmhEUf3N+86ZUuExGslrsfDo/prGoX7W69e6vl+
I6HQ1waS0gSgubce0PnrrnpmA+0Tob6n+CFGcOjeOZaSmpZzYIcidIUtGgcc345sxZUATtVZHkTn
5uIpbt6tPvz5Idm/VPCyL5pl9+jR2fnX1Au2oHY5pdfqmqmj065/zr0jPFgQsggEZb8fLDMw/5E1
lmavFGjwO4X/c/cKd3hZXRlbQ459Ugg4NPgW7ja0GstOu+1JEr8BgNqqRY/kzW65ZKNomPr7BmDn
Sw5Q4bauj8khV+5MYUuDgmQgqr7DqULK3QL7Cdb/fQV/ed1HvvfiIAYY+ZueJTy9xSxFbZKQDthD
trQUCXr0Na86hkgIFoW4Q8fYhR/Sq+56nieNOS3pjjVfEkKg3gyThU1xnC5tWhntSc8XoVeTkNW0
06i5w0Qs+gtz0A/cHulCmrB4COvAC2ouigX1nTws4ixVzfdOpQHAXLxhJsp8HuXl5YLXsE4BTCU2
LcSky2PttL9eLGkediFsVFgH8ioNFOMcpXF7n5nTLQDXv3fkAb35dR6fBi3c6Gp8VaNTxqBjrrSM
Qkmg2cb01DqSkq260y4/E/M2HS6Er7BIHUaSsCt3ut3M/mCGsqEDviqAWJMTcHAalJ19aIrJ3dP9
Ywu2od5tnIXvbyTtYFnB7xd30ew7f3/Fi3qvNKn/lq5gEPapsY9OKZa1NgTosofF9RbcYS8Qm2Df
Bf5VMpy8KMVFM3gDDTgIUN0r7tTajDfK8biORiAeuoO6PUAVgcTye100eIZL2Xp/+w8mxBP/hivs
0R12//2qznAEAmMU5jnohpi2R/hN6JaLkRBAa21gBM67SlDVWAuoMBolD+3jo/766MIam/v72Tqk
zGI8le5SG9DhGFIFjoY3aren5NjzFizCH11IsfjVZtsbeV576syllxAOYtcXrmu/ubPJpAPDB6rm
LimB3H3n9r3RNgzwzO7Yi86bU+ZyvqiBsYAmdUuD9BMNwwWju9lq59MxSaIRlCu2MoT5hOzkDRh/
Qo9u1xhOPwY74nWdtvJNs2K7decT1u7VhBwJdNy9ieSj0cn6h11v2g3Ft//52RucAoswH+c1DOGA
wi1778wET09MIib89MOP8HsXbITvtiIBwJ7qh/A/4Qub+N+jJc+lO+uFqhv6AGtFOKKhPpzAzCY6
Plv6UYFbrNdrHT22tfUdjuaRPyfAtz9x1XPiiZPo0f1zpYl0zmYghA7skWIlUsffEg016Zzsyc4Z
GO5cF0zZcjcTGJ2cFo0d9jokrR5u4I+ynE2bLD7Q56ACph52UUiPZO54iOZfqM9iz3D4/xnB83Ap
kAhD6eLkio5kmYUZQiLN+tN2uPLm01rYTxqLnd28krMa113JF1eFrQ2uFpefxouaaJpSM7y/h1ke
Eiunb4tlC74/Dbq7VmtYcketV68dZU9whzDVIpZXCCGzmxYDAoks0gDSsk3n86WYj+kR6f8/MzdH
9eOIuSNAwnHkNoU+lF6RqIsWWPqL8D7k2yR/NzsiO/1wc2Q/i9+ibC06k15MD1v35tzIf3/EYj4l
DwiNMfaR9wymIMm3t6LpKOqRCsE3nhzkH9xyh0gnsPp30Wh9ShoK+Wca7jdysZyQFvdhCfuObKCh
uWFBMuLbPwh/tOFeDfwZjfc7gSkd7uxFo7MTk+9v/rfWG+kAZ9ho+OERGgnZmv/dmzX4TRt7CIrd
7i/eyA7RQbPzlx59ivBayLLVxrZmNP6IMXv2FZfdvBfZBNRmAPQqEoiE8lRhD/aVVX13O9asEX1S
iI82pgjOIR0AqYWdjiHSCUkq2kBjPuMm1EqohdTR/VNMRAliOo2GgYEnNyhLEL1gRHqeFdVxzPuT
H57tz3tDj3VrlMCCknVSmnO+b1KA8tNdzpJcZL0aIVoHCIBVYkRfPVRPC/IfcpunoU+bs6VcqCON
mlWKO9YA9j469oY06h3LrN4LV+vHUIVAe7WnSFUBFzYy6S7Q+jDbQHU5P/fh7eghXrn3zdZlYdL3
ANsmDIDGqOwC/n4kf4xfcGes1W5lHiqqhfwe3iYxjr9sULKF3gQK/DVoid0464H9gIG5xKl5gSb6
ucGFBzONdsvLHVTlSPYdHdGlJ9lCc2m4FCGqd6AflM5ubIpsSoJ4k4kV6oz7LuBw2rNLduGVU/dj
FQqvZl2JtvHpULegzKr7wJlqzpUB6cNSI9GgT7E+Nb3FuGTpfyeBfn5/4b3LdlGWKlu2/mqrEGTK
NP9kAl6FjvWSkV4Y2TqZVghcYcKtoT788yqp6TE5xxXFGsHQGRJWX5o93FVJTJNCpEK3W8l66jJA
KHghIDmRrcVB5k2vFU7V5aifzNxIKyPlLOiDhV2aXOD8OphHjQ9lBAdNA5uizcyKDxX+Jdhl2NZk
CFfpJyWQe+pcFnU8VXEyvBZJuXsYDCvIQvVz/tm1F5WvjCNKdZbsNWnEIK8IbZB8f+Ulr9Njmn99
RuGEHi757bDXj2Tvp+fxfN38kFabtkF7FEKvistxM+0WcBOyYLETgMWkFFYdlJ4TeRD+mkZh+/aR
oR2v0aEiU+V1cqy6h5sfD9oXMvrGZ4Vy083pwr1xtHn8Tq25zAV/31b2uSao2mbg19rfg8HoYxTm
TW5XYjP3gWGL2awDRzYF0GtgT9ZhD0k4XKFJbpMc0jD0rk96iOZKqlA9PCET//ntMg+IDiiUVOru
PtDa4/2H5QzvxAy2BAoHVTEk4xGMbyUw6wci5a9FKNwWNdfSrK5wpLT26kijJYSEeNg6eshIoR1p
SuBtSrokZdxBtPPSLaQ3ZMAhb/9stai9b+BB1QQugWvTVQllcvurX/H6AT9rkEuiEfwy++qv3tjr
vy9f7UUY8uMuyF9/ekwO2S276zsOUbw4TPFwZH6XMB5e1+/KYDQ6+6NwgHoK3kHVgy6qY5+7xjsE
mAvT/ioNUn4fJfT/qLhQqTBpYzAKied4d8zquWUYZOynU6oGmTh4MmrfAw6kjsjNtPWOQDyt1emo
okFH/9azKU31k3YWZJNmyeJov23gz/kUnj+0Tpfx5lIxZLs8mcGjaG8+2ykeN13pFIFw8Kph5W2H
38x0bKsXNFxRHxKxkvohAV7pLS40fInSdfpdOmBedcNSoGPT4cMonLb8kO7qB/VijJpzze6Otv0V
7vWAMo/fuw0mdLyBZq1/LJpjii/t5rY53vn3svrFiyT8z0kUTo6SXtKNsWUSNYwohHcb6Cy75pi4
JPG+02Y+4LK6biefDy9tOkuodpXY8Zo0cD8v3c8ZFBJBy1OGrHk1N0a7jT0mhuzif+fQQegHWrGR
F7z2evR22wgUubJKPLyjfzQ8i76Wi6/I7ZfcpN+vClE8bwont4qwdjFA1OOKoRmbmj4apw7c+MtO
dTGf51sb/38dEtSS4qB1ttcjxApJEIKScG7IawKdeO8Y70NoYGjmJyVU8ry+uOGcE/nMoZ3MA/sL
xJ9o6rZST+SlOpHdpLeFvvKVJxmyoQ4fb4GgJcPvz5Nw39/pD27MGqiItGTy+oD2BjgZnjHCO9rF
/l6wFx7Wj4kVa96qBX+rTgGYPF43F10ZJXLpM7z5/FH4PpJ1g6JFFcPrRBIZf/09vvbi+KiKWkfX
QKUcQWTx0/SZZrK/HLe6TmCxHBui0p0rjjfYTXxJdjKNSGjS7Dwwv5YEa7w6pOwa7t1rUYawh8k8
cQmM+qXUGNYLG/g8q0f288kgr+rLXbJPmFU+nE6P5BiJKW5i9OFN74s2b6sB9bjMr83z1rxqQxUw
zui+alGcOzinT8k3nSRO7chq0qwqeHfF4BLTthpkG/v4aRLTTyCb9Q3bV6BOsQfQPZDbHgA0mGwW
Pffd5bmMnX5serh6YcATS8DfylpEtffwOloJOBLKbMkLV8b68dEFw387w0GU3vno5pkPmK87yGrM
u0TTg8EVOevmIUAgFN5XHG7FJntKrarifFkrt98sq7CUbkDB6N93a/2eq5o+OrrT9n7QbpNyaNJ4
FNnIok1JAUiag5z3fEA7XSb8rR16hOo8nmq/OR91yef0DPcTobaWJiRHuYBvULrPeYcWsumOslYQ
UHnRMtGHbLaBB+m03M8LPoHbGCZn50t3oC4Caj1tB8PjcCEpa0vrly+kPVhy6vMPIZyaViu8Ibfa
crXZnq/ynMnqeEUydnttwA2DwSD2vzXIfSiFm0OKRm6DShGV5pLn9ZUB+DGF4guiG1dT2TKFKf1N
bZrTpG9IUa3S+V5CEzKZ5YuZ/WZLINTfV/9FTuHnxxdeDnOl7+5xdtNHe7fdvLte5WO0wev5jjyc
sTXFbFMA1+gH1cEX2SrJ5wFAQy+bxcurTtxDZsOqgoIs5BCS/el2iLcHnRe0OW1XEYC11cVRwF4H
/QFnn9vJZbZ7LfcAFioVyvidfiBOTFXAVIHfU5pr+R3vsy5PMyrcw+WJbsHKZa+PnHG7nXyl9I47
0+2iSa1WUJb9NOatTKUB3yV5ZAdlKfgXha2fwxeu3sE4r693leF1FoScWpc43wv9jRCkKzv0OARl
pV/15SPw9MWFWPB+jKAZq+2wPNM2Wg7AQwZ+NeyRMbVtogVnYTj9cWkV7bfX/fND5ayejHx1eV1d
reoGX+EB/fBoOrU/tg3O/kB+bafTsMYNW8L+/j74r5y2HxtcCNbq2r4eHXJWuNl8ZK7hwYPlWJFZ
yXCgd/AfbVKDZ/nIDe1Fs8RH0uVqFjy2H8MXjE5UzfO4rrLaNQHxWTa+OdNzw5nP54T9kJ8C2518
550eEA7K/Q3bbo4lrPHeIIlGgnE4XGE8cQogiiZ/6dI9JMBA/r1ED2aEv+ZYsErb/TmvXO9b9mY6
Z1XCXkx0KYb28Kvck384hX8NVjBE16NVzc7Vx4KcnKnpG9iACpdfYg5CHpiemMFgH0q6t2DY7JdY
4NJvLbhAFa2ibXP5rQeH4+95JKx73z7RFZXJsoV9be7/XbWiwvluuTYyQ95u6jkQdEGG5g0GVEXA
otmdoxcQ6AZkv//ezpcnXrUgMlcsqnuGUrhqB/WsbFY3rtq5MUacEhyTh20lxVAZTyRHwswUQPNs
Xlm7X3LbHm9ocXdrCphvw0QmExWtn9ec5tLspqoVTeLvcL0JUdqUP01fziDktPfY4cxr+bPZEdi6
5CIkz85EzsL5exVehUrq80wK9/6+3O12cZbIez/12lUkcRge73ZQd3yqCazAEKbWYQM6Omf41S99
6l89dc/jFy7+Mt7FNeXO+DXhECvO5+TUGmGIF4qH77pIwoOVuApA0iVH/KWBfx65cJ2TDRuzjJfy
iFNP3CP0h0cGssdwXXRpQCDSjSrKdv4F8hJlw6edL9zragrGV1cjufPtdncHNVlme6ACfDwLG8DI
0N75i9JVlufpr/NWuM7qyuD9XK/0x6jt7od3I+kU8nD3SC3xnDHolQzuWfx/LbJB/PvzoB/zk2Le
Iz7XCppzCtof4KX2thgsbSFmrffauz2kfFQ2qjy0//VzGbXgraj6Vjd3UYy38qi+VSgiY7CB3QqX
UipGjAgNJ0UvuUwvjfb/bi7jFtyUU7RJjYPGYX7Yko/RUiaDBmHvs2UDuyF8tiClWvS/SszJy4C1
pph1WJdMKN/rhXEj67C5kZHX5FHmi2ULSftqwwKm2p7RPNK2lyv2ZfLITAHFl5Vn3Z0A7eKcd7Ye
PbPOCWUWPyAxRV8VbOn+32bmpYl/nmHBm0qV3Sa53HVtJN+yOVQoZHTdwafvz86QXgg6V8EUXIPy
qO0FgF5euH9rUzC1S1WLD3rOyM3pLuSWf3gw4/QIIexOB8PSd8qScP/liv8bsWBS1egcL1fYfGnS
7nZ7npCJ49H26d713bvTeRtWHKfEgfovR+/foAU7elDXqw2wYY2cCVhcRUZLdNQSsgE3aMEpCgyJ
xASC3l5Unp/V5AH7feH+jV6wpdu0Fpl3hU+2KMkT8BKxUbWuNZUgFh/J58fg1qTpA+vauwOC6tYf
nROxnUN0OYRzcSLxyps3stlwa5fFLtqr2OX5BBRMrhFzYbRMnoATU8s9nGrYC8LRahhKQwSGQknl
U2c7Aa3YFERksla0ZsBe/74Fj7jtr2UqmGGIt3b0NMiZjNtRn47+qDNPRxdUE48C0bp2F76T1geq
IfOPLj0FW0ixNWcJUVirlbouSYCvffMrWASuO6n1Z3WxHNHM4hP77WeNRsud0JNKzoDOJjKawfDN
Gm9n0BUv6E5Z+acr+Ii/v+cFGcmPu1XsuFLN5LbRtqZ8zFjZdptwgfOmOS0b9l+IiksHlOfo1wJS
oFMh8EIl+OHTPYVHlftpf7AOVcyIhIi257veZQdxprzRLXbwOgLf0Fh7wyHctP1Dyfa96Irhc59G
L2yfkeiVOIpyto+3rA3RAr0LNJeJgWiRB3RJPyXwgA0xYyW3+2HA//juIjFOCgRFvZ9Ueb/IJvny
gnVz50AezAOtMwhD79ILvcmEKCgdNGbLkSw02JT1viRXs05HmOwb65O060xaapf6EpFkKRb9pUv9
tEC1wru7spCEVdYs0HgKQksDe0pRnMqjj59B4Ga7ttwZoseSB7BsZx5pnadzYZ53iba8y53h+fM8
CC9JV4EU8we624PdjIaSyF1AyROUZYxKv7nwshn1eGfQrqSNqj6E47gakns6ASVquD6IE9ITMl6F
/rpvdsrC5seC/nUuCo9bkp3uRnZg8Gm7e+50aaMhBfkf/x3CUxx4Ci1gt0lVJf1ll5YHXNqv/9uD
9+9ePJq5nlb/uIyNk5IrrL5sCukSQAwqtm+x8gJSTol4D6BmKzM+8tv++vbCi3dFqWNtnLEFZKRO
XQoFIuxZtvBlWhI2dIJGsiSlUaP8U/8atfDS7ZNadRMh8kqsCjyRPDoFnJ0nY/ITsLuOItm7MQND
p1kmT/7ah3pa5sI7lq3qW0Vfs8wHWRGR8Sr1xkdm6OiI1r4167w3cN9KvelXuZnnW10we+ulVq2Y
l7tGP9J02u2ORgORD4TAf+Jx4UCVwVq0kjV+POhP5ynPT8tbNWdneVag6jcb5N/UnfOxyoDJVakD
CR2R1xGRst8CUddJxbu7eZ9Rpqo6ORwx4gIXpw0OH0ywD93QV9lDIFf6j0PwKA8/TXB3VDf5xsQc
twne52TJMMQXEv/ohAWiJUMMLF2weIA/SmXqX7+6/87Bwxl7Gv12PaIPs9Lk6J6HoUM7fOD7AlQm
9xyMZBl368vs69MB+NXPvNOV+u3M547bElMv65U0VEu3vXODeXu4KHvvXnuzT59YsGsnuryX1ysj
pgAmptKJPpL7ouRPK8iniz+bCnc9wkEre0hKzrpW8N0zNQONRJcScQq5qKs/UiYyzfyodbw1ls66
6/RLLVnZeS9YMu1yTE7VvXy9MGX0ZHGathD1hv6ENnXA1+B0NvYVdsiSr32h6PDDodEKxiyu5dqy
sqk9Ltp03ck9Asb5GXUUBQg+2IobrgXl31br3oJhubWmbZ7+lYM4b/Et+vEJVtAyF690TgUrl2em
mlkZ1mbvTjFxeTg6DEn1S3uzd2wXbwtEcCgIqSk72hTMgsUX8t5/e7Yvi2DPR75g865XPVvGoPyw
tW2nrbkbyuJQUdrWYADNgTz9pCY5+qf2kj6pa7PfN92bbgcl0yh54/RC+mR3NLAzMAzg11B2wZ86
DBHawObv37gJJFFkY1HnPRVvQd8YfQXqBFQUTk7JNF5GUP+uo17w6/bmZrnewmgqDTLZYIBLYo4O
9mgexm4o9LY72cs0JTnCA0B7sApl4e3DxPxhcR9MTE82rwKDm3bLeBKazjTyeQXAXUJJYAPsSGnr
RAUFxtBRNxkSYn6TN055BWo7B5pIj5L8MPWrJr0hMot56bwF/7dc4tMCFZ3AUy2LdIVDiwfECzm4
TL6h/2zJ4lSjwQGttCRoomRXSl4hvWAkoV/MNvGOaJKbAtvFvEtdfOWhTqeJ8JsfDeo10dOcz4cX
1gA8BlgjXMSyPgj0GaDL/805gsWNhhIy2zR4824+7dJG2UbYE5ZhfLXbyCnRrow8O9VK0rm2sAEQ
3CdpG36GUjf8tSf8NHTBbKzyGN2QtRwaQanGlMb8qk2uh+oRqo/2d+8Q9AiO0X4UHdN7Q5m6vyqP
h1/uyNMkClZje9/uK7n8fsc50M7hSXBarRkCSR5sabcEW+HKPGC1uXQqqEILBDH+PhOvo5F/MyiC
RI65Hp2vB7kMztSigoeQMKRV1IxWDqltH3Ak7lLnXUUuECc1dsYlh/J18utpAgVToWZ35bo1btro
TjiEh0wDdEg0xAmQfhGpikaf3GuJgXod/z2NWkiAJvpNTbY6o9IOMsUrb3MVcP8Q8x58flKkU+wO
NUI0LvqLsqFf5pprFgS6dVXnr8LQ0fJgRFXrIrN9+zt4CVlK8Gha/sBLCtFd87ets8R23ABsluz2
gxbxl1V8GrtgdsxdEina6fp4pTyKSKPBGkWEUdsbN2GSoPHiGBCTeqF6cQnIOP+tSe4TJ7hUdbDS
CwV1c+TsyvLR/+UU/luTgmVaGpW7dT2epTk0JDssbUuIvyLyIAaW3evNwAkgCXbuPapazTLD+Lqy
87QsBSfuoKfn3bbGlvzn1aTJPRkOKGB+kgd4s+nF9kFAllw8+Ul/bUXBh7umuaLslmwFYy475D66
AAbATvmtVtzjOZKNMv3S0PslXgUWtf89fQWLu7aSu1Y5MmzqNWn6n3bx3PTmxjm2k2FCftP/BCQy
WwH2fjuv7QUXAAx02RV46TQ/TaJge5crNdvsdbZ7PJ0eQvLdlsfX4yRRXOqoTscMhkGZh/Y6RIDk
iXoHTUAwAv58a9bHg3nb7XfyjAEMs+hmHX3IZrkej64LXrrx1uCyl3yqJW9zYZtrOog0mB1Q7K4+
eO2eXrjsXq/QYbvVoONx6GklMsFbf9Tj71+DAapeNQ9Rle78wqQun2P4F0bImGwBUK2b+wZ17RNk
Y7CstPZMdTBY90kTJZNqOFH6EkoYBT0BAVLYSyF/7KuH9oYa6LFn27FUhe0vKk6fW23tvPHxgHym
Dj8kckLR+9ffp/kV7A4xT8WU32lqapGPbFnNrXMljjXwNlg0MIVZR7VB689xPaVo8He9BZvWXtTm
Asg1gWeCfgrIWcOBLC0uy/TIN+PXokO1jPo01Ne1Yh/IVVX3u2xv1UaOB7G0B8WO1HajE4Ow4By+
DfsQGNY7JVv9Kt2CI/Nv1MIBU261VT1NGLUSoKB7hl9uTquj4er83aPvALTesE8wWHfLAu5Xdh12
yzrkm/Auw5RTsJ9rU421c6rWRlTEZdGK8+OgGgfYXdM63/XZ2j9X2IWtfZNhuONHwWfPp4sjaZj3
T5iUwxWsX6n3FQQYnoO9iFCziewySfhXdhbsMCAG+Hy4EkUWofruYOnV9bX2QMEfIQurCxUyXiTB
ujJBQEeoYXVgIKxLbFogAVMlx/SF0a3RG6RhewB8m0XOi41eX19Wl7hG0QvutPm8G3r7t/DjBu4S
h2NJu2zr1p/w7nXeg+F5whG1bzQEwj+dl92YF26AhmQ8lEqGXsMRKJyWSL9B3HhM1ZGK5IXkFJLd
nXN9a883I4hKu54EhtLduQsgCpCO6GyJB+icAdCSR6uX2sdXNWGNFkBSQcDUIFUu+CVaQl56ezmo
o+XigGiYAcY7Ga1GFjxwPE5HmyCF3g0zRiXkOFUhgqbRN3KqSNx20MQjctienJ6Qqcydba1EXgmU
K/IGG1unplDKM/jiCWG2rFyV4wQWvRDoLlX1olTTo0q8TdRfEV1wZ9rVNvce3Qvf59nkOF1fm72r
d/dmgNAayJSZNtS+94uzoo0q65TFMq/yEDq855aC2grLWKzl324Hs5ZEanW0TfDqpnEdbIoyyjjc
80PY/sgAMYSR9zmhXed+dLCGZ7sli9lYw0cVKPb61tcXjJx5mTmUb/oPc4guoqYCzzVALln8+OfL
l8d5Uj2nuoKLfbVPHhH5BznZwakpEwKSbUmCMAMg6M7f1015NTC85Yqm6WhG6A8v/Onx083ldhuv
cgUfR9Z3u3tfOjhoVQyDsqTzbwAaH/k8VsGniOub5L693hTQWdP2nMoGlDoGWh+i1QDxFpQX9349
MoUBC7Gbddyfd3nOgJUAzD+QZ5lekC+7T9Zr3WsANy5Zz9/YKzmkUpdylwqyWA/plqf1POTn49mM
GXItkpoN0NfWgLYe+5k9ABkObRWZXVrhKPfOUoG56FjUclLCiDNAib/39nfcVlegsDYtnnzavgyl
EErcjpf7cnNLseWkEiTXEZA0yAbpWoe8jitnUcQKytyp305cYdTCUSbHezbT87k2uvcBhsiLZlLA
o70r9HqRR95V+zS79e6j/y0ojRrllv68SD+/uRAnXCIt2lzzS2107VvBeJrTl+hJPgkv7GUzugpd
GgpnrYbM5X+VQrJ+PRiFTy88GMeomp1O+2MNF0t67vO26nrhBvAjtSQ661zRWAJsLaW0+u3WFMYt
RAxL2WGnrxm3OZ1KZD1vNXHqN02GM9QWQeEEZVVK5ffV+rnOhbusVldXtZZmNe7y1VW8S2h5cT8a
LiMU/ZL23wf5dyKo8H2Fe6yslHVc0R+DbXmCYfNjcee3cLsVH3ivg5AkCJz5gOYRNm1sAms8pDpL
62fJPH5FCj/n8ajiPF3uzTq+btQjR9tp0k28FU776lLJuH1yv9ofqEBRGScpNVFjd+LGvZmkgSyZ
w28HrTAHuTFPc1CTOoJ79xN73SS9PzeWon60JecbRBF+Z0aZ7MhbT+tr2cUu8rmY5GIISmlEpAdR
YjUKI6fJ4bi8rbe1ZtWvNtCbvHoxsq2rNm1vtwoBcrJuXczgbDqrHV37y45Jo2vipCreSR3Fg9tS
KJX3KO9ecxc4TKWrpR6/aDZ2X9rOOcc2ujIVb91OJuBjIFBppEeERFed6qG9Dg2kOjfBURXHs324
Q2qOl5Vsh7fchpBg71wGy4utxn5Ws1d3sQy3/Ln35oqXfaxV2lEWJMgV5EJZQxGOYN/JO6miqvrR
27m5PzjHqlOp2yZ6kCUWWCli4P+zZnUcDp22M4N//9yt1T1KawdEMppnY2VnUWafEC1cDrdGf6VA
ZXH9ig69/HS303TpH/RMKOpkp33fkzBLjQ4yaCS8QyVuRugqJGvot+6+iYTH/kjy53IR/fUu3Oxm
8XpSzT9qMf9WxfLWM9dre6U0M8MUB+SUjptkI/LqeGt1ovpFLEHjIltYUVKRbYa5Pt5E9iGZbVZv
Z2W+WQ2u13ac92/VzvYWRuZb5dRJzp1jthSrWmur+erdQdNDuyK9YVRsPf9Wbs2oOotOrTzrH+9I
bB6aJ2VtbwfR7S3O6KTR6Rm9J171hg5dq6Z/36otdYmAlgkF12Z0vW/EaRteL1dRRW1sW2sv59p+
YN11V1NRJ9g1D0SfNysXqrJ3jTgZbm9new2JcXo1umkvU5Rgle78ynqQVjZO5bJ262soIPVYHNKl
M+P5O0SuevPOFySC17pt3pC80VcNZY++XY7aVLzyjMrVyW/LNj5rK1aD+3aS1oJ1DLKszsGL1ea2
kibC0vd+ckud3QE1gOulV2Hqt727qljhKtK9OOfca/C5mIeGtqk1UlgFloZXpW8MzXBxu8ECfV26
2+rNN9afxvb9b+ukFkzyf86aVVPQKYF9v1oEzFzSTK+dl5batBRVrBCj46oYAEdMRSSr4dVKnOsK
9eAKmOiKau9Ps+2GWkoNPpWlH1eRXsu29joirVz5TGP41Ky0xMuVb8LT2/yYYE32y1pV1Mlghvx5
GW6HrKbRQ6w2d/WPnRRasg/1xmWLx5/4m7X793IUHIH/DKZAHK5KjTzEx38OVteWyaVm6mrzFmn2
Pukr+/kdqe3oJCIVKuh9W1NOJd+HZsWrL1QMlSifgjKUEz8HPVqXI0TwkdqE4TncoWq7fzdWF5Fp
qaPtPqu6qGTVxuZC7HYGSUUkebzTyAll+fWEWC7/fb/X+2klHSD/td8kfsUMNR7V2zGA+qFrbUzb
3F472bqa2WaiNs7KaXzm0FvaLjyny2CJgVHrCD7qtUau3tpZmszN7a2XwYGt5rkwjMjdR6u+trq0
j1vD3exDI9m4JlOsqe+Z2lGuNdcyHOVgOnE9E+uKX7feDCO2z7p7ta6TSs6cLql3MadXVnK13MB4
0UqqaLSoitCS5ha2ceqbQfV6tOvGXRhvq0PsIhrhnHPd2eo1Jz3VgyQZ5bXYuWHP0zMJEJM+CWNQ
XZ1FRlIsvUXO2dp493pi35PBYYvs9KqTpmaYbVJhmbvG1Vp3zpvz1+XUBrJhp/vUPeQXV1/d/jNt
kvYHpW2k215yHFfJVZzN/rW22K/Ht+PSMUfH6CuB93x/MgW/YZd+19ZZO4ugjthH/0PaeS7HjWTb
+okQAW/+whSKVXRFikb8gyAlEt57PP35QN24Q5UqWPfOiZludUtqJZDI3HbttTxRv+i1wsv0+iae
oo0+N5e6mtm9+K4gRxfiVGRBcUimfiTpe2Ckv4ekcKfslTFDvx41m20UTDpksm6PzWgPaMVkG7E9
jLg+BaFcob8IB9OppWSbzrMjtOOmHD+guN2pqEh+fwnWgPOfGwdtjyyaVFOUz4LCl2BBzBDSVAPc
z8jXD3NvaDqvkkVXKRX/+5VI6U+tZaA6qFJHNVXzKPKOpwLGc3WQ97JQ3g7VtMuql7HDVOPtf8US
DPTaezNWnjQb+2jGLiKbWAbtfhhFahPQfkfpSp/RoqBeIMwQepm1OP1qHUTNMwK69VP3U48nV2zf
i7lDxibdRu3VhFxQbmTXyW1SVFuhjvaN0XmCWHlRLXtBCkFUE9gj0r91iVBzJF/KwOeTKyrNuKXa
wRVsNOWj0CEpVApnSEy4XqDdUTpvmSuPENcR5cGO5NBexntBnhAngiwdOzllyaYqUwQzf1rlTpYR
bjOly0i3HqExctTlPUFILZZ/afFlSXAxLxeCTJklocBrwRJZu63k9jIMYKZbhp0Tt+lmUwU6isnT
ZWSVV7UcP80x9CpREtt1iZx6G1wVAZPyXeJOgrQTF2BR80sX9b8XmNLwknrptvG8nfLES83UNdvM
jYTbuM/duhucNG2dpfrQCRAlmG0K+UUNCieRndQSt8oy7BGhSfpx09XL1YB8C5xuImrjcOF0huTH
UrKRxWu9bzyKPjujuB21t1kBnoR2kzorDuNl9lK+18w6Cxo0NDnUAhnMpNGTMG0FGUXPptlJ0oNG
QaqpHiFQ8Mz8TlG2yZj4PWqcyKRZKQJYvbJpRcMfunDTKIZT5ZPdhL2rGsNWzbNrSWULDKxTstyG
quCMwuAVdYR8EVc3WQjjYslWtOYMF+lx5P3pUZBpWZHKeC941v827nMjDLWsjfJ+IecpiCO9Plcd
Kx+cImSsnmihqpaLcNS3TLbedJyv1Yb2cb9ffxx4qKi//KmbvyKqhsaNVdhpKNt5M5zxfMetuj8P
KiuGriJpqIrSURqaiWNVZEFNIpbO13WVIs39mssvuoBG18+81vbS8GRaB1yubl0vGupIM3rJSoaw
V+umZW7rgurrjBr0xOFLZXqykXKAwKzn9WOvN05YjnZV33Fkzkjsfvayjw0WpQqZKEFVkaw6Kh5o
qaqHRoMRCYiWNIQmhhfsacAea/Nb0PtD8KgZ9ZmizUm3rSrsFvQQVAc/v/wXM5kIozj2RYeZREti
Sk28md8bmKQx9DRrusd3G32+CcpruTacOoGVVM7cnABmxuVYeXMw09kOkB20VIa/FMmJBG65Itgm
pyKUHtPQulosKN87ctRmV4SzqxVXaommVtG7jIzbExzIyvCSjoUvt1gPebYrSdnE4XKbi7fi8FQh
2pTgiXPdsEccp2tWwJRa5N7VX2MMNEL26AYOkXbmNB2T3/05TV8258iuq+kii6WeE9Mk9213l3HW
m/KwhhM9en3JtcLjwjghFj+19jIYkIdJdh1ZmDnqtlhcxOfqyuoRcunPA8G9AtEJhS18yt/30KLo
1sUdX8skrFG0yB4jxtyIxYtBQHLOIsof2J1iq4+hL6JlTbDlVZD3xugJl1dVdKh1nU98m42vJarY
5mG2antMHgl3tDy0s3i+gRbipcGU1MtLrh/mCBSOWHjrlpv97yb5ZUUfcfZjMXOnL3EO/XDOnZ6K
JFeFHsgo6cTI/9xh8OdK2BXyvjWvQ2t259x4mFQ0YALZibLoM4jtMfEpjrGbr4xp8Hm3IjzXqJNO
PgjKO3CmaEgCflYFvtyNYpjFLKZdtEeoDe677HKYFReBbLthE638wKaVYuX38iP1IC+pPmKiORzN
9+HFyeRG+/IYRx9dHptUikIeI0sDJxs0VzSuTXSfqFLZtXRVjR8D8US0oLAc/7wb0B/TSmINepzY
rmZ+qPven4zbToUUxzh8/3DSqcyLmghNGRGbZRxn+dZS6aXMtd9XUuz39XUeFZu59HIL9p1Wd4sE
7i/9Pcx1T8nzM26JjsqJwOvr6kdl3lhRpjYQdGlf534/on1THzJV3sp59EMoxMFulNGJ4z8m1VIe
5Sr3YzW7HcJo042+0cvehLgWacRzqM0ukkuubEAYu8qs040poz3RcyIBvo7v+uEli16yBq525VFE
X0gvF1vDJobcrSCZN3MEnVgU+k3+0Kl+nGf3nA8zC92ObEtoBCeyiO/02VtE4aYtQ+7rwzzFThHQ
XacoZFxYReKUZWaTGmbGfiZrGLua66w4tfmY9XtTetbiwhHVzvPUFImiubBBrvmJVF6JxXyfjCwg
IfMjF56SZlu1Wy7An/phjRSKOvvW6Iaj+KhjK9Y/owvVrRZyRPTeC607Q+0doYacA81wsUBbjMfW
CAnD+W1UR3/AYq9mkHyuykJHll8jUikYyjVUG9+/P1V/VO6PnaFO0Yh0WUc/1TiyvHOUDZma8OXk
tHNNCULKgvRIbK+TClB85kXCnZo4Ym/YodzuQNg6mtD72gxQskTlFSWv7HpNNbr80Shfo/q56JK7
LHmbSrpwxouWXI+N4cjJUyE8rAlpKZCubLTZ4v6mO6Qa7Yya6tKLGMfsWgteQyFoNqam2nle+mNV
X8oJmul15sRy+YxAxqU4HSyRMhOeMQpeS3V0+a9iRX8cKZkEreQt0Z0mxbY1RB4TvfYs7/TJETpm
AcLIFSec5fwmBbKnD4+kBWm/6cdL+ig9Fs8sXVm9MetdqkZ+WE3PXTE5w1A46xI5QWw076c4cRvz
qjIih7jG/gwiYGdszMQbcjyrpvhLgA6utMsJ3E0l96Zo9gxzt6SSEwf9YVSjDbtsDyo6dIPiVQPD
VlicnPB/toiwQ8HVWt8kTy5YRAxb28IKLcp8By263RUe0xy3oVl+Vo8kvXADBabLUXbUnietBg8+
+01a6JeNCGVs8LDkol0PqhsNKN2plOXmd31ut2pgOoX6gfFXxRdDid1BZPVUE5wkUN2Ap0nm1EaE
Sz5I7UOIXKwGj0xYESRfZdxDfugRdEqpda1lrJgjTC3SLeEVnSpSwfZKpNqY8VwVyoBdphP2RD5Z
KkKhqOX8FHmsJlze0nza9ZG2sfOhfZNSybbC4An3L+rd46LTFkWRkxtdpXRujcbn0o554iR1t1tj
XgnLUASBI5TSdqJmG1X8F8hujul1If8IU+0y7Cw7BnSyxLpttqRL3ewp/K63RXHDjgpD62cm+BrB
b9RgI4fithQJoWDdNTEaJbqYsUwCtbUKn7/X1jaKSQSw/EqOrOyMW4fHdam1Q9/Ol4UsXmRt99DG
r7n+sJgKN0Pekf5PwqMlb+ou2yxd4TYlcoxDv4/axKvjcWew62sKKEebSnXlNtzGcXiTLpNnCvmF
IFLgzoO9vtodwsesGDnf8q+BYianrgndrBc3Zvm0Fm6zAKLlct6VzeB+by2OG4+fUZGhWAAmiBlw
Qkelp7jMAn2RBWmfDsqmTD7Inu1WDx0tH72c85am7z2fWX1tG6DmGFgqPgumg6JNPUBxa90JM2/3
PDWIIy3tLojTqzKvL8oJRdryaU1zsDxxF24VQXHXeMPUxytLKjdDWrmSdff9+5yqFRqr1QNuQh5z
nGyVZRp0oo5TE6yd3ifEcMo21qAV1a/k9MATn6mUHDfCP/ePIgmVEgsRMPUz6vwS5wxVLOZTToCh
xShELLG3cJ8lk6SODWgpjQb1NlDuSxkJyjhHx+QHowG1dlOZ5U6t+nPx3xF44s/jqLRuVRPWOtRf
/g5yR31Sc3UcpP3MmcpjGhcazQ/lRzsfwp6ylfpQtZ1dkaRIJWWV3snmM4HF8UwSj6CKCqMxmo7r
0eTPNPPLjoithWxKZUp7tX6MEnHXRN1FFfT2YEByX4RuOxA2SDrO5nfTUWyokbCtFFeLUi9VXwOq
AeRNUmLYC1Yyonb2/QmR/o17eD6ycYPWNk7nOGvLumAsoiKlwqvkbiwEqydDB6SbEkzIvdoxRpBA
MVj13hrV58QVy3QoSjRAxfHM7TuRt6o0xHROLEE7MeDx50p1vbeoyezr7q5SP1L1kM87rtbqHIsR
OeXx8ewV+bfg9veaRyGx1pSR2TWs2YxPGUrHtWcOjt7t4vbMYTxu6X+eBBXcHJUPci7DPOq/NqYS
tPJEfMvbYT+nAlzYJDt6S9Lbvc0ZbjTIfSOInSgsbeDLbmlEWzkKHGp3dlPJ2NCfVUubTd4EVeqL
FGtrDHiWA9/SjG1cajbf5vvzcaJeo4rExWT1wJCASx3tjyRXgjCs4ZNFg62j69KH0+Wgi3uh9eS6
fsaRlmp8MeMPM3BQY/CYmv4w0CuLP2o1fu7Sa3yrWJsXvVD54tjcipG61xXLScZz+d6Jmg0Pa6Lj
oqy1JY713/d9scZoEiJL2jOVuZdyqKg13ev1YTMPip9aJf1MatANOpbiTOCX2EK9y3rjwigQQA5/
reVsK9sNdeM2g4GUpjEyNQRGXDM025h+Un5d0vSQ1v0llUDv+53+11ZTOllxL5wMyszHfZ0cWUJg
V6O0p0ASZqEXNZIrDRBtxp5gytfEmd+vd8JW4xFUgFIkxrKOx/t7s6wwsYpJyqS9nCme+Are01FL
5aKwdKfhWImjYwyPmVX7tA8U8SWybrURFVAh+Ug7xtukYvPfPBBcxRbIWujNjwXWVT3OA+pG4n4k
dlysztPHggj0qi/gNkyJTdeimqG5Upk6vaV6c0g4oS67rMl8VEj2M6yd41nxpH99iAqeGXMkqhZX
4DgkiDSSd9gcpL1h+rGIhoMQbuggN22/QVTMieQrYbzStcYl6Dbpo1jMW32/Mf824XgCKpBYZ7Cv
/5TzSlTuQmHppX3Y3wnqZ0xCKJcqj3P0MqXX5195vdN/p0wqrgorrBA7aNpx/TCrYq2ValHcSwo8
3LEXkMCEChEQP3JN6qrwF7GmIdV4lEtSYiRTDVypC845zxPGmca2ruhg6nRRP3YIdaOn1ZzL4l5N
7jvhqk1NV4/7yOY4b6yKUjW5jd48chhsaujvrdk+dVNj0ugGMbY6MVcqvKZq7TjNfGUyd2JJTV8j
sWZgeoYUnRxYntvF0YX4HBrxs7h0vIu4fV0GGLhe6yNvNs0J0kniKO7l0U3qm2LZy/nOmkhkkooa
kFMmdts70vQgpXZZoXHVkYYHztmqz4niE24H6KhBuwllVvXIKmZ1MZl9y71qSoQfKe6sF2kRVBc+
X1rXj1SEGwxc1rukrlH3UzDgWBvzczCOf9toPAbcT1whZO15mL/tzUJtvOwYCVr9XxO/mmZ5Z/Ig
AfelqbS93vrWvFC+lZ04c8LaGydvgNu1SSYnoTX0/Z06FfdgaUVIqXTMjXlcGpSjVAmEVBP3a77c
hUyejdNjKSCfRStnEj25i7yJzJPraKe57AuG4NVqt8uKYZsE8Zkr/se8H50Wvg4q9iq6LZyLo077
qMpLHuvWtEfcCcaY2XG13r5CcArWqme41FfUNGj7FJoeJN5tw2aQC2CeBRvlp2YYUgHAqqFeWP93
c3Vj2Tco46xKAmgLrP/nz1oJjl/e0DRa9aIufty8gHh69/3329b1b30YPG87ZCRUSK7RbVN/3IKD
jtx3frJ2Y+eX7lZb000dpldWTNbDg4iu9E9kMF8bG1m/zqmZISRVciDtfZVXgDRUK40NO/YqrfPB
3yP7cDh8QA7qPT+ilshI/r0bu4f7+zOB5An7BXsgXlSEQ9CUjtV0VUxXrJTytMdmVGSx2ZlQ7njo
dg3l/lrg6EbFGZkFKde0p/SynpdM7211uhpoekTTx1ri6MbJ/UQMlTeNeEsI32qpZyjGVpvuJvFq
noyNWhhPyIttNPUhaNMrGjqgfjhsWuTUheSaykczH5Yh3/Sy5WT1cF02Mv7NANqtXvJO0dg4WdO5
kpDbRfMgTKKzyIqjJSUJ5nQmOjmRJnx94+NMMosiLVtqtpRbSTlhEB0pO7PEMQDzeFfNtUD8JVWa
rMRMBwMklEVlBr0RW1SoitMDpYTRdtdWW7is3kwaidvgUkhlry2l8pICcNrkawTSRfzUklv2mbCl
DLMW3mBMsNeCvpS+fW9Bzu2I/PfTVole6/nMjgzBAxUboBJUeL9f4oT7M4k8jNX3iWSvR73SHLhm
aQQskZi+TrYw76je0p7tirvvFzoRe/610NHOj200iJ3MQrgqipL9tBt7j9poNvvSOVKHE27gr7WO
9q1Xw9JIW+Xz7gDQUYzFrrvDWsf8/p1ORE1/rXPkfqNO00pJ4p3o95iz0xeeUHl6fVEj+FWe97Kn
vxVFBvoXKp2bI/sttnUq1s3y+a3KOXb0yS9Wd5b50znOwFM7CA85CgU4UqQQ11//ck/KwuxzI++m
NQVr9Cvy1UCgKHnGQ556oa+rrL/+ZZVl7tNcTcZpLyZb7hoL0UNWrYcue/v+Q517naOdE+o4E1sm
GvZatwvmHR2PQQKDmp05D6fCIPPrCx0Z7azWWhA3w7SX7pf75Id2I3uEt+AyBsMZ0m38o9/TBjXi
M87oeIDg06x9WfcY75yDrqiUop/2OYmduguzR5U+z1DMToldEqUn7rU2I80X31GmM2jgzO1d2H40
A0CsKXJbglWNumhYPNR5slEH3Uly5f77j3Dma392Dr987TxvVGGAe3dPx0EafMogWAD6kGcLYp/z
EkeBztfP8Mmp82WlwhChAg3YjjLfT/1uGOgwyDSUAHEc+uJOAgwHf19xNUgvbbOc+RinjMLXb3Fk
FJSgl4pqYHFBXDE7sw3cVqxeyXCLqP70E1by8f3OnltyDVa+vK/AXEHS9dxWPv+CzB2vTVhSJMzh
U9xX9XeaSN+veMozQXiqWAoQEIaAjw66GUsj1M6syIUSwA/McmPTuvpfLXJc6c3pCE51yyL14v+x
QLN4JiA4fSb/73scQ+VNKc2tWuBMNr0TUP7jnrCSUX0U6eP/7mWOfJLYNoMYV+uOxbQjEJryiDe+
X+K0lfvPyxydPAqCg4o+HBcMSNCcXhMH/r+EDOeWOTptVT5KU92xZ5SbwWTQ2aKQSSfn+5c5FS8g
SL/6HoYoKSD/faYLK+viPM2mfV/ujV9tvBptYXkJMKfnylQnD8GXpY5eSO0US+xUliIH44Wm+Y4K
HS5Vnc+4oZO35stC669/uad9JjaLJhWfSUPXXU+lT6Hg+207+XE0smBmmEmAP0f7viwRV3Jlpl09
7VPGXfodq1BoPmthz6xy7G9ERgTCQas+XyQc0xUDgM6SnVtnotPT65iiaGnr6PkxUr6f9ERuEBrd
R8nd6sm4m0BEKI+dcdwnD5v2n3WODlslxJKkDOuuja+FdajIgpJihSKJhI6GcOYbnTxvX1Y7Om9B
N5riTFMceJ+PwaHQhjXgG52tsp3bvqPz1iWMjg8Vn0murgGAUYQpIBCQNt8fuXOvsz7FlyM3TnIx
FUb56W17ye/j9Y2Aa7fnJM1P+/XPEVgN32MeO4QpNhupKnNswpJuzOK9yTaAPOZs9D8/2gBgpHZM
0MgU222pL+wofPr+XU/u6Cc3gEZgT/n/73ftR0jbuoFPpwS7tthN2s5sDll59/0qJ/35l1WOvKuG
L5+TiB3N7TH7MMAFzMK71LyN430vXOFIzhz/M291vK+NHMijsh7IZb4m8+at8BtnuwGnV6Fny5Qj
veJjgirDLOtACPl62CU9uabpphZXyrl+9Om9+88qx18olUMj7FPOfBu71D1aQAKYDWytRmdTSgE1
VGfSmHMvdvS5srTQxFrCf5jlNaEKOQyrqefAaydfjJKmpqgas8LHaEpdHRU9lhO2r/OzZguuixaB
0CAUbZY/z7YSTzVKUVVXSS1ANlFRPdrHVIe6vSrEcXUkLbaw34Xtw0RpyCifArBrdLzAWH1/7k9Z
EgUIFaQSOrjizzTniyUJq8Gah0keP7szQN4orCUmJadyRTR8v9TxjPtnykQLz6L0T7WYcf6/b7Km
ZlonGNq4X/GJzXDBfrbmkwlMTgTpRCgYM9NoXMn5nSlLjvlrjQnNiQc5mDQWKwnATFpdfv9Qx7wH
fx5KofSn8mT0F9eT9mUDUjktylBVxn0Og55KKeE2ih7S7rIY9oXg1OEulp+r1i2zvdL4I6jlnm7+
ba/uekbmsi1DMZpxFUlOt7hhtjGDh3a6baTtIl7R02otOo2/8+bK7B1taJzk2hR2yV55NAEHff8i
J4CWnBwALlA3gLXEd//9IpK2AMmO5z9f0kheh1FwsSwkfHIgbILnMbkDfXw2+jlW4f4/G/ifdY82
cGjDXqpITvZ5tlPbhxykdxI+VGXpKlR/xobCt8JgZ1r6cy05Z4PWk/VFINgSbDkG03PHrCxZmIzj
JLI+baT2uj0MyQ2VxT7zRekmLDu3N5j5bewajd0xf2V4r4/uwtgvGCsxgxtDvwf3RXOUsU8lcZWL
77/KKaCI+fXpjr5Kr/ejJQOh34/z1lDfo+a+Y85dMV5g7aIwDK17/Hto7quBrr/yKzZe4PV2TIWq
fi67BkNZCrIBky9Vwn91XmjZrKQ7BK/HNz8Sy0riKPHdKGAQUOplw4iNm17lF4FYunRrxkj1UuUc
4+lJMwfXBaAU5v1U6bOH8+XGVVVSaGU5sSWTRy6bGLCGS/ezeEWK4+SFA9/vxXnjusaTxwUKTJyx
Uq6sQpdHHmNQljw3gnHcT43XGpD2gBOwTGZPwOSlTCbo8bBLS9lbcV90YKOl2yjJOaq2zx7rv0+x
AgIsetpgRv6+pKU2tJlZ9SOj1YrdD6+FdsGU3r4RzE0KprQcFifTAn8E9otLsuNqcLW8pZCFCrhy
l9OIpspglMMNx4RTRJG1rH1kw526FSl6PStm7CVgqQdARwMIyV5Stk1/nZeiO2q9W3T1hoEXOdoN
sBGsrkVSup1m/GJ06jKmGU+Nx2G061JIlcsgXw4xae1aHaylXVuzaU3uhDwXTXG6GKQ5lcq/RL9I
SIX0URhaZrazjZTsgzjZtOUhnD5SeuhVFhMGvAVAwVpFvG6DkE9gXMrhwyf+xwCW0NSYBoOxhdQt
h9smCg9tWzszkNKRtwyY746j/Ax3gvbvtAQmE2TCJxMIQIyjyykMKLAFYTPuu0D3jATOUiqiwIh7
Zsg1o7TFyJcbAIMXMUOnT5F0LdK6afeW2l6sCPr1CIGstYcJqlqiq+lqbB6nNvNmk9YaiM20qD05
PuB9fZNBSgpD1vCogq42S9WuZ8Dky3tJ8S+uMndFCoIMcmT6xussy8iEZ6+8UkSPqBL2xcso35pN
wWzcmQ6ufCrK+boLRwbcMvJiUppu3EtdRzOLCb3RacH31v2LibKohB7jXDUblamWDLj5sucQrC8m
oYU5gaMdgIdayWYdIkWVMf1VwQokR9fi8hQPsi0QDFp678r14k7TfCZ8oTx+6l5/+YZrgPPFmtC/
6iOpxe2VwJElhWMHLrh+lIpD0wxOq9vVmLuT8Q5qCQi05TK1F1GoTRN1jXCW6jUaXvrKwnVdBZaw
CXV4BZyqf5nieR9p8kZfHtZ+tq7NDF1u027TrvqxJDug8/M1ZrGGLdE15cYVnQ/ImyCbTCzToGmy
HtQACC6XjwfACbgrBEYoKlv0ZVO6bfvXtqZVntGqrqAlmCYmzBZbrS87Gr2qpW2mBT4Hjs0goSuQ
0AMuwafKstMqvS0OyU+w5NRowixxxs7cyrVw0b1W7MMymntxXju3QnhTXlZJt11hHRREc6uzJ0go
jJ6qDo1LVb4iAVenuyFiCDF+KkWNQanRS+i3jbBQrH1QU0ic1VaAv9bE7p5St8AQ71BcEw2vGG2i
DIs/jqmtNhQwUBlj8iCdlndQsx4xpcmUcmW+Mx/iMHidUwqXDDuxGO1MH5m9w0o6VqmBmWgdneJt
DahUBFYewT3AhNcKVQEZLDlg0ob0B8MIsFy8VwpEJ1rvjYGFKW8cca7sulVtlTkxFlh/V0OoNsYE
m7d9k1yYyfOgar4x/FApapj9zQziZO1HKEBglu6lYZJynshuubZh6MZT6/YIUWey4sdF67ZL7Qwd
QHZUUEGUK728163cTWtxqxW6Oyudq8S/jfSdHK5US0+cfb2bXTFI/AQagTWhFGZlN9fqRZS+YcTX
Tmisu0HXM6MDAlmwLesQFtjp4NESHrJ11IP5mGS4j9m99Dql5BtUngzGN7KH8rVLbxkgHgWLgdLH
VLwwcxzCsAmaBxUkHJQLCtOiAqoYjwAzqHqUebBJOt2zBMdsFK8c3bS5lrr+ctEiX0vo8IuZMweP
ESjVcN/1gS8B8rWMl3V0dTZfseZBDXQUb1S2FoO+y442edrRWylfceNxpl9W4uxkhOp6HXhp0W1L
HVv6acOAJq8D+GkG1OA6SoL1ewEcV5x43X3OUEibdxrDz42ql/Ii4t+lVPeToNphuF3+2e66hyzb
lWPrxKbfZ2/CcGtUYMnaZ7O8nZqntH7gnlk1KOhtwYFSQPYH3YRJLe9yJ/nZmfVFCyRGZ84XCPzc
RL6UMGaf2abATNAyHMyu3USgwYK22Lfie6h33joBP4TebChueaHy5FUveYVY+yqDnoF0YNQU2M+C
10rt9SvXsuas5YIuti7CsHDXE9PKTyljKfMASr5/WeJiw7UscOZrptzHyyXbvP4+YFdjpO8Znd3M
zbSV+4azuIBjWZyY+Yc0fDGYnlq3YsXSwAIT3JRhvzGm64px/SwFlE0RRnmO4S+p+GxVpXhRH1+m
Q2BXufkoRIcqmm8aY3LWfnrMZcvE4l5O0pcxhWTGeGnGfKMFw23BnzXoP8tUdJIWoEebMMA9u/mK
BU0Sr8l+dUQYKdMf5BTr8OD3YfMxIeefpAKshUXyDfLckP+26mWdGEtF+3BvTqmXZI6o3EwUI7vJ
57lpsgz0+Rbfot1TWdBIvOrrIPbElEb1GvfmhpE3g8A1Hg17AGaR988VrCpUWEolYSbrUWjWk7S+
/5qTJMtDy4ddMsH5/jWsk0GnBZMGICBZIuv9+zWqMTLkworGfXi9PHcxjCi29AxYVdu2V+ld+Dr8
Sq8riILLXbitLpLLrAcV7NUVpDMXU7Zfx5Nvh/qnFPnQxtjDtuhgdtnIzWN4Ne0mVH/MW3QrgwtI
0Hfa9cI34y1c5d1C6w/Us61vm5f2Rnq0/Gmn3tTu5DBRe9AOxkHdlJt5m26yLX7D7Q7xbXSNwfA8
xR9e9c3ybm7bW+lReuxeyx8RzFK/k21xlkFcW+uu/8TDXzboqOQh5UKsCmNCEjJxx6bKhf5EzQDC
MLo4GspFn9/LfezFDLKtiC6IStZLnc5e37wZLUDRCkJn5bAOl4hG5fRidkEMtoaoQqu5eA6qXlps
ObIGu0AuubqCpOwYuEPHrYQaIy9e0lZwFxhDAfvUsWnrmfDUD/X9aqowFLKFHf48ebKbg0ppdHSw
tNBJMXOdINlz+VMbdD80dGf8b4Ai6LVaUEsxugJvyt+np63jCKVDqncUStZXIU4QYCUafraq//93
UGFVBJjLGIPJPB3Qqn9QfOYgCNSUVX9fAzx7W+nw3iDtqm0YWVeW7+dVZg+N5tT+vf7Ts2E/RgC9
MFn8G9Qs/CXZaJYLHlRb8G7fTpB+wgBkky/Y8v0lKLSnp9pdBY0zSJqxy7CjgylDyUEEUObsoGY3
7LeVuZ0JIf7M0X5IXdR9fj8e7j++f9ljutl/XvZoXxMVMou65mVzAHcvK5IOvsX2E0f3Ftqh/Yun
5AVWNa/byntHPJHHRFfu4eEBxVAweijSH3jAhwee+vtnk8Q12v5yI/55uKM8VVOttGLYTfWfYUNE
4MpDfqZ0WvsNfm3zYrDfIde/vc3Yxve7u/d3VBcK2yc+st8/iYrf3+8Ibp3byL2boMoVkHJ311+Y
7NcHVLE86JQPvyHC/0Axjn/+nfiBgx/jr9+reJrpICG1//3YuPy4/sRj4phO6ILv47+2D2zDbB/O
kY8CrP/7rbH3GpUbDUsPbSy1pKNMLDDGoVEGa9gTRm1aL3/qOXTouF0Um9irffJchzlIb7kM9/E2
3GpociCZzWQfBwwJ7QC635HDuarkhdvFhYfGmy4Kt/Vrv/WLTe9XG+DCW9lTPcVt73RH2xQ/4y3p
Fr9P24je5K4U1uOOTNorPc01Pe2CER5H558ZifBVf94h9njDTNyF8qyxTrc+QeSgWoj8BKI5+9Rp
3nJnYNctT+DH2BlAVXZ7wVu/g+Gpru42iDP8+CF77fV0Tyyf8iaLK8EYz5Cs0zvdz2kj72Zv2lAB
/vxq6w1C2a21n6Mf1UV1AXhkO3vFBSQUfu2pB8VOHOOitz8SOD6ibWKLdryhhrJe1jdplRB6e1kJ
elGRh5retTjxVHc3q7YKnBvOy+w8676K1PYbR3+9fDc/3mIbbv0bSFxsiLqvf6K4+PpwjSD6+8qZ
m/vQ0LmrdvB6LpNN4AJ+4JK//2LWmEtPcfzpFrbsxWG4Gcbf19en9achMrMnJ7N/MU3p1JzZ0Q1s
4nOEpyVH2hmHwSE9chtUllR2boWmroSYMLzatyBW123AlHgELZ+0huvPwC0Ou57NAf9x17rXEfJX
/0PYeTU5ijRt+xcpAidAp8i1lRdCOiGQxQvh4dd/V/X7HezTs7ETO9vTIwNFVlVmVuadd27LsafM
IA/dEevgQoVAuB4Ol9FYXPRgjOFUZUews5IxPUo16wBmbJpC/AnRxyTmP4qhxi7bDLoI61Iz6Jqv
xpY7K6e4idxV9Jt7jueH2KIfojzpJwNL9Cl/zsWUX2Ku+bW/zNl/1A1OH6hDMXRsMm1pcVu2BT9j
ZqVl7C/mWJoSNxZUryvxgDTcWeiAcfX3aD6YDqbiuzworTRu6CTTogdm9U4sc7Z/TtI1BbXj3KLU
kne6STuFjWdifEizwVyZjT66r+RqfFDT/iUh6sd4L48/PHDzVvzWvHdbdQoT1ZfypX2Zb/rb6DHO
1u4hW/ff+ifkWMti2X+nH+mH/pmuy2/tM5+H02SCvwjP/DSgrwd94NP5EMxyPhvSnrGZ6vN+Jjva
kKVcTBsWczPOJ+ANZ41tfqh0CKA254tT2aSbU/5vKfFUZ6L6Tdi8N9qbGQ1hx8zmHQ2ORvBWm1No
6ybdmzst0ET2NR7HsDEPJ/+tbs0/0x//q3d+xT4oAEl6uXbrzwGcPya8S/OsfBugH0Y0VSzfwcNe
3NNg6671j/A6unBaAHSoDK2RD2JbG/tj+S2aSlP/3f8afUXn53lwxUWuXGaneW+/3fNzAr/Q7PXe
TrvZSJkPj4PXdxC/+8Ov0WjZARRjn+T0Im4WvTatz4X+RUGnUnEuXwzcT44HQQuA3tJgAqqnVMoF
TGr6mXwpM2MSz4cfFP/OoXWyKyeudegAnCFlwIN19/qAT+y/hfXTaO0fpukPJf3Lm4WKSKYINGg+
1ZZBgWMrH6z3yrQSzRgn0bTi0MjBhuJZ0zDH0NPUGoWztyiPx4kmTR5qNxP4CA6+P0eYDspZ+Ttv
z4neWjpK0Birync9uBOKoRZ1Al/De8TJqoEd6EElhSqFHy/O9U1ViViJOPaMImVS98e4df/iucPL
9ReL9MtJiOmuOXxIj+YTkOmUk9piZEWL7qOecGM8lJ6fOCy9hQ2m8ByFSERoDCkKr4rl32BHcj6b
vnfTkdXO2lnD33CUTGTQ/ZHFI4yFXjZgXeY8S4TDn7iTZJ7c/FmBzVI/1XNMt7tgGk39yfPGldFU
ePB0tok+iJ+idb7LCeaDzAaKi8bqZ4W7j2DuFyNuUev9rAjfRtG81ayHaUnR2F0YDWEaSLSb78H4
ucZSPd+SxSO3YKvCp+UeLnoLJooJYeTJc37ZcJ6c6PA0EyqbxCthrbQx91kQHkD3SdP6a3Spafts
bDnJTsuJxHNXmBp5BvkrO2EK08WCt8aBXWDWSDPM43chUKE0oSf5sUMvbujP/s9KBnNRjTAaD1B8
ASId8L+M/RP6o0af1DOJPrt01RZPG0/EhXYM9/9fCxIvq2AqIL6dzjfCMt0uG2rwp/I8tlaA5mam
JU8lrOT++R6KRK7VT4kcvasfwc5gPwkj9PqCkMHyXN5Kp9NqolsXAqPzHAtQT8upsAco+sfX4fKa
ZFNRRyGMBAnvcTfDvKGPlZnKlVr82w/vmFqDtTRrJirK2rcoq1Bp4thOOXda9+eMtzOL9sG56CGc
j6OJ+JmOYem04vcSr6SfVdOCxzYx07LVT0TBB0V8eCiP2WCSz5NJMiMQhZ5RJqOPjCF2s9QTP6vJ
8KPm6Rj/++6dVhL/J0PhAbSTDmZieBzez7vN9ICZs4I5f2mWOjfmMu0kQ8wp1ONELRh4OZYs/yMu
DcwHhHGTwbxn/DWyGc6bycFFgNSQTcbHig/v42nJqLSDb31Vk0M7bpEm/ZemuCUHNPtftqr5t536
y2MOkrYeRB06vEXvjbsxpVgTyRbKmbK9n9OLqJfpc7hsocMTe48X7RcibT6kefilrOOv+Gvwpi6b
j3qmz8XqPN/0yWM+XJTSwqiDz2zKwfojtN3lYK3httRT8VQpjxwye80k/eC0glssWi2o76Jpsc0u
GycTf8pZnknN6BtJH0HEJeFJNLP/1sw/iYo/NTOHRKqrdQLDvzSzEvhuFfkoq9eLcwwsGiQhXmRA
Kfx+BcMpFRWg0gRwvR5yyhWsdnAvZPoc8gzFHGfxiUguCCIdYj+/Ow+pvgTArLv3HMUe640TpsGs
h9ImGvZ0HN3kL5VAP6yBZMSHH0WdWGEjzWXZliJt7HKbAawJ4sw+CM+iBEBJ8jcVO1EJGiJ1MyIG
XbrEcUIqbdJZ3q5FwCzv0WzD4v2/RaOLjNr/iIZWHUMq9QSYjePFbwxHI7vUD6a19PkI/NWriqYd
JB3+xk1pl2EQP3If/rqSlX3epZ9QLi7cXF5nFNMZhPB8SlD8xGn8+K18rvvnN3QqdL6A18qYBlO1
HHyl/SavPFf5eoKS1OqtZFJJlUwVQr3p4DmtQQjo7jmWn+RzH7NYouq3ecyGZTQdpZBzyavsWVrK
JHU5ESvWgyC+32cTQNLRE9rS0HvU0CQpyssCtO3369iAmXOQrEMo/erXCoSBaTz/sp/+BBIIiVGX
ogpWTOT2azEFTZh1RuBLn2bGMEMvra/+69wmn/5d0a+U8IXaRF799zTJf6Tifm4KNQdzBSe/9Kso
RumGbVUq3DQc0GKmOJMoeA78qalcBJ6aKsJghKUr/wZJ+cP/47YU5kEiIbg5AZixev6RPVLqqI+0
VO0/02IaPxYhxfYxhKZSdO5w8cKefIndtlMyOQAtTUKqarQIKKMug09RHPwXIfzbWv3naH5FPUNl
kKUc/ftPYlhKR+iVZx4R7QRMpdTzHl4Jl9yIpu3Dv8Hf/mSyE4IAwkrhuExJ9O8AUGHGkuISGRGE
CSrFAsU61fdq9uZmszyWYcT24tAJ1Gz+CjYtmBxBNUTupJEswTQWEDz7b1mof0QGqWkFI0DwSxtB
sPY7ItDKAykMWr37hFh+rJM78INkbEqPdzd0LcGwYFBcYRinUVZO5SiAT9jvcktvPgQHPDx75f5l
wuhdlOaXnprfPJ1kdRQNITrYeD76l/pBI+9PO23zt7ogzQ137zQJo6tZuTM1H05K1Zy+RpkNfuQv
Scs/gVA8Gz1zkLVgD6Ei+39X3fNpaLWkGN1nVXWzXHdh2nX6bDgG/0TesnvWby/UiZQnyBmmzNGm
UhQol7zG3Q/7taAMqbK/Q1f/beNDBUGpvgFWUIUf4n+HBfLsQXGaCWf5cwF7LMFWoLIw+AriDML8
gumXXA9L/7+n+t/vOwQSoVLFDPhNLIV/bMLKTUMtMYz2h88P7I6gpjIeJz0roB2z2XtKM7RoyTxW
R/Zfbi28+F/WgbZfMLmgBWRYE36pnQoSjA5T0H+ytMfivq1qw9US1rmlBB9qAWCJ4O+Q7CazEMTP
WanDgauu4S4hbddZZVhaAdmVvwzrX7QhhaGqiMUKvfiTHvmHRAaY6SwtpO7zAcV7AJnoLSEhgzIk
ayEqqsWY2Hp/ueu/CUPgUrinSZXJ70rNMIHlxw9YlmbwFj0XbfKcBVJl6Xk/zoifDzu7jteaCufi
xmwXDSQyQOcsf6hNMjXG3tvN8G8IDaHxfs8PPCUQh7A4oEv4vVPCZ9Sb5qBlfp4LzaB4iV0/oH1T
7keUKTzfqnof+gLnlh2CBH8/Gn3nfr1RgWuqnBn9l/4xymGTzl9f2rP+SJXkMxsGk7IkDcrhMS/0
2SjpZ9KAJFcCzq/TDSjESpHWSiR5JphYjABUVJlPXwphFKFgwji0ajecuqjmNgoo/IC+NGuULzkc
okIMRxvswpHxEcaQdBewd1HbQAJ09Lj894T9AdyAi4lqd1Megfkz/iTdNXK8Po3ickO5u6PtqIXW
P6KoGP9cXz2aWVP8Zaf+i7XUmAx4G4ZsFvX3snx2uRRXOlxyQAaoJUvB7HOCF0x/6t8M87+of6iy
dQg6cEE0TRUL4x87oJT8Tn6NwGCw/Mlex8N5ODqQ5JOyPWX8lBKC9x3V00YLxuoK+MJ/S/bfzCFF
mEPECk2wjF3839uP8DZGUYBoH88VwWkaYkRvrzSBKxyMR11NnjkHrX60DF/mkfIIyjSLmNWRymPi
SbMBlLzKIjf9v/j5/yZ/ms/BF2IIkonfdqPN21GTvoaUUqt2RB+I4A3xs7L+qpL/7UYCFkiTJkWg
dX8dqUbJU5e7sPrRBKJEOZrKyRvlGeHfiLSESfm9v01ZsDiO8M3133leifbn1TMpYSeMoKCEtgc8
Ac/011KwH//l141GGg6FrMF8C4XAL0cP+GMoD7KOwjaTBn20fkt+aFCe2Tx/HXBCAL0Qf0OV4OY0
oG3QsmayVp7VukBV/BW1+mNL/3c8YI0FIR09GOhZ99vJLhMtC9WeBRbi1rhPYl5nWV1AaDT1pVnt
fuuvmd9001xFHq+13FGvq0DbCoQiu9W1o/nxZ1J9a6QEZXrC0frOGrXkgaV6N/L1c5fo9nMUnUz3
LTLe0/SgxraO60iscywRaa1KwGWDCrgAdH6A89ICsEBJxgUoIoSn0fN9lPdWpFyMuJsFoM6UEnhs
9+QkNyuzecO5STLuWr8ZZZ9/ZTb5nZ8DxUwmEkCvNJTh5hlJv/wBJdN9OZGp8RZUmBSVzxq4ptth
NI/hho5B3Dzb5GSWLumBUp4OYJBR3WslSGOe5bod7mMdYAd5iXx4qHuwFsPXl945PoF2PcXHMqZZ
felkeSK6Gfj0ZqL0VovkRZWG00eVzVPoL5vQHGOdp8nrQ9MMWi5gcbq9wIWa+QwulMkwlqDoaS1D
j/YCGSEX5ZdWXf9bDeF3/7E/YCgSBF0GPQL/9BRhCBrQLkz7KfTRk8cBGMPYfxozAQRTU+mjLZur
FGO/DLL/4VQITJBQmw99XBbAjnJp2gXKR2sQfjCJShI6VWNCbaTCn3U+iYJ8DGyryxaDfBv0OFrF
NwpXH8TzssymKcBSd3Q0kiX9Kj59RXkbFvUqzHfN8CmYMdL0bQD9c6l62hNKab4PLq0JovEA3Egs
qevkBQioiVcpXQMqlw4R2uMjfIGvG5IWAz0pqOvTWB0DQVbhjPUr0viQZPA05MW/YVq1Eq8224lU
0blZ7fd8ngyC/o0dgrkLNJSyNrPsh3A7IsyQr/LWhubADc/CbRMERxoVKJ1LNk0zoJ/UvxRQTjQN
h9qRZrNt/NEb6aaiCU4AAyg6aNVKxFDDM90zfNAhWf3x4qgtE4OT2S1lZqF5hxwWiCbFtHQadD90
rblyoGhfMA4B7DJpC2oC4ASYl+dn4i6BSXJchnz5uRYBc0Ej4Pcj+N7ksWiAInC+lEEUCSmfYgo8
kWr53tyY5qcCIO6RPqf6bfCKxlLoznSpJ2iQjc1AnxURgdFnOBZIsTD08BEFhyVYmJQ1639GiNlw
v4b5Y8yZolXI3ckejKFDr+nHUa9CaeLP5Hq0F4TpAUVqivR813P/WyhDtdbG7QvI3UhQggd9RpVu
M810w8pxetvhexB/lkNaG4AbV4HDlQiC2IjoSGECcWzDbuwbxYeqQFs8IORSF18RtOfAchqpnA3U
dIrhX9ITbi7d05BmE8W8h+ZLoI2HTFQ6ItwWrXOpEIjcYTz6wsELH5A80pilGig/Z3Qx5sfwCY1V
9wGSMyOqhZTvOg0y3Hgi4jcRp1KqGHXo41MiTwLy+JwHr8qipOedlUKkRY2WnHFERKwFQhI2AydO
nbhzrYH/stg5glq/qiGI5bsCy+mOXuO+vhIuY3oFLvTRfgtoZA4n8oBR58q+7d5KrZjCWQLI/S1/
PWZtzQ4gKqYpz0mksiZpK/DU7q+RaCvTDWZE1wRZLdSrTXJqkV/2yt7BagmW2lSEmwKi0q0/LWSD
Rh1rBYGDV/qAhKLptzQ16+Gzy4DaKXJ4kgn5CcpAgVuMJXPSV0At8UNrMr5tOo7hNtMGxUwO7oY2
enfB8+oBBof+IrQCGVgpiFJQoh0EwQ3EfnF+66v+u3OTCZmyrz74rsHCtQrA7m3ZTARTWgtUvS7z
sQtnrmDak5/DT0H3W8mwAvsbw3enRplNjDyZDqGIF/S8j+fgPVSIjiUTQ4O9j1ZLPHvdvd5Eub7E
YY/sj1yQgJaWlXzGobD0x0k8NvSzVt3E45KrZrQHElfkfBiFnpnEk54l5hdAOcCIiXdh8tWH9Atg
3gR1oRhVf0fQgH4GXLOOgNS1yVv1NMcvQKGZp2lsg+o1oeIog3dYwNtqOfyAflFIwCVsKd4VjMAA
20uDtMXoh2Y4kdVl3U0JjbEQpRimaGZEcAu/wMIayRlnoh4QBkbFhRm0ZFk9SwxlnhCVLH19pujq
57B/LZVsqfjxss6zxes1nJuBtoSPbuMq4RTutmUIjDyQ+7kMDy9IQVFwiQUDZz6WzfZtGEA2n77R
GjbTlJng56YNR8URKKxUwe44G7Jag/75NgTJ/HLBDSjCwlcoS9mS5OSjHrLSB7fc6CduZoy7YEQT
rxR+NX/GFhk2dKTLIUsH/ym5/rv+GP6UB7vMmDq8Dx7DsTScCdWYJuaGNmRw6A6WnQlaahCPaany
VgxfjrA/Qzf9Cn2dyFJ7j+u3XiuDSViGez9e5ENjBoS2N4inAtR7Fh1lfTR9KepF9kohOVPRrKeg
foz/yr5CdfvvQzdtiVQdFk9aAil4o79p6crBo6RYQZHfJDjbPfake2qX2qk+Ps7ytry4XnHXTg9P
O0mnxJbWNJ6RFu3KuEqL0U6Cem3VOsqGz3wHdnXnXWM73BbZOL20Tr8c7OpL7Qy3zxzcKZDTcbeJ
Dr1TO4NLYgd2cxhdjV2/lO6FF3jG9uFJ63YZg/g+J3Z/JNqQT5R56kib7t5vE0/e8lLpqFtzr5ON
3rVOcHgcpI12UjbVvRE8nVZ74fvVQTzD8CLdK0/xjCXZa27R7hovvup3zTYcH8zIvlgHXmR+tjtQ
stvOgxNW8zCG13ZX77Ckpq3ZA0Bhm/AKWaGj37sbueqTspdur3UVWaPD8FzchocK43kQnfmyiWsX
J/nAxU5chWz5rjjxweLW7H0nnnT7Bx2at8Z5cK6X/lGD73vrO/7F9BS74BmH9FjbMbL6XbMpkD2m
x2pTr/jwttjE6qTdJfqk3ymjKS8v651kD5yAiJk9ouWjbd56WMmcAIV0hR202KgBZQhWeoVd3bSL
NXcj/X5od92ivPbauFoEb+HR9DS739UrbvECqEHxg21C2rJ4ngaHYl1uSREcw4vCwzoEwsy7f9T1
GWV82TVILP9o3s3B1L/Cpl8kH/FRQb4ZwgqPA0Btu3wnk8nFMnLPepmLp9kq3gsCqx0VLxHgRERV
74pN43V7pCJETG7drtZMyI4v1kucIaRS3cV74THfGsBhlznLzInsDNt1ZFw2T6jcpXt4BVuRHKQ1
nL9ZYOU1+GorvMZXubYkAvoWfgcuHF8lCRtYPA/y4ffsWmzKa7X2MSi8fBcO2I1EBW1e7uLOiJcu
WZFnXPgWo9HunS07VMrwdfkyEosyOihr9wRefRFzv6cXeTpfzLcaNM0716a7ZZJOpVt0qpD38Bzd
5HULVb+V+1a1lmzJa3RG+vJYw6NdhYtvw5/egZV179ydkYbJTH1aPmlIr7vzfIlXedJd1sblisaH
8gXXMPHiS3GryTKdfQqnaG0ClPFknEGPHl4o/VNC4uTo7vTQUs8iGbWsTsZB2udbRtHcmltySkEo
7bv9KJsAB6WP1b7Zw7MvwfZ2GLEcmo2yZw53ut3s1XN9bncFhnPBVkkRIStzXy6LjWKz8tLr8Ktb
SHtOtq81i5QttSpO4QWO+nabpxb7YlOtNdu0o2zM0YOddPKZyvKKAWEFFmSzH8hG22t7bOhbdev2
7LQcJ80qd4YzvDD/NOV6Wly8XrKQydHiOFwHjiI0wctTLwhm4KSkRJmQwaXwBg76YeSMHJ1yBhY5
Ximu44UXaWhPfxDkTkM2LswvHBOAKZ81lB7xHg3AEZqRn08LfbYr7oHHSmo27ITC68lz8To7ulgP
ztV+dG4R+mvNYC4xSw8jbHNyYXjUOnqsGx7OPyIkSlnSaY0xdVioLFcxr+mUOw1oT0NkgKpJMSju
y1jxKkmo1TDjO4nXiz0woNplLOpjgJxeaOAorQO7RTv2q8FVPbqnfhV5qIPGK3die3BdmnqiVBQv
Pda7OmBpmje2cblC1OWqXmLXofPUbP9af6kz997BOcpUJjMxLzghhVcgNnEhTazBwguvRB+RAY/I
UBGC+JNPBheNRn9OAEWoM7roVBXhnNJtDpWg3Usys+iN9OreKdZACoZTeKML85cCGavx4SbPforQ
3WZSSO8Je4l9y6PL2A2u9AAEAIWrjdzgq8eHdIzd4EjzelLvL+vhvTz/KN2TQ3PQNgGCCmw47dBG
q9JJHWPLFNjGV3t52M/7w+6XD5taXdwzl76IVrd5HZTvbjPYuSdeE+fH28Me7Zp7ufOPkZecsT7H
filfMEaXCMGmx2bB9gxsPp7enlvjqG2GO+5bo5J1m4kcfL4OIU8pnlAFr4RXZhn+dHBhZiXKedao
j94xQPmdcydzRiyu9oJ0Ddpl9xdtI60fB/P0wiG0nofIprarXrI72aaGo16Mdxe0FisdedL77ZI6
1AE1azEblye6Jj4ymQjpya7p6Htx6M/sNhXLpe18yGd3cYqBYzFJi35L2v/YPSfNub7gGSJb+E/0
o3t83VAM5eHBF88PbCBFQ/WZA8xjj5YxvwKcofPq8Z2d9WN0Uw/mMbiN2JVsgxEY+psBCjOxKuex
z8+yxAvtmQ6zXI13udTjhCUwjyXUqTQVsORzc0NBoJO6VXR7nFDEsrh1sS42WBUMnW3QwUEY6MRr
t8UpPndLZRna7fa1TghizKt5WFCBMom8nlkbbQ2n3uVHYkrSd3Zsr6NDs3FtjH2FOpNu+ba4udSN
bp+nFrEa5+SELe9uYkNIey5YrflscYpO9VbzONJzvijpN/JAbunVv1b3UqxNfjCRtKKB3p3Vhn/T
m+/NncY2rFk2MwtCFRv32Dr5tbjFR1aCfy05Ce9Nr/Gw2JpNQYqwOzX6LTxq+4FTeaZdbtutix9T
rlA3R+UuLFUYYtLRvuv2R2lg+NCYm3I3OIzOdOxYwDvLO5Ln7p63bEsivVrn23KLLkesT/oDWtWt
qSYGom5u/Cs5IeDoNDwPz9w/OPVn1oZJG2Fa+VEsYmERm1Oz573nuD+wgArcA0QT8C3OwdsKhGgp
Pstr6iGKFw1u0Yv216fXTQZajKWnVujnau1ryg27fXHqFrQLji+ujQZvNkLGWATd9qMZVkXZ82a7
lfbpVfFk6utoNXXU7OT04j+ULFVxrLb+rHDO3ldiBXF51nLGV+IjBr9cYbPOFeOg7kvbK1gP4dG0
eDTPkwkA9jQ6dx4phHu50m8yHp9074VtYDNTrug0nnnHNO8h972nKmPzL+22EjJ28CWIg+90poRV
4F8V4bg1Xs51hD3V7NeGabgFWNedcVD2dYrNK/HjKjG7+FnPW7R/NNPohpTV7yGbjPkkDLc3QUFu
+Xezig/uLgon0jb0soO7bdfDU7d8Ac6/0Q75VjiD/eikb6mitylXWbfNRHL0r/7+AO9DNGlVMaCV
vm0c7fJElZxKluba96RLv+jX2q6/95tCvN6xb5RlTPnQWN0Ul5AVo35nB/Addr+IbuZW3tCd0JYu
7YYOOe/SNqFcxhudBnvJ0badI21ze2pu+02Fc3LghhfJ6TeDk3Jp78rTcne+p343jrnVjwYdaryN
uYttZadtYSvE/aEAbKusMkzcTt8ON+FBPYXn+CwvCFvyOGv6yaTn500/Uuyyenx1jrpBOvzJDvzg
ja/mmJ6NDafuxw0d05+HQoWQMn83r8ZexrYdnjeWfX3QjtqOm/K1bt8epJV+UdG/K/0I4yxqrnxO
Yju1u5XvyZvKkRedYzq9121HdnLMLfgraAPnZd7j+ES3sKNt3XE/RZ/XRXka2UPeeh1bu4Goe/O4
RscotJpdsco2QTUN+Hexex0h1VmmXm/X9nBf7Trc8ovraOIb+oGwoM5JdJxu+NS2ZC3jfnHU94b3
nGsziQFWF4kXTnuvveTYLIutfs6yce1R6fjdpJZ75qivHNo94Yt9s0wB63umIzHNd2LYGVdhRkz+
XBpcEPGKejcvPbh05aJdRCDILm1lG9qh1y37DUsuH/eIa6WsVEI++4ykL2cEoPYRDYKt9jDcID3E
Ap4wREdHp5cyM+WZlhFqstR1cNPDaeEoW+mSeflB3bT2iOZRC3WtsCAaJB1dqd23231LxZdXOBRd
pfRnj67Dfbc1z/EJYqXH0eTRnWpZLTkA1/v+FhzLTXSpT20zrfcJO56WPmd6/BCx7NBrO7pZM2Me
c6TazbXfD3GeyQHYMbHjW3lrth3T8Dga7IjvfPMkJAiqDxOMg3J1L/mmvPmnYhXb6re8zu5MqHnJ
PWap9Yprs9S+qlVPeRizpzhhbPl2ATbSie9Qj9jMUuqxeNaS0xJ982JPXfh25rV3Dv0cbC7EY3ij
9FzncdQc/RJ75la5sFkDGgQ4zBJjYSD93eRNZqvyKROduJcKNW8/rqJ9MoX3tnznK4yAMFJC7QW6
H4tDh1zd4tMBwCpPcVKQ9LT3xRngc07jcDXfQw2YF3Vd41lhb5z8bopKTK44ODHorbruLvL6iYtJ
tzU7OGYbpJjafAIVw6yhOhyeseJyOWdzaD4PodezVYovqkRxoy79nTJ4HT0iXQj5pSiR1I69RnxL
cdqN5HBf3igUq0UuzapyCFNKq9DulugCR/2WHPOS2SED6hf8vuXe0qq+Uxp875YJ7ju1Etson+iQ
Sl/Ub80hg1Zyg9ozL7rzuLLM7XwwLT105YuqlAttbQ16RONoXTqUkr59fK305RDQzPblqFyUEfEw
5qVyuBeqiHXYjd3tYN+uyzvvlAQCttUx9dIzbKfoqYGNpkPxjE7+gVwRanh06i58s7zL936devpW
/RYPjVuyy7zwIO5aOWhOeY26u+qX7tg5D7wrmzHvYo9P8byK01xGe4TDyMHfTIz5C1mUXJEtLC1N
J2RJhh6iwt3YKA6q6u7fy3t6YMou/rlx0rO+RdA6OlisAG3HWpO2bGx5HbEbUJjM5qFAcetbXj8q
mIzC0be1zSJliUpLaWteUd3gSZdET9Gse58xdkehGPvNA4QRv+CWsRviycBGj5B91y4Ku1lehx4r
JxArdXCSHGmpXcKzuzV32k7ZtjmrJudZSE4oS3nNolkO9uZW4+Ydujg99AuM1ZHhfA03qlDo7rU8
ZAc0CX+0I3pbacQffsFaoo3OGBTa1qW4m+4u4N/h2T+nAlE5ac/+zF92Kz4r/my6lXZkPI57jW4J
fU9A/BJn47Cwd3dc8vGF9scMqBsuGUPYYZnXfuFe3V15FhZCEZObH2JbWj0wv/qXeRV2Ij6YV2mb
nvOzsF7yhmE98XG1LXozZypYHVfVsPQvaZXjCr9u5Tk7NEfpqH+x6rDg0jJl/5i7hHWufqubzukX
yJglGk649OWxZ5aXRIP5Tc8sfl0NNw2qdp0e8KTX+D/rNhu/5ImyQwOo390RF/zrsX/seYqri0lh
qOX5x7vgbUzkg+fQj6CNEEB9wPHdobqhGNCPCdpa6PG8niEfCi6FXg/MaXmOCFMJYdfCKawGbzld
pnBv+kVIlvbgXrsjzr65yw4vGqvuNG2CV0jPCtzHF4KEDWL3uEkrc6dwOCjqd5cDhYZfKoRIsCL+
dI8D0Cz4K9gSY98fJFwCYVAW+De39C4d3Ss3QMbHbsV2WDwha4HRn+/iBWwKnACOIqxPPKb+jMkX
p4ldftbqKa4ALqzoyXCINMtkpinQxAc+iNtp1pOy4LMrvFwc/pahcBkqpk74zK9pe6a4XD8KD3ZI
u8M9g1MPMVW44nSApzuiev+U85FqUm6JvLU4GT7t/oQ3zMlfIaRnoHnt9mocXmsOGNVeFUHCnPXa
noM9Uo1u/EhuJaaR52W1n0sJKSO+n5XIQ0sreVOfzV3LynGPrOzoBgHAgqIJOFhoZ4eUNtKxgw2A
hxcyk8YYZWGbkQD/c/2UExtTsVc3wb454oyt2rVYI/oVPNcdg8DmExbHdVqbfymX3C6UCco8uMqY
4tyLigmezDVAteID5RQUXof3YhdgwqLr45gST3eabbYZ4Yn2ts9Zz662Q9ul0uva7Axb2ql4OxGx
NS84usLbgcqj3Bh2o8H9/BYcsce76JhvpB1v/Rjx9MSX7GqVb9xzsX04zY6Mf73uT9mp3kgIem3Y
5Ql/5xw5+jlftzeZRP3+tc1OFceLW+AU1/JUz/OxeTYR6V475Pv0lt6kg0Kt0gOM6ynfPzniUDQJ
np2zRST8h/Km4z71x3pvPqzRsTtkN2PXnMMXlnbCt0ZHTvnNoV1lxLz5iEbpU3qrj+GN+N/36Jjd
aDw+2Bk7nZLMTXh7HdKbC0y8pRcjkQTuk9+0s3LgVuQMdRIzaNRTNi4pmaoZfnQp9+7BPVMBDzXH
zT1oPw/X3nCE1Ntrm5/UW7M0STPh7TFS8Vs0bvf8U76VCAsHKN+o+wRGmqO67/d9O3YPzdJ18lO1
1M5wf3TbFg8U8ayzdbHqveRKui06qvgU+ACL+u7irOnb/K5dUg8fRb2/dthFHXWFts9wcvAg600M
3QUDcC+mM7r3ozEAUhxH94Hrge/gOsE1uZYQ+AjPd9V6OY70/yPszJZTR5ot/ERECAQI3WpktJmn
GwIwM2IGCT39+Zb8n+gd7o7tpr1tsKwqVWXlsLJq5QHl0YsmuwdJFoeNCVSLJTvv3br39qtjDu54
2uWdc/jC5dhNNsvyIh28hnjp83xrh5xd25vl8xNnkN/H/eLC6idX5zY3xjgcr9WWWHSczAuLHXoN
OBbACL95NymOchMG2Vg8e2nr2TaHFVgznMv6NcSlQmdecDyQ+v2wOMYybSY3jgrOb115ESe+3u+A
iMrs5DvmNOlgyibFiQwOCrqA+2AsC+PZeIs7R1bq1tmMcUgnLybg0n3uvcc8IUjAyOKWlCLe5uc2
Tie3340v02T16vAomy+5aECJyxsuZGEsjxCdPbqNommR5cqylg804z6z3mNRIoA6L42JNZihwpbH
dTw+kCBmSpgwnJrMWeNnOBKW175cVk0RawucQbOYTeD4MUzWZLQZXvIDFfxLZsRcb75g9C7j7NKj
xN+1bT7BMTZKPsU1OTwzTNfG+DbnohMhDrejve38xBw9CIvkeqXr0vpa8k/z4tK3O1S8ZwRu8wd0
LJOXvBjC1TWzXh7bFEqVf47MFl3ipo8n6Qc/+bj38/MrsxT3zPmzR3DzhCHNI6VnjA6cbB1xZhA+
r9vqvdjDZLKAsWe7qpoTM3auC8A6e5LLB2VwoRH7RgvkJwZ31uV5kef3hC0L4+M1OYy0eHdkjcrd
x3i3uBGodQ6L0iRtxySfXuNoZPbB/wZF8mDWV/IZd0q905jq7skyXV5BDF59cwkgN0/G77WV9w7k
ApJxBHiwRa5JIjiVwXVd6uWXV8u7r83ldR0NwU3NZSLIFFSNNxfkuFWZwjc9vwNGneeAg0C16fg6
Bwc22GAh4gwlrYCoc/pLi8At55/n1jgpQLrjpAVQ5RTolOsra2tp4ljzP/oVb12oqKBRykOU/Mra
QOyY/Qy+fq/zZN/45D7fPvzrHHDQBskEMucn2olpMx2f5xsg88MQ4DJZwiOoA6FmL5lwTXmaLp88
H7BtfQhM2jqNr6O4o31V4xtrC3i8Mih0k0mhiyadZKpQiFiv0Moz+mjCA2eyJ/dF2iuS7P60+9fR
bMB0YKyHmq/ytDi1JvEibc+mxS6nD/Lt0hd/VujOBtYX08vddkN7+ZwnZ/De2VSpSMD6Ic/AA4C9
to2O8UGWcBp33t37Ak09azw678VzAXEGyOZxZVDSdFLqPdcCYS3vHXtW77ye8Qdmb8vAd8uDaL0d
pJ8FDsOSEyi0ovljnPZK/bSd9t70JCZfAFC7G2Ed0gnhu9F5jNX1FGjZ6h2Gx1U6wWykn8Dz706G
5R+Gh9F18eCE9iIaPcabUX7ZKvV5wmI3Ug1zJw+yvBmSd+2+Brk+mHbaLnbBhUkypQxU8vnusgE6
P8l9WV83ooJufgLYvDAnjEruixQAz1+xPOauj0YkMr73nu14y4kkLI8YbeAt+jK/Ig0J9uw+sid3
yln3mZbJbcUnrDKLzUkcGODPV+Dpx9WJLSGLDdAe+OnCnmBEF/sp98zP+eRGE4vj6gk0QE5nxBrk
/5nlXHC3sIGjpyLz7Ur5CKt/ZunpuaPRdURbeWqGsdZuy7jzxJBuHo7ZN7q7dcrqUp6hM5sXWkDi
KLcx02SRAN7MN8MSqee4U+iyugBckbjzmrOR2ZLK90iAsIyx0gUgRHLNhel5bWaSZ329u8VOgyxg
vEaamdp3d5s4+9Vm9Fy/xiTec30tyeRzM49GhS69w2KVJtBkfpURz93wDcmmx8El66KHLHYT0tuI
7QAZJf9sfzGJ67jDY0cP0HR7kp8YXbPHrkXueR3l+rfxY2mjUCqsmXxPrb3LXqGVtCN8knTvx8xG
qS/loyy5Md0MUUzrQms2R2S3SBOZAKQ934s7ZIFYm9Pjinm0+q/JjC7D6MhQAYm3j6vCCKU42Y1K
/f0qHrHU9n6iBVTonkfbFQLH/bsM0UHT81gdV7eVNbkyLVqVxsd5fRnnJ9vBZsGxmMmX3T/P3JNs
LM5MyqYAqx9JYeSW5bWFqQYtmW7JNrEtgGVbWBThR1olS6MTdyxS9Zvhc5EHBnZyE0a0uECsEdft
lDQaLrxuu53iGvEBqJFk4inxfO6C0iQpevspNoAFgWtzWcULRHFLJs3LoV6ehkORt/fitTqPkMXX
4NJ59pLBA+JG9AoZk8ypw7WjWavJ3R94X89P0LpVnhLqsiEcOLmsuPyxij4PnjFCnh8DhNvoJ1P8
i9fqNdiNd0tcNQaqaLCx4DS9U+d09Folq83yhpErQ2w4uk6ueK8844sFwU9Aeot0yD4YlhJLaHrr
3Lq5invvF+UaYfCs4ZvHqozyAr/kmuCDpS68BaxKlsYgh/PUi3uvaXFk5Nx3L9bt5w9ch2R1meLp
rjgjgx+5kwM8fdOfa6+wqIxmo3sPGPCyYkDYKnaZ0m9jIVzt4Ccrnmw3xl9OHO3yxIkEk53epo/O
dQLh3+JacM3BTYu7jD96m84uHi7XiPcH/upgOoCODzdJObtXwrV4tnHYjlitVnF0nD6meZBDuQDP
Pod72ND1/IQyKN96UOXAKTYP1Ale5QdxL/68TNPBo4PzkR9i+tuPTppwa5QefTn36GxlEQMAXuDa
wDXXRDCDx9VxWlnkB48pbxAQflUZPXuvTn7wBAtNBuWRIgHGpDwySbsPbIg26PnyzTXlxWnjAijq
Wd7EFgznar96MTMW6nt+44KURZCuti9vRiOzRXzxjitaKjC01vA6QZiKjOv0vpD7wUIoLLbTk644
j9B9R1BDfi6m3q0IHolEL+IFXbx/0jyrA7WQtPkru8+YJ4NXJ3uM82Ib7t3Z1OqjYKuz7hu7sJ3u
Ruj3ifFRmbJOWPTAwDJ79heJzJNrf7HGuhFH0kEsyPWmveTT6FoTqZW4s1Mu0u5j2oguJrSVn/x9
d27+x+GUf1H1/DicUjRuuzR9QNVzbF6g7nI+S+y8rVkQzDW+cjnH+KUAjPnjTMS/2vtxPut23L6s
OImhBrIcFpeDK0EW6qo6gNkPHIXHRjtddk6EN4fj2wXPn+Mci7zoknE1/XJ8qqwn/GMX+88eFX4c
nzq+79vyZvMuhrOQXA5dUqcWizzdwqxCCPW5uDsQraxWYjtZQXSyIsvprGx3xAn8j495fX2tijwq
cjpik9p5W6d3CFCBVCOcOYOTO4T4w+fat7P+ZXP1b9NX+HEk4FW+U/Baw3mHmsXbwX/X3o8u8HEu
EdFcCc29DX+RmOw82d8G7MexFvN+id7nG22K+WGBi8ZLI9WF+yVjcYIMFlIEMW+JkchyKiFm3Xk0
NUhkkcIYlgV9Yn8Pdcn5oook1SD1Fzg9HqJhOaIPspEFgikf4h/D5ddTcWpBnEAamtEWG1CxbvGT
3hcpHHnwiWacpk6zN5tXL2omrh1GtUnqTiCedJoVSBCc0USMCfqajJ4e/17g+bnol82TM2FfmztP
fD78YE+iO/ngfuwH5GojKNWLAdsZApJmTp26keun0zu6lY8OTEXs0uWl3v19uH8eJPifeJYhd4fx
meMyP2b4WMztNxeL0X4zonAnsP038vufixWcQSnEQv2TpzWUQDFUhjcho2a4OT1MQ7Be08+t87Xx
ju4Qhqnh11fnN5KRn2fT/9W/H9JQina35HBAgQwNkWo4iz4ZGxc2I5dVxEYGj6XD7gNkJILyaWoj
GRnTV3tScWB4dOaqzFmf8ZMG8OjCQABZztqAIAjl7sDy1eOZPgZ8/veR5dTMf678f4b2xwGp/MOe
GemMoRUZyqYrWbMgRYEIBHkaj/XOcjigyzvJWjA1kEgewJmWgkJ28Vh/q5eEOYHIwwzwbz2qnyYB
Gk3XIrr+mHS5c6qJnct2JMe6jdbCriuWOkBiBkvD1G0fnUkeabxIErN/XsPUn3wgjxM7rDh5FzmN
YfHUJzNn4nyUnRFiCn2DM2Iob86Efz8miZ/42V1Sl1+MWAhkk/hRt6lP4JfKhYOP0y+n7rOzc//W
DP8M6I9DL8/97freiPdty042zifY/gYdzjHnuwv9rpG4t6dT4WnLwBAelHzo0MvVvVEw2jlBEj6w
w3eF3Qnulu7yJzAYsdcBYq96IThRSXTv/V0C7B9HxP4luz+M3/1tPF+FiP7mYIiZEsojpdfwW6NJ
YkHNvX3Qz/PjN+MVxCz8rFfe6Ytc8OB01l/DyBkvFkfvDHuW9SHWrXC1gsqDzPWqOyeT58MJ5awz
YcZBD/mCPWXjDlAgkUR9wHI9BAO8X1mPDst2TTVvpzeAfEOlaNd/f+688WOb8P8enDPphl2miHbp
h+TnYPu8bZ863eGdfbFcPbPXK4jhtnpB1vLOeK/yAYIMmV3BvfWhrsPCQPbWLLsn7wRZ0LN1DbfB
xp/VctDuzIId5DHbD0pXQ9YCNbhXhGlt5lUyCjGoeD53UIltP21oSBI3FYmny8YwhmEDU8uNf5NQ
PwOEMDxJCG8Ldfc8scnoSy9GsbEJNh4UAjCwVGAfKvu/c7FYvw3ODym+XZPtw7w+4ZEU1xxy4PeZ
WxZ5ZqCAUJwu+tZbiKKvG2IzRqlTChbSwXgGqxU8kfNBtnoNZ47vkvEtRk7v4g7mq9H8Fq6/kIaB
4azX6/hXl6AshfvvRfjP3P4493i6pq/rvfSiViW9JyORvaTTACYyk/2t1TCiV6dPf5ftgxuKixHq
N/Il7giSoe7L6S5lDuu9k4t11k2G6w5WclSRbdn7iPUvjlgmdP/quGnmoRTQCe7iD0u3vaa5vbFl
3OkaFShF2yntqH8jZ2o5DRvVivLUBy30qO0stlSHbpYdLLqU29EZwaE3oouTD2lH7MZW/hce2N8X
0H/7jNQpMQvwi5Tg92UO/jjZGxdPuxl02RpPA48VZ5EQ2GOHsiTg22/E7JGf9aiFbVZhJOQS9la6
SEk35yMhFXzbHqscqQCx9+oogcgbDHpn7xH2ejuYbzudry/Yhpwv5Ofv3S9Y5f+SkT/6r9//0f/j
aWtYuxwUrLELKZMP3RVfVz/9FMnXy3t4OJQQNj28U+1Ui/3cZ7FeQZ4q4Wxo+OgD/4GvRfGx3qFz
9PLVM3VJtmJRhM03X72Ge9b8OUyoyT2DiGvnlr0HKb2yd/UsNEUZqimAcO8QknZgY1DchpLWf9Qt
N+nsXNsXeSAwlr9p6QrxaEFT6wA7t25V27dhojzQ3qu6G0A15h7g2org3rJh9BOBFTRWtCYyK069
u5vQyn7SJ1bWj6v39I7+FtrBxCcNlBFjSgNyLMPPUfP7FG6CuHoMjy3RinI8qVqazPitqDKLUCyi
BxmBRxMqK8bo6hNUO/fqHj7AEmpp5r+re/9cA4v17p7Vuns3nk0a71wTq+UTmtILimwXsGeUtkre
073DL/gKaM2Hz4jXC/rMJBAFme3t/YpjtcxQrp1ZN7ySe6LvmIkgbnzFju19rQeTxMn5GwehwmTI
XmTf3lgm27tXj9CK2l6FLw4xZT2Mq5ZXpq1n9SmaQp8XxISWJzquvXvDBkB+xru/C91/hyp/yJyM
8R8yt0ue51fyYs1cMR1hhA2Aoy2Ix1Z9W73awf3zuPp7iz+LQnxbuT9a/EF/dym+c6WkgJQ/TPdt
Oc+KO6Ps8cZ/3KoWm/i2XgECt7Jr4Lrl3XvsFFmjUNOwm2XvXs9ujm0EcMHDigeRK/S1mOyDW7y7
D3z98i+uU15G5d/K7x+N8kNrb83Z7MXhriIc96D7wS72d60UJjj3QhbHf2w4k89pTW+dxL+4wb/p
sp/100+7g32oHFC7355sAwp4Z5zH7hNtKUbHJYLGTr6Nwl7UGrkwZ4nFaDqT5QjKTwlfhMcTuehh
2Yad9yYS6iBfkF6igXFnkFX8H7lCfPtlmrMQ6C9j95Pz4317FfIFSVYMoW3J4/gBhLIYrK/h280C
eUKf2B1ePLiAG8MDvSGL6/JDhXU/xHsjatnxhFjD1Pm8ZhZHPl7q9MXch9bmlCquIPCLRmDj9wF9
pOu3QRfkCieHo/eufD5n2W6OUFrsPnBGZQf1BM1eO+e2V+0lrj2Wtb1cNtsj/mu3R2TxeI1eXNSe
BacqAZxe7RuqrPRhuwSr1JwJz807IW1FAasiUVx4/lK3w/JB8rzEaq+WSzkcS2x3c9Rj6aMHepgO
npfiM6iENXyDhIAZcxxD83Z5akhIgsawA1XVB9Cp+/W1V/BFJSFHF968IcoJNriSJwskxjm+a0bv
PtHuV2f4dfV1Kb8aPgJItfmfjLHb+fr7/Fo/qYa+1zHF5Mrwe1tm6WfV4Lj4eCW7+Kb5JX3LrD1l
tVqabRE2lpaU0PAv2Kk0uM7FzAgvoGfy2kKIq1eZ6SujdI5e5JeZz6J/hFZZvL9JdcPPGz/lu2zV
pg4RSyDbJeJKUS+zZQR7dvBhLcDiQXIZbnvbgGNSnqwcXAs90Vvug32Qb5zDDT/tproDJY2y1xZC
zJzPKuHF7j6YlNXWlusp87LSNWdeW/6Cv67vg0NdFlSkmaLURPmEEf3eQfB7DGCa9Dn+DFPmKeD8
ZHjHE2djF974EXroPT1PnBm9EgknFrKRVPV8lEENuDPWWb3aBmk1ax1qzG+7/d369pMzkrTFs7m5
j0MIhaYPvwx8z2WviIDLimNd4Y78Jk0kmPMv/t0zPIgVvUNflL1EnS78qL7sVAqVbyFAZ34lkDwm
UD+KlVBeBfrYE7GoRKvoUkbAjZivLQTDEeyaV18zXPaPIXt44a58uI+PlDuesJPyPIgsaxD4oZ9A
e/BUqNLhKVAwiSJ2bcMrQOx4c3dBrr0LQOF8UNsLLLy7YMaNLzSMEME7u63PMMApj5P4exp7BKRb
1LsX7ImSNPUB+8v3K3Zz75+6ECS4D1+klG+eLwrgJWzY2EkILN09dt+GzPYSUrIDzwLyHT9Xq3T3
4daPaG7GqImE8+aTSkPO9owy/o5rMFpsDWQUbS/2uHNQCI60qyhM/kWF0PFBJxnn4EZkJJJMwiGe
LAnki2z52lQrYcLV+aDEqMgnYds4lpzzYdh2Ei+uOKlvYYUBOIYbeiyvhcOzIc8V2h7kCPgHF0/P
/MZfgRmmZuG/nIaQhsAYKrbHciYBGqybm+MO3Afb9A4ERUT9hL/hELZDGY/w0H/5Ax/AYYQuRKMV
nTYEpu1VU9T5thu+HEwG5w6IpMX0CrznDjOHf5oGY3z6s8KsjUA31OQSpxFNCoTB/2/xjM7x7PcO
9Jx1aDC8NafB3TUU+0BwOMu9ASzfA+Jo6SI6ya9iIKV7oyMVBqxIyCCYhbMINN9XD1D9NjS0wn4M
rEEEYfzQrsJ6CzOsRBZ5qW4+jzhnTAUDBzyECimHr6DEMGxxEfEqXBJ9NTjM+USvIwIImbB3CORe
vbX3s2aFMTzesER4m0Ccuhh6hC1mMDWcsFLD077PHLW9n/rwoSKbciEZ8kxIUoTlHUDOQB2MkgvB
B5mGp/tRQN4lk2yjQC4T30aWHplA40MEFUbnjJLeh/iz+LXybU/MOmQgeLSae+BLv+wrbWH9UpSy
8J+4+j9au/gDVy/lomhjx5dvrf1AN1UYgJe73KFKKhT8QL/YrvSHeqSHKbRKnv1bL4q/deNnVFl6
zNLtmW4I4oCbAshDyxzeedSRXpTh8aNhFvgEDxYewHNdS0jGhW7DUp/A5i8OW3NcrMf+LLxJAcGb
Lgb/MspLhmHP47yqVvcQvqozVKYUp8KbnUtZIR77xfK3widMtDAVMF1PLzcVz26Oz6Lak5l+QiMv
alXYYIRvIBtwBoZ7hV89DgY2X7Aux3x6QYaEXwu2xt7fPdbGHB9rMDe8D+GoF36JH9BMiOhzXRYf
HP1hu5uFRXzEJ9cwERKe1MtUuZAvwqRkywyw+x00J/yMG8ObcgZg9ETkOxScmQZyGzg+5AzlSAl3
N1gzDRGmv+U9fGlsCWsjryd4HGBMa6qUYc9Hd19HLR4QQa2QOwDROzBDSCcYOcoDDAgPwzyyf2FV
sd5YT8ffkhd5Tfe/fMU/pFLoyR9RyOZVzB12lK5jAWv53aF8fzHp5dAm9hVNMQTwwSwsMNH6TQlP
eFM1sE+Q0DD1s9CAw7mIzUWDY2eXKo/ATBOWwj5RewZmp9yLA+aS54Apgqd4UnriGJ58NoxjxlJU
qKThRmAHUIba3FES4EBNBxk16ZUXgFtSLRMqS2bOtRfLWya1UN1gzg7BLXyEkL59vJGvCmOYugXP
wPhU0FBa2BX/F//rP1HSP4bsB1hYMK6HyE4YstiVkUm8Cy7W0z81zU9R4T8wHASrmJYdHM4ljNMR
Y6LZS2HaNlkpJoYJY92Qw/UNCUYE7btwR3C/wy06hIVaHBDyt6Txis6DsYnhJy6FpVBrReFzxSFY
J5uz5RnPrF6eFI15J5T9LeNS+klY9NPfLP4AAMuXCjUrE8WNgR6QPajIilSAbLKUgRSD/JinT3FT
WeKQFNcHUkIRjhIPC6n4UMoBsuumPJtbe9OweA8Zv8+erk0V/nFESpU7Wlv30DC9fuQ/Bwfk4PSJ
A+mLCl2Onhw7Pq3LdeVTnE32I4e33tF7tnBPcUnlDKq6yK6e4uwJgNnjnoqJnU3zUrHI5TeEgiYC
BOGrfsOmsCEhoCIc8ieoluMin9JSglqAYCj0IQpzASpFjDpbBsMDrqFmSjCL7RptyoPg/Kpl3Fhc
t8w95edDqDktM88q4fIN32yaRRyfl18MHiRCWd2sCkEN34AEUl3P0yNOFGRQyZ35BkruWO6jOqvJ
PT72NpgKehZS14A+3LGOx/qGCjBUEMPG7gfsRWHNXVkRL2zsQQ4Xd9+HFRc7iQS9x4KcsZ/EpiXP
YJXJ0bxgv9nvhLa5eIUO8E/txP3iasU/N2Qg9ZWrlnGb5I49sNvfKkNu7IP8RYK6kDhImbwCQeZS
KhC8s+ZZDZ9vqk3lsPeYXUyuEGs4tzB1ZeRXkROlJbI1bf7PpX7garGq8RTeAQeMSnTGappcWKEj
okqnsB4GpOCccCp4MYGPzJQkKFM2rqMmUhSEDYZkEripwRm+pCw/B3RRRkJ5jnANRiNcFo4aRzgU
TJWvyRXu9i0iVJzMHI93IFOF74jJsUGMvkH3MrgU1rqaw2Nlg1AjV8PDxVO/cbdjnRp9TI6Bv/lt
5qxQPu0V76SYIXASwRtIlpb3rId3iJjaH2QJasoUbPlSrKRoSHgiuYOWcDtKn7QrnvkB0offYHdn
tQjsT//OatAbEttIDHV9DvxQEZBeREmYaBXG4fghS2XG80FZ75cZxwqmB+ffNUDuwN2Yon2mnDWe
tIdw7/zIv+BjH+kVh/cRZ7z0wPQLVaF3J76+scL7qMLEw0jOpMqB2yHkRTDAXSDBQghxDzUTxe4W
P+fbrF1HoHKMJ9EB11h9qW42mmdCy/vMrWS3aaPiF7qKQL5dzTLLJmpwNT7db0o+LyX+0y7C5AuP
oVUuAML/QOeiUuFwtc2TYg4E24OqGMdbs0VpAWTnt+SrCUvgf7Qopt7/z0HJcfvDEl+2ZvlQMsm+
Ftk/p+hD0T0uD3H9K1tq5Vb+E2YEb9/UsmOMsdZ7ysRBdsK7b/n+1sUWsqhZ0AJ94rpRrVdX17UO
zrzHeWKBWj0W53jzIS2+mXMYn2Wr9jBhOH6xOy7RWAH/kJrbQ6l9Napm6d746uc/OSzDpxnkW5+t
Ll6+dqEQjK6gQ+NCR41AgYVRACwOjk0MBDEb0aSUBFh6M4HmhHIIwbamckyzKSRCNaN+bIJhfOoK
qSWNP04fyoVnrR1xP79dUP1uA69OmbupIsWxRhN8PX27l9D/b3skE31fl8Ny5+FFFrZZL2klvdLx
iaZoum71YEP6NOr6o7ufXx5r0ma64X19aUq3nSgnoC7pSVLAlm3tSukbQS76kvXXUEv/vSmQMZtq
5ATK/L9x1O/E1KPuaqAFy+gvlFrQ+32tTOGL0M4773oM1UEwmx4ZDXU1XWp0snB8W2PyGCLdzagT
mNePZNEFJKSA5PKXMLzDlLuXcdnelE3Qo7+8zYf6qAEs1G/NWCJNLzRQehqVjWD/NoOGFRjm+a6i
HCl1Tk7cRy2ovZjtCoKUqJFTp0joRznc9nUvfLSmfvNGrVjcRamRFJexXC/WNXIv4sYKe1wS7nqp
zcLoo5XHp6SZpnzLBDfecC9ZXiVz6H3oAdrPoS6FfqvKaZo+peaDXTUn5iDqXRw9O7DZHoULagYm
7uimauJMHFFOsGby6XXYevsVSm4RmtZnodyLc/c+N/xdVXdKm7BG4sMeqpFPpJtdBSmcinaxluST
6C9ufWlKvS+6PDa3VRGy1Nu34Tzg+40iMIl3/njwXfer1FPqbxRc7sKd7mXHDPbtG7W9Epq79Wdh
ytNvqokXQaOjz80g+jAD1f+yxjw+V8iT1L8zRtR2SmPNSz7gEH/43ej3kKjMh575VrvR1Rd35+/6
h+5zrk/Ka6i+cMtJUdeK63zwaiaMv1z12OfINPN1hYaeUi76lUaIbn5V1o+aWcAPK7jH9rH9qEFE
x4CXglm9FFy78s0M3wruHxqSU3tW1/sCgxeHlaF+q9ivwCd5IKtnOKtzFXCUILm8dwm2yxOfR/6W
2DDyN42yC0+OUMe0FocmHqHJRSVmQyXdzvV361wnpx5YjZNnj1Rkq1Q9dw5+PBA6qExaimMHXkhp
L5WDS6p7nEQL/6pjLuQt5qtmA48Qpoxr59yRV6i+yCczq/fwUAc45Eb56qauZN33lYI3j0HakH+p
RgRyqglBk4rGNn6e38H5Rv66FU0PdbmfcvTubhwGFwGQvB6km4IizfFcNHXiZlQ54D1c1mxoHXBP
Kv2kAKPkT/BRd51DXdXszh38VNpXu8CSwEwCG+XRFoE91Xc2EWHSMcIc1GMwD75ZpUNydrnB3jt9
HuqMF7cwQUuFZ6YNsFe6rWtogvEUdqrGNEDU06HvlHdi85TwUsYR5CzKrs43FL6XGho2tSPHW7b/
GZq6kjY0kNTKIIDJV2897sz9hQhbVTbu1CnFhv8kBNaiGN+Bz7h+xLWjeyttaIi5MsNudTf6QW/1
4JAl+ZRQy/rKmCHi4NLcG4BKtwD4zcBedUkd46GzMTcbkioMNEtYDopg4k09R2x+DaPWrhO1XlX7
Y0eBOxXtuzSUNMWxq96qB1ypc03+9d2zW8/AJj159/L+Ewftget4bypdaZFsPNQglMKFi704SDJU
AswhuDaNoOSWKIoHltU+1wqAlQViPhsLmBlcqg4qZIrdbc0AOYPTEguzrxGT4tRsSHHKW1c6Ehj/
8xYWqTFk8IItX1EwxWZSohI5uPSJWnBvomXiXkDPPfHeNUuwYupr7ADpXYgEAXdB5gQdbUPuRgSg
WDgPbmaGd5xj1bcphUTYPFfCsz95Fu5chQgBoBPI1U2rapeIFTfsWRXeUmHXSYnoBGZweotbUr0N
QIO4ky3on3HKgdG86R3EEUFMK1lsQ9xR9Iq4jko3szKR5xe+v9y9O/2WEyjYLWrkcOjlQVz4rIT9
AXEiqucJHSVij7jbOPIU2SHiZ1aMgI01rEu5s3vcW44H4rSe6kZ1i2Ove55xMLNIqnYkSsZVD0n4
VE3HAMN6sRz3wVTlIO94QVnmmYZvWegTNfTe+PieOHleFQ0jU7kHPc+7S4G6EdvGYHgFBH4Rm+nn
K6ltHOTvMeBZDZ6fMods48kTtQnzvOGKEdOFbxA3IaZY5rBEs2+5W8iHmgUvoMbQNuwcAXEjWrt7
jJrNbicOAfD3HH5gdIju2G2Zx0mHLpno/1xjyxC9iRkZ9qwsE2Zb1RHt8FC7etpEkDAPF4BQ01UY
8vzUeERZqv2Jmy6N9/S39TLjzwmVbAbIS24C5e8J1qhpRHloBPiI6GW5Dmo4Ek4CalDwtYxc6I02
CfCg84+N2wHhcWMCAjIIfiV4gfJoNeRqMGHRq8x1DpLWgc8IGPgykDdi4PDaOIUcvkHCSGo4OUoK
HoIoYIcT35XOeCgSbj06JBFoPKZ7CrfoMZL4oBUOQJGKsNjzAoZIQCVE6eWWm8cGddbCliw4toRR
1YCca6n7QfoQmdHeqd1nrrYLiHNHxxbRKa8K4iFfVwkZpdZ2wZlnRPrpDZX56oSP/uwDDt1AWxYU
tXMdAeY2rChFwlOo1+dgk21OULAJSzKjfmNV6jdHv0h5xn01W9c1EkM+e7tY2zboToHwkvZw+ASj
HGtp5pWxSYAWVblUIazQd/WUQkesSq2pTIdw9z1JJu4VUGOcfWFE81RezNWEqav9B60QDoPMw+IU
soMMXaWEkuqBSaaL7DFnornLrcVv2NL7bjDGgsX50otyR+F7pBqORjUKDGpNa2aLAO0g/MyGHZr1
dxDVqJNG8K2gXFvYtKFtXyUFxOooB8UArPPziGQcyTxtuXPc2IccD6Iljd+JDZDUPePaElrpTcj9
Dsqf4HqE8hckZg+cr7E1mq/hoa17s5uBlky2sFxpuRRqn7Pk/8CEp+gL9D/TTmoG7AR9xPtHQ7pJ
eDR7lFrFtjDLCi/+bZe4TxQUeDZpVOU6MsiAZz4Q4jICA83h3q/rllkWK4vClZtGzaFCz9yYxAQJ
clwMFBXpHRRlVgi0u6HMX6m7mRLlY4SUISxKAWBAbBaUlrHtUz1VEDlZyQhl/fDbWgv0GvRTSNCL
cQT3bNJvsuC0/WqAATCNEZOnHB/09yxyLc58vYiK2ighj2iVUQ4XpunE8FL/hei7s0cbF3ACdwE7
FBhfKoxVz8jWg0djM6L7HkG3Ut/XL+gcZJdkWxTcWsxUR1K1o7kd1eoO2U85xmQfmg6WjZ+OWCEk
Az0IzI2Fg8Nc88i8xd6hVvZmvaJXroHGgY+RYM1StKqvKtCC7U6gYtouqYfDzQuOn1R3DTVkIKDu
rmn5nG8mTwCyVqtgH3KDqFZCk2iGhC7FjWJVqcHvOdTWpsQvBHnWGfvJUFbv6v2TbUPsnpRO1aCh
ZapKHh27cNRwvQARTUqen2Xj4Yp3I6SWDUcfnJ3L0rrCtC9hwdtWcyCzZr3iKHNxrrFFCUxu0y8i
64ZnMgmCqWRr86zNezNmUouZdihXr18l4BFpkhyQUhmDo3BX4BJl4xuyahUXZuXvxC+tfuN9B7aY
aiOZEDJYidgMVQS+MemlduNrleGpYC21/t61AU8ceeWG5k6SK615CLQNYsOaflfRJGg1jVXWD1rT
zlKDzSlFdFSxemTu0MGhKQ3CekTTUlBQz6QnLWHbU2b1ieXR1g2h8wWePNfi2ZEBWUJYVgC4ohoY
pmOxj4MdYfqTXP2O+/WdDsyTtzZdLA4vgdyXIaAsv5XGvrOoY5wYFBQ3UAngm3+oybzJeQMq56ed
e58A4WIKoxrD1LnWbAqpZgcUmCQmONDDkKXNXIpzu5gZCmWfL/iinBbJnEoLf/TRowxmYOMsHDoJ
rv93Zo4yvjgzxnjmaLrzOADKQqM08aLZB0yYcGDV446gBOWo4bLggORwOCCu5l6nIPLfrSLflR7T
zogr0U4piPBytSNDtQ2pXofvLUD3yeQl3ImhxDHTvbQgpRI1AVm9QXQPmXWeW3sTcInrKqstfZND
rYHsoS7uLCV540oykONFfF5MHUsFZY+jgCDGAWVNeBcHHObBvwfpUoxVF9p4AF7W8nyw7CxcZ92T
8aZXZXQdARFRgWB1YZDslCD5ouuFC8Y4sal75shJJQuw9hmSaYOhXXE60ip7FVHD4JuE7YbiKFoW
/C89iVvvlZqKXxh7esEeDmINBUFmNWXstuRN0+q9tUeBm3gmJs8pxzZhXlWS12C/AzLAU5AOcnIk
VeTcksEP1Xs9ywFVciT3MKsTOSJtNu2iiLS3A6mQVkfmGPdDsOc5H0D1m1oJ4wixEKrm6p1xXOWs
ApejCmf+k2UKNo2TmuG+aFqhppIOJbPIJBLfzJgL1cVmpz9zoC0WAsMFyMsTtViEW1/mNHOpQFNJ
dxMETJQdLOJ/UHCSrRSy2eguKoAK2pYew/thfXFiHhhWXpFeORWobMk+SzNrK8aZ27J+hzGdgDc8
i2EYtDUbOIB/0Rl4AVzBO+k5+W6yv7zQbKprWkJz7Rv51hnx+17TEnCt7Df90WbQF577m++nUNEC
gzGmtC9ToY0h8oKOfjpEu5Kzot4M8Quc6VW08tzwrPWL+KTEYM2cOwv3jX+LizZgObE1QlVYN/1d
TVOnxYbSQGBnjslkv4lviP2YNvLM0oXkmbcBJD3gH8qzHQMyMuhLi0BXIbHFxNqI6rl+qAoITxCB
hEMZhNgmq5yir/4FRyFGkaL0UJ1S5SaoOikUJXGImslCyRopildwf+kRFn8KStfryAJXHovtsIiq
rlBILRRC4f83nH+mL4pWL9oWjNjdwUcqoCkb3FOlWQXNK6EqJAsIMMuWmM5b0W6g7S0nb4a9IyZF
iJXdwbtBpck3kk5XlEhVVo7WUQQc+0LdmaoihDInMZTSUCbqGVxYAko6oExlPTxtw73hQ78DRQ1k
HalWXmgrNrRCuyM7FWFPFe9oFqSAd8Qd0uzbrs1mHLlAMUr8xezQ/if+mvdssvUI22egLqQUmePa
zIm+bk5cM2XLcFDIUDXI/FQfoMQKsr7j4UrXrtntTaAdStoUvGe70F2Hl7E/kh/kipbj5hUDAsaG
9clMBPbPQvWwEdNyC5+bplazdIc0C0zbZrPg29kIkjkkGzgjahNIcspAJApIMEOANq0Lc0igwJUZ
qtVnnyNqCRADZS2A49WWwgL6GxqgX2ZgUCdcUCJwj5enSLHkY8dnFPhE8fE3sFIpK82+R5Ivykei
KMkkZgkV1FTs7dlGBXbQV6ldODIVnDCTbKEK8ctRozdygdpA9W1uSP4oz5gBJgnKVgmeCo8pE2QG
23YMAGkCYgqKFOZaAAcR1Cf0NvHAksJzSznIHdIjVS4TUWDNoZxYOVpFrJ7J/xF2Hs2NK1sS/i+z
HkbQm8Vs4A0BEgT9hkFK9N6bXz9fQm9i7uvX0X11pZZIAigUqk4dk5ml/Jf6hmQmmWTlWCuh5guh
MqNSxQahQurUvpXwLDkNFFyC4pRtAei6E5OEpJqDLjadpkIsZdEeWTt1DgEnKQZugBRXr8gj/DBY
PtwclpkgD0fJYU82BnjJPTJgVoQZSx5z0VE1qpw5cE+MB9YRpwKhLHvXKVODKrAZcQ2jSNJGhfFu
HtMAnyYgIG7hX5hklXiEcnQLNPtt1rOJJgS/0rA3UrDs7UFyluQkq+daXarkEt8b1sUGnbJmSpJy
Z90G8oxtl0+i6aA1541Ry9ORBR5cSZadcAYiV7iOxO3J0h+cEXPGSvrgN1RuMlfpRnRAtpDdjcvu
wV+RuGKVwA9RvU5eg9KPVMlJ0b/ILxeV+cbHyFY2yr8YSEwOCE3WNd0hG/fx4N/9ZYdH1ZQhOZHr
Vt7vrk3Ds1p8mcFxsIok85fOjQH2mirI5net+xl2TvnrPOZJeA6IWwzYD0kKDa4an1EJneHbFPry
kxUFSPXD8lPKH4OIcSjA3kgQzjAm/tLogrRZ2n4Rg+bwJ44+vXuWGaOsoKFE0cKsBmynTgDLOspQ
Qocmi580GM+snxoVcjWVevv5fmFKCgGmiUrqzyIgn+ZKKq5gIgZ59iuw4z6sZB8b/v6K8ZNhJrM0
Fm6stRxWCUVJYBHi4s42HzGIq442xV6ycBH6EQS8gONoAZQ7reVzYz8wWOw8KHrWTQ85LJKh0pr5
JO442FUG4S07GOAly4dWSZixfGn9LRKzEsOlWsMVM709tBYUXOazgjikd2vZEtuBr5aSZKqFrqKf
FJlQiVcPEZmfCimfrbTFT1AFW9XrBi78v6ra/FaPlVqcgGBjWW4rNaC/+Ula7Oypzn31EFhxck2w
kGwrTeZCzkyuKbSeLkit3xNxQ3+vXDk5yi3c+Ff2WOVb3vELo5qPdEuov8rxhkRZxYdagYcCX48b
0f3uAnIgZJz0tWNaPOhwYijwse4p2RPSot5C0lNJCAXchLQcqpr5xT1xAF3KgsbTwCv6qTCzMNAY
GJPAEf664fjv6r3/rL7+wgAqfvaP/ToHZp5RCO5101zHqvqICEmlIvPOixQwlqEWAM3VO1UKLQlK
N8viAXfGzc0ss6YJWQecR62IT9Zk5UKYGkSXkFkBpf2snxND0abyIxX6iL2N6C2GZAZrXfMwKTNz
u6yN7Bm/JD4UGkND4894pt+zfv+/7vxLpbt6Py4/r88d7hYqX3Xj400awOWezP7NX5gJvwcS/aPE
/QsBpVE+sqnwhUu9oamLxUZRVjzCtykeNFz32ez/+KTgUmdHszP/Itg4GR3RC8Sabs2o0xndH0oZ
nY9vNM5BTeCje7J/gPXqkN2mL8i+ce9m9nobMb5/fm6ABPamElGQM7G2ElEBnkatDcT1z11arIme
8if4wC93uq2/VoflBYzYibnD6ks0L+Sb1k4NL1WZ3+ZQlk/Ls2CUdYq5dfdEYVA1uU9WUFtRW5JD
UWE9VSFqSeSoSs2BFYJICGtec+Si6BW5uHIHVCT6qe0oTS5XVU6Hskmqk9WtIlhmJbvkBD5wC5VC
Z7NA3G3hr0skPBQEgJxRHMTKjJXNIhbFoopd8JJJ/dfMlbcJd4QHBAiYPsVfwucIZwM+LINmor9A
e5Esy1KZb3vny9gALMd9YMdWSh4qG7+sJ+8IPkySmwFf4d065uOBu8fctzYBtpiY7ol8QcUWAkPl
madDOS1L+WBNCI6UxEFjCM9BXz8x3oaVT0XHBy56if6kMEwSupAlMyok0bRq48BioPesJFfw2qwx
JE73KbEZ9nOTBVxPT9ZGyEgV//PmjhK8oFAoJlH432PiSbeyrpOBY8ILmic/BPQ/69uNiv4RbIoM
qazyiJw+jVPmUdWDlw2g9EUqRriXP4/Axm9Zu41Gucr26/Cd87+SRPKFXOW22gNgsYaANyqGOMyC
DKiEL2aTFT7N8GpPItC+BtNQhF7RWnkEff7sV4xwOHxY0TDj7Ttnw4mwho7ljFvQTV9W5DgzpxW1
GIDjVoTfgvtbNWe8OG7xVhdYH7MSopTrK0HwEs6WMahXianEwWBS60s+gnxlYeAVW4lTVAh96KIq
lJpduUHyz8kC8h5SGqWwhZKi7YNY51MoXLRELV0bjv6b8S9/iJLU7bp+t3Iz/K7fxQ3hVEvDpx5g
drhyx+/Mc+a8I0sNEdWBvbQ0OnPCQ5xfGhWAo6L9/JWdewfTCCnNHx1+dG+2NvqltXg9r7OjCOqX
ktWtoWaASeMZozeC4Ba9ifqO4cNBadOaDqgsZqe/Nw1nXrc6osb+MKRhwHbmkOTduWsY8w4uOI1T
WnPesOc0yjdcA8AyoVkHx9LtdNrts8U4+jLmpHZcw+EjHG6Qg5Eh5C7V+eTKXrxYtwy/43Naupw4
RIQYAbgyg7k3O91Ou9PpgIKmM1xRtlkAdjwa4kYKH+hOkrtiyMyuvUN6aRXCZVBuo7uqZ8NGCoO9
u5yfcFhB423tPZm5OVvvsKXCrpXrXMK8T1QNjxWfFa0OCr/vo3lqKdcDA4lKMLG1V4J+UDPWFRxL
kkpk6PCeWuX2blYfIfl6jLZL8/wyy0RkR/MZvx7mYWLc2U4IuDf7u9tzjj8sBvsmEv0Xgqj2xf3A
l0Cuj74f16ZLky1SL3g6/VNwi/JoHFFj5efWko5UgjxVeWse2Ba8h6TTJX42UXxVtWnifUxw3mwV
5NV7hy+0FlAJeyZPlFrRZwbpQgadB/yxNlUT0Tr2x7yRw8MQI/Y+LwJCniKry3Si2kt9rd7Z9dju
8boyngdjg8IBKxAWiETy20Ad6rbBjzyyBV6HSouwltRzzcILN/pgu/UnlWwCLmRsuZ/KfGdAle+l
PRNwYe/lIgltstIVjTiIL9BBKmYQ9ALKMjb33sO7mJIjiJvxyDBNj/qi9R3272ZI6A3gEpqaF/Wx
2EiMWFx3Y0IN8Zj+oRVanvVtAWoH1s47/W85RiEsCTO0rOjHWlhDC7ixlyRYX3iMaDRAxeX66cU0
bTs2g9QKkzBMrL5lDYfDaDyOZhiHjt/ttpxo3BqPsSNRRmEvmhN3/LYjKdtUA7gvglHBUBF+apXB
oOpRX8h54eIwTn0LkL3gZxVjqF9uTp+2quUC4gurJgz+yl/5fO7nON1KPxyCoAKCL7B+PztT+POH
PkXVN9Bh/QgxMLNPnZbT8bm3AN2iCPYxpaJTqgH8n71KZ5YM67vfp2cmZlLuyBuHfxN+L5JvlbMW
iyQfnkwSciKyB5ZN95zM6mxlUFE4sfykHhTFlEfOP/sW/eimi5T+XFuQtdj+MMhZXtKgjxPvafA/
J6eoaiWHCPUHFhpeWjz5cQ8XvLV4huguJUmNgxbfyBW8KSHzOi8ulpblmTybj81PxsO3BkQYhkMe
tZeE3/2/bC7OPuK/c4Qa9QJbTtdL9XLxF7rJ/lzZFY+HFQjDOL+ofDVaT0hVFLRZIsFTls1Htz7d
fS0vRrFXRNwEjsZBP68oHoenFBlqXNLlxz2TzZoxS/G7yXUghtPbz5fJja254XuR3eptI8jLt3Dd
yz+NUo0NJw0MNIAP4MLZXy+kksjY8HMjVfc79nlabFODuhuXt9GYst/nI0RynP0Umzulcv0awV73
2KwwungURUR9C0GeqHWK0t3+uzYt0dzvCmBU8vZRJbmhmDkkm9Iwlu3z3izCmkbneE7FksjafS52
7YrznK4727NZZne/s/UOcgXkKI1CC7gl6n0kmxfLRW2FwKSVQ65osToaywVCiYvT1wUZ16UsD/an
Gq+iEju0IHoJQKNTyPHct2AoAfPkjV1v0tmV0WQ287NlWryaWJ19a5Nc0Wvy0AQkZwGXAEeZgQW4
IPu5/WK/YXjK0Z9dkOzR/ocP/I9H/wu1pLzfFYvFx1o+cJWky9O+UhLdsPaozqrEuFxMNghmuij0
/VtIV/tNSNcoFCvFSrlWqNTzxV8Cm/yn+Lndd9AWANDiujxAy6m8UwnPbNWT8tUqkIsS903ZnJ0x
34IRAhcGofveg30DlAmRJq8EgEmKN/Q/cVHZUMZRAlkvt+p8oiPhKzEGMtyU1lRm+ymq1bECBMNI
9yQn94EuTutyNphsuebZu/8lgGMa/eckQ3cDUncVwny51viFLH+43+rX4wdOVx7S+gVE6dusgDV9
Oatu1c2v2McVO7pqHsNrgHDDEIivwzaCX/tFhc1hzZz3hoF6w3fv55zvM4rDgj0UgAmcPZnSTwqk
yMAAfX/fEQY9CsdkRk53RfYpY8RSzlVeCow4KVglEVUnaeJP4T1RSWpLrEGZxrM1v4SrvFHuUqLq
zo/RxKogD9SeWPCvSNTbX2A2jCnsCNgSnosWvM1qd6Bk8lXlGvo6eYfwirKOvPUCDsMXnhC+d/Sl
wysEJsaBYsCXoNpVJejAUuVJ4FO488vW0iV0YSegBtsqLCn5VEnF1WJ55AU37w82i1twdwa48MFP
KplNzqwmUlIZ1xxqGfyyTAnmbA0KwRGogeAmEMZEOoNghjxM0Zn2gJaM0LoMdmQ3SeGqHGwHaZKw
YIgWfrL6WtOuNkww6Ojfr7Z450qpgjViHTa/WXceDouYsh38o4WpSpFIMfPDGbJSR0RShM5Ca9+s
oTDGwoK9Wqtm+A6EWAKgBab6GTyG58UbIrxIpe9gA574TgaeBZQAJiDr47zaYnFsmu+gBOBaS58q
z8oxcOESi2TJ+I5HFXfSqhtTDwJbn01S1xaS73nDAF7AToTceUZ7HtqjLfUb1X+P/kgVWepdwdOp
RS6MNhiuZABRejqY5Ly0Vv0lt1D68xyo53+hV+6PpfymdGUOVJDKE3S6348iap9ozRCtkPGMCWbg
zCIWHZyoC9pHyp8XwlvbtJI/W77Sb1Iq/5iPbHv/71D+2+18vr0uWVv0/CZRrfWwyFNAsDXHFJet
hhE5vm/Y0+m7aZLsZtix54K7iUeBmSZ/WYTLv1mD/605vxjiymZb+DzVNThuDWN8cp5uhJgFY4c8
vD9fWZTZ4Zi1mqYiwpLhpWlcIpH+trzwLXcvxZ+0/txHRV30l9WhUahUC7V6uZ4vleq/2Kz35nzN
5y8bSGXW66sBGi/ZdU/UGtmdAZWvtbUDuYaxqhkbr7oHMNx77s0H2zlZ54nxJvt6/IsV/Z0eyz8b
1PhlAN2r98Zju96W3TUrk5fHqTAnXrlsFRZUunAXSQY+/3LNyl86IUuYfU0768Py+j//Vfjv+r62
La5fXFPuaqOVJwP+oPiIare57bzAmF+6W8pLNadsO93ulwCHBbOBOqB4rQARgxN6jBkBHJo8Ao3b
9skYYPowmnhUhieffGl9//nR/Y4z+m899ct4qq2W1UZlT6vJcEyMatAYdPM54+U12DJpZ7/+1kt/
GyoNLfT/6KXKbXmuHI8MlVrR2HbyV2MFtjMt2/v4eqBujyzMwZsAcZwY5/ThXlsbMh1lE+nbSe/u
/eXef2tm/n/YNvT+P9pyf6x2m8+Tex8iwtlqEZSjRRKk6V/mbFH39B/To1ot16vlfKFerv56z/XC
/rDbc88lROf9NblPshqdcv/SWifn3oUNk6pe3SsOTzHbabUO83JI0SJa/cWS/daQ/aMVv9ztmQRS
vpjDhXueSUUeKZx+UQPZRLu/TITMF/vT7f5Kfrpuq+vLmts9Uy42Vk8jD0FxYjxR1zmYCP1jDZbA
4EF33Y05g40tyICjnNsHkhxIFKH1fIjYp4zEi82G7BXrz0+9Wqn99rlXkRwtlmqVaj3/SwMP73vt
fbify66iSMJCVvOKYfX7/VChsoLEcsSOAUSHT62dikOtiL+GxKMWP6I+hKifmJVVX4m2CosrH7sQ
GhOB8V8uO09Evo6XlX6rGMTZmbpbBKElipyxynPO2FGg7FhjMnMox4uHHmHXJRURjYdOpA+XIGsQ
XG87E7g3Bx/OB0yhZQy+muTfOj73KSpSFUb3htZcYS0pJXhrsp8TydoDqRRr5W/F1UogOOEcKM7e
kPkEliAuJQ0X4INOSACmjoG248uIj3a2CYrXvE661EFIiOI5xClUwpuE6MNNs+gWWvgtcLyks1h0
b85w5Te8DQ7NrowYwWm4azZSXNhoQvQECLvSqkcbH6KWsq8Xa8cZ8sHKlzczGSvAX053sNnkMm37
nBn5F5QBHg7NgqNVBmud56MoGCxgY42JuFY+rjHEJDaSLbrbfqmlp/CkxrJrkm7Im6vuya8T0rUK
+MB0/pQXF6v2Pt51t3FlWHKefRWGiuarSRrMYz3dei+f6it1iX2AzwvlAPYErAnVhqSvU2qKBQHb
BUxF1c7Vd2a11n73KIVvzSeoxKtZWq+sA/iR6AjekSKpfRv4a7icFTaLhrUwNtpz0oWdDhlDcnk+
GUXU9fiVPw3fJ2mIKL9fvYSTHAyKCBAntUphWKrORTUPCmuGSdWJKGVvBak2D+yBrZBuiFI2BwRC
lulKIE/yR6P22ryEdVxyE6e6PPqpHLiulBtXY+lmUHEsMc827gJhzoppVofCpQlueYk2QLGlvJSn
EEO2sdrem5cBgQFlcONrb7LD4sbqlpHOVNGGMg5bltsom3AnEFxs9oxWctJjD4sUrVCyvobkcDbk
aEH5gGTP9dhWFqa8MBXQdM12sxm8DRI6R1xWYIzKcCzMOB4dQPJUqfxfLdtGdkvSViowHEnVrFxE
nSL2OHhqR2UEUQjfRl9SkgpS8acRX8/52s9nAcLb2o2p4BqssviNBH5Ak75I8MYXqvt50nduvQ3G
owcALnrd2O2KCs2LNPekPWGEgWbL4UXAlrXbNxvYqPe9cuG2ZnBtNu1hjy3i/BTRllPUIxBaux2B
Q3TcDZLKV9NGBjXNtcHHz96s5YGgNgo9p6hQiqAhwLRgnETPIZBucxK/DS8eAekjFCMxWrfm7abQ
U/PDQFpes0i5/2j84p0ODk5CtBuKzHTZml2kk4YM2eg4Jnt+RZYaicY1md+7Pij4ihaihtE1iIAH
S4KqEwGUoCSgDP3n18MeFcypF5LNe1gEknekCFSfrhIJL9N8+DaqnpJdPeFcEI5GmCadxm/H2Dfb
bT3Rg5cflf3DoIhUpSNUQ3OKJCTF8Xajjf+1SnbjzVjUB9WKV0b89N8+2wmSTuDZqKZFvIie1Nr9
OlGOYecvo/mxp0eHQd9aJRrevUr/SjS26xMGjNjbzCB4rAFKWFloMViuMRJaQOV7IHVG3aGEL9Ew
gnbwsRRpgr1zSGDfgJKWNKtcMCENSLrmLYk2S2JTMFnQBbwx2tPvH4CEDbcRaHRRukIAF+IaQ7wN
YEWogVOwQW+775biIhMtZ5MDByqDtgHFlLLdCGshpKsQQUnzE2ah6iWUjIoCU2kR7RldxYIxOPrH
JnLIgqNP6bS8MrFGMI0phjK7BoLFjLgSPQGS8ELpU6NJekFrJ8VOhBriQMW4c+rU8YCqVPNGMQ3t
k0ogDv2owtB7WzasDyF+hekqAbeZtG42J78PR+3Bx/0auCi1fXUEpaRCwW415kDB+dYfVHlCX4NB
xZWP+uLeS0oSgzsWL8HDjbWNzsPrUtFxfLfJ5YkfCaOVwN5bljWLIjK3UMpJR2jZDb+f2B8NdzFG
wFOwOxUDazpFF/tpmb2dzbNAGfplj2y7Y/QQg/Gmse3SX00qO1lFx+6uLFrJM6G1L6/TqVtt0gZK
HAiF326+FgLXAV2mKhjTNRYdQsEhGmjczF1X+rADe4SWdCkYlCUf02bgVY1Be47AE9s94x2Kobg2
oOcTY1GgkdwdBR6yGz5FGpduaVKhmrttaja0irQ4U5RvJU5oHXtNUvyhRMTkfFDNkjUR835AlQZC
Ih/rdIRPojQhDAIAhAqDC0Jh9MGa6ot/I7DGJoYWOE9AsygIr1SL0yeQGHgAjJrzJnshQmjcJvyK
JaM2xAM1XV/1ySZpfKwKVAFyAQlJaoJ3rRSp9L1M0s2gxllf2JdgYlB1fzsIXKnOp8Lejn/91kyO
CpadUpjLfS/tOSvBlkcxemjXgCaLBYP0RU8P2iDHJepdCFLMpTARmlZ6TfJXbbR5DwYPjAztzaB0
J/NFd6Fyf4yosLUA48EZLRhbWBZk90L0IiXp6ztjCTeW7RnkRyObVcmerN4ewNfea1DBrHgtOVBQ
IBZs+kl43gBp0GW2UicDVM0ZStZVmrvRKoLelPNZNnZmmmKgSOmnqPscxJBg1h3sgFy71AGTN5+k
Ns3KmCF/hGEkcvMCWexU3ISeGY+Uf+h539RjXJw9UIrhy685RbvVlaYi8C4pTHJHdutFjZTVEOKs
VOQLfBbH4aeUZgCXpht40K1nZ3Y2azP6ugMiokN13+hQ/Lya+IxFUI2zuyukOdXaCP5nwKeaRkwh
gNpQEMSsc0rBLX0WTS+7AcATMbaSbm+TpJOEt0qu27FG6cHhNFJi4XcVgAWZu+P26FV/mTD+QnFT
9UHWRS34Ly3/D4+JvnOcriqjlHa1n0QVpXzpxcyUVtxYvNPpzvas/S3Xb37Mr2Zz1jU6b4dfJobh
z1qC5sw4X/cH3yCEtarN8iOohUp9WBecdWmL4Vc8IUdIhiMr/6TBM+E+pbuP+jA1UtsGtUaS0xN4
Sc7SIehVTFlOt3t1JSuIcrEDdD2lS11KJyulchPCLRsaCS6QbTNNuzBvqZfyqK5jwS5kZnh2flfY
fn/e7Yr6nONOCVxtFbl99+TdjAGTXCVuNQhareB6lVCi2i8GOk//ytPHa+WhCxpDEpo5DlsBpoAG
w+wAIrWIDD8l8bPZ5dbFj3CzR4UE7nxv+mcwyFfj5OBLCckJZpMyvsOqKZHoTA6fufFqOr7RSApm
hwcE+M/qul8UopnEdpcNw4A0O1XWLlEgUKkF7nSSuxvtd7aS5F0Qo0bBo/Ozaehn+13gRfAOaYtW
l76jfV0GccGY8aa+I75bB6vr0DB+6zoth7K1vpwu514b1PaX/N4lb8ixBmxewUlk1Kj3d3VuzUw9
wwK3fjaHEpznHY6kms9zZzbMtBnEVZ2YwQJmOjnzo3VJOfwKWqFLixxaosaop1tdGspImXV5pXvQ
W36LciX/0ARSdgbl9znPxvc7XSAFMnAOVpoW+z4Nx9hVzbFDlXM2cxyf3uS+wHg2jC4WlXWCZvlY
VQMtQFlI4A5eB1s2x8irKC+Dw3eCSrb1kunUtBCbv2TNum2230ysvddtg9XGPsyFVBWmAH6UiBiy
EFsFHGDLXzidKm0IN8FCQZYk5Agq9eNKnsFcAC9a80rIh9M7glp0t3qE4Y/up8+02WGvAREwj3ri
3AI/atHBLiZU3T3jlhwlNGfgM3DeUDJkrHEicEkystLDF16rNLukqAgz4bfe2WjdObgWioJ+BRd/
EPUmgM4O5b8BPAcNgSwyyE9/0GBssBvMhCcWp13oER5JgZGsCQGV3JAK1L/oNLRQ3QnFndE+06QX
q0QWTqZqfgtZaj6Y0w5scOOrbAxMUM+g3Jw1mHdNg3h6wh8CElaPJlHpS5JuOJoCjy5x5xrB2Zle
ghcJbCqS7OZUhAh3M8/fIkFMwumErPeEKSXeofJvlp/LRj/m9WTjddg8JNWSh0tvxmMA2THHKrOM
t/yiZdr4PHYzpmJeMVn2pkFs+0arhfJuq9Wdtzuu/T4Zc+YBA44Bno3xTle2hWFJn/iaOfwo/PzV
9bXviyxMlxHcbenVFn8wtDqcBM8iFz+8uS9nxLbtIEMM4I3HrGOxHQQXEr9mHOBNCT4HHINFGO+R
HLA5LWDrRGI7GDGfCmz5izTcnvId90ywdqZgCHYc2HK7Fnl8fipgqRlzoMG9MErmc1eg6KZtcGSA
k403H6SABWwWoGlcAIsEweDsg3x/+tN4KoyZsBLyyUkGA7X99Ompc7dHgshaxYMKxQaJiUKghBGI
lw2o7eadqBKz4NUwqKVQ5vQWnjzKSf0bfizxHMKZ+JcXt711q0j+Q3tog57D/RHFop0RsEyqWbhK
3Yt/NN79ITwya8zgA7vEo4NekrMv3iWkbgUHLpEgcZkTx/GVUhClKdmWNaacyehhGHHuOz9T/h0h
sm1vRq8mwnlt4fUF3tacrTOKP56s64nZhdyIs/SedpkdKsGAP6wiwhoiJhTtbUjpvA3ExS80x1ck
9RsIaHA55kSNhHGV5YLFkSDKbjPyu8/oHUtDQhNzHRanUuygGg6seyyNk7wNBLEI8uLDpkOsxFE9
WHtvG9ycHIucsRltOSgHQPPURW6keeoKtchuRH0hFY+dbedtIxreXHtriAJyNKqLcywKwtFAvaXJ
RjEAzLPDMTi8cWZBO7QbWUB5AyA+3gyLvLhEn0V4271dG2BskHTDSDc44RPo/uFbeiQ15wxKSZos
U/YIoxC59s4xebEqXcOWU+S7VGYv2uMVd/Wy4CXw822XETSZ4PkIRV/A6mGlaIKSMLP8ljtEpuQ7
34/G0bhkter9Mw8OxJJTD1aY7hn+SHPXln/CTV/8erBEG4WnA3fn/UEp9WMhs9LMadOlU5fbDqIK
QpD2JNh9X3wJylRYVPDJSjctT6Q+vFfz2PlYM3YNZKIeg1bRlorvJGA4NFmHoCZpc4dJUjSjMV60
j+UsAfbM25FWHYHYlP7oyOJpvaIF7KCqHmBLoRwL/ezQLaB2qSj+4WskvYAuHgCXktyiDIRDKhdn
yRfVL/KNyucpuxdtO5AIyG9JqYYBZ+IGR61nhC2KnvamzTwwhxHWBAAYGxhtrHd0NYAQ9if2qUd2
1mz4iXKXlLuA9uyN6OqFeM3o8yD3k2tJGUgpCFC7CuMwDj2B5W9mbJdxd9wPwH6oHTsDK4TfvMGO
LNts2Dvat6dFo4jvt/MIRZ9gLs8E/6LG7NtvaxXe/Yp5bIsIXnX27WezjKXILVD+ZDKyk5L36l+7
Qbp0ghFxues2660qkDoRjP1xKfOGzv6JLZaI+Fd24vXzlBHFy6ghI4JIgyWp3KPBHqaTpJHebVKS
NW6mLLcmDyqEz4JkdWpISLFtHSEq+8ggrctAQywdD2PeHDXdDk8OD2P8aNKtkB07PlYCTy1zcLD1
7/6L6xzgovQvjoqvbE61c2kP9coUZBOzUiskBQHtu5S3ryQilR0et1ovZn6D0SdYVj8R4MdLhqhH
cdQwIQRha8c2XNuyc/Xv/v67mFlTchXx3a8Fsq9TqBQWqYOLGfdW9rlFnpCo2hXzl2oc37CR6B7y
hWto/4G2bwO3JCmSn0/CIfzYwNDyBiRbcNcB2Z/+UMJUk2TVBsmVga+SJ3oCB/b+IV+lHLnQXOwn
BVRhSHjvsVVE8HOlXXBzJwOZ/FvC8iSY/K5z6pDwiWvQrOH8mAE++wK8VfQ2cS/p1+jWBFgkbapl
TAId6NUqqsc1ixA15S7IA/VYvq7wq3JuLpDeSazV/OZeWNymGk4lpLWPI5I3bNtdd9jnkbkaVJ17
G6Rw8+3HL+JbEUWIcjPuc9GJAdKhqkTiXZLJ67hm5MjDIdqQa+2nQzRAzSRNp2BFiGsrQS4Zndnq
2P1cyDOIPwSWmhpwr0QO6eqPlu3MQ6QSrBwfjwNMH1gCBo7muugEW/AO4iOVWepcOPDk+epNxiQA
ZBIPIy6k0CTduB6RacDd5h2yTwupIpCJAqCUEb2admou6rA2EnLBVSTJC6z7lvmN46MBc3M25rfo
eMKkUas3Y5a1Aa0j69OGYLeKBbjAyykbZvJNLhXUYN0kiblKigO68hSwYmvLubqBJEiRIXWBRhNM
7baSCRdGh0DW6UI6FpkSuXXpJRuXM0lYdNhoaVTArzWGb0QK3qR2lb8NyXaCazjaw0szwsd2ouQ7
74Uvp9R9UrauUCqwvhnp3sTuE5zteDA/IHth9wBQRAw4MHAL7ArPPibrRQoMweyUxJFYPWUg4Dn3
hOvhVuxmc0T3r9s1XrBNLxee7R01BKmZIZtAqgCLp0J5w3sGGzD8AlRk4B4S6eSfiyAnEx4884Bc
bTzCtPlNcL/4YWI/EW24RJFFQ1x96WdUHbEw2V0dTqSgoRWe4sKjSMSOP41hi6WdZQdBMH7Kon/Q
7Tp2Cqw4F/8cn41j5xg/oCqWkAJrsGiBMJBjICNBFRTEk4LOUxvwQefli60qRuPdzQ3u7ntcCRsh
m9gA4D7iibOd1QO34JESOGWZBo6Fembv2teY1Wz0sdZ4F5JyZTHEb3mwdj+645lC3AoRYoFIq+LN
OB1xzn0saS2Fznmgcu4Z4RPndMItPyKFMLuzCI9B9JGkYbFv7YPutQc5NjmkFDjNe+9ZZuuxa9kA
9mfvXwC27tQDzuSqiWajPdmqV92oDMgAeS8pZSlc2QelQW0gWg4nCSoDvKoUsTCjNJBc17V3jWoz
8W5F2JGm1pXk2BoqmwIFig9S+KJ1ihU3efIS6FRxKYHOr+alJZ2qS3qNFGJUwmPAcq4AR9ft3jFm
OBQ1JAQeaWOAKJeinPExOSfvSBHLjoLQ3j6iN3YhX0ATcpAF+AtE9HwfXN3ZkRtDjGf+JEo5RvIW
z1GJ3JbUvQjYamyLHWbCZfTNi73ikdrSGZ8dKd5mNCTwkpXwmkhm4JE+3VPrnBysGiJeaK8F92h3
g7H07t150O8e95NWvFsLXa7wPr5HdCkRp04ld+LuFudlBsmMZ8NgUE8ppryipaZrNbizM6v/OdH9
4opldBOFrBx8YmDtE7TOeEKEJGh1hWeOLQ0kToA+Gn62Bzyc2I+LVysWae7eO7rRWFJxZEVeKeMm
qeH8ioL76b78Ga5R+0nKi90KRkA82wdsS/zwP2VzEty6FQfX5ObjrFn3uFVqHrp4KrAUiiaTYEz4
LFetpdGJI3RjErRmTiGY7YPaoBgMWSes+slFeP/kGh3Siscm8ZSyCoLtKzlkOAU2ljfOZ+H/eRYz
lMzIO7LLRbAcwxIwquz3vDHWUS2WysLNk9xYzi7myJQtUROY1ZSyqcsLb5OORlhk+La27SsRzq6D
6e1viSEhvjfzSFgjkIRPc8EjylsQ8+MGax1KEqzbVVZuSXxcfYz80rz71+5k+Ewv2IqyczLuPq7c
SGojsBlLMHg4M3ycHfWMvLXxVJeow569o4khY6OV9NTRpyoYnzw+08ZbedMfNQBakaFLFqcpOBKi
pXYlKpC7fjrtffPpbPoKcka0UsvavVkJBO6rICsgTm4OkaerrzqK4sajcyAMvEUqR7RxLmgGbee3
nvDvpOm1zZdHLUCBI94DP4pGD/w68R6LMwjlQMm24JyeW2ngZWGi/EISqWRedQw1SYP1ZMeSxikp
GQOwg39qsvUBlp6qBm5KtgQlXOpiVtj/Da8S9iexamriF7AFMh9R+LkywGXjv6B6Q9OlkyJtG+21
R/AJf/GQHCHLykKL1QmA28NLiYrSWaDkEJxJGyYPCqB758x5aRPNfri7AC4kn6+G4oHuHfMUlBGn
YTfnrNlb66FT8IHryqjPHtEuKHpHarOP6JgegmOryq7Xt2gPuUn546L3inRmikwQUusztfNinlnE
cGO01oJsTdQ08SuRcaGvHuz2zFUkyZV1Ad0szOotUrZ6WzAe4yNcq0Nw4yidllvI8vsbugY0ayJk
K5BNT5d9YOc4lofWq4bl8OjUOeThqkdeUdl7cDjFrwQ9NhxM1n3eOeErSovnFOgy+KGtAoGHHC9O
DrVWK6Dc0ar36Gyyh3MKRNi9mPWwzrNQtU0KYNC1gt4tc0i5DH13SvRoqCaKtHt2QMPQsjoZG/1N
Te5HYP7aLjEPiA2s3ZLroCjlV50pLGCz7ujVDQHFqcNY7SqWIM+BM1AxFWswQGOq6NaZzzEqL3zp
3NOSzWGcIcAHZQDG3A0YKArtjFyRficcWCRHUTJ70shQ4kJHipqSczlxdpVsLz7bHJVMM7agoQmO
z6DFX5JGkVQz5ADGFDenUwmrnTjHdOUF0w+plhMZl6A+bNqD0d0a7GHRk1qU2EzTsNtNYn4ILAP2
PYIox65KJHmafBtNMjQHYABxHDDfGEo8Ao0KxYBMOW7LNjEeps0ezbFNzp1ZPrhbpDKU2CDvozKA
rkx66mJAnJ6qS4KpaZIk6jF8OO2FmwWUxHBgRvMfTmj2THk5oCcUFsinh5bZ6zHIUTriHUJQTmD2
Uj6kccOc18v6hVcDerhH4q3q9YKU33qmhyXoaTJcZD6swAN9pem+sbNhxTTWzD6ZeK6ZgUgZRWle
klkWM5txvODmKUenKa9CvUghGXLSlM+nKZVC2OsRL8oRSwlQV7Y+t+B8kDI0pWQZZGFgungyGlwu
Na1iqDHtmRxO+7iyPsTpuLBRnUH9yBuM6ZXBCz2T38ye7pCOp6MwZ0erh6njHbiX6j0+Sf+RlMue
ld7YU9g0MVOyFbJs3L1sFlyfzFxanIJT8SxkB7CvZsDcJIijqURq3C73tzA9WmgtrPBghtTx+M0T
HDehFOtB4+EXLzEtvGd+520qWQnf/GklwAgT2EmEaWKf8CP7tx7vXJjKDUsFkYmtc4QJGxF8K+76
1ums1RxWeQdpd+GZF9qCJdctjRLPskyi1OPsOyO0sDcNF/R4TVfmogsrWejiCa40l+bMXOI7Kzp6
Yr3rPSuhOdxTkvIS90Czl7yhT6rV/E4rQk4MqcnjYgnf/M9dW2nIK0veXnDTnIqT8CINrqlZ+oIR
w6eBvXM4Z/IWVsorHu3x9JI6KwedJofQpNz+bEcZi1vfmdnFF+hnsqPphGwC6PkFe/JoO1syJGuq
3mrbgsMPLj+0FW64gEEFYQD2zwHaabpYaHe4xYoHeGCk8c0jWwDSodzqLQhdeB9Dv+C1g8uB8IVI
tMI0ShPeyVlUJT2PnXM98Yh+XuEmOEX2+4IUARdhJ1CXNi4PBtEbNU2FQ9p+k6ytDtSgYV5wKtG6
NEMWFMdoEUQlmpIpGKwJWSQ96nFefWU8sK2zWKR6JWtHyhM6EfN7TET9s9JCrv2MV+NJxV0Vl6Y3
3pRTrp8yFmkEn35y5bfOsKATaScX5iazLkkXOfKw+lXdF7DYq0tT7uinX4hEaQ9H0pRFfqbeQ59S
m54ioFSmgZstVBgW9midyUu+YMugfZYJEbQuvRMlzlZ1YpVZ80jkQ5a0d/9L2Lk1Ka4l3/2r/MPv
Cusu5HD4QVdAiPv9hYCikIQQF0kgxKf3b9exY8Y1x6ejZ/p0V1eBkPbOnblyrZVv7hMCjm+h5bjG
1zjdNpV7/064QV0egjCcYxOd+NAen2DCeuPKuW2nifDI40vAMeLr1OYT7rS4zzw9uo1c98/T4XHz
FV5DICPcc/HJxcMRn4pXEx8t9flAs4nLg+GPf5WuM74ingZVLz/J730ekkgEZoIDQYAwiZUiXsDn
FgiIiL46N58AQ3gTsYmbw0/OiApcF9AdW6PpsoYnLHuxk3ZDNg1PgMXH8vG6AnD5Kyow2kZsA3b9
ETKGe+J3mFSxiA3iBogdwveymzCJCHmliD1p8d+j2LJp7PH9T36CP7mR+CH2tnhhtnH3KLY3L9yZ
HifsHzHXhH85XkJG7EF56h75o/h+sa251d7/2fH8hIgVlfh23uMYHYV1BvrDI2/ucb3ekX9i/54m
gAPHqivNsbWNgCF4z6jLK/JC7PPoSKCb8BKw36Mj6j4DCkoE9eS//dd//1//8+v9P5Lv2/gvbut/
XZ/F+JZda9jcTMX9G4qvpsiWbWmyand+q3YYOPuubrmp4e35Y9TvCisw4QePozr+OsK7XbA0hVak
xTf4iX2/sALpoPVAocFlpwsxSuGOh8cZjdXTRfLBtA3hymNQQIm6THhGQauMCz9diz5DM/z0VJ+v
APoLBLsYisaCjp/8/x0j+OJ9Lz+vI1BgjdalqF4phKmajehJiS4G0xldHIFoQAvfa1E75349o8OM
DYGoN8Xvwlf7zjhcoDn0xNSmOHMLb21RTQqVt/DiFD1LTAr6N7RWGNhgwiUMMzPGV2DwRrUvflI0
uwX9DIO7LepjwV+5Crk2rkJiwMtfhJYUBJAXOIiqTDiDK6sMtwS+UfwFsyE4VemsQKAkDDqh7SUx
lMQF6C89RQkPBGHIZNFLVWljsul7jHf5cfsTvndC1Z8MhGgf3h8InMV3XqMrDnYPb8dYog/yFrmH
vGiGo15PQD2iVNJCwaMQfMHa1yYaSZlwWyh9bfuX7wKMtZ+vJIMXVDVGT03wl/OQIw5QL8GW9NSR
MDoQP/QJxYsJw77mS7ykYJVpIe67YY16pQ1q35iAyG3vvs1wEAaKvbgyfhMXiKEDby78nfBK6wsL
B2GjI34Jv8Z2zb8MHgPh3ozv1FKUmcKlDfooWfcP9hvU8Q2FAW7AwuqTQVWwDjH0DI0ek3vhXAob
XkJFIA4tjKgD8UsY/go/BiFNFbFRTB7kT+6PXBW7ajEjhUOQ7063mMX8fJct/QQ8frgnIuzzIF7k
vMXYAR9buycG96FLYrVjDxEIorHm6JO/dofwy3wzzaDCRkKYNAgAXQByqA7ZKYx6Q88kLo3TFeed
JmoIvOKiuaixmCwmLkZw/BqCHF43PXz0Yqt3XpCukNzYvUssYtA5tjfiVbiOYRNBbFwwB4/ff2b2
+ODOU6S+UGOhoYrv8XfQHgX1UXxlx7+iAecT8KnmDJphsk6GyYTAwpMRnn18qhuf6J8DjNL5T92P
rVi2waBQrQN13fwlsbllr/eztTW40WwF4xWp166URlY6Pu+6t8KTSq+4zi5Xaik9cXS5+667phaZ
n5fzaVUgkf6VHhdePJgWEphQ8WENAOfI7D/Ooc44Ccm/ym6Fe3U1a2nQ66G065ZscYs6e1CoZ0fB
hC0JH1av5KGYg0/ba1J/h8cHiBIF7DtSsRJ6wjfvZu38vXs6tT35yIOd3EsZJ4n42dC/TSYRXbpy
JzKkxV0dy1mcp2sJ61Zchr+BkpQmsBlvIc/0vKuWwavsSo+eLoc7OXzp3gUSMOaG8Kqb+PoOkiQw
mGtResoGDdsDrEQLzm9fe7s7XIf4rHfSgWf73WZex3Z2mpPieI60+hw9z19mjir8HGb3uKLRdA6M
pve0gxt+Sc9N8Tq1FNNFkzIsedy0Xs3bfIInHUg11HaTa0FBp64leWq9+q/xrRq/2+WHBdEJPurh
/fmurHHWxM/dMsmHdWfD/1TTf5WBcY3uSXzLFrYeXKzoVsVyG2XFQL8sUjvSd3wev1TirO5Jfc2K
1FdoJ/O6HGad6UcTXymEgdYjvzpVFadyqF/jF9PU6DbeQpU05+zW79BQIlmKJH3YFpPsvEnTfrH7
g6BF+VHp/JvEwzDFFB3VkG2TP/KfX4qWnfR6lJ/dRV6opEzze6AdduBuoAV0NmjdwK9G3bPX+w8o
Cgic8v795aKEuh/hcJCjUYPeu0/Zt1cGoRURNQAUsC88fdVV7vRsawq3OiofoaK4KUaVprMjR2Rn
a36B0hi3ZbqHYyl3L03jqHTMrn3J8F9JyAIb3miggr2NbNvJu3YlxCbtMIc1YGzvcNie4w6N+Di9
urf4jKG65Ze1AziNIUg9fiJqmBtGL2/n506/oXecdgtp2TbdF9x14qAcnVO3Q7FhdbNPkMG+Ac9O
AC2w9oeo6MMCT0G766jFYkIX1PT2cJ0Yi/PVq7dWZ3AbyfMExevXE2jP9Mq8+6L3iYmPHZuqW6td
U3F0guLoBu/BvdNeJYjfGWRJ4IEy0Ya4oKrOC8o8rFk1vFz6eoddufh8Yql0sl1QY/2TRw+8lZ8j
k7acgouPvSHwGyBHtD9xUjfiZ+0jL1BfAZeOO1SC6/A32pvdqsT2g1bXRKHkRZfRf2XdHJc8vdto
i8aevD793MZ5uBOkH/eyuLwot2q3WX2YVVpuresfwp5q/cqr/lpohimrsqZ2ZF3+JVpqreouvzP1
s5AN53F6oOancZ9Pr/O3d97oS8LbdXM/2oGGsvi7Cfl7Pk2mdJtEGxz/ai6OP4oRQLRgDKAoz2IA
UrFscc9Z1160bfztfeDBW4OxScMspvknJs8akUlDhIVc00CYd04Em9ZPeVd92S4fldPESvf5dtJ1
83YUUIG9MsD8bs4UyZ50oJusBRmDYV6jFNhy05JRpW5WOJXtGoDSMDjipC88JLPoNpQcm2zrgnrA
gRgu+WgP6u5naGwt/ExGSQZPGT8Urd+mcGVwmx1mvZSmw5b2Y9FDiUCG8eUPYIb3abcPBsrw2lXH
jOq2YLFslD3c9wtYj/llTdSL+xjotiORR1jhdY/ILpnTkc/p/WZOfcp6Lf0RMg3SwItLbAMVYsiE
xgJN3fLTbZ/gSPnLeZd0HwuOAKczyoGsXoB1axhGJVZwdVyzlWYY14bpNzbik1MVGVQVZ7c52OPE
qyJxzkoITHDJ315dtXAmwnP8Gdlj4NzJSxjGwfBnn+Cdg6f5z4RaKSJ895ZVF1lQ9N50Ps5Sa5zb
Kj9o4wctlSvOdaT/HwQhJvzVg9GzxoK3+8Qk7/aHmZGa/LeL0jJNDcWrIpvyL3WplhoXuaiqz4LU
BMmREHQbcAuU9fOkMu4JB02G/khfNq7fF0fQJOyZUCNBlxFsPU9aJyjdsJVwiY3Ikoyv5uIUOFZB
1yGy3RyFJ1uxbqD5QpDhG9YF43WDHa2I5fUo5gzhPV324IYMML2F+Nd/Tp/bxzZVSdqtYHvtKeti
KQSoByLa0HYQQ5XeGpenHnS2F3RcLWobmmSpl0/OM/pXj0mTO6JvBMFwIkqNBK5T7ksrAvHtjYKn
CtvFLu3TQhPcUe8xLLDUu2bsLLV1cvpopwfGWmKyFESLGyRUOEs/+h/eUO59wms3l5x7ZLsfy0kW
OSKbW6xENXKisrsjT75D+zozXyLWJqWvhI+vynbq1mX1W3H7VQu3stN5KAdWvxgLb84y7KwEHw0X
SAz9OBZP5suRC3d3c65TMl9yYR1uhVc6aP6liQxSW4CqYi0UiGw7n7eZY/K9LJb5wqVd67U9eZAf
yynMEegDDwDox+YdnyMzgkniaVDUHr0Cyn54A16WB4YI+3jz3vF2Xl8ryAW46/vPkfCQvGNXEL8X
ahetyJ0TG+6BSltDIg3+4ZHHr4UY9VBFzeoaw4wDmATxrI7ZSHQFCPeTcz8lr8QGejcV1o1HttIx
jY2xBj5SU+ZPkdnh6MCfMYI8/0nA+Usf+RN0O6puaTYh17KMX0H3nDGUXlKvn4Wg+xRdunOpSxs3
x1FVqFWEcUZzA0h+jN8LYZEqkTW66K+8f056zb+9Dk0xFcUyVF23RU789S9F9T27X60quX8WyugO
J+Y8KFOvfLo2lnEcmMylsqdVNVTUYYUu/+br23yv4XtEAcXJXzkdwhe5LmOi9zfsvA63b/3d/yBL
Il4/nHsStUuL7OzWTe+zt7a9YXPJsAZmJ9Je4BR+MoALFonp1Nr8+hmpUpBf3A/e93d3x2vC/4a8
te0ofrW6vkOL5jrHUNJVGkd6zqXXHx6KJoLK75SrY+CyYhk2Lijqr4dS7ezXo8ildsEpW3rRWu3A
w4tzH/ri9OGFAwXaq29PVl871R0MMak4Fqt/fh6a0IL/0yX80s0mj5vxuKjpZ3GGjWA4Oqyici5B
Zpi1aNxPypd5ccoNjfzFM/kuueXb16nM3DOmv9SZ5sTa2pP04+BPQ2ZumK6NAZns2JvmTytYEaYM
/3Slv1bOK9PU2/uafRZt/7ksunlfB9BCs0TmjqPOe/OHGyM++H++nS3bPBlN0c1fb/dRb2ZZn3k2
d8jGhaMAr8mYQcajQw8TXGe3EZKh5ux8654j0dJzBrf5kIZZH1ARkOt4/8PO0f925xj/uiBxgv3b
zknk/P7RG6tdoGsWZDeobXjtHQRpnHMnwZZYu/U7m5eyJ8P8DDVawr5y8u9Thf6guQLhBKstMIDx
0ltQJkJ1eaAdierv6wlTAiOmP2R6/5+19a8r/mWyaT1e+evR2bWLH0X2utiLFE6brWNIDoh3yLLg
yDfIIR062nRUCKVOv5x23T+o5LW/fZamrcuWbuqmof9a5GcizkPXzuJwT+FPYOgS1RiwgE/AF/bI
rF3mdex6whTQNzffwD3TzkDHfeRKC/0+7Kw1V8Yuyj9Bg/rnZab+7aXZZsfGB8nQDO1XCEg7lpGq
ktYumolNQ5cKK0bo0OuV0bc+F1E5H9xbZzV0QU9VPJr/8IysP73/r1vzKlQlSd9GS7XqJBz7WHo6
BiYeMBdtjCQhaGSwTOZCfnb2pqjDUJVUUjeDGetad19Xgu83LpDTV/T9Yo6MnyvRs/Y+03vRu2Dz
oKww/Kd8Knrjlzt40kjt4LImeSdUvIDnM9z5AKTTsIpekItfPVw8CoQkGXOHKERsGCmMk7KCMvjn
2975u3Sv82+3/dfurqzGTMwHm6kOGpcygXs+egs10sMhv4PsedBQOReCzx/Uo3z7Sh0FkdILGUNX
uC76lxGUE6QuKQTgB7PmUeX3YhYTqqneVD9yrIwt0zsXfp264wdGKRhE9Ix44NPtpL0yoeumBNI7
zHEJocAfFwA3jfuhcBhjqHxCUrzi0HmxZctb8IdF9+Mt+h+x7d8+/a9QosnVY6fZertgMkQQrbe9
aYbz09ua7+SgY/ot+a+XS2H1xcULLj5N5NkE4zI6BIkCsC/P2x+bAea6Ft2lNI92+39+PurfHkv/
doW/Qscjlzod68wVXtdG6S/j0VwgyKjRwvra/2Hx040WrmTM9jr+6fb83Z6wVWYL27JidzrKLySk
aR43TX2kMqG/HhRvryanhh3PUHglbpWtjg7gyTpIGTIT3RYKSt/4IYXWpGL0xZfGCVo5T4Y9MzA+
yInKUlde1dPc7rWY9hx40P98r7S/OxhtHa8eFdcXcolfazkry2x3f3U+i5qcFtN9RAvzc4/NfFcd
U+6hQJvreXT7tixHHaswMoeYoXbmydzoV7uwBvBGtHUyC8HrzjS/Uv2UaU7qn5xZ/i7Zscn4uKMd
W0Ce/+/5VT13uZ00CXcV7vXlDB8uj0l7hsoim/3zHdFlU1fEp/61xlUgBg5MTcFz7XdgrXdW1VRn
+7OQohLTCvPMMOSmnzvnC4eQMSsctb/dUdNDdpvG8VIA5s0E88m34kHrNMNtkEcjSPsSRy29Gzpu
NJIny89sqU+wfZi8vI+gdnf28PkRFKzBvaNJGjO7bR3xAXPgfclfryGe0ndU6a6e0jBqQ0ijNIGg
YDhr0i0Upf10HK87lVP1IwsW+Z7xIsxipFp0tFF0FbnHSpBn31z2xdESbMZaxj4Iiq0WoXVhdC36
WDQSBxtbVLJ6xvM5cVQGEwSiNl52bR84tXD0ONI29pyGXDLqHm/+EhavT3R/QlD11nePNiOFCSNv
4u7svqWliz9lyRA2TOUg269RtrjsBBkG+1oCR6U0jrc6Cl3IturJRghVuejYbgwUo8bE69oD4xCi
7enN7WxIZ1FSIR2JLWd9hnrH/Y0TFBxsJXF/b3t49QMeS+osocUX4iRqXIuvo90YbElK0WsYgZ65
YDuxhzfqRHRdZczjusnsJMzzC4tuJV9VI/r+75FwNPG400G62ZnOQegfhVUwecc2wEP5PPBiblvv
052nbsBD/uI9YaVfNN61AQNpsSQEg0MMs9Xxg6DhhwnMktdftmG0FmxfBZWA5WhYMINMZZjPMaTJ
FbZvpXh24EL9ZVI7DUQW9Gd3tFeCQPESHdSqdjCb46N2/OMpg4UClWo2Ocf0imfusHpB3kFPEKXc
kGyIU6CjzOBszFRvkWTe/r1lmiatCT71EyK4oG0sjybQQtiFOOYu3rD2TjY9jLvwr3tA+HTylWjl
ImquJzBlktlEybD3VmN5EsEoaHuwaSxsWFnBTJsTuopP0Gl9Wgd+vBYTsJc6HQNnfR+8hZzBWL9h
K/YlJ3VHcyi6ALJQOre6xepo/SfPqLRDiz2UAX/4r5YWKaYAeSBxUgS7aQaF4d5fMKXRO4n1aNP6
fRwmXbRqAzsW7CbR9O7eVreIfIJNu1R4jrqYns0S/BEkdBaYIgZ8ODgi7sBevMm+G2/j9nVa89fw
uLyvo7Xc8hCwm/nZcOTLU3mP3uuGfqqgQ+dIB8GdjW2QwB+je5vvpqNbItCQaNHfnKizeG2ObPkr
Bp2wUZ7gjFgCPXnoerjEfRdvTkEaIts/qrFwugHXZaHCz49sD0ON0yW2vKW5oHtcdivfFMlviY4J
YG5Zl91ImS1p9UQpPXldgcvY0OcJZ68zpXc+esxULGl57cn9jJEsFKG+n4yHC5A32nR8uQyWKb49
t5PSI8S4/fcSmhHcBQwLn4wLnbgQ2rwF+/jIPj47S+ga7CnEAKyrdeFcU3CdSCHoMSAiAVWTtwV4
oFC1GD0YMYhKODuEprBzg9kGC/QKP4ZuO/aIbZ+WyagA/SKL7kJ6S6d7SGNlDLMDJmG/XvqL52xv
nQQLj6rjI/HGkCZdjPQER61/n/SRiUDcb6KuIPdDwu+f4KJMJm00g4Y4hB5Vvx0uAbsYy9PGWFri
je4tZ7DfDFz4EB2+JkIKxJ0RKCQLiN3APim9+Dz/4KBAe0xz+ZDVCUw4md7ArpQMj3k0aaftNidy
alE2SZypOh8jGhfCYGITv57OWkYgzLxkCNLygtZ5643OQM4QjCn+dKIvjlD24OncIMMx8HONZ4sA
xx4spwyv86wvIYvuEVXjDs8egG7U0kc5YBQHqlc5r/EB0eeZgOmMQDNMF9URHOTvzwrV/LYBL3O2
1VB1M/wM9IWEdTXXHmzLF391P735G5tqwLxDeTw8JjhvoAkjGo/WayBJJ627qvvYP2l4A002+xh3
LsTjqR+PRr3OGBG80u0hQi/W3/ZQiJJwBDhUKA+cK4w+zTdTuO/VJGMpI9+dWKsMdduhGRZCZdjB
GH6ZofZFYWg77HAmuLTcM+B0MgtElY9Yxri08NUiVNvRBQlD2TVGFeMSw/d7VhsVWfLSwJ7SNY0+
Bgan56hLrI7Y3zFBjHB4b0Be2yst7DLISmd5rnCsojKds8bP8W5KyXD5nrCkaZ7Q5XG1h3cWG/Mp
ruPCwBZ3W+2FeVG71XPI6/dNwtgtYvxtMp+/EMo6ByWNzL19GSBUFIjsrePV99GFYYjIg/I9ez9n
pDJjOHEZoUXdZRH223m/yyVNjlesNQpWvvqjO9uOXjzEYotmgzjCIcXZWPnrx8Vrsl7DJ2AUCnfR
mRDjT1fQG/rRbnn2Hnf/CFOJF06j2WnyYIOEWhNKQUuAYGoy0lM0McsCEjAR535xgXo/YL3G6NY6
PGYkoaML2vUkhMEfb9v7EaxZT2IWMPgw2h6dxiwBJ9R30E0en9FdP17f0ZsZSm1wfkyUGpen+1x+
g50S5vv8iOw+q6Ck6SaDDtBeDm5VwJtKQf0Ozrrf4ZCzZhx1POqr1M/RkGIe5FQn/NwKX2ZeWw9g
HFE467bgzH6XXRkhkbeWRuuahZuhg3S4R7sJR+caiHnH0DdwP0Gowccsda2ZQSDm6C1wWhRTEO6f
YacAsguNr1bl73w3uZIlzlqOZhoZa2lWJiEXg3eucEYDYR/EyzfQPXfI4gB3PjBoSVeWyXK9PheE
bYgILf+EKG9PAORhiQJ3pC74/eXJfZDj3o1KTne3F0bCoiPdlpsDShW2ie5y10985dHH1YCBCVN5
05tiJca/KQO8iz2OG8KDdHg4B5FOBKPCP7CzhYuNBtsF1YLJskTyIHIaeybmOWy3fBOSo1CGwhPc
wrfoFNkA+OqmcCVq7cwPRh/sGeZpxyllkCZzcNdj6ebLZBbCuCvHG6ZMnTnGUGQkNaPArmOM2iHf
FQhKK8DsjDHtChaeV+yuhQQx647kmHqXywUHlv2ttd4miXN/hSOkS0vl6swvHoqIFbr0bT0gtOQn
8JrgIKB13EiF/qTc0NVycHX8dO+SWzJr9dviL04KldsO5hpVGvITOj0YLmG1Y61GWkoKJkSwBmhG
PtAl/7FPxybWmXl3VwbJw2XRkX1xM2AEEfBOMoO7qEY+tJGDWsxcVVCSLh/LD+IXUHyUzS3945Cu
CsNwNs9p8JHceUbASgQrCb1lykRag7PC2zVCf3jtoBmxSagW3ztQXYgM7ATEL9U3gf0TAR/n7Aai
ONGSOl89Q2Uqmk11D56Mw2INkGMXYzH8D0GVykq5jBUpfuk80898qyKqcEbWyrjxs9wpNFetz21N
uE2exSULETJ5JMut8I0Vm+j848nhc1TsvBKTH7U31uLnF+30VnSO0xQ2Ew7I9a0/JX3uZjj/ML0B
1wChbml6YgJckXu9F8J5vbcbNGNjWzuU7BfHmFBUMdLUMTkGWQb+UAAOp2YFK7TTHRZjWtBgu073
MXqOGNR3dawJbUe96q/OyPs/WxjhquCMF1/tyx3SBrFOeHKhdHxbngrD6cxzucdp60sZ9KqG7iL2
MbWXrl60gcQ6FaLnJ/YPKU5pJP1Dc/Cy4EcNOPuvQzj7sKJPuympiex8vsGG8GuY0yBxmsHeWDRz
Eg418K8f10BlS69nnPWkb5tSkV64b/eH/ecIhci2jGGkElyfB+iw2D8gbcERl03MHdAm78tJKwef
G26ng89Q+TihihmWMbmtv87V8P32YZJh4HMITW812MiB85kwZId8vnLgAtjbFdZcw6G2EBIOzR/a
HXf/HvaLEQxVqBozHTUDKgLzi5kjpAma+3yv9Ptc7YQZjnkw86TxrddxKmnP+JFAxZzeK+ZohU5c
Ax7OUKZMT9f82xnKWoV0xNXJMt3sGxSG6Dscc7cEr5//f+2R/uCb2s72NS4xznXfccwRvUVqaOcT
NqiNwge10zusd25+9uQrPVwPbg++a2dfmn6nozr63gXPgAlsuDIsoJlieTZAz/2e2JdQsjHt+yoF
3Ywu8Iq3rSqEpNcOZ0Og2Sue9sVJXmAJaJ2yMcuKAOBIHwzW6iH0AhJm/kHVMFKrIfyhPP0ktFfe
o+Tp4lQoRrkwS2JL7EXd4by+NEWk8IRcy4GZ2AuvMmuWN+nMlLC6jtozYhWYkkawqjvu1RlsNlnO
s3gginLeSwog8sUzeqqhuL/8wqyHgHmhK+u2X/6NI0HMKCyD8SUam/yIUyzmVZi65tJc2sKK83b1
dWkssOiakELkpqixRGBOXbqb03tEMrJ+B9Fnlh8407rLDgpmS/ejNnXVPjWpkx4xQYW48oIKqit9
ExZDx80BohzA5TeEUAZ973yjHVILYCJ+vbpLiyKnOhwtZnvc1yJJ0PvCyEBYpbxJFbfbYo8HtfHF
gbW/mY5UdQXCn4pTSw8V2ykvQYejUQnTdob9scQ3Ev9U11jnJC3JsCqD0o4pss50JbwnM+Wc97r+
MlR3KYzJlzc/SsNTcgNOVBAC695RuwW7hLwcdBGpMU0U/yX16p8GgaY51F5ADqX/FNnu+kI22fiI
9AiDwdTCi+DGuMTs3U/sZcogws6mSvrI6XBSsdDH9Cn8QQEeouIWDhXp7LMSQ3wqRj5GGROeHfvj
zdVvcZZ8ovsrSBok9j+56SMc6Qs0Tym6zXjE+YCBjeyLNI1cDebrO2hKDor36LOZwBEoDhMm5Dn4
qq+zIWEDVw3THcEwIro6W4XDfi1mhJAolp49ewVn7JcyatURsZr6L9gmpL7MKaVshcQryvc2nIjJ
MUNQFATJarje/gzpCuoZGtmpPZ2eR6R7wviG9cKh/p1jKYn9EzWse5/NX7PDNtbEMhu1pIfFZC7d
vEeMHQbDP8E4GDxDsYCrB6SqdWzgOq6sW3hxuF/waYGAu0R1kBN8KPDe5HcR6Hs2bIiInq3zwLhK
OdRQ3zHTtyaA74xXZ56G4orJRyo5xGOBtvPsSSgg754AXnZS6PA0enPOYHyZtFeAl4VQKuunYn/p
eSadz7u71PIgsTxza3dNP7IbFsZkJypzATFQg42vIUgLFHv6fNS9SKhmT0SqiwlRfHZFszyaJQpf
L1R/96GuZ/bi+JitWtx4ScfUvIszx4jMad4rAAsgbwlGzoj14aO5tviS0Eln0y1EaG7qW4xqkobC
rWguuDVYMp0DHQSD2wOIE4ivTXvjz9DpCb3vIY8ObcbBTIZJmtq62wPeR7XT2QsSdbUkL/4QoZHn
gqhQN2tUvZfwjI+CsMRgbMKTaOpBWI1FJbIdWd0DGRJ4Bh2R7qGiMEiovbgw0f3g2ki8x+GmGmxW
DSyGi7MaQTUSuEeK/cZa3flq67P/AnOHsF0Nn+4V2xthz/fo0t/lpGT8kgt0ULs+qkT0Ys7Z+cSL
vRT2qWlnDaX2DcRGFfN0bgoJsVS7qOoF9nKD+NEJRQBZWpSgx6Z7Yiw8or0+grDxe7KCVIEhIM3u
ZnSBg1B/22fveE/6REe2zbihfocgdh01rsCHEz61AmkS4bMLx8a0eGyNY21OdxeR3z4HcOhTXaPR
AZ0ETRGQCim/8IqIAwC9PJxDHRkV01EzPNxnVgS0NxXTOIJ7B8gPW9hvqXCmIksWIFFCVFNPFrDS
w7FebNd6cCe0RPjLq265Vix8hHtb1Z/nmDPdsH97ECs01opNXK39B/5BFS27vEsFLTjouLF+qz0e
ABaW8pMaiaNqfO++XBjZY6hTZYRz5JwEavq1g3nNWduBRu+Nm3E4eK5xQzedjuJ8JYOE4nZgem/q
Bo0n/BYSb/e5yLZTLkPH9XQ81jlzxyT0h+1ljDWeNYQ1gUWYKyR4MkNsOThvEEKW8uhG4F7qc2X6
bQ0ZfUPuzrBaTrAc+g1meiIX7lFBjNtxmA9WHRyKCn/zzBysNzcvOo7Yw6nz7xT98SX+3hGRXUMs
uxrPFwTgjeFlaa9OB/OtQQVrfbHmjYrihbpQoo21mGNyi+LZJ/6K8ekwz7Lca8W91ND2g1R6zTRQ
3QtrFRDzyXC4YC7mitHUmGeuGK5jTTjAjWAwaKxeZ4bjIEllfzO+l87qstQgwmduM1aKnu22OC5o
NEbcziAH2Yy+qnVJS9D7VANVF39YXTEucbGRzUhd+nvQORBnrEoZuPoKyas2cJd3o49bokNhXvFk
x7s57YalM2dPgb7H82c4n37rx7Gy/bTu5TZkcvtpA3mufO0fsPGMdeXZ71Fmj4qByWmKTX/bIyFF
xwbRwzurywI+gjFiQ5LXlN36ST/Rq6W+kFEYtqOpmGpj8l2bizZsmX8jAD6MsffXOQj1aI5VJbdG
33y/V8I1lOFoI4qO1ucUTg3wBk5tKSiWTz9lcCs1mNcK820OXn6D2FgwuJCDpbkumzQAh7uBZ5BO
OGuFPYGtZ4I1lACmc3y3hGuQycYEeBIqjq0AyJ8v70BBWna62+umno0EDnQZP6jB8A6b9Q7xKJ1v
t+RUCxGcYEq+fG1KLUVzvT6I0XvCJ6I+WgWDmKjkmdAQFLKYY4BpEfZF2JPfDb8yWQr1/Dm8wngH
2Cqodq7HQ+PLlFq4VQpiCGQdKOlU9TgHCdeckXA/gGGbdLfbbLhO4a96hn6k9haJkcipNCCsgE5J
jDmH1VuSl+Aekkwl8BogUEpUIptNzvCgLDqPt3Xv8CRSzBktmOThJ5J2rvnua7uoPtA+EHcnwc3X
YTu9yBi4Q1gVAu5wjItbedtyYE6vBw54ywm/Xyv81Kp43nKsNPtqGm8hkDJmhXSJuhvTAoVaakdp
DjEdvzNh+2Ur+PHpNbbV9C4waAPdC6yatkr0GVQcrLhiFc/DFUZYzy572ptz5vYAjDDLwPi62KHs
MjCLwjrvik+ExuRUyuwxFZZ8gs6/473koaYNhNtULa64RJoh4cbQxGdvbjF7WXdLZB+CFHjvSbYj
X2ZPOSbNxNyImHF5z0rtWJATlx5HTCHI1UYTZXvh4UXMFEqfD4VCzkfJJtSVxE9eGTeJBG9CTlkI
2tWiV00gWMsL/c6hPH6GCupG/ecGlsJRUKewpty9OmoeNtTLNX1w3d/iNvYGflHkoSIgtqbjruW+
OrmhuxAoj3QdGaNlflrWVqgK2xq37wxsrNcXECiYu1MuN495X4jdwJCZPujMKsTq7nFX0psAgBZD
ZtedcPugUHW30Ro1GMI5MOcHzB4fsR3lEoOTlfHxtTH9PB3lcrjkELqBc/AAQKCSnGOkYwSXHwMx
fHQ6rob+BWjL7KqTqx3XgX53eY81nX10SzWpKcOvMelin7Cisp8FkIhJkepGSxwJC4j4gfg9GxdJ
Hz+o/pljFClnn7P52Nrex3DPCYOYPo1TAWRq40dNs773gR4ZZx9gvss3Js4Q/x4Ban0qW1+DN5ik
nm52S//Scf3V2fJ8I/7o64/h4HcN6dDdFBXy9KaClEsZIyab4dNxHd3smDJP7X3tjtrZ/ebgmZuc
+Y9e0hvjKyTq+XtoqEG3OaS+JjlC+1lPhMUBtN02d/tlf3h9e3SVhAGAthhaULocwV6kJwldlzoA
qSMPvdt9sPs9PBou/WImHzIPBtyPALLGgGBGP0YeUg6JoqkYbqM3xr7ruyiidIYqjhlijRWAs6wi
RJTfiI0poRrRGaMWBDFZcjwPqM+Fd1I+3uxmGGIzIzJz95nuDl3juzC6iwKnpwTurZMw5rVmguIE
68Z6jwtvujdKflbgAJ2nuznvqbthYu439XCPvOILfqUvPi4CTVPxz6yU4VGddtwaxgBFD6PALeSP
eQeVZwyZ/9Q677aPyon2/Pc598hhz9vWkSXEmoI/H5U6+lmt8XcrE47nBetwG3vWlkFzuKkzVyrf
ao0nUJH7MO224Bdn38qpLGlCpU5Hcquns5D6sPcb/Ap2+kA14DjxEnaoEGX69gTf6sDacti/mVp/
HXRMHudliYjHCHwrhnXRJakgHWB+byTeZrn63ySdZ5Oi2haGf5FVCEj4ShTM2faL1Xa3SFCQjL/+
PHtO1b3nhpnpUdhhrTctbfcGQn1ZP9d5LYbQo31nsz8QC46Y0TV9i2f7IaVZJBgcapF1geJU5ORT
z5P2LgicbDGc7ngpfnPG7NrTCe/Ha//CUmdxlAQu0jCDdBAfAJmT+Szu2aYAB+/ELIxC8Hijlqwl
uMssI+qFzIdmEd06SkLFHylCVyaIxhyJiLbcwPdBG4tIepi2OSWH6J0BsV/no5q7aM9gbxUhrcRD
DBw1HYLveULA8SnOafsn4bLAeT9LifE0Znw09ayhXH8RXVkvgbUwdhw4WZ1ExZxqbBs0h7QrfBR4
7x0mpydgkDhq2h736G6wygNzF38xvtfesDkiKVfh3fit4GJMafy9/uUwEUdBCnt/T39/A6EQrZq4
v8iZCy//2j26sQulLGAc0C/o4dgqr96DSaFORU3vNODB1+NtwpwzUOb++v2vYG7GYZP/tqPL9fKi
1oCU6oA/y/2t35m3DM+Hk61ICLo09BgPuzPt2KTBbDaiRy0UbgryhGLT2e87Qc70WFYeXF7PEAqr
JYOHO1B1owQKK4XPQpxVO4bibMmXfRKQ++DPkzwVuwDTpjW8fIpomeTFW7Vp1yvsDw8/rnk3xZMO
/zkmpQIRcLaLslDbgP2+/ka7Fmz6CJTxWVMbTaz4TmVz9UYeisH0dh2c/KZDxkuo95AMfBLYZp1W
/Vgf3/PJxlgp4Yd0EYupUN/yfFkFYWTvbASb5Z9IZInwhot8FUN2BSCIMwipIgkJzij8/gK+HNv1
N1DP/xvfhEliHEFyrOiprAQNOmYapx4s8EsWzujpvoiUI5hRgGw52wDhB04LlSBzl5UN87s2rMOX
yPBZHphJwwLCQ8MJ2S+/JcLc6L6Sw1Ej5Yx77cyQkc8T9K8lVELV6IQDyCFGsXSzXpQSn26X6dOs
2GtPXzcXEbGWE7QLFUutRhw35pNe11r9XYxo/PrVRNlGxlLapIJRdFvv080Q1t8lIJwY4UEKc7wT
Ekwl+DUVKyJf9XZ1ab1mhOMhHedOu0Xe+/TI55Cws4WgNIkRJc0wPjJ55QFC3nvG4rObTQIhrYs9
mj++H/Sr1njpBOcj8085nQGDfgnG2U1ngi9FVpBt/ueZZ8rqaBxmQtxCsuFmx5PZEf6/E7Ivrjna
Y3I4p/FDjFkVNwBYdlJYbBNuVQbHbIi0WdrNvAm+sXdP/43YgXK5s6r47RXCG0HzN/wcefHJ7GMV
0nXfEh+ArWbG7EWZXwg3BZ3RNuLJ04laWTc7UjILmpuGV7fGZ2rVCZwlf/U7tFblCARG1Cf06Vuh
U9BeSxizzDaezNehUqffYktcgwEWIHhSIb99AKaBpDTYKEpfsuIsUL2cGn8JNCQabGisp7qX72NE
jXTbFxTnRz7N7PHTkClUo5zAO01hSXe17wn9os4cWw0xxMwZJsSd0llxcrF/c6jGf0HLjNsh6z62
6s5fMd9cZQ/XGm1Nj0273YEpZr6qLfUT0Vuk+++YlwpyQwGa2//HnvV0HDcZWuk50AqoVvF2pL8V
bdz7Ez4vIiotcXpq1f4mxlCIaLP297ZQgaMqpyT5JtqYUGGQQW5W7idMk2ltSWdMDg01p1RGGWBM
B62F+X47GmNdukMlLRqooyewqOa/Jx7P1Fw9KP15ZIO9mJRBiho641LMIsaVZ5zwvB1quLKfPeEL
DHgh4OkuWph43DPrjVj8rQpNVcR8lw7H45anzuhlcZyUniq5xgHleWH3Z03lb1OxanxX30/83rbB
/p6Tsvtyz9TU7ztKEm3a/7C9WYLQK5frRvz/x7el3dEIEfJqyYTv8ydRCokwVAY/aSI1kfUqtF7d
8hKj2oSmQran/pWr/USAZ65Sg/vDAbFESFTPLwb6XyzZU/j3BvQYEEKsDqShkjaTDHTg42r6WtN/
exy9HVl9qnj2/JTPjRNaMO3FzI+DhHhTBvtU+wZRBgSYi+FrJH99jUrvdcwx5mCp/ywyaqTBTb4n
HNcnMG39psKVq/KcE61kFJREGYjpELfL69jbo+FSRX7Onxw46VqMXiVG6Bpf/LlIA+XeXnfp0xt1
TiwtEyWUZOdZrK7Ww7SfeNm3dXaKMW7Sc8HPEc+8HXcHmV11zYiJLIME32n5tssG+5b6EK4IXLGf
AH6DeSKEfjaWViwaHMPcitzfaOCN/UMMeFt/fb0DjlBULPYgxEbfMBWuT0+O4Y6oe7WwQGIoNV2W
lv+0fSAZuh73L2r4IeXUJ9bxE1qn1+xPC0DvCUlq3XhPHXwF0VmvtV/GBgiN8fCbNN7YF+NsCF3a
MW2GjKhli9mZyZH5hiMBShALKjA6r/w68djGK/KYXdIBseU97DNze4H/4T/pBsSwph8VvMUJOFTy
LYGG4Um3CZw20IRH7hY8FQ8JuxzFelHu/kR/GF0CxnjY7Q5skkgoQptvZeuL5cjCEqM/vPp2xWEO
AObv1ZZvnJDonoc4EhcgCwFaAQlRGXHBYmnFVvf3FKdYOR//kF1LSxuQBr9aMWV7svvHOPAe+Da1
6V8WnQ/4RaAdX/NGtN5C4MotNINxGfyat8Mq+/p92Rmt3AmSd300p2zNV/BYd9/gaIoxjabvl6P2
1g0V66N0R5wdoE4pQfSmFydh4XU97IJd0zDaw+Kmy4zQmu1pzLeomGGR5kuisgYr31OaWstqTQZX
YSm98/yh/1zVdn05vNwE6VkAt8DkSpLFryt4pTPcGdEhiMT/RlvAA81GlECq8HsUlFNW3yOxfSr4
guI3juCnShc1mTVvmFb1T6OToHloUTd4E/dHJbldvDI46tVi71mv2ak619aaph70kMjHbc1J4bwo
wG2mNi0eK8FDILNZp8CJ9H8bcIN9vb9otM8p3fpnwaRdHcEdFPqisgZBR4jqmhrT+uQOL9Vw65ka
vEF4dHebnATIIrdTukW1WhW3T8GMicROClcpfDPZPHjL64hRWcryTQuI4nEvr/0kUFbFzxF4+dL5
sen2D6vTT2VjXaTvYt+DANW3SOYjcaVywp3PLcemztnFubdTFHLm7XNtruI3qvMAOv4vWiQ3fr5O
HyugcQ4h8jgYBnHhRzhNOBt/zRwvndaBgZjr/iv67RGmhjXvIcClwh08G6+uF5PYBaPghIMB/eEG
TR4uEkiWHqE++ayejz0obmKYi9kWYKXlOnsvHrv9nkEMYGdHcTZea/adfEQ0y8K5eXo1FWJ42Q4C
LpXDap+cxQS27XW9fRm0LDAT6z2ohFctKt5FtWSX9vvLc/lCR6dTVsgDBauQVZVfcDmltCR+G5Bf
HOoIODLEImckdDO0CYJBUzN+96Sx2dIFx3L+sdNlsn/NHSGcEQADT45tkC7PVBl422fP1IJbWCnA
jVD3mJy4H0onXlKU5cQEv4/iLxfYUoHGRyFKnJruB23LMSWlBFVmD0GXWefLTZ8p05t8uEESEF5+
7xuKCs1HBcX8vtK69q6y4sBpqbbWZkyuAX3o7/XKEdnm5P7QnmG6kBzC8+IRUX34z967ordC823Z
O8JywXNURFO/EF6qbpnBPfI2rehzKaEfi18hg+R7Af4udO9mCJjXGPwYMQKA9wjjqAFhT8AR4hDK
f/EtQS1BTQRDQbHVm4cKm6Q9UO8OrxkP6si5vtEFSWu2sxfGVtQEXtSvCu4fpj/ONBQQsAuoiEEZ
8GLxSVDgdtR25BRsMD8CRhBy9SscbR5KYVw/AmhmYKxpNUchtqxBRBuQH0LNGMvZWIuzdOcs5oFC
j5ViqQOhktGNH6hB1DdsirMeOWcCB1pHlBk18kWGL08JLCKugwALPgJBQ5vjdTH+oW5U6JGmQI+9
81p/VFsb7RAS7enSoISQcyyN2K6QS4u74IauDet0Y/P+Zc1D87ZPxlbwcP5wJpmooVYZbweNycLE
tw1/QBg4JQOkgkKFUc8NvyAQcMKLQmw9nfCxcohY5/2cAYV8dnC+BBfZSg+rI5rwq4u5k/ly8VRv
sNm8fqCjeOIp8FLpKOh0gUQHDjiXLutblM3RYKGGeR6R8CCAvOOPb4EHM3JLEEh58RZ5ldkIUt0y
KAFtQWwdW4K0HFNCsq5dkD71RGHY6ZFZiZLHj6V4l0N0VEJdDsxzncZjdwDSS+wjzLTe8IHkxa9G
Hia8TEQQMURY5m5KZgz4zWzMcJtkhjvgd4NQDQivqgAVJtzTD4RgvIXnLIECIkum9HdxHvSPv6xb
lOxHWlgM4WT1seBfqcUKZqHcPx3ahr5xYkzll4cFgPKhuqaTc5L4bpxkEiMY7dG7PdZaS+VJ7A3c
7TR3OrPUnnt80nbvi5Ij34WHXEEWkJh2KKPNJWCsqUF5pqFxSsI3c96tcmMv4zUhPJ9QXqFEnT8n
dIXFsv/+TjU3Z79sWohmFIUgNkiXzstQJ347bGSHoRem/U3OK5Thx022vXSJfvkEQHG4SpnN/EUt
Vh9FnP0IKcrTObRicuEpdtC5dJaqsJEBnca62wH31yyEK/vDQPXkgn7m7hN8/fxGSqEHeuSWUNQF
QzLfOM8o/Rh3RQwxkgz2DqC62ASc/3LpyU/386ONw65zZIpzuMWHUwgnvyMweDpVr3984+OelNPe
4FTtRZWA7oQYoXFosMcg/QjGGDvtNSzVbTvy3u5r5MHFzQwCvj+7cVBcpxKuIFL7P6ghE3eswg5W
7EHwaa5WrCMUt6arPL0O8//VJpThKfiBlQDoPYahjwPhUGdI12Vvet7i6l9u+wiN8Ykgag55Is1R
sFKX7Z+pWzK3gXYCv/TILykUOSY4Na82mHZ+nfcKJ528Ska3ITqnNB31FMS3ZoPjsaJi16Kwlg9P
1YkJhpXuo+NzRNSLnbYLI1mX7XIcwXtfg/RjRSh9+llsLod6jtUt2Q9kQgEw0Xm1Hs54hoCaYis0
fwBsdcEtMNEtENjC2I16d6CgvZnbJllO5FUHtfeawsbLimsSXqSsXxPSd5y33Fm1REmee3o+baqD
bLh9swRcL/NpO7Ih857csAy7khhEtckec9oIPgP7+7mBMjUn4bggiWca5/M3X0TXvdhInTc5QSVw
a7vptf0Hm6JFZVrq3rOxVdJOZ1kxh4Zv9uOXX0hBlXkq6X+juaT7eRcOzZTPWqEZ4NTLOIh+tw8u
YmDUXb6A1qYst7Vf+Dw4FHO2phwAWBQlRTVZ5qQHuD0+yWJsT8jWQjNHwyTubv9RTNXyMJLdAYKX
POwIhajTQBG93QInERlf/IjSEEVXI8bXfcodI8Qe3fEFZA7CYmW509VOIxRLsWn5nTevZOsLmdGL
ptr6PKdFaX/TVqZrjQyV2DqBxfyUwBvA9n6G5owpu9H24ydxUPKvJEw4s0FHat+fbL5M1Fw+Bm/Z
/7r+MAYQKVrhdrV/+jKhXX0lhj+OkCb5cgN0msg+SH3jALsSDbXJA4jL1rUIM/hbE0QAQQfQR+lC
WLwYu9RbyuMr4Iu8FTowvkA7ZWFtHo4JG/cnr0fahraHKbKUsIxepKdAne8RcMav5/aHtHZhPLxc
OGv/6VrO//yocHaCAC2v1Lf8BrLs4V6YHofKFYUpBUkgBJq5TctX40e0tvqWg8ihZZoTI5MLCdwX
8+EVUpMhnx5MnA2XYnb96dRvxJyC4sSLBRzUx3awNW0egLKY+8vrTx7MEWNV3tq06bPWa2v+DtwT
eQ2wsq7rq46/jQ/G7wRxhtufqOB96gT/otp1IJj8xx6KD5hJGKwQvsvhE7WCMmewGtEQnvD5gH4K
ugBXi6ugThRNtYclR1CXMlC0WEABws3ODXz/4wNG2qrJEZscGaEg6u2ITip1t8HPsJpcXKFGo/E4
ujSK3Blkn5OCox98ZrkxZk+4kMTfyAH4T2wrfewLHihLpwiWL7MOXu2JuOKu/zRv+9IG1VaJnT0K
G4Gu7uPZqlTm+hlgA7QKiREEn/CGxLQKaL14fvMscZRg8phFJ36i/kUd9LASpk2J6uhqP28ywc8Y
VAh3jewQNn+pKfAcMqOUYqJYqF5wAhqFy61KmhuKj2O3eQTc+i+f9vBDQx5qdrdFs6PXszjz9Vt1
+J8f5ikJ1EEQdgAOPTysxt/o5O1CU1mhz0WTrkn84GnSCJHg57RvRFlBfTICNh56LWCG67FFckH+
X3RBaHTarrfxIEadFLPPVt35PEw87TVF34Pglc/i+g6SzrnCezgD4mQ5gfp1Yt01Rr7GrRevQJ1N
92luJ2rDBTR/3NXSXb+gSzDU2fEobCJ/tDAZu2uiL+hX2qo7d44SoisgcBwf2br+JvQGSqU0l9yp
PyLifPndf6xvxIXnOcMnd1IA3bFI/YKjy0EvObzstbwfbwhB56U4X98T+6C/xUgO/t5hFc3p/xJ6
hdw6EaYDuJBZMBtjrvY3rpYV0WYu/0UtnS/tJwNX6au5fnnne1n3H+gr5zmSDrpj2A9QWZlEkyv6
qswxZ5STry+Uv9FNCFqku7ZJwacFYAgOK4KJtE/wKJ0RugAdGy3A5BVuwD1DDT/2jKipjmhISHEZ
WzWQxemKMWO0NX5VAvUINcYVbJfDNueu5nWZaNReDqIZ6nOx/l4QnfKdfquyWNDRNJVWtZhjdasW
yMzBqvQpuSWWcRcDn1B3QItWjOY+ShiGRt7465dFSmkkWb8pSNfV+S095FFUxe+QhMjOk8Qw4fGN
84elw9oz9Dl0+1bIUv3x5cSTRl/pLNOvb/dz5+QkeNHMXc7GrZhEpd/28QUhCakIQoVyFWemUIwu
B7LmlrylzP4xvytaiQVH/gfAKUghYVn0yNg9MRTsgeXSGdqpVHOCV9wakh3h07A/Gdc4xbCn48ve
9DnBkqz9KAVrqQXCyhFC2GQcPsH6mLyDLjWb34RbRnQaw2ZxHucrcOOFBm7xYuJU3zJtgzYf6QQV
f9l5oxbk9Blh+8EeRmiPbcYe+U0JszU4hPMLbM2q3SP8i8gnW8rA2iGOx+6bWkfEZkaX6jCqZwW8
7KHVfI3kUhsYRUGt4IFz4lhQEZkH5Sccd66RB8RUaz5qzI1Qi5DiQ1wU991Gn4GlwqDfd+COzeza
LcP6QKrrlkaAJN1r4VwBva9eMeyvY1sZwp6L1q3yQCYsvLdDUIzI+h5n029YRjQyWdhLlB9BKaGW
Fecl0t3woB8jyhNb/zsY9Qw7Htli0un6+NqJEwwiy36fEv89JhFR1p/BJCaDtaNzSzfPbKECCzv5
6SrZqr5vuLAr0ncOMwG0LhhtEQB/0VZa6aFH/QwHNW2BPuBotkYQuXxJNSzFHHfZj8ioSqZiuDtG
kuOCBnvpDSgWPlaK0J2BggExXIqIRBDmDAEU/27oH4Zd+KJVmJrrX0gJVpLznPgv4poj796c6LO0
VzDMsr97OrJffzmIFt9pU+a2fNqliN+6fQevvYM/JB9fx3NJxiBYF43sI4QgTBa0QCOGxfgY8BTV
2kF/Z/yiCMXOZ/KSlgh1DGg+TawcphqX2uXCcjOtJ8qSFicShhp5sMU9B9PD+Wflxa4WgQqsgRSk
RDdBXsEwlNj6XAVNIJRxdOflAufWlrZ0dPqgmHHoUQtP/fiq6aocofiMUMMR5DFij2TJqnifYqIV
3vPqSmvIZi1wvB3r/duYNxOnYHYFXzm3KcFMzMEv2SUjL6YOMr0XRpBicsij3VP2Xw1DUZ2+RiYS
TEh0SHACHvLclno7l32yn40oTLpfI8gp+bSAC/v5cV+Nn1dzrqh+B4xCgfvIAy1dat+ALbSfQ7uO
27sh2X3nT2LC+VZPY9+sqeqiK2IG9PEWMrAq3l8bD7wjXX+ArTkGfnNmjKARFxIk/CRDqEThBKxF
XZmp/65q+9UVdoQzriFn0DLIsR35Kfz6h2abP9AeDPQNONkUr1XDCZH7zKM7N6U74JfDUoawcUwZ
ZrddoCdrbZg3PaC0Q8dJj5oOc5XSlsyP1uV6V5Pp09zVtT+SRHK86TxXo9qJBX1OIOTDruaUmSoq
AJu00htCiLI6PxR7BNpJ/5vaT0r/ZIFo5NW6crqQxq5KluN4W40tTZ0PgMa5SHykspK+6BtIartC
xmjuc6WWOxruZgqpPNgVRlo0RmwCWIF6qdWZd8UqSixlvn+obpF66e3lj3srgTJFTlF7H/2cICIf
4WXxE8ptpihmLona6FN4IVB4iGbybDdRt+Vkmz5FmHHmyEmYc7Fx5QHUf9Q1LLoMKdtSojtjM6zJ
sCW3C80clIz0nlWGUzH+QWPSy/RFFCHVAHKmVTcOtHEwkrl+mtfuXTx86bpDACATDLlI6rC8rjJA
NtoKxjuUsxTLAfc01Mc10GWxHeQJDvysdR+XJxF6HxPPgWOoXgu2yAA3dJ8fW0bLl2m34k04lOJ1
MvAFxzG4S8R4iOLSMzJPPrTdhuBy7fFVMxGvsPPfAqX5eD1k+wGunHTgcoNkSSUlmer4fZGhk1Ri
tbN+zxH6ZqAO7SDBtIPziYICD84hyqF+HWNwYpT9NGf0UjKayInNSdFIYcw3eTofAKYdvbNkOoPm
QJXl4curkIRUXgfiIZV3mUAXbTt8VgOlFK88qm4tJdp7ar5hVJw0P3a9+6R0RGHWfo2o6XKmBm4j
PUSxQTYKuAuUOXoOIMCNsj7K3XyyJ0HvNT+nHI9EGMzet98p3v/FWR77XHX9XP1jmBPBmnj/yKZc
FwgLbsP2UYcUyIpntmsy4phY9ZNwgOEfkb/HiMe/0gSqWb6UVAGU5Z1TAzJxmCOK112Jm+n0mEPS
DWTZlZ6xRbTzZtBWC8Y0N2bowtmpSDRYbM1txGaq8H0V1uSFhcF6fw1Tpbcfm/EhAgFh3FBCYS0S
A+G45+3AnLWCZy+ivGxjq9OV8+dv0pbPFzt5oPDeV/I84xImJy7Msap3tiac4A9E6KdG8s1fQmxj
sSGup5wYuelr0fvNPJ1r1HoVupv+e5iNf5tTcVG3j+BzRmFnhA2eevAFfT345lgInCne6/nrao9n
YNE048GI4dk/T6QGha0OjgnTwY2xx9iloOs6VOjLrHLGHUC+HVTNbjwtofAXLOLB70IjTGiXVwwE
o8lketLbr2+khzzt98YIn/eanvucTuNQI6daZ10uFZmcvg8ezsqKjpRC1RP21plY8iab50ua6vFc
ur+xRq+umzboqJCO0vLZ0u9bCLLAdsxzu24Z1bToqPaOAKpY6F3EpcoMD52jfmXQqvIniLYFXCAu
ZA4BVJvNFJy6eK0euNpIu17yIFiIvW+4lK1PMtUY5yuFH8WFNn5n08lcOY0Mrxhbn3P7UwumK/4D
q7rjFOG6gHbhBjPEE+rujS+ht9k8lGnGAwNa/UtUO6WxIghkbBuQ96qVMAVZdlsYxNXYy++GD2KD
FTay9GU8Ty/Sb7zgt4xOUkwWzFtF3Mj4QqDgVeVTYKqqc1UIOzRX0gYSwYtF5uf4PHZ608mjUC6I
PQfcaZfKxFfJQbyidXFMMIbGm0hhhAzwmXqx6owTux7blIIVoEgx5awefW4l0a0ZuE2CtyiUY5uk
jaccZkZgFgtCA4ZsmjBnCDVn6RX70dOWirns0ijgBRGEQbQo9IOxKdcYJd9bhbY4AJ5Ee3Ns0RNQ
AI9u+bIaufnxCgEXfPbkDKSCoyCmQOTkumPaRaqKuTLj3XnSXU6mJu7cr5aCaZXtcUFxpWyKANXO
bLiN/4apofqP+WgnfSfAMS/0ojz2LTXIp7BqBgyd4vsECkNjVlZPo7y5bqpw8vs6X0EqYXXn2IcQ
Rp3K8UwjzeOQkpK9jW70IKSk6hZp7T2UyiFeRBgjkEgk+4b0LpKeJgya1MMaSDZxtGZq7OubNDld
8zmrxLiTUPPeNj7y9E+6L0XQTMBaMLEkjEVaZk505FdkzimyX7Hz7h30phPlKBeUv+O11mHiodk6
mqnX1j7guPk6SJf6HFOtFI0dl9y6ZGHyOK8kFPFRgTFRhBazklGrBNd/poaBTU9onCazKvEpp6ol
NdyHmatvNIdMusM9KCIaqGGVqYRInexiJ2sYNff4OFriPDuX76Ez1hGJPMHaIVNnWbdfiHhcTbab
BITee/4VpGvk9nBRalfmuMfH9KAJdtXBfiNpwi6ELgOpAZGLC2BbHSXnMqkE3lvuB8VvaWaYANCE
Gqc0lE69JtQQMfvgdQ+7hpyb3EYBId6jdXqK+HmKrS0ef1oNaSJsMAKs59wZ/WQVWuVuM1nX3oQF
grbM5bx3WX0NxD4olsS2dqlQcdpy/V4Z94TTSCIy+DFF2nP9q1T8hT4TDGrYT7uE8iP/ITnEjGRq
7DfS582VKZJsMnAZrAMf+5kEabPFUv9UvlpON90jEpVfqiWgL17Xk9Rha1zZ/AW4WbUYyYTO+f6n
3j/nSbfTByRMLYm/fEKiGuhe/RRRlFm5k/NHVKA8bTyogN9I5sfTgc7QQIQyWpGYWsuuHHkArMZk
H2HYpa2gWfqENBHExqDSYi7kGMu5o/w2runVI3t0G3sT2HeQ9XX7y3qWVQfRQIuAB214scz2D3k5
6jzk/srIGdNg0Ux/TWYYxso1kiFim0+UMhUeZcT2OGgPcOhNDxh9BQsqf6gKqfv7l13dysh+lqF0
07bmCi1OSyNOgPmVYSfdBrc7Bsj566II7dh4xVU5gr4/56RIZ3aPauqUGuBL48DkAnmg4vw2V8qq
7tiQ1CvUdiqIU0hPoX2PaHeQMi/Gl2jB19fuYnXl4kro98UqHfxECzXdLVafB9dB/EfZ8kaIcKdv
EX5GsUezlDuiDRjSeDDrOzA2bTdqpOxW8p63Y+XwXJDAJV23PX4goJ+71u2ekERkUDuY+SQrTWd6
tpArRogziFEJ5FHwmZCcBuk7Wbygq0w1aE/PPiRuTHvMDHbroB1yWJKXje1Lob7Nvzmcr8xjo68+
jJ7rh7F8kNvf+3nsF92PPD5xSb6+qyZ8j1M7/VWISy6ZRxsFeNAma4NZryDj79VL+4UyLiSnn8GT
w54uX0g6dFYqW/aD8BBUGzsid+3YBYwYdT8xi1VS3ALgpfG6KLzyeOsbgW+JfmlvD+qxC2Id85Be
6l28pTL90GT/DlQsCeiswtjNBT7y8gSKDkqaeCO8AynyQYU2eSWBznFTX3DsdVhC1GW8wQeOVBVd
ROqbV1sCRCv8RoTFFRh/UhWpoJeyg8wg/upNd6jdSLVNKRhHnihnSMeBmx65EfgrkRTtbfxyi+9G
ACXjxUsKNMOHuZDXxm4C9gL+5E1YLUGR80DyDVGHBO5IJB7R3hvfceX09zZfl0xMyNxxab9uJac4
rWA+T+pZW+2wZYz63/gRYhDgGz1fW/k6fdzy+QT3TgxZagCbbyM6//60/aN48qVgrSL/aVS3D9GO
/QIWkQ38Z6y3PHGA666z/lAv+OrYWsu1fdJWDIOukBRZyRJnL0DgzkcQ3BOA+BwxbAMfNxi7GMi8
8haULSJ3BfgLnCdzQJFRKZHSx/mM0ypf8Ol5dH7+sufux40ImWnW30qIahubVjwfShcASXWKwgfb
Qumx6oEdOBd6MFNKDtYDWPl1/iPyF2u3fjrZke83Ws9r92/rBfs8LPG+W5dFvK0f7uLCUqMZmlU2
mhTUFxmyNZR3jik7mI9G+HSACvQp6jAKIAIJNL8sHBA+YeD/G1br0+u+XuvuGqvjlkIN8D/apKnD
X9GTGsCM10rIChcL5hbrq/7HYRY6O3IKWb2FcPrrrfLjbLclyoJR0Kdn/CbAMAIc3psn/JaQK1xp
kF/ulv1HuP7hx3TlL6HFijiBuQ3W5A1ks3fq/Wwpgf5i/w8ywMUGb4f4Cf6AUSzGDlhuez9Fg1dy
xu1PS7/gMsG0IM1xgtjpuU1BKJxlmK7JSH6BTzjizbeZsz4ZjbVmhWA9n2MSFj/U3mziG0aBtwRk
zn2PM4XxdOHovlQfDjOvqchD1HNmdwAyeOIhsHo7FdLfk5HZGNUK1/oLQD/h4kH0Hu4FA1zwtvd+
MHExAII+E4mPnOCMwX9yZwUklYUzjTRg+tW9FqYA0AYTckWwmZBFX4t1DtvK3Uaxq2nCD86u/KAC
ZC87Ewk71YcS9WHtP7P21nQIAgB8mapBJAQjdtAMPex+10X2jVMBoBYy9n/560tQ+qPZL7aR2eBL
voz1CT62RtFQEpnuqQNpLVceLln+c4aMm36aTVO8ybzyLQv8JVY3rMzcT7Fzn83Fmik0KjHNFM8i
wUgD7DeQErFYuvDq+VLk+n4288lf6wV5yT/SRWqzJakt9MoiWR558sP13Z/1Nsg8dDwqkzqskcE/
0LSB3cZ4sCrWVwlz7wZW6k+WP2btaUwiWkJaWn+xffLnTAwgLiDhsrYlUE63/E7P8PiDr00C3pd7
kFgbKSqxpnRUFdMLXxQrSL0yZyT2WwNn7owCYvSDvtUzPZR0ExHBXx0QMeGhsLhOAcku9QjL2kif
CiyQebJsfxUdBK555Aqv8xkjG/Gbii1cpABwUN+fYVm5eu8xJh7Mh6m+zvOOvgvvFGa/DOy4R75O
hFAr1KZiao2+YvKKpnvQKjuBSF6KQEhk3q6+30TN8nHgHp5N9jVEpfUL1Bg1VihJTqSQW44z2kGe
KYZaNxr327x806oRTZR34CuPoJqQGLeiHZdsp/Qo0tAMx+vfDe4tp0M6yaqPxcWLtwT3ScYFzuAD
yo2/NgrKFLj+kVr3p8dUUyv//WaDcB4tpA/aF/ML3wpm60FYtqcqY76Y2ZO6OtlsPQKLF0po/kPK
GWL3/jjMCctBezttEU4YUVXzk8EqCB1j8gVDtd7TfPaulrNNdcIk4xLChiR+mW3d5QPjULvgU93f
KMZaERKmU874I5S4NCZnRf3naTQYMcAvER4qHilZb0R4zY7/spIIz6OhQQON/uyo1BBqoN6SDV+C
eNHj30QQyvNJxHP71Avyvu0R6VP7CEVBY1MOXg/MAlAD+TbsIJDQhWSk6dDc8vUQnX0CijgV1ocq
NlmpyYwSc8AIyXmXY6i3yMXvfOEl7me3OqAgQp6Ay9JtrZ/K+fkjnwA94Avh3DXoRfYAp+RlDLM2
bUXaCrIKC5lk8qMeKqxzpmGls3anuu+w50esmY68rtd0Al85Yn7Yl8+8DyJWakANasoohPk/9lFE
zKT4XzERPNGMjtl6OJfLaGf4RDAxq7vdJ7Gre1e/gtbD5S8ahC2uHiydix6LaGBuH5rfFHNs6b8N
Vxv+ltQuDtVuU82MLdfxLPPJY8OF5Y48Zo5ZQk/fw3mQvsbrQbPhRXdCDTDlTzCngxHUgNL8OdGH
dvw6ZbFFEc1ROjmTxctQDTGhXBFZf6B0o/Nrb/jXjcSkgCJQCbRZ0jQx+wvYW6XmLfcfIob41xx4
OVnXDFI9x9tomu1jFDP7LBh7bQwUEW1jwvruj/UgvFko5cgF6e5Z8B9JZ7alKpaE4SdyLRQQvGWe
VZzzxpUOBxQVFOenry+yuruqq04OKrD3jvinYLY8S7fKYMCLwCRv8bs9hV/vNJW+wdLmSFbv4cMt
sgYlC6LyN5s+mgCwaDIwv38iccZLcSaEw6lBlsrwZz5/4fgC1GKTeHtIZgDK1a02JgbUfsNKuSas
AbCfXcdPxqIyCUrUazDJ/PGDa7Im7ZbVHIKyoK8ikQskZvWANjaGr0ghWxOXPCXrdBAo+TUwCIAF
SCU64rAxEi3tYmykJTXpYZqljpTmMwYK0wku6+y0DDs+xf+JgQG8jkuqGAF/qzKTCcvoqD6BEtDx
WgydZo0esUE5Ezv4x0A5nzAGWa84L1lp8xcACEOM8BQD8cP6uf+avVglB2GHAcLA7LgQFR4U9ib0
YDwa9iOeI6vhB+Bguh43GNbrwdh1Vgne8Li/lyEp8Fcgewg4Pcm8gHWfCqv4xyjKwXZnRJ2Miav9
ioMSkJlAAWtKJxOU407IdtRxPsEtbXwkQXyK32uI+jwvRqtj8DshyhBB2s1blqM3mgEU+Rx95hhA
qcqKjAqaSHlurtg59InmI197I3HU/CZp/1W/2N2H2EXWoJuY/dFufqSx5zkCCMJdpURKhMJpSSP1
0i02KIKJe5mCRJclTfI55n4YI6ZgT1XIo1W9aHE7dixuvzqiho3F+lP9u6CNx9aStv9wJaQvYiPI
cvAhU02aNWC/51anAKMFfty8d4cc8Uf05H2nT4gweXAIpwxe9pfYlKf3Zu7xTwdTPGGAbGv82p/D
XPOJ2ygZRZB++wGKv2PyQJNn820HbEAIqK+AOnjRFSU6LWFE6oFDPlwts1CkO5wOZBCaadecT8GR
fQ4RRENMLDkus2ZWDcF7YmMkqPiZTwR2h8eKoSyxjGQxVaSKBvJfzHsGj9Hf3fpHne8wrLK9c1oI
g+K/gja4xiZ5UwWjvVbvOjGpYQmIKSJwqx5wdIMgCXTLvg7GMJr67DSn86Cy1SNIXroBI7r23d7V
LfdPk0XqrKvxx5iWiBIY90HYOqXI/m4fdt/ZqRpptVNco+KSHpinxcA3VG8mWE53s6bS4AEuiGTp
RBpMwv7ExCNkIWv7Xs2VDT+oPWC0n9RKxpgTqiHLzB+stBjEgY9zr1ze7+s+6wHJKzYCU2xs7BLs
VcfbtAh6PPbI8ACJ2Mmo/klwsgex7LZ4k9PTiKS7tU92cmFrv+1cRapFb9oS2GarZC4086rO2L/O
MS91TEhs7Bb++msD1lxWLboTzsEIzKQIjKzbnypgKu2wxLkJYWNGBJP1jUQqN7b7GEbltT/QwQa4
k772i/9lLVlvjtaL2eN4f8jD6obe1f8GxjvpUslhvvw4txAvEHBkfbOLvodR7ayO7+34yzDBm2O2
3o2jvPWad9ztzZsaIdJhUZCt57y3V6JpOLANAiXsztXpLiE1ON0G9APQR/MWYGiuavPe27mt0AWs
mekMrc0ziG8HucFFYnyAb0v7drYHX6CSWHCEbZv3cIM2weGHXKCUQ/BS+hWJoTCiNY8BkRVYoeDf
cTvsSC8ibI1cga5vxGvS0AEDOdso9m7pCXY0AqLj07+ABi/uqx8TjXxigloP/Qr2nHJ72fE2wFS/
HI3/qLC+IVoXDbGqFrQYrBhbzgQbtGMqtv0n3gefEqMHEEbIZU55e3t6cCMgVXykAqPNd0RL3+3i
bu7RXnrKY9ZeMvXm6l1kkZ3xARvxh0rrdsrNHlyEfY75fQ/Dax5M37IKPQT342QEzwEJ4IYioG/R
n+2+OyAyMuH2bY5JBH8YSFSH6ZpTCIWG3fjlVgGMESlVGIvQLDLjrhd31PC9MKgNOcBYDABnG3NE
2p6hhy8GbkQ3PkoEnvSITPASC2r2hXHi96qEb81Vr0FnctmRarjQW7eK0eQ9N2Zy+9jACzQ11ct6
I6QMAclRAx3Iu9T923rKA0abowKNh7C/dDfH3uxBjhLVwYvQOrt9hgwD1JmZ1njmjg5LP/ntsoHK
R1he2siBzNuwfXBzySAhUgj3AiUApmoCDLvAEkhryowMCLgysjrYQcd8pbw6r19K89bvHbYFPNcl
KO5+SewyrZlu32M6qm9s5CoFo2I/KbgfITyCssMKAiSDAAmZIuNA9qYmTRrNGphTt/F5s/UzMF5J
v54huxv8vomO7DuralawgwD2ITKsIAS813UGdXGp7BBJ3YmJk3p06dqPh3Osw/s5hQU/X5xH9i5m
R299yqt3BL3R7WJlQVzU/emP9EX/9zqG4zEwFALopJdODMrCv7FzVG+XHIlGC46krjROp8vFxzv8
+CLasUHWIHOs41Znlmqd8ljY610vpAEjvMVBY4L+D/sAsV6XUBV5YMe6TU40Sj2qRsgld/OhrB59
CPosMpmxeVuyMf07/3sv4ZqK/JylxEeiCvPQ/3eGPx54wxqpVmu4H+4oV4/xvdN7bK7MEHrfXeM8
gimg65NJT/jKF2/bH+2rdI18g4FAiPWgmCZGzvsUWA0ZI67H6D15T3tiLwLvAnFbU1uYvrHFw5lc
XXT5Q8ThyOheElbA8OFYyeLUSUPMOqHH4IRPhBAQVEfcQNDSIBL8y8Nvx286uoPTZodg00X2hu4R
8TQSEeQQLkbQfI20eMqVVNzPnHlabGCg97tHPgwfe3FII02cSlT1K3sOL95VjD3ZpvUrtn2EBy7h
/fFxUvEPex5HC/SyP8LdM0CQ5B8YaovN2u6HF/54JaBJszjC+xF7Gfojy26sJAFP6/oLDsLo9Nvb
ih4KnZt9HB6HnSYKp4e9iZUga70zZuTwM2xX2hT1k7Lro4Uv7YbBlbAolrYz8CHwyTt0Atk9Qmf3
jLrj11abMJfWReHtoO5AGVvOOz91gievb6m4C+/Rfk9GUZ779PwhL2UmmPvSZmGg7GUZ1PtvcPEI
F2WrxuXoD1Q6Gh7dC8Askq7z0+07qLcGv4ypEAseyjrgV94zzeNx2DW9fM8MjiOxN4QogVT6+0pz
ihTNbo64yykgQ5MpV+9t7VXRcG0bErvtfbPowWxwiX1gOLuegaaThrvmabp2JLfg46s6T3rl50QW
aiPTyc+z8OBesdSiFwtz/7hp0Js1m3ykTf3FOwJIIgChb62Ysat0PMHhiD0cZT2i0klD3CYJAYJV
8mijq+mfyQ7AVcsspZA1PWcvnlPT6xTi3gUEqT8hv0iyE9m8Fot10MU/JpL6Y8jDKuYTg4Mp9R7j
DdK+k8w/Aem1XvupEYPBoOcusY4GLOiX6Yr+tW/3IJAc9gFaLZWqGqZNNK6iOdUkZ+2cS1I64WPC
PrKkU6X29vdNBTvprN9RXkusZ0McqXPfPJnxyfNzMJmOXOmOVuynKpZSHnckQE9mOnIYQNhVZSCc
L10uaBeTWSgEptJPhpjdkm6kj0dX5wTpKb/Z0ALWSLivQDkR0drahCAKb18KOIpqD3UA4auK05Ik
i4Us3SPk5HXSPAxVUDlS/oSmYmVuIEMhKgNU3M8YJTMPK0otCa3UWDlH0mmrWU4k0dXWIR5IE7M3
socZoMB7NWf/ow4AihuOcO4hhcF9yOe5juGC5sOfHuFtYiS/Xhis97OOODPRBcPqfS1Iwiu6VzZm
WvNAhNehZM5PH4qkiCHvJFJispSxTNO8k5+xlAo0jTp7b76iji3Apm7neva62Pvc4OnGZv2y8Z8W
M/OS7BGfczptSEnyAcGOaIS8q+r3rvHZJTIaj4vo198mfwvD/giz374JGnfkP4O9b9hJnziKKKK+
ZqpL5ppDbfl2q9FtLlH2yQOfaekkYJU+853baNubvnPD1Q5+b0VyFjgPDMHRkXBgr+tsSK6GL5do
sHDPJkEgVOEKONtdFJaF9nWECnar4HukAPwynMYc7fP+DkyPDo0N6s0wKpe7mFc/pP1w/dFdC45n
DZvRZjqdWrl1dSTBK4GwpFJSaJMN915YW67LkZvPbeLHa58dJUQ5u2ZA9UgfJ6srv8UcAco7hrt1
z4k10gHAmQ9unysyi1FHdjYHQAsKG5+FfNncYVpsdjFjuPWvT3aH9Up20jE4/YZpDi+XOwb8Q5DU
z88jvzg6tCypvW3JGoGYZ6Y4BniXahhzsx2Gh5nvy8Eegf73HdyV/C31F4bBlFlA7rU3Ovg177wL
1k1DSprSJxvifCeod+Af2MzIgv/L8kjJmObgIPbYTomtu9phOclvmw5lC7fiCTrM49zresX48QIp
fwcg5WzQT4gZsLQ2Y0md0eswFxoRfkyNwZ1ETRQPfq8O205viT8BUab9S9DOOMP5/Zd2s8A/BuNg
ZgSKP6A4wLAPJw8hbZl1qbBJ+pknC5B2BNOM4PnjHqhKplThvY4V+twEGSZ+Dq+Cxq3lb1iiO5BY
4WqV6b+/qs0wRCU1ubutRQtCAWpGJmagM4ReZ0AVV6AVto3tizRhPj2G+AEuExRBSNvZswbLOkub
1ab92dBNcIu6Jkev+asmyJVt9ELI9K0hEdMoxLhGaNdNpzEDNHKQyI19QwrtU54cmB3ZhLwUKsYD
cyBeLeABSjFcmzo4A1uhVi0QsrQEYSrULkyVQn+OCMqCgoNlumhgb3WdwErVsw5CL4K4Pl3yxxOs
CCiiqYqR5I77zjpRVuxQ4hUo/yqQPecRbWKVPiCzOVfKaqrjViqd54FiJx+4uf9gyOnZ73PG2yfD
aZ3Tv4cGENCMeYgQUbKLW99juMBG0zq6z5iehdJ1DBPFMoHprbdCqucs6GtJ0rYYKciRlCRYk1eq
/Z0T26eSDBR9o0NizMhmnT9WmIQP6TkVGTEKYIiXBQ0HdDhxX/KJj0NqHKhVpluqlrJm/8ZER8N5
5DymtOhC1lziBz2vo6w69kkeS/jMwRQbFfZ2Me/Y9Q9zAApLR/Yo/39Np8TBOJC0/rAEKpawb5Ql
FbcJcCR99hwdr7Xzc9n1cAebe15yRlkYerQaVPv7HK6WrpSi6++6TpiEJhFD7FIPQxYwjS8bUazG
SJ0lsLNrDWJcxQ3bZTh9cMIjj8YS6baFB0FpYv19ZRxJwiu9F1AHt4GTs5WxpSHQgaFh/yfubIdI
yKE8Q0XDJB14B3I+EWRa1ZjD0i2XesDeWLH3DVaV6f6dvlNMgmOiJamcOXgl6vgEVwtRlzMLHf1q
fkiFwSvGYkTqZHfBT9/+fl9EpXPFX8RBLYuA3rbVvJ4yZj2IKVYIOtThbQ7V8pnhq4jbGbWtT4Ie
0Nb0O/0m+OmxYIop+6wB8bTn+Evfglm2BlVz6XzpIX/Ydnj015kWQQw/XANYyKfxTPtnZ1MFHI+F
e+Svqw1pBWTBxgT/w4oxnb9q44EbkZHfyLLuyY0MeBLRnSLugSlzDGEetvQAywDkIT+sse1j6LRC
Uak73YBck2GFr98GmSE9lqvtkRyy/rfB5Xzluh8hNRnSdo9hmeU+YHClBqh4nEwyBx9cvJ7OQjsu
+iiquaCmpItPpxsSeG9wZCXzWmuP4GyC3U7YKLLR/j7cGLgZMh63W0/CijmQVc1+/COoHaGceyS/
RbgUoLq/5BBoAgy9At0OT8RIzRn08+9LXLIk+rYu9ppl/Qvzwixm65VTd9j4xKYFFlFOA25GdAik
yiKoBTT7yPRnebLxff8Q+vsr1dfbkz+bgW0z/Ca5zjtseT8Kv432FkUZVRjVHEMts1uCQZs9CmkV
pJ+vg9QhD0HEktFOsz9RjzDOiFAQAZZDUs6ps/yjJPQHpXfA2nCWYoqIOJj8IuLM4R3OSo9jhEZZ
Ooa1U3pf3nfprUMUaxAJ/GA5fHKqDFnCHHHVD18jHkKqLowLFnXAcXKlv3wvSq+erVfsiuCqk2/Q
DWg6qMbj0+Q4PPsS9kXt5cLF48G6pk9OvS55ONYhlw/HdMqcb2GMAI9P1l/J++jKiTeAGg1zWpSX
5w9YJ2vKTZQNV4qq7YhTqWX5OS9v7V2dPWEwebFXGYW7ugdNXPhyzp02yupJX8RzMsIdve8TkaGF
GoXJN2PumYe/jSJzpEwoDilhZ4OcK+GAeRl2DYFDCe4eWLTobtynqH/OpKRwuSpSWs/0+LLdnBkb
VUTCdhBz74mPTlpQbcWIjs1tIb0Bu/bD4BgZnpy/FjAgyapvn90Xa/ZMBj9Ukpn2fHGxfz11KaIf
ZI0OxxIXh6/z/9SUElYtN8napCrgyC/PIAD6ixKUOuzHCWZR1DANa9aHidoBlArh9fcg+3wQRIkt
3afsUIilaXCksdlDJGnOpXFPi8K/BZcFXVL+2RXhdu3xpdah8HYMTpfWw2DnbJ9EzJ+Trm9OCHlb
vGHZb+7LU7bm8Azm8ssZ5D3dz/JGWUDEcH9b4moiSBVtvUXE20rCfvEyGumC8sruk2xPzGIi/9yN
KJoxMN5dRBPfiEy40/zultmBzDp8O0wlpldlEfu/GR4vnJTOZ4C6gSOP30N6iLV+oFxx5YG4YVuy
H069JnKPp0PZfvmNH75ltYbHU+h2TPAgBmRmTKZSsy66vvvQYNNBdYvvCHReQc47f7FnKnY/YuEP
hhWk0TM55Pz/uDPs/bsl7VwW32ACP3MK0WtPmwS1t7FEnmrfpuIgpJMCMUdtlopn72WT6M1NLZlt
h3oUy6HJpJ7shKqKo5FZU50J3K63Ht+Sw6+6hWqgxBk+XOnvnkyzKjKiHYaMEwHRJzahnR9yOPrf
N0/JM/lyhFHLsl266xXHl923h4As0JVPj3SQhDbWmb8iEH9YNh36zJhAOFs7COBm9m8cg9SQQ0pD
RPAu7sCAkJYXgZkEpkFl8LWOlTKhKM33XIt08FNIVc8yYcYkMy9lcMgdea1kNMPHITDnwQMis5Hv
SbU2ZIfEdAJ/1Q2VvBE8O+54wlHN0b9n85g50tC51UTyMqd4KEgwnXVGZAOB8e2PqOdmj8Up1fHu
LbpPd+0effJK/H5+9I0dvIJ4vuuAaVWw5dp4MJH8jz54HhcZhe28CX8kffo4HbCWhi9CkTgxDWtO
lt6RdxzjUGN7FfYSinN8RQsDRfq3bIglG8J6I3Z4Ox5lP8HqD7IKuqvS1zJSyrmvKhzdAKkt9LAa
ahmtdayGffewMJnHYO+QwucyMKdyyN9k8ozDpClEVBa/aU62xIh4J3pL/5iYszZSYUV4Oc7oI99b
L0yXaH4H4C2+Iw9e9tgvd73sgy3JbaFp4YRGJSJHmCGQP/i1fyVD5CDeQiTgs4kYi04+f9nHVA/b
oJdfjryBbqg7dbwrU7gjfddJtFwdtVArcLDz8dmpnTM/N3B4CUKWRkfAC1gK3vFu9x4hRqDkYFRR
hXEI9pXNk272JaT3hZkldpe0jqfLWKDJjswxlrwoC/pZvSl9Y6qGADaBOTstH5H2c3XbqE9fg5xk
yBAIcj3ZOHC069uKGmTNqpEyH+QPXtaMqOKZuXDxnrsuO5hKEtllaMRGoLkSx37niERw7WHp37yI
pb1P7lTq9EkUQaNugsw8k6yiCwlK8u0HINfbRCC2a2b+Q4fJEUSfsF4dIlL+JeaJhCTJ4/8mdd5Z
rv3jSIuw9yPg4kczcovgeDledU/3aNUogJCbcJTxag4Ap0N+tFtHEOosQvYG8pO6KOQRlRJx82WJ
st0jw6McjdbhlM8z1mMKYPkNagw4chhTuXAhp6xnRteS4i92RpTOPoYmknOAFDZ0sH45ka+h9OMw
pg515fCzGcMxyMRTfQt6o71gXRxMEkL8ptyi1rrynnhdArnDv0o4drRIA44FMErFobkRgcEP+xEx
ziAb2J1xbUansBd9kE30f+QwaRKNFcF/ObNOcNovF3RS+mjN3mxoEBmzRXESyZKa0jRQhZvUbTJQ
p5yYDJ/uxtMTIAkslXfgi7JbUQxC19JGpdeZvGGqSgqBvE5z4JDtiEwm0uUd5h1wBD3t0S1gdAwd
9N4EVdFIu+K0JXT/SvgyRQknM+jPjBNX+gJKzAMnMzAIqv0Aia5cDaSEi8ui8s++6dw2A3edNEGR
cgVNp++0T0oQkpKewYFSBQGh1Q+1Fb2aGV4Wtw3IBjVM6Xw3lEiUSd8/dVrt0+TwAfirTc9jgjGj
k/fwCcAj+aePvKLxhIhu2ISIP+daQ4Fam6/39EgbWJLdx8Lq8AgAfxxcWnjuHJiaW9CHIITbDAVo
elPKmxGjj76O6hE5ERAUE4I+gUFX2T3BbT9HIMFRcQoBKigpQdYfLkMw795uN3D+/YOuwnZ4GJ5g
YV+oLjglIfYxcw5Cp/Tb4Aaoy/7cRSaA6itoBoTVqJOW3/cnuliW4VG1QSLKsCYFhmQnZl8qY2wj
d28Q7Lojglx2KrAWHRwViXTPFLyCTA4RMEAwh4rP1F56Dkf+/IK9l9gN+8V3vT3Nv/NMIZz3VCpi
MmJ+af3/NoDbFBg9Bih30SKOKIfma58Q+KzPWKt+dJrKg7bpWJepKCucc/4kqFq2ekk/UlI1GXhQ
0DwiT8o1JiAQU+pzVQGG4sMsF192zd3EmA1OLu3FlSTnHdtzSnyqIel7FF82WQacoB87vSeoPIjn
AXjFu7RDlcB4ASZGWmCsHZfHhWqQx45GaQMxgv6Ij7T2OYsHHhpI+bD6sHVNdj4oFqsfyWuw+6EO
SZgupnOaiNCKIZfItgJJsNUnkrxeB3celDXDHxKw3qdH9gr7sPJBHyNzQt4eslz7tkWil313fVfy
eyDhRiKcYC7azAghAP+kF2zF+BHcTz4Aiv57St4e2mVuNDEedsGpLIcr9REfJ+j/8Hj+ey7FvIB+
h5nCkiYFgfPL3sTD33GnYLBsqiqRPl1Pi6jI2ETks4n2gf39T7zBAcFt/i67jGuLSOc6hcw8aVF/
MDaLBLM3Gz+XyZvLdiLvhQ9vA7XzvBiURDJAkVqK4XjvhHBM2psIazbyRSH5wJRP8AR0jxzZiNDo
xzGbhPgCGIhxZJGhZeQdsV3v9AQZXkDKors5c3Bgh430BeiASVUvDY/YwHEw0TPpHq0r3Deb4v/v
DEUHvl8KuBSuHBmK5ELROwlDEEiLJHQSZXUsv/WTXoE66FoBzBnM7jwD2UMIskGZz/Mlzxr7FE9Z
zaAp4ab4N0HKH2DFR7axo3f+EW0rD638GjIOGFJ+4PEBaJXPLh94I8mObAl0TcwTeS6o2vgHOAs2
3R8AlBdiqD61rNSGkpjLzx9FKqmCb4vFXk5BsiatDUIponDe3FQV+OMQd9n2yZv7MmmGVfyndZN9
SlgCAR/kxj5RLFEV+8cpIjGLMW/sVezvfuj9zEko5ivI4/rMPDX4Zu6u/Pxff/cO24y9S64dB8yJ
4ZJcxxO2jiV6fMRGf+tI1v/jV/U2ms2wK9TIlLhYa8KOtZkO23S6Gchoshc+eObeUPoAVBNpNhge
w+VGddbzR4bbj/fKfsPEAhxstsnKvbOkTHuMNTw2EPaxDJGKAW5BcsgTUoaH+ds7hW+St2QXlrPs
RAO7HtHbwvaQYMIVxESvuDRRtp7IcccfqHTcIkXCOc0G9vQ+0ZqRAcvupA9vqDMDMuQzMaBBxjKT
lIKIChvcIRemhSZAiYjbVz5QLwUgHkhEcpweR5CPf6vZgNf50NcNuPgvl3l/dBvzueSO8t8t2xDp
Z/fkqIvwDBybtJJu0nUKoCb7PnnNLk65HJhk+gO8cBwzf2t1iA8oNCjXMlYLPH1ac/KzCjidNgZ7
un3x+M8GYlaOKsUVRV3vn3xQNRgykujNbZeegIqMO4mmCpcL5BXBU32hkB75pxlVaOL5rK/57Wn/
vJ1v6dwbOsZ1qvSirkeVfSBcdvNyL7r7Q+R9H8V5+INPafVNsKW55vy0albteMhUayfmNSX7DTaK
DoTtjm2fWTWDJefAttxpPOvIU/gWnvH5ZcSrOQ2/hOO4R0k2WKKNQUdIHYgb6ZlA1f6jPevZ5j/V
44yhg1ruJFRQcGVJ5utsmyfHjgj+QMmoPV/8VU4/NkV6dgtvYRN2aS8iE8MZNxyP1t/ja0b9f13v
An2TG/yaOb+kFpsLy+nL6sOF5QGjaUhVcp7ZOXr7e3JPOlt92Y8OuRDjCnZB/hgJBBmC8kCpVJVV
RpoGirUBakwREbJtYQV6O9Rj8y4NZLShTaNmcuGDIJIB1Yh1OHAwdb2PS3mGJ5ndgUt7zWQ5rX2a
RJ4jeb2OHGjsLMXYqxgy0U3AgNnwug4G+xGoVLl6Jmd5qNZjeavtr4Gs/Lcz7Pt3RJKUGsTiNQxs
FJ0xV5kDGV4WBMHinnc4ZVHZUZdMYbRxbv4bYJ8kk4SPU3JSSH8KUIkNndAq67Q7xEa8gb3j2PVS
qS2BMn/Qg5xGfaaL/z+c9ociMkxTpmPvYhu8YZURgl1azjhVl4TlbshoY/+orJiemIDyJYJgSUC2
lk4QRxHD3YAYijBZaZ5pFbYLGGEHjgOtHwS/H6YM/rooNWyYsZxCiy0GmgpLA4RrxHiC7BpGs4Bm
jMmmY6jvSEYjK/R+qHtFw3Kt9+tUkAHGm92qRC0YXZphMGWX+C4QgF/PkUrxDXxixjXjUVfab1nG
F+res1cUHqTE6R4oStDVXVQAJR7Z2mcxPvoiB6XlIUqVW/LupDy7r/k5w3SbDanRKVXv2C964Tb3
OL9jyi7AXHr7xlHJJaRfv8qQSUdkqZiYl4+5XvgN8dAsEiD19XDtd4ZVXpXp5e7SKRvLilVcOjyF
KJWE0aTO56HnZYHga+YUqBFGv5K+npu7QvTjbzgoF31YXXysi2bySks4SHIQgTJg/FGq0SLJzKef
Z8J5REGp+KKCb1gqAnp8bCqKidSCBkf1oMuGrm/BnMM1L80hwzfInogsxZZGQ0Sf8qYAUfvjh2nz
hNfk2KLoZbr3aYqalP5cwEKKiHrYH/N9B2oZPP2TnlSoPf+JtuhhfY1QfnVK8Pf6h/qjmHNGDVC1
vsgzNMddLPtE2qGMQ7Q4ZuWy40U4TIlP7vqn0w+2wXMVljuTzlxNyh0KMH6ExQKDBGXxdAAswWB/
fli4nCUGbpBlM10zg1MJqnPUw41jKzz5KxVlYxNW7+CTcbNhPlDD5ayUn/OFVQr/JUn2Rfu3H5XT
9xaX2/UfotH++IuhEgBHtwi9/HLvz3MuAAnOWMQnBXgTnz00fzBcimCYmRcE35g+dXvPR2BqTDCA
F8Sl37fG5JQU85tDO9eNnp/sfzRrneI3aFEMv7dkV0qcaROeSTBFRL4XKkikPQLtSl5rbX91iudD
BH5cpecZyqTDnr/1wBlQbQd0Yez4e+qeJ75xeE9rvcNl28eXR39GJvTitjBpUFXhV6Rtuy/IIutR
oaze8N37L/vbM74tIEiqmU41MdPgmM1dnd6DYr8eEasMCUSODmXcAUKXWTd/NSFz7cTxfRjnpgMT
XnoNJpdZQXXe+vXsvriKZQ3X9JOy7b1BJcDcVxfTFYUagz3/WkjByekWSq8rXxPo1fOcNI4ZuACk
QyU0AkB35jQJov5hxYDTHxkLjILmvaArp2whnCQGFbe2gz8WjAJz+FSsK7BrSD4ScDH6g5to9fFg
BoiR10WwvsAFV3S1em9GlYswhtJQG70X/OJ2JvMw73EnezMvNQKtSDuZFIM0tE/KYenpi/Fzg4tv
DfP8DkjS4G6R2igxRXodoMe4ztajXk3XXY8JlJ+pogpCRIdU8cvoWXSJGLT3CCQrew3DA6E1feUI
TbE41+M3dhoAkmuEyKolZqDxoGCkX+/efMi8migDyryexxw/3FDsDbQs9C0/eKq1MkDF06MH0+0K
RpVbna+/7iuHc7kTWHYZ6SwVMplpMvpjdVuiRR1joj0zSZUHm5MDnVZgrlRqSRC3XP05P8aFERYw
yPCjwXGDjXJo/JQdcrDw0iNlGoB7LxXVMa7eA8PgySV2T327r2uIlG5AWJZ1CBE2ELR1Y4fD+wYe
qfgEN967EaF6d4Z40/gtGfr7TZHovCWaTz+EbZd0DZlg2oKz3m21sa/L+yFsAEtAbwi+hBzzGve4
ON6s5ma9lciY1Q3jLRGCBh2M0y2RTTfv3AO+vlQRL3Yj64Kb0oxVH1KdgBao3N4JK6fdo884eeSt
F6V7Zb5Ij3i83/XwwQlcBt2uDfdTZJ1bCDz9dJZz/gNUxW5PX1XP8ZAfzs6tRGhZZdJuC/6spb2x
oI1zqXiOlArfv+KVDbDPn5P2K2TCnVYSRaM7mFRdjFRo3GVTfjp9Cjhs2HRCrauN70t1yNy7oYIn
zEgA3NHWDSzE4IwGKJzq320JTPDevgecXd5tSRbvC3xI9elo8f6hiy3t5fxoz/uIrWhfwSrr+QXT
cD3Fr328BcT00z2ydZ8+Gb/p8Q2NB0DsJ2rRwEavs6vhN+LbmpRXvhExcEHQ6t6XhMQMICT+9r5m
iSj9yu0eRB30mFwRbEjHiDfQI/DyHDPuvPigYhNHOSPX8NGjedfSuwRJIJD9jB8Y7oc0wtVxoih2
F+xcoJQywSLrIM3Xd3/I6yMehIWjMAqECafLV/j2yV3wB2QtwFsQ6caSty5nRwcDT+oQbyFD5cIy
7vgMFnnOTxd3vf0icPD7Hget8xiu43pFbp1ivdMut8M3CI6zb+PT+BLdfCb6jDqhRDqUUW1a2qYa
Yrn2O9Oj6SI3lCFAH5BmrBREvcG6KNbs7UeldfMvfmc0Xtu1y/PlD/qBMeyR/mDTfAncfAQROqbj
B9J6wCEsVBOeHpT3IMk2Gtbfwobr9JihxSw/r+MI9P4F+sZ98tdoHTlUX0qoE/IKRvxbmM5nfk8O
xFHzWhzJYooow96Y6SNoZ78DWpjqV19H/EsqJznyX6fx1ZvM011c5oNveEdXjarYUhmTxQ35p/sv
p55qH++UfRzNkwEA2hZ9KqtRTV5wf+j7fG3auIV/CRCICq5zTjtHW+/S6Bt4Qwy6modPCBvKWahI
AEZbd/ENWDVkPLOrXNTnbt8Ssd0bl2dNhEPJENJVhSPl57avCdAgHMurX17BfAsDQ6J9fnmXnnfU
nVNPLAjNlVkQBH+468x4WSe2w7XTv/o6BcdmnV+R3TqdsK8NdaIpauffAZUuF/2UXshuGRlvBpcF
p71ieoeJEmDvEcKDL/a8C76Zgiiq8TG9+AYyt7s1PpheL+D5/Pjt1X3FxDdeMeT9DHAhk2yMo2IA
kPPBlQpsWZAEBlyxP+7JRumv7QszVY6Af/XTI4dM/rlw2gUJviGEyqgFGKRVPvkq6lOun8MQzq9u
q3enYUhzHXV218279nTDPWok3BBf84ivmw6HPE47+WMche1Ca+MLmSeIg/zau4y1+J5yIKaPCZk7
SlIGWEYVYGZbjzrjEyJ5HBKlXdwcZXsiJWFYMfbUI8EAUpDdtpOq/htGT4ZSfP9h1GBvMZybkn4Y
Wx2S3YH4hV0VYg+hFMLJDl4gYK07mDxls8ZUqnZJExJqw8scL7aPcCK0ueO6r0brydcus5UQik+3
kzb35DR/uqes53X8dlo7pmlVeCVhfiZkS3s88UE76ln/lPjsqG/rBjK9mwRoafDAhr+BHZhuYEd/
E6Y1LUE5DvcT/Up+Xd+7Ybxnd4hO7tlpd8TdWBm0Jrzol58m8+cYnzszRbNNOh9jVxpetWqnBhtL
YlNYM1z86w6qEL+79mQyu6cTmX53L+Qr9PyyOzwNbH62OiB2pBIhVc95z/XWK3YK1cG2C6VZup2b
ZW7J9wlXX4Msq/RT+MzbqNHQztdLPTqMmF6ulG5BaciU8GPwnR9hndxP0onasER5Ed2BVV3i4a1r
OCPk1lWcIzl9jkoiW97F4ZxNaNSkSIKhAw9WJeruhh2ZLEm2JDLVyMxm6u7Fn1QeE/IAofegmmxA
8/sLm9gNI6uwX0/KFJTaGb4bHi3EKciORf5PiaSK8lGgfQKIrbyyt30LA/hN8/c5JRBl29Ma+VkW
sNud7H9RttjntJjQ/3vYFtrc+NZBMmQDzEE0gP1huURShVK8SrWR5mwv1q/mMTSOLpLc6ZihgIwV
fzk+IJ3vZ5fsdkhf09ndZzvAcGeMMFIELLNXTMA0845D1OlQX2yTuOP8g1c5Ez5sNJO7rVikuPk1
Y+AJ9yuGbAFRltBs+uEGqQxgH28JKM+9IZxYikkQLiBgBsTNpwJEiEEIqpR1gmbLJJLtaJRkg6jJ
qxXRcKSYrAhQbMlaYPdiEa4RygyZqGtw74gqJWU5f02PeRkccwJb2A0xmVP99C2NeW9MIYFVsyDv
ndWMPTaTwfYGwTU+S7VpsmpkmAT/2q1mEye2arKuGhk43lWXozO85EXrVKO6iA+reqoccy6ScrYf
/G+aKUmmEZr6SogYmf8qDo8JpqWzrRJqBfQVYTwJWdQ3p5oOxii+/TZBGej3EakBIjjKEsoe0Roz
JmnXL8gPH07m/sfSeS2rqi5R+ImoUhHEW3ISQcw3lmGZM6Dg05+v5z5nnVp719wzKX/oHj3C2U+g
dGqeBGQtDE6SntccbQ3pYKLdsDWzjozw5opHRt9p19jcxhw1cufeE6xuTX6Hk3VKFQqAOIkhJi5q
nFtLmmByu/4+/cy8xtbCA1FlLp+9vo2LWNvfkNxQp+2pxoxt33uNOwTj9bicek+wgsMO8dJUd58S
nRO8Aoz59mL0u/jaC836xofFLe1gEFDDpTWhz3XoBu1nUozfIySG96TrtuwLaqm0xbt19DF413hs
8r2amHLTKXZydr7So1/BhHyav3Ux5vNPbMR1K27FWNwjI4OYOu1PV3DxnE7cBNpEN8AyNAjh3pFq
2gwP1Ce11frK2vR9cjAGbXcwsG0fKwP0E3gZ+o35HuTlADjPbk9b9kSrzbW8Fsg9Ea9/3e1Okyuj
6EsreZROsgaTcSCC6GbPO/t3ZhIX/71+9YPi5j6vQWnIeuqt4VMdPZRhR1NU4nloWY6SJU7beV8D
JE9+mDOLsrOoF1OjasM5MK6MgXu5YEPuABYfQDAQ8nww9VEGPj00jbwGm0mJ4nJv+buzxYid7Rcm
ydd2qH987nQWnmOFNzdkC14di+38s8Kwv4CT0vGthExLRYdScjUXVGhOaIV3K/OjZuSztn7W6YKG
0I9PQZwsjn5yhcbyiGdpO8NkonRm1C5Uvrxy3HUgxMKw7PapKoTXj+f8JO1blWalynQ7a5OXKRGM
Z3bqO+vWOdwY6P1J0/CIYfxWmC2X9UQvghKQ5W6vL6oZdjXnykru8lx5UerFzOtJwwkKp8axktd4
8eh7i+7DTNrTJCGK88mqxSgLSxbrxZjEP61IIDD8Pkm5OGFgIxiHsmE1jRoqmXQ+1vlD9Fm1e0Do
JBbDhxNTnzD5YA0DC/2s9bNmwcoyDIlQ75gNelfyYK0rDsenT359xz/h88GdtLnaLyevauXHjh+e
rxDuQk6hnGC8j3W8mYm2Jyc0OKVtFv3pxHY7UifaJ5haUHJtvfBpybnSePNoFxSXFSrFAH5VTFn2
L5oM8FqbIGXlNHs7f1mWLA4PWwbot2asQ3FiuBkQoi2UI1xT6MEy1tQt1V3dPfBD2w47gpeJbswu
vbyJWhs6AT+bcCpAmIVg1PcaFkK85ULpMUdvJyf4VuhqrF4iBWPP+kGk/c55gEHLfU+ZScNIagN2
OevHrho/UrwORmIoQnLzBH14QKvGbr8FBUqI7Xndch/BLZDwqldQxY1djH+OwabvT5sAe9LRbXxJ
V9hxcgSSKOgf/Q4b8Oo/7L9IzpaZ41zGwtfSfrqCatK32agnOz97YJM8XEr1KRc3RUd4Dq/QOfTN
xX24r6EeYWghL51KN/r6yIhJ3GCj1IM3z/ZtUWn6n+xMjY9pAzJo5JowcvpfDBoaNN7sMcXOr9zL
lRmGiW7OOH7iOtSct8PhyRXASRfe17XT5pTjwudbon90+Nt/5JzJlkJfAWZGp4S8nHs5OwwbcfCt
uAtBRUieuDodDv0yCSEtf+01tniYSVA8cZXyeXQ5/5QAOwi6H3InqV7P4J3fMMrYNFITVjGCGmjS
kNStTjDzZoe0dopYh5lWQWPrL5+OQvFHL29hR8ZP+u1fQWOfRwtKr/Fn+l73Ueushi0Xq9fAMHkv
37zu56TjowmnDZJ3D/mgK+YX2O2hFOfyp76DImtmQpk58QeUz72GhM46HLg8wHuymj851r+MA3hv
et4leN4oNL82HQPHUst+cx3hCsHnX32FiEnFU/dCq2Pv/gh2tKX/EoEGJngYkoxpTRacbPSM1MM/
NFa1o4XXBECXNdinuKQei6TqxFbUkqCRL+sKZg4Hw2jdcS8Ft28vbLmLGfDZFjA9zL60s1PWEUWJ
3U/l+XdwKfYvxDhCZlq0MLDiDceaeHKffEHAdCBW7xs1vNQqpTYggmCmmycyM2H7x2w/secRD5+b
tWmLDB8eqUW6/cnSBnwiNrVjw1zzvl7m1/CZPdzSeo9knXfERkcMBZgzeB/KoV2Ramu4vm7XlxaW
gvE5KLnGJqSZeG/vGrLLrBWXfImaKC2nWngpnZ9hYYu+blzVe8vZz3Ok4A7DsOvnL5RcnEerFV9H
gC81ud+N8n0TnbOnFTYBhQEdpW6wQ/sH2IMdd/3JpPe9o104Yv9gc7ZXMJXKWCcr170gt3Yr28hn
Gg2hpaOTNL3KpuVgIRZxNX86Lzr4wY3xNCzKPiJhqlM4/0ImHb39i9VeNtf19kyVVh4tfl3l59P0
HpFb8ITpqabr9SfpinPKuTbxiaZT8/u7afsb6s5LaF9XZIlVxONrzfIuqnWTnFw2y+Bg12RfPVj6
8Y2gF7MzRIXDHmm5LMcEtfkEZV7hhr2pyNPXKxZNw8bPs75m0b3eu2be3eTfIbbcZ3OClbDZnlxs
xO3hx0soLdfJASIsTz+5O2FG/ynnRCggyIQN38GQ4nSx/JAoXF5Ge9+H8gh7h1EYLRTrPQOUeNhO
+AIRITiY+1KPwLrYGagTGns1Dz8j9kX5jxp7mIUH28c4oMdZ5+v+hEqEw91wJ5xMeLt0N4gbXeh+
PtG1ifVJsJwgx4lJCKXNF+9JpgvzaWcwfaNdSoGg6uH9juMNDIgK4TNxCCdY0lbxqM3T5v5a3tDN
jOB7vOBi/GoU1ahjUhhuJ9d/DJFUChJAOMJ+jwv69NbAnIBqWyFhsQ7PEDMO6WCkk+npjqY7hwpT
kw+nXhFK2AkfV6hgrYoUYkg3EgV14HAt63HD3rJIBPanT7G9bzX+xzXq4fyQnKAv3lfQz4+pDb2H
3JjfYwHng4MVkOnm1L0JMm2sJl5ZLy/75vTX82CLoNpogNhwDzXfUA6/5gcuNk7ZjL66RAwBsT04
sgAJwEYNpxUJzISMusI4usvJO7x0nP3L4DAvAKVCZ0F5czja2Ocni3fCCK4hiBb0ijOETQT9cIeh
8c5woHMqtu/TIHl5zk/bdUdEmvet8gtaJMu1B7PK9eWWSKgJksnDneSYPywU7rD78mntv36J+Zal
pu2gXODLA7b6F8T68mkssbrFOZ+l+i3F5PxzMX0MifYgHztBFDu1Q5pTafZTvxXlGKfRTBdBknN3
ggq5WSSPE4BQt1vLXWdEMLmjLhDIpJUZCTT2rCxhX/dEgMKqUVqxr5zN/b7jQ908Lp+TxgR4o3wd
5EK2/n7MdejLLdVfsB56bE88D6D3nPHAw9v4xrjexll5V7UdYsh5/rBCxeMivw/y7oyccA2XAkBh
rmBVt0K5NBIDK1p7/VtTVZxre9GmDO1+zLA9yVubu7dnE+Znk/RurJapcxx2JDshpPyaAIUwuHyG
6BycyW8ZJsVNzrWQxiY0fH738gBECC4DOMgOV1K/4J72dv2AuEygQPMOkYhXgZnygfRNp8vdlh0z
Sk5zrwT7Xb2gpzcBRr9ZA/V0h6/LFxm8uSf7cNnumn/5VXuAMGWR3bOLvS4tuinwBQ4zg6KphO5t
JaHl8zIYWip41GR629mpaTadYo1KvPDBxhnpgkqLSf4OU/ens8sApUMy7qZTDckJo69PL2BnZ2fr
NjtjWQLoFmDO0tiyvoAL6AJA3Gm1F9FjloF/gRtYUzyZYDwfEU7zzxd1nqPtTveA3U7289n7mnhy
sICPsESyM44yxT/cExFsAMn/a6HUIv6uaq+Lh82NyE9otRzeCbO9eG26DV+o98z8o1tPwORl/uKc
KFgIoENYlptdv6XYP46X+YSH2rhYwP2wY0bS0DyGTEupBMtE1akZOei55qKMSsvqMD67QtqOAaj5
+cKZ63441er08zWnK4A766jOKuCVCEpLZWV9aMJYtsvzLf89B2AMreiadWbnJdEsegigd/SeGq8e
p8T0Plk5etJNKp+XEMHMhfV1pc7C/MDVUjBGLIgclvQFoJHkWk+PSHthckAlrc9RE4cXMIZ6SpLp
xb7kZNBTV/K7zEviOvAi2fUC+MjkORAZQSAgpQV56eHPmZzclkmt1VDgfpwk12dH2MWZTPArBybE
B9dtkcO/1hBMvlO0Lia8JAzsXt6KqTbsyLv7PVnnxTtt/TFImcSkTPwYeLfdd4xRCkEaLODhAFol
+YAtj4lnQ3P/r4TlFkPSHrFGAnmhNrkzm/eSpCmv2fRhEHrnDJ/yzsZgT2R61C3s31L/pq+8RZgG
iyFsDLN4otMz75Mq+gFR2dfJ1Yp0r5jKyFrmz1CIpoQ4rjLYPZ23aSs5c1jC49X8ND2s5y9hzAsz
mGzDkiIaAVHyTtX4lWkx9nAVTw4bugh7ze8EJjP7eVlNatY8+r0Dwco91IfwfKBDavMNVA6wICJI
RHpjjZ9YK/lVhqnC4IPVH7aua+HVbBBxI9SGdMec+zdXtyq/pQx4GtRGWMsx4mUcJNuL6YkMx0XS
jBxlKdwokYBLeIwGZe5PkKlu3wzPgP1hdmfakMFLp0WClck0PW5COORGotlzyI4FDuEK3wFSB+yq
ijOOJX3aCPf06d2G+90O3oKRvUh700wmD1OokQwklCEjfabwg9e+ZuJ/D2DKeEjXpob3hHKNjCrV
PcPDRO+UYFfmS8gybr/hVzP5Gfxf6IRCloFRkL1TwIIe/FN5QoTJVCGOcpDBwEvTih/cQM85pxVs
RLNad/byYl8ZbyNasPV3vQoJSfYPfQt6TwNv5z1mVgFzd4giYHtYH4Mj4q8Mz25Eg0wCz2JsgplV
F/q2KAU4Rs9eJ4F1z7Ibl27J79nBeg1az4+f/Lb1JeOvz9bgL4Z2RoYJGm5QHnTFOQTGJ0bpfPId
S2c4VmskFhAZxRfjuBCi8AVquKi0oH5LSA1anlE5Q0eO5p3Z50AZ8WE2lfWMKoj+CRYfQnfujWAV
Wyrywr5jpAzqL54BvBocMhwzDrCg3z74KTqmy+DkdWgRMLy+0FG9bDX7QJzFZnPL1YzwhkbGoaJl
jpJ6L3rmyv1Rb2ObWdidbTPvDmvmevQopaMNcNR1Hpx51+iCytvzvAXNIv4TKtaOotJ8MqdYrBY4
x74kWldm/JqB7OzFeLnTiS51IAyT1kRoB3Dm3YGUdu5cmEx9Qi2gv2E/AVkfauB9LHFetc39AWvs
E7/jTtgC5IRm1YOTATexE+qcNjLDQxORKO4D66wPfwirTFYsRyWXhQj3BNI7dCfJS1Eo8ZS4wkiI
JwsIgfWa4fxRqC0KtR8eIUuICRuA+7A3X6L75+dBHIPAB8cbdT8vEZHaoBfBKbSBr7FpxZkseqcS
0np03c+G2XmbV8P4mCOOvR5ggFdD+ATlDggUK+mlDiZcoEwo1X1MZJHA8n/Pm61w2pgBcHMEbh6T
8Q0EnLeYUTMTHxewMoHr7h+h9EKp/xcMkbvYEbE9TO6tMR3Iv1GEwyFcSWwYjxmWzxGXGnxdiN9D
2IZjJcY5adYZGUlvQZyMfxq+PX3GdMpjOsVMqFjZ94lCCuzZkS6RMsqn6QCJOwwZQlqHfckb3EoU
Em9BjSA1CkWFYDhYJ8hDAiXvbR83GCPBE1vgEGoeari2j4ZQXEzw5ZlqRBU1sBwlwVbJC3DJP4oO
p+u98IUCxEgQwh+Mv62QdeEax0QtEEOJ6TTst+60BX1UPUGkBLHNOg2WHrak8IpjRidbIWvCYSs6
0L1s9QnG25Q/dPn8UxsLvgARvPD5a74cjMuZ+NFsyhyhqo9doN3f4heIzPKd8ksb2CgRQUMmOfdh
dkYGiBf88JofsPbFnMcmuNmrYP7+NmoEWcS9hGdkK/+YJbojtMIK7Jj05q1QujDpqAGp4I4c2Ic3
K2Vg5f0nQETHKW4cV4SxwqcjVHhUpu0ObN778PbFarG7KCOUIUN1pvq9WZGNb3DfmQh6JJRGmL+C
8aG97FGdELglPhdn+5kjCty2LtDyKskqhhn2WusyJRfBy8deDUSVdg/OwXWMpxjaekbisP4gmorc
QbcJxRbCO8FiopiV45jTL5Qz7Bor1ACQOoxMyHwi0hGbxh9aN7iJXa7yAzJOWCrc8HWAJ1Z8GzXT
7h5RioVZyQkZoHU25Dj7g956nEVKchu0fSBudxXeRiLJ7wsVM3nxq79wMb6EzaSPumTSmcDzLkYn
/4QlhgizwfMTRo5ywNGGP7bq4OmvfN3uE+Z18DpEef+7/EPDSRwB9ES2LvddBE34MdrcHN6e50nM
sn82RD229dHliB3dvNc/aET/5P7FjMdbCfMJFdFAFJYbA8QAmwiQjMHVZqmm4mP8moyH+l4PYd1h
MTnSUHIIC/e1bE2QM3Wodj4BhuaQKEVFIy8O9i90DbzZycdZ81QYotsbTpXREM5kd8C9zQmIZRSE
eShhHHFDKL0wHpJPDInd0ddPt+cyLK156Dg22XCDHGwI9LR+OnqKM8kAcyLW6C96DS7Lwitqyi3k
QX/E+ncu8iTROh38hqLjlqjuNe1MezBcV3iHyqHXh8wq7BD4OQ5sEJeZAIfq25bBSmEfuClau63q
gT6sHsCy3s2V4VKfLuXql8nHozYAF9AZsyxKEmktwcTAw0Ly2HFtsD/4MTZ+RWzmEPSpTe36mk01
c87xyAUgFENY6OPBXPoXuXV7Nj318JBf8dDcaTgS/vlFcIp8oRB3Qia87P75H6t43UMhGzEX0MLO
0SZ7an5j9kIj9faenvAoehxiL7AHhU6ZHpfCeQxlxZn6B1c04kKJbpwXNk+q3cg7fHOq0Xf0C7rk
QeA0wLZQZyiDI1wxZMBYcwEclhwJYw7gf8W/NwgKyAo7A1soAtuG/Ri+DNBhSKs5uORXOB9ETt0H
X78fMPCwlAW+ngt6nBXKfzt/gKbkzawBHyt5l1oRoNwjz5kV8QaeTWKGkN2Amoizooz8ebEUV6i0
NsLnpxWV846FBQCZY9MJcGTRgHCkn1zBZZkhuMbs+deVhn2QVlzdce8wmJLhFkKVDMDPIBNM9AtK
ykAcQLMYXuiG+Jh/GRLLBpak2HsGrFaobzo+389tD84RODl4CjCz+6XRqEhsZvCzclQoCCJbZCzn
Z1qAGW9EK/h2u0vKuz3+aGikRSeE9yYrTkSxPYSdesOOIAnzEDXOLRFNUAf2NaNeoacPBvOBTZwv
Rnj0tGSB2DSVI1zmxt3kBR6y/5DZw7tw4Fnj8ac65Vb4UcJzUvNzjBxKFKYyjjrHwkmt4aS+7XPw
tXZcJhQSuAYN7tvK6mOeeo4/7jRCuImuUiSifR9JD1KKvv/ZRlmOQYmtDVoB+2LR8RlGMHbIF+Qz
frB6T+CMWL1gZeX5OgExxRYLOO9kA5TaVjL7Jd6C9xokgS5uR9fNM8uom1cWKgP5je8p8dx4UUM2
haelcwhLrX0fMCTQnSxntouQDYE9fae3WBsbwmmLoAjoz5OQV06N7jzgD2t2hwpeZudxSuICUjuA
W76g7TxsmWWDxxHiYR0Hys6wWgmVBfc6wJorW4krky5vUbDV4+JPg1/QOaZKwinjrVJqDjnyiaMx
O/kMhxxG3l4ak55hrtdANC0/NGME+pIJSwptD36Ot+BbAkPgFpQqdpYvGLj9fYZcCZSklKCd8bbv
MBKzZoysjA7vDGgXK11H/tHSbWwjNwp+okU0VVx8cXn+CnIqA55TjylKW17LK1LHrcSoWWr0rvYv
f887GQom9zZfYcTsNlj1YHSi24bdG2GSgk5+Uogf2gV9Tp9syBoZu/M2J1I5sBhQ1ImAqxeQfQgF
RRpuu5pl+duc9cCVwcytjv0c1VN1yjTMZbqN8yjBb9YdTLjLJ3kOmGsTnYayHR/udwx/HCNt1Xqv
nwVfzSifpoTxBZ3tsP3GVa2X3ei0obi5tdeCMlLznd/4iK2a5Jg8p1/7g6NY8tm3XKVn14wnx881
E22vZP7+irHrQYYvhLUkhMDBPDVmMWC+2o9ekIAWqtlFDHZYywLvhOr8DvnwK1gMrxcunD7S+QsT
NVTbH3KrQNiZOpqKtxoqgwL4uTRHY1aIi0sMw3aN4SXDzxeLz72kUJfsR3oEJ1rIDEOXgYDX+D1e
9uz+r2TmFzb+vgvdCVrTriHbCogKRJAgIZhvb7qclikfCpS0FXX83wCE31LH9df6QeRrOx1I0fD3
FsoYJ0cQcw528BNDvHxL9omYCktRLbUOluwX074QXQcXLS5CUvQQdo/beWeAIzsIhWjKSvtMSdPy
rjACQVxAE2ikuXO+II5gIH4/3oGjgnaO7tZjSPIfZ1yFOTKgW/nvDaoNPnZgI52d/XUAYc8EdLf9
c7hnlSy0tJuUXdASaFXFTEzJ6ZBTLXhED/oQYdBz2l2Dx/SS8NvLR56o+yNOBaZke8NiVgWGAT6F
ayEobOh4CUj/z0rybMfZlDUmsNmOA9nnS6bolIa8O+CV17jYIxhdi5xQRImGd1l3Yexzwoj0UbP1
iWgMFHd34Rq4YR3g4E7TCVa75+ztvzmax/8PPt6qf6oL3KM077xm/rLoDr0Km43HdqvDacb+ysYw
CluepAu5h4Bc1dMGhauPe1YKTcQ1R6RoDQPx6zg4/1IPjsfsE5IJxOpmQs6UxPuLnhaBDbo3FHNU
dB/OFPQGAeYkFwubAvI4bvRHSJqg8DtzCLKVeZhJa4eTJFfywTFszgbYYAxdMhUKigr9iaErkx6g
dqfHz6JJ/cbdOUcfoLfeo7MxK3YJIOY1idOUe7DnMfj0Vr78vOlMfA9f9j0iNNPuDOsj0yCdDvuf
5qjLlX+K1avzCZ+owEetoJV38h/uJBT5yLxlWPavByHxyM2Xtung/mGF17NWDBXPnIKqt306RlyG
eHEFxpAZF+RPt3H7/+pl6UFdp+U6A8i+EQrB+MMOocn0AZnRYC7o33DzJ8jPu857MUttV4Lictuy
QLAW6HmHzYMr6zhQuXs4+8e7m+GC/3GuwwD0vzNojAydGflVSIWRdAo/62yBOXLNRGjS8HW2e4uT
+8boAHgZcl3IxRZi5mFRUaycbHoMxInk78RdfDfc+95zcF9WOYAviOkk/AbiO3DZvtx+qE3hsNTr
Y/ROlPAFc8A/pQvwQOr0k7f9jXR7e4k7w2bI4cbYnqktbAQVRt1n8Afe3ZcPbtWIGUZUL1E8+5Ry
DBv/fgCNnRIIKYtyo2CQz558LntU/HmbgA6U0Qe2cS9geZ82ddqPPwjrAAo3lLSUHdrQyBrLoDMK
T2t6wsrSHby3C8HQqTS7iQA+ajC3M8txFk5+G35ZsrwFX7iQ7ESD96QV1YPLvGIoe2ahVW5DwWr9
2LM2a4X54uRmk1wgs/qbHUKOecEgeOx+/KegPRXHtEfwGtc6N9M5IghXtwogyfxOwCyT+hkXBmhI
evxXtC0onyebMY7BvLQc6D5sDi6AEWQFGqqACObguMf8FuokHEpmljYm7samZXIJNMEf9aoHB5cU
VxlHlg6pV3GPLxKu7Ym8Y+wA4bqrTDu5V55rGFjOhYLTLIY3l1TOC8cck6U7F+IVumnhaxys8+Fw
7PYjqGgMTtb09KaKunm1Pp6dFyjdmIuEmcLB3e90iCqjdrrrLtW8s3zOjwAx/CLD0u0kh5n+M5m9
gtmT88sdz5FInNkFEcC+N0f8hmxF5n5n6zTrAKma0UCOM9oDKdsE3uiRHk0xjB7+blEoaAB6lTXd
rTB/lGHGilutmOHGTR1LBoPX8FGv7tpH6JJ8uy+J1FF2opy0DDcHN6FQzf/W19E5uRX0gMk1IdpX
hutcpeDC1B0qxQtIcYtUjbdrQybwu8keEvAvvVMgQ8dgjsz9ALmGyyJDcce4jlE83/A+WEG65g8u
76N3aXN/sXrFRER6E8Ph0at0CMtn1nZKhi4Q462oQm/1jCPfYpFp2Stm2qrYO+4sn76ArxwfvdtG
dOHM+H3CveSWo5AVRTsTEJ1vUfEoKnP+tlFKilK3hK0et+c0bZAIhf8JuSJubWe4O4sjK+fYA78J
vOqCfzqIE66d/nv2edj3DWoMfAzE4DC//ZlH4XkmiOAHuuHCuYZMmCEvWOSKvh1lsnJPlsc8ZKF+
bTldFViGTGk5+Jlfy39i8KhQiNZJMzaAnal7k2vS855CFWSvwSLCH0aJNVtNpYhVgqNgU/POEaY4
lII3zYy4+guL/J1N2iTiarhczvQxN1In6DAkoKQUZhdlmd0DIc7aUMrLP6c+j5q8cDs7pvjREY+7
t38We7/3RkT/WFs6o5SZQWLE3wXhx+lnBs8ck5QPhV3h9uQz8Rx4YHHRqj3FGqUevFpmIeUTSkcz
FwoyghFl3U6wkWW5su721byan4Iap3TcfYnYspq5lsHcAyibP+a/h8OUF9yFPSkIbNsr3HZWuJrz
jMRJC7m5++FlcUNH2KN9yf7j9sXTqY25C5lGbe8SfwDC8svXBLD9fvMLQ+qhlh0TDSjd6YXqtEgh
B/hC9HjiC3i0a66o7Rd2ieRLYQfZHerIaOPj9Dj94As5ry2jE6+G0DcVFOTElcecIoB2W6aV8LyO
ulvFT7gofY59oQgdtv1/RkQmKmNyQBeAavs3ICA4lx4U4jisaxLnYFhfdhBXWQiHFNYBxwt1k+F0
qXRoF5kc87BVqewXKsNM0nno9ECwZMpzD+t/IVVQDfNPWfay+/Q44sRzEWx63S3Ec6FawO6xM5b/
hcqPNow6KZoCy3HIqhReNWgofUPcTaIHREMNrwsIGA5+oNTeRNxb4KYyX2L7SM3WHjJ/X0o/lNnM
OY4nkcKXc/D+LzI9+VbEXZmtTc6LvA0/Hq0EbEUrzPr84Is7cWby2ynLbv7cS3I98h+3CGQ4LC1k
G8T9J4V0G/PGLqJGhADW0xEmcT+TF1bM6TBLx4RS1TK4k9vwX/xs/9/FrabGCC42Fku8P6JbYUbL
p2tOLGlTSHjcfvad3/exY2VMeZHl9OLf8Gk/aCNtVJHzD9DOD3wIL/SozXkYykyY1+PLOU/rE8vh
9I3AL2C2nT5MOdVshbWJ9ClvpJjzQ4riQphAEP8Dx4e9uePU7ESlV1o8JmKyZjhxbkv667ybs8Ra
czghGtRpw5W2QqYN8QJa0gRb5Ap11seaxZaVS5Gh8u62h00mQvkmNAZ3ZCjMXUQDqr/cxpN4FAaT
1gKoKQb0ONBu73dTrRTLiw+uQPKIBGS48M00yoEOjbIQ8PDKZo7AJQ71HalOQvWBMzb5UQuBr66Q
rCriQhbOzPN6zj9vETvQjtYNJEL6NNWB9p13IdnAnEzKNStx33C+vGz48LGzDi05pe7wv1Y838ru
UgWmaTvssdV5wGXI5UaJq8ez1nDGAgi/ccuFIyCxJLDP4QEhyFko7lTeenBxdgH8Ptgy+yNnYZ+A
JO3IJfZg4nGn+SoF1JBtksHCP/6x1+Se/s7Qr8ChpBlhX75etnSScLDX2K9xk62sTFFMOPkTpgQA
NUiiS6/hbIbbC02zptyNk4l08ZMiuKPVYN7f8KiK+ZYYAFsHaLxNTpngpRdPHenjdgIpP1AxuBBz
4HjGKm2Z4cIYFrYTUwk9vUnYoiVVLQhAl4LitDta8Qvy/J7huj1917YSPhP44Cwwn/eMK9Rc1APY
nkAQFPBIe9GL2df119axohMiJn32zFPhdaJT3XWDXiLe4ZTgkx6310BHD+MYQU2EDtAHhtMgYHZ3
jDHepgvH5+N3sfHC5AVs4k891IJcWFEF0bjzox8QvjHIEfSQ235CNT26RbcN1CIK57tlJS33ReVX
7KSQAwlipFaHj/hAvnxw+ltLHG+sMKFTfpweFw87uuBeYJVRn4X5nlMGedfFpXmk/q/iH5jDeoYD
HiVYz+tnwsIO2RiVSRJP19cjteatogIGaKMgREBkTe4OAwqhL9IR3vHEYLUYjj6iG9xpi/biMlNc
e4d5JdMgDgpChjCO4d8KDj6imskwCtuiIgbZ/0AaOWFLwV0ru8268a9IIyEoRHe2mWFRrnlycqKu
HPdsQS3pOTBre/PpH9yuYRIqQC7vLSplprJJEZL1BKwKqMsE4AWU5wKlAreLXxLcnC3FkiHGahj+
jYzRedKvPSQkB9YwFwat9nNS8uJwXQDCzvrYdsxb44erOnecUTte1zXmhK39UYYFOsINEq3IjFtL
pptNqiYVmo2onay4IcetoPlE5/0v6w+0JfftY3v3+aqgg/UhyXxwF8TLDd9Yyie4SHfPSIgiO3t2
FOkDwZfO3u7uPVirE5V6x/vAZZOi7UZpBzGN6GS3S/ROPWRr/vK/l/XYnAcUN/njTwF2DKElpCve
+W6ij9QnvC1c74gisbKH83G5UaYRrBzKVtLM8TgZvr42Hnt5P65T6eVoZVIatwHlj3udCLCqkJ9z
phWUyf7HtjGCm76cilKRhyLqL/Jgwn7Mybc/x2ouo/l3jL3Z+r8ZxMEn6js6L764odbbubgzXVOZ
dGJhBbHuNFPi40Awwf5Ys+unGd36Nk/5I4E9rw1wWoQnSIspwceePufzAXrV/tYIma6IVc0Jzx2x
k8FQBoU2/sdAUs9IXzAbqyknZb5y858c8TQJYZvKT/woKEiHt+mH8S1RWSneyQxBiHDhbOP9VM0f
ItVjzHK7Ree449G8McdqWcs+7jpvTJw+NpQIUbt3M8nGgi7y55mR1RKBthmfoJV0sQPqs/5gEDgI
UDXgmNK9AgtLY60Op52l6FaH1zYfao3w0ALrCVnaEe8nj/swhFIEqcO+MKXBZsdGaAGvYVnxNSf6
dt6xA2zrJ4IDuUXFvAirWXYJhf3T4n9tkBuKiJKH5UTMOJLjWMn1TBp6tt0ONqHfyVQsAX+sj4u9
3/F5NpEVuHwNhJJDohYcNxK2Hn4E5m00KCUeOFoUDDVo7qWfR66nQYvMmBLY7OQmtAf0vQysXv9e
F0eOxOTQ5VzUEpyzCE7CURaKALJKxPXnt8ewFlWbKPU3OD4bvHZcPmockO+uDlcFo7KIGDucgLYK
qr5WQOAvQ9+pjl4H5+igaogbML+UkmDrMFM4Mng59fCB0drZb/1xJCpfW7ldmEDUpOmKmndc9dDg
F/6uD6f8gRd/0pBhAty7eXunbUjXc0YrrYbCn4b0Dsn/OOgReQ5Vlmb9rzU+Q9N+Wwp8HXSJUj72
g73MVxQmE/Te+0r21hnEGwSX74Mtu7smdXg34SoUMxDO4Ku1A3ykD1XcPWR/ekOGb9Hubr29cnIH
ZjRG2NgsxZsKFypnSTelQxoDhOA9DYroCRxFo9qFrKljMMK6lQFWyztM5zsJUeAzmaxACz1CKyXy
Ku6P+zEgw6CbwNASsN2aE2wXFuy/D1OKh8Ouu/IujJqRsE3vXbubfBZdAPoG5TLl7Ctq7+h/6QGl
PvqxayQ14gPH4TE9HnGUfbOBsMApOF/EIBNmHIunO/owXpyh/Izoyhcl/UbfbsHGZYzsN+D+JS0s
vbPBlKRrK+w7gry/JvzB59Z1CxYHDm1loMLFQYroveP6aFcIDbEAOaZvTGYuaExOuNocRjpn8RZJ
u7i/wI2iQMUjFeMamYDyF45T7hjiw6bPrym0Hj6/jGF2sL40XJMRu+w7mDVxiPhc6OIteLZXwb8a
AREuf7hEF+CE6azcz5glf5iAj+XZrLLBEP8GHqsf0mho4S0IfSAL3qo/g6mKp/zyDZg5yGuA2aDe
DfqpwSvmnedyHODxT4JN3MKYBAhkfRv97PfOmBKoW6FPoXDjDzNHUeGvlgbYBl8GdqHifRTM3fm8
WmMXwiwLE6i/KU47/iZ4dKXl2O1Mz7t7qsAcawMKJf35e0zNRvf9HMEPlaFpFaBVQ/gLVHT2rWZ8
22JAQ9X/jS+pse2HsK6Po543w2TTQVBTzL1feETEoXpqdk7M50jUZ2Du9EfWzX25T5a7EmLa4B2j
li0SOZyr49d4TdN1Rka1VjJGt04NGuQlJ3CBHzHFH/686Vb1YX/wCy8EXQ1pF5H2vqcUJgNmDMFq
eAlIODmNz+ufVa1MAonYVTg7IUU6oARRHYr/gtjGbQsKypqIVlUzsQqGACuI7GH8OJmUcpDFF0p4
Q7fxox9aGH3aIBIFqBcRVoZ3CgyqSNpKSmk1fMWr/IJWh+dGBoAIoaY/R/EgJU7Pa/7jlpFJYX7H
RfoN5C0oxhpFwz387hDVfTIRsDSbVSLa1X8XpnEYRA9R3dMtME/7x9sAYmNT7p79NgrOwTP7MpP9
TAD+6skRbvwIsaxVw5aADyLNBaD/ZyIDVVSSzHVKQDcc66G7uLkVTjSd37HIpZm480yYjmdYm/+P
qPNaUlxrlvATEYFH3ApZJCEkhL0hGie890//f8nsEycm9szs6YZG0lq1qrKyMt1XRsGwydbpNmXQ
hYT40j10K38ErglPmcfOjHh6WuStZvvkbzsa7yxaT4b2mZ2Imbtr98nmnXNy5cbQUyb/A5qTcgBB
T5GIM8hZ8cHAb5k1J+UEBk8waSXmGEjastJR+YXsWDQrS2gicIWgu7LFtspjmnG1XV5JCVkixmwG
vNPpxWz7yBL42+RKEmYhb9PeMdGCKkxrb1PVD6GoQjVHz5KSiCEV6xLmGdK+85tPJ8g7G8TbEiuF
9fMEesTwow/AT/pOomujjO/u+pBjr8P9E4WW1n3YJJuyX8B1tARLoCC5qz/rMWO+lE5I3NG5brjS
DmDWkKsoRRAtkDKgHexs4rVd9HCvPbrEsMb45R0jaE1bHCRm8A063zGw34vZZ4ZiiokxqaFHgChZ
cudApzQF5Ycp9kUPSy0T6R6K8v0GA+hWU80EVLzTDOpxUKi1iI7cWy2m/gYUFmNj90jnfPZ4Os3x
GVN3ax/xc/ke+AY91rH3Zup9Up4VxnmvPAPUALh/ce7sXcA/mwfAKQBQV3CSQQQUT27FEDxijMx+
E9nxpSFiEp//oEFuPLrTaGIpWecsGAg5RQn6oAPjsXbogNLfsavFlrFNaospbnmIMX/HF+9acnYz
AzZ2d/1uV7rPZ3IYlvhebOKYdMjVhauntTHHVSE7kdIsngXYXxocu+IK0savkhZ/n2uCAVwusZpe
M/QCGBLgrFp+UNKsWkzieTlOwpPcotXL3Xi+W43lHvQzP1uMCLFUaXi7SL44nyH0CAb2PlbvwBHM
fAFNXPodYrDV0M95tZKF0ZfkZBFvZRH2RgeE4sorXD7CvPMefWFrSoRzRd5r9JHBfI6P8w2dNoy9
HAvt0SBC+2Prb1ZPBMXOow+ClRj8ciBeNyZtwQa/Dn9Xa41BGPRZJF7MOvNkcwhS3cro8HfokJeu
M2SaamAeycvG8biVf1uQxZjIZfqHVuN+XppCMNx12DJouu0z0RY30A8Rn0KHcF5sk9yXk8OqPin1
BlMmCUg0opEUW8QCr8QCJxgpQaVBJZdorDoukd4rYxwAN4LnnZMp8tESRK6kWQkiBTgHv/WATMox
XCNBY/OBsJ/mqkCLqVnU5XyYjMNswbpRuKaTxHEvfkY9ZXkoiZQehI7FRytAubm39nlabSg29Eq2
W+BoeAlNn/SoERottkwFselAnxBKrtvoQT1xYrp1sVMYTZqkHw1A6v/ENWHalSevpOSvwd3FdRlY
AyS9pK84iY1B1cYpALvOeSE+HIDxkeLju8kSvTOxyN7N0DR9OAuiEq0DSLhQ48mQGUhRraiRC0iw
49ts6w4MG7pjIEJAIbx4+ewrpchih+lzs/gDjTC1EMmStBjcj4OoRU0EVk3ptrHrUHG9Kitw8SQI
Es4YmTzb7IPGguyqQMoQcB/Ii/inDc5lQ7xIKc9I5+mh8h0UQh4gpVPIIBUGAaXAaFQxB4fgBI8C
x1OqJQeeHYo6JxL2rctU0RDCOtJScFwh7LhAcEIPgyRhJMpLksWNXF7vvA7l3RowVOFDavFQwatC
bk0CzxNK+pva4JbUWLZ0BVpMfcP6BJ41eT4LLpV3Qd/bYTYC2F+q6MivuhBwUnEXDJvJGmZrxCBa
YAXe8noLyjn1Rnh/uEd8khuk2DWpESNo6mW0mMggRlHp0ramRMahG5xB/IvV1l331XAAKtU0kHDT
V2vAxxGn9qQhmY6Ae30StSC4XVwMTZGETj9L8kCIAa29uISQOr3OtAQdGuZ2vyL5hTqVMkjFkIGt
rAl7tZKdwG4v7JEUUsccIaLjaAtXtjfdA9/myMdcSbi3IQz2SlzwrnOY3CX85GkC/5UnhcCIzpSa
zKmSiULk+IAV2fvQiPLBFlC0Rr1NyQkKDIpBRB3tQzhh7oY+PLkkrfMEIoUHoPF2SP3IsTkwYFZW
P/a6mzMQOirC5hsYESKlbVSXuVpuCi+Ah/Ajrt8tul7ouySfZLBYgU1TV4IWyHBaxvIGFIQIVc2o
ydYvEfab8wp8dljj+F4fOqTRxZUI+BCQBoMkWVHe/bRIcXBrxVEEjSU8h7U4QI2JCZtkM5wuQW9Y
8lwFxgYIS8HlvI/ec677sYLHiRYU4nKwOUnhR1Xkuqb8vdzewcO8ZttxfWAM3tkUwc0yGuhT12hL
Src52nb33eaIC37Sb6R5ThHAcMCTA7Patq7Z5Q/hu88AY9k26mBtVAf5OfewMqJITA4D8e3PYQEr
hKdzDLU7DOAVpLqAUFSM6/Ex5VEm5LMhrWpas57jK1lTQlFFLcnuZtsIigKxoMo/jgTwMkZHt/CB
puI+e8ICkQUlx7i18XaBNDGv/qWDmOg3nMJK1k1sxFP415oZQKc+VF0wgQCC1pTUso4QQo7Ec7wZ
eCV3H46/hTmXV2+f2GIsdA0fwVq3oomzoeUv0dyNm5q+M4tT9EjEAqDmbgTotSKueGnjjxTvGPYg
ekuO3j3GZ7wLDqqk9Op4VuIlsnk0TTRX6IWQPxqAnzZSNnRlnc9C1K16t9nBKWlNPYyUbQWJIIaq
l5/olT5Qi9m0DpBiB3f/CyOWMghxiAWH1wMKOosAcxP6jxvKtC+KnMD4qztbgewJ5TGdV2Ubodik
umzOvmSkmL7grIZgOp4nptstfVrUG3dz7oL9utJor49pkiGXDMxKQbh1EMfeYw6DfRrzMIzvwIPe
Q0GWC4O868XXlWjTA55yxXqDAjY5OiHebsysxJzGNYbX6yH9j2nau/eM639QW+G+ISrlr9GT/Yb7
Lpd1hbSMoCCymZoluqNsuulwTbdBHZOBKwLD0Rrackx1JS1JOdrTNqdDfV7smHjBcWr19KdtMKeK
xPFYcxLvFp/0Y5NnwQKv8Lz3WW1UGeELziMXtZ3ClhGPDVYhOlA4KKESi6PLzkfE+sOYEyHLOlpn
TKni2CJBGSxYIqsPT1qIU5O4rIjBXpkmebpJq20ldNB/eSMJT1e4OUz16B0OrBZx/mhBUfi3Iq1g
BFFt8XGngKh8Rl54xKEEuUnWp/6URhwr126aebBLsaMnHgiCY98hlYuL/eqWHrvMX03dagu1ed22
L/L+GpbZpLpzAGcYDiH3He46fKi2ohslOJUAutkV58kt2PDG0sht0E9pmLo12RfFWXH+qbevyNUX
wf3+SSlntI4lAIu6eShLASWyUTSBIw7ZmutIAAx+2EBtXiY+KNzxAzoRiBGkb7yq+JR+CcYn4jQ8
F/33oH6GH0wmTDSCDWpg0MiE1kcx/DB4AxeSffAkid7wg/UBATRPA+I8qRGAFGnTh7l99O9AOIkX
L/Ku0QRa9L8fInl5JST7TF7zTsEkAZvQBeTkxKcP/nr7nFH8DwrxRnF4neUd4suVAFToGQROI9Ej
kABfyakT9j72xCBq7tJHZ3O0yoMnS+/vlZ6dnDR+UMrevRca4egyI4chQLxMTokeBVkfUszSvD76
V6Lx6Q8QxWPBELAHlZFMafbh2l/7nNUsQ5TXuSHff6sHH7Q8xwet6VSJ1jsPJ4z9orrC4LoEgufd
fWy3swezW29BGhpFQhOTAkfgsaqMivO16rBJ3CarUguhOedWaMWVzMekfmp9wDu9+8uBD58Qd87x
oQ37E6o3kGp5UGetYxXx9QvoA/RqYTEqDGezSI9dlmoxB9QV0GwnyXbW5o1biTPS3JL4Pccovw2u
PH8HbpM4fPD3iBNHIgeqIwwL4nd4bl+WCGsKmNzCCusj1P4LswgKZ6m57PoM1zBlsLN3CINqshBf
IeLtvXdlIoJJjuhgNx0irsj0TLQSjmrOZN/NvRps+DLLlzsQ3tgZ+66WA/ULWqFH/DClAQsqwSny
b02i2cwynX2JkpryKdqcKq4sBBTSqu0CkyonzNrSOZ2cL120oQuxbuMeAyjveFU07NTPYoBjEVjr
yhIz8YphFLImYeKxMPVGlHgdHVRkDL9Y0/D49Dh+cILwL1gQsAnYClQfyDlGKlkVT/lay+GdVT2A
vvJB6LYQT54LNBe9hndqn3v6f2mFyx+JNFyBAmnt3/8Rjkuoz7+pczG9uNBtiivcUe5ZHbuNzwQv
ZEJ5ycMSw1HYXiNWDXJ8djI5X93MmMT+4Wb+0meuS1MMnL/eO8NIsMJhoAkv7AeBnDk3aLt9aX5Y
RpejJrpEjCu4lwiRVf5NVgDYb1qacUFa313HzInhnGJxAgQofSHg2sTnnONSBg2cte3T5NpD5fTM
kG7/0OYXe4DAT8ykQzGqAF0r0P5T0ZcGd5ktOmvw4LXZykRa/Q7rnOCtx0DC9sSQN8v+neTcFT3Q
FGlWoAzIISn+qamWXylgwOdHUhRj+U7b/c1xzjTJz45LshngSDwTBsZwY8lgTNPI4EwkYyPToydh
ZqzbjOkSFGXYQRwDLAK7jvGsfp+hrd3Sq6SxrQEhXcNPcbulaRjOUZsI4208hS9dwmQ2w9KPP7No
omU+QZef3wmtYG+siXWXKxxNKN1G6DRrlQFm6QbYEwxRi60RXw5Gk5+freIyy0KbgfT1a8U8X+q8
yQyPW01z8bl/94cLQACMSbWcLQNxiH7B1slwUmbba7JRK5Zr59vlWcCFcrlZTG+Ir/OWvPz/f2UZ
KtmZH2eZRmC58p39+xns7V07SzNm5VhaxAN+tp/+Z1trp/8eE3aGxAk+DM4Kds0jsVBMcDIW+e8J
8pNnzpd8RN/uZFmmtSN/hLzNw3TXJDT6Cn/Xo814V9xowUHYsPID+n0QJV7y7fl9amx4/Pj/PvxS
L/rvnxsdvXXq40LNq1kvy3kKwsaHzuKIC/hgHfy7LaXfJ+NBz7gpuncaJlxbbASmerBBx+aEmSnC
II0aOcaxtDC5+I0mvdGWy1hAM8Lj772Ix0RMXeneusc7GjYaVgJfP/FKrp3bEO+d7OAdSPVw2XBw
ArgRA4ja4YxJsfZnwJPWKtJawoFuMlE6gRh/+bdC5ORCwqhloV3z9CVLfud3vYDzhT3EghnFgO9O
5ESjH8xhUMRaaO8VyZwBTybwz6JJFBOYZEzZ5LB+cW5OGiTgNU4BeYzB4Zv2IahQZ2tkX0Q6ytMB
/RGAu1aOHv+Z0Y0mJ8SlTXXOJFzePkXNFObycBpeGNllLoJmQFQEoerm/S+4CV32yKBX494YFu1U
0v2s2K2wicUYfnUbdi01slpuXr1KtGXiwv8mVeuMzwdCg4R/sGOv/kJVkB9Cdyor2Gbez/vl7otJ
mP41mD4TcEvYYczjVuj8kO8Rl5jm7e6WzIY6xT+FvbxtjBv87CtMhNIESl1wnwF71selki3xwjfq
duZzJufFiqdnekAMf6k03Bj7GTaHy+NQHstZ1f50NAqGALQ1zaYhZrTOs31v1yK4tO6ccVN5cDAe
zQTZKCAPhjL8aKu1gWbTmS5lIdwDp6hTCR7QAm6gKCBvYTMqTjWca/bByB7F00g7iaxFWxbFX1vZ
kgYDZYRAjUqWylgN/WYqZx4ckUUP00iUl2odMcaJF0ORVL1GLsH6Y9srznxaVE3aZXhBMhDZGodQ
oGgv2fd24e/oHUKjh4kt48TS1Ll7Rped4Os2rGP+zvRJAWNyPLPivL8fyo/RGO/oKDO/iEY3rvec
E3xLipMlE5qH1gFlgQvmLqcIA/h9fEhuKZI+/qPTIBthLjFZc80H74tlBxfFyOod5zu3Gbw6l/SS
7jB7agRn54kRR41xSR0m5FredHW5cXhuu7oZkwdzqZpY1b1eBAAi3odZgoG8SXSaa5nrgFGjXmQk
1N5JugnJ1YSevUwqppHynqr7Jg9/8z0YAxmTM3n1B+8OxmOdXXLsMQc6PPYQH7f21hnrBZUKetsK
5/4O+yRKVQq9Tac2OrNn26+VIOxiW82pDbTtl+bpG3GVbJXkVZL2YA3FPzHvcXlBUrlzGpRGmw4O
qZs/hrHi5wjYoNmrxDo9BPAxMvUBErk6IK1iiYiuy1tRPMBbg+eRAOdpUWiSiyltVgCLhRWkU0Yr
qsDhpryKgGTfGLEkriF+iXwSGsizBuKknRubjTzWvq+dMwPm9IGZcbqym8sMIOX9f25fL3gmuFvu
Z8ima1qALW8snvIvLnWwlt1xFtfsCzrODCsycMA3NDqGVepcsRFtdHK32SlAp6ykxOzle8aMOrIL
qcHwJEvIg9v6HE67NCEobdvfAJ4T9FdO+fHu5W85Ypap69o0X5jQ6KnQW0lnDREx50yLpt22/8LQ
9RmNEvtBhwqJjMlMLKnMwZ7FHK66J3kwUVIiD+oqcXdGonVBdl5iElcmPNgfZJT/HBO0s4CWf542
ZeKo9JeLbUEntxVDyonkFHk0Nj1ZytcJY76aKwedPfrIBHNtpVZ0RCiMDgvlANKQDIlXNVfgARjy
bQ4bvGA79a7G0n3fwdAsjBzLz3zf9V1kgS2365L9+BzA/84teb2p8tdJuCS+0qu5Dgtsv9x+LP1s
dmtNyrRLu3KGk+wpYYVhIU4iwpkgBDy00eBT8ibrWSV5N/cJmEdYmL3osBftB5qJz9aOG0OL+Buw
+Ek4f1ALRrPYv5EZbQLSGhW+u+iIvjb/enRO1CQHO/PJ0DZMWiOX5br4jTjy7CRCMecg2mci4AbO
rK0rd9I4m3A8fs1nwOy/asciJIYDjM8DSPsdrLvUy7/+q31i0xFEa72i++1BQ6lH00m9Zq5Zfi6g
YmmOBTO1ZoGtgKQA4qYwIImYST1pwupo9u7z6xyGJboD97v7je+jwQ18McEuMiIFDz/9IlxAqEe9
T//cu0VMS3NvPLRSEPo/RRKIaKaMN4d4m7V2/Dd12CbBffgcohPBCcIsOI4IRhdjCPtFacJwyc6/
Oa8xgyaMWrC9HuNSp+5f9QAgueEt4H0WV+/u3QNG0Z1La7mcsxG4FRsTDh+0TTdl5oa6WmFt14H2
4DIfaeM+R8fR2tKkgVr+W2uylWKMfcPkq/JblB1Y9KpUWMlPZEtu5sudKRLi4AHc8yBuMLkK7dQE
MeyULIai5buKW2r6saneQSpZ/ycdGgA6pexLnfuiQ7xgkHp1zn4+SWIb0PTI62YkPQEQXblnoAjh
ynw1hyhadfO/RizMd8LQSu8bH+eoP4THUFIfV+cM3g8Prpk1QihFP85UgfGrbYjGfa9MdcP5ETyD
aRd5S8y/5FNxHZKfOdfZgYLltNyB8o+h1EwhZRHXGh6iL7UbrKgLMdlhhoGr36BCTnj4E1uAodSB
9BoccksstjRv3IgfK3n88ek3f5vBZrDdiF18HeUr+hSVbO2joVRNOA5yerG9UvxG0CQq+eX02z0x
04rpBzYG3PEVqwgcso+QUngfAeoCblUTWlxfnACmiDT8EJMEvJWsipwAt0I8pl4uA+HBg9yfcXsa
zCh0I9rhkQs9GUAg7DavQSXdzj7A+iysz7i+mGbnoJaWu1XihZblOb7QJR0Wl3iCI8iuedAAS0W2
PvyhpYpEIVJSLahjtw7kSWbTxhaKiJDOiQNmni6SIBCisc2wigCm4VDh6DDAateLJ7DeGzSPfd5B
oAGsVnnm1c9TlAxAaEelEWa6yIT3GrG6bVtf5DC259oveDeb4QnaHcGCWWNEqfAZZ+A2fOBWqgYP
jRZfvHAGDLvnUsCMYW08tRcLOF4nLE3XIexGW+j/T3IKmqL9XVzI7rrfHmRpLFDVroUYmtNaWywC
kD8qb52V2IERtEnD2lt8AekvcI7uw2kkXFoLgdmVUL/Kx65ityzQymQWJwQEzgtZaem2AaNyYgjQ
oOYOKICxpdTBeUgolbmh+E27+k7BqWCa9RZ21DOqlG4Tmuu9fXNotUdPqOQ3xpFg8+JSYQLj7k0i
MJVJka1ft/C9dl1JwCADyr+jUYFG6u5nlfk29SC3nBwptNoidRN5/nD549WWXyRWIN32SSzb6vga
NKbYmN5nu2htldjnZOpkP8VIF4HJKUfs2ordKUIVEPyv5HpgIx8MpOmaByii4K/tG+FO5zAJEF1C
+iCUVst0DhOX1vLmx/8owZuucgEaWpISpWagsRdx5mIrMw3QIY2AgMAwrlme49SAyfV84+sV0qZH
/NcvQGfJAb9WN+YrHtTpKHC0eLnxIzxjZr1Thu3MJpnjmi5jwGFtUpl8OQW/bUYL+Yl8xyHKATDg
4fyOeLAioA8kPKwtHH6kbXBwG5Itdj4dKQe8OirUJ5EFtED/4vITkosckm0EyF3blh95YcCsIGEz
LidCl+VtGrFASaipkBFJFrDGocDxxnPP+YRdu10f7pnX33X7QHB8sG5KqemGYeevGv49oKOguYrs
CPx6hnFCxBqdd/sMy2cPFqeOEwtSY6KSueIHzLdMbyKkj0bKB0cnudUjPIUkk7ARJW91MFBlt+w+
9hkSTdCkcP8kg2TsO1PluuUkP/H8DKt2MJWsAQSyRjiIkUFZct8wv7EeR+ZklgS/eEZ8wJiPXFBm
uFvrszy0Z7N/CIf0TdQrkYa63pLjiQQFUY8Dbwn1hnz4ay5v42LvTZ12aGVQsdDncR+YVgs4p5k5
lM7py6PTGIyCKIrJHjgRhXiBCsRgCw7UCZgXDDSuIAiKBwPn2PoguCkdeJp9n5wYANk5+JDuqusM
4Z7sAYvQgUy8acJhmSE5HHdNg7cM649J4t8XNK62xrVJrXwohAbSRWXigazv7iDtsmYqYB2OyJtd
pFeveECcCGVGQj6Q1vtwqOHyTftf+ltX60OtxqSwQ3AidNWZH95iX1JwED2gkoP5CSH4Zb4YhTds
KYhCZ8MCQqI+cKl7EtdFZoCRYvxOPq4u6RTshqegkU1hsm/dW6BfImNIBRcKS/TwpinnOjzyNyU+
EkONhSFiJFHrFxc5O+tYI+oTiYq43zlGs4U0Iq3s9qNBxKwA/QthFwP3+3OwhWKzD6sJ/GinjniK
Vh8jNSRCEF7X4XFUdKHQwlpVzKW48AKRHO6AUZX4CT8XNWuXYgOitARJdNfRKjfrQPRK2G40xC36
39YCFoAj1IBIzGs1TK2v6/+CUbGzDwf04e16H70zzU1TCy8S5DlVxiA51uJJE755IXGrRRb3K5B+
+QeqE1sfUSne0goQHoPAYeKLcLIHIwu1daFjk0ijdTzSqybPeSkaX+wOuLfqDqnVI6yN+hLHH5os
TRjPKo51zs0EsYHSwYLsqvhr/nJ05pA0+yhihmTcWBmsJDUYhNgb9HbWC0jTdKymLtEoqA7AMsHp
JiN1+y3LQWqq0XLJun/go1Iz5ewEcayq9yBHchmcZQ+QKMHkM6Dzc48El+jF77+uZikg95zcdtis
o3qE3QryVr+OVrGFNB/10wh65GtA/Rs+Y/JzFH6IrIBVfAwdgkB82rBNQjVzc9Z7uFVOYGakqgVQ
XQ4ZUBl8fPv0K+378B6UiGEcKmBcbH0VIydCxJsGxMFGXbWHuo1F/kseJqG0WqfsiztGBtGXDu/O
ncKuo5AsZxUKPWnycgPm5QcTS5x7Z4hnS1IXjbouQCIBLBVyMR9r2DlHBIRbE61qEpI5cTDs7lVK
FjjShPd2lWxL34xS0ssTZIVcZK14/XzTOo3KizutaiIU5x+GX5wDMV1eF+05UmqBowAHgZB3mNak
6MgGeceepP9UtTOTZp7p2mBrHazB5x68c4UiwKEriBnbtneabHvY0gZ1RCu6YbuPwIVpc/g0bTCO
uo/bGEl6x5Z+taUpU4mz9IzWAMEPg4+O0ewSMXfiKEcHskyNoLzcYMddt/755YzHpPn81e4jLKoM
4cNMPOPB3GU56VI4vchxBogT9IptTgLephK+2QoPQoJ6lC/qTsL2mDyEpwZiGwBCcouM7ibqzhWp
C3aD+ZwaSpkMCs/hjgqfAYvmU21aOQnIBm/dr6dnQn+Huv7ZejEjg/4GSnIIVJpUnbxLqys/ghAy
snPhfOJMpNEvYTZNOdwJGnBMQMkhiTxQHMEQx36Py9F9XO8TNCBHMOZgRVP6helbQA1T33kHUtiq
qfOwhQqgo4kznRsMbTiHHjqScG/EtkEtTiBXD0IHvJjH0Ehr3Qfz80cGcBjLgFpZhVK1jrb82jjT
Dq/CcurLMakj4svWgdP3HTNaHpAqVnx4eJw+4iUpK79aQf80Rv94hY7F4N8wR0NCZWIDkcjA28IG
etqnYoHrgIgZO3olpULRJlB5gdUgasbLLWICC+gLLnRJKhQhBAsQOvnY6vDaRrVuY2x0NE7L0ABH
2RSGzg+kVXTBHrZVHhSIfQRd4lzDnM2OzqNPT5+EnZ7CoDlS8l2FdwGCx5tTs7RrvVp8pOQiTRgk
jLy1FhrlPhPZGNYT+f/OkB51t/8E7EKG5cg4Ck50zFOOoieBd8CwjXntf0wm3ZlwQLW8x7gTT5Lz
iWPsrXMtIZU3ETpoMu2P8hHHkqaCDU6jK89R6kFiy5F3o7aM6PBETH4Yi956UnpxfNUgxK7E70dl
NhJzo8CMf5XqiUex5qyDwQi5EZUjvFaQQuenSGghB9Nc/KrdDrxMhFYRV6ijMFPrGvYGUMqiHuLQ
Gb5h2SKYBzn2wKQdNYBXNFeSq4F1ncO/5iNDnpXITsGXDErB/3jo6fM3STxsWWzrybr9wJbIuS7r
sCHR3NU92be//T9U3230IHgRBYm4c9In0VMjIfE0E8tMgsbRLoGIabc25LTOxWPNc140cVF+OpsB
Uy6Q6sGLXjbkTmc9kkSd//WJNH1KC+/crTmb4IK6GFbJwJsb7wpZYhc0aF75hQ0dZdgX+MCe0per
w+oNI6EU7jDfbiqauxXERGthHsCuoX2s0uWRPLvv3k79yjbgD9wXZXU3PBAbQbFfC2keUSpjT/sY
NOcT9SrU65NUW4mzEvI/hDW28o/tA4MODbTPqsoK6VBGwx7CBwIgu/c6uPuQsq8i5uExO3XK8KOI
LeYXXdEPjf4GA8RNcXrfo0JJJ6MMc0HDinozw8V9lZX8kzIlOXmgMUtZOWBEYTdYg04AQChefOwj
/Iryh59xDncXzj0qZW4kIq/OGZ4ndAUH4BScIvcu6NhCjUJHA5YRXQibyaGsGlV60NBkBc/oHANx
PybrvEESDcW64dFbgbUzvaTlcxdPZoyerHrNeSP1SEL0aMP4arTuqJBU7XvDqyEPypqvooPkNNYI
B6BibhdOHNqVh2swnWYaL6u5tqr9D8MDRKude4VIdbFvyCDkrSeTjihN9ArPwZ362LDKm+6zFtHM
r907peMPATpwJFcLsvts1bvHGeC61QQyqi++AIbZNCuO3+z/N9Kjhv/0yPSfw3WvkL6ZhGcSdKIu
7i6pBK+o5j2iBsOYHHUwB449KsXWHTDPd8xh152Gc6oAuXLOqac25AICaYG1OA/u9F3kgVmFTUi3
ju4Ns4mUbjeH9eWrplAP79LK1FoEwK3637VTzcDCtlQKhQ5ncrX3iaXBcbU53PbBphjcwZRB+EQp
52w7cuij1t+ZOtJIbXAM3SwJoXWGcykISse0tneZa9UxuNxzDOEqrPMQuqs+tuGrxdtUB7r+IktB
43Rc3br3O0gQwnslL5vSWRm/vxY9iP4t4v5vOc6bwyucfCL1Z0m1BKkB9epfPkZGRBVd66j/p3J5
bZ2ZW+nwKfC4/xNCp4+FpsmBoIKaB1VcKUGKKXyEa8yJsCbIfYbI06dJ9jG1qosGTPlKVLriuGNi
vHozlzzYPugh2GDLnXep8PMIRVkQnipXQ7sacR5sXafY2ZeXr76O7ZwyihSN+2M/xptWJZLbxsEf
zodDZkEQ2Nt0mfD4K7W7d3MI0opGz7hKeaYkkw/yNumaEltqZmn9q+SoT2H6o4l1JKCvNgiRwY9w
Sxw3qNuCoXY3/fPsPqSjNZZOpuA0iAgfjqSucPups10Nibyt9F9BCHWA9EY5Ioi/GkV41fF+7+QL
IFC3eN9lw/6mVcTH4KyBbgxVBaPnsHPnJFIvZ3j23mkeVqh88U37u7zMAupjc8ZBnUN4swSaFJa5
ux027AOrBtA/nJd97B6mWT1jBX87pt2mH+rarh+D5dHhyllf04VyVANRJN7VfkL4YVb6zCMsk74q
x/10sYceFf5q0RXVjEo6dfYMNJs29+8EWamEEcg0JhlFImlwt/EYutrrzhP1r71gDGZK0MdgZn7+
9UD6hYa9LeODhwDmr1Qd24wwRTfmYTOBd/Q1/AWt9EM/TpUI6xCNzdnMmYn64NOupqmH2mwM/iqZ
XLgA9hO2AQrZVtm+xxmV8iwmjyVtwS2IUz+XmTVkkzaDCFRLCmyPFSAkFTAYZZWhXOicpBMfChz6
HOQ4EthiqAKZ3rqGxQBGP+QZdRgMFVQno4MnstoTBteX4MjclYW+AiN0/UrM3JpVI5lygYRDSA0S
ymKagNg8oEqTudxgzVV5B+juiNxevQcnBFcxsXSt4niIz1CP6B0DumYsyR2PRgiP1ndK9Mh+KIQa
/XVf0NrbMGnckLu7t+jIrBvbs71L1k5p2JhapVkpOEVHVjNyIXyFd9kjDnuL9vGR5uApQf+Vf0P7
kRJKy7cZlPuMgdDbhTJU4hAVA6YRiBQJO0CB5I0efYv/AUMx/eUGyzq1RohoHXRXppb6U4gsIx7g
omviDhEIRgCEcdpNnw39Q1Re3SG1yhF4CmpWOwSoYjoZS2b8gS0m6N1q/LwiifXGn+0mKYJ5AwGu
khQyrD+0McCIyt59Z/50VFqGJzmVCyIAgG7o6Zi4iyAN2a7wioN/hO/56LBm+OhLfgCBAGXAMV/D
e7TXdB8h+iD1Xo3kQ/z+IpnkXQMJSImvDGqHcv8dHunmEDXTErGq2Hu2pB/Hh7Fp09FjwiU9gjio
kn4fghGMgmRqg9ICePcCclmK8g/WvT9ggY3FIa52gUr03zAuHw2qBXcT9Ij6TD0MF2EvzF2YOzqF
iAVwnwACX+gjfZGsc65mh+Yz4l+I2hiWm3Yfjk9HGIP6CBSB5c0i7wDXAzzBaGSPTLYwBCuO6LUG
uuVfdhwsLcOtgfM0UPc2ySI2sCKj6Y+MyAI88WHfICXPudjO+R8Ycb6SMqNkmgXtqLunBjC/0wgS
yFNg/EWeB3QkyCgTFXWIRvYEStWYNxdVvxAGBXaZxEubvS18wBp/D/iGW6BihU6BVez8k4wUlZ/Z
MHe1ts/vFk6wBweCce7wN0Q+EO1aCfA63U0LWf8VgcNMfvl//Hb+XcTdB+JQsgRTmjujpn6N/iDo
hNiU8NRSBZqobJPR7/3a/F8UEYPuSjuTts8MMLe8KlIr8uTaxR9SJqBuTxxRk5jb+rVEaJiQpYnX
feD9IGDREf/HYoOX9OPDco8oQEAi1ViWpoC4og6lczb7/RAhLmz4EYg+pYVqAm5/jPicQER6viDb
5S7CYxwVRwR1aBOTxwBO2PPfpgJ3aHN8EggEFj4SOIwktEA7Z1/IzQxQxI8j/lo3uSIIMhcTyuYL
srTGf0oO5JgPuBakTRpYEahTwFgzz2XNlO/ubg7qkmBELoCxC42tqBKiDhpdBr9PTenHkwNg1HSU
Ze2zQ1pu6a0ismMnOvvw1R7prRX7z0C8n39cDJAaoaEzNUWh/3D4ZmAjJzelH2unbpVoV+2yE+j9
RRke6qnwGA4zWnt+qhfRoOKF1N5BM2jCg1TcpFDg9xl8DX1VxCTDKtD2ht+G3GXdfK/eFPTczoq5
4aRex18i4yHZtXeTU9Lg7zeYxsxON5hgAnI1INaJXkniHHDPUO8Tq6eB73DNX0hkp5qSO3H8OgNG
2lsvGtXEb7iR4GysRi8YcP0+OamOVdefiAFOV5h+chMgo2l/nqnycFH0xTJftyZvGA2TKdzZ4t+l
c+7mgZOlbqPDwWva0j7hXRFhRTGG853QKj/BJEF4hR+Iyt37zwzvtB52SyglBsSU3Jfg4dUWPFI3
ScDszjDsEoaV+VXwnT9F4NJWDMtVZTEdrRtNrQ9LfnL3WdMjGsXIkrHkJ5MIjn6EZzuH0Ntrpvoz
c8DV4EfA5dZmyIkobxpeOCXURlwHpByaOuk9ILKtLSHnkxfjFe+QB0TLwM+2PciuDl13k8W568T3
rjpm0Ln9pliFk+zkggI60JZ8+CIXAY1qpz3pAkh64NZADPtX19eaFFiMPzDXwYQZQyTtNzM9v855
UES0xevJuot4gSGVyt51lSlLTbTjYxUECYA4pQawLeK6nOJlDvWzr42Rp6qiavMrg1BgnEVgD8Hf
aoblAoJVS1PPO2xZbAags+sQ/wESzFiyMunoZ4UO92HdIqLgH8gtXy459hA66qASay4hYtEi6BRS
km6OF27Xa3nvXSYFFuMmEZy4hxvX8KBWbIIZihNIYZQoG5u0HIFbub9fkOzp32AfMuJURgd3Rx+E
OArnrEiQfub2PSc1OVvl6ArCwd7mjIgILaUZLMUjFe3GNITjktEoWDTg+v/jA+3ptaoQr2K78UNW
FMTUDUBanTuPMjhBBD22or3xqLeP40e6CTJgQJYykwtUC9uRaJ93TLUXpBHU6RiAfMO7f2NAwzwD
vJHDoaGuThuHK4fzSaXLj8MoPhfVIKTTEGMp/9V59jgaIWrfiuz0/VjuBodUYY4BDFbGBBY9eewj
+b1ZbkMsoLMTH9Wg27iiyYi2RVhQH3c2EQSt428t0pEoKtNJGZAfL2auUcR/hphM6lV1bIu4qFzD
C1mFr4s2VpyUqW6Uut/PCqOX2zIHfpAEC/TxeiwqZ99KFvABHzZzhrlKK7Yju54rhEfJR9ViyRnu
YYdxhuQenN1ZiSfJjMzb+6IgunRrtpsva2l6DMilcMuwr3Qid+6ROTJdmUWJqrwPLJKONbROn13E
eyiYMV5De7zch/ubkyLT2feg/0DQgIUG0WgGWrtxSgy4jRWXmi1lXGsUiJNGX0ahk1Iyn6d81tRk
Zrs82nY2mfL6juSC/2p9wzsjEEXD5WP2aq0qGLVsRrsQnPWHEpWPUx8xU0/+Ai6NLCONQoo3HHbx
0b6FYxp8CIJRNTANj6ACuKy7HeRUC5j32ZWoebQMnKb8KhM8JbeQvCyEulol7BWfg/G31agh7/Tw
7T9A7xPaTp+mSRp0HhZac0rw9hzpv7p19qgfSUmpP6Wkdzq2uuJaiRAZGBCz7C6d2Kknkiv3scPL
3u258jhn9rF1Np6Db/iCUGMbNyZocsYPEMsNyJ/E3AlqwHoZUYO+C3nO2pagjTRsENFR59wvc+Cf
7FLXABHSnmPDkeKpk5yntdEJDWtPLIfyvzTErPZFf613yeLMIyXhlIeazRjmcUpWtM7k77Ri7NXc
+cp/n660fDmKTjYTdaQK5UFgJe3e1gN2Bp6LVu1b9010WXv9jYOIo2YxNGyxsz/Rzpudswlj8rCI
GDlsHfhYAJg5eow37AaL80KyH1CkIX34BOvDdTKodLc2bexHvOud+9s+p9ybUTiGhn2KjrNhFtKd
7UA5JJWAeN7sxCjWkXh92Ggx+SdndpplkUc7A5RyscClRCIUSR+t92Q0bSv3WSSogNchyZtHxvKV
RzBUQXCGucnAwAhGLuQTzIGFl36ddZc7ym77x1iIJrMNP2Iapk9rBtOLSp2U92cwUjMtcXpPrYYa
N3D7OcPhavyPpfNaUlxdlvATEYE3t/IGIRDCtG6IFg0I7+3Try+ZFR1nn1k9DKDflMnKysKu4YrF
b9ftgRBA8xMNM5A74xyyJdWGfMrKlt1pxKWCldn21wtstOm6V2feIghrWn0SCOW0jMTAURFfkXCu
DABKeJ7Eacen4Ta049hZuS3xVImy6IGEwiaxe4hctW9RSWMv4sh6D75lP4hwBEqEPegNTza/lPWV
N4l/jc/Mpp1hnSNDl1iFkEGO98ooAZzBVIHPPzBZgivPoJ3dnOYIt7QdT8mXiYUsH81jFahSUj0m
Cm2+5vcOD6PCKS/RSEN0uEvb7mxAIDAXVU+lRb5xRhohCgdcQE+eTBY5r5st3hT8niN65fm3DYWW
etBqQKZD1TSlYrHy8hZjG75cKOYjKP8oxRdceD2YDYA074xToiJHsl8ODleaGJ+A3FwhmJhwoqQE
5g/G4Yp+sdd0CufWdyfc9cXCzyFks0VP7kB5MI0yP04Ac2CB+KVRv2+4Seyz6jQLqWmNvrFfnDe1
Y3ie07hq8zW2qLloyRpEX8e12d4Tdtyvzo22uO9K/qopU8XR/W9Nk6r+MerepkWR4nsMBVLDcTUr
CjTK7my0gWBHysTtsJi+Q+hDV2W3FIEPqryK8DNVkZk5uDLeEAfyiapRPTraq2XHGx+6JPqiPh+o
Phf+jDFqb+ruqmeUaBGnNZl29NoPhWPKx9iNzhD1c7eATGQ1KPB3qUc/qE1RkKnidWpDvRVws3iu
yC11aMy2IsI3ACk7in1YyL32xoClp/SdWufK5pDmKC1MLkNOh9NcrpMKHeHIQHjlLjmyxMGLoIR2
7B1jz1wGdCHayW5BOCr0/m/LoNut2TV613SG+lyAyCUZGprRMapjSH7cssI4pzW0ULY/mtTwDBEl
vpijn7fTC5reM26Y/BOXMZ8rE4mRsvPQbGz7gse5Qgd2NGK2h7pfDWUWUr6/MSmKkjVhJPbgGt7z
GmtHBcIYoTB7QXBKUlaqJ/4WzKXwCPc6/trZOhr4vWsYSDbAL3FmvCNTkaXliTQilvVn72v4tiSM
QMcarv0z+tWzMx+w/7wZ3vAeH502CqC8Kxo0xvJBTWX4Yp6txVy2YaePzjtjJ4ZDyWdeGoxMYKTp
DyQlAvUg4FeLZ0mKLR7tfzSSm8NLoI9FkoY3uwzsttFvRTBhKnaTl/DjlX5miaR9x08Ty0WE88bO
djhRup+ia7xBqZgsKlFcuD9UvOwzhXGhZWqAuQ+AF5wHsaxaIql0kPtFGW3j9CK8KAwQfGRX04I4
QBWWUZbo1ZyYRU68Yt3M08Vk6vqCePmnCBgx50o9uYSW1zAAk+j+oGJy9Nfpi6qF9ZYwlcXiv411
fEOd5YaTQnwQVbEdEnxKHQUKiIh2RaiBcueFwqxTTUDCqOTtkFB+Y6O7hTuAsWaTUmmGsdV0flmU
t/MCRLygXl4d3hnppbL40a/vnJ/eb3CAWvGxV0zXLTxEttK2c+3vuTcIfQGjC0FB5AddXaMPQj4n
iyqn1S5CNHxRnvdMlWBDLkBx1cIdUuf9bYdN5/v3zLhGiFuzMNgppLiGv7/BiGnW7LYEap6Tkr8e
LgcM8ByTMJKUfIkTDVKQ8Alx9mmCA9Xo8z9RMEXwAFECJAyYgUeJToOLL4xOC0Td4Ug5PaYvWszb
LDtPUjVAXCFjDHr/CYLfKvNNRIi6UZXjdDOLpoRkTHvFWmscDHVbmuWJc/m1eNxl74DSKnqeTfcE
bujwoEQOBwMxNpVucaCoObA0pPDCasjppVz45mYwW0gzPNvOZ3xPkdO8KktBs3UWcik7LrDTkLfn
AwYIPoiLSTJRZfxC3W1n16DmI+Ds70k0w7MTXK+8mVR1alxk9hDI7pLs+3UHIU3nRrSxC6qMPT5o
FDpKDs1wa1XqDNUy147OYeOHTPftVvx3cqfEMELsg6ov03cmJyRKl+Ox8k1a2gmgOb2WycBKCyhO
CbG3LFisMpefjbUpauqmUtwccuUODHVFew11RRNQibIELipu0/CbbdiMyoIiWttgMiQzY04mBd3C
hpaksu09ZNqxJLekmIv0KMOga7bMRxVw2XqMP+MLSz9irnXh1ZCDajIznSMYoL0KMs5JZoyNhyU1
Ie8yJnYz4FG8sjZt6OlArZ0bs9MvlEzLfNsz6/SL6cIpWRi173njy4KHlfydi94TJxS1i6e3fNNj
RFgWobzOw37H8BzcIXPXPb79O+TZUZHj1DBZFAUO9OCRp92ZATbPDgokTGGWIq09CJkYyKONCSrB
dSnJtu2wnOA/WPaQOrX17ZxgBhtnmcZPCXAg2uexXScTvkF2xZrf+5XoPiy3kamDADEcVZjp/qK5
hd1FfqnBdHh7T6PBkZcypjWA1BhgIZSVu+jQVSdotctuBxdZSsng/e0nbSzBs+a1+sVo1jvnx6vZ
QHKU2ve1or9BXx9LvJ+/0cxi0xGUerhMnH8zdfdAaf7mNuH6mAVqVSjYdze4E9v+NRnbfTFBEiFS
URiHFf4FKlXCh0bMRVAIzSkxGn/lHvodf/fJqm0gPB0Ew/uEG+d4XBK0TCMGdSKohtlC4ONuMjaR
Mp5DahAu8QE3cwURazQ8OxfzHAdtJ0A8OtjjQF4RylsrMSBtzaiWHuoCCxTuEcFlW9t8BTKKp+aY
cMnPiD+hqi/HhQo1l8Y7bPFmfMlFEbT6Is+8GhjYvxXfbo1EXx19RR9mIOcdklzjhwj+sOCM4wbh
2+F4wVTZa2RRfNRhIMqBoHJAPep+NrpJM5YEub3CLRgaia5MNep0j0hOlRwp2ai/reiKQAwddDxG
f/WODUFSH6jcJCABRoH494XPu4yvNQlz6dKwxpAF52PVPVbMSrcaVTCTevSkO+7sDf4RI8QL4OlY
5Oek5de4/+NSuJ5YZ2aNo01lDKrAwtvlQzVx7A4Hx4R7rRmaBAOfKUXzcnBZw19uDwDb94aTZQTK
Nr3ngDl0wD9oA2ihjqSkQcoyMPowiMrXiGAER+8hYhN3AUoMmgI+JLFJOYhZwDdKPJbE9W7i+jOn
1J+i1G9fly+nPiD35+uMKz4XafX7RquASN15L6MxJYBeCHQiQmE92KHQ1oP8zfSyCCCR8bkxsqdS
p22bn5/aiQ3Raccw6CSX+kv1uC0HA1H+zpD/IN/00T3sAffhZb2luBYcHvgxkAvHZ67KKg/LAwu+
ycZEbpP2xXrQRK1pOr45UHw6aLAOEP2hT50hOi63ngCXnCKmPbgvjtnFNijx0jQBpwjUWmqsmAN2
yCZChcQXKCRlPq8d1mISMuaYT2GnGnTtxU2S2ygai3pCehMR6UeMrPZCVCCmJA8AXKCRBkrVBnkI
9WeVzGOHzNhyqEury4ichLgZoQVOhr/razYfybfJkItTl1oKiqJYiZ+/5Zh/FEWpMfcTh3VG2mFc
XfJadhRG8DvAutIngzETbwbakIWfAu9nQKmTE/Wrf1hNZFN9NicGgSR+WswYQrE7np4odBDcg447
6jwG30FuBAkLiIIW3wdtRtjPNE0DykGgNogtbJ6c96X4sjYTlwxRfrtu2Bjc7rwgdQSD2ThxrZup
kXDm0ulN9wQ9iogYUIcZtAyO85Pp6NHY41uDnw8IalmzfuLQcXhb8yU2PqIuCLvwyllmOcBR7ipR
x/N4DCFIgLzYsJLEAp0W6mnB8lYyiF5RKEyLEyzQbsr6VL7LSjryDsTpFY36hJ6ONurNiQkHpR82
8Wy3AX/rX44aK8KzOg5pFEcnYnm9cUTXi5siz2xNOWFbI0vmBjoJ1h+b78QG352PeY7pwVao+vCz
67jCG9BBOx7XfBUQNqiWvU3uzkvDjxyHiiAIUeJYERf1NQehJAd23YPBzAM+HFlhaXZJGsF3iQdv
hhFDGhWHjLSth5CXTWHAoEBo0/nFhqjXc+1V7djfgh/XbSlcqS1UfWtCy9oq2N3tiA4tJyOKgBwU
+rAfcuVId5LqC7Exp5yD36GkwMmX1SBIXuHCwsKfwpnlGzj4x7NnRWGUH+Gm0jVGRgVK2UUvwP14
xoSTDxe/AkuD0bg+dXTYI/T4J/3EV1sqBZLCSuOalR7QDaBgCie9o+eM266Y39TigNitM6xDF8OT
qhJcOPogyODgia7Rs3/nZHDB2vYpbSJtTlRpAcKqrV2MipcHJgFrMVc9Q828UFBix6G1mdIELey2
I6SkhD5sBBS8cwxAOcPla0BhH6lzy2ci3HBIlXNDX13TTPl/Dyoa1J0Qp+YOpAZK8d2ksLglkXIU
EmQNyH3khcOYisXaJO6+BX6H5raYVivGDoHpH6zLkBpE5F8XtLi6vDEl+zTLfcGlwkkLKBJOCvTA
R/CQrGICdYUn5cfhYbKIeNYaQJBfB0nS7ZH7G2bdY1TSxKBW4Ag/XSQMmMxe3rdADrgMvpPhm0L8
vRU6ubNIPuiUEzmY9s6wPdtgOdi0ZCIlefcwaVurUce+bqwmUyLtB3TQtlUH3inRX/Tw1iP6Dl02
ZIaBw4KxWqlD4RD8W0JCnTCFecGlx9DKTiYTgi6jQhMgjWaIK6nZLEXywKFEhTlhP8GaXv7u55io
8sr0nmYP7MNxAIjoj4/3PTJ4sCGL6JVmmY/noKLFuAICRoLZ7xitgfDJOK7laj5QkV9jWhOm1CF/
ZLgiTn+sXJom0aW7SqqBUG8yyCBsMaYkHCivk0+FcbBDghDwbFzpMy2wAJBTNvpNpVdDwASAdpkE
vOLdFFHc96k6+a7dMwzoeS8gRq6rFRKDLCmCOVnJSCWyAXzjdk2Go+5tcEEILlx6G25A4qc51VkM
390cv+YiIYYRIOFjEtUH3HtqUpBmORkAP/Sj4O95Nb+v275vd4E1WBhVPiE3YLetMecabo3Nfoog
jgoHtUSYPk3DdTkKK7wG5Y90NUD8acitBJ3hHdEsskJv6FHeeXE94Nnjga1BqL8Ix5y8Rcem4AUH
hcIlB5lXF6rwy4mRcGMOKd6pC1sm4BOuMfRrSmv36DCkMTVUHO99vWNE2cXtMlwMq0EvOBc+5Eaj
bSKChHwkx2kNVrulIxHzdAfBBI/GEXPWc+5vzj6KGi/6e662xa0NJQGbZhj2L+IVuxgI0ccIpHCz
2Sh6VGtQlFX+WACN+Xnu0Ffn5D5Hd3HxsLPZlboVZHlr+jfA9vNEFgoMWxsQkiJAH18LgOfk+FBW
gtWn88BqGULCVJnDRB0BudjaLhEEXA++S4ePw66KY3PjlHoc1QyvndSNvk9JxE265B8m6Uji80Sh
T6ekOluga1qoTBi8Bxwsj8tTd0HS1sZiDiDEEXNYilYc8VwqGbOsEURn4ly6lzEHGLWIKpb2cUDg
oUVS8y1FkBkn78dgBVw0Xg0fRJLyOpUig9eyC7hoBGFeHioXGwuVMAMDqq/RRUy4hrLZk67ogueh
W4OiPRgLhZZkYXSNLlQX6hQ+fWwiQMIRbGOUJzp67EQKNaSffDxqWzC66A8H359D2scCo5sCslw3
OdSgTAbr4ACfpleXzVXpKxWjANuBv1mGFotIkhsjUUF/8JzGVkaKc2obxtQhJOHMI2xSmNHL4lzf
QnRnKXhx6NBO55oQATYRQ7QyGhgA6onT2N4m9gHHZHBxYlaxnAAQiiwifR/cokj9GHknuwl7H0dO
xoLBDGKVOC9J32d3dkNsADH2AIQZvmwAr4eoiMnCeJghuiFQznYhjDm65Hg62pyQpRyGpCvhtidI
2eiCGbqgM35Go9NUCDzFb7WOGGyaE3FGhYVn0lnBHzmEqSuset/FIeAXFROHUz2JAP6YcI2X1amy
E8ES5UZO3z84ib9I+t2u4agiUPIsgHZE7Meo5EQpW2+hAkqjOBcncW1jhHnGuzpA9HwhNbqBewcr
I4ak4dCyUDjy2rFPxchdR/yrLk6JY2/3QZXMyQ+/efBWTEmFEsdFSMDa4fEk1O750zY4DLf0PXLg
uZlIu6nyr/AFn9ng7EQhAxWAgVGyRB1Xl8YzRxrnA1kl+gsd3CPTo3X6OPv8baAUdkhmbzNRZ4DZ
3viZk7O7aHBQUxdMbRGghSIzYaJ5GCoUa4wIBSNFdA+9amXnfB+sBOaDY0TkqVsBNzdFBoWpLdxc
hzVTpCCrl7MVC58d4MhS8aD5RnHCNVL8nmMNUndhT/gLhHDYJIAd8+Ii02uBC5JgBqatm23/mFCw
WLZfuwubk653vD7LxO8wDVGEceFLiLvB+VDrXX9BCYm4x4Kly4cxVfsC8dfbTPMyXUgq3sphcTCx
qj61E4hvI0qiI+ysZDTUEe7av9ocTBRR4gt3C3EwC1lsNASjlMALLgXWy00eE6LFUZ6BwONjMh9T
xYlKuRN4YASliD85L7bJHCOcHTbLz2E2cLg4TBxKVva7Qxhgny+jV1LsxCxygNcDzgSx8YzA7TWR
pccx0VQjqrFK5riUK8aL5ClmrTl9X1GlYIFxX5sLpiBdTBsyKIui9Gkv6m4Jp2QmJRMq0MJI4Pih
KILaCN7vjkQDl3+0jxKtwNXdD9Jz8HTjKkUNNYgjIaCbU+EnQ/KKSxchoo2bMmHNcQQxOODJLAR8
IM7FGSOQ+QuIqBWzfyWKdbkXyC1gkX2D838yJj4+I2JiJlQZxAd9VmTIm8TsJW6D68kaEafgCRzs
vM6aSAXkD3LeUoaSwTUSB6w6JjZG8TOKSSCIsTkcbcWkULjYKUyJgEfeDyINFghPjRKQYgwOqmYG
sREWnoMZfylL53LqCfU4TASIFN8vPoIpeQ0BLZ6MA4AN5dG5D8ib8QFK+XOVYIlPdCdQvahxJjW1
MhwP0AIGMccJEUDwvxjiKcGdY0Dx+XpRjoyYAU+uHKUmtxwoIsDJFFArkX16Ec3hSCEtoxPVYnkV
c9RYGAVlOImUQj+Rc+JjtWDLrD34q5RqozHlQkJBJYYMLqT/lKBhykgGrAQLrtwgdqaOv6EtHS3P
lfKlCNzuGv6VWG7Ck2A3VLwCAriEmWBhNckguDVcA6dEI2wK0aawKDnagZ20lWLZ5tALDGaFQ+VM
rg7vu3bVKw0dwX2LSEzlvM2GHbyE79rpqdTJGuI7Z13il3TW9xuTXJQm/NnKyG6piLlwH4o/+iRI
qZF8od1AhNx6wOHTeROHiZiXLFRtiQ2+IBsqyHbJk+KGSC3vo5zDZFlLAV1UR8BAxlGV0ntoESeU
mJ2GlSZ5GGJ/+g9E2PUkJsWLAC/u8mjQIfnViYi/anHf+daJRL8SskYIqPO2xVkuOwa9zWeLtrWF
2+2/eBMSmS6CLMyAdcs4GSygSA/4DKxWs9vHpHDByYxcTtni5s0X84lbyhCupVZchn6K2xI5FuY+
5UE6D168mDCAORCUJ3CZdDJA9yGDFAEX2b+ghmU9ObU2MtjYAdg0/TwndUKLLY+jdsAza2VbIecz
yqR/phIuzdqfbtby8jOH7o140Y0GGIkEktVm598ahy9Do0CDNrgwyK2SfktxlbMaaCZ9aS7N2zek
lT2+1/rDC3LcoxUMI/gw24QWjhr/HgkLS23AF+Q4+exNGqECMnOhaquuS37Fds1MwACqc64OoDVY
QtAcROeePotAAktwMU0LgeFB2bDIn5FwgFEtzmXKzZ0SVYD50BjcX/5R7MNbEylFU24gkd0Q8zTA
dpMliJCkftRDX4oQTdrwchAEgj+xBaxcciwx2qZnk3gdpQ6yI308DrCumjGnG6WYOM8I3BV5CvSj
NSqCutbhiWlCs0hCCPWQk0kSYmfqeMzSvPsMSYeuywhBwh2MAFYlUr4TgaF65DvcK7wsX5sjOwVw
ykRQEHKE8BvnDfGuhEOgRBZuQjzFbVDchhZIjngzEiycSyOjixIPIeQWUZKWg6flclVQ20WCDDNA
1XlIyZcaMP/BJDyCWIsHqLoRbyb6GSI4zNHho2s8t4+6q8Pu8L1IC8hVwyTOY0QOKRsi40GC6ll7
2s4O7AgGZa+eJ2ErMqLpPmBkFUnrOZKxdfI8jX1oexnxJlHzKiOrNBEGetrgRxFx00BjuowBJlgx
B2FbLMsz8KAZZwBfGTZB2fGrMG7kPFu7k4sSKhZbqQc/zvOTBZeMu5aQ8CeV3I9YXEeyfLwhIQym
jv+W+0OWTD4I3zt9DzDDX7ohFgZ7m+fb/5sDOEtwBd0Wm06RjjMpRmYzEHNOCQc7H8VJ8YVyiJ4d
wEyRTBy82nEERMTvSN251oR5dwtEAdiR0wQnhX2YwjOEnk9yT2M41u81gXqFJJdawUB7q8G5ZTVi
9FPWtLGBDosd0EaYmUFOpIdqTiwZuUh/iyNEP7G6IKQMPx5dR2cS+Bf6TUrvcnBRCrv7bBNj22wR
2dAk+KZmUnRRe9KXho97+Z4pIIB0D2dUXWkQ8D+mO2Pb8fg9+rnxlVwEdes0/XmbQwx2C7WHtpdH
+ELpSRBDI2TjI7JwmDUVchV0oxbdCWGMTY+OBirdI4kJarjSY8JMVQhODBRFN9B2aojO4Ei2Zq3N
bKaEII/6z4g8r9+fA/tK81IKWuSvym+mBO4M50bpaAFVq1/ikdXnRFsVZrOwkK8i1Kn0sJzQtiZ8
juDU7eAE6G83m8YMoe72wZ6dzfZSYrvv8XO8blu0dt/pb5jB4eq9lzWQ4QK9/g9NGtveAzjg9+DX
pi9ofW+jDkdiXiDE0zt1O3GRnselYYdBXpp+gPDuy6nAg5Gq9htOl4SrmLjco50RhcKURqGm9WDa
KRMy/brxAQ6rDcRz4wFo7RZfb+vW+zePphp/N7OQ17vlV2YFGGv29mSXi7/Ng86h0u9zvvl9Ex9S
KyV5EJzz/kI6KmJSO7Op2ETiUqwgFmoSHmUB6rAjinw/XaNGz3fD3jFYsu3VwTHp2bZEZ9inmjMC
XU5kCjUOtOkkuFutwYUg8l87ztWaEF7zowGYDymvEGwfEBKkk3zlMjHcxOeD7GCVxKJkAzs2bl8m
TCE5YCN8tm8kSq8dpKcRzU/uHolUADxpQLKfnFSdawICAEFkt9pwkJDAhXTMX31lcCXCLTEtvDCm
SX+iZu2u+Rz9PMI9HXZc0Nsk+Rpc6om0XH+VuwWYYh8F8dDmE3z8I02bZ2R9EDmxuQvBIz/C2bOJ
g88R0K56XiQ/A9VFf1zbtYkqDzNymqRJzKIrKLKkMo9ETFxcesoFAI/FLUsIDIjpy6jka0qnkZfh
PuJw6kEkpgDXpH1a5YTl8PdkUH5UUiaRDNVvxA3ajoVXczxf6M5XcEaEt/CCK5OdpmYNTsyYPP51
K8vZ/NArT1VGaAzuzp3mwckP3BQmLI6Cpbf8K1yK0htKlG9jSRnII7HycFsUvGT6vwllyO2Fa9Eb
eCaeZP7VMAHi7Nqj0e+vKswqKS/rN81RiqEIeIqmpKFBCYcJWysUNaAS5gfq0Sdz7Vzcm3uwd/YN
Lg+VZMqnF6bpiIewZrZfsZj1rrkGYtb3tGfcNaJDskMrhWll4EqxP2aAiEvVq+4TZjxSn2IqoccM
Bp7EXdOhtKEBRLVMdUt3YEh0KM9IF0TjC9Up/PopXLGN0A6RiEZYdNHbmJch0q7c4h4Qmpw+zv5g
F00MQr+SNrwzICQWlVwIRPafLC9NT0ShqjWVaZEl02IHZBCpFWD5JI6MYDeN7dUAfEEIDcVRQozx
m5rKi46PGxsHOpIRYOn3D4dl/hu3mE/EiAx4Vk84JZq3pjLBionZW64Q9eJioBE6ZeqvTCKn+Lpy
dryIIjE11451zgu6uzeRFkz/TYXluwTOweXvV7z5zGbZDFaPjJ9zJuoQcxiY18Ea8i9+7tATNjBt
NIN1SXFa5JaV1eY4Su1fPzIa/EtBRupTY4CQq3EFD+qXQuig15FFP2ibQR8HkXE1qDPZBBWyh1P4
TfRgbtRLQW+qbmN444VnRpI0qHoqClMvCBOI40YMofT6NZdNxjHc6VXWv6PI5L8c9fI3EAlCytGU
qBcd0P8T9WGhdMe8gK8m/iz9RnjVmtRqsoyoqsEPH6NjsKM9XhUufbcHXDc1i4uBJ8QIQivXimIm
3gXXD80bZUxdhhOd/3Tas4H8H++sqSV/Hgu5pF1f5R1pQVDQInwAsqTupKw/8i3Ts8bcXlzBWITw
titVQ5WDAY9QIPDYjX8HWwugjyCXMy1lKgj0cbSk9c7lBs5LZXRixYCKc+TvaXyDxrhIQIVqKJaI
ySkgSE+inxZRWf17k1depsy4E2pu28vnLVTWoSPGRRy3ST3kbEoJVOuklXKYoQJnlpXrII5JDAS/
38ph3vPJikCRUcF6S7gQ3j7R4e4H2IlRB6qnwKO/AqpcYROjgVogCVqj0jgdW97LVUpdsQatpjmU
zEMVkaet/UKOmzS2YqglmEgFPUs6lb3IYWoiYmWxWAAtvpaIx0hMmQAbSOFRSx+ThwY0682wZy3K
F94Oy3Fhd2cmUj+U89jSsVVVMxe0KkTaWRiixw6rL80O8tWWQ1/A030REdM8nYA+Epu+jBqv/kEi
iai7RklU40VV8svvo/cII18nnuZCf2tIxEYeselMNG3m/egkKVAn7g+XsGZUUGFyHIdbgjrfJyAV
JNRhA0nACXXBKDEYvIfmwhJNFjNDtWpFeqQp4fIWnaJrvB96CqMo8pLfkPmr1YFFItaXqAkVr8gL
AS7O+EZ1P8g03d3agf8hqy//1hFMg8kPvIZgLGxqylqSl2rT2kBAeAzu0YOcELCOErJLL777+LZ7
Ub6nVEQ2gsoWw4tpG7Ky/Enc71F/ncbp2u5MXrCOeQIpWfmgThmHRSetgiutGDXBLupNZK6Af3Mo
eKtyBDar24J8CDtRcSxwPegEV1K+N2VWovY+GZporDCCQTeD6Ek2VgCHEc4bz66ZIJo9yNmeM6kV
lSFoIDogPVK7ZLEwYEb/sQfE9toq0s+LA+RUEv87dHQlrHDJtCAavYjCaWXJMmj+wE8A0OQb/EPN
KaFN849iPStFc0W6TjTV6EuYaJshDCnIeuDoZZNwAYxY6QmFJ67s0gvYKSBw5VnfX4I8gIRR/qFQ
GPnkp+qTjpSB888eXRJpRt2HgCgU26swhh0y1KykhEHEtC2k41W4SZUJfKwaVSEuuUJ+FJrtzpSI
dfezJQcAeM1ZWMLc9Mr8hL1iWqUWZdXwO0Z+cnLVAiPwVA4eRRjyfnmsc4+BBAm9WiWy32z9qytD
Jv5k4lab28s1WXIa2S4NXCAhR91Y7yN+sXq5LtYaWRwMqNOMCr8enTUHGbuKjBeKD4OSRz/0bloQ
IkMRwKX/AtLABQjHn2GNVzKAlvO/6z5pzMEpqPWzQF8Ty03GK4oIf5pX4d8y8WG9bBirMSPQ5ryn
puS8ia35E8L+Tgt5XoSeuXtPJPcukHWOtsjOKH0FZ/kDBBGpLnH3GwwxQ+iGJAtXrYOJhjz7AOR8
pN+HyismTe37qfqZkYsKvtzmCv3K+0H1zCnP1Wx0h6nPvLN9skI7RKHX3t57m/m792Cj8pT05Upi
oQbCF/O+WNP316x3pllz/GAExIuhAEzs7T3hzDOz5tjGXAh/phGJKBTtXcj7Gh+EICoyM0W/2maZ
apoiCrgSZG00r9R8i6wix1WtoEw5sd5L8k167Z4A0rmqk8S8TahY1jEigiXsXszXdOwpzC6sUk86
0TuQx/OoczNIFDENxBh2KnuofnSGpKgW1cur4xdfuYIOyJm2R5ZNOqQV/pbz1hVYdOvLqVBxip2M
zoQ2LckM2Et0wCBOmKvwQVVO2l8iU3CInUuDmOkAkXj/lVzhVwwH/aRVdY5tGHXstJcNuFFphdAI
kKVX/G0TTZlBiSR9jwGs+hWHMSoainJJazjnZtB8G4RsZfO9XCWkZpcCB6HZeHhzjVlShAYyBcKE
VibxsnrjsaIyWukqIFcASU8kg39F4Iv2Ov9NintLtQICHxjtgFp8y1MHO5wMUGemudJUmaH7wkQJ
5kpQIcs7ihWoZMD7Yg8/Vnm8Yh2FvXPEzAYmPqdK31x8X4CvXXuHP33/i9+RmOem3wx4bHqrp8xO
gfCD2cNhNNEdFKskA0v0jZgFkZja1uMw9vJaF/A3R6SIEnf8TGqoYT+TZyLR0TzHtGjNATbAnIRP
YenizuQdrVoc2GOgeQSFLGa1T/12AU7x1WkOFfnw0whRAQjqi2fScTYbvrvAfzWEnYM3TvzDgVCL
pqIlpHutR3cNIY1n0ci+fG/fB5Sm0O2mok1coBIsLYKdCUDkHVdUpqXs2wFqK4HbmmiqkOHd4Nry
lcBTFHwdB/JRpck6jG9Dtf+1HHX+SdPgyHloYAlRKvc+6Q3oWvZWczO2ih7AE5SQbeCDYBgb3Rqn
lsG0f3Kd6ppuB5v+9RfqB+v9YFrv9KuAB3xP7q8uXYVcrF7W0nlXGCBoxscsJKvRKpI0SwkdD2Wk
F+mS+GXo7vTUCUyZz23Y1q2gZxs/T6cVuRe8sTFf+dBbyJ8Ake3SaLOck2lPVkDhHZJbZbMd4Dds
D/At06it19lGY+G+2Fml/NHm4QC7qvhtwT0PxvDq9OoYNpfVZYdH04gCqeBt/tbJmk5HBz0yLh91
mbTmPSEO7ErMvl6RwnQo8gCIuMfoUTaQgfEXsx+hKe3+JS/ZMFF+xE+50X/sVf3D27qerbr1GdSy
k73F2s53dPtGt6BZRVN1AzEW2ZOfj7tG28vtjGak/GW/VkN0rhZ9ktJ45ba7Vb+YALykuDm3dAUA
b5Pib6PtiOwb9X7QjwSse9WdOQvSS+YRuDcPfJ3F7B/nr6SZlmm4Ay9ApQ4Ap2PXKCFo6RcgB324
NTLYFCxySt2pDpMO0ipqJf0SZ+uI7j23Qum2vzgxUIJwyUVlbqgw7yurb97ppWaCwJZVR0YI7vpo
gT22k8UxYlEmiGIQqPZ3E4oVF0Ry0dVbR20fyemwAWYMMk0dHtSmYq8XxI3sZII8f58mJyRzML9P
TEKKiWwaiMQzUo0Zbne7VgO/e0Kdxx8ieU6wlefiWxBXxiiLLY+/GYX9nUqQhgCSWrQLjaL3dPYE
mYwvQByvf27bxS66QjOrGLe3XRltofiRxA0uLTj/fnI2fWp6T6ITp9Ir8qp/p+uSDgfjUjHTxxaj
lALAIEHR33MGXgy0WdPBhategr7QE+u8t3T8dAxWm5Ndhx3VIEahNjCR6hWmuXcDVwFEA9Sxjie7
KNw9yav5HFT3BHj1lCcQRsK0D6gN2cxtkPNcHPKKtbODOc1YZMcbKCVC+Be31yA3yRm1B6rLVnBl
XNIBhLPYp/jMZ+MSiTj0Fm2zguoXCVjLKkh2YRXDNFE7GxUJ8qDr1wBIfebM+iNuc/BW375dWSD8
fY8pao1CM46aXCNCY2zUyqZYQN82R6VBDoTUWNxkVufdIMpoR51hO3vxa0xgpiFDbxLAyhBVTqxd
1cwRG0MUxoPmqR4IPBMaBBAiAYnomwFv2GgcOj3BR1IAItxFAfy6X7T7Nbwj3eEMoyIt77C28xnY
IGgMtHNwhTJZw56/e0yVqdbdz7w5eEKeYupYm7ZxTYjqGIRuQt6ltaXePe6+9ezhrJiSRjgu0B/+
zYDpQBHQF7BcvwU7eU8Jme2crH/rRE88DZxhGuAJ7ZDWRKSj7q7HDwraUmT+dB8MIivbuAD0EfY8
W/ls3IAzXkajSvD2l1HUKB/M6vCy3TkzdEeMY6lKfEpsMybMBXw3OLDONfmgx/PDC9wEFA/mzMqt
IVY8624mFGzlncTBvfgHIGFy8AQ1g4apOGCyTsqf7L49gv5Prei9B3h3/J2J8sj23a3QZt/w6nXQ
CNorzfXk5tRXty6UYuZuxY017YDKoq9V3Dqj6JXzrIzqE4DyOEUIerxbRUXQ3DH7wS6WzNddgR3T
5p4ztAQipvXxdtYT6vLamD0YhMdh72A/EX4Cfm1guwtIahVAR15CWOhT2KO9aAZ5B9XMH1DDGqV0
WAO0LE8W1DfvlEGp1X8Ti1r3xhX5oCe9HZFMd5l4Y/Q/lG1IsJTBRf/a31/4PPBCzHh91CY2HD76
mluzHzRAmpSetKZKfZCj4xuTOVNh/EcuI7Nfs+v4Quq8u5K1DzpMSGugef6hXvOWTMet20E5FvPK
f4OyFIi7rRJNerz5m+kxEJKVSd8kri9IlKv26e/VZVLIhtypGWyghigb8XZphy/yYZrIlaEsjML5
/QAjUNurTetQpwhVnr0aRbUn4fU6Q0GO0Q/2dvEC6RdxLMTYTwpCUSQ7cLEEJPO5CD19f78oCsqZ
/FJGHf7Yx212sbUvtLM/vZm3mzw1f+a4MV7JY2f1Jyfol/vu5IBIJsSO4Ox/ENh6AZO0TE3SgClt
YRJJEtAZYotYrU4F+e5GmLN7i+aWkgKQxkgVWNHCtDtiQqCt9vMNK/LPBA+NXx4K3z2j8KbY45xt
M0Eze1KIjfVERXp4aRuPvICgvtfonK+EHApft7M7+2sllzIAtmDifwaehweVbj68W/5GyMmlFLaj
prsdqRhzpawsRTO0R6iFJAtB4Xwl+KKPXF9uN9xujVWG7GygQ4NnEG1XQyn++UJKC/PFBD7L07rB
QZugUtY/72DDwGmVEgpaQXjrqwOdhOk6iz2uraUK5cGDdrTwX7wfn4mTptEdRwT9XrMT2v46es3Q
koHYyr9QJYm8cj040b8PiCKu3GbeIdpSBE1juECoR7eG27YODLF3aoTo0DOYD5CU5h2Ngcb4QUe/
qNH2Pi7FDX7XupufHUV9ZcIaGvOwGlNIXeBo0g6CrCGJCqPio27PEOJ1PmiODnM1/l7JJknXgYdm
5hJdfdA5dZuMO2lbPYLbpeSWhUDsw2tQ7b0Toi1ppR6RPyk5T9LcMSQNZq3CojIAyQUXjunN498I
h2LAGEPgmM1NZnC7EZeiL2E/eFDQGFGgrvoD4S5Uanbk7l5gUEleBswtS1uTFjgAnFjwyWYkRAqN
eBpdKDsKGyhUnlRZ8zSUvH1OeZWwE+pQf3J3+isfLT9pWyHqPp2D9DB7C7BNC037NBLI3ozmzEeX
qQtYSZo28InCmQE9TAYqNIa09+LQ5Ocg408hpFCHVeR8NlPFSciDIMl7JgfCxn+nt+bMdzNaN+PB
PCMUhaAX6UeVtce3kfI6v9jEF4NGNnOunLCWWzFH9GxGF9ej7d7svSgVoZSDraxz9aApWNIJa6CO
2ArFzeKcm32IS01rs7w7xfhkN6LayeyAubXMRoS+sVlDompDHesyekTtyTmufstMJ7u2CRrZZGf8
FrSD7R06TM0H6u41txyfbNRrWiY93ogsUnKd1IetqM5v+hx4H1JQfM0e5Pd7mLvYm8nZegXv+HIx
Zjezld3nreg83S2fOyQE60SrGFL7ToMjtxK2Un9Nt37D7VycBuphv7WgPH/YncFHklqSxzmMNz38
hX2TiDJvjeVCKhJrs6NJhGI5IoeNpLEy3kDhRp9Gw59j/2N3AvPYf+4dZDAaH/OQvK1OsOk1azxT
Zes1b8HDflu3yckHICzFdRCBOaXy2t1Vh3UTT/Z389+MCFiCKnEWi59bii0mjotUpo4ojmuHT0jf
cU5WXD9hCCSp0Q1tIO4jEEK3are82ViqwoRB/ADOI+G7IagZi2QlgFvzYq/28U0spymomjXSMmai
EugVN/B8cN29AYOUdg2uLKTB3j8NJxyO9L6/vTkviPuQ4Lw3foGZwOg9P2KNcFgn/5F0ZktqM0sQ
fiIiALHeakUgxL7eEMMmxCYJENvT+0scPsf2P54BIXVXV2VlZaqMLDsXDo/7tDjlTPE4g2FeIxSJ
ZQbivmwk2MidF47CCAi4eOICn33CC9PM8qrFICNIgZrUZAEByq3tvaPBLyRouzSkOhW6G/KyIAun
A9QI86JUmIgnrzamLqisY6TBnMyDVLeGgAH7/a80T/4QqMJFhQNSyi1A+O5nn00bA3XfisSb+zTf
owZ+5aYWepe/G7cWvB3AgF1ENB6xyn+oqGpX+Ep7JVYCBWTKFQ0uk8zD94faZM0RyqZ4d+DXwuWD
WPmigKnP+OkR1bN7D1UF/rf2hT7zB9jmyCJEdTCuUu4bfgVkHiLI7+iaPLHKgkEOa+uEGjcl5Yv6
h2Y4nY1O7LzIMHSGIE7tXFtN58HsKOPBV1N1Gak9dzSCTHExSy+iF4uyFpPm0IYsiQunb0HCIrOb
3RqDNBr7aqKSgvXJT3gcncvJifOi6VAj/xysagSuJm3tRoD7FBwmREY9cb9UTOmMfSAnDn3ajnZS
qeEb9G3IclP81dnXDyJJCYU/mItV724bXhaoGyCKw5kDD8RH3VQI4zqNxNrg5nKDOQihRcmBKVGh
zU4+6ODnd3EXVKhd+DqJ0++90UEDBeN4fP7UNJvDCxepvVsx6XdaecUhWFG109BGbNWUMVTOwHoQ
QTxUl4Qyis8Mi10EhYnOxzK6oTLZ+6L4kdl39+4y7WJ/sdx78rWVK6FOxDD5DGQe/AsBnkCZci9J
3chXHmbuouHegCehrvbsRR/3bcV+br82NGIzO7MXYXAs42RkZf45hF1icHtuTpWGP/IKfoU+z6Lu
r5zLOrJHarR+Wq8ZLUbajIfugVlB7QcbSaurxwCwRSy1YTNYaVuQ/5kW7UEDzm5qPSbJ6OZdfo1b
jW+PLNqDDKhOPm6VoXODvm6DmdSql9sZ+jKJX5wbbYPAFW0b6ADopQx1fL3z4Obd2mXGalFX8OhC
3ltNrgr9Z6vKS6bekVHos6PrwEstKLsft2Q1vcRvIFzDgcOnk8dJAwopOMsuBjZl6gmdyqesUZ3/
ywsCIUfSE8nHWu8E5+6E3qn+FIuujJd4PZSCZSmQv6vmOt6dxKu20gWSMkQbVn4Gbmp0jr1yxpFX
ZN9pr2AI4IL5OksqZeIuUB9NGMhh8GJIF0sm4Cz9JWcJS7raol48eb4Bowy3yV4yWKHiWg2Lfhzk
m0L3Av963xgVltHNrnu1eYm7d2gVmdxPgrdV95iJ0lozS0MfhKIa1gpmpLQOwgweKFVQvxX27oRX
BlWRUMcGIZkeCIdVGnl4oPl96BpMEUbmWj3HMfRDo80J7bwHrCESsCl2Lr07dI47dyaHEBt10861
FXulYTVEyRiAhnZ6WMWkTHY43JXBV3alDBcFBGd6B6cQQT5R4ao9JmWVb4ijoA5AgpHERS6+VO3g
tm+8jZkOHDR7H/CqEx2KGCFayCOQ3UBXvPLyM6zbLwgBJxreDGaT2EmBUZbSdIft6b41YAkW17HL
svUbYTRqDGFt+q/OXoyAKcNHnTqnWHXVW9np39GebXiA5GbKMKBksIW9HOBH0wg3iEWAvGtMrSmg
wI6geQwKwyPGimoyya818aDWqMxTElbZFQWKX0t00xiYoy4AXFwTMXAh5W8taj9YUqBSnoDU/4Ce
gJuDeyInX9NsUf/jAjJ+9irdAyg4YvRHK+vkHXbjwTz1GAH30h1q6N28c0BkTg3lUh+tgKN1rdiX
WamfQELw0s0rxf/qib/TYfzro9OC4pZLvf/sn/7O6L0gDgRDBwPpN/i3euPpJqd/ApJR5RBsPdCi
Px857r7bIgQ7Gorqg4oDuk5kaf1tneDClVqldUIWGLfZHLMUTxLvCNULSrj8lcZJN243Z6cB4QpN
6PVpV1sQtU2E0rT7Tl2ARsB0CDYe1Rzl79l9go66yGmlHRhBTxqXzpfJbrAfIm3R//TqlBLS3Sr3
ywZjHtcOwKF9nQFnwZ/W1JWDycNxPQRzGw4zNF1Q4rarQ8pbfGLFOFbklw8m27ZhV8bHNXF7Ap7p
ZS8LaeONN3tAk0/8jztz8uBlH6fIjsCFuZqrUaWXTl+uvDeNAYLIFxC1lPeNurU+QCWaaPS7BxrV
jTixszYUUu55pOlzJp140FGrcCWTK/drNsD6XEfi3a6jbByVNam8OE9XvdpGUVECtU+nsCRVfDjR
U2YbbwY6iVEuNezs60X+Kaj0jtObA0pBC9jckCGaz3ZEOsv4I3pUO3jH/czevPpE/5ijqk+aa8bB
d8A3F6b9wuTcqSG0Mi3DLt6kBHKPg6bsz3RU8bI9CU6nHBuIT/HTMQ+FgElgU7FJl1DD04wfMQ3E
TU8AisxxqZNHHE2SGs+JjBrIeFszXTTYcA6Zz7ImCCL8YZ5xW7bJ+NNfbH5bWcAdDsNjp2iXHFQ7
COYRyhV/ZfvtvXyj7FntzA1P21LDCv+cM3IXX0QVypCKEkwjzL+QrTAKaz3RZXlaTviw2jOHj342
6W/2YDIltrhrlPqIMjw1MP22riY4aDzO3Wr32Y79FUyqef1jkZDnhoVCHL+jBnz/uIfwBPDhlV04
VhHKPc6KbRq8OX/dr8MfoYXIuGcNeeww6Xcc3wztMOAAz5YJAXVIxqz5X/YQAU5HgNho7lkBJCvC
gC90HlCQmN2i2/5A9JnRF4pklSPmwmlfnTABj6Dt2nshelOZo08UOAtY5ZwYbgGRSBJ6CK3DS5fG
geqK3PaYSR7uVgW6+MyNmrsg8r8ehSE9IoZkFguE8hYMVsxmH/eru1FTrZK2QIxvrZIqrZTongvv
Roqb3IC6HhwB+hnjaj5xaqzibnzpSlF0B4Q81Ik2Zh6TtQXRJBh63Az1j3v08HGhBj0GE+Cw4u0z
2+Ntg43KUw9KSoNRNuSEFU9Fil3TF1JL6uGv5YOuXpKmCcdHDl7Q/+X5QPeVwSADLFhWW0s419TD
6h7hMugNtcGJLaR3m01fIgNP68wdWcFN47b3k3mFLai6FME/wgDfy81d4GsrVkN9repb07Tr9U/o
USG5Tu2tIgeCMSRdzUM3fKEzqJsPebI6afVC+lNMGUU4HnmvR1MFiMvUuAkMYc1l1KB/AQPLz5uW
k0XTmMbN2YZYQVaJRhZBhFvfQeptp9DIGqJV0+ut+TvgNkFw84D16Zn4jnaZCQFOQZhsyOgRGR8r
gCEoWspY3OyGMzMwrRHjT2Sh72F9QkS4tuTMlrtCM1HZ0fKLIOI+2dxkPCgaapuD2Ni3yExblT4R
BRTJAQGVlEJEiPaBm0hcNObC+tSn1ZvWWzwyLiYaIO5LCBTgpT8TygcKCE42bhL8Sd0lUTFpmuiQ
xQeBLHVXL/KceC47LO3sW0v/IusAag0CDbHkzdO+0etiMIYpAVJ/zG/I1RGcfI7eNZpwKkFhWGik
htkevKs0yzEnUfo9t/lcGYKQDPERVHAe/Sn2lYy3UI6Za0Y4smVMPg5LlxMcmEuVRAOEMIYjDLBA
903B8+6y5QhSUs36C1EWYr5s9BOHhtdlMa/cQltMwlpfx3w7Rhtx7wLDRu2qJz+5H67RXbWougOa
K3gDtA2aJXJduCK4r3jQ7wv0qPn9XdU5Qo7AK3N1BR9iwGaohiFPvX+juPHOHbqEbF3c9pgyjMCR
CTbsftrTnGm65USaIc+H/w11GzUyUJqtKC4F36x7yM/R5yxiMQKYo1qBxyMz94Ll0p8AceI9eViA
9Y1pyjort5kmYCwIvkFbNJsqCD29T/rbHABBcU9y215KUU9OV4VeWjbrdPZNYCQx5vJ2nUGTfsGt
w7Q0fNRHxLpSWgNiNohcZHM88Y9VJiR2m+689IPgIKM9c3GZrkEQCZJiR9Zs21JfUsgibdFBgZMq
YYctanXYnwMtwD0JMkSOLDwr6YPkbc33NCxInBEQ35zZhYEgCdlGq1siCX/Zb+fTCuGX7R7Tn18r
d8OVCcf3Z39994Qi1FGYBenVr2SZQ9ih3Naubbn4HbdLOKvDisiWdO89saKuBYarRAdYc2NVmhEO
IP5WZ99ZhQeeIXkZGlb4sp9OXfpfbEXk3yhSDKvwoVXSXhHqXYMjnvHd1Og9aKaYbj5NBnPaTxHM
dPv0pffcgHt1Hr/HohR8IV5oxv91IqmvRRh3HxiS8/GjtjZEgD64sKYZUYUtzcaEE3/IPKkftlnI
k3yU9PM+xZuZLV48q+6Xsw+6454khJ4XPBjEFD42LU0W5BNqmyqeyLq8zfWPXUjQZYF1Gq/uEayi
biVNQNi45M0H2wE5Pmo4CH7Mr30A2+qmVrejc9vYXKZnnoBd3354RlV6cvlP+ObC9HbBVb+OBy1J
rksDsilYQoGWisxKp1O70wUr4hbtWYgkIlROKFFc3XWz05g+CTgoHjfDt4EqZu4dRpQj1Lfug8Vh
55OKc5w/+qdLO59WI+8UNs9M3tNXdHNMIUilKw7lCQ05Gimo/Xs01OpgW2dUI50P36lF8/FqExns
SZId/SEfpqhUUF4sTHRROCiKHqAXJU03/k3cJmHdZRZI9UAPhgllEfNMDWaUx/cCvF/qMPqFgFlX
ah9FKLbTDQUTWFyu8XGP4+pGVRDOPkwTxKH+fJUYLkGPkfOENid0ZJjSCKow7ULX8dRa4yA/0+m7
07G9UVtjRsa4wlPjvD6sj/QMIdr7ny1/NA5mgHEKtd5us+Mg5tgB2QfYOYNOXlm3R9bTc3SGLlKh
A4nSJgcahDqiDOnJjqPw4JrDgIkPZHjBMxr2ed20SkO4A4wmLzhjCl1jEJgxS1FHF/ahMdky80jy
aCmAp+i4bnDyHdbXVl+B7kQlBiRjl3eQ5VpxJ8YijVhE75+BGNTp5ECAAmrNxIKmajXckhOSUy4U
j/+zw1MPxvmVmp90T+Nwogxo0EByfkuYXTDAxEUVDkm/itlqThpviBENiHYCVAhvVJXq3GVK980I
X3/zU9xx4cgwesloOhAmjVbGnzh5eBDMbeF0YACt98yhN+NyECNzFgEHpgYc8UghapMQ1Qca4Kvp
4GVLzhi35H1oUyC5SabY66mndOyNKRR2v+RA22uZ1/B81jy1KMo/5QcGW+HaFsAZPtMl7OFeHZjh
RiQw5sk0Ru7pie3SZ58GcQjouEFByo6wbqPSdp5HlGPEy5YMnbSexHkXyoMAI1J/I7wPPFSgkENM
1tHDTGZJ6wPbBIq3YNAEjbZqHzlG99IptGqMe6IkNczkBd2v+8guuqcetPNBKgcFYjxWv8ME49+H
YX4bu6R1VNjeZvyJaN+4Fhaw5xRZHBXoPm16hfQ6Dd26X0JsG8I6jpvMkzbHJYIj/4pDFZIoW3zO
IFxBa2kJkPpwdBEmfBrAhl8lPS9ZTAJ8K/ZxctyddzmTYVUsxVBkurmFFmRvOOdH7mc6LszLhGiR
txlRB/MjzyR309Jb/wijPNkVx6G4nJ8fgx7MAY64NviLSEBPHW/Sx/xOxGbHR+AKFL/w3EUwfdXt
cvu1/w3Zc9SIKb3kmUmfOGEecUkC/X9sQr/XWTjfmOk0VpPoWy8enYrtjwXJkY4MJXu3uAQMQHNV
X7GaLVSR0EtnqosIAPsS/JyxvI8Xz1BEHGPtR6TM90iTYehp4KtXYSoYkBoZ0z/1eRRbpC719f/L
oGdkrgBM0Ex1otfa5XaxXRvgWzv4tA3sm+Unet08FgXklBvE7AJPXCvigD9qE0NSSYK+XTzAPZd7
Axkhh8J79hFAI2rNOQZJiNsX5re+4PfK6dRLiRDxxfoJ6xhITBTMzqVbANukBPEJW6SeytDBgEOK
VOBd1Z/lvtDROkZPMWlZhZq2Zr+HjYDp2PG5o8bMyW/0ns7FV8hT3n+3yatWQdrZHRA6ofD2NVO8
Ucbb5P+cjt1aL8baKuWpdU8Bety1IJkfyPh+TD9X5msw6knAmvruwccFYQxk3vLGoFGFKhKMdoIC
LQb2YcGre+n0EN5ta8RATok5qFOZ/s/Fl6HKJSj36t1i7z6n1sZinjLR8L5MM7+HRvc9hPr0Rzdp
dTC/A5kP36i8ZUN8bT3oikIz0mwSllktbOk9oZqf/h1IGOebwq/+UJpBZ0TxWUA3KCNYdEyBVus3
Q43na3QRppFQ7YicnIYwo3Okf624DcYtNw9a1ZgL014X4i0eKMk4qDw+T/6G0KwXBA/XfiET0m4R
LAqNgyak3p0pM06AIZexvnDJEF2fDHaysnml20yvIqZNPGn0n4y6a86rvIAHFXUxXpvhnR4Khyk4
xZd5BsNAQghfNY9c4zYjGVW9SYmE8RYYzwS/jlB/04XG2JBongtuANOL+Dy1hlSCnEvqGPz38Mps
huaAL/HrtC99Mi0XEU1UQW9DpL9bD+s2fHsPa0Jvzmtg9SMFT5AvL3Gv7dG7y1ilyQCuQImySZ6q
kRrlqsbv22LskB+WFEWlS18CCUBeBMX4dqFddsOy/QCiDtXqK3lxcKf58aYdKlj/2rovBF/hObLQ
ck+p0+nE8zggQdKSUNkrs6clfG3utZpbcHFgqsFwACTTPYwmQypJ0nw6k/5YB7NKbvWd0SnOHYpO
IXYqH6GGCeteuarwVmiZoY/vgyfR5q+YIGi6V3re2E9vKZ6Bsv7HQj3j2ClwkLEbHc7ddF+hKuQY
B6/SuJi3CJ3+l0aqLNTVbsbhbEOr9Qz+fvKFw9Ps5R0hX0BHoHtCjcv7bMCYY99D00TZB1ISLCDK
RtEfTm2EpojDtupwJRpCToYsMbhvDSU5tC37/CuKTjC4IGGJX0r2Rj1ShnxcptUneyFx4hXhT7Ct
yK9+xpfEe85wBShR1qGnt+ewzRCDQ3SwYVUizhkdPJqV0thPlUrj0K2EMh9S7vd2JYr3/8XehEq9
hSrKJzH+xxlvcnaIfnqFIszW0C/17k7w1QRk6PMJINDm03Zhp5BVkcCqmtZi/gEmXQqV36tBoiS5
0NuRg/4OjMSkxiH54MHqCTP1IclMfDfMQezGo2uXqS2aJBoIe7UiRG1j/Z8Zrf9jTFL0nip70THz
tfNQ3haAFLqy5Ade9F5UMPpPjkXwnNOAYfPu/x2vD4PtLLOOahxiZskvclnxtFWDC4v5T2YmccV+
DJPq1IYaR+93DFGFH/k466/YHj83ejVBmnxR3Fh4Tj8SircZ6u4IJhDtSSyifCBrHEp7ci+NgKim
5/Ih7XPK8chUUcZrg3EoqcZrTGjVvo7FIZHRhlrIJbvuPsbqpjbaAnR0I/Xhlc8Kb7vgBv1BbCCs
t1L3E1aYgtIvSEpswR/dQUQ5TakIIlh/mf9BEIeJvhIn5sW5ewYEYv2XcCN+Ee9EZ2T78grj3Zgb
iRIWZxzkm+Yaz/v4beaTI1oYa8VN0nQHmunsnrEAFGIFIGK3RHjcaRRVBGuWCojHaae/yTCZYrLF
pXTmmSNLYX0a8ffyjHflKdG67UInfaZcFpY82kVjSXyAd7PMWH0/NoXGWQXjMsszeJzgnF/B70sz
vIl4r/xX9sKohqxVb5VJO6EL4r6swdS1MXsCu0wvQ7johyervUgTFTpJAV2VvPvBCe6y/HKBCYcM
Zigj2f1gQgj9WZi/MPodSNPKrdg1QCXMjgEE3ximPTjyZlhHt4q4M0ZeZhtdOsbsfwkQ/aJeCxdN
bpOW6hBFDeGcJes9Vaqv0x481odz3aGTFaw4mq9OHfCtVSPYL162k1N3X/yFAe6buw+mw2+tir9T
bBLeQw1AV5yhXS19zsdWEUx2+YZmTkschg48NDk8+9Cy4ap8SS0eJBQ6JGv+7sLzxXv7ZCWaF8+6
xprnGRGq9bl1yUPxexCUw1qYLjv3i4uFaMZ5Xu3WgogGIdX4EXfIPHhMP5wnRdLxklN2SSuoGDi/
2jryxUtB1HBlF492DdsC57KDm/0li0pASOHKf5mGqzIox1mQha+v92A3t74BG4K253F0WR7cy4Tm
PhJwkyIJ7ehCLJabJJiv8F+ul6PlgYHkm2AYNMbfYbFPfJ6AVK1FCKZhf4hdIEF8gpCAAyQuLjAR
X5x+Q9gHF87X7MSFESN+q1vnBqfBs7PqZxMxJtdXln51lllF9G8ZGYtaLwcnOEbeTYOjld5ik/OR
k0lxYPCBSLK8wFj7sfpgcliN3XObDOOGjWyhfdllko1cv4alQPQJoYIAhhEjXE2SSa15NnGnTnQF
BgcCYQVFbQYxaCl12AzRgImWOLKS7i1GV+LS5Z6QrYRgZTwtSHvrGD/xiKOK6cJOqWjmS+gDzKap
sK6gMFm3CjeLs/U4u7VqfbJawb6CfYa74EFP1QlAaoldP+TX8xuBoGZNk/9UpkbJpuoIaH8T1TzE
EDSQR8Uu61DYdB5Uv37Dz44d3dUycgWCI1GMgTPP3cJC2L5+rIT/zGwOdgb/T1AVWdvmIWkdUhtW
KcAHF0Mj82HemeCTKgPCefdB7U8n0nXxVfr6YRcV3eby5pQsklZ4WFSoq1bJw8GANSrnmjsftmUw
DLkApR1XgQEW5IaAhPAyWapMkSyqFIpbLlRUav4Vv1tStBO0N3HbrwUr5vbWjmwiYtGyQbuUD0rW
IImst5muj/sKBjoo2e12rwXNP96URh+DBlA7MY6Qigl4Pdxktj/S8x6dtvYKAmKFkLBZXIdwTn6v
JJ3MGrg4rO2e7K3EGSmxk78tZG+St8VyAYpW+gneerLyo/0B+Fs+OATZ+DBgMGU9cKey7odslM6e
vTuSHHvQy8BTnMeaNJqlpT6xXBAB37HgBSjv78r4lnI/lWadvO+aRacrXTPBRVatoQ3/eyeXkdfU
u8NdW/WbM43JcDYyvGbWxrfWFX/JPl2XVVCfkBMB/32uFDlnWlTOEdIGaey3rTYAoYuOZCeq2MUt
GSRxemU962YOPscbiTbygI7WJBzAMH5bh6mhRVKBsqZVw5Ljv9hj1n3B5Z7M/mG9Ch66+rKfzI3l
PTH7dADoHc4R09O3fq0KOAYECd7c6D75lPK4faeYBz8osZd4JhHJe6sR4eqMFxMmDZDPWGIcYnt4
b8S/MLePJMJ3G0aKS5syMl853im5G/vlTWH5K5L8298xlPOS4X02530xN3mLz/aAhvfR4doABtb6
5CWHGYvkyTRm3YmCr0c742oW6Ju+3Ne8ogsovex4HPdfnEN+cwAXhl7fy42pAangvZNfHTSXjKkA
hjEoUZjACb4w7/Owsk210qEcrGZuuQc98Gbmm0rOj9YHrJ/gCllykzO+NadtVts0Byf/nnMYvBh/
6SYQIUkcIJsNbvwcOtkf574p0H5YnvHhmURBHBxIjGnXXpzHzaS7WOiK9Fgb3aDHcL6j04BoCjoM
CdOQpDdVs1ayX+VpoeLq7/gCQGZP+vQkeURvgDz0jC/2GxQZYJ6JM7xoI8eowGt3aOicdLJcSPIy
13g7z5rNfWQc5w14/3YODJNndmHy2arLK3WOqzm5INHwF/UdCDV0EAtI1D2dYOivlYVpokIZL9tF
aQvykhb04IR5hD9uVoNTmCxrC6D4gpPatFk41eWXUUguzMzmh+kZZwromt1Gjp1LOzOsj2HRG8GH
1rAiiENAhVBcyyySyhxqC4Y05BdhqX0qtJ8NKiq4ZJ/c4gan09LHvAP7ljHp4gF/98m9gcfXHc3j
QB+jjs7/YXgYZmXA9mhRdqvte/CcNsgTyBa+ThXikKkuPxOE1ssPa/PML3jx4hVk/Sd4W808DE99
PFKCqGKt5vU2ljDBNbx9rXJi/h1bb6e0L7sovdiPaYWZ7Tk0zNU8DWtuBGhs1/crfEkSu6iB7kuf
DQRb6QFuT4uobOPQ8OodOs2z2WBFBiW62VecScLvNOnjJ1FjqZlOMv46NSw6ai6Wsoj4R1ajkw7P
V7uAwAoI4oxmf5/4/HLvKBOczcMfXevzn/YYSx1ann+lu0eBRcXrfvfx+ORz+z8uHB9/9rKTX5d4
Vu/e+SsGX16th4mzW+PnHlAbztO7HQW8QkwlyuJ4W4Ul6/Y+Z1Wz0Pjr6z9SwRrON9+PxRa6zxuj
3CWKj/imwqUDTZe9E7NTzFLd+obGstl0zqzPEXGyA3uI7svVelA8MRDjfanymwjAHi3mvtJOxGge
TF/FqioR3giLHDe1gEGzRc3m5+tMax84d2jMHk3S5bRDF5FY0KTH+aKorp6dJ1Yy5go0xK70Kr0D
PInoSewpTGYYjYF+V3r1ZZRTgx7/muzBVY/1Oyp0VZyLo8jaQ7ZmT1s8CjxcpY8FxwDp897t6oDf
91id+KzY6oBtWZxfIJeAoP1WMEHgECZlM+KeZ2w/P52yVhPaGl2+Bx4wK3bV4ycaZvC8sr/emDaA
ZpfKg9oGFxa3b7qZhawoJbQTZEHh6KdpzXpRn/LSiMOf/uh0Imp9xSuSoXuHvgR9A8npyuCq0i5s
Plb897YfQfJ3+st55GGF50StcARXRIR0qNyoR40pr6fyUH4+zH7KgowhcBlyqrzTSOM1SIGS71Ma
DRcQjSYhzSxsIJF5daTIG57GflRGy3YgcumoYmdGcT0ttx9q9WB5O0hpC6pUltkt7FAXky36bymN
k9qgCId/nu/PwWV6Ua8QmQ+7pIuHef/7olmB9EePDjmYqfirYKvJDQ7YCjehIuEw9p8b9FiW1QPG
BrRsjkcbN5+u4afCao+YSFSGRr8SYorUrTk1p7TIZmDI0XpbR3Cm2k+PjlELjtbz5VWGNVk94DhA
3xCYt0YCi5rD1L6hWn8MgLuhmeOBMDB6qroq5INEOdDhWtdA/B/INZ4eyfOqtCArXamaNAZ4E6Pm
oc+dAjGICrSa4Og7KHqgt3Mm0q9BFW81cd3ke3bfo4Axp91n3/eomuClVY/suIHFBIxhZFM+Mliz
873w5+KAplTw3TzdI+5dqD+itoZAZJeSkN0IYoDsFIald8fgEW8hi9FWE0dOhgUGpqWok21kXcCj
QJhP7gTgcMN5HXjkgjUl4fTyd4IprfWQ8utpF0bgJlIZuOHpXN9U2vX5ZxoPvxgI8e7ijo935uxq
lrHDcGVSB7w5C96cK5DR6YpbB2ITczZBwqRNbqdUbQbRqWGuNoTpJGguZ2BA6zXrh0AFnlweqLUi
w2jZX0CMYbSWIYuzx1PRMkM8BNIhMrlc19k/8homyBDDdzeUEjIq24K09OlvDJDso1uI2iBU62/w
DrI78v13kZ/BUTTixEemgFcpjqEADUZ4d9aLgpd9AFSjGoVDB7Xmh//iGILDGeO53Neoyd3BqY46
H2KnteZg7DBdSbFK+rkoAYJAZC+VadRUIAdOTyGzzoxg8HSqUlBcX9pr9QQuQ4ai3dJG/XNBPndq
FmQ6HfUF9GRRAQO1+CA65h361fklbLTT/rn/CLAL3Rz67zIv6cZDTSIzC8hFab+tvNr+w9ifaPW0
p0R0EOgvWKzZEwX06uv93vwI1tHqCZTY0Fw9/CNB+HzbHKfS/gmplPGhvwIuE1W9Om9uUsbxv6BS
ZVs+d6Vck6A8s9PfiZz+99cbZ+KgdrD48+2WVu0H5AvrND36xua+j89mceV8H8wlalCSRugt+M4J
NeKG0qCnbmcRUusOjje/PCiQjPOlzbVqvaHccxgVO0UPD5iPVc/N9GjfqtYTwv/Lfm+KqbeiDUcV
fR+uGHut2/HVO1PVw1VkIjXrZoX+Gz1J8o6XfWpY13enfAESYQRo1c5qHaxVvJvURJBQMCxjE1Xx
AbPeTQJl5Ua8bKbdbx3xCF54Tkgtt0WjrJ1RgMX4SxuWz3CGt2s27pyWzgFGolk4uY1ucvHoF+Ns
2O3QVLEa2qOU75zTCLkj+AuuMIRGSv1H3bks4C0jpB7sdXThgkJQbQbAaMcerTPkvLs1GtRftM1k
ucJ4xTqGCYupGK5MGDLhbyS0rwIv3Le3zRbX9mqEBfaFHd9cqJ3RtIz6zfS5eclHkFHbwbMUPJpm
52s40+oo2TeOrWTPnsnm5cGHLjcR5mhYj4qT/K0I6HTwpTbRe8nzTQqNahtvyuMHchxny3spq0sa
3qLMffNn578nQn0i32vTAsnum4oV4yGMlhc51vkPmg1DMiF1BWAp/fEVIpRDYcRw4vFmprEGOlsf
Z62kRbgiOhe9Wvc2N1BCiE0kJoHWyCAqTfM1fw+aSBDi3dU36RU/nFHdg3zodcfI71KFYxoCaySo
mlupMj0gZX7aTIgVEa2SftjH0/aTyi6jUlBYqe5qW3KrMPvR7nk6UsSg4YJOXVzwNy/WY5dm0tOa
1XrP/X1+vAefmKnDzQPNldFxf3PKPaX3jZ6DoaB0WTO2FExaWnufNhHV6InvgFrgHDVul6V+lbcB
nJ+IZrmQ+mR+d1/9zYbmiRXvy28na3a+wNAUCWiLsNBpCSc+iNQIDBhNeggxZYSDBUlDgoqm932N
U5o5WxM1kbdrBECcPUxN53MNy6G5yjeiyjJ/AgpDkODU7n2JJqhBZzYi3dR58ExAacZqvhALPXrc
3S7yagU/otspJNng1K5hdaIhYzYun41YvMIN5ktZCaT5BfSj4m2ld7Al3FapPS9zYBi6N6D99HPG
UA2q6wIYHhQBpniiLj2QFppqVxBfQafMpd5mjf53toKsxpDgENTxHstHHiEPtJ8fvRrTVczU4HrJ
E2RK/mCn1O80bKjRqjAlWOc5hd60AEy7r/eMjcZ1ouHlb/X1GWglW2n2XntRLcrEmoNt5NJyRP6F
CEbGlT5NY1OmrGuaET0ZuqkNtFbrvTTAJfRjPeYRBMObGe1LWatEUJpfLs6qLjdMxJku0yhMFB+a
o4yosFeqMz/ydUXCIwEkuynPkeqMngaJzgWGQamHteeDvsINX2KrTL9eXxarSVuR1cv8MUf7idSj
zilq5bgQPRbNAOwF4J92d4reTjr/Lkp9Wt/kKblZDg8evXCr1EfKb2uYjUk9+C5wx0Vzqmg2x1tE
36xk3bRXoRoGq5AaDkfN0UQCckyps8LUCCGf6JA/EUdcCtw21uZpt+Cn1n50xO8tNUewfjAKYxBM
u0nC1J19pTMZlTuNYeodHJz0rvxAsz/Bfg0+e7l1MCfc5vYxseSY7jRh0mBzCWgEYAAa11c7hoyu
Ar7BZ+OVVxYGw2J2SaMShbrJuX3qrcKq35Rz6zTrXD0mOUs+9lTubYKVWRtns0svtlMvHtVaNGz9
W0it6IRVa4LlnaImtCS7sGjtBy+U8K6TK9c/rdHsbliDwWjwmVUwC8QgTp0VNtppdmcTgILiusmV
Jmvs9dop3sUYgn7Mb81Kd5VwC6Ohc+oRqlMs1lIL58HlbfeBdIFQ3sq67fjJtPvivmigYT+60TXe
5+tDgs9ds39qmAUUGo8V87DcNizEEEBCOunkjI6BqBKIVHOn9FxylkEmS9KVI6VCwx80GBUviExh
FYIpBPjb/yX+sa4Mc7De59AI4LnEhLys1dlGvVYyO3YHR6821PKTOaa1x/gvaLaMfrWftzoHujtD
8R8GuV66HJaXHYaj/xL07v9TnDGwAhpAjmvAHUD3b8pQ/VzWZ9MtrtEdBQsqC7TdWpD7Rh0i3ouX
E6dlyz3fd7hO3KUU0GCU0NNiVUK2QOivhbZZeVDiksRcGQ1K/qWjY4DPYFp/L5cTEcjTQPkaFCgF
LWdexIWwzWaj3n2qTzl8Oodh2v6DY16el5GZPHcNg9M0xXeqHsTr/WGg23hzGUbBwj6Cd4YOJFQL
sU74F5kTssXefUaDRSZNyKynhQCLuNkL474vCXkHn0Hvkzq4A7Y5r+6d4/LVYolwWs3ZMjUwyxLr
9UHbvftptdtOe/J/JTShRVaZuZKWJc06YmHFzjuc5b249+HtGSr2WOPtxF2xS2mplRFR/G4e8/ro
ze59kOp655fPsgXrY0BLbDqpCDaYwiT0UIAFlRUJ/2Xa+LZeVWY9fv3EL7J2b7dIBVBbOeJ73OYs
CaNXHET0fntwhV5sMBIOq/TiiZSodMJViCAindGq3aQ2qjJ2krVw4ERSo2mzFs8DJSKMimE22YAQ
12JH32crBw5PPyJ5ga5DuzLYntYZKQw7hpulyJKvSepp3bjbut2koeSsJtK+Ly7ZQNscmg/EIfYM
BcPRxuxzfdcgpmatB8edogChzKkvWBrsiH6N1DwJkpncXWWAWhhDIlrjghyZFwYxfOMXTgpbllNc
9bCwGx69L+a7ju6b/OdqeE1mnfp226RbigAYDVZicLeJDy2UplDCpGWsNq8MjnqMoI3eoTE5dD7+
Y7CaXezr8jI6EAmoLCOrvmt0zq3q9LukswHBc2+FwZ9sOVMYVgcSSXGfjt2CnTJqmjFGzrYaKspK
VESfauXsNc4cw2YipHqp1f64mV+0mZsuEOq6Tyqjk0kkIvYeJF6ILXx78W0HbVRPnIL/6dAWdsto
rJIHE3T3fOoWYYSFebNWHVEZCHQoogyBTM2ESAifjwu9uOdWxb0ynlGikmOkmg0a2+UOdoIM20XW
/rUeTLfE8hZqwTgfF+wjyg0sRLKoI1iFPEYbwxiV1wP+qbSiey/iC+7NXswuiUcfVGlYtzsGlX7X
VbZfBzp1l96P6suB8LBACvt7pgCtRbs1qOCa8J/GTcniyuFHRbh4SUavyR4lb8mooDOnPsqpwP0z
KnBNVJURIvtb0RM6oHnxHNOe9BhvpTkEy8VND6Q0DQ5SqKtAt+xLBlno1Y2Y6GonKAofaVb/eDR8
Y5sRJi9Tg5XWnocI+ZOuL/IUdAbpsDCRS/WoVhpynl9kcmrMIMF0RyuI2dUQ1gv6E6s+fQi6MjTs
TuuqYWZTmkpP1FDpe2zzSba70ZsLT8TOEJrX/rgxwJCOVpkuZoW4ba/AAL3zOPUh9ZFnhXeQTlhe
NzCd+lwCCY8guzpNsNSwuXnLSY+CCtXI3MmmT5rAyCPke5ike5IlXkD65Ff/OwfYgUdMyVz6lYd1
OvZUi1kkIul5Kwv5mpeFGbIhcWvFGhne+tzVIQPjU5jgKL7AuE2GUhYoOudtyb75WWiAAZA3Xuil
Ry3GOOAqkm2jYgZrbyrIqAgx7MMA9gVi6+dPLUCR6QrNH1hy4ULIJykYHK5bU30pPj3kueDOkgFF
7JzS9B9J59WsqBZE4V9klaIivpKzImJ6sQzHHFEE/PXztVPnztw5yQB79+5evdZqrEjIM28hmRR8
WwKLDCqnvkmf2PeS5UOHk1xFJKtsX+M7ZHc5x13hl8nLR6cOPQFagTgWd+EO4LhjvTdv+xC29xSS
wCEbfCbo2dLx5kmFMYc9Fm3/lFu/PkZNTtcRDuFdJtdmKnymDsXU3VQ+rjZncbGR0Bl/heUUCRFJ
OpHYmDwRMR/s1vqayRrrrZFNLe6LA2X5tIEhM319eOdl1sc/7jTDsR3IYdHx+8AKiwuVP3wJVrJQ
Ti5Q68QjlOIHHKCxKVagDhDAR31O7ys+kaAjffAZuKAwTlzYhWeWpYXPponnkGK8x7cH5mqouiE9
kMH6NGJIpJZrGs/hN1KpaUbn+XeVxyqThGlzq/p3pWHVE8jYdDBzpLZf6+kV8Nbbu+tVRpn7HSS8
TfsEcg7CblQLAgVc+rPxhNGGjsO+Djpr0p0X3MGjLQHRJc3jXKxR9D6ivtc3+UQdKWTBG8T4/Qc3
ERK3pcVCECVMbkmUPDKhI7NZOYacw95YngiO4hdNstIgmfr83e2OK2bRmq25dInC67jhtAwNki5s
u6MnarDm5jUD8k67EYiTp8/fMpwDjQb63y78vHYMRCxsAt60fw41WMt4QhjSvjnt7rMHTB6WYu72
FvplVxkvQrCgvfSV3hi7eJVmPFYvT9sQHM3j9muVS924wlKuzQw4U+/7+Sg7uFDOmG39xsmBEdsm
IJH58sQG42Y1dpqbIzdrmqVHjyFsfWWi/M3pQb11jVDiyhCLMPuhKySNLp0R2AJ3Pg3PxrwIxc8G
mhbdsBUtFmKAv9/WZiOZA1iYlXUcijpe08uD2VTM9svW+s5bcQ54QhdBq/TIVCUZbgYAC1P8irsc
iHdrKzRhVWQavXnKSXMyOA/2kHWXcc97cTduBGxGE0diAC25y+XvaHO+s6zkNJVZoWr8nT+ZCSsb
brnKzR64DyYM5FKgvc5xfSK5xr37msq1yFKZo8ros5K02WqMJRfD75kYIDuW8068wPf27Q8hODwP
Di8KHz3d29jPQtkwJW2S+ohH1Aw3w5K+snwFLPIAsY/1iKu4yqqR7IMlZRVB90RxsYwvTnUiZuTM
HVaibcki5WBNeDbaYg8OvxbT6duI51fTSmhs46NTsnwq47RqJC3jHdcer16moZMvkopxCNOXhYtT
Iqw/MJO+Oyd72kJpxpTKnC2kTBOvs/MkD7UEIB6MuDc4TgTnaJNUQXnmdJa3TUjENcPEKBVatBRm
TcZd4/VOOkpudNCzhw7WSt+J89hvw+7+OE15ybIWRNJ1czc0c4XAamUtOmHwkH6tYlAJFnmfVl1O
H5ofeZr3Emppe/QFtnYh7/u0CgEQzHb2ZRTzlLHhmx6lED1ovxhU9Ly6bV9RWG405ZqnTN2AuVgH
/BZGfb8TamQI/AopN4kMWn7FxTiA0e/P9eWTtOfLuOHJ0mESOh8EUNY8XFoaqtK4ktz9LVwQo5Wg
TN2in/KU2WPV3tUcBZpbhLyybk2Tr+sfxx0dedaJjIXRA02cFqB18kkhVCC/YFUv+AvTeRzsNarM
hvlMm8E+ZQz4zVFI41EhBZIYcWl/AYTsh9XB9AOrDWe9Ed6Dbtu8B891z2zNGya74BsZJ1cg7HIm
rUUZwY5Zn/1xMJ8ht0prvZ7yJNPHopVR+TF//k0mLyO8UXf3WFckUHBKv5Hi3k0WNBGSg4O3cCaq
skKrqBUpZ+NDAY6pvYwtzwiavEQuJXeXKJHUqUZDiFnk3b9WJKyhPMrqA8qp7t8nSvFh4OdYJ5JT
JjWgDamMuXsY2Rv3hD0fcoX+g/AaEUWxG0x512xJbJdBmdLVDTSXVR3WYUHauTeIpHaX1VXSHWmT
/19wyaccZ6ewR/KIyd26yo4kaxMO7Hyl0vLkSlAbGG4qb4MNSafIPTJegjsf8S/ghr0tOWmD5L5k
qoEse+FhCpMRCQB5d98V25UmJk7iPyEcfFY9KWkDn/q+V/AqGC3OH7aK16IQkExURgtQgDHxvm8y
kR4fZpHn9NCLQRxkhetcHb5ImTc6ROT71BWY/hNkSWGJH9yoDBUHopKk51HP8ByiO2uw2fapqCa6
TEGXnUgAIY3vmrXTNUWFJjxEQTqR+DiCsPcBQYR/KHIeaQH976A32NJiXC2oTm3QoAiCHl+SAShS
cvKHKl8KLfGvwmHGlnJXhErMwCZxo4NAVBCASCKI1Mp9k3NTrpwk3ieu3MV4ZPI+7sxbiPhwpDbU
yIWe5EEFQVV4o1S6z6ARdrF7NKvBlRdEawuNXC+9hKCMDtgWPy8dO4GQyK644HIZxEtLKJcC4QPP
skV4MRMWQyCACWmUJwO8W4Oa38OGsc1Lf6OI+NgENVe0U1gS0Hmg+/FjLnZxIBSePXxBaFdCQP3Z
rJDurHFeLRkpJU2JY7yPsT/0eqSK0pX8AjnK0xcgcsDpTCR/26pVEyHvBHDBG6I1Xux0N6X9QHdo
xkwBUWfILeiiwZIPmeQn0xcQOAp4mWMMja03rSBISThsCoFalHwPfIkfQwXTWuHXr3mJeMAIRfWF
uncfFPHZ/f7EWzLcXVQaOe4JVK9Jg1r+4lAeS63HEtp9nG9UYU+1QqoPFNAfPrJ63VxTe70Gmls5
9wEbP25FH6dD7fic3/wzLiqanVVE3/X1ZKuBFryzJmTtlnHyb84r+BL0PG4LiS9whvd0u94ruIJQ
XaixjGwJM073m8Eb/3sCSJ41zIQAsNtd/qgJoQhzbjODQzZzDb5WTJnIkZ6c+/QAY2zKSkKRsxwV
v7Hf7ACeqeA4pwvRnXOtRZrZHx4i8Y8pgJGKaZ8NxLETAQNlX+y8CAAS6Ajyen+i2cVYIRHBMIba
7+R3wM3yLOcipsqUFUtcAPh6ZI/Fje0pAn9sLK1HdMX4NxCvsJuvuvApyEdP/F+b8qC7AuJHZZ2X
sHLeuw32pfTaLzva8zQFYIiY53HPOcTYqITYz/iP1cc6D1t+bSr2JV5u8km+yp9QEcw9FFROOg26
BteJZxfITxoqRxs0bNfU/Vh3MDEALGLcO8NQdgfrk4HAYD3IbxIu8qdu+JCcVnjKex5lcCZsA5V0
bInngvXGzk8EFVbHG9FOEGc9UlDqCLF6xOAWyhwkNudP5AAKRiobaB7MiDR2htVwatj6xF8MCyV/
+0/YgQqC4EysC3Nca/BuEGOI3JIUD0uFKfR+zI9M9Pg1pBAqPdLcISYPYiW2ivFNmIc8EJ/4QGdH
YzMlsfxiI3Zj+rUTOrFvuAw/W45OCQoHvZV0OGRR79OxYRApRgzx5uPjGwCZ0d/QtOGtDJvDF4RQ
lUr66/Tgcjq4DmB8VGIbAz9Xhw6CTQ2OjRV6GiF/7VELJ/N4dbZXWUqKVnj74ZUWcd/hbT2RD0hi
1bSh7S65iiyN0Ym9CSThI8fO4tZfDlbkyjn3AXS5kEXIMSggy5tzCgO4RStip7H0ZZyM4l5NQOdE
cYEhOImWI+Ij0BC3GGT3AGxyAWMhFwAyJrQzAIVxf5whu6fGlBmsSyldzujlmsFxwAqQaIhl4PaC
RUs/lHEzgkgzacJPlSVJKVtyVHDsMflj2wglCr9bANiCNHOCzOUJBMlCkwfoxK5dp2lqbA8QF7Yc
sXRz+HYfkJSPWjBZ7GsOYTPRIiUhMWeMZG0ALsqD3MmslxY6AIF8VGzaeUvsv5NO8iBZ+N5MNAvs
NjlPWx6sj/jOcbCE3+72tpKhXxwF5SlINh5axJD/5wjXBNOlvod5Dp1GMHv+SG67jH8nuhy65J9S
YtOT16w+adHZPNtnYpRkO+wgVl3FZNo6XOFiof7wIwh0JGH3VGb51EgVLlljeDQBtyXdogJEU8jZ
pI4IZmPB4l3GuwUJYcVTfy6OgvjxdFyYsZQTD+CTym+OCkbIhW6X5CRPj0190tqb7fGlcpo9uBgz
KmClazNmhBOvoXoqwreb8Zz2TmaLGOnj5iwOSksmtbIdMh9o0Zzk5iThpPdI37mpBEXuPwURgUCz
qmHtqMwxby6aTsMtkcnJNUUyeQHDJyESSLc9fDhECnUkn5xbYPMquOaL8/ZAquuWyXveC5+c+Dmn
fHv7oBi2rutmfFy/57BU3Ikm0PATnsoyLsEzgVGJteeUTgQcO1cBm3UAUAnd4G4fC4U8gQjrnRjg
rJA08mriEUhrpW0chxLLiGFAhGitaeKCEReGO1E46UgS6FkxKzm3ed3kvudBSfpKBRk9+FvqQdbp
xZOEgxzM2f2slzgEqMCtW6U31yT+fNys7uQ6V8wao+jwEy91/zpsQ4CYNM3Ci8mXJZ27GBOQ/9oQ
9/czN9tnesZ877btPXTZ+Cmyn3rSmYiqEU4T6NoSpAoTQ1QdnOT+wTt41449u1sdXNBgNRmTlifu
OluzE9+nwKrkh/BsjCMk6OiCmLWmkWrvB6c/0vZhI+zA/C7ZrQ1yGTVTI/C2PXtKcN4uR+BrKn0j
HsVqM+FIrngi8AP4NatMf/+xWs5mj74US4RVnDYcOlVcP9LWrUSGnMpDLjfq+HkTazMEgGOIsB84
ZXgGYQUBfgvh7s28z+sYItgl/sKO/dD/sYXfP32GmK7SFqX3jEJYR4+moF6gbAW+If2WeNh3MNCp
Vt2dCtEMYnvgX+4I1PU6vUtu8Oa2fxa9vwYYRlK8TP86P4D0WcaXs5+F4yrYxHF8GAnDm689GbGE
eTA1uKDNJe+JOaWUGFwAiAGtgXRgEEJ5T4wRcWLQq+zKYjGug18Zg+ku6fUhk83Bed5hqbAoMkH6
X/6EFmgn0S4mI2nhfR3GmJlvVPymcHxEdQXXTFYUlB4RKglko9rUr/ZJ1f22pZLcQmy1jL7/3FbO
Qac8IroM6iB5rsk59J5X3QwKGxkFdqKvCV4wfAVtsh9Qe6qKEzD1Hlyqi4kc99juz3vD57QRYj+f
qtFxoixYAh7hrgGd5EmG+7WZwZfmZNpEfUmbOLIrC5+cLqEMzw8IJla82vNPWewXAq2ELCAHJjyK
SIwNSlr036BCIIqDBWzurb4GpGHSA/m1xpyJXPo5rdfngTKt15e9cUhyiKFAB3/N6SnpBO+/t6Os
z+mLEr2i83fwFVcypEf0qKlpaDIRLpejw59KDCpAvEXQvGQ0DTQC2jhwhYA9L/D2noAICrFJWF8A
wLC/av+6ayJ4Yu2z3P0HnKgI8Jz/7jfnO6s258n1Ck3vJFOuTuQ9IhLXAqmogZE6SFHafhm+Obbp
4k+qyXWobY4ymLYRQSHFha60W/68wOSxjdNJK4HJDK33Hi6VSQv+bQOFpRqov8cTwm2PqLucfjAJ
lD+XpONWEe/6etPpka5v6NOhadLQc/K/PetDLoZkiIo0WjMWwjrHY7BJXCyngDevoPAv4duWGR5Q
K4I+PnxJxYm5gnOHH3o1Wy6KneJ0FupCjWAYgZIPXtAD8IAoz25jAGGOqqBtNHe4va+E53Tz0Iyx
XJdRayZ9Mg1an9Qf/QFGubAWO1En+g5K/7zbT3hAaJq05F67Bj5DjLN5+cusTL6IqI+rZQ2ZSCia
nCkP5NMEfwI43PbBq6dPJkd4sjvpu+IqJWSqNhAvEA6MS4K11Erou2FzSl0pd/Njz3jh3U25mzGa
ZwYTi8nL1gni9Fj1O7t7vBg/DQ83YMYXmQCORpxebd94ed3de6Lw8GTUL7uJ+pFBWaR1KmDQHGYe
PfgvzLx8tx+X4GzwKeC7zuOYyt40TBmzyvgeaQ7L6r4ZxiPJYouOKjXyxfdj8uk4c40EYfh1ii27
ufNRM+j+Cr+t3Xt3ICtG3RXCnXEAdSDgpphzqmnLCRWIwx8y+kSB6fuyhdOPczeMGPJF6N5nbz+u
N4fJBzlUY3eeV/Fz/o0uFrRo3s3+ajRnwD9DZk6CucWXGE8/QXkh3ZJ5D9qcdwN1oKVHRYf9z1uE
vHuEdVhj/leGF/fg3seFV3h1+hm9BjAY4tvoOry4faCQnn+gCBMc5oh81ckX6lo7MlqPrFCoEaSI
NlmZKz1GKdrlg80Fbo17bCz/enHErdhxUm4r8WUmCEZ/zOwDhiBkvSE1W7Gma79+TpeFLVAFNdch
EjuF15pnINLmZLWEXC3ACG1AdTLPOlQb6GpwbOBMhXexo9piSlXiuolEpKuZptQryxFZp8TxZY//
8eoMl/aym2y33+E9aI5U639Tm5eM+TXHuhSPjEsAIOEOG+fdbdZOq8GkQaf37k46YJV7DsdqAFIw
b1JCc58JlGScWxa8xZHbM6XZ+wR+TXegL2t8fC6gXh1wVkGTpfeX41WXHjiWaO79GusgEhNGMMk8
9MqEclNPXn1oljLodkZm1DW3iSA0ZGMTlh4ASdRlBjosg5IzBQeEmcb6WAl00pwoVO4/GpPYC8M5
mLT1YIshJH7ZYtORI9yVXg7l+/hmwh6lSo+wshe17aAxL3bMYpK5yP0Urh/dJclSRNir+DNOCCFM
ydnVTwU9gKIVmbNIumjRGm/sIwkM047Gzx6mVKdZSSFkiY+QWG7DO5M5WLJxoAYvxIYD8vCwhZjJ
JfN2SWA7sRK/5wUR41rT+ZXhVtBYLkLLebpNeFlSamJC4X9A9eh2OHn0odVBupFAJJjPKwO5iMhH
PFq/m5sbTueajkwA0j+U94qCDgneEToZbq8O35pLbYtVdhx2Nt9dZyY7t//HoWvfaGOS3OSLD3fd
VEIpnA4jqrFkfhgdxzhZvXAwota1APjeu6eIBGqb2mhY2+qgC/IrgPN0syGNnj/DOG6OBSamu/t2
nqhabBQZ9n5Wpr1J9o3u5ntUsvnaqzfpomCoSAd8PF3cVuavrsPzcIncBJoP3/3SWqGibzuvmfRm
jkDElI+zVx9F+qM0ZVrpUo/F0i5G8zFcrWIB/Qx/jvWCQqVfhg8oPyLh+VgxbyDm/3OrRQCDgqw5
oMgNwPEK4dHSnXIBLZFq+KfRwV1lYkb1hi+8ymljgcLWYSyxDRZH0+Rrbeu3ERueoIZNHHNphkv1
xVfvpgskIIXbzn1nyvqWSdHDxrDEKgzEvutb2gAzvOnTxM5xOkURiLydCb9i1YfrGW+I71gxV0Vu
2Mdara6mOpWeGdspeuypkE4UvDkPevIpcZlZSfUKl6TrdeJrx2mR1m9v8AvYToK6gZ0JX/bg1U41
bA2h/2EdAtuaWZkKrUaZi0bOx6Gfwh+Jg/ag9gVoo8DxGmEtxFvhflGnwcUanMHOxTxmz5tp+cvN
jSz1RIOBLlYTn0KheGPTMxXbMk1fMRx4wuKJ5y1W5GGkDchtWdUsGHK11UP3E+Svfae2BTDg92h9
WVLUN0zCDCwu4CQIZfbbAd42upMVoa76awZgQpYUOedhbV7i1Z3sWuwHOt4mjEsylALZ2sO6Qmfh
epqwheClEeC8dmlyfgh2EiLKMK3dZ9QMaYn9FWn/T5CnlrUqtxeL+E5JD47wp7hSRkEkGzwched1
M8Xk3YPCRcxQnoovhGIaoDU54H9wsC4MuqUH+kCcf6BHtGDKIwLIxWd0t1NBn5s4YnadOIZPQdKN
RzIKLHCHJqwYjpW9LUFZGCrC7Fpygtwt7iZAbBIQpxaMBCBQhbj0f2xmmOoT+Fz0yFrcZphr37Qk
5kA8VOFI3CH2MkWAYj0y4bw3kK4PIuqwyaRrBtD5wah7MiIcjLqZk758bBNSCf5GEW14whyKhIBJ
iIwZ7TDnccZwRywqRV8vMZexhRQGrvw0k8dGWCRim4SxbB4ye+Vs8AWxMUCRTzal+YxhNNPfI9s6
KKtHMfCGD8/CpHPm1/5RKvfC30NZAvBEKy+XIgA8XiJ1ERM/cYZfwEE1zSB1TZ4WBj4+SVFtUG+I
1REc0IrZV7ycIIlMtDKlT5IEr370FM9lLddJn4CfB8e4vJpH/ONnMmlQgOL/tbhKVD5CAAZUF0Kf
7F7IWYPuvAxK6m0pYuXsA4TAAAjaycHjtLKfyZti2ehxFFnitiw2A7AquKxfXkQQQQyxGavGcLA+
pH7AaeyCfObTPMGZkQdwUxZIiEDBGzgh34aQMgCUmWsx7PNzuVDuwGoKt2eC0lORsTw53UfSluhQ
BTpafPiDaXj540VSkHemeOcxuQlMGas5AEHZc1ST9JXQdpic0nVSnv3HRtoLUvIADUlWd7AYEZxm
WYyQjpCa657HtFYsKxluh6BbKNDYxQIFvoTPbAA+kl5mnEJf6+VJPylGSexjcCeEpA7qb/gjOA1N
2Oj3g/nlSoZnzXrA4MqgwzzoidPf6+KSqOkkND7ePRadtN0v++R0IVPsJl8/Pqy6TtcvzEM8/TKf
WgBVCPpWd3USpPLLUKQdXc9TILCDWGNDxzLIS3MnJTZ9IwpBOpExh6KfNV1f6rmrmUnz64RHmW6Z
zKym4IPtb8fGx3kRuMEBeCVXKvgW74qu4fQGqxMeB1kOOBi+IhJwH38nDK8IuLx0y5DZylLhXXwp
lU+wspIroBEQInmYa7wj1zJC1g4suAQKQ9bwhLuf7qRPJUTQM9Qx15B4yPxUuSWmCziru7vXGhro
hbzwQBZGL+FOoiVrFbJiNTjBg7MSxAsIW7eYPoRtxiIrPjQKDs9BBY2lR0iQHIn1L3QScUUB0zGj
m7lgHy0tVpRYaLMmWaCzt42kjdiBo5RUF6Qwg4HM06qNiCTnhjskm8UPTDKzJCDJkpYKYgx+GeGy
o/okWBH5m3zaNjX/7Iovxmgk41XR40Bvp28CjwUndBsJPmNLIrI/MVtDRzNYozRd5ePnSKZOwGKq
/eiDyBQ3f5nJ9JhRtWrQploQvtzD3upxp66BEl3wfYlOdC3p2rC/ORVd+RmzzfAG1DNXfV/YZYKG
BOSvefO7NKRziI3OcV2BcdEvLLl2T3DMtRiRId3c66VktH3k1+x1clq7dvPo7bxZ2ICfxOtUBveF
c8NIaShSLCdIv40sxNIhHMpSOGMc9uTQonNxBX7iADYXDHglWWdmewb4Oro4MctJyLFJ4VKiQ+/a
SsnJGUxhv6dPTQS6/ImDmeCLMnKiptdV+313VsH9kdF+hF/CuEmzM8UX8a6vbUzzcKnEFEHcctCX
ULYRxhkDJX01DHD6//tfurZQEi2bafx+W58kO/Y9ZDxgIe6GdAG79CQx++dXj9iumrMJeX7X204i
84GtGDUn/F7FsllAEw3pHPRzJG74PrpMtN2VCf4s3H/ScAjA0Qy9E8Tfkw6ZukRwM1Tj9pZ/sH7B
TL9zsOOwu+2OtRfSGf370Jsj/rpyB8YBNOPCD6ivlhZ5Mrb/40bTbkPY+RISgfkahauMOqNGyPS0
jzV5nQwelXjZiV9ufbBVxX0CBzZ1iB3VyfrxWF8ti7YyERS2otPniUgMq7DVcO+ATOGFxkiWSl8L
tgBHt/KifskjJXjgQX28CaLK5raaLpPW67RMATWmWrCnLR8U3gHSUYnWmDrzXSPA/iYdSIEjb9Hn
Vh0X8ArxddqERNez13gYFeJgSP20a8jziJ/k3EDne3IZYinBeA9oubRqQCOQL6FFvgZ5ROQBcLux
CBkfDDHENEqQfiv3pZRV7TvZCd5+9AGECSO9YN6pscpo9AHU4SIAln+EeN/hAdOdW5V6m3Y+7cIm
HeTxl3BxY8Mxuouvgybf6NPhp08fj/EK1JsCOLe3/OyPK13CPvz9eJt7WuOtCEFLGL9l0Bje4fzD
/aC/eKPZ0oBfAJSFhOopnFE6jdpobwtQh05DegFTecGtiMMp7Rbmp9Iv/fB7RrxOx97Ks+Y6//uQ
SZytvOLyvwn/jV3pfZIn14qcmo7XW29RhTVgJpeBsHnA62/ghsIQO6EQoC1C4Q5uxwsAx73p9HtI
lbmRNt+2HyRx6jR3aPXIAAsZZJFdoOpSutI9ffydByeft+QWpLV3Q/K/w+IsFNcFSfBUEv5ruqfr
AbOoioQq1XSVdR1IsXtCKCDaB+4iJ3NXBVjjN5l99HYotFp/2lr6JUIC+UQleIsC2Lt5j75QOvze
qtjCqqA28mn8cnbz/LBw6afs0R8hXy/GPeoiBOiFF6r2GbLXFweP61g86hClSGZ9oyY6je6eij0h
rmTd3X3c2uGKMW/a2qbvVNbd62ywNjitrt4B4JjhTAJSXz2QEiz0ObvDBsM6egxSwTe0Y+U9s4Ld
Yn9ajjCrmKpOP05u8pnmDhgi+Xxt0rQDcOk6y7S6Mk+MMouqM1NghJSeZOyPkWLnq75zGL1CwKEC
o3sYesj5mdymmiqk2dxF+KQhqJoKm+TpAV9Bfy7NV0jLkAoT+YbYuqsuNy5Idwln5tPCYFgbsQhO
BsO0l3rqtnUXuJ0aKY4PsdDGEATQrk4OTs+Uu4KkYBeQhkn/H1tgpBcS7JW1EG5oZqWYWtJC+N1f
5p18ko+T0xW7p7vr4JKkqW/hY48BKY02aNmS1J9tl/46LvEBABmW5x/DCfNJaWbx1RT2JJdGqIDn
AS9iQnj80dsl7Qe+ccgfYCfdZXXw0uKTCwtFgHHGmWPCcfdwMKIClBzjgDwc6RlP/eOcsSikpqhZ
l1dqJApGGqUtanphVH3ILy/8XP3CX18xO6RIMbMNDMpYQCbeDKFoAaGIqwQaa5L9UFIaVxrhBBy6
sl2q4a+FZfENGE5muJy9yu+IzwY4tc4PAGGOpZSyYoqam44HCvI7VpesDCl4ocpSIxLY7ZQUrQWR
6DSS9PJLISx/A6wXQ1kVwi96S23kYmdGDU0Hl11QMsqLUJB9s8phEe1nABXQCMK7+RxqkNXzkXRb
KpYZUkLcDASS7lJJTkuzOcNSwZzvjTnY9NlT+4DXJT/MHRMw/xOx9Zx3xPmdFMqvawnm30hk7wi0
+UxfbMjLmU4lXHYubu8OyPZ2IGxg6cCb8yCQyWUMWP0EPGlrUrlF9OpI4DrxM+AM1CzGBgsVRlgp
GJCCIb+gQBfWMmH0BhqZl9VwwaHA0I1800AJcFzTGoFes1kizgXrZR51+RuC8rXFB/nDFHVK8Qpx
Vw8LtE6sxq+gJqkgV0iu0obcXTKqSqlTuuavocGAhCbh2Me7isa/IECGL8ta+n+UNYTQi0XKgUrH
5OyXYeHX1QTQQKQvAJZ4fhKpaJ08LfSXtKsnX9rTcG8iBBieEtP0pFChkV247bl6JVuF40W0kjVE
O5glIsRLesg8HTvLd7ddwcLd9iDn79xeYvtEH7T0sVS1xLQUqpTf009jqaKY2s1Ibi3n03OsolxE
yz3+fGCIL502akOHgWYMNZUfEkqP/L0mbV2ozkOh2IJ5Rd0pwu0etajQ0jvGQsZxXeNi8n/8eF9c
mhCVMx1dpn538a0AnJGu5N4VC0YSqjJar0UvzejUeE3NhnPpBfrSYB8omErLnHBqJFzPXqS9Msmy
hi0kSvSjS2aLlIAiWOj051gjTcKxhz8tVNei1X4AYpNBi+x9GTXE2FmMnnvc9mt8RB4utssyJF3Q
y+ekZS+Z4oOY8Ib+sIbgDw8KBSNPyEA0KUB7BxTgUKZ2TeBEWxxb2qYMtK7CpT8gwEKzgtukCLWK
5w8Rd8PlR1hpQbj6UGoDc5Lxy4usmFcu49u5Ivx+B0m54iMR95ZOi6tcMZr9N24RMwuqcr7JLzFa
enyMHx6+6gwPpKsMT+w/60rIcNSxxp3Rnz979MJZILxnwkExWVAuM6f7d5HEUADfQIthdBV1i+a0
kfhzqWSMEjNGL54YG9wgzMoewv8CG4kfhwtml4++YCbGswhQJ/R5ZqKYrGmD0U6cF4bys8ug2kCz
JrdKvDPFWaxvfTBrGqOSl6r9Mq53CNdWInmXxfBiycAEk5snddRpjKBeiGsqVfsLk0JGzC3wzkXv
z2q072gasOTjrWj+D2t5yLjajo+mlsWEd5vovC92/82CKrMWGoMeq6nr9nHdOxidrOcWmNDJY3Nx
Gvxj3ZMRdno1ZnSdhTaAy49iYgK9kJZ4dBoDz03qHR4Mqy/GDE2jIA4jza+Z3scIOLyNmQHFSpXk
X2asj//buzKMiLeume3RmwlqVzg8MJA4Tw2ZEtDlfDGfiUyae/GietwudSUgd9s+zb9AANY+YD49
PpeiWsCysL2XARUVS6s1rZgS0tvrDyYOiK9jaw26wU/eeAUMp9AQjDOSKhBzxbvBfGMsS8nneBjs
400G6ib37GRKrSIbJOdaP8aNwvhglOb1Zqj7EZBUHGSySHivEyqOYLAonKczRtuIUfnRAtH/2HT1
F5AN2pS+J3EbYTUy8Ki2cCygcfC10c5YtD47ThvUi3tMW62XPknPnJvwHY84ONMWpglQw2f8DhgS
LIabIj3qEAK7PUcBn7FOzOsy35iL2yVVmdZHVoJ/ALNCn7iyD+rRcoVdM3pTpiPebkZ+0r/bavie
g6+2qYLuAVGPMEiGbiz/GFuA1uwE0dCkgMVphMgtH/XoM+9wYb3ztIlRsQHRgSmMToXrJSjE9NXT
VVRRaH+Fx3NcN0enDpyiLuq1J5UR9dWdTvCVTkIjVEYiiZOfuwefk9UZHSIEv+NCP66R+DF9ugcT
dAi/c01VADMpe9HHas2R3FEKNsIXdgl8v2IeaayN1Pi5lmpi+9PkCnUWVBhVHa0g6kQOH3pDwsFH
agfBUB7vO3+BX1GzPafAZicE6fiVyIEoYqSlI6Gl/Qvein/z9iNxpGDrCB728F4rCdgSY7sACxwG
cIeIka9JC1YKsfPDHaAFi5uJhE2uCU1fxWkzkjRFrE1Fq0W9lGYtaSt9cVgghKwZvNsl2hHq2Uuo
4HaNKYCd23LhG1BJCya2AwUiioY3XPIrYPD/fcefyIuXbH5fierRRGx1bqF4fz9mdMjmGgg6Z7eS
zMQcR+w7pHf0gFGbg4CokFGlpbsfRcf4iNlKx2EiCaesBTx7Y27J03oC7siSPdBSbg2aAAK3UECB
5eLktQbvDVMIBs/dycM3cR9f8dUg3jGCc4KbRlLZASIm7jaXHDiKjrN8IsTek6f40hyX0h4kwWmO
GGgLQbfNe0FvRVJBe+ATqj5mAZM6YQ1C+OXCoR/m6D94AhIpI0xdvUPYCEq/QT8/KrrkADkXS6jB
skqE/lv47UGvpff3IAJ4WfzeYUGla0GaAsam2pesw2jPIdkEPf7AwCuDZSyQSGNoUnni3p6Bvv70
iTQKyaZ2KTy65L+2+H9vlNpOHkV06SQf25143l7olMH74UtHsnq4SoJoNoMfbUuyofYvI2INUB0L
KQ71O7RzHkVYPqIBAF2jvUFVgKERGRMU1QUAzsn/CJX2RcnIDFlUBDUJrWqnwmulyST1zIn06W2s
hMEiKTGiBes4vnohfTIOapkatntbDPAbS50DG9IEatyp9FWOE26CsIVZAV2EIcA827vbx5aIpjJv
yRBCOBz4sfCZZHv9CmqDWgfl59WmfW9Rbl0pF97UH7lRe9gOUFot9SyW+k6fn3RQbCgtXAXKbAT9
kreSz0cKEobSJPVu4ivWomUTwz8UtiuMXdJtKUAeJGuSHSoBnUe+SjXCdDpstNVNLDjIbstWQDRr
D1UTLNinfSH8t2TnZ3ApzJoPBqcNgJJBbCdt6Dw1FcgbzuiwaV5G/d1yRndvVlmQoW5gxz1g3qvX
dpiNM+sxLVQICnAMEBWMrtCgg1vSmeZn6SW+/5i7Y5znQvdUXCY+9PxVlhXbChVC/FD1VfYaUCoD
QaAqPaYNsPGM0q+BUorcjPvXcTtTpLgGdBs0Y5RuYABC/SwQApCzixuUdJKhg39gf+PW5AFj9Ugi
yQxbhCzaFhJWCHYk4Zjgt0HhD04Tl6sTSTDYHbHUU0f/6UrtoTz/aw1HDx14f3hS7H3aB9rCS3TY
5/izGyUJdImLSwa+w9dwE6KvOjgc4WTwNqTWYsgvZXLLwXe7D6/yjE3nDeUZpThHPuUdmZ+jUy7D
yQlbvhSHzQ3j23DAePweJOxFb9J8PRyJdy1OwmJkirE93vkio+emOJhpvvWR6h2ZPv8nwiHGf3FU
jXIOdHw1xch9+DftIbbv+qK0/4gMih/CBtek6bu0eYAKkjOWmcmHoyeqgvf6iBGDf7BHf0PagcPp
39W4Ri1ygsFj8Kx0Bu2kzP2jNWt814iQGHDbAzMuIobZJtgyMpvp7JMu3eyn056O88F90VtLotHg
Qq7F8vjsq5pVZ901DryN9fgZYWh8tRip6L5gcJNoXBevqFJQb14xtL4u6r83EBrJKv0Zxtm0AliT
3EnSjabemeP56RUUddMG9iS9EfNmISHjqolhz6gXP7lNBlejOai3qL/gujvih9lfKVumor/mS7sX
TTcYxDgwluyRbk0zqsgU7TUjSboJ+MaxlqkAuETWGzXV4IiYjPTkbwjaMDbs4i5yRMvS0l5yoe0h
Juvw26eQZ0Sp04hEkr1i9AnNdvb+XHow4by5uRBjVH6gtdtvS+DEyyScW7/tSr+VsYIYR/r15pHb
t1pnFeBFV1AKW9cZrn244wnew3N1sU4Ei5kx/TOqIa8C8qgDXgAyyNrkqd7cc0jn874ThmjgmIoF
tEH3JtXSftSid46nppg5gw1d9Li/E5VoiUJ4WIwBSCRinG3iZSu6WefZKThAezJTynwi0q+1nqa/
UEU4M2JW/H4Lb3aIZBKS7ouIcZ9XDOKEm3OAt9OEm4BMvUNvv4/bfmMnzv0+fWSIkLafR4eEctym
es8dY7Xzn/N3DIIrPEq8FIJDcHDlX/eUOtpRA4luogrMVvP5CiFZjA0pGMDqOOw5bQMyOtGNDlIu
2sqVwh2YNaDDnUZNGzXsrDKmFgzBmo43l26BTdWIoTovKosuRUbYXUBw0gbaoIMhikAPrahtAWXQ
QYZj8RFt7SNmfMB5zDZArzEZspfC4fQabvYec6DMaT5pcmgAsFyg3mtcYyZbwKV3Wn7FsAjn62Mj
6NEws6bzEBfT8XW8HPDpeWyFG7l5dj/B95E6k5c7ddAJtIixUwkfzNShqaG6wnfIIDo40gA8z/0s
X/xj6byW1NaWMPxEVAEiiFvlLBQAwQ1FGHISAhGefn+N9/Epb3s8A0JaoVf/6ZONHuwScyx67Yh/
41b+gWiArOjtQLrN0I7JA2d/U+ynJZIE0266wd3EkfUnQuitwPU86VXRGZI2txl4PR//7PHLHcF1
x7VTvOIC2CURmY0wM6IHhunmxWMvGyHFcBzY4RkdNdpcpWtGzi/ztA8fqDi4dCcAsPG8pxD4+BBb
oUyqTGEWI3RrI1QymkcH1+uzJIq5qTXqcNXec9jzFeQAFOFm/6/LyY7d0OMaISPQfxP6Pr0u4VZJ
P+ya1fjLnGFCKuYz2/lQLu6IlBF7itjvnC8UGv6PKJq+TXpZsMq0iLWYHIhxX5Qg8uG6KAFWh5TO
mdHgCJfUzEBu1keb8ASDF7sib7U5jN/eN2FRRwgV0fc0BumRyDVbcjuAczi4Y+V8lTwEsU7GJ3LV
nOLCy0L+JyHYfA3JCEv4sK+nqjF3hwN9a2NOnEI9HqI90RB+EL03gDsDUP7DJpCGvBk40yv8TdIw
mIt8TrpHUsm0TFm42iBLTJoO3Tg7I+6Oowq9U91RLY9KAWot+pCe6cCCyFSRUdxgoAjPnE5YhjsI
BRslBWcBZSiVx9OBYHyHu5ehnIFx4zoeydMz9mcjoa4UL5G1cP4btI0MZ0OpyDa8HQsL8kYFvB2L
uP84Wa+hCNBx78yNmpIHYotNb78Oec500AHiqkxlOAtsK/YZO+1EdYy28Wow3Zl8dEM/7lHBQ9Y4
PawOGO3F6MENvBhPmKjU9bnotr9obu7Re9zhJzuiG2LiS6F0XkPdyiv4whhl5HfMb+lsYqdCc5HF
koVcVdKt+7JetEkfGOq27RvLdSMU+U2nwHpo3CcIiorokErcSDBRkopqkLEgBt8N/e+MYb6bKhFC
oUhd93CTwF96In1NUc9gQj1EvyNL2b+1EX0XgNXNU60m0oUOcSal9UiuVqtrwC0+YMrCx7TvavCE
fjQYPpd9CMS4dLTEzEWIjNBquUf0cEEoHiN1kt1pvM75IgV2jOBFhJnSH5RO+Y9TGNHcM7KeA9KU
7FcdB7ibNYF6ksYyxpXgWIDu5gg8LG8aNWJSmtdwbEpYlT2ryuvogJ+ZsZ0iUT84T1e1Ipn8L7dd
a1jh1guo88+gywq4IhwPN2AeWTtYLKpgP5SP/Qnmq1NPU9rejjk1X8HdgUXFOtOwUa+yBZYBzDMx
8T3DBKPS/lkKl8HiQlm8cw5Oi4eFrB+WlcneCDfbkR66PFXcdqVtXiegvIx1pwlPd2CsfRSaqCI1
zv83wx9kgF7022Z0E/QqqiLFwqPPXDb4Grij2bUUY/Zc7NPdUFSLveRhGL0ZsPWYsLj2rOVe5dB0
xc+OtAA9QeFNHchAlyJSGLb8GuNHZobwUuSdWmSEQW3crUUT0ee4LA4PfYOuz/jCEIz2dBw5+tlb
p8k0D7orbNGEMkznAmbNkekj6VRUMBBcxsIB+9LU6mwI/o4/dKhmkHLMzqKLyZkh6QH0XszlDDrK
ryMqyL7oIil7IHR8wvkfEtSo8ho1SOwNvkPaTksfiBUN1KQvLkHnZddtWM2ItjHqXTUlBkzawX05
8UmalPuelhyYMcygcH6QyvWwPumRcohugeGDhjy1b6bkJV4D7DWbj0RX8REwaIBJucA0QBxt+Szg
1ICQLwTzbfqE5aINqQAtCZl7bb17pc84G9AJkE4m2lPxdcRHlLofT8lHC5ZEzc9D/xRmpt/lHe9W
a00vBQ/Z0jmiHsF1SAAlTAuc6mr0SD1f3qHQ3PD0akPMhjDx0PgDlk8NPjWtvQ4ORiL46l0N3LL6
rf9dj65U+0ylq37626wx7UL9jlmwBf97eSi1y4gTwelogiVvM1h908bwNMIb54SG8aXde0w7HMaa
k09tMQG9HTKfW/hZyumgob8mu9mjozVJ8/njW/njF47K0ZjvrdObdoVxSIQkf2wYwl0DchVkwt5s
dA/oCK9hj/+1l1Dr25zwTslhBnBMdBangDfx2O53qytQff5Ag/h/lR28Bm/CMbD796X0y1qjUcND
eq4P6E7ap7bL1v2AU2W9MQXA8W7T9aKOFZEmWbr7Yc3uL6I/+w9doyT49cOvt1tQ/YaQ1FxZ00zn
xPlxnupIxlbEmA5JEgoCAEYzYO9qu5U1oPj+Wz28Whv+5USwEyw+N1T3QBispqREmogzP8soCWGw
RN0u5aUrMhuWBGF7H5zokG6HjeSLZSPbongjiOwxoFbCKRLm6td7YnktcDxKlJSz56KLrH/nSK1N
setcIcs4c7+kquwvEEJB8JjD8oShjSFUk+1+qYzq2ffvbR9BbfcMefPptrHCxi5BilpBLIFEZieW
oXKK2crRvaSLt0k98DQ6xDis8JJn47iNgTy92nuwsFEzNgvqzrN7zanhALYGcgZ/uifWRgFWxTr/
gr1uR74FfJQF9bZ40IsgDM+7RcoYrKc2D2mHE+TX7FiPhTK+1vrJEWZUF6ySA2v2fqMvvgP1P6D+
QiFAe6IdkpM3uMLmfI92JgdvneLnZOJwxahQRnO/RpIUn7kXbf9MjYmNwXnK5iMncv8BTCp7ORu2
VFZlrLzZmCq2DeEEDIY1llZnigL6Ek8/Ed66gGcX+xiL5FIUldiLLZmEaFg2IkXCAtSH1JpKd2dz
gqMsL8p75fw+e8ZPLgOHCkjSwr7dzfDcA5ZDAMlePr4DOsLlpVgvQbY49dp0O2qoZyStQ7/4YpoF
askDviwUb88JaEFByzcch7KJfNm7qKEjLHiBEre54nHMgk13zEtA1DO7hhhtVCDePJguRjjCRVYg
qV44uJytFrJluCDstJD9gegaF/0FugxKbmGTdu9QdUrvS2GZiuhi0YIysDpl3URWJuel5xLnrNET
WfdPOjp8IYBqT3gRrZ/3AxV+2QaiQjl8R81gO8U8QqV5zgFZbxcXhhHFnfkFqqE6PYguM3wixSPW
LEO4trWeLB4oR7cGq8ce8XcfAYA0n8CmmxrDVVztm7VW4UFPBU5hhDU9Dr7AeeTmqXoNg0JOhFsX
dJUHbEwCOj5R5VJ7Q33dw3FAfWUoU7xLpPWJIPLFQNlbj1EFtpsxazhdSCXeo6lvKJtzF8WCwyt/
Onz2mowFDpKXxQC77xWkms5K7Zg4sgaDs9lekQfQW53JGTtzSMHXp1lsa631MR+bHr7YdxcbEoqy
yuzF25xjFSyyot5wElaE3vAy8H8L1AxMOB7gs/sy5hmn8ttG4VBVn81PsSeRS9aQI2G4SC9Id0gu
4xNluvjIn7T7hsALhwyFUIbObiH5PA+GQZd4vq/dGGFqfaSdwtERVnonOwd9TrRzi4GFRSwh10OO
X8MVISvh3bw4ZPvMFOl48ertvD+is+L2w+a6z0pWGqwFvMopOgbIBQjt3uuBNMkkJvAcPIu508kq
S7j58wCpDNc03gdPa9U3yXnT99wmBu6kS8ThimjDIH2TqCoC8x7eKpI2MyHh19naF7+DoEs1uoSo
tAnXwKjfDBYToB2i44x5cCCHg2+aOz3+0jfJvwHPSltGqbcPTKr2tDNtURmlnamSNmkbRaiJzZ4B
9/p+1pQQS5nLpJW20o7b2xPngamSvlLwSIbkoa634Q3m2Y3IEjVXovaUV76yrJ/ttMcN65q7Zc/g
h6PmWpS6u6VERd6dP1TlpApKKEonl7aN/1S0GsKf/ZzOmxa5Kcvflw6Q+m589d4nYoWTklhxYRxM
xenUNMPSvUmVvbdbkSSbpATI3Pw9H1XN784+xJ04IsHQvDvNqZjn78M/9qE9uXkd/r4PHxIxNEhl
8wGFskj4FaNbkpMiCfW7LEmZ2VX6hwaTc/dfLQzBVJIo7z4k9cEve4qMxq2YiT2W4ozbgas+JAjv
FwlUkmqPIR0v3YV252OJDKQnm5wLTObsZ/zysM0gBBFTMSKswHC3oM9Wbh3iZ7J3sPFdkg8dlBHw
dEQrkxoSM4ydPrCEbUwbLuN0ydgmFqyjl+k/gKXSngnoHgAgoUaeZL6dQPB6eDTXa+FzksHOu5+y
60jQ5DKkaxffsu7ybPZ9hQAq4EXz7cxdBe4dJuuOAh3GIBDeHuBmjQ1CaUvQ29ydk8ekTLY48hEi
DUp+9Hl1cFnx1hDbONEk0IFVgq8LoREEHe+4j3nqiDB4fqdGPfrLriWFeE/wWB1EPuQuGNUvnU28
OUDu+QufFc23cU15AeBRYPgFUDURLBDAOcktvk+w9xMQCCrKzT5qbsTgnu8EAP4aUtITBAIIS8OQ
mzB7G/EnlFcTTFeC+3bGH1YqGJg0QDslVbUikK1LF7PUT3BI9BZBmy0+VMc8OwQ0ArNKtNvBYLRw
og+/Pid4VkJ3m+xY9f7IB1puE8LitiaJZEsgWVqU8GYhErz9HT9f2twmRsG/4DwektiGb4kUkuQy
RgVPrYEdKycZrJNlWEoSVImNOFHZxEsezV0hpoXP0ZOv0V7wWr7Cgo0/tTwKCfrj2/GsE8YikVGS
fvZ25PPNh9xOjL85XgDDua7t4i4dy7cwKHr6XmMWwcmUKgwLxb875s/3pbQstoRKSvNCJX2pntCf
MNTpICIEMGU0kCIFdEw32kwPFtpnAcpTMsNYU9L8qrsu/0DzY5f9XW1mmeQJnvX0K2+WwnXgEXBi
LvVU3pdwJ5vgNm7uVjuSwsZRmraJfK5QnhUEYZMDtr8j+Q5Scktjvh0MiMhYN+ZnHXTaYrmTnLxc
kvYk4wo5JWlTPD3ekHw/IPFSJyiRC7sY2Odx7Jgt55y+xOTnhq3+x+wRLw7txJh7bbOVE+9rbB3Y
ADsdevMeuoh8ZTdFgGvf8n4Bq+EJqYOWvvEOhEixdYCnwxme9MQMQPBswkoRFVncgeGB0GGmjvss
MgwDBpL4nctQENhdUujY+/VlLFA9wdBo0wT1F9NEWknafY0Mgl8d5nHpxe0Fs0diDWNG5Ysgaadl
LIWlMsNBcHkZLquURINo61fkYlf8/JuHPbBiQO81soYA0rVeu8wG3quQeQqUDvNk1oJn0tPrHIoJ
3J0FyL//4Zp7ei5Rfi/7+AswPLG8kMPOXcklS/Ji0OMXjQHEGi5wpz8y/szFPVmSvpCAYJ7/kgye
CXeRT+NZsDjebnMhXJKz87KfuCvoX1VrMk+Rz9oV9t36bnUmQ8/AS7yxbI86o5v1lCUrk+Wuh4Ui
RA6Eei0fzOHq8SXqlJArY/DIAKpCUu73QAmsdrTFufIlSxbT8GnnJJzhWsSls3AxZOi/CfJyd9g/
SvzW7lSXxAUXUg0oYZcdvqINlippDZJCbiBrHLECw256o3knKYFs1nNry/6O86BxWMqGSCiufppc
+DO5xRjH3P0vW2RDOy0fTpdSXGYaW4pTkSeLJiT6u7N/NPQTyorJlkMkvGaXXYcDERviCJ8Z5p2i
tW7mHF67C00DejbTZRA9JkAfc2PLEkrVwhbOzKx9NkgaJtaZWdQlYncL7bSht3B64Hdo21rFCdO4
q9rrT2E7uMWPrN7h+KjFPb2L5v237vads/NM24syLSsISI98UIjdA6F/XRHzJDWKHVypxWfqqf9U
tPDmnPG4tk5A6vRMSnSqpflCk5CcoPNItEobXTVOzAX20gRwYCYRdHac7kW/I1KWeSTaCREmfPTW
AMU0Gu5kl8OcI4qGxgZ8Hu/YZSVvmpyvIduUAjlNLkQKdoH3FEhZN7fU5uNDwcAp0Yp+jXPFrCQ7
lKmrsCOQaeEqTP6L5Geyaoq/5yDd05t7O1uPgEWWG9Yiid3cm134O90AGzB377w7+n19mLbN25TN
Fn0Gse1PjFwfe01l3bD3V4QcvbP5+vx4gvfV1XlT0KMHNXher4PRo+BgYNjzXL2xxt590DQKruEN
ewGinmtnPp0Pz38k71WhRC22OB7CAxI9ElEnrGKQx6TnsePWYeFrC4dPOiRCMVNYVFg8ZGc/Y8Ot
x8sGFjOm2LuyM3uuGOjS5+roy0dMIAAz5Kzfl/1Uorqb7u5BeTPg7N0LUNo141XHeOGDSGqTkrbd
J4RdsEuKW8rbWKrSCkL+WRs2XXyCCIlEmEf5ijqc3zQyu1AUgh3NabnioUDzhzKYr9NZVP0j3RM1
/WiYZQu7W2jc+AUc6CV3fFJwUSPa2T6GwZpUMZxz6Jr6LV0A3kBpJvkKUirYNZpEvDQnk7PbpkZ/
kVkD2Xmh6IsGnhsVILqH0TyOPmj3tMTwH0axFgf9NSCts14jlxpwjN2M7nRApN9ZuaJhFe41Vwh7
EKLyjQv/GC+6lk0DzREeCChUK+KnB4ApqFzp30pM6Q8A2YtjnoD2l7SrL270CpCXVAA4cqpkTYBG
DDCH/rMBSLd3eSUarA7jAu0PnAThW3esHrlpAst2bcUmZzr5xC37zWEWIAI5lgn1GMsX7Ox58elN
55QOLDMyuWxzpMJsjUTyjnTxome0SjtW23pczIrG6FgMtPYcAumqrT6SRNde1TRlAnDJATDkp2iE
b++Feva5kgPRl4qd6nzYxkk0on62+6ZE2kr9fHceviRe05IhS4rOz91s9fVtsAWtJkJES4/Y6abE
Tvqrw12jCTRn2CMiXKFxDib23BiuEO7aBDgyat5ec9VCOyZNG1r/Zok9A9/ci28bAgBpQYOjBhzF
p/wA8iwHifyZYXHxsHhCZ3XzoaebnK806vm0Mf6m6EMf3D90wOZ2iGaYBbw2PdGB8hgHR5veWgcy
itslfBANLsAlfKb1BukmMBb4H8ZWQvbWdWxQhC+M06M0I7a/1IBEyVFbYtpEB0L3sbqHiyL50nKo
1x0oGmuVLzehPkmhW/gwpwBgYd+IrZM8kwZS0RbttyzDE5HecG3RMJW5zIYdFmNxK5ImPYqKLIFL
1I/9cZJhiNrS6d5I4x43Idga+Br1ICIXM7qYcW01ITKglBe3VX8Ldwsrxw1dCOGayF8AfGjt7nFz
FW/EvhheEViw+8NwQzyJnHeDBnl/Kua8l1+Pl0tFztTo8lPiAlFNulP6nFtiefQKyYGFka07j+j7
YACJM94U8oMQb3ZAC4MhxPwRfU+BLLbi/bG3PlgHMMkztBbZZ4L0XYg43NsECsguuQkTRPQpVwNb
iGEn2K9E3If/UIqLG48eXwfw3nkhfwbSoQ0GjJslaxy8EGhAZyEAAmjRnJgZs6l0aLU2jMfslF6Y
Mk1NXdK8uoNFAg1iaM+D1G8hOg4Wmz2CEWH7gzcibBJKPt0eT3LkDxqdPQAnL/r5jjWh+6Mkp8nR
EI2iM+17j2hxi5oQYUQ4LUgTYy3AM7iYvgQ/5ILEQ1OwRJB8Wvt0l27adPAhhhBCO0K+4DY+sBjs
orMr1nYvfLZEKn4NtjnHea+XgQXXOmd9MCROs1vN7keAuBxz7YFJ6bFiNlJIw7jQ/ugBnFEc2jbH
2V8dzLYf4pFOsU5BLT91DFMOu+nRBpyyOwbTM93r/MV9UPDgKUAfgx7tCCUEMA6tSdGi+QVbCv/B
EEsUBvvMwXNNz0aIq7CVy4D5EhqBNbdQuoP/fNsQqrKGC+gKPQOWfcaNUvR6bHo6gC+KZDFF2NCz
13xG2YcAAeBqPRvwVJoA2BvMwqDlYz9sYBn2xBdfxzaCTLrTiLEDNMgcy06zs9Xx1ckXOLgHjCmy
GxQFD3Cn1Huy37Ro2ALX2dzw6EK8RMtDdPrPRreVvFra5LF565jqUeyJOpVO0g6sSeAkFLMkQ/If
UCue10IeMC1IoK6zoRMWKa9NWww3gWTE+v9yPT4iQB7amanXmWA3JYEu/no8hrCnra/Aqpu2j58R
Ow2QqDRTFdfJHvaPW4k6FIkeSwQfTXDbNluHdHwF/poGC3F1oJdi9z2xz+sy8EX+OgkYPdMWPt21
yeYidg1oOvg2Bh4dTvsP5Q8EnbnBGgiiJk64DgRIWoEMXQ+ZquMBYuNCgDGgAS5mZJ7Y4eEYAYIo
yg6cIXhk0g71Rug/5Hmy9UVBJFQl+CgjXFtYGkxoJmgQFtdcgluF4iLikYumwSlBxAGog9hoYPNq
NludqF8WtHMzcHmRjnjyhH/PNzF0+E5Pft9qvAwTzvOgecDP44ZrGxrWOpM2Y0W8hRLtAqTncHVo
2YyRLLveABYAFl66vs+RiGCh0scLLNFJUdBB57oI1fvamJWB4SSWppLIAydXA6Vi/a5YNenc0ivF
bxoMm+EFIxC3MCwzeVyQqJngbKio42UR33hd/UmxIBQ6OHmOM2bVN5ssbxvKCbq4GynGWMV90lIK
3p1fMLxf1Jzh16KAExb873gmdLSvFTc0C0xS/iKm+tiVGNWCYEYcgQJaFxBi2QWkwqPSYzHWobD2
THGlgZaGozr7D6t5A9vCNbahBi4uKZk1GH8d2Ch60RP8CuHpQWNbYratpR+/w5da8lnGvHDDYbhi
HwagCMFT2K9kTvnC+2VrcJC9OAB+eAWaHfaZoQotjltLFEd/uvuD8WmiaK6gGtjzFMFVjLX7SwNI
O4wgC5cSIjFwVfafZR8KfMtkB6Dmq7AmbQyfFdpEkKyPGN79syacp1AbKbpB+okWDKGMWEL9occe
3hBgYNjQXAo9FIgNpQ5GDTuPPzSXO5Md/cAuckiaTEy04YBhX9UEzEArY73u9ptJHp5m4rVxPFgX
75RcoAVa7DoiwRKp1Z3KlPb7CW3gHRoR8IjVxDPNrOLepA7PFvjJtmg71YNRT4YxQDNrgGi1VCiV
wOYX85VBg/qGJck6gEr74uScTNR91BjGnH4BzfHxDvIJjf2KHj8x9nmblaVlIvt7gj2A/+/8lnm1
vFHUpuw5DsUrs2moNPq8/gZIG2ogbARK6HPQTQ6qTl/7aZUU4sIiatniFnNlzXtQEmM2gpfMFfEW
CJhCxf1T3ttdG2zDrlxYC7TebUz5LJR7x6G4kb4MNibRU0m51MUFDG4m+wLT8UY9LAo0WWVPyM72
03KNMO6N+k07UWASfGW1uSOU24vFvJCNMoq2+X0slml9G8iLklyNG/T+uThAGnGTfBZQZwilvRPx
Oggrq5mVxjHg01i7TV/2NkkEf920IRAl8I4U+zjtYzsmcv/9sHKrvMzlLt2iHT1GbFUH9gKfmZJK
4WMsxDF8YPcKuZP1GJ9xvop32ZtaUkIC6NRr0GVerIHiK0KsNNjbdPHMAdL4Ndppoxf7GpsLS1Qy
luUDzy5mGgc4aOq/LomoW2Ruv3SRCChwfjuRirhZGW6pkZw2nWD03oiij9gkuMhrlel10oFdE8gL
leyOo0awFbMB6idAZzSpcGngQfVSfHmXwsMWY18hD3N8YSFKmPD48g+YFnsYOuLwKwRojk/NOVsL
DgXcHeYJHJ99fJgxdjNnrTdwt1HZIiAxA1GxG4oEj62aojC5CrcHt1NwrQxKHSXQEzRnASUITPHD
H0ctfTpib6B60g5E4Iju8Zq/TTzHygCYBqNXo7kK6NoPJ317EtTegK4LwwbJNBQyoSdJXt5kcnRV
IogguXUFyGC81l5p9HLwYzlPqlnL++3C0xoDvpdDJZv4sk3Ihj13pqKMhGGEZ6V+vWtONj2xDuPq
mHWWo2BL8HGweNhvOET2g4gKSDBLPZHVtCYfU9oJbHxJAkHgsyTi4O+D44eN4sTfjVQYG89Niwg4
wj6v0RwB/KoVXwLsQC2h24vD3sPqmdvlHdUARTYaAqrvrnH2u/m1r+0nu5b1YI94Wsj22gILkoAx
fLEqsfBcEh2PXbg8bF/U+Nhx/NoJjV+rL1UR9QI4z/0P/AjMX0EWPXWiiC6xYYyJBpb+dmUam7Oh
LDzGgNOGIcURQDxd2APg5I9JijPbWN1dIbTwgWiXuAPn4hJZG5T4uYqz6mFEvf6DB8VmGoq8DkHC
P4y6KEs4DEwPf4ewolCR0F90i9w2t47bZtFJaLnvTfJ1rvofiIxKd/yq9+dav23MZusNfZszj8KB
iEJ4nTaz3miFcq4LUxvpampKPIZzM2auhAgKnpxceBKcvOcjaCCR5AwSnQoLz7kBs4ljk0R72H/S
lltas4I0oP2CZM4EpMfDhnlF9banLG7GTyt9mi3J+DuAzUcMxagPtNAoTsNlTz97s3PEbk/pdeJM
LcXCk8nL4mOfgCiHfKrvpArhItMkIugTUwZ8vV32e1wRfnk1+nXztlpcN1Y6iLJOa+gh3o0jGims
m6fpj0laW2NYIwfAu2u5p7gPRZqW5wv8QuTHPicwp+cnA8On4QvoYFrsy4YB/GF0C4WtPr/Fb1/0
L+EAdQz8FyAJfMaKmJ6+NUMrir+G9LLp2P76T385yIV0uN4PLaedI05oIn7Zb0it9zo4jT0gUiKY
IlBsPhPhFM6JJUnE6oz7iKEDitItjvHbRWU+FL5ZlDVdWDR8c4F/ZEafDo140Uv6GRGGWbWZz4Rz
hDCRDq5B+umjKOHwnII7oXOiwhIXH9F2fuh84Bhv7mhEndwOI+ifucXJ3YuQjbf4eMTCitXEg16g
fAOGFXS/5fD6tqSfR5OMn+xYaEvEmrFevfGwPLm0E7+rbnzA6appk5K2gkZF0uUp6Maip8VGP35b
+wVWbjjSFz2bkzSaU5V5TgJabZHBScQaN/auHV9CFCJ5+UijgrMbn/rgdltc2+8XYcq8F0FUHKO5
C5BNNvWKi3l5Skv7YDx4IloZYRKqseJ4RuKrjl6EOD/xUvEG2YFxymmOHKK70c8e1mMl6WvEQmNb
ed70Ac1BHEoX06e4Fz6QqAFBn80mNxoa03zWwuXlOFbD3ozc0DboHPmsG+VozWfEaW8wpLxumC7k
cLj87G2LKejOvTpPLJZ4If7Px3us9mN4TGQKkSdKQxSJD/EFWck73t5WZ4ZTJXGR7hNWotNMjNMW
AQ+2QXh7NJzWA8LWd12zDo26WHIY36wf3Fb9AGveGXpLr4ORx3DLJm+dobsBto2udMvJ0EMIV9Gz
KK2agsabLx4/m8TmjFXxgFk8YuuiHIiszqq8JkxVq0+H1eSNvrH61nrUxTvtC+yNVi88b3aBOuKt
MDbIEFiH99Un4dNwixFOJdwOJFdQjbi9BAM41U4/oC7Oeok6m8+UbEfrld7zSg1xl9rUmKG8i85H
J7WTGwc5bIevGFmhCqE/5mAFXHiM3lQkdquoxhdCCJhvoq4Sb4Ct1XdFV4btwCjwEthmFN41n76r
haCruzimopdGkJgJVGZ41Wek2jK7hSGDLRJrMDW/U4xf1IfBImGhFjSFOp/E545XvHOgzNmWXokf
FnSgeU3MRLSmS38M7ACseCJaM2Ik9uKC+NF5WSYa5flMVolK+0kuHXfrg40cWSFo2IPqcp6YUTKx
vQjW7loxHjJjDpUQQAKJ9XthWvjGVbVgM2lyzvSyDY4H2p8WLHAB4yDkwC+lJPAXFH0euDWPSjaz
PnRd+WwcXICR8b9w1IUkxzodIRSztupcKRS9s4MFkbQkrQ1faOqXYZWQDiYZ3RejP6np5umtHDjG
A4Vh+/sC2+AnZfQ8PFV5jjh6I2FrehAU4QlKWDZDW52pYvF6Fkc0Tv87g7WGrHVMDXRuDbF7lILE
rO9y9J5N6B1jHjjfvx1/V7VFEqJs3vWqz/XjNRcMsp173PRLo72DP/kmMLtQiNxxGxB1mPjnDesH
/TqkdcweGVmMqrbdzS7kJrdQab2MBs1yilbWoILh1s9YGUJ0ykzjmt1yfLfw27G51t6smXTkx1ns
RKko0kiW6404jQsaQpVRr4SJ2k7442XAkXT7deqiyZIDOVrC6W/FLrgggBXnNK9tDzjfewp7dONu
qiGf9WGVHAE7QCgyRqQGnf/JARGV5OgQXFn4eV9evJt944YzZ+NK2gkrJxPsyVZ246DIO7OUF288
4kSoqM4EpiEsyJDk7I8nr9lw2qFo25BgQz31mvYe9hq7CburUF5ZM9jRhf7Z1cTssuFDSz0FvUSU
4veVOMz+yLJKxqWhsdxdUbqJkxG9SV2nO6bDWKORsPAyx/EBgE5uIUEFMMA2TqQzaOlTRB4HbNop
heFz1ObHTJw9NtQTtC5oVjiUhGtJX/qnTd+ns7hKljN2B96aSUhcDZUTqlf+zjSn/zTXCyMU0OZl
gjzWQwYmkwog8JC5N+sV3rABBR7llywNQtzt2Kw9pBHu+fDPk8Gd3W+arBFi608ODVU78oZgjXU1
dgAcirfWRlQHL87Lu78so6swWBOIlhKoS/s+oyzYZAPkklwdh11DeREULE5dYynImFMEFeCHF/KJ
+VZp3MpdC8OYAOXQIhZapNDFOBn36Y892fvOnO1NRBRPb50kCRYN0ngTuvPdKHjh2dKVBqFlsen3
tXBMlcg3+1gicfD2x5QxfoifE+frBHk0OFp81cKOGTPLfP/45QpUHSKfgWMY/ytCHy8nzUEwqIdG
uISDQmNAK2az+7AmVkWozciBjbVYKoo3UeLgVM2bSDtjxmvizv3munYu32e1gh6BAsDDztYR3Fmq
p8JINobuo/b9xarHy1eYz+JwVtCqcsT3R8cvieUIjuxNs7AxlPKaDs85glAt1JLZsjl6RV3+qaRE
wcEsh/fk4iOB2VXbDku9j0b/ZOVhCKMbOB7p+tdJL3Fpu/sRSCD8AI0TKotresXplr8hlxJEeHg3
bTQZRxu2qUAXE/4Jio7A92fbXbm2ydnU5GepBi3GJKWhn8LkiXGZtXgIxG3okUaLFr4DAeUuSjqN
A3oQaCnchXR1pCHJhU5E2qdS/1iDCCW9F1vhLRjTig15M7garyGAUwB5Ir1lVfKK9twpjNbm3kA7
DQdFuYAYdBiyI4hhhGIsWZ/nNpYYwKZMsn7G7pazPSR9ae/yrCvCwP1iTW9yk1BBsRvQ0eKeEsLM
7aNrZYSMQe45G02KFC6ybSzeLB49y7C4izGgGFtnsZgspJ3ICYBUJAE1fJ4Yg5xOMk6UJusOHHj/
t/hczTEtvbXvD4BxxTaCnTJkb3U4djdpCZ8xGsOsmlaahvpXcqf4q4wh7iVnKdwpIXfFPNtwRq4E
dmZhKNZ0PiiNz9aKQaObPryURy7jiJMKl8VcADmd0FnjMrH7SzhRy/iwyPl0dxYbsMtr4MJtAFbL
/Q6trt/TaUS4Wm4tWajBSoXLEM6E2H+O8M1AbF4w+JlE5EwIMVx85BygJBmS4SynjIeOssRJL1ln
uADx70nC5B4w7kqbd/Nv3BveCdcKaQFeFwOGCyjOWFZlPhX33bBIrQTXpk/oo7XU3YZWu7GYf9JX
tKw8V4KOCd7bgCH2snvjh8sWPU54ZKG1tIxQpjXGfDj0saTgOoq355Z0+EHMcsCQ4s9yS6hf/XAZ
3rlsZheeE1QmrIU81JPL18VhUD6S5TYiuUuUND8xLSUAy4Km2fJCOTaAvJRvqGbiWMYW19CQeRC6
ObPtAwVGlzkn7iKMOFXn5lN9Gayihs8eBVuEQoYHJgu0HGqfZhgqsuQVBi6DTCrKL1lJGHfKqkkj
tWnCHwjxsLPccpTzsDlq8DgEebu4LUtcB3acCHMGGDL9MH60mBLytGSZYngJlZ4x8xu63Alui/sn
HiJIP6Q8iSvWOMC032GvhX8I5Ip4r5WJ4ud4qH4Ni3GEQSlXYOUuowTLJNfKYzag2Zelku9VYMKF
ciSG5UIyLcQjQHgKU34JOBO7M+497KNKO+EpGvJhli2NYhDaJA89z3dZqfOCy1zocKfM5Wh+Ma4e
rPmt5FrNWlwCrR95MsuQD1JYDLdS54EAZvBU5OG2jJBlgGnDy9NthvplY5tthixBB26sXJ4xs6CH
aalu8hssQctlBeLiMKKhwPjAKsivI24e7CTo6YLaUrXyURnXY7Ymzux07i15xDwK4TK9GNs8JkYG
NFemFSOywCaVlVfMUypIXGlqBzTj7CBNc9cCTe6awMZ/Df0L9XhyBCSesxQfDGXyZMRunWUIq0vI
PYwSNiEZ3LwtfCbeLaXllPLPZzPnvkbw8XgeKY9SyIm8KXa3lvbXN3k6wglKB+Yfn1KeDHUQLzQf
QvjgVSYpT+ltWC48HdggkHy4vqHtpm5syR3S7COfi393bQ3GfsC1HyDPwJ/wNSYa12nN4eSmmj2R
HxJ2BXTQlaXJDij3GAoczycNtIgJI/cp7vtxOZIMYkaKKR4rlX2Kcy09UZ27e1hrrDofSFcMxIu9
pu21Bnxm12V1zxk0EMVymFxx/hzlMTs35y2uA74W7K8Pr8c4snEMl/Em6sPagBM2sHixjXim+RxD
KCyoDtrmjJk7YIMBKNRXKw1wiE8uP8fdzFP+YzGCeILSl7jaMtlafAIbosdEoEluPGY8ENaYN+Kx
UogGiFOTFfMrDBus2YY/y1OQR8KwbB4/hDUl4NTqcTtdZCMMVzeH6naNitBgv5MeBdsTDwi6GR/N
stKG6cY0h0JK1v/nbMH6Io6ZoXg7VTa3ayaeo93VjfMCmcgHlhEWDLGZZzjWnOMKSKJNT+gzD+O6
2S5wDKH4ulO3SnsBgEMKfBof+s/VhD9wugDr2Wtvdk8JGSlNyv83Bl6fjex6bKdYf/FaYymE5MhQ
bmiJvC0Vxdh+THI7u0SPelG8WLsspuI58KbNKO0a6YdIL+Mh1T+9FjVscQyj1KZvwolIvJcazheb
sW10HF83FWJIVw1RO6pRj7Muxx2VY/p2LM2DhF7A7+DUsVUaHJypToY6IkWkqCFJ3fQaDj7nC2hX
A2lO3Acavjdf2iDB/iMnLm7XCF+RkDRmTinSBtkFH45kd2pnWkO4lewjoMvv+k4r572qUGyjOGQ5
pEW06sEAo33NGaiffZJeyCcIJDmwxy7GBU4aF+ynPcmJfXl4ZGC3IMcrTj4T0mmQW2S00DlF3Iwt
ZGZiuYBMW2Ym5IUNkgd4D/OoDrfWqCQUL3kgXpX7CYjFOi5+aRtwH9DrxYgJsunv0FebGPoC5ole
Y83kiy8WA4eaP87ZR98GnNu4GNPau1gNDY8REyExQtnFCVcT5B5NwG6VlHhBvtroB3eUC5TqNBPb
TrYmm8+gwSZ9AfrI0rxje/QZlO/iuJCjQxmp3txTx0c4cqzt5JTvNenaSQcBHjhrTcmJ+MBiARVs
6DIJdJjHEBUZscwyidIV6gmd4OH+KPaxHGCuNLFVTGwk/AZbogLdZN6lvkdZ+B9LZ7akKBpE4Sci
QsQFb9mRVURRb4zSshRXVFzw6edLe6Kne6xSEVn+zDx5zkkLISDMTupp6pqOXRMY3o7Y7NxHSY2N
FrHuSXGaAVFzu7SGjBngViX3pXaEx3canhMhmWlwA9YdiT7QZk+w+i/u6o2vGWifWXGnUkAJOVvW
+q6ovayN8p27wNeCpOsKufGK6CBl2XyzXHDbv6il39RXRGzWorexuWMlRVA0pt87hs/Z4rnF6/GB
Qqz1gd0AAJzDb8gS9nQfsm7vrH5c2esySt9DpiPwUI7TyaSJk76NqIE0u04PPiINGt6QHkanyZ1F
E7490UD2NcsQ2XMUeSFglvW9CE6jzHdplfM0sWkRwVliALChLnidWa0IQsFh8Zq83NOWmRQds2Eq
D6AgU92M2Pt9gS/iUDTzjZRm0smnBc+nJNBdLQl6+PdyRLDKANDCNog7KRAAaQYVeU2GgJHXl8Yr
IYrIB55CKSXo0hXFcPY0/byGG65gtkGtYWZO5TS4m+vu24KGA2UOB3FBWfE+9T7Y+hpfpjU4fclB
uQu5g+AsBJKt7VIozFNkKsIwlZHmF/M1KclIEiCKJ5NmtBLy8jHXh+DnXe+Z4x2HBJY70ARTZxYm
DHmyjZEYj+Vv7z7ZOWy8B3e2OVgbIuLC9438YScHrpAbeJ6nGseEw72zcrjL0RHwSTJ4xkVTJmgA
l3cm6pAZ4VvF0tcMWeKpWmTgEcv5YoUtHAiuK45k3F1cHRVxX8iZoiKofPG2+z+QCaj+zA8ipbgO
+3Dae1YGLVM810ka4NO7qCJ4TPuB6PYg3eiT2JwJXoL0RrmzeXtkZyWIPc4ifq77En73lNg7R8B8
me+42Q7b/tsElDurXLvXhRyZA05+dB7gWU4XGF9RuMDZ4Yx/EXwWpdlzzE1vPVw2DDP1KwxApn9h
Ayq+Tk9HY1HjZV3n+Ks5NZR79iK4ZCBmfIJDegxw6d/83fydw2/1uIaX1pev/g4GsQrhXbcyGUsi
91zPP0V7J1mmJCFOP/P9ZLHKlz5xmEwW4i/5BVRPcze+Q2yNgD7wkZqdxwq5T9aD0VnZffj6Mhmm
5UYkjhVcfYRb1mrvcE990wsqSoYKgMz5K/jz1CADO5OtcYGaV7ooYoS3R7OCYVyAjcpmJQnZkhTw
m5YxBRP3UoMlN23miqlgiNDzpS/YSRW7Yhn8IJEhEZt0EMoYqGjwukd0g70Br6yCulimKGmMAxJ6
+NbcwCVyH4QsFmX4TsQH/s66d0gS6U0BLZ6tJ0R7lSWrRXuJzl98waZRHLQZXIZbJ1UAq1JWeX43
2Bq4KEBMZP8PMqoTGjXXC7kcmgwkEYfotOE4IgVBRCWA5cUV3rhcftzr8OjdU3SNtpMLeepX4VOU
iyWJN8fGOE1YVXLiypSkn3zUPESMc4E/yVUzb6Vwfq0bTm4WItHbX3+kG/MnKs0xDdm9K91hXA4J
ucJzxABB5KX7YGu+f8D7fy8pOjtGy4IWj7Cozo9eM77OP0yqb1mP3635YNb8wL34SrSf4jQAv7Ps
IJOHpuZ03d3V7CQwd9c8jGtbiYRt+YaONqvsTWUPosfWVhf7P2XSxvaLA8IV7J9vxpbMaqaOBpOt
3wF9TQaTu6NAiglPs6oRqmVY0wlIBzZa5pfw4RW79TLr4hkgPemiD5CL/CUDCGyFSElSGEWf/DEC
DZa6aCa9S5CfmzkojSMDC8GMryMJmpfNXjf2VLxyjLtZ3+7C9c7rosHwFREaq0fenve4ZHFXwrOB
4eGzevph0WvBBmhwh6XZAxa2s3uocrKtAqMYC9h20EEkQzdxzCCAmlB5MXurDyFjZ+gFg7ztZ9y2
9LY9EGJbDzHzFnkq3YH2qrOil/6dXAZtEHeSR4K4ukIWXpndDRlYcEIouaOli1p0Aq+jB2MCj1mr
Nk/YWNBWbzzs9rzW4oN+Xsll0IywERkqKrOBIEDygm0CgpjI7L1uTqLq0nijX4NbICtn7ZzDQXKa
Hpm2Ko5jeAqTUWI+VnR/NaH5+H2E7Tqt60vQ/22w9auNLllAbWiwuGu6G7sJpIR+1+yDM6LTfXjn
iAmQUTluVm3uyhY0GYU94ftCtRnhwnJJEHP7HJp3dBuq8BFguODEdSP1YpyVg5E7zgsa7JD+VDka
A2a00irGwuI4MB+s13frkqJXhpY3reg7PHwUrcvZ9hc5M1SCLsSWxtJv1t1vaOWm51ghBZ71Zgxb
VEbdP0w34I6vGQksPte9dT2tf+Sk4tcx/fypQx4j0+2tB26JT46K886WEWlfgA3nGhnTcJwOaIZH
6rDDeoASlOF315t1PKH25DfPxi6BArG+hWrdp4VAo8EpfW7JMRp37JQuYQuZ6QhedAMNBWfr0XF6
/oPlsHgDwg9hc6M31xY9/MxRIHYjdVQP7875b8nFMF4y/QdaC62l9RGOsqw1yFpjDTUI/XSNzlBM
kJ/0rDP6THeZKtCOCV38RaWhWllqD2OfxZaqJsWSMkES0uOZk3uIdk4/RjhC/siyhHRpZ/hnWscI
6d3DBAERcUxWYM0jFlp1sPTLhwWvv0Xrm4pxuE/uXPm6MShem8vWzD8kH83bVAGZusVjcxg2kzue
5NHVrcZt6v3RIGhzf3DOF10P063KOXJhI0kYKRe/jwnogw4QUOSivDpaoCpmt+gAz8JFAoh2XoQ+
cgP/g/OE+Qk1a1CcFldcU2nwelVyHBO/nKOD5CXebrYR6yTE86fXtVFeZv2MlM6siXt7gqqI2VaQ
DXrktmCa6AKRHWne3tIRtB3cnYXgobUph4/JcXxOaDMSHz6kBa66qLwTmxlkHPcPSrKXcWUR6Zvq
Yuu+YPGj33AGjVVO9LPZEeGm0jf0+ZsboGNcNrvx/kC4e21OHGER9FFq9smjrhNtpRbnMfIiOAD3
yUA1lbv5rrzX29yrxg21Rrpb65uGPg5pPYt+9g6ZjIoucZcezvaZzDeHAPDzpvtOLTe6nKwzgW1E
NQhjooyl+6Q8SITb9O6bhqY7RR5NLOoz6kcaofxIUUj514xqRx3TMf0k/VClIwDVsUAajg5/T5fm
8k+hDm/O24/kVv8OdnOPk9LBOAfnbJmC9wiuMvcbrpJO+2LrsHab+7CFGtQYrFXnkGkzdvTxs4PI
urM60zcnc+uJ+qZjQhvxn7/3WE5w1+sWB/ggyIhcpSBuIld8g4iEoTI6tI0TM7JwbQg+GRnDMuxu
DXS0VHJbY4CixSFbAyRB4bSdSHTeJUvyDsqO1WFxn7wmFwpK9p/XB7fxHuIv4VXPz0G6oWYIGkZl
HVakNISRh3sZLS/s3SNC0XSf9A42b76zYwfzhXjPu0POstHQkVu2cfZlQgTiGYpjlHD3mFgEXLfn
ntX9gQkIsptHgBq/WHMLGI4o1XiuyDatwc0659cfFK1TkunfvtMNobDQkA6cGWYAtLWkNSgOJiy9
CT4nNDvfjjI+/e19OkvVgBX8jp0Arf5yCiMhZN5jAaGIaX/sS2OWIYtN6TPDkWYBxNofatybpa5Z
2LxXQ3EFnYJ+nUrFD81hjdEo+AGcD+Fm4DLzj2UAb2OIOwsfJtafR84r3eRh42Lg0qO/rI5pPf4o
XgXcsF29Ru148EsH7QyN9jnvydiqSd9XZHxHNrAw68qmsDIgho8UZ/r38np2ZX3SHXzZuxBhmR8P
tHoYY4siFEkF+y4Gfhraj9g2XX+vFRQ0uJ2MwMNURbQAQh5fmtuxBicG4ul33s6VTHJ1X51ISYlX
fWwWLhUtZwL3NsEDHd7oRNjlf3rM/AmnxVBV7Bb93WY/eQE8pd293Yu3LHqMlg+3BXSHsHOx4TKs
lowngcq+OsJJbZkP2rOp+Atj1goyIaG2+4tzDM6Pc2h5DCxKX4EYuuxHDeU6+n7mk08GqPfce4Hf
KLnaLwG2T+sOmXx6ZrrRVuaH41GJZA/TUYr50e5tNFBX90R5XLUeJpx2wYY60YDMuwv7Rl3XNK+B
rClsyCH7BVceJRt7CNZ/Jcfcbt5nktKlP4jb+N75W91+Mn9njPBa9LD7BKmY6l0QhrLwR0dxUB51
JXbIEvWaHGk2XOCFmqzIZ8GhWfuVohvcuOh7m/f4iDlMn1Koj6iHtQxhNpxDIsz89VP7UDcMhaqd
lesTtm2cxMOBoay3Hi4+9onRgeY2O5+wxxVsgIFiuDoL8v72GSzzwtb8Rbe2n98Lin5qxfxKdcXn
2705oB7VDh3nPSwLME1uMrS6ZknRsKBBC9kKr1oXbhwgzigQxKcPiWYbky5mb1CT64JvTp23tKoV
CvwQ+SzH4oHDuzKr6d6WJWbf+uhqAwBpdAPu08FM1qzSfrhP5I1Ll9t075Cvo/IGk9mgwCWYKEgB
XxuVYlY0r9mJ7h5IvQhNMYgiRkqW34oebgYeSXXTDw626t03ormuVlSaBCXqCKqUt3dkoBhLiJcf
gibSQCRe2dnSUOIup4/4mcIXy2p/l+6WrPVij38LwWtkjia1SAJSoQ+7CItp7rkNY/IsNTxlXadO
WzSf+ELUdHtw3gSg2cHUyjkZ+YEsI88/FmQLZudCcGOHnh/Kw5Ptc4mg8ITTJH2sHagxqL4o/JVY
DuOnQCwuy620mN7eA130+LC4bI5jAXdERX2J0KS/je1IR/NXsNXn6r1iFSVTF3PNjBhJvYQKdoNN
knOdlEMqpOHTeyOS767OCTlEBSYCqOJ1g2p8GEHCGbaZEq7xDTUq+hZ3hT5i0tNklQyMHtMoKJyV
DNpbwDWNcWiVlMNb0qAzAILWVtWYD7FvyY1kfkglhpC3xevQ6pdDjQHZm8uBilXklUsK7WOyHanF
c7VMkdASb3bOm9sM0T73kdOZo6IF2J6couULeT61woq7brhdoMT8vRUVkBMl4QdvgjEy+dETgSh+
T6PT8Co0vRN7cVi0Nj2u7L1zGHZJhzRyMIXtU/u4Xa4EUdcT4xpG3WNGcQZTw0YCrWVMYdO8DJH+
lvl2MuAAfvrG62lLmQ6F1jwXr7kWtfPrDJPIPyw/VQyFLuFnuJ9u/V5tnj3iaG2cZm0fyeYdXPcI
91tPWjNUIWhBM43Xf4aqW0Gg8UoUxlqsW1fFaFhAMb4yj1yPuao7A4xBAG/GtcrKckI7+zJP3Afv
glM8hnpYMbhkpAZ9sojNZdG6Il02+6uHywXFVRU1yLLr2lSKEyuByLlxPDKla4JLBv+QGPmD4DmG
c/FzLt127ewgkKclnc/VZYFRrHfFnvZXTBG4NlcVrS41vGQ9s82COn/6l1hcG8hzRztuQdI6Dt12
otGoerykGHwz6gSjaFAPzbzPCs19grbzjUv/7O2IkyyQ7tJpofl5GM36BQJu8/R9rbNYac5aHd2Q
a7nlDT79oGcRfuuTe8fByHoP2+OS5XlHiwp/3FaCuUpYmvVwv4S6Ktia6LO26CNv3sE8IuE1N6eo
l5aReIoMbJkD3yN778wb1SH/JLclufTFOWFpnb6o5YdSWRz9ATTkOgHleBakrivsAAqATA4fz+If
8QHYFGMIzCZW9wk5ljh64OtRaGThe3JedXWP1KJ9MR8wSrkyUQ+Tiejkq/W42XwwpWcGin3fiIR/
JYJg5m9t5P9iJ1E5yymjBsBbKAR0blaqsc2Di/fstOkBpH1vEOyZhw5f7mne5keQZfIglmq6xdk1
60y7O5eoAb7tlZ4aKsY2YGoiQAjoVixtITHeKL06b9m3vGIVQ+FiU/S34dG2pj2ksb+wi9tTnZVQ
TAda9m7egBm0ftqmWC/IbIk2MDcWeUihX3jgDFWEB7xyMNv/vtA6ANR2wJJ/mED8c3lbd9yNAI7y
fVrlN7yjfrtbt15OHmrUwaod36O28WZgdm0f3hZWJMeT2W2cG6x2eF6QKNAsvZjAsQ1KVu4juegF
5woxH945181pqHb9JtoT0iu+8i0/ZXXe5WafNo+wo9j3n5v/ml7iA7hsxmTWQ3yfYhDBPQFBfqgx
iZhxJv1Z5285ZAbCX5m1aLkfrYSV79vK4vba0RGXOXqn7BnCZf/tTC/ZsfaaKfD9RwuvhHMZbTHr
ka5XDOtoqGRxq48WPmhtvljQP2eMn+aRs2MbMzBkBDoHqwvz+W1xBIiP2sOEBqnYZx86LXksrEhn
sYoSTvMqWjCUlN7CJRNmThm/w4Xo8GcLZqWYveEhe/olAyTkccOefQhQT0uGbeh0GAB0/s6QDul2
PXEcNBYW7nQBLHP4ddQTbKljVk5Ct44+4gL3icH6GV5icd+gj7a+To/5OUevr4b6H6f0ysmlajqj
9fFBjLlEjjkM8ra9/Ov9MdjyiBd+TBUSyhiPJqLmPMMuepDF6x3uGRC8orvS2gR+iIxrQgYxghZI
g4sEx0qMUra2L11kGroHccoJTtHg7JcvkE7iysV7BrcAp4alRRXNncm72SZ/GybLBJcoB60VItDe
GvQpGHtcFWj+cXnBi8XItpOam3iAvLX4sDzQbmQjpC0steRfZHnzflZOKIQq0mfW3fQyuUZU6RQ7
9lE3pJjVgILrZLs3O7rVR7Ho7FPyLBkP0kX/7LQYpUNtduePzLAATj/Eypr+Z37MI3BnuhVKos5K
/O+u5LwWGYdy89/adDl62Be60oBs4Mt4eXDlIrI6eNSmZyxTkQMxpakDzXsZ9dr57mS+H+4SX+67
Q8rav9HOHNDqWz908wO3cfSkUMr3vHdnHy7B+RPvOP0f/8aWGSBEIonpAvfAyX7TYHCqNmne9eBt
q7TS/fYlZtQtLhDaPtxt3f07WDamgvPAgEzaK7tOVQ/1xpy18YJqjP0leWtmv8ovurkDhYR0yNlW
52xbv4fqK9DQ87UJhs79j4vuHEB96lt6NOj7z8EPPPmGabQ1c2tpfOJSSQmwu1nLo/BK9zeLFi7D
aSrzs6bJquGpAyV+Gb1QINPWWC7K6Z09wAhsAdsUiu+aMQk1NdYHavpyUYM2MQJJ2J4wwaFNLhds
hY86hvyfXzXD7RSKvVDV69lzxmZ5ywuW/pWXdMc0ZM+ayZNQy3nMB8A8ZYYJ/3aB/pHHk0l2DTim
PEtrdzvlIU/y7w16N5UmNAmo7Fe8Y+0d3ePvO3gh734N+UXZyCZ48w1VOAvmd1vf38vmjpj+u/xE
3/gFis4LGbWrUvML1f0Yyk7RXvrui7yKvZuyYf7jM5knIf9S0UHKRNPVyON6dvjjf/8/7bNTbaAs
eZM2Zg94D6+TXWmMQds8/L0BL2AeY4FCPfq8WvwHB5ZZLTwQbnirEzRNdJy1Fu+0wogTef3Aft3M
O6Av9VzyrozB02zFy58nX7hlblfqbz1/J0+0bC2Twu+dtLLG5WWvrdGO1F/sTFGGoc3VrJoJJDiu
Ik6vrZtM2JAtph+SX4a+QIh2Nb8DBPGkn/VOW1kLZJa+MIXj1+OD7V2kgqYLSEaSvtMj0yp/P+N3
0rXKoiwGTG9pZ6eCoS7x+8xcYJxC0ve8mzMI1WVeadfv54OwgYJLe1tlDlj/99WhK3AN+hgK7l1G
bqIz66Dx7MXKby/u4stOTSmzje+Bbl8KJW/1jQ996gwsWF5PKezzJ70Uu0hh/MSeZty1kD+8sJdB
4/eUfPDb97vzJS/W7V20i+7IRBkWNunOr6v95LO3cBtGYJruJzJiQ/p5L7wTOhlIWfwoeFempXum
0ECC9fvpg7El10KbX4s3E/wiPbsWH0auMJGhO5cvMfBxKEyvjL9lsiXzcHVUX3o8sBRfpGjwZS3m
IGND8G9bOmM+UYWBRyHlCZBXp/IlfrFpNbt4wVkID/BZxMeVqr0EJo6VsNNYNxStczVVHNJqvwuN
/pO2+87OVfiLiJZUPHw//FbcZDsSYQQRDapYAPdFvW7jySDkOJkL/aAfKWOyJEXCE+zAEr+DeyhM
E/NIaoVIAdshag4KPioULL1UcKfSxomrUItrdKEKklJl7/iYrcH3tY8JddIxuUS4WaHoodfonrD5
oNUlceFDaKFYj8C88FmLxCVMifWURzSraOVJJWc+vZrc9/Ttxx0mpwlWY8VpotjLlJ8iLAFAk2mb
I8ZK9fQQ4UpmH6KaNx3gL/FxFDqUaPyDtdCWBsvOUuJnIMkkSaHweChwDwtyQlIe+UxpiuNqGnZt
Nb4FOoC1ltGH8Z74gpHaMiXhBroqpuQ9C+mmTgXNNAkknKC5ke4vSdfJUq0kozblSOZ0kK0T5gR1
cXLF7kpkC9In9BliRZMPqzuxlZOH0q8thYywxZSHGlUwOWpC3g57Qg4dpfVxDPGLHqtCISu/kC3L
cZICXhJOpAZs7S0BPVOyE8Zy+FXR0e5yUkiFMdESBJkEgA4imHlAwcNHiHndlvcJukI7m6qd4Wtg
Mxwkwj5ZQb7KM/kgoHZc7zB4Iy2nnPQklSfEYrHTER8/mMYU3XyQdN+/5TblEy5MlKU461knThh/
6CYqdhuZhsMPk3dwgJpO/+zJIZY64lbo0F3F7oxDxcnV07oAHHoGNWUfxQbHfhkqHJaMPUOUwmEI
BE+XtuaWM69Tcipm2o8VzrrCOc2YcpHJYS83oKc+lw5f8kmtCfcLVyteJYeYrfJrAQc4AfQ92+lm
wzUbbd4GPwkrup327XTr0oGDwCfVbMXfms96emyBzidXxE1+ZNPfRh1F0nHVzEtoYL3vddWiOGQC
b5rSco83PR/jIXb2HDwrF5OLJr3dghaG032D7mlV9MGI+RIMCOHPByV91vEpfqVDcAs4TvTIz0XP
vwXvPbvTY00v5Lcdv6axApVRBoLcKO5l38oIKYr7wdzxBbvAq6jdDlT9sGB4Wl4kf7a4dbEtLuNc
Gs7yKzyzYu5goEXe078b66Uj7y0jqcKDygM7zFW4C1DJYpwuM9AHR4voA2H35IiZpvaBkC4f9u8I
sQ/sxYcnqWCXzkm1tIXcPEvn7jRJk/B5pJrxda26hGFTGrI+hWsHG2J6CnzNJv24vfH+74bogEt+
nZYDYwktgQwGgdj6MIg+LvUxamrccVzZwdZDmrqnGS+H4e5Llbs+zTqlxUZPJODc7gjDkuuaTfLf
GTUIYBhsN6jYCCJ+a2P/x+MmxerM5Zv1MHoB4j5bfAYnr2/c52yDg8CrdyumVCzYH37kaB3ogctR
hN7hMiNBi4AsKkw2K0+Fk/Bx93+tRB5z5j126DH/xMq0STl5XEFhk2gL9vxKEX5dY0UqVh5yacuR
7DA3QYs4Mu/hEvEt3B5/N1Wpz/WcvN3Z+gzheCM819/OicbwywIm2R0FLFEW++lj1qPpB9zeG3d4
NX8PWEjz/PHvbTbEmPUpPIUo2PnqXbsz/oxwZRpyJuihP5zd9O4cQtVVkQ+MOJzqQh19Rvu/Hq/u
jDkNHYO3xLxgwUvX7D/qGXZJtsJ5aiXqAhukZP+39dntj9sZq1wT+7/jX5OAO9RGkzCptTY5jBy0
z0gZgDxUHvtJ6gTfbGvdNdhLp5my4aBxYGJ+luc5DTzJaYBxcBB8hLOlTLkxlkAS4HVxk3ZYtz/c
g1xnAM2Y15bWv1P6mHM6OwAX0nCUVQO7T24LYcjcvAce+enjjSPNwM6FgwQxxFXMfpYRcGDb9G0Q
WX/JXcNqw+JNrDAzaAuer/u5vCbozX26nxihEmIk4qWgIqKDY+3CA5OgAIskodlGXzOgjJWy/20J
43L6yxA+Jl1MKnP4IybNuMfMmq/0hENBSIYyTS6KsIfwYRt8Aacbd1hnxB4XNv/Tq1Y+llYFxP4s
Az+CYybx+yBEJpzRqBxZ432/PfcJjoJegnDKQ6I1TpmssRlw1s7yl1D3kp0D9ZXoASol9aBUmowi
4pXEDJLPg0GD8s6vj3Q6P0W2T3g5hFfgGpjCEouoQwGVJd74D6jUK2KwNG4hdokdq/DlMvjYPJLI
SIlIuAPFz3P/gTfi0bmMfHk5+HRO60zC5dFJ2P3buEpe35+b6GzVWJ0CShLs8g5+ebDgxSYySe7Z
IRAuIIC8s1KBOlqM/8QV0jp4CyZX1qBuS5fqnHodlmNj79IIDcYHOhr8Lod1xu0NISjbs0j6Zggb
oqgzhOxNbXPHCrAxYR2hNnoD/mBGCbK8M5OVtG8loboMK9jy8lW5pTldZ5IDME/wXsPNPwBO7ASE
PflorjY0Ig07N3Oi+zRYfD8q6sGmozfIOtS3hTAmLqBHDsV3PCX+d7YAZsIfk1QGJpFA9y8XYg+9
ZyPzDYiGUjRLb3lPrN6wf1glyrIPtI9bwsDuwE00f9BKUoVw84ctxpgZRWluYL7BP4TlTUiEBziZ
MAzZaBvor2os4CqEbWkam96Q96c2PnSiC5lAJDZLphoZNoPUTHGBM8sUjzzTxJLD32VYK+BXhsMV
I4C2adjCtygMLyFGCHaBVYU+5hFF54MJU5BxkuNfZXcwsMBfjj2jqTqYtHyoVcwrglvguPlXaZnD
yvoeG2yiIHW5qc2kjU7StYvSdx/OE87V3bri+faJ/1lN4U3oEkW+qzR3DN8SM9lMmvQlgJ7gVFcT
NmaNAdUP/oAbmfV5iEgpOZeZk3HD3Ug5sqrwyRTEyEOWGtYGUFJuQWLYmkDfwyifRlEyx20cKmfx
NMWJycZvs28ynMyWUR4EDRNmuF3EhfhoD384yPxo/4QUeDgujTmgw/hHwyTuEYphEcNDwtjmcMf8
6uXLrCNcA823+4Nvuu5sTfG14hQhgZ3sbfxgXBYRxYdq9UeYsyH6MMiJqcp4mOiMn9piCSiPiSnu
+GyPL9aOBqYzkU/GWYzudfDTwF7ZmnilY6aiwT1iOeIpXtKDrezER5m3jRWSWKcYNptCtSgzqA0U
t0PNln1x8Ew3mEGOryBfNzb4AoxrN5mgh08Ybw1hrcxDJlk9LNzCbPnxac/PP/P3n46fujIq8V/i
wrlNTz4XiY24wA45bnN5hGE4GxUHELrHZc4W+64ywvIvtBlEt7b5xTW0y5wtD0b28UcZzXWOuzbE
P8WNG/HCv02/+xMziSzEWcrmstzmcxvXrPl3qwxkL/N7yIe3Z+KgJ5Pu5uxROMejqjJCOxSr/XBu
xDy02RccSxybV/IhF5/TKR4z2tBm1tR52ndNjFrcH5ejgIQFuyssvMCvw7c9lwFHOE71XTYq24Uk
9DHlkOzjQmfYGjvIB/C9bT6c9xccCH7aY1z1fYrPZ7cME2ctfs/XkJ1kph67cPBf1nww2v9wFNSh
7GbsPm09wTcldnXDjU+Y2ci30ZPj9AN6gl397ocey5p+DPejntQvC2IDLQqZ6bYzl1urPyp9baSi
E07aCfPa9HFYLL2naWuLT1YXu4t/JMuuLQ0CxMWpUcsXfUADaBElmmfn/nYvDD46x1rf3BV4pD/N
pbfeUMCl3Jv9SR8pKMAHy5L0EqRSEWI0RUmWqV6Wobsh8mJp7Xez9pkEmdwZfjFxhmhBFWvhMrs3
yo4BVtmDtg9iwbp7dWnlYQfuITgqR+JKTvOg4r6WmghOeLxZ+j6Jv5/7PubxVBjUDd4l+hTwHk0+
QioFwi4G1ohqWGYfV+LRLXmwRGwXR+t2NlY4jxI9iYhWe9IsLkPNk5hGq8NTYhg3tA1Zsm8JcVya
wpEoS2hOo6NcnJDZIbn9Cq5KVu0PzF+Y2uSwlFyrxpZmkwPRIoqeT5xeJcYwAZk1nYpYapiIo5ix
k6w9mM6zxIWuTyTZhwGkhmCKHg6RySZjeb9a1V87Kebm2DTISgsuVMXdM65o2BazyuHP5ZefvUf6
8LvTVs7Muot7ZPlu4UBKj8hmdtGWJegYF5Kzr1PUKwjbns7sFrb/cKclHm4zOCi+aFfu9GkR1mXr
1liM/EkaGe/egyHKomWEaMog9s6QgwOJ2bscZQmwJdWFcy3NBYIGZEmpTCEI56odz13bz9TV0VmJ
BTy4Ly12sT85GL/B35kRrLDX6S8D0RMN45qqEpuZ19+TgjWugdYFnIdbSehu4P48HUT1MlkXGpLz
O5LxrnrW4Xo1aebTjuflKiJBGOMEmA997TPd5ww1EPqygZGQFeUJjHjFoYOPopIDjGIO9kqAvw+E
V4+tiEAX5ixfEg43zGFyzGzDUWPmKqupzQVvuCbOgKwPjEEIWf/FQFQ4ckDntKu4EN116c2iRbKb
yZUNpX5gwNKWud05yHwCFT3hM6ybbyEVRLgn1B5BX1ApkPcELxoHCuwrjHZmCzImDra2/uqNHNHG
ibEJnYBMga6wULgg5YHmoGXsuHwjVPRIKhE7fHi1OAuD/ZqoK2l7SRcE+mYQAYqToKKCIs+B6M6X
RobhYtkymwZIR7E9wOXhwyZvoYwDp8RCra8vShX5TcMVE31SHQQC+T78JViFu2SQ93/fWFTuGejc
x9XtBU7hfmqr0x3qto4CKN5vluZuorLlQMkZ3Qn5j7Y9vE9OvtmBAyNp0Q6qEw4Q2/iJxQQ3gD+6
erezIGa+goncDqjF/A1m1gKBoUiCkb4cOoh6XqMGNQmp+AwrpPHwB38+tDITy0P/10yQNEBMCCIR
ysGWXmVZus5gRKPc2/gOSlhr3IbfPEK6JUpjpol4pFWm8XBC87DeBxgCBCLMPYpiEIVhezFF0YvK
EIxveJ10pW1fVMk+0WpEY6mdcawTYWt1Wdo+RTnMYGzJgiUu+Yi5kV2jLmMPkhVp8+YJ00EQmwtF
SPny6hWYEasqJOOJ1CyMTXVZNzM33dxUs0v++u3lAnSldK1TuJsPugYcB0uuII1hySyjD+A6WkmO
s7B6B0/Gm+/BjI0HlLAt7TNR3XFh7FKacDQ8+ztbmDR0PGUGfOk96HuhTnZesegIjDWJ3JV5khop
QyyGj/ZkQryb1CZh7z392Qc425oTyTXE4Rd/YtqOBJ5j/Pnrwxzcuu+/3sAoqoPXH/WWw/7oRhJa
rAUm2brt/DL7Gm9hvRp/MMqFwxq+nH4EGZw3O5Vd0ykfRBeGXDo2ZsNop2EpcbuT4yO/Dnq2uKCJ
ZQE0dey53drBNwPXQIt52TeGbu9YMLiuefUsuNgBzgn0C2rnYlsj7nmia/0nZr/vIQxbCGn2CfA5
+lSEtzQVZKCkwk0xrWPvLt8BKQoTISEueSn1OP9RT2ujquMUg6joU7ui7lm7XSxMjwTZm11SiPM2
e02Z2qH2Xwvd8O6UpiBFdJP9ARQnMa7W4tKl6aYhxMcy2ABHO0yyDRQoX/yu07STrFPYLHo4sOnq
H8w0fZoAFesbsYs5L8A2lJRpJnWZ7/q4iaZ9U4s3AEXpJkV1yZe5CS7Z8zvgIsGBryZzHLrxAIcJ
6u3KbiWvNV+8nXQr83iEfqBW5oBFG2Cr8jZi1FqEGbsFLoS8KtL6MDm57IQaIAAuugpZ+BFOMqwk
IVHvpUoszF/fyADr4LncO9ZZtYUWtbMoz8F+NV1ARNZAgS91v17BJSgIowI4Gpv1NmxzMlz5Vtwj
YoqPBgmxVGEQ2g2uG265Ej/wjtVK39l+9UHJ5SFyJepDitHnBKPaSHkHG3VrrG/MbgAjBltQ8gjC
PP0ReMSuCu1ArDfeunEdvsctm0J3pYXSZseJAT9DSDMDEIkA+U/iyIC75bDFXcWCikBOxJNqwvKL
bsr3EY+E20ijlJcqG/JoNCBCEe97+bFQUMzdjbavE5aQALmpy2E9FiARwddhAfjUZ3cp+Gjz4GQJ
3jDSAti619HJu6UChdP/IiWiMchl42leK6qYT3dDvAFfr+dGPt7/O0bvgIT2zS4LUMw/dwrSXcF5
BrysCpEib4DlwXyBePV0wz80UEBqu6vLkLLXXGGnT4cfJtTJ/JC7gJXN9L+bX/lOnlXwC+OdaqcA
fdy/fsZ4DNdNQyKmETJJ1uUyNNLOeOkJGpXenYLRswUlhLgJI5uBqC5k+RjP5MZ7aLjMzon7hi+Q
NTQvRopcTVTA1ldHm6sBMxqAL1bALkPgCaYmNDS8xN6BOjJBBei8mKAthIKnVYW4tixk/aUgd1jm
Ol8Wgxr4WZq6Lq6AaYddIEetjJrSD+ybpFDCgg7Ue8CsuJUyHyEWfsyaW0b0yqltxkwqJfXCGIai
zjZ39nBCESCqNqYefcGhFdqacihMO8eBsGuRXUUg7RzKO2nJgNXqiMWI5I87cwHfYAkngcywMXHv
o/TCB6E1Wk460fPBKGdIsV1rCssWWispNUWrbI5HLjkbdis9d5dLGlXhXIKIm68Q9WNhHXFPM8iT
zHwDzSe8BVxeSJMyvoiQA91Nx9i0MaqNGT4EpuVvH0IpEw2VsNW2qKeYDUrqvocMx7iBaiwOAR+5
JT7+62Kj44TjsDMRLt0Aqe7WIYMM2AYIq4Q0mO/zpepqs3PexhcPKdsRIj33IGKNTOMoQEfaFxTd
WBVrXtu/VMjgJVssgZwga+DW0nPppuO+S/yezaIasSLFfQY9j9YJNyp9hDYTtbG87kPvO1HCQ8xn
trbIGJbO1WozNB4ZlxYfufxvAbyyjACa9/KWv5ZB5AMWPAEG+2YzBwJwe/5/JJ3XsuJaEkS/iAgh
YaRXeQ9CIMwLAQfvhBfi63sVHRMzd273ORhpa++qzKzMv74cQtBGtCsoA1HTWPOVUAOyN+5Hb98g
nLszlTe6j2WsXNieIfSSMBnSUrwBBpPj7LwNygx6nMV2jKDiApe8yHUzop7rza7910Bzb6Ba881h
euRhTKu0SSkhDY6YkG7OVIB8PsEDPd43kTowKNdsAzyi1Aky74/Gmzq2Y8lapQDXYlwTKGWZXQI+
EoBQGLwhT4ojhyDjnSw/FDDgI6BbYGS94YDz5wnHg/n9EvwEPuXAVRWhCOjgeXSTafWPvWTnwyvi
87MlQeT6dsUbcUK9SKNEcxJhRoJsgYF3VjGM43ImnwI1AfUaZkn4I29ecKYFlaFTFFDRdAbBWUzj
c2FTs6K94imioxXDZHppwVjyzUle0+JRwF/pgAZXMDpXXFuEVhUDa5H+dClGlsCvNFfz6Tbk44rq
Re/vciZ05XwAFkUyy8Hw129NBSVGdgrIpFOcg2x6Qo/SOmLyGBHsw51Bgitgp1uGSAahTr8obGsM
aB7pc3VftRxNx5ektnrdt4kS+sRMZO83jkq53SPbo6Y4H0KlMe9ypopjDzc5WGW0hgqO1TYQBQ5P
0yvFOYe6zTuuWy37HSlMAkohvGzxEIpdzc/3ZuaCQLJjVYMSVVSmJM9cI/OqaXKk4ODQl8lgjWq9
t+wuDwz0I+6h6sIgftZCbN7iM9jfWelKEiKONcjHIyPYt0j32yWdtAOVP51jwCYON7MZ8lPZO4Nb
ErBCsSLixtoTBvzyF7DCiLmx9R2vf6ZyZtdQZXJohYGwc8qeTPnqDLCdc94xvmNcvAur5R2BHs7K
hxEO/3iYZTkVNM0Ah7B9GmFBGj/8A/kGtyWhoxnrhFW1XVL0z+44HiihkvFPZohvTis7V2K55qKy
DhtMKSNJ+KDjh7pfktjCRTNh7dcvpANYpfQua2HbN6SYXkkUv3gMzFsbK7TyFnwVaYBnuzbRUPRz
ggGTmlGTRh8zrB/OhvK9i+t56cqq3Nwtli2ZCzi7RD3agq5bLTq1lDCkojPO5WCsAezbnjyxzHz2
Z4pFLS3DwTwYvXrxwFoSTZCCkyPqpUMgE+42Ure3PadMXSAcFlM0empWT4/natfH9wLzGETMFGey
INf9mH6Dgkj2IsheqjR2e5pPGY4qdWcfoq50nk+e/jWIMrFCSkKbuNB+i1KaxmXCpnuPq00XcVK6
xYDpVog0jdMGxU9ab87kMxgcm6JnQ6f086O1dflYE81FbUR2MPE4ckQJzEFTRjt0ilVJ6q0cmVdV
kCFgpWb/173jfIffK3eNiXrUhOIfJyeeR0XKQuV18LY4WS35xdYMS4ZPT/I28V1jFEQT68mpBBUz
Lfgz+ESJz3L5THde7WHfGqOuQaOPuO/DNulSGgSIz3GU4QycvHit0p8v8H8rVE/2hhvqkNsYj59q
3OGXxmLczUxggjnXzbQASjFstEaKrZJFSit35yuIiJ+WgJaTdS+fJJrAmyQ08j22VJvBR9ZwGa0y
rJMA6SwWyI5aCW/uzng0+oJY+8xN3G1pLVaFxkzKCl8oaD78kDOFZpI1buPPXhTc9uUMgISahDdL
bsxM2ZlFhruz89MynmJvn5p/f/Ph3kOyvx70+Zt054NzppIej10EPct/X7frjB4r3HSD4jm9oAp1
tJ6RJ6egOUEgeiZejmbdMVQ0igY6WM2/MRZ887SoLjFnxK2nqZjBntzZo0xygLQ9SVT9hO9l8xJo
zJTTWl6M4YGEz4Ndw3sHly4C0uyOpeLH2x5ThpDcqL0CgnB1NJi4mV3t0318v3sf+Jl2rp/693lQ
LfRmb4s1cXZEJ136u27YIhHgFu5PzufG4p6/+Z8lClBNxLAgPk0YQiI6umjQx2cAvrvzAIX7osXd
+2BoXxOkmNj07GLiD4SKnX0dl+MYdezcQ7Fb6IhVDd17FUz9uU/V3JFg+bZ2Q7R728V1wgGk5RGA
zQ1me2E9Ns170CV/7DRpzIhk3QHZ165X3ex6Uqr2sYHyK61Va/8ym2DvW6szvmaXUR11UnVw8RA1
YRjrrPY9dfxJ9KWxt/YN74SU7cDMHKqfJ/r+Y9QGN2jbm2aQTPSvM1MSBbNi+GAFs58BoOB+8EiX
hxc0KE+iilhq2TKnvPWOM44ztPHx7gc2cUeJcuVpdbAT4dybaPxx5VcPa/XGSQqTefPN2c/ouvlJ
vyxPs4F2qagHbUJhUXTQz82qMMFhFIuAVvk3EU+YsuO28VQsesyckPsJvLeonKi6OiQ1GxW75qVt
V8uX4e4IhqZWrvySOpncq35l4mW9bVqnjlV0qS1IXDhE9RmnJCXShmUVd2atsCaCCVPPRcPUmWYj
yE702f66OyJPx3nqqKTNM/YH5TccoEZXwaHCFkJ54s7Na1ya85sJu0eYWzhjI+NhDpHRXZmdC6t5
tLlhIssSCDKNMbo8NKbATBlyw5dFqtGCurJlWrf+fZfczZOvXd1SNw9rlQJomG11E/NAfji8vc30
jVIh7yyVoYyvA1mTl8wsm7NTfKMaXRYfvgF4blqiPcFcgb3ybJN6bE27nuLeF+3a/NChbgirPV2Y
y/YvD3feU5lNc0DfeaEQ+sfwTos2RtJtsSYx25xlx/AbAm/39F7z7n4BG7Af9yARzgErr+t/mH0Z
GskT8kP9wzPmvTlcwPwrW3WFd1Nc1Y29wfAdyGzQACuDPqlTzj542MwxwlJgfERrYpKB8SXNwnEH
JmzDgtu1OKVx6PisaxOXSn+CwLTlRXZomZcTTJ1numzcs5kLQQxz7iygK96hR9OT7swQv0Qs2PzU
gaG5FvMeX7Hk+4ACQcoAcdS9MWQfXaRnruO/24ToFsgKa3S3QigNcNM2IU7z3JgJn0YCLQQmZKWg
KhpgvTSgxHziGvGBodst1zroqYBouHE59JFrwRaCv/UPnxfDw0/GLPPdoY+Mp6G/w1F71HGtPMp2
XvYSe/GkyYg9yn6MD9xGZTH3RjQ6/ZJzocuS0KQGsr6NeHoevE3eQaKXMxh3SjYqogaBlnCZxJbI
zf0dFvOWbwQ1Q+gbJvmyDIN2sGN6ot6xJ0k/m1X1QzA5chhlTzYbBRDxameN4dwRRSFDitPVqoxw
BCJ1uTKfJXlHN6YTD0gKS5QMfd9oW4fR1t0zFvtgIo/zinOnHWACi7bxkHTAU3m717iCktsyTt5Y
YdZrMuyPjhszIdXfU+O8vYNTL9sVZTdFDF8RmoYn1+PJ4Atvfk7+NSeJEVTmbrYltWRH7c0p1aAk
XOHnXBTYkzPwKOb9HDjKYJPh8/OKxB+QkkshLZ4NmhncCGSYorzbb1NJNZh74MeJb8FS0dfkKpL5
8eDyPYixYI4z6wa6I7NyGa+fkfOS8f4epsTdOCKQZFXgvUDqB/vKuIz4B2/ccBv+3dXpkUJFoVyl
OGa50nSUfsPVzNasWHHcMml6/Xs3zT3OsrtAw1NWPFdx6rUoG7EbKLY1/lOcz65CxHeD8UYaxp54
yK6KuUOMD0DND586W/0BgAX9sTnmeYqFWaehN4MYpACzfNAY4CYhS+qwZFv2K15Vd745L2OsMhLl
MXFD/Q6cK7hkUYABFTozmJj8d23qWp+rEZFq8EDfauAVte1Vy+v6kmDJGn6cRrjzb8OW2yDN5uT8
jy36qCSMXG7EzNAtGRV3Pc+lzMaGlT+3yt6mijZcdxK+mN9kVa0A0R9XBxd4Cdp6vp3WoFkh3G0N
vv1VdPLO42//5qx0i5j5gqPr8F8bjJOr9wImN/C/nDsnq/a5OQnLl2Iq25DAcLEwvWrY19mtd8Wp
oibWynyPCBbhkYLDpsDiUSbGjjUi867YdXLRfRRZHgeEmNxmLFgbbS5lUEbjJ2ayrIXVwcrayHDX
lzVGUqyGzTY/kX4lVrQvpMtwM/LTN5+F7fPDgo4cHB/5b0WClz9PN+XYsLOdvCD/Tolmb/igebZa
RTU1VyGfw+h30AVHBWhvxm/s5Gi0LwnrdbOxaVOvSb7KsP8PuFmHBDNP7pbtj3xh89gh8oevsFxx
/maBtocoJeTSR3hjFtmG/rTKNE5DEKFwToRKLqUf+6Ro93EMNwtYHdjCnj0Tx0VYmEgLKAejn30c
f8G6dXpgKDKO1shZicHPq49+DLO5X6uAKP9Y4IprR0DcdMGWFKIWH4+ilfJLwCBmaZ422BfOmnip
Y/spKxzOlHKYoAWnjXM6dSzPKmW8oAQRuuoVDc4NRBxU6YkJISNUOPPLX4st0tm8yxwAMxOzBrOl
GWb2GIpWHF7hedBifu7KzOaDHlrIPOEx29BrbRrUR2IQacaqfYJRggfIRFRN3qVGwnEZ4kcEsZOg
NBUkmClQnwJAkCRJjuyEOk6wDHMY7FzAd8CZW3onEdhIP84ygr0RoesHFAMHvSuNYpmea5qNl/Oe
lHhYA0/gfsUQAXEDisexTk9Bdqfchh3e9GIxf2CHYGgAYyEde/g/Jt8ru1w0ettBhwhcvjUm/LBP
38kBSdlC4XDsCp/mHMBw6FJDchpOwbGoGd7dp2j+aR8wohUPdSVs8erMjzw22h8cmrw1VqrNHzOq
WO3JWzXbPxvDJVpsoK4lvBwhSvQET9AM8gcwJcZ+b7+44IbbYp6X8gfXSlIamIvgLZKORS3pU83T
6M2MP4arVItZXLkHD8/t8im50JMHHETMeD2QscvyuPRxbnoVKJ/4OJBitWezkAEKUdIGsKANk8BU
rjKdITZ5qS1ZC7YNKaijFTRfGxpEu4FDPXUiwNHL4bX5SAnfBLkVQaVuK5TOjNCCnxVE9qotLu7j
TNqBgDQwsAOmp0Bb8OKSaAa6xlxsA7k3IIeyN3LIYefrTtz3HOoX9KhT8QFsZnO6vV0gWCk1F7zU
3e5snkwbT8QlbbbsLBSncogtLmoCDWvnlp6xVGJtyNZ/iO9/mO6PdvE3nxuc/NRyzFxS/EXdoPLn
gA5iZNvAMLqd/x4KMX7FQNpWZugALLjL9urwdroreEv+P0o+R2cr5Qw6L9ma+K5k460FTcEkR8d4
wLAV3PYrU6dKedlGg/KbasI+zBT/+jFpGZ+JGul+I7TSdngv7oX5DUVnRekk6pYpsitn/LG2e5MW
kyI9PpjUayhWKvdGOk7Xik3EPzUjC35oTWG/EBTNx20qHnQ4pInhBEnCE1lwc9qbzOjT73qbNr3r
pqLB9eWEJ6HG6TjclHLAwsNsaFZ7PjsdFq0rtjf2O3QhEvpDWCLVAs63urWCP6FukFCB1pj8HfKf
ROXlHICUWgPseQh80fA2sIgj+jvykz+noCDn7ThPrL29kWBTG2Bbtps2bhY01LItcZ0IzbNPDmcl
vqD0zAZnA9UW+QP73D/n1mWGkjI1keygpaFU7FPmOSOYA8uRRLoRRayAiDsMGxj65TyQrERRQfk5
xy2ZNFnBd6n9u9gqSSjegkb7U5tTqEjrl4kn6XVNkqzaCLFCBcnUiFK27aXwiqBHcdoIHwGxV3aI
kGoRSqZpbYehHIY/S6yTR+5avvHZSbNNHo7EKULO6M0GUAzAicNwk3OyYM232YhhkyqfUIo0yOoI
qmi1QvLAP45mnnGacKzIsQb+ucJdXWowu142psf8aOMAyRdoc63ki1I68c4PEjGSRUqe7BSebTym
SJ86IAZT7vUBfx5STFP8jXwEYZzgfLorq1BKv9p8LVdtc+Vzimb52b65izDH+oH9kuOQG+23Rx/I
1VHNCdsIeEugB4eLN+UiiUvL2eZo39rhOzv5h2i+NxubrdVFVXjsS5xp5TITaf8hoopFbeagEoGd
XsPPQXZPY0RDpBGOcr7Fnmt0dp9ZzoGvyZr6FaoVy4qC1ctJKcs3HPsvAgLFsh+3Y3Gd5/Lyg6wt
jn5KRn+TH9hFMkrBis2eOU7uPF9EEJMNf1xQbfKhrwkFBvXQbiQwqxwOlDcRfyWLaCWYjcGdAfsD
DSRxVaoZIBFbZHPTyv5albtLt6qtTEQRZvHauaTyFFicZIzkEQGhMjg7YYtlPoq9lsXew8m0i/wq
6eBcDfccXVDsb+1ile3W4h4KeP4Cz2Z8ik+Ojf0KezXTGFLG8wPGsM3DuGKr8RuBoKRy+lPDCBze
5s/BxZ/YWd1lXIjdyCsK3vrDGa6ffj8juDt2rcvXD1AuOaXuBETLaYrEVczOFFh/JmxP/U+8BLoe
CjotAKRoTpdSjqD4OLkNvAwpunlhaPRGXhOJ4jXJsBCT2MsjLB1MU6k0xJIVlkHgQZmlbln4RzjE
cmdEA0GANe3/ginwRQEHaxh7CUVIxIrjjc53yenz89uI+cOaU1+Ozt5j06pMeOJvOIZ++4Mq1fHb
FGHDN3qtMUsGO2JQCP7dNuB/qM/B/a1jJgMqMsMKn/Ezu8EdG54Q55KlFuEggssEwHqqYzh5xJGU
AX8ui7i8yT8F8RR7bQa8uQCY2+8XqnxUTnLFGT6g9Njf833H2s8wFoRx7cDl/ERrzMYy8Q95GpzX
oF3i8ygSj26k2afppf9KNRsy4adAA63PhQlvI9/eZzf4bphZvhbkxBtlvKSQYGZIDiXuHSfsT7Ga
Zoz+5r0SETFh28ePtmxktF/UYugxoOsFLcbAD6IDF0wxnQOngXsAVU504t739NhGesKFNTiu70v1
gOZ9Hsxhz1LIP4xFXHON2auYiQz4tx1jwkET18krtIMxxpsCTblFzUfx8RrsfRdjBAHYuLdokUC3
a1RieH603fJuISTCqxk/wZqryekvLCEmIEtgOgbar0ODKdP+PMSB7YudJJXHEmOuMhSDiqZ9GxwZ
254xhy58DOTZAc+Bei3cys7asnhMbquQOAivTEc83XyJD2WTYx+f4nq9J+SZaRZRBgi2hDliguYG
hGTuEmXgAh7wqpheM04NXScagk6w3vWCfYi9wZl5Iy7CJ1oj1eKOwHZy0YdDbKxNfQHUD6GLcIzr
Ty0Pf8uqwBQ6kSmuLfbPuD93QnFLRSuuhzib9J9Bb0LuvA0NzScXdJ+GUuxnRaHCWketzlF8ial+
mjblmktOkxr+kmY+zKNRJEo95NnH9Ot++A9qp4SSDetz3oTay5Nynvc/Ol34cq4x94KXARcvyI02
oOG03C5p89BbhT5eYjJbI9pV9jCxw+PqyZkvAik2dSJPLeyRLWrJ5GeYTg/J3rRLfCuMXy4Jqs5C
oIedoz856TJ8lwNs+kjF0weypbIF8BFE+oGeMWOMgEUjnKNbsP0RkSEBNm7S63Irh4M+2rmO2c0Q
VXv9Lebe+GrMwxkz4/KNJyp5djR/jHYR2WmJwT/5tESIyxGL+xRlWGUiV+ZMbLlTUl23selMMdjL
bU5cjME8qlxEQlaiy+cCZ5eJyTPQAWfnEadEygY3s4oIWRAz1t5l2GwTQ68zcEMik92gL6F9oU4/
5K541rNGoXFpa3AqEjXVfHroNf3b7Jh9OByf1hI5GN8PDYgLBcsS28JKa8t9xqIC12LVQa6JB96A
bWr9h58RFSEeRzUKCTXXMKMl0QbrLSUEBD1vtFz1yFmde8JyPGVjlRv77CMh2GNm/0vLIAZpTRMK
54t2pqz44wEe70/yl5o21iRoNLF0o6B+FLjd9nn09v5tcF0xiyFfgPVD2ykWB8JsAWVSVWmFyb2j
pdhHXb/n0pXWzvnrFwjzOKoZt/KeLVNZVoRkjwg1ZslcvUuyC295q2FZd1JRqT9PTicqe49eyy9d
OSYvXj4fUzjcvfvsnihjkCqNYuSRW68+hpUO9Z6AWPymSlhnFVhXpML9u3UjR31HhjyYksJ937tU
ChuLZx0uxo8IhuXJwIHZaoFu9QIu+rLxR5dzhYQhtoLnAqDY41nhMQG0lCfgBHKBnROhvIAT8Dio
6/nAfpWnqNatEVWElS4cakESoSnCqctNw2uHIYxPiLQTETl1qFnFx+F8kk4f8bGv0pkAuKdVXMe6
r8YjSwPYXIKM8Kl5vTyHgH0mBzKt/G7f2pxdX7zB6gj4y9rsbeIPQXcqKqwjDxVZliHpmFkFwiBg
joX+cHN+WMbQ3jCM7IBCdG057ukTyRjj0Je6AJXPj8QiRk20mRBZOl1kFbbIH6MRCzF2ozBFwkWD
NzlwwF7j7ULZ0CFjSCICkh1Q++2XKAQH1sTwS82u8SSaVJQ2rL6jCQZH3hIkMgqV/eYcfXjJVZU1
+4InWlOzDz5sbX59RuF/V+S28QOUKTTGmukbMbPQJBk+XQbWBzvA5gmsOltlIjgI98Rur1B/4oXW
SvFxs33i2Xi+5avh58G2ETX7Askcl+elPvhu6b0Eu2JzqyPeU5CvLcFFQ1qvlJISsBO+++ie/Jxr
ZrG2SHVmbeYUunc6KCrST/Lx2oVR7Bw1BppWWH3MZmAWitYEWBMxMYb0NDzZJlsJ4lpJwbvzxBIV
ByE7e5BHf2Tkn/JUjT/etSs9V1ySkH1wWLHn3t1SEfDDnLOUj3+KOeou5mOtYGDNnZPaTv4ropYc
oMjK3x7hpvGXIYaRz03Or548KaODDJAsVNuyDI9s4v60XGnWk/lY2QVNQCCdWfJusGd4kE/EmnZr
5tCbU0BWxG52Bx2PjdWcNu0SCE0YqwSpgid/iLi+Ws2WSX8Wpk2CtiG8TnikQnr7FWP8WrAHWMZI
Vw4WNqAiKR6hFKI3HxyWDs2wAL50qynQ3stf2UasDHQLsJcmixpUQNoVD98lSPiQV17vTcPfB9Mj
WI7cZUI+ccEcwJmBBoa41vOJgdhutDM8GfIp6Qzp3mtPIKlI9CZs4rgX/uTKmK+wHOW/7+nV3vFn
DtYEI0psSl4QEjZfas8RtofQ3jKTB4JTtN1bWKM+pNwwjTkH6gysDJyNCT5O6jMQFAb3sMpoH/AF
XR2wv8a+zJrghiPM4ic28Gub2V0QGkEwSvj9K7GMmBpKDNVMklMYTOiRgeIGVwwAnSOWbRzcM9Gq
CyUshbEMic3siYSg3qIbz6CNy4P3nLbQnOCpsH2aEVwFOLLdmF5Y0dEF2tVj5h/zi0CQpI5YoYDM
JInuAYZMXAx7+DQ60TE67yQYGQNsTNzN1PUNxuxCgflFOoysaPxeNgZo0keN9M6gI2pLxvuazDW8
PCOitvxG8q/MT1H4ahTqIHJSqPAfvsaQ40JK088SOhzcSoYzjFRmvaUS1tC5cEL71EP4jy8NHEP/
B3Bufx4c3fwVEjlBc1CHhY3OB5ILuPhuQhONVeyeJduecaER+yXNdIbzIQiCPoCpyHluPVq/39Hj
QkD8TgkqDRbuYk7tgrcSjT9+oWyefnm170lr/Is5x5Ih2q3tjAUsIxdUXJSA84r/I/N2F/vMGOVr
QCkOuoZKKR+9PfpyAtxZgnIQrXhyBE+QP6CBIq623Yfuof1mrtNndoquEjrIJHpYelDiwfmlQ9Zl
DSIvYP2/6KJJSCIlRAKM5aVyK214yCzs70j30UVTSMVQ/Sf/yYZEQv0rkLzoL6cOGsKgH/SGnsdP
9cd9h9kOaJjNN1NWqmbqEDDC5VOmo9wFlIq3DKtLoY9Q1IunV7MO9pMH1twlexHFErIfctCtlQgE
0an+Qg/kE8q+qYA6UCsV3ZznlBoLh2ay4PSBDuTmdXHVUM64N79Yxi2sOM0KE9d2roEO07L6xSu8
00xy1lYkBLuXrnMlnZr86tEFPL9NcuL8HL3htNsIWOxmZQK5GQzGHZxyCXmeougAaMCSL7pP8JKR
PJLSOS+Pe/fTdF8374ZqZ/AFoMFnyXpRvSaUgsawMzh5jSmPSvdgEqHO+XnEGWPZgJJGTHzof96+
ignoEGyR0NHm3bn+GTGSM7xNShLQSWzF1VT11NnTPWDDim/1p68Orl3nwFMcGavu8Nvql3hHNwaP
HUz6gWOYF2c/9VXCI+l9q3D+4AJi19nr5kyYYFn87YQNXPij0znQyAf6Mou/3Ybdg0UbeDq4d8TF
ZMIwvrvGd0klslExKRpfRUXaxXmNyqnmwT+628LYxZpkvNS0Bg+HmEgyQbde2ZaWCfD9VaZf9uQm
03TYV27hTtvo4g0CCgAIjxB2gx01rNgRPRF9oArX7vjzXfWhisJDdz6KeWbuB0OD9IpZRHZ72fSx
CrR92z4Z4X6LNxlhzcyT6IzXBEgYmnl5CKvQviD6PQW14TzwYavcF/tkr7VQkSlenEaVl2wLgzPy
y+FVNfldtD5fWgQCU8Q0xu549+D5tvZg1+cM1cd9ZzbhVzv979vaEt+Eixtjagf6cufdGXYwCL+z
zCkh0u3HengU0kDhB68xQPzLAk/RsbDFnUlPgU7IkUd18P/ASVp0dgytVa/pgQqtE58P0R4teTTH
zsk5eCXHAuauGJayP5InXhNjrqN1gpFOL0en1e7Vy9Ox3yUI02oeUm63joPNBXA2vvyB5GAitV3M
a7/JJn4Tg6CdDK28Wr7xdrY9ZYxC4sN28b6ZudTKB4zToEJwDHTzU1giOLr6r7zjt7BVffpKjC97
dbUveM862xes7ej6YGcRIm4+EE72niC1O129FnYOM8zgb5hJNJ3zMzUw4ST5cnU8B09QnC1Pcufl
gtLWzKHS2KjYnDgXR3cpp9nS9Ki8Obp/8nco6Q4jreyfT278dN5PpitV90mx/5w0GP63GPV12h82
sxp078EMPj43b9AXSqMhpVnbotpQsYkecy3GbMeUFRWe/S1ou9WDiAMFbWcGmx1XO3eipNcJJooA
aGVwdeZ7x+BZL515Fe7L+N3yUBY9Gr7BVlP62FVU/ddk1zHf6a23d6Gsd2v8fKz9Ui8dpcuK7unK
3+fYP/e6pz8ZVi1LHBHT7vrasQ98g7nZYbKJ6Imj/yCZyPCmd1TH4Dibb6FO9JuNsfp5nrQ/9AR/
L3ffYLCYk6iN71ZlnwYlnPsjunzcBxUGBtM86aTd3Jzvd3gGY/MbaBpvbotwUitU794LZwqK+L39
bNttylvkSxVzxE2r/tqiIig1B8gfRvTcCrQd5xMn+tbadhOVjqby34BDdYCqBHyxzN8v+/WNj80/
fPnrUMeTkUQFYBGclPaEnrfc98u6tSM1eV2dG/mSVdjN67Cqe419PO9a1z/UOk0wV3SPR6/GSVwz
y4c/NxaN5By82258HnKFyjne+8sPlSQdBwvtzvF2blg1yg3VPdq3i0lHr44VH3VR6SLGAv0Nc/gL
wYzxRgNnwZeNBQr2DSoKQcG0sw58fkaxwhBxZb8ZuT2iP0FvhecE0hbGo+fwG9wrJpmfngw7t6mL
vwuBeQW7Be7nWODAhJKGZz4lxBl1KV6honFoJgFhtO11RUgwT7c9aAWXj8znkXUntkxzfls+EVww
7RRWzZ4aoang5LtQzh5t+fkfh7JI5Q68ojZ6RxAOjhy6C1hl+R7UDoJ/cE7BRIkOUE9bHFQ4QMtX
FcXEwVHHV9SDl1EDZ6hDok2xLuHcF6weYogKF41Gn+0pxhGKWrYR4BTFzxtgJ3hK9R9jEJRuwD9s
ztOb//DF9EoL5tYtasRSDu6SOcTMSmoNOkC2AH5RfnUqf8Eno9Q88qeEk8pH/GHEhCN0eYVWqkPo
3JxdrGS7GOtrp2tb+uAwOq23+WX9wmZ2aTTMbX6Yodaqx3QAd/x1oaQaXP9GoPyu8zbfYoUfIJTp
ULgn9bgx5Qf5xt4FgwE8auWRpCHFj72HzpZSvo5A5GlAqU8NmBIpxITX4HqHFERsSn4rUn3u+oj1
nVyza/jqP65wWjv/PGUR2Ejr+uc+ZjHWN2mOWn5n2YpCRn2XQqHseJlLhp4leoITbDbANVLNnAEO
qMG6lh7hub2gtaKTm3FUhzf3JBuXNrrzPnXA3+yi29UsFfe2CpsOAQ72fFLF17SOayI0rqr3PQGB
Ka6MfrNuQ2WywzhB8yr375e1xAr4geFoxzF+sZ/muGWKwQGGKxy6H8RLp4ICN9ijs2oDv/4B6uDu
QLXZwUkHVFrqZCBHBreNX7WHa2vy4iFhn8IlHZW/CdX3glTAEtcenwPG6CSFgwk3qeG21oLvDU6l
+18w0D4b3dfZPoPjSmMMy7qnxz4NmPN1WujSBrdAdc/DdnjFhdKF2qK+QR0258jCXbeDZcNeRGvd
mgn2Tq/tbYdnfGEwjOB7xPG0BZ33sc7xH8NTzlh0L2OHasL7TRm+zf6f+N4wp7FYg2IN6QgI9sax
WG2BnWK6YMMWWK21dAgyKUEAE1dLYeZtj35ZZzqBAY/LmNgEZz5kGmuLL4xuMyekDT5oDPwu43wY
eJEw4TLe9Ls4MkDvYGdD2csWhHgJ0S49A22yisTx4hycJ1omZjSv4QWdiFTiNNjoZplAhExikbC7
uAr43q+xF94PIsd+xOmCphc+KGKuFyWErLQcQbjdWInC5ZIJtMg/RzAcEVU+/bcgRsIpldDWpGcz
9Ap/LkASaOdYcBtR3vA0YNvBDrTv0Vtf42uCGgzBQoYWEmXYEiIrqaF0OkseD0dIxlv/oNsEjFi8
CzvsOR+pcSu2eArGj5wHpTeqVs3FayhyTqexaeMLEnDjDc+C6zsy1F3bilvZMs99oXngXrOYa+7j
LcAB4WXXxOmcg7bHema6cO7vIX8w9BEfrBZzTdyG1kpL5v4xPkLRmcyb4OWDjq6RvJ0PPQjXP1VY
qthqOilPINcJH4uRvxI5vVgj4Pc/5YJDZcfjqbPgPoyghTlYzGoiy3rKMBfQFTrBiyms4RczkYOf
wqLx76HcTfbHo5tzmHId8JVogdunqRDG+QKEhluX2VnCfWJ+i+FeidYG5QdRKvj/zjSdjpgWY+Nm
O19BwGHcGhUW56zcTnR7spNuigOYahfsoA3yPvxEvSa4OACZZ9CKX93lcjlkn8DklSZ+UhRkGm1d
FgecoE1PyBENs8spRNSvHA9CXws/u2H4V4Q1ItiRzt4FpWJJiDufhKPzJ6KRFyJJxgG7oFhzMOZo
8gt5tAtpvIBMgWOQaoGUZD6HLIAWq1VasRd8IN8a9BtdwkrwctAv1ipvUjl8ChxsgMV5cbi4H9zx
m7t5oMoRV9vJBTKFf8CdMXyAqETy6pGLW2p6HMs7c6g5TDZI/EbBofJlAp+5M8C4WQLxwsvyy0UD
5cyEaR6hwSpvCWwx90RegSIHEL8ONcYb6ecxJTxS6ylAgy/QgEhb7csQbBKVOCGKgCUHu7jy9vfo
VGFvqK2oJO98JArup+03KcQvvlID6hX2g2/s0CdG9lfDGvK43Gu9wzurq7+bXz+3iBGJRmq66oA3
MuJ3hUErvSGnKlMgzh2DxO5Qo1UjzuLlfpFCe9+2VfKQYljWmLy7DoUpVXw5pjttIykbzhW6SX5c
A3R4O7QCc/C6lkeTeSN0LKgBDUGUUiRqESbKiESu5iMyaMyQCeAHOKaLuDQjmdnxaQ35NwlEfPm7
pD3VsJC8idFkH1gOuLO0y6a1Z8qK/tHmgDWCNmuUCoGSxjamdNoNgAm7+L/EpLNmAXCPtZyhZNpU
rjyL+w6DJHKzVjIfTYTLaHlifQz3pMJjJuDgb5YKvT1IU0PC6j9YObhq+tPysdruyXW0QfTqnRK+
853mihqJYghMglqs6dBDCFekocctpS4A8jRE9AH5Q+eMSrW0ES6+/OaUi98yhHfmj+ZfyhJtSGkC
UidyN+GMiToV/6JXxsmAZxV9HhYdIG0cD0Tn3CNoOexBLHS7zRmhNO5hrIIMQ0U+ACfHX3iS7cyg
27dvUBRwczin9g28/nARCcS9gzB0xjKJvhWSSewUcFkWqjYy/EIoXMPsMeQJR0JoOaDbx0ZtwhN0
YCeHiw8EFJLB/50Nacz/PjyYwYH3sRisgwhhK+BUsu8uFhAZOCtbSi4iQ0JVRCWqWijs2IxyqSfh
HH/Muh39didb5ssn/BZDIhxPclcFeJECrohWYB1IW7mR2O/akrgq0ijuH9K3pcI3BUMsGWgU22Xh
bBltAI0EIv9lj8k2MmHr0MSZgQcfmxFeFfWf9gPJAdF5btkx/IK3zSt2VsGCRezwYUBS6Hl2N6BU
MnkcXH4ZGBUclccFhZwsOVg8+zhmFxNslsWPlYYgXEeaonMeIvQM/aencITB+GWFTGLJb8mF4q1F
Pj6fXXkxkcLJEmiSqyHYq4aMHCZS7DkkEdcgxYWPD0shZqY8vKCCQqxX3D92GThfSeFmV0MKAOtQ
y0ZYlL7MAaKZrjiIVTBpNj6RI/xoY5XkZ65ibmCH2skeTsQNkAs2m82wUgAe4T9cXZIo+TTyuMib
ScAtF4BfAQM+L85px+tApshnoYMioZi1TNGBHnmOLhu7WC70VjRRudQH2YZ8U9YHnAgbqEEjdiJA
91a87RbxGN89C+4SvMmJEPGbwboLZCc+EZT0dEX0IJfsl6JI8O6ur/A9QAn4EtjwMO3K7RaKRS4i
2y8wtP0QeSTKQ4ZjCTqHbZY7zcWTiU45hACmRTT5KsR8jLbOWnajZU/UDLspBvUySN/DKScEwhXC
BQ0oml4SP1HIyVISisXajmF2vOOcXVrW6wo72+i/wFv4kwPS4r2LFqnZZ26TGFlksvz2I9yOH+EV
Pskg8e9lPreO2DCglYOEEsR+wj2UDN1WJjcZ7YooT3ryfZpAmMeZqEzweBPMXi7Jf/sQdqEhFzjY
sTJLVCLfntx3kbM+MYLRvf/X54Rz+9udJ03+VtiA6G1Xm6fETsExoRi3OYc1CKfaE/JLhCnyrIk9
H8uR9YiWtuHyNP5yhAv5U5HCNN3zgJVHjDIe8JNWxhnIv35wkJfP2DUbOV9b8aLJmzs/4dlDvyOv
LleSATdbvGkk/UV0hO+4cp4xNBy3WfakrS/m/6JbxcpePPalOBDSTZYr11Q8cD7coB4Oe8xfYj8f
it+95I9ywxlZMiOYTRvFGAI6XrvibksMFM+XvIrQFVC5jEgjZhEtCSZ+Wwzr2n5PzOuRkYpAQ1gR
UgcYBITYILjlGcuhjjZDoHDMgYnmafpt09/UsK001tSq0rs/rfQfTWfWnCi3heFfRBUqgtwygwMO
cbyx1BhQcQAE1F9/nmV/p1KddKeNGoa913rXO0C5o3Yj6M5+i8nXG4hxPBrZuyyYv3zmWDD6be48
XoISC7CZm+V6s/6c31U/C7sdlNz/FSPKTI1gSxEGpfkf5tztlBsbbaOM4Veb/Z5jLkXVok+XPlnI
2ed0wELuxKeFPqw9uXU6M9ZwnHI4l7JayfLCjidVnCyEbqfCPxv+Z4jgCyoo404ovQ5ACqeJ03wA
obyVGMtwWNxW2GwZo6WNPUkh5HEpNPaCxa+hZ5htQZrBUdw2q9oWPAClKDSJ87dwAJZ2FN1NoTWd
5ldei8Hgmqkg8iYKuxul0pPVv0sJBUl0o8LgVOzZrAVb1a/GrZ3mFUyR34mf0OthFWe6apB1oaQT
VvUtN56ADkzER0QqL9u538Wmmyhu+8OIU4EO/GOexDIna4I2o5zhNU7J1PI4LQbsBQSrHzsLIvXh
nB5OfWTIDcvnV9tX+3Mddp7D3ibH812dJLt8QYRE416xo+DC7bJAHhr31na6mIs93Da3aBtHF41x
My5Zuf2+eoUa5IMuhq6V4mkd2r2ckt7o0tSgnOdihtmDcjMlveTJis8qVHu4z3y2fSKh0GrRhjw8
s+wDQ6tHo3SUfA1f6H6yz4ftGBQwo/igw5/cGUhhjD4/oktUDfeGezgWIV2qJSZqKAyt9t17wHii
7eFWuBxbPx9YUxcrNPfwpjA5APXGRQmcEo/2l1WC+q1fUwx2jWlnqjnGXCw36IPkC1QqBVto8l3x
rtB/Ow/qC0OSXu3afqJMTxek1TwWI+ReOTZrJb8w05uuX606kq84ySw/d06DgRq2f7SfsULfzysA
gilzc5dgE/yi+0IbRv+2biBHJuPT+DzaVWGJzQiwBuCuUJjMNcKJJH4OyxjmKoRbGyD5io7bq+h1
m1kGpKv8kYyKTIvGr/W3o/sNjL+2l2PwJRZ198Hr7+20XMzmMvAHsC0HzRLk1ghlGKMSXKmZN8ED
8NMjA5QeuHZrXDEgSmZ/YEEP+zl8ErY5o4Nm3v3avH/Qtl4sRB72GgnZfZzYHZe73t0BJiY16N/H
Vg8d/zRoxqfG9g/P6KCO+e2tu2mN1bFBnXegn7Sfb94dT/EBaWHi/FlkQdt7IdJLT7bq4Qmkedrd
cu8eCkMiR/2STo3lK2j5pSNYy+DQJpfR9tWYA+sepj5DFvWBbp/ajc+3JdG8Qw50Mp/mjhY33sCF
5KTGvLyf7jWncNsHxg92d3o5XuZcBa2zHWIVR7UVYuQAaoP9E1rq43g8KJ1rCC97QUYtsQQDnGEs
I8pGgEnjxuGtci3QL7d/DZ6vOXQ3WnwZGEPdqlaYIEZta7R70YM3nsAXFkAw10GGB3LW3w5UeoWE
Sd1USGn1PrzPIQPhF4LJ7AXLSf6v6CdD3l5HcBKmWYU1boBFDuOLP8amzz/4GdrgE+4qS5/APQFh
d5BSQA4On8gcvuwOy8rqfrIegFPPv64vSaHdiXpQhl0f/irmikyOWj5XEIMKz/DNiYBfvdU9rE5c
LcJ2fkFE2I12bSuCTnXkT8uWq2uN8rBYqF69+9Dfi9McYZJ+a5GHTw5TyAUpwEE2HTGepRxeWz4q
bfh2A2u9hqUM1NTitdEnisLxx3Y/hKX2qJZ8PZjbz2kHGOdBxw1hnGBUv3D5/datBX6H2EFexvmP
vup0Pbftiacj+xFAgzOKRiOUDkAfnCJ/zYVEqu4FcEswabhPzJrfXmYtPxGuzhh4f5Zp/GQdOQg1
ErsksfocLzFu4bcjCfZM7CZOzRh6CEVP7mLMQw9d7l4Sdb6e8ZTm8yRCd7JP416oSXLaxRfSpRjX
QweDBXCNjKCLnYb43WvheV+ux9MjfjrHo8+LXajscXB1jjh+92VuTjRZjCQ2gRzgKtAV7VBSmR4q
9j8kS3P7M+Sdijk+2Xp4wBNtzohreObNLcXLqOccn8Fj6T/7WodFzO05eHHrTtlYBo3U2U7/MGbC
B7uVYNp1BpnDX2nKqmeMrkOk5ZidYFbD1zHzGO/EvnJzqo518r/rVemp8bJaiQP3gP5o6W5jxgmu
7in+a4dhFONrFxr9DczuNCbLueCa6sVn5tzcLGtQH7nAbot0CjsK2IpvwkbH4BSVg788DPD4hGUv
ldrEgbRHhQGcyQppA/4kHkoGOCkI6xF1yuXkqg60+8S5gsprwY13gdelNWKtohbrO5O/aMYyVY3n
QQ2By12OMU5BeSruPLYgbgOW5elgYPg9LpyEiQZ8UR9+VRnmAGk9Chs3EmoW2IzI1pA54JLbYe2k
E7DnDfGWXGQCjPUse02qMs5mI9judtuaQQgCRAaUnd7BwFOrnhpwqSJ9/9jYNWybnGGgCN8QOrAM
jjMaKX2ZwVpQwdfZwwM7D+mwCI2UYQOdBpnOd+cxbX5A3mYQktBG/kUstjhZYEU3w10MHsGLAaGg
OWLyWvswmx4Q7SbKILDXlSe3CEg5NLQjic3zNu9qEqA6A+6IkPzB7aXJhyQOawdSHVjH2YXSNCkQ
PUBUZKoiPHgGmK5trGVA4AkLQ91vbc6W1LpiZsB9jtAQdtOS+k+sNRLvl2JJyDsmTDFhf0kjIw/2
APAQGwvjQPEKj5bDhdZj9RM6opcHpQij5MqVRCVKEYRac5CiM9QYcQxBRwhJKv3iuzMGRnP6ckBC
dOkT6jN+BdI6KOaDCT0vgDDa3KqvjGVCVBAeS8sW6FRCHABkiXEAZ4sJhoPeyAgBngpItyR8o93i
L3QgdMBwlJhgIASg9//TGG3IqVsQpDKpDyXV+H4f08pAk1vx09IwM7WxOcLcxF/CCY3KYHgdXQIp
7+kzpH8U74pzWDhYXVi/GAqyu1Im3rDkEGrsx0MECJWUXhUGIxKul4PETJRNj4GO0JSWN6ZZ+mZx
gH9IopVo6dIVnj/WZwDG8fUfKV01+vDbYGi63tQEDn8Q5O1bXh2qkinhbvC7e3n9Hujnic48HV+t
8484dUD/CzVOLNN6SMO/GckmHShHomx7eZLuXSHOCpy/YIY0BpX1CQu9X+nJnCF8I+Htc8745Wls
oSZQ59Ow7AVixbOL3wjzV9Y5+lhtUU7x7BoR3hEde+Mfac4xFxIaESviEV8j2vb7vxivLUe6jd0k
9V7MuVmtkukj3GRj7U/EhG9ST0RGRr/ctfQNrDP+BSypD4ktEhotYMsnLjxN2lpCiAoKZhJxKtXm
wmpPtWl7xAzOqcEcmGAFnfHkutRHGhEvLcXSRxXeDqajT2EY4yQ+opkhvwZpBpw/00E7MkKRAaib
+QzxUFbx7YTHuRRSP4nTZQR4X35JeAh8962XbzoaHIjGAmmDiiOh5xUBtGZoPh1jvZ2SJXPUp7we
1qX8RNB5RdnxDiQ56q6hewIRTnEq6GDzQieuwNmnMCI8b3mS+z/7BiPzbxmRTr6cUVTc5lgYixhC
JN7Dl2/KHRQ1/dNMZa6fRm248kzORjcX4P7qyT9kEKc6ir+mNA2siHVzfQ0RsfmI0giCnp6udolx
4Kq7QBxJDo2jOngaRPl4vqsoUVklL1iRiN+TKrYQ9VE8dhgQ6955mgZtFiMWwRgQqW8zHXz4zm0y
C2SG01uWcdc2j7vqylbCrsG0wPSTXwwXsKhlCiYjP8Yk/3pPqlwMGDwuxA8LIkMtoiCnHxiSjD4Y
SyCFosESQdEJxXy5hHY6NoAwvm36jaYzha0bv6d3F1AJKe+3+5aeT0AGpc/9HTTRG4iw9kSAYlj5
At6dj5PqPzUMHaekGUtrLysbgBpoB9ylZNQbgvW8Dia73uTtJ4und+1/xn8tptTGj4FKCM5rC70A
8kIkYV/BV18ytopDFUHj454RcOoRdmdo2/vthPX6bAXOb5frU8SR9yAHXZAQaNABHHkdZL5A3hJG
JNcdekaXC5SrsY8OrUYEOPuDbV84ohWSeXoTlH3+Dwsoj/b21wiFaAnIN7vH0Ogc9j6GT4Qgs3lG
NWcJ2girLLubTN1lHg0OmrkI3/w/XoVr1YXcOcFxl4GIwGOymf7RWtDB8C9Mpljq3rTcjc2CAOjx
M4SKCTqFwf8dj1QCbeC3zKDP2/XsA2rBxHiBWQ3Ec/QuWO9AvY/16DS9jkA2YFj+YJwI2z7EqBQN
iqQQnFwWn8a/eQVIMs8sUC9Ud0G+7qjSM/Q6MTgK7PmdOIkIKglKAHdygxqxG59GousVsIYEYBA4
pJ+QQgEX3/wj/ysZRfp9CEG2NjG+yNEbXTHnlTMlpGjy1yCl7DoxD4n0SYZIlStlyPW1PXL5AEyw
Kw04fX14XH+V+wSDYDUr3ZzU6v523mXeHlSEpce4Qg3PYRMx7wFdFVHajeNxtxLoE4mLchUXx57I
tZaqm3E/oj4+8+tWk5r7jptDhDo62g2/ta+G+h0/ynoMyIbjUwGkbmMFlIAGnKbnyu8cLjCYkmEO
7ekc5J9hUk5feaiqfkJS33NHLpV+i8xt0GsHeuox9mqthXF0C89+OtcZkJDm53IdUMXxBlcn78pg
5ewaa+UO/cj9rC/Qw5GFJ+Rgh7dn3HPzyssNCOVIeRPcJsnLgxmmOhDrkikuzjo7H/nKoazmJgjh
6k2XPDNL90bsxMUrYUubVMH9yx6SVsHA8uHq8+05UiHhUDWDPDd8hdKHYhrNdgbnTPPabyvfVSZm
gRWGd0A92Ig+3bz0mgUWFbrVO4eZhjMCBl7byZ3DnYwI6NtO2rvrrj5kpnU7dDDns8/Kof0eXv5e
T788L1+8W/BN6Kws1Vf8NjqMaiDA6d1Nc0eaTiYKBkHMeWdZz31e3GaLHJgwLTjqLVTx0AxE/Mly
mqzbLKACS7iDjKnrYgdJi/F1Pmg094y3UYnOgRbcpARq7CTFQjnDcRQ6wfBCCI5VjQv/rtgttvr1
ma0/Z9Fr2fkVjiQO+vyiUoycJ9SWhKx/wpdT4JYdddHlEoJeOEr8JNqB+FiHfMAXbrgAnx3rM7vv
NL8dVeCn6LpNPx1/Pco7q8+sy91tQOkE+8SRbaeRjDXIBl/Vn8hTyxlbVVizGNHOIYnvomjkKbJB
SjI7nDsbvmUXR8KPYjeowcc1d0bhtpTwxVqLmRSoHt5kUHDOR41tdXJOqA4BWt/4eTCog/zZvgUf
AtruDoOMksHiXVY9k/fv8+2XPlA3Z6qfzWed4FoFfSa1OYnaiLmWzQO2TLpH0AT08ZY7GD8LOH4u
bio+qB+H1r+I1qPH/id+xkIZKuZ521XptzZNfB1f4RnAq4Co+LDOjDyid//MDMVvHYVR9HtbNefg
2gwKD8G7Dv3mQn3bidPHMAcmKDBDK+Dy9EZ6d0gtkHO/YNx2ZoDQ3pTupnh7vHUDubdidcCo7pEB
VVZzUpxKlX6iOjALO6yj3dhs9Z8npjXAXqAFWL3Vwy3IArQS8gzAcxRWNdrXCTmudIEAcyaJ1dWo
CCn4UDtiJ3IwZx8z/gDPFanbTfw6PK9unnmODdat3CFwhfgHY5gdUDkZq/suJR57pJMoyZnBHJK1
W0EX0nyG3YunGQjniyrQ4fOx3pJ2C0eg9XR+O7/3Z2ptyxHXFHHzKDHu9gNTn7ge9VK3pqTErk9l
c9UnV5m3fLc+QmKRJnGvdt0cesdP5bb0ID2NeAQfcTNSL5JuFpX986YN7RX5OcSAPISabN00J2/N
P6S6MjNsXLOGjL11/y5cNZch/lsNYem1d81nv636RzlBI7UpC5XgeSjdl2k9ScVTsePQrfQyR21F
fPnTfUGnDnCqaJledelfoPjtr+Al3OSzJ5gxvr+KneMK+GT46p9Y94/q/DlTMbEQV764O3j9kFSM
57d3m+HYe8fnAqcLauFq9Bl0IWWyDZb4g7bt2/g6bRa3H5Fs7VtWvBeY/sE5e4Hq57QGsmeiLcRX
44YhRBuZWvuvx7xKh7FuX3vsSeeO/YnhlzEgkQIDXBvEWyz6VEI8H6b1uTCrkqFbGekbGdrVMBG6
1uIVt8J7cNYHnZ9fStyJuhT7fX3UWj+F8c6tprMN0eE0+ANyl+rzksYt4b5iBKwbHkPk+90pIcD9
tGWK355yaCsMBpbp/JfJndjpiw/sBQGaHp1/CkxN0dVhdLsgzZXu4mQxs0HGMjmNzqnDTsAjgOxz
lEYYqt4tjfuJrRb5A0Z9wxtDBKD/+Dxg12Ryg7SvsO4EpxaY/LwnFRdKy2JjbSafCl8gbdhh4DI5
EayN10QzUX0dSJcSiprOGoYxHpoS83VMEIhOf8SFsWn55/B1YJ1kldgJw0HDnQ+Fh08Ws02txYxc
tN6af1nQpo7Ov2/Yqj+vsDOoMU97AgpbzbDadCE5N0ymOejz0i+ttluHGNu9McBFAOwZFW6fZqxQ
gFSuDAZxLYEmnQOWB60xeHWQoSKeUe9vscaHrZBj2iATdhljmAcJfKzYxrYRJqS3dXtX/7ZNyZOS
ionfgvqDLY1yZiJ2JNJ06pAJZKZYuacR9x0Nn4ycRI1iet/UKvawigrh6WLp7BeDZPRtraY6Tj0L
DqK4IcroHLk6FAa8HjAZFv0mA4EOTysEEgauDccCD9X3sCHNqTu4IceLh5sVdux96tKeQZtE0eGa
+A79c4FgSogs5BP3HTMo4CAkJF7e3ScLv+b3OPAFlfWLkqzt6xvWpxBBfZQOGoaXH4RnKGIuuIKK
gB9GCm/jRH/4cphutHkfLRYzqYuGifvBtfjm4ZPLHQclHUNX+OAulRJ+2eRboHq+TPK5RCxL5gL8
+GTTPZHNeHFrkl7d9nzP5EzGY+oug7oXybxZWnYWqb+Xl9JSbHWHKy75kymjCNhfqA1ZToi/oINt
fMUyvCvWi3V86dfj5+zmUOq6FK6N3140o2L8b7rIzHigYT8jbQcSUNukLgRmwBe4YFgn42HBXTTE
KwYF8ZfAFHYobzmLvDnwa6yFNDuHcCGinJipKoeFC8FlYkxlTDJ5OUVyi2Ie3bP7rSBLFhZZlhD+
OK392Wstq7mxbBE2+dnnQAYckEhU+2+XZkiG5tLoM2STCxHSkKhHJXByKpbW3qUvdulyVSkiGNo/
Zj97au26cCjrVPQNFHlCYgFg+I4HYSfYwYonQfsPpCHDYR4N4NCNe5tk0ZsnfylD3iesFhn5SYXe
82VVw+iSzF/G7ZTf0xeUATl+cluLR4zqyqhfNI0f702FIzEWOcKwGv3nE56SOejZMvuuWApEWCVO
NmybKLqABggNE7AKMAO5cB9j0/6HpeNrVEK7KKSpLUG2KYsktT/sHrAuyL2iZ0NuwmApTGiUSoZs
0CRoi8TtSiza8MD9fr7RiVMderfhY6h8NXYnj3/BJBYzKf4+4+fx58rIn5XviOWGdOZNCOloBGGW
WWyb7loLah98kjab0RFljavwwrB9eSrhQqfQIAsQ7cSG4M2jVEtn5rNjG7egXc9mf/iF4u4FdoB/
ihB3hXMK3CmPBCYDUCv8x/dNSRsH/4fP8ngJD5MwKBE88Zr8gb4niL08B96/PMtoi5dhBQ2culKm
BXxrLspKqtvRaL2Nae/l4fURz5dI8MV/ryiQgTyJkMNVB90QHwXDiDf8xrbXJc1GqOXmpPF8cTEw
7QdDkouQSxkVnpj6MM8D3HEYxjG66PGqCfjoxcG/g18B+OXMFJdqz9eZd/XgLXTw1ejxqwHluILf
YLcJJiNjMFBM+ThHYJ8WGjPQ7YUwhMXsMbHn0Ba/tG+TikuO9j96ODyvQQ8CTc9VPN09La90xtDg
FK/ndsI7cvMugNkbxotciapfHORvIuoDovpemWxL0Ceg5ch9BRVmL6FAP5nXBcBT0TCD8jHBf3Fd
AzmcuAUNcu2uI5Nd/jGooV3Rz6BsFz8xgRHkhpfPspQIJ6KHONiYCdlD2BnSC4uESOJcBMcUwFD4
kUh9+MMIw85mZw/1lU/CEt/DuQN+rxBLxPCLO7vkDt8L0aDrJUGBIywlx9Z/hAZPKk8pLbWwIeTW
3UIBkeXCwxEAIrBLLrArI41/iZgmXwlDZYYikwtzevFPc0lnpL/oMydB0SMCqrmCS4O+pocj5F7I
UWgPHTHzfskE5ev/IZ/vQ0jJX+oUQseitPkpcmNTj0Th+ZUYPhm5YaER/IMbE/dFDi5xiTLquctU
xiHvEAoW8T6EGhNn/E2zBacg+tf99F/fTBaJ4RUHZmjebCw8p5u4Cr0uMbtgmEQtXmnDxUADS3XC
cK/2N9p4njrwuoRuNiYV2cemlv7dmaYe+bhL4XpdecSRqaA2hkqAh8krwM3eN7+Zx/wvzDmFX5m5
EZEy9znvMod3zZAKEwkpXOQQP+SLBqcCDPYJcCtneYhPBIpOIdF9GDRJqAy1DhlbzKp4VnleGUDJ
gZFH/OS2hD3ytFy7BO7KcREeCcizrOzgtN9YI3Ya4nNgZAn9iOpSig1ZNleO9+WysS1MsfkZS2gF
Py05kvLzTExt4FacepsFiPV+nxIb4BpceHuC4AM+EZUkdgSr84+wZF5sCew1VLEs7/wu0OSgOqZj
2YG3vly0cJzEGYFXlqtNypAX3YS43KyEfSQut1yNwMjwYmkerQ0vgOXYUIz0sPpDZic76m8gVgAg
WYtfSS8SnW3ptuXuXOGwz9vzOMILsO4VFDt5NdmIkXY+YYohqpp3HbBysC7ZJpi3IceHbggFEqBO
G/Z/fwtvAclXXK2QSv8GCyGiCHGMv5D5PRN6knCK2n5BgJbcyfJHqE1sQ7AWv0Q8CMeOQ2Gk91+s
pzJFOsPOc/EbFGFEpAUzFcOrKAK1ZSSaMkoCgW1Yx2QFl8mN/MLgmwGWaJRL8vJvewXFCcgJbBQx
PgUxLIhkIucchwrm9+Kbwj/uQ8oJMb2R6wjowf/hRMScrc43ThqDHUSIXCXcCFxDmOBICqMkuMmP
QVHhz1dXjDLiRGWCXyCPyzzIX6B8LDVy11F9AAOScEpwSnD7YoIUJv9dubw0cte+pCfxCBLaHt8k
JR5Id8XbipDCIle+ARxmDjMU3pqsV92+gXHOxe32pe26woNrMwIpxp+wHrcG1GRB5afYFTZ8Jvhz
vxeq3JC6TIIZoDvLBbaXKQsvT3kiCyTMOgpG5wSRS5ZjuaSEc4U7MZAhRE7ain/rromuc7OJ37Aa
Ze0+r7tkl8giK7WasPQY2PB/jAx8+bsUihsVbpY8G1Rml5dXDreQy11aQS2SgvNFdIPcFlL2QA3k
xYC+YTDhWcLiu/Xf5Jw9wvbfkJ8SjteLXvBB/ou8HJMeykimKdTnci9JYfkgSyP9+a92p3binpOB
y174iKeREss8rv6+Hs1IILfiCV9AiI4ZUF2Jpz3NsydcLvmQydOLpjJDEy99xmulFtyGKtxzdrXB
bQAMtcrCeoUXhPy08FAhiwJkMHsCAhAKGO8BeBRRIM8s9bxUvIBW3IdiOy/+LQ+I7EBvYhswE64A
G/VSYX9vuMwTjxJsLDu9FDdnX3SLWPE50LMHv+YAErkQzHtoo3p8psH8QYLfb9Nz/dCVUAqUQYuZ
OT/fHUuJ105AvNFeMdOh+vHFw5b6wCmXiZMzVMDL4AiSw/Bny/vGVAyplZRUlA9C1xG5SbTbiZyy
Z+128yeDDGhyTAgRwDEpifi3iZ6CEqNjz0fRDR25xtA3i0RwfsNlV4qjr+UaLy7rCgxdMH+pcjn5
LJ03mplqWPnQqyneG9x/UIh8t2kW0/4bOe0eq227OxAbG8KcOLVyRRiArkrcZkyY0ApKfSCnQhrE
fwhs28+w8S+oGRiNyJmSFgIDJ9Zx2REKwkLgT4R1/wobQfkXZARde/KPSLNds+XRciG2R6kre2gy
kZ1Ztj52XWgP7NmBOA/I4sDuOTmzZX5FU0D5p4kUIDiKSp4BsAmfWSv6MBL74qHFAjC5yFd8Lskd
5n7sODeaE+l3ZK1Aj4wRjLQzgpPoHA1uKKTZAHl80BBiaNTFYOkLvdCWVXxk3vcIYgBmeNuo2aXk
G8l9+m0gvUsgCJrmvmavEBUESx6+AW13LxlCHYfP8sHMgugn7mPZd9h5NoLWiOPRh5tTJgnC1JSb
Snaof4VZMTDjp2PO6OawOxUsp5boAXpF6XRoz1EdYxwFfsXLSK/Iy/Ai0Bsh6K3+1YEf5/HTLIT0
2eySQCO1WNYWg35GjFql21EZkF7+ZGspvFcsIj3k6r/SLSMvYPyEV9wQj4eUiuf4XeipBtj4X+hh
IEUxHOxTFfTpj4m+lhPWUhlAl36X9Oly8q9zzP2MYQ0NaSAH+ePE0vslwRNhuhxn+aPQk0p/ytD3
5cgqpUWYgrGuKZweWfHk5NTheyEHq8Uy2eEkvWClClW2puFgryffWepU4dzKsiA02//XuJoMtWVZ
hHjtAWzxX/9VoNwrKnC9EMXFiU8SOIQB/K8sJmWCTVfqU+F9M0JA4N7QdQuYIY8VdE2Otso69GSq
zTwbFu3tuzXfBhQH0o8KECMrpDyEfELnCxOcrOlhLGIFRbT5OM6Jz5zsQ3VMu88OJE2yxn3JRpV5
eymQ7jYN8J78BI7IvwMmTT7mclg4aRypFkW1FFpy/KS8EcmOfPf+j/rLwfyTHWRL4HU96EV1KEe+
ZIM7udMTr8yyQGKS7FDCORAOrMzjwDS4WSQcR8p5kFfnET4HLWxPJD65O5AzTJXJhoprHnlPBq2I
PJIpPrut+LPhI2er8zz6xniS1bQHIuFS7XoVrqOTT4x6BTfgI5vsrPnwU97m4z09RplvSC3BqWeZ
x3IJ6vv7hHLRijE0UUEAYaqc5H692sWvQGdxekjxcZj0jhj64dJh9IsawUsOn8twa1xLcnq6/vVk
P7kpVxgTuwqKYw/O9YKiAPLCsBcVZw6ayUXttJblkNk+SDFNcArB3KsXJYsjDSgzhe4ReSil4yC9
uzU1a9davr3RExNSZKXXZQ/2pHVZ1ZMWgMX8tlGf+Fplk2Kab63nJDt+ZvrEGBB580IficPNnkka
km+MgTJWdfQi2AA8MJ6XgWo2v/EZfSwtb5fHqJA2706HgOcrDCeEFp4SmmNjXfWNtSHO73MIBVNi
CMfpESES+1rVL7GxFcNuKDJh0zehvCQxn7G+xIYAWADyDh6kTmHfPVHbal4a3EZGZPSgG33IDe4Q
IfBicNT2jAiHoLAJa/8RtebPyWOSx1r/EXWOPRSdQTGRP8WmmpWxHmB2FJWz+9PeLqsUC6/eUh5c
D3W+lrNPgmlX5rKbGXa7f9vkIiLBCgxTHASYPYzJ8fzBnEkZY9uyLC8c3JSBSuLIdFp+DyJ54u2I
DxYzgJI7lAFGFz5U5udQDQqMwZ/Dz/AcmL4EJTzdDhHL8As5dD6eBcgs5ddHqM3TvLFEHN/gsypj
jvdc3cPDRtjc7EFfZkoo3AtEm6TDNP3OGM3/v8OpoNSfV0HePw/Z/I+AK0xq11iYG+tkpgnrA4hn
KR7lfMwRTseccq4oHpagYwU6H1OXhCZCVVFfG2vcmNIjX6AWzbI554eqJZVB4RexgVIOv0nEgALJ
yHmHr4HgCNeIJD4huxZ0SQIIqj3+oMjioYggQYdVALMAAkuJtwUiFThQ2oh2gX0b8w3Kfdoi2W5w
/eDjzuIu8WjS8P38XIIO2qL9VFZ/dGnsznw3pptzFr8QowCThBoAAbn5Ahx/mNHiQipvcXL2Behg
F2GHMX44wI+XbfD2u7b+sM2Z1IxnKtLXLwA4k5OK3RnbHiVIkfuQT2iXFa93JdlUemx6cUCcGiGy
FsKHDEjMWp4msr1/+Hu7dgscGJAsIkqndMJOYG2OVNRn68v8dNSYF18t8fRBQL5/tN0HTAe8VshH
TEi3sS4bvsGONWztuzVVQ8MYqkd9cecxs+bSz/03czMu4Pn74leJXc0B7IubxQbHzarx/YZqHlgI
/m+Mp5OKxqKfgzfzv7llPOX/GHS95yWpi/vu/r7hL9X8MXtzRPa5WDBN1GE3MJaYjKrH99xc8vBm
Xg1vcTGTb9yZFDA0MJc3RDyzBuj1vsGkSlk2w/vkPX/wsPuEh8/wFg0rSh7aJtoRKYXodviAR8WO
cnXhdzVDgyTKewREE3WJx7tHXVomasOYSsorSdSQzJ+oJaXh/EqiI/NBiiGDr+9hyhSwOd7ia/Se
N8OSYiLpi/ufiSMnQZOCQtE6xWz1IOklwFA5rI6l3wlkkxCPxBsdPgA7jUg2/hqQsx/VVAFd7EDZ
8o7PGRvQyKQlY8Lp3yOBw2nPgqvL8QmeyPXUodl/SKamOnyPlKXBQ6+UX0ZQxzyU3z9d1eP3kIGm
zzyuL18bX75/pXJ8xvyoETQjgxQs0i/Boq8wSXD7co1+g8FVs3l4zfThVRtYFAgToZIDZXUcYmUC
/sffLi48Ljtcgyvv54JbK1VfeOX/Wg7Pdg0+wGXZXC/GZzhcyoVfO+El+m+awswu1hmz8ss0Vegl
4602id94WdATw6EcvZ+HR+Pfp4+Toy3aJ/v1JCU4LBiH1lGew/emxmVstilHW3WT9DevnPuhXDRZ
cIJJTMPdc950mD3nUUct5Nul9WB/6x0uBrgLu6AanLXB9hKa4Nukt3687rtfJ/0efEw0nU/7iR8O
JZgyLPCaOrnt5IdQ7fBi2l3W1Et4gqCH0by2znUqiKGmBncGJAy+njSngPv29WhSkRmJX+UjHYQP
9SpNW9LX6Qd8U8MKFv/z6JqP79foCm9RHSFtUowgq/1OgRCOFm/BDA4rwrdFe12N7lExy4A/KVor
4FCsL/CvQIYBUmT3oMLPmfIuoG1AczG4xq/SfT9DsqHef3XIxWfjV5REEvjJqDN1892z7eQSz4SL
mNOn6LhBV7I/LasuVrru3MDXIDeQ8xjhSSu8Qcq3QqGnpsSjFMInD1mdlIYX/FpLD15KBQNjUFJY
wlUJGHkWVJXZr7Fqy0DEv7VoU7iXiDk1DXtpAPhl3sP7DB7Y+LE4VI/xGW9HCjWZ1TY3/6qitoRi
FMH8C7C7wevEo75CDRsUIfxEMQRpMwZMw5LSAc4SRIub3RqUO81WE7v+vQCwMI+GG/2aXR5j/TnN
F+cfk1ZObUcXMtyzTbq17o/xDUipZKCxRaCEV+2wPTEKyCpMcysYD464u7TgkJyZodDmkqCNIJS2
emxYFWMhJpv08tz8FI1H9AdPfnOo5h9KO0pc9pLFYyw6KglvPA8Sc7YCbSs4pnYNSDxjKJtAWhlx
q6LUbY2emWMCGsFdmnQ4YNd+NtB3W78Hf/MSMH5qalaxDwq1T0BcRLWhB4OI00QqdDmuh/O8B9tj
z/z+DVBw0+wLyJtnrLYsceWU7mgBQBAni/IVK6oDb+ne5+u5sXMgpbOjbweGji9KskcZngKIegya
n4fa2OnXPiFYNFmD1qyDmSx85BxJOgE6/Sv4HdVN4rSvUHW1p9el+g2ZS+N4jcVVqQw+LUc1HKbu
eQdslyozXwio3sD6mJ1JL8KbuysZAICLK2OFQjU24u7LW7W37kcjDQGOc43NFZiHZvDzhlWEXJ3J
9IMslwl+B4wDig2XlAbXDUWWhKgC+LcJWunYL+5IZK9tKFquwnTwHJ52RublkD/G13pa4dBc23cT
lusmoeRtg75UQDMQCVQG2MPzQMgWOFaQkUCPxdQ0t1GrXnAjKXBMYsCf7I3v2AlftU6IJ9oECLX2
FA9WF/YGmpNs6SbpwgBSX32qfbs3L1j+WCnqGdsNnTzbsTJVIRy/V1cIEY+1vpCIYHiuwBoITRwN
8iRzxKC7JnKMFFIdIitjrNsk80z3EWw95YJQSjDxxn9SqJS+3rFetEo9DIpA01OclYZmM769Ftux
yaU0AUaIjKV5/WHppyu6DZAWDqvoxcgKVVH0dlnYvVt8atwXHCkSakAm00d4BbPhgsMb01VwWGPJ
wyplDL+BmKKMUQ0NOm28LDPT+h6lMdgkBm75EcnHc1b6BpZ+aUQJkGPnK5MG5iWbbF0tWivIR9UC
/uBf+vQ7zASXt7uHZSY85S3c9iLxyYBMf9XondrlYku2dIYPFf36JYB10tpa1xv9j9Hnpg8berdJ
Ptm06enp8Rurnv0c1IqSac8i1YvalAMVc0pOKjwbT8H8HXdyT4daLp5oRMbTEKGS0qMP7mCdsBSL
VftNnsVuee/aW7z4QIQgtqDPQ+FyxJImRdCBjsO/EztM4lN8+WGVQ0imf0avkeJUAdzZN2urk4b3
c/CuPICzly9MBZnXi/URXqKtXYH3FdeHdx3Q56HCRGYf3qZ6ZvP0JrDcwBxqXygMLsBY6+1fSAuJ
akJx4pWrEx1sYemHwuhvjSDdqZyKBQsBfXVpwSW7w30S8HWnXiGzcaalPTYsLmb97bLJ5dYDE0K4
gfYbiS402nL82JDLNhl0Jq2oJHpdjesCaVqqWs/ownzD6bL440dxbCkQ7A13mYwzsBA3wxJIt8yh
BKgpqOAxLHMO4jOvgMlBfGGk9jUXAecQQANxJ/CsRnwN9CEZQ/eEKkKTH0PXE+p3dwxT50nF7Ok0
iIwfCAtNONx9EwZY+ohIEK4pwAyPHaAbdLjINio8ZwapA/xQ7dePcXiFIOIgNOMzs3PQaKZQeza1
PY1Wdw1zRJ0KZgqp1U9n56XJFv50lGB7c4YdJ4EQPnlNP4F6scx9jn8UvnDZkOGnEWoICx5wowEY
QoqXfJpMMZAuLIXFXbCGcy94T2h2G9YoUFr2n8+gDbgMA4EdS+6qD+seYyVJb75PTkhLbp425xSu
iZeksOPqDZLKKdnSsnjbc85PW5u3BqdWcDW8CziKMksCwzgIUq1mkfTwn+JhKTARduw2mcjoaWwQ
kvVCHecSaKQXL7/C0xurb+FKNYv6PVMXdXwDtyN6XA2Nl7sN6DwRRqUzRZiqsNQHna1FtVMPrtNy
cR4/QnY3VmLISYxsehE1ab+Z4hlwgmIjZA9lJoicAEciZtD+R9KZLSuKLWH4iYxQEMRb5kFEEccb
Y+OAE4rg/PT9ZXVUnD7V1bscgLVW5p//8M9XgrkIlQgUzxRiGls6UUSYytCix7fnlFucNZWzp+et
PFSWNIYaaqkdjpakMMn4pbM9YMvZMEVW7DrrRx9pLOjPhui6tKd7i0uvfqBH7QC2fajhMnaGYwqj
+Qci22PH7X3dHi1fEcPTfNn62T8t1+PvuAaw1p3zkHNLrhBLGFteDg44nxnPG49jMeSYAmfhBXBK
QO5Bf/qUDCjM0t9mm+0fg50XCB+FQMCMrw4N3q4D/naDXlhGe4iroe5AI3WJqVi7Ny7kFs+9HFbt
GTRGWG8FqQDKqkhV1/hTHIrdNy4Aa3Z4ulD/uOpEJ8O8QoV4DZohQJ+B9X17FROGOIBPpPzMJyc9
3H5ElYij9sUxgGDYilbF+M6Y4i5g9jP02wiayJwE1cUaXWqObCV+xX0zO++IXwK4Lv0WeFfjC4zd
Hvf4CoTe6gyTip1urZ6OsuoQGFVwFvYjZVamoFrj2+oGCUlx2yenwvsBHufR/dFRei+0TofgaTio
jukTg1tYRBRl8CjBOl1jDJ22CgpymErQObEyeDDwAfODKIbFwARDTZ7kg0NNsaZ29JPPAK5sw0nH
03aYKEyhVVu5RX3sN2ZFdGU2ebIoLV5AktQ5NFZE5TqLFiEWDJ+w9kEv/d2vC6tMT6gWOboY3cJB
fveda3I1zAuC1Rcnar/tXLVQf8pMHV83ulj65dXdqn8wpc0DrCWHBvuF5wOGMJrdAV0lTvWGXN25
j2mcIRlHrNnre/tomw0OEZzO0NPRH82PT/tOoGfXfLZ26trCZRMzsEkFdKoPtRf1qwo2w7RXdWlB
mr/rwesZwbV0b3+sZIBd0A6cm4eXkfE1n+uJpnFSjUoAE6hyKr3Bx9Hmx5AYesaeOH5CK6lAIxDm
wXpzegf/DYMYBXXL07GvgJ2aNHDGf0ErVtz7ljNSgwyC8xnEGYal3ehog9rhbolQtsgaG0l2RJ9P
xjsi4yJgUjPULNSQh6RhkMuJYZ0N531AUE5uLQ3fD287h0P/CNGzcO6voH/0+1xsZJnf0aPravF7
CV5YDK750+2PKyLAId7DbueKhwU87grH5mQ9+A2r66hzCs/BLVAd7EfT1nbbsm+T/rBXOdBbsBR3
BbMT8617AM66hlPIu/eHxGNarV0/Pg1fQTWIWw9oj/+LDG6OxJEd/17gxWen7li84ZUGhxyxnTos
vBr1kms03qXGbecT6kkDuRPo766YBak1f1V2DahpmeSfRs+/R8ace9jfgBQn71PIQ5e+IOhZh0l3
9DzZypvuR2OpH2WZIKo9GGYLwhymqzuVK8rz4Hdv7pcIT031LwzJfohJoROHncrhouJ6e8e5GIoL
NNoi5LG8M66DusoBjmMZbB/KuL02M9z1/AKt8iwZL9W8nBq2YXNcj+REnj/MURE4w3BK2ZMw/5dp
1f/jAZnC4PuVu/rLOVbuhUFSQQUzXo/er/imjfRlD74O5H92UCGa8OHe7Ey8RsIq1NhCSJcpTKGu
MQuQZHS7IGz7Hp0Jhj/PyPWqXkGv414wVaLyAS08N5OKG9Udft5ig9zoNjsSLWHJ1xyW3K68KINP
cF6dOErhFzrFJzuckh8CKURLcTXR62n9QpfFENAQ4/r2ySXwh2vpvhgD/Gycrd/zq+jL1l97W6J4
QqGnY7bCPWY/++QthhtACbCokNPV4C55e/f2kudd6FR/NUpTA9c3YH5kyWerAr4S7f+J+QK8SjzS
9g3bfGd5wpKtG9V391MkYqu9J9OjMHHUwnQLHmovu14xoXkxAb8dAvAgcLboPauX37Pd7H7YwDIQ
+LuB+I3WQ7osqwI6d8vxbUrsL9gXNyNuN1aNec7uutK6Zt13frRLj0mngvwGYPpb3tEHXHGhVgAg
ct5A85XpihYWc9Jz/sTjCRA16b0xEEs4YquT03DduAdVC9c+3Onx5+ozCaOUwwCpB1MU55q7o0NH
WP1Y/ZwrRx8txQWpCmbD1mMKpfXLWA23MCpkKFQvWyF2jhQL3WngkJVBF55Ty3u9Mmor2OwKBrDT
b/Rgl+CZuyLAYfIAGQOadow5lzL+4oACnu0e4B1SO31PcLmxSH7+nRZHUL2DrcY1fFtc75x7wnYX
Up8o5hyVeXSABQhhiXSf8xhELj2nlNAUwmCC5gX7gSeRHoA0dKNtr++Xc7jvUzKX0/bTK6CTmh1R
3zyjP4WQWkJl39gn/SzajOJHe7qdvCBHJicmdB0LoRsNYcbohhqlF9cQ3ObtXfsC/7VvqmRlIydS
wdeMAh9o4L4DUfF3Bk/Q0Qr/zGH41EZVoxN6AqdJefnGE5rfZ3N6b488t09Oz152Wke6wjU7ZSrD
AhbfpWM9IlBd7VpEdX9JqWOw2/WcexH27/POZfEFfn08hwVv2p+dmN3oI0WbH1pZWVl4hLQ4x0tP
fdKO0PE2uqvh5HAxKWgM7vVk/QuuMLHpr3UhLEEBGVxGLEScTmii8SA24yM8OdXqMoC9ZlFXhnyS
D6N/+Qc5rd2wb7rVknmXpwrp5Cm4+Ec2qX+Qq31NEuOPKgYANOdIuIXZ+h3kd+jnpFwiCPj+whzc
5fIKS4xuM8ZxCnBJb3KQVlcmhPdZeQmRUQBcHc3V48Xwsw50xIRsPuWX5rBvgnCC+Wl23smaIcwL
6bKVHsVldBdYf1EPoLuih8gzrhUKuf8JIzSyI9Dio5kdcCTYlaRSmin1PBp68zzFWCLNurga8Ec9
bFjMNbFG7N+8EyzuK+U2kCLBqLVMCLHksZrS+Y61q4tsVgaGLz4eqIce0lz80WBlKyi41BzQB8Ir
NLPiaMWMpXUaM2QyVgEqC89aG9wIQGAtmtyjNSQbryzBDmjfXFzqgBX4ERxzQD9IT0Z6iY4BaJiv
u/6anZq7tSoKVFwrWuZFvMDM3KxK97r2dOmDc8KhQsBcup8+UDA05GoJmOtk911hPnKjx/Q1WXGg
wTz8kOrQayz3wfW5JiCMdvrpCQ0uyIAF2I4/5gjfh91jfrZ6Tqe2dl105eIPccrbT4emeNdd6raS
9az7piDHDn8mGbgGEKa6weiAtYP3mF87Vrpe+7hac+kZn2fn1X2KTAnaSaDVln60X+Hna40wmUAK
cDJ3RGy95r30ZX64K1arb+36TnDzIENRyYU5sJvjfmeKdYJqvuXB/AVZUHah/OXXpW5ljOp3d7yA
bIxMXthYeJcZsmEytGX4fIH4avZRYkDfWo+44RXflxvP6XOLKdmujDsNkGJbmIAwFX9mucp41H5m
TPt8Ve3zgy+IipBmp+MLKYC/gTUFBIvkp9gGZp5mIn/8iDj/QfGYYDfIXbIf9n3MTo4mFBGd4G+w
B3PqENsdCE3DDQZabKacqFmew6pbrFcxSpCbmeSi+fzGiDJ6w4+JGr4aFf5nIuOr4v+u67IhXQPS
B4B8ZeYYYQTVPGUDa9OCJutZDm6b5HmaBhdzsE6GHuzDgDnNz6zX9q5ljerS3Jy+5tyjhdcZs768
92RNvkBbeJ4TMKceTrgfSsJ2l7ExOQze6NT20u4SkaAWp+nXmBk2dS7YChYahVlx2EJnQcR6V9wb
K9V58o8f1E9OLe4TYj3V1y+5zN26T2Shfhe1IJZQg4riEHcHv8sAu4O5oR5we/iXIbzQwdlq/fUw
ae05ur12r9HRO/N+L7/lHONeqg37OBTp9q4/fER1TrFynpYQYc8hdsPexy9WgoYJXwPCq0Olfrsx
17oDCTH6RumAfxJbN08FZTxDG/GGIzaMaRCJGH6XkQnAC+OevO+qA7YGK+O22MxB3qw6+UGhJ+hW
Ikos1icEuRIcHFogHBB2QHZLKIBmE7ODwQxBqNx2YD0IT/gMZ04SAZGuxM2UORrPLEkrN+Qw2JGZ
OTOcEA8c4Q4C38A6hczHhIYtyunMeVJgHvCcpUbw4QMLqUIeipxkXKdjptgy4/FCRYj/Om7DI8Nm
f6Os61ue/Pt3tHPmA/4jsA5ZYwjF3+58frTUoTbcdTMc+WnRvSpSwIqy/692ekpKvoUQFS8TcgOZ
Q4D6+4hCgKvij3+eGgFjzQ/f6chu147ZK533TmL8IGOh1ZkCF95wo+ZqM3rrRGqkRQwSb+NyDMgg
GSQaw767BybRYbp2YQlBbXTViBgEKBt3shWoinhxGcEoaBr60DK6zjnCb4HAZGKUhSbFRZACy4EP
RicclSEcsH/6EGGAMK4TbgkjusGBzykckozQR0AxqI0U8MJSAoHkOhpLXtDKhLYM05I7+Z4K4wNY
Yis/kP+IbuzBhJIpn1x5RscYiGMCsRBWIwxJVqmQePL3UPZT+Yl/3E4gUR4wecRyGbvJG3fYM3Cv
YReWX/8o1/KZ2Tog78IGkg/OHlNNmIrx4RlLH6yAm15QXpGhxoXjQxY8DLKs6kju1mMu0TOksgO/
88dCphZ47ug9fIYYHQ5V64FB96aem3Xl0P9q8veFEE59vl7KYpEn8h/j5t/Ddfc6OUuJSwLTmyUO
w5vV1sW7Ae42O3uxoh5LOTZyIVEbWQfNHKOOuw2ib7HJ41YlHgY/S8fNmlwyp2d9l520B8NdQlpS
+Nfe6N/TuuO3kLkLmu5Urj1BlXJPSBpE7g4qKQxnqMyuiZkUtk+YB20gVoudlvyvndyxtVqK+xFC
BfGE6fBLfI80Euh1DHjwWYZa8DUxTyhtx/kgjajMpahCQrHExpVapBxwX8TWH35KDOMQ+UeJ0gR6
Al4Qz0EzWPN35MUhHncjuhfQYYXeUZQWaqgsOmGRHYbObVDg+oUL/rjEdKkL8jRoJ5JM8gsLsh+6
tj5gM7M0LkYPs3Rl1BWvtx+Ez0Ad9rhkNa+3TlCh8bu73VkxgHcrv/7ar8J8c9FjgP8NOInHSTwa
beYEBgaBHILrrBv8KICoRCFir5k9aTcbysArP7gkgejU1FMMnMyci6mxp+XiU87lH3TNf0Stg8vT
gKZEo2bqEWqEqiRI5f6IYCEVl/SRiAOExciPIV7gvO85xHNO5W56m92u9AwMzy/mEpDP5GV7Vjs4
5e+lDn4DdMjXebpvzLG+Lqidx0XDP+mSiuZYLLPe7ouzh91+YAxwj8ON7ktcjpQNZy4LOxYwBh3v
Bq8qShtzUwRdrJz8KtKxw9V7Tp2/olfeogqQE+lF8EwglL37VJ1XxIbAXaGUCdlobkwS6iUceGgE
0CPG8EtCA18xrOvZPuUxajkAXVDIhKj8SuokoX/n5LhMOrkQp8qwPpjG06ao7ykOGTLgRxeGO8n6
TsaJeVqcAUBQItB8MdsHqMOWF1kJkrEjjK3H0VZmVzI/hbRYDqF7UcF/SqvNWBFdS0NOV5nGNc6W
wtaUXR4muPlO2f2A5uRE66VHLLS+bies/p5HsxUDC+HkhAP68OdM78EXxzUm2kAoD6c1LjMxb/oe
TSZD7sN5L6hNVevyp7gGZnN/Bt/XMA/YjYivCNp8DMUae1ChyDfhRL1Bm+YjfOu49C+nmuEO9ae7
taQAP/biPKJZH09jLZCpgRugyop7o1Y6jw6psbn+vQisXsrqHzXLdqCuuhNgZ0/1zgOlY9ZMSoP3
AvwKM7c+j94xZk/6IGjmzSoTpRbMKz47HicPh4AB68T6A1UMH+yt3vNptoNfinFk3JdChAecp0UZ
scNYrdmbNpGtLyyQxMHcuDhqrHJyUCDq/+zhnwMJHzjjcSfeeDr6KSi5+cf0zjSSEQvPYx+b/tJO
2g20tB0c5lQhPnMj42X1r/aPl242V18FCDcLJFGqdVvccUnrsIjXrpK0g3Jxjd7LtctemxxxduAr
sg2oSO32JY0Qtx0qJ34848Oww/5RBrKHNOSyHKzHHjeEcvB+eN3kypDJOqIODH9j2kS+SZvF3w0Y
2Vzzf1s7a7vnrCmZf5SDKG0ZqIcwdSb/H546g0UagkfHfKaH5XdGOkVEWlCokw2iIrYjQsr+kBeC
3J9Eyse08moYxPFlTNJFIt7cp+khBgHoDvH4HHyI20GSesKOqbaVcXdlrP4RbBuHPghMvfAeqC/h
mcpMtxs+BuUQrBbjP2ndme0zV3Sk0p0hgBYd68slhT3uceaJMFyOMtmiGNTAM++NZsj4vXb6thYc
oJ6x/KBweIaGU7bxoNdsNfkwG+mykMj4NI3VgcrNf4YqxyeTrZ5V1pAQrD6mKHebDw4HoNswRW9F
yvDD/Kn5Wsf97WtrvaRavApb3fQ34Msh3sToCNtznadsgqNvH+8B8A2EE7pdUGE8zRdBJHfbYHKa
K6t/FwU1NuwIwGdoF4JoK//sS8Q4C/XdeCuI3GsDz/g7zcUMuKvbNeokjjRhsCf8trLXHwxz4Fk4
HVhn6Ad4lRoAcqYumHf04S2za6+wSMFqmSJhJXRi4cLiCWWMhZGLMAGgBLwNNWwVnLbM4Jg/mdrm
kP02Cs4sRE8NMHNh6L5pj41YQ9M47iW0sGIIU6aPAIsKIa0w7MblQMMkQcdOmYLDStzFGBH2rFpo
E2CUN4N+ZA5PjFrsWLp4TH8OsIZBeOI77q+Lhkker04PZT42mMJ4D/pkkAXacXsrvnfiCCnSxjOa
UJhnCdxQKgWV4/04wmAeAeODjaNtG64BM3TyBqG6Rds3mgI/BEv4QVRFsWmPoW7r+3J4RfXXHfM9
YfOXTAuYfo9ILCyHRZ/BAODClgF5Y673N3Qiow8W7AZdvIwtFyrkhPfsID+u40FDvBClK0MCRLgN
90GxuRoA8zW2kUbeeoQnzXnvqeHW83aqxEBpn+V5Dqz27KH+R/PfhbHhlbnutPwKuyVtCbkSbM6A
fC3KI0zSYFXiPo8SE4ZicrATjK5Rg+A5TpEG0IpTiDV7hwSfAUKIkJGILMZl8GOQXPSFH79gEZmN
3xscPAzpLT7FSIXIhdfzcaYlavIM5S8ohcj09eHdh4k0hLExMrjPS32IF3oKv1L3LvjxVYhCjfTq
PU1ScJB28Mrjl/fFngsJibWV0IkGhZfu3KKvB3kCw68WGpPmGugpi+mTNKKSeODIrdjffTcUDU43
FEehEwfOrIXsoHQqfosJZ+NcBu3Kao/7Phes76/hZiN070LIuPLWJIscPADd4AcMDrpJe+J/bm5v
eYd76H9wLwEOJaNAZPMa9jELJca2QTyOf4nEBa9Jln+G7/FnJGnv2JOt3r6IkUet4JzIEwRy+8NW
4M7IB/ueu38BTAT+3LJNgMFAcmE4+GRjQah2Qt/DUiHnBCUqRzjOFDJY/59O+nUkrBVx/+o5MzAU
YDOnqn8Nnn96eMmgd2EkfA3W4+f+RMPEc4+tAzL4EgeS64gRg9Cye+6KefkGTcRMpcBlk1RtOg0z
x0UQY00AK0ahisuZtt6S4vcGvyCoDTbEY4tzho1zBlsBFiawpHobEPvdgGODE5pzuuW85n2gDija
XV4MwGI9kEYACH56mhROAy/Q+ENq4PCoixIB1SJRgOqki6fP+U9kAiDbDC1PS8W5jVk2aN+lDJE2
5u0BCNJxSatCgvLwmh3Tx6C9722eBlKADgUTXEAhFT5jkEfKL/lBebK7hdXz6WY39bKTPYfdWcc+
R33aDSHf88PE2fEbajThVnb8Bz6SMAu/FFsim/v5x495m4Jr+0BYlwm59g7dc8wUP2KWKjpTFKE0
LBBUhRuXw/wfqgzQ3MNShRfHNVMxY4B660lnNvIgNp2Da4+d5u12PE7ap3uYkcSgxpTbTnurORQb
lJo9huZGUOetNTPbdUuu6ct/+ccdsYYM5W5MAoVK4D+gF/Dj8v+wUERwy6CwalD16kGDqMv5jrgN
QAOexFQePS3VUhoydETU2csy5m/mNHc0VsFhct8xG3YLYUEEa4DM7qj2u0F72Q1aloL+V2PWS3gp
vR4ypDk1fi0TD3gQiAuzvGudKCSRJuMS1uDLkUsDf8J8xWN89psXIdIjPMTwOF9lDE14RhDg/mxg
uOgcV7m0iUfrn9sv3nIzaZY0j1L7aIHJOLSqrjqXpnV0pMnb3AFwHiE0kvAYtDfzDZ7ER5pjca2Q
nUEsHEQ6dR5+maMrGDGJfRvktvGC/mO3K4B1DDJUDcCKo3eZg/155NA5VDpPd0DRf6H50HE67lK1
fd1zgB0uud7MXnRWlSDBnLzBm9E8UTWVXXwxAmc/aHsLN5DOFQoJdOCr25u38tK5EQ3iURCpV2EW
4sxDjV9nZSprgHVbDqvgzBG1mGGzxWYtOzASJMwWxB6L3RhDfMBzMZvQ8aQXlYqoKTX3Mjpsdfa+
3uKScVivS+aQXe+zYVKNU53wOIwQ5oIeimqXqYizWoGZAqhuKifNYHlgoyHMClCD+58w1rFKg4Uu
xviIX2fqckYGi1ijiVkDv8TGnrsqai+auT5yH8537zbDnG8P2atCV3UNIDtcIcZ9rc6mQSeL6BBX
K8qNwXOvwt4L2ZVvAjhlK8GvRVCTIyTlcwlmQHvOE+IhYjMTjKfM6BJDfu+m2/8dGWpP/ECJgCg4
mGRDfgrR9LJowob60UXUu2glh6we3HAjo31nkBiCWuLGE14G/QkBB67E+9S4XGALFfIlTxiqnmTW
z6koGQgVaQF8MHwwwVAF6hB59v9OwRSYTpDdBPLwwVBdgISzJ2WjGuWxjpvFAsJ/w9URlKRwOhHT
06kAeABSP5yeNJ/RK9uH/5xeJvdYxhiga0AeyhQocCGiWTVnt40FUQSsJVVdrrv1Rl6JzyyOCIW9
pVIjhlsOTj4wwkwKMEmPxfQSC1kuiMAVYGWCZQgUyR5lQoggA8AyOFStbbRiqxcMiAuMipzzhBsq
l4nFSete09XWvrFlG0EneEhaacvpO0DcCkNBREsPu0vHChbDaACDknb8CZILeYNB0o9aDzP7VgNY
T3bNQf9hu8zWuDNPvkOCRVrQ5Sj0CD1vSF2EWnLhaFqbrz/VwgKTggBFRkeBJvBF02AZP/t0JgzS
nDwn92WITXW7tFAChZMvLojcs2XPVlIFaoVT4yU+6j7xemBWagxbmVwKCUfRTDeTswMDGnj7yOtP
/4M6iuXqwIQrHjCUejLoWOWop7hgjCZGuzmMOWfgjYDbU0Y4ZFXbb2oAJHtc3YVixbMt8aAkHxLH
s4hz0QAIZAoBJljF/JTYdQimEyo2YiIERxdvv0X4GiDhEBchuWk82PKDNwAjcUCT2MK3/2D6i9Wa
6EkYnPIFC/ecVFN8zhhrQ5RjFUKJyXrbJ2Nn0DnshO+4lQCoQQ1GOAqJWtjyzPNhmmQqSbCSQk9c
Kt6+PVUUq9xyw8OPdrBmci29EhslT9LJO/5RFhhjKmeo0rrXSsrhjxZHGKzaZL1ipuKeZ62J7Czn
/R0ACp8DObZnSkyvJN9oFTPJBJ7EpUFQWM2vE3g7mFmnj6wHd8indgVWaIuKW6Y+gJoya7rBz6FR
Q5WXq24cgIEebBcdN2NBB3Yev/pQdG9MvSRsQ7DJq/2awLNJRcMnfhjVBLgWvQrWCkyj2BchQP1s
/H/7KCEhwiLgbrOM8GWY4aoEHZdGOFg0TrnnMIMsqIRwbmhiRAIIr1Zle5WyqGO/khYb1QeCI7Ey
Abx/2XfRWcYdcn27EnYhvyiKD9xOiMQHNkMJ/8oFTsf+QMBU2PnTPnSQf2BpmmOti4ZwMX6zhXXn
RxvvWFhJSItTJZXGEmHoE5kgbMulMPXZ2UCkk3yxkALwxiMzsyl6LKwWBxCqv5h7dhlyv5ZteKcj
w8sFjXPTgEESuyokLuydIIvzLVh9/EdmXWerhlPFTgA6X5jNTkUWovzhhEhbDDn8MEJnAdr8dcSS
8czHPYyMcW90GJ6zW9YHEpj1DfRqXaC6WTcyEG/daUiuzMFoH57wGVsE47bsifMn7jEY0pT2sHmx
npiMeQKadhN1/CRRAO6A88+OnXHppuFnkSiwyt5miHs22M8UehI2pgRi8bA9+fp7n+bb6jgnX7O+
GXI9gFiisgCHlgLrMAqnv+uDmFaELejuVPywj2ID5FXTSWn3/qp/OYZtl9Q8w/1f8AfOEd2Tmz3F
8IZYSec8OWNes+MwX50VmiUBaPU5gAcGQYUrCV4YtGEfbsAcAHCMAJwBfqrcsM/WXIs38JdGJNty
vvaGwKGDX3q0vH4oVjyaB8XKq2fr5DHT3RfGv8SMYl90zH/4434JIB/RdvrHxSnC1n1z+TPY+gf1
8J19hgjrAGD+jiMjeZDKqG8++yLDyBdYGADZHR6Z6h3+uhvqoC+4FQcKNvG3o9mnq0ueLlM3NX6E
L0sVh/73wIBh6nzt7kLfGGxVf1x9Wgk8iK9Ox7kOixFxAlBcog+onoK8IDj5H0tJxMqfooyYzxpi
1B/tu93HGWh5G9xrf7QBqz17adMQjNhCv4ZBQPhXCfZn625/9kJwD4JkXleP+BBOJndXGSjsBv/M
hoacBvyCVeFyKLxtEHLRSxpul/PSRQc3EQEeceU8IvuvL24aOJbTasEtsSdTkm+diUgP1ylp9Xf/
sbz7Gonrcu9bdGFFUrFhiGvzHgjU/3ysU0i0Jzyf/QUfea+dH90z5ysf2X+8A2R+9KNYtbPNHmD9
CsUr0lP8qyO8wydQsh8oLL/RRJyYvj6hHdMqvr4Dap2wjstJN1fyNSOJmgEkNQqfEnMCZKE51u/4
HNx9MDne4M0vHKF9cTR6THX/7p5PGDAd2JHwgocdtnt4eoQEQ84SnDEtOG7WnyS8Ehy7JCn2zMNN
vxkUN5YdJPAlfWbjv/BrG36Wa6h9XARiaHkr1OcsrQY9Ialy7mWs5zAXWaVVzCemHdcjsZsq0DD2
g/2LtBccEEoCfO9us73ZCp0N5B+0sjcXX3aYhvAV8CR0/Oq0+ZrELZNt88wLd691OSmNg9vA6DL7
2+0J6kGFNeIXT4ir54fh8onbNARGxCteGXRwCzDVsYLn88l/22+7QHiLHRIBL6CQoq6yO6G+Ya7x
Rg3CWbYQz2seKiI2AYslK7YctKCG72++nPiavPuQRyScOPBYgZkHSz65VpmHKUJS6GJ7g0spVvvl
RpINtBCxcT9skpfHqzbBsDvAEEIL66N1e6HR1Rfl6Pky2b9upC408OsjHpjnza6h+mxhbz114J0B
coDlkciXnnurgFzWT7fzciB4dU5RS53wbFUkuw/auIURVPDx/u7Z0jlmSw0VkFkywyBY4w8vYIDn
Boew6cWfXFYTpLe6pM9U1vNn7/d6G+CpsiwDo+iXF+7harFcorXsTafVWFGx0Nq3kGra/GRYw5Qn
hcbiag4GgwvBhpiQFvbAIY52KPbx5CL3BRE62tO1YX5Vm+cKWFvis1tLUBi64ikBrOEjRTg9bfvh
72eyZpQIlI3oX6ioholZGppYH47lMCKHEmACzOKyFb8ULAAANLCopDTA7VFz31b0IUsANGTasn1B
OmL9TQEQq+RJIMEzf1TODoaCPVNtHFqJWyc8zugafoiGsK2SWbULE1aIFNjnZSv2/drG6iEIzlQN
FzvPOfD+5EQ3KB6hnnvH/ZXsc1j+v/YMiLOYRyUY2W+pbRHpXmJ5TOhKidbhwvc/tnbz3vhwT65n
+WLPaHvHBBxuzPw3Ufp268g5dO0N2jcbkKfjHhuWizARn3aXvBLJGxcDuSIpXOL+uA3/sm8f3nXF
rnB29lD5CKulLKxWRxYhuZigplfsiL45+t39vjfajm9+9LYuN7jVkX+ZjqNOYH+aUMNiaUX5LDz/
aL2KPtAAzDuXibjSLGpFtzm6mEUnWeBt3rZQk7pZQ3uRxbEtdUZhc2cWMYrVk53kq8UCXGiBH+A6
xn0IepToyb50pxY347Qm2xQa0licW86mfUJtFkfkDijRZDw7DGZkm67iTubSqOLGt+RbOGLjhMN2
fB6uGjOTu6GrNPwB02pCS3mvODrmFMUvd6F7MR0ZRHEmyEzbxTGTVnKDIxSTMPw/DW9xnmHv7nZn
UMVN3AJr16it7YO90sK8hirGpVHkGQh2tRocPagFZ+AQBpACC/CS4/xD0ye112LRyIVj3m0DNQjx
HYmrS79DpULVCvAPYMSEN00PeUrDlGNBAFfTAmCjykJJt+Z5XojXh5AB07UdZEbougFsESJ11mEG
2pViWhqTtoBODNfNPblxoCQ7Tx7PZ+qasETSwC2I3thdfeZM5WAE7RE+SRsOJIzaXaBR6EJbX8VZ
YwUtDCTdAJv15yxOyBsUoyXIi0PqZBC+WfnHumhV4w+tPQRRMA6cQleJ6wr6tFrVoJgmExCieVuk
q8MZW+NWo9IM1oGbH8VXREcUzkT/lzPcXpXDBANOHhLxpotj+D5BELSGqbElzpMfFxfNqC2GHwcS
DxGiAP7uYxDjGN4Q5I4A11ZhBYSYphnbtE/9acJo44rCS1o1f33B3sSdqS75YHk1cqF6CRsCxhYi
FKhbsFgQ13Zn4tYid4g/e/g7QqysEfj32m8BMiEe2tFqp58cnGou1nNrm7eSRg3tihh6iFkTvnfU
ujftXxAoQlUT50d0Upzakky4iCFfrrBGSRkEoyqZsaUCX2TZwSVtTA+ISGLKsKj68hpMNxwafD6L
tEoiJWoc/e4yP+HzEY/BDePZUmun0CLjGyzcXCjLNUinzWWOYxZw87+Qk/mAzHmTFYjtesfiEv5c
zpeGzsPlC3DnsTzvMB8dg1E72HjpcaqloB9c/OSBe6q8LnybHcoATp+3ieeby/yG1ot1G7uZ+Nzx
OdOMNMliL/gME5qxjp8z8n/EQu80y25T2CR+lgoHh3nhKBAjLsIUoY3yPbykSgTCIIwa/k2a8oEa
C9EIyNnisWH1cDXkSgUBIKTDnb1zdUI+Q0+29gV4y5riGbICXFg0rJK6h+OBSoNcprTb2doWFoVg
RG+ny5RmsehNALd0xKv4cT84HgPoAkBz/9w/zQfPYBc4Cg7o5NOx4xulmDn+TRgu/HAAvTnCtm0h
3+0yXHO+4YLEZFWuZZKwSJHG3NiL7r7NM8peueKmy+YlhQGPgxQ6Pgs7ihlfJfLAZTDECiBfUJDk
Jqa8e3txInyTeBwZlkAB50uxZTEhUU32UUnt2J+82Xs8Q1hCQc1YD3DxmK5eVArmTZE1hPPTnHsC
P4EMqJEbZOzK78piWMRarUZy+SSn1eAiLuhl6YLBvQ4bKEWX5Odze/JXSf/6Qc95HK45xzyhfL6E
EaRGmTI9InPiUwuR8OwhgSCuowGM5e1hyqQG83C6NlQd/9BZYBg3y8QZ6Hnzuo37PlrHKnrpoD2p
dnHXQgh9wPmz9DFO/0zXUB+PD2sfTijf/0tc7BkiL6czktkD/TEHkwMRjIEbaqe1J11iw3riQ9IB
X9yPap17LJj3/iNiwBU3RbiELIsEjAX9UAdqLfSWLfZJbC9s9h8wyjf8W/pkqDqgmIJG6tgpmA+G
YBeHjIEbrko9hvLfWG/VLiNTHTM3dfhDnc0+TgUdEXH5ONsqpR8lqv3YfTsSVE9o5tkKIdRYF/rI
dUpiE9QayOOU+ERZdQlcItllQqWkWhZ3dmw9GAe24WnYKo0NUlmS6Xu7wtJYLap90mDsOFVaWBS+
PmXknlkWpTzuojzFixgqxXmIeSC1xuSDPUH2NnVkGHPqMVpJXmp6imhcfyRa9SCCMfICP2PMpaIx
XO7LZE8ZsafV2UzENaa8OxMsY+xQgEn+GF3hKaSyVfmgjGXoYhT2P+u3BZtlNQaAShQFYyKZvnMS
aH7LLZjS/s2PXMCznf6W8oWhFPFBz1xAK6Z22bMw+w1t9fVfugF7ZUSAADQjaa1qN+LcaMMZ/HHT
XbeesNNXD1NMhZNjKvwUIA4obeB7QRITCiQAGIpkiUbdT472c94LKo6OfwbjYsjHJIbwd8wNZUYg
y1JE98GBMh8DQnT/7Cevecquu4r5azjFshO8EZGWYLD3kAO4DvIkaaZ53mMHZpQaLBaHG2C1PcNh
23UbL/t3fgaYYmN5DRmjjexzsVLt1Up1F0Kf5kCDHc12zvaJnyQFSFb6B/jfoC2b62i14mhbXAZ3
gbJNFRyXxclJ8ImE4tQaVm34u37ALshW3qNpxiv1gds1xoP/UJ7SeaEiYIpCxB3julRfkh+dlBg5
w2cSUg+kW0oiMWHFN9V+/Ox0R6G0xkX17J06WH9zgOLWxtnG3oTGNoLiIwYG8M8B5jzln/6csfaJ
autB7dfbiq0udnnoAbjTFKVcfAJmxpLtBYMcCA0k0XLZxS/BTEA+5cuZeM8RccjjopkM08WSVpbi
x6YCqiYyEb7N2Ntnff8C2ECQ2J7nj1aZJG7FW/Cfu3tu33NP/O2+nB0kSPlsdoGleA43nPNulrY4
UjgKpXToQY2o7cUHF0+pL2rfzJKV5EvL37JnrUEEdii+g/CPuWkyc6aggWRCRZb0MGngLnOnxVJf
UoHfrdEd4o17GImBXocjilk/+LX4ja1DxpIL/qxib53xbAB+8QIu1RsH6moRM1fHnBGQ75+rCDMJ
4R5IqwL++7Pi9gysLowB1WR0tOqD9TF3BTMNiKPhtbAlxn4R1JBH9z+azmtJVSwKw09klQQFbskg
mPONZUSMCCZ8+vlWn5rpOanbthX2XnuFP1RxZ2BEA5LUHH0SlM1RimVxw14dsz6XOHPv6OcMdjvx
NmNsjk3ud7wEcl+gYskNxLsYkTta4qIkBkeH4M56I8c3wg1h05o3OGrHBSuZrAsbCwbhRfLl9dyB
Yi0NRmtoeDJPQ+zPbfdvBbBG8Cs/F5bB9+WXRZCDut9aqQZ72sYd9TcEqQTS8TqRzOZMxqbfZPq2
5yWT1vwtctI5/jmUvixz4xgT5PF1wPsa9yyRuX3OsEscji8cl0OMVZMHoIW/btti3Uy63d/h49og
mi622Y76sEF2ZrTXhgFOskwbsZ0hS9d1UqRelkniEZEbr9yg1wrHkSnUZcCBGKUtH11mVmiIsWTp
/G5J0is7CgSaA1qUh5G/d1rjDikVJih23hV2AcD3yGe/jSNm2z31i7fVjfRtD2uRDAoYsTMmSKUq
78mPEGTjtOQV7aGQP/3tUOwHSMQsJgFXu79qJaukfPlNTF2YRjUxbufSPrHKdcAYMjHtSuB4pRtz
Smt4COV8ng/BuYAzik59cHLe+Lth/X8VYEfXQCIaUGXJuofIB4/GEX67IdTXe1c3CZfgW3jwEEhd
tZ1lAfeqM6RakcyP4EFHnBicglb+AxLLsW95pzsQVrh4jG5J1EEDPkD+eOql+/kF1cWrkPy6diHE
PB+h+Y2yU3zVO1o2BfWLlQbRSOkIVlcFyFq9xivaKeBEo8VF8HRngeFhMzo8si6oPSbvoHH2VkhT
QkBFNYwe1BdP39KpAHTQHAK730Zh9+Gpod65+ijQuCul+0EiD1PKmxogdHLnTPWtQ80cRKWRcaZf
ViDEN8n9yWeEj+5bSb+34AEj64hZMUC1vrXeFp09sTX3h8VlwE1nfNfmfPkFjRIBpuaknfk+rg+U
w1Q5n3X+E/7/M/7RV8WjB3h1FhYL0lYG+pLQ5p2i/3565TFYqlfXuvfeCRPn3CsRBgUOjprqikW2
qb1VAdun6jLEaMy0DnsSTGJ/mKXNvhopmOIk+wbtmKD9DfZPWmBMbXrv+fQyzx6BzJ7Q1wOediRx
q7HWibFNIXtyBrvwQjf55CEGQj+U8j8Ygc0SSNt7oYyM0mOGh0Rw7ZO5G/hG/PxlGVXdSihnVtbN
VZa30T68cSQGfdQpzJ0lmUU2LnKv9aOGvTMNaFF0ocfCkqb9gtBQY97yX6inLXQtXoF/OfLO6nV1
Y3zLkPgOMuJgyvCndsDOodTzsqe1A7EJ2WdfH5gD0bptQU/I3UfbB2zBlo3GWodtpNSIlnOUUkQ9
FftUehfSmG2Dlh5exPQXoAZx8lwvYZ07DYIaAYxceT5/H4Vl3qI2ILLR9fPJKAALc1IopAfSg6Bs
gtAns4qpyOqKCujxY1OkUqCgYUa4Ap8NI0Bm8C2BxKQAwICjkQW855x35CoE0j8DAuf09Igh+ZT4
SzZWcEjpGHKcxu0YXVFzLfqi6gFTLonsTKinNCwMm9APA83323sFoc/phqyjydHsP76Oj18arMkd
xC/8sHHH0VCCaJWhpXAVpic146wRecvTOL+EBRiu3rw9aAGHwrHFs6CJPoD4TEPjjxb5WjlfBj6e
MmIcRebcp0lhTpfGnHpgPMbclpOkIhYTC3QAyBYgXqFQ/EUzd4x0lTN+TYZjZNuaiyHDsnPbiXpf
JmL3Ie1HSpDXJPpuRCApt/O3O37tT74KFDOD23EPKNxbQ+gZILc3Dbob3KD0t6Xa4jasYJfMU8CV
LWZiIp+0tNgGbrHYWLbeIB07wt9UOZvAMbzpp7AuMnbYa0AXA2HJaAMJyEBc0IF5q7gwHaZZeO/S
9UH8wMeETDIUzvOPt6S/Iaj72HxHgFWCMckYUmYodpC1tOPmAa5bfnXxj39RiH2+nkq0T5G/eNg5
FZwslzQb0jZ00/TT9Zf+Y80pK+UniKpPLGrjip9uzuiIjQ3Yg/YYcDaXVODL5GhMvitUZKInhvKA
44CFf5DCbRPNaS10YBI1i0nDYHECXvELkz8gGkpx9xoqCZgs+8PgGkRJM0LxiqvU09Hvgu7oKuRK
ZMU1VA6ULuWo8BXhCGrQu5SZ0Cy0I2knXEWDZ4E5SC4UN+mRjliuJHv0XbnAbu9uIu7JoNPnwtDV
WhbikMJT2AVYWvYAe6ffGp6dL/AZjpkn2jtIVVyd9o6pnBr9CtLN1tluJ3lDRlFNjZMN+kKFj/BW
+9lMqIDKbPtVA6D8C5A04K0rxPeVtN3Pd3u2NXO3X57Cgt6EGKItLi1/9o1nQV0CUNqqDNhYQ8ef
a2CJXM+VJ8QhQ0ac5odlZ9xdruUKGacmn1qBi1q9xtsW8QsszUL3gVJ7jgeLb8jb26AtR79PcoA8
3p8BVLfdrY5uFCOWJ+VsV+eecpt8ADnr99Q43Ia6iKwx+Wo+6eDnuxPrpkwX6A0cwej6mu4X1mxb
3fxasT+foMB9c88B6ybvA0cgb7PoDIkmf/ww6j14WLCLPunYAk1PeniFccJRa6sfe0+HSLGbE2ny
zdvLuc9RjEF5DdUIHNXdwdTAgQqQmPA+4g+T4se0223ccO5+T0/I1siPowdo90rQ15geREHlergw
K2vl6zo000MmWQOadSECpN1FsbawWrL12l+UXv0Mvhe3jVMHE9uzjqobtUJGfoHMnimNS/K2lKwT
HkIG4cFkVITcEtIC+C5exuTA7cGJOG2wf7SCYczgs/lCXjbtwyE8WBEIkipEhUutoyOrcQQyZlsf
6P9abO4niYBbAiSV4ffXPZWSYSNExibLwiVxMQL4RfPJIzEksVeY6f6CJWdLiPTG2c3BT9JBIWWI
rx0cjU+w8tzj5M/z6y/klewkwRrj44S/u4N6UuFRzpNiI+cpYEl9iL74DihmaO0AQ3WmpeJqSNr1
VNbrn6w5cdgEBENcdO4mXpMBmbmVQdKF5PtCo4uTtPGSk+6EwDp/uyT01Yu5VnyAWzboVdgPQVI0
lUnrebd3j/dRmPkrYJ5OK9qB7eRhNNDJyj/DzffM3r8Y9GMfyOMDcUFkxPVvb1Hnq+zlT7Wl667Y
5G0oOVv067YV2+0t063gOt9fZg16dWY/gpfIwj0KgkpLepq/5A1gFvU3r2iVoF25/ytE3bk26Jkh
ZQ0wGHTEr9uOkV/rfYbQQTSL3KZNEcwq4PmkGQ7xtTAG1i00oxWXydkLumeIdE8Ahu8rCHghiApz
DNkQxX7veLUSTS4vUUD2x1E2GO4hxEoafhaoWuXcl8Tnk2siQo3mZ3uBogUgxEiYrDADqWtfpBTI
BL8ARURCPqEd5bDTzxDgbu53pzurH0f9ZZwNAVdwPDedpyrnolh0ilPDHf77lLIcMj1KfLL7yfVo
se71HW1WKAp2e03v8Etq6IvksVFJt0zrKETYdz/rWCB4ODjVad2lRZDSXJBJAJnRkVDtNuDxgkrp
Qu3lSdE/vXLSpYSbV6DYV0O2+QDynoRl+1YFDYCd7qb+gQOS1ysdgGwoJWAPQuwfbXe414Eh9Pcl
L5ESX3Iz+4+ilLQCIlk/WjXk9kcFClQLA5YkXWuDMFMwEhrQ2SePpUljPzfWkKvI3NcNtC5D9mWA
a32xIaAv9nsDzuTfCz6SxNpR//WxI54DTIzXG0PnpYPw7PfGdPXs4fYLsqAxCQIC8XALV8o+rm82
3LRKE8/19nxhz7Ko/+nDYyWJcFo00ZnqeaT2hKUZYe2McDhXx4v2xSySiwrLj8b8Pe6xlY+k+9qL
ZPpGq462CEdusvTBLXJywSvlBM3iMZ29km675o4/YFMpuhj7cAq9GvbwuaHGKsNW08GLRd4+Cyrj
jIp+oXxb77H2e9LVLAt8KhDBPdqRYnBVVv0xUoRCeI6C5oLfNTizLEH604LEyuyeGZAJo5o+XvUB
DPIO3iE9YDpAt9HYnPbII+RKMTFkvhasdnKvHpgGtgLEp3n3cqg3aalCWW4iO+cWT8TSa8j846vD
rmXPwkEfbmhvrZCX8JpvMEUZToNft6jcIzSmY/caPkFO5m1f/Tmq6VrH4IQc03VpVIMy21waE6Po
VVpMLYLpST26N3smjq95WgGmuHkFgMujl4WXumMd3cfwDxNa2bDDLJijki1UzLGN4s8Hnb5+PiVA
sYeAv9K5XRX9X5nqB8VE2ofODXnaVQUwHuv3fcNCqOazbqqD5QMp2zL6fWcGwZgGx7T9i97QRK+e
DkxCaUuH9015DRR//HOX0kjnzsK1l00muSQ7usbsBToN6ol2LR2bq8IiuAzPZWe151MxEDPkykmW
yKcpnFAEavalH8YMMn15jZG86qwLXFD6+zSTwYjh48BhMyeEypLgIqOz2WeqwOyNpQaMgPOGkMvI
qOePexsQmojSoI6rIbfmQgWmwzYARgwDf4nS4CPgSSRmYdJ033/DfQl8OIUdSOYlymCiFKZCin1G
78hPAX0Ps2F6HOPA10OwolH7TKi0ImyDwEAUG/YcgPD74IalwZ+1AIYESECaU1+ep1cU5GsAbsXN
oOrm4Wf9jHwLmJUZoyElMFv+EMZH7SHzKkYfZmzG1twiMS0ZHT7WAl8rolRF+JMbF3+CN1kw+Zwg
9459xNe8z9UlSCJECFCfnhF6siI7hXxnzIlce8f+E6cpwGiM4JMyOXc/6IyJpYTGI/j7UADxItv/
8pZveiXq4dzlnnHGVFNxIcGdF5pNEV1gz6O0gddsXCT09pEyEmU30ej/+gLzhU8EJULmHsegQeWC
RytO14J+lFEPvjsYApqDFOEvYPXa39UCP8YiaDouwh4bekjwLrxNA/qhBFyRTP4x7LwCRSPLDE79
Yx9A3wHFM+eE1Gb3mYjAxjNBrVM8cae0o2WKiTudkQzmTFqYCPgCrBwXbgO+gTQvSxuF4B71LynL
fFoP6Lp13Prgc8bMjwl+ztQZorb/4Hd9oBLg5nRz2i5r0xDkrExggF2z+dGMTv0WIXFI0GZmQY05
zjtiGFNPRY9fcM/POdnU7+G2l8yf0ma3zFw3P5TQU1rRyaHUFpMHF0cJnjZDvJZ5hw6yGVFR0yko
Fg3FZYBNY5iPDtOC9LaruGD/dJM+wEilSupX6Ru7ByEucMaTSxtwb69yumAN9Oy00htgjpu9TQDF
N6a65l4OTcVOjIESJK1l7vwGWcD41EwMb38DKS9+ITQGn7ZWOraFVD/RD3IGiSinwJG8N3o/4DJg
1jGB07XVAYgbPfRjUyILUEv7gZR2QSs3neKKCUAgtewUH8UIFjpGCvp6KYaCcwkd8l7EgqoxSlmw
CfqXLkfRfszentcx2IBUVgKaB0hiIs+ACdCSRVRSw1OChJDVBZXKUIt6fjc47t9bV3bCC9btmoHl
fO6GhysIrXaHlHm3Q7XUfx2EbIXAS/8FMWRpUPm7l3Fr66fNNT1Uuub6gfMq9WtsjlYRCRGRn3TD
f/mvpJmsPQ+IAmPpNgjNEshfD33RwdEHiLjqfdwTPuwggGlckjbVExSUXkyNFTjruCkw1pTvQqji
vOfIpJ5rQI79YbXAG1SaNoIFKrBPBGTLfjk6t1xGvs9N8fbziVDi9YhUCwQmRf1po5449Pb5/oH4
nvROEKgmZz3R4CVEcvkUf8Mw4K8XzdzXwX/HZkTSpMDlAGMMzuREccb+3HXD12bgdsAg3FGdRBtW
xZuNsQXYFETetc4ZV0o0vj2OvgQ+AtV2ylFd0Fll6OCBe5086CW88eDknYr+OEoRhIi8q4nFHZPr
etKE1CP8Y8lzqGSC6M85inYVlIDLojnFP1ifooKAJnnOzAZqkmmr+2K0OvdRYgFnR/eL4IlEHfBw
KWfowpK5EIoZV0peKceQPCcvfHjs5YNbT9ftFtTSMRmt5ZDRolVMHxOYlfQtPg4ojiU6umMCjdPj
clC60zTH8DQc5CMGYAACaGzQlGKUI1OX8yAf+CnwiBk4eJABAt8llLBwb+ivyRBkTLs25tIDZoAG
QnZF5kLZjgYK7QlyP1L7N1dsnHMxeWHfzWPy2isb8nGVk+C4Y34JUppqHITfMZVEd7p08Qto2QRI
l9kB5QyHHHMoLjCzUzn1ICs5px4bU9uUaEExzyRDQ62C2RjOWlqo7m/uZilv2eCbZcbdmS+ZYcMu
gUzDCRJoM2OG3EU2OHMM3vfZoKLRv2SLV6nW2YjN1WdK/O8LO4eR8qBFRKVLiRZ+jOXZ9pcR8C8w
GYEOoD6nkQJgz/UaNnE3+jBzbjA5WcU/QlKgzAvMaVFUjY/wHr9z+vGDTyf3mYxr0QDYJKdMjVgG
0zSibObvdu0BozSdxAzeTg2xZkypzWx8r3P78aeVox9tZKFvbT57Udpofln9tOAgtfgNrIIoKrj2
2KR0GlTfUY/pCd1JfyN3puHA1kduQjyRcnb4HVVEMerxMUEK+oW3p2cf9JOXK8X4oorMsLtAajD4
QCZOivBLDTjMlu9OPjEX7f6+bwetwOY6Dod28nOMoHaZoFR+/+np25oDwDGB8J66gOhaJf+6TPOI
1oJ/32rpr/tw8+iaAIZNbmsL4qbdCGq/FSwYMAPNgwxQvR3yp75ACc8RlAlkwSJEGlDqfhPomXfV
7pH4iC6Uo7st5GeQq+BNG95ppu8YT1yAYcjAEPnQSAdwTOrfIgNCPqC6QfcSXQRJd08bgv4s37cX
et90zTHfjbQNVRzV4HPDcQAfL214tw00j6Ts3FFhm5EvT7S0BAEAjnJpMZ4FYYTQTcsraFEeTgct
Pc2aIx0dhRo2zgg4sd3nh3UeSA2Bl2o7v9n35xLe0Sh8e6fcpzky+d5DWmo1mrKZDWNk1YcIFrZA
2V/Fp+E2IumSqUqbj4ebPD0jAEup0uBwPsmDZ5/qoPxo6pBNICvQf8y/g3ecXMdl9wixD2PSW/eO
tBMELUqp4Duo+1lCw9xv7M2E1gmnpOHcDlaBEmXt/z1LNjYCJb7SMVEGoJ7nZs8ETKodLiTdzhOj
FdVWcufVF4O/IrhN6vDa06G4gZJ99FoUtIPcFw8QY3GhjJX0GT4qKVEbwoa2AGGa5vzcTe6WiDR0
8uef8YvMVZAmAIr9BiQefFwjxqcAoqHbOLwSdBKiL3IihoNICtpRKCLxISaurfjFKpRvoMDv1sn3
8Pbgi3gPFhATG92yT12kIxH7Tx/uFu0BDwYmro/JorsuHQAPAOZhNoWas+Abpsli8k0zBwUF3j5q
toHB+kOOJ82iJh86tRIFCXJQNtCYK0FzOZYDvPaIrCef0MclbSGlIZonotng0X1AxKkGGZyRTfRQ
Vx4+Zh80E4/LbFTNjMURAr/ZrTo4sjJ0tpDtO0M/SJ8DcKYgNGgXlQM1QT3Pf0RN9+E3x6cw2yK5
zGOrkP9sr4VcSZt6vm/HwDlW3aO9RuHjZn9jjg6WeAZGVkyyiBmFr4kuD62WMy2YI6MuEV6iTzVp
s5abvSLs95VYdE7gX65/4N51imYrNVLdvsM6rNwsKcEWVV4eWak1Qf8gZy7Bu0XQIryF30H2ApfW
dlWsUsxIZ4C0a6mhdCxF1nNB+/R0dIqwGT1jI33Q5xsw0cojenJHl9WXjb8e7c/MeSzavHUg6HEd
vsI2NjJWJCow8QTXOk+Hx9k7ec/JkQyuj/tQdAoeaAlK/t0xmAZna6N3Xqvxivj7iRuYimGrh3OO
5Wa9Is2ZC7BoKSWcfHEMFadKvoChu43Bog2/vS8iKOILfGJx8AGeV+UGFpMclDp9ifQ4MfrQjtx6
JtbHCro2ClJcP7x9g0R6kZwwotUiop0ZnRfXgOjJekWbAg2ZXmP59HJYr+AUrq7YEFfJcaj8U9Jo
DI5DGRQLhhsX5Bx74El3wVKy0q9TtOxtu4dEx5KGKheye8qd6ukVXW367KJgBj59f/RKMVGuXdEN
adOivNjqVos/R3ehsKzRS7/6OQBctqeLVCdp4knUQIUpBZx1A5zsiVIHrgtWokQnkIOBwkAD0bqV
U/rPRemT4K+YzdOnhuCt7YxdA5AFOO5LAKroiuXOXs99tQOpu3P2SwBDMBM4rlXGmhynkHlgKiJq
CaamU7jmpE0b1hx05lY4uK6gGYy82azwPrQpMSAjFb212IQK6BLohNY9Xi2+Gy2kEcQehnguiimg
BlEjYMuBkYGhwQyLWBA06E5z/IfZyWWt8VR3pp2M5hxj2Uq/qItrKNXqC0An4XVP587qWsP9vp9g
z0ELHBkjchj09GB2AXsDKOrKwSk+cjRW3sn+sik6fwTR71AOt19spS8SllcA6QRtcU5RGxOrYIGh
CYHar3gRam8VVn4e3VhZh7Nqi0BLQ2hCBmF0/cAlCrB//PSs9Jz8Yg7RgWjg1r4IGHW5eR/30oXO
o/oKokfyC0Q2xAJIQewi4owQ6ZrQRfLFs22fx41B05czXe3powc0YDkpTbYkSjqeiI7Jn8y4cEdk
fg+RsYOwViD/EtfdI4gcdJL/OqC0deGlo75HlylH0OuKRDaZBv1S3BUjoU/yFVc6pwJlxQSQXBBm
PRWPpJySvEmXECHCk2sgcyVDfp5b9MTEDpVsDpLnBJjTaiG5NjI/yLFwR9EbWoW/QPYQguIxPAa4
3xQ7IL14V0I9vs9f/m0qwjfsAyWG1RStqTdcgfyfYrVzQYziEjJI8FDV3Bk8AF6PawTnSIhQjLs9
ollUb0XJSX6MCGIdocl8/378Fxl9aOdXBHFa0DDkjMnG1uCEM4A+X9nZbv2b3P03rl8tp4rENqDs
3oYNZJPa/s8roQm1Q5AFRKkyuEILATLPYRkA7ccxzaKHDhPTo4nlgjbDxQqjbqRe8BaDQnWMm6Ha
eTTd90BPyljz9KTqv6JjyEvyPomFZHQj+PKrQlf6gURzjQgWj8IgzYh/07L7ncorkq8rPEpjWeh+
I/5EqnsVNZm4xqq96daJPKLokkeMVRhP4rxWRTFEPL4oa0o+xPft3lcIMhh6+J9IPq/BeflEJSsO
MCX0djhLML2wUgjA+G84T3GSqxlViEd8hmTujVQA9/JuG4zQojGusCz7+4JvQbEQs1Mh5ppOBQni
Cc2SaTnyGxLQ7xvgg13xEPvglsadJWirHR2KzcUzNyXpYtu/9y/ibFehiRKLqlhz/nLh0T3tgGwW
rStnNAihKHQGo9Ho7j8dzzvJ43nDRN62nQTQ0RoeK5M5DXY+SY6RAhWSDI+kxClIBYcPJCorFjig
Igpz6IZo7InoFL69IhCNjyhjY0RxYVfGqLGhDUAnsodqNCCVkfSPyTk6Rhf7MLK41ThHIKgNob7h
aeCi+cKzA/wtlW2YAeV+YzTOqHEiiazsUWFSt0HyM0JyydwQSzg6yz8QgRRFyMDSlJPern+FYKuF
Z7oIFWoUYidyXyKExShiQLkEo5pK54YKI8KxM7Hp0jo8jvLp1qtSynKMWhENR9KOTyCNRwcbojVb
WQyRf1RaKDcEYuPKmBVbsuuSsX9wHsiVUMIX4xRGhCLu0OZSSXG8CqT7ZqECJB005EUiQdsj9j29
H8Tu/ZJ8EB14Qj/JmXgh8E1Xl4fBbRDAj3yMQcIhxyf6oGjq/etLSxjmzjCA/PeChDku3bM7Sb3U
6Zy81Djywa0AXULU4dsdwGDeFT9QJB/4RQ8TNckHgyYo6Dz0Si4ksnfCUJTIKInfmyOb7L25MJMt
V5604B0/3LeTkxCWniSjL5fTh6yaJIslxFNwIiGFgBkDGdlv+EPpSh1Tu5M0nYkfd1R1RG1POFkL
E1pm01/13hgcyvPIETYjoFNNqb4kEqbotNFetyeoUxPAThAJhY8o4Z89iCobU9B5OYVDRd5eoyn2
cuWcaUxQ9yNPZpoBc7TyMa1zt21eN6cVWQ857J/+H1O3GUA0XgyOVe4nakD7JLOCz0Z968k+OXXE
7PEJ0Uti5otE5cs3bWH7/xNO/HHXRf5Q3Ow5LmiQCIFE9gHwOU7V7Qy11+GQPggAdymvIQNLISvD
0yVdCnrXMkqWVr7sNCnKBLSFTjWBGAJW7ZIRoSZkAwweHWo7FApgifj4M3imUj004PeLOaGw9aAn
Qrc6u2C6RKuoyyTOe0VMQYFUaUQwRF04P/n4u7agYGx4ZDDpHY0DV84C0VVTEEX8kfsqiIvJTZPT
UwB88gi5VnyVdQAD1lZHjKes0Yc+LOZOUMdXYv7RpU+MiXRjlPO3ry9OutK9lXY9jQVmCLSnWX68
7atH+02lm22CEEeS2DmJkiR9pV8IqoXzlMXK9ZBfIqVociwp8ZF8gnvW7/c/fl8+zS2UpFMEQBbB
CqGdWEq4ykW8jIR9gEhbzevXqOGa2xaHmKSaIuZ3j1Y9WYaMCOiujjd06DGUxXhIsE62tpVGdzPG
8yUW0ahmrAMThh0/kM8ZvS/dDcG2onKNyTY6Uwf8vAS7Lu9UekCCamF2yL4UxDPLBZFKLJfAMp5G
mCFRkNMg+gVQWOeCqpBrraN1KuuLjZI0lhqtWzoKfP7FrF522y8oYNO6RGrDAyFbnCgn0E4OfkOT
Mo1niCkMY2pSxGJKdlLFiv1yYWQjPf46G2wO7qfcy4+rzt8HKTX6p27Tz5GFRPueXdTeLj5+kpij
z/xKdk0O/pctPL3bVHYnEuXIIMqrpJqPWAO9WZ8XRKhwtugtS7YCWIpwIC+ctorEj1VC2T4+znQ2
oUjlSnQRsR+RlRFFPfm3tPZM2oXXgM+zL6gXOGn+HT6UkxwYEl7om8gOVgE7iQAIfqSzZyjnSKt7
nJHc/a0WeWoLVd6G116IVA0SOIQ6HA/5JTaK+d+9UT1QR2ud33Ow3czToL0JUl1Bn0KmTYLfEoog
5sFiN6CyaImbHCnoN3BciIJAoyvcLGsICkRA7XyTIH8eHCsi4ct0ihyQNS8zaXlm+ga0mcV6Wfmb
wghW+9KvQT59k1WcMSoUQdViXNOV+rntQ4khvBk0rEkrw3daRnj8sbw8PcaFX/e11uGJIdeEhiRj
klNfLIX/f2KRVvn5Yo0sv4oEiTuAywWAc6pyZlTHtoegzDQHjHQA0iwziDmjlLCgcDr7ejgCm3F2
rYK/tn4BFsCn+NErnJFCmgOVXHzPnX+B5u471H1U+F5BLEcMo0TRNOZP5dDt8pmCDBDy9G1PVjc7
oU9Bjge/GnYCN6QvQignB8kujxTI3RHLnDCkGwuoARgKU2CEApDDEJULcwjxsYYzK0bxLbDsViJO
8HxbeMJn9SN6APBLyZrSx+zLsGd2VzyX52h2tT+ZDTqXtigQ/Pq70tWIWtJydfnhHxtRHh1l3R9Q
O2MM3gPbrAbaLwwkI8rX0CJxAdMrIf1LX42sJSo2oH6RKwlp86eNIZSzzl3kwymj+Geju5dKCeiN
aO22xB+dZOkai9QyyISZ5CY3vxjJ0fFXV8RCnLJIk3rZEgiCLaFP5HhBwe3QJKIxzwibjIiORWD2
CSSgR0h5eMQrjSgbOHgg1NFQRokKCMoY8wEZYWQ2jfoTmQ9Tcrq/BTgQvmvSmuEBQXb0BYZO8uNg
NuFEeJ0GPfSCbgwlAKrrkj6xXbAKYWjKwmJmCRiSkwjCGW3f2pMhZteM1WljjlEgMiAtQWey2J3n
C6mJ3Md/CpYLTT0k9OwpE7pR7HizVfi0Zx/fs6S5dE0S7x4tqnGL24CahPc4Up3QZePAGog4k9VD
82eazp1uXtj5ii98xvWoiO8LMwRb7K+w9vpDF89Wne/HKwhKo1crwI0QWnXmTjspFb20drwrvDO/
BA7Ce3gy6DWkS67Bj2FxzJd0k7ndcs7SDYv1lf2mWrl5v/UJtJ1/iU/La6/Y56N6cx6VeNPum7Ny
8sKfhs0MLowClDaN4kwQqIzV2XkU1p2LpOq0BaGUAZqlCemLzIdwowgnU1mT1P9ItWSibZdKGQFF
n1KhwWSNPZuDbn1TSx+ULUxXWmKjZvybA8LN13g0bLF3AHLlF3Q9t+VWXcJBFX25x+FIm7GIjv3V
QNu+qAGZ1L2mOBvhFKOuQQKr0x8Z3uEOxm4MzMCYg0hvlsTbo9vqcr7gN0NTn671YTXXc1ud51wV
xsi0gaZHNB4BwVniEmNh8UCzj07vb6iPf90f2HsdUutKGs3ntIX4+pPyOYsZLL7cHLMma9OiWGjM
fhFCgNDTIgPoHW3R1aBkQ24BwdIHD/WB0jsfRCCwDZ4TRE5gRcbC6kv3C8pR4w2Z6d6hG8N2vUIK
gxRxwxIs460i0vbYfBfaotXPN+qwzmjbHHWXgion2aht3CSEnFEjA+UyowXVMALqhWbmhUhbAg9o
+BgewNW8dr5+k/krOHOgzcmKPBLRNWZfXJZ53rljbkyASemJlJ0bx1qGXtFY7QN2zFLYOc/OCzMr
fOb3ygyyDwfX8thwvjN9UeKL97FVBP8gDvSrk6vv0F4NcSya4w/T9LMnln8oKHlI+9y1UCe+Fdi/
dD+FB48NWziDqQ8yft9AH14Vp/VxzkDPKRiRO1m8gCN9PYDG5hKyC6Pw9zybltsqftSOGmBZwZvF
h61iO5ag3CovmyL2AFZm1Hq48HMaVJo4RYvlhth0PPDe6laHZrfVV6LVnsXKD9DG0H0SOID8hMfh
DQ8F2CGFxwH/DwRfEg0hIBjjZ9gn7/4jJlKlWfJFKL0agpK5TtHzbPVAB06Lo4fVB5CONWDvkiYT
gJpkxSAQEigaDvD4gi+yq6vhndpJjIEwGUb/s4h+7NpRvjYSraddnC/kM9HyYvK5iqwhpiU0pNsn
Ssj2rrDcNs6C0OfoOT4CulsXiGdD7hL3xowUpBrpH52DEvYi7oLby5j7C9x9UAstsdHLKRNMp60E
LbRpGZnT0hT3Y3R0IsCtTxgwwLDT4yvGV2nIYPMjg9jvbPgx0MMCbAdihVEvwKXe5tv2NLfes6f3
Q2SoL52+OVI1x5ovETGFvjLqIHbqqEMuKtZlGMWcRyNzc7RXHfSrOri4BVcG5hBpTIfYqyVawtQa
GHsOmuGNH8GgzYwJT9btJ0ZxM8nA5q6rdZkg5f+Z4NXWMReU9kxivEsH17RumbDccxISFFtJZUGC
FM6J8rQkMEJTQ3tLcS3/TLJyjpUhsKutjtHrcwGbjYGgNToREzi4+tX6O8u8JwZpL7Seas/yH23g
X+cpX1XjAruUW/88hHzNJP/sMsppdVawKHg+baREsNE+oOpRwSSi0FYoRAmC/+U5dlWX8/DkfkAM
pVxKRuitjjHP120UULBUYyE9Lbs6Oq+DtbV8JhE1DuRsNfI5wHNoaYPkVJ0jtoVaB+mRtM12Y1GI
WCVtV9S6Oc0SdX0fMAle9UFQACxrR5cZU7MJM/tua6fio0TXh3P+aFsam86uKFZCXnVzWMXaGHbl
72OTapyk53OJVw8Pq/tlGSAHG3ASnRg67kznMieuPed592dJBCIO1ahlI9u6JWCx874cdsvGqGCM
8eqcJg8awfRbeI0th6TEGJ83K2pDCDTcht7Xsl8mjVXhcpj7Cjjc9jfO4UH+7DcNCt7FXEco6Oit
OLz5+ar/DBTcLV6u9QnvJ5/zqtr8FoTMnzZ8P1yUgwuSpoMCQYXAaIK65/00/A/Qy2dgZF4LhT2y
fLquOFIXMNKQpgD2S6a9/6WtaZswylCJyfj8BgC1ACziPJFh3932L4xdbJV9sK/jz4E7ZajOCm8V
PGPWKB63aEujSINbIgDDwsEa8nR0yVJ1FJzW5y8jTw9DlQnTf4349gD8BKST2wlr6z2ql4DlK2bi
05L1VU11et1+1oFLgD5ki70CZXVjZgiZ/yr3yf/PsLluk+hSjpCtIsCGNg1HKaBOzFKZCBKArrB3
B+XVAdn8Wb93JZhg5pnwXHd86U7IqjqI6Ip2H+dbSSwDm4PSHrpBLbcN4whOCqdZhAk6ZhHV4LLA
E2IGyFXU28U6bGBtviuRV6Se3b7i3+in4YlcTWsUV/jZg3fUPjymN4qAzxBh5D9/HmB/HNSAwAgT
pQqLDWEHkgDmJQZ6H2CGgKnAXaSOAF2JOA2GBKwwtHyhmcDstVsMlGawtQuktR0N48CdSc9pr08q
FBHHek9l9HgAcYafAhNQWinTGtExiunKbx09bjkrrf45zYdjQNk+R43HAJEVNPnaqGrnB4pf3FN7
JsUkKuldY1TFZ1qXhKs2XMlsbSJgxP44Bqj9ska9bPhZA8r4gLMcIG/4HSO1dBbR1v0TocblJ61B
ihXj1wOiuPJyhIW7FicNNv+ld48B4ZlTRcXL6Q1/jm17c/QFiGb1hBQnjEnvQzts5TY5jXcfOhPD
7yz3kBhP2eT42bn86OO2mb53WDFWoIbpfN2h/iiQJrNQn74T3TFmZOcxwqajm3vaXaABPRl17hB1
O7oClKse5Bp/00k/1Gw4SlCepo8QkHLNsctLjk02O0NmBwMyC3nILLwl3y0+x30NB21IMJs2cm5w
+HWv6CthDUMEl5RQQUOr4VT7vHPZgcIzgKj3WrxxBm5cjJR0B9/E6S1BYBM8T5oxRvqERNABNwAM
Xnj0brHZVZHzzdbQlC7IReODPAJh7cNxA9ZnGyBCcBreNPir89pSpkOEIiImjOa+5HdMX8ITaoob
02XMr4/4wuAlmBrQ43CDdNpeSE7h22iX/efuQ/3yFxkMnqL7I0l5AEVEsaAOWovrRoVDiSv7hNyH
jqpaoWFM8UvmDTiWkyu7BzUKTjmsFJfo0g6OOxXxaXaBHMA6BL9XQE7YpshgUA0nwv2PpTNbUhTb
wvATGSGCIrfMg/MsN4RDKqhMgiA+/fl29YkT0V2nqivThD2s9a9/aBg288dYs3GIVi6/Lqmf8S9j
EvdGo8d9J805Nz+d+VSm2hWiplGET15V5cKvIC5SCV4stRDwPd3Xdj1RUYZqk8pviNUk8tjnwltp
6+epv6wP+e4bKEfNyoKS8o+CicJgvGwmvC80YgHtxOy+GjsxOB8eA94dg9rLh8B7yX0HryDa9Imo
0jX4+259hukw52TFwOACA9SUViXmhouarFjCFVxSft12p9w0CKI1DXs5A6EABv8RPyCc4HqzGpdP
7ioONhyIArQoVFPoemRANayazWQqrd5utqfGkQLV7aZJ0IYPDHf7vK1gdPwKr+IRF4H+OPYOojsr
KKWg/6pugriogOO+5dqMjsiAfpgpmO1CC7NTd4h3ORJkS7lqFiY0FFbPv8fIF9R2zI32fZRTBCue
NwlaTj0BFkjoxfSEKX+6HO4bbDUJ2Gn5xmegzWkScpdCkCOQklAlxo3RpDoSefU+37caUQQMDp37
RUypqknqaeGXRzWpmM5g3wenJTLfdBEjA40Bn1UoFFQ3D2lqw2fYcNVTQYuooZhgcnNEawukqXOw
aDDGI5uHV8i4PUdUSbCBoNpPoJaysCSwGvrVrtLrxrjTSuAJPXal/uwj4eoK8frlyt+gYcLyDahn
JGRU8Hjeyw7X5Q01Lmi8mdUW3uut6F5dLDJEGR1NG7ycBAMLd5H6WiyEUEvn5hlwnFEcNSbUWAys
IXv2jRcsMIyrhLtl+MPSQIP59SHwj8OFrtJniQo6dzhf/aFyR+9OHBpU/2SKb3AifFbmJa+h2WRX
kc0astHlZ/jPQJ9KTXHE4fBbSOtgaMKE/VBZBsHIwdegMcPsykXPQcQAEHc+zKBcjiTBIkzYltha
LJC+8pnBaQ/NRtnOBzteMtwIFayIEtn/VBPM0ssfHsIaofOX+45LfRSmiAS5QbFkOmAddgO+CQ5D
1WWvh/aTFaAnK64SENf+dM6BCgdziisKr+GcITE5pysIk3NORYyf9WpFtJV7HsIc/4BAl0YIRzl8
eJBE8ZpoV/BNoL8SwIw2jNAlwcMX4lU0CTwIjXafgY7Qz51f/KyK5LUp7LD+CbcEqlNDI6Ais8YQ
SGSjGPCJuc3IVfcosR4eJVtA/ylzPXTGASkoXgTBeLvD+aH2cMvigg3glmmsK9hnhylsy+CDRolS
ZcfB8psLMT+8VCwnIBdTuO8+JzyuSn8+PMOLRM8QYK4DFCAstrrbwIFhh+0VmOGDImuRntQDa1MI
KHkNZjqD1YyvZ4qxAKyTf7kVHJUYpcypDcYEsugsPLS5X7CtB/QPcKyMe4EPwt9C475TuaYPGZYE
YqXxXcTEAemIJih/o1vI62HUh0yY3SoeUuKGU2xDRZnGAYjGaMe3hpVPNEa1EzTq2lN2X821QVEY
a9vpacr3IvwB4rM7DrHU2KmTh0E4KAtA8joHc5b3hZXyEcZT8NznwmuB6cEGLEAZmx0O++BLI2ZY
2p6IDSHF4eTKAbtw88ZB7igGSNLLFIl8l2zPmYSEU+Q7odPZClhN6plk3Eh6tKOWS8pgYKlDK4a3
NXCYRNFBGS+wFjYae/VbTusCfZV2+omcdkwMOOixaz+1QzwWyhMUemGefQjUyumrQlmqrhVke938
3YdoU0xHEVYer3iFdO5ty6r7sZLSGHRYRRNyPprG2FVSg6nMAzLthJFsa5a3AXgWbg/DK7Pc1SjC
3vEBR3fH6uF1KLvXtZlol5CkduQWZo9jOftnH5GDV9KmI8L4+EviyfkrWHCh7KXp8s6EmDKwNALs
9EKQbdhX0nlzDm1x+kTDAOhnyK+zCTDRRxw5vCRTZg/h0LEzn30hHKGK4ThAoWXAVLXRSU8PwuKH
rhRzsX98WPK9eGUgxJ0R2GeorLChBZmevZCMjQOlMbtphMPumSx2BzkIzvY/qPHUdEivoXSmrCYO
hrLT0XT9+EBhSElwfnuhOA9jDsdD+3TBoRsodfb0fRB7Y4pjl1C1csWEm6EL65nBiCIwVTb0+fny
+ZTRlqtbkGRtOK6/fbnddFuZODCEpZIlyNciCS78onSIr5QdX/wOEdPeg/ngqZ+pBvtTEPpZiL/Q
QWwvXNIo2gJ8Lso/0t7AOB9YzYnwtQx+fu2FX2pBY86wVIjzRHLN5sxPXhqsXbFyWGYaJ1mzngu/
4rjCSzidhXRNoaZzyJYnUuplU9rg8WGaBxZDZF13PBJ6KCK28ZfpYXJmFMKwkGP0exEWQdCQKHEE
CgpgVqKkex3hunLRMpF4HxPV6NNfyELNzSXDvQazGv0asUEmZ5qs8Qb42pwxzYU2X6gfoQWfxKDr
seGzwQ0GOelbI1/V84ofId+p+D/Adn5sxE74/rM3xueMywYxp02cyjKyAtmDtjRaomLHsU0QBXg2
MeZ0AiJJ2E/iemSrAUDPoIkqNjNtcd1F1eT59KPi0jbwDJTmX+b9HlTeXQbdKlgm2FVOmSyA/Qsp
xpSakIovoLHCxHuN3SljiNv1WpgBh+McFo5wrJkO1/zz3zgVsRBNvEglwF/LDim0WU2H94Xe+4BX
nznFrOT+NqbEsdP8VbklbTJ7eMaOoYHIg6kWqJHXctTU33OEFP/aUDMjxsSjq/z7pzsnYRB5NQf4
MOhYQnmoUgJwnJOisH7Ny69BgoGGdIO7X7WSP8TdEHffK640bWi9XpNmiOamjWbId3gn9HiakMly
CqPpYgV7lMYBuZ6094iL2CPzcoa0h++xQCW94xZGArMSDPvZGWCENbjdlMZ7/h6DlHAYUvW1omYa
ztRqEX+ulGqr8ZEk0T1qx5/fO/dfFmpxWSxSlQNf3m+eW+evv77IS8hSXsSxp7d0JlCBOGihicrh
4zwERxsyoHud04PCIBULX/OpOW8xP9b8U9K3+cVxskekbWN9gBgYewCxpk0FHy0PJglZsULPQumN
0f8VG5HSaTLjiv0Q9gHkWGMOXnLhAqcmWLfz6vNbSnSXcKAIaay/Cm2WzQMH1oHMgGH4nsr1GD4I
eYf1HXN2xRca2O+VAk+1aWETxord/vecfLnN2RhFZYZgZ5xZEDWHdM1KfzpVCADKSbABXAcxkC08
BLwDtugcyMKV29kU5K9BQX8GIGZhtBQH3bTDbwNGCKNAsjRZOu12w0UVIw7UY8BHo7f6e1RGlDhp
n4QIri7kCEKNAKEZVsnPTYm2enLNFXZvyBzyu3ldZdIi+7uQyx8VtlBS393xLXGh1YPCYZk1MIQJ
gog4Yd/DX9Gg5Vi0zmcxByoN2PLMOLlJCxuPnHwLwAgBYZ3iAsCQUiSz2dT6NHK5n7pD0kHFPPpH
7C015DMs5sJrcdWwQoA1LP589l6AegCX0BKFIx/RBGJrPhpvTz8EwVLQtYKrtBAVKpsUpxwPm5/R
tYfqYm5jSgnXYaVVkA4jWKCYd3jgNgxgq2XlzDHS1PZiHErnXOHDQEG9IF4O00q0IYSeWcVGTEnO
7/X5YAau4EWJ/CYsopJZvCgmhxFSqW9n0wb+7OLumMLQkcn8SRyQojjc4NVRTEjv4g/Ef8NLfk/4
Vea1kkPtIZIc8h1xGbfe+p9VHXX/TXF+dnKqgcdt/gGiQkeHcAbCHS6jAzEf4LJ54XAvklSDqWsy
MgwQhtnwF0qePK5Btm0ywMRXzcXXDuMR8X8jw7UDcURRiPEvrinheBKNjTllK2+VI2BKTQ+SLOgh
qE2whZvi8Gljh8jfCirLtHuGcDGhuhIGk+Eck7PNylupxh+vfITI4e/P22ym2DwKbih8CLA+SiUu
aV4vhe6diSTYiGD2XFDZ4mtBxkvBBjvAiGFGP5pDn2DCoy6/qSU78U6mxPTQGnjKWnIyt04Z7FNM
I48myFZdQdHiQMTPVGHojW5IaL3FiLERsTNxyeplFk7epv433mj4tpNbBz06vmmntIUJwFcA0GNZ
htD/s7UwuxAI+VkO3mtBlCjWIiuVm5lKBsAvo/zH6JCT6jemA84FtcoY/AFeAecDAgqepa3ojuNR
HaJVYxzPVy3saiqd0ce+0NJjy7cXHWm1jOH0XgFH6SGhWhi4gJkBy1WkDgjvM/MW7OCx6Ch77kv9
cV7x3CFlBbadGH/Cu+DHMrTpWFi5AU43NnXQSreI1yPwUqTePB06s/cZ8kKQhCocqNJS/t5HMg0A
1cHUaLY4lu4gkww2WYhm/5Qiiuy2Yq6cbF8PQ+nbUCH6VqqY6DsuChglXZuNo0UMI0ln0GSLHSas
k98vu36z9EMbHXx6aAw4v48xvAyVsxDUB5cVV3O+qfmDxttV0Hpwwp4kqTGRh3qROlWP1sboI8Gy
yCUUzHQtdSGrX1dCUm+JUTVZq3YDHM4NeGWWzNCi6P7jWx9PJaPXejYroAmfoEzVywH9toHpktEF
Fay3sNPXb99IF2CppoxlPZsTfQLpe50dfWdxJ5IOce8YjKxH6v0lzfKRuYkxilxoMRBs4Q5T/Ogq
R0U8pOZqp5K7SoAo4cxfvkYJo5U7cnPq9V0F7qmGpZk1GLs/K+r579N9gXii/PAUZEjGu2M3aT0N
vQh0tZJtaPTQ3jny9Fn5abGcaHgpADEY0abmO2OM1j9mQWXvCV1iemSC+DCyayKjryyEVIConhYg
g2Jk3cI6+ATXotmMjV1pjadvfkwlfBgPQS4Qdx1ez6d2qbmM2DDMrG53kjIosoSn6plGJCe78+2R
GU7nhIgHmpqo8O6pyOsVwfQrGkeQZmFJceDl6sMF8NUQKveZ57uV4bftJyfDl7B4AOQw4Fm0+mNa
BXXkPuGsXhmW9jZ5QNrQa+T2xsA8DbdqDkb4we+3pCts4LeMRAs0djQMFuYQKv9xPqOj0lJRbx4R
lwdaa5i+7qfv0qoMUBxR5tZou/4NNjCiqBgtgap9UYYZOSpCBHs4Mddm9jgjfHlZr9opmcTltx9A
aELvLgpLWtAzEdeeM7TybN57WRc8C2g+7rtxg2h4oNjDuYoSe+D3km1c+93nFHu4ZiX0yVGJcQvH
XKE3KF+PSETgIkFmw6tfcb/Oj8Twp43XvjG2ZVi5ucjOcNNdCXwojI6/5qO2+vTP7UkZ+DKjQBjh
qjlAPJY5tTwROYG8aIZSY08rl0m0xq1pxswLKOZen7l+7j/jicsROYqwmzBZfIbDyxvqFUIwIiEV
yAYCEacpzDxoYa3G678TTmf01i0ECy0d2O/q0I+sPt+pIm4EktFj/6oxKkyrc7+aPIgxSW9S5d+r
c3lTOlgt+cDqVRIjCzdhBg1f9d7YvVIza46WV0ZDAvWgxi0y36js7XGZGM98x5obkHuKeOpZ185D
ftn9/lLSsABgqVCySG8AmQgd+neWRWH9tPPEG4KoSWvxp49u8a0LK8WvPsfga1A25viNGC9eVNwL
anQZbSsJs/P79v3xhtFlGKvWt0fvMZgp7US6X37ql9QyEOMUqVgCVa2CIdeDX89EJnGGI08ioKLp
gC0Gw3oyzPo2XwEgeDAfvlY5b+gV70B0y95h1N/+uJpauOPD2EYcTnPZa51xpS+Dmsk0JiENeP/H
5f+orf+hcIg3TX18xZekQNCN363yDtJy/aLHSgpcK+RZg37yDbrRYza+igbzuHHbmsHJl6OSfJKP
3SIl058Pn9jNUrG1kmu85cPiGEUBwnyT9oqxxgjSndnQxhGHA1IsSnpOVgNhPpbz8gRTMOHs5zmJ
AajrV5NZxKjOGB+OIoqWIGWuxRXNRb2gKMcnZqTHjIrLGerG3TCFNKZswYoJSWMgR5VPiU3t1LuM
bvwg0BgOQxwnOK0p74wSi/WOmXtMmRz2VqDAovyEIQM7AKJC6UQdIpZMtDlkaZLSNJG61efOzXE/
jhNH5k4ekH7ZnX+UGxKsREY/sewWFMjt1+kat0dPOuXf7ztjMVhw6qTFoJujmqlq2bjaCDV+vGPO
2kk4uA1c9fmD5dhfPHuego4fDUDqRTF2UXC/Bt7gzTHyXRX9TZltf6n3Hvq/D2cLE6vIeFSz+B28
IXtpJv/8xfssYNH1cqsVvchHtVRGo8YA8t/IuoNxvPW9+rq9WhQzJKwxFbDl1CE1QgP1iKYf9fzz
u8MvslIN3gDv8yLTtd3VrWKW8DsfuBkb5WtV1KfmeUuMFrVNNXtK9jM7RdA6FP1HNHjmvnK3Jfoa
1yq3hqP39cdkHYMwa2NbhQzuaDO6gaeBmYk66zEojJIFc+m/NLcV+CBQxCIu+w/aPMlS6nnPYIrF
F9hKQwdy1tOnYsFL52EL7iPDgb3H2C56ONQy1FZ0fNI+R1UlrA/vBLwjaTeRzCt+7xIKQzbwF2xo
UwcDqBoVk6ExR6biNL8rZhG8b4gFkvGLDHREyPyLoEL8z8rEhJwO4svHJv9430Pilmqo6ZbMcffa
tCyWMkc4VNTJfXE8kUYu+vMOFT2Eru1x8pwgoynt/VjSF6VMlWnEHKUj1+mdUNDUKO9Ems+br+Xg
hl/ik+0fOEqTWUgv4DlfZoUMj+EcQdSlLjERnaH9pfR+mV+YyEgTNOBYus/VEU+D71CfvEpjP9Kp
XiVz/y9QUk3/KGUX7N0VDuQ5+w3PnCyYiA/s14YLKZAEB25sA43ZP68tITdy9iJaec8na6kh+x5O
PAT7/XFJuot4lzGWEtxzv7ShNrqLr578wdm9gFKakz4eFuExnr36Ln+dOTJgl2LXAKQksLsZZ6hq
SH3rAp12MtGZ0niOCvAPFBtWNMZj47jvmMCNUQX1oafvB5IZgVKqxqLv0TkNmHIjlDCEW5uF8GKH
zk3yJ3t56jhfGCblEDL/N1j9UaA4GKH95QzSMzLJF5LzM44zPNMmR6i4bWk2pG3PFvwtgAkZM52D
SdFDRTHgn+2SgDjPDOT1aIs/7mV3j3GXQDbIaYKQn96m4CTktBncmL1jhUmUKCggWCLbzRNmyWQn
mweZyOUE3au6ZcwluN60YdwqwVz4GdMxuHCeWBuiv9yknE6UWUIgUBAqpA/AzPXBhruK/QKAkRv1
XmJpjW0hXL73dEquYv/FtxKxnMHkDCMEIAYc+mh6F8IW4WHUZOANDTmaaPKhVZ1sxAVrfFWjRbi9
nrCwmqH9yhALdXYP+jg1AAo+aKST59sr8kVJ/Gr+PrQcFaN8E7kPlkjpjdcFA0oFYwlwt95CUd1i
aBejYAhVhlizl50OdqPKlx4u65QAgt/xkXjJ4wwlroIgJC8G/eAP81ts5yaWjh82yKxpr9T67yLE
By/YpJTN4HAMbKZ3dXJ/nh9VwGGbTKE70Fl1D0fRdgoiewQcWwZgP3Yp89h0qkETNcv+QW1uDXYD
dzzYYOpaGlnu8XGg7Wj7qFbhoHpJ58CF6ci4p7t/0FJVrfX9TTC8+RoyEZdQVIjjMXB/wByCS0NM
a7mUPrOeNejpPHAOCD7gG8HNG3xx2TDatqB7aEIKgSgA8Zb+u72wyYMmKFKZBrbGFTde72k0md7B
6oZBncP3fjq8Vdg/ZGnx5hj8xWuSVL9D58VwGV3Ny+wj6H/zxowGMumIh0WT9qnt8d3+gNnhFSwo
LvHX/kCHgJsG+cPn9+ID/fDdL+B16RpZPLSFXHk8bqi4NH8GHRm+Vot7N3tLvqQgAyH40v4bLBYP
AE8o+nr/Ig4wtOCbzOVXt2JHZNYHoXGhp9ctPQxgzUhINiHnzx/u7HnpNpUX6fEqntE830ZzsTaY
KXQgYzQWdxmCurAL7pNHgQAEWQgAzYZpqMjLZaqBMcTDWDRv4/IcOxHOapBtc0aIeKZgZ63Lq5V9
tqcQZpOz5nIPC/CUEhsuNK5GInDg1roIGiKTwdUxgwv9wrYFiDQhxxkRsp205njaQ4Zyd3prSns8
qUU0AODSKnGHk2bzZP/TVatgaAIfqhiRfcLPLFtQb30Z/5wkHElJYIAKKT2p7hF+3uBb6TEXGOx8
9MIIHSc994mYLkBMvGHSyAUNsfifu638IEzqYZAWQmPvpVvR39O/b+AJY6pvzEXgK+ET/oeODRT0
5R5KeQM7QiDgUM/QxlsijQ10hXwIZmgCRWdiCJrdSc5zaEMubhTGLxJztazy6EjAeuef6XOJKRYb
5AlE8qoNmBbjwo7HPt9fKKCaM4xUlvQfINz5YQ4Vl4+VuGqA01s854pv9pv8jqzt8dHVAAj0SsCE
13ttxtokD730j5ssQXWPdFpd3OfXYLiQP+Zd0qVpbXw4a+eQ5v9SSfDiy9ZGqIP1RmdgTAGIAWby
hC3QhbR2kV97AwRrCyEuwOkVG4Ht7LGiogK/v6Q0PAh8vjAWnQfxAwWvyOg2PgQPSvV7D/6ZqvB4
XtC89dH+aVfoIGylB8k4HhkF409dUbYSF9LgPPwIoTheEt4MdXChf9E4mgNSid60PaaMWQLhlUMI
PLBBx+aP5lk/Ivfg+Vrakr+RDsxxZ5+e19OQBnsZQxuhx8fz3xijqYbKZCPKepHQMV4lTztBeoz2
FXpU5BDJhvyqbxGSRwBZp9/X628z5cmZzcPCq2m4gPOkD1bZBTZcbVJH35nvOkzbGU6KmcWHiSar
ubd4vxk1DEhF/c6ZaMbUkVTkWOHwcq1bXlqFM5Zd983UoDe2sq/hfs53kz++mx+unT0JXD9I2E9z
rEAIuS3ZJ5gqueuxux3RQysY7ZhV4fcgj5nvfDLK/U/BQJ8+Npq9jPUT2ITVxkPNjMH5AbyP+hwN
GNpQ1ZcfTtNz+8Pw+VtV73XS2IMqUKFKPGaKZg4GbgUwRNdO/0N7wWwauULqjsWouZrV/3KmYBUr
L1O7r2oT8tswB48bFzqdZYTeAYTjp+lKYdx7EyWE5a3C2WoglfwW37ebqISQSZw43MWqqz7CHLG3
6o25yPO5yOC5Y15HyOygMQOxH1myJRPqhgOHYmPYg8pv1DY5Gdj31Kc48lUaavVOIwPeOXLg8r8G
Jga7QoxCJkg6mx7G084QeCXVqKdzp+2PJdWNg6X6OSQ1VARyWhR4LG4xYzsrVjPHhFL7Z9jT1zfv
IWXI31jWOZT/3vu/78q5jNekmnlHVuAEBZM6JY+xsSaTBZXrRJ2iQ8IOgRp0P7NwPbXG+uSibpkx
GeONEMILWR0PnlP1Mda981kSrqtzb5Vs/xg/NlgkO+pshTXOfCOKOywPg/+Ea70X90CBfaYxgbp4
PN6vaOIOx+eAjkwBEX31HeA4pHvDQFjAfAp9/9i1lSXBodbv3sQp3L8m0B2eAYRtbLdW9f6rO6JY
yy/ORIRYFrq1F/64pBX2YSct8C6Hc4MJYQ9JzFHyEXqP3Le12AxwUvsgRn2x7IlaGt+gIGpUaz9E
nAqsOObSfY8WHaiA9pt/G79LRJAErL7I/4oZf38oMjhSVKb0oSLlgOitEYGwwOliKP2PLUFzMA2F
9sAchyn1GaOMaDkAhpP5PWZ2/+ZnGYkiigHWXJtBfyXNA45YEHsGlg8iRtGGfIjLodpd8bckO76K
ISLsFdrd5o24CBSLLBYmPTCRx84UU7QzNE4haOUrMqwtmClXT5cmGZyCBUqjbzwYEiH/cSrMRQQd
Z9wBSU1F2ovydAVT5g79GvXEY31VVmOjuJBiuGMR72IHa6ZlcD9X7lVDUp/baWKv++xM+/G3LANt
A8KxbI3kpTM+D66jmflSKCD0R6kvhaYAhEy/ipQfaBmFZ4c4g9UTHNp5yoOOCrfiEWEbfeDRnjvh
6/c1YR7qH5hj/D7jKpgbqb4jV8VYLrvzkqC4/yybDgeZ9CUXU3AseKl6fbzKhEsi833SEg6HN3MN
1zdmLIuZn9rL3QFGDQx4EARZd9FuMpZyutrYzk7HDwq82rKsNQdXoK0Z1+9uPQ8E3ZxhwT+xJhcH
LwNmlzBKct9bOQuLv25piL5Hc+vk+tDQwEp0ZQUkmZ+xky/INQQkNx7L9Tts1xCVjeXHvcqL291e
P6w1s1hpgRyKUCNcR7iyW6OW9bYBAoDW+Y/LghyonmDe6KOQ4O7DTp0El7ZaDAezkgRCv594gzSA
YqA83PQGW4y4yCiA4cHVgez5PlPwhDR+95USSnE4hM4vTpa3mBd/rJjgWBv+EdwaTRdjD40IunlI
f3um8sNrHwboZN7K/hwHRUHEY85cjsFbenPWvIQ/Qz5ne7CUs2QlRXN0BjTJLDniW5edwTpk/ZEJ
RcXFHVOgfeF/A8KNxL4R3ASYRkxWYRlcXo0OcwOS07DYPJhC2mOo5+bvMLpP427/fWzVEnfrfM67
I1pCbpgZ4pxWbVcUoCjAhrlfu7/MjdVlgpCPMDL6lZXjUBtzTPToOYcDzjKmtdZKyNyZ3vwa0+H0
UlejloKWygXn2ZepIF+0qWwoHpEVMGRmCJIwUhMCLIhs6ToGQoXLamexWd1oz/DWgnVe4yIGFr8k
18ghX7MHLUmESTFkpX0QaT2dMB98vpmEpKtUXuZwLmATgfkoGAG8ISaqHwxU8S61RsqyfBsld89o
l3deTngE5DovX7ZT4Q3rUzghTEep+4fzfpYzEfqrx5vxQmmwTPTViEpci8m2URp3GCH0J/OiUszs
fgTPfx16Fhj7P1QH5cQKDKp1YiTXnUnF5bStfufI/9TMITIO29wUQx519Ve4ln4knanFBkCo3+n5
V8AsUMkqvcxoGIf0AwwVBusRWjpopsY+BQxGE/xP5fzcnNrJjNawNY/jQ6Sni5Pf19f3NXt/3Sfe
lxnH3SB9gum+NaOlXI4ZZbC3jkK8nlIzmxlDxnJ3jFfJ1RrZPnWV0Wn2rb//7LsIr2nIPioEOfP2
flqx1eJ274vUTXdNkRIZg7u+y93O4YjjR5gUF3aoTO/CrMQEqmxxwSLBKftjeIcwAWNGujW9tP2Z
SATNKhs1ND+od1J/xkz9mvXSH53foUiiYsBF0M7Zb9jDkc0IaFsswa6X3zFuOlnubDPOrytxy88G
/qFuRFTXevQ2FWxbLDwvcqY2HfR4e5ZeT0quH4n+FYktEwnJXmumr/BRoRAeweWyKtoXDAr/Hk9u
NHWZDkSOMGIDTDTEyEoeBWCcT398x8mE+oXB2910ejvHGTKmjmrzqy4jYR2d0BayO1DurIS2cbWh
I02o3VlyPWMz/yxVm3OakTG+rEilglu2bTl5Ifc6jBjCwwvGCdwY2Wxzxse/SbGBUfimOjcJ4BaA
BYf1j1tuSjkupG7/cgWZQDA5JbQspZ84cJCIWbsw84RDMDuXIWM5axPbX32VOH3PsY4+utd19uf+
pj6xsvAjHGShYtz+mkMYziEOJZz2zN19MDXLGU/EZO7RYZKFy8qrN5GWKQcMz4Uebex9En3/sbv5
K4jPL2jXkCxoWxFqugw4cdjQzARVoKW6G2GiHHn6q3QqWj1D+k7GZttD/mb9VEaGPeHoRitHQw8n
7pqIRHShqcUQCp+xPvMoIw9SzfwtWhAZczlsrOuz2cHOq4JltxfuRGxA2VxjUeIyzsPOAXeVmfAv
gd1d67elMGrp/sVHDTfNMTvEOAAi79+9FjC3jQNVhlx6w6+dZfNa8xGVyFjYMvSghxQZHVPFAqwG
3QFp0Fd547L7cdoRfF4uSJSu1Ta1EAS8yB6T+K1EFyJWGd5nvRG5EwT00YVaYeICAuAeiTFwtaMj
HUAwOoiQjcUX7j4qIPfMf/WG01fLxrd2ZMyTKmoo8CNdWgDwSmypOGxL7jkuwyVEhsF099xRQ936
eO5CE7gCwIcJhQob1BAfOoJKXu2lgTV4ImNDyIRkl7QcPorxe/vz7wbxtIUZqSTWmMiHp2hnNCDm
ANRMa74A4ntxPIrICKDJTbWUeQpMwGEqJToashC+CePhayhPqqWCYyoVFq7IxF+NdqJ3Fuwd4B9h
OQH1XJCMzErE2MPf5N4njJdripntg2+Dt4cOIezM9yxslFBBSEElwm8sKshOFOaJ+Pq57Mw7HmO/
j9preDmMPtt/xNAwhHfIrhNuLX+J4yxq39H/ICdszvAXsgnpshiU2hsUr+jbz3OZoQPpFVQ5pF54
0dGbtzPsx+F1/vQ5lSM0By8FijJWWIBjHF4z5M/MZjGn4iImk/3C3tqAj2qAETTlPzOxeiUmJyk/
WcVVgh/E05rDdJRt5qbc3GLkb0FZKQX7KV/OiyNIEUapwvsxAUuBhrmd29oBUrbAPMLsWF/znyCA
9y3QMVFnxdfpXNmCb5mwnTom6MIlf/Pbk7SJRsntoWayqhXuqgYDWcDPjCmC9RYzTyy0KZ5z1WzR
HhwgjdC3Cv7hYMrU6XXYDSgwhhdMUHfCEl6ou/hDSoPPbF5jL28qIyhOEXcwSiFCoeEIP2csFnEX
w04UBA9sh8mSZT0mM8qfr+qiJ6qdvi/YeO8BGidEmUXltkzSEClBIEFtQi/AYAwBFNMglCNi+gTY
MwMrXZTY8uUw12ycR+akMdhMfcQWnDcNxCrSCf7YIAwJ5mABT7gYT3hBidUvbOxy8JMRj1S46kKR
DBNIa0IQBG6Rsowih0kxFO6cfppn8C+QaKhHqfPrbHCi079hGcNmYdt8/f/HlKG8ihQGZmb/iFhQ
o4mWBb1hgc35d8gXRYKGAy5dA0WKDPE9YYtkJljzz2ZTm1G0oDx/uodD7ynsDYhI8yjHRalOJcRz
G/EKXpHf2DHW2AkdsMCQBOySr7gj/rHuoY4HpZV3RnqDllOxDTTQEhSTH84bwa/8Cn27yH7F8RUm
5LSWTNpqdb2DrcYVJuv3/b/XiseDtxpiQHb+LuCKDyhlxe9PYaaj4ToVxNd0vI9oaU9bhzJZB1jn
B0cmGTLL5ZeCBQqZ8XZdfgjTeWOtjTnWJaAGCLq+1XaYHNQllb+2uYq5fpDB/+rrzDzL4PoRycuB
BrXbZbrvLzHMMofChxv9oFbot37gBrsDdxkl7c9+WAXJkrdkLsTHxkf8lbsbrW7Fdg1v42VRKmT+
qzN/dyPDIc0+zYrEmJUEuo9df1SYUbDV/Gx25H4f09piuHbUJAf0F47F+MOYaMTcRvTSsFRyhSa5
fzkyGbH2OdWoPVEOx1l/AjLG96v6+lWwjr84lBhvdFKgyOw0vQ88JNJHopm7jgormccc0nM/uc7a
2DplFic3ev4YlzNnBLhrZtN87T80059RgdEmvTp9D7Fpj+ebjn3sdfGxj3gL4HyVWb7P06EDCQKY
oK/JrvJH1nIdL90ds96HscaXoDUNjAaX1y9FVs3ZA6z6wNITVv50/Qi6yYzxUef6W7iEOu544gqv
YmsG6YCkTnkLnCT8ETNDE4nej2VvcYtUHflDSamXfR1k10E2vd3Nq0KrgteIcV33Fi651dlh9zsG
D0RiQ126oEyHoEGT7LRGJ/mgOYUObJMowo4is9HGulfCZbNpy1hCr1zNu9Hp0AujsDJZJeMH3Sg6
8dzKFPN+Rpd2pqNDslrtMR6HqAH07kQzMOT3FCBuSUs9BEMuUZwIT8jb07zxnO2rer1eKWPxL4xh
92xjl45AKD0xBphZfd3g50ttfpyWzyCDb/GFYSU9XdY2LPGP7y6/f/iy05IbNKRboLvV7LTumShR
RL43DtwAyDRl5mhGO7rE3lI4PBGGY/jubehRCmyLbWEMwD0/mQ5Gmh/vxgm5Nk3zrLTXvKmd1Ldp
/m/Lh4XdkVGfZv43nH1wd1vjh/Q08DABuOPo/oMgqt8v8Hh4gwIqlKZgMPHqKO3q0/sU/6xPbM4M
q3bWCfjPz1zH+jiYqb6f21ucSmiOd10K9Z5WNN9pa3j5PTd2rq+py+NiPePgYH0EPv7cL9mY62K6
hOGqDY0PU+FN7KjyYmhGQJWIp+k8g+WIco6D2vx8J/3nod+Z72QhC80vRa/kgy1oIzealoxZdDgm
4WsBqkaxmq7iazhPAsyWtym22dz07/VZpvQJuV/IVIBzoLxIBeLkgtazfHi1jVI1qvQA+ouuRIvy
6dL0IhHV6dRpl0mz5XUglvqnMKfd343DEcq5uyUS3/ivdoDsQFSg89yLiF0qXZr8u0WnENobYZGC
FgKwRlCIenNQHGHj1Dr9LUBcOXtXLk00sXuUR7XfA2uahY03gIPMoXs4zGF3cwoyT6OnIl/VIK2z
B+VF8GxIovgfS2e2rCiyheEnMsIZvc1kBlHA+cZw2AIO4IACPv35svpER1dXde3tVkgy1/rXP2D1
rDmYYCB/eUF33Q3FocMUm+xNTnHOUmU28uWVDmTU4GKwUiPzeY9mSSJYkinMIGh6pMhh/sT7vlH5
ye2HHig3IFvR6XZ7c5S9vCs4WNBHNR3O8YTCki4jxyIQYEJg+AQUdcWvEgb5Swe3ceXoIwMoFSzr
KmalnCtBb91Di0BjwngDjZYTmQ7kVoqLyc3xtI4A1m5NuyPS23vIhu5T+O4t8y74BFeG33Qgo3/I
BM4G5jajUIQIIjqKyH8j+2/6imuPISE2QTQBMOOo9GC/QP2uFtUHHN/4wCA0OqvnHwO8u9XQQ90Z
c/wbN8GUNhzYygCK2FdIpmP4Uzxsi7nz8aK+uuzZEa3XgdHTe9ER3yFVjUmCIm5+VzGtUdBjdZAq
q/ELVEUgaWdK2dFb60A2jbvsxSWuM2RS3KjPKdNRnBiT69XuHTsjC6ibEJLE7lJ9e/cBxd0HjPJp
/M3h2u+cvy4mKJU/mhOCo7e/hKfYaNJFkcvj6IRHCdkEUXSH4c5yRrPJ0QYXEpq4guTo9uCRVWhP
7fNrQpCUnkGVXNE1R8R798TJ61Qy1D5Ov9FB9QeYr3BqtliH+oGV8I3bNdU9OuBDxYM1zI2O0rp9
KY/0dMZokDLlow7vicJMWfglal38JwwkBlX0OMASuHlJy0xV4jqRQVj0JDCtzehuOX/QK8hAbMNH
jWC9gYpY5vxwMKlOWv6J41f5HwG18ZTabMEcZmf1xk81VHQdL0UnutJW0vHNIaWi7VG7Bcckl4Ds
bXDZ0zAaDOTp1A9OTc+Ba0HHPP3C2lOs+NcG+vWbCrq64j3xo9bD2wCbfBi8dwljRXXZzeYI2QVy
P+89m8BlqeQ8QsJZ00fwi6KCU/zjYJQ6RBF2NlxNpc5gu+IA73PGqeitE3hnFaowjYk+neIoPx+b
h9rnbUBBAZGsD87dfVAh/EuhQz030KlR7BHiiklq8Ft4cvoJ6zqx6OYq7VLNic4lFEaUTnavr59j
qhScXWABQyqN23Zb3PWENGWcexu2LwoA6I3fnGbvTctP96h6JR4IrIueKuHP4/xh/78Zbm+P+lW4
RUuPH6jqwBukkt4Mc+dm8TkU+6FysWkQOT1IqYevUr9dLHRXIJbMXCa4hVzdbN9JDA+fDHDCvsu7
mo/FoCd7FPANS2fc1V/OmGC09QcSu4+sk68hNIhnmMmPInGynX92M+C5N79B+iAmu3Assg+wMLzg
/jm7rT6/KSxMtX0DRgBJXDIGbRg/UzPjeB3A9vswwxS71Ly17Lf9YUqqN1gG4ZphPxtJwPXT7BFB
/kIL0azb5Md/zCf2paWOTPtVW/fBhNy0MDUgYCUmX0V908RumKtaoOUvWzYNytefrPmN3do0wi0j
pmZjf6zHr5pTtO1x5tv5yCCrSrdDdjM0B9O1qou9XRS+Kxaf5sY7xBBgVQssYeeQ82YI7/4yExwL
068x1mpvGY9e1ucbqBA4As+5/tOaN4ROQ+xHdq7UwHdpsMM6C75pazc4LWUmowNLrYJ6i2306fO1
MvDXTP5oXB7Yf8gffq8/fDjE+IxP1NfScMolDOi2+hlpYj4zfaiqNzD1nrsZa5jFBh0jNxaUbhhY
8xsQQaZvqbEplwEN3V3gvY65Csp7JqPKDfnGgx3R90NcmlksWu/lklVBKdGrodPgRNyTC7cMA2M3
hcHUCS1/QyzA4jeBBrIx/F1tMnHNr7giKyf3f8RsrTh9GwHFW5kr/iodfhIUKjgLZCIf6/C42rxT
3R89wvLOwQCs9NJXL5xkiz8ItfNgP5D7/m5RX51KbzESwnc3aPqyBRXjfsfYscM85QyRaYz1ouil
0jfcm4HLrprFjlWOvPrg0tisfMsilGsSHRPL2nQ/0vet1d/fSEkNLD4a3uDzsbW54eBq/KvCdmJ/
sSGhyoXRCn/SJwE4plTqMAJmG2OzwLSb8aftbijZnj3f32cbBTy29aDb89ughvwDf1Zk801t/J4y
uGjrgEJOWWfFbhdL28Vnxr7AFBuHYX3/EphZGqsHHPRA2reF3bdv28Wd+v8nX8v9bq2d9zH6i9h1
g2SGrWM/9g0F2dky9KiCvDBcdCjfDaZ+zOlSpr+6Qd9A5QggMnXvemD4zzUREo4/XAeLvd2axQuX
S8pClDDOfINX3fxwKAYM/nFtjWAh410Qq2/1fRWE6cN027wxz5d3XaFqfR/TcqsvZrDKZ72JZQSf
rr5ZdRkx1tzdO/vsZLiB0EPbXfPLwJvStCt/kvp0mH8wnJGXtQJskGfO1ElEfK2GAtfcDnBjmRGL
Nn8r0yHQ1E50heuivCIh13/MLvOFjt4/gpFfGK3j0xxkPRGM29sitR5R479PSPWbCZ6gzE95enT4
nrRfjEp09pw1QHGE5+hdBKN1m1MTzDv5IvKi/n+IRcrNYKH6wJgibU97Z8Kge8uea8zGi9Vqk82h
1aWStEsmXOzL00t4XhIKtO66uAzKzubE7Yu5FcJq4xyxsMTm7qAmiNzaUqeAroZNy/U/RM0rTVV1
5TCMGKn2JMtKelTKelxbcjO2jMZXc2GogcmsNhq0pMZjpP9bR08cbifxVe8KekQf2bDH2celbxGO
9IPhKQLJaWJzAtAX0TvZUrpqcfAMc/ScvpU8Jab+kGxj/mamvGRvB8JRFWnHBx/ds5SF8WHei2cq
jBz8R31loM/249IXPvnfMAyPo6/0a9c3Lm2bHnPh5rLlsO0WT33vPoI9O5dqIvm3DhY8Ws+ujmYC
MwZUbueyFwYP3FgEo4YGInE8a7fMXsftQfMbkqsKdxt0HmGIuP0mO/s4nIMCMzdWRDHsl2EjcdwP
At47/Hgf8uOOu1fCGZMM2AisE8Us2Kx4oO6z0XoAUsjSweFzPOEuGxWkvfEEev5MBb7zGr4IEsmh
ynxBjjIhA59UBQeQUPA3Bp+pC8HSF/xI4DSPYST5jOo3s2Z2JM1UMUdDeikafNWvMdWEeAVjFDZW
MokIF/wsSNGZCUP2uRMYvFLF/BD6zKProo8EQRz/JE+QdOPXJKZX5JYbRLNQLn5aTkN1PzLH4GDw
vghO1O+T7Grc+bPszo7WzraIwiBjaK0VM6sXrshEjIZoHLlWw1kEz+32+Rs9RKRKYSBeUHzMiKST
Efd+FTNrOLsTGQ169tc/jfw/7CC7tIBMuewfaLXVrpSCrg3FhQCCwxXDMIZdVFT/ZFdDYpHBtBLI
qy4amJzsRX737WNRO6L4EBfyJX4ElDI+GU+6xRyP07e76sOYtwzu/XFTYQ+iqUzawv/ChLuafg1f
IkUBzTL+sSsGZbBHqrLG11XtqN9kgkJzdPFvyyFmzANI5isyf1iPQwYwT5gdwmIb57xCrkDtwp43
eGHqWqQPCY0X21i/xdheQO9QBPVcGMMWb7Z+Hb4y84c+Psq3nYRMsbotgf62mmzHCeB21PTY6bIF
9S8r6x/Q2CiZGldNxWv2HUiEP56PLlO4HjzetBvyWH+AdfUx8umunmzuifcDPGri1l3fL+SCd6QS
VRov3WY0fvC96d4BxBh/OEzgx9LN1o8QnAiMYf9bghRtPvwFC9xNOsJ9uUFOQEVq7QvdzcxrDDmg
L3ZG60R0hf6txAusRt7QipiNJk7oYlv6YE6VTlHOCfm1M7PiqAhbdOaoxT24READbX2w73Dwvuc1
R8+PaXs7xSUXcdX46kJnKc/+U2/HFvSfscyVtipfERis94Fn9EF0PP4C1lUJVc/pT99rCoUAajTi
e/BExiNRbovV1RFq6DjglqVXW1UNGO8CwYsnAySYUtYbyYeGGdl0BktW8We7swgmsGbM3jpCiWH8
BsSs5aCRq03DKK/XmvGAYxlYeCA513nHJecF6XKWWKvOQIyZPCuqgaIPMwq9PnUGga0z48HRW3cv
hfVAzYfNK4qvoiFE4/c2EV/hrT/4yR5ng/wWGILqGo1cW8/wNEToQVSarAM3jwKSg8V94Dyo9hN1
HeN4DynNJRiAlI6g+LJ97H8AM+fnQW3CP4PyS2P4E7pwE4bB7S92qSS0M2fU5WfUDFXNzbAnDY5z
TEauUxduGvUphT5BKQU/AXaQZd/sfU4eiCv7/kiNZ+N2SS9hXzH0LqJXjfWUVLhTYoY4Aeayg9hO
BQn36B+r+fWhYKDU5TI3hHrQ5XMk0B+AVxlY8kHtW3snxWQ7daMls7XrJbzCs3/csG5MFDZXoWGQ
HdC7sjavDT1+d4IPltB62GEt2xb0qx6GkxYgzCa8gohZdYVJ6hoSCFlmteEBqez6dAlKCd9xlv3o
9HaZHBCOKD6uhlWHqI/L3V/hgWQjl2ZGhjeNPsnJndEkUNUbx+Qe8aD03qdLgmdw9HjZdWLAhuk5
JzRayRQLvcTFbqICEwy5f255vPj4Eiw70JXkla6DaEI+2opxMsHsyiIBeQh9jhqtwCRgwKdRL/EI
hZVI4nNcLmCRhLjz0sUB7PDuAfwL5GuDOLnzjnlF0BuiJfFa8bzfSWW802EPK6Dr81uDNeX0YVx8
5OgH+QehCLnr1D53zYOV0MbzCWMkZREByqgnESgR3TptHPuTsU3RLBvTy3HsDVoyJRIc+iauUx0V
7KkAtNdjg2xSfQsNGZMWxbe6LzHagIpSTD+UwzHmJuhDAOzfSyaoiOTOfOIfyFx2BoVizsLwe/kh
YZ5+BdwM6g8eCXZ+9L7mQHzhqsJXIuvsDtOiZgokly2TWBkuK3/NMEJRWKFAeWW+GGU2LqYkkJ+0
zGJZJJuqs2+jDQGDZUtinTSWR5vJrIgey9acln4ivKfNoa2ZapQAqap7cRkepFYlei3R2wyD+4GO
/Hskj3rT8j8A6QUegDrvcVmicIfKdj6BhlDtHJALgME/Xx7DjMfYhV3VsjWykV5GiggealclE5gV
KJ9u+wc4GuEZ4o0Oy2uAUi5GrRnh5xC3u2AYYMU7GSY8OhfZvNSCHwaA+NE5VQ/OSAU05Yu44FmC
ivQ12jDW9fqP+L9cfE4X8FgMwiKeUxWUpgomdzV4U09sjP1C7b4Cy5MUeMsM+wfIrJ/ZQAbdAYCh
+Xzb4PDVmiJUMMGw43bf6X5NhU5UmD+DIqjPCot+3b5BEKF5gqZsEHKoqm0mjFCyUMUZ82Ly96eq
UJgnq4jz0VLhyBuUs7wuLYI1c/otEb15HG8ttCkQjeVwdiMOCa/8tiA/2BH8Fx7RF8gGxSwle4zq
+Iff3opZLeJmZX8CoZsKE6A+XC6xWzGn5E8Ash7+UvzgnyuGpMxQF7AWX9P5G/qkGM1eqwKjek5z
paB5m0g52xb0UyXy5Yy/62m0gwoyPMLieVF71hfqm4wgNjSj+FVhxIOnovkQ9/m/FpYKVX0fNMSn
w9WD+NuBkPh2+qZbISVloohnOXTamxs/FowHMKphNpDLurLAuCqRLnZRy/l4WcxOaJ+GDexEiHJc
4nDAztiNCJkoTTTM3P0xQjoWBkKjC1nPfj96j0y+gW1h4OL7kGbHKreLMrj2SLsDxriG3UJv9wi4
2n0Zd7dOwHWJ3vts+hiNXHiS+tvCG15CbH2z6du71S6q1tWlMH8NoA3v4z6wypZdZTy0YBTQ+Yec
NGMnHNDt27cJZzeE6jNX/9oWGrYSWIUT2wSulE1ZsMhjtc/8/jt8EzQZmq/pvNib657EncI/X6B5
m7vgBPAyMk4fdmMonTwQJ+CRBYOEHsuck7GY0RiN/wp8OFAxihKiQt/ffVxADcb3ouEM/+gQSHEp
vfNhl702MUzGyrj6o9pENfBF7AQM0J+u8iUF2dun8NogYAqG5j5vnM8bGqqDjvL69RA6E3CbxTej
nrwvBHB1uiSeug+8pk8hp8vTgNCmf7gEuJzT+j7USTCSdDQ8hMhdzpkJ/Y+8dpSymkU5uOoQykLq
a6F/IDWL3dxqptbqo28MiYe13XIAjRgY5tlyrLcG8NNDRMja7A6aLB8X/UPTafUY6VWiqf2ydp9f
+NiwWfRqldCwNaL+I29H5EwPaAOAsgSk6h+iK9HilOf/LrWb2IMOdGqZ1gal25mcoAS6MnI/IIGb
q/aR/gHUCXdjFjeN6Uv0FkNGbheO8DMrR/YqN3lapxTZEi00y7Cz0RBI3FGf/Pw8tZOxSS6XykWK
36wSqotE3r5+6sHAA6TVh0MrG8N+0fqwzeQQSChjvPXPpkRJK4qfkywfpdWEbHhL9M60cBxnP3wr
iGaB7nAD+lDkZ4Ux95RjiSJJcrRpHDTcC3ZsDuZex9dSMa5nH+Tcoxe/hL2CbY4wsBEvOmay/TMh
L4CuAxeTT8xkIcTjfmjgBtEC8BtOFOO0z0FjcZIvGX9PXxwtLZe5Ducy458xs/0pb4zBLwpqCFMj
q/Tvb6bNKrCeQkHxFyRm0yM4lwuO4WnfGlpICxjERh+Y9fKUH78dn3NET4JuY+y2TPb/liqxKMEp
fxCjY6aQUdXKst7wgHN5Mhz6Ib2FuYzPCdWqDLnU4PO8N+VbnKsyYIvBEalk4gB4z8ReA//BLRrU
FCpGw1Bb7M5F9NM/X31aMkxkfAIQT4QRFe9/c3SMus7/XoOjHtO+xXvKg7ZAdMSTKDPdUwIPipHi
EhZABDqCGVx7NYtHwrYpFXPvwQlfo/aPYAcGQ/2zaUM4LYNkcryvn+ufi5pxHrzn+0+m3zdoSKYx
jOgQEJn3ZgwcRqovLDQrOTSoE2r/7T3L4IYNMNvK+B7hjPLbnamXmuMt+UtJ4yovQUL+X4L4kGeB
s0xPd2NinYC3lcLgwyk1drhWuDJRQlTyd+MQxKdVaDO8HwCXDKjNqfvMONYS8z0KCW/6KM1CFyIT
W/a0bZd/D3wXimkbEJ0rgcgEO2EKqOMO4h4RmXqPur5tDtwxOxG4zaIaEY+4w979Eb2/Atd5Fy7w
aMVm0RLxhfUP6Xwx/snBYoE5DuQyfacevheHksLWYBwyJ+d+tFizLf+i7D9RSpTSvQ1FgHiWW4Ep
yFNBKwoQfGIWdWq1oRMaLRY3N5WiEEoCdVcjoYfhC6WMPiX1In628bLl93joVAUUgygwlyHSzYWV
DKWIvctBqwwFdwMw03j3NiW6AW4Tkm0Ih9rMsOv8WG28FXo6ZG714EHSVqEsUDqwR6tx3sKjgHnj
csAziuvrHsibkxmG9EXevSUkp94aCQNDjLsS5hL2ITCuIwwdGgnA0VPH3vGGURA8aAQdlHlHIvvE
P79DRrXGmzEe6iuWLYUyfPnrgvNMw+0aFAu1ZYk0ip27n00RnHBCTnNZVOdQ21QU0f92FGGWuZjz
LCQUs1tYyJSp2R7U1PL0MLZLBQXBrQArAJjef5xEjpcc31wd1tNPhKOg9zVoiT6ZySsX7AapoSKB
RqXX7S2Q7/wUFTXjdmAP2rkFSY8JB3NTA2ZSzX86S/I6AlYNEAGt+hMtOVCl9DPAX4YoLwW/JTGl
3YV9fO9zZoG5fcQLttXVpKIGK74vIrGyWiHA3OZagi3c/VUn2pkryKZLpcjlSZQ01LwZRTbHPHdN
lI6GBwDpZ2q/ba96MpttQNs5Mf79E7gLOvexflvg4jryFn3aWVSG9MeWQpUyHU8y6lFQWpBfv11a
KiuoFY7WMkjF96q7MECM3RET2FEhgq5KiLxOYwl0rhCU/nG8/3sdoOalcYRe5M6X7eARX4gdnaNK
eZwBakSOaF481289vQPoQuOsG8OvbuZlj6C4MYo3x3cNIrPpyAUlK06zfE7gXg79tyILvwzel9Ie
U5/5fvsj/Izr+ZR75hbB2wEABaZlAgUE29OYJNC6kzE+jrRIUzPGqIBlOvpCcsa2HihMk4ljtCaD
sDWpoPcx/IPcAHK4V3eQPxq9EEIMmT0pfFZ5CUb8LaCfZLMpDObU23y2ZbrpIY1QYikb6xS+ZmcK
Y29A8vFd17ZvLfGcxoyuqGyejkZJCWIsgKBW6Bwv+Cq9BGLWmfIE4lQB8wPV3M4vMaV2oAXH92aW
n68oo7lwECxa7cn7Y40S43UeJnp+Jl4KBJz0yD6aHzEcyC49BjYCYEg1IrAVWNX5gYGGIPWIMphT
HJ9Y5loD6hWkqohuEmYsw2kBR00UlfeCyH0DRg2YGryWChhbfZl3oLMZoykC5lDjGyjIiruzeTBn
YmhhpOe+ukgqHnKlsmruG0YGsyfds+5zo4xvsL/UuvG6OYFK0+KFVumSLgmJ1FxYQ3h2mgJnNpUP
wgSHFkSBmce+0ZlqJCn1Nlp27iV4hhdAneYwe5kbkngZB7X11IbfpFZsVVrVujznZ2PDvb8ya6Yw
T2TGIzYA8QAZfjvGpj5ru9lHB7UxWg1fgE5KjRQQuMfDA9YnxJ66TUwYD3j9jV45sYb/sDXgFV90
tpYx0ECpXrkRwLFgrC9+e76ctwKJHrEk89VnLs73woE7k1gXskChzRKyNAIX4hKvBq7BpGN4GNGI
7TwWt8LdcWWY/aWkfGDNuJv9/WlS+ebobzUaWDM14GJUpxeTZwt9HkMRhjO/5XXAt8Ix9wucFQCk
Qx7IRjwKfoHwQ1k6WD5Ti25mtsGC6oj/3N/D4OeP3Q2Tuxl3fR69DGvTX6sl3zGGkEepKjmVEv18
0vR+ap7HDnAtGyz7xim0f2C6Ojb+nFMy2B2ZJLAn0JO2ZgxbYbQtFJNpmCgD9wUldilC1cQrRUiG
w5mX+mE/ApAt5eBEzCvvUd43sYzpNpKYIw4m0HcBu6mlKyAEpXbPBlO6EptJ5dTGXt/73K01VBic
zdVg95+Wa1LiS4lzhEnbMm1DkVHSqdxHVCOWQC5TKmDVXtua/s8UJbTJXwIFO5898IcHMqKxffog
rhYNWMQY4q7woAY21ohTLAXwUGwhDfMzHfsECU7TcfJd9BtAT0syk+qcE0ODaDKp+wBsdoyoEWkp
OKEdxjW0jmL/PiS0lXRA1Puophr7+XChKmTxF8X11Wiu88F3U4zNtIjeCpStws4VtY9FcHOTmQ1t
osq85L9efG6RPUz+9p1DVB/TlN9C7b1tMVx5/akP+Ryb7cZvrzKkP17qti6zIe4a6D/Mh4rYIXEg
m+aNBWsgYbfS+jH3GmIaBmfDmSJ//Lpe2bjl1XtNRgPieVAn2Yq890jdrHuAdPCyvreA4qT4gFVe
NzR9+EexE6jq6BYEHBC/ymAVghtNqxMUeLWVsL902agZcEL4EdC64nHGb7oPfUHfUugNsVctMGzy
xFHp8JV+57wPKgc4Y4PzwypD90xRJgt9EdM2Pw8o0/g0JGHRouqPScljCGO4NNM2AcygUjCe4L+a
lT48rnZskhwHaBIfyopi8FCI+ywh1YgzSR0TnIqqReG1zjENlbW42PtuRtFHyR1C388hJu5QlZ6V
GozC0K/M72+iPjCql920ek5AdIGV+y8Q/10p3+sv57dfwsZkm4K2zk/9gTYMoxdBI28n+5k9F2kH
vB+TSHHGyxuDURh7pxogbGdHlTI/Y96OBZuiuxcTgP/dfHak2BUViAObD6/Ydr6G/x4Lf/NQxyHO
lUt2RiP12kQvRPDv1qRDwTt/ELtFkaL2/a88vncT9tkXh1vjU6Zw/jBJfgQuvajLxiw52HLrVBzw
yEKzJhXSO2m8D0Ip/dxpCc25qmEgqcsxE2Pm+8dj+SBnT2N5iR8RyH9qQoT6JagV9AzJkdNhxWnh
G5Q9bE+UUdyz6blPW3g/vsfgVn1FJmD+dgnUiLeZ/tUJkyKjhDh7nbPOkUuvhxw36lwxqvkjQuFt
Dm+cB/v7rG9eRzZ/E+yDkUcHS1Gmx5qDf5GGeRSnHuNVcssLGAPslXI/tBm3caj3JlF0u2K6B39K
WDP/ayDgDmBK7Lyc3bm2AmDx3XS8XQVMyxc3LtCiyzz9Fe2+Yq9mOZqcRVrB3Cs/cHr3kaCwzu7z
gEEkjlXEKIBiqcqd2sym4WG7ozqFBvyeM3uyWXKKLsGuSfl2Hhfmp8tjo3H0CbQk44tiQNRPs8+k
tTQG6SRvBV2zS1Ferr/L5HRHAMSs5MPAQdOD35AadobzaV8sBgsQE04j5pkf2Tu33K81xPQ31w+Z
V0ORedylWRGz+YXg3xFOElrOADrAk8zAQVekLWMD/0P2BxEE4bv+gK/j3wnTMz5jiq+C6fJzlgcp
lqUdArr1dz5t17hB8D3teT7Wj7t5xCkmpgnjIEi2OFvWMOFr7HZGsPFusKSsTqQutwjKCQwcb68e
fP+9XpWM8scGt0RcFxdlpYGiAVNVp5rh/UIZlYYyvqDbopSgoGbUQYsVX0cihh8TcPh215svJuro
3M33b/aFyj9TWYg7J298rINasvMxf5pgtpNSC4lrDcdXwOfi7U5KSHLU1eplERNtkFwl2Mgxgqpe
Ns8v80AuBYSXf5Mb3Dck80e1oYgBvMeOdQcbv8sFDR9UhVXGdiPZ/s9XAhQVR+rttZ9WfKH/fd0M
PLjVbsPuvWE3tjGdsOKBZHcbcpoGTHgSKTmdKXVallyUsM3hN49n8d2kePHpDdXw+T3PlM3ByyUn
rVw8rCvqulLuv6wDyEnTnNUqNiJj3zU2i/tTx+IOb789ujy1HrMp4eoHjkUaVDR5bHGrxJ+R5Cnl
+b0iXS7HFBlgp7nKKm4cNzkZqnGYnqmjejKIyb1XFULoltYiZQa1uwsbYEkpaYNFDgkYJpIdbLo9
uQGMLhmFsV2FLI1M+pCXeQ8KVOdyjH6MATkjNsrTsL8OXBdqkyJ/YyJIr8/F5OSR59si/F2MT8eg
5V+AqtLID63vUJbgVjdNnSgKo2Jg7Zxl8DsrFgDkp3qrjI7p0jky7HOXQgJqER/Zdb9LYyHttwfK
Rq9v04r9o8+5qc2HvZq8WnolL/FHJi6dw+zMHXpP45i3wWABbwwu0W1bD4imv9VOxn/4QNhYdFMT
37AVlvEZdHS+3rJppVzscij1qYfBHIDfkaXoSmBBOoFNSiNTOo44No5M9AWJrMGe2igDMXF5W/Ft
4nVy/4snMfYgjMOwAzy3bQjej6i2SPUGbOCSFIcnZgtScdlff+AmBbz7km6eW9TFVVNAEuyz0wDv
hWqe0fL48ev1fQ8DhikNfwSMoQDiplRH3CRQMdRkKF9B7iFCiRd6HeWN/gLTVVjFG12RQod+J74L
wBwRMMoxTMfHYoIXNtSaj1uFVFAgvKgslHCatZ99uJNM2hWMyCkg+mzGYHlPztyHC1xinzlzPFvG
/22bdkJffwKblh3Hm6wvs+0It50Iy9CASU58FfDsFHTBS0CqHwi37ZeUB7E8ey2k9GYXqGIGHXhb
6m1XTcv6yFEVuc4eqivBRXnbS40a8dnwfzsODK6tC2Q/Jj49tXQqv46Zs3PyeOMgKL7OJ7rN6H8S
a0K8RDM5bIdKBHbIe2I7ue5VRmDfeik++ABN/fA+GxbG5+WNWut3btfAFU+r6izS8fLSirLGx91C
UVXPN5mN+CS7MujnjhoW2CG8wphx7XgDzN6HVieT8fwcxmdQLZicn1WcF5zRrTw6s4nMzoyC+p/g
OoVPuus7KkBrATcwdVNjOJwUpfe6Wg+oGYcXbLIBS5ZpoHdlEj0y4/6hDXi7YBut0QLt2EIaKnjZ
P7QIUExxGTnHv4nca81/Iw6ag73xtUqZlFIJ5x8R29aZkwpEi2ypvoiRu4DNQwcyxkuX1wI/GPt3
Zf0BUZFOixIFxj8BWmyL5yUk+af9rx6mwG17aixFz/c0MriATyepxAN6hJ1RYrKX3enS+k/SqAH2
oAxt7rN/PQxtrEtjh6ODalDf/Auzho4E7f/ERZ1ADrbPfNrEPIKdtdE5uDjir0c3KClNwPHaSBXM
fGEvXLoZ5fcVcIK7ccq2i3EATWMAHw90ns2KknoIbDIE9gO7yYHV3jAj4Phj1spun+njmeJx6ltk
9RNos3b4aYuwWIVn3kkBMsCTcLLPeciNtaGtw9jfNtioYFsu1stlCMuKnY4dAkIrgqaJ59FXsQGy
zVsMGkLsABXKXVZhSL6bKhSeNjJUJWACuLGVgYXyCoL5gBVVqqP12+rLEd0JewGgK28SCyw1hcU4
RCRqPluTS0NYTomkByvPCd5kuko8IATLyf1fQqSHjabXaPPAENyAnIb0KoGV70Mfk2edSmLH8C0K
sYO4SXZff2RcBnKJuU95oZsq+GaI+X0Xg3nOWSd60CUx33PIVSDfaHCcKDGd87P/dpD+CVpnaHfg
k3ujyRe7pHT7On7NQkVjyTdo7hxRGxJFagpYvd7kS4HK4HwYKuicy86H3/JydG8uNEmUaanDD2dL
gtxvbrFjYrLQmb/05XfDQATpFAoijbk5FwJNitoZroG+fgJS6n2rd/yOGUCXTI+jsa2vrwGRLnOM
7YDBbTyqyxj7Yuc+iWCZT7syn6EPVQIKRA6MJAEcx+IaTDySKPmyqUNO9UVgXX7HCNgZbf6aSvxF
BXZR6E4wdyJJZl2FA97MtW0BPg5mSgXz0i+ZWCK3YqmdYNIsQIwBnmL7ZoXD4NSfQN+nES4EVuJe
aLftdMuo9qA5msNALrUKY4gZ2E3vTRmE8LPeW1P3rmpuAeNie0hp06XpfLFn/hfJUuAOCSNOLDUu
76RtzOdj8FbxnqSxM4dOOVnTvP+LRCk32Dv3LfzUt/UcP006cQX03u1plIj0n6uAChaCU4mvHWY2
DvifZZqIHQhs4y4c8DnPiRhDswB3rXIAyj0CgFc1/pbI1d3EjSgiHbMlrt4N/26cFSlXVVDoq1RX
MQtRnsMr04JZej5iR0OJ/BAOMdKmmc6wH5lezCh6410K9Nnh+bzYT332B5Vt7tyOjpJFRxGR373I
Sc25U1nribIYxVUOOjLyEBhXKjGYFB3t0CAufi9uaHXLaRVx0yOmex3NvPUcqHbOc/I2WNQJPIwE
FbLJMO3obXPlM76FkLHeavaB4RHINipZZwvxQmlT2+FkQtpAwoeam7UzxdIMlqKBuGSu7NtQ6Gy3
Ss4IUPEUiNCYqfFk4wdPqzLfZtF0Ms87XHFnNOOyQK1bregErT8u/2FsfiEtQw01c4LucBBkZGb0
Ld2O60l8VqWA+c+5afLNxPYacVf5ARrAAVGpzKkhxkOAN3AXUbsqTA2VcaMV6oEyr383/Ipq4pkR
KaChbqE2rUgMgt35Y+D2nl5qhFlNzXdXnIPbF3cayKS4uLidFcapB7GBY3eV00oqGjw9FV2WYiG1
KippSJyq+ewzraG8WoT4bgqtQ51SGWMw/Guu4xv+8vEdUdcw2a9Ncx7hEvpPk1tZPJ1wKJXaQ4nB
3/zzLyKYGkfRSW4OVQN4FGMwPTtQGAHFPJTYr8P4+QJSRW3lUUzgcWJd9RgZqYcWi+CajzyBZpGU
AUuIjFYUoKheOzip65Pras0W/mEANzh+zhPzY5n6WvOJeMVKALLKWq2N29thOrPn5nXsKSLfymCa
IFQCFWzjQkZ/r510nMkXxewch4TmIqLeT8xYWovo6/3Vmnnp2sf+jDXrkN6KuxQuLmBsjViruGFI
QDyrDCqb4LmFpjnQnT7CQWPCOAbOBufFkJKx5evcStYoP5IL2jATglO1oP44050gO9tgyo2UY1lw
KHiI4dVuqf+O7BvbxP7xyHQLOcV9+HS4u/9nVWzumDPyppyfY2IY8rArLDSd6KfEz+CYObgkLi19
DFb79CFUtz79daXTItwdfKn+HDh61X8RFD9iZjB9Guqz1d3PEARYUS2QMU/rFFjvS/mlppzTDtfo
lSpDlV3IAoC3kRpciol6l0iP5pkinTa0P7wYHV7CPwx9unLbOhy22966i+i99HMAvSqY30zCcK4G
/kKioOA7MUdixoYpYOvUV7fvDs9d1YBjYWI6Wlhz682m7fCHg7ntY9YHq3UsD6/NodYrOMVGOR/4
HEA8t8vn4d8Ry+lxocBkt90hh6fUXl94ehOxrYw1z50HqpatF0wHJjgvm/y0FgY5gk1fDaD/x9KZ
NSuqLUH4FxHhjLwyIyCIqMiLIVtFnBXnX3++sk903Nt9ureKsFatqqysTPFTU92c73Z5MIIoO/mS
ciYhz8m/dFsmJgHoNADL0Jfh/6i1WfXr/cVmezp93PEkHOxM4jI8p0S1GfhrpvT80TL4tY4f4gzF
E3L+AniXtL8GQyYXaIvQNKtxaDA64qly8bSMiX05/Zp+ynl9ifeunZ7GhTI7jXf2CwiBj06jY+jd
dedhBupgbil5EHsehwYTbkNa6JOLjC9hx74fRQC0+QHRCzJsbiYSB2aLk2hnJS/QEaNjwnonERM5
kNTjeOEpDt46XkxbA6+fxYixT234IWs2epV4i+V9J5fNhNI+Wz8tNO53Z3Tywp6BDczeIO8kFhF9
1JhRK/7EM+UF2IBU8v0549AcAXzGhM74ulenqSsF+pnzgmfZRaULnRR6VAyq8BVQZcO4B7Ue8GGZ
Xnoyoo50EE3GQa23GdFzIB2W0yyz86PL4tqPrhP0RNPfHFX+6dpI8Y0PQYjvRt/77TEyYP0e8+A4
DKqc84XIkvcH6KUzPZnbas1jbgi0LaIYePXe7ZXhDr41/WWLdJIUhk7oir2ehQg25QSI9BqeDbYO
tMIeflEMjUldFh3+7G1lLQYvNUMAigm1thn1GYjdD7NM5i09D12JFCkIKA9lMpUZtU2rQSHOrJo+
9Rl2QvwC9gOHFxHohIoE4CCNT66P4kjChRx15Ek0pM1IA4+OiG/vmRfLrIDjFV5vXVT5cYIxp94O
fmTEQnI1VtUbKqqNNACe1QtjcwHG3ryK1Xe+OThg90aXnpMJ2w0ylVAiIX1MGYzm1ncrfftEa6R0
nzGribbyx5jebIaWwd+EC/ubhuM2jUaPwTQL2zwdXClIlQplPprKGRX2nRAxppbVYS+3xFgixwfj
pzb2RtayQQ0LHE8znAbOMM8ATCR+Qk6BH2miRWbjSne+6c0xaDj0aurrTWe4UlD15J2vPaz7KFRH
99B9QT00z7gBFdq8RWnu+i/5DtKuhcKq0nf9se1+5wwRYAu70sbIt723X5XXLnG+pJjumoz4N3rm
5U8oqxkWVN8MMgzah7xVW1RTwgrE+2jB8ujqfZUvmFXJUR+V49H0yLA1GsMsQRpphICU5WWjZPv1
7RThRV6MrA8+Luj68/IMgignDeCA24whyHxU426TE6Ph9RAv1Y+xPeQP2lDIMFBCmOFrk59S/mPK
iCcT1JVe3aZdBZclBY3Z5Pe8OxYriBqTnjdhiRZxOTm/0B9OrBny8OC/zpHBG6auUTDQgyuSNB26
9I6FCsdyLbCguP4kXp11rTUpJWocXzfFwyS84hWEKXajYyZ1z8BeK3ws1YeMKxMw02xLxCOtjIgN
KEm0BqEY6zDBSzKZNk9sOJ7BgwrGbbku4/5M1Od7l/FLjlzRJLqjn+zITBFHGq9CPsZGv2b4RuOW
5QK/oGszJQ2x8MRGLV37Ra6dMiV8NbAYkfwr09BC4ndSb66IXBAJQdnp39kpavIngJ+J/DcKMGxp
rKcW4kAFhHoqzSY0xmP+LVgP+jVMezTRZWOduSBGSaRFQMn2c9shFfkZQqDWiCbMmWxCsTyvwLqR
bOCzwXEFKuQcixvCKG1NKRzOw9ebDdyEEKm/AwoYPOUUeuc2A1uiXjRB5XRJqU/aCEAkk2iHs7FZ
PZgoytFAiag0+6YnfnmZwtJomf0Nyp06UTIMGx9SVrsCB9a3NrO8tY4oyY6hCb28cSJHvzTu9sS4
zBE5wGuSE3dAIYguJZqu+NQqWBMNKEJrJKXaOI8lBGQUZlJE3NKiYf3cM0hV9myhMkGeRM7NjKqQ
Jc77EteFskLp07axBftMKGBwVp+yeUVoKWRQnhSdy1mQu/s7r4Ud9ZmB62G2xcOHcX2yOgbbpx2j
C67Aotrq5OWoJcuYOWgUYPrvmU1IO4o7Z+uXVIFXkKecsg/HCTsQIwP68Q4WodytdD/CRW9e6Z91
RFlUb5BvJ7mAYHM1Ek5PHlOeMrjQRF/mZYURNVcaysVl7T+i64XNFXZGPKScHebLoDX7rL9W7owJ
Q4nHwDtHlggad+2JKUi0d4v0OsHKShQXec5S1hMPxC9dlRbnLbgu/4nC8KGkThBLqJD0iPIpv90t
fD24Sy0r/ZwNRK6RJrpybNhVIjSg85RsmiRUUsokbJqigsyASrII1ltCivdscmDWEw9puQRtnIP1
eet32T1si5SYIJpiaWm1yCFL+MQiU0VBwxlOgZGK0ooYbJL35xRzJJdrZ4Zqe2/MFCeJMWax+ovC
G8/dBlutpCLXrArjJDAEMoD9IC1Hnt4Na3PNrqU6vQvaTwtC78wXFEwpI12yKNeHAi1THksF6KRT
j63vBa9+j+lnwvFDDsJvTBZ7vxK7gO2LpB8VVkp8R6RmYKN/RiAM2B6SVAnkArOiYpZEck+0kw72
Ylq8iQ9stTTL3ravkY/3Wm6Fxh5WqCIaSqsSbYPMVAPqCm6qDpOkQKOsskrmrdD6I+QQhjrYdgtX
T258+JthiOsBIDLSN7IBESeRVkaa3jA0+ppSiR94laQqX5sALj3tj3Fil6BbkYcZC4OLkg65UprX
nbeAyHXcGrDVZQPthx+r2PvR92KC0iBppTOIDGeKDY9eQRb2DRhe2wnBoA+cjLQIMDpazvFvhl0h
zo1VJsaty92Co4hdJaeTOqgxnSC+iTtC78UNerr3mVQRCfoOGJUymvb3sGnMDuBTgP4q2EDCv6EZ
GbRHDGJiT0OcATpwzoZYEvKlYxnP6SL4D/c9YPitUmTWtyca+HRF4R+ZStKliQjAwEClaTiPvy7n
yBs+DRuZjI57y5usK6OZb0+r3laf3ax3EssMGcxwiDnS0lY6XJWlkUwMlvtsaFG4PAcMay7V6fK5
HB4sA6bCBpxzQ8YxDSBSiCIEA0iDYy7FffJNnJ/WWOIENFeey2XwKOlmM7SV/wXDXjbnBaxClrSX
zCymIIPlIxi+nevJXg7gHg2tZk0ULuOXuVDsG17WqlVO1r0SeyWQPP3W55SRMpxn/tcz3oqBfuTO
LFEi0U+zOBGVS4wWt+zIH7F+HovKP/+YVJNkXTp/MzYVwzrwloMhvVrLcbamdxo3Ecg4hrScmSid
dbswVqz4reqMW6Hd/keLFhnfx1/pOZ4YlMXN4R+lKx9FOn80aLpdM6ThGURM7ejNSrisilfO8wdf
qUbbrY6jRCyIznFU6h2OHobAHyP2OQJoSd/E7YI3JWxFRDHPW8SKAXYzL3VGFJ1kH8J2ig8n93f4
nffmucc5W4QlmechDUlCxfHjwTGDvSx7fg3MlCCi4CJMK8diVt90vOKwp+jcjdjx8B03inooCmrU
sI61HEK7gcG0XE4qct94QKcXFeVhsp05Fu0/A1DZYMUlXPZ2TPB/5MwONyu+W9GapLis8sE7w2Oa
37OTT0wCkaZ7vwly9Cy8okPWcnXoSr7mmpV85T4jv3ycIOEYJGdDV5YxJodxOxQnu4NNBLW6Dgi4
Ub0YCY1jLBH25ExP9zP3EmmRxowK0oBP0rQQB+Ow+ADjSlkhSayVbGsDvVTUoUy1R49W07iXEm4l
Ca+B5ipnv3PuLBNmMvHskBG4oI0ORMbsJAOKTWZ4uuJmIK9JK5eqgko8jIp0FzlJbcfwFCj7pFWu
s3SS6MzCT7grrDngtj17HEpww5vVoEjgHDxXRY8ybKFIjLLwaBF2CV9rj3PdS5QpUJ2MSdbBLPAS
hPFI0XhybX7EWMNfetmtvvPG6QmuwaupQ0Zx1zRDTNINoxySb5xsJu/JNUIOUxs4ckQxG0r/BrBs
3bX+mPN7USijL92Zv7lCUsiCIwR1FEZvg6A7CDgIS5L+4Tms1yI4vPDIsyoUpPQYU63+II8ezpf7
dZuxzHfMC8bb3aw2oZKw9Bm9TffuY9k0X84Z10hG0YkChIHY2QcwovFPG15g6rCxKbW/syTp6DqL
CokwRFJJdoMDXiuIQwmPpo4s/mZ28B3YmdKu6UHtgTigQPAfHmRo92qysu8FAVXvpIKd/M+QDMgO
9xMRe90WJ5cWiSHKBdBgWh3GElESZdyF3uy3NWrZFv1QQSBgC6M7G/UNOjH0XLGrPprBXCPeM697
GVbpZXoMIEPcmYjsTXoLW3lTDVXRc+G/KuASZ91sWgt4b6/qYva9bhMA2QOFQeDwsqXIqLrD63vE
/BFczAYjp4QqB2YATP/wscbd/tmyTrYG4eszenK0PKPygMsWuqsT8q9oR7ObJUOFcvLoBeALBjo3
6pEd8aCZTaOgDVj0X+O6gC38qe282AkxlufeJEFCML3kg9SiRsqvGXzRPpr2B5EUWm00T1SKt0FX
33OgLdzubXBRpIHRN75xuammAIEKZRdumZ/BoW30P7iyu30NVTlmHSOMWv6mrZBTksYEFBIGRuRs
ZbIP6ix+rNgueSOYRUwBRoukRHecgpqZwMtrwFSQaq0anL9vxabVInqGORMLdANQuA0OOwv5Lznw
35QRT4AvhmvwJLAR7VFIRPJK0r4wnPZ7YPzwvpE5kgQQxaPrkv2A7j5qOguxTKYcKwS9VmeU20WU
NzbUQGmTZUwNSy+mTxXdwsnXI+chZc9zLKbIX/eqifHaB95q3yCXRu8cx+LsIrDwgjGsptez2sge
GD661G0P3l/9Nfl2zEoi78X+ZrcADiYH3FwB5ylVSAd6xmNU7MaMwX7ZfewueOZRxP5FYN/Z9lw1
+DJqs8MeHbSMi7CvPVtBOLwbpCdQBVuZdRClir5fii6URK2LzXJp6jvy+q7dunLdb5gLBonSzfxI
+4p4TxK0aTPR6U9HZeTyYDN/MeqHGUrBxgH0Gj3W1VQ9SQ8pR6Cdc0KseZCozHnTQEqw3vr7im9a
/mJ4ETVycHYCyl7ySM6pZ3wwo08fO54xGHXLiChy0+N6DYNG53wB8TLyJx0BzMYFZYJAqUeK9Auu
qGqaXgSIvZaCDyFSujVX60qebEbpe3Wxd3w4TdO+nkSAMywpyQ/fV4sehmYdiIZBu7JR9hzR9+Ld
ULWkHtxKxrv9+43M7R5iACqHEqYdO36UfJIqJqcSBZIWNdweqT36SHlGOo8yvO+HZLqUmEfCBymU
NmSncsIC/YFiEvk93YNCquazynASOf6bIL5qwnjDtBEB9baNfW29yLwoRAQdf7ZY1FQ60lR8iPvt
mxz1diF/5TBhrooNZNqcoVFWbijdKHyuazltECdlHJtyY9cCRUnqYTeodXEIJscX4hLFzc4GFbT9
r9jJUbIt5djrBgUNv5Lg+/RvM6ktgPoACRk/1UJ1TN0D5y5gRkKmdFcwe1T6qAzdjTohplJUj2Dg
K81ctVPaL5teg971i+7I6upCThj3ZgxxjVx/v2F9XgLc19FUfa25jCj0b3ZmUm3CcsVq9ySdUR8U
iEx/EJqr1Yd3gk9zcz7uR19t1yPGhdgnagQosx/SiYkabQecepeCZhvdglkCMwSaONKQY6Ljl97g
36LDeG2R0mOSaUyZmX65CjJAzPrMmKH2AcdEyiherdr0aSkpog93ReMN6Ecjx+TAtTiMhKHKZKlB
iylj2CP6DHsEV1Y9fNmzO91AruRGgCnR7ghyNpMvHYPVhpEkqD2nXAg6LwATmiScuXv/OQY1pZdt
8Rq3l+D4Z3ye5nTFxclY+KKFeck9FLkOsQ2hdKFL3fVZytRHJ4+NH+6FfILkI0JJvzkUJQWReQy+
oiXPp+A6OaI7GoYSl7IpmFoJE4J3wuAA0d8Fzz3MTSbcXehgiiffjWlEPh6lyifdankFppvMwnVh
3MBu4OK7ULkMiPID1OgAhfL87oHlFFdgPuJwLeRhggCRmFFFbWfBNdG1+Eb4witBc6mZQEG/ZrPS
M8We0km5hKbLBfkSniNqONo9BcEZcgckioYIffiAtrsc9pKlxCWEng+N/ix/09W4cB2ald5I1N+u
FDsXtx84EBdnSOBgd5g4xzXOcwTM5tVic7PZHfIiEjARNmCuZHAhhQF1OQW5CQOADeu0bhSR7CTK
U8GPL1gPk1F7dnp2ENuQxCQVbEBhacmsDzueGiEp74iKW7wqCvMOE8X0ukjCETBjYFB/+3b0Opp8
wUOQMVMtpOuOBYhiSCscqCP9rP4Sqa3Q/w01gBKad4za0xPnntjpHR5CzPWoLpD58DdX1GG8spfX
B3MqPwiK+wxyuL5bvfj8Q2QX+pemGfNf9MOpmlG8mBNVwB8uwRvABXmILY+Cbk1f0hF9mh088WwB
ryZdoOfScsqbvbt6wKh+782ZiaI6gBJNlUVX9/EAPd0HXaESnCi6oS4RknAD/hOxxgsMSaNqOXnd
p/XY2bT6BsvtsLpSbIEIffXDGCQC8cAcJPxAFhdvNbf7HbeWYAjGdYR0tKoOrqOjdYcTDNZNyDqG
TktxsG/2ajC/XXYceMibe3+tVdxr0z95UBwB0z1dcntL6viTfR+/V5AE7szqAz7Ru6A/Y3jV6NjR
k3+tb1RUgE3atJP03fg505tSfC5iOL8USVSH6YvAUn053Bhjn7GIcE3o8ZQacoCBHTBpDQBEsvbG
McDYoxPopFHLKvqyAKLvr8gBlipd4qhyc0OR+Z76hgufSd/lMLVG0zPoMtHsZbFeKv1FldOnf9Hh
mZKdZOF3ER3p9rbMsJnJMah7lJA3ljqj8uSOyd1fk44A6Bw4oJo6VQXSyI7QQZqgGOGHNcbDtwuB
EFJqN5pDwBPgG13ZqXCYae/S+s+xcueMo4DqoBk265jUjklSwdx4JSjYUy6Rjrc8GgUctmbl8FEd
uA4blQNxqem9TWvaWEqGQrPK3Dt/wAqyGwV8fay3fd1OQVtPTOjyHT0N/0LY3Zx0SULVjBc8m4HW
nA3c9sX716UYqo07HR0wuutE0Nf1FRoAFi64EFDBICSkQT5nTBKcVUda5uL2TCk/oBmEex51vvdR
4MVxoWPhluiovzLozcCGZe2SiQqesZw/p0KfVXNlGlMmAZPQ/qkGujdz5ogAlMCnGYyphq0xo07l
MGlrFo1TpNNAdZvQ8IQ42gkGjCx1MgKOGr5HHLGqtYA/rkNbhAP7wEtSqv4+mHbHVAz1Yp0RN6Km
FpxL/ZoA12Q/bxRVbxKKaZo4SENyWPN4k/bwb19iBumS6hFfL7aNaTCOYGZ+YRiK79qewW58gWak
yhFKA2tfG56dPYholdC25YNElZM6mfsWH4k9DFetea7S73uF3luamIAT6wWmmKd5RNGctJglL3Xg
P9Iqwc4h9aJUyRI3E6+NzRetU5rAy7y3VPQexFPJoqcLwxzs/5Cxgg2FFiOxiH79YNcCTtgjQO6q
NycFW9G3kHqR30T0UeNZSQzY3g10CvjGFMo2jPCnS2/cjJFMm4wHFvFbM3omU2/xfiLEGEAT2s/k
DBJ9Gz29Nz267b5OSk9zrhLCCLuGM4jkgr4mNWjPU2pADBeYp4SwKHzqg5mTzi5a0IdhVx6RuhiR
vyHHbvTWtxcdxaYPusZlxEl8Yb0sn8xoq5QHVoAgHjuu8/LSRcdsswYUY18aF4WdWIcRUSQ6J3Ji
ZP47bhMAaJjIldBnphCzZYTHJ6DDExsIEnsFLm7bDQOVDUgdK3KgMGxvsbzkPYBVa0drohmBLm7y
wFeTv3uwd7hVypffKT5oHDSMQ1yIvj99DXYFv1BY9zIZlg4PDJpud9wnupfbl06zPfRJwITMItjb
CtcBEXLj/Afv/uB9wNwO4f1OKIEcodpFJQ2T5uwITtDDJOUpDSYk5yzICtyl13DvtiwYvU6na4pE
XLfnLKbkMqTa+ZMedqJYLBraxS5IukDNSdeSin3rD+FWC5bSDDwkNqyDDheiZgapkCz08EdP10lE
80+QP5bjdBkAQDpAXTAILjHljNf03wTjtLE+mPXkbBwJERB8IKSzeODHB5VB+E7b/qFlAJPw98Lq
qzt6CmroMMxrMbemGUKU4D6Twn09fpgQB5tCSzrzrgrMh4zYEu08nZdwe73jiON/LxgcgXDdYVJ2
h2EO+2T+Zc3SqIXzPh+80ruBhJ9D+ytJzyPa2Aa1l82xFUDFVAcI9uHiEQsXK6VdULmEXeAhgGJU
KtKCx7gGyUv+8AML9JjS+zBOAROhdEW9ge3touQOmgcVkDuE0ZnuCFrIP0IwSbWbCdEjtQl7gdUK
8Gpd67CicC4QW8OcqkDCCJubDmDC3rcj+IhkDgrWbSir6LDS7h7VED8GMHrmlKswLQPzpiFIAnQy
T7bOU+GUZRhopie2XYTkRrkNfUegOcRXWUxhxSQkxCLuu5w/5KuUKH95foPEzE6gtdZbrT14MfeY
VpQkyugJhhEnktSMgH3Shef0LszQbDNJNqUQIK/B2ttYmEmsTtYSrbnjiLvtVD1+ZbQ9CVPHJ/VE
nXdnW3PPqU5XljCYhy2HbKpjFXYNUNw3E5kZJbXzIHARUNEATuXUfA35hHKU1PggA0WlHlQChzOf
nghA69ZOoOBjtDllrp1Di1tkI8PD5pXy4EStZtvitbJOmsM1/kAKCV3S2TkCjV0zx7EbIYAO7BIo
AjSJOOB3vzJxcKAW+5E7flkjfHXPfel+J2T4RGAAil+WZ8IiRScXNzvJJ8+G83U+tu7hEQb0B2CZ
RcA86UfUZSpWuOQCZyAb3c76EzPja7w9cmp2QFvVqbsxYrDhdGUvw18h3g/9U+pK+nk5YTsvrvR0
mgXlIcTPAJ+9pL9KPBWjJ6oVHdY/OTlTFZuVS+5vYqmCpi6jKUycy6QizTcyLLkGbnGisrPhFjun
ZaCf3GTNvcbfrDPgdDgPKGTBno/wFUEXb5wIinFn+TuqoTNuP5/X5lxxmK1hoTITjgG1pCA7s80d
NUQCemsQ7Fk9Y/r5dEoo6o28EWZaOjXhbgMEwTSg0hQPR+btD6TaxCDuOy056ynpnrxTaSiKj+G1
XfxoHyA/v7XLNKQg7n57wYCKce+QUdL+sC6/i+Hkvo0hN55HqYeQDzBv0swDLVRG8waDNcyyMX3C
t/uiWJdZs9Ipn/ArySl5Jo40n+mFo2xMe2BuDRTQyyG0adKHhx3vX4CiN7eveOseCeg5S5LdmDu5
jew7jiZvlzyXA806MFVq3Pz6BXzt0Krg+KHDRuJMnCC6vOy3Ma9RRmdc1zhs8LJKG8Dis+A+tW5D
tDRltKyTPSgWjBqS8RgwGIdJSCnG+RE2b772YRc0XoZKvuWzZOifG8+iHHTFFUXIHZ568tKya3J0
s+isbrG74zAE2ZqkKCd3KTtcmaW1vQ+56olxQu/pPgsgnY8CUk+fvjbO4e0JofdFXGZpcisvnNYI
bvFdqtKAjFd/nC4IPFkflA75ENSO4BC0IOoNT2gInLGEH9w0W2VCnqnLJyIhg17L7t6cxd7Zv0My
owds1to5RK09z32PmQhtn86Ep9/9ooNyNh48f9SBOntnAeWJyUSkDV5W++Gf+ANp8HXAk26AFimj
F44xfdq1ais+KaOecWqb76+NrldRqfruMean8LCkh2R/n0a/NK7b2ZNm5G7QA/PVK2rpVYl6Pwd/
2+7szUJtwANHXt2ok1vPu+P30U8Ox+j+yi791fc2f1393d7mU3pn58ro8s3qrIsPU6bWHePJDmVM
+x3zQ8cPjGU42ShEJh8QywUGL1V41Hww3BOjND30ocb9admw+K9vGfOHs2b0sRxWhvvSbjyTBoS3
0r/2/ZrmLcr/Xn7pWS0U/y7QkZCmJz7fzO7Lvx7GdWuk6btY3IKgaGefETxSdvvak34wWBhkt3uQ
EwIwfAk5rCM2IiYprpCoFSqAI2UJJ4JCo5MYUHBeg76vYmJaAs+LcpiRc2K1Onuxe2+eFBch4OkF
4RmA3x30ylyizC8spp6nEht+eB91gvALSIc26p8K5sv/QCagNAmnwb8HT5PyD3Bp6qPTh8KdcDVD
aPuXNOovOXwp38mrEhp/n1XcAOwnT0BZU45AIRife2blw73gWcLAF45sgRQcdKfiZH+uMOc6Fuvj
3Q+Rce+8ebCO9hh8GO+/1qvTqipt9S5N6D7o3YXBE82h2OUNNL35cJS/vHVbnZRoj8mu2y6Ly9Zp
aCyLxdd4vM3jnR6ks53DRgv71+muviDWzcSdmilwORGcCq/teb+HaF3t8fjvVBOEPDT2dkF9jj+3
IlNJRxXCg32BccasMT4WLmSdESV8SLjLuuOKqQ5xwWhBG74DgjExzcC6ajFT8yngG8+ZFaZPvYJt
RSUpQELxjE52fwoY+piCj7T0evP8o+GQ4+DCtOaUISYjxP+TIvhrkaZiASo0zhZTa07jZtNTZ8QG
n46N8IvPH3IAjikIKjQgaYhQhhSPEeUgvWVQkkkBkT5KUDtjpcIyRNyKwl8SDhzZxMihX8N7IMeh
LoLAlJJ3rgk7fwuSAu3MQ2w+7VKijneIbDRZjVNBdkbcwmPqDm3qeA14oF07CumRvKY2OnbApRr5
5XfmnZ6E2r7XOk9a0IsF2N1GVIn5zuwwTE401+gxSFlCmCbEP8wLkgXEUaPJYUa9hBXjxT70ou5d
/7wsyoDGpIDi98jffcpvU5nhaTUsWTN802h7wq8C7rjTMqK9f4Jc8oXEQe8wgpWeh/3lyT7mAFRN
lWKPvJ6KKn2PuzMhl+5g5vCi6DK+M62p30lt66t/JSFm0eIoDN1DzNdpWkS9TRfIPxTLjhDmEQgp
eOl+tBvzdmeO/88wBJujcbCl3KPnf70S/x8TbtIWtR39UpJwXSE7fMEkng+HZiSNScDjLgNTxPVm
g7IyLs5D2k7MvS2c7YK59+BW+uo+eIkysvs5mhXkT5kC8ylpe8nrEt/bcBNRkmJ8RaN1IxadN5gX
TK4IiTpVEkzLjMhGfkx6OeqV5LCV032Q0eCz/23YO7xnShOR9g2Ya5Y1mSRI3yhvTDvTp3dM4Dtt
zR15o/goQQiM2uMzTqYszYEQjF9Gcwx4vXn5q4VxhviNchtYDUMoP9CfmpK1/de4GFdmQ5yd4Hgf
I2RzPRSGbFRdHDYyMC4aQgixwDfJPgMYrTNpgUFCMRqCqnVtRfN6BjUryYzU1i+kavWiOMUPwILh
s2Xm2QLVLVIvyf7CkssLpScN4zttQojOlEjl4nshCPs9HG38leaSKobnJQwtVDdxpViiZAOeq6+m
U5i+jRvp9Z3BBASGRh+ZKBytfuNT0tAnYaLpD6WleaAMzSOqRRQWsM0lj8vEmEomkO4BU0Ig42SS
GvM2NmPJbFReBJUxDwvPflOMsJNo3BAvWfUsMUb7BZ4QZ3eUtTFxKKkYKfo8ALUiuiZdG7SjXnYu
8e1IfxgeqXF/UxrTXoAIwwAA6OdTRpHwT8Talz3H2xZMmeyF8JYXwvv9THbQFuEPp/BvvcIOH1T7
uCQALdti4gWb8RCd/504uJSDrPDG6jjDl5hjpWGRTFe4weJj0mWrN8H1qBMb4t1JBn+EFdD20yPK
I1R7BSMSKbM8tuY/JsULgr2UiqRiIMlJu6AX93G8vQsgsmGrAOHYSX+epJgSCOiROL0V72KnWM7x
VQA9IsjnyV5l9UPPl3XRYlsVPOMEsGLNetD+NDYlq14KHYE9Fk37fA4qYBuB1+ocfgJtKUCZtVbr
p2INvCHGGzyIBtt84Tl/sQUdBiVrwathgFhV3oSYFVH+Jf2ATKxtMn4ZCfzAvNWSFs8B9y9wQMzs
fjRBujPS/WSxMUQ2kjX5sagNqbwXZucCCilDSYIshntOZKu6Dh9M3lZhPaSr1w+/XrvDaWJfVOfc
gRhGIIk4YgVbJVACCnZR4LK39gcdM8Uh8e1auFsfUBmeTz42A9yTKw2No/1c482B6kDgIHdTV/5n
NVMmnQgFm1Mfyxwb4Ij5RVEd5nkBK/elKceKNBJZIVJcbbl7XcPzKGiAYN52iHFfpWNR4iU336OM
4seQCb+4aH5jdm8Fay1x4PqsAWJJYYSKQ3aBKTYlEqV6xTgqSwUAhoPfg1TE90kqS1/fB/H/X+/H
WX8s+XnYSQBtHV3wKhmXaOQQ3O2XEyFBt4pghZ2i7sKEeESzkLdpf0xycNA4qqAA4Wh9CG7gCRBH
gk7ySl1uHDOSHsag2K/MD3nODTrhEMgDidDkgPULCYqdh90oJDMDgwHJAGC1eUzZ1YJUSpJ99xMM
zB224kOYqHlrc6A1FPrdMUkRuX26d7h51MZAYGxY3o1pnF/WxVemBgPKArRQmYH6BUVmAH3YdUxY
kczDmmWc5GviwJhXQ6J3yNF+owKD6CNHEC564SXNuXF3JtcVnGzfjLUPWxROwGsduCoJx6ZbDqjP
oDIy6mA/Y7oUA3hhE+rmF7vpO4wD6nBYZy2apjvYDDRxeleXem6n/23RFGYWm0d0Hv0yNdX1MAHm
/GfHUOszM8b4tv5rLnVmrrnCKCLsb+hWcHFSonGge16dR0CmDrSuvi4OEJYzA+FhfUWPt9F2CwbS
6CkPmPTphfDPac0RHonvLT2SThhGwJRp0G4sJ6higOBO5MQdwNZyzXxP/wwUgIdnG2oTNVjKPvu1
C7o6/lME95pjD3PzHYoS6RPD8HUT6RydUXaN3fgb6ITBgOoMJ9NuRa5ImzGjJd93QjYo1dc3QekE
iMmLbiuu5hNSll2N4poUkq22CzahojvOl2IxIgIIwTatenTKTrQSgElgZ5nJ+j0C4MF6vYhAn/V1
FxiVZwPBnzCzTiXRksUNshrZ0qeWJCNNEo29uJ0t3JOrEE4FWqGrcTOZ0DOvIWKHZm3XREjmOB70
7DlaLZWI+xY7LUKSauwHdw8GEc3HloM8sYvOGVODpEJ2xxH/akD04du9u8jbDl4ODFO3P7guy+Sz
0aLeyNYOxrmHf+ohXmz2yX74zXYBQtWpEijBsTiL0AAbwjmEV3cbfOed0c3Em9bpDEpXixoY5B09
tOTcLjOajDxpACMtyVtzTGycg83JPURh1rgEVKFY4p4ojlTsI3vOA/LIweyh8szotbEVj3H0Kcdt
7jvtEibfWvyOwKQV0lWwVefJq7++isetzD/BGkC0w4S0BYGrxHTka/E0So6mnXkDGaXYM9/4biJ1
vHkwlFwmTfPFZEclal+oKwPbWpvJjctvWbj+6rE4ZM0e3lLDFKq0TqI7GHQmj/DIEd7mfGzSlNvZ
TV/1y5Fm3I2WP++bbTLOt/t2ORABdtuwhDnq6ZRBpJ6qUeNDfn1n9MhSTfdNNYN6S1xt2l7LUehb
DXHttA+giTez6VXTBpO2BykQd64G2Hxxek7LqkaKRZmMb3t/cOF0PIzf/tn5WG8bDUq65FJmoL7q
H/P3+M6XDWFg0LFlaJSis02p4DFzTdJdemvBf1BpQfmCoVn2l5BkmoC3jLrw5e7BncXEEBE7Frir
Ih97DfbTBdcA5k4D3WWeB7Z+/HRvfpPvLy7RXwdBMLMcsG59BRgZUICVV40A9vhxHaIfLrDwBSBG
IhHBMd+ktJDQBF+ZtgUnLPorexytYOQ7bHLzzunZACD/e3O6a0QX+kBYNRnSUoJSZsJJdbtQKOW0
Asbm79HIk+6n49wtzpkWK0PhcOvzqpJ3bqK5fOad3z7B0Cmdec9E0MirqTH2gxpm3QkwnmvpO1/z
6TeBhc4OdGEf+vXgBVL5sBiN430ahiR4ZPRc4dHau51RC4LW0fmTldJ0DzaOA4bG/gR3FPNbA2AV
T1tT5Wfa9k2mz87De3Ad9jeasQ9wyfQedgVXsqbSaPqaoU62w7N3DT5INXGF0dl78OfZZarvY3R4
7DYDpPw8JOjhidVbIrNMlmpozhk3JO6QdXF2DsoA+t6Bt/ox75MbRORu+B2I0hpqYEaXyEykGY5h
Ohhq9LSnXdS3T4OLo3pHWAf4cqG1cDV7ptVmsA5QzULs2+ezTLSbTFFgoDluNOyPuUXTQHOOHhxj
Sx19B1rYiSrvjbuJzFOW/Go6dzDGwcMW+eu/tKBFYcrzBRPDVYG1R4/qYS5xrrTn3BB+DdBsmczh
+vLrxXOu7dJDf4Fb9OCzyVlNzdhFW+IJD4/UQMbKdzwNwdl25l/bxZqTxVWKM9CMSpYeM9uGGh/Z
sAb8alqHNFzAgpDtZkmUHKLyUmpNUNTanPwtO0Diydmg6UbX5gqHDKiFBMtc8CncVyNW9PTOAWyg
N2Dxw9z+r7FmJBbgBWlxAvJsOfjYH5vepj67OjXmzdMu8fzAGz6NNQg4hTPRvaaApx3FxlBY0ndr
VvOdELemyuQGXYEISMeMmBDIA7tZyZXSGIr48XefYrgaSNiQw0FdvaKTpPGd+TCHkTFuiQz+1FaP
b0obkQmxtj5924wkGmk3Onji8Qgx2sweEHBqmBcdPkE2LqAzL5SqFhIUbwMYbEqF9uJvM79ljynW
SC3puQOu869X52QioWkv4r3TY8u3mAq/WP0xhhJwG2X6o+bM23OrXgSSHc9RwOC/KqTJFNfmYbqb
vpC3pIZASPhrlxYNeAA6M42I6zTkvf9YOq8lR5FtDT8REQJhb/FGyLvSDVFSqQWygDBCT3++nH1i
R8zu6amSgSRzrd+tAMmve1ybqL2hEmrvlzsyYpvAUYo85MZ6ZkpsT+bUf0tExCRtRqwFiZfM3BNy
GHvOPXDOJkuWgocDZvLLIL1zY59u1IBoFtma//tZ2Dmeq92N8ox3FiOSi/991697FIcJmXg2eumf
lbCEibXLaJbTmW2K6kd0HB+heEQfwx/o3oCExWMq4xQQLyaxynvW78Odg34QaIWy3v5Fhc8fP1wd
gZfxa0yho4fEPca7Z+zuDNoEU2LEIEtLNJ1YSb9gGrykyi+JiEwdXJgOGZCO+8E7BXR6hdeFIsqV
ygBsROUBEGeXaOEYkMhN4EFBqwSZ6IlZscTZsvewDuNHKrORCoNvBYeCKgUtCL1X7gOE2H1wibOo
YbFZ7DOcLHyAkiBrwG/nJHRGNQnJ8HAsMXGBToS2/v5jkMt/X/zh9zx+svOKGu8TN/FlokTmWpuO
l+qYFixb10n2N5JwylhTOsgrj0F4Sx/pN5ET+3GQQ9qORRVwE+ISlOa9GTM0PX5v+t5rNyWCh3o2
pK94SEtUd+wJbOpPX0veAYkNySUhjHp5C7uoXj+Wl7BcU4lMNYRE3aSL5FDwodm82en0oD+31Jhe
Nhry8ecum9TJaK7OJYoJJRaRRLQwzpwUO3tzCzhGOL7aoIJaE7eRyQGJNRVjYu4uxwxUuX38T+fE
Yfdgo7JYbBxnAkYwWREPSmHhOeRJQQoxOH+sTVZv4YjCBhoM1pbhd4hFbgHNJ2pQDm137B4L7/Qj
zMHIfNn5VxJPuOIJv9bgbdG2cNveXAEBBNRAP8DkvIN4YewGAhRg+sWxCjhT+QC6c8YtfPolfIfP
/1szEI6PBqDJVouzzC1C7G6cawhM+PwUrEOK4I7jp+dGI4zi167UbbRqI3ciluz6LJockYXDMS+g
jZvQqgQ/J+oBGksgzy3hGwSXiAcPjJGMLlbWhpXILzHkgI86eXPiGPwA2BL/w/e0OJw6+ygWOJ0j
WxSNMJ9dYY1RUuPPFDuwAB14pM/ntcAoO1ZanNsT7psvloNKtoqIZBFbGn2MiKQ9MRzpP6UJ3aMa
8zBFlNNcaLoUCKb/tgRhoeNi9zyxVEEQ4eGH3ERxiraUTVDrMKLiSaooDfI/3gf3u8FPfD3ZYc7c
4N7ISxMbOfopDhZaH1rk0Yx5Vg9qyWGmrPJdkxQUIzo7GYaxRRtQV4bIXgKNdSXW09M3djq2NfLZ
yZtnEjs5rRR0PGkmd0SUOUK9MMPJTMcqu39SdOPzFQxuuIhJDnxv3LNuhaKBXSD+zysW3xH+id0q
i4vU8IjatH8JUtzjkqSA80no8anrudpwhh7rj5ude0C3CAQTcRSqwRXAROzkP5SMWF55OOj22OD9
nBVVpSqrp+YeVbwKKgbf/Mm4wRy6nW86TOm1a1+d0qB48HjsIUQzuzdm0tCfs+Q/jukbUzMqwzvF
0On49sag7xJayorNTGegLCYKDjo2OFZel4x+ml1+c8ZY59mf89h6C0nMwCk/Gx/fG4PKcMY/4Lxa
dlCWo3Nnzro9sAWrtkI/JoBsSEV6Ox6WkdtvhA7kw+wx7/1xbnBfah9quxGrHC2dPoWArjxAicIb
NE7WonQkDjeJPyrEwoEzdFNdcwdLJoz95/5cjG/YRDKMEMJUa10mwzfQ25v/jR6P5ILw3+qn43ZV
sFiKfQdwbGTQaf7rHkkZRS8vrBbnZxllN7fsp321vFrwWe1qSEHTvgFGA/MSScd65F6+C7Wb+YaR
Zt+4zyYPWrF78iRO4ROa33U/bUsKAmZnMJnVqekfqdHy9TjzR2/ovF4wWRZC/sv6rm91EkHrv+we
1ll07eJW9x/d5Fq4/SPW5Uiqfu5/smJbDOWoppU0lXNPa4P+6V3CO2j1kKi631BGKEx0T8CsZXGW
Dof34bvGWnVXHfnCcQTllCBQG1LajjGkpvvlwdU4+wzNa829SXslz77u+x7elrya398ifRS9Soa8
TWt41fbpvWSgIGkGmYOZi/4KvqSMavUCXxllmNS/K82/jpgzQyvBtc3LWe89zP3VWMpDYrRxiaRf
mqHwuVODWcG9CU3Sx+zmxhOSP335HcBRDkSm9mxU9817HH/d+r0+ZKajVCQdG/tGno+1s4zhoQKt
v+P9v33Y6erFTaNfeY68XomtaqG/piM5eCvrcR19FRCKexbLkn+3Zo3kNxevbVD1fvYjFEldVDK/
Fsvzvy/iKBaurSAtzsl2JviMbfUViORa8uLRIgUbZFjumFw/4i4E3rhPStcN2WaIN2bYKlyt8yZF
0YlXqz9p/Vd5W5z3IU3crF5rFG+2DxuKtIXaiwApf4FkeLMKAb8x4FJi4KdOkLfWe0kPxSQJUVW+
ob7Qqs72zI5AjgWSlRIFk4ztROQx86ZosJeA0CHYUMJOL2BaIGN5tgcy5oCY3+FEQUOYObKJbkGE
FSyZiTwkDOIiGyid+QKSvp7Yi8OCwS32LSYFBCNOytQnC6itdv9cWgPyDV7e3v3kLiKKnMwwZ0EO
Guyk65c+dxEHGSArPEDLpUGvCV3RUwmLQB1q7/0Tp0ftL8Zj/m5rbpKUqKXIzsJAVP7gjXhi+0A5
DwehGlkGqh0QiO1RNaKEWQOPE4A0B0xMSSIi/ULQHM+1SEoC1OQn/R2H0RJdlHtUnFIkp9zQne9e
Hyp4sGfCg/iPoIR4wyRnSSTBt3ZOQG+gRRVCT7YgQZdSs/0e+ill5WO65c6S2b9ajA70EsjnIYGr
WIBMXHyacBjaQ/1z/wHhFxf8PxYH1YmHuu+5FgY18CWVMCrkQehIAK54GMc+UL+o9tUFQOgqRUa7
Fwpr5Noz3Pqiyh8WW0zEYJ+esFycUE1Q6MMCZi7+NGvknQG8Lqh8kCvOoAEPmGmSA2eRHykqJ/4X
epgLxdH82PPmkH0ArLTAlbOHcMSOZ/HuzznJXFfEUgn8DLhHskfjJ8RQOBtS1wd799HnCRztErz2
Yqz1cq6hQZMWO92WNru7LcYcgtxIW3V9CtTZ5EchBj8Ly4eNNW2iTRk6iWmW2lZekOhKVDhVmJCx
mSvEcXNEioFyJBXaJjPY4xTHn0oB0a+c6fXpZatgN8znKDtUDXsB4nYmaz8fyHBlBoU41QvUANgT
GKLzayEujG5i1VJnjK4Yh0nPB1ulMYR6XPOXau90LYhq9sMaEIc38mdCT3u7ObKJMHEEBrD7uuTp
AGsbNKZCPlMsUHhy6uJibmQHARgX3RY61FqmDAIZ9SR+VJSgOH28uoa44RRsNy+NGUIBoPPd//8j
zUbND5c6DCMHLQQ6Ok76HsWCUz2gBD/pYyE1yXN1v/rSd1LOQJDWhuTUkksViODZI9mGvrH26oFd
tvKh7flrvEcquELlfdDPA5qilsDJVhxHcqRZEYSd6jwrBM2POMM2bI8753C9Twozuf/ov13ttcvr
z7tIDy0eUow2z5wexuicqgglWuhfjfDgI69RZoF6WSjSSmbgpjtGKGBF74uvlFT4T3k6glu0jdx7
6n9Su0cR0NMv22MjpF38Z5FHVYoms0BvbYzpsg2sGGLI2ytHiYpno/X/rmmPQtpGiHvxkz/ydOSx
o4ogJWxi6RcBQpG82DsZ8MMz8YX9GSMZRbABzBod0YFCbnOT3rYY+yENoEaVYI1SfHVooZ1eDEsp
JykUxhF5OZD/fwviYA4ox5C/+kDR7wfemyNt3MHHdkTFbc7fH563m0IXFs0LCmBv0ir2Lv83P4uB
8N8MvI1lB9SIoJ6nVBb1D6JOsc+s1wyObwFeL9Etvs6Uz9rsUWC19/mj8ilOlG+MrOc2KwgHrn7b
AMOAbJf4De/Y20YE/lvhA68fGWH5Ws4wwKKaPSHZUTyNcM2blbya7bWNcn1r1T+lSZ/fnoaPKxVg
MvLMqmYUEharlmTebtl8V+Xb1cuEs/pLer2nkEBucAjhw1e2prq+UN5Ws24y9rtx6clt/OTfeNqq
6Xu8aGiXzPBSJvcuyDh6nVwji1ZmukyzLyoaYr8rlpBU0XXN7lgstcfbUautirhjL62y9AonsupO
r61wMOIxoO/BK0ImVFqyBWepRi7XPZQY5TXY7+3eJHfPVem/BacAu3oVqIi+aDPcfel7i+x4i3AC
Pc8amqU7NW7S/IymzY+aNmVaWulbSxg1gwMFKqL9h6+ZQSiyi1iwawMd0z4AjIFKUD4CqY7dgara
+/xpkw9/30SUF1W7FAYZEYBl0MLrbCNIuxZicfXT4w25j8gC+m8M4gvPZYNUCIEhY76E0QnaiFMR
9vG6G+K9JSw4B9qljBrKQ0UiVChwHTQNsLJCU8ShisljMV6hQXTcr8/ahDcWUG2I5hNv8ZGy7QrN
ZQnoAe5Wm3JCw8TyqCNyJkSAxmK3XIvuCVe0lKxFgczS9wUHLQSwwvXZ7dgYVmMTcRs3gI3fDPYt
xEPnXtfNpAQI3Gt0EGwnjDDGGgRyVPFT7+nsUTpHeNalIEyF02IcauyGkHMjmE/BosAOwHbUTGY5
D1OYWZUngbKBZm/BCcxdoK4A/Iq3huKQx3Sbwvn0cQqZvU+zzXYU/w8KUESgVOtRK6Ds7Sfg97jX
7kSXaNhfF0gRWDoQJkKFKpwqRogE9+taDI/1joQ2ztJsMTjMR0CVw3o8HGc0FWARofgu2slgH+ll
wOKXBg43nlGybCmMhJpkNiIS5qfiRzkbG4XTHgXXz1H4skRcwTgDg4zWdCmMXxAHC8O1WEQixOV/
l/yDPIbHHbgEmy5tA1AIKAAt37Ct0UvhdhPvcUcbBnxPo44e6qo6ubAZSeQIHKk6hKHoaCWzY7NG
2Tsb7zirCE90bmcgGNs4iiA2BVBrNruxMkFxhdqBwgKkCyfRgbMK3RnVzuH9C4sfj8BaU1gre/jl
QW6/zO9k7yX7R7fTy+92n50J+GB3NoTTEun8lC8LfflJKkZQwHq6J2SXq5PJTFdxtIrao2Ct0VBy
INDXiiARlTF5qNTINSMQlEB4uP7GZmT0hY6O84/itd2itvMptDhCs/l/Eh0+mHJWhY4V/Fhkp82w
ByCTbOgBbKHUEMa+Ihym4zdf515gatW/+D7Jy71ysUvATlwhVLL4+ymdxJI84pXguSCJ3WE7Uxy/
RwhMIBWReaSREUiQzyzEBhlPTC7zezDhbGtHLhZ7OrHJu/N6hPQYJyrF9KyqwVOK8EGHTsjNtOwJ
7Bo5XLoDDiy2i/uq8Gj7SJsR1DZ8k0z35unC3WBRhhYwmkcyZAbvQhGWC7fYhRxN9NUcf/BZIiMC
S8J/x4Oc+KxhSE0ffY3QXuCRgZ9QYhQkb/GsodHDLMc6Y2EIkpPdQmLJoU+8VayYx+KNXNS9I8y4
nblVsLOEB7Ho2Y7XIx0S2vw9ql+HzzN2qQ6ePg8mKJrPoruHFLW0mdTNn4gjRTyvQAWRorHWJQrF
6wokgaPL41kX2Dw34FsII4cMxrrujhTNhLqJf1V5ypzuTziceDWR+CFelZRsMt4d85e1X3c8Z36/
5I+cHe1W8zV8Gr/09IilsJqKBcTlF5eK8gOlhUjMjU6j/xI8uHxHqliBZxXoxzKDjVGUX1UQoUgD
21/iquAxwAeWoqBJeK55/pHRSHv9GRw0/3j/+GjV8VO4fTlZmz8tMGYKm7fM/QwMBe6c9dStVJAq
cRdE4MCbrWGvHwCXar93PjRaYgLaQZTxeOVEZc0OdDzWEWw8OiuFU8oAIE75Nmuh5UQbebB8wCQ+
+TFa49Cg2vwQB3PpxIRW5pAIqmX8IDzjni5RdjO8GoUY9Shy4v7crCBBOWOdg4GSXsMqjGQsoWjh
DYQHDYBZJAcqKPEjrr7Op36EisNJBdJEguuenwMP5KtRJYpU2/eFaBzE6veGgswH3QQcNPDDad4S
uDWwHT1hrg8sizI7Feg2hDYVPftucsMMDpklS5PLhCSdQFJTympFYi2X3fYhxn2Gxgdxj94zCYdv
i1zxQ11rIvm31e8enww+IBoRKukhDz8wkEYclSNXYfvKfNoWPtxNLFqIQI9YZMOXMxHW4Bp+r/so
gjXJneGoJEVApq5Cu33xLHPB8NnigFLi3k4lyNyvW6rhGAzsFlSb+/DHtp28eczOzXE5+jlbvyTw
QTDDXTvtqRXweefJI6J+vv8w0TFLI70bpW2BFqIzvXCBLOe5wwAIvxpK0y7E/xBou6N5tgRq+9Ap
x2XJKam4kezY96Puvki3vbrDbL6z0kn+e4WeaJ3Lw28nxjXyvov5+UY5+eQc5iwm2WY+zE6PNyaD
wjnlDNnARgoYhgPWUc/bt5cNzve0r+GHyo//YOD03+Ooi/mISINZEgf0SoSuPUDhqCn5DLBpX8a0
BhfTI3nyPzH6rhM5J1fJQVf0YoHQ0cTy7oL600DThgZ10Oek54mbw0NHtBVgKF/nNu3zsDV5zJ0n
FverFimXqCmRPRbO0x+dr/lEzvwCWkoT4p+SS8nYC8DAbFv+iaN2RM/EE8hZLq0+/mf/eiM2pLT5
97+sQrg0fHWxGl8LD7H2FYNi8J2wrfVnmihkBMch1XYgi+Jr8dSiZ2UvjrSQd7rwtHqfNUJISlj+
2kB2+06v3dyYyp07nl5nN3HScfMtz2A72dAns6MQNQfonFM3IOT1739d9IkYnAtZcrwxy8T/7ARz
fKl4teG3CDmgkQkeWzQcHacKhTLAdJ+uuVLvg34eT8TFJ2+JWt2/hY+Lz6HYmbY2DsE9v9rGRP66
4qzelYyVDLJ5qUZkMlTx9e1280semff5KFXZYl8LSVo3/ZS9mS3YJCDhjbQKoK9Zf+S5Ic1A+bTT
a7C/K2vkvzxzMwouW5lQEqebAKlNnqvb+VknbNoKjCrI71BF1scm45ommpAVnvZjFasf19w26AY6
t11w5Mq5jc1JoOLdjhIPPB2bAb6FfDVOwKC9JmFDyuZFKipQjkSDpzcL5+eS1rfYXCBEhK7WsRJC
HimX6d/YaOBzf66+NdV/uEkfaKObZ/kl92KNuIBtGgWFxboga/BXhodnO/W3lvvGPizYNoS9VGcc
G/yP0ldoMp8wcg/BcQGCUwml0lJH9SA+WObqUEIaj+WDj8hOQCT19BveMDy8F3zDyXcyIgdbJBbB
aVJWoBUWmzu2PzYdvvxB3oFGs+cAKyMT0fCx5SdePEYx9J9C/rAV3rJnRDOEyZBVSZYzTaETCBjk
gmpHxwp63rU+JEEBQUMG1IcTQmRRSc6a5G1wdrpPPpgF6gBC4Ojsv0cs+5MtmQM9jDNbZSiUoXQO
/4PE6LFpGvjKgs0cc9HFHtuIyVjxWSAMPJD2/c+CNK7QieSOSEUWk9B62mhjAq0EneY+1/f1F2pg
DTDrcvsEWwRJUaIJfwfoewNFtNMUkM5SEJTiwBZhOhRFHIkzEWxA5eac4fyDMf7VLAII4gMRwAuk
wU7NoQW4JvhFqoPGQeMundWCjy29EKyQY+LjLFrihYoLYp2fyTO8sBM4luGQD4Jbufd1CFXZHc3G
wbDPVtdpPzH9bqm4OS7UdRu1szFC1skI2AZtaTQGMvpnzjROtajaS5vH5Ivjv7WHfRHhcQmkbe8O
E1j4oNrdfAXWA/ccFkmUFshOPogidihuOmcp5H4d/RC0AldNjBbgNKU/ddaoE5yg/G28k44Xm3u2
LdBEdWiXxj6tIT8PWeZkK5khikx7cr9BTXfGu1egTK3XuJ1/ncw+JEOYMCxCjUqMDVJzP5/A/Zyq
f4/flizLlnF+IJ/cp2L6GTPNpOTZ3mv717Tj5gA0CBqG5VIhEmN4IEOI3MsGXIszrtqME7wWx3dg
CRoGTc8in+E14iF7nSHa+eXIBB9esPKoRiHghFj+Jegwboo5+QYvPi4hX10sJDUmD5a47T15Ilss
ikcy9XB1nrlNqX7iwM9JD2OSTpUxl0yd5b/lduS/I6wBgeILCQskoebJ8Q0RBkQ8Zc+RlFXcEwZQ
+IsBSktYsckl7P8NsULbBlBD8J3fRaOt5dP6qNvvRP+4n0h4mXbkGZxVFFnBdUbgM2VRz6Td21/5
+/XM8BorCYlUUGQ1oQgisVHAsmDN0GJUkHFGLjyAgcp6FAPSOsZ9OQOyvHuko/aBZjXEU+bjzAqf
SeE0SZl0yefK08gu0gvXMXpkYJc3yG/hUbNwSuxp1/vg/KWeS0ZRFt7Xam3viV9ixAUmLYR8l6dL
oYK+K0P98/KsPVFFfTBkk/sTL+7wiUabi+FYZny5ey8+2Uz4rY31pUi+gzvwjrIPwALuWJ3hwb4N
ibSRgQkw7HEl8N53lC5VmvuCHhSjk8i6iIR+6b+uOjBBPm8pRPcZUq0gRxlkkMP86mu7+6xeFSgi
saF8dk/2CJwcrsSxNwf18TAAw9VyXAtpe6CloxnSh/i76Fhu0LhNLE+bUI/qUFDrZ/FzM3Z6e4Ko
RwtOfIiZkAGdGtIXEQcEBCsiBYIyRG3mfNGBDGgqmKKGKuKDYOmFFvHJ8NxfoUSi4jIWXQx3nLRs
fVTJvABZkCJCwEISIQl6F5XKI6hSlhfbHeWgSDMX9ORpTs0F4zsvRQ5f6zMTk93gEs1RH7kdXuHa
+cFZNuf45CpQyUO7my4jUBl7lxAdIKQ1V0SrgnM9p6VLmlf02HIWggZCkU10kdbFiDdmkWCkoHRZ
3tdCmKhBXlA22VuZhkli/wVVYKcUNTVTSWzUrQ/QVodtA2iVmzJ/c06B/y5EAyWGiAVHLjTrB/kg
CqQHNAgb7Ik+F7fSYojpSibPyT0q0SIOASXSlI0d+YuJhEcWIrPRT2cgI2OvRc2Xr+hnyQ9CwcKo
ImdIzGnX26Nl42uzyz/NtdYgLNPi8ElUr1j2JObKrlL7RHnVJ9MB3g4WH18MgOHQ5fgRUhYm6/L4
Yv8KRgg9SBBJKA79o9B7n0VDxUMs6AtmQaCnY5ASR6DMUYmrH/EohDKEt9D3jIG33UeMKOvLWkR/
x0GVO83R8GAKSII1WF9lWMoIJcSuRPkUGAnRQ+j06Ksqr3NxuITPeTMZn4opOlaKCUZg/rtP4GdH
B9PLlqbz2JWpuEEIXWxMks7fJ+0ZbmaH1wQc1a3g3a8oYIR08xrDKaGjI9eXQKbnhjFs8aLmEuiE
sg2MebzJjDZ8J5KrTK2JRc61OjXWA+d8hEwmJPIsrQMpXmFW40JDWjzTl898CD8PHi7z2eAuSt7g
auu+0N1dmGpBle5kiQntt5EY6PaYbEzYjF/FHTNWgl4HMcLdM3k25DQPa2czuNfw4Q5uLG9G7gcR
n+6jmiLJeqL470mFSOeyzpdjdlz2YN6N2UZIjUYukHvw9k+IDZnDtnlFXVD4N8ByqEymV4ivfk9L
cs2cMnpGo7g7fQDJYV+drYkehUbiX0Nq0dsr93KUp80VmvCFkGcmudr8yuDW7GEXq9HxGg/hbcZQ
7YShMlzJPM0DKxJJ5fmiTu/n+lzyxp9z4d+9sXdlPraEzQ4dKh+gYdBj5nFtQ/yePIEbptMsxuCR
J36TGIgrI88HfHRQwmPYfvQBJ8rgY3tQN838kmihPBmmWfycd5HYEF9TPTZjY2/sCcIHqOTx9o0J
HA5Y6uCVf+ovCPk3KkIyuTGTID3MHc4VvSK0t0jU7f3UrNiTp2C5YOr1XChsqYMc5bdlP1iPIE+v
EZl7kbEfbVsGlXl5fI3VENmvk8e1802baeWj+ZTiOjbOak5oyrB+LspYmTxKbA7MjrvtP9M6bpb3
EIK4XWWJxjgG+xqq/mX+3Uqx9e/Kvc3tbnr1fnWbleBDK3dBncYsEX11qthwW5SQtPYLdu94HH4W
z0RUS5l9/yXG5TVp2BumygTihBirKpLTevFcdIfmoIfly1E4WG8/MhJf9sPn3oSAomNh2HNYL3JI
Ys5MVuHRuER3OmkMwIw4OjNBnJFSOqE0YHrHTeG+6Y+YR8oUGbdOy0ukHJvNc/El9JE5woMr/aPh
n4898/i8ODqdMfZGtAOL1+yZZuOwB6F5YSp25XkLNLEcLavwGrwhyvk0ewvOXApKx/ReoUVM/mXJ
qBlYyaPkV152KLZYlwWCpiXgTQhGaFvflajX+w3tpXImS1I+1nNrBzOGS/p1kDK3JZ0HOBEhM4NM
Ca85PEDSPpGlbr7N7jX8mJgX84lyxSvNeEkE0znQ+wY6cLS5s0z311OPdsLO91VM8JR+HsAYJtim
OZBnKkALzzMnHNSWfYGmWbeLtXlzHwYTCh394gC+m78sX0YlsKYze0BNyuBwKqfSllBvjXA69QEf
Xj3np/zEq7YHnVaAcWs32kZ+nR8nJF8HFbdZjOZvRtzolF5SQezOtb0wjsUdpZ0etZUPoHxLRm+b
won/37Cg6aMp1dA+c/aLYbwurI+C0nSfbccTXrr5+6xplXvCproVvzlMLd4Wp/KvuTUIxrFAOccT
CMHnH9a5Jg9oPrtI/Xq8Mv/9jWBOFEK38B2AHpBJwc6Tg2gZpi3kM4tPort3KiQGrE+NjTQgHQJV
0h7oCyegTccIPRCYUIL3XjSEllcmxuYW2SfEhQiw0ltKvUUFBjVqo0ehfKQ6qXFe3DboJUNMEOgv
j2t6H9WG+i/mOyJKJhRoQtAJ1wi9sMxCjkv794nMSwiZhcgJlLeDkqNyVnviCS9nCi6qlA0JfMgc
M5dGzZ+b9olEUeoBTLZeHRapQiqv4WlLavBgLqpLjWaaBggozHQRCSDAdOejSOGYz3wEUIZzZwdj
VpcnkTcuBLPzObg8ZTZZCMjqRJN8rsPRk9NcJQ0BFSHFCAX5lOfaszxqHZ23lBAr3sjPtajzxpz1
G855/xaIKKHkRZJIvSO8N+QMJWVR9FwUveQi7QRs0TEtQEi2bkSL0RyLHkD0DfoPgBXqLDOqd/Xx
Q/FLy0x+QXLW3cxnWIG7+zjKqXVzqLu4gsOvt/lyxITE9Th+rAeKk239SxNA+9W7P4od924biZOI
kAQPqMtrgjqoSUNG1qJxJGWE9l5/XxMpJS9KRc7M7IaQEZkdv2B9qTGaAMg3uaC9RS6rJTJohvdy
Hz4jXck09PP0X8Htcu+4uJ3PpknZTg4NrWvwjMlksIfIIrZrnYcALskQEWcRvBgh9WJwJu8xREAf
robiRsGYwjQsVET2j8kIZ0rFjcI034d/o3faDtQxLt/JnOmzC0MG+EyuOpOZlkEZJk2+S70N+6vN
oHRcjKYL8nRL1TGJwSCmxUYaRyOmjTRTgjweAW3EUQL33fyHnFmFP05QrtUm9CtDX0VczwVp3I6H
pQpMSG/uDRJXZmLPbqKjA8jHmN1ewlo7gABbVQDBpOJhUaOLWKtoWoiJ+nA1sOeGn52gGJ7v4Nqw
9QPZUJj3/uj2d0eiV7rEDaTyRNpb10251st/FuVp7bzpdYAeTVf6+tD8j2qKUKBVDncrNHVfkaaa
Mq/HDFex74IkuCVqmYBjPVDAtBP+aSUQDCMpIv9j0lpiLYz8aTmVpRWJxf3EohQdQ0dSpEaDzOTq
TvWBna6EdVzdM9FCvRTeKLMxGilJps3vdfAt/PxB26pIIZc1wxiCWPegkr3CFA1MyBOavANll+z3
DGnRGcr+CsmYNacXzk0sZ2XM5Ewm0ucIyKs/4AEtlp4J61ahhCeVZ+xkjBmhXppl6DO379ot/2kl
ffru1ts56ubw7bLeIbgmL+Co/XfxaBfWrwYPzyTTg5V2CK+DJyDBBXg3YhI06lcgk837aV+Ty9/9
4xKOMrQOwGiLNMQMnlLcbs1/XEJUwlcDrIXrJqzdLZO+sM7UUCYuAWIZMiM5JGkLKDO8hTKb6m9V
0RAMNWZxu2UfWVxatGi2UvnmQWXEIw54VJpEJH15yD+oJcdzedpfvY9F2U33ZE0/snfVAnXeMfPV
8L4jp/1pCeD9zJ5yfDUd3YjMi9sheEe6bkRZawO/DH9vzdEG12D2GEXfEI8Uv00RoGFZEo6q2ThB
S1mu2pQj8gWJCr8VjwY/29+YbrB9U71uv57CVlHOND0p1gZ7/WCTDx29ye//ekRSTm64LDLvPjhE
yfXmeYRaNJ9J08wtETbLhM+QeDCIHOf2GbRyUJnO9R0ywqiu1hbmHcCid1g9g/u6qFD2eQZSAtCw
dyQx0/1XnnBcK0KLBinwXtzibleH/Y9euPed8YjuuxvahmeMoGG0yvToZURANTzjVe3ufh6D/+Ic
4fNXE6+5pNhOlkJQfFtbjMQEmy5EcqrFGFya/McyLZb1RF0wRxEFSoHtDZwDo6O8t8zgMoVl5sbl
kTxTrquiiEgvZqvomWoS3kmhGbvdz4WaPFs+z1fksPZj9p4xF52H/+dBpsAj/sIPKK6Yct+7nZG8
b5PulVypILeIKXLMJ5NL4z2zqVKTjLHi4n6m+oitxWXEr7W+iiFM+L/t4ZFonykiRtbM188bj9SK
6h6/mdIdaQwpfOO8zklhMtD0o69VnGYOs6lAN5K72YPhT3PVzZ7ug0p/BLonuUPYnJWwmn1p4rzQ
fEaMaA012tfczvT4HnyuNuiWctha5uw5+exvSqwMzu0ZaLKrY+qqlw+aBy1+cvoSTKPSIRhBjyfm
WMlOeS5M0lTRZUF2QNtwfObsLg5X/bN/MHyd0FyDIcmMnBK5TgUS0ymq2A9c/zstFmgiQuOBD7Xu
thzro/zvteG8DB/4C/FVGEtCxBB8FFBN6PCRMcS391SOUDs/bCIRmLX+KnxyBO7AuHXQJ+9jzti0
zi9J3pFs7edOKkYZt+ED/CXsoa7mWe1obr/YVv8UUCJgLNlljV4hY0GLucuUNZUrc0rx0e6uiep8
LiwISk9dKCLv5NHEOmJDU/xiYC7UnJoW1ssHoGBgxZmMc8QexJoyiu/iMwzz4nLykTWsRdebByGV
p69ktKj3efQlVYveZ4x1EyZWl7ZtEddMbiH4B2YE4H7MYZ/NXykGGDWC8+BqaS4EFVQGoVqethNA
dxUoih/4xZnt/RLn7vssh4/YQr8FTdxus8U9um17LVEPX2wmoSHbNeCvGTUMHELYRfd0H7lV0BzH
y2XFROf9N1BW6uo1dvRV/k8+yMu8sVWoCGoMABwoSSVucFc8ve9G3TED+HMNvk+n+Wk4jpkKiJBo
0ccdGMKsxNYOpBeQR9/bDy1qgt+YQd5UqT8NPDUUxa9+GmM1+8+T5ipsw6ePo58kQxzrMHrEWyrJ
cOyZrtPTkqu7MWEsh4viGT3+9PBCZAlNG4A6ICZiXlqGit5ZTAz+pjxcYbXiAXsCIR14YNZkKB3V
iRryFxmtc4kpjKctwO3p4PVcS9hXXTXhLXTqHarpVQM/Lu+HEWJ9c/qnpHlkzG66/ZK8ZgLpzarh
ETXkCXpeY6JSXK9ZkDTgkjMu/e9haMI7ig+my7yZPe0PIJS24k4bbVH3x/7vk0dSPc+Tj+6X04G6
aPpoQb7GvxcMGhBt47jR/SoL+saR6SImt79HF/TqpCVqq0zaS/LKIABtTrRnEd+MtOhydiVlZEso
GrWp1cw6AgG1oOF5/BgTxHLk17ta49LP0RZqL1yuX3WqsQM++yjz2szhr+/lZKzxnJODlZr6YoxY
P0Md38Exewr07/IzV4tF+5/8qpx8Xz9EepdSSnrQiBB/Bxb4asxEnLf0nw/h41nxA7rCDG/zN+BP
UpCv0TpfRvaNmdeCt2OUaMvxFd2ZZyJZT1B714civbfzN9Qy3imq+4j96OVVORu2LLQZbndPW/Ko
3YZ6uUeQZ7/PiCix+4+6UBo52d9XDXLiq0FyFg0hHquKUZ0Hkz3kFrIo1YVWTMTi5MbX/0fSmS2p
imVh+ImMYBDQW+ZJVDQd8sZwSMUBVCbBp69vn4rujso+lUcFN3uv9U/r8IWHRcJ2TeugxsJsYAt5
0Z+Pbaaoju2xan6+aWHETVSVnTm3nm4NbtO4Q3yYbyJTWahj64lVeNYhu6L45MJfbj4yRztbQvbI
yYkZ/gE7hqYsvuimjC6DaVJAzX2oxXdUOGkRyGWAcpfg2yW7/eWL0tPBaI0/Y2Qxj72Oy2W5VQi8
tsvZFR6NTJCdOSwZ7A4L4SBJQstC9TY4ZifZrfYfx5iC2lOKDEMlFEfccTgRywDCERHyDRPjBCUE
mcsEwmhLJr7ma3Wmo4yxtEANtK2AYzpePQsuq+vh4b0mxc+bJI+/3ldvNphPgbF1Z5islDHdKMS9
/fjpwcqy+WMymAk0s/hrImNLQ2DMZExolFfpzdMA4EAI4DA167vViW0vNlm8+/vMK3pnV8GWXbuL
ysZ9+LE+4tAGzhK2S4BZB6qNUchYRch7b/xVNAxRU9sPC8/86sQJ4L2BeBpU2gb+bvAq9/FDA0JK
IDPZLVAR7x2pHH2E7Lt8ptbJIBb8xr9h7/34hZf96ckNNaz5PAiE48PWoPHkf/wKcT52Eai4OgD5
pahc3PdIygCbwa6qveRcEm36Jd7r6+K8P4PJ7Xce6tDFsg4GR2wJ6OkwZHvKbBcD+2nWD9+NlaVr
ckjf6QjhLfU50etBFzPzawZtEF1wvO9ClG7p1VdWeOqmN5K7vnQFyl4E61Xw1hYWDoyo/sirwdUy
yk/h7mZuk9s7Kq9097tYB+mG60C4ybatMiUwh1N8IoK8+rLNfGGcAgoDI0CpADnA6BH2ihGAckA+
KYg/uxJjfDXG6gJ0Sn4vpkT9UIJjQOycmw8oIKDSm7lnXCJj670+0p3ztvDVEBtj9J4+8Es8/Coo
U2C0714+g6DF4/CD/91+u5TTdpu8ADhCPZLi++y6HEwkV7KLcOSWzCn5LG8pfT3K1VALZSulIILd
EWTokbPW1fFMEXqc2/cZVG9lHrcd3queKxQ2PYwodBT1qsePOlOiO/PoGYF4YgkKXBOl8vK57rEt
sJw4WoU9D8W7cOHdgUA54886WNsgIBjMzQOZiU5dMoqyuSLug/2hawdYlFvfmAG+VVPINCawDNfD
SF7V81toMEbjRDUHQSit1NYsdWeMYQ3TG4dTsFsh9kMFkXYLvnotrmdPlLqEJ6Q0e0Ms3H45u7C6
K2EgAlhiFfB76LVVcJrbttiikWSmos9v0+0VW4TcsybRXBaChDSZlDMcACBBD+jl2+kS8QHqpb7i
Jd+cvl94aH214y4Rq4BocVvMRiHBFVgnMb8WkMuCPpZWj9Nw9dk/2RjRasAepLIt1Keaq6z4KblE
/V5xpNU7HWzuvuo2BPBCKyS8IX5QiDcwX0K54l4s8FR8drEygaSQCogpaBvCC6w78km0A2QXJN+4
QdvMG9TYb4VmqwSBcxiWd7VuPBT0M6df8e47D6M///dXP/PykLrEAlrC/U/2GggHzx7BClb5z88Y
9/g4Cf5BGbO6pzsPN9ASAmgv/L3vPfgzr1gGPK3Im8I8GYU7SEbZvaZMnuFvVqtsdoPF4HOSL8Yz
z5a5UV2hsguz2TU1jmWMwaNxyMIIyeSYE7NVEz5xC5ABxX2YMYmHqQGMjzipW2GS+UX5JwR2AtV+
kAgBM/NCoqL8QNkkBhkTgw2VLwJbB8k5mFHBUDTYgM6Shz7YKKUe9oHXAqlKHjJ8E3X57J37+jth
fdFDfcbWeMDzVE6/UC24c68SY2MCDhkNCxlin3KaK9PRyMaI1i7L1voo3kNlf3gERAB2PLBbY/cz
hPmpHWT/PSY0S6GxHdmf2h2P/EbxuAkIxzUh7BUer4K3ez1FqwWDfw8GdXh/+MWXg/O6v4M53uRZ
D4uQk993JCyrhUVUPNTYbJ4yN5MW9rIZgKQ69zv8RuO0Q2c8vSbjab7Hd8ajSyTo6islJXF6vDPs
iLgqwxxdw+cokoFISxTTxJBWZKumZED3NuQVGrNrdDcWpRaXLZN+zMfF1iAURymhteTnkSaJzkxy
maeswhayTWXRYDAt7vt8OKcKAEVB261/HR1o5YFOKnw+vYI3r91BZmcdxx5L54W5HmHZ12Xd5rxr
M1z+j9zSjzX3QCSs7flX4K8EKm5HYr5jF30Y8ncjgas4oDlsQc3QE2FkEXZ28ESTBrb3sxWAxvgy
2T23ynuS94vOkSr/u8MW31AVYmZxdsccCJOgFVi/whuNBZ9wHrCkYuhmv1PZ6R4g8x9WJQNG8FhE
+YHyrorkk0qxh9mLg3CAjsnMfjt6p7s7ON94CB7uuPDY3RSXfZNJHoDoBBixi4cXwk88zA8SYmCg
EU5m7OB5dJwVfj/TpQhQI9/5eLv1uJbZh9HndlExduUCLTtiatqqj3mdYPd5Du1sLREwyYWAmLkK
jDaevIUSFGv9YzFnB12YGhlrIG+WHmv4cboCfG2q5DHrz33u/GvYaJ6Au22aIHndraFZJ0RX/bwn
QlR2DTWgGayab8Gw/29O/cVqXZDy/E8LnOQoVo+Mxoabdy+KmHGuRvcISswwwS2FhZ9knXm9E2c8
mzhlbhfTL/6Ui7E74Pu/2fg+KCjySNRRlHm3T/Cuo/E2+4HElV+mhKt0y0Dh57ngFWSvdSUPVmpA
NUMJiOhADKLCc0YIh+bqho08EJr0vXNeqF6YIDWMJCqOq6ei9WE+C8ZvukeRCqhqh3vuSHC41vdB
gJ85PqJH/6xeS0iCqQFD3R4wCY9cPUDuCMz89DNmAbyd5hKMei/H4W9qnL3NXJm9Rm5P84ZIN71R
80LmMBWLsnHKaAJGOuQ/zEogquBDam5UR8jrRq3QVOCtwqFMkurIUmdnOuo8YjDuIDJO0HhHpldN
oF4RabHXvbYaSQOMMSR/GsUShxTOTkqSD0LiH8M2ivS8cwi91YLqMLDvpAKhmeUGosy4mEwnm9BU
otWSPLqsKpRPo+QxGV3dFkUqmoM/UA3+fAaZZ1OgftbXl8+aBXUMaHM46w3SR23JgD30yrv9WVAz
5Dxloea8/Mpw0GhS6xeVq/NY+58pFFoAbtDvoi8fyYaNH7k1UgGkepShF5w/JDvO2AOZEMzpoT8j
hlpk+65fo+4G/gKnByx843LJHWp9KvhndZTO7AJy/AwNPuGk+X0iFOPQ6uzxlH2OuIeKv0Wi5ijs
mXeO6gvbPDIX1DGObFOVFThZgBQG4txYoJAUaXGc4GfcO+oGMRwra879YZbHbRSI7pQLVHGf/Vux
BDkxjF44psMCpREf0MQjD2kPI+NcJSfbclLSzXa2GLO8Yp8dhmpDkBe1BVRd+HSktIN5ZNSdbXCC
DcMPogaUNjly/6ccyJkt9eZz1Q7CnvZz6DKdZfe7m5dBk+irl3vAjod0idue6nRzGdPladH+qYfD
y8UE5CkuERcBzlPjfv6OvZYxwHg2LlGpOcVSwgTMZxTRYo+K4rm0FV2yn+8/qTxJ3f7yABkJ8Bq8
q5tpFExJq0gbphE85Gg7c8XrV+zGWKHlq11cgea/LsmsRWtdS4vB6Up7eNRLRljgyxkiG1bfxHaa
WJQRWFYpwblG63GucjxIeVhSvZFdhcIu7Vqvg5WhPm4JUfd0Dq/ab+QAfL5tTalgzmwiDo79WCYV
Oal5PstVuwOKxoLtX4fL7BLhYTUUu2X6GQ/aw89fkXIPXn1UY9NCCrsfg6KyUSCj+XcYs4b4wkea
+xr5AgRUvGHhsW/QInKZjybsUElWnL1uXQV8l3Jj1cTIYFBAhzayRoaNeY/zfIgZQaLhtPN78K5c
zFDVwAGiqzPnQkzEbl+q8T2bfJ5RxQC+ysf3RL+pbnYIbVkXO/N+tZ57utWMFqjwWOigSV9ittgh
M4acOiyh5sxLga0pdYoLzHjPn4zz26uoZSjZx97g4pTQ7lnlXymbqDJQnbygFGjsaaitrrTHA3f4
wdzvVCs6FXzFPCIEkf3unnS8lzWwLCgzaDPciXW2X/PMmV9c+j/3TYwjMMeHIp/BEvjrTXpLMVbm
dJ2+I3DjUGHfFJgP4cJ2cxg5JHuH6P0CBuQyf0BG5yJ+QziZRcLDGO8k+gOFfbznPODZQ1+KCAvQ
HTRkyIEO20qtOKIx7aYZveeJ3YbQAkQJb8ugRU4h9LwvgfWK0+zhbid5ChZwzrjd/MKCOWXivoDG
uY/gCga/Un7fN6vmwIzlQJzfksWoAw6xOWJ65853OGW+UpF0x89ZB7A+vamcv3SAF5HgDMc0ZiKY
x/Q0LCNIuB9EaN3cxyvM52g0nVecKWi3fw90CD7EBkFZdGZrhNGohgwX10bn1ohfyD9D0Dg6Z3og
6/+0aFC+PLy4G/HwzD5Ok1lgi7rTLpoR0TB3zHZktBzoi2Kmt1yJRXZ2MYMissU1HCRjZ7hkvjhq
hK0w6ApmF6nWqrNeDkEXGumzpEkxtqLGS8lMUFtoDv2csXhiwiSfEJmSHaDAYuDtzVLgZLXJlVFD
6Gg0q6PDp8ANNYKzfr8JJXD6ioiJW7yDzFdXz5nklhTs5AZ5R+kDTSunfCHryiOdCklU507Jc0Gg
hdXAfs+oEPgsQgHMuHASsSBkIbHR/jOolKnP5n4XoeDgVbhtrCauG2paCXqkYtfS3tdzDunNx6ZC
A0HcX5G5DZyUULUFfilCy2hQNq8VmWPWMJYd8jURQw8cuNGMLXmH6rblL7KvW0/YTuZxBohhXW7S
y1IwM6DT4wMWMLhTTfTg4ddDHln9ideuLjYZxCQG3MLLVCkCeOpI2k3IjVrsXDnR7T9UaOzDAPie
LWJbBDH5huiGA7PbtE1K62Lna2NGpwBa91pRWI9IGCq9NxdoIjZx9aN0FNJCptxSNYkvktRM2NxQ
PxbnLyJWxq1z91sz3j74GLl7sQp0yGlFpaeZ6stqNsSvbnXzA0nowB2EJHJgnnXrcBTLaXEAau7Q
LS9JuEPhh94vZ1yyiE0jIQzB9fS94Uuu7A8pIcGRyVtw+OYtuaPDtIeV3zpw9fHDjGuH4BuENQ11
7MMqcufTmJ/GQdD8qXGGeuP0+9hUzxjkkB5Lua3eY94EEyHeiYIkceQSHBUVHAq0e+Xeg5ZvChZc
+zoZw99oIFghhPWgQJveCVtykNNUiMlHE6m2VLQphfhhgJibh1tUKW0ydOVzY2telt5nj8rc7aaD
z4+Mmm0DuYE/wDK8kTCXENTPrEt3zFhO8v3IPRpZ/TAd/vt5iIdkN7nWjjoCQbWLVOUZSmuU1jpY
igzsdnHvjAUrLCV92Rx9DrwTTB2yelR8NOfWJykDuv65tmjOOzTrl6R1v+RM9kR9/l7PQIlUHAyW
tdUjkelOdkLazC4+x8vqfUIxP49SQOxLHKRmkFvpVHil5sk58lnM5msCM1VPPmygEAQvq57XyWch
/7AMzMXrr0TDfUVtHN7S6/I5G24qxdyN0VyQh1PvJZcL8+4B1CObSM83wANnQQfnoEBfB8DM7+Mn
gHmZdAwXL5NxSLERjCKgRKdwUCNB/IbFTxYOAoFJIchjtER3/sSg25HkfkiPG4fjULOe9ji8ziRE
eZeZEe6Oo82DAd67aeNqKPpgy2eKe5/tHq7Wm/RXV8Uez3WMyXvWUw0gS+Lcua+EFHa0gI2lar5D
UoHNO/p0OP0cgbYNJCSqp84VbK4Xu0S9pxFzoWxfUQ+fifSfPADaf8KW4KKBy5iLgWtITahFCUzo
wvFvop6Hmz3pHzoaoATo10O/NjTPD1BJoaD8UgEmoNMg9NiU3Jv5QxqhiAzk47QhC5482mZ7O6ik
TD0iDCVsH6w7t4xea2mmBNJUYzf5sr2g99hDK7v8z/6Qr2SEDbBeNeOknz32hvdIBAe/vcweCGxW
6pxYPCaX3601FJHbLPPTEEeUFiobtCbc0yL9KLZx5osbEhEFNc4G1pN2YxZ7Zkvr7Hzi7mZPT0Zn
KU/aX8YlvxLN0n2KoT2CyERxR2aIbg+0F6IfBHbxdJFjB1XwWbSTZooE231uy7SK2Q4zjLWa4qCC
4+Tu0RDRm9qtSGjiPiNoRg7Ezk6eWmx4EuI7SkwRv+SPorsrJJGD2WB7QwC6rghSr6xd6SkvXxua
T4ptopoK3rdpLcatfZ/e4KytJORdiAFnRXpLkdPvNjIyPsxDpX2j23r4NZl3SijXMfoFvVuM52IZ
yHPoc2nKaiipldnb5urHzgPW92WmhZfZLTF48qQJrXwJMHKZ5EGumAMKkKEDFdarVsw/LugOe6uh
49/X5xfCn1HQNFZp2MrxtgdTBQJwIC5h+Ddvkul6l5butmqRD3zABb5zafHZSoH0ZpyEUlvG77Uh
acksSu7Oa+coC65Rt7VfjRGPHya0U+0eUYqoRVI6HFo4C0uBNVzGHh+2pW1nIiO+L6Teuce/5Ye3
4fMD7Dzyvk19/pCFCXV6YfUYWBe7aFcG16VYaE8Ny7ajhep79Q6+mFDgzQUhaJQm9wRZccKQwaDu
xUjMPEb3UKOnnZIqjYxR9iCQ9GOeOW/O9LB2SuImScpE80Fs5qNy5f7flzyeQ1LDtTDtWto89oM5
e8qLoMML83+K/Us3LzM1rCr/LqS3u95lwQqQmS8GWKXKHK6nPaNvMmx+g8e/WDX2vz/j5/pcQzKs
EGHAex2zEae1jAsX6NyRPpHI5nzb1fHC9Vs3yZNg6XDQzz5GjMaI/975ok3tALjHfGAxtAEpOk+5
8HnlCJ8YOa2hHAlYLqrH3bws5fN1lvn5rB8iz+qDz5QtbYNKVQTGfWI+/lTzxpMLZ/qZYX/BWydS
UPbYoeEexMCoAekCogcTZR7KPd5PpKkUCzkS9S7j5e/EyurWhxYcfxEhcoPo8bRv97UBKAXTxXaf
8k3CMGO3EeYsVPH+90AkGBVCKBLWruTCyRHaQqTnY7eZQ9f49bRUrC9KPjSQ4l1Aavg1+7GQ16r/
DOEq9qSMnIQ4vf8hNOVuf3HAtOgaXGNnEb9Bq+gYyfWHMro8XLG9oPqvgTJtLUEcig5xDfvd2Ihy
1AFVOLEnYJy78JmC6opmFwSKCgU7A/eRB288wSFBg8yfFeSUzB/o9krfcNIJw3JrWwXZxUiOHsO6
TlB4XbCGHbcq+cV/nPiz9MLYxO2TOW64TUpyBkfT3ZSVx+Cj2Zvle0s6UE1r8MNuX+ycTgl0u8Nx
5qfdgY8hkXqfTVG/om6YEEDj41qTDxQcmHlJRT0gT2Mw0eswJMOkxuMQk4wVjo7XcZAZ0RBbv7db
DECQ8HgR9ClEiWuxuYmZdnTYzLUc4hbPf3bbMbDJQIwUG14jNQ/Yqb36vpQPQ3S6mA6Y6yYzuzW4
YPbClCLUibJfM8Tv8F3S8vcrUAgddJ12kwZ7UhIJ/6bIwqTwM+ZrkMiTvGKbqh0Ow3L1xjombFs1
AZQFVhxGB62FiR6DOSvlD1jOhRLYA6N9VSxrWK836LFsQCCMA1TOqbjgV/QdRt8yvSG6UE3AxQFD
IxtSUNGTH+W7W7sf0HpsWa/GgmUbLyrqn92UXhIeug9lgkSH6AOYQ0zP8IwyPZVQFBDcu9jtFQis
oShrg/caofqHYc4FsjZckU77DX9uhJL0kx0on5W7N9KuqvUgxpg5IoDO1A1zXFjVWk+Q48+eRngu
5m/FahZlOoxvY+Tk59OKXkpZTXIAvZYMbH64m/7jh3mG2d9tUgH4mKjwLSjQzGsgLr/TaHIY2Y8D
6AHuzKdFGY38apWvmBkFS4vOel5YSKLMBR1t46szyFlAlxUp2+5rcp/WniomQYHNliGfgsGttUX7
g4jOE6YF9Azgn4QdoRc902CTw/JlAw4ZnEQ+xZOcZzZxzXno6Yuy5v77rFzauMwBIQtHYJQcCdGL
EgkoTz7J25pRzhCkhdVgqMaa7+i99fz6onMdwnCAMdC54rkLIYB83I0YQXdes69WEJd0B8HjdAGw
Or5X99XbQbhNJHLKaQkK1wRjyZdhfEELcLf57wb1Jyrqafe/PEOYUyhYzVUkkgywoSAELkkGQl5n
9mjvW3Tsg6C02jmiI9Yahgcu0ecxcyQ8IE34sG5z9edfoKaJiY1MAn0v9HpQVvsuJoSExCzQii8F
qFUTCS9vdK/iCByD7cZ6Dy2U4WZYoT2BDRNUERyw1wb4YqjVOAiq1uScOb78LwxduRwCobHfL4aM
aHJUUtOxHQBFPKGjXvFzhZ4CdZLIWHv6owSUQp0NiE+229/zx6JL40pv4ZPiSJt/rRLalbxp77PW
CJvszyBWz70Bp2Nx5IbvNx0c653e3xMilvFCJ0VWuFHR8hAyiVZVyGh9ZWcheQLT61A4iWQmJQSq
/r5MoE3aBN5+PBMMZwfmqSf8OdaMlAnBvIb3Gh9UEeOGGGZ+5av7Tt/Y1P3wRRs8u3jrpDd1h6sg
WiToYLamA6ufge+n6WHDuG3S9BE6kafJ3CUEamQCCYE4eSFiGxFDYXNvCeAAXgEcB5wgGD8lvPBG
qIFYl9NbMJxHHaRaH5IpuOl3GAoQUDIkZ5rFlYPQ0VoZ9kr8bXYVbFjCddSzfpECcpx0butqYlT4
yCO4gaGJ3pPcBR4kJr/zxO7mcJluGd/3B0QkANvYFHkc0bLDw+Dg5USbur9RdFpgmZnB390B3kti
gG4oCa6LBtj/hGjAXE16RIOOFOb7Mn4FZHuwrZEPoZP+8kt8BKOqICfcNu5XyDnBiH7/pfQAp8Fh
k4hABrSFtgGNlHOYypK5JAqG+zaG+1Ss6AT6zBhbobXiy6N9neYJ/mWsqYpX4vslrIdLZerUgXHv
PCKcBXdv7FBaHY27qU7UiYam/Qwu0N5C5vByciwq3Hy/iifNvydGNzCwG3UYWjWeMeIKI5Xe7ru4
rv85j4WIRCBBuiNSe1aZp5GplYpkVJtQrgPhSDdPNVcFFi/p/GoRcZK0I3bp6eE6X4KpLvVtx2RF
rvGBzQjghcdQ9I2HqymGWYJrHi7YzETIyyXF3IPMP3Nzy+BU6/yZzlAYgUADrDFknElk4OW3QOR3
jBcidTND0d9aHaDkfPAr4TtGKHl8kb+fypZG3cs/8LMG2eqCHj8YAMsA45olKzieMRGDGKiZ80ju
s26VhGP7R59+XGOCDVnZZHuqLi9XLcwALYsFLfBIhDwD+fyAwHCrosfOuq3hDp4ImHH13cmERE/b
20gVsE2mOAHQWUOIwfBZ6vxqSRLSC+RiTHJD0pZcz1SC6KXRne3QyRs2hR636evSTWsEjTg6rjpg
zuKYxS8btaD79AnkRMHwmwUqg6K+4BlzyHwwnF914O5olh4u7FERZy3mvtY+/ALBQ1FWCV/KaqH7
of9BC3OBme6O36MwiPOfpCCUQ8YufeChEBsu+yjrSIx36ImtIy13fcFTOmQ8AxgR3Rv+T/Y845eA
WTO82oskvhN7AVlHkYQ4cvMMxnBkuBIE61awFwUgU8vLD7niM2qCAaJ4lOQ3jzS+bq1jJ8FM3lml
+4rRn7xXBBCBkqKD4p4C8EFWjHGo8YaHh1sW5nP+JlSfbHOUW84TUvPiVvSFe0UVl8pADP7eAHMZ
FMhHCmDVhhzj0kyTZlJ1vMlJOzrdBt5tIyMFsoh67RZQi+W2LvGdjPUpubWZ6gwJh/Kx+L5EFFfW
BB9UXfi1O+dbz7/QCIKOwYKr+iI67I7HseNp1lMIi349xjFB7G7+RioZ1kDMGfT7e9mze155/i97
xnrRnwlFzuZ9R8ihxuX02k0yAMi7rUmLIZDdw0HGjx/gLjnaSGDf/uenWLSaR3zPP8hSaIMopn/Q
n4t0mza4zSQHvfEERXAlhq/clpxdbOd7QqI45a9JnjSQTaTfoP0WUDPsEAJf3KQQa5E2712ktbSm
SDF+ZK4c4nIOzMZsdJQX6Xv2RGKjRI+799DXdRY+5rU3ZPgl2cPkIauBnj7KoTkYIGVQECQ3vlG4
FzU3623P50L7+Csvuk0N6tyyXeOejbXXXAPRRTLbmdENWbrBUfZ52tqSiIwt3lBHgx2IOSwCOSQ5
IH6FnOTJDSInqU5b2u4Wp8g+Xw7ORUJbR0Cf/fgt8XiSspeO3OtRilFHPpcPR1lnv5hcQCnlfX5C
8MyXysFcAA2NmFFIzcFkBngufG3S+hM918jG4P/4COrQvq4HPlN+oRR+ut3qAj05VXzg5s/pUoii
q0yqFj7FrhWPrAOZRh3AMbPL/fvr0mBmaS35tJXtql4pyKBVonGZwdquLuBgcDQlxhyyxNLH/g2J
15titINAUgZzOXzhXcKg0cwETAzY9z2/cJfS+q9wNShsCv8LW9maAVmv2za5uiOkhC6JtpObU01z
F9StNFV0S9gDws6pwEPZ0uztHlEiijhHoEao5jAAldYPWGmLxOtiDX3dzXzFlZ1/FbEJIHNLJDEk
A6zTCOtkpMYZJSRxThc7i7iDfCug4z3VVz7VPmbjg01t7z27mxEIN+nNuWNvpg7gABlTjyheESs4
pW/xZ/7YSIbVhAO/dFfQjNvGvE2Gic68DH2izAe+vBgScztCeduE8oJc320G7873Ae1EqDZRYgw7
4pgNzjvebxDpk6EHn2YLDiML9AllhAfB8lyVFHg7Ns/uKE+rkNX1PWVoiWwYfK4fZj4/cw5yHIld
EjO1P/wlBWB5Gtgn9hZaAUGtMMelpM8KSUZDUTPgKHsEVc58Vv6O4PZLd/eHNNGsIs3+LtSpoMe1
U+81oc4ALCSXE1G+bToqU5oh+16aK0QrZ2N6SdgRGA2EqZh4BRDXB3nGo7mEFDQZeR0hJ468uSYw
YkyEVFDhAY0i7BwsIN/kDTpy/t/5tuTh/pxLxAZz0q3IqsjiNykV2fK6l8gf+54YjMzknTwZMK1C
Ct9n4VT/EO8sOe1SjHe8z7Fk9og77Sd4ZOnRns6RjBB6KnIpmH30WywK/CUvhFzEYxFUlLn1gflH
xKvCMC80/M7gCB+8c7wIVv6LNSY7rJ0KKVvcPx0dJZgBIOfK8ZhIN4yh6yfqFCJziCFqp+WW53GO
+MnnDxQ8MWC/nEaIaXT3MesCXRVsMrkU1BRcKni0EIY2e+C2TRnT2Aym8HQXogiRyyWYguMda662
RxMqyFD87teFAaREIcERNRo8mkK82D2R3Wy5QRD8gtdntNCDo5HYgGuiMkAoqYNrmsO0gu8YPhfC
pknJyliN+3xI9fYIdvMCxjunUlHF0Tp/xZc9X+VzJfI4NEhDxNJAGkBryX2iRvTba1LsuIcE/hCo
NvxjeYVDtFwgKKRAPcQcL0SmYIPpNUHp8ghEDjV2h96MxJiOr0vuIV8b4SEPgiDKQGRcdH7FfDe6
HCEvs8slUjdWhMK6po4jWvW9J+HGY3mhlIgy7NH19s38GeJMAvAcio/eGybdjDmwc2PxQlJ65LxK
iUxhU0YTO0zwTuTR62MqXFQ24Qna/fCExEbMj28M91pAT9GqUJ9XnjZCctlW8E64IC8jED1EHEiq
8e1TLXNziLUJkE8I3lTltzHbU0BqrprZqP30M40fnUDGr/CtSufB4hGPJjmM4w9ZZJywH4QBSIXt
JoywZiFY1MgDkt4IrKUz1TUHMP0alSOJRkfQhn8qfwJ1Q2M64NyZdtORY8RP58lSEEAxLSp3WbwO
wXmYvxhCIfoo3HuYnACzWnZ5EhJIBJT+7lG3VFYiYHH/RtvFY5ivePTJNiU4JobITu8pb17EMtwI
YxB4WnnYcmKEmnNvrc4/ihuK7EudIV8drjNqPq5zxTjdEpeMzoIl5wcC42J/ccKRyCRiNAQpCeBk
SjNoh1km5jbiEOAKnw4jwkRFndlTeOLnBALNinU4y0FChAiJTZqbp18CYHf0C1BRhACKK/tj//aR
rriEaKRYAk1Bsar2bpb/iCiWlAxjaXJ4ppiYESHZoM7UhksiS8SnGJos2dsMxtlvkUYq1LfoVhAc
04cJRjW6uraY1CljkkXWRnElWs/gxTpGREMbJVrR5dVa52A8w/MQ0eWIsIxbQDuCZFonEl47Csml
BlsZogUx3OFeBD9l/3SqzKhiPxZCZdGYVF7/MwbGbLDZD+iINiseUlItATXJ1MbaWaGwPCzF1JCO
XoN4EnNztmQHDZS54my2J9cIyw6c7xgy2tOwU4uX3pHa6JLyLMZV3n8O/TlHAHrI/SXv7Bx+Vw23
XSRSiVOgXGJ9sfRfCATHIPvj7Yg+Fk9RMBW5hqKPEXIoKRRj1whTO6/OPY+DiC8GLmHUG2gA2xQ7
0T9jyqa1TyLborBODcqE/1sgkSckvFJX5/dgmGTS47XnnqAVNR+TC+fIYPqiEBS5jQfB8f3SVBIR
4dDb1MwtXCJVTNTp75dJiN/g68vpcQ3uvMwZhVl5DIBUDwdyQV7xyJuIHE8WIzvsWmIwhZiCwhg3
S5p5crhGqO4sn1ZA3vxURDOObUQVOl321ecJZLXxfEWkgplT9hDbWHSEOoBDuj0Yy3Pd2q/t2C3s
lHHuC1qHDqsSjxgc6yAhDr53id9Ci2YeGaTWOimp4E/ImxgqXPOYLULGYucj8HMZ6w0Cxl5EeCio
zJACnvtM3IpYXahswdSsGQ0buG2M9Z1s/a+94anaK9amtLuCb4G0P3LH/hA9Y0xiYWQ205xdjvTN
w9NTCEQPNAcQiLY0aIC1R8FnJuBi+A1L9kbMwuFQ5EnKPZoMOFOGHDP1hsxU5x0NvXajsGFwlE2K
wxuCjZAeKtqpElwDhOutdSfSp9kTfsBAkh35ZBdWmTCBXh3xROHChzYbQZQQuO5ULAV2fJXg6gdP
oibSO5CPff0GuJoBH+gHXj5as8AIte0NimR8p5Ts8EE+KSgv8T0wJuuKYZZkM/JBL6EBettaWkru
S9p4NDQm5C1CgIHVLhlKsUVSBZjqPieICjAMaO4VNQmNLaHrSDNuSwQaJMDIeOmzqcxXiTEHV24m
JvFmU6Rlm5560bD+GBjETk0CuDPgcb4xfBYrsMOUDS7zMrmgQNPxXbJr+2JOGHPF2qAQ76rS/4Ni
o4oFcu/W40S8GS+P8Z7QUo5T0SHSXSsnQmfnH6H/HKfKB9jltW6Au1vrXXGJt+R9guOxqkUeAKj6
rTeGeR5GzbQENMfb6wgve+9jeAeKpxiPEiXCSwQFWmJav/kjf/vZ1Bls1Gtf2dXk61fzHTPuOqdO
eh4LaOQx6YyBctQm0C5FBOmCu0OPBnNx93ltRFVc3TWGMHFEU8u7NBjsDJESsEBfG5PIl09qv2Z/
4CsZsbZaZjHSBgBX+MoCtyEdtzA9PDcftyGx4xGtFQgftLPZ/r257cfzmrym3QkKjlUwCkjFWlHy
A8rTPZEqQmehTyso7esSzHIQ4DYM1Dke/RV5M+QBiainZb4kcQkqC4nDYE5e99XRaGcY9aQHmkde
Rpr/kbnFTCYsxLTRIe+PppcxOxMRYcTuQT67GGSBg0co/u0Gusdw3xMhsvn9skdyzilsGS8JSmdn
azvSRJ/W9Be8jy2YWA6exafF9MEIizpoKAUdth1RgwlY4vBh5BT8oYlgrsYpcEk3FzdCqE/eGM1u
AOFLQ1GIWA8xN8CCblzzhFlL0l0pJKjcOQ3g1F9+mjuNN91EwOpsCnhjxdxCDr7pH3PHlkywlcHQ
REQzFm3z+EEygAKFz0p3ZpqD+YzujVfa+SWTHZG8g4Tp/FuIKlWAwNyOlBx6scF/7Wl6dIabL/QQ
rDCBgmRumIHBYoAh4au9QmVd2YDFKY4vnHqJVoGxR+Tfi7EADOIiEI5vXgxLXgqJToe2RYC8fzMn
RJLInwy5VEgjCpZDZ1PpDBYtz9fbnE6RESHsEWS94FOpBrxd3BFkwTCZljOYlWs1PVjSRIzsEBNF
Cy53ZsxRkzjkLUBms/9w5UHF32XohhhaPRmGMJSc0gj2kKmWlA5iB15d7BP2qEuinEXRvKFgoaIA
RWexi2zBzIUbA1HB7ECiI5f/OqQ3lxiNobndNzOwaEA8xhtCY6IvagIaZfcCoPQw9yPIelJxnJ/z
wwpHYu5gwvTBjqLyYsUxm9CYVfV3jPcEltLK9uaPbH3PIk2n9DLn4XHGPhw0e9ZiQR9sPfyvQwF1
XAvtFilrb/JCeNnSFFlNIv3wSvBjDSRbM5SZu0IKY8FXwYb0H0fntaQ6kkXRL1KEHDKvCAkJ4U0B
9UIAdZFDDoEMX98rO25PT09PGWQy85x9tsH3Qyc0UZvlkLGwzoDhOp5hBYXXN7vs/CDqXLYMHtFn
3//YmzPiJWcuHo+6l37k4OvMHpsUfm7thj2AMIaRyq4EjyscYik/whjRnLWMsZk3mrxvDZTr2MPu
DGYcfhZLCAT/h22coeqx55oLyKZERF7G2o860eezjpEHUy3nIKgtLNiCSYSTXtU7W9J1NH2xsaSP
9PFhbvIH01sNvlvBAOZcNdj6caciaqxZf9kNec0cfdehlVhgiVOM5T+BZI62Bd3dEa8XV2cfQjRy
Vzb9rKNNXogXU9qYm2RtnEbO5aQCJX3+qm2/jH1x+mjLd8jOnBye3PRZQo8t3GFYUQSENrS1gqhB
Q5uAn7+gOBKHI0pIlgscmRk0kwVnOMQN41TP4T3owsqQiTtOkxDSl/qpDtJl++CZINedMyRtiN2j
8woYJ52/bruMGRULj60lLK+JxZezE+4vK94DDwZB8H48GWRtLnCeYE0YENrm0bRG8k8zx07KIkdm
I8oETsaQBmX/xluvQvoP0cL+hX/Hw4B0MCfcCJoQFl/H4ZTPz/AB8LUDpuG8rycJg47JW0yRScL5
boY7Oauz0XPK0dC6sJqEPHEpVGyCPJPtuRiY4PhnBuq5xwC1hL0xtm/04oe3b7sFScY1ZxCmwtDW
ThcflgKwudijcPDAbOLyG10vm3wJl5hNdKmsmOb16wvb6aMU8nmJkSJ2XdsiqH/aeb6EQe6BjtAY
68D56oxGjDDWH/pOYzY8sAdYUyawL1uPxGenmsvYLxDDwMJaiHJ2WJoholu+R4zc+zBGVQg1kKLb
wk9UWspoieF9vSdoeYsalY/wFh8OPUnkrcvxNJd+IQOCvoO70eqtUpYnyJhH0wi1CvpJfZd3JsBf
LIig6lnVRD5BeVCoGcwT9c+SPSV88cDAhznPpvHDZk9GUQs1BcmWF9N8kN8sIy0dXHRx1lTZve7J
z4WucAauRLSFTV+Cro7rP9vUTxeodGXYUdMc42kBDw9wsryCvBTECFxBDu6kOlsbcCUyLnbDdvR3
gXnF8FMeKyzzpf1n/tl4PYzDDnlhikB+nFAX7FFIxOz3RMQ+9A1qhkiHe/dSJgXQkuhKU3LhWQIM
dhie4ZBwipa/wg8RR4VFpo6T+efM2Bjv3PU7NM4molQa7psUiTScFw5bWyZXmxReWRJWZx3UCdew
334lPlK0uri052agnPk06H2N7Qju41lLp8XhUe9kzHyM7Zf94/Zt/csWHzEJPYYJEuqnvy1F+KH6
LTYNpiMfaHb5GVqnDlkgeP/PGuWk5myp1q8moGlt8MEQfS9Ac6lMy4c6TWJHhsLWhDqpnBv7XB8h
K6KXotf11dmLdGTesEO2ePmfs126KddDRUpH3c/ayh1aX9ZxWkVcPu5al6uO/l0Uj7PP3sopHd6T
TQ5B5FLlLGUeTbWEdSo0EswPKYYVN8e+KWP27fTw5HDM6p3yX9K5vRTy/+Big6lNA6ub7hgAazSJ
Rvi1fQFWMB3Fc5S5k1BfaMCQgEHzhKafU/URhf/3rJDZXpg4fiGQi6pC9Aw2J2PvYSTCxJrUZ7YA
8klf7tyYCKaLxf+2NykMLolxoSqERRo4l0FCheymJ5H5jpUHFVxHztKLNc2W3/vlARMJJmKc3g/W
K1gF8yY3drGZOIiqi/HwKaXQyOcUhBTyjegzZ0wWqbvX+8/kHF9bqFL2L0frtZ9t6x8UknuG4Bda
cPxmnWaOn9oiQkyMIxWUH6oZH67/yDNJbX7PYMDxairww8FfPf2M53oyvuvnLWjNLkGU94FaQq0z
r24yKdaZq4KSL1MmDl/2E5qTqzGM1QdQJWMR9g+wjgfOIGCtRw3vjfZ02TDMXBp0PIMoCKkZmWdz
TDs41CNJWunQeBI89WK00nRaFP4UvB9oN1rhcvBORhTADMQBzzBl8+Lrl0mojmGWnrLOhL1/Btsy
C58k9bJyBgwuKm/I3Bab7niXosYyZzWirTeGfsMPCCaEmafkGJANMWeC9ILmaa3Sf6qrcl7j30jI
bn1nXMjGzznyRQ/AEKykUYTfFv1dUK3Peprhh8zlc4Bp0/zUc6ZCxEbP1EagYC1g0QubLI9I0B+L
unNJUlGSIwQaP2Oh3QeNNN5z8EAcNMEBbN/AFwBRvgAyEXz+MbUAKBcxlvbeYPhdEBR2WbDzedA/
4G6j5XWgf7kxfCxsOmBqPSdV5cv0mbgmEnnOFMI3Q+KN8LSb/4+dVkwRg/qKICX+w4FxLLGnMJyK
qHuhXwNb/Qm+EXhvhErN4eb11WQ4YPX4hZjEfJXMZLYIPz4D2shy8P+nN6Ygq9qwlAnpBpR4oNGx
4NUiIcY0C+6RMCi1+QVJgBLrRfUZ0ZJKLq4k8QmwWEdc0Cw0rLesicpLzwUV6xLXY2y4vqHKQVDz
H248ey0uX58JrElR/WOIPC1IVFngq+wn0yYhdpYihg2IkIYQMdKM2yogYwH/6lcOOtSnz3k3k39L
v/Zh1rJdMYqg7TYmNS3vKd2zIEwm77MCIxClWLHIcesFIcfCgYE0fSTI1TMY7cw5spSXx8QfngIH
6wK8OXfLAbwW75J7tTb9kU+a+/IJ4VSYVfSAgEd5J68oLqgxli88nRPecUQOiUNXOYOD3IK9EfTH
aF/ZpGSRBNxfpC6UGt2kv3K6AjIwonZxqI9+++OgL1//E33bWXMyVjIZqiWUXoD9UKPIDQkcmkJT
+6Y7uQ6Gv/T4Ekm7TJRXxc5ANkIZj1u8PgWL+MktUeQEKX4UbEDaT/8wwdEBuH6eAC7VXj4V8EL3
NWNFPN7W1pR7CazXV6tPjNyl3/MgvqrTbDT/TXgx5NpDqXosq+yfsTa3T6SKZAW3x5yWYopDF0Qj
4bIPMHTBjXlcfANNnl4i9A4y7DiLhpQDnwSTjYq8PN+muUcC5pP++Qfjx41CfzYi6PNFFqZXs/4X
pIPI52Etv1xjby9bzHgm/FVShc3LLQMW2CI/zcxEIQYLB+SNqR34XA/BdHIQifDNjJmMFOrPaXG3
d736Zxt+9ijuFvOKY99hHhP/w2BIJ5GCdE0aXJ4VRD+maTANf4cRJgLUEWCoL46F1mPCII53c6ft
nm+MSv7vq7RTenge4KeAtsdpaETjBluoQFpbpa+yoFdqiHPZCu3XWmNH3tZevUqZwV+wctUqqLdj
E3oz2O7UEASgmqA/0HJi1V4ASkx41sQpkSU3MB7AcE/3YW4WzNrLAGMf/bOKlBPcxG6gNGbYhLM/
KL3T9WOrnltILRlNICQldqHa4taJWAW6YDz+pChroXUQ0IyZ3fCo4+AF3eftCEdMe5YNwev8Kd0W
TwGDEuiNWkjeqdaEEDuL6RepNeQ/RctOmxnXZ+2/d5c1Pm1HbTmc1f1RojfT96+t5sJ0g2xO0Q3V
wrHOekB7mO+wfEpWBXa0/bLDsUcd8/eUWhOXvD3OZppMfNVuAHYB67JQcE1gZAPAUEpB1xcd572d
acBQZOAGuNvBy7VD5F42IMXvN8xhfMDHh8zb4f/QoD2XfUaduscvSpB4os7BMQgm1Vk4GfY/1j1d
GitKUIgLc2PP7sgK72/vG+1P1zloHhNY6x2QtPBsvMb25PNnQ/3WV409jgfO5Qdhg0vrQ1cwnKqH
dOCzQVXFFGD3uZe80osiRLALHNb6oKA0J4v3LVlEi+6sGu50eaFqAn1SqBizua65rHsaFCjTMbNf
e/OEHTfCtl2Q1xz9L9Bno3sxH0memFOhIbQs5/Klg6DvZZT6PWN2z4aIawL7FyAMBzbzbtDNJ248
EcZwqwz0BAd2c4J6L5PWMvMrxiDaXl82R3MirPlRNMf71/zTeCoUF2jynxMJqVCmYgb4NL3W1Iod
CkYJ1lvj4wT89GpzQoirXv7kgIcQTJGjr773HG9x6O6PBjEM5lP2JdCJs94ZYEU0PkzCW5eytl+b
8Vh4THMIzkeELwNot0G7ljGqR6KZzzoop3+kMW5rHB4wJsUQB9U3nj+MAqxluigG/HtpbLaVFORH
YwuHnqN2BK4xYEi80tFgbdCqbOw/zJNQM7v6VDkhzvxKCwMDkzIskQOPCMLF+W/aC7nsi6fpKSvJ
YzCureUpVDpGXoMjXNFUxER7c1i/7qM9qz3dyBRV8diP4OJy6Lh2PI6K8KSNdyVOqbSJCh9FzKtg
JIrQOFSI1DNMzP8Q7ELjme9XqWcxC0TDROHp44CCi0azba4RAziQmc9WsZk6Kicz8z4/OCjjos78
BKcNZp2gdu+AKlRkOiH/IbO0dtWlpnjWARNvKPAuiGwuqHvZL4EskAeYh1kwjX4jMKKPM0rnCoP1
D088YUzNDXWQFTnvQBcixdHOYAdsdlQL1NkMAelHB15ADfZdNP3coynCJ2Yv6K3mb8zZAP74QEIk
De+OBhW+TXg5rzmI7xcwCZAb5lATgDeEhyCBnK4/Nvm7bQBnp1lwwFhwjESkIlBb5YM1Yx1d/El3
BoMRA9hhRRvBkUmpIPCR44WxSsQjeG2+6gSXR+YYiCdJTAUVAqjAtmRq0WEum1k17xYQmZiTy4so
lFYdYWkOJmgvxnjwNCcSFQ6Ww4wgyRle5Qdr35nTNva6dTlPTvE2/sFjDfJ5gFoIPI9Wtv5nEFj1
Cj/JdMBl56z4XY/ZXPDFJFTaJtREpKHIhvPRwjqbZpgSXUK7nNSHPfGKZHMfC4gaLq92GxA58Fqo
BqJF88iFQjqnPKwmlchc76LAqOfyggO+GmdKgAbd/J+k/Q5LbaloQZNODPTwipfCeGH7xgD55Tz1
IIWgjc0kQqr31fKh08CMeUPoSP/lO5qvwFidLZqGD2aBs2MLODBjjaPSpkmq5rzmDOZn/X5LdeFI
+bpkQAonUwhdEhxzbHaW0mIwe5niq8F0Duh/1d+znNM7MDBpXFpC4SryExpyYbJ/zAS+fqW6+ErI
6f1r71UmnCO/rSZCRgFT8EQ5l4wxvjEYDM1SUj6mVJt8mPzB4X4Rjos6vrvPZTlwztpz47N8M6Ng
Hj3DvCvfKVB3P+S8GzCLqe7Z1ChG70R9T+kVS3S8IBg5zy6a5bwcqBl4Bt8JC+vFEEw6mxLLqCDZ
c4Eud8aEoUTbyel9ZVdDVoOz03Mlk2PCwsymkiWgEiyjtsxXThJwMoECSMpBOF01oqZFgrTuWfHN
lbvxFXJu+yQG0VYnoHQWJFTvDnuewUXuCThBzEm7L3Z944yQPUCbkwi0ZB848GaMy9Bea+v2bq+E
ZRXPn3hzPncJY0O5bFLrt7JmWTuJX7MckluCHy6cBKI9OCgFiaGbRplLTWCi63i5F4owZLAKPu1v
6nAYJWeJuNh6OYrBsH+x2cRVbi4hh7jr/1JLFMfSkcXJe6rEt2eJg0y0Vi63S+Nh8D0cZPdp/hXI
9Lv41BtgW9qkrECAqPWJsc8nBhPi8pr+ETUuXXLEnl6TBQ1HtU4GX4KDHh/jXGnzThbmH/AASKiD
pvF9C9Oej4kIHnMY2RduNYlJ5/6EznlVRyEQFtRG6KJ4L6FSjCYa2lbFH6kTQtahD9onHEd+dJwI
GcKAv7Os4JTyVqGOeJP/VG9w+kOChNM6lkq2NCkRTiO05tVrJikJiLYwWqQnWL2RVT4dDfr6Q4zD
cYoozbD/LtHHN4kjqIso4t4gHcC0EfTEZpy9SSxr8ZZzueKmIGzl9WeP3P4z04Ydx7UiA7Cg6zQ9
rg9kS3vtJdT7r017ufbxVocOAm+P81kIwb9Mgnz5OW2oaqEtskCqdkoAbzyENjxI3EkHUZUCRWSR
l55403i7eImgSfcYKQc6ETeKS0nNCFz7v5bZZvpSJ6k58nVdbDMpLaprbivCajJEtrB7QUyJ1325
ING8REL3aH1WRLvlsV+Uft75Sum/oSgRrpv4eB/XTktXKv/AQM97nwaTGcgkOVyS8IMExcAMO1tk
iKuw4LuVDARBGdPKZ0yiFP5oC8uTuR68S0oI3FaAXwFWkaOms+5u8UToDg0I4YYv1V4xTGqKAyy1
tsYEE/EggVFGogsHuuW9/ddNTtcSUcAqLiT5VlPc2PtQi2Ezz0hO+v14/TZ+0K2ysyD6TOaImM2H
9sj+zmfgBwaCPRxkklFU+r8vY/tyvDj93pqFuof07ZVb6KAC8WGAwjjacGfZ+ETFxGy1IDOBOjya
qYiZ8YwDnWduAjvlZsKOTh0ZmDR3Y+BaxMngXCmPpLy3uZCJUds+tyQV4MKI6TN6ha/z7A5CdEzE
0vQsHdpZypewEX+RF7Yb/HsUNN/JusKZhD3vhumuHsPlwukXod6w1GtfQ46YJPMnBo3CF165jt5r
ttkFbl+C+c4bLfXLofjJilBho1kA7dArgw5n0LJywcfnSDcDozExLd4R4fvdyfaESN97jP8rVfkD
d45q3UKThuYLckb+NY1G4sWWiNXkJM83Iz+iT+dPs1Tdekmft/gYhAefJIwqvm6m7xVpFm1FePTo
zt2WLt4fvSKxQlu0zc5gkjmK9xvWB4O9LGL3i3n4jqqFlZct8e8yYVLYjWuhuoTMU63Tz7TSoOSj
B5dfHiQHhpAEcqPTfm+zy3GCZ4X6XeQ/KEVSda7CCyPc+paljmA3PuewzqA1bAsbe0iBNn/wG/sG
av97SXej3iPvuDf8lIomorjJEE9BZ+b7pum00ol3CfWtxixYDcuv6O0IJeHIhhB7VkglmAxTag4K
9tbD3mpcF77ECSA4b5mNT1YNxUGZZkI1YT2n0Ni6R/5188uyNf0E4vz98xpD0IBKQDHuldKOXagQ
3h450lNpxhkF4crA6C0r8BeCnsXnz5eLzPBscH3ATc6dBYv7qEQzUaYOmGmfLyv2v7F5JQPjpl2t
1bAeLRNQiRigFKkp0tQWqszulTM7+8aLC2g/EHgy/SKKZm6WwmCtpp/PusBjktpogV3vQK8o0jVA
mrsptGRI2/CnEWdbxFWv4NmqIHBPIuYKRq/XZ360eXuGIWxtLAzPlrRQ5WWDyInZmn3LP7O8CTBG
uH6fKGNf2JnhaGJN6OAMpIYQEpIf6Q+oW70ZR7XzimI20nEA8uiF0QTrlpfjzfAJy4ws7StBGq1G
JMZYNmdxc9DNXzD0IZoTnkEZGOPvfku+E0Nxq2FqcCp3QWltTCYXUF2TbvyWtuADeolBJgrHUKhK
1Id+QBQJcSvsKq/LlpJ6GCGXqbZfwAQuBT8keBJklFXBwJhZdomlwsIts5AMk2xdb+1mMbx/MjBG
O9SEdQ2bO26bZzLjP8UuzQ/J+/4iKxeGOOhouc31swGNr3qY5ra7vmFK0FnXaKAQzkWbkTYfvr+j
ZJuuOWblC1QLoZaiQ+MXyjNtBZvd5wn6NQP0o7qQNznGG34H/+CuT0nvXcoLmKAY3TxnpeG959SD
As9tGMtEbr0glTfyoSQyXH2vcfHDw4o1ROQ3Cwzs+XU3ZjQpjFR/hDLkuW44Kcfm02m7UFLnCraV
/hdLEGGxaq8RU+FGzSwbrO3RMd8H+P4tVkbkjxRhUqSe/y2+2+Gc/Kv/tWQ8v+cQRiGSiPJXjwGP
YUy+T7rkWupGpTMmP52KZ4u5lslQ6ESZwCoaYZG5s1Wc/hRvNFfA154ucCObeLLl9zKx+6HnA4p3
LttJI4hs7Z4Uk5a4iye43QQSOSyDNQRl/0JNl0NggulGXTI1OmIwbTRW9EPPPSMhT70JPY6ge+Jn
sLE6IYNlVv2dREvjcFrQYQg+BXKYE48CQca8AkwHp8enzwht/gVA/MZIeCLZ/IKNdrUktzZWJ/Jj
UKb0aVIXvvS/DgsSoPbiX/8h8VKbYyZkfFcF7QiVO4TMuhKufTro/91EnIb4ke6G3Ov8dUciZ+VT
884GKrG1sdlEPGKKrXqDuCl738CQcYH/MCrHAwBUXNA5GnnBBoyCrcFTG9szrXGz6+fxJcCHRhgs
8UURFMjM0y9+XTkXBvczEvnGxh/KYp+NuK02H7ivo9kl9lIGr3S+C5xoaxzqRHu+5Zu+d3lJljx+
5g1OJLuB5L3gA/vtXzyNjiOhsPmMoVRhIu4oK04vDR7ahTNav2MUBl9Yd2PgA59j5Kf8oSD3CISB
CroR4qN2/vwDw0z6sdwLn+G+8Hko+KjBNzn2vnomQDfTqDllRKjMUD1KIgZRfXCjN8BpaanQrVVw
tsi68g089fDdPzNgj8Zwyz6HtMHjiZyGybDkxfxgM997EtPEZcKxd4CHMq//qAcwyWydGGicumWG
RXT1Y+Hm/fL0tzNawoeCL2CgE2am+vPpRGTKTcHGFR10t0Vw84HofqMe+wpHgkU1bLu1tmH+3X3G
yiBmpy/uYe8+H/hafNDyxxPFmRleqgbxAEvBnDJF+3m5FepO5Sd+jJorFZv10J/bDq/TrTYIXTQF
Ux7jaw7Yifn0Aikzb256L4Z5RNAv85JomKEPZtjHzS6emy/8RqhwsPDKpYhrJ8vJF5HQGSZojEVF
JrjQlld/lBFHhpxP29NUWLklHSHfZk1GR7hJYV4dInx/NZ8fqdn76LNqaFO1Q43lOpR++HUMKLQb
tpnZG40VUjnWi4rV5yug/lB/RijxEWV/YQrVNpdI5o2noLejYdmW4IN8LKpbdu19eyPGqD8iuj5g
cmT10wEFThVEMzYba42vECQV9QKb5Sy1k0yZU7bdSSCpkdZdOfHA3xI82mHjw6GBlvJ0R7KbLKSP
p0At95XV29tMNsnEZAA7Tyq3tMl2utEiKxrbymj3MgNwuDc7wDBuT92yEekjQ+m1IDJKtvmUV4Ty
5Fhys6luqeo+0eyjTxibxhwj5cSsMBZ9yA3bawVENwr0zjd1/wVgcxn2Tf5TL5jEIMs6Qo7BHOh0
uVkES4DdwwbBYAcE+F/5S0r5LxKBlnPxl1EGAx2YKxb3dQqmhF8p4UKN6tXo/gE5Yl+mM8ekj2md
PH7f3q2XZDCNB44EjVENbx4eCzXeT+woyRg/RB1Ts83rDkKsrGV2TgBJhQysIFmVioO9P5NEX4cc
ddABO4txgmUHB7nqybdXPd5lXgWLLOSL4OqrS0zBYZNFJgbLBlZJDC7s4S97hopFuMmx12DiwhvE
x73YWAQhsy/0LP6GsK91saf3shleqduGVMYRoAKeOAjSPN7X+M8AkkTEiVaMNHpXRc1LxpOExwra
CBh+tDvfETWCU2PlVE/pp56YuZTw4tVDmi/U8oqVf9a7WgNRTcCMYM/WH9Qf5mtTY2666ZEZdvmP
BBodPtf/mJb2WRKWDixEDImI1nY/G2uGw+F8R6HCGe1dQDOn8IfEFPzUTIk2Dxmrh4odqmc8GHHd
6ldZ6kqj2becKJWbGr8ZyI37xiEa9nR75tFlkEdv9lZih+WNXzMpeeen6nI2WBc6VqDW6DKTu6Ag
P2S0jPNFDXQW9ZvqHaa1yz80pLMyfxtmkr03adGQBmch83aK+WjWKKcc12hXgUhJDiKeW7Ho4MA8
AFeOaXp+qe5AMYRbQYZ3ALiXuc7xuUizc5Q83tpt4Oxt1myTOChDqnt7o3QrYSMhHQo4m9GaTuOL
+VFHgoTDG8iy/D9UaclokAtUjwkuFfrEBPzBEnWY0WROodhODJpF4ngxGBrw/loi5xq80fTznhKZ
IqlBA98Avh6umX8MFwGmKSRgAzZuCb3Lnma6Q5laXMD4JPYYNAl08tQOBj8RNgSO5raL00BAsQ2o
QAeDHi+DNwbrwnm+3Kb23qSjLIE8cyRy5bUI+lPDm/kKapzdfp6nFIj2vUxucEaAbJkgTwi3E9nq
qBqGsfRCBY0mHMclBumYGPN7maqyxcaS80IjnsPXwzqg8tPnCvSGu1aRDPgDPUfdcSvgkLCcv+H/
gOQ7jCtsGkd40PkgkoRpDYJ8kd4iklpGMiyeqY2fEvQsqvR4zIzoxdJfcLVjp/uj72QYjl8q5wiY
E8QHoZ1lp2ggfsGnvMHcgLIPvcuNUFLSBYjn8tGXOMOu67tqXT8mxi9QlqnEr9rXceEhfiC6Q9d5
gxk2uNQdbHLVIEnAio38uJ/b2KhhnXGUhskLF9j2u2XJgWcWlzBa8C4ZMOsPVhvEiVeV9NTCYuSl
sdKb8LK2P2tW0/eGm7GnHa01PxUjWXjdOOPsiuY4yk9ImaLnkk9v314rDEqZWYeZH3djwqk5NRC3
zk3o5Fv9z+7uOTgNPGYK07NBEAN8gOrac5Yn4ETESThl/GgyfBV3GAqb5KxMM7JZeVIGHhx1PMs5
QnxEUTogbmeMs+wvGjG/gidg0WsfL/b8iSDZkaAKQ9IhEa/dRbD0QS3VoH6tK/YshOevcwXkSx9Q
qp/xW4OHbgHpPY/PlmGUth/QxTCgv6Ynr/tHTGjLODK0zjxtgBEqMNzZsCBIjziNgCIeGkGk2ZtC
AyujcQR0TGqsG3ty182NxRukHKRLCPsm+Z64GT3GlNsvyb740dT9VF7HN8a1NpOaFOegSdJtkmL7
pND8pD/KB7oe3Va5TXfvkpCx36gLrLNQj9Y7/T1p3ivN8poCK04g99E6w6/YezJl1wO126T66pWu
WvucxDPOQaqvrvSyA3sodiwr1MZ4rYAabySilXZ8K6eLQ2tyIawGgIZzCDcCwEmyhJmP7TTSJnYl
mWSdt1ddoQITAE0Ct4ubAK5Pf+XHdCT33LdvBtw9wsVe1SzTd6YudjzDGKd36xwdWFEXDFlIiNp8
fSwPSngrX7+eiixtJlnMVjmLfUxfUDPwB8SFeAAopkA4S/5srTmmx1PT6TcIjnh+EPa5IQgNcErB
U2ZGpUygMpTus/JTbPXLuNoIx3zN7Rd2NceyRGzS/ven+0v21TI2nW4fMRwxQqMLZXglF1ebnluk
8m9Yh8VvD9RI9BpidwhHTCRxWDs0MlNd97lIjiPNtbiHx5p02qHw9WRF518jQIU7u+DclY9DtmqN
5YVqsNjHCf5jDwWrLOyqtInJa4e7hyzNsrUk3J2grSJDHcaVeRphZuXioQTLD22pzaSZNukgsIL1
d6nNzB6+D2Nn36pxlYD7sTZ5Z+FN1jAxGniFsxynUE6eKVVEKl9NLGKo9KhWKZCMwmPOYiU3ncAz
+ItTzsUWvjZvd3D5U5n3HBijQtVyYPktWH02Gqtjfmom8OWBVTMGc242z9EQPr7oW+7YjKRP14AE
I4YmIjqCoT6yDw4EpOwKcl7nD4eMu7H4sOs9MX4oYd8uwHCym0wmGjMtcI/lc1reSFDFw8j9P6+E
d+XQV44GzA5BAJ7s7H9ZvMTYSq/GODc8b/22PJA5CANOkV1ywek7AOKRXFAM4+7sVTKajg/iJGSU
+XLU3Qvp1Ku+YcyNANftWp8MlB4pnU+GVDNmWWZL7IJWb+rDFrOhJHxD9qf719p7jgN4Bp3Bdqw9
lTw7O0qWfs58sGvPXyTJeDqHKolqXTpJS7DqZVvNOml7kfwP/TLMrM5w3onHUI/YpcLpEqEl0IQ3
l0koIfriFj8LmIfPjR37SeGkwwEvcyJVab3XlEK0+k0AUmQuhj+eZoM9Br1OE76Y4mFdM05O5PzU
2AZAFIF08FznMHY/YUSMOubO0KxA6c8wEmpjiQsj9YMW2pfJaye9Q6HqQxoy/pyVUdj3W4LWjhK7
wf+sdNql9GZyU/MAGPvdz1lv1U1lPzxaHSXAtFKcoZhHixRiiDyOk32try1CFNUVg36qFT7oUXjT
2AwrrZcw5a7whbzAyYVWiDgIjluP0GYt5PpoicE3EVAGwxnJP743ybjF8OXRb/GD7xB0CZdBIHNz
y9FMzAduq9YM+DmgBcW94MimQpbRVYq3r7V2lK/5VXs62RVUPvNh3sDdD+zbHiys+cfQSvMZRIWk
YuD6Ifkd5KUqeK4/22iYyAdOOUjZ7a0Q+LL1x5vALcTBs54mG7BjaNGIml5HGwJAKN5PWlyfz8pf
RTmhpQPAADGm9v2a438YeAAggmnDwDrpyL8Gcnj33xNMYSgOqBvUhfnXtm72RcfMtHGsChxswE0L
K1L0Kj7uTNNB/Fd66MblESrZI2yrxQv+2UEKI/PMSE5f5BfXWNBk6jjTZCZumZgXCSMYoX4Thqx7
r/cDLzB0hAckpJQEAvg0pEiUvzDGqILRr+3TCUWoMBzhDFgEq4A18g9rWQ4qnT9zxgcFvrQM7y5n
WAPj/kYPU//qa0YFv/vPYs+/9LFKwEoSmAI3Lc6WPe0itiJCeCqODsw+WnwPxzEuiCRrQBeoXVzH
VphE/0/YB3EERQtzSmBetomeQYblDDs1XM5r/lvA77u1uz1jxtrhMQqtiFlNWmb/fZhwkYlfjxmt
5+jsGc9BfYZ2mp71H15D7zNVaaBJvRk/4tkOw6jnLw9KH/sz+/zY6JSQVF6pS9jPX/nxwr8JzWsq
QnwW+JGQbgrSyddKWNzDiXIyUBPaKfUw8wFcJZHrWTn17s06gxaEdVZsTEg686rD7jkdoI2PN6A1
480IzGWxuI3C1WKBXQxaEVhxYLw8CwHgPaSJiGR+T0c9wRU+nZFT0r2xtndU78X4kXuFO8NxiOEU
dB7HbTcJeIdzxYsEES0DRnd27ewbJu+1k44/cCSMmzx2yHJ2OeTpnRjueR3Fz2T2xo/YKX6552YA
wRs+x4iIdkT+iOAj0ib0pw/GeWpSUaJ38qp8+rUcjLBwnHbDeKKxa4FBnt/eB2bD4rvmDk03j8LZ
sHnDJFm8yJ05Vo6u+5VT0ghZZDmSJ0YmNNNlroWcsnIVdWOyml893k7SRKMLIzmtpQXD3//Wt9j3
nbGa4PLZQMnDYyp94OWAGoKB2Yivju8pbB5j82z9bwJpKuB0wdL64sP3UtzkWPTTp+kmL0ghmxrH
nzmz7PyGc9LSRmsylS/OKN9WKdabTk9l2jlVMU+xvWARLj/wvlh1BbsiDPgUGNEts8Xo7USIP9Hg
U/fZ8/dlmxQArtNe+Wd0OBdL91I5pFiUKKi4uHptqjbrzMJ6iTeMrDjkhHBraiJwNqmKQCGAxQO9
FYf75ySFb0WUX5TDEsEJcJ0d1AMgVT5RwKPXWMmDMlZAl+XqC1e+xxIKtjMznLfpSyumkkEHWFzA
63T4Hcz5lac3/Lwv6BUvErguaQ6c1AFvSu5J9H68QOaEYDnLxNwil9cW0G6OZx17LSGA3vsDrRTC
kQpJK3v5ajR5FWtVJgEJfwgK7jQh6s9vG+aJQ9Bc/NHlJKWLnndDVIF9d+9h3mB9B1crNsWeo6MD
7KclryCvnP4LEFcxD31a55iyM/Lfms9A9B32yarXMExhjkNW7TIvtg2tcP686TwYJaT25QA0239I
kNoglxCuUs2wnPXAzNl2svpgVIfXcyGIm+TvwEuyUMSQr4UomBI4Ryq6Yxc8UieNzdHiabDVSGH5
bzW2Ip8uhy4MY8jLmobA8vbsY796OY9mPBuI3s9sv/9ID+FPSCvDl3Y+OyVTUFE3czThhYXxGJvo
LvmNV54XXF6/bIZrLBLhDgdgCiD+1Ao/JHpgtewFATcJxfv+ct6LTAAelNjMaPz5iZe1h/JuITZb
CMeCIUr1jqDdo1rf0yJEuBeCv9LS73tfwQ1nlfzCcwU/dGD0vtr1h6qXa8YM8AkMQUJrip0zPw1P
Sbbvb8g5hz43LMiGGOYK6XG0cbM3IrLNCy/zdKLcKBBwrHhulOOo9J/AtxyGTGCeO9qIDY1B7QSa
n2+Q63Jgk8cDzkYyxjxdwRVHgSPE2d+wXvC/xS9jfp0KHEb4M0buc8fs4x9fFLL65HHAp/b2oJh8
ZlcJIWYLMJh7st/jXcA/8ovEjeBv5o3DBjXsL/DEgp9XOjYXPYX3zNLlc1O8gVNzfeNVih3EF/CK
I0m4WFYWX4xJEd+ZwUURX9Ys2Cq5GnES1o7Weh04y2+l+0n8SFwWEmQ48SOf/2cfz3CaA0IpnVY4
JlWC8JC7tqf/fLEidlZZeMOHCBoacCwlMIfvsEzvDb+SvOPAwsbQC/big41uqCQXW5vjVDxhbYKT
mXD14vcwjrwtKiFs8EyfgxnaPlgpCgZu2mx/w4SAl2MG78djvcTedtXvb8+JelhFRIXP/yPpzLYV
RbIw/ESs5YzcRjCLiIDjDUuPCs4KKuLT1xdZq7oruzPTowIRsff+J0r/6IoZKRSWUTo8ym2Krsjb
D2s/H6sfcZ0xFQjjs98dvTlk9pwkTu57HNfqcXoqEha1QCXW/eVdTLi/iFSvtYhQHkMCRVn55o58
/3FBc6eO/oifjZrdX7NqaqGHKFE0yJgY/hztmDiNAXfjvE4h0ELu4d+KwcDP96oZ81hWzn18lVvv
s01ZkZSxtYJ3KG3oJB/WPjP5PfAAapeJd51xg1xeDKmJsGWPBcPr+CEpi59noSfizh1lO8+Qmu/n
kPKRrCAU/vAQ4/V/rFO+yD6GJcYEfLHN5tujuwaw2uqIUk6Jkt96/BRvwsxa/cQJTIN/7+vxIBes
oXzdJraFVEVw8zbYHYyUvSp0WOU9rOvEbduGIOJ+42aC+WkJIYLBetcwb9sb++5eCSrZwo5qM+bx
Vc89V57SK816podMrBAxH2JMJQz/mKWHn1WXz85fgu+v7j2PE2cqspzGxy9lwXQEx1luKBoIxmTu
C+HbHwiKE1gMXiU6Gj7OUbZKJCFUz2+FXmTivtoMwEmEoZs0nzVU8nzctCHFzBi+D7W7pG6VzzPe
v1MSht9FlN0hnX1RmNytAqcMff64jvLWSH+O3qsrv995uzcMoGguL3p67T/N9jFlbMK1+DGvWF1h
/ru9VaW5tF59ooHJS5MtFlR/XZjgP+3n4uMOMLjyWhRIhHQy5z6PW+/UYIrcIJZ8hfdyDeIqmn7E
0K25B/pxwny2zMCqCPaQKZsGd11VgwUKa55enlU8aah5EeePxDZj9X4X8BmVLP5kawi4ZYWNI3Nd
1mrMvuxxJDFPsqKWt1gw1rdDC3t/8SBScPJOjhiNUg3CXhKEliqoiQ2ASwgypI82D3w7P3GLQNuE
USr1nOty5jCibUOTxwod9QVFZzfq7shKmEFhHRW4n04PeeKyPQNKqfwo6t6dorhm8pD8PuPqMv5B
v97hdvFv4EJUxvoVjKGZsghlXLeZCMSV/TYjjAFViwylli8LOQ6bu6dYLk/BHINPyiASTu9bGoyd
3jMT7On03IOzixZx/XAelLfGajo9bpmokPqIMTGftBZSSot2vNJEb9e9W39vm3wt6xmEof8Ny3WD
eJhZxv0KS21UVeaL+Lq7o6CAbnCLNwP3TuzhdYJGeTrCMkQZ72h4tFi+TqITbPEZWYIUz80oIenc
POi12PWje2ZSa3H60J+7Jzr0rodiUC8UG+gGxRrFKJJeqFj48uRHT/2CRtac7gb0pXPjiOzr6R4O
bmg5nV0d/YD9VNiX9iZt9YV+sO/D3aSJf6wjHmv8EL4Sxah8oN8AsA3aU0ZhMtKMETORTPNuZHaS
+nlzwXXjU2Z2sKlnVEL0FGO4LdJwelIG1ysDMRZAz3jhebYhxtSqFALs3GyddTh5z3gUP/x1z8NY
hK3xaaWX5GTj5+GqHffKif4gbuBJE44JsSZTr09dQg0jLvTcbfZKWjI2fYXDwS9h/2LltLBvevBa
KkxSodtiUjlvSgCVnsdZyDHLYM/HhoJxGmxMfAcn8XnvUU3kZHVBgubi0xUqIhGMTf62Xe1zWJsV
TM6WGgg+fRDdswWh97mvCO3kW1zZdEEzoVyOl8rPoKs8blRE0kA3v98R7t/pU6hk5XE2fsBL+DtC
VPK7PIgFOPkaJiTXBN8i2J4It+DIm5BcgeybSkzGLeJBhy2nS/QKSSqTJY0IRw+Kt46Y2D1O4BxD
j5QzQdUTqdryjqJ2bCyvlk94EFjfpPjawAwDv2AqM27rUypE9twSb8XVZxt/R9wGVTC1t092CoY8
PNj8lyseehOyNa44L3gxBwaXixrMTO9ni9sDMZP5tHvKAxJmDJsJfW//RtTuKbALYyQTnAHGEQbO
tAa0uLm7PbtbdKuc7m03zZ7C2zMHUEuUM6vmgGHLR4VFOZbk09SjenFitQXxEAIQYRtNNBj4GSzd
J6ML5MiMlrlojYDkADTfXeQF3xJX6jQXqTLTpHx+osXPrZh6jCPV5tno1WwRwzTuW8GKQ+Agb9bm
FV6RAi010CGMYyriSuAPQIO8WgPMIyDyNjZJLQW1zct59qxrL26d7fabO/G1hpfVIJ+z45eFrXXX
ELGwfN19h/YZWY3pcDl5LpnAgWAr/jX0V54uapkjpjM4XYAyimyzHEOzptpVVfTN5vi7yz263Udb
OjFFM4x7EO2J+v7KVi5zxiR3HUP7QsffNTFh5LqhOgTgizWL2dsHZVSOGZqZUmHjXYoNN2mBLRh5
xQJ/ItSbHLsPXJvqtt3SlBSYMgtrlqdMlRQ1/wlNTPQRi8sxcMdQd0g1D/gYw7Ar7Adx1QsOv7GS
XU0xDn0FsP+XS6KAiDDi6E8J+qCIHbevXunysvFeQcQVslY1JEGRH7ztzkSfafAW+r7aSHkMul4v
ovuBNhazq2BhyBtSfgu4OYhiocTFsGjvcaW8q052/FnseUa9IkPgw7BJQ/jZHX981GqQEczeW1rf
+ebIQTvntI8wz3fedqPZrWOAWLULBdP8hReS6m7+k0BpiIKQ0HpR7zPtZiPUX+/XRDNM9sVu3OLg
adnV6tjev3GayYO+EbWf9of+qIr01qyNq1cNQ3uW04HpaGILM/tQk/07dKm2qFmHqmwdIcEQKXnw
2+FmgvzoItZnTL5+CGi0BMPgX4KXbPxmstNyzKFT/eR6guXWv3URfwUWGGdJes+wLQJgxU56wwSp
A0MlCYLXfIjBhOn/k3fpIiGEljgMTmh/U4ZAjX1/SN6l1VXiYLQmc7jIkEBgoRJCSO7xHs0QywUD
//y5Nvr+oJPcOpsfPDbJvqJK8LS9IKvJY1hXk8uF59x0m6bfBaDcjDH6/gMvHfU0ZC4cnNDXfxc0
JUwUvYri/bq/JOm2Y+HkQ2LYwF9j/tJloULseiSqc0k1uddlZdfLEnfLlX4RYW0uflNyedpS+PI7
9mljsT80G3L6rkkj8gldENMSZlOdReI/Vxv0RQ01B7E2WJIO7c1vvoEBiA0m9V2JpG8grNbyTF7E
tLWsMITCi+hiB1/qfAzhkTip0KDqhfeRjj0nH4clQG3MWcWkxOwl2uxlZcfZQA0WarPNx+s7NYlM
lY91od1hb9ZniIbJy6qsPgHeZ1effsk5g5LUhPUJMtSu5RVYS1Yidm59v1lBgdGu3vA9LhegU7Q+
fcASuef0jR7WEe836HpeTeSuEVbm9Q4J3buIT4fUEpv5AY8+6zq3cOKtxx3gGLezUVpxermfaTfs
L8h6MB3MMHehsY2z6IGwkDrbYXs6o4l2HIGP5zMp+UIOFkYk+ik13CUs50wTgkGi/KfIW2fh9kz2
fk/tXXZPNvNJP5hgzGGxqTH2dT9bOjYPpyYi/oCwmHeaUY5C4N8d/2Jux96Fz5yhiOJrW1VoyjfL
UULtCGgOK05d6l/rCKcNphqIgLuPGUdQ3lOG0n7K7YSvwvlIXKKwO3xjagUN39rZ0Wr2YAV4TDGo
g825Jxy3S8noMAGFIyI5Ba4zxrpZRDaERh4DJ8FMfX3E6l10ecQIkbVwJF0U/6RYROGGCtBNLkOr
EYm1En8OaILy8Hiaf5VpdSXOGzisTRtdvIWbWJaDViP6+QtVD9/QuonwmobK/hQfpeNLJihczRxO
brxLLlNKj2Uik4t0i7E7Ij2c+ag5w7FVGaDgpBI8DsHqnDI/HBWit0jUeyG+FA84ZWv3vcBjBDcV
Kih5c6hN18lB8yBVDq0OjkYScJWJ7GdGmFdXhoRjM3ban77Cv1gESXUPFp1MUFr99d/vNI4G5ItL
glL6UyAnELa2tMDsRjMw97NM6sWhcxUkozOhNQ/1ws3bkiiESkwPKAIFGUrBCqB3ceFJUedlWOE+
Mdp0Zyw25qnEet8wwSBNj6A9RpXKOxYnifZqiPtdBIuKkwOq0o6rw5S4gmFkGnfbvdr+CffyFev1
Zz3CN95sYBciNA4k/Ty4uhjNysNrNlgcWoJBMJulYU6lzyySv8bVNW90f4yZW6NjIbh8d3PGBPh3
CGfS3c1fN/sF6ifvyvb1g2tTaenYplnKDHZ62Seob8HbHua88dG/Enl/26maBXfA4Xh0+6M1iqYd
RnIfi5n0lC0IDlxXHBiT+i6Ov8RMYAuikqIZnaQUk0pup+jQhlJPrSGmUdIpXjhkSZgEFMF9MbYn
E5r3NB1PahgqFMinCAXtD1PJh8eAYwx2hh/Hy74sy5NAt9i9xjkrg3Jb0bI4lGSJ3QaBfC08Egds
BzZyEThSo2Z7m2kR7OKk/4jbOZflNUseCBUfa7oCrvp7OwVEmVc68/bb38O8IsSF4/iy9crJ7+bu
p448cg4HSIWLMXjrVs3zNbPz4pe2NucnOR23olPlghcW+VFf+Rr3UQrP4DTCtFKBS9mCURbmPm/r
unrEmvPDZswgYnReq+ye4oZPmTZ+LxcDPM2Ub9hJ0r+eGeyeFlHPfC/hN2YeeU1d53WA8uVArqbH
urhhkpNBYxEr77gvKUOalJV/cn3ejZSHmzRWsHh1UamOTQk82xO8QBGIcLA+XZeHkpVpzcKnF6w+
FAcAIn85vMVzcGIscLJQYDcvwQT+ti+EWrb2ATLulIuGoBvSFXYewJlS4QE72sG2BAp/yKvKoJ89
6Xrh+OYhzDR64BcTox7mcAP7h3ST9mr5tXzl9IBEAn1pCfFEtvXRyq+H7qBjanBfYbhvGCL/bhZ/
CX8Et/XGoKqYXod/n5t1AbP6WTX028Lqw9CBSMw/L+T8sqrpzBerm/JkYi95+nQ4VJH5HvKhKgAZ
7zEVzSXmCUgB1UgrxWH9/9Lwy2AB2g+sHQScVNh6cl0yvNYVqotLoY5ysrW6GGZEXE7yFzFXw6uL
tLIALygCrVhqgCmgqyJfwrgB3RHvjgWhls3KiKYkAwXAIHTOmGCLw51dFqo+mM/NyeLMgtqeJCB4
LluWA7tAZXxZX+YG5whFRyFv7FW4mlhIBnz3RHUKgZc8is9KZ/NP59yYWiS8JEQiFr5T4nnDDqxl
J/RnqqNXOQJaakSHFo8jpx0bRi5nIbzgCfGo04CmVv7lQRSEgc/ThGbeCUNa8cEf13GR2ftst295
FJBtGQ7tWctVKyEHi0XIzj/+ZqWSAixSYBHiTqZgOPhCzw/vEd8qt4m6FIBfHXwv4KxgvFmMT3tA
HYBAp/A/41Le066/gFbLSJIQZWXUlU1ggJVzGaKzUXkOTZL4jVu705M8HAoRApLzYWab/3MemFBU
DIZWT5y5yXM5HGoCOvjhln6iXKpZEWfb5VAKq4AHJMNrmgTo8d3THR9LMrZpXBDD9+iQcFJwdBBs
Lrhxlz1A0jAEdz2NeYnaJZHn8mk7bifeAfBhkYaGVaJRAd1DskithbfYNbUKQo2CarloKThem6vu
/+cHOV+lcC8u4pTpccJW4g0e1uFsH+R9oj2F/91sOIYeYbn5Pne/ytZb3qU1+d6sF1tf5zxrk6hY
/XUVPNNSRmYEIn7aYzh3Q7G5xD37GPEiEuLYZfqga+r3KrdH7f3eZuUUPX9+tXXsBUY9bZwty03h
guyUKAExfX9tBje2ivY49DXmgIiR2yRaO8bNuUb9YqxzXmhW33+whHGVwgHSLuJ8V3lVWlbChw6P
uY/NxJDiuhTHtO8sWIS1WYIIn+Kvdf04vdy5D1ACiS5fC33bmSix3YBpTSsMYbM9uARzFv3xSjHA
2wx+IRUJRfsxQueOEzs33GCp4yigQajyHliw1DBOOrljwPIY6lyiytVeW+0+Or/96u2/uqusT/qx
OHHumPxKUjUCmEdoUGsMFOOK51Uf3XRcI2g4sEJjM6ZFQOBwRxRmcPkppwdv9tzOR4TPFRGDKxg3
i+HkO3zIZrjNjjReqd6ZluCE+KxhZfV9lUTIJdUx7mZJdp9gmJ8J35iHDxV7o1/MBYmVDL9+bzrV
IEfL9cKE44Uw6/UK7sMtP+nRRfWJ67+lfd5ydRFW95L0nVc9A3/74Q1TWEMmmJiw1I0Np+yKd0GH
uL1CSLWf4GVgWUevgYw9RZP0WnY7K40KvwdAzzUK4ap0ZQHSIT5x8qztw+2Mn8683k7Pwlw+OLyN
kYpw3epDRvv4SnJm4MlCjcUmA5ksJeAb/yM0j9IoxhvjZ5F4QAw4XcYQytVr29UisjZJP2yNW/az
8tiuM/GbayAh3PAzec8VrnJNcsY8+GkP2DhRnb0QTsqWuLMqHvurnTB9/J4tbWhR+dHxDDmJRYXh
jREAZDc8+tT40vcLn9rqe7e1k0WWMc4WN8mZlfA9pz+S1jXmCjSU+BG0CNfD+pdhXmMX39G7Yhgg
4BmR+9D1m7nBdAox/qQ+JwznLgxUAKzRVzQuOsOBiczkZMSokVpO/zNq31KM6ledGPYSsRz6tPv1
M1lC/i+wAOtQCdoD9KX4BvEeHBuO3WZahPGEJDLXNJRB0fkV4OFAuA0gs7gZLtRnsCC4hm7RFQiI
MflhWgqPF9cRaXC1PlBr0Acze6DBDGApwoQt01OJzA6bICp0yhMiAQSl0bSnix2lmAlUywP0PvBO
yG1QJz63lW6XnEBaOqWCniVMYa82uQYHmu2RziimbVKlEXthrc8uEyzzRaK6rE7ml4zPZK6Nhlxe
t7jbfe+q8zi0YNp7Pyxv2eBgU5hAJ4zgbUsyvkWsx17PXvyZzeoJW+zUSA/uPSpVieK707ySU830
pRV00otYBOSJ0u6doPkK+GOEE/r3AA8pGD3ivQRG3wB2xRAU1UBrmDItVU3zWJ+MmYykDIsgkaBE
xRgo8jBphKQP1uIwBMducmKteqTI4Cq6GMgJymUgKu+634M0gIKBz5xsL/7Te/4Caro5EEfGYufC
wdp1PXsmMw3DXuHiiIaRx1ULWs0YTQzOFg64NZpLF1s/zR4kNxGQolhyZvdbkxwhmijuVnc4IoIR
00bsH3eslfNy9kOMhA7b8D7QFWHOXWWTO0MCK3/AlHJYrA0c5mW7gz0tbTnur0yTRVd5G/9C8CF9
9f2tWhD1cB00/G8cGTpyP2qR4NuzS3Ywtq5iMHrmDmsPsRL7FUGTSAXgBjZi9eThYgSyDD/zD/EY
koxHoelqXgTz0MtgxSk3sChH11djuPsr7C7vivXC/eX8wV8qFo/Fnv22vJsRRj50h3QR8u/TXaN9
gRuxPe6PgHIZgCJNrgYk1seR1NyflPuDHYPvd2MMIUXvnr5NNB3IyEszCDAxRDqBkQozmmOPdSF8
6ozjSs1tDPZ7zdo80+NjgjoSJU9+BNbaAgIXTJSGs2VzQOr2dhi2ckISHFY42+onauoz2mLEIDjU
2qqNIYhcPAh7O7nLVtvp/Dxd1DxgHs31REPUYALMdvp410M+wKaP6tJ830cIn/7oEd5Mo8sPk0fF
2mh5HWwXUVwlxLpDkJ/jJnBTfLUH82jAW9p7CmmRjpfKZBxVf4+JuP0Lsnk2Z73OANC/Aiu+0zCF
GACq2B4yCiqT38huC9scfSfwSArn0Mvo8UbwgtifsIZZ9vzxeHJl3q1gzv7dvM8Iv1JW5+OO0xfz
brq7biE8RxQ9oySZvhe7QYzCNsj2qEHWIC3DhgH7v2kEnAKUXE857hEzRxRwj6vVNbE8O66ZXIJq
aQC6JxFRduLP2T+5l4p0GP9BZYCEVOSnoDdp6OnkZbDMOZCox6q4/d44x8cQahOqqLN/IRCqz0lo
tXrWfej1obQgqa2WSLZKirz8Kt8mTtCrNso37DtxO0MRd/Z1nKtKu8MoyACqLlpeUy0fbyY/VueP
PyibtV4Fx97uXVndPlcGLev+O3ggyHK//rNDidvCBq0HGNGeDnuU5QT5Tb7fjvngAO5ApHy0V3cs
OI1o0Wqbehvixr6uk3PmD+74IqA+Bt7M0W+QB7mHI6+mn6RZ9bZZF+8i82GwGF+9ZcT2kusWF2n4
ksaGfgmj7lXBuIueF8uEbOAi4ZL7W9djUQDvMKZJFeHxPaUxlp7zcBf4VGIbhGWTbKmRMCtxhEYb
Df1AE79Mtj7W4M0sFRAUvOIxIoWdMHsJcNo7Wfsbf6FlM7HcP7YQKhkqpW9MFN19P+zs/uI7zDhF
e9nv/3S5YPS3wCztj9W+QCiDugpjgNk+Hxvy5XcmUWZj7oBNioz3eaD4PcGvwarsxewnguiJoyRv
9/y4pybOCKNd/YoFlFy3RytAgS31u+UwwGPcD/gIQFvcPMNqoof78UtMwq1W5Z9owRuvT6ZQGf9e
s2s7yDOsyowMudMlxiUnr6faY3FbcONLAxqkydEzMJtBUGo8tJ/0i8K9U5zFHvJf9IG42Unqmunk
8+T0mQjCXKR9NvU6KKGowXtgP9dmYI7oyjaw8Bp3egC+nGYx05OEuQhbNrMv5p5Xp0erJd/vVefj
6pfl4L363piPjTJFMQPvSava+17HCOKR89kgYuA+QEz6x06xVF4P+/Z68vQZtimNW3aTDwxykO0V
lymemsgt9MdCbzEcBjINLOslmbDhDuZQBH7/wH9fppZ24UbUjNQOCDVrNeC4OK70o/7aYcgOpNhr
25q1H+LtsivKRNGW6ukZOQk0NlGN0x7MxTxnumiM+Bj5Os5MwJMXEMW1bz5R+R1tREos655ZMCpp
Sa7VDREHBjvIDj6KSCE8dqTX0G5065n7QPEvXHcJSTxZvE+XjDa1Yw17eH9OXjxz7W/c/XG+9tcg
zLGicgK3fYAuxARojDACJmPQaCoW+uPAWLmY426Btyx8ZdTJY0yIKxF+HQDmz1ha7wC8aYW30kyd
I/hjBgukLAKX59Wsa0lmhe7u8TJ3h2nLpZkccp74s/JmMnDMlvnbJ/edme1HrDg+spw5C2vq6Pot
ypvc7nQ9Kp4DPEFVw05zjNrMXnvbYJ9PnSn8T8iPGd4FWtbxJcxEw/b/y7Gk/gMwGqDiIYLRweCk
ye0eIqFSniDjfRXGWFufIeMn89Zz0f8wz4dN7KB9A7MxOEaetGhUj3gmGBlMRRB6D9tDArxkPYMf
opJFrhJCyF+ABxAZCcDOOlOI0xEhK/cVhsn2gwPOWrkAPgUk2ePXHFMB4okb5QQS6ub4+8f4ajlH
0wsX9kt4V44B/HmOnrpyGTbmDmJkwlSwIWf/xoBBNIVc3jrmlwELfi/GUBBj/BOUpiCIDHRK99c2
AVfXkxtlK80VWLOCfNOxeVkyc2DmB+sLJge0hUO5v+wPD3nyZTaagR8yWEiOkwOkfnPMObm+v+y1
xlD9C/bTfKe9S1ekZYI+NZfdvnc87ybobjgbXhgBYV2FqvR9s/7N7dViyqI46lunM/hCH7o1GJ48
De075Ta2av5VOoO328FFNsMlw0KuzmGh7f+CzkUunktdGj1/UPq/oxdpm6ZPzO/Te2lBt+VH3nGq
WDlkku8ImnZqY0zNOYT6j2TjKUTc2kWLetnj4eYYYLYY9NFvMwvgeXwIFgCB8896FDT2GTczQerA
VQ3J3yeLZcA9g3AOUw09RQTmBz1drDv+eNIfeXE3jIMFYsqh4lUy2XEs/+Yn9fbwbFvT3Ex+sxlu
wjtZHOXqqW9ZOf1lY4zDl5Uj+sb7phHP4eZ3ch9Xp99yqib8/LyqHnX7o7KKvzLT1gW+C+dezCzl
1J5qLb9ArPUxn22SnqzXkVnii7jXB5tNboinhviGvaV87d9k3sN+aM364GRvbjli2ukPPx2dFDKM
qrnnwJGZxM6GXWD/i6s/VXTDxSrMvQ0FciA9Sm8Oy8m/LSlNm8+4dbfhLqANKPsOuyJ0SCyt+VEY
sHyVgykrBixEgRx3p7uIFbvKb6uAAXyEFbbOxqt4gFAJTVuRyxTnEYGlgur/EXdeAsMTLjmY/F0C
/cM6UwIhtek5Hj5i/1PBviPbO++R6J5MRdaEfYFC5juaoN8DbsbsuE8SVVSdRo3SOvBkXe4u2Cts
UTTX11k6rFVcgMf2vybB4+HnOe+l6BDf7VPySdujdz1WEabdUQuI1vdIQqAUTEDxEfGdbH4zt7wU
rIjDke+qGEgnxUUcsbjKk92Mwe2x8Xp8/DW2n2bGoIQaTYHIFFXuEeUVJWJsFDYsKGazp1Cjzxp0
Ey+myvTg9HHZwXjgkHypAXIfDv/PBcmGyHBDr2tTiLL3s9t0sC9xajiuvAblHixNmhq0efxhSN1M
PTxo5DKPDXGOc4jyeBrchsj4CcOiHabSxnfgjf9eGUBkweNY1Ymd3aNigdG8OtUpBDW+KsdpHhb4
Kpobe5l3dTCSsrQrn4SP0umFT04k1K1mTr4ejhcTXcUkET6UZmY8UK0YNneT/RF8bHhVdQE64CNy
pj0InnrmgOE7lBx6AP3GyEXrAvpGIAzXCVZttlJDXh6rNXbmp0nBrgEjuAQr64U6Ys/bxsgZBjwR
0YYtuu12pj4uZ1zRd4arq/z38DISZvwKfeDD7sdGRJ6memP+7LhnwhTutTjmCip5AQD3Gdq6qZ6/
nCOBU/IoFO1uiCk2EUxtkz6kxjeaJDrzbl2VjQJepqIFVVshI4j3I06JfFRj9ywauH48+NsUnuh4
/c2drjpP28RN2lucw3hGonVDIq1Y/hSB6AcWnX9NABcIPoh4qBCG5p+qe6qlcwMq7/Mxc7Wnqack
+/rqAkWMwi3ABYqj9esiWl35vNiD0gMYR794bvMHp3ljZ5M7BTMoOSmll+TYj7Gtrc0HCZc5Zqbo
ioz1T1Kz4hCKmQ7885hwc1PPrI7ufeWKTT9QE8HyxgbutTtThofhZ4PJMw1eQPub8aYERKK92WhX
q9fYCJhuImRT/ZEPSjsadcCQPFYeyRi2It0IdlPmZGiY7Gzgvf9UmjsenUgaVA5DObCvXcqBB2x0
xt9vIDTZPoRBb/maI/xzaBkULNBDUBD9bk7vGGd4j3DmB0jJ2tPXaXFssGiVBsMeHKMUJ6fF86BZ
eliQ5tHqRr0I42GEroQE/1He8x/GFHI1XB53l4sLZoGXnA32ulVDaZC3wt2A4ydDPCyYZ69etN8r
prI/4Ze+ROOAX66bzPz2gJn+VDcPCekY/au5umxWzFvG9ZMom38u/08AUb4rHoGOkIxc6JsaG75d
tghItGHUB6PkADmHWkSNS0zYEca0B5ECryQm+IO/QWmuBH0DnEtKf06s28T4TqqB+3vIxae0z125
CMjrETfe5YC4IlSwQP1Xt+ckC/QdgiovFGNPTH+lNsa1mG6NQfrj7C8IuUf3IOs/DWyb6UmCAiuo
VOamE/zKWPtC05WB+hErxYL8hsMRzkXrl/R/1uqY8nHtPygwHdq0UnU4BOWgHBh+vyRkxtWyPHxl
3jHvAcwn5OTmYpjwAeBlMqgYMFENg9thwQsbnpbFgB4ZVycKm8x6293GLQ4dcEEsJZhvVGbf+RF0
wGj+cehgbEIKbC0YdBi3uXHB0nyrKwYhfnY1RUex7VvXs42nQ7OlsTra7Se72BfxxYwHo9ZUw6Ds
t983uzuu7IXkSFe1ame50NdIyWi+RGRQ9ojFnQI4vFgbvr/uLD5ghfNfabedk6r4rBVPjV9YpZSr
Ig6CNrXDi2kLb4BDg4uB/CaHiAPPY7hpY0FCL9NRfiUf+CYo3SLWseVLfzrqm8D2CgGsRzgo56Ys
gcBXYqHPaOb40SHd3GphydpNAAx54AbheYsxbNxat5y3P88kuES59i8uxM5fHHUmzz8VKmEJyKrz
B22uLkZu6fghhA3Be7rTYxeO5ReeqRFl2H9c5Nx1K0BnHn4gLtSh0WVseIwiaLbu0oeSwnJt7MUV
87dJ4MtphyOBaHhZjSjUeZUNe2cDaDBfMVhgKQZXz5J+CdRfOhuLB3ENy4crOkxWPwio/vQ9OppK
FRQuXodV6B70dIe8fHy0d5WrR1PXf40LcMnDrhOz0oBl7l4I8Cnd+TfqM5+jmDVLYlznXW4Addho
ClcADbe4Rq/NawMy+anspwcdLm0F+Y7/3zAXMvWryd3Hr5VRpAgipmMkHfIwrsJHiOOLDrnAXPz9
da/uX9sR3haJRhz/RWwWFjg+zOvg67MZSYDWy+zQjPBjHJnTu2syxAZ/Ayrojh1rI91DxzCr7TQJ
N6BhUR58UH2bDtjsxNrQKR7ei4MfSitiNZjxY6tOTP7cElaSvLf4NjrTJ5YDcGeBzi0NKMy3mLhA
aKtIDdOleg+AxIcq6uFkwOotxCy8hEHQTLj2vYkVupKeFGWTmUjgQngOMBpgbcz0p5BhGFyDwNqA
vHDPuawNtwMRmj/FC1HuOoBmF5lcTfYVlKqd++o4iLMebZoF1YPT5ue/DbZQgkosUgdW+AWCfcPH
Y9gAIASJKoaQw4kfR9TcCwTFH17SSwoyTSjdhykMV6OLvWEPW10HQlvKm0zUAPcUypAiF7x65LKp
htykF6cHRaoPDQ+my1fACd/DBTfjtyZiXcJnrichSWKCBCL2yb7UycBWrL/YA9APbE+crh69CPW3
uRgQTC0YeLGnnVPLL2nnT6wI65hK2Ci/pJ9obJYW9jMPwZN4cKGlwc0CSFoE6HvZFCDPpqzLZgfJ
ybHgJvTTkfSf3sx1mf09zIwBlNVOuOpyRTQRJJOHkDtuJc3sdN4D/fCgkLNS2eWZGvkk9cxcw7xv
r9Bb4QW0XL8xN/7M/Q24py9QW0FvTT7RxYL6X7giOC0C62NJZhF+cpLTegHf5w128nDYRbhDw8lN
cGdnyXWCUzR98hFURljScQa7uNm97cVQhCymWvgzi0VtOCRKSR7hiyxv8KwNMGgSegCkNr61ir5T
XrtJpHtx+h4kd2toAFccn85bZzyK9F6OKnKwGOQy7v5b3lIovgOa1UGp2N19wn8S7iZgMzBvZ3St
7c/saL6cA4sdChwTCiKTq0JRd0DmhMJlB4C4/K8Ov1wh9Pzr/bMWbWs1qnS4IqcZgv6+PNxm0N0t
WkHMx8myvI6iE3Qam+MtxAqyhZYOq0Xw/T41earfnA0WPQBQ8bNvgcLqLdc46E95C8/RpeO0f2sD
/rcJZKpQuVu7B/gFLlwH3fvoWGJNPum+tn3s3hTLvW2BoxkHMqTgEzKs73FMt8x8ddy93jE4Zr+e
fe+HqkwfdOaU+q3zrAehmsURAKh2bLDPsuWdcYHEiBxfKP81pwohh1rMwNAAeKDmMD0GvJP9DHnh
O0c0632Zp2FFnBYKtoJLMIzPLzBS/4qijltz3LKHwgS6SZMdIQv/hUbXPadwGOvWcnp/EJ765hRR
+xh7MgIH4Th9ZxX2WIuPiwlv+kQ3/D1Psa2IhkGfUfwqQ/Wt4BYaIyTD+TjizO4RBLhhyMox3Oyc
M1sc11z3Nz0OMeEO40T67EIfy8KqPrTeS2hWR2YzNuzjM06cwByYplQwTHBK65NZCBeecSp79TUK
s4nF5nL2OCmvZokfSthBxrJZGAx8aipcTtcmNBAJvCmtFnmpFjXg0xGAWDcFhSzsuQJaxqSDL9tl
/XrOG8zJ8WpZXbqr6rHKS24wT8ZnQ/mHeB1NJHCxA+W2jQ6fwMSqFQ415slYWk+aynttNKfm62NT
1MbuUzZBZ+hmXZbu4MjjhdPGzQzPSHefiEoZUA/x6kiBPdqvgA9OzVw4fdC3NIOxcVeA/b3BmEms
9LM7WIKcAeoPYlAuBXfHhn9nqzrSzXsvfdS/I4gEiyfK0PuPpvNqVhVb1/Avskoy3koO5uwNNXU6
SQYUFPDX72esrl19ztrdK6kIY3zjjY/YnIFxPZmxxpYQBvMlDl0oUKa7tN8NzRPjhUzdD+Dol3D7
012avO9kOXvTeg61xRXonP5NfNfaHJFwMpaznztMvvKAGpZ1K5/38E/izn4ewvt0oI2RoSiPC5R7
op+vxl7fF1f/RcQhxWJ87oEeTQ1OQoKoJnZSiXlnpfqXnLsfpin+rVIOGWIGBliIe40mcf7DRL37
/B1V5MbYbxWa6eo31bzm3+7JNCaEyJn+MFmB1LxQMcBWKzRi0vtDs8wDargSKYkSNkGLt0KiUxPz
OYjEYndx2rjSWVO96w8TiBg0TYXzI9MpYz1UMMElaEOru4e2QeEwgSqgvFlFukezOORv7d14B59F
HSWzPRAiXmFPaWklesrjpHZSAiOJTuZkxQteV3GaL+MDDF3yomGtuDtvcHZFj+Te7Qn2EyFItcO8
M3SHvO0XkgE6VP/QYFjXYcDXw0ZafC3vpbmqYhketyRPArIB8lZrn/VrUGNN4HeVyexlcBpS+nFy
HixIpGO5iY1yN0gn1TYWskhEVNn0jcg/X2IEY8RycPyi/jHsxpH06JZ6u9bWR+MrUa8BH8/hu/uS
/chvGr95p1f30yz589l013EhbslMY3zjWPigjqnGV39+lf4HgZ2N7lgpSFUmECJ4IW5+4RWhACWZ
EEA83MP/8HtiQJ01OpIHxOjLl1qbhzwngZYPx7+1yWRY73MzKOQF3SoqMYDP8njVI3C1xgHPfnt3
eDnxdRFqO8/I1dTYcBGGxdS/8YTT6dBxgFJEMS/nHY69BiUk6xTsHnMMZMxocgC81+n0iIhALnu3
ffPH4/s9qjksv1FUO6m2HFBqMWNz5n2b3gvdQJotD/wRInIpUCb/UZZZ0LRFmjnP3iWG8FnEHNJ6
2C+uSM/tAEBbxHLDhl3uOK/yWeV639JDTE4a4MTyzmTWU/VN7s5uVMeCg4NXG+Hi2Uq8ntIdu3tU
pDxwDHgFpbXpz+7zx2ACjE7lJgtLOmmI8rO7L1VoMRMUVEwtowONXgiCETbQr9U2k/MTrBPI4u/B
fajvUVW6q9UICcPDV1a8sVRztKWwNlkNZHmxMuTZ8FehsEMt3e7mlTRSjEL034a6f9chVDduRKhG
cnfr8NuSB29nBPj0RMzvFA/Grj03JOTQsfZyR70POjnsQAjRXfAAOyM8+MR6qi55SvwMJ9SeGIGP
eK9goAPycpHpvojXsjAhYmV8S3Gf2gw2dek+zsTbsrMMrh4/kRV+P7spy1qefuVg2Hq6YiN0aw85
/rDW+mKf4Xvy5TsmWapyLBr3yMRS86htbOgxOA6cDF+yMoHC4GoKL/ksILAlWONGKMKvJzjSR+cx
QuqDYESo/5wsLTyC/zIdGz/R4MeUzGU+TS8pnoPPEvcNGW+zYpHSO5RYKblauVvyWAcsytRPdF6n
jBVKtg/GOnffUTF5tZaCuWb8PaS73pPm+nS4zKpjy7LHHMv+nkR9Yl0nPYo3jkOrCuyMx2f/WSqX
jnlmiSg75y/MhZSYDBrj0hybiYkLcWRnkyHbLHHEB2MO2DApx8ZMW5ubmvI5bZXvet02YgRv6Ymm
eQ4KHESGGAod3eXANY43/fhPsxcpIxdwsn2Lnj7BDfZilYoDqegC3c9yx3DvLpwl2TvJL8DjENHo
tvDSU3lCsaKtGz5pu+AZ4IMOaOuirn547Ik25gw7xN4oH4fLl92cIWXdd0hATVQMwNfcjqrW1fe3
XyKBXiu/VeG0i88hi4010Q008TmDX7NDDVyiwzw1D2Y2vmurObyuloHy223/yII3QJ2G8/avIQfE
CLJ1uVUnSlCDwsmZ+0BUj9Nb8fPZaxJVF8R6DRWUm8c8n79BSxQPany4f67fSCw5yqr1nAEdWfID
KSgKHtXtRAKvqzJthITaEAYx/HtuSbCldmNFzp+f/r3DUc6F0ylsQIcNgdMcBkGLfXjVR4V3iwwh
x5HcLubIbJVfrwWpRexF1CKIxFd4+d4eeHmURo9pDSk/JfF/8iWWMSeJAeWEiK/gvhrhpSV6EKSb
CNy5Qb6jxAAbsasYA/KWeNufPfkLKMtemNb675i4aIDC5LdQghco72iaY2g/ZLM1YHzrvokFzk0g
fON8ZxT8RfxL5RJzeC1ZL8Zjc8zfjBhtl9oL6XCjWM5LpsTTHAG92l/qkvUaJdAmDzyor2yHvaT3
CupTlrd8Cv2g4K8SmXkw/8SeObwSdhrorbtbDsYmx5m/77bwv5PrscwPxbESs2qx0E+cpsOSmPwx
iZcZQVzjPh5pDDbaondZZAh+lwuOHNSzYYRAt0LsfrLWqMmuCwxN2KaQHGXTdE5o3dLgS5PZb9Er
sh1ep9mUA6s+MyZmHsurfsYiA2cNI16RAumbhOFxve4D6zkheX0nCSXFkgKg7WCfhPDcLLuLt0gy
49FsF1XlyL/DmS7iMyMl/GKjZGAT0iHmCOw94nx43zbsXgAloic150AubF1EfSIkJfwciAyxqUFe
uLpqyAUefxf1HuSNigl/xDEGNnfH0Rl+gs2ZGGRsc6mzNLAAPi/0Cdj5xFhqU8YNjj2AAf1BX6uU
meH7WVN0Nnm77H8cfqhCf9tTdDnCLM7iobp9rGy/6DI7zLr81HiJBAg/jBm+5hJiJlIVxo8lQVA2
d8pFZQAvpkCE6DP5B8oWDDJzvQuDlHM2YQrkuaiGx+EUC6oGrwrvXbfJawvKDR2lUcfPQmRHqn3b
s6/s2WM4mY+cvHDSuHbRhTkNrSPr607nvInzwiZI0+3PHG18rgrQpPqbetKNWUiEdam/Zowxazw7
mt6xHgdzIhKVsAx2Z15+Q9fq55SwqkY66zq6DcIk1pCYa6RnKrUYcBRf36CdubHKhcDa88l9Z4BX
MqbE6pq4bNQb6upO6taL7jxhFZwnvuFQwUDSAA1uRG/ClpXkGeQENqCdqGiJRhdYUk5CfCG8cYWr
iGd1R1tQ+CR0oh4TAz1a7RlGheWPwAtWVBHW8Tk9JsJuJCqiUyexB1NBiPHXRA+oqPeGv8QXSV0C
EEp8ghLousBUym/g/OUtz8vlrHcCXKbEfEm+9I9qEpwRy551OnVrw0UaxCIgEgVEQtd+6O07dytS
k+CMUghj4m2sZvY+PhfZHtwdvWlMf6r1XUtxsyb+BjR/DY91/FKv3dlf95gR8gRJAosVJXZ6UedE
QZzEbViTbeU1kcklIvCF9N0hKkdfFYmSBBN+fI3lycfgi7l5gOWRJxg3oY0/HWMU9AaV2xbVrlzc
iRAo8LtJOaDfVLx1MiUc2CKLxkbIEt4K9z4jDEkIg+l1hvMO2k3YjD/u0UWypthfWw5bYdmFdYHM
Jw3UzakTxByKJkEjtqJAzQZz7Kdc0fLSnbhceE8xjDLDj093SkDEfwpikPCGYkZgxgTciYSTK1+t
KD1Ea0ZxOzcT3uSa0gdeCSOk0JPg/UVH4QXucc+tduKjOWRWqpYr3L/g75BnHJqxZMHnVfgHG6In
IKWc5eV0wjnmEQYCv0OMDPcXEWrk+biJl80Rwljicj1DiU/+3hDGSHoIT6iwOQsnsmhAlnCVGS42
2PhOS+rbEdXSfPMWyoMPG/mRD0RNXMCNOAvmrXsGibRAxKl5Ui/9hvpV0TVxnxtsI8Z4u+iBcUgW
HHcY+3Wu7xZw2BjP9G3qH2k4tJ9LgkzGe91BG8EFoE9nORpncxUpJytz6fQ/UkzUJulfjO62zE8v
uQnGF+GQBJRjjnCZwjASid/wX/s1ryyjYf7bgHcgx7VvQi6RBVSv8z5QAv8rxOSpZYURqxQc8vwi
qtshPUGeQCHQQXBl+ZzOzTmxnUK9DvgY3Ng2H7vmH+IhQkS1Y4M7joFmJe3wkogHligfIn0MlwPQ
auC8Tp/xPNZCTlJQ0jxjvKizQcwqlq4NVLZik1MTUl9FCMr6iZVZiK5JvE7cpWAPAY9ZOSmqY7Te
QNzibhb3ObfujLv4v8tg8nDgtdzr43PHrxHbwhjgULztgYoS7kShFKs5td+k2olHXtyDRB/S9Kzi
SSY71fvwl4aw8M6d209zSejHpSx8yix5Ctf0JJ4T8WR9/TfXhaM+oCslIw4x6NLygtQV6ZS6wu9o
qYTWSS4Mo1jCUQwwBNKV4bzsYTjhPhf5B4Ex3Umhd929dgglFPbb81Lokgn9B01C+sGruRc9oLV3
+d6z+aGwWNeopCHICdFTIWorj6F8SFrX57didK5R/wurcfXZqgdMWC1Tyg0Oazf8+NDD+aSpIzyP
KENgnlX+mOYN+fmXOmMbxEHm6fSlX63sBrHQLc8Z6ooWhE0Ie9PB8YZnW4qrb4AukHYcTiFIVBNj
NjR+XsaqIZWYK9IR6TAf/eRYRGsInV1lWjvONM6uArAtBFRcamIzjouE1Q1t39gTwSHAKN4qpYKO
UtDxA15Kmoxgw0i9eLpkse78h+kWF/D01bez3qg2jhnJIahsUmTUfwv9AZBfTQD3B2v0GHkEyvxp
Pdw1Z4jleBTrI/sX4J3070Wx+YLhOQovecjQJIB++oOY1IvlFdokn62K8Oaqfqmf0G6roA/04k5H
CF8RerNzDGeAaJ+bc4sfo/GcZOKMFGOrymbm76Wm9ZjK7B1qinSxZMyAcM+ZuMfMGsXZNdiuWo+0
ZsKVRMwTYgvujU0w+8wxx/FQpog5bH7RpXu1ZIFjtSnHM/Nngr+WvDbuo4zHXlSjU/0zndGYBZDL
1v1cvNHh3fwjVVFIlOrjiSvAEoGnegjAMSHlCfk+h4iC2zdDq7eAAny14+osL1opRERLKzmHE0eT
obI5mqgoMti4Opv0FMBn9/dveFq1zb+hMmV1BEV+8ZCitz2M5ohYausP5dP2bU2o7MpY0TWkBx0w
tPgAJ/pChcAJMQOSfwIdyCFHtS4CqI6Me36Du/HDkj5q3RSUNKgOs+dxLVYJTJCDKSsT8UIJyV8w
34mNugYJVr6gVtZ7X5Ca3I6zz0oMdG8sOBaiUPe0FjZyaH32JPOwJIWiGbvvxciVRVgxmsDIvBBk
RayHSZEmO0yahSIqiJWH5YzdWPDrOc2d1DqzYz5EZGp+4ZFh4UFWj8l4BKbeWKqQtRHvzZrO/RIK
sUu9qUT+ODpsjiKIYtgu7RJcjRmjb9FB0BjORu2e+LdvSHSZiJYSIUnrK/w0Gh2+RSylJ7KWmGuk
cUvYPd85X/ZHthX3xpaItrJDn/as2ItE9EPzm4QjTlPCV/FxIWMTtG7pT5XjBKgdzKXx84fMES+N
0Lrgbr68j6OomVe/aWRkTlvSjCh2E7aaxn+Jm/ALstrbV8UhYkEZi4QSt+GevBNanbsdhhRLCIzC
bMWlKQmBcb87iSAt4r3ex5QWgtI6taVdb/5NKMRLeTgeUXa/IlQiSy5w4ZKxtWO+JwCF6T/jGeh8
aC2CHnL+UDKXotPNAYMPZRY8Pj1fAuru15fABPwibjXvVrXFLs+zMwA3J3VMvBRkuSDGvj46chyM
b4ZI0u1myIlIryAUArtjge2RIWJG87KQEt25PY1mzIxSZWQwOGJK2IgsL72nM5hdAg0M+V1MVHwR
S3NLCD6Pz6Kwk8OTX34y8BlDMXV5VwS5IvHZe05y0f2hnFDx7/CeFzOyu6HT0SZRTXyhDfGMzPSc
+KwecQ5hV8SAptUXtQho2EVXz4B55gzNArWGGLGJCmiIYtgms2zZ2veprDlpH3Xv5RujlL7UOYDB
D8Bok1obZvLiAJc4uq4+MnpOEg4oDdoA7au0ZKpAmgf1jEjhCZqHvPsbmBW5CARWaucBQBoxQaZF
I90wGJ6B5Cpwyt4FsXRgbyvN7RgA4eDpRL5H4IjfcPjyzYHbi0Nkg5hL/nuq56ZcVdK6Q+VY3X+z
0e7z3hi00a0Hr2VJY9rN/LkXPkhWP1h8afoCYx4pXj0I1Gby4rRKK/tjow6pFdNGtEq/Puz7Ay//
LBJS2DaKwSa5M5Z0VGjoCD8BKnSD32K8/94fpy3ooLbNOXtKYiFMkPQQzuATDQcXdUBFxVjD3oQa
e/k5MfLz/wiTqIDsuCtvl2fGDIusjjWZJQc/LHFzbkGGXvPii766LfcNQX1iWmTdWPR0iR2bgUXi
OU82Ytf3FaWslfdWs+p+WXgdqHqZYRawgy4keXsF4rQ6d39vwsa+vq19wazIdPyxkRJ7HzzhCgvK
fbK+sUbUQjBeXuRDLUVPBF2kkojwc4ogxCn2kXvIGHcEP6RrTHh7WIT0Fz9ZjojoscbWZyawMNcy
6P7AtDm+PC6YEWqeH47sCGx7GP9+b/RWWcSfd2WTzkUByzh9uA2o/uFikBlh6bh58HIy6GS4rlxa
IHKiLi207JxZGe3s5ctHXMLzJZQ148EC3nMTVqQYbH4xmUmPeIFtNPzBgb9M3xgV61r0HndW9gO4
SfPcrnPMcbI/IIlBNOUVpuCjCIX/Ixjmr+oxdLnD1GGU9B7xLsfSAEAfk7+jjx/xizxttin7YfKf
eHpADWcEbOTPRSMtahvZEhYgM76eLvmGMubPiXHMHC8Jehufd2DTsDUwgjCH4wLf8ERHCfwcr4bR
amNG4bSPD8AN4MVSb9U2eqa5Ho8seeC9aIX3wJMBr1ZQfDf/IaHS2TIohY3jASIjmymBTRxp+iQz
ZFf97Ryy7W+ZI8rOxwKgkFAWtdV4LvVI+IXjR/I6EAw+mkbLi/WjOLjxrYIF5LqguogiAv4+V2US
IA5n3NP1kHmFnzGOqeuKTHhgMkOmpNIZMPxM1Zz2YvAE3psNOfooNzm/FeV2sr8lVL8u7wjCxrrp
t3HnJMVGp+pOJbgRc9ka6ychd/yABWhfyra6l7n06vauAYJ/hSQOQqJiIHmjLFP5dcBBqlTsil/A
KcG3KAPuxSPuwwMQv/laVENfhvaiGTcje06wWRhOc3vQcL9RVbngjqx+9NEGFVghTW5r1jZ6uKBp
PxrdVxXaBV3B5Au4k8xa1gEF6+2Y4gLFK37k/T2bdIO59Idz1hLyqcZ7P51zQqEGZipQZSPlj2Wy
RwAOefxTzbBhm/DKVDwXN9tDT3N3oIl7CBSoGd68toGjx3IQDyYdgA/fEF4zXzvWLzs8/GRc3SLW
5NCs9+bs+oPf1FNdwmOixHkowRe3k8IJ6Ek28KJ5zFOhgZFeLrwOlFE6T6FJrRjORvky2gtq6zpw
oHvM1IE5udXO648/wj0w6i0oNdgypIcPSOyx6ARR9+lBjb8TlJEOA/eg9w2SabHEy/C+BMEYJDSQ
mLeFxTFEPvqD/sDbc3JFNvxyP38S+RjwXig/CSK1vlp0374cFGzm05ZRiBlerjrDxnsJZ1L4Nj31
GSjQEK2t9VCzmzK+/pFV+azWeJ2KH7xyMvazS+sTsfcjLyTFNicNNqb94+5lHyTc+BDy4IsThKMM
MwmHlGEkL9Wl6ahTUH0etxcrBI9uHihHxucOOx3LKE9u6xbTcl34ePCIYMfgYJBKQzcW8Qp35LXk
dgY9vC6ghq3vDsT8ag6EGMUN5ANoG8WDvOGuemsZYpfitsI7gWXYmEhHqEX0VdSIwYpE6v7wo9Ku
kl5nMjLg26xE4mfan2N7onhOBvpnMFYCTiEOvQ33swlWMqlpLrC7GDi54Ph3hZsAj0W7vIGuuo1T
9Gyjicb6XHrsQG/ByMn7oXtASv5JrQdCFy0Eq1yYsTh3Ba9bQBtq/cAAYd0WwARfsrdUK++cp27f
zTDbtx4M3PqjIYbwBqmXYY/VCfzGJT9h2d63NHcFeggSXv/R4X02zproQ088cWxWUIbStwuL9ybw
napggbULLXXpMKEyiOqW/KDVO+hWClOrfFEvhsu8zrH9klKIwvnyhogJKWtYOaShLD6Sx/3KHZrd
IbX+OdQIRGJrGz/OwIhspEpUKtHzwtJIsW9lNyfGndML7VIbfoZhPxsS7QaTi8pVOJjY2r4EWlr1
4evhRFq1L/+uuaF6peTJ+Qwn/TkPupDCKc5ZvDTyzlgUEnpOiqZqika2of8OFx3LyJ3lCtXD8wkJ
tYQEvdLzErB+Q9BBMBMwHDfg9CR+0LDTeB2Uf43Zplcut2xZM8sAk5SrwZHl/gmJCofOYlg70oIP
iw1tNIGkPHSgmcwe2Y4y7e8cAONvSDe5FJorEFUXTtHKN/kgeJxh9Yotxlhe/mm3c9i7MX1qOVy2
27Mq12NEceATs9oF9RBIBTAKhGHit3Ni5SfsDMCzBBCTMEwZHA40Q0TlBzcHbF5eG0tOPYCq2jQ9
1piLyfYpMOQIsTYmCzooXpH8PqgJ1kKrOYEAs2ENgX1m+Costj1fnZNfN969bg6LxLdnaeZhJrtO
QjmGTKtz9HOFrRQe9yAhnr1z+O7uNhoVwO02oMNvZ5BuSBoxaRIc023V57zeUyA6ecyUt32bZWG6
Ki6Cdt2YS/Qyk+cum3BoFGI+ItWj17INShJfyEeYdj8jvkTUMwAxv9X0PtUJX4DF5/8khl9YLk6R
BOVyYObg+MOn4MtBefoj/fE/GqqejoaH9W09tE0WUpROBW6mLVgQcOUTqOY9Dss9aRxQSNpYqPgN
ZGKEqfFkcsRMwjuFkU3QgaiBw93Det5N6cu2mk1FLgjR9fFWnxq2tlbWw2N+KmgUvV7qk+lQYWaB
qyfrvrGpZL9bfL7f77SfpR5+HLFlDGdn0ZPLbSmF2TRfjzx9LzNxsSoh+Z1JVGML+YRLIV4kwos6
zjhhtaGylBfBXU9ER0lq3eq1KV0wB9wIpCYJRed9k8GB8B+FQ421+5iTgkEGmur7IIkiof81udHg
Tl7AYhQQNt5GxJHcN8XRpCRigUpsdICvq3fmEobLRPe0G54MinBQdEgWWQOoPSSLRtOcCT01zp8t
ypY4xxVVBIo3WrTs68BLDPfF+sX3wh30htqyR/r5xvLQ2Tgizh2YLE8pFX8TgI9sRkMlV+wRy2TB
k13BXbkr/6nwl7lTE+r7sNLFJ7qvwFCmrHOchG8LhYkcQibIyHvsfJIFOYxF1YpmB+52Il3v9hMi
4RUBNpFcLTwj3xO4Ms6NJyYWoPCUnN/HpNmli2z2QfHfHu4+HXOoLNH7ebsh4UoiibsRFgg4B6Le
fIPJlpM91Zn5Ug+r+IlP/28Yoq8892CzXK9Q3FcPk8PyPX46NJcKRJhFmWm/JaibZ9TYkLE/o2gH
fg0bQJwyPDOl52sOTslKPgsV1S0Qo3g6IY3XM8/qOZl9HcUCjPFGNuLFoctJzvs6z9/88MKA11g/
dWCiPtDHMTkoDiU43XQQXL3FL2ym9YPAGmXjcwYl4KEWvtIxK5oUUDOWvz8UgXhVeN8iCbt72iWl
getml6afphHVOeW6MfaNw5rInfommdoMnmRZ/hge/y2fO8MuA1Z71C+64Utfv/5Ouz+s8RSBn7uX
O1qYbUSIrfMczZJnoH9WGK+axxabsCIyBpBrUKiRLfXSpZqwVOdkMSK1x26So8QYWiMSKfHkYMF8
I1HVxt8JW70GXs4WAaGaR3I5kQIE1N9+SnKBWzwnMk81pghx+xFd8ES9cET/0+inFt95uDcXo9no
3NkGcJ7C7GFrzwktrFdUM3bUbqPReat9pzmZf/zxIQDe2JBTUgtswgfpUVMSrgID1kzW2eisepmE
yV//I6jK+0F1utUdPwmQgFicQZFxRT0n2Zn2Abt2n4uchgJifF3QmnW9pahhel0XczzkitusaNAI
02kWMJkoe9bc1eOiCFjitshD5UQXGpZeoAsukEUBV6CG76351zq6JwpPKJj++e5JOYeS/IFLATfZ
5RBhADbBk6PAjP4yDLNBuU2ng1k270mZHTqvAPPiI1T8EbNMQeivZx5z0xIXbsYoRSyH4N6vcy4W
6yFP8/bJ7L5URE/tbUrxLnoge0gVzNtJp/VfFVcZyHVCTm3dO49+zCGW6SgLyLsnQotXn3KkNeEt
IHdYnPgU35nsVWSCYBhessTkLivO6GDyzkoUAZzcpvlS0hyJKXb7ITXatNKpTAMh53YvnQrp0FQE
BLzB+xsfUQq34j6H5kS5Y98BrdoN9CVhJqxnziMaxR280MMrj2BS5IZE+VGKbou7C6B3bHw9MH+T
WI/f/6yKhGQGZoxmmi0XxeqKXZjTOBvOSIiBMm7dLR7pv9SkYsrh0KaiJU9tnCPIb9hS4W4pL6WS
ZEL0lcbRFJQMQGKtYENmd54kvya55ABbowiBgqPs4IPHkq258vZGZ9c/dUKYUy8jHFKsaWQWQDuB
zjHZinfGVv86mXSX5Qtcbt+I47dOABp8Bv5j2rwgLeDaqE9ZavgfURU1zs8usc88ObM8plsJD4ZB
MPhFmrYHHrGn+7SHvxSOMnvOB/8YbzPuxCA6WqJh+LIon3iBwTTvRIEicOZn9h3Gbw90GcKPRjYy
EtH8kAv8pKuZ++oVGMeCGJe3z5P+GLgGlgw10JYqcp/UMQMKOYH4IRwWdPShBjKaef5ZE2kO5yBn
52Qtv4P7TgRfoKhCXI5LzhvQJHv3PxTtkR3G1xQ0VHMaDoFYp5c/qGgodL4C8GFEElcOe991lwlf
Ds+wUKbuTTvfAAKyL2eKX3+EDS4JcMfDHHv6+jkgQsAjMhrjHBmudF8CH90mVO+cqJJsIYQegPig
2g5VD8DQNS98kG6WUlODFLYcF1Gu9RE/vlFYbjv7E7Tgfs/Nv3JECKbBJenc+zfoE7LruhBc7Dt0
WtBgWAPj+EkcIBtObYxfebbcjRCYqOMCKYbgn1gBU8w7KZK4fo4SrbvPdwRMYNnBvtOee+mSvpi2
rIJIqpW8h3GLuhO3zQdtBD8+qCPhliDXF5q+cLh695NJwreNU1dGoY8obYXLp6f/jdWvnxcnNVB/
WY3JZiXzE99naV23mldjmahIAf74JMCEYOf4O7+wwgNnMKV3wqX4iu9DJ49XPeSbJho5wNfkcYoc
edbz6W2C6GMj7JygoWynkj/joeKpXEKuASYBKHFKBtgj4UDynsgfMsBVODcnCUYAmT8k6AGPY1uc
COpbtVkeFmkA1INEd7DoHLQ7VL/LcR801Kjx45RQzWWCECOlOnP6YiNFcG/umV9VV0O7qvwpf8TW
7smNDPr4yWmahBVwHfEXMoohV+UUukD4DNhVWon7XezeNsMazcccrzkWmCt59t5jHlMW2oJvEK00
R6NJtu3PIJd2HpgrloYy5szCoWArLfJgcJ+inRZYUbYtWMDOWLRYWW6kwq5UDkK6/dw/odK9x56m
USASLw2gknBbE3f6EWEXglereut55pBFxyOylsE25ZxAA5q8NmO+wwac/x+Ldlcn1xOSG3ne+CMs
I6mX/JIQgdzODDgxEP7NaSAqPZjRlmIBD03ECeQeEFtB4G7fCU6RYN4FOQN5sXiGAK8f3J/Q3s3v
61dzm/WQ36HEVNX20zwy/DuMbrV6dkQ9M77Rs3LbdKfbhoMtp44dxlYUAOiI+ApREVqI/xoIMd6A
hxQFppK7/sW3hFoHH+SJO40uwkKymvectQ5sERxX4LY7qm3F5DfwSaEH8S1R9fOzGJPF2Ud2apQe
DJhJQPNsi7CtFmcdPYu4Pp/V4AcxhWZDf5IRUozcZDBmCiX3obCqnCAqZCq8MNqPRuAi6o3HYwe+
TbTQow5BH5l9wMoQuJqKBWyZSDYPLi66TMfsyhKjaczy75ulnkeTAaEuliz9fdnRC755ttIRXjGw
vak0pO3E5uwrMHIE6vDvoJs5u8rQbkbUEFZiIR9slQWvg/IWzEuaQhOUT0zM6CNh2mtnQNpxZ+2k
j50B3TIF77DYUsVAc01UtS6BDZdMGotMb2rKyLi4Q4AR6I1ukgjO3O0/TvJLGAnoNy5oGC/ywpGe
PKcdYbKbclFSADrVRIuX3QzR5VPTEEvXBe5vor0Jv4NGW8TmXl8hutrTLu3kaXBtrLuMy21g3dBJ
ikvIWCTh7VFRJ1uEhCTDaIh3Al+k850iJya3CMchSnjC3wmD3yk4ETky5ZH6dp4oYQQcOkAx2jIf
3sSiNNh2XGIeAsY3OLH1Y40PghVBtwnQ+Fowb351vE5utjXdXSMBQg/tD8w+IT04YCmqowpMxEHz
ieyDkBxAeDsiB/w9IA9qBHancE73deIgq236XAMOvoogqSbp/QC5gQ4ZD8ToiLcXJW032pnM1qNm
g09pYLjpBqq87HDLTpfUUEPiSuxLLn275hboRQewET85QNdFOB0oEvsr/QiYnB8OIU/CIyumCcAN
wuRvNlLo0USgwyRWaQ6B0Xay+jSxkezSeQcwz2GXT+zoK4Nm5wUHQMBnBL3cFVhOBz8VSOjffRsX
3LM/Hagab1Wa1NW4DdTbzWrj77b8eNgBVHUrDZx3zGdtOaLcCBz3tPD1+HsO5/qZpkqE7R8GMPLm
mLmULWJ8lSgpzX2hbcP7NO62nBr0ph0jqscvIXerEZHHHCruePZBsZnrOag3Iep1Hh2RWvXBZYHI
OYCOkmm+ODh3ovps81zo4KN4uNDymd95dg0xLVS1W5V+ni9VeQvsDwYtnz9EBn0DwH4eMnSG3wA3
ypPISIy8Z9T7Te/wO0xIfSFf54JyUVQ5JgwLvfxwf4tff32KKBraM8Qf84AywTa1yL74dQ0vWxok
vE97BYwYBwaIA0vhX5Gs+MP5yOPHN9eEd9A73R9/J6CPnC2H/ZSV4ob8kJg0LLH1+CoFtzXsBSUB
nJd7lKzrQhhL+ZDcvlgS8CIImoOQvSXPOShvMivXr+31h0Yw6311Ieg4E8pUfQhnQS8YQIJbedt5
/IQpJIJStRkDGr6Cin84v5HGXUzZnJBBcqGP7Ac8p3iYZ1gKNRDicHhi4r4er9YjavEBe8pMgpXi
rslsmbOSNq77sX7kOIIYoGvpY3s42ooj7z3OXsyL4K+uuWjDfqFO+oW5IZogQjh8v1ufg0TqZ/hC
yup95WnWWldgEKx3jcgZVlKfVroUUslcUClckluGRbmyCxj2Tbm5MRzjQTPibFXL0ZdHh9ovNgJG
wWHiP0YXcIdWcCc5WcUH8DI5GG1EHYBYEKreTwMlRGaN6QLZ0O58OZ9BCN9uycZGONzD0TEqeF+v
69nU5fP1axVTcwbWVWy/cEL4J9OJIphi6DUUc2F5fCxeqwdX7k8mSG4vVwDO7sAf+XxWIYuT/A76
EFKMPJVbF4JZsjThxHwMWNwNNWITZ7Ng9+BR7omQ9QlR/T+WSICWPmsl8h89sHasFcz/Fb4b+/UH
pDoxdUTuQsf/EfuNzJSdOqPjizVKjyWAEDSbrNcPoXQ4M5txmm6cOxNaK0BRcWsE397CSYCfQcD0
nH1QsaCHFm+AQjNclh5MxSgEcwVlxORAmovht3t9xl2e0fFyh1YdE0KWANTDxGT4E8g5c/F3khOU
uRwfFGzdfHqQDTLlCRF/O1WkIk1l7leOyWOioTQWT9x/jzuvr6kuke3XL1FEYcVmyTP9h2RI7twv
ekw8pC8UhFY+EXrBp7duIuYUctejhgamSuimWNlHnlDX1mcMGNrD+aKT9wWsri0R1CCGyiwZIRo6
EiEhLD32NWPJe+RYJIsviQQL0SfBeyLdcDwXejyoVbjeYoY0wL9tzMEYMpjHOmL6aXlBBKaMK7tr
7jIOMHNyHuxtjZyowbLapewnTsb8Qtifr453xOKGAzIbhFsY1ZoQrCJ+LD1h0OfWvUbtAUIlYKoY
zg0mMWmZ81j8q2N4OXiVsYoAN1V+StGsxfeIkmp4Bmk2PIYMYM4ndYVLVg7cN6wB+IduHMaVikP7
VpbiTKazmPZDLSIKIGauQHazNjlYs7a8nOwP9TMxqT72pUgAzLBB6kxa8EzcdwwH5SUhXzxCget+
Qsj7PX4MJMvC4NkhdeJ0OTzQcEx56/TDQF9Q38NkVZnua9fpONOi+oLWoQD4IngxsR90ig9hwjV2
2OPjqH5mDCHvkns8BKBAJyJKyqMvpQxk52kigxKpy/JBvy/pDwviDwXL/XDzbs2ZjtJ0NEmeeHfM
cUxqHOFGSxPeh/NFRT6VNFY/EQ/L/NMT4/q+Wi1szl4+w6g1Dud2UHsiLddoI8TZe85hlXY+KdKw
C6PUu6GjZQylzSoqJ/kk9YazIUZeIOX/0XRezalrSxD+Raoih1flgARCRL9QYLYQOcdff77G9x7K
+9gYg8JaE3p6eibb3rUDUYI6JagXHKtqBynYx6NvhLf+DM2Wg12sukDV4Y1qCq0Ku5+ifxpR0qUF
sYphufxScNjSmxPe2P0rFJX6tdXceAw3W38FvmbjuKoeHp4Dp95HSvH6+HUqFNyYCn2c1yazSilo
ltqIqVIUZYI1pA9guHXAIDR6o3ajGu1UVC+aabseVb1HuIvgeV9ISu7ED2bz5/mLhVsPEAoBZSSc
qIZ0hV0p67Ohm3Hlt0hwREgmv+1Ngk/jxbhNehAfeW1SD4+Deo7zIXigksvSK1A1AeQx3EM72VUG
9IbR80wnmOFCBiHuJKt7DJtbwMz2D3Eux325LoibUR2kVnvlgAnG3oR2Q4xDpTz6tMfAA++Gj4zn
6dW9MGd6XO1jhVu9gomMz39Mp2E6nLuuQ8d6thwDqqWHSzDL/z5EitHr38NjCGiIz6390oP4yXdz
1Co+fgVqMVJTjN2gasNlNC7ItfiVXzw3ZBYGlK+PXTYRd5Zg/TI6BtTW6GcCSOg9a/SbeNW8BiFu
wuWnGbGcv+hrNQ/JZ/SiCt/yb96x+/j3gkOUbX9ZIE6TtlO8+5oafq9AVBN6tNMse9urve3NkDQL
6D1FgZ3u511CXDCb3KR+sktWM7PJMYCZMbt3TRMWzMZBq1ve+lQBqCT9IunQLHlP6J1GuvpQAa1+
ukci0k5BmQMrXkEM0n8YvSqItTHeJBgLygewXsqD5ytrpsRDg1mGS3hPOF8jVg8mhASSVBTUcY/6
8elS3dqMLo6SfMWPKa0MVa/0u+8UZY+IiKco9tDssQ4a2SNsxqyXuzmW36l0bwQimC7KlwYM1xO5
O7ATQ+zg2GKABkj005wAGQbMh5a4dh+lRnI6yTHBkSK7v8KSFpn6EFRCJPZsaW3C8U6ZKgVu/oKV
Q3YI75e9/15C03pAOgHBh5kLfwquGFN3iWGSqyjKHlITCSBo18ArjGVVD3OE5kxJotztc6f0e3Le
dKSgR0/Uv/IqvR59fX613/6Y5FvggNCCHRRsEnTIVul5CFooHJbCAd5WpDYAofGeQsTeanIGrel2
+PDR+SOgJ1SiqrCB4bxhapzYiBy71SfADXfulrdA4rRLfh0ZdC7DkCPHXMeCSFqAbjBo8FtPj84C
6q+UOekjoHdHfQsMANIb0gVNnwJjs5i/t48Br254xot/bNKS076TddA8Z9+USUOeNSwDTIX2ETCY
NvEhgjG/DxOoVFTsf4j9gmjQoWxBlDKsXs1mrfnCP4+/upvjf3Cd92Ih84q9qZJMoyd/toaNfcF6
IOJQcWFyfGvtF69CUx/jM96IZxi9IiUYWKxdNALcXUx1/GChciE5eSYw15ge5p3ibba1yT3Np7/K
1AO1RZag5jM/KVPBi7IW8iXUsyhZadhcnd6rs3/1Wwma/P4h3nc/w+eScsWLLTA3wia6DQ/vlqye
ZuE3sWb9MYNiWuwvdWgODZuyLoke6EeDUucmZHwALQSwhHj3I1gDSVey5h8UjJpmfVldFgyD6zPC
gsXUhxHb6m+OFlN0vEp0GFYWRu/kHf6Voqd59T9TQlykWn14ossz2vjoLxJgIxkJ7Ym2aa+GHAPt
Cr1LfMWTvqyWu+8dg3pOallFu+Iyus0R7iX5QXQvpmO6PNxEn3gTruxjxNxxrwXhl4gmO9JeNyyv
7ZeGu7c81S9byZ4gBaI+hEPGHIEhX+c3SjUjqZLxBfuBvgoQZEcI0cY9dR/0Wv1UnI9LvH/zbi7Q
+94s0hJO2m2P7qBfgMVNyEiA/9AqZv+q9C/mMKX5QhFgeEK+/zNESI+UdkRfk9vKxpiLpz18ok7x
+KVhBQ6etcTzcer0VkI57c4IVQ9IerW8A2nE3WQq9xJBO0Ql1vaIus7KJls4Rs1gkz754/LvM2z9
AG7RwkchLV+Nzjk3Apmh1fw8Og2wwkHFO0xW4ypdn73rooAs7KwgmdnMLTnU7S00IjRCL86TRj8E
xTLGaJo3Sq9R4SdTZZYyBVJ95nSDw0id3TSTWuHF5ARPLFbSHvvIYtVIGMNeMbN6yb2OqKMjCtHi
33O0zKkmXzwqqYWJHFXSRqjr8qf9wXPq7Nx4miMCwkS7BYLjnYcNlcX+WfWfcG6fDrA3jTZgwG7J
qk+eztOZwA608UX2zT07b4/1wdSZeqCxM/WAdr6lmhDv9J7S4uvtmBD0ZIS9HtKoUdVXh46qy/fA
SS8dVYEv1i7cOI94a5fMmp9RSXKG+kdjViQ6tIekVINQU1wYcY5EJ8VBcPzw7IqVMouAskBOacnl
62jj9vg/RC6XNNUyQj1/s6qOXqNXMY8zgFVq14FOjLzizl8OykToL0AlOJnDIYALF3KpSvTTZ/Nr
Igfdqme/xZx2hvmw4dtc7qdJqyvz4GmFxqAUTuEwWdMvWFFv5GiJBamx3zxw9mDF7CmEQIiKm+G0
GX5GeoLbP0XkhmlD87KVqOtuKg7ieIogPtS+cwD1ynraHaYE9DrThGuSc/24egTSMTEr1wy0B1yl
7JTsJrIKxwFKz86BG97AS0PYpGFGq+HgfJj9M2KmJDLH9JQSTXSbK7vcPfr7saaWMN4UK7dyn/6M
m7biu5Xd7hlT3SbgO8YbNXs8Yx88nexaHQqe5uIQR7P/KENyIIjuVqLC0dXCFLImWH806hg+0toO
o+G1Hvk6saE2aPYvkbPnMq7dy/CYacLO1g51v1nUDrZVF49lsHH8kN/ye0lOLfMdq2fGQ9pDx3Et
8bkF3JCmPaK72eaGoHCjF1881pMTDufzYYbyphaZz0wlGieqZjyCv7o1J7gLm7yTdpiLSwmMHT3i
MD3Yw1SwkUGK1i7x6Xfl0L6BhbVRRbCmBdyHyuRl9W4oQoXcFCtEK2mOeBLrJltGo70ZR8uteUex
5+Bx8JkffobMT/BbECU0IejNPv7kpFHcVEa48HibGWOWMDQNhwmp1g5PsAkb4wdCL1rgFWRmtr26
Nd+YsCQafsUGa3dmSHnQ0D7RTN9hGWRL8zTERr133rZTcTviyIwdn2sUYWbMvWnjS/AnRKg0X6E8
6+qka2jA8BjuvCK+RvWg8Kq918FC/WsBRzOmcfrn4s0W58KsMMHqmt27LffcO9p7G6U37l9Rt7k/
2n8gOrSEiqQjTaGdtQQudF+SAyq844KtxLN7l+mwbOWNc4vp6Ef5yNshsfQc7O1hyef9usyBiVgE
IV7XB3d5+xXcdRmmF95WV9EglHUZynuDPHL4Ycmwsfa9AsoBGGMRMcbcaYavkfAsBsKwq4MNgRUj
0MSmKvqP0RsFl2beWLP/Kh2kDl02WecBlgqexVloJWNLXfpqgnbnzPbhuD12nkwKOmHWEKJCysZG
gw3aisc8YGdNz//hpxJhYj5xkmjk2BhOEwHMvwHUDZdYkEiQtraPTeMM0VbPmTKRzOmR2a+tXxQ5
ptNkfrT1ntg1l+sM4sRyhvTTNzBFfEDD0nXRNdKqDOcoXHem9GDwNowBYs8DgVjtQcN59ZaIxTHo
x09nmtAmqys7dM9g2FJJYmLDchO9vGf3lL68MwJQN/Bn7K6/CbfdEzOnKov8xdwe1NK09oi7HV0z
riUEU3OMHpmaYi8wTQBR6LLj8KVgNd/4FVyMDDtbruVgQLMMX8WZ0nXLurwopjGH6JQxkgfdrHk9
nGfIsqm7HHIVgZisp1OLyNEhuEApkoXZsTswx3YUwwKjbj8apamfZSUz3DNn5OYdUq3DEmyjTSpp
RumVofoWOlxej5DR4/pwx0xgvHbQ7j0XeOB2L8v1HK38jiI4bB/m/D5GMckrb8yIhWuzj58WSp4W
PcLiM1ydd1jv3klRR3640l4smQh62VFkx26MLHxkSCKbRsWLvYPOiAKA4W860NPZea8eeG1hjoqA
ORvtjgQXsFjgkmGVT5FtRNw4MiI0RFhobhHccMZ3pxQ2Tbj30BlOQdn9uO3uLtgEu44EoCHYOi1v
N6iRisDPSCrALZNiwFXinevBh+qpVfzTGV0j2SOeHRHLdFo/RCjNLk03ySEApA6LXik/BW8H+Z3g
x6VV4HVwpQEow8tICAeL6jEjzwhW7porvfnhSXwkUlYsDCJC723jhneQ5kHzCJVppgtb4xdTQrSg
RQgaPjwErbj/MyxEGeobze97NMjaKdADOR6ovzRr7kTrL1obW3TF71GZpKrMu+HgAhhIQTM+5cB/
qnKCHb7Ccl3SzIdIM0K1DTTdh5uSONjj3PeXfrpM7We3aj56IxxNlkn3zLItFtLT4WIsFT6F07KH
6qaJGpbNELi8wqLYOGHN5D82kG0zDCULK8QAZfqyaG3b+JQsOSmMwNblAinyz1GBq8DB6V39FMOA
F2QJophdwp7QOPD4qfFH2mE4NfP2g5FjYFXFv6HP8Rqefi4/5wzTBkPu4UEqsOclIpOVBcvQfHhD
whSKxFrNdDKSJzYtxDKR70ePUGdMz9KXDqxAYYaYOtUSrAJErHswBMC3dw7Ffmfnw1lH7U03CI+O
bytwtPLod7KVq194hDZOxFU5Oye7ao5wlCk75AbrinMfZiESc00Pfzev8YGbvtaHNM5geFkIAMry
A2UjrDXLxBj8KnPlzRSte/fO3bEcPyOKwBStMU0c2Hx+wp8mmAMcqKLTCvs2SaanERWhfYDIIhxV
UsEbxN1VcOOG3KXowy130flEzhTva6K1PxxazpSo6WPNumLFdXplBpqsY3JwMkIUuewWuhZqTO+q
T4rxvSiqWg2yEtqSzRdCx0ytJrg1UC6hOmIb32bvwlrUfZwJTdZqs16Tm2C7B0Hf6ylT55OUqfMt
FcECa6/TV+CYDA9O1lhsEM2bKoiDQUfS0U7r3o2JN1staTi2tHP81h1P+W1BAwpIrvL4vfVPA0Ph
uzi/vy8K+1rTD6wmLtCez2GFsjSBQGkSfeMD/ky6thgK94qeCYmdB1EP15b2MXwbgn3PAM0JxHNr
rtxjhYWLcSQOknvOyRacRr+I7z6herKJWwnRH3mrYcPKiw81SJUFQILdStqKqwi/ROLEhTrf7Flh
r6ucY03u3AzKFBMWxqDwmoNyQDhGZqHDRboPCU+teJn8dsCHWsvlMqefknRaJ8P2UXSmM1PUucNa
Ne1Gv6o4hC91e2udkv6tuodYoRwpOWZIoaPScZYUh8HMDgKOenBcNBJlHQotZYmgmX8zCJaXs9ce
87YEt7v4HvFRcfFPkf0hNqZGb7X9fg41e+czJZnBeq54c3InHCJpNJHvId55bWR4WkkR14ONh64L
gW2VDvKzc3MrHjSyikcinB5oh/py0Nxtv+oiepUw+MRukw0bv5BOZ95mcOus+xT9Og8YinQqMhQn
KZB7uNFzBX3eb65Znmi1sCSfDk324dMhDXs7b0hlp+A5qrrXZBWt/YpT57saC3UhMvBlcEzqDKJZ
+Xopwk3k16x5FKTLLO0Z9E818NdxSJGmdOrQ63Y5uIdPYvRSggoQeeDTerh1uLryUISxZr2nXEe3
Z0dryYzIUO7rrz0fGU9zsqbqAr2KZlraZZkPPKL+7VBJolPs4zZQ9kFOPKa/RH58iNrpyTwHhncN
Lt/kpUImdy6bITJ5XyuOCCxoyAU0xn/3oCda7VjSgZRZryxnxRCyj4qiTyZJ8s0R22ffqadM2vwm
yHPg2+CSHJfPAMFRF/KLkktSzLPLnqgRT+txcK5EPiQarlYT+naRUmhhAWyw6BCjtcT4XDTa3VKk
WYNERjWCVb1cj1LEguru0hldpOI2uyWTmOUxPJDEzhbDISn68BXTkcO0WuwdUze/J3vpM5+JKFE5
mx5/p3Ix6SXEnh76NVcg7DVohhUX+HWPr9wj6/cJq97ZXgUM5oYnV00Yk0uBQ7oAQI6UoVQNgFbl
7ScyME1n7a3iJmIxDHzGAgvvlhXRJEvemHQe6lELmVoL1gWQ6hZeEtYWEVZEDfRjPcWwnUYyqAk7
MyKQ12Nm1W00w0zDR1OYZG4fVeKjf/Trdtt/e4YvTQB05K2be3MFCgAtIMdZ7ykGYWA0VqLeY5ZL
r0VvirIOltL0OtbymoGcGUhYXuwKYE/RoWJHZoICt81wAZ7VYj0611Cf+uC9YfcG27yO1Prjt8Fw
pGdYozzRvSAmOotRhQgNFIay6p00B64qC/5FhlfzHpOaV/7VmiWmq7o/wP7oXzzsFTPR3hA2T0Rr
V4fuSjYJ6/ptUZaAvHnolKDrvlyeskejEeE40Ta2KyBpW5MnH2Lax5+L+3iFc8vQasWlxTn/YnUI
iVkdWCGluLJXl288LsNSEHpmih+Uv7btJgBK064HdcznjoxMzfwtK40yPm9UNZcjoXjCWHYKUiGj
1vpN++qD8CxzdSp8s2IlWQY2tpHoq+Us9cd3NvGVBoYiriVMJf67tHR46J14v3ZH74Mp85QLKx6l
PMxVg5jFHzLmhucBHLnBJY92Y26yHjdX1qJu8+7yDys7zzOrk4RJ5kdRxISRiz3Re1W7shS6Bzdu
pq49wS3G4fc22XRKKX3d3pOLrq/VqBHTlQejJC4lq/FsTnpqlvqMX3Nu6Bjbn94+ajm3aXVwR/V4
AwhAXuk0O7cpzQ3mssr1MfzqkjYJrsBxcUUMCywCBMogzFllsz5QoY36AeWvd4+4D3K6G83Oi5Px
c96vCbuJFWOW3MpW0xQrjbXV+qlw+je3wVi4Fl8Pd6TF/3AVu2sZMv/l7JS7ujjPsAigdwfPUDtA
F+nhagFuOjeY9g3kTkphzSOHSU8dlG/vBPh0daFPovVGGcZmGo0H9uZe4E2wLHcBwTzSGzEB66lD
m1Ta8OAjI/vhGt12tzxZQQJ0yhNwHhILYiMUyFSS+KFUPHDRR/m4d+eZ74JdQFndWydKHpBJ8mjW
9XbBZDTyo0PguhO9Am5aWEsPfMw9L+0dxqfVwfY78YHWk6MDs3vLEe+jB8GvV6Mz7h3fOFXDP+bC
DF+kLNVuae+hefNshiuw0rJPZfqA8IyEBaREcnL/PB3laYK3FU35dMQ5Vfbj55c1wg7FeNTZb5sA
bgWYt5bh09l0yr/reb2LDABbET+68l/2HkpisGmb+4iCecpQZxYA1HBIQGhE1IEc0j3HBUJr4dsa
9qdLPY+7UAzk/SSJd7JfUKExHcy8aPuj2+T1ew9RZmYMeIEJgowdGR1wJmGpyMZQD/ipmrSyrl21
1M2cO2q6NRymEaEzDpSLEi+eA+QdOQoySFqHFSOcmAnR+nmyTYQm1Ht3wOP9uC5MuYOEZPqwt31w
c/fNyCF2ytnZR5uafRzTGxcjBILQdoiBAYb7gmyEyD50fv8eVVG8G9dmlm38Gc9Bi2aYBnrr8QMr
scAc7IbtWnKguZHAiV8wb4tSClgtxpoNG6y6K1f25569QFwPtAqBY+GzhC8KummLJ4OXh6grrA4s
Z8ff7jwKG1iMPxR0GUVxjN5Rm4j65dL6yVXQjj2ySc++LId+hoVsjjBE0SSeoKTrHQKuF9vowkVQ
fCG7RaIaU2HmeuuTiTbQRiTQ8oGlrE+2XBKMMZPcwHpWFkBGL0Bx9KHXDGGf9ZlBCbNJQeCGmTZk
9vcIT4PkoTIbBrh+DwnZapwMx461EnAt/yI7LoBl5lAwsRRpKpbTAemUYbax2/WzHlIhergv90UX
w83WZmpn8gjtbjFYJW2kiOfFwMjKkxIRzwRkUW+zZoQ5C0oPhVmC2Jk4iAcDZhQSenR0NKx1LV2O
h7RrMol/Fk0fYrW5uEoZCHUMOMV3aWJ14yPAop0SWedyH8CZ+coldk6pEyF07RkImCgoF0aq6Bec
BWQtGdLPrh+4Rl2d8RIARVE89F9iI6UE8/l8qoRSMvd0VblXl40b1exex0mYJbBMU4axJtMO3Puu
OIpjR1FBxRfKkuX5aITmp0VDmm654E/mAFpSBiKEBQ/BYZ7HjDFj3bVIA/NMuQAHANorsKbqOKYZ
rJCB/4UKRUqXDOfNcNeH9gva+rQF3gGQsVntnnoKxLtWWENhr0UR7Y0cr3J/amkc/86kdij+c48p
KsytIIwhS9a4EdJnDUYHASJ9WpOHkw4rLAO2EoabZ4ybJRclKxZgpo2sBIMkYQj5INgvZk5ZW++v
npHnWzz9UiA0W8FRUKz0g7vyjwybewMMQtD4h48rOyZx1pVivZJocQvYUkt5/dQHHQalQMTniVK3
ErEr4BOIuV8OFA7J4dCES4ba8C4d+osYLYuLkNsQNKVqzIdCGJi2/LUyWzqMcB16fcNTTlsit/jy
nr9CIcp638TmZeGQeIp4Yqfo2w8RD/3Go4Tk1pCSJzExoNgf9M8itdMl+CLH3iQ4OYMmrxDjS8CD
vgDPmqkA54VCiXL2TR/wWa2QSTMwz2rONYGXGBwGLU9e7DPhZHCe2O5X753iVrtPKhUTmQmSCOox
NIJ1YCTP1RBYihqLwpw3JsP8ulAlA5+ORbnyRkb3jsWhD4iYryCThiREIPHpNhy0PzCXHgZ5w6Kv
CIdhLvagVlX3vhQTKtx+7hWhPikp7HH7PJY9pChXWoD0Ylb5jh4eRSUKcWYX3WD6+RbySe/wCpDF
jMBuk8yf4melX7eXRu++aAaEUWTgJNXPJnKqzrg2qAVHAjwaZmmLpdDnNu6oLNTTMuINcPro11Qp
T0UMWobJV4dtFm4I+fVtw9CA74vGRRUaN/0CEgK/Uh5XMy28xvA9gffThQkhetjWe6G036s8zRrm
G+YAp25dkPBDwfDmr4eQkZl5RCleQAP8huIKTaEyBcN1GHzWbXqz3xIkElfIEfPnaEP9UEHgxliN
qLXYObe+YHFqO4tdXDkii+E2e80pJHKDsSfT9pS8HGoj6u9UHx5YoCoKhcwO+9cEbzVsFPoRVtmc
WC8bqjqCBBBu/VqoN6UMBqScKLm0kiONnVx7Sjno3a3nKkmWyRZwPyfr9sNlukaYOAmbYuW4YtXl
Z0rUSjsjcyz5mz0KVwSB7FQFhoffJzDB7xtN2kihY7vjLzceW87pkPpAEuJLhuNNkyOiBpq5A0FX
OeS0o0HyCAuYnU7P63mdTjJNGEpCuEU1bloCHj0HpJmhwzhFRnNnSOXmCry32GMePtAEGsvh0Mpy
Fc5IGDL+y5FTVck114uxAhiQyKe+ladWFmYWL5Uk8BeS8GTG8bqcvF6KfYfbaoNaYJIgKvA/tx3o
Kc0/5PteXkBPw/Ks7A2IFq9LfQYEKCan6MsF5n+Ob6WpHDQfveNiKpSRA/zWMnnfNW9FtMHG2MVg
LdaJ4QuKBwywFQU9RqflEGdQIrpSUlrZ14UAI4oSiJXJO+Oj/8DF753lmijhIeMXzM4NBLHy8xzB
gQ0Kgpgr0AUCFhyfwMeZxXXhMtk3OxrhI1V+1R1OlyNFeB5h4ejsNBhmo+VBKO4oQNej5O1zmLwj
fGlBIZsS9NfXgrHzBkulllht6wtljCZ3Qm3++cv67g7JJiUxDaXAZVMOpJytYqBKlmQZfExU8fBr
by8aRdEozblbVbrd8YAQYUOmWjM+GVJr26LHqQZJsZqCCu5YNIIDVZabDxPGY7CclICfzHHZmmIU
eAM8mvidjEBDFtNgm7ag6fT+/fsO6uyBM0KB+e09ws6YZgq9Y4/ZBw5eTUuWql4DvXImg8T6lcOc
BtA6F5PiUFJ0QsvKUkTM5FU4e+A0fA02W2HOzopw58B5uDyWlOA4PZRSqkIncI5bI5+tkJXLyhpl
saT8T0XXHDeQKqjRYt/h4Jb/L0iLMrNiXxN0+Anzh1T+SVnwMmphNk++YLXGXDnUTDPWTxotVYck
kbQn0SiOue9E3ARqhNDdnLXIYxMrEmSKOu4YZZtnpDo1/tZbsr7hAyekn6lPMq7PIgykjIpGjfx5
+B1XQo3Jt0JrWCW0ZXQAdbKEoSaWj8v1Y4LXCSeqAP8bBWKE4+tiM9yAiGoffc1T5jCCCoy3Afot
MJY5LWHoC/AHCGDRyOM+bCEGV0f5y516zogL1iTOEHSayjTY7POUBS2wM2Ul2WR0dEBg5QiPJhPC
JY/1OWKb6WpvuNrtQJ7NHVFNHnHndM/ynGuz5K0JlSnumHrDnOqTPYr8fOXKmPAmbCvhAVyL1Kd4
0XVdUsiKMs8vTWP0DYRBbXX/KWFsKCNTyxFrYTg8EQGht0NgCTPDU3lsyPIlAAzzvAlyqw3FCWif
thJtK125EVtM2IVuF1EPe14PWXiFebJO9O537wtuIIwow+aDM/BxyjEyhOxMwnRu6/37ZlqfQix0
QzaW4koCD26vLCgmkEuJARcMAtrAe+k0swz7olqMble+IsLd8YrvRawGLRkSrRliAY5kzdsQ1Hg5
DkRHp5Lp3Wch2qMr9w15US4zH6fYGPybf+J39ORPEXpiSXzpMimmiyvxtVcCRbHB38orsRGq7jZ3
YR9tF6RGmJkJdydNWZIl02aDvd+/T1/rq4gbaMicI5hcW/qm8NnJOeKWIo/G2ivoffq+MbytmX1C
AYKfCUSF2LP6+xuP8Z+YS18QNeeX5k8CWgb7YO0b/fYAn+xiDIm2+ZAlphYci+YrADGT2FzB4s/P
wl3DxQrQVzQXwYKmXquAncWENzivrOMiwNoxMspO9+ZsCKdJ9AgZXkJTXVCbmjOlkDMmiZaA9++N
IMSIO5AZVC1imxI8k26AObKIaGWIKWIRWF48UhBuhl+jdwGUGXdY8Y8RNYM/MwRmxZ4nCXt77U4F
UgB9GD1WnGoTwsOIsLlITXONzjJw7pcCRR5YRgOZ9JBommE4YYMC1jEiblBIhX7a1OjgcVrOBbyR
6TgkicuCudSoFl5B8DYpIG4RSKmixLrP1ob9GPJdZTEDxF/5H5qcbORxJD/h7YYPVN3PTvs5rXBn
6L9FXZ22CUaNBjeW4XsBEogYtRbruTuLykif02AGr43OsBr9gAhzfvB36On+NtFhPJgU9PcXL1/T
buBc4k06SzgOtM8pF9agMe3iWf8+ftXMB3wxy+jsKX8ytQ0MPEMK54COFZVchT33rFFGu4zB3faw
OtyLQkXR7AIjhEanYk4jEgNPIEIzuuGJSoFVY6rCkj4FlDWOVo2wzUGHgsJm0yzvfXrCHtEq9Q7Z
bOVqaP3s5a0Z6wHVlP7cNYTPHXAjPdSaGYtGzgpxXFrbQnqXCPkrov+1Wdk/mqEaGAnNyUyIaUhw
oFG3GBOMWiItIuQpJgIXLTQ0GSRrrX4YY7lfhfWqP0Oee0hDhUPh7kxTgMVQ6hnWE+HZxfnhnJvO
lZ/wmrQOQ7BFqpDuZR3AR11z/3o9CoOMFRqPvZNDoKfwjqkvfJUhxAgfb/O3dDw41NpgiTY6FewL
B1+gC2ckdHu7xagYP+sWevSnaNZRM2qDlgLKdC9EGpGuaeCeEfyT4K+Ffod+oCWC/LWn7jf6DyF1
tCnlSWsvrEb0jJiDfvDlpPY9SKntn2ZcJ5BoWv1//xCFJru/xtJ+7Pd7SoKJHzYJFPs74D2Di0aq
fjKg/W0Vi92CJmi68cr9g1+hHOKXk0NENLH7yrIpG3iK7UhYcLX1rPLiF7LKD1bD1W1an+QCr6HX
pKXvEhnOjaaP21jclIFa+w/TR+AG/d4KbT/zt9NklCpzah4OTXYB4xw1kYlBMxRg74gSUZG5B+Vc
HJvbCGVFYh5KG5bqMqjyU/JUN6P427Vug14oShMrIATWPWHP1oLay6gO6+TTwK1GKbL1aqpyjkZc
wjKZdhJq3yr30JIIepHug7erSsiR6jKMda9ClzJkbn2IKkDfGtHvB30gE9l3yWV5pQkyaSZDApo7
Mn3VwmvR++FaHca+HdFXgaeM8qbZ5/I1YwolE5TDGoTHO3qZLhdzf/P46bL3PjSuqvHyZtLwHXlA
DARiKPOb58nMp9OpM/698HlDzsahzxmdSATXiNYIDb2OKQ5+ss+gBQ7FI6iQ43Bf/2zjaQitChxC
bAL7FM+ifa80YB4m5S3lX3zZzFMyYQj+cbvQFbTQ10veNrz5xoRxWfb8pKbUAj4PlShKXOL17PyX
N8THft2bAmmiOj8lGCIw8kFCKJMjLsn5IO43Rrj5SjVbJNN9MKNk/WD3HIiXmGEIv4gwkw+FrF/m
zkKnAy5quHNq/hqciBpbiowzlX8VlECQ+ENCvK3V6TDOC84AvAUlTh3T8/qmw1pyBIUwuy8jb8Cj
kA8SdYDFDG/Yu8I8dx/DBuTNG2fzVxTO7hhJ/CwhI9K22bYrxuCGWmLh4PbIOuUVlV7BPyzSbO3m
uXINohCiG+gF2OWcYRWwMs68BP5FCkkJ8hCANukaQk82aJjQMVpmXV0rRcGq7c4cQi79auVm4nJS
oQSswQkL8CnRAEbc40dEMUQmGUyQnAAyJCLZE+LsyLignCgkWnFAzKxwU2Ja4m4ISyAshelnzOHT
gfq5Ar7lSpERFzep4NeyVAH31oyAG2MyD2J3OyJAIXuEYQKBJYonMSj5nIkjOaWWv4dSmHeofxlb
judu8vdkL6XEcEVztAl3SxYxa92MUFHGTV5xlq/uaoGojFCjFdubhmowEld/zCtHerEQHb3pJpB8
smJ2RiASZhaBAHfUakRQIozl9bzR1YmJcPk+vlNIi74xhxI9UM/lyV7amQ1jwyEj+oQOC0cPbXfE
d2gikrlQ3g1w16uZ5D1k3iwgazj8sivmyRxVSwA/VpTDzkYyYb7vnUytwHbM34sE0zpCedBzpEhM
ntghxqgVz39BP+i6Ulo5m/HP3TmartsNBv/6mGRqnxCs2QFT2By8O0mcdgR/f2INMZ6OJEDrG7Ym
Sweqbtli2JaekaUCnEngoEzH2gaQO9Esgok+goqDABASjnVQtTP2SFzEJp3KzApDx++NQNJq8MKU
ortiY8f49LI159rcnJqQHnszKuZKmWgvTplE0ynmdU8YkiYF0/YGE0bgBUhFjRYYjpbkJGEypE+0
SogNO9DrkETS7ldntKw4K9rZbehaf4QdiFbsbUg35GYMUZnwRiKtmLSlSg0JXTckrUkpYtQ6Gc8r
kbhWhqGc0KtA6+eLmvQj1KyPaxvpOzBZlwk2aIyWAnq5/daAwRioCNKxRhfNPsZRx4jUotwOMIXn
MSy6TvzBoNuFntBFlblMTCG1apRbUL+nb9H5c7IXRHRp+kC9FJUNUWT+obonFQ51tqDs0StsJl3M
iDT+BcC84TwkLmIuJWZzJiv2vTCdaWfc+34/7UDJupg7qOSbb3yaZz4poWWFCa1tv//+Pfw+MQSX
dnoyp2OVw5l7jfVTPs8MQriikuqED/zhvkN+6/w5vTtPl/je8PglmmjwM/U5jJ41NRtYAIHgdEXE
Co5pMBTfWy66p/P8X6+LqA8vXKFWnwjhyDglYHJh47eabwdHlo+W0ROqF+RV0DnRDC7eDW4PNnEo
6vtOfBesFXTIcBM+/ikZq/hfW6uCTwE/QdxVlaRFSIPFS0cLjFxI+PwJYbV4l7T6kgP95XJiGhFq
g8WKwg9oREq0clvJyiYZa2IEMZkkYwy6IsFSIkLWr2xLqTv5FqmMknlicacOALHU08pveIAvyeCq
4EJNQnVwhhZ9YYdyj6FVUFklTrlM7z7WsIrZeQrH8SPcmK/0UR03qtoIRCLdUv49EpRKORu2CSQf
3lGgsTJWFOItAVFfsA60nSLaimMnqCdXYUIlGaQ8DpuHHn07h+jDMbYcTK4Qobc+WNDZmYxVhp+W
IU7q7e+Gyk45PVIBMlwfh4GjwmS/LYigmoIhg2rb0fLPtehA8BHfTNkchvMhXiCpWkP8Kf4aMIVL
fGeBcIp5xmRZZsB6NJWBQY7HRIaOw2DlbzVHQAmPHNiaE5hZOVABVpdZC654NyKrqvwskEGFgh9p
flIUgAFUoiig0SGNsEpB9omVVv1RMIZsvfDuFle0hZM70xYyutggCHg7HpCMGMpiVhzVcT/uKcCI
jvT+ag5Z9ZEGwdCDwUIBoc2cN0NlG4SkxOPvI18UBpp0xZwYQ2J0axc8zT2vswIC0Vkpr/G4cfQq
t4kv8Pc9wBAZ/QxiQa56me42XMU/nsImaIrVqmIip0w1XMVtPaQMduucgkvn6ZDV4s50dqcvugym
ws0R+aNNMURlcpWqwM/53BBaQlBltaIPVoU2gaVg7CZVdYoNf38NHkNOmmXLJWAjTLc7GAhJPnUk
mVIiw5440qpkWSwFwgXADZpi7L+C6B6O8bf+V84+LCdwGZEqqC1yFTpiDL/DTYexGVR9WundKZCq
9pqwsiBzHQL6ibjy9PHDSd4F+7lKxypDvlzKkhORD6pZgaSfdoKu5xoZMq2Htrmokd9z7/NDUPQO
XO5d0M6OI9WPoKoxNMF0f7rwJAddd6GL0V1gUylBijbWNne9S7DpsXgqjAKFIcl4B3/XgxXN305e
k1qK0lu6ofWJInsl/WN5NKnttzzd+aezTXShEbE1r7QM7h3J1W8kS4BwPX3snFPF2idPkd3y1vcG
ftDAq/7u2Iv0/Lvl3yZ8B6TS3EooGsXL1dpSMdXwVfeiMqq3ELahH88Oq1JQB4Lk7D51K92opOlX
rAOqXhV4ahA76cdUP+ct2PfZCPOX3cLWcU5cUoplP5cOLU/5DyU052yqC0q3YDNAYu61ZqNBoCBC
ioTMga8uibQqBF0sLBG1dVl1DNqSZsqgdOwjASL4BTwzNvc31iN0p7lyQMEL1tcBE4AQNc/gpBWK
3xiD+6HDjbDACROekl+4u4pMrnanxxhwPWk5ITEvwSngi0oqqgv7CJibGBbCTMGyQvTwB5hxWbj9
FwbDxMmuQ4f8dnEInckyQborF+DShSTfhQTHyO/TvwPinQcPoZQQpjw1Y+YiABWpVYGk6vsRQyoM
ScczPUstW6I77WhDwqfgSQiab/9qMmegHKq77tJbPBQkRoWE8P/7co4P90ODB00/e1c9YJS1vx/H
dfp2bllcK8IUBlriz5M56uIUafE2OmXcU4oTs06hMgeWKBqvRlj4V0iGBnOUzwhQ10NpreyDfbAl
jax6dBcTRpVDobqUgKHMKhrPOGN2bNt+LwT6CSssXlAp3uM9IDBTqPEea8AVpRZqO2uRZ+nTRIQ3
vHZIzVKcRqVl+r8Yu0MOvOQiXf5HAiSZQ+lSqRMfWeJViiseTNim3/JbJRZerpMigMO3UzX2idAY
PEuHEWHoGHifYNTDutBtpItKVnEB8FTawvrC/XKziTHwESK/EgywKr43n5CBT3i6Y95o+nCmwsQ5
BhIXlauf5nkhQyXmrEqjmU7y+yvaQkRX1817xLWI95ez/0YOMI/FakRDnTY7dYko8Pqq5+8hWXL8
9S/rUbBAQ0xxQqG6PnWO/uc3mEqIpoIX4QvxF7ZyE/sZjS0E2Va4HzjUDQybyhhUg44aNU5Q0nkR
Hlv2t8Lgxoxgj1+TL2F/CQmAg3N+HvIh/7F0XkuKY0sU/SIiAOH0Ki/hJIR/IaDwILwTXz9r0xN9
57YpihIy52Tu3KboIARotXw0AYPB7o+HQT8Y+aY34PymGw+Tlz2M/+VzJIBYUKFQ3Wp4VUT7Y3Jm
79P0DaQ/AUM1rIvTFPA7TBBLcgBLwMahCemrYTeR2dBFVomCWok8oIqAR0nEAS4MJ3SJbR604Xq4
BkwGKYdW3ehV42oIlEqU6US7xHPByV8d4Q+gMoVxTI2AlA3BMpDBr0H+MeV1VYtBDiSNTuZYY9en
Mjo3C95S8x3Kp2Q4W+FSQ8O/t/knWE7xFi0rE5ZSWmtXpu/oGbHvYMueaOxQngIpwjqyytGwTLYO
PR46d7YF1nDvBiHzHtQn0JHsbRtrnHooVJyDUjuOHhIkd0v9ww0CUmjxpPDA2Aa9DJ+iAa/HfV5c
fEnryy/kc8hcUCtMQldxLOXUU7pRbNzGBJQERv97IRtTw0WGyXukc1SW4Qn59WmquWJWZPxYc4vT
UpozbN/6xqRRFB7alCnndUEV2nrie4svu2kwFiqF5fYWInejA+GUOcpmWE5m0xqMNbEcqfxQOZ1W
xzZyFjkT+xTAqQQSF3jH7c/qu7p6Fa8otjAxs3yqwuR8UbG3upz55GZY63HkbNriin7gNM2439gS
dwEJ171TXC2QiaR0mK1juidcew9+odeoYq4tOf7VfrcNB+fQiq06CB+S+AKrUhVbMSKIPHML6Qnn
1C9b4zna2i8qGAophpWg+MxgqAEeYZEC5TOu0zOFNX9a9Yps6LnNlURPsyylpfTqlpN6mmMqnzQw
OrVfG1e1xR13H3KDEjOVx+wei+Djskh91j4PNx2+ArWpzf2B4JpqSiTugkWcDJYlmFpcPILs4JWU
SbG1P09bHoSkr7Qvc3WSanbg2icXEHkJEFCwj2Kjja+lXU2eNO0sA67hzj90+rOu6dOn04sarMAy
aN8OY3KwvWvr2tr1s1+3XWJhpcnxtFAyUt+vYBLEpmzj24xcNt1G5+Qf0udizVVbo5RkMWWPKAIB
sqJz5TL8pdS5sEkkgPZi/TzI0T13T+jayo5JivsbDToc8WK/yoep4ZVYpSN/0MSr69faWRkhTgSK
aqB8FOb0ONsvvNMXOqAdCyTof2mAQC04DQohJIRSAbY8GbWsxtTwgntYBekRw3cKKN/U9izxQCku
eGb/vKhCBhSRkIeEORI3uuYrBU9MKqR8VI5aHzTE/Y1i22M65X53QSUyVoUHEdsbDos+pemfHnX0
ZJTGOXem5tpi473thJntb/pd7PybiL8tFpTcQgKOxhzqEyuI+gitYP9+1zhY+wlDVklqdUQmWgc1
LmqTtBqJ+7VnhwGu0mZ3Y7uTYOmC2QyJEaA1rLbaSbU1/yqSgK1q/j8bglaFzeVmr1nLAca0leo9
mVfDb/jNtNRR1vGotUQ4kJxD66OGghvY0RA81K8Bo6mc4ZZrSrLFZ1SDSUPYYSdjRdBqDnol7Iqh
LO0IAvXfSFU9jcr2OquI+NDS4jGxk1zerTFQEx3xPtKqzfGpfrppD6M40o//LdScG03SfxzIlqZV
haZmWLw9vOM6g6ct28p1RNQ1nwhlSqyzu1S7IkbwvzGxLt+/Y6sl4pXzN2rOmS9BEhmVFM03HnPJ
OhRvqK8PuUwMOH81HLxyMEztzpw57kqVTb/Wm7+XOVjOtrYRteCzHrcRdxeL1o90xzlDAuTwy6Jy
0CVFjaOPRs3HVFX1Xz1WFw7RCvWNPhaL6Ze7S7wqnARbBW+3wM3S5btAWtHwUhky8c2oCCCsjlWI
DYCRVLkKxHhTsF4I/xC49k+lh3atM+Au+RV0mql3dBv9E0zxDZARuUPhnlByCETVB6PL1QMFdMBz
waK//MR0U4xs/5FBdBGYS6aZl/6j33GidGdRcunXvfvyJYOTRko6DdV6WtclY1SlqftJRFF1rbg6
hExUqVcFdHOIypD8a6nK4DDYZXkdNwzPnvAAQQ8aM/56et3t+qU7GqsbCtFyi6dfz8cgwrcA0EX/
iHIUz33qPpVKnfnkzdKoqp+ydsBSx6xdxbFgZMEEfHrvgiRLwItYNipYROhfAn9w24Nbc113v5Jj
+W+OzrhTj68ulj4Qzy+//rXke7sUn0cG504YCQ86t6hoP7pZwLX1Fz1DekB0Jh7Q9K7uFRKcAOB/
fb7Agkq06+3jAjcqWACdlALrij9MQFiH0AaBCW1aLVT2ejOdJC0wuoYsmtZ5TPENjrYNsBlyDErn
Y29m1deCJrc9lMLeMTDg5hvAYGp3nuF9WYhyADY8H8My0kruXw9Gn6fJMmU4Q49SOyXuIECYHVxW
R/+GiGTrkxiQnLvnrvIHthE6gPjSvg1gnn5EP8VdRUgW91azXiBo3uVBUbI0Kk/KXCa+h29rj4fu
qNx8L9+tYw0V3QdTvkFlQY2yHVRyKMVfMoF59W3FGx4s/v3OpGbyxMr4FR5JZ8AFjBhFoCKkvM5h
tNZucrHIbQerp4g4BPtr/HG3X/dCs90ujkxCTuguGRxe3O/yDt+JTbYAKpKtP9RIaIX97aD0cjco
yqPTlSiZYlmidaemdApqUKN3WpCH87Ki+yMqOubqnMIIe2G82LvRLTP/JIr73No4ZdZIHmTIfLcu
qyKeWsgjFpidMSptvpg0mfb7xS1bQ3df6BPJwF1bTTYlpniEVpIPfRw8kZ+0KjANWo9mHfQx8x5i
aXAesTh0kJQOtJeofN0357t4T3oPkUQg27DGys0bqk7zB4Ez4MYjCMpTLoWSj7zd1Do6uDN1Qw+z
/vhyQBho8z/5lTtKx8ybT+p0FHtrsgmJ4ILZORnUmnOQUqDiSsgjNOck2exD7wVeAtzaIuJd/BJR
d0QycxR419EMYi9nv/Y2ZkuVI0EHV+fTe0R4uNqHFRlSPbJJsd/ufUpuLW4sDz45jByr0Tkydgd+
VqRjze5/GEczWo0O0OXrDi6ElbQwfAkfX1cxLLWus6gMqgdo3kgfN+s+Pq4L0xNGYFAYM7+wDxrp
HUPDGvAW3d/QINzSfkC98LZ4jaF6T/GLTKrTF8UW5LFmYfBNKl1Mrnhw46+94UNcGdZpwIuJOEze
gk82E6ntbgMvWaw8WYTXxJqETB2AlIfvVtHbEeaw6z/W11YpMmGm7pTmgPnqk6gY/uxwRPDiWk9P
8epFRhUnpTIhfc0trNT4oDsQ8AYqQbZgxhS48eCXpo9kYeET7sI6EBMZIptft71jDJ/xH15wOJiR
Bx2+nRehCYTrdRpeI7i9nJP7kxHPr5Nnv2RL6efaUI9ePQxcIlQ7lznWutw9E0Yz2lNGGTLnzMes
GjjGxrEadJRhOVOzFjHnUMGfniazD+w3d0xhmRBNOABQfX3tk1QcvxXDj0jwM0dri6T6nwju/adJ
srYuTD4oJb9qy/Ft4ZG1sCSl0tFcVhOUmfQSn7t1652Xx85Ea9eHl2F+iLHDnIMPHDhDzQSRxBhQ
CCcWcHgUfpedjJgxayu0GTmtC+0SHmf3cbFb8stdJMKwCN6krmz6VeyxGuGBD4averTtPVufIU5S
20BL35lZ1xl3JPv0m9a8GYEzEfdqf7g6BfVpGYV4vX39w00R49CXmyHpQ4ZMmfEDJpjmbvALfLbK
HvlpFKjv1qWDT65tIjs0/Rk/xLDLkEnu4akH89hD9R4UmKvw4a0aUkX+tN719Vq0PkgpK7/n9uNW
kTXWoxnQq83ITvThvHUMnqgxG7j1sH6zFX/8T+eLo3r7oTA4/DIkrGXU7nFWUFJeokrrnRpYBpwd
6EQbL2BiQYRD++S+khc+AlR+wd6VP0VlsWeUXOKYqNJXr+mDoqHYrIzEPbusoCG18ZaIK03Joykl
Bizpbxj2hCxIbthCkBNi64tq/97crnBeaRVAlQ14rtfgG9db3/RCX7mlnzZiae2kp6vzVbo/yqn6
BPlzv9Z5woelUO2IdgXvu5l1hUB9OoxZgv20EJqTtRlrlznxxeeIOXYzpwEFX5M0Z0MDk3OQ+mJh
cvRVeh26BaSAtd4HGdHkzYihEOYLNT+MTeCs61PRGq9QqVHsG+z1vDvlGbA0HQeiLBssgSL4aZen
OU1wNUbMtGFycQ5qnaxp9M+upJYC0g0sHUxYcsWOEbI8pugKwT9+vTk1I9aG9mdSCu/RG4UVfkLC
2Ktd1G1okgUbkC4wbLS3VFgX/7PrPHZN494tnLzbWHS+mvtOKIo7IuwnBXAUqHYQvDUzqsYa0BT6
VSjMF/86amBCIxmo6vfSxIivASZqka6P2ecYuo+/DFoZHc+ToB4x0lrbFuqB3peqfOvrKjRQHKmr
qjGdXhaaNdh10pwS3oQzlGgkg+X443SJKoPCXADaeEzYTmvtY9iYkgjCr10H7Z1EZhJwF2nFLy2B
zkSCGCZdNtCBLROPSoKQtPdkXFGBIWLtW6fxgZJKsUYU0XNA8NNfNqq5N4+hgcQhz3DNtxx6eM2C
Og2B9v/UpKcoKhGbFekXjbgUl3s/xlvlC3pxGKklKYWVNmI6MJrk2LqMabq9N7AKRw4+nx5brz80
CE+GBTmqQ1Xp1YsFSoOAf+N9Gm6Wyn8IYmVz24YrGDDhb+JpSk91Doqde1TsEH/lbFvljhlkSARJ
KWHKkGxD6fiOLVmtfP8ABHYMBDkE1GC9EvPZRV6zXi2swew6iVTQd8coxXM4bhxTGU9bHa3JKfjn
DaY536sNqqrHRjDHDZV8vfveh2qAqKCVN0hB478TjlVOcpTPMO54NAWwPJxZwkDGM9Qm03IcWzVk
br+8az4WpLcHRhbHQX3yJJWLt+OaRGaXmRKQTw0hTXVSaBUBpgbVuLBs9LYDmiCuFOUJj1uwZe24
EaaAgwx9UzUs8ZycxvDrikww7kSXH4afv5dX6n66pRDO3W6UNfHau1tv9ZW16b5l0kP83TykyYGo
ijw696DWK02uzcPoNcm4xWd2Bfld5zzS25dQnvQM1NCFJZ2+j9IX+QIWSzZ3YqPoftPfC8gSa+bc
YNkox0vhGhwWFV1HqW3uzR0CmdWsU+tlIzAvoETE1BBV5L1G3Y59Ez57cECXtJ70ODYuZEw5gd6q
8RV8EbhuZZIMeaK537DIwKM8oL7xr8SWL0AwJkfwkTzgWzmtQOrf+WD58irrD4OQrTvHNVT5FNcw
h+SQMxP/QCTCvt+GeECqpFdyxQ7aOR2rhe+OCfqqPTwAhxgzAJNaUGOakqd+wWuPmwEW2ALAhZ6X
XL2lQCLGHeoVH2sR3lFkUGzWUrNt+BDrrL8KzDpVZ/HqAsFvErs+s1GccuGPEYjlxhT28pqWzuVj
/UEOCn0XOxRZYJDVZhlzeaKwEWu2QZOpiYam4dq3Mpol6xJdIvX8QJpaTTmpLMmCVguty09XcLSz
hbioapaE2f5f65qh2lOhvxvcJRiRs6dtPPjIskNba5Ys8nc9ZuEGllfDDDxCfXBryy1GswfhqoLa
2bp4RYn/ysGzQYOKSq8p2XglqIBn4SV7ibBw9J7pGSsttZQwCc6UFmVgNzWYA85l33AHr86Zr/Br
SK0OBK+/5em2qdm/CFYGu7UQOSDCVtl5hwOa8tw5LLmMx574ZzL00iY+L/P6HLeGH48euEw/7LdX
X7uA724kYhSkg66Akh8O4F3ss4fpDYW8PJzAIyhr6eUFX+tM6CwtWZsgPp+bNLTaLHCh4B/2/Ilt
rYekOgQZ/mHE6kBlLnBhAFsI/qnOUdyOwFTUpj75FjXlb/sxPrbYncb19DOuEgZtgaUqTerM0s2Q
0kwPw0pS+pu1zZQvsuLtQyIdkWTnESJvhsSgqyz6+/C61kxV6uwnjogS25F8GF35f42JNV8XrAQo
w5hf/a7u6+lCc1m5XrzXs6pVAGB9MUqetfWG0oyeWq8zq6rZlbCs3j2hmX66Jiq2fbjpaFqrnwdN
1stEwtYS9LY5PPsU8oYov4u28fdyGvypzN70bzSug0Cu8WKp1NiSZbxVZHtGXp5UiNzao/u+AyM0
7O/f5WnPprNpHtFe8hO+dDtDGVqVfb5ZuwgzdNkm3I5suE/GBCfMEph5m4wJCkEFYf5uPRsUgtNY
aLWW8kJTEwLZPHB+ZSXCBeNZUe0hsKjefzGtgUSQ9yg/slG5E+SACGTwWQ/SMZzSshSaXNZ9q0LF
3s59HLMA/K7NIrKOcu/2tnjl1s8ITbabuRCLjPeV3SRQDRt3ERZDydsEF4gIFVT1J9ie99aHJ/3Z
vbKwnPsn6sacZ7hIfYeX1IBKKa1PjojSQPjax0Fx8R4hCN0z7tszudknZYi7aBUQsTH429DU32o2
DEOTKmXw4u+D7fSQIkDewHtkkQT2gEMeF+m8YYzDZ/39r7hoSEGxSWszp1j1QaexloG0uHqPbiSy
nm10hjgwQdHm+1GJCjOSTyXP1za5rS7EmCA15CeAJRN/47zxfU3BFqgWQZiNAmXeb8muLW4fq4SY
vn3toqprMnNlAHr1Gk0K6O7GtHbjcsscQlgBx00ZLtD77TBsNiL1V2pjTjBP0EKSolz26uvNknY6
EEHsw3+vIf7gUM9wfj11VOZDvmWKKirUnZiJ03zPLzOZdYsk72UKKYBRND+Es7T4Bzl4nGMDvZ2X
/zQYIDTPwT9Mtiqsp0eehuFas9wzTvrSP+2iAjbM3CPtrTeDPA3XrkueYEpDHTKoxWuR+QGctyuR
xsQg0BByzM4K9pdFNoeJPKfu7znIXZzRk+hz7ZbnuOgUojJ72CViNNzDgnd6DMCKXa5cytm1HxzZ
a/pKGBrD/l8LOLAbzcOY+MiyaKKXKM25Td/2dbiNC3/byTaeJRnE7m7179I6XFkbapRmVKaYTuAv
sKWUNNLZYLYqTilR0YSP2NDPgF/IF9kXRxvKQtxjWVSpNBCqtsdSsSq589sqEeNC/gAObrt5IX2u
KfJO4X19+3snYNRLNnlp+IU5blugYk/vYw/eC3Ann5sYrTzQaEBQBkoF8ObBfXRdYDMQs+MAT7dQ
xVFeUvx9CJJimkL8N0MKs4/4pEYqQbwZlf1Caj5JObGQ0n6cJdMjn78bnKJa15weyE0gvtCu5vYk
2lCPGZNKHfRxkvmfvbIQT8GqTNI7LjSz/qduXd92g5Q24iYm1d5l0bgwdHIqPPSd4mTXJmN29WrO
JrP4VlXgVsM6f+xDUqGm7NSW5ZAEDFzEiSradorjy7DOXKcDIPBlpluNLvNNv9w1pnHONKJqv8g4
+JJMbO3AwMK3YX2SElIAFq3ulUyq61/eff69qNTh5d/lqj0W4kRawBjEaDb+uAfuk49bRltr+EVi
Vfp5WMEc7ebfu5XgyO+ldm1Ua1Y4SHa0z6Cx+K4uCc6TPj+8jfdgenCMVTkoBxfcIaglcDOtjB5g
4hivgMMTJlsBz5aICZGVhlCYULFPgmUx0N660RGF0EQQWQaPo8AAQSo3mEot/P/YZKCKulD3DWoX
G8632AoPsODniPlvdIpu0YlaouwnRfZww30k53TXZTFioxVmLk21ngLKare42LuN0WzUAM+82Wqv
KyMwWHVH0wqx4/ukERgr1hRcIQevwetq1UZ3du4Pdvd2qSLbLcjZmk4TzsoAlSWpuKiNthE19YB5
ansH2j+C2aas1kv7wgJLCOxoQ9dDyYs3Bphgtz7JwWvtZ8Ta/pb0FKilWVvuR/wUxocM+HgZz2h4
HLAkt7HmCungKJoYKXZkPIFMmDJBMx8KrdVzRLHKQD3RT9mkmJdJuI+ZKTPCWBik+uqd5vDbAXAi
9IadRzPQV5utbhqtt4w+9bzUJ/TwGIHzq0vrQI32hjrIZeOSFKARylIC8eMTeT4zErbAl5e/2dZz
cN1zjHlhi2WU04ldGrP+C0TLE90YT9BAk39TNBtuECpE7lv6cznEQBJwg4vf4Aj5xwA/Mk6gGZ5H
oLxYINHhwCfNOEy4MAPMG5rgmG+83w4MlXCnhUKPmRl8ePyoUngeJO9iL+1dF4iooheIiwjuwMK6
OctNmKDYbjJWDD6eAa9830q4p/kBu7jc2kxOHFyZw94nMv0EBwJTeY9ypmt0SIivyb9In6DDBRgV
ZH4xljklMtDKuhSEkJoeXHAl12GwFWhFzVKUijBfKB8ZwY5FNLpxqz27JVJ+L1GRlyAe6kipcHJr
4MYlAB5uxeidvpnFy7DQ+Dm3nT3ejMntAcU33X4LxxYMYbbhGVNZ4sog51Lfk/qcUbyakbKcK4uf
ixdoyqxz5/4TB58apVfrSYSo+fF2hSkVQ1WZb6iWWzcY+HC5es+FSYvMPcRVrOoZbZ/JlkNWfDm3
BKGfozoNV8MIP5+IWwKTTsTo6FFLXLHVfcHZjWkIeLncO8kzP/UzK+UUTOYu0VcoKDzoXZ15GjHu
jR2WA1aG50J9BlWwKmLpCbBuiQUNddcQetBhQxvrF1oi9zDz02hPjQOlASCSk4rAShwpED88NOZ3
/LkKZY+6oXkdYWiKxZ8osGo4+XgjHhrejx+mmcy1Kdhl24YuIuUo7FqiZYFhrjKJgSsJTxFei3qg
hh08KT+a94DzQefpUMlp8PWg8Og9rSE1I32thHymU9aXmEXRJKniTzU85YB3ONbA4+BkjpZHvwZ0
wrOoi6C6zFzKpZTWIJSQExVnUONdZE3IT9OP17VnzVvpbLDJcbIxhmWF2fBA8JHXdBQ8QywYVFsn
mFA4HA6g4i55wLGtWLEB0RsNqKR+pv08Qp7mRLABDjajQp69D50WhK+Dx1+Z0GD55B+nknXIn1j7
7Pdsp792kbbGuVIhMtuKPquMJPvyiAcbOEULJb0azx38KK+2aCASJFiBvoXHpcBDyUPbgF1MZxk8
F1wyRrDQBJrNhyf6s6xYNCfU4Jy7gPOn6e3RF7EIvSc3iQZ21UmtB5uIV1zl8yMXAOhQ62Ugj1dU
xLyUJYwG68ekpvrjOi9YiKilV0B7TH94Z3g4G+5d0BdAEcburId4Gr0D0ArZ5lTaS06gNeCUoAJ9
Mwvl9MvnEQsdhmisgXi3caI03b7/9LFw0MBENaOEHQS3Jh9BGGczEPlim8Cga8LlYY94zqBOFyab
LoRpnpTaHkcWITis3atGnUu86bIDAKIWR5dBDguRWzUHIll38L2r26gcOunvn9QFJOl6MNdRIN6h
wdUYuYEhKlsDZT8ijSAQ+zLdujXI/lxxtr2BwV8azTtrnixSwdPzVg74jTE3jUOBOlc20OJKwtfU
nBz7YsJP0PoRyMDXBIKXSZzLHSYv0X5OFA5zE8IQh2ZSjwRF8w2MKBgCqnMmQIgrnECP+dhFdG7k
+oQMLNBZsZ2Dc4BtMIUyydD+MMb54nxrTq/oQYp/23lOYQ0zEDuKmztD/vdwDR/XW1/jJZy+KCqZ
o8i6I0d6pRAH7GIBOtBxK0ybqUcDVd/eO0QVt+wu+qqWa2htGGAymHp6hel7/CZZrtB+uTfeSSo6
YnHaUoBdkaDIwiD3Cu2cMcCJoZy+14CtY0TnsAjwv6GJIFvuJw4sM84tt2xGFQAWcX2N+WJc82S+
2GjSkOCRgV043DAeJJhDfk28nORB5X2MrqnBRKb9GODYPritjtQBFTbIAtcLUgMLRJ2hXbm5T2ge
alJls/i1GddeDiy7T2CSA08olQe3M82bbKQLgGL4lw6gDFW5y8XMZ9FQlsaJpR80JmPLfAINOecr
hDEerHwET2dOvC2P/54U2YhKuvzyCqQ6MfYHHCPXlWkwf6DTo4jZpIgXUESg/6XYorHZMVt7uZ3g
DJMObH6bwBMrBhH/1IEjTmNNXDRvwnB6wegZCRsC5iRCatSap6zrFGqi7dKoMxY4ukUU/PRK2ynv
z1YOjM2+B9y/3LosdT+zQZbD38NPbZCPGLgKZwbhN/tMKdyHYRVB/uVHh6/OetMBy745ZQKnOpiP
5rn1wt+FvnhmPcIr6bZ3q901xifcnytRLdr0PqEBxUhWGRjLgXEoJQXVRYLP3KZzwIbj5t3+mPzC
6EORzamabgB2oA6c3coUTPgTN+DP3bFVu7pox0WRA5thhG1aUzCFMfB3qcRuc3OKzCOo+tOfc+Mf
AdyvP4AFpwGZfYY1Gw5vQCNv+OJoupBwzjWAwGa1VQVDeRMqDpSBjyn+cRwa08rMea7N9ISJ47Z/
7ENFAL+XMIHEKpLAp7CWI+VwQ7Bx6wTVHJ188Gw/Vwe3L9XRHmbeeQDfnhHvJQi/1Db+ZrpHreRM
PTryASIjqCPe1c+CU7yzdlaPxZ3xcUhujlttchqd5IbFysGaznxR3UvWObknhClm9r2Dgb1dJPDk
Fp7ifJ71Dl+rXR42ol1wWpoAgjaWr19nH38hjIQ0hbyswtWJyy6BJNGTKXW4CW7h4mr3QDm7IszD
MwIAg4OImuPceYRV7xPyjHhZcrek5oV6v4bPToa6OZ7hvlTy3mjT4n3M1Te8e806S8xRBZCFjXjv
PPoz/z58YB77nr9aYnb0D37YHledJjEu5L60im+cBkts9sBrjekZw8asWW9hkj/a4Jnfr0O2HC6K
bRQp/gez5XaWwqfIuo1Ro7m5UjSevdevr6qumPRFL6KulSlt3diVAVLIK/VneKbBxWjewbdVosuw
sqTQlTPyjI7R390oAR8eyPtlzESqmr5MS6ZsNOVAdMmBJPZbZp+JfX/0y6DHpDS97PPG+qT51HBm
wMcQGR/p8a+2Kt6tRwxvxb31N80LZ+XQyeYldESkXsOjikpe0aZNqGMFiaKiC51GfgtUi5peGFbN
dOr9DOJXkRt871R5xsHEfjw65gxM0iZspsWSy4jHjFlH2KVizOkWgEEF+DTYP5FwcEIYIKtOHn1Y
KBgl0RFgQxuXKam/DAJFiae0oYR9aeV7YkdLgTBrNjyywvOZdY7hLxJ5xQa1xlaAhnZOWGqLFZc2
ngCZqkvMwQYUIpZA+DM4TanzqdTfrGipbDnIyaNiorUQeA1sfbdZdEhgIM5EgSa3gej69IuDLC0v
XqsXuCt7K6PFRDPDhzebgudzz7zd3VxikivPJXZ4m16RCdkbO64bYCkyjpr/HN6YshUjhC5UxwRU
MmVFZsuNx8/mU2GyzvlAEz+BoupvrYS/2SmIDE5WUdG5k2HXOcRZzJAbn4rwGZpRwd8sZ7Cs5u/W
CVZ7ddgIThEsFCwcaFzLMq5KagtKr7g4eq3Kiw/l4wPzWRk/mAVOuRqercsGxNxi1syJS0Oz8KC/
utj56ODwswGtaQBxLRXhp6ESOOO7IR7DB06Yyf3dgXBxA+TRJfQ6IJr1a73nt3CHAXMDLBfgzQYq
wqUNQ2jZjsO6np6I+UwNxojU4lg9ErwxfS5wgujKMu5BiX/oVkbP9DRln1oA3cT7FVUwZXgprm09
and8Uxvtt72DmI3WtuYG64SxKoUg3WRuyXl/2yxRzxA042ZY7KFHt2C77qwO9CnGtWEpcw+DQy/r
PfovhJRxfVyF+9vC53xjHYKSdUkf3dowRB6b+aG1OjaVSdq/KRZyj9fYpq3884ZTB7ODvmIfU0LD
2lhJbKKrXf7Y8izcHYhCbzjPPUQZSBXC78AE50XvRYSdfN5A5DpgKL2XD9PoBjNCXvJv7+rU7ath
7fwSiJdbxU7DPo7K4Y4YxwYm3S4/s4aVdbiJjt1N9KCkj/Zd6NaJwXF/wydJDLWPla+M4L56tgtF
QtEOH/szKmFzckyz6QkJSmosjMAYKSzNCN4oLpFkJPnqbr/SxpC1cBdsmrOohqmJ9QnRTeFfBzzH
JQxfoHWlzC4PJcOqY++duwsy3RZfLDQaIRAXmaM9SCeOkSj/+OkQwH0ZSp1bYDoK6+ZIlgbKE3Ge
3+MNziruASn033b9wGtih8+G2dkSpHb3jUXWvto7l0y3jzVjO38Scb6LdgmeGDeKk8z6Ll5NcDTF
ro326Sxu8Lw1CX/7WNd2ybpzEtomoC/9DMoMRg/DY2zikjecRS+2inxYdLOg5GQ4lJsegdzou45L
PmiL2C2nsmYHqDH9tT7L5/QBk7O7m+7TOpy/FcezJ/Nt75GhycF8R+EG9cobC4/G3scVhP+V3/bp
DrfJqkxKdatMOAxrIRcc+iDqdNocngD/+Vf5QbwEkIOe3DrZ32u6pVxc1KkIp5CuyRS4O5ToZ9h/
H0goX1a5Q/whwBjsrgskJpAYQhLK5Kp1WT//sMY7uv555xdBlF4EcRA4HJu9ysMpEgIfFNyZs4UY
2gV0ZOgGSZX7EPcOYHvvZfW6CNaixcE94KRGpO4NSLBZrFjvVTV4+/eD1b8BhHTN5v5vNiy2uejV
JjfUKsMOhKcij3lKEohPyQedN94m8W4JRWpHSijL79d99gtrfCCWGrCdCMNeYnH5cKHK3DpzwVk5
rVyAVeGXqhtOF8C8En7eDkxtymUhN3LP3NBXDKAiIQy2RjvsQ0BmnUmG3h2uPMKJsOK9W48OjB6n
zFvSvtO9tY7NkTrgh03O1Au6LRBO/4J6XsM//ZwKsETF28WYDxzhX15ok6mIL6CXF8AezWT5pvWg
CgdThb/UqQPTp2+/eSlH04krzkhxZVHCaXV5suuMDdCyn6n8oyJ6XaDOA8MOyn4ILNS4tMkpQCWr
quAIuIW+1C75CDETlfOoaLHvQcyVNS2cH97nM0jXmUf3xkf9Sa+vfNJzyGZAK/JiHGFElT9x2QjL
Fo9N8jmkcwyN6cvcEeQ37nxAXsUT1dJy+vZuN1B0OGuKhdtBBCTWXlZG5I0iD3t6+yHVyVlubnio
pO8/w9fvTDbgdsMQAw4NG7hbwuqzSkkjNaf5X31a5GUv+5Q7hYeXjTd+fTAjm94pmPaDEqS3XX8g
LREG6VYmWLtfF+88Nc2ivb9yJus4rpCFDLgP1Au/8eCkaybIO4fRvJ8VUEtzgpoV7mBw11E+YoqU
X90nrRkmOsGOGzB89/N0wHrvulen1Glt3hZ/uXeDpNCa53i0kJUKXZOzcgRSX1fQ89NOc5lPhBU5
d9PyOwMabwuvw9F2CO3ZWm27rPAs9XLKwd2m2L1BpxhqfXtYAIG6M55OBYJZPeGtYQLQ0+qUci88
7B8Rj5UVegBTe4lAOMsh/BH3QzeNyQLr/YU3swebvrprMQRJAmStlAByZhHyOJKhCDK9CR0t3ExY
fGpVS5xEGYwMMXphs8GtgG/0zxhAGBHPDB24y3WTOEUM9Anf5c7/3bQdy21x7eK7hysCbwFrkoPN
vc0Lvt+HwgbnmDZtGRvQhh4zw7mJ7qXiK3dHrCBIzVQyLopoBpBwXroNf9ouUeIANPAfek+Iz3jL
t7cxf2CwzJBoxqtlySHbwS7CDUWOeFNj/Ivj6vYWU9LCRD8fI8CF5lNX2lAbUc+TrmU8XDbsYTmC
RjiUWxz6jz5LO9b0vE56YHQ8WybEJ7w5ZDrM8/6061ahK3qWPD2qv/7gALdJWiXJedqqmzXERhTc
3YkuwaEf/SHzaD48/ZLCK6D4BOx4tUg+smUMyxt+mUAJZo90QUfvmiy6dauR6IA+fbHAK1FmEmFB
OcHOcE1Iw6Vlmk120fngvh7Yf++9HZE2kJZBZ9wqoGqKKcSANXizsfsHKCCjUpP9mLkZacsojhjA
rLYkjFY9vWHbaG6m19Un+Aan7n1QCi7akbKNnU2P3oWbDabe3c5r9nOVXy1jxG6V7J1TypDOf7Db
n6clsrz1anb/7gkacsAuaWfRdWM/FZ59HcibIoNbElYPNlnLC5q6hDzf7rGrgyQ8u2fifOSvwp01
5aobTneTvKguKJ8hFNZwoiDBtGP2cL24UxV9gy5NdA41oL0gUkn1QWnUW7GKjFY9OWOp3eR3mRAF
rwWtZoTxhXdub6Ks4W6SDaMb5zCYTchzpbraUVgdnQM4DtHP8PkG98HJ+ycyO2OowRm2+osiF4hs
VqRnW3vvfCw/PlOK7b2T98QhaxZm7Q3lBIYbiH8DBvcODog595pd472v/t2v2SYt5HFy8q6R4Vy8
evCKM/dDNQtSQMpIjYSShcHM/esQFxVKDiZduSohbqV+DzMlTK46dDMORBQ0YC1ViQ8r/uOM413A
8gmaJFcr0YaUkY6ZEbASriY8p3XfnuNdCdt3FK8wfplgoSEPFXk6ydmMmPd8jOJZFlNvRyasBn4v
MqdS4B0aJP7lGWIQ88EdqupTZAFqYWvC8w7fO6zEu8GreaDho4jBEvnQO3fUFedrs3sfZrSMRXph
Ja3IiF8aHKThOAg8WpW1BHe6lkrEfMI2yVHlf50b2SqCISSX/1qLJjIiFoYv/XR/60DsEIAyS/S8
80hLp4/jv4xNl8MX2r6cflzG+8jv3CkYBu2mGCbt3HamU5mifCB7VEA7iv6sjVtC9PEUH/CAmcLa
M5wlYlLNWAfGaJtYX17SFnVze0FH7EAawdjgBRNEkxIWFxOAP8cgeXq3pqb1HupnwyHh7eDMgM68
kDEyhPYki7/zBhR+HK7wU0HF4NTQG7fIKrAWAkSR7UAtqVvdDC9+6Q5lG1FlVq6kBy103Nvy4SY9
GRuBM+qlmQia5OkJsKBZpD9ULIysV+XZUI44DxET72ElKkNgGWutAi7qC3iBSgZ4YPV83uvIiatz
+qU0wReAczZ2xLOWNaRjc8PYQPFgMLhm2pBzJFtRWHMh3Ydmd5Ywbm8ZhKSV+VmViIa/U+jO/AqR
OuTQwmSPd70aCJFB9wxqUhzWYToNjVadFWnjkv+MX8FDzYaLM46HUpas5V2URc/2qXtJ87NtLO5t
xURXgywi25mXkJId3P0NCwA8B5jm7Es6Mz2OXKoZo2UQ735uZ4MtC6KccR5U9Fv7bLO98jydul9M
7moTsqh7KCQCs3MZUVHz26KKQAAGFDLH8ODTCYyy9izkl/MHWI1RDjAIS9oO9Pi3Cw6ils9SvQsI
twLkwtx9IlEU+Ti/ad7WpQcWUQ66LMNiGcOcnfTKVysAuXS/SPsRwFfosOG2eAwNQB1RaEWf9qu3
rXv1IewxZPeNoOSSbwxJ7AaozggP87PSfNt8h9umOORf99R7wiqveZSfsMP1qhKCBXpPCV5lQVeJ
Xq1dADYFMYJTRJi9uwkqqOF2zXtPKNiGtqXscp/2Zuhjqx4N2H8snddy6loQRL+IKnJ4VU5IQiTD
C2UwBiFytr7+rubccp3kY0Da2mGmu6enbjfByRpWjfBr1ohaUc0qwpd7MjN8f45sRahBXPgf2jfT
81ClLH/WbCZzvKZR9zHGG6Bzya7U6Z8Nd8SxMQA3If8kdelRBLJLbm517Lp0z21MqlEvUKctxc1S
yb38BsylbpFWsgcREV41alJBLAqTsNN5T47sSg8idBR0NwYJlgFIA0miv6X95M1XG9qaTVrOe8o/
iC6STKI7JYBy2nhH2mTvo3f0931hm2o4F5o8Hbj5U9Zq4U6xS5/gfkIfemCHOqZroBE1HF8KapLp
BhXqFLX06B+Ysb/iF6+XEnPjFV7HaaJawyU+AMTwS8ICEmg6UPEphg4UhplJfHL3ToMPuAQ9Z8sp
UP2m5pjGVH8TBtou7Dy4uaeBto4lex8nNtXNN/Oa3D4doD+mHMayhu8jpe/kH+k2kYFjBU5ifTdW
+pu8Eu2sY64zf7lcOhuDk5R8cT1q4wx1cTmwww6jIxdKdUyLN8Z65RLeRSPtWZicsMsuC47Jk0kJ
Rsi5Z43I9S86AXGHvF2IItQVnVYDnFVJkzOSJJufq3k6nneEHZeTuR2WUw57By9IViMqVpvLoxx5
VjPv37fIIHKb00Ku5Sjo0RnBvLS5dRrMaY13X4osMLCiSfrJPIx91mb/zeFMiih5i9ROwCZ22zqH
Xau2ISltpoXbpD8xlljnKWv6PN3DYdBqOW6m5/C41Ana9q+eDCtz9zh9oD221rm5D3OuT45Yhbmy
V6Jn6qzUB+UHYjABSCW5BMX7RXMKnoa6k7LMP2fWwpnxZklNq9pGeRbeZlWfoilr1THPIRc3unJh
xnb5os28rnXjYooZNf0r/3n1WuStFh6YlECam3EDHLJitP2834pz112t6Dmbbty7sW6C2eTuxsWc
nkvMCLhVVnOmjReFfLaTvK353V/OwZgUePXsHpOBl1HwYtSytrVbEm9lG94gN6dPeK9On2tUoZjh
NtEIUcWDLuZinb2V4Kjc7PBFNZffTMQUnr3t8uwdw9JlhSQnQLB4P825rrNXKSkQe8KkspdKpqSR
Pi651PF5mo+bs3y88LdOhVnA43xOn94z7GWVjfFc8p0UDuANNMMsRK5CHO09PUAb7hB3SFvFRW20
a+BcXx1cI3Hz1M2rEGvhtKOr1/bvXs/GRLRnZ5qqb3RQT+/g8gFZ1yf6s7EIcA7jXsfYOpo422TB
YkEVJ1c0F81bJ+7Fz5BI0cyooEor2alfeuD9zPSad2M2NqALtGMutW5HmpcZu33acBfDZoKYkWFS
94En+bGSppLyr9L9Sxr9TVQfGrvfo0fS2ukLwNpEoDSUEsEWQutQUlX4b9I0tVw70KHzn6HcARKp
GexGnaST1AOpVhd9yihuOLFTCRD1ErFI8m2/YzNVJw/BQNeTKUWjxrebNFySOzWiMdaPll4P5x6X
W3EP7OmbENjMvI5q9CMPtzPsB+A3SmPNZCG9AwURNixfExi4ctDCbaE5ROdFKzNyxCcw4WFNkM4f
+NC9sXg1FhjYNnE73hM9X4jSc7uY3/rYGwRsYoz5dpjTrPeKK+mmDw8kl9on0/NgMmt4iP5idhjf
WQNMGr9FStDiYD70D64kbVdwyg6ZAk+O920ty+mJz6l5lzfnOAkQeyQ7EiH/ll2CJ05gQ50hphC6
voV/D8kC7GzryEgXURtXM9KA8Jracstnn8xzAiDYz22NVGsKpsDe9XBvfOcwvjCZWqTn1qV/cpni
9sOt0gqAoD736gzkjZF7QYCQS+xRavFDJze3e0w2/GlDApjkmRwJsA4uFq2MBU8k3q9u60a4rRkH
cqEF3PGN5jD78JW+2SEwhfhTRbFX0v0q/8VO38TOiTMWpwiyCfMUkLEMnmwhu2WF2KlrbqkrUQ56
TfgYOLjL/Oy0prphmrEdBs9h6dd41DClVofKSuIcj0obu2Q5nhCV/PEJ+7PRiE5ZnXPnySGvG6tx
ANyyW8ynmhjw5mY6QhNdOjcKEkldas685TWsp3/JntH2bDxihRl3P7n1j2Rh6FnI+FV22qPQ7k24
BI9B6we3AsmKGRQ7MUnBhO6FHJNHPvAWH1hvTfM5usU34xNp2HvQ/YN3Cd4/5eiM5azTnRxnNSar
qCefCJAziJnNQlSmtndGC3zLush9cJWRj/qTw/QvJrZBhTNvRduvjlclyzMuQff7ErzimnfClvgZ
VIeli3sawuwvSFJoVTLwDTzjKztRZ0JEmYfVfklihngPAxGG0kACb5Xewidq5aMLBvMZUduBrAxV
B6kCOupjeh0xTpyypbcEpHgy/5IJhDKBPIbOduE9sjs1Hs5uBRwePIctj9zZ3pOZN8cHctknpRYc
lJv1c9qN2v4WSrbmbyN1jVduQjoQ38zO9DK4oJIZHoJbvxb2wONL75wUQYonN/84jRV8LHVYL99Q
tczxQSP8G8OfkoAHB7cRV8YLY31i0XDoQH1CL/sdEqMyAmcNHi6u04fB+8qpTgzuXrEufhvn5BB0
yPpq3J/CdOABhcXHadIOTsExaS0ZPbaeMIHqYHmccJ5EUsC6uhN9MibUYoSboHjj/ixwKk43dtMC
3sATOmWL4LTX5nwy+y1j0iGpBkyBjcdJCDjmoE4/8quDOGLFsieEDe8wh69ITgKZL+s9S60YFEFJ
v9qR7Nj5hgHLB27Chs5iZ5HC0PfRcbBv5yawy4ugbPlyn0MBAEfW0SEATSBRqpF2SticMXIe/LF1
Ck5zdjYO1C3v/GeLvGhYfAqh2ZmXFszLl8vDDDr8OsJfwWzju03oE/tfXyevY7ABaR1KHnYylpDU
C1cx5X52TY+pcICOU4sEDTDhiLQaHrCVEsf9qLTu/inuBs8FpRMqnqD8jofLJsdtvM3Vm5OoC9rC
e0PhOxo4PgX5wkRubaqkIOUGc1Ka/LbEMM5PsbwxmuTedUAu0BV2cnlrL4BQQJM4aOeqIQEyU1HW
DamAlm+NNBH3NrL7ullkeYaJHG+MF57d3X+CuN4X9DZkZe2L7qzkZWd6zC1cCDH+YXPPssZHoEXr
DLnqUd8hyzy+HhNe99taNbk5Eivb+XqRut64/91IlR1X1N1UYlDDR06rXk0k3h0uS4l4yHP8VY2h
MMJD8ekkmP/i3dcy6v0yOa9elKTUXWpUztE16iJsopNrN9CAtpxFIK1AhKEjfFQterlvvwhLv+cU
9sFur0/BNWl5e2QARXAYgJdxmp4GBWHqkRieOj/3ELTC0+BA5iqYbufwkL3TepcUBMCY2WNjgLc6
WMkYsq2bdmfdFKf2p7dZE0jQ9F0RNiImmivzPZDwcbFukydtjGtV8RApLC/y8W/lqXx+hV0dcJws
J/799FonQpmiX/SZCtitQhPy4xtSHJbSwlLITBDG0lJfU0zmwTNt4qYw7zfRCxNAXT0U5ce7GKU2
FCPHMI7TioWPS2Ae/msJH0NAaXO6ul1KDHoYprdiEu9G3LG7I0IgjqQVx3uof9QIXOVJ/vfTBOZu
W0RpP/W0mrYt6HOCdRll4+6OLQJOwBjX4LI1HNsg3W8TbRhFBAyGohSSHU7lWEoShpSFKINbndAb
W8cyVE1hHgmhz14dZ4Fapkq2NtzMX9qODiiKwLCSm9Pql3SHUqhbI/a60T774QjiLnHpbievz78u
Xxu/PbwSl8k7+fnpS7L42jEJf87xPcZPACO8nfddpxhCRV6yusWyRyn+x35EzrL3CcL3TyZcceU+
SHm5jVXAjsVJWPW2uyjl1Q+q5+rP8/fbfqGfjlVLLvpDSAZ50V3ftyCkMLGrDDYpzNwuPmG41xvs
vnWYouyHXKGWHYHU81e9bAH4kSvMi+gdPOnuTSzqVWuG3BieAYp9sHyAQcgCZSn66gz0N90sFfJD
BmdwY0DegyfvTu/4P4O3u/4uhl2Ugs7bvPORD6f+MJCU66rSi2Xz1zu0q/4LW3seRNtaeLAV39+Y
6QkCQF1DHlSDvBE1oZoVma+r/K2CKI4djH9TVkdWv/XQkY6vpo1660POxQjHhGkuEk5Ivv4wKEHg
z0todI/5tDzvlI7tDOZMG5/qG54M8o0W0UchAr7UiRA7EcpL5gpf7kru6TM7SlOwnCczSXmjkogO
WdK/tFSrL2Oa0JGPzA+6g9SACf3JQKBCHWV4K8SG3Jja+pGW8JEft+EV3fGaZFFF9GzxfYb4SxYD
zCyGXpT1VDE+HguTtiy4wU5dTf0H+Kpar/97FxynScdqALcc/PZ1ckRKzp/SEfLRVy6D8hr+9nA0
uFkyX7JIu8ow9aoV6z2FuQQYVnBdgTrHqcLgymS0z/Ummhl6pRoDrKDJiwi66mMgNEVBwJR7WbRH
HrWCFtVMms7qbiyX/D9cZQQQAx3H33oOVCpiLsEqMO9xLjpTlCe0GIoYyrAnf9HDV4sBMGOYsBra
dyA/o9KEGIsFOr+sygBYmZRVn3O30zWYGlsoGydrnBrTFeuA8f3oJWVjI6HxBhVHPJv6b1xOBWAS
d3HoQbb90yF/y2uOsiFwNHR9YGnofalVkNeP/AJUMEpJBdI+fuhAqSdiIOFX2PzrWuXjSJXW79bb
enl6GgF7JzB4bgd4gM2OkQQcIJw9gX6z3qjWjVExOpVUzctxaqY+CFMBFMAy9dpLmZzKs3DYDqtg
VNhtmBXaRl4ceHfGSlZuGk2wTEJ3KqxNBZUv9+wU4HASRICj8EVW45AmKY2ZIoPI2d21oy9hHCAW
boSmqM9oXi5oWkauTUilt3PCdEEVthQ9E8yiFABZfimPSIVetRxO6Kp9Q5LSiBwCNY3mNgEr5deF
YI6gWImxw0HhEnyCnCIRsXdDRBCkZMJhOKo49/S6hvcPHCLt+SR/rzEoLsI9ypbgkHL76Hya4Hz+
jzyxJsbKRijgHEDZfd6VKPqTNBLKE5lx4icX2bvKuZiDfQleaB/AenYOrSVAhfMB5274QIOy59OJ
1JwX+YZszvMgWSp+mCdZwQ0IpwWr4nX8H5kW7rhHkEzBXgzcB3e7U52Q7Ielt+PQQblIsONKzvBm
s8gHHC8ctVtL7NO/g1b3XRI/7kk6FBhVlL+SWOJew1GsM5GT8bOR6J3+MU9EkAnKE8I/HVYLEL+3
d3IJBkAf/CcfBkw1AxYxN2vZtxd9wJI+JzD/ZZ547IwQA6axOYJfE0w67W9JIDWqW6YN6sdPNiU6
JGFldMDmyYFmBBzZIiV5VuygdiSL0ca9euewOqNjLV/0OmSfU98Wdr/PUdyOhHCTSxFfKH2GVXTO
J4/0hXvWCD9T4ZpMTD5/bzEjySc+lMQ2Kb1GmBsf9JOnVkCSzLOn52tn3BjMPYd9NMOHiKONg30P
dsCIcH0wtAzb3bvjJ+mBJJl/aY8mMoobwEkAulA57UPF2r1Yk79gmsnrESqNyXJiiN4Y4SvR1z5d
mKW7OpDG5NB8yaXN8tFU27KpLJjBF3M0Kn0tqxuXLSSaDi2CRhTrPkPhDW/QkqN2IFIxJhszdTcE
RyO+6lC1wYzgg9YKuJQeEhgwMuBF4F4EUzmxWI9HJdRis65o2oYEgIAPW2ZjJVtvycFIfRhJeJzP
/FJWptp6hdrSJN3MEb12wCSZwELKWO3BhiwmDxgtfqb0IFydUlgonOZhsAcwbZsFc1vvpA/kF0gr
LXtIgFh8D/cF4OPQSEg3ChbLbTfhaLn2gyc4EmAQYoSnLlRH2ViFFwswU3Kr0dDDp/glBH/+YG48
mVQbcIvkDMRotZ5Oo3uXxhG2kdWML4g/lJwlva9huInwc2ZK07z6PaTCkN+O9IqYawJPQcfDOACW
71J4zlPcgeTHOpsEtGp+rr7DjTATeYAVsyRajU/jfPCAgBNRyxNmCgUPmiYMW1NEZwAdJKPhEcY1
t9/sSqzgwZMlRRwMzstNOrstEBjSqv2wQ1Ztn8VY/4ve+csFvK9om930Om1inj0r+j0ABFIrUBQm
3FTngiyOqZ5FArR6m7cv0LvavDa/o5La0prmGRx/z//LpjhbF16r/6aWgWqGm31bIYThBxeEKBE4
rN+csQegsUMsTboAGnmfNlTzaVWpil7u9n3SYEDa7AHfPzp71aRlb6dIvLbT92ADDhDTtPcI/bqI
OuMNyMusQ1VmY05jiUvPuOFXhCMYYWojeDmdeWe+4QcJvOO12PSCdZX3EZMdxgWzgi2ChOQ8vcp8
i49oxCfqigjgqMIoRg9rOymDKhQI8SD9iDB0WjVHZbxhR6EHFRkK2XHpvfqdsEHzo+RRGKc541lC
nIFit31ui7XzRveNyydAqaQvFbuX8cXprQIMmOjfRUJ3EhAyBGUsY+Ww2sAhEKzHeE8GphX7D8BD
OWCNhNwAOHiVjHyK1UnjCmVCHy9YnixEO5QJ8nRjQkG9I9POP7M/YsZQS4vmEXxeuDZ9jrjbKwLB
ZqoMqxjDoix87unI5bLR6NzZc4LoRCx42WmlnQldJfPqHtZn9/AaEh4qdbIymAnwZzCOWOCmFnHn
8xajCzu1hKove3kh3mRP35IbMvNAGZp8PeKaYlR0ngMSuLGOGd2wDriSzUEHsJa/dm2FnbX47P3b
E1tMJN01+CmPgZfpWglglV7tQ/ceFGzoXG/MXsIi5wO0oNQzRPfDffCL8PHN5eKbywesdeB3PwEW
igblXzovKXxjTer6q+YSkoiwGnnMCzNN6DAm8RsMWLsuDiGMOnsYRx6Hnigftl/gJCIHxODoNQS3
VlBiAtoMCH24RXFgbwaeUccukgNUeAPz5hw2GEb6WTGnPJE1/zYfHaXiiEA9oKcAn6SwJOxxdfI7
6mxfAlvKDB99KsgQUwiSucWcYq/USm7aWPCzwQvp1xVAaoExvL0MJE24cA+S4xk8cGYTQr8nHblz
hkVgV8ySAk1IwZnDBm6AyMDKWzJ4EGWFTBnoB9aZw08NmsHwoA1FofUAPFAU8TuFAx+5EgGO4Aoh
Tqgm/IerMe0ZZzjGp0XNxRPDaFoHvGymr6h2GePIMUPIJPz7BfQWa2mOYVlkKAjIQ0hFNtv5k3BQ
igdKJFwRdPuh4g5W0RDxiqBujk+UL8RRJWcJchr2Z3ZMIukPhvk59kYNsDIGxn4gd4XVFinH2/eZ
xoQxGi4mCxNWkv+RQjCVusi2EpWM9/Tn/Td440X/DygHcUj+ziQHG2oGjIVA4h6wy5VyEnXRqBKe
IkyQ0EFdSWTtFPZBtHhEc8LAEOUG14CnCGekwhjtC4oac2S4cKEAxiUUJQdIQnsZOEjwcZbDnTCn
IB+ieTkLERRVSU+XucMEFRy48TRJBJ7x7jTxuPpd9GeHb8Fx9BAVMocmDVFHA+XvFqKwmeogkaqV
jnSXD4KhdcUe4RRYH2qf2g+PQ3QFn/O8yRLy/RE6jqVm4dZy0w51S7SdZRojbAX0FA2+GbfYjDd9
bsyEwAIfRTAHFwjHZ8pGjzzxHkTKQJCCXixyRhG7oSahNgLljORJhEhwmXiRMkT0EpQsjBXtiV3Z
9NeKPQoiPy1yBe86c3S5fgaeDKaE0uFtVF8IrQ6CjhTWsiUoserxBgdzhJAufKOBZSu1eLYQvYRa
QL8PfM6QaOHTpvJU+YnLseSEPVnNB7K9eM2sxCnqYzrmPfGaAdQBRqSbuX+lx43ZSFXueAtlqEUt
arZz8VrAQ2N6WGL4iyeV3FW30dWpZi/OEbtBdaY8oaj9xpNJNawV588dTE5TFbDjsGZP2i6Gnioi
oa8ltVVq2CjdiizrVG4rjzTsWtaPIKR6AoXQmWUpN+CmPdL2yy6JhnmvHu5EO/9ANWaPRkQREhHd
Z6FsAmHJB+a69iGyKvacO+9Usv+0MNNpwrqxITn9pQK+Nj8jPdIfOKzMX7e0E6EJi/PVDWRALHAW
wQ+KDPDM0lnQnOTGxgIbzb1Qs4UpZ00tAJCOUCmKfbt8XzEM9ng3QyW8PJUJw02lmtexfk5YyHCL
1FjLq7by8Y0Jb4GsfLGSYb296fWBRsYR9quGLueIhBFcFq8drkeXoG4ycDX2dqT+M0obe+ybRQhz
8hy2P0tO8omG874BdSsLqX/nIecE+Qkb2VcFJzOrHdQheFrOEqcXFr7es7GqDEtGLpYLM3drLgZn
v4MV2s14TARM175qjgLFrnunTKrj/MXI4kDmvwryaTkD77HnAVuxCBRrvLekEuKNluyyVgPWSnE1
X+CxOYc/h4u2YaUresI1TljFxCO2K5dipbROqMTXHrydDXpUxPsRyDRCImBt5Gl+h9BUaXXJv66M
Vc1Zqqpr46Fni7Y0+6T6rLReE+1ppX8E+8iUxff4cO2UIhmUaNTfXF2FD0LlaW8IH+IjCjG4WfPy
rc9/j0h4Ad+D3UxQABEzYyqFiLKshtfy4Cn31pHD618KOULBMtw57/ACxYCWkrQL/WVSgaMeEwaj
vxBoqnlN/VnQ8GAOW96jT+lJYb6JB+rOZd7xKtM6ZQo5mHn/nrx/umvknJxgSRkdulbz99ZGy8YU
YY+HffjCljjhpDkzmFClwWF8XSpMOE+3VaPGpI9bGeHlz+0d1FvmglIh95w8Xv65y9aySHUKoy2p
0w91/aI0WgHeqWn1rsRHwMQ6yew7NoIIjciWkGX5sMRR9acK7kcNFzZKN/O9MMsF8Wovvk7Rd1Q5
L+ND/6NYKdjbBxBJ5y10E2rYQvRWvxFtVxCcZgPFltcrndKvnsxj1zig5g3ow9qvLQ+onDrOwX6d
zNfn5eABiHNf9mX8TOrfTajfA0W7fTiv9DWvENT9bJCONVVSeLCv6Sl7j67p7uc+uvoq+oE/+KKn
DVOwxNmtR93Ds2XfcEvKzV2TusItlqCrx+SFID3bp/sUadDqcQqf4F503QXe3FoNmpyRPV367V7c
haT5o9TNfW6ts38cdX/F8T/syqpFZQlUO4exjtUiLr432dV/TSpf1cl9dECa9EZgKRJHaScxvZMW
4xq6LdG5p7iy4opYvtHuh1cgaagZ6Znagh4WRJQiBzf/kLYCbFlBWePNjNIQu/kFwEyVcovWdGpY
B9g8WSDI6CaLYQOvLM5ypNHYpv4uWIRfNbxOr5TqVinsXWIORU1VcsLLtDHfh8RyCOsrSCRAA4DH
sa0VBsAs2XiPyaO0oUwtWmgFgq7YaIIGNfNMurvXtuoJkv6/tIluLx9Th+12bjKpaf90fzoZB9l9
ukjf0+1wL2bzjv4vHxyHsPJHyNFLcDJQkr6oCf771K1TRcGeQrKk8GT8UsPZqZLdgwQLyQH58pJk
iR6vgBAIAAUK6eDN0AVF1H0I2Ef7Dzhf4Bnz3V5xO99/Tm9QjMD799+LRMr5F0V1hCqoKv+MDvLh
eBuTR/FdCiceD5OyCsyJWLKIVsgYh9RV9GEoAjKv3SSS3O+PFrEXtORfDY1YA2ce3KKfv7xpjUJ7
1Yzz1zslFqDIud9wZzNp+3kqLiL/6RnsGAgfw5A2bhAtg4qA4SHCabjLH5vRItmkjV9hmTVIDFoL
Sbgoky/MvgDlxyfZGcCjc4hiuHnzL/gSNlw6QKowBsVAcJ5wpZvRk1Z6CPDcIxzFJWrDx6FANiqT
OgCQkH/lzfXhiXkBdE4HXaBsnhr8UcdOyWt/Rck0E9oRe/gm2eiQmlYZq0Fiz3yjVTpOyVjH7Rlq
NsiokHzA6/4g6SQb2vj1UcveTVVLsZ1WG8b6OgXDMJEnsfew+0hSRTSzlj5IGCa5CrKjfN0mlKuz
zQih4oJOVEAopBKHAe3logTbpCZdQX/VwnA2M5BcR5RzRC6wWDp1oxWAFuJwglsyu0jnBCXXEzDm
whkOaFVX0K1ukyWjfygTjKE973bNOgGdz3Zvd7zz8OJuhxDdzCqxE7DT7D5SgDdR17PjEZAIurwZ
CFRAIsmIKMBDDkwiwfKwaxHu13YJS3xN2V1IJzf4fW368IPhQaQxAQob08JlfVt3qAOEpOMCqAHN
DIVwfQSwgCACPHoItVoUks0Wo65/LK18fGWLhtAH6AaVH9zGJ7eYU2TQAHUiiE6UvQqCO3i0sVa3
c/fibgZkn9aDkxVOXYZjKSp/5+ywmh0iiTqBPieSVg+SM3CLFs+1hLzY9I/hbnnH0TMFM4vzcets
77jGJ+03PyXadfs9fG/JNW68K2oFPO9TMByOJash9aryZLAbTvcOlYc3TOA4RoB0Qf0qGX2n48VI
EnWeO5WL52FDNQ5oEhTdAajzEMMSIcKpvx9uC3OXnAbnwkTCwqGb1LGkmAt23ZrEhwuSalQ66Fo6
43sA0Kj4OIfb4jT7JL8IQThwNiGwupWTdf1jtImnlKNIF0pQhIxMAgIh4yDkTIMams9zynllvcad
kL3HvgwQhexn6F5Q1BQHowL3BynnEyf1yBdzT4Av7D6V/4Dk7Jow7ip3TxlqQHARv1DOSKkRP8T/
UBKgE+5iERz+5UtlxBtxINFvTVqDPSWKRayAcOHe0YWqhH/vbOaN8BRcbsaOYxjeQAAMCqvbn7sH
GBCAfmDMejXE2UQj1F8zX59sucfhaaBylrJqXIevea9rPNGK1BiTPw4veiKy33Mssi9aKxDTu9Wd
FQPgC6Ff0D3pdbnH5QNYaIqI00f4Vfl+d8zbbD9tY3WwY5XsnDNQSJXPy+3r8AE+qPymndZnRypp
8z5vAwoOjsvE7EC2LJlW8ybRB0hr1zhR7lJh8JHXhIQRW7hINoYGsOqd7lknZ5tQdDvmTgklFC9S
GjPcM550Qx+iQ2cUapKWfwKGzeDu7Zf1H8RO4DPCfjpmqw/29yT2nJcERZv+Ijp7LwClZTNtcwzD
+AvJRtGT0v8dbbmEFh+ajqyKPQo4PgP66zcyrozJm0pee+oDD4/zPux/XPQBNfkdHI0BCKRy3wEf
EgzRFzZHqHn4bNJ0BEco2oOjpJUsVWN7jwo9Y42AjdmqfeVJ88HLZD/S9ET+CFrPwvXoxRddvxYA
CXkGMEU1DFFzUKK/38ypC9L+0Tw7B6CLs83+UQKOMKQfYI+9pBcT5BHX9Uxkuc203jCaP1dyWoSZ
FCy3YnCd65Tm8sOFnw8kiMjEwlLX6m9xjeqrVnDaDPZPWfZJaNWIli32mA/wADXSyVD9ats6EC/A
T0BwAGMpEAWtY+PjD7Cyn/tUqCAwE0AhQlii6DBB6RxqivYf4CIihtgCzV7YA6+RPBHIniQc8AnG
BRAIKKF0F3oaDD4nLbpmaHYw5J32FIZLmDIRB5Dyh15Z1mmuxzOFLeAzWR1jGKXyU39Auj1kO+XE
gqQkc29b+6kOmdx8zKhfRLYjSKvhqQZI7UMV919YnUJ90Dn9sN+3jP58JFIUbaqbrjJFInOlDnPW
OJm8OBFBIpR8bYCxOWuCIkBXy1dGGPOeQo8QYm1JYD/94cXM0zgAvYHgEYPxU55K/RW5M/5YGVU6
wS6d3/3nU+mIsdZhCFmtfW4kATxT2CHRAXX5kJTAYb2Q7AFNaQ6uorxF2TQl7qMqKqOlpHIcR1zc
moXCdsmmqU3Xzue68K2z5ygU7SLdDPt6yOZ7gwmvsdY601aYvEBKX2Nt9KBVVEKyHjlyxrsExobm
x6hDSEOmivofbsfrrjtsNkTpTsvrkZg/0TVyUKAM4JK3qZJZ4LE5ucAZvWQDiVYR7mf7mVq44kiB
oxk91Ohjq8ZFGvyTMW+i66IsEZgCX7D/O9B6UvUvGKi7f4h7icS2bbv3g2ckBnPTygxvinPbPK97
1GyfyMexokG5sD7iRrxJiiFuaPSfqXuYUUyvdHK8JO3pffBI4itfOIj+Vtx89vDPSB3wX/XltI9H
lJUnFJBg3VaXIT4+chhtfUwXdm0MFRZmBxerKsYB2EXlAlUw+K2RBCc1DCMao80vHsDBFknx8+sq
v5jyp341HyAm6skrm228MKHFn27rUymt4o4KWpauV/JQqbnApMCS5SDWfaDqhxCDboyIqUuWPW7U
pMarOmmQS8/pbzo9Wn/9WwZ8TmwDr30KXtktQ7WJvOo6AjXh1zPCLUcVEUIPrmKqFIi3zfsP6n8m
0bpH6vipLwC7RME9JCop1heWcOn/kaTd0wZTheCnBe/TCkm3XX8OqoI9Ph131v/swHsYg6nVZg+L
uTY++E824wrQEr5wMoWmhKplvWfAKhHFmle82zt47+DL20rk4vtC+oW4Op9QsgqIEzSSxhD9qnzR
n18Y6KgBlaAkrVn5BePMg9svAtug3cfp3LlvLVVe4TxsCahcTOpUltTJ0qv2K563g9skj+kc97IQ
dJ+MNjbEta8DdivHEXAwHVbPQEGQahoi0WlqqNo0pS59oltiGGpRz1lMFIWdOQoP4AWdJVSsLVQe
zhPI4zCoj3vOg9Qmpp6IqKJFwvn9mnTxKhqRjLbpQPALou9uqNrKsw3yxI7xI7zlTpWqsNGcehZO
BDV9hZ4vrbnqvfaYvORU8J8dikgB9qUyG404S40qjGSA5vlKnHDpC3bvsBC1B2jj5UTlyerQe05H
oxtIm0OahRXXX6IK8JZb6ZOa+B+/B2Vfau5yQ3VDMREsdSMrmpZCf0CAv1l31Ig/haGN+DhVScW/
Eq1VzyYo2KOOoMHhdIThA4WuZ2Yi8Q7vcUGKRv7BCWngcbiLb3Snwqb2aTJYkKrmC/1GzX7N0uuf
JX587XwVv7JP2kxwqElu9CdZtQefpsGwNISZMRwvZe1jDtWoHtB02MEQila7Ls/r936gZx5Se37b
/mxzq8WmWfrLBYbLvY+hXe7UgD7DNmwsbWbGMrLBkIOl3AKOomHNzr5BRM6a9ERxjl9bPBrGe4Qj
PjXNbMZXsKnmn7H7IVI7/5yw+540yBVmfyoa9rE24hhwGoB7Z7a35RXjPwe8u8JGi1luV3YW4EJX
yuwIuP/mfzHpRXoJa7Nb8DegjGDQlVtYtu3zvZ8KhxoGAfPzqs3FrPbRZtKR5Xcd56nV47eBkJvZ
zrZC8WMXoA6p58PcZOcnxYjl1zVqBxUkWfACAH014uDaCItizgNU7G4R5hSjkXRk1d8DuBpbNEOL
0B5EmfY/4H84teB3J60NXbuszvpKUzUwZYysCW0RQIMMAHDSsY+OzZsJPYyd644LwO/8FbQHt1+6
YVOff7UuqPFU6An2+t1bsQrakA5udfKKN6CYleV+dZ1VpqQcb5IF0e2MUdn0i/mDgPDNDFZic5GE
Q2UOp0EdZ59+034mZ+eG5IUTmdQDBWe/UYUnLHdmfWfnfaIjhDslRpopaUebpKvSdKURoPA4IOKk
2Q5cyV+fN3EPuLXhWcqkvaJQYc1+VMU2tDXzOXz0D4F+7kDQCisCiwtHXpnsWUTNGSDIZiz9xD+F
WC5ZBAUUXWhCTIR/JPJs2XWyL1U+LUYNsjBAOFEOoy6lSLdZ+ycnmG5aQg6Ov9IS1uYL7+a8Utom
TXP0McrDFSuJDCnc+7TtkwpDZyguUiKkxc2pSoiZ2w1Wm+r+SoMECiEDOwXyFx7sAZzLWOslXcIS
TIjI2jfjKwRPc/Yp5oFaIc6BOgTRIXXL3GlKSwLy/39hmsgsMRrH6TWE/1ihGlk4qyl8COo3aGQC
FtEpiqeJgoQDZBSfGllGQj4aqYmoEjDUQeyQFA5oSyIppORmNBqRb7MqPL9H0s3noDJQyKpvijIk
WCEHOUH6CF+mFIPHNkpGcEUKfLYcRoSLJPJcPNof6tAzIkYXMggdOZ8nPpkoGkZbOoWPGIop1VhS
GmIT5CnMyzKl1yhHPvQ3/xlywbxa+ADblpkPyjDL/NXazzJIi+zADCB1hvhhThZrFVFxwUjWFAjr
1sXOot3iiW0pftIj+FDdfju943WzGfjPpfTBcD8oVxhXiqe6lE+J9WioFEt1sF0eQwUeWf9akBEy
7mKJiAvZdM9LaSk3ruraVqubg4urg5/i1cYFAndFFKU3a3r+RToR4UHNlt7pP746fUrkYNLuwUp7
co4RhcSN0gehRYmAlnlL5FAolIF9AXUeH9HVYY3e4DQmEqAYsAlS131J1YER/VAxJYPB7EQuhPW5
BgYwhAcHefeDyIlLFiikBOjSF5mJDhvhM8sHzRdpyqppIQ1FFY2kCNpPaKAetn5OmIdk1CQ4+lHR
5udQup+3sYaXk8AyR320AzvjNqAJeTu9I7+y+Vf4M/kJv0IK0JOEecuiNEBquDAuBn1QbSqWUUnF
wUQIqTq55ou5VzGZiyQUUHa6DpJu+HJgBu4gW2ftKONS0HNImSMhK3spleGCv7SINkhIOHh4UJCO
HaorhLvXWPDw2DDZyEBIF9vR0Uvh/aV75Ys5UCEf/jckCNBM7oHi0YXT6D8wVw4kSYGO7DNCgGSa
IryywVoFP9I4iybrxEx48jNzvYZx+BCRfKNid9B7/BOrS2alD1QBoMqAO7GeWIflpp/TyKPonkqS
JNIfrCiusr71d32xafB6bp1hbxE3cBMgM22f+k5dkGbifqrfi3GFPJRP0mfp96ZPiecK9DaaYoVw
9bg+7j1NWUWs8c9T+WwSG6215Uija7wpHWWrbLMb5GPq40B/V4AThiS23H3qTvFBiT5q5xtK6ia5
1erfs0+hZtFKB2xK4IqB/odgy5jOPur2T3HdLkYQbqCnpXf4jo5iOKrMEMgiiLnbkqB/XprOolkn
eNOEoe7g0sMvmjxaxQihM8btwnZvXALy/Bgbd3qgP7/PH5Ut9XtElSi+9YGyjtGf+sGaefL5K1Lo
0kZOC77M61/WrGscqcVVa4KL/12NvpHVqp/4wggQuF9NLpPTNq244gqkXV3gARP1+jO9b4A5Gt3q
cYflbdVeHdzUtk++TE4lGLdtXJIIEzDr6hpBzA/8Id4eBgE//x2PjzbNTNRT/Q+PC/3P+FMy3oD5
jGl3s3IjOrTj4Ia1Ny17wFfxUfpoxQnhVP6KEl3gt56mPcOrFdcjNSwPbMopqTK2G+b3jL8Ii8Yx
1on0mp7bNVbTjunS8CaOx8PhEF//HV4vv1wWfc63XMbgFwtpz4S6f1jm7JsHgVGr6v4ZK8r6udfZ
1EW1uOYCbRtnXFhnU/ckO9uLL5n/59HIu2eass8p8ZdYG5U8QnQGDq381WA4GX/aRlQCxiFgFN/2
rO7MIsNFaOi6hu6f/u040HvjIP7WM8jTLlp3Hlr8vaeNHCNIW7chXU65+u9OQD2BiIDZLOKAT6d4
8gT2kB4xw6EZMCxcT2yOA4ba/v0lE5JbFCNwtIeDX9ymsCimT6uaZ9AfErtdhv7X8/SAAzMYqtcM
9tKYLNL1yWxhOc/XgJd/4xDEIZ2m0TTGhA6TAoiDow0G99HqDykqMDfUUqXqPWthk8jjxKl5OBx/
fwd6QJr4IoZU+yDPgDq+xHhaYm6raz3jR/Fn/Ax+HqY1sDTQ9kztb6Wxp3mDJcG2vqYlDTUuUTRd
PRlsViwxBvuqNxLV2hcTK1QIoordHT6Qwrhk7lCYRQPvuvsfT2e2lUqWRdEvYgxF2tcgGgII+k5e
HIJKoyiIDfj1NWdws8rKzHtRIeLEObtda+0aSiFQZYGGiK5RSQMYCv+HUtieZ1mvF4/TMR76MOO/
PYr5lGIU1YALFczRJEIUJJzT/M/i8ZBKHia++UxwFGFNtJD6EtMeQTY9HP4m90hDKOF9TKnoFiz5
EDMGqFXMll4KrG2aJkmC4aoI+OD/M+nmIvf54zAYQkZ+xjjZ6dDhfBEv0f9pAVwqZDP2Ty1Mkjd0
Yxpsh2RWCWDZOBz3gi6Zp/qS24rXsdux7DlFA4aRhZimx0mlfc52QuwFrD9O2J8AKpgS8AK1hufB
Q+h2ogQjStKVJFEnanQ5B9uwOWpNHruNxsixCcypFvGeGx2ej5UnqTgGarSAnofDFfhRfhY22KDZ
5B25ztkwwTDjXjGy3Eini4F5GQl6GPDe2M1O0kmG3C7HA22u0QhGPhkVgw0nSG0xwQRro+6Xu0pq
zQGp61WfwKnHg0uHQcIpHDINtnuSAZpDlT+jfx8Eq4Q7Bvx1f8/QSQ6RZf/O7H6GJXbhJADwTYxU
1N2njIicS8F/pJgBc/pKj8iFqv/QzYpao8YLq9VsjhpMJn7UdOx4a211B7m5H838TImvexQ3r4vU
jcDzMRKygkznhAk2k5bMBvTSG/n8Yu7yQFuKS/QmuVDWGWuKRGexybxeVEYYCAn4c4hP/Gx+k1en
d7fR3+yBfIHa8ns7uG5GvLtMFvx/kAKYzfcR2yxiRXHfhHYsvF4Lobddd9e9slTO/kbL7BndMeI5
+ezV7JYw75tuZWGw7Wv0peKU8of8N4Tt4gtaQt0Xd8qe5DzQVjKU8RFTSqZlt8K/E4DIMdNnE60S
BHN0V31YCIaFr40c77ieEISCs66BoDdqAew2sdz6QZuHqJXswq7aJ9HAEAATkfcFSrHhs8IUQMR+
hwAZ4tsNp1BwSK21eToiNgTxAQ5406hMCJVX5Q69WuyfwKijD1XPCC20mMwLhgir/qzfJ97hUwFd
JUOOJyvK2hKWPwMXO0ROwy3THbAXaZHCvd9nUZmsmi/Td5wDiEuEkkMiPpbGyBp7QKDvTdcb/aFX
RHuqwTGHHA8k7MCKkOjx+dvkWSzrqi/KrUjzFJQJpuRA95pgqYE+VcuQyrD0hhCoDFvP+FVQGVlS
kdjKCIpfpGNA6EdRlVSN1eotxX2eQLjIoqKc4sMid6h3hwCGrZWvW9qrvrdbYM1h46nCgIkzdIbg
yZe0ChIS6Fjv4RLlhEW27S5ioJaYQ0mGPmh6GSDWeUTQKDXLmsV3EfD7BmGWkXW5W+DnjI+F2taI
Vam3k96xGBHPYztZTwz+BAm4XMZmBtnWm80BqX9nXDKwY37DlTiGqwLffyAdF49HLAojk96nAEPb
Jj5iIWCWsUGkAI8jN4F3yAWxK/p9AwgnT8Bg48tBc4yRuHE0OqNo+Y4xD33yKz4PczHjjBu8ysvy
vfVInyD+vDR3rOGvO83Qkie5ur77+3B9r+NzXDvzD3CEu8DxSf59d9Yi5HLCqu0ymCZ0gAWteqwy
teAhURIABybcMUAhf/ESYEUmSB/yMtPPnYqnxr9T0B8YcOIg+2IbQ7V2Vg4qlE/TWmNKbPCAu3+b
8COIE30DwENW75dpUpRfGDKQlX+Du1+itveEqTGM+Mj9gjKTubMnTmCOEoysN4rSzsnY4vLrYQ00
30Pj6RDeBUDUHqjvUH+F4Q0EGHEV2ueX5IlxFhbJB3C9xbqhlBvVwA/yRig7OraLsZP5x0yOMSJK
LL2RgjHCgYkvkrs2+WPhExdMtYh+kvfWkeq2y+HcBETpQTycM0j7MZNceIhWvRmlwbSIIoa8yaQL
7wHQXV+UIrMxJzs8DD3+QnjDkBFuir/qBg0VjV3RhWGt0NccWVn+jxi6C7bzt4jHdmlf3CHY89bo
xaETyFzXIvQQArSKqXAu10yYgDLmFRaDR6cLKkxq+CSUkYfGcz8kzrlgWY3Yco/Atw4+Ij581KKR
StB8hHC2B9Rz/VJv1JnLTh8g1P0ky+jc9GbYYXQaZUzq0JSRnHWj7uRx5AglBbKd/lFmOo8MOmdh
OY0RRBKbihkCfG8d84ncUM7DZAgBnuoqAXUm8mfuEG3H7TuKq/ddog4tA3hcD84tH3iDiNMdkWEx
34WQ8lAz9b25afm0eSbAgBm2CgNmvhkvfJoxFXLIME7aFLWuUwfW4Vv2UmRNHXCirPZhgbApjwPQ
Sj6W80Qd0w1TZ6D8G9MuTs0jUwUIMW77T9W+u7AGpf3Dno84VMbWsaGaJ5DMIWrezKVjOAJPmO3L
K5xvZq745e173PLlYBAowwQoAZqbLEYmSpOXFyS/2YW/QY1pOnSTAvCZPGXKx9/MXRXEnYNYOVlI
GzBl1m/z7Bm0xCCj9AblbncC41PY65w5LpJZMh5nbplf8ZyYJAGMitx47Md1TFkUoGuu7j3KE7Eu
c75/OSSuCMeTC84/httx03ILiVG5umQSO/OpGr4ZG77xVOaovzWutoCz5ybll5KXAbjdpydeRxhu
wEBgx92oy/A03SVTrnDAI2yOCoipM+lo9M4vVfPl8/Pyo9HIzc+GkUluKMei8pmM2nrlePArzmoZ
5c+ek92KJl3yrqgRNSYNchlSIEJAfoEU5sAZar1g4ki4uBZsBvfqlJ8mISTldK6eczp64c2+GMqF
YBXW2dXSPvCipuJqIhzswUvACeJTr9LEQvL8XlxequrB8d41wfI1N9ke1hqdQQe6eOmqP7H7w1Z0
D9mYhiQlO3Ql7Ghi3PkC22Kn9xMmQ27m6e8TquDcri5ui1OGHkGEz+9R5flrjnGGZgg7+qGozdjr
JpgHNCOIOxk+Pw8pLvekUNolBRCK19SNPq+MpnC+q37/p9HXxxAaWBy03jfsUxP9jjmBpmbpeIzW
FiPywqxOgwecIi5+gTCgGQ6zWGlniaEWy3xpVINMrDBqgF9hhtPukYfE8UK9hQzkUw5Y4sPsLufR
Wlt2B5p6iOfBYCQU49q2REn2frksYnVBC4JzoDaySELZoViOruU3LpAbtAIq52NL72ed9tG5AmLT
J4C8R4u+28GSDFkNC1PGMyRia2tQW3y6+rny4merlWoDVVSLCI78dCqqVJ8tf7r84nONM/LqViVM
+KalVrOtoR6ay7SSzcoZGJmSebXqfub2CwmkOVbTqo7Tca/ddJQ3JJVbXRe+T+2KYM9AhbdCpszm
ZV589d6Mda3FcfVcDiTDaxDsjoFmwI9bn7SSSdDGe5BXPfg2xfQZ5uE1KqK+2Key0KCNrDT9hY5z
nspfPQCJ+24osxoLr4TvhQc2KBwav/NXCOg/BBmkG7gBUwfDlN94i+7BDvmAbJ1Wka1yOvDnSz1T
dtmV/S9m9c1UKCCsMYjNl0MR0TMOZ5OrEIJfRTu6gkB1EX4/+rNUQG5Afv6SGhx4hJQwNKBMnuFw
c503MNTq8EI/OjXEo2er2b0Kw2VzVD+owoWjXm8RiVKVGZO+wwwKGWzSUVUSamRTFzjx1PRmX5gJ
00/aPx/olPCf60TZKvrCbmf/i/7lhzpGABwk7qArPP0iDmEABVaZtrDCKfkwVF5Qj/E4O2KI8SFE
JjS/cQUaZjxOo9Vntw7ZXu4xacB70iYTelIW9s51LxnzE7+vVIU2RVJSq5psx5L+tWiTiHIfkkqA
JN95qkFCXlvlhWN4iyyUJfJqBvCQAhdl2L51xJtRib7kT64CwZPwIASzGUoO4X3UxYiiQcRsTpLR
YtzqTqiDYaqN4ozeXl40uLjp/Upb25pgd51+xh9JbM9UtB79hffGE3OoeFjO3NpEn0mRoY3Ob8Aw
alkp9kzeoLNP7ijvYGAHxip5sUin/4VpxX1m+3gfH3slxiw7f6s0eyP+3GPYdTL6yzVviPHn72S5
fiyNV4I/7Dmy23g3x7jq3d3aXogzgVAhnYZIb+uPN9S+7g9kwZ+Ia7PXa3mJgepfo/vIjUwaE/Uk
9+FoMjIO3rXyqqDViE1UbDN+Ixm1Xj6TppoEFgvfAkQqx6JN7to0SCm9id9EaAyueV55py1jaoJ1
RmNJYTMIClt6PhSB2FNfIaWgJQw4ikvj70QzozHTGJuGkb7RUbDutIizsJ3X2fBX7TCLkQPfBsXn
b2DzAnpsIFLxh6cFXQdvUgE5BvJNlbQaynSfSzoFqOQh2mLTQJuAYAIZhDkmXz8UnfN9UUopnL4z
LXwwUCCXldMH82BdcBz+Lcfv8Z4TJ0KXg8OQE+ZaNx675P9gW1E2A/WHMCyMuoJ9f7E9ZIXXZlne
/yPx03YPqaxtgdPgxrgVlPXCsYgeIFfgNzwQerweehzESRTVFngVWyFj7J8G2VyTZRNnKfg6W+Be
PsBcTYAP0f8UqydtzR9FjTlzdoQat4teRWYYyFAewS9gyTMppF9bNJOH6bg8W/KRMkuctC550URW
FAaSIAs+ZKEubx3enS7Omh8KweKbBFoA9+GfJZSIhXzHIrKhlZdLdADqceGd/uJKIlpKudwbPKYW
RN85x3x4zqby9iwgKscLb0SqGjy28dgM2mdqaonv5+Z0eaSAvY04MTJhYE0JFH5Eg9YEAy16Q/C2
WciJnWXdkr7EppAiVj4LW4fklPd0kljmN95SBTobsGbh/gQ4ZLuP4/GmcekuU4KQdIxAOjWPHBJB
vGJvLKXyQkpurCI7VKfaJ221ZH6hUMEfLRVh+Wl/NVbuMz2B/0bRX/j0OhWmgfMgDyCbLYVBSjF1
x7gp5Qs/w48oXxYYPRA1GcTqdKkvQo53eD3aZ//MGKKwPpL6hLQ7BrnKgPhT9N5xBvcG3riap2CV
B1r2wkgGle88dzw3RJSgkp1Qhv9FL1EAS5taIoohlMkxB+YpKIIQzDFFkdq1JvGB6NWvQY2PMmh8
evIBYvmfTq3pnEhH4KwSfwAeaDvm/X3rG9cgzsNK987tC3zvtbkH18OPsxHRUwwVgpJyCqqJXfcA
lEbS4U1WBexXAo3rwJB186cD3KdbapVeflFNaIftZtjO6CbDsIQc1AGyA83pBomPSuv4+JUjd4+8
6aaBwvJ6yObcAyeSP/SFotVnBxYjMthnwEZlqEoXtGSFZb12f0Coy/XadtdDmagXTs05FWItAa6Y
l7pRLf8Kt90q+IgTSF13dhGiyAUiqwJbIoAkhnmGwNChYHfHRwBZXKkUR72HFmnerhzsChoCdi9Y
HyOtJToV03WzCOlr3s7wyvuAiHOOzbCH7voZ8BSG7H7BucyfHmozlanSevafZ8ic2lbj5Fx79SfA
gEAKjJUw0WgxeugxPcRwWt14qS5CD2Xrf51T7AM/wFHz6HEmUKfDQPsGXvM2WnIZ1AKvWigPqfIX
nlBJZEdslDbMK7G2tOonnS6DO0zImV5eJMqhXk0ZVMLFVzRjr61xgXhgmjPFeWm0smdJ4NcqN71V
ri/S3kMiyoXhVCbZ5DdwxuvkOcQzJGc2ECC4vIDm5xtlf7ZBsrMm2vsc8Ok1iWIHMszhtR1q3U+g
MVWl/Jjal9LPEzh3uA4hVKur8sfqqoBro7ROl6REJ74a3dxTAwRJrInxUfLoQHzVTQNOkaYbJOpw
2K82OklE8Gjj0t6ikY36S+XoPKz9MIUL6AX1svEnKBip5dfbpfmyiMcIjivD1EVSvhsRsznXh0ge
KzK736dRlKT8PPbMR4sDVvMkHT9jkIB0KcRSH+ZRPGE/uJItIO9xDgQhsxgv8z2QQzb4ZVea9/Kh
8c0/WHDKTN7Bcnu7j5GecxbfvJ73bH4Rm6liySX7Yd8hJh+xH3R85tDSGMWVcRmeaxVOIfSeGqzK
IstnVeBD6AhZpVZcU5TNK+VDgQzKBan/ZIrg3xO6rPf0TAmDH6MOaAdRuBCpfIV4J/3uIy1m6cnQ
iMZaBAKATfZJ/WdyBV8+4swvMWwgrGuqxvCWD8JgU7QtgwyO+IAbBLONxHwqRpjGdBZ+7uDtHHlC
VX6DUqdiNbTwvxiuQNoBt2H8RnIb+qTiCsu+iYedoNPljaJuwDh5k5bV6pPgAhyBRwG6M8fFdloG
UVpiWmkgq9G1u4PdCmsXDfxNun3U737iMVZg4vTb2I4OG4HBSbjjOt4678ThyBjaBLBKEyqnBg13
FLRvO5LKv3Lx7dy349SWWBMx0tuhpPNNTm2QeIlVhKl5SMVOSl4EPQf19jPN2qE9OQZ04K3RA+UL
8hsGUgdfB9TpdekKx0K3adyFNBcJytCKwazDnCTgWfaWFsCzxfxEroVtLMDuU3G/CpRNcqfblL5C
xqbjayn3fztUWNXKudsmVyjCUUvMkBZqYAmpHuyQi466ZO6T/fnvKREDCEGcj4Y7Wywto3veXSN/
ekjKMV4uDcjyxQPMAlEn/05/FQxjFpc+JW8tF/X6KxqvFHiTbHSt3h6sviijXBmTV65tSLwaYS1K
CFBQtfxoIzLJoUbK5Ne2qcoA8x/xs4Y3wKIlmvokbZOyjAzvLrVw7l/zNwZKUzSPr2EQq0vpIOHk
k6aR+87gstPRpgkNy4fe13tAtzLfzUMS3WcRLXDkJQtp9kj1n1kdhGuiXsaqbPqL5fKWt/ST51mc
pmZahlFyqIh3VO8lZOes5g+WKCObz3/iMI7TYYJMGp9hgu+Gc3XSZ8A0vavxcGWu1gpJHcBhGFKC
20URcUyXYKGnl5PFtg0P/TLP3uhf93kNRV49EESjCcSqx9f2be6Fwf2x3cA3RqrCFxkMp2O9Us/X
zVN3wdY09pGjbfjYDudkEgvu0dDO+SRmH3RIsHE8QxSreKqGzB+DbdSjEGMpp1NhvC4r7tgIH4a7
2lUisMYsAsbC2/YWC2Ijnk+Ytcl1KZOHu+h1HxU2rTWs7FtavO8Qld7CQ6VbXbwBXaEE8xaVsBxB
DQbciidxLU+IntuNECfCexplIs2zwC4nRc4rNQsqQo1VOSpMte06F5oa9cbbjHwBGBZqB7ZphPZQ
IJNKYValr7eKxLJj3Ml+WP7a/bU2842UNPQBoG38iMKUJlSCtJQkAzhHQ53olpoYIVi1rR0BXUri
cn1cBBn0/TwqPyyCPviW6EDcOPGPXkNMMt9m33g4CZO5FG9Cn6oxv0FSIJSs/IDWOMDOrq01jhA/
YI2rAhcEzgpIM72A7JZ9hvFI2a1xDJdklZRoH+Pg7PedG+x2IutOsEbUbwZq0R6gyavN6vtLSJPZ
KIL+LhVd/qdzJcCugGv0HSgSQCBurFXHawF6GdxRktlMtc26hCKHoZj27WFZeQBR6YMInmOsoVsC
YXgMiG3LmnoSD3EpfFs+px+TK2EElGed+4KKGSsxVI0AXOf3adQBsg4tbX839weH6KEpXg8+Dsug
JJVgO9u3YDQJ4oDvYWmQ3yIoc36OwdQ1vTXt8RV3jitueuie1tBd/wQVm4Y0Xcg0BRHLoXabsYt1
Fz4v97/WzPxUh4EbCJhjwb+RL6lNzyl8bzSs122n69R5B5mJgLoq2ltMESOgbUffAwxi+jSsWZZ+
VurdDlQXZIV4n+uCdGjTXh+aHXt+aj3u3DBJrhYIbhL4NSPMw7NTLKE88pJXwV+oGsEfMY9guimq
xTauaBQwEPRCq2xHHeQmr5NUmPvxHlFaWb1FX4mvfTAekz6KceU5Ocbvkf0iRlc06LPQF7FoY3dE
+Uuir2PMyIy85/BBhQVaiCGZYK4bprjZ8vkNhVzd06BPQH38ou54/8iIbO+kRiwBhwCIwyN3/wma
xI1oKUDFSmm+r2lhcX3NduYv3EfACsIHPd2rvrt5RmR+lwnBKypFRT3UGtclvi/1UKnkixXL64U/
bLUt+4kplOhY3sEkv6JXSnzy9bOrTPk7gTtml9svXSEUW7y3X36IjvPf1Q+Qg/yEPNaa1LZqtKxy
HAuhlGAqhEPoeVlo/CYMgmnDHc6YXHjtOHGvlCNr7FsjQWG7bjRp/G4eLXuxgUMlnTPo/GHbDv3B
q2uWnABMlf0Mi6sPNAfrA6C6r8vVf7grKRRFKBLdwuCyvGD9YN5uP/G4mUdLrWodNg/UsZigM48X
bEIKH5R32NK9uD0lIZo+TX8bWYg00S7kdI7TOJxPn6qUH22x6BSeBs1W4wo0nHVgJk/1FVTDKG2N
BoPmJQiZkMxltMY9kmSqRdDccSU9SjO9LGvXm9MsSwUWNQR6owaYAQJvIzjPaU8P7WLfuvVDfENg
SSlx9Q2FZ3Kcn0CNruq5FbjF7AqpsOJkzXELk/eEku6BlnoxPdB5r6SmITxlxNAAZfsCdghAp58q
sJPmwJ5ePc1vXtDWa2hBYSreu1Lhxq3CBmJfbqYWOB3sDuUfqElHOrh2Uq75D/VmH/It9eV1A5EC
Brz43yLkm+QRCNNn8NakPoxa6ZDJOEyJ4aif0nvm0nXvI0BUM2wokTdVgUMgavIzqNMbdoJjiVFY
OaTGBC8HIbqXtADuUo33D5gehkI2SzHCnh1ImgO/e86pKn7fv3E0mPeuuqu13Vwplr0Hihn/MM6W
+HuDJP6TxYkm1CYC+LXgjaGVXLUNOQFX1zh+xqmz6EJNj8l+vJwXNy1t0kkuIZ3LK8Cy+Cu8iA1p
Qz2tQ9OiiGsP601o5cvo2lINB8YYP7Qg51R/bAP9Uj1RTP0ueGo0Imo8YDndqVs6XGADJ5PHG0wI
/yoyuOjUywu2dD9tk4lMeBl8t59eRnaAeQCcMu0K6fFDQAvcjuoDUdkX7Yn37CNmbA8mo8/Rm0CK
bB+cq1ABag54G2TSH81IxzlEfyox4l4tAdRSfgaOAfJs7BnigjrHsw1d2E6aB5QabJNSQG9J0BtS
08lBeqie4H9MwJAHxK8CrjzmUNT1eD2uM0BEe6Z08itH/aWabIbYTKBXZE7DEqp5H2lp5aZokI3i
O0xbLg3KtHGazCyG3bV43GE5u8vKr0F18boNLr01EVxWyLZjJPN+ggq6NghwDKsv58e/6Jd4CJ74
V/MO1/10wWDwRH/D4kdweKyyVx8rvd30DtHdDSzdfVrPCovPF5QhvqL6YPN4Aipf/A5Ko9vu7/3f
8C85t/4+gx/27GJLXDCqjC4Q1MbVwXr8u+U+yqrMtg7ZhcK7urOiUG86upYvGIRV5o0xzJCtQUe8
nB7bbwBEuhTvoH3QMEPaYweQuNz6mZZfXvsfzH6kO8NE0BKPr4zKwy1AipvmO73xXXRkFHKZ5vJD
hM7TjB59+zjbZdAbewdglc81tntrl5W69c7LV7Qn5a11kNtbUrHY3SCxWK6qswfbOXljV3t5n5Ov
5zcaMJNd6+cY/GQg4OL908cTl3JPm4lQTDrGW+84QawKnYj39kPTc/mHksYrK19N0KP4RaykfmhU
CL4vYCkr97f1YFdkmrcTs/n/K0KUv8nuEBYYMnLXLTKZBuLEBjLUQkkF6v5IKBDQwLpiqgDU/M5l
C+2uQqNsS+y+7RZGm7QwYhZcJSjiJds/I8Z+DD5aJ+bjUDaIyxDEt6ibfsELoCtUOsAmgcI+Z7cx
rng/3pCfhLTb9gB+D40PTFtlvAaprP9DZYBCBINeCs3L8DOG5NU77cPflwPc6HQ3/uJgdA/guLC8
BA7j2/kdCdF4N4aDunpA14NEtMgAze3wwOwJiLBQQA7NMkFiZcygM7pnu+CjJnsbYlK9+zc8hdtx
hTXD5RfvlRotPn/2H17QAXjcre46r8M5ROzO35hUY91AwPd78pvVWqfh7v4VUh9kz/Qcl8O7+2Oz
3qxlb9Rp79BPMumfol5zcrLCIXygnH8b0BUd5kMtvuMVO6MH6B881V+bRgM5EafZFoax5TUd3eLt
ukYyEkbcn6qJrFMO2/e8nGE1qaY57o/qGfApdDn5bp5eW2e5bXGcGpXmY23+kRayyujv0jhzauWY
IMCJemW1sfkgyqWuTG70G6xnb3MmAi7OSKzQymAowJFroQLI06iuii+H8duTqkx/6MdClJ889JVA
eLZyRSKAiUCTE0Wq3y6KmqiGr+CLw0NB75dwGAWTdq1zARU+fF8iR4ALJeNEYKHU2xGCH4LCIyI6
xzmnGYra7ar+HWzS296xWRnmdOJtD5gV7nF5nJV/gz2RCMCV6Yb6wODTCvlH+y6tDMvhDaMNvkJm
A6E90gAoztg+gNLttrKI6imX6WyikvYaPNWiU5PTH+7b7TblpM4ipW8jE8WGTNybTx1wLO6l3M+h
JsDC21Pc1YJk+9mKHjJ/ZNRldM7aU2KTeshoQGUK9/lJYzEqg0ujHYagP7gAvrWBr/hVD8jBKSBS
ZcJcX6g2m8Kf+fd8zrhFERtGxiDSj0BLwJP8EvhIteVUzT/pCahghngaQIWveFrLigOV1HRoJeT7
lCuzxWsi/Ypg3PTAb/zEyqmdol1j2xOPMjgik/YaDNbAub/iA3+8w/tNmUExB0EiTg24W0y8TsQO
NXiDRJ2dUx1kKbM/LP5IqTrI0mmtW03FBnHhyorDH8C8PnnJl6EPZZMcm5uk0i2nhc4G5jikZKB2
th7kifcKQM5+Ayc3i4ETt+JHASzlyxo/oi6M1VGzWozqW38POde6vkUsh2+gWtg69I/q6oa7e9UD
dn3/vUFaCuYui1IfPSzeO+vHXfqQvXfKvTfcZW/HkbWGpQYbLa6lj56xRbluN0wja+xizi3wUYNu
FKla2FOzkWSFzFNHaYXYGHe8jTja8+lH9BUfWWdHjnxR+tuktFMaH22kKlkV7/GAYi+eAuzgtAk5
hJ2R9cZLeoCEgAi7+E537f1CzWUYjxTC37ntE5meGsbU1gjQP8cW9WWSS4KiRULMThCTtaeFjuKD
x6Z659VxJTq1TbmUJ6zx+hvYKvfyA6cGFhaBj5qZX4qXIsWilIEtP8ahbJGeq6KQt0uZKIoFu6Gr
cka2xHbffqoyXhk9G7MFmd5neL5V/nSK1o/K/Xm23CB34ryqHLmqViGlPOrZQ3ePs/nbeuWCAaDb
k2MpxzcZmnL0g+hgtEukra/NH+QOmM2TPrTUXGHGkZmoB8aN/RniuD/pdLnTL9Tki0ltgQpxehm4
60wzCYCokV0e/xANo/MZfjy+oz7IdBY0XtbD9dARpjteOTPbz010DmHopoVeDUazFwpNtnVpHVEh
9J/vlmcJNW3EDbazS/Ld+oh2nYcJcgLQ7D/QePSGrfheEk/ITXIZHLmqzxAzc8uMVM/Yba/tH7/h
ICPqNXibnwHfoBN57hdgNF8Gf73SAlPGWz48UjheXPiwWqSu5DeKBDWwe99Lc+fvJjHtyyfAvxf2
EZoFXdgnYR2JyE2nzuwzS87MiiG6FVjKia733rmzSlJK/pjD+pkrFFRa78gi2QLT8vjcb+NjhYmv
NRp0ig8yqLlzwJ8W96gY7ru5WOI22I1ryKh0VO+DS430w22ovNwfPbGrOKDH5Do6yHbh54bcEjZ+
vHuiwseZ4ZhQMaWsV1JC98y54hNfHDvDIWA3bChOqi/YhJowpKAC8gusFXsbO/hKMGCLAk5zu5hV
Igy4mDwm3gqO5c9Pa+B0QCJi8KWkAY3zpEjtaBtvohvSzk20BpIndLDWBXBAbhA+gfDbNfbt236u
PxkW8CGvS3Uvqn0Qbt8xpojTojHcJQSJzVpU6iL22dxzAQ+PKD9EZyQltL2FGHwihvla6f2lQ/6T
qx2Ap0lvktveTXKYH1aF9haZgQN7xV75V7juKq5QRFnhvPouYysOnB7fDhnYvkbTQ2sb5KZdXG57
Qhbeokr7lnl5yRd+/SNcE+UKJdqHZDiUScIK6mV30agFPBMfYrf3NaRiQjHF7MhXRKGYEmEMNsFD
FTRfYSyyB9PQ2KAOegcmdJNd992pedtHlKr7iZBNF2FTVqPaYaVZahvG34TNfHHeXKUqi6nhpr29
p9mDLhNG8Uwkp5PzoOrmCnN0+7CddfoUW5qv4QIJzMRWhJ2KMj9/oQHsQCPQdqeokk2noCr5CPwS
LnROj5tQK9B9V8BC3+UwpU2qYDpk/WTXYZO0aplmmPTu+tmM1MSeHTqnFyYnsQHd7rlkFLaN8vCJ
kno6TlJQU0ECiDG9BcrxQUBDoZli29Ja22JBp4y6Mc5c5hWe0FJWrVsP8V2/zeuu2wRc5H/N9PoY
gDg/49K6NhTDZk+DKYvTntv04RAQpVLVpv0Lnfovl9i91gIA6FO7BnEPj4OOCFO2+CGqhDngBgeF
ovQVX1Ud3jpDcEslin4bEt7kEtsj/smSItOYoJp/PP8hv/83+5udl5sR0x35+T4VoYfYJhhDNWF/
1kBn3vyqzgO3gLG/BWgRxDcPjAUDg4i4txRkZL6bnzMTUAcqSaWvkshTxLD8y8/xtgnV2BsG04ER
pOwB58Mum/krAuHSiznONlWldOFs6Z4h06MgNanrKYm/89GDpr6oBYE72qJ1tkPPA9lDLMc+umGW
OGLPDIzTE4tJQhrcZnsy9AZyfXBchOs1ZsRcb2GXhJatk6rdB5m5foEpkvoD5HCCw9gSlXUr3TxP
Ge8r0cyecV6CJyQwuf6v4SR0ieI8E6qs8fMPn8T3eDbukCUoKJEN6EoIFvAR21jTsGpAcasaVi2p
bQrHgPl102BS3E0TS3gJSq1agjrevquITKVFp/CQqkl2wE7bXaGJ8Z0w/Dn66R/iG7TSEEOJ3u93
OyAMfwzpUi3md2E12HqcV3bMjtwgq3mNZ86UFMzxRpt4n7FPqCJQuEcIPW/M8xStVttzNqrx7s6s
jDXmvHVClLHkFuZCh1hZgzOuyDYQ2RxNMcMJjhL/5GcGnU06aHnfxSUWAlLlyQE6spBgEsGY4Lzw
6KM8Ektzk66YzgH13PH7vTpKJRpwa3qffwwedQFvIhvofvwPEsMlhrB5nnEbqYoHK+tDAc2/YRDN
BEV2fhpAfvPTQuUNhwLsyA5vKg6Lfhg9IG+EPis3iso+s/dETqyRH0jo0NPXp2YWNR5hgyX5ssC9
MTmrN4AZoTOApJugLIRnMq5r6bhZP4xOGhqp6NW6GJ5d6jX0VYYeGOk7sLD7Ojb+95bup+Q73y+F
0cf0+6UyOM/3GAnMqLaiyoIsFst3m+tURCGVWsqFIW11jtFBIfOpTqgWrz6o5wnHXfVXNKc8BggW
ZuvBjhnf6KNx2/mWzcutoKtoGUHxwjpsXxMU6he3y92IvPaIgADsqvVgHLMuexKSrJcJpeIkGvEa
gd+R73qaLNju20pUo4tNjt5Vkf02raC97FD4p6dmAzQjTMaBxvIpBPPyZ46z13j/9Q2Ly2FF6exw
OyvEm6SMA7LO+822jIn/yc3alnQFuIMlI2adz23YYephK6QlPvBjVngiEyyn5hPa2RFwyFr7CGe2
U548tEdhM5y2d7iHHTItDKAgov2YvkJ4DdpMcW+f2r8kMAcOSfwZbJ532VuewLxc8JDCA20xFBmO
dErL00pMBZWiJ+S+0ryaHKYf5OAMECsicQp5+p4a0yYYvQzI2ZzJqKvCs/1x/hHBfanxXM090Wgp
A7thAB/i1pkuTttUYlUvHInlUpETkEjRb/I9YKrP8A8RNLRRGCuBzMoXfO2HEF01zCP2B+2vV541
2mrAQD4QvNjnM/Ugt70mfTpftNcglDZRimFJ9UO7rJp+Q/GQMbSNK3/hnkBg9trbDQDxZK+F8Bj/
TSZddn2XmEH4qP0TuLVgGQW1UznZPuObauSQqNC9Zm8PTuqo9cFNlMqNmiWeQoO5PaX7bXLbraLC
FdTGlSeU7Za3wxOAGKQJa+ODBfczcqvDm/4JohHOu3s3rJ+oDNhetGe3Tn4Q5KIu5ShcncyeUgmG
iwLrwmEwlKeo0oAEnODkZrx8VbKQO3DF/1sNqwQ/L1Y4N115wp8vm2590G21qOzir2sQsDeD1wOE
DvpR7UJKZraBFn9qrEdQyD4alyUUlNFlWSDo5AfeJ/yl/Z4V7tX+grwdE1VmN8F5sZ7v49ew1Jys
87q0zaZ69r16CzoRYG7L2lZgS3mzQM7dH6XX1TNNiOdaiMxGmBMCrq6EqaU04vG9shXUSzhEtwN0
hDf8xRYs40ZiizY6VjBYK+HVkPmizzaBAG3KLoJQWhfNv50dHYG9nFR1DpU6Du3nlRbMoGHVx2Zc
mE5/xvfk1whM6v4+mD3ruftfERXTjzRv7pWC33s7oXVc+BAMAraOMjBNwsQtBoWe7gHj0egIzq4t
AsFNJYSTpf4KVL8/N1gJ8E1tUd2WnvcpJWnbF+e8BynjFwAzo5Vtp9EGYSJtJCEHWhtnmg2XInoE
iY7AnGCQvk4QdqM+ZA7KzH10bYewL+5AhaJ4aEOF0zD8CaBpZIssjYfpasVSPEPupYkKSUXiCB5H
DK6xqSUboHiLDG48tR/a1q7eWHgsto7ygFgHrDnOjaT/BMpWryR64QqtxfODhVowfwGeitUjSwTU
E5P6g9U/3QnBpDZ0zAxUHg7NVfpbtt8YPMF0aD5AGVfdoh5wiSbfAg8lpGLRw7tx7c9D/k3MhAk3
4ugtl0IQGVnaIuTQKR+5hqXBCuQWMA7/0raQGejGNDlBhPEucibcj3AXmyVAhbqxXZzC/Qd3iXEO
4/SZfcVgGJp9SCZ0o0fgV/Q1WpNz1orUGnA0t70eVh/INeTbxmxWQ23DpuyelGRCc9XWDdR3epQM
pMOQ+Hxvo0daszk5T22I8/Q7/WMyHvLOoRSGrylDv8HC+UjVXnEwfe2pHtlmS54hqe4IV74oltJc
H37O4KxylYxF5wCJQxCrl/vePUQZSPHoGVPmFFBjR8195W3DwuaG6d7xG76xNBRu4blPbEB0mvvO
Z49VH5Y8pySjuAklm0YZDX37oWtcLPx5cEVEmNWAoh4dRbp3tv8s3HLxvjfl0Ig/ohZJcfY7uGOq
B+5sDzrIPK8Smd23YX1SAQKPMzTJzTUTsjnekbIbxTiqgYx1pcIjFJx9QMkELMUCGA44dOMtLwaa
ReR/PZQ9wD1t3E8T7qIeDHIAahWTxugRMYNH0kP8U3PAdIS8pfo0GFDP5NKC9tNvQC748jTgAu+C
YuLcdFhQlAVNRyGG4M58Y0s781+U/s4IRUxvEvIxuSRenXEuFe+pfV+3o2jaWotADeTWcg8+h1Kn
71LNK6FZHBPnsy/TIElmfWEjr1fa0xhNeQJ+38Y9vQG2YF1o0+ixy03eaHARCTwARGI5tqIYIH50
UBLQzNjTRGWKah5Sga2Y779zWCycLRd/XJUjFQhBTtbrYsq4XIDlN8qxPc7TkZCXQoTA8F7WI9iA
/QWJrj2ghZcX8ChXhiRyuHDSTsTWWCTb01YRjEr+KAb8tgrNKXRI2CHtPAU17SWQorFNOGfVdjPW
4uRRUJvJ3+2muew0pzga5nAErXEZAZ4oQH1T3rqhqEQlMSh0qADzuX66n++Tk6RXDFoPdCJz5RCE
QfmyL62XKExeAZvdJf1kSLBZYx8R/wRZbrmT4HYAOmAGeMPjIQhixd8NaZCj51X1Bo+0ox/ih6bt
cIBqnUaDErjbwru3HGyFSRCVMZZkOTFcG0abWOM79xhoQ9WmHIC0OoHHsmL2Ga6nmxTZTVJ0oryp
JVNH/VAnwZxaBMgBOlAQBCeh/UwS4Jf2zU3F9rf2m+d/7KE9gg3kFwDKN7ApPGwKNFpmsrzyxVSQ
6b69XsoexTsE7SzO0iBOVg+dEgPFcEYKpwnngssidQDM8WTMWbr2O1mrrxDBqoVbsnFLCPadEeKT
RWDDBdOSaw6Lv0yMgodfoJsNnAo7kgsatzbQDs0n4cszVU3dN1GHOAA1lVTBRWBdJhwggHHlnb+B
KmLSIgABrL1WBD6E6AAwUZh0GDkmEyafQr7WrIYa59AjvfRrz4JvgpOaEdWDGjo9M10KXHBvieMx
sECfDdeBJu41+j9O3nrSJK7obup0uKEfmu9oVO6jS/aOcCwSe5Ov0di1oExz08BbmopeH4XQTLUK
l47HckT0F5oSJnrqtgszEzh6/fJvokKrM5yTP8TSEdAeRj45VpW/X2ka45SPZapOPrsE9+h3wG74
H/5CX8sR037dsvYuBwJyHFpTN3KsFrEhQLQcRgf4zOdAeByZDtmCIiogamZJe7bQ/dJPk1j5KN9H
+arkH2TSy2tkdkL380+nKMHSExf8Lf+hsPy7v2rznRsn5/VtGCrYsKyNJCI4r1caCV6Z2+uDKogY
MHWGCVLBy1ljuYa2Cn1YJflqoyCBsBg9SkQFYUZyC+yC4fNX81ly6Rcz0Cr96lCl6oJ9WXbbelLt
mrVTmRAD3f5proHt10IFCpGpI7unu8/noHA/vCoF03Uk/y+SywF+RvMBIpVaa3WBhsRPw+teoiYz
AVs24H54aFJzTxNrCld4kO1huhWsu+vvU/YRXuFE/hT3zdYiPs8TTldKKtQd40Utdbnuvqb7YlR7
9Mw5cG08gELruG+seGzh9+mNKhrtpCkuI+VZ+Qi4b1KBkc7e32NlUQVxLchRWMlntJw5QT6/IZEX
yx67OJ4mB8vpMR2RwTniFQo9vAEPqME1cEVkFeD0+Ld1nZxdwb2fYEl4dxwE7vT6J3ek1AjXYcyH
wxXgo9Eq91mwOqy+8ic+OCMVAeqIauSDxxEu53r+j/TkClzEIe0AAdH/Ppb6H79voO8eqfN+xhho
RLYZZyUQZsuLQkjzil6VP6LOaWjEP0jfUcXjZ9SU4555wbsmnsnfkG8D4HKruO3YLERDfJ83d0k/
+C/bAHvEB6NvV+tXcm5Bvmn5Fr9CjkaJkBBnCIaeW/mZ+dSM2vZ8qDfmklJ6WFKD4rkfE6GndN2I
ut0jnmKW9bqVeDr52mEGwbeIeFYYxBDM+Oy96ZTmQyTSU8EwgHaDyugWALPM2C14pFw2EaxmtfGK
ljFur8R0jP38LmMCYf5yBZ4onDLe0CVx0fLFa6ysgZ7i8+AE/PP6oyr7rXPQKEKirC0elJu1DMpq
NzY5xrMBuYF/ajxABVO8Y+6dJvff/1g6ryXVsSSKfhERMgiJV3mEEd69EJhCeAkj+/Wz8vZER8+d
rltFgXR0TubObcIpzBhKSrx6RbkqSgOm8YSwj8XqRohb1CdmYMItMemsal919EglPkTywyWT3AiS
uXRGKYd2zrz/IxIy4YHJP8KLEAWsJIKbQQlj4clLFJ4aCYdH1MEwAaWlyt0vVBwfMo8vL/kmgOW/
eHSp2Tc1USpmIMTPZP7YK76Bi5oU9CWaXOFMiq2eSkSLxJs/e1JWQSZ0094uVmu6NfmyBfvrDYtM
/OBEpkzJAJNxF8sLy8eSUPaGDwYBZfJatrtQKEu/XhuBFbeGwsf8j5r4pWARXoNU+FMD3WlBpY6m
OXiS3m4OLaBF8l4k/u3fBaAKSXr6kHqEZBe/tdBiEd/Jz8jdg7TDrde31RS2Y78cd/fN6CUGx5eV
gQTe5AYeTe5oh9BQ+Jew9ZTx7QAboc0Xsn52k78DaXhyr7njgYGlsnA8d3O5xSnhH/9haOItCgIi
Wb+y98mBevNVHF2FaE1vKPopjkPwUN1v3BuhEjBB1rm3mxB0RG+n0fCBGeIWL5i2aDWTfgVX4Tqy
guGXHeyfWow9RXZRIdA/qH9VaPPasmHaxvnKv0LllW7vjbJOxtNCj5ezSMjiYgrPUTlnXULfKThT
BGOQf83Rjef0vwKCfXIoBmtVv1gRC8Iped3Kfi3R0vmQflQyCyXw986DDd2TK0IGnPDVaSGF/og/
EIoi0abJBkXsqyOupjwtXNsMDqXWa5DakOJDqI1YQgofEBajiy/qC1eDrnNbyZ7WcmSKUPCYw318
rejErj2DxQR0Qz+l8APQu7mx8rv4+SvkF/hT7KXmiBBTjkjZkKTQmsqNyjz5NXKvvyzJy6j0mwDO
ukAw4qhX8Ti26eak4JVVKzkmQtpNeN+MNVwsDMX7DHSGpUJPyAbMV5J/fBxZHb++wbGrsUpo69iz
2PHxTMW0F+67ZGQz1vh3ojw59AhU4aIKUMcp9K8Q+3K/pYCFsUAXsr1HHEl8floQqTbYEIWOr3gi
boy7K9kiCTNb6iGDf8nUHLQXLwJJ/hV70W7TrCCrk3DQ2K2DiA7FwbXDmfam+Oo4IgLgnJSTjNxF
fJjllIWx8qbulOvG/soneSOqf7PHFwyaxEaqI1taD0GJpO+xJNnXOq4Sv0IFhYKYOXS5W1LFFGQP
mR5eZbgktOcgNeR9mBgkN4mtjX+JLV+XbbToC2URMJDQCtIo+BnhymtjbgnQmOEp8fiFL0hNSqUx
1YAPuFOrghdpwXZMWF2kOGPzm07ueK9f0ZGYxJBIiAoBNyig590VxoUyXzb8gtEo2AiHCoqX8k25
+Qwzwj1+vdfYwB3+1/tOjcHX7pEiJ8M2UG70Fj9wy7ExUuEAoxoGML/FloBJPBeAqpwgJJdA59UY
6tOBLG4tR+W4SYGoHSYrF7dFUtMIMcSgmXy/XoYbk6CflepcKDgxXE+j3ZzU7XkTHlc5zL+n85pV
uE+LEa0e4HQmp8eg43vHZAh4AKpfsLOP8+MTUoZyNlPvAZrs6NNK8V548MM8c7Nl/mDT7Rq29QnT
dSuwQjLGNAwIBl+/dBeXye6fxwvOMBgqwXL8onVJxjv7Fl4m3fHOI6rgEVQLC6YvmQBAbAa+pQtM
xP9h3hhsJliRwxwPPn9khM0k/KoM2yFuUVOouEyktelJogTUcb3aMVt/4cuO0Q9OQd0Nvxw5y3BR
AUDkq2yhcEl62uGx0J521F5znjmv4Hu4eRa/2RjfIhyswFQH2aTuf4JiIS42f2Cw2MrofgeM+vD+
2WX/2eePxx9pEiV/Zn7Zv0AnxSfoHr+2BUzjeHDHA6FaVrrkjmkK7nuVd0kmVRNr6459GXWOKaf+
/JsEaZfedTdqk/K0mxlNy/7Q2RGe2T494BKmF7tpjfOd5SmwRpEAw/XEKZaENrwH2r/IOl6a7Uvp
qeLlUb3OP77sNLWt13jot4/fVvSTGDIJNntPAr5r9dRxAv/pdledtOBo7IEpUCXCW62d+3sIOfN2
D1+/QQVrKqF07L2outP4PbDfF5fXaF06tvIJf6X7AQj+9DpWoNaxAjOAURWTcuN4owg1vDfK8kHT
DLvDJy2cAazbxloNz7Plx/DTi7xbHBH0CZUFFIdmrEJ/S3ylrw6z0S7WGGmXbqsONXVFrnIvsRwh
3ylvv2M6yc67Pmz9CGWfNidlJIxRJCyZdHJhri2XKeTnET3Uzu9xzs4GcvRjNb3Ks2CZ3jMdZOgM
n7ZWOmW+IVCLJkxcqx/W/GX5OWF02DJiWjksS+e3IiY7U4QS+y4dUG12LkCfIP17cdWwppsQWZIu
SEjq30vxAEUXAWH53MKyP6imY2uekMNxG00vbqdeo2IpLAqj8VEOmcq0jyki09yuJuqIfabGsg6W
NNFuGrprFSwLo67S/tDO0VjygaRiPfSKxk0ozxS7+w7aRY/px6f/oPjg8LhSlnKRlSMeLY7R2Bmf
BMbs6j6BYvpZva5xPcb3V/VuiuMkG3X/0YIKUwDKjDH2ok43kjw8fDUXvGpyCxpMXFqLL71bsuhA
umAjDP86jLPmj9q7kCGezb4UyS5IDURUSLYEVXlRd4nNmRLeP5N23EwLmI5KwF5heGxODPeKPv7h
jEk5klUMTU09Sk97IlUa0824z1J4KbE+7HaRyH4Hz3H76VstNydPK344bv4KO6OTZdoOPlXlynmk
zqRc5Ye6nxi9R/T6jtVFqgwMw/395e1eSiKBZdfhp23XkFgr8nPcT1Ch3mpTTTNS8zRAkvjBsGT4
qHqz2g6zra75ah1phf+5B3npJ4l7f6FmWKTwCqNy8P24rckeWrhmZyPnRXFgOY012yXuE74U5TBH
HQa7FAAd29JcLzW8dBfXt0EXW4Dc0ThK4b181plXYqWxKg4XxsnYHWIMqsySHnrk/fWYD8zgmTss
F2WjnJLcIUlvXMLcW1+mWIJEcqdfrsJt+hNdNyIJv0SCnLFoQLcVGjeaMwzYoL/SWexOFrPn+xyu
sf+Idpl3Z5aIgcxvsi9jRmXgST/UTTs2X3YPe+TZvH0dcnX8iNqrq9sq7TvarLbdoKE8ZDleexWX
DCT//Pjat8+S3qHZFs/ZT5/fINlE6v7FOuy/oH9E7/FnX3X6SW+uedv3/qYh9553R13Sll4rzI1u
YYVg48v8dpCl0ivkDIoIvNRcbX3vHJXav4xyiTodsdu8bxjukbvDttQ5Zr9Bowb3qm++j9/3sP70
0t2wow1enb4Vt80DdPPiN1WO6tNLnoR3645Fpk13pBR0Ab+o/Yr5rex5X+PY2UXfL+Bhd6Z14yId
vzjiNZsfpE1RJ0ZwaY2NSfvhvAeyxTyDzzm7rQwgy+d7Uv+IrFUDIzu+TDeB1Y4M5ah0JTdli3IG
suur5uIVtvo1Gbn6peremHXqzVBFFaROrDeyqdraPwjCcfTJT+dZvi6+7WPTXRnPzG/PXihau8Ob
stHhcWbH7CuqrqR97L6uLk0ILuWvuQLiV47vfEDGzwul94VEu3OU3KtpPx6MqWjCr5MUEkOvmVpz
pELgZyO6SJg1hO0e4F2vTChRxJGN2+MvA2HMRwlskY7+jw2LSkt6zApNpkQlCMoiCvzPRnclQM8I
KXKAP3u9KQA41sJ4JUacoEL3mgELzxZwxDjkdY/BSaChgohweWOYg7HifwPuGYqV6OGJCVyEhgYF
figzTMlI47hZMrYT+1pReYjmCJkgfavluUiwZhOMd3FGznAM4lC3MRYfMV5IfBd3MoYlG2Gbydhu
dg6B0Zf9CUP8miE0pClPWL/iwQPrfyYmgqLXwddIJhb+DxNLSTaRN8hnEPWOkNZ2Mk2UXycyjvaa
JnfQRbokp7x0o8/i/50rh68eNWceKlx9+OpneWPoCyjqXaYKzbLFsWt31l8u8curQCIetgRNKTx7
y0c4Kkb56TfNQKqWOdKWq/PE5n3ZqGEXVsrNN+A3kVzU9ZsypEi50VDcXSqG2r5NMqd62wks/Y6T
LRJgeFYoJSJtGncw4SS2DcNRKDlvwVfFFordsM29AMLiRQ81SMdQ5ZlfUcDgvzH48fC8naywb4b3
ZEoI5xUDxTgbPAhC5O/ImxkaFzut+Z3u57jD8YWfy7p2Qo+Dbh0Z9Mc2736uBHyF4CZElqhxbj0k
FJ0gP8e3wnZf3cBYYzaEpqgz0DFKwHKHz8MTuHq/UJz3a5gRfUNov4n3I6pyfWUIA/nmYeeWU0E4
OpNws/tN1fuga0wvYwxsGmjEH/s+/bAxvsmsBU4aNqatt1HaFQcilOqWB7XJGpKQPr7Q227uK2O+
W1DWuPW2e6VHvk7f3Jk19jZskvapNfiZgdJf/KYdHzN1qsyaBhzjG787N+gKwNhVx7wG7xw4Otyp
Xv82vJMRczLmaZjSFVx7XKM25KgnQ5QzYhz7zXoasCH8tqhVk9ll+KqCTu2m1JohpmYKdIBCSC0W
A4s7shwDpx4YJBiUDb58dszvIhB457nv3MN2oEGrQOpTHtTNY31lHsOudqyOUD0uv0DPici6fMOO
YSOpwIuA3tkAPF4wr4ADCij2i36IqebdwaNtW/U/UiH7voULKMqEbtzhAYEfZF9nVcehXG5RSuq2
utl5FWcREVoIDU2HW4L0vX3OxuU0X+Cfwsiewdz76f52UbO+j3aIaZ2D7n84pXw9/LYB+iikg9a6
xl/hxQa4zEAd/LZXtUMjc5u+Hd//MAU+Fabdgkbatn1iiGF1CseHckAfVyBZrCZ4WTrPwEhQChov
Joanx4LDqzzs9LBWbMe8BU4i7Aobpz76B4gi3hla6fQSmFe3yuyS4eif2bvcXLPtdqbNzdNbvcr0
bsNuzxyfvlRe+CGReYSkSmivOXsYPJ/DLXF+Q4PJa78ive7PyYnGoqlZhfXh+faUPkRfFNT+k4ob
9DCAOwuDr/SK1Yt34zMrIRARstiVTOzMo2DrAHRJ6Gn77n6HjHh+tl8cDtSCauq+YHU4n4yO01er
uLXoUDAgtdXsNnKqJ7tIwR1I3DeFxtctUR89Vg8teJ4+jaeejZowTM5ZYoFjdedpu2GTIgJGbBwT
hYzQ9HtEfHrqDLqVh2+MJfV4Mn4DaRF5cRlxkjZBrbIXa3lwg/IPnn3Mlu23C82i0+/gb+7kGHFA
Enk7mubiN2g5yan4QgaOavsZXzz9bkN5wd1T5brxcNTs8jmwb9BevRCkL9jaKqAhm5uUQDS+ocQM
TajNkvzXzIvBDtqhr85a/o5BUOq2n3a7dm+QfCdtVr48H3DAW7HqF8SgDD4QbJDU3OZ1lJGRqJK8
1fAkjXa0j1N4+eSGf4PqoM4NzW5woDha2xIVzmXQWXRh1vzEd7cDDbltc+/aqzrss/D75s/dofAe
VrooPrn8HptwP+pYfkRbaIHO+k+SryYW42cm2lDKlO2ny5D+8gN56SwriXYdmLqTTkuY2/c3fqnF
YlZMyl570O63C+ogrJkxZgRqhq9q2nEVYkMK5pohUyQk1+JsSxnfH03ODbIzUBoa6jxfZwiWJvdW
AOx+fdt/GoAG9uFg30oFBqBVdl7ZCsuIacMM9B8l1Csc3HvXuaAlpfhPkiId/Rbtwf5B7sUOj4ya
Wt/pvliUKuCVHu1yZ9Oa1J9Qn6iw2dGtOZYuwSzqxymZw37Hd/TGuC7B6AiKlboyVC/juEPpQPD8
+I1IrCQ3OOruoQnnPocSHQGFgSnqEvdzUpa74NvYn95lU53Ec0+Jbx0747Tkfh0rfDNRYv2CTuV3
t0aDhvNf3QXkGoAv65ECdTNg8RLI8mnIvHcqvKyV8Kb0goixMRDxY9ZZt5MgG70QtUDaYfE9wiuH
cj4wOhzwo0oLHggivpNSd6thObtQuvFsdZ1X42Uj469BCzkt9mSe4fPGE/fXeVM8VFvHEeneQEFg
xtUgo3u2m+qZ3R2/ZyraGcwkWvfwNk1dEwznZV9Sh5GSggMk357GOIq71ObXmC3/Lz/dphn1xKem
cviC+/bu35DiF/8P9r2oPbhtf0N9QdVAv3EbaWZY76LLKwDjNiVzlofcAKE0PBVj8WzIAc/CFJr8
on1gxwMFuCIDxniNVudCF86CRtx2iXRqS5IT4Qa56uay4NPNykOB81nLfiye8elLhHxYgoCisULQ
9XPfy2RazRtkRtr0FWgvKid1c3XbK97jKMls1o9oaz2IOzcMUktbSzhC6LSHfNZZqrjN1472m8++
cbT1hRFwiwEAfgijUdu/JXB2cpg8uEPSiYBtkDfp0l18bP7KSu2RUe6zvcIk/z5Ic3xLrR1FB8vE
b33u9k4Y4IAWuDRxW9iLvr1FeXq6VKZX/JyvKxT6P383hEY44fNvk3vU3iYf/w0tz38DVt54hoI8
dRusH1RPhVVivxHIpnAqECxAMrBDTpMnR6kZ/SzvpvkTnDD5iCL3v1VoNnbTEzbFN0cBJJBjlOvN
BbQBtQCx/mDy+ZTpfGF29cvDixmi3WI+M2w37AKdlhtpwEuEVfxJEfqOaxbnwgCZm82U1Z1ijm3y
3HLD/gmqB/Syg/BIBLCHL7Y24e3K27l5qDPMv0XOnvyX93aQudkxYD2garR/FXBZG85pRYH7xrvg
tuWXTBHEyaVhWtDnZf7J86T+TSjjoWr65h+3LhsmPvk8ou1CBhMg5BVWSf/db50gYj7tCUBbbnfT
7c9wGgxMd3SM3MI3fXZTB+fuePkN8XFZXHqUg+CCxG7eUeeD9WDd8fbZfDYs4tYTv6wKNFyLhbOn
NwDB9YZ4K/qRcWOXbQmsZMZKItULOJ659Twu8I6aipfN7wtJGdrgZUibLu4X2VmGOB/or1u9di6W
wylXRB2b1nOzi197ik5OrLPmslZbCOidK6vvqFpo7X8m/fOoFlW6Pm+WcMusvjQKyiEs+2exXqfC
7oyeK6zxb86r8kvnShAqXlzUuQ34KGGiLRDt15yqVQXWgpxfkmWKTJ3fYSerJSU5Gi16JOeZuqfW
aXKjanVeBicQVfxkdo0rdn15AvC7Z9O5x5iw+kAv4rVucY/hmcTnWeeA0fdtSGAuye13F/l25mir
O4RdYRHPbn8P/EdbHKcwqiCoIId5oEawP4WD0u3QA9y6T8SKSYFcY//m2/b5NUamAOGD720HhmRO
CoO5cOGM8z8IklOk/ad3Y2uMVG2lK9HJQpwqYRQjKR98abcGfb0jNJvzBZcPUX3zajNUj2h7cTLY
d+1sPuTXd0kSFZM5YeZbwW2uIpFYq7qzrb1D86NO7fFu4U2lapANfvA7shFdwLpau/ePvbwE4e0P
VpRiU3Hj9nLlG0VNW47ifKivKLSoJ1xkYiq8buRrRi9Hl6oNl7QyFATchWW3wNzHhd20mL0p8c5Y
+zP/WygWdvBX94Ocq/w5i5t3iySzQB7LGTVX1O7Pwks0u+S0pGG3xc6KTgtKFEExOAQNAPpYiL/l
v4ev8LIl2vJNcwbuoSwK+y0f7LnXjQ3kRs2/x6AVm0izvB8ll/SWrWD0Pb2BcJqny8BTqFUopyMo
lEQCfqEVMKompF4RvoI/r0UBwBDvB89bNJGZmCb0pklAv38R4+/kDxcS5QFv7R9t7e/6c3laWqNO
C74IgXIQLukE5Lwfa/Ny8xVPpDp36N56lw8zljIbwvaXrK/jJqoqt/xhVHyZfkgzkaCtOyE7iYPz
e+CE+ON43mc5whMkAjSXHCvNHfGwHdURlRIjG3tjnK/zwQ5W2dBg5nCfP8EkvzyIgGy4fswJhABz
ejM0p0+nYEQZT0iBwP/snl5ReIY5qPtQDBvLy6AxuRVo6d/rQZpEs21FLdPtQvP19nlP3JVpU132
OTY8eXponDmLH07FCBVnLNdCkVxCV0x5XG2vva60aMMZu/9gdI+5y8ly0lCNVgkBNl0KrdaW+uLf
96YAgkI81tw7NdK5zKNH422uG5xJUi5Gs4z2HZYGbvUi4isYNVUDAgIOPK5gCwuA3IAjpf+B8W6t
N6BgeOs8bOVYcdhTAAxoG6lrnm7eo6U9RjIMmXU4ZjyVumxEP/lBNtWy+5rlW0Kxpzj+JwpcE3u7
ftvqQPG25Zln5T7SeSjQ+8muY8LjAzolCeScQeMa04hmlneJGs3/WQPwhByyNpuZk5JzfV0v9q2z
otnvsS4mJrP68PnbQXgLW+PWWNTUhNOqniEhZDyEQMTXQBulYZcI5zl9omQsTHYj+ucqWGyY0QIq
cV4RA+zdYvgyPSZMUBPAPtFKQvpVjQiYKr15wRP83v1lHnS0aTxn5MiYksna58JmQWufmUEH6QYJ
77jn8BBDlWhDQH/iZSYj4Bvwg3PFR8DBmeP4OXfIrJPKimqFqHoNHygMHuxf411AsuCZXIKyx1QN
M5p8PhJRY8glCE76ePdBBnKe7a+UiDqAFmVh9Lvb7cMb7r4DmMyWENxhJL4I8e1TRs1KiV4wCESh
rkyubkEH5uU0AxQ4ZTfwvuMFS0LqKNoWHX4l25F4C+U2Or7X0pgEVLv10aC17lLFaGuy2vhhSvyh
HD4/kqUu0ffqv12lBzemAIDjw496YyiSGz3SLdBKN53/iumGp0DXaOFS5AeWO8rHMy0sJj9ndAmN
szjDJ/iRcE8Rzp9hINQuxSmFW+982aYxYQw8t6MEksOSNUgDkH6GLXBN2/wdLHb8AFMe+CvgEIW9
ebeG4gufWS6OB8V09prM2l92UoCl4NbhVUsJa4nPJevhdOrvkljPvSXCzu78VFt+ejDkSt+YTrdF
vL9sTuuawkIIsCzIsTyHIBnXPmKfHOKnrOAOrc2rhwkA+b7exHI6KFHtSmABEebOALzv9PlEKkjc
HeQRcko9TZn+EgSrNQfe2nhGBQZlDu0AlXo2aRb63Yu0FlvPxX7OzvmhM91591U1Bu4y+oWvRM9l
FzONkk2RPrLaVMFecMvfkqLFvMOEqXBjsK94UKF0fB2Y16YyZZflmf9xvoJKJE7JgY+Fh5Aj0bTY
ZWnT9KKTI8z2B4viGj3poea7XllwYwtY3+LSdocTmSYoc6xz/vK2aWMPb2vdbfCbHaCAHiT4Y2qe
L0TLFCanUL+N1GMWQ4YnygGKs/kH1QITMbeNsMdwgle4KteDB2fp5DJiJ7PsCyoAf9QGV3i7gQFH
Rcy24Gv6Qi65beBazr/BHNKVPJp2pxW0iAwW6hUUAvIsKKlNGOJlAIO5LnEy6ZRRJfNj7Deedk/l
xJr/BFF+JxFDNRJFj8q4M8AxlchAwN/45vrlQkh91wkz7PlrRr5XYz+3lAY4ftivAj5uuczyaAvp
szd/DznU/d8ALLBwsQOgpHh5ZUMsun7hv/Mr0nIhalsAUev3WYjN99E2rkfIDXjHgGAdyIVRCjTB
DdHdePuGrC+4VR/3g4O+ymaP2QMEMZvxLgi1EHZl04I+hnB4xmF773UBGcalp9d+1/7ge4Z1No4D
D9TXAkshKJxSXuUTMAhEwJqbfd0ug8GOvTWkVOr2/TRxDngkU4nwGV1ALDvuIW0CFLKH/8IMhU4s
LqmsT5HzKQvuAGRBi+0QyoBTLlhNuDvxbtBsMi3hZf/5UgvxA57p37TqTw+yvlSb75yLrpWP8m8p
Plx/yrTwDxoh2td/jCBwLSeLWWvbJ9nK6oGpkgSUYyofPCcZGQMdZPK6AjeoIMbWfkGY+vFncRIt
KP4xTAqdFOMB9JLlM9qdqSWvHiY2GKaESoOzPkunvsH5sErH7/kV09yHn3H34++fkjplZbflugo9
KWQYPcwOwuUTpibWN/2uzY3dMkt6zNjxprIyH27B6gC2LU4NmloFBxDnh6wSIYFIC/S54X4wPxC3
BiW67h8X72J4VFvby0Zhd/7AbbL2DFe+U2DKgne/q9x02mIQVAQ7zGd+XqzzfN2OLSBJxQWIhB8J
V5eakgYE9OLB1ymynQzuhP0DAwK4490cZN1AvXDfNw6ylJE61FEYoTQt1ZREFbYIHeBUc66G89fu
tTfQiGKJISn/DrfjId0Kb5sc99JhRI2xDs7FkOeEIhdVeA0Wf9qKc3C4YHIw+helOn6uQWJMr8p9
3kSLx7eQCbYMiVP67v7tME3+up8+taK5c6BlA6iKp31OGgBDBI4+bj1eqZA3aO8cjcGBSAX5cu8d
HfA2TcJ7YnOR3LLlbVvrTw8YOusGXeqMNvFV/DbbxGMX/Qaiq+igQZFZ5BNcSjYtO35HGnuLR2sz
TrkzgXDtt+xlezoHGpHtPH5uhUum8Pj/Uw0nQsjFxKuFYgi4WhTb35SVVoGlzpin0qqYWGPwWbja
8Hrd598Xe9J7F73RFDrN+Jp4ygwO5QlZLlU4/ETYXB93kIx/S68e3OzuEh+DVursDteHo0N7dFO/
vIK9abCmWNITy1cG9zHOdXa2ZLw+HNj7GQdJV8BHWmDUhIg1aaYno+dJfRD/aIWzL56cHadzuLvR
zmKcdV/T/wNGUri+goJ0L47ueyf4l7909e8xA9MEzMABF0LKF9AZuPf1wqTiazMI0881aRQUmJQO
X0mKqFreCAOMUZe6Ou9Z1LcZhmxYVUcvxSsm37gd5uhQnDYsSgCo86nZANSjXWv1nnfOYOI3vEUz
jMzGuX5d7NMTcelT4RHofHBAiLq3r8mS3n9GRrLuopDWGfS+bDpkDvzaT8bJ2DpKTBl0ypqCynzi
ImlOxD2yYAg5ZE68frW4ZOK7x3lbUoW7q+w7ZcshTZBiRnU667rxGabVvSh8h5PwF4AR00h7OGe4
/9FdmvMT1SS4kAon14OIQlGjP5kgUtOnMiaUeRxAWeNcpviNgfLAXkEBIEISM0o2u2PaAxwSfeEd
OllbWHX8DmuEFKtfj5Ob1yZLgjeowj5Sg+uY+pt1STl0z7gRyXqmIA/5I99MhmXif3LnoVrpzDPQ
/uKmgp+AfcfuRnO+GUVurxWqPWNunNSXs/xGACM02OfrvnDXvjqISZu/IiXaDj+DbMDw+WzM8BHt
rEfqcv9zjMXsE9BySmX0BhzRthnSq1ePgwrLAJQ7k/5k9mSoeiMTmIqzz9jNp7nYm3vRxX2ljnv7
M4r2KGUCbHdhJzKFR17vLF6MV80kZozIMDHdRN2zCkJ/tSkAF+6prN3ctMnUOqQr2mdqd7cb1uBj
2uTdG9323oj8sJSJNyF9EhmDhyatwr+thYR6yhUYSLhkQrRGmQbq3B4/DjfSZQpvXI6//qC1HdQp
3Ad3c/mizYQPwzR9xbJmlNuK9sTipoPRBi0zdxMMdf+ly/iGhsXSZ5BAujKJCmBWo2y6gyoXlpSZ
NTuB4eWwyrBis2GuFJnDVJ58e+AGOydbiRBPIVQ/S1uCrpA6SsKWNMTDoYq7BiOaKcLCBHNDFcwF
njgkP3aQ+fVpz+/eNGjd1oiCoVFHg4HIR6/UwAx9v3j3Q4ET61/ddAeQS69O3kIRW4I2bTwv+oes
nZPMPT8idfhz9OUPwrUfFdv7OlJBm9xi4i0e0xyaCE3GSV8+dXIq+VASVnt7uDVNHop1veM0cGvw
zjo83Y9I5x40ONEGHgIbmc7HRZe6Ydl0webuviA9YDbcJGpLGVOc1Zv3GIZ0J08YlApPNblkrGm7
ZNbu3yMqrAm7e8yhB7unVwGXJPscj3zvNa+9LXRGQv0g9/11uk79tWvkFfY99WpkeWlQ9D7zovft
+C3br0eoBe4TPYR4jpJ6JSQkgH3/b8xpjXP71YQszP6uzx9W2Dpe8TBcKm+n9cF34lHPSqXXLl0N
jyz0cNbHf3xcTY1wSmFu4eVsFwgWs5Kqv0/vIIZkBTAMFf7axCWrG1YBqPL5G56SzAOLA2QNMANY
IhBs1h8espohdLQ22DJsSuOizZ9VEhgUUwVQUjsSJ7/a2aIR5CqMWcFV2OuO5nJ4Pxhk+zCpKQX3
6yFCt244jHG48IxBPHzNuXbYA+Ee/Ti3aWCzh7BLFUdHUG762hOjfmvwvh0aPEHsPLdfZ/Vjtyab
6IsiVXVGaJafZKHlC5FNcjh59l6UkbXNo0pkoB5tPh5MMsQT0yll8xRHWPfD2PWPWh7i/x3axsAe
TaKnK9HDwhXH1WEz1k45S5MoIbL76LcnM2cEh34gfr9VSPWBCPmJPEfQosTDfuKBfIIx+aHq6aEv
n8bzWhPUeJ+HW01WzF1gKm/fLpujsIsxx7MRxKBso8/hx1rr6xS97jdzWCnDFsel/+ZZdK8mW4Sj
jZ4Hk3QkB4HiEzP/4kQBbJvr71LQxA91msi4tgpEb2z/PlR7QkAup3HLBsmnVKbDQVw8pxBNgajh
mrHdMcuf8y1SC3fXt9MQnNGdhE83xN1sSZH8aDu3sUKJcTiIHErt3+/iOA5uSiQdYcMqYKFT8DyH
pjJ42w0rgtKC4x7Hk8vTh+2w3dJyD2OjL7FRxfjwRLZ57cflgmq0/6Pg0wexuU4akfi9cFYoYCT4
ZqwiM1Q/ZOvIrm8SSsbyGZh2K64+EPB3NcutdvB+7YPhW+5+1yfXvQxPnZGCmjyNSGFt4VCnjKxH
oD3ckhOJnyjg/lo8KGXHhvPwmOv41IDFza3Iyqd6TSkMEuUrjgn4E/Q7i9OEzG052kNgzP6wkgtt
oqTCo+wN8Tt+IaODmC2ygMOdbR+/YWzqxb7QmOUXx4hzr4192oXy/CyX4jOvRwegFkw5evFjdsfQ
uBjHGmHTo3yZL7cPbmlx4rr+QWUW6zgbzp4NYAOr7T6Rig3jK7e7Q9LzBP4TtMen3ZrvyD68YkBK
xC7SgLToteE7PxB86OKRnpeBMgYTYt8O384uh7CcDKEOctTEz9B6eeY33H4G1PJBnwC4MLLgzFwl
AG0WhhNjxnZRhwBYeCaEpK9FmmaPGGieN6NwNkEXaoLHEFn0cf/NT+42rmuyEosTeY4g1G90jgZu
Kg1qoXv0Ltx4SJKCEVvB9o0HoIQJ0XtdK9kjXHN139LY7ogmYDxBZeuT5OO0WdE82NiHQMRyP0bM
NeRiCAItOsLLmp2GqX+/QYr4LwQCwYn92/lb3ICg0LhsSHzSq/0yhyaV1402j1RtfmEbTNB+MkvE
IfVfQ3i33K1O28nPEOnDgFn+MX3+gx2tOh0OrNh/2xmcWR62tStmM3jhYwvD/cjiQ46NgGrXwwOv
N/APcQ/yfM/HDHm41FgK/OO6axaTi4cBykdX1k+sY5MnuWxGfy5KKnqvw/QpnQTPG/ctkoBs1HNd
Z0z7FhD9I0qsv9dK1KXMqPhkXGfkIrwzDDWAF0S2wPq601UhAZnJT/EDXX4KRip9K0NsXAv8eBfx
ZEt2D80fv/dg7Q/yWiIKxPANTYt6kDX271pj71wOcQYFUHjDIAI9kZvyrsFG2GKQofpzWmm+F02A
P8wdd+giW8mwgBJ1H4pW5w8pgOgERNZVYB3h1evWEAbm+NHvDZUIYfy68oesii8XPZbLzBgWZyOG
cJejuAZVA5hKAPuiA+aRrhkzbG/zD7s6tixy9tCCbrecKewxNMkUKaBKnhYNydWIwXGYdtQOmukY
f0mM7nCipb9CirMdPuZDdh1emp6MoRLKHdEbP8by/03+XT8Rbks813qIewRRFxiPS7DaNsaWquGq
t0ZSFk17ovpEdjeVc0jggS/dNVeUsw0p3nA8DX7RFCRHRJJym1izYW9OVgMDe4wmam8Y54E4iLKu
0vN/pgH/fi1XBf9em5MSmlUgcFl3lp9fg93D/THz44SwHByHoJQ1MKevdrrkMh0vY9W/QuH6zxCj
dtw1ZqYuyWUwvCRXzJxdsLqD/vPo8Sri66gz7Kz8FtPGWeEnSGz85Yk6YKnP4IT9j6azWlYcjaLw
E1GFy21cieDcUMDB3eXp51t0TfVIdx+D5M/WJfE5EtmdqxzzEqm5ic/N8dp/AHg2Sp1tdFmbBe+d
bJaskCrGh8Uy5mKAFdGNhHrPEICmVe891LtvWs0/xtDX2c/nnVUKVNVNLHG0yozrEagYroSnQOwY
KC9GAmYtBzVHCHwOLgWvWvAmT3uP8dGsVeTMHlHbUVF6jeCHIEC2tq6z+2ydvAeX3mX87BYYgo3u
fw0AhGcmJ42Qh+CO8VnJu8WwSOAsXziuxfjrk83CIkQtEbDwqp1NRluCNtzXd/gC0TYj1gwO2SG7
ElXIrnDAdEoQnZzjvTnDPAabw84l7gLFyrFLS8djZCjR6jF4Xxcz3qE+0B/yrOQIIYLxU/PDIuHT
bhmhxBC/TvLDezH2WCevgPiKHjGjDSjce9ZTN6fWPtN81ai25adYCm+IjmP0EeJIC8Q0v/S60LBQ
kFlo/lFZGWdPF5V+Htw93jib4EjjhRkIC2G4YA+3lU8odaABUXkXO8LplpbfAFYm8zEPIerogHEW
D2/J3c4uNOnLQlYMmZfQP+ZfLhzzG8TCacqYSOCpU2y/zDMGbHWYfSVrMjoEq7A0+85OvRYTW8JH
w17PPn/X2QsKTo1V9Hn5zb75O7jBeIIXlVzZMSKMhNQlSh6zMpsrJpqP0Ycdd8Q6baB4uL90QHq3
2mWiCZPgHvhuTFStSvYM1tOVzx/qfvFl3Ba8wAsC9DSC8KPQYTJR3UcH/GO+5ve9Va5YZ3ADfxVE
2wCizg6LcsMuFnyEBOwvCL0RlwpO0fbkbz7uaoy09gk+MAIl8/qwweMBgwpA6Wg3BCTxnVbniHQ3
shYvAtoyAazHyilvBXc+cohWAFSXq+4tei6fbM+G+/4ZcOouvS9XDASDTZetnV3/e+MLC8rigZsn
jwjLszeN+9uOaq7N6u9smBe/wFDjjeT8266iU47zhZiiUkV6wSudR6zw97M0jYoo/rfbdQeotVk2
2Iu9sYbfj5+LS+dgNQcsFPEqN2/YlVHiTs9YjeInCMId5auiQzcLhJ6OFxQ6IYUPUovTzEtLnoW9
kMBr+xx3qJnlF7cGbdy7pXRbkpoCwsaWs0mY+qDn+8JOimjZZuGOWhyzW7IPYFAOJJK4yPQJAI0O
T9W8+qqlKoy9FSmI+PKrVD7GqAyEnF0lIyfE+qfVdIV0AIR8R27vZY8tysyDR8KhliWnMb4CXk3+
okQokVkvLnsEqogDfzNDR1jfdyZZnk2brIPe88UuJXdHKrMSwZBn7h2tT0YLsBHRQie7SBbhTDNX
NNcpJSPuUY++tPwmvBIEVCvDM+mH8Q1qq+DgXUlGw3DwCqEUTmvGJ1AtO2RCR7ZkPEgVib/ajqm3
FIf0Hkg+bBdBAWgc0t/jXyCVjRvAB71hNUi4ykACTaTlzhQeSqGuyb9yhfjBPP6K7y+/4ysAQ4DQ
+6eGrLU1r5MverXRwVSGp52n8lGKtX0Er2PS3r9Ex6CX7gLYD8km+RX++IQyAjZ37UNb314afUq2
IAaROZTBqErHj25J9rY27W1XroxCKwB2I/tKL02fD7zZ/AnNUFwjkWL2JS3ydYaxF7asv1D3MiZy
DmNQ5R8a08xCOwckjpzPpWNKPyL9mhDlag0IGXF5ZgevkIeBLfrKajFJAbH9A54zRGQstwSbdZox
Y0PdZMi95A4yxn6g4AvaEDwBUJ+QnRhbaj4e/nkd3CmRpuuYywx5u47XCVgLYlxDVXt2WZTRslov
xjmWZ05NbNK9Dls7c8mE6SHTZOfBz/mnmho+zL9vunbpm2/BXx0UipSGT/x1jbexGfR5Zw+2aiHQ
DwmvsIxjuSaVYST19u7faXCYvYyGX0n5E5inAuqsKOIiHO7SnYnjteQS6RqsY/kTvFDOwmrlQ6bg
+0tbYcn0kgty5TJAIzSq3hVLjVaf+RhYI+kIMRX0pGfzh5DKFplXPrngo77FYsmoZpI/fxiS/gPB
7JVdUEVvpywTLthiX4v6dIzWDnCmbfS3zCqGc8v/PapM7iM+8tMMaYQJVXRjqDq6TEXGzKov1I4O
zs9yDH85HeKqvOfQAuYmqLDwE3oHfh7AUnmFjuMtw+0YgCI1dG64LlQXlnddKa6AiUxhmbN1Ymli
tVCevHG0pdBBAKHQSIaWFZ5m2dlEEQloKMqHDKyGodfptREVZNG87FxN4t7bHgUma1WjY4+i9G5E
ho3mn4KBbhMFvmS8UDXKadep/+K4O4tplXldCTJg3Zsx6c+ILdQo6mYojJEIeS0Q22AHpEovTZFP
XajZ/rKpkL5acAwYMvogsx7WhWA5mo5KABMv0dt+22AfgGyMmsyo7chluaNNE93OwV3MB8z6Jh7f
RMXlhY8s9gaIkRVxPsr9PIpYPvuQLwI7SqEKohZY/V2hGaV++6e/s/Iksp48f9VxXPEp7e7Oe06D
XQ4ePLjE1L8hWLWYs/TnMcE/m53A9P76MIt+N+/TP/yqY4WK5/DU1zKtwC1LZoqwiiuw6gPGVby6
k9ZMEN+lx9Fl4RnOVC4f2MpKRESGKBRhtAakZ5x/O6zxXtDln+x04KCrPqaorhCzacAIi9rua4/N
Ixe2RmwAHIIDus9rAznKjH07kBCARBJX5rX/PvYIX0xYAaxrX3A091BdGsilbwGfSIur3x96HvMO
WeIADyygNik1dTlU6olANB84cQWKI2gTSVGiQN7tUssM1KDLBBpgOT04dZqkSwrmcbZaACo/uPUR
byCc+Ix0D+yqRD8uaWEtk1d1jgRrrTITKFX8XQEm9VnVDDtm7827FyyDVtBF7TN4G7owBSJkL2fL
N6GAlmUiG5sAgUQUa/kO9PRyTv56/3arWoptaPLoSbi4+siato1WWV5hyoZ0Vs6blycbGpnWSW1N
siT6nYS7mlZa9AHpDrSuhvg/alqrXhMBD7QguZnaokn7o05rXrZL1qN9/+MJ8I2pzVJtghaAikWo
YVRk0jaV3AUF6xibLf3VP32Hmt2MIJKyys67wC0Nww7ciF6Or22hFlmll7p6GxTjvpDPsbUop/wX
m7wWnPaCvspxZo5juKCibHeeLjjoT1hZLftHhUd+coWaAXM8quD/7ex2/758VLAbSMi0mFRvacCZ
xOkXbQV7fN7kTyUCA1HeKoPClpk32pu4cqBlYSaJpADSCHxSI9/Eq97aQX45VHu9QuBPWDtw6vwL
RmicVE0HS9m5jWvQQANKSSwDlnKrqiqxTEJ1+TrgaLRbeYuuWQJ2eG/NpC6USzZnY3RJzQcSphx6
nK6uke3ykzaoqv8c1OUVtLJzNQJfT62TmvVt59DjhHIapGixlsZPKIUeTkTMkXrBDZItICG0ROim
f6eB5fmkj9eim/sIkAISmlxla1HVPvDr6+PYQBDEHJluVaUQE5EZFcmQOfOWwqb2q8bI51oK6Jeq
GpViN76bZIMVr5jpsE20z8wJIBTZNcQ0lAEgb1BzvB0Jp/4wO0jpYVwhaS/qJhqiYSUpZ88WyWVC
8zRU9uzz8Kq4oGj6CciGTGH+lRngt/g+ZQqgt7NqP+hHVLLE4Z9FeYUD6pAzQ5JR6cEV9d2UBGKf
xvSXaMblqNVvLewbZB5dtJGRE6Sgq0m2tB9UcUmxbG3G8jN9Y0RQp7rhYQbLAvAZPTjBIB+6Y5rH
MuPiKuFR9jCHYxzQusyDqpYbuW4O9KLZv6c6MaDQHYrCIaVjpqpomDhkL0ZmGiEgGYVAFCHCzrsO
cwtqXSUdxix1pkFrjooGWcoyCxQVpbM5SDlHigq78bqz4xjtnfz3cYaE0qjUnZbIyS8Sj6nDia8M
KsybWwklmy0xTLWcBHu0rHm6ORF8u4B4MZKMFF9NFJFzJ3GE+pojuJD0iIKCgo1klujQCEFE+LEE
p5SSJQg+qxLtSNuK691/4AhFMmkxSfPrny+GZMJ0xBjaqSgVwORqfZB/1+1GFZlTWNQunCJDd6TL
vaI0lk4KP0RzKS6JZtVHvW7NsKQnB8Oa96jCW7rQNOJ8jJ6Lf/lK6YCyr2AowBzmkauoFvICEwSq
MAKSU+IyaAqpYWALP4Wx3BX23YcNpe1lX/kxuE5w37j5UpGfmPX8ZFPSniQID8RGft7cMG0o0JdU
EVoMGMkwmdRUS991PNNB8Ls5xTi5ocXLnMmYt9v1bTBEkWGAk8Eciumgro5OJc/tr44n7+qOoJtu
8W54LDU5E8k0lwwiN8n08W/iTv3z3a5vzA/h0GCgACUPpsC0frBq7LdZL7M6KHULQ8a52/Qd6Ym/
PozahKlsfXpMP/YXDk1UzerZvltjDO/v+pz71bLif47efUQT9I3uT97XfgInDlWT9wwY0MkFsAEP
i4VJ8Bysosb4hdX3abGdswpIXu0SHTk2bVZ9cWcPBoT5CRrTXtXNK9TyI7kJO6N+oV9ApXXA3rsC
8plRVYtdJJG7yUhgxLgY2MsBJAM4xZNzHKwxE/0ui34TiVLm+bDOt6ZfYo3GbDZ84LWFgk+DW203
vMtinTgNNGbuhHU0EJhaFZ0Nmn1n58xnva3PchJ/Du6l3wq7RFqcnYpGt2DvB1e2EWZO0vgDfZYc
GgymTjEILkYhVWukteInZdFeMN8MmUqk/fNo5W3h+LIH7RzGsNb4q4LFCGpTN++acpQauFUfK8nz
aq5we4m3fRa9pYPVCmqCpBzh06JnzCT+6cLzh4eOSMTNMsp3Exc1IDeNHuB7Y1NGSSXafs0JLVfZ
Ktnt1mIDuBPp7a8LZaJMudTZM1BeAK4EpdpCgSfZWGy6tyEck1s0b/TOR+RPoot/zg4OkNUzqNZv
zXxhV1F4cXK69x2mKKcQxu9416kPHgiRnKeN5b1hsoI1q8O7jXwVLmDpkaPp73HclePiKh09fBZ2
aCUcni7ARkSjWj7Mf6AG5n46OXcvw10pgq+fjl6gQpMzyDOWllX72bDeeAwkoDLuJloiYGbMfe++
qIESZg148A8tl8+poRdRSM99UJ6w2beAT+4BZCW+MXIZ3+OigXdWq73vI4G8MQoTu86G6YwljlUK
Hpf4/pUgx44ioLwsff3yN60DZoectVlD8S6NLh8O0hcAIfe85DaP0iK4RJNz9kQ2at+ZXIePLUBf
CLjt2jG8bKMSTXTF3D3cF5wFtrrbaM2U6MjwJzmRze5IdTbN9an9Zv1k7JElOY5eN0JOqdsEOFCr
hViolejl92h88PX3qxFVk4+DM65bct8Mp4bv4I5f+sN5B3sgrq24nrTiu40iCEJqUv+829Re/Bcg
CbgSyUJfgZbUk2YiI0fWa5g5fsHIBQeYwudlLatlk46cd0vu9cNISj9og3JZIb5ZNBIvR4pn7D7N
MsDfpJK9gxfCYPqOGPtxXhvxN2CQ5b+GG//KGQCZF1fwL1tPo0Zjb9VL/fItKII3qV1nhQIkD6St
Cw3z/IHsfzAv7HmoVqz9YfmwNkxVknLB+W494M19kPO8xs3OWr0624l9IEJuov111rpNi5PxlVgL
dpLNwgkMO7/Y6WLqXP2k22J2LHvf9oFwV3LKE+8lsCaIzQ9WWyVTSD0sFy8w+XA/VFdSx78bbZM2
4IIK0FMRAzvHKVIxS2TTmC+6l/mp7rGCrryALd2d093dtga3y3B+BglTimAN1ivz/TFdgXd7P/6a
q/6+UsTU+Hg1Dq14j8LFuncmiPkV7nPJQvGl9vUnHW7D/Rjeht9Hj+8/KVKMXkN/1Zs4dRSr8ARY
RcgbUq0yaceV4eY1XtYkqYPQXEraoZw14Gxtp6f34HGF1+rueRAa1qGYNk5/9WrOWXwf7HurUyV6
wuYqNvzn1WlBw5Yc3fnUbrYMmICXef2cbZkc7JeDr/uuheXtG+yCHAmeuNzMK67UZ+AzGAMA1OM3
oPmsvLIb8dWG0bDTo2S2e0sk+Gmo6Klte5LcIoTCr2tzg/vjzeJZfZjAPqQ0lwpAAI8nYsAAQWrX
vyITy2ViVLT1h0+VXuOupMoovDZk/i8iC+j7jcvJXope7mPORUUQzpN418Yc3JiCIl5wAcjTnjLL
lL80h9FBgmKCSAWPBE9NHdRZoSd1lkr8gPeIzpXd6K2iC6MIGLlA3KGYbMzSx4flRSzfWNTqJF84
CqtooLM3dBecNv55pSnoxu43K/0Mfge4BoCmjOdg5GugButd36Udkp7deRmlxY4M+irt/az5B9lR
I2nq9PC28L+MnWkgeLi88sl5zxCaROPlUrUq1G0kBeD+FtI6zLlbbWk6NsmPLKDdMuXDaNX7KY3a
sFYQA+2VGT28jC/SeQ+Yr271bLBARosCCUdW5QP+jO/13rzXwtYlxFCbeMqdg6pTcM8eHtmfpIGQ
qw3S58nbYBtmXmfz1EgP0SRpGg1w77WA/7t3YDOfZNs0X8MSQ+jxYYgPsrftwybCVBi2NL9KJn2R
HFgOCKwN3oHU5FDUcRWOpHQ5EZLCb3ZASkcwdNhJEJYZ/TTdKr/jbvMQNCCs3bBKrDolu0wrj5mD
B8jPuZp3EHzsohvBDdmIVrbpnmFwTiuEOLE2TzgpljuFXtWqdqqd87LQY8h+mX+SCmkXSmm7NV2x
AENAYKQ+EObrGZzCJXu51+RdsNC9zcCGB/dOMd6EmxATStSfpuWj7VD678Aqs9RnAvSy9y3/XrNf
7NvGEKoON/AD+I/R2nNkAa82LMGrSFNcjosJDOvT9KAEHK0nMuqrG//jsE7oucxX9+CcnDKqXI/k
mn3j1bAZHoNv75yBe1qUAW1l9fDWuY5ri0entHjHvZOjz6uHdxdepzFlYOQ+Kcj8HZyoh1NNNhGK
iiXUKvFjH1Y7q6joF6bS9szdQZPEjKCXtUmlurHrfpyPUwtOmKA2nbfbdF7+Kb3nheDRvd4AR+qP
5Wj6idZhOXr4ZdgzSLx312Hd29sH5w5MsoDpolMNn2+VGLaoK02mZ0WEx+/m/m1fv1kjLaP+HOKa
WcO/FWw/E+7zxoPffWfBMBoBLYwmK/jKDDdFSoIF2toae1zRAPLU0D7LYKjT2KlJXFIvoao5hd4Q
7MfXeJsVB9ceagr4w7r7bJccOutxUVIFssK4xtBJkk9YDg/AQ3ed62ID9Y+Bjgfei6SM9JkJe0E6
KqSGbm0BKafsrRDAGpQ9PpiVQ6SYIDBo1XFwKmxQerwrb/q224H3MjINpTper8cYMWPiCn4bfsre
O4waot2+WdzwnN3gTRadCdRTvUMNrFFdYVCXFpnVNeCKFUwDNSfpc54NEVx+Ls1aAemvptRtWctn
CIX52N8rezAWsRoYIuP0YVXZxxFukUrnKRbPDXAf1xTmGCNq04wGLpMQxh/tp5cvGMJ8cJJdT/d9
qoCPgYjd4Em58EbGE/wxWyGs40smnJN9DlLO9qaICFnnoOkcRo/u1xYzjdMmm3heJfsoycuM2iyN
XhYjTQXef9rj0ku92iWXyLzykQD6XYOqgebk1+VFuCyaEEL7EVSbxoAahGDs3pEqGQXtHVYQUbMz
iIKJefMeXGRzatijlBGR7KdaJsOQ9p1XCyILqDQlDCmUH0YpdLfpZwgMhPKoyfZrYmADP0AARTw7
pr1TIgnITMCoQAOBRzo9gbyEriWpzN3RqN3jhv2TwtF0ljsV9kgpvMmfHP07QJoHsCeTUY1pB2d7
EPFAjZjjfm2irAsVxoOJrIXEx2AaW/gRw5DI4ZidTaCFOt+4p78YS+5dDRbruI4xt3TP7jVeB8fe
flFIl1u32a7AzvBa2LdpLonPnfl3C0RWuwz2Lnw7rAMhomMhOJi0X4z0b4zz0fT3vuk7lXNPwWGM
AuFHWP1t1IyrWVgz6jEqcCBS+9k35RmdMR4fFrzVdNUuB5e+BttosaD3XjMQwp+0H4DBNNbINA2/
OuER7lZDr91ngTAxMdvBMXnBFqfm850y2NsMUTNkgpizQ4Rx2/zLbQq4PE2HU8kl6GSgDG/sLSB3
82Z4wAf/PEdRhwAG/hq0RsIJQ8vDZs3HDQgWrscHVjzDG4fdBrynLf3Q0fVwcDEeZNOmU0ivAFOI
FXq2aVZQIHr3njFw3YxWh6fnxCleAZJ9ZkBwz+af1jVYaZq3sHBE8M6YtD/ha/biJ6yzQ1JGglHe
p1fzGDzbH1/GfHUPRQdgNSB37+4JS4ariY/49AyJDar1knuEp96E0MVrienUMJSB2Xd0m6zCSFsb
KOQb2IIJfRyaQgiYHHvlgRzH0USwFWPOLk3exRYj9uo2w3cbyqZzSuCzE+JW4N1ZdaGZ8qE3Hp05
LRO6UOpqot7WviUHB8yqoi99HmuztJlvdOLGDURGUH08JLeCyTU6QmneIpU6qFUt6X4AkZ4V2DW1
znDQ/9Y9hG2gaO3dGlVM+vAQp8FJu7frnFnGjqrkhtl+Ab5+bfPTdskzvmZA/R+MoqFL/1XAx+/j
VsHdv7h5FLqzPbOmgnFFJ3XFVXih5MOEBDQqSirLLRpz3IVSWvO5E6Bl/I0w0wXnOZIDQ+nFPgt9
AWQLDly9SVuOMZDTOO3Smpl8jfvo6lTHZxSo9IrrTD/dbdVazZ4vvlcJ7/eLHa57jT+UaHpNG//F
uMWDtEbFqQfbN5YbJBR9kAw+0zumNhxj1oMrR6doy4fXLshpLYSVh5AY+MuaeeNsFLqVFP9KKKvh
R8IUExucegrsECLoNy3jq1jPq3k2PRo2ScXNBD98W+w++9pYwAy83Y3lxuGCrZzzojcNliizrJIV
KaYHkhkBwCIIcdB2POCAAdSqcyfRB+BasGy3l9wP59z7ePwJma2wtDhZNXiHilER2mBtVeLS0arP
V93BISrPFd4qbkH9IaH+hnbkiE0XAftu3t2dE2DZIkvqplHDM93eek2HB4v1D6jKfthX5MKQgg0J
D+7PW928sNaAj8AOIX8bDMcLLAcYNDLoouhzFaPxQqi1wY3U/QX65khFYXCf78zXqNKuM/q/evMB
hlTsuPLF2tEEHVzsby7P1F1UVaxb6ii1vmomhfCBb4dSPjGALk2qvLJf8Bn3/8akzBkYPYq81f30
ZoLlzGYXjeowMgiYz7KsZg7svNogCxz0ndhKj2sgDepBlSEPn1DovD4w7W72hwnsiTnXFydhGebW
khhsFKocGIAj+MAKvEWRKg+Lrz9LNMU8BRJn3o1/q78MCV+mWbQtp8WEJVAzPZjzHLQ4k1zgOcjY
LxDRZFBCJ1OJVfHgXrMgXaW26Xn4x3iWibyS4mOWWR2TY8Gyi4f+rzKCPw8G2Qsrhkc62BJgFUst
pss3mx0qEgJhyOaPbAtYBHkFO3o5SLkgg05a03JHV5kRrYM3EHdKyzXHwa8447Zij2V+IHQrINfB
ddVYbvo+rN+3wZCLlUMGUB3cVi0/M/Z12Qr9ldGJFx67Dmr/GBrzSrzyJ87DodpktoDpuzQDANgl
xlw6743eHYQPIQ+6Ce2fyzK1CdaXMXwuYyKdCHlZleHm4BC2Zi7mVtk4IYMXoBxAOikanSmHl/Qd
NWghJyo6AoLd2Wx3PJNjSq4YsY7OPJtGkVUJm3AvMGhhaHGpjio+amvgWMFkCMaGMhA3+wIwniU4
a3htvYn3w2+gTI4qLjKOVMmICPhohBkD3LOY7M01fjFc+RiwmHk7zXjt0+3iXyOchhVrgP+w5Umq
9z7jcLLwPXs32sA7FB4Q35rRmZFZgSPLNsf1xdBcm4ZjIGvAzyEuWyPqDLQOqEbyHBScMWNJ/rYS
58X6HSyhCzfCtAME5UeQHLDFw6LJ6RWJHWsW15D5EedcdtDtYzNr/fAKneOC2V36IqH9hoiqh5cU
j2SszsFaLslyMZtMG+EcZ0uSjwsWya2jjFX28JqPIsS6tV3aJysm9eyn2MTbRcv+mXbtEfpdOSTQ
ZZ+L+ZctqZ6p135ohpYFbiHe9qC0UxYkwLDaNSC1pBVi6SrxzAAJb6q40dQMdk7nyqF1scswnjxc
tC6GpJeM1AjQlHDo0KjFEPLgNLyMev4PbtG0gRh+wSdqbrBnn80P9u6mXjwyQGXlT6tn26ivGQMi
CIsU+IJQOKEAx/m8gW8DgWnuAqc1kQZnw4fySUsj9DXQIT6tm19Ypwj3CkfV3SaH4DBmh23m6d20
3a4WKWxbe02/lhs21Xbzp0vgLTt4aa0dAqFOj2hl3Ca0m7JCtp8e+xekomAV2gPYCikVNUhkl+aY
kPA2Od4bHl2NM0omnXEN9fw693wKuqpkTtWiYQC13FhLlY5/VJq8EDmFKEKC7tZlY+tQ4leRVQbb
JTZdi4YJsX3Bm2cNVJnpGshsi2a9isfVnVHJFTn1Cs05Jy96IpRA9+W2oFnQrOTXfiNAjGI0VTaD
usXqPdu6ZDIC0M7hpWis/IFVsrPoNjj1hhHYnfvbMFdDaesAJsh4AgOUXvXqT+SWq9thcisnS/X6
EsLUvqarlch4BpIjXJuokmCYuLOhyXZaUOdZoOS/gQpxKyZwOF1tukg3/Pr6ispls/Fryrtvq8Lp
B9tK9D92J1fQJ2CvnhgSbdpfDIeRkgGZpf1i1b3YLe9I+Luaj6L5ydYoVsTMoeRfBBL2Pdwi2gwW
rOlibI30P1gWZMNWNeCgOhNnJHIQlWNNKHuU7gNhsPjYObN63bHcOoBmWUhf5+jgx9LdsEa7xN8Z
dFcYGEHu2owzOuudYfZeFoefmYc76hGL4e5lNG7A6uh9DRtP3F2GP29X+7kyeLqvk6fAGg1tCdGH
Z833ZEOpxSXmc6wenW5pACwAbCfE5wWxkO9DoXk1OyvLpBRnTvfjx5RBAAIffERtnli5GwcBVUNK
zOSyBuK8AyJBkdkIEBthnEwkJwaLQXYkgDM0ZPvJRQL+cWRlyuqJyjQ++KnBhpUFE+s+8KZwpqA7
wS4fJ2eeIyIiyB17cDB9xoLynPkpy99DRfw5w2k7GiwWvGOzTvaU4v7KZoCVjihybZtLbUo4NW6C
Fkscbfcx+FBRkGCJGH2Gr+G5L7usuQux92AdbVVZgD90Vjm+xhRwDZ6ECue/1hpFIvPTffkHJ+jV
nXOA6jBv1U4NNbrGFGk5HLgh1zEVMT2gSH8hWSsMTGSVzjwsqpl0n0YDpNXo7etO0+GLRmujPrua
JjmkDJjSsDKyYcuYxTQoZbS83IHbVby3+YSnjUe141ymJQcMnNaUPsv+SF/571+mdvy4ffvgA67c
pbTfJXvttaedoKOhiAWJkeY/dbH2K7i4g7YsRUCc/eY2Ro6yibs4/HnPMTi7naC3RSis7YJjX5sJ
iAEfFLpQ52Of8K5N+NdyDkATk7ggt2UryRdRhB2q+nz6Yf2v7BSyssPbUNEYaXrzQLf1EsFCtHk/
TeNjRdspoi1YTtaI78Xo9Pdubz1G6ShvIRhDCDnS+m7jDIHFQSNt/ZEk8lvYGMl/vJXWpXlFES85
lDZ+nmqNiOeMlVHQIM0taegYvEjaT+JhZCr+A6SL/EdMhCA+u3n6iKREaYu9U2h5W6Ul1EfQkKyl
QHtEDfyV4CCDOPqkQZSJjvHyJ2SzdUmdUH/w88tCftpSz8clzGiLQzB4ZDdVDehzGtWE0+b6m7gu
QI3FzWPp6lP08ruc5PILuiA/OKW7nmIHrHQW6Tz+4nVQMM9TLpggvUQAFN9a3RJziv1g1dvYs09f
kgXQGrp8BwIlaJUmjic5cALBuQEgewBQTD4CiEiuHkXgLZTLrr+2cvDhyTYBO4YcAet4gLcghJQb
iEUTqHmYPoQtSu562sKRqmnlgggAsJ+wTab+ThdbGG4mEJbA7OgeRMgQGldKfRXga+fQ4+WDB8JX
AUDJnpMEYtyZIRrQngRydgDkgGBQ9ASSf/Yf/UP+jARmrQDl9BGM9NfpAStsQdIaLKSbS2fjrSjO
haFR7hK6FRDhDbwZyxv4H2U20x97+we9yL+09VVVNvBJsgsbzoZ/Z981OWTfAf3Lf7t8MZgWn2SH
iQbpZfzbx7ONd+k0fH5i4qcRQ7a9V2d0haDMwxytTDIwclJ2WmBBwY0l+tlHijU5yQPWMQcDUXjv
7t1dPkKKUii3/YEmdho1BvbTlkD4hKf02q8b6c3h0jZ/gKV0RxZ/Az4fzBmw46nzgH06CoAgYmVg
zMG6E1erDnIzLDGObse2B3VrQJTpoZ+sAQndJGgqZmo5Mr7KeqRLmBSU4NFPOdmg0xLabuscoR8Q
I11cEs1SiKHGEbEJQSFWGZA8oBqoKKBhRlzVbQQ8ZMwQBGNo3cWN+udS9LMBOvZVFUD/zuhTdr8r
pvZHWIV/2AxhjfsI1DESkRHmcO8XA/Jvu5svzuHdQ5Uyp6r/O3vFDkM/xuGerOJ3kNhVrZj8BbL9
hHY0aTX/FFbMBRxz9VIuPTnCm+v/qoHzfJHj3n00RgOD9o/SBcZIwMPFA6COc8XFAMcEHI59vkFi
iqFZ8YoA+Szmx7BAhYaXMr7hDPhyStk3qEzbbbNFsM0RQ0y1yvyqUsJ5ZvZx/5a9MsGGkhr5gCsD
dmn6gKs028EIC6RIstue0FgYmAXchTRlIzaI0rOdInyZRG5kaFCZk0lxqgrwEnHocnjRYmFRtQDB
E4PqBWD99+iyEGGD9UVBb5LoHBDn5e5hj1zArpxc5XT2ySTaf8B3hif0G8TncQtcqyw+mXVsmQ+G
FL7LPcMRxOk6FPEB+GYyxNsi/YCicj4M3V+A0dm3tQXfEV+MrhAJE+KCQ1QBpwMwC1Hn8bjKmi2V
USebUZYkMmFlg8I9+8cCF8QMQ5dN3GqfoJPwSgoJ/Bdgu13KYhK44EBvA9SH4YMnA4rIjyNq5TRE
ef6FDdfMeA+z3yVQo4TFa8QA3rTZGMr8fNSGcGjbERcM5X0Ov7B0ATHapK3jpNAB0Tij5eykDfOd
q9Bmx8ezejZcvNEWmNlWAk5VBD+XQLWgB96DHCQ0cuIpKCgQfmvCojN6g6KdkpftFOO8A/cJqR+A
hgudrN0YWBhOfcYc0hovS65UVNMEbo0dfh2e3Z5enGl7pCnzKDKDwCQPIaSG/43BZPADXyIQtXgU
zeek2iM+xQwO3MTnxjqzC45+AnNxncZj7TiErsao2BmDIPsAwQKe5DDIspTSSaiMhYzs4m1d0MlD
ODbioI6/HPqfGfsY4Bp1FfEhwTqWnKYhZdnqdSB/QIrmPMRD3HXI94DUavx6BcP4YR+jD5SwJxhp
0k3iq6v53RFWv3YUSfEu0nNF4TWMOZFQ2n4JriRwbnzpM0PxzBs1C6yRnvjD6HsRYlS/ejTld4sK
GUQ2DqiA/ADdi2kBRDcLQ2pVMHLMMdSvkqW5uyzFvECQe4KLznkdxSG9O8Y6gPhi6/IDKo/VK5yF
JvSAWpvOjIDOeIfsS1pQU0Gvk+ZVa+HnvgNy+MTQMQaR/fQomoEjKk+C6H7Bust/Fz8BbPli3EcP
KVNTnhgcsdUKFn6AOpaExsLloFA/UUu3uSrELoRk1HHhr4WwhEWUUHOaDS1EiqDDcSM1R6fZBWUP
5h+4MTW4xz2Ivxafnp1dTxU30Bumfcxtio7Z9jxeAbhH0UKGcRZ6y+USAgQzdw+GmGct9Q32Q1kK
X2HvfdAmPEewWIgDRSCRnCEb0CG1DrwFoNywHgWjG2PQS/WQF1CqiYcWc/w9v8J++DG3XY4CHwYw
jPIA4GJ+B2OPvGGqzmLyIvR09qe7IZpkCd9dsKDRjHIhvxPFVy7IZba1rLAOGGBBO+YH+bHk2MKJ
feI4bN0TfGwkxoTGVB8GM5MXoie70qYTABAojFoNmjArfzqXxfxipTh26fvOo2jTpSsgN+R6WJQ4
fgUOKtneIk9IXeMfeycEp+6h46oqDapjxkvnMlj9h71qf7hYWlC0uOq8tbvVR1cx+/srUD7D8GBf
wLlElAA+LZhG7FgBSa96V6JjNymb+KryxBCquinPgnKFpjddFRE0N/FCihe54dojdUloYlB+3BgL
ZSLTZxa3kq/uC43uLLOC8/cbj2R/LEq4qHHSfQPPnclIjICAMBLEh2HN4n5CZJDhKclQlnlzzlvO
odXRBo2WMtWFOBDZgFhBsZbgSFhWR31diAgmKVCOw2CM4leovQ+XBHNij6M3m1HyX8xDkFBb7uBA
Oaj4CwaqQK9IBGyaapA3mzct4tWqLZS/Mr9M0c/OJRP6ktiX/aAZrF14AjEu8yqDfQLmnCoXQzwm
jTIfExkA3hJlFyRc0JfDsj2TnFaXhxY+8Sb7eniagMWVEZY0G09+yy1kiOM4dKm4XDhS/sQFBxfD
0cEvOjyASORab9qIHkPpt71vU8R97TZzJ+1ggPgzLqSvwr6c7C4MFFAEEHrctF/BzwrF6JisjydG
NE8nES0uc6er0em3eLCQebDhemCdUEf/mumjFcYaFIilIl5Ab0L3zHcdPQMeJOF3344Vj7tECleY
qzmZwe/SmbZ/AQTMoKauxEnVTBXEYmvWKeyDQ765WK1zU8lIBqlLM0axWWginC6YKuYwv3Vjm5Ro
B0bEw0BpigJLOrI5uVCV2id/SluyXHaC9oingwdlgIpJ21ZuSnOjy6gbIjoJV49L8rKbAR05Dy1A
U7oDEkSDp5FXyd/yl8pk6imEunhnTCPnFXwV31kVxL62snKC5EaQhzmMvPABJc/X3ObsQKPq8Csx
/JcF3AddFgZJI0BTFFZP6scPcosfFt+YNj4pKFsxTwkzWy7C02G3orDIui+mc8xpixgHuIxYt30a
6pHdBi3Nu0liUiF8G4afXBUk0TgSD8dNQfcziluw80Z5idKH7Q7qhw3mYsf4w+p+eWa9cc7evU/T
+PaO43N2Se7xyOUKMdSzaiF6GCWDUaO4Q2imd4C9Qk/kqdbjUfGkcDtT78StYjV9g6EzUpbniqLb
atVsZt9IFXL15TYqDgVWim3VF5rGgKUGOo5frbEPGWibMrt8cjkkOgvynNXJHMx2ezMUf4ft9zG8
AmdSpcwwCZyGsENAZlmVLNh2n/Oth4gtSDx9xlnDSZ+sqkzH6d6ZCChGjR5OVLw0CuVdl/GQOUfC
+uwXly1Cd9m9ybt7HclnHMrbnh10RhPLJBs6Ckwt0MPg1RllK9D3V1aDpPwblmshfGK2S0qJYcFB
oxGXrUbCG88+8KOUhOJ+gy/IlEAtJIWt/2g6sy1FtSQMP5FrMQjiLTMIiDig3rjUdJ5wRH3684XV
3dXdp05VZqqw2Tvin0KANUmdGd04r2tHCRS4NHmE0CvAbrlSjKAm4w8s0mY42nDkuF9IgRee9LuH
5Z5vfmK7f1O03hihyHkxsEQUNfs7cSAzL7pzAFvC0Y+BevxyqQcabHoITMhEGaN97vpTlyOdR1d+
qDlVpmJiosKRakJk9BS/NFJ31r+GZdlCy69S4kxTYpd9AmmYCS6JfeSWcNaqkVQFGKOE/9E8/Kax
iecUco6DS2YIS3kwo4BmwbDXU12J+JtzVRyVD/yBBuc/0ZxdRqeTqO79cRL+ItMPTMsCQJIb8fDv
RIaII78WATnqKqidN20sh3jn4Y45HKTmgUv0xUvHZxmPOSEIpWWYOCISel23A+dKWsl4OmbXIkhu
cCHzgGOYxAJYCTFCXuAl1HCBlU3c5T9Uiva7VFI2kLb3sKF9bLqnf05QGfbitBmIuHoIeQePw3Al
Bkja5Xw49+RZX+YmG6IGipYxk17ODx5f2S/KFigiLMFwAsKY0TBBM1ENM3hWD6RbkulCWph5DSLO
yorNmso/yRmujPmGPZu9hI3n3VP+lm0GaUtdMaC2Y6Rp/10yS9KWIveS8oaEhWL+ElU7uwFCl0fH
Ahneuhjp+cho4imqDbYZKQ7Zjm8lhzutz9Xh0rFSPt4Y8CE4kWEp0X6VRy++Ce7+SqRG0Anx0/5y
1/id0xZTJL9jhPxldEy90HHB30YdPCexQjlOpROjz1EC4iI6z5jE8VCu73TEqlFAM27Re2bXJgtO
wErohohylQiBLauH3n37w15kD6R07Y4xil7Ko4NLLTWRcIhbFaIpfTAUABD4eiPBk6y+BzUsabox
lNKn30wI0dYSLSFXMlPnezAv6WHhCjpUgqzeX9V9hOmRwoNFemKLWwAtsfsPTC7oNRiwqISdp1oi
CR/EmTZg+fTz37HGypYa+emQ3MpPY7xt0xFfcFQaac5GPVjIqFFsLw1+eItrTjIA7ly5jmIIVn2T
uHGJ8pFlaFCnDwZMNIW5YAY2drjfM3/zpcqUauOc+10AqJYXSPC2lOOD3ZSOkvJPUrPfv66Zgoij
TB5h9jDMx2LuJgDd8LsR6PO/iqZdFAODimfvFvJCEDZ8gywOfuyjL3s0wzM4p2kRpc+kzFoNWByz
ANhpcwJtAmwhb6cIlkLZwE3/Rnmj/uzf/SvMukxihMfGnI31KSa944Ca5sVu9msgoICPtq2i1q7Q
YqsBoyd4kVkfOIjpjcdNcvfGs95prsXk6eND120l+1fa83iT4QgPkl4Ft8FGWtrXJFmtsJOK/46c
zV+nI8ZBTkba0zJY8RTwSaI8RyLNVWIeq/q1FRTZiFjjEjW3CMSkUROOx7KP1FgKELcIvDSAZhF4
bTvv9OQ2F6Cqtb2lwhGNFahWHYniS6MEm/dP/YrKBCCEo8mrXZuaVB5+KSNBnsCWXh2ku0B1gr6k
tw52DaqOB3YIEj0ECcDXRKEpeV+PTkv2TmBHGg+xEEkNKvO3H6EFrkrkpIvFhMab6TeqrXRlCjHa
EzA0CyxaQZlz/OkshkxA5OQDsQMZqF1kqYi5S2EXJZORs1NGBmMhvpPnufynuJM9Q/o34pTAPwCu
ONDDY0fro2b9IAhWA2Z5dZ/jp09ew8m7ujVye1EV1z4+gzuPA2pT0bY1hjL9FWGxo/0x+hiN691t
MT6FLVKuHpMug5q18g1aPw2G2Huvg0+CpDIkjE71Xmh9hiIKFNbVAkx0b44+JDKT+W0ZtwhHBMJm
ihxRNgoEkjMvk2QM0nTERmnQgjrEVjDPhlv+QHjdCtrkRFwHcnFQnUEoIYQMLl3o0A0IExMhnNMQ
2tBZJl6mJAqawQ8YPhkQb9wBZE6siZ4GvyD6jt60jp4RF3IGyCUezhvQv7Wk5rPEf5whZqVsJ2ac
ek+q9QcT1XgodEp/ZP43HiRx4eHG62mxEHQzeDSxUlXIB+J6fot0KUJvA7BfOKE60wCHTzvnYtr3
+fGvGrTHYFFy+Fmjxd1plVemVl3ZP9r8rCdgwCdWhLAzeyeeK87cFl/M9uEbpdBSM6qE38mxdQWK
tajUpT6THkY6KdlvURQqjgGcLs0r5S937J5Ia1Wu2NXEw8t1YuRQKiJJeFihkhRCDKGrf6fOsOGZ
AO/ite3qON0cAb/JXMA4xuPQ4+nl1yu0sKw02GIOzvPBS/22PCE6Xmhc7Ds7K+8sN7A5ozLKEbyh
rItlvm9zY/NfKZ/Elr9NHv4Lv2STcDTAGgaJsII7LwYjW/Et2jMiWSXkgixYrhVpUbDCQPyRTY40
VRABFacMtFf3mZ+MtGB1YviymgjSfvfAHZD8/ab1aZ0zy0VUdJIDCIBBoIdz531QL3a06SWUNqaZ
NbACfXPOPd5VTSe0fbHRw6DGH26LGZBfgahGu1FNHEZNCsuR2Wv0ZW+U0VIvPsKDeuyWNHHEyY6v
J1V+yyXNSi7Zl4xFECOTCyWkBBH66EReiGdqX3bQux+BWtyls5JX+hVdElEhp71F4cdCSCWiQroc
jk98pqy84IP/fVFNJPROsDY5lppxY7nPVYjxHRKfTWjx7k+Fgp47g0+21rpPinU9v2abcAHF+nVv
hARRbkKfUXixhryBUT6DOqhT4nQ6pF5N786zIG4GU7w4G2sk7RXdmOm0/cV9KqzxkWgsGOMupl9G
uX9JJWzMqw5oFSd/F3tQYuBwxUUsmxMrpk15X+LvR699JNAQ+CGgCTM8+jCB6G8joRFl9Fg1KnFf
eZeIyHaXfEj/wr99XNJbvH1n1jl61/xB4G0NkYfmn81y/gLsfztWH63Lji1V5YerQXtKp6H4Gi2d
7AvoKPKN80yw4xACc4+AHGhwts4rMpIzyDuLmze5LQXN0RAU0JB8g1kozhAZ8N5EgiPif503/ULq
8Iplq6Rd4VlD+xyCiJzoTI7JlTgkUeeck2agL3fz2vnSjtwZVHb1rOGI4X9eRTshTaNhP5EmROQx
A2Lw6HjP9YvGg9qZZsSkim70JT2wRtfFTJD6B57vwpeEkppOlW9Yyrz9V1TPd6HqcslZRhJtLjTT
IVT4Ux3A0Qe/uTkxilWRAorkpO3WZHI0s+evEhp1SPpohzcObZBU570UsO1DK4U1AFsoS96g5dfJ
0DeHks5B8G2EeIsO6snzrEcAocdg05UQESo9CwHlhDh+bcPgFZfAgw6dbKdj8gPI4qQleP3rQH59
AEUiru8Tbb4s9OngijrFmlALgTShtkEtmQvFWofPEoErsEiE4BZ1CvNXkQm/9lKb0UXTrzFyEDZd
GkGJjGl0MSJ7so1QEkshxgAB2i/hpYWIM+mlZCqcqnEdEcEJHQQ54fxrXqqkTV7YezLqyNMmhll6
acBi0Yl9Jpy52XJFnqlAIoPpK7nPH1CCLWrG29Np9Nk9ZEsXslCKZdV/AEaQFGLgxDuCVD2IgLtk
nBoKBIZBUX7zG2w9oKIChiqQIoCdcrtbFPQq4WZJzejw+JC1MOmSV0Y3+fzYiD9u6L9+oOgle85P
mUnQu+LcR+wVbAQkEFFOglXh/R20YRZ3hCjz2QVclalD0hmJ0X0W/Nz+8JuIIMJ7PGIrm+5I9O+y
v77dX/CaJ2EAIkccqLBulKpyWAMJbLw33lU5HunD0LD+2664mL8ulhDu3yIiW5DBjjewZOpzwFLm
HrBdXNJDajHpwF9MafMwqJIZRvtLPsCbEKjJsgzY2beTTUgkp/tOHoMqhx+lG2XSoHsd6iVw41tF
zqUumPkEp4ySr0VpsxMIwaEwMjKceS1PqosGbxZwEgM3fA4qpZIAaXQvyJ786xACyT/0IOdEu9d0
ASSIx5CTNZX0E4K/Wu6+iT5jj32LOYnWzG8ew03KMF50SZsOnpprcc6vxYVfjV870PJbvvivVQBC
Kge86JyfchhIcMXPnC5Xk+pdIBl6d3kn0nyjwpEQRs55QUslF0Hkaue+UV569RCH8Yn0/S0pov1T
j4g989e0kE4HXN8lc3J6x+zTFNv5Pj8V+9wg0vFAjy+7f3xjvOZA9Q+ZMT4OjoNZwGG1vrJwZ0Fr
vMFCNPowaI803uJQHPNHJPz3+0Xlwt9xprBKfHbyS6Hw8ylugi2CZ5n+SzI9cWdyoaaXHuZzKpUj
0HvFu3vQUu06t/5zCPi0kGaF0sfijwEVopavjIhNFUWxWOJbFA4UQ1VuEUYl70QjVLIC0iKT5seQ
P7PPXHOOd9dafzwdOnNQz/f58yRgS89kG/2wmlUaZWZAyN3buhGBGhf6s2AzwNEJF4dxzjpS2zUM
lpgOey6qBthWqNjTsJUR1csTbUWzv3O5L4Mi35N7TeSyvSwM/FZ7EdvkSrRsSfraq3LMRPlrugfQ
1Lzq6NlsgPEZa5D3YPIFG5o1aQFAoSfGuibBgKJeIFKXai2Ey972aZT7EDYrnN/koWAu55UlBu6l
knt3Sme0GXuKK2bxMYOEZcAiuXpHAKG786BSftIoAnsagn4mLzK95BpqkF+zKXhVyMnSJX7L25n2
priBo0vfPOtx2x0dUSvHPRhfwZkjWTQoQFyDPevrzmKILFLyT4FRLA4woogH6Lgo7ZOdp0A7HUCH
P9QtWwqPz3q6WEqZnbfoYW/Jy11cGNALtHmFQivzBRVUwIAhlKHCatM8gfgVXX1MPGoDYeHTtxI1
azgLgy5VBrpCbCOsyZt//Dme3Yf39AXTEA0zkavsNwA4sgWfkRY4wOf5IT0EeZ7fXfK+K8NmjDpv
DWQxp8rF2ZrSBGN89AIETjRbZgTkS6PHJMZBRoJ3VxgwEHaz+yLOOxvKYEFYxntEHUtvQR4dCvRG
OhH0gdFMjGNEZ7MPgH/6G8pndC5UF0vA2wdIoCymXPpLWrRhzDgdOhyQSUaDMQCALCSxgmPYgIRH
ASkyqGsE3PyxS/3koSYWpWRNGUSocvKhc7egnuPrkO010gixUQvWoQVSe+frlgf86eC2oEUsXWUI
5N1Z6s7yQMiqxYqqShTmDcb5KqCSf+Zf29susAybUSkVDCqN5YotuJAYmKu7vOGmvqK+drVufga2
xaa5amRc5xyEuHbzJXsU/aA0SZfBlaEs5StmSChKqjlNGBleXq9CXUYoV7PD5dzSR9EqyYxFbQz2
rcZb8vnxdSNfrpeABmyJvOznSv+qmcxjejaCE04BnY/Hm0QyfS5pXwLmxByGPE/oLHa8GT7pXbob
ntBDek2N8jM8+ncWLqm3bDj1bxcXsv7gEMW6c3gsxeuN5WDATL9R03+TgOcba2bU73LxFKgtbLxH
3N6HOwucslQy5zGENsfqz/z1dL/xO272X/HdVXtgfXSItLBIiESTxohNakphNtCaYsrFZc20XCDx
ZJc8fYzu2wyhGemGLZQW31/FaAQGtazCdF8Gnp1JJtzld5pRUuIOvxqfYIW89sweABHHZNqdQnyB
ykmRKGpgZN9gZ0eRzPr4AF2MYaosUl8NJgR0qzHq8H7v78c2j4/JZj56gs9u/APa6Dg2VkwJC8E6
54p/zLg3v443gcy/InYzmGVI+h+r3vn4aANgBzIPqj+++oqbOaiWh3PYosxhrsLuD8xiMLO3Habc
4dWgRs+wcWi2KI4SgNKMH9AYvuInnQn1zPIdB5PEiIGWzjZ6waTc4dO07N1gk4uJAx/aG2vxrP8G
F2GDJV3ca7rV73/MrSo9prjeeXiDHP3/kg0iYaC7Qfkebz0mngyHz/zNm/OQnQY2B5H/+APL9qJV
xKKVQKSG9wpXKHkq4tKFipBcSO44i/vHTVXzbSFKUrxwNAhja/kYIQEc3OiKYYRs1E2icL5wp/YF
LyOqqHb8nqONBPMlFpzO5ENjZZNzACqzGzB9FEchD/QO814213Ejsk3w7CSk7p/n0pNDKUk/QswG
bK3pOz2DvPImPA8Djr3eDIkE23KPAj3kaYKzNsGcYbD5vBihcVNAxIcnrqBfsQtgoWu4OKh2/eMQ
g51PQgTunLBWnYOFlku9osqF7Ltzx+40V8/kEj0s4EAkJtdINNFfh8gJ2S7LG9XTzK9zLj9XbFnW
bgIWvncFCF+ycSLs4heiM4LyxwDMbQetJqgLhGfGzS31lJh4zc/twvdVfyyk4vQXo+cLaiwERdve
koQnNOw/1zylJllI/BUFz2qVt5GrNEYvMhVvzo6qW/adb2Ay95rk/OXdrzwD6IKni1d7r7knv7lr
w1lnH7ZXeGCBM5pbPKMotOUOGTL8985eSpHhfT0Z5tFYf9wHPjid0FEvyyR7lLslOAlLjJGeErhA
G4n5RMAufK6tUFDGNtA2CNgX/WxVGCs9aEEkkgFlrqh8KFCAIKTak+rvX3QWcH3bJkn/zEQ5+edX
Qtr3dJc08FAh/s2VDlEoqlnPDGboUxWymBCmZAb+HsU7/31dmpRYObmMXkD/ha4hhTppbCnFn3Oc
X/TjhP3CVz/J4MYKs8QOIAS6Ha2W9Ke4+p3At13qcumGhIlCRcEOYhGgTAuGMUZ+JMQB5BtoAGc1
3CT/+mspGLtKZzC+r7/0F3D4tdP5LlFpKPStd7D07oMNSSZk0ru4+pu2VkDvh3uMGgzZ4jUh49zQ
cyAWnk5zSpJU+qPeb+TrI5aa+pBTT0gpSl2oS1syhGn4fopofwBz7HfHaUqxvwVg2HbvKRsiBT4Q
AnK3JVQpiDR8mcslQZyAR4RgLFIOiH7vh5odw0OF8N284hgMS1xOq2IAwEKVAYA2q4nxAYrxXwsx
PLCvnPHVYFfyMMuyoFTxMKETWcvkGcRUCS+48dQFb4C0cZ9soxfU1pR3J2AlGC+9h+Cugy7X8IeU
I83hExCAtaGrkCrzXBaF9Eu8LlgissEh1Wl0YRDXxn5uEJB0fWslvN+pSDfhKbuDXUhO9NwKGv2n
l7a7x63b6n5ik+vNkvZmqcqQSp/h5X69lqj6B7au6RgSfDbdZbK8aLo/ZBtKVzq9ElDP6CIKahYl
3wEiNP+S1HWniSTqJap2dKtSPjLDgXEVyxat8y47zFvdXWb2Wt1NViWYDXCTyfJtBrKAmz0lljdQ
JfW6gSRqRAonnCPtm6SQ7+ZiS3q52wFjD9Sxrjv12urdkhueGHeEdIWZLZxo377IG5VYcLS3f4Zu
vSWiEOwKWU22XxRIWtzT9SK5+XpIpeRWDFuYKqMLclqhRZ/YlXzkeKwgrvmUD8jQhgmC3a/7ZRgd
o0vMmIbmT2jDrkq0Ne1/IW1pk4FV15iVqMErjmBXhU5FUUbeHZ4x6jmKEZh+EQky/aV767cWtQxI
9Wk/FRcDgGjTEEsUHJbOvE9Z4FSUhmtkRo5oAGQ5M34luAyvwQAlhaA1WO3s6282HXdKha/D6OBT
9f8AV1nSJ3t3FJ8fKC5vJLKXCARldUz3fzMACy57ANYXXyyn2UPa1QhPElZOvAva1ZrE3a8KRbqA
WwpxyaDe/mFK1vRLLEjwWkohsY3u8c1lmg9SrppR9GJ20TiKoBUUonVeRHeiTBFLHtGzoDbyPTcG
JGzm0kAcdgwUbC92tC4PNjqvKqkvodQIfwTi3E0bBWH37/CrOtultLO7FpgB0xkEFG1xSx6DWfzM
hGzbFZ/1DICm9s75g66XxwtYAc4VrTDmdnZZ55YdCxD+r4Mu+OOSk4G3JMkLEXjAf/L80r1FUFsa
kwZkouskSPKLcyst10xOe7f9vzZK2nmBDQx5JgmKXBEDKLpVaDUJnnxxuVAcp22xVN1t0aeLkgbx
pcnvV12iMMggLhGhuxXpHmlFF0MZ2xoypC0RvGApRYUc628KW8Nb1QYqzvacsccZeBHCZniggQrv
U64KOFlhZYVZAe8EPgxyZbIJRIpOKkoI9ABAsvF0rDU+PI7QY2zxPTAxEVLI3zaKfZ/fCJnMj2Iy
LwmQOzpTmGqRmKyCfEe5pEDviHtBLgpjiag75fZuBhydl0QbJ4+1lK4fn3qXI3ICjz3buNqS7oVo
MyAQWlbOf2TE6ANtSW+1OVIo5mcEcGMnwV3r5cxbIMydtMGCLNgvFZUEVBZvfGdoSDh94B+AlDlN
2SXRtsiZjVKVPISr6w2ZitWjisEQIfPKnJgK5crQlcDqSvSTUOYfCbB58L1MpoO3SE8oqOVG/qhx
VDMEzfDwnfjUcGUUp5g0nFswlLOceFk0PZAbTzhQ3m+0CXhPEd1niEaPkwaKOAQkkEg/vXOl0WKG
LPyenhHQJsc/A67QKFWhXmwgIgW7ZmuvOe4gzKWK4WYoOR3am7vDzYU8aVEyYHTz6ghUOsOOfMTY
v/H5JEuWo8vLSoLgQLYznPhx1gpE6dN3iBeibGUbCbg47VT4NCJisIN4mENb0xzWgykY7G954vVj
sRqi6lpFAZW/XcobewCR+OIbIkS/7dHM7cizb6Hv/4B6n4GpM4LtuyR0QP6sckrBdX+WQYhCex7j
GxsWokjSgchrcLix1HKiTNtnFLTvNdYs1T2OcHFAIbbOcHTPSRN4ROQmog6jyOFitlmOQZPa7Zs9
6JjolzF2DklR8Rnc/PK2xTXHdWQD738JCt7On1RaN8/oUVSWJgaJNmliOO99GSrUWH2Dx4ZMIok9
Le3StKEntTZf35rS4j/Z3alTru52JEEfDJF7xegrLxvaYgAIRpruUR+Rhd8kTfjiIy6iFOo0+5Rz
1HNbQjZ2WLqnAv0I7y6v+j7CPJz34dV9oXfwle47Vg0YBF5H6+sp9WehF8ofD7t/SGZ8VUwoD2MJ
Wt6T8Jbszflu61NxCn8oT7n6l/H5417ePj11yKog229rzwhNATX+VpAHG8KBevnVhQL+qKw2Fui7
9/pgrlVq3tdWWvAGmQiKD2gJnUDIzjnWcOPu7VZNyJTb3veOJVXFa1mRt8KKVeiG0qNC/wwddwtn
umsOZsm5bEbgnxZ4ddUBo7AiG8jaZh1GJIfVZ4IHzWi3ak60XB6NE9F4OksemAsDc3kujaKdsQ2Q
ELva4I/jJ+WbmKE/5/49AIkkwZFydYOkbWD7kPZqjMTNZidr1jaujHZLVki3RabhtwPE+3apNn12
B38AFg0XmZIN60micIAoXm4dyi8UqZPdsPqt6y7BszKwsQi+gc2efAMJSDG1toCbxKLmUZrhv8S9
whIWAlPc6ZgSpph9IhmFzuaNKoOfwe5VMN+8iwVs7DrrT+fUD/GLj1POYHDrLqIEVLuIVFIrh+yP
CsCTE3Iha9DkWMiX3L+7b/af3F7unT4lUgotW6fB8SLeyU8q1BkvjSbgppA/RmQy16BpIBdoMlCQ
S7JJZwPtrzGHUu9wv/S2W1XeFkE9et0g384cLvpt7xjFZoi8wHAUvl2GH3FL/5SJvrEZGiEZxm3P
YMwZexn/LkK8Jl2LHjzWsFI9i8HSV99A+CTJw3yBRkDlCXho28caBURFh8jy2pBsJWTWC+9O7V4G
UGrJxzWXuwG9DdlqI2g5yyGyEd54TRfbBPlFC0OuXdSOG1fnAz53LHTnKubyU36zCM9pxUyyPzrb
7H5zeVYV3eE3atxckivE7IVjTyEXxPKNoUHeF5EjCllPr94QAGPDrMIPxSdvQSA33XsUJzLpya6n
Y0CNKhm9VHQAISMErceehMvsyb4gP6uD5ZTuWVKKyIqMvnM1rRnofpCYKVJNUMIxysFr08V5r+kD
1YFxBZkjsHxDngcNwgHAyjER/nSYuWU7r1Tr0MDjzXsgDaS5cb7dzqjXszJ82vDHHxl53UHdMGmD
fYav+Z2ZfBvn6uMNuIHpaVwO1fsgaLSoVOrouvMemTKzyZ/K2hzFrRtXtHbrhEkWZ4/cr5Q8F584
FEQJtzg+8MGOK1QT7rlnLR5UJEgnkJuG+3gbt5vu/YvHUJ+AFOu2ytNLbM12ytH5cPbhzb7iUagj
Js5Pm0RbEWOJAWtOIsbqBi6nezPJZeEUYG9nCs6nowAgM8UCaPK1cV7TzfJFdKmtr6ppX+swlVxA
hVOXKyl6i+rN+GvUpo4VHibqXF/zg69dgT+vRH+9uGuZzvDCsKIJsg0ipei+hWo1xxVA2z6jvNDG
p4e3L1rrQ/5kGOyA05oj+xppO/uW3U/+JzG+jpLU3G1wpfkE0KXgdIEQsRXIDeKKv64VPwbwQHz7
HFH48lC8E9qEXSHMxNrwrdHxT4RO9xGWaf+W78JH0uiaPXpSJJX0UoDQDbsFSmMfOqKYoMJnt/Im
ThsU+obdCb3yC/T6y1dA6I+PnH/+HhqWApZoAwKixws0iFJHwqYyDBhc+zKyUAF8mfaEnjz4iSMQ
/UmtQSMuraJwbchGdJ+eQaoNxm+zdbAdQdH709rb5le7K55IOf5BhwAaUedyUG4ISeQugp/SJoC4
Pebog3hHI88aN8kaJKKc588hMwj4hHBRCmM6LLfdw2ZPih94r9id3P3fQmdWSdOp/kRCES18f8qm
J/0WPdT07lm4YCRA2qbTCIB/bbbsJgADck/klzIc+ZzsIY0a9mf4UxnSc+8ZjkigNw8m3QqN240e
8xZd7pis3u6haPu4F6mi5iIrPXlN5KMM3CI1n5aObRy70wvsDcPTN1jCzE+szi14DK8C3gBW4UmJ
RY4SBV1+PlIDIzz07ikzUMKqTw4v7Twc6lr6bLH8LpA0/Gu5ZQNeikb+PG8S8beRhT+sEETx3DZ9
SwCgCvgacaF7DM/ed6ry6A15LZoeIMkg4Nwkp60HLgb2SWZYWPcFZOSpZi6fllh4ISfYzL0viX6d
q8/4zsb6XOgjwC8kzZoLBmU3OJiKGYsskNyz7Q1ctTq7SmKYtinBjNzZGqc63mOUUI3gHu3+tiGq
UhDBCa/E1gUtsA031LKQ5zv3OjE7PJs66rP0PGWDYoj98NibESLQJcCgPwR3g//G2ScatmN86e4Y
E49EtSYOEf5sMfwe3Kq3VsJvevT4NqVzS5WORYfFN6Wn7qckYq57Azopn2ZAUpxWnjEjM6XB38d3
wqMsX7GJ73sjP2fu7aW75zX2sTrUWpT7q/M5fv7Bflb2ljBCiGjFveXtGWmoKCq1EwKY5soyncub
REi4PITq5V4jRdN+1t5neJm2yzpoA/7xCxOFPELIE3tqqHf4GvFCGiFpFZxy5F09ZDgWcnbGtznX
FDtofO4z4jwVpTtNds+gnj95g2dKQU+lTdxCeIklhpseqndFuqR33kCmtHx05WpI74J9g/Sqh/Ps
3VE/X3oCLxjl3ZmhqbwzZYtNZ/0YfNhRFCjLpsOngfqcreW5MoFQCuRcazPekrAsgoImT9W4Q6zN
yB9jXuMrrjDV/wYrMlog2u5RNz1Mj+zqZ1GzH6EU4/mXfYlQUCaJS5L93V4ghIJD9dKp6jJ0e3BQ
vF1n0zmF7wcMNKMvT94l/nKghI8u8punbJGvnG+qpTX/utWgmvEDBVmDOKLvWBUPEPVVDvO2cxQe
dVA/hhdirGmUjDIMqMXIIRCQDdekkJLUnZBIuBdyoPaEEJdLxIKMKehDxeYgROB8TYbn3jbmBOU+
+dv0VEKK0Pc4gUcnoGdUpw49kMkzAX6JejdDRe3NP+SmwKJZYN0wb+4VFsCyh+1oaw+ND2lPhKKj
HCStAEHPCw8yu98QQkOwy9Ho3bU8YHACoziVTuefoC+ee8jzgmQpkm8yUcBRaIMwkEjuLae9FIjr
J0dfn5A3M+vV5XMBlFsUectbvXGAs+EzvOMdwhDwVgznzkdC108MCEMgVuT4plIRgtgF1MHBuUPh
B3/2eQRvii9rQycD+7iiq1+WSZDhGNz0geyFOGiSF+Qun8sdZhMxxklYIq3WvsnRje4xnP8soT8S
QshH4YLurC72eDaQm2QxNMvzMIyH0ISQMCRGIB8WRfXJuc04RaSfuHJeIM9k0j1kKsQq2ztGPY3V
as5FJ4yupjgBHdAlhmZSScIst/tb8jAyU1xWAtKSfa6t96xhpDDob2QoFOP2IMmK5vqFMaTYUvDN
0A/g4PQbS1WDbT4UZyzS9U2ikVKkItTYzLvMIkl9Z6dF1X+O3BOw0ROLrt6dcdK8/Ipegl/pVHPO
fzxfPPegz/Xax2nbvTDY6kwoDfDElHz49IQfF/QqfSWz2Jq/ImQC02+DkKurEpox6ZrtJ0ew5jSW
/NEI9yn/kflPWD5taH8PXadweu9C6S4pwFnMao+7JCJH2gLRJ6ChZhnAZsZDOuofusiwO8HYG6Dj
orz8TFsdGb3VnKD8dVabVJl8eZY43XE8YTx6yZYnvULK/4n/XA+fdSFDF7uQAWTkI/kaA3z7bGWc
Vl0KWox7BHxHf+uwL4WrhFDM5zGZoKTi1eEx6PdZIocuq1VyaTrMD452kHx4TREB+aL7ERGgPLwi
xFcZHCrAs1ixf85PQAqEQwDyzCX+6eQJzZlO6wLMOsWkhNaI20MMGNXUzzJwRE82/rqpilGHEXeA
K92p4P0jg8LC5SAQvhHHZ09cI+7on1QzJTr2d8E38cWhbOGCYgHCNDaRhkTrLgW1ofFc0nrugCVm
f1ptI65wKj5JtBu2pCdd6UWuFmwzDB4CJCW1xsfxmIgdhw2099frN9wv74nQTIZW16GVKXzbz4Kp
IOl3tWCEPWRPrF755Np0eG/iCVGcRYOQePRyAqFuwuMLBPiYP+cSA1bYHMGYn1yKrahNTj/lDXmS
hO8y4nbP6AMxRWhFeAm/3d2oBjynh+VhR4k3TtlgRSjZZJdu/1IY2DrZPcSqz4PEjPOq3AV1zdj4
joQxbQI9s/4oKcH+fqkS2NG5tq44Z4dhHzWeghkp2AeA5iK0e7uap3d8DhDDZZ3Qpov4BzwA3fmx
OxNQUvZtfEwo7Vr57Me8TEGTaa5ZVm54XEEb/v3BDG5oJbbeqX/oyzL6xY52wlFHpnTN8MnKgCpq
Nwop5qSKhsdebGtbW+EUItsmCrySIo2u3Ugqv0ulxwdHv4QTOdQThkowEEokOYuuNq8LhbwxMim5
Kjg5Rl9YESZ4MV0IKw8n+j0A1mVNXYIGsGXG//EPBH3QKhhj34vLilGEfbCCHQKovsw8UAFvbx29
aHNOMbkwAJYhlBiaoGLPg/pTiHi+L3fJhssSq4RjUAD7Js6C5X3ZONj8l0C6rf0lrle+R604hm6U
oBHb5CPgbyo0yPI35y1r9Gu6xvSQHNdaV+2JDxCl/KnpPelkUZUP303CwPrbe3I0Oo+Yl+T7HzEF
+oePYJPBvnGflfCTyoDee5cQeM4/N4Aasfpy77Tipnuf7IlgQ0T/Qlhv9fcjfQs8GfgLRmWk78Um
Nmu7OKIZQrUgk4FmAytCJZMjLluAMDh3tUO+iZkDAbwBtSZqy44A2BEXbWKGQAyZC2hfNs4uFh2e
MN0aIUGpOXiAG1H3BFr+BbNHZ1fkq7zJOzlwLvHnBW4Gj7G7OGdTdHfwH3/QgiQCaQhO5f6Bm6g2
9iqJVmFmEs3RgVm0onK5IW5iIJjH2ubsw0/vs9LBKIlZGm4PHKcXh0qij/V4Il/MAw9g4RVmdK0B
rb0DD4mASaAnDo/Ls3ZIV2xGSn4xQNhOrI31y9l+5UYThMcfNQfnznZBSRHMkluocMW5ru+CqHNO
vYfEuX8NW/2gsGBeA/Lqrhq/GU5gi9YLb18FxAe02DtA7F64szghaVdQ7yH22gUtr42+HSkvbR/z
0p19qd9tc7Djr1B0FcxVIvSbDNKMz5cS5B0eUTmzEUWSXMIKdp4I9J3WAhHclFsQssYR56Of7TBb
Nf2WqAt7bWBQmlgKWLaOTjVB/iJXCEj4bQPEid+LCEvR2lwQTRGAjymi9yf+OaaTOC2XWDoyUp24
mSBYVteteNYFxDS7yE38XfIutuVqFzAbhCO9gWdM+lo7oaIQOI4njjJQhNvykH5dGuB9XkUvHEZv
qHcZebYYSAV0ZiuRAWAWAi0Lrp1akmeo9l/rQ0QisbzauwfeCDv+y9/cYDHT7M+yPb3Sz6zb02qt
oSTmpqC52DpvxGQwUraOW244C9vDKzMQgpnmMBCBPEBjeuIxsXlilgB/G/zEKS+WH+QPP38W03FY
VhQ3xad7Hc/Cd+9WoQ1hvGrwzfhnoPWPgE/jT9eA1cGNBKqGzoJc+k0iVlbtDxiG7UIbfLq/reL1
4dEQSG8X3Dr7BfKGls3klW9WhS9oxexOqBYKYVrYC58doFVwf56hChvrubPaBB9kOpKAM0CE9QRH
8AyUuwTSu3Ql/sNeMeHM4xDcDKsFA2g72uSO2LfQsCF8JMhemwCkHgK90HLgP9M9zhx+wLtlWwMh
OPAkylHJ4LVy9me6ig60x5gY58V78kge1QtmwByBc033UjvbRXPwxmbgKP1/dtxdQmWDQGJLOCWq
p5l/Dk/jc5ijqj+H3EVBCYnwH8iC08MXD/Ze5Te0XthF/ApLW9r2L7yfgTmvWStZc/SOqvw9uKLY
yKq/tuae8+pvO1HQEle5xPARDWBjllHnoD5IZexnZPqXvB7cB0QQRc/BI9Pnlr8P35m1Da51UMXv
7Bw/ejMz2Mc6w+hfBL7PSn1IigT290tXERPtULMv9JuPQLMfdLppJT0HCSZX4CuV/PXZ4hzvOw/8
wwbtLnCXPUeO1XDpPAT6IyR8R2pkbfeHJEuIDPzjUMkc7D+S/TDUO5IzuNbAiwU2lIS0BwHZNwAC
5/7wWmqPAv8KpV/uSCej8EdAF0J9pfQVQQ4riXiEySDkwmELp8Edi0rkDPaKbg85aAz/AK6qMdbd
2URmH8eVQPwtR+3BJ9H5hDXqugdrykQ+cyJtBjyXHe6Kzg8RIzxWV6TpCyi8/4O4Fe2GFlmIl9tY
Rp7MDkEoxWEC4wBS7ooTTc5UGYMmjQEc0ZepnnUnnJ+i+IUbbnj0+huS3kW0OMtontZs8+2QsWSS
kXcqxcYsiXKE88UZ/MWLSDmCBNj7okBXnIq5RaS9UtBpEc2MuBXLchUNVN4n8RcLNDvC6wHyMUiY
t2QRzS/2tp+Hw6bje9ml5D18/FykdGiLwva8yWMt5B3ALMWY0iXo/2eAQ0xX3Lip3GIv/DDtc0gX
CGlTXmmyhKokYR3IONjSfwLliDUMRdlL0uXRbfIhUGxU3HzifofrOmzk9H5yn+dNHzrm9At1Mcil
TzgEOfxFiYrWdyJRmkBRJOowLeM/ms5rSXF0CcJPpAgQTtzKSyAQ3twQjRPeCM/Tny+ZPdGxM7M9
DA3oV5mszCy6ujsELzhsM8ifTKsIkJ1d99bMh8dI9lbgVgBx/qWFiR3+WBVHuAgo7RZbFnzL9bJP
9LBnWSJj2CExhZTPhFqY1UgyilCoVVaK/SPphBT+Ws4o+0ma694fA9I/3g0gamWoKaAZhp8RdC6Z
toWqjWFqjSl9S1EdZYW02FI2FBDXUvbht1xG6jXyGDmScCtdZed9nSvCEo7WndkndQSuUUy9gy+t
zR7aElADwrJNatD6Sbu7SCH0EuzhAc5+o1hdN0xFzYiToBCK6xA6sgSLB+agLc4cTgFoJPd4mtxp
qFdad/Fw8yHvRAA5qHko1z+Ly01LxlBXn/t+ECwCmHUl9kUzxmvB+ZuWpmWNiGHtBpvuDaYUHDkN
qZ85kzoMc0+Qtfb9gi+c/d4VxPyWVwNPwdw4ZmMcvGyN45kZgi7HmPS19n3RUxF3TvTjS4HVM9vb
qJKU3fPi4hmDKme61pW4E54Hx3xRhWl74K5jku09WRDH9LV0QkD/blByvRtXzBYM5zr4Ur0VsTqh
dkYXTW+qVFoGri6BWEn1JWYPKksngwSyQXuuO0aPElz7wgaeZUgpoUn98BzIp8TFIMmi42EszTSJ
SS3mKOovFmeg4oD9PV9nJN4hY82UgUmWVhdZujt5Jh00DGBGtqIjK4h+sD/uoH5DCmOgj0HsE2CM
fCHuUqQqDHo0oPKdBURIHw0cKwQfB5JH5gTDIptRoEI/gGZ/vAGfWljydW4R7hAwJLQeInPjnIce
eE9a3gxHhyFkWQdYH8jaNQIc5gF+ACfllyGbi3q8T2VDDC+YQ97b4HH+opvTqzujCeL3LqcZGxtt
7h1i4kQzNgT4GUMVUzwvRvgeSeVG/4yNtMLZizcD1YuxjjNADuqGS4Mdv/g9I6wW6wXymosnzrID
T1RiVOWFUlpavhrXxnVOacmPs+jv2uxJxUgRIpRTHjE3wqa+3DDDJ3u55CuxZrVXAFcJg2YjAjMd
5AniVhnmaTnG+++c8ishYDYq2OhSAQ14IlYmBRVYn9BEqcMoHfwJDy45tly+d732DWiPQ7EC9cVF
lnXPHRGnT8hbe2BHMYaOAGYOBklsNI+JJD0s85r2ADanS3TClMu1YKiVgMm9v95lELPXAWiXD2Td
qfcxTHOa3GTwDIiAn7B3D0iRR2b8uRMOTzCV8sA9dPJBb71EmUmoVZT8gHgdwX11QtaHuGdEHJdZ
g/nWQKtD9j3YpSABmFsSh0rRLeTX1OxWol1QhasUFSf05xWUWfUJ1sj0+1Htwn5biz4EnVhGmIPN
MWJUwEQGZX9Mt/4elxb7Yb0nd9sqLhIszHl5eX8zETL6jaR8ZW5jlxay0bhQCt/CZQmgJcDYu3OH
y3RxHxKdksoIvVojoB3Rd2ZxHIo/tkQX4XaW/RYTzGyJv0B4QiNxSE3HP0ygHC0ZVER3yl5Bwuwj
IisQAwrRdayqimKvnBao/Em9VfTnWJZKNKD9CVCmb1julGK43DgX3Rmkbv6knC/TfVYEDC5UIdxA
9Re0sI2yvTqNqtEe7YToRhkd/X20HVCxZ6t8JGJ7PkfRMC9HOb6MUNcp1YhAXqVrRSd8aD26/9Gu
d1vlbAOhicABZnS+kvHlhKiBlcLMzzZX7+bgF+fXgSiJD9akbmMifXhd4R5KkfAITMw5ZBUTXhMp
MPRq9Bz08wgIyQZITKCzEpF+axj7INBwXC/tUoMoxFOwmN6ncianJdLY/MxLZC2mGkS+wNAZQDJk
IbRAWxBFc6yn7FcCsEDTQ0gEDMOAio3sp4i/SBfN0WKVN/po8QQ03H7hcgbbhR2jlDM4HAjbWk04
53co6deomTLQ70OEEpF4K8PEJ6p9bFvpKSLm+0U7AaUkfAZ9/lpyzhWtlcO/nvkRJL4tS8gcmqzc
likl45/BH0SKg4110gqcgKxBubTe2K1J7uFi2vQWC16A4ci5EVYTvnaUPPaEkh0QsR/BqmLkT5G0
aYMQemxcrJGPuXCyYRgJS78ybqa8LjWvBeczZb3isQTb4BrQQgOCXPGFOTRB5Lrf6EC0TGkIaPuu
G75v4gazi8pBZYFrHErji2lv0OwxU4QAkCVHB8wRofcSf8AveVUb9LQVASx8lEJwo8PkamzDPsYK
gKpzmne0WDkKv3LnjjHNKy4HDxiZSXF8aT7W5hogFXgHViPcIehacvJDGStGco5WoPMeV+F7frFU
6N+Gd15LegIoBs2Fi0hmQ3X1u8Qw//jgL37W2YpNJ5bMZ1KnauCanQdQKqAw0NeQUTIy9Y8vBh+P
uUTFK00B0dGdQPVy0sUii07rL6WHbAae/GWpQyaEFhbXO2Umy+jvmNPNwsfJoWPPIlbnaAXaTzaD
oYCs6tkakIC+sPCMbdw4Ns16L6BPlCng01PA4fW7o7LySEFITdDRVsHDcITfkzlWdxtNWo9oBPsz
3rTr5DqGjfgJb6GfseaK4coXt5aRrEVHoMHnYD4FMOdmzGK4fLRjy0/KiH34AI4Drrw3n1HOcKbo
P5vSyhELzuAkfG6C/+DN3uzxy2ESy3FPu9ICaqs14wYKrC4Ag8+/6Bwwo3gEgKagvX6pwUXG2z3U
Bu9tZwZl5yJLS2siGGj1W8I9f9uXkVSP+xhoHcSByAIsdDuJV3RelHtVVmvdfGNI644Wp2f2+CCC
WvAcPv9OzEC3ywdGGSAuVASXv2xZXL+Ay6r2dlmJy3gQYRlhsZhj2y+uLQo1lp9RNxbjWudLwfeI
8IMwNZxkw1fr1ox7L+wjy6x2f0SZU2aAqtQowMP6xef8z6C6oQDe9lsVGg0uH/+v9VMzEihWFa7p
7xrceLqxAaqLqNcviC6PBe4y/9LHWSGf2e1CMje92pzQEeNk5LFt/Jjs2m1rdZrMt9AwiVWqXNAV
SfUHaQeA9h3iL46bJ3OvdIPKTGxDVctVuDM0CnWHB3io9oQqwAZeUGFmqYwsaCyiXctaXMkHf9/p
hOGKeOpXykZiUFBul3ujyd/BoyhIBlRHf8f+yzU6lbjkPNpmU+UakJrP2Pe33IlXjkyXiIxyxGcK
OUdAwdBFxgIwr3EfZqpPLD47tQaA7AVtLrcxE/ktPgTQtDmW8ydkCYPRwPTkt3PMiQsE9cfAh8DK
ABOzCkjOMtq8YZRKmOX9rWoePPQpqulryNAA0XPC8N7BH5OczShg48gM0nAHA6cWD4wI1qCzRKoV
jDGrCAxWy1sk5xO7+OCRH1tUsxIIq1DundkLeKGk6ECvRF+JJ+OdDPicr9hs480mXVKiWsR9Z0P+
3fi8T8BrX3OP4yg8JdR/1AHcWqxbofo+M8eS2coZvv6mNUrTqJ1oXQW7u+05XTr6SQ47Zis0Pq26
Zxb9FQUqi1LzdjG6MBVoPekowsuKFUburDtjDSElINt3vEdjbVBXxGbjNaJqwS+MRVdWt1PDwoLd
BKXU8GnQlp2zd87tpF9v7SE0+NPlnrKpzoYcs3Ue5TsqEXmZboLtfPli94S7oZC7hsUe4kf4FIjZ
eAR1uTcsxHWt7TUDLfZWA9cIB/CC/sLw4oaENo0PH00qvOFpgV7XXhupiO44Pm4CA404UB/tI4vc
Os+xzI9w4mhX2C8AkkWAccPBmj19NggJliyUdZ9wmNMOvGhIS79HX9JpI3x2QkRA/pK5Kh2gOcDq
w3YPLBzA7vFBaeUAYLBZrxl3vBaLcWm8OxZlt0wNXHeAunQPWM5rz6N31Cd24RhVdx+cgumWDdoG
FBeYwVs7aeA50Dj19fQNOF4mwsD4hHK/HoEzJ4Y2jzSn5/jH4m50qiEtwN3nCLIG5uU0GBMzw5Cy
Y9s6UI4U+BQrFJTayWd2cCrwji2UJEi04127VrNXuBhxU8NCd1kW2cjPbmEiTwdyWhNA8owQ1wkY
tyLoEg2uChpeC9glinehnJVX9M5/PMSyU0k1ko1vNxdqeCiB3OrwHiGFro/fUbGPd4sDAb5/QgNe
wuwNTLVJ+EGE+1eNr6QBYH9fJmeK7qhJOmi5ripT3fDv2ndofBqN6RcitZ8v59cpeuAXkbJXdbB1
QITzhHSOaQf/dtiJ64TfKwRrK8w7ZnhP9r21OxxL0stTH5wbZoZ79HsboEmoF/R/zt05us9VHpQh
yWl524nlgxW3iJHEdW3Gp8gIix+g/vNwlrzW72Y1/jfWMr0pdH9GRvWJpIM7XnwVfYfIDbwVHKnE
T4CVmTyxK9CHn4XQryxI8VCvjRioE3LLNdVausxn5URb62gYyzQHzB34lEud5unbfmztEbnYb10x
63l6EI3rCQQSzejDFypwPifzyMYal1/LDApK9KoI8JP3y86uQX354Eyzm3XvvzCTKLc+6N9Ct9Tm
vog0yyzZ18a6ErHzmWF7rL6jymocTurN2/Q5L3TgFhoXGwITkw83w+CGcvPtIrXCggMDWibW9rlR
jIYvu7FpNjqx1lTfKVsozN284W1aUPZOweDjFrifATgg2aXSYT6azfKiElQXsvq8tHif9Alt8Km1
sBn8b7qYzxMSGiX50pXSCvoSyAYv+zavRUt0LMjeiM27dLgG5uLEqPeU40W5W1oSmEpRMS1FRIDO
hRV6T7fSY9AwPi020SYqLow2fDix26jH6M243FE9LHQaX9QED/tFppnmsNg2fdicLKruj8Ei5nLE
qbN8kUEza8neXHbmnh90PRYzMtLHsfvxyujxxw3UFzAu/m08UC9d50C921evEDx9MFYtvaWqBIc6
gEBsaVrpvfHpaL0a7HkLyyyjow3ftwF5Ka/FjpKbi1ALIGCa66x9m58GxCPL4xUUYqLF2UPBNexY
XB9Whi1hJcUn5uAJQ70ArphfwFSIVXP8IDaOsft7y/VglyiQANgDYY/T0XkAx12CBg4kpKzuDeRz
9vcJLshZ5CDJYmzCCBV36YBpR72NDEqJ9OnW23AHedMlfnTm1tmCDB3jFNxo0pMXMGjZ7hiTV1ib
kEVu0JE+TW12dJfgfLDTUBbNKvI6n/fpfISZpaop+H98calW7MjFHGIzKcJg/Hjm2mQHKzOpZo4R
GzMaK952Dch0BS7SB/+Sup4TP4RyfIh20RMJltxTzmuGSlJSfj7ciPJ7pPVC2AK6P883dqlxnLLm
x6VIpJXa2lOgJowC8iYNee/tf5wbE+8qlg5lLENki9KmaWOHJw9N+Am8LKoFUZIodsNrUKGIBPWj
+qp4hYn2B1AQ04RgKTFimbx9p8HNG7I2YpZByaq5pGoOmsQrUCPG/CUwGVlcSQjUj85Jn1f0Rkam
3uEetTf0oMxz2xCz5GcNLWCKmfd7zI4b/SucTnjlXChsRnqNcucNjorTk86clG7M8XEsIxzK4LbI
1Bp/qE1/jGNnbm8/GNfc4kdGHFiSOLLRd1kd3LhwmX0UApWfnOekHu4ZIjgdg+VlVaiX7na9YVYW
zabcMwInIJkMP6Q33FcwaDEDIjOkWefJoae0YJDJssdZa7NnXyGW6e3CnEWtYXay15zLEwJdOcNu
e/uNAh3b7gBVIOMC/TgFquICsNkB6YjYUvB+fe4TLbMDt+nFbGAh82fuUrYsuyY2jnG2Ppb90/jd
rmJ6FckFR6ZWvPJaX7TlC9gIlZvGuKobrIS7k0/uh/mvlwYRGQQmODRZVn28clhz7GuycBtalwag
hP/uWcPNznbpWPoV/wETqHEV0Wf4jYj+kfw+HmcHvxHggN3iydQpfPd2DCP2LsxPc/VJdovNGCMQ
oQm9HUBXHew0pEKLnmFOsoCJKnfqV0KDyeH8Z9Esx35q+srTnlZjDUI0JuVMMhPHcQK5lUpe8A1A
FJci8918/dUxuarRHh+4mXEGHVq/PZzcsX7Y+Hmvfpyk8emDaDIDIDvmcQ2fTzZpXdubmKxZgPB9
IE+sE8S9UBPFa/iGr8E2zmHWsTEZ8AnuLDn57O3xOGNWjktNzb4OT1t7/7cnq7w4m3mU45Vy6Us0
eO6zIwc26aEB7hNZyy2N3jGwomNwmVvRlU85YX6O1IzSt7uHW8ZtNODjqU6Qcemhte6Tru3XxrIr
ez/Aay29F50zxQlgjccWFIbU7OsTtiGDkCsfVPvQ/sl/0B2UGpseGwWnPBe+g1TFjDxZefdI4OBS
9PPBqT1QwMH4hTEw5Fmq/+30Qa8KCRBxI6wlCgNuuDrJaEMfIOhIPTlkid+qazn1Ndnk1dY+LyPZ
RuhlgnJPLfxIfxgx5aol6SwsJSfYG6dwC1nNjIrdS3gKy1CQKI4k8eHZ/EXNS3NvwYpymN48pKZB
V7gy/jJR02m9ClE52s1fkx1gNX/DEEoDM0CzYuvOyW4y1+iWWl88hx9+saNZk0y/GCo1eQ7UDvIK
Wcz6Z/jLFae8zIK02DmtNbQt4O6VBWwwIQWzEALT4nBVdbMEKgKUDAFGdScVjZtdjDQShlPTfJer
VmWUEoDuBYFGt4Xo1JjpyVrvDJJTuij0To1TuJkjAixldvliv154HOfhJdwGcvBgF6H4DvdwH4AZ
MWHQKVC7KO/LfWDh3wnbwLdojqwU3oVYGh5HgQlFCE6YMjbksv86Ks6D+qZtjMbDf1N1y+T3BDmJ
rgl+DUMLAECKV/ojAfai/ql3hi2AwAeDRdE8cftgJQXeCEygCeus0jHghtBrYWh++8mTDc5al21M
a9YFow/TgEY06zKgy9YJAKZTdmb4QZNOtrcWI1k+bHeoicJj+KLHE7MCyg8UOqwx9N8V3EzzSy5O
xTs0KjxaQKvwmzp+OQt4InnDxAm4hmOvTP/2mIYSNcA36C10tvW1xyJHKUikPjXdwDBgYxA0+EF8
AKr7tZCakStUImZD7qLQ1sRHR5WjiNPBBbI+67u5Dmj5OawfdrwIeqV9rDhgBWABq1TnBKEUmB0X
jUktbQZiRO4LUE14L0CtDSGxsm8CiQVNZWEaAzZhvb+XyxvLf1tksh+oINBhpXN5YXG9Xj7m8jwN
xIuROg2NcVdiyv+z0RVtgTadf8M9+EvA2La0iBiziCWGvGkt7hPfGd4zkyfZTIFr9+UiYEFiKjdp
MPqfLz6Uj79ZfMv8J0Ddgzv/7W9HyNyIijA5TXiG5/AFtb7kX/zo0Mi8nPWoL28fVwAerviVIQex
Z6typzgGFL441zdM7xco9J53sm2KWAohG0vBonuRQ5mWvAJQRq8OMAF9RBbel2/MQ0cG3WRbnnmQ
MyZF5P2j6su5rvbhE50IrOUbZCF0fghXMWkq9/TZZdpQ0n73EAK8vXoe3OewR8r0mGQhrLC8HaY7
3PYfu2raE3hcNHC5Ms6XSmTCiJYTYLnnAdVMipKEDxL5XmK1c1jKC0qasLtbaAJQ61qERigbjDhg
WfRq8/ey6vAGKyNI7Q96O6o2GFFzbmbsX7DDYdx9cz0L/eJH5BEiQw387wwr65nDkaqM9nW3/HZ3
NzfbOthrtep30hrcTaIrSAanv0B2NCdmP+PG70IKMKC/PR2GzveqneMa46H8c/cpKtJ08UXdGDLv
di7dMk00WplKB+gyMLr1jQ/cjr8PdyVoHd7PjpkxT2JI/bS/X5mZjm+uvW/eCOVj3ty3hUlicXqY
NYhRT7zFthe4whhke7j69nMvC/LRtmO0zB/wBmrqsfPs2ToRg/mz1T7Wbfh0X/ggJ5+eGmXo9+xx
UV6TC/Ne1u4gcbfAzS9eEcYpSsO6fTg10DhmVoAycltOrVlY4SZ13kXvQtNjwMnt4YPOtzAfnZWg
qlM/GGzZbZmAtFOkeSjXmQvAOLwOupl3mUyBqjkmQ7ASxsTYGPFC6uQWLHVZE/C0M1SsIcZfHQbg
vA9reeITX9acD0UGs9YeGEB4mD8BL7tq6xQpTHKC7B7JWwnIM1Gj7H67fKoQNvaEF+hVIb/suWXl
R47CR0xY9szZUImxofrpo8Xq1ebTUXMvXg6vZMXowOAcF078UmlRJ8MkcVKCAGGgqWUY5qQKaK0R
EMU043QiC2FcegYU9Iwzib9MLeSFqYTLS/RNIvgKnB6odwXLZ0uEIt8R2CEpyaDYN1pKJjXOOm46
ZFEc+RsnanVDjSzZ8hnvm9nvqVg7iPhFoVBwPX8PJ1ZoEpFHo35+iiyGD1DR+I3UDcSmxNOF/rfl
XdSdIPWazH4LwDsAnBW8OuVJdCG/K3SWCZ05/scKnVQzv8ynFwilFUruwsTgmY/oDh/RnPAGqDIU
svlwVuLYaabvbqNtVIzRJAMnU268WcCrPVRcLgrSvhlh1FBpnRoHvhAVZRFfTYiDaBieNXJbluQs
7NJ1Y/qTLlJeEkVVeCnAXyDHprxh3NYmGYXtjY4HhiAdT6lRxSctB3I9MEs7O+CP7HbRzEt5BaTd
Ef/kgfjgG3A7vNJ3t9h6QjmaVFor5W2WJkdUu1C7IqPFFa+3fltEiOs8Bfx2XLZwkxaYb7SeDSVv
sSox5CaRv0PyB5mF0aS+z2xJ/yGwcxmsTBHOTplKwDWFcQi5H9MvLUODc4Dek7TB5dHT6FfItcpB
Sp76NlO9TpFujK6MWo/NA+FPTYPFISFAR1rF3kr1J3EjNCgXVD+oaNBpVOFoMt/TYmDo1ozuz162
fsRXAGDtSLhRDLN7YfptGvYxlN6Nn4RFNu0c50WpTuzCxRU/JZUAGpjKcKjMFzUTd0aFM5sNVGjl
I/IJG3QxI6bMpTwSj/yX/5V2NfT8530+i5GXoeaXz6KWGZQYWCojbngU9UadgkI5mrAA+XJON6r3
w9skkijDKvEyFPn3H/Jbi6SC9R3/1HB+SmDuPgjM0hXLax88WfWCFLa/1RRoW/8gBQULfpAIfJpu
mam6ZP18Puwfxs4gDa8KjVmh2VOBCxVE6EKH/e/j1Hf+c4ikbW5QcAIccXEo2/Spb5y5Vlpo4aDW
U0heQAvCFyxJnuXHGaMvwloiE7OF5MdWOdE0VStfgDmx0ONeadNNOMFKfzGS1VEOjwwdM2vMzy/e
T507lVyLQkT1fdk9ND4YriugLMSUOnETVV2rT5XmZZh2mik3aViBU8TCYTiVtRYcnO5siXSbIkcm
6TBpmKDjiN6it+E7l3k1Kk94+qiaEqDJABTb8CInsL09buCa2CVE382wlJzHX2r6Ld+pOQteBX8h
EgpKl+QxVmxBjD1+xoe1vicWXpU5EpuVqrBiZTJQC47om18uOwphe2NRZfpMlqAyYHYGo0wHTyS6
X1ijep9B1S60P+0vMQtm0LjifTvMI5Obj9a52wXH4EvFOXGjv1qxjfbfOnjehuoeEsRhpM+MU/Bv
SeLvsbxB9BBkkRRqwaBytLcDOSRfRgXDJvSIlH2nGmL55IjJKAGBsptzLdDmVyB2RSXeesf4QRFv
wB8D7kU0Nhe3/hGAqEguB8V+y712ZdZF0TGiU+DrQmt+6V166Oi4C1VU8sQNbET9V6AGEFyDkEYH
ho8zwlXuDL1B+hEOsbZWbCm2Abz4cxUhMVW+6Nl4aCTWiS6lTrqseyfUDnsqWwwr4TGWWqrmibSI
QFTEH0bFFmGbDAg9v/fDfiHPl4LXmPnrGzYxFRuQKqAqOzPYXfei3LNE9itzEB+TAoYEh3k3D2V8
WKPEqdF51qF9b6EbqW7fzWu8VhIZf5OT/JSi2P/8S210cYcRDV8h/UysPgRregmgfBByRgJVMn05
LadaMq0GDPNI3jNkrzJhu5oa/2IUg0D9SdlPA6UfWx2nqNToziLr5VzO7CrFhy61oxdXy2hh7Y9+
XVnkOTr1TBjStIZxEaoF9Go12zJMrfmosrBrwm2peR5uWWVAKMUdLWgzP3CDkdf8Oy+9iM01ebsv
o1QSrNmnwHNGRgdObRMVKyJWdiOUvFiEHohP8nQp4jzIp8ynceQ6w8OgOSW2Y+7PfIPQCiW/RZ48
cj2Ci+UDPTgFMq5BlKJtItjtHQpxmlfi28+TYecXqf/1Yaf2yu+eAUBgd+JQ+Y6f8eYDyXjm0znz
rgkoJ9xn8DOfHwc6DdcSN1YVsowKMqXow4j29/fMcjhi4s2T7ZbHMIoC5qY+pFNeClnyDSmTgK9I
/QjArcAJsb06QVlgGOUm2ED4onyU4yTqr4IRpEBE+MMK5Qg3nq1+FKN/AgGU6AJ1IsmBVM6tMsWh
FGTTg7zPqrAdPHhzCJ5jR8pKoDL3BlVRozQtdh6IwFfZQIwYBrz/aG7UxgRNBA7oXhCzUyfJ+IPC
hUd1qhOpAOyAHTB/7FdozZrnUzMLCgzV6WRbEL9RD7zvLRN9y4CBVO9My1y2+bXUMHESRUxqgSI+
/SprVTDHoJWFX6Digs8zBFEAmu5jRxeak0cWUqOUbs4z3caEm4pXJDDS4YLZICQ4J7Mspglt8DKH
leZx8NrRy4Okbi5xdUJJAOrwBQ1S4lRbUxzVGQjTnSLDhxeJU05ogT+p5KCFtQ9wbLZx3/TYXiYf
HlFcKGcw6hqUwgeqSQ3HLVDPl719ebyfPZbD+xBifzMfl9mLUlvwbmR5Q8HuVp+eP2VT5Mfx5X0z
yigWA7sb7XrXAPCXxBa3V1SjnANcKijDEOq6Oz5tApQwc3IfTgOYZv8d+bx+o2lk7kXuXdw3xFfJ
wzKjnx68J4ocqvE+Oq/RaHL5Y4kZH+WqyOXMMaJjAAc7Ro50y8ETzrY83CvJQv1/S+ZwwPOY6PHN
yWQPj/rxi94El8RacmWoCOdTfM385ojhoMoBmKEzcrwKHRy9MmjajL05WlS2zQU0aAFMNU8KEuK0
/iu5jxaRmd6+8QbUeIeXm4MsgJuRIyxOkoCVnKmklBf41NJC1MnniHcTGGlxIZKgCGFQ41lwLNau
Q1hA17AbgZ68uJ1l+lPtKwYqyZKG2fdNnpbDCpUgkQ5XfgTBT2oRWFlAFFaq4lJVys1hvPk7EYRf
VeAmscMY4NET7GFnP7iR9xwOLJzlV47GTiWR7KAsXAdEw2fjHeWEUoWo7OoP9l4lFBQl8HO2pKjj
dZ1QU9xxw5If5zk4+CrbDi5EsK72KCm4QfRhimhiXKQNHPrJMOkpDYyhDG1oUTh5wjXvIGYzbo06
BYgQUqOlItjoVidkVtyXB++GaDFPrh7LpEmudB46jIJHKLc87WUqIe5HaYwl0MdneRlcycw1AOu1
nvtMcH177+GFSZW80XIooCiO+QXvDrGZi1gH4afJhA4bfH/dO7bfydbPepl/SFj+zUxgxua2GQBg
zd4kcL1hTbAXRSYHL8AxXIcIOKcaf8R/YNctOR962PwD8bppdJiKMY0LCaa3hdlD88KhvLnYh/7I
ObVATJujkDTqPVDUcLOuTGsDGj1USrq07MmwUwi52GmnZ8xdLRRfTkS5exu8wXjhEFUplrGF8JIq
yNFc2+3fhLcV8Y2GMbiymmFGisb8hZyBEGdcbUp7U8K/VimaA1vzFufB6qkH0AOhszqS2BEEZf3d
8DN+5Lh/AN9ccAvBwW28X5pGUjNG9SOkfS/uzRwn5E8HwMQb6gcKGIIfPEtSRjF4+e+Ph0u3NqzX
A8bZoDqbRg1/6PAQly/xbvWBNpPbRlzEGwTTViM2gjKTPBaz78em0T9xd86BIZitnPASvQ6ux+75
TScys5oAokA4NDvevfeAYgYXC4ingWWBJl3cvCTqfcjmk9/4on3ondo3pkElG6CJP1T/bp0iTmnR
kV3flTFmeLOjm3VnwQlSu6/h0OaAH+Od+RxUuVrdvp68l9k5waMToRVI3dc0C6aOz4Lw+H5nlSGz
DHbS9vu+rPDYKrs+NGvjy8abscqb/ZAAWc0KjrLDa5x1cK7MVvT86rlV/RLemJTB7WOSKDoQN+YV
6F6cg5dT7TAodvG0igndo9qyDONl8mSCOsjZWpHUlzOwMBiHUA8Y8u+H2xYrD+4Pp9be9JksVmHv
fx3zAh2D8+tdAUVKvCv78I7Zs/A+OCVSvGZmm4hncMaMtJdFn5X1F1bUCV8sLrgorTc24YTWPvF5
JNYRNg901KxXZtjdYyFEVGsykqo1tVirQLwnXv54qFuOsSpulFdVF/4lnEKi2H9wOEWudjOVcdjf
0AVJwyCmot65LkI10BaWG/Uze+SjKpowQcRqeKkIlEQgXwIIVZfILZfElQb9R9UttjbzYrfSKrX4
339iTJPRYEgCp7WBVKe4hSgTgEUxjiarUWQsgbkSoD6iL31ZkUAM/kUZGY2YoZUWCAiLsGhwWgzX
KNESa1KFo8e8p1WNGCdEhQlImBADFt9P3hivC4Hnp6Qb9znHKLSn2Rl1KG0wyBDTVAY2rHTcep8E
jT+6edX3Gs6qeqLIARBgoWkHmHxPsoZHyMi3JUBAFdoXXLY1m1AN0RBodTfuErT3FPvc07zuFZmW
V/kPaddMDoN/+uoiHarsvqCTalWahsMwhYZaDSYsAGSyafR+OmaIKxKnS5MiI0+1rTK2RdlAxYGT
HVHl55aMC+HiZNEEvKl4VrLGF4APLEbmQ9ejXlSWPKpZYNypW0VM4Bbp7rTpBQ4ih1+QDoMpZIcC
2BYKRXwRSXlOHoirqzZXKZ1oCTneJKSrelCKizHeV/4e8JZtqnMkIETzFyIKi+q1QgIm0fYL6Y2r
uCy1PrQLWYIxF17zP0O1WgtJK90aF6ax2zt9Lg9JTm0ElsAddTDMCjg3gAtYRophWOXvsAA4a4kw
G2wj9lHCOYPHEkDMgJilj2iuSIR8gCDw9b98itw0c+AoX8Fqzt1S4wbRkF8gB13cCpDAudGA6lzS
qfxafsq1n2imRhSVk7ygiKsDrKE2yvoHSMEe5OCprGU/IacICB63kTKiFUEsOpYMk+AgsmaAgMhU
ngHTly24OvG05NGI9MWPgegeM1eB7vmOH8Bxj4Wc+PRZCk389xOFSApxnFEaqRylbwQDtFOs90jC
6m6L2J18mKqbsEgkS9cmqy4U6+aG5UDK/2VuXOAUOiQmRqhLiXgCIYVzgnFydCStFqiRaqOIYJci
HGlogSKqKaJog02NuIBebWp3AVt/r1K7v9QvqIiRYaTWND69C1bY9C+9Lc71bUEneotHkAZVYRpc
g19Rb6i6EkBFAcq9qBIKFRR0cRlqnVniluMjgj6A3x+9U5xTZWBlShVhukXvEV2ja5MGrbyYPezN
1UFc+0JJWCTHSxh1TLhtgT1YU7BGzo4qdnxYF9qFttkv92fhbcHyO2jnKO64A8os38uYvrP2pldt
P1DisMhvolYQeQGTnQaefguglNbV4OV/AzprUHQMzJs8CncW4qHLKQckRcu6TdSntFRV/1NBFXqF
Ntg5GvtX0T2WnOPNMxKp3x6YudegCe+pzYzpHjfNB0Qtr7A41FxzFtcTY4pgqbAodWaAgAgfcfI+
7/3HI7xBQyM18Ar/hPnxvxgjlsAF7onVPI4vt3V+CV4lNJIFJJhsubDvu84NvIQ46xkFD3wVwjeu
eZXc4dvnlwMsjY1E/03KI+O5/P4yolVOhmXY6VAFUUVADO18E6qFA8StmVNFd7dE9YK9RebC4WSd
J0yiPIAR8Eaz7FXDW6+YmC7mbY/+F+P3Cpe2j1kkK0TqwT7dMT/MoaBWcYr8xqXpbVEbMMyi3c94
4TCXDUIMXp7BDWckDrL+1dfDnil812GLfaLjogYn+JnceuW5fvCRhfY3VDmQvqb/GAlHigxWXOlV
XNPj5Nk6eEe/Oj/27ni0led3FE/V0WODGRTfDk00PIb7GD3mGWTVW2i2NsHt/2JBiBC7/vu3MHZZ
aOCCs8V0zuQtWo0BZp9Y1jXvf9vljvtttMEJPhgVFpX1/Y/Cq5RkAAE1uBOmt22pVdW2qgrrLT9M
9DA7+jgm+8o+sRngI6aiw2BJ2ph9XznBngSgNFDyDymhbNqeynMEw1BKrn6EkSvdd6R1Hyk3IFol
JEtOCtqhmYkxBIl7xgsm7JF4mPKs1CibWocp1z6+Xe1jpzJ/BMeOgZB3YxtPNpCpvqg1ygO8mvFs
D/ogDVg44TbDhNObtp+wV3ww1T6ZiC3jMMilU+m2+3hdcHcgX2y3oQTOIVfg3QbqCjTTZ+E3aJmL
dOTfKF25cuu1fZhdX1hkTAt8+hfIKcX+MayhHYWH9eNlY9mOEQ4EpbOdteo9mDvR208AMXgRH2/s
a+8fdjU4wwERycimQDDXoz+YMchhDRYGllqQFxOZL4tj1zCD2QACEA9onBByiDKWwRGFshaLBixu
lT5zAPjlsTU+YQiOKQ7Gbri6JVhc6zGWkySRv/J9LG7qNjRbHhB07WnEK+0b2mwuXQ9lAd7DQrCk
HYHRHt5YU681OW10xmQDoITfSADEgW180xrSlyfV2sf4hf5jUJ5kdJzAiDnMJo0eviGjT2Cl+JhU
Su0PcKZLNbRdzZYo2zGJMHfedvUbCM6OXWaSWGJU3s1cRPoytdkE9ox7mu8h5KpSEIg5/zLazkBV
0e9gCjjckAFNKCtA4e/5vgN45jVByN4JtqbawBszQLMAUiEh9qUbpVaMBAMzkZ0bf7tROaX6UV+6
HRRw8SdlIJyqn7WPxyTS0K5ufPygNr0+cqxwu+KdlYmqKP8IL5ogGGVU67RWUNDWX/Q/hTmF13Z6
ASxrmUwc6o6Jk6tPKH1jTHMeirckQh/wRnHxYGKOMNEcnU3ali3E9KU2eYis2lg2buHp7GMEATm/
k9w8Llu/3Y0CO7BT4Ivu+QkW3+2qBPwRSUiYNHTMKLQ5CjQUWl0WR9fVxpdKLIKRtdpjNhHUrG5l
DoOL/tDOczt6Xkr+jYLBQOB/AA9ALFYi8X/Dg2v9sYoWJsGL9SQ4I447WiMw5MWJmgc7LGtZSQ0S
5CmonQ23mjmFBEoRZH0n4AIDnklaoRfI+klYNdDDSaixxg77pBqVjvaK+jwovOxVOV2tsNOR5TqG
r28wa+InY/T+7VDgiLFvY8iSKGqSWUoxvW0/Th42KXTaZ/Ddxyt8WyGfx64PqSGG3WZo+9rxsdrf
7A80qzXIde0RFGvN7+4dfS24qhimuLdHCsGu5j4Zkm3Qa67vNSrg/WbwXc9uyDtrxUQUqvKLHaqn
9Wd5YLIMjraLmlYbnUrnHl939nWxpeTY2dkb75/udedyjnmjFXlpYxQlTJk5JCULt1IW5yMJ8Czq
GEAR2mBJrhklMfn0Ka3nuu1Uo8mFRPwcwztx4NKVJD5YkPPRUC2vTNyDR9RLz7m1o7pbnezYhvcC
nZ6pQEbN+Zs6oUzFpBb6nFRa4+KDgHhHDUI+pG96hyic+Fm0UtjRRJceDr9wUJhFcAdn4IWwY/Aq
0I/TcEPez3hbaB4O0kp/xJkDH+syuCD4KOBpIaUVK/TnTZBcuTQi9U4lysa0VyyhHRoASm0suvbp
RPCb6ngNebBHYN/OZX1ZV3uFXgXlyo6qxeh8mvlfxQIROHSr480Q7oK1uPwdsCVgsoOoC9sRg80Q
TBEcPsUF2rxLCHmCQTyLuIMRHZoaCQ4PZTIj175FwYb3youKS6iDSvSjg4kVDWYWd9WfHr1v9GVX
13kgPs63Ae7v8pytUke8MqnDAT/AyKZFmZrU/kfTmTWnjiVB+BcRwb68ahcIEEIg4IVAsozYMTv8
+v6SOxOevj3ta4OQzqlTlZWZpQwU5yQs1yn6OFXoawM1YitAG4F/3MboYWYaEPYAlPM37r5l4Ept
uTnTx4Zyd5A7zRU6ElkgA8tQjXKDkLxnGTjv9vePPPUwk8O4hh+rfaWBzYFL+q3/BPcT4jfJNn5I
94OaiCR7PYHTgERNAZtPzQdUWn+EKagamquMkPtvJo+U9oUKYwI9Ck12qAoZoXjILymzhzSXeLAN
KpSbzxAF4HSHRN4NTiR/TeMLhXF0irU+dNBSXJl1ZGSMhzGHwxeT6zEpDw2HyKwHVBqFDsLBJX7l
z41BEoVHAPvGQd6MuE9e5V9TY0AnSr/BgQ4NYLysJpg9OS2h73wFwilF4RFLq8zmadhQI2iHdCeD
jlsh1J+nspUQTIUUBDSPAEmY72Y+ZDoaEehC5jvXzZIEC4dXGw0btbcLPecTtBxw0AOBkrWiRvk3
Surhf5KP0Sobzxx4l+4yyLWJ6xX7BIoPmlV0eTRxyiblCPUHZyRT8b50LF6uBdLB7NZF8fNkHmVj
6GNiBNJuLilXIh9BHy8sEBgaKLiUKm2mv+CVJ5T1MHiBANBL1yf2eXgi3f4R/JVE4GVMoiKOmUZP
ZwkCWLGm1+Kb0AjOIvxoIoRSFIFX2AlZddiZ4H209JJWH9+Ft1V4FfvSvRiPqECr/0Kz/w5aIGk2
9hdJU9YVntldTTTkCTUDg1gDwtO/ydOkuDcZe6BJwQjSBs0XHhydbQIegi7KYNOe2POd32bizJ/d
+2UEWq/pfJgsoSq7eqcyxy0Rah28zYT5zDjwyhPoRs3WLY+poPcuBYKBxm4knuXHi7IK/pdRjSnn
BlZNuNrskzMZ0M+5x9lyJ8UlOM613Fn0KWGavW594H4kdT+8sRIOAcWkddWMoqrP/LKvQ1Frn9/e
smaBObQOcCGinvI2wRGATpA6tQTTD1FUwLIB69mwOMNvo3rtc93CPhW1EDATv5fex9WwuQwPLwq0
z4jbU7ee4fnCHcmWQQWxCL3M/PrEnMzMMqoucagcUP4lYaODr8yeAtDufHwabdDJ4GpZm7uJZmmD
qRE12Pa31qcgrCzUBXiHy41dp/mIXo0a+9t/p15NQJxe8BOdZcwEOJ9b0y6xiXAVuoOA8YUh6hFb
EHqezzmUfljIdD39vxd9MLEslxsaBmv3Q4/0rHqqHWeca59RaQGmSxIFMsJgAVydICLMWotKF8ya
r4P1GtTpsKOB4YeYGQCqfht1P3bh3RnPq478h034dIK53eUAwK/dlN+MHFYqPAmGfSbBHFk9fAqV
PWPvd9rwkRmOS09keeyzcdnTr8nME+ck/xf7xHGXN2DggskzDTg2mVWxwvs2PziX7qrkHm52yW2w
ng/x7udEyV2f1XjQ/jW4Bky9OrLM5aqJRk6KEqapXXBoaDqrsnUIiU1HgwVfQsda69rYW79cWq2B
G9BEDkRXvTqyVNWYMlYt6BQNYxobrJRM/moV2oQQRbLTrKQ2Cc2dMRNs5iu0LuSKLhYdCYoVnCyN
Ex5YN/oOHas1v/aWZoVo6OGp0N8i2EK5Ymre4DMdYwuhulT/VPrX4d6e/MMY3lYw5w2rw4rLG7YG
enrwq3WZ8L28Bgv3Pd+mXGKRgAU0WUrV+ErCsp3up7qy1qTCmMX2mPkOzGfbrjQVk4Je36xB72aq
HWchsPjq0ZKx8qzYmE08D54WxELNx6tQAes39Sg1uuJsTE4oGSRsPZotat5cM2RQ1zifIRrRCgCO
cZwV/oVx2yVHn/UvaaNbQ/bHZy7Y85JLkJUhi2VoHf4XrIqqRZn7mtST7eiWSyyBrRGGGV41xegY
v3L8Jbid194Vd5DH/BMKVGsw52aHRTFxmToJqRwVA4f6lwux63foOZB5FhQLkJy/LsFHB3fgg/3y
G45G5lKoakjZjaOHeuyrOnwD6uv5bFJ5TuByMUc3ZZbiK44kABkDPTEkZ6Pzyyx7FOr0jMqeBmxg
Vc+nIc3v6+JfOBhhcL91f1jELCzdKYzgDYbSbQcnlueWmZM6vzJIOp4bMDtvjk/oxlxVbNbPBGAC
i5W6c4lwLsYF+u1dTGwv+pP3eE/tgA9Sv+Rvc91GLE16D7CCAkulsnbXGaOcE0pq9owL8RBzX83p
7AxKGGC+LEr4HlqSXg9hCCiN1Wd02xGmSAoNyWME/fAI4kDn7ZYKTo+hxr0Hxzk238B4qI1ooRy8
WwhHFrswzEn5b51VskpHYuRr4nAVi84FaPH/Rxo2fARn3+7BUwfehwTSoV/fwgNifM8RBdV4GIIh
j86V0xdmKLXk1tphEX1YNNI99c16ISx9PSkxzgJnyYgdIGqwHi9dwpjTkLkSDE/hLhJhKvaq0kcb
ifW1LFduYHPj8UjPUs9Pi++C8OZEA7DUxd9Mi1pHnwiInQmPZO0Wyc6kXhGfkfIG4PrTaxFLmua9
f2SI8GlxG97GB1bQxUcwAn4ADscwJFqiFAAyN+CyLh7olOLHC49KlzY0AQUHSuZLXJ2swzmjH9OX
Cjp4fnqTj8fTONg1q8yTamUig22mR/zpKR3tDo71L4jXTLpCUrwe6Pt0cN7cfLqsZe56hzoNB1hQ
AI5gGNl1c4GSRUq784mtcnobDLZ/d/X16YDmE+G76wEEcd6DfUTNd0MVJytUGkhOhZouwiy8X3Zv
ThHcjZKzxRfmAkCkcVGtoBqVnFeNb7PxtWdKzoX3Vpfo4tNdow6XHOXoQPlleDAuJf2Ch6YzqjLg
JqsFUeIe8PQ48LFtYhQs56l4+Pr2Li+GVKXjTfd701khB6+Kro4LjzsZ6rsR47uH8pVpjQu/7Jbd
Jzfr3QVPXdQX308Jk+5m8dGPwQVtNjaiv/rMJCvcJtYoiMwUK3vse2tGj2+IY6h3gQ3/03AYMIAn
gX2m87b2aiA4Dcr6Kg4m2jfqjWhkdYmLQT3rL4bxFvOR4c2Xrpc8WvL8qo3fR8XCLqr3BrCiMYaX
rm7Cv9sAsSaKVa8JE+r3pgBCXT1X/TqKW8UzWiroANewARdfVIlW+wjIvn+d7Ntk8sXZQqdAY2K+
yQFTqBFPFYpINoTGjBD/ADlauEiA/qd0s0o+DSvc2WxkK8XVpLh54Q0Htwlk4VGj+CEZWtchFLzv
/nt+ncM/eIOQ15rftAZRBd1k64AKDoozcRVUJOYNpFZZc4/+jM2fsW3IPwyWVPkk7i9If8Ws3Qyw
hia8IGxlVTCUfztGSi6ZNQ11oIW609ahCSDbyCs9xcX9yZCez6BCUWDXPlwF0qLBc+nhlXfsPhpd
KGEg7shtGfsdkcqJIHAAN9rwD2QM6DTMWQ7hG73JeRFiiSKKQi15wK7xNrsBxJY1jqTsQPNd8g/o
70nyznCSzz2leVRH7hpHU/qG9EvE6T1Jv4V3HCfO9E13F8MTKAkWPhvkXx3u3yVpDbBi43tAIfpd
Uq25CtAcTg3JJavdpWxzjWAwWN39eWCAQ8Isr5opwSPPGxG55pfdXYXZiUAq5TMBJ4hMC2pihvpr
Pja9FRh79BHFiwDsgSIRbjHMF8uD+Eko1ixABqyf6CzRJTnPsd5nVf8jASqIi1UrqjD07y7mv/oV
rfAO5ENtLmYLuvgUQ1NirjsIpsjSmi8u7qEqEa1e8WKEcYjZXutvSE6euK18+ZvcJNpB5MPovige
YAGv/TCTX6dCIT9Ki4ckFnHFhq6tKmrxWI9JNay9LVYpVS53Ktsny6Bl6z0OAh8IG+orRarTqX58
gwONCplXz/SCmcgw3HfuDc2NQ46c42+iz0exuzNirUPSHVAuoZRiUUMH9ttzPdImVdojpSTGKgnk
YEIU5ufUWlV/lJ6pc4IvB5YDnRKmNRAgr0LHjy/dDPDCSA7ZPELVZfhwa6qv0GxN/aPvNoQFBKlU
X52tmaMAKANAXlJR4aFZ0iyGtAaQ6OlL7bI1J/UB+/joJcqTOlEUtLdenX4yD72nTrRqf9YHuTy8
O9Rc3KMcFDal0IdijssJn1BKQuQFwoloChMirEgcZ++Vdq6IYY03pTPUHPYKr/aG7LqhSsAF9dhz
I6IxfrO08FiGvQy8os6w0aaVG3nJ1P+gAItYiGNmlEeC9HL4sZjR5Dcv9/OcLWDlQHz10CfEnMkj
+Av9OJFBsF9H2ySEJUcLEJv1G65LfFce67wY8jsj4iEQ1b4UPHoCIDVXwEDOkyOxNFVrVIRWUGl2
EH/SdkAPrYWtPqYeA0wC1fAbG1Sb/4z0L4H6bAgt9+/QUzwAwNRdjlhblt+OXmE7/wPZKuP10JmJ
avCPko1FZoD/ShkXJ0nx1RZhhCTv3fwqpwt2F9DKd7Vsh8ylWhthxImmfmVGv/Rf51Jun1LLgf5B
xaOipvh4wTKSkm4OQkKdpMKVqluYRqgljZCQOh+VKPeUOwN6wB3bwOPpyuuf2OIp9PsgdIIYH8k/
YFipky7mn2RMnxtICAIoUhEyDVYphwQQ0J4r5d7SiFSDpGL4cNCzVAfaJf6QZlScV0EOQp+aWKAQ
BarC64icwa9xA9bem/t0Gmy8i7+gvUGrRW+W8mAgYRy6H4BHsCUYWw8oWqC4X3I/V6ClQ8e8J6oW
eEhPdP1UT7blnDnyGhzE23BBR+cT/EXMEYv3w+N4B3qp3rQYZtoGQvH+Scj/SQXYgTZpIN9kD2p+
p/buvxDlogfZk41BeoOvCAcpYrNI3UPdtMbTUos4JOaq51pMRYjCZZKFmbVstDKoS6j3M5JoNFfw
DM5JGtMqJ2LQn0KOR6xOy02CxiMpceZywP6s881EZPhKi4MAzgA2pmzfBp0Qtjq7uKWl3jrbt+3w
wqCt+R5nw12Pb/hPFn6vvO7uqs6Ga3yZe+w7vfK0yfxf2HZukQKabe0Ww6bwlSdFTa9weka0ZW4k
/d57EuuoUMPjD4bP4laYl4NNAxhkgbO1NqoyMrbROxHkKRsOBvPINu6p4pwQK/wAxF6PQbPc62AQ
ebKeJdF1cce8wH/nMMVOpc7oyhtyL2nC+3+Lew5Q5Vb5OR0o6qJ80nv/82cXTA7nzN0mpArP+XuO
IopcoYOri7mvcV94ECW/DJwDz6PtiPmCNjbAS/f3qZrTx0PkhAAAJh7JsFQ6NzZTQrCEWH0zOMIB
f8Immq0ioTEMQkQj+Cu7rYYgRERLiDXyEgK7qxiR3ZyhJxw9SSdu224DGjz+zAA/SPlId7YJUp6I
EW5IGR4eAD6IPnLUXpkWOmDEjfEEMLwskhtpeC4JvHiM1XqNkwzCm/N9wz1ee5u81Xag+S8J5qQ+
lYrUWWExFrkHtU6V44IghK4ku1rvGX30UyBaPMhyv4acuW647G2S6pyygNJ7vMM46svxuMMHbLnt
2ZuW7/mJ4Uv+Goctb7c63txhvYXPLbHkNml7WXcCi8JqBo+DkVUwvBbvCRo8R6qUCMs5Cc+OBIsy
joX/SQ8jWMTmg3Fmfmn2ph+OIvMPM5HeX5/Jo5CBrqNDl/8PtRH8nGcGDZgHSE8eZJ3j6jsMmb4P
0KVHa0w0mA+KdwlVlR3oOKabAGaNDDnPEJflD9JOkhdSM26h3MsGD7ocdDT4gwcF94OhrjFTlxgz
+xrfXczKx+KCsb6+tzHnfm9ycG729a2g5fZi+JGxH7eSOGJPS0vP3cMwvMDxLcDYL4RQim84fuFW
+wfsDxkbTQ6XfoD+FeaJInPGOtqAbBs+hyNnicZI00amPLh8MQGMpxa0N16+ciRGeW3xxasR+r/x
LkWMAd1Kyc6Gpux4idr4NaoOr2AhSNig+RaYphcHS7D39PLbHi6xM/stwF8ejIH6hbsPBOj/XawL
kwvA0AqKVUAVl1lNbol4869AIk4Od12Mtsg+6CIADNIP6h5/UWYHR/qQw+uMPQ/uyHYrTQWZNyLW
dwjgXP/BQpy9fvTWfmmC6MZNuEmcKSadwCMTEe4OweD+Z/1l0AxJ5daBJNOl1X2OYsuAqctwXp7H
oIo72NlswwkQB4E5QmtciPeIF3p+60R3iidKNN87nV5zdY/kQUaN//kyFTmKyAjYVmS4PYLJI6nP
FR+3SwtpDSkOK4wnPNwyYoLV3NuNzkM0K6sDT5qHcjXfE/HTTuS6TdhalmZw4J/Qq50s/SbjWsn0
rjloAecOU4TyCwjPqJy/Jzr6xWjC068AqlBtd8ap/zlBYkzGa+9RuReck5xRSSVVL1RfDEaLH36J
pv3SXTIk58m8AfwmKfQYg/tPnU4WxdmiplJpCpz9b0rp07rT/8Bn3K+Y28FFJCN7E78xLfFRvZyC
I3MYoUuMxY1TYlykLXPtV+MLPGEShSoMxuqN78h18mry+qKDd1ZoHBHIiKQku1FyCXhYuBuQzW66
LWgahY9KfNTASctR1Y7XScV/Y2LGxOgLnivOHStVLFQxDHkN39H0Aef+wtyYze8TRV/7OxWCwrgz
3K0wvIBMUAWVg7AX1NsM9G4yA7yMQNvFxJU6k8nTpV4trg5KQXNQjlr+E+epcfdgAVodP0wj/PMb
3SdU6iuzHh9TvJm/yCsI1dm93S08YofnydM7TkoWtjrY0tKW3XaPo/Oo7V1JoUBr2mWc903vpG1w
mRQ2GNsER6D+mnG2Rd6YX5MCEyNcaKuDCziyBOhA0lEnfHpwa3YIZjADY4S0fHuFnpboT6fAcu5u
eGya+AAD++MohUk8Xul2I2TuzilpN7oPOgDpLv3rNS9mLQa27MGYvXfLA8Zuw3x5gsTB7f69ZW/c
+YHDQTpeIQzZZ1X+S1EtrvN7HKaIJc8zzGiqow9vMj5iAY5nzbBTgSpb7RZxEVfRRkEA6VZHOzzi
OEywnmEk+snYrBBAXJ9Wnckjiztts34NCHKxmd7O2Om2+0+c+MoD+AJtuxk1B1sX16OtvYaV7ewX
wFnDHV5Y3FlDZn3NaH0zfmpYkE/llwO+0KenlDL46AfjFNzj5NC8NH9vANXm3egENF6x891iO9eI
WUYJaE687QPcyYfuDKVB3MTZgpZzdEmhZ9CIApAjBDv9vte2W8i/I7DT5uAHZ9Vj9+yCdlu/mPC1
OCUgze271QTGgzjJy0hmVIwd8r5zjz4YTgEEp435X/JA9xU1aNMDs7rltrOh8ia+8lKd4OrVkWJM
cCio+XfQZC66cOsc4f0On3lyBFZm5Bw983HHxwobuLXJ4ikDF8tJejOGSdVA7UvwpoLjbLxb9x6+
OgiuMBnuMIHXuNQAvE7gfBgGDcoUvpPXnOFDLZkpmKe32ay5qGDp3ALxVK339DC4V1xcYnhOd9yx
ECs9e/dSsGPAHFd3sQ+/Jx4E7llmw6tjmLL93QOhM38UIeuUZhIin3XbXkPPX1pXiImAEygoIR8P
nqegGK8ZibgdHxYq5Db0yyAOt5n2uk851N7gAQ82mlkv95Y/SqO+I/VghFBsNoGo8/YcliFigJq3
6738Jb1lj2zKOI2uZqyDC6YB4pHr1v7O8n14NfyFiIX5dsyQ97WG2pOobtmHVfs43kAdSAG8ilCm
kYjF2HvQgzR4b9e7jVseVLY5njeUahTcwxSaJ2eFSw7mD1PqC41AwcbGbOt3VIKtvTK4vWEt3W1c
n96jU9RCufjnDhcpQPTRaoBonlzKNYq9J/jz4Zvv65A5jHZdLuswuaUqm6kdlwFJBrgAlCUOgI3x
pOcKVMGHAfWQ840KBT+GhfoIhs2mGe+o9XeLy5hMkSYg/TaQH6FhJGnAzxouJV6bqP7sG2cI+Mwc
OoaJkRcMa967D20DQjbzKqkm06rZdtMKv8u0MuCjTR9+C7dGG0QCIgacPV8mBLZOxeRxDl8fRnCp
7Y1WxWqGCLm/4I1U8DF3E7Pq8A6T6PazoXogmDNXk8iKVq7X6j2j9wBatuzETOa1PYLXt3il2mHK
50pZiepicDigQcmypZYiraGq+1fzdngoe1/ahAXYJaIQjle+SHCaAI+kd3z1eTtm0X+lPXeIONwM
AUotwtHXayrt9KhVQENVA74AJz/OA09vlYwl40GeJOSI4u0NYI3yUeZSD/9jFXPGdIVroFWYI7O3
LQ/KOgMJ6ogS9G+R4qDVZW0XCgIGADQr6JDjcAnNX9Re6sKgziHM3ebY4ywadLKzL975A0fSOmlf
fJp+ZWlD+W2KX1fHvwtKgX0jdD27VwjsLzruD2uzOkybWB2/HKkP9xij7H2o2F1FZXB2pnTB5WqP
sM1a1buV2Yc5dw1Ovw/+j0UobPz9vR9nKEfivoMI83HCCn8t2KxMwfyCq3cLytwIqbelhnyyxlg6
h5HcHtQzUaaRcuNFXG67bZA3eWFhi0ECKjhBbA1Rd6D2LG5jWDvkVFZzRW3b7M6GAB6iDlUSBeB4
19OdZw0qhVEOK0PZGpemW4rlU++MhkLfV3YLeWelB/ay9JYdp+WpgcM28w4wAdl7cB14aSU49S8z
X+BZSgrMYgMpdyjyEUQe5eOVpn3yYCRvMiWAIa1f5wMdOHSuvDcmAYAzqsKBjIDGdPx8222LFEQO
026HKHHnmQIuPEBwfT+9MqmGxQvkw4zDvi5Q3HSNht2x6+99+RdgXdWg+4Bg1OIjcAv146dJrN+g
qySSwj8yuZI/5oFjxkdzUHCoNimocwSzmho/cLmKf6gp99KOMTZnoUzvRp+7CD6BsRJj3QDycszL
HRZ5Ay6pgL5oT5yTSuOSgmLBreT6hakKn2GYIVvDoZ0mvAbBLEjd1/xBtYeZExMIcF+ISkpw5B8C
UmExyO/sn1xbrBHl+Sppctw/cE4iWZQ4TCosKg3yTonpZRMkMUjMaECwAVpQksPKPkKgc6ESDC5T
M4Y0RL1KvYWsRTlrHpa4+H+/y3sADKkgUG2GbjAUIA5kXQxVw9Gi+dY2gEt6N5VzsHcZjxJkzzkD
MYPB+Bdj0h49fEhLktbOm3SHxbSnpM0A1KmOkI1TbwMtQtKQ+wrTyVELAKpAWbGocaT2ECDGr2Om
apMfYDmF0whU6slkgIq0yuyYq1VaqPnMeAyGhKCKoi2NqsqY0xrHKQV+TwOvrlcXxmd2QjOndlKT
20baTCmWQGaQkBhGJloDwXL1MWK2RGSsiislZgWBsXr61WFttPNbo/MUAouDF/VMHi87dJJSPoYY
G3PngIqArw9GMh9o8qg3mTNHi0FU9nUuskikNaKtK3un3A8MePRtHLUGFS6z7HQwnD/SYoRlIAZW
xI0VL+0MSxJIB8og2B6cSOIE3aW3vSQeHgbSj0kwxbE2LCy2peAl6U84AXXyAMsBtkliTUNEKifd
yPkTRWeDkltdDApHlgvjBgGUgcnb3wpegYiYga+Ii21eEgGbcunsZG3Ihh2K3t40jAgyt5TUEWW8
toycwzj93eWcq2ExY4KtdRm6y/F8sLUHEDWwmdECPtD8e7oNCf+goFh0Tej0v/BWfdiThuojfoah
tZcE2ziYs1iB4aLQZ9shW2JhUuoKMuCV+L6bAUdTcXFXoe+SDnB3sV3g8e586ieOb1V6EEqdKJNh
GeM45tRLaGE59KDhaSYckES0oZCUfkSbNgoS2vDu0bPpGk80HwmJasZUQg+XOnom+Ah8lS1wOQkP
6eIYw52mxwtlT/0L7kbFeLoCG4GQNuQZGw7hCJsMXKlANJBogA1URi4A7xNqwNqsmYMx7AEYi0nG
FlATe3rKMs0EiwA4faJfHEYvDPqe5iKGOU9uBzKvI1lRGUYfwt+4DJ+Sd4/AaYiOHo+AjerOYcbU
zDnbh3FA3DQxH2QNaJsTzXqGkLlanQ1ILwwJ1LnBY0azg5c8DzRSvobP/xDXORpNGIMAZRjO8Ow7
9GiAqn2SiQhYXyDpHOCJd5KctWFi8K3wRbpDO4Mz4wdjHOL911Xi1stv3TCS9wr2RQa6DLrtnFn6
MMgbI0HhJx/+ZtHrQE1DhQvTpcmKULDpAKzU+o0+Sxk0ie9M9MQIx2H4MkPsALi7X+SRSIK9EKo8
q01SnNnIVXjdSlc8QSa3aPJXNVgFYQO4TeEgYxdswZ+Z5rYA9V6UpfWPbkYVR3F6HnSW0IkaATi8
MOEEi/omV1l2AjZ+8hfMgWyNeaVLOe8HAHzbYTqTKoLDTuDXGklfHh6NwapqMFlmxdgJfu/iEZRj
pAx27GcMGqEvJquBXV+U9w+0YT6ylE7q3co0j/0E0YeVijMTl/Zh7FgY6YjrkXyy2tSx4jPwotDV
RD3agzcQqeIgiFiDMggiVIHB6w5xALPH6J0WKXuBLXQxS7xZ1OI/iAe3tBMByyseNQOWvPfmiJDt
A5Qz9h3IPZeW5yHGHXtukgKOIyKpT2zA1wNu1poDFMojl6vc48Oxzs2Q12vBB0kC7mgDe2WtmXlg
h7ok2SZB7xzIRwk6H8wqDji6Ij7XzxFezK4wkZm8IDIiQb4JeI2QG231XL8Ptg9t1cfVw5g0GQD1
+FJka+qvik2geC8qMKE6AAS44SQ8WM5sIjkHU/aEjncIWn3pqj9uE0puxqGieQb6G15dy0xBEK8v
tIUSfJ0nULOKXhWCJOpnxkeAsBP1al70NSh0SecnGHS5ook/4Xe8Im5NGx7Oqu3ofAuwJshgBtM8
n9HNOdC/5XaDPlZc3g/evo0FFvDw0hMM2XE0pnHPamC9wbMlrjGYTrxqJsOYHNGczM9w2zLwzsHl
Yx6VCEiCIUNmu70wzpQVGJCRHKb4KGfYrsp7JF4E5zYSQJnxFvJW0yEoAAtbkIZgdfFqGryY51Ly
CWdVXhX5yHeM4DsmiieUuG4cRYSbKILNbEYxhY5P0gPxwY8aHNYMK+Iot4jwB2zMWBtspHWfgzPj
A2Ccxtk8T5KIsdzB19mLumvptAOXo0VCT5HrtBF4C/9bbeWy+Vc6V6fwVU8rhRXuYokY8ZjlFnSx
pYEsBuu4M6p1mZyHCx8Ri+BK14fjkAamdIq6RYQz8tWrAcgcuVFiz+UXxGcKs0uPn9dp3ITMolpx
6Ey1pWXjgpmz48PVrt4NHqr2Ml6RNj1tkGPlTghYY/Yqo7x8ja9uGZq4yQAcHEzYmEqKbOaw8rKw
vIzBzWZGdeLyWBVlCFU3yLIVAmnVaUNUZJUZT4NArVERLdIGOHe8wgEs+WywzDlHZGzEep0rAXo6
NfeFsQHk8D5E0sAt1yx4Bk0gw/JQhHJE+2PMAmk9SgQpf4GrlWFagXMq/V1sdiruH1nlhkVT/NYt
cGAyB0ZtggHLQhPS/KjqZze4/dJl5jRuFLVEctDJLEelIx4mdJv4RYw4UNGpJ3Ej+dD38Ilwm3Hd
55dazGrAVnWwxthCTnS8J6YyaP1Ytey43XfT3SfUPaSwpz7bm3ksRD/WRDksSxyOjoQT6msjWqRy
xYCkqwKF7gPKLTWMxXGoIrXXM6afyNlIXqyzB3F0dEs2+eauhuTXNY3fUrN85xLn+Dw7pj9WnyQc
UY4l2gADRrOUPy4kvIqC7vsnYsMrnYGFlqhwV3hVd4L6gNlLQr7BG2jzRK49gMXbLfBQvxikfAQd
pbTsFgKarClqVhyFzB8g2xBEtbNM/BFIluGZCRXgCCBqBavxrzcIYAdr0gGNi1UGzUQFgDgWisNs
KW6rFOogZJQBRI8PraT5HMdKLXulSprI2xlUYcJTZhBuiRKsDnn5VbFeopOIIIsno8qAOqCvxLOm
lqWYAPtEk0g1pMrYwGUDoHf++AkyCsCC7feAkc5fZ5C4EP+KEITqLi0kjfDgsv/1e9RjFXnk5fsR
25jLgLxCC1ZHSpbwMbTzVLKxsTimlJ2z/LA3sgfmZAwxFm/sOfoO0mqgRz9i8pFNEjVm2t14bFad
lw05vYEVGMTdnBOyMPU+BmRzl72qWJ5S+z0cyarLyBX8iMyJjPXshfMHO2uwIrZvHHI/zOR5ZuJP
Yte/WuEYgtQCp0zsE+WVQppEpgEVXIufJjRf33QZSALpe1dQiJyMPlSP0q5RJhvuAOHDgCXw4OCc
tY1AgZKadSheBFNH+Rt7gJU0ys619TveWVVJWa4ExG88emD6wCcglBHxbXsw9rzpaDQgaoR8jxgY
6W5RyTxpILQDuetVyowTgprEL9EminWh8r/FwSKgyUuPIX6H0Mod+TSfe/Q/1U9nlZgZ0R3a/M1O
6mMG7i60o+WOhrsjLfB/ebj+lE2cMlHhF3xEN3R1xJrQpt2MNKenUpJzhnX8r+ev8pZHjhUXHcQN
g6jRuNPgF1URxJ2BY988lOMpz8ktbbE3J/Zqe7BYGRyAHMPItL9cTMprmAeCMd6QAMnfScRZM26i
TaGAo8goxv6ZfMmAO4HR5pwJNWX4bbSe+8g3PtRkHNsD+lcAKweXUglb0vXb3WEfku921jVH04db
0nXSSYuZYMAqUo12tyCbyIuEy0RQlCMLaUK3GdcK4/XzF0FJWeiiIK/FNOIxSay66rWcrTphy6L6
MDlNFiU+KkWEnGHPKD91VNyNBm2IE9M4GGkBSsFLQDAZnn7L6HBbmHZjiKvBL5vBE+OPpStiIIkV
D/XRVbKSyXQZf1kSGnXRBDfqxK9Zt9CPws5IgUK1/nNempBOyysPaxodxCgWqtmBrlC30UWzDS/l
zbw7qz7D3wVcntmNqCztP7/qrM3VZN/F5lpNrQMclX2EhQI+g5hy41i0DFhEsJB0bAJkInaBaj06
whtjljyUhMKMkd5wWcontANh//EZhNLQF87DKv2uDRlNE5JEQosXjgkfcM+fOD4xdFQ4BPmM4YIY
yH2PNfJN0TSDDrxJJBAhK5SIVIUlO3boieHrX7iwfJ1mxI2fwTWEicpaWkulSMLh4QM2aw5rVAnj
+YG0VvxzgG5GTBr12V+QNA3KOxj7TD6X8kpUHu2RP4vMHaslsVCoP9i7MLx/fn625g+OKTRTOIpQ
wFSZhVrdoI6YozRxoCfUY9KEniCbKMzmg1X3d1QftKG/d1cvNg+Uh6rR2lvoLvpqIauQJXl1n2vC
cj1UOgYjjqInyNTCLt8ot/YCnW4ecQCljxKdhwENCP9FGXwD0GOLxFBiaNUPQLvCJOgI+2VQMjek
PVqkaFzX2KYBdZ74jtwpBGoOccDVaQAhjTST175BVd6u7lbmp0C44TBau1GJEwj33bdR6N4kiD3W
JjlOCwSHesBhu35TdlW8A9LLBkM9t6Znzp8W8/sC0/y1bQwBlY0kiGCUw+mAJF2WegTbtMV6srT+
JhWLSoMUTxABl3pCxswUktkVTLABiM1YdxYR1l8B3gR+BrBGv8A8ku3zDIe1BiXRLtCIH/KmCR2p
H+aLwq83tgOhBbxrt2ErSspmPV6cVgs/NNpDpTwcNJrYthvUR21Ke20paX80RE7TiTnsQ1fmk1hD
OXmkSEhO2kIM6KcdwZGRm+kNzmRnGd9LHRRaLp++o6LUDQB/XLShJrETNEt5EKyVtDx/3jivVXG1
f6D68WBBD+zlT4dQxaFKEDjTkwYLYqRCJE0GaUjEK0gboz/rRmfVWWkcwRJ7OhmxU0lU8OkeqhiV
86JAT4JjCuWKFbHD1ULwZgv3yIN9Qw/RmQltVdJK7TKsda+BS+PmqmPsbrU4HiK/v2DMoc3oVW05
mfHLh+SDbsBMOKBjWZw+V+2uMP86Bxd5zqBtMLIRkvy36MlouSENQ44PeU7Vlbj3bpTmgHzCmeKH
YSxSRGJ2yEgAi2YOTX64y2NQ39OKhtF19cQTRsm/TAbjOApgTSwRJzEVmvSYOxtXBYS2OJqHfSXv
AGx1LD+lvGxB8a+567jmwgZCubioZWV8Djs8vHW0ix5Buu6mgMX0S8dCxylqjQgL8fF3vu20Ber8
BQo5+6nXZJwingMoP/8M0XdS1FwSRnyC5sX+kBeChAsLhsemVyL+QaytcQIRBBh2yOemzWJGwzTy
cUSAeUxMkcMgo43ZQHf8L0vsEnFHXwDFQ+S2bhrlgmCBG7GoHJ5WDuxfAp76/mWbouhm8IRVhQz7
/ac5LbcRZagTQwuLeHvuRUOE6Ozzt8kRLNxOdSNPVoYyjPKDVfISJR0OP6AItxl/GQjHNHhbrJg4
TEhI4MA4sWJDqNwY784wF19R5UXm73gCAVGPWlbpOBWSuCiXHmLvh+e6IXIq3H8BQhpqNtAmUe9o
2Zd8p2GspwpBafRnSZekkB5Bj2ZrQRh/WfjvRKxMC3DgylORfbHo45jb0WukaXW2LBZV7Id+y+iN
enoiwtcEZwIKflsJcLvsjoGvxTClKXbwUm5Ug3lRixaPpm7KUkvH8pnDrNewxtYMsytmW239e7fk
tYzFw+GuLeKHlyOLVaEPRNat8zbuCj03+g66DDAZ0a6bICAvZ5amXGUbSKVIEfKxsYJkjodRho04
rhSAe4r0EF8f4JAoV4gT2cMsppqlwWPc2fmGeGz4Miz0eQgzi4/Bs6UKb0MBImdmn3MWTW7fKMrh
AL6uDIgn+cbBENuNLAfgwpWHj0dXAp0uMB4Fr88dqTiOFIKUPBE5A00gZzHThB12w4PBRdyOKvJu
oEWWCcJx8J5hv+mqI4qRRhQKMgMHIi7rW0uXs+RKm07J7dXknmjM7hpglQ8QbQw/jPzYDVWOhqIb
jEwt4joLLxjYqPGAQykEqa4e7LHANrtL8AmT/HxHkKgbrQWyybsDHRDvIQ6/Hm6KnGO0T8HsOFZJ
Lyc7Tg3YsLL5pq7bkd1FxFNwecTci/Xeab3Noq0cqGNsW9aZjd8/4VxGevVmsb26uEN1yyjLyDGY
FxdTbNKvIJ3dE6OVOVV+eegX6w9DK0n48aoS4Qv3eDZs1Ydp1jFbaNDAi8Egl57OyKv1nAkio9C2
mmOJunlGwN0tTp6Tv7KVeQxLE2akMrBcctLDbItU1zzszeL3wtxwlIAFnxaoh/klPNqLeZg978YF
4fHTfUXrAGXfsXcz3hh3FYhbizcJRw0fdHorDk7HA12HHOT+ZjRXykMEsZVRjVOjPPuYpVHHPQPJ
NHnHBoAGB7ecNAvqlzeqGRE+2qMWNKjrQDIAtfrx7kpOTfNWMcEYIW91ovWkjk0PLMGa8UR9RnpJ
9FOlJAXIk5QOlhd8wZjO+JKmBdU2sh4GIJDToGM9WccEzewyhvxf79cKB/ylKp80It4AVauxBJ6a
dAYdaLUfur68XenNrL8H8lBk9qQ6CQ988G9UR994lMkxKTckaofCwrsgLnCrpGY/1XCf8spRi3LK
O+MGUgL+BQQoP/q7yQYmOgw2qGRr8tTuGdjXqXGO1NvBxn6eowcpD1P7dGwup+te+rZf1prz4m8A
Q5lz+YFWZ8O+Od/NTdssWCQow5AjLfuHafVtN9rukWF55mIIjw0pBWfA/4RGyBNwAnc8qSdHJ48E
7XdxGqR/0ZAkBDDBOY+B27TG2TqtCWPYbxR18Mg1BYENI0euvANC+zV2Q2IbNPBgCKn5KMmh/YOm
nI94M7ztPoN9ZwTFg8aAquNk+LNmH+2fk9chWFLo5/RHwuazW+pwtt+zDzLRDuMRvsTIRY0D+EAZ
HwOdE/zlcFdmgF7U/MnqcVKFK3gY3u9GDgqZ+HGtR3LKqXaYwc0IqUcS7nqZI/tcMu95k0IeQJKT
nUTzafytUSabp9EfDWt8c83d09vRbf4a6VNuUcv1ai1+vhh/v/3c2Y80hwbYJoHVFFe1Rt4AYBsn
3lfN+HDmOKBifFh1FYkHb/E+2m96gRoz0cyPWyxlrE8gfiKeMji5tBCH9dbIE1uwiWAxjaYn72JB
55kdiJh+uUYPz4Ed0Ct5M7R/9L5xEFpY0Bb39vSh4akKgLTDI4W8cshgI+Kt08fREfkejfpY6C4W
gksfBurdIf87Tw3Qz+vRdJtDsETDQSwH092nG8Q2rQ8hIk3paHbPxodOQQxukBxq4OhlAq3R+iWn
wl8zbPSRipun/1g6ry1ltSUKP5FjiKDiLTkYELM3DrOCSjAgPv3+qv99+uzcbSss1qqaNUMGSMZS
qEeLF8pXCl5YiJvlsDHO+gvcuBne4KcKCmf16z18x+3CRkWsiyGz76vUjsYxJqWDIaEqVr8XS71L
sWIri6nOJrBr49UA9WLKdv9QfYyPfQU2H7AttYb/mPgw6hty/HHIFgznsXBGWEYI9C3ngIJiD+iX
UV5yR6/Gne14KjQHWoRJNvbzHIcbntT4btajCAEyfqAL3C2eKxkSi/MagJT2lzWN0O3Ykw0wOnaH
XFGpzEzSSBg1cYTS6494EcHAgXYgINOIYWKAnMpQdypnWxsDZFB1/6z3qcMEVRh9faqO+gadAFj5
3xDz3qDkcQSh+dzRZZFFQ+1ecp4YSLhiNr4u3lhtS8U7dVAc/83kLvTwbIegAYKIlCtUP7IVsCVs
alNtOK+njaoSUeT4kliHAV4ZGCJbS1Uh4k7S7oYQJJIRdR03XMZAXMfHZNrh+IVFI0wNZZ/4Lbc1
VlTrPMcTKpvD3mcHP8ESZJEpI52GuV+7c8IzXW8wWOMZadyPgPfiqHAF38XHNTd9p3kxl+spn/R4
fLbNZIfhrDbhNPudCOy52wuORCq37uy4eThRfSgvFBKMATGvhKPbU2xg86vR/MdNSWkEdnevnLAu
rpiRYyx8WzXnLWb3cQWhjSvwhM0iRDktaMLDxMw+uFzXPGWFBauUKgY706hyR4MmjMMDrL1bYWCN
NH8j31wW8yWhjVKKNEbwr4BBGpnlq7DWuTK0WO85/iQp0y3mLFaEP4Ax7DhDg+ePfQzIjyugNkxC
1A3r0R/seg4L4fheLVSXNpXtj13ehjFSTmqp8imkZGcbrf/Us63xkkYI4y8ST1nCbEDAbBK9ghCA
o4SFJ8oSTBVC+fYBtt6HYnHgLQvm7/s1cJnBUuEXMnymymdUkg3iuAG+RTXItmyyP949pKzAIQBh
81Ea7jqB7pJwTEnOl3j3JH7YvQj3sq1FZBKBJTVzM+lx+421djNGlGtAH6z5Frt95zVoVH0pjOB0
L/pY5TBXyLnzjUFf7WKUudBfIgjBNKc5AUc5yt67k6qPSNQdceZWEqE2ptKuTr+9HBM7Li1Fdu6V
XNymk/lUX2gpaZ93FBduzAGLadQrWg/O8VIfPGszZKU6kLK4Zz8HdzWu0Z2KTB4cBDopmw0GfrS+
rEMIUo7gmpzFMeb3pKx66MOO6DogPkNhM2EichdJNAdeVnj8KS9WjFe6nobfWljUZmnd+sBIlOMj
Yrmm1PFWNR6Q7zeFBrPBV0rAzJrmYMGQoMTcETByyk7W+1nMO6+z+LyeMoxl0RFgSsvaM3iS5mqU
GvMuBn+W1PkU3ehLj35VsKlR25n7P37KnneMCAKUCT+jxh0yLK55MtFE/s3+mSsmEnqnY1YxY4jh
mgZzACTNU4c4BDPWEecx1dtaxT7LHOW0TR9ajgtLEu/f5JBdzcsBtFq2kPkNyOYEn7E0Qp6khpN5
GxSZBGTe/JDz6tA6Y8Xrq3joL5d3FMLldN0TWEg+baJQ17MQkXdB+QzI8sVKroGdFy+2zIiaPRB2
CE+rTX6vs1Sdga948e3h6wmV2RcYX0xjOUFzJFkPnxDw0ppXd2TfnIu3u7kcNLwXBg4xSnPmtiPY
ge7gpZn0KCWMc/VlHcKaFQ0BsLYV0non88xuxjWPemI+lsnVmJMqK1T1OcI6GC0iBzoTq239HnQW
7PQQXG+h8Cj90Y/HivFf24Sqo46VwHU7K5H8UwMBQXFjOKNRlH/QJ/rOLlkN1uUZ3r7qwJSDwerP
NXonlsqTg5ZCJGxQpR9/w2yp1CZ8XFCsJo1CspAHAgHDmm0DSKzkT8VcXCXWOx81j3AaROpEA9rb
vf/VFkIiIT+FMwc26N9+Q5ppKxg4GA7v4Y/spS2+MJGhhziCgMiRASEt+9mD+W9SmSEXTy7qu8te
Gd6H68fTWrc9ZhR0MRzI7BcjZ0SPFeY4atTIDj12R3jctOBS3SnhPlmA/uKP1XC3JimhZ8u7YL+1
wGeg8KEY0DQY1XUInPlcshVNd6rFq+OgQBM+Fbvff1DX2vq83M+Sm9jCFpHt0XAhBvN58R/tQyO6
WYsohpQ3SKakNHRnBZIfAxexv291lg/sIU1nJ6NHkYc3kZVgA/Om1GmD5TBRpudvM1rDpS70ebRh
APObH9Zo+iWAjJSN9yoS0dfepRkBN8O3P2oeGKeLnQmcLgXt6m01wowh/guGxE7mbS3cOjri9D8r
TewwDvfdiWBp8gsDW9yphsPShPudOokBEaTnVnRugmYgdeJXoGcJPIQO3uw5CvRlbqweBaaYvGll
zISnM42pqFObkq7Tt/uKSS5aQHCqLXKFSeYEtr4ksFUcUM7WbfZ8mqdJk38c4t+hzv9MPr62W48I
5QCAWPXzkz3k9mAbDxE91FKi4LGMDcaVx+Nwu5mWd3Ues4KX8W7rl/uawd+GRO/WxuwzJhdBM9sP
Vy+mN1xG2yUsoJqltZJuTXh81MUMiDZORDf9MALzYk/GmHiPHxiUnILCGVZQbDIADl8HZcWX6U5X
i9UqQ4QboyNdER+S5bNftwxVTEMg3ZHsuT+vRTA2EzMk+T21aOQZmj0t294YlWbarzn9637Rtv34
wgYHM4rFhbkcGXvkPS1gfVB1XU27tSwuHEItosCjruJ/txSwPbIFrTOW3T/oHxeBr+9Lu2/OZqkz
axl53HO1epH9Fl23+Q1XnxOsvzYTCzAUNnUQsmopcBmqKxe8oJwXvh3MtB1I9BbigYSQY1S/0I1L
/Dc161qZM2RdKRt6cGBmWFjAwi3DNGXF6N7MLj7G6lKYuLPYAYElxchmTSyKM1ivrZ4AaC6Uuu4D
pJRHyuWAumIXCNthCwPQC0qW25mWaK8qwRuKNsaSZqmRlll8HXGVlnEptAMf3r1PH4s3L+u4ix+q
bWaMN68RzK0AlZbr4VQScAOCPGh5Z8ke+FoXMGKMGsze+DZ/LwFC2jervkF8gLRYe320glphNfUR
BIXXI/pAh4R6eLZbHUyu1Dtqzv6HvhPL+9pQYPckhML7zRazKH2orot9PXpc/S4q6FGbVOMvgRYg
DO+z1Sy8F7Gh0EReZhMFahmkhf9rBvy/O9M69iMJnl9HxWyXkSM067NFA5hC6ntGacNFl4ns7BYq
X/s7rvEDgr99s/kNOfCYYmGKrGEs8XTeDjeqgR0uK3FZL5mT3qcX7zeoQ2XMu+3NeGDb6zcWqoD+
880o548v3wu1BV/Q6VM1n0vYR3zCYl/g1G8U0P8t1a76DR6j0s0JJEAe1OHwg0QA8ol50aC5uL0J
Ixwp4zMo1A+r6C+ug9AoWNi34eckJsup/5i3A3EVFj3RNWq4LBE2Fn43fI2hcIpkltYMmzCTmhjT
Nb1L0EQO1SPDvu3r8XWEIZD39M4WhRt2QB3v475cfGxn10nl5bj1ND16NwdHqkFqfaAK4Lby95XY
M94rAwQmT2K9DQWJ0TR0zv4lTvBKktRVRrPURX3FTbZtN/N7WA9LgkX+zxgo6ka3mX4mpPpGlcje
ZjRo7RCYTnKO9Bl7DlHSEhaNAH7ccZvBZqCN2Rn7FEA3k75TBuEohGePAdb47nv0cm825sSTh3se
0WeYxKwTWN/DfEiUVBtzy3WUyFhVMruc5v48xRBZEvxASGVGCSQGos3D7OhMGPHIhnVUMgBj4g37
6KDC5wbu4o+2pdsb+zEQU6VbkDn4Ih+ekMM7RoLh1QejLn2v1kZJz79siyE2QkpVI1jmCVf3ay+k
LwU2h2aoIN5Gwj3AYXLNKguIU2QPmkjuSVOBYsCoiKf0jX1XaS++xCRi8zx+7oHSSsRlPtJoyoov
15CRNyQ4F1BxBvC1IcHxN3yvShD7Dw8hHC9TToHaMBeU48KrpEYYAeWKa6PQuGUzlNjFMxgnzpHq
IDkhBWTB520K6xWnzzzPwiZhX8gFXzd6/8+8N2Y6i4MTASR2Ou0sNzd4QH2Mt3Huahs0yFT9+Y4y
nGNcgLnWUfGMuOlj2uYShhpstzfv+jCHzyla8f5wu/2McZ1ATtdLh5imoL5CNRbi3n07UeVQ+zax
3DbeYnHlPI61R4A5JxI3KAlmRWENPx1WOdwBuxgyiGKOtqIKYgBzmaivvzr/qHJW4tjiAq+2a+oP
HgLINGKWwXdcGQEyWy95VaNCwVJteSgRTqP2h76f2buCsdKnrzjttwnwuOzMDkqUDy52Bc8DP9zE
RZBFn9gAIivw2ptIXDy2r8/C7C47gRRj6LODb18cSbFUqUU2EogiQ1QtGqjouGZMo6DobC8bowwQ
Y6mie7WVHiiN1jUzZBcoSwbKBKlfUI21QUEa/Ne5njprfiHeR0G3L0qSl6OMLuwyLF1jfphjgsSX
2IdVPE8aI0pCiv6GqeJ+hRmS1UQS2KBqm0uJJIZl8iX4quReSaEpU9l02wrSrfxTaX33BOWKNyQl
IcpAelCAWGp0ind5QORHW2C5AWNlVybdFOJO0m+Ni1ONoLM2H335sJ0xx3XcBWg5/PwO8GXHzOlD
0OfEefTr3w7Y9pBVxjSV0vVGO5ZgzLP+u3jMi3oODSAGXECp9A8ipoc+J+QnkTWJTOEI0sexRFEr
rgxU7TTEjN7Jq1m4Dn4ccl9FWVQNbtZ0h7+o6FLernxd4QLxB9ru/3+QoWHpJ9NkWva5IvN0qyxf
iEcupgx5XwCsmLQhYWIA8Z2cGRE5vN4/6tVmhYT8PuNoJb+bb0vj88Oid9/xSMDyohlsaWA72Fnz
MbFigWAhEqRieFl9+jmipNxpgG8afdugaKG6ZH4gZj40UOLCIXSDHg+wcHJvF1g0zB1Ie8rxG8Mt
5fj9uHUsd0/YLOTE4LLTpvGDAet8Dld+LyhkIGHRghecURg6lA0CyzK6dFO7HEnxLXP5Cm6HMDvW
P4BEcBHxFP85osWiDcWJBIkZ7lli0SZ9Jq87hyzEBok3nphIpw5HD6kDKlQCOStI7mV/bQIqI+dE
hbkZIo/Farrn1x5HEl+yuebiW0d5fMFMrsFTXy3Y29nZO6R8ihl5YYN7WZrbCq7DdKvx0MlsGw0C
nSEEeMxp4FPQn5M0irlMNstmxI2skgmQ4j9vEaROhY1obaHZ6IOCKm73xbjlGr65/CxMkAIeXeoO
szfK5tXpvG1PNDc1XnsVxXIo63w5ECv16Q96Xv40UX0PJU+yZ7/o6nZszZ+/nAAVtwN26198JmwA
3KltKqWZMTtAL/X2cHmQrRxyS5uduFaZ6kiSwKbfIi0XyIR/IxqZbzuAhExbQuBU9TCzrp1gUrQg
MT1Dv6JNi8RGwQgz/uq+XxYl8dX94r0E81OfkrlXsIZfERyWHCH0AmMei5r2XTFctvgx+NZQvMvw
tiMKhv3oYT4ZMjE32YS4EbTP8v9mhSMPzhP8VXnwgVVmbqjlhi/q3L+M+R4YoQ3aKaS/L1gCG0+s
cgEwWAaLAbIV1jd5jbg4vxZaA3urDR0cYwQo9iTJPsAn73YP5AmHMt3lhjYmoqpDbik+3C68umRO
h4gISgsePE6ykqeNLitXYaauWIQ2nz2IlYIM0W1jiUwlJBQBLIsQl4CEoEConXSaDBlC9IXirpFq
hUETo3weJ7iLbuSns/gIGXUPChWLXBSS7j7CHlbiuRAmtCb7KDqWOxgULiYqomKikpZBWQ77FvrZ
HxcOeorvE30zlCdrqvYZTYIvA2CxmoJwCVBvLZ3BFNjgj4Nmot5gLktWQAbvUBk2fZfWYDNqLlcg
7JjwbEb0TfRAtIa9mTpAVMIECwOl74J1ztCrmF1tcORdOSkJ8hbRDbR5+E+04GgsoGdQmtgqyXzK
rr14r4V1AdOMXWEtGDClEoZzAx7qpoyf/yksfGHT8z8f5Z3P5sP5STAPxOUUFos42gC12uunCUg8
R3rMPiGAYiqMDGeKF7+GLOjLdjFY70SUJvQ5ESr8ThQQ0AcWJOfNIOc8xQTYsRcLRg94CIkiTgW6
wwqcpIP716jaFlAG3oPsfPjuwfUlrZgBJjdwA8ULegI665lsUwAbXF9HYaZxmSqAeE1btvh/OkQ4
NJhFH4WVyyjNzKil6dSeELPF4brflw/K9woW5RN3iG/qgnTahfuh9Aa/OUbCixysteDDxwb6FpB5
CrYABCmoPk01oaS8XhVBh0WOpTM+lWLdDszJ26vIZzPFa9bu9wH+9jEyFZjKVgzyyoYL7tphZgbd
soKh3LeblhCzIggrrYoCjXEXlGyI41f/IbNaXkSBSNvhVNANnJPNFTIiMZSaxjzfsvDQ6Y7goA+4
WzFMcTZrjKSYmUPrRLHjR4qL4ke4p/CDBfERSaUUKF3n90KWCZtiBJ6jcnIwHfJxL5Hr/XYi2Lpc
Ne4eOBd/Hm6xGaBFxCqmBD9oWhsegv5CGFEybpFDF3ron+zLK2T6pFs8I4Zr/JmVQcCRlQa7d6hb
oN7xs0JJYCO+Qp4F4wPOOP22OdZN3R5PPBHaLaLGfLVN6KSrqdj8dkbPK7MqDWqO0NgZNkJRy09C
bcL7dgA5WQFA4O0+oSKuoKZvVZHw0DD1tL+OpWsdTmMvwJjeUO3PkJ67RpNVWXaH0bi4yeZGBXSV
+b+Tas4SPAxOk7F38DxvYt682YYfDG64S5SmN+GNdi15NWK6TBv2cINDWhlywUCmT6oLuWK1IRZ4
0UeX9YurFYKZ/QKCLSz/D3eyOz6DhOEEyXJ0edZUaA+LBJkjhY15FK4CKwcHkq0oTv6EhSLXOps3
QLc5faAsN05ZJzDBanA39rwNFO+TGTQ12vTGadgSA+Pgutz+IDb0efuS/dJZ3MYXoxqdzdWzZZTR
Tj/qKclkD6sefqfKBl7G9OnW+LAZj5J0392OyUGowdAivQA/LMDoCRkdKBJirN9lFYonX8+B2rRM
uS3zNW6fHarcBinfhqSGZHaJE8Pwvji84VncF7qNBW04X8KCLP5S2mCdUlSmFLCnDiQhfoLqFAca
DuKPI9Ushch7CInTzZDSsGMmUJb4ragR25RLouUu/WvMjMHFOZYHlbclzYjQiIU+ty+9MxZKthx6
VOxsTQCVtg9b2M+FyHJ2exj4CEUC0FX4yQRDCJWRU0yUH4KTSDnPBrgbYdCJ7eWf+o9n+h9VXMSf
bNcm1Y7NviKDVyoBo0/tYxuRqFIY6xIt9YLJzMMATDl1dgNG7yLJRdLD/zYTJDm2KyJR5Gx0bfki
gUODL+GODIqW8CtFASN8UlkfGOx5IP2636kIDvgsMlwuWSnOpaAqTiZ8ObeGWSC0poUekb7YstuL
+ihFHtNBbSb67xYy5455DRWLsUCMMaCHLahTzUsfcaebDkVpgvRcKvhAG9fBZv2g4cIhJPGhFOiD
2xunVmaLbCN4E72cjt2xTxCqHWxV0Bo4SYDVMDQpbhCzFzyzoHtBDaQ/hHwNHZtalseWZpkoZufS
tWro12secEt1IUw+Tr8AHsii4AEXaqZKbGW1/9e+w7dDGPvmG4Xn1eXqwjLCSg62DScKRRkkCzkO
97BrOUUv7P8Poqw4BwLEKQGoVA7oprOiMaQWohg3IGbcE7HpCksEEnl8PqIq4O5IfctaGVHw/s0/
fTG/F+mpDesANRevJyckBwPTClE3pcD2MO4WMcvp6TRmyYkUap9taX4ZVs4GHkzbXsDW6gunl5/+
F0/xZ/mdMVcXwKK0M3a5E5cGsqtKm31uSWCXpHee/X3ERFmL2CGYj9yhNUuzzYPIOMekhIkWEYgH
/Jl4zx6OKgcwizE2t2QLY2h2NoM/a78OhYVQ092cmpouecH6pXJy6JSEdsYJ7vtHYceJPFnj4YBW
7XCAUBfIgG7qP5Cj0tyHrPwVgoFAsOsJYOfMvsRCRO1C1JDtC/d6Ob0Fv+fLZlsTkh5vlP2NAwMs
elAMPrix2OIGKuQtYa6mc4xdQgyvlg7jaYc3E0PmR50meuouZy9qqTiDTmUeF18iLqIjFB73DHkF
sa3U9M2tI6G/Nfv5GY+yTShbPseI5KGBTjpbGF5yoKw4MgTXupwWnG+CtYrfIUSGp9UGthja5vh0
OHjmkPMFZUSfXZPTuL/n7f/TO0BrhvV11Ka/YQ5eBIQsT7D2kmuKsxpVIxGvIDIwjOU4oyBhXYoe
hqKIomRJhp3VHgPkCbWMNYGaDjxbVKERvjMeWfArRZIcfZUomgjlCqiCzzFhKbu/DUmMKKRRC5+2
wFVMSh0GiUeDUetvHLkiCaEKjpD1ydNis0cBxpesApunyPzGT5X30pogVSDxaZLMWyN5c/uITgGH
TYJzbVLpfBW7aHJYYddCF8ltHh22PIzN1MHCBVRfuOaYYNWVjY7MBZimWEztcK6b89BanocDxzFE
Xcj5thMPEnlM9MPxxwLSLHG0h0Hft7fexANDxrsXlOxKEQTPhkvJ3eBmQwGnGDZYPv90XaK2/9pX
B6cgSrkIlZ9B5fz2wSyvU2bMfXi9bLaiK5PwCeeya9vs67DAeAlXVJlAaOa7bVKDtIf6Qe/0U7fc
baz2Bl3Gy8sXtFGHV6hCDn15CGBxTG3RwP1p1Kc3Gl8RC8krJoseamCuxbkfyUPUImyg/8Wm7I4J
gJjlwdLeP5gWyMVT3OYID0Q+FHXmvj0o20i7iDUngSakxXpZZS/UrzYIM/mQLQ+eyhWTz2jfteke
X2hZ4dihXehf6cuqvrgXYLjDh4yABEmhV5HQuGcoOO97LJ61DZP/+HgP8wX0tEYxaWgD+robFBvC
6K6R+qbZ/BBKtWzrK7j6BXZBSWurPrzbbclwpSQFq1h/dOf3mZcPQotEPl7HD8VkFO6dDWzWUI4O
dMW5wMlg38RHKWIOHzi+clnF0w1qlWN5G2Cod6FLgX8D5tB2dQ0HQpQVAGhJdFfOZkezaiXcMB99
De9n6WmLl8U4aK+3+xE+kX3GESva/ZsH6Nf72R+0QzKG0JYPtMxAkNWSUu98mGl9DLxy79nxBcnN
gH/NBHSZfLsntKMuvrLY4WPndR29dJv96rXOv6bemGI79PVrGI3G5Pri+ciZnc+akLJoVTDRv8Np
ndTG9whenR8nCu2J8UVI8XHOI9iATxy/KjqRa9jqOq8G1lDq20sz6wzu239m1njOPz7Nynj+eLkN
+0p8bjnXY8Nstc03w378wDW3sb3kE7RtdYJ8DvXK/eNxozJt+MhECmfqHzwOubxt2Iq5kAg3DXEY
upD0qkH3g3vx5oCDYkhBkbC51ETROcmcgmM6AiYRm5gfJjIdF4AR4GTUC3s7AuzyBCv0iwnn3noC
mL/sy8XlIGZ8Xl3MZTpco2GA6oanNOFSPdaU3n++vYjMEkrTez/ZLlJ2nvXnHrYHcpRt71ZdugnB
cSnSUcB4LLCsrGmMq6ZxqnpO6aowES7MKbglF+NEsgYWWYxITQg+Tx4RxncJGjVM5XnEVzkPTj4/
v81bi4LHg1n4YkQfd6YMzW5Wt9F/Vezf9q854KjroElI5byHrdqY7yE/69dQbJxBXC4LHVzqM0n4
rLA7iM31UloWhohoNkGYbA3agdnvKOz7xdNLN8YwITUtZhgrE4wGc4WN2QLcCCdSP/OwOJvlKhn2
IbFcKislSdj88AsP0Ka4DTiPQr3oPql2yrBJRi2bCpVsSYfAcKq4AUczoEJSzS7qMHRM6XhHe0CI
9rgxyLmGqNFc7Rq3m34poT/ua171m/0z65xDiwPvOz4eu12DkC8RBF226LxLi6qIWRwi2NKL8dLa
WLU+rHnXZKeluvmu7TfMcRuGISzj5/5KMg0/Or3Py6f9plZnQjdo41IHrPsdfmir36fsdOUVsc2C
1eGzhxzaUbExD2rH7qp2KnKxrn/fECOixd2DRLNp1N+FRZADJdufG/21DUCDXRtQr9p/Dgd3vOR/
r0ARM57uBPYYyPohBZrCQy4LH/cRJKMGDUri3Tc22mfsYUuvMv8CPIrcfQDT241pcXXenh43pgx7
+oX3PMNmUydlb3D+jqBK1uYg8buj5be0urhlKtPdc1jPWdf0RXyBefwkRGL2nP2wFxXZjtrz2mQ3
ShGiwvjuPwUp4SOsIeUDTq1hOBDL+B50daOavW/2Q3Rk9fDMNIaep3lqBYTn/rMqNO9z8LiN3Z38
HCYCPXIYn7rJY3frd8bvU49nC6kQDhHdMMlHCtzIrpU+DYh/3HTNrk76YJ7Aqwr5tSL6EJOkb5Pr
1z33u/QSQNiJU7doM26j9OxXuv0W+mAD5SX36bfP0jmbLQ6dZ1EPJpNzZRezMysMs/yA8UiH57nI
+4iZcwvXsh/1a+UrQGBsSmj1MYeFiPw8fpEdauKkyo8mkxve/rMMz6OysBVqKY5VEh2g7s6UncDv
dCBgPu0RfwXobjnYujJfuXBKZHo/sd70kwsFIao+/gk7sao8Qg6bcTHr/iw1854VkVJ5xXfPeCeJ
8y5mJawr3hoGJTvojdCfmzgR2orHNlenw402acJw4beSj8qGcx//WbX2vvOcB5DPcbZfhV32nDqN
FM3DVPPc69fVoMz812NZMXtok7L2zT063RqJFwaZJJroTALeZ/PL1vTGyqrAwc/j/YA3Mc16Dzri
o9NmbAWAmQJ1zBi7nE3I2a3UfrVARYdN3WYIxW9DufnTPD72U+5NExMqFFJQDe2sbWXr6/iNg1Dt
/vDq7WAXqBtffYxfFf1eHmB+lzDayKGEWymFu/hGdMTHI8WjF3s8TpjMflIrQLvC8afpALLPGUtx
sJ1AzOXUU/LZE+5I+IEllTsbTL821kRBy8bgy6oyqB5u+bauk4ReHF1Cy76Mc84I9i2ybJ9h+olK
3X5cAOUzFhzAOwxh2JG1y9+r2vA8STDhfjNGrh7GeU/kPW+lJiXopUc3ZupvJgBPDaPFq86U+FvA
Q+mJknhzjr4/tyBOkXCkhnVvWKn1ANAYJzZH8ztdnekmX2ZKzgz7BTERQc2claP8d3zNKk5hi/dp
9hL3y8Xkvg9T5uRns3Qznso8IKUHQRNeiWGLC5oaw7Y5zH5OMWWWb6lzDtuODTay1V++CqvtYeVM
QcycV8TTt2V2QZgXt3Ur85jF34ldE+dGyAaLO/HK7Dzum13/4fcisfXEpp4N03hGj6b59u9XS0Ne
+YxmL1fzSo5lFRl97XG0PUxzNhzicbAQoDiS54k5FhmJ1zVD3Y/tO+vf20VG85mO7jwcnbOHw0RK
IyFER6auN8BSqPagh0ibrmGTrOVIAhzimNCI48Zvdw0STZEpAHkwD4poGytnwXhWNHZZOfidvidA
xNOlQ2o8L9lPODC3ZAzn5Kj1F63SVhE3td0PDhniCFV/SEUeB7cfUF/b/A0ol14gTKXba5v5xx9f
R1WoFOZmeYFF3TNnupFvoUj/3JwKuwzpn7tCxmca8FJs3CCBXCT1iym26EgRnL6uTsy0ylXiNxB6
xYPKcNuFAHmbyC4WykQAb0jIvLIxs/HwTCh4G2EBIOC5NI2+ZhcM+Lw0vsc3OkioldBQzw+b44V4
CWZ7jBa8dbW9IwCEVeBcmLzoVha3GUwzqLfVkqZJLQZK6X3r4fU2WVoNvPwQsLXRSTEUbEQdGuch
GACqsyl0QJFBolop/AYL/GPRo8SCWeO0H4941ZIInA/JJx4Dwt+weUfj2nZSD+SINpUy3dz31i/7
WxpUNYJZPEgOomWPz4Ss//OJYPXhMknvB5yGUNL/7mLIw+h0dAhd/E3Jrv2yjhfcHoVceE9C2MCi
Tola3Mk/YgBocOPuK1mQutpKP6TmhwqHoQ7dbAlDwYayrzXAHhGhYrDEf4NfGBaQlliTTU4JSj12
N4Cae2qpixukf7j7x0rvEyyI974xmv6oY7kmLkzMzIkTClQaHczYHpp/GZU7TkM2AySAP4hpPwss
Jg8jKEU8ZWYggC7UO4w0jGIN8k5+yYaFwuKNNxV73IvqEF3j7MXMytG2O71DCp25aVsbqJCqwayj
daSXUzwQipgyY6pcQL1Mp8Bh2fyMvlTCoH1MlhUcRUGc2D8nND+cY7QdMucv33Zvg3KgJkkNiiwp
inzisTiJvt1mwczmSYDWDK2RTPj83Xrde5u4WFL7zikBlsvaJSkt/Ti96IRN7MF6B3eD7CNs/ERY
3l1whfhRdns+7oTfSHrniisCmk9QTPRjdHDU/YxfuqtEbsp030XS5S5/hJMbyytMZUT7/KdRF49O
5JXhbpBEsqQK1ISVeRIn7jZv0ZjQ2kzeGIAaLTae/pf9xvhcvHqRAOg51w6mwwDXt+OYJj5OMBu4
WlkIV/O66B1uLnso3rfj10ADImSTuECMNy52Z0fhhaste8kgRISNFIB6BlrEG788CPtel9lJGXT1
oGbzMjg3sfH52hpjCuNNOT9+RQ34AkOsL12J2SLr/OYSEZ4u39hIvAZYAcPf8EIdxsEN6u81Xq+h
m1Tcyh5OMWHxNFLFv7+c3bOFOONDDJFqdTGgoUmn3TbLHL3jZtdqDYrhHYO4Ic/26w5YpaT99/Ze
HLTu8hJV9q0Lt+lpPwHpoezaG91c9/aPnvt5+m8kaLCXANaj/ONmLycjHLJlnImWgA6YxK0U6/nN
O/4wMQ/zEcipqfSfW2rVV1/lIfkziCXe6Rk+BmKSUJyQY3t0xsuUwD4xmbaUn/O6O41lr4WVv3mP
859zuVolN+nnaCedSu9qpsg/fv173AO6pshMDp1TPdcJWkFqeUhhQ8C5Zte6HdTlLeIbOphSgwQO
tSAjZhwr6KZ/xUwn+uDnCYYu8Ks4U67F+lMPMpwZ9GDTCqp57mPJCt0Zw3XG91yOjtvbazVDyY1L
Hc5IHiAXB1H8xIcZbNN9ApwA6eG+fUFtQHcKKYp3M1eedrplqV5MfZyQE+k0oJCVvjbOTjVlqWJ8
9kVpbGawSMPxaUIzAMRq5YjDY9Zd3Gg6IA3M9VgTY84lc7xB00QdBGT1JuNOnJ5Zdy7GKpPMCiY8
1hzz9ABSrHhnfNdWD/NE8KLucDFQR83eO/4F/Zy4E9mBN6yJ7MPEjiEN7CeMo9aFYsAvzCDDNH3T
G4/h7RiHVAQuXytZcU11t0Wpj351zCrFT9kfe5PZw54R8xhM4Gq1nFUwxH+FwAXjFI4HofC1Gf2r
Fm57HjAlBHdjjhri7XXiLuy2w1g+CqwawibwEMWhmpWeodrtijHoAXY8pdVaGG6Zh4U116kiVPI6
ugQv05YJFGRcnr22dV5kYSvWhofxxMycaqQMdCfnnczAx8ZWGA7WDgfLBUPi7wHxJCedaFaQV1tL
faZMCM+cicks7G1GMtbA4kW5Lzf+xPWHEjSGWhF6MBlABdb8VM3TasHfX4ZeYnqeOZmZcEdf5mTz
MihdTCwIwOIFPE/77XVv/YHigzZT5pEykQwmTDvn4yUvb5/nQhTSBwlxKaTFT5ZQRiR+/rq9Dq+Q
KR5sKND1qG6NG3kSmJ2Hlc11bHiqATPDWFaMo9EF2ry7DPmABKHdtzXBgN4YfgjLkQBOJke9l29Z
PS8MoblOGEnGsxeERkDycCZ75CkMLcoBnLVSzARaMive8JxCHbchihXx3UMxmQXKtMMYRIRgCU+A
jrM+GWfOG3/LtQydqG4sOAmVeEIrWARnQxX2ltx50txItX+egObYfmgvLaGs887lKUM40Qloggiv
6rGFVid12UJKk0RED4jsPgvENVPezSbo0Qj+fWQw7vtsCvucjW6C35TYgxQGytFxOqYAouHiPBBv
m6uMv3dT1aIkEcR/yhCbGmMqbGs0IDsJLo7JeW+1GNHBSbpSUV6IX0LqgcJxjZk1KkPHYXahRRz6
Mb7VMsuDSwhaADmxhSoPhLFnX5k0kR4mcyzsJgkZpavqtHEs4bQ/fIR6JJYjAuILtJ/a8hr345+p
FSJXAVp/Y8XtzUrcW/CRZ+UA5Mp0DfDGAvoS26cMkw/M9joRLpuaS3ED34WYEmAvGqAONjWm+Ia4
j9J9oH/VSdagVlEXYoZzRFxJBQHaQ2zgfaD+9VxFZVO+bHCav3h0jz0m7BB3YVvtiQjHsdrU5j3U
X4wOq4GoXkY3ZvdbbgVxt3vt9LXu28akDl6QhileHa0rU66nvVm3RX7PEyWPv/DSRFrBLZdQIDge
e44PXLQYr+FuwdLJIXKtuVn4AMATI1PG/yyXTY76FiclwJ2PccLDv25ZSkzEp9xQoVx18d9ngnlC
MPPDq5mxsE+36ySR6N5ZZfI8iK3DDsLC2YiyLMwRS+seukCOIEfhqMI9A3Cdvf7FME/oAdf4fSc6
6nW4IQIcXPG5sXeazYge0590AE8Hrou7Si8MpMjYEqPg9Rn1ELwBqXpRuuAByEA7+m6QPzxlDgQS
yMDIOzPt/uzO3Hox0oKMzBBYn+MyDV04C0tQNcgYFPA5FT3G7Sy7h3NZTjMuC6Ue1T+dZkIvLRka
KFxG+lb4CNl6urskVJkP7u3ZLkPE+jJYLXwU1s7K7eJdBHX/Ne+6/BesGGa7KZy6+AgmKAIU3JSQ
/oFD/DVZCLjiBiXCfzSd6dKiWLOFr8gIwAH9ywxOCM5/CPVVFMQBVNCrP09WfyeqO6q6qtoB2Htn
rlwDLUOx+BnABjKr0aHbEKYFcymCNbNJbcnYVg3l+HqgMi+nX0p+qgqgIi465taQeuYE4UWJB96p
f80HCO4Ziv8kQpojPuiwTGS2G6jjifkV1E5z3oUzuYRIY3EtYdpqXHGKb5sw44ty/bTqxnnwOmoA
+I9cdik5dOU9GAgTrNqgz3lbSra4sEIPemID5WoxC0cHjJTFOFB3P/aEi1Mwygdh/McAgdHlsl60
j39hpgoeTfRJscCshxlxvqgzF+FIrzZbdGL1LKENe4mI8AykA+mvvWNpoYg+b6BS5sOrHgBR/PDe
oLLa67jDCfhSda3KfdEQsHLt57iu/fbqDkTw/6MAAh2BbcSSvhC7+wwFHfuVAt7uKR1jSlF7w7+O
X7Dc9ryCW/TZMq5gWBTO3rYPN8ugJ7u+A42iaZvVxp2iHc/5aXEL9qlu7nu7b2P1lo0vRuX14gMQ
UbqAURBayFcYJ3MypNlNCNJiEbC4cWx0Cen2eWi/ZviA/Io6ruk7NKeQHhOdVILGq79E+txuBl74
6h4ruGyoPoIPrqA0FCLFI28KfXwlH0Z3sk1zsfhkTCt5PAOFtJkfpKzXx0EuzpcWBoWs5Pdu+xZW
VFS3xAGJfxp+SCsgJppAkBTPqblv/vbP2c+DuMlUD8OkZvYyJAKZgW39Nl8nkqO/jn42e1MmHKXq
3hGhLAl0jV479aS8go3CHLFak+UaQfqDYwctVGcMzT7zd1Dg488Ej7/9zDp17134Jio2z9VapeNG
xLBKqfACmVARSu29ZjS1JCaeKaat+JoCuVxNgi70uxOXjQl50SkVuricUlYfwjl6TBVNkmUQ6fBt
MKiCu4avaGKkDwM2/TAB7DEmr91Ts/pGdvWqDpO9C2c0FZt6pKjawzL0h+kKLUXjoMRD6GHV+/iX
u4rBJ3lOX7M7Ns0pZeDVfj+s+MYgANFAZinDjkdvNQ52QBRJa5wYJbWBkW7aZgt6e4MBsPIxdh88
gBjFLhGKXQ2F/XX2aNmbzt3YfUel8Y0Li8yN2yxuMZMhg8U8j1FCQY0rGdZAUvk7d+hfTCXqLXpM
D9y+fV68SbWz7vvhUBo/MlsZRRvNgZQNaNUX/B9QClLU0COSD/JWbZXlCX+cmB3zceyscKdqmC1V
1IeklVKmlE+neg/BxVZPPaDYirnEBdcnjguBjdLprLw7ntfZ5zRwXIfe0+6sXuO7aqDsyJ3B5owA
D4ZP95jDwFwz4YY7a2AMm+jG6bqNFx36fO7DMC7N03mWOnSH8em6uDigfKd8+kWtZ8SPsTaMWa4Q
TOiQjdY1+EFbOMHWz55Ofjgz/XiYBZlvFigqIHKQxsqwoVQmr9VL1vXoa6E8WVym2aIatkaoJYg1
Ks0ys9t/Gpk/oFPkwLWtb1TPmrf9/ILO+/xuXZrZaFkx8v1GT2EuOSU5PL1FZT+XJPy4lXfeDjbs
WBMipePr9uudZwRxs71zcbZcwMf27jTjZ1xo5i24YEEyuxMfdh0WcIyYZdOxpiZXNL85nxtNsjbS
ScDa4KzSNm4DeUQuEKtddlPieSChBLv0j03PL6wi/qEy4/4E1bTnnUvjfTbanBzH2kd0Eizay8x4
9mnCaWi1/RfGsiQ6t4h85w0RuBF8bQ6WbfvLvHfXepo749NzWBe8X/5XTr4jnUdzeblYYHCdwhkE
g6AK+wwddg8gPIibiXtmQECl+ne7WYOnqVnvOSsvkZ97Z7v48LfsC6/+NDua9eHXlXXHo+XvQQVC
IOzNqufvsNgMICL8HBZFEao9eG1fyBfyHyjgbhHPzBmIb6LfSJ+nUdJG6u4JdP8wirbVZu4QfkeD
UzVnkZ2HBail+QbbRbXWGdYt3troaXZBjr1dT1ugRQseUXWXgkIum4FZz69e30nEIlm1H/BCOeKM
PDN+u57zvlhX8sSsPsYuzFS9G4nhDGvji9NncM02hdruZRLxlbHt4A4I0MtoNkZAsar23bCWOdR7
lU8HUPhqo6lFpg/ofR2MHrMkn6ZtmxXSwcgLB5cdd/ry8hTESDs2rNuP0tB+tnYalr1G/XkadeVp
fb/dW2ttM+kgbEnxOSxn10mfDs54YQOIJG/w7/Z9YdVxpJd4/jcnHMFn7HmtWY1P3omX7j7N3tmC
bxINlpMfDSSkD+DV/8TqOxXLAeOzbUPIsqra5XGjjDT0JbcFRkoE6cE5D3fFXw1Aujl79d8COh+K
F2XItZi9uE83q4Xnv+yf7DcOUVV+n9zw77DLqYFtHJu+/6CbRrD1V3phD7IzJKo2igWmmtX6QG4x
PxjljUkheBsVvf2pg/4LWEUEiJ/a0lQrPdvdn3fuGb/fdNAKB/djwSrUAvbR99XZJLgyptHbsR/L
LuKU0hlV9XAAiw2DIFvLSUNQSoYLqBl705rNlLjq3/imW5ezxaCUP3BXKZ4hLebEedscfTv2LQ8G
Y7IFRyJHeg1fw4iyBAMBcp6bCE1ga8kqxUqJ3EoGfMJ7pON4C70LbsPxvl4h+k0RM73hvd66w5dR
fi3Ac0afx/+ydjBRgDpC1wTRCrbu6PI3aQMhGBrezxxxkC+gat0t6PgpoDcQ8amtedg6U5OngILQ
tQ+90art9nEp4Yj527SDDcZtBzglRQ09L0xhpCUel13YbP1YDYRHqk0hcMDF1sQ2v/WwexsKyi98
E8hTxFPin/5pRsdsD6L/cLPElC8JhCdk5CGmYo0BZE6ZnfzxMUiSA1B9i7PCZRwy8jmgD0dil/Td
75rbqKxxo5piDunBY7TnAyAKvfKp/DiWaQ27qznDJTpFcbzkIz97ngvRDkWX9nXgl8uU4Hey7zyv
Qp3X4bfTXzL87Afd9ae0bpolynXJTukji8e3aJG+wTLS2mpUY2mN6SaBWrA8gJbZsyrsCQqCUtLh
fVKShI5aqPX065/f6nFMlx7z6Ffp5eX+yg0tdZ/f+umLtCMY/wyBEb08ECIl7+ymskvMMC6SP3xZ
rfhZQwd9pG5bQNMbL/I0lcTmSHRrBbjjc8D1hobqaz9Vt+OqbRM+Cmfz8zeWs7p1/QeBgekDmcXa
rCa2wscHxR93K1tjPcYVBkkg+KA8fYSpc43EqsnZZ12dzeepU4BOtECGGaHb6pfgNQeEDDZFgrwp
v4FaZH/FpN0KsN1VARI+FOqYlSnUCX2G7a11MxcQAQkYH56JemGsAfNo6iIhFf6c4ftsjp9L9suu
/eXHz2mv3ycsDMgCYZ7/RZjSOQEDluVs2zs9Fa9PYpuVFPZWUfzkNboncXmJWhjSv6N+vkqh96GJ
qVDJmwoUvNzr4gljJOXoeTaXRMQNRpd92ncGPLeMqhkBW+ePfcOjwXzqqN+sX9jVzCrzBi9ziGHB
9jNy9vpQiLXn+LN/UC2zC8NDzWGjhQhGyGftDI7PmhpF1IW9+eAyew0wISvWN1xDaeDU0yOxy0To
MrbWOL/M63CYZv7jeXj8/Io0LfqNIhvdlu+vc/1uB7c/NohCG7GBnDNfReZsZ0sAp3Y/bm7DJ7e6
9LIqtT9f8U/7YTzH/0wKIVtKTsH2Q1lZDxsVmdRP5h63FvPNPOh+vU8VXbTT+WtrKHGz4FnHGbhJ
ArFwIEr8psuU1IXSoc7uVfDJvLq7V+s3+8wir+NLa9tCwNzHc4ybcrV/CVBP27z3cshqacs5Nyhk
eYUPofCleUmj+9PXy1G/gGiuGudT0d339emv+FPaVqnM8/esVNweyaRF2Gj+FybDdfdr7OsH55v+
WClA61UKhadXtNz721fiTvVPxlxABFAwdniNux3NLLXpj6yyXg+VNTVh2K3A0rP944NUWMDwiYZh
Sst3f5qvEHVabe6D6NZaH1rKIhmdO+4XouEteHXo2GSTrSb3AV0ylRmFFLYd/fNSZbndkEI8C7yY
Loc835ftadYclAYZ08dTO9sPLu1vp8nHCIxe96DpjNNxHwnW+dD9RvfPvMxweJGpVdW46otR2Xl6
GZw+RBJmhX/Nxz2rBl4ynxe3+4jTlt+GVG4OwK8P3e2KuRmYFig0gFOYRZVPubPoUhR/zYAB8Cl3
tBcUI4/sn/uqWxvtlveF1PW2TkxCXmaPkckZ84Er5NAtld07N+NGcyriWq3y+KMPaMwgs0+JdBaM
gZvFoo/SQoIImXYaiY3fzUz5muRsV7nX+5I6ykMXP75Ixb1zNupB7vGVWQdBYQBRpTZv1NJ5Nkvg
pSgM9bUuPn7O8x4ouvETOWbva+UgVQQF203L14BVrtTLt5E+l7JYdSo2sw25fged37rWxmw22Mys
PntaBXaqTFAkR0QqcoMgcCHr/Dsf6WBcgdt5PlIFSwWnm/w1Lf6E6bvZpz+H5xS1w7avTHp2138b
tWpX3ofUBbghZhIxKuLVSTN0Wc4ho5pFCfVkf8ZgAlzanbWNZWdWm1XAHjFMJkL3JTtFbIqxs/Bm
A3+mW9cxh2JjemRexhk0CoArnKeL2esh15oKDjkQ7A2RjndWD7ObW33Nfk+D+MXI0UJcsbg7O+SC
V4IFXDgUQmWg6eKt1OMpvrqzP0Zwlb3u6FahM+TH1vLiTQERquMUGLe42ypeOOaAMDdgW/3wsgYq
AwMz5awn1/HM5GnwDeuLnxsNzjo17dzZ/jdjsAZ/2QedYRUsv6AxhLNB9UIXNyHW809BtwhmXZlZ
Nuxy6pItmXBw68u3TuvagXLhdwYW/hY5LBJ91ONo+1CetSFp8syNU4gWKqDOMKZzYQdFEh/XQ/w0
8Pm22jgqZxNaxlX6sIc8o/rDmL1X8SlGEO19alOeaniu0uoN/ITsxpwSSUXk/qpNtCzaSuEiXRyd
K2/CxLoyRTkVvBMfmOKZHuhNf99xgnq+64tZW9C2TWrtk5rxevSkwOYdp20G3YGZ2XTDzFfqIcvC
7Jo7iuLCb7kLYHaYJbSz7GKMKMjCvI0L+sebxO8SWkrrWwXg+CIZvUSAnmefGQgzTdLP3tuOfUGp
cYkuk2/QONtq0nLo+vDKL2hXuyYBLKFE0OLigUPC5OksTq2QZpX28H61lhVsVK4OpUtlXuLXnQXv
BpM8pGT5jjLvM4FpN4yVPVdOHt1sTPebHXkYi+EQveYWfacxrzDt6djT7frmj9vTNXfqbA6pNmBt
WluYXRd4UR+POPRQR0mMsJ6B//xB1tBcP4DyUgawLpcvC0upx+g2xwLsZVkas31OTGZarY34hTKj
j5I/HsD5ASZh+qetU1/xs30Xa7orgMTOjhn54NPxsP9mkFbOdst/vgxxXmCXogeFtGLnvljkDQjA
s1aQiIPgap/APfB4YbVxXLuw1Qsq3n/ZYHiPHkDXf9S2OtEOu5gZq/Xen4/X8QnQwWzcSTASpEc0
USxAKxD85WtoP6tV8xj2yD2nxuTkhYqCOk3Y+KSnPsKpMsbcCjOMDiIexRUnjNb4A56/zdEo9FJ3
Fyjzr1HlMrS6un892V/sHhdjfxsLfsRj9fBiZcWfHj0gFn4hu1gzZQXG3QP+uW2UOwocXuoyGaHr
PIl3J1/L81rQJW+Sg0g3MbX9mLU47DVGDkFwUZ3J3OuBIJogvRLa/Y9pIkkerjxE9CJo0SLf6dg+
7QNjjX+u07/RFGMA6mtwPNstRh2cYYDfqaHRsDB+p/IC8R9tL16GT18NiA7FC0QP8KlvDEB5jGN3
Er6+low/eMikpMZyLNLQkGwg7TIkAXynGoKZm5D5JFYqq+7sJ6MyY24wECFA75gBFNPWOlT50wHS
L/SgGHz+g0x/oNS0qqgG+vEG5HiSmvVfgKtHOgd0FqPvBvmG5uyCdL2wdRrisCRoaHhn0MojkoIJ
PfEVOhgiLN0Kqtp/4p3elsFRvWAeQvl2QXI98GBAFDbfjihOwTGjsD/qWFoMLMjV7gwMuEa0Risk
mqm5kA70jNwNuYAdfgKCn+5udYwGgEWEqES4sTRsAKDJNKgIbrCgs9UhBL8VwL7bHcISIo1KHJ0x
cYdzjzxOyEC4VTM9+VrnXqBtBni14GAzpmdE4NGx+sRBgE2fUnF6qh3AZ4PL2J9CUFpqPPaIeTvO
fV6hthTjdEqTIMOERnj2ImrBfhc2vrHCQz8e9ae/4IDwhxwajp2D6HmZ6/6Q7z7Xg3Ht9AfGdfex
VyF37Y8eGiZ/SAgi7dhtmNPQAeMddFhVxaK3yRzRWwA1D32UJW5r3JmG4hEXsq6cNAwW51krfJhV
2F3sbLw4/okmnusLjjPwc5CISIyABIapHlo0ht40pgU0B4y0kXmJkqBP68WIAqt7nba0a4ffw+Eo
z4uY7evmaJOGA4xPSAFZrSRcAjebLgGvXNAWA51squ4hnFjR8QAhuA0s8IuSEQqm+RRdDcpVpKHh
IZScp4sdkZSDdEAc3XPzG4ZdtzmJjwsKGZTgw2qoz+GOIMIMJkTByMsJlpwh4WdanchMBiN70SFt
ULOgx8Gh6uXRsoJ1A75zpUpWzrQDxhsdvwhZ8PdNQ5yQcJaBmQlWl5oFDi7YQRl4giijBkSzRToC
0M897PEglxRshhdr1g+wDXfPhYx3kdHwTF6D9zSGThTUfj2t4nIMYscpz0O4aIWgdsBlQT18uHfn
wdGreM0CoNNJnXNwcx80i8btmMcZGpi7NZmwxZJY1KW6fIikZINFl9fyscexFzsspz5s3GLniXaX
LbCPDaqkMlyIDW+HX7ISwAXwAnMKH0CJVauL+/3uNulCsbC77gYEyVzkVrY9G8EkY1gOJnPlyQIV
mLiRrHZ2c0P/ATWpJmZ9B84/dcyXpKNgn6Xkndr2ou+Z1UiMV2iEbfu6QxyWLR8nSnqe6psXrlY8
+tOPDbnS7nKvWLjyLawnhya8nHk9xwJpLBew5N0Uh69FVId8lR3gE6RKeCAw7bnJaJCRmjBKRuYy
Vxl2VowbmSWK4wPLFO965Ow2aaHuAftavx3QqhkveAHX5depRlwNzjDNSaYvot8k9ouOqo1Vv4oI
VzwgQIZY0mBeQJ5tm3X8/qeZRtHcGT5A+U5f448zxOzhB/Q2hjAzGFVY1KFcQz48j2K5kyvxL2kk
lAScEPcxYu/CcDUyg9c2YDQM8ytY0WJfsVE6E384v+NbW/jIAzgf4I3KlK76+1rgHZKcR7+KuxA6
ayR3F/If33gCIcU3IL/ypkKk+hq7xZe5jEnTiVyE6/bZXVj26H4/Y4HkSGMDBDBKLIK0VfESecOV
rFDqa58sgGDB5KaH+1Rv32OsOE5imP1vMzlcBv71PmTTylZFvWpdrU9iuxrWVoQR5R/7nhF7pQ94
AvMR6j9RROUipXkeH2Qd2MwzE4k6OrJ7hCA7FbGnsBuaKuIM7GHNdEGLjqmqzBpusx4ft+OwmHcE
v0lsqfJ1dCxinO6sqgKaRICVgVUTPpaY7cRMa++1b/2jWyZ/TzSmrBdYAbnIvh6nL5jT+RoomIW+
wY8GebDpxyukF+yY0B9rnITbStDBsksIjx/k2bTE6vaS2bLzT+6NewMFY18d7FwRK8pnhRIO9smm
8rO5JZs7/xZ+31CYh7aIJL/jV0hqGxTaDrFPfj6bzzv2OAPkXxcVXLVp7vmMjzPCCe/mZ1XAFsMq
VJ0cqrXNLQXTZBIFfEtrAeqP/9k8ebmZBlz3ovEP1ShEUPkcz7vDvbbTnWTZ9vbp1wJOM3Ps44aS
S64iN2yihpC4nv0K3Gy52nxQmQ8KBq/GlY57/njy/aLbbTjiUelNbzubcxzqTnwza0PdLAluHzTh
jzkAJwszmkV195MHdHmEs7ClGeag37Xy2hm4T5SWxQIef9ywboaXLaQO9U6q8ec1TLDSYO/GWPYC
owRjZAKkWZoE0hXQKEWsA4LXW0L8ei9/ZEpfllXpXLXRp7I/FiRZhBdryD8tdFb/nEb1tT4QVAqx
xCAoFPeMAQzzUhwM0/hUjmPzGy/6VBTEyJSK3bgxbQKzseEvhohK8rFeem87V/w3joCIuPuIfl8a
lTWeuffTDW/PSjeud6c3OS8GNU0DwHZmYza44Lq1TRCjmoeBBtCMU2tGoym8sOawvmlGHwaz0cn9
RPGpFQvQsmLyE4lo5tfmsnTuNvUEci2nWqm6fW6vuhYA1jI5wrOadvVF83KHMHmMM+fKiZ7a+VI1
wISi1e2bA3xkQQ67Yq/arH99X89GHwu8LysJo66W+DFD1IHXKZnt2y5sL7CKY4KXAAw2OmU69y7o
R2L+o7LRWrRxfbOYanpBu5Fl1xL2GtO8aeq0rFmxX742a419LjjrXh9tOxZ44KqSorTdf6bz+QWf
YpsYkH9k1cosEamIYxGkAtDCL83/Fydi1R+M/vqTwZz3xYe1xpRGn7am2iMUuTa2rLQlmguG+jWB
ARWTTuV5WtL7dsZABU+g9A1e/rn9U4eX7vg8Lim5uoFufSk+hg9cOIGpfOrWym4Th1HZt9TtvlVk
a/TtfHTJJ8935zlqMnhNH6uYCH0QvDOPmhF0lvYI1geaZOKWhtcpupPtvfafiMbJXytMn8IzhW/P
szquo/sBuvUo98qLVUWkv7B/fAKyF/HQpzYFf7rMbk8vQ2hE94ethErlihuB2MAosLQGsLp6QRvS
Y/IvrVyCzTsmjz5/V8QxDrSFccPcRYVrryNeElJJhRP/nCk8MAESBgcw0i0ths+jt8GAF2cTiIt/
s3qYwoQF8iidf+wtnjr8U/Cb6dh3RMZS3cTvxQd29Li9EgOp356wOiQa0GKMHtMICBuAWXzh1Gbm
L2zWJ37DbEtDdLAJHoMviClHKuqIzBzFF1MRhgOct8Kk4V7Z/rHBEOTtII7HJnRACBwrxeeQksDm
ZJrEvy/nHLMGjpTtgz5+8ulTJugaR11lKaR+Mhwo/HwO8EDvcPkb8PfNya6F4R1QLwdcKoXSbsek
KHxT2fkE+qGhS+LVi6qw4VKJrCez+K7RwHRXnKvI0LtuO1iFqygFuza+oHKH9dtmRX5Glg6qjZnu
Kdt+jdSZDXkURehEUXhBZKbA/jibcCqIBn9NzyRBoTrkxpf+p+/9Ri1SlHrmnjqDvQfzqdLHlIC5
AnCmPxf7W7YBV9uCm6MHl6zc3O7ArYJphXktoSJc7y2H+IaB2woKCJ0IcihuCEcFeYTSW4Whjjs9
R1iCCP9Jez3YipS4WIvhA/sPexIDmNu0wh+sPYpI0t5xQnC6M80FuRrCNKWCSijBNoRlJWaFkaK3
2GHnkfsarcUEKrTzHDEWxIuGhchcAmcV+lxGIMZcKnx+8IzLZInIORzHmVtb74V0FW3vyheq3Y55
m2chghIsF2pTH90xXRNOrYadEshfpuG81j1c/Z579WW6kJLJxtUaqYd8efX544pNfJTwOppdxpX4
krPDI+qdJ7ybat0DjragdbiGEr5yY5G0h5rQfDIHShBXatMm5fqSG6StV0dx2WlJNgEWdutbAu2Q
QdpIEoD+PSKDiIWK3QHXPoSY5R0JsZNIkJTwTXUrwm0Kws0GRTgmv+LGxiCFjyPb8dtu/rfynjZu
H0PwGJDT0hl4Z1d9GNa/PfuClALOkqcDnkEwN6rgYT2HvUjd9E12fq9nJ+YNbb8yWixuM9HofOkU
asP7g6vH2oaUN3DE9khodDADCVW4Lx8jiQJucUT2No99l8EYXEXdjMRWBDcO8W+HmYhL+GDSB1zA
uArpLR6KQXuSE7OlrtqQvuZ7OHWk5hXYiJWxEJ1+e26idebvtaJ5HjRGhDOIQCuqtZ/+PJiYjDUP
bxxgfu4hBTngcqS8mZwvkk9MpvVe3aNGlOCBAQ4R0iPAbcf+ba6jlxBapyNHNu5GKv+v7BKQRDFv
ZeeglEIRIwZzCFKIeRgzsBlLoBDT/HFKdhoEN+8V4wf1tG9x29NJZzmWuN31cePhmIFofZQNE/4g
CV7/Mm/3ssCK7SXwj4cfF+df/ttCn5ByHvB5oJybyB1QR0HUO2p/0b0DM8eMyn1UjP1519OHU+ab
QB5Pl8WfGfiz+UcNahANaj/E2YmQcfrH0SAIKenEUptABG//jiq+ClGZV3IqxcsXrb78N4AqFSeE
0bHfaRuXY0QE1MGw4xhwmMXZ3+frxaR7oisFy/iKqb6xabmbFa7QjOHEPoQho399JUYIvIHTK+EC
j3TcLig++2TXsHOM6jWWIEY7gHH1w5wZbkWuWS+ML2VXyeeQA65RMae5AXYUT9ZiDhhq/Wy8kEOF
noFhvzkJ4NIEZdRMCus2w+qYHhpX9KVgs+fZFe/SrIPEzgA1bc1NOOu/Jcq9j0kX2p8KB9wARHEN
ckZ3iAm8u3WfSg+rZlY3rLznvk8Nbl23n+gZP9z4ZiM1W2iesroxe456k3ZYrFoXVzwe0efiV9mL
KmFW4wsDKw2ZMto+1Olv7726TBWvHH+9l4lIjIYBNwW2DtHV41PbDnAMwXHWyi4m5wXIpOZpxnv6
hA7TbIl5cfP1y+17NN7Ok4PawBU11laPhVdPF+9Vhm9wNaRd+5l0lchSrLaJf6yYb7wm0IpwntWM
XceB5ru2J4jjKIAtmtEAmPlKU5WvNQ9jKPYNbC9glZhsOyEwEBbamDWp5sGIeCruRwIziWdtPHkW
93txAqomPfZUniZ8tlL3iP0BQs0jBTJEVLwQQYDFx+zOgkaxVOGi2AslsACZSGZc97gEGYSYJX8E
GmLK95eOM6HuifNOw3P7UAiAAapq8L/wWxPUtB7oFSubzDrjDKBGcihNs4jtpVzgXLpOHzHL9RHu
xRBNBuT/UmopGnDYEsBQMslS3NwQ61rsCSG3npC1qTTJYGDaPAxrR3GukHHmP3tXw/8ANGP6dR4m
tDEAWTiZ4ZGD/8oXkB8rXjxRbRuUEKae1bYVhz6V9pgaFigxAb/JOMRQ+YTx97//gBXg9YeLgCyD
ubJ4o5qCV45JX/ZxSsmuSuh1vWaPJs9s/6P+/pfuy7QOogkt+Yp43AJlnLio43aw6EzPOzA5PmLP
YeB6tTW64Oe8muOvvVldl/hqgQt82OLwK5SkZvEZSY9a2JJNFlIluYSCVI9GRxgcTJ5ldl9TsKMt
T+M/fc7P+maIQGJMjT6WtBEpDc5/XTpIvNvn3IcGrdqV3YQqEK+eB7++b1W4P/P3snPKI/R9rau4
uqbRx6qWxQ5F5zSdZBBtyH1TQPA4KsQDVUb1L95EbD9HH0emG/JejXRN6MI1zus9jei/8/ts7Int
2b9BzyVO+TcXVZNYbz6DHrXqVoYfos5pRtteIOX+v7N5e5s/5i1EQCjBgiQAsNWHOHYyZ9dQ8ChL
LuBGd/bdIQheFVHNCzOuE1xE0EAtxQlAw0sKbOS6F8H40SRyUgjNpJPhElOugL9tBgxXsxPjA3Hz
EkfMJLF34QhnFCfWxeBGsJQA7TyiHWGzAnPCLJBBDq4eG0bLlGINRygKBk0KvkdpfcheUPA7mYjJ
rJjK9hZL7OaUExf1vmM0Kkc85eF0j0OD847ebj2ux3JnwNJ+bGHmDdKE+bgHWFeeV0SgKZjOdEQa
C3p7MxZlEKj2BI+7rg0Swne1jnUNNxbm5zx1P0RxtCe9TckK6SC/5ZDodCyFf9BrtHzYXuCrb6eX
2U/Ioi2XRSxTgAJ9uBzV1CHW8YFWNdKjD1j1Ew63vp9GWGvIeAB96dTH6q9cQfymS2J3gYlNHSjR
B2kw1xWUmatju0NEt/bX69kS+gCIit+EYGqvwnqPMO40PgyyXoKucQlNCGV2cVhA+YN61y6oCZ38
50x6SM9g1SkcYMGJYfUDjSeTE1zXmRomk+fP4s7pcmDczGd8tavQWywmG1tAGGYSET+LCue8O09A
shobXi4oWb6mlA3iBbt55dOxi0b54pVgbxdJ5mzXOFxIMPp5ly1BpgSTw4aaKUsHqx98z1UdSvAk
sEE2ayz5RHr68JS4Cxh6AUV7WzQjBWlqDAyw+2Gf6gK5br4Zjhqld11pcLNexmpV+GQmw1RlvwF9
nV6guWpDGUkuZBf7me4I/FoL+2B3sNCwwsDZ4tBb8y+/yv8nL/pOq3UHflhnCuiJ/GjGaKJjgQNh
iXK89NhTB9Fz2A0HviAs932xklSKzM/oYH+HxwiG/ZSIohTqkK4yefrRSKsOaSHdKeaOxNswTV+W
MNRMJu7rJRsO/B+HyEQ8tZDy0yLb+71Uwegi8qV4JSscr/UMVRfsbIvZembO6BqTcd8tidoyk9l/
wo0+wjo8HxxesOdiWosCaAo33Nmj/SBz6kqRz1+W4GXMtl7hZVihSzaewcN53cbbFwpXeKBDrBj7
4Sd8duKWNDUFEgbXR3riKswsM+u3F+mCKpYQTHMw54JQjsQJF9+cUX40riunLgBs75MtRc0cJe1c
pZiUIw8eGrabNMkPDkSNUxOQaSVbP/l49MkywmlWb/FiIJSG+A9Y/XTNPfMT3iOK0Be6CE6uPnlh
yZslgH9pi4aXcYqRQ9lisvnzuWMrppKZJFDgtD562KH7UG0JTBhNKKt2nM2ya+UYtR/kiH0NUxuX
i+m4uRh0lWnUXUvjnHtUssY8WUKdI1nnxkGOsEtclcvNtn/qwkM/bPc0lCuGcdG0H3wooQ/b8SuU
duMJSeRDynbbaY/2PlEQkOW5UhgCQ7dGJIDwYQVvrjucF2Opq6WOJwaE6vk3FC69DuTHMOyKD03u
94xLYd6WyOVD7D/xgKMnZn0ZZawaGZx77gZ3C4NrKvXSmtIhcMQgQhMtyTVsHfgNb++LAJrDk6LB
Yod5SWLJ2TnCn/kXxzLvjoQIiCqFXh8npQinOHG2so0jzoIH2fWZ1wJtmMj+nkxubf8NlWExv+Ty
ckxCjtM3e1oawPSxPtMXc1UzZ5TAZgbhQJoHPjYaaT67wQDqYj/HbyZTMwqRLd9GO347xg92LLpe
m/khEvczzwNeAxeofZoWX+CklOZTAtoQXVityVylcJJii4EQxlKfYdVlZIJEKCYgVZ44uFHenGkn
Igj/y3nHNv8H65KZIMsXRBsIftKyw5Bu0Zw838bELpdvKHWnCr26JTmdc2ec94zxA/GdsAhkkTq+
eyRDSt8eqCL4K87Hd9jSozS4ThW2qYg6jL1X4+xaqwMaTMa8sjU83uZnzVnWOGScDz5mjssBp9g6
jdrOe/KesEB1nCdtZEChXKIfIyq54nmQzpz5PYCgGSkbvkpI2YLdfQSvSYEaUSLiKPRRTRfcMmgs
j81KbqNM/TBoRpvnHfnu6tlpXeYVA9SP8VgpeDp3/McNlKj/wQZAXZECNSBlwWB09p9kZD7XsiGa
Fu6lhmTQV+imWjevF5LqxeCPNFO8rpshc+S2ygH+bhllgtfzsYnwbW0zGoHITFILzGc940m64zyE
2Es2/fehY8DLnaj2K1pseLDzUIYWAztQmBT9OEk4LE4PyvhdSconxIF+ZZIEY56BdeBrowLgaMYe
qxXeIfAfJvewjCY3TpN/4xWq09XrbLq/6NARHiwEXqqjeToDTfoQREwvSOf4vjlRR4v5dlyyJ1Ck
xdIUY6YWeVuoxfLg6vQRVhjtPVPLAvDsy8yKSS0lTV76tHLXnQzHBrnHsMD64Z18s8vK2G26ZH13
uIFmn3Gi8LogVZeT3Xs00DEO2yTrFCeQ5/w9oscjhdnlyozskryVXUHXQtvzxleG1k89JeSml9j6
ik44+WGzGvdW3gn6ue4PyzYnAFSW0lwwVw/hBzPRw19Bb7vsc/aIS6k57YAq/bzkPA2PLg+BdMGv
4fHeoj47EsOIPGj4dIFG5zwWLHzxhi5FBpqSJ52xw+OV81oVY6YBVtvrn9CJX7zfvMB/nl0YqFma
i8zBRo2EOHlwGoMiyeUqH37uK/MotyAX5pmNiKyHEVogn+UfZQSM2m123Ox+y2IKNqIwpPyZ542B
MRGnvPV/JJ3ZsqJKt4WfyAgBUbilbxTFXm8MW8AOQRHw6evLVXHij1O1ay0bIDPnHHM0eL5iBuT7
u01vU+F6abAZ4LDOScXaElwr9rydsX1EXTNVhmhoa6uqpnWxlP4wOyUztrcPxQ4AobLGasoIgduf
NTkPBPilQwweqRxBK57OeOpP2w1bYPN3+swPHH9s3ttxcxo3w5/Ig8uMemD1W2M0LqbfsbYE5jLf
PG83r17CkWUqwk57CwehtmTx32S3uIv/AKG5iNtIy01OxlzyBsKt4QFUQrsH5DzkSfnarAcAAKRR
CdYBhQ+Jr4PZJn0wINZrD3JamrMOfCma2CCbRIFeGAt7s4ELPmkqZ8q1VgnVgOy66mxXgpSNq3EH
HluE06d7PE59omxnaCo5cQ5sDgPq8smks8APg3Mdx+73iOO0prOFBXklDcXgpcDwJ2/r5jFnw0UJ
ExunoaCAw7zjTMfi+Q/kvw5V8gsJCD92UdEDrxXQhKl3OmMspl70yC8h9N8OMpBVQZ1e16BjkG5E
1AP8YzELKp5u8bDucIPEFe2slW8ANwfUDMHo5f2wRq3ZE8ogJhY/J5u+AT0Q0UZI0xhsIGO+T3Sj
dwHhFR+0C4OOocqsxfp9+LEkPtpLVEYF2jiZfHIbFSEPUoBRnYwnxjFhd11/OwlifbPHuPduNa3d
q8POgznjUOKLtD4DLpj+FNkP/6gCCxvyeEWEEEoZY69Xw4gcp+TFqmXKTLhTw3YXZQ+Qml1KKcsm
sENbg2pniqx/TQSpRyDqJ3SPpG99X5ON+gB9EEX1kXEUOw/gHtRe99oaP1T2qDgisPNIj0WRzH4F
pKQ/Qhou/O9QzgK2swkZwgmYhevuHP582byHbIcbJIpGXzHTyLXJVJ2KjFkOEDoOMYKg3du5RZ9Y
P8MXQ0gQKL6UMQWAtcmMBSvnsI79QxJSfnLHhbd6uoHjTSVhtNGYe3Bg0kK8leh2qVe6Buc/yJso
e3rCd+yJBIWrRUWCw5hKUWYIsXvBRstNA6XoG0l+YeH0qQVB3nfffafm/z3eIP3zVo/kZ7j7+U2P
hi6LgJF5WTqPzBqLiHnIwILiR8ZHz9FnuMyxAGH9GO0F/DFv/5pAwrr7Jvgngw8VN/7n4fjyjiqA
++gJl3VIwDNz3YpEBOYiJLdTP9Qd4lIx2NgcqfR3MCcZQIncam4GtDhMAIXj70+LOtvNQ3c/+4ax
iLRflIS8McyIKDPdjNnOWCSkCXwuDTm7AqHPglR40Ye9EmKBbnleaYq58NBeBFhMneFyPO39nqkz
cP6cxWuWl92Y10YsZvfXG/uMP5HtCyloN2F3fgNrUn5t8byWYzS2jM7eYdgXXgaF4Qw8Z9qZTp+r
3ekso01BP5/OuK+KJzJHnlSwBsjQVCg9Ph4AaCJZZ7a9xsM0jSALU6VAd/uZ9TWvYIKb77Jr5acW
Y2T46bZGgpRZ9k2ItFUHjh9jY8mcyRxw7ZwPfC0mTNCtCkfRaJP1eIBZOekU80DrGu6Ztf7MgRuV
l0HcJaQQb0Vip2BKIPAmAkui8YJ3eDxSkPCEzm9h5U7zM7pgc6w7nTGhJw6dAKl7ijVaQ4fMPfw8
BpM2vC9OYYeCivKMACe2D2X4tOZ0FUC3oup8zth7xyh7Gwu5xA7bYfM7TDwd7xy89swDoDqymFYc
XlP/EePinXngHEQJINUXuDfU1RiJ/F+DRQIJpNIx3gU44KX4jISifuUzNiciFuEUMts1UHLTMECe
2lAYncH2iet8CHNGat70L2LAalaAgFSqdPl3qz6/R3D3OOEcziG0tGYmZumcrbcgB7Db4eu6sanD
SXRCwfRGX+PYCGaEETE/xxd4IfHj/7BxY4xEfyTG9JTat3C7vU7ETGjddBzlODAS3KG45kcVmzDa
RyxxkL8yqh4Unsg4QVcqBjuM0HNGS2YfKywGpl8/3fylBSlmjQG4sdWZNtOGCwcculotBlZqkNvj
fD2dFMIhatq9ul3cpBKjD+TMLKzgc+4mEB1I/Lhhds6NpeGjJ0pGE422B8Jn7vCsWurAeMIBGvMM
jB2OedpHRm702wlDAXX1sK/rXWL+KAUVDKoBUXrk+fWgFjKizRtPUr32PM+2zF65fLgMQpTFRXub
j3iJ7MwHggcHVxJbOroBEkh/HrBKgoMfduW0nFjItvST1AFM5Q70QworZs5AT+LoTB0ZxjERFn7a
xYHQ1HWTnoTLzlaCPADWlF0NwUph75OKF2XXqN08IfayswgrAFBYXK9SLhQcEtbcShL9ruh4oYaS
iA37gE/aiaZuzyI2BO6PfvmraW2d8c78unwuV9UaSgqSNbukqP3r61EKYghDhmgKlmzifflzag7E
MXGrBCPrxlp2v8c1o2RgMZFSkVKBtA0Q3o8NmQ72wHXh0fcZmkyn2Xbq00v1IbqoEvgy5hddLj26
evDZArqytmwzc3w/4mLLwpIOOS0ntUWBa8OXisxUhBP5dAoiBoyywlqc8lOb3ckX4Q9cKgy/zM4e
10L6pp9H6wv6zNscrge6XSDBFfzVKSWgZE7EAAkwIGzp/6VQTCt79qFl/0JZxx4BDkPvJyYz5rvj
1VeggF/krvS4PybkgGECoxhMXREnTkXg5huDEFiK3PNpHzNx4Xxgg1JvWkLlxPRlWK31xl79AkIW
OakBPInkMjoxSWTl2wloT8wHWx35dnaAeLWHW5H3aixYkZTZb3u1KRlJ+PX6c5HxkScx8D5guC0e
/mb1oMzmfPyzLiNaOWXEPYBURZqdaUuNsdhIcHkklCLKxVSXiz8htuDR90MA9b8pL1byRwGjE0Yx
C6IHf8gtGLJP2H0DukWTicft4234Gs8LOW5Ub6K4Wck6arsXjcjzYTAktt2bZD363qRsSaehlCwF
Xyy3RHZIwTCeMkT/LY4EJcZDfpWTyO40YhYAP+u6AkD5RbA/mYV0HQUO4MbGZx4q6ZkRHVZ2pirY
wlKc1eHt46rPifwOIBB/YHgVb7vfceRXfH+cJfdGBd73khZTj0pDNGtmfEwY43crZTX+RuDFneW7
NmU83sml40l/V970vBPTlS8ZIcCpwCwg+Cn8AcIW6dd19kKB3wwc3ON1m7F9e6EO744w6fANqtnV
F6kpJh6TQREeb9xeeS1daqt82makZ7BDNUvRACzppmi2Lv0IIcQHG0VxoRkD9dDuSyMF43vgBLql
u4OLIg+oAQhRmtTRHWoMjPzxfZfMoeJqzJDOyeKvZyFZSfDbrnwLeO1MImk3xcyXLYouIBnBWyt1
SwF98I5A1F1/9TWHg3j4o/Q1vndr0rK54xR+X5G/mlmTzC9tuSLcBHEWdC5+6HNnGg5TWfBBJ0N4
Bg21hHL1u2tYYUBduWFTsT6Xm5qHGTqszpPdn63Yvo6A1QADnMx36KMUmRNB+6XR8vnzkNkj1Wl3
yATl4Vc7+sth1YR/P9ZOXKIFrqKXI11WX+75JPMNVD6+02/FBuBfDxpt+xBE1uP1GqPA8mXyfZk8
Z4N4xW9CQ+nypE7qI9gwgY6owhFWSCbyf2DzkbzKnKtqvUZoBgyUxzIrjyPwTrdkIQdevfi2iESN
/vpXCBaXTk1+oubFf2FwSamlXRmWPZ62mUGrjt4UAvfX2CjI7Mhvo6IW0gW9tsCTKbQxcBhps1tq
lQ9Rv+1ly4QjBz84nGF7hwa9hYCMg8G5Ntrc6u3MC0NHsz2Yi+oEubiaaLKxqCbJGrtO8xp3rMf4
olMrG7Mvxt14H+ABhh8e7AF19rKo2r+Qwd7BCAbbWEx8gIdoF403GDpRhHXXxMdAKBZqui2n8fk3
yU9NAQvlwaHhaN4OsHUx1upYgx4mtOHMiFI2YmBDciuVzUlhQO8T0pvGlGt3ttT7JLV7yLNwWHeb
89Xuhhc8NiCK9XB0CMp4/4l2pCVkZiL6l74QoSs8FGg6pnAzC/OnmZtmvzvqLRweimBADqSFP4pX
zZnNTtfz5RrUK8RZg83Nx9cT8TRYU8JRA63F/8FCyqPrBv7cjnZQFQ08ntUl6NeefUPoTkeSAFYR
Jzzt5E3X/rPePxo7t/TVxG2sTmoJA+U+5kXT9xTYnGBuqor8ZucJfhvCMoVzGnyRAxZMVKJW7PdN
5SAc88lYuZkc7zm+75RglL6CvPwY0ixtbidh1qq7mzTiqQTQYYKOhCUOFjaDCh6GCGOC0sjnQz3+
lkT/dAtLgRfOCUK0GtjVaMpnlqBY2wiCuDYsQtBK1TyX6NWA5zhWTYWTRxAKfG4mHkukEYFoglLy
yUrSWBzkHsyDBBHkhm0W6KhLgG5tUAxT11HFNX9yaE7sw6GP4olCmFKPEXOqYfRh11+bWnk+JzKn
mg6+5mHgfGe/0G88/0ypcj6TeWbgHHWey4vBQTA4fnMRjHB8O64NxBuZi14YwGC27cmrNI7R6x4M
wcbbyZSKaHrbZojsrVQyDh14dkBFdAtzwp4YWiwxSLuE+Jb85dMNaDQo3L7zhzcvXOK652NasrU2
4ic7YwUMVfTiOjWVcwvm+QIfpKs43R0cU19zwfTO+uAIg7EYd36H2+1nMvbpRAU/C26GX08m9q6g
MUmfdsS5XWH3ZG1qhy1BH9GxM5pu/pI3nm8DVTmxq4R6MvY1JqSQPq2R801tzgUsqOzpWemak9Le
KC0zX4ZNQoQuKwimJrs5myCJN0DZVCzw/i4ORH3bGuAIh1anddL5AEBDrVyaLhWPHH+NSHwprA4V
gXUwe2mZuN5AOOiZ1fX24zvl5LAjygsNB/aOG1rhCOcpbonxhBDG4BUKJoHFBmHGGIu9eGS/pUtb
8YHlSVElynwsVxkT5oG4oRw4GOGBzoknpQuiYX5zxC74sNE7UKPOu9854o5d+GRRn+i8NPxNaTE+
KD/h7aCTVadSsqHSag5JkBFJTsMPRPBYNFQsxGUwjmTBJBvGj1VGnwiB+nUb1ZhsnFXh+wCiN5Ek
XJz00xEbXwjhaXhkaxcVnzi5KEJwWxCxd/XN+WUUg4KWbPSxWrHdtrL7w75FdYRQuy8yAXlHHNOc
o/D26ymWLkNGkRVg+vvKpfbeZsNnz8nMXsZB1ztBT/8yZeoPB8xPzXJAFHe74ThppjeTF4UwEMmD
5W+w+UC71k3wcVzevKw2C1r8StENViU2LMLlTZ/eZMeXawME4BO2Xw80GDyUah2zMLoXpvCME14c
vTQuIL849JgY7R+/pTnR5phhmgwwj+7rQPk/J+m5mT4GNpzkmmk4gxZq+kSzBRdzhE4rdRCrT354
YXQWHEMxcPjmKs5dV9RsVF8/kmaUiBJH7FhvF8YMiAybGWRE4ydR6fJ9H8YEHdnmNh+i55icnysE
UCsgDvQvPLWCn6h2+e2/7Q/l0Y3JjTWF05rOsAu7Afsy8mogzbG5UxtfXzbFiTSlHt15u6+g+v/I
oHlaR91UrzG+xblzBi90m9L5XycYJQlJ0Kfu2E7zKlQAkwfvKw6h7W+ur4oXLD73rgm8cc5MgZ63
E32ETut7nffobmm2fWofvqP/ER5eZ0UhmbDXYRbzN3+ADuhPM02katI552yET8U7J7npVo3b6w/h
Mj4D4nUzjhiG8STHhhT0U+RdZwb2jaEKC+iG2fWLR6eDVSUABGoY8ZQgJ+A+kZvg7XaOOxiYAGrc
BLuG7dbMKhKAK3gtuWjlKIukDT4iLYTZXiWILvoFh+pq+PDxql6u8GuxN9HtBP5ntvOIWn6YLokI
ac1VBT+EDtMsKTsFrE/qICWqOGtYzD7nyaa5kP2D39ZkJ2Ilpo/F1HCPeQf8zh5ARRIIr8xWhuHL
C4Vsz8HJywYskg/CxvZOfgi6zYEconf+8zm/PM8obxGfQhIvjNiEmWYQK3G0jQAFQMk/1ozsDGkC
uFubO1ApT+BOz/g7Us5I0ieRHkSFCjxqv6bweaRRikh65vF7nkaAgFOAStYwAdLtixd/Iyl6BZgb
pQjGPdQH0aZoZ/QwslPMWXGJgK4SPJqMfAzkD26+/85AVZjS2h1qWDM1t4kHDEzKtPXjfMN6m+iM
OEU8T79OJzuDaMdBfeZgpak9TVyfJBEMR4dtBEVZJXOBlYBPoD3ewcAKITUlsZjwfZ5IF3biGROy
UrjfLIOEplyMgOA3IhjjSxrvhF4Ab8GPIE+Ra0JbMR/DNa1o+pgzk7WAh9ucnDLacTga8KVWPujh
ZAdEWoasBTub2JR8EbQmQBtB0qeQXyUkheDuIpR+UTXssndFavB6RTKI/ANuCQpDCFkH2Dg05Qia
joxGaMlNHBvp1dfA3JR6KidhNWX2jL+utF4rRJMjnMiRMOtGPoW0rGBhdNRqe47HIlZ3mPdpXDGS
n7uGM4bug7/4mp2K8TVy0r9j9G7OkDfFhVcZ300zXoajV+WKuNMUSMLgYOZPRCMCHmx1o5VdgbC+
VHsEOjDcygQ2MmOhqpS5OJ/JvD2PwWuhXUPvV8Vhx8wS6auF4y8W5fzXVnV+DoxfsPU98FmKJYsP
PZSFKRlj7UK2NUw5FdtIjn9IU+b2oQEDGp0qIGqCYfb4mrmHj2wmUBcIlrlBfKXOkUFbpoAz7Irz
J5ZhlgTN0GNancVUEBl81qdTjzheyVaqnZZUbeBngWywc86ZFDQncCTHZapOEuV/KkP2MA7jFitg
gpjQ9Jaz17hmVDsfM4fAfBv2kwgZZpfiDBRs9Pn9CHl3+ExdTBwtFK1v46H8YZKCoPC1aldH140M
4AvBG+7RHdskCPh9XLNxozDn1wLv5cFK1HfXDs/vezRNx2dsAVVG8Kn1XXHkArTYCeV9M28XxZmc
6s+4i94LIlttNvDC+nYjLTjd5l+id5xcEgBqdfy83AxzrLni7sbq9vqOemM0X0wrlFH3G75q0SVB
HscGAqsI6aLojHaq4e3tCb4+G/suIRO1PwObUTmerl7iq3DVu+hA87UQwlIDp6SZc1BxVP1chbUs
dk66zNrCKaWzbesZ7SEji7e2eOOfTzJOfndS1cmgbJkvHDkR1ml+Jlv6z28dTNZhrnaC/Sadol2n
CHWpNybCTUqbIcmyor3mecw2L1oU01DQPrrsNaXkKWaUsP6OYmyPVr4U3WQTrPgVIAk4R7Qs+94Q
E4iZsI5IHHVDEd86ZrT4jAJ1Dw+EJj0kxQwBG4uWIoOKyT5DjoSl5U77PnaXrlCFsfEinwLz/xiX
BMuB0/sQ6+CQYwzpaFddXXNaPODYcxKbsj2LASWuUI3RHjM8ZS4KkYFHMsc98gXzS6CdFuQLu5Rt
uMv+uSCQ3BSUAYae4LTBWO2ZVIAw1RgVSmLghYSCVhf/QDA8QSsxKkhzTjHlsD3IiCWWgt2Xcimx
MuAU8O47X3sEeM2yyQC3VhQDFJE78gJ9yN2H97ab+H2RrMHoKKAjVw48lASGKJL50IaO0G5nsYDT
4vf2vYCfqsDWUTOnk3sCcLm6OE4SoFzfbK3jcUAT6Cy8QKGicTOvorLjoJw/4PYrPo/e2+oBfKBD
GYF+yukRho2r9twfMe3wjUD7SXTQLUqiV0jl0iWMcNNVTUDVdtIXAhPIynsg8eA526ERsdSo+yR4
ZtY9MXpn6sWkRZpy84rOSRARemi0xOJWP5NKiV47sVh4TPuKre183Ly64wzTZ/Yt9C2QLJlaxdha
Dh52K1mEF0HAfto33f90/c9grbWzHxABOZ8/545OYvy825JqfbfNFosddYHz36Y3rGj05l/dvKLc
1jB1fE/ec8pj9ntDxukf7R0EJESwXYI7QAAINWmBAzg7YS2zHt+QGh7OZ9RHlxIvZNmEYwf49NpC
1zjHkMuF0xw/Mr56kcYpxTXkmbzm7gcowwGfeNpB3XdfOkEYLK8ZRnhwDT6+zLNwrBhOw2r+SB4r
7vx1e2F5w7qt0WzAaTpUrUPHVAHi218hCf3i7alUw5+dn4rJQu96JuxrNQ9v2dTOiy/SnRLyNOI9
g3d8HK/ePqE4QXz6wC3GhGPVL+NE57aYvwF7TYLXH2XQRLoGsMCcskXl3kCLFjoPkSGv28axsNzh
77KhwtmUCBW788JBUDaPBgGIZxptVl8MPv8cxgqLYEKM60XlBjV6wynu7rwJw7jneIc4TGA7mg6w
E9DH3k77OxuFIQDVa7RaobyBQrfkp0GHOIPvezW4em/dQ9i1hp+mGbO3zPfqr6CVKMa+7LM5NXCA
IC1BLSalU4RaUTSTMk5HyA69FXFyuJMWroIEsZvbVIw57i24GLohhLsRLiOA60+ngwrEK3F+MxWK
VY6FRznh8K4XyqrUYtJ52vOPwWMXHUy7AMqHV4ftACocCqOvwYRLHScoqg2dIHZL7zqFh1VWsrPi
ln0LEPHPJ0aFk8zJ2llCvxVJIZx0HLD2KGQaugVYCtcSpNrrnOl6Y227JL7wQzh+01xb0pGJvHB6
7hxxrWKiy4l/pTPNUO/94l/fVYFOyBIi8dsEWJnn/NFMEb2caYoXBzasnskwgGrgPv/gwUqnzZtT
uVIFa5jEV1NIcQlf/dAdjbeamAoziVoKMtXBSXHKvLyZf8L3FQULBtH6H4fi5eQvAGHr8LC5PK1o
eThWmB7fPCIZoA2ygyaiU56TvpRhho1LiPDLGE8TAab8YT6ARzOV0VADdQMtHmbcOg947s1VzUEu
wrQa/KJHCQpCIfEXlR97zqpR2YHfKD4yAlTelV4curV3RZfntNvP7HGHKsn2271AAmNTHjp36lxU
j2alBFSwS01wEl7zEnb5PI9ePtKluVQSQefDHyEnQgkkCtohORWsnRfcUxLCqmKSaGFWhNW0Cx/s
43c79mvTXaa6e5+rql3/zO/pOYHc0lvgOa4tGzYXhCCa9eTZKOzGTwVPo3m7UucvTUpkp+Dxy5dS
3+aLRiT30SINv5OnjBV0iOPwDeUWNL6X5cD8osNlXWbgj+/ZXMHs3xqoRPXekVN5xbbAUF2PBq1F
KuP9FmOefeAx4ATDJR3EQVK8nkL1Z/7i9qjJQ+ZUP/Diwgfi/wW3xP3hcSj6KYm7+LCy0usepQA3
/2z43oBjdGc6RLinleBv5mkNDV2KqPakDYby19N8fUBEyNcvSS0gFakR06grBxckzB1hMgILuTZD
Tg1GqQjH5WzS/8b0x8+VhPYPLXaoYW6AiwXQCIk7IxDjfL3LbFpGGlyA81pQwvtDRQ0pZfZv2ch6
5m+fE1Air7BnwjKXUowWN6GWyA46H6YdtbCZUCkmRjAgtSjAGvVhlC4tkq+FtzG92WNWBv3hK9SG
GEiLsfIHJ/KoN6sn0FURy7en8jprQHdTZ3fCn6wje4Rdfn5YJHqv0n0sYPghzjeyfYHsv2u3jeBD
Mu27MVm3WDc5I5lFEQOvdUKyNQeMvKe+K+F7koWsPgDDn7fDznPOrGX1XR20q9U+p98vdsDBw/2t
KtwRfu4TO+Fy0SlsmggWCZYNgnxJLB0yZABGxSFqLjeleX+vUs13L+3DltbvvRY0JxidxN8o68Hd
lHZBKrP+82kv4KoCCwWcppTHybYV6oUytbXWB5TW5ypurvTdEQFXPYAojCZo1uGvGtqxQUxJOLTz
GHagqaJwApvu+HfyHNJ5M5ZbC4fjfiThbZY7/cS4k2xWYPS7+gHvAktulcmVlL5NmeH5Wy8reKC4
nuAmBosdpF4Ln+4O7FLruV4RBuniTm0x74Qhl5wxvu7sXCJYVMZHD1EXsS6kgtby591QlpkkRpHb
1q0A6TCc394020lilsjzG/Vw+DeAYpFNs2nsarvN7btwraOyrBc36AD8+svzYUl3Vat3s3jRDtNs
LngRpFUo9d22CyBPsQQKzCA5GLBNfR058XiLlwfWyseGF8vuy7JNYlAculJmmVsxs2aN07eQcckl
YNyDYTZ7Fq6xs2wOKAOxpTNFQiA24PuGRSRb2RQP5ZHUhBW+vhc9LIj/RUfXgyMiPQMqph7GTV3j
VZ/z1OvRPMWA5nWxgIEqUwFixrN9zahtS42he6w8/bFE/Xng0f0aYwZgfLxdEoy/XWP8gGHE5aNj
hMKKgl2+TpjqYwXvkPSngE8R7mY1ud/2J9Wiec/Ex1RXu2qcOp/S5XnHEv/nMfN1gffrvlmWrlPe
TGRNBcsBxRjE85iLM+iY5aazfkRqZcqaJTHM9Z9Iv8WvFAHszQZLDPsKIMD9neBFSSdTMEi+hfJ3
3OMDBoIXti/fVrHvyjEtYQVDngGFYpZ+DtVYs3p7LJzZEKtQ5zoh7l0pP4vcvWLx4CAEfL+Sz3Hm
JNqma+YNvB6IBigUOIOpO/c5cMf4Hg60CO8L6RbUu/173U0sxs3kcMnWdd/nHtMYtLiavIiqgRyl
GJ++0/zsmgyct3ebd5g7oJVDLzXuzxDLtUdRxaD7q0x8iOb3aZHazLUk1dHW7F+Z3eBzggB/+FGd
99eoTu1fXhOzNWpvqiVkSLUlD/srHJHBCX0Z1y83U+1XQDn5VqyecyUTsrSaJQbLkzpsjW/8yl1t
nQi4fcAdGDJV64zAcXM/Qgt4yMfv0w4W+ohm4oRQma6EzK+B+5wO+izxz/KDNEefNQQvMt/FFgI1
x63C+Yd3QSM8oJjfOQgzRzmswU+QJTjMdpl9MJZj9sbWvYI176AA83i8YVDWbOoBjcUDiJ4yoXCb
A5gtYpjFDeIosd63832VHkSQHWXudZmuqhpUkPjzWxLe7R5oh1cGyekadjaQmlliYNNo7w6nWb2i
5+tQTP8u1Ogrjt/cxiV7mKO/QsiLwebkcbMPPP4QJQB/2yOzsRuboB51SXZT/08oAbJ1i877UXoQ
OREZZn47hvjyxd5gjyJnLCjOMHMvr2VjD/bMl5WB1WGES4tAKcl3HsCOgb9Uht0TI5n2bTPLjFyz
DwnPK9mZJneqAfyDceLKoEcKKBBnCxZ+/8Rgt4v9VDa/TlPvGnXO5UX+IWptdtFVGsnOi3qqT/dx
I4vxhyK/B4MABiRm8TjF2J/1C/X3ZSGTmGNcUgxTgJIsQhAZly5vp+TntHenvPpyb0pAnOYOWvuF
8dCOU35Z7tkEGdD2xsVjrI9AQKFWggaQ8wG4Rqg4aPp2BwxOjqV1b61GM4uv8SY8WXafsvspzEWG
kMF9THYQ+kg725m/027bedtbmO5We+m5OfblprKWhU/Hh+TWqDY4owsafvwSi5fZGeqT16hxb6en
LS4RBoQMirhQo4SuENE9FUt3zJNcieiAY//tVSlDHyJA8b/AyyDC6d1gmMygme+ZzzMUEIyFwVaf
OELigIo6pEvNjBeme9mVLk/OPdY3DbA/WtueMVM3P3C3XpCwmNefY39BvdBdyV2re9TonapJjwMp
F8/Yw/nTQM2ErVgPBAh2HYOZye8sjXoOKywZKlh0fV/MI5xk63y99tSbIfQyH2JsS6EDzWZVzRq3
NpKVsimdosWj41RhP2C28etu1nE/6kx6OBV2d768ulITSU5CrgXOfzTfNdQAS2W4O+odLkuIc2uO
bGmssDhUCxBw/s1g4qI+LKwP+INZr9Dxvhq3Yq7FSLQ2+tPdeXDqDOxvx0txL4LxhZoVpsvveE+9
N3TCNPjC+MRK4LOqXn62rsZYsXee8BG8lnBzSBj6SHh8nzqX7MrObrq3OZZFB/7ZQZj102YJf0+c
/CBDE9p5Ovp9bKssPMoHOOUj4PgGxY60jyHEhit7m/AXV90HZgq58fkMP0C9X0EtaccdcL/tbtLb
DBbKpZhcseNd0rL2qADFtICdEUIFScxstW97QPuZQRJZwV4RGnzGvCiKTZw8sFz6uBV6HCyBhz54
beBTayeBsJnDijAaZlCYPkzsdHvDJ8dHTBv3xmpAeyklnEpc7Qvmm0Q4xApNHjLtpgdyLgWEoorQ
xHzIKdDzNA7JUTGX747k/qJyYNSbpwd3Y53M02mBR7qxuHtN0Nhv3EO2+BfABLIojroRfs5d2FhO
tiKR1ZI9jQAqEbKA7eM3vvFlsL42MnD1NbwKIzuqZgYcyNMm4zPWTKl3mRl4DLRvI3a4hnk6U3NE
tsA7RJ5e5Jk8z7KQqTtQzadkxbRjyX2D6sE2I/kddw/F3JDRwOWq/d/lY3ZqI7XLbRvqk868zuY4
6ItMJbu+xYwrnqPe6omKW1rqy+yoHV5YAltv0a5wPNpdWBYEGsguLf5rYCX+k9EcONl4N+8/hnyR
hP6qxxk8KnALM28LSigqGaJJD4D4OaIAjha2oZeXjpUVw1FoAoSNlheFS0dFOghQnMMTMYgiCHGl
jqvcKKkEoc4eEvtA/7NjCz4+KpOQBdIahPpwKfMY3yFP3RePQzORoeYGdazPCQMgshaE59F15NTG
+Cnjquw/JsOamvgNdCAzqGP5pMIHZckrAWdZLIdXzByF41SJ6yEo0uSDH7xRzfDM0jj1N/DDc+wJ
3+vqaA+jl2Zh5+YFbNqZE1/deBYHUE/292mEUAakvzY6PrQzO/5tQhYkfj3g/iJBHOTgAJiK3+5s
NruIK+9evtjk+V/FiMPZa2F5y+UovOKUjA0PMmfNPBXNMEYD2g3vMbZ36YDBD1/kkpEBeQ0WC8ne
wwZDALqv5nyzigqFSwlJcfOEShDoy0XAvhyL3QO39NGJMDr+eo3l3EvBozQv2LeW7a4UOF/1x3Uh
T332+8adYfZXkE4RBdVsEQgXgOHA5eweTo4TmD0wJA3Tfmz2DOvQ+C1Xkin4eaHIBmdzrzAhIAIv
HD32yK6qgbm2UEGv13QmZnd6irUB9oLdAxyP99uMbw6bNvyYGcU1iHPrxaFmLuHAwpFFqX1YhvjZ
td4scbApxpFX96i6hnA1w+WlPQDfQcPjfzuabRPKTABsDFOIe0JR4SaAZ7k4+7At5DHbDIXmaf8y
BFNP3/bB0zWh1hAXI7XFVX0ysOuGpDCYpoUNHfF4ryEwTri0Zp8bnzFgMQGOrhZNBP9vsRNeOtFr
H4F673kGFJwFhQlkZGsVL45rAbkQsFLIhIogt1npKMalhFxEfCj8K9sDbspeF5wSHtwr2nB2Dx9w
IYrSG9rmnjiJzZBsXftjBu+nYX4G5mLGDbViFT+r0MI3bLb4/IzF/5kg1bvxo1gwVHS2cmYELZmI
TKcqdwUjQFDFhE9fPYzUJY60kG4EFgq6zgFOw2S8RQhglgfQk9lzfxbxMBxntBBbsXfuu9YQNsfq
00IrVQPcjqc8KI3Le4urh4kZEY7CT7BNUcgEG3QPL8bkmw0XPMFyj7fbEwoU7Z82ojmUVDub7EAe
E+j4LfawLPDhyZtB5efu9I/0InxetR9CgOMg+C17nNVlADFtESyueETbOG6gQwMp9piM8klNfpHJ
+dsgdHbPs9B6Fz48jJQRx4rRjBZMDrh2b8nk2fcSzbiYO4J3FsXJMy3Fj1EBeGZ4Na1ZwXVsjWx2
CTqBWLCVzzebISPwPu4M78JhZPO4a97i5nhrCZQUezRmkfamgU9q4oRh3AisVPaLL0/142WZAKJi
Zv/wI8wlu2Rpco9M773ygtvRvBTQrm2xH0BRq+MwDnBDgwr0l0BJhipzYuqLyvB4a7FqrVl8OXVJ
n40vnqkwMDa5llF8yTFlnjEl5mL2nz7GyRf+gu7x69Dzm0Xhyk8veYfivyWYWIqUIIydZxZrkH9e
nS44CJfmE6IaWFTA/YypVdh1WgpVdk4/Yjek1CQlRCyZl4E3pW1+lnwt1hb7JPuNxzMAtQ60Js5f
vMfTXX461ELxk21SOwT5JupAfVytbpq7YocKFkGcOR7OxJ55knyWxvP8Z5N8WgJZdLzuM1r/HGad
jEn7cTrHg112EY39iY36bqfj/Cdc889vWx+3jIWw08FbaYJcZTl2xKBx+jngAsKAebQNu625HiWZ
iS+eOh5ZBDStt4/paP09LoUlGy+LqZnx5VUH47/hMHNV4Q6M2Aq+0c8DmH26iF/W2xwUnbeCWtUN
coZf7NGl87L6C6wCFMYxuGIXEBVEqgKpSE9yOPM8mLHGgEItXIxkD+DIUpjMCItrsL6vrU+uozrn
3uyY58KWNe85+//b9P6RdF7LbWNLFP0iVjGHVxzkRAQBIPiiogiCOWd+vVfT4zu3PLYkIvTpsHv3
blLqhrbWqx5hQqwhI5hne5Np/ScDOtrnxMl4TTFG0QunHYmtSF6uvH5YKXs2AEFXLod5h+9QszdN
84vqI1npkuScmJ3hcN/o56ISmvb/3Liu4yVkPqgHqfuw1LLEl2ivUI7QO13OqQ3G6YWDPnDxq4/w
wZghGtZipXV8tHU7g/sJqMRaIt04hYqBXo7+euK2GAfQ1GA2W9kDzFu6PkJ87uExX+AwJHXdnoMp
tPXw7CAR46JjyiUR9g4GzQlBqs5n3f2dUBuEsrEEDQL6hOU2ol/pQzXHA3BM0wEFP/3K53ipkE32
NVK6OW7PUAoGB6/g+xKY4/zbdL3hcIp28paWj9bqay7p7EpjRT0qFMBj+QythmXfaCHMzEUxO0qW
8oHdyl5F6EnSEBLNBQibosjCqokDAwNQYdsakuBhdnCz/h6ZhLJE2UCDnV6+riZu82iFv3PYCMb6
aofG/siwLDO5rH6ANBGw2L79c6MFnV6M1ltJw5e8mrBwXFpFX7NWeySODeZWS9+30O2kGXN461+u
sBHiOOxdthyjHAHCjCNIUVgPb0YJNAEF+9eEgUEH36T/8EKncfxHh7KlHHZzMh8BfZKOlUpXhu29
Gny7/DpZKoOlW/qNqQEVnhtVGALbwQhlDLm5TCWp2SbhOVsFHSUnYYDmhykhmk3k0vR8/Jbrz/lg
iw2NivO4WEQ7j8iQG5a/+qOTbDzycOW5FM8QXrJeHtJZcUvUx9GVNfB3hluSGtNZ2qDCxhJcbLvM
9aaLwHw1NCTd8HAIwbTjj4OJ7qHcV6N/o2y0l0SwwfPIefBKEMpre4+PGlgF4spR1IHG9WEBj8FW
USiYuxDzsPVuwI9weWb5iQQnte0+1a2Mfgq/0hto3n3J5+l3Uh3bdl1kVV3qh/xtodQW20qJvWGI
MFEVJzSN7Tv1oAejncBVPz391/DaYW4zgqa5BnJUsp0I1ioADf8+x+QeNwunHPecSg46fJyNVp+U
nXeqOH7byInYWDCB8v1XxSvLCyjHWcCrV08tRQ6NSIDbzie/8cc0B6YZeLtJpXP7ZILczNGzU4Nc
iNfCOVOiXjE0iH5oAVKNIsFJGBMXriPEZPRc3HO6HtfVsagknZNBwIlebbKY+9++1WnCnt3Djz7R
j3bVIatJXaV8UQVmkDgvQvYKcIJ1dlL0yAJ1ksGjFniDlVZ1IiQWlymaejb65XiI/c+rLgrajBFr
YTcrMyoIJuTIcex9okpuqaczt0d2WP/yQtAQtTMXoyPVHUwLZJGH2gN+BAbMlYfEsZS9FOFrRur/
JJandTUgyYGzZesXUw/YMuwG3tvKvdpDnDPvkHB/AwkX+May+BvYDxesTkSqaPVmuNVRRxNjWJrY
JOvfCGQs+iLXtL0dCWJH6+mYml3bNJvdc7mEmPUwouIVW6hWhX1zxoAHnWlbAYG3yMdc5oRUqRiq
5wkYI0syA1JtAyhsiLg0b/JaVIoEQ3ksM7BTXruNnem8My8X0YKAwWm0JthT4cJUIEMlO+W0tyeh
q19t74Q+D2fkbkwGS32S75kzk4QBD2wMOMv4w/AWzl6olYd9xhNU7N3dnD4g+02gxPMDR3ae0pDn
E2iviHoUqSjyQcwEKi2iw8QBQddLEqXluM6vtB34OKD86UTP7zYHFiIa94KLw5ZEqMHiI6nEOIP0
gTru8Yes2z1ktTvIXbj+ih2N5D+0KOBLrcivupyitwkJ+hVHFDmhWs9dw+9ZpMetphX1fWvBId6q
yLcM0nlZvyVuHqOLvVtpM13UhrLllFhSfciWqFK2Qx7B2+YhcB7CElSqpAxnGH7KwClLM41GDmI+
wqghTiLHvkRFP3qWOLMEFpaiv5toi76OuyDViQeOzey/JWsswu7ENyyEUFAXoU3twq02E5wdhBLH
sZDWIUMKw5mLQ4jXBQflkJDk+paV0A2OIo1TU3J4bM59TCWaPWZQ+l2MieXDthdz1YoFnCUpE1WY
hLG12IGYrdCfhahGA5cCi2Sae1tSBYEFGNndWVLOcSiOJRjTI2HI1RzBhtJ202Ehq1Vkwc1Ix7JB
43zrAGjhfphiThLnb9wBt06AboXr9Q4IFUKBfhQMUsGKFtU+ZtglvsIs2HHsPLfE1RvzVW1pPpER
W5dNJ7EHTOax8UK5TObEqL+4KMRdLN5OxEN/CHv3phnWkFoNz9Tj9vhGUpA8F30e783E/8t8qvxx
F2PWdTlmn4Zmx+6WxTzaeohr1o/4EkUxW1KIqbpR2l67STIEjMbKxq7v0q7VIYgi6DBFu5t4pvAT
WXoJkFtaYG/NllGxNpw4EiBHpE2byuQAXQd42jvgO9DNnT5ufHJZJQn5ow1QowOVgjnqcHIB+oHm
8IVEEiBatLwVW39hyaONzvDWGvIx8720zW4AJ5rD8CKcR1hx0iy/MtZnappWfk9LxrrNUG0jKBBr
FWoW4wcaDDvt5xFNT9HTMpOzHhk+/VxACWbOOYtOZBWnGr1ssgyYoxBNXOwDL+V5SP5uwaRwnOLP
ORrWrvb9phkatot4YOryyoh6nDTucRVT75wYSmYdCjUGfln08Unsrb4/T272d4Jhz9UuKT3HV/XT
KsTU+VuW2KHHSL0yO7n0OU7fJS56TfogEYFhHgjprRqKgEPGP5PjycAxS90BuWQyp/mX3kg9d7bL
I6Bqd1n2SZGXERbYnqpxvaUKt3eDL0BhnTfO4HMG+go24AUivMyDJw8faIe1dq69/J1cm9nxV1V7
NPv01pHKlO4dQrprk1Kmfrf4/+34NKUMY7RaZ1jIwAoUM/9ZL4qrgZ97gi5IIcaimmqHjdgygyYg
yMHIHkEvEzG+geX7g4fOzhYfX5Wl2zEHV2ZGKfb5D1ajVJ2TViFjT1qw0WY0dGZnvDmDaNqxiJn4
oZyb9dlpTfFIv1UjdcXs25K4LcfNv7XuHmJwJenm4KjQ5+jF/iZksPsm/2WA2Gs2Ja5X/S5IPYAu
auK7Hqf7tG9/PlB56ALN0HesWemoPheYNKxSo+HWMKEigueIGv4lL8EC2H6FUhnzuhFyqo8Ya6HT
b4EiN3SspP/H/l/1iG9X7Yy+mgyit8mST9NU1kMMLJLLt8jt/6bI7YsKWcMSZ/Wszpi7SWbAhqpB
w3pDk4HCRuJIDR6jKfkHG2tLqpb1ZrdkCeudJ/ywiN34trpq/FSo3jKTeDeGav3HyozqWoCqHXXK
DBK5JaGuxDSY1MUbh/JDOckAA4Y/TIFOUl5p3CrJAp8XKqJORAB3RjrpTnzSAZcad4QwUCfP8RL1
927Wej+RfUsc9iY90/H17d9FOqb/R2IFLQq/Qbz41EPSm1PNmLaP+zNLhuWYSk1JSeolMZoojBMJ
/jaTlQpg+QQkoBBiKaf64StqrPFf7b1NORj36deqdtfasloKoXJMDpEikgdw5xqQ+sW+3k5Xcz9y
Rk44Nf13iWnYcUp3gRtJNtaAZGxgYKVkSCO9Ttt/T5Sf+xYg1dKshoyAq7u3s95U80QF1jwwGgIG
BgneCO8RuJF1PYM9sW75TIeFd9oKMBw8NVBkg+qdnPIyfYRrCsAzzAn9E+ACBSDAwvhxN1pJ6pFQ
dJxT4uBx3KIzreCcy25XjgQ7U/mUHVVi0+PPhrbo0W0rsg2aihz009txN7Ro0JVS8O1XLGIUCt3t
xZX83uxzJwJPxTG89Yt7YBfegB/KB7KPFflAtgOGr4BerSw6ZnXtDLNkhCprj+wl8zwXQ1335kaw
3lnHENi04dJgg4xXg/jScQQh/qXNwVYtoaq9dXbirqH30RBDoYCSn7m3NdUXddk5p3hrED0aW6rW
64WJO9WefFSLym+gvxRtjjsrBrVfxjNbemelVrOXupvXyQYCE4Al7dVVvdqjZ3gt511nfmTzJ3zj
1h7jR8WKNQ4MbP1GzMmiEwPQ79DkBv9l5IM+5PKoWd0xPdBlxNqrjY3i60qLydUB/jaZYkIgq4/m
UTCzHpaJux4E53cEm1smfpaMvODEe5IoCx8R7Bh9GAYOAJgEHWf8mfRy8AObk9Ov5SybY/ZpypK1
az3QkO5GQk87MvW4hSLNFzwZeCrvrMS7UgOutEaJc7hNdy6p+vOEJ/3uDiezH8csnP41eihcBdsP
+wnU/ahvX37ews8qOi6bBfXCCNCTAU54wqjk3XVmHQCft0xvphhj2vZnLZBtWR3+vMEW/NxMQLQH
woG8/+tDPAyv+mC2glvYbWu86jbb7v1rl0bqe2XRsEUY0Qy/pE22PrCJeciuAXSjedhQodzdiGL2
OMKTt3b2ja+zCLmzYWN27NKN8gYuy4IheNyc2ZnaHkbMkIvABOheMIdJzxT4w94A7DDbbjT1Nu0c
EB9z36AzZLyYhmhbTyQY5dOa/gzglnPUUcOJeyPBAWImNs6wIARrKMIV6dr+59hVp5bTUpeDMcAN
xcimXnbu0Wl8bBFvpDJAQfK+SUZD9SEfZhq8bZ1QHAuaL2+AyIv7QDLheWcXNa+a/BFwHq7CZXYV
GRzEcfpMC2Aox60PJ6FBIdWKlt2bGl5t9cnLPhJOd/aTjU/79BQCGs0wHT76w3NCR7att/CL0bNX
kVyeosbGaYzCFSNdZbtL8Odaiewto50WF/K4D9/3HjMPCnkGqvTNIutcSiewS3k4WjsDNii1MJhP
wFyT9psut2T4MgOo7Udw23+RDYh6zHSsGDCQrPOXFVr89+eoD7oBc5v6ZvzSOn8J82aLAY1D2v7A
DXwns/MCdDD76g8PLAyphvr7Cc0c7kvQh7wEG8wb9dyGQeYNP+aoFpzHwVfpe0SWRvpjrrtawoCU
tnxJMo+Q6pq0vpl+E0dqCgp3zSj44YI0WxejeCGik34/lEuAXoTGhlBURW3xyX4v9bL7tAnZhoSJ
0JnkcBJIOJwwzJTFPNqis1ELeGQsvvplwm1Den6kk8aowZDkmsYoTTLjpa1RSVmQMyZcNoRTtevY
MvkOEEU2ydgw/TXhxzKlM6bx6iPbgYz7Gfq3ENzmq7/jZHnTGbe8oewrqemdCXYkyGQw9aNBsmby
QevnTO/q5FFHxMdYkwa/NGfHwHeOQ9S8z5REJuoPL1qyMvdGenoOnASCru+XIRXMW3OzkKztAqxi
naEaW+0SRr+MIfKewSotVNAc2ca2YJ6Hp1f6VGjMAlpUFDTHmWdUUCHxPEi+MQ3J0N6hWFBKIcuK
qDIU2vGetc5OJ7ESGf352RtYiOi08774dRlyMwkyj4vkg3wJxCCg44cJXRSIWB6JkwhXfqAKsksd
tYkkMmU5oKMlH4R32FyRWHcagl7E8ByZN/oXxwwjWfRP3DKs4w3veJDs/lCVLSLKQDyVcBCfRZ26
hrIWsqvua0jLYAHjg/tG6oDDS90sAxMnm4qAFVjo7hKF8aFp3NrIri32b2k+qn1MZ+lkXy31sBea
b5XYmyKVWdInVkljpC94FJChKZ/ogtBAGSpwoS/GtdRrpBNwWgjHIo4fkNW46OjyxudRkgyfPBjZ
i53QX454Q6CF31YiuY+rgHk2Vq3oyMpuT5s+NnsIALThrAsDuuGBKZN50CPTEL9jT0v+YoXmcEpx
WrF/EX0lPVYhO7OeJmjWCr9uewPdJpXMKOGlAAeEk/UlcWzPzlHYYlwKqANnJAgCOYVa0tyj+KUZ
CKLg0EyBI4XAFwkhvYSBvv0DYOuk+aOMkeDLCMS/49KdgejUjKiktlQ3DzZmsYQWY/NL8JQL6YKb
XgtwdE5hgdJO3g5QjX4qz9MBwg1WDLJSC0RT0bBBGOrHQy2xrbYouspmw5qaEhYQeyljCP+EVhlM
p6pNKR9ApkD2fkegNCpTrENjRR7gunTSKm/I8AlxclRVMWmpwRY1EN7SgvciqZf0jsHiSbdTsLo3
u0hz2i20FLwuU3imTtHPK7eBvgTZJIEkWbW9a0Hn9oNwgW3z3kh27QrY6m7QzkeEURBP9xHTodvZ
97U+21blb0fwD0Yc6JDVo1KidZSm4OkNqHtoYOjuDdnCD6IbjHvPMjg2b77xRCJOgO30TeQ4RpTN
iJ89b8Bq7DdjBGzOTKbFiOqNnKZjFas1QMMhoVcQvuqbQZ4yZ2ypL2RigLx5JDNFYvIPMM4CnpoB
0u+GBSnTJAJkQL89eXG8WGN1+CMZyjiMnChF5djwY65YKaABQe8tjFUBRo10+r81lhjzrGLbMISt
VUCBU7OUBpJgizHQb4iWQOgCfRsauwIWW1pAWqQBLGcpAF1quypsxNIOQCUiVq4bPmgobDQ9lV2/
K0vno3uwUljmos/ZFQ+GTS2KMWEmrKElfLOQpY0i1Lfkh5eqM+G+R/xTFUwYQmZhZf2ebaARk5T4
D8aYByF6O444WjjxfRlrjvB4in94d/c/wbxsae/PjEJaphetvAnE5Nq7RUq+gD+SBmF1ZiJFeyfU
eLZyacX685PXrUSAtwB3AEXELmJgPkGs0+M4BS+1q/0fK4nQ2Ydu5hfoR9Oj0/NlEdNxC1X5u1MG
pT4/3yWbu1muESJYCRnYSgRcQGMFZ0uYogSnSW2Qn4MyHk3AosU+Y4AYYVQNeRcVspe1hlJM4TSh
VipLWZfHiiWQxYgNgGurQWKLi44dJpIWO49WRtGeGFbE6uqIgPkqiGzMC3gNJRL8ZFAacNp87fha
wlKvRDO0Ep5jK3DZ6AxwQK8VlelJFNEBYTSWx16Qj9MR8U9NCwnF0Sa4QhH/JA31IroykXwrZEgM
SitaGD/0kniSuApCiONEB09LBKBpyX6Pu/WDDCn6KeyBZLKM5MyXS5H5E2IpUavgHWv+GR+6extY
AQR75LAB+AwQb3FXe4/S7s5uJirlgI1aTjvOL2aOA3WJd2dR+sNfyPutzvjIWoXIEjKqDInCrfW6
p8vLMSyLqQBrU4BzygjgDol3+O4i3joItric3Uod6mJzZUkAov8h0P3X7LOmfQDSiZdjm367ETGi
l1gCXBJZgG+XvkGmxZO62EyxF3ckYUEK4V/AWxz685HRd4oSX7YBRMKiEDijJhE1mQ6z8BmhvP/z
jZ9a8NwBQcPZdojc9N1ZiuY4dzQxdgTkBfK4I8YOdZIxMFlQpouW2TYZv50JrMOfIczHTZJpibSe
+bNAuMywjLODVi19lZtiCTK7ZSucI6OvW5OeqpHL02K0OhRcqNMkp2R8EQ1O9rhEERAantEWQk7s
poZB7QNOzLlA7xX0wiAZplmApM4Ll9/JafVvApulE3iJu84ty8HoRW8AgxU/gXA7gV5EcGK/AkyR
jN3znA02LQCGC5hfWhED+g7KHL86Y/8OAGY5C+kU3IIUtgonFu7MW5/hPXzaa8RsLRkC+rFXyUYl
ZC2pJiRd72QX5wnTaGO4A/yPtB5PY3xfyBw82do6wlQB++EEKmLOab7VluisqlYH8yL8qFI7MLh8
5A2+6d8Df/DecO10JiDCUeRhnZuLRteL1k7+OmkQAEBKUDtTJxG82fRgnMJIWuFhzyZj+nS+gLAI
yY0SbKTxA6JkGgpBfojuPoZuEJcpG7FzJogAsuiGYNYbOrCnHq76zBSoHnWmcxZe0uSzLt5Dc5g2
owqecZqA6mfurwEkGfIusA5CvRsDvvErpUfJQJbXdf7j/Uox2mHbENVsHIthzCG4JoseXh1sEoCB
JAOWFQlBxkukl1xATC6I0rJ4j73Z4/S/lwQiktUeVvIJo/NIiyAaU66EpCnQZ5S0SDErIvZNSXRV
6AvwFlzaYNJDfI09xPmwQmpjSLjkRduCBj9TXyeNSRnVDEf6/S9tw9onCLMjC1dIp8fnYPmUhZJa
0Cc0AFLRD22YvCfJvVybOhj4hmVydLa8s/GJPHpb8Ehs9UW1RJwJ0ukgRKfqoLhk5nRpk5IbAQ5+
STIEXe5jjVgty07YD6HYfLAYkZ0++OA39Z6Y08OV/DokZB3hJjeBeZ+wXy7W2SS2I6bg+wVtKEvE
PhLkVuDgMhUO0s+4Py8Bx10UENPRyUxR0BQZKCBODF1sAaEMEmLcuXtm+vonYQ9XhCYuDXuobfiT
gEZL2162NPAXsrPfsdXqaQVxf83OCjJrd/C3ZIrHFo3sDSJekMO5EqIO0utdZ2lFW8cqMB3njw1a
dCQ44RbsRtzk8odyakWahwhNQqULIQdhNUsznY6OYvqcyes5lHZsC1OgGUIa5wpitWfgOQwFt5Vi
bZ40AVq1nw6XQd1QJCPDWq1UJIHGBifU5bVBpMaTSGNYuElLsz6wit1Wb7+nsh4EU1ArWv6iT/cC
IIJ2h+kj6CkMThMKeLS2hjqFhIPYzSo1CYAPkRz7OU5FWG/oJKgrj9dLCixm+CfTP0b1AfTHf7Cg
owC3x/zgtPVfDGwODo4vodCTlhHLPgQf0iXtFRoauDZLhuDYYGlfU+umWgkbIdybdXwtapgAGc5S
LP83lc2yMHKTaDGMOtTYvHb9HDBTSeXad1j51DOoxK2S3uBXP3u2RfI4GxZ0r0YRj1HP7j80KHIc
k3FdyU5VanqSoJZWgNZj4BxjVOvQlqMYkJiYkVcwHWpES4eeP+W63AU7HD4DrJyBYwk61DUMA+oo
2moI2iXwh1X0cC3/kKMtRMQcWQX5JTWTqm3vuFGerc9K5MQEeaDLm6aChK/Y+dC2XpOeFqx81KUH
8xECXdogpX90K3v6sw2tmvSSyJjh8a13GSED0mEXOjbdn+x9zuaTfdc4Sm/jrIeKgX9Leru7CbCu
Upm0WchF+5xS+HxQEmbuLgxDyIYe2WhLsTeOMqjApdMTmiObYxW0iaSNMpoK40NSBEXSH8e9H8h7
Zgw9yAtoq0Nfgtv0MoP8aNjVl/7Y5ZOHWMHeI6A9aDPSOqgoTlhU85r36H6c5mzco7lPU5sW+0rL
q1EF9gYORyeHFgpNFUKJpCdz1G36p6DNNikQPatzMX0eXXnVD7VflARbeiG2Ar+Wjjxh9yl4YAwN
CY4SKDA/dG2mcOnE0E4g+I/Azco7D4ukci2riFDpak+ODuWjQoGd+Qhi5TLytcJ6y9r6MvrEBU+a
chSqQdr9ww8Jk+MJQI0XpeVCQusq64X5Xkj767jy8gtMrMnQYoy2B46+iiZ0Azl9BGf87YXqhkYW
PHyXx+o/KRHInoZmxi1AII0/BDk1KA8kHjCY6BU0TbgCLeLp2ZnTDtKKoVC+cYB05zTBTdDoSb6t
XWxsI5KMLeWq41juBD1nwbVvAYRVmJc/VX0IhAPh6ZNn/aXqCjHLTqW8qW264cDb+Ax6HVC33lzI
Tg1h4MUt552gMActZQojWGrOgd+cno0LDcgYLgWaA8iE8tr71N1gr1eYd7JfRxLJk/6rhBNH82JN
+39w0HKyTDaPsGqH8U2ArN8fCgxpFsoI8Bf2YBOOtpyd68fSyBvs5RtPGqYX1zQeqiW88o3RTfIj
6Lr+kl4yC/Yu3q1hUTFUTy89vLT6sIhd6KFLs/MAatVqyLFD1rg8wXfU6yx1+5f3pVLg4PZfirNf
0cwCpg13iK9DeDoPIUEsf7UX7b9ml0RrICQmdjFeCdSlaOPQJdTOfzH9g+/vicMw5YAKLmD4PISL
OSQq44nxfSAnrHFZO98QTzlG5M8bfOnDPDBxIE+Gyg6vd9UFWWSMR/fBghUmBmPofVLeWra/QlJg
0PmdP42Ab0hP5IxLHWZ2MvFemNgRnixqRSjUN0MYNlrm4t66KfAWVQ2xg+74mU6NW9DyHQL5lq4B
sUbIF8EwZngNPjyvh02+qHXgCGgGc8o0UiqSFVbPTp/qNlk5OXTimHYmToU2Ifcpf8FHIiiBrUNq
0NaymWIDz6a+6BsHFOam58PMuxqYwvyko9m38iG1gAoMfD0Whg9ArgfFFQIcFNouPGdyY/YRgFaw
5+DJZrGrToeeoCDzS+EJfARwBf5nLPwS6B5wJTT9rW7zm86qjRtU7RymtTaqfuEZqlH0pPc6/NUp
REERKJHvQ4YKmoS6Ke2jXXwJoI26fa891JptCsrNdK3X4kpiL79DAG+ZU5QpPt41kfk8xgfHl7Ll
y6z8BS9uiTTydhaMmMRkUH4wZ+kUIZ7NnpQhF0r3RwPPwAqHrp/RjCRl4FHTNIWb8gLiWM5PXY9G
EHhNPlxrM1mp3mYIom2eTZVuYuaqCEdYKeAWRchSH930gdMasCiUXH1pbra6vUw7R/OAGXJ7rJak
JZaSm4LFA+/vMaQdJ51RNz7yjNQmg5ruZmc0hsYtO6aPp7EiLTdfi4tan5n51FFqaOotZsKQEnlb
bo9Wggk1+3X2z6l7r6RWE1TouybCpLIFV2oL0yCzKyQG7rI68IHEg7GCP3PXy25qSV7IaO5GWE4z
lC5Z8tblm9ArR/+pvYYunJEJ0BeSPvSLA6MBx0ASSNroOCHhFs6BWw2GDdXLEjJ9DX2OvrFQpfbw
FRVe/YIHu0ers5fdO/rmCH70CrsgqlctAwU6S+kIYW2xAPb9AbNFMo3CFCAOLM/qpl9UcZWgVaGy
p131nA4ImATbmzIOsMGICqRPjBWQUH0M3i19GBTPNLAn2PHoE4+mBAlfkUM+q4swoPtfnAS6BLIn
C1IVOoPARk1Yg8KOznBNq2CLgpmug3sSIHkw+HpRyBK5zzswUjesqjsVD6fiIn3rI+zSC+NuOe7/
oiOkSfZyV0gWM4xDA5qyil9Xh12OPuDkgOguhEEEePY/RIXViG9++9nLOsXUefWd3hbzf2ccAU05
h4BZb14KhsHlqOjfniyOh71xb4vNipGEPVOshBFJIbUTF58yOYKGkUcXOOyGJ3iwJ/AnkC0eHc1c
rXc0orvJAR5Y6BZwc1yAx+QKfNX5G1aOcbP2d4+iQ+/QMFw+revNQS0Fm+1T3RCL9mPhOzRBgzqM
HFLRnbpat0WZ0mNfIGxewEBYtfRKBy86rVj17JDwTk4jdb8Zs3CFO9LbbNeiJ6wt78aW1hHDiAe9
qf/2K4rdNlX9pw9Im6T3k57BGCl2A303ZFnSKd+A4UCHxANROmUsdLgZ+EytuLIow456IfhimPSo
b257KQrJnFBApfpFBhpojrKpPgKM1UR6N3zr0B9g+15OFrklaS8FFNCdPLrWkvEJEOFB3pKRNj5M
iruzEHQkG+FYpSyp0WOPYlcqWZeQ32bj3JaJTbcJ+Y56bEZ5gjCK+rAKwzd60rFqBGs22Z7gZWqS
iaJulzib8Q8gPAk9RXySIARfAAif4erccs1fvHHjjLdKd2dvNJBG0u5dxrIpVwsOueQgzNTUjwz4
nOsOUoAMF9fyUT3Lao4HYtzDJ2AXD0QAT8H3QdT6ikxONhhQzwOOALVeTfwGmVIxf1eUGKI/zA66
qCd5f4/tbUP7xU6b9l2BGVDcHeyFlFZSd4C2FXCKpVGXxacg/QShRDQ0PM2Huu09BIEeGitl1bB0
fj5/98WaAer39IcCiWU0HVEKBJVbXM25/GheB+08BAzbzgq8jek8AerQkwcSgmCJ4GiAhLy76NLg
pltFrj9S1O1NqvM+TKSLYQG5hgAdUmJxLBhrqFNQE3hxeBSfQvF9MOd0A4u2M3cSae+wkU17HbS/
j3YYEkMYDFUNvLHIPmnJqZDWlA0xCR9B8wWZiWgwjUj2CC/OkFfB+kOuGeYGEAllYw+wLh5sJLug
0PNBrufkJIYCVoBNQaZNFsbQD+MfWon53ed+WIZtX1ihKA+6LhMU9blg8BT6h4sWHbmAYIKCBELS
C68QDyCcke0gVGtZuMylIX26iye34rRsh4tC9dEnGcWOgOzSNV2JbPbJQ82KHEd2S7Z+xj9UthYs
d+iDWQYxg8R+ykXV8cS76BRQ9LWGQa7TToY5b5Y3ls8C0nMbNp0hL3+6EwYrwBPhsBi/Y/hX9iGA
8krd0aG8RC/HnKKoInuIJZekPBDRG1KVdmhXwtbJ+EbEzSl4AUvi/pJTdLPIybxm6MlPVUDhhsEV
vTU9Bi0hc1yk9tVj3C3Y/LASRE28q0uqUv0itQUw8yYIkjqyugKSkdAEfpOaGE2zav/DqyD3RxuJ
HOjt5t7I9s5edXVJgSHV7JO2+jbyLpC0ScUp6tsf76II6uguZl58ZNsXks27lo4UEFRfC0JOg7kJ
B87sJBDK+/QqWyj+M8bIqDZyx1f3aL9KSiingkWzTpt/kH48Ole7mcDlwAfTNGaOV4chN2qzUKpN
o0TCR8fl8EButzhGhgTGRPTxLAeBUcjv7pqlBC8gXcAWFHHhhw5XmBF9g0uuwiyzG45td0N67/gp
PgXWqneY0GwzzwSs6x+P1HX9qOghqaEONvU6s0V2/JLAtlrsVA7rGkiCM0N/Z8tXk2o1fsRmRQaX
1Rl/7InQGWAb0sNEkfOPJLeFTfCzj269J8x9eAXP4qC2xIlH9rAGRM9jNKpfqAwlfrQTzhj36BLv
VPVr6MujLrWoHFu4q80UEMhQUpLe3XZAkkebDhKUHJm+Pbs7ION+xBRrYSmD8T06BBRmlKpbbC9W
fZtdXqDW1ABYM2lCPliT9wwNjwAOAUi41evSvcz689Jqj8nrSxIbOq2wpjbqE418WPRiNit7tgEY
Qxuc6ep65UIsieRh7AIoXzJ2yRXSGMqbiU7CDeWxLrPrmPafD//et+jtQF/hxTPsRPHN+nAsdhtC
UjID/RlXN3neF3T0oPmD1UNoJK6xuxDCBhNRVbVBE5dStqdXVB9CYRAAFmR/9EtPR16xop2Ju4Jg
y7ATVeC+a9012HB36isLANrA7meM3wJ0Zjxliv8N6/UGEH/bFpqDKHWzpdKk/VnXF4tqH9SqpSo6
PVuY7ecxIxMkiRBDeHm8J0pUXvES2FQmAoBpgMkYS0AlHLAyvjLTTByk69QvOBsMarWgxZEep8A6
KV3gNO2bfBu/OIgwgyqGDr6Yun2LXe8+0DCfJbPD/GLFNLctKHQ1+olX/BAG0DndxNilomYu/SfC
VGD3Gpw8lcbHIodSC9+LEUWdiaPSI3zXxO4mImp8IMdO5AJugQwakWe3CQlvqosUgRbahih5wg72
2YDgU4zRUoZFis3lMiXKYLeTj3zG4UNS++i/XBDNMBsMxHiOBfu8WHA+rXo5lIGidDnGIREsGXRx
qMhxH8NElrqt9cuiriEopdDVjuZnQWG1WZC3SyH4CKlDfEo/pgttjD2+mF2M344PQZqiv8C4MMlK
+pSAcphJwnZjWoPNSM5p0eS+0vVTii/0Qkpo7EYvoUOqSK3AqplywXa06IIXMu5llymSF/7atekl
2HHFfa73FndZ5RAY7zzkp+Yq/ErbPDo8YxGJvIqGnnaEiUui+qXTyyejGcdz+9Q02klcpS0HKk0g
K9YOT4IfxERAwNgZFwH7UgYYKUraiNG7br8QQgON74IAJEEaWT0a6hhAd2Uy0sI9xF+4Jq2vpLnC
f9R/r1olDVKWcik8PObOOCXIRg8UJ8gvB9WRXYvUmQgVaUdjW1QriPkgDNznCOeSt6c9fPUd48XO
zLdWUYECvveNI815RmCk80l2jx+R3vgAZ8/pyKkz8u/BPTCJQWgDWYIiubMaRAkaliuXviUlqXRS
ad3yFkk33UyeIo4nhSchQZ0/Jh1jw8GXzsbf8R5nIY1nmaljpkaAhjc3kN85unfOjqwErPgHG8gD
M/iDMTM2x+i/EpInHpzcGpoAw84GXxPHnOu4gr2sp64rJOfvJBr3SZD2QLqmdPqPRCl40SS8ityV
fhT3CYEeIjx4ASUhXxlMJnwZq7UQdpWPCfivaeDpEP9hE9Q8hx5AUcwGNb3i6uRBVDUXkrHiDf5a
9gu6zRgHkweaUJxkSCFJBFopmGmdqSzDWmDh5XRAxPxUDLQBOMDt2HpNms3DgrMCO6GGgO/u7IzU
AP6WLF/jVxhm2L7kcvJldGiyEIOfScVKc4xnCVRCySMMQi4qSykZshlFNs6dS/AtUGHQX7JQ+oz0
0ueWhdfndVBdVTyJnOhDwwt3TaysqiOzunj3mFKgrjE1WydxsnzwQ44d7SnODa1vepioF2/hB3Vv
+iJi/Az57oBuLQm5jjFXFVbAvyQolcwpVRvcMwcOh4sJYNawsnHLVxschI1XfCXXwa4rHorkIi0T
mBksrpKXS50RAwLB2Aj4y7cx0vquZB00jcK3Ws8O4NMCawq8JT2kKt/hmmXghTcFPK3ltbhRAuKB
onbJg/o/zXlkyu3CtV30m6B1ppBY5KdgeVU7RAGRU1evgWnFL3NLefUBFmIa1RBrqPQ6dvmpvDYu
vvIw2B76Ag8TafX4bgh1XuZIeMdimynHGHuHfcJdkMQLCx4zXlmAzSCw3NdIQzRalzkZjFa2D3qc
UI+oGUxNU1T0GbVl0I03JqbzhL/JUJEckv9vD0NTFMVx6vH0cX1YitiM8BJI8r7VAwNo/HlKDaxw
p+ILeN08VTxJMGXpQaBzT8wrw4WZCb1GfiJfJmQkToTJjuLpeBoETLTZYTaTOydhDOSa5d9gPNB0
/uF4kz6A2NpyAOU1TpoW/8dvvAkX23N+1dVeWbCCdBB5zlNMTNQ9zrr5x3qyMw9OnoY8Pp4CU2R3
3MPKOts9Z8hYVjg0hnyrfLMcXjn7EtHE3Ji3lhPNI+W3pEPiUK4uQQwzkGSVW+0x0QURntbNm32r
F1jctHh4EaA22Gee94CcxTQ58/gwHhdfcOA05LmYpgx94GqgKX1AyiTQY064RKxDfskPlZgr8DQV
BS07zovwxKGKwBydiTcnJRKqVUp4wqTku2AqsJudbosATRSkEsxmLr8HdcRXPzkwAO7YEMRkBp2q
BlbNxXELKUbE46uYMIHyksqXwFjA09BKdlO5rX8kndeWotoWhp/IMZQgessim3PpDcMIYkYB9en7
m/au03327q5SgbXmmuEPoxGSoCxnrpgYI/cJBJQkimC7mNQA7AR8BNDfpbHObn90Mn/H5wLq5sL5
kNgsd4xIC8eA2y1vd+We8dZyZ+TjcW7wSeQ+nJWw4OWA4Y3l1j86LXVbAL50ngGvS27A5yWP+P0B
XXrHDNPes9Pqx26bDQWonvv5s2e3WCO/28ry4811ZO/cBirvqd8YNt0Lh5bRu7kPNEqFsvdRT/cc
Fm5j+/YgbrExTgfa/7+IIJFBTrMYw00LGnrFxoypyMSIU0NC7R6mw7ybTUtH/rbhsftEalQcW35b
sc4mK07BNczRdD/1r9OPK8Gncq/hqa//NXOJVx+Vha3eA22apyuJrsWvl3PtpiHdXrYo8vRqJ8RW
2Y+TA1dEzsaYQ1MYtcoan//xT+4UbuG+HC2qDbRIlr8c5+xP+ZJPrB1avnxOZm9FVPcfLvIs3IB6
ZPj1qPMm8BgjyFwcXXXFdGclrWe5qqvGbxDtfYzM2KoDNMQxZGfIwcV6G/j7MNx4TS7URZ61SLmd
rPWVZyiPUCR3QP5K7uuL+JpDWmWM4M45KPnrL/KrXPD/Tyl3Whv9nstE8scmEVViahpKnH15hZJM
lb1rOsnGdNrdlGWV9uSGyNzlRa6yk4EFS3DHxsfv5/c4SUaIxWIy+SSJYRH6sWsRCzVG3a45LGyN
5KQTg9E0AaGG7fDck22ZeFdWUUK2gnawI8dZB4Z1xNIFheHs5CDg6TCBIV6x09msLF5+8SaM6MxQ
Fqg+NPqpz7s4Eqq1vuTEOkLqLMGc20AZyCU+XYn7D/fc/URPnmA9gkgNeG1e/o6CeKRF11BDSPIa
lujCony9Rc1t/nF5RDr2iprarFB63ZB18PjmTf/rtUYCEH7rTovGPdNsMF41Zult9+QLThvQFaNu
sLibAbdfVG/FUAmh282Gk+LX5Ejoh0g3h+9ZsaYdzyEcEAY4shhqwHFALYd/nREyJOAg4UIHi+Mi
YL9x5xE2X2l+D53dVU83VPWdfR6dDwZx9K/ebQ9/vGyCF6QoLYJ/HXw7Mmd+BzWBxIrmeIuxt7+P
veH+Bd5CJvbgz2iZMerAHVKG40d8qMU5XQC0SSQuaImb8buOc+TJNQNtf/dQvB2m6g5KOLA4gCok
9jeFj7Yf83xu3mrAnQHDvEJQQruwxvMu9161fA4R1C8dNGWtlF3dEN2yvGD3nF7dc8jxiRSSnfOI
qOH/jLqL1HFVh32OtEPilGXvGbRhmYEhITvY8qDRfuFHiWntzCUQkj6zkInqVN+TgAL56JwluIIB
YZrTUK2jxyIbxQvJkIV6dd/L0pqg81Bn8fHdYM/s0V1KchbeeUaiBDeO0Hml7vXI+DOOlIM5nH91
EcyGcuIZGOPAHqJ5xNpt9XdNUpAdIr1w5OdzlEosB4zW4e5PIrG5kPDMxNZyXg1v94bLgj2O8+UO
2vFYPsCFIldz0fEX6fd7tx4wmzsNMqRfYBtSVqMfIkk+gTnrxW4Lqyj3SmwQBYz66uVdcglPDcxr
WZ7eTeZovc+hrl4Aawicl6+9qrAeSPxebcKNdmQtIdQqzb949h2gRsYUnebS7maEz01WOEhiUTaN
4pjPppc9RoTO5P9k6ZBpHp9udDuDZ9INR4tVOmu5OZrLdg2p4GEwoeb8Dm9BCW67n6kHw8v46oDA
4sNiKCUjv5zg539PnoUDt12bnMPyTNWRanbCJsfKI0zmb463v3KZ+pVlvznHYjIIuhDWKC68s8qr
kYVVKEySToX7uY9Q75igg5cZs+TeJx5yrCAL220XfjP6jd5YcpKjNSmQWJh/WHgLU58oZ04MJKN+
U9OrtNTiJr8BiRrC5vo1Yohut0Fzkby9E5bZEClBqoIhUxkOFpUnvHGUkhqwAPnLuyq5ec0BZzCS
TYxJjmBJ3ZqpytLlHL/xkbPPX4yDg117Ls20M7de6M/+Xeb4Xjfsv2z6h7RzqSpahrikvIJ8SiKK
YnA/m4pj6pMERF1SfuTGV1YDGQ9elq3AU9jH6tdwsZwK+mXhZcfhzmg7YshBf+xPkzm7weSPljxO
MiAM5QnrQ3ZWk7t6DUZGg5VVNSBEIrXHOJxOQ+H9XlIQdS1is3coe7SjfJmsPzWO9A5KffQV6a7Z
2XMQx39m0232sGa9j2q5myHwGK+1XO0SQF8fVHI7+TviDKjmaUJzj6yNXOLJ1JxdKMpKOMXqrwHZ
R7JsW640u06uLDaGldjIHQ6XGnwoj0kUf8OWZZRYMgwOaDHx7SRjIjX24LVIIsF2sGVZx5I+1Qs2
L7BCao9r5tTRv3d26PfyXV+HpO/aAGJ3xSrPB00r0ojMJSExImUhJINKNj/pE71Evs3EsQEnNPR+
3Ux9xrCPO3jdrOaV1GivGdnp/xPreEPZmdkxsJtN80UAAFnH/DQCcSAtYTZTzdFQUHSP2+uIPV42
1Zug5gnZ9QGc34pQiObPJVAdRKifzjNn46TaBJOgvTzoQA68CT9Vc2hVXWWlJd4vbnFBtZC0GJGi
jrk8NmjifFLvFvAcNLoRdnUG0aEyrWtASFOG/8kC0g2zbX+3T5K4Zu/doNS7LaCLmwyzVcWnfAsM
YsQEbVaX6V45gtLIpPqoblNIHJAmFcbUmhUweEmZfFQJI4+mpl5iAAVwE4HVxY8BtXybnrvEWKAa
MKYcAKT26IZRLNNbmRwhoDG/61CVFdcIBepgR9SoSC51LH7nrLmWem4uWHMxrLfc5wae7Afjb25N
u9FhKMmHbQ8PCHXM2U7oqHICOuV3gXlMzqmDBPoF5sAaociHarxCs1uMUvWZFYjMdznZwkfL6XG4
I+gHZBS0EsZdtvPiAWNY/KFfE0nlbIxpoyWsBw2ASZo5GfSxblsnFpeyG5GEkx4k8ZSUBQhFRl70
ydQBwUpaSigGEsRqXVTvcqAHvQIC8tRbba5AZfXFdIOE8XVaQxDVbc031TdK//CVCnELeoCZiDFS
l05IPcIMWVM9kfLf3H7WjQXYWLs1ImeVBE9GHrigkVZjRH1bS6J5EeX9d9hwVr1k3LZ7OpiEVYzb
4VdQRze4VKQY9u61vNjHA4iIEyUNIeUdZVJTeaCUZ1SF+o6e3wi9g7ZzEueIbxIVgfniKGuyJagg
8kr2Hb27a4LwGUEwE9YQK5iDHEY20n18lTPiKEuUE/ehs2fVQRQKqo4VZns0LPb0CQkFCDY4FkRr
pe/ol78Je9nNZn2Klj/W0sXHNrd59zx9rDWFmPKm6J86KQZ03Cv0NxkqHR08za7OY9WWmd7ghK/B
aKOXnJH2CnBGZ/N5q80LIpkOFRWKFVmIqPzS+CUBOrrIw07qTIxHJqbz+UvlE74pGzCi+4A0CB+9
6aAYM1tYr6onbj4NlL3x3eNIaRuucXGbfmF6gN2gl/Yql9JilQ9XvdoWwMWHVLXRnEl3As0HOZS4
a1mACAaKq5yGCK6G9QOGVZoa6F1WKPQEJIejM3S7N1dB7vnoaRwzdljrt8T8klRtlHmNoIHJIwsJ
+kVKPgGvj0ENxkLvDhyGBMMqMtARGejJwhjpskJOGB8iu2GHevcIK4GBkeDP5jTtW5QQvfIPT8W8
m/RrLA/vxTLE5LsjC5enQlJKIfv6o7DzOByY9hexveOgHplcD02AD365ZFrEA0BgQTsk0L3o0qHH
RsBuL1MYFne/tTE2+Szj5CN6IZ3OJNbO09AUbStADMCsosY8tzMR/DiPvoBgAr7nrrSAMPSeRS9w
CAIpmeV1tOu8O2ODqrMzZR4CNYDkK3PNBDdp9LelrKgBMDBqEazmynmCJVkfQzB1XeghtOYKx0Qp
UfeREXgJehlCZ+KAyNRI5/kJZZ1CIVU3XDw9tH5CPDLVQ3eZ8KwBCMyFH3S3j1NBZsGoPiD+9QzP
9YGOJQtohYp2cfTS/UflW28bRUt6c7fpel3tZqAT1lB1+/x7U6PLqGEowSXTUMytTuPqAvU5vkaa
g2pGE/ZXLMJ6dU1xNghKacgpcwc73tyQaK77xUUt72ggt0N0n/8g3C7RRL51i+/wDX5RhgtXu4CV
jr7HHX4IrgiL2X0UM3qf3XZfJniMxZqUkQ/17BotMOII4VVOUWOiBGt1iLaK8/AQbDg5eY/ei+At
OOPQwDgkNTWRoQN6UC1jgKXuh9APsZy4x8Runiw6L8pUdORoJrWiwSVXSUBV/HHTYemQ96BFh/Dc
2Z63YTPcXJPqG91139T7Fi+jCrOnkel8xy3qPg7iwECq3gXNWAvisN3HUqPh3TfJvipL+34atZz8
BaDhgpnlKIFymM1BQDDhFkRYXncjl4vMQG9m61rvO9rCchXbtfqynoERhwIjm+pCU+zucEDiJUe5
TN9u8LSJ+BRMTLmdE/hkKLxoNfIFNYe7q3WQ4DhNcCdg/s0EnMLqGzxm9f3pHZwSwtDN58/hTcXU
Ec40vv+8FNmXT0JPPmjY70nVr1o4XzgcQWNsv96OEbV1lYxpbSASce00fS1qs1HbyOi7cUSwIyu0
XxPdWV2Oyit3+JZbm1CuYJoD17J/7ythoftRvdNamiHxt4cdhxVcrcCyU81BuP7tYI3yKiJ5xXK4
kWjXWExrLazJ9M2AOFSzMcalW/FFirz/Ghqq9odrCWdXLRZfgYQzXJxl+GhLQ506D7HbW1lYv42T
xG4ecmjpbyf/TlZVXxPjlDMaCDv9ohqmy6XMtcQbJAEH1dv5uINsmWbULc1D225cFGfem9o+Rzxf
U60HL5kNtUNZKipyEx9qZZ7UU5W7eqtjKJwiljXin38eGi3VsijvKyJxbYLhRL1XuDqume7loc71
ocZ0jGamlwStOTXsiIAYfaGM00U/+TC1zA2mL5BbqV4bqtqHEMvvzllT2qlT3D1MrqbYMGwyAEuA
y3B5ayJ+gbyEGeL7xNoHIzEpZhrfljnC8IZy8HMDg3Wcl56uB5kjOnXP/aPHt5+9h39aXe88B/u7
uewJ6wR7nl8bGQVMFsSLsrhj5QhSBi8yggw6HS9+mfVQj1h76/hol+OsI9KuRypC6ivmgS9QCD0Q
UZOEfPCRDajkyE/04CDCDM5EpwGT3f1EYbEc34gHzHCnDH0F0YGBMr7p1JKpoiDx6m37QZXmNdnE
rXD5LO1+7elhVw5D9zaZGHewItoCSat3cKn/KJkfNmXmmW+m4EQ0hAnQMD/9ca8455BmaMNv67/7
QfoYv/yvyQX5cQe4OUA/Zi7gTRhkiZoqw90+SLpxf4ECMEXFmfGkeuLTfViWBwaVYnCJzPnVWTRG
/N0LYtYrGHPk6Qu5f+jzbVoO/829pm/DBuYM32u7PWZntMkgYtPm4KYnbs1lkXIWf/8YowwhbYKH
yjvsxou9rxUwOOJwDOWxlfk13gM7Gw+Va/uCqV4iHPhTr6batN7UnfM7w4nd2Tfazvaz44gBFoY8
hQ4KooUV1Xs9a4Jx7MxqPlh7GwVEIcsByQYPMNMZqYKCg4O2bf4tmaIZzP0BEy7dPfKeNTa7F9oh
V+zzfYQAu1zjCKbeK0BCHAykTsArQa/Mvjou7Pxk7cDsqe7lD14YJXR+L4SxJmLVXA6wpQsvh6K2
0u5AmKhhhb2xzYE7uXu42IB5gjOwM7th2Xv/jFcdXrqCNCrf3bgiBuagQYBIbuG7bd1EmfBsAdud
fAQteS8EJvp3+HKYngRG3juWikMuQdFQoSCBzg9VF/SxRevhZHMz5li8zl2BXQAuqkLwC0iX1YS6
UBvJISzhu1VylCeWH5XjM4/0zMQzsk6uTB7A69Lnl656TBal7ok6PI8e8tTSQS+pKL83aiSSU2lb
muSoIjBPafeYPPCX82nFa9eACg9yo9GjpKNR0Cb5wWLJNlOXWJuM0OZALqWkk/t04x6IRHYKhXWb
w4qioTdodwZ5F2Qx1UOtYd8qpLWYPasPDm393yyovkHZnRzT/q4+AuigWz8pFlSsgKzIfhg0PAaf
ybt/xGRQcIXP6ccBRsqzGcWGu2hEiF08uzhbYEIPBgsK9PntpBrevk5WDzCFXdR6ZgYmBy8Mw8ZA
4RjWLWB+50N9sr3XQUAyY09Jajwz4XAzr8vr2TMFFlW4nAW07j5nG++DWKf1UBAocQkrKRBFHsV+
bz80yXMNx8BIktnkRdZLPxDaJLA1ORvDRNRdaDvSWpTzLrGvE8ZdhPvN4D6ZitvuvrVrFQFqFoi3
VN4CFB8Iyse0Im9qX9xFn+2dXGSHx3b87kiqQv4ETR4IVjxY2GVkuUMfQOBj9UXje6jRbqDHqd+c
2MHvsObi/uufZgTYcwnhhs/DVgd3WLrvTWLrwZOuO/hURVxPIPYi9HCik40di1cW7ubuXTNKI5pn
8WnR8J7r827Tmg/uA86dPYGiqcZGsrv4d7m8YToZn3p7g4RTPK+BNYIVLMSXEHCD0WCP4Vv5Ft5u
sdw2Puwx3bLBg7KVxsKTnk6rXrlLebb2G/NxvbOx6LFKHq4jsc2/kD0dKR1YUAwMDEYK2nWo+Y8D
c1FO8jPm7QgnShdQJg8WWwFtJb9yQSLIz153q/YWrz5leaXuPtVjxe1YjfHt3uM3MNQKmzhvPHov
y1k8CrHZfCJ9L+LS2EMPvyRhWth0vm3nCMGxGRqEbvhTcpadB/Fw3HKqF/f8FRAi4RXDqqOQJtN4
8NDxedS82GmWQfg/naL3ndy9bFIevWnGWdewXzXnLBJ703GrRqy1nniwkWyK4j9FzmMmViy30ZfT
zEbxhZ2+4mgGlMozPPda4f6+gAgIGYGsW3UfUB6roY/n+NiwiOMFrevjMCkDk3O05TXBIRa9NtYG
0Bkd8wIV0Fi2rmoMYzXFGVwkL2637mlGN5+o/kn2WFT+P4Hht8PO7T32OFRSaJE9cg5k3os+FMoq
yIUko2t7ei+9vf5xhPSXUmpwZdOv2MSy8JrLo9HnSWX+7bzZo+xSBs3MFShnDyuZ7dn6Herbdm7Z
2mB4R5mZseq0LObva+Q3kd7zGjoBBhQoxDWUQiy7PhwPHzePP20NsQf9gDmETUanv41zgLp9/xp6
cHzYp2p0yfrcAJExserwBTOF3ZPumW7TKTLXz9DlwqpAYDWiEn8LoQ1fpkj33u3KIKzyBfwj4Ah+
gJV4kwaY9en7BWKW7FQ1bhwK2SIWg+yEHAo8FxfpjqGhv4PXLYiX5Wb8bqhbj2o0I5WlJP3eHVKn
exuJjnbsALhlMwJtbVCoN55+RRmJonQFUUkGGs6U60md+o0nchaEK0Z9OyQxJ5z4JMiYjKl2qsyo
+e48yTv6tZz0pMBvBCQ9Wy+nz3xbAEZluRe14ExD0OD2fG7d8Z4kfLqf3mYEhzLIT6NX0B6jMOOw
kw2EkDBpJ+Xkeg0EijFlyEXn/vSKUD8wErdZw1jI6nW3MCm1xEFmhuofAA7rsc0zcq5HXALtsCli
Kq/j4DirsB0tg3oZXPzaY1HrU2wHuF8cIzzW2JGRvkgdLFRP+/zoxWG+ITNR5niIIw9SCQfuu1jG
LE+fSeUQIONBfJy9lTky75CQz4cnzUIUlnjf4Np27sFnCUr7Zrn3hXZV+5hfCdfAaeReercE1v+D
MYiDfLFZemeI2qzXr42TFio3Sheno1qTOMEKj51zSZTSgxfOLdB0CTQLnYIuM8I44xnxE2+6ETav
jEt0iv8sr3Lzp6eTry+uKB+Js3LaZCBU9MSdthDxGzIkEbKpmRFl8ZESLWt5reusZXZra7NEEaj8
qPthkVuA6jM5/4CN0uKUUaK5ZDYNKFdyF9wjQKK2MvvUewU+yRCZw1IUK1L4raOG23DfUkCT0WaI
LuruY1hHx02WtAC8jKDOtBw7Y6/eOYHKImYGnw5wFIC6jCv9YnH26UK7ZohtT8Bbv42+dg0TD/Sc
AM6Ozk1mOmTPubpa6nT0I3SQjyBMMxh+eb/exQrHbi3imkqfUmZbTKt1p+lhuLU0nsFTQ3Lpq1xt
S2IoO+uttow1AEn//2L/OcL5pOxwlsvFcAvAewjdFxdiQWWma9Hj4NlDNX7ZUFybpGMEQyoDyvuX
JFE2iTq/y4/QL5UEufCs1Ts6hk/Mqng1fqYGnF0g7SgwAMhDbCxsjH7fvJdzrEWBC2OZWHp92Xta
2U6Kq6d0yIiIfMn/34jHLOTGJvOmDeoZmRnyXXzfm1eAzdx0/r/WUBLLlFc7zkQ96tUhVZZ8Nhyg
dBROWUhEsFfw6rw6xlKYstoy6ZnMKZlUdpvddNEqVT2MyT3h3H7xisAeuldGdz412D17sezCZwWu
TU9qhN5ClxXBRS+BUPZBc8Hdh9qPTB2SRG96PUKeaHIrkedoRCgy+6g1sQ/5GvuiUrrE3AVKqTwB
uYl8x//HAlf4/4/KI/vAtTxOSUiE+NoSL+dSTMBolpDHFEjmmT4nP0hESJjyU5KCk+miJlk5bOcv
n2Mhr95HLmeJUpJ8VsGjLcGJcQGL7bDhNwCbge2BUUoLg9qG/7HMQclDIQXexsKQB/z/48nbykKS
Pyk8PvGTFxY8qVyGfP6vQmiERhevBteKd0HW5udWK7+/KUEQlIxQAVUQF17REJoA//D9AiUDmv1C
7kN0J20uGPAZTL+DPWRxdbnNIjTAN0MFFPAKBShjEBpBDLQZab/BujLcBuN5grl6c3T3DdAed98+
VCuhUQ/7LgUeALubjWoCu6XhgjJd9ru8u+Sx3N/F4umU2PwanJfC/SdF5K1AzQlODmYDOtVUwBQH
SAHwz4+F3AfXJ9IRfbEF5yrkGdvondDja/cAyBFquCL45SyDBST2tutvRdUcLB3yY2q83UIlEa4E
gG7QIqwqlNCQLwyBFI73Q7Dji67t26EHHoxwTyaBlDPqHIjJso4A8bpM9QF1BQD1ggNamCPARTLH
BXM0mu+ANVpkaX/gnyLEfGJAWswQaRP20cPDa4mqBc4P3dPZVxRnTCIGXdHT4HtTAItoZSE6f7bZ
51I5LrnnL8EoJYDJRgCSREmYaRV4QZ5DadAqxBchyGaAWCcjZn+uu4C/TlMMqKQISfB4sDBaWs49
A8sxYpKG+CX+ArNo+QiXkKilPIXBN5nR41LM4yY8VMSlUnYJJB6qGDAidctOvoRNBN0NZzdqDMhN
m0A7GdzzICApxn9rmBYyy8qiExaiYLtN+MMyHS/omPQmtHVpa64mgUYDmNkq3d2E3Ez+H+3GHRx7
kJUjZi4Mn0eTmRF8Quutcr4mTAkdME3MxPFhYGSlTjKRZ/4fzG5DHXw6hkyAAHjrt7rDJwMZmAYP
K8pPdGSnfADwbCQrV5ZseXKbQnpDkwNUFbG0c+AW0ky+K4bCXLjVHF7oNyOAKyu8vHv6nQ/7lqru
9PccIsMwSenPFgvkvpKAzgvo7o7GA2zDKxA2Ik5ZjPq9D16ubBJxlmicMCLGsC91G6j4kpZ5dGiu
2LsALPiBsF4Gp2DcB35eYx0ZFCzsdXqKzI8HT+7OHczZb8QkYElBmTXA/MSrmFYfwCj/HtZ0el2U
sW3qWaABtAP/TvN5DPRF5R6IsjLj5jG0h3tL882twbTivDyc7ebb25ZslmI5bj4Hw3FO4VOihUvz
qTai928oXLnfEvzcb24vvoZn9Y6EaxqxC2PJ0YFOJPNUWolNUnsyi3EeiBg4evBU31Ogdqe/ZpDx
cJplf3b649ljGtiwU92jhVT/do2gRStXquaXn8PeQJ5mz4wgV8/Ye/m1NDqn4RHYi/upPOsO1iOj
A7ev34P8TXLHjBWa4uG7Ryis3Ymg9R/qC4YGUeNpYyoZ1ApURqEOYHyJOzfGKnQ6wwe3wq9feynQ
ISYBlZdsj08eE9K1+ckxOt+HzdOZ7JgUg2bEZBqw4ohHWaCm3Cs4ChAnWcZ/yGJeMMT1v1a/3iA8
0f5vmmDu+cBJgRMHkVIWScCUvTVOnADS0IF+OVAGwJHgcbmlHHYWRzTSspRh9ZqEpjZBXo6Oll10
Py+elE91jB/nLLa23/mLloxdIAwkZOKvu87Ig6P+s/RpvFBGX5aJ+kxE8xemQAo7VvCDEmhaG5AB
8H/rpfqknRZSoU9Wr/dS7Ub4bYQ56olT9D7vfRov1pfmnH5UBQCY/af4Q/PTdFkF0uEitrMP2CW/
XhSoexklggUZsxlCPeSV0DnSB9g/Asqlw2oLAki7qw7x8LFeDcohLWimTdJO1kuwQ0DjBE7V+YPh
LljveMzAd4nyCqRR9IORbtiJZBzKYssvxL90rHkoh7Iwl4TDFGNxmrXzVA005TEA1tQxeIebqke2
uyB5Id8dj31LbRcc4a4SUylTtQ8MrSEy9BEgo+HZ7bbrvhgAwZxkB6+xfD/pVE6WGp/8cSzkP79i
56h9EwnPywzxSmrkVFprpKi22Ud8BkWWk8ZDK6Phueo+5NT5kTK7C9oZNEVewRsMFy9E70DcMoiX
RNX6Bp3ZVv+B/wI3kmfFPoEQAUu6OKOI5ZZvoWkluy/aA5BH4UigeqL3UCylA3E0XKwzJ2QfDPeV
yawcOYjiiyLELcz62XpxRSsCOSF297Xjs9WW44sqN4DDLA5BUGiIVDCebcM35QGyYADtY6YgpCAh
XvvfsR9KZkjBi506qi4ic+OPt13YOO8+xhHAK0d02mpTzsEjj4gfPg2h5I/wvqHLt/XHjFLQfRdn
9RDL9Js6ESqk72ov5GCis8dGk5Z1TbyBDux80CAiVl7YzVwBFAAXSTthEPZo7TswiDplLTSdOUDC
o0A9a1NBqSabDrdy8lJ8JCFjUVGEKMYgRnSdgf0XaCreR+w4xt6gw/GT4xCC10JeQVBbipwsOcip
u0D/qUtZtpCEByUpOTMFGoJBJuc8428+pwe5GSs8ICkTyo6+csWxQR99udEULGMqpP2edvSzirYY
xNhyNex/liH0Go4aBUujjxRXrwsmEMizKEaQS8EIWbvusE4eTyePfFEoG5MADwASKogCIKZxYKFQ
4m5jpQDQZ/Ue1uvoLsSwxTi3mMuNtMTm2JwQHVzWGDiOur3nQ4g6PnN3Hyx0AmgNpc6nHDltBvSy
xTSAslwIdjXZmkfyCd3+eb4kU4T6gYoGUNqK7CjuSEaItuXN/dBfpLUo1BfqUKAE9UQEvXNuyC4G
j7Q4pFUgqBJmwAc8QnNczSocmlrRc1BgWLtm813pD+fkJTdqOhBWK5inWNqhRdFdPOn0iBh6NLuu
SA52KJXshE7Cc+2/533YSZzM/IWkM/AFiMnXqJpE+IB8Srvqvmga+E805pd4AKP6S77gXg+4+hg2
kygQkfdNSTXpVyjhcFsEzIMvxcxdPD2feBpNjk57mUy4P7vdo4Nj+NwYk2UE4h5mQZy2xnU6DnbV
9mMkk+g9Of3vCuA+YEG2UuJ9NjxloxzecU7ldKdXzcshyp75zWxUlHOTKSJIKVAmHaguwaQBHRb5
z53AIC7CMMidtAAnoOEQTMxxtMao3bCZm4qcPwe3Bj7WcnRTUD+JbTSn9ZXp/AnO5/UDe1Sc/9aR
xLPNASNCPCM4IZxzowmpIW9j7/4y+EWC0OwJ5rXopxyOAGnOrYChXvAYt+1Lv9czB0DRddIskJ72
Th42YJnaYLUCaqJBrQTha5uM95xbYlv17oVim8ui+VBX1wdw7rRwUVQmB7VNwMhHRSk9baqYI1mm
0H0M4pUJZJFawAQrOr6knSsGtWe38egwO/lo1PMt7Kr6t1AqLhFn2r5HHI3u/hpskRSgGtJbuPfh
DiDy5x/+u5QCm0LnCYXs4XxLB7Ge04c2ngvoHukmgLetpKO75AUXRpX+BaYX0+0mftVgDt4EOneC
W9mJJXVyyFTvKu/FbXnuSF7QFWfCCNqlVBYlGApcdLNh4GAA9lWCiWKlGaJOIom0BlG2q49wjWCR
ceoys1GFANYmk4TUHOFEOEb/EV2BiRhsNEGBnrWSzX6CajCA/4Tm2+i27WS86mnuZlqn3eukagWe
x4hkIiGodFYLbIlMwfSZM7BgGIqyg+pIcTAH+fx4KAas28Lt9XjQ3Pphb1W3UB9+rOgRFT2Tnr4V
aGvGvB+WHMBJMVnrw9iHMl3OMo4jkwaaD8V/jgp3C022NKGsfLsmIIv2N+ieiJcIWC7QxKu23Pr2
qLugrqLX5o+b3S0iOdTaLrjdgFRogubmOlqixtpCJig6PWlXdfAzfk7JSs6WQnAkg8TAMOLL2Etj
AqgujaHhpcce+cg6+q5mcGkAzRJYJIVE52lBcrM5EPIUn1uqwitNeo5ty02YxIePmViUjI9QsAIf
BIgsIxdaFirGRFpUA9bdBTxnHiUlqiAnxcPIb9pb2uffUULVLLO6uvOZoPcY8ueicNnij6LGDAYH
IEPa8uYEhhbHCtxT6NxgNU93V3hlnCUYHsP7gGf5gALCjC8AUU86QzavYCw6RAhKIwZCHqdpAyLK
pRRJLlinHPbvKHc/TJ0U2pnIgHfrw3hKMoLa2s0XgTFp+7ZJHF/24tZdGPZPHzlEda7bhRVGu+tX
u0CDeXCYL6str9lXVxiatruHmkafxgh95jOm/5ORnZB8JDZn+IRjkbcfml/yHU4SPjUcSJJg4OwX
qG/BM9iNjoMrRwiRRZCnPd3pAbKX4AHKqAOar6PAsMzW7zXLXFIawz5wSvHCaAiI5rkoNPBEyDTA
Fh45tDUySurw3AFSt+WY7jgkmcrt5uR7ekQfIFI1hzkzZ2KkcOlJ7R/mkvNDthF+J6gHpa54ni2X
GMR0aHYIeTPYfcZzKSUBDdl1cvlR1hu1wEcgcEwnxF26i20LPdGj38Do01XyaQ/s48TeKQcRxVL9
LLzwegHTFAKnnScHcpCMavT32RCGw18Mqyo4Sm9JhG2KOuCaQOiEWoMVh5ogzil9GvqF0E4R9pw7
0Lvqbg8wX2eO9GSCEm6d9cxknBW8llKbHR04MyVQJC5YuNA7PD4wbDsIbURoKkDUEUvg6HMfk9nh
CGBWCtXjlnqjeqoJb0qaAQQGuwg5hVIufL8zd58riRqIvGRyuE2O24yKWVtQiQ4ymjrMN6lSHXVZ
kg/VPdfvZgeab6bNhrCYvDM5WiIgw4GOmvR6qw3xMC68rYUGBtELinKLniv1NS0QWhGz9TIZIvfv
f8FTQw/+1fpkURyoRULTROuQ6bVp6cVrdjPMnY44tIGF/Sz4uDpSlTxkKmiUyIRICFJdkkLWXkef
XuwGAU7SjxSeE96zh9PkTshK5CcSz5KsjUfG2qzg8xVnSDUkfxBpHIyzaA4ThUkf4g+tjEYNGie4
TSjizGo1VPhgoBOvJpMRvWCygyBL0Oi6+nfm3Xwiint8bbjXFTWlOT8+wfBOKccMhajTRE4MeQMj
gANEA9W9gLkiuwbq/Ysjt51wdJe/cW8a3CAV2DP3qTnuZYjXrNlS6G/IkSgNBg5UZ0Yx8JE4yDvo
DiPmH5SasPETwWRlnBXg04DxMuvOoEfgizg2xjPcYuCeKalnR6bOGtiBpl9NhBgLkbrFY0HldQ0G
gzbMkt42YbTD9XKYEL+gjcX9nR5yrszFFe7vhTMDNGV4Sh/35d1w0uxhkXwBIy3gaY1BpQL9DQv6
ex0DLQ8mZo3PljcVfY6LOJ3zHG3suGUhNjdMGaWAbLSwRYGFR9elJ6x1klzmXFDvDtVCOu3tijXO
mhjVgJy7xCYuJ92n4oU7QuN6BGeDVj0Xxw6g/iWIRKSGiJ5MLMHiN28w/6jgM3ATUqUUNqbF38m8
MjyGbV1rtLgx7KFJWCHLZTMUGo+TaHqLgCpG4nfQ5tzY2+DADLreoEKQTGbguyBxJ0Kv9XmDs7Ue
cGA+efzNEhzGU46FPZJETOa8LNI/kc5ABITj037u0EXavY4qDajePyHX/3ZniEDHCBnhODM9Mivx
MJCiNd6S4hpX8p9rR7W7OeeITpSHR0qA3MVjAROrrvQjLGLrLboeJP4Cnowuy3I0I6F9crRQRWWv
VTqqNmwEHg5fn1HHyFCErHlk5TjveC70dkjSKPHkdtrhvJtVlbAeVjwq0Np1G+q8xmCD4y8NwAuu
+9e6+22g5IXXgYBylvS8acrC+5CGgCvHszAUaUBRWBBLqMdmb4SVaIWhRAYaCbUenqko8BnBfU1S
pm1ReTlPWI+AAc6NXtFtm8AWt2mRq2U3WwM0d5pnj246Z6l0Tc9zSnTwk27z7zFtR2sD214BlkLL
uBFh7jo5AaCQ593Rvl1gLn+NHtiU/rdHwZetaIFobgZoigA4wBOTcI3E+HX0APL6Z8rOfFMs8ZTW
v84R7SY7aheATvAWY3De5pqekiTQ0qQYARQB7MDNi3F1FOu0FqYffg3Ojc0Eh+nkxd2+oZSqPPcg
U3i1da1Nl50M4q3wdhItWYrMNQiXNX3xfoujDWNHen0SiNc5ueqyzVyJt4nuTBd5FGmAWmUf/Sr5
pAQNekJ3SS7rpBTVQjhK0tR99RGAAl8kemdIN8ObNbvVFBb75AaA8zzD8O+5SAY1p74g590rjOVQ
ajfAi8gwDjehNRfKafLUXPQcgmqwxt4+eToiC71e5ihCrJsezqItekn/WDqvJlW5LAz/IqoUA3BL
2EQDIhhuLPuoKCbM4dfPs/xmZqrn1DndrcJm77Xe9Qai6vIF7KUt0Kw1LF2dvQj8wvHqJSiKI3nO
VKgKlBiFJAa42mTwK1/PBT44FE3sl3j3cWt+rDVi9m5on/Ue3w+nujcXrmI5EkKjRtKxfS6gcDvC
yen2FmuRzK3oPOHVVPQtZw6216QU4SFZo+cMxisHaelC5U8z9h1OOh4ugOYwumEasRDMB9rGKR5W
f22E9VJjyRGHPytUuH+JB5lL/GM/K9zLEgty0mvK5qskMZIWFuyAsZNg7znO22rP7xrWHbyXAO4G
k1ab4RxQ5RUXJaZSDyEfXzvqTaDS5N+3T4ICZgHMirBhTDAK56D0k3rLvyazJa4cMH43HDYec+Ek
0XLO1yOmxP5agkqu/EZ44sd8NFwktu10WfHyuAs+H2RmLH4jHE44k5p9OTmJ36KrxaSKIw+NzIqj
EmYvenTs5vCjdlle3Ead3oOrlPELOOIAT7LFH5ure0K1I2zwF4ZkfOlyI0+BEa54fDZMQqldUAX8
lHSuNoPmD9yPFRUnKenOUXuCwGaTtvvoT8dg9WzdPD04HUXHf5DF+gbP+vLpCdYkM8vLP2xWnB1y
YNd/WTZOwXj2ELvFLKQiDzFiOVF38T61EKNvPgaoRVflwean4CtdEZGuWFHRDqCOUzkEJxhIVc5G
N8WI7Eg+M7ZR/oZvo/HGclw2MS8RxD77nfXIBjPBH5FRnynK6Fh4NdwfV7K0REu9AvfhfNlEgDIe
ib+sAsL8NqbBD4khBOD6Rmx7OJfFHk+uDsUkn//2oUbdYuXjVk4zxN9WUZ4wxVmsRRwwfXnz7aql
tAEhkUXz7sR6+mhGorW+Eu7GtAYZ0CdgqHEnBH432Ks2zUiTTohHp1YkYbT/dNJNPfHRsRwuMrfg
9xJU0pfaKeRQF2XGYnnGAoM9WNaMHPrZTm2oU4tbaReUUp2hQNWTTKj3MgbHTHGzceXE0IDk+QMW
hVEHmp6uZhDXQUvE0ffnyCUDwwAdjHhNBAYueDRk1MhJ02eeSWyZpIanLBWUB+OV+4LAuKbUpohd
gXuugGBqH9cw2RazZPb+UUA7Ps3TiTOVR4THd4NlctcTj136Z6rMFYs6yrDFYhJk36KUHjBLq5xf
ecwy8gqRk7I+N0K40+lg6Icovk0C7CAI4kCE9NYaypqRC3NVsKsIbUlQoTi7ts9OQ9lztudlAD1Q
ehvpt0VchdmBlNIvHDt9LTk9Uy7aE21Yw1Sf2pMX5HDL+H9wseesaIG3aGqFgnODEzbMfqcRPVtO
p4kdqu6bc27QE4dGtwB2KrcguuP+jNqsEyUTga382S1ZQpFoUHYvYR2w3HgueRqdF+w3P+v+8eFc
Fj3dSdoart4Deq9eby5GaHPDnsuG2WigzV/kOqI/dxnd4LmIMbDovLhVHyR2273H/muxWNlIH5Ts
w2yxm5mP/uceH8owuzESq4PXSwZ7LdwQyWa7+UAiJyozpjYLjcKUmkcq371bXj0+oP/JUDCcMJ32
4DhKtSetRrbn6GXYcvUtOa0v6sLwWn2XTw2DFS//JXi0toF86ydc7p+/Y0zCCtBBGFJR8sPMZ8R1
Devi39FSfJzmvylPlX51jji0sVJ15wtc9Z2h4Cq5VC2WuzKbFKUBkCTYHL8mF0nu5nik1nMxspTh
HWSgY5HXDUdnfg02RZHRP7pPcXIC2GShugEQJnIx17AfhnsIP4K0AKsoNXqD7MPPUjDc4/lXtf94
CecBLLGIsVWXKfwxTPZhVfbAR5gbi+XWyz2PyV6+qCPbNZX7JspbQAUkplCSfq9iWZRQYFGsA4Xg
wtchNJhh9iFuu+2GwqS+07EBW+iFYRScCAFPOc0a5Pf+I74cto7wMI0+Yw9GyC1/wscGG/96Hh1F
AJB74VMA8MqZIc5z9KBseziGYz/68/9jBEJGqAPKxaMmzBWPpArALUodAGwaOoxgeV4o2ukwYnBL
kQvFKT013pcTc/tzmGKYIl48oNbsuTd5IDoUoqsAzxJYBOA0fEaJEeDB/R1fOJ9IupKEZHDkX1xp
dD9+THvClAZPyg1UCK4REAbItJWcKyi3NIF3OuJXxLTzckTiBNqPVQndPZU3YYN9WOukd4ZxJpZv
HnAiaQHV0RuKb63AvRtIwjwT9hWCssiKgIKhEhjOt0ED3HTY7kRy3iNwE7sEmJLMvx2L8B4q2ghD
4smTiSj4SsRRAAEg3QK7YvB0dPvsZcl1A8SQszNykNoACpziL8564D8kkmeeG0p7nmaGguLuK27i
TsxnWKSXJaIypFg/o6R3Ao46n98TfLWx7N5s5AlhkspTjy0Vedp8dhJkIXiO8VTaB8ZkgByOcVjv
6U5pgoFTSDLEYZRdP9eIDYBSLoGflRfgsW65+MuB5Wh2FsdYxzVomRuge4R+uvTjskQOnnTMm86M
HFnANojtmUWeVQJreCdzFblNAMXix9hjLpDGJcow9ns8mbHaEKGiZj/Hc+nC2VaRRiuXKwQVpN6J
9wonuhg0dbKj/VbfNjf/96bBbYKsTWfy9luOxBouf95dJx8bn588jZGd7R62+EKwN8NKQEhC7+KU
fXHIANN8fZkxPvxjSzXt7pJhI+A/JQqtymO1JWE471rq2QNTvA0/ybOAjcU8Fo+wf28JP765OOnz
aBFYOPskjsTeYvPGKdOfHRFrUefLAm72obj534UE5qH+uDijtZBrbHj/Dnmu0EK6WFA6gH8O64rk
ZmIt3Bb2+ifyUK4M2vnlQC0krE8SIfNIE8vehPPBCmIJDbuHxzI+nWKhkab4CkI0X5kgQpAM2Bk8
v0kV7/jySyI2LTbZUuGgzwHFY0KLtWea4hPzM2GgT4Jx7nCrBbhDd89GKiZewsVh9w2wwwKdDygd
cMOcMd4Gu8N1Nsv4BwgSornDfghfb1wFiZWOObE3TbwHFN23Iw+o3+n54GGM/vr9A+8mZbjCySc7
JvJThqnoHuO4CDYQRfon6TZARGl/Gf2x7xDWAl9I3i/8npo2Qza+LrM8QNU0cLnhQtlno3LYok99
ij/Gc27aXPHgiLcQx3wT6+cdQh9FOxtT01L6OjPz3wLnZmp2XoCBGss5R7fgNVqOsXUmZcheAOsu
3ZHdB3EByNPzLyUO6etRePPHo8XsbXeHox8DkWeZtU9vpMcgRRFrw/MtZxRWWeuPQXSGHZkU0zAY
Mto3xnl3G5T2DdEVyTFwAqQhyDT1CMMw3jvVyG+/ffb5iJxIDPY+NC3k2PUPODcLSEzXz1NUYEGa
THvKUAMuP0Y2CNEDh87WvoUYuErQl+ynTb7gv8hGQ0EnPjRTLhk2lqGY39MlxfjOcGJh4WEwjd2n
44Gl2FOOyx5FiOuySfNYRNkFuGTDxk6FDgu/7ElQEU2CVIqr/d/ql2HjwLUjDX52phnSXfYwqZRR
EeMtwGSxl4E6eglULoyDJXCKie86JF8Lo+ClUWTZERsMwNc+wgBvaaq8Aldj9+MQNCfym07gtbhd
smq6B3twzdRfz72rONiwGoFX/GV3SyQK9j4eeHT0CjNJ7wG7nRkfe9lkbyT6r7gKVZDB5RGQkExi
6g3s1nqU2lBjwvkdsW4RZxwSeZ+RRn8RY23NPXExXhBflwpFujJ0HE+OniJbi+N4OKT9knE2SQXc
CW0w3VEmXjxy7YO8QbkQOIzaiKEFu8Vyj5MSt7irLYhUAGJ8NKgdabkYznb/wTiEWQ2tnUE6d1rH
A4E+Q07JP/D5STebMERyXLj/Foh4+0rTAFkfU683704MPijjA3o/J2KHFu+ti/QVxcVrDn55t5K0
gPcXxRzAfRyrngjQj+kP3vrsvYszbnuULm8kj7FbrHQ8kZiTziiRs4BJ74bEa3G0xatPi3Hrn07r
0mfVLBvRIZmS8pxioA/lkv705vqdiG2T5x6vXjfoxYsU8iPWUGzKBf4KzE5BJaWJNGqbMYlYhMYd
EF4b3cxmo0ues4dUj5zNZGtCmiyHwBCo1uwson2CzkbBL3bED+iOdwzB8y4Lnt4hS/ntzxkn8dVm
gzNS4UEKnfjKeZsSkZL2em3UqBiQYbsgPbEAyHsiQQLMbFmgbImSIy8vxdkNUYbT75NKLdGIaHR9
jtZVwEXAuZdRqAChp3A6v4/namrYhUGvS5Itv/47LCRSJv7gKlKF0+345sXfDMLVRuTRzzURkT4Z
H9R5fHKxZYqnCxm3yU1aNRA42JQWAS2D8Ck/f6hL92B+gLEe8NCID62BHsOopGPBKbyD0glLFLqK
ohcjJof/K93JAvUadCn+8fYngN9dtoGYp1YgFj63AVGAKoQDjFCFpTnNgeRhRqhefEbTzs/PZbQg
HlWXfg9Ny0pDnr4dNh7cLqkcMKgjT4dpzBL+Tw6rAkSV80Dc9QbPcE7J4LhT6cQEjxdKgnCO8ueo
DxUFvqUPp3K89+zREBLlrEU9id0tEzSAWaxSpMwBIXp4hu0WwLbUVlm26ANu/ShktyHRhJ7GDRa8
0WErc93i9nGwrJJxlRw+M3pxOnoMVTfBqijRvrnMROWmym0X/8cpLoDhADdcihQm6EljJNSF4hPd
p3wnY/IVB6NP80F9m898jY3PwT2WnjZmYI5NtUqBAKSy01wKJVwgCqgXXJu871HpQcu+UujLtFOa
MQPLXPGgXLaVc/A2aB0jG/qsrDjplHm48BcRB7J9wHPIto7XJhuWZHFJ6jRTBmnR2dookwgpB/xI
ydnCQyDunXSXY9jjmW3O8JpQmjJbPlQFnBTwejs+Ffk4/AMijWFxu9ouH6057FCONWgZnc5w01iA
66zKprMBR8HPH+atbeJSjgU0WUVCSl8wnQXU/TAKfhfCyhBeTKc3Ab7c+7Afhtc/NF5DJnjtJsUs
ZQ6nEACLcGiN3Pd4UpceIvJgN6AEsMabgpdnG9y7FFueV4ufyK6DblCM928Lv+HCXtNMjnyGHRAN
q9GH0GmAaTym0jfKNvC1Fsc0tJAlm5Mrfcs2knqeSTodqXq8sgskMmsAtRLqyNun4JIekXq+OMaU
qQc6+45d4gPHuRA3Z+yZeAqR501uz8u/UOBX+QaDEcYOAnrZt6Z38G9C3SlxI3I2e/AHpxszfyFu
fQKbxlm5l4AJCJNHiciRgvfn0cL0ipUvKk+n357y3NJjOBRvIEP49nPs89bT0z8xIgVm8T9cKiLa
61Hnw6ebMO+lJ3rTc5WzvuMP/2lwiiyH9NsH6OPM4wqmKwysZSKSgj4GGeHgy5d7vziLwbY/2VJi
+lKlQK6VVJQYf/XHhz3qqoiupeDPiExBLXqg1KKkWVAU+kMh+HZy5jCuYK+yoJsfeDhe0vgn4erl
kIt+xdw4eCFXoMmhpsdkZI6q+0CP0BjF0zZANUZ0+MeNOW17K1kNLcq3b8HDJEUkqbXAEtdwvu8j
uYzBcTBY94j0XhJcw33CqOfGklQZ2ySP04Amj7YxlAKVh5sMGpBZSi1/1BmRE+f5jamQUSXlV2he
6QZCEFhzQL+BPRzeuy9OItzv4UkJ06U3aMX4h8yxnWWM2mm5Yn43PS5Nn++eYs+OEePqwRx0c4aw
zLqFyp+02N2FV4cytdeV/k5Sk66KjsOwt2OZwtb/qKje7iL6/6cqGvDCWBHQgGpoJYcUD+kNDC6O
Fzp96tU21c2dZUHwIgw5pn7cVWGasSU7XGjytoadk/vv6klXrPmcUhkZu6lbFBLKwwQTLBCe2NvD
WMJk+uvRAxwE/PqAPRZgfA0DjC0pfoQ3JKq7X+4XBvEXb3+1y0mDgA4m0OjuoVvQW+VvRiKSlgJV
gUFM+out/RGRsGTn6n2H3Bgn8PrDdjaZLIFQNqkLnI/Rg+gV0WAtYBkdl9irvv+9pABpj5wUT6Ht
x4cffVozN6/FVB/TFzhkqBd1VmvOXSOZiYqAckoBRHNEneiAObedZEHgKjsHJSXfhEuSu5twr04t
PuVhKilhP/wH87eNrESpW3vzz9LibZzECi3uUX1xWjnLDkNftwruIyo7amhoa8WRBwGYYpyucJ3C
K5qz+W0TuRFRn0GinnI2xy64O2cIf+RITHvYDrr025QwsjWUbtzu0wlxhmBVcLaLWwTEmJEZxRED
3IjF5P7rPLwnPhjxfcZrhecJKO8BNw2me2/h6lszXMyZULDQsUd0qO1fqOaUO70qQpMXNX46BzDM
B0cjrcYHrh9pV7TQBChzUFLtpVb7B/AzwueRvshBQeUgY79XTDoLhnIuxuAZDGNm7RadAOXpxomA
2qQ7pKPY3CaoB3Cbg9gHkxBwqlLZ5v1wW+iBLp45spLKCG6FefJuPXwoMr1vzGrM2b12fCzgLX+n
C7zyrQRsE8crpk+TbZMzKKxLvF+rBKP+x80xz9FWVybwXuVTcy1qH7L5sbh+ldHxDi23M3hErUG3
9yRiCt5L/zs1e+0ezW3RZG+VlAVw7F1bDHGBjKxjQjFW3plmu5N/jRd712W6g9SKqH2GGnXBPs1c
5M3Xo6/jyYSAvTNCawAu9o12d6870GGUDm7XsBxeVgsd0lHQxqDs4LYanmYoc/jdqds2eE++ENLO
Udn7tv3mCe1c+IwY3CGC7J4gKEXPiZnUyLiLW4i+fd+CpqDNDvQ4e7+pq1YZ7DMsQkBn9Yv/eaoq
1yr/yuLZKeMZ3s6B9QwqzlBdESLR1IIdWCgRbwk86f030GJ9VOW4NxwZJuq4BeB61+41Q2147Z3b
wYvtY17nVvKI3qAZw+NWacMbn+gRmupuOK0TjXErbQxfkBre/rEMT1e/nDew/q7UQ1d3wtFeXuvi
mzAJ4xtb9fKVQBfXne5O7S1lVD5qBvz/Trp6Up6Y3hOd08P97v2SBEHdQ1NRre9Y9+reGQNBoNG2
zdyaGcSlHTRfQavymU7oTmNi0fP2uCBW1zEbkLn3pv2tlfHxO7r6TB40KvkNTPLlYSDF7HBWf/x2
0NU9TBKvyJt5r1x994sd29vZ1wFG+jdiwd/ISfkWx0K/gdxAhB2O3nbu8/ZTAUUgDQBJfeHik/FO
+ZXHwfnBaHyvuW0LezDvOu9istFghOK2wm6vwqFSZ2qL34xqPpwFu3byHrRv+Cw43bQa33fud8pf
NV1Lde52ZWLjsh1zq9qcdKG4zGlB19Pip7KyS9EZfJgIPCbwlJbevy65j3Vx/5CY3Rqhmn1OWFLg
UthdJ1tgCN40LjLF1kD21BhD8u8OTN1hDKsNW2OePHaza9iCbucYRevlXV7qi5cus72Asswo0KBH
ZHPku7SNsrFWD9bU5IPKPIXu3R6cEJqccgbjZ819dmD12DXLA13DxXtpLhZLFYxHi5tQ/qsP3rfj
freB1XExqOvsvR0A3Q4JwWtwmnPfrns6kRdajwglZcd5JF1VM4CcXXvHicyVJlguILQS9q2pLppb
Pd0uxiC68+DzIAvkacBwECYd2zzmjAZX22U4gIfES3dqnFSxdxXjRbe8uPzIAtnQ1TtZ3vbg7Zhd
PmExumfo9Df33BKRZevtnkASS3d7UVUVHRrRou00YfY+vO9XJg0fl4A/r1x+caDbOfcx4Omu4WEn
0y6OIxCF3WgXVMNq3Dqo400BGepV8MQ1Zh9VGBs33fbBqzCVxec1uBzDFmjbu8NeaZ8hVq0ObXoO
MXOgoB0+EXr4XTDRah7kC1aL3fw7O3e0xfaLwaavYeqIzvJee2Z4+Du+MGZxLQZ0kyPMAzYFvE8X
XoWDAz49VWBmjemh35hevgp1RxVAC2i+3Qbc1jYgQWU5JSKdi6MdvebmhMWOib+gdyMxQXevSEK6
qrqruqueJ6+BAFx3jwxQTBgLPn/TagRdy98TfFVOz5b/YCI0uFLbfdUJbeA+bFJ5u2czIJjp0fEa
B7XIrif/jDa0aEP/cclT/njleM9Q6qa6/xofZXzZeHQjqDvkzgW7W/D8hhYfuRl98Jr4KK2tdg/f
1FRpBIu9alYBoYePu18f/dNu8mK1vlXdVu8GUJyndz2yZjt6sG+q/dvfl5F1jsymer2CGttN7zia
/x0/bom1sbN92fdsfBJETewdmqK0JnsbP7eBKJRx9rT3PfNlr3c+IxladWyWeypUeB7cGLwzT3ak
yP6SDuN5lM8CnDF8YgZMzya+NaBI3vIx5EqmpGbbQ8isZC8R4vsFwqs5csAKvxE4MQj8r4pJgW+y
DoDfbgzhvw+alb9WQKjMAMCIG9kwMfzE/veYDWcS2/31+qxc24KyTgdAwmYug7Oa8ee1n1tFH+IH
LFrkLVs0qn2CYeBYUKHNvsQeziASUj8+0w5ZXJ+Et8kDSRek9TA5m0yEaELuQHvGF+LgYaF4Fs+c
beXrNUFl+pB4Yky1Bp0A+yO5emN19P5KRN2jztEeIRtm/kNDMZDRKtPzDF3RmLHQYb3ZtP9qaDMb
6JOmh/kr4veYnpMsmQM1C1Qfwkn7HX9G9pVTw7DBpZfWW9xzN4c0I1Jc8NzHgwuh5QCuTE7YdI/x
BFq+PyH+mTHr4AINQLQXF7pEyuMldJeoL8W4f5v675G/fiMuR9owxCEJpAgmXZPv6/+XE8jfjz6z
9au2/5FfLI04pFGKT3C1He5uQ8wyjcTCxJJB137C87wYiXKPfox/FowAMNxlLlfePda9uCT9cmFp
gfB6tSF4aHkbEbYP7+KIer8LMPzBrFrByTVXInkelWlp/3Vipor2GAlpZ3TC0dJ9wIaq4RpPki0Y
Cowtac8iqK+Rs4klkFkoM4AryXoNzazs7Z1FgOSW1HV0KgGoKJ9BsHx/tNZG4XrCT/Kf/YDYKUo/
JTgP1T9d7dQFuNwHDOkZsrvGLF01RuAX4BG47ceb7DzgYsIZ+TdcvwMoL5YH/wS0nfkCykEgEym5
MhSXAcBOEfPYIHkDCQQK4G+QnPRwpj/kbmE6dNR0UB8ZEmHCCJy4mDFzbNoMy4vVbfIK6JeDnIME
7OO6NpF+OrvBZnGkXRPV5u+pESfyNC22STx9K8CcBzU+M22ouuRSyJFaI0+IV/q+V6wWa1r5/3C/
LY9XA+LL1+l7OZRrYOfzxPRovo5IJCDXwvAVgQhp2i2IqzOHOl+kLqs7kUEpMDFTOYasYGsOs6+X
bORtaEsbZi+WTzgZ7MLgQtWZSYQP/MGA0JRpdx9gTskQTj9Ad6Yi5xN4DJWz51p6oprAk4yJuLAb
yeB0TSS2EBYLBi3Dzc8fWhDgae9V4IZh7+I512nP+4Xt8YhW6SoqS5mGCThw/kMwRArHiHZvqtm9
MXaVY/x1VG8FyggxR5RL+Lb3ENMNNLvJhnjxB5jDUaoLcar4jPg0SHg3XBtc3unLP/ZXNaIq7BWU
Nlx7BzhKVo41tHCbFgdcMX6nSSw4cMRYBiWAioHDjCFdHD0LQcRAso4glCxaxh4iOZs9ZcV4zAJF
9ZLu/+DGbED1Pfg7CYAlcE1jwHV2YJIEsC/NGwt118BTcjaND0SI1O43A1c1ANP0XpE+4vMYqnf5
hC8CSbVPsIJwdjIIKLRJzCVp6wJmVdd+3xe1nWezkbNeCMdIWoxURa0lWcpQPYSew5h7Q4OkjyCe
29oFLGojVDBoqjcBYT8I1QQl4D6Iv9O0CkGHjp557D/A6e9u2bCPfyyaC22VDVTWGWKfvFMQmnaq
jRe0m1FpMrRSn4z1SHPnH7DDwtTxjZ3lHbNBho3u7Annq4ku0Di44oRk4sAyWzLOzs/YwIEjIvIN
oqXg6BLOOUECRZYHdIB46/2ICo8G1wxTbIatQviu1vqZJUIDL9Oiy2SBewqD67Z9xLZurY/4UK9P
8NyrxUWdNHW4+/pFndv+BctnhJyGZ5zUFluZRWAew+sz+JYBDQv1/K0NCGMunOM5uHUx3YwardAc
XVoBHUiZ8UV7+9XHv75C4+zI65kYs/t3Zjsfnyu0OEcW7cZTwQbCMRju66FfQfDWklbYGmjI5LoY
SowXSTm8PXHksIJz8U66qR7TtZ6873qf3Z+edITd/i08Ffj6ZI+oGu9HiJdbw5IsV0reXXabHGPK
tQaWrsP7B0B4m7b4oV2GD3XRTqnKqzVElG1K70Vn+kbi0g6evkHmlTl5rtt/dzSMFxgpDu+b/0HP
3Q8WtE7Y3D4VV/yZUwRTEDd7p/wSQ4pawEeY7izHKP1uSsugLli571DDLIUE0QDMabhCg90ze7eZ
Wsq856cwp+dZcyEADa57fJwRhylGOUC0OH/YD8AvdiUMsXtiG8xmc4vvlbuCuciDuftHH5JuDBT2
m45Q0CGeaTaoJxRvALE3bHkIMVsPVJ+CdC+69Pnyyc4l4TmAFECuHHmSsNYacgL7aXAcRNjF4c+H
VQp7poL/R5lsS8XeR5OHMbP7437jaBJnDhX8GrJCadoktWWIJYW6Va3hTMWGDFtT7ACViRQVAweU
PrY5E3UtsD6QJ1R02CVSRK0J3EJhQ1YvOWoZm6z2m1ou4jztzDZM4zxhNxL9OVt3bpQd6KcGMznm
GRKKBNcR5kFcQKeAT2C4OsAVc4H8jrQlvU1kCgmOifgICJMxmsiuJLZMDza7EwQXfgET2CUDD+H5
yN5KQ+Ul//ag4AOEiZXjg5Ric7HhnbGzESSQIU0xOBh4aZlGBmmjn66YYQH3MfQJQRHdKSsMmlyx
1WwgsOI7wBn8pytl9wS35yqRzo3NBSSSDC3qDNqh5TNbZ36aM0EJgKyMmvQAGRQJLonBsYuIlWit
G1BXAD6s25fxMv/ivMqmuyo6YybfeZO0SzJ7DiQLsBEQkVmj0qUOpIpg6bhI/74/HQQP4AM91CkH
r9LhcV6533C9riOZfUs+eFzwAVYAUuCzJNKxvR3/YEJG0fBycv4hVpoRW3zl9wZYWKRfxoEUb4Bx
VLL4okzoWGC67MOZwPugZJkc6HxofxXfwWw22SN0NixoRjAB8FfMySGOfc0SHPeXuUD6JJWBYnO4
kE4MlzFbjAAyuukzrKRLK0datl3YhyF+pU8azlUXeUth9srNwlCPrVqM2IHgKPAanL1PHptInvzT
qsZeacvwqPdUL0fvuij+qO/ZbqnjsAoLaVsYJbzaFOgINSoMe4pGeJ8c80PHr55Kx7mLJU2iLi0Y
ZnXJWcFJaIIkg2dc/X3X1/ZIcTgzm9Ar/uXZlbqMCrL2ms/w3VTsr5Jb9gmQzTEZ4JzhkIU1gysH
N8KJ7qPo3pPiElIIU1LwUGRgK+3hyQSUaoM6W6i62YGXAKZTVX/iVTDdf3p1YUhv0o7bGq9i6LQN
KccAh1GpiMsmSPPGNWABeZ8GcpggFi4gL4UfCiObM7Au0ioWs9RVdx562Ffp75VEfCzFI8thxSCv
XELpWKy3BI7yrbxDEyhZCku9wRdWNGyPKHoLO0WKh9RiggKsJ+XpzhUAdH5/h1cUK0j2fzxhy32h
J7pTz9zf/gIsbWYlBAcgn27C/rO7HWVqeJe/p4v5DkkJvcC0BF0nKHW7fgQNoCL3gsd6YPWM1Iju
9LrYayB3g9JzVBa6XsA9KgjsrnTMs0IsxLCJazvcXjriy857IbG28sPkjs+tBloQ0krqYE+v4AE2
kJb5gohm0KHzgG1Vj6t5DZRpCaZ0TUFYyod9QrzBuEcMqUlol4qWfdS5jigUzeliCvXYKVn9MjtO
u96Khw659ASql59RtkDmZ71gp6+k3D+64FIroGnESwG2UIqbx2Yp5C0ueYfTAYaWK4Iu2NnMTPY7
jDah6mU8QxwbHrEk3C7XAm8IcjrD4fI8YwoEU5wl81NSSZGLDfPCaWwhalDytW3oQKj/kJVBAmcM
AekO+tlDDfXxg1RpZk48CLnJjEF+9ZbxdvykfJ/yntjlf3C85/G0Ez/NU0xZTEGYgMsypPwOKJ4M
uwn6qdH308rqnHDcJ+NGJXTm4G93vNZN7TJiEuO694pa/y4ddQdjG1lwlgM9QL53wrLGVLeQ83v8
nYLIJOXd7hjeE7fAmLwRKhfSK6LXB3p9Y2pE2rCbvpIuzJDosNwGlAEI3E7REcpGTLmQXPBmjG9/
XUNiTyrqC7YHXOGcF5kewS3U0tvD0VJg1IRN4enLdzygegfn0i95HQwT0mZ4XLYG5+KMpB8MZEQ5
096BfFH/Gll5cZ6J2dNZk7CHQEoOgODG4OEfgMKdQ67B/EVaXVSJlvEO9gXb0lHM1ZlgIUGGxNuh
RBTjFKO37c/KISNNWDbP6HNQeIDr8SGP9skjPOV3QO/+F0pqxLG1DUBKeRYOgy4T11NxCMopANgp
KEfbrAYJpKCaUb90UzMSYMtUTxDNYJvifgPEmkMuoWFHC37RvMayyrcjqrH96unr8eZOqAOE787w
DIeTj+w8/HLUAinvn/pGyghs+3Xuvc8WqrkRbdNHclGU8ABhWlblvCCerMH5TcHrbJkm4skQbKe7
0S3qDE9eE1NtDEyi5vSTacO6OETmSOYD5yq8cL9wIG3DV2orPe72u+mCn+F2Ul+RmqMlYJvjXXKg
CntATR7p4WsCMXSJUUzPLO4hHjDDDgumJlurqPKa6BIih7EVIUSs1w4ulJhdANnLqu6ZPSuhwbOS
zuD7cCyMcw/9R7gbd9UjoYIMgN9ZGze7TMhT7JeZASRwc/h6DoitSYgVQVnFORQzCGHXp4BrDQ7j
zuAADnOQN51awSHiR1rhBxpizArHV3bY7WMBBMMNlXJAwHNgvJxHN2JDMc7qzfnC2xG4uN32a4jk
mFMlEBq66RdDGct5kE7/9azSX2Cg3jyoygxYS5aiBGhSHHOHnyG/8OQQy/CItGxxtS/AFSe/BfBn
qFPQ5u2xpCoM6ZZ3pCg6l+Wzwue427JLnIAmTADsg6n0sGlwXkEB0FtOs+nvhkCHphLYEfrjCncG
qN2mS6G7GxyiR4hczYguvX0Z7vMu63GBa9ngGN0bbjPeV2ArHkaR1UMtgg67wQ7qEggIzzhWaR+f
dd1xeVoPOhijjz0UzccO5c2ZNImQ6QLs8Gat7jiFvjzWGsU+T9GiBwxwk8wWaqTotgKn+G5BZ/j/
Vn4evCaLi9+4+Ci+uhdPrPoG+NAwoc3pAoJPZkXPlPewr2Te8jHVa8KkgmEA64L8jqai46GfYYBx
gMFaOiAVZQv3cCQy/DztcU6PxVYFQI1c8bs+1IqaYD9ocKSoKkV9iHlF19nRYg636ZNE5jvb/rVX
+40Y/Tw1ejmgxc7p5xQkLqy02UgRyEncTUMUdiJiF56f7OL0cnWOYgyB7ZrUKIkXp4AtXcKisIkN
KCsWBhgB3/YJOJ4pdPnjfmC97NcfZS4Rsdp/x2+dH9YwlQdobXyeVrcb6/hQNf4wCl9L29mYtP/Y
FGHgZ/X8uT6qOr2JhqgRNCYcWi6HIUfiB7orRKQU//t15ekxcpg9rIpbICEoTDa9p3r/wxcCsl2p
+MGI70Zy51Rvt+6LPSLzEadGBySSXCbO9DLmCEkR3Wt+X0O7P0RHNgZLVKEoWuW/vImUi5fz0U4+
t+0E9/LvMN8i2eOqcAKL+kWoRXRK+mSfccgJRiNVh1hIWjAiY4arxJP4vAy/5RMYQ1AyvoGiP+JP
8upQGeq1KKYasRhq8xLsH3fawy7u5t0JG85tQGTC33NNpHh87f1el19Q97jPOLiBg6LQwtrj74RR
zWmtufL3HJFxA3TAcpvDcnKLMJ0pHp6+eSc3D9fOHjMQMZVcTBbxg01I7gxGVJuc/Iv+FmNR2iT0
vbI4XLP/RlZFygrRMmjTVXtyxfkgxgs53rkVVODDfKeeZcjH8ZG3/vHaXE4dPd8RrgVjFp+/ZzUM
D/OrgxKJO0eAk9uIt1xK/qHxJ3f2yhViyl4j22B9sZR48q7+FvKZ3Aq+rlkx/El+lN/ALA3RDaEt
2zlUl3Xt13PhceoTPeZjtf/2YEV4obqnXCiL2/DufqL2nG4b9yZoabSVsHQHrTXW0mMkzoiIzKm4
pTEbb9OblC65P13ixLY9LZHvLt2aRoj2hZ4atcEA8Fmhy5fvPETdGO1TQPtxoOQkrgudaNPZUllT
hvANsuIsV1sJ+42f4++AcEFZLyGiKbvNheK75DsSnNcm9/TCb2fu7nPFsAYloY1tRMSR+KjCLOY9
6q45/SQdKqo6PbD+2tzoXc0rPSao2ij0sQ2xQl44O/inNZ05j4PUyZjAAxS2QtbcWx6wv4Nf9UoC
sHgIubgC9rB1j48rPgMXWt7XQfLfkFNA3SLDAccVLqSv9+9sHZCib+5jKn6x4mHFYone/PW3gMzO
03TtaUO2B9bGPjPJ+QEmmPOlhTUTjZj598RQpxzw7AK9UYk52PE7sgJETXB1XuHZfWSLCTvfnI/B
RoRX7Ui0Eec/i0+qrap8xyZ2Gz77x9UrhE3goVp2jBURQn/0SpkwJ7Gao+nkAJfb92tAV48x+TxA
eot/QiyTXpSqxzv5N1gBDmucC8cWVoGvg4m1/9gqXXIeEu4W5fDWu/fuOXUkd4vRMoVo7SyYOO6x
dD2zWVMbL8gzkyxKUSvqwN019TMabxj+bDjc6s8EfhZNSam4J39dgD0S0dllepjVD0oFUu42mZeP
ykw+sF7y5k2nnIgYhGoawg7ae9z7mRH0t3TVOAyS39UaamNrWPdk5+a+soPrE7oE/vs/ls6sSVFt
icK/iAjFAXhlMzuLWuqLYbUDDiiCCPjr75d1bpw4fe/prlaGvXNnrlxrZbZlcB7BbZvAKOYVE6K9
91JskI4ERDxn+GPyvi6hn+jTJrR2KdrvpP+7+ZNv7YQ14lx5dDyDQYsFRJLFzQHKBBwr8qYm1eTO
U6IB4DHDifVihQREWT6sNohEO7ve71t2EWNHADrJvAsnW7yHYgQo4w2TkTlmwJM8LhizGjxyBCF+
EQNpBexNojDxcqBNZdAvu4KnYEx3Y74B4NESne/k9dPekJnZQkgs3XxBB1cMvsLJCDhEloGoFEzG
qcE3/G9aEGT3LsC02AiV6uUK+vG9e2ArEGbuixwBPoxbjwykQ7fVpQ1OuP/wiz45X2j5GAouuZjA
Y6K8xItslDj9kLQei1s86qhmLB9l/apAsftPfHJJlhD5z02IigajuAmv6oNMAlRW3uiSyYuz7qCL
pxMHipNgHnhgCXQ2FOOi93H1p/Cy2Zy8Ifonohewp8dPMJ2KcVvALg32yvf9eQr+RS8RTie1MKs4
Cpauze8n3tye4rcKKg1DC45q5E7/HWFKPuj3jaEoY9KJjSPeKV8mD8Dn3i0TGs+jEiBHmJKcaSgf
UJqIi63fCnEU+2t8IROGBchFzWI8QhGSbX5o/uEaQbujhCMtLUl1WD0DlHdxpeDZHf5I7jGlX62+
jaCUeJ7RCOJn8WZS8wQXYH/+wW31GY4j8D9BqQIWLUGiTf+mTbho0xhFuzSEhavdgNFuiyGNMMQN
gPsw7/GCWQJ+CRsL3R3SRCXQKcLHIgBpomaF+wiRCmQmWjF6TKjDkfnDluaPF6xsei3X6ENWw20R
wYndByOEqQ3x5yU87PyuiATd4WWD3gWzBlpl1ugHhy+X+hs6PY6wFmpwT6h06FhOTP1+eLQ0poJz
5bRlYaVqFgZfjlAraSmywiFLBb3pLHlynbNZthQQlqvBpodc/c9+RM5MYEDq8l9AM/R/8Xg8/Glv
EYeNeeSgKoq2fzZa9rC124g150GQXc5PhvgRFFDWMABqXBuOm8w3Y0Qn/C5EoVwFssRkeP1bpgN1
r8wukSUUPTHfOWmyQ798GB5r/DPILvSBrCHkOUEHMj7TEZ9TlEg4twsxAeAR5CAYYx93t/FFZxTJ
hjggsoP7SNzY8E6kL2TeHZ6kx2lc2rHDueuO+2uM3ynBaClVP0yAE1UMC5+vAQ1dKmE1J6sNi1ZC
XADWTZ8VQ1yMMHYP753a/hSuCfxbrNpkJqvgSgqnBQnSSHUhaSOgHU3aDgaPzCmndpJx7Aw/v4zX
wuYrFVwyGIPE/iX/RqpcCCE4dSyo6dDdl7EonmhhOlyAiG2+kaxR8KzXRgFbDlbQxhvXSzZb6CB7
+pHOc9AMx2lKZxDU8j1CS0PmgD4G6AMbqKd/dRg0EM5pgf51qDigOENJuskG/l43leyIhXAYoHGw
vXvH/tVsxDcKUqw0El4b2c1ykkjH/6w59Kdct0G1z8LE0GQ0hrLB//kiMluiPMJ57q+Ne5Q+JVuf
RJ1FMoM0T6HIP8z6TdQtZerf30MZFXtsEWgUwoAPYFHRQkV3NTDY7oowjN+ddANY1KfPkrVymcxA
AuXra4UQkdegRXszcfbCDW2RBmIvR0ZMKpljyQIRlT5cP4DevnLraDhtEBYQDMCZiFGkR3R6PIKg
mDmykOlB8gAz4UKe0Fgh4+AElQ0tmKGsYJbPv41L219IjRLLaN4S51zbTRpCn/Te6VOKmixAd0U0
g8MAnIxOIiBlwfyZo4lMAXIluBVUViWyMfHdYXp7gBJVKfE+IkdHFST9wRNJFg0BAHhgXsYo4m9H
wgEp8nDSpvB/8SOQSWQYFELjwOZKf3goX2Ex0zAoeB3NxUGQTm9hCi1wflHSvJTH+f+n+h/g5Spz
AnsaBrD0vR9ixwkgia7/4YHqsDMHS3XDaAZavB/n2KK5+CMrGg2NyM/EDlWC2gznSpB6qLpL16X4
RtE2JlLenP4vO4No6QPFBzk8Wq1PoCa64lsp9lxDM/6BgLCnv0Ij/g8yx/eJWJz6lTqbRFBjMmhm
BQh8mkvfCUWwxWQAMeqFpR2J3cJOMQD14UZ7F/KJT6v/M5jPr79iAU/F7D/sp86xOqY8i1iRgBV0
xeGwMx0DzGS1ZvKiyMEOBlICxfX/5G7eYL8upnAHaZyyGgdcMUGbpJq3K1pyIgUu9744htGL+emg
xxFGTfxQJAAmUgdjWDLijmdtbKRa47BgOh2X4dqZO/eZpQShQgzZbGSW0MzFbmt2YtMDdamxHkib
QypalqekSU+KEHI/Gr0VUXcFdiranCI69MWDgZ+AgUxfhKHv6xUXPITqCZ0yNKHD6JBkNoaPQ+5Z
wfSluoiWpD+l2t8xLNjH0W1yuh+lxU5JKErk+5ChOR8bI+U1Rxe8ccdFOCxe61+cyM84m2PaBJy4
Gfpw77nFtjwCsRvk+JYzZQD3mqSHM8aHIsS2QXU4RLtGJc0BxOLl7XMx+7G4uVfOl+ZXHx+O1UwL
urPcqdcG4/wipk74CIWYe87topexpvqb89IKFRn47DE6BXcXNzNEUms0y6jZEDsqGMLBoTrbAdg9
lES03HgKn8RXmFZbvRfj+HtfjsyeutPAkB49M4d3y4/nbE1flG9Mbw62JM8QCMRJoH45HMgHnrA0
mFhBZdtenk5Yg8g3RGYQ3aZLk+NTFIcYYcCvxYwKDR7iIYQaPBnDrSjPN9jIExgzfBHZ6Hwcfsgv
Q9zTkCjgkQcPe732cJWTCe2cEYnvzBSJRse9BjniJdo3DeyrP358TJQDjYBIYKJgahfQvDnSWQYz
tl8kB4rCI1eYIPWJZNfn/OTlYqNBUcA0YhgVDX5bEQk++vqTSO5fqIQx4EG2AN4h1REgNedu5WAP
TxJ5tiF0/aDQ2HFKkS0NXr8Ir6Ao9EewCTq8L8fh0JpdHAIE887SKRJU9p1hKGhgnKGjpQuzCGu5
6a7l/BM/KdmP+5h6bLYyFoPghHxEkk/SD4ekiu7M+j5cPYVyM9AbJBcwzQl3DD1oLTgaZ8h7ClGR
DSzasxyl4BcmyQvG03Ra47iYkH9cPnRYfWMk3ohdyNFTTBDRtzeMHRn6mLlthgWugSSxsi6leym0
uA0p1l6H2xVxCKAmyz16lwgmxEcN/YBULTA9BbrKjzFtKRwqKMNxlBrfGXkJA+sFzgqUY1vbV9vJ
3HpWeEfDxf7vh1qhi1zbFm3hyCvh5yWeGdbMPFTdUAbB7Lyf1r/Xhb/Mm6EDEYFOIaJmCvGQaoDM
Kfud//M/HID38eYaLGMabZJniihgteJN8C48zBhG0huT1jN5DukVXgUMx13DbDrgvUqfjBc5/ELR
gPeFaICbAYvYYRFiMGrKJRWndAetkU5K36v3aknLiLkjexpUMLpoglu2jHbDyZb1g/WzT89uSKA5
k1SH5wiWVYjoC+cEtMOkNLjrYf/f/Qd5UY3FdnEPxT/Gbzumrb4U+iE2EDDwPiZVzZM57lQXzFZm
uVymor6DdyEN5SUXSUagz2nUYAtDvSaz2PYb97Eabq5z0+40hODq33CqHaci0+W0RijLopBq7q6y
HlQPp+e8aVzTWmbH8o73cG7ylUKDnbmZe5wyUsme19TY+EyigO6GIPyeiFOGCIiipYNHHK1G5taJ
E+otRABK0sYDvHL0C0loiM0u02V+FiFWagzKCWCl81s76FcigyZpJIkjE5Y2/j9ckaiXaDQLYkIs
Y3UHxK8ZITKmMHUxV0ZIPJ8aapoOfY4Ky8VyDS5egKUS7xCiJGWNVMe9hL8MNsfORjjQ+CNnpKtJ
2IGWN79OYDz+bkc4KUA4Q0MYoCcQiKO0v5PVoT8/HCTbp0X6M0NgSQabhWue0yBZko+vRmsoxeSG
Itt+zz5zwBBxyIk5dZAbjrBpnTg02TkXY0gZy5gFeZjRTrshkkSMA5GgOyNNNVibo/4eDth90Y3g
doWLe4w3LlA/OhBUixQe/uyAYHtABv3JHdpyVx00aIfsjyJr1qJ2QaIMBCB4LkatnLRgIGOUdlKT
t7a75XrUzfHtI9WUUg4KBUWWrC6sZ0QYg/hySQloTjC4+OvtyWMo5ChRyNSAcU8BukEIDxF6p5c7
mJFCHvDcg1ZCSKSttltLaijciUaAElN1CykAxfjtAVeBH02G59NqdBtnqdpy08/gwmlbkHVps3zV
JzXu2302z2U4/Wc65xHyVQeT9Kn/wzlIzxK0rmXaBluy5YyNPc0WCKcpxkNC7RJryB6sCO6bhOfP
yK0kFXiMaMA/8bKE+8GEF9wZPqqZMDOHLpcnQnOahc49IE3edE4CBrjojE7cBWmysbn7ArRIUEvs
corXNFkVqfUdgx5+ua66pPbjDb5SDC6kkoRzhjkKhVZMxqfPDzM8jUAKxkAv3CguVPB5Fjx25y3q
51MAnovzpk89IlsfS64eeXdFxAUeIi0Yv90fobEhN6PRDrViHsfCKaZVHCGZFutwbpaxIm8P4zSO
ikyJvw7eJPhLo4uHLUKdNxjpJ3R2jmhJE5+TFXTy6heBNuQ/reBLQT+8Y8svQ6B3s0bdOC2FiUex
LkpkUPoT1l4w1AhJfWqoxxkqdBtP2oUJJW+4+ek7/tGchijhfSjGYsMMpbU94m5JfiFkBINBgtu/
yA2v6kO+hkz943/mb3gDnJf4vboU4nhSvBycE4BUPjYzgDiUyJioqtHvJpI8kOkDK1ZwQTlnOOrE
+AMFG4Ytpod3IJDufXQ9KpKn3OesfLh4AUoy16XeTycNv+JDQ6fI9ze8iTgmo0ccLHNufBvsVDA9
I5JMiwQhXWwkepIwrMBjBh+Hw4EYYDg9sgqyXeoX4eti4VPgHwzZS2oe4WQIEVqQ1EH37nAmUh1R
GqUTjN4Fxj9xG3/ZhU5EI/khZk2Jp/b8/gP3yHVZviRJtND5YtYH2ejpcJKn9uekg3OLIVY26Py1
6YHHwbVVirEV7n+m3FdogULQROT4IcrAEjzG2D3ySdROHM4lbvUHfL/IHtqT1RuSR4eplzzNE4XN
fWYCObKqaYnZj614fyYVOI7zGWGkiTPbX2XRjzl8WerkiUEkm4KwNDoc/tzQL5g4YhigCeYhSK/Y
a6YDKnUFTgRAI0Jntuz4p4eoEMTVUdgnWOoPPougyMCVsDaz2YuMeqQTY1ivwQDs+o9qtiT1v7p9
nKmoBKTddP49pMj2B/wU4WhdsSUJbCBNYqm1tdYUfuPfLWYGax7XLEY4JywJ0iceh3BYOEzJCSEH
P0JkPus1WwjKjLi9yookNdJmZMGsASoowDf2LA0MIZ4BYWIvgMKYSBIZKnP1BXz1EvMXwpi/IYL+
tDzO8FiiD9U5R2kcxSBkODUxCnI8nQIX4pGGLhq2+7+pmGGkypAhfqlqTafpQ03lLJVLHUDDxEOV
mMH6jpgGCzs7QEkS/Tv2D37P9amycAqBh0F05dVrwD8Ox60Ac+ygaevhsbZFN8vpIUkxwDBGciM4
atiMscEH5QA+8NM2c84wsuoVq4bTIwbtAlBSnLjK9M6qB4wMZs49sYzZ1CdAG0k9a48sFP3FkAUE
2Z9tLPO2ZFwBiS2lHJcinSMgNwcUjQfvz2aa9/i3AuGLSW1wDApWJKkUEhEkE+aAt+5k+hmeG8gT
I6oqd5+zz/goH5UUXp88R26YqMLqvf7xAHlM1GzYQTjDobj5F8CQ7TkejiU8drWJuI9YqnAIYsgS
3P1jvN83QEbuD7jlDykugcSNr+CP+4oGA7ADVQBGiatA3DWwCJhMwm9gey8k+bgFI0N0qbdYc6W7
BXSYkD6kS1IIsO6ui+sBJpWjwXnFiX6dthTHLQFEe3BnY6jfYhZwx8Lg1SfzI07fKft7IZH4cD7x
VTLhu2bup+k7GBhRfuFvlO05+/hREJVVC5IgDlBD1G5YkXQS+3frSVBY6SOha+s+cja5tBFECl4n
b1kJr1CMJTDPRJEeoPNV/T3MBkNRlfbsb6jZj8Noq/GBKIPbbechR8E+C0eF/VsuF5MRmid7/XLX
lH9/jk0jBFSW/ZsGk+3H2Roxt0hvPVV4KaxQlrMnD1zC13vtGL8NiRp0QoTKgGcej2shJjMjtAIg
wq35YSVzOMTIs7boD3bwpGDJ2A7AAEsMoDfn59ardoiXAZDbEzU3+/wjPvh4QjLe/Lfjed3oTYf0
NaoSsrqbxVQBBorratvuKmYYYJdfgxJE76HZuDJwXl0XEOBPPOW7/VuN8W2NGhx2VYufttbPMQLm
lroU3m5WQVyzv5b9oOCvS36gT3ltl/ti1Y2SzrBLMAIyCitITa+xrhhWfoahAXW1m3vFN7h2cJFy
e/2gUtZb3YfYYsF14/MYz7RjXtsDwqhpgOBkDpNbSIOcMpk8DWDQMxMu7ccarJ1jk3TP0e68hK4e
nTkWpT3yXVeVkxpOfVlm+vFBD+eyvN4hrq94sNegUSX0nLDTOXyrQWeSPDZVvS1z77Nuop7mrUu3
FWUQjGalNoU0YKz5fD0y2o48HG1yhQ39Mgblly8tXhiAPKtl5V7LCHl/5fRgzNiNqz/cz5mnp+Fy
e2oohJg4UgSkELQdD+hnad+oT4i9FtMGLjK1dssreUyJyy4VGDloxbede/R3GCbhktSu9WtY7ya1
GZKDpI6mDx9meOVjeJjM1FWfdXvSmdAI0xx82xvG3mawwPDVBSgFUXPfH94boMQLyky9vuZh7bF8
kmS+JlFemwl/ZkrDy7Ls/jfo+9yZ9XcrX1dXxbyfRu3hmzYZJNPwYzFaOfh+Yd2hm7GzXaTnvz37
pQ1vdGJxJCXOzT7rsnL480szScJ7eDdD/sOKuUZjyc8iNC+YZzBs+e/L8IKUrxuBHV3dyy/t1odX
m6caltbwvdGvI1afQXui0sOLNqTFa4Q95uWdyfyp72ala3WOWHy01P3tGrljQNa69+GXIAbrsw2u
hKKG7d3Cfox0WLU9lmaP8Wc4pLuQhEbbe7hrWMI+a7t2jCJ4PlzTv+C7YHJ1jjH5EMi/49dz3KY7
Rz54SZBXnBg4QsHA2bDdvsaWKPsZI1QqmeFUexdTsd4rpzMxGOsLKMW+zHmlHdMn3tyh+PKaOrvt
8+7odzdPpt1Sw1Ik6l2IomU9wX3g+x4VxfhaRf3O+lVPKuHamSmlhgEHx5FuTwcTua/hd3uzzGlV
w6+WcGxDfEQhqV63UUazb7jD24GuwV0D+bVwcjHC3Mm689ZzdT+7VWSmg1ui0mukJQMtj7SAvgd6
UyRZ/3ptR3C83UxnZVfuZd5SWeLuZu36J7nMny94ZK/+wDq7RXuWmopl2suZomaxqc3Q6M0tdiZz
mxPa4SjCPJ2l8o+HPTr3sW5hP4kqASxXboTmJpZIGLlTlQ12NacnF0GWfRFHUQPW96PnvrJx1nPf
ZkAUYyD0XFdv9EdeKwm/V6SM9YF/r96X9qb9nhKrEK1aouThunbbz7+eSJCBY6yFCUih01InJY7J
q0hMacUEtGJu1ZEUjbTkMTfnCFU7lep3QinWpAukAyd+OU8YJI3jD77Y/m+r46MLBqi1w4dph7eX
zdDcfLDbgWzrsY4NH0OfvzalamuZbQqkltDOGRTgdsyABvPO11WFxs+/0k12uu95QYd+n+5R7P3d
tU3AzxzmpXeHGVN6UCaec2eYIvfJII1qP6bdZ4f6FSqFwOiTM1vHZVTsSFecjVisGxfScClNcXel
SJn1aTFu3m/TPu8cp0k8MrXit7Jvf7amn+UdIsaZgkZkwVHjWMxZxcl7T6tk500RZOMshe2NgaFy
250fbzL42Xx6Z/vBzKQPikjkkfYHHom9CPnDz4CpkCZIsdPfmFf7GFo7NbcNdzrU1zrz4+0NRucP
7CaZlCXEczGhqmtyqnbHe3fQzqg9tOQkyHR/84cWd8mtsRbE0ggDeDE6pdrU7wzFFETrFg47mXo5
pEHputPxe8mCBE8cPrMTYBO6UJDMGTPioQWKCmtfJm55hquNVbrTz8O34eCiSy9Qr/Ex8Xs+/lzw
+zZDkqszRItNm5z67XaoAeybFj1pq9HB+rPPtzY5o+3Kwk7O0esnqRYd0gsqmU53jOMGA8ZS8n3L
cPX3GF4LnoCZjxv97T1u95Rl1nb5/WWqruEm8B4QoGy+b9LpA0PmlrCoYGdSb9DIhP8GnthmYBFT
h0PzNtLnckU2wbIfrtKdS9LaH2kkGO0p+ALsk5dINC8TYablkHs/gLisA3rH8EViyxiy9oV9Q9tL
5DG9I0bvMnVw/waZ4wVg6Pq21L5sebRGpPiBwAV4AZhdV9AU2BVfkv3c2+05gFzZX7XXbjy4w1gV
IXC0G2RKKAzWHYgHhvOl1HOb08cZcWLrXSYieK/HYfVqVJWrLyKrDk4wRSe8Uz/UV9/A4PB07auM
ykFZmzQnP9fohJCkxxkA33l4n+UZXKXbJPdPH33wyhx+Fgq5eYVR1anCGx20BB0FR3AIq0NELi3u
QohXjKnXGFkEASnOloK7t+j13FRRr3QoUe67JsnXqqDVDWg+Q+HC4P+kXV1I/Tl0DDF+LiAT2Y7Y
tnF8O78Xuzd40ZjOd+jZE8D2zEmg5tj1Q1KormqtOFQbGwStJu98UZJbfNqLps38lESNmKrwko5U
eRjQUYF9qRKtRWdR8krfHm0sEx+BM3mkwUwZ9Npxls0SbduBAWZbE44pn46DV9hVbU/ITew+ARv0
DHRiRj6EzM4MdzPyL3QXcD8KG77srzF4OHlm/z6mHOlv3fmAthnBhzwu9wxA+RYpYLXf9mv7Vz/q
PcfSVF+V3+XbCrLNDVStcYxgcg62+XD9Xku9jH3Wpidz8Yrf80S4OfRvGBdKp/F0gTr5G+CK/w2e
TNM2u064WDAmAqyUoElIOb6Zw/7zpn4Rg8RxuoHoV6tHLgYdAPst9/10c5yG7TcbRndrAPGxddpc
dZ8jNkKbX+e2JYbU0WU6Zu5im+nWzwoQmhhyO+QAMuXZf1RLtvV5QT9vJ6qh743aR8x5AXHZ8QDg
yF3yoLGwStGPT1JKbCwyVWYjUtORvujMTadP3q24ZnrjI7mVF54kv1hewkqYfuzvXMY7bQrd3qAU
uNKLM4MlFVZWq1PTVlCEOHZwhEAfCIQAUY6+xXs+zvF0R+yHSwZBjeHuo3/fCKIKNkPEw04X2SZ6
qG8f5nc27prB7etpBKIbOZXzhGtNvtNOmQPFgG/k61CobLfMFzsc+8PbecroV5q8UFmY1MnMU8jJ
rgaxUQvZ0Dn0pOktg2G6zInnJoHgdL+NTzGbAl0S0F4FpsAONIY1Rce1E99VZ6NhJ8+scm39CmrK
fv9+GXzKRZ9JF3ZF4sky73PaNi5Wf/3RrVF5a6Ank1ciZOxX5u5uoysE5PjqpwUlX+ccnWDnfue4
BOVLVERlvfpShr1cftXOIdsxg2WANh4u35fAZkyNqdizg6F+7dY493LvmfpZHpBm3vGTcSvmOo7L
9iYJdVNStq8RYvH2DR+X7ccakTdabbS1Q7M9Iym72Nvm626tBEdau+izizoO0wLO9nlkli7o0wdg
GtpPw+SV4DNg/LecdBfGu+cFP5VGizqcbB+LEekkeTuMfvNO77m/LVyDrfmVEPFJvfQhoPqtb5M3
UdBNKGCK6AGTCfy0cXTUPoZ7eZBs9N2ypfiIVb62qPfsdBfrrVGLxWJnOJzYOdXW7u5olyE5Os1s
+5vPWmzmxffst/pI0DXQGwwMIKlGbctukYPvYs4bmbYGRXKVStny2jk7pOKVg9d2K6Qfe9exmYkM
lHiTC57qLWsEV5bZcLeoPn0gX4eF5XdOzB5Locv/++n5Vtfrmn7+nUA96aVOV9wxKLyobho3dzV0
bF0XdurQKA+El93ALEPsoV9O0Xb6MTvbxnzhTKqCdHBw+RehLWZ8GQdurV402KDNpuCe71OLvg8c
G1hixGm61D5HxHWEPPN7ZDSJx6aHBFzCqaUDmal98hV5jvhmzQbtmGLY+5rcGGVNC6Kb5pHIk0Br
8Sop1e0avbWwbJw+ddGVjPlKgbNZfR+qF7649PrfsxgYYfYJkdLpZ/sKH5kkcfnaAM0Y0z8XejDj
HqwK6oCRKB1BDjMb54ATx5dQIU16Dw/W39TsQjnM9fBZBpq729zj6wQeXKti1onVUrs+xuiaf8x/
CCwMPT22wmEvYSgffIx6/q9/aFNRBCaEBiw/2B52WP/S9wuZaOp/MoYBMleR68vcbhkWbWb5OPrZ
qVXRdR802N3ed9SiSu9hkHIeXfXFh2XzZJcY4fsS8pMmGbxzLlxmvelHuI3fwEqPz8ItuPJZ23+/
fouH99IAjnpn+2YM+2HDNIFnML8ca/vuLNo//LarFcwx/g7aQVqrsgqKHpJCu05nL4VnzLbssrfU
m+S8cnE+CDmcoCJ2OQGQL9nmZ/ZFb0IigML58NYnvW1ZRKXX294Z3EJti7EiCiXPxJbWf7dUF8Mw
y0nbXv/tPD50QedaS52JoQgNMN63G/6cyy3Qe/RGzXWAM0oX3ekoy6JFKrHbO8/SpYE/w+aC4tBh
s8/+fFC45MR7qfDC2MWegkp/ZZLRC0Oopyoy7xskWVCOFrtVgTlskG9+0ZzhCUIcHbx/EYej7OgE
i85QY75qf6G7DHRs0IW4tzmtW4vNOzpbUArjC/MgGaDsWO/IqAfPVNQol56IKiY7PzP+VSs05m+X
sZGvdrj7ogVXzcjCx0m1dO/qVcfb9qUQ5aW1/Wr4+hsZXMwKmJB+cySNyMOlbye1x2v5HInTRIEc
843ELeynv2dGXBzlrllN1C/OuVbc5c35/jzPCp2pj2rr6jEvGnIu3SFe0c+Fk3vR+11coMI30VPt
NBkSTCfEpFL3CJIQVWlDZ43TpnAjPG3LHR6AnWtYalGO6msXn9tTTMDft0DoFByuH1X+m5oPPGYa
OKk78mooqhqcKpctMMcQnAFqq2HJHqjwJ/l0fdzCMwbhJvH95Z4hWuTxwryonIaVVPl1qEE3+5J2
OpZOUrajqO+Rg6XbXqGeLy43uSksXAyoCXitMQ1Hm6cdEmH7eG2rjP7DI8zwdaCnF9xp5ja1/5E9
d53gUX62L1qgXwbWF7sYxNxtr9nRh9E3ZvguBr2XX2JzVkLyU5Q6jJn+PePwoVcL8xM+YNTxHOlE
9Eamc+fYKkPDLfvDLA21inKlH+yCgoFNi6Zm9Fd71QO/SweNPq5b6kWJ0McndfBARTTv8EIhqY+O
Hz7FYTPef+tifE7nZt9Ny5ne7zk3sGjoL8m/dst9vogGJE8WXjHNewRynvya1qGXBh0jLvVxVkx7
17h7njdt6sUO7fM7il/GM/p3k1lY8w4saZnNZLwBBI2gbcWP74QW5F1tYOQ8w+7dQyil57PdGl0C
WrgXBzVaNLd3OmNvY9KYTnFi6rnd7irHL6nnfVzsHazca7ycequKkYYp3Yrad6d7pmUAd0EgGpdm
D5Wbk1mDRzFONT99hWJ15CZ9oAxCEe0Tt9datDHMqs5uvx/0jeWDgTivd5sBp2OzfTTph7WdPD2S
9uzcCwaktmaNE9bhFT0D0xPzh2t0KJHT27JqTa3Xv8+ZwaSMorqmTn6PPxWYLACyzsCzJltwrH0V
/jumNYExa81Ma994em9+HX8Y5sEAlfb03gdeNFhur016nTN9rrvoFsHVGHCseQVTwL8uh9PdYABg
K6R85disT9dHwqA73+y63XdUvRYUpS1KptxmpNI7yhKG100I03x9qaPOpu4p1afrNZ0L4rTk4RNp
TX9XDYrCbTqcqfrZTXiFDhwVmYQuw8q0ExTUTpSMkYBZvUGah0OLmgvi84PRD3g0fKcdg4jp5UjZ
3tG3mdSIRK1RDjZTDbRr/AZTekzM9jBp+/02LrSt3tyEmlJdvPt+zPM0J7Au6ty7EErTsMSUiG+H
fvG4B7UxoO5+fuRqJu7PQ1IDRrYYZIcdRa46vh3oVkMRxKsNbQ+QHV1uMNyo0u0uwCmnlq1tKURh
YZMvg6+2HXNyThXiU6xr/e9p03RdONpE+QPxvgtH5+1MtWXpFc43euP7I6qZcnENOjSrLpCzPFJx
qSGa08MYXzNfh3rcfYmjHvEXqc/sgYALZK1LjoTZFuqFQrr9GK7SUtEossGi/Yo69g5W+5m+ODfw
CLx7zVmFj82EcGmDol74n0Y1UX8LYP+dHmimbcxU+HcPdBS89ONsgNcwDpotJV2SgpCNwdDDu9ij
LfCxWtPHrDcVSUf5dSCuIVcNnljFuzQBydTRqFhTWqDPH2uRX6kpRGcAhwsu+qlFD0p0PidtONPo
YpGhiHagFl4Y1Wel7mtmgB0Ag9JmCBH09DgzJUbucRmjtMwEDWuALMhhzt5NMvRDQdUf0yQGAKA0
h36nB0urVnEf7QZyPZkSBKHKoIhXH7Ja+j9Yw/wUhn0uFCxZ+OzIfgZFUNCSJJFvgmuFXQN2HZmy
pgkTcASu+MXkQVoxKNxpT9PsOz2n1/mu9MfZiqEDMLVVPkgVteOTlOKG6R5hua8Ff8dYCk6Q2POd
8w522MgdrU7YYVLEC/zr7HYhbeA0EOEUm2PfYs+lI4U74aJt2l1Mtr15n+781+4MwnnVoQ/pz2/L
Ln9VEf/bdpg+JbUhbkQfCFo+x2JZcnpa0LNs841rJhluNB2ivnCT1RTkGR810gyOx8Rp8zW3I3zN
4+Xj6hqfyW9z+f+Nhp/vDtpXOD/p6OzetvUPV8MpDq2zG8rME/A7HEpm9THqey4D7lsTcvIBZC8f
hI0L/kHeMZ1PgfZDYRkxIVCczua7zInQpblxLczyt7oO3lBuP/vq7Eu/LJ2OKQmj8fnQ9/btZfSM
QYFAgzRMmzEwRLUycDcyay9d7IVVB5qJKIjxnHDu8IUQGmrjGbMn/NB9cRi7TDmuU/gdhvLDJyvZ
BCYEmSKr7E50+ksqYexx9x/sNuZ/KljA8ZIm+ab8J9npfV84l/Al00O8DEVGSuAg2vIwkahAY8K7
YAcAMIHfQnUCigd6Ny6hbP6FFQA9P+96Z80+9sakIVjNmQ4c3p8h9c3m597YP7heRcs4IC2H3MHs
cCgrMfxKqT1oimpbOWpuCGCO6eipvDS6O1cn4R/TMaDU9dv2I1EfCo0ZURW9fIWZt62Du2aKA/LG
UzFobmOpQsof0IiBoPPYm/abW8Con7/AYcNKPJohvYcM7YLMP/nRMoWHuGradm9Epl4qhpHQDqYR
+/rFnV9Fww2RXJtl4AP8Pk5g8h6jzQsqf6rqPQTqjy9qUeFPI1vA1Py6CzRY9uIET9CFoVc36gmC
ZFdmSApxeg6xU0KnzsOl8OrbyarP0x2qscja/6QRoqQ6QMU6NVePKSo8HQjkpVCmN48/HspYLQPY
o3BPhWXlMA5dYksjzKu/KS870ENECNWvUB9coh1LENo9oPruKDB6OcDYjlMV+ij0IThw2ta0r+Nl
bjM4CVHKv+nlCK+Fy2dZis4AquZOpT8nbK4ZhhvnCr0p0ywQAQbP8NsfmHLY0AJXYl29uqT4w19W
hp1fCKG0OWiWQ9+B8wIA2A16jHJVZyEFidEEIq+BjIlND93m58EQ2aWOzucDBYadBBw9NqE7oOAC
veEVUKDClllimX140K9cMNqdiXMv+K52mgtTIgTyeAypDz8zwKb7VxVDGUHbLGDWMYCXcG7gcFwp
1DLx3a1gRJ0XQ7rc538KsCVe0Z+B0HFqDWBsqo1YmWB8sr8G8sU6zHaYpD07YSy83Y6Zk0Dsz5eU
xIfPhmcv/DJbZoyKjckF+JizAD7DBejfWGGFT28MlpJTVzyMSqh4TThlGMnHjcbCXplHmLPY9JCw
jYavAGzIhA4W4XKDZQ6O9CaHA+JXuA5A3gzipQOhjdJQBH5QxGDpx3+FN5wmuMDp8CeZw81F1+zR
lh1AJOXpL/fQyXS4V9AcLDgClHPob0BKZa/zuqEoKJwV4leMVtiPHyg+C+xKYJdBlY7RpQiTBuEj
QDZsn6fLSdP46HjgP/9NTR2PX7oDwzkZ4HHPpyMefHAHbU56uXq4RQJJwoBiwDTOB783WtUBqs4r
dm4nwsHLiwwTOsEygKP5N/bKtLGwEfceOhXsQkxvZYhggJVJM+yYKhtHTCIWVSYtN1FqAdZ8sNLh
4iD2/BnCiMhRJ+A1TrVjhqta1kCB4HaoMxPUg3L7Bq0ft4Aj7lwg3842+Wo8tlCpQV/TgMKFZ4n5
H+SGmAuQXV1HmDGxikMSLKzbNlz4HmNTxgs7MIYYSPxhtMBjhm9tRtg4Vb9M1B5rnrTQXy5d4Ry+
Bf79qD+r37hgc7KQxA/9fySdWbOqWhKEfxERKij6ymJGUERxeDFUNs7zhP7685UnTtzuvqf3Voa1
alVlZWUKrmzARmwxepCimJPtoLiwkNHV3CXMlTBJdf6p9KDpxoE7QpqKARX2hdMkkiu2Pbc0gh22
aNAgpkODgLSooGAht2P2HbDboaedC7ey8aVpAVRIjy+WV5nfoSCNyPxGHCwLSOc3zhdog6cB/1jj
iu4Oyj2scaFqQXHD9Qq0hZZrDCMHizl1mWEuEGNVA4SMKAseUEzJAHs2mZppn3G/kIQo15HWHSAJ
98HjhsWetfCv8wH+eSHEBuwPFsfA8R7oovYGA3AJNUZSz7r2WbS3GGqPLzMqMlNGE2XtFk8Vw8V2
l1QmpCG9a4iLC+9r7ZbhLaUNAZdfK1jr9CzOS2wHuQZ2a4EjOdMBIPUz3V8aDoejLbeRF8K/gYMn
RkZC88Wxi7wNmggp8FHJj0CQWWcEz0xnAocnse1lV6QTsOj8q8goL4pRIQLzRbPETTQ0/8RNljGH
0wvBWyXZa0Xwj9FEgmcvAXAkdmgSEY5oPMwhx50dgczwRyF3K5iZ4jFC98rwZmfcU8DqDXRBzHcT
xdupe/C4sBg9xSKuxFEBxXzQIRNaGXajh+J3H7R0zKmK7uDdfrst9KU81LX9S4QIOWdvW6YBEAKC
zsc0NDsWMkjl3iAlkynoBy7ez4ub25rxbLDxYColQ9NdmrAgahFq7+lv+PGn09TxJ/KkyBtbMOOQ
R0Srjuf5Zo648hLNq7mLEasACh2MPVxXW/SaUn7p1+SwNwEknni2jeAwQUl6q5x5jUx0HdhcP8NB
GOc+1EZWK2yYu/Wh4Y+nFz8bwyBlNcEnhs2Zc/aw4Dt/yWFAaBDcH7/MQrjE0u/uYNRSMPWx+QXr
aWMFa5dRMhnxaopT2JPcwS7QjOd35ewT1wFxnyd/1rj09D1GjlQAeY7T4n6B/e4x8wa1Fx7nIBk1
R+qJOB1xIiOS55Mjmw3aEQzq1kzKgIIzIa2mZyrMcQP2JY1sXURJb3hhx2jPpnhVWZFbt2F/txUk
740hhMUbvAtAHAfw2n17vV1DLTswvXYkHhrbWhjfw5Pday9m8C8/Ck1NRRW+jNvMofHle/wu2Caz
z+wOoxuBIh5C7pdfqbVwEEm5MJnlxQGIuUTcbKIJk1JQoddLe5+xTRnkt+3eRi13do9PcTiiNCkk
Il5xjp4nZdbivnB7B5u+M1qvveVMn8R4cg6uOBs0N0gveQVUNaA+4Wf1wI9YkYNW/wyFvNpYwRBo
54+Wde1vSA1wA1cdypwFA5gMbdDUfPKrqKQqmnW8BrYeaKUYg9dCuBFsS6LZZHLP3VdwBwtFuBDU
bTikaLjG8lw6APSSI0WFzdySOJzGvbvqIX5vdZJhz53oqzOCP9B7Zh23MRJKJhOaLGLMSA+r2LUj
zmKmMZlMKZg2uzta9hUgUVyaXDA4u273dm6w9gJLs2jF7RdXDGCItPDRem8PHKqydme/XXPWSNdc
Xd5YF6G5fAezouXBXWE08DWJoRzNvd4yoAZ1oeyvHZm2fLfVMZ+8aJZ5sw6IA18KbY8HH4GRX5r4
qc6MZI6kEWqWjnEC+teC0wrCNKfgkAowx/iqRVYkTJtzfsEQqOPjxcBDcMNmxQpn3P9hndAuaxuz
er/diTSNxAYbhDlryH0e4k8dBIouNQxz1htCWjx/oEP/tpM1UB/tybQwpXHQuUFGDlWZ95jyYkTn
VzQEGo5RV6jql40xpxy/uKRZZTr1qXgt9krRuWhfHfmvG/YRxGp8ziuPLvT4/bXx8qZDZvHOtzAh
2H84KRNEadDvklaTPKJaYxEQ3ZcogrJekZmpLdEmregcXenoMos60gAIoJzQpaepTC+/8x6S2nTs
bN+aEeDJ9e9z3Pho7JOlj8RrgwL9KS2d+cea1Z+eaUnD/C0kP2wIWBPd+hTRV20Iz9uUtAM7I6O3
a7q1yZvE9xPppg0nxHDOpg9KNzccRmvuARNGW8VYr8gXQE7FCRKlwUmn1+zpKwJAxy90LYAyOqaN
Iufhe0/XkXvBun2HagTm8DzZD2pXXZvJL94F8h1rbJbQXGjUrLnE1d3MWJLyY5DCzCnlSGVl1Voh
FkoSt3ZNGnIm3mh8uaQ1b54sLWxFct2hmdNKPgPOuslkf3cNEDnYUtGevpd1pmMu7m3QjuYsx8NQ
IIyjTVfx+qErSpuPVdxAwFXtIIWtkez5+BdUw5ok/9pDyaOk2dXpzTf2Z2vRWWplyMffJ2CNTxQg
LZ0EbVVvWt0G5Mgn1Qg+5oJv8eNnyTsqkiRwst/0pwmZEE/lFh2nSw2mfKvj1WxWvD/iNc6TB/kf
jeGzDZT2tDguvwLKPJFe6JXNF2qmTws69mYEmZxk4qY0YGx5bJUkuIYMKP+0AXmlR5S+zILM4RD7
NUAr9ZZXAg3kRub0sMrNE3Iw+nrG1iVotx2zf39YBYvoLpbjneAD0q/OInua4ZiA/YPG8XT4I2n4
kU+0YVvmBiskKK7BBsjyo/IjTLbv3SGuPOXxHyl3yc7sBiOjSwl6vHSURvbQ8VnkAQtvBVjcskTQ
LQfKo6bkKdMttbYF84lG1/zDdbuyyuod7JxyS+YGU0NnoCR6nmk6k0qwgi6XLrpl6FAg9FQ/KxFq
bZKzYgjV/ISb2TvKWtWc23W4APR5bWrG+BkstpMR4mowDVmdt9kXrILaAC3f+t777sn7uVvgrA9I
WFGf3lyYok+FNcWks4obi967UjoR/uy5HtksPItf56puocnVzoHusOlk0A3+DVQ2CWOIDOrQ8Djn
jBr9Ml6tHOZ3iGl5pW7OhtmOp2aB09/o5/fhm28WzL+UpHDJbUDKR8IUn2KoI+lv7ndG847E+qB7
9VySy7ctjvaHfGzOavXue3KBJqNYe9OkA5Aw5CSXc5JEfK2gzm8SCvG7bVbOkc2Qw/5mfh1x2nqL
1Ib14p3hEVHe+vyTIW5Ehkfuev+pO1K963WPN9TvnvtMYr8ZFxBRpFEJ3J1iYDhI8+daRp7AGQT0
rEhT4Ao9ZC60aT2kp34RLUzkf/7SjI18dpNwjy4uUkNGFy48xQZTF35O3H+SPRBPVf5wOYARRQV3
we3svaQAU18mZ5Vx9Qw8Y4JaTaGnyiDAh2Qre/b5D76U+imiLZ4z9i7Tscz9MjpRSBExgfECX9uL
ilbChllSF4HaZiE/wKXDmqG8e3fp5L/hl9LG3YsYtNRAGwSGTjwmfSTVkvgEZuIqRCkjWtcM1+Od
qg5X8TeghmEjyZg0aZZJDniEIm7q1E1otCDOFGMbYD86rA4qcvu+ccXTisQHh0xdQJEHD001GRUy
vMONf2ufEsjOn/DqdCiFcJMi0yd1zV5QQjhGI2tAT+2qjjgLbCglnD0sti3yq2ET7sIc+hmypElS
dxbbPnNSbYIL9ajJmKPMsPdvpLtnZ3ezdjd3tQU5vtp6CuR1wQf2AE4LjkN4YnUyUvxKwnqJrMZZ
aI8piie6VV0DQm2dpjW8DCKYcRaXKKajLA5QIvsef5OkbD9QRPKNi30/WcT012w+xl9hgbdGcsMK
26ZMgyXXRUMvME820jMofjQ6NG4BYJ/+7YNSysdFM4EJoJ361Cg1KB4VjXvVFdae/gkgzSQcQ8UL
WIguAK6uHlC1lk1sRmQKjlN3Q/8X4CECq1+v3kWte8ZGJlwQ2FsrWlQ0K1tThlxUFyChfIpBgMMS
qnr1DLIuwkM2fC6Aj4a1fVsiYsGDtBqiQsHkpxScD6s+6289reZ0uCpKH1UapG3mcH8MWmi0ZBF0
O/u+xDbnY31nF6hxx1U2f8CvDDcRRuHYNbB2CdFwVEDSpVoyF+HmGJ4ZnUcH0Yf/gz4bzAz6tZMR
/kOTacXrWBCtZPc+qWRL/IFEl40d0CwerBPfpwLreEzQKVxAeatKMcl/YOlFO2jGrY06dR8C+lGu
A7xl2HIdYNQwK9Dy9vgRUNlvSKlMXigDS3KGkIZcZYpDNhVOeIKGMnMVFReYyiR9JKgM17PoEFd3
AE453dA1ZuoFCwJqX5Gh4oYZ3O23CqMJaqqpVR0EezxNkgwBwv/AQZL8H/bDFhrnQ682NaWIZwSX
Z7cmZwOEysqdYVFUtWqqLuQLfcj5RnEnhnAwjVA2o4JjpkUD5dGGSCcEiNmjOOxixDd1+ldUCcab
ZB+Mp6wjMftoTS7Mq3i7jYzWMHDmcwiQmox9/n/xawAEY5eLpoHOXAdClFJ8IelLrwQt3+UeWCpF
Ikjznky/VOWWhgMqQt7LtFZfJIz42RANYxwx+jnjovkd/nrlnh3GOGuMeYtiD0/0pHTi+x8uEohG
5lgxVFNknZgwZUiWYUFSAnTM4YQg7nxWKcjVsU70eRFEAZRomOmYSgBzi2f8GOYFhDa2Ui1YNTs2
hkh/9QSrQpmoZH6Kz2g/XapCyYmbARDrw33xWW++7r7mYBdoBVUgCXBt/9gX6B3YGEarRwtxd0Ch
or0SAH/YZOV87sTHNGrMIlFOLArUW1loLBDmsPqDNg16LER0D0ySUWUfSIBmsszrEtYREEyfWIzI
PD2FI9osWGpEyM+Pz007QHek1wgnk3blfNSmQdhs9ngw5M+gb5qHH73J9SPUKCkMbl5Cr2eG1sVz
2ZE2TW/Zm1E4cAry8WAFYreb0HwGCQOWBoA8sKtF9KVomAxsVb35H5chioC021BSEd4sqtOcHiZj
YGiyx1s3ay9H4gWNTwyziVACkRpoRg+m8L5lm3FxeihthOi3TwshbOQlzjCi3khqAtgb9lZt6mrl
4epK7uGFEv6Ayf8OQK3OGIF4EQpi1hboLRupcT0ZPMYD6xB5gKVOA+AVAFFkW1LulQqddj4nEop/
uAJEZZkpIIdLQtpuWGOieldG2Kai6wJ6JLx1XacizimpW+Hs8nR6VRcdQoNCG7BbZDOEhTunOc8H
S9mJvyA7mPJxT3ykzGHesUa2yGD/ewwS4ehCod32vlCVM/8N8ooNHskjW2esv0GSyR8BrvaY2gDy
PLuXnAVD9KSi4ej6K8WX4TFQp7a9OAMxZ4eYLLcQ5Bmlzxu8PQUOi/hOXvyGyuNPEv/mpaK8UFfA
6oinRA4MVpbq/UK3TiuBea5tdUZeBST6m6UovVONlZxNRYyGpFd/ExBYBw3K/Z+YK/fni4B/3h7Z
AONrN28kE9dQs+FVbbH66LW9DwuQkXRB15EzwBfj1oUnDQOStevv/lJAnEmHqS7SqjNMByVpCYvf
54jm09lC6NbHEdQGHvbXnVQ9NjfDeIbHQv253AJUPAmn/NeX7Q+aUvKvnO7rtkXdR9z1QFqpFbZT
pACRAVOvFHRIZBLVAW2zqf6hEabf3M3e5yR72l5VIgd04zfF59sXKQezTNZvdmvwojWwHnps4H33
fEdHFnsosDfIKDrMkxtVPsGyplYDAw6GicOPhyDxSWZpV0GwgxCz/RFnAqRF0A7AMHgoPY4XZ9T2
xP/Y247X32QQkgFHBhvEJ5QHIjUdPYsRIGyEAByaeimyAWSz5EhLujw7p7ZXoYxTB2drHs49bWWy
/FJyxHeXQWFhIHB2MUCAZoMdTZhP43Rf51LaLXHCZP9fWNvnJaGMDycLFEUUvHcA7zrIPTtTGYE2
6gg0oGb1CcjfgEiRd0X7kqBwIV3sAyTJ6meM7mQPYfoEx/DS61UycNiimta2SEZNCnSS5BjpccNc
vihYshFK0TOVWd1UBviRugCN2VtsGZiEtD6XwAIEHeowOM0krUWUz9zPF4yL70zJZLIPSTeRkPdf
RBda5FBFfmnzphuTGbJZgZ6dOw/+nLpgSwgx4Yo9wQsBz4q0iWkFR4MJVYyynvFAznZG+ExggOMA
vBG1fWnbMwbYgxO++eM0X/ulSTZ8YsYZQJr4fpshuXIlRxLlLufEof5G1SOPMPNeMqc4Y+AwQrGt
PMQFEIP4cYNdwnVh7JzdgX27TEiT6//UE+JZvdubbDQGuw3vIzAelASUt2zYvfFVnWfDpfgv57UB
qXiKwBJ0HI3OB4GHW62pmfvtChhoN6234eZIQRB3wbyFsFuTYF+IXFBjySeTjwNg0kJhl4AGAGnz
wBnKFr0rp931gI0pkqa6AhDN/LzmHUkgaVIwjIL0C8UKWM+VV2SNwg7bBS8VVnBZakWEo0MJvPhj
bxCqPGbFkyYiG2FGmJFQCVG2Y8VPD/7uBqpcnZ780hChFk4/3jGyDVKLipxap8A0VM5tzGlHn4aF
VTK0B8mkTJAR/sj8PflTdLmz/G3JuWjZSCSnoeGY3vjp0hbD2J5aDSE/3jXDHdKz4/wA739SpNEU
z5DZJe0jfuDawSfS5IuJcQWCHKLr1CJ7yz5jMvHR4Wih3BIeVziUoKNAYcI7xVSXYxf5H0hx9QiH
shjLJeaXyQ4eLCoKpcsMDFkaaNR5kU8ePBXfH5T/nnAupPZ9DMEcG/QxMGgFxn7RgK1aoqSAJs10
JDPO5NVMW0f5dyVj0UAJCZUbbxeckPf+YWZuljdErmPm7n2hOLLl8jppJZUUt8zoRSmrgFFs/DBJ
74cRVGcx8/ARbPbLAvlBaTbShhJA3v0kvX04vFszNuRR2pM81vdYJuG/4AfgG0Hx7bOMaUR7qPA3
4u2St6YYx054WEVBvwZAJXy4NUA9eoUdOmo0/FDMPSucCqh1tsJuKbMW+SbIOuQcBLd/OCM2WxDR
C27PtNJN6NO/nURoz11D1G1GNM4IlFlGFrOBxwfIQfPavEbvh9fl6O6GaCegzwyoeMcxnBiDR+Pv
GIiz+p9gAqUUrGgpou/XKYA5rTY1gyKrQlWDjmaJy08E6DKGhcSePlnwbGrCkOIKySDf3Dzrj3t9
R7Xl6e9+xTD4IYqQWZ0VOaNso5BEahed+B+AgPcvyuoy/cLfVg2oHicZsIEjVLtAMYFlbxebP3y3
jpS74FJta0TLW1f0r+nikuEdVH69KJ8aW9YFX/xkBulQhZiMPRWSMKnZl7Ilg5yE886DMokKHM6z
f4jpbRts3vK4lJ37ZmyZN/E9uyLXST9GfuBZd2hoS1fyptGARPC+yY/qmewkpBPQXQ1eZPVSZ6CS
p4dc2UKs/dArcRDwq1F4vZiRuOLAd6ksFJAXl0FyINI/1PRyVVMS+kcqgmggUpbIZN7ZgrxbpgBR
H7PH2qiLyR6UOxoy9GPIRjKhzaBTJcYxgFu4Hd4sOjxznYyS975DULSD0WGLBpjjBfPuVnkQUvA7
CdFGJumU/hzNPB91ObKTqy+tueixSimgHMFq6N65ZEmIQMiz/WqM+uMc+JqBMHYHTWcbw2BxpkkG
SAFT5Vpw8GKVgsRIrZvopYPsJZ3lMYwQqoPxZumtIAdi0givTGUUJIO09F/0BGn5kyPJLkcX6Dfd
Tx+aKz4rGL6D9hRuyhCXkKFoESyOpK2g0pIS3dzJGqu1nDq9E8ANQnuQlr5K9itJZUrUDbH2qjw4
l1COHE7lBFPGG3J3AOS1QUSUIYxjnzHSKYCty9/eBd/kk6noBNPhEEe3RXqATmYjIIT0D4YuMP9C
ECpCZvbTdPYwUAQmoTLgeSc84r99bCJMargO2ipTzNIlg8JdXtr9ZRtgQU5wmrM38iv0aFfO4vy0
kLUhZC8ODi5c8gP0EPyiOUQHIkxQyuULE+KyAD5jehElh7FIZilrt/wj+Qmkn1ONh3rkSmcTXSjg
zRFvszSBgyzhVqWIno0zxUJYI147TaQNW3ZA6EkiUXMIYAQn/qILdPeCc+aQCCV8W0mc585scpf8
EAgnBFGW7x1cakTLcENIhTXCApLKDj2HRER/xrRikaiz6p6l9m4kKqCcFAg/QbDq9+uDvrDFWOZR
ZvhoY7B3POkdhe9e6PX1wR+M70BelaAptDM4W6KHAJpIoKQFuBS/Ta2HQNSHUtbr0jen189fk8XR
7QVr6ovkENy0YCA6tidk8DgckJ5xJUjSVIYjCe42RhAJL0G2JQ82UxwYcmigygLbMdqOIyaAe8MA
zj5jVHDFlm5MRg4/sm9qJDNn6oeWkzMmSCMxtokV5NDVaBdePPYC5wg5gGUzZMz4PLk99A3mD+gv
0jSjz+fPyeMOcnan4EYIkNKpf/p3/5vlsiN5WOJVAWHxQ1jlIaxJ2WwOlreiXdYKD8NzBPkKm6gB
PwhjkVfJ/rFbDrmMvXdxHaKHvy4RtsVcDbc2hDiL284qhJtJv1pBunKmC/EDU6K3VOzPlG30bZG1
+wE0QoCTt4h2Mue8tIW5UYAlm64AAUcLQFpgQeZvRonoeHkpMEhKIfu2yBrAeEDdzXituSxEJtxE
+EdDcJrM5wLdFkoNEmE3thjTLw/XiGnWTZglhzPhyaDh1maUUZhUBkAsAlCcS6i9ii5PRPwW0gQT
GFweYikLPdsEPxoV5/AEjRqqhBCrR8T70v0SqhLajFDD+APHNA3FZJVyBOab6Dtxq+QKqUQeJv+o
v/l+fE+l+zuJ1uU7PMQyFlsbsy4Mjnp3WFm9Ot3hRioaG6ApEJ3i36gph8gGi20aIKRgd2otrUdm
Lq6JBFQa14gHqRGun5BpKpwEUZFbsk0F7RkZyEozSPi7FlFGQwpHEDMSapnV+c/S0WhogROO9gJm
1OCmjQq4EDwwnyIhVMQ2UR2CNEaPgbta6LlsMOI7SSK3hoRzZMCKYpPR05efhQ+BxiywpvfpHyJi
M+FFZpeEXUnPg0OzSc+LA3V9V1Fez0Tud6YzMzp0GRNReW4GmRi2jd7IUmYGqmlU+1TxE2m6gr+1
TT4MeEkSrrdjIMUlzg5HVjHr0v6kKFc0EMShhpKazoGSLrEQqd4eEAgJE9rO9PPIUmu062n3Ay9G
GZgJV5RmaO6MKujYDMWi6o+4Dq+eiZWe4cQdC1inNZucNvgCf6AdXOIMjzVIg+TGOu93TprDgB8W
dEz1caIB3dUdWr1UVWSvITI51tSrQkmOaoh58Q10HCLO4XTPdqC4Z7hqmLMhaEfLCI1MywhVWTha
RSFepJHxJVTShoSfVN/CKstQzhWYhInvam01hqLzjdk0YTfnzFz3EasRSUbSBZXTz0rr09c0hQz+
zVEtzAjaZQ7NhQk7NDcbg5YTT3bDCa0LzLQ4xjRESBnggzBe5gzrAkvA9aE/oHqkKLyS/PprnBap
Kc8e9aF3MGq4J0KiZGlYIXgoUcL2+a4YCaQPAmbLvJubIY1ujRuZ5yCFrVJOkaffLEAlOPx5ZbxM
gijefRdYGLegoeBXYtHCBfKVIvqUPzHeO9rJRx6j60t/guSdiI7aFUkESTG5Byiy+jr3gAEmT9pM
XfpFLE2iZwe2W7pdQi+KeR6cEp8ASHMsaoacjxnSvWjIkFE3BDvKI5VReZcE+iSBaUKVzeOwRG3m
Dq2LDYGQdRsdNt1JAGR3FhKlOgphFDW+D7uczauqPpWtUL1OTYVSrhUbBHXAPOgYhL+Oz97JZAqX
ZIZa7UYM0pB5Woc7eNwrZvBA5qYhFEOF8QDNPEKJmCWA06LXmwHvctAomNHWbuyJpCTHJzCGLWGd
iAbKfUnJDfC9IO1D3Nl6L9Ht1VjLL/sUzLBAt8xl3ZIjnmPkyPhR3e+5FFQFcZgXe2TgVNBhs3su
48n15EnrZw9MNOmQnG7HtJiAh0htUsCCFKkeUHZ6wluYTCepqSctCKCQH4CPKO0hq6NYt9pThDgr
unlkLphWhMdu07t8AzI4BBm/DtnsGfnQS1hJPZ9dYgi3JzbzBYaOsE9Bw32z50OT+qpQ2T4reKck
eIdYMzkhkY6E2vI3MU7sDkZ/sC6e9DEh2Kegwx/AWmovqyCPuE62SJ+D6k2pQJ9Zchk84Fj/TA81
VxbAiSNg/hcBUz9GWEAJbA2JEjtUWWV03W4k1ZJPlcbgfIJjk5u9NRJ9zHtRNoCyUCTt1uxJGGZz
G1vgp9RAHBmAfYRgxo4QZ+PULjinociWl5BXlxZ1zn8Msx580DC64wkj+AKPnC6/JHo2Cp6ktTEk
8enH3YHOOrClKXgoos4QRTLiNhaaBimMSV/CohYLSSH4P5wF5wGnco2EGCsh4DrICwwzdj42pgSV
haj838lH1fRNLq9zpl11Nc+u0iMygDk9cC5ifdOupd+9e5eu4JsMSSW4bgFru8YkgSsrHFO76HQj
LWPQ1w+FyAZWRazdBOvkFHR6m6+LgA8w7cS07xnUZ0TFjzaXJrDCg39qUWvckMVLuwSmW0FDZ8NQ
lgixxFCwIKkxcd8e1LxTl5b0VkTtoMuyuu9h7UK7u6Ah0bTXJZWZhJwGJ9AG1Fb3tJY4LEcCmIbK
ecjZdrThL8REhvTsXB0odb7ge5QLevOnbUmch3fKsu2vBnuvhYzHXjGdymgCIQEKHk8XJNBDqYum
XmPG7TM+TiXYCe5+ARQWoZ6ZXKGlKaC2tGhzEW7nOaRZoW4LIgj9Wc5XiheQceBjb76hmVV0wIho
5zZpE9rGZNuAX480BevoxU2uJRfwwxFi6l3m7f92mC1ZfS1fyxZilF/dPJCX9B2B4uT0rPXKbY/a
0nPkIILx48vMMK7JVXm1cbS84ElBMIZGGT/Et01wqHXvQY9MsJOKGpvNhJAFqVebiQIzTBCm93ME
ynp56pchqqANd20Abzog/du47ySse0brHxuxVQCAJxiQeHQ6iO1HNhkoxLlu6S9IWxrSCO4EDY5B
KhNYw9ZYy8mtKYxCm9hYvq0NOxP2dI2XYHU/CAImzDYIv3aRSVF5XHKAEZ1AImwwSrId8qBkxzx2
r+bSqGOwnkc23jXcB80mAqSF7t3f6eppykOcU2wWeGSYW2h9XtZ6DO1bKc5pYimfBSxwD+tZbEMt
s+FCkJMNaAmRqV5UUdfRr68YyHRHJQGloPFPUIAs7bzQjRQiugf9806TPeBF0cCQ2vJKwQ3AJzil
HHUlYyB4qKK7ayuqLiCGEtt1egWT4wLMM/fRoz5gPiG/Km4oZPaWd4i+HpuG0Z0e7ehycbNE8M6P
uIA780Xo43HmGih1Cjpb2gvQBQsZU5xBPHLkcSdtUkCN/CbElot3BlU5eQgeE6zj2P1GvR4EOCCy
CdK0MbJxkZGYtMeJRHn8JMVOr8Oku1sgGliyaBKvEVgWeRhn5yEuQywgHMZgmEOa8+6ot3gSEFwy
DlkKNs470Wyy2VNh2kqqPoyGuA3iVkvWXDlxDSQKmO09pr+ftJVUgPul1gXrZ8NBUQaaFxnEPzQS
IYlSAYgMIibLKYdnJqqGN8fihfLA1E4jKWjTWBVxJRrZPp0Ggp/UhbsuRR8ds52X/1LGOJcnBYgp
qHXNy2mCICXOiPbaYdIqC9xZj5fB7zDCNd7Rp0Jfk9KcOCJCdGXRmWZSvoCMLgAzyX3RALE6Cw8j
gUQ4DuWItVvLbo7AoLxngInnMkU0h4QPqV/Jbej7NzP6o8Gkx8wzkiNUhd9+mjYRY3qL0YJc2rbq
ojIsuTpUd6fumdDgBaxAssSbpxFwBQkW/XKGTOnVIcPBWIPs3ytSABE39eZZwDkBd3XoBLOfN5Yn
msqcl5JmzaG9wg+HmKC6W35bsIvsMNL7KCW17+LJwAwjgQpow/4BqZeVQK+AYcQn6cyjQCvtiOzF
dqAlHz4SikhGZVpe3sHc4y25O0Ui9ggdOUsAqPysLbdWnMccEBUE4AGR0fGNZUlvA4GBKfp2aAuS
HivtYtXmzDwBnCGR+EJLFRRGKrA9va8ttiX9EhjlY4nYKE+I8GixbDx0SZmKEB6+pJUyp3Cz3+UD
pi5NL7nO95JXCWvKV8QYJBfGW12Nibc0+vn7fgZSLGHDqWVjJm4cJLos/+w3regKu45Hima84rTc
I3QLuF6mR7Ki2kxoZRAl1DFBKIyfuzuM5JjCHYW1nKanPwRVMx/QhjcGhuA0Q3qoksNrnnjqsE4F
dqSZWJLDd73un6Yey8FWddGz64bKx0mdbpKgypsw5dbnECTtyWFIxRvlLBjQIBPmw5y7XAEEI6TI
ScApl+5dSpGWdSNNI/whWm/bJuqTijCDNL0ABzD1GNMRXR3gcN12tw4yVrZr9X6JVCHGK3mO4A0T
TxRLNC1oEdTRkeDR3kG2ta7wAWXixIikAnWIOV3OWWAEOiEPFxNsFs8mjv5fEKQUH08fP2/CdhHq
FO4uKQEjgQ72M0SIAM0AKSjWnSk1Q0a9FWhR7DacmU11QHvFSApJ/J+0NImt4o6ILK+UjTzyl+Au
Ke0CGk1t5zN4sGT5M9wp8itb3q3T7hk9c6b/dkKUXlGw1rJf5dMe5e057GeYIdbOdDrdXDAexarZ
LsniAlROwesrD7FmOYnGBQ9SuvuT85HlNWkztECF27QhGp0jMjqwfY2ViZLrtDUiqZSSO4OJa9Pe
ePZIpZhKpZ8X0Yl2us3ZFGThOwUqUw7Tn1d7rBRqfeLdkAlBRQRmT/7YsVXB5uTVHmL+3jE4TCAA
fcid2L2+7nzEK2AFWwXo2OhKG4ktAzWiRhKa16frhxWxMQElAXl5m4RxhqJgvzxtOTb8911RGBvZ
bQ3kRZJNbGZ5Jc9l5j9GkrLEmxEibeLYBUrbjkaL6WEBcstpK/wmLpO9A9nGJvr3S4EV6hA6XIej
XIyZSItcwAGON3bndSzu8Tay1yByGe0qBzMhS9LADlZmXNwTUwZmQgXKhpE4oLkxpnSWSpglzQS7
hZoSiex8urH/9IEJH5FiDHyAgMukotUaCcurKGEyc7ACIj6w4iGXBwcTSIJyi3ag+gz4dNJPKIAL
sxwxodHsX6PW4BnBDcg4/nXx9wWepEiVsvjpSIMyzoHqeJDzydOuh92FOMufhxxFottSHKVPW8rg
mRxRlIs4QQsb67nEyE6MSe5ol3RscQ+JL8H2C+N8PZiIlwyZq0YByM+WXAiGFeRKdin9DS75xWPD
HYz35JwWxqoLDUpFJMR2GoqKLKq7BdbnnKtuyYgDqBXRN7HOYOusIP4U9WA7ltNxnXxwu2UhLJDX
2KoFuGMM1DRpoM0CnM6RDWVAcMqdaCMXdcIeI0y9glOUZtQfB2d9el5uPHYAUjqsBXV0wR7kVqm7
f4GayEN0EcCLOngyI8RINcFzIbOnYoQ8Q9WMg7ScJARYIDxpwuEmRALN+5bVyqaaPXO2VTvO9wv4
0lYEhkxV71eEFQCCeNclxnSG9GUHzH9zs4RK/4IOPeOHbMzPoMm5UycAFFcfBFAOS9bn8X/3gBMF
AxWP/nMhaCH7J/xVUowpSrbB6J7fYhXR45WvLgS7INsi0O8CrkSQZH3KMUYaqOYmAbT54OZYFr95
yYJpEmSpYSiLaSWlgSo40X6vsO3QAVKFOTRtFv7WjiBJM+W4Bb3eeD4VdgWPWaiq1C0yg/eizyGj
Xa9O9ztq7VxxpPILwaohdd8tUuGUNouZMpR79Lg1k8awc25yD/fAgbyidiKnzbOnCaUntWZY72+Y
ai8+sCTP9vqz+rxythWeSNJGxyIRprFH4/XAfAvgsgxqEc2AiPhXoR9L6UnvYCP9zRopm+6AjPm2
Psy5HfLWH5GyBn3Z+aJ4wM7IcTZTxH1WjbQbbh5qQrSlaBxVf6PaEEYRvjNdA0ddvs9aDSqrigKv
1cUTaSRDv1vq6j8a4UR/ESFFdBmPU3mRyBQ6Po7Y4pb2ykm60WqCS6K89kv1HWsRAoWQMuAwVJkO
T3vTPU0gK8DrfTmA7hMSYEZW2GKS7TEBREa7Iehhq8j7pzjncv528XlMrtJj5uVTolv5dngs4FNX
XJWbADSPh53SVUTgDCoHMCl0YlqTWsCpDIbJEOLV+YQHBop26JCKkheGmj1p+DBNJHMZ7s3jeQMF
cUDMxNgOpHzu5E9+E9kshoTeztNh00jych+DBACAX/iVGua7GgV1g34QMY9RhqVYy36W5Das5fR8
o4BH7gx0aHKAUSN2RjdFaPz4ILNX/DZdLdBpijqbmKwWluKdmWIAVx4D9qxgTyfpk0JsavGjLP67
/4D6LdOfTMNARYYTsCNusK4YSNECfARSXv2lUq+/M9o3CJfgXXyYvc4KhgsKg+5mJOfZw90FX7fl
uS8b3ozVwXRGNZwPf76ueGnevBosRuGecDXcODpbMcxifufWsDqmX5F4HO32Y3n8Oi8mkmi7m5GO
6JN7vaLV7N2Gx1MGqdXaI+Gbfe0dEsAnp7IRb0MCnssCT+f+4XBZBwYHKsjxt5t3jw/2u7Lq1nd4
pY//zNse00DVBFXkb3OwadgNVL+YbALLMv1LF8llLMvV4+4c62mzZzRhtX1CmDM8dvSf0Qp0K4Wy
TAMiaYMzcR805qH5DT642z4G311wlfapc3LE/lMGG5oa+hCPhov9ctN+wbVXLf9CemCZXzGJa0Ju
FFRA87RDuL4w+0DY1NUWa8qtc6JP3Kj3OaSamnMyI1rEOBgxC9xW4/fkZDXfkJrR5/XhDjOwCVNa
xsBNZsZ6+wnkioeCeD+igl9n2JIDcDVhJiIiUpOOXQf6Ou+3PaB5jj4e+vsVHWEaKxd1z8TKuQ5n
lXTv6GK/67G2ZLWwYRvcjrx5EazcOO82cePgfGcnsjRujgkkRekn3vMML4A3wLvjg/nPrc1EUevO
ABGOOtEVZyJ2Rp1v27Pu+fstPf7fvM6e0mU1HxvS8Ycc8B00NO+y1GpE5Zf7bNqfQ/549Q0amqfl
/THTG04TAjgTy5usybUt7x/vVRu0YEagodNxH1BO0KAab/de7eOdDaASxpQ3V89EorNn/O2yN8yf
m4eKRqPy98xbLinb1m+/fvV2PQSRWlDx0vPT3kE4Bp7HdcYM9S3CIeeaXSFkc/OQcfw0cAqzX4gd
9tZgwM3RK4Ys0PJp518+3m2E6gmS7WithBAkMLGId9ofCRhtV5T/xwbaQNG7ne57AIh1aOu4tO9z
fqNjZOYFR3ZMIf3rI6oYLHn1mm+n9nIbp8nz5V4bzgVBYzN+d9z1i8TY3MatOX6z++hthmtjdN25
j3hNp+QaGl/7/GUS9ms396uPaVrmi7QfYbDtHByRNaRVaePbrfZeA1kA6pQq+FxsLuHdDB5EmRuq
Oc76jKRcdLm4r4t7N/zap4vS6Lfhbkk02+G7ZjergCVDdtwjaNCLnqOe5p/MPisLNIlkBplixgTa
gqvyVh7IoPiclaRumhhaQfDY0YYNM3LS6mkbyzrif097+0o0Dq/anVkrjxwq1fSMl72ndX4XMBbf
xa1fe0at6DK7sfUJAA3nMBOJFkAwGRkC+yDXt30djZjwH0lnttyqsYXhJ6JKjIJbZtA827pRWR4A
gcQkEOLp8/VOJedkx7FlCZrutf71DypbBsKbFXSUhjs0CHbkH++JQyKfYSHzqtx/VqoGScEw3g/1
J9FjKsc1C1t0RFxDQULp+BRlVL7W/W/eL/8yPqhzX2m1h7m0ta/kim/WTqXJ3scN1JNISuOe/HMu
t7DQVLAWQek3YerCpuywp7+eswSEu2Le2EmOrszEZ4O9xXPAf2r79fha3F/+rT1I1TzFndrLd63l
v7vlP6dYK5+Nxbo043QMxKeQHBg1/CyrsDlwDypc5NxcwnkJtlOP31oax1U9f2ThY/CsyieN+1op
Pit3YJmhf0siIAoeoCvPdRLhLPuPip7CLnVYIITM6xAQuaVY1c81xdsVg6eY3Azj9gnsCx+OWp2q
IEPuTDgq8osZZi7ScUgi1Bc3TyrWlTWvx/kk5HcydTPRmYlq5GHAEaUeYgyBSHqpDnvRwl9KUc3n
K372xVPfrbTTJJQw+/Jeqvd6gmKpudsZQYHNjCp/5DoarYhlhE9eFbKC2Y1GEUy4m+LE0ByKNM6n
sZ6vCxX7PeHHmt0+Tcsf09DCFXHiqgpL/JA9d/ntU36hM7M7Y5Fph1LeNv1Ks/zLgFPHXpkwPNbu
s+HDeAR3PP0s74m1XTF7PDZ6u3sW+5ZWJo0bGnJ1JimedeHcXF5yr8yDR/ZZAa3n+XGsPSUNL8eH
EVgtqs2oM90q87qHmzbe++VVuBqDoAw/l8mH8Q7Y2i5s9epr2etzuXUNZZHgwI49Ph7iwOjTZV5t
uxEHtLjnqSQSWeMEn7jZ47vBOf6y0a0wRTbKeCtbKBXktO7hqT7e6LWjWwFTy/rnqeNf9PRqJTDw
jX16GpYidxTFGDDKwhctfrcId81kk+Aj2tJCvfBjRLYXMxDBKkuxiTFQsD7nXB8xhnHw8Tfvvw+N
gYm7qBuaZJVeTv5RBhpZTjBOh8PEhGODzj/z0cthcMzzu5PWqQchK6GA9gwhW6HMbjP/h2Knas5W
h0bbnf4glLoh2BVO5J/K1K/S76GLrPCO6dF74qHWYXhq0eVg6Q9j/oTAZyKn9vfDmpUmHo9SMExZ
5bg2OK31iyVjT5IiAzwOJnyYHEO4NQ0hrpAsOIjLNrRiSwvJFpBmid2PboMCuHUsSF4I8mJ1KzxK
PzPnDRr+1zf+S3WsMxtzfaRAoKhG1C1pHmMm+iWX8bUbj15zd1us9THekrxxQqbCjm0CK7bxa/rw
5Hv8ng9KkBq+4uNdgnWHhKkdMxPyARB9wca3otvgZtVKjy2KqFuLH7n9VfXzLhGhfGk3Bz3/emyZ
au2fJNE4Ve9y2j66c2PNWwMWffI+VsJe16BWfZcfT9Uf1Jk4oO8Y4FB6kCfyjBR2txv7ILYwy6dT
5yidzPn48jgMb+db5YvDfOJqsD2MMtpxEl04rTinLEFdepJ/jvuxjquRr+O1SSrvK2TPk9Lfpvp6
t6cn5zwnuaD5LzNlO5G32kwulom8heIvicNwYV42WbLGT6suzm/p62n4Of3cR5FHevI9sr/jCPDy
Wi72YLdsvv8rf9kaKlFoPBcyIknBlL5P2Dpy9g2x2aZxi0P9Cme1agOy45Z8at5v6bYgoVDxTJgx
UG16XhJ0iD100W/0xGmfzgtl7S5THCyqOtQd5OIsiKDNnVoIZAA1IUuoCASxS/Ksgo4mDes1BcRz
tOvP4SyysdTBbjbIjMdfnZuygfe1oLC6DZF54nST2b+Y7cp2u+JuPRd8wn8iCH6vMesXE/ZU8U/6
B3HEAgBudV7z7ipuydX6F5o1HAogL4XT0y2Q3QIcUUaSmOWDgzKlBlGvfeo9ZFABWnSfd/GPZ0Z9
hivUgv2Wv/kwiMS0axpTyN02nGA0NczuQaKYGu5l5/JB0ciLyVgDI2PlF99d3XntOk5QKkmfeo68
EWM2Ug+SKoI3V03LAW/6LlZhveLSwr4v0RPSX3C08guV0yOgnQpTSAjCBUdxTUxZRiSlT8ixRiiz
xDnzuTO8ghjBlQqnAOc7bAoS3ytxz0ggO2ukCnDHKKSMkyhSUy+NqRHuKwqER5Di28Zphlg8MMnV
GWHQHlDOiGmp+tfjJstDOeXhM0kim2fwy51UCKZViNHiGvM7uh0fCp0eiwcuMxKEYaGD682mYjFM
OPqmwIetpwVaICgUOuU2roleHSU/Jhsm5hZ/pnjMUzgQDLGHxT81VemLVeQPFNiFkBZrpxyPfNbV
pXWUK/mk1/f1dbps6fkRnH6WcwME9LIq8AkR9JdyTYmP44O4Nt2Ks6JkJS/kA29qYoov0knwTqmW
iFCgqBEFK9EMkFJJx3PoJYYMS2NhnZJ9S9iEdPZwphCCRmdieTKD7cB0zhQrJGCZ3f0H8NZwfgZi
Y9nc/j3sZ4gNSAY4UzWW3DOoAI/qVQI6T/TW/u3m64n7xIYkMn2d28t7UriJN9qOBj8Y3l3mUpxR
I99pc3EfcqcBgjLsEj3tTt7ehWGrK3tFKLoiFmsCOgl4wIaIklhxdLH4b4C3C4NHduL/oyVamm2Y
gjPHxsC7XjWDM+1ovOlwgpIIXCVmxIrh5GM53STrirnegGSu1pzs87V/73VHBvPT/HZdfsIJwMPt
4d2Rn452hV2suN4EOog/jQvUFmdaMJdFOp5Vj5UrL+qVEvKb2S2odv710KAw5nYK3MWiE9pLKajn
yAH3bQ+a5mSao//1IIeKe5k1G1aZYnMnufpMGvlEKEexZJK/DBzbMzarjCHpesD523LanyKkK1Ns
/paZ9qheTdgg8eQ0vA7P0LAkIEP/so4FgST2kxMyktCp8G4tiEUVcXrc0g2bHZXk+3RZktWQ2XQJ
yU99se9ELh3V2uHv/AdveJIZWSK4SIhVxTrjBvnYCoxcDTwCat7A6xmOXsd79fpAfDvPzpyjY4J1
3J5/QhVZmj7XKE2QYXMZec4mcGPEJ5izRBIHWi/vU5mbPm9RmctfzdY64lxl+O/ISIOJy1Jy3hHL
drRv4QTNC98nLoXTL/m2l3j7Rfja9QsdziNvLf8Ul47pWdiK1+15VR6WBKAr5EkvxVYDj6ThCeRr
vPjI0uQ7VfGexFff+wqRXGqxe6Yhnn6jza5+m5kh2SOvqOBLyoXGfjIXV16jc3YBgKHwiiWkkCzh
aMTKImCE5GTh6hpLWK2ttXkPfwXLJx7DfskLNltWeSqW+R3Pvfn903qwAP9dWy6V4XPn1aP81VsO
P/++2AjueW6Vu/NqhVuGuJLf7Omc93RRE8Ck528Vd5GyMn6k34byGotk8mxAe0237YPy7t/K4Ga6
Oknl7UbheUw3b9ycLUpVpy/C+zOcYIi4t9i1iVWn4CMVAsUhkMfd0VIcnu2Cz574rKk8KqWV2QWN
YVvjWWlcXnfC0dTFCkM0KDzRpFqNRaz4w5Hw+tyK7uvKHl5fRuHLYEEiXKXL58l7prPgOoU9HIqY
lbPv44SabJrX11D93BNmXP1XyyXmw8hUNzUOuEwr+jzU2o/+7zO5Ozjm3moa1X3eBR2JWCSQYJEB
q6lzWiJqgmBZ1McU7pdec9rdPdViVviCZGk/oM5EJTE3BXJe7131ziS/80aOfB41Pyk3+KPI743G
VWhcv5XJUtHEKWEBeGOGje3CufA43MUYctLQ2HuTMpSS+J7vAf1+SqxWJDvRIuFdpC3RTQgGysjP
78VE1UDjvkt8yAccDRf3p9Jc1CAKerHyzVm+n2w1JcqVcBiWAJcCspZxvJfjp+xmOXZqEkZU3TvM
ij8V9lFLiPgkAAt64r+8Oh6xT3p+D7Ss93UPu8RyLGXZExifBbcbJWqZ/2XtMivdy/OXrCbe1icA
Qj6608/NKAkhFH/mXcHnfIQ6wH4+FVx7MlUO9anhrRCa47CxMSR/lP4PDFqMQ5y6dZpynvh6Ai6N
v9idCSoglMYDi+QX3sCvEEkC7ZZz5hFA10g1oLNkO2pL9ulTc8B55IXkjDoGjnhI4yogl86lX0bb
9NekMUm1f1Os3Rc/TCgb6jM0rWjJcY93maNgxFgHD821zKPFJLmcJbxFKAYbgHzQTyh3n7AhUWfe
T8xmLGiVOEkyN7L7dgVEmlQePCOGKewja6EHOz1gqjiqgVuNnWL3g/Sj4s04He4tGX9kCPv3cobV
BCaEngUJm3Q5Y8yAx8NEkJN+Su9DCSaxUBcTJwpmneLV7Aztp5BnJtBZcLwQ9LtBdmepwcwaDXJd
cIPklXlmmNLQpkWtd1OdfOqi1n6vp9UCG/y/RwEoe0d/7ZrvlZ54TeFP4S3hPQxp6tlEAFJJIEm+
CrWHNo2TwU6twy0Foc4Mu62RwD3cSrVXZlyyLzsXzNpRin+NL1IokF5gN2y3tpmjqJPDkUEVdtRA
sMOV3TUugylQcuVm3s2tYd05e9LlKIhyp1jxKHdvgbm1lOuch96lmsu4uofVrj1sQduyM1UeqPuG
pBMcjJ10upCaoFK9ySKvAkqGLw27NzdBpdcJ03SVs8zXNZrTy4REqjuRZ73QHFrw/L0e7LdY68K+
iUg+orzO5h+uDop7vsR5eK1xjoctSRw5Qq+roeFc697wmuVTSVdI+U/LBy22dT6KfS0nzu17ZaFy
7QW8/ZUyPcq4z7avOL1wR1pU+EyhjMTgh7S0b5Km/sXr9BbxDeSV8Q5XxM0YHWTpnGLZvgOt2QkW
RWmYA0Eg3/Prw77Z1YvugIs935h7soGz7v6VON02de548H/dyQrEm9B+Lxi58fA4KROcC+I1WHm0
Yh2xJMcJze4H5L1XhWe2+3p4i1wOiflJPUx49it9Xjt7AZXz2hklvR9xIfz9G636cKIrQJp2qkVQ
VsMZQpXqpskCX/W29bDDFzSyuvAHlg3DqeLxQ9RaucGtNkY4f0IjJfs5ISAgzODOrHdQD8ZNXXjX
4TLcjbg9/dzLmMBTHniIas0vDIldjdyA0/tQbLOf5BN72LKn/IFd5ux4zhh/uA0bARUcjYgpObdi
BkBp4Nfh9RzOGI84HL1CjI3yiRqEsZQY7QkrofuO6e10jUjpF/ynCWgQDsgjCO0avEz71XWs9H3z
7ePrLxoZ/Mb/7pHy/f4+cQbotNn2PwtfaKVf5upkTWG+Tg+gaN83fG/WeP5S5RwfM+uLFe02SLFk
SkRXxy1i3hw/T5nzbbHE8UzOXjHO9ow3snXGmKYKmue6ukGFel7YudH6b++a+0Y2BkR5wQfXm3I3
KLcAHO7wEdEaenXv5YFaB/mCC3SQTwP4Q/IOrK3JdXbq36xz99xHfmar935q8sUspud6/eL9fE3w
//L4YvLyCsp4WkEsiaQtmRZDKF3+qaoL+BfBBUN873wG/jH+GjTZU5Bg2INY5YqHaIoZ2rHzZEtw
M6TEqxIcr4ljvM1voCwyAUQPD5QJO2cvL4PFKMVnApamtogi7P0MkshH+YXOc9rb10vwUmMNtZcc
nPv8QJxcBDIycZ6uRcshEm8EYRQFNG50eFBn9sNPGnt1zre1nTr+PtmsontIVlTBPlB+fTzmoy90
vsrxvGL3qt1rCxXLfh8vzzl6G81reLMv8obg/Rw/EtPBhIuPQGgCVZ+IubTAyJ3i89zP2Tveng4P
+O6csbWFPsjTFlPPR5S07pmnfIKZSit+bDVl2PiGTpQtmSOSVed03vhhGLPLhtBNchKJHhAZjEow
5bhMxaf9GPy3jlBA/yY1Q5CLBF9t4tTHB/uVcTxzGRVCGAHV4AJhpTWsiIP/l9tIfYiji52QP/hy
ZliHBruB5Gn8iaGxoV3kcLkKcwH3aJxfVAqetZtdviDMwYdhTxBz0ef3h/p9PxoITjtUSn2DRWdp
118lUZ+PHwj7uHUOrkijKLc93YNvgKTy7ywCoTBO3liX1+crEUMf2fbcboWbAIIm0jTZXu/cmrfw
fzsTPstfe/ZHEEVuPrM1v40F41hd/aNdCMLG7mdzhKzPzdkJQ8BBsG6IBmZwDVwMqxFSl75WI2V5
lMLqtTu+sAdl2IuKPbEFY1TdA5RnvFKo8LTQUHmCNfTCUuaj+p7at33nfcx0V8iBYW0dma13OF6O
7nkGKTI9vJhTQWyB5u8x9ke13oibcYRF8VN8THG2nTP44+i2J5unEDqRSwRTBItHhvsR3/WngNdD
3sp8fgG6hB2z85toQ55bGB0PB26xCi4ikHKoKBVmyPQcIDVSAOqHodAnPhpfwqfKuL52Ap5gOusy
naUTCYxD42oVZKRJvPDV+UpYQWje9WzKHG08Uu/FGF1xbMopIBzxdOHizsy7o4Y8QudHiJJsi73i
ZJaj8JnJstKF5cOb49fL+fYmdbvLTk9dNQkaMi48yQIB5eTSUjqCSDKu6f6J5cDjgrTXqTEIA0xQ
F+RAGV8qaJd71jN78lfNj407mXidxdq3J1MbBJfJisnEvHFiBp4xjaoLodZwSZZjw7KcDN/w+ek9
h5/bb5we9coZStPVWP6Qx/cmttBwysIdKw5wFxWDpiJdp/qcZoGK9Ajqxzo/leEk4HxdWJici0do
ag/f7uTc++epP609OV8NeD2dr8+1rNgER0HoumwGPuzd4fh+sQwP+wwpICLUlzNeJ8x2gaZIIgSJ
Xo12+rD39/P7Vw4l+lMGrrKj8C2/VgvuHOS/EuN0rNce/r7fPT5HxW5BTDjSU+cSV5HutwGOWPcD
jWFYCx/9clGshpny+Yw1TNnNteSpmAM6cpjucGEo1uR9gsnT8fJQXpO4jsuYibYN7I5Wh1dOwjx8
ZDhl6v5tf/vR2Jxy8lpxSdmQFcjuzMFNztVVw1fi+qZStR+7KWhsLC2REDxmBsLH2mmi1u7XFVtY
a98DUwgHvNTndvvyiXfva8HgsmHGPOXClOXm9tcyGE5Y/XrijRW88ZvfX401x0nYHoi1E5uUN7ok
a6yNWOgPky+1c3qirYsPLSBh9O8SWCuJvzAWj9m3QthWJLu/4FOGNDa33/IqucYpW6XsUbAPb6B9
E2AK6sfS+asWOs8W6JFjXjN3Cn9b1OT/iIZp9IL1QnYep023NOOHe9s/I+t6WxkvsoySIAvMyARQ
WtQH3vRODltHdidf7Knn1ub+sI2TJxk1c8Uzudi5p4gPYvcnbd1cCV30HrNsjsd97SpQ94in9Z5s
8+sJTMqcuhaSw1zfwPiMqllKeMZlnS3kxE7dZiZ5TCd5WiVvi67zQrVsbadLcqtO4nJb1/399+YP
MzXs10/CZocP6fvJ5RbXXiVp6fHTfEKKMG1WzmIMO1L9nNqROBEMJ/P6sAnHwPLuQWZ6zHaKi2si
RF88w8e1Ok0pCOmcaGS2TBG9JrwH6e4Z6t7Uubg9oy5guUUTPmYk26y5SoeeZYjAINAXLcKl0f6e
RAMWJChv7SzDgd9hzL0xbWobavHcryALXwv35ouYj3G/Mv4wAgEgiKDSThNQbtbwMbkOa8FGXqQE
NNfHZLvQfeliZ5Xj1wt1hrWuQh1KAZG6T3Hwzt7/3H6wreTkvzUuhYUWE1E7+JLs1n89CeM3mlfU
bDGHB+unREhJlbcuPYYpIQpiYZ60oZnqYEKebgvByLuA6ZIc7IjdHeMGoRhCc5VydIgxYxgvHRp8
O488dmfEwzO29H8vBhPxz4nhjmGJCv2MPHnUlQ3beHyAo0VbuoHyvZnxDRwSG5YilnrIGhO/hZPE
8BoBv/1F5RUhjoihDv4TzblpnLnoN//EO8BHB64rEvQZYoop4tHr+YywtHeV1CE0V7l72bLA/Ixo
9csycT+F4kGw5z+XzIuBJeTYRCrLDTr1XrpUYwVCCGCsQCxM+9MKhPd2yGt/fHAJxR75cj4+zjyH
wi53alMD0ILioIq0Bs0GZjYznICPM74IZRMmIu+QSnn3DA5gRAGltXAfpxWfwOpDgvrPC2axmG1m
m1jw1nJ/ggSTWfHw23At4a3ynXEbYXwI1Zajj6O8JxURsIfTFv6Vw0HJ6+hCPyRo1cB9gbKY0EgL
ESa3cBL0voEQNDZIDh1WeHqvlAV99/I4Ow7+DAcb/GsaDFAmgcFo4gCtivXWxcPahV/0Q6mAwqb2
nr66E8TfY+0dFbRkmNon3GMptMJxdaRQ5S9xjuIdI7sW63G24MKRHItYT+iNAB5WQk2TuPInEKgn
ryVfmgtrfAZ7kCohOLb8TxC+BMmTA19Fs+h8QRaoWCu4VTDaF4ut4FPnkMLwHNr8VYy2RV7qI4Ak
FIjCjRWFbRt4t/P394NzKoIA06M25ReBG8CXEr+w8eWdjoq79N6bCaNDeOk4qkZ35s6kfBPkSDyq
94Z2lLQ+xxrbQ/7F5OQ1w7ux6UW8+oR0qGGGdpyW/z2GyeatOvfD67nNXgf5tcOzSZn1H6rwDbo5
P9iWSyGh8xGCAufI46N+4jMFZ630fuQ1HDHY6k+/i+uGK/1BlQQn1Nik7IqcIbjdRvevfyUfEAiI
wlczB6nbTeLeVT8qnG41LFYqd1wfIWiw4z+4zLsdMh6dTBMmE4EKbM36gW+7wT1aXguhIiZl6CVg
2WLZQPQHtFTBIr4FqHUJ46QY49m6YdPxF7KiL6x6tqLQo49zB9z+llxzrvXP5kcQgC3WOascDpb7
R7UV7pZL4ZLBozsEBmnB8AX5njfPG8wsdkG02SIyhrmb0GND7hfLgpoS3vfBAFw3SYJ4u71n8iLP
v+oox3f2/8XbT5f4wzonfWHsyImxO18NcMbELPI+b32m/+yx8IrW81Pn3ufaijEVBpDKzuCe+3B7
vkUGVLrUIFHqAd0fw7aGXwRa1TOrAT3PPkuyYJmOEFpFBnWyv6xEphRzYWlT7uW/5kv7uKzKefql
3wPCydIk5fJ+LYHFSZTKP2+zifuF/Mg8jYwoch9fBZiYlxL/R2mdCEcf/D9+b7/v0Iq6MNkZcMY+
XyhYXiEWNDiw4RCDVvUKo2wJ/ZBnUxDsS0SBjhg+mL56/Gocnn0gevFE3Hch0Q6lo5h2ETfYA7oy
ELqnUQQwySzdFKxLw3iBsUsOYvIjZiVUAqQ5MGHtt7dwWN5/PK/6qpPgk5lE9gP4/IrU40vMuWRI
lCETJ2MUZBd6BJ5Ooz49y/lwc3Xu8KewiLWQv0wJsA4y3bdWonakB4JRCJeh+IR9uLA6R6Kbab4H
dX5bT/0LYPxuQkGGBnqV2ercGEGKnQfVvGa3UDCZqTRuRd4T5MEwCU1xej0i9RspbQn2GzTfUyYU
BckOaYQUG1nCA9alk10pmql/UFFi8aMEyVLshvpa29YYx63VClBNqBw6giX36eGJ8gX7vJ8C0iZd
xgO4FSKyUNNONsbhckhSP/8zD9p5XEuY4UBfgF4FkdMn3mXcsQGe6lM3Sw8yTeS6Bn3hAZBxXy74
1t3/XmjsOQCBWKYwboa0SkfCVB4FEWZV0txyCY4oNspMN+dcXobOkDorEXeLTfL7ColHDe/mBooQ
niHMYWGr/1hrXfYLTLMwwdij4Ac5Bs0BK3mT5EvetbuB1+ovu9R1DtwsRC/gBtfwh1SAJvY61B3C
6hXBlguNA5MKPPkYDl8ljj5jLa3fjH7PYjgr/TF9QalwEBnFzeB0u0mPGhzl+YZ5oPFYXHDxxpr9
GTERfBRBdVtMmOz1cdt8IoCUfyFLCQ4YPsFgnR6xIkwv52n4mITGh8dQ9eCA3z82h7hdL5l9ZfAq
4WamW+MbOmhuBoQXlqg7ER1jMXjfa358mTFPvy1ftz3RuPfnUtFjCV3wPZqMn09YQAqt2s3LQdo4
ljqiE5mMvkm2fcN91+OJFjT819GtcghAPjojU/ky1EhDpvyA+wQMH42aW7AqaYOhe1zqmdn+Tifc
BqQh78UFDOb9WLdsZHVkUTr1h968mngHj12Qb/u96j8isUAfXv5VzRsAAtm+4cqoBk8inEi54JFh
p6YpYZEQD29u0jQu3sEFWwTMQiGcN0SXftOqXZp5ljqvuAWqtk5dSvC14oykTn2PP9NX3NzcYjrH
Thx6+giPTmeM9qgOrbkvyGrrN5K8m+BBcfkYy8W0DivyjYG6GUCRdgs9N5O8F+r3VYf7905v4rEL
nzmgbIrdPq35+w1gScvxTF2FUw6M2peI1rmY8+b9S6MHYoQLN72StBqengmdjMqTd7iidcGFGy9i
U47xQziOPku/h0uzvEjz3kJj+KTRBiqCIj7RCIZfawsO4XQ5fPJkzm6Ll3KY9mH6ChXyW2m2Vny2
e+1BldWZefRSmMOH/SuAdPQuJkf1+QomRVj5V5lx74gxQudAjnoyh0qB76H6BuU1N2J16mnksHiv
OuCxuyjhhrkD/CbC6Yz+nGtBfwP/qALttkEXYWyxjgxhGmYuMXvVAe3ysID5EOjHuDcQ0wY4947u
vVuqMivhXJs+NcC9xIYsfGLyXuG/Qf/FI1qv6nahWFG/NU6wu6noxt/Jk+F8/wtOC9n02blMazKI
nygwEFeHTEL2z28iebBe15sooUeFpKF74GuADEq5JMi6lmOsyEuIY3ypHMNCxch9plGu1u2ccZVy
nirIrkm0BikzCYYzI1KmrK4GW9CtC1RQZ7rqNW86+K3OTbcx0UjJg4GQqgc8Xn0S/xsnXUAAXovy
5ZuTbUPvqi8zPWoYzGEMbiypE3mbAPNy45p/1U/GGfrz/npPVp3g1TvSVbaJLoVmB8q4Ig+npANk
wcMX+MXnvvef4I/Dc/Z6A5kDCajNLsrpGMJm1e/eCM/tcqSKfGjzQachZRwAlYvODb1iHuur5yU2
EXSCvvwlpkssblaEEzgybx+7E0BIMfMZhNO7Mdo/PXt8v8m79XuY33VGemz+05+HZLP2j2rOXKfG
sAFjCOO7lUG7kue8YgJ6P07tF20nfL3OLknFMBdZ54s9BOb9Bd6z2JD/uR7A4nmck8Eg4IAEQgw9
NKIRN7cDGAvDv+Qk79L5lL1LdocP5bl9i1ExIG0ARR54kw+iEMJk2V0DPGkE9Zffa07Boa/6EVev
VWc1/BfJGSWHcUoKA/a6j6TruL8WmXseFDfvmVQznHyxih3sKLI8fjShsuFcvt8+7pqvqIy2cSu4
u1PZLXocS2u6DioD1DGhOXscjQG3uFii4n3GA5mrh8FcFoSjNzjNOQkR1qVHch8xcZLXwZDfabk/
xXyMsRdrELhLopq7gQKszesBDrde+ffxOKSRlf90nfdgc/mzu2+aXU11T9Ro3bN2CZ5OytUAS4jT
lHU8rvjD7eWqi2Jq16jnJCh+geQNNgHA+ySeKH4+RGMVGoaz518QwOxpvxM7P9yE0MKBfqio3nif
TacOFyTuqSnB9VsuNTFC1RGFAQ51DKQXaF/0FhG6rC2elffW3OlzORVop2o/ZE8dbW3Ht9avWYMJ
K77lALujnyUzNP3M0zVQ7Wozf45hOVe+l+rL7SVSNZjZQzbtOabeO+Hq7ajV4fbyEi20NJc/CES5
e3+D5XUSJ+kpQeJCEomg9dvhkMXdBSfratuOp9vTL2jSjkURSYEBaon8lmtzVylkQRWSxbTzyZxn
088ddTaFbJfPUh7UctsJZEMuo4apqez01l6a2jJkuUcoIxAp3Y5qCDFC6igrfTPXi92j/GO2P1o7
ebJg+XVvvzhiePxNyiCjHlJHjKiAv4OdIr4oGjzZqL0sarxRjFldL6TLWkHEZVZ77TVTWu/pEcC4
rKkAnfXrw8pjOXV0EB9LACAKaaw50nUkidNYqqBlElDdt069SCF/wh1/0FI5sHYzLBKj/MJpqwbv
s1bbYlhhTQnZsAsjtnikrWHOnY/YOqYVUtyo/o3um56g1UZzms97LPOd7r7/idRZuQDa0S27UKP0
WmB3kl8Ye2CQcVKJPzSP3c19ae7rNpty325e+xKIjbKbU/p8JT+VaAnYC5rCqwCFQUsJsM3wnHda
CnDT4WRdXHwlGlGEPMKJ7OuMnLkHgZl7+7K2n2C3p7bEqLVDGnEYNmuDIai8Yew1Yk/fIBH4U89y
JcIkO5Dtek9XMd1ImghDnjY+jibJNOT/BxoPWCOttOo0B/e2BGhUkNbRQLxvn8ZkmxCymAIJU/f7
cQKJJyVI4uWi2BCZ7UbGgbWAkzEa7q07WJaTQBdVV2prByNiw+Pzb+i/WGN4ROAk387l7CTf4h6D
HKqO2wd83k4Uz+F7bVB4rxOIcsln2nLWZ2tJC6rMZ1vPf5FC9DyRvwY4obobiJJ7OWRoNwhEShdc
TD8rt5tTXxZ0c6pYTkH7XX43CT+VghyDu92WLV0fgQlAFtHjCu8MiT6UJabd5MbW5+paFQv5MnuY
fkvs7v40YFwIXriEZaNVKyOfZ+sLM/g+87IuqKzlQJ/g5HgQs8YQXq+miwZYX3a1fYviL4FcOYHD
AvplSIzfmQpqsaXQlEHSUEO9jJU+4tZeomG2F1ncINqPqKed0xb1BUywAcrR3JamjUgQifHiMtfX
L/QR/FaVIEplr8DMtuJn9V1TA72UP0JDzQBMkIvLbdF+9G222NaLCn4vVLY48W67kop/Cpx9gQ6H
3y56i342J/hB+56Ykc7NX0NrlsHwxjWS/tZ/t2HWB2M16y7BpV6px/FY4Z0I79mEHOtQ+XU9DBrI
RYRvZ10svT2xM87vANVUe603WeVtjNklj6/5wQMybdbG3ZfuCLLYDh32ILZBuDzdSI1op9tiyyDC
CKWU4cvz9/W03Tp8T33Cbi4ghZ1vUZGq61nnDI1HZjH8Do5LSm4iXe4KU2P4bTCZvCGIIXpCcEUm
iYq8PLXx7PnBqfRxnO2a38tWkEhpJXnsHAgh6/MLS9uX99F/LHT4F3hD9NOIaokbDNMMk26I8Rxp
8uZCOHQbAgK+8yjlMN1X9Oz29KOnTd/u948du5C2NghnRcH1ciJerOV8dd/TZQ3B9k3DjrjNXTzn
hYLk0mdmdX/OzcK1INs6vURkK7u2tM53EHz/KFMZpoV/B6buEyxwxk/KqqkwxgJCn0NzYij58UGx
5fafwxohbCrRjcrr8TG/TJxCggm2NHHwlVxT8RC+CHkuwulcDyg1zKmoY6oPqXapB6vLoqHNiaxq
w8SYajeVFnLraSMucnOaj97Pl8TSgNUVFBSxW4H4o8zU99jc756/5uw952bSbxVLioZX4b+aiK2m
LlcmIxoYoYpf+07xK7WrTfFL9rND8gfw2fCpqUHjW2HyN5k6NNigjhg2N551yCRfMfAYAU114KHT
Es3eUWO6RuqmodMc8ckhMHKbkR48Z0Nn/pTNOUoqOHu7xxFbpjq6qF77MUcMeH/7DcIjupMKAjQO
rA6XGa9dMq5mGgNFKBc/D2Q/ItAaC+dB5EWhA63mwqw6fK2QZ4I7S+gJwpkakXSAlwaNpVHFd2OB
xg6fmcFB/cCckmPXUyBrC+X6fySd2baiyBZFv8gxUETklb6x7/WFoUcFRGmkEf36mpE16lZl3aw8
NkBE7GatubcFFah0jjEvS1FJo+5mJPeW/HR4yb+3FBY+uifz0bmP2Gu3wHelgjJkNT6VWGR+Tl2s
1Nh9nwCPjpSt+rg/5EOMqfn4wxMyfhHLMT3IRh8JsB0YIl5EGeGRNle1GSevNHbGqpd0gaSdh5QJ
2Bkk/3HnUgnl3uSxY4ar9Tpa4fy9F7OMW8OxoBnmpjG6PF2rt5ykDc6F4WHMFxogQDb34/mH+Z73
CJirbOhO/tFL2g24yDNYdDBG4p+Yqu6TbU9+QMTAXiQLS94NJU4JF7nEZ8476Plhj6wBvgEeR3qJ
iIwg3U8vtsd+ZTMcbkolEf/dJ5AzKEzLV89oIw+FcVzYwypI5gyx4slS+dnlwGVcCVwugseJcabK
yI9oZrVn5/h+/x/6xCQ8nnbTQK6f0iugXoOWb+2ugQ/OBhA6XBwr2NgYs7J9gzLE2eqA2uTlqbmv
UV3jGTBqLJOIbFRcpzd1ZP9GtvZjz/eKzJdouKAmiin1/dBAPfdKuObiDFXo0oyrL1G7GqNV32Ot
kYzRFlhJe/TnS/Zoapp+cdryB76Th8Y+KoqpBXid7+V1SWJbmvUxFtSgWljiIik5jHwEg+PdrzAv
3XpebF4gy9k//zDAr4GSLrUNH/oH/PGjB4ep/b5qB5qu/OTACTAoj6zgtZsGgxWPPI0VrhtCbFSv
+8gOICFPzCkNWHDxHNzM20K55PO2fr6HSWAi46j3SKjRelA60aP9gFxtav7WdKEHrGByBH32ium/
Qdg6GzR+xtOY3IfS/cdk4lyEeqiHXhH7GBacSfbXX48xcVJorKiKBCgOHwqoWwpN0nI4FeTy4YPu
mGrhtezpNB1xXJLfTJkTART3Y9Qft7lgbE6dmrZvL2We0OXN5rPFQ3lHXMjPMsmyMtZson54gUw8
1tfMmAeQvXALRktr3t2IVFB/zxs4k4CahWKU8PmDVGINklh+mCtR47QEuwAPcE4biAIOL+st3cEl
ZqgrhlLMsfGSBPzOGOrQ6thegzK2ByvO6OM1B3/HCAla/dSEqCJ+EI7ASLqIPpdLVwdCGJA7wuHU
wKPIl+PWg6A5wlX1Dbb7awyGCpYFZXcnPo2x/euFbOMtUVPrhfgND2O0vqNIWsFIWlMiWSclvDA4
7YHKQ7QCpeJc1SNkTJoyyOaXjdVRQhd6yfX63qDKgKgqqNFi/GiW8HG+mv027j42HngZiqsymM3c
HgkTeLr/8TWueMRWT54cZnCIExqnKDlp1/6jrAKeKpyEqp2heVTsXdgfIVGLM149plSUaBld+JRr
itU4l2ch6nWUoR5kbIQg/yyglDk6YGjYGHCezlOTpekhdOztxD0Aokm1+/5YNpoNNO4ab0v6fGse
eN7nPl4tBStAEox3SODiBhLK8hIMX6QpAvsiohko8MMUse/8IrjwcEPRURFYCzBCsaSNhggOM4yP
6Iy5L6aB/VO4Wj5MAQDWKjqElEU1TzS/VIjwcF8YBfnvyOipIGTQsPJn6GoF2oiOpoIxnzJ8+p2A
PO5ltmq+xhuNn4tvAvnIJdI8LvwJz2fqRNpycMnnmph+G1Obv+dkABY1heEbDOl1xDfgw+CKHF7w
g4wuOKamNKKeWxqdNLnehrIZDebATx7NlJrTGFea3rXMplmqQ5OZ6cQBeMiBFPNw/5tet35slxVl
ZKQcEPxiG1ceJauxkUpbUl727vEbM5+u/tP30tSHDiksKHjkuRf8Jdr/PPmJ+d3j/q23GMSGtGzT
aMIae415bGkSUuwxl/3O/30YnELTC3MXeb/p1g/zSgwK7FOC7/LWt6nCilQ26m7LFfExlSDTQWFF
mZmOJvO01/wk6hse1JbZMpS7eb566LS5xQoRICtIj5Rt/30Ox7qE8t1XNOPD59UhWUbzK888YLV/
3+ZOYsxnmC/lYwxsQUiXKJCvSZU6vtVa/QDYtH8YEmnWKu6IjGzu0xz+UO53BdRv6OJyaCwpZEXU
Sw1p+ZruB046EjeIlORQQhEFQh0AhpiY/cGEp+A6QG4f2czOxrtBh0tcPzHdmuu/Woudj+cV86n5
FPb8Qc8oTsy1FHopxtehwf5e7mJSHsHxVpg+oAui1SwaJnBQSsLq8PAHpYWpiaobJQvadLCXkV4z
CwqdWe7TB01Qfb9ZZum0UjcVke/Igjiz3GUKoDlL3kA0UTlW8xqpx4fr5jaKc6+Cq+wRl8YLuGer
LzX9hxD6PKZP8Wd8UWLwxW4muKCKSfQpNnhrJ52wMcl0Ja6c8KJXLJr6csYfo9FvjVGWJDYbbWwJ
dzab6zf4gBJJANnxoG93eYhgYFfm8GMYaLU0YU+7Phu6u50ZpBdHzD6WS8PWvYbUNhGNi/dtKDD3
JtTnfn0EjzzHWTbJ68XYykMgaLIEEo91p7TeZ8/SZyMRJmMaH3AAFfJ0PuxSURaRORAb1Tu6Kos+
5d2ho3hlQAVffAPmxNZ9pAGUNGFzhpxLTqkdZS8Z/dthgIXSMaH4sgaSgDqMFgXXB0M7N4hssEZ3
4Q1cZspJhSfjnBv/AvmsUDNBQkvSInGAwloT7ucl3Nt/EjFKA/yY8zxnDLaZJcczQKcQ0Y3BJr5U
sMjmXFOmICwEbnLqMmWRgfTpG60nptKMF2Ra0o8YjOBwby0oTQHT7BsGhr670mPz5JlkLfSR4Ytp
AW9HVB2ry51eBXESFyjjSX3y97JnkpjA5cVcaQhUjW7yaCDmgFZJY7Dk/MWNyZIrBh5+u9CTz8/f
WcMB+1lhCsrayYNJkca2NtZ0CY3lcyv2rHq2TNkn3PEejz+lNQQcWuwmjb7ty06s0CNWkQnS9xBe
UDr0EP0Zav5dvYE4W9IpyIO4XdaMzhiXa6m/pXMI033f6Ls3WFpDwS8w/acJ/EDVHYB3ZshUuBDY
qbGC6q6/EK0zswg5rCm0k1+SfLQgeCsuQsSOQH804lTOFa845emR7YESbHECPKDgux/N4r5kRHQ9
0PiPzdcCU+OUxivlA4Y9cXAwhLRaV3192OIdskuMapSpkEe/9kPsOBP6pr0vjdfCHwXZqSyp7Y8D
Xqsl4EjmHDOQQL4M3J0mF9XLHKOShGGzohyKN3fCrqI5pOLQg5gIiP0QWOFzO14pR75KOrbZ7QYz
ZkdxDahYI6CQvHT23OCQRxfAxh6ZLZz7K7OSZ7U3dgQUKvWTMxiY5XjJpNsYzeHLQuTC1L989zon
q9eqmrXXcoS+9JtgSmd/tFovQ6aRYDHRqdjQfSlpqsPCPZSVXtTWowY1AN+Ayc7kzWj9qel/SiMC
4IPEDQDyQR1aac9KcP3IRvb2HuEU1SYPvV5flFl8GW3GEwkJTGOnHC1nii3jdYP7GkmY//P5L0OR
6O1ULkEYkLSgoMZzl+2AdQaPS/9NGUfB9s68D/Nxifea8b1q1GBxLGH5QXki7N+RQ3Ul+1cHjOdP
u8ApynTsyM3P6VkmmUYoRfRjjlYFKl0X7tC8ub/4zCO0spUa5PD9sHagjiLIfllcridOpk11H/5A
J6vzIROqZLOY99020BjJieAdsT1PNgK/dNo8rA/sYb7xNsK1fKMiz9m2Tk6eNDRXw8Vfg9Zrh3Zt
vu+dsp28LHbqsjRHovyF313/oTBKUcAlzl/uwaBwG+Lw54o6rUVi5iEZnKNmM6MThcvIEnYBvlqn
l1tqvB4keCnyUd7h4KdJNN7dVgyU1hMMI1glsiMwHtn/1Va2kO0PaRFTiNEXo39G7Y1u58rRwmkR
GqqZ9W1UvXLNChrMiBmnSotq6B9prES4zKTSCV6OBY0NWn8MUjY/qLCYFXQY7y4VYmZG/d6F6Dn2
kDxFF2hR4gyqAMYg1SIs5/SV9CVhIjFVj82H44aZMg6cpqdJK5NCxF82ycql0HdTkd1QRjHGuznz
zSmQnE7hjhTFKIZGtjjZ1XKDHJ21PPUWquE0dntnXsYYbh9zGhff603DckupkYsVml5LLdnmkaXo
isljiSThsqHplOjfKdLc9cEU+vXL9MQcXyFL40BCdIaS6TCdt549/TehKKCQcBVTkZ4nUjMiZJMA
9X5lEHWQ7oRAaJz6qPJoyQpzz2CZcWxv8suVc5LYWPyDMEgct/AWoWisOZuzKft/bzL+6UsS6E+k
MymCA5IAYh/wTuhq6iOfhkzrSpSPvKa88w+YWC6TJZjHYVx3+RfK1fTQR3uGs4lp6cEVvgNRJh3l
HTPsxSBwOs1sFPbzs8YMQM0KJw+K1BViDC5zmmA9GlqbGL2IZG4ExSlZ0jvxYjNkuj0gnjroGV8m
yXKims1j9q+zQIniwvaiuN3Q5dcDF2Tzwy8HPZLiLShdNI21kb+CXUpXQaciNlqVz2lIDh0AlGZz
j+4HSmC0mardiRvaLtIAlbvX6bon0GOrW3th9Fw5pZpPmko1DtRDz5A+Bh0fLuaxhQ5gPwMKkuaK
dgKbylMfmX+Jw1Tofc/orVZeuIio81fTqtM3P15j/MAWMvLe7u17/SGUsB6NXeuTsSh+4DExVUMz
VjSYkRqjtJ6KQS6eQilXPBnPzen0sthY1hu1tTe0D1K31E/IoYnM9CeGL9qMDtdXm48/JmArngJK
cpQ5MXsZO/vARa9Wpz6WoRAt1ten0U2nlXav+WbEg/5Z7uQrUFeUJ4TXxDUBduXqQleaIVmycHxx
5jkbinDcFIrNfDNJX3UuUf8+n8b0e7qCz9vRM8kN9THv+gY7A73T0PC8ZzPr79mNEVnzo/QdIsue
Z0e0iRALWeJg90DX2FhNPMrKs1PfzP2N3EdfTcHPEtJRfAk4thCgcjsqdhfxlybekFlo70V2ZfLb
2OHGhycarFObV5izPnXuoqrf0GPTl+ZOKhmfCfW0WHinCx1GuraITc1dPHEplfSNnTRDRskGhAKa
HWBxGrPmLzF4Kdr8erOc8+AeGKvVA92sTy9qgD2NjafHJwypJeks1o0NdpNSk04XNrL+eEx6+hNt
h1uHxopKBe8tu+MRv1S3nz5/ufOpehAYYRS0XxZuzL9Ip2XpLqFjmRVGUIKMwGys0zT055vX0tuo
eCJcFN9kJebTlLaX+MM0Eo4PoJYYP7kC+PpaUzj6NuWUWvrsQV2i0TFLdg6syOTgo34RAeISj+RV
vaIKetyQ8ZAugvYgGbxfUd7TIWa7IHIibCIazW4xPBQDjJhRs9kbYj7LnRFQRBQKijIGhI7+rM+B
NtFEss9bUhwSU5Oiun9v9gmKWPAPNi7tyJjN6so+a/4WooLNHEB+y6eTFULthWSKJYLcjVzSJn50
r1TnxsIky7OJmlZAHRQcZNjqycoIKaPUWBtVn/Dz4WDxLERIfb2GmXkloiv7FqLee8/DVlog0v03
86UyZbywULVbS6jmqFlTeZxBHSVSw5Ah0LXETFeKLaws1oOYxyx9PTmZoBf+Zyh5QD3RkwtzBCVW
nDLnIDNfhORPrnHlBiQBK8q7KMHgTNJ1YQAq9hLqib3OWV4rClgVEBLrromJYiGnUiEUU5DpaU/8
+6NOntjo6uyUqsyCHfpFMBoWa+LMZvNP4EoOjpUoQ2NJdAu/lyqLr2yA7E6YPIbNmNci7WkQq67j
E6E3fuO626zzOZ0NK5sJSjSf4n4vL+zyHyYHtFOtc3DlzdfFdKmZfeY1MOlNuJLduxhj8aW6wxGC
9vL/c/Rx+yftpTQiUlBSFJ6PYslrPh0xNKvJTUJ9KMu8XWccj1soy2LCo//WjUkFI5j0FMHg+jWH
dou8s36ayDy/i8/f/vhAmCmAM8fc0/ckR0S7ivGXGHtGATDc2LuNvZdD92lFIdX94+yl98cmanFp
tgXAThJwDgOmeY3ElMk1k2deoErAdPIQT0nANZFQQhr5URogWKeWGNH5A3CX4RcEiUHh6C34WPjo
/7FNzv3zeUstBx4kLFRc3DVH5vFOc2FgUQPQSaj5Jx6fZn5uNmMqXlgYuejgFKKDtgOawBFIfQZU
Fp01PS5WlDpoolCGEWkt88VH7QIpIxo3BHioZBvcUCE5DCwBMvUPn6vZjyht4fsQM+MG+xHfB3Eb
hRflYXKmj+BiEPwweaYffCiM8PWRXidrikpf5jJwOcrUGATdTCJgQBlCKSZeAqzYUmpnyEUkilHt
tOEhWgxsGr10Bd/cNkTCukSH67uXj99gvMr3dAGQADxn8Ww8p1IeQW5q3OGsv1Y9eESnioEojyVz
Ibi8OckyReGPh5yguiJVAo7NFs4lyRef+SCIDrXRgdD+eqqfLoqV1Or5RvXfq6+XtAawrdYoZOBm
KNx7Ow2B3DG0w75upV65eKhgkTQn/JPs7GeksSX90YEeN8bzXN/Duboktlfx+xNbEE9zgszxtI7W
7b2gAkur0Y7paVfEHgjZqNuxdcPkZyPHVlsvfmg72ElUHT9PjJFaz2Cm1GZxGXEsJs6PrIkzky16
5KZvtyUiZNzAyKxqemHOtw0YzlBrZgE+Z8ipg6jpmO1px/JvY7ocSEQir3/hcEy+jspxBQOBcknu
P/uGAm5kUdO3u+B61b92a8T3zq0v6iyvzc8RfwpKXlYUbhe2ixiVi4Zb9dD+RAIINDp4zccg4vcF
67Xm/r47ZIqsc+CrAh+E9vOi9INoYPGkUMv7XqI5O4QCiQBp73LEOLsKUMoQtdME2Qd7vQxZFDHg
yFcXyofUjwcDV7PZPSykKESXEqfvBTvPBB9YE+DXD2T6ynY80SZ0Koid3HhLmY/yHumvfCRl4VUA
CdCl+dkSIwDQsgtkSjdraQjXK46ecB/i4qLXtQYXRQDyuhCU8hmzPwLJ+jsbPdw2g9zkfLOAxDKm
GI6iqLP6qD8yfK9Gh9SV5Jc3L52uc5rSeSuLAX3+sf0jSQqDqEZkX/dAXxAix1+7GEyU9RtbMt40
TOBuir5Dp2P54dgDQF3Ss7VIy7Bq0LktyWKt4vCKbQDBudXyPfBxeAgvaY+kq44U9oyXlXW8og+v
920kSpR48e2CEHtzM3CA0fxA/4bZ4+V+Vonb/IxqFy/kQ4nEncz33DsofIBNSUSaawbShsp8tEZ5
/qpmSycxNl+ATxNdoGjx603CJZ2b2us86SZN++w5kv9ed2w3h2fiZMcnXIaf1X8Z78V49z2X52pX
pq6M/yEys0kfvCm97hZnRkOf5YtlcN5bq/DLNB0V5u+Qoli/vzW9/kNQh8NrVl0GEbtCL2j/eut4
gW91hBbkbWIInj/phN9Hy8HHjGaj5ev8DAVXID+3ssHlec00TETNUFcuMgftogXq2pl8siQzwXxM
Qhxns976JeZVhCdtjneP5Fj4Y2g48mVEZvyePK54VK+Z/XIqSqhWlEwGI4+gilCdUocTuvFemSF4
QKHR7vuB6n5n+IO5Ma8d5R7O4o9xQUdhaZuKOuiTYqPV7gQZGTGr1bjA0Aazyh8sEdY13N8BqI2h
MwIyHV3qIy7qoVkEISE91TcMeaRbYB0QQlAec7q3nu2ijbxEnOXVwej4IBOwm1k7Gfiv2YButqWu
a8wvK9afPgc45uR+xchAGGZUTOvOjkkuJpAxlKZllcSLSu9RhDQbnz4bPxeJBdQ0C0TBnbZDii2D
8zrR7S38ctPhMLQYOIibi+03/VcvZGcDrChavLNqhG2SQCPIlEWFCmKGP4eM+012wC40S5E+YrG+
ta0LhptTCj3e18533aE+EPKkF/Z3X9rjz4T3NKJy2G4J0sp5HyyR8/JQ7dSEUujF3rZ2ClHGqNBU
UQg204rhqevfPbqmB06aAeaKxn7c49hmRtZKXpTCuqNQKC9NDL/0AgjrNwjlejTTuceH4o4/BKct
gij01iI+Msnf5SP6ZJ+e3QvvYmrVJ77v05eNx0xWcGLh4Nz2vNGQghusuNyRIqfQNep1cH9/BmdF
Dp5HpXUOBGDSC/c/0AXrDgpO3yTIUNEd4nAXKrTWKvFXhKWpOenivRxdYDB/nHMGzgag1XbSv/d4
OAcbGtk0arNigeSKB9yRl0g8AA52WAVG4glNZUiDevS15WXoPYMbsMcZ1s2OZ3afWp9dgq60GOvN
9jN7UzmayfaTaklrlrPSuCXeY5YzKuyjWByTo4Pq0yOASIWwHSo0qt2OTE8AdDMcRxqn/bHEOIbM
ILW0D0rcbS9neHtbCQJTSRDJA2s+As7pKT1NqqIFqrYVF7PHbSVm/kxAcprfoJy/BAmQv9fwlHLz
h0PwjxZHg9u/M4bSGiIQ1CYmF8HPUjG8j42E8j7GJxrL1FmfbjVAak0edGPu1cO6fmhEEHAAHfz9
EAua0hjhrhHvogmgc4a6vvC1cR8huVi963WwygPVHBMgjy00zsSYYI3e2wcHVMGg1qef0rlgAkzP
exA8qaQa6oBM8Z/6XISued+iS9ofM7XC+ay1xWj1RWLotDd1KOhcm9LuHQl6yW8mX4oAFEd5NkNa
Q8ouoZ82cEJicpzOuS4/9QcyaET0cMzOEse8iqMHSNC5sJCfxqTGHV374TQaW4PoSk1tyGpNAhly
JKodPkRjv6ZVtoq2fQaNcIIG7/lz3rZUCY0I2FvntEi/P9h269iufZhL5NGhrUxfXrp4/Q2hXkgQ
5vteg2uEkixvb3LeeMjUXWq3X+OxUx3N13apCT/zhgfMDfXHDOkKqEL/KEo1aMjopSwpNfAMWu+d
QpeClVJ640MzofJL+r0sKj0GsVc7HEl2wXAJEWuEZ9K9KSaDj/fD5jA4iOUVzbcArU9idlVic6QT
LxDKvhj0Qgo8ZPYpFgyIVJqfbN5kaQ8LTCHypiVXZLCgpo2cqp0mBznF3NYd0j1APvlG+fXMkqWw
ntDbypbJ39BWHZm/FD92e5DgoK8SSFcTdr5Vb6atZBb6JWTj79hYNC+ZM9Wnt9yCydMVv3AkNCc5
M7I+zA14EjX9D7SAAaAuxF565JA+SkipLGJjp7bKiYY2lnDCaiJgNZQSgGUtCMppQrJKqNuzeLrM
RMHRf7r9XWfJTnVMUGJyL+wPvUhE+EO2q8SC+A1xLUduq3ksgjcLhf9xF/ASw5cJXtORNzTl5SNz
ck4nWu58L5ELSk6fUvuW9BWnoRhfFx0Qc9gjtBu2ZK4f05YjwhwHn43it0YyeR2Ia63GE0x/PiMM
+nN3//mwpI0a8zECu+kA6SDGNm4gZ0jjc5BeOcIhpbgDF65k+tefDkGs1as40lNAYpUth7Oa6ca9
af30q3Dee1F+9+JmNczng3yufq2+YuNlYUx1/ZsnAGSJipD2fG10wNoPqrXZl6Zoo1JoGk/914fl
bKHkeg3o81rtKEgAoIXWj8xRdSP68vSzJ1wGmcwN2VEG4csU30rayJ2ukZTRYN8zU7W6JOvOUX2I
go5y+tjn8axxCfCZocnBcxyR+s+IFgkrEXf+a9QT3XyhAZv5ZyKtVI/mE30q9olJjy2OTte2uoys
aFcIYQO7BHv0BC+RcLoBs5E4F1fQirlM0ZypPrgJy2MhQHREe62O0Ca6vjx2PCCzZBdY7bJz2uoa
7pPd14P+h9oBtxSNhILL7fd9Ug+kZpItJXTIiLPpz5qvTYsvdGBytR5n6fBmuxsjgzdU3Pk4dRC9
CGFoX9GHf8NDMet2fUpEsTF5nsGaJbHZQ0dIyfePw0abMnYOA2DFXo1VG1PxJPEQzPH/o4GebEZz
LpCXLJFoOYpVkElBHvS+m/eKfVy2um27IiFb5h7MS7+5xD7MK/+DyXBWn0vvY5dmOu1Q3TCMTfid
kBpRqwqeqwzF0Tmb5WwrKtp8zXg5ffcGI5yYa2DKd9nK7XT+RQfMPkkllaAIujLtyKPMPJHc+NXz
8GvmF6J9UvRwhd8Jnxrlp7QKKB61DycNzSG63VxM1SV3Nd/cA5xwjznJ+L6P9fvhczmLW4ijmCGZ
5oP+yxANIhO26M9ntzFu9f14Vdx41/EqEREsmyiqj6Zah1zX16QhN+WAGV8KEU6lNnnqhmuWibdD
oVddPi7qsepSXci5Owf9iEhl+sYHzx/VK9R7F3XRx0mqCu8U1TS6nKQhJAkvVY/uMWZNMmD8W9AA
X2iABCgpkPQjWCEOC3NCV2Xdyya0KJBcYPGjvNSS9CAwC40ySC7PCdM4wf+Ss1IVgO4wlRlYewid
YpMtRmyxgitgRWf8hBShcSzAVrnXsBszs94Uix46OwJ5VFeb704a6dWMAuvPeCUIDxfJz+q6AIhu
MaN++FKoktXo4qF47uij8JLPpx0/7TYR1J2HPKl6Fu8ov2EtuO9DRHDyBphn5IptxxsKcAsYNOF7
9Su96rEuyMFJKlQHCWz7tBs2qL9H7cRj5zdyMXLxGvzes2/GZCQhHQIB/aBu1kMd+VYtLltLBlB1
k4orq9rEn+R143fQqEvsimgPulqcPMh//GjNdtlbCAPOtKSahGjopfuffWIj+mQaW9A7vk/82cFM
S6xBt6Jgh3xhJBkjnj6Gf2gmaSJP3mvo+RoS6UB+MJwCImVtUn1U5NmIJ7osOpEI98yCOR+kTMsK
SQoxOXv8Pwxx+LDR2PYtxemdQ++LIX7kKIECiULMYrl3GUT8aVMRLsaLPSqPbGrW1NoA7D2nObMN
mjGkH1GxY1zYCH1Eo0wp5ykdXBX/S9bdENdI1BYI5UcTBmLl9jfZPA/kpTV0Z6pBEeg7xL1KtH0x
rQuYvo045N24JTOBVBLkTZl5JPD55TV0ogL3PG7TF5XnoV235HQ4cAaYo9y29oNiMvoag4dbSo48
bw/kYynczJf/hO+bmD+zC7+45dzuZeBsMD4O3TL/9bbHU/XtYnF6ZYFKWjW0I5RpaMdQAr0uVUmQ
Tfjo9NUJojoKZ1JfTJlmwkgP1DWQasWt1gmAwhrnMEzwmBTnNpJdFiKbPep32cQWV2NwVHkNT+2d
qp8b58eOOZ9Bf+zQDtbmbbmUjGxCrpxJi1F7lvJgMIhMOdHfC4HZgCGXM6JVZ1kUW+o83+EMp8rT
lgnHV4NrOqXFMG6tAg0LoQYdxSDsqLhLQED6xjzGLXqrBgDj9c5tPtOIbqszb5i0grCKvEsiHLLT
0pagbX28/s/M5lDEn6/pG4gOSRMdjH/OxQTAdzohOZ6bI6dujAMkjN7beiSTvgqftvIfioExM+V+
x2CQGnOUuyR9VBdwvKqPRXGL1j7CqBdSR8RxRKk1i3Yuf1yK50izUAEOEvTzflKYwimbOm918Wpn
r3X5nbwfeNWWZT0rL+gnek9yrIcYDN6Ds2YkO/J1VfNbgRsM749rOht+sNEN2fE3Lx6xhSbf7AC6
Vdp3qmGLIgzFGkVzBOhkrFrP/owCdW4HNqSpzlbmPAgFeNGap4246k5P/5lOxtK0y+fBa+DL0Zn6
ypBm/OD2kqY8dm3oN/KXoRuW+qdxIDn1d9EknmhXMQF14L6JVv9ibr9NCQgbWzSm8J4dhg+RKofU
aMig62TXe517P4was2dvpaDHpihA5Upb9YXnjv5AV54E4rIPBmqi4DDu6MDb0oW1/ECGnVoGbCPf
/KkT+X3iIFK813MqsowCmDPw26ETDxefbtWnajdC5fZaPZGevCZv4GE8Ow5tNA69hwWmMBKKRAR3
kHd/qOGDOvFb4HNgPFx0Z+3TyZ6CsJxnyzSeIDGWtOVTWbvN4/hOGN00SVtam7mMjRQY38fRwEFK
poZg/9ajvWQ9yFkjg4ouemW0W4QnjK9ekrEtx/sGFGxpgVn/Pa3k7adUubVDtoo1A+yepHkRHsaf
FbXO5z0dS7OuXZXtIcxOUoxBH2nonK8WT1FDzwGJf4R3rj9tz/BpTWzXRJBKNEe2VlZmKBgDzaJ+
L0KCn4SzHpHtcInUXgBzz13/VD0nGhmfKkTnSFDKgUDVlpmtdeSNRsnSXFMPrNaIzx5EfesMaeLv
Fiounzujn6TOcWeEgN2XIQcpTNqfVWqQwHAnGNoNiHQc7Yf7ZpELynALaDH3Ppc1jS2uSxMyWlYd
zrYqmyaw/csY0YxD4V2yKTPt2tNon4N9pNUHe/YzJUjBNtlANiFiSdCvAmdelWtE3ipT7Ls7UqxR
anTTEh/py33SwAPOGs9+fQRPdBF2Pcn9ANp+Eb+NHVyIbWg93xfZ6Y8C6iSkJzMU7uE3kDbqcxe9
fYy3AIgjTc85ZpOY3uT4RJNL+0zHilOcfifsdq7LQKavLHL/6Fj0p3VnDsN5NFrJz7VKsUymFTJM
tx/kN0Sjb0PDQOYOC9Scq18eDOUJSRgxGQ6qrGdppwe60K+NL7Bj8pw5ttluaQShihdhDVLcwkLR
5o9LJ1dOMjY0DFD42vFWg2t9U/NSnMh8nqjWFsuuwOPDUE0eh+JpGdRzBjRC4AxFwNVjU5rkC8D6
tEbeQ1L89RPFM/2dY2Puyb2PCIPJvN/olcFpkCjB+hjpwoYJgkjdMjR1+mSu0AocUYq5QhiTCo3Y
ur+KJq2xFwPX04HJUiJSUKhHMZcVMIbBkyTmFKVMW+v0t8PIQsZzoVCLbOn7pyHR+7hpYv8rSTP4
6uO65SWlg4UIrm3Me8SVFl94zin5ngKPX2PLwP+FZhhNlyi6sTMzOODOb7sY3dw3sH+2+ecigh6B
vhp6N1QCgdVfo7CGCMhQd6BwvTvpPIx3cPaUB77n1yIP9TP36weNpCIwtn7Ua62z0tHIMyUzeugC
P3BGVD6ymqHhI0yl9s9R00FQGdvbUjinIB20swif/MDLmZ4hlGRnlSR+hSDnGqt2uShoXJCFEj3a
DB04xfodJWwi2EhE1wJoA3aADFQlxSbzvBLkcGXgdnRsLz0PAWOaUL/ZP3Dt4KvGUorZcxne1I2p
AmjbtBwUswfkdm5PatLZ/DyXFQPhH40RfidZsQprGCfMO2a0lvF94IDnwRND2phulvqDZshIg2sG
OUbSy9wdcRxLmfvuueXPRPPLDgRCV2E4irSM+7eUWmSNLoT/rC7H6VJ+OPQqojmDbynko3P5MX3d
0FpXi9wwhDhLUyVf5VRlvkRq2dgawlbJV3RhBS/iww547n+OX21ZjqYZCAiQkmI0Btu1nAZMnYmp
XidWdMRRCAauNkZg2hgpU30nErFLI7+N7J80mXf8JX+cq1IGtsHrQzKszTCZ//p2/8qnT1mTXeVX
D0+GtANeZ6F1a0Koplk1OLM/lIbe6eT3Nqt7rcFcpbissmKhCwKxszFpwLJkdwiX2ZDNBM8O6mGo
HK4MFqYyhs2d9cqZ82QCTzHBHC+9puqXHog1Qn8Ru0N5+/76ZTMTE4uqUz70iHVHYdAg2n7P5U2P
TJNq7dD7qVbLsyxLy8+DIpqzejktFgkz2joZ7bHEIQLlSeUXxGqeQ7o6owS5IqkZ6psV3+KE1snb
CI2CTZNrREXaWGGi/7G5gahD+CRCYxVebb6l6HCKTg+zQREECxjOXKx47F4Dq4ldWXE+HBBG3ASY
D0H1ZeGRsI2i2nM6zO1VipomJVALjT+EcK9D7+ks9o8dQ7TevBqmo4peCmWLj3JljMxwx46MThyq
eE4oQtWbjfKvSsV2rGXOL56S0SUIoc1qUnWBWMx665dm8TX+3oHu2Yo9t1er6MGMHv8LtzogcZxA
fF3pbXC7DU0xYv68htCJtBsC0Xj+oif7ckfmYHGjMpDMbwU5LVhETivCcPRzNLe+E5arSwfZfhmE
UcWeo7F3Y0jF9jbI7RqrDoH6tqznXNdw4fVKJzRvTefLzUJIbd6anQ8R5Fy00Oj0Z2VsqC0v5ZED
fa1dK4hG7b5ZIZGRUZxoA6s3PGOfhMmWyjYBKRCD4MGN6Q3poDS31CdUTfzND+PEfxyd25KiShaG
n4gIEeVwyxlUQDx7Y5SWBYgIiiL69P1lx8zsqd1dVSqQmWv96z94uNDWmOkVoQFoC5vFMSAuIp8S
OeG0QawbB0cgmEThoP7pYbjZ6hvOTak7kFycA/elXOJQ+9Gmo2f86maqZJYrfhoPB/h+F4eHQh/Z
/ED++6bSsJ8KC396hlrZmWPH6NkekYhvktM9O31wxMJy0nxtIYgCwG+4MTPIYu1qeUj05GAzYyXV
o3HO3lubpoajouZu2ggvTMZg/jeiqVash6NRZplDA3u7LyYgKGqmNypbeEbTenRqHKAnjTg6L6kk
7zSmHLZQZ5+hW8GFMsf+cok3RJwONUeC7fgo3N58btIUhWZ9PiQ0BmAe8yXYzbJyWmvQWzzIi/7u
1HtMnouwpd25eERjYjrIJUVsO+mhIXBjuAjg2s63cWrwlslHc776rqQtUfyXZJ6fmLTYV9Y6zFOs
b/kIgGWbEsj6MHLuXgEnaxK/+X8uf+4KlhqsNP0VsFIb5yXBKJN0lryFXxBKQU5Gsors1ywznNeq
atxl3IAL7/s8Yli+uu9ZhUtEdsJsu4FpjIvJjFtHhgj9JWkaCaOeO24cZgtzYHXEE7MCHge3XRud
G8d7ApJ4wOFOZhDxrHI423dtgFk1MD2EM+c7ff1A+n0E/WdjINsS9owDxbvRuGOHqNiwmn/2IuaK
6ZmmevQTd0ci4a6z2xL0lC6LPhw8mfhD5zEOiP9bHsr1Eror40YeaEkmRoStkiw8dxkIw4Fug/Yb
RH2XLtXOSVPEtZm51Hc9RB9rrPHg6rUrOaM3Xx3kiVHOef+1DVeMu6lSqfdJebN71WE6ottDInLM
Lz7J1sUIxi+Pwkv14IwRQkuwMR7+kBpgxtv+f9+4LTRvuLr2dvtigGuPY4wjrG9+oRkhIEZjPMJu
X41dlTh4pqkDLtzgxgth7DGB5XexB+TLmu+SxYltOHkXZVyX6+w9+4qjh7Mhg2cg6Ttddh9fm036
Q4VFPw4l99hv3ufHEwsGpq6D1dBAdmiz6knBoNYwPMCc/smeabmf8JazIGwDp7gmKsAyi9cRY8rH
ckAWLSXn/FWz7/Kctqg20M0O7bwN3gNMY9MWOyFWmSNPu9+KoQqlewX3FC8Mv9fCOy0PZTn6k1XH
sIl1IGXTIdViRqoVJ4ydFb7eg17QN1nf5Ru1DSkEzheoFb+toCWdCUx0lm1ydoo/9hp8jLhMo8Mm
L9L3jXPS0/EVI42USeQYlXM0UNwLepuvV3+96srpN72ycBuC9khIk80WD8nGx/MdHvPHc2vvGg9Q
Al3cdgUxDytW7LHZwYzxLI/7zdeH4cxOy9HzJuvmBhuCwI0TA+xn7tVKWDLrqiy8Lrsb7ry3pPnt
Ffs7vUfjCbP+e6jybNBhAJHGgEDjsSdPsL9nY9WGzgifp0UxV45jjNkZYL4MshWcC1C+Yj/x5sHr
CONC6HSdJIHR7Ia3TT+wa0iimzFG6G6N+vHgNnFrOGMV3TKgltlSMXyZOQ/XEiNLsjgWYHV4OaeD
Mypn7KG8YgPgp2p2meK1c8u9D+zvLIGX/eisC/v6wGYtDq6ewjnwmWktH5SC237+jsgAGFgDjmP6
VQbhXZz3rqyHQBpDQBoV+5zZp58pOLMOsV8qY+N40BKlml9aL8MRsYs1soxAPAVV4aaHGmpJYA/n
tpPVc9N54JJahb4BpYHLHXmLg+eQaNFrh9b6neRKAIHym1bbd0FozO91ogPm3dvYaCN81K+iCJMt
HPYPiYExn6/TgztfouTE8XghWmvDowiP9Y1AzbkuuN0HAGemDMRzzA5gfAwe3hoGqp1hDw6+Er0y
NoYHq/X2sbM+vAOJcBi/WZn6bnBzuw9a5MDAcQUvsFIjzBW6Q465/HWBYHc0cp6ffYevCwOR6/vn
yroBS5eAbknFYKOivxuujb28L9hjJ43P1JyAAgi5H/xMkj68MSoaOQqTUAbMX4LvGHAKX4YxbBSA
NOasT28QCyfXgdNjadCY1Yy9vdhX3gC96hjf8QnVh5K7jOGBsC61jz9FyQLidIboeUmyl31+yhxc
w+FEBjGcsiYed6dSrWV3PFYzLEeqmVcwQ35F7/cM73iNGqqM5KMoDnipOf9wxUSg9A5oA7A/xoWJ
1uRiLsX/8sYmQQ9zFD3zuTOUkZ+a8xK6k7qEbVXzXGPtkEje1f8IJf4IdIwlI7I6UYSyJD1Yaw/V
IlIOWl9GUeg2MxJIiQkLaKakXXPGBEvateO4Yi4y3lxzjGwWzBR7wl+xTSDdCO4ycRTKAp4cPl0h
xDkodY8VXTRYBRM6ovIq0iSwK/C8IaybAraeur1+yQXoP45umMOXp/19e7tV7HuHJ79jbSy13zyY
AXFvI1rNV7+gUs4tc0ez6Gi3cw0S+Q0PjGNKNwNyLPGbN2x12b3cWtm84AvhiAff+4idVE8IF//W
+cVwgpuWWeDCRXbe2Ku6WJ6WvU35im/bNL9jbd1AGXEpvd61O4KLtgNHBNQFDXwLEcoFJ5cJpRPc
9QofJ/jfp7t6GmbEB7A/ERgsJ8QJXXGwU82S4nYNFAHTPnOu4mFkLjxwI2SumTX9YAyxuk6esJ+C
MUM6PBxQ+NaOJigML2ztGSiOTemspD0dJI+bV168Ef14GXyjCg+5FHYSlCqKn4vLPJtWVUabA1sT
jkyIiRBMyIPfTwyIRFwqOvkqyKDJgmqx7fSxdvWGlCNvsNz4K20HCIM06IzwQgXjhWhuYFUxNn/Q
qGzKMoKSTlFcnDN8KurpiykM1krc6Wd8r6cXzLR0PBtCpT/dL9G4nw7A76SPLSuYj+yUm2+MgcQg
0mK/2f1K6HwkbannzKfohTRIWdJr/UQ6yzMo38JLFajjacteVTw0gp2CZ5sWt9gognxdM27kfitt
+mlDWgf1ENaaf5V3wuWz6PCcpGtSYyyHSCXqdUuFKN01yY0y7ubAdBxMmeymBuJq+lQ4uMnHjLg5
eLawlY1QxdkIBiJMdp4UZuCo0EFQMOmQCdbZwaw74ZbRMOaBs+Aq1sfWYxiQVLc3fP5pNysPlxcG
rC+2CkQx2P7C5QVwV6z37s0IFU4xoXpQERiifdLmWNcuHYeCDxJkZHQykGYxI5RgyTkqg+S3de98
ylMkT9jo6EzoHNZ3d5TBh+TaHuGKQ62MyPQ84I/ZMT5ew+6CeReGN+jO//Mh+aWcrC2W3pSj7EoU
xi0UPnLcmG0wrLPrnFE+zAK6oQs6pEK0k8C3WPSMbLbiBv+tl5vhaqeLN8sDAjG4PDebV+ZXq3LG
07lQ6baqFc8Lm9AASCB3r2OchryccnhgfmFHSsHnF5sf9AmMov6k9bvwZCgHAzPm8trYgjnFTHJM
tmPSkO0vC62xOcIV7ONUBwDjAGMX+ubBpjkqCBjMQ3oZUBV45DWGLL5ysGQI9nStSKnxIiJzsnaJ
W/nsusZ7MtPAhpRHG/MiAP8NLfHciGhnJSwaJPE2ucTFKndrXIvs+pw57AEHkAIkWOZzofkEa+i6
zTFMhZz/D5lhRx5j/X0jvELlA1AGVLAXRYUl8wW1S3xbgLBUK66mvuOqXxfYhtPUJ1JarXjfrFZ8
fJw+/Jyuf42v/1Ydrucsf+PqDGRz8HvngAEHgWhIbp2TfwCgTWzJxrPR4hsdfscO/knM/nkuNRTk
YPFf9h0Xz6dBy4JDx+qzBmBGwCXjnyUCPxbPFtLuGKgFr0aoV2OXfYkUL/7VufxgE/Xa5j/S1ca9
q7ufeizCf7S5KuygjFvyZWT4/BkNaQ5v3mvkjGnzGFh/eopRT1pVugfnH47uI7dgKsE01/Zsbvhe
/hX6wXwOl2Cyn1MjhxrZTaBQfCdMgRX04FGsCF+qu/12BywVF3oXXBl8dw2vFr4cU86HH9JaneGW
/JTF4e7z9xSYGyUaBuM9gExAJMuknGUe5IqwTl6Gx7Sfa4LV0QhOIhMU6nvBu2a5PpiVsYU8zEP8
mjZpt38tSXnDMSq+rqEVxoNtBQMM9+UlXBXzDhubGT1b7xffFX78AzvnFaDAXYHGIujWJOLK4eXg
l2Ty+3r70brvKa6oAfnV+xHso0V7NJYdqE8LIYbpIT+Xr+ojlkjLbzyc3/+k+OANnHaOqR0RUP7o
jy7gIuaX1D0g1gED5zLCt9A/ePp8NB9Ag2bL9I2ppq1LCrYEKkZzUnWc1LAd/VI3TT58SPjaczSK
hx0TtnLGuT9rYh3CNOLypJ+W0SVAOzZRo5tXxkPqRuZLIcHMt9V4l88AFGbDOQKn7wl8MSN9aSvH
FcpsLHIH6ZekrK/bXNL7zRntMYyAL9Z5Unjn2VddTFf5Egw0cxkndrtq4GUb/RYeKl9eKPF3e4eT
fBo+XKiv6l5d4UI7bDwkbdfXjqvyq6aXVT5/He/HClPbG5aYDJYYrWYxGeMTlsXpAeTLfufgDg/v
mpujeZu0BNHZRMJUubF+Pm7r3hjQwK8q9lMZ+vKFAHfnfcLxLRi5kkcBMG1PX7QNGK4vvq8V+3Y2
xY3rjkki3OWRW5UuPz5caM44Usl6ALSHFH9zIH8zYmypAUhec98o35miweQQhjEv+Pkwr5q5goV1
tit2RChOHmTAnCFWQN1mLqwtyw3WOISS8F1jMeC57IWegB5mcrtP0TWAz36m5YKea/4KdCqH7QB2
tI2+ZiaBOoiYB2by0P1hRElJsSiJtmcyjJ/EGW4ajBGmP9+ZYNXgPo4cSXWL1pauMOXMMsn9V9zs
xeWtj8ifAd5v2NFDeoSjNLkQWS+IrSosEVBmBSMo2SGSkBdnTz12fAe8reQWIliJNd5QLd78/hX3
VIIcpAcWGqiSXXUhEPycFFAL4joeGwkeGHDheCFUlVyKxoNNhn+ncxg7Of7rz0Ce3eaPFbXmBjj8
gw+C/8j8i5TqoKHShJnhdf7+rX4flAWYeeN8evAAt5lqvRKJqHJ51i7JUFwg1MDmhKx6HJB9/F5i
+fwIa6C47TNSDe+OrTfkKt16rgkM1H2oRFQGaCQYC5tUYl/nL/va4119BA+HFN9f0+wxwRP3NXLf
H5A4RAWCxH5Byt7tpF8GFQckPD5zgzHJvUh7h5Dxmtlj/ghJR7H0iOcW9P7iyTO4adGvCK+5zsmP
BIAgIAwHyofd/1R4tkSAeVhp4b63FcZGLMchz/p9WgZQ8ROErt+0CIpl94fSAj/kH56JgVvCGhq4
1xQ2onOBp2vibJPUE2n5QPDtDY9XBnQLHgduzruyDhio6raRAxPOZFJg8QSBmIoRFuYa5KY9nQb1
GhcTVVlNSvAhrWPF6f7y6ME58PipkzYp4JQWDm5WpO0mAxdmg/vAlw8oq7ReJXY3RMxiNGnifU4z
D4JswwMa//KcWTTWwQNCNPCGSW02ind4fAlqEfKT1v4ET6/a/JL4idZUip4EfMxHXCvCzusow6sU
rBnShmYb8x7c2vsgcrpP4eU4+R7GLFzcLj1stdIXB2LpCwB6qayZUkVtgr/V6rMRBiQtfjVMUbc5
df8NlotNcyn/lb/DKe/Fho+GxdH7P49jhGXmW/CoHmf0HuF7Wi55ZiC3QfkJQAxu625NYK5fH+E6
WeP5cPtwdDWATEaLqXiRml49SvwC/ifkrxfDt2rRrz5waCHStscHXro69Svjfesi+So1Fd4JfI1x
AN3Yir5rhKia/W8D+RN1MEP0YgybAYEFoXGsABbEq7EzGUdhJraCYci4maOoW+eUilCKn/4zNTIL
U4MRRKtf6gPyQBEO/b2fTp7BNmLVe3xx2LZLBVQEa+03kiKOBFj6wrV+sGHatRvbQpN0390G+KnA
0/z4Eix/OSBgpPgZx/n07o/YFI6DI31hAyED2KWxaQI5U5h1Xc4wzMYSWimYOvPLXmXjdR8zApif
M8Zd/RXHZNP4e6YtsZN0p4qOzwIzzmeBWuZx5gYgYZPewcVwnrPnyBxNHqG27qIncUO/dU74gkNb
eV9i/gunEEYYxK+HtYCLeWy8+653Ttn85lfTft5bY06kFfawVr01HBEsbzWQDmmsQ+iVkWq1Vjep
ztS6WjpaPhwesKX2c2EOYRWZdyWw0xN5A8wZ9OkbddTLpiXbNH4fQpWCWYwJo8sSa2AfmIZjWIMA
Tjk2+Wm5IpGQnvSxeeCEA0U1C2hXkjpoXZptYi2+6V2ZSJShiOZW5aSc9AugPP6Aav1IKwAMUCOW
xgTzdSaECJNm6GzlpNrX+zzOYz15bKili7dVUD8y9CCy2pjUQOayS/9XnDueGeYIOJmbTQwoCJ4J
0lDsnxuVtjX4TloP20u8+uWh6Y7W15OUe23aQX/lzkakVdV4IEDGIjoE2h9QxkD8qquwvrTf5/vq
teqDA/YKcd1bNdbcgpBjYAmIPIeYWuKMlOnzV/97/oKfPXbC7/VA83L+MsDbSEelIXsViwfX2BDR
lCruIES+hHhH/QNF08NyUgD1X0DohMHBVIPTLfDpEEobguFZkMNr8NoZHT+qdpaQLnxkDS73b7PM
0joq/ceCUh5IGmm5UYkgKtQleDAMne54jev5O3oun7wkZSHOFxRapNaC536Q+/y/Efn2uQAcoIIH
eLjLZE7Rs2WYL4BR/YdvAVdQtXwtIGsCDAjIVF0ZVhsgNGkol+B7OuyvwdBqIbSE3Dr4UPCgmAcy
IrEJIaoA5LOQdqFgpO7Xwp0X2TEuX4suGfzoaEU4tshisK/T9m4dALvZYhRkP8/ggdVtsdcDI83m
GE9PCKczr8tBiGoWwidr4T4ZL2E7z75uvkMstR1AHXYPa7ztlzIVswPaWPlNUlFgDuDEi3y84jV9
TqXFE/UrU1X7ungxJ9qRuaRb93WVXrDDJXMJNwrgBdbQfQTCYx7C6mc0Z3ANuba3lalxHIj7wbUm
DfMa8yv65fUXJbALyt5bKM8BY5gPTN5EcrHiJuq6Tq8jBEfyhA4TaNKYAt+8GjGNGBFyvlA2T1/6
qbe4CTdOz1a9An0M7ikvN3TKyXhyPysEkiHcQlI23hK7Bzvhl6EcLcrXfq0xPWG+C4So/+WKiW9a
LDDJwuWtPNhvEq0wx+54qrMHbS78gX/zuSOOen4s3ufx5h4auUO64hp9VGuqf5rb+xXKy1kdfnBH
tsZTgz7A/29mbJMdNek3xZxoM3GD5vUKHFRGGrpvZ+PJN+iCMmXMXF7JWqzmvehfebSy8BJXDCZQ
T4VdkOPCu4AZcq7P7axxnwEO6LclANjktboJIct4UkyuXShP3x5jL52O1HCVe8h4gHa/WfCx685+
0zL6mcMcRoSjXdyKRC4yuegdgzrKkxF+gDnPCvRxh5Dj0IDBrpMYZ6FxmYEwqLuWyX96ZXPbQPxg
tFx+mHu6mDeLNde4Y5Rt00rf3lM4PRTjVjYhEOwna5HbVyRnIN5evJyRBVkgkpwlPCPAYDUpZ99N
670iAiKHTutRNVqgDB5pbhvwMtqq/wgeWHO90oGaC+fDFtNGzOofRN0oiw/BVlSbDLYsglzZzBT/
0NtlKNJTg24ipbIPS5mckXbGkGtZ+miHhPwnX+AbARwCBA7wgB6VOSBAx3OTL5gSkAjHJtjT2iSX
nf6HOMj5ID47JCLuK5vW2wEeThMDfwqJfKDBSvYPwt+l2/QbZcPk47ZoFiMHA5PAiLFTFClt14Q5
5Uw+YkLNpFTkw3WTq50JPBgJoTLRvjaoeT0rZkpUny6b63G0K2eCX83e9iCGrY4YLhBVs835jLUn
4dsNm9pVoYkTGAcRvJt8GVoBrdp5QhhnnnSBAV2S1LRNtZIRj6w6X8NGopjf7DolTPiyYCDXT2Qf
3wcrWw0Sw7m49RxlFlDobzsfM6J5+sz8Ljz968FM29Sl1wIovTFD9j90kr0/LL3yGhHeMkLij6tL
CmCos+UAQS14HkjjTd+OtPgyYrzFpTOGimrWYRECh1xcw30uXz/Ktl0DGnKvCTiYDiiP/z7sASqO
gxYTHqZ/hjVaYeCsxlkfjIC6HlinmY0EjbQpHL33ebxBiEC3yNWEvwwywUnF3G3sIBQNxn6lhFk0
XlyDJngGr6h/4ApuDyjpFjBJucDCjzNL6T2wQPWZ0jQuactCMAw3xawIOmZ+82Y8rwMEi5RzM39x
6Fy2X/hhp/xUGk6m2o8dBjNcwIozowfOnLONjtk+oARyhMw4GF66BQd8cts9eCPN9HIIVXyfZzme
yx5EYnVf/8kn3F1+Mv8e6ms2ccKKEUJe3cH5Ez0T6KAkEXv6TDmB9WO+XUWdi4JwGELcRrAKFZ3q
ZX3DDh8J7bLBEgkEgTbHvMRDjv8Q/iVIBgWTV4X3sxTBBApQ6Fm4n/j98iWMWdjQMw5ZMD3YozBT
yWiuvMxR7FtwC4YONIbnYnS+Lr4TLa09YITvtCOg8Mp9ZE1eqN9B0xhq29IJEvxwNXBG4uguWGOc
UsqTDGwmO1EXY3kYdL7EiV3PMeMmuWDObnxLyp9SnRjEPLy8OsV42wbNBQLCT8qjjvx7JrUFGOvi
KJx1wTNR7IwKDqKOYgkQ82afkbRbNLe2dB4kQ0yjCM4k9j2qPeYzdjEFtKdxkmYv98tea6IfcDl9
5+0OAo8DqBYM31RuKK8p/njiDruHjqn7YTooj0YVjIqkqmHYKn7x9sFXBPPDR2oCC1TULtJR22hH
RmrZvNhzHlDEQyE5EX7MHMomMXDVng8iEDrmyGyOrPf0uYBuULH5laEBS5t9S0D1zBqoB8mRrIEf
aNZOMpgDcPSvdMSnvrd1WhR2x+FaNs9KeGZxufBHZhR3/JL/puH1isUNwpjoRGwdULkzcEEyAs+N
57608gV7Zb+RqTVBCl6c0B+eKc7gYk9F1O6vi8NOi5RIW+kkR0wRTaVyCM18r9vZ7NRh0WeS3F3z
S315UnkNvAcY605NcopZ7dU/yqRlLz7Y5ffDJ/ozFpXqXndfhGFfdwhRoPRwXXfhWxL/lQXseNiT
gRJwDdeMVoDiwZy5SLUi/LlhLKmgnsROXdnebsOkcMDm4oFL9jcf7MHYnqqRVavv5E2p2gNqX6s5
SinnCeNCV4qy+ZuR7bwM1QTBOq1BfPegvqB30yyh92qD5/rpDKn23yjhbin1O13/augb4WONYpVa
i3aTM3FZzMTG/cV8OSEsnZ2T2ZZJyjhBliKGlRknemXDzJe6N+JEU7iNVqJ4hqUm4geZ8o9F3Gju
FkxyFE/z1JMwTFDwdn67INip5Fxt9WwUkCjuTO7C97bejn6/ooPmb0Zfi78a/RACRIsRUDXCEsJo
f6raErtP6RzWWW+yeODocaoRUCBSTIUrD4O58O0xL+9gbhzsQWCwu32pmWrrpC/yKPsFKW0TYJj3
lOIwhMHDdsdSOEIle+IgvJRXTEGywuT0u0AiR2RDu7qiWzC7uHHp8zcMXZNsPvYvW2NyW2S4nI2j
zDkOLIwrKGcAyyAG6bxTyAAug77o/jNYjbrpI77Fl0W3IbECbstjAWeGJzB4+vjp2/XQZCLYTtW4
nA6XPQgIOmZuISh/ZmoR6gKKeehNr1Gk8+pXW5uMeCgEUZJYlYq6vwqfhvs9dhsoJUk/sFAx0vyA
TD5mmZthm8B83hTe2TkzCSUqVtT1qEb9YnaY5kCWtGqH6Sgx0npVC+K6KBQpHHfinIlGVjfi8C24
xcgCvRGuHbefjlQJI6rOxWyQNI6CHcid8vUXCMf9EcmFBI+xqHQXLIXJx6IK2qB3alLqoOGxYFEg
4G9D5TB7ilVnDYi2Z/TgNekbItwzxKkPj/Whv3oTIO4enig3QUX4r1wERGXR/j3gicNvCGUP4wyV
Id/ptmacTdLCB7/4Z2NfHq50d19k0RBIWk0/N7fBig5t/g3/v/3waRfnenWwudDX7qzv/nPUYKwx
kebg4FG+W7OMmNybK4J2q9VlcVnQDNiGA28R+oR/9xqXUITMiVHG4hR28Cgz5rf4xvIfEeSLFb+6
RkLiYMY16+fDRA++PoNXRrU4mHNyG4pVpoqNoBo+msRCwYjF4agiZTvpsFiQl/mpmtNDlZ6cKrNh
3NrvrdQT72LluaUX2MqQJWQhBGJedTkSDWOTrDpBszcrPY26FGSTT/FY0E4rPqXOBCPDXy0iaYEt
h4Zl4Bwq581yLyzsozLGgCmVl5WQAPl7n+JkckNNi/9UbzEz4BERvD46UmJxr5h08byI7XcYKOlj
oyb59sDzP6OJIVWWTpW1GMENes0B+yGbwXLF9bCmhNHRqeKkQUvDhF9fk7LzFu/z4zGvK///wsuR
oTRejOY1gYgGP46TD5k8qRo2fKx1/qOl3+PT1xihwL10NqPfbMaAziHchbMHbRHPKSkMnJEvt5kw
8QKH4CGLbpNRfPDfu4O21qg4L7wyY7c5R5f5JsG8pbZsPapYs/DfiOWZjnFzePPkVNAB0Og/E6ZT
IHvNhVy+cl2v8cwIrzZv/ILt3JgiGbKgzZx81lnfkFRFZvD8GvECtwS1AVNbCw405Tu9Lk8JZyKD
BB/+p/EjiFZHNj33hRnE4A+XB7wBiQVKCCbevtfUGdwqvFTs5xFeA9cTmrAlFksf9iGfEbUkWIzT
XuzhjspONCF06xQ77HGY1uV8LPQIHGOVdeqgKx4gnw15N0S6mbkgb2rukUIKZWZuY8JG2SEep+Fq
PC34CmqGQIXEvnLC49UH+/5aevxm90LdYorXH+yY1nD1xenPqF7cb0z2EEBxlBU4+atxG3TrKnmY
soWmmYEDs3V0nvUSXJVfTEAYt1kLZav5yfBm5FtoS+ncS+F+yJd8xwsg9DJR1h2PhFh6ZVhbKjNX
FwkzzFfQLV6SNhzafwxxcQwbANbHx2kp5K33muE3m/R7DULBxfiyOKjkApjyK+q+BmB3P/afC/wf
wRlNmcYLNy8MWMSRIF6P+RInNOQ2KzvTrIlPJSgqgiWJKVIgPjonO7eV9mIBn4HZLZd/Mt7I9JiV
V/FdpQXbmY/x5f+xApKlCYAT+DmeFJYOm49xh9PwjvIDK/qC2Mp+p7RGKcsGDR2VCC+pTz0TuQOx
pNqaib/sXSdsMGAF6hS0APRoD8rFrgYrFO9DbEY8wPt4ahrWGV71EtE4OcBwcoPUa91EN7s/b2om
cnrzp57hvRn9wXVRuPzqYmSeIFlIPjxIiQj79jmtoYeb+/LpVlIAt+16wnYVSt4VKa5ijzfcKMqQ
V1yEcPwaO1gaqWSNEkFJzt3l3QtQrXsJb8npHLQa/Q9sARQz5hQd8bkzz3K68R7OBn4TlGkzeY34
EPLxwiwIAhCt2JBBNVuV+fj+pz5T9WNtKvOEpefaClzmH5M44PQP0jOFMcNKK/OmD0f4Zjv5/wkm
297Dnk4bPTJ+zkgDQPZp/lnCglNozsqf2YxCkXUTSFz8PmSPeOAhAnHe56Vsxv/cTLaZKzLmMaqy
QLwh3uSdVQIXlOVWiTe57DcAkW9HUAEBvHg41N35QouBoNzqjgKhkIdH0L1ZeggSCN8bc9qR1Myn
BkV/8QU1ShSy0Zh/iIc/5mMWDs3oRcHXut0KpQWQ92OG8R5iM/Tk4OlMDUJKZuRKP/flD3lsxFnU
8AEX/orJSEuB8AnlGTMpWAbWD0wWgZlHaKcuKXklG4fGQXMyZyltFCwzz6XHA37aqEiLt7SH9K4M
thpzc/JOAQUYTEw7xUTN+4bOt/ZWHYkLUdlZkdgMPE47WE6gMTJwKkHpu35kHVlq0O9ZIUuFQogF
QjvbjM7joeO+QcEtOrVUDVSMOc0zt7N/RZoPPGNSYO9dOrsjlxUDVDP9xAk9CSkXC4wvz+fb5qw5
p5f72k4HBmIfCHHG7+s2fUyaIh5jf42h8duBqkPOKrYlJn6MigWnimrCvkiejmsZ3CuBLBx2OMDc
eVLsgq7yZneCn0yd4sF3gKsjQFj8gUADBdecXuSAZ6K2gTNCnfq19/h2Dm3DVEPMQ1xXYTWQq6S2
u8HLVwducTiLetJK2ZXNlGWI/tLiIxUhXAy4htkoemBBIf7lFnMDYKTAfMqLpaKSDUlQ89A/LHPd
LdDUsn3DfRqIMHk437V1pmoDaX3R66ihyEtagkNO2jwcfLfGwFQOblHMj0wy4GewPGB9aE53nVUw
6bugss4sKRBOqO+Tc4nG3su/9hl1/tTaXfyvU87SZestM7MnkC1n3Otd7pu0wIoOq07sO4N478Ja
3sYxLOkhh/Zxf1veUzy/6J+FUSd/THC9WLhfGhf0Shd2oDeG11T38R7x+EyxO7Z+c0zRN6Z0i2Nl
AvvRXHacgRnD/WxO1A+8bsOqfIB9eDKKzya+PO4fy/1NcMQVd48YdzrGpmkvv0K28OlRJpQaKo8V
ZyCt5j3iHenWuEiJMAlg5DFGHNvSEYZzvzQ2sWzThqEZ6/BQt440USS63Z0YbM00kKpYe0zTuBPO
BzCO0EbD2sfQejg6ZNOFEuvefhUonDyyJZfsOhl3JPHgS/sSZRajSfEOZRvct8UTbjaklATnNfe9
2FOj2pygXq/M7f0Hvyw5BnwWj74h3Er/f7wq/R4AIwyMH3AWiuNbwt/TK3GgjSRnewmEgeOD2BVb
MxuMnhw4DVi3ApDQ6eGI4T6JefmZ5XD6ovvN+/9+al5hf3vy8DaV2wXQ/vE+2zCcufF5wLq5nrTn
QW3uCQPsbbq64unusRCTsWy2US5hZ0zKYksg+v6I9ZazFDOmpWBeUemdhW0zFQc5d7TdXJZL7vW2
JIWjkPej+S9HOXoa7FI8swsNAfiDdnGqeZGDslV04DYDAQTsHVIH82l1afhVzZ8VjzjqMiBmEVAA
suiskCQakQ4BXzUzLMjXj+sCVybtTZjgGmacoFSFU10I8+wN3Jje2h0MHDX0lxcd+g2qwY2GbF3n
mBwhIiAf6+HWVxeUDUYRMhwjDBVMg3gt9FpMhpMqeMv2m/9E0RBtnOcAmG420xtMDBP/oWQUnJRZ
gg4VUTN7XOgRFm3x2zEKnZ4ehm08phCy4AbBKrcqTxRlAxzPzCehZyLsm3aYLpHyyJhlAXD6X8X0
Sw3aHUqd8AWr4+kcXJqFvRENkztWv/QwmPC5ZaJuB7GWPjHq2ygp32/VQZn0YkxnPY/N5jBtNlqE
i5Bqw5IQRZjG6Qe4T8cTQODr7oBM2V40/C9MolAD+s8jspvL5kJkajf7/BpYpv6nXjMsoVR+R+XA
Emhq8oybOJs/+PH5ayWb7Le1h6FOMN5AhN+rCai8il5lwAqHmQMVFGOgqAnelQ2Fp4G9tcT0Fh83
2OMaQ+cl0vbRD1WM+jNacUCgfxmVti7YeYjZvI9oU9/UKqTaWcDLjAIU5OyFS0tBedYy64HhZg40
h06Ni0PzD8lv98SvEdNJ/PvSYXLZjPCQosmBqYft0R/2KySidgukbLPep9l9MECl8SQ+bLR9/hkr
aFzAZNByQIuXzBPZzLnwnOViOCId2RoA83yYWimN6QhFleQkSB4ofck+PVWZ99mWrc+g3JY3cO4c
2VoQQgq54REZ3m2t7QeLjGh36J40ewt4lpdoeCJAHsuUO2li2RS+GJxXMnHd+zbfvJMXc1hQYOfh
DLZqPN5La516+0y+eAj65xkOsP/YUeY83RomNDiXgy6F2a+8LpMXuoyKHr1OurRAbd/aGgUftDI0
08TKLhSqF+YHsXbOUd4A0be4az7Xw1P+c/+4F13464w9sqVdzcBzh0edZ5ZEU+Tr4zkyWjwwUaCc
coz2PlbJdNiYH9z/TRhQeSBHJMlgiWJYHEPol26b4RL6ZHuitzWebmHkglUKH72Gsnr5R9KZLSmO
ZEH0izADBAheIxTaJbQAAl4wkn1fhRBf3yeqbcbGumuyMkkp4i5+/bpbBmarpWbT36ie9C5YemyB
69JYD5COCOBwGt+Qs7dIIJWiEn1/OvXm0FeNi0DAHvIAhgO8aJTh1Ic+pq3q2vk10E88gNJRGdQ+
my7m3/FhPXPaAIYV1OkDqadnd+yoBZB5v51q7HnndvxOCrdLq+81XEQKPivjFrWGXYA9jj3lwvAW
M2f1mC8unK93ZY78sy+T7wrlv731pQ3JWH+iv2xP63lz+fO0hy3zkU9+R/s/G4C0vlO9HTEmAd33
AWsNnYkBhnJ10GnAjwDFehB7CG/1cof41wPlOsbl4/2UKUr1tT7rJy6dGxLN9rLEpnQ2CNtxJzpN
2v4v7E8+jOTgJWseajeGBAyZySY4FO8ANa3R74YXc/Clu7+L1t5+Gm6njPZd59phdYX/Lti6YOmO
eAG+sP/jHZ3/oOziccy2IHEFHe9+JXYGK6I2l6AfmnF//euN0ERpaf2hf+HwBijysaCJ77e9fQyC
ARjauheQsZtfpzP7FJRFg+zp7hrCSMGIzBQi1PplAw+jvjO+QL2hMRrY8H5pXA8MMohvB9GmJQ67
TM3B31lsiw10y9gV4tL88ZUtuHPUUx+bwTkBgWiOXJN7NFTpMJYy+PSUT3eLF9+iPg9PHZ8TPGaY
htrZM64pbtcQWbftLbNlVChwyVX4tsdzWIYdufDnNRMVa/hjqw+hLbodumDrD+a9/gAMOXSVNj+B
UgKfHJl41REtJXs6X4F62zPXhGXOAGsxG1xekariXP/jL7uUyrCEmfPjg7DzGJtq5Lf5EH81ff2M
8oo2vn9yicJPr/tCg/yODumAbQ6vVCbFAQXEXl3KsFbVkmmuHN02VOGNv/twdGN90Nkv1JNesdgw
12IHgA6GUvKt83eLjwOaww+E7upUc71ZqP9DyR3+Xnqd1aijJtjCLwvF7LudtW3DnxWNMYObx/Qs
4uXNHn+JoYgWYgJRtsKmueyguQiFciGdVWOy4i6zCcEa5OZo6Z1fuvO4x3KS5J5/yDgsrNPh7csk
g63CPM0bftbDi0/5fEa8vcNbJeQC3fWocYaPbDgQDEE1ekyxDlzyby5cb0aMmG5ySLnpjdi47NO9
UKCYgVH89WR036sOL7W7V/Nr5eyCK2IrgCIN8iJdHfgAoBk4gdtEsWiG9P//gJDuMLMX3TrxSWY0
TaDzzJ2hwMk7jFb/RvF7u1PpUmCVkx66ZUxx96Di8Cp0P9NEszkEEXI4EoGth73ztjN5gr+r9S5P
IZ4g8bTV7l6TuxV0GQO/rR1YL4eY+o7fM+otf1ZTfgnjWXfnULqN9jZ3lVW/DjjHheoSZS49JsRy
S3QmVNwj2AWlM0I+lgN6t9gFuaiL+wcVQXqM5OmhTHWQ3ciIUJinos6AL3i+6O6zkk07FvCGSt4D
mtnZM0gwj70cgidTJ0QP9TaW/dc/gJvQKAzn2uNvPv+M2Gj76yyva6Y6yGsaYtgoEOPFZwEYNYd6
Ar599c6NoLyFdQeo1yGINBBn4gYxZgTc0mfxrkcMDckku6J7LXQTvrlE9OEOzTZNQx3rhsppex+9
3cV2NC02VAgY+SLLVmwaf8CKmAazVLvjy0FVVfsKH4VhC4aF0DLAxiD4IK97hYgu3+jHf9XjC/Hc
5Qwde16ZASsMBKePxgHdEYpy2ryf9lltK8ppanC9N+uD5zsf39mNqAHBhzgXbK1j9qG9Png1hsWC
q34R4CAaoEXaNP7Bqc1K+xwkmwZfrXETUSUFlL9QaeI4GC43JKPnvPj8T+YsgNbCmJUMdpdncQ1K
MGOkZoLTLjOnBBijN5GvaPT39Vq6VYXbwPRkTOfmMzEdsdSOLMaMTXM+nzbFePAgaW55xRfHY/Tx
En8DAKtv3hrtTGSq3R56P0cxHPwNW9CTIIRfbS1E/LKQamrK+zc5f20WlDefvLokQ/MP/XU9ue7e
vGbFkAGIE5XmoBXoXrUaj65XAhgM8JZrC6AO6gLlswkg2n/tT9JFIhz1tfYTR5K7bPcieNourhV0
2V8PtZmTofrNEK3ayzlrDEIfT1DqYwoi5J4H/u02alJWddNKC2wvSMxszlnt/OMjLmN/0bYGGEYa
Wavs3ZFlDU3JW2iv+y1n/vSGRDMdUTRag2b3FeySTg7FBgZI0VELOkHTAVtk0v9sEW4E/BjWUzRo
xF7dIXxa2tGEmnAaze37rMVcf0llDN4UsVf8yVEOg/b+s8hLHTkfTJtbDsWJyR76BU/s7ntf7wzm
a53mJFii7kef3xaULm1srvMDxB8wxRFgtX5R/0IxBV4524GqNRVewbbNYXkhf/8RDjyIo82Gg2Ro
T5dpTlv29BpO5y+h8bFNf+R5nPw7vd3kTtOjAyiSyv/cLMYXNdp1RNa8czDM+FysylVCmk68T0H7
Tr9C3KTTZ17x3AknjP2+K2PivCkdUgrRgaC9OdqZkRF5mDYXX+F5FzUEaHAeYG/XJRdb4o+Nghh1
pH8u+oZ4VBrEgPehUQZirrcLkw1/vudDUQiRrlCvHWfE2RfHWnkb/RVcG0xOEDFoPP+Bm3+myy+W
oe5P4ZVxyVhBsx1QTOYRhARND6qo6GR7Vs5+6cELf1slCsqYsDl8iwS4hVuBz4UHMopnM6pq/kyA
gY502AMVy5xWugvDi1ec5EYT47iQjpqFCc/U84BRcSEHr/aY9DBx4bfRqZ4teHCPwHOEEtKHsflA
z+aUc+qVpDGNDekjLRq0Co8QnHnekSkA32118AqM0ZZsDEv1mQ8mSMZALZXl31lupTtWapDGOxmz
xyV2Hp8++4cFCS/rCKFuIzxPXxYY6/KVMOfEyM7KvGcOSUIcyDhyBLAviOOcA9P9gwqjsk033ow4
X4S6esvq/XDUiDPyB8+fNMNfY1uX4Pc3IvcB4RbnJWDgZnPg1wNCanvNvFDnWCV8hD/D4ldHO2Fv
e4wNCujJhvJnZRiHaO6LlWhOi9J+hclZfxGZZm+NRg88SQhxvRFNzGsG8kiU4kyMhtnZ8rIkVP5W
C13GA2JEHM84VvpaELOikfDaXvGyQKsd6mEYENAWMo+qXqeA658+U4zpuuFftfGy1den83XiJXLD
SjgJUVDXZENce8CvCVN6tuQ8QqflrChCL7Izg2VQVDY98Sz+LmkY3fFu1hehB1J8ZFFkAs0kfFwk
39FvKaWcjY7VeubaShPFO/hnDrjVmKwS2S3KNgrW7XUZg+lKyzW8SS4vVhw2IqMmrnfxunhv+2LW
tnx3a7E5dBLr7qwbhTd0GgYnLh0LaNb4Yrn6L1vYBj9C9VOx61rfYRpX3MnW2K/xbHiOEScKrohv
NQu0kn4b5JkklhFw0zm3B6+5Ks8yzDiqyJ3GHrWhx2nhqMbnnwBU4RQ537QQs4EvRUa9rSlDVD94
KnExqWt9pn/8Kw9M6RsTl0PFgXyjVaqUf/X9WQgNoGcwPzKz5ARYlay4lXcRJgwgtG3NLR1BBODK
mVLNjsFb5u1gu8slB/wwmvk9l9CyGzkQm7XyCc0gHATeyT3gOAO/UZgUHlBl8ZVhGHPYW5uQ32XE
pJ2ZEYUi0zdq16MtNtcgYcYOQvNUxpyaMiI+tdcrAcOe+euM3xpzdEL2kDPL+TYc4YyItJ9E03DL
BzyljNwr1LLyZiE3FPHVIYMGATLucyyV43BaPbutPOFUU4pSj7s945R4rZHtZQcekXxnvFsoEo7h
x8q1cGSZTJ7TvgxShQYwcwkxG2M9TITYMvTIcaQUYxS62abAbrEllUjEaNSRQ7BITvXIIQMsrNFn
L4iPaHRkfCjv/ZcleyJUVnBEeayUB2nsd5cqXIRKLKZ91nMTlmGYFkjrJCYBpjOu/IGs5bs8z1lq
wjv7qddO8PVyWcbGSykybJqZIXDcxdqmAQ5RVmDlNytuH0T8Jg4ZajdFX+rN7WiHYzft39hS2aaT
6XV0oPez9t7Nzt0nVXIwR/tCvJavuBacev0z1lhDRy/omPFePmKK6QsX6yDmdNAfMa8y7L3sP5h7
brnB5SiqZXQBMQVxDr7J0SkDmTdFz/XfY+zSt70MN6Hn5rPh4/kH68lWkuS3XerftUpT6FoZ1nno
+mfXMZ6YoO2IVzW1iFg8lq71+HPd2GeFeakfj5ZQtpAG3sl7vPw6crsNLibiVQZu1k1J7o+6fM0i
pmQ/2b7BuxpzbPEsj5+p77JhLYw1SxzQqC3Jm9cmTqxm6vktz0rmef13dha0zmo9OAq5XcRsjaRb
rk3x8znVq3uBfaUdyze+zDaw/Uuk63Pk5v3i6WBqPNv724vtf+ISrd3P3D/Ybj9mqeEIuVOAXBJe
Utx0gyjqO/N5tYSzPv3ZgRXk/WBcLYSPKJ0blGIalCgo4UkUITYyjpuhb1lBe45Tm2mZ60q4GM3g
qEG7fZLboBNf7mqCP9t0EU3bODn/M3Fy3TO7QL52xvXLoct+Wk6QGaQybo3lZZi66wcvf4r8l6id
CaK0aMfJ/MlsEHR3J0+JMh2qM0jiQ6CCwkxDpIi1IhtY/3Yp9Z3Qbui8lRmzZ3GeFFBV2X2MGBrp
yWpjAggbI8oEttUXBbs5NNh2qHh0fKYUmjXoOuM17zutfTbfZHrAtYSUwrHVI2kUABijoq5QfNTS
l2klbsXZ2T4d/x0j5zxjjvjZDtCPm7Vqobg86wc1ofgmKS49rmQ36rpCpRcwH+QcRZu9nEbdFfi+
PUSvw7WPQ5YMHIYwUaWaMmin3xVLKK7rXixJQR8TzVl1Cw4FqJWq9XDh645a1tzqWmtMh4KgBu2P
aP2joJQpf5Qe5TSIcPubR1bjKiYmD0+yubUsVfUbNnZ8E/rKW0yzqdDqvizhBdoTdLI5lT0VsEKt
nc6mTfJZKSeHpoMTn1+P8jwF7kHltuZN4QfV5cYadoQwzeS6MjxcunnRWzb08uc8r5EJxYLxhEgV
Kx4EmlDRdOKP2ziKs+NOSmkFNz0eAbkZ2VG0SE24E+t0kGBQW2LV1uM2L1IYcww35lrEUdYTpv97
NZ0MIKnLNqgfBzTd7vFMR+ZIoHss3YG17ilgeoVplVeDsP30ROI5YpKR7IDl9OAiNqamYACE3BMq
9+LlT45yPfBSOuopbjcOnKp5V2CCxfHZPraThm2l1yjFJ4CDMq22bwuZGPcRpFgjNl2uZxP2yaZh
VTiQtf9aD+H73clPzRrpjH5iL8ktzBwYEIXFB9A3c/oULR2L4XOvxCGYElH7DzoiviW+3Ke8dsUT
w6CerziFIDze7IoOghhL7sTdH19yv+G/M2yb14CL7iQCiH3CE1SLhXpbX12141jDnWrG3V7YV7e/
SuxZoIFRLkq2VrBl+24evD8aFka9QX48Mk/eo4I/GexSjFRYdZXsbGGWVlsSmBflYd9XTD2K5tBx
tFUiGDrbdKNrULQchYMB2A+0hzGzRUzA9f+3OQcMNrgcFFOz8XfDQwgTNXDisTHWyoyafyZd3IFj
QQm1elO5cEjYIGaWLaU7ab0lHmd5juIo9K7IPeJxa+edP4kETZO017SWN1Su5WPN3h5zJy7pns+H
XGSJtcB1ecZABNFy76r6SFWBmjzysTkBTw8fFjbZhnAKtc/iRbBk981CXuj/dFAGKcCqmKCydRZR
U18TNidi/unCU+XU24FLSnnM8BrbpClWiPN60gKnsSZrIsa81xTj1xDH+kkrL31DpPVf030RHVfa
aZskidaddpVrF/kYBZuY7UopsZdwU0N0oqdl5i1AhBXEtKa6VzJtdGWrYu+XhdstNsRdEAjoHFn5
lzLU71rVSeaHYSO5cN2OO28LOO9ukaTmTvwYMxER2cXdNhJ3/Bt3CvZupk+xfPrjFyMJYU78EgRg
9oOdok7rKuxrWbpZbXWmMx4z3no30sUtWbAbHh/FeHt3XL9nY532mTzCIjyFZ8HdjvHeI7XWAXu1
8d6trdmsP7xO3sqMrkKQn9gYozJ9UfZJ8p6JfoCdYqsufZXc+sPQf8bUxRkdRWJERYgkPNbQ1whv
OFSufH1JUHdSoB615RNba1TNgb+cY5Sz36sL9Z8sWvQuMlQzReXrq7hYbcxso2dZBSGfcvNIKZG2
9///XE5Y13cUBIGMqbZJW6LGPRShqROO7tukAuY07Oc8uf4fyVDGDU4y/D+fupy2iSqMwWRBDTG+
C363xrigxq8szX4ib37nyxi+Bjqj7jZtjMiHhLSKYNh0x21SloEoNM3jfRKrVuJyFDjh+YPTy/as
peLwy+fnTw/DCoHuXyXW9/E279PVsXh4I7v8TmIZHxKWQGVR4GnnzGZNi1SWYz0/luHqrryMzGkn
CAWeeVf+nYd2sIm6GMazCivww6PoIe6ETjXLwllLkuthOUlKzjXO6hh7py7PuTh2tMc3KqmhugZI
z9G5tERG3/6lg309qHPFKlRPPB5TfgRT2DN1DYblppVWQS3SEgW4Ah9YniEGKMimU6UgtJ22ZkFF
bpWnc2QYoiy22/yEQyM5H4DzRhNL7Nd2QOsBxkH8tS1SkeVbbFFdJ07jxkIF4VpBU1ZKQ6U3MSVL
HVk94j9UJi8Sp8TEYRwfYV8KGC4DEFoiWDkyKFmt9kfmbr5eP9QUBU0/wkGZmX2MZFAFgjo9exWN
FwDSEmqs8km868GIRa0Bf1q7+q2jDNiD67b8xv5luE2p00mfAzGtfNLKC3YoXCsbRYAw5Xn7Hbs3
HXPDc8kByWJ+yz4L0cluuF4D4E6PFzl8j+Z9J3qRdZ8UH9Q/JX6Q1A/6STxXDbuviN9syeM3lO+o
O6k6cePoUvrHQHbx8mKNdYzMaw/FXzapIcgqnA/vzpYkS25gpv9sWcFnFnCluCBsMzOgFr8xehR0
fOuz01eTgAqFkDf/en/RcQRTxoeF4aXbnNCrSe+w85gOvkZU9Lh2blPewYRC94hl7JsvP4/gebzt
W7DWlSqyPn8P4jcVBQQlDtvNY+RJCTDbrZfNUFK5/HtbftQhv/f5gFjotEi+0d1KEdB9f4WLbvsg
QRFAmt3kvmnMOLofR6qv4uC+gZd0aPGb/JD1rqASiW5LU0z6vOGuOPwRK1mntZpWbC6f8sr5bLrP
6GQ19UW7yy32NTuxVceUjibHewPLTHLOw5r0lbUdo3rJsjLoVVssfxMYUznWk1VAlOtnnblevT6s
r2cfA6IMhOa08lsS7JBUax2kmS7EO33jE1oVn6/TZc3zoQxEhhmcqS8pyb5v20NIiUwlQxP5k6vL
doJzDBh/2zvedct72oCcnEVeQtpDGgDflTYMw2SQ1EHXf/s1hHs6VdbAu+xno8JDlQwJMdJuY4P0
wqY1XnQum0lRE1OPlF3komGbXhn0Fb+1Rkpu6JIwe/X2TVmHzMA98oACYaSx+IEfoOEUsVwfIqLk
8qQUjU3D7ThdymMTUoun9Qx6OJft4iceoghObM7xmYqkx3Y474yqvU/A1FwkbQWCsCRdEsNA/zw+
z/ebR4FO9By1ao9lGcZlx1D3alXxLHHL5Ar7H7thv4IquA0/acd+wIVjJWD68hopmtATJMOGv6jv
/jbP8X1zQRLD/2B5MkAWQbCiLo/+KScx3EUT2ig70dcxhgtlcGCL+u6fpjX4tHNOocUdUxbQUTY3
acZgGEMNnbeLW8N6t+2SDXTWlKkfngJgagdr9h6ED/tQil6w97FuGsO9Q6RDPBIg6fyIln4TnkGy
ZwpnG9BQdvYDfUAYKbvETNtTZC3camHvVs/5YdXHUhK5gz4b5uhXhA36qZp5B/ij9VhwtU+gnNbT
x4dqbnQszfK7g8hCrQO3aFhUnMnpxXMuPdYWEAkrh82Afk9VQ8wHxQSdfyDnNRZ39m5kOqA1lxk+
kjhxYQPKoCk9+18qTb5/1NCb7dYSIkw/p3XZJR0imXNGFXptLjH0Ov+cQ9Piv6chkhWdBYaytARL
1HTOB/mCwUw5S2MG18dHO5Mt7dnLKxYApJ8MPGpygsDbW1+mX7+9+kwGfjWEOdB1OqvizUwVKA26
MWfu5vyCr9tJOqMPMrZampttfRt2U3amu+wmC4WHYz7jmMo7Jqusa4agBpCFtXf0M1qeSL70jLz2
604+/xGFzs6eGbBCbEFei+sf/NyX/eO+PuX29jdIxjtokKoRxQzGdSDoxXeJ7gObjWhXSkTqmVZT
7WlbJ68v9HoVZW0r+IIU8Xqvad9eQh11+9CoYfHThlbA1j+9NCQR+0Ow+47oyFlVLhJxfBQUT/R1
Br0dATWi2tJNkBjf7CxjdNr2ASsJYkR49YuMZWM7IIiXDKPco3t2q6EW0vngqlqHhDPEE1rkpxfO
yEfcWzv2TzUQlmcownTMxgJr3OCf+EXWJlqg0D4Ra8lo+NmxQNAv4dJ76EkSxStOOwIhzFGhcJw5
HSxmsALb9NcM53HbUjtwPfTrriniGE7JTvMesdQfo2y8UHgJ5Jt0oQbhnk/xOWHSVxErMRPCm/Yu
cbDCVo4saJUcyTV+KsuvTW+PvsLT/6n+9Oi2IgiojVm76ABsoYomFyVtjiHHD2Jga2auy6CNChdE
YKbPM1RcemgXLDSVY48sQLyLWJaixQk7yKqW/hWXwzeiaeqYod6BU9BBXkYnVm5Ln0qJTvQHx5LW
/xy3p8f4hZJFGVYQsEy8SwQHC45Z07lsa4rKGmsygPXJYtXfsDHqQKLZPuGqoMIBjQByFOtVEMCy
E5XgXTigNr3wMe3OmcgdcK8ZGk9skOopJIY35lmcCvR5lnAX8f3qr/ba1qjTsmA7PCGERC9gy4xi
sbei8yHIdZ3jxToMRFObydbDaga/Hc3hOtGMI3yUdtZHPbyW6tucUiaaDM+ta1yucVZ4Y7n8Xfam
SLQ1aA3iJuuYopHSBvWmKDYBknIVuMvzvXV3oT5Ik61gCi336GOki00RPwatnNfoGC9ywydNBofk
iYVbh5D3ltqnkOZsetLar7CKjLSNCBf09rGRsefz9wvgXdk3RKh6ycJ9KoROMOKrXALXx7n1ObdN
sWz5RlSzLbHwDlGLusQrODO6PQDWJ0TBQXKocrjYPbtn9znxF4v8DtR0DEHSFJnvq3sDbdVFdSON
ZO+jXZmbgPNdvh2VYAOQRNfNSHnbh8kxRGEJoKGTDTzE9MeDdJfcmLvYaCKJTnYpbqqNI2fD5tMF
zT+WPp3ekP6V6pdIDtOtGm53JAFsDF8er/85ORB0m+x7T3Yz9hPtevSb4BDIZcIj0QiPfKqlXs27
cPA7mBGblgFSSwmEwJ00qOoR5FOwonLuI3nbO9MwIGapHjCNqIDwtQG2+NlvqkfKFWdH0kZIbX4F
veMX3XKbDzZGDORef9WD4QjNCoss9wnIfMVN7IaN6I9h3gJMz7BNke6Ac85osXQn5hvJEjb+FuyF
tJGL0sJser909paHfEAO9OrM5FafQKeRJMPy4KN0uH2xRUBx4vKT+QaY3Ykn4VJ8lrixO2xBOIsY
r3ZF0bNCCCuECega2uhVBYchGN2KE2cdaFFRknIgbY4HPJW9iiv7l34U8RvL0wUgK7JK85vFvQKs
P4xe1uaWwt6BHKKfz254d4i3JtqTDKfVFa8vvbnW9Xh0+XhRNLy+NEb+l0tMv7p9WgvWxuZY0D+8
E7i10aA2vp4YKKv+bDFqk5SelFqNWQ3P7mzC+jy7xBXaasLXFxEqr6GFf6wu+lgtckZzhIHDX4PH
9mU+UBM2FF4ojhm2U+y/pBHiaHWbHEcDltZEKzk7EPKhbG7bU0M2Q3wSjsyO7LMzGNVizDYvOMcr
0UozC8THruEPCgdb3HwiCoj75ux/Ms1M3TmL9QqCqkOuddqow9pIWYDg1KaosB0h6nYRCdblS4VV
MYKVnPoqfSk4bZbOJbrKq9EoIjNNWiBjNEBkCZTOrK0VALwx3oZkAk/EniDXqJ7gYIxwMOj4qeUx
wNs7qApUM1FJQ52Wz7/LcVVwTWvaAPb7JbQkLqJ7PrJsLKksVE8DT/bAfbkvcicXxkxaM31gSOYe
9xgdnDVUaf4uePjxZKWvgLsAvS3hAMkPgifYX4FNK/8VYEPJge4NSatrhvjOCuoIiNI3aw4XOZU2
vx2fkHp3EAKxo/vUy8xRjob+xy8t/n6Nc3BPdTkd2sYQaNCGgfjBuVabrSNWlnUR3azEIS8L5IxQ
FG2CCBF8eGLcUMWFZc+Z36pE7OMFPH+yctwnhl9+6Rr7cs4AFSRJ3Xpabb/v/P/M6Vl4Tmg5uEdE
2eBV5tfpQ5tJnf7QbmsjyjVGf03us4HzjjGacUoXhamwOzzg3btzD0Vj54LXUGDubDZOMWctCUxo
061q+NvJri+O/hWDHNbDOCXI16aEK3oyfiwG6WjTICbAChpGdqSl94SfhIZR14LMALuvTPesEB2e
VLRgeizc2gMPWFClzNvb9sf5jK+KvQymTz5E5/PkxVgsMyiR9vPu7FFQc8lF8GQyd7R/zPTewcJm
bWtlgpegv6jO7Mr/IAZ1mAvqWcth+LABGc/O7a/ldVm9iYM6WL+UOXwpTCbRGGs4fEfOatOvqRZM
4NT0qgyuDYfDoeEdo3tKHHdYUifyw9Mw04HzFKt3gAwRb+qfzbxjeC9Ws9qqnZ2GXJIY71LyiaFh
P2CcttUOGkdrUFHof774gYk63zMgtI7zh92xGRLjVZefh/CsMxoV9YDerPeSueF7Fwcr3a/IJwbW
fOSgE3T5+i+4z45Idk/PJg/47nPt1rVfIQnFF1EcsXX8DVtEZlcf9d+w9LvcR2CHMw2p8e9L0tbm
h+LilbNEEUf72FKGnjaBz0NUvHpcwWZY4l7f/jumD5v1bE6xidcryO8rRPrAPuTXMQ4J+LywRD5Z
6hfNHdBSaazV1gJIRb2Wiy2MsjI7BJemZB26dIyC9bOAjWCe8KN4NOCN9Z1elH6RGBcXGyW0fnGP
gAIQLQNm0f8AP5d6CoX0QZ5Cxlw/+O4lmh5t3Lqm2vYQLTGfZoFlWANsFHU41RgePRwteUW4D2WA
b6bf2P7m6LUTaTQnDXYeGQYiXJe8d00BQ7+bE6WHmQxQSWKop+tumjcw4vnFRjOXrjI4EdLQtSKt
vdfX9QtpWvVOEVL+xhcbu1Kr4k+Q/gJTolluusZGe1Q3wq6nT+4+uGd3nUG5Avewve2KNcp2bjPs
udesO/k67aIMTnTf1lGF3ajlLIYteqkfClHUIl5ZgATf7+JFsaRpdhatFih89EOkrw7xCKZ+t68x
pp1WYw1ahCc9JmBEKYbsYLaENcGX5iyOc9LLPxJ4ULPu2IUqrpMsPrmyohuCbFY0X3TerPScVm+n
wyE6UMCq6xX3HMHBfWa0chVa6Yg9INvO8ivfLWlP2y9F0dkffrfN8A5sanRx0BK7v16NpXVJROaD
WcBQLD7OuurtD8ZtDAHg1nSwM9WSWY+Fy78Y4g2lDDIs1A9TPqwGi6fsB58cHBP0IiN2EHJssjra
mexZ5ITJxf4jQkTOxYJ/3pJjnXzfUS2CI3BZw9OiikgIaAC6B7bRw2u4WDasBoUTo1f4MBBFRQ3m
/POp1qHiQCqyF0DUNjifdN+qm+5jNO8BshbyM6NUp6y6JFXI/e4+WYzWbVmH/AJ3ggqJUvtlM4ZJ
m8HsqViD0L2kQybPL/BAVkS0T43AKrIbm4X1INQZED1/I/xGWBfbJYYC/wx4+jSvfDAq7IowRb+A
whkSlleZnmyyIhp7iEd1nBo+7ZfpAz2vxjY64NDcSxvBX9yf7/7N09cQS65wqsudCqmelk2aG19X
ZEemiaYDoR6M/e70MITjYJy9rq5Jg6tDGpcdZ4Bw5DPCFVTZa3To6IMNwqGO5/oivRnFDhxejgVM
QvXQ23KvGsML6ap2Bnkrb2YDUxmVbCV9mKa0l2O0cQVwIKscFhmKDVgBZTykgIlxAUSGRVPUFrEh
5s+EXQp+zku17Gpy9Zr+OSGAmDb7wNYTBQXC46hDzfLyB9hmQOlFTwxlCaa3VHBNfqrTCPeNDLyZ
dEp7HbxTrZfXdrEye3EFEnAZE8d19FGdY3qnmW5NquFnfB/Tdi8UKbMd76HXTvEaPjsv9Fk7O2pA
brbJgyy+mzbQUoRvHJf/7Osim09iXYZcIbAbec5OBlugEIGq8Bu/MNJQ4BX+Qj54uDSSpAGMaDdl
flhh+Iy933J/iA5rkiY0C11DIglh3LXj7SA6jC7JaXaBJ7O4uufomHbco8k2DVKZALDL9hR5XfYf
TXiDTJan9+Ug/QEiozd6Whnjd8wE6r7cv7NFjgzBEE3zkprsk6KtAejJ+tylzeLGAz/dljq7fAso
n/PWmIkX/V3P7cF8FxWTbPwGoKHjnavncbuEdUy0jeBO7YMOzYYG2nbqwWpKeJndfZJp8XK3PVaO
vnpVF7WHnl1yNar19hXcqDrrv6o4yjaQlY7fv+F7ZQ6N6WBV8dFp9hxW0L920znuXAqlN4u2DaoG
q8/5MAUOtZ/xJx2wYq5bpbOr3VSBrUnmZA3CsnV00JuGHsqM7LJA9l50SarAfPwqqLyg35r2eOM4
DX0XmDiKJjz1vx1U3aAMQMBeBYKd2EI9ct7+dd7DEarLGoRs/l0R8GLgBXpLPMILgsXIeO+0qQNH
iJp9Qi2Mh6YA/SZw2d094M3xFRXIPoKM/CHVrs8lG7ap/bOW1f0jvIsBXxoi1/J24cBP+mkTKRH7
5YIyUYGzOE0Le8pxU/dRFkIJDsO8gUs4cun0vxFLdxIBfsvMerOr/Zo8xOYXt4ftFeJxVHiPnOVS
G4iVt8bzOMo3suZHqrv1kdamwLF4dEqI7A8aq703mFBcNLADRB4Q53C2pXJ0PcnqX6ZP/SHGooP5
x7Q6L4VmQdheIXvKdvJm01u9cOkm2zoXD+nL3oqzIiv/MOkOWfNj92Tv7Sbr8U/iFzFIQT68K8j/
NepdhHajpuCK99wyzMVH3JLbiBPbmy6Gz8nLfgbNvCbG1VT9j2ARgz4T6shO8CgsXMk4eFpZgKZF
HKa6wekmB0vV6NCDwgERGUjesse0RGZWNryWxM0evFqHAipzWo1zuoRmZuDjN6CKP1lgVwnCrBnC
nJsfAk1WPeqEZ4IV6J+GO/fMpQ7WIqa4gNvby1s+TwYZkXd6Gi4kWtBeNzE9VlftX7SboYcJ8InU
6sunswpKl7gc0bIymDiO8VEnOVWy7lO5EbPO43v02VCB4s8TgoV5jz+ONDZtCp4AA60cZIhI9CTB
UZxfw2Z6nvbmhD+GtaclIcbqH/RN+HHak33KIcXJ0m3OW/mnZRlQGDh0kzfE8CF/j0W5USt/T38D
2C5fB9hn5zVxY4GRvb4hVgXy05p00bB4WAZhzB1k773eRdvhUAMWWIZNm5583A8PzvOvg6JneosY
yLPtB7UcvZSd9/WP8MsQ2gefmeKhybhZT8CvjFZZgUMK6uZ9nXdE5QIJgHIk7LdIiIBm5Ov47gCI
dmlQ0cXVWiyG/0CGBEYfz5E+BOLZ9cb7ZF4OVRMV9aTLmdh5S438I4QaNXK4CD9DakSSnhnG4ewF
L3YPtPohanBzAXDcPhnNtG7qAfWkRIwqYcDdOlm3nF72PO5AdME8d0RAeBQ12AANDW72RrxjPLrH
l8mQjS4/XsfVc3EumtfwWjwDA82YB6tZSDAK2hrZ8V5W12f1jOVkXSk8SRCLjGr6P5LObFlVbEvD
T2SE0gje0neCiO26MexBRWxA0KfPb+6Mqoo6UZW591oKc47xt5MHTygjijvvLQiSY4CjRHTMcsRT
/OaEpMzN410lBlAsXIBvgE1/2lgQLeQzI5rUl7j9AEN+Ntm+Ltiw3UdGfg8NzeuI42643MGMeFeS
OzrFe7DugC1ecylEDpfmy0eI0zvQiPViIBGhqSw3rITkxOI5YQlkMizcYn52z/4gWIosno/3BGk4
pz0Q7YELLEhwvsl0QjCrpVIXA8r2wsHP1GSfmS02zM/8eXBJzVKb5cfKHo41hCRL0FRKsh1ZVIqr
k2clPg82+kk//uylseoTHc4Q7yugDBzYhKyh2IQ12+VkUyy5NiqTknW6fm8PseHpmNJ5TEJwCXCy
/vQ1L32ADxIa2Tedwifo5G4P1psj1wCj6fG8khcdF5QJwG/xf/sudZIYT6TtXycYYENuSW4+cnZY
il7OZ7+ZVyBecz3ZtsbTw+fGznM2a7uh8xlPEbe0CxoQXxbyX8f33P2Pg4cM7N0eXZPCjvFHmq75
oVnGfHq/CWewMr0BgvQ9+DD47EmXDHuRggw6foyfCRWrEsElHKK7DfxCeq3DKqsymAWR+Wgx+BPq
XP99xghx+tQ0HMneRrBZ5NZddbaEJGBgJA8r+gWSc+X9NfXVZ8vbxqtZe9f5CI+RwrmJm43qXgNd
fOlW4zqp3Kv4js156eRcMAWoBB0WlskpQqN44/VjFsmEANVxL3rvuGFF7uvQlieXI2PRF4Z2tB24
D6aDXyCnmDk/Nurep6dRHXEEP3gDl2x4X/hZGXAzrMRJx0sKV0nBwKRzaYhd1mMWTwcHKT/pOS3n
TMpj3VJtziPWTHaZka8dBZH2GAvED2SNc5ulDLfn5CHSjM+OPCmwhS27jy+v84s7xCDUmiAtg/UT
OaZGmfs/0eA5kQrnduRQB9V4cbAu3//6uZlXL/NyyZP5rI1qxwwLSeEXV/8Cx8X7BJp5wbxtKlUw
+Hi3I6WpJeZuEYtosH4RMAUoYW38yv0Ye2BYBlWg5ZpwoDOzhE2OfOkXpu5j/hRDPyuAXf8x2xuo
ggWogMSYUlQJNinaWCJRBdOSq7P2iEF25NP9zhtVW3f42TvGxDViL6bMueg9Nx7zOy29bH03GyyC
JAlPRGuBzp9+qDshV/zfRPnrgxheTBFV/vSacDBRJ0QaRDn/PxjAqTQFUHKp5HYJCwdz1QLOehak
ZvWF3zpbZwxPmN3fky98U8VfTqe8NQyZRDmwvn6MHoeGBpHddQsbxj8Rzs2xerXiJ/FD17nOQagD
sZHqyryxYcXi5eZnvE4kGlwJA2ytZta5L7YpGbAKO7r1W78DxZWCzbiOUMWBWeCqxmAr4GazggHG
oy259z058xbLeFatxaquWtcFFST8+82/MP0PZYuiUeqx4Cw+4UTiweaTbIxD+nDF5yQP3MJ/2CKS
CXfzdyUmps4GOPd6Mw3hOoJLh0XRpX1lp2FeIFYwPDHlgy/yAIMZzC5ehoY3SHVP9R/mevTHNhow
uDK1/sa90zeqDrfF80BGBhU2HDyTNzHq0DGfMc0D/Ld8Dh4NfQTfrErOCTcgZwvWeTV+7HSE1MBq
/OIeVkiVYOxypYhUMl72qcjIVk3gJYkTCWuIVYeq/d73KfT0+iSGG48diSezLi0ilbjsj0nC/fhh
l24He/h2enM80ZHidHaGuJBIVwraDK5SBpdx/c9HPAY1MragYM3+OvktQFTg4SIp0ZPrjAYonrdb
el7RMg3cjZlaWeXemRyXBBcD6uVd433DM8QgKZOzTVJvrxOILYd3CXxTwGU8wxFrrFO7PFg+zqjT
h1wrWA7+9MVgoXBRMyPwLUHxqnOkdFIkRXwZHpPrhvbh4P4yB4sufo3ZDLq/zb4PAR/Kp8fIfM76
PFNnZrzzrF3l08dWd8StlB+19QMowUW1F//gvfG6DNDsNQcsZEi2efnfu571GbHEE0w8ffqf0zWS
x7fdFcMJgcKf5MIHvSRkPFLn/Iy8nMczeBNrNRPSx6NIlrVHNYu9RmwHQYxxvlWJKFBjOqSGjd+9
CB4SnjrAQxpXhGzjOa895oXkO6npJOac2cmcDjjq0LfhVF000Q1HXQmQIsYE7NFII3hqoGjQ87Qe
ZFzzwMtik38VyFSxI66Bi70xhUEXe29rKw6Qasfwg27VeWCXzPJw8OM3R3QZU9pLlwAkZA5tPsQd
DzNji/WqjlseGbIMADrEIPN2yMOCKQLxCUbBtmNCA+xhqENeYJyeoQruwCwzQwHYZKLo6RlmYkmR
A+ziwbIPgnIBOvwCsvwEi4LK4uW0puyTcEzPyT06x43J0jeY9A6vO/oaJD8Hns44Tx9HtrJzxpcD
oIqYlMOuZ9HYviZGz8QKjVrki0KTcXqqg2ds5jdGJTQVoF4knwr7KkO3mZOMGn3cE0ETbmOvYJFL
oyNMA9dGTKJ9+jkSzzal64MLgTR1qEkwvIQNxB/OUR8EevxdQmljuxZANssKawQiKfacHiBHxmLP
s9jj+Ydt/1m34EkpdR1/swcZWtfTy3ny+14hjHAVGmIshpGmWYwH7/L3TgaL5+QWKIjkgVNjzeKA
QtClWiP/diQNJjxb97nmyz6EYkBa+IqQbyx/OcgNUZH+H78TumXBvAkfeAGBlAypli+BA68ckuXi
un1EdLy04TVDM6ziv7+vytNrdZfNXwbG0a66E4dZ5cNsN7JQ9lDE94yaFRLiKwPQ/gde+GDSFAxI
mzx9ssIyphW7ONziT3pZ8EU0AlTC9a6asgoLfE8l4gDCGnCJVRbFL6KW6EJs39VULXkFLg3f2vDw
MMzVLneKhaYW7dEFDhEKBXKGH5JTaWNq0QVj4z/OXx7axBokg9UbCiLR9lLQBtQ/p3dJ4AbpHSHY
KypGZjG9+X235918tHX2eQm2swPd838HiBmKMH4CmCHbZwzVClz2JQaWR4VGCqazLzeAeDlZTFEv
NeYo67t3fwOixsIeDUmKwdOOffYN89TmBPNfOBgD1dcmYLv/oPXcvy6+KXWpkybsTSBlCMFx4cyM
XvSTSZxHeEjLaTKYC0O1hvOCeLmxFMKycfrnQZUg5X0CcF3tag2XCI8n4inVv0Ggs1dCfBJq4C27
9ApdKMiMp3cBdm6T8kAbVcmY4GHwtOrxYz6aVMveTF3fZWdIYaYvp5V/m7b8e+TkOYSZkdMy1aP+
WmRtCj3JVkeVN4S0fibQA9uPe3W2Oo+6yNLk8zjjOWBCnYr5Cg4UhIfeLLKb+bH46TUrq2lRgToM
Ms6yMB+jprV71nvJknV6RPfZx+JK55NBZuGTgfXHnsJSd3wvNUuLri9D9vOx7JOHCYiZPEj2MeQM
2H/9m6hk8gNkI14yRz6i9xfsBsTHjN+SI421Y+TNq4hYBhsCRxBwds5zhSD6Q42sxYTq9RE5LQQB
C9zqDZBx44hgaXyAxka92XupP2w9FtQUrzTa/B4daPBWJGCbNc69uX412wwm5906XwacB10rpoBT
eN13zZolWU3ZPxrzjEKrmY44MTdGR8NbYct3S9rQaQjgjRmCtCcaL92yT6hJwgVyQcnJ1M9Pe04+
8MXkWj5fVMGZ4O4a0LVxqWxoXOmf8ImT5zaVUAEQbRjlGlZgQ+LVogwj5NMZHTkumeELW6Hhp7To
LrIECWx085FigOGQ+NJQPLfFDP7kz1vki3z55bDV4KMwuPtEazOuPXgOhByJRJ+94jQ+JydLInre
GvDj7T9JmaGuSLaXxP5NUKMy2XD159NXrHGnKEbhXo8jWwDdg8UHQxBvswXv8SbUDfJ6FF3maGaJ
mkBywCrGMnv1aQeAAmbNgvryiJAk/fnlbQD/yIbupkpSRShLGEpnwpp1Ib14Axr89zkyFk+VqRK/
d+cMaDl5Qm4JKvS3GrrUzHsF84ZM9r/At3SgNmO1cXuYtPAQc7r+1g+ex2pLjFZ1t5/xffJlaidY
awUddpt9twQCFbHi5qSVtN7FfO01634sHSVUOJdizb9j3oUDGMMm1zIEKPJwwiinH8UaTbRDryWj
BBKp3JfJ5a8JR1BLRwAFxrnx70830G5/hdaOMNWsdyh33Fc8mSOf87jn0/7CosAjSTz+xplw1wHL
Ud0LSKrt3/aqH7NcsfU4MEBMNuqE4d2vOLcReozWRSK4zA3XE5dUwQf9deuVFD9hzqClgHyBsjRL
mt7dZ/ZC/8hwYt+jD+wHSx1nL6fJzzqvXjGOEi4MfQr+N/66B27daHRQW+NFNs3kx/WikX2pvFyu
L0D6IZBNdyJzw3wyhcbdophJjraQnNLfZEUtdFT7Oub5pfdJWY2CZoKkEcU2yLhY5lkY9swQZPox
7eDV+6SPabFqeNusPoB6iWJEXPxfMuQM8SujyUbjTgPanIE5AYXkd7vZ9fTq5OQy8eAj1exiftq6
Nd5gXDH68XHfE7OJ+BgIZE3JBSa3K44vR3X9RZCR1E7LVQqaxjFrk4GaDe23R1oJ5azgqM5nYOgo
qObqUWI9whz2hTerAXmf3BnQBPYn/IQSNSRcbmWGeYIjk7+HxiewcgTE70S4T0pHSJ5Ga7yBMPcy
v0yJcvMheqr8VPiHXtGiYL9ivv7Hzj4XL8Dta9JD6b9ZfaNXUP+h2+/mlUM6RuUWfxciNt2hv2eV
9NijxucMYtEajAXsxoZgtdkD3UBvTKcji5rOOzsM5WNXmRWACgsVUiTZHHmpytUow5F/pqUDq/H6
exzb3b+GCh1sl4zZ09Cr0NlxXjPG4xJCkaAtBGzC02/2MmIVa0vDBFijQa6ybiFBbj53KI1bPol6
/IF3udjfUF7L67sbt8DuFiMiJBa7G4qjG0pN1M0Mz1wgP4vt/GusC5HAIeBecXYLLWl0jtYX21bQ
aTDYodOggmJOEyq3Icf13VsLceWTndUt96j/Z1iOoZdB8xNtzZ/rIz1LR8wa5C2HmwX0MYTHF5w5
H3NgZOshwsA8lEAmYGI/c75ehm8bHZGpJuqK1Li0tdU9UeB6mjPvp69VzUeizj0abqfDU99Us4d1
eqVVdj8+/toQdyfMGbkGMa0BKxxsy8t8RZm2/0AAGXF4qLPgbeUC7tPQHdzs947jsF71p2/7Hd6o
dzT4KGEkqXJls+UcgdIA+OD7SS9smfb+TEDpS8wGPFCdLUq1FKdfISYYIFkCtIL99pFtB8g21PRp
wRvPYcScHo1l4EKfXfFHamR4pUzX5eHl8AWfoiwxIbeYiY5nrCU1niQqLgq3Pj3BgYHT/Z5/C9Yt
m5LufPhnXuFe2W+YEqTwmd3Hl+PlXyMs51MPaZISc+dyllTLh2aXu48WbTahNFXImkV/+TLu+27N
a4flKD/CI48mUC9nHucjbhDk8O9Zw7LtN+qUolwGjksoOcABwHzMrvZAhm9FAYkuTKiNBAMlTJhk
BmdgiYBLvF1/Qy6Dm7t9Rq2Pb5NJrQd80cXFuk0QgbHgcfWy8rB7acuORlyjJ95m8YCandvZoxMf
PkKcga8Id6kgYDVKyVpcHwB9qEexB7FND6no2iC4uPN1IxfQGDBPMO3Ti3ci6tyXZ0jsUoWYz8oY
nvS/DiU/3OqqWJdJPpc4vmOJGMEal4p95uBmE+j/kbHOkBMOpzWRJfwuAm0UwOnLOW8Hq8tEhhcp
g9/sJ0VqRhInYCbs98VsNUpTnf4Q9R7qss5Fxw5B1obN7n5Ehf5xh8AwLvMH2rnb/OVKFnM7KNIj
YO9Zo2O+z0HqwXi4phFpvyOJQ/viscdC7Tp50OBFZUAGRPbysQS2ANUC1Jv1CqoJeW36cEMZSzz0
tNkEz9N5+3xxpF6pLrtEGtp7bBd9BFuJ5Na5JZ2kQKWvYOO+osYeZNWCrKDvgmDCrHZ+k8/XaYNK
pVFo951CWEfvGaMFxRyr9/ZrN5zaWjSKhPsBcA5BbYvgJpQT2wOAOPQtSOYRHlbhjGbLYgcZZBx7
OJBMBJK2aaZeyN55h5kBrVam2FUwwOIj/2fSyGg1X7bGCXbspK1bA/Mnmwp6pTZY9DXhLUvvbpYN
jnjhaF7kCWBmN3QWNm+0xhoX0eLKbmWk8gHzEcpIiqCdvOfIs4qgetk64A4v8e51bhxD7OKi+eed
QtjLppxjcTiOzOm0e5vTmWIrkEcWERDebFbY5F4URLG7m75FD14bIm800Sg8dY+rwnjdYLmQ6uvG
+zVm5IuWcjpxFZ9Ieh/bGt5+GZHwA8tYAYRPUERhZcEFHZ4ZPP4y3DcmkFf0z2mnwPsv8jBe1wth
SRuNBVhpBu/kugpSjB6rxrZwXxnCyUbTIxpyYdDOwnT8S0LLMjGzkSMQAf6iQrzOyhnePnA/HHHm
CxdYJqGv5uL3vIFvWdlwOc/DJkc7qHsZU5GVkgkwvkxwO1qrw6HZGGa46HlYjT/IISZCRBP2uHkm
vc5NuQNySagojgM8FMLTyZcbhmPNsFYLDye7RM8fnwl8ZQESjdE8TM1gu123vDeIXIDtFfwsqMDm
p6/xEW6M7bwSKIlunNfnPRfr05hDe5ChgWEi3nripyNM0rVQDIeeySls42fAiIdP3wux7tbgq1Rs
2h8Mthtjrm63YqBu395HdVqklvFcmMgBstID4OJe6NxPEJMp6g/+9b4Qtg8ZX1gcM2+k89DiRbCA
AfDIowzxuPVNJGNY0x7WQnLZvxFLIxm6mAvhmy5+UQk4Bi+O/R4PmeZSYlTezP0y2mR3Y0mgiFbZ
XARmi07eXqKI51UnbGr2IB0GmXGA3+uihTGmIwZlsvfmwqsvxBQ6uAOKmkhPhgbLxVl3I2LUV+uH
wafMLu2hPqv4FdKbm2awsrSZTskPGU3Qh3hQVX4e/2DOTNAHfjaQs8Yo+WB48eyMPDLjxI8NyRzr
kgC1I6kH8Dg6yQFk4/zubbPM82j6nJ74/R/bCp3noV7o5KyJtFN3EBpHLYau7BlLxrXYMz1Fwo7J
jwV7RjZGC49KLIJIneh4aNBSI9ImIYVZg2CO2+6C9pD/bWBFdGzjw/KWbJaYWON7HBPMgBouC2IG
POyoo/GS92TN07+N86nN3JKlaX9qpQKaMubiLSSrgY0/o3GXTqIx3yBJKQHhqabFl577zPPGAld5
A56EPNVYrNhU/DGZFofD3cT4Ta+lng44vwAfiP1t/NHhxoNyn58w4z4lNDkenik87OjnEOGC5hoD
na9niyYge/xxrpvtjpk9yQiTiGokxXdcnTykgQdkx98qTI7vJWdXoRve6ZkpV1aVE18W5xshcG3K
Q65lOcpEuo+c1ctJw7QexzEG0WK2VGgyDn59hPSdGeHlRRXI2BzMqwxLAM9DZZl29CCqwCbLISZB
RfhrSe28LKJY39v8OC8UeCYDSEcMGJ1DVUUIz5TsHfJ85hS6DC3DtQmB8WLD1SNxjti4RPnhxQQr
T9KR75kSLy44go16mjdQRJYthV5rMqmNI1URBHj8S5uCK/WfLekxFFlBtvCUt4lpi4g0GBmyK4lW
mhpFBGT/HDEyRQHBgSTYKryk2AbiyCBNp0fjOFUoFIJDHO/u4YYyyq61kKJTqOgx4RrEJsj2s50M
8Xk6LyTukWguRaDymtac8f23x4NO04qaijiZvkwtQHxDgUwU8S34qQ65EaOX80V0HGN0z0vCaP0h
kmRHQDYvatE+Zk4sIH6rkfhjqBYFwD5bKijzYbRtHNgjxsO3obHHHspZ+0KSiorn8jPz+HWC3El+
5FRs8BOQdODRVUPxwyuEeUIPfzY/6D+aiDDVbculLmyM4ibFTGeDefYwyunAHAZFpSwV6Wfabdmz
z+gF4/prKGdrIvStg+lVNFlRyyIhHoIHR/NPvC4Kl9sJkKDh8MOyRv4Pv2plPZE/XoXwOi1IFYPr
x02fhz+OgJf5+SVfvB970vc4hlVaSLcUqFgqaAG97wGXX0aQ4y2Up9fxBx9gSAlOTaxrj9TOWyjY
DmZmaF5BBoEljK9oIqYtcNx6A2JZGtTWI/ElKFiH7L+RIWj+0qH1xTg8UYkhIiZhSdnnuoB59z6o
kbslTWhOnnWESfdFfiZFmT0TgiwShSkqpPkRtT2aiTwu/HJ1J/y4t+ijSOY1kw45XvT4s7hPQaF7
RG+gpClm3FbfHoG0sEQD8lwQw4U3hyjE09eWaW3QwC7BrJHxIaK2KQ2BQzEtnTL1lE3JpAPt4uhk
TlGyAUxLvcB6FKtxjYjIvxLZ/LMnpXmFxr+FSoZDBwongXtpfR4r4scY9OHv3MZZQ7oMzQs+ACe+
LVBmELV+PeqTgchnfYQw4f1Q8dw70gODklSv9nD1QArRcvzPFUQXDxsEJHI0f3uMOBk5pc4/mYcg
MzFm+agU2dsY0c146OlII89cR0LRiWstbIkQiGjMykBSGPIYHefPUJ4xIa6+X1P5a8wsvuIQ5XUE
KOFnJT6YvfCf6haF7KSGbuZt8hG31MxBUbvmO+f5ERoFsSAKMuSK3vYOMjUp7+ZS4PhvOFHZ32wJ
Y5wiT9zjnZlXwkPVTq4i8UWYaGBQ7FuwdWtvyEb6MXvp9uojOgDe+NjcE2PIu7uHIqKwKHl7gVvz
77PXBLESIWk3AbkhlY/PGU6AvwpLKASpAi3tB9cZnbHGbwd7jOJCNIpqIg6KCqFkz/LlNwhepPCN
+0os3tLXGvELwX/j9RTqqXjym76tJc+BqfpAJQchaMX+MNas68X08HqJWU98nBLVKGpQTUSMQI2W
FNnd5m9xic8lFSov4yAnCy7CP32JqNwrwdQag5NiELB5L7EC2wVgF3EKWBy+rvD76G6P4/RLAi1/
VoA9kL/4xVKGCAQSprI342rxXEhmCfiy+FE3DdWz0s2Tal5gWtoQiyKmHDgg1BSPsXha+n2z5gE7
vU9v+4Aux17DbKIjFMEtZ0yruEknfX4C/qHL+BRxf2vjEk4FbXNc7vjkHza1GPjNgNZuaNggG+0e
ns1LOoyxmnWrYtHaQ7Odq45GUCbwnsiTfy8anlmsUzbCDCHsAlLjmdgKsFuIGZ4k4fTGtPUCrINN
OjD3Y7YjfgbB8mp/j5ghC9XOC762dkxS5D7MjSRK2sCjNdR54xV8Iax06vrmlmGHWQCnOjbNGwo8
Dk2Toxn1RFhgZZkO3MuiT9zMAnseODDTPOY8sZdkPfReVweMm6wRQjcRnqBy5z/wBs30AQAT9h12
l9PArCLBXGope3H64qOiM1kXPy/JUN2EobY36xgydlXuBBF2ru+h3va9Zv8r+SNAxphGozeaHk7a
21bouegl8pRYXbNigTcnG8aBASp0j9thPkiFvgmCbpnzFGAosjSmmX5K6y2xkkFSbiX3QlsnAsEz
sFGxRLCTu2jm/Nwm8bDBEg6lybiIdMzVKGFXUywUqJtQxZY+t2WDcrBCH8UTDiMNr+B+WG7s3xoR
l62kiguEwsBLKxg5Bn3BQ+SA6iP+At4SHjclRHeIO0dBke9SukbcCLrmep6jd8C0B0+toYboeVLw
3NaEggEU4R9Ei+UNx6ftfStZv9PnJODrO+Mi4BIPMsavZsf/4Ly40vyIGStjbB8r0ERnOqT7aDwh
43Ao8ILcEuFc6k9/k+Fc+ZPp/XWHc8ktYpmQXZ9AednpXlZvNVDM++H2sm65La/KbY0Ik1Hm5gAy
jbLfKBgcetHtWFkKpS8CjrJ7wSVoQ76IIatsWOGTz2cU+CRsyb/DdSevobtddhWhEEAyEJz3v3Wm
ooxn/5w8Q32KsMpTuDqIyrh4ubBMllzBz93gBAPER/tAgyaU3hATaOfQqlSm2gFzV+B2EXbtcPkF
DceEkvKUUantDx3WEBAI5xW9iNcsAxpeiPnEJQGvdwQs18kWMt4zaUmzHWiowA31zmBvd25+L+lj
p9vffAUHyA2pZKg/jcWCqzAsmQZGnOrC93xxSrCrfoLgJKQrmGmtdQly5mUxGWJo41O2l1URPrJr
+snuh3PYpGRGq1z/D6t1f1G1fSHJX3X7hjWemNRo6Ep/KJKRWaNRSxY3t1YM1tEi0ybd+rzT/BLp
oTDkAPWhpe9N9KkgDiTaPBq3TFv8CbtBSJU1qXBd9puV8WDVrepIQZ35dM9/3MUD2kV7oq2XIka3
sx5MiNOXfyZvFxtSH65igGbMbkSFQE0LCdJX8KjwQ/Qh2c/2iHRymtFGe/SNQpE0it9I+gGQUhDE
374AjS2ix4qlQPkDUENp3QcM6ZLcr8mrWX1WLB2t1ccmBJcLVNId3tM7z/PkPXCr1kJSJEEhx2Xf
LxbKy6kQjD9oD6zXAL6D7CabEl4ptp9Rf5ErNvJ76Y/D6/31uqfHq3iXB4b12A9YRUbgeGpfNWog
YBpPl2wUbFw/ZK1wiGjKuO9mZL/dUf1gDlHC68OTdgRXMTHNUTK+bfCmHCHSjeViNSSQV9sAkhBR
QOwAJ26R/RRD373BLI7YakJ1ZN6PH7oi/Lf3SzYdUEC5g2B9ffyvRoA7BfPsE6aGTBHgZ2OBSZ0T
bXIZmrf0MYZlWdaI/984F/leUQdzjszPCfIwTpFmZKmFBT4HKvncoaIiw0O3f0kePS52wYp1RmpA
OTi/In8jF9Jgcke5IXTGKsqvQ+3ytfhfsCF+ISiEFyIVLNYZECi2v7uN8hzpNboNiLo442Rb4Sig
jiLRfM1/WZ8VPeP8WnDGhyFIH4zZN22X76Biur4FN/g51R7wWAQI6ennpMLu5fwYCRk5+Cs1WyEI
mdqcj4OCvqfZHGfhY/8NnqVFsTLhCsYAsB/UnWtpfncrQoJgq4QwtybJAIS+5SxAYEZEBHcbrzik
8/g1v7Ix84zGHZeMYIeF/Bl0Dl8IyV+Bzlt0h8pusk885NSZdagokYAdMRRpuvWoKV5yB1s9ZKWB
kXsTIkpXGl4jP5f9AYUiE41vi8iPPm3NckzU7hBx1g972Rfo8jwZlbae5NzLXwd5G1VtOimtI3Ow
pdvhEfy2eKvQffBoJjLEx2g8QirPm8zJVSVc/4q0e/An80ny2pz6I/9NHQ5EC8IswAUqbhFE4/vR
qYvYeLRouV2wyRBDSKuXZvVX+fY7whIorYoJjomHaP7xfliVj5ejvP7gepk0AR039q+wKqzKwShR
XOVmAW4rYH5vo+bGhEVE2wXYMxbv4g5fiNdmF08EE/CpC6nOcoTyH4bCk5+w55BXGMllLHxY3oY7
BV2s9Z4gMNysbh4EkEUe2236Jn8AISninTFyCta16+pOXUPUO7UIDR5ctk+PofE7/a3zsR5zlYKt
G7xLd3ewRnl6liyxvCHrAv+g8tMXc6u0BOqEJwVkQGpnQeaii2GY6UVt2p2thpMelN8mMIIld/1E
ORjAS29WfJxqYXI7/MQHihEBiTPPFITBOyT0YUWu4UlDm3xLoZZ8cCfMdZTabk7CYcS3hAgg+gYb
V3Oa9IGlEJ9vz+kmnJsOLem09BiEanRUjP/zCvEv+br7jvuLjpzRD3XrtN0BfQ1QY/NM4rSA8qa+
nRKhDo3jw0K14YnQlJageS1EL8kJnIhiBIBEi37I9JEMMI1RSXSN329H2DtePkLx4m4Noi6TIwns
hSVx1aCvzG1Csxe4L4Ohrdy95guJpk5uY8gnlMk9Trg67ebg9Qd8wxhvfxNgecpA8HFeQpoHOT6i
DtuKAK0HVDVbza6/VEI0DSxLP3KPfigeUmXHN+Z0ji6iR/W+h2beGK6TBz8EKTqn3/63bzmTS/FH
c7tORosquSGyy2m8bu3z3RpuZQeyqkH7REhpZ1FJsWzdT29cPs0Ly1Ru0hpyLW1Obnw40sW7xlhw
PqbqwDKzDMBssjY1HKxY7Gl4p4uscVRLAOaaXbdmC/5SM5eIJJkKZTewXgeq5/OfnwDcRfyQ468a
qDDgPY9n6quMVVSgEEFPFwHMMOaMKfg6+Wrxcw22DAo/dK7FRAMYa2cb2ssp1xNUrnyxy59Ijbgc
4ZOQ6nPwkjOpvbx7BDQmiBmELvhbNqUDMHEbmmiCSx5ehc9ZD3/k7HTuEDHQD5kyquDvDGOHPWRu
ZMygfMYZzrA9YWpkg8JMvWZveuOAzZAJ2pLQB4HeTed4+oAsvHh5Cwd/hY8IDQseX6t13pIQQ5hj
sKERfnrfilEL3cX04gJJvND69qjnfdOUWMfV+p4KLr6aDZ0vLLyOD5QkPlhFb5C2yZCkBFTaG9Z5
oSnsQQ4j++6JQ0O2f0E3JTs+/SBsvDJTk0aJWLbakvAJ5sqeChrTn9V/v2P3p3g34YK5BHjs8HjA
ZrFR8F8sJb3ohIw1EGLBblxmP4k3VegHhyyDmC7YolAyxCz/RCkLxZ94huEfD5Dpb6wIJfrd86Rd
fWzGfwxfmo1hhGwdIUmFTMvEX7KZoolVUYMgXULPwCXLdB7xkDFmYHfgKwTEaZKROGqdwZTk/2CE
TBjB3zoP2wQbjM9WCMb9OrJfc3JhiZspivk+qKcv/B3anFsgjqB5j/ZKzk9JM+atM0qLyXMtyzim
Vf9mbm8xfu7CrrL0iymZtfk5o0EQkeXNg7CDpsEctBjM0eQhs8RVGSm73xhuFQ9/Pb46DQeCIINz
m6WF/9ii2CRqxn7F5aTyNwlRLci8GaIDpluSm4Q4cwtPN/7M84/Fv1gLrr2/u6So93EbuUMeKcrJ
OWWx5icIroSBVdsW6ytKgCCPCWswfSxkJcQP+UGADzymZEEFo8LkYryhFwfg9K6MqO1OCcGPCFTG
cSrqj0TiErzTQfMvR8RuAHIa4VOUqfEdIQogqLFPIGR6BRJGG2MKChUpbg+UXXaZejvjkr1CKcMQ
hCz9aWzCi/1Cm/gQQVprkAL2YKvdU9yNqP+57uZEH/W/h43N8UA/FeOgGOJexzIj+ULaIdT6onks
HESrj3GVvGivcgGorn9VZcrLr24/jx2ie0SBoEm765EFvMX4gP3jhTVFCb9vGMv8KP51dE5vs8Hq
hz5vyQMcfXBoPwHYBXQgpQ3tOSX1GKa2lMgc/WNs4ngnCpC9EWoTH+0NfTu6reHHEZiGUbBK4AM4
pn3ePQmHp4bZ9+kRv7oaWJpXHkUurDLFV61jMPxYV87F9iRxSA6whF8X/TTsOdWOx3hglUsRF/XY
FxlGnh1qOWylR9LIVsxgGBYYzOAkz1YhnKUyfPgtFW4gjUnAHv4cTCdmwQgGJRsqOyQ5PnkI4lTZ
vyEBwMo1M1a8ck/UVCJ5JK5S4faL2YXAa3YKyIN348hC1cGtijyQP5N/SIW1PuOfda+lCTz8RNaA
Hm5+TTjPQbyWj6Pw3Bjyyy5yU6IxFIvKruGmxBoQMOgBBMR8PMhBhUhTnXeAA+3snREWwdgDOa+t
GdNiLClTFhaEg8JjiCjWwpWN5wMECsCoz1vOsCwyHNAYoI0ekv+ew0wxI8cV7P/hasMUI1wqwH+L
lc4Nx1qMzHfXBPrfI9UOyPkQ9HyhZ6hiL9hlWUWEcxrpSdBtAbPhGjXu9VGUPgEeETLAevLGxsEV
3SSOF2gMaud46IfozbFYuoCd9CGzf5sbgji2mN+96vie53CoIkVrMG9nT+dDSFnjQdrte/ZEKCo/
5nl+dZfvmYLaBgHA/nQgQm72R1ZkSBIdt8PZEnEMRTwMGG2D2pdsFKPkYqB5YUggfQmzqeSl/Q0E
4yZkz6jH+bgXfogihO0fnW62RNvrgKfL/rHIo38tnTUvO2PFWE77e2WG0LCHAxlYFFF8jW6vMCVm
aCxra+4XWtcOZUSCkRC8jHOXo+XMF5HvxJGMLoLvqL8U/rnLYjQmrp+FqkdcN5oAR5rdPdnFhjOD
6Vji2Q/f2e9PvHWopsgEG5EsiZmbYld+QdyoWNJwmTLI06w+K5cFGlsZMPViLLfCHX4ZkxdBKI1o
aLZ5GmQCD/VQRPdc0aZVzobIqeGyS3hzLmgSiAbDXyf0PQS8zGHXTSQ4i44z6RMrRJ0SUIYeIsO7
8g/ypYydVA3znp6dITJcrJ7aHMmedyOpx0ULmY0Wze7JToeHZHre6S9Tj3uHUYQqFOT47VxEn605
5AgWQcED4C084tAbFLY++FH7S6TMYDtP+01I04+ppTXve3xsRuFJeOpR6ri3QL6bA1hvcq85Y6cV
Gx7vIDK0IjpjzMZFQ4MeSQXcbX0UW7ktoeJkCXTYwA0oTh/4j9VwvmXDHTNugCLTpcibf0AYn96E
uqiYinLNznqTEvJZ9m1NBJn8x9J5LauOHlH4iagiiXCrnFEAIbih2IAQOUgg4Onn62OXy54Zz9kB
6Q/dq1cYTw7Je9p3T5wB0xWLi5IAliZqbueBoOoTdFsalf09hj0G9x+rGEApp09vfDDO0T48ZRfA
jMOk91FPmzsmHJfJCuRUwUJzbL8yhQqbI0fPbox4B1w9MP+N73QMqaYTMO2u/B6SggZIrfIZtmrv
3c0EmEODCEf8h65OGLwlEA5WSKfsYdioB0yeg/g+ooOJBlh8g1dSpmUXviNf8gJJEmP+w/yQApaC
VpVLugW3cobWgXiL0mt7VB7w6Fv21YHYwe1tlH5V8DcUrHCK8Qo4+1dnULS8lNuJ0QAG3cY/A+e4
5hl94J/gHBBfMJQE+Yb8AQK0/2NVqK2BTlIgvie1xQU+KUHGOa2s29d4wp9CDuA+EjJovCpghvfT
av+NwfeWB9uJnuDF5OOYpOQyMZvU/sEeWYc1BbeHgSZtzcuoSdL7RrR9CcaSE9LuyCMlEEsn0Ohh
Y3Pg93B/AVbTLwZsofBOpMAqbrvDCZE8+s/DHx2Dk378BhyknYuvm37QX6IxhBDQjYFiQDyeL6dH
HB86pyvuXZcMHKxK6nSVYXaCJ0xfWbzI/QLsphbigmQoiIAW2A0/hk+XKGS1oR46QVwaqWOY3AhV
BGXllf4IMfpYK0B6+Fl8zxUs+H0CNx4qJuWCxfeBaWtjbpfvtREnEjBlg682fHhuPbRsalZOR+Dg
pvcjUn2UI6vore9gtlNouixe7tQzsCN+k8zJhCfIMU5UFO/i+YOTyWBPrxOoNNYzypn/WVCLHpPe
GL1Gnb0pibbcBT/tyyia0AZFb2hC+/gMXphBWG/4jZeoY58oEcBHx3wn4FKiWjsOgFZObgW0Ygq4
77TlHqA9kOXl1pWa3rCrzpopmOP74gIKsL6tYk99XYll5jG4QRpfswQwwtybEPpbdOrdOXFBmMBB
HBiikqLIpa0QZZxOWQ8aRGtjj9V8f6Z3zvvAlFcTrIRN+6QixG6NvLdI8LoDTsTKjFq2weimyT4m
PPrXtuWOzG4l4OvXBc0OhptGw4eSmciLvua+K4N/hDR+Di4SGuXnKlG27wWnm4IvByjfgQ9u6t/5
OGLaJEgIUyjkTi6lbRcsDcdBqKvfSU8hdwQlOFccEcQv3bws9/G5ZpSnYM0qc6OPNbTE2YHmJSkA
EpawtiksUIl8EsVQsOQr8a7CZXzG6HK1uFjk+0yHIA2zMmXAzORUIiZYQFG7Rt0J6xsHgZY1zKDL
Wqe8xn9i8dHQx7Ef6CWIY1npfWNsvidPniyr4WQQh20+F8fFyX6nQ4ze4aufmFApAPNfChPRhy56
FpdQf0c1SXQVKVcnsn6JxFQxE8dU1oRrhE0CixhFSwQDe834D6tarQej3OMQM5yHtds3fEpAOntN
Cw+E4K/ggYFww2EVxUgbGQ77pEbJziyG6bX/Cz9/B3Rkd7eDd3H2ySAL/bLresPwHY/A0VQx+27b
UAS42L30Y0JzA/GVVzi5B6QVeDTN+QBbkjbdoFUR1Hj/e3un4IrvXEhtgfMmBNe+Ol+pXIKVgfhf
Fd/B7dfmBx65Di8RZxhVGETGF3bfzvwTfnZ9eN7Q3Fq4rnX0LsjIwwKhhRrOuAnArHT7TuOsjH64
18FpFsRHbBHtOF5jPCPI6Bo+ATKaowREZIq5DdfW9Kjtw9JhdMb0SlXMMXUbvJY3ki2p6frFB6dR
FDlQkvpyy+M3KxqEtrH9TT503YhS9HbYtu7+B8ZLIfoVBUTyh4MNtiqTcUQDhxRDdHiMKe0faKfT
jipK0+3TG0Vj8jXgMJA9ixtlsjhxXZh1CKWZUA6zY6MSnL7hL1dOoz/8g1FHX3jp+PEgPOLl781n
Io9xhFh6ZeMG5XZzWZYHoyQerpz8vDEMEcI2sQCSiwQVTgdhX3UC4yZoHRME87muQdrMiy3TnT2T
f8gI82OK6MF5vFHs8iQIf4Owfiu9DzRJ4sRplVuU3t4DTakowH/J3Vs5g+mK2/Ud/nZtvFZpuk2A
7N7epHYmKPc2ZZhSgrfoiv06EZQlMGiln5jv72OiN4+sBJwqtDsj/8GUqf0DPxY6YCfjRgzoxkBU
cCdMQJ49erycLeJ1QubqWymzFpSy6igjlb7PWOhui3Fuhe9kj1PtQvE/CuV048nytKVN7XujUPTv
iuXjnUra0scGYFbl8+H1N+lYVb4Zasd1h8pyfiKq8W6gTEZcr1i474pACKDeZM4DFR0DDu0RV5wO
J7G6QUnGj3wBUvbtNhqQgfXNtuitYYn8wQTf3f6EZtxMXge1Pz04Rxu5XoLrShuspvJLjxOPqD4a
SDljueZZoXv9g1VnQlcESCt/Hsxl5Jw5Gp27zfVwc+izo8766xxMQQcGtqHwTieDCe8SoPK+u+6w
3kAPqd/MqLYvQVkwHzYRnHK2c2oikoC8r8HrWDCKoLFM30QaDagF2gFNO8Dwj0DBljgpRCusQTHA
xW55FQg2hyr0HfBV+wmRolQqFVoGpvo/8xaO8G6kwMJ22xiTFsuMkhwhbRQTSZ1V6z0fEEuvteJW
2zrY9hzAQhxhf+bwoG1FWfl1MFFjgmHMyb/EaAohIyMKCie4OnoFJcC+M9f9RlgC0ARhdqj+xMXv
8q/068cHb8x9/uQeJR0YOBJjI3bWAe5IveavqLjK4ILHPtAZ3A5M6DRkUdqv1DYcfHx3shlcZMYZ
EiCcLsXbAtGnSYOLjgE+NGxkG3/bCUpKKuhLxuzr7GRPq4Vzd+zu84suljxeG/kCEn2K76bY2yev
B6C7977rjomboMlZ3LKFSn91tpcUXLWtk7sjgeLvNeZcl8VFJIqVregDK0ONs6OWnJ+lL+KuYmAK
HAcsii6mb12nE5wmJFKBjuhhjLz9vL3GuJzWdM9BPsbhrkawgSgRhI3iEHBvK7/aEZLFFz+ZUxco
e8WKQRWXYpZooXylUW6orgDVo1VSLtsPeCHXvTo/3bTn381vsF53YSYySClJixhuLwonkOLuKUCm
LwoB8FWtuNIsv+wRU0GJ88UIDxwSKQmzJKY0PFFaMhSlACgsfL7EUaAdcYJhxkpdFz1nnwDXVKQ+
+Chyofxj14hpk1BK+rDz/XaUjE3IArz6Ph5/SOnW9NywRHy4SGhwgCX0C07VbU9uI37apYPHwFg8
KwSxQxTZA84n1EFoM13kCccAqjXnjPvyUCzQYj7Jm+OkYTtscE3H1DPGuCkRa2po8f4PnVEGurOn
iups4wqyBdoaaBjOhyn8zaYOwYos+uEzNf05J7zhlX+TdAj1xdEhwx15FP2JqIfxVra/Rg0YGz8o
QJ8mX6vtaUIE3M8ad3VFdCyM9APw7GyVnkOKjVh8dl72UO0XD6prGaIQY/KdxwrFRXfNLMEQxtIQ
YhpgG8LrfFTs2RsxBl8xchmMqfSez8NhXIav2+RjVWl/3vVqXJQcJjtM1h52g8NpRRyY9IqIC5js
YY6+QiJzmYzmOOPYbFQAtdpii3ayL6DsO7ljDilEX5ktK/ApPnSFK7T7vGernHFj45pItBAgJprG
s9XGlJyXJ5A39SROhFg4RlfzsKwwNZdHxsAOezjcU6NuOKJb5ycGNSYzLbi3Y3yVrpt0fuN84e5B
azVjTjZeKAh592rwCqCZYYDBx6bXBQNAcJCVVwYrWQMt6ITP0QMcintte5l3ph0Mo2IYQ/8WDyXV
fZthCe42c5SVeheKT3ZJSCyNTxRdk3u6WlDjCrbZUa/TYb4vWHggrxEPFAoTz6y4BqvkBEJnNu7A
eoUNkzAL/zWEOIsGUd+6VucPMe2DDeV1aQuErF3ilvnEv/me4MOqMTzHW0VT+jhD4gmor/7Y2Y+U
+oM0nO0bcYZivqx+9p6SXcQZyILkqGJsZL4PevvKvP2GXfJpM5o/0u7fBXwecRKAwDjtuje7Nzn7
R21WijEzYn2IMnu11Oci5xN91IWJHqex2BlhTu4BuDHuH1OJAb8CAAFEDiP6dgxSCVe700Y+6RFB
njGIq9QyVyA1gG7SHsyQd5tkJoEM57/lY3KBjSSKJ8QEetBYvJEHbBR1i1rgjfkfKCZ/emUN4GLb
N0ZDBkcsVwxksxowS871JhtZ2O9F8W3CaJ4+B+W4oeS1cyIdtKe3i+sGdZxZMT9CUKGnsEHwcPhY
DHNlZ2J0Ddr1F1qb3QKHCYv2iCX7x9Jyjtu+1iqN80IKLgD6rA+LKuqTatZ2R243qVukFmDVQ7XK
CA5tfrngwqEsQjjuoLRzukk1h2EaXfQ+Be+KN4eqXsacLXCzD/cjaxx59LYqOsg7OYeRK16dmlDx
0pcWRqcF5f7GkCAbUZVGCi0tYv1/ElO0S+p7WRE9MMprAyMcr6Ra2kelN8aQ6qC7UkyMpRZBrKjH
eMlhsfoL7tZ5dlKH/CcGaO6w4p7q/Gl/7DMjtI96CMQ98msqWWkXQIUWX4WLIssWHnYDu4RfnOyM
KXe0yTiLoMg2Dkhvc5+M6FDhldk3ALLFXqe7zxgPgmLiWsvC4KOJd6b5tc4OY869d4yOTjduTaqf
3Aeco+c3WmLaEKE+aQMsqaO9tNrfoeaNbdSeTMWmbGaga3DafgKrkv20ZxR+JWhkrB1r/QvKWFnf
ttl3Tkf9djRW6K+0699laIAFFj+OQ6iQDRcH/Ner9+NC7AoPzxj9KdgE/uJvTt+r4krCLF2oxZhQ
nZxhrMQQCqOW6w+TPfwtRpn4QGiHWZ8xA34lWo1VPG2kJHTwbYDOjHIGajoJh8YCIRkAGGiuIxwu
fPpr3GA4fKga2POQk0VCOa1wEePqkgPgYNYacQYmLm5YITTW3fwaWBEH/0TxKOk7gYy3uiqHH94D
CBMftQoh8bAEtL391SaInopph/ew+qzCYfqbQHnBaIhuofF6UQkjYibKxrc+RG0By0jDWIESqQsi
ryopRGiMLQb8GtW87f3AlWAFalesqzmBqBswm0qP0FN+1nGgjyJ0dKzDxq7+Gq9e1igyhf1BcBFy
EobJMNcIA6+oq1WqSwaA2BIdOFL+AbXmY37XcHjqWfAxQwCo+7pFdMvDxMwP4YZ02+BC5kHrhTgO
Uwdj4T6lsTNnT+M4B67NT/7Trj2RlP8C+N1qBdWGGvxHTf4mm4yOgAPs7taYaxkjA+sAc41ZjDcf
0SnW1jG+dLGlGjGy+wCiMVfD7BcnGoSl/wihEOFEvsz0wGKsxVr+FlRVBvUDv7iFayOqtkzYEdsT
NjcC/WG0oOMTCjXhQKmLKbXRkoL3j/kOwrc9SSpiFEUcqn4GGpCNVQNcvQFMIc60ZBYrblosKC78
A3P0sVWHpddyS6oqbgrI2ThSPk0YcH0Kyxe/KJxLxNHMEKkQxuYIgrVDdcEb43EeeKI4qMJzR6XO
W3SPsEiNmoOPyW5CsdUwxbKPHj8Jzg20DBwATxMZQ0E6wSqrPf362Lr3Fsdlyz+xZ3GzYPaNv6pF
bKk+2oiPvZQsrBusDVqTfujpeSe/qNmYxfu0XNZ2aLzj9XtNxjOKjKjguipQVJFs6gUmaXDLgMQp
PbueIooNEqH2epyJ/TGVBOPl5eqCBWnljK3F4ZAg0mHcLL4EiNMlfvLKW3taswb1h3iX1WiSEa1C
gQKdMw4w7sWef6z3eiqSuHkvIMTLcAEWVrXqFsAMgE9J28aEDC4cjBGTYocJtPjEqP5OSd7qbkWw
JfGhRWNvSakUrIlfnpV4xpqGsaBqzPcIXlWfBbQgQprr6sgEUuTM1LZOjjJWRGR55hWg9CpMnqdG
NVnAAYhtjQBfAkXHxpRb26G3MBcakAOD7ZQaaB0iLuHE9OzabKGC4gjQPK/WcwZ3iGLO7srDWvNg
xncskiGDxR1hDzHeXazsRThLiWWi/NAYNRL+PXvO0tnI5JNQVVLn4thHxszVHUfkaiF+l1/qaMzE
iw2530cFHwQh/CsKeLKGNveTqYTgRqiIDMzkET0dBuIiwdjlw/MufUhNBh/xQT6DncbCWTip3s/M
iW/V47uVkopYbMnR3GIrg54FY+fUQzLMbcxCNS8HxjAyUoMO9GN+8IvQQgLsJVwDCra95c2EhAFN
4k4N+lO34AC128CE4/1tr/j+Tc/zgU42+dhIVoxCfqGVkIrhXnbkmTgfwA/+HRbdKtz4KEkeSLGx
LXMOeJz1TcMfawhkbgEpklFlosYRoMX3q44+9/cRypENvHt/Pjypm+hk7Ta+hRIsFNHWDxFLdwKb
3FhX3PoT0lhm/A2vhUeYumvDsAa+SpDxG6ShmjBg7Jyst2jfdGkxGKnjA3BlOPOab+HuftXrjmUi
OVmKlsJyJymLv28mSCcJaUNCiEafuaGRoojiryyoITnTtmBtKSUd/H33o/kdi9e0YDhGUeL9AhkT
Hk3sRRig9NGeW6/lk+A8LADIcdBS2vYvGjwYro5k9sZ2cWG1Ezin2z01yM/TxmiQyj0TYBAPDxSG
CU2ppsjNtmzgj74EovB4zXxoJh09ERbSnMduSmYHu2BVMMNgl5Ljt75Mv/oj6uAK10x0Kre2sQyC
nLJJjcnwdbsHIkKpblxbzwD3+m6eE8cd22QJPt01mAMzGo49Fx5eZz3O2DknKmy3bWWeaDR76jYI
gr5hdsylJ8ZEKv9vml453O0yTi96CiFS2uPHw4qHEUvwGRRVW41Xml1wlxYN6bHhYdeHD7DSyzRh
nMJQ3Ph43F1KshtqhwhCmVxMnaSmsQAsQmtAOAMjLrbtlywQrrmYgh+jVwm1u2z36NSddLzAXMJK
XYOuvkM0OMMcXICN/eJqKAc7Jc2OB3p3mRQ0UEoAp6K9szHg51eTGrnFCYy2SUdjGwoUgG94OM0Q
DOjgkC/HbVKXDctxuONYlzkQ7I3X1AgVKDOkfLQoyc1H3rPO62gwteZzEnjXyDyJ6iVzbtsy6YBj
r2jpEoXMmXpqqZHB0nF5dtsGmgQX39nDRekNYwd+Btr1C/5xryE80cqjVeGOgpSEbTbz7beaBxmu
UNBDC9v9IKJTwJf/yXEfDqfuiBoEqlNaUFfG8bYNQRnpM1AZFthB28Abn3KEJi9XgDFGMaHHNyDM
pw4zgc6WGw4F4fSFWMvajimbi+us/ce0lOt5UbBqyYrfMP3V79LD/nbcCo+I8cgYDRERM4DR1Mat
5ZGiAIPMqQ9wpzo3LbFqtgv1QjrAPIGG2NiLFv/dIoK+E7j262kV4rHKHEH/WjbkcR4PFIJf4bsz
dJcjDaUq10sMXYlPIxTmy3qoTl7hsjHyt5m9tGyfjtpqkerx2N96THO1WPeyNqc5a1RzpdlSLvx6
5IjpjK3YWryP9wwbjVVYnLh85LCAk8xHTiFHMp0qyeD0Ukb9Y0VPC3wfRUIQe23LQ84ZsG3ubIiY
g2JGMDVhqFGVFl9LmdwkXY7qJT1FQ600L+4DoeAzG2067gH46/hHIL0xm6UpSoHGmTGHplgXABKm
VdLSWS/e10V2bIOFp6das+/4t33VGX0or4U7iG2GTFRfkKBO+5+FGmVABuPEDUCSdCothMSSMy/Z
nMRbql52zV8cHhxt4KOuW5RuKueaEQ6thRYST2QDYhEGS/Ic8JA+6/F1Lz88/9PFOqHNNta3I80L
VktPqh6dBZHaZ4M3xEE4V0Nuby7PrMIECUl0YX9oiLwUGTedKYhqx0gpSruAimGMTQmK6vwM6Oya
FdMFnpS6PCL/W0Ck0SQREVcMLjacO8Alcdj2PZuV3kzQ2qJ0Tp87+Lg28l3qY5h4ISpeUEKYZV5A
oCPCZk+X+9EudFvKH9AfmUUs7YIVBm2Z65Orc8sVCD31icErF8BB1whHZcfxsCjSmKuyBSVQFB80
G1xXmbkI3G2bsIQY0pIwVs5BXFrKluxnB/T5vUslORQ/nsaOt1wvnN8TSj+OjwbB3Ejrb3zjybRb
FGFEAi07R41LlABhvGBclw+Dyzm07YgY0Kfm/gs63Vvd6EeMgOrwBw2+XEVCrbElvR5XAAOXFe9Z
LiC4Ev9Pe+VGBVmYL9CP2+wVMjIIQSfpWtHjGECqh0m6dYqesHqZsXbu6rbgd59p3LtNZBko7e34
QflAKHZKNo1JhXaYolHmEhClrm/9ntomqec4Tk977KijKJkLSskLZAFQI968Rk3lYgCHeJbZGDM/
mQ5bsNvhs7nV/EW22hvpM6kmPCJW0TZrYngQZ42Fjch7+OH/tr0uL5WzsWGpxV6eH0KKXZZNHLNl
OXLj8wyz7TjFqBCZPgXd3JoPgJDiQw5iztVI5UT8H+VVwQsnxSiyEaqQcZeP8Mr9e00YVUHeOvbo
SuUupbxNMP6DcjT9mIOvHLA99b3AI4LTgbRDZyg8UTwIUBuKWJFHfFUpT/C7Ix1p4hZXy86wKgh6
JuMyU1ZgUcBhQwuzbZcmi0ZgRJuekFOHiYja3/R5mhQ6WnKEqAIJK7Ioidbk0tol513K/l2J1cBC
40ExmnO5tx4EbXuIdU4aWUR9bxZydFLMsKCx3e0hCHH27n7pqMlu5W/ktCX/2EWtoHH34hIRk6JE
ETjhGiut54YdY9DDrr8aCc640OhnjogSy3AI5wZnW97lOeTdQMLND5zHJY3m0qUiOegY6qUscXiB
0Ph/EQ7z7bCP6V6Ls4F0oRwWK2fj0MjQnlHrcIq157atb9n/6BBYv108f4/cM5meP9a82gHkna45
tJRdW2cqHxpWZHV7zF3NaO5fbTW5WMkDfI1S4c28hn7zNIPSaIyfHkFuGKK2tU2Znb0xGkAWCuFm
m7O3e/4lDBiif8rxK72rQSVOva6F/kHb3ee7XeSrF/Y+G55wVjVxKr7pSt/1QpiSBsHm+gzgj+Vo
H2c22lGDFO65b4Svabhom8Siw2ZEBu4NkwG5xbKPv1MQ3AlNkBFZXHqOtTFULG5C1ffpiTRuMpoO
3uXIpmNy1PtFvc4/LtMf3dm11nhqhBz2XeYYa1CEarpeGIBECWNlk6IYHu+Yhd2maCzuvGmOJiyu
Vc1YQJqzHOs0a2m7HU3vNHKSk0vOscExwJmJPzmWEJ0UtwfeoxhmcPaPzd6uT3+GsH5DRvJhz2+b
+NxL1A71yfpSLL7UbrIVxwOU8mRk45hA47j6YykYeNeV2AJzE69/GMapk/d0eZ0+QgrNHJJuzM8B
0iVQNMV2S12BCHNKoTnnMLiSUkwsXRsXnna64eVQBoAFzuyC4Q21nrrN2Omo3xpjuXKXp8Q8eVLA
cpJxkJoBgJgZeFn8mP9S4dEMOeOkVeNd0cNylxkuvY7N2ZcHjTE5HtUl2WGYNnFcv/j2Ldo9jq4Q
Hgkzlksk2Y2/xRY/EFF1Bpn87mzmAIqhmitUDtgx/E40so23pZAIwHeDoEqWkC88r4vTrXdkGo0M
zB+lAzkUQpeqz1bwi2x4AtwhjMVDn+Bx6MqLLkAWFhxUJo2WNwXGDSPa1z3V0pwzMgwpfZ8ctbAl
dRH4rCmYuJv73JosXBvEQQ+WS2q3LNPtAqy4mnIFMz3GInB6Z1DSk6JQjCqoCHRUtsz55BflH3RK
4CPZ9eSe4znysLcSCU+k8iAPDckR+kw+OTQl6ir+87U8OGogCBQgbpc6YZWvGYjxFNLZ+uW73BPy
E3gnX0ENY9BesGYo2lsodawwZmNgTB9yGdK51bCT/dIewOMGW0oLiLOYBlHND3wlgT6JF/FRYcRD
286KhL8H11FN+13qYMalCvwPmBMe7hka72K28vgImJvQiTxZLDEnGzUZRH6PJobifzF/5NCyLuBq
hD8YF2NyUz2gDz0uOPlYkkTKfF6sSsRlga0X8t6DPGM36fHQj1koKRV3bKe0lZ/Et0L6lgHhpFRh
4tZznBU2nba3HVVUCrqGTe+CXUvnKHVmjmUqFZin2TdOSvk1EUnRbhsBOG3AACiz//WDUJ49ai3N
ZTSPA8hwNkcicBzTzC/6YRG/5vG2s0CSXhR1Xy22qNBYuFKaHncFPQ6nlhY+HHqYOZffOvw6M634
sjM5rQpGiaxXyn9dcbh55PO+VMQYIzLdHW4WJGxx2iFIU6ugPOkaS9Y3Is6yRDXh63SWR2zebSHU
QbYTTPFKxCbnwcu24Yv+dr8iNFgMcoEb42lJaIJG4v05g1zhhvtJZZ9J+nHvIQcJjwDdZwEq8sLS
s5rH6ZHLALddwvwMcdVhP1fqUvb6Tf1bHp2W3qCuO8ad9MXVj8mF+vqjWCUZKrW1ebhg4fFAS4x6
KOy6Wh4csiwopxwOFKdE1/OWMKfqUMcpnAefGej2mrofuYM7LEh/USHv+PfMeGzUBYdQyNqWG83k
w/z7bcUzBhKGQTeb0h6kKdfwpmUZtPhpfTKwNiBzQ1Z6zLiu/dekmACPvuadKRAkEBJ1utrR3h91
bpPWXk2igw8TQsN3Wi9SmVPxP/zIkOhJEB5+7Mw1rmsqcP4M3SF0oghPQyoc3iPJeYSVYZ8iNsHw
5aDURdlvQctAezIRryQDUk1/5Cz6Ji07nYeq8+eQWrLgl2xLBoF6jQLeR64MHiZx4ikrsrjRJH0B
IzXKd5rpD7Umsy8bGljsoUTf7vkrLU4+5Pvc8UKDwnf2FZhLb1phAwohOiX9ZNohuBricFZgo+Oj
pr2vUr/gn5J+vRgSpZe/IbB9TMyWvIxkp3g8/fdSXS8A4j5oeT7k1DG7tMM4zVKXqweIDU/OsD5/
f9OhiKxB+H7UWNibqLOBHPEiDpWaTH3d0XeIPyMxVzhOcUJMeOEEkqGYHaDCQIeDjY2YQOFOxrN5
eVtKXmU7nPYggh7PjCNJLFRfRf4oWh2/L55HSopyGUasVgovnuoLu9lo9NrKVBs8uEOfjl+Mcbq7
Kywf+E2IP2tFlK+ZktI9347zFzwMs/UJOdxbk6czYmTWcEOd/RxuBPc6eNZdpUfXcMaJFXq+g0xh
OW7wnC8hutsoEuKjZXvkU6F+2PMvx7LtSRj6h+7ZtKoEk6ayBunhVt7sXmHCI6vFbuZf1e0CTliA
n8TtwSYBK1r2eGql8Uarrr6oZb7QR4qhvt0DAX/5J4y28JDl3D21dSrL8+65q1go3EWooVxaxSKm
nKPh5cVzMeMrZRUETVDHQ56EQwWjE/jnkKb0zPJ6mr+UCj8sKzpiSU/lO3NojyBHl4kbpvYwgtn4
sVzbu3jSL8osQGpmLlsm76ryz82IM5Qnhk8Rb0hnGS0fcLQA2PQZScILTa7QYpXoH0rJl1aN5r0y
5Dj+MXS+Q/ClD3Plpo/5eMy7ixbukIVyA/w84hsKIwi0dIgWhw8DqBdXVKRw2WObwdEOkKwFkejj
M3LMT7YJ5L4Jgr29DBQOd3eoLuFSU4DQAApinHF3gMwFOqCrMgWQ701ykPkbewZlgmHiwGRz0H69
zvY9Vn/YL2rsiXcu3Iz7ho8fBC31L8j1yvC+VnvpIRCGAhr/AxjwB/7yjSS2rWdOzKv+mT//HjMU
6aRHMldqXKVn9FFuxz3oyGOrwXr6WPQCGi8CdqFGQHGXSb50D2njhM81cJX/wxYTTjVUkmKzerq9
5Y2BI5GrOZkK00FFhUYhQtWSkpjzg+EbQGrpA3DekxEgvH62GXYjYvu49Zmzg/IcG7b9xtWuZKrm
64dZ74DPcj6pD023wxyZYrzaQz/raNpsVmAhxcBBC0PSVjj42PRyIlKFWnwzjurwwQBr3cuOHmIU
kFJ44Dn5kstJRfG/N3gOdPgt4FsU9zyy2FMiNvYei2Xq1KMUAZSc6Qf3WiRsv2XTNQAzQI5/EJ7U
xYdL4JxhnwtvJtrRVpS6Q3SAOwW+ThgwUOnQM8nJz8Wo+fWZgpjb9anNXvC/gPVfNpgwawNUSWy3
YGw6+psyhAA8IbDH7+DzQ05jzH/W3OJ8Nk7cdwIdeFnpZ9Ky871pAdPivsMwDZ8yqhkkXIAG1Dz2
cwlpUFsPHxx434+3XiPwwR53sUBgyJOEH0Xr6S8Qdd218xIJiEqcZLhWCu7w/XTeumsMOOX2+nBn
0Wa+NN96LWg++mfTJ15QtRg7t1R1V4sfFshPF+oP8m3ZtprGW1AjwH3+VQr2xU9x8XWNYjgunAjZ
OeibDfQfRt2cP8elbHnqDttrcbBXrrA+WflQzcwW+gIK5A/Eu/jBbVE91bzjZDE1p8br4Dl6ChUZ
BQDJvOftWO0W1D7Bzcjikqra6y/ljgEAAC0/GmDn1I3aOvxla1fK8ZCLyyq/Bk142ww1/qXOnr7Z
VAEB4xBKf74PGnRs1LyM1TPGoBZhMXKINsgFOTupVLn9wFuuLNmqYt5AuiQcoItH3QUgiIkoPELq
IGtLga/QOuFYxk/54w4Be33RvyDmRHRDiSzDA5CGjjOKgyUdQ5fZmJo/4UAgAcCMRTGWb4YY+hhK
/oCf15V750EukMLGPvtSutxwKUT5xRU80HG7QpmzYdjlL8KjjQJvpLZx79/MF6tJ+MBKRwR8zPlm
FKQDJrvpnsPXHrIJdI7erkoUH+pjhwU/dPE+4aOItWA+VIMso3O3gTb4h16e87xZxbNtUfBFaEDw
kHJ44THoBTCzH+RjW2QNixdkf77l9Kl+xiw3COT2xaRcsXm6wcAKAoQ4aJi1pw83N0g1HK5XFBwp
CkM7G05HjKPsWNJZVI29iYMJ1MSD+drCb4PQLQIfmcWkNbDQenFzFmAycMVGzJFqvhe9VJYth2aw
lN7Ss9M6SDuM3/FRutH1GoTdMLbUOETAk6iO4qwdxlTzIHQWDcEnmLGOPFvBFO/uD9VsX/B2wMT+
+eThfw991Tdc3BYL765oW/a+YB2jeYro3MWNn98g3ma1zF74GIOkM8PM5aXjfwo97CdZO9hZaRhS
4i7HqclWR+AO1ig3MvXrac5AbocPA4hi0ImjM+YS4d1u4DNQcm9qdwN+yrxvzVwKJPlCDX27aCEj
rg9FDa0UblNWrP9wWKL/vZE8dlHJXAeLvOn8KfAnauLGs+0nVqSnKac3FzLDCppYpqg0H84vNrga
XPrH4mjF8hbEhW5lW7tW+IHMBxPYJsbJXyjuuk/w2WCzkHqXAhc7UtyBOQN5/VBdJFuDX6fY7v+A
bo4OSgdc5jZjddhVl5gN3lkRDY9xRDIE4DVFl41iT1vj88584gWUCNoc9s2wR5AmZtRCiX9qIcNr
g5lI4pzcyfenTlQHrOQ6MI8DM1xfbwYnJKbLUhFqIWbZITRYuD55hdOnjLEVJ7a5olL6dssTPwCI
gvAAdKZUf6X2OKkTCNiTjx6IwWUMIn10+RDcFt6eoodz62FIYjbrY6TRnaHKWP/WFI5SxtLwul1+
X4MzBg0geKW4iaL4li3+gYpwXyP9uExDl45LI4iQc/jyBgiSXn0LiPBFYM0ez1pexiELhkdR9czm
jbkAu3dJD3G/cAydKq/oqWVwgyh5GF28wKPSME/2hM4UDOLlxTQ+TA7pjK3sPLL2HYxfnvoDMhEw
Xn5ac5LSXer8niXtBYU5gYc+mwlkmKGFr81kP8qkg7uKr+ICpeBdc1rJYUSN4s4MxL5cGjxJVjkq
SaaeTmfCgU4PQHHWgdbMfOg8hZn979Qa4lM8lP4feBbPBuzp1uN8+fcND2qJ6E+bLFeEpZN5wRcD
qmJdM8xvGAZ5d+E2HkHRYQpvAXQp1OD8HVD/YEru2mSlaOiV2WsElHUuRjlB1rndYaq8K1da1HU2
d+PaplGFVz05HCBVCc7MImUaz8rveq5WRciKSuNxQV1sgr0b87rUWIAtPHhUNEZfHYMMHypBBMmB
C/VCC773IweU0aqoa9XdEJoCG6MX8vf0cZsj5hvQyieXndXKEtUZ/zmAZkl0t/lylvc+4pLtTnx/
DcfICReqjwekek1rAPAf9yoB7CpguqFu/uGCG65fGlF+ZTo38BLtxwjMq01KXbxbPDgLvI/wMoUq
oM2unAOzy8ugjv/x31SPeWNtbdnPgg71aQCSxGSHIlPVNIa/mPPIVom3x6PRM5h1+oQZzaG4LGYw
RtcNgJt0CbSvumEAS2l8UlUcMUNj1qSsCxAYOk9T2Kc3n3wgy1GdSlUddDA+4yZg0De1kjN1ZAD+
zny+SW9p4avSzR0r6mOkCMGsrUaKQanQi/0Qg8avvv4CZ/oqwHTiTKq2ZjoJcOXmZ1mDVKj8fgm9
aGPQCTOS5UCwEseBZ21XquP8gDc5oHATRnyJ+W+jdrlgpLXrz2mmGCOu6TxdmXhw3wfo2P6HecEe
p3v2aHpBVWWi98nWBJcbGtDLOU5XYJOkmOh3Z/JhqE+oKWXCgzl7DWBINJfpPmhY1VuNTwCdk0zu
93MqvRIIKK3DNe9NOh5cfLBh8peP8CHYP/V/Kqw8PEG6+tPBZofO0stj5sqpzm/DqwPRDMxDIn8G
Mp6UTNhV8+cB5yl/dJ1VwL5mpxOywxyM9ATOVZkLGcw6XA7854x3xO9kGBexWOaIHE6J6TQw3GNC
QXCl7/dT3HSBZAhxXMzCHkjIlTMUNg4wkm3PpNQTWpxl+fM51T8cgjo4ev+RdGbbimJbEP0ixrAD
8VUU6XsBfXHYHBVFbBARv77mzrpVlTebkx6FzWpixYqAdEe8F4/Tqp2By7Y+p9bJ8NpmXEH9bons
9syMIxpAT0INeYbRPnU9A29rG4OC1fbxSCk5X/R4E7w1zaDlC9MBOZkiCTSRE8lZv/MxmVAK9ds1
oxSWX4Rzqq6wP8pxh3ejTSqNsACkNvbfswFnnsTJxc37zZT2SYr/xTsR8CgAIwoidNqXY5O++Yk/
hHEGnOgvAhhMJQC/RqaGp/l66ajHIqgLgqfRMk2dIJiatAB/6LgG7IuqU2u7ZNZpHOoxfHx2TFZk
WAsOBnvM5DyD2cHVJFm+eTUQ/x8rjd5ovyJ4UwoLJCnmGNfmZVGxpJyIvURy1xIDkN9zanm0TLT/
HcqwJrsHqy8A1AN8CQxW91YOdISMi+NZy1aF4JOMgUAIPQMzol/hQZXnKy5xbBxB2LS0i0gJ1nxF
NlnVuUPozgqqoYE+n7/nJAA0i580w2znhg4Pv5D0XmrXPC6tI+BzPpMIHJCGGJKBLtClkvC80tvO
jIFH31UuDqQbG60eil32B/U5VCfqPUlPqWkQ7xLD84btIH/JBaJzKyBW8V48WnwKUT3m2fAWSO3+
aRlJf8vBQFwuJU5ZDG24ZaISNJiTrLJaDwhJ8w9AK1ND9D23qtAupAaJIeMQCi9T78QYbBYWlLET
yKfonyLJchzpV4dgoptngsliLEYlmfNiFMwOFTWQxpFcnRKnH2Yg8gaoiuJBAyDmLRbv2/QvG8Q4
kTw0dOg8sAoAzh4c7pXoZK5TylocloHuWGnSCmUqxL9vTLxBhm1uNS/HiIB47eKsXurkN+wW5umZ
En/AyE6zYMOJUuM4AzKhWOjHvZyjrsQLsDbxl+3eupyQd4F/506PNzLnTzgPW1GbGHPtJ0xnsZpZ
vFMeLJnLZQsuH6vdoO1MIULummHnTxgY/p0HliQL9ncIqQMnvGOKEQPvvut0EtKKI4nXW7wdrMXM
EX0bxeBHiH+utkZ/2Zkwti1Sck4kGlMUDMKa5b67zbseJjedNLQCMfjBG68tBV0KfDz3vwA3YubP
iHS4NjUEScgvdR8cF/6B2HcXOA5Dki1A32//zc/J/agspD0zvxETOtw+KHrmL5Z2TlztE7M51Ocm
B4ZtuGwMDGtFMmIl6MXMG4V0WmMhyISZJsYWjcW6SChTLc+IbRJs1EBeC7nVCzIODKrpRydmGKPv
oFWwVHimrU7wfgCBzu5lweFcTv681aaZIp9+Os9QhpY04afzOgoRbo/uhqe4mob/QAleIJPDBRlw
vXb1kWb6kcmhzs6UGxxa7guV1jDMVrRqsQZOz12Hm0s3T95hKFTOmG7DRTF6PF1307vYXm3KljOd
Q4YDeIh+5NVCexNxR77ghECX1yjEuADWXIR3x3mB7/CNoAGQ5tDzyhGJZ/GH/4kjlqY/HwLPmOAk
ZBSuMXGGFM3q7hu5s6ZkicrkWKEbC77Nk2+PkxDeMD2C7lHqiSutxlR9Gg8bV8Wf85wJZoRxiC9I
1M/PacaBBa/koFYoZ+w/2oLUr4usHAWC0uMwzqNkRO+eIkYAJ4qNEzfJuSE6olo6HQh8FM0Q1uyG
BHYe+1hb3cwpZ5CMDvSN5yPHn/F9wJWE3o1iWI5eki9qVQpRFiBg8XiU5uQViBEq63ZzfiLATsEQ
EqWXOCl0vtqhgBiqgc+AxH3ztLZS1pFMWBk6rVRirYBlLL4SVpu38RH4mMs8fk5BUSLNI5Kh42xK
kZOc0Wxkdu6eoTqj1ZspxMLnGAau6J7mrHgyQA6Qv4724msdppeEfikgO1idDiEm5AZDnZ/1baFp
BJpNkdhfL/BDcBQs6tC5mjJ8XN0SZ45q8uJfqiWt49nHiIW9O4sAf4DbCa2LhdTJ0kEdB5ghHPC4
VAbTj9jASDlTEtj4r+lepAfmfwE/NCzvPfEEnnFBRGPtrTLqzDvPkXhNg2w51wjXJC+Qrn+vOfwX
8SihF5s1porkuGPMUPhmkh4ZWVJa1PjZIC4Hpq8t5whsZ5x8j7T6R+H4dJNF9D1BY8lWfOmSlvcI
KEEKjecWfAlxY94eEb8bccTAminDYK5yP20oEUQyMS+DMVDPRTsOQ84MBe82d29blyyfggAPFlfo
gmedSL9zXWqz4ggCKABjgFTAQHWh7/ocx5vMI6Wv5XzN7WeDdbo+RTms4BGlA8GsIbhZ5QpdEf4m
uyuhept3mKRDkRGt39yOz+vTjAINBVR75opBs36bn6YX/8v2w9z0K8HB/JxnbB8S52i+ertjueAj
AIrnEyyHNKbHQE9MT2ohknPomwJHQfwhocSIfF8nWbgwtkGKD6RYHhnjMPLUSLLVsKc1W1/REtZz
WZnDq6JDTtpFWW2Yy3pSxTpvWkxxWQyZwLNyv06dKhrr4acw0f3B3F+/YDkRfQGn0ifzUPrfGXL1
ejFPRvA/4WPcdpJjV0RrlrOQTWCdXiciUoEmtVenOR6/ZDBMq3B/JH9yK8k0dv7T1/5T2/kMSeXp
/VjPR2seSRQvz1Ob3PcyOwygUNe+mD/IMALz+umbTlzZ6XVMEausCU4lSOnFBHSqn5S8trjZYzwH
MATo+DWlc0mlMn3DHDQmaI2I15fei95t0ZLQQqB5Uhqfx/f9pG+YvsCC1MX/XEVAxpm7O7Gi45xY
RhP3pjvKeFPSGW3W6B48je89kYy6m8kwAMf6RdaeEkRqeIaPCWETfKHS00OFUFMPyn39ZTsrJa0N
2J8cyGiSbtg2vTBKHSPnOQLZAWVjlYDFNg3CoKgZDopYDzgpVtnlQApFNkFjFL4+cA0XG00UcEPr
dlsglgSBtOElMQZrYEsNpyfkqTV80RqUaL5A5vzTPubpMPmViK/WLAK1eFtBVmOkSQWKgh6jck1m
x7OnPUURYefwd/0v/Vl30nzZAfDg6ExozZXFZyYSAxoOWE5NaybhU25iX2/qqcwkY/PQvshK7C8s
a+J3wuBNF4yg5qV3/Mu6GsJOkpEytZCn1+MNQd7pycuREh1ziTeihJj9GJCZrBXdfrhbCXDgQbfT
Ijg3VQttvR7d2D/apLqUXW0A0C8U66N0YvxRd9qmYHjC4txbnbPBwkQatOmDz+WJOTvzyW5xZq7T
aTRBHfoFY0p++7alAdBpsW7ah8Yez1LqMkAIAFSKrIcg5zcjFkNTG6VMKh7vAR1YV5YpG18C5EUM
BMEURBV4m6NFmfO97nM+zym6cWq2NzbR0161uJUWFhW8DH0e2y7MAoKDPfnQWv6jDgiXnrDwxbDo
IJ4PAGehZULcoF4uZiFZyWrNr4doj3FUN9qRDX0WgWhEz2x9sjoZpspkXg6j4niK2vQd+NJOePFs
pKmffC96com/7LJrBRtf/PwHe1B7asnYht6l+ezvHqFD2Dv0CgpEJ37T8q3tdmqtv5DTmPIBtHLE
Jht2OlRVYKDuGz1+RK7W1ItM0uWVinACYRiqLME7w8GUGWTa45lO1bWIihiUTvzuzONbeIw3WIye
zj4iYBJ3qTPD34infQrh1kabNHXz5vg6LXqsrILhb+sFMWztniJCEQtlvKPKXFcC3sfFjD32+Xjf
o3MTDxccNImnj2o9wBRmCNUO3Vnw1zH0pv6cjh0GJ831fOlJol0QfSUjgxzKKK8l3g/nt5GnQ4wE
OJk31Di0dqTnozAvB7znTmb8reC8JgAqBL4rh+BW7e+wTYThDxQ7OmHQcrAXGL3hnaD8mOXj/JIo
uNWfYgI0L1A6A0ynEK2iJGQTvGVGOmVXWzLvquDyj2aSQ4FyN0hfXCBsKLAerc/+zX4jO5cM9zdJ
yOzK+147YzA89sHQlDG1eJm/OZsfRJxYCTkee7v7yYEqIdYBmH/g+xSDTpzXR4uBrRQ82rnYKcC/
pzaKjXa4Y/eOKdb0wIuocwaZP18a7iHhkUiWxcu+Xd0HhfXmsWuRd5AtBDQrJDUZXcgSiRmODn97
6KtzCDRwtYa57ree7LyIwRaHalovk0jFalrmumqcS8hhFg7Id637AutVK/nOorLRQ9Wf3gT8CoCc
AVaoNjpLZ0e+gyD4gE+sq7BgFZRubvrqzZcv7rbxQ83bfrt3wui+lzHfbo0GXVWMcSzhWC1KEpQU
h6uWc6KzODGVCcHTjLdmUpnfZujwN2LKoe5eCigwna371VYrT4EaJgRi4qMgBQCGxds5Miz5nNrV
wrYGshyQL/EVseqoZNmM6Y7AbgTBQtDO00OHhaU8hRPw1u8wCco194I8LmrHYla5RzpBC8EWT/SS
kxnlbLE7wEpmtn2xgRIygbeKuQwS6bz4eMXGL/cq/LoPd3zAqdqaLJGXsdmfYihzWaC8w+I/6hXM
pv+p8SARzS6iTf2K2rLEt2DpXy/igQe1ZPcNcFBcFtlo3UdIqXJ6EdORDuYUHwLZE/jhZ5e/FYyD
idMx/h+HeBi4kiFUyCbmBd9DdlotVexyDoOrfg3ujAl75sn9eR92qdpdnQ31q8tWG3sbqBFW5jU8
m2dwKVc4BJdzGSeIijac5sbGgBPPtmLGm7feuhJtPBww4te+74/9Z6oYj3TE1UG+l+7ZeXhoxC1e
ove9bCdrydugtPTzxmuhnDY+FP7PBchCI3KM+JrqKeH4cN8hcRBs4nN0WfeDbofwI6PrN9CfM/LO
TokiVOvQ1Gz8oVsaL3dgSGj2NzRRONagI7gbo/bZ7gYMCnj/l+XJK2w5Y2T3zWUCXszTfDoq9fS7
IgXIj+n4cM2qXLW+q1t2Nn+ZxKfAQtgZ+q11jXrbiY+AMhFgW0G1Bq7jhYQidIkagMJMmPXo9Xjx
+COy9iKse5i9+jX0x7QfPFy0UU0o35e03HYzheUjzIgffwPQyFPywGUZhrhqvKPr4RK98Pcp8NND
EwEV1wb5VFeNuxXOWF8+V1jgV4xQifnDirMN0MtwkAFZFsHQQrwTVJzxbHhh62zooNjGojoysHDQ
Rjtl/na4ohYOxxbioawhOTWCftsxXPQY0/VmquIz86Ax+lldXif4UJuYH5ODshF+ggP2UsYck36I
rJbrfY0ro1D7i293Y2J0iYvNgwvPYhjLW0Xwplj7Ydc6/e6VcOiz1+resTIvkIW+IpN2R8emse+6
Ak9aDMsbe5C99Yr+vPKe+sQZWGAqPeucnOdFoOTykQVyPJiz/oqsZN9AYL9/jM13Q/bw/rhOiBo2
ueSOZr+sYlNoWTMDf0cd/GpYMQj1OIX92429iksDAyMd2C9GHGPmtNQ+WBFM/DoazZHDX4yyt4sW
05MF+44UjiuTEj/AkJpkYJ/XwwD2HEJObutSaUUn0ldr3v3h8oUAq7pEcjp8ztGxNVssLW54rWNI
zQLT20K4Dv9pBJHtEhdwOWY1lfqe3xr7Hb48lwVUii9siuPmWB7KQ60gyEIhfFndw192cZBlPral
sHuUsUrcU+VjpM1KJADikEO4fa3fi3bAtfvOe/kA0xq8aJHFizoiJWF5jFs7jIj3/qj4So51LTux
ASFX1EV0egQ/1oTNW0ZQYOeb7Pa0R/6DLZLDi2IOzfHT9HzWJlxJMJH9LTlbnf2wR+ZnwXgGLQjn
xY1VWCGCYwLqsDpxG93ZOEHMft+Fv1Vfmg4PVLXn5Xd5S56QsttpnwXBv1f6Wo4XQzFq+UW/6Ipc
kP3cFfvCF7UgTGMpxBjFAqju7CrkHRO/D4p+3fGMX/1e1MSjfJR/txvvEn0QLLlsG/e3e6ToIq6H
ZgusyDwWFTe8JxGBLcwRNiE4l5qte3Jf6B307BaVz40h1PsenIyP2yTKeYaaR3bPyO9dhgA3Krd4
e262CJSMIslsMyxBdCZuaPFUJuabKGF8V41FN4Ysgy3WPC/22MQD3uzsUXZhEULxeA7181qNuvAT
fJ0+csQSX/PPFhYfYNazqYD75iPpbTu3ChDxhpzUcLLei84oPFVDZstmi48F54EQK5JNITte2+w3
Z8+s2n8D6GdmJ8A61vNeLr4YXstwTRQlgwh5Hh5Jh+1hq1p/0dT9/p0ZI0x4ik4+15ajcbN/wRd8
XfLfeznZLAfR02fbgX0S1KTh15tDiwC94hKwj40yqYyqAN4c4cRHihsC9oAKoUfCaJNyCfOqF7ED
7F7Nbndhcf0Abnwx+0L8RQ64g9krb4gHowy1hCXR/OoPVzhhL8CBvul3yaR58SSq/hFAqV4U97eX
Y1wsqPnV8Lal2pRsSiyZ3IlLcdR3+8sCTVvmq7paoJjLmSz0h32JIMUsh/7EJsRY6J15D6dWeLn3
arA+pbRjP1RP9m3Ic6d4KDH+ScYvJ6QAkLG9i7qo3zgkaEx7ejNWn4esmru8H1HdpdjMsrYtOVhJ
wdmNpeSzJJr6ldvFd73BYKFHUV8Gw52sq2uZUKraNURnZuns/g/34/19S2Z/sCR0F7tB1VII2rJ1
hvLH0HwEX/TUNnbNHIcFabNB7+EWjJwz+hSY4zxNWIceSyqAPDscVheycQs7xquwiw1WWRRglw6B
FdQFjSY8ES3rUCUPQJt21R2nmaZ02QiHPjI6o6OCykE8slhBWRe2MgrQmUnw3I28ZseeSpONIo7R
NcY3EhqMdXZVS7YFmVyeofqO5Cn7iIhztEgeDxb8A/8c0pkhByOPFWOS1ICFBV5/EkziiQ9sa/VC
ClYpGR/KXDr0omsmDwmGE6cx3ixmsA/gdpZkPBK2Udw+cjPjVRfB1YzGqyfcELQMtmVIXQXriWbx
G6goUM162wHKCK8prSBF9oTx3W32YpWR5o1kfZ7xY3Nsjj8fGkSHF8VMAsXgT5QpJUmTt8TVqyUj
rEAYBajqb7FF+mwRC4e5RKGffP2ffwsu6Xj5jQhfZ5ZP9uet5E5s2X5k6uoSV7tL9o6fSP+3f+rq
vAPH7PbYL0ED+KUQ84fHMUeISb8KJTBhwHqdXTGaxAqXdduvy8OGDQlOxeL5rP2W/oGLXvvXFU66
fHmRf13YMMtH9j52bK9y4mYP+xr2s3748ZoAYVzckzFWDvhTjw4tfqWbeT+YrAbeBz4OIr6jaJh/
eBBP3smr3DLs7QY2NvLuJJD3yIJsJ0aZCJsQVjqjp36DR9Xunv4n7R/PZIylkIBZqjM5K2N5XuSv
pbJDJyqAmV8t+6TDKh4bdyShkaMJ31gF4/6Wv/n5mVHDHz9g/BHXu9rvHK7Ghu+sehP0qE4+HYn1
dvgKiUx9EZbX6DwMsvNStctI2SMBd6WhcsGSL1seQ5x/xCuUkZzCQTKUXEHSMcW7Atlhv8nijS/P
ueh1IqecHhSOIAyjhw2utGRGeU8lIqP3c9pM3RU5SsLB6PhORjABnQ4XECi7MR3KEud6S83udpmc
vB8tVd6os6F+Eo+rlLzIzrxlBbFeMv/EGbmn+OciqNDEyo6vwJpkOokeWe1f1uWaIVkZyomcKGFv
2Y6mV1S5hvsCBaDJ/hl17vN4O/7oX5FZRswffzPaBvTcgiq6ry62/NfGE04GcR8KTvRZX1coJx3O
0Wa/yRHkrpP7qsifATpb4dBS/HswCc50lMPgFI+8C4uTrY8/9QH9rL9i20Q1BW9cgCJE/Zg+16oP
8vK6f//9llBXStgsrDDHn/UmQ66Px6+IewgcqZxjkh8X0mitCahRE3fJG9QZYbl30nqt8fTfy8Z6
JdVqssPfIq1dEeY5Bzz6osdh3WzdZDIf+ZULoq06JwKpEbflySYk2HJLIXH5q/LyIOcQefMmPYdn
gpR/oXS/09zGwDNN+KNQDm/RZXUJrmHnNl6RniJpX7q1zyKQWaNB9wx7x1ta5jdwscb6+FUg5cry
63fRBJAXAf13BHMAcSwTeHiQ3qPX6hV0y2fUQ4VvYvaiy+Gy+qDMuq+3kAWrVfeaVvkTGh2WKUeV
sUT6w7ZV0LSw6uiJA/U6NGFxmhLtVZg5WMffpjCKfyS7MUMt7xqPonp7pYKyuPJvPuFn3z40cP3N
zVC9J8MX4wLwTfdc72Rgs+id1OFDGFm/pmfru37TDL/X1frU0JA2IjYINU2ivbVxL+Z5VZqqjVk8
UXx3xbKpt+CG3aO7Dz3zOR/fp0To3Xf5pFciyR4G0NQp/iioetl7Tecjr67xwKngVaJE712xTA+5
McNVFyObEtTWZo8ktNHTJ5ZEVIpG1u9PCkZY04LFmae9zO539cdnvm3Vo3ocsrPRGHi7oCNlv/+Q
rFxB4RXVxPK3lSwmU8RzIvSJ71Bn9fGR3Lcbu0lYyYdh+lgy4/dG6C7CiwsxSD+gPMUeCJF47DTm
Jy3XIDGvHPc195n14+rvFXbZz70di2wAsgwpmlIkVncKNiiidFygUk8wN+V8iHADwaJJyChmDVed
17xumXe+WGCs1rRlaZPwnEkJQszembQJlhsObMq2vEHVbZR12TuXjbE/zj8OM9j3ZPragwhRPriq
PjEVfuqIbHw3qBMuwemlvf13QHAZQeA+Urtstt8h1bAh/9s+YKrx2lcts8+Rez0Ozhq3Z7O4rG7G
5XiJP9BngCv/NtTKjMOCa6311kO02N4uD2mF3Plrhyhu/40RxD1ngv1j6+Iob28xqzGvy4wgcvrN
UIiHQYF70/DHWtcMXVQJCQjkYeUZ8MxnBBI9G7ynn7uGMcJVFb8EU4DUIaPNyJm8azW9ojrtUFIi
NCAb+tT7f3dJbD3AKpf/Rs2Cw8KjuoHPcOALyBasbLQQ6/mLxZwfsVZCuHCo8OfY+6jUCNAQWBZF
KATeBxqpK+Tb+OOvoss/bQg/DMBpf47emM6ytHPWhj+tPtxB5SlevlNoEcjV0BHKssa/n9EMfRe5
ctSfwNil54zSrqG1Q2ZsrAHuq4yw+zN0MUs0xW4Y2mqv80w5a/zOC2LPXpHD5wpKe1Vo9WCmNFO4
GziYQ7V+0g2g2P3UXk9NocpocFzE2amEyz6ZolsJB+FH1ihnZ/Bg5CkpKfklQ/WVxNVBEDQahz2E
K3cvdMT+SnZjcPQZY7c7k5l69LTLYyZT67KnBBiP2imPBJftpH3ZgBtNL82/m/udKrhicm/RDOa1
3hhEag1/lJ0g5LPYwloM72f3WwIw8Ot3jOTyaC8fP9vXliMhp68QXcxhes+V4fS84/2cntPPcd5H
SmOriIa9xwAENYhuymf/MKkl3wG3HfuqRqJVG+2CxwIQ/OG+px18HCdnjfIIEtntMT2tuj3LRXhE
sRH6dumaLutL+PtrUYTvcgWrdwmW/F9jPNYva7KG5PpN5zVWWf4zfoWP5dkdeKWLB86iTRC+RLKI
vsyo4zq40RWck5Nx91E8zYQw5MUdeaUlmqpbjBO1S6YdBkMTEUFvo7dO6U3Wiv/DsBZl3rja/nD0
HaEfd3frlXhCennlUV7Ybdgt3joy0XvZfe7bYBBjwbpAzBBHggkg1XuOta97ctAHw8kQK2G7iutl
PxSaYXeMoIbYNCu+FD7S7wIH9yWmh8z01bw1Bw7uKqhN1p6ouu+ACj/jFJyNjXFPqgiPFQOTgTeq
9NIKf6fdktLY+4Wqz4kZ1PM251ZQuTwiUpSLFI71xc9zAqb1RQ0NECQAN13CgF33kcK6+1X4+QOw
YJsWyw/v5XJBCVc/FnceS4qoP8UbJmXwjAqPjhYKi4AHR94IRbqbI1urq08hk9P7rJ5AysLps8Fd
C4tnuueeUwc85uxLWIQ06EK4/C5BmdL2eF6N5qct8T1BoDC72TdomgjXBicHhSqqrhogrLLoGita
zZf7Dgmr2iB7LLus8K6GhP+JZFeWqHlr9J5DSgPWBy4oyJyTwivxP1OjUchs4bqtj6Oo/CPaYQQh
6chpHG82apE+muNsTlBYXP5ogM1LRHey66P9iXhtpOqv8LO+zM9oK1XheDtwcBCDeVgheikHY7PB
Ikg8NcnIB/Xaf9Jn8kmvWFvTPd45dCw0RafktFI5LxxCp9pW3nv7sBqSx8PtW5UxmrWubH9t/FON
BuOmk1Us7k4VVktorY2JVhxtOm4K4cQFTrOLJWc7UIJvdHJvf6Ngs9rosgfV1Ob36N0GRBT3Gzb5
Oy3Ti7BQK2HT7d/QdfcnppjB9e9k077aKh2H4hR/nTvZlX6FSO1SbaffXbN4GOrqbRerW/BOT8k5
+mzBoFhoX55ZtRWMWSFS9aWWk1eFPlw8ss3hAqt0o9/Dxn1QUQXCXzJ7s2SLF7kUdkh6bXzcUcyn
jomY37jN4u3fXCzi8AsSCjxvtHUu2OKe6Uc/2C4N/PGcks+GgWdV4JObtUw99nIRN8OAoXAkjkE1
/6aid+1Zk6S27tHVrkmVp39IZWd81p9wjGNEsULPes0CvXMNnnFtlgDXagSxmWmDTa0GvgGFyO8t
JvkkL1EkuPlP4xQpoMG3BDygFNHwydSoWvMfnauvLM6ka6rGeGy+nW77CspiMc6GuxZDaNkkoXxc
gOcqfMZVONgBddtSznDjzlxOdU8MBaNX0iLyimoZJPHSegknKBtD9QQXwvCtXw7n4LatEjC6S/DT
VWOYYv0C1J1fInXeW0By3wuxaHxsYtxllrf4497R2v7ZQ5zlf24rHpnFeXGNvo4QE5XI8GjBGVcq
UfVY2NeoxJiAePuc33Uk4tB6mqQfd2wKvVxJPwcCnx9BC3sFgAd6Of9Q87ds67cJdR0isiqqkied
QanXMOBRiXG0aG7POLDxrivbgaUucIhz+n9cAQhEcbkcJ0VUGDfrym4JBbqQp+UK7+u0TftOu+jZ
w78N8vOjnF3zmK5o+12eQ0onhg0AKECn2sf47n4ctAYAgP3hJSdDOC35hD6ADqw8HeTmE8Rl8eYr
jMMD+hC6qpgLP6EmYjcSDB3oYtEzLVdPq1kqWoEA6WXds79O5at8hUKTBbQ9/+qIp1F8vbxy+cye
nGGw/5iS5MO8osAUbOwNTBbVpLChha/RBDzxoAhd8DarXGsSMe9wfhacU24JViaILPH/LnJvQnaG
oa7/A90ZbmnK6cd/f8KYttm+EzV9cS8bnxJGiEQSsxHBUHBloyhnJ+x82BDJPosnfLlPPtl/iulr
MP0kPUry9ZW5Ud9hGPHXLktpdl/L+sNV3vSJwDO3uPz7ON9Ds+7YYY77yYbPwoaT21t+AqxbcKmh
qwMeWgNeGy025KcIC2HjERCdF52FR8hnihC1s7F+fN4CC85PMlh2i8eyj5/6RRyGWMz5UWwNX/H7
8A6u0UCbAE9Xh2d0yccZ4P49OifCQlJCNRvpQwoSfCYrhG5f77nsdNdZP9ugqonE2UeXfCqroY8W
OSVggexpiUTz26nYsrwGVIZViJYv8+QmfThvr4oawEu4uBpddVR7sBlcSgEkXQt7lLZelQwwtKRF
w+Tdrywa2CkTV/22kFh1PwOl2ihq+6OwSYt5pV/MAs/5l6Nfo8Kuo3b5Mb+OsvqYJ4Ogdvb7We0O
UuH20HfG2CsrbsfU6uvcGYo9cPP5Ll8hx5s7NjjKLFCMFugxp7fVJ2xoBmn2MigkdmF/D9/kvEJB
3P16xf6Un/aMKNKxjtE1y3PCFr2ii3mse9Yb2X+WN4voxbBZiM2PHGT+mGgQjU57ED8B9oL5mzgt
B8816eOpETroLmGYrDpv9PdNLpBAvMHiHhMbFqUDqYXJA6hnMX0kpSmnciqxSKV6uI2t6G7a7TMc
LAc08CBicefePKol6x3CAaBVqOGpEOT+aMjo6QQmjJsHIH808lpdPXR8rz1ALHOj9X0HLAkeR2/I
mrDe2dRc7Ckxebo7wFVLirk6I7m3zOiesxKNRyWfCFzZhSvZi+5Mgp5mb/fMThkytAGSICHeRBoK
tgcl4sGs0XMewuKEaXKAOkSh3rKr318M+lOyHtXqKH8hfinFJ9LEgWKoSJ54241ZPFRmCk4Nq8uu
TNG5s9vsYY2TB+9nMoNLhWEfA9rd8HCi+9vRztmPnRIAyQG/QxHNihmdwaxcXNyl4mw4GKlsNdn5
TzLxO0Xf9ez12EFg1F1latJj6oiob8Am85KRfc7t20n6JMBkctE3Jv5EQMxi0PfcMb4C46D+QOLT
eHE9fiKNVtkwakwqFDVSohPp/mQijL2CJuC3NogzttpEN6CjFapV+kMIn2Mc19k3+NsDA6yusUbQ
dUDXshjlWbsNEKBj2ML3xtQU2ydiFLtQFbaxp3hDlBkZNL4Xt5ldsrErZGfRh2bKcSZdIx8dQfCC
tiwFcvALMN45MlQJnikd9nDfenevO55SwH2BETKBfwEt9JzevssYu0Uj52HdZstJ9GXlGGHY48b/
UMo+0IFFZnfJXNp+7e/pM5UDdX73ZZ8Bu/PZ8jGpuZxnRk0V1P6YKX1WOq2B4+wcnGIcSIaqbbzJ
SsCrCAZxAX2FAou5jCsx90PeHKvggXFOleAqBFO+2hCKNp+FeROa5uWxYepKlGcWdF5TWtuhBb3G
2mhlwJMEGPNKCruH58r4OEFhYYRjSTsD7OUX+SuqDw/SAYxoS0mr4Bw0/PjwFYaA0r7zvkhZdxbR
FGlxCPxd1Fjs6LJZMJ5dAZukGSLhi2/OJ3ymEm7OXOZkDHh/sTrsJD7eJFWZ/dzjUrQoN1BPBj4M
lvkWh6FTe5hxwO9rlvWy9MF/EIgmcw4yvraxG7J9t93ADvh6z8M9AHcNTvnARhIBj9pqyajYb/Cg
ggU9/87eMx5J/Wk/HFWjllYNJfvgPHFHufwVcG0WD7/3J9sKKCsDsfQ+0SZ4Hfk364vgAq64sbLl
Sj0O44EILSVt2Rb2HRhexm/X0c17wQsEXs1H817I1AhMGzlICuE/NYdNWonPjHaXQHNvhOrO/ETg
oIsORzzRiwAvLajC5yPE8IXdlwK7/yHWgO4QcTA2zkRRKFEnfxfo21MVXWMWQHQrUGmyZIarZfSy
GoNBrv50hLAzGpTc9Tc60q3JGNweUKB0TziTOLCnb3Th79ZIgwFEp1UaV+T9vw7GESyRFvgv0Lwv
HguGnuZoPjYqH0ulWOKIDCg6hLPjhmGhjFOAuhjqD/70RNk3OoLHLArj5Q+LqXJsoW0OFmOHl4nx
ZoGz/Jy3qZSfIg4BdwZ7M73nSaxkXuh6UEDGkwpwtMbHj87GlT0J7642krLWu6zeSRX0ePraxWT3
/ENzav020dqIEMN3WpJZu23cT4x9W4wf2mrAEVeiK1lf2WGXyCz1/0p7YIEyVUGbImaBntQ4RSU5
vwCn3fhA9/l5fotbjfYhqIJuoc5BtZDEuVNICne0jd1hOygZt2is1x72ZLBsUaMIVSwGh4FiwAn5
LSmKjQ7Q6xqBKg6dvvMS7obxd/2lG78gg89uPyTORzBSdMyNSTnx2//GaMNjcPNzvhSoVTBmvHiL
bsYkeplnEs7xl39xEFaD0r+n5+CCKdo5LK3CGzFb2lIklY4UMI/iobnat7lsQJXG/0+ebaz7suG5
ZdQJhwDSIiLz2CS4FcRcZqUY7+HT7cO6j4DijMuq9l4BxftnhjXQ6mKVC6yHVj+zlz6tlhH+xP4k
H/OFW9rZ+swuQbv9j6TzWlZU28LwE1mlgAq3EgQEBBTTDWVYCigYUBCffn+zd52u0927V3DhDGP8
4w/95B4V82bNv/sS357XPEvh6XDBMetgHhbc7cZv/DxonJ/zQEbaTC+WbGlUpgIZ/HrDI7SHYEwH
PbKfszJolrJXgYlnm0/y2T2J3nuf7vFv+RRtzWS8Uc7ViUc7lIwcNfrqRUEGpkzXURuffYcDM+PH
RUsqUt+nLGa+L8iKfZCdI//yObcQJSrqHA3ZyhrLau9zqP4Y3THZeyU14L9y7DZvQDlg7H0TEGOw
pqxtogogfAywv6RVGUcMiYsVAITkPeLBfpCAOdA3boA15g+hL44bJkAfRiyPv1fyTi40UylZuo84
mxKzAlIjTsOYfmnRTHEs92BkLssRXhyTATM14M7UpwQmNGL+nN1X7+WdACfCxQRMukP5Pwec/m3K
8zfMkmrzPmon+XQFEAUmw1CFY1vjA0cRsxEym3vyBII/N5bg4hbGoGXcB9lrg5IkjZnOcSNTlgI4
4xIDMvgW+CCfCZD6rXRBDSLFSrW+GMggyAIxwy0fUlh/gvkKf9DgnxJGTVwUrjUwfonrKfQBTAlC
4PjiiJUj7mJ8vZJsWYSEZiqTanc9ApUN6d4/wHPMgSi4GH4QlHYZUPQR2QvIDwUuPTQ7wFT1MKam
34kP2nGoUlMm5fwFmoFVPQSzBrxG4k1UahFMDflSJuBge4c4h/R6TToJY84f7Z7qVJLRPgWQKZUG
6ltYm6DIo05HyKMC5E03EA1c6fhBPwjZR9VLxhqoCbZUhUy5MNpq9vd/+N83ShFqrODLXLYS/npb
RLMw6cSF+dBBJTIgRipywEfcrA/5sti3Peh8EwDoEW60fzLlw1Yh+BMyEEUq0/dX8DxKxLPcjZwR
qPjyVVzMgE75K6XykT+N5m93MB1t6ARB4omBZolCXChW5eaFS+1hAB5qD1j9s4v7no2D0pHmYDe5
nxONmTvdFivgeOBmdmcI/QpQEPsT/zCrtTS6bmAu82EOIPSQCw2ZXYb4lCX9ACHhRooAKOwCNtYw
QoZB3gOvb0V/g9U1+9DCVxfz/Zy+8k6WRG6pG4J8yOyBrOb/UE71DUillho/pp3Rc976JeGF1RbX
s0UtZoFH2gOSt1EfBSQRUPhIM5i2Nc5ty5zwCbg8UqQt6jNsgA061Qykhef2hNZFzKhHjqQB4zTq
ezTIMXXDUvJ7Yc/DsDIe/nXE3pXeZdptxhyCKkkq2awzBgcK0KB1Og+u0r/GLTd4B/PTZ0kLxtL8
8ZY0SYmpRprwg03bYy/JVqXDN2UMjfkx4XyyyRwIrKC0hi7WI08rt8aL1FcjeUNlhT8DKcOw8btp
TYHUkcx1wweh0fkS/sPF0HRNVCWtMzWKnTO8pBPcYSi5HC5uHmyb5b83GiCjnX8W1+OLd4Z7EhyF
0Ad3DEuQMKR5tb+HNztf1mQ81l5xHi1fh89f6b/gEpAT4XJfhTmVc2FXKwH4Mhz+RkMh0HhG75lI
6R67uamYN9CWyxRjkDsMOOA4s92mqGHLJIXvWATadGCmzmdKG2B0TmXCOhBcrRWB8sR5EF5sgOyR
JvGc08ZEqSt7X085F8vKA6Ymm2KwgqvAo5bx28byw+cHhNeGOgrJKRS54Ovel2+dnsTJQ5LZLUQJ
XIdE1nkPh0wDkLHa5gidw1ic5au3JwKJKi4Q6fxCpsBwD9HUAI9Wskh8dALexVFseQF7YsqYffpa
9gFLJFuNRq42H505a+M0GgVwCeNLyNv+2L+Yp+x/Pg86FCtrebVoq4VbFfUUSdTewOhZ5Pbxg13t
ImTGC4dGA5dFZD42Uvw9Ps6AXD0Gj0EfFtItzLYPvguJUiyz++lBludnT19tPQOuzSkUOiqsSDgo
8PwYs/Eebtkj8HJEzHvhaKrT66zR0BpuqK3XAG5B9dQBx4M3xaHm9V3BvzfxYKX6wDYE6qRRuZdp
C0MsB9TkHjIz4mQZ96FYHq7vCamSpwIqUbtQwIGeEczlHyv3EyqzwZxgVNzLrsHAE9f32ACOCHmd
s+f2ERU2sDbMC2b4pcUV+EZ6p2OYlZAfZ7NFFg9vYDdGfSAZJoFjQf8IEfJzaMkvG89lq9qUK4b/
P086P5mA9iBaFl57wLchWahWERXLLHzlk93sGhSAM8z/nu51Bq1Hf09TgluoUkEsKpg8FNOLz0mw
XGre9zb4gKkyR+Rd1hYMJiumAQ5OCY5s8RN9dIvsziuhrLCm9lcIL2Is31hc2CtAbgY1oJ+Dnpmf
XvsWlloDwnDd57H1Wr4IAb4i70HuU5R6duIq5us892pUI8Gu/sBMOYK/++/qtSqZWOho0MgtN4eg
ir2QVYTg9UZ+79MhO/UWVzCqiJCZl3u6avKuccJHJH4jBArtIaXbi1ilEs7kcw7OBpmnWIqupnGK
UIWF05sh2Q0VlkhMZOpe3byCEcRLaGs+oAVFZbpppipyQcQwNHGyV+6YhfvidiQnJBh70Mp+YXm+
B+UKNgFkh5+bL/flP6rzY9qzAUxI7pBBfvFusR9U0D/rNb+TnUsMMHbGoNA6ZZlHUqIt3OGlKYNe
R7QkkksYrzmC/fVadfi/xYKtA7mm4YiltHehjVs/iih85XxSiegQM0fe5AK49TR4MyURkcfWUzfX
kIxZkpplep0PY5LfiUKfxSitVJfnoH99yBQ0ixCXXfxzrfExC+t9GTycPnpMMnTp0z+MtGoamPH8
AoQLbE4P+fBgloErMaG2aK0preLWQ9Bk3jykEyGqWlKuYdbAXaZGdEEc9yQvgc+XS83N+CJCj8Eq
Bsr9sFcVW0G/Q+RQthyCazakCXNBcTDd/Ddbv54hVmAD1TE9pisx4vmcMzOLOwKvSa01RJhct+hb
75nKASuDdgF+64WVc2FLcxGW+cTUk3rKwoJoDrHP7rOzhWc9+Tp+ARlSccsFt8xWUEsKIjwqsmqh
eUc0O7Y6G1Bb95GLFox2qmioq0YN2xRYQrSagB5VdF/KJs3nduDLoNcsIALvqO3j97zbMXkHHP35
MihtOpOTlJYcnvYf3NHDKIAtNjimzHDPTN3ZKDFepMivihCx0KZcEkxkg+IuL6DCKY8bi1mnhaqr
2aSwRT1+SqLmVPsqDtuSN7tzbgR6vzDeKJefZR42TAclzn3iqm11jXGE9/A4Q71LUAa9Y8Uur4J8
+9j3j9IRStor4G6PFG7OMadJt4c9SIoU/KmYph6QH9cs3Lcw+MFLDQVzS1JUOb1Eg2CAa3KoLEtP
EJ4hvITlHEVwNwNImtQH4gPdzEE0IH4GvXYui9akzYGKdLdZzX7P+bi/OdcALesN0bGdsPQQrkgu
U4PzfX9z7lazKk8a/KigWfV2X/d7uC6/JjHLgTr7eMX+xchJQbFCn47h/JAxKVxd4/onOT+35vS/
cP7z7k0JPKWWIlIQ/1Co0i4sJ0OxtIg1xX0E/VzHLwk+C6w9d8ClHKhWjwKMUB9gSGzN/XFIGo/3
RECzAKwlJ/0z25M9iu3HhQHy1RkGDDF1mW/KDNeqWB5Ap5OGMgFlAAYSMvfwUP9wgvQsxWxm0Aqc
xkrdBg1l6w+YREBV8ZTobrCFOR+pQnA+maEQnRJyobjP4N/2m9GBiqkVduI6vG0YZgYJxIbGYUhV
99zTzE7BLYTH3mVZU0ovq72GDprIYMXGZtOkOeOmhis+y8wPRwBSPr/E3OPrMJ9hm4iwIOSEXfw4
jr3Rrtr0o+78I6vzaw2P7a7wwBWJX+IWZrYFql7bP+/+j6ySg2IDKtKUgT8JmQwhbyTHDx0QCYu+
JVA36YFEaNKGmj8c9d1iWlIVFDsAE6iufTuNJcD5oUMuGwgftS5kZPiZS+3U824ODwzmM7DnZU6P
ZxS+ZozDGk5pR69SJLROYtfC3c78W4K9s4+dsBgyMq0ggcMcscJeDF2GYrCf3PFAG3vIN8eMtbCX
8CrjSkXZrhEBwS6qZylODYyiIBHhOTnPBIGQv5AEmtCFAfFaqjtgOtgrTGi58tikZ2uJ+3hM3sDX
MVHVrLr22MczWaUsqud9j4PyrGyeFF2QTKccliz6xsyYLv+iD5XuLaktBqdGny63cEsHRu8uixQo
sQ8MZkho9R87McIaT3vTNy72xJnP2U7UC1UyhlEGfofVAGNpaEwKkOBjlW5wTDTpsN7ua/ZBoiRP
B7ORUTpj82Z9kieB2zcDNCMcBJepDIug9H7TPIFVuk4dJKQ6NnUGTdFFNEjfMxEj5BT/nJ7ekaBO
SKAzAIYtFnevhgBGmhXbSQbMvsWL3lSdjTA9rhyC7h2RKQhAyUUrkrwzNnV5/Cy5f2witFFHfJep
SzEMmfC300RGG5vvFlDeGpzZMC0glOnsOIboZOyBfrTIHiGbqz4Y2npoXyNGWdHY7vup25tD9zvg
2hg/w/T4BtJ7+aLywIM2/ndGEp3JF8dOi9WDPVtrfc+t8yB6ULVJPF4AYsUK4Eq5IuDOy5hnAlxH
5bKI+QGsjuHCZQ5lHj8SfJiIv6P63qgQw78UkKiEpgst6vlDXTspIv5xwCBA5JI2K8KDpiSDwn24
L5k+wo4nAwQac2YyvaHnQaC1u88X9OjlvGZ9k06G0yb6YF9hMElDaHS+ZKaonBHvMj/9TsXVnc1E
Acos9dCJSi3+WZlJdo/LqMETvtICOwMNQYMLr4BD7oX+4w7fiXgycsLpO6YSUFs5/dlQsBhtX+c4
YviZMYT8yjPRc8zHBJMD4bI7mN98rIs9DZzs4ZPDCn8EjRU8uJL5FQ5/SBjeCV6rtuhgGNa5ZLoC
Yg1nldWYMpRceOZVhK/rIl2jsYCXC54mQd0ekjib6z+wWbG8/6UWRjWMHia/zCXCN9GtI3u0YLy/
uCeEGbsXNrT44jU2A30jHDD2uZDQ9/Sz+c3ge1ri9Qj8+43R7YenL1EmSo5kDfWvmVkMqOweBnCy
LnA7psxRHn0SlTkxJQWZRwjGlqNZyStAyQQH52f2eY14nKL+RMHEgLjFrpK8bAz3CDoO7lgqDDgR
1RnzShcbQcqNDnT6ytmYkTmN11rAkeffpl8y4weBFuQJqc42gQH4Yr5txeFr0CPPbnOFzDppzZk4
E2+AhD0eflYEwyZQ0fgDpyr+b1CouxlctHeSFxx2/fUtQdVr9r1qRzVCxaHMql2xq/7S+KJf/HR7
4UGQ6ClcQjfa/OHc7SphUE7vB2Vr/f6DLUYyWoDCKYTc2J0HsGUxYVqMt/Liim12GqNFZhg3wxT7
x7sIzjxXDgT5omCUXIr5Qdg/QF1GzkLbe0q935ntzziHSRLKqjJugxuwINgV45KHMnmI78gQmIrk
OmPK3E+YmTzpq7ZXZiycmy4n298HLgBUCG2tvWlgyCn/g0ANlXr3vOr0Q3itctgNw3z1xRWC0z/7
8q8tmD8kLiQq8kz5IzFbW4/85/4REgdvp7BQ++sXD/JGenK3f/5gVqto1OqwQLdxHB3yxfllUQij
aD5Jgn7bMWofmQ9mG3SxvfOI7dS5X8onxBnJjaaOuTgi/HmL8wFzagjv3RSMFJlYIqEln6l+s5U3
zHSWPei7LlWZCv3o4Wvzajv6axb1XzPLqaSa9YDyo1kW20fYwBmTD81aDl6LBpbKOyyjARQ16Esc
5UuJwyyF3I1eCHnFMxjbivtearOrDVQwJS/ebxMxVhOywdtiRHN8naVeBt2a9itzwIOclOFwP0Ga
ZjOEu8YN8G0vrv3+PjvR3N1KMLxJB/H6631cRmPcKV/9tRPcRzFQui4GfyA1cDPezjsc21+PinAG
KPkU+pUHc+HK+0JcFzXTmLFauWCxdWsh1SV0N123FPQ/xuSczWIKRtmGslCQi0egAQIJwOWuj+qo
SVTzBWLBRTcdYampTp+TGUIv4l/lGQC9VTO/wYQgenvDDTV6iHrYIvyOg4iKgkGMsu4z1wMYCK50
yAgqg3c4dPJNOmsi4s8TkbqJ32kiO1k4mhotLVEdatDQGIy7eEAO7Yb/rq7pBJiuVA5OTEmHCz02
qhwJH8odpPvA4s+oTfr+vG8yOfG7BBRAFAyYcLl4E6L9Q7HiZtu7O0adoy1L4WmZOWlUx8zANsOn
kQlPgrabQByHlpS6YMyUOf+0L4lKpyIfK6BkjmahPkoTNU6TweK2QSsnxekuh/Kc/v22vRObFxhc
otrjAzff5YGhHayXhxAvon+APCu2PZMEprUygDTP6GOBRlPuXXFS+4dMg2aDSaP7mfCn71bZXVds
/t8GLAAmHylqX7B5zg0khE0C24+aQBQntJEUbvSwkUxMHG4h2mYkTCD0dIcafE2NBDr+gh4AQL37
MgVLWFVsYWWM5E8X5Qvsvbeg9DL7l6HFeuNVvoUH/Iged/1Dg6yIf28xkiSBBlZ7XHYTIIp2CKm5
pog7XBcJEwa7z0Gw7hB8Q9juYJGSSoMdJrTb0UTViNgxACk+2VTq6Z+wpX9dQVeV6Y2zzISX+gNH
rnR2rhoWlgCVN4iNE3R4vB9ECDTJMJEOPCgUJ5jS8lLeF515cs/t+bd5tqmTkut5zSfCuWQGWSQ0
idiXTcbxcwPBlWAyNFfP5RApazul8jJIGrH+gFcMaTv2m1WLhkVE5N2d26rHJYoKegGNEnWhFqJL
0Tuyxu+OFlGUpfPbqrJzPCZBS3UiEbfDuNi/EXhXwcj+TZvLJFvVxsjCZYHL9hHpI07wZ8i9Ku5W
sgjXD672C7O3xxJDErhsPcDY954Pmt+oMRFDh2/YVi9jhAnJkwFZ54ru6A3FWwieZbc6gBdbb6Z6
dGAQ8jQXYRRMyyLhHOD8F5XxYrDB4EObM5XajDjqd4wU8j3ny4/hgGA5QMfUlcUdjyisEo6/82NF
KoA1PJVANRxYrP+dtlCTDpeFBQYLkvt1eosHxBusUy5n1Vd0oMSQwfX6wciPIb/YSTA41mOCda2r
M3oaGOjd8N3m9HvqzVna8Hei8u4e/EZt127k6A70K9DODIV37TErgMXAxPeHykDyR41xWeXxZwqq
cWYi3ZJ5IPTvA2PEyfNZ3RzOYCyx7jN2Vhp3a2jX3thrtpfVe/MW4p1ncI/zWFsI9jyix2ntZbHk
NQynb6agIg0T5JbGaJ7tc6/djKMfo4aP16d76vGUtWjoK4vG1SAJ08hEctSCclMy6rzh6PQvWIHd
zMy9OL2gWg+DLsQJGAYGzhSbp1etHmafED2YNP7oZow/E5QTyCo0J5vW+iVisMXwXNuyfY9DIz9U
Gzyo011/h9wBARI0pjm+OUI/kIW/jUpVjswyRlqUvI8jv0VerSY/tCaQCsAKhssfeX501FsBfGXm
P2AC5CRn7FYapfeNBtForiUwKAhs6K8FvpJFPWhq1TpbFwEzPZ9ibScHKjfJDMSAUhqx3kOoQIVO
uZy1Z22BX1AX5xA82YUBE8D1N3yeuzPpx0xBXGZ5ecxvAIdoCdC5o7sCd4ECMMYuAcGDmqCeuOw5
KMvgfqh2SI/yE1cbFYT81y7VNcoD5lNNDFq7Y1bVRBxEbHMYYcRqC5VlBnBJX+xqx++CaXGx6UkI
ax6ojI/FgAD06oRbCWqVzDE2d2bjaAPelAOIL5a8dlBUdAZLRoQQmYnwq6FTSiToIYJYcyAyQETr
wAGLlAIl16nwT4aOyJUDnCpvzpPJav2LE+WPE3QywKuBMgfnD7TnGPCcxkmtoUJncPY+0/lX2NMg
0yZQHRlWuuaalRMixp4nMuEQaTfArvfT9cTH1KF6wEKDqs9VTgSgKhsVUljYOxdxviV6MzMZ43zo
0ZqEuQrWKYLYn5Fr3HB1LZAUsKkkzliQ1RppP9gl0sNTu3yexmcEcullCuiaMWMG3SCvBBoT8ESp
09jx/yUSyY/+3Ghw1NmX9w0jP366MSSiiymBruT4z3GuypOPA2jtdawP1Ay/SZ/baocCO5YO7x1x
MeiXmMYQA8ndwYMUDkk0EoKV3o8rmo8+2lIcF0Rpf4eBJR2AcznIOd3Zvlzb9NHq7A6GnR9pahEo
78uT+HkCpkVIldrodfxtv4JBv6jXXyh9afyO6rDx339A9NCJQu6Kes37hSL7oMY15QNfU/IYbdOr
dwtK4023+XHO8kJVHzMcgE558TsOGOnlQbFMhxOW8BdaLfJPLGU49LjrliilWAHUwP0Dhonr71yJ
yyXDt+Vwg/yVwdSbHvR6+M6zRoSvHJhRfxWjSESFg6cDk+0eRQPe8dTOVHQXKrr3w4L7A/PZue4Z
SYaPaMSXR1161eHr0YT9fAYi7zhjMLq4i2Q6OeFZyKv8CFNXoVxWDhUTn4pJcqJtEbnRxiCn/Tcm
TyFDELv4jkhw9fGpYb5X7HLaeaxYoGAxhoPfPox+5+fpETNAuO0x7EgXcAu3ZKh6n42M2U3w6yZ4
msDOY9D2EiqQAjUofQXKPVT61BC75vBeZ4dxLK8HsRz1qYFimSpxy2rJqGqoPPi15jr8BZflNeRM
2SjrlOiQ9MAsiYyWMZYXTSyeyVfs8tGBeTnVSTbSBRsRoy7GzneDw4ee67tqT6OeLjL6GHmgDeXx
QFsxOOHKA2cSS5LiAYMAioKhXini/cq++vfvzg8FIoC0GrNchYMCfK5BiqPnkHSgUEIRWEuDSflP
boqaih93+Juwyx+4WP77VSa94L1iQC1tRsch/IudAq879fiYXsSZIW9xOcjRlV4XvOIuBouC65f9
vaNW0UebhqRrrmXUZHhbYme1ht8cNPPxoYzfm5s/XskrlL72cHFdtbN8ObJk/00zez/wGUd5PsTr
bgyaztROTxfS/H3mJbTecPtPyelJ8d1WcUvADWbdwq2Tuaihn2pQ1IjkW45ZZcXkClJV7UDYXYUB
B/qPlvOQuwbkBQXCUUJeiEYQx8Elilq4TM35sW9oGWANMelGZa9/1z3OQTJNnHH0hFcCtvWYpnst
xAYFiYO6qOkqYOeyv/2L08EJLnvE6Ex+mKp81gLWjC4MqZz3sUM+osQ8sXKNE0sascuqUFoNnPYg
h1Kganq3lnzuCehZHBl+71gsHqhor+uScJ3jB1/qiDoVVduumr/njKiprDpwEjTy5/sKLd4lkDHW
o9ypNmxFNaBs/IbdYex9qQyo3mnTG8zAnQEKKVJyMujjFOUI0emGFtiIPTiUOE13badDSAELuUx4
udKOC4xnyRP9hr/FAPsl+K09/3P8cKBivrWtMII+VWOO5JZm/giL9YVPWibqn2uDMnsAM2PDaJ+P
RfBzyrdsZdQyHHs2deKVzN3JnY8TMSYl+e23P/Y5Qn1+hF3v2I/7a45T2JQQc7cclyP+Q44t3K4O
x60hzkuQEEb3Xm83OjKSAbJDb58l8CmZwwCwzFWYa0pmvPDyh0DJDxnXeBRIhy+Biv8sifAnWdwQ
/zBMz3T1pkMQYrMNVvfH5IUTJj4dcDJQVzXma99BNG2tS6i5TdwAcw0mClFQDkHAU8Q3aO5shKnW
YzI4o6Xy78bTubAY2Q5QTZpAKqzWYTb9NiEJg6hxDa+5BUY4SPT55w73I3WByTIXtcUoLB7xLIO2
tp9L1cJYyhSq0ddFl+EkkeTrPCF9oJKiJMPocDzHXp6x7s1ul0RMKGAOtMgQJkNMktghwgKLacqx
x3QA0oUjWvqKYCeMRk14aFM6IWZ/N0ZIN5/J2bRHzKBMGYREhHxR6pSTYJDW68sc7g1La0/2w52h
mWYMjZF5g8Ip+POloqfkuf4rAOhH+GpjB3eRIGcUBeaJBwFqCCSHzFIg24B7CZo4Q0lLjjrGrSOL
e161gGYlCOYcxM//eTw4k1ZrCZ80nVk/NyyH402QfOecoh9bApq/GoIy+LQ5E41P2PFQLcnqrP78
C2p2Nwb4YinzNwNDlzMb+K5vP0b6x5YBp0DXWGGwUbhxzVfSArKOoTm8CK65mTdTgzmARoajbfd8
YGM05jFiza3vBsYqtzijJU4gikIdDhhYXy6CmLDw68egtmy3Gx+MpB4BJlUSlEODTWJj1raEKrNC
FzYdrX+JAHnf1ts6X5dDWBQQ7CZ4k7q9jYzrBF+sZuKkucKyCuCpm73geYAkR19WEawL44K6l/gv
Jkq6NBVIBc4EbgHfGSkBL/BFDMJ9KcJzIHWTEdGRvFwsx+KfWSWYBurdarS6oTnIjJrp4xvaFGzR
mikrIo77vh5NYF1+MeRg+myO9s+J+Fw0PCa5R/S5NmeiKTvDRRuVw8lAaDawE4Myg3MvH8a3nbIH
eCslKzkx/giIQYNPaFEZ24uL8UPDX6Cr+AftPaFebFb54sIXIMyW1Cwsn7YjnGxT/WWgHRhs4ICu
RAhnH7vLvnl1x4c3HPUVvj5Q2ADZ/cqvcc3DyBKgZ8gz+RpEo5Ec1Zv9f0eJhJs/HiS0OTRsKYE1
ZDMBWjyM79UEKoSKJpj0k6GpOHKA4rC19rmBv+KCeOdFa0F1Mfv0g2QaD90Su/crFGmubvNIyWSh
QFnvPWyYKWqYAqHP1QU/ZKKEocp4HG8SjKL+6JcwFhIroWMs0hCVAMAP8NjHOkRaiwXQ6mgC6jmB
3AuOYSG//7B1T5UutMn6WnV+nBkA6Q+2PGnZN7dj1kRx2TDQ+E5e1JcUPlQWPYFbFqxCrhxIc0zt
wFYaTowLEyrJuOE+dyWDD1bg5ASCZZ+EY0Rn4qdRSiYKJ85I3h0DyCBpFoxpcVJBvejcYGmAIv/I
IiWbHIcgf4ij/yfGa8JEc2vkfXRKwrRQm4x53gbvUGqShKxDHmLyLZRfQM4Y2vxRvvCdFGbl084p
iaUVkciZz1DB5KyDH5CZnP4MUCeKeR0Z49kQQswM5m3jtDi9lbB3wotASS7Wa1q99AwB9JOGCvM7
ZN/keeWA2KDh6L6hpGAHjlErL5EUbLqsxfCCo976YgLzm2uuWqjRDNyY0Y6m2EN49Uu/4AlkPX0I
iR36c5bdimjgRUsmAovwxFjNom/h3ZtpYY/MrJr5E1ecardGtsKjinecAseSTZopKODca/FHmWJn
2DMoxcDkOyCwzlCMrehOqUMMzOZcliS/fvhnvEyJED89Cwfkv8DmG8xxgTFBr2Oupo5J0T38wGHh
3GDpD40GBVP+m8AjzE7V6RNnxx4OjXiQmQPrUugYO2SElSZfClrKRi52eK+Q1v4qGh9+P4H5ji1o
yuKT+JQfcKgaSe49oNvsTJgDKyiqbZSvHgbTYhQkPqr6YpcyqIfQtUCLs++vMlYtdMpTH6Y0OM6/
BUOxrXM2zZAJsPxKU9J/xt3dPO3dsNF3s/d0hEWiciAD/sMR+p1hS/BGLeAMJjsMWk0MQN0LkKYC
F5oZf9TzUFWQpcO0BT2gUMXc10+zjxgLON8RAogPBzIX4m+vVbzd6V/Pa6FjELgeyzCTWC6hZH3h
xWFLE9+N879jWmG2LQJ/mtXllIE4P4xyNZT1jLMEY09zTGpYjxMFlUBjjK0Uhkk/qryXV2zVaWc2
i8aQojZSYkGcRvK0+xBtQ7X3Yz/fMFoS3kgv//HV2ZgPEcjSme/z1xxydP8WwKv/dqIYuLzYIjdP
BLe2WIvvCZSDLAhPA8dH+czdUeP/crXEadI3FK/nQn/TULAbOacaN8yXXXlCBRBzLaZG8cdFjsKK
LYgLFuGOwEl4P0NoRBBZ2nwnRxYnD/tlkjElzgU7fNp5JUGV04raWp2WkwgWCmMqZHs4v7Q9nf2q
1nrFsEY1JbhwBewjYDlWOk0Q5+IQwcvLaJ0a2To0ZJRF78kLYBMI0gV8xasiN6je9GFAazYizZrT
CiQZSgiGIsbrPFoMXKC0WWNfoh7uMoqxFm80Xg5jQCJOPRAqs7F7Jozow8UUfEr0VOzgXH+Ze6oq
TEuFj+ZvOgLsoaXhe1P9McvAUvPpAcnBr1EmeyHNfhHglYzIzaSxbo2/3+w+LTAqmGy53yIYQMTW
gomyD6FTbVMCuo1msk5GovMQQCmPbX3xB0FtQYiMv+Z6cnU/0VM/pjYnPuE7D1MMk/EpwmlhAuwi
hstHUFs47FdIG4Tz4ZfVzmV93YNOdJ8ewVE/fBa9hCGvS181HibFs0Z+IpVQ6gwGetlir/2yS//p
X0xuGh7fwEeK573tm1XvxofvxCtm8ML5KUfbwno/JnVURt9DVeuvNZotQQMER45wTVj1rQHNTgMN
nAoSY4C4nNLNgu48KJv+rxt6DoWb8bSog8gw4pycpA4j2W2xrmb9OZxtVxxAGgAAbn0ZBqftJGCk
72sgSPfjlUSC8vRENcjbBncFMQb1P3Urb6T5sSAbG+BPda3X63dh3sYmSWfzu7k6a9B+q9UR7mMo
TN7X+xxruVqYKApPr+JPjPzQnvQnpwc3TGuuSFqz4ewj2OZwRcQOxox6CJoykgd84pl3c9cxG+gx
PkCczRtRYuyu/L+rvc8EN0VUYDxM7Gtwgqd3JmCeSe0GJ0lUvoVxmxdWyODRDb6RBqAJDx5cTFhr
tFMweUvTxaRHD9VwDP+Bl0H7CXuECmnfUL0KG9GSsvAMBr152akBM8J/LLCxsEJUmIDV+uUPoTuQ
xfOv9FmGdY9FMoYxQawQdv/sxpMaasHQHO7Arq2/x/w+1cxfMKK8Uvl0KFK06E+CIpKLQQt63rah
KBRHWF2pAYLI4ccEkKLdGkB94lAEQ8kN8k8m4ymGlAbT7u3QhDnJ/7ZH7TI5ItZww54+ci7Tn/tl
Z0Ju0iuDaSY2IWyw16y3r2xBBgZD03maJGRCHgN8UPmeXMxZtFeM3BFriak8DYps5tARCiciwudc
mcA2AI8d5wawFn0aPCjq3yzs9LNqA1xYvMYuon0fyhxui867c3RgvE42EFRnPchbHQOyx5jF9CVS
ByML0KKZMGRrKfy0CTc3FA46ZVEP4pTHduzm7Pd/RZ2GamVoXHDMG1rcmlWooLRtZgVX1NdYjbnj
a+gWzPLQ9gCq3gh8kOnfxi7pVjGdkOKhyp+8ndQdU6RwhsHDQptSc76tOK3BHGH3mhB4qCdOd4g3
iCvUOzU76NqFXkJGUlebpEdyUZwHxg1rUZ2BI3uBE7rjkw6DGYvRTaNDz0TyEUl6ZWUIbql9Tetr
A/V6z/OHSC8mMz2aFdIT6MwgGKLmXiuHzBwFNZSOnrORzN5oWtorbrjrZIiQ4IBZvUFdpUt/FUZ8
bTCmUrxY/250YJ7JzRJCI2ZMCJE23AAXY4Uul+Ey1cGHvz0ijncsg6AdYXQNdfHm8Kx5w+CfGRtm
oAbxS25q/hbKlKKQt5Vi28T4pVn0DilSMWVy/2soD7Ecqf1LMmonc8I6oPJM7oGif6ZM1Kurjp8L
EOPIZTLt4tZr/Vh7V73Uiaa2ckpQpEFQx0C6RcIiPHtSNDOmug+jXolMPI3GTEyuvzS0FQ0vvlyT
pw71FWLbBhh5yYyZ9XYorDnqk4EFFmINrdxuPMkUSyF1aA70jMIWBKu0BogaJbjxL+caI3VyVgqR
64wUYdlOShtHnEUqyg7qvZt7Eg9XthrsXr/Lh3Ux2dDzIc8OltdEM/+YkEAfXdZ6T5eWb/trt3+l
TR6AkArhmK1zlKI9Yn0dfjbdMCv5jrniOxFtG0oAZwharXENztnxhIuLErwWZgR2O73reFebBZc7
LDbeVMmG7QNXwX+AEh7wnJnTYx1wS2fv8VRmMPRexsF6Ijzf3QhGwE0QXzFQUOrhDKj4eeidMkdb
nNAJo5kQ3nmMLu3bjhNfRdb+4btDzP1jOEBR8nCTtbgRt4yFbKDkZmwqMeOSBb0keSCcE7cIt2xm
QYME/Svm3ndjEdAXTq+obzUy3Rod/RXB4xj3cb0mPX3NiUTpOB0qCJIzIu8e2HF8YG096YEr4alN
bU4cWaxNTrCPYAlB9P2yLd5HyHLwPPjsO9IYPGsmglyHSfzF2hBkGFUGdLL8Yd/Rt30nA2gAf7R0
sYzEl+oFnS2//RBOKA41eXGdZq39owhJPrPH382XMaBuuYRAO/4YoHRQHKmhoC9VOjcax9/w9J2n
rEb/ri9ZDxi70Y6h67LTsS4FIx9JH4QqVdTKepuUdDs6Qx3aVmw2oApgdskVxhyFoMtx1MK/xDw5
AjTuDpQ5WBUzEP3MkO3MQR55McKStJhS9wGXDdk620F424hQjWNBncfjgLOeiGqmgriVJXTZ1p1q
xweSw9iL22ALB75lpidDvQXCxY0SrkUqtGNNO2HkUJJtsemmGro0I52Bm0wY46SVPdy+oGAo8Z1a
uYfhExKsyffQi1mJIhHibv4QgsM6j1o06uSGNIZCVANC64PMdf81Mh0DoS8G/5eI4h8SO8BSGjAm
4NNp6Mht+I+k+1pOJAuCAPpFRODNK40TCOHtCyGE9959/Z6ejZjY3dHMCtTcWyYrK7PwKV3DPy++
vkSGfS/3s7eyRp95Uzjmk/XwUj2ieR7001vh4Rn2ToVhGMZtP9USSdfAxoWd2Xv5XBVDS1QUCWoY
3qtUsrb1wkr3ZkFkW9yB3m/5zD7f/ZTs7lUtwzlzjUmXQFh+exXnLoXJx934lHKl7XizDbJCM/3Y
Ua44FV0WodnG0BX/mRTYAgsAkVKmS4dp6MPGps2IFPf6eb6sAlMaevES3uczv3A9frW7gg13AQBZ
cdsSHnPtMT48uS3fxQdyrsU6twLGzqRpKHEh+/tyXOQglzIyi7ff5YjxtK0XT3RdPAcJIMdoQ4dB
1Oa/4aPxoWrjJ9b1eQDnt8UrYpok4NFcy6tg+zPlElFON6nqa5gbAPDQwcSe9TP4jFiHAAOoedFE
vRVIcRTPdX8DdErhP1oWRRX0Kv3Y4DGNUw9KqgACdY5PCBatOvjZFTc9Lptf+wWEA/MHaGNX2nPi
Atp+WZrt5vKTHtklj4XJMmqKGzAV8ltnVXVYFOdK+yoN7kassi1PYyU8kPGn9GCyG6m8HKUQ5XwL
u9vfu5YtpI2B7ITgfT/uqzsE4c33VaQfwK7TNm9IFk/G259Ja2f/AAQKDLGBSeYVjmk37loTaJIG
3JP2dlLAzjBxb9ou7HtN4VXH/ZPqWjvOL6vT8KxBPFCoAag8EUO9qXS4CSNLVq5TiHvqCwolJarO
ttPJL5HWYq6UXbBhfP4iLCApmF3XnqRjL7SmngpH47E0Nx7H91Vi0EHyNLDAWf10DO60etELFIJw
i6FdwDG5CmoLtmMSbsGjplUPa+mub8dHpEOhHlmR/EjebrzegHtPGEs1dMySAbFizs3LZKAIdwbk
+pQASBammhS665sBDR0TTEM1NBuiWW1Zqh0sFz8K/d7amjNvYhZw6Z9j8brAdW6gRAVv8i+zC2nd
fPj9s/dCwkGQUVrPbbjD/yMEYU++K+p/6kLBCWCsskfMuRU0LER9772DRI4vvqzQyQq58yDoxmOM
DM37ZJD72saB/px+5PdcDR2KfUIkuHQSBbSseCzYjU1WB5EmFd7KJPAy0gDZP9JKZrTPKY4SXDlC
YVAfFyTL03OwHl9sHg8OvkvIPx4/85pdo6SzmTLEyMex4y/SC2/sB8jUu2kGDd2AtFSIllYaUCwU
T4fSp7YrHL4SlY9wFwYECOdXjQSsowQbKyKk5LNzy3bDdSXZO3XOZXyRgnpzYC7i876Vw9yzqmY9
0Jk21ArKmhzYGTeUyoYryLAgrLYUaJ4236YdjqIcaNNXdDXsbaalzELq+1Pb9ihmle2MZ/LzkY/q
lMf8Oin5dp1lddna1z9iQ/8zovkfLMLOShoD7ojrkS4h+DKrmbrsAruGhXzYk75K1s2mivRgWY2q
yfjmuuWmimiqm8IZKLvq5H7iTZP2YqxyKFzUkcNsAKfxnpc/kI1eK9c8DrzCrsytOJ0OSOzAXrWB
PbX3+C3ShnEHaJFI2IYPz1Kisi/SoSx8Ruw4Q/kl4925tzn5mbkIKsK69TXNMJopkYOS0PuzruZK
eCfVbfXzRQpK+2AenfN5YAvUbqJ8RxXQis7FsJb5/6ojZrtVH6UvpMEtw7JGLDsUzvVcO9tcjx+D
Y/VaXzme/l55CYTYciKIFN+jSNGgp+yAUoBgaq6KvRbHaO9+hKPi51x0J6+BDdGhR6iW38O/C8dy
TOWUo7Mw3gJrJYas6CiTltLF8yDjOoaB0R+tOmTNNjX/FRtgfcUIv3AgX7cP35QezL2gjJUQWEsG
Gah4pgJCKzmHqcDFv9cskAZDt4M4b+NYh1xLzleHRfoo0aSxL2f7bXAoedo5RjBR9+XUO9kO7a9y
Jby3VekwPQbTT2m9+HcCal7/6pTbT5OPqGXB/QvbsSf4AMbQqlS9jjeFQ6F/ra215CE8aHzJZoD6
luvgwRljDtKn/EE4LUxRGKoq58JZ91tn7kf8TIraBZSKbMHZPWutRI3gWSQdeaDzJ/Kq3Jd2Zdax
QD5M5CMl8D0e+t2Owb4ONblrEtwCVbylikDRy3PK57hrcBj9TKd0Kb9VMGLzxLxmVxq/0T3DhbFr
+SbIlz30vMoWrYygzNzWqqY9TFqp/JjMktuCbpOs9k9hOcryxQowzZEqiJCaHNGrfKyyn2emx94y
HezLtgQupaiqbltNTK/MXa0XHhtR1NQVyNa5+OI40w1FH8LpDKwO2fGEQ3Up7b5vCpQwLh47uUKo
bZOzepUS1te1SyOlblMHJfNRzJjCVGJJagdLfjY78urJibJxvBrGg9rlbJYXM9Z64r/BQ03sqH/k
x7F85KfUf2ij0Mo9oGg5bK+eKPzhIn7n8BcxjdrUTXe+sj7vxnoc0ViZY6ktC4CYpG8bFjb3YrQ4
KQ85goUs+je7LOUToi6OSi3sTIYUWn1R9BDzeAnECgqwjo+qQleMFyeuQhReq7SN1tAYMESEmlj+
ABVUj6RCkOSQb/AnuRgMSY/Uvq2JoeSpHmbxOsM8YKRP4m5J59C7QDen+Jv/5g+DT2E2+Xkr/JsT
S0+Iom+dnBALgq7dp1mN7jdkYFOOGgOFE/IMzEjYLqW+99VdJ/ITHmirWBUyYkt1zdey0AuRrM6z
svFyz3BWnfkyw+rBfLtcMgI52kLV3rDQN/d59WiT5C8+39nDx75tZNuKMHEraUYoq/mQnhwSwpGV
+6nChTroHGygHsJ/97nzmInd5u/pkyMNd4ZzUVWq+mymKvc5utKrSnMn08VkKCyArdotfUiKFNut
QPQ5M8nXnHLFMTk/JRaupHd1CnUlPgmytOj0Ya+f0JlChXkzrfDc3m3fRYNYsOqWPykk4wEVQ3d+
+wrGs0n7PincNO8otMWU8xYjgC/iSY/T4xS2JpIRSkjaw3phtRQPdlbEc4i/t/PlzZlXqwceRgo6
/UQlQ3I+RexpTWD6WKXRmBpEqFbUk/FSYpCahkGvsmkk6H0kSmrO5rkmbTc/WFctGf7YWQ7dFhOC
UgyNww5dbVWGsmi90rnC7vGVae4VSD6Da3m6dpgOhRjC/AHtc/9P1aGHigtVFTOZdRUICCep29pk
BTUwk21mWLaHNV2iRua8s65ivu17OAhhqjYiObaXFQ+wYDIPLq/Cd0MnqPHCyfTztR2ZYzFEBqI+
tfDY70JK3fFM/wz6tuc7pJT0/HeF24AGr+wJ+5MUAv57HigDDgUTOsUqf+zJ595qmH+dp0JObMBM
JAuXAA68zXEZVTVsuBfX1X9KFWED8wEFnDVK4uyyuq/7ynJTHj9EeqU0wqxR7k+qvZJkiAY3UAK1
K9FQg3djUmt56RncsqVb5d1Mz+5oRIXw52YlB6ee2HQdZRM2c/a9dc+GoYlcJdVWaJghE4oK39KJ
GMwnm790Ng0pk1Ef5fGXkoC0UJ6yZ1TaMWMqwD9+zsHYpSg/hs9ivEjyUFPyEtvP+X35VNsN1ITV
o/r99fWeZyhxVB+UYCUmc8RwnXm9OOgYtXbzeDijrl/s9j7P4WP9ymmjLoewK4xNj/V9D7SthW9s
x17+DSP7lLP9lOkzmZFYPJwxVoXoe9/Io/KYw7h89g+LTEqAcnq0KqFp5aM/t8JYgUG6aR1k4O/L
1kZMdKZREFyqBDjaB2xnSC+0L/tH1shgWU+OVCLF+885HcpP7ZmLbPyLvEnBykWBMsad3KhiOyRn
5s8fKdwnbPZPr4KtvbkNiLOkvDmnm6qRr3TXUwHysA1jfZkEHiQsVixbV7c1rAevRxCZympl52+w
NUytxbo3Q9PQeDFs0iGLiJyR9lrKORbjbXHp69WISwEmv38qqagpqGU2bnL26qxFbCQNMlNqq6Qz
u6q/20ocObu6EbUm5UdnU8qaSpxqe8lk/UOuDlopDYGPUDTyZIO8zqQdImUfmjkyCY0q5XjpJvdV
P8QiHnZ/b/TLnsVY4VSCLquA0ly5wleFjmBY+unLkbaE56muPmFWOc9JRzU3ph+LYzr/wPvEyJaJ
PsHZWJZkIq3eFqvOEPlLVq+/5/a7eESxntDT2qsPrd/c+0bjSTtyhIOkwk8QXYSGb7ZhtpUc28FX
bUmGxZS49eoQU1WzOFmdfTH6G5a3S4OFr+soW9gjSQ9i3UiqeB+7DuFS9m6WMAbTVx2QwsskbTab
xs4q3rlwtYzxKsaN0w2sgTjJUqR3eQf7Q3AUw6Mh5RaL8N1YXX+ep/xR701rQcB9Bu8NlZmvIyVw
7nM+wFUpkSx/WGAj5DDR4Hb5Gh6VhMny+VbYbOuJYzEbD7C1Uq3EKkCk207ySVNNXb1jVsgg06/4
BQZp/r/Oc/lZohn4YKjmwWSK9Lt3sSD9qm4Bb9VzeV9PF17th5VRzVURffMuIe9VMmg+qTKDP554
72RjGQmONLEYOYYMVxIf+f0XxJ2Evh3HXWut538a6NlyQ8gtnfjb2Mo18HzXVg+DJq/Y+aHi8W9C
M7JpypAj0zyVL4Zok65Mb5KzIewXMl4tJjJOze9+eKR9RVQ61Vc4iViRFMSZYYiXJL9eupN9e+fX
TXI8GEgAYLR3G6pYj9VU8aBH3+cT40QrXCVfk1fMViikpwIyuHYcU4z6yIx9pRaJ4tlFA4h2l93Y
wtpHqrU0GCE7fC2x5JoIBzhKlM/UqxYbVxVLk5VX/1FcfoUzycwXzmY8rAqile0wbe805CLtOOAo
YMz8zTiBDQngRChTZQ5YSDGhvliNNODII2+Ch7CFLLIbaPBhs/X8Mdy5YpkQzm9uScyQqaGo00RV
QydiLOUTBbCc63HZ/DbPlmJMn90sII3pHiLs4VryuEL9d/Ssn3fpWsrV38N10xc/FpD75LSK3gQ9
H1TTQkp9nysiR1ezjd1PtvFaZD5fz/g3DunqU3nBtomMg1LLya/kKG5jZZBNGmpQVi84ppUl9YE/
DaPbsQ1S9YsDXuJS1YoIoufhYfDA2uMbNF0aZMwerXgppNS4v/aqo4WzERiH+Jk3TZeR/sJZJ/vj
MN+338tb0a98wg4s/8l3/gG6+EfzPlprjIVaiNFM5X6un3elZyJ4HZuJO3+VYJmprD/ND9UniwuZ
TOmIX9V4IVg1soVN41a5jw4DVM+avnQXD55bMsaTwmG67Oki0nLi0RhN6JylCxFE5VUpSu5zqvHF
kKPjc8b0L97s3q1zQaIwF5m+3s1rabO4v0qRRPk9eiLtDqT05fyiI3woFSQoS6I6ZratvXR3pSWa
VMmCwPTXRc/NVgSNpK+wlPDz9I7znZoMTYSK2yldXSbJdxXSkTDbqbiAfucy0nV7srip9Ieyss36
iDe1aagEXjUAWi1syJQQZqEjyT/VNvfdTeX13CY4IAEgSXwK8NDju3rKlRJTz8AUtJNtIq1ERwcw
cyf1Kfh6/YClPD8CMd4936+UtasUJNqR4scM5A3ZeH1lprFsPvVtKPb+FFezf+O265rLm4JBhTQp
LOfe/kuaPr/y538IwLUc65KGY7n7m6GiS3tIitCbvzySQ+dTcSKL8UbKAhGaZ4mSAc+CK47TItdL
+UGEgQP1o1SPJFaJmvlX1720hfKYLSsJUaGK2HpP2c547ErL9rvPoZfy5AmJJFlPfa16qmU1PCEW
7kKq2p8roPIEnQZFZeurr/eCJKDMKavVE2Rc0YbG4HFtcWiJ+FQPowYaUuP0hTxJp2X3PWk92RiH
HRW5FLpXxLXKx+ndKIbICbGPpcLOgDbs8WCto5yAiSAc4NigU97qFnMHzyn+hBq38yphkFgKyvj3
p5TqXOC6Zvj1mRo7DXArxn8OAUNeQbWXhIeF7exPbhb9CREi0v2KFKjO/N1z8n8NH6U6WsJtqVz9
Ao34QdzalazcRqtvBGuIchckEEo6lUMLUdho8VS68influfHIPV9LX9shq3L4cZZtnurLeEwApec
XY1VnAKGhmdLjOsiSRHmvdGFWUfyX859L55Zp2TbT1bT5fSY+wMEazkXGyg5nIpnMgJCKt2+FJYp
59lk6WggYnAq0ZaycM4m3dnWnkJBLd5Mp4DEn9pJBzgDgtrtxFA3e+19LJ5PCpeBegVcAp3R4RnT
/FztDMdK735YghzXQVinQxGOtuxAnog8ddSi4PjDaTvxHdfzDvRVz3XwJhEgj96rKHWxP41FKZTk
pD9Z2jQutZPCuZYdxZvYq1bscGIW6Xx7+sLq7Y4vo9Poakul/CqRLQFfvtkGU7GblG9dj/n7bDKR
fueFILT9ALn3WQ2fyf0nUYpjll0KL/1vJ2sMfygx60aOnr/5kyFAN7UfxiZfiNsgicoTq5BxnuG/
3XuelKVHC7GukOuGg1nEPXuuWEsGMdvKsWpp8nv5O6n75klV115DYc7+TxaV3XmEJqyBrHW/zuR3
map+UJ8exaTOkgD7taIvY9Xp9Z5TmGw41H/l49Ydk6HrkQkdsmVqdAqBhcMwXlbhJq7FCNgI5fM0
MvXeDC3B0tbS4aAVbklI5GqXL2ZdC2PITIyrehSuipQ0TKEjIU4StHPZbVTn8jmWoxFy5gwjSEBz
oufvHUyMdDYFWoha3UP50T5Fg3hN37gpf4QbKyIRTngKmA3aJy/I8i70jzbRzs1jRSghl0gsiXcZ
gIZABn1RxYRox5Jf17N293dUaKqxTH6JqhduaXpeUUWy7j6HjQ1QCNE39sufWaQS1UNXL9JtHBPh
7jJlOWOBzZpZh+rLYAAEcs/kP+HOA+JtYWneDSEM2AfZ5ItWX38m0NVIB9yfWxZCMA2BwuKOQ7Jt
r2n0mgTIGkv42OtSQPOcLDA+M0bjk3LiOzrfKH+/T0aJ0eLzJxqyukwVP4KyDi1n7JUKd26XHOWq
6TrDUjBrUveQGUz6MDf+5iuYh7htRXIR/c3+JnNB8hO86el4/soVeyKgaHx5KxU0arFR9DgjAryh
VeixNRntW5tra5IYnajARseTeDWXmmW8UTfaDt+O3JxvoP8h/OX93/zJ5WtzKTh8R1/nzZ3Lr1Rm
NItjeWcxF8vniM6a3PxebVun62meu2uWFMAIDXyucNsUIEqa+R0Zmt559GDf9gnNbxNKNUNCIEno
BEhyd5pq+LkTf56shqBNHfkLuh1vPxeH5qR//cFmvJvOngM7Ul5/yRBrAuiDjY/iU11Tz1jU3sU+
3Nb0LqNjnyRA6TH0l7f0J7VCU38eR5iZxZAL/s7cLnDd6CBZeHuH21dZOLqNuEveWMq9dYbNXCEH
qMrpsc2M2yiG1deEtxgcJ7RFJnlDkXVyCM69+69Z/XqREmi772S4xna5Buhlx/kS4WWdp33m0cp2
bxtOaD6zmHZi+mwdFxHrmENQxFoF4pbWfdv44u43Y8YJ4X9A5EEBkbndCK1nNuy+tJ+7ez4yTXj1
8r793hcIBc4Sf5+/xODWYGgmSo+vvwqm89gDscn6i6fwTWKWIx85AYOOyBBFnORbU1ueqckurCk9
63MrOsp98ofppuHxRDr3+qaz6W46Gj2bV34y07YmsBNt7jagfvx7I9tg3oujJNKrXTK1e/s2OOPv
9uK9VzcU3oj3nnVw+brl/7tNc20/bHK+mum5SV/3wn4y1Ka+K9dsTdvXsVxv6t58UU48NXfdR/cz
wIg7pBqXTrLntRLTEIgxp6sLU5fpdYRc16CqAAzu31srVkwhn+U2jQ3WbToQ349Oauolrr1kPzc8
7MNkFw5ynWUrof34OBbqBfRz03d9xxZKJWTwiH+//jk1VoP/3xMIDQriCeznF3EGUjm9R/Lv0TWS
f5oDKvcg5RAUVUY4RIHeJGmUfL65KNxB0P51mulj4XzdGJG9WZa4aT/CxjE9eo5fkNjo7wOXBrA+
8enj9/BHKHpgc29Ahz613ocUNI5kQlLayg492eFe4pD/dOO/t9mTp0G6f2kmyf1AfPq3QaaXFquN
6eQoAyKX11zSclhbF5vrJbvRTtLetcWy0znI/m20G+GGkOSeuOT1U8vuWmOl3KddxFikbiGusK6r
BEJdzj91l3HEh1MVwS+yof4Jf8B6S4TM9oSI9g8+iZPC6vpQNn+3TpwuwHw/Pr7yXGSeYbnj4qRg
PwCb6XF8y+YTsjuKDwA2GeLpxunHeQQgPfdVR/Q65xDxHkd76d/tUrddSP7ySMKmXBbzZnwRSIgH
w1bCyhTeziOel+LFNaKJSdOfcJ2wtl8HfsX8v+bNRr3Ychous8ZD8YLkCV5cFuTWtUV1O0VGyYvd
M4+WYT6x1fxqbp/B4VWKY9lLhlfGJvDwc0vVbo1pqcPLx+1pZfKRvtsCHAkH8Cicn3CJNSEWLXJG
bgNfZcozfzRS38956hY+kLU+meruHAs96jtMd4OVmHNST92mYsiq/xw+m7vpeo4PMem+mRfXumqj
yhljPJ+afrqbGBOul952fl8GkYEr8O69GDH/vuWS4rLCb7CzdjCnO617cw3tgaB4sM/eJcR592OR
AqJqHVENoO9yF9MjiK8D7x2+exPCIM5tvB+FO2x72zloc8uU+j6OPQJM9/AP9FnhwDFWef9uZuxy
Wtbfa/fxZwDoWZDWKq1/jxC4Zi48/+7+GsCDbihSuTS/y0F/E2TMr33JSIxSpFWFUyu0OpnFfj8g
pZDnZx2Mlv7YkEA1QddLoP6lIGWBO/79pPTCY4Ac5snsLvJ9XYCi2pvhhSgigtw83hMt7y05U6Ez
82BEZWVmehGXzlC2uHEjr4nOf0nrw7hnevpdAIly3m6Ne8+zPwEHRCkFgsrTzO2Z34PX/Id8gDF9
L/rtRafit5/wc3+PzsNLKr9ZHDSznfcsMk52fKy+zSX8XH2jaPPdo/LUv/9kjv+O6yogPX2U5uwB
L2RuSfHM/oyLqMdnp8dX2sSsC4Xjz/U3VBd9d/e0W/BubXmsgoQdxU6M1Gg/Qy5iaKnvsbANeJbg
IXehTLLS6jJXK/n1SgXy8GMXKOkuiUBGjFtCFd6UTniRC9O1VS5cQNxJmFhH9iqM2owSjbf/ZfhU
pmjec87mn5aUu9vR0iIF4PkTbnZv1oFXt4AYt4k3ngzXtHSMkWbHSf5qK0pHDfaaZX7RRC/j7MBs
LP2j9M5aKESK3gVHhZrtN27Z1irdRWpI/DD/IlJloEhQsKUo+P37s9UjcGaWlXR1+6s8OT4LioQV
xvFbZg9ylJGN/b7u+7yV/At8+114+Njw0Y4KePKleLiFI6yLT4l2Tes2j6ORRvMpaih4B/YV5glL
hAMvK1pkLQ1YsV8VYNUR0132Bpi4s88+OM2yfXYogv2jcVdtpQbuj6n8Y7oem9Ue5xtM5/kaQS1Y
t3R5V1XyeJUo5qavzsTM5Tm+tzZYXH0H1FDWQZmRK9LiYCFtP/kTvFcbfw6Ud2pBEtxqPv9c5gKQ
qwIp50fO1NydtdlE2lwEQHELp7XpXxjwsyjTcu2aXuveVu7wJWaKCeYgfsneOOn/BtJOeNwo9xI4
5ElkADM9/cOh4rTGZ3ZM37PY+PgMZyDwifcIeL2cf/7lpa5xxQ7L3tkROkCPJxikby2QiDAmEM6T
LXBbWWBoj1fVMDh65dHzmo/TawJJ2JYB+EGLlGPnQPD2o1wm4VUNt/CKm9lhdENA3ZL0AhiUhtvK
i8zpnr+a9R8IXj8Hpmhmf9UOsDVzmFfn2k7VbALYe+YK0FUFV48t5LJwQF3jwlpcV1J0lCat4ec7
avpfS/cfZIZzf7GwCo4u/EPhRrXTTEBIcA6FKHZx5cTQdl/aLasnhvuqk/hekKCoEwMdEK8LGw0K
xO5WNlBQS5COTjRTEGnCmnMfZBLBJxF+r7QVJ0C5izJWYQuMx8XpD9Eu7EfDehKLTE28SP48RutF
ZnYUfWZXrCNTXOWI5vBv67QS8FsXdiRDfQvzi3j+SesSge+h9SkmUsXbVxydkqDZB95cvFktORRu
3ajuJV4lirHLlrPm4pfKuf9WttNlSpRdmOOmsouUHjds8GVz12Zitch2Y21rd7GxCw3IhldeFtaQ
9+EFz9D+kd4F0794LDSQfAETkEV0R6vCcmKflxJ3ZpH8W2Jf1VL9ZS7vCww+WgkL9fQSskqJ7sks
5hfwebD/c6dV1Zw0Tv27fcixlZt71z786ALB/PUS8KXxncXkAK4Olrjbo9IbiyJW8Zelt/nqr0js
7RoM2PLvrLsM5Mreae7XG705QkqFZClmSOZDeedTJ+yoUDjmRjhmHawMVNQ0hvAwLFxYwhl9P4bf
pXQPYEGjqkRwhcw4JJQsAKziZZanZz6RNXnNv0kbrgpPxdInyFCk+bfK/JzIabdP/jx6jZPuynCN
NBv+O4MUHCl8ejEbVa98JtTr96X133p4tLg1iPu4pcDR22IXiE2ymuSjoZbHSwkzYxbTPzdTfVly
6QbjLA9JNm3FyHB5+5XMp9UvxDpigW08Ih46snU2nzQVRxJA51HIGgkhYUJnUiE1Fp9D76v/wbE8
klk+lbNa6Umg0cp1322yAU1d2+zTpE/FPjvdSJhb53Oz2Kaw8WpkU/7JN1kWskuvNYiax1qEffSY
Ia9tohxHlAHrD9qPk+/tP0H45/cWk/hUvQKar/5rU2H4wtvQRKW7+l1RQqDb3jzyUMy0tk0JLkeU
l7LIq+95pH5tY4389Kn+JFdhlPJzK2MbJGuR6qFFtrSSnh5DG+NHneDK1MsOd/kyyaRitUOplqHv
Lhm2fBar0gP1hfds+K0q0qtk8tJEuuZBUefEh0L7adC0tJ91sl95bF5aS/Qf65/lVxMlcA1a4pgg
qfczufyFpsdf1vBcppVs8JI9kO8sOKdl/v+01mkTADDZjbfjhWhz1T60b+EKJPOLAUxpN0zM6AKa
p5TTYeWnIyjYiUEI/LsPFRqMrNgR6YU2gc6VPh/lb3scxihqleZkuHLhGLRMBlHcC2RhTal/2rxy
NmiuEbhYhQ7gsX+fdNRMzDQeCVREyeTZ+WZ1HV33xFuC3t/a9sl/3rCz0O5dh+HKJMbbXH6pkRAt
AGTK10kgbWRnn2jxsHAxNr/K3lTGtCGg26K+1SdtBqe+zXKKNeNw7QrWz3VL5h660/GOlus4n6Bw
QIVIaQwgtuchmQjX+43SN5VdtGqNZ/NLy0RaUDFDmQBx0H2/BH527fIHYykDpwx2JLgRc2KBYiwS
vvz7EKRnT4PK2cYXlXNah1igm9sMmrua3Zvy5+e0CpKgmlR+H0Ig+QPSGJG1Qq4Tsw7Qj+BRSsHf
Si6hwrN4dj9o7V3yJRo4mSsn7lz/zjYhRpEFPbK3ElBJdOxujLf7BHpogJgAvuM08J58zXfsbBW9
o7c98XF2+jasm77mWZlVDY9aR91h+sCMGrixr9565IITJRsgQ0LZWlRNUQzHD5OOkFqpItuMFyZZ
Lh1l3Al5EjyqaWy07hwR8ClMl3e9VFPyAKxRAA1eLMHUPhRkGaSkvmbk8qap7uT3YonbZr4qAgW8
zkfgT3kUgdTOBEDmoeUXfxbh4h4NHs6U9/7z6RF+eed9nmJhdLD3JhSKZqSOlCpRHaEHDQ2uoPK3
v39LH3+YjoJPZOZculmCk8VdRdg2VG3SzEFsrs6wtNJyC0DqV1VK/Z8Kgxi9yLUOfU0W/sP8WRJO
6IlmS9mSmVnlxH/zNH6U980thZnbzweFcMw2WKLpZtAMF6HOxO9Z3dxKCUoyUayeTYbj2OhfDppW
tzAvqZzsLy7zd8S/sLLR4a/HipzJKPKrCVoKXFrn6Myl073dYkFiGu8l53qwxrYXg30Lx63J7DFd
jnUMsVa2M/nD1yeJuGw+FvGO3BTvRMou0sc0o+ZUsD45LCgrXaaS0GawWuz6HwFBXw5rlwVNQPbm
b3TfN1dVrFySdCHhl78sBGnvoC+9Aqjv09uL+gAGL6X14DpFyKGoMVQnnvuFOohDo67O3qyKL0U2
gQD7r0vKvY+/k044HkC8KJJsrS9a0QZjoHZ2fB5KD3iaz0YXQOwNzueQZZ0CwIMMPPBZntFctkFO
m9qL8Vn8CZiWjh9/YOmO1bMWTXKlv26TyK9BSGi4/mxBgsq+nSNJtrz7Hl86xl3X+b5cUqeZoxW3
P8+6y36tp0LLxOqruV48urtuVIXx+/lTNj2aT8CRKosrL+N6fIZu9vf8kxvAKmB8rz/Z70zclnVX
49D8qMPQz0T5EI5T6qQvAdoWjtJbShR1YBS4eE+jGjOjWqylQJDH/Yjb0K3m9aPr2s585dU7jW1z
PMbpgf8NaYnpydjGKt1mcRXU6SfdzN3TyEgCSYzkyHhtwUCrSsx8uup9QHvCZe3W/tTh87Ee36OW
ZWq3YYp86mbjA021tfrwzsnig2p48ahHRgtueR0+iPRDDn+JmbRMfuCb22iof+ZSPafXbnr6aUZb
Kc6uR3JTBl1bC0Sn+et313bCt7NH+zV/1AWNhJKhta7d+89WZpZrpjqpoR65/vlKt3jjzV3MKAGP
ZfVtOjogPYxCNst9gRlq73a0ZdIR0Rmrb/FRRAR5Cw2SG7kn4BPNpIK7Wv9f9tkOLsNkXWgZ75bB
J16iSbUHjv1T4mLUKoyGYh7rRmoeqy//uDaHlWCsvybrUmPpO4zUb8VrJ2TGHqpI5AlMICE9K9gc
O9T/7cMrmmePEQhaehVHom1QrQaWalEtSQfMJQB2pluPr/Tvs/9854HYDrQAeBiLYf5YeNJqpntW
reLhb2ACscZDWQjOx/J2xUZOjRR5MdyRwk32PO1MODvwkpkRJRCztulxkBomKsdeZpD523BF+PtQ
dTspeRLNW2jAkxvSEYT11ncIbMA6DtrZWrb9rGaG675w6IZhrF0xRHQG4uWpvmvdeuuOuUArbktA
iTv9RIJJi18ZvDx1Ky8vJTA2Q88+LOtDTiJZWjO0grntAr9e0Gt687W7OSINLJ5OKLnyKbIZnwPK
NIhHD5RO7XZYFF5iNSCLlTDvwYdvnkKwY8RF1BB138+Bfd3QzAC/CUD97D3H62qikqrod2Pnsq7Q
ADyOwYZHN9j3DKebZ1nWQvixIIKnfTw3vM1Amy0+xeo+9qef9d/nTzRYTLnmSiHbP5OXB92Q+DQG
r+rQppEGLseQTLzNqmgLV1uWdl31k5H85xAIUWmEwU70Hy4KaQLxcLKneaHQ8cm2N3WeDevg8Osu
X/cBE4Rx6ncSL2QHeoxdH4Ly0A/1T73bPPpNvfbrTXxTsZKsuNPXsO9SaOnYDt1t23e+ts5tQccp
Aii/zuHKU4Q9kdw9Ca4O1RMMiHgUllqOzHqabNPEIRkfRlJfDEBGN/o9tkvXhSvOEbqPc8vtGhsL
U6tJsm8/UjLEKa9ob4iQLPM57b7mXPu5DzYaKEkAbxOjUyskhp6Dz+8bjg0cEa4saAwpedYyi0s/
Pjz9pBarmmpj11a+xH6Ss92UfHvltdjOwuWzXmz+7JCkuHbfw2upOqkAEKbhEYwV1YIhu3cZbBV+
iN9/2Ww+M9fKvdaBFoRkU+5s954aTRQ6uio8Fgk3x8QSvy8XPtTXAsDsIaMGeGOv9sYfj69DZg7D
kBelbft7LfRXcjTl+3PzpgT2isSoB7qHrIfZis0dkYRNDg1kNFTvM/ID0ia+/mld/x/IVNrHaXhI
5vbzHsRrl7RlEZlfYZeVXBe3Gip9k0R6+9mSRejn+pef0D5jPWPmzpRr8Z7FvxhH1bzWDTDHLcFq
IoVrjKnGDyWCDoZ0ZYKX6A3c5su/ZydOBnSaeCnfoug+h0qkh5g5uLJYJfhpg2kBZydo5RMlIKBD
jMPJ5XkzY/X6RL/LiqY1+Qu9vlZ0VpPcXK7DFcf0W/vYTBs0fQIVQHz0aUV6k1kSkSfWsovCFjsy
etVTv+nha6HiJDgyJldTU94ptb/v3Uc7nDEm+EOwbfV4ksqNOoPYLg8RhpJQyvpydurvu1pTn8yr
rfZWE2fJmB+ZQqxUmat5ZkS4axGxmxHIXiIiFDLezv3r8y5OxPixSE7dPllBzH+2NBNefjl4Qzas
5CJa2dD+16UcpxOW9SE4RWDYTZUTXKZP5zYSP4FuVm2TU2LoscDyIzKx2P40zlbGXMrbhkJEAFCL
hQ7P69G7eyHn8nccAgaK127mWXiUrT5OyTz6WFr32X706Sf/Hp6tSun2q2+ZDJcz1yP7t32ASLnF
Na5/y1DQ49KPLdjxtpRxk2vhFDobUittLL9X/f1Xhm3AlaFaaOeRdW8HGfjY7MociOzuDzrHpbef
nX7DyuwRwhAmLpExDODcXGWC+4xIzPfnN5SgZj1lc+jcZSdDK7+XxatL1KL1e5vbWCv668nAms9+
7EwIu6U9HLoB6yYKIMAtQxZqVTr/JRvPQrqTY28e658bUo06+/swjY7OfxGbTxzIv0808KN/zz9d
x7f58FADFmtTQ1rOE2PnGL9s+30ZfMqJwFAnFAG7LB7VR/XdeGR0Xu+fQ+MygFPn7OShwVQxqr5O
tWzjXkhz4TlQcoj+YUzNP4fKZsD+1xAhWLYcm9UgLSvVT+Vb1X+441rEwyKsoQ1Yv6s9OtvMLl7V
uO1lBkrWjJdlHh2lzfTT9rdzoQroph+DRsOI3g6ZU/0kdHunbvWpUurlNBDl7BoLNFKc9aqoiPTI
lq1k4fqVbTB/6JNpa6DFgSdyFTQHzF2cyPypkqsfbayFnl+TOjeSb2YB+I6nMsl/pjtWhap7sgCS
YD3OXvZKrffAg/I/ls5sSVUtW8NPZITSiN5KjzQq9jeGmoqKCAqC8PT7m6sqKupExVldpglzjvG3
mZ8ucxamhDB7ipD3uYOKlygtArXsnmHqRAmSNTUMFVEbirpSQaOUH9M1UylTA/gecZ5fk6WRL2NP
1l+crEnFDJJ4DPjxJmwYSvqrTphQGkR7hP5hH5jgX+CVwXfIjcsBxOnpgjldicOZwW0s+tvHokUV
BTLTxckV1RQflL2GfODWywVXwHuI5IJtC/kHz8eX2fOP4YSjkqv0TQ1eMWc2T4QJGaHmHZR7n50L
dvsxwSrqHiEgyYZZ1B2BVbhnOFUAAxEv/fYc9pycAyJU4NFB6mnuZQG+QhauNnDCIXEa7MySiOHm
J4S0j3BXiBGuk2ZyFyq5JxveP2oLKGDo0ixJhiWIw4YavSm2RPwXmn1AzIqXA3O5tOEAIF7ZeHrK
hs/bg10PYC/i50rsCuh4CZ2ACGC+JfCBIJVMFK/O0N+sBnOR9FGsJb91Oe8iOgo3DF6rsTNg06At
h4fpsE9Cjh/+Ks6dDwUrjd/3E73ckrPt/dYULdHB9aQeqsTAVBBVMib4uKF9g5b2YzKtllrMSdDf
c+ixlzL0vje49+LbElwecmK4wpHKNc2JOmGnLfYSU/SUl9b/rPJNjyHVaeZDstL5Tb9d9W9vYvT5
XADrlA0bUwj00LgaucoHxHWHxYMGLEBcmwwnHJo1FX0jNG4tlXPDEIyvC0hlJVC5L6Ap3Gg4L0PZ
5Z9/OKlfbGpE331ePkRrCGn7JPU9TXLJ9uOQvkqnv3kghcFN4zSIU9OIHpx9YsR0oMwf13tQYyEf
Lu/Bb5FSagO0St7Rc96zMM47bzIMid/3EufAC1mRisD/jqQFaztDzwAn+2ve37y8LKJlbf1g2BhO
f3ZNgYVEwxmvqPkmirCmDCh38qi1kwUxHX8kS7mvAEE6cnSk5biL5SghpmNwvpmliyCIjstcfLku
cmOXDjwCgpoNxn+KX1lmaScglcnq09+BympOLS69WK8Ve9htpZKEgbvLbk4ihGkML/A7p1a2LF1S
S12ym7335hHQr0dcO3MNRXhjJx7btZ3SCTcMhHla5dWnv8VuJ/PE+GsmznfyJ2LNHoHmiiRU3kWU
GbWfUeUET7vvXGz2FLDfw9dSiwb0SrG9iZJuhxOif20xDYxjXl3xJ4ZrPNPgAXHtw8kK3d66i9qT
4J8vr1V//5tR4Xl+HxNH2n+2GJRLVhEspuxatQmPxXgkE47YCdCEd4RH9MfTyRx2Hm+xm2dksqKM
YgJX8XiyVW5oXjoB3AFeMarB1QEN/rGKct0WP50zhNwe/LaVCqHAgwmMktE+CiI90Hmifz8dVQ8e
LPaAkdjEXj9kOiaRd93lvh1Oeb+WHBuj6HN9hGS3lktcvM7jRNEaIVqDRecplNCP98rsttE8OINy
C/ZLqEN7SnY5msbDjLy/iIHvqeoDJqPBNWHwjTBy8N/+TDIoGaJhD5QEIRfrHH77ZX6mGvbvDgx0
C5kQGEe3O/IOHHy/nNAN15+mz6rJpqM7RRKKPVKlKpMA09looUaVT30hDjQUhyS8o/2MKv1N5R3d
VcaIbCmyK6PUfXBINSSrrBqeMzl8TSHx8Z1RmzalJiixvtaNLj24Ri66r6VYEAwcMmmEttq0G4MA
IqLgs5izwJLd5CQTniVqnNqTuqt3N/6RJ28MlxQ9V70lZlBfmQrrIcVS/sPpoxBPyUQS1+BHH1ny
jFOMc4REWksNENI/1uocYD8QL4co/Xn4XcxLg0IKyR2T5PYZFuGBrlD06PY9EmO0/QVtVwjT5chQ
Fr0pkensymeW4+QkhQzcpHlStuCOAwpTjcHs/yntpMFSGESFDjYCFd/8bVqE4th8rtKNtBAxhQVd
W8JZohpE7TISc72VUxBJPmySVKbo8OitRZpKWZ/iERi5eCyxUhhIjzgbvmRVknuIn/cRUCrglOvK
KjfMvbNRmIT3hWSnm77DeWSLhEFIRnN0xlXqUyq4Vun8qfH2pWuVxkQ1ZlQDUiE3/rOVhKJrALBM
6wJVrHPcdnwYX58XkycAZa1HHIKY9tJNtc1pIuk7Cd3twOaJo0bZtd4ywarnxi58YJXXdrTivKB3
Eini/A2IB5x7hc7mPU4Q/mO/OXLDo4M4cjH8GIh8Nbqf0hM/FDC0CDigWXUndmemPyYvEK/biYG/
naHZu7xX6qaIksVwlazJMIV2ZLLgX7hdVF7v5Zj1hqaOKd2QDLJnUdlO7wDBOO99taTngVQOrz9t
49dc272nXICzZiOwkQUlwQC15B9rRAImJwDWLUAZ7uAVtVU7OnlOoCpWQRuBfO3xzFCzxwdChbZ/
m9c22BO32aw6kwSKPhBtP1bkPZ8K4MP4XMfaSfZRIyGNZEBBhMZNi+o0OTIgwAeegJQYcMRswkph
Q76QxwTQzY7xSA0VXSRifza2020B01Udiyt54PmWCOpVj1EVNdwaYKjn8QXdKBUDys0Nau5Wg7/k
NFxUAfU++za+UY9Bdyjxmu1JmuyItvErj8C5hqwxbDPUl5HKdeS6teyRe/j7OCKpVvFFgrG6Q+VE
ADw/d1ChCQ5HpsnvSeb/PcCzkc9e3eT2Mvo+/XPz7GMDyXtDY0wGnIAHzRexk5Ss7mVwB1MSHV06
S8hrffd9dOh6Mht4cggO0NktcPVvVQet30qGyV7WPq3crzADQTvLZgqu46cAJYXQm/AnmKYURJui
sUSDscNeZt/tg1MaowkJckE/Pkj6eA8V2zEQDa0H7u3DQt4xLtL/sE8shOn5Blj+TjEgzgckSYJp
AHcvT6UQydb/YgSfvIwEVkDMHDtSaD++eLCfruRBKJrt/OEjVp28HfDNYdibNsQBIwGZc3bCAseH
lTJ/r8urAlZCaYd/8D7ukECUfMrRQpbGv48DT0OPsogvNXnlLEeV14Xv0s1qGqETfcQxiQKPosZY
pMgRlTwwMTPR3YPnRuV4BE3gHC93APAebCHhzA+z535FOfKqPreQ49HPr9w0rNAN8Nj9S0vwbrOa
rktCvRbasr9A18t4oOJ1e7jKlUaPqYb0FMAIqp++BiB1iScZb0S6KA6TDze+m5ltqELoqfHfaw7m
RA3XhW4ezhW2q5irwmDbLNmS+v7gOtr23rPws6CnGjBABF2PHd7gucKi0ArpAOEeuOMK6j5bE3hK
o1yxwKTE1EJi4bZeDFCrEVaHwgTfN7aqIYsJ8XDESB1MeuhAnc9ZZirzNEyPrOUoUBt9Dp4rUkFX
Bz4HMUYA9MeD+OljusW1knJ8kq9iA4Q2enbCChWNsVcSQgOhRYgtK1BhMPDEH4LqbnzBUOMuuNnT
Vebdd4ICFjEwpSaykW34Y/O/EZMdD9INSIbFiBBdYQRIfOzj1+OLm+Z1FPV+5LZgpDjsxUmoYztz
WMbr44BChJfHVHGPDwuIAxaXapejriPajdiAFrXt4Tg1Sk8ossxudrgg6Uk28rK1ObQMs8KWhTua
Xj1M64uKHGdilO3bDavh+sVY8qC1redTMcbLRDY0CcGcl39w268tsvsZ+Crh7sTxt5P+XLHh9Lpz
ggZdf2I74RfpoFtwTQu1UEESMIXaD0fBiCUhUyNmkiQQ403dAW9KsoFxDHbj4O4OvJ5HnqmtXjCW
Of+WMe5ydqg7QYawiC94aQpQ9sQ/8TW/NxUbzvGZ0PPXZ7kkl5F692wpe0TTxKmPoYqPC6vH6vmv
koiv7WEgY6KrpdIRh/DifbYsjszGYUWgeTwYg9+4BZY9Ak87PDpERJqIknBOrDvcsojxSKYJi2Xv
jPSOZmbSWpFs8ac8kWFBDtiP/2pGf/70f/if6XFu2DGhi3oxHfYqBonyyDv1JWmDP8y9ddRUM0km
z9l9cT+EMllPpMpG2ZqJw6r82qjwVjDQi58buVR8rN2OsRt5OowWShovX+DjUP0+GrjUzDGDKKtc
r/Ah8YX3A5JqFgmyWWorC7oME4dUDczLc/n0tQkjMT4MnNGeyAHYGtUlcFYXoHF47fTjcIMyDQiP
NAgYfN7e3cHklWXUYVvTmskbfodDlTSxoU4wFZdPsQJO8CSERWjXOarI3Rku/pE3SVwx/QMP/Pg+
ytxYfzl66VSeKXvRkPTCvriTZ7A7LjfpWoQSfyfjHRg+f8st+EUys8M/XJKOhn8Bd9AJfkbaUb3l
8ux7IGpyNBIGH5TPS5lswfSiMZ8V5pD09MSuHCK8YL9s/F2UId2M8VmUKeNE4CMkzYsu2LDzW5PN
E0Tfkg1UCLz5A3JDMO2W7AqvGfKwAS5v2HMRBoNjmbXUf1JblJ+EZfqwuEciKOTDHUEeOQonjeY0
KoGuBRoXr2LThZfnuExIh71NFYrMU2K2kUYQIMSSB+YICts42akfHi4KHWaDLeE4UMU6cUomFXqG
7I/QBPvEh9tUjOPNwmaUEXxBCobBkUs/aYrrnLby8Oe+bVJnCc7SIIvtzofwcMYhDr8VquZmJmRG
1m9NOK1TbEZcirnFrtTBMEAczOkItbAil8fvUdiIvZfP54IomVuA+2mMHUOD9IEqcd+agTNZ8qCE
yrAffJYZcYb4Jikxzo+8RSwL3pik69SRYJv5GpDH5rZKkGHFlOaU81ZkUt/nb1IL7tMXuS69hbpQ
TQyo0GBunyj6FCvN9H0Zzmh9nBDKN/npOfpyYpmDzyYlpHNDwrl9AOv3E1lPOAVnhz8Ngk2bkDrr
puzev2ke5KvRrHwYACa/zYtvDzP4C7Ukf3e2vwHEQxCdWNWQnjKz2pLLJiXvZeonnwsJZRgSZbZo
xNiVLp80RzrWiv7cIVPBakIzs/oHXUGXCyFfxfL3V/t7xsdwMMF6pjNSN9Rk/vi7hpEStzAdHl5P
rmeKLZ+n5ELkkCyE5XROQnij2wCLQO6N5htNsEL0GwAYM+DQZhRFRVz5nCYiAEwKJVuL+3uZyjqV
VPwHtvinURKpM7BA+ckk+Rno9/b3ParmbD+Ez/7yy7fzl27ER0SAAtkqoHyEMBnvfU23dxpKnmoZ
ypym+51mJQ6zL/nQdzEFcP6dpXlFHhicKPEpWMa9p8Gp0pSTG59jhXUfGtIeLLQQGUlvgbb6FT9i
ZCRvuCbU/zFBQsKq9gMTxZsIc0zEc+XL/t15LrVzcxzZpXj/ErNAozDFr0soLK2jMzhpcgRlqwwJ
GEW6+XM5jnnsEILEAZkbpNy4vJ0VaCiTKldcZqS8FkpAhh2UcFRZXQQ40EW9qcza8wwIA2GOSRfl
RSQhfM2aTqIuum8EcOhm0cukJpzMGG48g7LA9Wj+Qy8/4nPAKshMlZDT0yfX9EtczIvCNwr7MAnM
OB0gbg9kIrRXDDgziqoVwhwTpkMCEJPw4X/ODADykhtUY6UHViMFkzw/flBwoyoxGAwh4PO1U1Oh
emoEXZ/n+hODUw1USIA7cVg7sPUsSAJ8xLYtT+/7G27Kn6fMhrNmhlyCYRbzc2MNjQsmXALSKAmi
efUWp8QR4HUJVWdA2Xt6wWMz3I2WLwdyTorflNd/Xfox4HwYO2SaYn//4PwlmcHTfEWKmAj7Rs5E
uu8cSTS7syJS42FgPuvhmUKBu17OQHfpE++ObzdzEWXgQ+ZcKsMDCbvR3bvhBS/Mup3QARsgTpvA
7ZNR24aHLysqE6NQbDuqn3skgognnQoZhQHq+dfCeoTCavXPWSVjZqYAGd8zifcPoyU/ut4k80/8
iThOGQ/Rtk0+qAgTc8qulyD2ryyuQQ7+EQl0sMncwOuUyxCs3BqT3EI8+xWhA1syoAQDgsizvR/l
LakWJp6hu6lOVYtLoezIA6HTwnqp5oCL/syx+HGzY3r8nZH4JDalmoa4DJAIwgeSC0B2kHOHIN9z
DeA15G54rZqNRDL2DgBEzPNcdK4CNn6bHBUIxse0Xohyu+ccip/lqQS3QJyaM1/SMIik8sIXux6+
danThbYeqXPPAOYS2+9Kq62ip2vE1EyTvez0V/3LnWRl9v874VXGsIyrxhyp9runUwNCZwXk+RYt
fChxDGt6l+qcx7hKBlMSbr+rg6vC5ETMEUh3xk7WGlV8J8Zuz/s8HllfW3MOkFEzbgaODIqYjv3w
Yyg2Kl4iXfjgMq8fIBzXaTn8EtT5dt6ABSB8OxAGyKo9t4jEqsWah/Z1xWejszNc23gQlIJ1ykoD
3Wc5Y3uepBC8aGCPXUeeKR2XrftFPfQy8b2Tf4USB7D35bWFg8pTsdCEASutCcnnG4tApYWI1OzW
6W5MxsVMuxZetaKZfq5COy3hlHYliVizzOVgVlE3w96OWQ2hF/3Z7/TZkHMNRlZ5/b9aGO1Tl80b
YpDZoqTHhNfFHxKfv4X/fPsdPdF8X27h1J4MqubxDwDIi+JWQD/KzCwA/vRP9trtYC7F7awm0cZ/
oZ81R8ZvmmHz4npG3AF7nLj5GVgRsA58FQQPJ1E7a/9Sn7I6kTlO3ivpPmjyuAX4oIGGHMzJLgep
uiVnGaFvpmPE3NBjEiYYw6mP2Y4lwjlxPgvdrYD8BoTDGsq2dLXLz1S2tN80uA14S3FzM+K104NE
nCyjvMfUQiZUGj0cpjwD8Bxv+mf9XAsMj/xzUqHAY9DBDUwcpf+MpyKwkJp2gFgUQQKhpgR2PKPC
nZsWZBUh7bayCj9IHbzwxhjX4ZyUf0bqWXPtrNonW3jMy5c5o+PHvRPuTHoLhzS8dguZwWnV0Stt
kR5nj5HJnJDiAs6+GgfOk1cQ8vTmZcaq+VMv1b6TrQ7sGc8UU078MOGz03NPSITBatvpX9/Ori/3
tSyPHZO+Ls3bOeI8uoYWtwvKU97SAPiJeZ+PDeiL72UYEg6+ao0PbEc+w1VoY3vGEcKVpMUUbdpd
DOtvP02k6oidLbZEfVpZaDyQpLHDYqNjVCWEBHQkggGjUIkZDBDJGGCSh8G9R7y1vKxPEnYpdkCX
ghuVB2V7W2K51g9htgG2ZGo00jMIDjEBb7+kvYjKkXfUmZzLd0R2vUsxHb4IKOpOIwNpCupxjeqg
0aRYARgBkaLxpSHeRdSiIPBoBf3P0TVAQr1CZua004IMAvatu/W85KcYnqu1IIB9EE0PGmw0EAEg
WOBQVKMpWGmXAU5HOBsvRxcARuj8++o8yGUUBIS8s++CQmdENtl1CInGprkhntl6L0kqgR9CE0TK
SW6Rak0Ydn3X5SMLvdlH9H+ViUcnvB7KSri/MeayzcOQ52/eBllvLWxcAk2HjiKDnVh0jLgMrTGB
qXpzKlDh8VC8Vij8Dgr944r/GutaZlRrSTHVucC6xcefs7dS0QyfSzA2OF3Qu97/uLVWQ37xafLc
ibZxnG0lgLhqoPQZhrS4tPYH49Tg/PT7Qo5H3468+05JC9ImCkpA8roc6sHmH68CvO5baETJ2iTN
wsXWbnGKiao4Ut4IVscXQcY6x5py+hcz47GYE4/YnoS6h5xPhIU9GqP62PJ/cxUquowAmpeAy0z0
VM0YyFnoTgZ+45iQLP61aSmKug6EKfSNHorrEyKZZcNNblUXSikwhj/JOCI4jp0fHd4dyoJgpg1P
RcgCHfASE2uOExrBHFgjCiPa1p0uaEU0o08GM9Va2lGAfyJjCbEWhwePBs33F/bIisB5eDRCa4i4
JaJ6X/HaoT9ii/8YtQ/cQIYzGrre9Dcrp0jfJY4KbGdonS/C+g+oOXZRzDmkTpBBSpDQjD4CPXfE
n2b7tiF/6TARKZs9/wM0HTVeZxS+1DKYETxMMkc+/zlDei8Gjsz79LBu5ydBJ3/1rL8Chl527rgg
ybyv/9F/Ryb4vNyINHE0sw4uHCbxBya2NtBSPfWKlHBWbTpmY8kuBQb0EzduSXszG+LLlfhJYcYj
L+LDzZnAz+HZXz22dNois3Sl9VBHIRBhSh/sGUpIBnmTavicnEgk+5i3rcDRko+422uIk/l79Q5w
GAOFoK3HDwR+VtqoNe0G52/U+WPrsH7sgBIYIlf5EmSICYKfZY9iLuE8ISLPEj0E6PvyZTEJYbSZ
c5hYCdGiFaDPM8Z3rBkEfNrYfZcjMrsMpInw30O9unw8cFTGXqIcPE6eH/odVNi1wHSDvp+WRr0G
YWYxY5e42YXBpvLQYVwQHQMrvSN5hYoDi8YNJWR54jnMdIRbAfALSEEzHaE0rkL5UkaSTwTSPo9e
K20WE4AboGQ0xrkubARpDG2GuhFB94Da3ODpfQIGih9jI8h8yY+DkYXtB0Z+xtptDAO4gpXGrF4g
lQRfXM0+ZOAMwkrkrRudvekb9cs4kK4DA8afH0273wTYHMk+40S8+wC7vXdvskD4ADSvO8pjc7jJ
0A8I1afKCzYVFc6jDdcPz2nTAwuFdvfrNxKIcmDTGGwD897JBXsQ7kdL1A66fYKIIu4LLasIrvwQ
kiFxoykgPqjU9Rs0HBL8oDaBn+hMF3KN9wYEpnS+PE6axQ/s33kz0mmfOYTkKkJFzoYh1pl1OvlT
psi8qH4L0WzG5IzHY59AAfEO8xVyGg9Los4R6+LkQWEcyzuhPGY5Ifjaw0Zg3iO8FZyLzSlDb8g7
NBMZK8QGtADAY71Z5yh5zlAcLEu0IIh8v/vsPnLf+HhNBFCV/vezeKwmEpx2jVrlvSF9YpecoMAG
md+yS48nxbbePl2clg4hnGh9DNFUkJidg3k5mfTDF8nDXTRcvbaIO3NzTqSW8+4AU7VldgIQghYj
9L8pmL3wkxlFj11pOiBrliv3t31DHZH9Am9SzHDpw9XvBrwAAOGQEN4jYPKM+D35tYRWQZeBY25X
+8BrnJ8mmBRTycgsbNFSdq3mnJS8yilzz+h03/4CTMxuSc9MaWng4fOf19+OIuI7Hsw/AzMjyZWD
L4bBRl5Fb8sjOHxoRXqaQ+uw/azBMFGkfzg2b6LzBcH0/dRfaHS68EUfJWgMqrMmu99CNAsg6hXM
MaaTnYIzBBNkT4iMs9P99MCKruEmnbaqxy9QOH2zEvCZeAygwfaGuIorkOqmAegvRriKYAXNaK8k
PXpvk42WTo6SULyv+fLz6wPlhxDZiPQdmXjAni4TeUxK8PxrfxdEl7D7MBhTHaKA4KG0popD/eOE
HYVMmk5pEvLmfnmVbNYrp+HkoVTv8rJ/QSXKCnoobWpgvFBelqK6rvtjPfAkos5JBXTQ7WJ+mNXk
qNG9hGIhO33E0S7ZatRZXyI+eC9MwVFd5BkIC9hjAgL59yE4FtaXySxIQzS7ApzmhvIOIdeniCUR
gW1iGoUf5Tumi4OjKEWVHsxvwWCGFPRI4jm1iOXGwy2no8lkeL0FycjKpuLcaDcgnUmsumTC+fXB
G3wcrSKTT880Q1bM9jOpkWRa7yMPDq7GTCXLl6+DAL7sZULZvY/yGa0CdWIkoPD6qhbIBCF6hf/l
JwW2mInsIqYlGHEkGqn3iA94PJBKGq9ovFGUSb5vgvsU2+qNT0MENacmiJM7BhKQDUyzZMzYojgF
TZ/Zhzc/dRMiLAGJHq60v28QjzwQa43sgdE51SYPUJLNBrcJoBgfiQhHxHtbcIr/kaOAsM8G4QTY
taoZkFUIxDDyVH/goDdK9rDYfrckppCtmOuW0D/juXwA4lRQC4OoF5cTzflBsXbLivh0fmpcRgMD
tAdWEDYWkZz3JY+AYSD+bUSwI3MtqYWZ/dyUjCl2vuqB1y34rSKAkNAwEzEcBVWY+igFanZjRPwi
cqIXDYyDQGzgQAFSMdDpEKPw3+wUmI6BTUW9uOR1jNoejOq/wEc9O9eMLPxnD2bNc3+wv+HXruli
6W2ZDEW7ikS9oV7DtIHX2GydYUobw8EV2IQETFDOm71iEraIrQl8DEEKswW0ukX2OO01uciY1Hld
CAEiiZtouZH7sFQRhJYEGDcnNGg4BCQshi7HHAFIH5KRZJKWtaj2e/FhzpcqiHuViMaHxdIyJyzV
Fx1/v+Vr97SQM8JDELIEAsZeL0KoAORJEMN6WwuAV7M0a8QzkDtcFNDqfsv0T7rpfb6ksjXT9yBR
M9mxavSSm2xecLYYDB7jbU09JOPMkL/deBAEhjm6cMFPbpQnLZX1gVAUiey33MP+6w8Hdi/6bXs/
azRHKUcvC+c/jlz6jxB43jgfWoK0Gv4vzMhQiBJ2+BTNwn246Vp8VplzxyFFGjj6ExuPr1iMCOOU
aMgxhSSW5oPSEbUKPRHJRSkVcOfNYNqg1kD0v4aHBYIZool4irVttmgAxUWpY2kTTYIP+bVUz+UV
mNwAu7jtuMsi4N406Ihcr1we2QNP0DhWvCzEosyJ9j4ydfEPfddcGOmixyMxYhzF5OFAwJoA5Ztb
gJtT0J0IAFkDzXSL3AaVumARyfzHN9TERDhCfyAik/8O+ouZaYVWGqAF71RulaAU4mbgbrGgOrhz
mJdb52UPQ4QkOk5WVh12RPfn88VUPgbpXilQUVIU3eZYLZu3NViCi3UuMOimm6rTOuZqG6BYaM2P
W5DeAZKnkYrBI/SatQFQUBHVkcikhm5e/1xW622PtHl+YoArMbImVAYfK9v0pqC7YJhPElM5v5il
YUKdAtPKVyfUF5AUlN15DSb8x9fOYu/kHAqbkAAxUpX6nD4hGbBjco9B2mDMRNwpfRtoeQJwI8Xt
x18Gmk443YFKCqeNWHcPRPHegTg4WkCpN8pFwaFDnSXxUNva6AxeyRWvvuo/Z+OtwljrHxKgaFJU
6R53C78PbsGa/tumcMHgHJRKR8W5hUGgb8muxrwaH78l8TWbq6d6Ki/KXQ0IEypwAZxHxlsEKWJb
Q79fcW8DImfm2705mq3Ov0LOTEPszSgwj3FrXHuafuDbnx+Wr9M9IDZ9ytf2qjAx6O+h0Y0E8K3C
biMiYYrzFLg69CnZYvijPqolVOZAgi+oGlep6mtkLHABDIwmGCNwOczThcpZdRUdR/DNFvv9E24q
5mOuQGRGOngtuoEcJIQmSYMFlht2GNKoxYvIaoOYh6Ni1hzFEEUaxvwQCAUKbxZ6ANIK5YhW++PB
bhZM4/oHiROPDbdmxaDjjUps9lTH5cQJpKcR6RReYajolI7vpzF6W0wR3c9KrxBrtESzaX/14Ry+
HVw1h2cd88FrcQqLRtSb+0nsfA0lWSfw6ZCo6fG5FN+9zH1BkcniBnajbgn8Tll4wLLdlppqdgrS
INT4ba6TE8AROf4e6eg+36xqlZreO5HnxnuaHrVIizkl5UgKRDmKYMdKdIbD1Z1SBMzESJI3Kj3I
oFwvQUQz0vSv+VgnJQmboc7vJlAgs4eaPgoqX2CTEPCLgvs5vXJVynw5fbPkya4iSFRbW9xO0t/N
CFr9Nha6sAcar+E0OZfRTWTFNScqqdHbYsHZ0QqVod7kIupTNPlgKegZ8i41UmwU6JuN9XBFE/Ls
i0kFfIiXHcZ9Ku9QNa2QmSEf2adnpLoHAz7wMRFEv7y8Qo7ZPw+ZzP/EG+GNnuhf8EX7nm6ZrUmJ
LDB044VA5gZmswVc+rqK/651YBLs92s8tGVmlUv0IN+xrbA/XLMItzQv/zh6SIaW0KlCwBf9LiIz
bahaP/z4uPq5nZtFzujSkYYxnDDZsEhj2IU5gfgggQJMqCE08eb/iQ6X+BOIuS1H0PM086iJ2YTG
F8UB6yY77U0MCSEGfIE9yCsbi6jEZzCnUdoGQMMQoyEXCO5oWPEtO0VqVgFd2uQKEVASP8PSTX9A
QBLbymgCJgBw006RQbnIHZlnOLtNeaEYX0vk5n28wwYh3xUNO2IBYFl/7HUczxRR4Quw8G/fvA6I
gY0QbSv/SO73LcUnjRZ6bhgNUNJ/HB4xPd+pVxk7z9slLtjNESq2MUs1sDPnz4pUEeZNbiuaaCc1
zZpJjCkLfPaNYuXmYFWg4JIo4pYhxtKoZm1i8LM7kF+J/BxpsIFY+mWjqvFrHqpmU6xoPhaZwo4n
WX2UweMrgNkRqw8QdrYkENBtzqxY4cdTsKud5AsF6pTF/svwm+AyCG6srFhdBGfQP73+lYnwLgU/
O6epXrFIYRD/Ft1pXEUPbL3jdQUB3Q0nGo73GYkQcyxkov/6cEQk29o1mkOWjCK1yN/f4NQKYLVZ
2MkS7vOUAmaaxQKPNc89u48HGufhWJKv/S1HKBViePppr+u5aTQImn8a5r87BCqBjeyyEjVlN7ak
hFBnnn1EIODgh1iJNfuDWoSaI6pY02NDuwxtrQ6/TQcfIztS+2PmEwWYbm5hLeJiNwqgXyQKAapO
m1JUvTqzE6BS6V0bHorGQrK9JRRj+p39Bu7bzX0VRvcALPq21BSY6uukp++pPHG3o3sKoLk5A0QI
6Qi0lShqr2HFpcPL5RYib3zfeEjDrHwujtbaYplFOQKzKJJORXEsBfckId9MRMEIQMQxpMzHYCI8
5w/+QpmCdPR6N/RbhZfynYKPVwaxMij9RSPMjRO+NZ+zZPrjCuDYsUcAPO7d+doDgmI/kM9xd3oY
zGgQL4MNFMyT9qjMoXPJUU/AQHxuA1LNb9aDhHcaovnakdn7Ymz8OVo4muV28a/w92d8dnXUub2t
5gzg/d12rUF1lYtiVy1vBA6B7+4TB38nJy/e5mKbralvc8iPtL9XBOV6d1+nJNsg1xZAHH4RMPma
AsXXCgCH7oXur7L2j4guWCOdUl8isonu5C49fPkPq6boorUxVkUPf+DeT9KeVuX4u1bmivdZPo3D
DJ2ABIN2ed6t2nlNCdSSZh8xUQPEyZtmdffg7j/UhqUmgXiKgUNCH4eZYJlfUcO0yvr4ES6CjwXj
CqaAl0KvpjeL3Ytvu4RrHgVo6s54wIleT6eVO2BsYLZ4o94RoicI4x9y59ueTXDMHfYCP//XIwLs
iyqwQAQmfri5iVzcAmlgI1jwIx9YkBevyvyAJGIHptCJmcTCw9jF7ym58AZrokjPvXJLuGg47l/r
R1r6ZpjOMY0eTIhhlR7zGVEYDg95c+K6GbsfG6EhlXk0ivMK2TIAMyUiU8iZfAQ9cQdW+sIz9nHa
oDlEGgAlYf2s9oqMD7lG7X/QowWoUPB4kqLRTNTaadCfb+pg6JAx7uYc5ESIglNjGXncnF+uD50i
xNLnABaNWJ29J8wLf0SkeBR7Fd/f74pTiM8TIn8OfGeR+glwz6VC6PAFnAa4BEvm5Om8zJvHSQ9L
BZyVW08gHcpMIVrnCNeoXZS8EcgMz9N4xkHP+TjqDASnVBeUUbEHCvmKT0FagJIGWkSTHbCD0DTT
FDSXAjhULja+p9JpTi8OngbVEvGmn9RsxdedWK9LF7wjGI+KzvqeENwP+DXAOCXVD1OYG6Sph1AC
aO/x7/YoHZHCjo/hws4uaI/wbrVIpmlqAUoYG1+iQeA/QP1A90pvjvKBLl4ZXS+VD7TvvB1uWUy6
Qv+jUlczMm90AEoLemqBr8VrjuGYpACUegP+rH4/Ppa9iEwkT57Jk8cSWdfBPhFyb6H/IVqCCtCm
RVvHrDQmTLL2G+rA92NuVhiBsH8hmxH+vP4DhUEhQehSp5eL/tOW0bTysHFhLpBp/DLUaOODByZ5
2N8Aqe8ssP31TwC2pBath4yjMFbi41SClLi0x+zjb0tTwqJSXMrNiAZUcAU+/OxEOA/tBuJUkcCk
gifHzcGGaCTNEKcwcoYZC7vEITmgdGa4GI4R+jXOSz9sWuO1BrbCwCaEklokY1j5N1+RY/bavz56
PZyMLH7sBDgESKqIsEcMyiIoiqcVvgnkPcP4c8WAmH5cIiuuEjPzm7oSl9+lRK0lJEIVTGovwFt1
52f74n5nO0IDxi6BHpD+cEGxPdAoACdZKtVgSJxcVaBgBccyklYDltr7IbwjzyDbjFGlP7CdcHyL
Cl4d3JaKJhkuZOwXiJ9YHkV/H2fM5K+1R/vs+jtTSz67+RoJkusv6tU9CoDec4eJHa4CSmJ5X/QY
2USs54ATbnOLMR0bI1tRIZ/5cAXxg1XZwWE6spQTxptp7rzOiIQLEnCAjIOSut2CbQi0zwe5Z2Pj
aQTvf10kB/YiQFW7wPTBX86WSR+d3mxE1TxRjasDmyd7RI4roS7gXEqYVP/291weArYn9DTz9vqc
VTDh9ri1kO6SecFDh+DgCjYAMASDd2XPqCiRXbc4tLGB9/ouCLDK3STS5wgR6o4JqCtj0/rLFDJe
M/m4RWPAWjcYVAQKCgnKDIbaVWEfGk8SeHckMOcXgdzMPutuDg1/R7LIVuoXTyNNTBW9OMs/IlWG
Rx9lHjLhEsKd5iRKVVb1omfLnqybWPK64AV9QsobeL0MNPs0xT/GEzHweGSwsX6hIRDThQW3G7MG
UdMIUj/Hz7H1+yUCemMomDFRhsNcpH/J6+VZ4bD/AQvwQIgS+YZOP/QdI85g77d/W8B526/7g2Dj
6kAbLjG9oOoAEM0QaFze0bfSMX7jdW4+Jr6RR9DAHqNG+MNlQ1cM3PphOrjUq9t+FD48vNWyKFNk
Z7eTXbYblnNmtuJHcJ45vopVgZ/89MEnZyGC2CN/bUzOTsmRMXgxoZLJbiqOhOyWCwxWD0E6PlDJ
kBlAGqN/plKCh4P8Ebu3zA/6hwPPfuwh5+JvLNV6clYv2U7t9NvQ6sE4iNysLrG6QDq1ncEdBYfq
Qc9khsYxfee1+wlDOfXpnwu8HyY8iI4fVNd/JJ3ZkqrYtoafyAgFBLmVvrUX9YZINVMQW1C6p69v
rro4O86ps2utTIU5x/hbB7Me3xdhQcl9NtRt/jHmszUxOeZlNybSzK7ZmwEZt8yjl8rVRk5H77ur
oLzP/NIfODryD26Xmw9HvmH9hd2UVsMTOwGTNIeiDwE14pCF8AcQR9zup7thhgwYvH1kkD+4fP32
VybS+MQxAbERX8KvqTsDv1zelilxWCP+DdlHErnUluk5S8iPUWYkZv20DglmDL7t9jmIKmmKPsRr
l2+uOto+loPNE5ilg7MZM/WZLS3Z3GbrLGGmoipJNSXEfn8/+xzwjLUFb00od6Yyl8ZGMzbGmq2u
+4V2gKNnuVnfuMrxlZzHiKO0qDmRIPAvGq3F02DLDiqQoT12OMxwEL+PbGHFkehy0cLRBNyPgmmA
JZ1LrsJTYF/WE5zeQ7K/MCGYt4gL6bVhcPYnVn68JFwdtItfsJT+ktxi9PyrPN94S0tjyNJyhH34
8sqwLu4fXJ6IqJfKkjByFCbFCq6d8Z6ACbKSNugubhv8tsSbvHMyhLpVj3aBC/73ua/h6GmkwbUv
It/kq8fS9tBMFed4i2QGmYngTRBKvWDUXOB93HYKt0NUHZlt7rMb5ZF3QmeAOphC4mpkkVvqY9d5
bm/h+wXiyaqxelrwHsOYRf7ttjj5mKpWvQr/TMfWlYLe0oSqOBbJwKa5UbhRUu71Kw+XEC/zu2r7
3MYG6DOUWndE+lDm0L4b0mIuZ53wUePxEmZfpDa5KYUkXmwIQiPYY30/t9ubOzSvMZBSD6NJmsSV
42mFBzcnz4ltt5oNXSaKjwjMlNnWwnfwPrID7O827gUPiAnQ/1e7Cnepy0nt/DDrRZD8BUQzP0tU
O29eVxwMREJwfkn40jVrSJLBLUA2NKAuejAtj3VyXYFEO0TmGtpPs2LY0flISe00Epg5cIFf7S0S
LC/WHF71Zo/HdKtQCvPzWn5+gAz4owfoVBB+pMtVkp6B7DeIbnyVHMZztbzTN0a8xxq0FNQUOZuT
renwAO/OzN/KbJCeEESHfUMJRtYz5ARHVTg+dDats/hT2q2yuxM+1whcTedcN3i96ARnSlgNtlnS
0x40/be588hnUCinQnc0TMRZQHAPEyAkpRgN/0Xyf1htObu7sD2IikH2CXn1oYROwkEMcKGtcpzG
L2Y5ki0gqshse9TWZ2Q3MtcgBp6pBZuzlOPc+SSf4+P4Qlj89aYQn87VVhjGOdvQGYGKhZPZwPlw
oG/ZDdkIuShJushi0EOy2byqEegygDxnyzHdjlBbzr+RyCInjB8zIU/VSoMsIJigReRPuP32bmWm
5FEM4jTRKCicIXWHXBbXAERnqpqXzcQk8N7h05zWv60zMk6Kd9lI6+9JnX22CFDgF74OVU6/vUMq
pUs+TMs3HjeAEfwg3aFfj9YaWar4S6nToR7X+0b98bv5nGlq+LZmE1/h9gvKumomeTaOteohtyXd
4FlDFFG1thkHGmaAhPwaS0KiFRAfncFZVDCBvcvc7Y9swkbN9+YbVY5QODdMXO4diSmi7UdvEiUn
Ecp3hLeoEfImrZutnhFdiYbmFprxmgkdK6FjqXdZfHlINx0SPWvMP8DL4aG/Tl/TK0VuIyHZCG4z
oGU+aPq5CCXnA0jN/MCPSOc8Ayg00XfTwG3/0GFtIWCX+V3scl64mG5kosvfKL+rTe+hpka3AXJe
rx8CTn8QvvrD2tYc+vBKStQXYu0jWaOko0d6HL6X1VIO0EVXqHJLjz+QyZNklp9qO5iNV5SILp8+
VX8ivxbN9Ini6K97vATPn6Yxx6sCPlJGEP4Obpo18jK6bu7LHgIA3w3XPwQYjNDgX9Dfx1RJE8AK
tSLUFKMrV2XDnjsSv11YLIc+5xs55bA5AXaTYnl3teCxujvjeBTLEVOThuTrg9ZoVqEGqv/Kv+fu
+tfY37OAk8LcQw4MQRd/kjpo3SZKTY1ygmmNfn6Eiy3iMeD7J6JN8px2Ue2E3JdhlMdpsh7F40Oz
A9FitkF2T4o2f1F2rGQ0ZXcPTaRCi5bipSZbtFEYlETEt4BIFK876+NFKZSMol3u+qdZHQhOPJy3
lCiCpkseXSe1qW/KPy0Cy0M4SRMTCuLJ7ioIWdTFHh8LYnjaqAYvizm5IjhqzoSzZfJEk4rz4mu1
IVV3vFG6UZnSTp29rGZfG9lWmIDeJEuQdW8kusWzplkacjQCVZYZ92AgLtmXpS/wujo6SOvzxP3q
TIg4JW8VpPxYBhTTgZo+LRTpEVZjQWvYBNTwrpNIxbN8AXt8CpMFaR3pCm8yUx+QofHd137v9xyR
K60VnWWqan0p7d1PQm73lB0jGPwSyah4H0jT+qjFcjyONYNBwKBfCgvEJxh6JUDsbLJSpsuBgZD+
M7vQia3zDMg2tlAMdwAAIcH3NDnVrtLQWkj/geLdeR9Zi2CGLxbCcTh9AvnoO6u5GlTIe1OZXTyJ
v1nUOvPHmIis/dLNNzMehekyD3n7JswvLWkhb1MHLpuEqPAXaL4dfamsE2HuEcJRO1311BnP3ki6
dQHFqqsxBTe90QC0YRexeTA//PdWaqgtSxxqqByHO27J7pRyZC1eAWjNhsZExVTOl5BMh+3whAtI
NOHkdKw//f4z513gLOHbU8zaOoHbWLfkUwaKbKrrAjPnOTvCYGTMX5qhXMzX35j29NYqn1v9wGP2
IGHDoRFLwUuurhjT5wiXyCxFjztH43r7ISLop/1LQRKBJHhGAA9ZF5ek+ZBv0VIfO//EFHSFOPCY
tm9OnogrQPeRxk5AEb8euaoxmbfDGaOgdTlMvG5fB3hS5rWbnh+MT5vC13BhwIlvJQsAyh1bssMY
mcVEDYR8FeevLZ14Fx1EiNHLUuaXX4Sa+oVjl4bauNqqPoF98PwTszYI/fT49HgH++UIryAqZ+4M
3hPFK7Fq40wqNlk2Xd/babZKvRc+2/u63kKgGjXHeUVp5Y1yQ5m5Jqo7s0jdHGHcTvEG8cBigZtu
MNlvUtkdPW3ShHqFHcXEuoduQzp0xFUQhHBPqsxmkLmgNn+4QJ3oJhYgQj6pVhUOy8mxjcc/77n+
wIh6X5FAh2rxtkFgy2gBfYtSU2wJezXWvTYSPbJMfdVxsCf3QCXPohN9vOwLuodUg+kNJT2Qu/Hy
GdRcRXxJDT0RiHGxeC6Bq4nLk9ecsM73+Cis4oVsHuzgWbIX8Mv4FRJxFQwKMxq/BNQiM9triaxG
iLgHh6H9JLSKLEIat+5rFJlCfdVb9YJYUfRcg7WOv6tbYlsfrbCG38wGc8FC3dwDlMtPhJ+Ny5x2
n01cUon7SD0S08koS6jU1RlzaXEis+iJdLYRW8mDzACYhC58Mx4Dbpgq41FBEsmL7NpiNSAu0ozV
1Wt7x7j49iAZUfVjWGLwdxF7vY/Ad3z0JKXgiJs1AnyugGQPOOzx884LdAIWSNEDqTDwo7DtMEx5
tQ7pi4UIMELG0oYwo0Qz8WWOT67IL1M8ekhrsBYyuzpNwveJXcdsb5yYJu5S9wLyD4T8f+l84103
/X68J0HGFfYEOCBmXbNgC/WwdII38GtnU2xZlcmSZSPHJZrNRoeIfjEgZyrM17JzCy6EsWQiMkNd
s9KndovB0SmPGVKJ+KkL7XwwYEGa9hrhQzlcysMm7iwXEA+z5XjkMEd+ASsOanh7mt9mmm8IGE33
ZZBrVvMxh2iO+EFmeKm6sXlZ8EaVIClMW+sBUhSulnNGJRx72vISaoea/QQLrqPygdGbHqcz7cXp
1hFBHeI7eCzHDsO9y9nCXxte9qz3jqZxpsUwdDt9ocw0XmCg6UVt1SJse7hja9Oc27bacbNk9H/l
HghGHoKg8o4BTL5pnhQfNPaUOYvvN4Q6itrfCyXVx2FwZ+OSjh+n8/Iz6+9w92ZtVPlQnzwuyoxd
w2iJigTPaS001A75G05vSaQ/X8ieKSC2Hj48Q9yFH1pSTRbhQaQfQBlyAu8Zw1HkAiCjlJoRQj5a
lDdzHKsYHfjIGdv6l5+hdr3N+qQ8Xpyh90QK4zwb+tXRv6LqiHApHOjBZeyg6o+DJ49yxSR8Dwot
Nfurwbk+tp67757grI+Yko8VY3GLiPa1uvjlw2P4s57+wySKsS4dnexCQwDwyA3oWHw7xc3SFfcm
W7TZbJpf3Cn/qofRLX0dYSyb/Sum0NyOgAtwNv6/hd+1C+wwBCAQMuUR/w/omfqUs6l/5bldN0vt
KKZlHAZOgfCSTz6hABFvYgB2CTtAm71D0QBJPW3yqQyMWB11PNaF5dzrRXonmJM047mbrHLFGmGm
HKJaZq4lQoDAHCYGL8dxi1fhwKP3JpZkyWvR7FXqHyOKAOElhIPwsnjR8HQRdW6qYor7Npyc4Tfu
u1tCUhkGzTXMd/TaXpeIs7FAI+UnDcEfHeQlbYqAYaxZcFuZQSfNS6gsshmzGrUP00Kx+I55yowy
ebn8zSFWX8RRYeORd7BkLKeNvfnTZu9O2DdRlG8ekKH6eUiCElMtVhKTEOQJR82KNHKfRDamMZ70
6B4Od0CwX3jW3rj9fXjmbi5Y1uhrlrjUoLwZYOPLnMVIsK80aqACjtXSZccnzgEU+tT+VHNAXnba
mvuWI5oVmiKeClA+XwlVg25CHTks74W5ucXyomeRfcJGQ3qm+JtcflSRpAm2ScDYhM4ca/hPHR5A
KVwdyNO7R1RaSgbF5N+RSZrz0CTpsjkCPgdiOBuG2IEWnM83QgcaMlYQu3I0Pxx9fQEhhCw0C4J7
L1x4tlIWRiYDZ6Qou8l5Akt4sR+3m17BzQ7VnSH/oRkWNwnR8glqaeGkMNimabmnYw3bS3a4RsOn
D8ZSQXAwtoLuDtwJe+Qb4SRt6X+de7dl6ydmUPkX68gclYcZdTkN0TOfv8fPY4shobP7Pzb0HCsf
XM0Fs+8AFkGGRAezwRCh+cVeZaZgAnU/W2I5X3FLwFqOINRAwi2oW9RKSf37XHXH4ZHEIX7u8ve2
EJdzJ/oU4SgP9CwE6LAMSejH1ePD59rEIxDBB1WYlhAZ9zt1ceVWvbp8u4ABF6NcAJ9q2zu4yp0R
bXjiaCGyR9rx7KAA5W8AehbQP1Mai5StzB4kTlN+Gt7P5AH4coSG29K29VLzFVBMjAI8GQVxc99Z
hccSeyCyR66Aq4MMS/taaIjhL0DpUQmsYLrambjHAD2Q6iIhZMK13haXnF3bKKKvm8tKEaYHRZTW
fo2a6FwpvtiIQ/MZt3uAfcsuKd38lMZn0XgZ6tUrdA4i+cmKIBO7ptyVpGGuaRsvjOgBtvM50AyM
0hWpO/Rii0hMkAfgHXH1l4FromLu5/oabXWtGmqCw6Qw5FZMIHyyqg2LYUKaEB0UPsMG2QQwr+S2
GBiOlVtpuPvQ8ipA0nzh24wgB/6OXRohxnmzfDOlaOaI+AfNgDpCrcw4QOQFnw8hwZB32n6wltcI
gYs/bnk0KSMAfMmsM+GBEVopTv5CFFZkNGIhEem9/vTyWjMlm6SmRsHBAMmShWFgTRoP4UKCK7i/
EO1DM4i1tcYb8RLGvudCDm/n61n12zBnXE3ZzqjxmL+Rp77jnrV0d50X01VvjLacHL3FGeQgxC+j
Eg+wqb0NmUjPcOJSF5CMgJFnQUCf3qknEy096DNtp/j4P3FaonpH0jvO6IWe8rtgNj8pPCRIc9iq
sLOhHglqZMrHt0VwLfLmkTfCxI//aZjgC4sy523VZNClzPIQku4fv32Mx4a3FUXxuZm2wH5YiNaw
ouhpOL947xCv9Cg2JIR6z4RnTEiuMkB08MmNIJEYy3AV2oyHhMIgSfRwWaxUkHb0wGs09kdkEAbR
l1E3k1bNKQMdI0L253MAy0wqmMb+kO+wHNxHRI4SLyEwPY9cwGnB0rqXvNqIpSBlJvpYeJ2oS8YR
wRIWEexAVE0BedFhNCxZJq9sSDG8AEgm1hvQJM7LfRGBvRPIxdOBPuNlsb3Fl0O6Vz2qgBlz1sRY
+iO/gysjivC+jv2b/2E+F3FwApVNCatkgPOQ574YEPkvh8pgGt3CDh4rkM8t5BY3CGItutfI29nI
R+AWFy0cC4ZXJpI3WjDc3XeNPfbvROXEmDKxo1H2x+/0dAq/igZxHjmawXKSR8KIzJwHmczBQUgi
4o3vTkScfUQxPf4/LUH4ECFK5xF8W+Ph1C7obRwZd5AsEXB+PTIhAtzVDzf/7cEBiILlryP9w77+
Qo10oMIGINTqDdKOWMGqjQdvI0O7cTcmdB81Bj5q0FTYpTdOUmx+Ypv8dNj0rAeBe70LSp+hF1ww
QbKOhR0DRgKqwbhEodz/XT1UiN1G03r+WSNDBuleY8nJl595dxgnA0tID5VTA6WKqd9n72JlrkjC
Sx7JkBDp48TTl7eZlgwR/uvGFaEoj3lAuSHB676M0OWN+1YphC76OpNHFksyY1a3H65AC4g8LvCS
t3btlwyzDhgqZ00GkAEwcGPhick7IB2LyNp/PXsl26nK3qmRm0Z7MWCGtH9H+lFLLodPUjKgm7Bs
DDKXSfgGCS5nTxAAHegUfmTGdPjbrzEpabsDumDCSwKQsolPDypSutIrguFvE9OeU4dX72tJnMn9
qUECguyUgDnsF0Z7QgSMPrg69OyDCY18rVtg5GZLjRFcopdyhGByfHwuKNxFLP5IBqyx4KpgAnxm
sLn4z6cV4E/rfn/5rO6L/FAHOnEG7tfcU5ZsViSIWsN5L9TlKUR7O602JYE0XrO9Iw2Li/FU5yCk
fYOjWXzEtI8Wfi7czX3Ax05DYgx2DlXLdzJO5KBcfRevebV9kI0/RnMt8sxiDdH1z7u3ROfwZFst
xsDm5fxBwfSzdccJ8soJwMzITbdv3NCPsxxic82FA19YAWhKsxDCNkyR/Cco5QIAGfw4qZxnlPts
1TEz9zcCNN0r85IsynqKHJbQAlvYAohABizND/y0HzK8b6Kc6oXzDuIaw/+Rb/yDV2j7jl+eNnt4
5Mgh0ffTfQ/UK9IBwP0rT8bbJGwbzBTQZUQlYSSY5dizOAuJ+12pmgOYg+6OLaj5wgiCBgJEvPgO
BFlf7CbJa3G9WQRiMpl/jCHypkjZqJyi5+cSJbj5JPaWlibubt6oxpSR5dgHLqEhSzrEOQ4YCGx2
ch1t9wz06nfEjQNxQWE4iTU0VF0A97kwEOhBPCNPPys/NzszgZaKw2umMa8Hz+mZzCWyzF2ZdGH0
Y6hShM+yWkNKX/bfOb3UK2Ekovh0dvWwH822h0GSUlS0w/13cVJUFiGYcIm16UBMTh1oMZlmAbVD
/vtnaEnwyRxOLeCtiFbJTk//CZRPVHbBM9ihIaSkBlyGxy7DMhUq5KMBXs31zpzgeUP7NRsveReB
IEG+8M5Tp0fyzqaKWEmAshsC96cv2V3vGNRNWpzZ2lZUM2AUKdfooe32CKjEJwODsMi2QF4UrjSg
Sm+2EOmn29DDRREyQw7pQ+XXoZ5CP328etYsewKA1nzeUCOnodX1sB2aRRQtLygeAoGhFg4cwi0o
QpKPRZ74ffcAo6uPffKN2pWwC9hkCSzqAPKEkBf92IqbZmhylLp0seFNNPSg2owChcLE95ZejP40
htyPRjOyteTTB814FcFdmOhfCJTi0bVwitCVfSNBjMmH0Msf/BkWeA+dWUK1NYknsRQNFwxZtx2R
iiZUOLHAFgjTpnYGHs5Z9eHKiMtxZn8tHhcCB1CSA8hzWTMayevi7/J3vVgD5q2/4ZIhcgzkrxkd
6BCI3o3mP4slGJdM4WOf4crdC6M/VxI5ghcfYBwI+yZkecKXj7rMLhAsu8DR/bEgfVleZna1AZvf
EARqf3zNYbg2iDeHETshgb8eh/uicUFXR/Oe/yR90BSU0fMgmzzReGHJXnlAbOGG9buN+ttFzYbn
AATvrXIv+Tn8/fCYL54bHVp0xmt9EWdTexT/ZzYdH0U7QMGItKFU5Y76kC0atGElaAtQEPwqH+Bg
HesI4TESIqssoqvzc6NNst89t5kn3DOUepGnKNM5+U5U67PrZ81CRLl2GL9Ti0oLc3tzOoh1zZQi
iXGqIENM/ueE5+taC9l2AaUsLd7IV1aqg5UvkqzGEipGxfjMWsJMj4qCj9298ugPmVr6hSDQuEj1
zAabucOMJM+F9pkeoVQQe/PhUDJio5V5/1TEbcm2cNpICK2GBkCOSiqBRjbMpbAAjVaU7TrS7xcJ
O0wQFpaKdLYpuzZRPXaNXJ08JC4ZdfsEH5iRFEkafutwM25a+qPYDYzGzrkpUAQ/iVw3U3cJjo/P
cUXOqKfgQ/TIHrN/Zw3BADxeP+U5dbq/IlaocDFA1j3FzLY5BAegwUB4GZ3vBoF18HKl83g5EVWB
AFF1AN7ElBMiTrLev6mXRzACvPIlnMwdVkLap14VUUzr9lBmPG6CeVsB1sfZVsVx6VCiNvYva3mh
mv9j48O56IBS2KktIheIRM1ioYRmqaWEGngKbQJjnAOQIbCKDdPSO/oclTkYmX2DKuL3BX0y0nOl
WbCwjuzsNaLCic0CE4YkpncbsyacL3I1yVFpAeA97kMKLhjibAU4WY+ZKNfKSo4m6wtRi+1COmto
6enzBVDDxu6OUDDrPv3Ns24uR80crAPK+mVlcWVek3EM26dZlZnFZFoUUweXwsvavzlJo5aQh+SJ
F3Uv7/OxgzphTPE5x79oOn2LzA+OCmJBadtlfxZ4eLcamlWIOOx/VRg9amaZXBbIZm3OXtBjzR7H
JfckO699xEb2N1xQbgnazmsFT2kwtfF42s/oZko/b1/HUAvIS/gT8/4CuiS4jYB++gUVYohVWCGa
gJhcV7C4AEBgwg5jsDfZcqCTw1OCKEtmfCqPBPPwRWvLbs7kLRRSD4tdHtjPhGe+/n13oIK/QlUI
vMN4BxvjpB7vjj3GwsEUqdkzsjv+aLW3WW/5a9qksMZkeqADwyoJqOvcwccZR5Hig1DoNhNUsbj7
34iXqosxjpeIRcWYIMFg0TufgB0N5zx3k7Wyptf2w+LUR9ojvk6M9Dt9Yg/kVt621PvFI0BS+WY+
0Ewiao8mIZY+vJ2AYmQJTebss0xuUWY/sUYg/fHIekedNMtjRj6u90ss/b3xZNIuaaElw2/w8BqA
pV31YAQknMFS17UvgQhCsvF+PP6AUsnA5weGWSe3H2CbuF7ZkYnnlMgOlmzdgclZfHNnOBscmNK/
IN/cMiLLRSLv0SK9JdIFuvBzxeQQA4+kEFKLG3kgl6mOao3+jfG2mekq0RuiNK7zOtjTSH5yerdE
vhFzspEqI+ZxrMDb9lAEHMUJndgM5RYkMtHKWfI48j/i2yc76c116vdOv8TKseH8FqbG/CAfRTfw
kTNOuQZ5RNZXZjKxET9Vrl8heL5bZf6TH5RkFwcnqJXNmOCQdPZicHzTz/JbGRNHFuWaSuGouImO
hX+bfYI7biRlPlGgSjNzzL8ejck1AIxFuW9Mvmbzq+uiQJRlnYLk+shX/f7lbYhG8RBqkbHWgndM
RBRU7TKcKPPKJsraZYAylZCVB2o+eDg/tLGYP0hmaQCQOL82OhIdHP5oWeZsw2hqiKOUAnidYkIZ
5JTEgA3AtMjgfPhUMVEeiNL/RqSjygDE7zow/v8vEj8CK6Rh/0SQE1xGIhD7jkKO3zMgSwQw0CoJ
kOUre55VO7k771/qQecTFlNBM1LTajBdvdoQk2qx6ZMqkhhJ2HvxWD6p2G2pyAElRE4CPyje+BzU
6+kiF6fNKO74bYtSCA+/5hTK2boQBgHSg6HL0Wlp1g0VTL5Fv7TJ4uzO+S5HH/+pWGBWzK4OlBrT
TosGzU5NGZsn18CYPeoF+kqzx4pFRDfFzba5mVRozpnoY0Sn85c9QzKBZJl1xLmHyoyhwWoD3lwV
Vt3JPUowPW/MaczwR/zQxAN4hkrwv+GczKaESFMfAV2skRT6ZHMbLa/Jl/wh8DWe7AtoxhYWwGFj
QVu1Jf/WvpvfNa4a+We4Jr9AZNd794nzILV+hdfcuzO6vqN0Xyc3GSvrkXxirK8ZtHIFHwXBP4W3
xHswYymSUKYjoTmU/x4pqSFRo/XkICei5vdOgVHOgesxECakYhyz2kYMolAKWAZUF/Cv82DTeUSx
L67uUKMQhz9aJz7rLRjqgHWTuZ7flNdp15TsCFONVI+79bhblxJxmN8wl++lOe9Vz7wvuxN+wF/+
XG5KrNNU8gqjM/9QTk2+8cuBf/5JBh2LrKktMQDOpTnIKgeHUZK0PzB/Boc7BiuyV1bIDhl3CD21
CaUjffxudlh/RNQLMt2ZjkhAdiCzvSenHD8qKr+ZbqXzy2ZsNXMm/dnt52OlhO3e3Gr1owhYYU4Y
FSZWo1S5JFpSEZZvF7JZCN4Kc4/SYzYGr2FIgeUmWvO24FryURBOVfJp+LCiT42LoBOYMdD4KjVE
lE1rjtYdQqIeB7Xij07XsHNQAB4VhDYTa/BBZ3o9SP8C5++SNRExZIj03MdGn1e0dzWL8UqbldK0
3w3/8uU/6Te7L0lmIHY00gu/+X7IHUHqYL1TcQxUnH++COYcz9OYASslm9toIfIo0dtr289PURsq
wXunHrfiekIMtI53jQ/LHvhpQLvbL9WgSA651DZUsSGEe/Pd8XAB/HOnQqxe3EsXEuXQPf0KyvrY
j0W4vranfOyygiij5WB1Z7g15S0YIjpX3SQ6dHwmt/zwDhqKIZ6zgamd5XUHUmzm268PMIrzX1sT
klCQpEcRjN/OJhYCO9W4kt3br8bnQSDY1D3nFiXDTDkYSKcbINpqXiNV/prw1OZgTfQaDyg/Dj+/
gYRSnwtJI+CufDXFF0fM/YSThdM3GAR5OeWH43TT5/yT79Ug9QSt4UTkOcAUwwhEWDpE2OcgvEX3
48M5KygaGWqvFogv04RuQrE3EAC9qXImwmWzMiNpTNk0KT65RWQp6OdMwfSkzamRIDpC9j8x10cH
nkUlySaDi8OM3Daog/uVsNWomBJeIW4/niBET4uJwEQX3yNfCZ/uAJvPkU8/jQdithrYuBgBM0mU
gp+Bjxmcc/xtPbFbxPkPST0fcpbC7uMGQjmKZg6QGAEenwPIOT6s1BqY1aqCejs+909P4yTKV1Cb
1h3ikY94eBjt+VDXE2xiSiD/bi4G0nAb8gR25wvzhMhrQ+rQHIycGJRplgw2LLrD050J6U+Ifm/u
dUHdBmMTs/fqO7sLjT/Fm/z0FzpoZEtzTjron6Uymhlz7N0bmU0IAwzxKdyBSCARa0QPbhR80t4T
y3NhscS/ycLiuB0vh6vapw4qfK4F33LDWvYhH4Al4DPBWSlvx38SmmBIeo59rhvuJw6yHZoqJI/X
v+EMykY5FSFMTiLtP0/OnmLzxlaqEsCVCpjTEy4FXg6cfHQOcvJIS5TiF6JjMw4BJ2ehRIORs2Wn
Zz2+2i+7+x1uJj9AY0bqjqOXq2kwrZ/7lFn6k6Bo5uzUUJyT277iCiiXUvii/2VgKjEya5JFPtvG
hlavrZsLf4NDo0FuaXbOIExjn16sMVKRsT/20WWuL8w3TUyCny9yyMnm4D4rKXbFkVj+dbrgokPY
cf0AhwzWQiMDYcNEHRxuNkrUMEN11FnQFD1LJwRxyWuEXtdvOKSdT9DHEiGota+uBlGxplqIaLPL
mJgi8VnQzkLnQ+HlXj4fRE/QaeA9i0Vp0z7cbt/HsgYYDeTxeJr98r4bzvNI4cxLpHMPQwR80e1V
cT9ckA8x4aueZp1U8xGI/EsuJ42jQ+AwjOK61TFKNL+dakgIB10ub9JpKXjxGMIWD2I5bvPr7osF
k0g9bicyUcATOAzpuleYnpkLkYpxgZ9qhvkfxq2dvJhP0NZ6E68HvTTULXocQzfyKQbjJdP2HZKi
deB42wWqqJhsC2gx4iSv8yf5CPj2zDTk5pquZW4d7xPkcN1E9oWtTB+eCaDSYdGhFuGGb2ZI0Qc2
i9PgpJIPyl9AQCmSRknEVOML0Vc90SqL/kSEfEvA3ptqCXG1VX/cq3M8U6TWKghErmvVEViT8ERr
bIqu2mH1ZwCAvafcy76IMGTsYxIhzRKBg7IxPlHQhAAln1LCPgDOCR9zzX6thDbvwzJyIc209PSg
IVxZQBEXq3BI5F3jz0OlMfQUGoLDseTpLa3D4Ff6JnVLxknrGS3ZePaPpGe2KZ9iwQXtYC7iKmfT
uA2M+9ccLEHKwUv9OkDsjWGnDMmbl3hTSPay30RwYxbkNjoD5sviHXkkKXcmUkp8vKt8I8fpGUUh
kLGBaIOiImXqDU41C+3l8KjtCyUs9AgpAkkpQK3rsLUJnp7xURM44RJWzL86WbXIYTEKgjsNDZ6K
1Pv+DuDmOQykNZoupDYkyglMR49zKpzE/lQmGiq/ykTZJ05CkX/nsDZlM5ls5NSnhdLrcXZmdhl8
fPic+cV/Apro1sdHOfxLZx1Bb7w1U9aZa6D7Y9zMpRF2J2UktHUGIgsIDvARolvQFS5bIlpZaxED
Utxhy0GfvCBTuW1Rbks8MQgcxthEB/HwYyqim1fm+dzwm2erCeIlo/6nu2swwGIUHAC7GSqvGFo3
Xs75LUaOANd9M6FKpPlnhG7tBbjFwl+bUCfdvDzSSMVkHYoKCNVtGWemDoM4mLP/XZKNTKI2sdQI
jtei9giS3IWgxEGBRJb/RUbL27rMa97p4+chgSr711FnWH24SA5NceQawnLGasgLDRzZmNIajqcF
aBWj66wlho2wnm0ep85rjrfmtw1IcEieuwLTGOf2cQJXPP/ym7EeHkUKbrtMQ2UtH4Q2yeTz/70i
Zna/JxIrLqRGsPTf6KJBLGrQiDlnfIe1wfQQD7ggyDyphVw5IiOCxXSw/bxQsBgoJJsdXydWPudi
0D8z3YO1uHd0UaXFsfE1nQdIGIc3qaJQv3Y7fZhrgp3mtc/CDfb8L8EaVQp9nQG0B/tBw6OL2dSo
doMFZzKNBgOkD8JW8TOmOQWKiZYOLrgUFWe/ADVC4eN/thiOeNrM54KfcXa3Jr4cEsgbtGui5sC/
tJvVfUU0hFpa7xPM3SVS9jwSqfkJJE84T0S33ZdByk6+ExakYmC/3Dc6FJRFGQqT6w+yLBk4ZM7W
0C9Oynly7vYl1wqz1L7ZS6vnrtojJ0dorIZSG7/cyRkE2h/Kho6ShuxUrkzh+EIJOeTkuRtHPlSY
GXpm7z7cE6eCsuL31IwKy/8/qLwM0lBEBYTqWUXVzPVbWqmJlH0cf/dyRPyDmRHro4COgpDP3hBY
2vL/J7vADNqjaeodPqLrn5hXmxBpAgjzQuAMHUFEfPH0WfTrJ3/OxOxmvZOG/Pipjbb0BQr0cQne
8ssAefV4+YtMnw2uB2Dgqdkj3kWPzYbnsP5/cUnwYiumdkCJutZKtjah8pFpdsCZMH0ktQHbQmkH
qSSMSrL4EURhgnjLuGiG7BncXs9IIwDlicebVH9DAQWzhrOGzThkxULMTF4A4rVyC+inR/xirHFo
gwU01Zn5fOy/ttoiD69bjCMcqUbvvmZQAcKuCfvFJZ+ZijnkKXBewRjwhMpMwjKvFl8IjNTd0cQj
onrIwWZ80XfythmNXbKhHS0RADOOa3/oANWwBX+SzM52UBpmOQDX4L8SfBkpSPr3eLasEbA5jnZv
fGp3COo50e8OzBa72bJd9s7wlK/B8FDzFKHKjyViFUUUs8C9gF/esLo3qxaS/JYq3R0yB5pA8h/t
bRZ/8EgS7AKxUCg1mQhY79gxidAiI2SMBxp75f2PkgEGt7m8ItakA1jAlgIQypIvIR1RjIsPjvsd
2alssgA3e065ISTmCzqVqxuVF3UTZ+G4YMJgMz4CVBXgyXRXL/lX+Pk9CmduCf9AoY4g4Q8TUBbC
Uu4sAhJeVhn0XzsFkSU3qifdgFzomzHZjHi/ACbDFkMkBufCf0Yc6tyC+S+8v/02ByAFn0ChuOqy
PvG1OO2Rc5Hwg428vCNHgqSpuIMqVrADoyHHtwDIuMofBi/k6oF04DRYcsq3CQsxyllgw8kkRNj3
QVg3sZ7kJC+eC3zgKPO+jIRu7n74THiP9vquQmUwp0ncwdT2Lynr7iAonzJozQoDJbKL4wEJO13m
puZ3NnH3YNp3KInJn0YHnfjRR3HLI6giV743Uw2zC+Qa+jGAr3/JNz1hATBq+WIAz8zLainTfW98
dVBknqnh1APcksmlRJrF6JRN7wZu4OkmrrmWX8kJNv9XDYahiHjk0uWorrzwbeIaqS2hST3qe7xc
P5Y+/o+k81pSFt3C8BVRhRiAU3JQBBPaJ5YRFAMiQb36eb5/avbetWem+28bvrDWu95gqEx+Zfd9
0P9gnm6pLVv8h2nt2dhYp68bLmpl0eNUoD3hzgNh1+ZgADYclqgfi2nHb1pBOyNmEGbzsuY3h9Iq
9Z2PuXmYS3ybmX2jPrxblwUgO2Mr4VZyXSE95t31ziSpCtMPVHWknziYfcb3I7hNtIUqsp1nWEe/
ALIV6z4FFIaI8QmkBCKNiGSB4wLvk0jM8tAYS0CfEuJdfWY6QAMJmWtojv+H8XYFSRPD0xelb38j
1wZYNqekhIsU8BHtIjFNKNqfpH4LC9uz8HceMsGCwUxlycndxxVPpDxJSXvmYIVMCJ1kuQSTIpXB
FRhHwTCNFUCKsvAgteKPfTkWR4Ku7As5SZKTu8AbPJr83I/kI/W3eyBFgfSXoYu5y1cE2xX4dlSO
jHPTw2dK4pZmC4cWejY0KcYUNBqIixIYDfHLu46ZtwvjMOa0CBBH9L/ok1BKE7uAJmcqz+h25uUS
71PB6IcB09oPb8hUFmU075GhDjIfugolBGOYQtW1X2vmCn5lnK94sqGAhe8rQ9rGRxhDX2Qx9mWB
lQ7nMsF55jxHLgsBJvlFT2oFFK5OTTjH0Gdgx5+KpHSJcpP3AE5ASwp8joii4VAlhlbGuf/Cdd9P
vqyp5xQZt/89SORjiwisi4WOctElKxGgIpOFiMdajkGChA80pjUboVhlOAJayPtgTO6eeRUiKwgA
ACrSN5QhAF3M7eIXMV4CrXpa+J8ecfk9/Fj6kPBATBZNsL3hp4Lw2gYdvO2+6915ZA8iljFspbLw
H7v2vIP1TRwdFHVLaHKYYzabBgknKIYbz+yYGtbRyNCFJoeDxw0yHEQYdNMD5wo/a3adkVlkZike
iyQ9NcYcOaBP4+4Lo9h7/Npc7QaHC0iXGgt/ZKvjXRbjgB2UMw1c7GYyQyQMDtnwCCxFgpGKcz9B
F0/bm//saqUH/HhYBxgeIOhqw9aYCXqSlOhk3TPWCPSYPBWU2l8jCMD2EV8DWlsjt7PD1+q6wD/7
KgQs/NHYadkr4CAcBtBkEUUGayHNPWFL/DEwhqgMu1ngJvOPVXjH7rEdf80jfhmMTHFAPg7x/FBM
BOnWfITsUsbfHO8A/20feRsuUhFX6uG2NAgwnvuemVUvcYIAVAYlwhIvEjS7D5tP4nswUsQih7uJ
4pcr67UTcR/CcpPIJxj6GMj4ABRm3jKrgnwU4HRm0osw8r4t8B6AxdzhYUJflsdgHDuMEtcaomnI
ADAT5bNaWdJNZNlsSUQVbWPDXBATZQInkLDVTi/ml2PgYwkBsN0xQVXXWEHJbrH/enpMep87nPem
5BpE55o8YDF/+Ror2jauP2Y2MEXMFbOfM3ZkvXWNs0kHW3Tr6tP1GmcLfqi5Dh+HzwbooTPM8C1k
uso79JItdTo7sMR+s/ESE86SJw3AsZhkJzpxe0+v32P6GFqhHHlG9y+KmQWCLPPm4WwwufPaiGgz
RpKI1Lw8Jhk+KLJ14cFz23teDoWZMoXTl/POENKUIQv8BVDiax7bBI9x9PA4yF/dZ3h+kx+MpRfA
ER5FfJxb8OR5/4wud9UziGffrMGz7uQJj6AjE1/qv8VVw8cukXbY8AWETvjqtavfCmVtMkhh6NJD
va1XDGwVKPhKpCiQZQ9A87qUoGWnTD93d348/jnChakJB97ozd66INRnSYXff9p3NiiuGr/5MQ8k
+j+YiI8DJCr5JtQcD2S2XyODacXh5B1HeDb9Nj/sNqCwCuarjm0SsD/RtwDF+6cjb0HZ+y4atc7a
oZuyLmjLtEmDgTv3AnwI9jJY8K5bQepqY8RcE31XgvIQe7Rr/a+YgBVwQRD3gypglhh9YogAMR6c
GKITlLchGvWNikG3yIrBCxmWvrsuRYwzjCPmmx+8FhqR5+UoR2H/SSneQol6mhm3CqRMGC4LgHdp
U014AR8O4q39ODC7wTrtO8cmjfjACFY5lS4znO3HYUTwu/gQ1TWDCh4BgvHEe5+OZ4lnGMnnk5ej
QcXbZBukHEv9dKWMp2qkk3OgOedhpVk/zKqAahYyC+IRoG6hZ8V94BkrGGyKAwMTiQzxRrvqxtWs
mWrph1nhxakGRk/DaIHs6hDF07Hz279rCCo+hIDbcx/cVkK1IjoMwTeMUniEuAFA0muxF5OSG65a
DuJ2xlrbabmCKG/WgXA7oavmnpR9MWzWE8nd1jjLhoPWlS92/YfICa8bkHWe93bg3tCTeQok1SEM
V1D1Zk9aK2zQIVHMLGCA2pczaA1qBXldkunYxCrDEfSMSwwrQeSRonwxqOeNopvPjQFNSWJ6JtIs
f4hltnwBMWB6br0g4OJl/Dnr7sCpIozXJsOEG5JHxxtx4ZgD4V09AqdJuYCuUMGKCJ5Mo3B8eaXY
cbtXw0BejiwEHPSJFQucU/7pk3hhWOUvAt5b5l4vB6sIAIvkyUO7zi6LBq9RzETOUInLGSkUXOcT
LmfxtfCgib+CR37n5ushjOnAGSbfRTPeTr/M61D7cdunHCpAfkKqzoxxiXkYZeH32E8ER2HeQBRk
OWnmxaePhKliwUUdcPGv86g7oLUgpYOcFQ9JoTK/D82WUiW8rhpHtSGbKpJwuJRbIjBpEh57vC6p
saDqBL8QJg8kF9CZ9LmEr9qNzOFlwzx2G98nDOqRo2gIwpHgMb/9TnDolRHaIj2xwUKUQEVeyShK
eNAyztxa2dD6MG7kfqGwKi3tNKid+2/Zv5uvWbX4m2iMyt5i82oJSB7H/nP3ZgE4xK9TwSYfann8
JhnobQ3cEUk3MEYEKH1Qb0UN1DrnAomTLITFO3kFLdARSn8uTO6QjHF9Zak0FmugP+6QF3atWIJB
03lbPZLkHkY17QtUhf7Ow9uYMDJstbwStfVvkeNE5PJ95WIQYBRtvwxnaKz5Bc+YcGOa1a5Fssd6
zQkGpczEg6LmcnL7cz41sVcO1jiJAnGQ7Au38OrF9fhr3AJsLUJXr5z5ZBevA1AFxgsxoD29AtpL
tBkMRGHQApvDnuwDPVXze0K6lCcDQYtxnTx/k6rEaA6viRbclm9yawCRycD8jRu3czP6wAhxUABE
jDfvbd7bD70cbstRRZyOFxlMdp4hmvbOfdEXkZj1RnYOp9XnmuZPvE7xOU4qv8ZMODsBNkFjOqJN
qqZNAgW1X9NzGc/khh8zxJOhB5AJCqz5n1DbgVgMBGZ3p0mEDTqwETlFz53GcVqQic0olQgDi5VX
4MDUx6kDB6O/nCnqutt9jsOQL+A9njT2lkuEmvs48rNeCfwnHOhnJQS2Dw0XOKckeL6gkYOeIxhW
dgERK6JuHSJOpW6rDePDmJunCagwljf1Hhycv6Mh++qrksZiaN7d9x+8ZCntcbpzvuPyYHOQrdTg
Bi09D++LX7CdwrBYwniaK7gT1Oa2NcHsXrX1/LjYLvAHQYq1YeN+rD8M8XxaaZx7C1YMKwCM4BLe
Z4U32j3Q8yFkA5+FOkIZdHN4v0JRj/m50Nxxdqa03OYUp+YFw3VjdMIgylQWv1nFaK82m3kp7AwN
aYV2k9lzTAkQv5zHpL8rnPeeJ77gl/8TGT9P3HgZsTAZUkx8mYlS7hmzE3YaBQmWyGKcinkNjArp
RLPL9S17jKy4rV4pgdgbzBHx1e+ZKdZYp9GY+NeR2UN68O+DEu2FLQQUG1jlDI8G0x6SVCTUbrka
qmZ5FsMa/J4Qluvxjn7DqmGpg9s0gp6IhyyCYnqpdKd4Oy5S8PUt4bxbn4HTtLYWus2vgDRdaLJx
IObixF09lMYAi6C49LVrYhUIlbf0TYT2lp9CuwwfaXpNAhLc+hHsD0soBBQL87Y4YRaaBwQv2M/F
Y6cm9Dl8Q+gA5GAtCJXh4wFKoStdA1Wmgjzxo+6XXDMwg7tzmctU0+/xmGuWtxRL6PPT2kvRBCzL
P1Q/0F5ZNGoiUo8acbfjZEURzh2sidmryQzy6fUQNKFnJXUw6hFb8bSl8MZcUxqT+fHP+r7etFz5
J0wwAxJtJtJxCCEL7L8TZLHR2whpmXNofX/SHCw3FDhzFiHfedsIG9zOsDzaD5SInY1RZVOJ8nJK
VUmkDRZT7c/I4aoS/3oP1N7kBRMQyK5xK5QT4DLcSz8zo7BilASWIdlf5AqK1S9X2Fs9x0+8NwF/
OWsu8LdkGwj7kQpDRmEbiKafuw2ckcsSK6IrPlZlpKyZeOoTafleI6LFA2rAdDFqgxpH4MoGYP7R
3EMX6FD1Wj2VWcP9xMa+Te/JAoxnAoziwk3aLqq+N1JtXYXCwS65J3d7Ids6eBljGuaYcX4sbJUp
BB7uY85osq88JsDOMygg+1L+ormEEcC/mANLTTq3H2IufRyOYcJ28F7e1in7A35lJXyjn1Gm+fQO
w5ULiuR5P3dwdsXe+QNMhJELbFcEj5aGDBdOGeMUMfR4mjGkMLZyZncg3SwemGAQdxBkQrxbcuHB
T4KWhPcSnShsZZNikfCtaMucSjtuvdE8P/PdE1g99PbAdKQccnSASuiRxjfETHxNGGHRkHlN/DT/
MHrkp570iTI90Dj86bO7DXx/avf304NkQ1Ap95JkgZgGY4ISFxPaFYCsq+NDNylOyob3dws5lxm2
aAvmADRVJuU1M8erxkBIIFdE3D/QFA4YewNKoWzZ4dBmPmYdqD10G5KKhknhoz3/na8z2Kb3Taxz
U31QiuDQQWr4l5gp6PiQBxiG18kFptWFAffbq1jzypU/9f3PJ4+flNufzbmGOQMnQaUECXoQ2soT
JC1adweFNZe7fSg++LSZTAw2fXc40zFspXGYPp0ndfZtyVGBsJbDc5k5TTivDU+b9Tfsv4e7ufiE
oVG7bzTmzPgEXCfzjw2sZnLHDc0T+Su2BqWRasE8yZy2uhDbYAsCVkDYFNGcS5S26DKL8d039uBh
zvvvxXtZcDKKYodZlKVynDcu7i7/0qt/9nuOIdsMBhZt0JibAZyJI4pUNHrtq0GJzFR5Wc6fbpwS
Cozl681rFp8VEpwIezlEP5LfUMmO4Y+wBi3Q3QCyB9J1cixyG7Hd3ZjDjfKhaySQruILN8dO9iLq
QNYixqog3qNxmhuvMHguhEckwUYT3D10wksgjAZEkvK8vsaYN84v3/jYrYABCQmU9aYQ+r8xRItz
4Ib6QzwCZgngiYqFd08Lucehd1rgFSVqQEyqrRM5Q/whQprU+OoXLOpqQL4uGOl+pgNAkD7zKiAq
uCkQXkTTGnT+Pc6s3gaLBs6+5x4/wh9OYFdb298PN0+hkKHJQayJCbBCr3yf21FmxIX5D9IqFCsr
xurPp7z+BJkvgD3JyEtblCmMsxSAd4qcuzuIi9Pj4mSnYoKkhYnERjm+KX4lMGienfWurZouEyZa
N05B9jeIV9wLgaNA+lwhR91uLiEjwkfaVx1A3bvD3UkMEUKfv8FCmFZpBlcTAGYTmmNpRwdIZK9J
EpwxXAjOxgWq2RMUnPAyj+qD8dswKgH3mNlh3sxKcCWId8qB6xLLvs3W2+h9Yy6UP/gnqbDyJPu0
JU7vYxMmGDynOze3eIvGBhkzaNKVa/vwmOdz5jNWbfsZ+PcVzJrhcdjC4mj3ZK2Hw9kIKOHzBwlK
XwEriIx1TuC9oIgwobZ36U40LX+jdIMibEL91VPs+8eUJ/LI9Ke52bl3D6EShaSFTz4cQq6t8Oo9
wCtfDiQM7HKMF+FqW0yqlbHk8q/YuZxQASR6g3BNKB5gWikHnHuhihZnK7U7YPmLeAmuICLxdpU9
Zyl0hq0uedKMEQOMTcbqsTGTzYN9yeiMLxTZCyICcCzu6twjLluoyj9QvB6TZVpHN2FaagOvrhFx
9mwN+G8NZmcPF3OOAdhXDtEurNzt8WNGpbmEFIY7tIoOOw3u/j80LIwaB0y1IpJ9f8Ud5x80TpoO
wJtq6d51ws0dAQfuA1IsbKRsZfjwsGLjDHvv+8cSOBaJDo+GaDjsne0PbG+at16wIcRPNM3nl3Uo
abPYr0xxGVQ2DulW0Eml+JrsqEIYIbCdx/PHad4zA1jCqYCwIi1ncwaZ1T9esba+TR6w6vWEWChk
PaAXSBC/zttqaPUEgwNyI7+XueV71AmkoTpMhWUMGL99ZtuBpQp0AnsYLXoiddY9ZZYLY8lomVC5
WVC/iL+L32NREotBxYHVT3U18tsU1x5Y4id2ENfH7cRbw3SksGB68rxY1RGEGGD7vHRYUBKYxaZw
Dy1jm58RN9YtkoLWFWcQUAGSk4fNgWlSDC4QCbkl5ziHBGpDj2PwdxrD+2Sm6cy4o4gRoU9Duiwg
P7I+JfvA2UckLVSZwiU6W8yEo27PKjSAPznt++7rn2/ZWhZdDsPTkHMOOpgRwCEL4keYYgEXQETj
mgf9jiSmoz863zpssVWUrdfiG6uwIYaMFa/GDu3ehqm5Q9tNV507J0jxtZEqzBh2nKYcEbvKOPT4
ITILHMa0V/ABxK1/IiGNT/IzuEcPPD/eMbsBbBTDHG/LifwzN6Y5KFkoQzMeolSYwAIWQ0QXkiJ7
nbEH8JZxmUaFmWK1I7z5ENLwHEGojRlf9jPFPiz8eP+Zl/gx4ZHE35emDbMSIjOYshG/uKgOPXN8
uiNOzTBTuqCuPfUDBav2CGtnG8t0V15USywq2W2xPztBA0fA3+fa7HHOffmAEBboK8ISgjU9ArRx
iAX7jIPIiM7PKfJXI9aMGcUOW1txaubf783PtYH737C6NihKYUZtaOjD734QtviyY9luYrLQTqjN
oBcqYF+U1mY37hb6Kg86T+RElxlqjvsKB2zCuv4FFOJwAgqPyoxn1s4YPRta2i7h+IUaKiLabnQI
liCD69aZSWuMizzdQYrbmi2uoFxolANCqg/vQOUcYSE6qFTY8sfLqti9X6bI2IKsirCY1EIQ/N8Z
NBLx/TPNg+gXwcYBF8L2EHQNrJyVeX5EUFxsceK8mFF/V2+JDBdYcXB5ehZ4E8obPlUJ8mJrQI+3
ExkFFBI6JBLAZIZK/8IVdF+Pv3thJA9Lc+iXFhEjWPUySnZAHr7C7RtXSSIcFbc318wR+VEwz23V
Zz9PtvbTrjeZA2X6R2zJ9BJ3vCG8bHC9R9PwLwcUD0PGEXgsMbtQY+iU7gDRNWcOXZqP+cX4u7ja
P0TZfKKBa/2IYvVeK0hY/ht2Ys7F0TeljRxClf8bpO/xEMEydEmCQPHqxAyfnhg3F4VFK1nceXCT
ryNzhYiiZ41wBHvR+V+80eri4eUcZCuIYczGDnCYGZIS6HYjVjJfcoIwqLmZ8x9ZuosXDgY19RiP
mY+U3LwPUV1bfq6cciVMMIE1pXlu/o0CfUoKkFtZ+HlPGl4KXFxvG77nA8w++KrasSZbF4gIt0UA
DvSRX7JMHj6Bi7wr+iOTiNIPoR05TFTs9Q+/Q286mrRozpksdseWlmtkE7h5FtbJ1Gw8Vhzi42aV
zer/Y7YD4RCA74ZJP2aTHvKlkTcSWh7jMmt2rxVRQgVEIqHGJA4pkhPVwDDGFbRycuBWGvxUJHCw
4mDzkZkckO8EseuxqGigmU/UC9LLpgQSECvcLfBXP/3zBLmZK0bO/FcEfzDbA5nJj5+xNAUgC/sh
PCZAa8y0WmtFgOEMwNUh2IO/KPDdL1//WPSApGY0fpBLeRA71n8wOjONmdckpV1CuDS4mzbzc3iZ
fZx2oQWyTSo7Y//jWaSPk/DJr/xzHlhNI4S1EMfaGd8FiGpnu+dKwGZQE1fleDR0nlEzqxGkAFQg
6kDj6X1NxlBQ9mDHGUcZE4er2/MFebyOYeqhIyLqZIWdg/cCaXertTZ5+BlW9Uj38Bf5iRxanrOK
3WG5yUJlSRIbwyoCsJKWkZ0crDpvRSOBgTgWZSi7cEIUeuity/wDsJsgJzr1bM+F3T+KOWhzfOKE
fcisleIeodebEIY8Yeg1ZFgHtLzbHRGIWh0HcY+r/QGmm0PLftv8xhvNHblC3tlAfBklPbDIHw7m
6+35LuJ+nO2u2F/ZLC3+R9TGIrid+Nvcu4YkGlIIY1Tr4LJKZIpKyqhgcz9nP2t1PHY2LwohicYY
GXNCtBkqVvkDkbZDFiA75ay4P7L2bHWdQ5BxL7v6oPwz996yJxT3cdAXhYrZxz0FoQA3kCnk+hxs
S8YvczkoDI5Xzq4EC1x6DEjVgt8GOy7sjBXGRD5iZu1MSJAtVKGqfaKmgzb5GAsjno5cqYGHKy/z
hEw3NFzpRY5ns5LgPJhH1SAdlD8cQHDA0hCG4WfEHcYup/hn7MqMVRR06zwmLdQ8kq0d7FGTjXnK
GNlUB3GCdfw9X4ubwmK0BN+gLcosmF6wnnqQBx3Bo3e2yyFI86LYy1FC5t6F8ggFNKM+kESv6Jlv
1cCUTR8za2nCbp8xf/je8KdZDa1jGBIljAEu2QCMejWzh5UJD6sJMTp7TD4wHEF10teebHCk6kSY
pHe2r/tlMPlgrWB/Nif/V0Ma71fECX+D79a60iJBptMdCZLAILqUMHdY8/5lNJFlo26sByUTLfrT
13o2Pyd7+k/Fzq4OFESsjepvQLjB4C1MfrY/qyqsoeIwSrlPeyBzpdOHaUGzwUXdElNmUeNrBVFP
trzQUWPKdp8KCVUXWAAczGeL0t5syQZm7MZZDH+XY+BwQTGCFPhj3P+wLKVC+SFPwioTadpOUD5y
Kkwcdpz8wcLvC/PoCmsIfSYq6BctGD0gBOvJCIfhN0gZLBJhSXLeOs3mH80b8sscKwmTlCyvhIhx
gOEHwZDJrfgLIw3eUSJgP25+HIK+BpCrZKdBSV//ssXKoqgipIF3j+LIyl8G/BkJbjoVnVFTQPfN
M5pqbhpW2s/6Y6w673PN5kk2ZcjiE9disNa4AIjEgMGCkV9DAF9DOvBopsYNlwOMOftBmSM0FDpJ
NUkPWGJR4rGx7MXP/VAsM5uQJyjKmLNZ4nTaIir+gS5zqwMEoKIibhIO6pF2tmTkPvK2un2lzyHF
kpE09dVXeO/80BdMrlsPN5gf5tj//qPWkwZEzOf0US9Wu/Wu9eaJSK1evdX5Bbxy86itajS+MuYh
QAi6ycDqIQlDlrUh8biTjSsSCRrrgd8X0SY5x9kAhufHr0b2iPw++wbdXdtsaws8jSwWZk+oZ08Z
y7xOylk37p9fMYgh7u2vaYkhPUBexvxXGVfRV7G4hIeY2JwHhzEl93fx9ntIFXJkFcxkhSCIJ89o
+D0XHJICXyo1gNYnHDeHbo6f+526gi0wZqbCpdnMubJsyjGHfHqDdurBVQ0Bnrk+D5mrY+C9CxGh
i7cllWZ/9z4WBBHxwdyKmo6XLGK/6N35nEC9xpGy5uGXsO+M5GmBthCfAGS6vmL+jQQClTGtZXmA
OcRAPWD2xvHPxFXTzSN5KyTYpgL3eDmUFPv79Ps2L1dHCccABRRBFNZ0U4ufjUvCgLK1DO5x7t3f
tDKy9Tm1px3OmdDS3IyF3817MIdsSHR/pXXGExZG1QpzHQpDdAcGWvYzcY8kVHy5geE9vdCqQ8P5
6+CuPITuEKkZAiqFV6fYfU8FLrHWFIRdkjkSft91UuGRJShdgh4AMsP/UunROslrxelBc8jBJnEt
VZgIg4FvcMiwG0+ePfe62MeCGfYxP7Mbuz1jF0OJIPBJtvi1Jhx4nbFd46wh/G4zTgS+XEQToyDB
5Y7qhofH3RJ8DsXuSoDDVXB+qrVA/OqzAIspkKjprwngDjN2Yj3jjyN+GdJGH+NE3Fm6yL62Bqvv
z8RoReWFS/OaW7QB2L0uipUciOtcxQqj2A/jbn+P+2fSpByC3q0EQBEGeblUmSiQ3FVNsNwsDtij
TfCX4cXr1hxbqYjO1ToqgTdnej5YiztbsjQhl6KrDRubotM84ra3uhzbGaNZal/z42rkGyI0CnTg
9N8fk19Ofy4JMVhp/3qBtLUBR807A4MUWQ2POmrDGHCX4xRxT+6xymiQ+PmK6uFVhDPalpUVHxT8
jPVkpoYLsvlm2aaeyeM+9zuQDCAJaxGeCqZbBskN6Li2gjh3QU+Mq6/38hWrxwnOHAtTEMYdspGW
4fh+eDp5MKLAU40b/Q59aQmQORTlqHBv2l3RjBFMblW4TTSGqKDyWDhewbhxiBidwXXG+rCXUi6z
TqHpELmEnGOW4cdHjNPHGeDPQosr1H/12vJsfhN8u589iHhIhaEt9RGcjwUDZGsSliBtEDURJTlr
0nJC86RS+VEMsLIrSt7zEbEB03LOCHRgfR8bDVBgB+MncoGICQNc7SWCOEDHgO//HRcpgR1d/mqu
BGAeNHnMmdbKGl0jup2rixl6SDglEMLgH5uAJwSfk54coBgXqdfXRZbcCvxdYJKCjXhn+w5opwNK
nUAVi1v4pTYwFat/Zz3aB+tll5TXU6is/SnlDvLl6NhAlWW2zBjAIZaQoQDwIM8Tc0Kv2Rc4EoVy
Ql/mrIhVBAIVBBuQbtpP4d1F3WOX4+GaViMXZPcdUiSUYFPs4b3vHOWccxRkFxnajmpVKNjEJbsT
3BekfdF1rC1pMALaGmtXYr/nZsTzEVe/JF/iaX45hdrZw+hPWoAriZ5ZT4AJoMry0MAa3oy2hHcT
QLUgm+PAiagB6y2WUDa9EnufBxRbZwbuSWWdv1bvfFnQ+DF8w8kflRrtp4FqN0M2/AO7k0NoMDYG
b9qkrwtxvD7FIeooeo0jlKqHj6ymAOpd4XwBLAkgik8KrLArCnYs50azN0XX/jLnReHTSAbV8Z8t
CnxxSKQWblmgs8w8zRE2PZHGxJWKEBNwQFhYR+JxNMFlNSLYsCGUm0hd5wyd68C5heiqh7Ac7PyC
Uu6JGUv1JKmqWYU44nGZGQCBVm8+cEtfkN5Yhkvce3l/QjpLWZbNbxMyrynfOQf8MoU47QycwXij
oFMerH/2jW6+3xlnopDQi2cObkdU4IRTixsP+bMrHTpI0B9HFMQIi0Oczi0Q7ybtbwYRhd4YHl0x
a2GQ01K5KoNmTqD4S6OPJLNvvzC7R6PeYtcvX4mkqE71ErGoT6Ys22Q7gwcLwVbw2gG1UDMS8kXa
8rJys8M1yakCDCW92a+4t9ym0gjiC2YuAfbmxLlMWQDgd0MCCUTS3gWMwrpgGg+8ci+Fc+/mYnXc
shqHKRrcRF1gMpQ2e1yJwx8gIz2QWYHWbQ9MwCEfmU1p5QzJT8g0v5RJCdc8NdDXHfG+gyztaMtU
ghhyEk+4mulyfgfuCBeKlY1u0C2XkqNMXiT6YLrUTOGcSRSiEJYScfmQ0kjqPUB3X2xMXLWzcTYR
BJXjBwiRVSggFr6IZ/v1LlOs+thX0bYnvJlgw4ysy5KoCac3zmGuIiYC+tDd9IdVQcZE8EKliREi
8iS4JkG7j2HWKB5jEVjyyB2DyhaXN6YKxK1Li2ZPH0J1KpgE2MIxEQT3NCSjW318jJ2gyOA9HTVC
G6hShtYYgWCaDgsw4xx4OYWDKhRTJy5mbJNAHagPdR9OlwK1Ax1xDPpIeBktBBFobBcC+HBEsPu5
EINcz2gnRj5GKxVkEJ2qNWCOXwQF4xfFcUUG6M87acYHyDF9mp/5qRbaUbIwOGHBYkmD2JLGIIwg
NUAeTAwNGRIUXAQJ3nnhtmDQ5YySnf7sQKAIeyLDZ5PuoFjDefh72HrwHWuO4kF1hW5k3ggJ+kS3
KN9dSC8iRdjIThy8YO4qlbLz5NjrDgRgiIfF5GI0Hsy7jHEb/xhqlKXb96VqK5SB1+hjd8CPdVJY
3NjYUxYxvp8XRhslpy6vvUMtoNvpeETMjwazYLgaIBWqIuZVDi0R3sIvBxVZQBcjhorkO97cwYwb
EGfxhOKSInW3ZBZg6/yagKrw9VFkHQSXQASeDDxcC6owjyqGGmtoWMPgMRMxbyTB4AkRK4CPqH3H
r+PNLidM06EGsifN4BNsGAwzQPK+Czmk6FAYWZMXiIX2jKYUOH4ER5Yz3uSo6DPnWoghRGth0oXm
2vmhAlHMxhwKgXfHFTGINPvcwbu9h4PJ6zxIOnK7mLAjrATaWYtcAkKdg4rgcskbTjtmjK1Ipi5p
FuEOX4HCSekD5FRmn7jGUM3KUol2R9QxCGfxA3gRjdjtbux1JpUycMDlXDscid2Yqm4Mp34P6Eql
Lg52NI62hFELHTB8eWb6Bg5BXOD9+E0232WFypxs2gW+XgjUKJGWGYQNBER2j99t28FiEmwgipQ5
Uc6LBoCkw6O0RL38WTQUNi6s8LiH738eFxjUG0zH6CfGTdLhefVHB5sqNhRfQZMB3gcWAB+7R0N8
fN5LDIgec25ezJLBPUfLbFcxSn7hvK7sdatGyEVMbrnm4Nrrsby/TV6e5F1WGQxbIFEYLYCleljA
1odOoRra08Z396HaD4C3no0n+RtIETiE05cpO3prpNXpFkR5oTJugRclAv6uy/VUyKl4B9rmZ/TS
v/dexXGfzfv1YIWDxfNq+SQ8ajjeWCQ8Zv0swI8eovBTnoEG0OZnJVmxRlYFMpv37znn3G1P1QkP
3+UdQkHPRs9+p9xXnOokRNaMPUn82X15YAnBYlxycCkgK7ovWin8t5kttRsVFwWMYXuTy4MsMcr3
t6/zKHmJ3Ee7TNjKXGh7Iw3ZK+xHyB95lC2ei4Fi9M+K9VneeaEWu3dI96MnD4BsxN2WIEbiJLKA
tArY30YdXcwug6YS0tQVR9ik8EUJd9yaOk9eePEmo30zxfWkN0EkPq0JV8cbPS62RraRoGLyOSp8
6FZY7fr95SBEpz/wNOFbYPaYgDr8wLdfzaqR1YcygcHbbEgpscAiGHpOjKMtI3WozFIQ3DfA9za7
D6E4IoP2VLok7bRLnFogzZyGNLfJHXKAdL7NuumAQPRpPTvnQTsBmp9B/6RKx8S4h+NZZTP6rW4Q
pzor22gYCTdQt5ug6psaz5cK1SNTIdA4c1glEAuyubR4TJAuvDlYJ1D0GyT/uDQnnYeWxv6c80gE
BYoZABNvrjYxrYRjPJWmT/tDinuPk6AQMGNtTW60MjLbc3qdoMVABDX+gTLwGeJ3PGAkd+UXNmTi
I1+hzMWCs6ugokm+SDC7BXL6ZQpmXT1M6iE+4F8EkgwKR3P89TCh4DFzsLE4C1w4LhY3zyj6F64J
Za+23iOr3ejHFgCB4jza4jtyvMcfiGANvOgcB3GrXjIvtqu9EPwB5WApPqG+JontMv2mo33lQi1q
3QEO0hwqrTvaf9MtQwnJk5wtR4ASikwq2OzplkeK8wp2ztQ+mQkSBYqEXb0ne0pau90Rq2Fi7/I3
65w8YDBFwUMBIrFETcN4b/r0hcvx5YjEwGJil5mnO+c7k05YV7x4AKgN9dD8lWoM3T11/BirU3Bi
COdXgHze4oeYFK5YLmZKW0wjzbdHrtaicrZ/GEh72G0/TjeXThmb1Qz3Lp7HW/jnDpGjtxbAYWkx
BRqy43bl6ktxWkAiNHhA2hq6C0+ngU0xcJSx4tx2H9h6aIqiAT48Qoykb7YzuvU/ljxBd/dpyzyK
oc0EcfxS4/At/T8Yqo/FF0xDTKHUIIvLCMJ0KF7tcCMQz1vcxiNstr2hKD2n7DwJaxMG5kDRAkPg
/2Hpaw9PYmID9omfB4tDB6i4htSt6edUJwMHLEIwGutAOXKBc5aAb0M42SzxwBLEpXTIx4VKDX2/
NtqziAd5Lj86hpXc2mxO0OinUy9hKsNNuSWC3PMGnRExZP04gw/BAcFT5MwgOAvCDmTxXYPyQPmX
VN376yVDG1PRpVBZY9jG9HOFypqdm3EXYdxiS0cAu7E6pxNTAId1wvaAbsC6UbMtHjM9aDjY7HL1
Iwu5iCVMglEE7HRGpJi3Vyt6cVE/4KyHlVTMtX8Doho4sJSGCUzxKakj/wY2pfuay/vtHo9xGv2t
qIJsaaNRcLO1tmGbvBYgd2n/w5Ceog6ODioihLLxwELJh7W28sZCYoiV+QMdDiNsRtDUXOnFRS3V
WOX+0NqU2mtWO4oanw4bY80RUM19reAxFd+gW6BRpj3919tWL9phBvLWyKuXpXciKYACq2ZodGys
GCWuAmSOngTPdghN0oSEMbe/fFmwUJ3fqgy+GrAM2YsAn8xKGCRuEdoNwiqQYADtuEi81zy3dxy/
xsdYkFSzVOl2AIrs6vTPFebt0Zi/7BvTr4sHvVrYvMcFKrG7j5gK60ysApmcPmyWMG1AucRRzRE2
T7BMReXbZ1p/x0deccQzdNUxY4ZxaSHhgALGomOSl2TzYirMMJed6LD45QtXECeEro2XEDIfrE6c
mfqGEv+GMvFrIeSEDUrXPtMntX2NNl9nh7AYMALNn/Bn39Ok2r3VCJQAUyZpJj7jyJFzo5oAlNcf
tmjp5jjaMaA7deiVspTePGO2RJz4IKW+A/VVN+WE6whKDxGWnOzcJSDDppLc8eBUBdR8NdDPFwsA
UYcnuRFhL3bPFWSKQvywdsmpAp7wXevCvjgVr/KFLuDuVPAQhoyNa/P6R7D5hMb9wySeMoZP/At/
qJDV2cODunbD2In7i4lPgI8jvbMz2Kj46cAv+qK028GILBgX8h38IL4bQe17WU41QR/mfaJqFDkf
GEfj0fJe/CY5/RXiMJQUKGc4LETAZoi6gNb0Q3StihgPrSCCOA5/AsCZaXGVcTAJAd0VTQjkLlud
CBqmUB4oDsYP/APzOmdd0naD0z+Q+/+YuItpPd1COAhpPpEnuAH0bYb+P5wdC9BjxsHpbQnqyvPH
RcSnhfuPozNbVhTLwvATEaECgrcyzyLON4R6FHBWBMWnz29ndEV1d1VmHoU9rPWvfzBIBDk7A++A
qTznCXqQ1/wSNUvmsxjyQ334mc2OAdXdxdgG3Z/LHHl6t1/zAWdWAUlxRIgFxoAcgc3uNe8fJG8k
DJGoyfPcmMOFCqGdMGtCIsJEHw3JIQcvFN4c5ot5l2Lq5O4dOhgiMCSYWM5Vrr9Dg/+Zbit4Kujm
OzdHcY5/AoRGThIpJhKJ5Q4P28AvkfWn58zLqJVIInW4dJiewmc3xdL9CmpExPNkkYr2c8YnKfwv
Gd7ofyu/tPG8qL5YN05wo7d5S8OALsbFjJGno80AeHEW4ilR2guBI7QNNFTahHYEnFG4qZ+dQ40p
IAeQRsNHGnwMTsMLY/8Amd8cYBZ7K2IqhzRI6pqRvcsFhvURplrCrumJDqzm+Y2M6chiPcHMVq0W
Upk4GwU6JE16dDeHfHqLBtOhRRzhlZyLZgf2ZDyi06aClDjkeC84NQXd4JIyXJPXJIue6bCEryTr
bvbhgAY9iV9+sRfMitMUDblFGczD2xMBZZFUtBvGLYX3hnF6QFTDDl4juCwNBXNiVDZ59rA6zHRY
TiosOzifkDkxjhkafMA3QBVMusGkDTAyrw/q8hq9lmKc1DP1nYaOaMVpJfBPfcrmAu2FpAZ+iZUh
NkvUNLCVfZ6W+0TH83bqiVC/jiZniSBe5OAaZwbHiWwxMYqwtjrNSwsjjHp1BbjFO5ophqBUYncT
gQCIQMN9bdY1dRoeQ2uRZ9OnyXBAq3yUU9im0VtBYNnjvIBVzGOniOON+4nA7wNNy+7FJBJk5hQT
gc4l/LXECxJjuM6WUtRLRC6AjsE1E3MKURPRRvOyubA2lwOq49uO05S7sTeWudqjjwuYVq+xAEnI
BrDXeOlH8nS/rom2Og+sc2Ltsa//YK5apMSZsLRgAvqIFxkpT8rou77v3nwaB77s1Xv7RNmTiaS7
soOZjSN2eOUUsNyBF88gtKiCm3E6gMSECSubmrzaMz1/EeYwSyWHbtOF01uDPzxQ6QLnsZBzV9pW
HneSBasXOrrg26Kuo3nnxmRls2rZndqYwZaGnebkPQdtYObKWcmjMr/pnQcOOhhIgAvA9EHtI8AN
R7xPwrZcZQe11EAOvx9FshFXewKeDQwtAYRfFCyA53k8x8sEtwqe+Jhn5hKEPP4suRIA26HTz2EO
Hc7mkpA28lWjKprE6BHcb2t9lufMApQqQKoVjrLXDrIq55rknebDKa0kgaLPvVAfC1oiagCISgZ8
skvQZ+4MxCo52raiVTM/OKMLnwu++x2IQ1wxgyUnikHz+QeVyer7fecF3e4adquWI3VInLtmcltj
hsTHBYYX3LUHi9WH2P2f0iuU3M8EIduy9gR4yeA6pFbtQ3jhhulQyD3QTThUeADLfGz8QL84aOmY
BMJGD4VnFu8RMyCd0hmZtAOuCPcR9NdpjqnCKE+5M7c4iTEGlw6+H1x3Gl9PXOqIIYlJEKU5TIDT
eK+b3524s8SGB/gtGD09XCwQWvfAkrMfcxiPFcXIGlsQdh11myDLrkf+z1ryvSNBUCfFBNSJXXmO
2l0xh9ZqxGTAfI0/wUpgGv/3zDDvRCvSwk9k2M4cILf7Dg98PLliPGBMVWvNuPOguBy13JWP8R/U
1+QWUW1yXqK00EIYjOL5T76RPFG9U/SdoN4o5xCdGRzRB3So9fv42p5jMQHGxZcQsgauB9yovv31
VIZdFw+ZGRpuWCxMkjTwwm5eI3saJYjFhunXpm9EYtdgK6IuFcZ7+DZNmCkwXah90kCAkG+Yu4ym
v+XFfPHlxESiin9mbz6yr7wcrrzkA73h06EZdp4nT3AmNGw91DEx9l9mOI/Zixc60TWyUartmfbC
Uldq38SB1yQafQpBBGpR9Agfs9w/rX624hTIy4U7NtiOCaL5TOvph/nFi+nFEA045JgnuDpGh3Fv
KzMGabqxLgrNz1QhOAEy1vQJyyZ3zi9j1U2Baax+iKibtzppvcv+s0WN9p5pq4JpgtsQNqBQABnP
9LLvCGhAZwejjdV1B0wXCjEE35kWfDYCrcesD019IMFqwkaOei4Cy+RlGbtz3B/rayk+mU8/R/P3
ifOjEGnMfuMD6tPVz9fAa8giHOsRrio/sLW95HYFgXgk6Ez0JU/XKCBKrdXwMx3wHi9s3zONsm78
HU/WmflMHuvY7/UMPMGd+rCDKTXFKQz4FR5pOPSf8WX9WQDu8buv8RAPEjJkCE1cYGb/NzBWtFYg
VKBgTm9KKWdTggvIHcTCvPzxySIKgx/TRMFWGKRg5ZPP8V4Zn+N1yjt/m5eWTrbEswc7fCEhAmGi
je5zgtVYHFJ0XDChmP4Uc/T3DFQYhbDQdOc6xUaGCjiRPsQtCJPSqxVAfLpsKEmgGQHtVUEJx4Db
ykGtgnHKVGSXDSe/JWaB1pkuDh30mDJZM7t0GAkGVstXlt1zoK2a+MKsdrCRZwVzpr/HjXKf6wsa
RbMUFPYTlDx5fCPk9A1naLSGkjAXozWx9m9296WEFA5lQ55bzz95+hwf0AfIB8QcDnGAcRe6yw2X
SMLdLdziWHpBOZcg6QqXSe3viMZyO7RpugT2glUHJvwDcI3GGrEZx4/syjoekiPwm6jZC37bM6NH
xSUY7s+yot5oSPc9mb1YM5FFw7k+J3k8mj2FRaSwEOgZlSsTI6T4t4ngEi0XUobJE9vXQUxktmD6
+Jkw9ywyzatwTovxHuB/CfMN53FUHbL2yK9uo/eht+wxRejvdYc9yK8hlGcOuFDSogvX7yrcfiQQ
ClI4eDLXDTGtUCWfYi51MkXS1+vEDP1t3/CYqQmMwRi2niswBNXxH38MmjaIVEttXe+gTXIyySbu
b1dfDHhxV4VFp4vygPUfExiFE94QISqMCNiKdHnNVnEWUCvsjsA9uiUIG0dMSQF/LpwMwp67SwW5
Qlw3/OTFMNWIJuBPPEizwuyNBdgGdVQA4Rgmc+yqExmUA44Yvpp3GIZvIju0vnmC/iVPcC79kz2u
XFhWyJF+rr7GqwyE+wN5yCsb2ChINtilhBYaz0V9PD/xjiYHElQdAFb7G0EP4Hg7xz/Gb3xGoz4O
fHael/ufKTEGpO9VKabuduO0GIxXwYCoD/xEfQJPOtL03hOYfj6OeR7ehc30isgVHgZ7DTkBI3d2
oGw0Z1fRzA/jEgTMo6yIMfG/zH4wOdbfDBv+tnaaDXj6YP70C+jDZEK0swEc4dnPu17INhpfsPj4
IbwUs1CxYrCM422xU61BaSgwhTRzeHI56WASDThW+SxFkC8SCIkMlWlu6HO8177Y/TI2EEKhUPjl
Uma4Iqar5ytRCdkH2jwbi69R2g2bJobN9nR/CXaJq9qn9riCg6NC5wjY4Kcv5pXIj484Y/oj5DuM
SeMBbXFYehWyJ2AP++MrqZ6eFCuPoKJCJWihQj6tv0CTgAwfCGuwVzcGMYxFphNfC3RJCgEc7WJP
WzlcdjQmzm2ux2wJsFBCVefaZCEEgs2ixfsXKJJlwUq8UGGRSCs2AYwS9oTEf4r4vP3afw+nzs7Z
iRpSlG0MiRnb8xNsMUln2DwZQM44kYLGHB2kWEoVQJHg9t86mEON+mRT7I/tvFi183IzMj/+H4Qi
FjQqMVLPoFaiSoUouxHlyx0eEpnubNoGJPRJdgeng+hjMc5eXGf/aU1Qv6jZmALFT/hRHJ08S3jN
DEpaxisYG9ulm8uGJuShqq/sobuJBhm7PV+KiEGVN611nTQQo3EK5RaBQ7tXKDckxkweeBdytnJ6
isvpI75P1Dkv1SFwywa6h65g04gDr/QBetCZqlRTwtf3aq4FXPKlJQTw53E4L/uTEh2c3agdYZzn
UzHV/mV6VB9Z1m/zOOTBwxW8UGl1nBvl5CZoIHbaTyRUecouZyZFulwqVKQoRtvvOLwFNTK7Gjuh
jssQAoJDLU6LZMjznllMZOe+/8AX4kNlAhZnnXGcgbouRXtEGsXyPV6C+WScRUwpsEQQ3iTqWjTq
AIe0YDobWB7fcVLsNpqtcSGfvKHzmjGnsItEN8jiWOkOR1VndZsmfsGK8YWLzcm7xvCfHx7pKz7S
ftgsHpsEVpItw+TDpwSqXw3Zs93rKYl4CoY330Ox6gWln/XnR+pXdQy9iBqKb7p6YwQXKovR+ExT
IX7qAP7mxVBITiM0JMUr2EQ1SDNKqffBquk8PmLREBK3GOu8+wxCpVFihc9HYPcCzSqMEWCI52ke
EZmS/VZopMN2/4JaEv7W8IWhrtGvM4d//kFrs5Yys7pv9NvefKg6Yy15hNfFANL3b4zmnUICZx26
gLo0bisuKyxjfhadoBiX3mLBXQF2d4WACwfDOmRk601OZoIN1n/gH5J8HgFJwHajpNvVLIxr8F6r
EHzrRX/1nUgu+TUhnAT0tq+goPBsLCF02OiAHhMxs78zPP7YP7IVC/sZQMkaM5YjrsZCmIEo4UxA
cJUAu8AE0D5jymrBe+mWKnwAJYJu7RLCuMZ+tISkrIUFrdMb/wqx5EQpWgXv8B3C2RW+xjjcjq9b
bFr16JOmoBAgoQDZFpcYj1Pba3btnATIKmTxfbPnl97d/U2GDGi9F6XYNZYbYwfK+/+g5LD1IVys
PiqllkLuDT8BbgbB2Lxu3H5jAq+J9NjOl8DhnsN4D1X1g/TyhhwvVJKgacIXXxpfiLKoHX6PR1me
DoFXT5BI0FRgsQAdnXX48XU8JHAC0yPcKHr8jBr/imY8yEn/uy5yJpyXPY68E5m4ufdSRKldvSa8
myGX9R3pmdEX402z3lLpn/hSkou/sbV5QLzvRc9UJZNFpLYfYCDe0aMOkVCpGOVKCa2CDTJMXYCH
gbkv7QcHFK96g9Jr0ndHjGo/nFXESporvondFzJm6j0C6tEUNVFHRb+7L3YSLLYR+P8lw031AUGT
+2JeBK/kF4B68YCTHuU35zSZB3hiMaxFR00gGILjp6O68hIsC26C+8ankvAXH32pp398kQOiU84Q
VxvgfYjtBR9JBOugIxwAN+CUyj9W5jX+egp+PG+6WmECJya65hutGFd5Mz8HD+bGP465Ojf6kG2s
QQSjffqYoRegYOibj6SPoQDDgm8ygMVLr/2sbE0xK7SoWBRSfXhcpoyzCX2dkdkb8pOBQ12FMxmY
EWEjLhgibkJ26a+8qX5o5vwySB4ISDE+UU0yqgiYs4iuo2m7JJhWMNYUqjLge4YkQR8Hvv6OX1pm
ZxFk9Jo0OMS2fN1zrNk5BnvoGpiGO48NdBljNVp1i4ZMFrgtjIzN4aFCH8KNwgaC0mgw+xe9wW9X
QlSRgaBghZNYmvE/L3fvqfAqe9YLCSP2xc+tKKmoBqCIKMJaViD/hT5eYI47J11NKNy9Pdi1QY5v
P6CPNAjR3SKOdXQgFbR01E7+DZ8SQfgXj4OcAHYn/+3oE3T0fOd8ITSxv/FulDHDnCoLZU6aH6f3
NeZfm4X1DVkFLld5gslE+BuY2stUBesL8mdYLPsTVEnE13akdh9Rk68bgteR69BUtmYfs9If/FBK
T4gNkLHgF0Eu4vDafBzil25szCFLg5EEwHwko6uwsfycIHsP1Lt4/jI9OpcnAivIFtFgQ4EcsBPY
FiQf+hfyLHRoDRq19Qg1zkIliHCsxDA0ahpafG0Al8yOYQUCBvu/S/MbwsXLLCm6sYsMsEa9OqKw
/HAWVbuewwaH8zOkfmWPUONyUFPFLTD5izrnEjZHKqxylm9K3PcLqwFzySgpvybeNe4F+sGM9hUT
aHyagYBxyweSFWLdGzVsvSXvtEfRSc0M7FZisMTFYmNDkQCe9Tn22YXLx+rejZurpWUSBnm8e3cY
18vb/ErCKcsRetPZyFVH8FNAonenh/1ZSn8ARhkJ5sbdJtz2ABGpx3Pb0Gp10D96KSMb+hA9bWlX
L04D7ibaN2slUzoeCpYynSW3wAM5Ay8JPThtBed4z1gNfWESS5TAoZQMeSk0N832vsUOmdLNpdL7
gMa160v0WZ6cJ/F/8LthmPLngWpLHoUVOxUaXr0ceULEgZYhKOmIRNWqsnFGokJIaEfowdkKqnuf
PrxyJtISHipT3BHNCNQC3X6nMFkAZAjb5VXljL4HxMogGKj4oeAZhOHh7gNJ5cYqVYNbJhxq/AFO
3OetHrFxuKBRTdFfkYB4G98/HlJnt1l82R03bgNOR+Zv+I3yR5SYV6sYjjOWndVxByEEhv3iMikn
qGOAZDrjssph0JI2OsrUpC8MGLlQoRjlUx78RTV5SczRxN85jAYWrSgPFn0Hg2gFeJCiY/o3ojoW
Up9vdM5uKF1Uk2UgipEbmjWNc4c8S9yw+T7Lc5HVQ+EFbjaY9qCAw05I93UHJRK4Fm1nH4PwgAqM
p85hgL2t00YU7/wfru4Rsz+gOV7rd9zkODeN2YISXEVBmjz9qWAgx2aBUsTJCcAwIDJBRyr/k5Le
4uCTeVBvZu7DiOM9xT6JiQtzLlomsISAPLP7pnHeOEX9P7wi/XifXhmyL55Dce+P8N3EOMi+sX3x
ZhLpv8OOpzDuSkim9fY2QdaHxExQP+1XbVW6Aam0nI32QrPF0y4NuS9ydZF1qORAP4z+y6JwEoT3
mvNzV1JQML228AlAtv7MhhTzGNzDqphjxCbSUqClMyQnvISNoU4GU4CGifxhqHNy+yIbApEVd/9z
8YGq/VnS1FBnfPCbMhdodoRECPEBEITL+vtv9KL7hF8CXbBGof+iwiJz9rL6JsONFirTU/Q4DJY1
0QFEbovlwJbKeBknS0T/Nss+D/+v2d3moBNETZyZyoCWB8UMhjMCY6FRRyhOh8SwCZoKYkTmTfn0
4z4Efs8E/inETnnc28E/aZFzfccKgKv18vti6huq5EsJOTBnAdy5MyTBGzBv416BeclLmg+Xkgfe
l41mqicYolsxk/jGWMVxWLLbx+rhjHAjEeRPIccCc2KLKdEPQeDXE3exGD9DbojQyaHApNr/ApFG
JLJZdxutIdIZZHjsIMLr8Qa/s6J4YtN39omuyAF6dPbQZ60cBC+EUbBR7WZzd9ivv+XXLSJyw5C6
zloOqF3BPA14Pb4vnmB1RAWmks19E4nBPpHcbGmEC+WMjveK4OOY+3iH8+dw7n3HiKy5VDE6awhb
55ZNP/TkPX9FIGQyGr+yJ1VRdeDW2fFvT5kOd+BLZ/oOzuSoo86Gd21QLV1h3DBszgYwcEKFJkIL
W+CMV9JHJ8+xP6kdiPZP693a5xTiPRapA2rSFu9h+DHUpxVNctYP8gkDSZJmGE0F1LrY1TADZxuh
At0U6P+whkQKJ1v60FDmuS/sMzmQ+rsbYgaB7op6SZjnoMf2NbsFDvYYD+sfqz6bPb5Abt+SOiVt
ilMsO1Pk4+cI04PqrTVHyz5KYyTY/EQjR/LVefzrEYzL9Lr5Pa2+5iul/8bVIbN/Ox3X4XNK2gQX
0I6PyEf7xCf2C2gOvtUidAAoQ95/ABuoaVlzZLCFJ92r8Jj/2tXit6cLuxAaB95CkS/Z/ezNGdMD
HKLY5oLkoCTRVmMW73ZoMylM9xoI0Ss5N4QdmFVv29F7rTQG7yHoLjcilyGYSAt4AKUedzfGbWG1
zOfXo2hzXpM2UQOS8GA9p71DEfRt8BZY7JUmPlmIndLx4l5iNHAXJg4Po9zeIOLfGP4xEQToFBPR
ihk65wF0PLhokLzO3jB7lUaXlMuWmx19IQIMKkN22lhtTHaLYPlSZSEXpEVqxW34oHrx8905oTvC
YVBBJlyKkKEqu8IYyEuqFIaORdh3dOZJEOQwJgEp2EL+w+P26l1iAlGDXjaKGAwZ0KHgGFDXLOtl
t+tBypKtGuEgv/Ud3aga50IKVVPpHhUkE2SjAcL4o8XTG5HDWi46GtmvA35T96AAiFnoeffcdQgM
oy8ICaQ9hAu3w/uAsAsvnjtYr1SbHUWNWzKkEwyjH+Zfqv8mMZfsEVc9fmZfwb3wmVcxuO7D5+ZW
9/srQEQ0Tu9Ne1hcY/Yi2fOUEBdx1REt146RMy/YSP+v8I+fU5dwHNpaSnDvTENTuD6lDRL4SIT9
Sq7Mzkle+F7hhQonDllKpMxYufTrVfLZQavdMe+mYaih5zXauIenL/58NHMku/qviSwExhDvuPBO
88edPPSPL+85xQHqfquPuHj6JoJO/4vD7NAZpnTG10X3Hx5UjF2xffCMob5MdafgBqZYJFwuLkPh
Zamn6v63EuXjNxhCv51/l5s8erPuKa3xKuKqwMt3oj+pfFF3hL+EAHl59YzxLIdlZ7few/t8SN6l
jhiDAfTI8B0e0c8K492Bc1nJyZXcFX468a8q86YRbB3wNb8kycdGHoyfHnaDgNXPrHNrCnBgcJKj
yaZPauAln+MG9ZPJPm09eqIvyu6TB+kqUT585/caDDK8kDEFWIGr/CcswMahk+F1w2UB8wiIHiGq
Q+jsFOCnIBkrAI4yka6yiOCF9Xa8VJ3KQyDZIhWsh1gHSehRoafncspxtSHzKEP9vGtI1UPZpQKO
P3rWcv8LkBqUkNChBXqnqUALj8Kd6e3DWsPkpBo7siUfRgfs+YCmEOojGZdnH7940oTfoSkAd0jr
2/zLYk1ZQEiuwH9ucwbFNm1nAPMZRLm3J99zShyxsSarZckcEuiKYgVnbTl9A7OM/Pf07PG7+Rz8
Vhp2AqLs2sLVePOytVD1+mtpVkNB+j/0SDkbmBVzAEWvlDH3MHhPCagf4MUYvvwmeY2XuP/Aoav/
umwi2G8UJC9jICTVH0ZKHaLHxiUDLYVRgSMTHCeqJ4wLjV6INzUDSCV9hINUjIK4V/FsARUWyNvl
wJgK+OflKzj2fQ9DF5Yobh08VUobRLOL50Vgg8b5gQqqf8Ax0MMjEWTuFJCk7iFfjIDKlmR++UPc
YF5CZGGrIFNwh/LgmsCgNDisweKhOSJbkWay10tHPICLc2XQCpIupq2k5zGF5gFC2DDBZttDD+wZ
9SWEE/MOIfWW3jZvZIcAh8gmA4Tli69whQ9SjeknqHUmqyYkmJDhHuZGddKH4GPkxGELwS8KZm5E
c1M6gmkcCYNtYduPoAXmwAvA+CYM9/GkkR0hZRRPYymEyIx46eCh0rgQhQVnEqCtM6TVR2QYi8VT
JXcdqgvcmVikRijBjVUlJr0/k0mti1Wj+8QqKTrHcsJ4aCfZp9nJ69GqV3a7BBiJCDbByeqywZ6L
Mgdpk311i0073gsS/deTsDq6xzcP9DJQpuWcYFhwGohAhAfAvcMiS5SVlakslWDr7Dkv7DwIFaIS
Goz00W/shNYVd1rnqBtrgbuerI5Fd8dpFk4p7BoslxlF8cFCusHzFjdO3PyI6L4JKYiKPcy8SbuY
kLqYiGLBbuPFLf9K67G54dag4oJRbwGu7Ap3C5owCQRlgM58fCHug8AkcOzS/fydsMYn1JK/f+OT
L63hJjhwfQMwNs5IGohlnzBrBINkrvUn8uxiGFX4RS7WH9erfgqlTVnBAYgRjgvWIvRoT/rrpq+9
NnTvzIMZv9KTh+cZM5AUAxpWITysBEIlm4BYFQ+rU7Nb4vIwOUW/PymktK93OKIFvRm8FYhiy1Mg
tjj6FggELErnRyV72pwAGxoXFCIsOAvCfvb7U2c94dQ65i8dUcxMW+PVBi7X8RkW6IkKGv6Uf4DC
BC1TBAl7pLEBW/M6/TJhxTZn8kZgt8VCFSNZHbiSk3chZ73NYPrANYrSEJ+nDof0lmHcOUbfat+B
6wULqWdzcaeV9zNKVD+N2aKcsisPVzrM9WECifxuwFXJZWDnPBklIqvqKJA1V9s9mcvc9rIXMMZ+
MJYJq8Woz4CJiTHyX06n7xq0nq6RQg9dEFkZ8NuoNLkPjlWgBt38lbUeoz+/2L5XwznDXsTwK65y
7Ado1GmaHbH6i622ZyjP78uxvWTECu8Zqjqs11CEVIghjpDTtrYKt51XzLAAjFextP2L3L4LCr4K
ZeEHnv2Kz/d4eStAbK7sQjOZw9Ov1Rg7EJAyez6NglKAvJSfdz9KiPpnQx/0iyC5PpErVPg+k0Bw
Pmn/C5/8G52LcpQNY6ZasFUFux6brd2moXSVUJGckGuzbQ6q+5u9w1FCwbDHrRdI6OUxR2BGypin
PTTLv54A6sglte/jhUDdNBgJNPb64kKZjW5ox7Q/N7R1UAXND0fJR/JAVBUBqsfCruc1GRCeczZ6
B43x5ANRWe7BaPzb45yQPTKIfptLKM4DkN2xtOtQteBx//cG4c/nIxca7B/9HyjUM3iZlArmxSu2
5/j0lzM/RPKzEv5P9BZYPOIEN7nsJnuKSx1/tz7Bt3AggFHwV8FPUcaCg5HS3zAexIwpcFgtTY0l
hRCFT8i4xKZqv0dSPPQETosFw6QCFpPIsmndSyLtHuuO7X/yRvseTZnkci7G0B3wHR7ZunOngQFg
vKA9/yPqC3NpDCgVOjimVTqoCK/XPvs0wVxjHJlCvAPKUoP24ryCwS+sAlfknVUUNBuqCavyX5yR
aNPw3sWdEjgZyV61IRDA0xJmvgyF8LF09QkEmKQiKKGaY8rJi+8dFePs/yiqYfk6/dnnYzVcDTWx
SqDLg+11ytOFv3Byrn1DEiBy2CbvTCbTFU4S5p7ANiZUK5tx/ZRlTc3tl8nuwiCCZKnNHYlg626K
eMDn/7nnA4AjgqsFL/nxdK+a4N7kQ9TfkFnayQ0t8JWCrcaVdMhHy5l3UCYSvuG0QI25PyKk7O2q
8QnHVrGU7wvgEeOaykzXm8XTEoZTYI+iO71Q74FRYXV8JoQZBWP2jO4+obQCW+S4oREiVOcdCvxF
556trDYrDQZOWiBSxCRC5IjqNUdJcxQwY014EVzmsWI9PEBRDJ5nZ4FDwvCBhtpCNTi7rDMwBdSv
RoVNAtwB1HAU4/ir3uPWYy6udNSJ/8dyOKqSx4oJCtsIHxiTjtLRsvMVjx7cZo56VCyKLVNuRtSF
i+d2R1VZIiD/rnLMeZo4X0BpYYb93PKZOSQgn8D6J4FC5jmxErADLoKWn6KuNvdtDoXY13gh9Vzj
6BJurKOgXJ0kcwREqqFHsZ/A9LyCylJGjOzHrU6nngNNTnLJqsX03Wqgbt8DKvkON2swMOaIV6e4
T95sNATBcMkxobqY3wsOu5n0NOkeOaZycCaiLGGAUfTBBgL0Ir8ZHq7LFYEcbDrAAxc/lHKpzx5L
UslqLJHsD5UjeoDx12dWyDwX8zOhtYZPG5SoDV7WZdvse9lveltiO1Y/oEo3tMZQ1pEieNiin+cS
9rkMfpn4itJFsLL7mOniAEDeCUoZOix6freacFeQ3QwPkXGwkMjLMQnLP2I6DXXzZAQICAqUu5dJ
XIa0irBY818LaKIOzr2EuuUqeUmoxeksoZevxrdg+IfmujRJjYKoWThEFsLNYU9CRnHlAKSFQDhq
UK0ze8hMLJSp6hLmHicSoYY1aCSkJhTXjVkSH/xy1B3gTT1mNHHG/q4eD9lADlHTbnUgoX7V4Fw5
wutcDnrzEywdXNE45K/bcjJCGqXillgTSCEONW32XX8TlbENVBDrR3wHbaFFxyKMQbBEcpBTwHWi
MAQ7MGhL9iQue9fdZSWwKNleUG8ysL2F0hhQonABsRn9CS2fVcXX+D2j+edqcxiQQeUrWFj1vAoY
XqBYvwaDGEQd7w34HLkYrQvSC/IUZQrOt4Nmrll9arpi/EVLznn79ImmQZPMKf7lejk5/GNLWgE0
gUkB+5Hkt+mleAiIGmknutCrBe4ECQBwgGaoQ+NzoQpTFkJjJJHmo6FtePmAsaSPY6PBgB4mGDc/
LtFsmo9R7AadyPAFTagIl8z6d6PHJogK+0tXZedwhcAObBTHT7r0Cke5LbSD/0oxKkJQ5I/Pcte+
UA7Bu3fSnxIjKH9JDOLbvSAX6tFwTs1zZ1LrQvc+g35QbNH9U9WQVGsCS8Ffoq0I34v7ROjpOvdF
ni8jcLQ3D4wCkc1DW/1OWTIKxEmbQpz+yC8PAtr0RO0AXQ2hOd0jIAu378t6rEDN26d37sYlRn5O
cbVodlTN0UHYcouN++QxPu36Yqo4OFXek6FaP/ykz867UaNoizelXTl5wKrVxgXag3ZBd1rO0ejR
hT7muDmhRHg4QC7wdpFcCLgDKNn7e0BihUeLx0Tt4b8FrVUYBUFjOdP9MXe3Vc5KeSWvdMBFTNPo
T8W7lybChVcwgh/GmxLqv2clgKh4GPeZCHeBAOgP/ICADgJTclg6nVFNYV294MwTLW2WuHdYIiSq
RJgBXAT/HdO83BhssGSzFsIRB5M1MnbQ49D7k0/AYf2D6KW5BSGhkzrtB5WvYy5syIyouBjf2Wmv
MCnjkji0492FlEpGqBn7dYBv5VkmwO8JrxwKxlSh9tLN22SwuJNw1/ktQ/JmfEPbvdUoKpGsNGJY
yHi7b1YLSnvm0ilkBjWjXG/40qNxR0VMMYfMVh2/Vx2thAva7I3+RlT2AHLdtNixUNHPquYvUams
XAlA15IhUjAYosWgHfxjoZ769rAzr3ezIJ+QoMlvOIKU8DZhMxEAxdjrh9hNHvMXRJ0Br7c2WjLU
dbsAV8OfrG8DeD+5MGZaRuKbTb0Q4dxChzwi3EITfy8gM8/r7HdQwMkKOKC9ZZU1O20GunfeYQMG
bgjWjPqEjyuwf+JcoO+Cb/OR2BvsEEYZEKJGJr8mHwnNMHJdeIODu8mvB25i6t+3APvQEApfHziU
LMBBzFklzfB0pzv+Kx3GC0GxqrNXWn4NKNgXrL/4Cw919jCZvtQEyGGUsRjn9cYvolKgCj0EmMiA
SKbOBHphIsA/ZMDNfIDhyt+JkSRFOTPXPYL7K9FxbMRpjuLiu/gdT4vhbLCmnBnRbmhOE7YBEDEJ
j78FTjomdiKT1sTb4jalDaHqeJLtJS/oTUI5uEd3qJZ4wMbwEuzOG58ntPgYkgzRCQ1T7ntoEFOm
JspS32ETkOCKj8rynhFHljzRrNRJ8ZcHSsjmOm0/Xh6gjqTsUh3d7tHjfo/QV+Bk36JezJnKkcd7
woiYq2/OV7uuq3WPFfl3R6l/xDqeSF5ck1FrdEHlkR+J/r5KYIMmZSBFn3C4yrNLMFg/V78UmUQ6
SHprcFltSipqIgPOU+sRfUl8lNNyNephZenpmYyyfoq+yiO9FFtFiLYEpbX+IJPm9HDmZXFZDFwp
lTajzZmOMSsjpu8EzoEJgZYMIhkTMHim0Ofy+S+RUA4+wI/wMWebN+49OAnCmzJFFDdl1PM+9A+Y
Uf4x21X+h8OQDVqiWlkPvOdKWTPI99T4PCc7d5aHxYwM+eQdYyAEhnUP4NNOT6m+L0nTrg6kEmeY
hnlXIpxPx94ahHtTi7e/PvvFRkVBWk61hzVcf5GS39zCfwe0pssLkhXVGkXIUBEIAk95+YQr9ElB
Aut/2wv63jBGUkWwBnPl4e5MRJ0SQxHz1RVDdC2E7cuhAR6Ke/F8EPL6y1l/giN0yPZ8Q9Kjq/9j
IyD60gO+7/66+Oxw65y+58V0tFJ8ffdMbimzM/ZIbypB+3ulUGX816GdPmefFfwconoxH541CGF7
ITk6xF98lnUiHxFcbVpHZsYj+RgkLV++fOz2xUHb4LkUyOt+Mlhiez6DKFVMxOIbBHp0TkqsZctt
Qy5OOQVfw7cLkc0lBrr2qUmItRZBu9RQ18k7vqXQozIJJthwr++HGTmLCcS+heZjYOFc/CecutGc
RF9bnrf4sZxSdQ2hePULK1rOZ3zNGmxraxbKPRthdazbVVTP3+Amj7SeDMLPUo/blcbCbRdKcgtE
3Ig2G+F4yZebg6vPqvmbocOU4M03JSB/SB6zjlKml8E9+c0R26CNnn6DkzAhQTFa2/fDaEqxhqce
l8oyZ/v1wjY6eR2P5LsGEEfj9WDGJFRAD5w78N2JgRItOaFCYZR/c6oZcmDG6M0EYZHmwf2N3lCX
NjA9bB9OzaSxMUvB0AMDCclj21mXeGR9d7ejcPnwiAZk2TBsjtQML1SMby4+eaXbE+4FOIYJQuLp
7zrNfbg4eOg9dpCDoxHpDe2Sfid+CsBjUyzJYmUCkhL6FwwcBkg9MLNyiirda7cDcz064tG5R+xK
p0I6tMdT8WtmvSi6e+jWNZeFYzcJwpk87q8UBKKY/SxPad+TgiGOIx/zt3hHGiScT1xvdYjj4OLQ
neNXhGgSrju6emqpa/Ijkp7bPwVZC6SEFmV/mt2ndDcQ2ZO3PUroenBAQhscvmMlrWLl+LXhfW8r
OpnceLP5iiknPw44wDNQhgjUZNrcmYtUzl6ky10hlr+YzCQ3IPWGD/c8MnCdtFuGSNnDXLWrfKpz
UD5SxrqBkkGHTeT1G6p9D10exmfHLlHcDh1ZNb9OUJyB/Q5QYZaLVzxMihkedVDVMy2hCYLunaeX
ubrQMRK4TQduisSMu28Yc/tVR05eFD2PLTyKGobfWsNDdV4viRAkceu3wX1lmjPB5D5Xpmr62Tde
tysP94Ai8TZvV1/vSt5wHydWoDAtG2yQV6TDIxS9/1dUmaorrE9P6+v2MX+l94Cb+UZI3j+SzmtZ
VWwLw09kFYqK3hKUnJPeWCYUM+oC5On7Y3dV9zndvVcQmMw5xj/+sPEo6/OeNPFHqQwZ+Xz842yG
3IrJBeaRFuqcgJTR8M+timvUK8pn+jDamF2EF7HeeBMf0JPCS9R+C7KpKektYKzzmuEapQVedpKP
oM+u3LFZ2/w7s97ocTxTM976FM8AowIf0LN0Ww88+EuQ+UDvcoxv4aqXqhQ99sMDcxB0xhl8CIoD
yJRlzJbAjoVVtj91G/sCko8DMKRxqrig1V67a4w0Usfo2h5Fj7RGMU8AG/6CjM/5QUTZxNe4dfrp
+wQEcjWMmF/+rGn+Mj9Ri9qI0QFjAJ4jE4Hd1MLwzqEuxCtuVe0ocXhWM/LanogrN+HTKrd/2WjX
majH8DTjAFlsjmftHkn2vaBoF3ZQg4JhKPVhYVCo83J162cErk8ERmRrZ4Ycn/01fiWj/U0bryWo
s5PFYIUn3kxnTTwZPT4PI+sCNx+XPfZUxgtNBkmpTAfYR5RwXplQBS9VR/+H6QasY3x5qf2G0YtV
UGUiPxtjB/0anSkZutUjxnqXzmUHeWO+r9iqJ5QGyR81NpyKAj6ttmjSDxQiStEbfIJTMMM9/oqX
FCY48Ck2294LDKWE5LGl4HmzINDPZO5vS/9A9kZ9bXtW9QWnuDeu0DBYfNo9MWq98xKWBKEBPx3D
5xPAL99jz4IT/RHGbUihmX1ajclUDRJUrwWdMDpuQXHuziQ8L4Rw7KKkg+dXEzuzWUK+iQnoEQi8
5AvB5j7Yb2Ae0tt9uU4vGyLG2hRCqBxMfZ1CJNG7Na4a5xwjZDiZCn0JSUYXhIbj4OILKfM4G3Ib
goUTCsPrG28BcXXPntqIjRB+ZHq1NsH9vKBEfczlcTDFNs6/RL8CR1nv5QyIfyH9OZhYd3NoSd5m
jduOLSzPZOMtvos7aYZPKJulObHetui3F+ufYQZmD3Srny28wt6dG/IDc7p7CsMGv/ICzK9KgWDL
8IP/2puSotHvO8n/rmYQc/mbweEHO2+cfwBsN8kjxxPPvWYwcFr/ugOQzkWrMsGDjveswrcS+2zK
HbacE7JiLuy+/Xc+QBM4xw+j1dFF0adfuPFjjbzGLWcFWHT+zvnt7Az2M72n4wJeGF5BPxNYn42s
9UcQlXlBinI77JNhdL606mdfM7OitMDxGLpKqZben9lxi9moOoC/KnzEksw2/klHwQmC4kCF4fOx
yuxil1Ac51gW4AOhOeW2KcZQ0IJT8c67fb80DXq0m3wtJuDadL4vZURn2tuYn7b3dOqD2UGxviIk
aQLCw5NXdiHXfrA+GV9aTVdIZ8EbT/dTVi1vER3erlHSqdY1YMZlMALeuS3GOI+9el4g4xy0esYI
IAqTpot9TesdXCwCxs4LCXPv2XaSS7SHZTgz6/i6/Us7Q8DAfpK/vXNMxWjXdhVA/eeq90CBA2uy
GtibhG216Gj6Z0jAOnu4H4X0ZMi1VgAoGdNUXm7rWXxSvkWKWDEWAdsJw3kYvhJhx7VCkUpNQLqT
NYrHhuRi/xWUdmkf58QafI5iVgWt3eH2ezkg2Y+5UHjuFtxMeCggvgdG0IhNPoXo3XzSxKNTAAvZ
B07BoALi3rVnd0Ij4xua5LZ4rntWJ0yVKuW7psWHCR8DKl7ddAITgjF5lYqlzIL9A7UuYc72o4PR
rE+P5b8wUD+fVWbvG1TsfA2G8/lrf43ezswZOb9Q9FoPTDf8E/pZxXhNNleVYmS+ArnB8WZ3TroD
BPI9D3n9Mj7OyfmRH7FhvlPqJyLuoQsmkIXCsd8Zs6KNpT399CSChWPPw6sphnMXypsrAuTGd6wv
cGID4W933W4evnbA/S5sFYtGtrdyIZSMA5HtltmHTmg3KQPK1WO41GSEXssWO0iTCgUypYxqBXBl
PcXEepPw9YL7Mqk13CnETyGcJr8AkhwrtouGh6pA6NTtN3CwAy4tm+IokMFs3MTcZtGeFRQ43Juz
TTNfpjWHCsqt0RrFzyl9jeRPWhZXGKjX9F5UBauSjxVtVp+g7UNJ+x28w2pp6NzWUB056G08EGPm
QHN7s+7y2ZpXj2FEMiZLL66On6CLqy0vESXi2X7lH/frT/ZDqFfM1TjwfIBZIf0ahCmetrz8KqQi
pBb8kCfW3nglguuMdxdLLKpFA5SU8e/z1biXr6Ys2mSywBxtxVvMtGzBzNcFq4M9g54EYyqEIzfl
VHQkmhLMxG3I4TtMw4ENkfC1rLewTDCQdieHryMWN7RPPAw+1MOD9PSK59k1gB/+9cbJ4zDgylXc
9W7ehLRqjNAwBZjc5V4w4JBYlqMQoVH+3OSe8EGg1Z4h2M9UuVAW6dO9rHBoT9DRnIOZpmAqfaG7
fSQvGGk8iazaj5hIMhVlDOo3QwWgAWRu2sl3tCYsf+APZtannmvEFQC3QIB4UDvSigFpgI5IA8rj
KuYPWViI24WMgvnGIHqTSzwXqpAygvnC9X36zWsS8+zhjDg80Bt0qENH1tOsBN1uOVc37l/Ecf7e
4kJZcoCPzfNIzvNyCvNY/t01KFWn0ZKf9TZ/pBalQtjv2T5VNQ8OnsEjwPIw4i6MOOOn62khRoxL
m2yYvmg5/2xwg4Bde8P8YfughGAQMcxZAI0FtsBP4oZhbpwStnhiab+TmfVHybElHCkATHnuxhJu
mI/kHCMhaLb/tMXz/LYa5CK1BhwfmkIaaEpgG+3M9nHg+DywYcyjX4hi7aHyLP+cHp4eUi1MqB7/
t1eCJALiOyCF6wCEOTl8Zosh4hq66UYBYORP+gXPPyBROC/OR/xZYWjQAl+OgEd8Lyzb85Hy7XIE
HQKXAhHg804BU5ImU3B/o4nGpWZew8TEjH1Hqcmz7lZnfvJh5uKLGeC4ddzsGo+3/QWRltV35Edc
Pcj1ZvHGTEmeZrjYdOvJkf5wAvmbvugB0IvWUZ4fiVc5w7j8k6Ujnm6ka31oIiHw0YQzGMznU7nB
aGZOGOBLPmGsCF0SdQye3IeaoCXA5BUmcKBj8PSZBoB481Cwx/hTxN8C4U6J3BvbXoJGoGOis0KZ
iLtLqSze8OIw+eRAI+Pu37wGUckV2gglTadAGZxu38xPCDfffVnlpMJge8S6JvKCEg0T5KNwVZGI
Mp6AH0kQlJhRl2B1OZnJAwJlQXOxHODcZC57lEgluSlMjUYJ09zRESUAeCfDW/zWdqKFHpoFsIUo
eEvQoX3xDUYW8lSQVY+hMeHzDTsIXibUfIaMA8gLOALK2C5XE6OGss/Ngyoadfz5uhS5Jdyf8h8J
ZrK9AIYwe4PBxe2iaa/7aQ+uZlDe1qM7LfXYJhP6xzbb324ewZzqYaz07nZ3BUExhf56WBEsyUMB
4QP2w9z4gv82YO2wRwppCC6EhvYLislhN4ZjI22vK/qeGe1DXVxC0RHyygaP4PWzoVUsBirsrRgK
j4OHN3rDd7rR0KPjzlSlsHFXV+uXUge6g/i++KJhYOP99UfAZC/ux8qLEhK7eg6Lv4L8lzMU5xMu
LUwZvnsCWyiJwL585Jzul8215Uh2xJwNulkyEU7H4V9WZXN9EtFgFlI2CDnX64zE2d6kbeZOQGo+
6dyWVoj+ANZ51fYQ5nyYRgya8hlGqzDfUP7cyNwQ8rk5C6fBN797NPQLMcJOAAYclT+7ws3nlLNq
/BhgSQAszY1hjuA9YOLcV7CCA5S2pF8zT+F1B/XsEVzzGiTnZ5+Tvx1qE2BEznuo2WI8WCFYgOTO
/r7u94E2E4qvPTzUDnnyzsw963NqJ4arC1ZR57/Mv6wfWtlVXHMMXT2eDjtAEzDbGK7gpZMFnN+i
0QpMD1yepK0rBcwrGvucChApTzgsDXCki/gf0mExd+NxTmT2qfn+LwQcsbucUr8J+h+1f8cjhwKB
5/vcihHWFzRXMzrvznq61Nsdb+u2y9luYHu6fWKseEAiPEuu6cXfrKst9UH/eGaELVyT0ZLqIbgf
Zz7UNMFAxJNDa+/y6ZqSdn4QDxB4syleUGj/dj+q4E/KWBpmJeXXos6fznA/Xs95wXjx/hmn6VPG
dLC9Mb4l2AhT6l8OyzWZ+Nfi6r68i8EHm/gn9wleIsVn54J/6oefW8I3L33sahoVZbQPq4kUoZvR
2n1EzqOPVsAfEZSy9JhoOn3w4zQUo1kyNPo9NhvoVXKHCuJTr3Ksj9xLKuyh1SZ/VAgsshY9IrMn
TaFFJZnB43A6MTGmtqXFW9UrMap+0ELO6SxiyJrf0nN4gwHY2E+sctC+3pbSutM4YfEDXpP9TRPL
UzQmzm+FeAbn3fmqhTUorWsyS/gIB6JgoBOmrI/Xnk4Y4cJ333qfPjU9+ez/cvBN7w5+ecOyrYHj
vPuF8/2nOGV3D5YtoCon4vxwPnJmzMjWvoZjrJmKKx6uVgvkpr5iPIoDhNaIJtBMoMY4ReMM7Btt
w219x9FjnMwt0WZrNlDMcxvfPvHGdfyC3i+lU2u6Q4gZETtnvBJINEKPnZQ+TgBHcF+a3waggoIK
qIGtniIcwhTKUWXkncBYohEl+jsbLgWwxJE3DG7hw0T5v9tkvKdIKSATBjzpDlbBknEfNnDchO7A
f7ocpQMctXvReaJs/ZljsqaaxQQHPswpBKQt1a5ectXTELlLdt+J/jUTo++Kby13EnzEQLKe5iT6
MwfE/dZrjn/3ZjcpFPvgEn0ziWfkNMkc1RpEif6d4NhC3N649DVTKD4iEokCsa133b4jgTtOMLKF
HNa4h3eLMkCyRsepiVCaZMkCS5fd2f4E1wSBmZR/ilxAgZ9e5cVyR4ihQ4ibC+cJNAGbtwxMQXl4
ot44fXM9sFmaFF795kjlanR6p5cgK8Jy41KlnqKnPg0wQwBrOBtQoRfE3+qd9Y7G2p9zd64kNhN9
ruNMDrnv5nBIkWtZJQ88wTgG+jGmBIBYbj+FlD+3F7/0Nvt73GKOcfKxZkX5XKbIoqPhvkxfOWQ0
j5lGn3NRO8CNCSppA/zUfwQVf78SlC/EQSGqHZlvo7Z5kVAxnazKnS96ASqzdHW2Kk1yeIyN+zN5
1XQmWDCz3w6FysDHmz2ceDBHGLpDsj6iAgWh+2w7H2uQxYNc4M6ZkWz0dQmwgNtGzgLBhY3H4fpF
A9NHsmr/hxUwhMPiCDfj3lcXZ/yeFnkxoZ7qWJEksIzAC+BMvozXgifntLt7cvMaZ+bznJeddyLl
jPuLwBD/jGd0Wz6h53Bn1dqosM8DFNEmKIFP5tXpk9GReXqgKLiSP6hNq8XX4Y6zBt/MF0bwOeG8
G3SNhvVd9OkO4Ibw5HGj+7NewBADzq1+AZDHabFZbd/2y7/sWwPoClK3pOrwFfSzDGN37MAEaD32
4s7riFYERtmE14zwqlD0qQr/djgFiyuI3MXFfhnPY1nJbUZiO+UnhHcYjxxROo3vco5IEWQDJT87
cPHNAc3J2Lyb8DIu0fMouV+rh8ug8fSFzivnSPgzf1gGFPcfB8EPpXSZUrPCK7zF53gChVlkK35G
k+CVfowRWzO4hQrJFN6khiujg6vWerMui8FiHAw47wbBh3pitib9A8Aj3sBXeGZAW847Z7cYoXDi
dd9g1M/w2Pw45fquzWOY+By0uLiDQzK9RNmG5fgsqs+9eiC4IzVnOuOgc6cgje+7MTGP1MNJu4dj
CCuDuB2ZCbS9Aef7hai+R2sAQzbyRuGVQjNOZzWDFQoI45WxgH3CDAva1us/kCu4dKenkMs237uW
muaa0SXzw9ynOmMONGfaN2LEMjGn+1f/7hxbf25DDG1XeJTb55/crLqgC9EiKMMV7y+0FDbpQcwW
OTywo2F4Fj72mwQW6DhA0A6m3SyBRcUIjH+P0xHqdybBfN30oU9Y4cjdMYg6k9cpYLNJPX/hkIRX
inyvW3EyMRWjkegbtn0Z3hO67GfS4C1088XsHANDctxSn+7mcb0XV1D/yp31tCaHGu69+2HXOC0S
eg8Qa/HQ/4/fra7FDViCETxPfPc4CiFm/QHytPjrP7PnDntcn07ylHGeS9F830HCAQb3BiFan+zt
sV2Yl8UCrTpigS6iLqCESyh/bAm87rQuEWXBLLvYPN16NWv55GLMBadnA4aG/l7+ManhzwDfEUi9
jJ6oB5ciG7n3QFqwYL75QOfkeS3/ZOY+ZfAyJv21U7Hdkxo9YjaHOghDAoM22l7ezJiWWkimBZhW
y2xK9Lo9D+Xc20JscMdbMXxZ03J3+Knw2nFZnMDURUTtjdMTHjUT7Hk+2Sf9MXkWCXiCHEcTwBkR
kn4BFLmlYX0upOJJJQNY+cDW0qHNOwOaXWzqFeYAIqFgnPQNHqTQW84m/sNeufqmbVExtD0ZVxt+
mM3JrEOWBnXHT4G5RHrymXavN2xmA5xDrvEg+BaNMSZ58u6Rye5gYrELKJHZWR9HzpDBgT6Ttmu4
it6Ap9OQ9QMp53UERh2uWIT8BUVzsy2LzRFcBGum73IT/fYMBFY3vEnfqZBBmqBP7SBI9ZwYth5m
D0gIYS+H/cAWEAET98qlKJWQTU2iUfC26ejr/IGZ5jgmtxRLpGACZMG7lBKZJcYzPkNOkdOf7vlo
yQKPnsHz+HMgyr37YozwRCTq6PZ5HkAGsKaQ8nKrEybLpFZxV5tdfRzZjEWTVwLQzdtSxwOPidL+
BeC8lbx2v+FE6vYSOJeAmRI0ZGyaIW/s4NzC1j+v7xZD6YVo/5gh4qC2d8Y0AbzwnQc7HS3NOHn7
nToGm4dQFN1xrodfmcDm2f/NiMTCOSiG/8Ie+ufgmjWxrvCkURovRTD06vjywJtRDV580BBGyM6U
ce/PIkx2/4gH+Q+B/1ibZx8HONaZ0Nx0cYMpdnTByQ2jJCR0YKmzpdBvu9Zf+LCf2QAtNCIPX3CE
7ckaJxMbMAPvkCFYy0rYbjD0A3xoe4AW3Mq+u2CYKH62kAeScfgKKo/W/xy81pee2kQ1cI/vVC4w
cNwzLTXnZFNMsHcRwdPE/WkrroTswgncG9v9UVL9wieBAmP02JX3DoaoMLrrcrLa9E4x7ohtnnCC
oDJrX4pmy7H1BB9l9K9ffOztqPOYBltf45NWIco5U6Ah6IwbQZynCFWmOWLcQp4MBs6l+/ZuBmNX
f7Kams+gCvD2x9qZehNtLPUHqi8Y5S3Wu4yXgvFyWjTbid3ukRRkpz396mqUM7CPMUidr+CbsTPg
XoA8gpQqBVp18K+ux4L6RWd2W88wFZOsXYe+nSFnhjA8f8QUoDtxNQoaKqqL/UB+WgxwKqsigmaR
iCAk97E58VAF2LjAuR9oTphaO1C3QxILHCS91IbsjGmb1svb+pGwmzLDdDtcoklMZdOt7bHFaGvd
e7yJEfMqjx2hBYhtGRPe1WeMLzwP/GPR7BYjQtGFXDJ7XC8d7ztQm1+I2RX7Fx3Cnhgt1Hh1o0rs
aUXJWXsnA3KEmT722YTg/WFdBKeekbHkzVGBYSwE9ey9vKtX+8OYurbxU3OrdOQytjYZS15jSDre
uUDSOF+3AAQfpBKUHntIB0UZV8Zp/2f3SRwYP/GFiMWMvxwXY5Dn8IOFphBgmKCIaAf/9NmaN7/N
p7B4MaSBAdAzafvdoNc+VAqt7MUfL5UDVv/W0Oe4I9djvKByPzG1pmoD46Wv5XUh+J4GH0sUSCpT
b6M/PDIlIQZ81iRHpODUFLlRG1Av60JahqClbAU4Hu/5pWBGU2MeXijbTjTHEimkb7B0SAkEk9ii
WuvEV27LsPau1s07OcbcvUVXC505I4A2/sbfvMQEDx/zm/5MEQXf/FFC08uPHuPOiAwRSzK9Ow7T
ebqBo/LJsCqEfMiBCoMTZWFQpZ+kgS36ij7L6ihRGD5D9HbfGFQbjfdKtOHYkDvAlTE5Xg92hAMt
T843JorjQFVmw5wpOPV2lDSgUHBYvpQ9pxCm/shssotz8T/rj9tPz1FrutBa3duhcdp4lNbeg8nc
BmyT8taECrCcRYTKwfCoHaoSn9b+r6BPZ/b/Ti94CrHcopLZElIPnBfA6/2brbLxMSzyhngogK89
wyqB7M5+t+GcPysIE6A2IAkPJ/k1HOyfW/Acpire7AcoVLNF+eeIQG/+KpM6e2RQorj5vUoD5A5X
yi/UFSkb7qulsMKJ8NAaYlhnSBAqpAC1hWFJcDoKWpXO4Q54vebgSTISKC8YL8c1R+tA7Rt+3nbJ
P+VTa4YEduRQ6m3W5FrGPA8slXIQECZ3FFpsTdbDZiizept3XjtoSdtZyJwdZ5CYyZghRgi3EBM8
sDx6A1oM0r/VGeOm7w6PlR4pa3YQI0AT43YPe9QHEo4vK4DvX3HFnqDXhDa8ttz4Nam0YU/ebe2h
2npgNcwRoEryDyBXDHORsYTDWHJhh+PmxPAC2hNOa56UNekrZmX3Sr9LjKNtH8vL5JbdvvdGApWl
P/xgrMQh3QcF58PvsrcuEnNBoatE1jDegAVgiaE1rfYZ539m7sCXnxHQAXt88eMla2R9pgHwj0Wn
XjEihiP8qAlVgX14+6qiof7tCvK3BwqsK2jgT7uHvXqnFbwX0cTh6qnk+S3GfeqO+walFzU8MxG4
v7R6QxThagukBiLZypEi7MZIw7FmHCgF/RlCO04elQzIECvgn3I33GjgR9FbVlZa1uwzrVHdn+2C
BC8IEGrRnpvoiGAh8bbpkOgURa+XZHEGEWl4Lnjolg1Dd5mUaryppnsh/4dkK7Bk5SYvsWCMHop+
0RUyavm2r1wcqP0ahgTF4YbFNEIYtfrHp35sAH0OkhHBE9fwmzVMM/rJATq5nYW8PEX6pJPsYFgS
o9UcLEFzdn3IPH380nG+KovUcJB5ObTgdFJywC/JCkBQ4jZOBXTU4J5aeRpsXNxD7XS8ttrcahSs
E0Wfe0uYNs8MjuxkalCaWo5Txwsnp36lo6ezK9JydzjgqLDZjbOBr8KupQUjMe+MERZ4colYkbmC
hssJWd/EbwMlPeVciiqcKsk2xVZIPzR6QKVNT40do6rzcRg90bmqelCSvYHpaARITUT2RUGORhYa
0lCdzhi5KHfxcLfQ52IJRwv1J6OKgN4QM2VB6aQGl2NA7O2PkVR/fYwL3CCIoqS/8RYMJQjrdl4C
YyqXs4p+hBcBS9UQ7HIIVyO3xEjNW/unETjYw5qOxFxBWY80b/FMjJjoLBB3jZucM+S4ygiZHb5V
IlUOmQfmTfRNqFrwE8CSpR6pDf6v6jz/2g4vY7pZS7LICcDwmJH7FMdy5YxRzkP7N4jkvBnMqCMZ
tLXoCRB50HEw41EoAYgrmpprRI4mn1PGMBaupezxVOg9+4k8YvEfH+2aUmvIoK5lirF0cPi9tL/W
PlFK/n0wgmEkIIFkYfOilAAkIGWMffELVB5f74nXdofrYfU0f1DslNtlWZaeiFOq0yI1h/AKxEa5
LKrvRhaox5eMd78AAH2rNpjar7E6PXszCCcsAXgutBgPvUW8ttHPjtguD0wZG5xupMPoogTYXmDO
GJLOR4tAouxGpVfgna6imfKxNqSY13oF8IKQEK1UBem9/TJSsD4gBBOKjIo2iQFi1evh5ovHZfk9
HUbDpKOPhznLDaA7xOzoSVreG5P42piPfWavFSXWQMzqB8vnN1fG13zExGXzQ7H8BaME1acneVIW
azQ9XPpJOQ1o7/C3KT7o+v5JH3p3b5g4Qt/qkLJAhq0sPNVg9rYC+ks42DILn55ZIqZVHblSfOje
GgKAtzpdMw1S6pz3gaGgOkL51KnexI45aeLqapXaj9Uj448mdirwHefVCfgdDyaBmSjuERjsnr3T
JkSi89LajfLaDbTmZM78KQ0X+qT3ZIl5jREbuBrdGDEFJ1wulLvCta8gf7A25khiMKQ7nuR70skG
B6DQq9F+1+XnrJeyMdxdZjK/GggSX7STFk+bmLrPwxoMkzXZA5GEvPbSMCw27k5nTRGOytxofEaV
IUJ0CNINHRPnnVwz+ADL1vBaR/arzM+LmS9A1dTP6rtehETD070ydjYMA+mVHBqGcPHPOMWJFb1s
IFxUtDfhF703CWIdX/ogOg2lbDK6qDOVLBL+mrsdy3bKpS/DjTrmho0ZWS7gZHsXNZZ2QFcZvj5/
1LP14mi8BPl4XoQMRa1weScUi1uFFk2ZMSAofWQpoPKSdsFFnRkpuuN1w6KRJ5gwMaljZTdoRa62
YNSicYF3hw2etLqgQb5yE75AweqA3YK0E3Iur268QC0iKGNl7aiinJIMi8hDn2BByZZsWc5Vd1Rn
oNMG0xosnkH8kRcARAvcpOKvgfMMKexscx0bYWVh78zmze5a99spmxjnquXks6WHASq+o3ClZHFX
U2azF8Pi4R9YSTzWl6BSt4Jz3I/cER5rsOtFtjzKtxeL3KAPZhII8LqX2uDFRFZHf7O56xiRKZOh
9uA6ldaCiE/91PME+qVz5Ol/d+GIrDi52eiStgwlsCUeA9JdnrzV3+GbtzGMZX8nZUY1rXyElq+w
0o2w+6lzZa49seCV/b09lTNZNgyYCdRnLATW8e6qhHxMi+cq+EuAmeyI78FRjkvN4OGqoRjS3Mef
Nf8WA0LvYrDHi8BvuaESwNw/nH9kv/+tlwVfwh+GVy1ESzpaGbgi7nhCV4Uaj9/Y6qHsfy7yMfxm
YDBw3KzjfqItl3FphmGJHx0LJJyBAKi/C+sUs5qgNLmT9+MUFzsgT2gma6x+kqGFo772IHkwejrj
7SCr4zNKU8J9erOtp7i8YxmAj/hp8YYrNFGHT+NB8Cufj7VTOq08wIlz0fYXGVKnj3mAcQ0ZNfhW
OrbAN1GdwgfCoRcvsh1CV8vj3wcks8kQlPD3xTwDb4zPFmNvvGiw6KFFR8aPKz5NDVy588yYgPxy
3N0+eCz+GFx9w9/QxFpgtnyN1EfMgHs0Z/n18/E5T9aHPskhyWiYTX4jszudvaEAQwPruismLBgZ
I/7QYtgl6OfJ+1nwFGosLa2dtItvLDCVfgIG9YLV1hmwTS6qYQyUWmZ05497Rd8enR9JO37XgsHJ
AijwTOVxnWR5sTGljKyP5cNaZm/NpgxrDFjHP/ksF4Axup4wi8EbkkexjKvlVWMhzBfQdRC+sJ42
9tWeXhc+VGN+oQh5lPus+DhJhfAyrabWZj6Z7pydZNUi8WND0p6SgkddpTF5LzUhQen5QP+5/m25
kyDGaOt4qadb0ICZKmi7TdpfIAGAbE4fdc065KX6OOeI142MimZMvBIYdxyPj+PvogT6e+A/j9dU
ur6TMaO8QQjw/5OYEWFXzy+hx3DnkJ7Uy2EnqsaizdCUQ3NW4teVAo9XMDweN/b+vFuyVXKcJ9WS
8XxSyrs1/J6+Yez91yQccAiSxMZhduQDdzbwF2UItJj1d+Bgm/CvrsG+YytMFk/a1L6lQuiOUPVp
8nT53fgwxEM9Bsfl15zZ2TTUqOzWFRZRqCRZYrcDBRBvPZZoQqVIPcWJyC2+QGi0iTWkANrh39hO
cCcVcZR6otGs/XHPncDIejrQfoNI+mr1ATnSDA12VyvzkUotdYODVm4HuDMpVYumjFG5RDeHexXk
MVTZbiXDt2QHmqlhaxlAWZ26rvCD3FUyFdwYtIJuZMLojP/rFrnnlRRc8npYy+sXv/COZaRQUDbT
p9y3lNMg8+mdLpRr+SqkQCPoZk1y8/7cMxBDo1uBsMzzs+9ghpZbbLp5fqgYAR9eqpo7J2sHvuye
vEK1ckl2cMnHZPWnpLj6seGz6WPYiCU15j+HA3lSgfULrQBi3EMuAoQph0PTc2seSnHAwVZBs/7h
ntc60qyhcqBDWzIStlIBrBIAGme/P2295kjCMeZr/TG1GuNkMlrw2N7e7iUyAFXuDD2tP4DGr3pG
gizRe9ywOoE/f1ehUZ32GGCPtM/JLtXXkVZmCpk8dW5Ut+uf+7ecW8iu6F1TXA0rjLVYiI5X2xs0
njn8rjm7z2L9tdXNS+k7P9BXGZOhvFEYGqfU6jqAd0GqSMtFMRgtzg65FQihYAvBQB+rpz5PmaBf
uCN36vUk4CP9yWbxOPbv9ik39YLyi97wwlQtAnvrGz68HVv5Xx7Ljvy2+yK6HIsNpEfcSNF38pqi
se9Ncuix8MWQ686cXPF6WZzX+PrgicchGd4c+ihzpm9fbvIyddoQbLtwsznzOECG/AMjRbX/ZaeM
J8U2g1OHrG0naKuVydaEp7R5qZGg9wbGVPl+xDOM6iTBpgUbZx5ngBuJfMd2CMyeR4eJR1B8jwW3
OL3l5BmwadVLsMmIZXHDzEMJAp1h2yeKokAPrPFHtnTdxc+HjjSgCvM1NyKXB8itUA7Bo//4D5MP
gF24zFa4xYxZeyKRkTUzGmX80JEkB3qkmKTT4EqyGiqP8GdEr2Xxl220ACMbhS8KRCPQTQzyXrIy
krlfaPpkdCObzNT540ZnOMOkvvgm0VwdxNynmXXHjUaQq/dSkKORbGqmOyrlLRljylkLpuTCbgTt
Ty744a9/rdpcDYID8JNFV1ncMFefteEGlWHfip9U1j13mxu/5tdxPC+LMZpFubh74lHgKfPNEHZo
UA8Bb+fBwuayt8UcUVxpLOHeVSX5Oo1nttvtGaduJJPY0TCOe770x0NbueYWNpnABBbDFoiph6C4
ccv0Xp6HgorlAHogv5dJHZifyWHANxqrkzLdyNpQ0ey3tjJr7k51YLbScIdMU9M0O5tGti0sXIXb
dDsGtOeKBpOCLv9PziZLe76erJdYFW0xMlN425aD0aK/5OolAyrgS85SjsSrGunjl8ZEH9iAuMV8
ZZpBQbRn9FKQ8iHPcGGMJrweggWZCj/qyLXlmxx2O8qhm7XnU8xkBRJhgox86Q9dW2s1Dd81W3Nn
skZuE6SDOWYyuIzJfJKIxMrTIjJHskvuI6E93Uzd1imXZ9uZX+Jjx/la2NJSM4siSNshxeqc1yBS
pnqyrTbyFrndVR3JiUsunxIxzuhf2eaQRC9eYAzVv3gvLDZfjbgnldvMHF/9Ls2EVdwVK1dM3dVU
VFZDjSQikxXs/ORCEWT36rvJn/8IWclRcVqwVFA23IiqygbrGxdxqfAOeoOmuCZNPzsJW+dscZj/
WzPMmZwggNdYzI2Cm2WaL+ypVvbAyQYBz85kizhr8ASUDTLMIFu9tpNK0TqMMXA+cN2fwQcFGSFH
A5vyQFz9WbxCgFIqQ0igBi3puKfJ3eP5LZJX6PYvE0bondLiTEakFne7YhdCWCpkxFOseXwPwrSh
z4WNOjotGxX15ZOvHy1cmgjFvAUFw6/isSQB9pYUDD0w3uK70Waf2EzAYvqTANPUq8rWLFgf9CjH
808xPx+1il10l7cpUqzSX73c/iduE2EmtyypRj7M3koNF+n/LeOhiUnCHrfdRmD1Mvf4Ikc6S75O
6uVVWt7ZPlHkXrQ5OadXzgSQsjOqaMyZMFoaoQGfPBXxOM0KPM1w0us37f4I6QWJGllYIz65sGPC
zNZ5WT7RT/RvCR6vcls7BQ+XR8Ve9VgnI163ScetnCvIrFQXgAy+J68Nkk0QfdLqO423AM1sBP/t
AMLFLPhaDIlA50RcVhb5UDweq1uWomLbPDcaEnm7+rP71QvS9pAz5gT9hc8JLApOvqKZJh/PfGis
h9Lfkuk7YEHQBfsa6lGkFb2y33hwsvskuJhbDBURz30d/WcV/QX1kBHybYgQN4Xrj04qXONCH4HA
yzME+ovghGiEzaafZmJxxY5i3qOiwbXnxTH0lwXswcWE/Aal6G/SWasbgssi3OhJSKWuVJ9PXeVq
icAhShcuIrHOB6vghjEi+/Wc256IxEv2RLb/r3o4cMjhc+Ryhg2h2nLyrHjmwjsqgif1Cff+P8LO
rFlxJdnSf6WsnhtrkASItr73IUITmkAIxPCCMWwxTxJCwK/vL/Z56FN1j52yNEvL3AMIKcLDfa3l
y4sO5x4du7a6Vg4lVtZEJ1tnwOZpwEvzM2u2bHKq4pwDssn0UkSoTMRU54J8GtZWM4E3yqOccOgW
fqqClKmeKNjlm5fLidnq5MARmXBc+hmlKE7LDE2xktrLJa/FEF7kqEwRG6jg8aB9AsqzRkozNa/e
bQ3QQwd9hdse5ggzJtO5V/zRvfJuM32uTW7Tm2Ms/GoPy8us+dqJisTR0loyVVZ3KbQOqlajf7v1
f68Ipevr7tyxN7rbmolukbFENu+zvZLbiw93Bz+tzwY/5CfDWg/bVms9GhrCZqKfz/ExIcgajHYW
dxCCjmAxfdK44S/FwSCmogfjbMNF3Y9PL4nYiDOHY469AUB8RXQABTNJPfI6NdSFQ6nb6APdV12w
xxxTXHDKWnWW3dGwowJ49b0HGCbxDArUVqC3Pgche6z5nRb+IGzPh8gZucwkxsE52vI4WIQEoVfF
jayDLe/wCEovV7MYGFIuAgQBoBNqQGuiaZ6XMAiH9cXPdoHHsyyIPhlGUqJkkB+Ig6oCe0zG4IOu
bMznGpjwC0WuEjCz1ftq0S9JyhGGeOG1xXRYWjsoJXV6nqigxEHjPy30d/TVfZxyzwjBEKlB1ils
6AqsIDibjsz8sh+bafgqRHjrS+kriBfHFZEkpC0sPca9ijxnL8tmV2zxHE59yRR71CzfxepDyT5U
8dION/Vw42IR8wx+2iPgge/Idt9S2EiKh8eRKSbNMZFdsrltzjr3nJcW14h5aGgPaRZ3O+G0BNMn
g6rkfIohqjjGnZkWcjKqkxrSjUMJJwTxtmsdON/u+bF/Jnnb2yRieGrIu+BsiDWHeMtUbOTfs5gD
XXrWw/OIVHH42RBEvpJgtiN9uvpPNyX6k1tv8HFGNcJeoWRQkSx7tUgFM5Di1hZPf3Fm4+ymGRBj
0GWYG/mwSk3z6wLXiT5nF5e2J8zdBdJGamz/UeGxAwKA0HEM2ePHeiHm5BcEdu4vDI7qX8Fk10Js
izGpwuip5oF4ZwDbXTF7Fh6+0/og0wUmDlswoyy5NAVT7rMWk6ZL+4+6MwpAkaHL4HBmZwa5CLq2
XOuG3RM8y/g2DbZNF8CK4t7pOw3ZdxzAKQQxV17ji1UZqP5A/fZp1aVEATSHYcKgj1roxX1+Yk8O
oQDM7gZfhqMhyEaqeJYZNYe6C6eXs0VWK79pYT1ndFn5hBTlr05OXwb7nUwv1mVDRj+ZcB7bNNmS
9q5akY+t56dfkIRCKAuffG8So3QLQ1JffGx7PKLjsY+09YDT4m1jWCCgN2v4GdCp3WMV4DsUThm1
B3QsNoX9PVuHkLm986ExmLJQwjAmunvUFmQdO26c4oYY+S05EbytkvpxgSTD9QCj0XXaisjXOHhA
fyeFXM1tLD9jl3iDNxL/7tojs08eYiNTd6fU7y03LLLHGMVvQoSL3d5iWluXXr/dRn3DvvikHLh2
eiFrvJFIIiPOS6qqfGkfqZJOJ0nJgk88vRoug0WRq8yTO40yLCgGYNncQBML27tVbDJD8SqwMDfh
DA4AMM4iCvZhgTMa1n74JlKoKRNyhojhCXQQmLgBHB7t53oJLAj8jDCg7qFyutm440kjCao2X6QU
ZajNQrcWDtxOlpDEpO8FBSHelRQ1N3tmLUBLjMm3P/iGi+OwtrusilnWZQq3AAKfReAglI6aiLA/
ms1KGxykCA9fO1oACbCE7YjjJdNJC5gwnnFpjFSA8GJpKaV5NDh5g/HRoWiNrACVHov6PONHYSR5
dXMvZ48VjMlaqWIGTNsYQfxrqDHeeBGobvePWFxfXBL6Z0B/L+FJQOj26WsVGY3IUCizXVzZ7Xfa
NBnxp7P826EzXjejdQfwHuRNNZphQjdmy2FUpu5J27KoDXMPBotmY7I8NeeilgEWTWKmkTHdgiee
WQATaBqhaLeUPpS28gxhssVfn+ZAmmNr2UK+xBBrHmHpI05E07JQs2fWD8aF0fE0AbYEF2e+hcPI
j45MymneVPVvXq13FjXLb82cptfEb10txFQfr17nd5le7ZgK4x1PJEnBVQZ03PBc8TLK0MOrkbtI
k2k/VAPogq6V3bkVOFQxW5W0IjVVCpRW0x6CJrTzZwZk5cY6TwJk0UqrOKNdzN73zcWMxwbndnEm
Po6YGLwI2hbUvkm2NxX8J/b0/CFgX+P4WYpVvNzEMRtBUG9CnO2FKiFsj02WRRitaaVYNycAfGOw
7ghUXGbbfDegjnxN2g8ckRY52RAX0QiC7XViJW0xi2gHufcHOIevsSJCFM7T4Rn5s9nNI8frqSJ+
fxF+IVP11Jdr3y8N6b+SyTer8elYfRea8GhoeZhkQCqNyxnLJYInIjboSxo6B5CvHZcQ9wydBWIN
WuLW4J+LhoB03VqovOqBTI01x7U+h2A7UtKeJ16qTyS+9JRsLt69yxB7R5fTZLnBrsxaQkpzh+tp
ytumScPaJkSeLS/h+RNpT7uTje2+qE1jzUIKQtV75lRNKUIP/Slnuk0iq4CkhHH0PWvbUlQDXXdb
0syfJOEpzaJFz3kOBpGKsCkDHX4zXlpv0Nxf6M+cHRgAQDdCLW8f9bt85OIYpx7v8EGWR2kjKD3D
0rLvKxYS0a8g7O270scWGJERSdIVmx0sk6lfyUjU/BtKfSu5bjISar7Q28LFghogN2IM9XO0ms9d
yHGbCWkm146rOClPFWwBxRJiVpDx3sbGFPOYYpRA+rCETQHPm8AE2/IYx6uCQxmfc57iKH1RLwPE
HSd428L/Sk/hG2HLt93hsGdDXfBW9moZeGxPmHsQmgyHYXH+9WCshJXuGZi1jHO4liCCQB8MBicY
1/HCad0EU1oWEVEpUojhDsgwAQIsHGatYOvNTy8GgL/uAF2ftdBytRnaguP/EgS/T1ClnfDdrKLt
J8lgfPuLhYJdgTXtnshaKUl8Y+6lnbX/GK7iShOrM5tCScc+QW8IYc7ATLQSYGlemq50m5yNc2o2
pZHDLqh/j7aXH3/O8kBeKlAwFtxJqbFfLkCb9GcQW5BHEIiIUqoEo+6D8fLneAin0lKxdvZSk1wQ
2gTYeB+9s+nu+9UVaQA6Arl3Ew6jCc+5GkvCfbLV79wsO8f6ie4EkLLWxKfrDM+PODQ2Nnee8ol1
O3eNNHTnH+tj2Q/kUOAJCr0PAjoZvC3rIk9ZuKuH8vFxbbfkExmzMPz6YVM1xlm1U3Gqd3178nD8
UA4NFKX4NUKgi+XDUjXgbk/2CqMw6o1gc0O688Jj3gJDYF/MVWkoMANp2Rc6TSWX4YSMg6c3T4SA
PYAtMgVCQCAfo/6iHi2acvJIybbzJmkFT22C1Q+RKZ5fV7HNpVOqAYbI5QyO26IorZxp/P5FA5gj
X4j48CK1JaXkKEAUq2QTwaLTdsDJVcPh1znEH9mGgGbYKodiB7LUur8E5yGLCFER5ymeHkq6cZhu
ma9OP5mnyongvkmSj8ILKUewV8a1jDUG5IzCKYIXhD5ABOPQuTkZ8Fr3PnL27wzYsef1Ql2dudGi
XDUvFjyBf30Bgy/Mk4fqB08LoVxwSfzoEmDAEX12dLzZTUYQhOelEi3RYgfGg6bhwDG63EUvi/l7
ytvw49IxHQdAdqnaUzCdQdBRCUKjsLPLB3vzbbuP00Z0yADEzzPTrkHlq2h7s0GnmSJquJ1L3wAy
XberfoUimlaSNXvzF1r4juh+2VnY2VA4cGTdeRTcWBo9f0wsxTiDku9QpQdt5paogNzDvYzP9xwT
+9HFIgODdhg1RnDgR3tpQVsfEiwB4UCPzmnxkAZ9n6ICjYaXvFcxXgVkP/C5b2bLMR5LQMtW8WI/
5LnRwttVN+gQd9Qz0mQzM1D9cRvf/LFmT8aDvFBs6WlNtgJ9Jve0YdyyGc0uWBl/rQNeXa7ftCi7
Llbc9eP5k+GI02PGo3ALUqeZ+sc+C8GogLJWmFvNWx1RvPmN2wWkl4MbiIpR0YiYCqawQRHcf67g
w4T8Y6QQlKUEWXzdHLoz8hxnZGotPDRHd5mDPKQ3Im/vhxl8JRAl0PLRo5y4r3ijXgYypBNFNOfR
30MIuV+QyRc7wmLz1BQYIl5d5pP427BXe+/2kp2b8ONvRCtpGwAZ9zOy2DpVOLKCCtTipHMBjIAA
lO2yGWK+5YecsJIeQIvChPNJuvLtzuYr3UO4EYy7GnEiinCZAl/s7NAusrnUBMi4QhwyQ/W1dC0O
xZxikm+8ktXK3o3nbMi3AotwrPJjRKBLBJzLmSFcHMpeqkVnN0TmNeasAg5kkyPVOi2p+I9P5/W1
Vx2GzOOLNvz62mC6qeebIXUltePqNoxrlYP7rLKTRSqQTrpZgybvTRlOe3xRfAaYIQxPtRh2I6oV
vCSJLZpg4v3qzhvcG7YdFwk2BXQUC24yoBzHHoINN26+BFE7nO7QGIkpIUT35+ppPIGUU+I9z8oB
AMgTb4sEYGZdMDskZ5RkOaQr3AE5aa+8VAXRYHbLXla09BdqiuAsYuo3q/M4pn+L/FaSAbdnMwQD
vE7HfniK5GBkNHkIfo/bFZUu4C1AGCHySz1E/U64xfUJyHpVtW1dQn74FohPkHCWJ9BdqKF0Z7bg
JTmfPUmxcyBGNjW5Mpy4HgA55gD7k5wqhTMBm0pq2+pgg5kHuJVstybslxFhu5jSMcoCCTDll+cI
006W0GQS6/ldrCbaL6Pyiz0hBBIJNAsBFWUNV8HlUxOyk3R7AiLzEQ8q93qAADjAUjuifSbgUVdo
vsRxJ4BKTXDd8iRBU8Efy4p1Tsd4TO3DwROoAlyxIhWiNiI1m5V8LuoRE1FaZARPtHiteRbo44Lo
pjQ8OGpQ3Cdel9PagyYi8BkPwlJ+PdmgHknQLtBeJdwb4f9iDXNw84lPzkUgzPjUAxIDNq/flnEX
qwDJYZ4eBukNrDmppiz5FQtkBbJ4FCwgWwvYwAn1Ac+wLSJsuBjaaPeQPNLgIL/jDgy1vehyva6q
r2m932Gp4BI3LaTfNX07SqK3bfDrWKsxZnLWYh8AEL2sBTpUsoKE+WYIxGA8FydSErhBobxvb4vx
yVssyByixc4bDB4JUdXIsGp3EEDconFLDPjOlfyl0fB7S8Y70pOX0cg9gAlmSQILofwRj45Tnfof
u/2dPg4MwkMm16xXLafLfFr3j6rhwf7g1OgkLPcLXf28JJQy8gWEUpC4qPY2TyczfvP45SIIUNMl
ZMZBwqnCI8PSUenvUDrwF9UjE49VVwRjO1w8FZyd7vL5iMk20gbEwQhuXgNnjHiA5A61xFbjQ/UE
9LCZrxnmTh85RGfMSYypMnlcj0tDewOkRie6yRgq+1HQkn6jxD64jZOy8djzPncSlpaWno5joD2a
ofDc7AK9XF/J8j5VwPL5pYptPQa1QwQKJFoLdPiMjJl8EKOaDga6sFhujmEaTnJqTg4K1dp6PtTm
UmCHTdw1gxSugd56oP0eQyCQSxOoCiKUPmkybWunCqjTwPOoPWcQ1JgclQyuRyDE4NTHaK2H44pi
KlpEJIM3m7rERVIJPT20VKKKrGJ1GZYY5oOCUpeZpYXfoXVZijl46UhFfiSxIVn0BIpFpaUfmg7B
kMQMHYFY5rDI9VksenDFF0bsikUTke621d/SOwOzpzMjnv2uCIOSgo0qkmAHpDPBTGAv3pH08Rzk
Q3oUENsXpzZHt8yhy87Je+IdCPVU6N3+9lpDiUKbEQ0JFkC7CHjhquqDuk6lv1UEpSx8xkUkyq6V
vJn8FfoFe2Kdz5mfBqDzHTBcFXporMCUlGYwPuJrJR/IJHki6IFWS17el/lZUpLgKtxS8MV5tt01
BVR9DlzufxcVReudrgbKLfeBe4CctCYph+4AhHsbfFMMiWggdLDrgAZvkkr6IBHCh3LgF+NWrhDG
NxUVPmWrekDt9Ev7E7BbXJFMSIb2DO/oUl3dKbjSEkLHPpeAuLv56mjLeppIcsLYJi9+bBRHOV/B
k9iQVFhI2LQW2ortQKJMucRbgyXmwJea5Xvp1c2tNqvybpG4yKPC4JDJIpUkA6WQSn7ZhKP/NRjF
aH1KSZRKDca7VFvuNq8l/V+SScHaW3rduNRkb8O27lSrlJe+SSu4f15CJnx8cxv9yRM4OAchooJq
EwkBpygtwF+UEProZkeEF6BXeYUVp5MTwIibZ8CKE2F2Uqer0xDaGadE1H9Ii8gFNe7kxaq37IHF
9S57rf7pKmODO2yd5p/xATteThbWD6TGI1XLDN/cBXW4Omli/su4akmWWSPpUDDWZTNZfbOjWAES
KJCvWnPaxDbAYKpaUlwShDtIMTvlD/SfC1cZEJ+E2Max5Xs7NqirKlkwjJ43szpuBH6zAFv9Oi3i
1a9kokLQYuYDc4W2+DIaPLcN4dCxKCgKEHCbK532c7AV5DutgEe/7PIRAD24JHbe3ptcNkSLkmRl
nU6a4eT75Zp8Tl0egDFK6CBd4BzAjT3bsTyOyD9MYHM68OH32XkelSv0PA0LFo+GJvaWza7qYgnb
pqqhtzP3CulDGDPig0XChm0oDOgVwQVTcPOIdw6FaMfAB5x17gHFyhDKACxe5TTXQrihyixVHUQZ
yO2y7dphKtgcNKiDRIG8tZZ5MYFaR9ylEt6C50JxyVnOPiykEYB3ftZ4S5dXOMyH5z8GIDQgHsxt
lyp8ZHiP6WlpY+cPboHT0wn7F4lzPyMCUEsTdtCsK6Bytlg88PBsiMV3b1F0UyXkPf5jAQ4ODox8
oPNSiWHReNOXCZBNm+hFIeKzR8YLPYcDWsFk7+Dgpzfuo9NUBxIQUG/MKEOEPUkzJsHix2fdjerl
1OR6T/S7037wRD9Wx7RyXxzmWElmuIUtRjWhyJMQM3SH/OZmRsl7HuWbPdSzqiAnBsrDvHMVfufu
kc9APCtkKLHqJLKAXY0MXwx1XeOLr0/JApgT6dGs9HX2w8UdJZW4PjmKz3NNLsgViL8ft2MHH456
SXlAZfBmbKhiZraYXrPraG8ECFQFCxUlNtqPQmTgyYj677ZJzp7atjkAOvFfIy/NPeZqB5HBO/yC
FwOstShDgVYtp+1QLSlZVcGRbGkkozQ0Bp6K35j2XBz6S0z2lOr2TfaTJ+2V4Cido2RNER6Ynq3O
CEU/0mhsybRKKfkIBC2oN6sxz9OzD4vmdVGdId+At0U/w/ZLOkytpNx9fRhKhem81aYuwbj7sM6y
Y/grsIuid7igQ5gUKGsE2Ymp0AAQpzWHMnYmqsP0N7E++yrzfk74Txe1Nr5T+TkyR9gyIhoRx4C0
mUstfggJmgVXGFMtEUU0mAIM960tG+vq0uAG5LTPpiH4AIBAMYJlAjKgSrYSMt7gZMoZqLPcaiPc
0gcoeXuATSUKu52NIpqVOGiI9ezN6pgptrURUjIlTOAIEK09vmDOJFXishNrVbtT2fPUFMBe9B2a
V0EDwshgZgUsktM/g/rXMc43OM+I5kOgklRzLLrU3oj3dAvfibFhLw4YUuNDwsQQKtpPxtyMEPEy
VkAKVMCca0jzAY97mSjsHuxq0L6yfPu8FSDosR8hFNV74GImxUqTgW/DT9aoWBHHC4wfEVCn3chh
4g8rBomgxNCMoewQqeG14RRWqx+ANOONEpHMESKv9GWRAr7Rcl7nD/EpnQX2SvCpElPW7jsAkj81
+AHsdJTM8UpaL+AbmAUHZje+SCFUgWUDBVFaOndnADDSKtBbs+++SgGsEjxmNIKcEGz7BINIRyWJ
WJZAwgxfqvcCUI7pwjb4Rc7EWVVjyy2shkJAYFwy0mQ5mNH+tecTygDm6rUDECnxeshBT7m4g8bg
5U4horeT7elXKu+0s5ymCYx56r3f8DtLVMgniz72kwVxyPQ3AhvFDt4LO8KBOoIRqBVWTffArM1p
2YVl++QXwUXwmA37s+gGaxrvmp56kiS964/dlL0NuRjt7JhtAW7S1OKoh7VePuS6HQKNPLHR+NhV
6SASAkFeGV9JCtvgj/aVi+OY4HbAdgPUHKeGyFkf6P5gmfVEoVlRFz0z/6zOLAaImD2f8/LYfk4A
e5AkCNIcQ3XUtFPAc/s9ZHlTAX85aDxlY0oTSJ/qqeFVIGAaG9bBTHCIv6K1ze88Z4HID2kRf4is
9rbnBcwI5Xk4C/CW39tcWBmzNEu/hde/gjhLX0FbheD+02SRkaN3cU9aLKKBw1JiX81UuzdVxRec
flSuemLdkfQ0KHH40/vp09qkeCBnsdwR/zk0+KVzyM2m7T+xACqUXI9gFeg0/3aF0ybK0tZDhzXR
lvsM1oUdXPs2adMfLb/ECLcWDfXv1pz+ri9SGMYvsdDd5vTECazISgDChruTnz4axIogawH8HUaL
HTTKYlaETyti06sGemo2qy3oVqIRiBZm3Kb6qsmeVOeOjBBSmoRdqTRMGuZ2622Q5Hn+wqEFZoMu
tmdmI9t5TdIUmEB5Uszob++A6XbuEoV3qovWNkNoEhEDu3aADpTV4tW4Uu99MiUSTUZdiyxjSZcI
ARl7gDj8K6v+iRaGYX0cfenEn56wbp9SPFdUl5QRU6U/gftJTc9Hr50iayRhxvyk59LQoP1SwxtN
uZAy7v3oMZ1nRk/7bbUYdAN4ZetIt6cSWn81sZ/zOHjuuIhyP6BVuCNZggYXC9cvwzdZGCe1iLGZ
Qe3+W2vsPPUrJsJe/Nn7y0MfRrphn/HJdjRfZQnUsqwjfBTDc4/SE2BzFyxQ9P5WdxhDpBxkWMLC
FWNmOWJc7dM+3NzTSHmMYUHZxjsVx4nK0WF7J3HXJd/BsQpQZrs9ouh0mAwb6Oy/+94ulqvzRe41
i5dUByG0Hrccwwo2lwknuJQKu3xSeD1oDrrheNvDX4gx0pb1PGTJre166C/hEYEFMDM/XgDODzNO
H/yi1cGkMrk2olvyQgBJklJXyQXPk+Y6ybfQPrC8NGjM2I7IgDkDGDOjkc/270oawj4YvMZgRtGM
iSXL6MVx3Ry+9jbUpp4QHTCKmd1qDiDYSnXPGkfOg+LFrqdo7lHm0hntHEY0OUczwzUXABM6/NKl
zMpYVdTo4JuMRV/TXzK+eAwRpRLBc8RuaIItdDxYg2o0VgjtBVWMJvvfPmCC7g0OrAKs8YBhnzMY
yyTJzAjy6GE6iAW+cy1mKT7wPUJ60wyWV/+hDx7LYLs7OLtz1GME747gcUBFR65MHjHRLEQuDJWF
62Oqoyb9E+yBZxD/HT7CmlmzO4WKwp4gezPtK/klIsinEwCgr1sHa7GwYJVPVCHTxEPCAPS9AAjB
KmGWaaMAygQ1NpNh5O3ilYLpQEhCWGzy4C3e0O1j1X9eWJ+OpeggBccD4SWVp5IIuaN7W1ATETFK
D4V3QLIWaSvz6XSyY03hTIZ1HfMAVjOjK3kNHF/v7qU3xN29HRZX+WJ2D8aLXdj7oEJwhRNXRac4
3XlkcvpYkbRUuCp8kdUzf0h3e2FpcAoRNhBtI//1gBupqQ8dt2JAmFtUFp2pyAv4Gzj/PPnSQ0Bq
RxbYVUYjl/X9abWI6jtU3Le7lR+jhLhNQvfTszDqYKqv2K3v+N2JqhxBe2dNFUpv8EkEax+UgYsf
UhiV3p1qEyUpJWZQOIApKuBmSN2xYCrCD8PvMJ9nSIlY/iwncCi4O9E9eJg+vIo6DREZFWu7Y2tn
qE5lnhS1mAP6SvC6USUJSr1GG1nE9jZVHVdrIAQkx88BPqRf5na1h5RROQIussorHaeYSkSdKTaJ
WgOwwwheJKA45v2upgoPzHafC/c439Wpuu5tf2EL9Jxo/HCyMyzzhpCem+C2a6VBh37fdq+SVubX
y0bnR0nW66fJNtcNBkEFeYLga/8WnPewTAoKMeGm1InRwl4dVAPjfwISd8EndpIBdPi8hIUEi50c
U/m0Jv7LJZOUFXjJW9LyQC0NzUwJXbVdCmIlKUI89+XhX9GMJZ2RUhrhFWmumUbFUPujY07ZiT37
sXRARD/Iw346R1rZZF6ZAlmJ2IFiaN5kj1MC3bzOF7ETFdlVpeaqGgn2KgqljFa/KRxFPW+GCDXJ
nV2QeCZNK+Wxtj5YFHR8oDmF5y6lvmmE223KcIYL9HXOg0PCsufstD4BOxcg9fsL0eBTxFuk7QMb
90Y9wFsA0qKvq5dyx1FGyicvKehC3LzQ6mjtA6UvvYsGE8QQu55gJFET7hcUrNyrjgU1AGLM+OON
t1rqAN4dR0NZ9QUhNRWzctsCd4leiYoPlqq23IsmptMCRN5GMgYXcaW0nKH0HlRWB73Kt7+PK13i
gYNnYdi97EVY3wa102w4ncJr+V2y/ppOE3TliOXQsDIbG17nojDCfocCuYlk/C3j3RA6tB4bDhJu
pHkQkGd+qo+G+7yKlZ+98u5nj4tpc+YO710x1CN7+uXAZIwGgwDA6bky4IiPRkRpBqp8mVBhf6zv
qofom/nohEPEvwIeXWiD0KYxmqIc8nRNkfJd3BxPYdUsqiWFmIIbOqNmi/XGBFHG68p//uN///f/
3bz/z+7nhjvOZ3e7/uNaYX11uD7L//qnZvzzH/c/vtzf/tc/O+2Ormutjqnr3ZZpGp1mm+9vVqPD
dcdPt/7X41Q2rtpL+0yaCveVR+vJfAO3FTPIRjLOgPE/Bf67T3kF5O8Ok8OUzjbsjf/+KvTmf7iK
zr9exa7d6O66FVehRYQdxG8Q+jjb4TPVUFPkkuaOhl06mTquSfRyurLEHnJ8CE7R0nn791zbdHFV
e7koQjvx31+b1v2ra+uaHaPdavZ63d/v/+kOLdtV1esduLbAWRTzljhbN6bR/bxFT7pPJV+g1UPt
Nwu1jMqSs//w/n/5hP70/ua/3pvns9FZtu+8/2kvd8pM+xbvt/QWMqV0d7JeNCajpOSAKeUuQvOJ
93Hhv97yzJRkNWtNbTvEWH9/Ufp/uqjev15Uq3vdfQyz9QGVmTnjV6B4B7LWgFyhpNWvP3IPiEOW
0Ps9X/qEelr6nL+/Bu0vF83/vzG/i+pPD+ajHZ+vT/v3GnQyOvx20EHSzOrad1SiLYg7y/v7t9TV
x/r33dI2OlrP0FvNdrOt/+vH3tXX9/f9Lt8TJZZ79TX7G5ajd6hjBg6kj689IxsfVpuJu4zIWuV5
l0YCdntOGwlZIu7LE6STDpigl/z9lXW6f7VM/3xp6on96W4875e6vbwX70kNzW0kzINNz8z/cUx8
6Vuckx3Gr105wPZ9pX9Am4fCjaGV+dNyRj+jm4uKjVSSTH+xVvqaJgUzIzopHAtLCbaUkYhJXg77
ooqftsik0nzQUWLfxXw3rjZvguv8FD5p9kE3O6cnJ0VVVFkxJQ9Jow48C3ScBXS7hkvD6SyHbZKh
0isvln4bUPhDAyHqae6jxqzKDFmEJWkhhdTJw7ehe3YaXU/Lta6lnTydNlO5H3ZNumt16I+vU1eh
2bCX7qEkmg7pwy2N+Y6ZpzunS8LZwwCn6jhtDsly3GhEVMkmRxuw6LDKTEx9aB7tzVSpXmDe8bUY
Pfk59Y2cuXYgJia1j8U16IUFkIkPF00Czm70PoWdHC+ZvWSun7Mu5boB3gPrx/RvzDES2D0ljXww
l/ejPCdIseG8PiaDze3iwOTK45BfozcczvDVb9oH0N83wySVCUHLkCTn2PmUmM7jSbBXsGGHEG1I
BpABlbzh1A7eMjviHx68BtVijKRiOJxOK0v3r2L+tEsNUa+o91YF6HVlmmgHAS6+L+PdFnu5uOTZ
9LwOQ0bxANzeDlZzrFkwEZLp0f5bd0nCYbfscDQEA4OVM7Nd16ndg73zG1JJxOjF5ssnfDDN1X1r
yDfp+pTEGxzkODyCGyfM7u3XpqW9MWzCGovPUVPN1LbCMKLxj2vQJ8LUXTWpBy8rY1BtvrQ+42ny
kUyfK7zKoRfBmn6cKUblwfm9qK+DDgnAk0k9CIpFN0KMUVu1mpzKiuOMnUO3IECiw1oaBtWE6Z7r
CfkCYrmPw6xJxPJ61ypRFZGEHRg3pcvdtuu/7Z67ekKflP0W8PrVZgaSVyxeE0YPvXRniQ/bktpV
1Pj+x+bebnxE+4p4/TcfYPZXRuY3q1jBkt6/U5PGbuuES8590LTQiRy2XcrB4R6ub1wAvx/kB/cM
+9Fvsz++9psOXuo5FlPPvb+pNOX+M+EyDnjNgMzaHQ1Nrkt5v4sLfKKaDpBOfOvY9MZdodup57eK
C4W65Q/mBZjc0Byn7sh0NBz9cEJJdNrl8HQJ3y16SBQr8nBgMqWfg/zQD8CWhLvdquyiCXNokNbj
IM0YnLfDFi0R2ypLytamYn+8LAUdwlQjMqc6JxBQ5mCLcohnDP1kYm+mUChQNuprE9zXcFHgTmAs
PBBAMe4LdBnwDlgOQaPeIelEmyGufEV3nxCGfGDuonp+tbNkhh6pFGEGuSFZCCnS5u2rp2sqDcHc
dfugiIP+aFNamPrYHx2yg9SAcbkGv9jhk7s/L7EZvlHy2xAe83hCHxoMXGnNTYGmfM4zkIr4I/Pd
Bn8fkXVN+w+Hxb+lVr1TqzgX7+ebM1L1gKt+aeCLJU3PISjYdYwktgK0hCLHXpm5tsO3tfOYtTni
G1SqtRqXQ5hDmPii3D+MKOQz5h/jqN6/YDGM3oVIDDOPbRoNH0N0YZ+GXa5KJjys2gVuJuqbWc/s
AyzuK/9xj2nFRhyd6wixG2Yffpym9PPwOn6GRn6CjzExd+HCaozdwXJ0vzRnRiPFJUG7+EtSCo0U
zMAGgfGHeFFgKvFzkl0Jdha13VrpduI4frN39xmNEmbaYous8CpYKYHgJSzrdHd2jhdS9DuBZWWH
b7FhT1o37aftflpWE+TI3+GZ5bAxWMaQ/wrbR72yteIpKTdwhWPzNvMGoxKvrjnY89wbtom1q/OV
jxARrMmZ9OJIUiZR5ubwtFU5cbGWmx6YGV4SbLjl7NhjcN1yViM3pHOtYlDrCjEiFDsG3dbXPmE/
916xbbmt3teu+siHjoz76/n7r2BgFnza6M21LZmmISraNxFOq9/8hMcRI8lxKubrl+F5dNru8bJG
ioit++o6Mhwo4paN+AgtE/2tjItCziPxtAF9xG8Z93eGrnCkcqiu2vLFIkeLcEfs2x/tLbaP3XA/
Vot38qWFT9fNA+K7BJXcTfGZbTg7PLA4xL36TtgTFZ1Uw0cA2qusfPR5e6gP4cboW1raPQRGoVKz
//2a7/xVWtg2el29qZmGbrTUlvhTEnKrqvNr2fi+J4Auxwbqk+bbKm+2oRwNatorxKfjnBgiz6Qj
EAFPyyDfGFZ4CY9gsGIg6MfoLUqUzfQWMVyNFd3XUCAYwZsWzPSZwJUveYanMup97cvWMPIluEUc
v0ZPdE+Uvn4ronnJOXcQZ0zQFSCVt/7DZ1T59v/IAdt6q9PR2mbLbP5bDmgebuXz1n6/ya0UmUmb
BIH39qO2N2Bna7xm1AyRWPUg7FH1WADzsJ2wJuxzn7PUd0dGv8VUPJgS5bpxFuE3Z8TlrCVpav28
6HZbdS8Wq0QqdosiH+7qOKKFC+TRSSE3//4D6aaqrv7uE/1b6vgxtOf5bnzek8ovrFlroxs2kdwg
HbFhvMzv4lWMwVzrg7zsxutTG/NlCzSMDQuzC4GxbTWADbCXu8RtQx5Zyy9p6L5iJYhDEdj+SHXZ
1E+/7QqoLU2WB2neAlip5dV9fp2yGzDE44XjmkYvxo6JjV+awRIQZx3e5WMjcuoBTDJM4adHShVf
p19aXuffrjDRKEkslthvk/FVOXooUupY0oSi6DJdMQ6vwusSYpXfBryLR5Y5bQB04aBRTGum9ox2
T2v4BFmgBYLnsGlz0PSE0Yg0dIvohgtaHr38DJwEqMKs3CBFP9dvMkSLWIJlqhM38vn8pNGHZzj1
ILaZ3YfB/W+bGD3KK+anIq+woHOV6BJJighA0agLVIMz8vKG1ZpoJk3zNGTgjGr9itmyWdTbRFUM
Ab5MqhaZ+KAjB/jctKxBdIqPKBdm7z+U6oyWXwqHNHg2y36hoGWw+jAI9+s8eWifQMNnxZi/TIsv
3tA7AH/g7gEE211VHLinMX2G7ug73WN1M+xKjsupiYLP5mbc8+mcqNmSSptNVx7Mr5Je+HO6sThQ
5XmBPMh+02MYP+7Ew1/pIlKWF/KPsO4bKMHlveXhtwmbhgLDaaCINf8fZ+e127qSresnIsAcbhlF
iVTON4Jsy6QSSQUqPf35yvvgHE8twQI2uns2sKaXmapGjfCHNlhjH+01PEuQcMRqLiptf85SeZDA
kCaGCk99XaJ9qwHOTg00PhpCXIGovhQxERSPRdgMvw+KO6JxhnkyYJLggkfWR264owdJptM4e7dF
gsm4MTbQ+997WjORThDROC2KUzgTzEhEBh8ky5qcQl3E5gKOy3cPdOHfG8x6mQj8ihhPicCpPCyy
S30R+2uaFkNgDiccXjxkas8efvEJUjVpBvWLORZb44BpN9byrODbgAYIkkubkG6D3O0uQhtCY0ea
C3DrtY6CJZ92tJ3SFWQgkYsusQk0RnPRlZXdkQUsh3Zk3is7npR5tNsacD9ODe1N1Lfsl7Xnrwd8
at/claK8STIPSAeSsGdRnVRDocZqN5Gq7O7bF3LYKRmLRpceY8jpImL00dQ6mDo0rl6Y2425qC0o
NNyIdD+yvNUeQHgBXe0WX4aPhG3DHj6CiQdKO4PEDxbStWVUubCOIkYcqq5cY6fO1J05ALgezf44
Du9Bjptos6g6lHJfUM/Wd0qp2cfHZRE6cJuZbcgByAX0gxZGSE2H2cCGLJcR6j24733m91l024VH
IOk2Qnyti68y2JznX8RCqCf8xCEF4wJ9jUKirUdw87B9ZIev2wxfZe/6zaRpHwBHPIV3OOgdXoSo
CPVxTRKOus8HEm9CySdew7prMkRn8O2E+Nq5c5PF0gKr8dVAmUBgcPyRQKMB/TtF5z7OS5lnt7xv
kA/NkRkuYeteoeSSPufe2fYMqKju8fyR9+9OZEiBjMZbX/N0qYn4DQHB9i8OjHaQt7PjnvIwb1fj
tkKZQFjASyJoLu6tNm5io1xjJMI2GmjepoA72SxneStvlWcUVUGEkJv1cFyHABY2CD4qzcy7r1Iu
urodk8XBKGLtEURJdYLACrpofuHIl7nWZHhW3HDbHPb7jsd5cOGPcyPqI3nmChIhumsC5bkdC1YD
OqK7CEn3VG8y4w4/LEGdXPiZG4nu7TVUPwt6uA/DnZB5ToIZxR0qD2uq2n24bMoF6MICBFxPb6Nl
SpKUFfA1nCHT4R5jCRiavGrbA/YBYGEhTeq6f0V2Dq56q9omxRFSmXOf3NH65zxsVnmkene5w5lI
U+G6Tq9L1TsqXf3byFiWAMtK12f8XQYt2uxAmFt0iwyV6eimW8VaHUl1pC06ct0XAfx6YB4faRm/
c2HSfrnFHxUPt0OZwD3wHeNCZhbjH/KBcv+ucckNdp/YIcbFTF17DP+rGcct69Gi0mzcl/climTS
9HjyHwm6Smy3PcYtKs5qHB1ruBSNa0HM2Rd+LjolBT2IQ9sIbzFJ2m3PdNdubmZgd+UlyGA5OLUX
39WQ5gTydcllmM5FnlOxs2xMRzrxupcFsYMg2w4lP0SpPHow/LnwFb7YcBtJHn7ibdQD7rMFTpSC
cGsFVcMqJxbGUKtD4enxmolWYsE0ANx+5RAFJ/Igu8Yjg2rtTpEIw1gNT4k91WxRGpLdbwQjAsVy
Vlg5PD+845gTK6aT3l53SaP4cSjmYTnk/MHHgV8DcQvrDSlSw1r1118XKnYp4mTDUgTahbuUIgXG
+wI2gOJZ32T4ElIteUv2zyjHCiLAIYYNHIOVo1ZAzsPjR1S/Qt/6FO+7RlMZq0kR4OwQGIwSfAsh
NC3IGxiHTxfT21iKxDPtu/X/OIpfljCvJLW3PwfWAgDY8TOj83AHEl/zCGdqxErAi/cCdQZatuUf
wcDt4kq04nR1qGxG27Zh4xCCYsKjrZqtgtH5gw8jwBJMxPlPT6AvBcuKW9ZvrbqWW7AsLjLwj53q
0gUyvIPGdpaz1pJ2gn8dbPEw9G6RfPYeDg0Cp/QUljCITSoWg3vXgusiMs6fUnOt+YrcUXZNK5vu
bksHVIWxH5wuEcn5ctNSwefygGRPrvicFPf+LdBDwc5nwurRS+DdiD9RDYoRZ8E4CJ2HL+vgYbfL
nIvMRGAPbRodOz6d7J++spkZHroATLjFx+j7zfn88vgyNd3SFcsxHeUpo6/0yy3LSgr1kokwGJsp
TK3cGx68IW2rdI4v4fju+QhAhjsazG63r3ZjMRwn8a/8xZyBPO6p1XCOJb00YKuffnYuzh8TzjOL
JWvRxXRPJ2GFvOvTd6PuGwskpsfggKDU+np3JKsvC7Ffj/SU0u/Um/RQFvVtNMZGCFh58IGsohNY
nu4fIIvylgGTwLsFTsI4Nfr7hb69+lPCczjvDvpOXL2Va950bgmIQqeOQnY/vEEaPUzk2aUeeNmG
//e1X+civ578KReRH5l6tw+06DVKM/rXmMSbzXpsTYF8JnmXoHYnvQJohZt3Ndx8wZBow17HodTH
L7kB4Le/7yP53ZSDxZ74iUrdRwptguip+OoYSnHkXpp1ePA5a3W0C7Rm3i9jlbZFIif7ExGD9e1x
lt5Y5EqwfAhgOLqIKJS669mGqgrFj+Z2hp8R4E1ADwkV+t8vQRcv+D8VnclSlhVDM9Sfv/9Vh5uL
U/m4qAfx+QFfBYyTIXkQHA60kbI+bRYO4C0B2AkYIrm7ASKfK1oxZAwuFmcjEeNos83QXSFiMzfm
YBdMhDctMuPVxjMdXdYVxTZ023gabZ3O58X+7nCbgmkigHHOpyTSRM4WvhDAlx9A6wWQNiuovYgk
dmYY9mkrUaFUS4mkoln7kzbZLlD7KAmgTymBhiBZLFLk2Qz1nN7X3+9WfTUDsjXdUUxFUSn/n7aW
aZ6M/bGyHyS73DINUUE9PLm06HPvI+73P8/u54RuVKw0mUejTc4O23hl8PdtOK/aEL9v42mP8YmP
x3rnPEZHYKsCb8pnbjstfVl0F01MLMiyNzT2NLruJcCtsn0efsTCuXvd3PiH0Rp5zWtktQ7ejixq
HaxQ8G0Z6a1fh1lckxDisEs7TCaMQ3kJb54z34z3cWJ+0gOHIx9wrlw7Kq0zh6NT9XG9ivak85g6
9RqDRyqkMcAFtU4TAFSYO2U+cIE1ZDHaUhrGX8abJf+yyPr9Pp72fXXSs3K347OMxVc589Apcqjf
DGdCS9T87lBAmLLmEPBYigpo+GjwzKJ7WfsXJJlvrSjKIrABAf08VTTehNA0fcZIZHApaB5xrALO
H5mfGHj5oIqaI+hvGsE0AhUGd/3NStNfDTgdjVWmabasqpb4+1+7WDPvunXSi8eopPODMjSmCrXw
yckxdKQrPJNOHlWMtEZzKSxXKOJmlrcOrPbp6m4jZ4FiMGLSG/xN4T656rAKSqSADFQqbq6J9pDB
oGaun6Ij0BTHv3X/XqCq8iIGOYZiaY6qaqqhiL//dfd67hxL7Zo9RjecxbPMw6E77EaIuHjwFq4u
Kj3ApUITGa2/L6y8HAz/vvJTF3Inb+zcMHKWwimohZTo3RPyOHMqq4rpFA5FwPq8MaA7Fv+jwYSL
UGgiQYxGdWeONHPkTiLYAXSVQnSZD5HbXQ1JyaEf31xkjrfBLuSnBU9h53cDZhijCYyM3LUbjM+8
AWXR2u95gP7udHXEWAgRTTrOZyGUA6+3KWQuzl4CwK2BoALcsTVDEphJAjf698tQxbJ/Pgkc03YU
R3ZUWrJPIVbf27axO/MVsE6DSC6KTxKbzA3dOPpcs/rp2yPntw35JO/hJS+CFJ9eV2TdUWWb//27
Bm6qmqvrg3Ef1TQ1DJAlOq1vRNyvjb8fU7FfrLZ/rvS82uq78rjVXElE5ZRaWpgH1ATFHN+m+Yf4
lsN+7EZH2iQHjzXREujlGz1CwyFt/thz1Mh4ChAghvz0CU5JZ9P5EASUFIoJHYk+H3/DeuhHd+TJ
mDIm5pcUbFO9cj/304i/jWLdha8eRd0sluOtF/c/4pgBB9HzHgqFQC+JVvHErcbnwOxAsbmDeCJ2
Nmc3LxCZscdSQNqyvaFSR5EPFJRPIt1eMskMWTOifbYbAYmC4Cf02iQ/B5UjjKxAYup9I7Y9JK7Q
wGgBgm6B0RRsNtiyqND9X/2Cv9+68SLN+OelP200537P8/2Fl753w3v75A0/EOPp7IFCFOEj3gYf
0FJ3vsI+0xoUna0OBZlAOP5A1nZNdBQuYNMGI9oNKEnQoAJZxn+PnpBtEgyxv+9XUV7sBo3ZBGvR
ACsh60+Z/jnfkenX1R38RjzEk661TvcjKbh8MJhF+m146MtVd31OFuvJSe5B2QgrOyyZMdtauzDS
jezeermMIjpCazSfh918EZwZyFClrFvXff/zmCF3kSHbFm1yN9zMwr4ZX9SGrvXXixRRtj1ah8eG
Znn7e3vGxFiGuA8/e1d6MMq2WmOhpVgLGXbuI0JY4KCT2j216aguXgXnwvOrUe+2hraNeQpjTtag
twt6X2hlTnrZRy0k6kh7D4PSbG6iSmgQ7sokBwYkKEsN7H3ifIUWS+fNSaW8Wgi/36v+7z43y51z
vN2L+4hjl+0XXrrD9YpJnJ4wWw3eQrJehRVNcTQQa6pmkTr+e7niUKrm8VYCWkNE54qigSAC0MtF
9uFjGC8Qs8dpJj4GNkCyTrLkNaC1W79peyov70JVbcKqYzEMeg45J3V7umU8tNSAAc6C34Xb1Woz
6aJrmNiA9p2N/2YFvwKjAdj7/9d82nHVNbuclZwFjKx0pHVSmlbjlJR4EUbxrSV5pn9pLsLPGUpp
kBMj6U3Grr14ZspkWr2WYQIWdJ5wX5ubbB53BaAKoMEgrZGg82JKibRvDx9Hrw+0fNuL96i5q91I
hDaAcQF+hgg0hy1mlHiavK91xTM/HXG/7smUnw6ZXL8e5MuGe3p0LhTXXtrR/DA2Hm7VWITdIKHX
MvKBYo3/jibGi0Lgn+s+ff+DZTi7i7O98i3k3v4bCJr8LVTIiHoHUs2cvPqQDo+DYR8GcFsDJoi/
44B5plDSiNbxxSsan3tvpV/dSI2jmsMg6zpRAosE7BDuxjpN5Hd3zVp587qelpC+y9Wbru+vI4gO
+KjO6yAVzdRHixmaZ28434RfRmkFWK0hNS/asUCbEBgXW7v4+YMBJy0g92K7H7lX9jsiMdqCDdhu
g8MBl9HhzV3pM7N7gwDq9Ve7j4s7DE9zxOHi/jpCEhIBKdNxJ0HEenUvDWAEfKlzUIzXSbzCPgQ3
iHQbXUhP5E+aFv1qEkkrUnOm5aMNiBnRDW+eaIr/iGR2Tf9w9QQQN1k2G9KM4wVqbVLWpFgVmJ7r
kFN0Fnyem9Gqmmg/nUmazQoopofnRE2mtN4lRSt1K1oi3Z4Kx65dgOJGcwNmMoQv4PDH6dS++K0z
WjyQqTrg2BqoApC1NfO1C4FRA5F++AA/zcglgzH5jdaqq8wAqhOfwP53MBYQIwG4C2ND0Jg2c5yw
vK+D5VI6HGRKC7P9fnO8OPF0ghMzeV00AuSnDXtaFIe1Y7NIVXh1rFAvrcJhzltfR9euTSGdAHtq
oH1xdX0NIVnw7X9vE+3F2cAdGI6mcXVFtp4K1YOkOeal3lxHglSVMsV0JhhRZG6dgh8pGiDJkH5E
Kq1ZQ7RrgpSUouWA2xH5aPbx980oIhb8J1b8uhnxun4VJeZVv1+rHTdzCIrEjgCrpYuG2dm07m8i
pSpSib+uJHofv66knG35cd1yJdhwxwRVR0wSSEK1RkgR7UcJureobOdN8rO/n/HVGfHPCxcB4NeV
M2130Q45V8adk2lcTRdsPmd4jEPDql81JoDsxFYSEt5IPEPwf3P9lwHm1zt+WnJ7e1FVR4frQ87B
MJppWDjvhLtB5tpxf7Xm4vZg4kRtBXnzHtS85N0NvHn19tOBsJYXj81GZ80fghryMXR/Ufm7F9dZ
dukdIUsRNKjODEiubx79zVr/qVJ+vfo14JeTJj661EBRBmnbJhiueYiPibcy2lGCpOia5hrBi84B
mg5vLv+in/b7y9tPoX0hWfvivuXBi2kLRh4cPIpYzmcx2XfvoEPBWIruL9nBoFqREfXe3MDraPP/
9rr9lF/n+1LflBk3MEYdqiMGoQr0c6/Dy2+sqhZolwTkXbv5SAcQs998d+3d4z+lhdfToT5uVd4+
ZmI7MMvM2/ZsgCJRm6IDveWEu7RQGA0mXWCy3EfQtoAugA+dbACOIbsn1DfeQbNf3JZB1NMMxTEt
xfqfouTXojCVQsnyYn+nGZumjJxRa3oQECCVo3GQpVHXnTWpeAYjnAaabRDiwEXWKBa/eT36q47M
P8vjKRIr2r2UK4v3gzTa4XuapkxRcbT1D7RHMmaRGfMkeoXenEOgEgYc44bU7f20v8qlEC4IPz7m
ElJ2qCXACxXMaTz8MExoN+uOuO26wWkYt26hJFKLUxOHwx9zla8BQhdueyKoMiLUo0Y+QauCYpft
34BCsEa2dU6XPAAENr+pPgS+uG/PTCaU8Kj5TYjmXKPhafVo7HzoiK6/WKWt6xguPkxaBBW5bwms
Fy1/IRYh6IEyWmfCnNoAA8ZHbY4AQ7dJG/IAZQy+duG6u28BLaV5LAqEvsUsxA7kfi36tSOYznba
WrcXAgmbhkx7SB36tLGGxcZbxfEHk2ghqGAx6p+HahBvPvq439AVcpE5xY4wNQ5wNVn+ejDsS17X
OAGyYXgbr/Ybf+sZNLzxdGJW2h9eBpzIq3XURys7muX9oDnCggJaWOeHwGeH9zBiXrr1nKMXyV+J
OwPxwvgo462iO4dGV95oz5IksRPG5wyfqtzlgF10T3hYldHeY0JrC7F+Wg5CCk37vvq7E+nmOaDf
SQsUYO48rOIrDSJByXU+O4fm8NGAVUJuT46IvVebX5w1+9EKv4sJ0lFrOFhsF+zDUV0RZKaJZNIT
CdhQnrAAQfIYo5JGux1MRKZrYtoAYltwleuuiSwZ/36bavoEUQrMed34wo++/9XwlgwtEVcUa+Nd
fCDX+PtMtkX4+rUTL87tVDoiQLQY5k2h9iqzr/SYdDoFubqwb9K7q9wHiwGu+DROT6zyWzhFPvTh
9rNVXCIHIYj7MTPv1QIfgv4G7Y8QyJ9ArnTJ4bF4YYruGWkA6pogi7gRGjmAIsiwVr1NtEnJDPUJ
/A9UaLsCPbGBXlmjHc165APxAtveANUYJDTe54Jvkp+f0dmvx9/ZTn1zxPFwYM6Jbirb/6fySMSJ
CBy8x528ORBEyP0jC7KfchFrfdfL84U3jhtR0EH2gaEqK4mYhyYScsMe5yBZcNl4c11Re/113acc
RHlUtWKIg1gUqR3Rj6I2jXaTRPN+mmwirhlvinNHHK9/XNR5yjuMQ1VebpJ4WAwERR/CDdF36HAA
A5bpDo0GSiL9R7sLUwOuKZKXBwz47Ksbf4qtk+BOwlCYNdB1WYL3EZOKIf6KwIMASUxAIC/RWx0M
dvO7SNdbMAJxK9+75/AL3KVr9w6B4NQ2GqoLdJbQ2sIUCfqk21MpUsaUMe++7is61O8DxXmqgG+n
/H5Qf74ueFfQ7IgxRiLruH3tAwVbyX4xEfZxdryygsRNwDTQx2ycdTF8ZgLdAlKE0Uc1EiJkb7Jg
xXyz2n++1q/Vvqjlq3UsaQtorg45N5WblpAKyzMGOVMhmIJYClpoLf4pLas5u314SInzU3tEUiys
xFJEEJgYQFoAogMEj+NayCTmUN6AkpLOnxsYI2y9Wz8yu2Z87VIDW4H8RfvXZDBMQapDVCAyW6ME
hPpSQoNGFLxC6UKMDsD3kB9NnYE4vlBCoW3hBN0SAy1X6c2uCFAv9aOPt0Dh0RMVcIHBAGX+Al3h
3jcC3lBcOeJcAEpCHd9r/2hcca4i9MFcCm8Qrxr5MLzXxzcv96fB9tdKf8rzjtL5ku11Vvr62+g8
sHTFEBxVFBAoQJ6dzs1n9sbT9TjXgECYX0h0yAHAUlKtMknydtSGFoBYw2actye57UVYKoMuJSo6
lduDH4dkxZXJzdtq9F1x5DzliMapquq6Igb6aWqEJt2rHqczMOBs1c0ixlNHhjV5E9tZDJppm2IT
9yYmauLl/PXyntIw2bgW5VoUxMgHibE3OQJqWGjkwgsA9ucNEcjlMEnWMR8WQhGDA2C3yN0IWYI3
MUsRgfCvm3k6Es/HU5nvK24GI2CESYXaQ/8Td0eRhjC8pm335opvv8BTYaw79aEsC74AQmxTeC6g
IZHkCgmX5xYho4/VJx4gcCuQrx0wQ+69q8zfFGk/k/XfgUE/ny97EbXGKIaJ4x/hrBDL2z7eJpMA
zxMxhsAt+F1hrr05lJ6bp6V0zzSz5MJwmGtXKJeHH+qIFBzZjThMDLFDYCWVQjYR8t4DpDMZQuvd
OfVq9xqyqdumpmiqDYOWNfHrBZzquqjrs3QZoWmwbaOoBv4a+KoEvuXqYyC42AcVYi9D5VO+AxcL
D+hk1+fEwNgxJDt0EeqMo2ibaIa7GcvwEmHlSXcvf0BIFpJzFZVN17YaKHHVuV8tEfXeLfXa47R/
s5j0F8vX1AzTYrboGIZiPFW8VXHfmYcjKIgySFu7IeAr9FHtiJjKwR9KzPyODfeH3br5pArdjqJ7
F+P4yR7uf9AuEKVlZiJsgECEAtIvegKQhVrFmz1vvvj0pmZaMvxxxZJV82nPZ0fJOF2Pd0bS628x
rFj0IMSM50MF/w8FSxYXZP8V3Jt7ghCZGlgX6ySd4ohI54o/dEVoAn2RAUSmb4ogM28ZTKLQVh6Z
xQ+DjRmSvPAtIcSArxlSjZkvW/DRj4ivvXntmlghT1Hjn8d5WkHO8Wrph9vtQVcRFZsUlqCWIS3y
Q3bBGmOOxwjdHjRNZttU3nBELnBy6bJeBL6RQgyCJNZzG/chFKacGaH+7/zPfJGKmZpl6bKhaLah
WU/rIpc0417YymNEK0B4Yl78XbLDREcjCVoXQOAXNyKvkEV3rqC6We6I+Klgwaky7ytFFiXUljmm
unU7O3+IR/XZzQAV6dObFMzOqDZ1Eh1tO7+iefmZTAqBdNxJVG6AJikn/1ewo3+e6OnIvdWZfK1v
PBFn7QmMqbfHd9Vg0vaxCxFH5x2jFel2Z+TVMNawWFyNaJAP3mG29Bc11D/3of8bPM7K6bK43uTH
TxGBHKOAnK77gtlFi/Oo+RK6HYcEs9jRkLVM4+djuE0FXxhgL9ohTQPU/TY0AHjWD3Byywvioyfm
3kJbsoUX698L4RVay9QYE1qWbJuqIj+tVDWvzMVeZ6XqqT+nGTdNc9pCbKupsKpWZ7sJFS39SLRE
8DwBwy7hcfH3PRgvMtF/7uHpxHO2snLZVWx+XKHIjFD5X6LXALLIhlxPS+iI6CWeqmMw727xcZxE
K4LAFJYy84k25G1E0bHphfgHH074oNErR4Zp4a0/Tvs3md2rtjVoETpVENzA7shPBdt5nV33ls5Q
c0xHRfM6ZMQ4N4cquheCQo3YBcKsPSYjSOi8iSrqi4P5n2s/FW3n/FEujCPXFjhcNCKVoz+nRg0P
UdwnZsMJxsmqiU4/eAHu4n+zVH49+s/s4NexWK7Vs2Sr9Ol8OTqgGMjRCNWAw65/aURnl/nUBMRM
4jbreHRJ6Xm8eX7l1Wlmy5ZuMbBRNOc/p5lzlfeG9LCQl/AhvWGnBOiL4ONBTZlPx6TxYyEjJQjW
c/Xk7htg+9tgVMooBK6CjTTqd1fYkcfQnI/RLEQ9ZtgSpipIg3rDS2OdxmTlKm0YV/sgXnvFRB3C
v00gwQKfRM2qu+oa6WQGWtuDFLbq3xqRLmYVsHlp29lhW5DkIhD1bTP0gisUHIENDGZ2OPrBE0MC
aeaY5pxT4emKylUvj8fwKmCp1x9YZKDy00Db890uf4V35cXZqqIqtmUZynNQ0m6FutcMAMcy+gzQ
MK+BP73MsGkeCJclHwYJRkWdYdXZ4HneP7ZW+1XpuY8Iqu1MDteAGRGypWf1rgxVXwUgW7YV0i02
lGE/9+T3j8t9kTkqUFy4okI644qiBP4NSZo7sPpAkaAfj2SYt+UHcIm7e3u2HoUAnwxvMDpRVwik
Alq698KO1KmDDE0hSPpoNa5doQ0BIg1VBgz6XLr9UGZ+BPXMFr1vwh1S7WSbqH+pt8BMfePTEtGP
Kk2cfotdMD1BSISdCX9pubh7CoRJalvqUtFB3EYrS/aUjReTrCL45XdENDi7V3B8dH2XAfLnvtbX
1z5kVrnTRffjEqCxMKObQTa4d6KfUhabRw2zGDqa65DcWsDP5cbk/FMXnkLDpDHopE5vUu+YDRl4
Yka1f0SgwTeniGK3DyiTZlFGZ21mcLNONBMDFDr1djAQjCMWFyFprKY9YQEo5WRG+y6hgk5aq8XD
Iv9NaUrETVooEQQQSeAyCulXND6/3jSeAC7/NzWyFcXRdc22NMt5VqXJ9oZaHm87vreKOQMwozyM
O2GK3O/DHac6bj56T2hx1qYPYBMVlpPQw+DL8b6j1Rk09vfnllY2zjRuknUBnq0ebgGgIV7hNazM
IwGyICWx+a3Cev26nNO0oBlBZtvtS+3oM0ryfrcbhUqr/+kmBjPyveYdg0kbmb29fwOMRtIFY1dw
o3v0YQZF6mBIUKM5DSkqy9/kvrbzouCFKK0jnaRZgNJ/EAm/AmtVr4vycgHmjevMzybQi0g16KHM
aY5jSQCLJbEECg8JA/ohLU5oLGz30Ra1rqo9NXtH0t5xIYwQRcNdOMkJW4LHQEokBJ8r3wzuTYwX
py0z+EKKzhuTl5z9Kd0DouD4lLHUIX2iISqjtNfwR3DDiQnM8YWiyiOLxJQMrCfNHYLEJgznynTf
ZhtoPgA+yQs/8IrBss6TPuExCLs5JV3zobqHdsdpAacs05gKtuiidOt4twZCsmHM5hHgidILjzN8
/PzhRzFjBCuQyJzz23Z6CUXbB37rAXkUCQUU8EsXkBWQxx9wFNDTFDRy63N+bc8rIUO+gfuIEibD
m7r5xfHbGqcLGIfGJ5K/U/5ZOoVB1jSmxyGukKy64bZFp/rRiNnOcA1pMTHiQR4TmjqTC34ZZGg0
WadToR1NzYSXRuDDF0BMh5Ex+puUh60TpCoPiTi2C0WF4MgRUo4JYeLq4VDVwvVQ2GrIVMxG/IUL
mKAO0s8HP70LaH9faX+3BvS5IyW2FjDmS+R43dOdxgYEP+4B5PyKCLPHAEE03a/gME1vTmij8KF8
00HU0yiNUCLdL5XwAxVldgpzIvY1EN20c21/8DQg6aCu5TORwNNYLdO+cO1s02gW24XjEdVHn81C
NxhVYpDA/IMN/kok/rshd7FtoDq7i3FCiBcReQfKxRJ3sn/wEfh3xsJRAeX2qFd+1Mj7HEeYp7AU
0S33Un9Mp7XH67j4UgftSUKkFPA/3vNHZxciFzm1kHVHrxSpaMEO1HK4Q2KAhgjhqTW+MG/icbkM
rCOoie4QFE7cETo/nGOCA6kjX8wbO3gSxFTv/MmHOYxvIYGdXqQZze0msIoPhKXB9fJo+rl/KiIZ
axFMR5Ea4fkKv9PXYS2dvI4U5D4BpO+u6DRmtfcplz1l5+sHn+oSPf2lDF1uIxoRd2gAsCqAUfmr
mido37iuxoah6ahpURdDHyzf/HwEoJuRRsYQSMF/J04++RVVwFDV1dEp7219/NCC4PFtuick+xad
CbENzzpCNZCnmHiM3MMSWrrLHU1QyS2whtUoGKRI9vM+DuLoutwDfVoIp3Aj2i1tV/EY12JhY3s9
EdR//kZBbCzYAluCXgSBsOBJ4bGYn1kXJg6FhkA59xDsLUZw6oy40aC/hnIg2kIXb5vMivby0kcf
lw8jnCZTnOh6394IWSHohu3lud8Mdihz0JlqzFAVOdWRfm4ijoc5UduxvQvHcrzo4KTiuIkuJA2X
yFcsy6EYBKFa3rQbJoeS8Ea6kS3d4EpLUHr3+E2c4DFyDTXjmc1Pi7jkane3/jE8HWF0UWOH5bW+
UH3HG0EIYKDkK9i20BDdpioc3gfYkDHHpHv8aTJDOCX5EqIVjRdmbccxd63NjwzwQCPbg2Q9tGtX
GLnfpzwQZyrYVwZV4XUalPEREVk4lPY2yWYo3ArLDQg1C9eENYikyiCgUctpKzcFz9BnaB2o0+tU
/Xx4J4F0Py5Pcd64+zQlmjqPa5lu5iC4DiXTgQUy4/zHIgivur9rLP1FjUWd/zNjl21Zt55qB2tn
7lRTOoJz6i3mzELGmp/11KgM7o0qOROxCKHRo3WZMOYjmeVVYdyNoWeR4lAVKk0Mv4LT1OqVSdUu
E54khqjy9z1qIgt96pr8vkf7aT5UVuvb9axyj1VsRptu1hYuUk4nD9ejEiwAhgbE3VNTanzYkH5d
FQ+sCidJGXv0PTxTuVX17pPrR7HS4r/v7Kf99J87M1XT1nXHtgDV/lvU3zePItsf6QguKvTFjJbV
uo6y9ibN52bfDNZhBcZ8kyrxrgmirXP6dhpqz2qUaTFwwmKwiB/ReXDsnnqr6AHXxvTy0Aiq70c7
W907RnOdmJ18OTl7rdFmDqcsNiJnfOg6mDvLidm4Nu6IZJZvyrkfLPdfz/RUE1xu1/pQFGtwjomE
wTpve6yIfrNIc8p2ERdYNQB6bO17694JS1rBg9r4jleHKE3tk3WXAnw7tNuHWJ8CAu8q6bF9b1md
S3JAcqZ+lziKRsS/t0v/0qR8EWwJML5Pi8PaSGpxsa6HkYRwyHjf6GwDWfcR4mQDgnrUG7eV5P+v
roqOoW4pum3L8nO2eriXB7nI1gfoIeCnc5+DgiHZ3IzRxXUfV39ZhvXDf9cOfdE/NAxDpQ2qaAbC
o8+d8Pq2yNaVpFUjFYmw/VLY+sL2E9hZAdP6FFIAK9AGeodywnci7EZAofR6vAwEVYSW7OKtnOQL
DPvve3KeYcQ361bdy51ewSCRvU2MwLZLUn4hOFrUI4rHofH3rntRGhqWasiObiqOaA0/rVBVLtea
plwKmpQ04oXcxJrSLx3Gl4YUZGl310q2cRtzQHFAtpugAlzfeie9+t9+nrgJiwRd0ek8/MA3fyXn
B4eadbuuCx773pyKZvPGF/PpY4nvMfgbHRAI6oT3qVL6NyPde9crvUY5jiYiqns9RWndctWDbYpO
WZxfhjfhEOUkt87fb0uBT/CfLYJ2EWRWNodqwYh7GjefrVw6l4uTAJ+v+9u2PV+3yXaTA8roSpKn
1ed2YnSd4X2yaS465eQytZJs/KBJ0SdFOVL/IY31neODYbTILw9tK+F4QIniK/vY8jvoYs7rsSa6
q/vlYn4h+cY9BT8aV8adXe3fEAWnRO8dIOqjoUZRQvvV19ZIm9jRvY+0+8zi8ijkHYIdOpAin/ev
4113sXHXK/6wJlV4Gu06MnRcir9b+OgiqzfjJgLps+yfu0WnXjl9sr+8g/1nvEXPfBNTJ5WTgtpE
TNibcDujR+eIJiWK8eGxRcLfwLoD++zm5ktH3gzUnd47fdvNR1vyblNpULYP7eOgXJ7Gj+m9ac/3
AG6meMID5dYG5tye50OVk9LpGLGOV28ZbMdlq54AP29iHEOZotMIgMETG7E0VDNMiKv40TA+kS9o
b+GR7tPH52PK7F9PreTQPiePrtw/TKzklFotaWB0F6NyLPdtqrDhrZN3L59OB98X50vta4N8WMXV
UErUnvFpWl6ehD4X7GUdvVWMcvzvWsdo0yjDY3rCUaPo7JsF6H7GJOnma90om/VIb2JHMDLb34eW
0YXqYnQlqilAE0GZZr3HB01mf8+5iqA5mIQi5kO1sMJLL0DvJCQ6dBTY8WGk9d8PeUoOBAvdmXxg
IA3jhIue3bx/izey6DP8aqDKjua8A5d6x08jL9+q6bttm9UAjZngECn4J9yhB95H4hDtrDFjT7e9
wt+Pr5HJ+knL3m6wkNzbx70d2rNj5zYpycvcU7SfP2T31NsM+D8H0Zx6ZUtuNbE19zhwJlZLm6xb
RucYhvaIsfQmwXpBGuQdaEbZKhvlF4RSKlbkADMY26DIRGaHN7ULF6HV3/Z4rmmeKDRr4CMlJcnO
OtK7CkKqVXhOzondRaWmfWiWqdO+Rvem2jOjS8sGL0aN1NgMjq2CJefnsTaophm+Iv52JF9dI0MF
7NrLGutV1np8Itxc+Xpq47yC01DWvDW3EbVd9X8IO6/lxpGsWz8RI+DNLTxA70XeMESKDnQgCJIA
nv58qf9iVGwdMSZmuqerugSTyNx77WUk51g4Cno3mocBd7T4us/Ok2dzF+l9LLoD7WO/MkaWty6I
bAEW2hXObgkUQkZf80pKsTEgyMwaHAd23+gyfDl3br37hxoiGti2tBiaIIagsdVSB1Wwa1PoaqPG
ZIGBCkjX5tk7Ey85TiVKWGLSnd0UF9hpOl0Mn1iTnJt5ZH1dV40xv7nu1JP7SsEkiU6oT6DfMYH5
oWOJOZT7l1hwlq4eoGlg96VAGvJsENAOzP55igJMGx19s/1ECja0x1moEBjVMkba8Nkzb44xevbk
wW6pxIgqri0t0mbK7BkuZvvkMFbdU7B3FadB5ZyO5cRo8VdfilPMjZ4hyweziXx5YZoyrrC9Vmbq
FvNp22cgFSo9XpI0413UYelykyoMBnlQ9iHv3RvOAodRTImogrehjnyDh/DFI1Yx7Owr+K583WZ3
4FqSRlThIP0g2+/LHKedXT9bH30DIUTwSPKmkXq39n1WTHnh56k9sOdmaLZt1i2TnMOarBVROxnt
Rgd13FFymPlxdkhNpXmc54NL9zBcRGd6PVy9RZ4fT/bOq+U2Tn0EI0q8nWdNk23G3Wp4KpzX96k1
zJfK7LY2WuaAK6w7rISPqrcfH5h68XOfwj/v+pEnNxRmAAS8q/Gzx32piBx6yhBD2W1scg6k/Wv3
1LOGwvPC6qi9qlWCRj6n1wDbsiw6N/XBdsREcK6NKj7QsTzQB894fxYOMD2dIxk84uzqnRufK7+B
ZYplHMG/2ZjABivYoXwqpsXOqZdcVt5+SsjHT7GN6Bi0e3Sne4KJyciXfzDjmTAUvQfcv/109oCX
YKnxdkTvFLA6PAefWz4UUpXgxeZuPuWZ8DPtdgZY+oQ1lE2NFqxQ1JK7NduylLoLXuas8VUSkfNY
E9iEXqWd+vXsnFh4ot8+FsKhgneVb3Ss7C5LfqgVKd0nPs3oUsNjZHey6NBTB6XkVMycXS16kiiI
OYV7H/P4Mb0xZljglA7yDEQyM23Gw+oT/ch2PDZ5yeRn+jmOpX3rSyOwqKfNuPnSmRpDrHk9rA37
yhIp/VrY73w22gUtlt4pon147OT+JdiNG1/XYNv7FEpBWE7QQYDW2mRNBNwbWcHTcD+uWngL7L2t
O1j06uVtrILxPJzY6t3HXLcSX8YadsAdpZn2C18JdsRCcgZ8NTJn6Ko8Npz2l9n4uD50h8ry0mLT
tAf1uFrCb94ytyVuOrE77Do8FclJm+V4Az6KRzX04uvUjpDckiDBo7sRitbPoeFdhzf+wKytLCnL
Qxxy4qIp+yZ9zHMotZ69jKuQfZ/bnTy4//uUBXoYXgP+pBLDVXtkke/EBP8G8Vha1eED3yHy/Kol
pv/nOd+drbtq6umsAyRtrau3d3eD6/C85tZuy1sLJRkoRv8RzvDKwf9N6hyFvdDUTq5YhmGp6Ssr
pVcui2UxWTT1jdIypvl6N3iEaZzhlWeGfJqRFEutarod7EJ7SGvXvp3FhlbwR++nVAj3Ke0moP3Q
GhBpzd1yLXZX6tCi9uELqaPtMF8/p482Nj3r8bQxIw5DZl0P8T6OlabaO7aq8SPGerZ5CFBO3ZIU
LxaJEgJj6HJ5SexI5gzXOqcpYsKZkRw6u7t7TzjawK4SdSQNbpHeo9iXZ0r/Gtk9+yttm7Nd/7aU
+ubI9o7rZ1NqFRutKeq43jkxe1Ln2rVHeZu69U72xZobYEHt5vfplgU8s8aLzi5U2iLliUZbncre
qZn1OPnWN8HGY0XnwT6iyaOWNPwbH++8MZRXD5rIBXlVWCCBmk1TgNrTtAB5HF2n3DM5OJH5pbOJ
JgcSyUfl5DBsjKzwEewDtS816975Y9Guu0fsHMFp2wxTas1/7lz66OQ8obSePOO6n0MXJLx39Hfp
/F0Y/9tbUjirloIiUVFlQJJ/2/vz4cJ4SrUfY6NfxPno3tawHBvxmWLFysqSAj0sd27RMUdy77Jk
9bFa69nfF6F9j47/uIrXDrc4WmlVLriK4uqlvUV//3np1xEBvOQlZ91L596+47dB6RfKzQf117Vt
UaPdQG3K6cF/do49fUVp6yOpI9DVGN4D0QduOxXrSIlE0MgtsiPyUgOVCD38jb1ncu9grzjb9dIW
nL5elkgR/u9xOj/xjezadgSMOqpj8bu2E62NydluvO+WoRVQf5bOdZjz7k7NckUXwR8xMpiUnCZW
x44OHQKZgmqKi0WCRRvGTm0rusWXqBFd/dvEXtED8Hf2ave173Bvn6cBCHw12c1oWrqUlfE+3Lmn
ZBek3WcI/hBRh1Bm1bjCn7uZL32kkbbCDD1nakEcGGAdI/glB6saSWO5ZbIJX4gzmhitYtloc0Qq
Pf5n0TM79iAfLpJ9s44EcrRNrC5KP6SMsRXDIbph4S73SYYO0BMEBr7zBfsoDnw92b/zHB+hmYji
ptGpQ4oZbcihm1wGvCRcZS6h0e0A4Mqh3W/4amTEJqNls1u0uPKkTsrmon8cYaUIcSlkVwValcN7
KwVEITx575QcyGXyiDXfiPFrax2CZ6wifn1EVnLw9fYhlkNRaeXNgiooiwBnUxqOhc8x2sasLLgE
nOberSte0DFhyIlJwH5IDk4zI5G2wmGG13bsp4nSFLjeM7C4Ua2rh9ipBacYx2c/TfAkSzqM80Uh
gCN2ayu8a0A9L3EWFuEOYdonievdRqy7+66wq2p4dY8ZyN10y5k5ory1xvvlYVp276CgzGZl6u3n
Ohs+yXi/duygCh/rfJ2N9dkuPI5UUtGYpNsBBv+7HjFoo9vnfbLrGZXw/s4IK2S5tO9u3b72nopz
G51mi49KcR6dS2//pbVK9vdFR+5Bjb10b10tur7BntRfG2uNsTnWnhLbxEtjbevqrd6X0gPZWjrU
B2VQdvfTXUxaWGB/MKhrqhgYwXGWgUb3NJvgIcKiXQBTxMISu54mnHCYHf69ZfwCE7Fv/bgucd0/
sAnl+dRkYy8/0PlvIY21AJ2DrW8O9lB3D+1924i3IWOyzmC1h2YuRuCLltGquvfWkW9Rm9o9NudY
H9m92/QtCfrt1b2Apg+prBaLK1enDhdt2SPzCKdc/jZneHDmOuslsEhk8AtrkVZgxVghthdDQN0Q
d2wYFGdW3ZFmsgrwuHsDf/7yTnUJwS3mOwrIHrv+v8/ufLcO9nW7EHwxLbk5giJ2wVL1Gm79Bx5H
g/W6RHtr+3WCdyC+TZGPqyDxjB4zqWkV/v0mf2G2/Hs1LzQsbWtdy6sKT7MKPTE2a2c9gr77XX05
2g0Hg2cDNdRhTEk32CJZcpl4D3FaGRAiA/xFUquYmqR1uPMvQ6qLPdxGO7YZ1BBkSeTwG6De/AWL
xZNMVXVLEYjst/L/x7q7Lx57NXviJWUAzZnD7zkt5oo8LiBB2YtH+9LdkttBhB48wdju0IvsGffm
C0+Sg1r2SzIgdUylpBQcL0+pVbc0CNjPZD70Xr/zjCEqlHw8ECBTZ5ycvhbNhJEpYzTb+yJZ7It4
cYz52lcS01giQG7kgNm9XZsZyn50erNYzF9AwJ83/K2l+HHD+4ud3e2MxSIPoaNIJAyQWAAHBavq
S9TEOnUD/iog4nn31IeLAsoXd2O1GR8uQIWSQAxtd70IplOc8AIw2xCNC+0hhtJ1OAWzNZNWGJ6X
IUcCCbzu2GB8lWTubhtT2G/s1PnS3hLttf/OW1h0/3uN36TcH3eVFsahNs/c1UQLRQbDd/YCOYdX
RqyX/t65tL/lCfTD7GmD3uqBGt5iXu3ch4mvKB72O4nUxHsr83bI1MweWu13Pm5vL/Jlj6vqY964
F1wkrIena3e/IVhccRtc8BEb3KU2tj4bBxfiQBNnjfWqHBDb/S0MyBwzYdB5ck9f2GVyFm7ocdyN
sFez38DE2n+PCPEsDdNmOKTDYH65zKu1wzzzspMEjQmShOABNXy8ekdcYlA8kG2ORnEcxlcvXAxF
rkI9ScYE1NM3YRyIlPTdg/tl++WKVDKYLJkwJu1VyVHnN/1yUfV6/HHwcUtvQ4VFqyPeahzaiCV7
+CVpAU1oTw9hKDTx5zjiQf50Tt6x/c7l4BdaLFeDvNewLQje9rdU6sdaO1z21t4qHvUYub8EUUvx
oTNAvlre+4dIS+BfNEejk0DDSmcR07qP8cIwxfbWOtY+aUlZMqbBBBIgtQ+BIL0Oxe27wYvy6yfx
v8v8HqP+uMyUQDhrq3KZULFBoaHu4qv/yCAZelD6W35n637K7XqeEYLp6t7fpwBv5T8IPsMmyZAF
WV+EVb0cSsrpfMadQIE3Pm+SkP1x+fyYTLCv8rB2Rll1dE+OIqKKcREXTIc7liK3ACKqyK0W5A6Z
pF7v0Lx25vySQtZQQ2SYdvEbQdXda1XBVG/3bF8cIZBGneeslwJqOSZOKyCe5BFCTGNEHmJJWzco
KrnblLAO/4qc1jHIe6ycT8L6xlly6bJBDcs1gX2mgxw7TQzc48RT2UBo/Pu5/KII+vexvJyON91M
syJX2ajq7kQQOkrywMGTu5CPSkfvQDul5GoRV9P5FBzlfRAJVuffV/HLCJ2rkJn/qprODN0QzLYf
a+MiV+XROt/q8RE6P2MEZNwMO5WJyHGoVZzS5mST00/EPd2fwv2w2xIaWNPFcZsxHdknn3kHS3Jw
HBFajJb6Fl3NN0fzrxeJ8ZAJmUyQlF+bSON4vtqnQ16hHppUCUwiC2qMj26lquDEaORSA5bGg+My
zLPwFqxUpH9XHt0WSU3wCbpDXT1Oo9NqLI5bXNTevcv/EhFY4D8u8KWWrszyqVzPXODEgux2znGB
EEqzbhxm0WpdN0UynjgESbHRSKCHtIHbz99v8rfB4j/X8LJZG2W6O5s5TGYhMPMEvZTtcT6CJBj3
jFbPGM5mM6ylIU6SUOq86SZ+PdFMiYUkITKS9dex5vVq3BuytSUwEcMDXYzcu93laC+yT5ye9jXA
O3kaC0L17DvPJnl2CcT1+jKS3OHwTLSNyKz9+4l8TzH/xR7wYGDOjUwUUqb9Tc34sbars6IvFLlR
jrU+GveowfkABus8aLeI7lsZtHkY7TkZRt9UOVdn0FtrcFnFa6p9Yjn8g1Pr6DrebYm/GGpxYTI1
umlb7L3/KdPl9IKGdlGyISvu5mN+Z3Bz8LGWpDhfYE65PiKPH2LtDjh+ad+8jK4Lul3TzYj2dppP
2AFfnztfeWOi+a1V/s8D+3FdL1vS9bk9NBCMl2Ph6ADz0C+CfUfF6EDDPflBmBs+8m1zqkcHX3M1
og+Yrnnb5ITBrOxlI0LNQwkPxkVo8KhP4Q5lKxh3qPsqRCM9YYSCRfrWZU3409HJ55YTYU5dJlUA
MAAgVa30sEGu1JXpNxOgoHCf3QuozSU4BUozC6vmV/8cHkOChzspUznC2KM8+HvZfMvH/noKL8qN
m5WZ2fkGr5wZrNO+iiIMfdhQsPlqr2KCW7mYeQDb82IcmFdzOIhY4JPKDi8ZyMZZi9KYFD5xQ6AR
JWvJhoxekYQMSxIGFYcL7/Hvy5aV3+r5n6vqZSsv5KN5Nu6sqqx1I47ZAGYiQdo/e3n3xOq+YpnB
jC/U6E+rhEhBeLXCC7XEAgECok+krnMf8+b6ZEuVeLfcuE6Fu78w8iyj+cWXku2ArIxhBj+xGtdL
EnSDx5J3j98G1nTuaWyNRvZg22YIA4U593WobZVHzrhfUP8g5fDwvg+PkMnIliDpnkwq4B27h2yN
ug2MGC4y7Z4RiMenRUTh4Xd4Cu5eltxw8pfH++HCVzzGBQKm9UXwGwkoevwkwVrmKedvPUb1Xx+q
ZhiwJDDS+j9888ce8sie8t00cR3MPepNZXNxJlW/CakWBAifS8iXg11g6cIFDzZxLKq8ES3SyXVC
7JbGV9khR2hPt9PboHbquPANBXOPra//5v2r7y71BfCttMZlUV6v4gD4aPKG/Ds0PDLk5KirAGs6
S2ND2T6SoSrvyBpPaqdrB4Sg8LXGcQ9HEHc6IJMkGQldSQGzujuXQGepSFJM2ZDNw58Q7iftdhFL
OKve2pjmDkzf8AYYdG+bZYtaYTTC3KQVzjpyu5F8Wkzxz328VxKs0afFxu8kQ+jEUZ9hVhp9Uv6i
eEdNJ7iWtY8ZKNuesRBn1HO5iTROMm9/xi9AvYTXIsZOhvjuvx/bt934f772/71g+YWCpZ2ulzov
MFdsUheTwAIreHRseNsjdOMTNGJmTsvBaPSYDuDbLwVh7zpXz7DxKeV7vY7vyu3H/ILzW5ZsiGLP
CE0eqgeHPjfFYvlZ8NYTbLCbbw5c4ze44qfB0EtVXcmH5/WoHMXbPtBoia3qu3gUWhfYK1344fPu
aCQ3R4LxDQ7UjoPG4OEM6kGIh0Cg2c4e6z8CsuFMZ7WTRMnRxU5i0kYZgnwExzpo86lBrcDgyn2z
WtEA/NIVmMQu4FXPFIIm89/C87nbWll+RiJDx4t1Ilh/yFpEpoAQNyTqlUofPjb71gfh5UiyNFKT
PhhXsgdjcQpb4xjI0SGZm3C8AV6oP3d+E0wWwjfp2fx7wpt5H5xdZWl7cFK4oVJQc/hrQdZqPiS1
lI/i4UUqU/iDGCv4VyLQkNp444zrKL0GInXFHYDiBDu2+Ku7FkIjDgPyKFet78YEtajgcR1dBNHu
RELTTlgiRH7hgaViiqGwwaLnCnZ4/thww2/cbOrhvM7Im/+IBEyShHA4xGtCds5sfCIfFdSdP5Y7
c6ZHD82wf0OELbyN6wDr4oA/MsR2NOGPDQzv7s0qXCPIxoJzDDlrtCQHF3bKHmbKEWtj8aMbbMaU
Nixe4QI4tamDHpClazeEbF56IhnAcCKRn1y6vRMH9GyTOSGOyN4KnbHnT6eyW3nIhfC233Ktj1Dl
h+FQzL8BlMXsnz1e8UKmiE4PChXVr8c2glGkDsVSvN0Hd3uGk2ABglYeQYcIhPksAL4gXFfOxE1q
ACLIzWd8sY/UPXsyPWe5M8VUl/yPT2AzOM9sELxBkdgy/mQKECDZ5Ua2PL8ChmDGfyHs7T2hORKT
5QbnLhfnuVxmAvH+e/tiWZPJiw6ZvSUQtMIGoKLFgYmHcsPzQaU2YqLApWEI/6U6mBNuPfNNV/z7
Yf1j+b8c1pfj4XKQtxKlltOuQEvEWhTVoHAbxwgTCQlLgVE6T/czYSXjmHN23+x9v7YMP7/BlxND
PSn1Ib+S3CiezNNBSiK5mLhhqFvSrsSoCrr4GtMyU8h44wip8fjNJXyDjK/brwXa+n+8UE176Zwu
9hP3NLOknNh6qKOEZyYQgF8sPpHLPO+Dyie8Q5nU8fIYoP5ouCkuO3ehMW5w5KYM0N1s4daDG4Yv
jj2fbvM+hwk+BPsRbPrFqpNAtpcA9+p2YvBVTnIcJsbnedaG9wHbwMUt58vyjx9/Hyu/QkOWbVpg
VaYCgfHl0aaPbYVFAd1Ys0IlYrXPwqTMQxUiC9kfzLS4PTfZDmL6M3bl9dYUhtJCDnEPWvgUdJKi
n3S4YiacIkQnet8x6tovW/CPa1Rfjr7H4ppqi5O4xj1kRKmlD/cAfSWqkSJaj4I5sypOleakz7mL
yIf6cYIEqL1EIpNcXCD8dd0x3fTkKwjN9HD60IMZmXvgbsPozXH3fS3/WSf/e57qyzrJ9ZNi3o5c
6z6NhJXPHAPkeBRDv9mPw3pAELmw0v2/5u1THLj99N3nYojZzl/X8NJhnw5Gjtk81yCSmYDMafWP
YOZMfr7f53IJgay7xMiWKc8j5Hzdu1qSt2rEU8Jhb+/QibNOb9BcWg+3TKYPX2hwlUWQdPQzVA7g
gdPDmbG15W5B9eDCfHiHE3y7b73ehY04FYE8ifaG9tLkHcuqkWlnuuLcE0eXKPQgzfLa9wPExDdf
5JbW8WMoi92II4NEwi7sgdgBQUNdhYXe1P6cAhuiFwY2/+yIKG32X7ePJurj0PkQ6fFF4Lng6S0K
DfBFOMMERXKws3XPGptr4X9+srlSb7wpK37h/0OtlnUJFFJTwIdfttX9E9MN88IrEkOcR3DfmA7B
xw7eFMxwohHDCRyqEP9QEDkgsbD8YFSaQQ/NJEIXpKRJQxhVuX2VnuLgfBVMov2/twZDLNX/vIAf
1/iyNTwKudhe1bSiywYokpODiU/FZVIH85MfOIOrigY77i7n88ZqfmPViBkee10esU0cm71SCss0
aaUIpgoRjYZ66IMQsiTCfLjvlbmvxl/9bLwNwHJjptZvsC5Z/q3P+N8z1qWXbcPc70tNkg7iM9DR
CwLhRo3AGE8qbFdN4ceIA2sa3eCWiEhZWfNv5DGRlyOqIukQyR852OEHVSb5enwWAmkUKvZjPDls
JhBraS/mD7bK24ZgeASYRDmQ1Snmg+oUuuD4xJ5v7TsD++w9777alrqhYfDzLJIm/JJ0POqH0r0h
l3buWV9SSZlH+RrVJ/LRLworsSThhkh2B2LYOE9U4sYdi40WEaM23WyHX6b3hNV3pWXXBg0Vv8Cb
7RVQs+AEMn0sqVwY0/29KExRrv//FwULmF//0Wcq2+rylA0e6gRNp+nshI67zW676JPfbedkXgpX
hFEAq8mLB8J+rKc5C5rpTWM+tRfcN1Hd2C0CdK/zCNFweEPMQXmfDLMxRmLDDejsNqD8dfbLZsFb
gw4FmhR5G1EDCStobfB2rfx6DP5cKy9b5m6LTKBYcFs8sjw4mlElA0FgVoDs4CEKxXrVKFxkvAs4
SZZ7JAwwW5llUPDWPmpilgna5MaX1dEfnfrcPDW9WADEyoYrlWpaWOOUlLOF4bWEohwvJxg2CuWs
iOm6r6hIoxXixeeTzgczXtgpZJCbbvXVa4W+nszGDPm2wyFlrU99U/en/Fsf0zBrrqRhz25DjmPL
09gmVgVIZi2i6CsqWRE4f2hBN8aYU95YVEhYobQp3YdnkoSdKWw9/BXhE0b1mlS9yslp+7c40qtw
RBnvjqMh51j2pqz87pr+s4zwQ7AUlZP9/4TqP5bR4Vrc7qWAYaVwTxt3mWxxCSy/RyzJZMdkV8Sk
SnRWjEUfJ1fYTRy9GMVw6VS6u/625lYsnpyQX2YnGB/ksW89JqTkqc/4fi5slIx2OwlLyuvXX5PG
qNoFjKv7h+Atpi1/O5W/3I9qQ2CzVIbyyOtfukQyPfbnslHdcQfhyNXxPbxC9Q13yDPc88gMMK1C
EQn7vqoj1B7q1TP6bU5ewXHg6JpnLXobfwkmvyo5hJH5ogTcMmHZ4UtZwFKsAwUmD3CNRYiC5q3p
nfjmUog5gGP4HJg4xq9qEXtNZ9pDo6fFqGJt9zE1feEmIeo1iuVJdg4XK3sDxbLLLmT3ScIeXXsL
5OtUzxNLUAwFlbV21T5Ap3sIGh7sxeN8G8BOfis6VH7Zo8mnQE1jyhhl2d+//mMdLHL9KeE+fEfi
pX9fOwp3eOA8NtHiuia0fEihiijw0CmENY3kDLn6SKXBZLmg0ArqrtlVGcpJYcGesSNinn8WwDCj
jyRKi2yfSodNaQJbb70rcbJ3N9dcUgSWXtkFgqppKx/ThQeX+TwtIyGcYMK1UtyiJ+TNEtP5CbJl
d3kNR5q7wP6QtqOZSc4TesGoDu6TKw1z0aubu0CtkB6o0S4V3VF7BIi1wOP2Sp3kL3JvpeawixsD
W8LuuWT2YoRPV0o4G5BxkXB9ny1654jhVXpmn7wFDbeY7laXbfDoKnfvPjBxKtSiRuYdfNyBelV3
RsldebcPEEu8ciHzxDac3d4jEn5LV/Dq8+c5qgCmzrF69PHEci43vyTuD9IyXNlvEzQTWY6rfUgE
8dodOXce9MJ4Ia46V9LTniSsJY/w2FfXaVsRGdlP8IFYQfvgmgSK8kdDhq5wboDQtsJZVySNIckP
pNCaC8DnS5+heOEaOqXmazv3uPOJCTttLLC9UOoUrPXKz2nFn/xrT+E3W8qOVfp399Kk2wmhuuem
S51aeobO3e6Dz9x/BlSeW3phayByDPi9m0ZTGizW/BGOxhSNBXyFH6dNy9DXhmiSITLvPUjFof51
xhyHON/cL0xPxeU+c4XbBL4AXTXU+9gZ9qUBnGvTq4dXpnawviuvCj5F7wuS7xLjsYKuwX+/kD6P
UJa/O4zMX8p3DcWjYPcoimb8R394ss/7XWkUTF307jPRV2yA88nX0JievG1gctznbI3wYEh1kXfO
lacV4igeHlgyqbBMNqgcZcdExk44Rg2fsDE2yGabw/wP7UQ3CIN8+DotbCJ8myjovQ2iHBWzj2YE
PMXaAooSuX3XAWHlvBhaQQ4uHu7k72riNx7Yj1s1X0u0h/Is1Cq3ClEEf9lNanigrwr3LewNBHOx
ZFEDAZGCVwXnwWlkhudPlc2JM2pCdiTWBhO59/c16b9UOEzi6PWxAyH30XwpzeVHQ1J2pVpgwmkA
xZlsPXO4rAFGJgwjgmWXQZJrxaM2gc/LRby+gWw9YKqJWNgC8AdzQpbptrv13JYAsAqBpod7luup
Cdzdppb5+4p/A9Q1xUYnqZiKCn/hpVO67audebucCugdx9gK8d2wvPNXGZ89gWktQNL2rd1EzLf2
7SzKmKAceoonYnW3H6l/dg2fRshTko22FOjiO8baL6EuOlwYDB0NlrRtvG7y5N9IjMYXKCO6Rv8u
Yw6kbITbhObvWJ55kzCyc3M7eiooKkRs6aJ1B8xlTPWML+jNkLq+m0H/gij8c0Uv71iRHmp6tO3b
uNHEtQJmtalRx9IR5OzJl2QRH0IJX4YNXW5WAcrBui07h487Vdb4zcv7pcvC7FL59uSRdEUWl/rj
BCwXu8WtbJxuaBaErheR7cnHZB7l2njPiwpL2zvDU66Ja7Xc3RR5ngip0BMtkuAZn2LBD5b91hZq
1ZtaX/nlKekSDCbTlqDDwFX799K2T1V/nO1bPr4nF45A6hUzuM7r5iK2vOpLG2a6Y87V0Obn5+1t
cG8iNxvpxps+9Dd65j+X8fKE1KJQkAg88/HjGn88RjVHfIgcBq1gc3vsaL6+On+ZgT3VXBsaXa+i
/4qu4WV8ahd8feROPdLvAHcrhJOu7pjkPT0sMeSJhIokfvTz+X5IuZumyF/KcBvk4HUGMz+UHfHf
L1ssq5cq8Z87EVvPj3d9SE/KqbDLnI7UAPM2/ZC6Nfz7Z/zG1/nnh7zsBqbeeEiHLY/r+GHRoSl8
Z4kR3ioQy33z1sZv9CxzRDyIuw4Juy+igr79CDu/dTu0Dl95krVRuHVS5hNfyOvfSS2+d6O/HsJL
qfx4pOdD1SjycVYG1tEzwkN0pNLppTExsZnbLsFPT8njgou9V3eeqx2T7cKvTu597z27efsNFPNN
yvnrel72gsvzejOOO67HRie39TVYFh3VO3eNWd0hrcyc35lZoKNwgQxxdWkEf7+v32AK2HkWmwCc
IWEE+e+isGQpLRU95yvbIPSNzkGj05DcXELIN4XvdfFuw21gYHaSvvu+RVP7eueyijOdYHhoHHb/
/uSzRSZLJhlXml7s2VWwDQoGh88mMhfQImg1tkxKss+qpfqH4NzWBu8OW/nXS/ifscT3w/nxRVTn
U1qkFcYSRggC1ippeIJzE855S0EhixHNO6H+Lw3HTyeLb4e0nz/QelSNm3CyqPpo7xPha24WQvqM
MG9phkZUNVzKPw1HVe/dSnt3sy+AWmo0Dkq+kK/jIqj8eqRdXJD1dnpBXVMODJQrWYddvcHYx46t
DtgOsgqqzjfA2G8QjgnH0RDmswbN18u2nksNm0d0OY+pbZAGQJdViQbBk+t+cRexkqJqhEhHo615
Oy9/BEbq61hupc0LARvoOHdfKfwSZoTbJNVis1w9olw6OGt+/3qdRT302xi7zRi8jZ/LradYQXZp
5bsvo2zttVipl2oZno5tg/Abe3K7MvJfHl3tQm2bNtZEa2Fhpd3cyKJAwenm769N/+X9Y/QmKxy1
Alo2X/Cr3dU46Gp6OI/VIfw8yC/C8cuQklMd73KP77/wclENyTIzHkm4GMq8rLn0uazaoxqMsyJp
2q0v3v0pBjpyzRwRgQ4pPYBzq8q7y70FnhxPK549Hxgq0VAY8CTbtEbRxo43gJ5v7uiXU9qmejA1
knRRydhi1f1Y0TCfjXpLqtU4s7FCcE64QAjn7EdLhTh+cHcL2r2oOvgnmD2ac2JVoevlb3JXhX56
c00yVL50ml5MHL5OCyEJ3uNY1jpihhXZ6NkbvqS5VuFIig9IkLcbX8byieuMnnqPi/uEFTx9oCC5
YKsU3aclyrZljnnB4s26Nb5p3P/uV9BbNM0Svsm6rH+/2x93+iwNPT9C9B7LAeIGiyDw0X19gOqN
y0d8DsrghsqHX4vMANu90GCvXqQM6Qy3iOvRY8cQ/VwCj8I0wqlrCdZroT1n4IXHxW596OSjQ5TF
+IkwG18rCahwnHcx9CuxnWzth/romTxa20v4uHlXOZIBbzQ3m93a27axyqPFwTMOsMwOUWN1XKHi
VZu8CzyaKVgwrVGd6zq9hccu0GBltQqg0RZhv3JE0P3FyRCznX2pbeCQimWJ+P812mVwBMk7lL6S
BajnL/0HCk+Vu9GoApsP3gp+WigxFvGzdu9EPsjujSF9dGgzcEyHp7l0cWVqSRwLFs6x5GtatNUW
v5F9drvFy/syPo92K80rPutl9UVFwmQINbw5kG0HD4tkO77vnWID1rBGYLKYlehxDjFZWYnwKsod
xXB1f+GpH5TQ+3netLnbK//oQuOGmd/YFjq/fj5qrIjdTI44Q8eqdzUcvI51djo08pq7y1HrpZu8
a/OjhofxjrzQB3tGhH0GSHH7XiUS/ojHdX7w0Oa2irhkK6HtRXB+79mbIsRDrAceUxJxhNEz73Yx
QV78CXgqZDyI1k9hHm+bi/EjuITVbNHVN0Z8G2Nm8rGP5fk5sMKDIJKZfWO06F3RpDc5ALWvbe7k
owcIhB4+6QfUpd45tXluRuYU3UeygwgBbPultlSPH8+zKJvAt8USVaHqHhjidg5zaZb5+aeMywWZ
w25Oi+gzC0TxqGXO9B5k023/dGTb3QOIfN4CxUYYyCZMcuzWp/U4R6Si9QvePc87gKE3kqYqvDRl
pXeOtat8IMK8wxkJjZmKtwoVlEJvAGcCt1I0cPhjgBnY4Un3H+HTdGCm9TSM2faOpbpq5UI8Jmup
nsubRfeAjJGjV2lhYtrYHBMF2ShsNR1vGuyG+lp3/5F3sEvLcvcC3RPXybNrQSu5uVLzhoHpOAVV
ZnLSMuPFzt1Sb/rPptLOCQs4uo+7s6WU+KDGkpI9mhZu51OdmYV32dwB2SQnr0LcF827UDKpZEsJ
IEfupXPaP9O7A19ibJOgQn9OC67o88ycrG1ixYpHaeUIyCBp9NI1FyJh8APJhMzKM36hzvaDug3B
4iGg6DbRzW+5RswcIz7/RnBhb56Xn4dQ3xxWi2VBBDj8ZwzspNYtMvpgVHQbzGI68uejrYKdOVYN
t6Nptk6BEaB7yqrwtkT12GLnvN287SnIBsXBwbSAGTlzy9UjCxqbvE0BBx2wPoBZgWmZoPMgHHyx
Z1dm3kHBuagiG9kWfhmpyz1nB0f2lQgw5obX1d5dKE4eNpK8X8X3B1lbTjE4xPtZyYx7VbHXjA+Y
AG272bwxVv1zv+ylI+TD7f9H2Hkup4516/qKVIUkhOAvKGeR8R8KvGwFUCQIuPrzzLV3nTqnv127
a3Xb2CZKU2OO8AYuX4QKeiQBjj/I6aSf73rfuhxOJepOLbzhhC1D20s55/q5qfyRQx4EwmOhIH+x
e6PcNzlzTm5xtnhGN59k4GPc7TJ6/uiZcXPaMEM9IUIRYWR09JJKyOsqoiRj40LZha7vTk+m5eKm
eyplSGcOAQfh5l4jyeOdczYVP/eVu8BTsgv9C0yYGvU/Ety/eEh6I3RHpv8xrOqy7NlMMJbbHH/e
JvkUw5r8Oa++qvQSqdDlvDK8psfozVRZGMxd+jl72uVMh3LyNYzAFmsut++H6wHmsD0CHGo/k5tT
RMQfZkEjf2qV3jht18PyNSO60sBUWbj+63fqVFMymYo+UPvNfqww3TjUEG80Nt+vmpgSSNbsoLVz
KX5HctyPjTZ4Palsx9uXj2LHyIYzIJ7Mg+o2ONSkktOcLk4PYDl8x0cXzN8zmcCkBiUrAXO951z0
KFFaGXkNJdPEeuJ2s9OiRElaX5IW1fKzvsF72Ax2TiTyX4X1CBHZGccXTw2eFqsRWQI656hpRGxS
MrnOd75SjdsvwDcQaCZTpCocomypBnksCxnSbWs9G0c3i2BmEr6fDhMsTbOb6JXAHpascs98w73T
NhkvmFWojM0qY3J6NTGNYKjK3GkUqVCHt01YLTXdYQ3vSb/l755mFaoJfh6rYeb17jvV4+np5WQu
R/B2I+Kpo3n2EfnbK6hZvkkbFNGnZuz4ckYHqEy3Gm+FOcfrNllQUtXGCLWeP/3HaF50BKyCdjmb
xXMx7hYASI4Sgd/LJW8s20/o5xM0icrMRtxURRdiZMP8YaxT5iaWIzN68mlNuDxnD6MiJCjW5G1L
ijkDCOpIT9SElvLHqMeuutQQaiqcZMDNnQEgva4GOYGaqEMTOXz/0cnC8NJL8uX4e5oDrTGO5zx8
hu/xop8a2sgZX4IptPQ2mr78CvHb4/xBzO63V9WTs/RVra66X9zcijd2cdTByKmme2vkTpLaUuiS
w1390dhROvq4dENui341Hha1P/3zgCfdGODY3YnFLjF8v4Ns/0wJPMqOtSBvauyxVrJZ7SRH/ZZd
AXu+LbrL4vOl/w7uVJnfuwVd4clOSoQcAcPuMv0gG4L6N3CNgYQSNwuejHN6fg2L4fwZHEkhFEkP
oxkZhTx/32z5bpXI9hSLx59b0FmjMyKl2yGgSc1wlK2qqxe0aVohLdL9efzBrf45z1MJnaLCEFiU
4/wOPo7enX1ffH4VY/aeK3GO1Qh4LGhXOmvdzJ0b0NzFW7PlU+6hQvL98uzpN7F1WFXIUn2hFT/y
R+vW1g8dAfr+ddmXiv2kxc7bKIwXwECgeDHJsHaa7vRDY1Sa3Q9zfVhcw+K3aAyosH2zkBw+P598
BAj8yFQJecp/Sfb/s3xBDIOZqapoWBbLf2Us/p8U+Ca1yqyrH0S0FD9LhB50t0cjS4Z9njmj0ysg
nHhHe606UxcFUQZgTfhc3NyJcbNm4cdGVqAGCD1xtfDjkVy4I3dAfCB3CpoMutfbrVG6dzjXU7N1
b87TkpEduP1Lw/p/wDILSQ86/6OxNp7Jyj/7YPK0Gj37e0P7Vcnh6EPjCI5f5JyKoRH6ogmb3/fU
G8LCQ3JBKPuSAcmWzKgTzQUjtyQQ95DFUQG7Wdm6Cxb6AqmK6nS1HlZP3FyMUVY43NxXiJjVuUZW
Qdkj44sSTR3M/qWklKEN/ec+o40QL5FnI1mbjbV/tHCyoc0m3XTUbLZWSwynotzX+70hM7MFt8pP
pDlM+/lLMz/HDxtaOYTUY/ICJDBx89gFjT4vv9e3n3ckzfNDxmwXEqAlHdFkN/X5k8xcSD03+MWx
bZkT2mQ0a7ZPY9pbH1AqxutmkgP1b+tmUrl2ujEdA3rRLlbeO+RcA2oS60anl+DP3BUufSv46Tbm
juBUBHfouMjDPwAq4+v+AbhZd4t4NUvw6xvp1nTRytbN0V3+AbAbnF+4h3qOCSYw8pXITn4u+3bR
h7/Qg54mg0F3Yr4epq8bSN8D6SidFwJAzOEzaOKQ2uw/Yki+V/eI4OCVajLziydhiIYj7FQG3V+F
I1zqbQEbRtB/NwYCu4C6Q4nBWIv6YQ7gs1yDUVTwcDbZXcGC0sqgcGMqxod0txLq6lj4qqq5VeGq
4odu74W3iQRiLMZeE/VkQdBBz8hZrR4+sABUgMAHCT5CaI3NM+wCFc3PasnM5yM0ymULF7m5/wdU
7zL988GzAGCQPvf9RWWYzy28TPDz2CZrBh9L/96L9sLEm82vf2Kmuwg6bsQAaU99dxTDbNHuImd2
jz8vOFICngTqsnVRW4kFssh4L2si2MN6LGYOg2LBh3g58lw4Lhh7Pm5a7VI9EbMasuc/HOVwxCQ0
RXwP5SB/3wYCs8GR4VOFPJi6x6J9D0YSQmsKWIzBur/HPgXWb0UusGS0Pncv3dw9Yz06MBZ0eezD
5DHn2ZG3r/p01BdrK54xm9Pn8dlCnRbrZrSgWvN6NIYSdIaKfvle/wZueAO9an7BK1y6bWvCxW5s
10IeVK2FXDtzeoJkDS16ZIYGNDFjpRFJ7XSLfZAVijLwM8d47KwwBoQfAF/gajwQIzAEuGqGMzu6
W1ibzuMcaxplcRa48IbHVTC+0URys80S9JE8FxNSwPqg1D8zmwnye/7saQw8fkHsgJMQOvx5buox
Sd7lAl8T+XJjVKLS85LFce0YZpMdzkm+3vMxaklGFv+yDZKw403Q29jcnEBpy+Wc9ZVt/9rCxHAa
3Od9Do4PTioDEkAb8/fyMi+Q6Vpk1qLerJzjMgMEXq2IuU7KNnldIGCPyBXTZBgYKcgqnyWOnDyG
pNKSvNUBURQvrfNXqILzUxieoe636NACR62JZbQXQ3U0SLZ7Ac57bAR2UCAIfyYJYq0sHi6tUFMW
D80bdRbHfYE9A6HJ2KfGqrJAzV5ZUw//12+N7ZQybO5v0dv/Tf2/8hKGvF4va991H3a8/DkGvKUP
fqFQiUgSYeQwTkYnZ/maZ6m7RoJOMoupqaPgtISWAm6HvuKfvzDtJ1BOlWtnFL1pPyxwP3WrHzcO
v4gHsrvVxaoJYZ/DMX6D7YHn63NEVo3hOIy9Ifej+UI9GVATQ4EBq+fxwXJXfsxBhu5zcAT54Ux8
Zam6dCvmeNfJczhAM/aOL8sfvDA8wxpaujLsIA4zowaBWsT923VjbA6WOBzGmNEI9sFIxVe3Ad4u
C6dhFFLJhweT89oeYq6pbAmAVIuFUYLVr18GxEgCVkwKzPAJpv+9nZ/pwAGzdV306uj/0I4z7Qpk
1+fXrIVATX86VG6NjvPB+3xF8+DKOPRp7B7I0NMiEegtmG77cWd0e6Y1qF4Bej4uXmx885/c+uFA
I5kSxjnm13PB+MInAPFTjECfc3AkwVztrXyb/45c6YQQTS8EPzhz5aojBRWtTPvJeB2wmXk3TVHn
T+cnDSMUYxQgRIlYGP7NTDxGRqR51JHgrABBWKRVPXI30cW99yhcEhpCJOr1+fLoLrGAYYBwdgGK
35CIQHajfRtXfU3G3hmzU2H3jkpNLPwUxMWKFMImadSFCTFEAHMPtERkDZH9m7u5L1ZSQi4nLWjZ
URxy7VmwrXxnlaqS43jOUZ9Tprfhb/u1eCQKQgXzcrZ4bZ8jZ4Yd4HXV5ScaJN9U76rs3XSno4uH
J0ezvXyS6rGQNt1eoJzJwC8LhbVCawdPuy4lkISUMReSZAFzB7aI/N1msRr8Fd2ExQGZ50++mL6s
vnR0ECXmwOfSvMmfi51tQOh0Nh1U/MGXU+OGZQOJS8kOurjCWeE1Pswa1vIIzNEaiFYyOyGMeTPG
D9Q9gB7z/NE1glP4mAcBIcuMFurGi7LkcHEFxuAoWTcDhE7Znz92MxAIfXbHnwlHmE7gvJ17IIM9
REyuTIk/EajoAXveEZdojcuIZKkhJgYIJGsLWPsMuEmAqdYbSC6CL/NY35BllcyPqS6eJ+3qjaSw
PWVIy/ZzLLQvvMLw1xoP9wwvCupTEEC8efXMo18eDQ9zN+Ztm6d+7i2IJ7+bF7vwqt8IK2mhowA3
ZOpD4iIWosv/3oNg/iWAYC0pfI50bwG0FeK7cLlHQnvwILu47/nojJ4g3QLgj8A/K5wfznV4heyy
SpudVgcP4nH6gByhk5zApkLU4zezlHO9oO2CBumOjxhhA4WFJQILGL2dThO/X/wW1h/nLs3TDJJN
6njH0XxTmyfaNrTssTLG51530+veN36fNpZmxhbt88tcWv8b/ft/YLdM/r/s8R8D0fszL16ZRpdC
cmCOLbiehanXxU7QNBXyngXXqbhKOfbkX1nMwaTICrf/e2mhCjj0P7rrzI3VsTKZqTo57D/g0uVU
vnwytWs2n5it7z1nKxFMrzVzg5KN/D7fzWFFsYq3H/D1i5e9Yfv6N9T/f4FV/re38Y8BzftdNtOy
pMIBBQb4V/PJjKZ2+PVZn6+te74nt/nzOI/1j5+VizM7x2m0oFQHof7BsrWKvmZ+rO7K+OUX5nJW
LrSjz3YMpl6Fj9exKZdrOBmuy7LLIek15mRE+Tv/1tK3ZGHjhs7aKcrQtQQVM58W840GqwnzYi8X
dslQN7y3jPAc3fBVPZ/ZUXPYtF8ULWtP8rRfgqdxdcDms37uP6xHEpussH5/STWP0Rj0+II4gkcL
klEzN21UTI3o+R1P//vJ/AtS+sdRRL8eqX6BuZH/o06UMvUxLV9FtZFIYDN0Ca+2/uezugHinzfv
ebV9n5AqRlUYWgVdsQEGSLcYrs6FwEd3Fs1i7/0x6eEPV1PQ57sQVSl6KRLmKmcArX69w4LVAIER
IGhr5mJbmH0VJUfkc3qvpw7XETsYzE0a12wtR+PmvtcacF8yKV4vvsG2pqEAW3Iz+JOUGv9Iw7wA
HT776aCnhp9/G3fL6mTyP5TPujwCdqyinKWMRv8oPGfqe5CbXGk2A6k5MtBCntF6+uTZQK0rNAMV
U2HqAw7NUl0Ar/YxbJyxjWAaW1cbADFlw4XjaT+D1noFnTnxdOfuf6bWNOl3T0dZTMLcHi8RF3Ea
9LgHu42hjPmMbaxLmjNPRS3SobH1cuXgE5SHASohKJRtdxq/xbnQvjOaUrTnNfGV/7SZ+Dr88osG
IUNUCt+W+l0r/Er9LtnbvodfflK/te/yybes/dMo6R2FwouXYfcCbTmgfHxcnFnvyMybdZAfLr3v
K7NdRID2NJ2L00fQHC6nN/2jNbeKky5+y5cSViao2pOCCsJpBP7yJIm/VFtuf/aYwdESkY3Zarbi
1gtnW54Tv15mKLCJ9rwY93txP77NVsi98yrbt+dfg9c3kuC8/vdTuAJi7/aF6mg2XSBWecRZVjcA
Qn3cDyK2qXI1ZMbIaY7GYjoIBZ7n9yiV4/GX8vdrD6eVm+0eXfCw3d+8MbMBt/MR7XJyMze9Q1Cg
1PAGUNq79aJB1o6JwiI36aB41I+oM2TO0R78uzi9YOEy42VjaYF+Q2Xdw4bed23fUNpEAtu7CFmS
Yok5q1Wmujty+jAnD0FeF1jq2OGODvMIvKce8HVnNmTTNwRSFd13bMxSWueesHO5m8fzhAddzeNS
x7iEJhly1N1q7I/5qvhF/Dg3pKuo3ybd6bIsnDbRsdPLrNpkTO5cGHBWpzJ5uVpQeequ8m7hNPmw
RC/bMrnZt5ACOqJ298rk6o5sLb67F+eynDDAZIRJwxlZ0BCRXht2IaLYJoLTIaqUYZstcApa1eFt
J7R6UTVMyX4xJKF96IyM3n7bFYqhDWKazDITKW6Dinc39vTVJBzSWTCO5MMYJWv1gPRB1J1v/jHS
D2+0jyveO58Y8fCppZJxtKHQSJiinXE1OQIGjQLA+hdUNHtkBys6k/VWNu/2m/6kYqjoK1ysS3y3
pUMRA+VFXrh0cl+yQTlHqqmapc8A1X/D5L+HI4YUVfxYFe6YV32GMiJAQqm/tJ/IpzK4SYA7e4yy
EzSWVzfOfLWW7N6rgdVdYQj0bG+K//ZrxDpH/jPM0/wri1EZAUAlNPivIZMOnBz6EBhT+PAzdOkv
FNZ2nRarazjQEtWTG53cPLx5mtFb2VLxsH9IjktpnYel27tP2nYP1lG5uWGDOY5o2TDvKYzOwQeO
btgxlFYPDCEKh+GgebMzv4mK5ePURU/07QYsEYroxuq72xfrIebSNAMVmoCafzFrN2ehoxPFh2+9
0iviHIwbIsk/RTzyWdDxw3+c642Qnryaksd14uqrPw2DmcKamDJi2I0xS3jbRu5IrtD3zNEy6TE1
BF4Kj5l1bFPC4zUT3KIC9VDdYlThtJBAa66GzleWsjtzJhiY6xgAT+2p3dKDIK4xIqJeA6legc97
+pNEECBadzD7oHTHaM4ebeZT9sU8Au+bwEt8hDUakcWpiC7LzBEgZLEQ6N0gcALUwLn5AMYc3Rkj
+z/BEp6pBpdHb9cYByCUvOS9IQOjmLRHOTq68zIq1vrIQTPLuXLxw6UPrnFtjU+Ix7ApW6pTeei9
+BenRCie933xZ1blgRLqwupHWk4g1HPEsRAwJk7B63Xi+ReT9GhfIs2heIw73r/m6Au6z1bmtMxZ
xmbhPKKjXWBBgcFSOnh1UJ1U626B0ePo6QDhabtaU7PYFhzRDyq02Bh46IAhNt0YDS5HU+SER97U
k4PZuVjegyO3dIRuZgjf3F2cwb0ePDvbpwXLLOaKtpt48Bs/T/LkdvoEmT8g/6r7Lb5ID7uPVQuT
VnHcgsq5OFrAFmG9wy68OM3y6YrLuuVzP9CrQxLZKJyMhZ8hyQ6XJVEdZt12z+T7kvKzVSyf9OUA
iH6P7cbhTJpw4Ly7zzh/kbvNFjQFa+EVPAgdeIKAawBacTOORr1Cqye6OGCDwAoIxe2JLdR7Bvth
VyljLvdJ0oVGj5HT7Sk8ur8I3DgzgLlcGmdGG16/Jq1DlgGl+9119YyvaJjTPhUXy2VZr5knX9e3
rfJbLMtk8tuwjpTfqVfwVRXbXrXFY0TsZp99+HffqrZss5+9vBfgn32+ZlrabKUVe+aFjW/8cd7o
XC4ZDnXbo3B//OyHwRh0Q5va/PH1EJvu7eLkax7/d8tr8HZib++2pXiucn1MR7/ZMlvyw43fwXSS
vv/vz92Wh5XrPFG4+LMl6nLX9eiXXm/OJ+pOV/5yOz2DMuFu+Tpfq986xqvFknTsmw46IEKGWV+s
qhjKY4wVx7YMBkFXz2DsXe/2R57zH6P244Y2e6/O1XXFIqFIH5DVlpN2WMjJePk5zAIpQDU80VG/
ZP/6+/VzGC/H0XGEhU51VhNGpYEejPsFnb31VLXH4QT7m2ynRONoCoxolafXnyPjYQkR3jxlLGJM
GDGP/Ik/YbO8pgqazgJwyr/NzL1v2JPCasWlaTYRUHbI87hIPEMMuCz8GoyaK6FHyL5DZmni0Bs1
KlY4sokOTTGB0qSNK6GWMI4YNZuyX4VXS2Gzz8OKqx5ldQ+xw6gPmES6YxuRCuftTE2Gumz5Y5vh
FjwKYXl/NASXBjtECyl1o2UoAmJPBEAiTIuQI6gX5OdK+tx6ortskvYY7xuNJhODQht3YWdIOeBY
qA30Ne72w3wQODXayMLfkmvLLPyxWVu3EAsDU+c6Y2rH86pcj1idMDJVFoyZLaQrfIUrPvNxnbU1
R/x95jNzdeXvT9yRbZQYlJUuAzpLOosYQ+ZsFysVnM9TKCQ7z93TZ7bduzq6WHewTQh92LM9wAef
Pigg6YuN87z5QnSMpP5hF95zV1qKV0RY3yj01x62bqJq7Ig30KPQgi4+YeCFFDOkk2RMYEXP3M1D
mQMBtWaj8WZesFayaOphY+YSyvyxrboNKvOlq/KWCu9l1QQOISt+tQBJoRqCJ5LZGh1xgNch/PGd
r2QdPAeuwhB4EDpbgMMIdaZS0/C/VFdkBEoIvEJDBLcVemAc/OavxvoeIUb0wEeY3YwWqJeTeJTO
3WTSC85RMrGPwXRPI24WvtAN72DPYB9oRXQK0aFSUBFTSe+F2FlFuBqbF4IdIY0TPDZFGBQnQXUG
sqfCunoFmZk4qUDRoctdrM9PiTKMZtUHAGQovfduxWlVjRdHmpemT37lCD5ZTLVVCD0ZW9jsTtBs
4TP/FUGG5I7mwrni0IuPiFJOTcj+UNbOIjiGXhlr9GNrRw8fZEc6BKCPL6NZBm3PUA26goveAZMY
ZO7tr8D4jAKuov/EuQwL1MwKZmfjpHf46l6ZoZFnIXqlMyAEAZRwn/B+/uwu6RVkCTH1yDB3p/nN
V5Z24cyvPFrKMtuk7ov2O2l3KsX9esJKxa8uVNwX2lqqMworp0lLjH6EugDGPssuukX5oVreoimw
pKmB/+deAYO5VcGD7WE9DNthC65uoB7qOdu5+Xz5QBoIdZRF799GMvXvGiFrLHQJvL2F74LINBof
51MvI9IxUKSvy/WVNrYUvTBXZnIVvO1iO8GkSQ8G7xhegU3oLFNygujotexpGZlGxgkYeTdEpnIW
rfAeeNisD8Aeg9/5k1DxPs591zBFGi9VbAFa9myNzGCGx6CMoP+L5xB+OGWMSxIF32ePCJl4lwRi
nLj64G+xRBFETpVTMekrBnaXLe5NonCiKgKIuqVUovlH7Gh+Z6v/3oyw3hZV02WL6cVl+/xWUtQv
fgnpza+SjtPJlxrrK40ABpCMMC9KIXQEv7WVkla/I+4MuAemcpcvnt8PNEs8X+ZOn3h2X4xDyW/3
GD+Avw2VsMb7QeEvejDZKOEruR+q3FKWH0H8rIhFwL/VP3JSCYznbI0RRrNrhL+E9IdxkritDvP8
Z3YAtEzg3wiXEke3Vbp6yNo7VFShYrzMNiyhFIImZgeADU6j60EZVXsCK6MdFL/G60PyiqRflunE
6ZI6QtL/90WQJ3IFWjIFOUGJMeOd6MF0g/zfCbxJIO3b9UPMLqrTDOewSaitbr94r32zOFcam3u3
vSzBeXv1qiIE/91SmdRuH4QffSVhjfAhwX/b6h2jLwnOM0con0uBkPH7LW3jZkrW4JeeKBdwgjEV
3JolikoaSN6VPAn7LtT6FZyEMWEJ72G2qhnG63tFAGAsKQGGhWK209ojv/+pN90Z1ygpUdinx+ks
lpwZH73HsiXDOLon1Vbda6J4CsOgxp+teF8uU1IcMsjSKOamHrVdjY/djMEs+AtekBQxnKA22NvN
akRJobtv5+EfkfdkRgFOCRJBOPHoIYAVmEaUGjwWx2amnSireS39MRlnEWJSMrM0yog6FtnYmRBo
kpxEs9X0C8izIfmvg5rgWXcGiyFOKeYGE/9B6dCsCUaYHWA0kXTIIJZfwuxu4o/dIrzychXg/vS4
LH/6cHaQXOQLLudpWPDMfcCgm8QAkfedmsgrWGK83Sp4WJmbuU9PDV/s/NjguCrGB9hprGWOacMZ
4Z+PqYUjzMeuKJjk4Suehuy8J4X9VYn0ROP5SvdqNJ6On9bkj0Zskpcte10dyDLGGRxa3OQaJ//J
Q82lakUxBqSz2Qa1ARo07FAZf9Huaa0aKwklHXGKFTJyzkpNFBQlYZHC+Y8+bpFqzjvU8L0bfrVk
HH2+2UTYsW+hunuRsr32D69HaK6kq/RJOl91L4jxtyajh+gaaK5oTYhTqqR4bVPAa1buPs5v0Kvt
Cj2uOGM4cRd1FUV2499QtEADVwsIQckHDAhquBh/6N8gxZx3ekyfQZ2oD7I6nCBU0sgykb41FlGz
FFdAB1pkYL6BKQDVFfnHiISTD5pQYfLAu8t26tch0ZCAL/4XEV9UBN2P7OvUC6QClojxOpEeszs2
bDbBr2t8jRukZCmjzMwbg8TkoDRpJWxdasr1GwcShDLaUd7r3Pqt/z5gr7U8ro/OFfMuaakvlUMm
7o2h11Kj+7BRkpF7XAuLAjVSkjsw3GnwSY+OzNDRJnxYCtKLKMcaY6OM7tAb3/xGXpyq5Bp9vMw9
Whk2zTCCvQIP5Jx04BZIqcICyx3krYEOmXSIeULF1YAQJMNhEqgRbiYg5xrjuMYsS1hLtXBCNric
3Q1tyR+zzXRsPHcSs/PpYSL+Ojn0O76pSGMjuz853M90nqeH5/kFs+wM1yr7Kr64Xf28zlPcusZG
gYoaGy04tdeOgnjzPHPzWBofhn3nQuAEb5vbRmy/59f5Lp7ldZ7J5u1ifnafM6A8sGwXQtWOm8XX
f3+Td51mFF/g94svHt6xhcs7uvi3Dc/HZrXjV/JOFd8u6eXr8VOv+BOkVe79925/H1mJ5/js6s6E
H4S+PuBVn0ZEjfcNeQ8B90MxVzmZcK1cT1MVKw68CVlAr0DfF8xA8cAw8Uq1WTYO26iDS6CD2yFK
qp2hOm+iDsmmU6DWiVUNFyPdebsEAyEU846uUISrjbd3dUFRxFdTVA6aQUUknottV6XtCqx9kTkA
S6FCaxYQNPIn8JA89uk1QRdctwXLYwa49uq+2I5r63kGKmlnlLcdzZKWJuzE6NxH8GFWS9rX0a4l
X6Eb8rZpotK76FIZCKK2lO3uT86CA0ftahgwk8WOaWRUZG+ykdscqwiyNMH5C4lS/xOAsv9p1030
xjO+xnCzw+fyLWpfXz1XKa9CpyHKcFBVSR9UEUI2pBxJq4PynqxUr8WxhsW7HagPRkQUKco2GNST
iKv+JZUd3CZOdcTyDYmGlrpqaM5Va3lDzc+BGjsTJm065jrvbzXNAvVrFI9i+Wu8zndyNAmGwwi7
lPwsL9UlQ+V2B459fJAQV+CqO+tAU34AgLI4+Rm4hQIPZ6kk64IM+4Z3tex0P4Aqy7gJGYu/zkAg
7+fJ4e+1yiwRLd6KOPQihImV99mxnsQ3LJ305ajmwqePYSNGhW+ViDcvt/Gwnca8Qd8h23tu4z7u
vvrS6uNW3IhvX+9wCG9fTdrHRzRKQAjQp/Ck3VWeS7t3qGxGuHk+vqBCPL4u/jvM9zOff+c+lnZ9
3KRob2RfQFWi6Z8rUrJ/9xttBcr8O1/TxV+qxpkTnc8faUdrfq2KXsRaPNFzxfOmENO91woug/ta
qcHMn2yB/AcTxN6uh0cEa21VpffpvOBKqTYFOJWYemt1DaTVy6K8X9fJc134L/5Xg2cy8y88+8B2
8WDFFP6dqoqrwjqLHUIwzkXf6rFtonb9NsGA3N0GOJj3cp9rmW4b6XFHEv2IPsH7VCeUmHzt19Pf
NmmWI26L5ABEssijc9CtVzgM1fL4268RkmDWwJyH37Xrfs23YVtAFefh/XihkVBzz56hMQ5AOqCj
ExBx8VO7Lg9qMN4S4v1nMnDoH+nL7fAV1fzKYbFbZdKc6rW0ZwPgt+JSmnG9VThXdTZAxPDFRUR4
sQlHIfeIPyxorCpdPcpXMg1OhVoEqAoqbUo8cSV4lzORdpCOI2uAEfYkeVLtHFfwoOmC0FDD7yej
uaYIfWcK/Xz1BLd4wSFUWsrpELzde6TaA687Ass9j3Djckf7zpXoM9MwXSlOZ10YpWJkQG/64b5+
oZ+jqwpEME8flpRmhza6JPftdN5vdTxTT5fn/FoxOpnn23KLysJkddtTYT320lcufip/J6v3/kgK
V6ZgVfWkiGln0FA+QWUi0lUhhonRlb0LwIGSaMvyrEYD4Nak9tVIY1+b/sk2+hLsQLb5eyUREd6G
vmRDaXdQ6/pdvwM8cd9NDlhvA65htzmrMK/PEzBpB6xaxSZCcCeck+JCQUgJ92wJIup3G3knQVwB
Cw7/JeCFEFzYXTZcvuxg0MU4lv3uej4Gx2C85v0sxd3gnadjtLABo3hFMFqBGg7Eu+SNwPSCHfgx
sOXEi5kbz8aAZk2wKNH5olsYXncjt9bnGjbrCsKCxiDhQMMnV5JcuGuG5a8WQgia4Yn4MJTvHbE1
1DeoZHEg1GV9XKhLEaJqX2Fjt8vdx/545bJmUnFbz7zj/pIUiWA3cNTB8E5Wk5XwSE3lVPv6/P3/
iEpkPGW64GeZefWvPno471iEQpAg1+1oP3xr4d3bjVd6qIf36/y5rUCpL7Xf3H+7cog0iNcv62gS
SxvyD2fAzvW2z6OnrxyehFaZVdo7o/gWMFHYT+N2+9jfvfJUb69bPpiWaiFrw5lYHztzm0DZKxi9
VxjK6uElvJtj50HeqroVPd9sRXJiCnKVOArCT3FhPxd6eGQjm8ZY0K7u3iXQOALTFYsOLYf0+quH
Ung9gSfyK1pXYkcdPGklDNwmDNBOtDQpk08V6ucQzbgyKOSJNDNftJg6WiNo3uC3hsIcV1m3Ic8N
QaLnMctkoDOj7j6+QE/5pSCsVRtoG1SfedIrxhWVbphcNDkp00UrmVUbqqHEuwKrT9QR14ecFoG2
ZDbjjJKbRRYA3oiPZELNc2cxArQ0j1+4/r7t93IakkF8jaPbrkcrpt2PQ2x6wQaPQ3k1DoGt3jzx
y0mor/Wk3fQ/gJVX8gE5N+caIEn3+wH9RYXyTRebcPoJLstnzKRakhfy7vHz2ollfobJet9J0cWu
7jGIxeewrT/0bK2xunqU37qy0Ts7n1kXQIOz9U2xlIGBbVWdc8W8YYn0MbriT6WAe8zAkytWq5jP
sVMNZlvvKz2Re8TdFvdZ+r4YU8EfsyEpPDE+/ppQ3j7ToxpdqbW0RNNCZApyZYHxL/IStwFUGRka
LepwKE3EQtmBWk+r9pAERt1m2m1aefloA4lIWpqPzJFb89PtFEZZmj2BL14cynr/0lyRX+JpzMyn
cTJOFa1+1hJuhZfF5bG4QAbZ1CekiNiGbxyPfPFo57dniIf87pEheE59TY922Ak1n6uD+zFrWUsV
Yq4CcJG9X7DSyI+nQW+SosA2I/IuaDwROnzFvcKbB+46GLQ8pNX1v5SAtfkkUsJR+vo+ji0GvNrq
E7+XL2F2i001cBqhYzwNZ6uXbFCz229GCZRqGNz9EDRL4/5ewlbopGVzjx9Mrh4hCbmkry+Z83ia
RL9P7c7K9SA5WmtOELVRnXG7uTx4YNAdt9lglggmTdOKj3M0xsft8DCqi90wkpulMu53Wty91xMk
ogCZ0cy/Q1pa3OXlFFrDNZk+43sdvgb04MI3XdfWQZWg2lzPetr9H57ObElRrdvCT0SECNLcCjYg
jdjrDaGZKZ2INDb49P+3ap84sWtXZWWZCqy1ZjvGmAdUqohrgHeZp7RwSsORi7XqFOeHfnlJovVu
DuwhNPpL107okemWos5z3f8UwCyC9usqkqXXbkspW5lJTOL7GZISFTtNXny7gChppPq1assGE/ps
5sHWs68A0mbSSqFyrYRytqlfG6xurOyz4fTzmioPV8+mbeJ09SShbyFfbtBR+lmRzj9M/ASwHSOx
Mq3od5MS1dtXvOFOuYwhNeC7/4apRazauIVmvxmqaE5uTIhjjjLTA6B2vCcFxdH9S568wHX21utr
9c28QhmIQU+lo8CsgDWkhurT1+9zcZmUA6vp6O4YgAt46p9NrAaYEs5XWa20avpF9lIdt38jzS8+
fjeckE518fFRTzL5UL5CnTKEZL1rT1OYV5fQZ3jNWXqT7u9n1h5H6RQEDl2nynkiwf/2O2UxgPBQ
uxkNIg3YoKM97DZGiG1m0ppCNYWhxaA3TQs6HewV5dzc7UQPW0yTMgaAYvZIitmMduClO2iR+k65
3ov5EKjiz/ecJ4c4mcSfoBnOkw0hcaNPs8ESsb2qDePfavepBU2xvRG/UUL7zc4w67TTvbMVNM1y
jrzPYOTXnDSEwtGqoO6/1PzyQkv+NzmbaBzNpC/juWOgybXzgsdA4G2usBNPKy5pfOL8e6iqYOGM
dfK0hoTuDeIMieH0YC5+amdQWLdumj4spleEzBt4nUp9lv3AldGvg9xjVii32czrdFL/6C4nGn4i
6pO5Qc9g9LXSgCNs0CPisn8GjnEAudMetV/2H+mV3zoJXMW/x8CSP/b9rJVT5eaa/u25YkTUl+5X
5pTS7C1PyxlLBAC8y22A/u2McSZ+PYm0oAPpscid0lfa4BN9KbbCwJWcFyWnhgvxIF4NZ4/7BK+O
R8+AaP7VbViixajPwFZQyAhij6dQ+EIKyghV77V9hjLBMUHqbweP8dpc4+mQHJ/QwBtsuq9gTgIq
gtraIcXUjqFPweSBOwoBk4/pPf2U74jy9lSsNky4dbPfhto5sVyLwftBii1dDBi5BlAWX6AKfmvy
shJk4GAmYdxLK3in2HsLSz4Qa2IBN22guFFQNcdlavfwZQGAPC3cNr/fGPjeAak+qGvee2lauc2i
52JC++0Crbg/YlbIyDAryR8kYWw1zJcsxaBDzMY1q0sdxaR9fKQyT9do9jym+3TPNkQRTFuuCp/q
CZPTUYNVcT3t1hmAPur2lCtkUdAwljpueGFsGEcfEcxyVUNHOXFJfG7BSO0kuu1RKGTIbR7qLoOS
D2Y0PNx2w7A6lJ4apjuq+4uPm4JJfZz/RWBQbUIjfF1hXx0+9B7XoyhhQXgU5njWAPeSeXhj3Bqx
4qb6M1cFCuvrQQjwF1nbEdpsvw0j1wGEXFGsHPWWLCLqtrE9YKcKOj2lIHXphoVmT2k6o9JWmRrZ
2Cl626mtM1ypsXNtzLPnPODWiONZL36QJ7xHYhso/09zZTneuMB+zM+ANGP9X7V1J6y3hsOxjvQ9
A9vh1UJep0kEkxFAXGkpnApSs691M602HqtDW2asAuEPwVoNENviYu7oaZ4MRKTisYYSHUo1gO/R
w2Mku2JpX5CnGkAgyh03q2rsnp3wGjPPuH+O86/F82Lb9Lwv/ZDW4SfygcNOl5hFn0xqIFrauAA5
ron3HjY2ly3xLHSbbaaxwbgmsrZ23A/GijT+6N7jJIQaLqgCf9gG7DR657AQ498Mfjl4RUbbtvRw
DOf5h/eKj3KQX3LomXi99eOY4uCzMXCyr2KRB35AarfjL23AEs3zcQ5iHYQGpwhcWT8G6QW54b2j
LBUzv74fwzkvGQaOhYK0J+30dpyjLgFFE043Y3ewCOV4BFHoKs/Akb8VFpq/fs8yDRDeLhj8suOH
6/djXPw51NxqnUZSydQDRhx1FgoVA04JvE54d+jb9eLkQDtR9u9tVVnPvxacqjwWc4wDVC2GhxEx
KoATmoeAtd7jSuLVY3Kd9IdXjvYfAJpCdlHxqA6UEf/G+QPq/2CQwPa9uhEcnd5bOJPGr3TuRuNk
KE4Lhtc819jRX6ZqYkJ54w+yYX8N73Ei+8E8sXwvl2rLisMbb7iDpeSThVaHfDDWfttjxagHZfzV
BZZf0ccm9C7ZqmFq8PrbnvvWYXb8MdmGEqhArg7G7YqeH0wEZDlho9O0N8ZEtzqfvuoDwkyAe+7I
62GWHiHhUi34bh7Hz696RUXisx7tieupOo72sGP7oN5y568L6RmDm68pg86l06gfv52X/2BQTmZJ
wPFeVveFsiD0AXAuyIHAub9fBgc4mcMKMLbF7/99offjm4bJsnkpp/Dd2MA+USqLMXyoW+g2Mrcp
NIbGliDDIDHC5ATaWdVYCXjen4jdMvztwwbnpgg7oZ94fjxoaRdvipm0q39GX5agubDs8FlZIJak
Z0oYnE9i04A9pZFN81AxJu9lfmE57pc3HEyialIZEOHYUpR2mHOKcNkDoWrMogE7gTgbSI8KEHIM
pbjaUpIzEquR7PzQrtIDK8ovfX97juVNvGuATWwoiuiMaFubFz0WSiqcF23HTulohMc7Y/f1sjPE
zK2+aAN1lyyM42guGBH3TRnoe4ppeVj8fVbGWrl+4WpZhOz9VgLuEQ6P7KF9v+TORXY3XHKX+aX9
0bzRKdvkJ4yOQkKHgYPDROhwsxu0lOEQ3bBWNhFFjGRVjE+aq1wTv47vVXEiyx9uu/CzaU+QYFJg
HydqycmJPS6jMwKShg02/Muh//AQVkMcTiGeWkFPb0f57/0nysKJ9dkrAeTvwS8vf1xQroABggXC
TJtnVpFadlNPqsMNqiAHmUQAk0Ul4ILEsILKMMBeH+5sjxlGgDaqKMIxSBpph+v9r4uOKqzjlKGT
OBjmNz/8+mJCEdijFzFkV8Cxav9pJ9RhzfSOv5zWmXmMA0QW0D2Q+b3DJMxa5GtvzouCNDUVCkrx
rLvbSGbj/fmipYfE/Cca18oYNQuCgTelsReOwiIeJCTg6+/HlrXxR0gt2H085vf//ythQ0zA+Fi0
hGnxzERvVbX4mjfR6EYjF4uBJkxQrUxoBD5OI/fjNjuZqfUgyIlBJGA/NA2ZB/zvVVhsvs4ywlOm
lmTHAaNMHuOUyBTGCs/VtPSSEo+w/h/ZL0GLolnLnNW58bT4RcBlfkPU2owK6ho1FmmZqVeJumrj
vxtfvrk4qIHkGu2kEquJu6Qyihowsemuub6Ic2mrnKjIDNncIyQtlixd3C8lJmy9LU1yRILYWzDW
Cf887NAQdFUvHJb8tTJlHNP4YVgLqhkQhxlj3i5wVV01f7cnBWS7BP22OUKAkvbIJdycBoxsabVm
oCKyNJo8me6Sj1t1DCsG21ww2bJdQNl+fmbKIj5DkWyWzYFZ80QN8D05myBxnNtr0nCqOXRiqhZ/
jn5BoV5aGsmQsXSLCIljjjLVCLW/u1BoIojCCHwqe8BpH1gU2zLgcYJwb3W5pfc27qb6o7HRb5F2
aS0qV4QmJkUqYPv/qsWMHttzRuU9JbQiwvKOvDdtbUvFtjAVjMxnVcxwcgQv2CF4ARxfvF1pinOU
E70gRfgdDzfCZZ3Sa7ovkTkOlEAOhk55KA/fyDw1Vwg/q4xpZxI80uTXdPFa5bLdvG5uO5oQx3y+
YWVcBI6+HWuoGAvi3+wzmHxWfMkp7XAid5tbYkEpIeBmejgLvMokG7JrJogUU0xFJdvfm92a47uB
qjgRJ2kGliLGWMBHoKEJ83hP8OA45kR4IfB/yPh8cVq5nZwooWALTBoGrMfsvk+gfk0ocxU0J2lf
/qmHzEFmdt1M/lBIR3/Kz4TVH7dXBJQaCm6IMaPaQMtm+zyVp3qLzZUuPNfPYIw1JoigGoOQhRkU
Pil/ytHeg+4DDefJhyfYzPJEBwRLL0UMeYGkTCtrNL7hPP853TT80iOlKxDVK5xkcaJ9BkV3+6Hg
WuU2Glc891UBfJ4cZ62joFP/Fr/d7n6lLEvJeOi8duBkveGvuul/CRpeV15M9W2N/2t2/5wNvl2j
AoShuu/GFLOICBjgKf1htCpyNGY69VZFq5AoBaA8ggesemx1IeaRrfJAIegpkgFC1NfNJsp5IBOO
ucRGb4aIuGNb6bxQ8yWu4ZJZjs+FWP45QnvLVqit5lQmLF71kSkU2J9LHmpv6xULeScd1WpRPiBJ
YJeWpzcSlgcDNrlx/XAbHszPXUufLh6NEVfnVL0O91/EN0yc6O55rgiTmaQV3I4MsanO73N7fh/V
tbnSqPDppLNJxB2MTqMd5doL+yAPBzs1xD6+ThBb7ltpyy2TMn1clRD/vjEXyl46faInEls/n4hH
yfZ97B9LdKjS3yIiGOSpEamLYRs/JAk8yPwK645n1rnKKps4n6g6kFxzkHAzyLkPkFs+9D/DA9FI
esagvWHC/+QXvv9eiqeSW2TMHLf7VVRf3eon+a3Xd5T14iXmjHUn6iYA+czyLduw3qOhweuacbXJ
A/LNkklVBL5XloTLxSpK2/xKmqaLBX1KpGbqb77/ANhGlOqH40OwAmOB6Q2/1elLWHLhRSO2CIj6
yiJ0oNcCbgntK0JCYE2PTRfe1w/KzdpPfWiuJCvUSyPdR65iJz8syirYEDwn22Lw+z7c/jJSPAok
YbsZ/DTIlpIAM2BThAAWzwNqjfHDZb6u5PC8WUygu/tCG7kSJWg/actfmzOEjhVcUxN8q2F110HY
L9nL1SFmDSGY7rSQUEwvISFyWw+GXJgiYlY33VW4eCITekTQk46cTIxe/eY2iVzzPVkeOvJ1Y6On
etcWMvC2EUpDNo+US8XQmYR13cVYKlEemD7vdAfm2dr5mmZQ9DwmHlUK6STiwK94uqKLjlCXcSQY
zxYNwIBRZM5IK8jTCA1QmiI/XKs7MM+L8iCQnm/bsuClTiX0OUH336/tMUXgZI/DA4axICmI4mPt
9/5tTS885OfpoVI7aGePzYgMtwuziFsbwbBgDiLm7gGXKQUv8JoEIJ49rjeQ/GeIspMjUYl/8j8o
/Fm+QqkRLQ1ROUg2DHKgtuWo68JLvArDcKeTJK/aQ7+UXTngvs2TsRab/1xtks3IT35p6vJcvxYd
JVJBMxqIrBlbkhvWi113xjdnf7Ube4Oft2fwlumKtJW66o7IuiPdNcVOvr/tWz9utTkHRNgV9iUn
0BQ5CZUT0pQ7sz6JiPknsi4MA61yVK+O3HIijbUNs25JefgsfBNbz+TcoDSKIlsuOjVvaKN4fQIE
hOaoJPz9QwEeiSd1zcUfYNKoS6hULyi8J1atWbhz0oyRbD3xp5C+pzeocMwzwepRfNuj1yf9S7lo
o0oHM2zW9Hhn8a8UMIxzbYQmfWvVQ/L8yvarfuTV6GRs5KBhKyhRt6uXVDBJwCgtb+/7lzt0zG3m
aT8vJK5og6/eBymqHUqioMWN6WumguwYPxcEkTtpkc+fAFSzNYOXLgMYAyC49vqmEgOvXCgqe8l5
bI1LvCiPLTxiEupiMwxbejqK23vFGnkr0yJiTY49ZY2NeujOyTH7JSLnpfqVeC0+aD9fyBYcVM78
7sUZIE/339N0B8AFBK46JatfojUX3fyb3wWf77gMB/sBinMvV9tox9u+cFp7NCkAmK6l0wCXSoPz
b6L4JF7xOtuYJ9GKy/bpRA2HIUlxt0NkKpRO1MgO7WHwkweVB9Rk8XDSdQI6prsWG2MRr4plvuPM
T2CtrGJ4UKXXRINFvii9ofPYN3OBiInDNxwkyMe/6uGxS7zXwozqjXbQps+1srut6mXvdTtRKtxR
+D/Ro4PdUHnl5nY2/eyo7p8LeVJt6mmMeaZS9A+zZRLbSJHkxgtUzGbIKDjPDeUL40A60Hqmn8zI
JeYaXwkx8i8lyyEIhcIZTFHlh4KsQhISyvs92B6h/47FOw6gX56+57ub+rRo9vGKCBvxVCMEwQHj
7Po4f68cEvVAEe8JyDKl7WFTm9FReFQsqtZSPHk+rSy1R/FEhLyo/CYTjCinaXSzjdruMF79BCtI
8apNJoSnJjFxYivtmIgKXangFiqXz57AMiW8ZBzNvwgTVMG95cjYpFecje+lmil7c0GHvaSCOwJn
CBLbueE1gbDoa9gSTnJ+LEHDghGM3fJMOz34OOlyMDGiLIDDEDIvbk2hZtkeYVHMv4dshUvdpXSN
2wO4pngxmM4e87+C3wg6iIhof2JFcGiPfkKUQlFqjWP9rLI/xo+ArP7OkZrZGBu0dj0sA1ZpGzvy
LA7vC/L/cvPaaUgj4l+91lMZLnGf49CpgJ9ZBVu+qochNp0iFgkNUQuR3/JF6Dr0MsdYwuIerAlh
MEEHk2cWvUXtlJBosMbNDDf4Lm2tb7FDZIf8oj7K5WLcNfESRvH+3S7qkmuNgM5Oh7R241CFvfW5
croDuKIUYbuzdM02w7UePa7xvD/QVfTx1BBP6d1+zjSrAwp9JForY5+emdoqLdslwlIjlHfaCRUk
fmXtBCeXs8gs5i++lFshs8tx3w9LKdCqZfKTRVdB9mX/+6VCZFN+6zmaZJIaVtIigaNIqNSiNMJW
QkmQ92dDYcopaGJiRah4s/ZM2eCpFseKl/Ed9CBTm2aC9qNOJ/2STyYiZ9G+0E7fwsWSnZBFYICB
gEVAL/+1ad9/xWk0GBMlP//Abr8u7C2cpbHMvPcBFQdm3X9dTqanHsrf9Izp7I8UVLAGq8fu7d9D
HnV3xd2QhXOAWOE5z4oTEh+onlIAH246zjd2jfvgfOO6+6PIfuaPdfVD+ZUgjeumhBrPvWRjHIx5
seR+2WcEELRrGGlE9RlhhWt+1ribheYRYqE7wdF7gHwQgQmFAgk2wsttsBaSD6kjWyrXshTF9OL3
PRzfVub1OSQOGxyIgPBqbI338rGjfP/ZZb/kyPmcCuholmx0t+B/ZG/cfx1InaZF7ZSbp6e4ko/I
8E58lW1GVK4b/uXjylHhDX/MKNl8rnmgzyqH4tcUiSwLZzVpeHziv5ZSdIRzEfvXflD9ZzrSVY76
sD4MwttiuLkt8j0lc/AbOgjFKoJSBkep8I0dYDG4iagnuALxBjJxWcGqKLcKxAIQPv4NIrroSHQL
zf64tadizm6T0WQE2otqfVB4PYLfif9Agvk5Ubnk97TwmzkKihbxZCgtesDzj2m8LGZ38Pof8HOI
xo9Vx0RnlU2DxhKINrvzS0aDkJ3znnLwr1QfSLP7rLRT0L7yBKnRRYbmfEdfd+Sy5ScalBQVRDVF
FTHGfeTIyxssiXhMbzLCb83RC8MKg+QdV0ISzHlPHzsglEDqdOKgx6RyajAJYHR9sQ3FKCGecGqZ
UeGM8DNPgA/6RLWN8MvIuq/bTDKmGUnQZFtPgY8rJlDQoOfZbd3gY1Vw5nKsPem6/TlbYsIrQ4ls
gxk/LYRGyf4yBUuAfzv/NgEAAu4iwUo0u9rLlrBKAxJn+xaMInmm0rogHvAIfSeD+WvSHunczgly
UTQHAAXPgiiXCfCoWVrdInHYBrPsOARzFE+F2ybJgVjTWYoreLb5zHQYuQNVvBIcFHvkghh0sqVO
E0Sb4jnniIvCY6UVAFu1gFREnyXUxNkj3INe8ZgDm9kgELzRnGZf+uJOMfWk43MoU6FAB2UrLQKj
OBV8l8wVChzARNBlymZayNbmXjL4qRyfGeQncKxP72ER7ziFR9uMM1E7+SoPCFU5HdSeJpPSSVcV
/1hsZFePTCBSt/A5lfnHfko0AlJWwjRYBkNvmDPk00u3vi7rw9rgQIg2we1OqzkSYgyY+EcPdh9z
6Y8KnQN/mf3Tc7+U+9jLFFrg3UK6sqkDuHeaQyO0+B5odbDPTzcOnc5qo/WxTqBQZD64EaYK9czo
iYMEYLzp1HMJrvMQPbIb7FIJ6C7jqYDKwDdlBNVDkLec205Csa7wQYw6bEzXcISdCkbsQ9MvHTF4
JZ88ZslSgclDODBJgXopLqAcz3TTBZANAGCtk87fTjwpdjVzdCWkjCsHAMi0BAJqQIKp+V5OngIV
98nn86CmMGHnCRgazVdCI2q8dKNGhI5zAz18CL2bWrApCOvovHu1gyAh/Nl+dvNTuG4wnIMYRP7T
vQPTHPAeWsRHzyEDwKjLiFNJMSIGzXHEsmkyhbkeSfOdwNgDHgTlnfvNFD7LYuSkWwXGSkX8N3Jy
D9zQ0VjBHtjnUR71lw74v3q5Rcb+AeJM9h/QLV40HvIVAWm+yn4fweAQz2PvO5PE2vBohnDw3s7b
aZe9ky5GV4Z6BvK13CRH49Dt/v1YupKvFcqUCf9Dw4YrBw9vmQfPA9rHu5KQULCLHyywYFfVjhmB
hvObXRwmhOtPINftIQGepG3UZRK9A6Aoe80ZOtIKNWakB3V3MDUD2eWZI8KahF/3MWHaZrto9wPb
ZOgUc+ow5HSIJ0aYEVSqjDrpfI016Vwsy5SPpFpUe5AwwgZ+SBxwX3aK9Yun4wKYSjNDxtfpQV+B
nopSQolhGCMhyjhYtKKlVTz97gElTquNMqkAunXgnVLyBGNMtmkJArgCIaAHLMhzhcv92EKscFS+
CwgB9nDrDtzOeaCFGgKd/5HDPkouw5WGXNRq5ERFag1hRJYL0xsGo19zo29Qtaj39b4SBQjac7dt
7n78F8TfdFvxeB8u0mBryCUL8g4fpsi2B94rrbE9kCMkwE+Qe6e985lp03KJ+XXr5dN54/8rT/M+
GGBKiVim24rZd5rTexgMpAxK9nbv3Sf9QlqOnCdEeYWVE/cHOsYRLEikWmGtw2/ZplAw+32KFOQt
UBArwKRa6vTtDQFK9w7kEqegYNJ6VOzJCmaCu5+h/AtLHASRsbrPdARRQb2V/MyHMrixTumBIiU1
waNE1VKQgSAKMq26QYxZRpwzhTGSzntHfPpgkYT9fjiXgbZzp61XEo0KJx5TNpF8ZgdhvFpHYV90
ATKcMZUeNkRUYuskDBN1CO9LSpAtMeERY7YJMpJlBWIQFBb6oqSGUE8x1Kg2sJl4/CqfzjssEeyY
MjPFTckWcdJ8jITcAU2WqcmmKjicNZQapEedL7eczlhswOlCPFVw3mtHmcjnIfr37WJ0zH2JXZIT
piAMMhmJ+BmDjiuePS1GiOGogYCIv4HazhEhhkDpIZhmo5wN+f6F00k9eglzcy1eXS+a2chBmxkG
6mi8i5F7pPKJ738hec9kcTQTJBtG54SEJkBlwq9k+K05hFptmmxAIbHOz0VnVSJKmnFVzjBqMK4l
DFIEkGcDm3tAllFBSvRDqgDSyR4EEET9ASb5E7ZuuXjDSdPXxlZQgQvyPQaC8ITvW2hW4dCXHRkL
JWEoy51A5HUA+z7IPwhaVwu5+AvXfDgZbLNAWcuhcZJDGbFO2FEw0AVP9ekXcEmMvyakN/n5LSCj
CCYopBNYpEyNexuo9nyIocGMF5lFkbJop+WqgDTTukMXjCOC1xKGsYHjWu7M9bC34OOfUi+HIiXM
7vM6ClMPjZRNLgROuLyj8e/b6cZkmnTK+9R7xdHD/ppvvmS6qGc/r9I65U9k5QT3rnVNT2AVXwdx
088rkgurpyskYrqMUYy3zQsSANQCD4YxDH9zrsDAhnkTfn5yT+EHJFRSvj+CsSeHg5kQ4zF5uiYi
JINAgscrL5+uMbuH4DNc8WzoH0LhqXhOmtvuEMOD4zR0a2Rfe7cIKoDVKiGkAlW2RMw7WT2gGFJE
hKuszgw/hokNqQ86n7BBzMcLuuMAJV4YZ158/i6/y9Gvuqopu6wg9AEL3MhCjrra6/9x+ei9Kcd/
lko5JkziodOeT2jM1fhkykSikN/uR50dr4ZoSHRMBYSFOf+FEs1r4IThAt3nxQQHfeeUXX/jsTDU
7ULhpDVIkCxeuLYPIsrHmz8ITO+Nj767+fwGDFFiE0vTmwNhGR0eeIXsLwWgdjmNV5wTCG9iQIq6
MvkKKzoicdo/9yajK9fSEYVx6Vhl0wIqTfZa6gAi//o9umGD/WOLIPFjizbZYzvcd3+PWTop1932
9VetERlD+aOzeiDfp4+PdPq6Co3Fc924D/e5ZDAUiSCG9+Emh8JepzNoZ7v8KHv3DWhYpLnPyNkk
59ehF3I25VUButrgEhD1WgiEo0qyeajOTTqJ24Uefa7ZshCYc5IeNHp25om+APXUdGX80DL/N/ao
Q9Mt0H5MH6iXSwjvgTcyfpIlTXbqFCpuNXOZYyB0FjRKndW2W4wmj10zmfwht4djTJbqD/mPY4BM
rNEu+xIxkTz6hJXMOiKfuC14cxSRRUxLpQjDnIQYPiYAJW463eBkQyGbco+YzmIlwOkBP1Ma+0I8
VuihVIRJwuR0lh5QWoK/Zjo0uQMCJ0+Itqj8LLqkiMCnPhICYJ0zqmAkPX8Zg+iACBPA0ixETZBs
2X25T+ihQ4IuQD8iKLQJLdC7IRMoJjCSiYpT5EOei4YX6EtB+h9EKPgsFI6SQXx28wSR8u60riII
PARPTGCFnJ8ih0LfdyacWgvHEUbFDrb6RFvkvum9ZMyB6TXTGj5jNR3iie6gs/GIXkqkBYsTkLLh
NwcDCwfSNtS2Gs1bRA7k5RAsv98ddaxMd5SguCd8u7jInK7sMgyGqwe9M9Ade8TpstYyGJ+OYnTu
Vvs3B3mI9g+5WyBkk37aEeMRMkq6KFRUASBaaNUYMBVCo2DrD7BxI0ynwEZrWx3ZBeVXRpuh5Y0v
Az6Jz1sNV8VFXcHJFVFGtS/FIVWRT1u1e0Yj7J+XvB4/L5zKNxRadHQoFezvWwTz/n3d7997zgdh
wOXfGZKO3dNutiAJy7V2AR7ixnuEGxby1sBnP5f03mU/Xww8CnNeupB3vUfcmAZ6lJ+N8OM+D1TJ
I/CUEWEc4Sez7IT24+QN2UCd3giQqW3agu71IH27BeVS8Ga/wCSfzmP19m7UDHuYBC1qWyVAcoGh
z4nhUli4iAoJ2Yq9WGoTcQktMIKe99G8x7zwBZ3kOytgoZp/CsuMs2D6NmQrvqbR6SQ+kzamxlzE
r68V5IbZi0QVVtV8QESSWPCanMSNlw3f7ebmBBnESUvY0U8LR17I/+j7j8kMsTN9JkXwN126wz4o
YNImiP2oDTxcEVWhPEF80qH2hhWzn/N+7KKNBR/NcH9p0q87qtIlQk943gNyhxEjCHZvl7EcgKZN
T3b0jbgvHNOShi+aNUyxXcckv3yC9SKQR7+GvUp65mjMzCblmnxmI4j8Nc83RchKthm1SPQH6Xgq
gsU7Ua6ISziH635MhFmQu1HD46iiw0Ro9CDgIdCdUFDkDevJDX5R47RI1AihBAASKDLkqCH13Cgp
B28dIxSRBHcqDQyxgKCmzNuZcEFCVONNzoM9JHUYLFIU6CQvJZeWmJg6sj+I+CBuMYdOwDIoloHE
B/M814SdqGENcCAjmDpIUM5J5NgqKJJzU+LVjUXor00rRIp6pnB08CZGzCBEkZ64DvkskhqRkEoY
CIO5MYDZJ7kPsxs5SaSnEAAXZCUjSjeFQUBhHm4bkq1NvHoBcSWqnNUESwjDcbXt/obexDDqXVQu
oHc3XrbiScANT11JyBW5mos9sobMJ0CMiaDQZGoIMyNI3oYIw92nEIQX8OUgC2NEoqe1AMJn1yib
4rIS1FGG+3I6M+yBk1BH0dkpHZFjOZWwrZQRkHinBEI0mrE4QkQlQ7mJIMR9QL4skKWo3J7SSBtQ
TSYCaIi8nihIYWKggN03Ksz1mw+2146joQsb/zs1EWMAyob3Mm11kaJtdUOaKSO/NZ0ivPk9xEFp
9oWyyD6ASQ6uwarDzjfQaSFZWEE9jgTa7EkwSpDjVit5YR7yZbkSLDQuZANQw8EyOgS1EIuZhLS8
bQwf/S/GswxmNwKhN4pgOAPyZ3SlmOsQ+4Zf74TaB+GWQ9iRu6KUwlBaKltjUIIsm8iOh+TTOWl9
Ay0ZkAnVnpEoISJJtvgSYZgO8bToNWAbuujtZEQOGTJvoyMVP19jKiq/6XaQ/MpnxGRtRtyQtQq5
q9ust+kLUaLosDHj5d7E63DvLjnKT0WjsV9QB4Ky/XQJo2aI6uIsejcfD7iqCt2SBqY4glW84j0f
IrCO8I4lFpNclBkiaOAhPPXFLHVOu0vZ/yXTztHyQYzG+PuivBKjsiIUTxAlOiPgAPdFSFpoyEwY
gUSjCt/2YyBrQdNqLioOJvUSiQCeW3dz9pXkxUEaEdb7RKOBtso9IjWkuADOemjPTZLwtYWeMsk3
qFCwUTTSCBBaWwwDfFvohjbrHwpmbb4k3UAPr58Notwz/O5AlOwnCGsQpK60QPIIBtkn5KJOti5Q
xIaGMmXyxgrO4fTjPBw1Ej+hrHNPPC1m+sxRQ1y8F0UoFpXJdjZa2+ObBV4Pgfs3jA9ie7dGW4Wr
ZikHYpQ7iRHkAAwocN9jvIqD+hK14tZFMowR0SbmPGdwRSd2N+UMbOEsRQtEh1NfzRWol3dPhaif
z4pQ1C0gWWAbGouir4TgfIryXDtHGIsXtKJaZzHDxMn5m+izgh9zdSyYYHCyTnaOdq2EhkLMIHIh
tDSa8u/LJzaJUUk2gMhxSbkG+r+wdG69U9FlIHhgnZ/UsziI8KLrQOzyRpCYbhMRjUsL8TvLszfA
CB01AmD5mPp04ZiyM1ylW/0IsEKnoURvdslG5xES805T8qnRkb5lJIT13pdHZZn8XLUo9hollPRU
kjMXrGFsrSlqO2KUHZi4+ZAiFNJ6mGTxYBnIjVYT1GNUcBqnmsE0c9DUglZN7gJhVTl0FCizc4IJ
K1AqEsXu7wKC2IKUh5kvb6S5ZBQUIGxC2HlsVBcwZDYXjfXPYrTSAxz97L4Wmnj3pT4Vaj3ytAgI
gQGgKD9EX/8kHL8hSJQMSqXH/JcgBSaFpVLRuso3jHKZGlGFREEVSGRt8mFIJ2Enrd+ER/UqRhnx
fc1BYl9FXkp2Zq6prF1VBCFrEq36ityJIZRQEIRE5USZMGBiq/rfdUdD/MBnvp7jXet+lswA8mqm
X6+lhfjr00XcwScbc7MdWJEpQ2dOYvPH2xsNQRLhYo9towpIsnfRPell9UwJIR+6mI6VYNwZPsWU
MlYfqRnO2T9W3mgtxPAkyTbphJp8hrDWD7bMIOpn4pMGOBDwS7iWxyZZkU4iMQDXOseSwI3z5LU5
N+dCMIJAL+KmTh+SOtK5QCRxIszUfwn+EsSJjVX61y4M4geRY6dgxki4mx9lPYiKq5DMFPEyIwqR
nNdtxnKxNyGYT2TUOMXTE8IxcqignyIeR78q8Vvaqib9N+ey82XGDpPfPDLzeXE22NHiEddI1RSg
i0Sy/PgvE65Rm4vdgmoa0gIIHonBei/niUhi5zwRTROqZbwY7nW+HICTFUp2HYZI5OforV1ldPeR
xNDXRBt8ojbLN9KagUsiBK6u1CH42Nj/HpCTsmX258u5Lw0uTMio3TY8v5yKzRlKzo+5Jo9HAC4W
KqpCWIcMDalgJN9EPi6FqNxRRNBxPDg1Gi0UHij0C/P6EMMneeprneW/oyr6XackBEk/FvocX+QO
8YZiY8BSDMX20b1sL+SHjO0geJOXyMsRIar46XhSzeEBjTZfhSlQJslGuVeRSCsvasD8MjWoLgz9
UkEvLXnYiKXvJdDnl3SbxTZwub2CZje4RkRXPubOfCF+54zuqy8RKqM6VJu897Y1j8maL+7b//uj
vwAKXaeFLS2FdCUZ85LqOEsuRnK++YFk/d7fkWKBk4oRownEiFeRD/fkXWJ4OdU4Zout+0s2vW/7
C5PUeoDXF+kIuxntF8YbzQbVPFsPLmmUn1TBUuHTs7D5K8IiHFzK8PM/ws5sOXVsW9OvsmNfF1EI
9Seq6gIQSIBaWvuGwCwjCSEhEI3g6esb5EXFyXMiKyLTy2sZ20LNnKP5x/cjSG/7p+9jrK1Pk5vP
hgO48zwvw4JavbYuwjei9rD6hovq336P8SnWfrbgMUbEHELiLO74g0k+YIxOO4q9NFwuM1IN8rQa
gA0NQZ+eBsu5teRvE5PyIENIiwxO83nRjNoJFX+aQ81CCt3APRnpPYPEsma36ZUMNid6vyIX0UZW
8CBVLMn9jISNnwywE4HOCaiwU4J9jIGB0h+4e9eVFZ5WKXogUT6YvjZ/Ax6jokxbjvTZxYiQ5ddA
YRAZe4tJdpsGBRktgFLAo91xdzJ8ksgzJkUqQrlxsLrzWEtQ3QVdi0WM7LkCyL3Z/ZI+KMU0YDar
B9MlrBcgwuJ2mMJ7w8kuBk+D2twOiyCLmGyFMEpNnfcgPMvLSgHCcN4J+ZF73TuCXjtBoz0S61SU
lT/1bDCsvD+2LHiHYH8sEATt50+QBIDizjFDdw4rPJUmSHWrG4COFsoo01o8kkJ0xHwBHuXWb3i+
AM6lrOp/lbw6rBXgeDxYyL9H33DuBwCgcQaisje8DjnVUBxxN/TIEJwbtnwSDZkg8FKXn0Pk2WGv
6IK0LNlH9LE+Ro43Em6RdGF6POYqkcN7s43TBAIj68QxElQHNDNnewDz6QgIVWPD6xLVbIlvt+zB
6lCdgtAZKbDaVEyRCkacmJrm5xaOAknsPcKJEr8NYKVeGdt7fCbpECcX/xbWxcBjWuABD838uUx6
qyoslho9YTNpft/rdn0DhPGYoJf0db/HaNV5g5CrOqixNa8PvRBV6Rwl/GWD59L4hCAVBNEvmD1m
OZZaZCzspFwyG8B8V9IyjgEohALl4sIxzcEoJhSlueEvgFurZfbLGh4TgyAKyPrNUv+ByjZR6Urn
S+lNb78Kil5LIzqhE1GCzsqYlRvq8QwyoPo4TbP1Gb1KwofXl/F2M3iRGJyF0JvZHLJZvVH5yMxt
orGsd6ZsLnzOxqJTCcyWtJ0i4tEfI7GjS2jRGm4h6JKeoq2bfV6HqyD7MwxptmUtaL9gnu2Of9Ip
vJTVa5B59hzcGOtijyi1YTmhItf7KcEet0sNl6LwhaXha0brPuKxpCCqhL0Y/nR9HT6ZKtnzabHL
d12U1Xt1f+pRLGk3EKMZkcT1KAUoRe5bOjw9J0BNeigPEMFa2BvLzi5B6XVz3UDXXV4p4sqQecNa
ry4Ur40Ib5mjSgjH5PDk4OVjDuGyQC32BNMOdIzSK5lsZ1TCoinoi9aUtc6fft+Ber5/BAt8Hen8
U4+brxeUdAOkU8cJorGybBEiU2TDUgNKJeJxj32GIhDFqeGJGlNNrCMMW2iSPgkDzWDhbklnnp8G
wG/LLY3fBL7KtO5pFBKS92HTd4DRPmbYRFEmzoOj152gNyYtxIeCcKoM2FhLttOaCsObmnzmd8gT
2ehn6eTJ3myGxe7Gb64W0MUooBGGrUiLw/OKyrd3ZQrTlfhFsjm2yoXmwDbiCcsDZbP1X8QF6IPn
f+1oqkfsSp2KJ3JGxjuFL0r6jBsgCFZ4qiHZUXxc9Bw2fS6GDiBzG9ejq9fOHozIwbjtjDTawEQG
fFc3kTPPLQBKulzLhmn/KX+4DqZ3Z5kGvLkQ0F1aAgmSbZfNetF1mzWUQAIGCvNJwxliAHVCkkRS
mi0I9DIifYvWnOJpPvcN+h0C/hpq55tEvSJ5aQ4FTMCS9J8kftRNiAVnKoENQx/9+27LitfZX4Jb
aI+a4ElNvtxdgf6YGLiWMV2MmOEiNOgCygS0ADCGtxel01OECvvIiQXFCVYWPdAkY/jkQCdCDSGf
E6jojK7NWa8XQPyg/G3wTM1h/m1johkuEDKjcMsdbQwUN/VfDESfoYNdgjKR/gAF6G09IEACN8uQ
JKGcPd9+v/fpTrog6UqealAK7DE3nnCozBvbldCkywmUtETaH210hnPYRkRD4XvDGh9LSEOAwn1Y
yFQTHRST9ys0uDNbVBE06ABBiw/IyqbHGf0prphB2YAGMxUsWc5JiWK5MkJqU3kCt769sdhpnpCf
wYi46fLG8onzUlxOzmJlSUnhjuNbxykpuBMU0PI0qPQ1086X8Phtr/l5rXNaxGrUEv7Cc+TnmzN5
YluIaNQEeVbptoI64eG1/9Ak/0O2l5jMM3yWrsuPFUDiIwgKj7+2B2yP9O6HpYipEnjYtH1/0/mn
IEq00/kqiKBgGVLw+qGR/5uH0Ccgbh/7BEkU82h2evT36GionpbQEqBmx/EOSefo0lgJ0f0Ax4PJ
Sfh2Y2N8mPdgRg9iojBKBcRjIGgIsJCCFlY/+85iAqc1odRtSeCEzgX6uERFBE9Lxjpvy5aD5G8P
cbVza+i5sNqJlM5DVafWrtU8Qi+YBBOJtpgvxdatBdteOVLpNKZ823TO3CiMebYPp44fwPtuBGVX
X8PHN6QYFVYxWF6KH5ZTwiS3AjCCEfJ++p7Sjs54x1jo0PXcJk8y0g7FAGLLL6JL0PQdj2yUmmKI
E+IhDwuU3MSYNIm+hIV+/3n+wO2gy3KRcFVaNgbDmCyLdHCsIH+MrIQrs01Oy5Mx4EwDSTwCgphn
36+plKZN7+Kwj03Q+nA+CB2PsbBA6iUelGV4+v6Q+p+j43cZ0tNlezLRJzyS7bRGCSaaVAvps1eh
F2KGrgXCb+EIoxJBXmZPpBsYIC/QOFEfZgJwkUXamNWAlYXiyoCwWSfefVJ7PCbqBG0sDH5ckhiC
pmxNW7UOahRWaJ5ospfUqbCVoLR0GV05G1234IAQVxOEVsR+F28HbBBDAZ4Zluk3fT3KD5GcOK4R
EHqpAj4ocGW/Zojeko2QVjibzHOWftneliv6FnnK6lNmWMp6rlBAeH+JzuBEJNy46Q7OKe2JaqzK
tQx0VlEyfmbwYZVDR0ZswJP+KSnR4aAQy53KlkaXpkMxlOR1QQKiATSnxklNiS2N6gh95SFoSpKE
OwvFmS4MXVDq2bS2gStTfqMrmgeYEVKYobJCQQ60PIVrcVhoeEAasPAs50SGF6nsUEu+YC3ypGr6
RMtaeLYoOKgQUf9i14J3QVooUSPYFxaXDj7iOglbs2p29IIZNZmBguprzoXOsSB5C0zcKUiF74gi
mVtilVvQjWbXD6WoZoYwwVn94K6CBIX1yTQcUWoXEFmxUjcUGPaE1IxrIKLdmSF/sBNYA5wuqrGF
MSJj24S30O5XhqyYnEMI+tO7S6eLDhi05C8AvO6Fz2BtxRfS4XJF51d8rFXqnhIRV7PnGA9XCDiP
IQ12igDb7/ukl1y4GdRNRVT83nRCmuHETyzpNAIaKfZ48iqKP2QC1uQ9A57vFQTj5+DJPC180Yae
MxoW+sbV/Dh/QId74fGeuwp8+deBJHrzpiP9oE2pbnDeODsk33z3i8GqYqfsqXNPb3cSjzYikids
o+g3A7nC/SF36RthC6VBRjGp4slxUsX54NugN+AvcaX6yFmkj1VLOW4GAB9U6afCADjySQ3RoF/O
ncR7YAFH9nPz1I1Bol1RZrLi20a++1NdjC9T7iAy/otz55JuxyX1ma0kGLz6xSZDDDjBBNYRxhEN
+QXHH/Rw9CBYgQZ4p0DFZsnPbVY9eMjEnEQc1xFEFZyDSYj2FrHH2+s65A3QC6l2Ju2m3ZhoZicK
0aRO6x99waZ7OC3O74GOm9yTQAjBwU5EAEDDV9gQRvg2g1un9rR4Uqjq0LgYd7F1p6RAVTdpKFjl
iU0Zgs16I/Wvc8KNOG0JrKRglifdA2hqLlkWUcMCLkyxQ0whCQxMJALZgjvP3ufJk8BZ3LoVRjDj
K1mTwTPxIhxouU8heNJxXpUcWNcaiMdHuUsDfXMm1rtQnX+S0iFx5XmkGiXSC2wxCRS79ENO9LUu
cI3tPRHe7hhdgu6hxP7lcshXSlhxygxf2QhX/r3pQhI/0TOCT0WThxIMb7w5cEQ8Ru7lp8NTqfI4
ERStqG4JcRSO0wN7A+FQ9SbHhcl14R2PDaQJcgN2Qmvy4jqBXJ4K1a1g21eHdyDthYsMPn4d5NHh
KSS2JfY4wmGW+gyyO6SRRLsgtKV6JOfF+ET3pMvfEp6KEidPiANHpBWUT014fysL65hhxc4ruasK
a5DWB7Wic5IjHDlT0qaWPCX6DfQ9vzINHnLFeeZUIjEX15ztWEJi7r+YsW73wkokkT6LCoGP4p7C
x8/Zf/80y3peuJfJcQ76j2bgY5KOkYDrQbE8U+06hQUYuh40Nur7DcXVHHKkCdK7Mz8uMPvZUQ0t
sXIBkUktJGY4KRRKoDyw+gaUzTdcrnZgEhl9wK6QC2nJwSmlm0dXVQOiTiBO7eLeP7xZjwl4pelI
npXvFMaA6Cd2Qm6tUb58RW/4t++gNgUxGSLfmxiMmVx8GppCdYdtHlKdl66QlGlsVm7uKVIoubLt
p8L1jLs0lzWGTgHoAbbPpk84qioC0yd7Yem16JJzSjCQN3fYWYfH3XGHGhfMGYlYNiRKfR7+ur44
m9zxL7KIKnkA9p25sq9nJ09qckSxlwMfqNwdzoftNyG+CUKHjDLlDyPmNkPZUm7hA9JxYhaPNWv7
na+uNo4G1027V6lftlEbSkD6RBckoXyGN7jUAwyA16ILUCD5pgm5Eot3Z0aznra9gMTbsI2wNECo
1wV7fZ/aX08kLNVv5+u1lur6kzBmm9hfBnoIKl85m+Hxu7uWClj2TYtjfm2x9SzD4/eRv1J4I9z5
JUaCvEEKSGhJIEqQw0eJTGkCdigLYrb4iyr+tOx8iQDtRHGLc4dl7mlJcx5xDDVqhFevsTmXjV2B
z/0OpXRsL0jWcZvSsIE5T288xOQR1L+BjLOWqCH7hOQbOcuSzXN9YyHW0SCdV59M4WNzcV7h0iQF
8xV5BvoC0TLZJN01+bGylyX6wjok6RyThgCkX5xCHg0Wd24y95VAQSYGv0tHMsw82VIypAlvTuKT
ZYpFaycIfNBRNVYlNdz8j7RpX7J3YDJCTeeTnUjeRbU/ka4D7KfAZG0SNwOFIz5xG18G3D5vauGn
J80We4ZPBXq489qWNHNBfkxKR0iytlCtKeQBtnvD+6IzV/ckwLvHrKU+3JJmKmywZYAPytgePYHX
CjoZz5PVEZLgoh1jPz57jIv9EXVvNpX6BiJJetdIJqaXtR0VofJlUbmgUmsltOdAhiC4kHqu1Huf
k3YDUXZItRpIYcFoIFpyr/apmxBEq19q1KwBgtnDyxpNhv5lf5kMCNN1gvibyqSnlG9/O0x4UGDB
qK1PQwxbDVRiqEfx1RjTBKWE0/XeSYW6IUezCp85vvrcXXJ/kqlw/y0RN5Vz3JF+b8tTjKjpTGhM
ChFX1GGLOUF5wYu0n8cZrBq0szH/lSQOUJqeo7fB+J4DS2uLghBUWDGoEU53Bi9OEtYF64dPbP3z
SUm+z3xG2B0bqI9JIH4e9agMy/DxKy/hCYhvv0ir/OoTlxvrN9Cfb5AaY40sg/h8bgB6f/sWLjUZ
elQxeMI3g/CEG/A9qoh2rhupnUsZBj8Sxv7JFDhVpByUPHi7nC2xNOJv9e+VDIA3AJIgwsCKgff+
H2Vk0SbsDNcdGTEg0RExLY3FQnKFz8kowxe1XlKuVvIHOawzfVLeDF3AxxLZUt9nFgid9FpcueQr
iEb7Gof9WGpTKWeTk4mGg+7y+kw+aPFFBZRcMUC9yjBRin3iN8xQ/4rsEst7/BXOSERqFAbUOccN
fFRucRoRKH9/6IxiIVYwFZG5p1hfmh4r8DdAeArmGm3tllN1nLwomstCgww31BmPyyY1ygvIXohQ
Xx7moQH8PlZwFTw6ceVCus0iGcFIgU412x0Zr9hnIv+gP0BK94OtyhqPK5csEM29rP3dqbZOBwh2
xzIhIDMY0oc98ltQ3iKmZ0BDZFLUcrWZNuN2Q7RxIYND2OYYmCXQUSVZZNVcisTWQAqcb1Dqhj2a
7A/0u8gZQiQoqE/ScJuwxnqVj7iNfqwoDtA/Y04labqIrUH+hQ+kwHOxBSA3naKaIeG9hO24mjD6
OTFIg+/zD2iVbgF1RLza+MeBeDzxq4WC/Hvn1eBB6snL4w/ywXpwEnc3BtcZ16Y5/PZf3nbaUuaX
j399fgKtzGtchfaD/JvMU5NXn0ORRIgBZofhBMEdZSt5SxXdVdQWCOlyJi/I0tC+YkQWkKb72Tdv
oaLHQaZ+Z55bNITazOAQmtBA83jnHaGTnRvuNebmGj++00GOckjmGFrGK14/JJLSmRG5DE+8nAV5
dyxPmKAtB62DNSwTHy3JZTOrnauLim5It9i5s0lvB08EwkAEqMGgoJRa61iBx49gC0sNGTCmXYIX
6xAbQzzR8khFHM5KiGhZ9DkItecNtjLoXmenRY34RDqIQ2xeFij/6C3VFCOKj1JKpjav/R3TfVRG
CWrwajshr0aUM7oggM5HWw7k0cf7Faur7PO4i8NrOnrybDz5nlOL+Aw1hov1GAEYqld0eCXvXcwh
GBOZyvhPj6wLzwXSJlZJEktKiJJIBh2S1Ds3P2hfznBvdnQZFKNGTnvmxtFQXPR09BSQH8X4BaY4
NmP06Bp69Ij8yV6f0siKWVSRpkkZt5z+JTcQoYGBhxEqEO7Zime5h8PcjdS6iKgDUGLouvUSZUrw
HHK+4jxE8iqbfvj8MSMxC2HUxFdpNvHzGSJQKA+DcMTP2q0liPJfmOhsWXAKvA22pMz4DVFVQ7zH
GyYy09FlaPF11LiVjxqGHanDU3wnH7K9Vx+3I34RsyIVE9QsFmjWewnGDpw9g9EphcaMzDCIfId6
80jqAIhsGP3CG8dD+81rOcBFxu88r+8YRnCBeftozVDQ4J5AutmlBogMm07/k+XwRDDyYnSqwreT
JWrJhih1blKOCj+k0/KV9v/9r//5f/7Xvv2P9Pcc/WVa+q/qXkbnvLo1//vfpvbvf/3dmNbUFdNQ
jW5PwZhWvr7fJXmV8mrlf3Sut4fyso7HJS0KwoCRsWzQwEP0cnAyrdCFgJ63GU4LGxDwuCkzLJxi
MQ3gRYlNB56L8YdR1xHUXwSwRsgsErOa3BMzi3XNcl5l/8pgVY3xCju+llSDxmMWUGO+ip4o41Aa
O4dOIUT9gz1VwVmnfDDK4b0ckObQL5TZZ4Ar5EnZGJnSdy/45xNg/FfXUktT1K5u2Hqvp1qG9Z9P
QC87vbfdxzFbQpJgKNAefW9uw833yNiFeJdPnAg2NTySqPC3GBm1/WQcsSSUg9HPIvT6rFVB8GUx
1RXM46k/Hbq0WWsGlg4HHHHoBdMMcmNr8M8Hrf43V01XjK6um7Zha4r9t4NuVNWoG+VdLaWQpu87
mJZQghiehmQds3yQ4g1gDdPxw+1+QWMa1QNssHlI2Wxw9HPsSOOGRyJO//qfD8zo/dfb6T8dmP2f
z2Z9y63e1uhVyzdFhifo0z7YDay08G0dIEYdY3ggYxq04d32Sxl2nB+KS3GJYPkyaLAEa2fwkv3H
WnbrdGYy98/O7FqYf9wQPFBZmFzXTGciSUrn+kChbCcay3ReQhgihOj+pKP79J/fU++/827+fye7
1/2bd7NlmFn2aHlPVJuxoXr9jmDnulRPaUw/R2wMXkG/CnDK+DrsJf/8yxVDXHP/Zjas9zRD001V
0VVV/5uBtW2eGq00bhXdNGqH82r4xvExo/HLtkGd80laj1By9ARQjS0Wvkvn79YFY4lsjiq5cwkq
igA5To/igwZe3t9+HedZeIMtPgXrBHiEuhGpK+4T+GUV/tvdDheUWzG3slCT5+M3+tbT4cJEWT1h
wLnDyq6hJWMhI2PXqETg0pXAhQADxwSTYAMMj8vpvf60lG4vo7Nn4iKBtLl11HHO4I2GKSVMC6TH
zeA2VGjwiFj5MXgwYbWFFYMEUA13N4Z6EMGvnzMs6BjJxfEeNvNEpH+tk4YmqyjFTbpRCOZ8Le6E
D5pyxzDvb2D+TBghdzr3Pt0/6rT5RmMvO/mPEemER/gzav4/94gmD9w/XaW/PZBpqxa3e3bHeogB
BUoiOPrGsFHiIzKwDCs6ZYihAz3+nxKIKOfHuSzssUbQKdMWPIn9CjGsSd5l+Lb3xcATI79v54as
rkuGTy7dZ4yLyPOf7y5DVeWB/C8HbpmGZXe7imp2/+YIrtlmkT6MEkKfZ+HVo7ppTO/cwEujgpOA
mB/53WleLDsJ/3zxM+GkYh9JCQUdPQY5FM78ZgC/D4+oMunsNVCie0RB9OHOKyoIzeFN2qzO3xHN
y4Ks4rkm0WVDs10qB2M9KqcMrEyziIRsoPbF95aiFFlJx813GrpHEUhg5so5vYxxdAioU65yzD5l
GMjsG2PJyGXsx8LegB7cY2/Ug3ZPe48DQTp1FJUWH+Tz51+eYDYM+NWZeCLOBZoNORtoxIrP05U+
Lw/yEW3XX/bH3Zg2vuTg22VnSq+cfugDtyrp23HnUaS7o/gmCmWaBp1JQCmdN0UTibsTIS5FWdKH
OW0K2dkpwZ9IFl70Q0lkpEDpGvTzbritUjMkpdrifAVLC/krSYtrIkZFNEngJJEXpQtBi2Dg2CNU
QfTNosrzODZwbkyHKMLGwAqJUEitSFhKJJJP2ljXgSg021EdEXP8Af7sMqjCU9o4IvQwkTeIiFq6
rL2lHV54Xy3uomJIeMQMRo6KibXh1se7gkIrxVYsYCDhUXgUxZmU6/BYwoFR+gQ1KrFycg2xwBqX
7s1FnD174KV7IThDw0+B4s3vaRhbb8DTn5kmrJjurDysvP0arjMqYlRt4G/6dx87PwZqmRSYYHtB
z5RSp9sslemoxkQVz0NPnVJgmOqoRs7FkK4wUhF4ZDeYW0M8QrRoO4P2CeWiEFeBlTU/BvWuXQFV
CaAr768rrIwYpe2F1oyfFViLFEuF6qcX2a+hFtU/NXYS159yyQLZrt/vYftz+c1joN8h/89ZSxk9
oAXdXWbgV5eXyW3+9BWrf5lc73zQ2r6KLjoSQw9str17Ih+NVeliZ/IxKmkXyuyEOyh/xdiKl5nT
p3+PGa/05FvkW3M8TaqoXhz/vMBbwbsS2xHrcE5Q4x2K5Lr4WPkZh9cKp0hqONHWGtx3dyk773oH
MWSlmZ48g4JYKrhTl6EChC9Jg58bXQsZwntC9qAVIz6u0aXPGnoEgPh9PjBgtepSg+eLiEHSFYC5
jyikgiYBVml3RZQrIEG8AhvxhKOYzjT+RqHlv9rKZzWE4I2578LFOJx3/NN5xz/hJLfjNeedvUeD
QwF/dfxT8RaNA6ELCCski7ylCp85lRLvRqdUpYxeoBotjx9x2aFzENAXL72v9A0Hoe+7Bw3pz87c
8B3mRkgwBTV67F0qJ4uY+XIaOSB7z2/XNzcePQoEjz4fPweMbx0IW1DGC+T8h+eqTLKvU9SsOEia
VpF2AD+G5Ji3cV5hIp80q3zHEtLKENodbYyqOZwXpLPIDfIdH/CIf4ElkU/5r4U1fu3z2r++osr5
4FP5ltL56yW44z5kpaR4W+wepxEn9SIyhnwn3SkqCqxsFtkUkbSP5RoqciYpWW5SdF2nQcP4Y7nq
zP3hBedLiQTRdFHZNuh1sSsnnU0HHB1qjx4G5mzvHr0qx6by36N9gd5torrKEDNOaouUMuYa8UPP
Oc3oVCAGs2c3Kt9IWD/yMFqu9AEQmvlSptfICsUVWUYwiD0Y4ugg1u8MRUkDRlOc+5B7M+CCBUaL
aLlwtMGb3MIXXasalohMEZBfgXKB9Ce14Sr4WBeMi25f5gCOg0HR3+LjbcU6TTBpar4wWadz7J0D
hYkhVIFMCZ1G1VCZtW7t6DFAqcF7c5spbg2HdjtscUPbRph4+Y2vr2usjppYEY/mJda3i+7KHh3/
mJtqwaWmEyB3tNyd6duhNMrl3jUdx9xzk5h7e89t/jqY+yf/om58dQNks8akaoML3rVfUuJFIF2i
JhHtLDV05k8ZJIttDBKPHDs3Bhsa/S9KmJq07dAdsaMuWIEx9GpoxaYQ8VkD3iyYOt0bXEBQemON
PVddVC24hVixXEKwt7ikwkfA6EpBAGyzMVcYPCEtDLfMt3PaEVbTVkrClmYh5owbVvFQp91xWrwO
XEG3F3D60VLcmAwWVbRN4mDFdDmJCrurKjpFFxpqF/zxjpGOrck2wvpmcvavc5kkztGVsKwV/jl+
jt+zF839x/SyrL23qwe36eMHTR9+Olf3us6hZ1SgOUp6FduwhgUeVMFlcYFH1cZd74Utz/h5RAEI
T65eX2Fcf4GTQ7owP82b3/Mym0NLio7Qle/Yc4np9BEpszptf4RhRDe6AbyOhfWSL3+agNZXNj+F
oNFU1tFvVmCYHJfYokPUxLKUPqhQo7xELWSy4hGsPBZIjPBeKhLt0B20cGZHV8qGyqjygJliNfvA
L/3moVZKWny0RBR/5WfUnCODHmaXVsunqs+l3dQLjE65WvJiPJpcqb53cGiiX8edIfOGYcFj3NCi
omXJKAPN+WkXX0pm0kJmz2bH8MSdzGMevlYVuu102sV3vLOhX916YDepUphTaY/f6LAeh0WsTuV9
npEOMqmE4ofmqE7Z/4hp99vTGcK8r4wVnoyiEpppjtjSPMdnrAKfLQkue4Irwqkz81lif4y+DfRf
HTF4wPuQ0TzGEZbSHTv7dMzIvN5YH7VrOyj9+1LlWB5s5LnYFE4f8yoUF99riK8Nvl3ptHnj0YZr
OHtO68EL/RgnvmfPfHDFsk3j5LHqimd49odzurgyZhD0gDtXXOGu0b+xI2RfTVBFPRbk7orxc/YH
voU2nmw6tKaxFjioOIhrpaPv2ZEyusWfnq26YcvioUYOFrHat9mQryobfc9sRJY5fHeObp1J4vY0
4GMp3VCWIfrXMgCh7vnAIsLUEzSnjUkoWKyYdX/vRUL2uTpc9YauGUayq3fjvF4On0Ehk8jxE0rm
K3RvMn5hfHfjNx1fpiOmnwBSCCe3TWeO+mLHZDPBlUz93djr7/AU6U3+SljRxIVLi7JJFEzSXkEV
npcmjwCRN+jRyV9RgfiSYVm9FN8vk6Xt7WkrHvE/tC4T42Djvs05YGHp4ShWRa8dfpTJJ3qQjRO2
PN4M3GRdviedHr9whU7YhiPZiu+y89W4lMlfnqtX8MT4Da4AvO0H8c3nOPL4tZTUoPg+cuWVYnCZ
POaXCXZlkAW/y7gA0P38rUPzB/tivvT21FmTiO1lDuePyAXTTGjFcnMsjio0SgO++Uwu9F8Tbi3P
zznuwFWzk5uYZx0hqcHQlwUipQK1JBf5MIPnEGjfa8CTqQ+PaZpR3L1ETMtGne98htnVtxYCUzNf
g+MujYzQWBQzgLOLyr1NevPtKKPAC8bioPvWDPlxTgnxNYOADiUYKMbIYK5bCeyAFQSEEWPcvuZV
7isUzyjoWVMsIkJ1agZQNwKVA3gzj7t11SSFsPdEsoQMfYKUCZqHSo8/m25DHX6Lil+rNYJIvBNa
ijG7UhQ+ooOnzwMXg8A01MLn3sQ3Czw7zI37hk6Up21yTDYhQDk5Np53ZrmX9LJg20C34lCgdsgv
HBtzfnlY8HkHf0bdMYNmdC37JZQYCwjhcQU0B6TTY/IOUq9ELqVD9XpGPZgxsGiAAMqsJ4DCyI6h
Jq+2c20PVYzCAPm/1400z4B4Qe4Ro2wHEtcNOf41y/5UwVgFOjHgl/EZOsoVrZbYjVQ4d7uOdKKC
6+6YNMwI8B6ddoXAjDnku5e5jwDn2ujJ+7N9KlKzHgGmy3CyVzNIaOJxpTCa32PMgLc+/PPHHFYy
vrygIhCo0HRuuyICgbiBWhZ395ULQymGMDrB5Cxqlq2rOz2wTBqlAwi8mx5WsDDBHBNFRAe5PrXx
QeFVVMvpP/jY1+P57D5/mGcmO6cv4F4nyqQZMXENXJ3WGvPuQHBp/ECKmPWS64crcmGolhHuM+Ky
tzWE343lxS147ECKn1qizCGfwIJSgUIDlwRhoIHG7mcJbhPXXcbIrzU4UcKnII/jj9CEsKooF+fe
ELa/+hx2SufOuoWCqHIa2kx0pmH+gm4k1M7kNUDIO3aAQUwOayEbqryeaJLZZCLMXYqYOj7PzMHp
5Zhi/gdud+t2vnHG9LeLLif9eijUgRprDGyaA+U07KboCLDvGbygRWL39v0K38H96xkpgYBiI87s
HzuBVs0G5OK3GneCCgxtubz+iLUsRhhLKKYptfEvDISoO3V9bB29GzmP+Ni+P/sBZShWIgKzp6/P
8G6fvH+2ERAj2lwY7TW/dI2JSKq56IAZ6/w5MuoGsdXTg+0ffBzSPqijKSZ2NGtF799Fjt/D+A5K
Iq9Y8Iea6Nz3YrrG7mOPsLRNCoQkpc/XtK98KUHK+rZusP0T5t97XTG4i6dReFmev00Xf3SkPgR1
iCOYvC2TKnz9MrDxrWJRy3poT81p+c2dP8HzZbuoZZXaYk577fYfP9iAtOuHixMRT+52xvzQoBgY
UfkrUhBhSBDuTCGL/MJzVdZHBnuEkV7DsbujezmG1heEuwEvxbr4Om2xF5VvgZ5LNWnL+de884C9
cFCM07idpv5xZUV2os17IdCKx2uA/9mSNcHN5nDxZhq00tO0TYwQ2hPrBdXKAb4O8RtvXzsgXktn
IG21ue4oLGWM28B2UscgfXjUWaAGtQcUHcbcBbYVZTxKCsgoAZ1hskeSsniNhFqxJRmHTcga0fOI
7ULTN2lMZgEWwkHu28mVBzNlNeuxMlbodW1WH6Z6Zi1zQtDFCBEviFqMuYgU8ehzmBSeSnl1huEF
PD8g63y59OAv8hMnV/D38lc7ToGlaa4opOGfImKVQdgrduYAV1lpbcg7rGojuhT+E7mMOnFOK5Vz
wJLMiL4FOmvrWnNIPyxwWD5C5fho+lklCFWRbdo+QiDQOVbU/eL8AyGwIgtSnDph/J95YPBXLksF
K0eHEXJr9Jq9kLqmf4pIPXRiO36s5BCBoA0hNDXEPyCjeWgr/uhtQJPUK5oiEF6ps+bj21QnE6AU
EYOmA0uXsu9EfQzNYDAr4xQgmyUoOk/zEA5QbKYCxIQ+2lpGnch/fBpXXDCFGa6CSg8wZLa8drD+
tYayRfTmOYKkOzLQM99v+gZTqawaTMXXIxM8H6NRwx77mxFmWB7eZ8x3ecdAgfvEFqMwW5POuvBs
edAnxTL181kGL07HhqWBz4c1OXlyqMa6L2M7lFCSziAnJCRAcN/Cjhri3ebeIUXCIwUoym7kdpnb
OWPrCHgOkuqH4bydb+ewKbshrhtM/yzFVBdOMeRnLFS4Fqd1yscjQHk76Awa1H81HCPC5KCkxJSz
abf9llNmYyN8HOqjjqOzBbOVIumvpgV3cAF9kJ0E7SvGHwN9cJze6Im3DI/J5mtyo7wiXs2QmzrG
GJIWs7bfztWYYwaQFZ7Yn3NQWVvAwNvbWI8xbAKgGEItvwwjjPxCe6l+XDYFaJlDl81GYCUrqjw4
aPjpN3ETFeELSxsltImZWMTZ2bx2K9da3Fw1PnN5XnuD51PGm/S4Czy2Vw1g1VfTagozFtYlpEzv
5eS8KzZvZp5Unvd0dtmocS80WdnlOrFdI2Ppeqwf5EvNr4IkJ588Bkx7cZdjOT8Ba88ZA5oBuEq4
hJ3BlYE/2v3Sj3dqV4UNXbvyk1LP9PGGJewgzsX1WZ4gm1XnDGsT6iRHwdnRwtvB5IDxWyAeanEW
h6/NPWf6d2xHbrzZnlNghJlO0pgVHWjDg4fNiuSXtNRA1ZHGU8DroMWZyE6RuvL5k4iAEMa5ewox
K9aQ2DqMr24P1Mh7jHvAG/6Z0AnhrqEU4zZE/HF0FccYGUgbaAknBTOLwM1GKrC79wQvi5FEPDlH
AyWPVfjF9TRCe/Iaqix/XRDX0C6C05plMDKwj36NHs5ssF63g6twMJKty42/y1b6WIVULiwWrMw4
duy2eJc1ZUmDp1R1HozVScSGop/n9Bh04QTlszaWy0iMCMhU0lt5Kyy5nOae9+RZSBds668NKL0V
WMsp11YebQn75hkz8cgCmfHPEsK4EQP6HqmNgVi4XMtFOyY2/q0aWgleAOmHRcq7on6gA47cqvbN
icraCs1w2g70pHZNR4k5+6wc6aR1cYjLhOY5FSQLSnGQfrgqbYiRQwxh6eQijEC8Lr336/KOnJ92
86i7ZsBiXrBsPyanFcHbsETd0J3W0OOs0RmuBSoaLtJpSuHAxTqS1hlPAbrIHPnA2xeFCgoclC4X
cH+gqZIO7aJ2lSUldGyQkXsetLhEspPUO+LE0EQedlpSdmTQQDpMBgE9oG1QygBdo61XjMf2oAOz
2gzE7lWNa/455/QbM3y5xuSqU8wG5LyYdKQLj6fZA0zvEhiypIMHX2qe+IJbfWDfzJ7yKFFN4lFw
j6Mz90xJTUEb3plUhdgHzEQZw3vCr62TILaVKRuamO+k5pGWAOXMfa47Gbwx/DujmmBUhXHfi7aM
UlLocba0NDW2NktiauiAKCs4IpMBsGL8+8C1+exn/JUeI2U2hkXhEhuEQEL55LB2DMVOTYdsxrUi
2hmY1zZcNbIZXl0wAfrmwVJplIEKHFZskjcYTzUwG5A4bCBX/8ovuoCo7o1ejChf/Tttg9ca5YgL
dh+xQx7qngk8TAJ+DZBez5NQf8vG27BBcCcmGSwbmTEA1geSp+PCa3EQLwBV6bLNM96IGouthLbh
awbakrXmjhaqNzI4LrDGwp9hAofGRkxnSxRDKD46/H5GfSc1hDAM8mbdMAsZkk101B0n7pc7F2jL
Q0wS5HRD0K/Rbc2NQEAAmDjqjZqhMG1kbvA1vnAnMsTMV46uMT35z2nLNklgz06gY1lMqof+60hb
JRNgY19IqgQmrC4ySYJ0zscgYJ5iL5zTIyjgJLJtUbqywG2SkOZx+Zsb2OtdZndP5ke5KRe3dbo8
rWEI903ueBa3DIzwzTPY0AxOoAVSGtxKiBLEZewb7Q2ERK/3pQcyqapiVK2yLlkelS0SFdQRxA1H
BkCebGYND6ZOF38LuhZKsCy/DuUZ8kxIi6ybIoHBTpobhvhrcBkW3pqcED0GRzMBSzh4Qld5TuXl
kDDh+SIQ/G08kMywc6MW/kTD5sDRsJPpUJdYW8lfhWCu89nNbx22jAWUQyTJZHEgWI2RhfzInjQI
mv8vZWfanKjWruFfRBXz8HUBznE2xnyhYgYQEZwQ4defa9l13jdt+sQ62717Su+gDGs9w31fDwJE
JuER7h37p0GGzg0fFN+YPakt8fPc7ty9KLO5/XmrwPbzkAkO5IrO0IQrzF3Xukyh4iLZAScywuPT
3y+kSVwq2UpaYJuRzo/ZwpzSvnq6EOYkUxDbMtAyZ0cWS4tPfkY+xK2GGM4Jj+sj6ib8bKPsE4VW
mC/t8WbBwGQYmGiKoaHabIDIkqjI6ni2r7jVlYndyt8y2kWkQ+UAVRUpuOSkXtcxn2xH7dEZMuOR
VPMZrc6TM8/J3zMqzXY3fT4RpvKk97c8PKcWmVOPx3gwFpK6FpGQgwKecju1zfEJS89mptDnRqAa
SgGi9L4dYPMjTcb1AgsMSHdf7UhqElgtDExW157SVGQHJvIiec4pIuCBH6nvMcvUlvXi2GdlRlnL
rIRu9kzcw2JDbNGnQNHZsjkBkW2hluQlw0SJ9U6GJPFsh8kIzVUbTxn7C8sQ22cO71qZyN95lDKw
1HYw8XmYD0DxdJiFBkGQiBsUitPNMIqkXW0cjxBUhyXdTmA+wYYU4sQOyJhjoNFblqdqcOoSfvRj
+oBnsqOIEgF7JYRhhR6myhmQxqaqb6PzKaGBGl2UvFjwEmqkt/4nZmiuZz+dHNtsQHOo5W22JxKV
A88JATxyAbIBADi9BoGifiOBI/fzGza+Ar0cukc66bsWcoEJsyG60Ba9sdRtQSXgc4DiAFsjPxfM
VixTKd9Lp1YPyIN7nJSBpUfeXQnRwo4KAcUDltYCrZ4J5kYucAmcNJ0OSYQDBJesX+PsuEilHf6B
C3AkLElEOhSJkcCsEcjlaLeLIV/t4IKj93lBHsNCTEdZvhdDpN1rwJDgkYOpoengsqBDDJ6oW3NW
4J9Be1QgE8hesN6m+8Fm9/k08qT2AT2qjUaDBs7tR2mp2iKLsZGIQM/Fq9kFkVvzrfCEIdrQkJYl
sIQSlhowX9wJB55HaYND0cpiBQG1bSCarOFn6zDPGRjLpYf2A48bU8hT3rUCF6SMFdCBkKxp1hgP
S3BM0ZmGE3JNdDHs/eBjA1hMNxSC3s4QXUvji9yvHAQZdrjjI6XccwjqJoC3+lrLajGREutwyaU5
hCc+V4X76IKujAvBcaM2g29R02L0ptl05nSYwzN/J+ETQx/ob30aKEhBuAPB4rFzok2UIj1aWRNJ
LMwWtK7JB/gRASiNc4hduwDERgstIQgZxI9coBThPKpG7Kg5DjEcd310wPg3jrjBN65Pf4cA2+jk
I0oabUVDjY89LQAEgbBWWUkfu8JncGl6SyKhZCZyiy1ZPrDdxkPaP5jKe/RY/RiXjddBvI4pBCsU
H1FatjS8YgpKTBw4SBUP2AMpA5F8IqvGH2eslIE6RCkAwgom2xAyLI4CZy4v6h4qXobElMsf5Gy1
B+wZRtcZF8tUTgrQ+5t3uAdP7Mv8cbG0kCu4CIt28O4RgIJ4KvBzAbF9UnFveIMCtwaz2FE2FzPJ
cJcYwZgZRBZY3xrOuw7+DnMskvOE4tmFCuCxx+TLdrnkDQzl+Wahm9vMEwnhJQ+LucPiAuIp0Fm4
TvMtzfls6pC56y3q/EyxZiAMIwfA/TEAkFG6cRfotVzzlUn0LsnZ5zfmuzKNaUgEQXBfzI5PHnTm
Q0vi/45EmEeEn8VsM6LphcOD0yOdlITBDAvvSLZzPdCeYfMNU5hr0P3J1nekAI3M00i5IU70tiO4
gqzWsJ1MfL7Ix6cExGSAklASw0McaR33+UgxOJ5sPlN+x3S0PrCg6e4zmdF06l365z/1WEJDKg3U
niGXTE2qM1cUbcrwzOQQBf5myf0qNZJs6y24ggdXSKfQcbEd6ZqfTI4gXI5P6TbALIz+FfMw1ubt
6MzX4cdsAVWhRKEUcQScF/dRdQRRL+OWd6WzC8oyFuJDB4kJbBBEnjdiCEKUscKtYiMyLdbuNF1g
lZBBvbrmtgDTbzOTALYK8bJk22fTkot5AaOF/xlB/a2KgIOWJRW54VX0pjbFGpuFt+gScKJlQTwg
A1jA/SlBFgamG86+DBjXHgJDpAhLP943A9JxwlG44BAYLsDzYLAMTmHmyzUH+Urd38yYHU/lllsj
2ICIhlhI4UKDUuf5YMblbdSv2QJoSDoI9xmQQMAWBSchu8PMeiUeIkCGdIKQXAVZcGU5z5DgqBJl
IFbMreH9cisTLlM8b0mlDZ+AKc3piNpm59SKeafyiWPusswuuUySUI6zmXSZWk0oUfs6uYHsHcTs
dtx2AZVVQsw9LyzyLBvsa6h8Gd0xAGtB5G+/REiLgCzCwu/YAYPUKNCwccLHT/kGPC3U3mRsfwUb
VMD1d3w5esObcCDCmB0rtT2K2Ga3E/Ir7iUHWJuk+SWsiTm8PPYHqG0DKtks2IdAstgrMkMGLLQi
yD46gTLBMg/ljjyXWWYdKtlJzxrjn0Dk5PrxTLIrZbzucVIl665ia9yOTv0YjfYh0FvppOrrt00r
xp1CnE3sxrcbIeV9cgyhO0Jah4g+eaQRw3LyMow28CsBdF+DfuoXRMNOm0axnzCjkEQYeQW6RGvY
DC98VpvA7UAinjP/QCWA2PJ0xk82+CHMeRLjQdKU8iyTylFcxtDYPgnStE5ExgQFh6ElMeJs5A1t
U1oGuvvnLWkdLY5eQTBxYgzZgXwme95wpGJUhDhsCCNWEPOBNB6Je3eDfBkR0+UsEyk8d7ZHPjJn
lH1aDzA1gY1BT/+0ne+65HJ0Moh4Ohvy/90cmwZLYYSGmXi9K0GgNgukyyab3YJfHAY8rzjD0TSy
nrcV/P/JU7Es6M3TI26hpach/RIP6y+rdQ1QTNA5ADIY+RBcUX6CV0CVb1MKltA8HYVE3SMeW0gN
ukKad3mypC0afWiEgUomRGTQUzgAQ2Yksy/gZoKHWfcjbi8J84GTy7ZtD7nZoC5kXEJUaCCEIv9D
Bj426GC8PeDZr0+bERHWgN26h5qPmSGXRTrB5BQNS1xiSssB0Vnw2FadM1s43m3B9hceoVBLIUPG
5sJgFHhNfzBD0MKQkuaQjjG0s1tZ5PnxqEA1h06ZZRty8DRCOiI9Z5ybDrkGO9fIlUimnjNDfkJ9
ogaanrJX2awG2bDikTT8Ia5ArplJGH0JL9QjSaCBcnLNgLBCjKdZBfUK401BbZ7Fl2+DFINAwCPM
wQAAfZtphksshMyiAE7tEItXUPldSrlQ/C0qzBikcEnN8k/cA/AZLWBXMXOXpgRNQ0QLXWm/gTUA
6eDI7UmH4UmZnlGlWDeuOIQpJhmOD4S1Cm8LEPc4buGII84ysZ7SZmJ9IuYKXcSGjAYH+Ad31Gid
pIKBvi7x1IbKQNE7QVAAKkEJmdk55CvM8qAAe8K7XbWP9JXRJnQRD6+TcY4z2gTjL4NKrUOHpaR4
CkCIytw+JP8LI3ngDYon7QWzGOjAZ08LsGArM5rlINBlz9ybSQigy5SUL0gq13fkl5MCwB2AKphw
8vd/KHLYWt4TTOoGcDfMZiMNfat0NUrYHYb0AQP5ZuijpJ+67tlPp47M2FjqcALlECwIf8awkTgv
xVrCE/ZUazVc7rbPZ5NvepJR590Qw3I5OxJ7loQglhkogzicII1nU9q1VO5Dlkuqg1I1TbljVHMH
QBIhZ4HS9hT7CmLzjBBAkk/k3pPO9wHjMJ7BUBA+SC5kvnAFJRdCP3tacSd78Pl5hiYFmF1rDBKS
rRqqGZaUFBcnysZAcjzcoQzxrtj6dSgvmyHGUWSs8OWQ8uwQubvtbE5geSuLsVOxzDHCZbJBzZ2P
0gAiJHdMI7GHBE8YzCQzp0fIDPBABrny9lDbiMCkC+Ul7gDYkvpNioMAIdh9CVRRXTEmvIUgEkhk
yYAiD0dLwqdwCK9JKrnHYXKgDCvbUTfxySY+IdqRzxwpIGUsOvkC5wpUd1K+M4KYnBGTSes5BWS8
WdqA96TwTENrivQQ6KjCHklZnYoteA6quCrn4dCufcy0wu1uwohNbtNeJyQrjOIjN2ha8MLZ4+OR
hONJcFODk06lIp2MTiQ1Hop04ELcuypkh4gnzOZKA4hguZMCsSOCtpSTgLSpjYN3ZLf1tnTNo4vi
XiHEABsDsCKYMAyW81gyNeCKhZQzEVBwx6+OYXxK9gTHqASKnMhN99YUyCbKGMYxIBtKnsTaKSsl
lr+JVGlrhPKO4HnThwl6ZARC7I02DN904gECPMh7dSyrFVQtmHqOBXpHsN/A2D73rhOqEijA3a4s
JTBqBQ4PlQRBTZDNR/p/dqNNEPXjl/PiCDebYipj5WFDHBh1gQmmJW8E2Dv0nWCqcmv/cfqB0OnI
ITLyxkef37+Si/FrzioIHB6EeJayCEluiHQ31Z2Km0OmqQ6BIrdYB5MON5R8ruB7dTUARXUvGR+5
LQgkecPXgAwOU5Ma0hGEKUv+0rGZZkx4WnHe9jfXHMgcrJwHirpEiAvpD/zjJqQa42cjGmgMoMaQ
AkuHsg+t93PIDFKSTcptlBv2bMUys637lpyNEt6QFz6FNw61nVWY5DwcK3z8TOSDKxJslFCwFyQW
zL7xlNnKlngeYbrJTRCeSsdkk5ajb2AcP8Xv0VD5cGHdWmwqWMQd2EcKoS97IPtvQUGFDY4eIunm
Qlo1JVC5pg6B4ruTLk6A2MH/YFmnRkHc9KUDI+Ocw3sbN4pw5oQDdMIoaYS8WeBGHdPvamvM/K1a
uCGPILER3OcU3hjJJxwn3sJ5wVilXsy5lchqLgkkI9jjBDQUamn7h6zDDs6IGmov9h02RLqOMIU1
ihwU/Skl4qNRmNqAG7Z1BKNToMI8k0DsAkJ9HIkeS2PjY0CE2aKReir9Deua/Cojyggxmck82rSY
hfS00HrpWy1x59Re3RBYGUE9GVt7QzDNxtCLu0xYf8KWxiNhQp3IeAyg+EL+I8eHxHp4sgF7XT8M
YpakzTLP3XQFfQU2aiVLFDi86ZjWXS4+UEg52avuY1emSszXJD2DbrnYjuDB+Mgde2jOw+3a8hlt
FvZ8f7bwcQgnE1n8oF0EHyJHmB4R+MhsLr/iWaaiRypE2DyJWeHIYdhL8Dxz8kuu1y0uYosAiy2z
Yvb4BKedQkubwA9j4WZMxIYsQrYnnDbvhESx5nsBQiBysQJqTH6CSZeEjJX1xEAu7vJQmmixsLOH
XEHvJBh/0fNRaGZMeCi5TtgXuSFIgG//F6TKNsk0pRS75fEjg6q4MRxOLA45sGtSuc/KzG7CYCuu
IUUIqr4GmQeFCtZs2elmljhr75kCAilfJOk2VO6lEQYuOguUTEyAm7cObIE8GSGbLP87mBGY0pAM
sHw6fGRvQCjICsLSD97DGWBoDKXYiGIzQ0UiSNQSCEc6yaIUhfGzNMknnzL9UbieNT2/K7VbHY3n
nv0YJvtqcybmwdYsC0a0prwx7l12xniGg48Ov07jvOnv4IPSbeMsQgPnq3tyvaw327NynwhcJQfc
GSPZ5rbkXb85rPJ7XOoaSCEqMS8KVKT08yChdbeAjIbY72aYH0Yr07Wkl05TdVe1NfPOulZHTnPK
VJvJH690XGjw/f7t7Xujzd/f3rpzkWnn3b7AyGXOT0jzrx0GNxat34+g/XAF3h3izstzPteOGrsc
4gUVovDEfPr5ySI7+6oeuEZ/mIZuB7IM09Yt07TVO09anBnWNttoTLKmymDTdGM+E8X7r98/zw9n
5t1R7jxVO/t4TnaRbiJlR9PaL+YZG9jvh3j0Qe6u+c4wdVOx5SGAxNCWZgy78yUDo98P8+CTaHfX
fmNtrodUUbm1WCQxgnWZl9X5/RAPPol2d+1TLYsuu5RLAg2HEPWA7KihcJ0+uPKa/s/b+D+X/vb1
b35hQ7tYUb3lOPkYx0ZXQ113FreZBiKfGg+OZuo/PpbjuJqLM9f1PMyu+p09OU5P+lFTtuW8ZEqT
imZ4g5bvq36tnkjLcPNVsLPAKUlPiFOI85jujDHz3nWMZ8/H2WWWFL6cUHWRENVoakqOR8psRCSL
6xQRf7+Ai5SNLezgWA4qYTO9u4KHIrb9S1CHl8CY4Y8M2N/DQszpAwvZJVBfwa/5EnIG37WVrdKX
BByf7fM9qrctDhgMdK9Oq+bU6OJoiC2WSJqv27Ck/KYKkj714NfI3XEMXf2N5u/equlWCb2PBqjn
Cno61KQxE5aKhrfYUMhCuqj42Wfa3rN7HJn2Xb9ebN9YSB7J1o+fyaK2jnChR9mC7RRM/wekw0Pq
u0vEE86bgTL+I2YeOZN2X5rcP+QC6ofkfSIlfWduniW7IWQ7o47f8YMONjFTCx1p4sEWDb/nOI9f
nfdyqGLNYOxJ+9nA2awLibJQwUHunrV1I6AQ+ZKhqQPGQuv7US/2Uh/NTBZVIBo0DZEx8ROh8Bsg
9PXu6qPotQ+iGhIp8Sk+XTO4qgxTl5chMphwjNJfmx+72GNO5IcKpivGD2VpGJPrdOxXQwvcWuw/
dN7GjM5CP9rhNNn2+Q7JqORKj3a0YcbNRJ8hi0ynuRNAJ+Sb5zgO5rtJjGTwPf9oOuCe5iDe+oxV
tveiVgQ3RDNATF4v0D1eMTC9x9h7Ih9B7WUIrQI44VXUUoHvPl+WVoyIMF2jXjq+8TnlNsdPzdCb
cEtxGY2n46f6bvh0XoIYEZ8xRPiHGPH4Vc5VrhaaMDnWLyoFGmEaNGvwwwy5TX3epzpjVrz7dvo0
GNOzZbyt5hcF0B5R535Ko+0cNBA3yG1OYXJu6ZvAKQOdsU+ddMpAKyY2IwWttIFFu9frRzTIsRoV
3TTpeMdXFxsnsvzGL8Ze3mbmukZ9Rhbk5XAfpYaZ070gaeXbUP1E5IU8txHVS4qvyxNbPUDW2thi
tyq7TuObWYs/xdVhG7zprPEv8J5tuB7eIP7C4kPUbsqBCy6sDyZyvpmq7ykC6KY3z3e+wekEEkM9
FTZlNT/NE1M0e9F8cLcDWfrigQbvNbUXtSNSk4fEgDe5Ltf7g6AG8/tS+n8sOq5tm7jrbWzXrIHf
1rjE2Cbs1Uk5v75Lu90Zr4iGR+xgMyn6tOC+LSc7HijHdyYM+A7LkdLbrFAqMypFXV+24XFx2PqA
N39/W9qPXeS2Fv73bckI49vbstXrrizUtJzDZk4vvro4QVOIOgy6RhuJFJHQHa9tKZwPmsqEbm+/
H1//4XGWx/d0TVU90zAd/e74eZSdq73G8fdzTBLlq8ZTlAa5KgwefZ4NBPJOGM2un5cJ60uzYm0h
aFvTZOKeftHmh50o5YpkVQIQ9O9vzvoR+/DmdIN/dFv3LNW728ntssoSZR+d50V4BflMFVgUbYjk
waU7ugQsYuTsDj222jd7CtJbgHDtaOxBYK8ZAOBbDNugiUwnwWy9UyWHXSzhOdEQiO8HvTJGIfkn
avMmXVJUFNDLfn//5g/IwF/vn3P898UtnLzSdM87zyG4o7vlsYCGoAXzF9c/BjA4tL7NaMrXKCgY
toOlrn2i3eDchutIslYkXGDLagtqEWp1RhCQxf3+Dm9Byl9OcfkObdXVVVNXdU3X/36HysYqCrfS
znPG772Xb9tPb5H1lcVhVJ0e4C10g2/126Hk17/d6UVTlt5hb53nYBOTdyNnO44nSJ/OopjYeMv7
nucX7/tne6mu99O88HU8/9OYSXnpg8jtX/f89w99F38oxr50UkflsgzUZwxPW+FKvNYDCMnPqOru
3N6tOFqd75uNwbkFnbp/r3Ad94vMP7ANylHrIyoK59Xvl/Mn1eJ2SFO3bMMzVUu/i+FrJzrGrsID
Q1MdDINC4+TUbuj1sQkLnWVcsO1R2MS3MK19b/D74Q0Zj/68xP89/F1wn+/rfRZvWWMlsxP7upTI
t9G59a79hCqjOr6gB2NaGaAhekdjDFvM9nN5LGlLAqMlOgCj+uA9/SvY1O3/vqe7NSTeGpWjnuJy
Hn8x4ZA2Cg5tmufMVAuZJgIGdttO3s1gTJf0gOdFikc1FCYbBCg7f7xBbd74Ff51aF2YVZF8nB4E
+T8zvL8vmnG3SsRaVmsHg4umQDlTMCjhxlghMAR15awARj3tHpwT58F1ul3Hb49iYx3qk1NzRGcE
nypUxBH78BE1nzJmoOjAXshhAJspdjqmxrxeGfUgWaB5y1oanfMaL77nLzftZFa07RUuq2m+RBZH
6NPHzGEI/Fun93JQowErx0ckxFmfAdF0Fxl9Ethytj0VMFpJkiN1lcN4aXzvKyx2QKoeoZD0Rx/1
boFLtud8u0+4/LUfMYBNDU/ic+dfxDsjOFhcG19jqjKj+6i2RaAqfr/5/rnm2ZpGogOPiYfy7oFw
S6U27Y13mlPYG+/HVzogeC33S8838F7gCPIlzEH+DIIJmq8SoNZ4sA65/zoF39/E3RNQmRfP5R2e
5sqLXQtC6E1H/2LALyZ6nQgvONPCY8jUKMqCmi5H3dqA1hxLYCsZkOKI01Z4GGtEztw2KgJMQKR/
wcab0kImxwqwYiFAiHsM3ZKaIr2rMoUGw+VJbF6APa5gDZrLC8Jqc558Ga/lDNg8szcdgkPrK4Fy
4ASNIy6qaKAajNWX/BWFwhA55mGQMjYU50AV7qj84xe/hJv1g0uk/ms3gMRDXGiSj+q2PH3fHgai
xcbNlJrTkwRXTDLU0WmWF+26Cve7pwSD5nas0eurB1FXod2xa7NQ4Ifgl24AQJGzEPEzgvup/OK2
TZZzXOqVIIgi/Qtd/poLgAJjkQLAyRp6vo3EYcP/5/gAcpjmitLCtwXPxWQ26/GPKT7bK36ezWZf
na/n5+dS9CtBxWeWiBkz9ha9Gf8yQOPrK/dnzGOjUhO+9Ya9hfwLtfybQDHBMWUMqS75Nfluyxvj
CAvY1+W8w02wQcwkuzskz/IPqNgJMuQAfiG4Pjlq3G5FJIPYEl0OgFxQLEgRRO5TL17mfiUkDutD
Gvh4dLsyoeaosrUiv5Yx2Yvr5kugPoY2/jNIsplrw7vareM1kG/I9xtrlMVd8zysygdVM+tfq75D
PGOqnmYahnl3UUvvdEkauzzNn0fr9asiyP5apIggMU5ijWZEwC/mRZEZKQlgfHquaZAE8k+ujFh1
RTgc9vxU9BZVFwkkkwt59RLZjLydvdyXAVlF7bbqP9oPnH9FSo5teaprOaauq3eRUnXND1FqKuc5
SICrAMezC2Jshe+oN/pR++B7jN8x/DNYwF2QflxB+Rg8v6+4/QY4gbdTr5XFQSR/pQFw1pb1cBsm
kNaOcm7iFzMfjJc/c16M0ZHLixuaMcuJ6Ud1qJ3C08aH+jwvXqywZIwSVgtmCbvBrqMs4TMskyUZ
ij5HQB9Qw3ij5f+aDWTTPxnTA1w37jx1RNa/OKIkHGcu+RoBBzdc+7os2rvPKPfNynfHSooWh8F3
DlyXfchjL22AoCcUREfYZScbP6JE45Ntv9umDz1UeZYowfNCSt2Rql3F9oVh7ZXA8ksJgs9vimKV
dhJuXNnpWbkdhkKflTBvfK8WKeRAht9Y+CDkWKx6xvgINKctxFEo2kyBVhd1H1TXGdQmzjklGE2g
jHgykbsQMYyjB6uy9q9l5/tFvgtCr1Udp7XHRSYzwIoAzkBeKywF59DlucMzi0IOTevqYbzx6Mh3
cWl+2RtaGbMlwmialkgPdDSbhxMEqKx/IAFhvsv0Moz6Np27R4vtPwLE7x/6Ltu8RGbGesuHrkJl
SUVpcOEV0RvXJuee5kcEp7vWM1ECs23jB1H/Lfi9i049qHqQAXWHN3HDfX1b6MtmV0WK6rDQ5wIE
AOU1YDnJ6tJp1mfcpleMr8UnpRpGfKN9a3r2++aDQpsGgE6W39ZlLMh2fz8jpvzEv72pu815nxmH
erONTnMDGOve33PTAycGh0afjXm+retYii1SNKXVl/dSh3L4X77KV+fRpndGJOG21KiTo4XOfffs
K1mg7P2EKegYlQuRQd97Po3NwWWhoPI0wHU19IYefIR/ZLnfz+t9E2SbOEa8LWyGxvmeOIi1xoJ6
kIPBOhchtz52Rpwx7zvfeyuZDbqhi12tI1wmx4CeZS9h7IoVPJ8hXu39Wcne8fv7u8XP96dY121D
91Tbpfgvn4dv1z1yopOlxpfT/KgFVeJ7zHnZ+co7HJ1sxZTOAr6UOPjVInVlQTP9sIaoChGhNlCN
XX9lG3668ZtMnKco+HOiGldo1oM3qbsyEL1/l4bqynK4qZr86u93uSl3unc55NwI4hiADg88IaXi
bg/yPVKPk5BmJQnnOdC/34ZZC5A9P+I7fKWySHU02/qbyfYVdNb2VVuXZXD4hDGx+1TwJFJ2jE0o
Lxf8Pg0vSFu9vRqoC/mqF+dE/PmXYjf/OssKRIW1Nm4va326sl2ahHmmqA6D88xbyv8t10SEaosI
HnU05aq34+rPq5xsLVFOanDhUK8+NszBdugqMxSVDsbBl7tt4ScB8sBb+MTb5iXDSKN9DKuXqmVN
8G3ykva5ZBjPbU/gOkh8flYYPEovcpLnbVAGX+b79ct+j5kpQ64x2ML6pDd7Zm8mTJFCU3HEEtrA
5cswoKHnm6fTAx5buAR0K0s2AgVlX9Y5T5qFtg2axbEX9SmeIxN0+/vJfnKYQbGmBc1Uo8lm5iGg
g9r8JNVLJbVri8lyUiBVJj7ATk3I2ZsMI29rPGkM6ZmWS2SF2BalWoO6GcV5av60OCg9ySG1YC5o
GqzTV32tr9W1HJ+EagJhB+OC49GJnsLYoFgAMxjpA4K0eLbhbWwBhTNRiclEWc/4NJGMyr431pqD
SLhON5mm100/K/xIdDRQNkhnEg1YFEAJafajZJJc+sGde7eElclpX5xc7twiLFH/uIiHtFYMpgYq
5LMx8Pp/XtbgvBcq9IALN1DsUOo8j65YxkYO2JsjP0riyKEn0WlXpilGvTP8eReiEQIhuFZHJnRf
2Svkn4FLgosjOXVw6SDpI/pFbFYxOlpOr8tQS6M2wInBcslLgwMg6yBaR74Ot7m8cASw5pefUiW3
e1KGytAmRMfnHBpTA6+zx0uGIg0rw0loYq0QOHoEkQeh+7KOt14TRtKhQnUkg0d+ZFTi7UVWHK3o
KhGo/e9LQ9SKGg/HB13VWIChw8WwJQu9iPiTvGDHkfDY3lZL+upBKlsZm6cN1pozTssjanLQe8Aa
WD2dARnGnI6GhcYg6m/MYT4pRp4bAuBgw3iSv5OxEF7NSBVHoFmTyuWHYnSa7Sen0ZHb2it8+Zvr
4jCzlzF+lIWD0219+WQm1GK/DZjJcFwwdnRWzEC19104n5fbN84mJcFJ36U9xN8219mr/M+5zk94
NA/CQuy0JWgBon/TOqvyltybIjNFdMAHJH0wJ0SRFnzA3xd5Tf9HlusZFDB19neT1f4uqjGdKncb
j7sQpgfqMdwjeDzstny5bR2V2wZXSNyThBl8nDteNN/WMiNTSNGUUAmNW2aG/5PsTGZ2O14myQ3C
/7Drdo9LcxUvdu32RYh3Lp4/poAnlstBbwH5fiKHdFc+cSjDseWLtCdkCJSkUmf+5CP3J7MvsjOy
uuFwL1aDq4874ASgRTbZUbATtNYYplBFeQSbESpDa2WsiuVuaSACKdD6/H7GnH8+tt9O2F0slsZn
9ZI3nDDolLx3MBNU0sFmUTWUL40XQ0ChzvKMiLQFAQrlfSymsnBCS40XGkIq1JKTXAY2Gu8rqexZ
vO87sp7GiVkNhsOFnBwfE8yV4oNNggyQ9ROIMsUDRM9yrrnMCbcPwqp/1F5d0yHt8yyKLw79g7vd
1G2UQ6xryAtAZRWfl7W+UhYlQ9gQS8f0mH8/l/8oo8vDAdzWEJpYdFT+PtypOu92+0NTsHlfceh2
kSVjGmcqCVWuB4f62TD6+1AyjvgWzVhHYx+ntlrMa1ClTt1KTb9+M5b7k1+/aLBT9yJ5S3fCoAu7
pJ18Wv5+fBmG/B2m/H34u9w0u3jNoTQ5fBG62PQWR+I8ijQA1X8/zsNTepcfuY26d/WGA+E6ZiYt
YkN8v5txiofy9yP94xNZ1AhUx1ZhMdNnujuhZnpxuXiHefOerIxhstxcxHHRfPx+lJtW4+7EcRjb
0khBPI1q09+H0Sqt1p3z7jCHx0sBYq4+OZMELBKBJQLU4Pej/fsz/edg9yF5XhvpOVOyw3yLBxjC
TZdMF4327wf5x534/RNZdze92hRuGjkcBDTsVOsYTyk6st8PcVu1784aLHSak6ph8DDfouZvd/sl
jdxkv0/kIrV9Y5wWugJwsnJoG1uKHKsKDeKc+p8Zbo63K+akUxdvQEWxRmHCn8YyhiBPSu+QtK8e
vLefO45re9TuXVs1Tc2+YdO/vzddrauDohznL6fw8Jx95B/g33oE44en63r3aeCCDbGHTVcRduHr
0MVtW+L0wg25xv8ksvaWpf3RRvizZ4rOzXE4Zyx6FDVvy/73d5U6SeYqh3QO7OgaOKPkw2qdZ5vX
TRZerU4GTYuRkIgqYz95IQWwP7eviAm2YY7vSvMP6LNTAvOCraytn0MzEZUuLsxobLnozUneMmJ5
8Ft6qGNzKPztC6NbdDInXZQjG1qSBb/NR52Im2zsMEOEwfSP+sLej6T57jPePbKHS7Nvkss+nTMV
CEWPxwCsjT8vpxF+P8kPhYDTL2Mfxq8zTUa7q1Cv4ogOjNrOGXCvh+++z3U6l8PIYdtPGpIRa5h/
XRL/qITlRXg7CDquaCZXylwGA3HwqQyBL80cTIyMQ20r6Csufpz7u5LHdx8Q3h/oZyRtB+k72p/W
lYK+1d0vDGHRXnmPSTAbZrzGATLVtC+lOkzaGMFHmDGS/pqKj2r5sXnX18q17b6enlFKr7TFdvZg
Fbrte389T67qWBS7kfgRLJmOXDi+3R2HyEg1W9eSOT5i32FGI9T251i8NMtME5SG2cDXOcxuZOr+
geiUiWVuf0eVONRPfrV0jw/y3pvs4u83pFGn1VRWRbZr27tbRJxEc85X74C3CfnWLgQddvW9RsCk
rwGHg0MZKPAjUdK8orC6/r81j+7fR7/bTBXXq/JzuldmtGib0keotNfFlRk3hNe7wCofLMua9WNh
5oCOY1qsZcgt1Jsc5Nv5T9AIuO7u4s049UQ9IM3EtVX7dFN4VbgkZM5fhzLL+BOGrdfYj0k01vNG
zLvd6WebfwYDOFqrxl/lt/gLQTWS8DJYloH6MhgMB8PF7G0vwsHy83Mai/l8TvoiI7r16PXVo9n3
Ko3JT8g9EMPh4mhTAqFw8+e1fr2lNqO5rJB3p9P38TIXS6gVAQXlrgz8zqE87HDB8CRdGKTbZ58u
AQUIFNLM/8BXu7/1F2QOLpsBsh3AKkCgh3R+LV0lvy/EP7veyBe4ay1dMyzPc1zz75taUZVqZ+WW
Oytxx8A+7sCPbUs3Aip5fHl72hBzj088Q4Ud/n7sn9v67dgWOkZkKkgp7o6dbq904Q+6O9sJtc0k
eWxbGx9fEeMPHt2sPwtZd8e6X/bMixIZR45VkvNKy5QS2vSUGN3MzYL+nUy1wJd4oQpSYTElh+Wq
Ya69ac3VtTV/FGbImOXvh1ee+P9++LsoW8sM9eShvJ5x2qnp2GQBb4jVHj01Px+avw9zp2pQrk2s
nlIOc2ZoqMOdfBJ5ML+K99UwQtCQDo8UzMsHKYQhn/3fPtz9UmkZpWWhY+VRPWNsTT+Yw93O8We9
ZsEWnx3KATZ4pHaYoKXVVlatT4yU8trgjHyIC1hBzc7vt5vu/eNdyXaypatEHqZ5f6/nTXO2zSKx
ZkH/6UkRr4xC4panQMb6ISuGr68H8bp+nc9bO3+aYpntxoJ7JAnaXZm48kC3WicxH41Gr+vRel62
W6wqcZgE3e6cWelSYpX4fEWOf2Dh6HavgnWA4gV9MRRTbXqcV4HV6XM6Hg8EBYxxW4wFqeBgUAUM
37otTVVrEA6b0PKHq6HNV8btjd+W9b0K8N0pwBQ9kDkkJXYxlp3P5ba7WppiOSiD1WC1Yu1aDHuy
ldn5yvwvGpPhRIFrIRcTLyCNnDynrCbPwWS2mPVogH4Fkw79RnqhtCS/+h/9fn8nXhDMvwQBwSB/
FPS3ov8Bb3QSBzhOZE/1jIBMrsGV//zh+s91mzYPvzkGf5Zl1X9hhWTU1NOTJ56a1kvAHKBg5ieC
fymsoMak0hp8dT6CB3H1z0FALkOLVKI3ol6KGfdy7J2lJsR1Tj53ZlsaNMxKHmQrtFIhygtwk5pP
8FuApTOGB3/Xk1NUpes5eT2MzlPly1zOGBiunnx01IzK2onNgxRQkzne3ZOhG+xUqqWqjseoHL7+
bROL9aY5nRIjJ4iAU42+KG5nFAEa1r3cL6lG/n7TPzze3ZN4znb77OTZiDWp5pmYkJpOgokcRR+e
KjiRDx6yf62zf32+u1TNrHPtuLM43h5wMQwwHgsfsipVu3NnQy2bEdqLfR/jPUQaCf3JF8Uy8hnk
sSAMdIc1dhvrwRp4U4r8cs6dO5FQmpeN2yAonBdfDeNMmVHCHoCYWX9WluWn0UKmAHbKmx4+uTku
Z8IXoTybM2dSzImlKlTcWO4lEWk/2dJgQtC8Lpk0XzmimT24XP/YFXRiG4/Ci6OT78rb59vtgdBU
O6jHKxMYmIRRvhZQEneLisFR0J9jSkWXyfEViYGc9H0u8cE+OPyPdpR8eohsuTfZNkjO/j68JYeC
pc4hn8Pvhju4ed33GZU3tKmr/36kn9pZjmTTsSFgNlTqPnd7v0f73jvGagYX/TxzBF0klkxZA5a1
sk+itGV7PCYEi14qivYMiK8fyZs0VR7j7r4wNNOVoYduatb90LCdptfnMlVSno2ka4nnIz3DS6vu
yVFdGsEdZRqsurj+Bjk9xCvV+WvL6EboM5qQldEjVqMyl3cRu3SVd3aS/lGKlGjPX/rXJaMGlrRq
qVVHTCGzQZUCNRu7XbmxSAKV418Z36g8SVqb1VaAOG27zIPqWvynA2KscK1hw+vV/0PYeS41jq1t
+4hUpRz+Klm2sck08EdFaJRztI7+vcTU902P6Q21ZzMM1Y3tpbWe9YQ7gCUBWRZQH6I6kPkgSLAc
zeG5wZRnNJET2WsYqDgx0wsR/O8flPS1XuQ8a1Tr4lr7GJ8H/j870iyjQcxQmvAxxPnVeAWWKxGa
mHDNN33Qe0DykYf/aSf+9LJntY1iJmbRnHhZHcsjFKYvOyQ6LZZs8GfPpAkqr7z8399/2K9AdyDT
aw1H+f/Z/jzLEuVQ6aIlTpl2kRot/qnEp7K4aWa73xoYf9jKESljJFwgIj/MoDASB43S9+U3sKsN
PQnK9uZSoouo/pRQ/XU58KSyTFU3KIPOwqqh951SySr+FwTx4kBRw3QG2P1ASJVcylFb3PVQYRF+
9aJrUCGTj14OGRWiQbhkonm4m2ebXrnAnvl+0f6BYp+fI9kwLdgBILI1+WzVzMKIpzk+ZSATVgkK
BZEFI6BJjTCS4I5+RSRZ5a0Tr3Iq7OOZN3njXrxKrlDQgVKySscH8hM08F/FIfKYmd5TTI6X3Y35
It63t3gL1aY9xvZqoMD8Fv1V5ahf9WjQIf63q96Z1ovIUHR7HHsuVu0y5DcQj4OEjlAQjrGmrV3L
UFgxmUR4l5oY/TLHfDtBsezw98SjBQcnRpLucLIVxn4rQ3cVGIp31g9XEdDwrzFHU2h7KYamawAb
z+KepBSmmk9NdgfLeIPZREfKiDwaifkMDRcDbQZZiw1ef7Fx08ET5R2q61rV3shQiTJaX/jCwisH
dg9MDOipcIkMAQNt9Xfj4NCx8oRd9Tj6s3uicoQ7D0M2R1voRJmhMVqUvWVbMwrX9pGnIkE4Brhc
kqCuos8ILznRpkf6kbEw1KF03/1G39uXoewg+hl//ooEFTNu8Z3wqs6sXekCPXrSLso7cCH4KFBO
vYJ5Zdh3swoNrQPE2F1lQnsbjW427oUEJpiKGFsZIJAjNUCPriuKOpcnZjp43kHuRpckBHCABM/8
UN1q951p5w8S02gJzClfETPR/dMWQSAAoCgEolRSXiNjtxd/oWsB4o65rrd6u7bPI5oC7X1C4Jzv
OzCZPHSUBBE1UCFE9wd4wdfhDZM3GYk3ZON/4ZK26pwcvj8k/5ginh0SDTofgZR7/StxT8z1Nhsy
TvD4JqNC13iKPeBkFG7wcuMJq5vRnbgXpt3kQFqnAvqAGoayAm0NxMImBJORJVjbGXDsyOCZS5/o
KEYIGwwOsk3eOrENcSlDe31H746Z1GmVLrDfGMZtYvBmq2UgQ1VAJTx4J70aVsOdrQRvvEA4c4SO
zIwdPBXCsQ4aom7m/V5VMtig3MkC09zYzTYWF1oIKsUCnDkjNYXwupeBxQT55KPwTj2y/hRtJR6e
tkLB0biiU3+RUFujBO9hFQQ5ElaJ5kApQX19tYeAEM3tWO8ZwoCljCgiTsz2aPnVdncHc9xBYM+F
7b1fr7pV1ARNjZ3JKtCTAP7CQOyQEuUSpAHgsnMnU1qsP/64FUFdviPnSkm5KmsxQuP/uM7d/xQE
tb9kThptqZU9AEpKtM7y+m4YkmoKu/ROeMtIDnBWtBfOnunNJBKGT3eONULZnGOu+K83KD5uV+xq
guYjO5jMDsWyl9IetsAlUTNZofaTHYK9E4CArsCe2YWTgK7I9/vS+ul9n9UHYSEUYkof7w6nQLRS
RNpn8D0dXt37AF6Odh8GeaDckOQDD7u+mdUQKERFhBYjASp2RA8xkYuJ3WReo6QGRgWbpGA9143b
euvXzh8pc1aZ4hooATvwEWooPWdgKzp6qxkBIvJ0N8GY1UA/lA4z+jPZleq3pDVIgNsfhDockHVC
3jrxrBkQf78M2vp4zk8n5rHUZbLJLFJeWwd/ZDnZrCSpeMpTyjKuVGiViGtQ4yJHyYlYf0JUK91y
bYXR9yseENwglK2A119Yt21mur7pA/wjb7Sb+wFF3tB+qRFXEzgFa7lOHxATbzDECuhgsPwBzgE/
5Aif1+x3n+GsdtBMK5rzuEjvcLWgIAea6q5CN/BQZRTOUOtxqgtandwJ69CYPgHQff+nDfWXLrms
/bmSZxecGraMFxLehXmv+QjN0Y0t6LDG7gr5QIfau1rs35QuYKDN1b47d7RLfBd+eKDK+mG/W4yz
nKRtW82IDB7omsoTvVyuVkDKr2xwbij00BB/022NSFQ7OsBkk8BVgtsunXf5mtjJY2o379/vss9d
9OVNMfFSaLgaaCucrU2YZVWdZtG6y06kRDydXWFfCwy9wFOgpwQygviI6C9CoqhtsN2/fwOS+Zf6
UoOypinrIFUB4P3ffd6d9NKqojS90zjgC1ij1VNw7YB9ds6P8IhIyFDhmNjla4d74ntcdPmf6IUf
GOOi2hXtARWDl5Zc5QIO3pbJ3T9i5nZ7GTuKqyBu+voKmDGxL9dW2Apd+/17zTFW8Piq2rWK0nGs
aALO9u+3t1+/np4W72lyUSVDrEPialiFjz+h9A4QY7CtM9bGq4Eayrn8loXfqZMOkVo4Cb/h6urX
8fhyTyTt0Sur+Ko4+U3EzG3toq9wekigRF78qbgZ31eE/QpFz0DKrhryq3CdCcsmDWbwSohfS2jS
LfjLr/9efxsG82iPgInbw64mAzn5BWXaqlmy2iYwiOJP3d/fJpzvCB/C9Icg/RV9a3KvrPAcxYDt
yun671Mza/2U5L2S3A3OhCvPQ6Tb8TsP4xZGPevNImNe3KHsWxKDkk3+cq985DACr8briJ6kZxK/
yh8Kw791epiR0k9ds37dUM96BcKkSzMwA1xPnPHpGdNZ1BypoAmAPB4Ut5G3vEVRHYRWY4uAWrTn
0xWMlfJFyW3xrkVOoHZHgHcoE78qT99vdPUvrd61WF0ZsBbszE/o8J/xPDYWo2/HBFxtchweTrnH
6DYl98A2lHw3vQivBzQGOgI3DOzSHx7zX7gPrJqYoy2ThF/i3vFWw17IAwPtCMhO1zKs7IyoUJR2
fp+iKHIBpbnGIKP/IZJ/JTbTkaAOVTS6hJJunk/HW7FvFm0W4zscm6lCXyZQdulCBie+JQiFPXaX
6HQfwFSrKBj8BKumA3IeOy26P4yJdVMzV0jOWZDAZV3vILfKt+YBkltlT4jZ+hZwQ9+gWsECtgDn
um+geMzKa1jTEwcBy/OWyV8VionpRkwwnG5Oh4Q/r1vYmzVAcRcyVJUKEe8AZ0AlVt7MFIW0XEKG
MKeXFoWcjxY6RLYvHB0jv+ZR4JoqvAiw8R6tgfmmQDc+dGHmj9cywCm0Kbb8m9tND7qnjLPhzAZ+
Nfle444mcyiR5B8qF/bM7ElbWNeJaGevHP/OgXg97PPfpz1Ps0eCB8geyB8Srn3fEn+ny4SRxejX
AAt/TbcSI350KcAJr+0/+A+J/PmHtBdgsjvzVz2zGFGN7znhDQA6fre6I+ICaIefKq7eWPsAVnV0
61pff0632h27Rv2hafKJg/nP/bI+OK6VdTpNmBfPugSmuYSSEEbyrUaeQqJZgB9wOjhWs1sBbdec
QfSs/LKqN3XvvLaXPfkIBvRIDQwuIUQm+kaBNhyL+uYEqBGlf5BQ/aWMYkfsakh0wGIDqJb6ShyI
01V7ujaUfUYa3+w7xa0VP25eONLheDUVh1a97U87Sfih3fAVrPjfD/kJfvrjaEtFPTWDLki38HRz
GyfD4UV/id9AcRe/daQkoovxo3yJntQLhYeK/uEyoYr2fXyx1pv660ozRWKOxIKLZxGZVkymK5Mp
3S6XzUO02JVwlAZnlYKECEZFr7sSqOxTMCIguQRyfXUCzdtFTg500rw2EdgH6Ba5MU21X0sG12ex
ax8ryoUyKtklp+uaekC0i101BwXoExyj8o0eB5rsqRMtjF3CRkX6EpNbIWiptF4yKHK6M1ESwkOp
XV1wO47Z3QCuG61o9JpJ+9JVsBS72nZzz2bWQYtnLgAFzbyoml2EDxLGqL1T04K9Sj+aNwLg7Ebj
znpQIRjez6U7YlC6nRglLC5dFemHqC19yU4+H+2/q3pWjFhZXwxmpkm3teYt3MzUn509zA64hor5
/ORkQHKfzG3/oDAwUR1rdrryYC5uWv9wu329QHgrICtAxKqyIpMw/ffKTXJRrUtNl25XrRW4lR+L
4tTCS6s9tKQOiqcA3pw849fpXvYmxRdkL34zUzfVNin5wejFOAZjhaT600iNh+gw+ZPomfs4d3VG
3BAM0WSBw3hfoXXcAwIMGXozekgBr36/V792cM8+ylnWGYW9YkkpBybeZkcg5LTDOodZGL1bmHDO
+Jxft0CN7386JP9jDRHGEBXLICadh6NymLtklqTbVYkIuGvkdOj/i+4AbfC6ZnfGgSR7UeMThwbk
FlGuTF2J9gJVfOaRM5hQBd8tssWr4tYU7aknbPuiGiynTZ9tJBCatTtnm6TaZvEqGZO0m0X2k8nv
ZE+aN9+v41/PPEOE//dxPlsAfwSeRJmLZgaecjvjvAbwl0aF6dSYJ7bbLj5E5mOa3oQaGfXwMPeK
g8jp4o3dNRB/TqZuM+9xNfxOMBiBuTo6w3QT4+/yaCFMBZ7pWYDKz3SJ3YNgOI0vWmjjUzHvdHFf
afikCRey8iaJ1515adWkLV5kbhbYGOZWoTuiQyhxCtYWX+neHcogrnyz9lLZV9IN69Jm+57+UrbX
LKcg/QWejDEmvI/maYmu2/FmEI99cxUiiFhfqtqW9DEmg2yeJtyOEv6iC0BN1HdT5a43V2b3bz0G
uvAkNKft2fc/5LxfwSGfu/bf1T5LQtQoTntRZfNkD/l7hcDvHRb2DxmWpv0RluH3z/YrYGF9NYQO
JF0SgcKbZ+ViaYppGnWidBueADsW9Po7LyrsxbRjjioi86Kb7M2X1VCZIb65Jjyp5euovSBA8pa9
N0htEH0FRwPKwdfMFVTMzd2kcVepqZ/gLF+r7LP3u84L/tiLtZIN6hTxftu7lDQstBdiJexbiMGj
SzAyGi/i2kBEis4uZHVULzXbqByV1IWccrb5z4gmj8j5ccXEB2n//Yp+rXU/3yH4FlJJFvR8EN/1
qRx3cS/dduh/4XBEb5rdHSL8hd6SU9GLpHaEC5F6+ntyBTVs/F1GDgSKGZ+RxR0gP/c/lb/rUzy/
tSX13/d0FtS7SmRHaZ10a8YrpNAa7QlG1eJ2qWvJQZs6+qNaHPLIKRpv5tn+tKm/tmjOFuUsFGtm
lluTxRuQGECYK+CyBYKOp+SL/LLInyBLfE4kW0Pe3rIlGjQMm6mDE7cDOcZkgA4ivnXciItblj8c
uf+xqf5dnrNDUMWtsWQi785o3HByYfp1BQpV3iR4ueoQtTTTxmxYwM1MCISTe2rcAi5dtIkXxNy2
ecTMxR5kbwTH2TlZ48mnH56g8aVPd7aAZ/u+nac50zreInzEGP5t7pv5zmivR/GYCMem3g/DhYAC
J5hLbE7gX4Aq0jyrddl/UuwZIFTwFAAoCLwYRjod+NZVWqYtXtl7guyq8kYAloCqW+62dBoTtw/t
fHROi91y6iUHbIDxDMS1xpJXv+kxaMM7Cjlm3kv70HRbIQswqU2w/kb+o7nWEWqvL1PlegF5oPPu
NjCr02OPkDnwMmh8OYoQu8LcDTizUuZNW6L0TPpg/XQe16313d4/y1iHSi/02OI8StQGNLdCzK9t
oVtzq3DejLgdpptquESfIQdNOUCU38zoXdfOPHnp5OXIOytBoQTx5BQ/jcW+duvOHutZ4hdVsj6b
Am+uj9DDc0QmPwgocECW9UzIkLk7PINtE08TOuU0dio/pJgPHTl1p8mpIeHwEBFgA8y5EK8dIMRE
Yjkkx7Kl2cllP6qCOvW+D3J/y1f/jCdnCU6r1nXRdbzt6iPZUxTTSwgv0mMN9PenCTDNue8f4CeS
88+Qr6uZIhe8WEg5DtMRQXL5IhR3Yb5h1XJURMgBTl6X23NlZw/L2xJ5Cv7FzA5ZHiRc5EAavWL0
080sBIsQ1LhPAD1EX4Ju2bgW6WCHEy+j687MCJcnfJO4HxS3QTmdIjJxIoa6466nIQYV6U2GRoAc
AeLM1BKxM0AIf9ch45n2iTsFUzVeE4AubULT0QxXZD4kHXtanxxI3Hi6bWSt5wY9vj7bNRG8caXx
NYS4ywsFX7J5k6EsXQXJFFCY5t1exnil2ZAZahjsoSPNHhCCJA7kaCeoG0F3U/ypMGqNrmcs2eRD
YwW6FpwgM5L4QnzEn6bbUL+CsQdhL2k0GWxib7J4guJKAL7wDKADGzlaT2ZnKw/dnZU46EwaQiCl
G0X5IZj9PTH/9zr6rHT/eKLzXKRa0gzSLWiwu5FhJtL/QXRvoKl1u0R2fcQh/FX+lTyKN9/v26+o
sM/zZjGqEtehxzmU/bQo0lylrXRbmIRFVxs5Pw7aK+I7R6lunFa369bJM7f+6Qr8BFt9jUP/vvTZ
mUFPz6zzdj0zGhWsl7ZbbBXmd3WyyawSXrT3DJnEazOzuzHpXqHtm1zlLnFIqjUmo+k2xcHMcsrI
pXyYLd9K/JQZuumdJD/R1iRIaNCucCH19w23pU0mq4a2AT0Pb3HZNWn+Y6MJALB1KzBxwnNPv7+z
c6xfRQcFSK6xmrl24khPIQwgxTVRIMVcEU9yf8FNjbsEdwWdUYH4wx0s/Y9N8f/Xxzxrq4pKKhuJ
xA3H7kwWBzkDKXda2a177M59rfca3R00N2NejxISUY8mF7DZLhBQYzv5Wudp2KhpnDJfoJnZw7ff
9LIj82FirxK3ahak/CpAbbSGFmeOPYAuvexOptuQ8/NZTVcanSxxMNjQ+TMewDxiqaU7SeeoaJ2a
zvpjOP13lejoq2ipw6GslTUHJamJaBMA1rkb35vWobdB6CaNBn6JxifruAA9RO1d8w0msgseWbLs
CnioYF82XLSYHOOBKqzfJ9HeCI8To7TwoOn7GlqncKWHl50ZcP/izJ6bztR70eA1gPgbv8LUV9+e
zN0I3EFAhtGpDYcSm2xJVp1Kpnz/4U79OjwF7aIDfFFA5kjUuGd7mXGbEmdS39+Olq2DHRltFQD7
bxRdBZirzDqepXiNh3TeOF8TwQRceezyj07lyGpB9zXdXnWQl4mwO2NOjYIB0ZTIOrhT5DSf/8iD
a3D5qbZEBg3xmV+I0D8fsVlDYZ466IzOHzPu2R/Ju/ARt46V25iy9B2tOJudLybu8hy9qUzguR0l
OyIFGJ2KXi0ok9AuaGnWdoUXLFoJzJ8Ue+Tno5OLjkK1+Ca/Gs3a9GxM24DkQq8AShATGmg6naOk
Xv1Tov6XDvR/Fvb8EOjobi1aVPfIFdsS2EBEVaGQY8IRs09X7s3pmZvGTKh5XNb0n5pa5z9XvovD
PozfuGqwI0S3ZrQTzv5D8mbKtoMccBi70kKC5RgsUsVCOyo5IMr5JZpVLh7k4pFO8QRMWV3/+fEm
R4rorzf5v0f8rLQtI0VtVbWWb7sOM/n8Y8gCoziIwnMxHoQGrvRYulNBdbagtSHqvqKFnpEA2w2L
jVEj+GL56nKfYs86uka4zTGWQiFxVGg+syp9u1P5+/AZ0IDEh4sNI/rKhby8WOV1sjqhzVen9oqG
jJA5Q/e7fzewfrJ7kCjxMQmMVa2YIY7BzG9oHb9HzsVd7pJA434O+AkHmYDg07xfE4MoCKcby4bH
DxwS/wnUk2aXVGE4avLNONawNXUnCpTYlqGRB69pnNu3STBeJkH+BhvhWCCCemyfovVXDxtGMhve
97Qwkly268ygof0DeP6GaDfzCoKdIs913b8nCGRMB6W/Jm4/icy4nfFqdte/k+2leLN+M/KHihQI
evvEb7JDHfAMDcUEM4buhpq510HIxI0rtU9idat0B4Se+FmseBHITnBXykbqDmMflPgCK36hHKrl
pcBFpPTT0q+wJkLaL0T71+nao8LMvTuc2uOIIsb4GDN/xImjvZL64NQ9NOpuzG7q6bHWLiTpGEcP
pnzQpW3GDo2HoEHsadwN5l6UAmvcFMuLIh0zvK4vWgxM5SulfQojUqkgwvVC3ZndQx7TyQnmcDta
Qc9fLW9L7YF3uCRemdrjfDWZ5G4JsdbmV7B4PGQCakFQ/B2NF2V8lMJtKB8WLCOLXVStRMAJPSEq
KPwUm0uhuRyUTQ1PNKHt42tYePeBpV6k4m1VebyHpd/K5t7IL6iXKnVnILIzXpzy7WA5NVS+xY+K
IE02LdsKy3vpch53onqdl89qchCEe/76wMUw7uRix/JaUW4r0VEYN6K0nfk7VsA7S+rNML5qHS6H
pPTNJRegaD2aceYIi28JoKZOYLDjzWh86NajOMMS7Q5Sv12IwKp8KLvDHB3T/pqXVIybQb02x9cO
9kn3EPV+3Qdd5CdF0OCSmW95Q/wmPgwLxXTKWvzFCtgB/CQ6bSeATzj4pH6ybOQ4UIpDT7N+9NvE
H6tgrHfj6JOH6uNBwV5cQb2nNX1NdNSejpCrEn8NJ8TLV+BU+vTZ2hTFievEPBTR8zAdi/mqq5iY
7Mbk2ooeB+NtNPeh9pCsMpITExXhsi2OIoObTN3mjGBqV2DkNLo9HjUksp0jVI6G6rfGFYtjcKdd
DmTpMGrngELTAG8PyA7qD1I4IKvw5Eu8rvD1xSfkD9iPkdv31+NvhghNH2iCl+JwK+xkYRfngVZu
RgCk+F1onjC5xZ30IcdeNuxkTCFKbyw3GVU2Zi6qk59cRg01LjEYPjFYHx+7zhVJw1oa+N4p8UZ4
xsziej8ZPLEPRABDSLGZgUhjtMXKMnJ0elmYlhW7F0X3pTwIu6AaN7xZK98Jmt+xoqf2oHZBqFyM
yk6mwYqdDo8z39YiPSY3Ef0Rt1bT7ZA+77cijRPdN8SgnF8ECzngvrwVwODwMo0jIkf/qdQ9VbaZ
PUfJjcqEMrmJhwuVoqijt+tPw0bvd6XgoYAzu3HnNxjTlSilL0GFK1+6LfGel3cFBxlFTHDD5YeZ
+ebs0/yPBkdDgkQybMbeD0VoM0QjvxwKJ8EWvHVZtRzaWeKmOEmVblx5NeA/FP3Tm6LfhpIjMFJY
7NNj1bjcwa3u5qMb5xuxDgTTbZOgaXfGsun5BmHcatPnQcXMtbcnTKhSwtL6CvxdHkfbOmbjVYTn
0eUpyJRF+aabfIWsROKIb5I3pNdPitcoXgcqTyGz9noMlGHmYshm+c3E956aeDKRDpV/y4vzoxEH
Jg492/K9fZw5j2jk40xIV4FRk+nRd27o5XNSqL9bz0zWr7Hh56UbSvag2PXitngtwZyCZU6XCWUf
trXlyQApLJvkgyGPxNKALJ290nDWYRVi79FaqC0IOYHfONHmwXlqArqIhiJsLY0/viunIJX31eJO
VRBxXSa+WO/iaGvqVIY+DqYqXkUBH7wCm6xuheqisOBmY4ew6epdjjdq4ndIMSGfCRUIVnK4coLY
uwH9LRZDZOoDfKH2x0OxNuTsCt5kikdyzhUIVq2xR4Ca2MTTkeeKugs5MO/jkaOwD1FF53B2VzXz
+xHBpP5G9tXCb5jUIeh5s6pkjc5HNa4SZDFnILqm535V22G/o68kPOtX2isZuFI/1aDsLlM+OSri
qExGEI099nOv++np/sRuQ3sLXj9UdJQCx+Cm8wFfts9DaRvidjndLRWAyuU2OXktBN52q6I9hWca
OfzgGNfI/OeI13jWtfKB8ewdDqAO6oFvOsY0iLyXCM7xpfQ0cEw4ETxwyDWAXpY7bpSH+SjDaMr3
kbbaYjWXjNkF9MSFdfTV75Qby7nvQRGAgjR2IS1i5ooDIKhnfV2wFXKhLZuOGWbmlHFQsdQHWmX0
rbV7IofeBaS3lXnAHmLARo3xEVt4+DVONxoi50gfQrpPvKK2wXch5xY9EQGb9nIhPQRcDOGW+M7h
d1SDmEwWID9zem8mUgIAtS+odwoMzNepqXihLS+Z9EvBYXPYnLjV0MZq3BIKGyPK0hPjlfKeE/zg
AQMdRtkSs6Q3Rny0zZrlQcs2Rvh+kt60/GGeSZ5RxZ9l28jfio7xlRjaHRT/TEL5RwDvS7ktSdIP
ZYqyNkW/KbnPhSCGxYqHUKPklgabnqjc2jF5wOgYMEBHR8dPKfH0EqtAl1RGAZRqOKXl9+vS20Pp
VL074f4oeE3nhq07oW0JfpjaAMVl6oJL6VZlcEmDiLnm5NO4/75ZIf+9c/lvunzWtSdZliZm/p9v
3wJPPrlt7+UhtS3Stk6J1EBIqHaIeiWNLsHGiRiYo+okiss+mBCJvRlezcptf2yYr6/83cKu7/yP
Bs7QFAPSxbwzMfQW0OuftdzJ/KxHQpuKnXpEAsu8/uMksVtDOf5srpzAulCkAJXhK4JRP72zr3Dk
tcGjoZSHlgXzl8+G6x/vbDaSUbMS3lnMDQR8GOTdY/dSvosP+Z2JaDOa8Qm+MZYMEm94tl5RrlNe
dXDL4uoF0r+ymGPBabBTRP9wO1YvYcKFj9V7f5O9ETsPLUhtZD7n+/xaBkFzSBGKeF2l2JLb4tf3
G8D86wb448OcLfO8lObQC7V0i9fNxBOXbTF2Kgw11oGSbeLoqDjTkbpZNV36GVl8EKt9O+/T7KLN
LqY1PyFSbdpoQ9sjEoOBqYZ1XJZjHoKFOWrNoZOvZXmdI5zkTQavJve0OjAzrxsAtPlrd7EMSiXQ
YWggxi46E8btvddZqLNe0hCigCxxtGzdZtgMJ79GBwMb0YGjT26zEU6XvXgol0thCUoyzsjVKdxp
85cuAZpxF3dqP3sFuA0rSJVNDkYVyBIwaLxGQn+6/n45PydvX3btH8t5NuaZxOVkiXHFHPtNnly5
8ztK6clm/KViRfOevYUCzYkfgtBXTNvnjtTxDmDIhuDLWa9E16sibTP6Wors5u0BVVwqsDxx9Zex
dpPISfD2AwGeuBl4f2QH6Y6sOdkPwUT6216SORoq4DoDaNvZGES14tAqTfaSimVOsla6KucP2guy
bkj+yzZdApocJpjKdVr6A6xE+gQGnS/+n69/NulATFMIG43Oa43Yw2nt2T+yNVVsWwELRBt1AjWE
4LCbfeRweUBzwteJdrW8n+ogNgKrcXM8t08ecBSafzNgxQ75SIp5miEUuOAKiOpl4vKNBuI+d9UX
vo2xtMPysN9qiSfyeRldj9tYPzTY0I9X0XCZD1fqcKirnRJfTsN1lwA2suMYwxq3ixhye0nua8Ci
aV6ReTAPB7sAcuNgJVvSXINM1wAHuUszQHP7DKc/HBHxt4OapjLxdY3KtyzQ8slGEN1JDkqktYW9
go1ASLW0kRb68p9tesWjzyjACajcMd2oFFjZ+jXFMXXwSskfiu33p+Grqgj78s8HcrYvq34xptPM
vgwVf5l9xiX5xYRWIcwEKBc0DtEfLz1uxXD08GMyaXig+N3bLdaxVF4KzQ6XQo9xaDoyZHL6kOGB
ZyJYWAU9jq43DUykhYrcTU0XTdQl9EbVn7F8r50lDbKTb3beoNn66OYY/tHEweoYHpC+C0tS+otR
v9KtOzaAXO2a/pj+BGuRvkpmryuwYh4AQFhII5y1o5K5bqVuShm+gWDbMhvs0CCU/LoLwLNpj/Mj
FwbCrwhDPo8o9sAe0t2yCyYKQstZek9keZBeXvwcI/aWPNavmTwpblUh5+MNot29oq8KELgu7Ylr
YrFTNgWMGCwd75tpvbI1ojoC8M19Ufsned+fLmKBZsWWsoBsNF08k049uuu5owpuptgSCpNk/Xjs
YgYMLfM5LP2QJuvOOBJKBmCasM4HdAilasvU6DWGWXPoF8BH9lLi34o+DsJFFVpXaAZfV4UzbWlL
0xWkD+bEN8vLBKJ7AhZeH2hM5F2gwgpU7BIkIRVqaeP8+LSknrTqk+oYTt9CCnV4EeFhQcQlWlzL
8Mhey+fpctzNv1rEOuH1MWrtEeBC9/83Lx3do7FkeYzQRPTuMd00PFAR2O8AM32AUsuq0mDtaS/h
YhrkTNjhSpCxC1uFauo2FR6g96n38empNdbCoudUmqy73f3ElP6Ecn8JWn/sEPm/eQ7SMZV6kjIu
4BN3rBMjaFWsAwMLNwjZmXvasI4mgANyoNBHu2kM2nKrpexvp8WpLXVbTM/eBc1FZZNoQBGalA4d
aCYyMQhmUjXJtqgeuXmZ+NCLohUNCQdihPjDNaTq63n++lm4/kCsyxZM3/9+llyaF0lauP0mcTNp
exOfVZhvL53hGm0gY30WeV26TQpXLbyQNiAK7NIuKTZmSTc5GLvL3vAiicubTppXYqzceYRuUr+y
8InbBkKNJye+SwEbNAfTOsriYVFlirebBcor7RKGW2ieGW6EUHfpoaSNEoH6EdPakq8bhhzI/Wh+
2R4G6dBIh8TYJ8q1RK+jPVTNsVQvrGGjgTOIAZY6EoYDmgc6rDWDBN9qXGp0+1QfO1AalY3VXHEz
PYMEjrkC6IN0brfOt7yeHtTi17pnDrQ6PC3cRM/97WqhhcSw6epwK6UtQvcMC5gK3SyhLa3ZjqOt
lzLwMdt4kxgZSkFtBewHbvFJ9+lm0gOOii1z4wJSTe0riyvPm666iLVDOBxS7dClxwzXuk5zChJ5
ELJQxLDkvRgf0TrjRs6wkyP9hNk3OQY9y5jf7TRIpyFdiEOubme6nzTH2NrysU98Lkgcszu9WjDJ
Fp8+D0Oj+dCd3FEDPuuGsIBb8OOuQuBGZOimRaKtRp7eCWNfekPmXwWSS5BGRR9mLJNlwekYs6Bj
dTV8qGhYY/H+LNxomCiGjsVUYHIaFHrVjVg63I6NZUcURAroxo0J8VpyTQSEaF8olANBTPDCXVhy
+2RbGdtJD9Jy3zMIj135pbqXniEcFBvZOjTdTuTmyfys2/H91GyN0zYxtrJ00bj8ok5mh3ClxzS5
AN1slfKo4TW7HHoooKFLF6SFFQloBNVUAasizAjchf7a7E1UaaHHDc6QSFXcHiy8wbjeq1Jbfmck
B2kklYMVQVFT3XmStMHcbgpdDUdzWjlgBOAeg7Iw/VDfmc3GigIBA0asnsvt6bQCpLioo9ApR0/H
p2ZgVOFIAAI2VegOic8QBQwifVpwmgYCu7kX0USoNsviVVAIaRMjAkRzD/s2GC3H0QD9+cuS7vrW
F5Ytrbil8Lg+o6cEVJS2othyOImMO+CV4T7cBREPvfBGHZCdd8KtEoQ7AwLeD+CkgXaZrVAcYE5G
6W5u1Xarm5upo6vlRI/ccT0MS2BmuLMwXGIvgCB/R/+9JfjDKKegP9mGZjOJJ5QBETOgY59cAdDu
yckumgvlQaBpvQqG0slhZMzcLHvXE75MsM1JXh/jZ1C+DKDUZivfYZUFNBj423zT5GujsHFFcwOC
qNF+A1hoRhzyHNIEGg8zLULzRhRdId5WlzEjeRot9NBKGlvX5e8eu2P9Nbotn4dAfh0YNUbO9Npv
ysaef4dHeZ9l5Gie8dQECPoSBCAl0GQQHY2ilAYfE6TZljEbZlDIkv6O7fC13Z2wYOzXRzpOmxF/
k2iX1hdJeikk+zg9Duoh7I6WuA/7K34SxT9kxvrfsHmyYhqyAv8SlbezIg9hppPYnELxFtQGmdGt
vsmZ9XOXqTc65kbHVnzAb2d+lJ30wjCCaqVzAcuCqScjrLYBYqz1uwZOD/nX/xF2XkuSWssafiIi
8Oa2ioKC8qbtDTHt8IW3T38+5txIsxVShLY0e6anG6jFWpm/SwaQP47BY9XT5uZ+4zVUAipwIUMI
7eCtkXYycUjNG7MCQQwECCYkmp0TYF/7KZ+zK5i1CYDzRL44IY1O85I6PGS4wAeqX2Zo/0dm0T/q
pA3JwhFoSIpJxMPfjyQxK62h1jmSrMdKAbbfx88K22O+SXN7VCkDVjqfHW8WC4yly4wRhjA85/Ea
Bo29Ea83fHG/qB8UawEbNHhv1v3E3NV1ou+0y6Natxh3EUeZa6B7Fde2sirIKO7s5r/gGumfPsi/
3s0f7aUqZVkXl3RYpcXxsS5lG8xJyJlIar3T5JnSavqkz5J7sJCV+V8//h89MCwi4juIlyHG+I9a
RVOaVhtVahWRlHcZz8XBaH1Z9DJzKwm+Xp4VZZ9Znl4e0QyqoYN+RDb3muX06ak3fGvcQ+LownUk
vjnDNbFKWiewvIbREdGhl/0o9XLLK4TDVJw05q4a/ZNcXUamFQGDFvbMvxEKAiC3x3Tc9+2pyQ56
4avDf+Qm/y7L/17ILLcoK4Zs6tpyw39fNX1qtloo5O3NdDuq3tUhZRf7jFGvYJP/DfEgXezYV8vF
+EazHSqu4yRfyZeBLqRfic/8pf6GxYeDIBNXI+NcfpRL/xN89hf9Q/3AEbVbt888nKuOnfhsvcuf
DHg7dm/hXSU6wTpPHzXJEE/Sk/VTnI1f0hOzPnRxGSjcM/NyOKWfJZve0793bOb/wpnLjS+zHlAV
L7E0f7/xQDStbtSy9qZU9rDu8KxSshm0lT7iF6lz59ZnFhflG3VZiJ5TPFOwAsblmLbnFTQzOyH0
OHsHRYzxgfEp7059s640mlu2/nVS2oS6ClSu6UZW0WFsE9MhWJMJhBKSsfuSVIXSj1k6bCtkFrYL
3VEjNmXbBiJla+IXQJRHKbebaMOw2JFpaf6gbpgxEkb2OIHubBSEd+y+nC7f8Ae8kAgzWDo6Z0e5
iLT1F4hVGXHLakrWpeQ4WN//U3j5v9UwwcDi4jYkvYWi+I+XNewtprwbCC2C7w7MHZgQlDKyM/Lb
wSoLyps1WwxPCxkB/8hEMwD5FvgwFoVKeNHes+f6F3WIVC4qlGoPn83pF5hbDYL+CZTL/IDGGrHR
A/Egqiv/o6BXlu70z9fgr3fwRz0fGyTaGnHV3sLcxsQGvbSN8LrjGYQ4/EVtTyVuplB1iwqngmkB
r1dJ6KVCoA1ptlZ4QMpLL1JxU92qOj3MTamvuy+SCP9reObv0Vn/drF/oE9BMjzw8nKx0wUB1YOQ
WEoUi1HZq6DmgF+p5Rk3XgKQHt+mb0beSaUtP6Vu9dR8Wxv90/gJP7tzd5P3xXk+UABejG/qhdpf
dOJvUKUTZITJdIv49u8vnSz/I1BCYp1hGhITBFTpDxg+yjozyHVBvD0wUGYrDLBWv5ZaNyFHnboh
dYAPePJKss9MtOAbs9m3MD31lnYKmkUyPLU4jsxWYJpCuxeLY2Pd5vipso6VdaMfygC9AFHLo1Gc
amWvpPuydyXQAxzEpAIxelx1tfRiUVBSiKc7Aeq9B/GqX5LCmylkrYsZeg1GllNQHjPpzM7BlCIQ
PaZS93v2wDT9mWAzRwd9yEDGRvpUa5tYOpW5IzCfokaHBv2CygoFw0ZktEHqWwYWJXtsN0G6pXkL
H24iL2+4Qm8wcL12ynte7tRogyaNGc+ExUGRjETxRJs+Y17Oul4sphu6yogU2W6j6FsxOA/NfjS8
xPBKhLzpbe5vY78ruAdlXX1Qz5NQf1Jwet+yLbVpQnIJkrEb9WxfuPV0yOSTHD411GzGd50hj3V1
4wv5PYq4RZoeIktAC3jXaT1IUYG1T1dLXaqsQmIXyJX+1bxOEd9rPcib5CJTcq8kL2i3+j64oTq9
1oAfVAc3oMKYgN1b4DLoUl7KjJpwcKY8/apBWPhG27F2Bc01CRyKT3J3iFRPao/AiCPDlB67wvTS
4BSn+5G+VjqYmBjXVbmN+7MVJUxJfhWnfahuiy8RCySWLZxO5jEjTYhcnOJc0GgK8buOrZP4UmJE
NN/SvRK1pkX9/zjH5q0qvrTyjlJS5mtjJn7hEJboxjzTOIvZORrPZnZ+9DuhvUjzLiRaXL/L+q2b
L31xaNRdaJ1T46aMZyl8HuofuT7rxa2Uj5a27TUO7wsqqPQ6174mn5P2IEsnNDq6ehmlI5KcUXwp
glfEOhEAT3tRwrNRv02MNtfuKYNooh0iEi1COOOp5g6pDn11oPijtQ2YTkLPjEZCPsfJAQlMbu5Q
otQItaxtlO8R0TQP/AG+ku1N9DLNPULvE1IE31ADpRis1ctg7joEOxJtoidl+yTaiQgAHu+t/jNo
d10P6TIRKNGWN4xkMyNqlCdFe54f7yY1Mfu0pO5zFj8X3lzC+pyZV4OQIVQ2SH/MXS88xao/gm7N
LQoMPie/lc91es1EJ5t3Ru+GO/5byudo3gkM15NdUzimNeLQTcXttp6ZbbkJMCK0pw9ABzKBgIzA
ORaBqTvkzOAiC9yJRKecdxMD7lBTMWUn2+bIQzJvRMSFxui39qjgd4qNoC3xFDkP5pmi15zBDF3u
ec6dWd1Pud83B/LamQ48/eLnIdRiygKCKtPYpfIh7fdRdMwR9JB+id0tgvE5yPGhb+6xdm/C++Px
XtMHNXdx+jXGOQ3nczM9zeHH1H8E/bWofrAiVPGhwxVBQwH+IHlh5nHh1rTDNyIxOchanpSs+Bnx
Mc2h7d2aZycf0CeOyMAKF897ex+XhHM/QgAVLjfPPxVDbnIHPKdX943k8VURki4JBME1TFQKW706
Kp0P0AqWwxpHwCWr96ZwlXYzVccExFryKvVSSkdTABl8CiR0SFvd2PGnGUvX2gqkVWB4Qd47b5J4
M/HZsOoYiYTmTFl+kTP8bGKKm3TShZsZYmb8lU5PqNIC8TSiHBOPeXwIw+Wxl+iqmovMNc23LDw+
Knyue6M+GDwB8rsilzARoCrWxAxv4GkGORyRW7Hq5INYHQX1GeFrAA9HuiTPcJGNbTXxyOUWkqfl
74/wqHd7rm/m55pYFU5TuSMQTUI2I/Fg7QfLh9qO4VtMaeKQYC0qLn8law5DdW73LZXKL5Tgi8Yv
23OtwrTjz0Y+J/HEhlwJx1i98MP4phXT3lLPwqSTscYv87TrFL/or1wN37EK70m7rKCcq6/OBr1k
daZybh3B3PIpp4gAsy3XyTdDUDZwd6HLvZjdvpM8Vdyqiq/DsAH9h7tOdof6yzK3lfkKkMWOyrIx
1GeVIy6VTgX/mSn88vqrDD7K6i0JPqTuNVj41fnl3ayfB/E9j14R+nXVuai/uIdhfHogozJfp8cN
dVwTHwqG1Mo5JBabfj/f+FhXKiGABULAtPrmSK1m9JUgFugXB/NV074V4aRJ7MibIFz+bxy99kwZ
nV8QhaOtNTp/Lk9ReJSBIYOnOX3CX9XXdz6DXDjyRxmXyHJrtq26N8vjI3iqKmTboPNXoLoHH172
0se/evWZFYENK+32cnmc68tgvE7hq4RnPt130SESTqFwbH4NGLSUi57f9ODYKZdafa4wqNb3CaE7
pRvhRpM9WHZVEzuXMToJeBxk5EvUVtoXaqNBwTq70RRbAIdap7OdGjyP1cCg3LcBFGy0OeiRWePo
Kn8QpqNKF6uVAIAAS2XXFBiNK8U7vXQthKPIoqlbS+zSpBACA0a3jggyeIwe1b2Tyg4zfksBIwMB
oTlX6Vbm3mh2g8pYeu3WIphmKS4iXBdZJ/82eh+FbMIoscaZCSYCtfgwiXUNYEbWuCMlmCL8DR8q
WVvlRiY6PnWkx1aGZhp2fe4tZ6xJThF61GNlbKYE+YlXjY6WuyWdH0Olw1+zhBz0BHg4qxRJ28Hy
q3if5G4tb7vYNYb9EO/K9CAPvhhcmYn1iE9eor2b1btgvmXDs5G98s+cvSoSOkAST+ZrX7kKo3+q
mx672sM2dRIJXLHfPZJto2978ufQ7p1rIKjB13QvNB2iHW1LvCB7FIxjYh6N9imOnnPh86EeROO5
Ne6p9ZP0X8JIJZFAtB10iKYYgPu9YhJ28jGSdiPfYsnhS3XrJxo/o/AtY0ZbTEHxkTN8tF/Q2e5N
6b+U6Tpf4nM+XESQwgF4OSmwvqpEhPzI86tZPmX6u6pWEDiUPcO3EL0V6Wc0/KjpUSn9MLyVypMY
f7XKk6reavGaad5c+mL0rYY/ZvNu9U5bu8N4UaunMPkaqqdooArif2VzU9E/aTCdk/iamxtdX2f6
wUzSVQTSbwQMzu0ds/ckE12f/+CS5/JWTUdTvRaIoiVkFdHjB+dSAHgnAP+udPyenWuWdzF576W7
SN6r9BZJb4KIsskGeKxfQ/mnebxNKuDEvA5UKr5LLh4NcZs2digd58Lt7tbsG509/1CsoqKM550l
bUeEYcaaBhZQnbQe6j9gRSKVskVFFROY0TgP5TLF14dIvecyvbETDlp5HqndVnOxCzmeejco35Tw
Mue3kI2VCZ8cUvdwXEwfEBRBdxV+2zEf3WtcAffwqmfvYeqJxqXF3XiF3gclgMcqyO/AeNwfTdOP
UHKPHtUoqOMj8jtKSmaeQR8kmF7ssEMrYOeki0LMQ2rnjgRKy6CSdPdQdvzFNFhV/QpzIhNFWljb
a6bclV/dS4g0OLrAoaWxOxOrp6Ozw+K2ThBohHuMANjPEGvxnl+ldDPd0fn1KKBMm/K+ASaa7LFx
3nCSVChXiTakZSMaWl80tEDblP5srP03Gj9kp+LkZFv9GmJ4wUs3uIrkCeZOyW1UU3JF/DjhDwZu
T0J+TTwViE/xpz2uXFOM3Jm9DYNIbXNjHXmAzRIPETB+ALof78MDChRXH72Vm0A7s9VA5nN4mtu8
sVWRoBe/kM5S5hc4HSqaxw2wAtAuLQqn1QunAWfOVt7L8sr6jt8wyfXPEMr7GmLXx66OSdJ00sDj
G9b4eNECrcVz84Xijemd+Vn86EmRInLzscxq6Qa3aTbYJiZCWZ8zUANjI6/CO+ZZkkO/Qw7//VSs
phYp4goFqjjtHocUidZF+BVNK5HdCywqWRln+aN/zvEgeGjldAankDcA0wTMel1IAbJAtVUzOxWT
bZm93S8fnMwpY9pQv1rjjD8TIMStvdJqoVvmGaeIGwSnfieIp35WiKXC2lphjWJu+56JOw1KwdCd
jZ0muzUDDLlgXNgvmY44ehGbIO21iNcW2r2sIU6mFdzWR8jJrvVKE1ErmSo+n/8k25rijMjIBxcx
aowNQjyG0y7l+BUOfbEzZjzHzoNRwMgI8KzgowCN+GWkfjAdOwPV+SZufGE+KAJV+1qU9mBLWBmD
ZDPifwO21WGutqPkW8znoXRPNvLoTAJUhy3geWJk6I+Uea3oFeoeSjyJvKl2i7eu8PJPMXEqGjMU
z+iKAieatqq1Rf7LSBbkSlK1ymFryVdK95rmsDdYZMBTWXb+hAvps0MIQ1P/a7iHgjvd4Sw5LtE3
yTbixkKDI/Iqc4uEvaQxBeQCFCJlllH27GLX7isidQD5Ru1Ihq09WxdmYINyGcQdkd7Ggactf8BN
8QueUMez0W24EHKb5mhRRPMChAjijIUv6jH6croP24l4RdkZi3XNHcmbWnFaa53h5ctdUDQdXQqj
McmsIy6XNH2TCFyx3IQGjgR/xvl7QBBvpL8DLBiTzKUEm24vYvVHlq/7o2qT7hKQYBltJtY9OBAI
yqvyWOvQW3jM620Lt5a4YbNLJYRC2/Fx7bpzX7DGtyqsWbuSs0NQ3zqTsPsDUTr5G/tE+pVqHg74
R+Fw8QrpT+rWlzgbRk+a/YLo/4bF44rYupBgM1Ao2peV88jcB0ll8+qBE4CCU92LqFVpGyy4XIfN
JodkJx1Y2KBkHQSbZYlytMRMiwqD+g1mmGK04Jt4yGi6clst7LzzYOdnUj0TJd95x9j5o34/hM+h
vDGZTsQn7FNi6iVeNF8N3PLYkd/L5Ex6LtF5sH8/5bB5useST+li5HVhbRGr4a5D3JNj9BfsgGS+
wOlKL6Q4Z8XyypW2iqsdWbnuFdU21918XET/6Hu5b35CU3jSBHLgsYKBUpGWm7SGhi+Ve5Gk6Idj
tM4QuYhmEADP1garGXwVr26MFCRwe+Cwxd4LFfggmJPUjcAWYjxtK3lC9+3InP9QyojhGcvLyHoB
czsu5i0cWw2YQQbhg8PTz5vF2xA97JluS3GN3K+YE4xCnbisbLnYWMBkijZ+cYJuYOIWv84OvdI4
461YNi7mdLHvScTw9jzalSytVZzmjL7EUJzjXPNRPo/mulJIu1gzJMuMrlPnFqgTCaDMHAx6iIAD
YJWJc/gob2X9pBOKo52i7pSTqDr4hejGP0h3GzidaOHuMcIxgkw5xk+EXo3SGtqfLtt8bs/xlYgY
bR0zUuLc/IRILWBBfYTZED8x3SsMJ1NUnxk8iBlEbckpsCHNQayAljAfsLFGFfaLldQwnkGwobwA
czmvLG3R7MOywyh1GC4pPLJNd8a6zXKAycFIywnFE4hSG/EtwvcpXpwgOAa7r1lxZc3jgEU4iSWl
4UML6RR43k47XVLGvd6AkwDPfy3ZjeSRAFFhSYyJ/U5c/YOCAVTzQTHHTks4Mb+2kL/t0EgKig9h
OjECdl4bfjisGn2jnMHPlpgr8HeS8tA3dwxU22PwawiBbJz0ix8m5oiVDrJ4hEbGAMmpO/PivPMI
YKQROFMXwAIL13S3mOhwCP62C2cKsVxelTmQxJzfUrFjdS7Kc1Tcv4eSBRnFFauwQqqEsF5dNTf+
m2HKQUtdLgJp4JTsd9mFsH0eYC4WUJxiaKxWXF7F2NzfPp5pyS9aQx/kT+qtxALdrzgaebP4a1a9
8Jr5ZyggNrGxLTA/VmYW60f/VMu/XRcPz6RlkNB0YybbxKXNv/WCmDB2Rj/C1VE60uTHJ/7fWO61
khzDgyLvjOEgpTu9Rn62Qcid6HZNsSjwIeJM8+Xh3Cq7wcDH5iraccovbeQLsqOrWzPcsytH41ZQ
j8j6ivE5GQ5qf+b3pfTM91eti4jkNfRy0lhNW8a1Fl0e8aHsrwoHcXIdAYQ7l4QArEcUQhHzZ9Hl
zgftsWt+o4c11l/BibAeq5v2sdNmr5YJ1/CFQ9TuFesW8FbNx7ZxjDf4eI455ntih6jtcrCnZWry
O8KGpXYlrkn21cyhrOosd47QN4y7fvbQMj4kl4VNjkBMsFINPAx0w+xdu2m2Y7GbMnYnBAfHlBnB
zdUIGDB9buoLJzKliiZtCU5j3yCFoLc5vpacNDTphCMSd274o7mv8ouWHo0JHQUAlK8BnwD7CASI
7NJumyCqMfhRHrkblB/owrORLFLJJdsNG4i4XDwgMDvydMN5IvjGu3CYzYWgrOBWM89YJAT0D4cO
E6OJL/Q4iEccCtKvxTSjcVBsoI/ilvDGNZYdtlMuNGxcim6LLLpFbAb9nPMieQDFyBN4rRreY8Ov
E9cwNrzZEn5i4o7anUTbVFxF66JbF3VAD+BbnFYY/LJ9z5zozKPdiK1t3BwU8cSeivJritAMnDUI
eZRFMKpAVuq+z3wTWxS6KPGszufHdEo0ZybcKtl2w84CJC+Oqenx9GW0pSQ4ira+HbWjoJ8ja6/1
26FgaTqNsq3o0EjF6XZwj4/kHKb3gIEBSvIchTczu3As63j0zL1pXpL02I4XXT8Y6dnoTpFxzoZD
qv4aC5oA4GC/0Q8cWlK1zyJkVjDCBxxyZrcLWOaVU2n7mGG4whIPEO04kugN4mg3zUAGXhFchnDf
ZHepO9XF9ZEe5+HSzFcUE0tDo3qP0R+J0JG+C4HmmSeHuNPuDdiD66CcgtxTFa+cXqP+rkenbtjP
+UliWoG+HZ6SV8BVcaZ7wkMODbcucmQKuJjR42GEZDBAQ13do95cjEOUnEm1jt+0n+hFveNtEVc8
fMxhVAK0OS0lF9ld3ebfaSJYw/+h4+CjRRS12A6YqPJ77stfjAexGkhtbpbiLdq/DgwnUF675wLd
VrxuUNRiD6LCijYQrwNuXI4Muht0DOxt5KOjT0AJBOSCAgNH2grDPDE1/B4y54Q9lr+N8YQ6FRC0
ZsIg8WSLDaDCtR3ZZu0swruaIQ7riQKa4QMsV2KlcNTjOoLWBzYK1i3ZxgavDJ0JLvpVAqIULY4C
gjDwQIUcjMTDEovHr+F6oKQEsKTl53Kx+PZxZI85BdDagDl63MD1AjZpiqrfFwxADKcO4S7tm2NK
KDKg9sE4GteY+bvqaTqByQnPLXRFt4qhibVV8qMd8r1xQSCpEbVTr4A8CPm1IK7WGaQxtpHaDqJV
gaEYS5FtAEUp65mQC1ICfn+T5k34rn+6z8czKfmfdHgiBDPZrKONMY3iDj/YgEkJ1qpZ9kPLWHJy
2AwFgjOR9yI/ZMgNub3PMrI0hlHxzLFG1aRHQpXbnDT8gnoBLAA1HjItfqHRwFKzsMJg0fvfJvoI
peoGOhvTGUWhMKKZXlIGOJcm3SUxALVV/RSeLM8ijPnf15y6cNR/J1VZcga5p0tIMsqTPzhsIxfk
Shsi8dZGDdI372G6qopXkaIadcDKOmmvaGqX6gvheeTEia2VrhadwJaEYgPihgZZBRDkrX449QuO
p6h8MdbmyZiQMiyyMIpJzuiw2hh2fBJaO3wQKOMIu0S1g29iJfro/B/39E9hP3+9pz9Y7Syb1DGJ
YvHWJL5mHeabQkJPEAMjuYm6kUJOyS3JPUOwUem2TloMPrkR/R6xDczFicofr1zVEQx9HYgDPViS
H5SHR/k5oWcanRIdL6bQ7z53h24dWKvuXqLH+w9N1z84t/6uLvjD7NBbWd3PA3S3eBkmltMKgnXK
bfHQ3gg0xqX6Vtzze/1Rv7RAB9fkOD7V78iracLBB/4rNE9bpD9/XyjL5ejM+LVQmWn6Hw91yMKw
HcaCib6JN9db/EBFsUPZ3hCl1Pkl5xcWAFqz/mSpyBt9Mzlruh/lCEr9CTsf3lBzk4AzaEAQK/jZ
tCO/+tpe6wswWLSi1qM7Y8m01/7Sv9eX8kK3bRXYJlYBk2uDXX0xY41mzNXJVGDeCgK8wf33paP8
79LhLgmPNrRlxqHxp8BZEoRZJ2Weu/ydjsseiZSDLZiAkv/f7cAg0UicGub0oCy4AGne2Vl6idJs
PRH/DkSZLV0UVx2+muTf3HRQj+u/X6ZkLFqHv38ay2urKgbhqmSa/3bq/OWkkJJUGysxhdH8jM60
ME3rKGpE0iIy2FW6gyaBecWh+EaGTE3elPk+DljqV9HJaFdl6Un9mZ3YL76Ly1DuwU+6b4wsBaHy
6VP3JBy7YYsOwQnfcRYIJLkTYcOuv8KHULwHyZIiln6j+C0Z58TXpGtEIUjUSAO6duE2vFRIYM+o
ZSu3Xc0rcBUXe8Iwuv3LXLlI/eW3eVt+KJUrdT/mPbx0iVutDWgVRG229GEpWzag8Hse95K8tX6h
UU0wWw27jmiY9P7Z7dsfkJA8Y5KssS1/2IiX13X9SWcYfFo5+fO68MSikn5hcgUAkw5W6nZkOsz3
froAwpjvNDIU5lLppNoTlrI82o/fGGrE+TtosDHQLexKt3qx3iwKBrXDMclb9dUwqDfcDh/MC6ue
6qdsTeaiafjVbWlAmES7Dj9kY12rn/oA54S3PnX4e0W+E0VsoZwsDIscXWEXigAlvb5HA4cIuKVt
HtZC/x+bu6z8r0KJZWKi9JJVREpM5mYZ/WWZtEbfRHqfEzsRrUu0LpN+j9DPT7aebFvAtHnbEuck
blHRk1kYGLB5oGccVot5Bzf2HDsqzQ6dzOA95n1Woqhwx9JTZz+NPLXcN4vwdZE19YtBpQ6cAgCD
2QKT37znxrqk4sbmfWP91KbfIGFOXgXNM3EkWXd98Kr5LqfudGhSV1aXSBWZ8DN9DdHKpJliLXL2
6XfMJ+XKeBHBGcJ9qayoGBActuT9OfVNtLC/uwSuiL86BWQS1bmtU1Ic+5kwcvS3CJFWxWNJ85Cn
N8iq6jAc6q8cIFS26/P0VL/BrCn29JwxhlN3GdFNFh1SduFxMT5ySEkCsByjuhnSphkYM4PNTwhI
dTzBXMTwS3ieUYBoFmTTFcSkWCBb/RWOe1qZBtl7lA+CDxKr/QoGB6SD0phxZ8TOjYD/5C45qnEg
+fsxg7EADLjNjZr5tz0UEby6W7ARpG2RWxKrvigEyfKgwVMO0z6bnxrAq23/iyR1VDg6lnG0PKvw
Tfslkl6OscEH3gItjtrPB5GM8VKa5LDNsk+bTiw0aT8oBNz6WHhjhrSGInvNN7BkV5sJXbykuC31
BX+gQwXYBsLA4U4xPzOCBu3KW/Xy+CaH4FvYW8WePrl6WTzqOIXWTXohq71z5GPoUEdKQMykPdjT
qnqpUZE5ef0fOmDj91r+ny3xL2v9D4lVWgWiFD9GEdSAz3bflGctOMF+pseicUrLJYtTS/Zd4uUJ
rpUNNj8SuGRcekwrlAj93RCOJJLnIFIkughvGxRLFHjBWmWKgUnxw8QxqHoo6n6v1YexPGEvUUET
GYTWONEXLw2uLz3xSBM7A/X3qJa+ASWs+jR1jsRsKtUxDZtwFpQqPfPLxns63rP8ooAG5JeydksD
vVqJQmFcR4Ezxb5Seg/9lI7AJmAQcGOnfjgP+lExfYKPP6LXTLRFJ3gz2OFIHSNyN97oTOIK3Kzb
qkwPRflM1UhiGWK4iLEDZbdFwTUKKG033Cs5hVkN67bKvnQCsIg4M2F8WWCYOpZ8IpJAESQ8+gUk
G+W1mLojHR4hGvXGmr/SykFLFBRuYNrRa528IXQVBbeOHKoRZIsltf2G9ymY3ewVTBCqZx63A2OD
3xSvAmTJPawX8fbB7zC8UrAnEgrgYJgtRjZLuWXnCcinzuz+/vHB8DrcXBi/DrhiJkLTGMP2NdAR
RyukaXgL9pHuVkDWiXM3eoceSCUJunQQx4TeYk6BrCM8Gv/QY4Vk1/rA68xnFZfHSfa75xCD2WPJ
+0FJ8dFtS3Uzia5NPTykEL3ntryPphuzavA2aCtl2I0lGK+fBKdcIlxhr0Iek+vVsV6WVBxUEKbE
19vpoiNfzV8yyMJ6JlAy2YLvatlazG1sQbrkZqGrp34WbXJAtkNwCzcpqlbaCbJHELwQ5A5RBVIG
A5A5MuuHvTByaf1Y1XHmY8o2PjUmnZXrivHQuGYoUJkw2S5WV+rcVnAyjB0fGpng7cq2vkzNJVNE
w9Pz3tYeN9pQBuOkAZ1lwku9zZkUAw9keAH0Arl3j9U97RajEW6/SVsSA2p0AgmUuotafnqbLVsy
nATsUfEo7Ah72So8fHROTPqQcAQh2t0STW4G20bCObuJBw+Dmzz6xrg3ND/DO6BvVGOjdc5AKCGi
8HeLeTN06YSR/B52EYueJvhYezWV9bQpyROMTyHfmLgCACdy+zjdeFwgYHhw0Bb1a0tZfB1qsiaa
sjcxnm/o6XSyMwFqWlsmnkpcJ0gZQtDZxSdOVz+c5oeNEYotM8Bx+ZIZoL4UApt6PX4DckIEwgMR
YQHYNmA2TvZWsDB5IExUqaSOZM+gB6BhQG9D44+Ps5qfHiIZSFtmpBSjD1PfSHbzShmGEgvNtBWs
c6pZZSUcwj3Qgv5JM6W86MSvOkRPB73HOImOVyDaIquvwLhfcIXBzJCLRyvLFjNtiCcZd1Hh9tf8
C38Q2IvcLzho3Z8QC6JEQtC6xG/AaKKRtnEak6RkMWQhgDeGEFcY2MGOJ9mJ6kYFa32Lm5LCLBw8
5rvg1i1wlK+h1UVlpT8QW9kMFRlFV5rgi3/D6KmbYe8il4ihmhzO6uYxrdI9DwbiJSPLCJvousBU
why3hHhSx2yIMqXKsDnMSZ0I1o3ltyYCHK9MvAlCCwU6xxTBhu0VMkg3vVA6V/W9lt1HuSuZndJ4
IMmMt7OInqGJjm2JtBy7YwO1NtB2zCGihwZ+q4hDc/gsOdKQ7MDGITA1CTawDT8/z+9yafMZLzyZ
BZbsSN/hZ9y4sCVp6ixZdhs52oHXDzBzuyQ5ZA9fUf1IdFPzMKo7UfeSGvD3IvdnuX4xO8pw/Lqu
YR1KQnhrRxlfsvqip1CTnqzRNe7C0JEliApOfTuud4Vx2T4e1yZ/HcyL1h/C5CQidIjIOVh3wX3s
T4a1h/2C0gMKjT9hU2ELA/Lm8OkRF80MSJkoe4Ig1+l7vWR1LKF9pmdIlyk4zOJhqC/hdJtBWokp
BMsvTyxjohGYN1MvyNwkXY3yasJaLfSwma35IhVWCrb4RphJfJnemsY3wRblyyxfNNhi7Zrkt40Z
BJhSbp1EFt5dja9yfam7K3DsHKGX9KPHLZM8XrWUZZce9fQk5pemJenkVrDQSfoSN13sLdshQ0/W
Ze0Qn6D47E8S04CNc4t4yATgdXqBnE74MVx34MeXwrxM9UsqXpv6ZcourfU89pcZ3W1zntuDWO+L
zqk+YBoNzMTliiAitoGhcuX2bAz+HGxbxMHppVFOefdf3bryj9idJWk0jqKGBesPIGXOx2qSRmG+
FQQytX6N9oO8alxV0SGzXIyuU7DBmIQrFtCBShufKg5WtjN5oCa0jYfTj674Do7GfADF2NAW6LDw
90e7HphRDMdIJepV5MG/Zp/zEYhyfhGfxnz1KG1tr+0pZ0f5PLMiYKYQEHOGg9ABVZ14mhT3AH0x
ud2ha8GF85KiJCGNm5zLO6jxK9YoSmVpb5JcDrOMknpA50WBsLJ2JCf5GpqEQ/E6Y+p7qslW/UKM
EF31j2RHKinSu5ppPzHxrjBZdooh4yhi4w0QFeGD2JS0gQqVkVsSvinQyq0MKCHItYaRQyt6g6AF
HsdltbJanIwgR4S7gKADqqHPSYmhpDBg9B5Uzrju4SbL9UCTwCudEYK0zAtASoArDysCNB0LPVhw
p+GL5AAYduhBDGh8BRh3+wQUBQxPNcIhwS5etT5Cb53cQ6ybn4HKgQbVJ12RhGEEK4Y1K7NpbfAv
HLVxSPRikNnBzyNa49nAqarCo+VE+/kyYhPcqfhyqcylHwyQORFxD5zZGyK5kAoRw4UgJcJcymZt
LjG6pMMhBiCeHnVEQgICGBu33bhJvu2LDWcPByWTWpAg8dSfE1y6KXlTQN5SCBLpNplNgUF8Leup
gxnrNzur3+JKm2CmAGq1Az7T/8Ad/o+0M1luFOva9RURQd9MEQj1rSXZnhCWbNMIECBEd/X/g784
EU5XRnpwBpVZUZllIdjsvda73kb/K1z4bZX/QIH6hGTywgIuTFHG4iWkMQ73DCQjnJyTrhzfUiyG
4dQz+hh12XsIHw2o3bVMD1ddH1n6pWdvF6cgw6DuJAl0m/6TfCTYKPUewmB5ZvfBFGZQj6Y2lRBC
owAuau724qgkeEChnh6Xg6XnthGwCsN5dAIWObDWTo+Y/pIicIYUDb1D1M4oNHoTzBrOgpvPeVkQ
uVLRVGcwjBh3K2Yfykh90pFgQI2M3BLPRIbg01tAHcTph0BikMMCjUJVFGePL4E9mwfxJfUZGbOp
OEGAVn18GkqXVwiDCJETeWJAaXoPpeHn9cZY9ieKARVn0pBMGEEZhG4Mw9q7LejH6NSY3lrBYJmS
1/xFNyY9Sp9V9TQj+TOb5hIKiWFOGefjFBVx6WYCVPixCutPZci3YG8jRKR/8SMG9JOgnDfkMNfL
PJ7ndGUZHEDXIDG2sU2R0sgJlzKhccx5SfEC1me60mQTvVkQxvbv1WLof/NqtUSJ2D1FNmRN+QFh
WoJ5E7PC7Pcgrxrh7T1W0wtWiY9hz43h+Sgm/wRMFf5lSXuOjxk1ncsjF1DU7VlcPtS+zuWVuyIW
bmw0ZgtLQTM2loiZv07S65TzVUNLWG6N6yJSZjkcY2FDaYxvi8n8sJmyI9LPKIjNXG2BZZN/9HUY
9Q4keDYi/HHhr+BDiq1AgxoWhZpX0jic2zWlfjiMyz22PtHz1bE+yI6Mx0h4HuxTc2mQBkNDpu6P
0AuDXb4NJdkcWqx0Yvb9RjTGFkE8mRig+DmRlf5gVmVj9xAlK1F1lFd5UwSzpPD8oeyj+WApnbQF
onwL7p85Uk79dDAfwG4Sma0B1YXps41pRLbGCJUp0AHIbFBeEfSGD5Ltrx/JiIgEUXLUy6OcCq2L
pF7bsaQRpdSnD2sUbNNX44r1wYUYJklcoKqARksziePAjR20QrFp8zUyOElfqTiUDgpsehsPkXxX
3ebMNtmf4VPxOWy/VK356hoOXAhMIdul9g5KzfwnXnTdFO8Apu44W+r3U9t7ETl2vHBYIVOwT8oZ
I35cg1Ffr9sjZiHBiJlHwEQmdSCgJWB3GIo0MM4x0kMvB6NvVDJY/gyPyrbu7H7lI8lpRvq0WGJ3
T1GNGQgWJUHrPXJb40G+Sxgi+I7C1NY7wy6llUevWZ6sYE3dCTA5V2MHk2h/xgAKLyyrXEpf6M+g
ghFgLSsGEykwgS1mgSr9z5JnInMKDAung9RWEMDiyBQa3JMVJiWoZbETrDfFkmHPmvAxC60wrGyA
GQemdohK8Vg99+8YK2KrZYM39BeBFPUQQfmqcRl91eN0hSNI88GyOLefydxYQYIFUIP3HChjLjJ8
vz12wO7y7DYRkDubU7EYP45VaJtHOZneoGvggw9K1lanvrIv1w/sLMxmjV3ZZZwtgm7Aw3xwjefk
nSwCrpolSmQBHsj8T31tg+KHDsAITYPLmqMnpxUrBjER1cSYimTgEtoiNcYM1f4OlMcj8sJ9bseY
39Bf8+RTpx7qjntHlK4xOGP0lxx3h5TyBgoHz940YfU52aV91p7rKY36fUfrzoUBWWNcK7JfTaCM
h3uZVvxT0sZM7WYc0im+ADDsdsHh6tYn41yfhKMeuAK9CI1K6wUzTlU4pNc5lvbmVDq32CjK7nXO
oyJovZq21pSkhTo6gPvo4owhMHYVdbDi+xUWkjW3l0YgmOEz/swPr0YbgE8TC8sDDJ/T/Q6kycbr
JZd1QZ6LCh0SN2Bb2CWWwytTZV5y5Bfts3UvAyitUufapYtbO29Bt/Ch69wd3A4Gz4RyWNS3ZsYj
AKoJ1zidwqafgm6c8cuE4iM44u6BX/1JH7cjPrzgZBqboi1DTJ/FN+yf7G582+jJGjadArt3dz3D
CX6BH2Fim5R5ojNkyxzVZy6NiWnjWDMuanCvle0LDqxg5vK4sh+LfiaUq/DIMDPaxG/Ys8IHS2b9
xwM+1ldRDp8GeLH10shpX1FNoCEkZGiov1oYKajjNsU49+ThPOOj2TloiuO38g2+7ojpLBzfnTBV
z/xNwG+nIiPowsuuMNq+O9UbvBU8bHBXr7Db/MSG5YFVxRwdsHSdJEfAfr73sAHYkgcMj3iQuF82
cjQZU8u7DKpUmzYCplH99vCxFB4J4D1v3GmxmiD/k+d0xT0xBS+PTTIZ4i0GtjBs18FLR3ojclJE
H5aPMckA+IfuxzDP7l+5urqAYubBu+Fu90d+Wo2lbuBJR1+bJPyonr9hd/uy4Y662gd+p3CPfJcU
mowKSJuG3G0BWqEdddBkRsIrVy5OKyaruN2hr5iyVi7JinmGeNE+s218gCuMrXmPrqBBdWFDiO70
JTp7GusKZuAcXy8JGJ9umxtWTKrKYUSB7/BXKl7JmHUPO1PsXwKnSRnLj/1mrePlP9IhtNgHhNcY
HdGscYue2tglIPwMfZCOzFJXbACjKvYYT1jTviZWxIVFqhLHBQwAyA+1CguinvYVZ1rU4Qu8TPJ2
JjMB/i1EVTH/q0s2EKebBhm0hmr9L4n529yiEcM49guLZsp3Jf0AINVfeHGx1AJibd7Q6SOuYYsC
s2NPFJF8+VPe5EHzeGYbMQV32MkpwgoiGB7wj9qDLk06t3GRMjcowT57tDrRCJtZKCjs2bbwTHYZ
4/jGEd1gRdLnGhZ/u2cZY97DPhdhjapwQPrgyA5cHMuuxkltD3KnIXwqwAqOBDMX2zOYGFQw4lvA
6TXkRqxixgO9gx/LGNsVaPneFXYG8dm4IMhLJiQ+83Tvjj/vDtED0iaKFASHWJYzm4MoSHwuSFoG
HXPGQfCAyB9MRWC0VxCkq1sRK8HRpgHd2+25BOzAfBKir4X8fY7vjoAd0BY1y15jlQBMYxAyakzX
D2fcS0aTMtMRNjVreK+YUsRvxuo6Y199hcrMfDn0QI/uWJvZ5ZZ1pp6Zc/GuRhwJjHuQFTcTdaId
8GpVEPGPGthUnZNs04vmpYCXEIKHJ0VFU/HCAcCodj2hg6MS6sIJk6BkXZ35vIk2QdySjHkQ0Enu
vauGS2ZSNxegFeaDgjdDiUyMlIfEpcFayhAsfRT3Y6ziqIHiNb9QRKXCBIEtfaSuMfAZm7ji2e2k
n8G6uCExHNEXOulr8zp4pOd2tq6sJ/kp2MBJPeQtYg47t5Vh9Hmdt/Aw8KKFRO50OBSdodmspGX9
IWz8euzvrvv00h6GH0fdIYzO6UecT1I4s9lJpf7A5OojPuFWO769d/iSBTD7lR2zbZI2qPepZ2Jm
IsVHoTikY2MWzYBCZJp9sEwAHMyXl7SEvNPgJwXOUzR6OWanx8eTtGTvFJzoAl4jQVHlEdrgNvmK
TZANYdce7xtOHGx69Cscf+o4Hfmbm9GiDMBRcN3hMMzMCRimw/dCHsHpOSD1IDiVDtXVXoTbGLgU
pYTdnAXitCYxM02Vc4nOnVLOAAV1K20Pny0dN3O4kLrGYHAWse0i5EGJELyWy8Dw+A9V/yQWs4Fi
rc7hZlu99wjtzDy1h2aNs8UdmCNJj1byjsRE+oUCIv/FLIAdhJGnqkuWrio/qVRyEJqd1or9vl1j
e5M6gCDhlBe0XzwwHIP6BKuKSCPoozbO7sQV2cnUhFn/bFxkL9Fc3RMThy0HX192lQ5EDthQ94KW
9yd61ZClEKfAsOLcrQAPPh/HUuH/4TsReYqfV7dCddumB8Yr6tXzOTthOFCITSvLaTj2p8Irc2yk
d4ktbKnXKSJJwh0bkN+Z/0z9DdsFCqh1zoG34QWlquH4Rzl80l+ur9Hk5t7P3cngtRwb+w56SI4X
lR0/1RuQIjodfFRNT8F+kGm0PNLWLYy6UXFq17xhFKchHAFYDfKRUdAgo1uXdBM75ZyDquKQA8Gd
JJaGOStOenClPvFVoCwFnWnPOfiDBkqTTQx2lzf63uaCvoF58hGxAxcZUwcdq095fEHS35O0zRHP
999dZ9FEmUMjKC7RE6Zu5aw+wJJG18p3x91VElzjyH/H2bXewnoCqISGIz8PgO7IHwvQvNi2HDCV
2zqo56ChGMCma6zvYrehbLuTdo8S8CJznicjiOmwkbmlbGrcUjY/nAU6XhqGQDcXL/iWr4QkvyFH
AIMnjJlJRRo352LO3sZ7l+gEUY9qfYTCnioBhrGyOeDuLp61l7q1wy3U1O42UEL/3TQzmf8LteP7
yv1hTVOFwr3tah31KaGTCl7zI7z9WQc0DHOYpnv2xeqJTkRFQvJWHFHV0xuDWWEg8may+D7N2XUO
CwRMCpwMthl+8fRQqFACt4Twb+4wMNait5hchYiGUzmzZ1J6BrFBGUVyLB2rtGvPwqifw95BKYgs
3OteAusYXFf5HLVJNpEeY70Z2YN356ryGaXsb3C2Z/1q2IgF2NueLAyLFssBFTHOiJoGA3RKM8as
TjYpT/iR5zM2z+sS9edTMjffGffwDhHtzP4dmwhD8fwcOi3rZDYjmmPWoELtOMw+OJHbM51bsJUZ
UwxnpMfRaOaLr5PSVp8ez4hzS6yp7ILwJ/ooQMRk1ZZU2tPks2tA6Z14fbli/fQSLK0DRxdcPONI
tgDDAvZVDP994UXHsQcQYZ1YjCqY7V2djDy4aYVB2DzU9ugvrJdhp+Sf0/B7uoYOAcmmHbHrLTEy
NceG050E+HFU9IMZvhS9U8BIGGOhsDHduwp52KoRPrH7swE/0NswJFHXUjjBvDZ27/h08HO4wxjn
s0XbD98ZtuSDSKLvmUbixs/ND+hq0Mh80b5kbON2vAz/XpbaXysy2VI0UmMNS/3ab79VZMJD6JN7
hyYafesFNwJYp+2aQ0NeEYCXbaD1UQxPFcBZUOX7FOu8Z+xAI6pZO4ZdoeCv5pANUzVeuqVE6Ta7
9Eklwxsi6wtgLazI2K5cYhz0cAi/MK5TiOGdNUWoMJw9HV6SA3mbVO/Tv7+Z8pdvpoiaZck4sygD
pepPjsw91mOx7G/9HrojFywEjvhGu0+b38C5Q1j+5S1DD4/PB7swFNXncq8/QSCVKO85mAeaEWAv
MgpOZdSUmm5DbwaYRsf672uV/0ZygBssQvqydN3QpR+ImtYFpWyYXCwkB5/spmBnRuT8UUw4/UUq
3erZAGlgreIwo0K3qTZdaoeHiIjDiUqDRSX0HPTrFhGN4dzeQO3vmBLibx7Ayq2xseL1plKaalDM
UQz2B4pXajjYQFE3SXQX14GymmbWK8dhO8clVjJtDsN+UhMzBPO3n1jlwmrRV01DhjEZHnhuqjoq
9r8Qe8/G5LEFAmPDwdqU9xzROO0zHq+n4gIHBXHpW79iIGq9cYo8HtPsbZASvnWL9hPFTjAKEWIM
mxcDSbuZ6Cd/TkelbG9Tk9ICphoMNeYnTBaQ0LnWTpxyTq1YYwBYaOOy3ubRzBicYQ64fTw/Fh1i
9DlGs6jBPu7nMraD9W3PcrxR/Nz4MZRulyEde0bv/CUbQaFV0sjD4012OCHmn/pjEqBjc4ID1ixA
NSxpkBOHIQI8fBPFKmKhEejdqOCGnZnAEVQ9b3d0ulzBkwJHg5J3gm+W6iSrx5iTuTyBe+75XtYS
BRXRQ+6NVBr4VSiJWHCMbjCTpxVGvXx9phnkSp07RdiIPBZUryi14LpBXmtmMNRvMR4BnmV+UP4r
lBvw63ag5HxtW8iQtzlpvsdVWgQLuX9iy5o8F7+gwJoxEG9+EHNYszjGkvOmqv9r9r5tHUWjy2Kt
Ct2enaLFhVccV8/+Flad1rB9BKQl+ow2hmJLfHtG5l26zEppgrQJ0F37zlFW3mw92YPLbB7GMPHA
oiJaqZ/lovukZpOeOd+K420FHYSyuoTLhQUOw5gZBIMLPm4gxQUytBUVFYw1u+N5QKqA84vhFdyY
8RVjWSheS2gZjyM797R99uEFPdjFtWcY/4CNlIvFiCZ8RZXFiA2UqjfhNI5k7Dpahd/iJxJ1qQTN
O6y1VxzVFLxsU4q+20rIl3Wzp/W87yzj8GB2YXjiTCBX6tQk0MVGZbCrtPOjmwrjTsQlbaTV0x6i
wgfSumrH2OrBoIzuBjtN+ANQD6HPT4pj56KaXGWLQuOsB7yLX2qYjW8Qt+sLkaXFKZzmT5i8ikDk
64HJGo2Q0BKubc7isXDitWZLe4RP0f2Q6VOtmJEJpo9EjNw/6CDruXJqT8RMksb08lgaMcPAEdMd
mhFgbMm+bulxHNIjBJYfxqnNCG9TSoqz/I7V1qtxc5PP5GhyOEzqE2BeNb9QHAYfybwmNMqBylNj
Czkh0eEEQ7SfMM4btgU2hEl0iPGZLqY3i7jgYmGMYpMucngBkrmwUs49XIu9OuU9tpaYReRzao18
bjCh0Yds7OBD3yir6qS/W/FI3tAo3g8aImEw0ZNyKl/Y3te8l3eumRmq/pKcq3N84tvlwwuNiolA
pt5Gq9UhFCMdfknNqu2sQ/V5VUf1lgwbxHLlLHsN9lY0xORQiDvZB8+lHdT51uCUIcwLxD7E6+Cd
HY8qr8Fo1ulXTMy2wT6JPWohN5ljHCgcja2I2sCGNRFFc/AVl5jMVfDR7oDcE/QRT+Qfr3pyXlx6
u7m4Y0KMdYpjDWasYOIUNXq8KDkOCsdcV0diE4CWNJl8MiaaDGwb4xAVS3oIPo28oLpchGdu9lXw
+EjmWyUvz3121SfaSqfx6FfsNf5Yfq8m3KRqnsyjJ57AiQcGUeSOuP3uWh7QIVM6Ws3iiTrLmuVH
yF3Mbc8yBtyP8dV6B3D0L6XLc+N0fKL6JsUDIAE0b8cGxk5mEEp0ZACwLHGSdNi/msEX/FANqniG
uI+FuUd5YDVABzY00qfblMUwNecVhBjfkVc6Bhvb+1yY6x7H4fhONsL4bqCML2cQ2naDvysGi+Ey
2EsbfnAzkq0xinb4TxCDQSl5VJFEEIe+YhCFsGMNOsm/YRXazJEwU2CRHjeMQRxGExAYB19Y9NkO
aAHLEQ7SGwwjJMEQPdWLP9ZfoCNh55/s6FDyI8zMOUVfRxUBrSobMRZJNsmCbhlBEnphhyl0dMHD
m6Op+uho35aDLBgZFq5owKMQB4UncUcRTMqnOaEFR+k7B1/h7ggYIwuzfivEExRsj6k4N7A1Hyls
X/iX6pPs4jOvjh0A4hoTRsbTmP448jnYK9Omo27LZvpz5pq/sNL/wzYmDFdTJEUlG0K2jP/Il27d
Tbibalfuv3oSY5/Or6fbPHqTP6uNNg8mV5fqe27twnXqQTE/+AM+MYusQWxlobLfsUH4axw8YCsC
f7JcP8iexgaIZKuJCFb1W6LEf44mrtg00b3opiZCkDYHOcC3o0l53OtHpdTpPpwm03gDvOYp5zAc
orWC2VodqbPHJwomjp9PWuHqqV7jwa/M28nVI1phih9SPpK8A4g/9O2X8hDtXYN5MruYEI6hEJjj
afSRn2wEjI6/9u0Z9HGPxYC8GTPiWf3R7esdCPM62j+wqsQ3eNSdwLte1OvSeO9/QUWk/8gb/vd9
AUREVeNI/grX/PZ9xSztOzOroO6QqHeQt8Fb91lDVeCF2Rjjh8cb4nFojoG39zRn2gRhmQq8phVe
QcYH1GkasvVthop3Xywfy/u22HJMsFZPCHM9dIzL2zLeF4d8XTA+gRiC36kdfp4YBKC8HWmuKtj+
BiRE42if5yyGsoJKNAz723M9t0aPsbBk1yuPMhxqMDUPcUHqofZwdKDwMbIFt7UTBh/5CtG0TmgC
VesbJQF6z/uGsUNEHgBcyHWD2p/JVjynRWpOmKVQA8MZ5VsAZkNHNuxasHnPNRjL5kAWpO8fmite
8djVYSoM/atzPxsbTCmy3wr5n/qNrwdhWJZqYkGLcfOPhVcZRR8Xwi3dx4tgriFjP0SvOCOhqyg+
2hMn6zk5d/tuWm+BHvKP6GwuCZt2FTfbFvPrGarUvzuLv727pvntgoYu6dvKoPG7JWFYDm+C4NJO
b3g6+/QVrYa+gUk/TWe+E3iGS+7l5rYUVjWHZjnJTtksPwSgwWe2UyBAdXWb0PYMCqRNgyyJGw0r
+Zd1bP2lotTIZpI1TFdFKsofXVD1eNz6LM27varOy25FvsQVIUVO6xkmB+m+ZG5pWgup/exVvA2a
pa/t78klaNaYFXc9Nk8ntQb8HRiN+yreZe+Yuokpo52pf0yRDge5Jw2JDHNTbwcIW9ZXGN3H4bgz
B8cDQdi35VGQBy7w7pG/6NEb1hylyfA0swA5UOCoI0Ncmhlpp56IvV67gfUjEYzUzeguWLJW6qXh
IJbvi5XRYNmCw/yRNEPtABqaPN/BHCss7VHePDb47oP6htE2Tr4OiBouvoMu3lePEPQp7FXRLaX5
NaFc6oGEk7PfcFzFxS9rRNIGds+flbylKpJqct8NUzJ/xhBJZR7mhp+3zHT3QvqSK+9C/JrhBG+G
VCH9q1heUpFR5C5DzGkJbyVcZ1VeWtpHTYke5iTuod8UodXfzZXcruNokYhzuVxE+jPApCisDOXQ
kc4QFG8pZgD9QkdkQYCigRx+X7XvrfmUsSOXc6HB7nD9iI69ss6QIYALtLOs2pjCNAiw2SjsSjoE
2a7BJpOy8hqi1ky3Tbu8JRv4y+hTAjoOeVyfM/2VQrRqF7K/U3IXK3CJYXA3s+4kue5jdamaS/zo
RcazHR4HwFuXJN1jwsIDHtpM6YX2jFCaIEdRjnPqVkM1KGOIScVHizNrulMePEcVdiGzMtgqwj5N
YapQlz3mTTkzrUmBujuD2zBSiBxV5/eCqIOBavqooUhgKjK1yIprJ5K+usL+RzSOwAJldb0kUCBf
4jPPC5el5wbOxI2JThghB6MdHxZGtK79HcWAJDAfWkopM4hJR15DccpjR5LmgnKKo9UVAxhp4Sue
dDvk8knVX/69ueDG/reFY4oYtLNu0DbLf+4ujZBKgVxk7R6nR9LznjLmxJ72DKdAnV1XCHlg6tn3
UT95TYCOsBpzsrGMm9fotiULBQ8QOz5G7mOLn5BXLOH8S0/haODqQJ90E6dYDhwFHqgnnVHqf6QH
DQYOdtHsZJFbzAbG+rKYZWt9kzjVBoGTMvGnmC8tOF3II8ZwwMYjC5uXGUCBbY1CJyVK1k4P2d4g
NZnDCizz2ixxt5NGjMxKwnGkYdSmzVNAZELi5xjT8Fp7tT4nd6GRHMlrXuC/m9LYJC/nZO7huU2l
Twtx2gHHpXQsLsTbmm4jPgJptC6YdUMlpI0R2UR2fYRBSN6pfLlPNUY3tkbKMsFOE3itIvyz2NF3
tQo3APk+HQhtNJMcwU6oMpfiHGeVYP3I3dAjbsJ9QICRhuwdjHjG6dpwMAYxBk5kuc0PjznnSTTG
3gK8EfUOOAgCQZgdsEo3ZjyKX9tl6WH866mMQeZUlZqCsAkSQjjzXe39l5XyXzDOInXG0k1VUQ0L
RO7PhWLJcui3uvbY026bUHNUQi1GhjGq3qotVxUjCxN/gTatn7vaz7P4x2cqSSPreV6k+9vusVKP
9bShOg1eLdCa9ANtDj4OzAqyYRXkwDkmmDFTVZZMB6T1Ku/Z0iCpzKKpvsDnfZvttCOGtBcueJbN
wKcXIeM5a5ofymW5TLbl4dNyDCoZPDuWd95gcWJy1tfL+OM+N1fdOVlKVKPiQeb5JUtjenezJ+gz
XvYE/0yzg/F1LWxQkMwq8o09YYH9mRutsd7cxzNh3Jy0X45b/a83yFSU4aHoDCx+FCtqVhWZYETp
3jwIl3QVTq19h+P2on3KNh00NxLLDv62foKuaRF3YTevOcwi84s49HAijq8ztg0Qr4MREVOH+qTM
U14U4vLIK91IS1wy3NItnoppsiveiaVdRSuLPos0jVX3lL4kkyHt9ZywqW+bvXnOGAsRjHoSftun
hif9/Xz7WgnfvuiPIih5pMatsfiiKLzG11nqIVHWsJ7LZnSHc+UXNu0XJfznxzGhFEUokjjyf6Ut
fau5ymuQaW0spntGU2PTe4W3te70EXK/GbjSEp0KIEU/IVZn3FyEA745rsT4BNbMCPGtAXZSzdFP
MAfChYo20MarZFPMD+z/U+7ihKRf0oUBYnjv65difj9pzr/f1y8G5z++ws86NtZV/Q4cne6xZZgJ
Fyof2Fa0SvkUIxfX2MNnqV/kFWR1u5ybG4r+UeQhsH/G0xUMs5oES2gdNgYLJ2mJ/4FyHKYbv1zk
sD7/dZE/HutVvYt1JXKROaknrQNnl/EzqlMcvrEG4u5dN8JMcVfTYtusHjswjXalLh7T4F1GsXg7
1b+sM/kni3pYZ98evPFjx7mX3b2umuGCFvej6DYeZhd0OZAzvWgWOuDoI7bkgyvtsskbO3HpQfQe
xb/cF/3v94WRh47iXTQM68/NNjfUKlVvrD95qe2jt8HrwQTrREn9DJGvwlAREwrfzYDUgVKZHULY
dfynitOIs/kdeqSc43zl6LRWhChntgtWB6KkeLhZXse47wmv5bF6a3AgmWBlZY1aj+o6ZLYbj24n
5YVAvAsICQFIxbzzGFqMNOfm/vvpy397qUnm+3/f8mePb4riVY2sNt0fSQWcZQ6t6QclIYHZTLH1
dePQPaagIyjcVjfYmPHy3xdg/G37tNQhZcQEGCEF4M/bfKssLVOtoekegRmTPkWzjfwTZl84Qg6C
ywiMLpec4NnDZc4C68QgMs8udqkbO4QEbjH10XGutolmfq2OtykMxgniaHosKlsvn6MyHkMbOt7G
1YFmQRh8Qp6BeibXPVAYIvSTSoJGvCLk0gmdhezUXuaWs3gnzOL5kVJ3Usz93b+/tWz8nGOzyFGc
S5KC+lySRfHHIm/EKG+TOE73xZEhoLlV6MFwRqCStpUL36+B5W9hPjjEOCDGxJOHfQMKVvyebRhD
OfpWAxDPFpgXe74bLzCxec2eaBNgoNJN1Its0ywZU+9u29Yp5sJY9m6zdIkVKUEF8Khs0H2vv5ia
XVBLlJjCYDaIRB2bpsEnJ7nAuqSOY4xNK1BCq0Tj2mGxDh/UrtA+miOTuvgJ/41DvccIfRrNihWB
UMP11U/1/vF63dbv8YvE4Bhe6meIOBWrZGx5GPd8DQ0hmDWffGP9U8aqGlOcfnT/bD4JrFBBOMiX
QZcG4yhyZdymp1SJ7/dVvOE8PaGdBZtXP5DGJg9AvBG81AhR31cElgnf29XmmLd69yn+iNSu75v7
c7sVXrtnAMF8VX12z9UbLnXBszy5r40jkrjHEykGDLGMN5Qoej14z0iQgsjPINxFHUHhCF5UKlhq
Tno3LpqRh2/T4/af9RumsCTNY9PzdL1Ih+uFApafdn0pDC+ZVJ8a+1TOPd9E70ExvT5rh+Yd20xx
Un88rqPoGXR44y/AV+tl8oqJnuAkXr7UJ4h05sWk35iuegZIYFdmGLjCG6ciiA8dyFv6jurS6gBl
WSLQyGfikH4kPveAS+R9bcvZgesMOPCI2KRNeA1LVEN2vL1eMG3FtbSy0YAqAobeNnCExJxiFXrp
OVzeJsOqv/0y7JL+sqX+segH5OLbkd7pTX7vBCqIm3sj/3AnuyLGeu/mqdoyDPr3Kyb92FhMiWhq
AxBP1nVNFjVz+PNvH/bw465sNMy8erN18tqfG0T4lHeszkbXnGkeuRqMfTIQGDhB+d2JsLWXkFbo
t3BdCE//vhrtR483XI0qSwZAqgy2COXqz6sRrr6hPhTfWESBvyhMyxV9yHUAGXm/kuqWnFsGX+eb
IE4fkFB7Id9ayGziMptFYohW/IaJp8JAOVqTfKkA+eJUoHS0JfgZi/M8zhZXdAogG+mVRkm9wX8c
EHzQ2hsLoAkRn6OAv5rQyipssXEOxYTP97cdQ88+4evfJOmjke5oCy3zU60/msemiZipqSe/z3Fq
tiW8X8i1Gz3EWRCiOGKyFUGCih7FL/FT1nAvvlUk3CsNSQwiQUai+nDn/rxXLSlfKTQLZSFL8IFx
VJJlojHylTUkdRTxpQHHROdUaHtkU2m7veXHB/Fqt5fWxwYAxpJG6EeLG2EL3bKLUAawb/kt4YUl
JvMIpTI3jW7bIun3V8yu/Q5MQMGo109yR7wxB6yRKWV3pFmTa6R717syNW+4ggTE3uFuXqGqKSEz
+HByLOFkNThiJyFRryTqwsHVxX0QvjyYj6nXhpD7ld4uQuwzrrk1A2N3tZsxMlo4abJn6WMZWnmS
APVb+lIarO5wWkWLa1jXQ/hYYEwdZbsWN5YkFxf5PR8/zKVseEp7CW5wXHKq/iCJXTEfBIsFVmY7
g197LmYePmaYCM06EjDCAF+u1ih/KZF+Fg9fD8r8OsdkIC/xJznET03FSnUeVMmW/WgBFB5Q4eld
fBgrBrl3iqNwdvhAoBL7ltmeWoyes2aRFKvbOIQvL1/ROA3a7dSwrxpueKr37xdP+lFN/u8aFUbs
iqiqui79WEy139z7NFQVEhieW38Z3gXATJxoAELvg88wY/ZKWSsG7b8uT1QJWyAR31xmSXn/S2X7
10tRFcUSoadIhjTsEd92JDnTb3F775WFhb/I4CIfHDMM2P79hX8y5IYvbLDZGIpGM0q79mPfSyKY
MVmfywveFvIQcVQUR52M7y2CE0HAEsipb+jmemWnJMJC6KpVIdfjNpbIHIN1f8/mEZNBvcwnhpR4
JaB3ZdyeepPZXtE44U38pUv6yyrCN8s0eeGJXtPULzz7222RxC695+ldXhBhNbpBOtEbkoYUZZam
BCta6otMf5xZxFpr3XQwwsB7XIUfqYItyRBDMmaPxJA5qND9TINqxTRPl2d34fbbWhpK/j83JnoB
dbhWnqEo/aefU+UqaYVAWajy9ho9W1d1LdwS6OTpXEhJwhn4W5oIwPrhl4hdQKMK5upyUu5CzLvF
tAV4xsH0qjrIC/792L+wn/9c2zCnMxVdwffqRx1txG3LH5moTLrXx+3T0D+yYhbe8SrEYSAGaGdE
rQHi9dWrkR/+/eH/PdxYziJjTWWo5FV1KHa/PUHxZgWi1FTyYuCKgOUIDn2OAGG72f77g35WECzu
Pz9peMW+fZLf6UYet3ySLnqKSkAZZvh4WCGaB8lEcB++XnGe///80B9v1D2ppUKWGnnRiNjUqFj8
zsR62SrLAnIJKXy+Nq2pZn/51L/eVO6qYeC1RijajweqKFFu3PxSXvjLpp8q4ZsEIdPMP6OZAZcr
99oruiS7vo/NQYsJt+t6wDq0yWf/vo7/llHw6ETeSgOlqiaJP56tf8taKaoyeYGBJeu7SpdichCC
Xz7l60z/uXxNiU+yGJFLFEh/PlituvlqTKTaQkLghzw6FxnhkGl4VxAaHoYBSZN2B9J8VPhQWhwT
bYvhfF6N2QHgtpj+ncAnepiwQ22JJ+TcilMMrcFG1RfmUpY2GNMn2HFTYGkfD0BM+SUXYicnpvnf
N+wvhScwIA6lww6s6PrXBv1tjV4DNWxNQRMXRY6xY4m9Ls44sY3NGx8bopPMRhZXYq1yLDfx1Pjl
44cH8uNO8vGWimulhTzoq7r69vFq4puNWeviorrP/Ch8TQOCokoyGLgaBkZihe3KWdJQoEMrLyJC
nYi370kw+eU6hvX5n+uwZJO8XYMa7gtf+XYdWuRzPj24Da3eEaGgTkIywhsDwTpml9olHoxOcEZT
S5xVpnJ0w7jFdxPthd0p5EYNe1VjSL/cHW1YRz+vCg4G90YSNVH7eQarVtr5UW+Ii8SHIxVqU8vE
WUfEGpdQi/tnLssTgXwSqb+uDTjUYRGO/Y7Iz0ca2VH5YeAoc+smOXPSTLo6Sl7aV+kjtXAh7ruN
Hhd7+UqUxePQo5eJrbtpC/3/EXZey20rWRT9IlShkfEKkGAQgwKpwBeUFYycM75+FjTzMNe+Zd/R
SBZJMSB19zl7r02baVCu4YhUMb5qNT660rj5AXkPbd5dtEY6t6SJyJNYZVIP4mdcD2MFBAIvy4z1
kyRQG4t1KU/3uU/3TZlMiNNw44ivZpqx1aTsL2OJtlxFf9tIBh1OjRa8jDed+/9v1zUds7qpxwDN
hOraJs2PINW2pXEMB0zELc5XX7vLAhLdhCOF4bnPpJXSCdIp/K02EqNd9HsqTleuG29aMHxEY30Q
anno8KQpUfCp1vqr4KOz0z3OP/BU27jBv2xr9+ybVzmdEFKAQNalXUWAXlzk75SO1m2LLB69fhHM
1yjDgyeiXSPDY0eub4qXPx++/x20ft0IRFFyxdN16K+/tnMjMf/vNC7FoUZ0E4B+avYkR/edg1G4
Mp9G2nCm17TkA+bbIAP/tSOYEZigFgM9d4NhlRl3nUXg9oIBBmIlXpESzyifb0m+aXIyqD9QX/Yd
6I9rOXk5xA1kxvqIj3yXSaQFr2CRaCh0eWb6Wo1/kW1Pi7xuwNw6PZb2s8D3T5OLWXVF1ULMp9jc
jvR37e7YAyuixf6NsAIdgKX5Un5mW3MLWCm5avdh7Fav9hXjcPiifBbaqn2fX8JuAQy0mWtLe/jH
aDhnfw+xx5+Qbz/i9pOoW1ubJfqSXktxNygX0z6jmbbI6ZCTPUCwSTwQkAu6BZeaAZ8CDV1+iaLt
WG676keIc7cA3feDQKu+3gz5O/5/W98kCRmKC9utQlFj4Qi4lWAMQXHVGw21/7wRcOu3TWpSD+U8
u+caFuqbtNj64q4XcEjhnvwopk0ybSrpq1e3do4J9QiKC2P70F8UkmQ42sR7QeSDvtGr2lHo8Pp3
UfAl5dsJjzz7EZ4mJF9ITJxn6BpFCxCxOqr1k9KvfRN9Pqp9Yx/nu4geDM4RddVh5+g8+gx4rOvm
QDQiBKkAaN6P8KfcMEQF6znfV4A1ZHde1841P/prcEp46ynxhsEeOWSEBtrYI5IyB+qWZ4WOJQU+
+0JcrAWnXdxVwg0kpuYv7HsBGoHs+EOE25/nVl5sadNpm6Q9iXaFVUelVaavsmqtaTtUU+ObAfWM
tddViZfnD9SrEnkGisD8VaGnqa8U/ZACVDHWIN/li7imKB3LNTIseuCkaKDIHpckEfCzlL76536N
3BCF551NoNYOqgBGS6M4LLJXyAmDB+HWw4/SRVvIJMs1jBMXQXXldITHGwvVC/AtniV6y6G1Xxbs
rWuSMTMuLpsl5HOplbtWBC7MM0PPjC5Bj/l/3flbaDNQRRRAmHlyaefHMqDADkXX2FtIPTrKe9Nr
Y1SrpLr542vY3rN/+OqbA2Brvhq/ddTmkAbHAPs7p+nSVO7XUs6inboYu4+UU4TjyvyCfdtmATLd
ERYAPkIfVoOC8kU7BOkhJ72UuEhpbSNiJJiW0mz85NfrSVsr/hmdwfhcolwc6MDLlOvOJecIPJjU
66j5pymQLMhcFGrqHVO4Epa37di6E5MXkCoXCy20+jmBEI534Xz2xQqA7hA+0jbnKzXuFNVFYZmP
q+htuJDPw/AAsytG7286fCkJQ0d0F9EsDd4A2JNzIaxnv/M0Cwv3CXrHksyOGLXTjxipa3X6wj64
SaJu49d3Afj2wSVZBph832/JpGlMyGg6DIlDIa61uV7FBXwK07Gbc9Se6gRpwvw3WOW/zHwVlsmm
Iqu2ZTD7/efwo2RzQUewlQ8N9BFkTmQPIl+rU4SxCu0+hkcGZBLeZ+kW29flX8wejP5WiYeGi1Zf
ZlvNRJo8AxEYrhniJ2bPJSWKAjLN4JMFGewTAcPfBioE4a3eUG3xuYDV6XTQ9ipKrRbWKIU4xqWN
jOfPDG5W91DUCfIdQXCmSpgV/vQydCs2c2xYq7itXoouUB2NSU0McL0B7Ghl1dFvNyqAUBExPjCv
lQGsjwMVkGSvwg1oTetFw4Uf8n7zHppRrL/lDKFd/zXGKlnT4SEUyMx8gpVKinM6oiAZWoc0/bW9
+/tE3xTG0npj6krpwFz2yv8N+qbfjdTbRnFQ6ESkFArZaCi/8EqX3U8gQWZ76i0W4fa9mW+w6ubZ
XTOP69b/+vPI+z0F++fAu7wRDgAKAraMGvOXNyL6oSrSWRySsNkFZubK5E7qpC/4vg5ZD60Shqeo
fGgwkOoabqKjFk9rGQN2G38FZHDE0l/e0r+UKEzFZkKkaQpNflrS/3xLTVOqihhT+VDQm5PGAVh6
wTRHw4mZU8cy3Nl0UsgVRocBwFJ2/XDrwyNiNotao11/9aJ5tiAopCoWGelRI6KxGP31nzfcr600
FsemKb675aaMC+3XGUs3yaUdZqQzJtVzRTnCh0bhX9uKNn1DUHwwcuaG61JwhYPa4pNVk5Bkb2kA
awpKiC6stYYrfi97hQrsw36Ih3uVVDnW1pFF07/hypHT9Wi4bmYxNKGQdHoIB/qEzSE/z+jHlzk8
O0QyrqmK/wGXyLpBH5KigCuL+Ckm5znIfzbZ0aitIzAuDPeIAZN+lXbURsgwkuVjZ1JE7Mh7fKiJ
WWszYxXAJ0sq9XFMGPTYvCnkNR2UQ0ZCRdrcmHYzRX4Vvn5Q2g5IdbbOiDAX28B4nuPnP2/lf6lO
m/+li1Pv0BER/9IvHxKhT36eiMNUTSQp5URoUY8irRW9fHulN4N9lSv7NtwLxOv1FrJdD2usSExC
QHA2rugPwHsu9tbQnuJcf0xJcU278LAse+tKXMSkeDUZlUUDQr7uP4e2JwiXtL3KeqhIpBogrRKq
mRFpPb4WZn+f2LZrLIuVEhe6bTBLjqPHEiJ0aByL6po3hof2HEUkiE2NsDUgtlHrn3ywrtHXTAm5
WFilfgh96AX6k0SxPxUQOUGxEmcdm8ythvQuKEk0UFF9J+HRH2SnwINDUc4nPUIC+q9K5roGWqvX
9U+9Y3aiATjOQ/0VxR1L9KI8Nta0o/T6mVUgYxVGxyDbdW4zF9eAvdYFb3xg5S+r0P9O0/95NaGs
ICwdqzs9ZkP5bXf56TgGhThkJQr7a8BoUbFpTC5wOWRucpiNsl8ZrDYNDs5Ix7UA10VGSKbJmwAE
pkoqQp2cZ3zNaklelnUnQnM/qCZMQPOuhzysLTrM5CNACx/X8lHjjzJ8SSEok8Dq72Mj2zRqSqwu
gglfZp6l7yuyZA2i8Br1U43mcwO9jACAPOkeOlN36vahR3bYy/DIqvwaw/arEijvQOFEuZNU6zKi
+5zn/L5O1Tt0OW5K1SswWUPHyU6S7oR47/BvB0m4NwHsxR1JV6VuIAmHe0mIewD6RiaPdlQghjkD
RPkqfECVsC7GdJflxmqABNJa0aqHk2TGXldNTtztBUpbI8EfDEGQzo98K5d6a/SwlBltC9EKYCgt
Ib5Rvwg9x68rk1wMk5HrtV1qXoUGrweo4oMAqbz+m34FqXCy7jSsIfXCHK2cOh8wbjoz7SlGCDg6
83mQtWMcp/dVvWvq3ZJNSnKPQIH0/Z1/y6DuhX9f5+ZPK1Wx3u9sfF6W9iBxiZqkXedTEta+0JXD
gLbWMmq/1L81rAGadMkaga7UUB1h/bIco0ZCUb43qJpSwK3z8FJCadcXnaAFCcq4qemmL9AYB8le
O6dIiFoMOoA/0tscT7s5Vj2NOmiZRW8dO1AGBB2SICNGcpKwy9nxQX0LKFp+F6fCaKsFGGaCG61p
GzsKW9LAyx3Mj3W/Dl6EgVB1SB/S5MvPXnvgRjPKMIaOEbSp5RdrpRqIoD9HMjk3hn5M5OQtG2iN
Yfzsb0Vvn+J4H3QzlE+uD/3NrvyTyjEeYYe0JdbZ7GuFBOHsK0rkjZGHT63SnWcDiMhLDvB/5KLk
+Fa508FtmgRfyvnfyqv0Pxk9fztFVXp9wCgoNqq/lBvUNKopxfWUG47Bc/FTnGsEWTibT9Id1Hln
cAeXJjcWf64Z7uzlu/pQHoKT9mAde69esQTxcCEqG9a1DjoQx9qQ4ZOd+pXJ48Fnr0J3cZmyBAFC
QdylmzlIlvfxBWcHfJucc51iDQKbzumol1fLr3xhl889+coPaJzskwbdZ8CecdA0YEpQ+Y4NEyjN
d9ZQhQfaX3KH6OnKXFdoTqCLfceAxvodB1v4rCHespYn4jozaIubIYD9yzWH798vyzpplkEBL2a8
Er2auTwLB4TEskVeVsU8nlsWXPk3sdxGMEYLf0BQv9wbUmwif0hzEGHyEvxh+pGWTsQ6Fro5RDdc
Ut+vz4fkKcd3+YkmZUNlAj3GLei4ODgFwavagn7wwTBzthDRbGC1RNHAF2sk84teqYLBFDMw9pWe
MXuhTSFvyB/99+SVGSyYZ84f6YtxAZVuCH8G1TXSj08mxjylDDYyWV4h4e2iqAXcCV2h++bLYIYh
DoTtioBlcmocjEg/AqgzLEhY1kgOrADRb/mOxpbFDt8J7+M9//fdYgzjfSHEAAjjvyQ0kl7IMz8P
71hMn+dn7Z2XxMoC5FSm0Yuu8sNcNfgasKI65luHusk6SQftpDzKj+Zfmtqa8vtBTjIMFl8NJ4mO
RZ37/296rXf0iZs6kAn3hJ6QlDu/Aipot57R5k8Zle5oGZU4XNJ23Mj2qWBqyzigM/UxJUDoyzI+
Go8B+YKGfiqOSZ+c9KlGk4KOvSTiuZ61T38KV/mpCNNVwXI1a+edld107U3kw7adQbbM4LsNSBQF
QXFBu2PBQhQoi5a2AP97/fNMyfi91kqjTNMFHxg3BPr2f37kYWY06rJYPoTyT1UlTZEld0NEJQOF
jMORcrxAtp02u7lWdhL6156SWUxAdN7L5J5+DbmypzrHiUigFIPcmN2MenTjCiyjzYGHTm2MiJrv
ceuVwypgpTwZWxaBgfIpl1yrKgQTZJ7XabaLI2z3xVFJNa/jyNSoRVOgLOK9Bus3sNot6YISuaOa
NKBsSpdJrC2//pQrtIXDfkJU6xv2cQKymok9XZvtZKE0Hb4YR6i1/XnD/UszhA2HaMWQTeAL5q8L
YEMPqQxDSz74c/+kgY7MimhVGiHBFeWdlN+WCUec9h8t+jC/lR+WyQE+ck+wWA/srw7ezUzJgt4t
IHpachHW3Qh0/HzNVHkfjSnYnVseGDgzOFMWLE/XAg0ZbLi66TZIsmNR/O0y/6sYltXJPz/UL3pK
uamNHgG7fBAgDFk3rHsOUZlg8Xhcx8CC+gHTyEvAIZ7cL0k3OTSvTQgKWiG/8BFAgs/p67ewBuLg
XBoI0vioAzDbZQZa5BMwBSh+BHFK99gWV9UkHX4minbSW+ucjh06zPxGRFtu6rs/767vOKFfxi+F
Tjp6fFodrFt/mWJmIsz0xFTnQ63Ts+hJcCctDoFTEi95nGxdaRsP1yacb8RIg2CnR9f/tf+7DJK/
vwn65/hHhGLYv/Tp7L6alVJZ3kRL1XGCRWE/WGP8puiX2n/zieLQNbhU/s/CGoEKNNabqb+lDB4y
i78/bxDt9wKOpWEb/T6A4dP9euJrQ96rrZ+NBOA4oX9s/RR2pnbsY/+uxdQbBACRUZuV1pc5rayJ
1Q4DHsLXarKd3sSrP9wMHckdXBxAFTP813BdA9/vbP26EKDALlaVvK6YC6nJQ6pyaey/XixmgQYA
PuKxwVrKIntCPkOytAFHQy3UXVfIrFWR5pvJaQDx69qatPrzJ+fy9i8XPbQXS54Q1BSNpeI/L3px
lYosU6nwhDlRwiGF9x69oI4qaawWVWDGmNra2X0Zqa85az43k+RbhwfKXNnbQGZos7vPjpn98FWM
K7/31+VkrJUIF5D8VUXWtRfPCiIMKyZep6hJbmBChzBQwLWh7hU+h+RXMYz0xAMpYGZA1esy+e4B
FNcAHiOMYzW8yPD4slc5RnA7E/CJ7TRDectxvPaBu2Xj4/Llt2e5o+7INlPruQNboh6qPHXpeg/z
xKy2v5qxTBE+eu5TjrqkbRDZKV5W9DB6LVdXNYJiv+jbBtZLmV8UkkZq1qnFkB4rgBZShnrKDBfI
avio5w9j+UqOSkuge4uDIrY+arNeIz45B0QeeJ63ej8u35kGOPzwznzduIUbbvxUPcU93o7nwvGm
tXfkAUfvyE1HjzuXX1berXC4zeMRfK284rTcaOybHwi7iYCE+XU88sj//edFXBMjh989pLHl7rY8
A/edU+0QfvJExYlbePp2tzxr5Rxv/McbPd5s58jXcivfeMzN4+3d+HV5OD9J1XPST36qCh/liInq
5oH33fIkqGpXx5vGvPVGBq1z1NzjvOJlz1SJl1fg/uWlFHd5AT4ovR5H8Oz8veCFKocv7p/W56Pk
LG+mYnO9h+6ZTffOi717vJHz2QtdzxOOt+O1ucfzzo3z7r3v+NeFb5fl59kjHtY9387eDUNZ5Zzf
G2d5+FlyzsuLMJy7y79D9/Z+4xbeLb8pmM6+f9y+//J9eXjlvJ8Fu4tb+O2mLG+bv1HW79zTODeV
fXjk35r7v+e3vVvoQgzYnQ33mG0v6sp7587kTji80YinW5wg77z0+4U3dX5XV2cvWTcuv0XO+dy4
HqEQDh8BeKzL5+BB3u7MLctH4wMu/ybElA2w8y4X7/v23WV2LpfLbl5uvSz/w5jB1nC4e/m+W24v
XG8XODv+bHb4cQlXO34PsCjsdsu/L8tDRofbZu5mhrI8ljsvHnczPDvFFw93uAke6f4xxIbHQzaF
e+H2eAWNebl7+atH/vD75/+ej3xQZ3cZncfldR3ufdz1jvfI0z6ODk4NeOiQdEbnsvw1r8B75xee
5JGXX97M8o+Auzc8R+E6G8d1+M/j/0pX/JBQPufDlxy/h/SyYiiqk9KsvkxKh/IUbCa/fC2pZgbU
4Obxi0eq+oNE5EAZPmSzvhr6mGRIqhslJuhL2vwMVZlyXLHr4vusCB6NaVrbC0R2GmiRFmRIwbWh
IBDMb+OU7keqDKH4GDJYBiM5fSRT2xFFAdZhUnKc4nWffqVmQGg5R4UJR6y6KeY9lemm8K/50jAf
e+sU6z+stqY7pcEcCrN9UC9AeUIhW+WajfKZxr/bw8lt6S1qEuBjShH6S2y92WHgpSFrs3Tp3bUA
UElUKBtUrmi/yadT+qVU75nDx6CAuZ7gMvWKvbHx06ea9NqjlG20nKord7SBRtvSq2ptHU6PtQZl
EuHFKla1bWC2b5HegcBo2zvf0s5jqa4MsqZMMDlB2Cau6Ycvpn6s06dBkbeQzvUcefKyXKJ4wOot
3BaAZi3ECDCPAyU+tAaNDKIzWlavmjCvMjQxUYLNN2hEYY/VIoRg/n4wY8wD2UhAsIKErqGHbcjb
qALIGI8ZdSXlnFRni0T5et5ScFq3seZJWblWhymjjaI/Bl19V0ceoYs/GYAZAlhrxSOWdrqMwowO
GSNA1ZHOUA6AR+fDBH4gQk2bMrLpWU1cC1adsT2FonY12IVZGHm29d5Frx1ZevmEYzKan4J0ePAt
ZT1k0ibSIHAxHCFcLbXb3BwE0r7WhP7ewJqza0hA1kmXtbcmae7LRTPhC08vZJZ0NESnGWlGsKsJ
RVAEse7FblbbU6uM6yb/yKfnXceOKUjqUW1j3ZvZM3JxgsjSdRIF1745G4QKGK1CKuBDiI54ICWd
FpKGdTmpg/3EWGqmmhPG0n1Jxp5R4jgrhk2yNPRJ0inwrgK5jMN3PyBFcayeAkLZ43E4F5b6qUh0
2NviAErVR8zPwr+ki6wUk9ewVyi+HXxW82nFluQIzA0iY/3nRM9XAQ3mePpKC1IEx+M8MCP4DFR7
XVCT6PNynd0m5clgV+MTJ22pPY0hzF+1PE4owWvakIkckhBRsb6BzYYGV2QbP4iczEe7xzy7H4hj
DNaq7O8aka6MispHwKE+OnV4ouj4MXSJl58lE/uAHmXPEnWnSRdOrC1nVHYyivepkhw5VXcBwPXO
RAHQFNOdYnckOz1GGoc5M3sjit0UfYAmhhcJU0g7IC4xkWZFS7XllE6TJ6r5WJlXratWsubfx23E
T4wVoIdby3VZIdbzsd93BFZVeD6E+VRE1gpHe6lQG6BUoTJ1kVTywKP8R0HZUfdfVF1emaGPTLpj
t6ICEFCPJm0LVZJ0VnT1prvcVHPo9OWHsBj377vshxHujaRbK7381nfTRU+exklBbjq4fifIM6rd
Tq1cpJkc1+F1biHlUchuCaYec3sb6WyjMl5s7fKdT2ZbQ5FDWESd0Pawiu5YGcKVdU79qHwMoKMm
JjLv2VyL4pixrpcTGvrFsV53tOJi8t/b0NwYNMFtkDbWVD2NCejPGTRzAwOxjvvNHA8cPJJMjQqu
CMt9I1a8aJxeNbN1C4qYseKvTKU6q8Q7qdVJr76yaiB3nupNG1WPtWrcsvoicd5i/jclG5BO/GDF
SOig36vLJa4wT3P/IRMsIhvXaXyxSn0zqclGVZbeR+DFcDAwAEcUkyKQQSPQfPQNU+PfVazisiTG
KQwdM+zOfnhvqI1HD2kAuzxQIeqxYeANugl4beNCaIUWF0THokZTnvzUROl0YiRxryF+pjp01oxw
/yYMgmPEsSlugY4xnrLabJvEJVVQQQQTOxXj3pT4zxHwjcB/UAnY5pTHhuWoovbQOO0GyCJ09A3J
dlXwyBOJSX7W/BBkwaeMgbm4TQOFdYafslpXgXLQs2wP8sGr7OFoKGgiuSDTOo3t/BgpkqNpr+n8
CpMsVUcn0rJ91ZwCmsxS0iCSdUSzL4tryBBbVc9qR6VZps/Qt7t2xEVuRiTsdJyT9xMyClPCdzQR
21qWm7q8ovuZq/Zs4dzyYYUG4myREmbotZsCbuAcbZVtahXeFBOSFURu4KtbPYK9J547suIlUGEh
pxXNwHOHcoha+WpIzIPaoXULSYuZOA4lzRGEAIUFsR3mxpc4YMhyUbT2ZFHJV2zNE2p1HkkJ6+2M
BCuIROUiw5HJ7oDLAU21G7RTGHauztMUBbXy4iV4Mf2PSZ5WqUm7Bc5Pi/QF4r6ymCHjZhdClhyo
VKY6xTl9lcoERpgNaUDVSUhQDug6KbnktS26FlaFFhEaC0I34EKl2xeZJKiKgmehwVe1P+KkZpAc
N0K+VdTMuNNApOGrB93o3tS7srSRj4MKTKtdFqlrK4o8fdAuZZ27PbeX8ryVkdVWGdmn6z7T6KE9
ok9Bp0EsOUotooYsiLBSJJ4WcfqQBQjo/buMHpxhAckANWyFz8aI/yEmEySfdibJchG5HnOmbEAy
GCTKV6mxkrLqQY4/jfizDuggdVd99FedPHyUEyPkTO42xY0WUHgPobWxydGE8N8BSqfwbMUSY5jk
Zc3gTORESiFkhZrJikEJev4a6DPMFRfUUWyMjhVmSfgr9VgTvG3NUCIb9F/A7eshK7aSYi/wCD//
MUS49lDFaP10SOYJoCvuVkqLKvMQBRBPV5heqb5q6bWUk3WQUZehTdGEARl0Py2ftLlEXbVG75bU
fGWbpNx5XZm7unw0pQIBD/HQ/vucZWuL+ZRG+RciqD49WJwo8L4FQg8F99IynyEApA2dDEOAoe/L
9F5Ts7uqSnYxQWoZXg21xtsfHARMcYRl1SMHKtL3YNfr5cpK7bVua09dFVCVDuadXaX0KQVBQ9Bq
4wIxgTysu5AYCnDVYQuGCiZwmtQEsbyqPh2qJF4BKsHmnvrjSmkJc8A7ZQb3CvlUcnxJ1IkjH3lI
lStbldgQSs51FB5rKTg1er6XlfSpov0TZDUKpngdgiIJ1Aienb8b1eHaAUfFbOAVZvQ4NLSWcBHm
hNVqBH/RLcIvmRqfloi22KzC5T1PWNgV9U5QvTcqzxSK29PCCCoghMxlDAOsiQ2qegJ2XosHE91q
Jsjvor/Vl0v9/0IVxl3mYG0kHN8/RtN0kppbkFxG/5aSBdgSfBj7/nWOawiPFBnMY0Zw1zAevtfr
XNRKy5kDmOxz8miaiAka7acuS9AcbRU9327iPE9SJLPkWUrYRJk/idp2prk/zjVFy6F0LMq3E5wg
G4mkGmV8chb52VJO0M5z8myVK5teQ1UibEyarUU6c/pYqg1GM8mzhnDfGdGxFqDsAnMDldmtBDi8
Cd9vRi8SoPGQibON9TK2av4GKrCRfKoMkQNBqHOb3TdoNDKF7dvKr2D4ep9GznKwzzKJO9DgmUlV
2uwuw3oGjbVJydHUsRBzPs9qvQnEdMwpK2ZNspXVJ3uCJtDcNMpNyL3Up6iiV8s70gn7QDqRJLc0
w+VPcGDHvCiOu4c8yNdzgNKPzpWAWkLUkhyphzY7aDVxDL35IkdMeGlhzTHxpCEiU+1nQg/VkYjo
7Mv4Se9vWv+g+i91iXGyWakzuCaocjNTzsXSy/k8UNBpCXIi4nM29jYNFZUL5pRCcuPNlYlCJCjx
kx1qWtSTfaPcNRw1Euz9kG0gS8dxCRzRZacfi40C3CSwOcGhcRYZHCWLevLYHwZcu2Y5crT6e6T4
bkgTFRLnXFUbs73lNVplUjYjGwf2TLVAp3cD0gLgy4xn2wogmOXbhmt6o+Py72gE1YTMoiJsG5SE
dDCXpWKA9dZu5eMyc/SZJCRpcZdJBMBWpFaX0kFdhkd15qAnF2d6jjkXtDo+5EgddYUkCZTVpvY5
4k9O2OT+dKeTbmdI6A/rwouW7cR6Lpbt+8CQVlnKk4YQEGA5IisjHlhxC1PfKDPhe3O07/yDHfYg
Ttv8hkLjSoXssa561+ywUetc+LV0OPZcdmSM/FpWs7XEuWn027IGGhfaFgfUKH6U1JPmXVf+qIpD
gJCEfu2Jrkg6Put0HrrnuT9l3VFrJcqkuJ/V2DxkMjxAHQnN2OJOy6nk4pqObGbjcp1RAwpLWJtI
kU5Ndqus3QAcKtj4DQD7pF1pYf4gTSUB7ywkYlZSZBxY1y4OtxkJ3IqirmR0wlqLEig/iETfj6q6
MaLOrbOD3BFWmGvMycGTM2pp0bNtl07GyqCumxPXHDH5HxLr5a4mCIua7VARrQNSVOqGfUuEa0OC
rE+HAofeuu0ltydlQQorr4i+UkhX7fTVYSxrBo38Fp6hw2RWv4RT7qWZuWlnjv8kYroeMoepdj0F
gVaPWfpyVTaYtTGgZG3ISJLvAlI3vnSyYcyenKF7LScHg5CpJggg0c8kSePFsOh7F4exWPvGttOB
s8r6SQ5OrGF2Li3wfV8nqz7N9mbVv+oxdOMcpEvfPDA1IJgJ5e18E2Bok6D1ivigdwfsD5sOwpbc
W5y0+CwXLK0vg8izojsul7vBsA5lsmw/x8D6J25h9ahPsTuohAuV3ZtftOuUgy0ZXjMkZHb8USmd
F/V3YiC5iYpsj7wXhc+gPmv+RsuORJb2VCoC4hFt+6UskTpx6QJAD3JiqRI0BbHehDxRS5axtAf0
yv2vzOA8oo9mUlSZUHNHAI7Fo1k+jbAGaL+l0Nb8htp6DjSQ0DuFffMUIHnhQBisbcoUpmTBozew
kQyS1pjGLIV78yEC/NOK5QSkvMVlTZK5rLMK8AdSlmBWq0XuZeWrnLOaQHyE8ZhgyXEkfOQ5H3Yq
GoNeVqHHMUVCilIazVVr9E0jNC9+REXJKf0F6/Ep+KF+2E8IAowrDjw6vzdTia+cxHcROzyiDpE1
bojY2CRNuS0kR3RiL2Ta6b7imZPpoaDcyEO/3s612M8sXNSwW5VDvYxcrNt436cZTXDJgGkPmx5E
rKWVnAxArTLGPdGt82DcpSH4KsZRf3Qe8LLI7YwoCGvvWkg7P2LVmdP+JqS2aQKSQGhh5Ftdeba0
ZRwh40qOEIzA7QerYJJaLqu3FrtIo2e0rOWPOV2wVlN4l8ccR21/x76a6WM2dnGPmcUzadxFyAuG
KUkB71E5UqOnwJ5PWlNKjiH4MCQItpLyMMywRIt8M9b2qhXTz260t3VHkU5pH6OWDOjWdEU7racR
4mhfnOWIHALkpR3LSz0mfI4wVN2CeGkjklJXSVPTlMHfjFSJ2kLCTCifle10l6r1VraZXQNAtpmx
G6qEGr++1OMpMZRjqqFFVJp9Ufk94Nv4NEU0F/TX0vwxUcPrss9kIu7DgEpRW6s6Ahfaodgonrte
3cUJM73nhF3e7aOJq6B4TmlmJqwClXrboSOQQqTrPUjdFvMxgTZq+zj1HzayiLgiD3MGoNvvyiq5
pLYKURuMDhSWXJYQ7T7MUOvYuZQzX8yxdwM6p7J1me2jP219ZWeQLWHln3Sej6Os4I5NqYJY8sy8
kZXn0wAhtjnnI+BnCxGR2uzkgRJfkRsPWj0yvV6E2HgTA/mhI7iH2oVvVqtRXgU//ZH3ZC6AaWan
BmQPWdAN5bwAToWdwbDbQ0+mb88rq5RMLaVe1Yx3BlDLilALU5J2Yziee+tn2fmuRiWjrm+0/l5V
wo7qicHchKARhnCzy614iiT4W+q4pYNNOl3M6NUSwMUqVjUXqQHk9f5LweAf6v2DoVBIScTwpDPQ
+gXIqpox0w4vf26S/YuJ0/pHi+xXXYCezGphTAPTds7gB1yFRnWLRmjvybWQVol+U9Tbn19T+V3d
jCcWgRGhWQKhkfilLTfZPUXsWmVJ3YMspr201AtjRfyQZM2tWt017Y6SGvFQ1Lnmw4AqJMpkUnfp
4EJ0BZIxSqqrWusSNQyrKos0d6UfV8PSkVRXWXy2/vaexdI3/qWlqxuY1Gwd27ot/2ok7BIl5bju
yD+r3+N2qaYQm7gjdkBk22XBJ1AkmRluRxS9f95c/+KatwwT4qmMxhWCqPrL5gpH4cdB4reHjuvN
3KrukLIi0KHpAfOsNwkRGiqEa0FYpXwuuHBLdJKVgnrW34yheK1+3wwwBAg80y1ZMeXv9vv/KWcm
MqLmMm7nA13lc5FA0bKsfVbdmwaVLHxhYy49+P+h7Lx2G8cWNf1EBJjDrSSSorJky+mGKNsyc858
+vOxNs5gd/VgCoPudrVdlsS4uNYf634fdOlzLah3WimGX7HcPmXpACKROF1O1I1FBHuESk/AJkUn
Qf/Ita8abeSgAWj6iVeM4UUR4+OxKvdd/EOgRCoxzeyocR+qNQi5GXaO3yDGMBdv2m9vYAxRWWwq
GheWw9SKtB00w0kgZ74/axq2AxqAKuGjABSSrZd8VLCLayS2sOQd4nbT1s+y+dTpRH1UrljSTmou
7sP8liLoEoCH50LY+goAvzBkW0EOIU5Gu6+XMRM5S52Ne3lgjRpHVEt10rZXDvncnYbAepLNi0KF
GlG/E12spLX2+9raJUh9AhQtyI/Ay0ssTu/Za6A3V4Ste9wp21RSdh3DqV9FWz0aL6U4fAexf9TU
G/GYSrEYIqkJEnpiUnaLKTfwJyrQPzLWT3kNOGA+MXUktNqnSHjca1QEBnJ5SHU8AyNsyUUnwVOh
ck8Onuax8uI4OJJnaGe/0pYtGM193b3J7S+xqWkWfY0IvlBlqo9RTPfKD7rHX4qg79NGRk6NXBC6
JxxZXQ53Xc+3M80OevLQzF9cJtLdYCVy0HhoTEhQe7ZERUGzrgcoDolzI4AHys8zXLZu9tsYBKoF
lFLFu0wLQynir5aPSfYdtQe5fvEjREXHBlxsEQGqb4r1lXESS9pYK9AYcwhssVo6S9/0lpparhmM
Sr3xHWLNzmXs/3rizkF/SHRmlcNrO18So7lEMSV4wBs6LRPEKxQ8MVQmhWkjboqYyP+97DMQ7YkD
mdLnuUEXR5nQTHktwzdwBgOGG/Lgj8c3yUKZymotlKLXvOcSE3aioLhplN8jKjkMnQUl68uJUYxL
S80kt8EKE9e0K9A1Lc74ATPLRZiz7f34re+Sfa3y2EdbZSCrPxph4YhJe5mjX1kdbYU8J6FMivZI
TtZ5BvhEbrT/KiwMDCSQsdxq86WtvToWt5pOyde4TekWRQ8OeTMU7Rap0UkQL6oFNOXnXtZ+CUvb
dX0ah2pTlZ+CQU1D4SndUz1qdHAJW20ktEUXCQxBOBT6Oymy7JwpX06SAqB0Vo0s21Pl2LX1WztD
LwnBJRoA/tN1JCP0NTA1pYAXeon/EhhcozbJ0isvqA8p4L2uGo48/0JsKh6rCd6U+znsqZwFWzR5
fPdf9HVXNIrXVJV22UlpYDJNJJ+UlxbwJ71+I3XDNvDK1cAYPpdv+VIBIYj6NQiTJ1b5G1bbqxHh
ReajnKcXPUH8J9O21ApuHELwFcU299FhAhErUHwVlN5PD+9joNMfUMX0JNgYpP/4HUNyXtgB0NGA
aEouvIE1vzBhY9r3JLA0VITGxuxNA9xZR+s59d1Vd2q14bnRIGYA8MMCS2C4C81bpFxDMyKARXrJ
yEIyS1oF5AcQM/5tei3lTQqTJFm7LqQxytrL8Wtd3UOs9vPgDcnTcv2KAfLq9pcJYaIV1Saynuae
+hCwMuCswcio27mbue+FknqUi+wNzTLjMYAq9eGSfu3l5ieTooNsVRvL5HpmAZpFjZ2Vz1r2qFlJ
RtmFTcyZBJLU91NbX3DMFu0m8rGGL9CMZJOoKVTaTjMTN6OuKokIzBKzTRCzcmQyTU6ICwGGWgcP
4rQuBegblonGt9+MlLiKmyYzn6KYsiAVb89Agr2AlGuGUxOIwaLHoqO6Js3xcwQxyEHH7iI3yzbx
qHlIVvwGQi3+wGZprLJYRpJLZIHUbcl6eY+UwjUZzohLS1jHk2uyNwuNZMpfkom1RtnCABDdP4nP
pS4ckXHRnqIOAzfWMDoF9jS86kJ4HzPBg7qiS5DKeBG4OXeHPlrsZDZ8EWQqqm1Qnlydt0nBn6Gr
Z6eyoVKWSsaIdkeefSnJQyy2sBbOh1CP3EInTLWp3C72RuOLNJNVjDtdJHOpT7yh/RLzp8hKYHzr
Wz+R61+/1UPkNgEClPQ1rSJP9TUnAuros2dtiPd6Mx3HBe1q9wjQuMsYUolTVia7nm74PFYQ3HSR
8owbZqcELDXkW9Msz2dSsajtLO9Wz43NXfSWT6ccnlACVo5IlR4NGcA1cvrsLtftloiddRPT/K4F
t7menT6sPgPTPg+z6y+5bszWZqxBQASjUAfrUrFeUZquhcZ4kXK6K6H6cskVFJqSAB5bWT1ovaPE
T1NymaXmQyteaxkEUN6uypYAQhpDDNYHdcwGTWRGo9AWeP5WPFcCSaOjXvDyKDiwTECH7I9g/08Z
sI1ZHVuQlON7Z/2M9auuYaGLTrUeInSq7iw/LyRLuUrPbT+Zds27atpdLlvXJK0nFc5hgH5dgvNF
bz0Up3i0HKmHIKjQ+vLL6aC6pIvT8ZQd4WMPTXLxIdJr/7kLIeHGbNMk2W7Gdl6Vh17eSTnJxr2t
5rRxAHIobWvLQLB5ZpCmQyhfH20kgiqXpUMaoVBngMP1zgfrIxlY/kliypOO6c4sARQSN0i4CP3h
xYjirRGGGxPwJbVw+QTFeqKrDK9FAfchNadW1Y7gn36bnIh7sv3is0wP5Vktb0PZnodq27RvowRj
FbiRcmup8JDT+TCz4BmhtKjgkcEq5IkieN9ndqK7UTudM9bi+UmVvGUhGPe23J141gfKuC7gvH1s
5Od0eIedE/MXnkTx+Fq0MI1FBHVSOvLi0wfcqYASV9qrGJ/CmrjJoEWgjHWAFK9BzFaKZWyJ3BrV
7RR/6emnbAWYhPAnT9chPMY83jswf6FxfeVidjhrwaaUKPd6ed41pKh2Da3ZFUIAhW68iewy8AUj
CrCcB9AZPEusPTFol4jSmSJPd6VFqLs7BqmjEpVBKzxC9amdXRWxeqxhRWXFrNNFAS5vaKQzteex
ATAtnkrkkwz1PYCEUv4IKVxF92RQTQOxPDfyLXmeeh4/mjNVFuIF6sstFX1IQmGkaIdh7CSCbtdw
4wUBxlFgs8zelej3kuqQhYpX13RGav5uzEEc4P0V/WwshUlByx5NHHNqdhAIzHhzydjOGJ9g3voo
PBisRDPy38cBDX9DArcCb0qMOMtZUyfdMUWniR6lw1Qf1LYuP8TyIxHGvUjftsCh7UIvwLQg0kSk
5WTcfwUijZ14idjZ6V2O1AfY/pb9ahUSFEApAWoJg6Rhpu0VFKIaiR3TQR5gCecPeGaus34+mvK3
0CJ5N3SeMG9iODrVkJ8ylRZI3Vy1iifBmyjzrx56RX1CbqrNFChsEBQJbtjixomZnKvFvQCKK0X1
Vcq3XSr+hJZ40AZqohJSxEJyc8PnKaJEVdLsvD1aHLthRlfxMs8ncWAiwFw0Z9jMtGOsP2DypOZN
JNDPzNJt5Ufndrgk5hnibyF9mIRm+nFGDwDdExZn4xwMn73gSNxHJuJnljD9CG6uYzs3XifQ6jCg
5P0lDS4Io/Efo7lMXDm/j6pXfORxaKuTuksLIiao/S1Bzbfz1FGAC806ODHyr5TJWtxa+36kyJE6
zbFCO7twfSy/FOuOCTENbKEc9kkgEv3vVdprZT1SOTiMWBJ6NPVyAGkFNloqHwWUYQs/NBDCaJZ0
QQAZpjxEg0zemIT4zdG6kN/metyMxdtsGOuImXjUvikUY/kqzVHhT2J8x8FbFeXHQ0EMSJK+1AXs
GbDTXBG8ULJ8WwwrOUuc7z7AkxMDl7MzAEOXrKmIT8ANZOwF69BZMyh3SKc6bmrOkyzQqXAsDYoW
CDQ0pXVHuVrPHKIHzFVNYhFmeCytv+fZT+tbPM7y506UFimCEppwwVG9i3AfROOrLP0kGRnAySFl
mlb3n2bwa2xgVsdzEjGLzdyUR/YId6X2JP8sMfL3sSydOsJzQPh58T1yfRVpf2gAvoNob1C2wtpn
BZQ/1MeCdrHMINe2WYrGqEMhjGZIQAuFzrMUZ7kSpvSMRJhnPkgbXN1WiOqNQgOhGso2ITUnJc2d
fuY0kpQtvFdUZJMEMMyveVeQTiGnlYtvkUSeLqKVcrB2C04NcoLXBiMWsza9R7tiKsNrStrILC1F
dFdOTdo3hLhIbm8dzLC/RSKwPWCjam2RXGA+3hVRRtDOzhRomKZhOK2Vb0NHNBUxz9CHoySg4btC
6W9ANVd0TyfWJR7id6ZBZPOMO4JqnrAO2KWob+eHJjfbTIOK0HoEus24KieuhDJ2zIR5+yJX0pge
qkVD+TMm4ZJ5bIqEeYTCr3Np0zDzaSwQdkQoMUzIhGS8Q2AozPO3kWxNLd/7hN8qZXdTU0iHRuEJ
MK4hplZI+i6yBmsiBMdBTF2zvNfCYVr2V7n3Vv09Lo4m8gaIYdUw6Xb3PuoONGh6elFcKinh6Y96
b9nGrCovEfL4tqRXPpw2uh/thSk4dqPGzRCsBwyyaU/jphqiUJuko6LG2zHa5MNbr7cbqym3yw5F
bfNiafG508gJo5G+VV2DEquMhmnoDrvKy10wvDPo6unaEoOdgJ2vDd7w6xzr4tGMGKdH3GG+9Npk
gKECbtTW7rg0K579fPzG7AjQQJ1lgQhoxZeAVBzSuAEo9Nnyksejwg1t2lXzZJCOuwxDxfiVF8Yq
Fno6NjJklCBVWngRqTshHfYgTeSMGNld1+SI5Wf9UTLHSbmT45JphzVv8zmwpepDaMFpsaJr4a7A
2RGAtHQTDQMag6FSeP0MXkIMWx89y1K7F+imr339ELYAMDGC6JlAx7590gt+rhMDz2SqDEZb6lvX
alqM6gTmUmwZmO81nZzwCKZMmZhluHV2mXFeB12++85Kw5UI6E4W0T6xgybLOAXETe3nmyBN77GG
G1hSn6y4vVrtZ+ebH42e3YXENFaBVqNFYV1jTTGNbuOqrbKTaVLRnhnnokhdvaBNxPD3COA1iwhl
rMKDNZ2wfK9mk1Rag9kGnyWlIO1d5daGehKm0ImneBsLrg93nTKvNyQJY9h7BEQixRRz6Si+RH+H
8wUyghPjg/MMeASGBC9x6mDD3DJE2xqjbWDICG6ZwjfGbkqYz02JSGpG49WdcVMM0mUGBq+A2We0
s8rWngxzrWvkHAfRTrZ8yuIEcHjaNSzVHXw8gJ1+V0dyxI16O3a6a5DdkDH2J0OHzd+OjBh4W2Zt
wtR0/ta5hmpAmqTsHYt+F5XMETHsr2Z0qCNjG1ryiziNRxKBRmUn7CyLOmRieBLQBVjFjVHxziql
P8Gs24OknC3xiOai8I/WuEkoUw8tpg2ptpt1/CAEa/vZFi47bz74OrSkvrxMtIGGwG4Ker9MEXB3
DV49KV6bhG921sW48puTHM7gVVgkWeGsK6p9Kx5TeubcRL3YSSNzAn+w+1k8ZCb1hLK2FgxQG8on
LJKVpmRa5htWn8CKYu2uD4oJqWUZ50bMf5KWEk8eVupTIKEL0BBLoKdYtNdgiSS+i9/kiPRQJlhC
tnFKmAspIfIEFmWNNNRqUDu2FTo5WyNYxNnJmET1N0k6j2lma+FVavUPtXkWau6U/tNqfAe6Ahdy
uyJDB+dmsdOoG/TNSyK2niG/FRCIPaNxZJ1j03AkmvJQTQ0xtU5IaqKvYbwMkp3PTpqh9n2pp8hV
2jfibfPM2rbxi2Ai39JHj9p0WQp2imltpqzYsGrVq5nbDRYkA8hhjSF7ubhXhcBudI3mzTdJOMp9
YU95sM0RBIQhw0eIyI+CO71IHWlS92IkPqt48JtzrCSnrku8Eov4UuvU9k/+Ar4J2NcA7GRGrz6M
XbOeXZ2Ba/ASJIILkjHl3X7KTcR4PRzvcIlEOty/JwM+36R/Nvwa8m91ZEkhIc63dKZdAQpskwDy
m9EUdjwHBKry8goVvAJ7N1PKkIx41IhPNZK3gfl6PwVMT7G8q9KzGl+VNP41DcM2p0pBkimiYFhD
B2lQ8JjWyNOXYULGS6wijlB09mEgUGW4Li7wNqVhuFwSoF5lytwBIFb1cVYngoe+zfmq46lvA+WU
Tz2jw7xJcg0wGbgRoPVtWtz7PYW3CuZJQobygE6VebmnpWuP11g0IBKt24TOvvowyQfVQrpOYbJ6
tkNIDbLtWP5m1wScDqJE8gzSmkzZmdBFdOhgLELaLZM7U2y2SY8iKKeoNBqdGLJu4JHVWNz3ilNU
ylHP6PLNrmNFlSwQB6k5hR9f5lI7G2r5skgrA8pMVfKNFyTdJEcgkTZBXZwzptmhfJxDagcDWjGM
3tUwcw1M3+LIOLBeSukFr1UNRmYj0IKUDO8aZZySuaqhJpb1my4mpzwSjlW/yJ7E/jVSUDQa3d0S
Qjev42uvf1nGwru13JtTgMiARTtZGij9avOqQ02jb4yID5cpCpLF2Bmbwi2YzpACHSBYybkemV3C
2df2MN2NvD+H2mgLlegKgonRVLE1HDcS3pRPJ9s2vx00FXYVvv3kT8wuxwEKpb02IpeTix0F7wlp
KzhA/mNBwXeCpYT/Fm/I882JncV78uzdgACxfPAdf4cRxfGqNb/Ky3lFvOFPL7D5i2AxhiyGEo+X
hZvV822FXYSf0eiE0NZbLXaS5at3W90yLCwrj6+PxV7CFwc/iXdzeAnmkcpd/pZ/+Gx/84yPhI3y
Nw+HpR/+FzZisc9EKw/fzbJZz8/LNt6wsMz7ZfuXn+K14efPi3Vm2bbFw/J7u/jrFb/Iv/hZPEwx
fN6yaXzU8ia88JmoTic94004R1cOEocDy8yNAxA67Nfy4uWjbnxl79j0G1+XY7V84d1hblfPi7eG
HWDD/vOj5dAs7x5QJYGieNmz27i8HHUFb1WsQwfPjLvsBd/MdFkj7KflY7EILSahaDnE7Ay7y3vy
rmeOAKEB5AFtRk88Ftf6DHZ441Tzb7DH9KSuP45HbGjWCpMWctcuPOYeifT73KncpTrQp6Pu9fHg
uPSr1Q0+EnuOt1oJa9db8dPF/fPwhPWNbwX2k9193B7s9SNbLyfw8eDEPR4ODR43zi+HZ8PhdMYt
h5Wz7tyeOVIeW+uw6dV93Av2ipcuu5utV7zW8xyDFJgjFjFtj3+KEyb9Pkg4idjDh/fFlcJldLuZ
m+W3l9dyvLg4eOPf19DtcVs28MamLSeEa9Vm+5azw6fgd1p58eb2cJcXcyucb8/ucrXc3NXq4HJN
hpt+9Qg5H2zm8iKX/3hHrvnf78DPlwvOXzbmtpxVfo13tpdv+dkNg9V6OYd8NDfB/76GH/MDtsjz
l9vHY+s4MLcHF9Jy4pYd+n1xc4Fgxbr9PpjDNRPia4TEMGyfIhzgBMVsRVwcI8FxY3yOW5i0/GBU
rILssTzr/bWhvDcXq03eNsTRYpwCh+0IMVNJfSXhnISZfZt1NCumpInk7S1DESTCnvTqDYPOoWZ1
NwBCzyj5jCz3qoiIAMlYb5QVIe8amg5PnUl8wxArAWijoMszccfDM5ZeWvyew2CQ+ZJR2IaukQQJ
iYFwsiyq6dHDiDPPnfUCfejoUAtETF2TAWCybh4fYQUpQ+BCq6PciVonj5RjCd0hjsZGZqs0eL5M
y72kR0gpnHXSc0o0HRUr+RhENSdNI2O231zTDmVx/qSUt98pcWG0kuuaxJWlVwGBJErzaECw+DHr
GUpU9IOpRfCnf5rTH4Ma0qAeEW6u4/FXTWBizXriPpQAbPBnbUYeZdNgm3jq1NRJBro/ukHc3pgF
u3X7GNSvdMECZ4j5UYA7qkll6p0wbvZDoL3kCtXZHUhtUTo+Upg5e0bpttFDiqCZSonhkm/xhI84
WcriQIuTenRMYfw0ZqSIvvLkz9OR3zzOfrafEYmbQvE6sFqrkWDjXFOK+hQtxQE6tkLR3+g7Kh9J
ayHrhrYaetjJShvkbt2ycsfQ4hQz8SDmljzNgWhZAdy/R7QiWyf86Xlyk1mOmaAIVfMQE1AVOK6F
a5qaG7N4Tx7RcQvKZzLdFimTSK27JQAN+eHGUG8NGlQUO948v+jmXiG+NGTCFK6C9tBkXwJqk6xV
cej66w4ZVy+1XlKZTga6gHartfSLPG/lRHI1QqM0BVeQ5pUp+erM9KpxO0zwtb3lqtp0NEBxKlbd
8WQ5k0Sxlfg6ZjHXbOoFPZx2RAEz0T2qIy4pXtwcoVIdfF3C/ZrhezE9lP/UNneejkFfocYnfu56
UXUV4HY9Ps1oY+hARn/3VIJJ1ixii/hiZvSvs4iUG9nu2muCrTuerrl1UPsdVPjO7GLbgLwVzdMo
kPO7zvr4BoB/CBCEgryQH6JvKy0g9oXmIaokVpYFWL0ojdL+e6yjj4aoUFPY9oD/+YLPlae5HvZy
v8XgnDBxlKPmIqILDSTrIM+49SKFtUwpQUNR+DCTvD/fycFCS6PdrHG0Ib7coEqWYm+BkICWKhx5
M+vwyxOOhlbmbs8DQgpIgGSBSeIvzkSWZeCkBkB/l3+qRY4va4KTRlXcmnYRk1elGlJNfg2HWH1l
g5PSvMZ16Plt5WagqLFsK3zbKe2vqEeojAlMDfeGdUnxI2kMYVLgX0KcLYjn9kyrcOdki5KVkwsH
RQCbxoRdDrArNCzckd/L5VUpXnx8U1JbHtM5p6aESAx+m4k0iTOx7VesmeqWDON+X2ijM+rz0ae4
25KNE0ukp7jCtjwpz0HixJWBuG8JyWehYU7bcZQufam8zMEiT8Acxqp1or1Sr9xYaY66bt1Vvtci
ssyo6hj78lA4TZ08xap8YCl+LIniTdFTadOICvJNhV6RB/xuVeOI1nQW0k8zfCcDlbRrcunR4E3Z
OtEwe8n4iUQk65iN5o/J3C2q/BbJn8DoqJf6Ws7kS1Jj2O4M5V6I3xbxSTIKTV09VrOnM94p0UsB
5geiWqMVj+2Gq7enKAVdUKd8tvqe3MhpepWnfK1YDI0Pk6W9gekPJhix4COonzT/q42VFU4qjajg
0txXaQPw/F4JmC/n3hl+g/+fJlLR8lTMTGP9V6tMmX1bp4Tq+gHuUZN3dJ5wBa0Mkf1ntJrQDmKS
UBG9TnO4qi3Fq4TErQDn6hx9LdtumscS8FBDadYhN56flLCwrymQb8nY3eSJOxi5jZx4Zl02WTSb
YRERykPeIpnEDhJHT1geIOup0jLfIiq4UKCC3a27ccQ+6W/1lDDtmvBdlm7UREYaUbgYRur5K3kM
FR5g0nHjgYqS71hS1n13bcwdYg0TcUkdXusguy1grB/iMbAeVLXwkCHL8DcSAQgwT7vaxO4QTFtR
U0+jqjj9h/8pzo4wosFjymV+5fMKQ+4MSsynYFt6Jzy11xyG5THb1cyCuh1d8EnmjL+6C0L19iMF
ft5MW8TTG//203w2nwG5febNtwGj7/ExPirD6ofoIMLhVqYdu9Yzyw3grggh6EW64D1Z0xrH4LEm
YhWx8woS5LwkWYWPn5/UvSq2f2t+zSQofUbn5UNYrtrGM6Vatnrj/zbqTaVHDjA4clI3d5X3+rFj
mLMjR7iIWwSXn08/oFdu4sifP8Mqd3d3YNVtS6r06k6M00bmH3/PUnpVI3vFkc/ztlA2I1ddp9Y8
YLFPDhuNIN5+ll5CHf5T20hajwZOxhw67ySTZKdIWYcMUfGoULXMUlDH2ZtsGzSYZjrZARMQ1fiJ
eACyyF3lLWNKNzgYS9KkRRoFxl10h7i/BikuUW6rBB2rfhU4eIDt25iQYkKGFWxQyZwdpeApG9RD
q07HBteoWIWbUp4/Q3WwFXk4WQqtaGF8VBk+0xHeNMG/YMXXFF6grE28iMku5lkowFilAZAmwzH/
4aeCeCA4qSDGTwsR2RdooAyK17n3p4UVieG+fLr7yol82HllMI0D7DZcuXqpkfnW8fguDdIuieDk
sK00QewMyJ30BaPyifydespKUk9TtZtKOq2QbsW020osD+P5TRPMVdOETpoScRnqTgSBl0fDsS3S
K27LXMpsqZ5tw2AqRymgxixERwQWqciOJZK8eMBrBmx4hGrkS51SZ6YZzWS1aCJO1EjwUeUl/ooA
9ki458aTUD1U41ySzplGP0JtfXdNdemn9nlgPSriMU7UYatl7SryZxI5EXjrvfpcBQboxSZT52bF
oElMKXqfNH3UqJ2rxqLFF4uvHgBl47ZYUuxqaKbUpzy3SzGcQ6JoDgYY20ppjCTBvFLQugPCdhA4
nWkCIUAn6OQmlfS0FqFT+Rib5XMr/4QB8d21jvClucFUlb7+Lgr6W0/aE/TBWi3expFIJ8hfwcsa
+PcSUy+iiJBSqPGBJm20fNRWxXkIRKaYVBCJjdMG3wYA3Dyzn4qAi4lUgx5xUqObL/Vce5CjnWE3
VATm2pMw9SeB9HPNT3eiggb/Nc8JP1Ky5Faxt0mSHZv4aoTYKEFljDB9w02gBYipgGpia5vIs92A
w5patq/L8b2URCcVLa5sCOAWAwsFxIJ2iSfIydm2SAKf8m04XNNsMbIA++bFNishSjtGB2DeKdFQ
HXHcY/07wuY9+j9Bd0mzaZMgnAPFuMcV4wCkhhyBoWc9LPkElhzuh0LZ+x1wy5i+FYD/iFVDotYm
pAxtpb9U5FgXYs9KZXKWqyGhgUgBzMmK0MvnCIPMNWA2gjs/JSdbbG6j/z2pA5IeBVmMHegOYbE5
N0AKZtv/MK73gdvE2H5i+FA7ZhZjsijCmWIKJ9kgMF9708ZrJaZbbSAHvHpjUiYrbwbykerF6LxJ
rzdxwnIke4bjNPz6Mpqy7ZfFdrmkXjQqvVgcj14l917TYrNb/OUTDWComuXkU4r30zQHPPYIi7J7
BtlEWQwE9xz33WKmcbVBXGdpjeedoHm6EMNdMz7EWUBhqL91hOnN8WWqZtSa3BfgaTMBWI36ITMz
F3JS1xFVMVQZgwEhT/Qg0a7ccWjxjuZIrpH1iBBB0WteKusIMp2J3ucYzYdKvJrNb3EZktCUZw/Z
m+qQuSh8LGu5dTh8UEQGCZX9TPkXZ1Y2G4RV81rFIkT9RWI+I+lRwlMS79DH0MeIZHHChtSrJ6tS
dyPpqkgiqgzKV1XPsV/sFD+0gbpctYOS1PKQYPQ+OggU1nNDwr76d5xnSFJXg3KfxQ9R5gzPn0mz
lnn/hOwsRKaRwkAUktw7DLaJea8Mi5NZjCdsNKPgv1SC9Tpr2pEwhD0ahDVOqG3IR0Kp9RgRaw9T
uWiGbtLVaOSTS5x3DGaM+pM4UHymnqeEBMZUWmFgZwj275z3FFxY4znEhOyzTVmT4IOpoaRZNUKp
CtSRElmI2sG6mbP8UYEVmmmwT0T5Lyrjf3eVmIZsyAo1ErrK//6R72xMrDRqdA6HZhenH3K4gwIH
YfTp0/H/EhElLUFc/1B1/465pItMI+bapDGJv/8vOXOp6IXVxVNBmoX8qJtuq7b+xkdjEwztRcmv
GuYwOTxhE19JA2oUP2meoSwa5S/xfP8K6VrU8IZI5RxRVRB+f6jwQ3kWJ7IpUBmbv+T8pxiwKiyd
LIQxlKv/Xzn5H5/1xz7Hda/Fs8ZnDfGuSCNKG64c78807I5oJLE796pLj9cLl86JOd02AFdmcSMM
179syL8PPold5HhrpqTp6Or/2BCwfhNDG/hxVt9Yj6lQ8vV1QksZQleUm6F1/3PagfKXjFYEpn/Z
gEU4/8+z/88NWGLc/uvsU4kSZSa21UNhcx2Q27sDjhiuEg0M1j2VP+gDarIjQ+xfPvdfInr9n5/7
R/wk8fTWGMjseAMv3a+FaUa5R0ZuB+ajEBG9btKbH/ySTcLDKG65ZkjSdIKL/34K/uVqYEuIUNdV
wv01lYvvn0dAj4108k3yBihRgwgnYNsTqCkMfor8o4HSzrIrvWFW/5cj/+8M99+fa2iSZinUAap/
pPRNlWxKc8WRT9Ts3KYivgFAd/IPmnIgmyS2dVYMiZkThfwTmoE9VB+QEqtumujrBNtSfypAmHbA
EtIgcAujh9GjdVL/Ev74OxzvzyuE4Mf/s51/WC+KORHywgxZOOgUpVh3zhb3yEwwyNTDDIWQEs+6
/EIK8RA/kxXxlwtlue3/9fEyUYaWSXeT/Gcfs5BmMG5CYBzEAmLZbxwhaA44Z56TW0bsut4S1FFd
A1NHUKicpKLc+9nf7tL/202CFEAULQZIkUzFf14igh92cQUJeNAQJPq+4snpsuy/8lDSW4Iuqv1C
YMpEeWQdM1jtL2ahfxuUdMonuEIUS9MkizPxz89PpiAkf9OQDyg7wsgeTUjpF1Lw6fwwVwNyw+wv
FyeH99+Hnb4w7EmiZegK98c/P5IEgriNiUw6oFgOttWwEl50KjYe2a4ImIsjCo7fWUInLS0ia+Gz
P8Rgp1TYwxtuewOKJTjBnX4GO9kuGmTlGDpXFBWhBRGc0Iu2gHS9fsWS4RD0z8zd9LQP8Z01MCx6
9Ij9TeQCRnBlbYg7iHBnrkfeTnwyv30v8izXsJXtuIXSZt23BLt4qUsmOkO0ugvjLaUtOfp/MoFt
DTx9ZxFLvIHya2T0/WtExYJrPHfyeXwH3Mvf8rUo/0JSJIxurqNnP5XMYIlYIt7gRfqRfBtW3ZVL
tzwqI1AUgl1be5me5GCVHmivHnbJK+ODIbiN4dAULhvPfx0u1H+FUuuqDDBi6IalG6Js/lFCQk9Y
rmQ6MS9qnm4NYXxEBoRkjr8hnjSQ1twpiZJSzfqUVHgQK+QTBssAHtvEHUuzHfXzG0kUTi1jp4kn
NMrZtTLUcze4tUzBQbyEKso7TDyYWXnaRP3doqq26hqS89tNqTRfKIpOo9jcp4Kkg8G/SlrzidAY
hlkTtx3rDqp4/993/79tcuy1JioKTZGSKKrWH4+JRClkCXuIdMg7N9TQAM0AIpmJ15obrWs/Mhb1
/v+Qdl5NjXNbGv5FqlIOt7Zl2XIAA6YbblTQ3SjnrF8/j5iqOWAoXDNzcfo7HZX2XnuFN3gd+WJ7
X8TC64jAmv5EUobfDToB/7zseTJuQytk8FvYiCP8qZi5Yo1x1xT5sa8w7cG37+eb1r7uHVU28Jgz
2ToWypsXyrLYuOZCmifKHlg/mo3gLGtpG4i/Qvh7iq3anbY3q9tUvrGSmza9bYybRFxBTLeiZXAT
U71Ka1IwLN/odm/Br2gQLOTB4StgXOAio4A2vAI+FUzIAuVoL3rCt9ssXS1eCf62gnCRHSJXEx6R
5fQMN9Lv2z5d6YYr6EsAhUH8CBTlaipjfHEj5VsZJG44Yko6Pn8XUSrxRnoleYqgzdpIbszklt6Y
HWWn8nmwTr7/ayxf+LEdNh4ogvGhdarkJjWOsbJWxJXgneryTlTIAmyGVUjDhvVZPlfGQaQPpIOj
X2v09LGPKl9S1xKehmIzQ+jVl7J8QQaj9bdp9LdJHpAcl2qk8pmH0ENHGISII9la+ctr4PHfS/Vu
HNxJRurghT42niA0M+l2IbzQANjaVQ0EDdtvV+bWQLSN/rmwiDEu/Jsrv8JmNSs/79U1ADnayKgu
g5+cqAJ7muOrGFg6SJMdtfmCPuDc02WIq63+lq/lHpDeunH89l4vVhNPbN6K4BTIPFkC93yuY8b5
eYM4r56vJEdxc5BR9O1B+SzSXzMkp3kLNsIIYeZFLnEr3+rqJnvuqBnlde6D9N3W+XYUdroKT3wb
Vk7+aoqvaXISbocce42dwuk1K0zcZIfWPGmdbXQ4QxxyNLroCIDj4kqFvJOBSx1Hb2ep2DtQQC9V
BpjYoVW/qDz4FbKPSaUx5RjZnVYw8dKcIXKuKfZiiPHl/GExmawjtpCIWvdFuFOKJoAmFCl7AA93
iMikxbIHGARa7TSiolufWRacDBqCYZsxeeQX1O6GZmIOrUYS/5TJruXdqBuAQugAQZ05jrO8NJBU
DAhmvTW5RTd1U7P7J/Um7TdhzKDvJOf7oHAtth4lc67cpzz/31L4O4F/Mx9y4a+c0VLbApdtaSnl
C+UsndvsoL8q+jHOf9MIzX4XyR9dw0Nx6WW/x/GvxnJA3Hcw6U8iOUD5Cc5207DCMCpj8dX3zb/0
3kNsJ7xBAUPJ9waAGhbtLjbcLMDtDpl0DFbRUdiiLs/fakaXD4pfpAYUEAAksPpudBXfX7QyfAoM
NxCr3Te+K4L97w5wudAjUsHS5msAvBTZErNFBZO+zc+BTzK/5tIqTqPkKpYkaTIB8HPWkEee6CW+
hTlrsOzhbQSMPFGzs8PhjAWFKfB/WP2PoI/gWsnasZBfA+kORUmluw21VRw7obwrD7m8KwwXtfRu
h+rwoZsQCsABfTF5q5xW5TZDXpWmSOk9NtMqutEfOjY1rbEVlZviYf6zkjYZC2d0yCIobRhQHaZx
XxRuoxFGb3T1GKUHGZ4cqoYtq5gLot9d2Miu02+fVp156oU7gIAD8KGKCUNG2MDOLnLGWz58syGr
6BBUmie+joErNc2acCs3sBhWCfjDBTUl/WtVeAK6xVAOrC6UyXh4Y6xY9RuVAju6YYv1u3Kjjwv0
lDfDC6IMUgz/12kcWA0M1UeFCmynSqhNLth9JSpLNa10iJeMOZEqDZ/efQhIYnZQ/QCk4B7Q3HX/
lrRvanpGJGAHoVmx3ul8F65a78TN0KwoKWi3UFFyCjTSDv5pvm7FxSanJcIZKe2SQ5tvZJUQDnky
+MvKnGCkurq5NjmJ0IyIMGahPfvKQEBiPzRHD77ONad082vWTboP9UPFd4v6+L2A+lCagoLEOJbu
8z7a+neco8yAeFce+H7YpOIGIblZPaDezD/mi/QIbz9HJBafIwMPvoNloP7yj9g/yGdWVS1sdLTk
nMZ6auLTwIMY/AHvrg3/SPNPur+BfDaLBS6s3i6T7EhahpGDTFVdPqPzyBoEjzupTrVhYozBd7Fh
asUml7tb5uILz2ppK/NlemZkaHmgrH0vKg1T0kM0m0XZ9EvKYhXDxqoC1/I3av8o8Q92p/hVReDG
sCdos6hUgYSXr+zLr1L3FLciJSYJn66KmnmRRdVj3Q/RMFE/HE2gs7/a0UFEAiK0Mq0khFk8uKMn
i69d4OzSrUffhQEg2D7H0vRivKFWOvxTOGGanQTsAnoXUx3GrqWPCbMLZFZBaVCyi8Epwls4m+WV
+5feo/3nIpAHMA3cgxVdVpicfY4rfatUpqcE8t48A45e93cSdU+38hifMXpENBMxknXRHBIF9tIf
v76lNQt/CpR8uhbPibDyR8y5jmFuQw9t0NB9bRO7oCmZLUPztnUm6Y55ancjMAMHPdDcD93RkCCp
8DHWRJ04vxP4wJ7vdoXbqkc4clVyioONfzK1OXIRXdQBkZ5qtqGS0E+Be5qD+D75w6nFixuYAMtQ
Kx0LzIJy31uP5hZHUN3fhPTlO+0wMKkj1vgzElM+w1E1gY0SvfA9lOw2xxITFdx1oD2j85qYD0q6
JRhZtt89SAAK4NxLZ0098Gcn+lcDTDZMWMBO88+s/G5jhAAKHfyfwv6XGK+R1PVvRxK1R17Priqh
ac5AW0HYGMBHfSTMXgOqrlfOHbTaUD2cxeSy/E7zNwBui/xONE8Jg3WoF+bjfLZxDmFsxpky9Q8h
U3H1WOi3fgo/6DBHizkaqeJd1974AOUB5nZ2BXoOnHEMAf7QRIzQmE7CYxpcfs9jY2rPCOpyCK77
FgTKLU16VOGw9AqgtaWvZUzTmlYuvqQ+IsQ5wQBve3GRvmKqFfj3hrDBhKSnO3uo4weylRah4IwM
Yj0PT4lZVw4+fU5HflqgF7kv4vm12oVUZ5mKAB58s0yCdF4Craricgf191jkIw0bk7FmtgtHhvTp
ckKP3hu1nVgNFTRXfYWk6JqZ1V6Ar21Cks4AgGbiABkqgGyruIURP8UtSk9KgYyP8KJZSJkHIE6N
k6JJv9s230adtYuyfGUF6mMSFUxIsiddCHaaUfzJcYHrJ9VNu/ReQRZs0QzyyRLUY4pibxPW+6KT
HsxOoPz9F8dwvsAqZBa4YSbXIKCzrmRYg3sT4og0IZJT65U4k5UwhKqdSR5tQfSVo1eZqZEG62xI
IDBh8jJimZI2KL/NygQggOnsKTII3Hg1ST3SZOcSyJpXuryuxTzF8vi4SeKfOovjinJIiALXVwaX
DirsClru1Lv+aB0btmc3p9h4d0h0yJ8H0EOzZRcIkEDtEJ85lUF3lsWeI2pZJqSNjc8ix+5UW5eM
JXVUo4ua2kL5V7bmMiXTKnkcUcZ/rXrKHzQoiBFNyZgd4ot8gjI/FhozON6rig9OhWxcD+S2Tcp1
Dwjbi9aeTzJg3nq+DpkW+aMxXWtSea/iFmkGA9gNHh9wslHd5Izn0xRx7cq/LWqGpwA0OKhER+ze
xEm+6cRKh4t4ALL3SyN2c9Kap0HaSYZeMMqqmYBrZrssEXfQMJ5Wu7ZhxnyPXurPa9uYD4fLpT1H
XcPAxUP+UoJPEqgZ5FCkfbPuuQFUQlYhtCSgJtYxkRE5AKa8g6Ios+gFF1dtgOD5YtbJBWP7q7SZ
wZL19QM6oXhrLHBWoXwn4eJQhaeRNDtqXgjsdDQjmj6+vG52yS+CWkISA5ot2yAuhQ4pbU7EFCOF
ts2q3ufxc7kvfcdwAaMjQgK7V7NsaX5jd0pmR4AJ75ekgb475OsebWLUG3dRgsjhkvOKOxvvfn5N
1tc+JU4rFCoU/KQqhnRhV1pU3iTMQj9YgQk34cimwATGGYAJYbudkR/lO62yq3bJ+1DRK2Reik3j
YxYjs7igkVlQit7z24HlyCmzedhvKA/AFgWFzrvYdKvxTe7O+ax2vB9r9E73UBGh9CTdUrV7IKbv
rxRVQcVYt2ulWoB8ENdMzPdwyv0K6NZcs1RvSoFBLzyCXxafsHHyCsc3W2HVLsc/PsVEuNLGhT/7
cSwlcRs+Ga7mHYXERT9t1mQzN8APuznfW2qPeXPKbEKD39qadCPDuD5o4ZUOsKx9nQypiiqLBsRO
WaX7etEpNxQlrfyil/ZSg7LmUrsH2MESlEVHgZklrSRSRP4jWAuRBI7/TOkya13YbcnakBaxPr9I
bdgpAsSPpfjSK+7sG5lsJ8xDAeYdObE6fHUXw957qyaUZyAgrEgPqtCmwSkFzgCBvD70SP3k91ha
T/fNloQUFARyB3ynwnKaLZ+C5Eph6uwmf2VpA84D6EHROXBkhwfUKcdFfGR4jjhPiLDpYnyxlH2H
a1TwIiOHScIoLs03wKvoWvv4+i6jbI0IYwf2klnMDjEySl7A/VRLvXHbA04g4r62DlbmFVjKU2bw
VJuq2ZE8iGhaKtuQarL8pT6oKx2x4Qyfk43IDP6GtID6hUIpex2yLcAucgYxWY7KElKK2rKp+PZK
5vioEaer+K8P+XHV7pNmLeBgjFQ0cVy6Tf9myN6AroUKcGRN6Gu0RDRQVcFiOo9/kI5D2dL/PSNO
mQ8stEfAcAX8+fognT353P2rtS0zeu2RHgpQMYTgaJ4AkIAxv0qfzHpjIWBxa3I5xCx9R3lEGGtq
1qq2R417qNcx1Q84yVRcDS9p67K2cT4+AqsyVlyO9Q+9sluBIIHFLt2kT1Rlkmn39/xVyWW83KO8
+NaBXEluJG+vnOHyNd2qXNNUwwVxgOxTOPW23OvSokZMck/wIdzLdvVcN0jvLMDrJdBZXqT3HTCM
5wEY12DrNdyXRb0hzPQIKpLgaMt6Z/39Ody8a21dRmUmh0wkDJXRiHGxJyRFr5FHr6U9FsjEkukP
C0h21UctXwz3+DZ4WOhsM+wv6RwsDddg1XkI3C3bbY7M8qbdiVcC4Pt89qc7msu5D+VaKMWjEVsY
m8pOekRTl/2ThKtAJAGH8SMsQyfetvvuznpDqxv9clYpzB0Ej29z6LJXPLC0b5qRqmjSMUakC2SS
OCdsH+5GMQK5VGDr7+N+JUEURrSF0Q1ct+xfhhqNuU14X8KeTA3oQLXmxEKNgUVMgZna3hv8HRyV
gSPRLDS3oYDLxTJW7pSQ7tNS5ViSUL4FmbrRjoCeoP+FogvVlILPP1FmYtpRYKF+ZIFBCdBOjfK7
R3U6xoH7ALhbGg6YOdBc0yjiXwvtWjr63cMzz0eswTREU780Xu6FelDr3JD2veRgmd1G//jTkNM1
6OurNLcO1Xgu9YMnnN8SXDMkiLISA+dy2evPMVrQfnXtjtRveuL4b/E9cAg1ARtcVHBVOxamidbD
nlnssqf7U0qz0EDQnszizWjc2f8Wg1tPPeSkmX00i1hu4gryaPNYakjz+y+BKjst8JCmdhHxXI2E
sbzik6H9wK2PnAwe6jf+mxE+hjUtP8AtmXAOsrMJoiNNxtcEQEkj1fc5huam95aa/A1FdMbR6ZH4
nvlmfv1saQeteUyx1rCYtkpMO1A21e3BP025rRT8mYFQ+0zFmbWbLD2lgwM+Y3av1qdzB4mdBFHL
3RpC72yCGwO9Ah+GK0cbPDaqin0CYHjzPLSPULxA0b019JGMs96exBwFbpQfH5Van/tKak9Sg7ge
skg9/cjKafoYNd8ErBxqQfWSOSeGfyCqAMpGmZ23xgpChdk8RJkTgNLMX0R5U/iwg4OC4hzoYZou
hmDWqj1JnYM3ON1l4Kq3ZQVH9XlAaIVZu4c6PpNNjGrBANSBHTNoUYnZEV7YJVOUF/jVMK0rlTKx
1Zfzb9eWcvbmvxCzpzW6d54tygjKHP/XMY+1I+qSZkIMJMe6iDBZ3g4J6hkDIpsLbY1MOtHfNmjC
rsqDadj07fUHBfWgfb3NbHL2VFiCNUK3RbeJd7u4vZIaf/VF1HUE20XSOkWb99nFokYIpOl7BeHI
CrbtCokuNNL0f92WIAwCTX4D/Aggmx7aMtxShG9Cl+6Sg9dxiqjHkmEnUEti8vBS/83c/jXOKdQd
FNR+fm+S+DWB4j6Z4TOUsr5RT+yMppIrbOz3Gi7DxePAzpD5nhNpsjiivwFzgCSp8I8dqtrhdG7C
l75iNtDDFMncUWtXYVqt6eCSgAVsvSphIQnPU3coqvNs1wi+LSOB1+kgcfDOexkpTavNV5XK1JS9
ITfPUv48ZTgj8C8VGZ8KsQEfIQmR1kKJLk4jGavM/CeYMMzjcWkyu0KZFl/w5bwdoFEMDCRVd96p
nn4bTITxGXf9D5NpGTUZBIJV/xE1PRqbt9jdG3p4U1mkukyrx100nVnnPd7YgXXbi9MWPvFRIzqi
7G0mAiKuNGhzE32nk1gh00JhmCNbR2Fo5FhBqIdwtjTnD5Upc4ajYCDRG4ZOnYxLAs7snCw2SDSw
TdOaPaGSPfh0WzQaTgD42IlVlFz5qu/tz8/nLatPpwZFh5Ko+gUjVoyynLVmt+fsEqNtzJz2DXBh
o7MDHOhJbkUbJVvGWwvKlLUViiOyFIELqpUuNr5FV5sgX0P85xu6SElKWBbITnJDQAZE14w2/RtA
AXR1y8jpnzL0IWx8u+A01Hg+XDlgvhk+6vq7RCgDCEbk5sVWFHq/z7xU7fYyhLCQ5K99IQCNDHJg
F6GpWD52gD7b/I3TI8eDUFWcyDqz1hkz4rmuIfOeKjtMwGxteJtitCgr+OocOy4aWQk9l87LHE4W
5tDQhzvyXFohREh+pBmiYQTl129+r6Iukq6MsLJNZkRqN3PLmc4D3arl3i6tfQ/6P0wQD3ucxmeh
OjONAsaCic2bQtKgS//Ae81rafYE77lKh9QHQ2yTMFt6f+pyUzD2F4KTOe7HaodGEMydiHLTU5NN
MBxmDIo0nDqOlp+DyHvOcLncSDY1CUwiQfhdFfVDQqV3WioKrdruB/lfIxxSVV+hv2N5q8A/JxzB
MsE/gRInTC+CVu5zsJXhcd5I8zHWNoeGEl0unflk9tJt2CyK8HE+32sFLYJ0ftEiq0XHJ+PKjYtf
syEAE3g7gm40wHi9pyYf7twqgdhWOK7uIbOnLyA0MBRIXMMC4oFAPnLPa8Qgg9uRAQmgcvQFlh70
dBWV6WWe/Mad6nfTu9L9SEGJLMFmlsy/l4eFxETArlB6nx0PTUe6R6xdXoQbMGSsNLTZPKzrGTxF
N9UWrecm3ptv8RGMLmT1gjYAdA0MUGpbdPtTh4Am+ku/AcErzHH24caEwLimJH2dUCkwlzAl0qVc
HRvvgQ52ntg0pZl20tYOFQezdyCyOnBVu/Y2jLJlJMc3fQtI98b01o3Oz8pDrSy05zBYxZaT7hPy
Xrj5ySJ9Mt5qCZ3cheVWDsNiqIfZ4p7EAf+DVx1HtKXkCmdg4k2+Ep8AHVkvkM05gF10SSCFNdt5
wn7WH1CfAllfbKx6B4YEkZ7xCSpbu0YPSxfc5iV/8H3wu5RlqAnJ8RIVfsOlsrLm/siS5COM9/6t
QlLyWKOQk67aNT0fk5ma2zIAXwO9obQMuhXC969VDNp7OZqLQUeuZgMHIrfWdIuLZ9KkZyQA680b
tl5wVjhwFtLT0NmBxSR9540rS1syXxVFyDI2BWfgXis+vssLTKSYZAmsjkJD6CJRiXMaaVZWN0yu
WBIRWnNMFXc5Z6u8m3YDdy0yQwS2hFOCuqIRRvgIHo23+AFwAdZUAZqjVNm2dC/TxjlBvYkGB7cR
+aYInZ+3xzt27GJfc6/w5bhRBNDMC6BXoaIgl8FM2CvNEnMoJkSPKEiyZ5sNNgeCSYawTo7S+fpr
+mrLS8imn6jJmgnyUlUuWmZxJ40+XjPNniyt2JuuAqmD07bapHS82mW3HUnCX73bbiczQjtYz9Yx
um8daUeOWv8uD8rKIglflM+0N3i5iKmPiKfYGkFlK1Pg31PKM514n46WS3PtJ/B3AZvN8++f36L8
dfD9+VEuys26iyILbVb0qUU3sxxMd6L2JJinCh8YhbQBx2tUTeGaq8GxX8dIPQUFI7V4EZAzcaz0
4biM6JWj4fLznanzWrv8vhp9M5l5vITi+MXsr00nJY4mr6Yvy7CBEfpigrf9VKAhO2cO6ZE+FIQn
eAzP0U2eLfHarsBU5AdaRNQKii3fM6UyH4gYiorQ5jo7DsZRNhdafGu+QuuACpodOCqz2MYGRIlt
itqfn+G7VMfE24RGH6gCgvjFdKUbRsUba7HeK/fjnUh+RscudkNg2YvpAa2ls0FG7e3le8WlLdmd
Kgeiwu7nm/h2U3+8iYsXOXmyployNxFtOZPTo7GOODVobdPgbbbd7dxHQxHRYvERWmv8fxaKC0yx
WtCGc+jI2j1Mo31hB8zSGa9Rl4S/fr7HL3k+6EAT5BX72VS/ntGCpmVJiGfCvss0J6kxQGKZmcjy
4RVxZV19BejMSESKMVkkwM3n6ucGiy8F+RiiFrevBdOJR5h+9PHIBfL8hYEMCIYKTdiXCQMHfoW8
OvVfMjCGmd6uav2g0hCKk+YKVvnLqIL4pdN/p+EjSQB1L2IZ5o+1khhDvs8DFNifqWMpbTN0sn5+
zfK311FVU9MUkZz3Mr4nnt7hYZfnqNFjyNb9UTEVVz0Mp4R4H0wYyaiOHijoO/+qAdzwLSRgIMZU
rHycxxN0iFUVzYj6H5la0sGoYHTJyKo9lzhzz79lDsGVfthXPO/8asCPWhLZG+vjItY2/tQVeZ3k
+7HFLaulfSB0sm1CiCN1vin9AgBiDDwI4hdehb3wnFL/9JzGRniw6HbBVBRyhIxhGEYCM71wWDb4
PUj6AHdTuysVA08W41rSOWftn4LXxV1fLDKqaznvFO66EgBJlvKpDl5iNAiLwmnRDlUFDXGsm7i7
mdPqpEu3BcKyMtm2X+PrCnAGJJ41LufxW9zqKM0Jjk+aXdOzD7K7n1fFN5vPZC3MvB1NVWRd+bwh
DFxrB9WogG+ZDnUpUCSECfDDXMjalWX+JaGd38qHK13UOmKflWnT4tXU4Comz90zKgoDuvfwnCQu
VcDPDza/5C8fAeC5rshQEr6cIFCeIz3F2WY+20Zeb+DCjoGZMrZuX1wJK18P0vnZdA2oikRq8IX5
hIoTMnhDliOeAImLvrtpT7TtRrLsTg7WMnqQYjKuzegY89jslcTolp30PCTJJgQRz3Gaxhjb6nCR
Q+axpXRlTUrfvX3GeyJtFpBu8LM+f2draMwpZLa9V4T01qMpOLcs0ngCGo29A5O8eZ+MhrASKRLE
/NnCLFCu7bkZMW9zcECT5QrmAeby/n//oT7e2cUxqZoQ2jUl4t2Jjgq3kTqwYgp+HpmSvv58qe8i
4MdLXRyGkGQKz2zjfE9hDTnSME4IIjC5/vkq320p9pMivVf2inrxqmUtGXAC8sFkWuepdYnncw8G
CyT1Wpr0leXCuoPsYGh0wplAXob0oOn0Iu3NbO/X+yE7SyqSyTSEMyad9J70+nckIJR45uiSaEll
amD/Hx7VknVRBlWp0078vKp0sZZQ1uOF0hcHyCahmVGdqtAFkPPzhd6f5HI7Gx+udNGmqUW5KHRP
yPZTcCciOAAvvcoUt7mZHsUKBTkA9iZomgqMV4bI289X/+6L0v7nfCZRkczLLsLQVR2FkZztCSRl
/EgXnMeMQPrQj/m/XIktSlGjiLIyb+MPVb+aBxK5kJjNM5BULRaaQUoADB0vycf/15Uus47SyoSu
z7lSmrhk/ebgVNOznh2uLlJF/iYSg+BTwfIZCoPwi0WSCghxmwafLmuUVW3eWxTc2o2Myo5UvgZg
lIUO+dzoLx6wMIYfDabMnXojAU03cbzwsLIeVdqpmPkt8+FvQQufXUsTyteZUDAt0rEnI3dtkNXL
/YIMBSVQcK0/v65vt9rHp7hYgFXVB+iKstVilaxwqRcvOuoxU02pS3MXLuKadlGGW/XcKByBUNJg
uHIL75CBy01gYSUkq7piMpa6OKwtBfkEmK8ZmHhkAttZpgVZGBRPhipz2qbZWy0TS2AbcYoPuom0
zF7yHw3rRi1nTEC9G5CWyWIJjxBjVRs0DSc79u/FHFNC6k9CryCgY4uQ+aKn256iXk70kA0Uk+QM
laBDM8abQcdlYyBZSCEatDv6imXu2VIGHN8C3TPSYIvXQT8bAixlpV7VKmDNAssoPniK6NBYntOG
95OVWLygqPWsNj0i5SZo6uOkI3PytykFGykDWoKmLUUWaVG/HUmIiuaX7Pl0TtCmMmvH8p97cjwR
gJYQ5Lcyhm3kU/EsOo0geq+1v0u0uFTsxWj0JQY6u5a/FpITYogL/Piwm5J/hbcZEphk/aRGq1ak
TYPdL6j9GOnfhBeJUZINjRhC5zy34t/x6FVNM6fPxIyHVTcf3V0jODHHPV1RnHwWI2vCqv6hTWp3
tLUKebSn1gLuwM3oko2E0TYW6TBZSKf4b6b/PDLkZwKlttaK1z27GGreW56eFBNFx/rZ0ylRsH+A
wf+LDGFTWopt6PGVSvG7CGtJmqIY0NlVFQbD59BTRkNUhjUuEgG6rmloveRhACgNOGPwW4oNdFRQ
akDKMwqXcdNitfHy8/L+JkNhICDKGhQkelBfoEhNBj1nzLK9OccAt/HRBRj+UYYRa+OBlXiNuv21
iQRLQ9I5NRUFqgZ76vMTK20S5zikZsi/b/lIiQXdSD39N08RI1oLebCcsyRMNYczbZ4vW2Fpm4F0
ZWN/7RRc3MhFxqAHiT4IQcS+DqhwysqN/NlDprWxutigyBuhp9YhT6QcwqTZZEPjsiDD9lTElZ0k
MTJGBSCT5yrw1u3wTyte4qC7+fnrfHMEWiTSFpP5eXAjzkH+w8EUFZEUeF2OUJ/pyOEpArvJgEY8
yqCGf77Sd+vg45UuvoosF2rTKikWqgE9+a0qPvfDORoRMsJKgMz0em7xpQ3G6/94xYvXLwqm6IUT
Ky81GGvm8jo1pUWF7FMXMxztDUZ3gK/7M5u6E6+x+r+pUyyZiC5C0pUNWAOfX6wqFVpWGnx7Uqg5
DzfkekvupmU49UB9M25/frvfFQK0WoD6qWSN1HwXD6uOzF1kIySXQek5tCN/9ua7qxoAkSLCreGj
ZKHwNBsi4bOwVRq0ihQKAyiYjchJjVUA52vWn67c1rfri/CniQalvvV+/H5YX5pZVEKGVcpe6pGu
DI7e7MoTHBvFoz/HzKJ3EstyPPAJXlsvCQlKE+7Ji1SBCSLPEGKLceWW5jd/cdpCByQLkxkgGbQh
Pn+ZUW5yURi1dN9Kz8zo1vDrIw04X+fM+XXngXFsrJXI67ASNwej1ienEsiOHpvXbuXbRWIonPqa
ZBpfcFON5jeZOcrpPgT+EBdvSgOrMLfn9eLLhxa+h2ad55+VMEuQQGgslRYI6vwDYMvMTfidtLuS
QL73YL+8nw83dRESEGHQSYzVdK8Vss1m7aXnpnLwIvehlRvTATBIUQjLAM7ThPV0ApIjXlBt5Sy7
nz/Vd/W3xbLRJFHVdZBlF7diorSmDPKU7gsLu1RklYFNjfgx5dGK/CTrHukJeybHGR9NlZF45J7C
FP1TL3SEcRXKcGoAvuGg5Cl2Y10pCL/LHREJQRFFpzfA+Xqxkoo47ROIwgh3pKjWAWQ1t7O2aScU
vK5qMWmu1iHhg8+CM8uqFy6Dk5/f0Fe9FGIcA1B4x5xzdNIuCosG3XW/GXFDBKsd9/T0Cp0crHBS
RK6B83j6o5Vj1moMK3TkVr4PXAKyZ39lzXy3jv9zF9YlP18dU6uytDonUXVYBUyxvffznbpjBkT9
/MxfL2aA3FIQx4B8w8a5yNhToQ/MrMURHrEOtB9yNgHHFtIH83bwrm4HZT6YPu+Hz9e7WIRJrSat
3NfsB/yCYx03WpiMgY8wHSV5ih+iNPsYBuBkk0d9ODUCLQ/mymX5a7YJjCIZR3Uc0+nyGagEmgXC
fJCwqui2x727LQZEbdFuxZWuCKFqIkmUAvENIQu3BAMA7YoU73Ho3uGvsiRGoEK+bMLhSLrrFir2
AwkEy9By6+oYmcN9GUvrPIhezL7Y9CqrP/VX2HZjvMcYAPdngfFlLm2LBmO14SRbd/hKMRdXir8N
8EMPSOmE6L8oobHQoO/GnPMQA0FOlOhOjRD8CAyef0bUMHRl33N8Ksy5PNBrc2aXdrh/N64PY3rS
mPQyZtexk2zi0M7ydxUXSXxpBTTJ0zcIKqsC0GqQ9GsrthYCAlUJw7dKdfz63guefBmMN3Dc6ezD
qQ5nwAs+wKp+9uuDLGJaUJ+wMuA0R4M+AXSPLDwTIdNr7FBV0FNU75BKUUrmWA28x9hc+Qy/RmT8
ZWTPEpzaSXlT1AUsTbABlYkZRczwr5yNz+J89fOi/XoOzouIsZwmE8vwjv186ARRFHbDkBHJgA6H
BxIgXgTnS0D1+/OVvuZZn650OUL1+OB+Kebp3opgnoeoUz4AEuxbQINY8kGcjK+c8d9dUBMRgZBo
o2g0yD4/2iREllaJPJomPZpCBz/0MYfxZcFymAcehWNEV7B3c8lyuSM/XvEi1+myNjO8vOBlMuDy
wSjQ92Qhzk31n9/lV60TNKA+XmnOJT6kL3VT60o1lcQaRBqziPSRfdqCYVJmjgLCc2xqsJu6f+Xk
ez86vj4iyEJjpi6Tmn++sCgEYkJsSUnnTgbwr9gWTQzCaEDoPYD5tlylnboozfiXKiY3dSovdA9H
a+Ne7922PDWoKVKBKmHuDLDN4qGEIv9PZvznE4N8Q14HVbhkFY7GiIYWpjbYIUIAUB3KeA1KE5V8
Zz15YrAxJvU+L1GsZKDSIuGp4FIX9hA7ZIhsvA0QoZ6EWue1N/DtspLFuTSR0aRSL96AMQzalA1p
uh9Q8WvVbNVgke4bHf3+9ilAt1Ntf0dNaBeDuQLztgpkxam9cSnojyq2xnQT7shUItoGcAIAzZUA
/guylmRVIcCoJA9KhyEVAF4x3+SihREH+n46rF4arI2biUCsOboy5H1Hq7j153gTyg4VFP2ugbLh
FE8HrX4yocBoPpQJbVYVJ2/rrnUpv1+E/3kTl93Ycoh7xC6CdB/8Lf10B1orD41ZEQuVIy0pbQ/g
UhBfW/rfv/8ZhGFRRknWxTFby4OoN4qQ7H0w0lX4UlJKN7UPc5E2flKvawgZdZrN7hIb5i91jRHK
7CHjQQxtx1XUMOFnX/hTcSXefFPfsynl/9zZxYFMz3hqu5j3MdEWM7KD3K7g7ccjGKGKC3PQ/ncj
cRaLFPAIMno74Xwyy2v5uzK3OL/sUlp280uaC5w5UH0MD2GqF72lJfuwfLSg/AHp1H733hFYazL9
imYxPnR+DRTjicUUGDMBEV6gU2D8Mr/PojuH21oFzKypAKRkacdXLZCLEOLCFbbllN1IEJrkUYSh
OV35wt8MjnmPiPhQnGqiLl7OjrSOU7cXeY9KD+SpjogH/h7a07ZEXh2ZTFAkuLiXiV0lvbZKkDeS
8DkS8xf03jNRvpF1zBtZ+lWx73MVVmLMM/L28xxCtJVI+Btl09OEZKNHxvBzZP5udepI8fA/WNgU
c5/ffGVaZRV2ZoJpdLRMJAzMCjejZaKMpU0VWfSHwWuunKzfJZ4fr3lx0Ome1BuhYnDNzC6EVda+
BfXRa+fEXqjMKw/4XcLw8WIXZ1xuNGMa6Hoyj89IqWeIJvkT1qccOT+/yu9OU524pcigEhXxna//
YRGHmpe3nqzyWGDrWkdloXXduaPn+vN1vn19H65zEdB9wajisWWzVLULPpsPFkMB4P1BJtDSl58v
9k3b0wAP8j9PdTmdUPqolzkFk/c5MbbV4PeEP2xBmMI4NzL4WXIgoCd4dQDz3tC8DArUYrNE2iyk
eAn+ZV6BP6Q1JnvsU9dx0zmskpRUUwxf02VQmXaKNFdgQw+p+zc5quwpardzF8Zr3xqofj+/iG/X
0X+RdmZLkSPZun4imWkebmOOgACCBDKTGxmVCZrnWU9/PqfNdoPQQXtbXXW1ZVW6QnJfvoZ/4IQD
BgL/Z06VusLaK4u6q+LrmN4ju5YWfxFR0BOWFuKyOruUoUCnkckCkcv4fCZTvZBSXyuJho2gdhjX
Do5kpQvmzcNWuA1OUoZZUGhsZSTiYhOdVaEAhVqFhS+pzAj6uRu5cSP/ri3wzkzkLeQgf3Bvrbi+
+I13Z1kDd21zTA13qUs+9+x0gxxmkaDXadl9fna3TANelSZe033fCBS1FUdHO7xyKQ5891JE4CKN
Exh8HlOg6U2mkm0EQnRA03Up75y9WOCVQLM3FUqGqdJY2mp605icSS2/MOrxY7gR3VMribkHdGfg
ziqBl4ggphGDWWzEJSJuPnI/FwQAIH+wGIDgLPoQ8KiqFvOyEMbEc8wEo9xzBLPi1EGwYIb8/YZT
vjJkSZrpJSORiDwgc9VJ6CozvxhHfWQfmL9Krbgp6heh4gpqjhnuq6c591leHs2BqQuCDvUAwBQV
ge4SigEOcBmQKmjp7yoatjj/mP3KMPMryyUIug7CK+5biNYzCcLKQxF5TDAl9Pkh5G0y7Yc8C7ea
u0McdpVJLtSDDDV8LS+gW2IIH7TIKfn9JsOz1pet+25EMwWTNUWBK/E8GBdX/+EEaI5gruIpqzDB
2r3bp/4FHItepteaMmDXclPs2iregI8Wn16LTTGsO7bRCfoHtKazrN9Y/bOY7WT6MfblZwhXoZsj
dQ+8MkWsK90Efg59nLaA8wiKeahRDIfNS8F+UgGG2tm11J5ED0e14O2PZwqpUDJglt3Ein1LN6xE
hd/PzUMNbLyiCA5df5d7WJaSCyJQKrBS6NdCYY2fGmwxsHZtpXtN39S5jF6xcR1z5kxa0qJpV9ny
jaMgFWBQj+enAC5Jw6Qtjl5B2V/r4h3IpyJXkMl/8h/SEaMG+kjMcgZeqZUWP+BXUcoqGbKbLTLn
Dj26GIv0fae1uxJJcv/tUIQqHGRQvJl31SrybRp697VT/UTRD6PGTS/B+JWah4WtOJclgD4Ez6vo
6EdOWSlaXLlqq8rsRIomYSjqwFxo6KMo6VvtAAYcylWA618kvebZT8vAQxigmVkJ2QMttm8HjDeV
tlp7urqQS8zFG4d+OEwZwFMkMp/jjSKZpemkXBK8RjMOkRV+AzfUhq8kEwsvYe5+/7jU5Dgiym7K
WSOOY/H0nxmcDlRdWYlNXoUJpsqRuIzz8bnX0N0FN1SYR0EmImAsPMpcvgzmD4owaQbzSPFWPqYa
XWGnpYgMAC7Cal+N4y9JRVIdbmOGSP+g79XKPRqkBf9yYZGbfFjYzTDTaG02AmQyMTqnsiN4wnSE
SUmHAseizRj8s7CoqJCmicDHXzu5D8sIPwlcA+JrX3nqWvJiZPlrpsLleiggkzmPoKFyA7/6JNr9
u6Wn2U8FtlBXMIG9juSj594k6rMIrFV3Tp38SMo1usFxyKHYxgtJwGzwF/Ne+rMKNdpUwDvWh7Gx
Qja2V74abvBr7IyfKj9S7bOjC+RW8ZGE6zD6Tk9O+iSat32IazY3KhGvyt7GNoO9J/zQ32f8OXCL
rHwjc7wzaKrWYC2l5o1hhBTnxxqLShsjzIANw+RUTS9R21QbrT+LRML0S8j5xjbhIu/wybTV6NSH
TFeAP+RhdFkbRGVHRm/mtRd602yJONqJwb+f3kbJq8l16o3uYeHTiEzi66747wuatJSUoDSVTG/e
zwAIZex3MIt3NxZE5OasoCYJpceTo42YqoAjWFh9Nhh8+Dzizz8chDZBpa/1uve4A05TZDechwHa
I/hopPNXtIC8IV/T33JVf80kTlxxlqSs1bh4/P5h5qLzx60yiQaqVgxuFPWxAEXF6ZoQKGoP5s81
smAkzM2SiNts0FUcHcABsE6uhM8/vpJ99Ha8Or7u3ccayT3rSZCNUebtm6VI9862/fqZ/7vWJOqa
dtyNrkXenXovHXmaIm9fXZZKGFlsOm49D9fc1r9v7ccRIXUgM1vH/su/2ZUJKm/XRflY5+NGxpAl
IJGIXTzIor2EoNl78FLXaaFgGFbuextPlfApUt/60cAkAbZTuabjC+ayApoieOUdjC/qHk2Cgw7w
gc48MhbnPn4z2OIFrurI9uqPfPk2G1Z2h5sy0R86oUbTK4TROrItsFUXh0WFmmtlHVqcN6b90tC1
1882S4iKMXzNu3oHRNsvFNFQH/BppqlWG/lB7Z/G7igy05jkp+4BddsXMSWpa+0fArBApzI3UDT0
2uoLd2CW/RRZNjkIODkteBXJY4SCsFtjQoOjlP1qR4KMDh9S5DracEHYUIjS4+qMjMpl9J5L+a8N
1McIvE1H9mED7iFp4r/Mq+TI43mZQd4W4HyEkYGzSZ2lxt1sg4XuhKmj5U5t8R4rPxw2Ww7brM45
bDZNCqSybSTRR1CGsmztK7N7FBiPvoStzNx5wKLDQz2rt3LUdFD6HK0TKa0/Plp8kMBtopXNx69l
JNnCfSUZV0pnIlkx5L+WgZFzpbpjMbokfwccOa2G2gpT6tALOCjNidSAbwxYCugClYPNM38fBmZD
0ofFJqfSbqrBbfMwvpbh+lVGsYGETskSLNWnsy2Bj79qciStOocT7HgkAZIwVsAeHWaBCH2C0w2b
m3tRQozBJzUXjfZ/9ysnYb8ocRY0En4lrnAsLiBtzK/4nd8vMxviPrzMSXxPSPbTpuPL0TYqa6Q+
xLFO8A7o3r5fyBYP/CXAfVhpEr1bN6Qt6fE2ZRfJFH/4kaVouuBLordPgn2TIB8n9/RiPW2nO9Km
xCKKZFfsnxL3cGAxwVheyUiqeVy51EuxVwg0ztB593rF2X6BNoGrppj029LfSILJWj4JNr4ZJWJ2
mZLBAUe4UwpTDJrsurgjjw7LTZUYkAcDMD7tzgOKKEQwevliACfhlO1IHgRw2ye48Y80C0VYIvsV
BV+KWxu3D8If8QjDFFEP8YeB/pgxqMTtQQxfYjHwQZfR0HGPea714r03S8cxx9qFfjzWy/69OZY4
lT43fXKjdw2oFji1RKewkHcL32HhM0wz2zrqXdnx3xsXYEaQD2EYLn4UQW2plJhtSzi2AsUK2X/T
mo76SowlhxFBBVxReiS8EYWVzyJ8JrUFj7zYUsqa9GI5S0JtJMALMKKhlSrtRqWKinz8X0kB8+hp
TE6i/hezGwH89ZoX4TchApnNwAa9+lytKIERo+wXyqHZLtXH3zCJAnHWtrKVutH1oMtryxsBb5KC
N/we9c0wfvPqEDuE8W5v5IbJW/ZSxPeDj6AnoFMKBkpFL79YyFJvAmTdQdWmCqMFJCU7HPa8Nx0I
yvdf2JytI9BLhTVu47fwTin/cI3kRivRCuKJrRCuU3nf+9hOaslVZd9RWajSr8iVkFmmcPU8RoRA
lctuYzLEI7P1FTi0+u/I9A8dN0yZHjvTFKoevRSsBgMlhvjXWL8Y6pHehb/TaJvE/g2CYQbDTsn2
1pn5GqNIkOmHBklMrHLWhvHHDH+L6oFpsgDm6wo6FVxsh7xp4L3+Ge/EXcp33dhYeAEx3lU4pjcO
tusOkAKkyTwDIK9G14JL7vuXNYPJwbVH1NXQnrAzn0pR9akvE8DzWEgvJNWTmLKMuDzm9kmilBA3
ragU2n7jR8lW4BPED1l4htkb7cMziBLgwwervcrwWptGKNtspeEwBrOhMlR0V5HSESSYV5pNjV8L
PPepJemmYgEXLGaMjZ0fF55mpujmJkdrRWOOjIT55OYpKULDoE95Gu2vcSsSKSoteAFymB8SaNav
Rb6U/Yore3I3fFpyeguZ+LZJlljSeyHQe4jnI+MHXishA6K0+E+On/jOJmneLDTkvv/Jc3GK9Q0N
wwPG0DDFPn+A2GkNyZITEq8eD0j1Io44/VCBUBFJNcJI4gxT8RnpnW8hIYnZkN53QvKFAFpHNaB4
f+eFyM/juvHuRPQq7gyX79mE5QNgq4La3cFH8Alzp6X9M3OJ8/g2wDcYnfyIyesre0UKipFLPAQR
bCZbGyEm847Wbhah8UFvXFPP4uVF4FnwiAQtA+O58Rxgzo+LFf0MCI9bHoUjXZA1VcSFPr/MqOt8
gLtc9HnWnHQYvBURO1TSfaZcAgoIpw93Mu7FoqcKstvQ9g5mVQIxbwy/XQ6cY6A1CtmANESrHv8X
BIrZHf7hCSfvq4iTvDIy6K58al++94PfbSbtSA/An+Hfe+yap833O2zmhH96J5Pkp5NqeYx7vlDu
MuqgAOmSZ9SHctz+/t1Ck+s9BjYmRxYLwY8iZ4RxQLngX2jef78OwqxzZ/bDS5x0q2ho97DouGU0
5a+Ugx4WuhUW8l3+bWsURw1vOsPGS6f+ARgBkaQNuhqDqa215MEkuxmsG9+8tkrn16g/IRW4rbtf
PgZFTR0jwpH8tHGowytC84AnMv1OU/TmupPgVIAZ4C9HZ1lIFA30Gl5V8Nm1BLSmlLcUpkPB7ULC
0WhnFSJOEr0KzTQI38yXUfYPs72ir70yvyGv99AWdBt6Rqb+K8n7+3JwV9KAmVmUxILpgqBN15+E
REwO44PLHhSPQxMKgusu9d8YsCZoOhR7bNMR7MC2Njp1Kt7JFn4dhOc0eRPxXFTA/DV09nuY1bL+
GruAcfzCWOELxXk8e4BRQxIDA+yEX99rMTGmRfWV4ZcA3ZCFGvVdE25okmf87k5BNLZfaSlQPXRE
gpNdb9oYFbXgV48KCYkjpSDpZGC+mtXWQgpdIyowL7MvRVmugW3HmI6uodZn5TkJnkRbR5bDt7i/
TyGwOBSOoiYXaj10dMhjfTF5TS5V8KKCtebvD9QX30rXVo16DNJhDEabVn/ukCMUihG5dO8l6BA3
UBcCB7R+uGuLFj3lcW9lP1DYORQigdIfPRoHg1dvTCGtUj1qLs4YZ4v/M6r6jgY3Il2m+mdIr+IY
9VerXyuIFA3D68Jmng0ImjB/gATyVZtN6kA6GRV5KnhJNMNcJziKXgYTWCsVuC0pR3CpMnbfLzvT
z6KTj8ChsKkSbf3PgbK3erlOMlYlDAF4yJI7aH4WBHvBt49Q11+atM0khizoWCrgE9khRn9esMay
2hkdE9FeGQ2b99yC5N8VsEb3jepSdDeEJB5zwO9/6VwS/WnlSc2eAhYzy46VgRUm6V0TnMDa73Nc
GS1EFD0XWxYmdTQu9N44J+OvtjT3YkRZoasmEq7GCNdO9SySVCuQj2DyVxb4bheetJiomcaqLIq9
cvf9Y8/eq7qG6KMslHv1yT3R0qFpcaONBHI4lVFyR8tZuk2tG4q371eaaaCAWf/vSpP7IWkK2zZl
7kzLuwfCLzpM/cll2sScjNns94vN5byfVptcEnYh+XEZsVrDlAG+ric/g+Xww3vLPWbDKdXPPe2j
0esF/pNramF5sc2+ZHsffuzk5higfg1OyfUrVVsQFo2Wr0RTEhq2Ou4atI1revzhnl4edPPv1/5q
JoGKoCAHQICHwIsa2OcjoGdKjnEPt1aG2lcyPMRMgp1a3UnIy8nCix4OqlpCmwYBGaBx5MI7sSqs
JaJ1zuSgsHWSb6R8bTDMWcNMbNhlQ4zC4DpzwLd10XVfYHuFJVyEazy0EN/fucPfcIBSibgKBF5t
b2vdWg2xPvBWJn/X979whtjz+RdOjtoQVE5s53zcpHskcVeifGuXrwMGGNEVk5EqsOA0cXwCMC49
ijf0dslkSxRyIBqJxiP0UO6/haeajbAf3vukiracqFKqgKMUpNugfpIxGzFQFQrOuLE4d71+tUzn
mj29gHFJiGE6KVPtICNWK6hivAg3k6/DNCWk/2nrs5w9eTpqTWxw41Sq+GxL3SY+JIV8YIobgj6n
vpEV7/D9G5g94R+eZnLCHW0MAmlk4/2HhRAQsri7yWU4X4uA5/kTbgjzKRQ+EfecbII+DhRJzo1I
tC69Zlyj+YqLPFNaakfjLNooVU/9T1pi0bzwUbVcjPnm7DH/8AyTT560IagMk2eAKU1PTtw01bOh
sB2lbMe0oMCsRWnfiD+Rj/NIdBClJtojeujetxgTgNhAGSW4Su+SNr8LaQaR29Fajvledc1YYcTW
vN5jmcX0gmKnKQpksdFOzV+N05jaOwP3A0RqyuFRh7FQoaPMXYHnAgbJjzLCT9ztCqgY148OtDsd
edzQaYI9kJIt9ujcwawkAyB7drKXDBXfRg9vtfYQY3b2/d74Kk8oohI2mTZFnAWsaPK57GrUlNJQ
I9D+cCqyYI1wB+iUAXgGEAy6z3jNy0wi9XyV9VhHjih88pBS+2Tx6np4YPxSiBL4sDD+0PN4o0KY
c4CPyCqWXtmAFjuTEtvbwQhcONqzGxs+EwKF0PacaUQtjFaO3bZ/Tyoq7YL1LF1ShtWkixTr37+o
+X2NdACoUug8X9BpsiTZpS5pXB3eS9ntGzwssiRBJx3USwa+BKuG7DxAAiFZkLCOW+yXK7M5FIsj
SMvextXy8wUSFmMWmN6IHmIOksa+4zhROJL2i3GzqPf7YS9kjpeHLOrsm7Zx+jWF1gdt1c9LR4NT
u4CEONRWfYVk51a1mjfKVY1vHcgYZMJCaWkbJV54J6qOCoygKAJoXin+cMoarOrf4YNPFDaW1F5H
BT05uPvMxUxTIEn8wF3biP59/9WWnnvyyqoiMu2qFK+METWi1obx7LNtOZCiB7FoNvr/+USW4NFy
1X9BottdW8uR01KZElDYJVUMdUE/C8ldOs1h/jYQXeIQX8R84SDPYTkV5C3+Z2kREz908ohslTow
e7vuURhST9RuDD7RaaXPIarDOkyPoucNrR3kDj++sU2xVauYvbPIRJvfqv99mMl+SfMuksau4s7F
a+KXG/+grRjrjz7iA7lyFvp9hdOs04UU6x0h+iW9A8dCPLAEf2nyDtQicbpx4PUT9zPZ20Qvdugf
hxF1brA7somFrS1B9dojUluN0VlprCP4BhRXT0r/V0Px0qF6FixWXyk3uYNfRUrq5CB2rP1Amvgg
WehSoKiAzbhvnUQyo43OWnRVmJnSZCLrCZL0gMFOZaFewV8kkh4QmZvONNaO9Oi02r1QtbUZHgpw
Hb0GbLU8PBHoFTCicGk/8z8w0DGNFFeO6Ln25nMZlNea9Q4Yf8fa+S+ZdRSIk1J5Mcwr747Lw0en
wdl3FU3EVAvBoviPaey+CllxAZLLVbywowJnk2EvYfgUW+vA0259iDdkH/lSO2iuxEQTCLkanE0F
JfbzfnTkmJpboMKL4GevIY/WvdCwBNNroLQMvWXx1p8767rFWoploR+hTUomKY5b08otxkvoA1C3
oeFXYGizb5zjcqdxLqn8uNgkp/ISv5H0QmDe1Yva3avxsfXpn7T2Or3NSgkydHhozWcQmbIN+tV7
KHQSDRB7lX1KmNNVvrse/H2I58z3EW82BH18MvGaPsSBrIe2GeHNft0iTUupUL72iWBFZ82+fwrs
CveICxfF96suvftJXSV1gS63Ka/DVfFyRqKdeWeKZjFoiUd/CTC/sNgUMWa3bWZBbAOWlN7Qv7Do
+jAjSJjmacbD4raa4zQp9NQQ6BBuOlTkn19oKummm45gf6gfxDEaXl0YVT0stb2enhPruW0v//e3
SVoGIBk4BpJPkzDW6rLmuakSC98el7se1hs8baSu6fkV5cKnmzunHxebhOox06K6NMEbEhMBUFD8
l+aF3mM+7ns8UJc+3hxdUGFcwHRQpTki2+Lq+LA/G3fAE15h4gSV66xo3g+V2aVQEu/yvdHi1iRw
RRqczOcxVPc0/M6IY9xUtE4lOlUyImIO3J9W7XZ6WSEa/SLcqqVN5du0bKhu2xs6B64drqIYp4VY
CJJ7q8pFWwraLng1dIIZkkOKy2BimxdF+1EQNUv/R+sfgRWn/lHrH6TSvRnxFi7c9fefVhffbnpF
ffz5k2+rS2OcWqb4+cmNQmjgLltF6u8x3nn5lV7tYm1TO+Ba8zcXk7h0QzlIyc+T3nnSsAaXWeYY
8/qE09+RYZ1ApGxcpd1R0KnatbRX81vKya2D01PhAq4vX+U83tryH/NnN16P1ByZ/AetWQ/DZ71b
BXm/QHido7yJWSYMHUujApxStYIoVGq7Zqrp0R3zV84o+sWvPOKA12R9XcnIEt0bw0mRDpG7SXH7
KxeEYt4FRL68Y7JUKAnCx2XK8dfMTBpNL2MSYWGMssurA+AgKX0u2hEnuT8NUojBK9xjZJ3sC9sR
39fsaOY4Gd10xUuVgI2QMAw7NTCetYoLa5vjVush0rPKlXVcQ2Rfo5dZ1GyuJr/D846ZilJYawlS
J7OJdc1XkXHeNmkWUr8gRuftSyAeqr/wU2eDkw11B8kIU2C0J9E+9wqfopXxpW6RfF9KuVhJ+Ouk
awf0vy1UPKl5lxgo82cYCWqL8p5h/7to6oczjFIXGnEOIbGCPtNxxQKikXBXD8m318ow4s7NxDi+
c+N/ojY6G6G0k737zgVHg0c23HtgelEsr0xpBzFuA/wRMfRsm4/Hqt9JwaEejhh1mkgd4TYevcak
z+VQgbja9H6Lc8Rj5x8DzMBp16lIRMnBQc2HQ4BdTYn1rwDN0l8iVwYZ+Oxz5bnSVk1+EGQ8NBfH
PNxVw4OtXoXWswQ3xhMaGIhmeQ9q9xul2W1AiSBbd5kqb4f43u7sg1lfWtBXDWDIBNPaMP2jVyfP
Sp8cFGer4Zdm+HsPlgG2GIp90+vJQyOl60a5lrrHINjgZtgl3cZ1jjFModbcDik4ouxe1x+RDVk5
ETGeDq8V/RFCBTojn9G8IcSdJPxpin3Vr9vkYhju1hwvndPufIlA1m3bcC07K91FYuDOZWxTAAxB
56D1HhrwxQ7Cnnqyl0Kk2hlWyW25sqUXfDzwd3TwDEwwqIv+lCNWC8ahLoc9ti9kyH3+6Jh3rn5I
smLnvLZpso1knG6zsnjMC+9OrYiiRq3f5sIOJbRdeSFEzk5xqbIhQpiIZjjypGgzOL587Vggwvee
tJW8PX61QVCug+otSGGj3rr4HnYHt9o43jmTzvLQrfyuXNcW9hQvkbGnm2+kCyKhc5g8GBBirIwn
sK5NGRoGtkZZ6kRE7ketPFr2P9Q0ZJgoJbHvwvY+HjZ4tsXR5vsbYy6hY13imIE+NR1kkYp+OGx2
mKWD3rCuei7VDSSY2NyrurCPG5MNczR8sV1lu7CoeMeTEAqNm6iCaAlsYXuyqKUPIFdkK7pW0DaH
uXSdodHtm/vwp/cwvmESqvrXWf2z9PErWfj+sy+ab48dpIlSzJfo0uWKUwYhDdsC2FuFFK2wTQUr
+54yb2pzx/zRIzNaBMGKTG76oz8uPKkgQkT7gE6wsBY9u+HPUrrNlFuqla6lgbtC6t0MMNz110N3
1h/G8ZLi/51chu5u1C+19QtjwObYgwIckYfc9OXCNxElxZeng4+Cd42uAI6ZPF0Su0bWunTqcGKB
/AoppcOHQX9dzAjfK6XpSgAosKIHm4RH3jRHaarK6ZsiunYpdQ18Upx9SjnbqLewKIjCZ2T4i45G
317vtowlyuysJ1ib+6++eRuTwTTuc0MjiuonC/0r0z2HOT2Jf4QWIXhs9bEG32WM+CTu5XpdSRsr
fzTLqzq8W9jFM20IVNWQHRKNTS7IyS7OCZ+9Y2EValbc2Nit+tbf1Iw2iLCsMg0Z8ccmAiBS51dG
0RwXFp/bTYw7dVVDlVkHnvz53OI/LOQ4EmasYARk4TsrOAuspwevdu3d9VqEgdk1HXBABQhWpAUy
4vi2Ebe1YgFrO5Pko0AkWxrbG82jL0lZP4SVVwS4edpHZAg097dOp7R65+bF9OcWYVXvA8rpHqIL
g9wUqiDyF/xlCwiWWRdFmkJQBLO4gr1P7+dGQd6/IS2KWuxjlGidacU+7LOT3pDMt/pVCZaDP1vl
DibFvrGJ1H5t9MGqrB768adr/JIGgLttdjJHlEGDKydxViE2dgWGFUKnpg6EGZVQkDKY9eivVXWC
ctAlCBfUzyF0eDQ7CWybvDjp6I+YECyzly4ZX/UWV/Du4EO9K5vnqPxZje6268wd5cRYxTh6nihm
i8JaMYKNAhlEhzCo0ut8wyB5J+XDHqR+q5f0+i9wJUMh8lCfnHY8iNY6LSFH+U0vXqwcIIz2DgZR
H4WSJ9W5kZMQoP7o47lkCRoLkF0mDHJYbKnFBkAW9M3GnLYGmaho/+aYodXNg5fjLc2gD0YwJuAW
tsb8HRkQ1zI4dklCZkufwc6hyjdAHPtLHtjMvbFUxPrLq65ilFsLiywqlTAyv3baZ5sk1+YbCW6k
JlWbsY7PxNuuvK158SGqFQr+PqECrgZD3GHMz7mpHiOkQpWLDWLGkG749vsgOzqjDDwFb3Y5/+mn
DcaRDF2s216y29X3R22uPY29BZRotPuEAs0kY+j9RpW7hoI5ASmv2VxZ46nFrdxICvJE/cqWAdG8
SGG8g9AOksZvcRjFxzuO8VKz8TPl2xvihgHwqZsSJSOG6zZaVdDOAMmkvzut3yAQuFKqJb7fTDOD
61X4LshECdWYRPXGan2niLt3up/o2fZ7EoqhoLNPnrtkJzm/mA5AlzRG/eK7pyZ9FgcG1HEuJ8r9
2jwzGsNPSwjjLPaArbkcgu4fGRyFCdXJ9KcxQVJ8ryVhYtQpnDUyQ9lGSnpL04aaZWe49ZWLHF4j
hesUzHzYPrR4K7jlj7Z8iduNa72qK74WnXPhryDgIaJb3fKJuzXE4kDP9j6w+HBYV0N75G/VtB4J
xGQjKIyc83f1LuYiMQeKMWDSXqfyT/41DxAWbbLDYEDKeRHIAyyh2CEI9tAYV7AzlZiLDs7GNV66
hhrQsNe6/ztxJayPMhAr57bHFAobIiVex9KZBOpasaS9DxrJUtZ9n4tZEAMgBmd9+GQ2xcod3kDO
Drp3nZSIf5XB3g65CoPfzVBvQr/b9O5tihlwkup3lnTl6U9SXq1lV950sLDz0IUEEJ1QLOCCQJ9z
pVYUtbLlg9kt17jWxuMqzYO7OreOPtOgtrp3S3Bq+7F6MXsTIPGzVmcX3V+hPLJN+3CtysYdU/Gb
0WmxxQrXVqUSpgNwzttadQ6WiqO1+xy75U5MMLvB2mccIsdAA7a9U+pmiwvJlYcQbSY/u10rGBxj
guRh2d1ovUa7m7FCqR4b/W1kzu7Kw6EZa8y4jP3u4MR3YfjqmJg3xT/H7EZpwFsPAL8qnEnR42Kk
hZuqAN8I5rPsbYFj2bwcyioaiyFDJdpvevxcJhhwFQffdO4DtzhVi1ILc1e4I6uoOyCaAwhH/PmH
1NtLDMlMEJm7ztPbvmpuMmMg+eSXFckq9YoNchkeAVfDtCzsiKBEtptuzH4gB7iUFM+lMmCkbFVI
3ZOVT7KJvPIdo3Doadj0VQJLDJWVU2Jku1bVqUdFR90gOJeOdTWim/V9gJ1LH+AHMnREfkfAlD+/
h6q2s5YP9M5GhDyw8pGxBqrDJ0gpw9ElSYDtfb/kHJhEZTsh80Ldg7L/pE/oa9SZnunR2UBaGDVK
ROKF3HnLPNqQ/yKRbDo1wMDfXI9gZw2n5FS9a2zDiRfMPXPYZHm7kIPPvogPDzXJjEM/rJhqgB8i
/OQOzbR8b0uvTJ2Z66NlwMj/+7cwh17Dj8dEE9tCGptI+vnNu2bhWSX+BoJ8XxrdQZCxWgeF9Fp1
/ygMbWRtLfhgsnvyuDt6iCIIfwikKIA6p0Qvl2rEEoMm3IGTSoXUzDsEK9ngVjUocDLRHrJr61hl
/gJOd+Zd8eiojmoWFQtQw8+PjmdHX5oFJSRJF3MxeATwu4ryDGmJee8iZ25uufc7FL1N01amt42f
ZHkc5MzngR/SJ10r5FYyUiI4DY0xioJvOsyPha8zEx/AB4vs/j9rTqZAhZp69piCMynZCwPANb0f
YIW+tJa2wrZSQyUgs2jZFjciBuPIN26qGAQscFjuds3WHqjfuCp80bkKsXJLo705VNtafCDUyb5/
XHHfTlJyhhgWZ4mEQxheff4gOVyDqm/AAWGw2GIvLu+0/J9BXjgiX/3M+eKaJgoe4900d/JSwqQz
0nAEjqbGiNr6cHd6fDvxgJTT29HqdgIWNjIGx8mq871TaMFr8jM0jtS11iEYPGK8vs5044dpq4LV
nfrmsQz621RaEhya6zTBNKGjQ3DTZAYOn99ImFuNmskASBjtcJQFxV8wwBjKuskboEQutYast2xu
rOYOXLNbPKgZWtwoc0i/tawnV6HTykkT0mfff6yZav/To01OT1unreT4IC6Ie4KESTmNChQ5xLLw
tfirpvsCOS2I5qDVBGPu81vIyqE1VZ+pueAAYRy8ARkJ8UdkTZRSeXo1lA8O8snhbyt6BfP+/Q+d
C/RCzet/lp+0sNuh8mIAje/wNJ8cYxhuUQE5JuGfFFJkXj0JqjWoHiofMGtCKa+TrjpKQqNIdkJE
RoN0LnAv3z/Xez/v62shJ0fTCBfoac3sYQ9h5SoYhtE+46MDeoTKTZAFoYqhgkdv2LhQboiQKyEV
I0A4mfeCVlYjW4dCohYDHqBzUza9vjRkmUmtmXDTH0X/CX7jtEUaoIWnAKiBGSifESSDgYpCAtM7
xDFJntK4PoO+oRwF4PEOSUKw/Pu387WSsBVgzqpoboAee+eTf8iMTE/P7DxLsAxPtii3etHe6zE5
W8H7WEQoz0SUz4tNNiiKtJ0quXF4nfY3HvUy2tlbCZ3oWPZWDsrfXnCh7+/B0kM83lQg0tNBb0xv
3Q9UyvFL2lNuFxcN6+64CRHJTPaDoR4keXH4/vUS+vykk70c6pTNo8VrwWndJl3Oz41zY2W3NDAx
5dYKCoycYeQJpeMsO7QjbQ3ovYggyBv07ZEk+v4rfY34PA79QtH2Id5PAXKa5btFpoXhtfvY3Nh3
wcOSxdnSApMolcealtfAW65r50gXgxovVM9G/vj9z/gaCz//jEl5b8djGceeWKURrWDbO6h/OXF9
t5BtLf0a43MghKdJVqXwurJ776Lflqfx9/c/ZHZ7fPge4gE+nJo8QtylED8kSbdeuymibX6VYzT+
CmqhXbJ1WHprk1MTZ57imSmLYTSfqfusOzMy8JUjWOt/96smm97WmiaxWxaiq5A3/m4UnqaMdeFb
OevcvwAD+X5B8R0+R+bP+2GSyIAbjoxcZsFWOoPFGL3LImFl4eWZk85xqUZRk4YsEcXHWF3X8W3Y
/zErXHy0hVi+tNKkzulQBgpMhZWw8CUNoa0PFaf1Rfvg+7c2G7INBwinjlDGl1FxZJuBpTbB+34I
mhd84SCP0WyKHKFO8v1aM0MrPhGwEkAAsMDBgX/e6WNSwFMoq/Da0jBdWBvVXofi8G71ek6M62x4
rQc8ZhZupdl3CboCECQ9Ls0Wf/7hfCVKZSienXGA4a4UJ0AzyOu6+TZYsr17l8udbkFbQfcQHwPK
4ikgVopVhNerMrzGwXQ0ocXZ6TmqbIyfqb76ep115Cymt1M7GX1hLPHusOMEYq7c1Yxog7Rn9l2s
ZftcpMbRaR776j5pzkV31tp+l9NxiTF/cRPppnSYgTJh52KFQWCjuwTFECtJq00OLUbcsau8uoWy
0irnaAT6daejsa+nlMau90+McjZSIdFgnRFg1pm6M3EGt9Sa+Wag9a1UuPr8CLriHRSGspiEqITb
YaSK4oGS0H+paXTEJ/4roYvrFtSJhrdLXHsTGLcJrXcNmWCDSRi6FaODV7SL+GRqWMIQ9TGs6evR
Zix6oBTROqkp0dNkRTpVDjldpvywsOlEuv7lozDvIZFFytEwJpuubRuvpAkVXmv9jxZngCSAXLky
cBYI41X+FLi3hUVCMO5SALH/cu1JTGq1NOH+lQJKQZjH0B7MRyAEQrWIuo9XXvHZZfNo8q4pgBcW
n9v39n9/+DRa2ZJdyVLG0UZJICqeCqtacwIKvN71ve2+p0U+Q6gcFnT8zCADuTy9ebGTm5Tc4/tn
mbviOH6wc20cjb74a4R2EQGw8IjN1r4Yn6v0hH4TXTvdPmbp86LOB+2nuY/+YcFJ/Kwkp3FDk48e
a9Z57H8MMvDz9k8g5RhYoEokJStRnYfKUw78kmavC/A38e6FnVuZEN3lnfhHWcY84q30tzqnTc7V
k6HQ/DefPUe6DYx+WwtgvXdfwV9xPGvlMsFpdH1DW8ZWHlPkeGJnW4XydaWYGwNHoM7e0BUkUa2K
nSYsuw5tsMFJyiyeSFeT/qCWN1W1S7DWQph+2NXB/S9RLx+89qrz95J/dP8fZ+ex3La6ZeEnQhVy
mCIxikpUnKBkWUbOGU/fH3wHV6ZVVndPTp3gUyDBP+y99gpj6E3Ns5gXcDeWXYpHPk4f+SghV930
TC4s4T5UJEjcj6Heg3cXWzhlrSD61TOzDW79xfQCFv+wqczsEA735fiom/hnYmlDckRJuFEv7sX0
3OvmqzjMdLI4nlQGyXuEwstkw3cvM0xaETSlUvdFi3YK5Zpc+csCNcSG4IKpSNPWGG5Hb/LU2/Hc
+BJjnlHWd5Y4eJiXxUVDVEW4S9NbjqC6jPdzsxdzJxX2aeZ3RnubazqGFxAa0mybEgkjyT/V1nRC
5jfwtXpdcpb4tEgaA6cHU9orCh58IoJBrMi6+T6TXpvwWYC4B4/LGp4yDZUXns1qhB5Zc/TspIXo
d1UEGfkNypoejcEM7B4ctOZ5gpAz3CfqzyB8CYQbgJyueYmiH81wRRYHQ0NvHh5NkF0VSJ9eAvNT
erxzbTCs60y7b28CpASltDWns5xCO/EVOWF9/NTmwsmkX6F6DTia1QP5ttjWafcx4kKKQFsOY7sX
UQTQqKw7s6SbGTvllo5WQTEm3lZTssPyCus13Jh1FV3ua20I3jjcxqHozGSFwSrf1JmFK8gCzXm+
z8lsJmHZDeGhxaF5WALxaKLonc32kSJpFl6NdNxoy50MrWLEwy+o25s0Omdr+6G+qQoz2flYc9XU
jasnuyz0lJdcJi6Y/D08QCRoVj50flW76gOXeO5J9k1jj2havyqVc8y4v3XiBlosS2RT/MQtE0S2
d4nb2JDi4IYHwdoowVU5e5JEMO1GKXcd7KvZTG5DHeZRcwoqxuBif1ji0k0M069xb0AUvmnK/gYy
dVfshTrfCYivkkWxO/VlhoHUmg9cozpXprVcgVfoWeEW8FjLN25JlclNR4dqEpFIp2VZw4ZxF1M4
5j8KjC38fMxf/Vhe11LiCYG4WUbGyFg/6+K+adpDI3R+2xm3Ate5AdoaTq1bIQLLGavm3CVjUN+2
ZrLtJ3ALnO14ji581Ot1kyMv40cNy02D1nhU51fLuudpXbMauuD41KBI4av0iXaVjT9IkE2GyDFk
qOHPqlLerKS3WHocgswNwQ3T3GTYhR2sWXGlF6egS1xaO7uwNL+In5s2tlkqoWA3gVsR/FO60x2q
AqQG1cSadcmTb5ef+vwTUi+/YovsLnLbPWNnWXRVzNzat4GMy/XUgCSqyjcYn0CeX8TMHg7MnogT
udUWgi2rjWV5xUwIxSGNPoZWPMd19pSVM1TJ0DGg0uLxG0OwMITu2sSJRCPT0BAcTYVnqVWbyML3
SR+PUde5jWa94xetV8G+E7Y4E/XM93IMNJW63CVk+FilE1f8+Crzjmz0YK6p6a1BRGFsmm6pLR4j
eXkMXQHSo1gnu7HxkwaCr/YKh8VvFJiwI3SBFm8AsAIOazErvVLc69VhmtjEOOITx4XBqHTbkyCq
74igttodu82S2EX+kN2xZPMCft68HWo3TnZxdzTna/U105za8klKNKvCacR9UR1AcqmUivQwSb6p
v1SaIz5Vpz5y5ZhhY7Qp8BykPCibzpmfmDxSI+AnOUoM9gZcX4R48++7+AtXP2pU1jgsDNPAnuWi
IIrkSosLlct4ZZEriivhWlVLt+sltvT1ZpVlKNHbipRYnKpy+bEoj1WOhA/vE2BqJnb2QHa5prEv
3OhUaYQRGQcLD1JYnNuxib4pHr6sYwDTMWXH8xLSDnf9p/qdftHsmtyKjx3BsrEXhHvmBVhxiPU3
b2b94n9Vip8edPFilDCZDannQdzclCirhEAr9yz5Airm8J176BeMNn4HRKN0JApgzGV9poVWl2eK
Hh8FwZXl39SV0QspCQxs1qhW9npgP1TfWR982YR9fuxFadQbRpXPkRkzPKId33X3reIbi8uENdbv
cLuJDsm4+/eS+4KQ/OdXXWv0Tz+hnOn4tvZGjJ+RPZaHMHEGDqSckEDb7Dc6hJ/A/fcjv0Dx/3zk
WiF+emQW1FUnzvyYVguEf1gjNiB7t1zSaHyzYmec6KuaEksiT9eOOdbjY7uzFHTHePOhYRxesVMx
+m98Fb4shDXESJAtGN1dxn604C9F1SnxsebemB0DMo4FGWZMHgx849ZUnn+/hi/3zqfnXbyFlCDB
Sm2130uaXoPLD7gH9OXbvQM0/9Xu+fSoCzxOmyNxRLkUHyu49K46XUXGq8VcMUYAF5Bq5tVwLELm
PnYa0pR6AdccDcOmxYcnbt+LM6EzOZ6yENaN6K0wdvpDwc/Rvo3qVk4cEFHBl5ftot0N2WunfQgc
SVP60shejdtO7igy5qonum0niRDbWU+SjNG7PiBUthxiKtexbGJclVptV1QvoiC7bZjurZbOdx2o
WBztmTfKD0OEbGirCWSNJrdahHWCNu20CW4X6TLDI6WJYzat30t7SyldTe68heTnxnpdfSCD2diH
09WkTXaFUgVzE7cjg06BvqNOAM1EVivmhmpdzHaFotJ9UfKEXoTR5Cx0Xsqfhx1eJaY3R+mzRG2q
ZejAqcFntXDgk4ElqDfLIGxm4qAL/jngyyBxghJTVzg6EogXkXUE962tmImgTEzUV7MZzwD/FPZp
FRDw4w5h8o5SYmcI0VUdK89yqbgVxifx5Jmw4UmJ2XYAFjJawg7V7jRyr4Uu7ZpCznVnfnPwfiGj
XjerpfNI83fk8Z+bVW+ralBqlW1BGWVBfkcUiC51fZHVHhWLRcmKrIrOKy7xKPru4P9iqsPzGeYg
SmTih7f1n89Hrs58VGFbrmAl8y5jCJ2BZIqRuZIK6Y56xwK5lwPhEItMkU1zM+nYJ0F/pXquuhs5
FmzRZBrXXKEW++b4/PJe+vTpLnZWZdWVHql8OvxJ2FcggaAHWXzV66/Zd4GcXx0YKz0VlS4JMOT9
/fkmTPTCY91xKQXZntMCbI77T2z+F9Lkr3B1S4JOLAIIaHgd/vmkQs6bQFuPJmGAsNMpR8OyHLn+
MQ5veQmsNIJ3jnZFoCJV86K8Bn3+mKcP0F2c7+OYvlwBuHLAEmQhIq+4+DRhu9TLLC/xCpYA6E7Y
QkQgY20a2Rg/nvJee+7LX4o6uEJJMmpAB5AFm8qClTWU13RJwrsi385G6q5CjX8f4l/eZRb+SAY5
XQhUfo/CPt1ldcCwE35nfFSe2zoBrqcl4MqWCbyUp9zWmfJpd0r9IjWr2zEcnLUYsyQcyLPi1JJY
3wg1vrZ8vFtyMf/94b469i3sogiHVNDz/hUMyXLX8Dn4DXFZdOiaQSgOI3N2rQb1tEgHgpK/mWB9
uUj/+8xLHYJitGCm5Rgfy/HhP/RI4EhkkMt3TBv1y0X66UkXy4LQb1IXZpnCpZZRiVlOax7qvsJs
VEM/1MG46RKYa4ya63aTpOMD5UTRzDRyiGaMCI4LvrvL8IvqFtFt56s0XbWKjxpz+0ctc6NlG44z
57jB0u/xWMPtpRweYF8rRCxN8UOWUmMPwnVY/OLYY7xxG5rdrtcUtxFzz9BekpKmTUtc4F4n1L6Z
DvwOKbwoiYnmZcWxNShV1YvvD2xTE6FHsdgIb8aIfVD1WApkePmkxRkyfnLjDTzNTvMj4zko0LwH
dl6NJBMccLKxlxOETkGJ3bTbG8INgN96Reb9da7e05Sv5nJJ/lgtcGqZnUPXI/9WML1JbIlFMMhm
e9PFwkVh0EI/SG4W+SCFsZOZPGh6aWooIvnshN1Vnn5TpklfKDLNVdWLzJZZNs3SugQ/bblRjtR6
Aj05jkZ5KyYYE8X0PPWx0HSvTu+Jn4gMkLXWJtLakfS3RSt2GV9DLzvYqQt8qxL98SOyaik9SVHs
C9dTr971oS/ktJjjz1R8zqqn5EnAgdB6kFMvyn29PCDLVlTIW3wt35LdfvpRix/KuDXohEXG2O8q
KF4gqFuDYt3A0v5hva+K5Wk0BjuTf0X6NpTsdrLcuMr2TQTi1JbACcWxCkO3atTDPGiHBK670J0l
rd2G6XKnwHTFu92uhm0nWPtGHW0xl0EKib5Si62ZZTcgx6RiOFlQbThlBqE6ZJZ4xGDXj2HipaZm
Q7Q2hzt0BCu8EoX5NpYNhwm8tYCRUkfw021AQhbMQfjtJaBQXZtwLhW8Znld0ZAFRGu1j1mlgri2
0GMuSrWX1PHIcX2EuJ/F+r5Jtp34Iku1X5ShX1Xz3dxsjRJoshYdpaROCNNxl6vBvfU6DQ+zqVyr
0/JokVqM6QLgUQDNSONNExkcSnhobTVrOFQDqJtTsDPzOsO6Ptv+nw9JWeJu0dcZm0J58Odq6lpY
H4Nex6sLQdHczuWGc4JKHP4Bxfi35+MX7BlW76fnrYf2p9VrDl0qSwbPq2cvpX6pyxO3F4yhKXBL
C+NVVfRgy7YWhhUubLP1fQqwzIzbTMRrHGkEmsZ/v4Kv2l3ytCijdImPRrzWn58pD3IzDRFn4Lpy
CrtjbhwMil1J26xOmv3dEF6v1tvMIb71IfjCZI3X8d9HX4r0gqXBpBLrpjXhN8GDJRXnAzmI25H9
O4opEpPJMZjEIXtcM8kQAcmp0/YN/+K1m2qvU5mORP3GXKxjNl8rFlnZIT/kXdB6hU7r7NJWEl9r
lUd9Oq56UMKREJRXu0G4pafTkCn2GL8nivbNW/2t87s8oCEiqzSTuqVBuvnzrY6SFMtSzlvVxHTT
tbhU5c8WJm5F7DdrQhcqBsk2BxcpuVp4iF0Zv2S95TYTWLANeZ48rymXvHGBxt4Ke91KDhkZlCpT
A4hLK0baW5tKVNGp+tq4Dk1TBpvdcG+KGwN8yFy3d7hfB3cy/OxvFs16v/zr611snEHLs1Krkt/l
KIYndekXypaae5bhha+aG62/Nb9zdfqivMBzU7Jk9DTEAF0KxPS5G9fhe7xaSeD+TK+K/8GKJbff
Zs2tjIHL76dwImjrWEzFg/DPn49gwRS1dMemkPby9CC2H0yoUfCNDQo03MnnNUvk3+/0K/xP/vzM
CzAGliXk/6GNj0t9NnAGDKdrS7uL6lsDY0F13sTNKUJDgCGMtBxyYN3mCSNpU/RT6Saqj6q1zUEp
y8Vrc9PO0DyYMTh458rfBW5+BVXJkJzlVQaDLal18esbi9nXY2FEx2i0/H6+Ggw4WvDKC6fVPvQh
cfXwdcG5mUvp3+/oi6J23VSyquKqAS32gvPTSCMZgHkXrQTr9X5lCdTpIyXtgloPx9lv6ZbG+tL/
WAioETVAFRiyGgrX3y3ApxN7GJI8bEpRO9Zd7A/KjV69R3OCPQKJJbpo1y2+9iOhmwYWlbJFuRWC
CDQ/E1l8NJj9VIlIrwKqMUTuRFk6R9bOgGwjEU9Zg2ZHpURCbnEdD+WTgBCsPMbJoS6aQw7pzEqb
baTN10VROHGcEptjd0bGb1suvjgPmwHt3Y4BijSZwKB20n5MMdbA2YnwwUbT3dBCx3fI/WohuibA
xw4vO1TRZAOSjqAw0TQKciwmN1BSNxcq1BmpgxzNsaz0EfdfKVaOXTU9SPATZgXQh0yjJvzmF/3t
PnD5glFIwHImK1j6ywV85opTJs1QjyKO45014E9c+ioJNDMZ3GbMbF5rfSUrNuKsumP0HBEZnmt3
PYmNAW7/QtaBqIxYBis3RjH6glh7uKLRKFLUkkDcvJmC/g2GySr/a1XgWC6vGgtwERMz+D+Ph9hI
YquPe+2YNP0WsPgcGwwcI5EfOqweBrwOWsleks3QPmhkM2GWabxkvcMcJ+WcLvc9dZ1ZoGhzlvY5
Z3hmMvppG5pYrESx4nLy3vS6+L7kMjSLHME6VAFxLxVrBga5IaJyH1eNH0wvIwaZKUaArVT5yUTK
rmq+tJO8j6Jwk/U1Z8BbaJEWGzNq9OckpJW57W9M4YccEUTOqlQ2EgkPEkhKzDR0rud9OtnWL13/
qYs/y+VpXhqvLzo/jIuXQu/tWh/JKGV6S0UAkwEtWPkxazjwIzIs+97FCPejL3tPh2StJaBX0ryr
UcAYT4Hi9ce53fYRPt77lHjOIZZ/6QvKHGaneb+8NC0uvqnkDEZw1pr2aIzxDyVnsK4yjI6KcxbG
btGV39zVv+/iP5egKVIArgp6Wnn2+Z+/5qw1orpUunqcZmUP4KHoWG6Zfq85sprsNO2XSJHboTAb
aYyA+7Ztf1w6BkiFHdWZXxYl9UTs56bl1tbEr2I9JmG7a3pMKGa3MgR4DQLsjsrWI8XVJXawqZJR
2m1rOTvIynO2OsSmiV8OkNS/k/b9DQBjCACJTFozrRHqX4YuleOYNq3YqMciFrFTH7ZhMd9FgJAS
JI+VP06iSr4tJeOhM2iQCM5R58ZNGOVbaMTG6bUxqLi42fnV+mUfNrfGeBSaxwEfkZhJ4BjQYjWP
yF7Edo8ns0RsD6NzjCyq6pCT6KnxzatkLWlkx1ie63n5BojBIvqLDfn5O15syMYykb7OpYqzyrOu
IErTHqdW9uaa628WyXYF2e3na6lFBaY9KPV8Wgfxc82hKBKXZtIeNzex4S3MeeP0VHE8D5ayH2XC
55mk98VoCz0mc9PCjnot+7OctV4FcTKyEPuKkVcyX49fJemtxXRumL1pOk4GVLrhVaPrHGu2dPhq
zoGnlo03Cp7CCDbWEBU2odsYKCTV+6wKGOCNXhFEh4VEsbjetqJvZbsl26SNRymLZUaqbYsYdoqj
ec2WV4zdsEzEhMPOzlNG1U5F5F/gpKnXM6bXnSLC/9SRC6BoFwVnrm1DfaNKXq7t9GYjjN5EPzu5
k7SLotslexLM40hFrLT9XWxFgNm3aLh2QvmNP8ffqQAsSgPa0QrqIbC7lEoZczlKi9yrR0FLbKk6
i9CwxTY7Rb3BJpI502W70Z7ELPMk2AoIQDfdLOP+ZCtlLkA7QWm2MWdXwBw2jqgFQTsYYpXYl/ZU
zdVHtLwPxW0iFs4YaI7ZKyCXsksgpx20N2bxUSqAGX3lpxpSQJ11q23EVg4RihLBlH1o0+M53IXz
qWLInVqEa4vBTb1Oh4PwOkHvmpFAJxuJLaSqU7W62whPcTG6HDSYaO6W4VwNbhI/BylhQLliN3m7
683FRxYiIkdvTdMrYgZbsMo5WT2NE9aC2JQr31Tqxu+q+PJ0wx7CYuObjLcux7RRlI/RDAOTzo70
N+IUWg6jUTXdcY6BL34MYLtl3DLNPxUwhHCBisxrU/DC2tqhN/MMM3JApr2qDJxalNHRRrWTxjTI
mhMPRzGBP1mEu2kpnsJ8vBqUxwDRbIbeb6DFiQ0OGnnTqeC2hYj+FO48ntjlnUzssN4+ZEKxCyXB
TqdXvVwd5SsnGwlwzn8R/0UEMmUVYlaOqdBUOTaDbS+0D4VsuENkT0F+aJT8KVuMmjConxJ7asJs
qB6nXWs8tw12RxNhSsFzm6lOKyv+2MEsYovrlhP1NxP9VGoVDrIn18oizzhUesN3bHZ98MuYRbep
sIsdX82EVCGJrZiuvBG7LOgrMesr59aRK+laEZfbTvQxQNoXunGtFNBouvkljCY8euv+aRBek3Da
iQoMA0oyWb8NMV2NzFULQ6805Q9RCf0BS7RoDTZEj28F7qIOTxKAd2CutgAx49gdw1onlj7E4bwa
lS7yw6xvi9CfUatl3XsZZm4JfW7C/ajiUzbrOSOFpxD+BZa3FZ8dFQjXdeVqOFcWV0I/7+Pyxhi8
2GLcy1HfNcFRNpdtr1psFHVniNlDZdYfAwdCmHabvCxLuz/FoETm+9x81FLvCNnDypCrU7e3Vj5M
8TKoTnezYkDRRjm2lpP9bIINsRXi5Fax28KyeWvOI3DhzczfiI8lvT75I8fpaDxnP839cixPZKwV
N/VpOFbn/DTz/V7KO620hffF13xE0o86MawIv68X2Q72LQb/3GFEX8KU8NMtdNgid5qB/16ck/Mo
FZzpO1N4ElGaE9ttVyzsayLl6mQ7w6mzOE/6M6YKnfCRygFDS2KszKMgBQ61k1LHG4npaBN8hNxs
U4KmjD2fgoq17XvXjnZ/O6k/9L6D9ZK6RTC4ZaPdAKLgnwlYCuspjsfjAobBj2iQSFK1N3NRuKSX
uCqQnhCpXhpY9lIUXoBrTzWnKLrK41iMmxi3Bvx7lHHyltLaj1K7jRSYUtE9JH5SRKSYOS7rusaB
tA+v9JbDyBx2ncW0FeM9CRy2CEKSPcRzZE6abYrdNQgLMGhzwJ0YaDzyh7A5pJqy1fUShxp89jkv
Ue+ZULyoUxNIQmKd+qFxU4VMXmDVvTTot2sj3Cwcbo2Z+N0okc4BU2qMXsRFdqbOizQFvlyzF+If
pgoRH82gru010ht0qG+NOvlJ7+X5ryxWHHVQt+EaGM3OVLFSqBtpG9PJpGryIKSRy6hiobvt5AEH
q+cRF5pIxZmjhdjJya2MwxXz6YeWayKVP+CRuBW33jBJ21DW72HWgV7GvqomJyu4T4PhZcS7fZ2B
ENhrJ/xsk/Q6L4jt+ZOJKZ9WG0JCnR3GCdGc7UR1W8Nd6laFkn5vKpkXwrjUOeagGM1l7mQLW5Rh
TkgkTMB0geyaNGdCytoXwpyIdMPrG9kfDH20g5UIKc9tjY+Z6AfC7TqcVKaA+FKd5tHVpgf4oqwv
iM8tIVb6CWs1gaojgSmOUe9GnBjldMkR5LuOqBqFwa1YCAn6zKp8T6TSrvAoEALpkE4SwfAVRefw
VGi9YzIlTgOiCUYLAd45A7yeQ95TJm/jscCkbfUjFG/NpNgafbQrRQTkbfs8ZBXFTfTeJtye02o8
Iq+nUD8K98Z827WvSZme02VwxxqrhDx2CoaEYjn9NPJ9KYR4nchnpVftlIugizcDs/CcZme04BQm
J0E8WstzUinEx2EBO/bemD9H8NHUUr4R5pAMOXq5HOZfgE1rPz+rak8VrdmFODhhnu761boX6V5B
6Ef/OFcfIDd+NmEZI0d2DSUKA+KjUqiuVggHMavdica4VGsfVuvQyKTDNwo7kdskDBI/K7pNndwN
pbVJpfK6icatWSXbkZ5raUs7hWJgGdPWJHJuKZQTPYyfDOMpo0TMk+ZW1sgZLISdFRvHWEMy7MSw
SfVBc5sh9ArsZEJrIw29U0LDlfgWlhrfV2SlrTdMp3H7UkCKNabHeCXA510ybHNGcV9l932tbVhw
Tho+xNwUcoGOEVqqir9BRWxr+T4Mux57EFDUroLiAc0B2yaT3UPIEzbx8Uke+k2DkHngZk602rbi
EOd34Auarwi+9IB5SpTJpGk99zHywEi9wmOc81KxQ/z/oy47xAzNLPnQKz8UFNqQ+hpx2DD3cksd
k1zT2Go0oXBnl84fBYiEXJL9HHPFOXP52BhHU9108CvWadpiEGFCWryItZ2cH0IKpr7Ub6Z+hb/s
3NDuzRTKsrHsiyhmzcLPMBe7Fh660cPubDNXqaOGihNptJwjtM7XGE6sJaIm4QOb2XO2iF4W93uy
4J3iCgWkk83ptkqpA4fRyYbubM4+HLb7Ucw81XidqAwbfcL6V8GN2lcjMkSLxI/z2m+Lko3+PGHE
UQWgxbKG5Ue/xSrD0VfXfGSV/cYYr8aVADnUj3EuMJBrtmWj+kJJQRomV0shbFJkSfAbBcM1xdsh
u1kihpaxfjDz5767D6fS15KfS9jetGa7jety2+SmI1iqZxo9pZAM0bfwJBGqfFIhlIioT/xJO6XG
Qn2AzFkYG3fq250R10cG+E6EGvrb0aO0gnsX9eSafEReJKEROn/3Z7ccKdqcCtEoH4lVxYQlqXVy
IaBjiK/DuGmKySk6IKb4Yx5uq67yCa2KrBuh8rvyR5/C/P5u6Pw3GmmaMqZd0PVQ95DMdAG1l1gu
TPMQyscqjXfY/OElE/RXyaRTkuxS7djl7+yE8ePfUOTfjyXVZ7V6kPEBYiR5GRsid2omtd0s4ZmV
eCXOU4g1hg152xhLYzoaq1z7XhI+hWHyDf70F2Ahm7KIswcYLG4bgNMXejezi9QoGocaF2BPbu9q
+dzMT0VDIBYgqIOXgWC8qv21Ht5b1kuX79pha3IhsJEE5aE2WNxbXXWLX8Gw0SxnqD860tXGO42U
lWTfjvD3n+PgpRZ/xNbZtIgBI0P7G9DlchWtXwGwT5HgWVqaol2IK2OFiBOt7aqjkflKINurCw8e
8w3E1mrHjP7fP9ZXT8OHhRViqJpCI/Tnmg3MqYnruayOC4cc8i5pfFwV4HL0RrzNtxLLv3xA1i8H
LGgxP9AZcP1GKz6BxqrZaKkahNVRMDbRThK17STkh9K0clvq9HWO6Y5af9AL0e2Lxq+xrJcV3oMG
6EqceujXZmS3MLNLDdzPTMk8o9WZsEUrpvIQ8b8nYeBmE5X9N6v6Lzj290cH1aQbERH56xeDD63s
saM3GJhJvdCTbjIhgsalLarTHeUGerLfqXEM4yKjImqXDHg88gji8IjxOGU4XSbm5LQVAAexAR0+
0KESbkn+4IrQr+G5tMO3A8wvf9xPH/niQGqkwoylMCgZtUlOr2rPOqz7Sim8oqxfRrm+Vyxw4eZU
DbFfjgiE9I+pQF4Adw+rnICi0WFo661m/v9edX/xg9aXibkGMk5ZxhX0crw8R4uZ1KNeHqtGgJ+P
ky3Ajc4FmUvPDZeXgaayILRQNh51zGFiuro8xT2ityvw9zj1e8rzeorPVfSrESxg4PO/P+FXr05R
1h9bwv9DvOR6zWYqDxRn5REpFQyBKTM2Kz9Ie5loqFRyBv/9OPVyrPafF/Lf5138VHktg8INWkl+
K74ydGNyLe40NZptKDzzpB0aU/XlOtnMXXXWleQx6uabJiMlcpoORl299gldZyV5jUrz0/TnYDTp
ZWcvL1VbkC2mQSADGAh3r6GSnKFaIACJd5O+XEVhvI0lHHk7Z7LCm2yW9jR4HzEba4n1XYj2b4l/
/Pv7/g55+XxX/v6+Ot6shshBp/8egH86CPq01/RGSatj2JBwmYtESeFLQtphHcb3stQchAhsCAfF
rTZMp1YXPRCcbbGu19MQCu+V0O4lU3qMqa8gOF6F4o9ZN+6sYvJqyHi7OPzO8f3LA4DhGmQInDgB
ji+OygIQNczzhUEUURtJ8iYENYaBsERO2cvS7fLsZqJytCWlYY5UPVdS4S+GjC7KOoy0uqoKk3wM
cSlK7ynwDtzODs0UVFz9qI7Qguf2u9vwcha9vmQ0vTqm2mw3aIJ/Hu79MBIArtflcdH01UjOxEAp
E7v9InmKTg83Grs4kD1USIGrhmJPj8n5i+k3hmBKC/ciwXBiJ83ROUrxv0Ez02TvdS2tlfDcEbZI
AkypL+daWhAdtOdq0flaJJNilP3v9fJXbXX5VS5uRTJNGSupVJToWEZkmHzQjvhDoiniUzxg96x1
2wEaA2l/AiLe0TR9C9/4QbS1mxmnHoHAlH9/pN8pLJdLWNUgYlFtUOhcDt1rLClErJMocgFCE5gg
KDDwSEHKlOFDvdxZ7XRqqoqJSel28kMQy47AWHb1ACxEDWVterLSU7myLHTj3hizjWVF910k/38+
6EoMI4ERP2rauj+XgWXlS69MvLv1XBHNYitY8jZcHUTkwNUjDD5lM/FQmGLEJm8ysXf4c6ZUeFnz
0RMJpjjj8lQXlrd0r5k12rixYOz077cJUZdP8el1apAxKXpMfT0OOHEvi9VkCaWot9T8Ibiq0Wf5
SLj6remJuJOBNW6srfJek0UDdewYXSEY30jv+S9Y47rT/Vy2E6C9vbzLhKHCcyQqYMJtD9aig9Ol
fpXt5FfrOBGmIK7z4OFOggLiiYcAjFne89f8LfFVL0OG6Yn30MczcnOfwEJxF8M4eNI8lH+sLrLa
o3eD4XbphB+IxywiaxXiNfE53WdM51onrXwcyNDooatMUJUeVluonbTtrwLs+OENmXZx3d2PtT39
lA4jCS/2tJMnt9hBzHHrk7yfPeCCEtGHWxzN2/JKOvPpvfw1/aie5F3HRnOEN2ZI+llV0I7RBjkr
C+JFOzVb0E0D50fQuasB3aF0EAeUCPTOXAs7iEsdNBmvkG3NT0ZAE1J9EDTYGCQVGDMufv6o3kY7
06v200100z4R5H6AOrBLduAO8MCYwP7g634Ebv2hnTJX/6XvJTd4SXwNpfam2y7PsqP541W80TYa
ycN2fHs2nD3J59fJ7XzMB7tVHFGyMZrF63w5qBvjoO/bU/6x657qt+pe36dezJjhSbvLr5rDTLq9
7JjH4oc8eJVfb9CE7hU3Oyo+BgCli3p4gfu+QSG+VxwS3hSP6TdZv3PionSw7sSbaZ/2DlKhdoRs
58IRqEMnek43Rgcr384Km6J+q555S+Obtu1Lp/DNX9MWmzqvOZBa9xpfjS/ZWfSGrerIv8pXddPs
1ppkN95NOJa7JmKYZ+W07AUQA8jnEtJrW0SEa0t32p2aMF1xcpaEX5LR5FRbcInxGcAr+YGANj0O
j6Uv+NJjh/B01z0mb8ZGcIeX7s5wm+dsE79H2xTyFmGPV0QA70x32qu++iP9yeCBb0bPG/i5jMDW
j1WPzi7Xcfl3dMnuK7u/MrzoDhwRZAfRuHqPfV3vzIoTXEsb6031/4eyM2tSFIva9S8iglHkdjOj
OM83Rmoqk6LihPz681hfnHOqrIrO+G66O7KrEgX23mu96x0qL3Pkie69Frj3IipGzRtUWHWKov/c
YM+dilPnsbOiLAQfPAnMcP026hRGZuKC/uUw1t2mJy+Sid69BvBMnHKIiyNDTu7JRINGbYPE8IeN
CGU4mpc9u2Tjlj74v+7d9tXqClYgVD8VebyeAlu+zjZmEx5JhQqVau+0oTPLfUh2w7Jtr0XLPcTY
IXcqS2BY7lrje4CugEDREJ8znwu9nGOfO4lJrqttuBgOvkjKoyO5hOiuXdV7BiDVmHo+4jx6zeWR
ebercXsvR+BxIXvNC33z0za3Mr/UI0BlWw3OD5EugT+YMoZFG9rvW5MuveftjvmNPcPZVR/ebfQK
CED3rpHq6J4MpRYsNtIGt+2LWJhSoBo9dI2QWS9q3J0cWcFdFlYpsAIipPc4Sqfv8AT3soQPShRD
T3dzZLq47QFTs1IkIYUt7zjOwHbYDQnEAMpBdbeyZtW9X1je2hSJ1FFXWohFKoQY++oAYb6IHBCk
Mt43qq9413kdNstn1A4urhGe48uMDmsGMHnv6DcwEkQzovmWwpN3gccz1ucpX3lq7e7vl4934xDo
G3zjdI8RbGt6tp8TXFw3pZvGhwkusrn7Ookr4wXXiN7782X+ZNewy6jKBPT6fPCMsR4mWmACxO1r
AGddJhf3OTiY6vBJmAn51bKcFL7ax2i3UxW2vMQX/krs4vuuv4Z51+g3SK39W6gFZ8/oI8u9KmCG
yIzEBanuQpnA7CB3XOla/dpClAPvirfjsaJ7MML1+4O2ucy65ZTbBHOf72Kf++cunpI9dfVi0PMU
wNBlfE1FMzi4KPm9q8sdYgfMbWlw5XW7ARCGzRSIru22I3awRfGVNQLub7/0T8uj10SKf8S+Vhg7
c3APn5M6s2HLS8vqLVM+eXIA4xqoP8fyMjRpZ19QtQUv41CDZ52LbMN74QAUBrIjh9vb7OxynrF6
fGhdgg/Tnsvd6gu08SZu8f37tlJ2hvVeufF6ZYaEhmM7Ht4jg+0kDXifpFCbNi1xWxXLdpAGcqfe
vnPVvGSc+kAK4KSrh3Mc4bMSy0B7ArcVEtL1fja9xFRONGUPoXZAebPdOkiWt87dfwRX1PVes3/4
qZ9OCq/tncakhuiyUKLWdzEBsQspahzNracn3jbeQzN6zIAMeVIF3bp9iNMpHyMbV7vrTxiKanz0
U39VEx/Fetq6plmzNpgghhxcfZ0HzOnmFj7jkEKETWh4We++ueXiEFpz3b9Gz+AW0yYHi7v76B4G
WfBc8UrhpuhcgsSrWFAl07SFexgp7itgxyHhbs+UJ6w9M7Qi2TkOMBNAPGDXDm+80TeoP+xH5zjN
vx52FZwhWzAdaQkUrMDTe5Z9zXoRVudor4N6gwE7YoxYmhfDbKd12nu0BbDcmw7lCE4fO0VmP7Dz
vhE8v5BAB+0BvZlvxWsPq2XOMM3RAo41t+2MiMTlxX0GqiDn1YUcNjUgyHW2VH/Oe2e4Tk3bsNMV
BLGwdjEpiCisvJfPlwxzv+0mHqQH1xxI3isynVbv7OPl7+vCpUrome4lfgRZKA0zH26lKHyk4B4v
VnSLrZCbNzC8ypHwZBB6cO/fGQwyfgrXfDhl3l7CmeoabtLFkXEk+dKFj3Sapv3ThKH2mo3CSVfS
AMuAAaaIHkfb5DCqhufeY3Uan+OT8+yk/vrLYI9lMjqFvuBKzsHVBvoKFvRmDUAtLkE+zeOWe7ex
h/YBmN2n+EngZuj/qFaRm/GeWW/R2SdBO8NMtTlqRTm9rl0jGaH8pL6QuDYSf6gYVUVoo4oJ0fBp
OjqBV/vqBOWQgTqiGs+snCvFXuwdd3Xw3rBONg7UONuCv/lMktVvDcZjqEhILJySk7IJMbNgoFaE
DIX6N6QQRxfaETNuRtygM/lRyJubJP67Jrc+aMW/FpGOmgRjcFp06Np/Ng60FEoiPfiSsAgqPOsW
b+8QKmzTPlPimHaLeF2DoiTdvCRx8Op5JQu4Yc1c69z6Vg/X74rsHnEhJwIvA4zQXQPMXxOtslvd
vSbhVBSXOIdwM4MBqqlC4W1q7OQ7s18te+2gNm0FWIDsOHWUl40PU7GTNkzRCg4m3ql7t/4qUrei
aDiJo2YTvIR5IhxOMjGmTCdL3oNkc1SIIXOUXTV9bnBcL6cVn4cBk3NTvKfpKWPkIEbh0bMeTAh1
TttlkI0kKP3pfuJo+Y+3BmAaQzHI/YryibY+K4YQ2EGXU4R52ECWdsu3ru7jLtRI89TZHbMjwztc
YsRvt8Q9A/5S6Mxu3XTA7bf6j0zcrq46zG/OjbnHXaQqbge9dh6q+yrp3Gc6qv9b1LpsGaC/KCi/
msl5YkoO3vEHN49aw3f2X3mF6+ZYivMsIrWJEyW6sAHIfi2FSIeLDUsImFl97J8ZrdQadGlVGfbL
6tQHW+rRdNQvsEzPqLuK3rdgzT7JXrJMxFO3sVpuTGt4Tcdlg6RA3aQFk2BAdE85O6eDa5G8g9Ps
xjzGWRox+7yUGzzqcDaeEIrFbO1h+KbinoB353q7W1hdq4WfuhECUGsQqlvQmT2jcZjJ14oN0AJ3
V+nJFNMP70TC3AHyXgpHCgKi88xnFnkc613dnljrzgU63hOy8Da7rFoo2czJ7eSckuDK4NdiyInh
vTo9DqGH8S4jWcR2fnxXnezq5B1qSN6gbCK1bRN2EDNpOhu0zT704OLoSXvKp0N0hMF4CuqYcICJ
RaqyJJLoOLx6KjH2joqlji9vT9fAagmMfiphIni+uevFIYZYgYqcGX4Fn4OoVZzsB2ybcleLSsPj
SfrI2Cwac5shgOGWc8gGiW4/okNPpuSet3iDRbUx5gYsW4iznFrYg/mKn46K79v+SN2simJ5p6LP
+hQj7Bbw4EtwxbAcPkY1g6kaBaRAgTkmKwT7Evf0VcZwLhisnZfZ8jU/Ls+91M++9N59LgUYP3q0
Cy1qmF3mnC370sUBpx2AdYT3Tj2Apnvvn9rw1ISMQlzvwiFB0f4YFc0Y4Tk2Yq8U1hTttdZNrKnO
oJr47XpUh8nwWdvrbtnPx8fdWhP1xtpY3jE2gybIN1CU4qP/oMOa5H1mrPuqdDW2JKge3dxLv189
faBE1C44piV+Om6dbGlTxE9SaddCg9MD4y9sQ83BbNbhsJFhKWIk6SbLbGxgEEViCjn2rYVieAAE
7ZS6qwgxhqF7nANCqLGku88XxVU5KX2VrzfSn96LWWdb6JtmR9xINVM39eo9OorhQLVHxsQaU0Wf
d3pXG5O+wJ5GQ8ihDzbVdjkwDLrWaqV30h1wRWkGyaw1tbpwQmAfSV222Tb1h+JeLOdWeC0e/xIi
BRW9MnjuyyWfpHKsl3eaPRZ33as9RG8cNEf2wZut3ZiLO5A+pAlhCU+E/7nAXOo6L2PsCDA1oCaA
geNZEwY+aS3WvftYGzSLbK43/BjqAJloVKysK/ko1G5r8fAzvGy6FNt4TsEBoBFfTx/8VhjeNwY3
ooWpPSAL7Vw3mx+OMGwYpotyIkcGi5IC/4s/ih/fyz/n6CPfn4zmmGpYGpU5nuLxHcg/9WjycqHx
Gy+IJ2zSMI+nQFO8Qg/rh0sqDBB3owhoEf993n0GLv46737fnj/Ou8a4XJU0bY7T9pQu63D35Yg9
r15ko+bq3mlAU5sd98rq6zVdWFWPDnDMSr4E5dq9bUpDZDo8dSijNoDNl+6qA2X4CJ5UfZZAn6/C
hinsbMuCM75oSFUquvFa/0E3oH2gvv/zLRjmAa1rcBs/Wc11WuSJWj+PUwOhxNgSRkebX6YaV45M
4OnNPT751qodWlNjRSjWQbS85wLenN4W1uQ1krs8k9OcgCAW+g9DtP9RoX6ifPDIVdJtKJvkT/VX
KVVa8pJvx2k1afnrKW0jLwq0p6ZHjDe4GyqeROA50Wxv2/cZh3nalmfR3kNcynbXqbXRusfRi07r
6NRbpYCj5cAxNaE2SeKcRK/GMb/O02L+enBKIPihIIkgsOHHAQUNWmkF8PccVmEVowswnnazlHvS
+H7rlhMKbrheWI+Njr3bAJCOqNV5jugVx0PiKJ3rkGKHmvodxEgfyzuRDlINlCUxHJOkzBATpAVt
E5kojjavQRQbv1y29hzbUJX71lbuJb2sc7VENsKAweXrw5WMDp0Ldc4u77/QvpnAOLDzEB0nvCBL
an88QWpZrLsJ7mllAFvjOn36BYBi3SXq59TuVMv1SnsIc6xCfG46bKOb17SemHO6UliAt05BrW7F
cKH4bZWbVY5pm6M288vMO2dLmJFpukzujmWsQK4QTukPt5pDbNHH5yCZkohmjBrfcvP+ea71UFo6
r4e4QHo/DbT1gPcHr5RJZgkEPcXK9I5TrPdaIeO5FTlpsGJBnp53AfwDKNk5vWtBOWcAare6Wowv
ALQxssTHt0CLE2xq7WZ4LpgACeZCuGEVq+dICQD1wAFPHIyTKzFHZeeqA1WBvaAlwRhPyFNtA77a
mrR4oKaoivh8crD+IDeCWfab8kmOaSCNGtluT5TczoagtSlDJyzrOAb6zUgamlPqiIYnmAbtxMEa
6xsCyUVcdfEW0zQCaty6/9oqORGsDmXOKJfsOgSdkMYZtwn8slfEcAdmcFIhzQAOv2x1cZjdQfcI
0OYdspW5+nWKy1mzAlIh30d3Go6M+56PTLT6q2+e7czXtxCEisG6j5Oh/p34Wtz6dabfdbsdPKbN
yyf4umf6sLjqL3mSD6VJjl3awU6+2KalfYoO732ii/tAifXCPgAqdIEZivmJt1txpUlWd69zAJHs
Ww6sAOPXpd44HCsNyJqcepzer7EUNrc+Ett9u1f6zaN/GKarFGyPX251sV3Fo/3qM4+nnVd1Ts7X
/DU2JJdW73q31bHuQJAie6fqlLPjIMHI1lOAoMgPW1aj1kaaoEQoIzk4TJHwBPjYcc6QOnMeZh76
b/u2WMh75mp+GfVy0HlnzTZ8AIBCikUz5RbeGWhDWaZda4yxCV4HQNrQWu9f6bfBr1EEUpJ2Eh9b
7wqaQplZwddzBr/sPDA2ZgcQBXvNw829TdLJvXeMzpMb0M9JDq260wZqogqHFwj8uqar89dqgOGh
rvuPJACguTcOON69Q3oOcBtv04ajDUabZN92UpjN84dYD8FOyxDtnXaPKyk4oYGHTZEkiLns6sLy
sfm6F0x1Dy5mNfFrQE3XOoHxrEfl1qBdIm21Y0LaAf7kiR5iC6bO0W2Pmqk0OA2Y2sIKPTvS8hI8
AHpBLMsBDeSriIz7+4Q9GC57ZlgnDi8HJ+xrbWPeWr6d6A5DZXnevXOKutKY3CqYmBiAFJujHijE
7sJZ2zzq6PYcHl9dmFcmB3Ow3pnL/z5s/+6F8GcgiEdDJ2mQSaRofzaXxfVmkKWn6JPZUaxW/UTs
BoNlFL3E939f6K8m9n0dThzlTT3BHOFjcnjIstrUiR6dVN9Fx3SBGdSg/b8zvzbw4fnjGh9EK8M8
J1pDTMoE5m4iDo40NL7aP1Qn7+Ljj5Pz4xofiFZJBmTVGDXXmKFEyOxikt8F/Nc0ev0wnP8U47+/
DpG1pCKge/9lvP/no6meudwU5kmfYG0Y4tuR0p9y3sEh8YrYcJGojZUlrjNhgn2nZ/3wZvw1CPy4
+scDq9uKdtWaMw+si6GSqO3Grvz7D9iG8heA83GVj0d2f5jXHLtCfSL1zY4aFZ0nzOKp4q/7stPs
8g4Q/vqHt+Sv7v99SYh4KpGzMK30jzdevqXrtWxdueQ29VKw/R9+/6dO+n+e228XeH/n30gVxvH0
UszsxpICJxamWJE1LZgViFrsavEQA5yJRFt8fTEZwPb2Kb5n/73W/rWo//iKH4wDbY0llfTgK9Jq
CQZG/BOWstM4kkjtTSNwlLZ+uuZf9e7Hbf14X46P4n433t+6tdfm8vYyfHSuOyO+SIzdhPxTrO/7
t30swz++4cd7Q/7Lq25efEN5BvHGNqP1Tx7cn+Sovx7jx0pX1mn5lE0uAWnVoxcXG9RC4mSPBrrQ
RWMvVY+GS+yf4odb+dML+tH/mKZcHCSDCx+/WvR44qeN5Yff/wu0/+39VM5qUV8lfr+0lZfnL/OH
nf4XReCPZwOF4C07Ju3XUluK8bHAck3KH1V2Pk6fdu3dwvPS2lyx2nGACtyX8+idI/KWXx3GV4cf
Nmf1r+3k49IfS++hHPTEIEmGYcd6hZrI6CeN3WwP36VH04VhiMKYpaMucU2ShDkq7LZIlsbX4wR+
/XgEPyzDv7bQj0/zsQzb7Wtl6FZ5nJr91ij7akWmd+5f/LajL/AN6T3sdkeLkML7l5+u/NcpxZXp
O1GckujTwpHtzy2oOuSHwyE90EJD39hbWAoh7oHIoDnG3Uv3jLzlQF5pS/09qYQOkfvGUv9hH/xV
Ony+B79/iI/3QDtolvlsF1BJpnlYUg+OCUN9SgREevUs8xhzHqav0Q/3/K+X++Obf7wB16OyVson
F30ACfnKBWVOSH8BoCf5hwqxvgN1Rpfpdynl6p+wZU19f6n/+tIfz/yeKCflqPDMn+Q4gVHJ0TMC
yFFjhr2Kg6YrKwKkbgk5g3lIv9seXr7oP/MJhCoDzIZhKAQZvIKnpZ12oQkEFPtrUD+dAvs2oAVu
R889KEygBIypXMgYwXOUBAx5jc46VEbXZb5hag9VoXITnyxqPJB3zfzRgaxSTBWa+34OHa5yr6MU
g5KeEZy/i9F9deKExwvClmdZ5zw25nDq7hdG4m04Ot+Wh6H96OzhhlkHhasEMNUcfC7ddtgEV3yd
hQXv5ezmM2kG2AI009VGxx1ModO0vYSB8hrUo6LLh7o47Nl9+RsLyURI07W3nlwcmpV0Vo+YSZhx
e/wa3Nzz1yVMZ+VMsVueVNtShMsO0xYUK7ie0oPkPb1vuupSDZOw4TdfHOMKGQSLMa/tEGvKnAL/
anyHCV+1X9+Q7XB5smhGm7neAheCbHOdkRPayb1j7zGgSx/e5kZPv7uNr/lwF2rb6gEp9hFVM0y/
pE7jMknrwWsDOjuLwwod2vca5oeniscKLzf/vIcNd5gdw/YC+Nwu4nqe+TKfbz1mctvGNj66juWN
Mrjuryfn/p5p98/YRcaA0MN09Jw0kerppAsLaaBffCk6f9VXkQ+fYTrUwJK9pvAqfIYgvaztlgnO
70CsMvhfvNAjphfZhqyBqO2fRgjEESMGMMiW/FlG6/yJyuYvw+dKbXVYLU7BqcPs/xTojOhao/uc
ZlVlHABCcPP0K3YQiukeSCToXvb3ozgzj6ns27I1fQuNxXOYdoFRae7d/16+/9y3aEMwNkaywHzm
z30LB7Cz9jzeDlPTxB3CTZEHHRgyPBwETNbl6/VT8so/Dwzztwt+bJStqtGPpXY9TDGo7nJv0gE4
t70jva5tXxdrD7ZdgK+p0klc5JjesQ9k/5xf5uYPevN/woVtXX6rzkmHtdofkonkULdvp8udHduX
FnGq24yRZs9CaN1iCF1quyMTbfIaXGCajZ7eIbh0a//yfZnwzzmq8IMUrEkwsK8/nCRY1v1jQ8Nj
RtVJTjX11id7Vbnlh9b50uaRjNVh9qVG5aQdS/i7vHt6uWd+s4nyApnott50mHJxgjVNIiU0Fl8Z
XypRbxtoNFBMZo2ndc/dW6j22lNrDN74Qmd1RxrnQuU1JQ/7ckabrTMUD3VYNPaNIAx0W9ERSoTZ
rRJSgoX56jXoFz3ElMnXcdQaQgDIQDxUJza3130aZ3DyEPjh9rq/X731L86KijGMKyFmgIiCH3lc
NAw1naYv58Flpo+ab5QLp81BcbSre+pIk3JxnLVf7n12h12ALz+k0vfcQZvQ1cvI5ivH2Epdq/uM
zMm1wTGPhXDbNlu8h3vnrfSwyWYowtuiGXDIsQJPZ9d6hK0NLN5lOW3BEADceQOsUH1xy3kvTjZ9
qOP79eqWOkc0xC3B5BBbTH2vfkF1vE/zBWgkhEViAA7fTKuT1SW6PQSopmkG9yJ4FoFRhRikWXem
aEKGdVV7FXZXuv36evWKKBk+EpGvB/LdfS3rDb9U2ehJQMoanCqYcBkCTuQST9xgRDYl0iHdIz4g
zPmwP768VqhOUm61hRqVlGrC0IWxWnvghb0DQXibJJLgwXTSMZv4G4Wcm6N0dBycj04CVGjaOrTb
6WvJX8OD5TStCPrpmeCJoRG3JyCrdQeZHzLbvomFTGwN19tsIndvRWBGSm89fnavY7W7VgVTIGvY
7uJ+0ql6ueQ2hE4/ptVpcNTdF6fKeXyKjrWtdXKSPnBG4HsNLysIhfDhjtElqtd2e1xhyQWkrdiQ
BZXepfa1s6uMgB97Sg8SR8Uau+zW3ZzhCsI1Yb1Ph02+MXty34BMg4tqBLp62YIUHsO6A7R5BY9K
HHDTInwdbGioGzSkZlR+1bNnaIb3vmFDrzn2kVqWRC4A+DfCKgKpQHnjKg1EwAqMGSj7C7ObtP/U
7BL1Mb/tZBE8I67L6wIIr3LuKApHDbahprPeQjxs9+u9mon1BHe5yBroXtK9bq0OQ8fAHCa7Y2yU
4ujzny5GMJR9dUeZZDjydK29GSouQaWpYPyD6rl/f3mcZwwmFXsJsgfgCmHjPXnrKMt2/IzOrEHc
pTfVlJ2mjI+d55wwmWsIQwtAb2F8H3by5vL0MgVxusMk43JCCeskY5z6OpjpHPs/bZp/2ar8GrJg
KGS1MFvTAZY+ds2UrFHTuDTgl3s856Kri4IcsA827MExq0ACiW+/S08TvqtMOgv02UvvFYNrv8Nz
fYomK3GUjjXkmd9jaIVl/xXjs4knkjVsBdi5b84bUqsoohgIqN+NFpibBmLvLufUfpuKCbQhYPkA
4dJAnhwwq4KtOTlDsTqAY89OgwS3vAU/vLMMIG2cxLN78ph/pKt8gr2R5aGbNLjJaVzt6h5R362t
NJi+QtIU2D52rQUsM1BZsinH+srATu/kMCuvtuoq7yab/AcD05+6XuPjBF7fJKxPjrTxR9FZbTIx
mTCitFnaojt94xUvMfz+Ln6Egf4qm3W0bxpjsrcNCJSMj7L9rFol4KElT6SgzsRDhZKxnkqUwHHZ
zYLzeJ37sAgiTJYz7AVtzcl6L19b5mDhfuVVEF1nygR4jGiOVgCq3SDJH5yOLudSa1WxrlgjWHxu
UhDUcihFz0k7MADanxtrkk7VebrCQHrInyKj6RcdbcEGCnOIkgBAG4IkIdkpo40vmXUBhez5ZpG3
3pFMQtrUE/oqFXnOOyCsxSSmEheshxClpOIMq4QqmFk/P2G6B723ecPi99o+YhgCT+oeYhF/xasE
nP59Ptnnp3M3g+zuo7e3AIxoXJngL2AkwbOAg628iQXsFVYTItc2qu0L5ZsJLp/Z6t1mvC6tGAAf
CZnC2UQQYIqzMs64V0j3uQPB4Oiov0gO10G1w96trCPOov+u45RPmc7/rEzINSAxJgqu1scDVVAD
vSpZOUz1WB1y1KMSzjmMJsY4GUmOEsKpB44XnOh1HzC/hnicfeUPwdOHL4O7Q6wi9/Lg2BqLEzbB
8E1xoVlIB24VXl829Ud5DYzt2qDBZe7GTFK28XG65K6sEJDjYO1ad7RGtDaae+5w/KRfla9QaXgo
P7LJNVRmrS0egMx+mo4RqOP2mJoPbf5XNZMXr60eYGc4k4YYcyytTnuQj5NuPjLidAPL6dDDoS54
dvWe5jIvQDX98PURxnZDtZ99q500KjEQCVDNY1J82918LbxulBDqzUDzrL4ZcjQk4hpwY9o/dMCa
+RfUTgv85jX931v/0YKW1Wl9wf2DWz/k9a23ZNWUC22rPx1YeGOrr7r66rEo4X50EbJFUvfBN4Dz
1aNBvTwdpU/VcEbtuS1Uv/p+84I6RcBc7zx++vkARjCmDOPDwOhimbY8KCL/Rp3XNjx534J119Mk
W5rXdHpXD+5BeoOY578kt2hc5kCX0rfIM85Dsr149i3F5yfUMIzxtW3WwBiuJnSeBpnIX0rnPsxW
7eXpiSe5/dyl2/bskLmgGdZ70mItTqtqwoK6ACxNDsv2LHnZrNF1Ynuktc/XiqfNs/cTwHmKQuO5
qFECpKU41e9hpAwHDRM/kHtOQCiXJ+/qoVNKYkacDDpbTj4GHesUbjFlOInj0Bia54j/bH0nYZrZ
p/AwU3rlF6NVgoOYv6FxOMw4q+UFNgFw3ZMxZM4OGq/49a0uTg470vTxBb/7cXfOTA+fm2x+7bSC
BBQfrsmuNde7F45goU/Wk/s2G6jbd/If5+hCXWgv+23vZXj3ib5AWUWqeemeZ8/FZcEft5jJGRwu
hff6Lmft9zmu93+VKensEhphMcMecUagcjLJvnMY8rcF5UkyMFbll7Fv9dNR2jndqWXOAfBcj+rD
jMu5GdCip712V9/Cs8GZUTxfHu035jL3LnkL1ew4wYwqDfLeI7Z8M5ZWp2nShZjetqte8ZYPHL7e
OMS+rbsYv5SzCwSMPXZjFXV8jBlAjpuHbYFctEQxOE5gLrfmeYCy4Z1jM2bPgvTSUoU6x7JIi+o2
brOOtYTVjm9YjGOE+xoZg6xvfZ8XvOQP/Bjug/UUdW1TOelEWsA0j6vCOY2ZtlIAe5cMSxzoRPjh
+S9n3VujK8I5Y9GKb4uX/wgrMuQqhzJBWbxGlJ53SkiHBoMdRmXAXC0Y8pUPd62FltJ5vWPBwssA
ldZ18vCfYRWp82TJLe6n7mtS9H/YUv+eB73XdZuBkNlq0Sn+8tH7DbflZ2V+yKvD9GKI2yKdcP7P
kpGyZaLrXGYQjqQxYhGfULUm1Pf8H929LZ4dCfmW0r8tkx6amsEBtQn7TrdZnHrWKPcU/n2A6M+J
dgh1V3aVIbkkbtlTAJioBd3bmwrqQmt2Tj7jLrd2KFhpQXm5A0ZQod4/xuy7t44eWjFewMCbzGwG
x/ASyh5JQb41PfO4I9Zp+PSaTuPDDDtzsr1sybEctX8KVe/gNm/DuBlMPw83t+jhKi40p742QNUQ
nKeHKYZ3/30//9nY/nY7f2mBf7udNzU9PPPL5TC9QzKisRiVvNojzm5EAa99++mc9s23NblH3EkO
LqWj9bXxLcym68BaFYPDHLe3kyg9bMQpEuyiCwltm2G3yGFXefoWnoQU5YhP4Jr9JMRUPy0W3ucr
RS8/Vwzmt+qvb/fbp8/Qkj4KOTtOb4uc0/LpsFlzbGbXd2fOl0CH17KNee3I0a1rcIriTYRvh90A
SuIg9f2KaWzZ+N8ugbakObSgKQIxlKZ3L4+fcwToqh6gSkivfetmr2uXQgzODt0wZJEt5zBz94Tg
kr2GMHF2Q3y3NT0jyKIDk/xnQJEElVFcZpAirXlN6bg/8dcfzn2nOeqMvWXz5oWwXo0BFI6WXa2F
/g6ecB+kOr13aJ+RQdl/YtU2rm8iYxetXzZsjCphC4Yuc6fBgmZED91/9s3oSi0dy2M1ZG9PfPUa
JXd73YL8xcl1GWI8+IppM1MKBltGtZOLYzeHKoZRCdv28bu25W8aI5ntKjp+k7r6wC/p3bZg1cNO
+tqqsE+3sEkVSMtnF6kIFOjp7fbuzmRPG6LoukzYmHHsMTAKzxx4XPgS5D0NxpM4Louxxs5HQ/We
/mMSiCDjOAYdOMKTmUr7SxclXovBwK2nBuoqUexrB8KBMQM05MSC2Yj3E/IImKPvfOXaN75gu7ap
UayBQbFEWxldvvU1f+0enTq3daT2TnMQurdUCY7BFNiy9ptde2tyFuRBgcp8BX3ibKeiV7P99lFS
2Wb432tM+4f+g/k1owjr7aOI08SfeF5yT5UDY//TdGYiGEWlI+KVIsLcSaKQGxyDAPhuYkdB5gV1
b2yv7e/v6//St/rXUlERtVpmC5dk7Ln//BDtR3NVUI2XlKJxPw7Xyzfj2a47PsKNQXcZnZyxPH92
xoE1wO/yB0RTexe6HwMBqBX//+qfU5BEkh5nUyunHW/l0U/VzF9R/fe1+cTPLlBzBmVAISSWWtQW
08jeH+LT5vZwD7sEVMlw/vuJfDoc/HUzPupyWT9fZevGzZiZY1oc2Y6fPZntvR8WcSvcSnmc2WJp
P3ra7A0PRMMArLeTzWZS5/spAK1LuxOcfrhJ7X/eJPYzrOgtU5U/w2BO7UI/vTRu0gxjL8HIXHZX
qU0rECPQEP1Yj+JFerRXse5uTis2pX4jRqNy/hDPAV2O16U4WerC32FwJO7+JBGDwcBVFyY0YeHm
InDg0MeGcPbM2w7BfYMroHMXw/UusBw7d92z0PY2klT623vwrf7QVWv/AFGR//+/7/eJ7qbaulBa
Gd/vOZxBf+9ZqN/6Tfjur1NnQocxGshhg7ancucsd07EKA+mgRQmDhvt/EfdzD/X5W+f56PLL1Kl
wi9OKaHYOshfe7h5QR8XtNXi3Fc6wN2JPYG3+N7qwsfZPdrqYNf4bPfdL9yChd55StDN1vOzPU5d
Yk8Z5aLZQKH1Ekl/nIrxAf5Y57/f3X/1lH/cxY+FfHpgr5Ba76U0I174V7gWzApE4GInfbkPe/7e
is8iAqiwlvvOT2+p/hdIwZn7+1P8WMp1/UrzB4YSUyynZ4vYm3hHvw3FElZHoQvCMG0UROPd0R6o
ISSPbq+XiuAcy+KLWuAsenYQPMVQ7iln8ROC0vpH0/fHZ/tY11KqqtcqU1lBi7h24kd/s2pHF+ge
IZ/q7lDB3cSG1ZMEjdOk7kq3j7B6soh7RweD19z/IexMmhy1ui36i4igR0zpG/V9aqLITKWQQEgI
EI1+/VvYg8+uV+Ea2GGXXZUIwb3nnrP32l/rp59Y4fLbH09HMc3IQAyYGUUc2uk9bStUTptstko8
lqXlcXpGB/+1SLxg8Qf1w+/3jH88m78cX5WrPrpentxlebKnpkWmO52wBqAx5asOf1CXjnlLkjk3
VLE3bOnWsCi1luH84XnT/5+k5Zfv+xdJi5o9dUBvXAlKbMvLXJaVJjaniFnXNLHDmeF90Rh6WAfF
8cLlsjYB9VlzY/nT7JD6fB+9+a53plgAXk50jFfZ6sxb8XPCJBwszgkMLst0Lr5xdZjR2enk9N+v
C3FLv9t6cIyJGtQxGDq/3Mns/e5EYXgmhFhbGdZtzTnxdHiHmMFld3aNBwU0r79h7dFp4Auz9/cQ
UaT1Wq7lH0rGscz891BtzZlmpSETRkT/79W28ZzWnXg8WoiJI2P6o78wxKvzjtRcgUEwGgvifHEj
6QjXAuSgHy/c329LmeyssS1bUbBC81S29stqg0WQO5GbDMLLziaj/GZ9aNH0U5rQb0P5ggKWFWWV
RivmI7llf7SOPmMUNx2Ov6w9Bx7I4MxI/+JeZwVSikUPNYI7W1Mt7RYMLdm1+O3UF4lz5tSxLpz/
vs3y71eF/93lX56SQkzIL8lYlWpvgrA5muURPdPlUlpyMHQ6F2cn6+Hdb61n/CcZ1K8kr7+38398
xb/ooLpC6W7JhR9OrK19XT6tazALzely/l7OszFVBT+/tDfnZMYpkL6t+Yf5oPn7ne1/n354Bv9x
DjGa2/FVDu9IXLlozRCWWQfTmykBb6uPySheV5s1uzI9dTtL/eVQ/nQByhtGL6ybtRJQ/BfW8hZ/
s/PBkxzvoEvYKL1poMXzl0fLk7Wzd17zaAUv+8BzESGQRjiHSNkvbHPON/wYeUz67/bpaG8LJ97f
QqyY0GJJCpX+GoQvbv7qNmFjsoVwEf/pOPZr3NnfXwNaF+j8f3GJfqlzBQOa0xHZB89AjHx4TIvK
+0JocPceEcmkyMsb1BWOZD0P10W6YrcITdu0fd+FSeDVByBLOQ2S6WMeqQxsZteBJJBGiWPO7/ZK
3t0Whb+gMPnvR/fvtvqvxSnWFEp0ETukbv7y+CR1d72UiYYT0p2Y1uTr6b8mV3ayJZKNZceKK8WY
pN1Z7zKtYLYyQSSM7HreODPBWofv2FoK9vzxPf+YTqNb5E4/dOd7lC8FkZKh262X6ilsgs5ipWhg
UvIM1BzOGoafjm7tPp4h6+NQc1EuBKYYXyt7CzLb6WaxQeEzWt4m9HRE6yScTsyXbL7EdHHm75FN
P4Ft4G65pj+1KfBWN/8Mbpalp4bb8d/36beFxz9v0y8POZzw3hByFlLY1Bxr395Et0NvyWiJClQM
552NsM3eUP4sMnx79n//eP131do/f/ygmvjHO9Y34jtHaMc7VnsAtJ1DeaJkv1qUyDMpWKP6CdaF
d9x+oT/xEusYjiAqhuq8xpbR2OZk93GcDa/QNCrtM0ZtO+B8ySAA/fKqB0VkBddZvgrIUj5f3NV5
sfjv6//tPvS/6/+bAP+P639LLUEZQ3X/nuXDtL9dTOK39xi0qF/rxGWvrAevip96yhf6Siav5ud8
TO+T3uKHuWDIuM/ZulBdFlbnRugD+Ay0ri8z7fSHV+K3JxFNFLFMwT+i0fZLZXx8P2q9EMt8w7aH
NAitTmSupdl1Ck00YyTHEHdBRkGkeYiVQs3pHFAGVu9eXZa4bCxt0S6DAqiDLsbOmkUXTwraCWZp
Kobcl73i0Ll1/A6wNrBI3mk6V2smgn+d0z1hUZ8RR3n3KPX1BbTlLUoiNCAuoeJzZgqRujtOWevp
kWGHnR2nqCf6gHnW/E/rOsfi/188DP5okWBbljdy3//90HXJO1EMpYCwTnEwPqqO2MNPPxnmBM+X
Sl6KgAFw4KYzeNXcLIamgKFeynlfKcbM+WtdTEak4iDCZDya+/poZWDvpiAw/Jx8ZGV+VPzXPcAS
oT99pEa1MU5QedWXgJmJSrFBTx1B2lcBF+kwerMo5CXIfkt/u8YMd8x7BgS8qW0wlNqHeHEuUao6
yp7xgMBcfCxSE+4TXwtuFdJ59/4N4qIM9CWDsjfjmom8NOnnYSUVz8eQLjrDPaAzPoMm9AZEjLzd
BqMRqX/SD20UuSNay3o+p4z3tMpNelf6fkMR7zyEWd2+TYMScF41v+76bFJ141wJnuXq8fTNKxhp
a+Rdtshe+8EzWSeONkPt99kX85swA4JiQmMZk/DIHGTynq1Kwti+n+wb9NDoUDOlgMUEgR+/uUKU
9bbYAw8TCx/nm8w30BOlNrsn7kv1TdpTK0E4AAEmqHGU+wiIrkttVdAYxDeFw8RwILEwdi4YTgNH
uLsvnwK23GM1F1amhxLktUQ7pnwMibGWZoY6U5Gr0+guzT+1R4oVl4LfyRjU3BsQKkBIiS8+pr0W
I09T8Ubv0dDUULMIkDm/ElvF7sepiJYjqUMRO70mb54YTxWrEWzYRTBNUjKiPPUsxeQvFCuJaTNO
RDAnxTSd5cP7hRTnNsuEqGaxIgPncFvSLCvqJXOK5DnJ39O+jmhCV9HTl2EM7cyb06+vx0DEg3Nx
BpMxbUED0vTRBRVG/1B6hx0NOab0oIgyJGaEaM9z3U9a+zi/z98iZrQ7p955vqp4ZgiIhSsN5CZ1
LiiWSk8/wuu01b8mSLfjMP/PBYjwuAhbzc7XMJrSFdafC7SIiikkeo38B6ZZf/N0I3QRutzfIVPe
5wZw82BxVl3h8zlRn2FVQEKzgWm99rkUD8JB9EeedI+Nka3gHAJFsChmBPA9UWoAZp6PtvxT/bRT
bsrr7TW51Y/InLJy2ZH5ls9IRGDD43wnNB0kO9j9/kvZ3gW3neFVE4qtWDm3OJuTDIKEodnUU+nm
Fr2rYx/j1XjMDMMRJUeeJ3VQjTMOQsxEqK1AkNSILKE50U62scGjDXqZVrmjWbuURrzSeDHx0IN2
IHXZMuZVYymdpc7vTK9Z7Ec+dnCIWpCIhUOCIzeueEsu7nt5zYDh8WQY/Je7c+VJ+mIEST9i4AzM
Ux5gZo60sR0ZpgH9n715c3Nc2qAQduRkNDzYwK4ZHWEjhWQ1GZrz2z6xM8E6DoIdWGOvvyZZys9r
/CpDHpbys2QMOGWKIYbKc5iglxi0N+kXIp06YXhvY/Dht/a0shlzjt+fOlAlJyPNA4CCw5C9XZdM
Wmmn0fVeEbcGb6tv7BoCDO560EWyQ0z8cQolYzRl8qZtB91X4rOgJQX+fgBozg1Fqmldfu6ZV/vl
Cz1oynaz+cNW/LtVnW6kyPCAuCXybf69qpcCgUh6r2Wb0YDVSUHP1z4Blfnn80EiVvRaEq5VQGBg
HXRfpP7UfG5XycGgiKr9IP40ENcYDPnIt6f92l++siRQT0CLeRZ0Bh4XOocFXc3OkiZ9YJ7Qnz9w
fR6M6/g+yAW1j/IHbeB/fyp5OGL9UsYa0DVH4oA0VmCZ/vtTXRs50RpZyjZY7oS93ruPaeUXBjBA
IIRWfbSI20id7uLRrwfPx/b5erqdT2OjensXxs04hK/2cQl447+v7HeNP0MeQCMGMciIO3/ZRUlC
aPqXWmUbrHtmlMSMIN7HmJGzEpREPnHzCks9VZgbK/B5ecA7e7SLMysc1ujLJSizmOOstuZxMyVy
IlD6XiJ5fP/R7vbT+MN9/Lsj8P9u5MiAGG4YKtb1X84DEuEuDw10/QZphor4kBiYdc+kVPHuh6aw
BDF+Sw4Ky2J8NGI2C7zN8OFB1IomFDZgLo8ddYE2w+rNZDf7osN8qVz+nnCrE8iQTeIzt7k0WyVg
5gYYQUAfM7IJrEAKzQ/lDIeosduLhT1aDHJ3/MGeyCCZbQGpVg0FMju8BmJKcO/jpxT2xVTyZNkX
vsn6eKM0EAMCXigTFCESkCQSdv3MHU6BVUrqCEs1wTTWQCglw1dx7nPcnFlpE1h8w0LO2ClZvQtH
oSGTT+63BdJfMZ+zA52kg4F75LbQvrQcfYAt0dc4HEdjMgVYtTjvyY4kuzeYjFDZkKcw0Mono94H
czVCZScGNWq4R6yhxtSnwA+rNlBUXz0GT0gEuLRv9p0cCgo56HOGyxKJEqyVCWHGUxwlmvsapC7L
a04goku4yKMiDXHS6LFYrLVq+S6/2s4jVtCcvHNHW9xVP4F1gjO2tzSW3ZGlnWXTEj4ZTravAVOY
j4ttxXFm08eMgdCoMlqXJkntdgtdsEKyDN8ICgDloziDTvgBDvmjWDYb8mnxLA/6ByALYPRGIau2
0ASXg3QJ3qYrPOfg7DPX/ChQOIFtad2UjB34mpvLFFbyFl5eP7TrmUGhv1Qd3GGICNBzwvl4W0gZ
nnOeBjW3e3QZI4aScNf9jpEaGvZvFsnbWV2jxKEfxRXJNQzMXLTpO8HqFBFRQVmMXut2pX7Je/l0
+bzyJaNNhhbX2tVc21YY2HNb6AYspqzN4eYYFEQjR+ILM+3WBKtqmQdWA3RTxTCMRIiFbso31gQW
JsfBNTzaDVCtwld7xq02CiozQIGMWZkxK9sbrqqcOgPhqCM9JmB80pSwOoAT8k4JKY7SEJm0AICO
7hlRJTMdB3aOXpISzzagUDpEuF5igTk0gKCAzSg76TGpKkUE3KrD6MCKMU1fgEUchJgwcC6yZ545
UTda9C1stE9i/5IVUKNNi3EfoVH7h/Oo/Ju+qIEWD0isMUS8/6rSr45NDZv5km2SqXZqXaRvxF/w
WqVHT3eo6qyXN5LZJfMQ3aPiXvH/rdvd64/L1W+X/X9cxy/zADU1BF0T0myjby4X59i7l5NurpDh
dbPnNj1hMGcBfTgY91MEPZY4Bw9xO6NJOfXruyWH2eblsPqPvmFxEi4T8CJ0UzHQp4YQ/vc+oA+X
8q+F1TDw8NKi1YilUBE7/nuHUi/v6la/bq/1031Ft7W6UMJs5irrzhtFDKaY9OFO/7zN27ujEoEz
DftttsyiPGindWzEVKUsFFb1DUc1BM0wzddDcGo208CumRNj0WxvNI+QIvANwBucyuPh/xjZGBbG
9MefX9rlD5sFvKxfP5OCT4PjIZ9rIHHLv7QltO5KNmF+pZa4kUnu3ocR0HduOBdlbI5CNV/pfBKg
DUerEJ22nTUzQLdIKYvSkReXyybV7GaERYuVxlMSPyugQ7mDlCz383tcPxfyY47UnnfrVgUczvJi
qgvuSLc4TeuOviIO9DHh1E2XCn1AEhA8bKJWLwK1i2BUZejMD4jROH60WXzHkVQ45HvUIwvKm/l2
ZNMm2Zoj6uDTr4gXdC/Im9IQrYLaTnB1Ax5JR+wY4VEi2c0u7kMBr0IQwBGFul7x85sNCGeOOQgC
7h3zyO7Z2qrhlo333GhaLC0qaJ4QHe5hfVtUhXddypLPEZkIS+kLmZvwhaEKvEZKp6MILrOsdWW0
+Nsi5mhT3H2UBOmG3ZTsXDJ90B+U88tO2FxUD2bMCVGy2MK4o6QpKptCFP3h5DLlfMPBYQZUSPrQ
d6ylLFIGS8pCPqDovn5TiQtZlJ5ZAHUnGz/Wg1MLdQOuKfE0cEQeLB+96pN0L4yPQoz1RgEu9yAg
ym34vPwoNagX4hooEF1K/g63qnh6mTh+YacUPtpHkLSAo20x1ukDT7CyyZ5OX2xekWU1vf28wGG4
aXAhaQnZfFh3dgf8c8Y6zUUTdfnWcb0WQ9/U1hbq3ePuar0r05hkcGYEl08F9PRUuUUavkJ9/5Yj
BDclsZaEO5VkGVByOwQ/189N10XvfFmLf5gM4aL8SzXwrzd6ePqH3EJD1A2Tl/vfb7R2GQHh7pGe
82bhHOFKQj1CoM/8WPBQVs7hKbsoc07oUuLHXwyYzmm88vsV4YEZF/N3yKnkWtjqJ3Q5XOhPV42y
JTqdN+BGpkOif5yU4WMpja+0KlQE7TMOxsQAUHQVGD88QGFj2VcX2AerrcIkao8OWipZCC1zr1BJ
IlyeXTm/5e6b7eI9H8Sz8CpaxlQuWkusIrPRpF/As2Jja40PQx/fGvc57BqLNI3ZPkT25d0VGdd7
q8a3xRXlKtR3vxy3VrV6nbpN8VMhMHueuQnGSiCNjdtAZ5LqqLh7puC8/HZy3EJj0DxOny8+22Uu
faP85FIvc2FPX7xbZ0u8LtmyPhWeEouu8H0HtY2SG/PjFUZt7z/OvJoCrKnCFhclReTQj+loyGSG
xfjs+nDoPNB5lQgwm7Zfr9VjNmTfRpfFaGmcrl9CfBvfwjLkaO+xIAEmvEQmukj4VuoBiTG6VRWf
NePt6eWjmuoYiy5rZGDy4j2DTaiDnTkZp3Rzn4yCDBfdhKSkCY6rCSChpcLsjA0o5NMJM/VsXC2R
39/ClXu75Rhvk1VsKCEo8ax03eOuzAP+H5XhEIK8ZJFPWL+8anvF08XUoAGl57DY4RyFmjI0UdRz
9tml4wv4D0CPHHBmfMHU0yXs4HvUh7clbgKO0HjlLmIIH1a92QThosPkra9OQnSdq98Qf1kYHKO2
ZREcExfrJscYX5JxSsDExVdmZB2TO7ueCE4VrD5FBLwnk9BcpnjgH7Vtap1Rp5NciBL0zCreseMu
uj2fmkLeAGPIEkghwPXRBuB4eLTI/pOZ0jU2rhvHgBr0cDGTtlPDGxZd8uEQy3OXGBYAX7/NzRn1
v/J0eIpoa8JZy2PqsxiRbKQwOrt6wnw0fSK2s9hsHv3QIuIhouvC84ZTiwcb4RuatjDdP5ek23qy
L0/ocxWOaeGPBV6HkWDdA6wqHS6w3aLTgzmDGRZujfpZ0sNobNJ+ysTXW4dDiYSkn8XIOZ6vSx4P
tXdT9MwncSJ5uv90U7gt9cURVgl7RjHJEMQmKKsBchLSxoeg20eHgFitFCQW3UWX94xn9G64VH5S
7WhzWLd29iFDt+W5Dlq2azR8latPVByasLCnGD2kmTbr4O7tYb3tjRnKPs5HKZhn1YaCE2ueakCp
sbMlEj67RYb9F6saprE0foAcI39p2Xz0i+MEID80fnpkL086cT0UtCntMuu5e8QO1/pkxY9FaDMQ
12y+Ve1bPGdvKyN4ddtoSw0HDTLOCzUtv5AvX1MlVmjRkOxAe7jbI7rt9tK+c6Q9TwJabk4In9o3
rRwAcpFEmXN1LythSiOOQ0qJ9p5uHpLm/lvHvLAQ98pih7CSzu/dllMX0fadfLH2p4IEmeHy8nB9
tJojglHyePpA4nHKG2fMlVa4LI6dwz/2UKD2eu4QXJAR9sgmwEZytOhW8m1is3nvOb3m2yKUPI6k
ZYgePV1feDDP5uyYu1xyPSwS4SCs5ekSz/JZ88yd4ZkeO3TBqM7Nl9cl6aDu9hU8mcbQL6Sn65cO
xkdfcTmgOkVF4Ho09DUpCG7eCz76TPIetunevdTr4otXTUugKoy/cWs+vuBSfSefuu4k05pXa/v6
5KB4bj/VT+/yQVEtfGOObMaPpb69e1e3IHRtYHmVZ866ZBng7valgFWDs64Kj3W1fiKwNNgNYFt9
9LpH/lcgxWDUltWUzaOdAvD/eW2em5KiKVLiJGri10+yMLiVj0FOSW+1iZ8T7rQU5BMinLG7hGR/
HxL60jv5p1tLQ1itDyaVy5OIcYfqmPgsDXrEBiXJZyq2dx2ZlDCIT/wCgn8XZ1GP9mHkZhbRxMNN
l3M3JSxUc+l6E4jaQWui9uDRSfzHJ78skLcMba7rVg1t1E/2DxAmvFu9k1QzJAZHMrslCntA+taD
s93mhjqyiruPmpnIIj+zQoA712aCQgSFw5CgXyQ7fXqbQJ5w31tu7FzHw7fT3ad7C9sttGl20zxm
vwkeq3N+FlY3sK3ttN/Q89c/m5kIuwp7SjLt4caTbG/fwnT+7JxiXpykxj5G6pkFAjohLXnWixJz
OKEiFYC5K6vVngYADYjbaMCeI5w9guzhYMQ7K0bK6rhhLmaUbo4KW+Ggbplf5bxuOGi7DUh9imJk
qHtq1B541/m4kZfPWGeY5ksg7cq9xG+Z4f4MWrc6vyLDwUcZ0tBwdZt2yzvlCW7G3HQDHdC3bNAb
tpHznqEIq80AsWUHpSvXeMasHNPqdtog/0oA0E5VTsGOwczxEYmkgYgL8fBC94tyl86VfScpEksY
QapW6byf5MoO3tuKJqs2dKeyr0yBte8nXyNOVh9QtCBOTBGRKCfAvvA3a7JpU1tcvrB78RgUY+Bp
i+TcMjQL+4Ww0n1eMbjsmh0nO+njPc93DbQxxPr2Gyg2gHb2hhB7MKv895M3UgiYKzikm1NCZaXV
8tAl03RMR8e6+KhtFavmPZtcQqqkxdeEi98PYRnNnAnDGoEhn3OQwS8gMVitzYo6wXfh0mRAJJOO
G6faQY5wWqS4gy6lZvDM0Pnp4pLnWK9P2GEdloBhVF7uy28FdAw94vGee7wXD/yRKK7YbfGwjTja
NY7qDzhS8gjQFw0lxx7HzkGqB6f+0CMYg+e8pWhWsq9X4ZJdcNkcl+kE7wNKFi0Ewe1e0FUwbQuT
Wf9lhpfO4rBd+AJB60RVWyiPn6uEicRn7ulBEMS1sxWcwo44o6vWFMmvn3iZA1nUo0DwRpZuuYW1
4QDv9J6LLN618fsdKWFWpf1BxeJZ9tk1oKYA82MKu9F8DFBP2K2UWtqcsYUrzApSoMGgY6Z29jeb
zw5pxXrxsnCA4Z/i15Ing6fqNExxUUtckKDaB8lhO7Ne6IMZ+e9Nywi+9kfwIAzUWOJ2nI/Hl82L
iuCMP7WkMjzvRRSLh5zr4yA1GKt/yHiOCywLEX+ye3YmHopPFCEj1tl+V/q1L45zJ9gfJkFgqx5+
kJVsTWlxloiSoC5bZ1ZW58SuODmvFo5s72tiBxLndFnQyea5jtiU94dqqnkH01p7aKVyyyEpej9B
0j7gPry7U4cN1T1WNCTtXN6kYsUb/o0bwkHV8JpQ8wxrSxdtKPrtPCC65Dw8dHgUQ21WD66onsmB
RVkqxERrYK19RVth/EI8pCCzRLUqW+cFGzRku4onXcfD9XCfMRZ0D2nW+eHhoYAplaKBaaPaOZHL
RsRBHO/LEOM+UqyAsmT4j/xp6E6sCRIwjqYDoSq3Q7J1bG/f2jyzjnd4W96hCA/0qQI9Aqtm3VnF
HJYIS3YzV7bZ2T7LsOUywMOeG297dEfc8Nq7bqVZFS1EK9huNXwp8mK0gMTIVsmxxeE4wo9Poe5k
HBmM1VCeIyZ8oo+kFcZnLOyAl3CLrivs/ctEC68UVDP+qzXgrIb9li7yRPsgvoAAg6Md3JlO0PpF
TSKER7ZW1rCYVdc+bys3RhZWOEHUOjbiRZuvkilSdLSvzucINVqssIW/rKOde6uaX1x9EL5gLWK+
BsfprYC6PligRuFTNR5sZl+FulL5a56B1BMQJFvqgskN4k82SHQva4QAn0XIGo5G7uYxAWTpfmGc
4bukLKVGeg53L36HGNKtSQMwGGp9uD36hndz+LdJvZYsakn7OUX4eGg5cRnsEHiRzKeTsfoXifNu
SZZoPvLC7QTrpE/fH4+vx5fEUJ4HHsGmhnrmtau+XtgV5gaTSt0WWrtlwgq5kL/C1N2YPk8SWdsb
XpPo07U6y0KMb4VheA/Gn6vUZSWy24BMHifiNLbV/eFZNnnmbdaW0KP6RgDIp3Qqa3I6AUp87YYv
xrB4EbdAO+zKlTzGHDb6bR76G3Vu5lydZ6zwHS1aCgbl+wXumtFGsi0As0phthNOtBguGy2lihnT
J2VRo0cMBec2NDE0mVEEbe9Ya12DemfB8URlH7WOaH85vthnDoeszOVUdFYJyruhj3q3olVw8YPS
LiZIjR7ugi3KjQgOt1bnCIdi9LkKTqkdnBdo2FimcIMtID4POmyW6WR59HsaQGN8I0zxWEOcPYeK
w2TYYelFLVmLowWQliHAonIPS16jGSckNiGmpZ7om40tH4zx3Y7u1s4k2on3i/KAtc3GfcXzjzBG
Y4d8xXTh5Rh6NPll2DNCeipl4zA4zb8FRrdhNQdVdYmZtMljZrAjkkvubiqFgBruwBlOKmpduu2c
KLfV/MG+TnLTrvtRaBM+x3C2uWMJjAKue14uGWrWoluT6bk1gEHjvxmzFB5zOs0P5FSXTSkMBxbB
a75xUlckYp2Lvc7bSzsGYwv9yBtiTzzWKCAiOVSWPIuspIQs7YR1Hmeq16AXaeKWF8kIC8HLekvW
nSsNI87prDMPL4OeS78MSbwSDt5tg6B5u6xmJa0jNkhlnqJrEP3SnLxA5BsIlaVF0e7QF7Tc1cfi
CcgB3jUFleS/GY3Rn5OiG7Sfb4ysuorcxEFuxFRcYLae+x3ljznRRaRDdmaumn4qopE4uhJZyJKv
zaos0ruDiiKvn2Khgf8vU8Epds3Wgfpl9DmsaxSuRElA7ehYYbjXc/noNhXJjrRBXoTd5i46l6Po
D0mP5qcJr6RyR4859ayeRRCW1WRS19HxMX3IdIKuwu76+HnU454S5Llua+jsMzmLJONrJC1ekl9k
B+Qbeu4L6aHPz0cVhD1wFdDeHKL1PWOttqeLGZPOkypnskwyMXzeVqI4ASFKzHgVJFgn0cDo7ugd
qR3l5ULGhPckJc/SjOjxQ0Bq0rp9GxjaTG4npkYbdaY086xjyuXlZEE0HuqllDA2LORAIOleAv+n
f5oxpTC1GYMvA8mE5jSj6LU4MiFRrZojchab14/bcZ0rTO/VzxYbejalHVvQizWil+asmdObVJ1F
dCt9wt7a4vPBQf01TbA4FVGKq0uf19qsAJ6lM2pflcn4XgTXLpSwH3QY6oMhM+DpmuQCXAOToW4y
FgCyGPNaxthmKV9JFxSC836Pj7huZbsG559671FkFAT02CMZQox7bz29mTW32QgYG9EFCRGd3vU4
BhzdrIx6R/1cFCF3ryYgneMLukMaOnRoyIe5RAbeRtnjB990v5gZZCjcpl3h9OgYdFt5ulxqCb+A
DgDmSS2Uql1lzPNi2Wt8P/O8Cx/6jjuosI/Tr7nNZWELMV9iLf+QM6dZvQXbqOMOWQwBtR1SGq83
xxp/Lj+utklZyoBC86o/x6Pb90Wm4Hd00mLlOOkmfAutOc67CT/mVhMDFqkaZ6FV2v+Y+oRrlmTa
xPnCVAN+Vio6VRfSHedD3gXnzgihdDOKuWdkCHbLlXaBrFpHvhxcZT9C6fMhASI0z0gp/eEKafgl
Njf7UsPp+kFlXmgoKlz15QiVnevTvvDEn7Ty1dZ9XCO+wYzVje9GpwNz/7q6WfqT5FOdr0+hIyGD
1OUvkogvmPL6j+sVZs4QRB9UVEdP0y1nBS1FCN9dWDEEfHMI9e4lodbMwmiYj/uOxtjWkN0r0B7F
FTekT+s/JKZL98nbmPCRr7TADR4lq7tbRxKxAeAsC2Z4bCpkI2HcbKz6GYw+FYgNCaNbm6jk8Hh+
kANV25y6udPc13QvMK9EQdEFKRMQm8QOhh3DtfaHCwTmzq77r+6xOxpbPxnrCOHo33ivfFZggm0c
nHBWvTb33cV9ssnOUudKrITE7BwD4VJ5uwz5GEfSnUtQzyR2Q7rhqqPWp3oiLnBJ6XdcCh8jcg8x
9GLj4SmhD5R698Lvr0654BcGZZEyGK15AZ52I09aDvEnqRsQx3iz8w9Rd6VPcSxNgJaEhJPAiGA3
6Uw7R+JDsv2pOjW6pW2bRZ44nxgccA1HLZKFfvANlevRmWfYST/q2eUbyVp7YMjOf9wg6YxwhC5L
mcY0LRvWq2gP0t3VeCys21b9fjZWvr4vyd/oFbdkin9IMo89j52qerkKpwqK50lxQy7jGj8aDoVZ
QxpRuRB4XRfloRpuypBA2CwanmagQpexwQaqO309TD5SOk4q8SVWjh5MAYuB0qidm4XXUjfo5NU5
5S1Ovvm3B1FM2DU2Gf+jRFCQJRCHwng+fK34vanuVPXA53/wAxeATfWrl9GufTnHL35bg3k/vhhe
PcU1KpxNRAvLdAq1o/pucCYg3O0JmQ56lI3g7nDlwG5HRXo2zho8wI/j1SqFaalEFzQVMGPYX1hc
b47YDsMghPH5WNOdLvcJNUHzdZf84fbR8iRPj+hFZggIHlFPRAX5RjyYV+f1RLplSSApKngWo9JV
9aBmqIMdFVTX4t3Tq8AX7DQGmohQ18OU7gt/uGlJ6arQ4uQ+Kx7bESE4WkwKeIKurw8q4sIOcLVW
hKZ472US6rP0s6Jx5WTO0HKg24eKY6XTpr/vGTd50P/D29vVey/97CJzMxpoA1A4p8c9IrOKJuyC
m5GEGD8wqLol+is+PTKFISKLYQj9Re1lgyKk66eSDrI9XE50v+9zHSQijYeWDsDza2sStUKDSrXL
cbYdYcT4Sh3wVEDEvx/j46yjM4gExTEX6r7ZmucLtEByU8iKXJJbwmyt0ohyctjPwBMgEMhglRH9
KA+2YvISc1dAUsn/VawzdvOVoDtPhTfD5k4K7QzmFfESeTs4iw3uf1JspHp6Y2fjRKkEJF6S7Hp/
L3WNQB83awOTMy14QmRm1CYgt4od2rIm0hMHBAw/gT9DE/0CTdWL6iagqc8dMbGkHy2N2QkRqFR+
xOBwuQA1Fqgc5b2+J4fl2sd5jeBm0GOJsIT6KZIG/lgZohOnNoxqwgCU4UHhUhF4NQEnlzHBCXx1
va14SMGAMCvx++v4QTYFBd0HMZZfPDjI00I0G/bP22rW6ufLv83IH4MK/fA6dnwaCNg3gGp69Yhb
ZwnTG6Vs6shUugA4VKvPplcWSyHmbsDmMpZ0G9U5aidVCO8E90h2b4xrya7VMC88OZsK/Zh6Izt0
xCqO3GEqa4IN9xu6jdoAAWHUIIuT3lzpmpUszf2TeRved+3bWKWc5xn6w2QEn/cmWdkbcaeYiBHA
o1sXBue3wNjf5eFZvZzo819JkBVDlXaaEBkKO9hUBeeU7UCrgX/QRRIihUgT5zyGDaeG3GmqwOhi
Gs06lnp9qZ+TkfOUfRQgb5WShqfXvxJ5y4IJaeKT8Z8mQwcjbTI4Qv3qPcqy0TvQ7z8UeYW8VYiA
BptX0Bs6YG1tgrWwGkGqWxhjYU3S1IOWpjTn/EQOnmRr/ssTQwht0AClqTzT/I3pcPzY6pN+abc8
VGhlWG9Ql0kuCTbQMxo4JkQBEiJBldZR7eLsBOEAoKb/YkLoS+Qu9PaTVcumwT802Lfa+Pr0ktQ2
lNISqoAuOkhC4sAa3liZVQ3y11bHSkYrc2YssOyQPQsNYa6/bb4gbqoMOzFZ0A61J9oenJ85y87G
zTZU6u2wfwdm7dNAPG7oQtgE2t3/j6TzWk5czaLwE6kKUEK3KKNABsMNBTYtIYEiCujp59OZmqo+
Pd1ug8Uf9l57hYfCHzc206zhX2veoEljXkCmjiFjXTbX+y+Jbc48OQmCpcg/E05/MrrS70Us9mIH
i+n0QpABE5gTNhUlVrcB3PkheRVO8NeqB6eqXCEy6BCqmT8b0OF/7D5babDSr0uq/GIKmdmMgaFB
8fkBE7fWQq3zGr5UGIFT7bfOOAisOVFgH5Au8JcJ/lRAbTrY/1qFyFxbjYBLFZ3Pcjbiv5Zsv/23
G/1lt+G1yP23n90gtCeEqtZ4hiZAMBg54RlQBlPCbp/bWAhe+CF95vcfSfGmc1eAP6cazVH5J1SB
gDsJ5qgzAwckYPcot8chGloCYBkmNO+Pn77BG0hYxHdjx4zPSb0v7+9pZvicIJ367T/6/KlTlPBj
4rBJRaXGJjaH0rB6Kgse82i2xEAP5sZS4/HRUSk/8DKYGudTgkLM0aeBHMIISyV7NphzjmQslpnm
Aj9SUpBsxp+UoTZ3ZrdZvVh9b+xVzK/aHvfDObXQaImFzUPTGtdj8hsBtbZG2ZtTPg862pcrX21+
o4hWPsE1caG2S4lhSIOxg6Znrae2eqQZRUFMoc6AWb0iFNDr3rT4HnyFApWT3JDcnAx7mCepZgxP
Y1rD9TS+sNMgJVAzMTACgunJm+Oo1ieRrnKZPGrNVLSxPZAinQKR+pKqHwLJl4f0Unjx2r7CKwe2
lQ3qwZnm0w9QeVczPZsvqcXLl0cF/OksBopVFhTQ9DbFfFlNf2m1KHHrTXeIf7vXmtoyqcxS2WmR
T707GV8g9svWGAr3JXLK6XzFbFj2AJmiKXZYGVOPMr9zR0cx4hh7EzVZwxuszGnh5owSeD+POZDj
pf3TTpHHdyy571qDjwA3tQr7yzkmclb29jmXEiBjgjQzS7mNjzOhizBiqCoRdPCFIOl8rXKLG6el
fV/2iinyR2z72VqsbR5q0pjkvJNDrbU2c91ItRAvwFo5Zw2J30a/n7Hn6608Mb7wqmWdL6i7LV+T
kQ+kmJ+abmAjvZd1ZMkfCCVcxZgF0kQDuMv1XtPc5FzVeL4GzMAFinHGSS5ZcuLbKtY1JMGCxvLN
uvGHNzl0VqI5YmuniKM0HbJvG4XVy+cbfOp9A6pN6fD1CqiItcH53NzayEvKVUK0hznhyCYOaOrM
8J8hybGFCUQaDPR1/f1e4ioV2xVz4aeJEkISl5+rnRCGIG0YrmmxkUEeyyDdM0GcGyu1diclK2nb
wEaNjWYwU8XqIVTuZe+5/JyoEK7xet6YnNpxHb40I0t206/LXV+rhzlTbLQGMZPncjQw1rT1UOif
l/GpFqdcdXr8sqAXgj2smt85vjpZeCXvFaszFX6SP0DQpmjOyLLHfYZMw1B4OpDnhy9H6sLO+Tt5
U1IEvIz31VH8+NR09hx1wSwkOv1FUo8U5OhLACvCkqlMpr8ZPKhW/N2qld5ic9rpkJu0Si8To/7+
EIeUw0XDpAXTGEZJCfcy6YN72E542ontEZPEN6kl/PPY+qqmlB/481hZXv/4L+lc+dTi7/PERvQx
5bTJ/XZqUrKNUbg60XHbwmfCPdq+cJcZIpXhxGBP7LqfGXATDJcAZiSGV/kLzy999je7Ogwqib3U
CjtGztY6L1RF3Z9IYLBkXxOTRPBYtuvISbo/ig3pY4xvC39rOEXMza5bfsLvx3i37rN1KWOeiVc/
1zWO5ZS0CJlz41uvmuuWvEK0H09bYewIWSYladHosO6jkMn0+V9CH/K+/ouSNd942v9WSBgHY66a
Qr7EZbTLtk+8yMs24I1JAmU+Neqlgg0uOmhhSS5X8yWPZMYO/axrAmCGe5cYSqbL5N4UZpmEMxWs
hmy9D/tw3WEUUo/fKKceEx2sPsOr//KILF3VAYvltbA6O9u9drkNO3mnbbepLRlbcmqtwkJ4h0DV
/njZCeGD3Rlf92PPsJXxIBnp2T2ykyOuTE5tjdlVtQE3Y6OsWkLUv1a0fyPeZHay+NAKXiR/4ryt
nlBPyGqpNXOqkmSh3v6vvCaKkuuJnjhxcSl7JScSQpEMvK7rSDLnU/+aB4povvtQpFURcU3cN1e4
xMZEcFFxfcYHZbN7cgy/61WHwR+cNnFXRk6u+j1MadBEmWhfFfOpmTWHSDvGU8n2YFNfd40762yW
tByIm/mvspKDl0eM12H8sV7H66r2h2X+w1aofwZSS4OWmHXJgLtrp1yDAaYXCMY2zbn8UeGnUZ2L
enLkfc/2kvH9jWxJHn1mu9aJbiMTzB9ZL1A3JubVUHVlN49IWzXLH0ohB/JGhKYDdRrFJY/Y+awI
UETTuFQ3TcNJFIhTe4YM55/cGdD0UORQXXVvaw7dCxvHJU1x1TtjmlRq1HeMG2tYNpBti8VoaDQd
rc0B4uLC/T5ovZGYnJUyfJF4/lykTr4cmOdDfIRz2PLr11czNyuWwwnZFKOOiQ0ZBEoAfklY5yln
5ZygZgGRZV8AwmDQF/Yw/rC7K8yW2XBiD/cXEyyznpjQ2ACvNO4Trlfx1D6t3mnvYHe+/LPhYCDi
9fQPmmCZLWjR4bXTbAsNCjW9gAA3prxo4ywLgF0hIPEMF0UW3B5yILZBU+s6LOqrTk7sgH2GQsM0
gUvkZqA36YrUU/6tSPB3fUvr8QRv0H5ApQymHraYIEAYkdVGqr/twRMZz6HNM2UPsbVb/vtYw5n0
x8jIcZCgm3apU+C8sC1DypF5YSk0hJAy8Q8sdlBA6sYYTnNhYdHTGdLyeRQcvsE5zR2IkPwQNS0Q
Y6w5IWAAgKDOlsTgCdxny8yF+/8kg2h56a6MFzeYlpmTKk5nUbegR1TodXCJBTrHiosCXlb8jO7M
EcfQtnHs31rpqe3IYSSBaiGOTkXjrLu5wWlimqauv6fv6Nf1h+M0bhLSIr+L0IR48vA8A5nhqzkL
EF1u40u9+2y//oSBjPsOKdSv/1SHuOuLpi6eDw5JSCWckNnVuH4IUtwqay1zYiyzh/tMPPH7d+Jp
optNdY6xMloO6UaESxYtlez2wiBTxu7RUXNDZM1y9laz2ydzc0hz+O56896Gdt+97n2z5veT/CbO
DrK0midrDbO5+WYQb+/GmMEBaQj6TsJMcpXEaCf3q1vTrmjYSkjhE8Uk2Wfkoql+LpFsl/wKs5s8
NTV103dHCTXe3Beb9TBs5dJGbs+ClTMaPCQ+nEPf36K1iPEWa/KGwitH6YemuAFga9rzrA0m+BnC
guyQkrjPZiVyJl4xU1YY4b42CZFtcthr+zesqTfoYaIExRMHvE+sJ5PtINuIVQBVf/Cs1WovYtD3
tHJlDX4+sOxj8aDwjiPWylDr/GHP3z7KBoXm8soNW3sxmYSJ10i7V+5G6bEdCbcLDWcMBLFOU9nt
3JTuiBB+iu2MmHs5mKyR5HEi/ueo3bFXt9o2XnFPcKl8+cDRLHNBCIsaPAZhDuBQ6QAFzP0mMZ92
dwYNaPMlWX3XTrUipBoDTulLMniVqScAEaBSEREBXZ0ZOalkAnw5mYEXzfkfMjwuQ159RsAKTFgq
CeuLFx4xZ1QQJ3IOoBjOMG/g1HNZ/K/EHq2tWpNdPClt2tMpDuTYHhGprv9MjWon+zF1JbxZ1Eff
xfPWI0TktuJ0F6z6CwZqVmO3BM+jX4vMG0cFSQm1Tn83ngp/FB+eqwXvgQGnnTuJLzK4vdSwODjR
sW9eDKuSEfUFE0RPXU9O5YqRWGySfwL8UUE7BQTW7hOCWufQ9OLFAPtaXvGZ9pJblEwWZKPMt42y
fqe/dSEsvqyJjva+qjgY1Tl8ufjRvzZpcfty2ufB63qeircS0LIaQ5KLJQz0dGYhciy7id7Qs6lQ
ij6TLUOPDIy94c+DLy/8hbyUqcsJMskeu9PXx2u7B0Y+w2C82NEpy+fdrNrqdE0w+xyHeowyEsiQ
aN7iK1A5PSTgW7N+BzNhq4g7zvtptSMTUxK28Oqqrz9LODaRGxLPS3HTnpVu82lCflU/FPHsia//
TL2pckmp6rKegR2r9x0wlXl+cQCvKjSO5+fkZyajTFPY/VTmw0+qrKWOM4xVlqzZPFHnFskqknZF
dVLloHptJtLp+0YdkPuFiEa8DXqM1tnsb5xTo8c1WeMKGMsrRkJVEz6/NobzoMXVTmrPn9xpubcm
9+hagqmtI55jfRkErxU8thvfgUmWIvGR9seop7mz2iZkx42P64OCKIfWZLKH2ZQyhrLARXnNnPUY
me+OYAfoxPXc78qDyiBATved1BGb3o0fxTtIUy/tNw1EtUSAD5GiSzK4Gwavm3lovQShsxLpNlzP
ClPUAV/RVjxMrkcF8eeTmTgHR4mzYfpb8PG1nBWv/phxbCQqrbx4KN/3jN9pZAAWw+8T3W7Ub9r3
D4dBRGbNmIi6nn8YGPh59Iib8MNn2XLtmJK4E+FLV5c43XNuXXu7FpD9GjOqZkToKFE5JhOesKwu
NAYTHIPzjt37e822X+R284ECBMYI4nm5/ZdVJz42Fen6zGqZAzerZ7/PSR89zvuXMVSgBxD+JzyR
pmALp79zRipZZef4VGNrcGeCJ6WQAyp7Ts4n4AeLqztec5IITL6GGRGjMZlBRa9n8KYY/KkXnuML
dR9QFVocrPRhCdFCMEI4NCV8OS7gQIPUkBiQEmF9AMRnP+2cE5YXZPnbBN3f5bt4Lx+cpkTXDu2a
OVMZUFUiSAwGL04sfn4I82S3wjXOaZW8PLW7Eoj/XzVnksFJLDo1Z0dq94wklWX0wLRGduL5sg56
j9uw9d6PegaNkbHBVnTIrqHDPhQr6dEyHcxGx2LE5JBUYxIwKKNyzk22kIlQmiv/zfLT22MHp8fO
MKAdIzcRjmHWCK/5gILcTd3eLK0SbjrRspCxI0OwIOrYsY2ewEgAV6WdEi8YyeqKl234KmTPxkhn
QfUyhV+V2fEFPlYzJgBYyg4QTp/xL68ms39fUvUXvAcYGpF1Q9OiP4MG4WWJikbeEJV8YWJtiu6E
33J97GUcqZgsQAcrAdEn5ykMpj8ZMLgxGEpB0clX1aW9UIjKjFfAlVPWmjUNml05XTB0KSHwtEaH
Bn5RbRo4GIcUHyzefIb+A/DFQ3u9TpZHaSPARYJAbDjMjz0gW13bwRX+B3E3+QPgjf+kt1HfMCP4
V4m6AUZqKDCyKh0HzUAaC+cLIePoyF8hSskDqH57w+a4BCbXCxsF6uJ6mdiKCTWghBeHcYVVAsdJ
1vUEQWbxwLwaO9sYnJ34hNwnhcEME1M9dquJL/kzL4MXVPygbJofNMUtY10J0spSIV1Bgjsopvw3
wX+UAmvkqH23/Wq6wohp23dQJ8e3KRD+LhMohKITgwXquqsX5dbM1W7JP3ZmifxJZfYxG5N2Cd9A
utOt6YEYABw/x+cfmnZwKoCb0+w+meCKvJiHudn/ohcLZ1vVjQ9woCBUUW6sYYhBYRJdenCYR6D5
NKTYgda6QjX4kDJXlYxUs0oJs5fGE7Auj1bU0b4/hyPICdYvvoJevEIxNUgnpUofHgZ4sRAhsTXU
mIvLVeVTN9l+PwsRHxLeG27yZm1a2vZ9mN7B7B/xD9JXSDnGkblY/Hha8F1eHkiOhSyTEdxSozi9
0wQgK9KoMBKLc1mpbG1m8e0HDi2qm14fCishomSwUxC3ypYqm2v9XTg59kGN0RQGQbnlHGQQ3hwz
/LAymCJbTyB90H1krJCSxFfw3IgGHI5fYpxljKkcWBlTsoo3SNJnl7oOKbOVr1FxfsA8JCmXGyjv
/lW5rrCVr3vmrCkYGw8fozYOIdRNM31C9A7+LbFLIaeSMnKYoYWlsmDg2juDtJgUZDJZzMJh9QLG
e4pKvAsFDAccFZAhwOc8TDtdNTbEP2PQ+15OcRinRtdH1cNqbjZ32ogqtbNLRc9x+N65M/DBxtiD
BUxqjLKtLJoOv9i3++sx3wzeIw4nP3auA/f1LhM7SA9Y/MEDgWi8rLedmR4vDJQvGKfDnoPLSYOI
brcwKoyxBcqNUEUgB21AMSsEb1NHJjhLY8D5Cbp7fddGzwMOKob4G8ES9pAt4wuP5HOJfvOr+7kM
sCDBx11DM9qt4tIOkx+T1DuuLEr0tvYo/qkfgIcKTvXakxJbogihekTfyq/PEcOIEiAgldgY1k/0
tYeRch49hG3EeQ+/LB5rmfGunZmfFLAX0n+zyVbvS77EAzxsMmN+nBzf4exf4uIVweOcagt5p44Z
6tBu7I/7WWfWcEofxb2BzkZMgLYlLQayWkcUNf+dSAZQTKSsn4x50EIsnqn53HzYEbz2SsbXmst/
IWzn66svM80Jx3KP8+XxjPSefxC8VpPH7FAwVBsdKa+uyiCY4lkIy8cMf+s5vpoMw/gYLUJF8Cme
+x8HPEdj8g93Df465kalWT7aq8ELMVMH8k2d5CyNtsm0pXPw/I8lnuvT9I9A5JHjhhYnjHSn/XmG
HcnHdr1RT+QE7d6HiOk3KV3IilQzwhsDdwkVW/nZnvJf+uOta/QLdot6cTkqk1c9zFlw7hn4uDn0
OksPUKc/KFgYt0Yfzp0vyi6P2yec//Rh58Luro18P8Wlfd+thqC4TA908fcs4GSBQd+NWxVCMhT5
nHHmDh8f9qvQOT1PCxRA2LeIbKl1/1vcUWK1qfEJ/tvmsBaY508Drg7KoWKbYpBYhAw6+3+v1FF+
FBHkQK9wTb7LqJe29C5pUD6EEFAouyPcx+KBhwqyeqfsxQoaUxi4xZU+yWCEI5o2aS7qxgd/0X4i
TS/e9GbjVLBjyAIwNxa5zUEmtxWC7mEqudCS6MAoVppHd9CsyBsVYowPSh0cHhdhrutAOmheGQK2
kUnAN9uC6NpzSJI9Brb1BdqTTt3laueI9YQ0HrwKvAX/DLg0RL0zOMvH8oaCiWlbWNKoTa2eewWR
+UIN+RiRag7qgjf1PIzY4Bg3BBgOimjOz/Eqe1rRUuAdc3vyhbgzCDobh1+7g/QQfSamH+gpJcXl
IttzqzJvGt//kxMlXfR3BUx0RclVQKJiv3HWodsFaaIgflAj1dxPOO8HfWnCLroWFqMH5UaB3GyS
X2hNaKSm0MuZ+pMoIelqeqiZFaPGlEHNbQUSLmA5mpYlrke4OhAhQQS7w2MWQhkxAB3gCN/xTgBY
hG1/UtACcddZxcwEaqlANwlmoRpsRqoR7i0C9xk3CHPlJ4MQ5uSwvPgDGGpd8IIW7dfbKwVAdp4h
oGv15Px9MWg1qdvzbT03ij9GB8yV+FsRixYCVnckRsS0S3tQ/XKLkFBAifkk5jDnnu031HTNA9aZ
es8vGovrBH8EbO2zowJPw4qBDMDQ6MojwAMqVhCE9sQlPpLpQvQ6uHO8DDlIweTf81b50D3XcK+P
CESN5xITKyPzO7Pd52HmZ/7XHKCHS+Ci/3IHx/thPSGWDg6MVQPRKQxD5VX7i+xQWcAQ738+P1Jw
vVEAMiVOAbqdFn4iQi+1NIrKmf7KP9X+40chYo1L9A9KJKvC1nDSil1hZ5E0x8GFp9EOnInSTvyH
9bCOvhaGCpRniq2xlqGV/i/99rm4GuKWcxkk09RMaZ3bUGSOUHVhK/XLfqn4EsAp86X9l+k0mChs
leXUTu7A9hbnkzcBxv+uOZoWWFOYyQX6ty1sGPc+99hSILLOaPg1zkOdkcQ8s+SQMA7FHzXVaH1O
yWdUO1VMD9gHm/ryWsUGf4avINcAC8qanTWA7S5Mgcd4uO2JXoATgO0ywiMHeojooJntqbaby+TQ
0uyLJ+jL5sTlnfK4+UlSMNJxTEtG5k7T1QNsGuzJXGELwv4MgJM/3ueubvGEihepPcFzkmA1ZmcG
WLMHi4H7gFsCUiyqrOfy3lrD7oUgQMJ95mrM/pSzumVEZaLAXeLisJidMatK9C/WRB9jdr76XwE0
PgquTvMzXSbbhoguYvAgZren/IAqZgT3OQDW87+Z+4T+h5WmsB0HAPgDEE8Svu06wFCPB7D9eGyp
FNCNGg6tQG6i/7NHivmowyPRxVQtgliC3unU8RZ6BuJWDDJvIi6S3EAapisrMhgQd3DT2DNjvvj+
yPDFWT8uyKbqZtSt193taSihYOBqc4wJRuQEIP9EXvLBBl9jDsMgzH1GWgtMtmiKrPCX3Y4V5lLY
lP7ThVxMligDCkYR3/WA/Rqh7TqYupH7HPkqlbNsqmHmXP0MGA9C0CsEdaDaeLKieKlfkYEEXZW8
Sf6VPxCmRn8TXu6JiIBSmOIS/yGnPpUeaQWQYXn2hcm3s+SN8vt2gc59gLBhSTdpInC3OUmR2wAp
1w6g0kZdHVML1MCLBWiGC8wDLFxpQMqHnbz/L3dxbM5IB/RL6q1FseUksLpffFFEm646eFKnx+aM
Poo0IsYIurD8Wi3CmkLvFumJEhyC+vd3/OIYCl9s+oUz92sDMJFehXxpi/7LpxghaybFCSHH0JG1
NcP7ZLBxNtC3tYER8o0KglCl8/vn6TIcO/ZHJq/gwzFSNm5ed7pUbUYTOO1+nfJO9gxtXWV+rdjB
mYYoItqfsPbg5Vvzxf9ZYSMlnoxS972fGRPkEybggD3Vpw8aU5SQASOCXXx83YZlfIoCeVs49DgM
X7RHauE9wquhJ1qxtTnYaVInW82frktEGjDwaQOvTnKfPzkexCUs8s4YCXBw+/Ndh6qK4uEOKA/O
HS99NN0s5pARHzMYnoeEXEkzBF+mka0CoOuVYKe7KV7AnXc1qY39xskCnt6arCb7s5xux7Y10mce
0CXLWtvCzYG9Nu7Awaw5uiRj5lI70ArDSau2iqXj7yBcXmHDHWI+rZde/SD15udInGyr2b3+yyY2
VeSibJLKoVNwUJoaSHlXNGiCi2MfSzy5x5Cl9a/1Jh8W5fci3qj8ROZ5slL4F6IdIXhcFaG2hBm2
geB31A58vt26MAtISeHMSrz36nYmOw4Lz8Pbj8MniuvVc52ErHM4OdfVGwbI+u22uoQJOTWK0S9+
tQAXCH0dBdPtNGT72KmrBpM/7IIWM1zR8c5dqMvhCGxscwaFH2hiPyze6VL8R0Ay3qa0nsJGXuLY
4Sq/0MPXVzKM5j94ur0hY2z6ZbceT+S1OA4LQGadO2VEOBjCnQxKhO+4XCyvBO0CnXFi0nH41C2V
9/YrDtb9J1TQ9DPaC2sns5kmuxN//otVk/3BwJ0z9MTQkZmLG996E1gJnrHDLtqmK9qnFgZuvCjP
sSf5KeaDPvy9Dplrb2BtN+HsuZ1h78kMz5kISKa0o7EXuURQlOIde5qtMk8MxRAuxAb+4vLqXx3h
0i6v5PzJ5tMdj5v4H1+zYb4enwpPcTOHc/VAWvhK3pBz5DCwOGlMfIb1h3ERaWGYiHkzmFF+dWTZ
VMQNmK/T9e/jvO4Uc4XD0J2LGl27jZZgHbF6rr/ST7Tv1v8d39I68slupC04xePilIgLpqpldkgN
xv9dS+6+pseOQUAl97v+rs/L+TYywnY5Z4/BlPqPr1mZkzXkNOsEQIsnbmUqfuF9POJrAzoHuJkM
x0OOS8xCEUVaU95G7UK3tWirdeimTrrs+TkLciMZ6vvzFYlnkclLIgQEk6iNpcYxv+N0M2B/mMhx
cvKQAb1wp+KOAGniE7suYHIJ1td+6TdxWRwHfbodr/41BsA6HjDs0IqDblhintJZGDjbox0J4kO4
4gBchY197niowwCFKvX8q30WZ4w8MvjQvBiTX42S0+r/fbKHKqOmXacEVlJkPemn8OHaXv8oE9Rt
aVcrAf9PLs2YoOfIpCMdn/yA/GvGqA9yiTldR0aCZS8KAlveEkFnfv47lFHK4Q7x0g8n7cYh+Zcg
dgHdQSfGeEY/VTqt5QLjMLJnccMjKqbUJYSmtUtQ15vbDOeABaRLqzMmNcahtkrZTzX2NuGYioIZ
qv8gzGFqNZ3ZkLC7wcJrpU9d7EymbwM2LPZbXYUBgoebYjY6TwFaIWzJPBlMB8JpxARHeLqNZA64
94u+AMbZj+0sJ0fPBGO6mJfOJIK5b3+y8DU59wU6eatFL8mJ0Do4tqHZl5b1og7STf/3NB/kzHLy
aTrlD1368zB45aG988JEhrMKI2h9LKFzHmCmci+ZoQIeUwyRnhYF6xinGK4GbgSUsHAdiQNnyEHB
AiloE21ooRQXe8tF5/rz/bi6C3NuPA+FM9mh9B+2cCZtDDxBYLAmo7Qifu2S4mr8PcKGEVa9Xy7z
MQKuIzFFw0g3gXI6YxOMXIXrAr9g4YRL5jJfvlbllqmvxaJdYP3gKhJDXMaibnk6UtA7c1tdgSVT
qI2YrMoNKOqkiiPZG9wyEEIVvj1OjTZLz1etFFm86n0fTfi94RS6G1zhNGpW50jFMVZzVHx7EWi6
qJ8XII5sFSZsvmLAgyPvKnVhaLLrkE7o6eF5EPTXqp/j9vGyaGM+HDaDE0ywRFCthHPGYhmZqZ3s
6L1mh6mVuUyZNo+Pme4ptjViC8HMMYB6AiJGYNI4Uz7eNgAEJAhqNhhsJgHsBhATgxzJJZKdqQjQ
dMWnBbB9/4JqL+n3UcoLjYWznw4ryG9smLTOWIyNZoSvFQID4uTxJYI04DJM60wiftEy5htkBr5k
QG9R9vuPMQoaPx6fwVkNU/NtcuPkPnGJ1rhxqgTh+HLQyXg3oFtxF+YDNRd7gtqNGnOcYNbc/4dq
ma5wg6NsTDZsrfWcndj5ML/s2i9InoGye4vwSqNvpaCabjrMmH4mRBwN+HgB9m7niwU5Y3ihcXHw
XR3o48epDh6O+9sAcu08Xeab7m8D4IstnR4fJxCp/RdzXIOL0pqermtQNTyYr27qxPrVRttN8/Px
VjUU1ycLJJQckTwBYv6okXqzWJIQxSEQ2TwOrtsyKKjozzBFWEpQtFTz4zyDDEM2D3XAOFPjOY/g
MkAxByflHW498VhgIhTQhU3kJmG6HpZruGV+rU9MFjMbR6E3IrpvqS3hjlGbCHq6yYzuKBrQ2801
lzaXJnNy3ktKou5HP/PCU52C5El1zLDWk/YfFI3jYJiC+kVj8/HmlNqtqdnxTQ0aaLVQSfjgIOXZ
I2QQrqkXhBA3LKqJ2njrb6qajAeDUfsSSJaDOtrdEMoyFyDKOLYz/VwbzTmDdrWeu6urjRONlVBR
4lYy2q/wQ0d2Z+UuigPjQYoc+b+cmAdAG2agAzUJH4uh2rd/c3PYMUSltKZOXh56LPFTbiGFAMTZ
Pgryn4r2h8m9jmyC/ILYfe5KB4iC5iM2ofwsJs4Iggu8ST7nUBuR9kO7rMZD4iwG6kXdZA6kWxfz
EjAXeI5QlLLLa4lG0Xnp3GOvA4g6eUaage2q/jXGKkQzRzLVx2sS47tW/NOVSv69Qqpsn+bcodEO
P0k+VGr2xR/jCoj75CNXxGfh2EmaGPpr6PR85r8FYXfKYhzl7E+Zo+xlCk5uuKDAEHnjs+9ZjhSG
u18qVT3hTQl/oPaKuWPe6EHJtTp3uFRY/EjelyygfPd1SLUAh8tC0DjzH3reLwFuAFdeDCEI2PqO
/H8sM9FSLDkumKSNWpCPuVS2lL+HjNQMnIIZjDTL6kAhYQHdzp0Kw4Dx6TjjospsBW8JEtId/mpf
n2lrmAVRdnki7ByMnFzq25Izf6wmThz8QX16Gn524qB3uFQ9UGMSo18BdRYkMqpO4lAvV5NSjNkV
5DKjsSjS2Fq0EfyPah2TCmcC1whIaA2Ag5yZ9o6iHWqzkR7W0B4g8v73xt7MHs7Y5+TMiuBCeJqx
A0/wAAKsp22DJFiU4DIp7BERCtCcKBgGHsR/e5TkB8zQ3nOcIFRDHaEQmNvIXDfoKBaiNTFVFlbu
iOsBRtAqvrzGbOGBTxmJ+YxTl/oMIx/75cSm6g5nuD124SMl3TLIOMY+thYFdpnhaND+3F3D2ejO
gacgS0vea38lPznOPqIr/HWkaNWsp5f9AixYM8xoQA5WoK5Yk5Cx82Hm46SrBpDrNPNqF4T1UB3i
S3NXtiKnPu/tupXXE74xthYPBQdhGtktlArMJQSI0eqCJi1dKU5rz0BdZtZY9+QePxkOGBCHwmu0
YMGwr40kkNldczisGK4saLwQETlIB8m5hx9RPaCia/hMgrs8GsWuDpP7+ID5ors62lDSbNkwGBk+
3mg8TeoBYzQ3Sgg4TX951MWltAZTW4r2IVpp54kzHGD5Hbsdc0OEXelPCQVQl2onyUzRpkmOb7Vb
hY0//CvmOr7acO7koHAYrjisg5jhQ0Ynuk6Mt6pj82xFC/87xsJHf0gSKLfU4OnLG43epvup/edf
wij+gpCr/IND1+36R75rdgVLH31E7vSWeh79jwQH8x2/u6Er4hVgcrHi51h9GvIfbSizUHC6yGNE
YY7TygnqIhza/jFzM2TUrMHo+CbZU0v4mRBM1R29z7bHIqyBpDIK4BlMLSoLjM5g7BvgbuBkDNT1
4sJDePKJAJX2RgblAq4fCO0x4tbn/kAUqHJg5KDtb2tZBYR1CV60G8fGT2tSU9gh5tEzxu/Aopdx
ygrb22/cfI/qzOfkMaa4o5ljSIasiw+GODAdI58e5RlAUefnfFryuQhmRhFKvoRjWxjh3u+DH7Bt
VBi3XKThy248anXOEO5fkxnt6BmFJ8BGcsp1uX+FCqaJPlLyck87yuyVMrZCRYADGI7gmEWMWqbZ
XwTO+NnhQwP+grBxSy1kjZhjb8KrJycTo4bW4vXGzMyzYoxbFpa0yfIEEWhc2L9AMhmbr9t/mEoT
5F6b30YHFJm8dLgl9FsTVzhAaYKxQWFAj4Gy7WstC0U/UPHRUUHiywONq2m8pnDjdgpHOyCG+5iH
iUeTTg8g6k/m14gfiHFf/pR3NLCX0bwNdfcRDzJHZnbk5aBaWYC/rf1iug+JBScLjVmvduz4mDmA
IQCa0P+WEzRH3AqCi9LDf9kTjxgDHCoE+2tlDuC4jVcjIjqKA7aNwFY25x7uckVY7vM/5Ufd0Li7
ciiD+7Ffua0xweKGLIFRCY8x0eXxhvEucbgmbsD3XCIahUvkwztdUTnlvy13OcWfTou04T7JFzPa
niyIOdnoeSRRl/DY+x0A3S4jQ3cz+a19DQmVTZ0D83VYTqwqBPCA40SWT0sdN17p4hZQHD5hRzsI
Z9hHKAtx1nzShZ3ASICnZKyaeMucarAvBq91+Cm2/wG/rDm8hSzVULa0g4fSwqZg/yHmgubfARjU
TQxrGfCk5SJ/IHymHsXD28A12rquHtECIxVr4A6Z/dGXEsTdMVnmdmJctqAZ1gcbg35Cf6gwpubo
EsNRRGoLDSYCE1MI4NF6T0DASB+DgwjexASQrmeHkJRrbgSo0IJQwWOnyhKpACPIt9C7XezkLhIl
3mNjff7V/iPXk1/mrI5G6d//o7/1n/YveQIUNpEbXvUZCkV6gClyX15KPtPqZoeE1+M6pFKhj6Yq
zd10DRnlh24oqFTjVzNrRqBHYkZ9stvpqB1OF6vfcywxMvHSAMA5ol0qSZ2DqIo8r7S/BwQJwf9I
OrMlRZEoDD+REbLjLfsO7lo3hjsqiIqK+vTzZU9ER093T5WlkGSe82+nouvSg8dwDk0khknChflX
/+xiSV2oCbK5JZGBtmba1dqIetFt+CpuQ5wSPI3P6DWwRHAvVXLQFmhYkvsCEIbKPRbCbxYJ9xRj
RIwfhQUvFhD4JPgRev1gTTK10050In9pWTPErMMvO76aoM4khxrISM9p+iagWgeaVMAQJUVQjTsu
Kdfy4sNwLDIqrtF6/uD5Q5cRmzGcjm98MYFRzdk9fhgpqLac9sjP4L7Nev6dCqsNTsQ6UowClLaT
ir1K9XA7x1MSSjF0shpI4RcxmgC1LlEztB6wmdyLlfu/NAMBLDFGABu/gusDQFFR/iRCsHMd9on+
ECtZKMr7Xj1hfyaxfIaoL0HAAQB5cX7pxcPZ4rT/yqIRdYIJWEgHAqfMyWos0dOINExmUDM95aAl
XcpEgVyLZZdymcC8PpHSzUbgJb9icWUgak9MY3ZMH6nvY5HCALHXMrGeGHLHuEMQEIxNou+mxA8d
KGSIvDZdIA6nKjxl1BoiuObJ9fEBO7n7hiNAjpv//rv+fWOtQDPLNPIbr3gc87i08+/cCN9UExA4
bsa6nVznrZMoNoHYzo0+jpwAtq5vbI6I8wDUFNfOoJT5jpTiRZ6SEUoFsT4wegzi6sYKUA9Luwml
NW71trjg5m3hzveovydVeksbb8XTist2yWQBRwagXk4PD4/wlI5CUhM9BdAbjf2/hsPTKXnN7N8u
kZqEbuUGCIgAjbA7e0CJWoTH0xFjSxCz/RxGhz9paQjKrSnDnB++oYcl8da4nR/nReI3dS1xLArR
xHaf0LkZ8A3i+uM91/Fh/0gjC4ASa2Mk3PHkt0vFg+/7MfEAx21kgspQNMqoYAhHpSYaZF9Eudpt
xkj2rkHPsLiHNVD5OSUmaIFlD/GpUrTAZqNBgVqSONJ3SshaPthj5ZiQVeZ+OdhYtbgFrb97BvdM
jiZRrg/n8CBipiH0gnMWq/sQpSapKs7VexYoTVu/ScFXuXMk6+E/9ezvuJ/IHjtGS+zRtDfDZ07P
h4ie0g0xCMDskLGF9gtF4sP+DK/sgNwCstNtFJEDBqzCfbLDaMm59PovFzhJfbklS6znP5qoPrGi
4W7IpkhLyboMf3MY2GZvFh2dW9ztvyAEkYljYuV1bG3CeGlf5wzgEacs7NbFfwagmUwACoEbQ0iB
GocK+DmUMIPLUzwJNMnVDPiVJXZG8UbaD7lE/pSoEzaff3ibYd/mKw98dtSGyhpBsfMWXe7JKkdP
TsLalqxneKaUBIFJPrwANtUPG/DzJ/YnmoMjcVWvYc08JtPpE3BUSLT7UHxICBrObffHcvFvMYht
iqLstbjO6LQ5lzVH/zPtQzNh52Oz6P+t7LHhV7MzZGqoUNh221MiEbeqe+/hheitJUmAVivilzk5
+zTUZYZD2v/4mK+mgv7gJ9L3gaDKIrRqjhM7oUBFaDQ2PYzx3xVVzr/WC8geY99eUXFXm0y5brek
Ysef4DoWHwKgeQbJSA1F20OoEpI3vx8+/s1rIxAyKLirVAMgqf5l+pt3PBo58Jzkqktwroh0JWoP
0MnroQb5RnmKdNihP2+2mNG4LdWYGWyUvFDEQDdPSkAJJuUCkymMQ58IWH1PfmTwKK4FqFBuWCmz
cSzABM0mpBypqw+6RIc9Rim5KqSn1URaAIo4h3XtXEb0zND3UapVM2qPgiyaoKYUNK3RuxAHnDh9
1Jw21qeoFFgd6uJZ5e23ZXZeP9xmi4MIQx9w05zcsmgVkoZpMImrGDxsgEd+PWI5fML16TJAPLgb
Uh8Ua2I14KVHovOb80/y8hE8wEYYdTqlfuLlLvZ7/ohveKiqMceugx+EThQidtrkeF9ZK6ZgtspA
du7jvrPEi/C25kypSOAHqOpuLiBn6V3zD4AQWSAyEJaZwDauCh2uBjEz8PuNQ7ufP4A6kaRt9wID
1PM9YZZ/Z28vTvNH9MoFxH5KGcDg4H1MxE3AMsNiqBncZOlztiG+4Bs/QNKAv4aM0AqOqrVnle2x
K2983mugITWhsEI+Gjcg1B+AWcoL/g8FD3C/weOppC/2ZSPj0jgQUa57TMTbb/dlXmRNXrkV8jYr
AdUBDPzYE+IVEUDRckIWmXlL36fAjlV/fWZYZ7BoKPKoipQRNcAjNgTlAXhV+6KGwxqSrIAE4Gg4
Y8eDcNa5z4lhzdjCzsgYSVD6d4LdwfOeMQXtIx1w9ih2wf18swZrT96om6P3CqamBRb6CQpMw1wR
GN/gk1ZDWl6Hk+A9ffgXFqsF7o0jmA0FzXjPXpN/YuG+6RXlHiWwD5adTVtuX23f/aeViMOFVCox
QKHJzcwcQZiOPyl6NyIAzpECyIimLcPhAOAJS9EbQr+JWFz7UTv8eh56fzcYasnp51p28U+EuFHD
UTVqvqA4hHf/E2kiv/5BsqqnhyQ2O8Dw5CN4Eicx4XWu6fUdxhE4+LKRYZjAa7IdcFWhIhvwFX3+
ymlnFxfM+NT/mndjMh2mc1BpzdMH1kXGpnfloOwcGrF+u7jfkU9U49PRL7mHn5i8rlUX3ygzjY3K
6r/NZOL8FgZNGAdOjO2Kg5ZJFA2Ix47sazKEXNJDZVri+4Z+vydsXF2gZv0RQV5KgdWC0XQ3mwww
2YWEDAyQ/jMFOeu/mUrBE95IhMlySsK412E5gvSddwRc2gh/UE0cXVQTq3C1Y3JezvPyExZUM+Fc
MvCuH2qmq/yZd56dhp7/E5u790aa09W4+7VCEV1UXuWxyaCFsFFUwTmYTjVeLUVtbhYGCRYpxqGb
v6QxiEDjmckp0aSESk4aMJc+R9GfC8qeqxn/XyRypYMxqELqnqj2lk+rYDfIuUuCmQf/GTEgySGS
yy3e7s/9wKVPO6BILsvizazc0pbqEGlTjQntGAtd7C98j8+L7xRJOScTu50SF1toHGsrpAcJkGuu
bb6pFLx8AFPhchI77jkm4CmUwZiB+S2kZ2yY0uhI2EKdiBZ5RcAhmRU2+UJU4HxhxghF54qjlbaa
vKtsXYsbIo43dmXoNfYekvdJ8mBsHv0sQs1AZVsRCZ6wmRSRS9GOKxTMxw1MouiZ+PzwsYRu4Kfk
SMeIg/vEJa/JPwXN8Bhld+/NnonePOJpM0ZnZ0OZhO6074qmMfk6W2QeWT1V+Oh7fHg2T+cZcoGa
y1qex1z8TMi1l31QHeE3opyAD+F4IT1fDuuEbBn2VQm6XmZ7Qk4wnsXozcEJ+/bhOSwjI5QzEmQ5
Zeyo8wx3eebNliDyqKACuJ6s4KbT+jJmwDLmJb8XPxdWRQ3nZVxA3bg0a+xlSorZFdJUt9Z9TuDK
mt+ncsHEGWv7c8lJxFl6IGCUq/mxC+qxAGyXnp1H8xVoS1JMWFS/EZsCapuQ8WMU49OlRltzzcIN
GShQPpt3TQOLB9vf8nXso3DSFMtV9PSNaOBvxQGBPuRkGzMAHerb0fSVMO6JQEtS82z2hNFLtGok
UX9QVqMhg+R8FPdRbaNiIkYJ+wUCkxFEgH2cCIJlSTyHUJU4iAqIV71sCNpzuZ6FliXUAgEJzvgI
6lDg2k1OxAtbUE3QJuO+l+DyY3Hiva5wC5w43gRRrD8HQ7YEMf1xaNLtG0U7kgRBprGD/mwBeB69
0n0yrIYOpKbs5/DhwqD+XyfgRBZmjAHA3S1+uMzzOY8aOKIVnETydMYoB5e/0bIXtfmSUo4leMoV
rOeb2xT+lvqfa4BN8pQLS0Eb9H16BHiBjyd5l7GAlKFSb9ZBshER8tYkP7v5KAkqVvQq0xwijyL4
Peu33DF4x0UyF9ZIm4/Q0aT8YbFjShjNsFBLMK7RY8he8ZqjmUa/efhnuDBgmyj9rYwTTPHh50Ej
sXi4LcGzROTN5BwtiRa8piunyIQ89M6DjB7oyxwWnBQhrk+hrjAZ8tmLiD1x8b0GRCg7SBEjmpYv
SOUSBDXeMvUym3MsEF4BsC4ON3Ld6EhRStgfmggClEfgzXE5PMOrP3ggN72Q/LWxsf9kJEW+LKK/
uonMqTmSGU7FD/alqJyZ+c+Xwy1iK5CE49Q353a1ecRbcUZSj7pycIPNsreDkdiB7h5dModyn5xq
XtFSGfSU6InYK40ZDV/AnDIoiV8heuJetFqgZXK3lavHHQzPaUKBKS8AnowIzO4SijQsRwODM51n
BL+njp8BAp+Wp1YNsX5TkeIBcvq7z/A3rGZEF/T2/F8GKqrEiEoW4UMlufeCdxSX5oqSTmD7quDA
txeqLYozWn9YG3GfpAj4a3ixl40HaoH+68JWF2ghMjD2KxWMW+HNtFi9/2FZ6K5iHTQL4T9CKcwf
HBcPa0rfAgyFYMKYErvj6FiFDRRNtjHUEKrphfQ3mN7cCO0zkmtb9XcKqpYrXe/KjUB0l+d5S1uM
60WMrN08sQM4TfEKb+vPAWcEgQYYRg/twvjj4hD/AHB2SkRR39vfOFeAtaHSFuc5cUkt6QZrTlXr
NCJKODvP0QawiYJ3g/MkffZKwI8E8Bv+1lbSQUpMZ3T3Kh/cf/yIyOESjR5SRfcKJwjGyycAc8uQ
ivpKNideToxPbINork7YZtgN7h7TtAD5qJnB0B7rVwIwc80E2SYUEz1HSP/oGSiGKLIoiL0quyNL
MFVkIRSv1hXKndQDD1SYQRRctkCG3QTmMrnQb6LBBHJ0m7HrcWMVTz1strRfQp1FHfCJbhRdoElk
FtsmW+OJYkmouHQKGoBtLTMycrG3GKiBpTRAAf8NTz/VQw1KCPputZQLxk+EciKEaUidQAWvEekQ
P5K0hDZP1Ii9pTA7dSE82EEWs8jo4UfYSxmWaQH2wL0MkaqwlTX5EeCyD1ms23wL8iyBjpQE+JbW
76/n1BON59FwZkTXzE5By84byaT03ueV//ZxFc/hu/zVqJl//Vtl/wA2cXPbvYTLztW7gOIxjjSv
7JtTkiBtsAd3wc3XlsfxhfgOyG0gMYSDxOdw5g2WD3+1kR3UXId3ttp8XPBB5/1XBU//VXxQwPHE
cfQ0J6I/abmR6ADjTigliCAiZ41h2riiKGYIvKPKeYF6X4I3OcxnuvCHP8SeEv0S4hpsY3keXUem
J6N5RYp19m8O2ZeHGThIKwb0dlSLxftJeA3UGxiY+PI1+5lmzdXl286A14B4QCX/FWYHc8w15wi9
sd1wwtyDXnCZ8ekAfj7rBw/Jyr7tz+mdYRT4rPwGGA8pPSYf8o69EjkUGf3whurLazc0HbHJ/Mbi
uMHKSatSVBs0UsyBy9t5M7+RYc3l9HmbAoA6DwHPqG3VOdtlM1aTZnnLqP51dIQLRDBTI60XFyRT
F45DQiy8L1NoSbmAG1nF96XpkVzGefXKmb345BPRuEMvEqJ3DboOZUcHPbBg9/DK4SprNnfX5M8o
pTobok5C07/s7RD/Q3bGj/TLO55/l3p4SpH0CmkEBddUPE3MRF5KQ5x+LmfpstkYxMhXYVmQsuot
XtCP56jylVBO680gGODK8KqC0PkElRSh4/GL4wPXrfMkymuM6nLeuNWCQp2Lx0594CnHxoOxMPmO
UEtuVtkDOc9IHeowWAPvr4vUUW8nFaeNggqbthgcgTYZcjTV3f7NblBL7F81PwOMa66F2LDH94OR
XxdKriLi51xao8+c/JbGTYy0G4TUnLxhMEUqmOeUE3wEI+VDVJGUAZLLwMO4YQkJpbY92Im3v/uN
RUw9fnE2f1o25+kzn6+P5oyeaEPMd1q5RxjoQKUG+0AYmMhwpeLwCvueGOXLMeLXE8HiMaaHOUny
SH/gYWLKj40r4iYmJWQv0+4OA/Rj4wtTC1JpB3mCHGcIZOcSewDO1vrIpfJBXvoLdfpy5SHEcdEE
enrfwOaI5EAkgDyrFEawCdC5J++DJDWqgooNidtE7QJlNWxuTu3QKLEGafZ5fLFyeJ+w+2OwNhsK
nzRiQQEGsWFCXsz5fv768F68RulTpdsBGJazPmD98zrKOKyOYgb6PeY2aMWgGCSnjRFWU1zxoVGI
WodpDDw6Q1eyk5KVpVvToT7sCNjAEGkzR8d9L3gS4pe9e9i7n9cfGjB8DtEl50k9Y9ZQygivNUD0
laHeDpPpuFaadZrXpAScXbn0eKCPFHa3GbJdl/kFru6xv86vQGqYiwrGVDDemeebnAtkxcE30nb8
/Xu2Kc5WUxBsfhpmRUv2o0G6Js0HwFkaG3mH0pEPHkzvBTUPPcoTNaGMuOKUfRzCzaxg98Ufl7bj
d8Z4V04BA5TuHL3iav/GV7dUiiNTgK0GTd/iFi7YIfbcG1TXcJoJOfH90T2Q/wZBGQKO28sLJyak
c1Si+2UqCKcn2Ip3L1hiPks1raaGU481hl4xbYJBF6BhVlWT0mst2DpJWOYsONmjD24a8lm5Y8by
Yv3hIiD6uwnuQctokfhBJge7OYuRbmpXhSLrX6eauiViCsydwGuguIEjEafIY4EP+U6jPoIQ1CSm
+5DXEFyp4yRXwVi1qTDuwtOmvWNw4ncGUfRG5dFe/Uat5vdYDcfgBXUDwk5eSN7kqKwRR7+CgbP+
2TdEoIebs0pZBKxJY9mfg1nYRyEwoBfhBI8JmQbXSfvxh74SFekS3H9421c+SduuWKQ4wNmjBMu5
cqewJm6dk03CES8gzX/aLyvjvtOOlRE+scnLGXzgWDuuLINS3XtClQ29OAS+DjiVQlHlf3ncxSOF
UtCDvKROeSV37wsTj+7nTmJ73OQlmWnwZ0aBTARj6yOFLPXOzGeNzXmHOOjMPx3HL3raN7qGFr1M
y2C9lFoPTI8wwVf8sLWZOKHJVgmPG+LXmaogvqBvldN7TFSEBdcRMJQpVZacadFcCLtFcd/D5zoY
0ywA3RM6wfRNRqGYvuZo1oLZap6Ws50GJWsGPMkvJwoHlRwBz0RVQcoilvFn2Mvbg/mn/smIcV10
85dEEjyNXePJZoMi9qqPjWeVqlGdETjxb7Aj8gLnhYBAzDO5bZVQDCBjgBcSObQxOe2ljTgVxYh1
GlOX+OIJJyAl0dMXsBO2aEtbEoAUGbnBxj5Tljfmz4kRF8KO0rNHOoj+3d7U7m3yS9IPYyvOMine
OJnFqBPJuQTV8sodZrgJGfjB1ZHmZoHi1f2m5C5OMS8x+OEEl0+dV48I36l/7pvhm5V3/OXPFwli
4YcpIFw4Tjy/Cu9rMVrpDAH1z45xnBko5U7WanhfM6+IfENMl9bfjsM6ZqNyZZ4i1f8OT0wzF3KM
Hv1hM3sFT6gPOrPa2rznppO2Eep1q/Imyl+dTqSYiZMYq6wrgp5efhIefe9HPJpFLveMSY/q136B
Ap2SO7s3jycAElJ6cE10iaS4ovdNq4S8zVtyS9j2iK1UcX2T0394bP8ZGCx0dAiDTAZkEHPHlcG/
A7H4TKGo2Il7AbOR/Q0pW2y7y3JMdKX/nQ22g/FtIS5EL35uv3AU0A/oBk7OjKS8oWSN8FChJSXi
aMs6CC5zJWxiTnc6AusXKh7DlBgpxQg5JC6SuB41r9nOtK1Jaid/O1y3TYyjJNUrRyNtRQhelRex
LlZ7UKzdk1BUJX8uZlCiDoq7r39ibAcqh1Tk2G+JVPnkwzaZDtuHBRl+S6E1J2309d/oUVX7mRsb
klvQSSB7XRCsRJEyx4EUnihJRHaUkBI1bj3DZe49x+jxGbElg9gjJkQT0VjOJvxQ4PaZsvNvahv5
EXDRKeORXWP74TliuAlXheb7u2RRMQshF3s+OmUu8zXZGUtiQO82brWQ1Ekypz7wppwOQN0VFaLB
pavGmBEcFQHwYMyJFURvH0KOa0xsPdwsdOPbXt9sroJzooE0gkGOhtmB+3cQkUQPnlnmE/S8Lr7H
7bxD8WPA1d4AF0GN3Ini6VE9U9MfuY219SqZV+yhdz0RhMUfcHHysvOGmg4OjLLgOzKn34i15tYZ
w2wQZnOIqRmevjKpZ8fsSP4zDswR0WDkLtwDNT2ucfcETAhzatwUV2YWkbuY35I6M2ijlkDuo8p5
T44t1keHUNp2RsQthspnImaSXWZ3KIkHtCJorG3kLQZKdnT7lB3XDD3T28Skic1JkR2fQM0L5Olc
T5SuLol7Sds5zJc81q5Eyaf4b+BRRBYYZht2vtOGD8w0hpvTZ7GLRRNdwzJUCY5mHgOaaw5kPr+N
/4Z0UOxh7L3B+j0DbHRM8Q4Jm7ZQM7l9m5P56z/YL7Gn62RDJD/Ikaw3XqXd8AZEn/Gs3xYlRnUu
JSUnUiMG5alAAiB0U2Gj9wOj0BzevedhaBVxjrNnog6vibRgTZWJjkC4bysU05+I2/NECiUxXIIt
ilNjUyoCLpkqSIv2mJNv6E+ZhfEoI/3tMSQATLtOsZw09fD0HGuyp39mKjKdi6+dfQkxLqJXjleO
uX+dS4eRDMj8bJ+Efm7IOOgvPRT5f43kajv0gMSQj/sRO7uruvAcgBiYx/S/N/KknneFWUJs1CfJ
27ujKmEUZcomEZZL5B4S0IoYEAkaHPdIaLRqVPYQBnk7feYfPn8b3NLHtIsZtLGhYjaSwQQdbPiG
2R9XgVDQQUv0G+Iw0BG7pGwnH5L6SD0aiPzvHySwHta4lUYaXunNFRoQPUJLFw9+g8Lit6Yvsrv8
+fdIA+iQHs3LOe4hLleCFyJDrARo0AbgQ9TDlCTmsNt8JYI+o4HKUOxx/zJp+iP5lTXvQjaHD2G+
fcZNO67hcfrEY90vBJGvjtkHTf0KzkdBndISdH1d9Pm0El6aJ6D2x3587O+AwF1cyMmnIforGOBL
ghTWGYXNBA63J8dvajuT0FvxS5G9vhr8LrFhJvJG3jxQQwA2gotx+HWuqgakSRjQHPeIgAcFnBlM
lL6YdJYMbO/sdkELYEcRoVq/zjXn34v9Vac/zD/RnU5TR/xeD1fsK7qPVqyDLETD+c4vK4+XWd2j
Egob0a35N8BY3/pnxSNeQSOY9cwoQFj2iy0zYBPFJPG0QGoU/5+Ad/+8ODf0nxdylgiq8GsjRfBR
vp3HX3WKpL1CJ3JxSrqoP/5r3oIz85hIX/mkV6CfzrvTwl+xsNGAqZflSvcHmLII0zcwrns/5l7S
t7GImFDz9nsH8oF2F4BZrCovppoIY5c2JA1xfvJ7s1NynoHGFWYCsAWm2+7xBYBtmoKzThCLoq+D
jYZLGL034MxRb6r4eLWgImilhTuTtCpO9VScltNv8oT4YrgHOiANQ0Z0R87YYOPDz2oWAj+VKfA9
Wl1axPtcK6SC84+nRiOq4pQT22k/ZwDE/ptcFuohtsoXc52OiCv7QZtftlDn/GrI1Zt0zitZDSyy
b3zAvmhZ0rvQx4hwv30Nfn2eKVGXMHgDULqM2IqfV9CG87D+d0PU5CeUiU2oe0+f9hyQQchcWrjA
LZN0NHBhLeAPg1NU8ijVwfHqKYjm23RAB0/enf+pmMMT1s/AXGBJlbBEHxPcd7idMKQi5kIqhfPw
Z+9NZ47WNodeYb7xD+6dWJC8Sd8oEHBh258poG9EK8gkejYTUhA5YKkdvDa5FCfcbMfw6dYTYQ+A
TYQ35oOH0693CrkJvooG4b6hMu9vMFtRiask7jCzgHpTcX8pdYp3tu/uuIR1IVcGXEhYTwUkevI4
zS4eStzZeWBrByV6CJ2NNLvQiI9Ak2AqkTogIg1xliHxQ9onPLllVmVENMwui8+evaIjzB2KJ0Vz
v8D8KOMy49fW7OKWSXyHjuGtC6g9kj2JqWtSZkUwz/s8FmOwB959b4ZAmeMX+Fj0xoUqFP1qOMhw
qZx40uA1jKFI1sZHccqR/ZdAwAw5HStDAEdAqrdPygzZSTemx8ViRfYi5nbTH/w/CwqlBvDvTPdn
3H5w3qWG4uhg2mVyQEqPA6t4QYuQ74r05LgbDLG3RYgkcXz906/peNXQXfIcO8L+LlQkv7geCm82
dQWaSF+QkC0+JIokfBCNb4wwn+P4BMptw4a5dGjgEV7U+G+0mLkqmwoyBOMOODaGPMAmHNyMBSYt
FAeUrYzm55ymGg6WXFoIMaQBEeoloBEZBIuoorDyx6gTfGg8uOvTDsS5eHPliO8C21u5na37tCrW
rvGGyI10mI6d4YiJDQ8Irx9gNBks6AqYAfgPzoVhKyiqhpygwLxqwoyXmPwPOnQxwu/tGGOaeQqc
Ek6FN7EAIrsU3AvKYI4wSg/BxDMoGpk4PWLxyAaYkVk75JYVX6fzOsg4Ch/G+LqrSMxMI3iVTcj/
za4UDzc0GOj7CF71SWRicQsE+wuRKTiOA6LrTAQsqcOxKcTeiIy75AEbj+aK4rwv2u6J0ASm9fgx
JH3yvTYZHSFb/Pw3XAGq4QV/7PNviJQ55noEnFnHxTmW0NFw+c3gg38bUQpDTakumFdHphLwHgrW
H3NfNCae3dMCnyeSg3aCmIdqBzehex5xPX+Go5Ln9M0Z2oEvUTVCBjlcAQprIucY03zGiABHQZYA
imH0tzBmCP54aRM7EfIklo05WS0nVwrgEnIbiYCLBxL1awPR1AAUU0YNnFUozS/RfdrD8MaBzbi4
PlpVT6Zqz5Ft8ONgTnPZZ4owURvMkEMSKwRcalFtOPFPf4SfQsqXYyNDMMITVk9GJ0uf3YcSSxeP
Lj8aUpoTatgPzJgz45v0EKNc6eaF/ucUPeh/ZGj005DQ21SfMAMDzSiCyU82krBPLU02W5H1xawV
O0F47ScRUpUChHrXAHetXCl8BZdxP1gnlB9NCvcEyYuZo45XHBmkOo1g+djHGOyGlopwBYSDUQnX
BCTAE2vwdzRf4SCqi+e6DFgM9uQZXhHKKNnKP1l7M5dGfJ89HYQ8C79IH9PzcRD1HIAQAqdRfY8e
bp9HEnaBPAWEArAXbBRcEcNeTU57GfsTLi8BAgID/hYk4gr62G4XK++8wRk5hMn1mVzyOWATSMUW
zJwRnEJq/BySoXMZM8/Z7WokZKShsdToRm4+dezN/rl1yBmK2oHv9LEOI7xB5EL0WwHmiUBVWvI4
RdUUDAUeCvgTzg/dW5UdJ9I1/m6/OdoXaCqsAaj8ha9SngiL+Go8alO00ZN2C7oCiaf5x0IFgVY3
dd44pCpydGrhdQuED29k5jWvqTF6mgDdsFpA9PMmVwvKRilSc0YN+qgqhIapx+lCsrKHRUViv/1E
nEvCUToYaeQuEq6r+BLusg7+pwwECPvyrjFzw/AVP8Z0EhMSSv1BOhhe8bwpEQLg8iCHLGzerZCZ
owfRxZuBE57/ELoISxIa6pR5cWwnIppArBvmX4LaXRz4XL5lIZT3J6GvnAjdbRd+0oe9NnMM1Jzi
rMdndo36LDP2sjvHUYmBQRDqyKJtLef9gy0yJxVHjoY9JEBAMOrY52yg5lRiR0V53Hq/jKuaCwIJ
/Z5QI12n2pLTJ9KH58SkWx2JVoRAmcZaYBZIyVqDC4LW6lP33PzdlyTo02gAnADq10VVKB9+tP73
PaWjq2xVimCEtq1rDvui62riVXbKn9Nq+I2FEQpLUfEOf7ToyRGQjSwXANlzwqT09Z120chp9Xtg
bUB8W6KuBpOOXEGZ4Lfs4Unbzwv4uuFh+xS0RbxbKewl5AQjXBPrrQMgmvWjU0b6VQarsm4ydbbo
GGRL30I/0TFfJOaigBibzDDmbc7lTJlcE4XW3tie1r+txkvS7QHlLsiMAQvRyc0ZeKQrMjHxQw0k
BtriQWSWO9m4KCgI6mqtPiDRgLQLgwBqoqmL8s2e/Mxg5Crwy6dzQSbdeFrv8PrsTCLOGxJix+Ul
bknD/PrnS3Yn0/PrK4OZVO6ekOsGZSO1ELKPY4CfCuiyJaRwDIcUfAoUtXumqyAE53ICtriAvz64
2Ysw5bAsA+xXN4I9TIhvbIiWycREaypG6CJyuu2PaMj46FR269e6nV2QWjHOtP9H03u8hrj1Bjtt
yUBC+KS8wa/HDkB0gDBVI6jwwDgSndg0CgjYi7uHx49j9R9vGrLjAT4bf5gYmOJ0CTtqgwclp8Cn
f0s5JeaSU0bZw7gP6bB44whDC8BGJslzFuTEuaDZ4TusJ2eAfngmL3IpK+gNj2kNAqVmEjV9cd7E
8ohwoHrTS/jOiDtCt433arNy5fl5qo9u0zYm2i14LFB+YyOQ4TbSAX9EczZCzE4NLkNrQb0E7+Vl
RXFFHkYqUQiADTFgVqRFUlRal4mZw9GmTFmCVqZyAu6l9k/JNcYPAzLBz6/C1bCLCDqLgcRznkT+
fTX87XS3NxY6ty/wvwDW7kPi0v0Vw0E4t/m3FlznPnznBDf1Z/LhSyzAgMLf7qH7ZWwsw3ldCpH4
4wjYfxVpKxBJErnc/v4Pc6f1l/OlmzY9iUl5l7hExIOet7ZN6AZwOIgO7EQMrRBWLWHZevO4PpLT
SHJyI36GHeLs4rs28h/jWmr3ve2G8kjNDCQ6JGIZ9lcjJjdYTXGMgQMNVoyvNkKROvPwmCYdMYzC
U5msCXSDXIstIukl0CG9l9tj9gJpaVz/RIR9XjYywJy0+OL+GPXX0uQdIpqN0UlEoBsXJMdUcCwj
UD3mcc1M2Jy12XdrTAAfH/4DWobURdEsW2zy9m/HMm3mOvMPbnPQikE/fjYeaaQlpy2KJWgjE7Em
nkJwydDM7oEUMj3B/zJR+O39W7o5lwdfevYpfrmYKn5OfwVB4hE49Tl8eGWK67SW7I5jgQ6ZE3xj
usAroPQN4cwqXcvmtoeWCaGqeslBsFciEqZKmRULOKZ4ZsR8H1x3oLC/XJ8+Fh0sXWpMIALnJ3ov
fjlGwfPKJRx+I+YFZdRApIf8xKamoXjBVGeDdG5RGOxk0qbRSV5c/HHPfY8gd3RXsivdLcyyH8cU
K3YIAp3f0tWGxDoCPnu8n/yHwWJDlyrCVpcc0r0JOzNV1Y2h8KhS7NL/FBDHeA36m3HDcSMGF8OQ
87CxfPjxGpN2xpwQbBpEQvbjXsGFwWOp8z40RyKOAJeotjbKgBS8N2mQKjoP8A3AAZlRlgIA2FWK
19E+6f554PbvEQCArk6V0/7BySbicVaZAtl3ApDYtAGgD2GMozNtqUTasGNIi4tM6zggCZV66ZKT
qSk4HcxWvS69DfE64UWTN0dOH9AQ7IfU1RKapnJ4xAs4xQfSxbw2Vk9oWHo4HewPfQJ54VgSiA6G
Pd2xtPqCciTLCeYJRe24ZO9ogUqFwYk80P6mioAePtRXhIqUiXpzwG64KCuKXcYnmMXbLJp+cjL8
hmzPns0Xmyh2YJGIKDKyN9Msj06FY6qKr4C1isf/6iOc6pEm+yG866+HfMXI5JJmzbpsVzBGOUDI
B41LampBl1/oo5mH+ZzCZnUaYkVbuTr8ThMAFovaHJeq7rwZtQOYghgGW5uRfSBsZVsrw6qi0vgA
NWPMQ33fG/bNkVnb5zq483zic4LIok2nNzgwnOFqOqvKW217wxd4HDx1ouNpw+dFdktYA2YceXyY
DhE2kPR/HWX4Vt1850CRujBPDxxUJl6ddbJfX50rs29Q7lLuzWrMjzTX9M5kBM50zguo/IElbcH9
tSNgdW97xb2yZQsE6O8dXWPcRcc5EaL1gcFV75dN9NuRKBEcLvYxO1PqfYnCw+tj9Q9wCMeRHEEa
wNPH1BPPRHZfWW8xeGFdrdenUbfmO0CYf1/v1sJG2iu82yJaFcaAMYFIVa+7ByPYrFcP4a7DZgX+
3IckYMoNQWD04MGbKGg0v93UPNomAsJRuTjTHS6ZX6UggE0An0e9eeVMSLbY6cUxuo4JSdk/ljhl
6AhfDl6dcwXKZZ8I1jtUa6JgulWkkzhH4Z8o/wKQ6odzO3B8vnBkrY++jNwAOOk9eZukWccXMLfp
/e81lXgQkY6QZ0HGMEZB1Wr/pMljyfgNKC/dvuY9yVY1R56qMwBlMfjsOW6ijivBGUSgbPjKPonO
SRF+Z836sgZwdn/JO9EpIVkEJ+uB7wYXKlI3LmrKqUD8kPvZgdt3s8/L19HN+tyJcqItILqINjkF
96xHwimm4zuhpY/kvbjPVF+OVn5Zi+Hvl3VVSNg1I3z6jrY9kRfIZT5mus+eycHfI/6ql/RH9QGg
OTjNGlcpaL/J3km+EawVLvkmblxh7vIpA6VQWUoENvgd4+OWg2D15hBv4yONHM+HDIN6wQmN8TXq
iLu4wkSxRBEm72mUkBOhJV/qUKMnkpUc1jL7Cl+gmISxOtqlWL29jtS2a8oGJOviqVb7DlFSDGi7
oRs8uc3u98GafPEGBdqY+P2ne78ZzaFAeMVeodIupnQhhRF+R/J/hJ1Xk+PIma7/ikLXy1h4c+Ls
uSAMQe/tDaOqSMIRIEHC8tefJ3tvRqOOVkxIGnVVV5EgkPnla6fwzJ65oQcDVW9vTfnZafXTiDPJ
imVnDqUFdUDfmXJSNyFyCugnqgVXxlKdmxOqQkL6Ej4EzFLDFyRcDdlTml3VG2OWZkyrsExjgugd
eQSTNshAayjSmcq8QXWhUKPOoStnlA6U5XukwDdFTBw4mGn21jeP7/A5wi1/xslV+2WKYEdIJWTo
Hahmk2akbzh/0SXHYA7aYp1k9niQq128b0bM5BdesLlhFHftAIKoc+A/u9H5anLgm+hzDervvG1/
zl8v9xT539KIMMcIWeAkI1QBaT6G8G8LkIW8WAyWr33U9q3aT/JvKmGt9xqtB5srlBTLC7Be17+x
/s/xTHCwkb4lkiPYt0hQQ3DK1M56L4i7dYgI58nqf7vlgwaHOWpjftsdSq9DAylUGMtDrAmHzMgK
UPihw26nWyxqrg5qSP3NKWN21a/n8WukTZIxoXKgw9gdHBwFZF4P8hECVf6XXHMPuH6r7bVv8cKU
7yeuaP4hEIFdfJnwfaR2j5JRyjGvxDGVzVPSlIle854D8HHy10FuoxF/LXhNhZlR+DzEF6UxPpgr
7CYqvwgjJtJXsh1MZG2ITYhIJ8mS/7zcneUgpGbuhsFha/MuALrEeLs8tM9D6cOGwmwNOLR9GQPI
TPb4bmQyniQbG0UgvNxC5vxD5PHstOkvGOD3snPENn4hZY+wtyOqxg+6FLTjq4GIF+oPfgac0Vfx
5OfsK5votl+IzB7Lva64C/vDuT+dWoPDQeeohsRkfaDZqX/4+OaP4syHBFOCITqbzYlICCeFI3aB
9vu0iDEt+TQe80/RP8nu6URi85A/tQiyYU+BO/Ietx1bdtUfC6k8T/zLFRykcfrMBXlO0xUqITtY
ButR6IyYoZYsGEKZU4wj9CGwBWNzI9NhtWiFYMLm+McJq/iGT3t/M9tyWhswOfSEktI+NowSGLwH
OQvVN4EEjG64hp5PPzpBqL2YYQDLxOecjJR93HNLii8dlg98kaIsnURxsapo38U6PynfJZbtaMTk
wJfvy/YKejFfM7KRBkhGz5XFB/Km1wxr1BuCneJu4W6HMQX+Hit7BByQQVvicTjzPhyVuBVjBjWG
PZZf0ljIGJWxTBGHS6YFlA8zJpy6j/Al8bQ9P4vkcWoyHFLuB/whRBN/HmTkl5K0sNS+6y1MEy/a
2kM9McziAbCgMBA0orSCNxrYJ+9YzO+Dm9S/XS7iYkM2exX/ZP3LpeEFc146PZ07D0jP8ujh9Io5
9zuU+dXGJElFZ98YG8GDM+PoyJHS8wJ3nPXHY25rbnAM0y3H3gfBEFi5OeuiZ57yGsfIpXilbfjr
C6aBGB/ETAcbPuHPxaF0OqPdHAle3PiG5XAM1u2DlIB59jkYrLUAoeTyrfDUdryXZpG+vAaYiuDz
5zBHxWp7FozXnZ7t4MxRN8VNdYhFr1WFDg81mwzDNNOHwF52wER/voKtyEdphRBxmH0LNI9yVS9z
CWJ5ToXmz0nmIsZDc1Yk3ixjqqZQd0x6WzL5hFa50wHjPngekCEP7d3nqwdDQuJIPZBJxqJOGnar
mcdkQFbBOYRkChckKKQHg0gsXOIHNF0nwxqlKCK4oky34tV7NEOz5UDCwY/1CDplPMULn7uZPYLD
AK+CPNkwGcaVdyeMtqZ810uPVhm8Vp8TZdQYnNPchwUyzn1ZHfTk4YNlHqMIYghY09i1wLtB62Gv
4eElD3SZIVJvXchmNfT5wwojbQWb5CWdY14fxD8QT8fumYoDAQU23I9giM8Th5R0bmXLCvdlgeXv
bfVDaRJFQ5uGGlwdWsAmmhMOQ+hj5Xbqtk53bEt3fRY/hqTN5yDqJGCwMzUEILGoU0xo94LGBhpi
kD0TQF4fIw23VY1eC/+/+tUD3QtHiXSICQYFggUzPhujJL6Y9+83CW6pd84OgCY0cHFcuL2eNJ7B
ZsVHDaUjtR/U99azBouEzZgVEd2A+y2d87DCgH7Eo3untOqX3/VJuTI8/ZCniuoBHtQYdoWEJeTB
xDek4iEAcOSr4gHlBaMRDsVjyS39/tWTkaHeJD6QdSOFyRzDvEsKMRwq6cQ4HsO+pRFD4dvUnUqO
Ddu2i3CGm+MW1/RLiKJZ3G4K8xVxJVQ+3n3lHdRvP5fQmrldOskgWh7jsqB828sy4phE34bhKRw+
e5P2KB5mdAqofoGIqj1nb7TRDlKaGpmYoHMCQtfxFCORe7ITkYvDwYr4fDtnKewhFxm8LN8oibgB
Y32NBZtWf+tmHwgfHwKUDOmaNSElxiKipA/3BEF80XfvKtH6wzpTQgIwYAJGvoYfHjg1wc46js9T
Yw1lYXHYQKhFcEh26I4b7I1OC4H0CojfWmLX8bofbR0OG/DDnbwyV/U+PDVb0txIb3Cu8tj8jkfp
lNpBjc/2el8/MUW6hJCBgfMzOBmH+IgN0uR7fZotmZd4X6DAoq9bgjsMyB4W3llMa9twlMJnvL+K
FV2tMQPhLDo028QvA0g0xyTfghPCE1OU8HdqkzbogGmsRTUFngHh5Us0UToSRik4K9IN9JEeoekP
j3mfaMmfYqju6FhmjwMnhdBFz7DCM4V0ECUq3y7Crd5jXAQmygZBwt2SwUVE9ua2IyBj1WuxiJWc
hEuSiR6LJChXOYp/YzWjbQn7McF0C3z7o25Tza19Muotyu0ZuSElECx/5zE7GBH0ZFpwpIbJh8bi
TLksB2/ctEjJj4Vf4RuGo2TVykc8/GfNqeYKe1krtIVohwWzLYBt7it/m+9ElTodVxdgBwxyO33w
xp7HdrhK15jGcVgg6cBQoDGJ0WEKIo/QmMEn82l1G4oB6cwgr3oyJ37LASe4kPi57E2x6bI3KNiZ
HsELF7X0g2fZTRGz46KixQxAmPlhrnZYDnsDMEDCPNP+WgTHGUyQAOmDX1h5jcrVDZIvIgdwcFjz
dPOB50mgbCIS83g9ZFPAFw6EPQdL0QybMh9AiHL5vYGGHxAqgfYU6sylspDvPDNgbl/wEDeGNd4P
2oqAcZz3hHQIwF+AlmgnMw8tXsX3QAR4dEotAeMH1sG+NRNx7paIiUXe9RQKJR9174xNyVpGQwFp
4jLhuKB7EWpJj5g2fw0JCpmINlnUaYvomxGroepZ42jcwNLiJUCL7VvAuLAs2D7ojHOVXdZfsqHC
yCQjIeduwcGbgY2wfSBoHhY5itk4THhwVgRpIDJYCgg63IumGMC/WwlViTTMsRCGJQibaYidU9GC
MAqJ2CT9FnghLQ+TclgDO4Kq9ElZik7mkGY0BQMoLFcahEg5GGpfE+MWwxIz8OE3AsWJRiAL6wqw
t0R82nGYZN8LWpZOAgzBqL45h02jn26HeJkwTGarsTQgwTJoIDPSL/DPpcbpUpirbCL3xlQyqQFw
BEXPvNz75F45oI8FJ28+bILQWO7ssXrJNfeJsRdlA8EgpqeSdAAwSj2cMdKqRd4EEvg6TVbsVySb
NzBcYE9vfSh3S8omKCBpSUnACEzSIu6VdqpzpNSxsbDUM4JYwWzQzSs3W3Tkdr0X1SbbJF/2Ml6o
O4NpUhgmOve5Q7/NeivY7Hr5HAin33vUALX1maYePqmTUMz6r2CosO6XJHGjKV1Y3MCvXRKAFIl9
mqg24bOMd4C0DECipIgnNF/iFaHUWkRnBwjhtoz5PzaiAaFitkQgQIDQAj6e+GtuzI70aeY6D4Bd
/6FAfAOnCKkpDc7Tmwh/UA6Uk27QmogB737iqeVwkTsUcKB4H2OgWqdz82gB8SXXng/VI6qdQnfE
uiIkCA3yEEZYYDY+OmBl8rX8G0/okvAbPEkU3i3JAhx9tl1gknGHNgZFekbesr1JJnHj7oi1OFlz
4p15vHlWgDtQvECyMwqLY/DDK3/4wg7mn7St2OdpRc1Ml868c0nk8zMm9T6N57QYvCbvm3J6goOA
LFk82BsNUSxvNQAEw4YvfbcD7keir4SgB1Qbyp1qX31M+CiLBHMgJQN2H2i9rRz1oONsuiHbTyaQ
wAhfLnB/LBqodMCwJThsrDzmPAPp6E1U+tZh3Ki0p11eEFac1GfsvyRKOSQz9hcv/m6314+PvZDE
Zr9QLVD8WTomEbGvrZJt5Bl7MOLzDJNKzJCFAyT+ijbZLF9sihFxLF+fQ0I0lElE0gColMtJTBEB
kXTVwNRGA/oRdtmuR9TLeWtPcDZ0xK1eqz1gOs6llY6ram5B5f5kN2NZcpUKHjHmPLJzxOci7MVf
D4ugEIpOJBBQtHyUEG6qUTd6TaC13AuU0eS+wtJLFpXgwJUFZDmEbMK8v6RbvBWBUMcG3TKLuwgC
S9edGujNRqZ7uNmhb1QfvmWCrwpAPCT9AbkjlXVsh+uCAwOVhITptCj3hZxESF5EbBk2IrwY6ZqB
C0HXvNk8NvUuCkQ0ANBvM2YxWeQzbEr0XyH4XNZbIFyG6HqLNfIgxDUIrgJjG+/F9pVRWI64g33f
VY+R91wCXPHuCb3irBgNXn7hXWI+WWskWW5H0HUPlMNckD4EFgSQSv1A53eTve21DuZXlPzCLPwO
5IU9XHcodQgo42nVF2fvjlDlzEr4QWwv+zh4JoK2A4Dzw30+fQeUREHZDmyvOjQ+fnVwTz4/3EE7
BeG9RmIIXBmq6rl1UsFztuZEInCeNCGsLjdqVOnQGOg/CNIHyuo9zqfsAWOTFhdq6xY9zY1IOGC5
uWRCtX3hqYHfGoL84zKmowvchgVXn/Lf5xkYEvFgne0WhDAlU2oyxYoD3kqYxEfIavAIFty5MfhK
wpUHocHaXGLaA3ghOaTBxQiWBuumgS2WpWeNGkiyInh8y9hfUI8L/4v6U9Oo64Jv+uXltWkGZCZ6
LOpPhPHxzMp4KEt3dz59LvH+2esj9W2PPHioUVshN5s1T4rnnWoPWST9YowCOGnENczL9FRZqxfZ
krib+LUtV1+ERmIIDpAxTplxexsogpTz9JbEzi7I1lDjVAw0Y7zb9yvPCEvL8rkN1/bks34zTDFK
+clM3MXYunwR5Am2kOJxIKaEdHxzpEw+UyUAOq/4NCEbWkx1ZNHipEEFUyHRgCV0sx13LTIPxEa+
Nk7G9RTQCbMKhXlYsbZKgKplp9+yjU2IB6KKncnqc8cV9iGqV0TvFgvU/XzlNVLGhLv0uz0n4eFj
3ohmXd4MGuc7FvNuwFkTsNGzF9m3fkG6/DxAFP00uaAsY0hidodZvqlwANJwjm3DAnsSDgio7vtR
IWr41ANDag/WlIPxWBmknC0MgB0sWOnX42ZNe+u3CMGWQe0lJwx9dRL9AD6x6s1YnVi479jA19/d
V8yJAavBSPzWLzaEiuAxGcSR15G5oPxSx6SKwJzWRhISIAvRtle3B1SU+57hTUAZtC0XxF4f7Hky
hEydvL7C42uVcwmk78c8Gau78AISX99QwZUsrQA2xCUsOWKcGZvhdr3k1l2Sb3oCic7r4YgSjQcG
imrw3IFxkj5TVagZekVQF8MznA5hZd9v0KV4pvPSI7+jUfrhF4XAp3mgZAbifPKRfVj90N7AK5H8
tv4V2yKCzFr0Uy8x2J63jwBmUJniXyMV8Uc0nm3M/vyMKUQCyq2whxFdsIcTpcoSIXczRMisNRdd
Hqvt6BH7ZKfa6rohNob6TZzFVwS9sDecS0lqXJaMWdwo7G1Ly7cHHLeEOvSzJe4Ei7A+lGaoDKdY
CXd3jbHuAoG/FE6VN/1BbIs+nxID1QfwUP4RLPV59un9qvVBqXAxePGIXU1RrzPSpkg/HBW7Tg91
AmAVIyyVBVPTrTvUAwYpUbpPS4oLHMxdSJ7gBpJ0ne6ME6wPp02W5j236+T8E2/SoVAaYgoZrxEZ
oJftTT7zcBfeWh9XBh4NYS5AOsCJlnatTni4QtiAf/7jv//f//1p/094fSwe9y585P/Iq2zxiPPy
/T//tKV//uP5v388vPzPPw3dUA1TkzVdNywk27pm8/Wfr1Wch3y3/F9lnL+6Z14mWxsh2NyimgNl
BRFRPSq0YJJ34Pg4pBAU/ehU/LIb4HLFHxCuChz96IfvgY6mjvVmTfSYvJemypf1w5SOfB1h7HlS
iwOf92T6o2kaiA1ectUjFZ3qCWnRu3Kjtsyq+BApF1i9LznWYgCKoUk8g8ryojNF8bBs7isMzhtW
JI4tTn59zhh5BCDJgWSUwsAxCCUniGTWM+X7vGJD0Ifl9LH/89VSVf13l0vXTcvSbEW1pb9drrTu
NVL7aZItzys5Zo8Q2E50kb95onCNssSUj/n0YbkyMJHOclU11I41BPdnTh0NnrF7MNGfok2kLn5H
RC0GWde4jyhEN8lifbum5uncasm+5fYsaMmzqQSeJfm8UYYJP+5JFOPZdkASEhgMNCvv0R1tGIYo
uP1qhiLnvqq+H2AROBFrlOtjDQKgO7ww0JIUQX+ePrLhfXr+58ArBqniADl+9XzrM72rE0X36/fw
TUAXejvLe5AB4BnpAGlUPZE3n7GdOOEDSdWgYKRkasVgH/NxezoZv+ebnQ0NaxcKSCFrAvW9lgsv
RU5K0BZqE9kFZtSW903IsIG8eBlPHpUIvuaHKg1l2vg3HKvXVyu/yCdKA4OMXlJ04pkrGhP3WW/w
mNQ7Y0w3xysQuUpy/w3PigUuctUvjgzSBahS2xSaF5458jcIO4kryNjEvexAZybBPVQCAP0u00MP
BTxWnhht9/mH/rvnqLwhZ6Zt6AKQ1GWO8kZh3UXeC1oVgJKqlee2G54PpLuRiMZTzPI4DbfUby/a
wiFMiFz5dQuLRKImmDtkIwfjnfJjtbOUj5xN0+QACwgXz9l9lCmRTUUABHlfNkvQ+oxjnCszrwHe
wDksMHvcb+aZicS7Y3FC5gcmeKvWOeZWBqihBLtJmg/EPG0Kej8Nx+QUkwUlkjodK/UN4DdrAGja
uE/SWT3IWO2iL4lIRComaB5EkXojBp52pom8rCoWqioQNCj+T3C+O/mq3vIDwxmEBSGZcFgOLBt4
/JwxHum04C7klP7hZWWLzlfuyW6VJQErCf4sEOVRoUwSeNkDR3cJcT1n0QN4n30UwoSmn3HkkRcR
WZYn/LEkETQeL7e+45j1K8Lh/XbGWq4EL1s4jH5RPT9sO8/S/fNTrSu/e6htU1Ik2bQ01ZL/dQ20
y2eSKL07x41hOVHtQQVdEMCs6+BkY9OXy3EsEGg66341l5HsaM7M/eu7HrVk6YlKwyz11JU8ui85
nrEzc8e8kBmY1/SSxX5v+DyhqrifOvyH22j7yIME4wK71wvZFnNKEfz5DSny71Z1XZVV07ZlFnZJ
LGN/WdVfxkutjbcZ8460F6Iofa5uJGooEc+ztJMQc9NRK96d+IttvliyoAA38A5RMnTTkMBt2Kfb
c0gvH3aVz1M0mQ4ZVrMRWWmjD6QyF+MAohHuRHl7QjrRvHbvLNhLYqfuJaWXAyLFyPHgUAvETDIY
/O/mNc9aLAQvjjELuxq8pMWjXJloVj0V9OE8jmpfwWN9zJ4EkeARfOMkoIve18QRjrgp44kk80XO
M0LRkQYytDHW0uJuugmNfJwpR9yxFs+7Z6wp/+RjSdYq4Wge42Pnay7+5rkW0hKnDFl0KpJ9EPj0
boDM5ZKBN8JS7IC2HeSvx/qtBU8gEzB5YjY7F2PZnRomqhuu3Mt0Q8B2iTEBeZ51uk8NNuq7a9BA
S8Qj9ovh2aB0TfMhYh/hQAdpmFk/ucc3KK4xz9GBEVXuFH7K/7kyzVsnLPfbaMl5A09TqZHn86vY
qr7au3hRkP4Nm/ycNhtO20tmkZrE8kDEVMc98Cv1C5xFh/3oRwB2oKeT+Oe8tm/8wtmfbyxLtX7z
qBiSJNm2aqu6avztxrJl237IjyLdvlSn182emgcleyYbRR8/ZbatoIAs11aVNLVMVDLuHb0O5/c0
UNKR+ULwM7Km9DMrr3FBTR1jOomG74B/UTfA7syfNoYDsr/mn9xHYqbiOQMmpRKLvLhTjESkDu7S
WM6F97e7JUe5WSgp82SxolPyRQLk7Zxf8DU/iToiD/MemWIkeMI9nMeIDips651j4IHtLRoKCRCS
oFzssNy/3IJTmHxMsChR2WHTrjp5szn0nIhuEfyteP9kzz6PUzAYui1iVy7mHeEsRLIh4nyCgp+9
MwHB0lTHLxk0PR+O7IV7fGMtFLI4327b+QklYFvJcCISg8mMMH0TTICtn7y4qJ981jYFV3el39MI
m0c9YFrbolw107O2iE8asXokgtu++gCBu/GLibTEbNNFw5q/pvvZrp68kbC4FCq+Fm8a0L+MD9Xy
XIV+STPCr/il6HDehTuMnWcst4SE77sZhHW3tW4sFB1nDkGao/5VSd/pZ1c4DG34mCmN29urJmHP
2U8ZRCV7BPQXmyS3631ldx7t3Ag1mCs4vzC6gdnNn6T0LNTvzyzexoVPjmBJjBMaeH5HyRzTty4F
MI+nojLvvGLz4WhE3gioPEToe9guXx8kxuN3syy1aYJyHBUVwVbFUCkHGuaV3d1ie0W0zwNXs8vf
MjQ3xFFzlXojmyNQRjogzWsI6RYZl7QFtLtHosAC9J9syFg0QymM+LPi7b1mMr4BpFOfPtu+3Q1N
CoUACbmN7379CQgtarfFRiEeHYYL1JHwjWyQkI/z8ivFkYtFPeU8lewkio2gWVFcEOlHhY1N0vaT
p7JDCeLTiBlOu96woSToPFaOOXBs6ZIicyuIfL0VPz2TxBo+F1zkpMuAyD9GEdj7Y0X0TES0KrnA
5Gp9fAiLgoy/0u/Sebs7QyaZQwxPDcsygwKZcponf/CKfr1IbYq5cFRFRn2TYNLKZWR9SIf2MXyA
sbAe38lO+zCFxANLXRfh+h77xD3q94OcjwqbpW0ZPVwIwmjPtsbHZlp+DBKPjtnChRo+l3o8zCAN
4vH7PXohPCKmygAUdmSStEC3i02YbF80prejczUN5TFMJSp5Gf6gx/laH3Mj1ggXwaHcXA1K1Xu+
12fkMYI7c+A735ErldOKExd499vRP65E8DMQJfl0ODriRQlxoV5Mm6xMhIoLDD685dctykYw32+4
KJ0Jqp8TE4x6wV52MjmHn6eb85Q8yLkyAI2H5VdGTi2FhDT2IiDFhIfWdUunLENuqwZ5fHzRjZQu
zcPz0G5S3X1KfRux2wXFU3JLF8mphmvYkTutBRZjZefpnOyOzUWdlStY4Kc5abH0R6T2vEdir51w
o94LH0Yz0gFBrMina0K/Jji/8DlgWkGu7Je8FfrgxgxL9Ql62gSt2ajb+AZr8mmEzoY9LjxEcOEd
YRPsVfK2zVx9xjV+GeOINDCbCEvTdOrVE3wc3FgZtDBjX9GedJrKr3ec8G/YNdEklkTnKmx7s+dN
3koPD30tYihwpNYveBpwipa4ltqVyuxtLPMtzwqHe8gaixJPcBZYRv/1ErGtObAOwDoPAYR+zzdM
NHWt4jZYIeEh6XAYqvvnIjXde9PPr/LCBGa1PAMycP/4hpqB7K3Jk4JgHsNCqIDI5QTzRj5/4FZj
BsAvenYyCJDYu8tjYRC+MEBz5osIs1EmtQ3T3JfPV4DVlEi3eqh1Uxvvmuyvn+EaEcFrWycLVgKQ
AyGk1QaIYyT8kPdxiTkPvoxcDdNlfC5s3jLVcQQScW8NsEDLjStxra/sttWhojKBGONlsckJGyA/
qEbM61SAlIYDTdkNcg5S3zLVW/UCiPzN1RnvZMBadHvMzYsaBgtyGP5TmpVp0ElYhwilLXSPmOCj
maAsiZCwQLBonjJBXQwRzN/hl30KEPzqmwLlB2efUfVmLJ6cDyFL7LSa2rN3OSJTnfsnIx5i2Ntw
2gltvDFeRkxXMajY01Zt/VUsHnuNQs7CfWOXL9y4nMgGeQu8QJSsiS4s5LhELSJhSOnjOTqpxxbY
NRmV4Zf9nYAa7jTuAxKuyXKUORLDAkKsP9dU315zU4DRePfQm3wqzza/S+RZ/HvP119cXurJJznf
DEdiD0yENTSHd54dfYVkDfKIYjB3OLRqyRRZZquJFJCaslMkqDA55k6j4Bt0CUBGFSqmnOACc2/I
nC2vBbHbbP14T9qQ+/HdT0nlwPqx6C2454CM6GCm5qB1ZXBrqnsvieqlADIsTMrj0tnrENC83uCZ
12blQV8TsGXlwxb3in2TzkJ3nSmOyBtLJz3OMsST10veT868eCkPSAfYQavzGOfynwcwRqzfDWCq
adm6LOkgN+Lrf5nsz++m9zQ7JdlqGgoVZNiUXDtlNCibWf2Z9LCPsbzikehGpb2UWGMoN2Wblb33
qY69xsJ+WI9VyVP3n0lZDZIftmvEui0E19aIxxiYNaSCpC/DY6JKHjfIBD/9Bxw4GVNjKjDZWDCG
dceakyES8r1Cs/pMPXTpiEXpjGYJDQVZFg4/wJ5YFJejo12+ONiPMmXJFYdMuh9rDqd45Wl1gLJd
N5GT8/DH7KMeFkhOvrbm6wS6LboLZdOUb2XL1HIzvmESbzGDtCR5EnDct+inilCv9q2H030lG2wm
9TC7vsUM7Xds5CGLhVMOO5ML4vSUnfQFOdMuaWYEBSh4SlasFOw0YDj5IF02x/c2Jx2OZ50xZCyQ
GlTd3IcC3EErUQC3z5gQP2TgDZur1dHuOKiWbNstUBWTxUknxmIc+c+bpd0KFqZoYFugYK/OMyhA
RKZJDnRA59+h1omLbBLUR0RVEj2IaJBw97NDjWyImAIGEYmswqrsvn8M8lkmJtJtdqbdGap9EQHS
uTEJlb2+8WPAhnL0+FYICgDn7I1kZOTJ8HP73DG3owxRp2hpwgvy+nYKo7m2O3La+vEPTUAoTNZZ
NZDKQUmsjeZ2S85r55PC8WnGQQOxMpYwJvtI9rnvi08gQ8YWjvUdEi5Jli53IClLOeKnYRK5yjK/
oqhiUytvbLkS8g+SQwBdx0w1j2MHrTI29XF9CzES0Xcl5Ef8hs1nSwpefJ8Wmv9ZxAr+d+ZOJOMd
btErQRLtupo/9jHHaoRmps97aPZvINnX6EUn66l3Q9eIMEwnW8V20noE1ROSrCMfzZLaaYbswRPt
CndyN26/UGjdd/nonnhvfuAmewro7Alh+J1PlYnJnIr6nD4qaKKjSBmZIwezL+RKCFyph5htGppu
t0JHqV40sEb9cj+QxUQQIOV6wI+TO36DyvkYDq+TfIrzw/vzIqAIkPHvmK2haaZhSrqqyX/HK7JH
+rH0rkq279EzPwKqlaFXFY5yZXQ5J+Mnsv16o5o0XvjplRTYs6eZQb3L1r1jTmdN0+dcK23oXLBp
yAWMK5P/gKjIvzsm2qphKZql2LquCHziL6tUnpdRmybnaAtGoKGEJKBr+gHBnif7qACUJCncxGqI
DyxGXWmSx8XDI/+H66SZv7lOf30Vf8N1tHMkZ1pt8yqsQUQYC6dnyzFO0eVFvN0t78b13CCegtml
GvQ4amXr8y7bak6IOgLFLskzXnnTSNl5THt3l9mmbuePt0fBM0aSMzaLG4OayWKxQ+gWoe3iPCYh
pPykM0TtcCZx7Wvv/p8/fVn+t7dlmpZsyprFFiBpmiUu/l8ublLoSZapabUpf2oer36yAMoN2HGI
v0PwMLHxje3CJWv2Y1Sc0ICNyfUnCxW5IC2xRLERf+vVwyidIA84fsbqqtxzxBkbMFOgiMFbgv5P
yT4PsiBuh8W1EUcS9J4Ufq1qpG0qxP8SYz4C6iWSjGrIge1BKDtKUDRt2oGTUOY3e3ybwadHLKzD
Bvy4MCMSEtIpboXqG5BExCK5z2aoMzhyaqQvnaC+Yqf7nw2WjDQkexG2Obadj198v9Bk1awY+/cb
pojev2UXPKH7LP8zhc0WWg4RYjn587W2foMMWpJq25LGhTZA1P71UodWKidtmN63H82rTLftzcWE
cA+4bZ4fnzHFQCMBICXISRPjAvoPIgACNhkmtfDldnN19QmPEukBjTjyZMRDj5N5jFomI/RgUlxN
r/s5k0I4QSEVeSnhxizVnLI6oBGfBae9073BsGmQf8q9tdWYeR8e8zqa38cR1rcMhxGxL+w5A3NY
skyPPsf7NgkwASYupoQHtpFsATLZr+6uGnpYGcg0hDBZ/flayb/DhixJM0xTt+FGlL+DjsUrs8uP
HRHGyG+FxiGRTIkCeFHtLhgPxcS4dPd1aogoQRy95gpr46C3/hw/B14n8pSzNTGAkfFM7qXR2+g3
14LJoiTPdJewdeLt02fcY7LltIK97G15RIuPXyH5aF3Eo6+vVprHdL9/JTiB30sURA/2xKi/kEq3
ZlVcPivvg0ARjCAd25ooNG6QlCceNVotJwiyo2SPdDsblIdgrdWbWA6kqhHxOZwqi8+aiJUnKb0s
Z71RA+3LLnqRPjOCr4EeytzTiUmcpnlwv95Dp1oTUIyZDx1d7H84U7eDkkkRsSZofO4Y0vbZG+Sa
Z1de+6OsSGzlPkoWBVgHI91QFrq+eyI8D8UePoyhM563AM1XSJtqjaA+2Zq600n4Pv/8UWqG9u8r
J3SgqdqyxQiqaeLrf1liwk/b5bpmpFuJBVOcNjmgX3oob/0eXCWxpOiBlBGW5WWx60I/IWzFQm1q
zzuwveVnoeytQCaXSXZSohNM3/BwCWBDxNwBqIaMUf45bw1ao+Fkj68Jx4LowgzHbJh//IgD3+5B
GC66mPO4QniYHmBGv16Yn2jbmmirMzMH1xO5NMP/Ol7jJMMVkYRjyHm8a03PSwOyBKN3UCRDY9pw
Ggeb8Mk7SlCJg4NnrgsJxniefXOECOmVIHIDwcseL6XFY4YaDOaDTQnrONAwiZIP2ycQ9+E81qC+
MQRVH22eNFOWtMwbxMp+1sYgGxPOO8nnFTLcKxbvfF586YhjMFFjxYfX2XDuxUn4QVb+xTlIm2JZ
qggAi518I+OCpqXRiagJAKkhT4CtM8XtLfzPKA+4s0nhj13QOm2H9BAwcaIelNzDnK8IVYJEPcFG
29oleGY/w6+MrRSu/BHAiQHJh6hPuIJzDtvGkk80OXy+AXoSMJYx8Mw9H9rMeyTjjGvCui8gkoes
FSUVALBsJcCEI0NozvsSjSCpSDpjrQ8Xsres9l82tROoQZzHVDb7q0zraySoITHAsnzk6BUOAJrw
GALlbyKm7S9QFfKoRoX7sJ2ePtet/pNMLQnDgVNcee0q4/S43Ly/arxljAYzOWgj/7OvljaSdrYK
wBXP0lwLXY0LgHo3Bnd2siJxkzXHgZJqSBo9uJV4gJEvAzFC1Y7aN/LCAUJuQAVYSUh+GMxZ8ZMT
CQNnhvhhqiFapXobJT2tXU9Pr2ZP5KWgTE69zhfNFaQKffykxYCRB/HTV19rUMzH0sZqFg47Vo2h
gAPoxgzvi6gcQ5C+m8Am//zF6kDwk+ifplHWfQWlPMiBTVu3qgeUd+lvv+PWRY0MBUuJUuRakitl
/oeY+Iv59Tx9TuUV0Py15CcVEDMIrZYsRunFvn685vC8i8MU4I58qxahPWTVehNArgwSpEnqyvp+
0CFOQOjdQTxxD2qDhNJkleorGdjolewtoI4UWR/2UpSqYpYcvHkQSTOnYuGaTiOoXozagLuUEb1c
JF2tl1hUHDnEocWojtnEX83Urqfpk6OJ8yZXm1YxxMI+gAPNLjitn1ccBJzQ62t8VJ5DiA65Dexd
D+4/aM7ua/tQoYx+7m0A28j3V41ftdfQHL2/FW36ZqWbaJTTxD4wDtgNern7KEGzg6D3PyyB8m93
flvWNDgOhb3sb0RHodrJp+pe9y3CDbJ78IilU2WBRxap8YuQhT+vuL8b6S3pL7/O+NcFt6rq+pH3
+HUIUACFQIyHJCk4j5UC6heYnMfZLIci+EecX3D4+WpBqRz2TbSHQ3vaok4HFvsPL0v93T4gm6aq
KbZtyVyHf31ZbZS0hsV5Y9v6EIblsNqdacrYnJH5fRVLENSW5IOnqMK1HPPDIIwTJLT/V5gzW4iQ
Le8L/GXAGo4oMfkPaIjxb5OwakqyrSm6bWiSymHjX1/e5/P/KTuP5ca1bNv+y+sjAt50SRgS9E6k
1EFQDgBBEIQ3X38H8t5GHp0TmfGqUVEVkZJImL3XXmvOMQcllsQoPlGDtcms/qZJEXylyqbUmCKM
wNyjnDgNlItXBQgZbWPWRG2tLErRQXEhrko8iyaTCFg0dKwT9od18oq/K3590DmasEzVNFOJeVBm
rbpW6TPR21MnFB9P0uHf9GV/kZCERbbxnW6GG6rN0ecyAOXjdnH2R8Jg40DXzzTR2P4N0gXoc+Pb
+Euhqpr/7gsZoq6rlmnyrFq6/KNSvVVyW9yMKjyh+9bAWq2o/jjaFQjZ8UHBvSxIiiZgqHwl/toA
3yW4EgCO/KhSoSPPZViPqcL02hDegZtfqXNBjCNaDBwt3VizRjr0OmMbj3KkuWQYZj7oeAsgxeVT
V28MggItFxHfOMVTbMX0bgjrA4SwDjOtFAfdRdnSIEzeWyZKybmkD0IBDbeIvAFPhlYIXHhzH1xB
dQLBMWmHoBNEoXhuU7u+5kCh4fJlC2RaFq6yp10CLVGWDOmfkm3mC9y7Ej0M00urPXKF4bEZ6DDS
TKSxLfl6v7rFC+tzAO4e0to9RZGDRi/ARDL6vXU0572D0VL55KfoY4CFNDd1MjM5VKMWQViyQgxY
7zD/d43XWeQI8IKWu3jH/CZUD8NjNtAKXT9IMlDn93SnokfG0aJuOO3eg1eUIUhZjx05ChoTjQzg
BMNlAm3YL1ryFvonEDmNMQMKHbB2moe/qEXso9JoVnGi0ua5me6zWlea3+2MdNFvkaqI1oQ+A0OG
2kuYHyG6XRpvjYNeiolzC+wCL4wGZ2RuSJ4+bCuivsi6wOhuzknuIJFVnpgHkbEp7kwYx6v24Zot
jVz3yTPqFuoqwNFBBlTZOBHmPqDrX/GOTtzIbsb1cA5eFNjygFklth22fjbOkNiCDjUEzTPeMJC3
w6JA8zaCA1XEoDNuC/rzFG/vvJmHO/BaNo5/N6KaAk6H1gvLL0YZZcZgDh1NU6/VV+BuwiorbXp1
M8jV++DMcQ+G4CYdoZNO8smCA4yOAJN1joMioxk4MV7o+iAnxFXQciyk2nmMWZSU62j7XUCa1RsK
IVQyfLonNRio5QyPo8FgGFTAngEXffmUfXGFYFjTXGGV3xxxM7yhuh4xl+0yW9YQRzYGZZBlUxdK
F4mRJo0ppJykC6ELQzOCbpE2knZbpPUaxMkDgbZmY4cjUvJuS/zRMatglIyhsp+yp+XhMsXlyK3m
DEK5xrMX4p6N7rZlOiX2/FPVXIvvtD2roZN/MA8sDWj0juCpqGg0GmpuBN97TiGgWhuJ+4rlst8+
nwcmkvmHCaU8najHynDFeDkETs9YAf8Dj0doK29i6VTV2L16vgTLBL87KWpY4Vq6+huptw2QsKST
M1y5MAYUUftyWb+JN/7qeeJi6jhCxSGvTlhGkb/EEIu9oXIFxrRgKwn4XDIc5glUvu5XQn9YIENP
GaYdU0Xo7W+g91YpLxkHGpsvTijhWHrQCV2NNsQtjmOwMsBW9xriyhlduaePTFb5kGlGIyKsHUNx
moebh6uGoBaOSzeAY7EKaWQGB4Dj153R8e3y533bMv+9Q6Ibkk1dsmjK66b1Y92VI60QH4MSnXQw
TORI3+asplF/4PQmKQ6lix5cipsTXtmfBixPhiOBbkpnOjwdmroPnJuzyJj137Xs0cMz+nUF1ePp
AsRAkvIhpl6j7R8ElFbvHBbixO+yXSNDLwNkVF6DNxRZNY1Na52MJrJVJ9lKMNZSo/YPR8HNq+pV
1XvG/UUUl+QMAFIg3K+1B15CqwCqSv061RlwqZqbVO6Dsyhuj52AOZvuassAzi/LJScpLXJSetk5
BSXJUBSQKPhp5ARrES8mizmjFLurfU4h4ovBwRrhYMF5T9kpzF0Me4AnEkw0/CEsvQS5wEi7nywL
0b6kAGs6GATfAL3/yNfa2WJcH7slQdb0j136KfFtPQSknnKW9hg6tAj2lx3+pMgPu3lK7bMRUVLp
fkGEJdgobXbnhMUIuZy0zShUrU2bOUbNuaJhjuOQdRjMY3hdBDTNzWzdr+UBRNW0Q8s+ZxLCCKU0
F3xBVZqHaEBUh52ssubR4N7VL+BiAhVyuEqjDrMuNHrGrOgNJGAdEQEIss25qScUlEk2P8aAt3Ya
c1JtQdBOVYCd9JTZkUMveKnpfgLabN4bZp0cKY7PyLYjc94PGxOOCIj8csIJViFpkTfjRIuk4ogw
nkVKaY6inonT/Y1J5ql7vvILx3627sDz17g8pHxla8ZDAGFoqoQjBYstD3lpyUEk9B6xY91HcRZH
wfhFUjjXMf/6Ra/KdBcXUIq3HxfAe8hAc92SSoDHjLS/b54wlCL52gS2P3JpxO+YlKvQGdUtyVK+
nwXM6MzvMH/ugsCp5gx6uqUKDH3/4Dy+E/NpW77XaHtaD6A/rJyuc1PLLiI4cS+x4Aziuv6WIGKe
hnJxu6+CGh0ah3l1g+y0ab8b0U5pz7M+Y/lVbAFK2SVjnW+cavwh5iQWffxsGT3muSd8sDgYLfFo
bLkcb507toRq2T0R+flZh9Jxf8egor3dAQg0fryLYmTursBkpB77RKxO1VXx0F/U7bFSrxKSegJr
BA1dUjtlKkRJUN8ZZtjac8ZhmRl3uGvbqURaGI5D5LbmkvmZ6qNKorV1NRkQ9D6FJKrN+lVRVwKW
sHV5YClnO2ceAvwbfYmi26ZkRy8cZPPT45VT9xMjXQnNhxVx3RhTdlPwlhvxaOFLQuvKnoKCaRxr
2Twsy4KgYyo/2tySzYJObfAgCQH88W3OGKTeMsYgapTGmVzDwSvBflO5oYcYM+Cb76gFuA6UHZ+n
9HBEjL+z4u7JHLNj7sbUam1+VXOSPtODrEIkQS9+Ahfxyu/JXYVMDHMPw2EEukO/zDcKDwCE48V4
HGTYQE6yOWHvCNB1izbj8UNINwALqk+lHGyqYWZIK86928Cc4davOU5QQUf2jVYHIQK0MDPiRrBE
iTM2ewEtOCfK4YUpGMOEiG4LHBOOSGsDW+VA58MtrpzuO8krzlYxzXRovXAzFyMSnX7AV8GIPn0T
j+IC0oC+LjwRPDboW1CLbzGc2KmKvsdvLNT9zMeKxkaQRzjCKnmBt8Q5lzb/4Ogf9bF763F/sxzf
lhinZlHooVG7ecUJtyO4ESzyOBhly1MKtxqmMXUGbdGj9RJuy0/zHKN/hfSHTrEZaxjKgBKp9bRD
RWci/JmwcBiQ20+kX3rxa7CMAbbTfik5IE8z6oeUgCVM1TLD6U02N1FGwyU8CCNuLj0wWkGWoZSu
tAr2gk8SC97XrdbaMev+MiscjISRTQ2R1N4r9SN/LyicupiTIccpZg40Wp0S5AKxEz3dEtJIwVyy
HGOC5J21vO8QqNCN4yFSXQqEsYa63tEcUSCsVSiDe30P7DHgbfKDfGXQ4EQOSn8iOzI6vdHnPppw
zi+DX3DDUts40YUQcB6XSDrwGrh0s4/NlbzEik7tlGJlfC0JuuK4wmMCyKFzWYdZtuUt89hlcUrm
MLq5+jN1fwdczuJG/HJ4d80baE7QL/qntRpx6t/DVXwXjxSGKB4wBFJQvaPDMUhujWyycBjhHJ/7
4sukvYPpI7ZBpNCFIysj8NF55QhfX6we+tWk4eB7GAwv3WjPLTCJxw5CBV1v4ZjAIjibvV3WDu0a
fWEtRZYklgqcZdS9z4mSjjA2uG8DgAW/Ivad64sp/6p+1ymxTeKoVW+Vz/taXAQXNEAjlYDllR7Y
IlkjOWSLsu++tGVnotwM3irSEjXa0dMe9h0NzNcaKdHdz8C/2NUL2tKr4VcvQYzlChNH4HQCWAxb
f82X2SHCzGna6ErUWXJMPtplDrpgzsBcwTU6w5imbgvm82udoPmviMd2Yph28S1eGIUBj0B41ZFT
y97sJdOP2Hku4iOQ/NcGg/Nb55d8vNdghqRL5bbMhcYOlqZPCzRFQejlXryMj4xvdwlzNdzD7Zke
HYBCTpoNdGYFxruM7opbJU6Kr+zmopYyZpJTV5w+0ewRHr4wboco2gQ4AbmZVL0pg3taxZDri+v9
W7hCfg6lbVnYKNuE+hrAEirGcsh7pHZXjLGGvDl0DbKv+lX77g+ROG+GucHdrBntJucmRUEQbAP2
lYIh+/MDZ5qk7GT1pUB02bqassgNTwyX4YULeacJHkwsRvq3RY4zL5iP1MDAHtgZqO8ejDkc1lgT
chk+o9uIq0lCD9eBqjlPspOlv0wP5X9PZqlXaepbqoWO1/o1XPyts9/KshoXqhCeMgZZPvUFzWfj
/KwOEh9kwWZPNDDqTb/CUsDs0gBBxg7DZvv5QAMzNvFlAubxbVpfVJCa4LW9/Zea+j9L6t8+4o+u
Thap4gP1Tnga+xheOJOI74LOgr4Vs96cym6FZuoqTZjiYEtj9Q2nZ/PzrPgYZGfqq/jKDvOq7IVp
e8Hxtqk2ERAPaU2KCmRs9AFzTNNTyf28ebHdYRtTHMtnqrEg+YroMmRB09v2Njc9rBVYgYvVJ6my
zDqxxE9oSNTTRU7IinGA+baE303Gx4EncJvPx5DncqH95XLIf7scPyxHctVIalUG4Sm93utD1qFM
PgacRrVp/fpkwovKuHek3gmoxRZ6sBhxkCRtAb9vl5roWnNUSQJhHZ9/vk2K9O8W6fgoGaIiWgqT
IuNHz1JP60FpNTM8UVQcrU1KEBXM/DGeELUWku2NtIF+5URgpvcy0eTBiXcm2ipudQTTDSlfWEfv
6oRwD/9BNmJ4xYUJyc06i84wy9bxmlHl8NldoO/tY9aHGkcjFelZnN+/EceKc8wiIMbFg9U5KIL7
LVkFNQ3/ykY6jNKY/SDzB5vanOlINe8WTBR5BjBgYgjUub0s8UhQPR1RidsiwzFtkl6chCCD2Efj
bZDolb6I02ZuHYyl6lXzyBa3bNzxCm53yekemH9NMCRNqLPAc6U4/SQ4aA4dC9oVbMYgEUZjui7+
SsVC8HTQ13dvdPRhbxmZbLIbLKw32g+thqgMkjy67g2HuzGVVf4szvGcPgjxE7ZCgwYoCqktmRvh
+We3ZZXCr01BWJwshHrz1G12D+cV5jdbKwhGrrVTv185xTN8+B59U4+ZsKLU2j4WoQ8qCefTsCrf
E5e23AmaDUArWuzFdIwUZqffqFs+BA7ydvdNV4HJGiQMTu2vAqnlSLERkIqsomg1OTXMOV+ORgQ7
OdDQYHbWYsEmCrcfR9DSpzYCaqn2Rx0fL+8w7Z0CgNtoA6a+gK09bFDwLkEZU7V6PQA17ZJOvnOX
HEtSLxFoE0hG7QF90H7aIScwC4YajxN9RkKSuq1gU+CEgNKqy0DB6MBQPJMOyJY1IJTEhcw362Ty
riPvL6+B9rfXYGxS/7aiJu1dHKKbGp7I09rGzPpK5x0B1IzLM83BehNlLIFGYLsO3tj5pYuF/BHz
fuXeyIrmUhF5c6mwUxwwe3oE7TjdZbA58IznLOuA1WNRjxxQfYdMnilEAAgA/c63ddBYkNCBOuU4
m0D6+h64ArO+98fiHDvajMNdjQhpbl30ab3KPNMmNeiKvsxBUG43M/E1+VICW+dF+DBAZA0uvXzo
uof2S7GJjLsCVKNqnFHS2ngTmZrdCXfkt5LYUE2+ePPmiMuOLfsG8aheeNIJTzc9ivUt2KA5g3ra
u+QRS/t4FW10JP28vs1C2wczvGekvpOZFCxZrOkCkMBqjRJZXpWWjiyMDDA1mo+wn6ptRArIH2Pp
ISFhWA+ETuiX4gpL5DjsyNSwOfDgZObF3Bh+5i77LfxXW/uueFCXGJy37QHWnbGt0agR5x5u27k0
3SY+I0ecBjA2TvWGBwjQCoRKG6k0bmJpKnkc2okdRmKxfuyfxCycwv/jB2Gen+qnb5M38r6gYOUl
oL5xeOqZDjVe8SK7mncjPO2orZK5+UH9edqfUdhhlSfcXHtV4TbWs0u8UFzhMJJy0DMvMrvgxBXA
GjLf4itFEdGgzO4+0TvQ2p7S3/GFGXzbHUuI+yC+rvWHTQxjJAZ0QetmSYTINMJlDSpm/yuL90L7
x7Y22oa03ifvHBK/GWOcSz6LVvXihCVmlBMbPvIGzhqwJTY0yC8kZ0VftPE37HhLekg7bMezP781
//nSKEiX8NvpsmVYP/aOh2RoZfoMo5NRjrpRei30xzq3kb/vVMRj754xu4KJp708ADR8ZHe/H5Ub
GDxwzsFwK+dp6KJXSkdZaPCiclStHL2ZJahCsUAgmUwi7A/GhAlMWHG0XNavaoRwAvZRsrSCM9bC
SETYP21YbOhQpt1i1KOtM9l5CFgF5n/+xvrYCPynaM8QVRkVESMaQzGtcZv/bZmoHnWc5WkbnsjX
nRdzbSme9CuGOr/E3FruitfuoC2LV2mWkgkhz5+0zWktca5yOLbtB4/2gEkakOGbMafs59TYgl4w
0PIBfts/VzLAbnlB9laBmZKISWoRcYFnmtYD3BaWxmhH/vurADXyz19M0v9r9IQMTZOlX99Q/1Gv
6fVQ0wp7hKeRvfFcRh4OH4dJCVHLzw3LPWO5LZzcpYUrnJg/3bGYTJEb1RJ795jDMvE4iQBpmIGh
JHEnf3tuURCRYAa+5gHhHSQ9A9h2zbzohUZQAV1pAB4PWznkR5jPN4fmXdyOQubP56JAJuNFsFBw
EG6GXb+lVCABboZlc4rTyuMhmhdQxkSgUtfeTYGDAoGCG0TOxFaeST7gEvsDGyO1JHtiOF0yPpx1
08bB0rnAmDTV8HriOSJMt6eE98EW2RipML++EpJB2wM83oKOtJ8cYQC+sZfr+2zBGDkjpgGPaWIL
c0ro8desE+JYiL9419fwhOCQjJCnmO0O6KAtMV5z/3yv/kPXwy3SLYyhmmrIhvSjWx12SWJVZRae
AK3CpzKh6UOXAHoRvlcjKat3Nu262igzZCw2RLhV8Y5UYd5DhiMezXl+B/M7VdfYSBnxz/WIIWa4
S5f/QKD0OPAHnM920bosxHMOQ05wKJeWD1Pp9Nq6sNfCaX+uqZ///MUkaZzH/+v1+u2bjbv0b69X
d8uSLOifbEJeuAcIScJR4YKph39vcoa4u5AdL/QHicZRDw3nzdQbwD8TruphjLOmlfN8KZz9O2QP
YxJ5l7fUYRLKrUUIM/uKp9UiX5nbYiEehBPFnrareCZ6m2171bI7srCbyIYakpYTIHH5jDrUY0g2
I7mRvBsVsF6wIoLwYK6NLTIIG2CI143pLq6I73t8RWEYuuH6OZfsx6F3XgKHFNm35HgHKMPbsuex
PN5JivrzhVP/a1lieI5MFpyBJIk/noiq1u9mmIvhiczMTccmAt+aTaMkJWQUIIBIR9hpQh1d1So6
HuuNDYOss5YcRARMCHfn9Wt9AXPkVV/0quYQltgGjclTWhC/aM1Qfv3lI+s/zM26rIuSpOjjkFs3
VfmXluK3Wx3d404x9Xu1SmlPoSetHoHXwAvtQPm1GoFELJwFHd6byeGw9kqaTU1xDGi6pyi6Hij+
lLGhBqop+Iqes/6BOUzH4M4rXBlvgon5F6r5Zeymsv4mN3Wi9bt6QFgE3l9pnQdOIwMwQd/wjFU6
UizGuBpkZKobM9o9LSLytNrDHFQEpyr32x7dU7sdmFFH7W6IcAyhvjGJROysdml0KyEiOCotnCK9
5vrbn2/wL4nGby/G/14t1BHoN7hWuvhjdRaeVXsT2rxaWejaq7SGBUk/tme77+qZJTup8iFyupCz
N73AaNRdpPZLpIY3oksWrEzx0OXvueArff+X+2j82vJ++2iGoWO2R8SsoBCXMN7/qJxLqaitPFVp
upsQiY8LFTjU0+splKlqQSxpDm2wX0pJrK4TiaKaXS6s6VrtB/NkdptG3achToEIg+iUrqSazAP6
6ceyRE+YQHGAw0dlk8wsQh+HCY5uFSINCbaVHREKwcyVbCoeEnNmqXiTQUKCwZh22StaiOw2T/q3
W7DpH15uLHL2UxAx5apPDrG4ivPPxFiUHB6NRfZEALrOv4fANxDF5Mf+fmiGdVDtRWuN9STRFpl+
UYqVnsx1cjG6Q4+fzVp3hqeQJI0sNnXkYJ2SF43MMfsKgi3ztkTnpxYKzy8uUxYlwU+leUVxSaNJ
tg3WGIwZ+C5v0wz/CwTvC8du5jEwZnrQrTRICdpuEa3O+YclajoGDiacUI7FU76zCehnrCml+ahn
hPNE+mw//jxXUuEw/VWuZC4oWhHWKsC+rOALzJHWY1ZCsCVkGocDL4jgtPvA5/+guKO5+IqctQdj
ba4fcCb1PRe0VvxYGuWK3AM8XkLlyamjsJiycdCOrpZRcApk/2G9PysnW98+SrIp4lNLHiO0jS8h
2zQQfRlrGW4AwRe1SnKojHleuEyrHvkm4NTOk1ESBkGzf4p8ACVPLdmZ6YhoL/Gd0DlE6AHJcsB8
6PS4EGmhnsfnRpwSd5Cnsyy6oDuNFcwv+zRFjmI/FTw7i/KKApPhpa54+WMG1j257wphbwh8MKax
KoCPYMXIqqHVh5Ww5Nws+LE4k7qF+twyHlXoMcuwcacCvXS29dH57jJgJd46w6CK09a9gc+ROCLL
a3JfGjgDkV8aPumoEIRTfSMnRy3eZvjZOn/ITqk8Q1tzPyZsyVimRKZra8Ocx7JfCV6ncM7hJcfL
ks1TFGS3RYas81WhOCbliHO2tXww3IIdRgbIm3KRyAEyeBrsvrzK8iqWsDOuxPss6FYP0UVbGlFW
MZBoEDjXHFAiN8F9G/BbWf0xTth0wzRrInGqz+foFUEor7P7qqjtktYd1lFOQzAWjHYuFmdKaiJu
RK45PkbZMYS9mPli91FyvApBhrll5HJ1YDTVJOnxXJZec3x89k8INtAzsQpsJXXWPWcCdvvYkSRn
QAWnMMilwEPl+nR0Kl/KlLMIq5JeJvVLw8xsKqneKN7i7JTNmmB8ipt4I94+MMlKwkJ8MoW/6NSL
fNq+epPKcyxfMM9Z9yOS/jL9wD+n5ntL94Qc4Mf7wJAhXKDL08zZXVxb7k29MqlsiGJrZxJ4FqFa
qGQDFs5ddyo0qECLWrII3Cg5Pup11WwVYVrH/rNEteFmucuvsmRbBSrT+O3eJJ6D1iWwZYxPnKwh
ffY+I0mr/U4sJzJwndsu43EJ3Ro6IhhDrSefWhAv5kSrOUFajlSduaflfVyxcui4FjEPXvmRMqmL
3yKspWS+klBDwmsCYMmh943jnNZ5JO9a4I8BJzJMINvM8vJhrcrjKLG5zVuITdmr8XwRH5teXtas
vZL9hHWBqoxgpZuPUyYM/OKx7tPXQTpa6Sds45CsRQBWjNBhR+3bZQg0yfJoHBG/mDD5R+9BkhNL
BvNoULOxm5xYa0RpotE9SoBFY1dx7vREIIQ8PUA6qFTk2gsihszTFjBV8HzN+8Nd9u8PrxrpMjo9
LAkCtYLjPWynYkKeSGwiShInzfOjoASoeC118EPZsdNfccmbCHMDwZPyAw9RqaMUcRLF5UKaiHOt
aUD7hHCYZB2iNzXdXnT7z3vhQqIGPSAlPmUAZiYhmlrC2TAuRnvFnWuw1orIsr072RYc+NS1UNEi
Pab6CjS5JK86OtEwc1u3KdZmuGCw+GC6ejuFzAuEeJ4ILCa6OYmLVVDsYgVkK9MPI+e7oKvYQSEP
qoWUvmfWrhVe88eq5jDSVmeZJoqRL6NiqeJJUlZ5uM6DeU6sWeqKtEUqctHdx8Ph7cSYhw9PY9ha
ceR1GtpLgqu0tjl7YIrM7IfhPEj2hRqNzpmI2YC4JkQUrvnB+DcDe0hojIakYhaislERnbzKjwsU
9Luv9i+1uKyNjQACHWIqenH+l6RQqwmHWPsycLPIrQUnArpK8tbTqW2eL5m8rMp9V647XlI6p/JJ
LjemcTWtVYhwE8mTYOBsG5HhKpglcQxapul9Q+1OkxApN8q122KIfKVdsQBCjJOe1zY4BurM0g5V
syGu+U4r2fCqnRHPrNQGNlwCiQ02PEvDwxsd9hHiHBcPdszOwpNC2x/XWEBeNmpGoBGrFHrf3RcS
X+GVIjSZ3jdNlxIfSIg6lKIl9QUZCzTCe4drkIZvKjlj0U4DBzjXoouR+hKth55ejrFIrXeGskoy
Y7bN9KpiZ2ZYRGQHg/uzCJv0WgPRIG9m0Zpo49zoviAdmzIGDFgXULn6fy4W9R+9zLEiM2HBydid
dEXSjB+nAb0wTRmRabzrynnCF0g8sfMj0ebJjPzH0x9Q3xNggAHcu6ubKvNlxamZ0vVMjqchOsTG
ueNc2mSVDXRQ7dcFjeTb2/25hDxWTaNwRjg9EMUnmSXmubzNjI/wTEHWexp6JWkXxi6Cu6xeN+I6
8lNYrcvyPS4mnzdCFPAU5w48YlsvF7xGafqXFs3PptS/vv2PM2Qd9IPWV2a8A8h2W3J0CMU5eBiD
djLt3Lf7sk6IVzgWhPex1BHgB59I84Cm0FFF9UvcBTJICBrivmc+k7gh+Y0on3iwHrbcumHr3nq0
q6N5/1aeBuYGRn2F9OV37E0tBF+a3Skj2wUz5poUPGXGExhv/3yPYfv986j8f1/T1MfyWwfk80PU
rd3VvM8UbrIhLdXSNbA1uuBm6bMNsG/frcIRPjDZo9aRt9bEQrQGGsM6q6ycqnXAfEW2HLUW8kVM
1ihJhVWonrEbICLlpseeosxwBDhCNk+ep3txhuKSIWaFzJTbRuXj1ah8+nY9/AcWwJv9DJcFZFbD
aZR1RvpOObPgqD59sZk/IzcOmWzZFeaBeovL0Mg9fVu/FaTFLSviClWiCV6qs4H/js6OOqFB1Cmn
R/dWNw6WkVgYE6yjAcemP1wNRpkCYaYKAcm6LTI9elKcOt1J2/bq15AtYV335J1uYZsC095L5I4+
3RhYD2Fy73zJtx5EOMUDP7yGbvrM3AA5Kz1SvjqSpGldk6wwpROdmLBxG8C9xqmTdzy9ze5mLsiY
U0kRNecK+xYrV3cqHjb8VeMlQNrf/2U0gUj/v+60rmnIxemz8p9/NkWyKjDFIjfinUVUI5ZydOox
SofpjV13mGKvGwe8v4bdeD8JXbpq72BOhjMkHoqeYDRmYoez2YrlyhZpOdORZHSqcm7Bbz1LhZnQ
25UGvHXPIZqYbNhYyaJ6OhLahsyNCfi72XHj5F8ckSWSDrEr4JcbSWPFK2b3sYYrx5dJ1iclwg6u
ueWRasZJJqD9zUoAnwbnqY4GFga6jwS1QQMHthB1+jANCIm7u89inqee2Tlj2Y6ykFYuVpoREmCn
O/LAOAFm+bSQR9oubxeMHNhVGVokeM2Sswj3HaEK+QvWGNQZjY1+D2nbPbJByRa04JgYYOVEI9lP
bkTHEGRJLUEuKQ/eWaRHjRnpgH5ZK6EdUZ+DTUQZwfY/+p3413gkaFSqTBWVJSjHBrnxeBOQi7er
9hum1SL/Vj7oTUSvnPLyL/WozPpv9Tvex1cy10ddDxghDubIa4hbSrg8FAoutStsxmlLuCggimT0
Qo1gnC/hnZGm8oZgBD1UCNnmlVZHLozoJIRxASmkSNqlyY3/rh0W75iDEvYGtO+sSYA1Otcgmob+
KHl+4yGZ9xAf6+gSowqSkQanbkY6RwlA0kZzqbMCkh0CegYiBioknMfmV06f93sEsKFqv7YXWP3i
KOHiBKYjDwnBiU8fLwCns086EcKpeUuwXh75hBAcZcRHX+y6JUwZVPmfBhNb3G1s0ppzE6clkS/N
BAjS7ZoesAw/y0mJyBtwYgZ/yy5vLryfpkEIPOWPQmFpmePwFJJSzDK3157ThvtEYYdclaEWqktt
rB+0URo4gfPdIv+ipGH3sqb9e/DRqROYLkiIZYIzRhws1RA+DlzeaHCUz75kGE/iHWxGUE8o81Bu
5XiARzHqGGCEMg+FM8UhDt+cljHke551zCOpjQRs/JNx8cIHjWglLulaQc5kRMZVKrEcMAO7Tbsv
DUh/NWHBAHxrMSgCDJXZvM/le/EmgdiBqEL6FskJBs396qS+W0vdb98R4OWyQ9Slydn8zhB8rEjD
zOVi4q3zGnA67xT9hJQxfD6oF/4NWg9wmQ/VApLliCC2ViaexQrfHXJXcQclIIrXabJr8LmgNEV7
0S9DEulUMBTT1BqD1p5EYiRO1zhgfPG6lj0gXuU7PiLIyyWHLgVfBdYO3lW4QbghJIsJ/1Bh6XPq
J4fkseCEwv3//si4/WUD+r3PBIYAoYIkSZAQTUv5ybgVs/YhDY9bunkGxdcT+kxJdKR40anDDIbC
g1iv4xQHkCViJGTFAWeZEOUTYGVQaew0WOb0Zda7CnZuS53dAcT1EfbiGsp9/W3gicvN5jSEl5Ld
TMDqJo7iwjqbPfMO4gfa0GxZmmcz9xUhWt1x4ZcdFiSEzEhoFFSLYinMleIa1N/3AnAFTQuFNejP
V+GnXMP436tgWKZlabouWj+qm+hxzzMrD9NNi5ZJrFWWIYzgCbsw9vIy6eYBCr208U2aNi2Hb60U
/zJ++LkdjZ9AESVDGbt+fIgfn0Dq4urR63wCg/iTZMnAzgJaqy/r6iJDhVD+MmSUfihnfn1jReGr
Inca7WE//t6gtuWtraT7JmGY2qbYXfL7SmFnuZc98uDTEyFNPdf7277vOpweKBNEKNfdX8xZ0n98
bzrrmqFJBrNO3RwLst8a1novhqJsRenm0Qm2UN6cjj3/cUNIqXt6vdP6ByfWvavX7yKWJ3ZyvPKn
Cl8KJwmVzovO9vD3T/WjjT5eHYkqn6vDW0Fz9kdxUFu3MDXvwX0TIxGQCQdGJS8OPsfbKKBvI3Fs
AaogJpP//+dQGo8YqNBkU9N+3bXfrsZzkDux4Ei4qYNtrhBhI7HCwSy3WJq1h33DsqYHphNF7Arl
IZVOf/n7//W9dYU/Dj8FiMqvu/Xb34+UJqdNH943+MCa/GiE60IjdvxhN5jYeIlzYaHVu7/80R8z
0l8XW0cmxWOoaSazln8+AvGQwp9N4nQTKjQdPElc5xg6piw23YscrSVUXI/++ogO9+dfvu9/PXy/
/+Ufc+fM7FIr6XnpgLHViBpRFBDuKM/D56ZFBCX8DSj+o+QcnypD5CUH+vILHfDPL1prRVo/C56q
DIlJfuTPFcICb3I3cPTzinrz5wvLBfz3H5SZBIkSFhzJsIwfVzYxtUSy0uC2e9pUQp6loju5ZDW0
dlpv2zsIX/DDNG5tqrfaqUK7zL1+l5TIgdj+RiLiU52bX6OBHN6gwTnoLGVO53Pup1bJrRf8J8L7
/TEVEJ2SEAuutEOv7IOlkNoLxO64u6bWQn/JqYtELICb8ga9s5yJNFYXkvzSoR3EY5Nd+xJn3eRJ
LtOCtf/ef7bVW5XNFdPFbC4Qy7JFVnNXrnjf0Iu29ogF6YGtBRuc1s+1GF1zhOrKdxSuAuqwsNkJ
opOHM6vDWbGOSFl5bPX5cF8172H6TuWdNKsbxeP5WUOhTEGI36eYANUDCT8JxnlabA4VbC54aTgT
wORCw9hS/YypUHU1ku7UnMAMvsYsf2zu1jmD8517FQUoR/HWT0kbwOiTNzP9NTob02GY4aEP1b18
vGPWo22sM1iztQ4ZeTxv5TVjBPUiXNU5BaklOv0mowUkek0ye958/jG/vrXLbWaLIOL24sh80QYf
/BLFQqkuNVrbnY+88WaNB0YDbPawT9KLciPj8n6J5hSMzgViIaeAO/NXoH83T87m0gZ4mDVsoepf
kwUcOls41j1w0U0LU6s96D6Vtw7jmn4u/p05KTPkG/Szmz5NTV+wD4Qk9TtOBzQq6E4QYInMrLDV
t7JaNNlyUFwohb32hh75fwg7j+XGkW2LfhEi4M2UAOi9Ec2EIVIkDAlDAIT7+rdQd/CqVRWliB70
reor0SQyT56z99pBQD47LeB0kCwkzv4dTUfEebHtENdTkL1HY3HolSChoTbVjMNxzqHiFpvpR4VA
mXk63eKzxBS9GST7ArLt2U6vQZ/McZrq+N08YVoQSQG2mZUNO886Wgi/+HxIbmI+ofmTF1Hm+Oq7
UBZIiHPtbjxQD5JyEhXLKB1b/hQkAQWP/sNt0+zOi29VFr0hBp2MGmXVEr+dJy89NzNdbMJV54LM
+hWdDydFO+GUKhozwjOsA/VgdmiMDRbbljuGObL6+Qyh2DuvnIx20LzxxiLy7gC+MhiUVBtjRAyd
VziIkBdUnTDIVmZn2U5wc3M5gupeXmrcfSIXFifGWDHuLvz4Geg0BKPO8YpFytX3hTd+w1KdmXwu
/pARGaVyN5Dqzhq8EOoaZAF6bmEIzxk2N0laDBzxKCBIm3tYxN1S6pchiKG5DqHi7Ej5D/vYX3Zp
hUMCXQaqqC6T4b/bZtpkhS/FlreyzEHx5fcB4CMrIGSFFkf00wn80y/7NhKu/OgpSqLhrbyGkmSO
Ae9Btrk8RugxNwlJaS6oj/K4b51wJ8mHt7F+c2W88b3+e/OW/rJkUEJpho51X5O1X+KE345iJYu9
zAiqcIUsKek9t8mjR/tfpIngoNpJuEzBDBtjLhH3AtzPy79/vflN+9Adyv/59fJ/P/QyZl7u+UW4
onMAIR0jwNb/YnBJb0TFp4oJmGCPYoCOgaY6IzM0pFz+hK0+j7hckuiEdZe7wT1d5rzwk4ctUXJx
djOz4UqsVTdYRwgqmeV0XY7XwDf7xrzAlUo/XRuoaLQouGHDFOymBEC26/COnYumdLaOvjBavUfI
A6Bk9rNZp5vJuYYz9up76ErSHu0npETxqSWJqKWr0bXFy1N8imtidG3k31AoGQ7/+yP7znj64yP7
dtrmiSQlovXrG9NXqmlzXaFPwYjzQH8vxoncc+I+tvjjYycvpVV+5IAQl9VSOaHZ3NQDJofiNBvn
W+leTZluHti6eG9S1WNb+/dr/Q6h++O1fqt88uac6u/oTdbay06XVv+1et+isYdLaMONpyBSDlbv
5LniNvq4aNsffvsfbVZWFx4LVWFDpKluKd1T+NvibppaMCVL9lYh5kitQbVAehRX7XZEO+qhrLRy
fB4r3kAqXwyt1lAq6iGNq7f9ygAhdlhanW7KAFR95J4e0fgtzRKISy2qEvCIcOb72IuUYKcc0sCY
eOqRqVZlEaW6g4KJhq0+c7oxm7ibx5yj4BXb5VL/lISFSdcFyDNW+3yDAAQ4uc506jF70iNDhx6A
swNGZrh60meIXsnsqhJaVvLep8ylYAL4H8B0Y1T2A1SsFz0ZN8OzcdLStVLOzsKE85g+ShZf39qH
AvmBQGPsPZjKN765AWCJTaCHL3X8SAcgS8sJHb0O8qykN97+0jyy42fAPPhk4FeWiDRey0RzlySj
kQ3sWNbwCQI04YidhfvKISwWDgCjfU59EZqn135YxKcxJLCD5vY2TiYmfG9YMqZiTi3jSceshU3q
31/3d5lNt9hULtayoaJNEpHW/ffbVlTD97kseStMcigC4E8+hV1s7bh5mvEGeYmcXmnAdSm90wTi
nkA+HYiLUDwxRqPVaATOv1/R39ffb6/o2+7WnI32HQiRx5zzishAugoMLLtsTk454gaAOrigkCkf
UoLMn19n1If1NremDJrpYnrhRIbzqr6pDJ1XPTDBWrhG7dbYpfnA4zENMJm2N6EeNNCacx/zIVCD
0nTxWgmKYwY/3OZ/PS/f6gtNlGRV6+oLWfwuGY6kOJell+etWmQv5N8RUpHOLFHu6e3RB4ih9Rx9
EKwBnWOXzZSR4dG63EGhkrSZEixaVLWMpGqQDwOZmigk7+Yxfn42lIbD8g6vvXXrAe08cZKWR08j
irv8YfdU/3L17G6+3LtFOvLWL3PWb1vC4/FsCv0hce8VXOPM7J9EM+M8AINS9B+wX1fSNFu8Brz+
ag54xcP+wReXl7Z2HgRPmIzwq2Y5k7KjYVPZpNjVsMbRFM0kGNs0OJgol+tON6q/EMs+d97l34vq
jxFZV9lJbGagZjoG5Xetr+K9WzNWG3+lCKcCvFeLOh/61ANR3DQPB+YX+mv0BvSa4xz0x4yLvKUN
mNIwv2+aAXeuQqbkcq0E3ZGNF7B0Bb+vWN15D2OybmwmnhTSTyYl4BJfTkh0AMJuzX1YY3KrNXiR
vygagjeKZEznYya9GW4P0g+Z0Tx+EDf/5bxj++YyaxndrV3+ztr0IyM6V1FtLRFrYVUPZYwRybwy
5sz+AnZVSk0YWOsYUE7WO2DYeIfgGEfaUJlDbmzSrbWr8b7H0UBdyPkh2jK1Nie6iBt0QqdY8W5E
i8gd78SOC/GnTenPQk8Dv2pBp2D6Y8jmt0lflNRp+qwexvJ1dvXswl7kP6cIdvJmKNZY8wt1WJor
pQIBYqPoNOwEyddCmGGdbfSrgOCe2Q75Gw9ccAqvUx3Ux+L9w4Mt/WXv1BT0yKoEZUo2ZfHbTqW2
QqZLmWcsY+EEwiMytnIzY0jDNt/IYyrgPYN+epYECwYjP8PtP6cv6zGZfa0AxBWkrHDOETjgCOUy
wj9Ucuvn/hDGo3MJHwXnJtxqzkTTDbWhtPdcGOf6l87Is+dNQW162q0WCeLgV5mgXweqPM8thMIE
zLZsD1c9nGt+X6SyEcYQ/rcSWWYg3XxKVTQszD0bVv1rENfTszQBSlkgP4d/EjZ2tnppn0rRfxfD
M8bozMksNxk1OAjpSKIBhgr6QHYxEZWhgqGPPp8GZ22ciCjMzrw6Tqw9IGKI7542exEmGQyfZK4I
J9CR0hKivd6upYUx0PHTvR1F7LrxzAU6uz2h1T80Mn8JMv+7BfM10Sw0ZPYAXftVUP+2f3lqx4RU
C23JRJj7Qq2vn/o9VxjpYpJB8cVwZK1gWx+vX7PM7Pnm2IgZGbmZNW/ju09AypBNKmOKXu0ey7b+
TKm/yLm6mfmnMYXBjK1Gh5gyMYIfbqdyd4H69tI1cMmyqNJ3VhT52+1UEcvEKACnL3G4jNpDHUyj
+Uset1P8cXWJKnZbHX2/T4xXkkx5D9QoTOMrgRs24bKclspIkufymgaxMfr3pvq3j/U/r+3b5S97
JWczokW89K2eTGbAEBF6TVFazWi3COApJljuDJuRmQ92M1rkwe68CN54nJ5jTbxpywfyHLoSXdBS
XpKemnABHjCcJiqul75sxbQ/7/9+zX/prWu8ZhPpOClAkm58u0Om4lmryvAtL6l3BGRBc9951leK
TAlp9fThMDCTjhpKw+qHQ/QPjYpJB/X33/ytrjbDh1j5bSUvGdmQkDpGrRrTVUeLtM9vT9lNTQRB
KJrTxwp5USHUQFK6+BBZWN9SFyb752PBgAXeJ5kec+ur4iy11QPquU/P8aRxcerybun7LcUJWKRR
pfZrZYKYimzxlbHhNrZSRueOTEmWsI6oUZvFEAX2dAloLCAn+PcnTWXzt6UrWzJZjQZA1l+Q4t+e
ukZpg7dQFvLy9Zku8SW8xgT/ROXIVPYhvzHBxVC6Ml6a9z0Iln55l2mfsOuhaRffeFZ1Eo7qoTZ9
XURSh5DII5juhSsyopH3DEjmomM0NYqhfGeMqSDkedyfX+aHtu3gry5kKuaxxnMi7hHV0SrE2rlS
B9KmokkHy39m4YJm7p8tW/IFbMi3dtVF+iHJmhB5cm5dIk99oV8L9BsxPprkEEDLnYANsiZsoKkw
EdhBc8Zm3juynxXgvSO1Nso3LCo1IY8yQgmcjh5TEga4zVX3VUKdGGi2M/AcL6gh3KuP4krGiw5B
SESo2rjGlIDjDpubZ/uSlmeIiTxbSEMEovIYuSE4jg7cKm6JVMJavKiR18kuHbYn/UapnDVdl0jb
GiCw+tVHPvZ3wRtKhHbSX4OOLuUC0BH5hVN6RMGceCrUD/jK/d5zE75cNfksyDggiqAZgxJu/DGG
JgeFShpcDRqzyE4oeCqznxhjoxy+SLxxwdtH1ZTzD5EAYCDFaeZMRypjg4YXKq08jPYplyQ8efoF
rilqYZmNEoVoCf1W+uKK6LB/oE3Wu3tYhKDk8O+VyIzubyuRx70b3ehUFd9u/7UslrnsKURcw2Tz
CPo++Nvn9THLU8ZVjgAbRBt5yeXBhf6t91/gAN/Jp04SAPBlhK6PlcedkwR4EgqNVaQw/LWBtWHL
nWfi6uGtwZVVOLXwYaT73BuiaChax0cepA0qdFPWc4WkRF3q02l51w/Q40gBQtbfZy2JO6HLh2uU
5XMf2Zbr5SeAopOUEfoKahg+NDf3h/BlOfORooEIHNP1jm76g+isntIXH92uS/gD0CNRoi3hKAuU
8S+KVIhkLkY7vb3kUe8huClLj+7qsOJ1Tluosylh6TRld94ugZCQdj8bpZG+1dsDXXiNhQD5Dpop
s/1MWZSgYIJdZuD58Y6tugjCQXrxBp7Qyw+l29HhyGkixST4ePDfiOhyzvmc2cOjnTbNJa5saUlf
s8eKm2LEySaCvsKBDTL27YjcxxCgiCCqJVh+veJsC1BXCPJDSPZLPduEk8CX0dQOfWEiA5e7RANl
YHT04HWEbJGmqjGOsKhJboLnfSQz4M8Q6vAVIp0igslBCLYzIjv+Qp6jXRIQhbS6hsJQnAtESDWO
SdQ7/BoSBcEe2eihgLp3JjMSxOLdm+xLdUCYRMdr69WbYOzxrEyLPcAyZOCYbuh/p2a/iqfiJiYo
t97FJ9iZdbhMMU93jQRCQRvDrV8D79WHtwhmBn0Fn9pDOK5MokKJI66YqsEv0Rcoj2lj1uG2Rnot
2aoTgaRPy0VDWmyOlX1eYdkxHPSMUxLbK8NwgDop+eZB0wEDnui+tWWALb8AWQTMy8GJeaotV7sT
UDtrvrrLsYZkG2YZFuYPzQAehkPIqQ/xQXpvlW6xvG/8YvSA6Egcqs4UQypg6Img7MK+gHZoK4R4
Do/U39uon1ofUXD0VwF+Aps2trIG4knA6EhcpNI4NDot2/M1YEBUTN7eWOPMT4EY49SrVWZrH9SO
Lz4swlV6UuC+tH6uO1JAd2VYBktP6UKIzWiSWl865BggAiCn/Rm3T6ZeemB7pgOcTWztCGI5sAJM
NIQgqSTPm5vCFZt5XS8sN1aHDeEBIGAfb4znmDiJvw3khixA0MHe9d3luu71joVGcMlRRfpHdl9P
JbUI8dsh5hKC+ggTIckuETlt5/zghWt5ej4jk+iHeG+TJO+zxcMZEVTWGAOzZ/hBx5X2PUqkYB6U
SA8NtPvopYZRQc7yrxRbMdN7abojhaNOPsWUhoubxutq8qyGiTA5r83XADyrwjmTvnY5u3vJWvPR
cRXKJidVgK5+cC2SadUbP+0x9UvqfxXFQvaeqKS6rPaVmYyTZPwQDpYJK1xZZOVI+6JmF4nylNlI
ypA4FmXQiLsiWWX00KDWZ+rypQ7i1wmHQEUYzkdDl83widLT7IbNKaPqN3h2VZRpFC1ngEjVRH33
7+Huta8gXEHv7IvJUPiq6wGKmbxCtPLlSZmNMrRuYXKFE/+mkNnJS+WnHoNmLeQ/9ZK6au5b9ayL
aAgthDSqhliBv/+tBInEQgqeiSAtkWncm8+nc/Jq27RucjkkWYJdIYPiTo62GQ2F6TufnKmSadLw
XTJFeUyefYRqPKyC1lW02Xv+2jF6LYYAAlQFojk+HpsMS1uM+roAANtBp7V785zUW53dU1m+8+W/
zzK1a/7+4x19F8H6hWSWVerJyxpTeCpNJelmaUwb1HWA4hErl5CP62Ye43xRaSUqyRYBZeq7ENgV
J3D72JppXdBhZbZaUK6rh5x3o1n7vNrUj41Am7+oQ4K5WMH0Ygah9MldKJpGXwIirwbO50jRp+h/
eET//dakP7tMms5Nh2EScZymanz7ssSWWjFrz9LyjOQTW5NbXZNp8+yLU31PFfbv3/b3D9LU6ZBw
IcSR+a3HkCq1rJ7ffJClgpOO2kUMueSN5XsBDOYOcjB9TP3Hp7AgNzyh3ThETIekHj1b6iBtbOkB
9annaPimhBD26UBE0Bm0J3EV/UaZPvFtgXggbb2dREcu21vA5IyZs+c+1I5v44e3879mwx8LA5EY
/lJRM83vYh1fbqL0TRNsmbMIzRFBYDU0V2MDq1J/fRTo1smXzRBML4Ua7Z2KnhWTUR/zWiqCvXru
LUJMrbEez7VsrNWTJyBGQuFH8Rb7X3CeY9ERw/HjuXmpBzyVJC0p4AZ84jJeeh//XbvUAE0eugSm
hqY71CNlU7NpMYXK3Ra45PD80dw4pPRbvFQA9R9PkDtLJwRL6DKJKTsM7bSMPpv6RMKuQawfgyxX
72gtuM/I8VbhRGbNnp6Vhiax6hclCj+Yk1wtmfj3Fg+33Z81Wy1mpATK7uu9oJQgBqVXoNGsGNi0
OJNzCJjOWb0KZLFQ81wa8DEjq94honrBHBRQYmebSCMBC10ApX84bIpZpV2raT2Ti3mrrfxmVZws
JhrngZ6P3qPHG19Y8IlBCM0mOHEkvjTRgWsNzrQ1GAQ/7dboI1OgeSWsyOjRp/g1ZjmXTxAzY+w4
xH02L0cbtOo4lBYvqR/OiQfJVmTI6Uav2b581wUViCmKNxPCyOVzo+TjMMq8vgIgMJ283oNaPzy4
xLYxDs6tsJPraVUs8cy9s4XpTUukI04rDV5YDeGjZFOxl6gjqRm89/9+sP7WFdORjWG3UA1NpP/4
3z03F0w5aQMWYhEtRI386/g1a7NhVk9MrV81p3qKKSZKpgGKZiHrCy1utKEi0rPDsNrHhf3v1yNZ
f2mh8IJoXWvQHix0Y/99QbIvPlu9MaSlsAiB+0IXMjdnWEJmZ0HDAprygNtcU2QXkx95v3gLHmsW
X4OuOIZWYXv7jBMBWCsXP9JraLtb69QY8p/UZO1uyi2PzuMj1IfaAd8cuZNosfP684XK5TN47KGC
NPqEoVfbl7Mrz6P8zFBNTYxhvaGg5Waq3o0QK5zr62t97MVOTME/FBWmLDi0seGnQJkEgnxV/KiO
KU+FYJg9xgEJ67CNvV3anqLkmGhX/AHqsh2SQhETp36DggxfC6RhcQEJQ15IDx0V6EN2BOLK8vGL
u7c2G/lAQhG9354wdYxpbK0UbcbSFdakqbcDfKdVMGYWXHF5RxUPR1MDIoGHTkTgA4uGEcpFxAiJ
Arb6gAH64IsO1uZ5TFg0lxK+fEpUTG15jewDi3ky1dgVsD4BIIRg9lgyBqjWTT7CXmIxLo/MgI4c
s0UQW8JESumvzTTh5ocTnewk+UMOR9LzRO9Gu2LPmT7uyjajtY7rcJ8D0qClkU+E9xA5roeoFcQ3
jtzoENMGnrfizeSu+VWHA0ueKKMSbkCC08ctvaEZ/3Se/X3dISjrDOwG3Irv606WtZRhxDJpyHc9
qN4MKPF5rNunaHUOHXkrIlwIupizNF0qt/iHGYCs/FkrdA+gwa8RNfXPyZNQK5bma4W4lE8gyTSk
1pxD2A8iV7rGAHlR2H/gFPyUyh7IAarK8Ku6M9xD6o+TgQZLi0F5qe7goHuPr1bmUgBeLAdJTmQC
tPmsl38WsvOifl1mC/1GQY1YTdpKWABjMGT1l9Yxg+2IWt1u0Axe1ZsyQXJPbaTbL2YRDmjgzjfB
jM8u8aDDzge7/eyi3unRUA5/vOGCu50ZYYP+1WI+1AO/ntgWefW7EmVB6iQ7Vm9HlQPtECJhJqZF
vWMTl3Gnc2G5ZlvjItNdjjqXTwmC3e9smihF2tTuocmplgI3hj1GiPyqNLZ48FhEhC+/t7Ij+qQY
97jmIxL4ILr5A3aIueNGYGK5tLGScqLDI2+fDgJ59nDQqMjQMu4kpIWStn1iTJk/Ifc6AgHL1Yhr
NiU511bjrhArDHXNXwMnuyAOo01UzrDiFKhou3Yo9GO7BEJF14svAszMScaofk8/uKCZtmZHC24V
ACv8G9cZlVbYrd1pN+0TvNmTWIKg94RxXrj1vK1c0ESAhXDuaJAxaicIGXxC/YhP+iXb6crwOfMt
dGSkOpKiDYOOASS3HX4/drEGt9CvEE1o5h7vwda+2i+y3+HCE16KEUlEI0J+6FH8Ue9j/tm34elh
aMfoTtQYsXQL/LfyXX69jerVvMVliwEkG6Etz3K3wbTX9LSv117TQXuDcWOmOIiffQP2KCACPsJp
/USN0HtTRwJioK6hDcet/lfi58JCsvroyZcSvGhnaLe2XLyVre4aKIq7XAAPtw8VNZacQTqSdTgM
vcCzkx0GGSJ8vMZuMVwQm3g5V5CyzpzCUHMaTApd4u3zwtalkPjCHseqfeOYdALQdpi8uHnWTEVt
1JL0Nbp4UH6Awl30RNOczTXHNNfL7yx/5zEZBZqjhw71Cnw9dauyVgo7buinwWjusTBwIEfWIqC3
QE+F9dxAV2LgNDM5KpiXrSkFEnzOPKMdG5T/fyuOAfxVv7IgLWZHkI46hQO/hQPEphVDnwIfyHMd
HFkvLe6WHn5OlqOJWpRWJePxIWWxvkKKgAP9BrgOFOgmHWjH54Flkl3h/F0zSq0+Kb3Dsmb+5pb1
EOkMesKcHD9O1O4CbMAVJwAVeiH07M6T2f0VdV5wl67+qNoGy2aqcvn/QeGr/EU39d/l9E3Pbr3C
IPRiistQsSuyZqOhSPiQ1AuI5eqzxCBBhNWELwGVLbthQPnM+yWTgvZZ0QVXa0XnWwER/rg3K/0B
i4WLK3nPhGiaa+4PxYElFW61vraHy03kvclNffO+pQvvfWp2bFYF45lfq0EBReACA2eZRcgVTih5
lgKoSe+TngzSuWrPNDG1Q98N+IpY8pFzYD1TaEMPFBbnhkBRmwuJeqd3A6HqddIur7V1gFcfWyOg
72zflTiEsjDJMJSTDbZV+mA7+Ons+/hXeCbiqdTQSrK5D5QHSrXkQ73joNlpe7xV+ifEPPneduK2
YEyGz4exM79w0skjpjkhblm4bFx9pW5npRhlD6yMkfAp3ABa5UrPCMcsQZaV1Tm0etifoi2z2obn
C4ATyEOth1255nC24FyVQZ/9mx0Zyk2WdC3Z96lcMIuzjA4mVgJUptLAjQMMZ2WQn+wkAT3Ex4wS
P92YDfrD3vlD/yg29eW5IKPvEy7B+Q7kZBWc5CN0951wek2nCKjMDAUvHKRoIFHp9LodfAU6Vzrh
9Wo2yR5vHxkttZNseUSwnmc5UG68YZ33n7oNLktp446qFpiUxHyDCgpMdnkCNTPGzUQdy1Yvm30s
Sr7cf106Cd7RXOnA8LCRA/6GuMcpQAMCnwDxPA/bYwUWtgXgm7r4iqwzXWHmLNY57ciSbCKC1RGN
Jn32bNjjrvfFRyecAjJD4HUexS8MWLLYbxbWihkItZWqgFDtPUvy7m2fmu7Y4oMUevwbNws01KB9
mXeY/fjyOtCGVuZk0XsDXG8tIBWQwmQQcbLgGeTBRE5NlbA1YceyvweUc0sOxPpujKspf9gno3Hr
fwgz8G4TaGjJwjxkH/ohnUNdV03+Nx8G/twj0Hx0/KCd83zefjVr/+bvoFGD5uh1Rv33iLEAQw/a
xcREUfmdJ2jwZedx9RbJRRc7YkzCF0OjHBcMCx4H0NNOYP3Cripd2mApNEj0y+EPt4e/CCmQtooi
MyxcAfSSvhVxdCETXT9HIm0C21ujQzI2Ja2VcfNxpoPK8Ni/yjyivedR/OxSC8botQbECrajzsBI
eARIIMDswNq3imvdmUpl63IeHJQjIQF8BP++7CDw4Ej8bxuge70G8j0cS52q679HpvXUtMR8PsRl
POVzSkfKItyiC9U/q7W6E+91vMgO5xsyPX9XL0P2DZ5OlbTtwZkCAHo5uUL1BPRsPU0GaEGQgfdT
2ZGu77sMNSqy5UuzFwFPzYQp46TnFI6AtVBr982GgHKeUoX07TtGXaipyDiJuWPdQGljU9MAxKM+
f93r5eOibDiX+T7ZitEz81CgUtEI5LlSqZ5P0iZHCJq5Ekl7nGN37LBUdMqmXbAB0l9gwpe0dv7B
C/VBvXLyntq3ncGxryF0dzt3A+yTA2rGjaU6npdIfrAJEJcZo9LdFZdyiPxaWOtLSkZyBiU0Oydr
T4SJevcooOj88ktIyGq7s4ChABpFkC58VgQsAD/75Gdr0+ZDZJR7b+juQvo7RUwGFsFnMU3WFK/R
PZxyGhDbEQQ2ISd8srw1YfO+n4EwNH1aHgd24m77zYZkr/D6jWuKAARywjGwnCICyc0I2FbgflGK
0WGZUntEY+yMNia+GM2jE5fAPbAs22yDr1dX/CKSZIBBB41AqcJnvuxyOED44m+JClKAvQFlC2YC
OxXN7Y8nbtodZQnKuRINMM5XfKbcHcFwdrPNHp0Qtt9bc5QrSoeeutOmpY6rA1SSnVIhge9wMTUr
TFtokjEYwxiQDxMMFFsY3eYdRtEK2ho5FHz8DS11esmoKKndL10V72ZDRgx1V0bTwO78t49jRlSW
4cSf+bMPn4EduqSjAvd/ZBD1RQg6Xfj/1SvALOgfoE2BPI6NX8OLefCm+eF9zZnC0s51gWD1iWp4
TmnxUTbjJQaJ+Kpga4Jc9PGQ7lqgSS4/kcoNc4cZYFbuFwYgYGIk7IJJqjXBxf9QiUpystTFM0LI
FJ9IykIdamgFaH8b4LW6SdMTt344wORsKCMRS1bqRvKEJhUtZwg/sTbwwSxUbkihf3b49wBq61jZ
41hXJkqL6ZsPODVm/gFQUPbFYEMjEvOTwLDOYB05paOhXiHCmzBzwAYSQysMZ/TC3Ib0+ngA00ii
RV/2mnn0+uQrRwOU7q0dZ2UYOU/YzTxS9BPwxkTOecNnG/guBBkR3QbPO5GO5NTTKyaXiO/xuWk5
Chq3YLYE6MYkjGBQQ7hqurCP51wf8a1i8uZDg23DdJepy/tAR7wEVYD4Z1teWmaBieMlfFy2eOyO
7611qumpUFNdS3Gk3DvY6ZH0AGGguZTMlMYhUExsNMQ0LcgFibaIQKxTSDHgcXh1SFSuWbyNhoED
wUgF3DsseD2Y71TDWJdDXsRjatCUp5Y4xW52KlYmphowiVy5KHtg3USuhUIx6rg3vjRjeyaRAnc7
XcKZeiEC8slsFpTvrSaQnMzpSbwqbmjWtQ1jX6LamAey3RDotgAQle0CoUuPEI4ELQQXqegM/iat
vmlxoJMyLV4zeSZ8FbOG/74lxBwFGz6cTjYOTIr4Y71xaAVDReGGiDz+XE+5nfiezc9+LJJ3j/ti
fgFWT6s19jgEXUJdO+MzjxAypVW1qb6kW7GiPGBfvvCX6EBxAPNPc1GWyb7mSL2IF3NfDiyahCiI
Z88TlQkGbG5yz5LQUHgWXWnLT8XsjG6ortFS4Bfovb8o/5VPMrApeAi4YExG6GdXGJU2n5jfwvnp
J8tnZx6nW8rkuLm2qNlo+Zl3jGDKSZnxBIXEzaLO25rc8XvGR0CAxLb+YK0F587d7y3LD5Mea8+k
IcmNA+0SrMMdfSAvtxMsPwAH9uLEpO02AiatsZhZ8ADMaChxGwqH/paiilYQxSrt+fuZMparDOnT
3HzGdF6Ml5Ndn3x3XxxEfPD+TZBtwhMI1ZUHz3AaGE50b784EalfHlfqN8hZ6EzGwpYbsE8Y2HNM
5NIMuNNWtwZC5ST5iCItw9JTOwZ/SToS67d25GmY2dLr13ewTKE8v3viJqXtwNfSoaKIAMFDz4QA
DwWxrdjpT/KEERy/l0+/ntPMO5ONcpB2vGnM8jjFGDB1rFwQZJDwU3pwCz5wJoCofadyvwEuLnvc
rtIfvJfUCX8pIzA962RU6qDytW+yM8kqmiyRDFJKdgI74oHuZf5B7RWsH58m0hkWFuc3G8M1Owhf
j0uDuDqYBBfTNVi1eLNn4U7bJk2PuwUfdrPSNlxzDsIkWOgTInWG4p5xwQhzGn9cHMsjwSDId7ji
d8FO/BmQPE5hThkwyRyJGjUf8AZGqiBe2LKYwnRXtPTrrPe0kqlxF1jVsiq5ezDWJdOeP/Q7cSuH
EpsnNQM3LRl2Hh2aLeYYnuAPBn9nuPn8hCunlwQXlN4MxTgtMooOmvS4GYniWtN0si6c+IbVZ7Nu
dnm3offAibzJN7xE0uTNF8WqLUiRBJzQsalNFC1EuTDW4H1wRIKH6Dhj1ok7ORks7ZwjyOKLxDh5
CeHTdLD7di7NxRFGy765NKd0cMo7+5TC6frrlkJs4GNWpf38hhrEWr/ZdjlhcR1ghiVUQFVc5g7N
Ib7zx1gdkTOOghEnpr8uPq1xvoxX2U5hP4DPwG50nvAMG5+E3EKoOcF7aW0NndCXPET+tEDTPUkC
F/kmDK8NweYf0pIaDy19TwKaAVVs81p0gT0hDsmu9cDHt5LmnPHIEnlTiFnPW4w0J3NKUuLovIpH
74E+8kbmRjpZK2vA6ic2c2XRg+7aXSm6oc8z5z81jMkFm2B0dnXnuWpvwZU44e5mIcquV4CJ1m6F
HU7em/M63xMi/mSacfNn6GwN7QfdqPS3YhpbMFRWtRMMSt8EjprZJOTIwg16Tr210JMm3Kgi3hmo
uoG3hZob9QlJHhkjH9nvDzcP3Bd/ewbxm2umKuHA/z4PrWr18a5eXD38qdDO3xDDW1aDQxYdBQF9
XA58bhwGjVgqcxY3hzXaPgDyGMIo6RlLQqOjMXh2gEtSnPhssl+t0ZWCKWIhgt4pHem/fECcAdap
YQ09z6kca98tI7tUu3/0LnpykOc9YV9yF1gjg8qQCHld+8lDBwyBmX94+pguhDgZO/ImJXW1FK8c
1f7lZbFlU5X3lH10iyf0R4VVfmBH1DcZMXJYIdVpPH6uCnnSRU+B93HiG/QSICQe137I88eaipQs
tzNHD9QSh+kVS6ShE0NODqUxqDE6dCS69N4XhAjKVqV+V/Dadg90s9d2nHqACviB5WMAs4KbPNv1
k05f7QgrKCOvLTIM/4cd1Oh6Sd/vYer/f3nfJeymIZit/ODLUza/Lqv9LnmOFBG6OdY2pNmvrrMp
cM3Ree3Pgk/mcei1JpFMxjT1GCeaj3DTTiCQbinp2XzoXloXg1eaO5pqx0d6I/6CjWIbD+GPjRoC
KBaGLW7eV3XDePB8fS0pamTQ0SPxml9xX+Bb1lwCyXJaTtMnWzOXl6W5h/qS0b/itEXmV/fSnbn+
96VU++tnoXT+oi6/R/wlFP2tjVu9qqSWEQov2YUbKkkAEb8wsFxrfNA58YSLX9fSXeSfOYnxtUOn
xFPG3FGoZj0q1JuyBxTE/kprw9w2R2+mzYGahmyZFO6EhpHKhBryQbfeBKpki46AC9ey02aXgqr/
imDtLPV+eCIigOZ2sg9nzk8AAbAsf/vK//9tSt8UBa2slfGrEDBsb9qrFw+8DyRM77Hy7Gf0dfny
6S91ulUuVf2ay03u6jy40+bOwsi2EbzQO07EDmVrDLk5ivccMBesWN+1DjyQ6RfQV8BSr5NQ9ngi
yV4s9tz4nl+E1EMapatMKNmdeJmLMuEGzC300AQ2Wvbu/50d2zUP3rBev9NZcYfVEz/H0bZlGyFF
mYNQcrpuhQD50yUYpMd58HS1IxbuYfHB39MLawWXoly5l5/qNLh65LTJbMsPp7wBTwdG1A29K3lK
OchzdbA4dJ3zPtkUXCRp4q3UH6LO1W5u+8cjhg1XBaBAGoPxrUbRJN9q85DdWcHlm/T44NKmj/0C
AjLzIz5zEVC/PiY+vp90ZyZ33GQGXOvViy/xvp2T2jhqB77aj++M/mmc1au8XxOHunmAXCHu89GL
Xm51sSDhdy1ON6x+4BbKf93if3sL3w6YuDGMV1qW7TK7okf39vFV2ohjq++RPqSOzn1u4BQW+VFf
GKs3Xbif+kXaX9asrumSpv+ivIj6t8+wSA0hyVMgAynT6EPyGCq+S08ghTgRuBqgX1qhR/yyL6DU
v3AQKRJKtk9O+TOF0vjZjqorNa41IzyO/Z5Xi3QU8V1Ac4AtyRtA/ERvxQUFIion+AIdRI/o35xD
RhyFoOPfsCz7DwRa73kcLv+99Rh/+YB1WDEAWzBBqWBTWEO/bT2sj8jwY+rY1uqpq+h+nhkLlgQJ
z695MWo+rP/j7DyWKke6dn1FipA3U9je481EARTIe6+rP4/owQ9ix1Z8Z9AV3UV1pZRKs8xrnuUv
fUNr0T9pH+0HB/E6PhnP4peywKC3hpn65r4QB4qPqKPKMC6usgNp/kFZ4XOTz4uZcaMQdJHTUnGx
j/oRdz5xofXr4N6l5kBmlF+VXwQ5UncV2FcyOwaX31fwm/0D0O1+z71HuDTR6rDOnLi/XnuEwXBC
v46UlC5/cMjekCQm7OPwfA1P5lBK65/tr/Qe+AWlMoxLEPnXr3IO4pwsN3mkU8aBRPGrla+4gnxc
e/ojFR1icYnH7wffWPHNWIGUj6m7Pg2Xu7rWUMdqh1gDDkp/S6MKyLuDftZ1/kZiXuX3Ar0K6nTE
xTf5e3qHTStK+6sSn0eHvPMF/CBJEf3JRCGHB05/RY0UJATMzXpQfJXBaZCD8pQGkriEJiiEz7x0
RpEZzKRDXQu5XQvAxhXmhJBvaU3lDhjoy+vpGyn++8xB7517TJQxqzf+o4T9WE961MdZasviCans
+AV8kLp21KtqwaGHTIxAwX1jvORTLN3vQPPPsJphIAdlGkMv9Pcyzn3DErSwFU/kKW1+sw9PcKGp
WpTb5jSY4OC/GZT47cLAf2ir9cRLj8Ngi40zwOY10ASqoWsjAI2VaJqN9oJ31KRHoDRYEUdLXcEf
uieF1/p5j/W1YFtrM7cWtQ+Q1zRxNXpw/A6d5Y0dnaLwzrA3BR2riScbH1//PRlUQUlEfuJPdT7L
1EpQu8A7ItljYX5b4KFKfQotqKbSBmUi1zrJ/rGaEpxVxtiO74FRoJKxkpNV1NN+fxDdNmJJi23s
odDotEnJWodmEAUI4LhVxMbhyszKdGEYSIra1rylt+hKT2bzWuEybzpHCdtaI8VymJKXTcvFpzJa
0j+qMqgiMaLbaFmZLs6M0u7DZbWXPiiY5KvDWbaontMkwkfmSRUfEnUCNjKGzA5vZpgaemsKoEjl
+8b4scLVTnUUrTbco6xvm2SO3hy26759Z9DT9B4nvt/QPfm5rseDjborBd5ITZkMg3E/SzZlD+c5
t149wDnRWqClVTyC3ZzlfNapq0EalziGsS3WM8JmhiGCEPv9CRtJbQxTFdxjKe8AxhSURBGRSxEN
TiBO7Stq+7lEk7RfOsqb0W408BMTr39uY/18hNHrh60T1qXke8fA36QAULzoX5F8IhFQIzcsCFQT
7PAQOtmSr+AWByM3DnKxbxFfNVE1LyjwFnQR60RbXH6wqecabfg4yqFIlY53FNLnyHjugm2rrETj
UeACxfVL+Lw83HdkPF4GFgo8A+iXpTeOnD1RKkRFYTepxU6j2Chso0hgD31UGBIgfu8i0mRMrD35
7Pf/Mejo+2uVViNTxaAdKUFEylV4AIF95Uogg2w5x4PXDAsWu69mPlasOlgOT0cZS3GXKoVuExWp
gOQ7lV9S6bUER9pTHSipS7b9gyhnE7WIs5/kx9OOlkpnKEYo2ZZ7zOVdIBw86ZlPgvjbIIeGoMTk
JxkCv7+fhLBpAJBx44wOuCSq22zQmzuWIMEV5ZT1+iwjFyv697hGxLg8BQDCHe+ha7GBre/i5L3h
JswzZML6qTB5eLnRw2giBy1lGN0A0zZMzo8zKdSaUgS45x5dStKDDKROTpx3FpUPZx1wdBjKp2bs
ZUWea9WDH2DhHLFsojvJQx+CFj5A5nSZAamJY+pReCs0MEkuL+Iz5yYyD8OhQp8YzNIo+5P1VEsS
tXeP7GBU1+rqxCHiGR9JgE3zxGI4t3ZhM0Drpyg1fKBRfKcFvuirUeUe4/ChR1Qe8lOvxaAKTo33
qtfU/kBr9vFKtfdp9lQnm7YqqPwdPQGwKzdV8xkguxNbwgz/j4DAVKCyZ2rOxDnyJ1xiOtAhUCB/
qgqPq4xWbSGLaecaontMvCdjQCsdQu9FMalXSk9RfyqTTw/J5ORJhkoyqZhofKsc/Fw3JjE/NWx9
YE5zuoijRWzEiVBXRieeQppXND59CqQ6gJQnOd7VyAps8YPZGfRq7ZPWajNZxWNkJr9SUixKmI36
gxwgKTdXMQZ4ldK9ia/NTv/E4EKi5uSupZWNV7WHoEunbJtsm9I+hHK3ilaS8u6ky+pWd/e18Z4A
wHLEtzy9SfJbftWweJbck/mKh47zVSrwNX0gjHTVc0rc1566BLxCq+U+oOeBonBaruitO8Vt+hE/
N4N17l0e7wzgLd5hyB5mKa0obyXgpN6uKojf2hM8agloqbEqrffooFXXvrKjdSXqW7P3Fojx9PXW
jjCwoxv2kL2BTTX44/kqSLYKSBZrZbt3tTBzuhXynzDWEsBGGeIjxb0efeji0e5f9R63XGCdawu6
XDuT8nsPzwnn2RZp5mIFJu+LW5FmXVM85tRJoWcdBNA9FR0UOjVCTocnwmCGBRg7SwEckUvu5ITq
SpFi+gDOWneQO++pbcgbaiFL7/rTB/pkPTnVAPRYex5cK/nRlr4c6dHQowX9WaVqBkioby8A7UFr
ORBG2OsuWNKt1MwFcGQb5YpoH3xK/tFi06Du8WkVT4MM/qp9x7dk8GZ5ytpV09wHlBr14CPjbwqX
YKAVA03t4EFKj96tRScVK1ONWDPGGQRYiPsWg2RiQgFZsCMr38KnC5heqcydljq6hkvtV/CY5dkq
tN5oU7GqkHoUNwH97KH1VEfzRinmCoFh4qC+pS3EakeBF98Mb6HOyb0qSqPejvS7eiSLQ+4XoAMF
u3SvgFoj6agMwITgYnJarzQo4vfiQZwLR4oh9C7BMVQPyQPi6PJLsBOf22Zws6dko9DiAJmNhkAB
hhb23YAx1O+pHLd3DOrFS/Um+Yrc64rGC/qU6byCVTkw1Bc4wiKIDwEYFxznmG5IxvrPNLvynuix
2d66RfJBmfHBW2kztEDyuUXhL1+oUCluiYq96i0QX8r4pcGSKCLiVZEm7r2dTovSMOHYsbApUFxn
aCbSE9Ir49qrUoxhgKqxNoB/ZUk38xxMLeBeAA0z5hGGwjCM3QOS4LjHdMl9ROe0zoZrHefa8i1D
EaUAPiyi0V854gAwSINNlnpLQe+xh5/1IXPebC1Y0oMcN3+k6E8G0Cjw2wvPPEo3RI2oLVxF2Kmq
t1C9E+VTKN9csAh4WYKb0jdKtmwokKnxm3ZIots0vcN+Qj9Z1ry0T6SygnBqhVNOwNEoO9Pedwa8
1pOG4sdMZ0M0WrzWgieTmkywaiiw4+LlSzeGuOwWtOrLWxC+GKFQhIkRFqet3OH44pbZKleBEGhb
FC0lbaEom8adG2J7jZdwJcwa1kTk3qJL7rYPZHxXooscPjICEX72dQpdcsB7+muc6FvpJqXp0gh8
A+fNi4bqagzZh7AAEOQtDF5731BAMF4VOoM68j/qc1UcCwoe3Eus32vcvtZ7fSMKT9ljjFHJoDLn
tBiNLeFam+HB3UUIXS2CY3Dn9xsAuXAcncU/Y00yV21o3pbtU9o8qeAp6UI8Fgg5pTCg7/sQsKYJ
LBfxJ7Qv3WtPXuYnfMWDpWTvt/JG0N9plSRQLLL2PtqE3jJwFmiQyZRSa+dgKy8UZQabQP/eJne/
Ve+Sj34RHCCVslHoHBjmvtIRg5zrS+BFkEGoQ2sLtNC/hI8Ules7xPY7FTIrLr9zv94AqjTgg4qo
sFBBAarp+jtqtsYzJYG5t223ifwPLRG3fggNOBNUpdFBVf+V0N7zD9F8COsHwd75HEHujEaiufPL
k0Q/xymXpv+q+QiP4OEGU18QseAB0kuGbdtHNRbR8Hl35JY88mRlj1H6wk7Tc3ldRMlVoH3Ix1B5
bdST9KQ3N7gyi89DpHQA3pOlO7RiIzNGLvK6qPdAWEg/wSEbA755OZRCMfPg1GrC18BGtwMK1SoB
oCRImH5tYJEq6bwM9kZ2F6JFX9zB1rZX+ZeOMNBeTl4at0G29hDQeUEH1D0hXSu8IGpaxM8euPEu
xOnWODj5SyWenqzsnZ57fgPqxOVz+kvHXKbYpamPKvineOti9t2fKncG+4pL5D7B8zniDXsgdhtH
c69zJOCjK1TqkJtd1VgMPYjJGjsLQuOypUIzg+BtxA+hvxTcrf8JzBBHkxbdr0x4p+GSkX33D9j3
4o7DHmnnGfDmVFl63tLPqatob43yYAH669KNU7az7l3W1gAlbEwGALdY9xqlT/TtkJW4EtU1RotV
tEMA0dn7ys3csd8Fc+uUd9YauaRKmgMLXWIv7jSoKZywUnOMrWYuK3+VW7fSoDFH9055AqiAp1oL
3ryilf4pSFvbAcjQmVehc6z6ndHwbqtC3xM15P1z7W9VgAVUUWNaYEcPEgWkfh18Tb+GqAl9N8xf
G/OGIKenudbPnOqUylsNblCwqO2Py6GwNE4exnHXUJ78Ea8bclgUoZ9RJYMmr1216b7/CNfGh+w8
+8IbZ5U2T3xub4Cp9KN8Su7zy0+g/y2AEvmZ0mCzKarkDaNo3FetJFMSnsB+pEaC0ki5UB/tZV9t
NPBXbGPvrbMxrwQYeyrVuQ6OkHURoIcUm2sfpMF9JxyI3vRl+vHFgsFdxMe96NpDmqUtl/lOBowC
esE4AnBIkX+aoZQHdP2TG0q4EiLI09zmgDyia5XL3YKK3+dXMpGLiJqbgFJBPEjktg+tcmP0r1DA
ddqvdDDSa/VdbB7zKSCr9C1xNg6GKe1IMio0KKDJo3w3F4S0Cz06knawUq1DBZJ3jseIDoi2X1F1
ak/GvYtiLYoN1SInChm8bpA2jxDZIw6gY0ULxI439iehT/jVwQKA9LXumoiC7F3ZKzPUuup8XXUc
QLA2o0+XppU+T97o6BEoyeY2ObTKp6s+RsRC4XFo994YIPTEpQyzgxp5vTSebSR4wy9ue3lTzblO
hH3QQ/JBGLlkr9sbMJD1tqpvPOw/EjQm/C2mRaG3hlaG8qlkPfVVtzDEufuOSakqLWRkOsA3IW8a
I5xjLIqAKNM7cAkjm+Df9l+ycq0sVRpG1QKVCbhLpXgFLlTBPClHhdKp0IZcaMI8M/7ZzyaU8HYL
3i1on/EgAaqBBJP1piq3prl0U6SZ6IPvTH+nDtFpvu9gWd1I6RcXaVkswmLR42+RP9HKTskU+BDC
ohI2PiLZUJ7nerXtthI+He1XCBR+hzoq/zcQoPZa3gEXr5Ye9Xo4BG70j14/YDV5K+wMWG62vMLE
AS7SCuBs4E6o/MrjcuewodlNyJWbpqQp41abWjVamPUeBkrxFrRhDEFM2IM/0BFp0uZasKsRWqA9
mB6q5FbOnw06Bgj44LlGPyWe0/zQuV61RXZSwB5aq4iGRP3v8p6Xzu15SEIsbVFVFUkb9Xo8VY5Q
Lqi7UxsdO5iuyRKXKyV7cqgR9GBswJlTmwY3mYGIf+8rJBLSq8vP8K2HP9pkukQdWqdIwT9jvfyy
UBKnzJPu1ADATDAEz290tLk8G+eV8DWkpybdSuYVjouWso6qtRO+mvkMsVwj+3Lb98L0rzQdELC7
l8J1L2cTz/en0saH/PV8o4w4qOuChljWnUrQRjUypSevMgE2nQTnyR60JeirTK2eP5XW/wbVjUGc
mWqAOTp5Il/pgjZiUurugJCf2C8rrGyMuYevbTaz03sVDvS6rHagOlL4W5e/yRkBTt4ZoX3FYF0M
moi/byOl7bTM6OPu5KLOQQJlykcR8Ku28KCF1DIKcNe1s9NaSkrVhiYCMO+o20tIwYK56Gr1KkOU
CW1XcR/gO1rfKd19492i/1GG6IXAFLuruOYkbGJhBjuLxl/I0R6BdbfgoyN6GaQTt9ufssr3hP7f
G41rTZ1SyE1M6nMy80Uv7Lv2PnA+9WpvGmijLOBNZDh4AutAHKblNLs8n+NKJLUcEbFDXR5E6cw/
rY8oyKpCM8rwCBC5sNJrzUN76kb28RwmgawPLTKgl0ccl9b+G1EdavTGYP822ti10AWOXmSMKN7o
6k3f7nqRiwMLluX/3hZgMFkU6XzoDMZRJ/9eLVKZNojEBeHQ/xCLz767c8Rl4Z/kdk9dWvVmJR1t
rmmpJdkWOKAnGxNnXvfXE4yq76Xgy7pQ8AQxylKSfWuJ1crkWswQEzIDjHy3dbk3oEv5mUYIBwkc
aJq891Cfp9eVZOYsB6t1+RP83cOjaRkdHL0QKXGZ4z6SD7H7ikabkCM9pm7q/oN2W40HSQqjF5EM
kEUVRmJUFi4/gjzM/K+z9fsRUBWQJQ2RkO+f/4gqNSRkSsNyw2Mh7HQavXED3MwiZW2WSgKPuI5W
cb0xnK2QLx1vlbUz091jWpJBacyLZdVgt4UDHtK7M1GgKDz14c5+N1nX2Rc84R+boE5wJLOwmSIc
CWGtyDKe24NjiQW4w3u5PBlnNqEswfKxTJN7RrFGqzSx7ESUXSc4uunRDOYOYm0sTZQiEUBd4kiU
w9+6POJfWXKmf9BloQksKcofwxKhS1MhFXWfppCCwQS5sn5LUdRzb9wSPgg1TsE8lmhWeUfDBIMH
RLhtk6VoG0tvYECVIHS+Lj/Tn7CER5JFqss6PbxBn/j3Xs2F1nZbT/EHjxi2q60dmARZHJbh5YHO
fdqfA42m2/ETSRRqaoa4w2DlrTkHWpQsexELpuLu8lh/kqfRS422f9DYqeo7mn+0lYVrfJTAqwZw
uz8R003N3WhDy66alF3JXzvgP6ojVUBO1MGrVZpojEwNNIRtP7at1CmC6FbMndi9YqtTVie3P9rZ
xpxSnJwaaJjYHwMpaW2V3Of+sUZJtAfDhAPVKg9XUTq7/IWmBhp+/mOgTvCs1DZV/+inN9S1OX8C
+0u23iddgqYGGpblj4H8GvnhRGTqAtjJ3LPcfNyzYvYS1jf/+ysNPX+SZhzWCPTHI6l+XNqpf8Tf
LJduWdqONsf4bdK+6xs/8PMUpyVEIw9ggaGpSDx///zHO4V5hHKMxu1Gz1uW5Bk97xgSgxqWyJ3h
rRIAn2/usR5b24mzCBDVcyxYMmSUkovVnjrnTzkBWpjOwUzwwLupuI3ItK0jZdjaPg3/Ln8BLeZf
quy+ye4BL1APpl1aZhSuo7uyfJCgLtm68dbSSwSRbzSvONs5UDwLsNBSqG1C4cSf7Owb2neXZ/q7
czqeAMUwMPUDeacqxmh/O6WV6siRMwH0OhxlUAoq4nXbhhgZvacNKl16vCK1WMTmg+vOuo3R+/ui
gY7pxfvCJhVPkYRVIg2AVr/WHHfhWuVcUsvrMI73zuAy39LqkvNrLzdXHph8x2mfAkmbJUqCRbaB
D0G7xgkBw46ajoGcageZ7d+V3pJWcpGHi4y/vOq1nUHJX86zdZLc+8jUuFn54lEYqAoAtRJEsay1
j1JTY9yRT902Y+DesEzQm0edSwF6pH6XmH4sE9FWdK9I6vBYBq+mvNSSlQEanHVpq/Oy23Pq+pNo
lPHJy5gKnW5Rp8VMt3IMuE+63gykpvOPkbu31H9xAYTeQJ6qwGkC7DrO5qVMlRFqSlYhbB/s/Mhd
CoWzyOFYqs1Ek3e8+UdPM0aQO4aNC4LA03C5GdSRAv3eDfY9PbNQn4DS/snvh7EkPAoAmA1A0G+c
6o/ZrmMn9rS29I9mJ2xMWTjgxLgJXVzOozfQt1s/SBcl7XMVSQExjpcfldvtElnZFghIqHG0E6WX
Ctl1Ll6qrpwbQrV3uCLZ46689eVXF7Li5X00vpL/e2QLgJJIE9wcM5QqP9fsKMoww5JvFOUf4E9U
re4K6U5qnfn/fFt+j4Zfm4wuPWDScbzla16adxIaULwRjWwCcB+nBdh2Gj3Fyy+mDjfv6ICggKDo
GMOJ0M7HTXNNzF25Vhv/qGrdTMhXUp+tvQwRd7dbd4k+M4IXSQcl3klXhfOSUfDJ82MtAVLFys1o
X30QcBqYFhO2T9zCXW4+MrLAvHGwOr8vsiPNdwHVDQtmVyO9pegutcVrRMOvyWsw3yXgaCNZ4vUY
BktPBYzemHv0bvM8eg4QtDGyt8tvLA23y6U3Hh2JgmK1ngBW99gC3x50fvxbQhLQLQXEaLQWPO1x
yCymjNPHQfTwUWVDsXSMOYB6jc+YLGvlupBr/xinEEHvRTDOwdazbodboeGASRaX3/Pc+SJbSJEx
IrjB8ZKNs0YpKyP0j1q2BlrHbS7p28ml+idV+34tS9XYE4Pe+Bi6E+gKIJWE1yJB7wvyIOjtBx9O
I76hqnZdszTIGhHHLqpTrtbIZE+lauf2pvzjCUYhn+k1UmwWPEEto5GJTp72xJojvvT9DaYBl2f1
j0Hs+H1HcZ/hqJ3tqcNn7E+WhHtgAK113sRvufTiOfYQBdCQl5ppHM7ZofFK0jmC9AGbOwqiSz1P
EgGpWCRVqfeLHXIP97J3E0jPWYwxJzNdy9SzdQyKkr2nvU68+bmjghwQ2L6ETSwuwaOJdtHZaxXX
Q51YRNUQq6KUbi54idRwN20j7QXAT1G8NCsTtTh7FnXWdQ/lu4Y6S9zVovjtqdIS9Jii3mUUNeKW
bley72FgxxV2TKBN49oC/hkcUxXc+1zB8F2T4cLzvlkF8MME+w+bTEUmD6zt4AGrZ5hDSBBa0WTs
3Ncgh0uJimfU/gOGmxb4B/nvDl1Ndv2DW7ZLw5YW2JVsiG9z68VukUKp1F1dPXKUYetwVeMy5IWI
44HolSUF929lFyTRurK7ZaMXcz+BedyI15qlHWw45P8hVj2qAZEbLhWdMjoM9h6n0pIg0pP1U+eh
tWg+OSCCaiygM1+dSX4F6GYNXHfh4wpjF8LMyoDiyNvWIpf1Xog8YkqWlfZey86G3ye959fK/ugq
MHJDhNnEWHVUxxwtgqZDv8sBMQcZqQ0sIlIJPARkaKua5yg9lIqBUrOMynW6k2H5i6AD6PI6jvuZ
9NHK1/T7RE/3CblZA9nbCN2Vq9w2iDcmg9ccU2qGzUJFpyU20eCJQS11qP7HD8NvycK7Jq24dydW
25njkv6RZVm6DqwLVuLvHEFSHCEQDfrzAwKv8L+cUFlmjrWuDGmvO8CWs3CGWTaS9cTNkYoy561H
HF458UJp0NKG0tVAnBbwAL38ZGeOG42KHZXB4X5GPfb3gymp5dRGk7r4ZWKAtxKdT7BlQrAido+r
CXj0udP112CjUkCYObWrlwwmQpUQ95J4qtNjFm2SepY2QFBoVQt7wC4G1xdg2cn84U8Jn+OO5oKk
8SFMAtWxtY/HZdZUcgMSFLPIwlyRU3OwAzYEnRsASxnA0tVEseBcgEigBVCajE3XLXV0Q4uxbjh+
2AIHhewaRe+YVgzmBtQiqYt2VvBGgM4WCAahD15czfBol5MFLAC/HWSMNtFwjGAVKtAWstdBcENc
Lzgfqfgcs6InF+u5JfHzeUdr1bNCWbHKGnBv/UC/M9aOA6TbWCk4rk6x5c+FL5pEsMb04Kf2h4WQ
9Hna6OzRYUnUwMaTHsXuTwDbnov2mfGMAh/LgLe9vOzP7EdNUnSZda/CUR5Xqi0lLULFigDP02sq
cYSuB4tk2XgEkswiADNwebw/bf1h5UlU/qiNk5n/iV9k6BBJ1dJdpDJlqP9sVPOBzBMz6Uh0NPE7
Z6QMnUH1QGEh59o/eA7dzL3kfE48yJkI+deDjAowsS86bty4sC+iw4CbhzUgQTZJEEhTI8CuSBGE
QIwU6Pe6MFToxeQ1m0rkz13+mgQuWZJQ1zQIqn4fO3YeyLkkWs6QE1g6qkAQ4Ql2AnNOFVKk3W/C
SjSSExDXcmpDnv32GmOSrcHd+96vPxK2JEudpLFVRIyV2xrkQoNDc4Xgsb22xQz/9e9U7PKsn91S
P4Ycfv5jSLuNKscPoK4M/ucNeDqwLLBJiZv19fTkDgfKKCVgcnXTVFRLHLR7f4/m9hROaldDqCD6
GsDD1IV8rObyZkmzqYLaxSL3asQlQAwI6HROXCnn1rolIwsO9F1BVXvsgtnUQBJLH4Q1g5dtthCl
G0v+LHQcN/RtSDAdqbCNdXGOQnweZtem+s+LKEkJDyYE08sz/4cmysb7+TBjNIuR6EYRFiV8b7Ri
d63T3Lq5ioDTljaHK/VzwycEEhd4lZf1LUh3F8Khg4UXYS9FMQI6kgyturn8VOeOPZ6KCh6hJ73d
bwzOjwWReU6KrxbHXo30YOnNzOKRtc8SLFtUT1s4yFsJk1fxeWLc4dOPloalI+bMQSQaCjvs99II
Kj9U7D52hjSqNj5oz0X9Ribg3DqAQGLkNl/h4rEqgnQIAXRtgo6gn9l8FhL1EtnjUCpVRpdh3zu1
nGaic5SBhSufjrTHwy8J9qxCwV+iPeNmxayD9tiCN8d30t946bYhg854ZpQvLFC1MpLXeJ8j07kh
QQtTTMmW/hDpIgxJF8tp1ypYJB+R6UNhrqsaq12kspdltnX1ReBsXUR8vbWQLRT/xs+3toW48Ctv
LrglkJ4WS61lWzzG4ICPjr7nLlCklWYfOvy7ZXSojYdUH2CiBPmFekQC1s2vK2sR+vPLH+tvEev7
gGSukEE2Mcr7/a0qpXJ0qZaEA8EKNNJSPXI2UqtN65fLA/39Jr8G+hbT+LEYDVdLcmT6hEMAzjO7
ApAeoWTAqRFRHp3TEbs83MR7KaOQUyxRd/D8oVBmL+g88fEafRcbz2hPXx7o76n7+71G4aZb1b3f
90ygjDpnfxQRb7TXbvxlfU4m0lNTOFrWeW2rnmUzhfRXSTy6flMgzpVUe1hYTcqtEk9UOP/gGCgR
cH1ioihS8qcWPrpSPFPqZVNQhUPSg7TzQCrXcIiQRgdKJ+vrIXwqg6d4aH7E88mm3plImuFJGWBw
QuqVzNELx2aU+6EE0I/6T4/ggSXNiRKHSndpHwS8C7jYya4nTvOzS+fHqKOwIfX6NksCppkoynNA
kAXzNNhTll2Q5V1ePGe/KOUeJBKQUf6TsflVUxCkML9mdIBBkiH8o27s+n6o/inOOpyoR5x9M6JD
2jswKpVxFTkW/TDXNNYqwWgSfkjugltAATcx1Wk/++WIRDFF1AY0mjUq+QSy4RL+sv1aYh/VwsUA
wI67gG4VIzSH0fc1gT4n8uXpPBPxQfH6MewwAT8OGTGRU6tMhheUdwqSUOWefL8UP4fiGkdbZS0N
4L+NESLye3957O+q7+9bj6YEkf53A14mLPk9tlP6jmeXlnCI4BBpH6gNq+JSzx57QOdiggqYuiuC
J8nf9fmN299R8vN0JLGv1fzZFF7j7ENP06tCxPUGGr6GjXMMcBOWABdFmMxbd4VaZ6re2SqwtP89
mIIFBncc3JAhsTRGp6XcBHZc+71w4AQLgIysKZMlqBmRunrf0XKWoRoHMYEMLUtuSqdDXYwAZzKq
+xs6DLa48ExpLmE2M+6pSBTxE9dj7/XtAnQNBVLTvustSuw7DZOk4sidaiWnWNlk9ZaaGHJElz/j
H0mp4cijVodDC5rmFq7Kvz9jG3hZI1k54GIQLCqA/AFCZXkYSFjoUlK5pz9OKGe4+RVABntIKygm
0IwlngEYdB2gvamp6HRyPE082tnJwfMdAxldhjQ3+kpZbbmamqWc/0k+y8p3A7KHgShgToalQQho
CxyCsutOyvYldLMhyByeREw3Ovo7lx/GHHbweLkrPx5mNE8gfTTcbzMCh+aui+764t7LsFfdWR7G
5OZ9gUWVWTtXdE8oNJZ3KbqJhT0H7p5TZmupxNmoekZI76bIFbZadoOf8HXVDUL89Bck3OhaZeNI
+g52Rwh+xRSPXQGSLR3kC3ElScp5UT646mdClbMzpVsZCTrUUiC8gZL0UGcyin2oydfcIQfbDJYy
Yj8oFJlWfGhjpH6VZF9FxrspvGke7oolMv2wMzgaaogUbfFQY3aotPCbEMmzi+j61grddQd2LvN3
QnxXIDMb4lkTxPcZQZpGjbUDmq2kj62+KJD3znQka9ZBiQAQrimuhpwkrmLSuxC+q9Xj5a9xJtRn
1YKd1E0wnJyAo68RuX1q4fUK79hH8PqecKejuttY8TV1ffrrkORdPH/FQp5alOfiH2VgIWsWegR0
Tn7vl162wLMW/ncAyak7gPL6uagGc2CmO1BoVB8q+heJk854lAZjKo8la5nFDDTwvNHeMmsi0jSG
ffBnaRq4SRqGCiPbGN0ChZvFdmywT0C/8zBtulHifYT6yFqWb0z7pBj7CDVLeEE9Aixo5/fCK+rG
PuyqTnyxxIUOPcWX8ExDOY1y89Y11op9C0vYFO+1cNdET337T0Ack3keEoUSFMKjVjyV0V6xXszi
VQpo46FXr67FDn9v+Z85uAH188x5a6yjFtxV3tbAtVj9R6gNSlJV3ijBVal4lelfhbnROkKAnWbO
IpDS/VZo1vIuU2Z9tCHIKtuJfOns6kH2SzII8iBHj83XJXQ0Mk2KCfP8FZTImm9TIWjBTbTEqU8T
1w46bvbtxJo9F/z8HHX4+Y/LulcjF5gOa9bGaS9bS+rMx8Igp4RPsWgXgQPHMEp6cKtTU61zYZea
Bxk5UGcLsSeWp67Ac7ERVSJdNxQunj8NZNms5a5tXPITwksBSohtpaDm9woFe+qFaE74lnaNEC+c
aGKXdjjyoBPXG1L3pp0KvIcYc7yEqeUZJLEGHcnxF/GkPJVDQbIPRb7Igbyw5GTvn2d/1chXcgcG
8kzP9kPhytnk6qFtrIm88I+izXAPIipjWgRx0ArEUeifx6Em0h0RDoYGOaBTZ6LzbLUy6ewx9J+H
ggaZPCeLVXtIttFBiV8N4dEchLjIlh/+f9aKpSP0CEedZTo634yuNfVWtuwDBUU0KPz0pbdviO2k
5NX3XobDJS+RpSbhdmUQlrCdaScBc0hi/TpAYNk1g+sO1v/EYw0JyPgzDeGCZhqQ1wmpR0tY8wMl
Kw37IBkPcYWkGmcuYinMDL1U9jFnm6agfgc4Rnjsp8qs55bsz9FHiUoSuHJrhbo9ZGeVrv6T6xWR
SUCParK/cG4oXbSM72a8Cgr394vGJUoBipRibJp8ZNm/yF3Z1VoG9EIMdnlOz9TShvbN/w01Or2j
VnYQ9C/sQ2/uEe82lwTyAQZJ2FRmGDm0WF/02IEDawYT5fniKnbQoPJx3yofIvk9JEzrBWH2dfmx
zh1W2JHrQOIkmvZjJKuVSZ1d9EzAXtJXqXFbNSvyGdS2A/thcrbP3ak/BxutdlEMuqJyI3vIe+v+
0UJqnHcdsvxkLybB1Co+E1fCvaBdQI0QBP84eND03LSzlsMGj56CGhBwyWyn+weOf4+OpbmOw7ks
3VZQuI05hNFcmYA3fRfkRvuIoEUhfhE5bcRxYmo6vRmFZm8fxPRgL5OKqhBJP6QTfOhDTuENiPYW
LbGX1HsSxUd7oavvhfiV2ZsoejHLJVVVPXvhWKZE5gor31xK8cJEhqzAUNzfia+FdJ3JU0fkmd3/
66lH8bie4Vmnqa091M7E7IOwIssfHHcj008trvTyucGVBQdgacukXV6O59IUOoxkAdR2ubL00Ybs
ZKdoAwRnDuKr4z6TWwbSOsYMJHsKYClq4tKQ102GOMR8WDbquhHfRQ168spRl6YylXefua5+Pc1o
z9aGV2YNWj2H0FxSSqXimyhLEJJdPZfSOVgoUTjyjVATjJu55k2U4P4QD7irIJUp3A4yxe4/iVHe
lI1GC8g+EEb4DfKR1GcxUxDtQxY+oZVXNodqacfVWq9uuLLYRfQz+3DORcZ//j/OzmO3cmRL109E
gN5MtzfSlleaCSGlofeeT3+/UF2ckihCbNSgE4Wq07nJYMSKZX5D3PB9WloQcpeaAjNhUzE14Pgy
Apimok8uUd9yzdjoG+4H1gCpKPrf/CASUe0ipOcT/P9tEd791iSdysqgi+KW30KACP3h0b3Z5MYz
qQs/eqVW38mgBFpD1K4wc8CQeH8ETsEbXr/emrPvrEN9AD9LQ/lNme1dWqcVqp+5I8GL2gzICD07
SJ1W87q4uJ/4hG9vzICdvgUSo6Ym4tq7X+qqQS7jpnQvQGVMS+ytcsU4mUQFhS4gIbny0guLbfco
+syO3mxdBbUSPBu/fuNPHjTTB5kcRrtIgT6PXFnsv9y9sbNbMNBluhuNQ5Jtm/ycjzv+IbmrH8E/
uerJH89DtqUjxYDOaPSN09FB9eA/1uCgTNCcmxwr8pYaCh3gg2zfU0LW0sE2TmN3DOw7EDra42Dt
vn6PGdUiMaz8d0Enx1hCCC/0S3qr3DvECUYjwNP6+uS+4dQy/KqlA3Oc1t1K2Rb3LC4IAp2lQMw/
MK6gJE/x64LMHd8Rhb9+uJkLmGcDBSsa0lS5Ihi/+9htNRq1xQhBrDGrS2eKnYV6TKwK8NhiETkD
IxFr8e/vTZIrzYQ7Fo38nthVwBVwtuDN8aBglK5QRvsNxmuIB/pacmLAOujdvgfktFgKLL33ZJPH
TTcEks9z0I1mcxNdKTpr8+7/d8GXA8ns+X334pPNrEW9H8QymxkqzT8DDRIdpqeL44w3Eazprc9s
3BI0A46vPklz0sFxh5bB+KUNZFy/EE/WzM0Y7A0PrXCsvEDNMCPqz2ELJx3hCws5EaT7lX2U3gTe
XkF3xl3rCg2Fk23edAFkZjyN0FLtwg7bEYT8x19fb8K5BjNJoMKkTDyw9bZr3u1CvfQyzVcIbvRZ
YHYRXVswX1wrnfuCpma1T9dhd43j8EKImckIP/zuZBf0NMWMKEndS92fyc8y/FMoMggVNA88duLC
a34G91N7CriIw1zbAOL88bDpUY24oRe6lwYZJ3On1FvV2nLs6VnQi054Y2fz9U/OvaDFD2k4YhHO
p5jqMDEkx69Z2NF+Ib0GI8itwV0JJGkRJ6OK1ZpuPC4NFathSKSfqmtLMpxIqnz30pfb2L4hH0rq
K8FUjChms/aqEcD4raQf+bNz/8awetACrtyXUb5GBxcNIkrwsr7gGK5rV6rSnXRJ2369IMrsNzDA
DTl8COdTAe4rTpgNg+JcgDwG2g/BLqrxhDhwZXAa6U2J2vbr35xNpMjB7TfqMCs0OfvR0OSRZUvO
RR6OXKOsSouGBGpfinAcJxXnVpXQuo+DRzu7VrKzPDyE7jdm4LSmfG1XhxepviHp/vq55hpUojb4
33NNLqa8VvTR4XZ6G8k5F7W4UKHQc2P2iaBfSTs4Qd3YXLgP53ogH352kr5Z4JX6uGQ5hn4bgf5U
ruGsigswOplkmpCCtINlnASnsdyoxZYQ6TW3/y29FmESn1WZjTANlK6iwa/2R4dhdk2egNkG6t10
NkH3URDVjsh0NEw57BEvbOtXlXVnqfmx8A3Et/90aID7MKlE0v3T8LDTDMntZUIQ5Tt6cnjO1Vj7
XcqoQTxkK/W/uSaYzrbZL0OK92I+MjbSyqRRtIjxnA0WDqQSLMxJCKZqF2FpSoM1EJ5y7wXuETBf
2nMix+NUGPrtwouLa+jTi7/7tcnmGy2762SJaEHjiSZPmd3JwK8JT2j0O7T7nUJME42Nnf+XbW8D
F4VeZYBbnPbWoyYq5AhNS4Rli5WYpAoINuxy9ZigstUNANf3GcIZ4UIceKtLJq8Mwx3ojMF3BsU6
fWWXKxCNMxdLjGuUZ4L8GYFGGuGmerQwv2yf8Dht2qc8QjDcuAPixn8DS0OAUCg5um1unqSEYHXW
0GqzkAGlde4eM2dVhocGyoGBvkiX3NT2A4mkY5ywfx6N6wT3yWAzGAck2CX5eoxXDbI0bY2WzzZE
Hqn5S3Ky8KrazLZGK0EDHQqvnFG1CMPvbvRALwvP8gyHiDKicWMA2P7doXWTDC+5IeBLTXvPNY+s
ehFv0+gHFXWK9fKJrUbW62GngFuHe0eCjrmUVqF8cJ0kaIZAzdKvnHZcM1VANh9ZrV0o38WoLTHr
8gNr6cqefQ8m7WQl9M5gin18D0nrnSF0audiU+e0SPtHeb7jGu1cZ+doyd6zMm4pKN+oxEnleJ0Z
z4QrOY53pp1sg7T+D/cXU6F/H2gSPHWsNsogrd5iNifHVvZD96QVW1DIUhOsY8Til1jgs2tgy+iI
QN+knTX5lqNWh2kkflJ+45qz5TT1Wq6XAsJMt0OVbVHfEpNh+E+yo8rQBobjmQjHO4FmEpgY8nJK
ks57EMMuV3BzXSij42oQVsxeAArx8euwNBMDPzzEpD5Ry4KEKeBdNfhYFckzcCCl2enge5FVX0zW
565gxgDM5Wl20/6casTUaVpYnhU6AlpBGAI/bXKwx+g7NFwx6zajayQ1V75z//V7zhViKl4ugq6E
aK/zlpK/O6BZqpSw7X3nrShN/0aGvFHogdobKwfKt4Z+vU7bcg+OVzxGTFCW4YosPMRMxoicA8UK
u+ttJPLxdPVqZdmhx0NQFPmoJ462tHMrtOmEEXn8M+tBa/wRw2EnKVcWJzCj9rdw7lv+EHObnImc
BRtctvG+muw+R9EG2WVSAnz6nrGDBcbW68MjwGZA9IxY9QHzSfWCvoQg+4CPJoo+0ewJUM5aWJXP
jwLTANoOF5SgpU/bW06sxHWQppy3cUv/MXaf+u429K9kwCrZFTlyl/yM9CspOfXjqTcutDC4Qb5+
iLfk5+Nd9fEhRAH9bn9I9mCWsVoQ+NxbOsXQFqDIo2ipF895fQzLrev98uFgxsMvhI0Y0bYshG+f
aNRm4blFxNfeMqSuoldlOLbut0h7Dugh6s4T5YfVXJnSa1ae1PGq6nZGeCHB64JHx0M3Ol2XfrTK
Miw5qU6rhab4THsLIA6LSodXY+gwZT/mVJZJVnoU4qHoaDfWpncEmYTHzzGDauCTnImibrKjP98h
blks7PqZu/HjE0zulHRUQneUyX/H6iS7WxuDEdz3YKm+cFdGP82fEbbfN0K3+SF7MsMNzSDc8l6r
buW8mNDE7rRu09xiDqI9RQiKvbnGKbdgbBG1/aHe6+5CETmTsEPb5PazSV3Q0ZuyYKwMxyHJt5xL
11OlXsXGvea+ODmutnfUdLr/TNbWBE99dgEKihwOQv1UsnJfLzzImxzDx0358UEm0dnN/dq2A9O5
hPbNyLLQEgR7MIA/xeTGOYtWGtazOlwXBK0Qfn7Ih59O90Q5BTLaNFjMH8m4FElFZJg+FMIwCtIO
WEcqU5mmurSGwjW5t0zQDgF+S8kRYW1X3xV4QZf97+yJcN57d1GPCnS90KSfaZIyH33365N8QCsw
vMkMgkWSX2QmPDl+xN7ZSXetduXGR11/kK3vOmWDrAQUkvYqaO/RQej2g3HpQyzkBQyg1m4K/o1/
tpJvkQukiPwQv0oT0MslLC8turDNHgocI8BDXce4kz4Miwfz89XLmwhOqXCmoHU1jcBp4/l5SMSJ
qhduIxM8IyzAI9wet0cs/SlA8MKA9rhVs+/uK6I6Ekq8dYVv7BJUdeZy5FEclDpACTDimHZFkYt3
Mt0mC9DBR6Q3anZGXinxj1zN1oBsLOKpu0H/C0BJaTZtvxQgZHVmS0E6Emp6Kp0ifRJ8a9VoczuT
7EtPG6X/qXgvDO6SYpcAqeIxRhMxWcXDav2uxUcwRxN84IMRjAE+GinkKwxgR8yqqnirdHeqZ8HH
u/a8H2jN49NWYvoaW/fyc9P8op0urA+dm+99dajtUwmeqAOtcheF37vuRlNu4+EsWxvsREuZnKs4
JfHZ7jGtxTGsT9CQN7gerssGeF58VVm30CMwdVl17m1cHlG25AKTrNee6Zl5FyEcwPkLbT7hAXSs
W+xcFM2AOzNN5PDGCR2hR4QvRLLXXo+FtE59wRZwihO1TychLc5r3Kbeo+ldfFiPK64bBjFuLtgD
z1G/x1hko8b37GmKI26lINqDdIFWgKaZ5z/a3kPi4RGn7av4ECl7oExWdozNPb0P7rSuP9X6j8q7
VaUTte/g/R6G7+JfJteOjby7cVu590nLqu+JMmTdjn5s6h2hMMXGEEQqtQv3sygIonCT+X9p8VPP
09MfM2zFQCLvdOe5kM/cMVhE0tbvqiO7KKmxiEQbF83mPbgghhNGviOPZwITIS+eHRLnMDgHKX72
pMdqvEe0OLqDvux4v/PuUYtffc9fQftwMpRHocI9McLVW5Gh0MTn3wwYqhoydokATZ0//IE9K0R4
LmAqraG4xnwK0Vzit9WvAvnK7w4wOyxhZLZHdL9tjpqFfvV94ODKck+CxLhR0k61Ah822AKmNfuz
pe4ZUYDaqbuDFZFLnqP6FFSb0dsJ2GYHZ+M2zR5S45Yn5loVZ6dY0/nk/zdUbtzoCcki1oRvCHva
zeggCpW7UP/WR2f+ZsMWxJrWR+ml2vFjsGvLE0gdy2zXrBdr16p7Lm2s1yh4aTLa0jOtLN+8FsyL
6uhKT4qEXVbMqP2uzMK9naj7nM3K6pJABda5Hb8xGAeUht9PxQc3Lnlw1/tHGCgaKm/BzwpJfFW9
4V1yRFi7a0gP1iJoTFz+09sEeLdDOQDGznQmR98ZumyoW/JQGgQoblT6KRiuZe+kJAc/PfjBTo53
LVOwTSJtkEk/h8nrIstjNkf69yHgG31M/ppBaqIx1e0L55LzD1LYie84EI10kMN9jo9jum+dNcjN
ILoBp9FKCyFwNgK/f4IJCCDwnFoJBp4A2XxxSK2D5R4D+JdYzgdHPzwm1YGtpaE8D5m/XKqyPxcm
iGbinwFuDcE9LqSPC5AmhWKWdMpEZ9Rurtxs7TlXGvmWve2aLQQiud6y5UL9bCprhnJBuXCvz3BE
KLdVGdUVG9rpJ+xGaWaKOVSGfTEsTu1mbAD5nhTnUATPuXYM0SnRrrzovlcQ6FnI/Rd/e7L4TV2I
ATCL3+Z33PZ1fiPGrP7hnwDMykPNYgcSx4EWfl13zG49ZiSoS9h0ZXn1jyvf5l2aOT0rX+g7xqSM
eJmUtNWena9CeyzPzEUhbXHSCQocXOAzXz/BbEYFvRTmlshFQM98fAJNbcumUGv7ogGu5t15ilC9
DcArdttSuS+1J9r1gOSI6lQLeX+jS3cRqWb2DKqzH9f8GWUv2FZjEmnr2K6fJbJTGTOI74Xyy6xW
VXXRsaUovRCliWhdKCdg+Xl4cew/X7/K/IcEKcz+Adz+qdNZ2349IFRtX7B0H7w7VzsZ3Y7bjnOM
eXblPHHZRN0tIdBpF8ArM0MPAF0yTupvAsroFX5cRsk36hjwiHXJ0Ju29069LxCTylZqt5L7feId
2NXCfaJ+jJvDCP/ob1adrOF+AKSaYviNjOvWrRe29pvWzDS8vn+qydbWijT3c8+xLqWNrFW1T4Kb
srp2nTM+CGV9srW9lNjrzBZwa79HeaPZOODtJefApEawcUU1Hu3kDI90i3vlqor3cn5nYTmuGGKC
oVt7VCxovjbhBbBQLP8gZyFgRIw164Od3gUtjiXjrafcj85z3N5I2gUDx0beMYutxxscNUBeDSny
lviCGxd81ITl89cbQ/3cYuDjqDR+hJOSBtH448cZa4X4Xlb2JYuwoqfpBDXEf+3gvUVBsM58/IbZ
naZ2qcLtYKyJdsRYYr1+LjDUAOUy7rkDje7Y4j9v598842fT/pHVp6+fczYa2DyfkN+gZT+dnA2G
Z8VNX9piWldpeCAgrYAHmX8XYJKg0H7QxhvTBl73qxn/FDLnVYUcvFt4irnK5P1TTCJCNfijC6iH
WAyXqNGvmdIU+W0h/U6jGwUOFAJcUYsw27dYOWj2WbHbVRIe1OpSDCTYS/WmKHI/beF3azK5myQ7
0FBcLeyLjHmbo/+SYwQFD3F3a77lppTFDLDj+OjElyi6j+qlvSOOyKffF0RgJGkxrXtrb7zrDA1O
XGqRqVoIaZ9JoRlQ0JuqnCsPUfpbxJ3QWqIiK40zBVtmbgW2hu3CgbY1BPg38VK5pIrCcPpATBlA
KsEXhxg36QrAdXSDONesS+QJ6gFxpZJ/Uo1Y8Q3uaEyTSTELCpl0D1iL+Uhsi4mCANfg1RrsaD2B
rCbFC8OFfoW59GQizXi3VHbvpyOphEVtcYqQKpDCF7pOFIz0rWlh6uGPUjpqNZL5uDUU56H8rVWP
DW4ycVqsC9AIQ3cth2e53MjZjW3ew4FO6hsX/kmfnrTmNkLss+tOlf0sBwyNdzVXD5Kc0ooUGFae
Dsy0o24/K+qjb93VNr4ie7297ZuNFrAeWI3/Dl/069I8NDLHSgk2VfHsNn9d55uPd5LfPbrNc4Vr
r5O8LJyppaUREerd0hg4ZchBxy5iQWT7MvBg8pFCipkVWDoo/ZASGP8iquEbS59lrrxGPQpBX/0N
3ji5BCS3aQbULfjtPP/myM+mfHKHo2W+6i06Lpq2ytWn2j+XBH6Zi1t1o3VeHIZwbzXnLnmOC8Jh
he5eLq2TPl2n1LsYAaXlbQdwRn5I85NS3ydU2alDteNCgTmn9iVSn0sMI9xvBf09D+c3u9yP8WuO
IwjpH07kr6r92+ueZZfEH3eTi4+mioZtR2z8rar7saJMVr4Z1lbIVEn2cxI+NMVN4e7pVPCcS/jl
tzvg07FC8shGWwgleWsSZ+w+8bsk6Pg2OvXqD+QvaIXAvOTM13iC6vaDYr9o2SNsQi5Lh7XYZvmL
yJPrS2+c2uyWBhx3YWY9qzRwrG9V+UKeRInrN7gyI13NoRQsGGOL5WlUbQr5YbB+gnSguF3YbbNf
/N27TKqqQBlrGH4tBY0nhFRbT4yVgu7Q1XuBs8MPpdhS18EF/fqHZ8BYFmnX/xZxyryM3dCMrJFF
5Feldh90P5LojDSZw1ADkVnWMjNXA26nwbCOwY3q2reggw6OV9MVa0MRz5NRJWNxRBCl3rM6mgbK
miIaAMnXDzsj/vHxYSfnIvM7e6za/q3o0sadWzzFQK5ykJ1t+xv9EaIKz+T2lZjMt+lLrV0gx+fy
Qu0zd92it8SEnH4zSpCT0FBHtTv4DmvGxEGJdDGeFwlrXAERImF5XHjrmb1BpUGVZ6NlR7I6eetO
qYYiC0UuJG1D669aRSv68JSb/2g7dYiu9D+TEZOn7r/9NJcotaYOLFL/GAR9oy1Lz+MqF1LAwnEW
4+H2h0oXpvw7qFcA31CoxC9m+UCIm2dyuHlp5LQY0oP3mI7/2qINPEkiKoH7BI7IEg+hOAtrJP9l
69lonobwyfwFTsyRwGgNjJWNpSx0rjyBVsnkE+wfgfgNq/XuDuh6L6yNLnt7iMj6zuK3zhHnsTTf
BD9p2wjxOinq1qzDfxCYwG/33W9PvnqUqg2iniIsh6cueaCk4wdzTG3zZWsDEV0+Lfa73xI78N17
VpHZqJUH0S7FnC/+yWKjbc3PefkP3d1l+mFhR8/crbybyZ5maQE4TqOdb3SdolP2adqbROHtYBjX
WiUJugsw5AK6dZ44x7i30Vd/6LMUCSl/KfKJBfz80v97CGtSYmi+VXudGtuQF14tWPmptcobiFzS
fe1dumFftrdh98dUgyMtZHLGDInOlyyB5DuuNH84BDJhRoaw3FULjzYDN+XbQ/GiAoKSrk1tZKu6
jPCQ4HvgOtoqG0AG9H6Jy5Tz0HKIs8wkMTT3Hha+y0zVxe/C0OVKtYFTTPZc29ih2fjsOXg3tNW0
+m6U6BxvhFvneKbso3Xg1gfZOPAMyL7S3VpEvc0IKvDyxHkHxyBLDDc+bsZQMtUKDQT74j33b60l
1/geydceDl9lKag2qgn33flB87ttg9WRvjpzXFDhdV6vIuUPzRc/2kMKIl1G2lNv/0hwotPoGQir
Oz5nKFWL/ujC0s1uacsSgku4YDCM/PjULGtRFWPI0uH26J5oZoDXDWhJYVMjnwfr1VU2gIWgGEve
Eo9XROFPO9mmTKZcJm2cFsty2Sh6VtqWID4L2pPElPEQRjeGfqOSE7pblIVoBtKFFm3upZ+fDR7I
JgiMBJSkKSrPqZKwsSPeHHwYkQP0Nrho5McIVNyFi2If5uzbwo0FL8yqWlO13q52nKHN+T2IYk4F
Q/uaHmgRiw45ityMbAQ2h05SbF8zOUI0Y/RpbpyQf7KcPe12piKlcou+hEALoQWYHq362vH2dMzA
0ozVA1uMmQvjGdjaw3Ap5T0UbpLAEH219tzGt2x+1LQZH1T6fdljr3bN/wbMMABp9hiDFfqQ7T/s
iP4OyFuene18Q24ktdeMLtgD8NW+3n8z9ElOzbtVmew/VXetEXi4fWm2XrpnrJPEYvLDnIEPwkBF
DDLc+7TZCSlKWMw2RonZFoUwLAsq/egtnIcZKKGovBEGEFRmGtGTEC87CTeY5NuXErdabF3riuT1
1kQVTj5QudnDTRpsaaFG9StE6LUaH0y0OhGQL58zI18Ls9l0W7qvhYaDyFH1tqyysGAd1Ucy/ZsA
bqByooDn08jVI4oLddCvVIiZAFBySkKc8u6YNrHbKxUnVGfDhAh0gN8+fr3ws7EaY3GH9EyM2I3J
3dlEUU4k9+gA9beJwiAKubEDwkHVD6pDRkbES54mW9RumcsKNVrvCLfABJTfSD3v7mxPIk4HBU0F
aPSlumE0CVMSbDIVA3eE7ex5+0zdLv/wXKSDtImeq2jRKZ8up9bqrQw1GZGYALzhchrbE8Ca7g0I
QlWcq3ci2qB+oR+/Xuy51regCeABYFL0qW///d1LD31dVmU9WBdmt4DTeQJuoSDB99REhxALBHwo
iANqsi+rrSszfrXwI92A17ab4yi/YuNmpvdxd4UzWDUILVomb4IsxmYak79D8gNYewSZEcQSDb1g
Ezg7I72nmFGs56/fxZqLY+/fZXJC6k6zxyjmA/qNACIRuDXtPlo9R8M9MyVCWnFLOKVcRUWTh5bA
+wzFyk+/E5lSA1/2hN4KYtraE4vPS+fGb6gpyOUwfzJIT7ozHf8CiBIdJcbNKJTJ9pUHCtfU3ZVA
Ro0aFa6KvS9G4UpfEOLCFSdKDE6kPzhK0wPqvd8KavUFJHv0FrseO5/kSCxLqsey/UkeIFWkaP0N
nO3Qs4DHXRHlisqEw5OtOG5Z5LC05zSVVlC1Fslhswk6Dm6QUOETMZOZtACSISmiMGisC9HdGS6A
wunQMFKvSEzo5/Pj9Y58AB2LJF+4dQ0RUae3LvqujGDgxSMcNM1Tet/pLVe2Lkn6O9MewYV01X0Q
76XmLgu+S/mp0U7JcHTLEz7WRnoYA2NVp99z55dBJ73SHwCOGPUFPkk03FrJq5JdMeegtOL7mRiJ
vfF8mLozexftbU+0TOmc6daWDeCHj0VyI5XP+rAxvBIdml86xa554S9qVA/v2GtlxF3zyRYAlOba
7+90S2AQlsLf/CqAFcehAhzKFJbYemWM+Gj5FoYAY+gpg+edzYgaEPI582+RE0FBDcsC/5jkRyZy
RX1ZBAO+UT4/fQubCk1ocRGXJt/CLuTeSmX2wQi0CDCgdZS6lR9u1eAQx1dhpKwYz4EMbIonTAex
cP7ZysgR8oThFUCJvroNwu9NsI/dXa7vEveJwX2W3I3+3x6vvir60fgFti7fJf1b4ZxTj8Zkuvo6
HszmvYLULYwzhAmNiBfvYlvmajAPk8wS7SwaCzWiyN4TZ2nvt/HWC4+oUzLdlcNX5LDC7FYegadc
M5DJvC2jnCJ6JoEh+EvjAcwGYa3wxCiYa5PMk1xs6H+P4b4plmqGuesAIICQjxFdJGty/wVebJVd
mdCrjDdEIbCKqP8A0aIXQ5MUtAMIDHYxWMXF9vUc7k8R8teymOEJkYaPS6aI37U8fptEgu4sLI06
eWQEykqI0dCPvL6vi2eluICSwAGRxJ92ENne119uhj8L7Nx4S72FAZ4zyb0a2RlDt9XNS6qNG+FO
g2GQ+VwF3+XxpAU/HDxyDf2nHMhrmepN3xMMzFt8zGWar9vEgb/S3NbmQbIPemww7coWttZcho7t
HUxLLJfBM0+WKezyrAp81RSCBSTp6KHAHQKozhiGfV4tCTHNtMdA4f/7c5P22JD2iSmRql6Qfafx
2sv33Fa48vBbXClfr/1c+CEGW0wJBUb97YJ4d2jSMfDqSMF4B8Yi0Z8UE2UlOBqL/lhLPzQ5nWVU
pmVZ80NYP5HyIIdDUo2IdrwkKjx7p1FGcaGRz4MynOymzhqVRI8iE2SJthoi3IfJbMkEhG8BjBQq
3xpiPYBJYVjgmM3/Qcp+7ky/f4TJteoEmUo05WVtY9Uoe8u78L6iN2NuNP3cgndAG7NbIyFMB+Dr
DzpDOABVgnQxoEL6q6hJfzzTXR1JoZeR4pEQgawA304bHPRahbQjnpqZ0BttF1Edc4hGKE9INQDt
IK+d8mgaW8oNKaktgWiMmWngbw3pj2WnyQr3yo42DOywL/HA6xHa7CFf5UW/Kmx/Z6q0F6xmJQ/f
zeypFP6KzV8/L1eu+1t37+MGvZo1ZEUL+mB5AIDh/FH6tYdnbbWJ7GvKQS59y8A8estwibTpRPoJ
jIkZPQ0f0OnQ61znRELD+JsaE1xJWuyw6QOWDp4tF5H/liy15LfyJ6c5AnzWdkqMSSn+9YLIixke
IiGgkygR0nBF/cV3IxjYZL6Mt2IXDae9wZzfP1jBmRgJtovhqSBVGO692VYIHQIOrC817rkgbPuT
XJ899MryHdkihkSLc4k5fNWH7zHZgk2SpWXuFmR2ZJf9zjN3PpNCKmf1nDcIih4ocobqAGtMUXfL
E/WZ487PU72KNpijTlU9uzAH3hTl1gXhBqm8i5BzKNc04YCZAXQjZTCSPY5niHTq4U6QwOytZV4x
qV04DfPPYTM5ftOUn3KOEi82zT7lhoOZi+eSVe+VR9sgE99DkQfuiUm6ZKw6bz9yCarbQFlj8wEG
8OvHeOvhTPIrluPfx5hEv0JPmzjqyE2YXdNeyr0tHCi6TaxLZz5wRFC+IwMhPLFMutAiAVe5gRBs
aGsyAgxAwcEKtggtB4j6wHcBvZL8goPnPQBNCYnP7AxSM8Fano6MehwTIJtHGo60klhsDg+jHVm+
sPsZ2IPgJBQAsGMPCDIEouLZNYeJ4MB/5U9agG285jkSumGJeFx2MkBEdrDS/kATBwApeSiHAOQG
AvZ8QDbxcooyM8eAP0VygrkicL1pXzAudas2RX5sDtdkSJAJ2cRghf3kmpkR3/EfSXQNsEq+o9qk
KfP1t5thvVuwIgTsgOvRQev1Y0CtIqdMpYQt5BFf6ntU/qp1aR5Jk2hUOPYjmobcKZZ+AzII5DgQ
dpY47PcAB70BZFF37HNgN+jri+bVohL5jKQRz4fUs8wkQHT1Jnur7mXqhyKwLrX3oqbDqgx+ZrgO
6TdxszWl36WqrUZ7p4zHfOjXQy4E8HzpGTtdR7skyXWULRR2s6FHob0Bvt5mPDBtpxp21Mdx69Nk
GB+weWs3/kZWhIXQdRkem/Io9XeUwK1/qCuaWAuzxbmcFiwahYCDAAN9pUkpY0pxSKFlmWSrVNK3
6LEATsM2tW6FLG9bPADvLqgAODMhtNsdAAS2O7Dlr7fNHLLpw3NM8nqnM4IxaXkOSmsD7h+K0cEG
Qf/BXFeQzKg6aID23q7q9myRKEVkcyHqzKYCJurYVEMovxhvFfi75M7IPNWScOu80Ncl/nGdkQ2w
f+musVHJXqmLqSu+fvG3nsE01pmwr3CfE5XktL+VDc3QlQr7cQyrTSqPGzkHcDHUQDrPPqxeu3/r
LHWYiPFEAVacNjinMnusyleczpT0xn8rNyOZ611VsPoT7Zem/s6lpXB96/G9nO5QJdxoUr82QmXD
IaQpzcw/1K/4h9FdQ4OmiwYrDYdQ4Hm8LcmAYlwzhsI+lU8OYkgdyxUVVpv7a1O6o2nAIB7kDn8O
5R1RBQkyMgLXv2FvKFSxcfkThgVLudiSfysgPi8ZHGSo+YhHTud5aWqUhWHQfcjiv6JJZIv/SxEp
WFXNix49GIz5IFlY6l8rWCmsaBuu4U9wY2gFe3svqOPRNVqpDuh1rggFmb9vZF3kQWRDIr/irdnr
3AaSe+7LMyJwmnqjkqJkFyP9zXKBJiLzl4pX2njC2YtgBqXB9u/p8aE/RnAlwvMFyWwEvCnf0BkG
mksx2AzVFg4dbZauXKO7yc1BajMY11Z2zfVAWqRp38Dbe90OJHPTLPQBcYQjAH9aPYfCjNJR1Qxn
Mojs4yF1pEqctEHcR+DVQPRq7on0WxZKdsL7LP+RFb8ZhTd1s/YAXVgKxIAILdKD4TzR+fLK18q8
s+I1oF/dQI9GeYrlO6l7pjeY5jeat/cgUBTDT76/cJATf0/h9SvoLQL44Z7T8Z4fpqGKtkKI22Nt
bEkcOfKg9/Ly1OX3QNWEe7PxGw8Cx78XUus0Xdn0nb221FVsr7zo1dZvGYTo3Gb9GT6QL2+McMf4
sMnvGGfqeb4KgS+oQsZAe4akJHBU3jbXHxlJyKEAvzHc13El46tm6EwK7yz1r4FBHFiE1R7Mju41
q6JlAhip6AlUK7cvV0l5J1r/JSKGxXMJMKW6Goadf2FoQy/kn5qB5gcZGoBsxkat+pd9oEdiK6D7
WygvbrvzlNsG/w7nVjR+PJQ+HviTaQ+oUjLir4MMn3bmo1PoqHgNk19+Mmlx8d4YPQCw4lYGehyN
61i7YiYsZpwoFjPAEbVHuGMRFese1XgIXuSiSDIgcM0n/E5/CKF5po1QwHzryF/DTmVfo6c7qg86
rH9SIQZVnSCd8O8pELhI+Lq58csKnhz93mC2VXcrMViFdEXnnEjf9if+Gtq+3D7CvspR/oT1iYEm
yRsH0h9eyb75B6+7FkrTnHqwaFu2Bq0Oah0hZMbBFKUxtgnpXrIe/Fc1X/E/x2cMG9S62fIf0TBi
o8DX4PPT2OTfONU9X6+q0y2NOkfDK+6U6xaWhA9V/MJXZw4HEwiQIcB7zjwQf439IFLAEVrPEZou
r6vDu9Z3WfYsus/kdPR7EMAmN2QRGIE6f0DqEc+pothqDJJ0+Hk8JPYr5JgEEChDpPJ0sJkY6ta1
96v8uWiG/uasMj3tmFKBbUFoF3ONyb1qZX1Tx8ZAM0a51SJ5XVrSRkmStZU2p0Y1D5FdrZleNuDf
BYa4BIlhjvkhxx5SQ95cKuKLGmM8Wxsr77oe7nPtZ1tGz679K6TXj//cymqcre/9KdCYq358vW9n
dy1aTVTnGLPK+qS1o+WFbOepTKDH+sklGApnK5QAlOD31z9kzOXNtCD+90viSd7d/UPWhN3odOaF
EaURV5skvMuTq0g9pmq+1XtBJ7xqqmgbVjey9hMOIvDUKjXupLxddfJd2SeUpnh1D+BUR67bBsS4
qwrBWNh/BQQ7eZsF8lmNIB4ow1aWanD01jrMEKQu9/EIC0KFzp63O1+ptl2XH9rW25plv3NdnSaf
sQ71R8v+brbKLgbvGoADwwxq7RrxuqjaHed+ndXfffmmMPw1llULfZKZJhveZv+uzySrj0cvSJyC
LwFUQ/RI1DP9GVKi/ws8SBE30Kc9S+WANwLYhk92qmNV6EHV9eabqVtu+uCt9iP2l+kGT00XXRPM
keDCfb0F5oZ9Ki8IwYW2JdIek05Q4bZy6nSNeYmTcNNQzSVgSA37NY4aDEz9vcNBNrVo54XYuGKx
JT6376zcgZQ1W7XpKQ307RgoQhOyBqpKiDLBhWYYDwxVuQV7stZa9yBp39Hr3CgODZnwx4h9euYI
CZX4YNPcAwO8DewnMk25Cxf6srPf8N0LTiqfMlacyNIrk0wTBtffsb+PjTPWLDD7FnO02d9CQFE4
0oIqnlZZ0hgjEDOE5oU4X2BmQODm94bxYgUN3emFb7f0a+J0vzu9st3FtW3SQKTuDqOrqlxzZwCb
xuV17Wk/v94o89tTTMERS8BCeSoiR8EkWX4k3m3YxRBJsXuLbmvykVpI5SnluFpmIM69IdoXMLAc
lTrh83p2beD6hUkJKqZ6aX1mOKN2R9JaGXYK4Dnmjty5nXYA7IEIRlQ9NM2tMCRbhALMPgt0Bw4o
d4ptTA6KU8edXiILJ0YwbrIf1SvFxVRzI9Efiy8Qesm+mAxxacbeHTtZ8g9JtwtPi2p+cwBdFSIK
+QzfAr2w6eVm5mHeJAm963xNo3xEKszDkXcnrnPzVBZ7+pg03PBOOXLNku+Sv3RL1MSZcYeKYLxo
IqOZ9sl8OXLkoUhS2bigvkDJnASHoCLrb+67/lvN5xq0ZOEgv3WH3wVIHJ5xynIIjLpJnQoQ6uN+
T03skVs91K41vFfVjW5v/h9l59acqNZ9/U9kFQdFuF2Ls3iIxqi5sWIOIAqCIgif/v3Rz/9id7qr
U2+5u3vHJAKLxVpzjjnmGFosCXuRTNMKN0MOGc+loehO8gIVHmXibZdQErGzk62hOKg4t9PEbN19
7rLtN7oszoDODkRrpXZOd5k+HPzAjWqSxqF1nNUnO6XBGV3MrroIY3rDOWV71bBzBo8W6PENftiN
v41of3k4clHoZtdC9f57jS8bdzhUJ2Ntqs8TxBfwoRbDO9I/siV6/2Esvz/Nfxzs21je8vaU17mp
TdtCwiUvPpRODN7qlgoACqxi6P579fj28PxxuG+LMJ1TVlnBOZwaawQJYtyCN3T355Tnfrqyn470
bVG83+JuaBw5klnIfStgrQ8/xolEKq34SZr4pxv2LU5TW+OhjUoO1YxQgJAVomUO3hHK++it+Klg
BSLzl/DANFHh7k0aAI367/9ntW/rqlYHD9a4mxO/jOe13TpjV3VH4vR1dyxROkMvD+qodWrb9BSZ
Bm2ohGPxsPde7J8Xp6XqPvgdReoC/Yrg4sPzeszV+XCqvNKIeOhW+qp+v1KqDNXg6u6ntXtzdJGJ
qw332qvtB6+pJlupeSN7ZHcrc1pvgcVl/6eyJx+tWH988LkcYcxLdefuM+xdwYdsgAUkaa54iyUK
l1I2AuKzS++kg466ZzgoG4Q22s2ylMHy8ySHtqfOjtPKv06e0RSw8ZERtQjm8RstbQJATo5F5aK/
4dwEghScmuI8I4fH4V4TOX/FXVykduAejsJdBp+fqZ27dA7IRF4k2tFimdixk7rUVZzUHkhLJvwA
nBw7fq0ntIb45K92bbMAiH7MzkErFT7yJm9iwGssFDnXZCPP0eVFk7WtebWbBpOHiz6crbooYohW
Fnbp3BwAVq8fP4VRBGcMzgEGQs5p2ThjMfSuUfr8aPnF0eTkQKWb4Z1uAwt4lV9NTNsM9ouHD33I
A2qfVBNjEU/3kWFnUvQyXdRHPjRM4KA/HkbLYnNck2fWm3ov4+nV/4yFKmKnFu+WPHmLvV2J99Ie
2trCWGTTboOARxbLEqqG8/zayqEHadFtnKHER14+xHBHw/P0MXkwIBd5ZqhoMJw/NvGnoQu8rovJ
kYGLg0oYohJ7Bi+dm4tisnzH4EWs6RkVsY0rsETY1oPT7DwlQppuY8OkkWmobFo/dfbibS80GwNf
W/f0J2u6KRyclAVW9/7QH04uNmqcAr8RoQSPJeIzlMuyod2PwsjJInNVh0ht2FDkgvFrHMBwn4KY
hl1Y2qrXzY6R7nXSFK1rbBsXhwtHsVPxlovGVlBQOAXnlywiqxZgUF73RQDq7opf19OPcerG4rMS
D7m527l4OI17iuIIEJ8XehDeKcAvQyou8i+OGvYf17plYLg0QoWXgMtw+0tVXFXSP8a7DyeWmo0Y
hzzLp70T21/rkXdzR6HlZVExyanAjPnBW6BEpYsvhI+ShZ84qXOyE/4gwMljd5aGM7YBj5yHzNwx
hR75YUUXf+Aj1eqasnavtjGNX9IA2MDun15djGywQIm8s0QzMdBlLM9OEjaT20QPoPG4hnN1NWYn
3gKT0teD1hsFe8cKju7Nv/vjxVmevdg+e/k0Ca98Cvsq3znLkJREID0lywnWFaLm4xs7llLhzYYT
u0r4NPZVnhiI1tZs7riXTlufdjnPCk6uNlHErpO107I23CeDAPb0M0uIc59oSwI8r7AtG6wiaH7C
vX9xpv4TTYzpW9WgU4F6IzfdUwR/X0/LR3m9VQOi5zEFx/3rsfqkGAow1AgkT4TKU3Wm6HiFFYuC
TruG6JyzYh73kUbMU0eX5D27onFs2mX2bl5NYT1wC7IuE6NeldndPg2JQUYAwoMXo6S5a4y6aPaQ
ptn9tJX3tYo/LkTt3fQorY/5+/cLGV27olPjHsDHcXsYb8zzAFkXYKMIWVUy1apa67l7gor17z39
r0UUa0j7OKaQdJgo30ZQz8o9yRUh4LnYXZUJvWI5bsTHl7pdnm7zRzttBu/HyhJHfSziuyaqsWfo
83EzuZY/JSd/ATKwgYCnjtEn5eTviUIzjA0tS7vRLK9SpzA/BqTPp/Y5U+d02sSdN9DGIBMXaV1f
UuMi8uvXoHw7Q0T795D8rQz423l8iz6OKEao6ZUZUvRzaLi8qXNloIq2XO3x6eztBS8NHNrBnWjk
F9P6RohqJfkqu7H+Kjwy6Zi4FP2msyXTKoVelznK3r1dM/vedwqOBz/dxT7S+zZ9OGUY5L0UOZy4
bxhQVaWD9l435E4YYe49Lf40801Vf6Y0+93p0EyIoQjZrAGB9eHHtOovUY1ORwNMHGBaKnLfjl4O
UNkq6opHarSCnwuHuNB6r5mb+Xw8Pv/77nyL1/on/rdjfYugBqPbpc0GNQ+K+qIWftPYt85B4kbE
Om2YtaerzQ+D+6s79vvgYv2MiolJyjLSvz2bVWVlxpHUedaMVy9H2s1Rc7iLIdt/PB02fhp7SPye
c12Orp7Svp4HJ5vkoh7gOVlvmnZ6Myb3kV3RC1yxlAz9AbS102NrjKmW1lPVQvuU/vAmXcXnd9j+
g/HnvtCwvX7VqqlKc3hNb4LfqjQGFHhHXF1lEF7ZhCoHjxuRZpMLoeuxEtbAvVKp6VYdVVDsOK/0
ZKhAdx3sGjlqns9Dce7YFkdiWDYyG+8AejPFvY6jM+gOjTCyq+2hqLBOBls27Hgo81j+++59T1l+
3T69Vx6kRbDnEH1LWfQUpDeN90McOj/JOGGhtRT/EOUEGlWy7SBjhoLf/vuoWp+ZfL+DuCNzWGVE
wfJ7i2Scx8PhNTWGswyie2syZ9KgMuAktba+f1fVViZ1w5XnIlN1h2IqZRt5Nc80k2lyb37G2tnJ
0sQuNJ750aZTX+vTS3W3zezp32dq/m0N/O+ZfhufDnKLfk0ZH+vqlCOzJ1eBUNTls1Z+qADz1rve
RcZoM6x30EEG2NjAcaF1hcaC5ry450uYICnSJXdBEQA6WE3Z/4GPsFdk0+z+qnaf9z4/Zrrc9gmS
hucnPR5NwH6M+DU11f4d2pSfHyNXbZCutsLb3TfRb64m7W1FbQQb96sS/M/LOrlEmR5obVD0trc2
9CgoGbQQj4cLKmxWEtFIQp85VRcdMvbFL0uPChEVQ4hAUJFo8cGoBc8iaQJSG+2SolPPn8B5yH/g
LDr2Lj9JLGp/QeVZIHs/HDRqzeF3Q5zb+HJszfSEXuItJD+3Esdq3VvrVLG8H91EQ2dOnjWR7+mJ
h7Ujs/c7EPeAunVo9pwct2hZ0YEmos58RkxTppB3TuVPkPVft6D/nue3rLR53O71sGPJSUb4A9FP
LE4QfjoJQggVxUA6e9GVnml6ceolFGk+jvgw0GxwsWPDUZ411abDo36stFqojfPDHP3bw/SfMfy2
2tenawXZIRvN6HKG5lfrvU4eWGzXQUX5/0dH9Z6N0+tI0sDz3XgtyWPzYh4Zhw5HKgoS1vnmAo7S
U1bHsTM8/fD4IZjzt4vrKUh9BzlEoH77+U+CfhlXCrZy5nA2aeQTMfjDdgekiWNBck4yTKIX3OWN
VJ2slYwRfXtBnV4cXgnVxJz/FLmdrFZf9kcmJq/TF0Vq5JxjYXjXrRqMRR5cxCSkE4R0Av8WAu+V
P+k/vU82M/Fhoxe72JP6m7L/urCfGoG7LklqBSIw+UhJOs7yK5cf/fsD++mlz0+x1/Aqm0+PFPn4
lfNWNvkCrzsZAzk98iNi5dTO/w58J1Pbk5CRhTQAATXoAkLNQpMgAan3Mlm97dZ8LyND7hEDS7zy
j8th5NW+8ysmp3AiQyjJjlr34fSXsgMJIlrF3sIbya+GM+9/sk+a+6x+KO8k0aP53cneMOfhlPvL
aEgv+izqLm6OHxbi7Ssl8ans+0vF8RTUuvk1YwrE8X8ZuSI77klDOkYvR6jKgdeSuiHZITQRMjb9
raE6tbpwe0wvIc8/clV9StxjGYq0yPo1eSGrb/jJHnHp379w6w6H19fgFC7eF0hzyKgWif0+FEOx
c943uocHuRtLlRT0fUHvFhhMHoDT2KdZx2hrYY8rPOyz3SfYxKeOYY/lUZLwO2c3dQcOBSAHdff3
Ps3uM/6Hf/EABGYD8I9N7WdTEALeLMlVE+CAOEzcvX3xjs7e/jyCcODq7CZ860RCT6NTOOjFvTkC
XAUHC1hBWEGii238YtPnvY0bLxSbQJ1LaSKTry/RprS9BZw1m54T8uY+5e1zQH7ALchB+wkRy4rU
us/w3jqHxq8IIZQZ2uFis8mZqumv11U4jmN5s9luL25Ba6NzMmWYNgtDRIvlQ1jSEB0ZJCLrYhaC
L4gzL1NsGqaK5Y1CgwQTYyh+GVU4puTDQYgpGrqqo4k3DqHwWs/CGRk8htGC1JXU938vYDJgp4+v
f69n/+PN/REejHvjLBQUYAB+Azb3Rlan98IazkbMkQ7ErJ+0+EmA9vTzv1igmM4drqLOVnkdnrHr
cw489bCZ7YPGNEPyAUwKMhPwUskPX/jTI1pHvvNOUyWj288eoAvZP/O72WbxfJOHi1xWTLHoLK5g
Fi2PpSphqUcdP4W3OiNF8U3e3E7q5P3rk/1FqV7a/hcYTAgCUsjVXj5NWp5LHnLS9DUPNQ8fntzM
6u0TEEExOwHfINbKxG8cdztZz3ZvK4UHhmRevPwwlH22+G0kcQcmDTFhOPVMxd+XzzQ7K4U50CGx
QrIAdLICiBm0FcaqS5dgWkxOlp8Vfp56Pxz4L3ET3ST4G1JnIsSzvqUFZs2Of6NGOoPpgXAUYRN9
5Yj5oFmLhizCURAi4P7S7KkrQVFImvZ+OIO/hBa/ncG3nYMYs7uZ7fBX5AZ7CsFPcIf/GUWjiqvE
tPz41nUyKF1oN4wE2zWsmceP/Px/nwe2SL/fgsGxHCdDqn8Ia3u0sOSYDbe95jEEWpqtabmurd6c
idDO+kKIVhmjlIdl0k835C8h93+Gw1K+kTPLc17f9Js+7Jtu++4WQ0Bdo6+6fbi3uxxMYfTnDzle
jDFg/+le/MrIvk9DJOZwyiJd0+FF/j4GlZWOrK7ThjOoP/fMgXLZuyIrHmQszC415LVZeRCivD2X
d78dQjpY7puNMQioPz2uYd28X7unEgGTvO96RebobmvjQzyYnGkZ/tGY5K93DBZtX21GIXr47Wyv
DS4BFAqHM3qEeWiuDT3zqw7ZWxI4RuvRy+/SPID/eXF26IGAt0QlELrrDzPY6KPKP4btPyfyDfgY
FUr7iGNOBG5d1hCJnKIs3mqQ347JQ8SXTw0zB1p6GNVeDXnf8+tRYqYBI09qku8DecpIBaC8lH1a
AtMC3j0YSVm8nRCealdIX8eoFNJe2GvVDKLTOSiqvhGOK4cWylSBQAjREK4dsvRdu6IO2oJF6W8s
I9rtnTb9c7EdqBE3FZHpqnE7WuYUjGVwluqbFCGPoOOALKYFGQwUVKNHdOTeK6+WD+WJXIZKIz+D
NXPXOpcIdhUcPEtGWYkt0wIGnGFhz/pExwTyxKwUmjJr0fWgl6hBIuHFqD+N4Zx2cehU0Oyxc+R2
0NuLXvGI1qO+8zQJ0C1s6xAq2enkQp3kIYdURcT6gHqpCtN8BkUz7opXjHextiGaZX5xunSAcqqo
cuxrnzpGNYGJahuXqXFc81lwVeFo9fxmfBZLBNY8VZtyMLgkA3UDXnwPBu3Wap7IqozzPL48jS+0
XQTIDdFq3F1kmz2V6pLe3r25401IW+b5iZL70Hj+2ZHkLxMJsESh2VDh6aPs//vzp7Vxe9qfU7L8
QVRWh3FpX0cQIAdOL2TeIY9dQkqyj5lbWbVvkFfjHWSK4U8ewIiJ/DmjaYCnQ8waGar1J91WVwa6
2Vy02WDShMlFxC+nNGi+mi99a4bqM9bnE31jyNE2Zf8u2eEvy2NGMHX30kUiH4ER9oJwwfhddzMf
LFgmz2kN1U8kz/GyigaWaL7aVmz1d3RD/GIBKyaTih6W8O7EcVIvSlrBov2TOW1aMd5apNRhX82U
MEhNIIa9uMyqoJn2IV7m6ExnIlTFSReWe/MQTQ3KaXeTPFtzLTh6MXWRwmlsK0T64RnXeVJ05S6v
b+OzeHgF4cWZmI4uXKoa+vQUpMu7fXNVL45uNhrhV8qKX8lb7dw0e/w06GsWRAY0iPRxxlm8A+C7
yYuyPWpomROZXTRRvOX0sMxGYeJfPoqbCNEM+bCeshEho7Y9d84Qi63EvgfDaH/QZTKpnq7oSjT2
iLC+kIOgkvnbPSIZvdh9npDO9C/eCm9z7LHsS7DZzwce9iBP7SS2QbbCcy3q6DjLn0Gb985w9tid
Zbxp0N97z6Nr7Dzezad6280tGyw1KEKI9qv9EpqEoNt+0gh5nyQ/rYt/wJuAfigoKCZ8BeRLv7Or
2io3lOqGih/hofMI9Emxih3tV9WodKl2iHTZx1Km061+WJH/qAp8O/K3ncHQ0kpLr2U3Q0YyOJjB
SZ7Jfb4oI/2EkP2R93470relX4FbaZoWRxqJw8OPyTHMYBhoQRwM1pUzu/n09rmjReyiIU1mB9rj
/3Ctf4SO386gX1P+k3kXzUlru5hRrkj28kVB1Q4UXTRRX+jK5b+PNv4DRh7BJh5piHPQkK0SGP5+
NPN8yS7dAwIc7SmuFhZBHaD84m4bmU5vfjZhS3KrqH3Ze+bT3uuo0PeXbEwHq8G8fFEgVWJYEcFG
kTFl0wdlasvVnGRx9Fkb7I3lFc55g+6Uc3stSQRpVCR1UxnYs1BcE9Gu2XFRUvhMXmCqVrlHsfHL
+FUtLOem22bytjg7CoW2H677jwWR60Z7BWtP+KK0W30b5VFLk1B711rus+mBQ7cOKEFwBXZoZnrP
RmCiUYyXKPnPT44eobZhD+atc3/RHNVVKQ9nVNlLOZTpYkQJvi8YDx0smzFMEP0vHr2xc6WGuqf4
W722lCmbaA9NZ1YsT3uR7SjEKVH/3H7ogAuV/fFl+KO3Nspnil0w+IX97yvW/vIM0SrF1jDU2Yig
Of1+px+53ihFVrezBEKs0LenZfp8f3lE1eImM8+wzyJeHBcmeTfilR78SPH/31fWDzqcD5Rt+6aF
0beQfD86NfqjuLUzbXqBgv9FPKwVMC4uZGVuDywdYiCCPUl2GpZnqXrENU4eJs44UH8A1H5lYL/F
ePSbM/NJz1T6tvif34ej3qdI7I5G9ayVqlvKfZC6EHiFTi5LvsB8xvH9Y3CIxXE9mJoUyNsP2Ajk
sOlSd3RAIvJSv6WefPPjF10MPs5razF4/gkB/QXJ/+c8/49sRABPqYC+0u9qGeYxHplpjDvd3XnY
J7/xSmgKx6hcGH4hsx9ayX4FJP862rfloMgvN210HGnT6/YKpJ7I0TxLwKKgd8DJZHxqsUjejBVG
5X6HThJ2ReLyjKwOCFhHwOsoABX/nrjfK7N/jMC3JXkY16e0zDmnko5acQfic+fz54dYlGA451a8
sRP8cMj+Mv81DN9WB6051jlyejC8MkbddecxF05BYFt9XaAR/PRsqqjV/X5ESHJ4I+CVSeES2UgM
cn6fjkaMfbea5/HaXHc3J7/63d3LpvtAw2lS7L8e70VETJTs0t3tTX8ngrvqIiasdM5AK1/pGvU2
FEiE4dx9xDVhY/Rrs36F3GnfPkw3CS9OHj2ot73VgeobZAHCtM8v5VpHuNcxw3O0f6VViaCFaIoq
RN/ZMV71wCPI4gddQkdQ1vnp7He1uN4FXToq5mL0sy0bD0lPBexXd5Na6lvqaqYJqcDG6Ph6ciuI
D1pg6bZReJdLeCloNAgvpWfVT8UlSh+y3JSVOL/WjjIp2W4ec+3o1lM00DRf2VxnQEb+fVu+Y08S
xnswVaMCHLtECPQkr8mkOWTvV9kehpvcM2MsagBlqe6izx+VKHuN3AZP9i/D21ZRsjs51kxQP0fM
aNGIp/NUmynhaXn3isiYHefHF5U1HIMSNJJTOUyhdZxn1pozi5oNAP+WJpYnHM5Dwxv4lwliyOmr
5Y2nI+/+nNBrJzsKJB1gsxY2s9PnQCDi1trjiKbLCrVP0XrWBzDECaISEdTZppBmTjmYZQQm/tCZ
V73zVbN39q1D6RjI9qmbJ5mMZ9W7uR5E6Nd9nub7WXbohnbpq3N9pT9nisjX7dOZdIvIK19ry3ij
0OlFETjk0/ZrxAWlsr0scCU+yZPqqHeaYMQdoLYR5mvjlK/n+XFaBzePU+Yr6KbXBAoY9dTNMOxJ
dedA355h0RkAx74akdm5Ric0BH1dqloSQmn2pX9c7fF8GB4hnz3XqkiDjrih2Cqh8gKVgjsEAj8t
nocv8HImlWkX08eCcFan/yFUJ6cTqH79PJroVJFkAnle7ClG2UqYLmq0puAKQI0W+6eUUXmFsj9U
nNayb77R2pcDctP5ZzV9eN2b5tLcNWjFY1Y9gFP1vtuTHdcdgdl/XlJZkaBoEnILHGw/dasjC4qK
/Aq4Y3hZJisIqm63UTGXF6a8TZKo+DSWRlhOlRdtkR+O/v2lCVOdUh2MvWyW9pS76LjEdEeZVicZ
+6o92qTb4uPuqCvUsZQxdKVimwyF/oxpgoZThrgvqxwnRtEW/VyaxpMSNtzjkFDJOIk4hvfUe0m5
e08nh3q5Leu5viEKYTdEtndNfvjRvI8daHLqzDxLNNLbs3ts3cv2glBDE50vWM565dBWc1/bL1Xz
ORnInoQrq83xtZi0p1kxt9ykEJ0/foUCtOb7VREmZMlxMFyYwcg3d3u3SZ1kvn85TQ807SlOd1D4
SNM9H/SLnasO5OThPN+oBz46cyq2A21hTcxdbpcEgeBb8hH17WCTNtTd+GTfvL3HUGXiQRK0TmjJ
mwKPIFY+Oc/JvRMRf16DPXEnZJep6qJSMUdQ/LZFyXRuLAbLa3AMrxPES+LXjuJCMrMk+tszc6es
z6tiBOCerx5+vrqq8jKFZGAg3BaUujgNKGDa1rrRMUaWxocCl3J+m54oVMl0x2SjpVNWX9csuL40
h/OTuU0Gi/xr/NqosF/X+WS8RhRzcbOmVzSJvkbL5OvK3W7E0L6+1J6iIFfP/+eUAFZtvxsOpiOJ
vhzb4SUYzmFeMdkQ2yPvG8BI7mYgLsM+EbxuK4ulWn9PlV2ervLH8nicWfSnMb2zcigs1uFRubrS
pXZyYhJaVm+WHDZmZ/iCbMJdHgOFZw/+63k5CLX5cHfhgdp2tn4whgKzxeOTdaCN9/TK2XabQV90
mxTRiAK0uM5pWYz4pN3l01reEardJFt0qoKxe7bPbhEUrrLNGlnaselkLJKGNBqBXnU2JfV3uTOP
Jc5cC32lfOETQTAkO7tE1hmuqTl2joXLZqPb7C+z1h18PUKdNamXLDG3Y+eG04Y4ElWVH419nKqT
I/WQ4SL31cNxul+ddJFPH1scx+qnfJp65UpfJm/k6fPw7GAh0tqIy9U8495pjjREYzfvyHLZyawZ
OnT9doqE+3ZajD5p/ueJeO0o4HkWHtGrGiyjsZM3DDdACKoxLcZM0PFygEHsiHjeGNoKjMfBrvXx
lH589SpEj/B6uMNsZeVOIWXY44tdcmTYTTtIGmcfYwjkpNNleogDc3GhwvCEJAEDxCy5ueAJNCnf
77A5RLEEdj2K9qAakplCG9K8eGnsatrt4HdXlKgjLSw3udOuqukgSp3KKbHD6EHXBSNXkmk9lRvD
eUwbaJNbBPsObJ01i4LXUxM+rm/qtHizMptrLWb55D4dOdg671TYiDPCifUtOkY4arLDZ/g2CHNi
Tc+T04qe4eagft6xs4CcCi1mog8QKhLHxQnzMpasANLW5YOI965KY5lqK5Yz1B2iEXyRpeHHO+1g
HOrwtMhWKIt39NDksvgsXjMb+WO4rqY41dIsbUWX1jQHCWcHN1bWlznJX5Xarb3z14PS8LwNlM3l
UO2aD5MqZQXnDHTj9JyiYQMXISyw0PE7FBoX6YQ5HzUT2D31dPx6XyhwVbu13ggi87ykcnbrF99x
UNAHvrofRTppK4wHRAzFEwBuoj0NMNUEw7WL18akC06Wijhu2OIXWS6MGfvbg31/TwhQkQdjjNeI
67oN88U1at+gPcvHybtsigg+OrEPT4YhCwKABvTMU5a9vfHUCoopksuDj+bJeh4Fg9UoSNegZrBB
N/qzuvcz071yFwirLzaEJqHMhk8Wm1xfpKpJhw6ccK0Ldezxt74YeXlvgUhZzFrcJtYTf8ditPt3
6Psr0PxP6NsHongroUqsWohjUQX8PRAtxvX9bjTd/nmgUt2rYcw3VNKHHeoVB3PweTq+VAxlU+ew
DhSB54XIj5a4bGvlybgljho/nLR7Mh/cYbw3htX6mM+s0cGsXtru8O9zhbb0l7AZPLOnKJAZkcZ/
O1vlrGcWRtbn9cWBPUDIdDqHCqx+eGkAZ9bs2jsvTQZYTOLVCJCvyxPIkbiYfa9RltkvJzGx7En8
xYi7U27OtI5e5+NJwM71PJ9aYBuvcOEjav5KqF9Btk6bj5ZPsquoebPS5W2ZSN2myOfzdC6oldKz
MHgv3/CXnLby9AJeEj09MeM/Pl6SKBOnDATSHc+bzNlux4RWU5C+hyYsrO6Z47XXx9cBuGdfdGgJ
y6v3C4S4LwgHx81Ak8V2rPZ0hq/sDblMpxRdNO8QakJxUDwoh1+gu+vR4VpT649vAk0IwcBcbQti
A8wDWij6kmz+DOQxvZNKihjZUrgYxtg2WqeI4ITRjbT3LGGUUrm5rwC3nT3Yqi4nBoXjLAbKoooq
+0oKQuAzlO1RGm9z9AHWAca+7KcUezsoIOFhQOKC2VlscTu82xv6q979kpBe9x9/o/pvk6AQAiyO
Qp+QTgTzw9idQ7Ndpqh0YC2DA5IcsY1oIjEcOnrvM2glWissXR4V/9g5rfM6pz98KLWXYU4WA/fg
ebpFi2A7ft82ir8Px7UYvpUi+WgcE/gKPsU7wxH1YEP+YdVizoW24jXXBafbvnR2glQB31RrQWGb
gvYvPGcGNDGezI9iGYd9KZvgYTmQfPE8f9SUunPuVx2x1oh5YRJWpe5j8vx8WuOIYSyW9SS4yH1f
A3eOYU0rrBw6NYWY6BpY/dnYivdYkDgM3GlNsnmbsj/f5P3pKJ5Lj4XI588k/vUv+1F48RhmD/EE
wmWQexoeqLoDyhNUtjMXikoRxWO75+ZM++r9bXkg9fg8aGtO36OhAYKb+/DpzGDtCY6lQNY5KD13
vOEsVTgYF+88B97i8DGkFPuZPbIjZEpgcGQeunJc+YPomZgnfaEgHzrr0CebIp24bc7S2n2xl0mZ
Pacz2A4e++xZOCb8hztYGJ1LZHbSXzUTfsda+KuBvUa1eSa7qYQA0breUaaHo1SC7hhsotPIQdnf
mY1kKE+rlSzdtaV5YEc2DOxpIkoX/JDj3/2no+uH11B13rovJ1qor+e+4ewsFka0ZKuORdBr0fUU
hL5dQnPDZKKS6ciKdOSLBKI85N7KnwlvLBe0ZBzlefJuvfY/OyN0VoVizyxvtzhPFpEzm2Uqh0bY
BRAzojMj3DlrTsXyWL3vItqZ8ByGrunOdpvkBcd3EY3C2cOTK9Dx2X7WsgV303UTvO2sK+yQQkor
yKdhOnavy9mssYcqpYjmKKJNexeLxh1efUrn7k6O3u7BLIXZYrd24sOVyIVottbTrrQZ6Hfnbs+c
sy81vxX2E2tgsEqcs4PWhS1nEZxWkZ3c97vLMMyjeGGKmXNxM5fveWrpQvDZ4aLa2A5CHZL6Skef
y9ygVSSc5dAsqvUqCXNOlU9WFx9+Jd9m6tcMn/GRnTx8Y8KdHL0NAXX7z4DugveLOAaO/hWJKkwP
i9vunTDImRnbK+SZMBFJ6K9Dxvy+o48empJ7swl6btxxsWR9WEKmQYfubTfw4t1pMQs1AcuD1dyE
+7FaXWy6VOBbGSX+uDLqaSNrJefzIyf2Prux+ORepmfhkbcsPcbPecOJfU35Jbo6ubhFMxm7CTgD
5+DErL4v+Vtjh+tVLlf3vf2Vf35km64AKJDDQyuGB+YKt52FyYufG9sUOy7Bj11ig/PUl+YkzanF
YGTzVpsg9lfqZHazerss9hNYKzA+56uvlW8FK38td9FYwj4ePhMffinUc+hkeYNwtKtKGYXhKrnD
VmnF2WPI6TnhKWXGh/Fudn16e4PKJKKj9AJmdbJiZRDepxIsuCYnpDENVot0kqXDVXq53w68fS0/
q4n3nvubru+JBOWxpd8u90766Ydy1z8xD5p/p4Q+77vZm5Z4JNK7KBdm5DlRptnM6Mz2j7bPrbeO
9oux/Gg3K24HFlCE4o4hjO3srZq19q52oojUaXCNEKYJH/KU2HsL6lQF/wGqIsU5Z3erIVkNSilR
SRJZtDs+807eyYierpj1lWyQ3SbwOIMoXUanqOimxZchBk+zcT+0uzKxG7tnEoVXsfb3sfBhSkWe
AjL1sj+541Yac1ymZjM8nKVVEm/6X/ul/+Jzr54UduO+Z0eyEt0iRu3/EXZmzYkjSxT+RUQgkJB4
VWkXYhfGvCjANtpAgACx/Pr7lefhdtMd7ZiJWWy3JaSqrMyT55yUi7JZGOj5iDNwCica79XzTs7s
E5qV0g4/GT79WZpbQsTe2t68w9uEZxEPBYIscxjHs9QK3NyXdKVObbU4SAkN4uDEvEF+26eHIMh2
mwB3RZRa73awt1gIJPUif1qXm9Cv85bzuNPO0j/3F3PGdVIRME7qNhgGRhjIcLn4d/L06pWg9bDj
0JkH3unh0aDr/ReMc3+4n473R0H/NNzNgLYh59ym1ICAcRAYU3GblsFHvYA75+Zz7BCi4+rI66TS
tVs+Dj9RcTfP0KdJ051uGywIR9VNb8oDBnv6970aEv18SUoxO4K6hMIJMlX7Baw/Ythd1PickeYt
lggY5yNoA9ax5WtWtbws9+aSYd5MnTqZzs2dl6Aopq6byeeUzpO5X8nT08xdOcHLrN848qj0rL5o
xJhC8G1QLd7uiOZIYwfCrmy2//bSoBdD4dc2LyIuPKRh7OAWL804QLtsv8moEbT8rUds+KlR87ec
tgPgD4Gs3wXxfyFQdff7unM+Ffu4RIqqXM0LTaku+CWZ6XU4l7s9NceaPYBJ5F8zez9XxDCe/XAX
3+2gPx75/+/iu3/ySxsyz/f73e3GXSyvdvcqSlKg45xycFgP7l1RcC5LokA5XDmkRbD+polzIdjv
Fuck0NzDoM3xWPTFLmdP0OtCAWkG8kh6TP+9NjqyafTnjaKSYvALEPqrwczxXHT7jdrfxfni6Sub
3ftpVa70QhxIWadUnLKQdylZEh0nerON2eSwOFHi/fs2lL8uUQoRuooYgGJu/nvdVPXPjXa6cxs3
V6Gb3xskY6UU+aoKOeKvn/pYnd42Wtv592W/BU0vnx7lH6PFurSycKJ9adgUuCe02mW5jxdS4Xy1
seyn/JHq6P0w9VLPCJKAAbWwNqu5VE6rom3vxgVxipIFaZ3fh0ROr+u6ginzVlhT1yVmKvZjfhGY
nYh1bd589J7mum0x0gR+bEobGmkhP1NPvzmcXYFdrK/YXeSvhfm0Ga9h8dNBNcWB1Su8DskQR715
/SEqqO2/PHNEUD0dspiBpOW7d/bLGm13ygayI2s081VXDVCRBwx92g3UmupPG0mm+H64H9Ki5itA
vdqSYuu0Pi2OmZ1O95CjaddSfB3W9R5+umR+Pw/0b6W0vPHvVj1IPWjTgu9SL90Wt3U13r130Wkf
hspAJTlJzLvPwAhGHud2CyIyfLFB4hkDKioq+E6A/GPUtm9RtizDm8zlwzkmTWY5IX/kHrvWzX18
XUtTcpw177DaT1ARkO8XFvn9HtIiNQPFRks2aVr23ctX5Vc2aw3x1u2QdTwttUWFgbIaobQOMFy9
pa62wjNCPL3723zjj59BAyG6MUtXfTdAQ13lYDGCqjUF5uXGhww8jZpQObk1cyKnxMbn2+VCYbB3
uW420omfgD30Bsp4H/GdxO9Z72swsi3TdM9jdWA4zVRjk5fW8rMrMO4YYFhCKqZRBcS3+R6BNIrl
GS5TRsigSBKuSdudzGoSPZxeV4W9i5DHwMPNHUqI3NmFBpcYGt49uo4bxgYDvKibeoVsq7M5fhWr
3eryBfZlscXNlU6SRK5CQWjtokqoISIB8hpDXMUjuCHtPZAoMWYCyW/91Q7vX6VTxTd46D65OKDZ
7BhV0TFORylC5lj1mugYZW5JK+UaMnl0m7iKc+hZcNyiSxtCFAvDeQS627ZmO5c2m5Q0m4ib6Vmn
puG8F+thxzQzp4RPbpi98EJKngA/kvPzS+Mz9B5I3qji4bmb+TdB6BQeSWT2QjUHw7ZDU0a8SwU3
pZWE8e7inf3m1oB8He8WnthHALtOYQZ8BDVMxWwXZ6tqgnUMab/qpSOu5OzhENRRs5LPd88j7yO3
5tlF/XFCw434l0UpRs6AiWcvf2v/EAy1l/6pBJF+25gv53XZdB/36zHbx8AqqB6e/tPfe0f0O/Zj
qHvGGuqXkQrjC58O6a4yhBFgn4IDvQGI323J0YJR5TwG/aDwWi5mbYgs6qGybmiefN6j/KOL84Jd
OsrXpTSPq0e4I9NCue22rJ+iTO+nz/ISYXdaP0uNa76PMVvLRBuKTOqdp9Vn6eUh5ruLy/jmHgLs
BN66oUb/4ciac5PxMyxmz/AQ7aPWtIwT/Ap0smR9ks9bE9VphpRoFS9K6smVCD0Vr2tPxdhyod1G
1Yq1SO5BW5d3iS3RLMFa4qe286tjGq/J6HQwkISNIUG010zjnqXltX8/lbFUv3Rc+sdI5u0eVJi9
Cd0AiQnDGznoMf92WDLjtj1C1SESp4dlnPi6gyeM33oU2R90ViDjOthlzbq0ec2uCw3NXMdy5VFB
4b3H4tfm/z78tBdKy/f9dzUdpy85F5Bk6fczN30al7R17xZkSherN6FFTuOiHhz9xD2BcnEODuAi
wW3EyhM5iVSgYPHg4oU5lCGRWiSQEg1FxFLYDx/PzkLD6xDALoj8MzunBjuKGcPNfzi6en+9c5yn
dGkYi8fza/K923X6eUsp4hM6HTBWfA1aCFstoBZHqibAx6SqQkonTrRWCPJi4+/JWNGuUkGN+Qwf
/LsVve3MQT+mhAFk6EElNDiZUwqb2MOPYVZaVKhU7Bae2D8wxwBf/0i8pOWtlDdIs2iINL8//aJu
2lq5a+Xx2eZ4Gj627eDuGNFpUTU0aqX4CIiQNnA7wB1+oSxpZz226fqyfEzOhGbkIkNyJYqP0gaI
DK/kTYf4jtnCqIyBXznqJtXo6mJNACGtC78KGZCfupegbx/cA8YoMqu5O31zekE2gi+u25uBmWj2
0U5mxbACESMzadMDlrCQOuhJvhnohEpBOro63ZWE5AAdWAkob9HkkLUtc1WUY5nDXOf1UIvxR3xQ
7LTGN05H6z6itz7tD2Drv+O4O2g5/NNCrPXvdf2dt/ye1PFkqc66jLKXae3L6qiLptWruu081khG
ilHrDb8TCuX1RXQS0fkpWL/QOr93kc7mZy4eieQfa7GTG8W5uZ1z1qLqPsTq23QGbxgX0BZJz8lc
LbtmuEPmteRbJ9Ofu+MPqeDJxUcpKBfZSHJRSqUTiT7nUDxc312sPEz2/5HCiSr6YCv+D0/p2yTo
9TH9euOykPol/dNvl9NBK7lxSkGUdIzvitSJVOdh2CgA9hme5PA/ZMXfyrbcPIg5mOr0bn6AMrpf
OMr4YKNOtFwwKhlWj2aFlJK0noh4HZbXhp/GP9POCBzkWICC47fBgKlwbDMJP7xLeMpg14GRibcP
nH7GjXCn05zCnW3HQYzTCQEkRukkN6giAnpvqBiNH1ZM78+akVFGjFNk6i1sRqrH3x9FpnUvZXWv
8tiKIknTXD3s3JPxQ27CPqsIgB4refLClmAgoTl2bTERnxNvRvTjg7zRmyW6oG8TYjKbLDwAxJnE
waRoqiKNmgXDwPN+oJupf7ltzEoM6JcKY5hYfL/f9oGXtzvqSRZbrCwa1qTSbUaF+MybubfYnftg
nto+TEr3zZhV5jtqdDY2WrwhLT9THN0nx5KpDuKEbodYc895KcAoEbeb2QlC5+Lfa64jE5eXJUcZ
ojI9vI0+BMbs7zd8U7S7krd7GYlNtGoGOqk6Dk/PoWnrrg1+F0+IB4uf8qnvg/hfl+38ftnyrKun
u8Zlr0EoNZx3q8fAShAJc9MT87nfst2pan1wGHxcj6YLAj3sOMOg5xUrSIrm7kuqTH94ea9cQRk3
KLg1zl1GBGBl93L61p396aJcnhlx44l316j67FrNSNuchW+OB7AqgmtjrqWQkSaudXAknrmd/HAX
f4GG5F3AKMX3HhuF71kBvwSB5oQHXavmLtQVZg6UXNk4Opl0djpiN47k8mciLns6S8xICoHbw9Kc
yA4mKf5nMVjINlZ/SVGGr084QohGZ6cWTI/pi35lnVsmtISPO7wBcX+IsbIPH63JuLbVEfwOcp/D
zRyAwwwrO0ZM1zaD42S2zVaXaAsoiVmUZHsZ9MjmXfDDTvKTKXRbvvk/Vsb/P/43OvLLx78/s/R+
qh4ZKdAVjLQzyEtUuOeduQQOk1t/R84gNCLCCkoTWsilbBqu2qQXdAzPsEmfG3/uG+970Z02jHaB
s5BioIG/j/vRX5fiiz6pi/snTSdOS2sqceZucLOSKzVfkllZNzjMA44mIFO2rDOT8ljA3cBu49xk
ahPZuIA0OaZmfPhgzxNOeHN7Cz97NkZhy06EI7vz2evbP2zVvz4ZPNLZqKwQUJnf94ze9JpqV12z
uO+d7NJcnhar0cbHiO2tH1FUrdcz8ROmqvxZKzB6gL2gSY1+l87079fsYKJ3qtr7LMa2LrhxgB5i
XMdEsYaTZPWxpGX5/fAx/5JJ/nrJ1wVQNU8kftkhi3vRxSK/ml5z8WhhJLdz6AlgMVZRTD3gcigY
2wrMoi2oD/++hz+syb9DgaLgKAKpWkfq9BKf7ol+bToM3GYVZmRg5p0NBwICgUAgEp9HwCzVnOPo
TOQ6mFAaDYTFlWT2wUJrL/L2CA+YymcK7wr6SQAuAbGj5it0uhkKYC0akmOnQfqiTvghMmZtpqLX
j0YnMZfOwqZxHaWl2ccXV8iuiG5fUHcyaGn+dYCJL/b0OGGIjXMfl28T8g0KH3zT0j2n8qHLQf6B
Srs3epOj1cAK6Gvi/PF+8vdjAKJh7J3oNFB5M15TrJ/EtNvoCi4R1IJifDeRR2QxYfefaMFCjwUb
CKCFfWZm0Lf6PlP0zMmPmpjOXxeb9INnLHrb0L+//8vWvykXvdEeO/nQ4V5WZrh4CN1cRiPFGj2t
JFgdJYTlg1+YzkGQotFTMd/xLJS43uDhgDZY5uAAd6AMGYqdWL7CgYL/H6jXiDPEML/mo47tj+hM
23vhfzW0c8+WWQ6oPgB8iZQfT2Hb6zU4ioU07202wdvMC6/mpLBptD2sYPaJ6af9yU+hjyKqaLZN
C681SMjRfiqqoMT/JRgy05o89ttzuveSTqQ35ZFf0zKLEbkpI6RbGD9S1F6gkWojaVOxQkwjXQgM
q4eqZ1pGLcrWweBomtM56AQx35WFFz9VzDDyAHRL0HmgAQByx5sWWA6m2y2CQTcpbQi8lJV3784f
hHlB72rM0mOIgQChp0Rx/bGZjN6H9hvnxDsdNGkPIQ3m2mF7w/QhLCO9WTyj30STNhiuGQ9mrmef
4EnBLAho9NJFGsYEWRwFL2IIqZv+ekz/SnrmQZudSv5r4Ro2MxrN8Bo07wcbmoj5782NfdUPT/Ul
za5vStpSc9ZZ6KjCCT8nn9GKlouEdgxcOrO5PGQBMIPGS80pzorxNBdTxEQQoV2Zf3fgosCPYNde
pQeHdzWhBIe1g3zKlKvqa76iiGM5zR2XDjqRK+fx+YOB/Ybjozmd6jRCGCZmOqUN2S6DGoz8354g
UHQhqGP4xGmORw23FJ1gZaDgeO/5SBQ2X6cPzmpdDDmchgPoepxn07v4+mLahzk8coLJDiP/5IRz
RnQ4cLNwyN/FR2NOIdiWLm+flODLfRS27LwY40rh9cKX9dgTccPLh7prOvXG8KG5gNGqtDsi1ZfW
lrqdOA0LbqHZ9J1C2iPCfThX5zE6Oyy77lSuHvlhMxbchy22UNAsWGbmDL5Qn3OUNqEE0xWRjIzR
+zEgvFTiMJuVYJeTkDSHTTtfWaX5OcNccU+qvuUhU7vA/WjAEi4WzTJJE9LNcBkKWwOGtN6HEiUY
wmrwZpb0HLmae7Zsza+RTiQsSsqgxMbYa3jyCvFwuzK8zGpLMxfWZOstqKssa9KXzZyWc/J6tvLJ
1EEXhHH7KRej3Ntnj7HEDyRyy0jQMp3RfUUr1+J6uKF5ZwSKe2e23bkKILa4bW5nWAU386dzyfjr
4fhLQHg9j4+9R9ptWLrtFWxtmleA/JOD66QP12EnG+ggruE1hov9DPfBjvq6J4oPqpB7z4ZK1cUh
9BAdhNuZa7D08J58oCN9K4ZnC8n+KpkpgfpxgFkJ+xAX5eHuBB2mP6EqBFtG67XofHQzjCyko2a7
j4u0gGWgaMANio3PaaiPb14+wsqSMlvz8IYxL9Qzwc7tvwNKR1V8idpvqZW5yL2h3cPPFLDVR7Wj
Rl34+BenfNN8g+QG7jrutjX+mIB3hIBz2CJk3KzeaE8XnnPvre0E61nGSZU7253wIsg8uTlaLbyJ
MYXlTs0nN4+5DD9vJgtg4olJat2/dm42SKeHYa4zK1vsvSXDbtyUqvAZlWCADYO/RLcSNeLxQfGT
hcNfc3vZ9dUxS+/iZfH6+lrJrn8+99M4XC5lMSv/Go0iakICsZMCG1HPE69b5goRn7mRqqDWdLSy
VnPfRyQ6daXNjDSLGZtQXTjBhYAvcsdtVLbqv5v0OLtS3W6ZnyKuHoQIt3DRlW5ltzdDnXfzCLj/
jqhYm/8tov7/c72O7zkp111yVo2Uk/tK2ErXV3Yo7kJdh6E1nMc7jhoYY37mEBShWxkcQoAVqFH5
yE/Jrtvb0v23bWO/QuyYVqZLDuT7zjzarHzHcVYOdenUn6+ogCL+ez7Cv5gYh86OM2ruT8cc4D6J
v+u6theQ3QQB3j7vA3fw9TUYc3ZBxhv5MDD4PiSbYUDIEcLm5GwRQl2bpoR8fNL7JgblCfQFCD0H
FSVw0PEgufDYgH1KkkEokHy4aDOfjzYb6nyJLi806xAWQq7VT0otK2G6D62bGWBJZsaNO4zP/nAt
ZtvPQnwa/Jp/v4LXCXL/Jay/vIGXOr5Jb0Wf4R5MS7ZDlBoURe1tSTGPYAZyFMlR29kRKy/T7b8v
3Hl1vv6+sqYwppRJLhqGoy9XVvrZQbvmpzR+zpgwHIBbu3tTIfNynqMWMDkhlUBF11W0TAh5KQoJ
ktf3xOcscvOIiUwQ9J44I5zinbO/myodO5QMEPOhQT7NC1SHa8Rw0GnPn55oPT3g17kNx6qkDZQC
7AruDalw6g5iqM7Hrz16CyIz/a+aVti2N8SrdlyIrd4y++98nfDTsmBe2UPGXHA/ZERxyy4Y9fft
3ay+wyM8fIGuS64FRBASo1mKUtk5ISttwjTQp0RReWgiEkmwbur5fcgCwBWIBiDkZcPHHJ5hxMkF
4YFDKWNDVvAwrv55XNO/KmD95xbza6zJgXxnKCG3J8D9PSgHetwAW0HKy7+3+kd/Wr/1xjVezrro
un1hsNpL+xFVSHZzHhMLfywTMXfqd3EwUsXcNwcw3d7fBu6Q+DB7hDGKTqiJyNkl/UMlgoyum4d3
86TndzLsj09vhqidc4D0YdIdNR99mtu+SkeL5hUx+hDqc+ZC6tYp3LnSiqt8+wn6pLf9lwjy6yp6
Kbh0457X9+c5jfFpQrOWiQ1O4GB89PM57pPJBscFU6WlfJIw0Q0jJ9XN5oQasmEHdCCbax/4+5Gb
0TW/W7JcyETNL8iD8o48Bx6ofHu0FKReOxn33vcnvDrF9QthrLMxFufVcdTrCVpeyHfO7jlGDk2h
oIQHIbtdEliHpdLYKg7dGDbQpE588FGUIS5zL0i0O2M0jnz9k/FfJGPPvnUJcRiG6Hih+nMMEECv
jFR+qktj1ap1c6rtza+cNX4Q0+NbZrlkdS38r4+IRGbHVXMyLyhS8II+xgVaURpZkWTTd90c3+r5
yXu+3wurBSajYISDCYeoVhWlU2woYm+1549Bl3RL9PqEtY7TLJ42R0MxbIaDgpUi1SvNw9Q06ijJ
a/tC7Gj2mYw2YDYWtm3/6d97wMIt5lgM97Bz+pMrXGvwJYhxDB3Cs48+cMcpx7fRLuiE5SifXc+i
TWtieH7T540mlPF9XG4Ml1MWAzrBOof57LZX2NpNmExXi06f5YVRtTFay8xNx5hLJ3+70uw5uv+O
VOpPS0yWBb+UlwfGZLeb2yGNI4p5ojj54Y11fyCziyIHeiYpsr+Bj/Q1/ah5RQOYYUDhEGqx0sY9
7yrYRta/b+qvmOOv617WxL/c1H6nPQ+awU0tR3PSgPl8LqPZF/Wb79q28LxkmFq3cPuDBrn7OuLx
v7CN/oDZkQrAjvpyYeN2bSlqvk9jSr4Dj4OKemUg0qfdgFO4BcPQmfffbiUZimw+bsi4oQ+wwRgd
MJJE3E/ZYuhQr/AoYUkzWIC5Axjwhdv/OnTyrMRmcUQFx5+BsmNTv3cEJYL5eM851ikkBKNFTX91
2jYkCHt2grwCWT79Vk72LrU/1jq0cD4hQ9jSa17CrjdzIQ3cPgnwhViVQd9cTKp4gq8jROoB65k9
k1oKOhOfd6aNpMP62VtASjR7gB+EzRxnPT08yTT54E5TF40B/PRRO4jgC/XITU5cWzNXOLkpVj3T
nE3mHNyTizRydMLEj0gUqMHFV9BJnITyRnMvE33Eorq5G0j2PsYJIRx1ijtYKfP5faCKDdWWV7qY
axJ/FFCJK6MIJDGfFC+jla7HT7eHX9zZSmangfrx/o5WxpWyr91Q9j8RUVmnwXnAgKcpJn6WEnQ5
A29Q1pGLsau8A4CYpGWQJ8sex83LAgjFtTusFrW51a3MD+lbs9M/9nFiuZ0lcncLljWHBylkMYS9
ArSJAengu3BvuVA4Bt0JlS+R2KLJ5E1hvRdDNCOYNLY/FJcKN7ESB04ik0hdmYRK/jAQcWrFKrb5
VAcEr0c469pH+B6T2pycwwqSCQXUFsLqVvsun0jOt9SIBYDrAS6q2cLbfnt0gZv57/m/99s3hv8K
L9N/7DLCS+v1/gD2lFq9nC5VmsZYlXmRsb7CTKEID0YJk2iiI/Z5cGwsc46Lz+BNUnpg6z98wqp+
E01P4EP30E0D8c0P6O7fWqR0RoH71W6bv42XA7BkrtEpO7Ra84tTIUv4ou17YxZBxQb7qR3b/RsA
QgCgQwXLwEAc9XvQMU43Qz/fk9Z85yNIOUyvTO1YFo3IGS5fW6Ccp4lBaHzLWZFXR9W97Ont/R2y
aws5aGMTt80ivobHCIssBrcYwx8Tgr9VFL/e4gvY/aQvWB50brE/w7Th1DM7D5u5Vhe/asRx0D6K
iLbMF8LcTupdPJ2TpWUIhVWuvjdnswN/Jn3799JR//bUetjKgIPz5BjJ9vtTa2VJUisHbqk72mOp
cgAIzga7mQKVAWFSmk16Ytq8XeM9Jsfm5m7uwu5EUSBJJ23runyK4aMjb/LgGwikUFNODa/uyQmc
dXx0d1+Pyj82tobU4Ify7PvGXtf8rzf+8iyvyVPX83O/NbfwOB4/HX12NqdXgAqQ4aBjBUEV/GSt
Dl+Cp/HHRVUaafB+mV73DcL9crCl3Vp9th5Nax5ahPMIug1WPBwFd4fMNaJFLcffhM7d0eXpiz4H
2c80cZeW5VG5IY61vU+AhUUUrVaoVH1YSNdoJDFvwmUKdY/utdu31THmIWJgu+8PS3Vse/Bmv9mi
4iyaBWvPEzO0OC4Wypn5CInStHI6UEnWTMKzLsPhTAjP+gmk+WstRimEuYnaZ1RU52Ur57nee+zq
KwuFBKPyHzhuoKUawkOQleIyXFyc9kT71u8tF2CI5oL8IqKApNO/ZB6stRo5oGiku5vTEEUuwXcq
MX9CddAzj/bZwssWsOebI0OCR1JLFozNl6kNvzCbjcvV09xseNrbtEfHYjP6ulZoUT6AbfcD3f4A
tnM1V3fpaeIjb92jIsgdMs84t0p6Wpk9kzNd5JSTAqui2RWI9KcGf0fulj/WBy5yuMB0ZY/lpdkK
v7n9uKmH1ny0c6DsmtPucIoIpGd+HO13TpAMyiMzi82FQZUC2PbDZpZr/vXyegfTIAOeGGzjF2Rd
uWi3wz1V0viOZBEz4+C0rnxryRDEYtBjspAhkFZWLNxRCFkcHrac4rOPKjJ08ZweEM7sBDvbQ02F
Un1pKINHaqnLxKRR2F9cwJmo/w+bzvQnzyFFk5nZ77fOQA8eXJdGcFdlifH9X3ZWc2V66rOl9+ZA
V9gZ+2270uyu9WR4wLygG0yiccax7mE/aGrGj/PwMaUcP0b9nl0pjjE8jVJrH543u5upj6+iA5ub
MZ0wR5OpPtBGSHOvDybGpNuksjiBQ7BbysbhFSeTIlL8590pPrsYKuwDQwNM7qwvgy60YWBkDvCV
8RT6R8c+zq6URGRkCPfgnBaz0mUQL0cFnhA9cV1gm8AR8zTMneZSBmltoaxqSC4T5P3V5hT1bnLy
kUr7xs+/dm8FzFSaMkvo76qll7PDR4KiDLzc2al4sYq+BArOTrXALW9xGvfHu8kVcJb6sGe3IB19
4ZDtoO8wvGpdBbjaDXMLhCdHyqUeJ0l3i38s9N/d9DDap1YV7L4aNzuIdrj/6PZEHWST/U9LUPl+
US8vUmo/8NRllCy0g5e4DFlq39YeXW1Oxm24p7OTfd5vzm7W4pMuakjrpM7b3rShGWF38YjDtXJ7
TMxunwlbp0X9ns0ALZ6aVOjlWGF0rQstHV8HfQlTGGsez/X4AHVLvbvTgGaazZUZW6gfqxBONM2b
UW5D+MB/Y9KMiRYxYtjH4k6J6aWBNkGrLk0Ocq+wjIGOfZ/XupiPVYWFJWOuzRsY8wYfgONatc6r
yr+/9Z84SpjJ5hrua8rTw4MBU0WowWuz2tPuB1O7res8+UAPtPvCDwvPFloLmR1jyJSAM/NG4Zuj
tV3Ubtb2KCmjq1dPwGyc1FFEOTq9KfEJaT6ie+s26L2j3Qmz9Z5IQT9lVEV7X5tWXoKU3W1j9ew8
QlZrVxKnwx1UliLAgmT1jAt6CUueJ6JfB4edLuOvGAROqZAF2VSLiYWVqUH3Ss1Ox3wa4jw/h3C1
CaabXWw4V5zERj0ojuyNFnYvP+eof4RGlUGefUOixN0OqepLolGU5T1Rdqf7nCdYQPdAiH0wwTiO
HfOBEQPCILKIyX7aT82ddBcT54/ePJnvtgc8LSCoxur88b5fdmuT5u8NL43LBHwgMdtocPkb84Tc
aR+sf0fUb5zvt9XMXXPO9yX5SSbWLwG9Pt6vp1y93Oc75tSf7V3f7VV2k9mV02xuqVf356o2xoKl
Jv1Aa6U61RUj1Y0yKaa32RPVJg4sjJWBqBEf9pGSel1mBWGhns8vV+/f96pJTPKPe9UVgii4JXNt
XjBLvU5urVrnCRsrddIOWt6JFs7FKr0e5zWWHsStB7adjWmMKNeYM6cxfS7x+0PsrOaEfeTKR3zf
sVnB5bwRV87J3FEB1Co87QuXtebR4kQ+ciH+/fveGdz059nFPKCeiv+qAdeWMZ+/HwDH/NboO/Rv
2BJhz+eQwq+6OLbjbfZRP2YGXks7od9nO3zNyH6wZsfHc6uiGbiFVOo5ILthXz6zWZedf/P6ywqi
4/gIYktL0j3p6LgZ2KneRXFzc8O65aLbZu6N/Ty7zWcf2ujjC6OfPcZFWOJkuluGDOkhelUw72kX
4v13HhXE+N7kgJPEHTCnGNQo4mdK46e0IT4OAKezJ3UNLFqNLeZ0IIMDjxY+By62XHnl7uFXdLZ6
Oi2qUQXBMPf62Zhfl5FadzOvig1tdCwXSh4YAJRXXILs1raewCzPaYZDuR8+oXOe7DbAAQNJ8PCo
mNPWXlWrZKh9prMW8OcBjcuwIWQyo8HJxns2WDm4zBtjozOxMHcb6C0EvIMFcPzsmpf3GrNetz3s
PK1bS/SuwyTMohPQ3909M5y7pot7hi4BJsg1rd3VOs41wFYvXbcRjX4dO0Ny2DpjBtfkFGOxyHiJ
foyZLD5WObIy86b4KeyKzDIW6s08tjCvpot323beqUGLp3XHMrlrHj5UfIpgraMtuMijEjOVRWt9
l6e+0FDgdOxrOmmvUZwq/Mi88i+GywfayTlF6rxB6HfAvsVSgd/3AKM6og762fc4m+f0kDpWvsZN
CyMuXNroyPkdDabZumLwfPKmM1uF7ismHZXonUMFuDTGrgTLHs0piJ+E3x5WEdx9jcqILW3zvWRd
6/FjizUSZj76huPp6PTWCRh7Yas3spIgD3qLHdK/VORfnOknvl/KdfioYwWPp5FRwxk2MLEsLqZ2
DGqsKRXRdEe9i0VppYOudGYdlY57H+8sFZK8bt4NpwvXt7QafNqeiFLNSx3VnPQ765zYLTyNZtKs
DPd4JN1Uj+15zcgJcdpZN742hfPDdrprm8PePuv4hLlVHiZxjt4B5roxhPmtdBa7TyO+Inp4HO0C
k6AzM2RmN2YKXOwaKUqQLHCSyGg7tyPmoDN6ELeEWAqsuoNrjOGNig0KvY1VBXuoP8OvWBf0VHUQ
txySlfplDLrM41jcj/YJ05/ELhmO0USnDtPYhcGAivDpt89m8u1g18J3gtnLOGLHNab8CFnxKTpC
PSJpPQj+/F1DKNqMitEDYWzjYOmVWLtCHDdHcLsI9yu+XsZ5Y2dnB7uCiTboFbYBVu6VgECZwphd
E8ObRheHnaPAu1ruSr8DcMWwLG56hcwe3yBSPLb1+vrewYXi/YTNteF2AQVPS95rMr/vIo0xn6iF
qI7BNmAVY6+R2+WwD9TF/MSzpS3Vr16P/MKqRheQZPTPb1IVlvrKnKFtycm8gpeBy/aFHFHjHz8T
VAPTuyGSQYLCyLsgFxgYXyDv5QC/7Y+C/bipjmaOALi0uswqnaQTg0Elw1ZXtHGMQP26vi/x87vV
IrlLPxMD3W18wN2KthKpmHuftketEk+d8Ca9mWuGzAetuClEO3eN2b01PmaioCU4vGyZ5/GOOL3e
28noHpGFtXLHoIRb123PWKod89SxnsGpFs+Q1Oo2qCLEevQWphesGx7m9esQKdOTlIo3a2hb8Cfs
FJeDuUbGQ4R4rzLpiHLvOwoueaHOuE64Iamt3eIuvoJHq8O1HEJXZl62yvo/w6k1JtwP5rnCAKjd
28FPEwc/Oa2y+0889PHrEuee3X46t0fYakcHS6tSvLysve4/GLoa3lGk7aYFTbXDOg3ObdatlfZF
27CMNeuib5gPlUd42tndm9NvsN142HUxSgfYR5+BQpn2514+z5MCXQIB/Bp2OSrfb+jVt73aazFA
D6kfZtZ2soQN3d9WC8T2KlAP6CJTvABG75NyWTPTy0kO74ym17C25exl+BSl6tlhYGBiuB2K6zS6
MJ7CaXDXxcWd/lyUHexs1V/0iZG5fe57GiuEXhdzrhakn/plWu1mXBQBRe/DPlEszYxk1FCy1FF6
th6G17vDoqojuA+XXHSKuL9lOe8a6/CejpTleXrbZowQKQTuQJ3hbaZdrQsg4Xt73npvlTaMbWDo
wiNoVMCLhWMwe4ohU6Ugc3xGvU0fPimQ7+j4dHeeDr5Oz6dU7bKFpaNAtb73kpanZ04N859Wfsuu
cCZg3M7Dh75xZAefw8PFasXpF3v9/HD4ICykcnyY7xgpZVhph18pajU8Af2GGEgdnOQsjOGVOWgl
p9fZ0z5yglTAjlbIcNCCjx4hHaO9VYHfOw3o9ok1DEfncLCUqJjwbqDBPkGkIeH4+uhhmKe+c5o9
cetBWjEr3CNu4QPm5THdIDGraRs0EWdl57iURj1u93+MnWlzolq7hn+RVTLDV5nBedYvVjRGEEVB
FOXXn2vlrTpvdzonOTs7PaU7LGANz3APqnsfVJCzNlyj2en0qLsaLEsluo3JZuUPhSA3ix7spxAf
owxJ5g/glU0iNCSRQ9KpRNKzmeN8R6TwvHZIHrSbq55j6NAtzyLTQU4IY7SVgSYcx0jjcOYT8ZMh
9Sjj4rz5JEGgtQaaHiW2e/+8SDNbC0+abeBUvrw45ATFCtng++Q8sZjaXdGCuUavxLdkr/Bu6dik
3k7X7hrcBzcseGRHnZR9Xnbpg79ktUH3u45vlX1kt7KR56rq3hXIzKje3nAftdWWnQHWmOcXN23Z
2sFWt8rqGNy3qq/3D8BeRgkmMxtHbzn69jlQWfOza6SifUqDE9thHt1ApW4UtSFkdHBCb3cPE3Up
zXkJzIBLG/e/zmkKykC28R/cLE8EqpwOuY2wBXs28mNt8OPgL5i7ZOCnMJkRebFb4EdQrh+jDfTE
ZYVL6vJqOgKj9SKWd7BykNGExLlXdZsjcSDP8e6WF0+9OI+no709QdEkEfJt5dWrCi9/Yw1m21N4
9F+LmvESnA0MGt+QmSeG6uKSe3eM95/DY2D6X2N7hegYv1W6WhDIMSv4OzrWtaeibVqlPj0tJavD
ka1IHXSZlQmzp6S28YE3YN7dSH5ihUeakeScaHSXvaLpWM3w8gEcj3SrzO276h1hqAHE8ZSj8xrx
e8KH7OY9Ef9uggLlJzkqy9Hl7GgD/NtehDuFk7W6QFfbctA6bVsYVR/YDgCFJVGLU20CNgGADD9s
z0iKzgpUHp++htqnvyH0fjeO7n0Cvz/Dp+gyVj6l3xoQVJZrrFporwptz6U4t7QOvG6o8FrncZ2K
uguLiRzRFMMrGw+5KW0TneXoHtVwyTxuHQTGYYfjIGJsICL8Z4Ua9One0boHtglwBRIZYlTgk9B/
opc+vbzlqs0FKTqYVFlfA+kZF7qX3TrnenZBqCqn5+wYG7y4pIenzvlW94Jjxj4pHbBVSldu7NZx
pjfuEXVpdXATliHOa3a9dzgPzfcNYrKUY+hEb5/YJ1X24TQsLLcN8QjJsLtvnhyN9ovVA4SQvra3
etcMCNTJgqVBUdh3yke3jg5DYW5t2yyzvcUxgCHr4koPa6iGVs+aHS5jTbITInRkEzra4pz57aP7
0HrHCf+kmV5OUQ5yjW325Uvn3uFpy/tW2jHu9qPp65rXBo1WUIWUHBw4M3SOIOsuEijTbSTteukC
1dTN/vEIWxq32pF7xuBOxDVW2APRucDgBfNpVzvb6M6lMQe1aKaOj0XQPs9v0OA+A6ATyrSIQ9kS
jC4aaRZ2oz6xBoIT+wZaJ4AkgumV1rtx/u1ltFjpXJ47t2s3j1FT1iZp7abC4wFnb8vDFjK9gK95
7YF1IgcYEHAZDy9/dTmi71lYTav3NEcPjbMCE+rsrehTMiqJ++AWEtPeTTu3QuvmHo8z4xnf+2ka
XAEOoY6EJK2/d1WUlVcJIRu2KR7p4lObEyzJvKI9/QR5pi0MOyPoiZ7GUsUmiYUXnishcUmdkL7v
PWIL2ywJomQUwwpbP9mFAq7ldCV2ylWvxc5EjHHBvZ1y+CzDUB3FgBNbDqgYiveT9oBZdq6EkowU
pT3l0UmJfxfy4IKKgDIuSEIm7YlKPxrTjTeJMAed/mdAKeSOKeT62nLT7gE3cJ8haO5mpYwP8OHQ
W35PBvrTQcWfNiTgkRpxSbGsfIJuQA+l0K4i8H3QP0Yl+kM4m5yd1vqxoCZzneRBhdockgRefXPK
t3T6WN8J6hbtrgT9ZFKDubWbg3d6e1THTrrTrt51g6DPzUHnLytHxfQFsuXptnfJBz5FqW7z6kgc
CJEtltLVoVZnhq2xtaiodGLbfYtLtBMR5xWwqJKGktMg0jRhpj8CU3etwsbiVXk6RBQ6eMJmmE0R
wIqsGSlgBvYV6EYPUXp+p0DQBgzRbU499Z1v1/QPsBQC5Glnm0FlOgoCP6FeRQnGABTJqLx9nFv2
DQ/A1DU5gvuK3mUZoKd7ClOqPb41kIYgLM+O8q5zjvK3QFI8O0Aqn4OKDRirCZJIeDmwiERA8lxu
+vnFrvbyEa2EK+lPgHATQUoxaD39vBWkkmsWnm44dYbiZKvLKdJeNPQg6Z4P9VsHCYCA5DnLbIlg
4EW7Qwe/QJmYbO7sXKj9KoualvSEczZBlLllP+fVmIohu+sTSS73iPRbP58pjX2vlwXQ5Bsq29B/
Lee5vgdndmiSBA87kgUn+WOk6d49uJw61pSOPAtW6Vgo1TIfjbe8R9TccpvJvXHaC+juVD2yLdeV
cT9cwdfiECyuIGWullv1z7L76Kmpl4AVmrdKj4ojbn0U9KkgHVwumojg5bxNsOVQwvsLFMgpYn7p
CqZeBDNNL0X+jzbNQr+XyKB19fcL5fIJ6UQz2gxN7AUBHvGqwQkoYYvnAhMCZ8pEIILadC1RkiGP
8459w80/cIc9321zyMN/YTHp10ifcPD09FhHHjY+Qi7XehxmdCxvbSergjQk1uGFbW5hNSMGT8Mk
salPHN8uUJhH6tHdBJsdHnejKmoKu6hsppoeX2HM8JKybjZVJ23JIQNmjwdTEKFptr4wMjARiJnc
gkfbZiXUfm2in0Zid+TNTSlOP4P2sP1mBCl1nS3SzwpZbHDTtizTDWVHgYZwakTOxzCfX8vblKWQ
skj1TkI75P1Whji2tcaVwbrdQFWvQ3aU5+g4eYQcTFYsbZxkJ20tyj5bhHel/sWnqkKo1yDkocUU
vm9eQR431MYaraCF5ZpT/m7viNUHDpXUZnaFR4iMYmzyGZN2dRjkhtg+eKMZKVrTOT1tARBHOosE
b370sZFqXTvEE+QDGwhOqPngJd3BPYPGCxCy6PZgjp567a5OOjJl7cGBoqHSb6Kn3iHDlZg+jaid
S2N9l71Ta2Be7Nqk58inCLmeFW5AfG+LDdk1KDqAxZ/L2B/REEYwoIBqbj7oBNETNXeH2ia/IsfW
RnV46yrk9hP9vWb57zYtD/m58+yIRjNyEbyVMnzGtyV7XuJQCs/JnDnIlvXdt8bFuqbDBAoPptis
oeNKxBLkOrMuOoNRUZz2tvCArpxXiVsj47MliSrc0sOVtw3jHTrG09sg9lcjop/PDluo4vAERpTe
MzDoqOIDP6CawHJ5dqwunU4Ny6BmL70fZ6yhbEFAnr2h1b3kWym7z4rfAkX3cemb4+u+GJxmP4ee
sioau3+VleGcm7Lg0cqQ9NqK6Nz90Zk7H4k8pTyTpwxQRkq46ugROqWJGeL0MGf7M9dPk3SAYuLu
JVDEeXhabmiNnAaYpxFctj+qOxulTGdvx07SCuChQoyZGQQRwHFQs7ETn80t7SeSkDRLMSR/M8nQ
WvaZeUIdF5rZhErmYV37xu5I9QC5z6Nd7nD0VXpYlGvLdtsmubTaHR3ZWJInSt9bBrmtDj5hMhL1
1uGtQOTqjLBvM8gWh/nd6huxKsJJ1QS/lbxbnK+Kfc6dyxsNxwfSkJQEpIEM5Cl3KUMeCruES4GJ
GpFZa8i5AnezBAyGCp4W5bxhT0IhBbztuhaSovJ7McPMsagjvKnCI3WtCccU9SQZHBcxXu0/rlGN
NtNwy4GoTy+wkejCOO2Xc0TRdg8nwVwYD0cz+5zryOWVTbBBWrZD8lqgD1M6kFhYHbfVS3WUHv2y
21bUZkp4DYEwzLJgVGEeYaSjlrbUD+N6mqUgpRRQt8S3kcphjsN2gJIJ7Z58D1XUOoZQtJPNpN0l
nJfAZD6AQRbDduKWCN6HDAkCnUVFrKaSWnLaX/Drjs+evjPWEsU4zrlRvihek81llO6SOsgk3p6D
QhBy2Irsldhg0bWlCLJ/3v207RxL+1qMASTdQguOlunqwc3E6Jq2nuFitX6TQSc5RuVIlUlt9ZeG
ufmvwgf+hTSlNMXE1IMG1Ze8Kk8LeaO1SlANVM+v3RpPpAsiGEdhBUAG4D+8gvocQbCJSqsKnL9t
B5aDyThuKxV6Brzb8q0NDCP1rKE2ZJHOmpU1PWylgTZQdshr0H2kiD4y1wUvkegUnsabSsNgokeb
0aVPXaR3pX6HKAtPlcLmkrKcW4zw/0B/uAHAqPPOHkGZdx5hBpD1FG6iuod4HmKyALelUQv/kTsU
g7qPMdsADdXojLjyEt8MxNY88ITJXhoqwxfSMQhHjB4OQoDedUCkvgEAgM4YMv0XH2IUIlM3Ow2e
4SU6RPqQkNVmHjpMHBQn2vbGPweXET2SoBpcfMLZ26wYpWust1ZHr1xct+ksm917QpGhmEveJjL9
I1sEdeWAjd8x3Zdfj84xehzTFs7pnWJRR9TxwzTgXA+faPI0ThqlfuqTPaAZfONwGxb9B7fZBvCI
dInb0AmmxhRjfRdyWnoCCP2M016rb4yNcQ0d4OEavSp4bpXgEqVgYG8BSw4+EVr5Hs0DvOMXlm30
niMZUhYQrB7Fa7/o4jbSf6LIW7uomMSvGUrRY6S4hhSvw8ZXQ0rPAEY/VYXcBOH9DaKdjaNHdC4x
NY/zgWAQ35Zn4C28M4wmxq/5dVg3nXxwE3YmZDHBOdDi8zpD7fiCj9NxAp2sp/TT8O5VcTIQLFCE
yPzW8rh6iHyAoXWSySY0xvmiZm+Nt+j0U7nehE1cBTmhCs5cMXbMbDUPfto4dc8ITtNzIARYtD4I
gghDCVCbt951cmSERpAFJB7HQRkz0bI17LohZ7ZHacu79PBaiCSgjz5RUD/rG/hvkDIxsw7BY0jD
nDFL/kYYPT/Bk298FRad5Z79YlbAn9bi8OBKgQAdUgoSwXZ4DYpdE7SxcyHgwTJQANqSeYWLQO1B
erepwgF6AkGO3loo7JIsu/FlLAR1joARboLdanHuZbRasT71uG3SrVa/ii3MJKj6xwg2+RrWXWaY
gF9FLHmBItnwumApoX/HzufeYT9MlKHRpdU922AdQzXXrXos1oEypIjql5j5NT1tdh2dIgx341vQ
6l6CFqubsM6n7HfyX0HuFiEupraK6/MJ0sMLKfICQFHOt0K2N7p4GW3660yIlGEWIEQUK1+OS6hh
dITZ0BQXRn1MHCBoCVcfb+TwFW/GR7+Oz4PHGPMT9xVkqIkeo4ODAn3YDkrcFF5hK9KR/c1g/YFo
kj2kb9EOa3fNQHkz/DvogRQm/zHKXTk2g2x1C/XlbQAwDCXFy/t506Hkbq3vq9cqmyUDEQeOD7PW
nALy22uZdZ8kiANjfei+CFjdfG7upI8sLNiKSCVRRaXtExofx1gFgQXBgOAqzjyIFm/VBxpm+PyU
I9Kg00iN28ilVV65U4bZBBcCkCbP3imavUE9g/dWgtM3B5Z/ptTaDqoVJV+XyjN/jmTTEbWQnj6Q
fMwW0XJ7v0W3gFoppFvoap1HH5AbatWItYGd8qXhbYHGT/iY1yHmJn3h4J4OWz6IGDzc+DeFd+9m
w3KckVaAPhzp9BN6r8D0ziG+jah3FbHco3it905duCGB2U8TZOFO4zQ8d7PwPKXhjEujTGSWDpKZ
MTW66VaZyMLP5hJrEwZBUcl79s5c4I5ggUwLrXNL7Gai9pOe0QVqFEri7RLlnJYKRcKmJ5zC4dBK
nRK7Pk7nhIryMPWE9lsSFUAHVei5JcY+t847dQqHyNkzXSZokG7lvhUSIcd572QnvYt7R2r+xBao
opVD1Qa06st/egnbbN7FhmhHmW/Tm2+Ar+jgu1wAb34RN79UI3UR8f0VEaqq1jYARiiY1CFN+6VV
/6huqJWV+maKHZJfQTkdJF1UHWFuFx9lKIPm83Pfcg4DIyzwQ68jkMXzigZzHVbMg4NNnvIiZGeL
pulAfZr6AVI/hp/0Wbj0wl0EETQElU8IP6PxBPuXIt2QB1e+Xd9IQ5jdk6RXUvkPTBB1posLUrP9
f9i6/QNKQPuLYisO3aps6PqnoM8fse+1qg7P1zXfTMlw2K7YwmABK9uC4/LU6csi0RYcpA2l9l/C
7n+i7i9X/vKML0Yin1sVV1Z9iCtsgLS10Kc8BIkn+QgWsaguodi7zwPoj7G1ugS/jOCbt4xkJz6A
6PmCpv4a928ut3v9OjMCyG/QjxgFxxhBCVv3wYejdg1Ys2iIVHNw02K/9QnqfwGQ/wsaUsEztjGN
0HkHJCJ/5x6newv6n3S3ptagGnBkbpu99RuqV9BTv8zmv67x5Um3LldDSrMH5h+kKJ3ju9Y3Rm3S
Xfk3CO23D/SPm/nCk73UBwsVJW7mtb+hkgl2mGP52UfjYKhRLFqTFMtUgH+TZZZEDPt/3yDYvL8f
4iGvG6tV1Ral4Q4ODHuKthABgDwkHUQyfskXv72aIpmSbIqYWvlkVv6xZMzDwTIeegEwqpe/G3Hr
rbU+jrEhAYb58wT9B0zPClEU0Fm4ZaKAbAms9h8XuiP7VDXnnMcZFTN9Qgt6+PMFvlv8f17gC5pW
yY+P5JhzAb2XhEBxxqe47am/zApNDPPr21FUPFzaJCAWuN2/b+NxepVamRytabkkQItvM2lwpr1k
bOV5ERHmC8YIXM3LPl1rW35/GVb+c1vszdV1WkTEczQ53YJeJA3SgR6c3Bal1+oN+l5P966Rvkzi
+6QYnEZGtzW5fDz559QQqt7J//lpSf/Cz3gf/70R48s0q7ISa8RXYk2zuCiAxdiAE5Jt9i5zxFK0
oDTa/iV9k77bJHVUhUX6ZgjX1L+fnWkU6eWkvcxp1W3CcqVHJ6d0CwcIyrhN3tP75Q6/2410qCWo
QUKYMNUvO0VOemkUdW3C0MzhrSMfO0Lrd1bGSi8P7vDqDOhZdUdZXRY/X/m7LerPC3+ZI1WeNUZ+
eprTMjw6oEFiLDpwNf3t0PnlMp901j9WlP40Ds/rgcuQdvpZcJkVuGwBKV79fDfSdwsLZTa2dggc
Zlv9MlMuD/V0bJ2P4CLn6RxJVpC8iFf5eQzwAoVIifiZvktw8X7L9/9VfmLP+PPKXyCS6eaWqKWS
mnCETPLDc1/IyeyFzUQRFh6u4L/N0O+mzJ8X/DJDs+MrtdIzF8SMakgllSzS8gAHeIa7ohU9xX8l
xnYu+vkJK99tKsiMo2mA4rikfi1rqPKz1b48DGMKddi+9zZDa2zxTi9oFDRxtqadjhBM4SuLQ/hm
xhcvgUZC0kLekfQ24xIIxYvcx8BA+1d78m+HpgClJYgkopK/vAKzqMz7a7MxpkkoR4IHgpGNI2iq
iy5a1HDgD97PD+PbV/DHBb+8goskX9XseTCnlC5gNmM06inhz5f4lxck5tUf1xDt+z9WzvkgqZv8
0DKmMmIqL5uUmapEtWjDXnz4yhCdhfi3qaV/+yANMPbCLxqqyZdrmlLxkg+nG5Rkp0DeBpQRNkDk
KXgYtewTaRrJ7Uq85ujkFb1XD/QWtH4hYmP51DNs2aWQCscGwSchRT0QPHp6QWjc1p2ZUO6meAuR
UlAvqfxhfFPH/Ao971ZwcyE8AExROr88x+/OEE70/70nEUL98RybXHtcE7M0pgwCyjyYyMl+IXce
vYPz85UU8da/HLuoKpu6IAkboNK/7OVmc349snalTxVP3VdhDVXmNL1/4KxBoxXl9+v0MUW3Qccd
qwte7/lBM+ywPO9aUd6v+laEVeyimlmr42gz/nlosnhx/wwNIRWknnVBNfuyQk53o7rpyk2f3j5Q
UUs4529zSjABxgATUiV19eoBgc+WF6xB17S64tI/heiav4JfBvLN22AT+e9Avqyck1pfH/KTgWx6
WK2GlCt9oZSt9NHJoZxznb+WqwdllY1N5T9qfgvMv1tVKOzCJkG2WJFVRazsP2bD5ZJaWft50aeI
GK5Epj7M246yULpNf7M8BklcEQ4hrP7zbf8rR6TiU/DHZb9MjapoW88sKfSps1zim4GNNTRqHHSR
Z4Uyjo9G6IV7VFlYSYLQ7u93cLxct+9yjLh2345Q5cGXJsCLyZ5pyOwKPt4oZ+048PLYCJz3X0b8
zcH914jF1/94UOq1UOtS5kEt4x7/MeLBlGEO1p5D4cBx4t6yt/bWZ7c3mG4H3AHaNGGnI4x7ENZa
4ZRFsSAil2Xs6McGgR3ZLmI8ru8KryI7iEZ1JxjFo5/H/dsL/hoImPfD46xcrvqUtrbfhEVkLW4z
lWrANImLrtW7UYEmxbz9dip/t8Lw/yCzZOPU1K/X1ZTimF6skz6VJsnwMT1Oym0VtUYboujXgiLg
LyfQt5uNKuF60kYC0KLT8Pf7Qdy9rM6Gqk1jFHaYQ1t0wplLur3esQF/voVVn/+YMTPUwYTA128C
cfI36RLEQFXj6kjaQM76ewzH8y1vJXKjkc0ICTYhNSK7N4hUZYBad3z3Nl57eEazxgyT4DzQUeYg
FYWLNLN+Oy2/m64i+JOgh7WV9mcK+cd05Sg7Kq87VA9khlCsYqtH2XD8RPHJsP0FLjkf818mmogo
v26pKgr0mqQhhQ6W7u+bV5KjkZZ32IV5tz0/B03wsGuIoOCzf5la32zeyBrqsg6Rsd3WyBP+vpJ5
asmZieb69HHvZAeQ6/ex+YGx4st/Qb6pPOm8bM1T3FgBmTVuWrkUjB/IgCIHY7dMLMhhMf588+q/
2zhkUJXpRRVHPO4v23irzAh7E7OZVoZ/o8IB6W0n144GHQCXAFQhSj9DnPPipBf7TKtJ6L2sTBpb
V9ekMY6xMvjRC4glFSyeR1H9CSZukr6DGc3ezeA0OkDaRQFDs2/b45o1u2m7P9/Cv7xaXp6BXqtq
WKxY9ue/n+qmtG5JejAeU9D15cM+7IEKAIx74Rbs3j/MqMEUWZ0kgxfH44STOpk31IhbkNQ7R0Bi
W3lMNWL/y6D+XVGGbulsIapuSDKM8L8HVet36dGk5WNaOicUCWGCd80on5poaMC4QpCctqwPUSlS
KG1afjYEdCSK+GzJP4/kX+FpHo/FIFTCGZP/vky65GXK2SlhJFA8Ujcd420MDk/qPCevPT11eocF
oFVIS7zBvYZTt/r+JAyc4R09ffSr0XUt8RV4PPvz4ADOcwvUIKE1RDv96raGt2D2a6Qntpu/VyRD
hgyoY04goQktHu4fe8D9fNLrfJM+ppViI3GEHMITbaKJjNAsgEimJmf+mzZvvf9W1ZG+KVRwaQvy
Phs/ysNft59r0ZyNdmHeCSse3hUzZx07jbrzDou9ROiECPjzU/hTYHXuwwv2DoHmyfSxdPS7Mj7a
m4k6LjQT1INbX0YaT9dO/cyW0bPkFgR7HxoTWBLdaQ+RQWFjoyxh08+mSiA+2nRvJPYgPh0tMjsS
6iNv/bdoNnujBo5qFnqECL0PMT/TRrhDA4oKANWfeumhn+zx5MsAtVBXh0o+h0wubA6EXr34/PVV
/ZtAiedlis0DPTRJ/XJ6tZqnVb2uxWMq0w7Xe1I3X1F2OkQwf/ZJn5UIbXULqew5+60g8Zmnfpkl
kEY5oSWIgZD/RA70xyx5PhtNeh4ekEbdPDxjREFb+OPa1f1DYGGkheeJd/dlXNQdI0DJJiq6+iSP
d5TCws2U1ihdUAjIr85reHw7LugWhQ+k6Q9TgBs9BaSaaNNZw9bqOrOGpVeAyZEGl1juawBRgiIu
fomopX915Ug2jD84ml/24pOlV9qxBZ9UXZcPYGvuAatHqBz242y/eiZrdWG+1yuFBsnavHaAjoIp
vu0xg0UaAfAUTSEQAXXniaQfKIqVYEiMcBROoR8lnRT86UdpgsV27sgYEUjtOYB8Ss0l+qRTC14U
5EjYf/bjk2ILaAo+BmDHpqMOuULThxyMx9V1kO0vy2peYocwB2KifWizR596ceLibKTMtLfzKltp
H2ccrlsgZ/vZEZt2W/q4vdOkeYyqNaED+MBS7SD9QeuLYyfHOgp0aSXwHM9W5yxmjLkGQvPgZJkA
CM7UTr1/LjXox9Ns8eQep+UQHKexkGcKqJQeFHGEnB4zaZdCVhpag8tYGmzezL6MTjz+hqvNGH/v
BhB0D7S5wZB21xloEtiMOT3rodq22dQuW7D/Ehp+SC2J6PKpdn7ejfV/z1vxjlVVB1fCYSV/WS9l
rhi1kZyeU23icNdguBpIBcMU5Oi+GtzfgPul+CFhr764DkD/xbpzjbOomjwXp6ExOAdgO8EP4L7E
EXeHH7eDDn8etqfpkiTohmiNERUTMzb8Zq7tD++b+BaCzM2m2izbwbXhwfJEFKWjYgq9Q1d9+/MN
gv36d/Pm3tptDj9cKfnF38syMdXLq3k+21MwqgqoUm3He2xNYNrDvbcvQkh8E8qTtAc2KMCJ6aPs
HmIAXMXNrsuOjmkSwlIXV0N0biF/FIhwE3yAFcX3an9CMrXxXoDZmvcjQBp1dFpia0hzUasced3i
+ZTdW4R2Ob5kGNl5h/jG23WUpXanUq51zZHSeaawXzGmgVoDOPT99nEZXwfQbZAFqLrp/LUHgVOP
T+/XgdRNR+ksHyie3Dv07+MGmEULZs0QNb0uuvmovmKK5F+uNkfq8/3Rpa8KBOY2MxFWmOSFowoF
v8ZrYbmHi3NHFqp9NTeOUMQFVwJkTd/b9r0vxXTfR6pbTpX4sYX6BM7B3vSSoRac92iE+gUcN6SK
IwlMaw2M+zi4dZj2t5F2BGZN7z61W31l8dhK60qPzPtIwt6WYpYDhQlzXU+JrgGRz+Pt9HbvwjxA
eOXk15hXobLVa5Y5+11jy5P2Eow0MLFi2e429qSM0dhj4sDx3YzTXe1Yb+pOIABeMMKf8WmLnla3
FV2RQg5yaHQS6GMn7x2D/ObBo5QAGyQjSHd+PQSHSUEJ61R2k4tzGm3i48E7gHIHOrOEWAGgjOb5
0T6uXxN1YQa37jGgQW9hKrdo9q8pvNgeExukZZiPzmEBFHnjymsMt4ZyABcFh3dWeUVYYEWAfZt9
2a/mFdA6piGBHuI4KAj+PNNNsR3/ff6YEstYSP2gKacbX86fR55epaKQ7zSz7rlzILyt9AC5ZCx2
MDWiJ4ycLdBqmMuPadaDiZBtX4hJFFZ0xsvpxbDosb0G4P4mJyhxu611js/y3DLs3X/8eIQUIbpj
fDSu/unDqLiFWAlIUOzvhEZB6hl1XJIs1nECuRFZBBDsDwlQIojo/tukQunOeR6Yll2kBx/ssvSK
w3k9am7OA5TV4ddc6rMP8OWp0HMhENc1xByAAPy9/M9WecOOrFGnWT8LjMFmln1Uy2x++ZB2B3x/
U/TpXy769FEdlV0lOPQAEfXPbu4QIsf5ohlbfX20mck96O7A/Gu36hoeELf44EPho7pIQXgog0U+
zK4LNF9Hr5HaQ4CVAAy7yC5ByKzsmmF7WEVKXzqgDHLul8v0A6DY8IiWcqtP6yLC423w3DXvRaAN
kyk89bAY173T4IDF4qar9a+LzcpctfrZPnWlwRWwd4yIK6rxyfDQl4bnrTqWVtn80W2/KYNmeewq
SKoeetYgHx6Hdz+bPbuoNfW53TRAoCTOJ9L40DvMTuErMnsPeLpljBvjDKtIUCd1hMEeDllXR1qd
Y/S/hjroqqordaXgsN4gXHAfEacb40dUxTql8WMXPmCvGWzWKJe+/Fb8WJrrCgncaioFcniK5R1F
30GxVyNlkIf1GKSNZ3jcNQp+Vl8GOKaGd+fQq4fnYd29L7Uo6V9dLWoHsgd+un+IrhipqCHNutS1
UNkHFPaKLsENRZGmex2cBcxw9Iir+AoE4+JDlQqhhmwFIO20zZFxnu7H47E/BgVmd7A9A6hNaUPo
wwKMvFJHfnii0kC3AWoo3g4PSqlsUGgN0XMZiNgVALGNEJxQDp6v1+stFTXx1xBR9oqOUEQXLjpL
/m8xpZAtFKpRh46QyG0606MzGCzBnDqIy/Mt0C2fGk6zSvzE13HHg0/JZ77k0YHoor6L8xTRA1Gj
PsJzwAEwzHZNaMK3RcvZa/gx7QBKRX/2QpkcApkrXBe2WziVnnBcsJBZFIrtbc6iyplTguXulhal
tIuN+hR0RG4NGegwQ/9XGEfSZrEP4AXRrcLSRYiCwWMK258S+OJft8eaY2BnhfAJksL5DqgMB8H8
U09rvRa1xumtM51yrwd0olN7DwZuPTC4ZRHl14huLXkARqeYA6PpoDOP4JR42Icen51l5QgEqzCb
FchJSMv2DUVHiXsu7L14zlS0eZAAmIQ2t9jRhAz9mkIMirJ8G2EVLN4WQMkJnw56wHQW/uNA0/q8
scSDmhuLP8NTi+wEzdXSFT8Dmufjin8H2S/pDQKM3irvLED88y0XyFJj4Ae8q+2Une6hM73ZU1Ia
NBOEq+oFRCDvhTch9IiFBaC4AgxP8I+8GWfvoy/L/omN0n6Muuh+ONwNF+hGdherN8wYhIROB92/
T0ghqnSd8X9uUpQ99/vdbn8NsNbqDtGl1DsVRVtGJmTGZTzjkwDb8sVwP+z2304URMUA8XuAp/L5
Idlvm87bG1g4RDuBLttd4KpC+TvlkZ/J9vbirYuB8oh3QsNMyCBjeh6hIfkifL76woUEfZIQnnGo
IWcurQo0SIVOLNLdUb+/wqFCfOwgXXCLwrNMeAYKJfQVjvNRkAOuEoLPHxM0uC/ObCacQ9/eVmYH
nXdbuAuKf6P5amcxDKdSBylO8RzFW+34zNOrOxy3OmvmrXjUCcKgYi7suOJC6OkI84tiyJ2jK5fb
iIOj9YCctGs5qYOQZOcYHOw2XxUfINjcnEbhAUrDEVEYYwrKl4UdQssOhU479DC+2EK4OvWEGNt/
fi/+LPdTYcrKA0FIGvDeaSRsFfiGnTeEO7W1eIPiE+5pF64NSMhN0ESHMA/Mgc7UnbdGWXjvHken
fTMyRhb4TXIOZWoRLLSQykLNUh63KWACcbzssHAFfkngk8JQvgzVOB8XHhSn6alfd8u3etoG5qnG
gM+hRydrAb2UY6lXTLKB2ScQih5jztvTCEYkx8nqMnh5h/CF6X0yPsbmIBvCIo9QPByjRQyPuaSU
nMzLKJ/JROkVJAb0f14Q+toTNJu6Uq/aW0MeFKyP2wKsZABKG4zENUogRG75U0YvrYiTRw//iGcE
37t33F/3mzHQDdBmSMgNE0xXDZ/ZM5EDATu8LZRVtsX1sLtZ3OOgGcrjavVzOPRZI/7p4P9StKkr
Y3PIzZqDn51vvgSlwqZxAQwhfqaEy9Yh1hptRbFL75hVfAptaeiFn/uC5BMeo+Of26ON/UFTgY/g
4yXsDj7QmP9VQF5EIl8HbEnAatrgFekgfRnw6Xm+ZM3pqaJuafbSN/ygBaR4dkYAVGYytqJi2Ap/
fkjyb9f8UhbUyrqFcwDXvHw8ltIg7T+XgPwjLLxL9xorMd279XmqB5jxOKe+gpRm0aXo9ht0Tv23
wmaqOOwo8BuoelP7/TtKy9N2K61uRxW0yrkTnzu9xiNsjV82v0YXDH+15XSKPwObAOcGr0tYLmTh
0yYvWK26n1vW5GP0S89H/fbx/DGsL6XcWpMOR61mWMs1bSqw3xz5YhPiPBfTRuxGJvNlN2Q3dzE0
mE1GwpbkfY5BkXBBEarVI2xNfn5ryr8tob+f1pek/Xgwr8+nzLDmQr0SL6atCAemnz/e2D7FhCYy
wZkGmcqZ6JXPsAVmC0txF/1lLP+m13+N5WuB8na6Ho7PB2MRUpsiGiAWGCAeL45ucYglDmHXcLV4
4Fq9onHEcCaTjw/h5fAbYkb/t5jx91jE1/+owN3qul3JV8aCIDYflGP4QFuKjwHTZizeWThNbA6a
E75ARAGzSOziwnAbtyQU+4dDDkX+HmHMlEP6+j+knddy4li4tq9IVYoITpUBkZPhRGUMRiCJIAkU
rv5/lmdX7WmPq121//G02+2EtLTCF99HQCwGwWJmbMXZ8ksq9L9CCRBZ/zXrvyc7kuJ1flwz8RxL
jDRhrAnuEdSOr6wnx2CAho4/P1sIl+7EF9G/F8ftVBgKYi5mVMnwuAenGX1oN19cN/aomJbimOww
NWFtkKtbgdr4ZNThph6YmGuxl3FCUjeBCIyNvl+F3028hoP6n7N6vII9iOj6/2nmknEygHmTh1C/
J/YubaL2bl1t+SZYT8L8ZrlX3NnyeDxOP9hx53MgKz1oCoNPYoRUdC1mvwz7z5vNvy7iu0tYpIr8
gMS5nGCrioGkY+Tr7+OUsLh/xElQOddD+A2kOceLFVdyCLChh8L8PQj7t572fgm3fiUR/rP9/+uq
vm3/eXG5pueEoWHHQ/V0N9kLLMsRMjGnlZi5c5Y0Vu1xjrXk++pi+85CgpDEWqrYaVLquuFPIgHv
/JqPFRvKf6+tg/Ay4WCR2vpzYWmn/N68Io3HZjI5J1j5XEwZZHYYsqYFY2x2mA1B+kJ9+u3FxX1/
e2109jgQyVPKogrvz9cmZPl8RvXZWDaxLX3kQxkJTe/vm9hPL8Gp2zG74FMIE3wb+vTxSsxOLekk
DdpQ7j8gzv3/vcC3482QGq2Wn7yAPnj1I/wMafr3F/ghT8S1/+sWvp1Up7yjnVRZ3ALuDJ6YNrv1
O5NbeKZz5Ddp8B9mwx+v9e34MbIobU732KCYq3Jp0HOyENfD/jWg9cOD/9ctfa/wPOWP9Nm03FIz
aD4vi/Py4zJo3V/GTUR/v8+uHjrsZIs0Fa3ob9HhMq1rozYMfUkw3zHfboPbMae7qBv8ZmopP9gS
cG1BcKMtT374a1f61+FE/aMiPZh8S3xmw9rPxcbj48XgbC3Wv9zVD4fyH6/1bYdL8+ahUEIgzKkd
NTScekc8zvfV5+dvZTHazwP4v7f1be20TW28kkvEbYkgCYROwg6Im/Mfrq+/8UNX+JSrwYKKnN8O
fPWHkOcf9/ltXcl5+5TKBy9OcIETRRz3u7046f3Ndot3/b76ZSF/5UP+O1/+93a/rbNH0kvU65VX
1P23A0eCML+okuHA/jqzOaAxuVw0qfmfG18sfjlBv0pO/3YB3xZfm98ithIerTAU6DvnD3Vdcx8+
8zsu9+f/oRyFneV/5+33ZVjCcS+lpKcv0xARjFFOXMS0cUcd9Rfu7A+l1n++0jfzrTklmVoR3qYy
TNhBk+WcBUJoxr1bECJ/WSK/LEdDTK1/LUe583qp14oX47VGcLEgMr4AUg3I71i/vNZPXtYfQ/jt
COvdKqqIGvFahOBZjIivYHFgaR5DgEOLz+F6uMUu/u0efzzWdAoWyHzJ1I5+m6u95nZ91XpHOJSI
G12XUmN33/4+jNpXVuHbfDShrGsKzWfso8q39f9KL937RT4rYv2LN/HkiEIChH7DsBu+7fDjKEws
rMletYVhu3wI2t5XyR9FijuiO1jcIoIEUW7C9z5dHvz8SAjxY3pkFnxgGQoDTXh+Ys/E7rVmmYg3
LmOvjykCik8YxT6Fwic+jdsIu/SfS5nQl3yyfH6er+CYLIk6LuHO1tAhPPTW+LVzHruI8hHwm395
TXwnSC9hgZ6xoedA8FLHF9A6DMMaO/XrQyzUI6bYx9MJpywIDlxhrLEJcINzbNmHc7bnU77/SGM0
F15aRwmbHDbA/B/bHHVFi4iDTzQwpXQxxPJFvajfTPXFi1v58AV5XcQl2cZY10wOIE2EIdAxGgyo
fBfhLGuw0uwVX/v8hC94noBsqcBgM49QFXPWh88D5iEGYsDnnvjsT2sG4vRwmFGEoWF6a7zxucPJ
mwmn9XMhjqLF7JNon/Mcmn1wsAZdcj20IPlpFCf64hIOrA9ciLUImFcWWNmFwB0K/rZwLnj1xd3+
JGjScyryv6I88PA5+21X+skzFw1IHRWDkFn3fdoVaF0nldqTl+0HsmsSYjrIMQLuohP3TfrQQsRT
RA0RNbc3tLDRaYJgbWWErUixkwRFsRvJBkMo8hQIMtPmzJANmj6dzMPLLCOeTPqwsolzEUUD7Q5i
pTwqGNpCqpDhIFj394Wk/rBYu1ThyQa6DuSrlW97RHN6lonS4YZO1IkNGup8OgMknP0CnYTzqLus
Z73VOZRGU9kr+ukApKd4NNMeXch/v5Kfogt/XMk3Y19pOmakZ1zJ/a34rNbNuNiZpdA6eVJyB6Mx
sdvCRvOnqewI3TXZzuFcouF6QNVDf8tnd91CBboqbBSh9LtbGX6cuEiyUWzHkCIa98v1/rCTUxuL
TUWThkIFzreRa/OecutGCAi3pJbO83gpvVVjY4hu7vE0I+W0je7WVba0kYE44wFJJkRdScRdg5os
pnJMFunNRh+UfL8QWtqrBGMxJKh03P79QnFv/2tsigbVHqWW8AbI1f555tRGrEuPq6Is42XvTQmf
o8rPl9m8eackz0ekjxC0tnx9oLYMYY/yuF7QQRyTKot9d95u9XG+rObFDl0G9KOPCmzwxNGZ1as6
aPen0TnsTPSPaKJS50DCAf7r53nZmUQBUYIBXR6k/Zj6+VCZFx/xGprQHEEyuzekBQ6VgyKkxmza
2UOdQvi38jWEIrqODm2oCVW66j/jIHcvELeLkFoOv/5EkkVC5uaNKC/ZoEHjd3dPsnuF23XTAIHw
kRQgZuF3x+a22BfrzuDS746lfrNnaLXl34f2h6JCEt+qDBKI54/u5Lc5eza1KHkUV2XJaSPexAG0
J1W0J1mzXM5FSsqfUru83b6vViVb5z9vjTUT//39Yr4qsr8diVwMR6VGzxCe6/cjMW8hBJtcDIk0
rudN9d9EY/R+CTKd/d7nVJmLZEcCBI2TB6LBCr16EaiD2/2bEaB0xb3/53LwOeiPpnSRXqY/Z13a
xAXubc7Y7JNAspQQj2C5H8n20OQQEG8gJTkwqHEhvJHanwuUWMjZiIjXEKsa03q3G4kUn4KmduJy
xHG68+8dSmQ22tH05hBI4d3/ZOf2IgF54qUoNzkzjajtQjTotLtB+kIoiqzahJKWGl8B7AkqUrwQ
GSu2PWpBcxI1iPnm9llxUP5D/wsFIsq2ZN0O0HFLBwpzn8Kig7K+dCylse+fJYpAFL58yiDkWbVI
PE7uR5IUJ0cAok3uiVMAojHKd18hSoHI47GMhPlskrsFbk26VGAPr/CRiEfNGAGa1slYIeLqniko
5oOvjiOnoftoATeNsJnPXOaB3RHpPXPUcfIJOt/fp5Jq/OBrd2HMYL4ZXZo45W+eXPzq5Sc1KZRl
tj7PjbcYjXAKNTEpHjYjVo3bPftxYiANCzngNrrvz6OMOrrzuLs7o4H7cd70+tnkQhf1JqGoQ0QS
Wzy0iUrHEk9Q81pnHw14YiSPJ1hSD2dKlpylI8aFR/71Pw+Wwg2BoTvOp1MMFsLvPjm8cehTScnE
bmAE7mniSNw+VUzEqzDzWurk+es5Sp2rwxcnwvibH4/zll9GFlqsSWJZmDq+CyO4dDdfCRnSxg+b
6SRswOnRtH1LmMYYJjwOkZaE6Ivhk2OqhwSfVoQ2BwuR3lN5I1ab23w5t6lNHW+3OIHjAQlQfnC1
WPGhyG3iisKD/Vy8iyypSKSqXs+nMMcTPCeUSPunqUiwYnbl1uoxvc8QyxMSfGA+qdhLE+tEh9XJ
ftWgifNd8WtLj6L+4L2LSh7ak5ESoCxPHCP/ck1i05TSk1GL/YP6QEeGxSroiCL9bwzzSYLi0mQi
1pgo62GB2JR98JGoP/jnDclFYpQizyUKB76agViaPBZ67gA+iz+XBThFpMQuJPzn4RbVE+6dDDhB
7y9b+EMkskUG/Gz7U6IUXajMaGCS2q0cxK364tvfcV7EnsV6gCuDvDUmI/tHRD0X8WQ+LVYHo2fp
Ad16To4CTeKgNocOM2KtDk8Fm1GEpP++aIyfDALRTQpxgC4KduA/x0+Ob4/q0olk0iPCScYfYT6d
XA/XAHY1n5vPSRtt/Gmf2b30w00oXPWQZNL74JP1XzrDxWzx7gbwyk/OL1dHyeEP+zFmq2jpgfz3
nyWdGuqtKVLsFcdg76VgZEcA4Q3bmyKIUWOPRIiV2jyeHQUcoeI1rsgIsGfD2MZn5MkjZOvuWVJf
XrLwijabMFQIthAHEA6LcHdE1QCfJe/s8Pjkt6/cyxgZmpQE7z8ZTdIBrCbxwMMtJrrIXs0W46Q/
nn3O2Ppx6MQxup5xBgjod2TPNFS9ZiywMPwI+a3u4vOX0fkvWUVnUP41ON/OzjR+pHkbmTKRK/Hk
hmtGZ8etE03yhUMkOtfJypDOmKGY9feJo8giwvD9qOTFZdAuHSGy9u2oPFX350N+pFQfI8n/eXnL
N2lppzSJdGw0kuH8XCgOSZw7cBHq59k8wLB6HRZpacnrE1XwPIsM3SvhSH6VKfxTXYJzuf2Kk0fU
LIi6jXdQ5NRg4szlvEcG1L2PW/f9Os8tuBpUcIgalHdRaTdY8T5EwJQFxBv6KXJAbNL8qloQxRhd
Tm3xXpx1GgctdSx8OFUky0Dj7SxbqPT3fxmnL2fkj3FCSMckbKohOUEA/nt/VnklG5DyHJdm4plq
yEmkTZ5Ew0wHMU1V9D5S4ku31JktqB3Szb1DZh4EiBm89rJ92tzWslvDqZiiMkYn8ASmlt7xChK6
un3RLJnEO4q91CquEJWuP7SPdIk2/qxj2vkyR5Rw3fHjPv0PkM7C9Fhtyu3jk4tImuCGyYEooFXq
doeqqAGNJeBjx9d33dKGqgs5tK9USOsTwypNh9ZUIS+IIg8bxapRQ8gGPcDx7aVPtxOsAsyOJIeo
Y6ncytmKykHVe8/X5wpki9MbPE9+8/L1nt8+xkj9YHOnVaCYbrY3wD1s/j7sP8RahH6RjAYBA48A
h/wt9qd1ZLmIDU1dUsdXP60sXRRyv4JSQQVuTF0lNS30vSI2Dhjr5WrUvlB3ua4njDGCgbPTmjaq
jH9XG721jAU3en3DnLigbRBdESjCoEIOWulTxcuo9HgNxhvxPFkZKe24QLzjaRfjaHQx3Ma0K0rS
7yPTyxsPQw+KX/haGpeQ/gAwIE0WwKHT8yn5CNTCeWjdzlB/z8Pz56UITIraQmhPyHmjLoseqRUb
Lq3MJ7jB75LsnCT3iZZ7CoAG6cAOUDqNOnTdKrH83oXa6sm6wPxAXdLPZhDW1G0Lm5vitdswZzHE
VmYiyxQm1JpENmbnrfXh4CQjWscU7B4ADfGg0a1zz600z9ioa7PsY5JS8ci6RdWtl3o5Oo/IOVEl
/qmCSBiWDPlQXQL7oT0BKNOzsW7YYLnABICfeKIXt4ze1dRRP18fERhXekFrJ5OBszgPdYiDnOYe
XWrwI2rMytjqYEeg/tqhwo3T0HQvCLwZDiNQdUNJQXxrUW4S9EevVh45CIveYgS8ncrnp+uQSnt9
pU/RwUbwqPZB1hjj7slOBJvduzfWY0k2V4nc+7uUDR8qLRiuDoX8A4DMeYklExvjy8kWZkxsl9nn
VchLp61rEEE5OTKJNrDEqmWg0HWxldFTdTTqxakwB+enOrdpenVN5g01T6P8s+CrVGtn9qWxCZUo
2OCfctjsM6bXKO44rBCVAN3nE57CMHe1Vbntoq/Fmjo57RxpUBobSqT27Seq6AewDw/Ja3OvB3Yy
pnO8zZySxHbjdqev2xBRmXjDN55SLzFc7TE1t8ATRgjQKi2SqOh8+ti9aHA+LrYeaGw5sa1ROXM5
qihfIh6O6D8mXAYgxqFQvBLTykbuF2ZEhWm8vj73XQTK4NSwkXaZJ3Za+6ctmv3GFshJpdn8yP0I
8Krl2Q3j2ikpuczcfKd+nM2+rLtCzpeeKHlkyP1Um72ejlGJtmAGU+lOyk7ILl2ifWcSrlzUIH5a
XsU6Q/RbdAhO6XZE9RqYZ6JqIGo/m57Fs1Eaq8e2Re1ewlT75dz7Mii/befoo9HtiyYMO0zn275y
uXRfvZa8wlIeQHbxREOggpLl83jxtEBIGqYQkRE3RFQ04+3qFP4dygwYomHhXz0lSPke6Al8LJQ6
xL9uSDOKhsKrW3VJ4yfeZZd4coAw7PFBiaVPDdsu81QkgC6u+JsCIy/aiH8hcSeAsYO7/wx+2UCV
/5zvhk6FlYlJTf0ByeRv57tWR9c8vhrVsrMqPWT1Qpa9C4eQruIWvch7cOZ9s0WOm3po0ZKVjITa
aE2fsRCzFG8IdtKSe3VQyoSupXwNTzZASxftya4PwOs0Nic9kKZdvwwjX3E0BEJlV3EUpwy7PhvK
NaSW+k32S4gsKgW/yqKzgyHqU4mNaicSneMuAQM+uNOm2fV1hEfZ76nP55qREeenck8IpDYDlE4H
Lw9Y2P3thrxfMyi9W4D0IF0pQjEy9qGQIgoJ8c9n8wiAhCBsSAMtj4MRB5mHGMOoR2VnzMU0vrik
NBS/pxmo//yrj1gD9ErNefJs7/8zE5ShFqhu5NPnR3a54yp96EXIOhAIOGpouQd5kO5zxjJHWZOG
Qrf9+gjtMCjrVLSjttkKSUj+XNZPT7yxEr168PTu7rkPko3+bqjXTgvjD9jHrODzJh2q6uLunvgt
sIp8jTdloPkNeokiTq5/KAODsJThJ33FP/dvb4ovvo/WD1RLxavd3gpP/FTWz/oo+/V1/L5k2iJW
iWvD+9bV8QVvfE32tE/xPc2Xb1i7fNW5uMzhwRUdzLuvbtAg8ZDQvjGOFIUeH0jQPIYUyfuiUhax
zEDEz4vhYxj7zRzReWP596kMKPG7qfptKn8LDCi3TlRdTnK1FM+t8Z+ARp48f5n2UNXH8FL/52Fe
Nbs7ym/Mn44PtntwD8WEQsQxFN2keZgw20r0ex/zFNGdbv+OSilddEmfZMRHgmrfLRR/sr7mtwMx
xLdQA10sBlWUA15z2n9y1seLdXHzFeQGbyMDZNTdlVHCHtxdBjxEL3hQeQnSpA+GXaAaaSz2hcOI
5mPQo+2hhTEac+1iLv0yVOZPqx4CtogRI8BFN8if/uCtUm91e9Xp2lGcJ30HCvQbmH8STKFy8IDw
mTtJErye/kPu67vO2CR5EQBQgMzxkkY3ZYSd0kFdFg1ZaE5Qt9A83j05ardlMSSefH7a2i1oDei6
AjLymD0TVwKDqsPL8zt3S17k6Fzv6ZF77KK7h0na20A2eyV0UZpj+hqznUpoetVLYHq5j9quW+dF
25Rha3P50AA+flrle0p64rTSlzycaKgGjzf9I9nGc+Vio+arcCvoUVVbY3YNmkNNj0diIZwKhEIR
Nb2R6Ur70zEurctnEXZiVwNNeqxXZ8MG6EEkLgN8ojSuwikM5QP2m6s1lp56BuqhGJE0SvXcnILf
2KK5PiYxxEXRyGlnL79aKO852BnX6FgSKYLrqN6VtXUlVUB5SOJzZBkXDkGQGP3b3VXnlYJ15BS0
VVX9lmPhZPjYUSV5mHcF0iwxSARDM7jENoDkOLyiRPrsV+hBz6+G/ffJYVLjoYl4yrfjD1ltAsh4
NKgrfhdcyM5aIWmKRJ/rSKW8d17iUN1PtkRBk0xXBwYNWzUJO6c7K2ZEMJuO1UCVJ+ZBALDy74b7
uk9gCBofjW0sDEGM7dAcdJ3G26dLfbSd3AYpLYBuw9ZKD61kdQEynwKcyRw48j1AlvR0c4bnsehr
6CB1nPjplL7E7rrIIKFB9qibRQ9+g6hpLAhRgNsC6oFCLDY0U2txo/CKOIAGf0GMXLIR8ve3I/rw
Qhp+neV2dkaGenITRGgCrzSruEx8NXOH5iNQPor33luHeBil7ob71MgWRLPLoLSDFgNqbWDpzU7o
3zvRUA9bDRDXDrsu3wkDEs5GqVvsjMRB1fnhNoyPwD7keSexB0wlfa8QZHpYi2E6ShSb2P+a8cRo
Q/CvtrMwfzCF7NsSNEHrXjFC1xmGoePSAgzPzI8SIsSWWVkPE5vZjeFiTrVtcGCJ0rLbLszIo5sm
Huojpsr147WVQj0f6tqoArFgXSUkwZFCh8bCQ+0plsRe59EHeg0NMzitSzBr78n4XDs1RCfoOz2+
EQ6X0ngavb/E+bxbRfTZGg2vxGJK/4kxieWnII6zi0avHnIU7q2e5A7fTjAG+9efvTQrvjhvz0Ex
mDT+7qI4w+pu189AOru4B+DRcmcSo3pNIMp42jgZrRnwzMZ4YurgjlecQw1CiJYX68oD7F1y2Pn+
TN8FPHQiseHpnfZUY0E812Ee0j46yTOvy65/iEsSbSsRBGyhLkOeXtECiO0avXfI3+ojHMPgrY6n
LY8gn+AtYmF6hjIkc1p6JXjo1ga2bq2loBdeRk+rt8WV6FoNpPLApPq8aJ2G84/+5210pvl6qXrT
dJxMz1sMf9huPWGOH+mUoNdzmb6bgxq+m6D1rU4p0cABM1QlOCUJXXqkjjMapcm8ZXulP9MT+H0k
EvfNUKOrevrIAJ+XDYDiQOPSDatTzuPDY1ynqzpnmIYcV4MTMNHdE/zky7s8YJnS/lMxV4j80zWG
JvzoQmIjsTvvstsAHkJ2anQbaJun4k1bBKEdxGSsfvTVL0aquKy8k5uNnjf6qSLNem0kKlGhJeNx
GO5tgCeWfvRlaUzLLaTdNLPBSxGwwBQanIYqMuFz3lXv2Ql0r1O9q6zdMR6Gc9L8zis8i3CaEfnn
4asc3XtBvGXL0LADe0E7YfWezv3yI7P0mWn2X/XmGblMqhchJ1uNPejdW1C3KH3HKHo3w2vHKRaX
VUGMdwxPd/vctBOYPtfCHb6hEUG/JiqW7pLcAAcNmcJU0GYTitvKIN2Y7h30QWQ9Q5NA+mUeee2G
gnZxpLUbQIy1L988BekUBLtBKkeBmdMqhmyKHR3q/h7UvAkIxCeno9EKXoBmot6Qli0ETAgwlMR/
HAWFAkIEj+BF5zFF8NDtL2L995xPTQSlKGYwyhFzoRhq4LscQ/HY0fILgOBmXk/jfiPPesBLM/cp
j2JaLclc4b9WTt0jmzyvqvn97DIZCudCbUMMBSC2wccM6L3TwpRunIpy6sYu5qVke9SI0EstEzVF
yJ2EOgi5AQi12QWAPb0sF/CKhFsN79Z1kLZu7XjaHehr7kgyD1dKpA/dgckapPkAyqbS4TSFZ0u3
Dr9eK4PbfFTdh0qG7obmya5ouGxSi3DB073FueXUb2LDoeOze7elEmMtRxqg6tmvi0cKkL6aEq8V
aOHZUa+OFvblxLl4FIsgsrPkcKfhOhYlCzToYhBES5i9KHjJmNJQFAjnaI5CC5VbI7dPA9bby+0N
ejz+gP33tctnyQH+VMfqwqMexZ8v0GkTCFMgRGTr2D+vznh1rcMciaZ4sUIYhEfAivQBnJ67YQ2+
lqCKc3l5yZEwRNQH0kZj693Vpfnr7nbY9X35SSMpLOPLMN1Ur6CMcFIdVXfg2/Zzqly+1pP0EiMI
u+FF02YNV9Xp6FY+mdSyUxXv+sqkHRTem6uERWsSgzG7KDkUfi/TrSYbJMX6lPZP5cdlqp2G0afm
OTs5X5eGe18mEN7ocOUe7XbSNHZNGP38zkYpfRRjOKZr0whY9o8hsTKCV9qsJcZTgAdxUh2y3NQg
YBK+iA6t2ynVMDEdAQAUiUk81r3ckbqrxs7edb9LXJ6+2LuNgnpcD0tiFxOYdBtpS0Yb3oXuniL0
0dl735quDZWUh1642fpe+hQmipYZNIfqZP80l72+hImxfDTO9U3ziCKVxN6I3k6yrp2zQ46zzOEI
6cH4oCvgjXOgWV+X56DanU2L26/cbh1U70Q/X4fi6jTvD4QwcaALy+yhbGASGAw6nwqS92lA/LIF
U9gZcExQBEbn0zzC1iWYynYR9cYapS82ZAvjgyG49qOCE3mWo4zkcrw8M//am+R5n2G9AGxsnNwj
eDtkIxgjsET85+x1wHv66v4+UmF9W9h93Xl2c2aAFq/o3QF3carNEyX8WCcha1bIyDeBPMweLj0H
zebsvFbRy6PIpgriY1vxENWRThP+7rzGP5mtTxs5uO9g0keqKyxPpH+G+jxyaaBtlWFnTrCkS6Bn
AQHS+DLayGQ+3Aq4eK8/jE+DHr48GalYdyjZuaQ2xUIgfLqjYlBulYkkTr67re4T2hb39K0NgkhB
zj7Zt1v69yXFm4GIDKTDAcHwVbew011RkgFAFkJMA7zyxr65Bfsd+Ilb+MSfnuWjJ3GjSbW/AFsg
ZTbOaDnrsw8etEP+YKcDb4ht65o0CitiAQ/Kl9WoJFgmHb+LvD62in15OvcV5tNtMbwM8JcWJYoB
HsQdq2CN3oPP6y6lhxp1tKCKHOANJHgX5yY8FAT8Reyq2zjnws662GQFtnrmYPXJg8uydTzQQliw
17PfPLzzhYL0Sh/mW53KOojcw9dStgtM1nejB6mToFXcH0Z3G7mC9K37cpglDRO2QGwiwvPsutIC
BJ2TuVUckCVRqf3Z6U/HpE7KqjfthgMVhaJAJqG6Fksax1F9umZh+VQF8EW8A+vU+p1H+FLRkrDb
jbY3yqHpMZMZnHMQX20ZZrBm33L79nRoTyfXIdHbEm/OmX2lLc2ylFmbDe+feCRFWDCyn5CC/CpM
DpIPAK2BMCCpyPdbeu5CmSD0zTJyqUMoz06XjnYakqtJbygTXjkN5XSQlkFBd3aoEbT2R2nuxNOe
4Cp1DKsmGjflxOj4mIstZmIPwNQeVC49qB0EDexrKQZXxrtMPcfLxpdDQ1Jg0qwazasAMLiXbTVW
474jkzFY4y2NnpcxRoiOllN3fKe7uvE6k+bDIIaBuMdALtgK7WSazmWnfJfSAYITQnIqe6vnL4sM
B6DJbgV8bnra3SepaqddIaEFyAVHJd8npfPRmcZOdLZv5UcluyfTzmr7OTJbh6x+DPeEM9h/sUKc
bmWfd/O2DufH0wCC0elYKZ4RORovZLgAtN/BCZs+bYCYStCSkZU6OVm/fNjSzKryfrIEPqbUeEVD
OJKj5uMEt7uAR4c1Oj6NDFR2bh51S0T7L9eRTD0ZdRlMYy7Wus04HMzxkiMOzaBn12UalbiFBKII
1nXd85CEUT/eyq73Cu/6WoKifqAM4unGMWgp+5Xa6gx6RrVvMQKJqBroMR+GWcF+09nkg2bx8gE9
bQijshDxQl6KV24bzptFhglkszNk1JCQdiNWRJLIVsdxZVN5pS5JOumzzoparNWjcso3KlZw8wBJ
gDbJMRgmSFVqhHcpQZi+8OpfXrSU3A5HGBsOECAR6780YQ95SDqHNrnCdm8T7yeHUSOGEXSdzoE5
WRxLCus20c3r6JvToCYeTNDBqszwdAQoT295YhGDfQxM8mkUBdgdnyO1s2oXj6A8BQrwlhaTY0IY
g36qyJ2f7+Pn+ml4T3X2Uh2W9BWVMlyWuI9pKQ1bdC/YkUGOIMJhQZJkQ4dvqFtOSmXDUECT9c3Z
G+C9Uw5EEuJm329k8+OBYHdhyCfC29HTRZcc2nLC5q8O5DU4XDylqkHRx9VjT2dXS8aeEXQlpJEA
+6Hb9JqymOswhWO3ZO4BE529ZMt05/K0qX0CEtQaXCxfeY9UXtRVw8c0IW5ZOKSTqPi9HTnsqxlU
90gfS48NA9VGjqKuHqPL3emowwvZn91jxKLQL74CTBqyWHddU9W3pexTcmts197xOjTkgTZrJqTG
3DhyimqJgFEZb3PgWA9/7/LU8H2H59oFOkrx2h48H4XGmJnE/TkSjpvTbakWgySby7LXkWbk4DjB
wUShciXIZX4SSqt7Pa+2JXdfXO1uSKFkIvVfwPAu6Mi59T6/BWZmTZUrGsz5hpiR3nFfxbiBlTvX
TdeA9Uv4Q9Q/te89lr7+pqUYQ0621alyAabj5pqPHnYgIa90nipyANqVemLNni/uSJ3JoVR4p4Ew
28DWKmPt6dWyBktRVkBLAsdz2mSkR4FMbAOlqc62tnbhmbPnOU7IuqEUg/IbIvmV+zgml8NdxRva
pdQA1lsWr9Dsk89B2aLHzZ/rI7hKs2oedYfP7lAjvoyiC6IFnFqNm4azSbfjsE5rmOLKzFCgttm5
c5G8mzEc7K61V0o+DntmYgARFUE2qRfUiZeWvvSy7zgh5F0QPn0EeISX/rqze5ZhkS4qabrL6exH
7wZykG7fxk46RXHsdFqq7y8CkNvs7uMkFMiuQAWDvnOdVWc7qR0SzeX0NoCriv4M5VN22R7xB56j
InF6RKF6kdMYY04LfXIeIDqG6bEie0iGWdqXh8v0rA00TMkDP5sdr8YubRBfdgxzZLLlP3wmdb4x
MeB9Vq4gBc6AaZLES2anXsiGQW5l2El8CT2wOODwyMkPbbpVwNZ9RlRGN5wCLrlUQzn3CuCpG3bq
882VKKAtY1+CTqt0sYdNBZCQymKuHXFuvZeZV1DBKbGZU51b9o2S3/KpPmzU6WwNBczp5aCfZlVB
rYBxxDg0mmFzXVzQVqs6kVe83wRyz8WFbNkMdG12eowbBGOSFTi/zqGQFnoX45B6MzYleXzqwa/c
lJE4H5+9zO5xtJ/kiVEEEaS+HOUkQkiAY7UkfHRulo6QwFP1H9nihWH+hlFq1MPr8y3RZgRWW8wN
Uqtd0s2xAxW706IDfq6tsht0o0WJJ1PdhukLD7+LaAmJ6eqClycq4QZJ66ali+tVePAV8CUzMFCt
G7WTGvR5at3k4MIPJrCmn9pS568oXbS9VRqtzvNTUL5Axj332DmTMwhh5I8ZFUs6BU9iLPP724NC
pnmtjtPwKnnlzcJC7z5sctt5/7Em2g6hmiDei9oqMtdznm6OlAlz5ukUKS6hNCGW3KOM5x693xtB
lERgtWf2azBeuYdjSPu92T817nlNDe1Cplxxr/UXFDFGZ++mwdEQqKo0uM7Y6Fkfj9SJmqDUXfnx
ka11rPMiMB5L/fSWHjjh04dLqXt0KClLIZQDoQpLa8UTvu85dZLnSMfnHSOwP8URyNfx1bsVFLBE
M7JWswuItX5nl6FWxgFTh9Fa2j/u70+w4lHXrXwVQ/FwP/SaYRztyfFDHM+l2bOaZMYsGSIvtjS8
BLmRfHJB12SM3Umrr1c1RL7i5XNHQv6KQxl7HI9t0NQ2Xq9BrYVwwSGfOxQ/vy6r25jE64K5tcl8
zJlu12Gf7yDf9nLIcT9Ml+puIM2FfacUPZ7I+pRdVe53Cvf6nl6H2iBbwlx9ofb3QvqxnKRTKXbk
EcfzMHk63S1wXHLxukZ/7ThbxYsrqqgIVTg3XArlAGlzrp68e29XXUbaiZSdEWphhkldhZcztOrg
eR0/XWnClLtWwwYdYuIPew0zWhiucDzjQzSI8JCcHuINiQPuU9mcZ5dJfIeZnXHkqFL/TmnC1T71
axTCJt2PFtmynpUjuPeUrNOM84vvKXDNY4JDt05YxO5NQygm3XCiqVtJ83rsaFAIOakwLgjePBJf
uw/yxK5ONgEPHbK1fe8G2KOZyfbDbrQj43WAtGZmY4l+EO9Bg6hOXQTKhRyifWI+ojiTX9Xturd2
oAVSG3aSYaYN7xh9hTYycTSuuZuxHIguPIJqrHFsnk/0/OXHJicofW8HzXuLKB5RsSYNjM5RJydK
nvTFZsRDaClGMLGQb2zVTLrH+A6vmPKQDoi6r7KdBog2+6qqLyu67Fr7ZupWNLhOT8Xh0YUcwKci
IKzPfv3yehuCtQfcZ9Qvo56bPGxsdtUtAXl697tzUr3HZSzBzaOukSgKlc7lJn4MZG34/1g6r+XE
tSUMPxFVKEu3KAuRgzE3KtvYCgQFJCTx9Odbs095z56xwSCWVujuP3SmhW3ieZztsBLgSILDh+8H
tFQCsP7qtg+wH1Ulmv41vGm6NzSXgy6ZlfcoIxF8u4XuVrfDhGgyz05MXv15zJNT4j8FvgtNBqLu
pPDukVW5zZyCLk745eG5kIcwOaZz1tIbs9b0mA642mTzZnIoKa+/it41im1DN+acun7/9b6fi5R+
gdTAuYuFhAETpjagytno0BHAk9pNRufUsfx+q4cMp9Hoecj1flZMbAUTrhK7Pqp0coEHG3SgWROs
brO95mKe3QImsZ1CvYYFW4ZQnSSqFjGNtuccHS3imMSGx/kmNA/xEbO17a1bD5JbIS2gV043+tiq
XrWdgl6OEq9OvbG//tyj2/sCGv5LImLRdVgTtZ5Q+lAU0fnRdCbXRWe4YyH0Fz3wVuXfx7XkG4cX
BW75KPkNBaPBbsnKTSQ9O04/6rkFtSianXqvYsXib+mMl9rtHHJq9BiJXBfsHtqsk2J5P67vVy/7
UGDdADAN0ZsdupjymAcunVOGBGNKOSJ/tZfTfVp0y8UbKY0yc3P/JRgtYe+dmRyPid319pCtysE3
04tZLHUM3kTKSe/uV5RR6s3gIeY0Maw3Bg4/0DPuYbKrWZ+Y/RH3t/g20C1ypDNhDlPq07LbP/Xn
dcwvzfKVrhrMue7uU4rL2KI9sH+HCgRMMhtfttvvRBto6+0/6QhpbMxtsSD8fquzqRbTflwNbhQs
oABODeon950eaJGQelsLxcd71+ljsw1TzT3AvY2mVANojAgFmup8WEAPkGbdPN8R/amYy94AZPM9
lN7TqztIGkCcnZsR4h0VkcxvJeRPb6BfZ15tuJe26MjrtvLC6OI3EYGyucE0ONbkgtTo/Ry6dxOs
6xOQcNXMSvj71iqFMuPpyeKO3xQU5P07cRkhZWrvSds71ekewCGzUdtaD5xuX0tZDSzjI8IptNvk
IoJNCQlaOsBbc+aCdH7+PJ0eu6A8fom8xR3K+Vgucul4xX0SpHvVO+l6WWyVw/vQ0wZTCY11+U25
DUjznsYpvVoJyxZyMCzeB0UnI5RvJH3GqpiXudtongQJ4cNaFHdfodgRPe4uVKR8b/nP/VB72WsL
F/Cdb6RmPbx9IoR+Me4TGCQgmL4BEBGN8dTYNg/nsVUhC+6vHlsERb2HcjFk4hWI+1hIKUNofrRn
sNVd35/6V2QBy2b+rNrSFCviZPUL+/guhJLv+0GJ2AxK47dbkZmNs1sEz2vdeZZL6gB4C6E6O+eg
NEbBomo3ddHRAXpGd+/nWrl/JK2b3A5TaWlNV7eeosxSr1fpdcu3/XPzsGwdqxBOA6irUvgynYq9
eJie75d7vbL+sJ4C4Gjd++W2bQkM/6aWT8MepuztzkZO3EVE+cUBczJjkgkbQLrAqI7ebYjyyvXw
Z2zy8L2hAd8HK9Baku4p5owz7n6QUdMRTWB1FQ40ZVxNtsm6PkhB0drQi8oww0X6Rf94jYai82H+
mpe+wXR2WYIZ7j+woWb4fZ609jIRWzNTFZQtD283wmRSpLrfteT5JTB0AVXvp+sC8m4pQYWJrYqL
eBQcNrNBqFX6US4oGIChewxpTXfKi3yPSxLIy7vYy3ufhM60VrX5PTVDVQLafvZezjJROvbxpvL6
DgSDnevZE0GUcNBmt+pmNzSI8GpHWdzm/doqILIVFGjt7nO6S/1pmNOtJYDL8lm51iBOZPwO4U3Q
XfRMWRsGUv0j+Rp8FwgAEjH05wvmrE/slPq3j/d9dsdux3IaWtQ2ATmdxm9TMKEvNtTNaAq3hcMP
rl44OpafrPDhhc6SYadIvYazF7kMT6lDfJF5RINK0zP3FYQ2O3yvYND5GR6uvUPRBwzEhoqWNE5y
wiH+7/VlnkAeFN7kGf9HuZlaEEbEDzQcWI1/DJs6HnhpSCQe7m7WjN3h9qfA+MmJdxS/OJZslL6B
aE1bYJbmJ9hEgkPRWZMgIvuAMdTMBFknWU1ZfqxrqmL4zULPUsPxs/+897h0CQpKjml2wlkhvNc6
jwwadhHYH/RnN2f4xBs2fy8uRWKbFNb2oF7Qim7zKsi+BbDXiXcNsY6HwXcP/6MPicsu5Rl59xPm
iyALvf9uXyQ0hs8wEmJ4U0b1GSaUUYV1rkHQ+veOpj+vv5H+sfmeDl10cTV4yzt7LN1aQ2uBnzee
cJ135SN38J34Fz9losVSNDKU4gJHQjIhA+ZbbiAKQF8tZ7eleRqOqvda1mvJ1exufYtULYR4HGQ3
v14dJqbD0x6USRsss+dps9DKy9M4aIrPCSm9vmqYlXAM9sWXIEq1D/81uo0rp9unYy1YTJukXbyX
eQxzFHoPbV+XKWuXaRBnX9P80NG+vVwNNP19zizIL/uurWYwUKfOsxWFovLpT66ORqdP4h3PTKjb
OjjsUnJog+1NtOVNqNHfTCeDG2k3o9udcnVbaJ41uuPgySsKmi+ceTuorZNZF+C6fXUMFEi/mulY
Uxzn3AHVyBnS0Dlq/CkKlIHgwR7+JteAjsDWk37z0Evs+mU/pVk1hDRhOlE+ikyGmU3kBdbZhf3L
5mWoaACAkN6X64KJfQvlNjI2I6uBbvV3Z2xPddiRyPoGeJrlpxfOIbbG/OW36qbbR9M726/4HEQF
3Cqt/aLCDI2hjokCsq1ip7pLlUamKbPc2beU8GQwdwNxeQTZdpo6r2c2G0GI09B4OcWR5b+oS+YM
c6sItY2+0ujQ916Oa2Fe2lFYfu0y8xNaTx6PNRwN0oBtAtNystX3gh/Xn6bebRpATzd8FnCJ6SuT
CQIgWjCKSLgvCzZeRdUJbnG27a4ecYpFh+yX81TXxFfoY8kEOw+8VvotmEJdqKh+/guenu2mxXxS
2K8ATviz9H4eVIop713ZOdwnrlXzbNwm9+32oXzdr7OuD0bQKX051K4FvStfFZ6We1lPaOV0VAbo
Rjxw/M+K1MFjrvM5DB6TfYWlOpwH8qPCwU0cOsa+4shc1QRQdPm44fu2TzUHFLRchIXXLRRHw4xW
xNIjRc/G1mLrFb0uCr3qJmQ3JpRZkK9Md1V7dOsteZBSr55bjImPSvx95aSioIluLhoXSiyxLPEt
kAJLnvGoqs/S1lOzE9igWR8zY0vK0uZbFX44DS4XQIGZrclx+SV5ty4aytVE+bWsQ7t/tQG9jmnD
fgDbza4cPvC5Z/UvZW9i8rwPremWQeIM7DF6VUPKaunVIX8a5kD09W+2ukZDUC9Siq40jseO+w3L
AXFfCkYSQXunLAwTvVy8g4wVIOh2QRpd4dq+UTvjb8qJGNS/VM4ZVQa3jAwuqP/nRTzsKn7yPN88
GcdRYW/s6dhregqjWFEOXxHo7AW5F2Nv0cmzPF/Pnc47UkTiUHzB5qRnxCL1m3kLSXNhLatvwp45
pAD9Au77SeeVfQVJ56MJxk/NlS/K6JBy3L5z32rs68IMrWUSwhrADGE+WaoTUnHA4jm8Nb0AIRrE
DLv6KUDW70tURTHzDSiAt/zF84JCsvlOXEdyyX1WVWBeBFOXq/KTMKeM7KO7+fdUymCggL7gmoqr
Hj/JNkSfmDD3K7ipBnxFUEFkajz43pJ2O2ZoVrMb8Tb6aK6JV2uEj974ojv9fQEs9e+KTF5AcCdy
H4c5XgSRAOxY1A3TP6aEHPXH7JPah2t8AOQHMKOdB/zp/vDw/mNOS8BkT5/gB/ZwVHLV4tMUHy3v
SEvJ6OkbH5UHzPsF9ORo9PDoNuKO0MGDEjs2S9ZHfX6eX7vX+u5OTpCNYeGq3DDB0VZJt9uVeF+S
o9qHM/BmNARVmcnCvJiXv9C1kVIojgDaqQeqx1eYMz9k1wIU4yRj6Qkut5hL/59oXGLtU2YJKdny
TK7Aqz6B/wPjo/7/aL+Ce0TCTesRyUu38p9C84O1IC23rMUaZPC1pjS2YnoNO+sDnvyK0tvdrbxm
9/D6g5hv0vcQ0LItEJP5zR96Y/C45KR8PJycuaUvpnpJByjDU3M7D4ZYjxQvW1Ob4r3xzsesWvya
4Fmrx5b6E/lfgCyLZp38LgxEQqShsFv+KV5s4N6IN1DF3QgYqrsL+WPZxlU4+TH9yU8V6lG7V5yU
Y33V7LoDpFa/+MdxZymKa0lCFimDIjgfFDHRL0nQvOF2/iNJc+OhfXcsvAcccVabd40kKB3n/CxG
9r/FJCizpJ+CNA//i/KCGWE5Tmt16jlXLsgSRB7/EedLWGL/SPmirTatTnusemHogToxA6Gii1sN
rQXuLdfkKlSoS4rL4y9tUV12WN5OD6Wg8ooLcLNgFfoiK75MXZnYBWK64ox4gQRKcD1j7/BmrHPm
4n80funfJpNH/5/Shyfv0+6yH1iPDDJlmpt4Hb7ExzVItGZXsXsoc/EyyhyKy/eV/btiMt8pvu3Z
jrbZCd4888LwnhuhFdZt8fmnB8Z7Xm/EyIlZz8dz6LbxYFgVHuYS2b421MB1u95azHdAQHBJloXG
fH7t5f/2NOa3mBS3CxqwR9j95ctpBDAVsXsL/jOnffSIH9DqXzHKH0/xGhq0QNCB/ob3ApiW6A44
jW6h+CNI+DLmY9cl07o/innVL/nYHOGOWEli9Nq9ajjImpa3sP8beT+T4l/OxMg+xYd8ON1muhB9
Y2uWuFiR4r7ff9lLfql8g/CfBbWezgnBdCHkFUp8pX+P+KMexQIXOqLgzcdTmRMqh5niiBGnKSsX
T6YPMPqOyWFfvOm/SwsfMPIdRcxqseEwwjjt71MeZCTF0ud3k+i5zQPkWhjLMoO7LwhPzCqmmXps
uDGsaPgmsEBhqUryjGombiRVWPLhxj/gO/nfwFTQyPn2p4rfP0WIqMFrf6a+0CI0jGXp0oNAQVog
JAKClC7Gc2QtiDXNDkv9N4dvniMUSTw95ARxlTP+u3uxp2su6T6CDDfxlPP1X6xPpyKEAUIAoLk9
1MytwYOG+4T3afBKmktOlPvyZ+7fvsVWT3HhUxDTxTHwTzywFwkW4VId3qhQuPIOgjqw0uEV5SgG
qNPesJsm+QG89MkwRywV/yT/eUrJMDpvQsnzp4Xt7hM93Ul/fPQK5DUhtL3MNs7Vn/hloTQggict
9a2zgr43FhFaGipneae5Na8lNAwi5RA5XkN+4XV0T+DCqj+rwswgb5ycJGRy1iGc/pXkKpJIhNSf
Mi7N8InU40+WnMmZKxiJsP1KCIT4y731ztQIs97Rzk/i+jtRyWJUtuP0N3nNJWlD7DkUgfzkZaef
+eMgyYECpNbRPSvtaFRmfqZX98bt46KqMa6G43u8JGyOBT4vzyydTc2YnUlNf0s8ESzApnmjc0pX
0agRTi0mNDFINinboe4/x89J+0HXZPcqrEqI+p/3o9KvlcJ7TZ3EXDd6mNyW0l2badamYV5KdsX+
uBnkbbchgroTGOvh/e1b3zBKAMemFQGVR7BH8GSB4aGp+7nCn7EcIyOiicwC0pk7YY0Z6+6gpbH8
ex3cDC3bsNAm9hRaUh1nP8a3oQZPnc4ec5XU++UOql9kK0OitGHNDQhZiSOnkTL+qOoy7YPpK0x/
k3zeVB/y8LKVpQQsDc+wn02v7gDbh249lvd4ed3kAhJBjKppvgHCj4RMXxXd/K2FOdIHfv6t90Hx
jhtroxkR/QpABR4o96fx0NpDCNfFeoZysiMWuy+auTJsEQ7UE8GmA2ojYh6HffvxYqYMcaat3pZn
lWGReNKwhnaTPg8vE9rlzdE+hsp56H6bxtPRH9p5if6q2CkfT6Cow4PA0OH6iMn7Q6/b+7bi4NW+
lUD8HhDrxsyEqT3M7IVV2FWxskrM9JkBFgzaU7E0g2FA8SKXQVKRkDE3h+q+hXG9zyESvcK2WajZ
YqpE7zvM14+JtGZfuYL0sleRaRjpd5X8PG+hTlG/QqIL2fLyat1M4eLNCVLdR7O5f1nWzFBdMOkF
JDT+MzGcA3SYFXTbyGFhqoL60GB60B3NkS7VU6L8FepV9r+fbC/99Lay6w1bHh19+yScgHfgwzDN
1A/YW/ygfQWI8KAfBzdqeAUl+M3VUz/e9I2iGRNVC3ovRz363oN0eBzqb+F4vulX5kz+oTbYT84f
XNNO8T+602C/x7PyAFaZJjPt8IA9eMdUN6u2qfcqcQmp3w6M0Qu1YMLb2ZsOSfhpbds7OXlQAnKF
D3qEQMobOcvKWUvO02PMYOSc7HxUqBhIa1G9Eq5pHphmZYZCrpKsUVtXkF9FjTb3Kv/1q87zH4hJ
qO1qp7LVDyxUHBV40T9cV2gsJs51Fz9oma0fII3n1Bcn4WTdQxhKbX1rhApKEDitAKfJXHvEl/ER
Fr90etQG2h/cP0d0BB4RvWigVtyCaqan/iSiwQBNY7A/aWfjhvYOsOt0aOi08f4CC5Ft0y+gGdcQ
DNFzQ5U7Qm9/31f3I9LevuMEhgt/CyF8e8jGHCTNg/n73qlnGQ7FWZptv0ufZYX14Pdj3lvRz21e
C4KQ10xnJkkDEQXRUNyY3h2m0tb3U2ArfQ0PYAVvNJ09dqUNSxz0CPk8zpT6Ala5FA7r/LtOUKfY
ygWYRZFmie5oNxsm5m2P0CPn3Htcpq4m0qj6LM0hyZLpBNL3vj7rhM2YInAAeLJNNHVdFntKfoSk
/HrvQuEjpg2bxoEqOnEAZ+TlJEgOt/14RB1EFAnvTDiiNJ9kQPTX6Gs6dCxU8ikgcx+pQrfF/AG3
mhUNz2cmpxjCGdQ7alQ04iDxZ6ycP3VVmPbM12cvUOYbSpCnm319JLuZmkRUxs3VDVTXb90bxb44
xwIWlKGGzmHCrQqN0b02m75x4v5ncsTAS6ch5lyqIDlMf+k8jq6bpiqTU/1VwiOcJZRaE1aLAwn6
eyo05E0ImT2FF99TQWV+tjZYZ22TMv0jn0GHnA1M2drEaGRCbvcKqszTwKxhaXl9jKWUk82vJ1CP
DHDK0wizsd9xIeg97K2fHlIcrVGdg3RTnHjEQMDz+uVuERbSohwuTjvbJn30oocI7VIaxMz+rQzg
W+QRfLKd/mUeVdGjLqXX0+5x83RfQzciO9QVoMgnlLAiMTmZq81Mjmqq8BhbTNYUdGVWzROK0m/q
BSwsKxT+W3DDrl8dXNeWLnVOd25oo1gjGvM1eHYUAcDQxX6UL0W/z7BZTw+Edf2W2eFXL1w8/rHC
91OSpHO5tE6i5eZIJHZ+IylK0AQ06XrRHSdGAB5aPOk7pJySETob/VVGm/2OpUFSdem+JqezhMcR
jVEuFkxevF1Wwm21+4MAYOw6bTY9l0Dr/l83x5AlO8sBbjV3LSw2NGulficENW+sKc4l3n1aJC9L
mi/sJlgdFa48/0uQX2if2YHEmOufBUCTuOlBmYeK1q5z9lEYsYSqEce2eXi6qFqmqpd+QXruMIlS
nqw9SiSvGBmZarOFe1LMOCkOWOgQD84TdqASN7JDhGyFFlie3WuzDdUybGNM+GoOUsrZnc3jwQVd
caGq/D96+ka59wKkfgC2wKvNV+mqn08+M5yknMl6131sOjDdGQoDOKrvE94RzcumoJMSXz6c+5aA
hzfn0qxkZZyQKphg6GIVPla5oEmU9GkxQ4y/0fy6xG6yp9AsTPjcAOFusqdXEkuG5nrittStqC95
tW19W5NPtoB5s0NWQNIVQPGkcoFBWrFDSrEh6fbuV0gXhBmwMFSOPm6jBNYLARE2Ez1Ykn0z1+OS
yqdLRZlsBe1I/G+HxeX4/QUrMagxrgPj2U/j+/pz6qV7hSU9aOBgIGhXX9Vss12J7B4yzhyCxGT5
Igd8wcO/PmL9ArLJu4qWPtt3IKpfk1UOJkMqM0Jcdl95/DYXJTgzjYlOxq7imWY4Mb7rCYQVZtbN
E57z+bb/ux5hLiuXR0oFhn5v+xsWOccGkad1eRs+jJHzZPBgsJ42xqypNu0EDGj3rp0Mg6/jq1wp
J4gdcmToPxxhevODmYx+egzz6r02dbYN2JftVyvqoEu26vo4OV21WXZdLeD+MBl0t29+pg3cMTg2
MN9S2W9G6lCCkEKNBO1M6T/ofPf4prjSbahO2BQXYDcPMwacshFlJ8u5l6Axb/pajYGq/FbiCDdw
BPNuowt/Jn52wfO5IgZcVaq/gl00g/7aq2uVbnZ6YMp2NK6AzFVk7OkXsIVb3BZqvnwjC0gg1djT
S3FcWzRK6lx4EvRSJdVjYyMDeEbarokbWN5uyTMZBqo/DfZKl6vsD7KdMap78yutvJdJVY76C/VH
Yhkq/SglR79Z6HPUcEgyD7JqNxUKrEm3kLVFSu1h/ixOciYyVy5k80B72F49QNNn5kkc6cm8gRe4
RlZK0jH1kiso9zNOr9EKCYL+DaNOvdNqytyci3pTAmMT/eNcoinMBTR2j0i6wH8RR1tu1wa89PnT
poKYWecrgeAqB6y39nAMFn2/wTk1pensIttBKlGHyEBLfCj9++/2ulF//dMDMVbrv2GZBt2Oqn4F
8YdhQkyjeo2DrhEEGmnln8Sko3rw87qvMqSpN1sizYYQN1OIYz7i+1xijDgajFguFjXyjB5BHfYT
rxkSD45k3DxOLSEcoAdFLfAkFReCI3vAV75El0No+YImgn1J+lUeH2At+vw1zJUYFANmj7LCBUOl
GkJ4FQHsXFH3csB618Izvl7HZ1xSWYX4iwcn8Ewdms3CPClYxdzt8uWjl20H53ppb3hdXbA8afzW
vyqkeh8qmuLVAARb6j6ti2m/TNR59973ozmduZtPlKKEUTRN9QY+m9N2aLhr8n9q23YleZP986NI
o4lm4XIav62LEUv3r0msrWVlNeRLGSqf4hadTbGDxHMJH22yM7VZzr7yR4qerIgvDdnBgQCBCveC
vcq7H+hnj7w7+SEX+pPsjuGhH9C6jCNUwVeDg9s2M+T1MgSb+BHswZFda1n6OopgILf3DB/L83zy
XEDLQVjTqNTl/URi+9gW67lKBNh99XcYuHZ9rMIBMFr2K5gXjk+mMzk1PzTzXuOfMoLozrIKWgvm
omiTw93yyM6QGDurXmCXzrR2iDSm6+kfgRKfQeG+wTHa6PipxBOuNXh8oqGal9t3a3cUD3rXgllI
GCLNobuBldxjfT/dkVa9JUjQb8/cyJsG0blox5YsyYM5Yjgw5e8WpmfhTfdIY+72jduS+S1uQrN2
I3MmWNHGgJIbXaFFRAVmI8GjC5Pf9GXZ92r3PBrQ39EK04avw5TN4mMlHEnvOclyNweRnloOHL7U
KybB7jYJioXGPkYQ19t6Q0JERj3TEUj4aTu7aM7Nn8Tjln9DHejZ1md0h53sb3DRrm1yp/QxcTgi
igFBlg3UjSzkgJtJ9whwX1GIdRs9TjB2DB9WHyprrImsB4d8ZcQlh5nfI03KMFiSOK1v9rN3ksX1
SEPBcoW3A0rU8MWCoEhBgWPwYJQ+40fcUDZFF2R+oYvN32H2xLiHIJ7vkAvVUlTRoTRuxqXosagB
WSXuU/VoDDPaEwpTnfvAFY5rcDpblUMolYUR0u4OSAWWIKOZxbD8Bha59Zi145Kt9uFjf4EbjQyw
3QV9g0h+2WknoZQd4RViYrzqpE3bQpPCR8ee6o5KTyw6w9OBVThsPFL3pNThyjzLERqTr/YN+wV7
IpCYYWUq/u780uz7d/7RoVecaDFS3eT3OUDisEkXMLE2dj12NBIz0Lp6vdtPESeHYtYovT3Onx8d
J29IQy+Uq4XDzsH+QUJEKIWRis1Nmnym3t90noNczrEqDOTXDOzwh1jD2KDb+xp3FTIYW08QdGMY
4E48DU8OFhyZeKBhiKC7TNnbSVQoBcfaz78IC8kw/MI4Xon2Fb/S0QG5BvDgJlO29Aj/SynuHsqD
PvFVxWlH+2P53lBqGtekT/D8KCsiiekd1U8WFumL4M2ps8m2+N5SeQOPrZMVfTCIm0kgBhsjCOd2
fHrWwfoq6YSL7RZNmZmpbJVrxIjNeytJrrGESAiGknm6traWMxGaQISWOBP2dRreHNwq152bLCp0
TvHbKTiZVZ2eG/pRei7m77AmA7G110kvoslrx0ElYa5Jhh6vphilWLmDDJxRGQpUYIS6+XdiQVae
va0FcpyT9HNdIhQE7BFiz/LQcgouCMs8Cc7N+At75Jb8PLhoPuCsvGEU5PCGHBNsXKZfQ6/F0ZFD
Y3TR6ve0sd1j2/PAObf0/lguf8XCNL3i0M2rBX6Q2Bm1WJKoi8LHd0hfliQ8H/zCWLn4siHjy7wO
dS7LmX5eUiTf5Vl3PN+3Oe89cdN0YazkESIdggRuBEJsTr3j/cg8eynQWjELKBNbfx3rR1h/D8kf
AS7v04IlbplgyhpH7kX9kUDudbLf7FB+ZOqSUJ2+wmhQXBL5+psz4oHuB6K33c1Tr0RMzwYCR4Uw
25w9K2f8QIq3Y0tpf2se+QW2bmcB8mICp02exrtKw28OBd5gQyXjGwoIbs2g2P1c73BAWROnlHJg
4Uf+sN/rG3E8ei0qLBwp1811/Ok+TAiIpseVscF8d3OFku334xVy++rricpwkHyNDZYHsGnw1XST
xktM57vIlrLtDUiv+LGj+znZy0IjaOcyJQo9V2OeLgdgIwudvQYZs3DZW5PlCJL7zfxggp76jdD2
UJZuKO7rbv7NoMCvJ6OofqcoBBmDm4tw0Fa94ajAwdAgeijR4ytdC/aMcIXhIv/Z5PTzHrMS3X0G
+FhjsaOFZcCr0b1zS69v+govVAwrfNEpkWHn/70gak9CugcSJQw+cyS0QqjCyBL52crC8LmfCx+Z
xq/8G43CMRBwZAcdxz/bvwlEFR0uD3/dsSaVIv0Hqh7JHzQWqDQDJWvBXEm8AgYLyw8iEVgmu7mr
41AkiuACqhRPQYQVUZPkhWQoDm93WApB4eO3+OWyOz4OWypfj98Hl0iJ8twHt0UW9YQhY4CgKujn
wripOOPZ9N0eMpzHxffNofEbX/2AwUmYJFyFSk94OHGbMEd0cU1kZKG+oz7HWkfCQmfqkFkdBY9Q
cFiqrWanPQ/eeEjCAiqLxFMwAdy/j9hyu2+3vzzcYdESej1X1UaYQolwqaaYJSyiSu91kIOWso6v
xu1SjSFGIaN1oDgBxvES3T79bL4gqqGcG45WpHrZA0PF55pL+FKDmsuteEUWxY0xEM49GW5V+aco
c7FpeiXJF++jCZMfOIi4VcF00T/Ex6/8x1n+wCRMiKLocDmdczfFSyB2x9XmGcDGDxXoZb9iSLEX
F3+lq5G0dRRCV0IN7/Hbliw7aOD+FEonr0khjnHFXKgdZo+I71roLndaUcrzaaB+lHxweW5+FxRD
8W1bjm944fr1ULcDAAsZg9/fkHiihQ863LfV78rnBbhd7eIRURbgJhGTeqxjmbtGXBGmq2QJYSOw
EI1f2LNCVpBwjYJ4aOAz9X7YzGF92QUUMIdPsn/WFR49LFhlT1biWcG41el6rezxmwoa7/VJGRHv
qYF26TgT6G4d1AGVFR68nTi2bpgdyL7abHWotIgAWZlEGOD7OERtcfHTQcN+8HyCDobfwkmwxZ7e
dCecudAtbTqYcjlYGfCVsMaKa8w1Q0LkPwn0yVrJWBtVWHqpAE1FONnxTrwbkm0MFhp8kYQrVq0R
U494gFgBBgx++j3C1e3t6wctKbllbJUkgQxf+W2E3Rwe5q+5nHjFPyct1BqfKkQSpomOQGn4NC6M
B+5FsbjfNS/3WBBnUVTcQ0ifLtG+BdWP+p5N2H8EHZA3zWJ2t6/JfPTrIP+YeHiFiNcrv2thGHXR
3Y6oLbwRi3+yX30UMY2VeRFk1xJPM3GEcERg8IbuF7INP+eYFV2GTylMkAmRNfIJBdg2V/ao8ASk
2XpZaC7ufznGdjbR1fBDiyuGi7EbI8QseImMGLNnYXJmvDZTakiIUQDr5PP1r/y74f+Vgmxme+BQ
WcjLVWosQLaR5PTn8TcNqKvg4gl4/PT7rRQLCFHxSG32VXhfoiuPKTfcuDvWylghs6dJOJQJcG7u
ecUXCM95gNan+OZqspCiKxS9qfdGWxsNf6TmaEsX6YsknbhS/PAajz9X3KnwoDJ3r4hdLxZmYdDV
L/DKL8J0DChtDsVjDj92mUEuqWawLdfVvKWJRWySwySxYLLAvpjDN5hLYOoCpyf5DgXw+VBtKnCg
q7d1CiSPXwc4aA4cm62bENPJGD0bhpmo3GzVpMQ3OJIHntxQ+L5/FXtjdV1m+wcmW1gAgZKiFt5n
62TT0GkXHwlBuaCMihgiDR5rgfm/QuAvZwA7Ae39ApLXqL1iy80fiolxslEBopEdyxtmQ8iymdBf
vvWMnSbNzEURAo8YKyqdPBGvli8dc6/uSL19Dawd4uIDkK1X9vUoAGpkJhuESA0+dGqkkd7cZpJX
fj24VfpfGlQhdnh/rxgZTpytRR2yik2agY9RFhPGsC3cJjOxnMSyusUURY/wJEIpTun1AS4Nmxe4
+fEphnMKpNzGuDDQYRzPC2FLx5b4sLsAkT+KVSI4tiqS9yJUWY8aDlfeiKGdHE12RfiEhMblY2kT
0nx9ASPXT4pAGOcV/FDaAZykfyIkLGK8omTf2GHtKJ7N+AgHO7yiRFN78XTxBczIdO+Z6NaOB2An
+2+xPuijPvrqmbwhi7UdFjmxejZ2OPKF0qr/Z7t04in/vSm2QFwE7C9+ki5psQ6ToGAXypcVNn+W
aA7vT/g/NWWxZkzf5M5No1R0j190dHRYFDLVdKDHQN9oK9EaQd2MkbESkshnVNPImN9kRVKyjpMF
29SdZQj9Q2zqoJQkwJ6+uImIOAuJid+7UbQOX5AExKJp+NTn3xHkbUFuEEtQNA8RhJqKrBZaTwoN
A8ZKdHfNf9aCuK2OX8Vnu78B7kObO+UsYuH7KMgtkKvCCtKgvtcvGPY5htuysnB/CQoiXlARBf9D
YQsJJwNIQ8H17T+mkmBtCOIRFAdobILhJIwkp24jGDViy+8j9YxrIO0i6kBseJlPiDrB19B0n/MJ
URpz699GNvWFJ+L9D4dEj8dJfKj1sdHiMY7TKadoP+8Iprp5h7Tl0hucUHVQQjQQJ5PEIYifXCjG
keK5teKswf8CATTHgzgjhVGefBYxoSg/13N2VEFUwAvrYbP1I6+gAzSHNmixBNNVRCwiupGIeqaw
XAsXV0ViP22NBCqdVT+vnx65KucZC+YW9/ad+SZucbLQo/GI1y126iv5bxCCOqbGH0kH+JFbXITS
yb2TsBy7LygrcCQ4tLC/wQpPnFLKfnKxCBGwF3Vo/IxHoYgQb9tnaFElHmMRP6kebQ90QqMp9fDr
qkWhdWV8hMujLmJ3EV76ItyRHfVfCEj7QR8RWAkzmUrG4P6Pp/NqTp1ZougvooocXo1EDsYR80I5
knPm19+1Rue7ReHjg0FIo5nu3bt394CO6uUhYLdZGRBysQl6uoY6fJAfLnvrHjJWMFsRZCIAEzeA
ofEy3LuON8wmKP6kuganmvzFu1vusqz7ymjWHftJMmuhXLti8RvdVJJ7cGot/nBELOryK04HS8Au
IewcMm0uOydW7LG2/taHnVq6cLANt1cLlOYmexz6+Ta3cEjjV1sHsiPhx+wLTocVkWtu6RIRM4DA
jxRe9/Z0anmezBLmibBErGKnTHw47+BVrkr/qcNmJoEafM+hTV509nWltRhguU3WNGJUSU7QboCg
HgDvzrrgYMabyCJ0Lp3HANNDn5I2YDFTp1ZALrC8NPd2Ykz16T3QRHXVS5HfpNy4fm+Q95s8Ld7y
A8ZoCnkxftVwY/jgQpm5JMzriZIJU6iBOdF3Y9uBBmN0MUS8tmbmTJvUBGFRHcc040QjzwGGsfK9
f6G0jdT2vnYgBMlxB+kSSl1K6qHSKcYa9OJNeFB+lRA7UCfBiA8hOWuHPxqS9LxF+brbZwSHAyV0
/qYAu3XOADtS7X1t8UeotSQD9Of8FVDcWtj0ObZ42lz8MVeY0llOKUebaA2Zb7qwXYxaIW/k4p1w
qtgzTpoTLU3rEEDo4DxlrWDmedmxzaUAat6Z1unua29Nlyp0F8j7McvHY66p8pPm6ll979lBuj77
O9ZWbVzm8752AgoetnQM99cCHVrpq4oU7IYuyu5DaAdjJQyZaNbYAwVmDXrisYUGqiWa5TDfUjT4
pEPEjennvBdnbelhU8eXZZhNvgLvDmvkJHWGARTjxZfmq0JfPDF6Mq+mHbEos/H10HKqZ74nvdlT
jizv5PBoHcoZsa6dZdNk4MDExAX5YMMP1sIua2oy7bFbaGyfM510nC7ta5jzGTBFKZ4/dwOtM6pD
7O8O0S90dnz6RcZIS9/gB0b0r31XmKckldLzHIkjJX/8HKgUZsem9ramtlLtXqGGYG6BL/tTPFeh
zRLpzjtiJBDDvnn5POfBM5dPil+bmh2K1c6vZ7o82TKS/7g45jGyEYzIrVFkRWSjTLx/IrJ7LFTP
mNQNkR+RFibqGlMwpSXGL4RGqmg0DIvOT+Q/2LBpHVP6cH2t0AycyGxDKJp/J4DCDhI6EczY2HZT
y70Wa4uPHIYvGxnSnV4OzVNzO6DtMJPG+YXZ1hbk3G8L1FDZ0d1x97fI4B624IziYGqXdXjrw6cS
uenHBBx47COPZoiz8QXUxKrL12kb9V3u0mXVtZGtM2PnTfrVI4nD8WRbJDmdZqoIt0y1Y3ML6hMB
b5HMKsqjGwzDO+uJMgRA9GBSKSfnuWbVH4lo0n82aiXFrGt3ne9rF66DDrS1a9eetdaSiJuz8Bh2
sc0zSvPY4Pz2ZQg/Hd0adADqMe5E1joyttKx77IBsG/TbklEFCGFR96r0/Pph1KJ7rl3aNJCg5II
co3Zh3S0fcpzCCkTfELt/rb4mfyMvwt10mXpbzvyiuBL9OGlyv2Pgn/c1Nt4KPXg6aFmA00YzqU4
cdoT8J2zPrcXZn3xs5pAI6xqx1cbQntqnuD+1+AcE90s/SChYZnv2nTNntbpIldquqy4lxSrQ4nx
P8NXQ7EdBcHXj0slyv3o1305VTtg4b3nqE3a8ww99a4f0EWzL+QRrMdN24OBAFi35w99waZd4NNY
SKqvoJVK2Dr6L5D+I4VJ75NizKedSloiOkYZNftlgx0c065NOuMV2RGWwRPatFeeXJdvP0Mz0+6T
0PPINnRkpwgUS53cz+Q9nNyMnhhQgLR28SsKL8aN+XFn/GlrXzAifCfN/IdAYJGOtrQ4Ko6w4OwI
yAR0Dp2Zf8WRyFo/GTDxlOmFkoIohUJ3YgsiuFoeZazeY9s5/BEQIvhhph4I+tL7hwNuuTwwUqBV
cFMAiTlBqmmEhS6/OSHOolvEB0rMSZPYnbAKUaNYcTNUZ33n/UfK6iuFRva1VKP2AyUsVuXeIC6D
lpLVgkYP5A91ivHuOSHCTs9O0gvHsnG0UlDrHGjdwjdS5SYQpfS3wT5HwFE6HEAzADJJ8MzQeHuC
aEtRL9+6t56i2SNLaI0n3XdAYyEkS8y+NIEqb/4K8Y3DEAkIQFzD0S7eDkUijqcO6oSZTgeiLPBB
0bFaqK7DOoLlqqGqBCD5yhKEegnREWEFIXIWl0ILVsTvJUoAxMYaU1Q+TEbdhfxIoIqg+23C7SR1
4jkPivHqy1kMOmXa7to8eY3WaAHl0m9arJsKzIbAqDzS7REMAJ8Mlwh2dJjgLs3KspM8yvhdQ7c0
P/XMeDJCKNEaZAhQW3+Nv8fe7TE1IfBpzXpFouA9MbFx8b5pgI9qhm+HtOD06YfByAFSEn31ml7S
WVJv6NEbcyKORDhPoyWUxltmmFEsZpKITFxHpwk41RNgdcv4SjXPR2t8RLrtDpeJYRJizWHd9A6U
uDprNpF2S9UK5gIGUppLGwZj+bUODBzdtyF0JGsdZpFcMSbOmLwbVWTr+yH7RRA7JZETt3/o0DlY
aTAnCJ5BAn84frfWfpiAeyYNuntF1kB2yjLu7KxnS3gqQah6mYRClF09B36gDSSxe7aFzS7Xx4Rj
2TeqGQiIUTay0wWECvjW4RUe31mIDJ/Wfi+p5aJT4K9/yNVS33TrZrZOuaBt/dotMw6nvqw1i4Zy
QB/3ePOTjvIw1lad4UHrvnbnL1hybi2Yie8qMu+QkDGaUJkMGl6RIkOLIuljBs0sS2wZ6KaDTKNJ
hSfOgtQ/C7XwZz1jqX6BaFHYjzwLsGBdAXJqzLrfs8S/syMaHbhAyPCEMMiSoj5SkN0S3lLg2/qG
0ugUJ6gX4cS1AxRC2l98TgnsmTb7NH5v6S8SV5ZcSJabL0iQ5730z08b7nvl90xsI/+8bMk/HwHa
YUGyKI/VwEBzlUyRVZTjyzIx2AE/mLDTVK1zzv5vw4HXseNabnha+fDFctD+XqGIu1hbNm4vBlBI
SGqUqP86+k48jy3icERvjeUoCDGDQ4XY7fL8hfRtkjwiZQnFN+9mM9yRce/QLj0SycYZuhuwReKh
7d+n3QVEIDHHRwXtL0sLfpHfCmQMbm14ZMb3BNO8tB8AcS9eBtdIIzWSYYuvJGW4+Zp2p91To9yr
ELiAdKAk512aIj8diJ+nXahKXjX0rnToQsR7XH0ezKUM8u7iXT9sxa7dCY9/Noj3cmq+jtfTyWqw
NEz6Sd7ok6mWYvEQ99WuVA4JNC1MkVyzwGWLrxkPjAYJSpKQMIvjAiAT72jOMF6Ynxy6BGOiK5zF
6vfeHjetSMlQQGGdi3NP3m4nmuUrLHCCuMC+inKTjSgWI99N34y+n9F5JVtU+D5rdI59ObdjP80G
nJRK8ChSCrdqFBqHgWVOl/qNyqU8ZFb+zXdizwgQrM0S/Pl33++eD9TX8L4SBRUWY5RCQQYqFuqZ
4BLfkkoO4aIPCJkn63g8QolmgPgDfGM4PkkTcDZucnChRg9XwY4LofIlyr9lIms2rDST9h5jTiAN
O6XhueNrxRYsYdPfk/0ixjCObGOICZn1po95ijZoZoPrQ3wFQx4YNhDAsiMeMEyC/cUbHHFxRmfH
mn6BBz8xGFjOKWYZg8y0uzVYY9heevsB2GEFgJk5lpTLx3UX1h/LKQsE14BjtH2NnMqZ5xrOhAUD
sHPR+SmDYxdPnve7MYhMhZuEbOvbX3MiK9Y6CSSSQn7jjirsSr1we2hp4s6folDaZMbYGc6NxEul
iQormcZj1pJpc+YnrlS63+suDk5MME1pqQ+fRlTr74l3PAdyQRzgU7JBNgAcSOM2DiWADJk/0vPJ
ark0yOuzEMFiTbkimp0G/9POvwufDUbOrxqaGUHIvOFOXkXwzpFwhBFixBwnOYRgMuGy6C/axT6w
rowTKQ9tHJurlvUrFC1+JXVrKwo/XVEWlVncc2yyNeCHMyKHApnux7R3JEhJE8Ya0rpdR+b9AOiy
FJGALlQDWY8n8XSGtSR8I5wrwl7ihaCY3TciBPiG78lsEGEeSUYkLErCrs1Il5RjjUsqx7ijcQcX
FzkNQlFiGVHPtMoSuz4TJ7FALGOk2o6ZfPzxrOkMAvZlKmfgxJETb5snYiwcJRdg8MoCe71+aQCK
wElWcFj9g9OA9caac+VuBlRNsUSElLSesVwtqXWkfhGdNsu+vRp5hBVbbs94JnV/VKwGkGhRaeiH
w16jqDuj4sukvrs8gCb14kBMAOYq1AqCLPko4u8jVYrWId4pk9OqWNbm2DKySDS5Pnb0hRbN85tl
YUTMuHCxkpgJoRKtXd1qw2e+dSKiu7F1i7mXbH32FriUWhFm1FVpikSDYblsgrktWfUKLGAl38um
1YRQbqiRaVHzzbNUP3SWn2mWxvbTSHBFCwEbO/iv71h/mtsmjUKmhUontpSI3G7lQsrb56Z56OwA
D+najT78fznFXxcO4Bf4s0x5+vrhWr3UUiMyM2Sf3WRl0QkHojnFsTVu7CK7M6RCOscyKNs8WCRV
YN+QfERjBjLUlvIu6iD2NjOaolcJ4lWdzqAWxZG5JnFD7waQPAXGXDJ1u1ZzGXOkP4pUctEgg2z3
hO9xQxhjEDd1GTfc6MVOD37vDCRBM4p6sU8DK86g0k11F817q9j3vDNcL+VUfbrOrDqTJl12aid6
08bHFsnFjvGGdcTOHMkT5OQUAHCT2e1IokRXYJFenvpS6udQOmtft81Zj/QKGNuAYQqvVe4W+ikw
eoVATZgr5ARkUh2XIjw41uAcvP1yoIYe/6FQUgKj4ut+SHg60oiYLMdMwpbQCZ5QmUwsCzGNAS+2
LqEI0pV9o8t1cAscOFmgKdYjXX91qQaNCaOp8/Z5e8K6BDws2S5lfWmZ8dsPtfzOSK0k9vFz3rx/
JxnAgEvLtIfzj05Z9EcS3YX+mRkrzQ2kfxPO5kN6EVmRB6IOggMtcfhmIT28ESZkl22n70QRzvbK
/+l+v4u8FCW4W367/Bl3mFaR8iC+HTGOLT+VRK3+BNISvV7+MqyxHACAu8aKUfxA7oKI0eruAvc2
+8IcoZ2K84F6vdaWFU6DJnsJDCDciIb9HkkZ42PD5iSUxjswQm3kQ1ykGaRj7Up96Jo6Upop+0bw
u+w1UTaXInm6hEgxKNnWj683XRpujk0S8SEAJW6FTtXh92YY+4jIlH3x/w74LPxWeHEbHHd5cvSk
SWW6j3xq8a5LRsICNZAj2S7JuGtAisBAvB/gtw94blo/QIAT9jvufop2Ql0lKYnYYGqHp1uDTcfS
qBkUeeiucbvhIfMi9zJvyaptB7psnNkv+BaymwYfdKniA/ot5C2/S+QPaw/eHvekP2A5XsZsKJTG
frlrWGAUu0ZFAi/3DsviJDa91PeRkhkt5PgPW0f9HcgoqfrVqhteCRoPdatjqQr+92F9mLXHSOtj
43wtMcsUU73oFnGVeZ52BJhhZDQx5y/6C/MGDxACcNwH6Vrnjl5WBoXEGUihgGZHRFt4QXwJ4DZ6
kV0+AbzVAuj4D3hpUkM/gmZkESUw+v2DJAKbDoSwXcguBeVQJ4hmhac3bC183vH6bjF1j3MgGEOm
6+eYnMsyvnfFRYQSxLTZsFfXnHBqzxkkJJg3A5YMfIT4kPh2++sWVNwyIisoVcjP42u6MSUCEkPR
lxL6U+OhTObQP9YPzxoSsZjBjiRqOoRDopCEiE2wnOdEbout21W/+LwTNPmufGfeINypHgeHvjkw
d6qfsndPFjENBTlPiOV+Do9gvIAG5QXZ14d+NYfmPS61EOR4BPDO8VUSeA/byNy7wUo60zzRwm+2
QSgHO2vNh2yvF53lMuctxSolzEIOVH3+uTwtStXDgE0PmEcUjnNXheA+j2yMzCahKM/j87PTLSDs
qPwrwpdj1TWb4ddZ+7/Tk6+Uf60cXwXmXPft38EwVNsZxttMIMdvNPdosiVEJFsbqr4fxfGr2Lpz
GV23dxOZiH7Qtj35Hk8SR4HzkIsvvfub4ZD/cz7vBimcitCoxLUZ61Nljfkh+scU+f3mAkQ5nqeq
F4kXYVmW7b6KI6l4uGXiJeroWHBQM1alHT61mNrvyY7+m/m6exBpCWg0qgVq6bBIB2GJkMBFBtkF
wm0DbvoAMjltDHWLVL/pd9BfPTuFnU5wMFg2b6IxpDbIc9Hsy3HLHWoVdSakP6iqe8XkYfZ87DF2
uWYFrYwG6x/5xXrSOGkSXTNEBvhpAMq32MQy6RO+Og0ZIZRJ12yuZG+kVXPaE7VkkOxJXghw/Dn+
rjBrnbOQc2Et7Ov5L3luMnTtozOPlZUvP1z6SsakslV30fOHxW7IUKBoXSu9lB3C094BvsXX5CIS
y6up0EZXfg4mn98xE0T4CfW0J/+Ata8eoDQIVYA9V0DFFsCSqW+pDS/QCv9BpJmPsgHLeIWilQNl
4Zn6LrIhVA4ol67tOESW2+JPmhQdmusn2YgNy21Tu3ddUKtI8mPDetF0eFcMPAyifGoyCNcgVQ/P
GhPv3r6Oht1bKdLzFisH9PZLX95jCR5Y2W92cw3UB1LBT/aP6OAKOKxpHcg5DiLVITG3p7BhPzhW
n8Un5hyQ9/3JJvk8NDU2+Zo3jFJ1tuPr3JhY2doRS6gU0bZYfiwTp1r5wAR7107s42AsqeWbttLY
NlMXyihnlKS1FVaGOC9hkxCs8Rd/nmCAkZbIbaSg7J1eqLm4k8xP1A7pNyE4+9eqixCJ6+mPbK1N
OB7i57D0MDEuMVsd/Pfb4fMM52dsLXkndbxGnQVVR3bmTtZuI2vuit0b1OCtYJ7fpAnLJG5cxbLP
8s7uubck0Td9AfhTCYsoh7+oF0kgjtWBq9jarQCPgcmCY8B/W7ab9jRgY32anWt85CO1nSZTIMpf
0VE9SYMLWwvsRqBfXP3OWkBZPmX7A4GQINl5mH1WVzdhe79Jcwy0PsOVYKsYqS27AQqvKCbh9yJg
Swimm04TwAB1wUDgOgge1zxoFcIy1U/1Z71/+whyzaaLacmJW9VKmX+ADgrbYW4hKjKQyGz3wtUn
gwm5zCeUODla5sWNCu1boc+fk8GcB8+vBdd126NFqCbqUuynmTsr6/AF9mcQUsr3q3biiLzMzQ5J
DHNn2j3FMYZktsKAiecqBAKep7MmPRIQpOtic5FunmtMtw5/4jAx4C7eD/kLv6+xEXp/dXqyAz5g
3wQTfAqNR2Bv5ZbcOtXWH8evIyTxuLaLbvTuZtVr45A7xmLUA9TqpE5HUvbN+Sq+iGLoi9FcgW9A
OO+7egYdTTboaAw51oQckhekG89EFYYRGmJPGHmTqE/bLM2fQFlwd9NuTiW+KNkRU8vkV9ML4/Bv
q03yOTV6YjCzPkzm0DZR00W+rmHXjUlzz3bI1TspPBrmdY4tm3H4Z2ZVY82VWR3goYxN/ZuHc+7Z
mfBev3ynIXaN7Axkk3Bdjm5XnxGoo8J7FaDp64JvZCXZwiqBi96pMR1bXEOmOsThuBSsaQz7meLi
0ZH0CL/xoyqTyJxTA/Mq7Zch8c0uVTGtLrkVdI3BSeuofbBhR4izbYg0I+efZDjMjcms+b8iG+ck
nNuRWG9PZuTc9HauAkdgJlMCvICxd2MTA3K6XeK7jDT8N8SjoQXINi6MfN3uJUGxzcJ0U1mnN+Jf
cIy0oVMbS8O9NPfnfU3UrIjRvMXlCq9VyGaYkQhszeov1bjg2w30jh/roY6WMlhAPyEgSSgYBV2Z
kzs7UgihSVQuU2nIcqUIWQK3E2d+xMIOrItBHjDTNz1D3EWQwuZJ+G2DFI+lioHcUph1xpKSwjpG
w5qUYU57Oyy+mjIrI0mTYUu4NqNDNAQsXsMms+xKsBKW0eRXAZFX4YUzJkDydfKuZEabx3kk+Ww6
LCmGKR5QhbhOvTiTXJ5ucQRlxhhpb9wO1ctW8GMA3C4jj/UyyKaZkpVJF2TToRE6wJyHG51KH+ix
73UabnTt+pJGYmqflhPWEqv5LengfKYJZZQOLjyhIkx+upiTFeVyPoebL7/gTS/R79G/UTSJg3ey
JE5+2jhWkcUDsc/BQyskguOngCAhMuXkkcVIPeaa5JfFXEGDbc551zb486K8J4795H32tYnR5MAn
MA7jV9e+TyNw/1UBGZkNNLXpvXUI5SeYcSN/uoescbZ/I6JXy2B478/7N13r2YkP6t7DmGc0ekfZ
qKVEOVlX86BY2ABaT+FdUQ/HmygwrmUQWJ4BVM4TRVreY130vxsJ/KLxIyA1jdxnz2qTwrz07PQk
SDZ+u0hl/gZuBvNIZnhw4kbo1LSeK3u+2UlNjk6MjQ8MFN78fUvaGpJJB3kgtPwXC9YQbnINJv68
SOe/2Xa3enEFpgcJYbH7c4ykMxyVaVN7q9MYv/IT4V/Yq9G3smMj10w4ybhLIDsTuRw8igNqgtaP
+1FXbLp+PzEqMEJUezkmFdbLeigfE9gYPhym89BpnUxl41XXPxRRLc9d8oDosJDSeVjXGzWjmWet
gbc2uecuQG/shGbFZHvznA4r99tb5lUFK4LKLng3VHhBl+dMoa7MGaEl8dgywvx5hHLW087W29vI
C0wuWSPEkQIwULK5xUl6oWFm8WnnnJcNtfUGL2F+ffJXHt1aV04kmWGQSNugoJF38nGMYGPp3hU0
xPq6hGvxpzPSG+KXSuLLzXjFnqin6vhW+M3b6Ik4zeXW+B/BR5Jnd4WshwlvI7+j1QimDeLfC/NO
OuCoPLg5/kUB2/7bdyK99oYmX+QX+DUABMXH529WCB9HtnirOxZensProuDUOX0hCrsEkacPcKoJ
ilTeV6xbp5tgjmQI0Dab+PUI928ho05uT6hnSGpgum2m/+if2qqwdZhW1feoPnaQ6AAA9KHunDw0
GDZs9gxQBdah2HpD0YTuN0Pq2YdnJfBLkyVCLt3/pxgI98HjUifQQ/MFVnMHaZMEBcopPS+vL90a
j5JF7+K3H5j/y3FrM5yFN8fJ6BzhDLkVSKm9H2A3eu6JysaWANKVMh/fWPCo4HG1tLkY1xdPy8dM
gGmErX9H/C8hro7ShwNgFiNJd5kEW/TG9RUEu2ghIfT2wHz7w41F6AyaR95zqaAn5k8SteYYWjG6
Jy/uFV0pczB2J0fXBoe8+kzidrBym5pCQv+QSNFKzRqTNrL+2gVCQYIqePN335ikJLU4IUWJn6ez
HyprsEhIUJ4hvIvUMpwIlHYw8MZgPohmB9PPE8y2Lif7SFNKgD9NL2ntEDQxk4csHdOWWLZCL48n
Wn6lf+zNWUaOUDZfSoO5CdqLWYvGLqRS5B2AGuwAQk1kfWO/Py8HbBT+BSW1/G3BJXvRAjHlKmtI
OWD4d+gdSmqUM+eVMCz8PVwpTXMBVDaTu/R2rYBlKKUIY/MPY71Uht5iQyJzHwYUwOPA7Rpv+UqY
BDRl4wbvnjxeAtGS1Oelx96KC6r7c982kLMLn4Q34UVjSwWazBhuc02vJcUGN4qlrKojov+CuqMU
F5fqn9b1PXui1pboS0xO3tqEtW0j5UAVSBeEwNbglkgaXlRvTIIPpu2dt/NdBtZyn/PfpAhQXQkP
CGHlIv/Zgc2f4QF+sYi83yWpbfKZWGVTkmTSiWM37XGscgDNBCSjKreEhjQJqCt0C8M5SCWcfBea
ld+Ti6FaHXmFp5NqJtzDum4xuPlIsYOfsU6NMJrNf96lJaYxIgkxD+E1ofv1d88oENDTXMWjwOrK
38rgWmBkyhNkrS6AEWXorHJzENgVh1GVEp13oSE5q/yXxABFpRcMq/iMrCBfz/D1jeIZXnhmSql8
r3WPHs/jKNhxUGcRjqY1JfHr9/ja/tUbKmWTsBjSN+vBfPC35xQUWOxhHv5dSsz+hd7VY52dyXd9
6SlPx0vnAr2lpNa50/tBvr2D6ChDNWyfdqhOSWQ3TEBzgqHE1bNKoV71nOAmGSPJDlPTibrUg3pW
3gMaiEBNyKncoTT9UnUhKsJI+cLKzONrl5E2zQ15cuWvpruR4Q9Ug/v/a28d314oyYdInT7doFvV
4mRry6fJjw3K7RuuIqfSzdKPXZro2pIEQ2aZojv0Nk7T5nxM2EVcEQKtQ40+9aWqhFmpLqGbjgqt
bW/ymIQldDuhpvvQzPO6fzs1TUfzfFlD8npWG8hck+3ZgEczULznQZlr8v2JfHPHeaHU5aolkWR8
UmQd05iqVOhnnqNrYQ7TtSA5eKrt/8w3FkjFQc/V02y8wYvbeIW1yxFC5gDe2/g62AwJDp/gxMjM
Iu5rS+AbNCLvA1ILvm2bThZvREDZcJML27z79C8eyXcZoxo/zzCBE2KzQJw0xj9mT7GwhJ15skEZ
SibMvDuZDdfLkET+608WXWDuqbqvEgIzj0XV+nBRTAGcDjoYlKvHmtI117rwYo4w3aSPQppxtQ0f
8CLOPsSlgJxRt70KsgJmwcPIJcybpX5SyGQ4JGbROgiyjFTM8NyeKHUnPON/iYEBKu9rlv8LM0Qm
JBDf/F1IipxT1rdEssT+vDSJC0JHQR9qvu6C8FgdHEmnRwVP28HaCk4QZJovvEJgkLxn5U7evd5d
YxuZ4YBGoy5AmJd5Tr62RDQ47mrGQmzHO4lJKCCGwk0U+zLCiQbJQ1JewBACDun4FQwfUJjYgV81
mQ6rQIBg9HsTXwOmohLUmiqGlZ44QkwjGtG4uNazvbV2SFNVcpT6Zc7EWNbXiSzQ2LIPyJOx7P2D
ondKhEipIWXy7lIV8Lwd3qg+NVK1gCjhoBXzCvkkSoxoU9DjWrApBf3lHsVq6nnnXfneNOpfivp5
BvDIpXJkx9QEnBqo0wMeFdvp8ZFHmUyintPiJGz74WvZxWa26V5Ph02GS8OugfdxaBzVmHhgkOaE
j7KlcJB/Yn9DUMxhqQql0DMa0ClEAnTOGVL9xNBbA5W4Dx3DtJV6xMz+Ln+RosGLUg3BpXbZypLc
IlJm1F+JJNIYeHV82JjH4poyzcyzkJk4A4BnZC45B236R0cz4SrzVEwbqjG8IcktCVwXR7JeI1wn
J6MQmpvB4nFoJf+dDczygLCYqeiSoCUnLZp9q+yCFyI+luNUSHmlMfgY9SDttlFukIeXNrNN+IJ1
Tqt9Ij1TfOsv2of69sadqoV7ezLYdFcQSVc6JykWKbTNChUo7KRZct3O2KSDHmcNFoe5FjIzPJeP
CUYU7YXLFtX6sKCvSClfub6jhvE//ifBKGJt1wC1MH2anrlyCf9AywmipS7GUDuJrSxacmU565zy
hilEAS1a7bbokhaBykMYgzKJRKaYSggsRJ00Fk+qRxYNwDCrOsBXAoOEMhXRg9n3D91TvOh5nusm
ccGQWgGHV241AfQm0emPw9iXydx7B0S4CfGCWqerJMz/nf7YAJd6Dogn9wg2cKdCLwgCd0RuLkpF
u9oTVmWDQp+kmEd21yjJFZ0KdJI0UJnNV99dB2ROmRDJT7PFt3b2C06fFkd412M5Do4W4HNrVD5g
9/0v2cARCQYAA58rsrUaZoCy5g9YngFfzykYUBlSKKMRbtvHnp7Q1O+0bca9h95YEjfMwNhs2BaP
39KfKnE2BAY8WpM2qqRm9pOWYWbqaFaLZi/Br+bg/AY5Uy50WOjnKLPVWhMWETszVNz7G8W2hm3Y
8Szh0LirrNysQLleIaO973APEP3y8w69QN0HsrMKpehnAuUbQHcHq18OCF3x8KarPhp9Y1fOnhAB
UG3VZOYrcJ+YdMMF052ymquW8JuW/Uxus+OGGrMWBUKKHT1A4DrhO9dcyuGV+U8RkKmAwtf+2Y7n
rol1bd83E69aomDb7a4kq58lVFD1EidSScTb0cuSXs106Ef5pFjC9vukJ1yTCrJUxuToCp/EC0Y2
7OwKw+oiM+SSjHUWS7eTPmiZViVRWrt9GivZv3rG9+fQ2CxiKRuPO0XB4dHPbVG+72AzzNYLm2tw
kqEZNR8zt+rlevf9GpT2NQa8YGoBlte4xAFTDCd/65Q3KUkt2z/zl+pcP5JJmzhfmAmgp5rEyYdJ
z9AmAQtagI3SDdM7AFKFeoiw0hS62eLeDNKN6jhzrR7HumPXDuU/nNyG8TZpQvMWqu4pI9TwIx/A
K4ifLV3FpDcx8iQWke+mR7h/YbUdJUznK6tQ80ucAEkmHGGlDT0djQkkDK37oC1Q7OFlWSGBfK1t
YTR8L62M2Hq48nYnZVpBE1Yc5mtJ3dXucd7OxNTvqKI/PWb/KRMTaDhtHMbs7WT6UTSaPNWImx/e
NC+0yokVmdkchd+iPBLyAvKzLKlj+3ykaJR1rod8KxeZ+snAUcl8GGrjT1pnCQ2NbCBBAgG1RKqC
Kv0990NxeeKxg9aCIXKQ0JWwiQSjoClBxZJ6MAzSnhgWqUsl7mjNWw6aeH9LjCA0n8aJmECZQdCp
dGkbyTkZHdjZAe0EftJQ0NICVKl0yzQYMyQi0HlY0xXEG6YS5ELvjkoTnUV9O+BdEfKeV1OqBAdB
jm3oJvTRZlKaXGl6Wls+Tp9Kz5vLAC6IJIAKwVdyX9e/TLquyABFt61Gl91Kk5bEh685r3qtP5PI
zOZ/aOHUtisFpY4AgoT1FX/ItsvM++0il8RugytAB2KdeX3cI1RrlGhjxcwTOvgHn8AD9eOKvj2q
WETCWSTscXi0FRrJvIsSRAsqXAhT0fv4DSpd/NeEuJ8Mn+BTtAsh7lY547vFkh4l4OxwjGIPOPIS
zh2NXPk11XbVSMJMsAhh0wbsjInQ/x4SG0fgglhg/LjpVij4akxGbDBPLom9axpXVeJddpf25TP/
UVAoqMCqoAbNsS+plshpx0odOisTTi3RAiWuUfYMqG7JfUJeCjYTplHknjxMYSQ5RrkwnAI+0DS0
8eIyrvwq+GGHHeTwjrST0iC4wvQQ7ULeslIdDudFIvh1xcouihoFh8lsp8dTEDRjKwJM0+fSUgDQ
iQcEsSAbZSuC5Q9q+R8T1pg8jCrCUf4iY5njN+MMqThLh720/VCxt8DZFIDdORLzjCmTWqPIkxwt
JE0izLIFhUYU9UszH/zNhTyxwvQS0IregZhZTb3v0cgLXaRmVMMsdMA8MpEbFviK7+HsWk5o4n1G
zUI0P5t1awg/Zu1t8iG9CMnexxNG3oSgG1msUfiwSQJfsUd3aFQi7yKNeMbV4m6BMqZdTfIK7ZK8
XWroCaaGDo6wT+dB8TWEoHk+380TvKd3NzhzyOikAxoWDJizYK6wvlwBRkpiPycDDSVoZeKshYaG
tqWcDHefIMhE2Im/GBHUMYVMk5tYp/bbXDe0K32VGQDXj6moLdNBMyB9YHWTzZOmiHOMU47fmnve
y9l4xWxBn6LU3hBB8G5E5SkGtM2/Js8sGCSSSAqrZHNct6SRnF8u1xOJo7C0WfYaABf+mpoRl3GS
UkpT6tjOfQT7y3TUAkGntZddzMa7Gjjfqm1yamplLM9UEkPURJm8lsEpyFRv05sD1Ggk6b3SP3rV
m3iSDkXTzv083XRcFxlmuIGciJJZWpt2uA6uSIGe6SM+iov1/0SJgFGYfrSRmI5AvXl4CHhS7+R0
zFBpUwBvBJqKnxy/VAOWjn3F6Q6BLsksY4UOBsgvWYpej3cBR/OVJ3rnHMS01oJZUHdsUsDf3rfX
QaG8RcycpykG+mQ4i4bpJTXKJTrPsCsCXEMexmHfyJJC5DV4iS0/5SiUa+S66f4hsBcmz6mEfZP/
NW9sKHSCwDnUbn02/ks95CRG+J5l20Zf2WaW5LE877jmb+y0nQ0WshK7ZZIyEZ+2t6EcGPn0Auyn
sMMuJMoRjCXY4SfaE/poQJxXzmsT6OL8xAYnU9R1oe7FVaM6X1TnYpd4V+wyrqeG7MQyWCLSADvG
Yacq4hhLYpTCLCjSWXVn9UrPTJ3X72MBjYWuHMIihHNcatRJMub8jTy5mTzlAyqhLsNZU0Kp3MwQ
xbliPZ+utswgJYll5O3Bfin6TCTnTZyGFzGX7/td4WJA7cEFrGa4U+K9c1IP5JWULZup3A9v4CpQ
PZMnhHJMJKMAnUQCEf3OQj+kC3FTmgoTLJoKiV9zTptAUyxJ3iUxhMNL61b+Iktzpu9SMCqIxBMW
x0kq7ZAnEiQnxwSHYXGNb+Kye4x1rcsE6D16wHGXbVlj0byCiBAEdLYBCKtUMKuTxjGo/lRFNW1I
b5pWRtwG9aizN7vo2ktyjdIN2gUtA6QCsks5W2BHcE8yIuJdlCSaOo2jfsS+Kab3T1hvLY8JWw+Y
uPZUbUXyWROZkDJe0qVATK0LdbbtcUngI+tGQBh+KBEvuxIdCDkal3ZY/MSdhK2tC6mgBc7Ggikz
Ldt+gdAoSwsb+htxx03XUM1DpvaGSJo7yhT+NFbSYVwb+3YWitDllVCJTqUtkmRoArI6wnOyWZAd
5cHWvJb+8Ik27jgQDTo3gfZJOhgV3zblcRT0p0mqzejO1Fi6lfsu9WdsB8/BYA/CysFnjTjwq35F
EZLBZvrN9WduRamY5bE2yYHrJPKhuzqpGnZzIm1tDcuMMNAQUYFMEtuRrSFSMj5bR6Zz3KvLn/51
yU/fx66ABJRX9l1iVzn2/CK2JKCCFjmHWjq3u2I3A77O/hIbynJI7xD86d2DEod2QVbYYTbQ0Vjo
qvL03vxyzunc9cSeOYHhIDlPhbWuNdcfbb1ItunBzXuZC6NHBf83cBOy0BeLXhGm1sr1ayeLuNZ1
KWWh0oa0XZdoRorPZUCPk88Nwfsej2me0FAKldyENurk1JN0qn7PDK222uyKCU8tAv8G+c7VTmVq
/gQyx+b5BQkUZbV+a7FOXEbbWtiXMMWRhXFXtJDyL5OGNIrVD8hmoSc1Ey5gA38t4bm//GA2cm9l
cZCbLTmrJN8MQ8FHmQqAEAGHb3fpWjXrfeDRXoTqliKU9AE1mMZ/07nD7ysaWjTnFN12ivTxDKz/
CaeQCzT34ftUY0tOKl6GcOGh6gUvwXax1B9TDh+KZWzTRIge3MGRXXNxCcJmXtUJSY3b2snua+yt
jjPiVdyEIbfVlCtUg+rNPEtJdJ3af8/l+7gxDaU4ljqrTyyjTpOe48qoiNoQFKf6zf66v6mzjW+b
3qrVHP3pKo1SND1FtNsoRQKDchVmh254R0Q9xdddvrbgLg7Ize8f2iXby+VbqT735kQPGlAs/ZZf
op9lNb8crhZVqSPZtE2s59b4WJ1IO9MtOZtEnrocUS3LQ6sLTy6U18Rv/oTD2qLSs0ub+8lqdUGP
u+fvMOFY4vaDueaq9M/eR0UqVa/fxXq72C3tovWwW6D3Hk0ds1/nbr4jXkuYV4tzzRHyr6kr02Ff
llcfiK1XpBRnNVgvUlmmhRIprkkhhNc7ztrHhZ4uoc6Rpk5E0rbqdBNdC7ZMpNjdzimgy8wPbSZk
Z05COax6UkpCnwpwJOdgoouuRAbLSW7SLjQiG4MKpEQQwZruBBFeBiCzqG3LMdWBLlSpo3mwBDJS
boywwKVrISSNpHgSsmjFv0mK2BSwxsdOMvvnVbwZZBp7+h1oqAQfSYXG8RnTpJId42ckoMlIs9hc
IUe+2e92gRojHOkcSI4efiHaPQDVR5unWzy8fM4fx60ltMvqKVPrsnUQLb9HM5pnUDRyqL7Udl36
e7HXwZVazCo7vxyqbNneeyo8/f5WSKCv6mxbW4o3Izz7vT/+xamy58DDvJp+mvTXebTF62plXr9/
ULPfYaOK8eDOsXjY9Y+Of8VWiTbwdBnv2XM8taxiOtKtxRub1nzD7y0jOtBV6Z5IegT2b1kb094g
OkeR29qkq5CJeZrLDNlkoTxi+wYyiQOQQnqwybRyD3kpx1PMvqnoMexEtKtmaLFWfqMp2+UN4/hz
bo5gr/fjh25+0aBd8/wxXe2GXPqA9oqUteZ+Jz06D35e4m1neK+NB4TSPQpUYcXYPLo/6YFkI3YT
wb4WHtrTzoLtpdLx6Ra9HUrPy310OtONecTOeTssLRsV0KWAPs1XXmT7IUOzwxtt0AfsAN29VE1t
d0+rOr280/XF4vAAGVVkb/Rmik1Vv/ODCjCbft6SnrTvX63qfIAtxOL8lgwZuTW2BULpT9/uDPMP
Wdk3nbyD2KzcHVb66epXGo72zLCRdbk36V5+o4kmsjc6odHgzK4Q6fYzHYxrbABMRXKB/vbN/f3h
1ry85CjjL1KoSKPWNtvXx1X4nuspmj1fvi60XN98sZfAIymuh30RJRQnMzl/Zr4rRzuS01wG4uLC
Y7ONpyNIJMxKOT4hMGjsu61sowrrU6z+IUDvPdPDt8ZOY+8kgB5ogHVptRH02Os7orv7hVbHxd6W
Pb3Sm/cd0V0xojn/mlq+SzVF13sa3mVqlY9xj6x7CO8P1WV1UOzlqcx8onHa0+Rrwcys57sOJz1b
2OvhgUEqPRxz1VKfGwPiHaar28fxrjrWIXVSD9Sss7duTGVnvGqwiQPbk+Spj9k/Lh+73MPale3a
owKW+8xkFh+P+ExcylKIu3vo71+yceWhf3zJRP1dr3ajRzV6ggg5Mmhl/3FvNi91+GI2LqKrCxLY
LRv7nupIzW22jSmYMNNJapyqiz9qpgk2/w7vuQfsNq3Ecg9VaqXa2VWjNH0YvmVStW6UGR7e6KP4
xH42o9GqgSms3R9Omyr7vL+Xr61N9WmVf9jkH+Zs9jGYP8PtTGvz5/HP9/kW3R4r1UlMb/HV64yN
VnLvNM+PZttq/2serfuTB7aw6la28Zn+QCyBvjIYmsk9wH9dkaX0F43SN7v8PF/ex4ce02obFSLp
GtI5pVpqFp2lxQrgsg/2wPlLUbqah8uisI8DzKvt80d7cu1nEYnQ+Ck6RrT8SqU7NDS3f32qwR47
/TK9XtGortrH6O3WOtwe9pN4//1WSdem3TebxrN7XvXC9jVvyyokWaVTpt/rvLMd0ro+3dvSSO89
asyrU+zVuH3MPbQP6zeajI2rEVuRRamXHF0HK3THpuX+MdpGqUabiXdqROUemw1kHt8gB24RjavY
YHP/lHu+sWQiGgelB9inUakzP7+QWRmvo/aRHcazy1Q1u4xtyGsYc2t1MWpdoDRq+t28MfvbxW9l
aAn6LXfZSPKXdfHMts6WcM2vtLzvzFI0A+/9MTxu3X1qDOb11TuDmL7G0U3FqDawAIG++Ft2dvHp
EkXaJrY4iggwqPNkl4V27mE8mncmpWjTY6dlUJUsjmBb/sTIFOn9n41rJ59JSCLelI9nuzECMVk7
CSX6S5CHMTIweiUB9uguTNaUygflMKgkTVqszr/D53QaQTj/j6gzW05V6xbwE1FFI90tjVET+yYm
N5QxSxBUBJTu6f9vmLPr1Fp77QQR5hxz9O2MIMUbXTMlqid6hWQai5TU4XekB4ifij6h+3gnqdTi
d+hWkqYsaaxy66srJWEu8au8Rpf/xWVdvnj+pNkMT5KbpCwFx5cX0fwDW4y+l92KXnt7UVE0wkPi
KxGLSDzZ5ZtUEeFPvAbnYC3OQ/FZp2G8h+PRBrtZSw1fRyqHFsZfOmkYxThsAnsieRrigpfeL8qb
wb/JSBo+ivfeZLb8hYkArwpEjZQP0lBoB2b6NNShbz8qhxRQUZSD4UtCtKRwxKijkuDPsDgir9cx
+SPncfEhjZuyhRT1SUYLjTBxpv8l/JTbwY+sW/JkpGUEbvO1uJBefmeKFv8yZ16hQNgyIb876T7y
h3wMyp0laqC+QshYgNhMovZjDEgHPlHYJe3xT3MQfUH0aiktJcHDq32K2VcMZCalXgrMpXhfdOxk
Lj/jgpC0ki/S7RdkxlGKKmZTRV2pSudFsW8kTipHII4ueyHHILVgElER05ugt9gnkrsmlovUtkr5
iBSq/MWxpAPegzoCuSIlLGJbSJtHvH777FM8Z5Ks9dc2XPQ2fH6SzIWeJulNyeR8I/ZJbe2chtzS
10XsY0E8cyP5D+Igw1OF9S7uAsGXiPaYDdkPgpgDHBiySMFdyXAQLGJKwcpeSIKZeOdcsgUw0wk+
WDPBb3mii7FELR7+OnEAGuObgvWCzoxxIwnFDPsho/PVHEls8T8NMp1WRB8EOINZ/k6ChvjbpHj7
75GicctS/rJkxX0gXg5xKon/Q2xo8ZtLB2Ih6fKVYCDmuySfiumXQ4dMvQ2bqc0cXEmgFENYjFvR
L4mNopsiIhzGJYti+Wrp8tltpUmiHCdhUG4Q5VQ8BY9fnSJMhtw4YjYKl3iZ9JzLnwtf+IQUCAlH
EC4hC5G75PpfaTejCv/Pc4GGIw14ZR+yX/GAiKX3V8IoCexwOlwiwCWj+EecsXJikqH98rdwXpIf
JI6S4n2wGszEp0OHMXmZuKQZZn3h/IEdtcRMGMHdKO4GAR7p9n8F+OKjEBeeQO7P/yAVnX/X/jwS
0fdfDs3gu/F3AuxXI+BXh3Ri1hRlCg/tcUHJk/+81hJtERtISqWEl0r4n8Gboiqe6CMvHhDxeUis
+6/mXdis5ErQ3npRoJVKgxlhzFjcpjQ3fhX4y1IF1ioDX9GQnycMOVk0fY/Ri6XUS6eoTPIXBPbi
q/svSkwPBRBAIrYPTHhmkpDRLKm4EooQ34n49JIvOU+pG5dOWXJW4nOXp/w1MxF/HxKh9OiLqvB9
WaQkA8vbHDI6MC4lVVrWJSCRf/9z2Uv9guAr+rv0QdHWL5nD02yi+rKjvwiRoIFQkYR8XgWjkmEj
5CmH+ncWah7SDEZCiZIZ6NB9iuqOmfS7pAQcZi1VtmLYZeTyYJBLhptUMMT4jMX7+zcaWIYER6M/
15X0OqcpF03Px9JV8S830H0j7+6tkOy7N4nT8jNcvkAo6AH/cUXy8MRvIF/uacJBb8jwSRdHCXM/
lpeR5PBJMx9Zj8bncrek2EgNsPuWWp5Un7bErpElEpRQ6CvGCIrxcy9TmsWtTTMNQhVi4tIlAP1A
yskLWgJJty0JK8s6/uRPOrvMyAKcFB/ma13N0JlLFYy04uCNbFCcwLJdqZkVf9095GeuyrXzWJIc
paYMQXT35SvSl6Sngwe5heZkMKxnshvJatQRirLwgmxKgRGd0PgtXthv8YLZVulscHQZjoUcs5fn
8auzPFviwdmHtKHPPrIPZStvkGvihWZcHbdLfzJZrJQJCWDFOpfqY0nSbIYWNbPShEWkpP3muJ7G
Tp/BDTfOS2wyYGs8OMrnJV1aWXp5+ttrQ71RjEs85lV0UcT5Te3R5Mb8A9zh2CHkRkqg4S8f8vml
jyXVO35zfp9w7FdalEPaZDxxpbaFiGnu07qb1jYiCf9O6D8c+DtbpfPbU0XEXg5G2hZWc/ESi7oh
PQikaaj4Jl6JsSDwY6uPRJzXTaii22IacWSKH1U+PV1V/OyXg+5h9Ax1dxwazVYzlpf77Eals8mQ
0prhQrk3o+vesr5MGP3JlIll8fQt7YMsVtudkfXajzHOsCrbIWI+zJlJ9Ov2nuSASrcXGQlOpxdy
XAU0ArJ7+Nkyke11FoLU/eSBZcRN+tq5eTFBkQp/idTlsf2RRF/+3Ffi9JLU+Mc701SlmVI2dXgJ
E0bFwSUli0J/RE0gKUEcISip6BN6FPLJIC7Q6Bf1avl35tJyVUoh5fP8g5jGuA6v1KaDA6InCQ7L
gv9QSR16goo8FWQ0TtKk1X0zTgqJuqKetaCsqG7yfCHI+qAH+kdBYfWDNnMmv3H19V8C2dI4F5Mb
XvK3yBdzAM9emP9y+2s8XPS9doc5CLULbcgxy8P+GlLIrBkJNopDShIaRMUs0dzoDPJqElG8cnzJ
V545w2TU8xQm5IRiLPBS8U1JwVwdohF2L3LQ/C9RIfPxg3krNq8WaElnvxdNEOG5AiEBiECSQeZ8
LsxK9FBZmEEHckh2LEpljYb7/4tjxBPjQNd1/2ZuGyYCxe+TiZN8PBwhdnpbpJa/ZAqK/RGf6uGD
ueiPt1gdMUtWer0jxuionlBvecx3ePX6KiT8fDLsUXcaUAbtm8aJCue3a3ksCDs127oMil1x/9UY
DGXBOfeMziOZC29PeRliI5j9orGDpj5YGGXZrH6+MYaVgS4n5mIUzEaYfO/mF4eZbwYjofdzRjzv
bkRHi2VEObOX3yhb/FDtADGkGf4DW/kuThsw+6g3OJoc04ujNdpX3M9zfBNPc1g5vnmUsbIJ6YJT
nEoJyikJovPUfUuMD4YKd57CDHXvEb+Z9oj0GgYYMyCzzr+IiuG3ujlA42LsMovRqNhnIlynddDv
f1I0lsNNmQyInwdsK1NCmlMqc8rbaSKuTqPEH9jB/l33r8XOxBvL5ObhE/GNA+35hoRVm22sjrW9
/pCkN4WKHSWsbm/n1ZPRaBcViNzIx7CPzORSwu72ZlG+0s+WpNM1/pwAMy0sGaTREASdTJlKwRS5
gT+d3ph5CriUYjn/HjDwbcjITzuasipu2Rt7S//KqyE7S81Q2zdYAsOpNlxadnAzPlhzVezsY36f
XXvf6nAwoOUgOm+bomAU4TmaXcxwN58mm+uscXyXcSTVaNP1c6YIEpQvLpMLE//EQxIt895XCJ0M
FSbsUiLAQUgTbHdb9P5w2QcC34RsR4ZWlYYfXwd+x3j6KJ4Cah6y7xgGveeLurVPmHp4WYMpwG7/
wPkWMA6ge1UUf/xumL1m+Pg7mxCNlTGWuh2AdFfSlHo/xwHJJ9dgsweQzJjER6ifSg4f0D5kGOJl
w5mAf6zW7meWZobGniJ4xg0ceQonPeSomLlbRnPFgPe+sTtOKX2EeMVvb1N1MJAxyGf6YKP2tO/x
qiUMxXxWeDfb0PWlk47b+K0JGS9i7JfX2TPsh1faUt70oC9RZMHoqD7Q3vq8koMyPrryKKBvZeij
QbCB4Stj3JTFjlngTD6LhBx4g3oCHNfLpKHRTkKoB1LRnm81Vnm75s31ecUstsvGLdG+roc6oC/U
ckM+O/3Hvdwzj1Nw/wltt+A7+qidbq1spDv+uQ+nLPSH880O86nTj2AEbYBCSowHbAS+pcmIcjI4
SBVNaKiMxodSSVk7wkn4B5sGHjvVj1f9UMjW5BXWYxXpS0A3/2ZiNDPNQYZgWXgWAzJhB91lYtDd
X/fiJ7yh91Oc/4xDr/2+XUdLtxsyVxwk1eQK0s/Dz2ExFajyHx95vGTB/fCiB/F9xnE11nvMhLg8
5uDw1+YHGAVcy7ZHMhk6LHY8AQsGcX31GYNZ41yvRv2FIMtl3T9QjMDHO91ON2a65Tw41ZppkBxS
tauNXZONOqHBa7R2n3Q3B58NY0fbBq3171cQZ20Wy9b4KHYdzA5QPH/0x+ox+FdHcw4jO9hHFHRG
QJews8Q6OrIioNawcjbetmt05pppj84bvNc9asSJlJCe020SPOnQ/6Ht8aUDbnCCsaugry59P8/R
WhhtSYxSXUDIJnEZ8pn7EbyvoBhv4vRzgyHWMr7GPBZ6EUJQsEGQVyE7XdsrycpoP6827n9tGjPx
2zaPUb29uIwDw9jvv/umHd7uX7Hyqfrvdj5v2muYlsvz+TIyOAhsjeY8HOjdMC1JMGNGY3KoMc6Z
aMxs4FXq/CjRnE07d0Kr6sLpp/goqInEzHR86Al6uNFTMAIZcsaeYdlCh+osi2ZWWQawWwdM6Ufm
Ax9dQ8AH+X/xC0wpvOO3U0qNdMpS7T7zAWrivjn334dxquHyKoUyHGDl1hOb0EIj7Nq0x51ZhVFx
TLrPV5Z3PG2QV8/Hz7O6+LByENMeUGsL/ipkPs8SOuHPHHOIgCGJiHBbTQvypYEpve8ZFqyc64XL
YEjmL7cpDR36mR0fCnXa0zpF3+g0/Ne6UavmQfmMKFTVczIMOtRQkor3xa5xnqFDrVVprgx91+hq
UAzuE5D2jgiDxyrMQI3L4x7CFrEIAhc7jdyRDXwrXsmfqvBBl2sB2w6TDcNr082dgwZ1kg1Ijsub
O5juuEIgpBtt7yzZSLLhSXyk5+/ZipjNvh8wGAPRmu/SjYGPGQ7FNGm8/gZi7KURLJqQ0ZjFLlpe
4Qj9+PYkLp1skP3QNhxAvhevih3YCYsHp/NDuoHL4qrcFLvLBpEDZHnoupWbGRrARbhWyqcVT2XU
U/zGG/MdvPy2iVcqmeYy+KWphuopO7hrOw4GS8zhChnq+Igd7mkChSHZz51BYh1zhBW4eLxChrFd
dndS0dtg8IYPzLia8Fqb5lLLW8nUAmOfDHz9JK/Od9q+kFG7PLtiqHO+y3cyeYplKPN4lW7MPau6
VkMZl8xF2bmyBjLRMgZ+1Q5K5i6EZbxix7wn4WUqvXNOFCknm3wn61KORMKU4zNklhQvgh3yL8sG
runmvEK+CQBRRqgnYP4BmwOSCfCJV4OTzh/5N93Icp0lY45QBfIdt7AHO9BP5xWMGQQudiwM0uHN
PEL2DFsAY3bJorrPouVlkyhT44mkIPAgWUCsr/A5t1ROi6uXDcfPuhjfseEh+LRR4hgCvWoA4e/g
9AxRVYodT6ZZwpL1Okttz4INQSIBjIAHiKOdCVSu91m64XHpog7soztHuMsWkg1fQbhtUFcSeTNQ
KXbunIXEqzoJX7gDgJKN9TqPaPk6hg1SCQEoYMdJIrgrO1TWAtAdhw4Mri2+yddTmKMQh5bcCEij
5SPg/KIl7+KkzhBPskk31QsPQyERWQ0oSEoKig6LY7ALT5bdDBrWxjk9ueNv8cCtVKTyozd8MBrc
TjbnXqgl3bhzfuKiqr2xPdp7CuKL3JFtsj9+Ry3kZNnAJdAqBIFoHKKOQAmsTRVfErQtBM8TQXrt
eJHQOk0Cl/lBmaPbQjuCPhv+4aBMnsE/kGO6YWn8P1p2sugXtXN+rIiTAi14qRtNOFfWzs9/BMWK
4tUNVAQoguA8QlhFsYNPgUR8X97MosC07hoApGjJ8UFH3Aki8y2hDLZX7TRRncA3fSLfYbstxMdA
OgB7gJn+IOB+UI6S86p9TBp1ag50nv7jNEw3RL/rBkEZ/HRJ652hx8dKTqH60QjP9TQMJLmMdEN9
+YMgzG4hf1GYXK+z3q1+rCNisvvCkuHWEpvXVVIEeOPd+EicEYL80s94Z2ahqxuiaqCDGYxuzj5z
iooJuhiCw1xEISjVxeWeBn0+d+0Ra/hxum+I6we9v0Ljvu4q/QszgJg1+2GHnJRINbZzdEFJUaOu
Zu1lDLCg07r7hhYg2p/l3AntBln+z+pHP/gQT9gIOS1+0BaxFOwRjJsXZu3VY7g0FGSWqGYHJwoH
6rTOaRqlUE+C+idGkPGPdgGgX3JwmQ3MvI3R4A0q4sh5MjrQU1n0Q/WyhixUZjUef9piw4IsfcMV
WOQeWObN9k59bxOk5caAmR9YT0GPL/vnSYnMrXGZgovdrLUMx3Yx/XzH2p/56QfkVppERAEyETnh
VhjYowbCgk3Gbwhudt0noelwLgs9nlYhuJY6YwwxOGlkvV9ohKvy7oywEZIfDLK74RxAZgVRu9u/
Sp0+UCTU59lvXZTW+69uvYtZ4hqJ3/R4zWVVNmf0hZqOEOfkVH2T6cs2+57XtDy49t+w8Ri4O/HU
eawMHsdjsGcwzga6mIHGE5WLAUwv4xQ7T5DDctdXjfHA59UZNb/lLdTK5F9IFiU0HxO0UvIJtHaN
zZuQsY8KbQwsT3tMHqBym89RNtPzCgD1KPbK5KyOy+RQYvWgFjhj23nrhwrJnnI51EF0tITOvvuF
OsYYtZ0MSw6Qo9W4OD3S7R3dlFl4UFVuDusAzc1MVnCNC+/GZDtrU9jTORvBjmE2CH17XikLM//S
FdStEZsShXoAKTXbyNrHAAXLNprxMpgX9jCiNsd17r6JwqOE8DXlMeE5l3IJ+dyiOZq1k//GrEDw
l7eVAFdznm9OSxi72fJaKDC//6bGx5PSEhrm3bF9+jknomXfLg0qToXyeX/sOw4avnQHEZm92IWP
9hME1S/r7oQiimiAEkE/A2cgzZETn3QSlXo+ihGvId5wvorWC8JesajLAPhlDDJCj2SZSRjTNxME
pdl8F5bOGH7IdcDMJjB+YVNKOUqT8JbPNcp7MJCS8E5rQ5HWIB+mY2F5GJ1nrB7mVor2NTGqUOiX
uZUQFxEWsi/p4GWKWwMNrQ6ebPtglgGEMaBSynpv+5lqvaOgG5icWMcOOTlkkYs++Aiofax2vAoV
HJyL1KnSDR1Yj/VOXJUaJZJtmgBNUuOBg19eD0O4uPQoCG/qIr8v8HOk7TuSBHahMVaTMI8zBvIP
vsKTTLG48fHjUsLyqULNXEEeJhGAyMNhkONhRJ87iw/lTm4O2VqQp+jMzZ20CyyjN9vjFECKeYXj
XpmArXOcD7W5ypotQMBUVcABeBWz4r1GWejZBK7zPEFlrAEt+eFuLc6Igs74DR0DyOKo+WEDXT6r
3fkgm2SXCUBXnDEmFnwVycCZNaJsXkgdugwRXRj0WFfFjpMXz8iNlBm0BzS+JgT5CY3D36Eu1V0j
D64QbI8/LRuV+FeYAooaOQjTxwQa5XG3+A0Zzd9iOqfCmN7GwB8Mri4T0B6d845lRMJfLB/fyiUv
mCPZrnRdIF6cfYMvPBqxgGBhoXgpcF+gzIJrBf4ZKP0KkoaomeyNK8gE3AaPDAqoPU74OcDoPIFY
GNJ3TPokMIqpYa7iyjs7QbUzhlfvZwhGcwBx71e3k9m821WYMN6kC3GiYHeCvJgE4jBKhPoxojkz
ngSiMV32eQLFY2Nz7efQUap7BUauOo40sfEAZZ7/g1Q4G7RmIBNgPgppB3g0uAixv5RbyB0LCemI
Ogadc+ovSbJrhVJGOO+Sbt3pSxQzMATINbQU/EDGpwz/IKKM+4ivXkPUgRQY53OYO5sC0CquHSVs
iSHTa4GivdsbJipSF78WPyMs8gedqJ3bOxKzb98rNKfaU3tf6zH1PRhfxJagIXAAPHwiu9r1GZWS
U+d0DBkNY3EHB3hzt3C1Hk/Yudnq9119RfcwVy71/HCdRzWK9E2/h8IAGjY6Mg9avrnMsx+Bbpwg
DFTVlrckyMqjqF3FBiYgMgMAY6KX/Syrspf0SThJJt47vp7QfiX7VvMZDAc+zhGbveQydz7WdwSv
AmBY/8IRs28H9Eeyo+bwbBwAWKKcYRNPH3hyWEBNYWyxKx8TdAoQDxNX0T/whEEFSJD8gOIDULnA
ps/5O4gJR8h2XTkUEdZsBZ1gH82DeAm1EsYOL4Fp/LPbdcsy4Kl7QxlecR2Sy1xMG2x+1Z2VaBXR
xHJncf7+FLVLCa8HKwoh3+5kHIEUpuP1gJ6JM7g5IbnksrKGXFEN8a8dgJj4ii9JaPC/jLaq6OHc
Y/PnsrlhGV5xdCnrfi8BzSTA2YLt0iC0DtxpHP9u32N37N21tv97zZrvNMFTDMrzISBHDzeJ3I5Q
aE5YKebR2Gt7ZgAWfrYjqWifHa6760E9EY49gvlXuRmQnWQVDr/v+DpO0SMZVIcrwJR1h9edbEU7
YgLzh2/wjB2m4GtRcPYjpvQOhtic/j7lSgmD4jdZfuHLa3McRPIHJDLFdSmP7/dQHks8Ij3Qu40j
e2Yn2h6JdC+Dlp4Qp+Z0PpwRHq9OFAJnfNYINF6R78jmIf+pn7FwbjCPQBrI7pw7mqe1NI7m3tyn
i2p3Exu63+eiJPb7mOgELGLJU0ms4mRk9/JA+bA5GfvXbqLp+YD1uqvwJcHRDndoHT95xj3ZgRXv
utMVWhRocAL93qJibQ9EhePIgQvw5N8BRYPY5THfkbM+v7bNUk8IvRdSsFdA2Zzynbz3Zasibmjd
wMEAd4Fpv0fHxb0IfuQHKBJyyQAKi6MULgnk0No9e7o833CwHXHp4rkUNOJazqGbAlhjj54h2+33
wNoGimAWcon38BdgHbsTajnTKfkRPJbfXuiBOQLsdhqXG47jCk6c2Q1oIies7WUh2v4Vjn/hO6Ob
+WrGbQIogIMa0J1AiKt8i1AzIDCPIpyBNh93Jx7V84CWtwh0OzwZMAFW/YKufAyCAFWw6HV2bFu2
IWthcbzvZcTL4mTJ/AaGoy2eAC0s1RCaQRPZicuYx193zQk1h8VVKEM+C0EYIzryv+WhB9ktkUDS
CA15P1DjieAm7eU4jGhakEh2YE+QsMK5oq+jCe/aF22QoAqrYWzj62YDXzW6A6OuCbG8PGtoePLm
F6peD3AJ2QUoyfmhhPA2/GUcl41NbR/xF4BCMAy5KEDhu69bXsciaNHKk6EYYANMBMcIxKy5kLEe
bpVzEqrnmCBgfj7wGW8VjCF1A8OJS+hOciDIn2ynC2N/Uba1RABWuAh9d23O3TXLwuJiPc0J5MCd
hCv51EE5vEZg+mI7GU5NjwVzh5jjLyC8kANnAmOb9tG3tQRysijwQQiMMxRspU0aaF0CGhYoB8/j
ceXyg5A7N2hHzR4JinKmYOaeN/yRIpouT+j3+AWMI8/GffkCsayINUDiz5M7xx3pi8dKtk3obSX+
DMFP2ThnZBwRCDAw4/iE3UBuFCrsWSF7kzXAq6BEUE3QmtOhyhPdE0jIA7mNQ0AP4hoED+OB8Jh4
2+C/YF8sBjcZMay1kA1ohcbAnTyZpVUnFgdoX4/r9y/yeMETvTU7sOM/+rxtsBhfXFbeJuPBryh9
2Sjq5g7iv2uptrBH54RWGxItKHKaQMf3RYu91Q9+H0nkn6+R9yCcbWAU0sNv1TCM89GutYRJp9in
BYEvgxrYQR88H6u7fkpSx4NnmOh8tDdAsD4mF+cydCggd8bKujNVYhHIT2zQRt+YVku65dro8YJK
7IHTy4IUf3XOUpJonpGi2w4UH5dz4kTeIF/c0ZDN9COLCQQWR96BeUoE9IEig07Qo0zcTnfwkO1e
8U+0zhaT3GQUBXqQXm8t7Nuy/UQDxMh/MrWBvCbt7YrCqU5zFtz7KJ94tW7tOwbHk9g/tO5cT2hP
OOWj7ht5qJFxxtzSfvak8zkaP+HGYvm4b1DFrHxh1Vub9gBiJXkJvXRRqspzgMILX0BbouW+i9cE
l4yNx+axSozEu3RD1tG+vMlYdOVIlPSUxPUvLYJY8IlTomszjRlPdjT9gVJIDxXlZSeu9MQ4Ya0O
8hlUAAQb6xXmAzdbyqrzWY5XtGDEvEKDw687agncEssJroJLR8JuSIL8q2AiezStyiG8EMOLx+qX
yOuiT+wsp1pBC+7s1q7FYY5yzKel94MFwysytKHa2QoIHZ8p9JhJ5jHFqSGeJUqoYyf1wXsUXfW+
i2I2Ax3gYXNF+SrpSXWbd4lvPfBC8LAdyhvFuaTtrvHyY5hitBFJArR07h+UDy9Fh8N8r7Fm80XK
ucbVw7Mpj7QsUs/RXXcsAGs9w5p8FAEri7MR6laSVhJEQOYr/cLK1ma+UdNRVH1QTYdthlmOY+Ee
fTy0h+8UpW+ct5U7ywge5DcSip6+OVg5V6mj+LlEc363NbraPd44OJdB7vYoIaKW/xaXdePOYFO4
UZ+ud+3IHehxQVSr+Nb7N8APuNRsnd13NJgoxwX71rpZa1geggQNX++nDq1mTOsHsD9xy1eNp0dh
Hw/wY/h1N3PAye72/sx/7Whyw5uhgxbnbBKdx+AIUgaj6a7vNLvznMz189s/Je8+eoZa3ZdF9WHY
kZdZ7z0n32VUX6Qj19pGto87rOjnNbzrhVprehqSyhuHWDJoSHewm1XpNgUs1Rm3ghG07uFxv3v6
9dR2s5qRYfaBlDvLen8SeatWN4J4jw+ymfN+yimjuGNj41U/d/O4IiffRtPXUP0eoajrEECY33fp
YJV3c5y9F4Z0Xf+pMhRhUHvt8dqP+2SbdLM8nmrgFpp8nk3qZPsox2r+21UfpfaPpZ/j1ruhgIGM
mKfnLY+aKrH08iJzr8pC+4k81WjQ4g78Iop9u9K8JxnSRhSPUqXF+MJRQR5HBZDvpMR2M9Ma5f2o
y39vDDkFB27OtuunKX0QSqX3z+7aqqiV0b5uLi4GNLjqPDTzO8U29OMn3eBc/UQoCffBsaamGxBm
2n3idDQyv83VmHRsKCTSNopORhdlnQVhlIaIwD2jZX7e0AAxxS6yfM2ktHygbhKmbg+Y+G5QRcdw
50whBmJc/dahbZY2oIOtHTteZ16CXrl6sVF7CbYo8P34Scc/zQmPRku0o3l6ean7igXXPX+2jKE3
35GyGI6iizyziYLDWfdgklUoX+QJJZ4S/vrz7nEenncx6dc6czcSy9PJutXI/r59maXpKUblpZfa
f1qpz1HCA3BTEgnA6/fc6tRO1lu8JYNogS7dQhip/k9TXD9qW994egXZXCWIqw9Uz+0sv4+a9/5J
g1+VcQ8cWZJI8U7su4U77GijzFqv48HD9s/ALBftYv6g4PDCKd5oKXfjgFlPxlOd+zmIcZ9jsiNd
qa1aZSAWVKrE54m+dN3e70zyXBN9mF3JcGp8I5019xCpaH033TxNv3GM3Kmqdkw8RO8G9RIPm07h
1QXb9tSzaIQPfRgMUDi+vlGrdzs/g2s3191PwyCmN62veAndz5uUchdTogFk9YSENmjqyfBlxiPD
Ly7XNLCVoTqBY9vVxE62Tr6rKSo5787A2QXlYmRc2y9SV5hQ036bgC9G8nD8rq570XOrlfvLwFpU
kLeSbzSw8QnK9xe/gvC6Gwkfz1uoPEQMgXwXEpUYmHiESHudiesZsubB7DoSCSGQlNWWqBslcBgM
HcqqiDLRynvtAme42kMjfEyvav0j05bw9Aqong93ht2QPhfqHI05f54HvmUxO7T9rok4hwOWSGqf
S7cJk/IWNA53prEzRfPqCzkrgTGnUKsOHvaWnrw1gaNTl47qALmrnHE2LB7uFJqk9KjCO34JXPI6
GpqWPg/9sRys6rLx4F2uNeqPMj+dAdQwG3aU6Cw+aT4TwgAm+Uf9gnUKcvRH3sc6pBSNVr/e4E7f
vGpSDPbl4Cjn58x5kH4eW98XAhvpNyIZjlu6oE+yVd3Y755bU/sACnK45ci6zVT6Q9AuglJIjQHl
nR/dcv8MV6Ea71r+DO5+f5/mXZgx4e76Lwff7TJMmNmZbBGJ6/gaJuVzxG4ecCgYWX1fwuob5eN8
+23nhUViwHncdXNO1cbtFqi3xUUZalXhKWd62MVBe/1SlKXZDpELLc/g0OrHW4R/210o9AtNvN45
uE9v8Dg08t1vI9kafNV69vjGYSfE/9F8C5sh4/Ajw78hgerrV9VYY+VJT0cafMWB2S3oLgePZB05
hLW+Rgu3JTjyq6sD0rwOTfHgcdMUH5f5rnWLmz0mN4naH6oNnTYESm1lBiVOD+BFjVYXg8KPK6Hz
I5vomXPYFXFo1J8Z1Z2DvVMMU04bKLHcqL2R4EUlYeV6nV7zf+oE3Iljz9LmvYwD6vl4hdYOn/6g
m6rXd9eZ2vW71Y1TBhjFYUMhoppWxHFMHFk/pjvRVVTwqXLG1GF4eEku4MNvNXqUjrMSz2fAVytn
NuhoOkYh1Y2MC807g4/n77s1ut4WGZccKygoi3A/n+k6jVcsHQmoGStV3egFA8Xsw4ASzXaeJtsz
eKYXBDIv/6g6BKLtdd6lE5O+KG1o50sLWuN2xlImH8/z2D5/5J2f6SNHnSj5tL6jaZUFwVZyQbQP
/ZqS7De0umncqUFdvyvO9F6v9xa77K/zZ/FjV4x/Z+Fp/RnZsd+yRTeh4cnl65wfq/yz5Hi6RcX9
VnV4j60lpVrIHHmzfszsLzf5toRGaUEJdqSKNk6dedONYxaoZqeu+OEX26wD4KzOdH18ftDW+fqu
lqteR099wOJG8f3z/MSPPUnomeDMM6p6rm+J4ln6WKWLrv32bL6fl3+a9vsYRJ5DFXIdHfNuVBdj
5d244hNVveSSDN12UQObcvVItrb26yBp4gtMuH56SZKivv0oStBRDlbWnxYIVeC9n9T1WjdV2Ni/
0rX8iO/k9JnQyrC0GU9dl4RMHl7J/gBIq/6zrK/kwaE/PMv4LpJhnAyLdDK47eIeLWsanZeFsq+b
N14BTC08jm68U6h6M5JZrQyGChOnKcR7amR2nGnddR+QbaL7tkqRWoq36ukpH9rvFX01kuJT5xaA
mAxKiFqPSks6GrYk7dheEoc59yRDg9Gy1O+C8Q8fkWEip4qgoI7uQg2nJ/oJaalkZpUeDT5gr9cZ
tKatacX/Ud19d+Qy6jUObjefOx5Hbc5FJRpfKGPvvZrUuaO54T3DhowazctICYdtYFCRXISGebLX
6pJ3tPSiRckiqf4SsPfzJ/NBmTv9DIE8y7w0XkX3uB+ezcSPAQi+0r6uLk7OEPDxlv63/rrHAetn
LABihU1R7dyBKN75RzRDukWUHhd4b0HjMdujSlWKUBAVPZW8ynvd8HyoRbCm94KWlUcjtfR5tVV5
LoWoC9ZGsDoHiObk/IMQp5I2jgRKtUFE7ePxFf9c6c0q9RLuhz6rqbOmHVhBuz6yBEK4dqAE8U+z
LI8uTcEkOQo84e9Y/W4XQCz6N/imbrTeU+EXhyZlHcaRbBRANU1JaJCkCYNocjw665QaLkjrek+W
8Tzd0nTAmVEG36CsUa5H81NtDcDsj8G0W6orbUF3UtIaFTVoF8o7bTwZTpHhYQjj08AKkCfnE7vg
1cZGinaIgFLtUn8NppD+sp83k101iX/0aep69Ue84yC7VTWhmopakft4MAUKHA2giyldACmoE8WO
IZ+MRPUT7oESNADacpiYG6hkpnz6tP2Ov3UwoP9gPu0Atuvd2yFlxHryCa+1boFrz40yTC++aqPD
7sC0rmUK7lCnBwYdpHKy9YNLHNZFoBkBzJSbERkUfDbLp6wj26HcTVKcYjePulBb95vSd7b0Ujpq
C6reTNl1/aWvrJVBzSylpvgAWvI+19oi+8w+40/2DGYhxDJCmcvzDpSCEy9BEhAEKIJtwE79vtpC
YuzYPgdgqHwBgU4biz34DfKxJjYc50F04JzMTbd6fLUL+0P/7n9BSf07PoFdfL//dbY8nS4S1paE
74sdAtjU9OkZCLoq6pCThUTv9LFO/fhHaGz/fjuyL15B51/KPoWRetBfebzteUQpzb22eulTWesw
b3v8dAmXvN+PbvMW/VO/6y/j19jUX2oXKO8kUKRpoH4bGzoqS3Er6N+vuxUTaX7dX1YFpbSP4MGo
d+pifmrMvRX60e1DoerT9vqvATSnetSXW+zQ/khqabtjLjLVy+B5zyHlphpENTN/BxTvmYZ3Rpp/
lWmofaUNZKt90SmyQWmg0QXRP2qHfvNPjTrgZKsANTOgEH1BSuB7hwJLHZpU/tG10Bhf32nzd/00
F9GqXxgLBjev6B72QYtkTlc6DUoBOi2I9Wm3auin1u8jVLhQRkiYa+kfgF8R5b3d40lv9/SRmmKT
IFW88n8s3deSIksSBNAvwgwtXqlC66YFzQvWYtBaw9fvyb5rOzsztwdKpIiM8PDwKJV5mP5pMs4N
s+OFSudi5/nJ9b+Prj8SxJNxcpAfJLvzBtC4zgpPxuaAQ0dUY8U107jqNghH8aVcGN5/Jm8Ze2rx
UXzzAOcRXo+7F9r8oQ2WWLFjkHdTjLf2nkc72jGSqd7qPd9Jqv22E0MP5fvPA7Z7HG1Hc87hT8pj
3Qbp8XYUYI+xZW4hXMUk+1PlIQsQP3tB/IJiby3olE06x2qssnuQHeSGmR5rv5le1rHErETNID14
DO79/ShHKTlbu/dWBZCDiCXdmbzJVw5SvaDxkBnuf6zw2XuGknb4G8O+mKaGDpD9qFS/zjBy4vzY
3/KhGP74Y1i2o+zYLmQc3HxM5kwEtis/BqnhWm3qT3I8MybPocrKgXOMvc0MLaBGqEheKnfY1Bbc
NAcqBQYn3dBlk2N33v9MvrbhEY4/1iwo6t47jwz3bnr+pKXyZ/IX1FfCkXO9VxlU+zF4Wf4lZ7+Z
FjvrrldgZxc24fbHOJg4/+7L508k77c9126QHAR14NB9Fj3aCtor4x08h+zh9mc9+u+Ki3AFN7Lv
zj980vBKj0Hm9fSIrPxMgwhW/k33KhFVxQ0Mw6Gus06fKmoQkigG4k6ZbOP4pBIzb3mr23/uw9I5
3qtBdsLbPX+fv4spy5NoTf7dBquPYOlZ9xtCiqoxUTgP5+Iq+9ju5Qs4w4v3cByXCChNwklcWlT8
zjtQm+3snlgw2j+uykwwi7f9YbCHs+/ncJKpTv6xia7jCiwR3yPD1A4dFS/3vqXKpHnj2TcTNYMv
BctnYsKlRsluifbU4PzpG9ldJRcTuHgJX/k+jtgiijePUrz4Xnw4KpMvHJPsy+K7VL/3vbONX3p1
yDqJVx/kO4IVdcyUYp7p/ZPpc3I++9tO7rXFfPJo8sdoluTrQ4/Kk2c59XljiM7l3O/m40Gindli
pMibO3dn53LpF8OIfcl3U/QqSfldaH/61wKz+nE61BKP0eqbReocPpjrOVmJz6AOWvgs/MIGT99u
ckqheAdDtyJqkRkGS7UskyXgFLv0klSAyuRYMP7C+Sv1c7Gid9Ksj49cw/d23wLlDLkAFJNPFyn0
12/rt8TnsrkdF9WnPeLS10yR41HZobKm8rGiOs+fz4pSOtVEfOy3bcQx7Sg+LGMhKMJrzqKvR3kI
Jankp7RY5NLjQahVTMZr/bc2n8VRnjYuuZDopmYjR+gqyAZg/6uJUmxFHpa/XzGQ8amyjdL1UGl4
rdgvvnNUcYUDQ4Uhgygugx+diPHLk1J3ONa6obrpriHEqjqLFvGkUoqT6uv3FWSw6qPRvRLEmzXU
RC1qP6dYvdm1koramPvdfPUtiESso3m5WE42St7k0EBDjc6Rx6kca6U+D783ryzIgYTq2KuHY3Mj
rSjivREwiRQpJtFumIuOxEpWw2PtpnpMiWiLAaWNsoopvkXp71uXL1t5VOKViwAfKpZC/KBayjn3
T2NsFdebUlwRMJYfIzBdNR2/TSo5Z346SrVDt9204iCaNCklMg+IxDm21+vH6D3XSJCfo6wb/kC5
VJGLqxw9QwecOOjvoOY1l+X6Kj6Wh6syR6hdlTRpnl8zclCmIlPdv8o3zfvySV1kLYINrUnoAhN0
rlXlsMXVfFSMC9HSA7Bit2apTIpacW2hkoiedSdVtUD0Ma8U+Dsop9GQVR6pIdj4XN4oMGIzRsSo
qts+QbjmvX1tYGtVsZooOAe1vXM8QvGvaPdUIxWCuhPExamRxUSr4yoWyi3KKWx4xpizcdH/lv4W
DuQEjtuY0nVdVoVKSjq6Vk/1UWoYdibNGCMUoZ9EKEgR5iyllRZ2j/8QRcaPShB7z0bLOFHZA7sW
X9t2J1XG52mitVSUL0fqq16LFmUo8XtfxEuY2eIFgxnTVjH9pAHqKZ8iQJDCgo40OLnT0NeoWAvD
TvZKMXayCa9rptrUFKxh5uZDuZp3kclvhBZXalO6QTyR4l0lMZ3ZHRTN2rNWkEB4RLhMZSQOu8CW
k85avGyMRVByV8DXO1p6Orb2is3556y+6Wbf73Gh1yJO1Em+rL5n5HP++uqoZDl8oQlldTs4yt4/
2+ee3spREJG7EpYk2FqV7athc7bmHQu3+ajbh0rMJclIME+6CZo7R0tlUsMI7xC3oi+gRAH9/Ymf
QPoG2ESOImvjhq+zl9SwEp9UyCwJdSxRhsQRfXJb2zGtRUuxnm5l2lsdA57UM0v+J+aKD5ViNLjV
mcJY5Oaplv1j+y5piWAZJCxsynOU/9jXbsZ3qTwo8RHUC/JRPhqHTkV3FbaDdSTNoYDqrnBq1dvW
gq91M95Bpn453HVgbOVcPBumyVpl6pvm994uVUT2LbzTrVLDq7gQRwuWKUH6+RwDMzRboq5UV9vS
KFVnFdKBZATeGaBqrvXgNkWXDlWvmPZb+U993ro91JL9PC3ERXM+DEWxRxXHp6qgh2rXjuNovqsq
i8uSGpQXZIXjPEEESdFmMV7U5rEET2Mfw0WJYoRWBclKSWdW7bq6d8X5hy+SQlYulm1lyx1UF3uV
pGm6ZSk0lG0WqnO2pXXoPt6RYOQoj+1Dd9Olxt+WQdLJM0j56wZPJr7wE3JwL+eZIo1Fd/U172MX
F3qSgZgioV0tZcxOeJD56+zrrDT7/aIQjQtaUNIXHcLfQ+Zf/lHa8q/hGh+qPhkkm/IJg+I6vo/o
O0zGp2m+k+st28L41fTGClkZPQHiAEZ44anqYNvmgaeGFzqTHL9nonqR6tL07VLsLkNIWXN2p3iw
gFbQZTwnjLD4g8H5dsFp3AMzm5NOblXN9HyG4xyaRi3Dh+bBB6VmICmY7Tx/Z1NKHMGQ+Rn3sE0+
a93Gr3ftv94DBEBmmJxlvlD7wuEqFqJtG8C4DdcCFV6aSyRO4xJ0Qkr1g53qCsr52l7VK1MCH+74
roOQwdK8gksNa23zUfMd7rlPhvdAUJetabhkQDUuRHO18attMRLDA7lNCZMNElReBiiW9+oLOl7c
mrzD8Fxe2+A05QEuTTGocq3kKw+Mc8bM06Dm46YH7LUrpHqX5oP6vTcMD+1RAJdNvqpraFwY8Cai
bYZLzrPzd8dE3VXSA2qknYXWOKSAHyD8cgmeh3zvPy/Gluwvu39rJuqZXrZzFzp3ZlPhwrrt6UN+
gsjqfuGp853wivO2JzdgacPg3m5GZlavCyQ+jR1dhm6amd0SHD08vBss+NbkgYbbeBmwrxHpzaYB
bHJ/bmfophne69JMF6LQ04cHzEcX5chx78p7atc9f2a02/PjR3MxNZXh/YUqjxpn0W8ddwDR5I3L
xWTO2/sfgXRBl3GPREjkFjp2en5PE+Swg1pxmDvKK/RKb80DeNtegS+Hq3G3H7XwTOF25iA8YFgi
YWa5pfXZVHsP72Y+66bGGPtgmEWOtA+dfNPDCTAGLjIIqyI8rXayooiOMMTKU6kS1pEPca+PCwK4
oIewPbKdCxCMv9ALWjHZrnlT5mwCrbvJv0fNvMLN/PejBqgq1Y1ftvPf9CVCh5qGUQgwmVn23KZq
NqkU3DvVgESATKytW7MQZHND5iD8A7vclssW1UbyNBnTES5nh5tdkdOlaUxIQo/SbmOTuGR4H668
mDlDH/DF/feRpoXjECAaEYd2GIT/BuLU9NatUzNAO5bZrk7lzfdbG/KWu1Z4RudQWHMhqra2JhUb
uhYUq8P6TPWsho7x+lur9GQekRsHvWvgudeFnrAo96q7tf6bsmxnfe/+7R7hpoU8+Qe92fnC31vA
YaAk4ZN7iSj7MAxMGGgD+Td7i2n4rBuFdf/8DaK7Flip/v78PTWFUvCT5Djs8qC6PW97GD/09WTs
oWWb5K/+hVmY/LMSWpDNlA6b4XltjESsz01bV6m/f7s4SDsldY6W6K4uCrqE1X1pTv6tnZ3kg0At
EBxClq0d2GVXEmIL0JLd2fQSNrFKx5JncGd6ZAmPKHwKj1uqT77CLV0a2I19X8vvKhcRx8aE+Z5l
+G//436kjeqFtivXjWX4uQ+bnDkcpWuqIC0BFdF+r9AutY+iEG/hI2ioNViL2/wLQ5VNmsZDCx/x
O9PwqUQbjGlQ7+ElJifwawQJNe1/u9LQ/FrqrefvI+kSqdAXqkXuz/PtWqnf+TLecwusxvU5Lhog
rqqWcFwTT/O7vtdEaMKyUqJWPEYAo/ALtP6Ze9X6aXutqBjKvmiboGXxa+Fz+ZZoP15EicW3YmgY
kfyWRrxsOud/ic/Lx/xf6rP0mu+mu2FRmMdhciwc70GtMv1nP/sSLMp3ZljspLUF0lKnlepfWn9D
ThqnCLukz1P7ay0+e99Ng1hP0hGJ0LXRbWjFIVy8BKdw9rJ+nXURZvKDC2m2c4ySgkSVm1WS9D/f
JTHJpo/8MLSSLnaOGHQh8ofrjMyBbIWFy2aEqPwQZ8f7H6vCMXJ6NExaHrLJs3ovDM8YaYv3Qs9B
lMA5Wc08dhAqKgwDRXK4ma4UXACMchgizdRPYXgk1Cm52YXo2uv0E0GfX8zj7EtnxkZ2nHtN9XzD
L2yHKZgI0FEKhu7+c51V5IP8y6HyALBfIn91FjHtIQ+ZAw5aen7Z+ecfQ+vXbgoM/lnNQ1Lu2Wst
EFdGLCDFWKbw+HP8ARPo1Du4/+DtQU2lALKASSCHlZoeBxMrYbMLqQRJ3f3I07ByMjjHH3oW6fEl
r64ooB/MnVvM3uWsYBwsy3YdcP0rJbUwAHa/wfTVBzyM44dn8gcp31fVAJ2gWYfDhQOgTMglbncw
d3K8x1Eu/3Ve2Y6ARdPF1JBJRiWhT5O33ND1DhX4+P5ne2tCr9IDneMc3GN4LVx2Hu6ZhlWP0yjh
8G9wU8Dc7j03d0Y5qQASQWh2t45zsFPoihNKTnKo3/RZ649COyCtk6+JoGo0+eeKqV4AzI6QliTk
7vmbyZQPwmYtK0Zh5NG63/2Zf7sNtj9/WGGq8fydfLEUdF2/LKXJ2+x9MU2yKBDpjB4E8PYPNsQb
jmYf995tUCxFC7G4hMsjYFwMDhAI6HUJiZS8rZ0oS6LkryF1stu0ZDa812Yplx3yJDBt1jnz67og
jaK3L2DYN6BGpWu0oRwmEpr3/G7QJ/8kZM4LymwGKoCxZir9aPgX8+o1DkgVFA1uYTG4HkPrP43k
5J9ELazpPdtZfDMZq4/z53MYXhmkAqN7lK0uY+Kb5sEYQ42yL+mX++ezX6pnhlmtlNtIau/WF7Hs
REjQsDnnbUC7vYP34QBN3kJnvPDuAKBMwLEg5FaLB/MYq6kR8mfQSrvCPTe6nJ/KzBhD4neI/qkZ
pD481uyD/bp/BoDql12cfex/XKY4zsp7CrlGQKdZQM2vn34r1W1lq9QB4b4LcGTudfFdSFbNp8wB
aJeBMh7sW4lzdh0lpIY51frtiJyGGaPyGICl62z2cxutAtjPtZCTCjCdHBBuVOCw+fN5qZBt/NSx
sFQxy7MpPG/8GEip3VOxr8soWEJfvLH2vTcXjr8mXxjgPd3pv5yIBKDlEA47z/qIpWESi8otH1sC
rm7wpV7kD42dXJhdKZdRysTn4r9g0U5l54MEhEVkAQMYb6XYieV8ANzJplgwu0csaeEzpYXkQh6Q
3rJrijLHo4VSLjUzwtNSJLuTGtr83pJRZJA44LupqfWWvCIHm5czll6e1yT5Y6eGc1ASk8IAM0pd
KyQpjtXNpnEnGLam+yopW3UHi9dlvQEsd7Ku2AWJk63KOSoElgazEhwxnoIKVFO/LwP+vDv4O7uh
hjOUUzYzznxzd3kEn8Jn3MtGeOTjHa6Bn1wGXsFAsToOPGvFQI/lmYOLRrxcIlAJl6H8mJdePHjy
EbZaHuZ2iGe5lkHmvD/vVbk5BIFJSa3c5y1Z42CGjWT3bSNGfrUjvBPDPDO/Bs9R4+XNm7fzUh7q
+nmYRwIqg0dcr2f6nTN2j7zMkRSuaXEoE+hM1lwyOB7J2FUhxnJw3l5MJWfMIBq0vxwn9PPPwiWZ
2kylmG0yJSY9LW3Jdq+DQ8pE738sItYk+FCSCYmAnzNinoe/ef6UYxwZPz800rKu/IU9MqPFVQqm
yTT5O6sYfvKzHoVIABbeTwNon72lSqJLPfmijwkIvCR/gF64mHpd+zv/5jeXkHAAQlurIZJ7W0xL
r1wvc2q92FgG2e923okf4lg2oLIOjNdt24Sd2wZ3SSOAnUTlAckqWLdwwohpz5HBcFz4JWCYt72S
D3pPQ+bd3N2AeuDlIbRPZVPMhzXr6RbWYwqdrWL9hjTLIwy3QbER7ofYR9axtWPizOP/HdtjWImF
TdvW9dnFLmwayWHzxf82I7YNS8O6Ph4NWLvhspjd/GZyDjFbJfLwgIdT3/3Dnnn0PeB2VQ2nqJQB
GHIdOSwcw/5i8Zh6J7enM05+N5kG3hY3kLa1JXH+DNaQ2U5WnRfBq9yH//SS4a0qtoNchsH3Xo+B
3qee0+B6C9uS3dmQdz79pUVNuqyIBEuC2kmZM826pFmtsEpSAcO/b6vSlvvRihpZkvpauM2ieOqY
R8fgMbJzXJOZ8fNgjS7cz7kOht7UImc0c4s4zL85AVFvQ8rCuvJoXt+8+xZijISrxRLCN66Rjl6L
D580qp7HUzAAXp988q+xYF0um1/0B6d5Lt9gFoy4q1sOritl5lHmpY7vp3opSzXfBRa0rf4NXdht
WAlJXZzGYSgwOohhX0Ma18Bt5lVbQG7DHUM2R+qVtbxvI1kMiVpZkGPF7p2M2SY1Pxlrb/i0mB9x
ijjbN4OaHBxCBmfxbUh9yfpxN7/CVvjc/4T/P38tF0OM775eVp6Xuvu5BbNmVg5wO94PNeVC2Ylk
rG1IzyeHQsbahZ4ZvrO/bopV+RKevNTGA9x5iibGtiGh+rasnbXNyGigAUStrkmVLL5SHEHUhUEo
JFFfMmWGnL8zyPNiallO/uV+nZEiLolti1v2bV9Ovgg4uUf8ojcxWG0vSfuyIyI6/7d4xruPxfdj
4CLZwWKqGvGj0MhJnQfR+QAoHyCxy4goM3teJgCjHSVV2f6yAW3bvm4bpC/K57ezpMQqRhGBkBxj
p17/URerN6G1U73YVdTJItxCvxL9GVNxaACzVdzf27yXVFmQVbDH8f/ChNZsKrteK5sf626LBN3m
2PKLWQNveJSXCHlR+8h7hB1/DlvY6DqP/Lt16KA4I/eGvTibzj6YVTvA5/k7AYu4M7cdUxjgD4wK
G9v3bSq3sNuDoZsHE+AkcemwcdyD17tpMNbBz/gzR+lt066zex2Yz/7sO/BWCsGcsAEnh3Hmzx+k
cSMBDwxKhs89HjFL4wi3Du6XoNK6TrYSiVN5kqmRC0+klRyHnWu98xG8BWtjbdu4DjonyzURTIPd
jYjndeT6crCeowI73tLMOglTbYFye389nLOT341bEPKEZekwZADh4H/Lz/YImWNUal0Efj2lHCHe
jsyeO3pUHtHnncyb4iRBw/D5KcGXFmzlw3Ntf6LCL6saOrSiHX7kX4xr6nd3qJXIoyjJwWhUCNaa
w7wzJCwqNtbjJT0uvYZX+Es+co6y40AB0ebQSX6RIc2KbKPcIuRoU58qECZUZUNEzkpsnlQp+ELj
2fVfcdHbncuC50WaqlD5dO7OroI9zbdS8PdVrD5me28e780SJf5U5VpoP3nv3Mz2vUA9rqEXXv5c
1igxvI4zfqfIAs2zniG5norSmg6ii2h6OPaD47+JHnzF8vJRo6rcp2wYpX+So1271ElFb6nOKk6W
gzKh1uZl7ZkBOrsW76PqhK9o2NjCWqb5epalDIropd6zmo7O8ayXbmkjX0/GofOljN6ZWPPjO5uK
VvG+eWpfduV2TlaZ9KHIrp3/XvT2tUNv3io006NMbSKwaq+/Us3Lz2T4jM7dbTfTTHVzXVFZ49Q4
Rsp9ctGzAjbp3dGpwcLXlyRu+PuGDNso0UkOKZROi6LKfPk+TcIN5d+loKPEMt6lcIHK+e66eR07
9OpXebhTV0qquZZR1H4wPraf7Xu71HtQEk/GUtNVPbQ1H5kPCnGGdUjolLZ/C20acqO8n6XjTJRu
IYsITacw0Fz88L4fMtNS96mh+c8O8pPoIVWS/8g0l+vmvHtpJ5qlf6d8ZdXjgNaWL+1npYjiJb1b
lmgSB+cH96rEAf2TxtKttO2KztXiy6K3dkp+zIbF0PWuEjR7eSDfQazW4LUSn74reSOHeqgQJ5AP
UXssS9w7U3rhC389mvfP9T8XmXTPI8ic9nnLl3Q50b99aDXZVzNVSrVy/eSAYoxq72386Gab70nJ
WGf5QIXys1G0U4eHr2P/0Ll+z2rr3qUrm6n53+vZgfKia9BAIWBlSY+VLqjWOZViAzc44lPGl3+7
t20vU5+Rz0NEBaN4yXhemZTX3WS5+JLDuzlW5XXqKiSk5uZVDXQl50Z8WjnGRVNXpzh0EFx01WY1
lVYodJP+ANDT0Tn/yHU8yPg0l+cozRXvKVj1I5WsYA+ZP6B0NoYEFd7PnaKmrh+pYmWF+/9xvMTL
LNF5XB+54+oZI87GbxyNqf20+KZL9XqelHNSsu95nRkPvTQk4UacLTpHZMXeUiNVubpgikgHkjIm
oL58SjhdxkfRKve5/eieQuoyh9MTbz9lm/JB7Hosii2o5Lx1jh9p/QzeSi/Z/sa0/8t1V4NkPko+
y8vPxE9pXimlmavWdiOxmJkHklg4P+99J65qmU0leAvNQlAwnLWOw8cikm3eah5QTv5DSdcT+fay
0t9h8XKtXtOh2v+ZYCbkid/VeinQkTcJKgip2ozwprL+I4bWe+qBbyPIDKC79E42W30u3hJ49kwz
4vuz55S7ZatKOp69+6j0sHCO8KMVuVrE8rNsZanHQXTwiWv46+rbHxMZ4kJKpV8N+3srGY/En48n
TiGyOyl6kyfx6JnUYXAAxV7p4kfxwn0kKDtFey8UeuvtGzZs4d7f4nAPDsoCUs0CRioJPBVt66iI
Y0E4ZXZ+yR3iR3CNZXNqbg9QUXz1Fcg0g+Mos2jjidXO59qBbMfw8GycvpXBhbN6iumSHedzrfTA
gcmVKp7aQusQDN97GOxAidOyPqMQMuFADPIcfY/w5wd6HdI8PwZGtYGWFkKJd846mIz76XmCN6d8
+l5dZatSCOdrS0DyhHbxgNeV+6zi9bl4AeS8RomWIBVDXvF2+TCpLNXyJ2sTYS+gL09IXOiV2w0Q
1dPXbX3P2hxfdqU+R7P0+sz01/m6SBOUZSwFw8LD46KGvIc+YZDOb6tSf6atV7Iy31Vj4Inoa7Ht
Xlm5T5fwBULm6wqXs9gxCqfl4NRy9P0udk1IjyNtRRlTilLb2gLsaVElrCg7zZX2byjH+zeo8N/Z
91h1znzzzqSyt+iXjRyGRyKWa5bTZ6B0zLxpbBE6k+pF2L6OimNezGGaH3MDpNiQr9L1PdX/SSu5
Gu1ndb1hkt3lv2Un1T9WS73TF2G5Ef/p1My9umeFz0IiP2Sl122MLSnTfTs13HL0QrOCoPpOrepr
1S38BHH4Kx+JqpxagXhTX8gPe13MvFvydaVWRsGzE79mLSSXTU69uoxSvrGNBFi494tlfZuo8X9O
eEsLfTBCgCFhfoWmobNLWSGXnQKEFqZ+UhV2cFAe9UlLdcCVC6RN88+jScGtfviXiSmI5CPFp7Hk
7jOS96gHwTW5efKgh/Sn+k9FZFIjUzUbmO72zU0XlTGcMq+44XjvbimXN0waILmyOb7kLqHXUDaM
ceE3FE7MX4+jwrGJvcT/C+UMCKEfYg0e/hKn5lYrvmA4YVuVfs0jV3uD+LhtJAqVJdlVIZHuD2rM
EJdcFl/qdTU0xYI6HCQW6PRCWqFn9qUmtnyXMh9r8m/xZWjSgdLEYfzaSj/gHWxCA3pemrzzJz5m
TbSJpUM8AJcnzNQkupXdo/wP/b3icPh9N3vSQZvWAjsBhb2ccVKGHgKJWC8vfahPkqLi5s3HcWSM
72cdmJSJbep6TQxhZECI0q+HgYnqo2pBC+8Ypmd5QS2Wyl2Tipba3Z7sAcpWLYjgtfcqjXsYlkAv
iNextnzbfMjmFaPv40eqlY/2DTA6YLhX+Mlc1b5V0odIUa9go5vqXckYHhvPD+zrgLKD2ByN21ct
gxJYX9gMj872daNj1K1ypazNq1kEM/GYHvubQYYIa6JB80DQ8lVs7prPYIM9Mqp2TyzWD5Iv0aZb
wlFzAkSlnn2edgKA4EPVk2oMePu9eiw1bXanRXrZ3LHJwDsurA+60wI0NEwrOVhNt5te8tYWwx6v
9XuIqHkAOE/aY4UQKZeKToMbxYAr/oc+ylmc0FJP7vWfBXsdEp6DkiuFGbOREuaiAHHO8jDigu9/
itdSXZiT+uUHszCAOWOPJxz45OjaQl2Iughk1VfdsrwOINxnOGTrtPkVUezqi+/dx74TqGvPytcM
MyjVcJTjWK2jC2/rfd2we1HAtP2uJ3o7vXSQXk64CWLBRuFXTzlec/HlJAGFrBfvWss3cWuuf6jg
N9busX4EUUbvlQuGDGLL2+1D36umMKe+7cTzAaX3+GuDXBJ8pVV8qD+09NXpJpbkOn1jojohhW2i
xsdHqa+hU6KdLehNVFm/7fDMXk7N/CBRvX2feotVZN8t29dPqQVgmpMg3S31C/bb99rl9UwekNX9
0mKkdWrzKzwQQF5IFh/6t29Dtn7T0qudLpZnSx1Jst+rSfz4Pi9bxcMQxnH/YXC4jiKevxZspSqV
29DlIeSbBGYp3ETBp5MF+iAKuExTciEUHqkU2Lp14Shx6No7yodIOP1+JamouEd7Hx3kVpXvQ/mB
SMPza4hg9ItK2Bx4Uk519DjNjgmS5Oqbt1dMczQ/SyE90HEt3rbOWnc+aR5lx5RYumdfB55F27dJ
1DpV7ty91Sh0eDl83CagGY4rFsvzd9u4HmqbGhFJrMKRNhyV3dtRj87S6P5NHWxQKuevdW2vNnX6
i/XDBMZTHNhbm3J2Gz1b+4a4kcdHDbmJTRNv+MparLzeeOdoK6dsOUclrbz8If4ldaeSzTnZoha9
aqXoYKvd+rFc+sUPQQEK5PhBVye6kFlItC5nKQrPzbg0GZntT7aGJxstJ1h0aTbBSRJ4bFTf9OYJ
YxWcWWJTCN5qOYLduNZLOHBaa2qQwRnBZJNMqapdLjZhURWslUiz6oref5fKoSJgwzeaVThr5WDK
93Hgf13/YAaCggUeXxZwgWx1V6YbCRef53L2HqVenxvMOV+KlPtE2ypGX1krSgxIon26lj0QQ9Yg
XiVvjVzr2laXP4NWvV66pONjrSnbx/atMxvYJJVCaz28fj8UiAakBP2ps1f8hClFJuATol9Z4BHO
Kt/cYxrGdxzDp86lM40KRTJYqCc9F9Wcvu21Ui+NZnBKF5yz5NFKe/Zr0Tye3nJtEoTZt0y9+JX6
LlXVo3QlBru3l1Pn9v7o0LVr3D941E8xwcMBf6rdOoFDxojUijinR526oR7xVPRW08CLVniuioQF
Z4KTK21N8riMnRkuVZGZq8ePUjfT3dc3o3XrHm3flXQNQueKZzMV5QbqvMsrAcjiUF69Pesc5lz9
ro3BNS5+LYGhSEcNuhY1FdMnkq6E1hfly+2tsIBe7Ps0sVYUKAt1paKIMI9HmZ6oGnGxIynXWWfy
dLS2tnMF3DKyHIxEocZDZZhlPyb5OFVCbJKV8CuA5sFWRkq2j5eIHhhfnXaA4CYoRuzJNIZ4H25K
G6oxaWXeJufyXGrK71YG+ANMDzr8t1tUeQOF35BG3o8yn0SxuslucTDrLlWIKw5K/KTfk4eI/LAg
gz7YZB4ds1H2n7o5wdidT1jep2VxRFRBAZUdFjS8w/9yW9njkBymvWt0VZg+y+KXVZaKQHn7JIjS
KqopeCgoi+7n8iP0pFR8uG4c43OVTZL9UGR8QxXjTFRCH/mwqGgQ1+mOTVRVxqtu2K+/CVoyiGdK
KGfxpLusQX4QtXp/vYm0+MtbUQd0vFkzVU8ih661U4MiJrS+m403NS054ltFb/k9pJT1Kz8bmbZH
IR38N0WUIIhC/zUyEJKo/F0Zok2Nsu+CkvlgRSVPGf25iVh3tZz4sUOegjy6gxeOV1Iql2ivCNgx
T5IAJDNXVZ/FznfHE2kPx4XKMQk4zSQ3cmGR4xk6eftDieFMsgzwWoGM21+2LUnc4UXB00SJYMhM
iChm/BTq4+eacAwIVpBgDeZ8S6WhnBdCJ14TASRd6twIjX7j9qW2cmXRFf2X+0lD6kZ5/3OXjK6n
OD/NT08vu1qpW2oF9VaaMKNVq2CmTHgfc6t1fEvXr7XFaNK69FMdPmuyxWNDhGkG3BLAuewnRofm
0fnm0UizldfDw0uRnswJbAvj55jPvoWpUkhFncSurdvnHR/5d/Vvrx6NjM4Y50aeNcfZLCffL+P5
8KzWB3Y/yCEuhh+iyJl/jgqdQG3xcPNsoaeq5nUs9lSCG37Ph3Qe7LCQr3M/Fg86jhVFskIq2R6j
LDEIf7+A3QL6p4mewf7JwLiJMWFc/7H/rlXREbLwI/jHcHpyut1t/1Gx1pV1o2wEVFN49Yefqh4E
JM4+QvKnv3u/fR0Gz+/sW24UZuiiF0YkL7BVckOW91jlO2lvKBGzeXbQ3OTd3TIlBVTslgq1pOa8
AZZ1YnHRRKhgXRwI9A6+UwhjhedEIXlWkFziitKXpb6ITnTtqvB+dLx5/ntJePNRvyTl899OWxL+
1HJqm2wVzYEBST+DieDBCQjVu26WzfShCs6ER0NkgZoSSvLwkN4z8o618it/TZtEXoIMS0X7Tn3y
ZmJ9lqVcai/fQEt8hlLjWLPCunthXfLaTNbhY7gyoTQjMI0KQ/05nfIovUNMelFhopFspf5rqqKP
3eHj0qJ7UmZxo/SHIBnALlJU7BC6Dy81W5lV810o5rajyd9Q0YbGoltB4wPP2eKuOmKchRjVtVtr
Xyuo3rrsK2YGF5rDgsfdDaCUOq0q6oljb9PcVuejgoPxiFWGAjdAPMEcv2tvXKrz8UPZhD5NCGuq
LsJpi78K5T8zaqzL66oz6R/KZIErewdMOAxT9VR901nUMt0ET2dTv2HmFlrO65ouwb7EJ8Epn/9S
V+levkBYlb1jSdI8OuKu7yLd98oarIR+jivty+6oxKfoqg3fpJ54W7U1dNLN7fVOMlpOz3F+/8BT
1uh+vG7YNeUxq/M5a15bp0j0CozVcRFzTKGwMoK9ws8b1r2Umf5/QNRogpd8ijDTMUoxtg1L9V/o
tC12iYtjXFEPMqmp1XwpjLA2sJYPTtzgxMyr2ArTMKJyny/3th64rzRLG7TayvquoUOVdEXdNJ98
HKxGjsYxztOWfL3jS4W6gQLS/bOcf7+97AbF95UKAzXE1b3K29/s10LKm7vU3v+eZDn+rZizfHn7
u39d9x/vyPQ9h9BqvBvgWbdv7+tnFW423R6Dfuppym5yUup30GDQ62Yy8h0yS6T8mTjNzCz66g7k
GFqQUTkIlZ21vGrbHF8VpFRNqIsIDtaYLMvfjCjLZ4I63F4diCtzTNFLJRRkXCqD0AkonoNqb4O9
Hp0PPG5zqhlgQdA376fJD8WYxuVvvfmik4b1Wi/zebVyF2puOps3XHfdNsh+c7I39dBdHvNEpqvq
sRUBKmWgWaEdQjgH2DgFfFBuEkeD05Q5hMjBqQgzCnreO7uFRHNogOEcotYVINANGXDysIyW49un
Qz/5u7qA8OW/O8zyAYp7/jiKnnI/icpiE5NL4vL+TLh3AkY+LEuB1+CxqbpS2/K59/MPsAFdDKZO
gy2U8W3eaVjgWIPdgFiOOZYJ8HUsqez6FYf6IYqXOJtVI0WpHBFMI5sy9AlImzPStbMhZAl5Iadg
egyZqU86UqI9xXyh8I+3AYJDiJPxUumKJjs2HjDiF6E5zQ2/u3Gel/koO2X31BbRf+TacXEwaHKB
Z+6/QsptRyYOM9dsPcLz5t9iORI5XxlFAYsDGYt8WkLp2v7sTUldrrK6qW/1QhAxwyWONeFtI81n
dWK09nEQHb+3c+3sdOIEeyhwlgIAQpApIjpEXAis6rBP4zjbJbcA8Gy+NFrvpG2lXz8+6ePwNwwB
fC0GFLCwCvWJoVx8BsKp7pE+nT+w6X2EKrhylhhkZ9EhPglJj43ADVGn6VJh8oeBt43eojQaRunv
KtPZyCHAiG/y/OFCYKsoGSe4/c8h5Ti3DbZvh4/FF7CYYOffdKDxTV7W2ZDN4lcq0wRECEQX0eVb
aklR/pBPJVyY/4LeXzAbVtPJm1k2hwGzU18YfBUcgRGQcI2wlh4np4mRJfoYhMq1njnN+dYtNvGm
QBqaoyodN3OB5iYmdNT+y8DqmdHaTbC3Ey3y9dt+dqqMfVYhM0yLNdXzGrtvzg4g25p27gI0uorj
uqHloRDtJ6lKOLyBqo3x5vveNzeuc/syXXSREdh/t95H/9vi+/NV+dDZMskOgBjXz1DhKBrLl62v
mapZSd79L5inQMrQLCeErEs4we490XtMSdet+6cXMrYm0sqirt3AVXBANW7f0mrlWbRrTMqoPDqb
5avCyp4Ivjt5Y2brNAsqs2ZOzQ/+ePuo1+ZOL+ZZ896a9FMtOUVNE5MvGmHWn3WMuVqovJrIrOyu
5V37FFN0HSbf8Bx6q+ayV821ecH3+KAKfLwZH3BXt22JeCIVnQt/e9kv8fB2guLU6+Gva8YgtgZq
p85yyDH6uOkcv29w0Jqrl1nr1E2/nwZSLdzpY++pcsqZ2cLfhroG+z/rHr6Wv6nXmy6ymXr2bT+8
9tcqWn+vbQE1pCwLPXtNdlLf23royLiIpDr651ex02SafROxCuH3ms/u1QW2Et1D59Cc92a7KNP6
H0lntqWoskXRL2IMBBR4pW8E7LsXh5qZioiAKKJff2bUebjnVmVlpgpBxN5rr8b09M31h+iuP6Yr
uaX9oXTrF/ftucQywZH/9Dn+D8LeoEM2DSgKMXuKM1KM7TIqihopl8jKLFLyZcclrenVGzB4aqKe
rpz5PmTb9wqUYP2BvQxCMhFIIZ76uFVwLo5PcqaiBNIcNV08J7jyuGqcu5V/8fqgpHnHM5e7RraR
x4CeEV3JXbrzb3UwJEuPYiVknd3Czhty9FydERF5WvYmm5Ebi64GvdeSvAL3s2ISsEJiMqWtkv+E
lSIbo2GzDeetddk+JpUvrhxktI1kX7wyUdfPUIzZDDLou5CkhaQDZx3g5eGUvf3aPWnkMG9C00lW
L2SFTMfXVM94MRRFt0nHbFM94S7vgjYl2DWAn74DmH2km6kb0elXzPOYgDLAmOIL+yfIBZO9m3vS
T+MeYWKnLwJ9MUeDIopYhdjol4s8CCAdWXsGN2Twc14zmR9/OdguTj0h/nRCoAaVYhxenX3YUixc
BTRRclqfuej0cu4HBVdYpe2K+NgpHYNg/GP+bSsr7q1frK+UUWny/4PCFXHev8V0GHx28lKi6Flf
PSkVEq32l3qYz3iZsKe4LGvye5mQT2TSVM8BwREAXNSf46HDGAy6E2gP38h8ukGxVwTfsEn0+MuA
QPKMKHdxxEqGXjm7j/fTPKUbRENCsleVArByttGwYphBMDfHpdCQCvWavMY9K7glFMXMxUUBVACQ
fUnbHXGC4GDvMEOxgDftKlIRrrWUUQjCUIGOZnRuEw3ASWRjD6GnoImsHVR+4EQMNUA4hvSub2CM
q48wD8UomSLANziuMbu4OiABfj1hzaG6pFqL0SHPqDYiVHPuzXsnA6o1oVu9LYckjTURu2VcTsuz
fcmIgo5FririZAxHcvjraiaywrH7hO25+dAxj9B2AMGvBYzSMaqhj14xdY04hV0JWihQhA3Nh6pR
RJVXTC6aWAXBou2ZNKkYxlDQgTLsfYpAHEtnJVJN2QcXonW4MIqmv+W8BR6GD4/WkUJVWbAvEP6r
HVq/9b8x4TUTZcmEcEWMVEfWBhQ/eIpfUZBwHGyodlB19mz64LCPN/qFfYIIKdBijStK3jTecKvW
Hc1esQhnNpILhrroC+P3Mp/qRxn8yQBFPzRUoaVNl8xr4F2SXca80pmXPQPTkXeFAJJZhouJ3AQv
ymRP6EtH0C1yhs17Ja2Bg6D600R5AtaBFqCAvTXpnVqTuUAIN8RcmD/K7EnfMqBuQx453LBfpo3/
WGuTIVtJXDEfh7YM4GuGJgfTl8vwzNpdV9if5XNBHK+NmVDQIkUmoc+9/jwm1y1wTDnD+nCCVhXY
TQ0BRelNeihWdED+0FPHHeP6248CQYmsBsYV8JbEDiYTNFPMnov7T5tyTEM6QAfKVI45iFjJ1OhF
/ElxVfqO5UO9vW5eS3lpICk24WrTw7jNlDnkzvAFmMhGFD/RbWKKKa3N+D7hYlacIBcAROZcaWU4
jwUg0f6PSpnFIK84JEw2xtHEnIm7PBwrB+OPWDagITpHnpdFa5ux5mK+Ofsk35Cpa+01ERhUQuMX
kYYXkIAU3idEfcwEf6IX2jx0wT4gom2M9+M6HgScLJMnuupEnwPYiPPN+DMxG5/RdVScb0IZ+xgD
WAT6rNjd56wGfoIIhJggJfcVK0cuRXKFegFnawGADtJIXNgEly22avBADCztKr0tSDznzTYp/nVo
Qa5EEPl0AP41K5ZnzlKd3hEQ3R9wcFx+P0FDFDmWUfSTbxGOHhUxF1pbfQ5MpJPLljJLQ47HnvlY
aCuFHnHvV1NWy4EVSjyBKNtYpwf5gNl8JP++iAXHfoyjvneKmIyptPxj+7wSCUjhgso2jwRIlqP6
NkUWvCumTY+sZ2+B9dF5sGS3o70jbS9EQQtfvk3B2Xk9tsnL0ea6a7p3UDZOxLM1WFS7OzBrnqrs
LTKrDap3cp+eN7p4Mv4onNnQdSQ+QivdeeqcWtQRmtcXV/rj7qjkQtb71WmTM+9Hdwezwr9Cl4yx
PyVvtqAVQ1gr2Z9JHcOwAMumuA6GusUx6gIWN+CynIoMxWnDa7gRF0K3QXHWNE5A00JpaeBqRIFs
45KeijoC+d3KiPqFHg/WAkgm/q0DHbx4IxpuqhhGCtMCgbHQtNO1hjAT2VToHwBmoVPYTEAWo+i9
xAOR84k7NlrVE7zMp5q992Tic7mqwcV5JznrtQ2m8D2YaUKLG0N1u3L8PLDj2bwiZCvo3mHl2bkv
Wu/LVgMzxyExaEBFJJL8OORXGPDFlPHZPtRTsiuCR9zH96yMmmi4Z95azR6LyyfuSYRLeXeEGLAW
heh4qlLmYDDg/UD9pTqhmu4mA3TYaOoebncq2RHNEB4RPB+mlOE3ABbwNETOXfCNz1GTlMF3rI6J
2Eg4WAhq3OODffiQ1qAgdYA2RQBObhHXwq6LwohkOLTHhNBAVEiF9dlB9DojWlK3qmgMwDJg6g9d
XILPM+JnbGWLOgPZAoyq6+SMIF/2UTpOOm/gaSt6IpoeauiB95y3accixnyaUQd0jja6UfC9jkyJ
GToJd4DcmR+uLlQH68Elhd8ViYb8lXI2uHB13bsPIzdjmUInw6SI3iBk93GYnk9ynwgWv4lUpwtB
AC0o5k6LyQ37p8yiaABBOej8r1WBD7QUr/9gHQ5iigbgACRJjuE0Tk6ZwAJn9lhZC5PnCvoT5AZD
PGnOI75m/Rj7ic0jPMeVTzUtLBlgQplpZ7ceGG5M8C3E+rSadYsGPweR7k7QZdj8KRHIovtaCXH5
x57yTHqYghLg/ubl+4sv/4oi8ksTjgm4TtZBPW7/cFSNOCQ5N8SATUBK8Hfm+MHghIkQHAtMxsSM
RbHOYqOoie3ghjIFB5LaO6cak5CHi1MxS+Li7Z0+EJyt2ivvkSwCyoSCHcSCAxo8lM95yd3RnbhV
YAhxjykPQVAJA5T5lKKcOLM5V74Rnn2NArB3cvyuUqFFN08iq5R2lDdbL8jAwYj1A6WOlsGRGe+o
2GVQygTD8Vuofda3BPsQ5NXsUCAEmB1NKZZNYkMYYpZYsBJXS9ENrk9bkLMP5wJOI1uIs5N6mt52
iofs98QcmhiDF2N4l0obAIT0mlInN4hyGAcFJlJPQo1+oS/pc3G9RIcHiaNlFK3s6DRBPEgnI/VE
YR/3sHmCXnIdC2YwbVr0RO6j7TTIWSNfiUZ4LIz8wYmAB6IEsIDPzniCChAEGGPKNOD7naBSN+e3
seKDVuQrUJHuZM4BC0BupPk1VDPADPyX+FxIgv7ZR3U6ZR8kKXH4QfXYKVPYMvD7cXp9O/wBBhLz
PZLNUiUSTuzgFJAP7qmAyQEkODaRAFMEQ8c2qe3fwFoANswZG+s5z+p5HxiTcyLN1IH9Pb4qu+yt
G7NiEM56TdDRsYU64XVgeoBfnA2YiNgiRfyyLpeXOay8ZllD7N3pT3y4LfUon8MP+/j6vSyxK2h2
w+PrtySDfSJeRRZ8t+7YrxvOLVVQ/2LMDW4YwlswNzb7Kb7PSutu2H47KlMOaHC/YsC9/iApVDhH
hJ8CG7sSiTiHHnyUY/HAfkRTd3GYR42m4A4gZlKGzz1O1Cz5jkvw3ED+90RUxUMBzwIQAzAbZmyW
jMBFogMFO3eMK8mVv6MSg4dJyzmCfghqczZhX4AwQIVA/2hgevcvrKJdCZ4HjrK+eKv1mAmpC97j
I/gUfxWuHs8NDzB/GkXy3wdfljdTY/abnNnxnf0OjogCi5CvUwmz9OavVU78tTkX2jKmRtA6MM0f
gFULHfCFXZ5LgiEKGIExlXiscuuNWjTTMxA3atDBgNkGn4nTP+WDnFPEYae3zUfJUH4q9CQkA4lY
MkgqEmg3Ou6IsZRwnP8HvTV/zw2fGk+IGmdy0j9SUPLs/1UNIc6c1yz9OwubIhVQkMsFDFMhSFUz
zP6gwPNIAuIhQz1pLFOssGnQeY9/HS8y54EWJEK+wOMmFOAjV8BIKCnoF+fkCRD+geGYaKXEpUZ/
B/9TeHjrgOEge6xrHCT0kE5UpCntE8Y0yfkgbiNWxhHUPzF1x3885ALhC3FOhUMFwtaY0dULyiSg
tQBYh3M2rQ4PxvMKGG6049W4Ou2bt/fCM6X0Vchlc77KUAkmIZrPjHc4Arhk0Ler7xlWWhEXTxh+
4BlffREM4wcKZ9Ar/wAGB+fZY7DCLfcBaxhtQ8QvYWRT/SGMF38GLRJu0MaV51lLSiwUWkThn4hb
xa6MZ/CScRIvBDMQqx6aK5wYgdBwPepdTDAx6v5w2pvIl2HfI6j3vqdugzJ++5l2MN40n8IL/K8J
+TVsNEKAcKESpk8x10Jug8vJHAIVRU02aMLvfEgpw0q5wJsbZLgAM4Xi29CZwW/8zhtXcIe5xNfg
M0UzyFyqAsDpvhKURQk8Bes8T7SAbIUpYYso4dHyIaZetBg/KikOIfoYkVtheCpEAo6iNbZdW1wC
oa8NJub4g8jj53WHzweZDLwQjTpzWMg1DvFW7ohz4IfAUI51eIUGXaAgFwmXvxYd+v9yz3Ptovy/
kJSWCjli/IbxqVGsUlSQkQhLFWvuOgEWBqXUSkH3Yp1CQdUADRLQUpwzloBK6M1Q1Z3ylRhu8ECw
s75s0oMy1BIsVHZsQHLOoUzVl0gNlwwy4fUA6VFwdjkmEyKbB/dNGLuAU5qwTMZKg6kdJ/D3BFDI
KgOh5t0I5pawa0AoyJT/TN0M4i8FCmTSb8blXkIxfWyYcpaDyBweeSHIh3AEgFER0cn+EwQdfHPJ
L0QKOmdxJniblAQGMNzjlIugg8KQBqYuhMkcr8+oEyAZYzjFRKM35PgDyvokSPRfAbgxlCLcer8g
rDF+r5jNIgfZ/6Izw38UgwOon4z9kRvtD/D/3g8hIwRqZrSIZGkMP/ONejlfoxkpa9d8hfy33w5o
hLGCBEBeIIOdFMe3sCTi52HsabL9gHUyqdb6Dz9XJDggTK5LUzAREcsWasjiI93Abo7AtHgG4PaI
zYK+2B+YxJqw6ZmnosyZ8fRojqaE0iNC0xXqDsqR/eEzxTAQ4xgGXIM5+wJaDzTJRBaHzPXAKuEC
aO6AMSQd7vnuiElVKhG71BzOM8T8H4vSFrzzuyP3sgA6jt4ryNZcX7j3In0ZUjoVsXdfyH+vg35x
gCWocJBGZMKT6wKP7kDrwY8YJGGtIHge6NrEtsqOEZKlcm1D3gX9HHUzRTIh9CZbi0Z7XATDG0oT
G1IS4xiSwzixRBjSi2kF5pEpupYpeM6KoQR4x0M0v1T7bI2cDObpDo0LMilRspR5LK8DURtfjgb2
apkGisCZnkEmUzSc+MH8ShcwS6TbqFnvQcVlltasPuSeRRzAJIBwDL24eH9PrOlAMdm4OWFJnQIO
p7fyARoVArUEfMecBJMNmBWEUeAIe8EuQUzmcOfmq53mKlQPTI5u++RLlhldGb/2jf4A2/qAx5Ht
tWfmBDL58XjMqNwobPg2vuF8gGNOjDfkEJ59Kko4uqxaxHz4U06LFbUhVlY4iDCEEOeDFOhzSfgd
CNr3cwMpZIwV5x4rffHsGTC2ZcE3x0udW+yQNwS2x8lG65CLO7TBnXEuT9nFeW0CCxgE7Hc8SP/m
XyQxcAyNS0wChHsDJPQGCIDdZFOKcRuVHjwFXkLDGZMhGVvXptU8tYAtbWO2wJYySsTmjQydem1o
Mdniv/V9i0tRyoEJlXeEyRx7E9bgU8YXjNPOKyYuhC2IqvB/KxucbTB/4J2fcPfE9gRYErFSS5f0
GfokOafE4JGQK43hYaCp8oRBB/3osWX2brhmeFuqgNiwhTDxu0F0nN58Jc/ONEPLJXJN60BNDcWW
3mit7LFu0SGGfIA/RuiHaAMgBYC2M7knopWjWmIXZv/A3I2NCUWAbNPj9JZQdOBUluRduIfqhrIX
NH3v3CAEWcX0xZwUgQ6tsBoo6HrWMK+Cx1wMR99i4oFO2/nS1j2ZmA4WKoCa7NaLB0EQgrf2JhhN
+/tCxeHP9KjcPYJGXHNDVGdbhKUeDzfUWClzDp5UKngiqrjB5H197DaGuwRd1LRiiJE+3QQeEqrF
IWXYTMPAtznnRfEAhaNkOigzrUUhweAPDh4Q7zklMJHomVr9Uzrkdsw9eDbF0wOjhgdc2GngIycc
5/AbFnMBqkGT2DSeYtqp4Uaw0EUQu06bQEIUBzfr4HBOFfaLNlCAnVeV4X2liC4GZ/xJgxWdjo0Z
7ls0GM0Mjz+mGs8FKfK0OkyUoCOm3QLqJECqDs6HR4KDH8hkiHXieTpC6ZiWbrkUqO8g4PH0gFOD
FygD/4tHW/hyYMEQDKL9GOI5IIeG3Rx61bRcXiWbKOPtxbAK6nzGhxAehr5uw9VMqn9DqHOoJ3KA
I/0kT+40E4W7x6DueWXFg9pVUzDHEVdozz2SxzKzMBpbBRmGW408aHQkhnMqMj91mesxQhvMr1Ow
t+DCZn6eoceFXlhEuV/NdDgXIpSeDeubwQoGtSb6YSJBTtAAY2DMrFqs1SATMStYV78Xxzw+Jo/A
BB6rs2s2iLv1OWYVUXtfvfu8mEqpRhN+nw+4kNBxwKVgdli5/11Tj0CTMMDYwbhxeetjEl4hmME8
BYoarB9rlFFh++KIsqTZnv4cgOp3uL5l/dqcmVQuoKTpPm3hj+PKij107z0X5ubtN3BFxHtQ0NYn
hb+PsPqOGeu4dVwzUaLB8RishUo4As2jlRD9Fm008bY+GxkyEdDm8OkOQYVeMKpy7huU5jHXJK7s
xzyH1gEAH7RHOagw4wOEo9T8gpS1Mb8n7MIjMglHD9QYo8lUhSEiWeAULp/bfWTV9LxsQY67YGDX
KTcvMoiYE2gIDpGPLI8e63otg/qtWRGftJztDZv+iwn7/1sWhsZLNreQw6FJv/FlXvzK7mMMHudD
wJnV2OfdscTrwJlkQHjxJPAeMVQEBjxCaNmRX2CCxacP9khwyAx0U/RR0GUV9wVPPSGT7Qc6Gkxv
aPswNkrr8XNBeTF+/RJyeXivXtPrRMZtExhp8W+SsLxmBgdwP+b2Il8R/JLGf0Jau0wAOQBLFPeL
CnAwbpbvpcG/YcEX5bvXlNudoYub6+s2EYD367cIyuA1I+As7cPPrt3p6QuHCCblhAFZLx8ebv4O
n8f29xE/mJ293dtRjeu5dLxkg1mHC+n6wWgIVlEdXFjk53WOROkS7gu62Hv07aiIiO5wjzm8yefi
dgEZ9l7NhM8nkR5c+cywAbQjwYAQMw8zo9LgoIxwP0GHRRVQHKhSpQUtQkTkXfCYSKf3ivLiHdEx
f0Pg7bSA2EL8Is9mzQygzkxPmg3X1zkA2LPAFJFGdv5d9yLE7XSeGj+tyOoGQrEkyFQoi1h/Pyqz
tavHSM+WZlUCjShFCcScBMSJqqU4yCuDZDlLOt7neWLOzgEfOcPe1WPAHdwyI6yWzKOWFLzza6an
MKqoTAjsmjHaGNdM5swYDDlQXRALTg+GWi9IWAo2AhOZ2DacWGfg6cAmXJn3QazDIau/Nqwelegz
ujwt+XSFnCUdOTaS/bRNR/SiJHMxz6OycdsVvwvH6Kz11WM+JhXNg0he/kpMcZjUkTMybmYQq+8Z
XwGqwiHh8D0W0/5Iuy0ntwX0hE0eD9f0skD7YiBIzlksI2Q/g+chKtEn51g/tqgDxSSIsMUp7qq/
+9DYQmWOSqZh+JCmVyjGUAqh2jvy4hoXk9yGVjkI3pV9/lW8b0PoggWvD7oK0mUwz8MNiL2KnjwX
ezhY49u8YjYCQR179YLmk0IXFh3xX3eCf20IHFSQ53WsEkACpXEFbH6b6KJpB0EGbt6ORNq3VcL8
GEb9tGJPguXU8YvNXbFVoBJRpEE7oh0HXSNtwSnPbtHBtgvIFtKk3+LyC7gvmKZWWROu4Nxrh0h1
hrQIBkwPHhjEC5fNZ3VevQY+mUO6yJK7cli9xHnH0PPITDHtgvOujxlGJ4Lnlkc19r2lK7H/D2Jz
Wru3rIn2JF1a2nyQ5lOmEUknGBTYk/3utx29fg/mfdIcNquaApm551YAtNe5MtmPR4t7Ngr3znVd
x8/5A3smq/X3PxwN6Ci9L45jHucy4uyPjioHno8CBAGAgKs7+xCjnCfKbCY2tNZzNe6f1n7BsR0P
KS/wEKcTVb1XwsL2XuzGAPf5Umfz3e/IZMuYMVEmSfi9tog+Z+qMuTuTQQ6SVeHytAXNUi8t1HrW
kLgnSObuB0c0wX3T18O1JFug8zteHNaItmWR5tN+USaf7SDd//MjKOI8vv982GwNcSSebpMiZXiK
Gy2gyPR2EicdlP642hnjBu7Q30FHS3pU8OZhA+GcQ7G+bble2JTE0lrnnr15ZjTXoCq4eGLfvaGn
MIGVTT5+CX1mpv3c4SBM7+tH9v7tOSoGFO8xcbU+b7BNajjWovhnhB5fMgX+7PG+yGf3uSFuTz49
TyuGcR8KP81WAXlGjoaSAY5qxmk3R/S6QHsakS14gvh8zchU2jxDhiLOfd0yNOR86SgAYXVQGQ3X
7No8AtDzhOUqVEUEItlo/IGX22LlO3CYIPhnfzAt7BvOtbWHKylbaBei8Ft+OdrpNjOeYQxi91sp
rTA2zPB79dX1ealtjYkGYxPnVYqNUYSH7D/sDrIHA5RRWPiXeUMdq1IrPOPnceSTSELCjaXP8khN
e6yVdh/siLhFV4iTypYyIyTvbDva3T09hXBYwpBmTkthWnDk4Z88vjBrB+ELRO0q/zGSSJ5ZP6f4
0teSO4jb3xdCJmmmQa3YKniUok9j/jRIKy6hy0PwXctJmwzxLq6olvDCjJBmBPwrRfZ9qx2eGf67
W5lNs4iHY54+JJxwWL+Myl8HBrP3RY3Dcr5G4T1ugXQqKlvwcKcOkViCdBAkxdDjShHJexO0JNgc
YozA35lBS9RRNGeOaKxo3nmGv4z3zwE5EcykZZ5hIvIshfIRqw7IByQMc0sYAeG9O2QYLCHOz33N
yn+vczGO6Y+Cyc/uEN25Ve/kPieTLa6mlHy+xBAKP+NIi8Twrud3vLDg+zo7QXr4QsStoP/K9m4h
Rp0dvIw9m49QqiDCpLXgDU2QyfsFLYgomcEy2Bf2HhpvpoRvtw/p/hgn46bEJKhllDRyd6yLuGcc
WqFwZ7bBO4cnwVVRmAAh82sCvgN+zii8cjFgYcZkxk9vWy4UXRibosdFENCla0wGrACqcViHWtom
3VoOoUZBaOFMAhL/vTtHnLaz27wgUSvDWYKiA5FbAB+L6YySqF6ecJicrS5sfuVtFze//NaE4VyM
F924+eXnWIkkAFL/D0HZNebmlf36VY+j33pB6WSKbtdkAN4fVfZRTjU1HgDjiTr7e8StPShmr2V5
0NeCU8zxwkhLs0eHgghacaTdvbN/z5rpHs7SaHqmZWgTJfmebh4CGm276UN9nUNCelLesd1uBWeI
/hZsDxGnRQWQlIjN1ImR8hVbaDWkFBokkJ8Cu1saC2YzE82AW5TAaIF7xiVkPMRlxT9acJzb5Egd
7BVLuKyeGE1pMArg9qIVbSMwLpYlxzWLDenmmLPNrVi6AGH83XSJd/U0x1xyck4JuJ9RX3MO0P/w
HcJXfgAHZb+g4UD5SB2O2xuNJFd36O2opnDh5oxOMZRw96kYrEJkWRSxnKhHys0tRjeOYAJjERM3
OxXtEwblWZPIS1oiSz+Kc4Qz8y72U/ytlzq354ZHdJsiOZoP4/cfrkqMZhlDWSPoqLDG+W3vmRi/
qDB9upgxGVbvjMcJTUCMld0n8JiWJc/CHnN/sstZo6L5ou1ihC86WAo1WDmvZeGjXbFRvAnja6hc
zN4k68hUHTGt/WT6DCXCEdMXoBkc5A3ylOgJcj7zsbFpOunJ2D5VlvYLTsMjNhPaPVSXO84x6LNc
WG5GQDUsulCGei+2YaYiPC/XUGaBkmEAYQ/LHBAPeAnTyxwSTHpjhTNy9SSqRCazwEWQJDmpnG/Q
Bae9x2FzZDXuzlP2IZwTnjHVAZQv5i8QJ3tWEAK3ZGSLxoLSFjOG0YrB8qpffLE2sHP4LM/Ja/ac
PCdyvjHkTCe056vjuZM7CsfHdQSndyVT86ja6vWY1MMVl/RUTIXJRzw63CnOS5sp+KOzARvIphXU
oB/AxH/fQP2/F0Ib/eyrQzoVZ9BZr355xl2i8+/67AwNTBsPjFNRrq/UfOUIVW0JDEFu0ft2x4zy
7naFbCtoqdl7BoWdtye5gifLJAmy9ZawB6bfwJILhv5Ma1DIAIYAMT0mxh8zFrpo42ONCPZu3Y7o
MpvOjAGX+NpKpTDuBODNqJXZHnQaRSPdw/5i34Q1RwclCggLlez4xUwdylGDgY74TrY0Q3NmOe91
rkJ34T1S8m/ehiMZQV2KF7ifGEyAdPIPtCJ0gRUz4fETcg5MtRmE4vIIVx8n8eSTVKn2Oxyb6/yX
V9b53ePb3dZWjzmN8xZ6TOXXuHyDmyiwVgCQWrvApp23ui7ebmswIh7Mv5m2QpVmroen7oixO7j+
uG5tfhslfYMyDyP53mLc+EYJwAJqpnTayu97Jv91k8dc+YOvQ437S6VyX6gkLL0hcHPD7K5xG3SO
/wRsPBqIZSk3TdgF5EwjotjBXaV81mAy4GsDFZykFZRxzKwAKeH8cDmvkqOACKD3lK2ajAWmNVSj
GIKcxP9POrGV538yKWAcIAfl8AYJo0aTUH/SdYGWc9aBhaBj/2FyxwhVqO82D06WtbFVDe/9cnIF
rq89LGz6kNGSy64sQY7vAOgNycTj75we8PHTzx9zwlqujoGxJf4MWHThuqi62s+bXo2CFWIAGaab
AXehIugZXM8rfukC6ux9MiiPlwXfNHvxdguny54GoJu00cDIJtIB7SnWJq8ZRzQOUoVDip4WcBWH
eNBIdvnbx90o0q4E7lrKgk5MqsgQtOSteYQvvbrB7RG1Sj6yqWsUoJq9+Hz8PJfhgl0YTAr27+lz
TQXM90n0PfBH10qXGAPv3Nsmvkiy0PyyKA2U2NTN3PrT928/pzt9TatEnekz1VfmnMPcLWlvl5wV
tctPcUV4lQEgpoZcBgq5/eAWDEgvtZubfdI57Dv7XdovsUBKgjS08I4Wt0+4uTwWrEdYMdqqQA+S
wiboLrgo2CB37N6Iixb09rzdQQyUjcvcHw8VumAZ3ttj2+7M0wd/MutrgCq7/LLbqaGmg3Fq2me+
X3FH0GIKV6k8cWYPCR6jGdjbngwHqrf4/SomCbj8GeLBkTMD3IHPh/9xLfSqd8PrB+6+OnQMuuuo
pKqCVUUjg3NTGd6qgM9hoKvCCqjWZzp92KibKbT2g07w5y7Sshsw9T4fe8xLpHPpPVGxXc2n+2YM
cvl6TzC8Eg7OHUe754OktdLJjdLWyGYfXg43I3jDEoFrCzOhTh/4Cu8PSv1T1JNyP7/JE8QDz6jE
WXof4dEjxhNg3nT/PMcoC1m5CBLUBUqNzXUCUsni82B/a+AvYD9gn3rwWr6hH/IAXnE18WQce1i1
WyYY4Ia3+bCf5/BF+nn1HD+NUDL8ZuA/+K0wMoroiSbXTEf7da/jEeYwYGjM1ABEMgZAVSJkuwjI
8iYtmDEFWdhfVHWle8Vu6ROQM6zAJm+ITPMQ7KDWIK0Y6J5oVazdIW7jyYmuc+DAbmJcTIgiQgwG
cCgymI4NAb1lq1njzR2CoM/K42j2YbRpUpUY9t3HRtHFWAXXrK87jNrwm/TJIymzW6SRVPZ0jrBG
4FeKb1wxvUaYiT8BSjrEatEt+tq1/YMzsE3QFbo8XHfGlSdDfzVALQXbEMBeqKSB+fXwvoTLuFNA
qLyBK8NRKxwVfUvusQ/6bTjyAjkw0oePU1TSLRXwfzwhw1d4DXrcwt6kEeHSG3NB7Cu8GTkdzd44
fA9Jc7mEYjpsMJ9t4wu8SQ2/DUHJxzmXRDWFoLNP9BTibgj6pHnABob7gumC20EnbbJ3qMDTxjSF
ogQDJCB4tis+Ds4Aifg65W+A8sV6ukyzYH8xD+ZrGJI7l13u6c6eMUWeQUILBGXjwQt3jnALQVk4
IX0TJI1JoGWsu99LgP8Z6P6UX+BpQTtv+TwY0zA568cNJhuXiLeDRJ5KmCf86eHYRHVPH5aSYQfB
G6vK6BbcSDV5Ba9/7FHYzZRfYuZ2bpwbpCMPciHkzRYmE7PF3npCndnAoiOBjSSXkAP4snvujPge
5XhcldD5GAtefj6HxxaydAUmybTf79P9GhnL4NSsEClscKYrY4S9N+TPnB6g8A6GcQ6MGVtxvvi2
5dkl+rn5UOK85X32ClX3jygkRK+KfWR65f4tv1w9AFMCm8Rg580VFRMc4glpZES0jmStXqIys1bD
RcWo/4cN2ZnCevv3U9uri7nQXGQ9CTp7ARjx5XaROwEtubadKeYsLOQVnYYnuHiUm9ZUsZhk0HQx
QaYKFb4HIuKIZ4SXHxLIdMVfA/WaW8bXRNqSjhabaE9xjoduh0gDNoQ076HOiJ+m4LIZTGEXQ6Pu
AB7Z4saXWTU3YmOtYTaAM7j7wAfXKkMZnj99xA97X/QZdwfV/azRqAbYmblGgLFQhpnT5ou8dO+u
UGfQIQ+2tV8vh1t8BRhuW1jjJUzOQjiB/mjJc+Jq4z6pcQeBRTl5JDf3Pb7GImvr64rHQw/xmE55
e8FgcluK5HHarpmEjz7ukqE0GcBBKP4geqSA7RAcURTMz7BE0N08F0P6YxnuDmIC65uwsTJYG2SP
DbIwkaFHrEmmL1YymmH4ajQ6L1d3njjIrMFcP+vRrCdIbHI/vUgcQz6Apx2Xll8njS8RPgxrihLn
zqd58DVV6EK4bbAS+NsArcQTNwz4YnzeItvPTPFk8nagRkcFOikF/z8RJiH8IRjB8Vj/9cKSxENK
LNzMvIYAK3lGZF3Yrqv5ZXr55SkKnxvAM+52D/IFBX67Tz8xWw0ijDfLriX2KhdyTHq/EvIjAhh3
72I4F7zICSA1yb1GV9ecwGgVHW/Us8NcfGU2DO9cajmusj4hIcgbxXUkOfBreeTBmJARsy/Z4Gxk
KkkbkVVm0m6jCfaoU7wezTKMLu8wisstzkMpYUHJJ6w8HpQQMSl7MEZAnLlhEwzn+mk07TbmnFMN
mEmOkJTZkv8DcwOWrGAas11wx0BCZQTyPJARQCsRWLPX6skGsHq1nF55dKMr3buoysC6QAeTc/BK
5UMeP8bXRUM/YvyqY/j8sKSujImuSYUMWYdAfU+ImhOWKFxApMkwbPI5SLA5gRQbCBeRYQibU8SW
ZVyBgKsECagDcGAncrHZ3G5IaaBfZbADUk/TsMw9ZpqERuGr77aZuHEXdCsmuBcuKYl8hD1F1JI0
f/9RVNYLaOwh4bRjfL9TbUa6NxFnT/+ScPgI2cvyvsQFZ8iu8O9IwzFTttQJwZnLD2pvjO2gzOcz
QH8LbJU3h48QG2VlbR5LJqz2iuoGUS2WWROM2nw2DgCaxTuF5D4diIgxrBlH8f74Ykgfy8F1ysbM
dluh00BQY/L5kPJiCvQJ//Ck87W1golheyR/wq9DRJicLqOULdrOV4KE285eqSBtw+FgUg21H44w
n57el809HS5GCd6KbPZgwMh54Yp7nNLxAIDArVm12NciS28Dg9XD2e9BpVrQ36C26JKa0Xuxui2G
J4jndp1c48+691W3mXMGMjE+0+kBYvC8QYFCTokHEPsW1J2wTpuw9LSZ6dSRIBc3ZEThbWJ1ac2j
h1MR3O23pQTnU737xHwcN4+RU6BMtfbrKwquEeQLLYLiofkgJs6D32KwS2LWhX8s/yo2TdniDcGS
5qeEGwqf/ml3KOwJ87Vf+B2i1nW6KWXsrsoaj62UWZ3myzz15ng/EyEmwG3eiEAW0zlvIFRwrxpv
FLy5e22oBVrAFuyRhcLwZwhVUB+T/8QKM3kkyftgAIyOemj9PVKQKD4cYWC8N/Tup/xwQ/DF/Jvg
NTSankDn1BCxablmnMmgErXJSaQNFuCPsGzHBaozQTRETAW74OzTbkLKAZWi6t9PEDEBhKhrNdDd
2p0UoRoN/GFyi8+Aoc3skXUZcBRT0OcY6STj4T5oHcKBATJzi3EDErv2sPdVYFMVMBFoz8YfLb0H
WtZHGPuh4zyZAEmwYW34KdH70IGEgJQh6qq3KJ1KIIZdvaaToOcoGYgwo9KsLx8KO2SMSfHp+dGQ
g3Su6tNXoeuBYYvicKVGHw/6PIr73F1cgD8MAByWHrj0YrZI8GLCftnPreMAQkTLTgLJWlyUJy0K
EwBo/jAg0FL57fayAserg48Yb1IvBbLXHfbeaEvnMJyBNtF1UGPctrylrhV9tXHA5bIDyv1OzakB
eXHOQNO7gyUZ4RefYcx5NqNNM5bD17IC2V8K0LeMztMrEE3L88J0a/cBeWF6BxhU8C99/JzU2Rc7
hDNTbaAnW2c4AyGBAUHp6oBX1eZxxKd+y9wA4CDFDAR3IpBgcPYzgB1GN44YHMuCJm7B+vEuq+G4
Tc3jzbAYdp3HZwqB9HEsaP5WPZvikc32teuOhKkVW5qj1+7s83PJBcPkcQWk+zP60X6VpYkT1kxf
PtfawoCufFL39pDBJiYDvyPuiGEJwsLbkwwBflQpwhCm9ZG01DAL+ixx1xwC7fWz20GMw+CQafZB
QwnPlj7KbeU/ks5sSVEliqJfRIQKCrwyg6A4a70YalmAoKAgoF9/V/aNHu7QXZZCknnOPnuYGPLd
/ComYswig/FqMdLkzTDbK6YKqi+EktRbPHY/8FXuX9yaRpINhX50ZQ6j+N8ZTAte56UZKY0z/hrw
+qAdc+yArcO5AWcClzsaX4oLAgdAlLnFiOxAC47msLC032qXUnYTrPBxSC+g+wBFSXEPby3EcoBG
xcBSUO0RZPhFPYqZEP06Cp8a7II8zLd1RKxL3uTTVGQsdXAy4IeKRjIj9C9DJZlDOsjRHkLTB90c
Wrk9qZx+UeeWkpiDE60xHycTUqbXSo6OXvqnRg/IkRt52R0y1AZgFlCVqY5LwRfvuaDIX1kDgJEr
RHR0mrgEtPTJxz+kJk9YdsDIJACyXH+F3gowjEk8WkpAwcZo4hxDQBCSFg2CwZWlDWbeubkNjDvz
TSiDbwFx8ixKtJJbOnMGumpuTq7PBR01TySjDyA9cJ0RYsrSHIxN/vjNQBNYCHzkDQCgGdVuAODR
m6AQ4GY6jOpWdOPpVsWWc+S0mZO8LZCEdmhzj2p83P90/P0V/PKNGz5IDMdoOlgF4EU7+vX8a7CQ
+UZcVoxiWWmY/J2UjRiTwchn9MGm9JsYS3+5ns/PX2MNOQPHnnvUG/7ymg6so2orqA4gEONz9DLk
r6mMLFlYXVufIelpbpLa5Z0YAFzvrebtAPG8l9gGfNlwmMEz21DDhL0XVAR3L0blra1y/OHmSWUx
sl/EmvMByBw4TyTeKHbRhgIplr4MpQGf/27RJuPAAHG62peURHBPSDV8wio2ShoBtid4wZhf4zcO
5gvWJRHOYY10YU0Nn5PWGG4xvEAY4WgeXg8zlU3UUXCfVatWDOAQXAPx7nk+TXVkJNy4u/DBUWa8
qLJM6cMyQ4Wjl6cOTZEGDZuYB7BwgJwTFHV0kLqlQDTtjPepuwJ2QfCTLu2axfiBioRM8Ty6PoGp
WQ//bgU8HhCe97U9kr5i6OBx4GbnbvmY5pvRJj2wmT/o5lifv/qhnpMwwfJc8kIy4gIk7Xtlczvo
kNj/qjlDPR5XgS5ucZcbXXuQPMbNV3DJ77n0mdABysEM+AfANqvvcnBiBwfygIwIPxjfDcBECJhZ
MORU2ZSlqYM8YeH7CyZcictlNOwLYHX851/7p6P823HCZEQv4J3M+uEiY9+AVwC2e/CVDzygEAjY
SRh0K7RR3KVrvddihqQQH8Ge8GGh7qjNp2KwywN0v3k5PCuh+5KNwZFsM89/5CZ0O2zNwXz5CXu3
xmMq4+ts/Lrgy0qsPUU83bcaKYsJ8zXfYWLBKumhnrToQpjy8hS80FFytnA4goygHE7MDslebn/X
SHO43+IsaJl6fyHNAOnWJNg+0CyZPCcl01okuTEP+41O8h92x3S7NrF6gC8oYW4BQg7buXV4wgWG
CmQAV2bGOwB7Y4P57osDsC2fS7myLWh/yhUjDvC13EKhzhYGGxCNaLflAOXjgrBrJzYqrkb7C+rK
EJ3xOxwlBeELjyvMmR92Lu36+E0vnP7rFJkUJtg4r0sCn9M3wx38in7JCmJTKn9lSNe0ByV2A9Je
2tcsQmA9bPAxSCbDelexg165syCsEF2SKxjyoDerg4prq3G7KBcpkoTHOT+1lb6FgciwGWrOtb5q
DN3ASui3T+D36S4JK3iCyVXmaGx2GY8MSVQUvAz+GVAm5gdrfgB7XIlO3z3PoQ5RVdQlyuKIribb
vn7vS4Ds+5UzmdW25+zlycAtAK1vCMdDw+TjwWdo4nZo6jPpjyX3DXjXza6+pJfnRhBLNqCrjIWy
K2DnRxGLiXl48/s6YnfMxOi5Ec7CBscoH086M68EmeXjQ6g8Ad+m+0YXTx57Fl8xhKxH3BU6/98u
tQdMPtCB8eQjgICJTcZUb6q9/QQugKxI8C7UlpsNkCpm5W/sKXOngezxdkrEmlyE4/RVBfIHt7n1
k05prYBR4eKYmLiwDgiUHkJ4csrCrnbZz+DaXZmzxBQGUO1i3vt4Wuy4ObjnXb9nNV0m56Hg4S5v
IeHdfnmS9hXGVod8KdEZ4MIB2MikD5rVcXMMHgf5wmHCHYC8yVM+gWRjMEm6k939sdCLiuAN2suL
Eo1hwvNtlsgQMtUagOUpJk/a4GiUGNOhBhbiS4Y80K7YLoeXz4mjtTl/7U/cn+FfzSe/j3m7G3to
25mBdQauAPE3ZODVrt4/7CflVdlwczgvv8v3gme+vMKzk0aiCIKazhQCDB/oH2fPf0aTxz/G1Ee8
fMU8gDGBX8X8/j6NUCBcVbYEuBmn9w8KjNOEEEaYg8wLKUDFkuG5nwDxlWYL5Q6xIQXdGcBkjRw0
KFafq7ZOZXQY+dCmetFXbHX8lQ4aOOz0HKuW2S9b5ec01gjJMdlNRsyzI1UyecMCZ28Fcjxi16Ip
aP7tZkTFrItV5pfXJwQrZq3wKLQDjeVeO4yXxTQLj94gbnbqGUXsvjshw7e/LlfwfbrPPujNHrh/
MWDG+6SbtSt9yhpGgkwP0V0pqJUDb5GN/XnFNC7QFq8FnvoR+8Zz+UXlP9gyj+JogJ3IwIZmhi/u
zXs0/quW79VjxnuY3ZZ4T55e3m2PpVf4DKXZa/c639l39kViwFpZjKPHuSaalSE+w5fDaDO4fubN
7O4TcO3cY4i3vuom/mgNZTQuWfHh6/0HLt9vhrPuOvHrcBBzvTWVpCmLAk8GWHWkvbrDyAjmdvhx
sgUGh4I+UoueYExauJVc69nwHWf+PRoG90sbMHChKC1QlpzvP8y+FEu7jObVTFvfdnc3CZX1A5mq
CsbB434EqYLeL7Zcp9jVIQeiPnucvx5TRhgE5N7Bkz9iIIYTjxCzTUymW5VdzTh0Z+qOwr12asTe
fvHTnEhkZ/e2j3htU9+NgDxevdFdsuD+M7Y/MxiU353GmGqnrZ5DIPCPr+16xphuY098yS2xEP4A
/jbXx89rUQUKhPd2+Vjcps/f7PKaZWOmrUH69yCzY8UqYtcaR1TKfh68vGesYnXwWrVn3lAsMVvz
xu4b+TgVNOzEjw+Q4veBhGUd+iQ6+moHTT8AqvZKd4x9TxLUFu4RMJ8664GFoXF3Us5fWIvT1EOy
dKg3tZX4/7bKNtaddGzykOhQzm5rZP0QnBuBNwGR0Qis3jOOJZ7USZh6wLkOpwRFb2uWEBneV3Wn
kEDnpbpZBe0Mj/2AoXTBEBLGv00+mAeIvhp4qbdsPPztDeQo8HFgCUKMhf4qTV/TN0wD6kraV/d4
mtwNFGH7dDWGh8vp+3WV6VNU3vAnFw8gUux/iXBScasWNA9KV3k68D9MBJ0vf/H+k0PtoRB6QSze
scVQfL5zmtteDVqTTX/KTI7Z/qvyKYjR1zt8D4lN/yxfByuJ0aT9vPIi5j0GAKL7JGFqrQbPX/al
ozkAPFqoi4dTeZ2fh8Q6qBH8T17y1KSU7rxbgN9TtuEm0mm20F0bmvtsRlxnwFh9XPooO3kpnAdS
DHixl6DOOpZm70OUwqduObb1M89kaeZolZxHO9OAPO7Xdj45KE5zOh6OPH3FucGkC95DD01TxcTn
8t4XJ07aQrV6ep3E7oZGptojHCQpT2C/uVrv8nlTenEi1CLIiPyT3+Fixi9Mhu7R5JBvOHc6uL7X
G4D7CXAIg0p444WwwnbhxMQcxkMoWqMZ19ri1IfRRPEEmv/ZIOURGqOR6K4wxvPQke45hvwjqgtv
DH2Efgk+KW3vzxi6OYnU+CUivhgY7w0Ukr8ME6jhRUFgwbECR+hjP0/NL1IhlxZYBaVuFriheJRx
2faGV6Y8xXnsqoCmwBZkAjuXA/yOpyAG8F7gYtjdnIlFKsqhxhtO4UbiQXGM2/PEoUeDl5952Q+C
SjYA2Z5ggJVi5g/jH38rfFEiugarDRhyus/oZY8s5v323zc6EVg/HZ/6H6KUbTiAMKmWPL/Tl809
NciPMCEtw7SW/o57edNEmqM5d//199nTy0zm4+h4wJlZYf48Oj1iLpXKAK5zoBLKVj/lsZsLwkIx
e0B3BlHIbIr5zJPOlKawkRxBI+lgrNYupZ7zjSS3xoeJ8XMz1+LjeuBgXe1BpLDGrjTLzGHEYCLh
IZH2Y+iJ36BZwsSw3wsYbXPiAH3M0aM6lk+T/WP5YZj0ywwDeev87X8DLN0DO2UU+LBgpgEc4lkM
pi+Zh2LLPZ320NyGYc5C/s4kN4slU2hVBr749qU1tDtfuwxdxvWw+vPF3UMdOwdL+Gxw/p7C6Ucx
2hFgUi9ejjA+l0BuhffBKzxf0CiSIp/ZAABBum9XPK3csKN/DzKYzb0p42CD/CV8gwVOvGbG1We3
+NqpV8yGLgWCNGPtO52vwMomAtbplu+IQ/unOnBIc+qY7NZG9iMArgSYlLMWUijMRege3E4VYghs
p5nmN6vC+edKLJ9x9mKIB9df8DqXMFLdy4wMDyf3O+cJcgZEEakm8SGYo7W+ZA5NNi3z7mf2Y97B
6UJVYOk84bnbL9bCth8+GUbTrDqzR2eSuB1C20UhXDjC44aJCedTwFbnQgec147upoCCOIK6AzuZ
fqcZZDItAjTxJ7/jCHeHde4O4mqr/D6vmI2sz3f7gsjvRA88/e4qD6WF015SUFKoU8lV9Pz0ROcx
4hcvZwz7WAztmmCx3FVt+qU5l9m7KHjJQfIEekxs3KtD3WVcHafbo3Oh38QlBOuFFhbyc/G8KjCC
MEv2umX7O4Hlqp9vsaDgYXyKJyeCctw4Va/x3yAp8HQ5wpiVevXPEVv3+pyuO+FFYr8OGJuvOXtO
rzn8WGigfCUzR5ELpSHCJ7sj6C051J092jHYDIw6gFNxXYbxBZuQ/lXzX97RwwYPrw1ObHhoKaiR
4ILiubVud2dy3rDFwTjGhcYqbF5hQ485OHWO+wdRQOl8sPiyEpmr8AV4ffi9Dz2Mwc4E4iklJNxk
UEdXt89vYdgGXZlGAuv31LxqxtOqDB5Nc2BRz7PoKkYYO1LxGJhOnE4AvCh58FSxPmxdrfnwdiNn
ZJxaxuskP9iHoY17n9tj3Y5u1ge3taFAwId7zGmTSMkSBRmEOjsU/jZEZHlK+OQacO6w4HhF9qqv
DQEx0Bjq7CpIxTIxVsCZU2Hshq+L2Tkgerwh8HOxN82ymOhQh+9z+Qat22PZUwmc3hnx5+Pg5k1W
LBAuJ64OwoGBty4thtsyRN3tgxQEtVnxsB2wQUbeVVvwOaja3//GHBDBEPDI0ys+dpickZ1qqfAN
UK854nltgM11k0VHzYPjoZkEEIHxQr9TOYjBVxcy0obs/OZaX2LySWzNkHgQWpYqjLNoYkjR0S9d
UbrEqddsO8rO4QKQ0ZEXmqOER4eiLl/Q+CwnzJ4Et5zZG8tcYQKnLhJTDu5rKlWrde/hc176Mbj6
VHcbYsA+M5WHNVvgBOXh/QVAru4aqPs15nKIbm2s3SM88hA+8RH4HUK7PVwnNqUUDj34GiCKquEZ
XoYC03efVjO9I0wUDrAy1nIUlh7bIU3M/QeLnpW+o43GAxeOI6nzLMj3ggLGVpwLplb4CnJ7IzRB
mKHAQRMHlIlC0uxXFy4ZXIA2bLwPdx7OJZ+/sK/CDBaHE+4lABF7OBEaJl1WNILGiKCYqwAiwDkh
aK4ZGwkm6h5V16WaK/jU3nEuKoSejuB4Q0WuBDI2lamwhc9K7m2FC+Ftj6h+3nq7tyt71/cacMP5
rGhSbpykcNkXGM+5hKXbAxbXpQ5Vu6HykljPuwtT6zlFCnYtwoMJLMbvNKpvQH0SR0lkG80pNfn/
tNfBxGDcu6i5y5+wOdF+zeFKI8S5ggSH3Ck7w/hMZ4fPMWAEbL3va/9hl4fx6cniKwN1SqtiHr2P
A7/WVJc/WCGFhceljBhT7MvDKFTCWKefGJD89nW1GMZyNIlligkeJDeHruQycI/e+zHP+JgicxR2
8x5mq2B/Dr3Ghq8y7XhAJ2Hn6LMXPAVdPHZoUUnRuIycxL/7OEstmWATVDg97lPmLqKeY7OhTz73
4Dcb9tef2wwFvf1xBuHsyAmtXe6s4dInNCVQ4ZtqcQcBeJ00hNpRM1C/55+nI1OiYn4kF/CR9fAV
aF4KJzzWOMuj7ya/CPvh5O+fyTVQG/E62DFCKHIbt5sel8QI5DB3z+NfoX+UbdqNWpgwmckvoDxJ
OtuKbdQrmDafwQTSiJjwuKLB6dbDEx+npXqorXY2Cl+UCBVBJq/NW9AdaKOvQsRPSR0DmYuRJj+E
+dGGG8s8zR0CP8BdvYPku3dwiJExgxd2u1tjodN2bniv4rkFgIJRN345jBKf+1xeDioxjhCnNnMx
vI1eXgX1z292xwOIN+X/uvoF2UCjmyBXfO3e1j3Mf79/1fa5TrfKvPY/MbrMJSF+B7Cf+14L1dkT
4Pm1nYTfheIDbTG0ei6kJX0qzwjrliJt4uQ4BeaBFtcIL/CYmifxZ37fDHw10N3Pb3FGsgqRXp3S
m2fumIWbwlWnCOCRz5H7aYddZreBbneWZgCjUuKxz7tMJ2c6yMb2cRqBLmH2gaYIKgsgXspQULhN
P2cfRJvQ4nxgYDtmFwxSNiUp6rC2kSlUnm51Ph993XxDIE8oPoBpyrWwiEo9wdV5zj+wKSPKygF+
Yt4T0oUUHhEaY6xFtYW47WbLUDXwWQi7dv2Wd8N8kaN0gV+PAWtp9fQ+GCMrrfd4rQrgaE6jL14Z
HtjLG4NQ7P0yZ9JY95HTQDrA81Txx+OI/zwmQYlFyG2eJH7SRR+oqoh5SBiZl0T7vVb9ClSZ/344
7CNWsR5s6xM6JlOPcuo3Hlm4GoJ/XgbC9vTJPoez1bVAgtpMq/nnynymZuLEyZvH35EtMS0Fmv9h
lFPFyYYGtogHOGF3fvVy8yvjRgk04es1X49/HxXOYxi94DTAqhnbj68tP+wRSzF+0m7jcJtYzV8H
KkXdDJb8B4rNQ1FinUPO254ZVgsb7mu2sCUgOEAJeVmvvwmWvqSPEuSL4rtzP5OwVaKH7CdqqL+m
x3o+lP0Sw00IMPidMvi+zYpPmHdePnKGI8jbqVHUq1be0Gh3yK5S71HvntJWbqZpuc/Q9eBFj80g
EYiEIZFQiX6/waZpgFQXCHktYlN6Rw0R4e5Hp/ei2gEaPRf5LAIIucXfHRUOgyJm4zRkcLCEOLze
vijKQDeIYkJPRRDm09V+VUBMblS/E6O3DDPfPKD1mL5/Ctl+QM/AZB1xLLxJFtWp+wpjdSrHR4yj
3zaNKZU3/Q6WNGge4lduZWbivSXAvm17AMYz9CfU6uQPyhH2gdsWsXoi8hyEgl2j0K2F2RcGjej7
Sbi+NOv7cuipoIMRfSRzttGW19L392WCw6xmqlhjIVaiwk2t+kveIYxZiRAfuAqwJMlqSSMFOk+F
0A3xDMgdPDmaYFnY4JLNAIN8yFn5U/99L0fFeQnbA2TYGM4INvkXTuWu2OgHbZWop7fzCoatHWjO
wwYTXE1ewUHB6orIpIa6n2EQCXqutpGpXVKs3jlbYbYLBCDNhBof9ImJ3HivYc0Ft5CDWhdTSGYI
2Rb3HQKmJxs4qtzUWbbrGC6vMngWA6P9ES536y7AuXscP/YtKOEH3+jbug9T8tJ+ASjAG8ufcolB
GvaNXK3c01iytL1jG68C4joHZBzyVfAkhrKwMsU2Bsmm0kFxNeQLCTLvP+Ze5d+Xs5gxD5Q8pE2M
r1pzspwshwd4Sj7TD0xTBH2aVGFDWT72rKTXrxjJR0+eayqYZTtngPHhntdWicsp2kUgcFsjygdj
AniXNJNDMddRsRspnFuKj4M81+cwAonUMRGwQc7gyEBIPkCJ0gs6E1JqImHN+sS4pvgFKUANgRBi
AvSK9gt/IAi+TDxXRPASs/hzZ45xfmvGDaQZHiRoCYUtJsYMKpDRgIFA5XyuhJkENvqpuf97kQ4B
Tyek6MOat1gXUL/SSMbcoEYRE0AiAU6W4NJ814i7EfZmDgYbDgqB+f2P1fNZcvTBbXsHmOSQ/6rJ
EF45YaGn0oYWq/NzKxoOCSKNDJMJfGGFafsu2xKleOgZyJjQ21ZP8ErK1eN9/7DxFtqmM8arDHYH
XCioNB/C6SYq5TBMoc7Ywr4zy5BIW2PgSBHdsZmegPw+1mc/Hhv8rEVcrZN6t6DaqIeaURX3GXcp
Rqu6cLTlXiQTcSVFNh3D5D9Ma2fVBiBO//24wli4QkqvAvfkqHBeThrdrpzu3Q50xVBosd4QtYLF
i55CEIJYY/OHDb0HDlmKLyaWLObIgPi6G//WwcDDOAfaXrdAtox6aSb5gogjDPjwRJph8LNRZvAz
di8APepIqEc8Pjl5VQx4WQLAWRACEHSS6hryCWL8qxaT5QhS0BEdd40VCDstJIUoWT02o3MRLd4e
+B8iPMUECcAjdf/LBms/FjgJsbrYo5fVnkkiNLDgGPeL4fLB8zvETjt3KW8giwqWkKBiNTSSk1h4
P8pQIjHchrX18H81m9Z9TbKlJaR7r6m8RJDAIqqhPxWgCkDUzoe7hv8qDrv5klKGQvi+4GHJ7DP7
Cy8kzGZI9nXHYEj+Leg8bmy2IqkM11sGqgsUlfyz+xHwA2NQBGXC8BPKpZBf11MkHFgvvyPkgb5g
M/c+mk8653H4uRJIBBCGX/5ufGaWaI2RQZhHDDdKChx0TVBo0Ep7iGvsCc1rQozWA6oWZSCWKAXI
yBBrC9BW5v/wVwHICb6/ajG8DoAsnKvDJ0yhNTuWdSTfQvh71hg7ko3iyCa2YdYOB2gIOED6UyXO
QhDQFYG+7ATQungoYEDEZFKKOxPQithofJm9WoAvU3RyNECKJcCoCWt2+4y/9Hj9bBDCjplp9Npc
S9243yxgvgTXGgcVEBUTaSGwpHofP/npi5sSH7FKlOYJpggZqjX2zmmDSPpOnQ+vCG8RMlahBBNg
a4tF3oTYHbiCa/SBEQ5bgQ1Ccen8DQkUR8RrdCasZjhxCpmR4qiFUIsZB/jrv22LM4bzS3YsPOQt
yJAGmzsq20aEUSo2WxSAcLbEGpe2ES90mLEkm7JvCCMYUA42PBz7cBbB4R5OGO+Sq0o7bwKk0Wu3
AXLvhvtzBHBUjAsnHR0mjTbbo4K3Jlspfjc6N5MsPzCVN0gHNR5MGPEdAeCBHAtO8gliOuCTKd0f
gkpy/OZAhdhnyjDACVQraZXu5iEzeZec+SI8ROgUcdKh7IYshaSW62D3iKQhAGyR1rl4A0JbfYWC
yH5HWot9q5lyGGKXIhJxJlziQiAD1HOai0UgKCSyb6Yr8mI08Jr7z3cY99ymiTPAeTEllU8MzZOF
Wnsdu7CjDmULgcYE48/pexhpnJBjDib5uWZkeJOQ6rjDtwuL4YvZ4MjC6yqvnQeBiicONbY4FWJ7
C6e7nxbl/Mhj9LHV2lbaDeZQULtR95J5RO7Fh0gloT6ATc0HiL7x7af4SRmk8lyBSEU6im7ywjCg
Hk2fu3r+RrufrLDQpqSp4WLrRPolq/u8w/eo26kHaQ1x+sbXX6vNfcX2dKboW6r4+8prPa6u7zMu
SGJXwZ39yHj/YUqHx5WcXnrbVYkkg/qXBVVO9TDd6DE+jjjuQNR/RZPzB82Y3Z2Hmwba5gJj9lhe
l0RTGRxy73N3xs6u/lMWLZXhMZJJBiJh1Cf6LESluR39vKeASryRhl0dT0ZSXpaKN8ZB5MrSJqHA
f61bKkbaqb5jbaYbsm93ulXA4i3hYwqXF2jQDKKKRXF9rtrZ04FHNuUMJK9cMEHxg4Fij1wFxuzA
Gk0Vr1qIE+LJidigxKiwmIexMSvFr3MOf1xdExHldLsEpnRBOC1Sy2U9xWAA+iqNCETVNmqiZpNh
HSZ4xtjqmEx1Fo8FuU/sf0PgkEVCo0keEtqCh7kakbJekJHh/Y5sCxY4+hR4ZOAZ4m32UbaaTHV2
b0yOOOFLMVMLJlMJbdXis6rnQvsiVDD8YO9bsTv+jLwjsyrU+CE+PoeRTU4WB1wTkcUHUzxdDKaN
y5cgs6l8CY4hlAQnJ7xziNT3wxYhHiXYnCyoAQ9/Sh4unmYEB5HegiyGrwRdwrBmBcUHZS2zSzYT
+hUmdcLvleDDUDFJeMGqpnGwnQj6PcRNUqAk+whk9l0e6QHwsyBlmHUCAJ0FI/+choMfWPaLEVs/
jApyQDvsesvlaNttOyTCFxyEuGS47JyzGakOq1sMnddvd9IMARtcc+xHYUsLF4Jip6IYHpjYITCc
JHcJvHfHyIvzhlMUnQGyasH/xVHricEApShwJBCZnbjginPNeEzpM9nwM2KgYEGsJACBzBfzC/BK
RC/07mzFG2FvXsXd8sloIMaqln367YhCTPhI0z3T6HKZ/HKBmQsAKKxhQ1vj/xGPFqC75Dkx/9P8
6twdUsr93zJgm+vopTtU4DUTr+TKWyb5AOd0nIkSV19yPllDcxypMwff7vPzZ7jrYf4GMhn1+RLp
5lyD288YYGMRSDhDM4XVNvofXNCfeP+Xdg4cxrkLd+JNEsMTkU7D+VzATReZK5WP4w0MoxqKMoZe
FCbKcgg0gB72ijzWFQoK7GGwMRizuyDIgJY+AS18YpcKuiMWKfqZEXs5jAS2Tw5oOk1ou2jg0TE/
6I1HgFzJ4k6gF85ZbMMv0GDWAqQhSFT+BoPMEEQA3I/oJroXjQtdrUCUgW4bTu10zl88IGo5o6jk
vMEzfyNHlABafP/haGDqviFX7jAGNxxiis6AwaPdFJhHTvlU86a4reioK7/2YLII5TUlibCZTePe
F4r06iyvUl+mJki8Fl8BfO2obYbYM73iDKd1MatCdU4UA/sQ4Sof7H+R2S/VQ0/RJSjlqL4uEKwx
ceK+AExhOfGYl2IO0HFMYA3nwNxYMqiM+r2w4m9B2bQDIYwYGDEt5X1l00nE/EXEc3BoJ2g9cB+N
xd8rzvCB42rVAgjNUwvEEghC2ExAvAyYCMCGRtHAiYxRpqfhrFOsRPECaZfTjlkyDjSzowfp0r7F
5SxZdlj1NCHssSXrZglQBR7O2IkCAJwX9ya8Kk9Q/0m3SMMvft3FHAcwow846jm8SQCyqzOnG7Zo
gs21wbvEmp/By4Bib6z9ZAZPfon590rQH/C8olJW7C9nUcrGxg4MC7oE8mQEitgfuZ7/wXM9W7xQ
D32Yf2mH/Ae/Snc8hXvAtojftSkM9hFGuf/0cUw7dOezK1BTfKl/GSau0nU/7ag1J+ReqG/q12b+
g3buX20jTeEFI0xDHiLWL6quPpKmwzkfl6ggjMcg7322JdKC+zKDrYNdn4vhwprPgVVNYo8OhbVM
seTvz9UUIhf2ZE8UGqwCHB0woXNAWHgMcCXnESHEyPqSD1NHxeqNwSCKUdwMdKydMZKFKSxOOqoZ
iyFFJM1yYnRhcYb/lE5kEeDeOB9EN0vEImHFs8mDFPS2wWo4BTaGpb6CODY8A/uvul5wvnqCgVuw
dxKSIKOx7eO8WoTPP2FUW09JU/mFOkzEi+j/SiRHSH8p1NOI8y8xsnPJskGfhH6G5HNKxJ53LxlY
XpGiwjtDwiCsZQtbjUX3Sydk3yIG3Y7sC40SFtrmZwdM4eFRRfVE/c4QnPkhyw5bLHRGIHF2gXsF
buyANZz7iE66AJIW2kdLmEKUlProUh2o92Ju9e+M4FN/jWYKo6higJOjn8Dcn3oRpNJEsemoGDoI
aA7uGcYPGU87BlazCWNixE2A+z2zDXgr+Po9YUXlC0TJzGjeiLXEEJl8IJDSEVPwLFSYior+reVD
01shEE3CMZkaKf4kN0dlmxL/FEsdARczL6BGiAKgCgDsYgYlwoxll3fp11bHdGrXTt3GRM8oZmz0
oGL8IewqMGVgzIahrFUg6WmgzDTAop2jbjJ2vgP2S6KQhjzy8h7GA9tApoV8SMk80/BQ25OJywHM
xCvOw7dDke2BjEx1k4/Cc2lSVuM2gUOUx0CLZItjmLG2JtbDOzETxcnlS4wSV9PD5QVCAQwSBkRZ
1JpXpkkBGkG+l5jrHmN9Rrfjw27F3xFnEp73AuMXoV8T2guJvuntcif5E+ZEDMUIHmKjy3m3BQ0C
XBPONnYPbpbgzWOowjYl3AOherPjV4zcNPyLbtae/ctifgRgmogp9RS3DbYgSLDMMl+sYfYUGGhD
Hh00VPjEvDC/JAlgz8a8fcEDQtZNM9vzsSlMyByh+MG9UyhBSZHDQRxSLr9GhD0m1itKA9RV0RRw
mbH3l8Mcx5aAAyuarNP5m5OXQT6eK5I95gcnBdsLBC4G5CrHN6QTpkm0LSJc1yWeg6EZ2AcbLB0c
gXK0D5xAfFmNOQs7HxwfvB8ENLyKW9w/ehGfRdJBwrCMJTRF8+2oKKNuAVMJC7uaTbprbMlt4V6N
5sdVHg5WSfgNIHvJwXE1YNVmvrStfVj1TyTCY1MKbieQYjqfQ422+aoCrHTm5PBm14JAgC1U6Y/h
eUhe1tk6AzVcHdZZtbz3C+m4foDTUtrrzqiz1cz5FNN37302Dy0ox6tJH91GyycKWmz/5mw2k2vW
w4oP4OlDVKBzRbujGolwT7ef6IHIUWWi5wC98r+PYFkFBBFC/6A4Ojmt1cNKYLEzW/pYD8xo0Oyg
nNMiOSyX0Iv7CyFt+Pm0a0jAK2IyL9j7h/IZE7EZPG1AYnXXCWg1A5fp3Fx1vgw7M/POXad+BbJH
uKUJrmqGiTKjObjfGcgcFh0lI80K1mP5NY4TAzEKYCS4sH40OtQ0FNkjtKOYigPaHYGeMwsW+x1v
+aW877A1gIk647cx/gBA+bLgy1dUyB//lZ5v982nDWFwN8+5gp5NEWYh9fpV8xGttA1e2d0p8I9r
exHb0kNrhU2IWED331/econfU7IfFDsd6zwcg6rZHRbquJw36K+/F6oADnSmDWBQIkGtR7AIjMyW
R2n6Me5bYBmqf5ECQr9ngI1Sm4n8jQ5/f5AFyocPhs1dcF4++NI3/x98E1fit4dPLWGS3hv5X40U
/4MHlkhaE72BevAeP0zdUM0z72VgZApXdRK1ogRxrxo8XJnM1zJIaTJFLCluTxZmxXIM32WGqzJG
XUAqPpJEwNw9CdJIZ4uwcDdIeeMUw1j09SuOOV7yQdafUDFi3gSXosPKPzv1+34+nusIYulVGQNs
KAToY0io+qkX5diipjmPZ6UPhRBxPu68zAF+h4u3P9nTbTI5fWMFCgFiivbMQw0cPzkSqVdmxazZ
tkD1FAObnqAgeMp+ta22I39IcAPkFvB7HCiu8FkZ3q6O8wxDM9wnmKvJlr4jXNi5kpWy1RfKvlyX
8d1HH+Tgosr2DV1AkKLtdpVBk3oQvJJcG3iOKaMZts7JdrJIzx3jUv6YgSwjew+GGsiXp1Ha1g7I
ODnZG+JG3GyKvxDTcWZYHmj5zcHpjJR3wA/QaaPfoQIwvwTQcar4jUeFRK0LnI39akOwqpiVgzmZ
A1ghDbJgzWhpr1S34vvecFacVcyLQavdlkwTCsQ4W+gmAy4MH4MxircGViRJ89FzA2fZ33EhIOeS
a08aMAwQGGFJgJeDoCsYo8NtjvuP/7TwPbp+KPsT/l5FriKeuCoqI87uL9E5tYsAg2HfeIeASHCN
YObWzhsXK1K5dqMcjly6qmG44MDi6OsbYCgFj8n0EfHmk2Y2N6BbcR1AqnBWM7bCKYKrLg4MgdfA
pdn1Ow0WHHxt/g4vRLkLKLgBGoBUQL/B4JVTD6MUoEVRwurmY/4/XpY6OxjX1uFCrOEKm1581biL
zEY/uHPGPHozakBeuqAXKS1042C3p5iDi95CEwyrTQ6zKjfH7gVvGjSYlTfh4CHfgc/cBGKUCs/D
q5ZPaCxEUXOyQf+ofR1/CX0hBzAcwmHAu0ekTx+kWTptI1JgY2wzjgGLxcPQGsQDPwmB0I3Z14X8
6Uom48q45DJ+2Wqt66yGN1jvH9sRLJvbUpBharJ9ICGd1+56nXBldrsNiDfrKjOrZbp8z6GgOPq1
82H0cHNzR9k17j3uf+5oCHHaWN0WcML9vDVUWMtH440u7WMCadb7ans7QSjNQe8uzCCVoVHu0aWx
oUlA0mZ9kbLdRMaCp/SyZkwdS+cPWeMYtrxXpl8U6/DDuKhfG4zQTxgkdoujvtVxUGv/8sQfC7e5
N74AgsIAMZIuPCIqhNN4GD5+hyIzjjIIKzv3tlUEVWTeG2dyRVwEkvZ5qZpcKyFlrWYjp+cXlir/
sgCxJ67ghtKsWCG3z9px/8zD3Tq05g4SECuV0hKAV5CqZRQ0vVnmljp2vwAJPUdPh7RM60BaPDlz
oNMPX25xw3/t3ntPZLUs8TbG8qfQAq2zs8IeVcsjC0+LcsbqmafgrQMHP5IlDlA7oQDkaJ9+CiEv
k8j0xsD+6bwJJMrNISSdnj7yldl6Mb9p12/j3zohp5S9QeF+aaeOfncPOHwqIAnsGDlXsQmAcKRN
h607qIA4Uldli1GklXaD/lv9pc/DjXDTAmxC2R6f2281v8PEkOIvnPLi51EdJgDKwk73DtuFgDx8
CtmVpVhOT9Vz/a5mmbwYNm5OdYQ8RaFat+6kfIOcYKuLIwSsEsaDQMM0OASa6DjcIGgDNSPwgPQg
HgraBmoz54F4XCUJEE9YXyeZFQiVpD3tP5rObFtRbAuiX+QY9s0rIAqigCJyfHHYYt/3X18zsPJa
mbcq86iw2Xu1sSLg5GjD6+WHMAA3qVhApFEKcgBrwV/CtFCgAAWlgfViih0ilabGzz9MX+P/uuG+
y4PpiIZ9HzIFT7GTiW35xjxNg3NrHwL9MHIBexnyk3NrbfQAwZFKwnWSkc7oR9sbKzxY1AvzxrAJ
hGxLQ4juCVwbNxxqsoYPhEBTOR4ca8biA4LXdRcpoWaMTozVBqNgDsMKn0hFAYd8NHtbs7OCcEU/
QDNtdSUd6PV6C3jFcMcVI155k2YSh3dz1aHxMwhjtNLgzOAvOzVj5cJIyO3uWyE1eAqGYN6zcEBv
XtwQ+1rRD8Q+Igo2YtHcFR8ESweLyEqR896tcDVqjbwMGWMeRj12dqvKifnzKnBKpGYVf/8cHuk9
tl70kUJSY04AU+20O5FQ5qWgoQqTzaTJmpK0cCvrVnuogf06xAcfnhQIbogHdCULKKhIW2jLqae9
kPDnywhzNnmeOuqrzseM2wCXyZkMwoGHMa7RJoCPp2KVCPkJV9SbIlesGNSZsAHGgrkuApo4/EDB
Ti+Hf+czCCuZazvgCqyUK43rJol9xVrBUkLUsZArocRg+g2+tM7ProasLYse783FTtPjV2u1iP1u
/DCGi7MVUWjjLSDFWcvpoGRAdRtz4dB9kBC+6QaRpPIx+qGaEUnMnjoOirkq0FR4X0KPnr+BhcTo
sCc4qPzV0YuLhjsYVI1WhV3I2mjzUaVl4WA34I1MyVAB4GGy1jGSXMb4Ycao9AH1/UILghYeX5iM
N8QjPHfD91NjRo2wC6aTXmJfHu1h071A6rAJs5aVUsiEBCXLsvS5id6VJ+FOfLkRBm6MPh6Ra3s0
+SxgTmTTb8OH8AbG0NmsTBqb6j9VpabjXATgpgxvDrNNnxzxayTEc6Q0zOY/jSXvBBVIGbHrMwOC
ja+1GBWnJUMvjSqsKCUZyWvBZkM7B9Ak76JRnz0ZURrB2tIjQsCVfQCZEpgMBnez9zf/6xOfsAuh
0zWXvInwwXs2m3eD79eCNIwguDcLNN+KdiVEeM6DlDcu4Uw3Th2uWPTl6UgwQHhnpgKkFAXICsu1
/ML8X4bzmOuj/gLOxoYZkZ/8thD9wy0zzMkaIgRIrY8EkxECEPH2mSiDcUjIL3PdXfcGqJ542Lh1
YXGl+oeuBN0oPyKIuFjXJiMw3BCUO2S0fLsRzaAJVs5LDoxvJ9pidWYRbJTwNQASty9UPZlM43vl
0aoQOyocevOgINykFkjDhI4hiq3ww0okBYZT9zZck9CWLEBLzAigZcaYAz8FqjPtolhHaHnoQpng
iOH5xajyvDjdzvFepGTFNyR11zNDhIBhxNbnADoOSHfgly9y6R661c8FDGVXwWFgYns+NfjcmF9W
pxXSkTBlgiOFUwY0DH1eVs9BfYV5iaxLHj5oRqDSTje5GNYoJ4s7Scw8DYcSE9U+8xPnBpRdqUNJ
/Qvm4ajImSND51CXKcqu/6DB7d16x+DQY54aaV12L9uVIrgLc2mEQrjNOYG8kAIjvGRW2kk7E3dC
kWAdQCBwjGoGafcXVh24laEXhtqCbl6exsuhB9OuC03XzphRKoJHuwofaIVC0s0O7p0J3Ld5h7Iq
6F+QxfwA4DOidaZwrIc9pyvNYQF+55fCd5h6gPA0YwKBJAaVyR3KNH8gSbGtqumv441zd0UbSoQN
orEM0u6KuQOIn5pkgYCYicsplZ+9/d1M960tItz7Th0On9SqV+0N+hMHr9JA5OPTw7+/B5NVfrqm
oegxhHgPrg0Y90vei1HHFWK2OePuKIO+0VS0vl/7zenIUtqUhJSfaZ025u5oXRf2uEq7BAqPe7sM
nSBDpM9WDs4KKsxnAwGK9d7bUqekz3lzYK775nvpuVPcu/Q3y+vuByV3woFCt0F86R6vYfFEU6GW
kG7sHEQw7yWP7uadzj6cpuB6WPOcED23XZtgkMdOzTFkM1hbSG8Fb3hjxiidd+uobb+asDA2ka4n
QcNv3zyihzWx/GLtNpQGHmlfIRwKXxUccZCnHTqTXr6zIU98I6f0aR/ZT6Cm6DuC3hjhgofb5YS6
pg8NfwvAAjLBdEqHL/Nt19HQ+FJTh1UZyvR6QHNmREDfmvT5eBLpnFeATbfEpNmliS6tW/KLEONs
uxuES8i6z1EKqxqsQeQ01O/3WNtzp9ZGhIXzC6MEzW2mxZMzBUKsNAWhm3XxKAvS/3quCJ7RNgRZ
TnhKuvS1ZnXMxrpHfwQWNFujITdSB+QmEc7UTAEFVhL/C9nZkH6Jc48rrTLwbKqyoBG/3hFoVa1d
oKhXcs/x42RMd8z+lHpoXrcm9rbHEKJTDK7sUsaLKD8NoSkbwidO662BwimwGT7/DjUEHFrK8r6U
kFP5Fxr1VcQlEeaGx2bxRjcEzS+rNIOierkB70yNFARv676qDWvNUvcTwOuIkSRt4Ysp7CEigCHG
pDEjhUFzS1w2BNFNOAq4/zdjPCUuGuw/eH3d0qEVPCnofpsjYFS0FSiVtOYvbl12EJJosoYNNDE9
hnhJHHg/3lI02KSnquK2pjtabikCIaCZTVYS3XUsf/WvjoE9Z3BqEisQFRPSxg1qs4cud49iI8yO
zU+zwkAVyT+gHvG0sSL0tngCoPdTUsI3arCFzoRyJ4sErLPuFPrgTXC1B4dkL2ucQseN28Fr0jii
d892R7GAtUAlmA4ZNcYCKisIK1HvzwF04Mgi0wqh/wMplxkgEuy7at5SSsSPExks1mFSas+YUUMY
scjnpX2QMzgRHDyoJYmWrrFAcAYiwohVpPRLeweKIIm4nwlYy2Zwsyh3mztGaIG8TIs2k/QP+2mW
GMPgPNFspnHALAmOmu5arSucVq1bjibRBjgMxO7KsOCfnl0phxyneWtHZQVA7wLfOi++zBJF2wnj
s80tdcRqS4at0bx9gbg6uJt7nrFae30hNWqR2lRLdr1urXOzT623fjjPb+ecBptttw7CAuH6ev9c
DE6iqrst6ghVYaEuvcZ39Lz81WBwRSGG4h0DMTn/do0frHodNG8LAGU97aKXmmMfF6zKxZpMv4Mq
SIAcKfidMckN/fWSe/Og1XAqUGjlIdGTql8Mnx4Aka1PS/NPjEyIdDvI9jXriGFgG4CgPKF7pNQF
iLBCfw+W6Ga1R9xiIxxxaNLM9NhFVPUYmyib/Q1lEPoH4C2Z2aUI/lltmiCX04CqTNWo+xgF40Lj
wEujg4d+lv8JGmDSXmYdhhU0ygOcHhC8FwNEKfrYJ7BHUP5T5IH3oEXLmwa8WfY/9gMIVv8wvKGP
u3cKaMACkDm0z0x6QO/KdAiutuTu916t3i4WHKqYD0oK6exyGEHv/L6F3U1qfxiZgV7pbm8aILqb
wFLv9Xb1Zh/qFv+yZQR5bb0brUKj9di3j2WPyuSl2EJC6vhwa7Qa6d1h8ybDfK1zviIG6ObPPRAv
k10bTfp6xa7V8Wbu6TAo0v7au7kqDWUovsB+U30FNb7ztg8XUMz6RhXU3F7DG4OhcGMjfssoH/M0
tC6PHUg09vBosNnB/zBNxejKqE4chIwWR+DOGM1kUAlP0SG4k93RLrE3rUJTHZ13t7JMC8ZjdPfo
avVgqYSu/D68Q9bg5N3q6hyRbQ4mo32LhhtoGDQg0b6pUCkFqDeCF6gn0p7eLaiOXoBeqggI2Ovh
B0TC2ypBfweeqHdjLr6W5ObnqILgPXPtNEbegCRY2E1nEW7/zgsamd3H8jTMA+M6jSFSYviNsO6J
RK7CYIJzGop0FNQFQRGc2loDkOLEmAvbp4kY2jZ+g/CmkFw6z/m2lW/n4I5BvavaBCHIhn4idfWC
64/sKThAGwbvUouGCONHUFlkSABUijEfey6vFJRgTqvaZ4BjYFddaKeI0IB3oeO0tim0kYnsaLRL
Y4Fxd3sKmZyzjbAy3rX1Ac61ERugM3i41e6V9gNVzInhoVjlwatOO/bRuVOGPuFBwUSC9Ybu1f2Q
LVMjdia9uvmkjTuh47IBmQG1HOgQiOUWFW/vw3YyITAGmwcvFiawe+NCOKedHCt9iFGEpFNFp7tE
1nb0oJRoNewG47uSxl3/vSV9duunHcrQyFGoBVWmRlbCftF6ap04L9MnA6tsZ+keQzj5tctw8iOU
N6DbW8ONigV/jTbv1QctDCMsrSJAVja8vNOzI8quR+teEPl22lwP8O+LOlI2HfWg0Woyn3Sf6Gg0
YeWx9lQjnoxUz1Ada4M2tj5iTkUwpUKuAylElW4Qg8rt87JCFuZVnTXk26XuJloP6Pd7O7Sl1vOU
SeHP8jZ+UY+i8YXy9NoOzmQ+BwKMRl8Vxwk9npcJXc+Jkm6QZzQPnjhiW6h/STRIDSLwV71jExrG
wZEOy9N5hBT3iZ7pALd3/rp5+fsMXiT/n/DpQdhlEXFT2gVrMaBA10KFi8m5Sb+Yp+i5dpnNcD8d
MZeeqSy7xRXi0AC73vG6/3EKq3PISJuT5xBbQknQEzfR0WD9XuBYU0szvPtmbo7eScOERrFbgJ+E
CZuSQwj1auX6SEr6hJo9JtI3vYJ3CLH2vbp7pxP0jq7+e3Zp3/8Ko8mCeWOOPk3S25AUj9GkWj/X
yo8qlIy35g0vqnGPZm20/cu7D2HQEPwjkmmV/mAivqMETNLNAOSBGXTjRnkmKcMxLv2hg1tTp6Hg
AyVj01LegV6TSb0+E9ugbzS3BVUQJANmJWj4++ARQ5QDpwxIU2r/JA8CK1bQuMn1oB3LD6rRgVkE
cDbAoV6rdaA507WT790QyoBX2aj3C9BILUo0Ympk8UkhOfVzCbbjS7iNxDXKlDQRqn+3GPj7GQhT
MWbngwr7OmeEsEFcAZmBTAjYgshFigCk/ReaU+XxpaPxr8LNeA2qsxtTTsBQ1otLXPMhPkBwclx3
i8vPFOw72wk9EWYrSvZrCLaq1i+MttByAGFcPZghvs8YtsAYlMd1Hscxys3fo/esTOWC0O0yhs6A
dxaXrzFbClAdil1ueVUB+jzcjLbR1we1z70AU4A8gt4UUqhwSFFvI0KnV3S4I8II00nOqCx2M95W
pkQESyj01i+3Mj/0TyG7yd4H1z96gZ1a/8rTHF6TR1z8sHf2gyLNE56Qq2M5rrGuNb+EYy3B1fgm
cF+7KfrHAMTsrw9Dlnv1Cx7z3F2QMDE61W2eXy3hEOanN3Uf6WLFMP+wsx2Azx/MJ016tCnqzguJ
t9f4GQAvDPchbTGYIqF/O/5derToMp9Pe7JEnik26cofKHG/0J59R7sQTMVxeOyiNdx7Ovkp8D/3
YnPkGCbGqEfIs8Md2qD0maImsw+qpD6INFyAG6G2hmbPiwlGmklEfyea1YJWI3fqQEoPJBqqgOBC
Ml4M33OoTeLaXCqISEphWl8k4ffhNizzkDsg4iP4oIaVTm0GtcTozCQWJXD7vJiAHoVXtMvxawMt
hat250PWA2HJpystjng9LvZ2/geBwEMbtKxI+OCECFGlQiNhBLtB5zSsBmxD0AiIU4UVj6h6SRLk
zTnU7g4beAOOAaGMDQnjd4TmyN9l+YC7lyfgX6gFQKlKHphjiOy8eMU1hGNSYqcD0zUXZkGfNuf0
6ZzYwnBUkZXV8Sg45AYgvy2tYoapRlv/OGigl1vxCwGYtQ0hW60PTcHyLOr7HdQymMvzoNK7j3aM
4RVplKchKG5YBeFkoSNTjIK1Am6XeSEyYkKUzUp8uzeIYNeYgaJbZhRUTclynxwQoCj61M5rlMsY
eFNrZxUCHesX2+LTb0TFFig86iCIra+Z1dyTWKGArHumtQPji/+lg3dgeL4wOuAor3a9t3VrIJEo
s1ACBeLZrPfrfBXcQTTpEP721tFjCisB5TVg6wezr6IapTmyi0n72Dl38nMw8GRZUgU5N2v8OQ7d
oYNAf/DevizfI+QA1gwlceaoxi+fbtVDAmwB1K2HGYPB9EUlf+3tep9YRJNlKx3WyZyg7NoOqs67
PVMgtSa3QN8PSnOqvd1iD7BQi5miQcO7jWrEVUDb8Ny3JpNMTBZVqGcNbh9DfKy6B0A9wCwqUb0H
4Oc7YOCJ6ZTSHwM+5+jkNmAWIf20nxGPr71flDoNgFVEdN0amD84mmBDAMwC2DTiJpBwgkaD6d+u
2rl9xiLd/PzcLjpgJqiPvXrYsIa+ortvNby0nxvcF5O4RCO7wLuKThqVXDgOW0ydwfCAAAX5MSlN
kdYoUk5X+8ug0yjnvV/GZZYLHsCe0jtepMG5vRIZVGg5I96CjHpCyw6vCYh8fnQOOGyATYAzKQ2S
4ecdgCLOg9y04qYB8EZgT/fBm8nhBxygCPpBNHMCQoUkvbml7nXo54cPTtkuVY0URDXRCTBBWBJ9
+BrPnWP7SQuDVLjz7ZHRIoB0moLEdA6j3ey7aMDj14EO+dKRZDw5CxPB0WXBBMYhZ17Daw8qRjwu
7jDXvowm/euQ2YfzMB18XE4V9bFrwDxLL9cDmzJbvh3mb77zRpRbXNqUo2NArzZZ15vAYXqNoHNm
Lo/f0XlFaAduExKhE6JHsHwwsQJcCgW1Rm9LVScd3f9wPF/jDEgXAuXbClAQh/OC3t8+IsSshq/2
PUwHyPa+LJRLviUDZMJ5cQp3XiksBw+oocuQWpx68I3OyoCBX70vxGj4YgYxh/AQjZ4zZKBWaQ95
WUhRwb2lBsDzSR5QhvF8cR+nHjieeWm+6b/Q78RRBpXk6l19Bi1GSuFWnHqxhWjaBOn6HhAMB04y
E5S9KKY3HC82Ak7q+zCYj/s6nKhBbV4bETuNQCQF+0V5VfBe/WtQBlD+h0+ConP0CcoVszHMJ5MB
cALKigVwRlsrEtt/xX9cDWqqbbzOHRYlEXK+I8AEHMiP8YTZjBL4tJEUY2bQqMFAApjDPTJQ40Bn
FrBEhTmzgy96p+Pykll9QLCY5fWsyvUGtdbbfc0n3iN5OO+3macAo2YzBD5hAXIIIL4WTMteneoQ
G78MiKnuFFek+hRD6JeJjykXwlearInQvD0aIEemuMqLb0dELwQ648OynLzjvErQnQmtn/7LqYTv
mgEQZzt4xhentqJFuI9LtKYLYd1/QYTXrHaeXQgSzOIgN+VgQ9eba+cLneIWVZBOrtKtPrtQoN3o
iZYH3yMSwNb75NBwLaOiDKj1Audot64x9dYG2eG3UwZNlwLfgfnI2jPUDB1NDYdBIbT6thrgJK9m
9eBeGOA6Njc1e73ukCjnUxsoDyKiOVgeSOxID9POCcB7vr2rd/bYprxfIhzddO/QMT+8672JMCRC
oyc+B7zR2XxXlvRFSWB5ALAkEy4WugUIo+GfAxUHHR1qFW+mls36OAcAFVKK0Xt8HD5We5Jt2KNy
NAhWDAEWFnfGZvpFotqx1EeYCqcMQ3V8Kgy1Cl5oQwdHpjSRcvPqYW3wTkpIiF3RKC2b+ZdFcHin
+krBk/1+XTJqfwY18sc8KrYD5Ly7BrYN3SN6mxNyEaqxQJfY3AUT084s8vNpn0f4wergJR2bwgym
nikIpyOFI8JQ45LDK9X25n2+Na9DPux6t4rguWDpp6DLDAM0vEwuNuEySos0At/0Zdeg+56DItWK
KbRX2AjR0xGIzM6ocnNz9+xGr/OD/aFHQlEH2c8UFnBKh4yFBCcud4XfOEy3f4fpa/TuHeavKD9G
yDlq0MOAP2pajZ8JxKZE8zCulqcH955FlljJanyG6WfBqJdYIh/hLXkwKb3aUBzHJmyb973B6PQn
YcdCPXmlQcrRLhsFEliw2c8evFug2wrsL5R5qR18m7uCczs2KVO8c+71gKQG44mX+J18GH5N/QlQ
cjaBaNtOTUZpAghYbSoe0XN+mT0G+3Y6u2kKIZcwwvOCJHRccXhi9fET5tz+tqXJnwdy5pAQkJig
D3kRoSgogJR5m3szLRuwb92fSLRbG0hSAawyS5oTLWf6JkQFYpN2q4NDg7LrAxFbkAsiNz2OQIWc
urXRPrqyD1aQRMF8WQoP3mdjQO5QTx5efQBbXXSFHv4svaPaI7hBiUaAkJpXlFCA49DII42GHoAG
BzOceZMtVAb9iRWCO4C0rmo0SsDvGBB2OEpg1x47J09jRrjQZxFCt04xJiB7Q7t7E1BMnKgkK+yB
03QHB1cDV/TqlBb3ZBJeMDiDSnIanoZE9Y0On1+kGtKgn3ZqmFuilqLeePWPf401fAut99PMf5t7
ujdkQEXrVuhGzGRhRLkCruwOnoYkU7VTysfT7WL9t108ph9qvXqpoWuPaS/QhHzx32p7352xOpvI
C5CZn1ASvfT4f/7kLMkBZuSolqyg+CH04sp5a8MYqzJ76m3LJpkEdoCxfnYD/36MUCU+RkqaLtQQ
FLAx5pZ91aZfIiT8xHxp74CyY9WtQ/lTJcbVz1Dm3VBJYrQgIuKO4XKKviBWaEYSJdAb44srGjJA
3xvNRJAxNSTdUwQjN/y64qR1gWciNaaDI9JvxDToVvfww/T7oAsFIyPCAnoKi5TGpf6rkZxRf971
Jy2oetFG0AQhkG0YhehAAGtnQACV9VOPo0w+J0b4q3Niad782duDg/QV81R5uhFS9A5LUAWiW3Up
oVH0JWBnCl4P4YXc9A4vDnXpmf4UGzHtlAEGUVrK/qGzUkn20S2muhZPwknY8Ov82kwL83eSTidj
kKJ+lUh6DWIQcAl17xoFiQUd/aMJxGL1McIOeSYggg3CAF9b909NzuKJXFkG8AQMMABl/PBLsfbF
GF+MGSp/JYrlueylojlpDr8IFQ1HDWsHbEBG+y3kBS3+mgEDII+eHJaSHQRRY71Vbyo2Z1WTz1Mp
72YIdBVFM30N3xJl/7nsL/t9cDr8dS77XeVApi2MflC1ggaAJMZcqYPBvgdUWsWmLb9rIpSLiPzZ
eKZrEHRAEIl8TxACmvzi4gJ7zO5NAJ/SYkgORoc/7V4MfwZTtvGEi6ffj4S8TgGF6rb6/VbQavX1
rzTJaHDjjbQYefQDaNM2KYGyeIwpgcmF95BHDpkGDdsiQfoLAXYaOaCgad4JD84is8GYb6bubzXo
ZDBokK3hzeCK9cIFcOYki7oz4pexehkL1g1KA8CsRRNC/24njmP2BBcXbVgTfzYb55tj9iJfoD2c
aOmFPQDq9TaW3IwWUedBB1EnQ8AV/2n0GUj1I9065V6+mFXpsEjUN/hPujLZ7ldXDQkiChjsCVGW
WQWPu9cWobfMJWnjYIlfXLVeTwYzdBW6tZqtJ75p63faziDUYJ/lTXn6kgJi/PaVbiJb0S+3yG5X
7wjVkT0f+WS17jRxJM0kAIluQK8M34bUQp62oNrgmvkrrygvTjkh22AdMK0F6gpLodXlKTDwqWeA
i2ZT6iWwiD/eaOc6/TqybsAF9gLxJLAUcIEoX3qaVqJ1jeWheNGT0BGTpdmD+KFm6FEYnXhrxjGp
Q/Z60qnSYwB3DdZAakP6fx0x/kZ3pv49/8/TowMkTAhbcczQscVUDO9FjYx3PFAD/X0CleHstUXw
BewaTTYEksBtKM9GRJ0ijSbryhTMkLtnifmmNlaFpdaVfghJwCF6NVbybeXm/68dd/fkqhitRSmx
VTKABC1injpLouOqjaKLJHihaa9NP+P0j5POQ9gzGjxxjPHQHiOA5E6TJPwYqnun9moRIn8E6kFy
ql8LJ86ajRf8L066RTPRwmprkhjCDVphyfhkLEHBKzAIqW4ih7AftAJvdDT+lrOZHz1QIz0aoxYn
sC+vQK7Hd1IU4UrHM+1cXZyeBw+uYdBOxQAQ4nMLQDX+f9UYwimCngJVFjKPH3KfulNun5WqMbji
s6NnehTjMRuGl5rTGYSG085zwqB026pZk9piNbCkQii9jHbF6GJPZrqMIquqPQqkjtoIvHFM6Jnu
v70ht8mVAlZnG0JpjB9lyXnuLAUQMGBSSA3rh4St4u8SlxKbRRsOWNoijLXgV4/FtngXyzaWqf0a
Mz0EaQJLpzryRvPgadhBi9Wr+1XWjQOO9EeDHwIIwO7Y8xF3q5vkDB+LO9YD1CfoEMtCZAb2bcz7
fMDH9mhZjEYB1Qla+Nr9TweTTaNg4kBwakfsegbdGXbHgkL59m3D8cpuORmLH9IO2JcVJziTi0HX
6GCUW6z7jOI8l34x2ftYaW0RrfbJXAbzZcuJGJXgm7iabr3FYyXjVL9XL1lZWQSwPd7RAzcBdK4K
Oux39uKakcha6KcOxmKxB2mvlwb5tdH0S8+cohm/y/VpK+qsylD92/MzXJETEBM1YTcCWg6pkzHi
mqQeLm8Ajmu5ZAqIF/iwMQ9Mj0wxzowbw1fgt+aaZ90bwYGbYnB/sGHFMHARegB/BN2LS3/9l0dh
Cn6kjQmE9HkwJ3mndHMI9/nnw3PFQmAUvzA5YVtlSt8osQlKl7DJd0ykWOvFNthU7VfcoKXWeLQu
0xKjIHQyMJQxR5rl0GH72Tuwk/iScLFAV6cjf1hiMX5HeNydRTwJ3ArmkJvv95GnAKlzN+aZg3Hk
53Wen1ZyaSZj5LHB7SVswqOnCIKLkxPMYgUthT4DcBWYhH7f++PVZ0NkZ4hqilxGophSl7UIQwUh
RN/8Qu6NTmCn87Q7bB5cXpyZIq6qE/LnIJXGLx7kmbPX/Zhd4JGrwRowJFv8rzcgLQBHSkMDZ6/9
8MMe6tn8QoAJ9o2zzQ7JQgAOGrZD9kF+R3uRkEFG45/hsBl14SXvCcSPc5IsZDYSHCtPnOWSx4q0
J/YI2mzoO23cLxCR1JVZPwCzOJkOyhsyQGgDEuTohYdXCKMvmdFNh7qanNndxTV4Sjcx5Zyn/aQr
tVi5QmCuYDUBVsk/RABnM9/+GCB3+CMu5H93w1XQEpU6tT8eJ12wtbC1fdorbXSe04QxAW650wk7
oawVeFrevigZC1ahYBAWyMb/fnFbcjXAK40FOFm+oJPoUMrG6Pz+finRpunIn0PIDaUf2B2r+Tft
eXoO870xn8OXwvxdzqTK+v8eWnNutiDZ3+hRc3reDBxsB4hTMKZxtGd6BFobng67g1fkJwraQKj+
v0VlDPlbjIUWHaJEPmLGQdB2gDde23bXpGfND3B02cD4CebiZzqVsvD6nMznx3kUqCdd+Wd9o0QL
EQ7iM3VvpAyxgqwNBdMNXM+/KJdQh51PUGN2OD/aA4ucg1EJhKklUvqZTlnFBq59PJ7NwB8gvM71
8dBStCB5hzbkz0SJ0o4twYdTX8niIFsWhASevXw11zzqcBFj6mWVZJdAo3EHSXK1kqRbIzRWUJpF
DYCD6eQavs0+5EFy5zqtvq+fZ3srWIZFhCEb2G6JjzVcSuFRLdLshln3kl124RRwz96bbvOTVsrV
WiDHCM9fdoywEQDY+F2Pg5v4f88dCSY6SYxH51Dqu3IGQRQk/zxiHnLn3aFMAJPbm297tzWequFU
EEO8lPdo6lqenhIG+CE9eG4Qr0AFh8unrW7UkDG7KPaF2VY+B1TnzwMhhdfKDG6SxD8rUbPkGGXl
ZCX1PBTkXwHNSehTH/azLXr+caybSPBBC50hTpG8riKtuxULpp5ZTXljGbUxkF8ta8SK8p1jH5kv
+Tt9vrhguOQNxp51l9S5vImMH+UCStc59ijbj6CL1XtxGfrLbIMkYKjJwTpjfCKdGj7iyESEftH6
YAp1C+yLVIZPgHWTM3YH2AC0gcPlusOBAkauQj904ljq6M6IkOCR5NkyitkCeMbAtdIfAhpCoLYS
FXk27XeqSWTmPHjZPE6/XD3gWn5TJK/kXzLuAMH6XwrDe+hHMJJpn1AWh6og+KPZEhJ7xvChJgBl
xRbF1fbWQQpb6VY60hNQIQAX4YiEJgr0HyEX1W8G7RIqxMNXWB8eOnUMCuGqXDWYL0BC/4JSXEp2
qH/OisHI/933pLnoxORnuhEuX/hgiqXmsZv6G3t1NhV5rtgGWmcCTPlibS/psukWiRyXfSLshF9d
zAh2Qs9Sf4c7XyrUxCytWVQtjFyUbku0QczplQFn/F488nA7nITdxYLAhFDHfvuc2junllCQ0Fi7
LbuErvajkhvtWspsJD1UXMGr4Skw2GxzmQvmLum2JGeQFYe44t+T+lgr9A3W0FNpl2jG4oVt+DA4
Afz/2ZK0J9TCUIXtmMrYQ8sF56DFZoaBzKAPjO8rZcnu3kSKgNfRbMBXMhgMplMUz3h9bAYq1kxx
gDsGeVwCea8NSiPt/8RN5l9eJ7X0zTt7hRWTFK5+bc06HlbTBjqy2tAFmwl9/l/xU4VET0Hk1+JJ
zX6Bs2w1yPeyhWdjou5jC+k9fxpB5lV1Zl9MX2dPRGEXEeDBDAieqJj1mMnymPgl7p/rOc6gomCr
V2x2tni4xe+s13MgMiK9lJdjApsHc+l5D8vjrV6LmTQFplkgo7Og0Pv3fBVHKgfS3WsVYKrjVYJX
AlEqYLZn69PK2Z8Wv4MA2jN2gxFcUDdZcWl14dYZMMtZKaqPqY2mIVMk8EiRYeiZaHlVbyEYAVrE
mH+bCigbSl8ps64oKSLtZkeyIZXEpDg2yO8YKWiAZNrwi6p7N8efwcoCQVTQBxu7M2u9HDc0+xeu
YgnoXgqAquP9C/XEcAZFGkE5EA6smtLPLeqr/O6UicF/YaHm8iNwRIGau3LUbyOilg6tgqaFFAdw
lpiVaHI0Tkw9LBUUlhUU7qi8CHE6U0RN8sNZUjygyH8cc7ohj0Ky1qIxJbM+HvdFX1W3+ooYL03s
n3y2TopyZ+0jtsuZO8Bl+YwZKlKA8paf+Hn3zraVvedlEtDiX2cXAxO+d/ReFs7nHGcxBX3wXTc1
utlVDYpQ0hfxaeVWFZz9h502m/3MwZIRw/bdTT1Ma2YBki3smoCSlIFjxRt8t+w4mnZm0dHKTJjW
mLNrsfWyuAQHjD7+ipqySF/L92lXRw0jiZOxBuXAEP7CnyVLKtPPCI2iYS31xmsxZ6PTr9ABR2Kr
dTihf62XhnqQJ1bAwcHICkNkoQrBsrSKRSaskkfQM+v3U6W9DYNVYzyTP6VwbMAaQgqruEflVt1N
arTEwzZpzwGbPbJtz3Q7Ho0jR+Eso8KQoy7Iz+mJ+cRT4obQY13Ob/a80Gvo+2bjr6fsPMd4qrD8
83mZPOcBNrvMnQV9eWsXp9cEK2bhPpcEg8ssA8L63bDI2vglnhcnQAUI4Xk/XGKkK4n0iVCgBf7s
00TRQTU/PVpaIkyFHkeKK2HBIf7UsjTY2me4N6rMEHG9/kzxR6NHh4Xts81W7EbooAKI8to6wwyq
jNOL31g1nG7AfwEA4cU4fXKZ5lfntUV/5EaPKqk5cAYGBTR0GcdmCI9TLdi5XekUgH4ArT2XzUlM
gThl2eeM774h06aEv3fKcFAQp09vKD7EiCBEN/iZIroZawrMt/gR14TEg/v0HJyDRw/pXlrbB/g7
GN/IXleHEnBf79SLWk7yJv489Rhkgho2fPqfMZKhvD4QqTDaENz65bgYQw9FhfkNaBYqlhMvGrtB
HtkDSOnQH4ZDD7wc5X6u22VzUxiifEYFQqEMVsL+GXjSLpN8DCabzBuoYvQhIvgZGzChjiLqmjJL
CkA6K9rbcBSpNMmvGzO5ipoZw++OZ+TKCj15FAVlPTncYdlNwa0VUcely5XVw6ycr2y+6AoDWXQP
ROhXW2yhAObgBt2iFq6spQ7tB+sLUnObOfq3TeuUn9KUXIL9URzls3kVQMAjqZcT15uLWGepNgev
ytF+cLcasPuAzczSIEpSp/aCuEHhHkRc2GZuigt6NddBVtbSGxaKPkjiZHQVVSjw0TFheifbyPJ+
xJbVJh/0O+0Yzpj4VEnsERcMxgtXLpOHAVNkoFPAFbM2KRHBLxzX6VBAXLFZK9JEfRd+Cq6hT6yi
K+Eip5rs82cwiYMKMGMoFiLfCYJgFPxRpsiKPzowRHXs1w0qq7BJD8gQu1uGA1Qdpz4+0IOh8dhd
A5X8PSLd1onJGJ0YVWlV/yJcYciBRi7Hjp/O0jrZfqQJCVG3/N2m+VheI7ANdRcvpph+rfdSKhGb
AjufkIpvdU8muoX825Z62q9opXBI30Hl59/dwkZKQVh7TamLclK5c0XCB5PEEkIo7MPOpLyCd+Bt
BX4nWeSzVZLBPGcjdvJCWhMV71hIsld9sWI7BpQcwFJQt2TuDllCA5h7L5jj27hBO/vzX1WnyAzE
hjf8syWsGVkMfPasPtWXA08GEIt1CyNGo7hgHQpKC78w9qK0mgoX6/YFnaVigAzYM/NSNBQwuPLZ
FFY7ujmuOvCCQDEPAcueeHQpgQVNfiuP5j+DpRzvwZPzpcPJ6DpTZk5ZvzM+D/dXNhXevSK+tAGB
B8kBg9sT1EjUDkmbZOL4DEbysxcas60q86we2hA4DDkSKECTh635jBqiUw3IIJawxwGcnfApE+cN
XnMHpB8V5ppbKrdLDfv6sp9b+9BoPhiZNteQ+xOxAGRDJpbSPzTM6DPCCHQ17mjWrZ3dp11rtAHg
76CrK2kae3eAiFT/FKv275/HqcU/E4Yxb/YT0/BFP8A49K+YSoxlVHerB07DDpW3LVDeHaNLmAWF
xlAiccLQFeOlKdsS/hN9brzcvweiXa0A/BRuFPRH0e+R0BTmMbEJ2foNbJ7syTaLmQ/2xR8oWkmS
rMpLASZDQ/Gk5e91AhG5pSwLHTAob+azzQXDn3pxekQH66I3AP5wTctBHQ/oQsGn3syv8+Qcl5vK
2Wba4YzKGNGYKCkZs2myoLibfa8iwghPS3YJa2V2JL9GoGd+YxxZR0JnUORBGmVEhIn8mhgZtw8u
n0hPdqKklq26pJDO0ebEB8BO8gWhrahbGc6bbsLbgbGn3bCZbmT2yD1R9gJM9oCD6wsF/w6KjQbS
HtKSeVPdgmCUsg0Mvqrd6DzwfYT9mcVgYfnf71jraCMME5x4gK/4MqXv8Vrdqays6mEJ4hk/58Pn
13+ETxDUh3A/uEE+sR0QZ85OLQ3r/uxQFdSZWotvRlj3xmh+aO398+AKGkr3nLbx6oBF4V/t5fy7
90tEft0tjUD9ohdMB2+lRng0AmYoZANDzSeVAP8XrCxO0gP9BWM/jwb6n0xYtjhtI3sDwvOAnZah
1IDTk5mvHbOthy5xAaDJKwBY4OeArIpUJ8HYYn6IHulWp/0NU5QveMp++YUqUXrFtPRII0I1XH6P
So+LPhLj7JRUfrGhqp6rsL1qh23chnZzhUZTh6l3Rn97lHl/NQc5K3np2/TpqQFdxEwp31TR5Wj/
bKHMj0wILWZj+m2eyV3ukiMxvEjRNOjR/49AAo1m5v/Z+kxnZC5ODktNTsVrv+vQv6uWoZX+kkXg
zGhY8ycUqPFc/8wdoTgtB5oNeqdKblkRm8jvX1wrrgqZ8F+NVZdKHKvy87JFNfGMkVJ+/svSR8xl
+l9AVSqrY+uhx8KkY2FH/34Gf6g+X87o//2NPEJ1OQaVR3RzdPLY7dT+Ql2KQgHNcKtVf2fWQL5W
8WbakffRq0G6qeLv8mBGMxol9FcxHMoJ0IzHieHtfmmCQlR1M/irltCjOirvtnZxnXNKUuXKak9s
bcKjMf2DFZx/Q9WV5IKHgm7kYVjnXOWlPslEWAm4JpLSiPMw/0pvI+Zos9hKFBSLEEKkIPYa/tXb
9H4gCQ42EAu93oCqtXGBVmf+V/729zCI1ImvuWgFfXp0+nGZJ7lhOTlREsvj6CHolmZFluhNUqQR
PDbswwjdP5AIDG267jrjBtCosg6OXp2NfTbD/4g6sy1VlWYLP5Fj2Cu3IqKCiIrtjUMtFfsG+6c/
30zW/s/GctWushSSzMiIGTNmoMbwpfBOTv2rjjgv0yULVxLEKcfbCnHiDDRwmDt+BRz/qJOv0YS/
CPtdak/PMZjatS42sJsu+oS7OSpMMP9qbAChnzWDShCE1EYyg2hEXVFQnVS5Ki9eFbwT7gOKeuEZ
WbvDcL8oR7s+FNHqtZZFarL52FRb+5CC706pWY4K45Ofie37hg4Q1zH92iH0rNBHsmgLj08A4dQ+
tPcUNJp9kLZSQohA9XFoQXCWHd0YHUBLx2hPUyWMF95GkXr1d8MiGBXVhJFtdiczZBuVHUCOqHmY
vYcSIvwO8x9wMvuAcgdoOv0MPy0IQlCxXjE13bdzm2LzftF5gH+qaQPa6d6tjYJIA1pP4xfxL32/
kHr6tW5tvWSXQ6gjhTbfnJY2K7lXcijlumhAWdm9ueNxAxSp7egFBJi7aQ4H7TaZyrcZ8hTfpJca
RBjljq36HV6OBQBFnQg6+TEVPmWaLiVsO1QmBfnmBysQvMb99bGGfIZLNKdFHY7ntcA3aAk9JUAw
tF/JdUvz/5qG2Ash7Qk8Tc4RU6+lRKhMMyzmmtpPoS+LX5ta7uMg5yUdOiahYK6gQ75mhQXws6uL
fLV+s2Df+fnRO9d6hdt7+FUhXZgvRnfwSTiyMTw953Qa33Jki2gVyYC+HlAMqzBI7HKG/GY1RwJa
yfPsZ3j9o2V22c7fR+QJ0Kn96nGnqyrxA28MkYcc4bxG3Aeph/fnQdR3Q02RSAXioyjz/54pBs6e
JWfNcwG9dKJSmor99Fyt2mV6DgCfwrlzn2f3sXVRs66wc9NwixSBRf8Y5/JzbuZRybRRci5T+092
8L2hgy5FeZIqh7Z8oDeG/4JjNqS6vAJ3d2+5+dZ5EKOTNAIJRqkhDudUKWcG5d6FUrHDqNjLdZES
DhCVCYdD5Zz+C1begFtcGV9x7U8QIMi3QVjzoue9ENpS8kGWUxbljctVfGNEHyhJoHGCsAibHpA6
cguv2gk167mTy9VgUkunmzq2u12s2hd4QY39pkDRHC3xVtuLC2eXaYcIJCV12xry3fdp8e8dgCvv
u5/erT8fPKeIJt0J+SgLpCdMG6ciCfCAGTeVe9G1TCGN9gKxHyAWgYWTnEGsPBKVQxkHbY9MOUKD
HdONeMJdn0nXZ5Gc/DnBYhqgWqo/rzRw06LwOErqrsmqaAWJmCOMk52ClS5/wNCd+CS5LNqs0g2t
jByCdLsO/EzTdAkaAh0MfEZIm/KGoF7irwNn5up9VkyfMG7s+1D6y/yE4nFDvRHYfgaAPvsF7lS5
g9L6sTbRrNh8CvY1S/sV+k/eqY6i24AVdqrlOpVlu7YVFIg5Ee5jAlS79H7aYA9ZpW4ZUDJWB1gy
NGphqRDLRGnOHv6UkplaWemNFUaVJlUgKBZb1aNdhaB7gDdaYgWBH4x4nysqn9CrQUPDC+EcfLxX
LdelGwjqBvHfd0rh+3lUbVzgNSMF3PwM7tOSX6ZyiBL/WTKEDfjqlmLnRdODCnJRFBjefvY7Z1fv
tc9q7p6jmzum9+Orpq7ITANCtapbWW3BRktN+BCb11LFGhsWJYJvBLszaENVf0fjH7YbO7Nk3mFY
5EemOLG0b1NWo3A2KraEyyJTVKpXWsgawJZjoivRm2bdP9rH2MX0LKKf/h+YZNI7DJJx4pUmO+QM
MAFUK74GWANqNCqEIcyzdjyG6wmeDs7oVWJ0gmkH2UJlgggUmIlaxC71lwt6yQG8Mkq04MATLzPx
gEfKVaVQLhRqcGHbDtW+j+aWSvN4lF/9vCfyB/XcCau7W5KkOKwP62LEzWCt35YfmsZ1P2yehMEA
MQqr7xEtUmmlIIfnDb8T44dMAZCRCd6p6Kq2RVHMYKhuYiDE5HXxKEuYjo15wupUDVNSz1Tw0toJ
UibUgy+K49TdRaJoiaR1R+sa7GxidQurHK1KU2xWyyJ1LZR9qiCI8fJP1MnBO2w9HawYLRk4ED1m
dJUKWArOSSEm0CKOt/0XtIOpswez3NbyGGEs7TAZXdeZv30Pi1cCoyGPCmUb4f7BfYgZLkwwdqvs
rOB9exdaBnQPvV+PmGScTMvtfPAcFWcn0uc/Uhnd+SxpfigG3udrzDMoZBAhj2FEYWfviXoNLKZ2
cVYOEPpsvpffPrypLPcwxDS9SUS9N/leYbW91c5T7t1pc/4r+5yNhQgf4XD4porKWh3nqG7WHktK
eu7L3WzXfgI5diC/9qtol1YHFe/bKa1Y0w96EqBAhBIhi9TqIt4avhplool5SDF+wJnlWT3kS/uI
ILSfnQ8iN4Ul2KSHD0PNDlERfTBvHfTOMajea0TgTsdM5BwmFrVqldUP/Qu0W12QhibxC+V2syvZ
iBVlOT0LtW0A7MkX6Igl6lqkunZtaKngISFEZ+Kngrb7XysXrco0+9gHu1bJvQ9KuF8vZ45kdslF
GtyJF8fgutj3Lv5rWZ0SavYvaPZuua2+OrZc7QpyFiU6L37g6zUffFiF4qRSQHOb7rFJFwB8ZMpr
2i+HfnNhtVGO9pCvGx+7gKTra1yefBavUQmvZA5X57z+Rs9u3jDXL+1vF8y+eR1V7CMdq6/2YDAM
gva0CloNxCLpoVudZooB7WHGMWSm6DrWQWO0NxgV7dH29QLCuFOo3o+xVDHARG5ApqrSVUxIeQFy
95VGRBaVybprRwmbikjGykKnTiFCV6Pi4tcsd+PVqWV1KpN5iJbkqLzI9Mo0dMlatekYbtUqDSrm
rTXGmJ9LL5sWhr8uTees4etUc7Z+Zs32liAaBtSDHBG9LChAgBNfqBWJvukngRMPIIDgGL24e8B+
dWJ0PWY5wgp1l//96rd1bpmGGKdPDc3A+7lGket3/V1by+cMBX+Mz4mL2pOZRUCMjV+OoFI4sKUd
VGloXXfzb62DR2xDBo5ws7UbKoeiRATRESas+15LEZ0UCaWZKemaFD9IC+kt8ld9QRzkb4gAvIp3
H9HV/dYhGm+Kw0LptvYfDnFElR1IiEFUw3mFVf1cvEewhnDSpO9FXmXkjVDS5uIkHm9NjtPryFIu
g1bj1PSMNEKEft0bfW1QAfwd1NE7BpPtVEv1Wy/bOaBqfA61a9O3hDK6C/3SqGeCr6tz/wZ3A66j
Yu8dTlSY5vx4uj3X86NHWGmWvIQh9KxlMsuMM2P8NY/g/3RS/P9O9DhP73/3v+vfbltDTDd5NOjP
RtFG5eXy2BVQAtFz6YSY6L9HHtUhlCd3zuPv8UfJwhtkzjzKyK1BA8zXK7EDmz/51O8RP7tH98ii
7ZZ5ZBFTrtbhyYGasQelz0XKw9BHJlsMlordfTRylBWZxwmQFumBspxYHlDQcFlvi/zGWlkrjKlS
FUcI+SKX3aM8AuEB73MOf1QmUHUSaMc41QnKrLsev1jtyMg34dSdndvZYVfHy/3fA2cYPQzq13fH
Jl413gR8NTxJHuySf7dFZpVZJdRvUXMALc5SqfFtceGorKzEOcOlx0YYIgHGk96F2w3VLbige9TZ
pdueRZDtQcErixO9XqpdqbQjmyDWLTVLf8fpfbpfZZYl7hyl5si1nCBMyFfcG3fHhM8GIaB5MR6e
aM/ir4pjTKebgFuKqwZS6Cii+68UQKG31LIEcCihJRBk27zhI6bwAADKiN8ZKrT8BwMpSvviS6ox
3S3xNZQaQHIPTj71wrXrbAAnDhDm4c+g5WVtjxd4sFhEh5ELopOz4HsKJbqysytzISwiJT0shaCs
ySNjRNCIaBL5045XiEnFAegmlQtoIqCwgviNeDNCnv4fysB7qHUmR5TIBEnOljNeJ8RK3NTZrDHD
3G0dVrqIsaxpx6A1q4rNo4xiNR2sATX4UmpwtSPDmoLOSR1ZFxHEkBzjR6QrCKPIISOepKSqMHsi
bewWIdRa2ZylQlfUesJZnowSHpwMyJqQvC8yHr/nh/jPCmuNa+32ST+GSkqGqBTBNgFySRAZu032
N3RGjghUKehR6FMl9KEr9Re9KtojUDiR6arMY47unpjkcmtoP/gdMed5oA7D84m4/qcmf8DS1wjB
PMpOWU+0f6X2MF/DNzqSsVoc+srcXREdpQqm5PCMJ5Ewoytx/TtKQN6oHCnscL4dliZzP7PKb9AQ
zW6KCF6w4jIrqO+IxRQ3iMxAAqVuBDlukMRkQfzNi6F4XuSYUBuys/mgXf+5iP8y+K5x/T3Scq1M
qE+n5wiifASqGfpFmbjVWmU3VGCyuPlr3oP1hUf9oq9S0a5MKugECF154skRVx7OlH/mN/T9pEZF
R8L6lHqLtaJTEmgijlthclmcIJwWJnjbXGZxwxN/q7ch6wlicxupPueySHhrnY45K16R3bxZnBu+
uyxKZF6VE9XC1dcdfbQLDe/ql4WsD3Ez0QDXrtdd6JFz9xMGro23VqKgdwfCqoNkXV5hCJem0iHc
5jg8BMA8AdE4QncBgTt+YRyisbDj1egL4HzSZdnXJVkMS3ZDB3fqkFp3lbOGjNkhyDGqE2uFO4fh
KTLmxCOsaJgs3KOzwzMtEC8AUKrHu7HHAf2A8exsnSyGsDQhEuBSeSQZB291m20S2dM0k6Kdn60R
J2RQD02wTRPoX9FE4WXmwfd8Ap5pdsMT39IB80cbTHoOTkoTubsTbiMPPoRIiWHZBpXu2TSxqHby
vXLHQu51R/+jU0P6Ntsl652+E882F5SJlFTeeqWnzbYll0ONM/hi41bqjaUFVMfGTxAkyEi8BCY4
XwjfgDJgDj2rGVPG5MbtGaz+mWDoNJ+v15If6BbgehgOCXZP76DGjHsyNKOzUJVjRH/5Ab2/wEGG
lwWcM4im9Tesj3VAcoqEGHkvV9YDGo/jhzBfdkCqMA+wARcXgo+kDH+ktmGljZ4LZieNzMixxyFI
nLkN9wTpHDPfjlGFNpPMbjxyBvuTDfmGWcIDwAXq2pyonp2I/p3EXf/d6QxJCvqNcSOUYNgFisSl
D0QauXUzhJ67YUyKO/Khzj1FlgVqKb1unpmvgmt/k9M/ZPQ2Aj3ApckMIKHSO6MrPgY8Mg5DQWlT
g9rKNHUwvgjGq27rWv+FxKYcmzRxgFAXYl2If+5rw5K9aFPHTBpMtQhvEGKa4qIi9ODc0J1sqHOh
EkIpaqHMT9Y2vItHvQCIYNAMZDHMOQsSMQAdivmUeeUdVbPhoJOMFLRiAX0TSXNxgiaE/6pcBSOH
LVfWEK8BZ0r4szZPwRZlhktgO6IZWOGD2Y5TsphyACk1TpxQjYLGQVuvYvMfp5mW/DBrgCD/22DT
qigUG6H2ZGBU6cgNPl0RQd69CwoYYjvpZkDFBaBd4iVWxYRyCsxAbXYsdmb3TMCPcm8CPJRuWopO
kCZnBPLoAGJSCt3Un4sidjfkIIHVArxYHtCrVcWhSk3EiACE6H0iQAgxMrLuDKUQB5BvgzWUJh94
kkpBiI0guq3WU5XD8ikk9RO4dbQmTDza4MX8Tp+TZrJgTdjyu36Q/gXag1oBjyuTL1jXgrSj26YD
6O0fkE9RiJh48kzkbKTxiFB2vSkLm1jlxNuKt6CLVl6hApHtDZGtamol9NP0UgUECe9IqzwoImQY
JRxepFmmqGxxqIVPUpyiNJEkBKzFtgV0lqb/tyiJM9ZEocpMl8lMa3B06mLGgykzJKKdi7SWUJig
YaELK6wOeSpCg/9l8jlvPKGbJ8qH7ocSC7CtaqDH4oxxyTheXK7ur8nV/MtrhEqVKmFK1kbzSG6a
br8IAWTaJQPCLCBFq6mrQjeRXFUmqtvKGAJtMS/FHTG0Ep7vyFpkEHVlzXLVzASoLulFLfFazSjr
NNKxP6UlL+RzRRVQQ0dFIykgJQD7RTEQaHJjqYEWMfHLcLLz8TbgCGx5GuoKtaGyxJMRs0WFWlRf
TDozJikcrpayU5wFhEigTRpbclI4Cb3cRJyaRO0tOZ72eXIF4hKDU/RAi6oYyIscOxq+7jkWyu9c
yalvaG1Su3YwNn+HWr2n+aF5YpitIkF3yRh4Ixjp2hpOqhsRqZb7HS2RkyeHp/y6Ar1crbukMg7s
WGcErcyk9/BOV6t1DOYpZrXmJNcRpXl5k3EjlvwXVxNaQ5OorUmXKZlGhNtJOdF0YndX8i7J7pIQ
R0ZQXyKXQjMlSf7E/S0WyXQS8pP4lc6wIVeY3CGfj/PJnLBotq4z5VxZTtTpcKgWIAd9Fcw4TVal
i+dUi06gJSK/yLulw7L53Ad9LPSpor/p0G/T9zZLMZzX71kT+AphJfWjjgtaqqgs0CgpcYmZnSPc
QR3q0KrFfOmRBUH8Jc37s/j/lGBPS8Zkvy0kYn4Nbv5SaTW9H+9C7whT8KBz5n5QpjPhFZBLMyqW
gYrUo/5DFIkK2QIRnrS6Ne50B/WUKISmY6gpgn7sCpeS4TR1OgKv4byRTKbGpBsx43hjlp4JaBCp
591MXhJqbI8YZnC32wMbWjQlxhsxMyC7790nf9FYUp6mC466jciw02HoNCcpRyrDNFTc87Ypyi1x
jmZhmfvPPMHIUXEDVg57Aq6g7hjOK3NDDgta21RvIivJau5DYhUO8T8cHgIO0CNQmMhKukommhai
/iwxzChQM7ovwWvQ6lQcIrITxcW+hccheg7OBCetKIXPZH4h7K1JIq6HMt6sVyq7NY3pMctiM9VX
LFUezPd0aNkLXN0m5gAnFHf7KRiq/Lw4TrJUAuE1FwUGpUlb6L9wlTpr0UnLHMwvPCCpoZKphdtz
w4ordyDMad6eHZkmKhcRP19lyDL8VaivFnw2um6KXufu6V+odNHI7IrlwBNv1dQ8MtxL8SWMGdXM
0LQfIXXBDX40oL9FEuFEsYcT1pXIuCsDT9InWQFSlv14RG/XSTIrvvVrMqWXNVlc9xNlUGLwIY9A
hieX0DwNV6wvbgeDDbvlU6O8LijgsEA34fO9wphudJRL0wjTpxutD3Dx8090TQyQ2w6vRAWA1Mia
EXWU+xTR/D0DoItMLgRsiHcOpEjSlMexEBDAQEi8seKU7yC/R4/TxpX/ARPorYGgaWiZWDaywCGd
LefAvfeIvyhzu7JdWs8fXn2rutz1y4cmn4mXjV5tVDjOyr/uBxstd1NRG+5lgTMi7gnBORQCQi0g
jkAyx387onF+cAB/k9/kMiqtvpsToIZCjssiA+p0bO8jXE3Cdwt9afnyh+CatMq5TuHpPkex/WaK
oACgOIvESExhsw5FPxYN1kWorHRvKGc8pnsboWt2UBzvgdxGagDQct7We6n5TdPBMixi54kPKCiA
u0MBp/xLtgQKJrdsH0vdZtEF9RLsFFRAaYBry9T6iITfkZdXfcKZP7HqFC15HjYCI3Zjc4C7ghda
z47PdLKj2xFmoDeRaVLYzptIJVgp/m1PPERIFrDytKhTJgVFLjAGd222xBmBhdIAxoNlFwPuhQ2w
rV/du3toWBDsdeAtTJb8p6l5oaUP6Cf2Vf/mxhcbahGXy3njh6RsVA0ABii2Z1gDVQeoyE3mXxYv
JbKqXJ/udmzOt37q1LDcSKPRXgubiMPIHF5ijCKTp/jPc2R5QIEScc/ikloKnyYdMlYsaECYcouL
lHVieDFalIly5bAW6mxIKU6yWmnR6/WGl4lzqgFj3FCsb3zIGLL7RriYAkDZh6ViQOy1jC52RKKC
VCerzhwMMPw/2SwkFMr1vizKrc6O+aiF7L+0EmIzTY2OzI9utA7ZRAqR6ip2LdHZTAVKCek5y1sW
h+D9NRGPizCCUUMFuS/gAKVsGlVRaEYYYvBEHgHeN6YFehqq7v+lE0WQh1Cn9obQelEhp1Cxhyvj
4T9wBxKMdG4JhGlv/mhLQnxItXWHSYy7UrVHHsrp+BDsCWwAe3U8YhTjRmowmUCynrp6TR6sI064
uI8uZCI3GBIpOb5r7Hn6qk/tsYypSIwHGgDdeBl1cB04QBWGXVepo9QQfyhrH3DexSMSwzm1j1lo
zNpHU5cTaEwGXCuqSymmVpy2RtXPpeUl8lh16A80qbkYJpHmnVwB7RDMwo4sqxyQ1PtgROV99f5w
yhTgqR0GW+vXpgWKyuyZ8+l29ohrp17qVso6ay2FYHCh6PliTDFlmJhpbaA+mj8DrGf7oZMon8j7
3GozueGJw5raxLQt+dIP5mxPoNb/K1cwp4wHwPsccPOY/TieOH28bXfGhs7UlLsWroEDaVklp0gf
P/3ZUzfsZwhZKENkxBF35068aoCSYHYsifPBDIIGQkMhW3PrneCWItnHs6zPA/CwS6JKu/iO32te
kZVriwpygtkAQv9rzUfF4fIzqCAGf4fjFunIReXRB/1J6I3op4Dm7ry8MwfDad3/XkhwCkNIEK/5
KbdByRtSqlA9jMJMGujJixduCyLrMQmxfF3CPma3ogxcBpX9Mg9l+z6D2P7SIpdUoSH0oxpPO8Qi
LS8OzZ33pNcTKvZzNzmzZT+i/Ei0/CppVT1pt0MdBgUYHeBeRf7JI00pPpUQA/WyYzowGXD8WSRL
VFFt6k/ZuEUiNyIIIpKKnfzkjDW5mF6mqhsaqyfLgZPeosJ+3dcaglf2kgiKzAvSIUltRvymIMN8
zh/za0DfH1JnsZOl6Pj7j2ZLUDCCiM5UQmUzdbV4Zxk0haWfpmxO4AS+7wLsao0esHJunw8s1Jk6
miEyxv0+M6Lf/2cPZSAUUItYoXBSvkt6TPJkhgl2FGBgOPkgvQdm7byUByhzKQkY8aV5hlYNR4tD
6x+laEX3pIei0lgrTX19UTiFAKsmGMTs/tuQJhO7ul4yM7id5r1Fh1N4IEdePL30KAUlxP5KQSV4
0HPzQTj78uCRBap33dHYW5sK3UFxVZdFJgNzEMpvof4KCUPgSz3R6ji0D7wQj5+t5tI7G0p5Rjup
bAFBnPwmepn29AqRMNKNB9IDA6a9N71anVq6PWAux7klxsO8d6F5hfzHfkAFVJ3pKhO0pLkvFEbu
vKo2TMgAHaWBFz8DA9Fd0y0ybh+fH7W4/n7AzQvNnVHSPsJl5u6FVFBauJ5VXE9urA4qnkxBHQOX
2I/BvYuO41n2kbVLuW/DGn+HpBU7aPvKtdboZIcPFFqBHlgfKnwhnUbGHLac8AiNln5RHmmV0iNy
R5fjAzlJSGzIETG8sg9pUJLUkPYrYoojghJM1wTpAG/EtSsWXkZsiMpNLJn+M4aXAg6qQjFdzELm
nd1vMROjMFQ6UhW1pCQJc3SkrCHlAVQgBXrUG2wGg0v9b5I4MuiqWYG6DKQl3qKEXCQ912V2ClZQ
TEVIy45BsoKZb6v3UYeCFMQKesRgHuciK5ouOs7ObBPpe7F0tWR1M/rLmRo1NQaI/GBucnUTJvMC
bfSmvFGhiAs6uiMUJbXTv9lctpAdYTParXTofNRhSSyWtDpaOR/BIx3CON1pYr11xSFtIo+jz/JK
tATcMRkas2IjORnLbiTusxw1qetrMSg83LpFiiTQUSMf/0Yn41xbQyaGFamMlIAdLg8ui9lauGnG
u/D+8+/keeD39X0HcmAwDLbq8NsYLs41n4R4nxL+qB+dHG6Sbo7Wu4IwRBg0dqIl4wowXhGTcyfL
nA4oNgQEzsjDA7BQucYmuOIu+46f4wOEcgQAAC7QssXV4GTV+3gNYbga+1d4rcHwSt8pXjRlBCjE
KPOdlkKxxeRPI7ZuFbED/XTFO8vh0MFN4RxZDPqHD12vZYy0ZOWMsJgbMNyBGTk3fO59w3gqvE4O
h8S0EhZo5LrFmqtqch1mGLF4unLYQdx0gld8BMwGbYAvdGWkLKMZD7RwNbIJZeMMBVRVbaICF/4z
GfJJIPeGMhk60qqdtB5fhFJNeuhmLGYt9jQEXa+KlD2WHBlYXZ/8CZWhhGFfmE6a29SNWeNKrnWV
Ghx8R7vFDJbfrAmnuu7/sgKKQOXCw4U6K1XrVvBhAGTV+CyVqmKes2z7ZPOLT7NQw3U/vxs+Ts5D
PZrTA9+AHP0rrkHz7X1BMbuXHjrNTcivMZNNKdrzIGUQ0DcTDXwZXcuzkKtEI0+lBhggvvgbD1NV
ofMIf0ifeCyPbM8/nS50lUrNGOrSG1KE+hnL05UAlnKEyvgq+TrpMO+IRubKjMo0eHD35R6AxS1P
Tjenjmw8ZizeGa3PxLJ9YwFovaQBND/wNoeax7xhyTN/MCITQJrY6LJRQs30lhFDDaOXNHtUkJJf
q7XQ8hghpERqllzshWaVhALiV/QjTIJ5KKOKli56ZY4fTKfI1fddf+WvXAqL7JBGdu3plHpe7CBZ
WG6g1oHiuri7Ixzb9tQBVFUeN/fcxSmdqQWpwB8Va6X2Md2oqUrkQs5YFN1NHVJFUIJaeicyAkhs
ow2oyz0EFtu78iJ6H+08wr4onJQrl9SWFVV7ernaeHFHKH/PIhT71KQ3YOCweD8u6zOY4sfKudc9
/v85LGo0dMn6dcqzr6gR6LauhlZQv/vUmeDfQPUwh+pCIoWpFK+ohwlLADVC6jzI7ECqzTVII0p5
jPIuI191NMg7Fb5FrDx3l0BTNbPYpZT8+qIlhC5M7WhUvtddKsgh1sUAzjoKTtFwAddCOGYy61Tt
CSUnuQadmjVl/sC6KrWONqwus0kHfwvYAiqD3WXKEPRoUzG2hYmkoWam4Yj25rZIArKGOq71GQ6e
8V9wDZlxrCezQvuIZlH86/rjFwn4b2OM9H3N9wPEJNpw+YPAwT8XapkhQszQuxbF3S70oAIGwDCE
8Lx5XAcIXb6H18GL49qoePscRBrLgxvX+9J6LO88+8/g1r/1H9GTstRHePhyL67TKzJlEsIrIU2/
D6XPuI/KLq2ayQz9yEEKZpe+Iq1KjVSCBPPkG6B6jNVTVtKEZkwPgXOyh/qSfoys2cmu9EGSiXWx
5tijPcOG9/WDz6M1TBkWPlcOneKCd+mpfHaLRMK2niP7VLTfeOxJ/RlQ/tLXh19RuQJHE7kLPI8f
p6kARDGwY0rvKcpXDoAecYDoR5OuKPdVcQbCPeFugMlrG+cBStpdstvDUQJq41fUkMjJVZRJuWK+
ZRT5EN7jpF+1q6OaRuNDc3m0OmVrRnDQZzEErnCJg8n1sD0zu7S/Sl9POkZMMu65yBj4NSot4WbT
75Z9iVKOpYnqSW3IS8OYdeRkFepWhkDlR3poUB1x0yiA/kQvDkUkWdg+MnBKdapKN00gIMX6r5KV
MLS9aQ64sKtRforBE98ogGtkZNOUGdMsZZQhlyhhoP/TBJVm6IR5a8qbRFVh0osYjYMh5/DgqCx3
s2GheB2UHFJlJWY0W5l+r8W2LImIjhEVUUZfG9CD3oShvoBup9HwRHIVmxsEShWnEcea7qk2fYo8
vRhAc5KC5jg7CnwyhBNsO/827j5+AYZRCkJrppXGTVrCKcwq7rCmiQBX5WPkc3RZmHglVOcqL2ci
AGlccu/NUtQOGa7Z2FW3eUVCQAmCfKuIGxX6Po6Er8mtgF/nIv+NwzhLssgn2+0DjQ4fOCVyTKhD
rzEjpOLhY791fkIblBq4gFHpbDSfWkydtR9O2QWEDUR4F+sxDa3OXI2mmBw/vXl/fK3J19J7mPHW
H4/fdUluMJF8VxuG9DdRD3jXxwQAWnm8u2xFGDpcwLU2bAt0D9d4bWksqKGDyPlo01mRv+QtIwFq
Sm2lVVjSC2H5US75oWWbqrLkpxpsAYenuO5OBsCJtEb1uFkqUpEwYoXOXyZvyx7ZwZJ6E+JT7qVm
1gT8kxdq9LQ4PE958I3HHTDXJV8S4IogQfIcRK/iMMDsYHbyZkvlToWCaJqxbS/xOvlGN0Rij5J9
xEfQDqXw1IAf+EIpmdmMjB9SNuwHwXBLK04GntDiZvOZjIpcIhfyAsRTNl+GjviKewNFKewjgvIh
kSAq1EprH0QLj3I8prf1x0YxjTq9nB343DSQlKuD+ChOq8LlSOXD6aVpXWhkwaqYemf4vYmtvFEJ
kf6dxDRuqLHy3m5LRTlclZYRxUtkS1x52VG/FUqWJTxgOuWNggUbP10+pKqd85j1tJwwnfVpSjkO
pdypAMNMV7L4W/wozX+9C8uHqT3lxMN1Ft6seF4xcXSVrhFVibYqejgjyf8LPjSF29n0PbWL9XdY
gQ2MMyKPhH9WKxRiUt9TXi3+LwujhFcP3qSP6et3eiXxjxuOp0HOnn7r2TrCU1BaWVEdOo5SZtGF
kEqv0mLt8rGh1x+7+kXB42gWIAhDCARA2lVsfMr0kV8X1/lhPCkOdZT8LaA/gBBrf4cL+e2kx35V
yNZvbWJQKlGbhwrjnu2U/JIfl+yDola+8qQiULo3GjVyoGRJSk28FHbEQ1MFXDvvcoV7qt3ygYzD
IywO96v3LBed/+TAqNLgo/IZrXDhO0udhtAwOTHH+rMjERy6Xf9DFM51OiBBRNVcODjgCxiudF8j
Q9SSOCS0sD85SnR+Y8OVMDKRalO3Ue8rrwhoCml2PHm4DFR4MJO+eOS0oUd4wqLMzLjSIsvq60Qt
x7tfHGasJrVrtHwZVUdZMmejeZn/O7NVglhDUAf+Ksxrt4KbS+qVV+0Jm/IR4q735RroPEwpL9Ik
aZjwoclYgZ/pHPV7+ReUi9OotXViUzGPdwBO++LN5bY/+2Ln0mMG7i2KGumx9XbNF2DPvP2KpPPx
oggMem1xUV4UF3xznD4tuKr1JFHBLhkmUEQuiHro4iievhffRTwl9QTjHOIuz7wOdi3UWh58Q3+B
+FoDSKxePb0FChp0uaUvK53e/t5VhhgGL1DTzZvvKGZp7dD5j90iRDHLfoSv43BeaD8/dYqgoHA9
R+R4jtFVfL49bpLUtOluxflvvVfrJ82OJKDxQUKrV/2UEd3i06qWSQRVEdF/UYJGJt+WKK0ARgTB
vEepXK9GQbDXnJYjYIqIVt/JfZlXUJxiX8E0/DOlb6YcVp7yrS8Oz7b5HZUaEN0FTr58MSSvLfHl
kN5/+GSqaGpF6Qek7NGpr3ya4MwXtdJ5o3Ys+lC6ZapeRtGepG0gPTevU14j9f7vCLmxCXRakiWM
HP5W6oTrBAmx8ETIZEaGE2QSDWkMWZwdxhlkBTqk4v52XrbMpGYUNu/xuXdn+VALlYvQUbf+rOZ+
lYtOoxst6jb8OMsWMvohK8WMv9gldGTw4qDO0X76Cr6RBtkpC0DrS8oAcMSNYTwClV+Bvf9bU1mn
ARtUg8YwLejMNkXrmeF6Bs+AKZ7z806WfO22JpSZ2ny6pTjp3dR90F1iDmm4xGDTm6TDS/iB5yXm
VBWamdgsot7qkIe1p1JGGV26mCg1e6jRxCTrjn6DePjpXpxd/0V3ELoLIruAa9V6e58g7+2YxwcP
+wLJZHiZ5sd7Oqcga9yJV5f+cW2FpDcXn8ha0eqjjY54qPRSJkBaeHzlDS7rV1hGpt7ekQZBo715
xvzatx5qEf5jmXAO3n25H1TpYmYBowHLHvrocNPf8djNdh4eMcYXNv2pl2/M0ad4u/Eq187Qs31w
oRpsS1nEu0W3F+/nPtekluqn8O3Pp9YwM4ThcQ/29EV6hlk4gGmCTPuV0Cel1/bjHATmS+O+7z63
lL0C0B6p6KX93LA01k5R8kokn1KvVzFFCqgqhSW53/27hvlyi0MKH5zs8ErYQWDTePaxSD5tpbCK
qeOvW6Dh98qdp1fpVny1cS6SXi23MyG6MvRydqo0piDeqn+X95AtoUsbvu4TJVPykL1C9+N+W5UW
xuI3hBkZvWsPmkC/BtnmrflqlJqXHsGWt5vm7Hj1bB3osvPsxYOv/xwc7HhSGD+c+fKzPA8eG+CI
AUa4/3MtKOy58dnLQqeaN05rI/4y1o6ocP7fbk7UIARK2U05C4pZT86lXfGW7CY65DDJ9UpDeOLN
iZfvFwZFVu7FQV7D3fXpRugwk0hn37yYAhSPNjlIeWA/y07SRknp2qk63GnaRzSq3S0CIqfBt7FH
p+06oA7j2Sp7lvuO5iGvePd/Xtyc0+qjcQIoqrOxZGm/+2wd1Xzq1znTkGTKvkP7k1mh/RvTfdyP
x9UoT0+rk1tyzuRK98wmq0HTQjq469BmS4sQCliKw0+krD4i/D5JFPe5+WFn5O4LDANVn13ICFw1
Lans2NGFNLuYb6ob9YresbcBEvFPVBx9yBkVR4qJSrT5HqUJgy87QrorHKfUaB+nR9R301Q8hpWp
o+KRlLcwp7Yxj7oFf60aknKZArAbGxD9KBBquoelh7OfvqDfjfbT4ijL6vsgDGypIKZ77167haay
SpKT3XfjwTzMBNXwCP88RRzkPmujLPcUn+Wh4ZXdG/xGUbrmjlotmn8d0QnLfJXgRm43GS9pI0Ll
i4VLjd6KHohw4iX4yFUCbs3pJEalRyv+u7dU4ERJsumR8PG1Ie1p5/ZDcTESuzsZKaWZhsKZBqHv
pg11bENQqDwZGSpiQkhjWViMJj1FbLQkIJ6RFZZHP/J6SmWqTn3z98f+V6tLZlTaKxTncIizwFft
ERTC3ZF+jTDZg2Iv0zgtT4HF9r/OrnHMhj9yTVucQ0Nc/pcVvFNQqUM1PEt5BwdP7k56iOCnko4U
ccg10O8qDZJFgZIAEjg7Wc2Tc2+dqJVm26MZmaBP+fpCPeU8Kx+znzx7VkN+wqclXtbWO4fa+bQD
fkS6Z2fVNjZ35b2JdZsmtFII4UswYxLCXUw40lJ/e/Lbc6f3rO3dqvPcvFZneESbCtnMH53a4u6n
/aFp+Kdf3JPHwifoXOHJWwOr/8UsUyTYO3j3QXZRDbczjC+ewWm97Z068xDtsOmZBtYVrNmLXGmB
3es9hRRw65xbalNcpN5XemmC9VGCAjlmkYjnZSAxoQxAeZyJikGkKaN7iQ9qgipNRrhBoz3Jh9Tm
CKEXEv5BJGE/0GYKw0DBtMA69E25FcsMzmaGQn+5ouIYEGeAW8tCkzQzvi3j+fPBGNW2PYYEq7/E
gVYmWDisPBkVsarNhr407tpEldmtAP9C2sC11qtMl3uo4ZwovXzaFLlKBe3W3k+fNGMsNx4vmzwv
ads+nwTfh9PhRl6N0PiN9C3LICwnjRvCEZuDd8m1fvk6u/k5imFMU5SF3AcJvgJR+BtlZhrOgOKf
aIknjCDBBzo+6CFUdC7VCXUaOXo+t3BUc8xv2seU7UJlFb/c88ves0Dz9RvKTzZNg6/XLiXw+SyS
QYXJ8Y+/jI/Her4tj/MzrFAhyixDZeDlc+7vEeUnVGPADGpkaGZ4bbFAHz7dK+eUQJSNDYS7ykOz
8d469MubHxH3iwWtihIaBNEsXX1VCo3/0s5It25YFOpDonoP2QNJpOjXqWciW/OgwldTmKicOaLA
G32Y2btttXLTuUGptVSI1/BQBfMQrtSWXTIas8+cJkvztnA2Gn/NfqsfhSdAn8v/6BIiLJZRaMaS
kNn29n6JdfdHoZdIuESwO34PEAeF7QktLYWWBIgeMDYpP/ULKRjSo1Vjsi2XOg1teia03wH2KJKS
/t0DG4cmIAMiWAIeH0v1VRdbS98p8JI8Xbo3ao/UTpmh/+mOKt9zdBjSLRf6a1rTMAJbGkHTh7WI
LZTSGy2HvStK7Ae6axc71TYdNXuXjRVW/n6D3+AxfW72Pj3zvm6yyMFAk7tXmXwx+/JBimwjW4Kr
bZB0Hu2Y5uLXRqlb8XatbGs8Bax1Li3K4+tT118jyvTwSsTCaU4d7GVccpWKI2t1d96Nsc/6RDwt
FJCAqEINEdhgsbUXpAWmD0dID9UQPKfqasXaCoEpk/i5NjO28GD9uaAmLW8l7YGPdL+7dca21QK8
AM2gkVgg1uvd2w6v421n20kT5uLDigSCxJif7+r/LFqni3GtQ4kww8lsUKM6zjVxZ9j22PqWSam+
P5VqqIolMKEp/aJfer30at++nRugbB3NE2x6DPYh4P8eKgOr2C019srh8HOTm9BNjEPNE5AiFWnE
JlkBPgv0A8Cezg5NTTBbtAfoIHQko+HfO1WYO9RqPSFMMYFuNQQGdgi+4uKRqlyVCB/RXBbALvwv
w4gIxkJkiIP2gd5qC8xDhi/1vLANHCaPzQzULFStQNl+9t6zH4ZBB0iLTUMA0JT/qiJSLZ8rymcq
jdIajP80O9M1p4n+md6H7OKsOvwnjEPC7VF+RPMBJJPP100DESShKJ5O6gNqQWDHsyxLxf4mSbUk
UUUCBtMpmnE8jacqDpAkkjQi37Ae1axGqOcbDY9iu2AafBTb+drHgZNEPQPKH75gB17n513SPt6T
neUDUQb+WJO11I3oArKcgfulpYsacOoG6A7cOiy0mEVcmdTJbThJs4LQY8l+e0RBVI6gto4uw9eb
O2VC2K+zt2kggMY0vkK2va0Pt6SVtn3KNaHJ5IGRCMHBSIV7v1GXhjhDLQpEIsdC1HeGgo2DldKZ
Qb0DFvw/ms5rSXFmCcJPpAhA2Ft5AwJhB24IWLyV8PD050v4z7IzO8uAkFrd1WWyMpUPBCjoZWDS
Nqjg1t0LsH8kVahPQExCEw0eEz6/Ro+GGU5bicuiR9LSRljYe8H4BCTD6hutt/d0cqfo03KIGOmH
DM0jginPXtJgA5RHn8k2BePEDdPL9IWxFhtPhh76FO4avBrWmCCBjdFwi3bRfvB9Zw+0KDWO62h0
d152ktnT+EwOmXdHd8DvO9agXUduZEOB+QHf0Ohmf1h0OWX5ByIWbwiJ6uTLM3/tXcnv7p3qD0AM
8L/AFxbfF6NxHWsAVRpJycwlJ8hV/Vu3ymElqTsNBlXgDxW2f9SSWr1oOAOskWGdSEe7SBmqndMA
83DwTMg9bxPadHpq365QrvuAxYSH7QFkHowf25Y8ip0zrjJNdRREFQE0kDK0K/ykdnvvQc/RKGNY
GlwQJDK88krkJyZi2uYc3M5/8DpZ/zTnlTIXCe5YvuUecubBnquGdYisKP0Aj2+FgWFxkhemqI7d
pzoM9KSOR0jqhhfgE2CiTtaTEVOYSf1LXGtqHTgz7i/6C+7wt4DFxIGpR2W7WbdGS0rFzqjOZT15
k9wpkqpU28X+RUsCbGBWZ9DJnSpUN+OVybl8eAzUDAt1HBc8QGZsBd/ZSDg9TDAIBXCa6tcV7Ps3
7Hv/MlfDslroX8FjjgFFBpsqCHCnHYLa+4lMKTj2fVoMlBEsjgTmVBAsUCCOFuBCuna/94yUZO/U
E8pOrhdZkFFpADkiAubPlvxcoDaqFV1ttcGX3coJYcB7903m6Umd7NKRsao04Uly2FeFz5HtYGcd
wpD6giFWZVAljrL+DdLpD2Hy47uxSphN/5N1Vtru1VeyCfh9asBr0QAPtnUf8yMAB4jsW6B1W3kJ
eVpB8xFPcUWQz8PJKI6eHKoKwE3QEJsLHiWrV1TaFwf9GIi/aT7nQipfAEARioPn4O6/ubotoEfO
et6WFzphwnKJwJB4XFPMYvT080i5UJVy9G5y6fykaIJ55/5iCzgvPS1kw0JxHRxeModRETAZMUCI
2xNpF/+ZfBlQJY/13uOvhDcHzoNhQGBVA0Wtci5rrIEpOnNy917jn3hwd2Gj/dEnOGU/Y6qqAwvR
SDBJBH6Q1RxwxHhLnCNE+kJv2JmrI0XriNQ9hmJ5FaSAFD9blyob2P6dow1Pn6rIX6nf/86BkRKb
ljx/Tkb1j/63TaKNccRlj1UlYeCQHe63yWXR8YD3R2DNOZukRkA8KFWFcDvkL7hRdEMWiL7L6FaQ
P6F4qnwuAbHKBYQUCA1xiC3k0qKYK7E9oZbKunkQOJCh5kYTfQUfqCAEB855NxrnvObDBstGRLsF
eoA4axoHWHM43h/XxxlgYss4p+r4P6ifT+lGkFoaMWT7MNsgEHRGlHLZ6jCnjB+Dgu/Az1ojyIcy
VBunrVBEi2fD6RoqSRj2nGiHZ6v230c57ebRphopi7enRt3RqG8cxvH6Y3OazFU8EhaPbZF9Tw86
vfB7FaFIFe6Gpvi+KzwEA8vfuTxMwSYaEEcKcAz9FwoLKpsxVAupGaor8idGJlw6wQuv1es1wNqn
NRlvhKRai0DGeDPuD10T8iOkXvjLrRIkiJNAWGaI5nij4q33TJs/LRdsPtxVfTrLlO8M2j8RHMi3
4Wq5dMXOgsEUCRruM/K08OSgGyFFLlXxtDlqo1P94k5sofI+angkQsjoiuOBtgUasLfdI+20UlPU
82r7Vs4BWlh6J/T7XR8F7Ad9t4hh8+s1+dLp6ky7PQGQoqGuBBh1AMqDKzFI/z5TVYOf21Qgtfxj
8FQVoeRO5OoJx7ShIqUMGdwDxKcGrAUUnviOa8pD9SSWDXz1oXj2GwkaHJhcdX5t2tMOdMltoWPy
1rUME9UH8i3QEgTpX6GT49Igwc2L1ilETF/D/E3k3JesU6XrvjiESkCh6RiVy0yd/IVpMoP38tQ2
CgCc761LT/SmZ5AKF4CSv0ebrF+8ZtH5u7/n5PAPKWiVXr61AcGXf9dpgmHBKRbsVPO0wsjqoaET
ouLe3QfiFXmFlA5UDxBcqvHNpInTAmoTZioEISptwH7EOCNUzY6xqJ6+3a2awnK3hRkTVkMzUb6Y
bq9QHGSSwA7AdEBIp5su+U48NbhCPg/6akThu+8+h/sujdomRCMnNNolf6Xebd3xNerW8EHB9fvE
H+hqamjKZqFaaS7NjK/av+OXD+Q8Q2f38218N/9uJStfIZwHxVL3EbBxkmzqsxJ/CDhVDjfebbTx
HiPwcuyWojK6L3+7yic+EBbFuPfQG5Fvu8JAI9yYNlBSkeZ8PzmvoaWglAi2Xqy+1O+C722qc7eq
dfeYHlM9pwdAdXYotl/vnVMrOKYZ7VKX9rt1wmekcni5+jQ2re0yARfriDRZ++QBmd1YpbV9a7P/
UGOrUZ1IqSeS0Ry9N+EOKhbr8A8NZUmHPbvUC4l+ygOQGxeeul5sPfvpr2lfZkY8k0rz2lWyUVZK
TPKyMKQ0qURRcwGIDjamr6qa2OAB5IBHF2s8j98i08b9LS9RslOqZY3t0QzajUm7sOp/ySyR/UG7
5FGIp/wuM9+aqN8DxtS+TMCcEq0q3FBybC02MdkpWSpK0mrgI0WObmpXTsCa/PfLq7XfpPtA79bZ
R4AvCveI2MAvLQ21shAA342CgKEmFr0z6kZUQao+og3WrGAN9TytGfa/uWDydzeOMqs3JJ8dLVRE
+Y4CwYFK1grksbgCEiBR4DcxCE48F2SF1z/Zjq5I0MC2UiZBCicZ7yAFxlZCsk4d5KC5oPpWDKXW
5ae7toaO8C9sHJ25GETmBGEiTTV5wUQRmJIWmPfcGmEzcAyEI1LOQZv6CiIn5vhHaVh2SGwdZgmM
B9yS+K5LmX/T0f3T1kKsTU6OnZquF8RpKFri1t49fERrtGF4ta8psEE8QU7mk99s2TLVD89un1Cu
Y62SF3h7N/fAqeAuEQzMZhdkCovfhNzV9nF1wytyOKYn8k82RC5nb48o3dPjh0c8nlGCYUMs2lPr
TZhDz78V+ob/9Az/HG6JvrK4gt9b8Ax8XzN4Eui/vbdzmW26LzchD8HcWAoDsbX9f2QqksGgh6+e
QLvIouJBw26d8K2MUI3wT8mIRb3sXILSGDJ0H0TjLJkhhzNIkBsTzcuvHCS9lGlz3TrMG1/kvght
G12KVuqVpOEsCiUuq1lYEiSZqdoFwTuCrHSMetlsEEW9XnCxRNArfC/EXJ2qw4h/+4r4F6cebx8v
nR8+KfAEARuWnABImNkgs1whhXnd1v+B9CFdg14IRRL0vr0HZsk5t75tbvR6qW/ZHz3s0YjapUu8
tW3y09vj6EJe+8sf86zSBwT0eMUyZpX5rzIpYNzzm+HGx/x6qiprGey9iuaBKZJZeIVZqasGwIsD
c9DwcGp4pcaXdYvuHS67Wts7j8faKSw+3SwoJvcd0cabmB/jiQ/G40wW6oeeo4Ll7ydyvVX7JJ2O
+jqOMExdgh0AQBC24QfgR8gcbD/pKiwllcFjpJaAd4sWGBC1egjWVxg8DGpx2DVBJ8543CJzJXf7
NTmfpsyP9iY1B9TXXKo2qW+ggCP4Kykrd6Kq3g0kohLDKgc9qcbOyvxHW5SyzSdPnUG/fVJpfxPi
Hrk1cmUEBlX8Q7piwskCZlCL0BoQAfspP+lLDz3TePh7rAHs9Lh0qteoNE/pvzB73ILC7NwtDIuk
WbrXxHygKvJpXqDze8OPeEZEC91pVE3VX5Qn65MDnde21CqdoF4QJhLnkMB4HdxnNJ3KVpOTQbVD
SER5L9q+IUPtgqKlNenKV55UI/h6RNT4ol8JhyhPOBX9rCDrBqmNskW0rHXb7J6cqDbyL1cd3Ji8
4tC5grjB/YJWkxKzvhokdSiz0/gkHKx8U5l9SVj/KBofTbh1RJajvV7abSZ3I4OKkocEtOXAybU0
/uFaPpqlo7MB5MtnlVeCGEjzWufHYXhcWFDJr7Q/JQlCzHBE/EOGXieiXQIiLqLWGWSN5NqpOjX+
AQb5g2WHliguHaajzVa0Y9tCcC0EjVt06NNBW/kkt4aPJGZeCDbGLGv4VeKBUrR+ObC7nK/e8xzX
i/7FiLJXfHnFxtU9XEO4X87VunUm4Q7HYd563aLbwcuJvqbtA2WXW/TchejXn9HvPPmbeviXP51C
xXodbHPtNG4i3D2zcyzyzD3hzzmXFplDr+4de8aY3tfJGsTUyyqRYcExJFFdgKX1Ylj7nf2+2Ad2
mbc9rdlQC8HGeQczg9n/WOZe0JsidHV0vhXICsUU8Inujk79rXOdvu2LaW9oM4f0lappu2KEa8wq
DfTXXqlJ8sIrUmAjn+Jmredo2zsNVkYnnzf6Zj/7K6XFTh7Xk2LnCSa+n48Ofj1ZU3/uVBaVBc9V
L/Yd/V4oAvi7tqAjKY4bnYN/WW6p5uLXbr362jqiJ0Twh7t/ss1MhGyFSR2X5p/ZO64avUOf7DfM
R6sizE/PWZ4gToqL9p6VV/tuAwPR3wdr3MECxQA6amGDpXTWKc0oMF/6U7BUFEShWsjsCh46HUK9
V/y+t81z8CiH27e/q0brs3cnO0QHzgGOH7u6t68l90AwCTESQhRPq75Yl7xs6+0fbo1oEaIrArYb
1Rk6h+xy87kokL6dWqe6/YDdoOg0cq9EPFqIq1uoHmFUdB47CgBG17x3ju+okA+e72i3btaf4eHU
quzbm1NaPLUOJbtSCct5swo1KHmuTbN8Gpls5MdgMw2vVW+ady43F4o88+LQ4b2fAUH5ywAuru7w
Sf2Vo7XRLOBhnONKWNlZG/cQ0fntGtHZy71amBH/nbsPCIDPyLVdg2qLCg8LeJ/gZDiN6OY3+ofm
GUTCrVlPNywpeOEJmsrpDY6ZIwbijklpxFn7OshbORTKkio/8xod4eyaIbW9kLCbVkpVsI8UIcig
4O0JsLNz914+2vml9AOREGkHXMttjNiAu0MFedubIm9AEzBmhPaoYQH/4uadg0Ik0ZqCWvR3/co/
EgUwTgU7v9ajGYDlD/dN79XZhDl53l3rwj13gIU/rEbPbJdaRlxO9vNN6zz6jPNRZWyOjQCgQf/T
2TUJ8d176wq+Y4N38/TwcTpH4pOqiLnt9qtXDB6jyhFGTKvYPQMpXhz/srdVITV3sF5vq0w2gE2g
CLe2VSD7w1pO32T4zk4Ztdb7GrJveLYenQLhIKA5ivFb54ymCijpqwcxNwHpPvpQ779G5hYqMgfR
8+a7ZhdvWjRn9k0v7xw7xpjq6Hr2cHY7pwa4JV+sFxvANXX70H10Sy3MYf89yzr57NG+jNbp/tE6
FG2wi1mb3exL/Qv5WG1KoZfV/vq3HpZbn/Fn+ew1erd+PXntrHrwmhnwFqB7YRtRpf2cNcKqZ4bI
XqKFcUgzByY5MBxR1lrPIIHdx0Cs/l8T+2Y7oun4ApgEIrrblcVY4dO2zXoh3TWwn639KfkUe/dd
unm4mQkNXbqrNU/46zTLG/Ge6kv0DrZtUvNIoWIM4RqY2uSDVMZXIV/Sgz/VI/Hl8HxfcpzySMgU
w5Jhtr+MYuTTEdUTpFs6it/+K4EDMn/VW6Xf3QAvWc65KEZ+Ai15IMS9jinp5w1CcyqdH+x8jjZ5
DIErxAM76GU3xAZI4QKbRh/SfvkX+zM4ekdPxAF7L/NRbUHHmyWH0mEsEhK9cAPqpUBaVolj6IVJ
BgPykx+6s45e4WY9R/u7VR3VllWSw2v7Tfy4twxKFiOsJGnnIdR1NWY75YxFdYnpMptEqNPMFvtw
5txqUb3klSpOqe6QxKAYibmmXvB2bwipUDkknQPshsYiInkaDFY1GI+ASACJGXwws4vd2c7K8Ija
N0DlIGD31gXO15ddMuwDdeUF7nrYIKt/d3DAsKbo7xSWtfl6bb0a/s20i9VgR+S8uDztctF9gkun
E4b+19G9XSftW7QbFbs+Yb0+IYUoWWAYQVlWZ9cZdbEjyTQy3C+rSDQCJIKcmmEdMbyjIvzSyJm9
I2BY1/YJOpWrdW9vSVGbltHbwSkNXPHsVE5NNipmLdHmOzLH5/kmurQOQbFsHXDUJ7gyVOM/8EzM
3mjiwRxRgcDi3N7+FQg4BueNVZsZeMvU/8pWfV4YvZ5WGYv2WtSXu37+/m6wT+tFVITEH9jxDL/N
mTYcxvRBSmC0P1mX9FPWmJ116RZ2+GFgD9wrXUY7t16w71Obne5fgyNTh/mKl+bgd3rk26n6nSnx
zafpTmx85WFjdJ08c/gZt28rL1h57nInNuk1Ng/2jSNDubCGjNp+EThQSqVPmbtXtKZ03ZGdI61L
KxMeLTNQRCWkLJ4v+wxbrWmb3PNundvHeF7s29W5kgaFg5WKVlJgkxgVrgG2rNGqpNvBs3NtZskl
MigGgfcYHdqf/mEMiyWIx6EZXNofjFHzGG7Dcmfv5wOjSKy0h5Hl2craYPv+kNlMjoPjoATjsOEf
Q2NQZ7QcM30Q8y2M7nZAEsy9Pbxt+pg3JlmyDzMA1HiZ5PP+Lm0AXeSUgndn+necUhG8NrdNeJwL
dpHW2z4x2KbOjECK+Li2DdYQNVIorgFm9ZmXp6bRrnO3RZaIrzssE1OSkJ5cX/ZlsSbYRVJ28KAZ
uGhfi/azYH0QbfCz6BC9WlsI283w4sU3j26V5gvjeCR10IMKGMAlwOXh3s/cK11CUflfoT3t33dO
+QnDuUUSjF2Y0HyyHe1HZ2B9jgcxaPc5Kw9vFAe40oLVB2HdITnfBBgCCIRGOMA1g0JYTAvjy6FV
vrYfozurEeCG9YSHCkr2ZjEskvDoM3+nLaVTYe2/j3aTw3K7Ek07jvcZOo58CRcxgN768IQXSc6B
3ANu4ANRQ1PImvLaYm0eWrhWR/guJzhieFe7finl91nFfpF4vgABeTW3KcTvLPKTXTuyZEAXZp3j
5CNG/POghkggR6/P6IFkwaa3t4VOynZqHWHB2dgXABywABZBL3pbpp5/3DunLLgPCsDHzbiWuzvT
rVX9QiXFnTn1Lxt/XfUgv+FKSz7uTPPztA+tU45ZZIU3ghMu/q5/wuNjU47N5O5ldKcD26dKAXMX
zfIosPllJ4t3IzZoY8lE7hxGn7VVST7d9wKsQwDGb24ynWKC5unTZt1l7Ud7GpFBDEtAfzM2i9Do
UaMN89YxAIZIugTOHMOtXjwwKevulJD3xf1/O/jXa1ZV69Y/J8+o3IKEGaGUA0KyxqgYP0bTRXkM
oKzaKZFSZ0rO1zmoRN9YPkbAqV7Mn9cCS30DAwFT5Oy2BT9cYH+Cipjcek9WLcmv9i4y3Z27bh9a
O/8cQ7LpVPr4QPRGHUKKIiHqX53zABkXUk2f9jHetRrhJjpFh3TdM8J7zI4WAUKzd4MdZJ3PeNN6
eZs+4vB90zoHO6C1z6QWn3osf0iF6PhBmraUNHAEnnE5uCVZ+gHHm2NTDQ/HvZR82sBUmoYH+Dy5
APFvHwYmcM0SEHvhCBTwlXz2zog90S17g8vy4m/iQ9AIQbDGRzZjH+x0eEyMf2Uud3Xq4Bb2Kk0y
w5UmK4GaHH21oA9vXsX5jLkCN/NPrSLeB5LJpJbPkdlUjpiyEOUg4RfYnCilPfhk/E7uHUF3wh2M
zgPYv0cZABeSrfCwb5tmhFZEaES74AKY1Ei2NO/l1D6RkQBX4h55wbN5S7P0keSdD2tuhvrEIa53
GsknXvt58zGbbpwySex/W7a69BOBMe5UIDdiQo3zwXa535PNf8TVzrpVBF98bGAep960WeMA8KOz
dIo3NjZURm6dV/MKB1/ZhxbReQebFqyTaWkC33R68fBX//akW5GuoZIsn7qB8aXRuE0LZHsdTcMq
lIeV+Nbex9kCBMCw2ATr2Xw4Zr80KaeSu9yFdfcZ1Lsm0O2qL0QpRXOm82wPGcm79QmAUNNlb6aH
YdFvDE6w4cxr3Qo2me3B6L5GAEXTLTdjs5DeGAF25d+LFogabdFPOl1omG6Vx8as4rJZdKtjILn0
WEOSAmCWhMWn/wI7EbDzkp4Agvag67sE5SwsqcW/5ypntx2ym62xZHdrOjM79WSasMvfY6N/au1e
NjEtJKXc8gaXmZOsMb1Ts9xq9Ct92GhDei5i2kCpwQBb9wpdAprWIc29smfapWYpEB8d8sjxi46U
ZxdCWo94MSonhaDuVZgIjYiFRU3RbOcxLCTRJj20jvGpOW3Vk227trMeYxAknULrOOHK3oNjWhyZ
SGjxA2pyLao80SkAMhkKol4H1MnWMqBtlToDTGIQWATr1mVEUxU9+qRcTgCT6gv4PKCHJ3nfASwM
+IJOcTAJwF8RL8BfwzscPOd8NqD7YTXdUpQoDOt0DdGack51y5msE9UvOSVp22kXb+UD/IfLnM36
r5bW0nrbAMpZ7m3p7qowP6dexf8A93jB2X2IcS6DLUaTxtY2858+hiNCSwZ0X3iTCN4FUmsvQ4Nc
+0fmwC3SHldO6/RWAA32TrS7UdX0qm7OxsgtrKfHIbJ7gNIr7V24Cd9fLIp6bvdUdKjbk1ejdYAk
I9Z5B/EVASFJVASoB9XQoHeVcljVqbgfgC1l4B91vtPeZ1fObh08ByET/aj4GNRRJmf6CkhzkdBa
1x2JjDxEwXtdAejCxzrOb0+76h4QMDtgn97BlYxdMcAcgXSrp7mLRnzrGRlBpWf08iH9K6jXfOJ3
5zQ/gnTN+tXWFZELqnx757rEV6LQZiY0GLiNBD8qX156LEC0ihs7+3p3MOG78WFcmu3+sh6VxbV1
n/DNDLioEwW30W5e6FSbt6jQO63e7Xq/0Lkhl+CbifylWtpAdgLJip78JqKzz/xQR6MNQjarRD8n
aIKgASb6OqMjBlfxnR6gSSVIgX4cw0Oxt/2kpJDZR1Anu/BicNZRiYoihFjYW+f2dgDMX4OcligS
Azvndgc3SrCAN1WpQafTr8NixPZEqhTD6++Sp7MmgYYbwYiOryf7SJ2Krvs7KlOw8H2THmxnnKQa
w4oknMIiwz4GPIO7c7ErrRPczf0LRJrcrUnWO4GFf3Ses2la65mXwPwjZlTlcU/xCLl5JHhwjqmj
E4JxGqaV/90wtd3DrGE/2ZrYnfHIds6j6G5xyHFXC7SkhMWPU2EJEhfdrJzIq4dsmSp8Mevj1t6Z
OGh56zbKKDWPKiMKYbURZc82b6jFJCgm98m+ixRt7/kVCwaM6q9HtfE7XSeUjMA381mfEaVW1jmf
Uxq//xjBIu0B5/BOq0XdMyJkRp0zLWnuKdkk1fYnKoKXxsXGd96SpQLRMpEDljw7vPUT3VAEuLTr
oelX29PmI8pi5luz5L29bYv2ieTZWqOnNPUe8dmvxBlYpm2YI9S+HZyYEFAloGeDNBrtBbHU/4AJ
hcQxdrl3dQrNB80fGyrubsXP/91wGQz/Wnbe66A6frFY69YdNAa0HmCvVO3DZjwI7zABFf/d3CTl
BXbjutyvR5vGBJfsSsqL0sY/kKGT7QpPjIR5nE/Ok/ckW1RM+wUpOCE2PZp3682KrCQGbX3AB9Cr
AL/eoNXRJ0v6uDhVmFKAtpEPQd2SIm14keU3/13+kWsw5IDmFX9DkE3Sr30bHDDq+znuuIenbv7b
de4pI7M6v8Va+Anvg9f8FddZAcwZ/EkipdEReaetX4DzFyaGGvt8MdnM7n/vzn4gxDl3gx2HWXhc
1tkqr+NbvE6pinbQ1iEkYOq6m7AtkpGuel77c7gv4piWgVS5AODz9AJQrKOz/KdEOJkLo1cMUNDq
DxsOpbpFyqvUhiDyNZgUBFGg/wBGxIUSD6i1z+fqjelTZ6HSIii8mDD61BK/r52Il1bN4WSHwFEC
9uwDG1UJ4Ww5rSHNOzQ7iKsUpk+RC4JEgbeD+e+p0EifMn9+bcdpqk8XZQaXI4CmrgjkMwVUETqk
C5rTh1zNGRYg2pDVayBKrCNkIGnaG1Cggk9VHfIrXvnlGeGdgiarQvnlB6KzHgoVqNg4CqQSqrUK
8qmTYuviuz6TPAAPiamKQAiWAU6Cv188rHhVG3ZXWB9+EbZbHGjS4igUy/SuF+cT3xyRDx/5KEYN
Nx1uEdCl7TlSn38AcRCHoAjMx1JtolGb1o/+F35NLRQYkQaloaumcjznheEQKuOcG8vAKskDkXi4
5Cx4/6QFSFOQDDhQwSExwmGz2h67zbH60Je0nisxQ9HtKy2BjA4lOX4BMNfhuCqg/YZ4TjaN0oLE
cL/N4nzyr2JNm3jEp3+HXL9XhVZgst/jN1bd7vJfd/m9qfNlp/PrH+vDzNBRRzm8jtAgUZj9ciLf
W+r3fiFVqCImffsJKGt47soo0zHUTXQQRWvfnPW4i70xqEcIian3qaC4pLw6TnpRD38oLVhJw9fl
CauNIl/0tmDD9zsCWEPBY/rNrT3qgC+m/VV95iVsGqXF/yMzp99GDk1GIU7MWAW636MC5kqa4aK9
EQmXyCCEZPzhkwQwYjYyr4Wk7/9YAea6mZN5ayJxdGmggZ0VGoiAoDtR2eYEDYLIDHEACHWA5bYW
QS+iHjq1eqL/XXzX2d4KImXUKJMGi6preP9NdSY702Jjo43JKlVC749Zocfkq3pChxBgTgScBiJ8
EKFwCpHoglI8r9QtE8wOsIdq2UWLWw0gzK9xw/mlHhycWfRjLe1zvoLB8Xf+m41cHP9lrWt68UoZ
D9kBWpQ4fsysQ8M91orkFsOvQds+ZEdaC8v/bqtKzx3Uu3OHNAPzTzOA5ljAC4LsdkVJ4v97UYu/
O6TreIoUEMwLOoheqqkmdATXoJI+oCS7A5L07Uw1tVWIptDNCDy/D3KUEfh9fvOxm6Mvl6UvaKow
u5AD6Lx8F3C/VDM1eWazGSQvvR5DxuUMfzyQODH0VWYB2oS+OIXNpOGWwxcZh/AS47ryRVmFpDoo
W8Gkvs2EBEOCNgl4KuHyM8x6+QCcr0ukBIwf9wRYTVEs6rReqlKc1bHCGZEGkJp9JDbHCwD0Lxo1
LpJME2xO7Hcq4oqJRyzGG7tGW6YkqPBIEkGYwJESMv7ApYK1/QBu8yv3Skg0BIl0g4FNzgEuYsTI
WQGQgBXlaxl1W1mhEKJ0u5gwXgBaFDeJdI3AFBxGR+Yea1rDtjQHNoXZguUHSzbpM50wpZpE/Pfl
wbfUDyHIFNiFZB0zHtHblhhJv00Ec32aAHtqK9FR5/M5DWj9pQ+bA+sVAUMLS8Vql2kYP51k1Byx
jMUKosZWnr64xkTEGyMzKkbAD3hXc+TOomYCDccSMhhuO2DkhJsa9QYI4U2ZDqhkOhGwitnbIUdd
dKueRFwT2x2/3JdLk8es4DBnSL+B9XjZjRYhtWuVUGcPH9EjmtJwW3Y+3TLO/dXT97IDH1zVOYyK
3a1/CS7xB8cvrC6qiyLRC7MDZrBYoDiwc26ji8/NPPFxWUW+ePRPW7AWQvNu2iQUc1haN/SCfUbb
CShlSLgPTAMQVB7RJxOjRFIA0mD1VTNHiDyKI/EfFgMoHEBUqR4FxSfZ8nN6Zga9kCsDMmCMkMxj
4kBVsBTlgQwajiNdrQV0wH4toSrdb2NAbuCuhL0SdYEK+ia1eAGfcqrSMH3it20DpFH70+GZIk6f
MI/82fg0/kEBBK4DkMvtlDzUj5sf7D94SPLjgIla7O9pnea9oHS0rsGKH9NYc0RcTCGsKF185ipQ
ls6TqKeDtc5Ge788ltIcy25cHut/+q51d4vFOomzdxltB9sBIJCuVE7K2C9+rHbwkbaDy+gR8NSe
2JAaVx3PauPtB+qpgbaa/1W/OGoO5JLnrI7x4pV+9abhDRGPcD/gfzUawL9Q8ox1rbzKktwgoeaJ
F+Dgfhd9XSTBvj+lp4J3d8s0Y472SwIHPgcLAOUlP2kC/H/XqXeqT45GvB1UO9C2jRrdjXxAA0Yp
IyGA4JQSfQ4n3eHk8BF3PLcfNIhSiIXqWByYDWHufGEYwz70NBD3jpplHHs2yc2w0WKVyNRJP0q7
Jn+WjBE1kOA23w8YpOD47QIQpb8OJpZpkaVgA7o4EcuvhD3TdUr/NGnIL1T/uDwuyV4LafOCEvm7
IeDKqXVEgPqfV3jGw+E37ndncpdLUD5y4Y52CAkOVC4WH7gh8y5NeAaXq9Qg6NSmfO8aQmLLe6QF
57v9gK4+w3N+Zh/A94TgiP/RLqEP+zlqzB66Jb5KEZwF/9IcjmU6T+SqCrlyhDtUu9XJw0wJsC1y
bqIa/gETRPDO8vr5MaIjOyZtPDiclswVgR/ekxW2J3N+lKsV9vtYasJFyBl5j1ICc3jZzgDHOCDs
hQDt+5C/y3fAyApFq21y5wGo6k+A8+nv10P7Wtx5O5zS93xdPcpb64gaXG/rZK2th6YEVEyOCJnI
L2b2vv2rwBVG2/ap9b5ZJ+WR1574x3fLBszDv4cKc9fgST3RcFaqE74tErV+ZutLjz24h6235W16
g174pBV6Z9f669u3FrmjtP5zLtS0rKDiJeUOlvDq4dRpohZm/EDWyQj0VfLXdPSR7aKS7Z7dxRQm
IsHcD/QyPG0J85z+SDQjAELPH8Tpx/i243MkrVEiL5ujHqsvfkmAYXjFznZkkIqpwa9e4Uv9zqpf
ytkx+4ZX6VfdqrsfvYn5F/VvOXNDOTPjhdPZq0Oj1bfXWvHLzWlBRQyXmI7coOrJzi4fSz4Sj97N
7l17O2sARQlOQNEFVVeCoKlny+NcpX8PL6BiaRFo4NXUcNlaf60h0RvPrag/fBsnZbna6tTGMdYe
J7y+HrhxXw1o3GV6qqyhSrwoe7A3ithLfmCV4jhQToZXh4JeVuh1UY9S0rTVm4UWK/nnbVeUxurU
0gMlHzqv6CXgX0HzwUZ4iIedIL9okNO6u+Y/oTbx4aPfuZBErYEY2s/ETCYdne3s5WVQSmbNb6KL
NAwMDW0oJmkWA2jw4qolJGS2Qcs8vNxV7bmAapAqyKLKVze8dKmGKllr9pzsdDVIBr2UcqKjccX7
xAnvbSx7JSq/jTVLer3MZkQ17quFGM1TsDRcNQHfIl318PabiRs9LTWxwgkn7zINVkPCVp4QA7ic
ygmRDxFrIFJT+JQncsPnc/6ZT/on5HNgFSOSVGgJLEqDpp4HzVaz/Y6AoqAFfWG6FfyLd2BGfnqG
d8AfQJiKRFMX3YYRk3NUhweAftSgONb345z9aufvfJr4mEdU0n81evnk3FLGQ4+nHV+clFkjojtN
V75TZ6vzgromtn0ykylV0c9xRsuce3Qu9hr2q6INFM19O5mVh6fuY7Yelz2gTYs6LQfh2jaZlOib
IVul71PLiPSMnmP98FhzkN9D1I+loCArQVfeYCYNF+o51sW2D5Qs+CWar3rb2dMbmet88pSfsDU9
+cgFj2+zWckZ3PyI91l1TwyzVGlYGvr0l3+zT8QVNx8PlsdA32azoltwxo2o4Az+c5savnCu42g2
GBwinY5e/vOncHH51YWD6UwgyWaGQNU2oIajF9Ga9sUNfNEMrLCNLqGKJzYekNLmpMQ2y6Eew7cz
xqPbO7yf5co6Zj2vtKYxlZldCjLe/f8YYKFe578hpC8E4ocm2QdKSvI4fo9dXxQL8EpKQGVowvic
roI0bTiLITOUtwgL/DcUmkJykpr74ENlinJ3GPTgMJOnKAjuORQGd0XyAXtDMhMviAplVEN0Tx/F
DIbrE4DRX9rr4YsWba7u6Yi3jB/vzjjhQlgc0Fe2yCG8HP4y52H3I9HByun14PJMELoc6vgSM0LQ
BlqJb3A+mZie+oXAgbmfZom2si+oFRq2X8z6w0fCJ6DOM7JK7Ec0CZNi1+b3Y3pQ+HDriclA0G/h
SH7IdfHnZEiyPWirKqfltEJO/Dg0evqOJfmrUG7coq1G5/klKF+7BhqM1eNqPyyc4jWpc3yLcycj
WbYrNStrt4ruseE11t3zKT6udiUEc8mLl7vTVxtIwPngDE0oLIQfwBltPwAaAU6hQKjyXSmpI/1V
c9icOkZTIgeV8Ns83pIVEqJGO9rTWrMOjQ5TYP4W9f/FZlghuz6zx9Tt4asDGIc7uAm1TlMo+9MF
lLRsf068QFt0kbImUFkI0sUOw8aGYUASwr+LtOak6WrB/3vcDoFlMhsWxZ0dpyu7oI9S4L0jJxER
Y/TYadMPWwrN4xH31g60FgaDaDBgpn/cmZb6bGeRpdpjNXtHhxgFM5qMS15PfLV/MGCnAcwwvYWY
sE1rQWUTs7LA8FbCa7BQkHvAqrKEVydfE35xJ+RN5RCsvUWDDmC2f4SEriRJKBsxWOgKITrEO1KD
vuTVF4PkVpMn9ffFFLScbB8bF+zfi4bDoZiqkZIscNoHoL0PNj38nJOm4iDggjn/vUPM/MK4JCc3
4nISpd1W8PvZhOK9Hsm378nD6gllB6tRe6MWCLuiduZ4uACBdGdBLVhlSjy+tUkysVmNCHcpe7EY
xprpJNK0Mf23GA3PiI04Jy0/2rBtJob3GNcpr9Bm0KSwSyk7FsAsNsOND0MPVprj0SgNeoW/5znA
wG6lg5MRVklghCQ/r3GZ04N26Brf4wZVZr5DdgbZyG5woBF4DfzJwLtaMthBNpD+kizOhkr2xc7b
FxwrmVrYsCEiZBwGvYiFK5TWEeBhOT5Fj5bIsgcoEGL3wCRMSlaGYZO9BX7HXAHf4Mnayh5iJKrW
v1GHxAiNiv44AtcPnQGvyrDJMo1NItsVY7iKejLS6u5OV014jZJohtfSwxSZVsogFqDqXpHXXSy+
vg/OH1PRCOXHyGqKKlMgLgo5sv9HRxuHLkSnw0nRWF74fuWdW1IgVa92C2w1tTeyivQXJE0SLNBb
3qFQ7sA8hcWOIvEnnPCmBmxGCf5AgmMFL/yK8qV2j2DVw8yuFs0mE6bHySGegLJJK14EvLU5GjcT
3LEVi1MZx6ESCH9/KXMt4U+vV4HbS24oPpm0FUhWbF3cahyEyQSNl8mPobTb79NgStypDN3fXaym
oIZchiUm+Yu0yuJ/RJ3ZcuJas4SfSBEgARK3mpjBYMx0Q4AxCDFLCAFPf74Uvc8fuN3dNoOGtWrI
ysqS0aWRos3SLbk/iVf4NT5EP2cb8qoZxLrtkDVJBMIQEdHsUCdWPAJcQuKwWKtrEOgXW9CEJMn9
3U5mWYCB3vcVcN19jHQRsgChgOEQMI4LxEPS/TCqwjXvRPcioCvhqtDpD1xzb+nvOjAMqIoQNz0Q
AJixM4vQklvPxGG6cnVswhSFsxTgTIXgT69R7vGZFKFP+ASmerI+Ys3RkKaoL7gQDAbdWSADTRBF
tZ0NqLimNDSaV7+0kFpS4tebSRGxSx9JE5AOFzZZBatc/nICc+QQssswZc0KaWv/iLoS02iYXINr
JqVhe0C8C36+6VwBlnkCTM/Vaz8l+FMwgmYg+0DX/V+A3m6vnkG9wbOJyrk/q6LlZU4Xy9co9ovl
UUSan0UcuUA/34B3WPBhm2XXpjtG26DQsJWeHjf8gPCpjI9cPk4f67LVLdaFocwBeDkhe9G97oFh
kDoODP1SOVBhsoqAX5q9AmG5+3yNU490DqxrLIrogvCA5crNX+DEJe5E5D+ZbMo4G1k3LWUtBtYy
72CHrAoF+/p8WKsF/bh4CeO63HJrUkO4AS84v5IGHT2MsUDdn5U2zDdKvXsuKLYcvmrBJa2MpC3F
8eOnxC1FGFhdZ7MNe1wv2So6x64ULfoopXZ/W2AWfNHVA7J+pqP/5kOco2Vfe5eaKPdEjzmxoeLP
hAcBF8RwlxZHTD6SQ4Xz4pYFl/AS3hv3Rtw2O3fwnw6MwQGRHXxoPfbwRyuOe6o0cwA8GiGgL1IK
deVgt4cwDo484qDSLP9VmpXmyaf0zWrhkHkLZcIi+lx8PoefIobnJb2DfxrI5BJNs3zqBMdLDtMi
JOZAIWITZw+Snswbf3pndAz2xAdwV6c7P8MQN4jmIfDkTUZuNZjbAj9bOmBLlrHjafLbtUvOK9Ft
84UsijIwpyFcS6UmEFGQCDH9KvOdoCd0i6eKbwsBhf8UnvbscAlSaqzDDbkAZIpo49ewEwQr6KLV
A7ZjAacIy8C9PphAqzxOzSPqjqOvRFwRHuoF+rQNYTboDQL3pd+F3m267tR5p0G4cddoQj1R3p6z
oD7D3N90piHqgkK3Wl/L9NJDGhlLsrM0yVeK99Tu8/R1hmpGR4SP1QqvnJTdYHKnqcyxzUxojdch
AnZ+7uFrdIHTLvF6GR21CEr3N6IRSpMRxrBNmBRuD2BSs6rpChyWeKDUBRMNQKD0bxbtwYYUpvTL
gATPhOCO0dXD6X8csAZexdz5Zy8O7r14mPDn3jObn5WWNO69w8DEaw3MTqrIq9Q5/xx/asQTU2Oe
T9G3bOy+92GpU+rE8GZhkKFHmHWOPaO1h9Usrj6YCs+os8EyiCCa+fdGb0StRTofxMtQ25J5VNVB
UbFy7uVQo07WqCoIbj8UgLx6+9WCRN/gSIC2roSgeL2Hqi6yF5+Ock0aVGL6ILfQ1VRUCnThbXf+
cCZwiIk4mBSs8wK4/mMgzq3Ziyk1H5/D4Bu1xtMYv6J5VesQK08VSGicQS1FukEHT6UTVSPUli92
ixbtuqgCSG4dOy8X9DmuT3O7pAskvvBPKpdRBoLLlEAoJ5D3+BiqGCac0UxAaEpEDwTEm83VN5oQ
vNAweLHg0cOl2CAYWNh+oV2tt+UhGIxCKSopahvnG2qNFHEkT/IFst/4PXkHCnOVLzvYN/YN0YKk
3rFrMwOy6DS215I7YGIFsi0pLX0SOqvAxNHaPn59Nop6MlTEEzwuwRW1qql5V237+45SI93Ff38k
fCQlQkA8+vN4TwQ/hpefC50fVkdasXSr8YwyLcBqrS61z11BCUiFAnxF/F/38QM1CHaKu+g8NG5b
E55fjIdUVrHE5Owg/csFvsifUWGv40ATNlYNgR3BdOLTnxukLYWE90xds6oZQlfC1+julNDT0d/Q
xhAPkBbFBzwhtPh08kuXwD56gHBly6sfvcecm0xcxJ1H3+bEpSDqQHEasWupHaydthakjEExpgH2
AC1puCRCE82o+sCumlLGQvxgnGtezc1U0/LnRn5qcgK/BrNFR4U/4nsYApNileIaVduFDc/NLUqv
v9xxlFqcLv+glZMSnKykLexXADQ3m+cLywbkpeC0h5tWRvlCh6vNqJKCLsdnQyixBgoLje99X2Kv
MkPabJ9Z3GNqtVprei/GvrCJowGjZNeq8WpiB8ui2NRKgzmZYuO+JurOq21NmqULsTeY1Krhyhzg
Bk6rd1hGe0mPXf/crQ1T7J+ipA8cUAsgpZJiPIHrcSGEPuHxZxdmdItlzSVplR6SliyATnAhDT1F
/YPoUBMBUfflZpc8iQA8UXyRsSHELHAD5UEsI1h9kZJMpZAAavwb1IOcT3GaIhRdBBrCsdPSo8CQ
rIvQpOhhSan8acX8F8vMgKhHNO4VFUYqeDAZkTGhqFhsUemSC2sXyK/dSUmCB/cISF6EDt1zAm2K
gETfVohZKkIe7jtC/oTCwBbkqJshcb5ApCI1hoahbFWJXqagiLhEIZVWocxQHfchKY7P8iY41a0s
u4MZaCRhE2uKkElP1zmyj5EirSGOpRewIlURX685+OZ40uzIhDFur/g5QGGdyhPQqpRFPquHuTR8
2qeGr3WlDaXV9b+f0AnpodL8qe471McZC8WDi801J7exPBCvVcknjCU0mqdd/cPyKCXnA3A9i/SP
jB8ASemukBR9PCIsoY5XQA0nMyEJUTuOrkZxZuyz8SdKN9sCqIqROQoa1SB09JqgQER9ZMMZWn/a
3BqcI9iTJvo6ghF0lGAdpEKik7l+GcU7aLsoOYA5q7BUQjSfxQK1i7hTUrZkGSQh8hESUtt3bqMy
aYmgIWmb2032uwRB1swN07v1ZlpdZCUpr7ZCXTsCYYq9VEyokEDxUM1DP6b7ZYCPC5b0wmkagYYo
V2B9HVvZttRe9lQggH+u53BQYC8d/oE8MC5Wf58vLl/aJQiaNXMmtepqHFhFw2EJMsqeRHIfgvco
zSiMrNAfwfNqpOpsQSwIexUfcjOIlL/l4XRcWni5x3UUfk1C770olwg7gpnPKzMwoSPRovpDFS/q
Z1q7jOHkAemcf31vSZqne56HDIPFO3aGAFWqt2RMj/28p9LrT8VF30vNT+EAax9+0ISsgGUYc0NO
RxYiysFnlWml6d2Y2DDZ8NbFuqdooJWMVGNxvbVXWTEqz39KYKpzrddgjdqU2lIf46ZcRXmIEt8e
uQyZsAxWVdoNyjm1sd4hVXltLK2FBTmPBksRxB01tAetn8atiCJU36PTyIPpoqlZ3GvYPkWhrqj6
iXLGl4yDeGZr7L88wOehyaqNxvTtTRvF9AaeNR4U7zBYiI6mlUh+xuoi7NGxy4CLB6kYqgiG/tsa
coMKWAVSfkyahCwkrpQWO1hicYrZ6xzJG8kZyppMNf38MUYfzXJplWtEDJERctfoZxCQi9mDJ+jp
e5lP0JZVQIQ+RfH5OijZS528gpaCBCf9Jw5RNcN/Vw+7y8bUSr/RvcAcmOHngot/p7u7AYTTojJY
vN9nt/ujlSUATDBHkYrqpOpcHoVznwLrAOQW2kdxs+UY9dGy0TrBj5srTpWRX5oSDMVEPk/lWgqp
wkG4i58XqJRZTHvEtHPu0AvGCGhhMHWKA/laXUkQFPRz/ershs/TaCoNqBKWrfMSLKeU+R0C0ukM
6U5TpKPzg6zKblf0LCpeCm/kEwELddbF09Hyt+w1dlm96584uEa+RhOuYOYnAoLLXgUtS2pyA7KI
XkoBSlkRCD5uY7jZCl5U0vsCBf9MycGadgQvRIHQQiBzhgdC2AAQZjM32dt0aYTb4T78hsfI9Qfe
zMGftlsFsPJPZItFZUQBWuGouEu6WUcvKobpqrgqayP7otSI2marsFKBpnTRQDzS+tX9e2lyEQn/
hE/Y6C5/snQNovlgbAIreLPv3WBPIkoPvCyPLE5hM/jltUFhBMul7JoqSVt4E4bA8YwQJA+jFQN3
A0iDmLFi1tw5XU36H30jjBpRA6PCk2i5DDZRY6NLhEmgJrZWnVKbkVyVJVF20WeT25f14P/Mq5wm
YmSJIjACX4HgKSrkZw0yXUQcgl+Cd7gMLDvRsQixWYhMXNNkZph6YJPCCPoJfBomYvJJihj+o21p
7T07+o7rkKtjOWBZCLj1QYop9F4s2+LwZI+wYkK9FjBOUTGZNs7ufD5leoyeoFfpyZpyp3jucyyI
zPJ5+p2GTss2Ug8EC/wwOUfo4MCM4PVIBnTY9UgAxoyXhwbxR4/uBYYBWkdQBST6N5JArF5HwCOl
Z/E8yAs4aA6eBQx78xHmHpdXl1D7jwNi92nTGQUJ02zZwXtEfo++yROyGh9RjFnVIUs+WWkZIxMQ
zLOggtFWgbaWOgUM0jclcXBNiuyoODWdIFOmITastYck/sy8BPqEaB75erHnJAEM0vTPh/C3wFE6
GqgLa8XSYPodo4f3n8/7+L1rQRlgf/gOdXS1GmsLs6wOwEh61EYflEROLZtSFaOg0DM2aVMrDVIi
p6/4XGGNvIriXGP88aryxOwuVUpA7goYCY7WtA85U7qhZzYYJIEGXIOm1aKioUp/gb2AwfRVmBCU
pWKqRfTyKkaeMEseb/D5A17RVcgWEeohywisStOJWHJ0PRDdI6eCXdZlkjWX+IkumkJKhpKDonzS
PasjR1ZYykCjWg1mgNMRRbMW34Pd4vITO9xVkWxE49Gv/59FVOVSdaATfRkjKCyidfUUJ9/JaUVn
VG7D+tda1Uot1rwc17twLrXC5SizVieJBros4UidVnLCH31lnZndEdFPumSSo1YPGv56hTQgo/AY
YMf/kCGhpp8XzIAHCYUiqbyoShcJQxFoCN/S3HAk4gEKBRVGFMCVvaqvRcMl6Z/CtqtOiZg00S4x
BhD6rLMt4iJFWKEyGv0BJuFOF44MVPcQvojAsIzENrJf+qM4ScWmJTmL4iVcoMcYCNyhNb7R3qab
VuPUkMskfb8hAcYuZMNpWyjNh1XEA4oSA4MfHU1H/uxojWaTF//wpxw2Cpz+QIxMpOjonRRVbt9+
dOqBWm4qbCOlMNqWxaog0zWD61cVRU1tFwWjnwdQq2eOrv5zQOcPF1K52PGLfGwrokUO5KeIQnqN
ip1f7YxHuXXqlBbK4C/0aAl7E/bxAQffAH7KubRMFcawZaeMiKenUusSWU7MQBxhCj+SnTvYTNmP
liHMvyJQeTaXrf3fo7gMuhT/WQRRZGuUjHOkpzLEUSVfqcqQ2LL6I7XqW0sj7fQAAwwf3pWLYXtJ
wZjMwhhOmLqoloO31Kh+j6Qtn+dOp7+IYrUAX1AR5RrShdyip+uPzj8eT0isUhRNUd2Tlht6olzq
chkA9N0Zr+X5Pvg6oemN1Arpzx4tdkwrMU4u/Q2I68OTe2JdNdspxb7SdMTtjriFtLZCsEz9eiOi
ge1JL8qzUWvWmucgB4V+cn5oWRFlfh7svpZJK3Wt9b/B1ReEAt+FXKAmVaW9CxlI21pLG/tzsDTV
ICz3xCfkkCNhammOFZNOmrehJnvYEmi6oXSf97InIxovdF7W2XmEdTcPzeGP1PqLZXIpEnghOqqV
isF0B6w1KfF8UKAHEU01BP0SpCRg6Y7yq2rwsj88QtI1uaUD10YY0+VnT5zGio98dBOLCdXyZQU+
wY6QWdMArDrYr7SgYJep/zznNMTRLETy7E61U6GbWCOoaOmnKriltff6UIMvrUn0U9dWyfyx2ePO
NiXUcrfRJporpNYo6LR/GSXj6zhRWznyMXynYTVDeJcCPDk/ykeUqokQ0B+miXZ7hO0JokjxD8V/
fNjSPdXcHXjj3kME/1x8XankLF1+VdmaW171iIJn5KNatCz1dodWTl8kiDEOk+swutBVqL5C/qOf
Fl+ALRCT7iR/YBJHF1Eca1ChF69GGyNcwfESNya/kKCvghpBxDBI0z1TikB2AXrC5wEWTmxIpikc
TQ8Bkvd0btcmL1r52T01d4mWyewxu8/2k93qPav+JpF/WD0z74Ai7M17FP+4QchzvM/3h+WVyLvq
7rv4WsZNo+yaiOS83HrZffw+fk/bx+/BNYdZ1d2hnaLm5TJ3/OVaxOmZ/kET+vIvhbJK7xdTXehA
n5d5XNa3tdOvftUJWpc0jOYdo4UURydqf8onqn4k1GT12Hm10PQr4bLg05QLShC9Zw3Va6sT01Ul
JRmqTmIT5odWQHcwDxEB6cglrzR8QVPnn2Usiw1J4OzVW+laLpckVKHBy9UAe4WwQONUaAwfIgI/
U7WYYihhwFA3QJ4AYoB4W0ePFABOLwUngI0JdCil7coHFkpnTq7qADsEdEj4/1kL2Qx6r9HmFVdP
9Tm5P2VdQhUEOSP33Rd4ovX6j3s+I+YSZKZ31l1dE4spAC55mrCXI5/6AZVwZotO59IEOVqsI29w
DclrhaopawTV83Fx9CmzOu6gJtt23wqg/8NaKtAqxdnKaJR4PAmiPqPNpbYqoHHWGU702cKeiFr1
AFnH7o1RAEUFUnJsGgikTf+h5QPOkgNFaLPJLQjOVPSiJFZAFEEKuRLigpww/Z9jHaTTIMUivNLn
fEJ8IcE1cjEc2Aq10LZQH52rnqHag/rHPync59gcFL2KkoVwLQ6oyI5VpqFvBYTlDPhCDyyeTUke
F1Kgz0ehVG5PN4fOdNqGEaQGoVCSvS4IwkTFguF0F20ukArBQDc3XQTBD2I5fbyBniMgW6Wl/+hE
SvhO/XCxwLACMZA9y9AeOiCQajfRC2klQE72k3codAJVIJQaYfEbo9+9SgWO//Vbp/GjMe8S0b8b
cJ67jdYIXOIE8Zi8o+gZEPvgETAdnR7ccmPZLKJqFNrVsKZhCh/wUwDwBzgoc5hEZ6B0aOizjnQX
BKuP1yIJE7Jg0iveLAd3ShqcL4r9LS3LtRJzjX8UhGqhV6xwDoRiQgpMw76u+ydo1c1XFBr7ULCp
zvwCiIufXXDcWHtyxqoeVhv3oDJ44uTJeIrA+R5ceWRhElAxn84VY0p9Fxwd5thUJVt1KdDUn6AU
n9MMI9aReCJvxkmUBg8NlRig1+4JgJfmoqB2WhCkL1FoTEinl9E5+6G6UvbtBKX8RZVaS/5Hn34h
CZ6Rp2geI+MSmQQml2b5qj7RDCVHwmnd2QpWU4tD0amapLTOlZkoKkV3lOWQEXppdYGta6OqgP6v
LY50k9RqQegJMWMBhMXaZ+uSv9GE8nlL8hJQYxIvbWFBM9kwlrRrdQodu+y48fepXcPwsgS6r35C
QfD3CrHg7cXYxnE184zfS59RN5RdjhLr2+KkXmQjuLiuM4lnp3bpJ0M6Df1Y2s//qoTx3/H3Ybgb
WjvX/Hp9VRf3nRutl2Oo9X2zi4ZMUENv57dKEriHxd5Ap9ecmDuvuqZJNYUmgQ1hqIPjWhjfibl1
Gkm3yq49+Qj0bbMtM2u+Dqn7/HUW6HVtUDUgA7qt32m7dPXkBCHijJl39YOSSlDq58MEf4WXxNnW
ZxcECre3yaGP52SCjRz3n70u60QPbwbmNBH4sN5fO8aKOQ2H6Wm4KCLEab6GO+7Qzv1nwM7OqVj4
OAKbEbsH70xNHcg0apq0CeNZ6PhFM4F+jJ7zc0GBuD5jiNN3tEHZhKE4NRTLdv3yIGep4UZfkVfK
/eM4/krmSHfuPHt9qnmOhcLnfZ0O8z+iHcKwFJQcNuWTq3ScowREAYhwFd6H4+ZYs3W5S5XvwIz5
EsOWH98ms2egI3A3Z/exzflff+0x0lG5+yq5aYr8kF9G2Y5OHnwMGk2ECLAGPQuVPcs9594bZSvD
vf6WXuiRpKmbIOlcQ3jZ/s0n1my32k0sWmJuE6ZZWVDYb604+slhQ5PehfTfV2EonkY7xI4ewz1m
NgtJc4dsbfqx6ygK3xoVWj1QH4AMdadFw3/SJa/XqI3ksUZZiKbgirtjmCrsB6aErw10ZYCRx0+U
LxIGYUG67j0Hzg/lu+ordBJu7Wtlru4DLoLmWe3ok+IObIwsfK4diOrcmpyeaPfwVyLN6d+n7NC/
W7s8vR+80s9tVf+u9Bi5h7JfsGMsBYK5B3efegmB+LQyPHZtxO/qAxQRlm4+OsLjnZV+ol/h/tf5
MUTQwJiJyR91we9ZVCNkxockiVuCHWcYj5nm06eRun/+cuCQH9Hbo4wJ7cDCy08Oup6tejdqnF4B
QRRRot3JkFhiKh/yB2i1/KXDrI+yWkaERfdw1WXLEheVNxkDZOA3QwPCizlhfPCs2EtjWEae+bec
8IsyUuMgKSwFGNE/5g9CbOkLYKOKGOtXBY0XeGpW787dnqEvgOoE8o1pcDDbxLI893zV3NIyeh8v
RLu9EyEpsxEsj0+//u76jMMpqQF/x/FQaMAKzBN0BohAEwShDyc34kYT4jIyIPNeWy4qMdxhe1hZ
llfZUovnySt2Jq/IVnTsTSuBrAvlfds7HkOehSTONQoyx3coOk3Y+DFH+fYi7DNYXzWgiRvFMAMe
75/9jaJX79ZLxg6coussAfsnb4VMXrwH/eOVZXA4BfY+yKHCWdg4FxW1HR4XGg3z2h9eemPO2hu5
g46Zho9xKeH2oGX5bX0jnzgkrL63oq8XsqPIqSMLhNkkPcaS4awn2eLxhUr57A6bhhEEEfx1rwbD
rFkLrlAXnXVlKs0bzAMk2mk59i16k+jHoAeejJ9c4uhz1sizVTAN7Npk/Eb09DJJ2+cZom/X2elF
18Gz7qbb8rexD2o/ye9zjjqQfUZ3LLTjwESQiW0NVwj1xtx7IFWxPv9WB4c1pXPLg9AyxybsiUAG
17N7WpTZA5ceKV7jPDZmF5ZdpjDdjLwdkT7JEAaXUBxuzGsYd7kxCHgThTPDne64H5zFDScD+HgN
bCLwzQm2xkG9V+hlPsC+mTrGBBbDTdbvsmdevAMdfzvfRDALSrP3eHhMKryiM/tgVO1ySOaCqsWV
2JJ6/Ka6ecOiH59nhyTcRSEqqM6C67LcIky/YM3dHfe1QMkUvdYnHCaC6pNb37znT7uhALt2bdjP
9p7SbtPBgy6xaFISjf7OP9n6tDbG0U/WTIanwXJE/06FgGlrf5vbQz9jA2TuOfH3JDCRR05iM5gj
0lKp4Z63t5H1cJEYnSDs8OrdaXxDUyF2EYtYznHuFGTqyr5IcEyaElYvIhWyh1n8hZDvN6OXK1JL
QAQqofsg1kzYOvWW9XF6+bFoGLwjq4VQ75DrWtU+dp1lmMPeJ5DkmVw4apZ7zyJ1Ag7MvevFv8aD
eICPuFd+olLXWob1U2invZLdMawuGSJHQfsEQfLK/EEgaGFP4znpaFi9B2eUY+ZZLaxXgwfqEU//
dO3YSNqajXK95Rzby3KPeb27EXzGsfEV/+AllivOrbR9j1Gk/0OihJjntnhyQWpkk07Tclr3Z0cW
7Iojod3ojh9qoBI53CHIZ7nchNLJvdIaQ0jAOpaUmAevDX0pWvf60V8O0ag8f8yjVnl26yeDtH/e
vOm1+cV/24xwqoBD7ocYM666aQdP+jjJAxAQwSl7Vv93+V3r1vvcj9r89ncFL6lNyPgPVRfZi8c+
eNFjV2aqaPNSC7lCr+dPxpW3hvXar4GMYKW930OmxOfbzk+GBibWB1xu9p4f1qTQiZetD3e3zPSs
qmeRnZx1HmdGVUabyta2PDaInUlBOEn9+x6dUQj6yF9Xk2C/jinOwskiaSu5z4VDeEtyi5g0Nmlf
SIZ+n2bIr1g3t3xDWiV4E6tlutTIayR8iA2OAXiCrya8p1Nxc91gxnEfDBllHwLbYeRRZwSTqzSR
Zsl71TXaUvEMFY/yLN3u8RwzvIZJNsqwKawemktbiN/7SXUGbDfGy99Jxcrd6/ftj8koJa3ACmxW
AoIpTiS/eDYNMI5r393X33Jbn103QCe31GVwdf5zeLoxgWvFx/nYpJ1/y/GSuu61W6+0Kk73fmnZ
l+ZhaCz999V/0dx1DUswy8GvzuoDNCBSX8HpkdKxEX/c4WiIzxqUwsPLlOGVo/q8+mVtKr3lkFEj
P9b0jBTxQSPTqgwQ+o7PLl90mj7WWUWGTf+6ryubaHqcoFEcr87syTFKIAQGF4ZZkZVQ+zl4RgHL
OKQ16DQyaznAxpj0bJh9e54P6yi4AKUiMv9A+hekpNwl5gKfK0/1yevo9zaq1L3lhOFFzqS+1kH9
2ZcAQcP8K1qXy0H0XZo3zmuaaMsvf8cswBxVSI/YjPEMJrJW7ROa9XviJO/E+7w0Bu45iyG0YHW3
8d5NZrBlNvt1eQMGQiS6S8LbFgDnOEbIc5bDJmCGRzaq/BEqoOgy4FLuh8boOrVPhfrOT61rDVlX
CQQd8pfVfXX4Kg+voJQVYj2Ye9M7iG7sc4CHRgzJ8YmY+LsFoPfDOxAyWXwniFi8GyWgGCO0CTKr
7hW1p98bcjgsTXwih4Y/3b5H1gi7xjlW4g4rMaP/jcSbqgugK5T+8QOtt3ekvWHMCHmJipZbTBDa
VdmfNc2G6V/+Z6MAeB3DV5vmmD8f6+f4D6Kczn5hs3UM4mC/9PQMoGMoZHFIZ3YOcBAZJIqHvIuO
3nXZcGgeYIp0y9octmyfEhTMNFwibT3hN2Q0kxsFRU7u5qdIEgFWDM9RkNAsNj39odKb4JUblfED
qnbly0AgHq12prrlLLJWhGIO/PBXgLc7QFYzfAfbP3FeGuqJJuph590RUTpotzgsaUf+tgTGafpv
CuSP7gV9crCFlMwVQfM48jgkfC1+I2XtLRAjTe6N/eRl+3WgtTTkbhMpnlHMDuvRqGL7aPYyT906
eecx30wACF2L5qmCugJ+6Jk00mdQM/oYvGT+dtDjaVKRqTwC1j4QpROW6dCo/dBpbz4bu1fjmDTy
KtKfXFy/tm/n758dwBDOqe45js9QxIzGu7OPRnF8RoU6iE6h+Q5uACuUN9Hxa+ar2z20EBe0uoxx
IX3ksOhoys+NPRn3GxgAIq3jZ3bnhEq6ESRHKinOlZCraY0v67jrnBqlQ9N0vMpKYk50Y3OdyzLs
p4Wped1v73X9S6NevRLsaOsGg5wvp1XyBkrL2yuFLLrsUF19A+Ha/gM2ZYK0VWt3CoyS/8yaj7sf
/ZU6po9mLM/cebdwSaJ68TJyYHjRRcZ2miZhTqMUkU/bWRlMU3fcmOE/x1ZK6PKTV1Eqs70bXZw8
45ttk1zQ4PW53wlij7uuWfVv1FgZ0nrzGGbPJBV69ugcC8sQcvJbP58ktzHJKT6VCaUGKNRqn3Vt
SBGr56Fbr47M92AX00SYjdLld37vxkZbTWLn+Tv/zuPmC8rb/NyoMjru0Mg7FwRF34PKy2NgZI2v
YQ3pJxzjOp1GvAl9LRTzrOZjngEY5rQgWLmH3wI/fVPTMwnza9BEIQxOaivEsU5UTY7ja61XR+QM
WjTpIGyJTaV7+LZw4vi28NC6zEpfpFUvu3sHprCI2c2wZCIZGV+b7133Vg+SyxCDWK90tQoOOv8a
FP96y5ihE4joHNaXbBJ2XNJKmdt78m52WJ+drl/g4CyibPUge3+F6VEgeRV/yKKrBrVS6xT17NcU
XXrCKctEBw5XtAYgr6dN0gfn3bQSRqS3zvX1kcu9vHTeTM86tkvUJ0n9T2Gt3n+R1IMLEMrsV+97
G7l+59yQLaqMWFd21oBSYXPlgDkQ9H9tH2mwZLDEpcNrWbWXc0AOdDs008sfqUlk+vk5cBB3AL6F
tRu3ykBxaeBcOswCSE9+TpmPF95Hh0uHu7nL916KAiw007zzdhoKM9jSOHFzibcPEcNOYXBQA6v4
EapWeXPJ3AS04mJ4qbulf95/XTFAVGYJj3+r37UzzYX3eW1o9sAQuGDIPBPDvfp19PsernnrvjKi
Q4ThUfv3qr+HSda5XnAm98xDYryXXAivEYYksGLsUXlgMDMDDTmKBBA4vpbl5uHdeBw8xt0j2Ip2
ItXtuGEe+hfkxv5eBCG2l756pRX3kJH06Ie/2iw/IH0AfIeDco4+ATOnRDniVqVaTlhYHHo5tHzS
+f0jeNsIkN0keWj/1hbVX3T3vJQ6EsoRl+497ZD5l2BiA3GR92qMMVBK1q/PDDYyAD3qgI1lId6X
9/YLXlW7o8jvnare6xcPe/TrjKChDgNhFMSVIiapk8PmJanMcr8CHHxoFguCy99+w2RPWlWncSMW
gLsPjaD2e0yGJEJ7aNIk3Y+VbU3K0BxW1uAOvXR0hAhveZiM6/ixgUWxtqek/jX85MNYLc1hYvrm
sX1/TzEI5/oPZvN2DspxhWCHEAApBxCQep0KQa2T2so3sP/2xogbFav5LIfQ/Ek+DugFkxK+QEmZ
84yCpSQF8F7kglHj+XvhtKBu0KF9ZrFSN2MHOWsrbRpxN6ELpIriNxuGeZ2Ie/rUFuHYEjZBHXqW
3UtEO7d5JcJFGZwc2Y6CUi2kkpV8oaeIz0JFMCsNKDBgmZmLy6vKtPrRu+p4+0PvQhFn6V0RUli2
j10GW+zPAbc8okOLFujGIfKWb5f0MxMviTUCiBB9UTZkCnxVvo4NcGU6KmneHHnvxxEx9YOD6CBd
Dfk1KNV9Cy7IY/yYg0ntTy0yj5TaVB63SqegWnarqF8/OyZTMOmtGcTL0KJ6WIARGSPOkeGo+QRZ
5cuNaGVQuYZITT3Re/Mu+P0Fe99Cm9AwOhGeeoS+5NNsRhi1c+u+9G5xA8zkPrVL3pXsURiTdzJd
g7yci0LGyu6eRdvX3EIesMPVOW+u84hUDUCfJO0RILji52T/98bjFRhAQgvLbJWhtY6fUGBwCUN+
eCfgZGa6gxdE3by3nJgrJg5SHkTiCPC01k0Ree/Zbz/+PbdAKzAoGXNMxo7dSa0GE4ufBw+96+s6
nS+JzWDEoXsz3o0vzHwmB1+VZoRDCO5hdzDzv6+vV+7xu/O2tFF0yJiHHP5MnvllajVW75r61t69
HFosTWAe8+Hn6PLMazY+BaCzCsQfAEpPCDETh/mfBANMKabQ0q9bExYa6UqUBmWy1We7uGesD270
q/0kiYi9JCzHbkSe8n1BNK3WTjuO1SIfOqxfz4DVTDj2ZDliOIXTtImIIuZGAR0Rip/GjySoFYqY
z+m15Fojos7L760bo6Y6JwU8BJX7oIQs8iPgPh6d8MytzCcxLLhLi5ybmCi++iNO+92vvvwjHDaj
ZaJzYLXK/dvszMjhqQVpevr6w3JQFjYnZfYD3BDoHQnrrjrAMldGxxkoBZ4GajgmIx4R6JBZGlHw
bpXeAVeEXIzsNEGB8MiSaV1+jaDK6E4KuKWhtbGIjBc44+WQ0Ik5jaRpT09gBhNYWDAxoyZsoMx2
mUtcD+4TPB8QDllDLSgXOjeALZdq/1aaSfLKhnuEub11TpUOYySO5amTTiqIXs/PY3A5VGRJtmtX
xso3Dx3HbFS7j0q3TNxZi3p3EnZG2dhZ7tZsPyJ52t/Xj1cYXQZp7htQCbCVgOxM/3h2788GR07i
WlnvjwPr6R6H8R+wicUMoI01ABo5k2n/vDx6nID14FpEgYkvjoIqSeL5HN4BVckPDT+DNsTsCqKw
r3yRxCHhvPDtBuAvCef5ERqVXrmPfCgpxY6li6JpxTt9VVdclgRPOT6jnQDUNarEX6DI5qOZxp0H
+t8wIMACKm5qkZxMyRfuAEAs37qfwGtimgdyoNMRa6DkdM3nEFPBiLxnPdwxtjjnFQAxiCcl1TYy
PfWrHxHGHJHDvRseOE+ZAistThX0ku+srLDyIt8JbKRY+5EV5NSuSbTpc7t2nt9Lo2++waOaIJXX
e0umn6AUCfg6AtUrBukQoDkhgtzd5YLIvgSBq52PyNTfLWIiyAZZI0GACu0lvHfz8mOceqXLqDLP
M+b3BXuQ0FvLYFnPAeJYgzsO6MUdJ80gkyTzOY+Pj3apBqI5xa+WGKijyYi2s67WG/yGIAHxTpQ1
l6CiV5e8kzwJq5KWeyyYZB88KfukPnimMYjrgxoNlvB6qZp+R6jt9IUNPG7BA8cVYvApmeyvHSKk
6NUBp8XNJM/v665RzhqlY/uy7Genb5YX4E32cmsLcMUbkZ7T3CEMyhAVFNzeIXFe3fp7v76FvQBB
GoBBL6/2Cm6HFtcsQeHU7GbXTQLuy+qs07y3HBhJ87bss9L2tc6B2eTYnVeI6eI58WV+fYXL16C2
66UvOHKUDKDcv78SdKnL7ew1MM/0rO9cjVhBi9XqctiEiXwntjOTEE/lAMo9fmKk911yCMs105VB
owoEGmoQtKyfW1Q6lkFGpTM8ju9XN8q4CkG8AQRSpFXp412hVjgLAS17L+8Lbq0AK7rl/hu1/Ee3
3r1Q+egRHMVjcI4pOyPJQ/hY32RAd0bWIP6Qu8QPz9Q3ox5O3qIjkSQWrFsjpPCg1TDaUd37jfk/
hSt6x3AJhnuBpRSAoWK6F8sViHL5l1fXTj7x77mbvrwDNOu10YlxU0yHnZWA35YUnK+8I3UBa/5K
v8C19lvg6cO0CrD+ww28wFYh8u+nPdtCx9s3c4hZAC847lvAADWitOWOcoVmUZy/7q3zcXG6QRB2
T8Y0qvyZrwXRQZI17s/vo814l4CoF51i2/pLDKAZANYLcjrE1YQZpZqPivHr3SMgtejMYFcyMQMi
3sxqH8D9+89JVVQMeJmEjkfPJAgK65uSgjUWErU8ig3JXo0QhxW1hGqtmeOIIAn3XtP34vpn9g4F
PUWlgaxN2H94wo6IWyKlkXkykZohvf6rpymV58GNLiQYjiAhF6okjBCmrgWE3ry3I9Iz1+6dm1X0
8sNn6t1wRH9vhmNCWutV0LyD0pEyH80YVfsEy9vKxLhDjqu1HdbtiMkddQT/GxW2IBu+fYLcRLH0
QN0dhpfZsAIIJaOMc+ylv9lxRQqazw/ArG3GDGEkNglDXLo1MgqKy7Maybd3XnJn3PTul3F17tJw
zZbz8HZj7OdhnNJA1q98v/s4SHNetocllgBlNprJ3qjtPdScS0CRO92r3cZJR80bAAd9AevEILeg
0uTH5i+x/827b+hyRCMPA/6+Nhkegu5p3UvfAffCpNAgQwTzFCrXnoGhLzAKQEoE4aesl6lBewlt
pA3macEAJbskVwTNshj9xNzjHdkKqOSlUAuuZD51Kz4ehfpqI7nAOl7H0NTZh0cXLOI22XXA2DGz
e6rj3MtSi+IQUB7QN8yRt3fZzRiKZTKb6tlhYSS1UenetdAWigLMeHQPbjWqGhHAIDnKmvI1EE4Z
alstZJINRoX9RhtuuzIsneiPOM6ezC8qUq1Dy4asExHreghB5T7rlsIBke7/cXRmS6piWRh+IiMA
ZbqVGecxPd4QaqaAIDLJ9PT1UREdHd3V1XUyFfZe6x/7J+cXvWQTq6V+GxwzdN+CmxAlxplBY0lN
SQ96Cl54lHOR6nxyhzGHzYH+roBPMoDn4y15s5tGJocYiafPrlvMmH1fmstvOh6zaGzaxZSfhNsF
iD86xghHaeLbRLRGSQS2jHaJ0R08BWlYRb9wc5IJ+6O58Z5Jf/qY+U18QrZJNsVacILVYDbLYBeB
tsU/6rx9nsWCmB7B5YSJ3R61AmALxTgEyI1/IlJ+pXx8aHsAACSWmVF3N3MoKiATSp7z+wNdBlcO
/XY30TbAq1VjYsZMXF5MDqrvc4IYYULhIHMggZZcQ3Fow7ilmsvWMl4c0o4KPUARBsuBcW24hOvv
swpX8cR6tycNuFEywTwGb5CeTCwsUAov0AQJTLIuqNbrfnpfaFSjo6kK8SEmhWyh5IZWLTkYmouu
BPMGYTA4DSRhthAQWsTLmKmSr3HeKXf+dq03cmoHjfc5pC2EBINs/cVXEXGY7l4UraHH1jdMcxFH
QWKPLWcNe7ngcBvBM0or8YAdaxQWi7/FIpdN5bWh0o5VPrlrBnOyTIGXMhYCESQDJcLrwqpiJIFZ
zJz8L/3LsWGPfKElkuMNKInEa8O9kj3Cfq4RccCZlrSmKppj/t1TCax3fQ9RJTM6h1DFNybZ9lRc
US021oyTYFuz348oVlOvJ+eU1WXP1ElAvbSFGNf3FFZgpHwLlgL18k/G1wsuBNoKjrDpvyDqKaST
svg+9cNXNWeaQRFisOOdz2tLoOMwvHwFbwbot2f+C2CyKzvkoJ9RKLHhUr2MYxNXfu2/KFNubpMZ
PLmwqtU7M3Xx8j76oYWmT4QVQ8TLg4FuLtIbzejIwM6qJdLCrvRetKORDv/BdIBa922Fg4vL4/2v
ZLwKfnhJ4/ezTw7fkpnwJPYsVuPbwV9/SVQanFPeVqqRsjXdiH4ILPY69H5uAgEn4k6vYAEcpAof
ZT9Q3sndfXsPXqWtJ8ANqzo18tqpKz9ChQmt51YVPQiF9y5RYDkz/r0VwfNHClOKvYg/Tz7UPGdf
f1JaeuEmn7OElg8wJA2o9sg7+/12dNUJStV4A9NUeKRhHDL11mJdznhuccXWsRM+o+g0nT640wVn
V/nM5Qwh3b9ENCDxWzTqtFFev4XfcJReo2regjB+zfICmwsFzNrF9Vn54Z20HzRz1JrWtxGd8eMb
Y5CSmMVTwIQtP0LaQGbk6/EtVRpeQmrGHpf3uYA0n9nsZ3rJlKkg/4udFxmEaZAg8/ynzYAWAVaM
CEs4fwNJFIsJaNFR+m7aPwpu6DJhW7+pZ9Eq7BS6wZ4RaLF4M4i5MRrM/DT9V5HPOG0sXgJXbsE4
/ajnAB67yrIxnZ2awUdOpb1OqYv0DM4gw5P9WzDqIwWdozcyeabAVi9LxBEFmm6U0qFpXCEwPoNZ
xSwg87q1pNzV0QdTiVOQuvHgNv8QRAvuQzxuL5oTaMJHS9TpZ5HCH1AeMI94xgI/E53PUr/qfyDw
ZvYYtmy0sWjpvzndQ5JbtEu+DDhw0gSPZUhwHsFe4gOMtQajR2L8r0E7IHG1WnpoMa/ET8h0vCeY
CkI3Fg0mQREQTgMbN2IBcMybok2/qufe059t5crOFHUk5bOVl3x9sFgmgmjV6IYS8uMDaDnQcyCP
8/yc3iowVZsFypieJl9zih7OAhkn9SQ3w9LRt9CsISJs4H1Ow94Nb9+n+CiXnOKvB8G4RAvzKsFk
yohRse3TvHRJ7OAekp7EPziNdtEfq9WWdZhPXEkdacUVAeGIVAh2YGwsGl8hDkkKVXlhOGyn7IWA
RuG9meDDinwKRH8njmgwk2S3XXoTaLGDjNzqp+rBX5s4FWc+AgqCLFI+JyPjWQXxs4Ql3XvkpHFA
f6buZ+ZNt+VKZZIUHVVdFl57UQEct2/+qIiygbl6lDf8omQXz3iTZ88Awcd8eDbP9Dxl+XPGx5Ek
yxGlNyJ3AI0J+Ck6Li27PpfIAElsPRe/idlVKFtcwNOC43gXjmZUzKlY+TeiQrGBlVk0q/H0CEcU
YgRpQIFRqfklWaM/1sayO88u+lUrIU4IR57s9X0yzmPVUvqlVyj44UcVMTTuxJWO1tGHWwOvmewU
bhxkM9NjuJX93hwk6lLtgsYHBQhiB4JEdWe7QLuD1KzhJN5T9qpQ9fco1yMxwS/YOPEjyf81bz9Y
iIjmNzP6QHyIbuD+0iHSg7RRad/ev8v8Wu4QMWwU3qt//BuHSdRaL420HBRt2ddsRet9p3CKD9aa
qtQ2iTiN/vLqwgDAhToO3mBZjNz/576Mg9aSWl2fwk5l/qVV90I1E10/MH6vyt0gPC8vrHuoK8SZ
JZYe9xXBk8vJRQzACBvInzM9dKwYFSkSdITeYXnRRHDvVtY78T+t+b6x+kmA7jZP7ntKe0YMdDmx
tCtHG5e1Ki4h/oIZQS+QHAf1IY2LuILVifKW91hvNSFE4kCtwg/Xkfqo1jAPxNT/CtRdgUkIo1D/
KvngGIjt0DaR+oxD7jpLH/nm4+NeeH5VVjZqiZKntBqClZ7Sk8nOJttTG84hl5DFVmfUjbwZz3EF
ttgO2YD0CRNyPfvlL43UTW/Ih+FSDGM7DahB5kyDlcIcQ36FyuZn1HzhoqPwWGFpP05EU+3JOBX5
JupwUVMDPZQrPQshRHnVchpGQETZ77/lGbINPQpJpBa/LRcfGn71vaz8V7yeoidKXyZPXkcvFMQZ
dh3REPiGqdxM/+CN2uLQ4nY3X/vs/PZOIsvriTOL4Dfmhtv3qHwRBxgcoUCjvbhumFmd7ya4c0RY
8onlD6hl36Mq/R5f+MqLBQKI6mt/ahIJyRAN+NypM05Xn9dGWAenyv8AnjvZQ0PfPQaGiPqKtVif
A2rzEdJLvRtrkyTd4LTJtyn7gt39Atcna3Bx+DK0IUxFcKaP0YDbLbN/EoWt90RZcMlOgYANsBfB
GRQmYik1J5Nf8XeieNNNIjr5ALpxBD7oc2OGBAkh5EYLLAZIwcmJ3CNd+22xS65hiBFWxXtJvEK4
sEUUqnmsAdd1R+vm7yc0FIB8/eidmIXWKOGAll9QuXnNyYeb3Ux3Hy74R/jTC1aDlkNwWFXYXPIj
wy+IEb/KOtnzmzDW8JvpDmq/TQcwA8lyRI7+p+6jZ8g8zHuB4NgXd4khWwFDHW7/ffXH2EdFGGJZ
OkCI7MvG6ujwWYCSDtm8vmDzMBG4kWfUFgYF18KNrU7QR3OKPG4GpWyBqyXwsearX1Cr9L6B/SS3
ABcb5zncejbB+6mCUBypUBysKPcKkCOz3BJs/nUmKOfc2q1a//syS6D0lzHsm5cxwdMmuxmNMLcE
HjheDTob9vQOEfQjU8gV+NEW+026hUXn3digG2xvfNj8kShA3S9Wc68uXeWaPJm6NSukYWqMRmJ2
h76YOcq15pwiQqYDwhqhqe+iEgEqz/ToYGhUV8Lqc40CursWvKWUX3c0z0FLa45Q/EWEWyIE4Q6G
BBBsPaCUlvQFzrDc40wAGmBNOSe6iSoKxbLWW9C2MoWCZud9lTWihA/2KSPY8tkUO9lFysxYxRg9
EdavEGUTIL01e5tIGGn+ragQS05jZDgaDS62EaCysLZx5Mz0ZTu6Gd5ujaKK+FFTW71+s1863hAe
bzA5wuUj2KETiOppmNQddTgUA47eo9kTgAb0rJVtme/hi02CeqzyVwrtJHaT5EevF/KPgIg8HJPD
Q6yrBjszOcqSrSkX0CZYFEru5Q0Ic2sEtgBXIP32MBolP2ZGFLUvX6f76VWU3IGd1uHvQoHVEMs0
fgDIJiIqz2ghzQ6KEV4FTyZzguvYDux4WeDWQnHcXr8jEsc8k54DDPeHPjSDwwwqFnE9ufqmhuwO
usykKgk2DLTCHZR5cRSKf9NzB1nNGxQOh/BXyTelYr9/ZxeJc1xb/5uCBHop6yXbm4aGh4PTykK7
WUduckHi88NoHJtftDumVFG1zDiAvQ/tf3zkv3JSQ/pta55nirRxJD6iz5ZqqUcKwJk+OyShXEkE
xcpwanMV/OPBN8laFOvQV67ICOnrO/EWYbr80Thp8Ldq6yK0MjCFmyLYyGLCuU5Vd0e5uBUjcJBB
dbSJp65nyG9fls5zIPwKXvWgRgwG9KZa0FTBv/dqDF/gqzYmoa0iNzTkwGg2HIC8OSNbMUwM6VEO
xnzqx9t3bUmPd2/nZ7wP7ITca5gqjt2+etADIP4NNDFR52k3IFkt/bZmRSy/gPIekZPUeDM8p5Vs
yJlXENZ0gA/50CIMFM1XO5CvFh5ayc6rA1DkBO0clX40vQzN9t0ZYYNOK/S+yePD88Wr5LIqaHxA
uC+Jfhi1jMp4CuS8jWgkflp4C/LLRrRr4J9eZg7/dcrfJtO/Jywm4qleSI0VS3aXwFMqBq9xrnyM
pqY20p/Q8Rh62fvYpgsdouLF3HLh6DyVgslBzkaTaWhuQLYiTxbmwdcUTsG5iqfoCrYj7g8nzScq
WSGohLROAHoReeM67jxgmip1p3d1JCGGe79KfNZoMM1oBoP1PvcW+QxcsDb6GB6UazP+AW9X8mOX
bxUFULxTuGAif5aeY9WIZKMD2ygWcmzNOjdjmVtQJYpdRB/ly7DTM0QYoKs0148QIJLit5+cFIMg
HeprH18HkehYU2HWy3oTbKeL74pgMWZsq7hMmIR/ErwXNgs+zJBsoUXhV1LVEAh1nh2BfbV95vU0
70VGvOa6mrMw+7MbGkhDfZC65iSwQqINwbhs+btC6jk+ROR9/1KQu5JfX74w6yy6/yf8hEqXepQC
kvpfIO2bw35S8sjHrd2YjfI3jk5q7vltFlzcSD/AtDDu7oUxxC09MMaNr4/iS6cWB8+y9GJfOUTm
uK8eXxh760dXrZATJNFFAfzScIazuHY0IGbCtroxhsEVzHZtjvEOSJaLDr3dFI34OO/weO3HIfK9
wNvhdYyw+y8P0eyR+M2hc9V78hcbOAUu5XrqS0gvzAx6jR5jo3lmP+yr4UqrV6pucCjUzBxOcVDP
AR4htLbQH+fhpP9Fbm2JwrFlEGPh6lHjqcvJmaUjRbv3iM7THR+K+LXneeZJk/lbW05za5K5ffAs
gr1aHGqN0/jx6vfFF9nIXNIyQ8nsMITTAm21Ys0Z1nlA31vXmyrtEaghxweSN3AT6XZKd91iKsLg
/HyT3/SLGu3YomgCDw0i/3tVgI8q8w3RLJ9B1NSvz0jDtTDyUSPdKC/G5hFwU6ZqcFK+BLHGltRP
HVkDrqtsHGqp32NkpVf2zFcwLLl4hCnWhvED7i3+BeTIGM1KB7sBB6KP+geg28ldvlQrThM3sjUv
Awvgi/7Oy3vNpmFqx5jeNR5X0KZb/QH6ZEAeAdAyXKoo085xb7axi/MP59HbVIBgh36RbuWNSM4A
hn4UfC2pIcoaMeItXlc/WIiXyP12wjlgvUFuCDZhJJINc8sjBuXfCfPvv5j+CoBTM1rzY/wJ589K
X4c8MSkn25q7aZVSv/d25HXnsxui+yHsgZd4PAhwDSzpoFUAkSk2NaeL4tzzUTnVGZkD59CWz7Xe
lIWVLBQuQsojwETQiSDomS6o63QA+EtEkRLNzwJKaMJSYmd2Hmrr873POIVh+qp5gOumvUW/dOXB
Q3UTX5gev8MmRbgBTaBeMhShfXH+CLRQjGjI63Rv0JtEyamOA5TAH2sAQadjD5tDGI6sj8M3JYSr
EVurcqJhl0m97+Q34r2TjqpQIQuV6bFcltK5IrtMRZ48wdmKU1b+X2vKWh8Iu1fzAypZ8ZwWzvS1
eClbVvfKh0ga1rX8kESfzateyafZT05xTGWUp/Iq3xJpfFe46iQoxl00czTSHlRDQh3lgRDgh0f3
ReN343K4QnUQxrgRDm0MWDHx6nVLai5avXW2kg+9y81OcvRCRmd9Vi6Fzf1H/kv4DA9nkjuP7Q77
1uf8YcUkF2tH8vTva4+ZlyPJbq49M6PHfpYtiwWcOIdFeKNH/h9oB6fAM10iKqMx2y2XaC4wTW8R
kzD+ojBvdzMfXiEeg0aiIzofjhSXJC6j/QFKh4R10j/ugukRKIfHyEodBCzsaNydA5+gsNahvqDc
0NKZHFOr+DZ56BttXT4GIHMMCITyMBVfqPC4z1YFxP96dk3uoc1yxe7F1zBzkMgRamf1brDgs/DK
y3sBT/i5IUhmJOTJkZf8o6DaOep4Spmk9xra3veR0YSfaotTksh+FPW8FkZyLOi/QT7ry26wTYz4
SG0M+L1kIdnuR608ImLU82+PC4w5fvc+gVnVv/lGRFar3nnUeZ08PqXuCD3kZUfm0QlqA/SLup0d
aLYhk+D172WK/PMV40PfLNw1BZX0p75PMYhG5TFy1sfZVmssIFZBNoPzCwjBzMHRdEvHRBDt2szU
yFvLHJ1iYU0z4I1VpHkWM35auYjHZExZOQLYZsDbRsbO6weqITerBE6Xzinuyw/1FKlRik+cNIXI
k1EG/gtDEeLn+ssr2t1jPrx35urRUiVjNvaa/Ppq/Qb/B6ea9vopQ4zV6UW4dv9irFoCSBMxFQ2K
46/No/XJrRiAtN+zfU8nXhqdxyVu6vI/5TqMVrVIdIzXOpcK35Z0awdTTtBJg4vaGgh+C0vrhbAn
JzQAKqRTLDsCzi/8kJJd9r7EpFN8PAlsVQZKwQhkysTZUuVL143A9/0b1PP0BBQbhUwG3jv7K4rz
Nz1APsECQa7w+0Gas0YhkAQ/QPuGWNidvVyJ4Suezl1RN1RQB0r6rihB+nCdEMSWnnIW62ghNH5F
vToOywqRs1UhcRBvdULXPAKK5XREix+tdEZP8Wbp7Ujhu7RCbShwezKFnF4XzvtfpNHRjUG8CoC+
S/Pl6tucvBgOZA4e8JdNB+21kzujl8gYTlELlk6K2srIVkPkhyKCG0eChGMsKoAQSAYKjYEeXsJE
Qdf2wvUFYr6ErpaSVSpvWdjFraTZlZthrx0NVWiGVoWbOkARvZOBuDFYHcILVQIvN/WZ87nZkGXs
VKICJjjJKB6o0U7zFP6b/egq6z4QWT9i+lMO0/Uz2GPCAEMVf6ewxOkSSvBlCLvPxyQrYZVjzkQK
A/T83dXZckqeKgHdwULFwAlnFuMuEq3Zdyu8IhPMUKW3StnEePF0u3dL9WXmkFkRJcgPkUl8hmkR
g1DO8ERwjn4CJ4xcAbU3whDYwNJr+dcXYuY0k+Yh7xT8cjyXA4thP19HiwHz01GnUo3bVo5tdS3u
JM43NMNYEmrrzdu+FDzgzR3KXXfy7JwWWASY8RQgk3SSY74mC6ECo6+WLQopgweuWoYXaEKofPSd
TIyN1ZyiXbGZ3jSBfdsQ2aTe/tTvYKz94FJtpOPbA3ieYusYLDFFfm2rUIDlTgHLR24AW0imTrzG
0MSQ8DrA2eH+BrNjzt06kzVE4/tPh2j/+Zozu7CVnwaP7+ZjRgQ0jAPbzI58qFAsvAvgTtq63zYg
aOcU0py/iao3p/Rn92APkHMp9tGRo3XeMqfjWb/Ltwil8/gHi+vjsOD8i1fgzZS9S25w0B1UCqvh
WtMqbfK5CMdpZr0fweV7hDVAgmpVVGCdhdpS+bYGS3Pf0Ovy+E59Wexf81T0tEdP3gfkNt4zhPCk
sSGHYJBNCdduN/I5R2xxjZuDmtspQvvUVDmf6LXXYaIbU/lpD3ViEuei7b+CyeevsbQu+KgHjEHl
Psqdml6R3ByuM0zYVu4r0nyGGuDA5/1aZ/sKWQRirz/qFqDr59oq+AOIr39BZmFBnwg0j8wSiJ7h
tzBAYDfkZceG9ceHrAAwd87kX2a91kD0fx2J5S3WWcoiO4fFn4vpMuLEL4QxjISXAi5tIxKlc2qe
Eyfzy5MwBqHzgKS3eeAK4Ouw6Ofk8rFDc3aduMTUvc0ZCN2EbvEvfY5TE6ktdoJkkW7kn3bfnlHz
rZVTSBxE7sVnRI9UCWGmhVh7F0bpMS/fAhKn0y3jvguwDEIwqqdmzGYcUHB9KFxusyejMH8U92R4
w1bIy0efEZlY+bigTB7F+q0v0l9UcQNeLQV3pJUypvFA4u5yP/twhdp2Nd1HtzEKicsvpbcO/pIf
mdWr2rc9RRCJYAr3bzXaphsEmJi6w32yr/m5dZc/pf6iYzU+fL//yr83wFli8Tej0EECPG09jTrr
wJzmc90dVp9DMAq/TOXS3IapU22YBapNQEMzhrCJ+/4Bb1deXgF0wa3H9ZNUxic5oumHFui2EVEv
2l5YDxdsSgIcDkI0LBAw+t9bdJRW6i8KW+3OWa0mHq8MH9FpWAebAJlQ4n7hWPxy/b8UCBPEdxHL
nvqvQiGAbccpFBKUSzs+VLz+nYFZondVem9UI782oaeOEDh8EV8jtM9O//u2dnkqZGf4B9socNzw
vx2Hrx/sJFJ9S3/CiLn/GsMD5cTsOj22XFwe3K4+/78YHIH3RvppS4ujefx5gazodnbFFWdminJn
thM172O19+Sic6hAcZ4g+NrNjB2GGyUnMXaU4DIjWB3LRZjP3zht5tOz2s2Ve4J47doveVVCYdl7
QN88zrUhKKtesnqZg3khi4sJd684W+uU7Q4Xbq7ZOhXP2XQfKCYCAsiOD1xwqbncsIwnpOIkTAy8
85OVOCKo2dcfXXf9Dwlsy/b0yZGhk+FEbIjAt0Nk2ZMjH7BOxN/z3YMmhqmP4g5k8SXvv58tH0zH
O83BSVbqtlzm5uQ3/El7u3wIwBlM0gfGYvk4gsyglJzvkQnLjoUCk1H/1FUPJedIL+A++frI/Iod
yIDwMdJ/MzhmLXW44tI5vtkZm32FxQjNxWCA5Ob9QUVDF7OghIykFXLUIyJwcAqRsxQhyczCuhBW
dp+vX5woVF4s+kOeepyGoGvJISUulrGiBFo0cTABovaZNXKy7YJ9Qbe0u779/ICBcWeg7Psa8BxR
5U76rSLuAFYy3SlS/8XKzwz0XjUkvfyPM9YXpDdwH6mBp1ZwIVdwg6BXz6YlRu5xnhxx0/e+F1aI
RICE3gZSR6kzgThHXPcI4ILSJ1AWKG+Ra6IJDn0ptzWS4cbUWEYAfFsJS9ccyz9bEeSR9MSnMxB7
jT95WDNT8X/VbkHvTCYGM2yBgCnyAbtUmwEgI4eCG4PqCW7wXXEG3dFwOtE/CjVXPZrKjC6Vg92w
PL67W7NF7tpCoUISAATC/59T/GHeh7OOrBMe2HQZogxHXfyD1gk/B18k7BkJy/tmSVfdmuU7e6AT
Ad3RbipcB0DxZ90Na67RMp+XLPo3Bvzgt9/WP/mBxRgYBqnxm/DMl4mgeJRawAPC61RGQzAXxo8d
NKz+LOyGyLsJiaSHEBcAB3i5Y5xrN/U5t0LGev5BPE5afiKRATdcK61DtPWJ2Z5wd7ehTQ/rqVAh
2sLcYMmfEb/LCnPGpDDrEAXjYTy1vIsgYLWR+OnhTS+jSUUmOtiX5vMR5Rt0WJ8TK8S+vQQbZofP
RfUVPoQdihTYh/IfurkKz978nVg1q43+MzsNJMvl3sxq/7jTC6SC+i3414mcAmiX0PuSncz7C1+c
aw4SyvjMN4WShhU3bzEXBy8PJi2GR2KiCez0XyC4U/mMaYGvAStdU69CDj4udLZuTsKPxwPwXUW2
EvndAa1tzAKb1IdgXz/02hcLCIBNRfmDePigr51X54ajYt9skj0Uogek2EMUuKAw1U1YoYPyUTjt
6Q+AWLOKv/+zWKJHSOoVv2u0jf7Q4Xnx+oPYgbvfTBblhoQ9oxnXNsgxHow3GOzoWypGzz4PEoxd
+ShqqsBiIDENM7vT/Ig8fiAs6zhHQ2mF7Unx+Z1qlKOkXpBcTsiRtI/0efEsl0gBiOpCyD0TDY73
rvIAh3TKAYCmwhXbJTlw43lWPurKeh1DxeaHLxJ/PCBRPxQU+BIZ0DIcz0mrtPozCSSH6sytx5tO
WwT0D2fXd85hCTp1Zys91L/6OAUGrSGvo7VAnh4JD2gG70FzxA+K5Q6IDSAc5Y4XbTCTCBqWJx6n
4Cxg+MRLsuDZwRHAQ47NEWZmjTBqOnG+rIPxArk9xyGWRGHVTd069wMe3QlLeHLmRf5M7ddhWhpI
oqBX+Id0H8pdA6YUYYu3ODqr9CsEBwsNwV+3Ft9Ev/E5zkcYpLtyEzE8kiZERdwjaecDUSLqUiNa
ssHLyl8VOltbaoeUMrf9p3cknCisyllBs/r2vRtPaXJDeSUjY7ALl5wVE4sW7NuCN7V0+ws3C+z8
mtl8Nb2DOUJYzqlSYZyASrE7Jx9XW5L7+YCCZX9hnxo9IHbljQuCwat9ipBUAR6spn5pdRouqcmf
CFb6FEdyZMCn4uH3Hn4ENLCMVHwyzYHXlzN+mFdX3eW5MQDr+e7YnX20sSjeMmpW6H24kCFFVqFC
30IF+4MZxBEuAdCN0Vj1dcA5tBbc9I9ZV6CPJlrR3GDF3odGVWXxAZ/Y8IgD0tVn/Smuylvqqn73
zNdqa362X05S3H2sN5rLr9JSg14tP+ZrMCZ+sKmO02dtMPhLyyZfsEQZEplf99KPN/qxX6idUfx+
3oa80wC3cSZ1lkbUZWokHptIiRmUdCZkpJUrPdQJywoamtaeUMQ3brWsXDxpMT6uyGTCb5fqOf7H
D4mxJTQTbYOu6dvZna9QX/v5aUpDF3jkL1XjhcNFLY0alFmzm8JR8lMbPGWiQLmS0VLmlrwfpp6Q
QWZLPK+hXxY4m3FN68du2LdRiaZtLrJF9qbSjl4AWXYwvJXCvdDP/AexQnsDD0G+LUgMyKcS/xa9
o882VAt+W1cSKkNlulSuSvNP5IVLzJGXJMjRwoJfoiACocXgqr3vYOXJ7u12DV8rPOYEPFcbMEFw
79kjkJPbQXlND+HbyxIj+KdOvVx28vclvor46VUmm/Jnepf+uBJfqjqPUMtItPuyLyujgTDNLvUE
RwhOFDtFaZBsejTG0okMAAzwgycvAKW738kdT/7ns68itwHMwokcuZN2q+q7L8+ZEfBm6QxFSnka
2J01MwYdk80IhcFIlND6NTjisUIVXmAvt6BbgLyZf4LdOVull4hJ+LMGIiEX9sC8Nhstmw15Y6SY
SpR5o9m1iitcxL5cvjnAyyV7yQHPxQBWNtj5BR63h+b8/uu4i2JfRY3B4TLjyzGmV7SIxHTOfmeb
95+s4JjGpDGXa+44yeanY3XQYFWNdJSq55yegDmzzPygALMyXtPS/3Qe1z5/TTpHsfMdHICxTndR
BhMeh8BmupVJegUrHjCTjxSPLlk0zlCwgzuGoB0GlNZRkQJo1NUnbyYF5huskdTbkZsDCY7yBcVu
seVHgTr998bNfWivzcAeSEIuwCa2ZExoq6Y6FrzmxLK0EISZGfgh4xyzaSnYUEpIS6ZcIpLZ1SQE
Oc3rNNE3DKwobLDn4gQL1xV5y3+RB1Pz+WH5ytsxyUffAqTJNhMN8NoUEdCE6Er762OLUv6ICiZn
kwzodNHacGTuZwkKD9V05rH9647lnXQL1ar4WdfwYIt0wRKkLCO7Sc3pjgEWivWBr6213x9gZ90B
Td5VZuAhz3mqBsRYr48ePu48lqdt+EcJPf4Xr93GpUn/vCeXcxQmm+Zc2FNf2HJikVuubie7perk
c5qxPnZiNg58NBaJJWBMRvcQj3e7/HTOS7OJZhFni/wO2VPfAzjaqWYjVtdRtn9aV5dOjF2jnX7F
q9mzF2qdoxdOpuI+5HTlhCc594/IpmHXt72JAb9dYQGC0uQBh5XsDrpUjOlHeFCjQ39KHz0RXPVZ
lJcqLNpnN4lRVFoKBPropdl8YCMLNsEIjal8fDH1MRhGBuj7kifWas86+dfaLb7Wv5CyyWif1u+z
HQIWTmU/OVQlHN1AXbS44h360ICBXQtLIVp63DkP3Z7suZcHj/sS5Yf8GFOOVHoB5IuM45w81CvW
JPpenizL2ar0x/2QLYkV+jBiD5U/2ysrfLYLVpNt/2Svb35bIrKkv2QPrf4GRZYX7z+4yUWyErjl
0RJ8zM7X19zIUEPjm8pyW+2phIbswwm3//B/7VfDKGJkdnCCHToEWojOm/zjVpdmPNbZ/57MxP+4
kc6tx1dnfoL3KuyyvUpl2CVZylMe0M++nR1EhfAokFusjpKNTRJPRaIt244oMyc9JIgLp4BiiRMJ
piT/FN2xwR1IVUPV8NJhd1RWMjXd3IvO9N4DeLoY9aZEGEj6so88KfT4Ll/Zim8/tKba+AZyEKIw
C8Avs3mAXCuat5hk+3+TwCkPwZnsjCR7fFRCn8jM2RIIFn09zIPdLwchDumeriaka5S1WBWMONmY
jIC0yjTSdsqUhqYuq13+Xa4cUuOY9dLsmiITihyOnAkxMczkRHQquF8BK92hPsocye06nQCxzO7p
PyZgmMDxzEJ3vPzu9AU/XmemXKwvtFV2mtwQ42bkUTeXmBdEOcej4IFxl9iHMQyCSFnFbhV75ksq
CUiWNllDcijxirXmg5qSxAaj2ivoamoLkH50AxCWQYA329ebocEIS75QKIJMdyPExpX9wqEzuQtI
UZj5hykMD/Ki92z3Fj0Bf4yZyVCvyD4Z9SDxpkwsuBl5hQeyCB5NyimFj3EmoRVVbAKoMm9Qfl+k
7I3HH2J6XELCujrLiBYF4i/UGDlS7nx5Gr4EJyCry9EDgLeAoRWgDjKK6TK0o8FG8dHbM1n7wT4i
iLWjTp9JzzuEwp51v+B5JkpC5UCo3DQcHR5CcCj7H2naOw14KNP1RN4jTRwt19mTaB4mVbSbinSs
CQXGkFKXJCS63RfZ3cv7hqsPwbm8fhxBv9nnnyD9+6K3zzZ4AljBawGOR+48cmf1TYV6+gIjwAD3
Uu8xiu2KC0XJtkG1/BLUHu7HV/n0YvXN9NFsHWeLOPsFbJoIdjBbIepEZsuMma26xFzqQBBEEEh7
Ee7LAXSM/GB9CjbCnW7YzE9RSyPrILLFydYcyeglaL97EYSWnRsHOB01Oino0JfPia/deavyXcFI
WGiMclO/MPkvB7TLx9EiRIFhtIddHBUqNGR+F7UNKMqMi8ywRc+t+0BlE7jbTXsPLwLOOvx9DX9+
8uTXfFkh/xR9y1UGQwTVvZYW6Sn54X/6HPiD5eN3Ee260+taBQyn6V98Hg6BFXMveCD6Hg0bG9Ig
/+J9UJvTveyApbXzao72Il+kY/4QQzJh6jssYh245fATuPpaRh2vmJQE2rS8ASYS+7nFkvR/KAPW
oWKHtYWvApNM8wA/Y/7iCV0MJp62koxQRghsQqtwgXuXew+7L44VXIROumBJqNFpqSvGRg92Up/P
blyZhdPuo41yK9C5CMghvquUyPVgdycaof5FssGiUP9G6IjYqtbpAQpb3/DVsvGd1f9oOq9tVbkl
CD+RYxBU5JaMoCBmbxymhaiIKIrw9Oeb7v9s98omYIbu6qrqQ7uC3JbtqjUuf1qEgvG66fkV2e3P
Zw84BdXR2cK/6u+adCJCmevf8+XJqQvgJmxN4LqjH6KrB4A7kXPJVl67l+M1yF0lznlrVEGhfpBY
fPawRUgkqKejkrnFb7cwdbot0kZpSPbXuTj9+GI1wOWSBdG/F+YTqob99QfPxmxO7wYoMZSroDbi
1XInqICiAS0Bq/EFiIoDqZYKAPRrPQSEgY2y6IEXwZIp0PMJFgyCCMCxVB4hzx0//DMyFLO3vkHB
YL8QWC/uZVBsYNUJDyHYDgQs6e4WyzOe5hPj/WcpMO022IUh9aLXzXlaRfqKFVLBgF2YtIr8CNKn
gnOO4PiUf81finVyvng6wLUd5OXJD8Aelvv7qD477/39gG7nTvkbQTxXm7IF+6kyRyhuwq/rL7Z+
P8wmEs0QwwsjXYMPyFmmWkQaWdEStHC2H5uY7bOE6+PkJfUXB6MHyEpdQ19ystGiQVjfiI58VNzs
N96y9K6r/2qwKvDbpf4GMqgDQDnWihAqKn6TLqroC20TO0k93k60SD6S2SMdJcBQ/esCFSybFlSG
DVJUdFOcKsH4gTQgvqrew3nGPMtQokEvO5fUuu2M+IBoEisULqLSrEkIcKLCY+ntIEUicEZM2taU
GWv/c43YN3MBIdmPc6Cd3e3Nk1tHWuB/0HRnZ0xW35L3bu2mD8us53QkbG/u7uC2lCT/0ky7tynB
qqStsnyKjwtTDU2J/oFmHObpCNjtPMN1Eh9JYD1F8q+SVyDGlvAQ2FUKBjeO3hnxtCqCU+yacke9
oNfx0kCS3RsEAaqzqFEBGM8j9vbnI3rIxpN8HkyrHeIYNOiOm0eo9ONeaZPhIOrLEzCSdwLcibIM
H/Sm6yAudC3FRSWqXIZ3FQQbKZsyuSP8xzEAaIMmEuyXxIS0kh3YSr1OMSr/wL4zqgFJGSZb2dXG
NzOELq9pfgaq0j1IsBcvSVsOX+X8pS/el3FBWJKPHojVFbe6htoWcz8Xidu3t++UK62e9tl9kVh1
RoQTt4tT1Yu8nj1vq6YHH3jSoCXwsL+CX8fWxwIR1AQuD8AeKqTOiySOkVL2g25NumIWyeWDwJWq
pNXBxKk3AreA0KTTwKuyHnyPrZNHeU/v+Vk1h8r9AGbkGmDM+RhRo3oO3K6MUj2BYnFfyVN5Opir
fbiCVqP494HfKG4m2U3lPFGGlryzex0O3nb1wAMKf0DIaC/jfp3jYfz+GcF9HP1lNmMcbIcNFaHa
aoXPiXFbkzddUQgShX9s/VfRKlhwu/YD02jauFCV7/qYxamZ84K3IuxFwP1gyh5epak/vbPuEjsr
O4w/sELsJKBFl704VorXA57+TNIj+ygiSDiBctDbtFJt5DBUXnRCBHPvXz1KVCza+AtAm8RuiggK
OOzUBpcpsXnuidIwxoGafcPsERpSz2w1u9bM7ebMbkhODk8b4gCsTNSsvCFYedAUSbW2NL2gvxRt
Xkz8zPAx6bPv0E4TES9wcmo8IBfDW8GRBPve3L81iUZ/n8kZx6SXDexB0re6vGcpxpp3mDTZEIrH
33VWUSq8eg30rwUB3qOhyAFy2yp2i03B1aoqE2NoFont1852VHQ4QviPVNZkyfK3D4fZwWkkxH0L
ZzSnwulFX0gKXgI2Zrq38ZU2xY3/rPG/G6cKpi7+bYsXFTICrFmJ9STyuIEgBWKWSQmApA55OJU/
hIkoIuFwyW5veu26GmRpPfkAl1I/n3FXAtf65pHm4oyM8bWkUzDgJbmaLHVsfJgiYV8+2H0PnEpq
jvoBoASuGNgx5rYos2lSS1RZa+jTxWBlyOIFiv32QBjs6kiMwOH2X+oebi950ivY1umdATcJR5dq
16zUv+2q28V32aD2DGBEDtEbwoaV6gkQPAjnoxfhRXHbwggfsZcXZ0/brhkVxJkdig87WKj3nNYo
t0WuOhr2x+2kD6FcxkpyQpzbxyigXH/wsya0EFB2L1HpIXETkhh8FohP4fCrL1sje6JP88sh0OS0
XLdIG80SS1GWOIZKPe4j5CaGwvTMIBkhE6HR6Cwja20e8+sTqhAFo2b4JMjRZ5cPWyTLU2EGOUta
9Yn731m91eHzjqrrut0yvFSgorD3wQcnuGBuDqEFn5p2xIKMJYMK0UIvoj7tOD70evwGcP7P95+J
N82HPxO5Mj9N3K7aVV4sbk+fBPS1YUfrFg655neqQMPSyajM60Y5dQqPOALyWc/EzkS+mu9xxsmm
NnZ/4UIF6EKQq38CdStgGDeDvZU5n/kTsvnbKreEVmS+8ILfhVdBxdCOGuCpNGGOSQuyqWLESita
s1FCJ4Q8ybLjfZWlDJulz4Scs7kgEx7odqekDIRb0VD3clwrZwNprfs94UpwXn8pSF4xrRB6fxT6
l3KKu6CK8xDATJdZzp/hqyECrWHcfkbXPwTKFyku8mlK+v13rqxUHlYdt9u3EEUgWoWxCAS46mBZ
Cufu41K8eFHAodkqK1MfrnFn2f9EN0RAxe6C1zJTJ1/ftp6Gt8DWTNEL6Q6Vzu5z+WoO38t48HAv
FRIlaA2LkrVEOC6hJI5YL96Qy8iGJipxGIrndlxSgoILsvUwlGhgtmIx0MPPHMEXIR/hwLEeARVc
cKWLzh+nxi317eHfwnpUdX04Hsqi+UPgqYca2Ldsds8s6BbkKxrFvTxoPViuYi+lOC+vT6OGysRL
4/F2Id/B4estIRSHj8yvlt9MaJaV05sZO34hhcFCDb+ZwiQcOiM1mDY7xsDz6hBpYzyC6JfBd9ad
Wg5ZC/t43L0nWbUmYGofbmeUUZ3P5LgH2rXd9YgbDvLTBA540UBmTiQNx6n/IOCozEtuQf2/4KN0
dXRgP84nTSWW1fRLrUBfv7TwpaEbGZXACY+YadG8cBmxYPzmA1F532ou3j53sIS3pbSrNyshgvEt
ehXz0dhfqE+GXuZWBgkmPWGzx8rZp8REaEHMB9CaObydFB9VUEauBQavMPWuxNAEuC3YRDaM4PaS
6MvWtmOXcCz4j7t3iqzOezWb/OIP0tEFpmlpUouSH0OFmijJEi7phGuXEPrhAp5M+0WfANc6vu2J
AaDJuTkd5LcO7GtmWbcf93sxhZnPkoIEZPDPbEtduo1fRLqqoQNLViABOwJFMAqw6relb4MrOqi2
GFL9YA+YfbCDvj43wC3d7+yi2p19C9yOQoVxPZA9qaHMtOve7ffiEpMyPzThI/BS14pOJ8GnGmIA
gL6tvHgDfLy3Q4m8FTsL6+5D4M0k2hhZg8x8rMsNJTsodhXTchvkGFq9XEW2zkyts9V2QuQar46T
3xiKwxb6kbIvT+9P1H/fjfMBq9FvZaYYngxEmHHEaEnS7ojjBTq2k8hUn4uCxeKlzmCmfghG2fyE
KAeVckRIPKAlW4NGGuWsXZ6TLyrFrdn0zBMRg3JxWzxDGRP6x3k8vGcp2CZDUrzBhNBNYf5BBdcF
BzEcYAfViz9tkqM2uH6gSRhSdNMsVXYl5HBXJom9pXjQ6rXR0LVN9Vt04L3cx0Tg+GLxzUJqGv3G
eaNL693dvm6cd40+hAJf5WiSDXsnY89TmuvsGua5WVuPBbGlO3+a5/EpIVwGaVU3jOJv17nqx08X
7saEiegxFoz0DfPZl6as0Ra2W9vlg21nJE1lNomcPHXGuoeY+mVdFpRx6MABFzGiJrXBDxx6ftdR
5/2gjKo5b8XCWdMgZTdSs0sreqSohmp3HRkw4GazZkKnAuCmcMXKZ9PKoJ88CbfAcl/+2x84eF2N
ZO5B3fh1vKKRpfQikIfoO3rNQASbsHC63mB5G/bJrl54QUSdq6VC8KIXiLhJDoYPPhIUCF8kV5yH
3G+HV38wVd23s/XUDTUlaLOhaAyGn9sT9Q38f1M1W7sOUcyPCcLtxxjJY/gc57E+FP3FzmOMwjzm
Gl3l+tKSaomeAtiNvhc/C7dO6rfYv8gA/XQ0FLdbgIruoxlZOoSf3gP7h7nTnUorooUivsluOttO
77vB9NmJta1NwKGpbkrDL3XMZthHjIJrTJd5RECSv9dUI9+PeZcWIPjEsOWARJd4BdyN3ocW2JHj
nGhZbcSGuwYptBklFvDp0L4sHh6edHqDlYaB6zmwIq5fBgW67eGz6MGeq6Gae+/Ze5at0/V3/B2/
IuEsdNtc7Mp9xaijEHid4fEoiCvAYneATqH2J9HErAg1mPLbobyNQfm7tJGjx91n1jbozoRS64kX
9AtirPPJovwzgsqLC3ET6ZvnHzKq504nB4WqNIY1We2eSb7uhlXSzArWR+pYxjWCK+jDID8+E4h3
h4KYkR02Cztzffe8oe5F1Uo3THV8Y6Zwlu5JXUXvL3srXiL4MiCdJx6/Ll6vze0CwIe0nKkLw6En
/N5kCrUx21nTCER4gJPuwFKwr8rdpvG3qlu/CTQixMYsjIqXt9hhhbfrWKK5MFAXZoNbZMTDzje+
dJyvcoSpX0D0aiI2W9BL7b2qO7ZaROkNI53n+n7ePVBCsvmHlwjlgmR2Uyimj/BbCgtJ9ME6cCEC
63QHflV9XS2k7HWfsQwpiGY6XnH69Hxi1q6yrKA+4PiiKjuVlkO3BB+Q1Ht4/SiFyeVRWyWApz+F
w0pCJFZmsydGE/ss/nSX0tbK++6FxFTFYs+9cCmfRtYZ9l6qYKOqnbDS426OX6Sj5ZDHhxRHsoGd
f9i6+iNFCbYKPEEEkzCqFBf3kFZl05hJ0FS/W3y7aBqghPhloB6gFc4bs4NEHow6mdXfoJ8mZqWp
xKAgkEegx24HZzVG0gxYdetCsT2WWPflnekNTggbebnLScjbKc4zWrmiHrWFM0b5mBARpW4z1ErI
PrWpPZZsxuxPr0fY/04GlIsaIH3pGqRf76LQn623u0khJiRbzKseGtxHUJOsPbyIS/Oe20wwTIAQ
woLeBxBSPVndVRUM06CkITCBJRAvlrhk8h8bE3B6TryuNpk8sXdLxFpva8Tu1EZx3AeNB3fTvH4/
IFnV5VjKRv0BOizq+M6tBrQkcxVSDfNCX6/S25YOIl+tXo4I8zk7Op2GK3BxFxGDaqvZ+kbd+hqp
qD+rrUWmjDOKkZMLcdiUjZXaq0CLs55104ZPyjWlvSWWrsclRLu+g323/LKljt0+og44J6g5gbp6
+K5AUbZ/eN4T3OqHM7b955kw8t0Bn5Ek9RxEvQVyjYHds5SR7Gd/2NX5vGnRG/bXWwoNEj0Y2VSs
rpW5iJKd7Uz9JQGdAAB+iE4qpo8qTXoh+6JYFcoIxt0R+RHmLyAofcnFASe7YvrodvRhi1cFFCEA
yCF2+TiKdDRK884FB2cdfzfIcjh+WTlKAoylABVph+sVyw7+I0+0ch2/oPsZagAMTYplczEVTwnZ
MnddPXgvW2frC+ejb9wf88DeWvX7diesvY5fBv0xVnBuE+D+QKUEqVrQHatHKVFj0TikARnFBCPE
FPaG8Ywy7E+aIQ2bhL2YFmTBcwara/HaPagEEsRR4AfdAyfRK0M6ca6BOKlf3JAF4zlF6NPYOM9y
9OQBGI58n8COcf21bz3RCQNxzPxSwzpypZ85CY4739QtdZOhIM6g488cI6KFgzPbv8wo4jeIOcwZ
3aRoTN4aUWrM+HJ3/OzfL2rw1KspA+Xv08knyEYwszzRQbYiN7Yp99tXbwYzdk9/Fvs9ukx7426s
uUqQ77X4FTV+ESme2XEHwXZcuZ1Q7NqZq/0c6gHStxDwaNCx764JacmA7+ymXJcROSvkTGpqpNY/
tQqcOR4EbtGc0JKAAqsByCaKU+lqw+yhhC4vwSKYZK+NjCu1NBKqbkTTXj5hrGPS/8V7JBEmdYm0
eMxux2p2m6Gtx6RCUyw4ehTAMOUqNkzfA0Osja4LKI8d73uo6IDaWQJHa0H34iKdpMDrnyeMMSOD
wSGfbmhQ6G32cXoUhUdy/BpS6zNVD35PAqIJX0/HB5VmLQ/yI0aXPKUr049X2aXDCTahuvGAIYez
xd2FPIXarFg0Ln0bd4J9Od2OKJQi+amh+mPl1/o89ks+n9pVOWoHLlgIVlcsRICYKL2UHMYTsxM7
lg/ONniB4WCAD62n+bcQSvj8Et5WcmoLi5+Oh82BdeN4dCvAxGre30P1PW+wqGLBLXSrkUzW/wfz
E3uqM0UDbaYR0iJaEUzk+0He+lvd7Nx8pGQdmhxXVk91YD/3iVcMWkZx0FZNh9Czw8TA8rVL8kJS
g9G4D1/0c+oiKaV7AzS7eXFseNNLPVFWSvgdXZ3vn0pthKwWnGoCh7+le9OxcXvHCqrSmhWIwjpI
1OF++MIsYP/GqlmXBSEZSyDcrMggsa2G07LW1m1cL9NpHvAjmQkUDjGDma28nWEn1EgXT3pcuVKA
PnF0nzyGj8k26dvKEJsN/xEOxKxvIHkyWGUnBdq82AM2d7Q9Z+d2AaeycbTXVKNbxamfEcgNppzT
MNunrC4LzEYOGWx2DDVehzpk11ZnBc05YR9+16B+AUfUBZw/h2TpJHZRx/pTY1Z6narl04ZhXuED
PXkUMzm1no4acxg1cUhjXUmPTEB3++nRkGxOXlbi+8W2FUh2j86CA/NPBMiDJTPSgkXt0iYzfged
sPSURJsxKIutSRqeWmRqZ2E0LBiwFFR0ACccxog9RF9RwotaICS0XlOnEKD1r0NRKMf9hpRg0STn
eeGnUTf54htJyAGpElsD0MawpR91rJMzDuJUc6UOdltewxJgZsjg+PGMVTelxODt6SGjxvtsKuTE
9MWhz4KnamTMBkkGaNrt7+1kfgxgZoztEDIY/0twldLsTx+4FzwA+UzI7TBrRcyI34HZP0JRfTJB
x91V/9hEyCkQ8UXXjrCY7cHphaEslC0WOlUYdF8yDko6OAz67QQ1MArgG5cb2ycy/8b6EFFjSAjU
V1YuFgbSuoeflZmdIGGCdQ8otvxu4oJoBukejfNWCqVVWmK2h3N8pTgz8HW7VGGopoizMFHLjHAQ
vawe1pZI1aEKGXgbqFgfyL7SxQJBAaVen58GVLYbvlXQUchRnvaWUwcvAP1MHb07zFGMvdlvLUrb
KOSYE92whHbxGlDoKGw1h23dUHaBHwT/Q1+pzbyV2En6fzkTCUtwWEjIIazivWoghLwWD3rl9BBT
8XDiSHB63VQlTwfhR7TFKoWaFEeYq5NfNperNwB69nmmTjsENXMGa7CAD+Ek+tv+VJ4g8H+xY8ux
DIB7A0/JPPkBXkYPHNoHvBnqFaDa4LzG5ZNmTd17hx4JiQqBcA2xWq79HgLnhsPFYEkqh99rgRCK
LZi2RYO7JdHcANcnfbvP0llGfakvIS3LWGU1suFL0icavEKG7kHsrJ4d/wxM+nnO4JEreORsaxAG
CO+PHmzGe5ZQiL2sYTpd4kJoJ860W3Jq0agMV1v8IEDkOgG2LM8Yf3deC0rsRYithaxUSJhYrbHO
PXZWAMuURdNdZ6oJejB7DGEq7YVR5gGnomWhONgn7xkCUkCpKnflTlqIsn8juqGxvL8X3T+UKlRG
nsJyWGKwIlpewMtRMHsc+PVtCIRbNQ6eeBp+WyL1DniynNYRWDvjbgjD8eXfqXqB+tLZc4bR77/d
Jbu7OeyAmwPtX+jsFsR3kBdoyVDX1hfhZDXEUZE/Ch9eeqaAhVPLMQia0SbQb4MSTYMj53aE9vYe
vGlKg2nqIT++/ZtbLNOoCJQENZH38nSvP1SxUi0nSO4c5kWikpGVbg/ytaBFWW9N2HV1ERjRdhDH
VGzZ/7IFp7g2M8jlky2efBO2qYhl6jIvaEt9eK5Q5saYxzr45iZ0a6zQcBid4xcvjaQ3AztFZFMs
NfyYestvVGDaKA11H0km9DpjML8l7eIVf1Ci8myM00ughdlSJSatjR6QFRZIIW1u/7hq+uoZQ9YH
rGQLOYKYiLqhe/aLcT2WRqRR7T6dgwchvHa42vnm7ADIjV6TfKMn6niAp8cgBPh4g/6BghH5QGND
rpSQTF+mxQmeWErGOKIIgME3JGKLss3FkX4tijQoVsA+ewj3ZJb3rQNnnnKZBIE0prcSNl4LVh9j
xUA3VhS6jY1ujODcsPiID9E79Nc6FmN19mG6CSALmyqT/iTdKSyt6AhQ7pPLr7HPVqLtEcAU59kH
tWUNX45ENG+Dcwh5m9hFM/wUqB8HCQ/tlJcSgSHPm9ONevwW1lnX4BPlo2L0hLQFQdkqdsokp4R8
joT4GOZBOmxO1yHUha4/QMQnWrdjTe6+T5xc4a9xEF6B+Zf+I17+cOE1Frai0K7Lp1KBrxOKDyic
9o3OTDqDigHh0Dd4c53cIjko6FEh09Sb9o/uPYIsoHrP6DLdxrKH+ar3iPrxgK5+t9lrfkOcoCUg
GA2mmBABKDWbvDsq7OW4R6lOpkiEX5x7rilCetSee2doBB8b7tQ5QwtwwitjivNvcmPf/ToNJvcp
EOf2PX0NRl9oS7KX9/HesT7kTRi6rkDFLMlS/eeoSupZ4ef+x6S+OFZhkj926BAS1GxTevdOaAaF
XZGR+/QzCDBHPT7HD0MiWPWfC5wrDtDLx7lfGVAe0V9bGFvEzneC/mT+xb8uBG4zkQhg44AaysaQ
6E1zLngx1otO1eYLOyg2MhQbCE80+xnkFw7IGcRbqCtYGE66SKr7ZnddLdktq2WP9FVfDz6j13mo
vDbfKoDFi7MPXT/gpIm8pIGQjHGVipgEz5QF1b0v+zTGr/r+dkhpUYkziYwHuvl1aDeILRSEXIQq
KumxNupf7uuX/DHP368tw/gfkYhSC8Oy4w3KB5IOwi72yFq2AECgZrxhWpqAm+zefNY3/ei1wboG
iS0dP1tY6Lc1nnVHSq2A/YiVyMwpdLFsPuJyU5+aOYSr9v6ASGwzkbChMTZP/xOrztNfVE53jHY1
1o7QBb00epN4rdOI4hQV6tzYFAntlzKMJNj+O4kconEBVT+X1qO0Lm86mNkIlqiEC5CkEcWK8+R6
x/EKRoXQbp7dlgKwhJzXg5SBk4Avr1/BsLw7dWUCCZUkVoTDtA/mfCwVkjySlSutlzqEsmEbs6NU
wN6iRxpSBSD0xyfo4jcDZY5aPeRxkGHKfl6XlGEAetD/AnqbtKuBQ4BHYzXKDoP93dWQHgjHPe14
n5fTktWABbhkB94uyieMZUySCeVye8CEvBeFTSaZaq1NwXX8Tu/wb612mv2l+/vWG8BCEU1Uwm/m
3qVAKmwJ7jtKiFl68V6ExMXwCZ3DVT8eEmyp8GiRS+uH7ohOvvsSB2rchrkED7stLCzYCdVUrwtn
CmVNHT5qmPYAuOcxQB/qIACSp6u2YdV3b7RjwhSQbuc9//q13zf3zefChiv0nkMNLT8WqErWF+Sh
y9PufeOCb8A5ywBpEn3C4FC9N1iHhPcVjQZAMom7gcojSEgjaHc7fd6dImxVE76MLs6VChjpGmvW
lWYKJqRqskmqACBHKPmgdPTwvsJNC4knSwPoN0Dk1epQW1fpv2lUbdDcLbiUopPWQkP0+qTVgrBS
76B53UEVQqAG+oMAB6ZtS9xxxIkNExSCMp4bX0OiOJv7MsI+x/4CzKuanvHMGmCkROMpwj2SA0Na
1Ds1ZMxwjGU2KjFSgDkCFZhY44MuiIddoZYTp4BO8z6HRCafB+JS53tJSqriIqNmDOOkjQ06EBMv
Q6SCKBz5W25CKobmgNnd5VgJ4pdDKIExNMwFTEowG6ByBYtePR45nzivkt4To43P83ZNNobJOfsu
DZuh709fXpN86B6cIRVJJ7SLYP+5z84IwLD5XdD55AlNH6uJfcrmycqEmof0bfkWgq7zsvCzmTa5
jW/OJdLG2hgBOx0SKOi4N+vt1jxHOqyCviW7oOyNI481u4fyAoI+pidUDwGtpqzozvP6JxFYMkN+
WQKXe8AaRSNPZkftPwitHKAOmEkE9LQ75JsXE2pzBRRoaa5AGIUYdpHv4LTSf+mz7kRQlefK7OE1
kRSlmaHMVEz+caWzMcReNWPImMN8Us7l/T26WARPMzWkc/3NhsXGAICq0VnBb4BiD5efy5RhlnEg
RMRhGUrzrL9oxnqgzD/TbNg59Y+3fT9Mh+VEnj3XqqfYg/nrr4ov6+5CZ127xyzWAYs6TkaK+T4x
fjU209YosDdhqXhVDqOqTPSDHHKqw1QToAh/qGh/moKF3y3GDXc+vnfZ7i4t094MopNOrJvTT3V0
viSPs/tFMU8MCz2YxsAAEbTLBcVDZUDRBhYjiQxgRdd8CPshadEdgrb4UIZhlMNYeY665QK6IC6D
713n5dHogU5aWA9JjzGbPf6WaZKBodMfjC3vRXcHj7akICM04wSUAWDMbh7wA5VAit5fTnjPwagT
IShy0h2aUnmAQ4QJP5VWCBRGcW0hGb3PlHnxVxEnbWbR7GrPWrzMS5fc1/wacRwfEmIeIzP2oC2G
2B8g8vEjAYWjejNwCwP0kBoXs9I8IYZDCkodGtjo9bXg8hCdYxhKIMT0fY2rGQfO8XE4vZfHyaAk
WNPmTxmSRBS45NcWHN8nOdnZgnSF3Qll7c9PBI2EG1Io1U+41TPIvr0Xvkt04gXZ57iEgXaYARtc
Q+hbJZStK2rrnDi2I5R2SBoVrjGhPYIqNvbpfa/4/TjdfKZoLYo5Zd40oDjQCyGyQ1GEubYhJYHV
f9i62orl1e1E51h8pAksnYXsAF0P7z5JAsmRj6/R2dQOkP59hT7WEh935rtNoxwa1oum9di4WgwN
cXedmPPr0MLDglLEDR2PsbmOZYcn5Yl1+LBgXn5BB3twyBmatohYH1KouNG/x3onXTPzcC4nkIU1
hZWp5DKdyau5iiW3aC+uC0sUN8riVK7yEYoZfMxKM9rvuQMoOs594lICV1nMAvOEjNQ+nc5W4tqh
bIbr5d0IYyM8VUaMx7lJ5ZJACv2FgTqKzyRn/I66gMmGTPp+Rv+wjVP7bIEZuIyKEUYd1sC6Uhj9
mhQ1jPF0Op1MjljwOAvwKJOxx8fZ+ANUM6a0wEVzjqiHCuPAoBKL0fD3dxOv8161w25EEEPh82Hs
tsZavAPxnirjcOD9cYNiYvfXV3dg9RLxnjomocPvDIjxC4uWcYy3429gJ0nHjD88ND7NMlqiqfRb
K8zWOIkT17FPDP3TctkOweGHd4PZEMn4Z3Lm9swDMT+YIXjqX6YXa1aayYyJEsdoUnjyWwQ53wEW
4oZ4yebijVarIKiH9NowN2gKRQ4yXEV7aFI8Akn+7+ZGFJu46Vy+fTQTyig6u1jiyLDg4vMZvZc4
HpxfODIcjEyqVZxbsrzf7BPXWczCystN98TWCpLkQMLCtRLqhnlxhLumuFBf7+PlGJbABUE78xsX
qGAmZ9EvGSy5DdogHbZBOZIDcVODfNjvWe/5ffr43fIJUbbNUVrXific25Qcxox2hHQSPLLoTe9s
3IAnz+gZ9WGf2wI/dlFU4LWkemBjPEzg5Ff7bp0PKA1Nvppo2lFRtNAyuialiwDZh3W3yF3AlsV9
urbyu6lW7eKF7gFfD8/wGzO7rXwtxzttgLo0ECTamDXmiSEcSraM5oqQMWhYQ4Jg1uy5zxecHZvP
MgayGI+xj8diXiNLAqRi+eYmWL8ikRSTC48UWMGY2/g9vlstgqsRTP7mw/lfcAxWAYnm6pdlirlX
GH+NMZkEi2C1kszRIvgLxA/BhH9/DHj3bh6x/eU3q6/Dk602GwaUvxnxLKPNiJpDRONmY4/IA+SS
hmhWxFhIDWZnvFyGyvq7L040qAAwYElbi8uUDrMhjreByqmFh8XtzE1G2i3Dsofa7Q2G7EVEOPeY
1NCTQ3KHMasmKrZvyJ5UjlGj3OJyjEn2UKwvtS1OQ0vzGIjoXJYrniTYFSJUVnCsZp9RHWRADlVD
PqiM+v3hg0UQs8eBxXJ6Pr524gZLHFEBOjoqW2kicm5xQzTgiBvsRJyExanRrePNrY3j1hTnE/DW
RuLJ1x5n/7jo4Wm4ONKDykIpzeRguorl6mucDgcm8L9lTvwsKjXiAoxoMPa7covS8OnkZ1C/4ay4
Yu8Sy91vokOJE9+VTPmvkcTLeDkFw3dgedlPl7jIGIdxfDolovQjPhA4szTAAeb5+OaUnGI3Xros
Nwi88EYocbU10PWT/ABgbeokbXBaFCdZd3QHV0lG83vCBPHElf03wqFOspwXCaXmgtcgJacnDNPX
x/qONhPEEiIuZmCijyBUHbPdgZSO02Q7gddfsOjOUBbQjddA+h7ierV42R+H82QuFsfJX2pNgJqt
o2Zt+YUYytRg+Cw6b2ANibVI4ZF0gcWKv9VG6tTG5MpZx9ObpYpiPrfCmImy12skzjkRPbfcnOUo
Ewp+JapR4gSKGzK0eSKWfnEtcKgIOixGYmU7CFharOVkXYZ7YpVk6XJZfE+H0oLbx8rGKszGwxgX
C5q4+7Ky42WCewJcny1L1Jd6GqsX4o6UZUrcxEaDKIWPDovY1SRxZ0Fk25mfWLwT3vOMkRKB/IiD
YJZFYhrx+4GV6HZyEsvev+fnhU+H+BAu1+Hy4MZuwlH8O9KCkp3YFGRP9tg4bIJU1r2bJeIg6CnO
vm+K7YAfXfGZwTWs3QeaQzxXCZNQNlklX/cQbALsRFGeonUxxeIm5h+NRFgwxB2vQYf9HUIrHXZB
YwQiE4udHsvv31Bp2arFkBGPohM5j1QBeWgnlAzE/Y86gwf4zKDtlvHxWTRCzHG4Z5G0SFiooovF
04wUm+2LcoixdcXnKHL8iO3od4o03oqOZAOzGYfFDOhMXP9/YwCGhLmRzM1mw6+fFotasBfnMnHZ
CLnJxogl8U+3eOBGnDkh+ot4pf1GAL9iR9vwJ1a4zYwuNWaS8Oj9ntdFHsGBbzpcJ56GH0SV4Mu7
p/cM+iBeGG4xjyZg2exne/7RNtvWVo09os80lFOb+pP/2kFgt6/JY4YFNerHL0sYZDBODYyZ4WCI
X/oq9UR4hY8o1vMfKxvX3EscFwVL48v96ESBrb7MkiduWPzPRISH1we/+xd24dxq9hyxBH7DTyge
Q1LIc/xb1QSO2OC4nY+bv9HmTWhqSkPqfZwvMSHF8oWhPXdB2TBkjdpsosy4W8Tb+4hOmmYHy0Sq
lhy4+ODUEZT8F0MwjDmXvFVeUExJiMYskDyIu4ueD1uT1MxccO75vxc7CCEkL8/LsVEd/ybBSgwH
ngOukBGJC/HGtZ2z3hEvw7XgBc7EmT4r6GaxWF0N8Xwaw2mz+l1xrPyNxSoQl5cnyFj9WvEdQJF4
SfEufiCruGwMHaLQmucXIasYHQN342wgTbORMSVnM6ZgLtbSX9zBtJ7N/Cja83Qc9Bbfloc/cJWh
QGlzUFwxgMRYZEU7Hj3dmhzZPo9sFsFqpIhwl1H1tFY9I1hYN3PCI1YcLceU2rxQItZ2Nz65ycfw
C0JfMeOIx/571/9/i0iQxDnniGSHwSJO5L/XXXD6eK23gZ8Hl+xp5UbzWxrFeeBdCx5Awuv4oxUg
BucXbyEyT8lmzUzckysWroTtR6wOhNxgFr/5LlsbQvs+FAPGc9SGLUPzReRPgWYohqWokX2pCeBS
RXIgPlBF4W6CLDuCGIrVXiUW+SMsCwggpXdm95wcJwtCkf3sZvGCzEErNVYB+JdFNCKGy+8SiQtU
MCzeDLmAf+yyhKZEIeySGAXxw/GPc6gZgYhNxJYt5u/MTWKxYpJ48sybVcU7+cU8InZJZpzl03fy
y/1yVmCxT/xiav7IAgl6wOrIqBRRiTj/nd/HBj4940XMMiQg/FK8MSygflf7zfX+XfyKafn/yuFi
8f69Q94eg/h3OP89ZxT9rhge1L/b15GhJYhYDa8/4rcFfSYmE/GEvxPxL+G6+2kipvZvMIhhTp+P
YW7NyUSGqrnb8c3fZGty7cWYGomBZk3IO8TpWSx28/EUEv9QM1gYR7+/8uxBYwyn09r4Y94xEUab
aH9nw9jwp8lkOmEQ4ZjMtKLtOQfdOqu3zQgWZiaMJzHOxRLxr0oh0sBPSKntJw8k/zSHT3OqGNPp
/K8hKuJIxGVjrDNqRczHHN4zg1hamCp/f9PMEsecG6OvtRLLgbiO3JULnSQndz0eE00WYm9joyTJ
9FO28I6dVEuRQySVNyB1E9u62OLF33JinS0W2ob0P6bOq0t1JcbCv4i1yOHVEdvkDC8sDA2YaJPh
18+37Xtm5vp2n24aHKpUKmlL2soB/LnvdrbaM4GizoI8JNoyuchTYiM43D1CqxnWHXJRrcSBq7Uy
GnGjqAj0/6dVcVhHI9arrjQ4mgOPt4yA3NEL3RFOV6oYeLBuyQq70pY8RI6NqovyQrZ4MyONtPCQ
7FKTPjM5CxMTLaXh0Ow+7VQ6dB/EizYwVqD36S0M1zFEGIdeEc+a0jvYmMSlnOsu+xHfc903bfqk
4g8jiqDpNi3h+lhSFVL9Kpd1DzjqElDNmVZY1ZXGyl7T+MiGzQ7sL0ImTPHLYVJuQMaAg27Ay8HD
YTJ5V7diTOCUQQTkbJDkwk9yRJoYcpsNsKo+G5RQfTdrooWrK8HZl1pomizgqzEjPRrg2THkmN7s
IDJZUfISj+7HcHut3gX3GjQVz15aIsIizvAc+auSpC5DTIY9j5RHByC0XCv9uWgy6V2sgBl3NOmj
ovuJ/SGRBpXFzRBdYkmryaHGR6uWfFJe1T4DLQeLvED8CaqV1A6HHdDSX3SlVP9KZmguA5QiYf11
GSb9cPK0Z9Jz66QkELwGSGMZJG2r+kn77gm/LLP4pdjIT8OYFb6QNKklMKHw4iD37b9QIPIjp+ps
h/yk+wvDO0+uMbgwGjoQqlQgUXfYkkvrTzYjIMSyiTUb27gdSDNkrZg5/BmmFoIF6QkKsvVC9XbM
HpvqBviAoiZ8DigaScoJNQtg7hNHj19mhbinfaIN1qEXc1JHKld7M/K8HQ59f9VZsf1McCZrvIbS
5pjIDYpbPE42MIhK+hmGUYsNhfzXGzQ6gysKArNssneflJTLxNcoSWYkqSh7elEKZGJxCJ/SupF+
RSKl/3VW6zP7Qg6mXzPnTeK2dD/WQvQYqem4QPVpx5J5KPtTQp/OJlqRO7x42b7Di3o01ih2j2xB
nT61KEcyOrT78yL/o8oWXV0Gnd3X3crwYZ7Cor1AUSx4RClMvSJxk/igQI62E6IRkHF2Phtp53yL
GdwTsjf0qVQB6IM8JcO4+RpD9oQ3ciIVmY3LAstJj8NQcKecYZSaSsEGy0NOUxDI7NBmCfM1u4XZ
LxmsRn2Yrsrsk3yMoZlZggc0iEUc3LcWBo/F9wmQJVNCDMCf0cKH/ZPtVxvLAptIoAhg/q4PDhPA
7+GDxdg0WsPt6IaYx6hoGUnpRiHW6agJLKABYRjy2j1YsxjSWFv+4tOqNWHCd89+Y/ZrgDfeQBx3
SGTFkbjjwuOTL4nLayy1sIu+FpoMDkmHxlTbNO8eyJQ5D3D8OWZ1l71ES5uqzBSrkcvyQ9Zh7otM
QPll/42pIqtZpoy+9Dl9GqfFqW7T9FfKjd/b0yhZ5WasAUDxI0RDcYtGa+AH9C6YQefmyPDRQTmf
e54IQhW8iQHkBBPNGlvsU77qhiAkCxHjBaEhr4PblgNTFGCqpbBLjRG5bTJyqyZqkLcPUk8+s8pC
Jpy1pM3riVWtL3xquMLQRE9b95UDlmOSkCj2cakeKXRZgkWUvf4NgoqFNap3sYaORp9bkwxsI+ti
DvtbcgdT6WY5Bm1+RlkymjJHUpnhj7D8GdgKHn6vu167g7Ps1R5aSMrJQxdlBt3SinCC9bP0jh4a
M3JGnRqH3MKCoMgR+hkLvMpOzF0jIpGxnrp4aoi3LC/tYGfIEHVA+woQ+SVxWJMv70RGE101DOq/
Ouw0Agr0uIIuM2QAgyPH+2AXsdigSP5EchrIZ4lry/rQ46WGzT/LHMlP92ypHSmsirEBkcCU03zS
ITE1RLGOWAzyBTU40kIy9zVEsofAIDBpcU2weYPZC3oMSAC4n6R5MAWy8WSMEQtdu312C8ScEe8u
60VPORv11n8j3rmQMsmlsFoYkgIuMwGLBFDCRcej68/Yr7JghSYJ2USbp0pjFryNYb+pO9KDaZ1I
2abmPFsm3QGB54Rv9CjYEiAOeIud0w1lesmb0Shl2yHXTfdbtGUJ+1OTdwNAKyI+P0crOTLQW5rl
QYZCpPsyS1J7qC4pGe/iZ/cGP8x9D+dmxGe6NYc9TXhCZhZoLXQXBSkGIYnYYCjnbIAkGalPVfpn
28r+RWSBKEndM8bv9M8o6/CKxS6b0cV2ky5lU3k56DFEuS9gc/L2J0UszmCyIc/TmEjRScWPFjjv
UqP6lZNre0bfbjeYOjPdbTpXAZmck1y2C7MtyIzTTsdnwtQMRHEvQmaWDUKvaq/nXIggixGYNAJY
LvCznkpX408ByCo44hbN+qX4FuMf3oQuTzb0O2M/NptDyPclimxzchqx37WysZq5rqyHPmfXcAqa
/4XpDKR7CKoWVa097W7jCiPF272Nqb+ZoMNl4B4sltgEh4vugRtA3s2kj8+YdAQwhFgc7EreIHJz
/yH3ZRB98C7NsBQR6xjNEYAGs2K5KjY6xrArTaUjNUl0W/Ho5iHUupd0vEp6igfqZ8JOwyOwYNAl
6bNst3j+ejB0FgdkFuxhbObSU6yyttQRjoIs0M02h4mJh8SwMSIjmiH8N6w6o8Qd943N42eFC6wk
7ElGTJs5QzdF7MHMUDsygv4+ZisLlpSB9kE28DEXLE6eqDVlPTAGSyvF11DF/M+eJrXAVduSFens
TzDK4WxnU6KxHcksI4zC/raYTSzZdKSxQAlycKsd+eZYnVJzHrjejhU8GIUfiz2z62HvlhlKrsdA
clta1Qk+zw6VyMhiKfMR8Eqq1UziLXuLO00lWEvOcUapKS3/HhHgRhj0GaDrUFEkyV2mQBXeWwCV
sDRQWhNESkM220wQpkxTyImWUpMRxdQJ+cEmydBVyffiAR6APUrY0RbiD3Q3ydsxYH0q6dkcIqyg
MDizCp/lITilBgRYifAHO66UeltrSpcmkM3ltLFn9iAXSI06JJ55Z5Wx7OtmxYKF2KJ6OTWlS10c
5u5bdjaNLDMTULaelp12Rjyf1DzQTctskJlAv1y0gzMJ+hthLrIbMuNZA6342ZqIxcuetlCuZFeg
E3MdobUKTwmdQKXjfJ7Y1HRo/eD08aLCcQhHuqCk6wBRCVEefd5DtI33cpkwDDU28hik8A/eTDAc
E9Qwuto9JoizpHrb30j1ZBu1ojTtBUAoBGl8SAYyY0IOHz8yMgQfDkgW6U4A5gxQ5i8w58KAFKmU
DR2TtVwZHlqHFjUJbVYU2weS5IWZv6RAgUkzEYU997hk/91pZrX+s7f+TQxOR5MUpm5x0kCUuq/w
fB1Elemu2jmwNYLZ7WA9qsLfANXrm8dF6jDldmqi/VtXz3D5kHySENChmOjifmrNJQP3HEB8VSeG
/WhRzl2j5u35XhWTA5R7K7oSPcjj4qxfSG4uQJyCSs8dGWuCPgXGPCf/IE/SMdifPtZ9Be6IybKE
0ehDziYwddnEIOfZRkd/BA0OxfnCur8/w4lpL0mko1MhckHV/rI62+PkUMARH+uwKU6etDKJ/74V
p1q12jEtaQpkirmF2duvdWk/WenCRJIrIMNklgnYusd2teR+wTk3NUrkclQvUEGMU4L7tVcWKAWG
ywms2YVNdRG3P3CgLeARoiLosn7FtEf/eUmH7LkRiboAxs8+aSvwqKMTYcqblDuksYmIg0LIfPNY
I1sDQqsXaSi/Ltk8jZyfq9h1Wu/S0XdBacGQpmqJHVvXbaU+foEA9EnBpc3GoV3afClQLxnUVbwK
BqzpROS/Rtwi2eNHbZsPWNtLAnr0iW2ANGXOCPV+hW6NKm4gfzm/pRr72zDVdQcxpuL5ZkFoeQyS
TlQSk0XhTMOd3LSIdf2wL8WOsmG8XVDdkiBCeglJFu/EXOamj9KEQqe6eSiQRv1a1a+dHAQRPMyh
Vb9Rqu23i186bJmXIpWK1HXbtKsmw9xM4uC561fpyd0/J53LGc7oKk13fAbuDUUyLWXos7J3aCFT
fucMiI0L1LscWjD9DmLvVNlc6mE0gOcyMa8deJ5plA2N2Va9u+nR86lsfkWr/uvG5MuQOfAdku3y
oglKeVtK4D8n72qEr7JblemU/J42ILBptOlZk6ctARXKZEbf6DFAzyyjzi7tQ23WolOPf2uViTye
RtHgyHHqkeTTKbTgt8CHIjWI2PrNr/9I1CCJvKZ28GhHqiQ/ajBeqrv7W5v4b5EY/yw3vQUQzRSp
nyV/+cVms/RjiniSFdNcmZE33uDKVCLelMODY0C+d/lkUWVTwwgmMx+lR7YYmAg1n8qFJ7Wehfil
hGlC3vRjTl5hqfvCKsKlpoeNR+p5/dCEE6OQWOTKMge3uM0lioPNdYoY79sU4+3b96DeWXZqkjAv
50Cx3oSxCJB6R0sxtliHgmD34CR/FCX4nyal0CGVgrQ83R0h5hYDyZmUMBKO4OgENd67jwfEMwbi
wSJJDpLYCrV97CVUZZ2AuS6g7wLBl+53Al3aSjEURd3pbMPV3quoCX3Kk7gNhM7FFqREOfIt+2cA
G+pl30aJHjQUEVHC3Ui/6vadRQxnJsRaWjjKh1HQRYH9I66MoopXrO3Zr0qIYJa7NWGIp4enSUId
ve6jqQw4HfCEoMUFRBUJhe0CUtxJKG8QgVbAWqHrqEm2E+Ft0Bfqxt8GGcSLSpD4v5dbJeEKrBZa
+HJhtHvtRPVyqNjnFWVhhXWuSyiaaoPV8RpAHSihp0NYcW9CAlGh6IcID2JYdh83WIpthH4dX9XJ
fELpz9s/tMp9WHWORjSt0tmzwv6hMYUUhjY2r8gk1epZJ/O9OIADQSp8qpQniuqN2gjuEvIPKVmd
HnN2vM6qiugHQkPxwYk0oD7VRp8Ww8oCPG2s+9JOIBGhLsQ8gDV28v2X92B/JN3iMc8HUcFFJtjV
BxVWSrsIF9PwGZYXFHtTxfBZJ/3y17wGH8JuytFB0da8ZJKEEBKdKYC7OeSXXgcFutOxP0NIBZmm
SjwKzff2O2aJktSO2JA4SQHE12CdQ+G1JgSBurMZilyA3irbaC4qAEjmgAdyb1MYkPjJF4Op9jQY
RNy55osMWfd4c253u8JiWlGrQWCAGJbKgdjL2LaOULuRENdw4/WO1OKgTjm9/4LBmNgFjdLcHcoF
O7BfAkkPPiXzrI63EXUzLsYFnptPQUeD3hrmbfqsm7BTVYbPztsndTM/P42qIqM7opiqVacxhOOP
oPD2QXp/Dxzj7e8rdn5bmt0p6qHL1qzW/ay3v0m5Ztz3Dj0Xr+F+zuTE7ZhuCuPfzSsERbeWWPDk
qSGLX6LHB3VzjzLmynvFuSlIHyVpHh4bv/g4Xh50etRoM4mP7gHODjEVnsPnxX7czaNKUeyTx1aC
iBj0iirAecE+Zd1ylOgyp7C/gYUOqX954RM9rDpVeCEz3Bgiocv+N89nk1V1QTv7C7465SURnBaE
I09/8UJIFjNtFrrRpDb80H6gDKt51a2sn3bCxpHrop751qnSOYXeKe3G8NKK0fJk13XKFPyB8/A/
WXm1WbKitJjiLWXFvVpFOoAm7QPFDkdAjDVYxnP9fZIkdp+XN1XvMy1NP9OqVYRAOizO76z5G/5M
2Y4gEt9WscIoAD7bpI/cIDaY3rz8uDDj/lk1Oa8xPDfzHzv+g1PgMII2H97NmiqKbi87fhu78Ltt
fHpQbBX7JULHLjmP8Zo970wtGk0xGzfv3mZlLK3fw650KPFuNOur27S4PYILNynmJlV6eH46XxCp
PsoRhZww3zQOnMPgOWDYkwVE/3vy0r72CRCFgSYgQmbl3w+SsW41pk2LQ63K9+GS6ErHjhqpjAY0
NG/S7+b1XlIxd+7doWbkFF4CSkmiq/kLqYoBPKC7xQ/bGQMEFqgJ8490lap2Eny696BGf6zuvl1c
sN/Q8BAum5KJtUPlLe7WgzxKE21x67KooT+170GOMtBY8I39q6hOqEHr0XFRZXqd1x9l8dXplbVZ
U5ZquUZ7wvMXuEYPggKNSLW1viv1bCbRLoKgl9Rbcg0sOPGuRr+6LY4hjGvMkj7UMWOUBk3Z8w3z
+za+k9P01P2M6gtsQKzVObvL5U76p1WDU9Cojmg1clqX59/OqfeAQYu4zyxfdood6GpuFLlj3C6i
1ug4AB2EsyaBCLdqoYiv2xcZDWcHjmX0APxkcUS3JCgSMU9qNu0O4TcgFrqHMg4jjfDCsMoWQS0m
ua4e5gXJUXjX0w+ZYO1jxSBjvNQ8wGFN7v7F1g4OkldKPQh5E/hlzApVPgcL1xG3T2HLEHxisWuC
HD1IYxLKePG4SywzcgiETAqbZE2ljhRVisQaqORTnYR1aisOgYOBD9GnNtn4pm6EIOfM/+jCOGwd
lDAEPqfwiPBb7kKHvFR2xqb8JAUXFD8Br5JPCN6lSAroj6L2JLHgPJ2J2rlQoRnzt6PMSLzyv79X
Ey9XkSGSAck39pYOmZIp6oCbpSS+Am0hIJ8jEUVJY/8Sx+SBKvlEiFUDzuuFYjTaenHT5WAGhBeJ
ZvIDcAiY8IKCfdzKPqniFpWmYOrkyPEnOY84Y0HdBPt+w9kq9E9BG23k+iMIAk+rcVZIMATTEAp5
c7TVpyazsUG2GDSMbE6IZQnOlg1PqPQR4YnCLzPkUtgl1bAAi0pmAc43Q+KF/JQ5scGkT0SUm54B
mew9CFspwGFDTOeim6FjRBCJWbSFa4DHHm1AKYFC6GLeRXUFyxSXVXAGXioog2SgBDBC4AuUHGct
DaVlAJ/SeYSWS2iUGUK4+CZyd9I8QJnR4BUgd2S27BaJadGiBCVEPeroSlBfBhP11YPjtAmcROj4
YPvzFvPbas0J3Q63ytUaHq0hnunJrHgnc8tLkPwz+sKkeEoqOxlLHeAQJIH0Nzj9T+wUecNZKphm
k2AGmFCKD4BBg9Xm7bAAPIH2S9NLlGoCAZJzNNps5bi7RP6IkEyUz9i/mFvc64+TRo+IXgFDsftz
QUqo3M1EEwwWLKxwS8RlEnxdLY/WfDjk9y35CjLIERMBJEz+giCP7kchJW4FYE1TJeRfkLQAFSEe
uv9DSx0uhQ6zfWFGGHk3Mw+FVmTOdgZ1zvpZ7AbocUhOXwfynipETtyAViHAE9fh9hhjoBuehXvO
FicYZncUplM9+CNtbcrgu9NBrzcYgOw2BLvNJudgUhEqBExJ3EofJW3i7iMzs83SZqAYtoq1CTb9
7O4k96R9Kl9ASRh8GJBytgGzZJDy5r9LDrw/UgvRPygEBApckYDr0mZiwexSsEyQECsOX8ljAFmC
zCEPmq2sugvOwV+B95ihDUkMdHS8B+kJ9q4EIBDoycrj8ehPQhCYR5KWCRUoa/NoClNpKWo4eSs4
ttJ2lPCsuEOmGJWALhjo0dJ3AaBKqBOPhrAgpTDrAoTxhYQDzmugZ7PugpwK1jJDALKX4pp/aCfA
0Eczag/IuOSmeF35vgLoq8SYyJicfLwyGurcrPK9KKhMF/lZD0+5AHSZQF3RA4oYvsJT0pVahNKY
cg+EYihMLK3DR6VBgBhQEAUj1LtCtESWZTKbbCTBxEyJHT9TucMxc/J9hX2E4f2fmKWI/pa1jZ4U
UIJJmEVT9WQOJycJvylAU7pcMQWeKiJpUCF2PRkeN48gpZJpCCHYXwC4avtBgki6CxDgyXQofNXs
hVCcoEZVLaDbJamPz2ePSiGIlQDgI9O0AiUuhSRL06UqNlsJunGJNrCSRoYx0g1I/PXAJzJEWYh8
ANFBnLtdJWSDSYZaTQpJK6LywrxE1/MWqQ7pFhRHo5UpGqlhoXECHTWYJLfwRg0AqeJG99Hj0bmu
0D2aYga00eU3RUJQ5aFESWFKIEQSZLUZF8000owO4EGI9G0Q/jbaRBqb22QzwpYleqR1pPeTDgKo
qjWYRef4GLe6aJecNB6mRcpOrqfRzWUZOPqJoJ7C0f8hhBpuHdo/FDjOnl1SpUsKZ+6m00jWP4tF
Q6H71vcjMbXZ4is1wIeF+TupqJEnmn6SwX1YAA+cXMszHWMSXLSqRgVQRAmHciazQIZOovWDW28M
2Kx/pM2kczOZpaMlNZ+pesWlyFy2CHmUtKreBE2VeKQzEhTlNKGu8uFfbJg2+P1o4EW6Q3BV/qx7
l+ChuglxAw2zc8y0kbJnK18YLYd2PbMdMNsg3EuTHQmUze4T92RjSHW/cqDosiBpVEhN+TyegkVa
cFaFuBJ5SBosOrsQrZBuaaMTFNcB0v8Ho0uMmMxMjeWezOR/kjxBQ6aqE12Xhp00iFo0/I5woD4P
ivVkochMswlBpg6DMdD6Jvkx1D1JDd01rrUAJmRLgHm3RC6tYmpoIy1Z3RAKECfYCRA7VDlGLBv3
4+skYQW/CduzVx0ct5B6R9QGAhlt6gCiEGUhsxNQjGr79pRAQbgKe87sB6P634/CWfTJipKix/qG
KbEojArrDwWV2FhQuU1Exm2UMXa2OEBwgmPO1ttPLJQ1bZonOQQWj3WF3RnPn4tfC8evtl4uGk5p
+mvl6LJTmYFS4qJNIvLFnpMqVWZzqnODpQc1AUhhcUvu/9+pVf6qFpNqjBxEKncDjwk29wp/Jyr/
tfCkIazizp+QQM0aYQHOPhjSd9RK4kCCfOW+1q6/hPXMO3KFsLylVyiQ225SGuKDnMX6+xldJ5cR
bRT6LziCN6/5eQAP1XmRm9R7JavRJdAv2KYTXkHoSoOn85r+6JqRDK5jqMym5/G5nfydhkm/Ma37
ZRCVbmUQUSZIf7jxy7/BnY+mu05JooMTK2fUWlAcuUmHeLdTgR6eRG3/4yX9XBv6by4IvmYQ7jbp
x+msyYJuR/0IZuyYMgR4Ejq14EemBHEJ993etWETdV5+NF6OyL7PG2sqKOl8XrarnWhVc3Jw4r/b
9NYruELDXusCBRiPJllA8JtVppFbatXJ26hTVPFeUdE//vWfDjWnZB80TNWo08XHj9r0a2guC0Y+
+Pm59sEvN1/tmnt2qD5vVWkqhQ0NpyIi2i52SfMo9z6rXIdOQe7LjXrv2Wnw8g92o91wq07N/AWN
7bn3W+1pZ/za5oe0k7efrcImCV6d7zo3qLmP6bEXD079V+e0uNEE99MuTi/mztr/7ZwGRoXyo6qd
E6/IPQGxNsEliAHTJa9kFynQL9g/jq+VHR87b517+pkq0/T4OjW35n62h9WX4lLca7fSL3HcSFmX
L7zzGC4rtq8HI/f33VyauUluBUdqEAcNBDCgAIChi1yqlEZfeBZG8bRmw6xMeRIBI0J3R3NKULG3
prSA2qe1O2+1lLkW+QoyncEOz4RU3apFDDLkP8yzV1MvkvV7MlpK1cpAxr+/HGUHWY3UkQoqyAI3
lY7SHKvMT5VaqRcVYZBV3uweIc2XCYSx81SMAGGbK39qjetE9tz86i2Nmmt3oOkwfbBd82CMSReV
PtZeSgydPNGCuaQ58NeaF8w8zKwUrSUenNhmjBW6M+cYoocV/JSUlxUoMoPljgK5ln6YcimQHxMA
pTX/2HOoDvg4/9Auj8w9qEcwYdM38o6p7o8CC0ooXkaVmPLRLJE7orq3A1gSo5o9IkPXzmFl9Xq8
1wSs4qNPazp1p5Hprp+OLtl6QNo5rRqdH7c3r+Nr/LHzyPAbDHp1bpvU2KMDnyPVMZEDe2Ubf5yd
Z2+MW62PKcu61WmtVtQkc7yRBSYOPyct6KATF8wZsV2x13UabXOHVQuSTZuxt5mBnmoFj6B3r6bK
PXKdvfUKYA1+BS9qoj9N6qJ94j00w4RMcogh6sNNwf+/IEJFMJZO1KcTGK2Flh7vbv6aJP04NLOh
aBmE+e9K9Rv5HLyC2l/62B6ZXbbDLsvK6Y4ms36z13cq5lRsJydP5il5Fj2EAaIno+Smw31ntO7W
mUcWYQVSsoawiXK8SiebAmaCjmP2Q80H+zjcMDak86WySbgSJ8V1fnZaXVZXr+GWthTwzrSSXgx+
wYdpqdY/eg9b9KIl/wl76Lv19ErQHZUQKDSD8+S42Q+bNs6wI4lxNbafUAtd6BB2aea9OCjyFQeo
s/ZyVJyX58+D9YXFcbAbR+PHtDoHkKJnCGP59wl/HIzj/e/+h2YrhaWw/m6WQnkDx4WqHJWxSYxN
/zxhX6DSTIV3FfTwfk0xHyRy8IvE3VJw6Z6c0gNwlthj+94uUTaoijQ+5j7TYr03/wKSNeGEoPUT
PHmQjqAf6e0Mol8h7r1rkp3bLDBpabFN99e8wqe39ChWTFNqEN9OZzxePcyrdVZnWlqQAVihpO6j
F93LC/DHQnXs1J2XC70BhVxn57SgKa77bX7Joq31wMEQ2KtVSc+wtyMH0NjZ21BwmQCsZpFekMGY
NlJ+3IYjyE2cfbNBE50GLZ/NqqOT01HJgUjcVa3Y3n6Mb7T/1oUe7tW58DcYCVyTFyHmPfh09+YO
S2aJO6Unj/Vp8+V+vRO8q4VVMVWuZXh0JQBfvlADfM3nXwtu/P8+tw+oTTYL/x2i1E1aBV+qREfi
QS6AcmFtKu11sz1gusGnQUFJzlH2v9JfVR9S51C0n+CUApgUiikWkxWwKH1AedBK31NCgeL9igUr
EnwBlVN0uOzLNt4Mx+MOuqGCO0wZLiy+3MfHhvyqB/mBUUrvS4pP93ZCk7xpew6NLtIa4UG4P0DQ
ik17QBY/Khf9pMWfKWGRI6qsVetRWSJcwp5vN4Qfcd6HqMBWSzrmbqEgp2tdDmIx9Gbi1Xxoi6PN
aYAJAzUvtFR8oS5hKd4HGu190PjbQx3zs4njuR914WTsnyO+PIJw/p1TVPw77ZXYSWEyfkHZ7knN
V8yvVzQiuJfMyuRh1h0K7Jl+2sEhLeyVSE6WjyIXKja1f8K2QSmhZAmSK2Ze63ZVdDormj35cxa2
VLZ0AhTkKBXUuxMbLbaXyK2OyJhA06v0GqW+FkWOdNEZ2CurV5QnmRXcndHm7kD8bWmNHUrLvFv6
orgVtgvKgo9eVnLXi5s9tFSJXJiy8etnGhk2Bfa2j/9PObFtQzd8hSwn4mPaaFSHra+y8/Sqsx2l
2QxT0VjS4bD36NyMFfzHX656bj2M0/bT/9XYi+vX/o/iW6MxpknchKAMWPYjsV6vaQyl3TI2q31i
3dDl0L1JeoGuj+6Z4CKdfaxHj57flEkqrHmkUD0Bi1VSzt9f1fqjJJuGDdjywJT4hvJb5AGUqZc5
dig1oPRL8koIne/y+amco5RYfpv8AvmqpI6C+SlPBB+SBov9D5mEwGQ4OuW+avFVsvXBbf0A0j0p
P6Oon1xUGlyRnxB1Ivqv070vrV6tAjpllZZZCk3ezROZLbpED3l3lYqzkiPcQkV7fOccirAkE51T
oGOGGyvxMrtCdtMJifMgCSRgnHq0hCLS+aEDejOq0knGpsfnsQNv73VVcOBik9uWTM4T1Vmo1kUw
ZWTl0G99ykJAceQ8pmhpiN+rdysjDscOykFgNNUZCMDVeFxXS3L5yT4EOdHtZpBC7Gi0YyfxlTir
BKxQoMv/uYxya4tm3ZcDrJz2DL/IDQVKSVXIqRLUMOpRT4IhIWd6lubf4ojtQAE0w3oDIIzOrMvK
XXu3Y+fsC2jV75kQXMdkRoP+Aub7ypkpBfiaVBUlphPipqsQK/P19J2zhaFKrJSwpn9DXgHPCOk5
70ISxINx7n54cVSYpBoJoUUCKZTZ9jNobm9cSPLSzeh8O1Yg27hMJDTPhU2YOClql3wWV1ZevJIm
ariZPvqZ+RktgCbxRAQGmETa/NFO3hTs8M8ZYE3JwhmAeMUBlEZNFb26mGU3KmGRSiPX1k/T1EbT
5fBkvCPsWBVXzAvS//oSD3uR9bnD+CzYrEa0McYixhcsCiQ6wmaJ+X61GhNaNpn8VaQKKNSTYWPn
oV/4WWfpjGXmHwzbZ8PpSPe05k+LIEJqi+ojuoebPU0/kncwC98W3BC61533grkdPaXbns7nrdjw
sYOxB7me7Fmpa6xaPi2FQjaOySBg9Zno/UjGthLBaKBD6pdww4aDz4Cg6fu/UgzFNkRbIGxxSQmf
cEZmj3cIvkrzl7KE9B1wpBKTLhZ0V/RG05yefWXw6sigtizjNluayl/jL4BxvIcQSqLQEKdWrhkJ
vWQzqppeQqhDmFRIdEDQVpYgH0o6j6gkyj1CgbT/UhmkmPFT/tUyv9d3S8baA6mBJh9DcrouelCm
BLIMp1PtpB/UdhFj7oMylVUpjX5p1lu0CuBI/nfHyOxI2Ylsq1wdIl76SGurw1hEEGBxbOclAMbF
HtMmLjXEN9sLPt2w06nLiViNh9/mkMQ435cPUjXmVARR2zcXuDtw+W+uFGBo4Dj4pP5hzx+PMb6o
8NMivJqfkKhUMxljVXexuC3qsR1NJP1blj3Q5HbGKyEGDm3tRxy0WzMO6vKDeSUt/xQiSnMJ+gPD
OHFtk0SHWiBShY+lTa/Xclvu3JjbnU5H4r0q2ON6k+i7VbIPwc2gUg+vK5V8HmM6nfYYcXFp8HEs
9il+jOSvbqyIbfI4xCNNqMfa0Lemu/TXyDchu2bQDlo7ss1pvMFozlncNC7IjHXtgHShcLB4uMg6
D8nc0rmmwW2dveY+rT3ggvZmSUq3S+VBJjBU+iMbonYsNY8UsauQHY4VciJ73Brnk0eo0wMc8SVv
W+Qn3MoXb08vVx2tcUhzUlUjGwt2FhGr4PyK1UAr4e5y4UCs4dnE7GzsZWZgT5olfcRS5w9CgVAm
lUY+Yw1Z4uLIpMgUnAZeycYaOjEqkAXPFVRNJvlGx6Ik9XtOHhvCebe4e2LxxtXTiEmGdGRWjeRW
pkgdt5hWxRgxUxkzfEK+j450PqADM3L+avXoZCMsW5Fmffg8shghNLI/dsemY1ZqOadDxEzJpsKz
Ljuk7o0y1Zc4ZOqkb5OZnZmiOkGmIDWi+mteY8z3A+aaPNabOUZRrloMJglSJvEdPYW09RvXKjtk
tMoNe6amrMxZ+fQJNiG8G+nZNG/zec3l4X645ooP/QEiGA/U+lqTXHM7X2s+R/mbADhYRyRAh90/
eeC0keXQw+qqayy9tcsZJBL6wB9aUqtGOMXLiIdV9eKLR5dNwXnejXWBNrnG3Vk6tbaUhg5NAUHy
EcxjX9JE2aQe9mElq+7t4CliNb9QuZrfNawLdx7uNJH/mHmaRUfdPOR/6Cxy3aWSpIpEHFNmUuPm
zi1uYrjpi56c3f1UKrxG/2ma8tjJf3eRrZsd7UmKiLR8qqNVnX6Naxc+XMCD6/AGwQbOkrbNVLKX
bKKrlSznC82lhT3RmIx1Lm+JTztHh6bEI/qE8HqZFaFlo8m4sw09mduehOVtHQZ6gB/oFF7VGAJj
Mx4UcfM0U0VOhmY0v6OPW0xvTJiF1EDOA7NpUqSz8rU9gr2NUCbztyVhTZc8EqKVoLUQygpS8Ovc
XqbVCSPsDNkHb2wt4c36Kwe7CG9Py3TIUXXghwxUNx3Z2p20taHlBjop2jMN/icmJPKfoPgmrcTM
jeE9/rnv2W1p759OqWHVnyAaZzDLF5xuu3Yd5VjWgtLK0RhKJPPWtQfvPfetTUbf5XtpJu9sH7Fd
HN5BCOR6aQ1rB5bzFbkNWzgbrRg8HYAtwl/wt4GN/1DwbkK36av7A1CBt4F35kmC/u9jGWQm2Ozu
lOGWS0EIBCtzQLQn6UtCJeHKuT/MDdlNFf/qyW+r0zJchkzD1VBLM/AALSqvNcPapyjGrqKiV1hX
MjLky3z8KS5gjPbh+a88pz6YeD8bowVUsCUcK7/JsdJU8pWmVkBrxCirmI7dHrhYQRnt1vFQcJBs
iz8ij388fPrgYi1h2wKSYrOyl6M38Th+pNuGtw9FpWR86df7H14IJMDKYsnjRa2BXvmGH7eevlM4
rbGgm4/uV3ZibJw6ktPTQN+1z0iz/CO4Ep4kxSrNIO+YbkDpzv/u1Ugbes9r9s5dR8B2d0cOdOSV
XCneWvpd/FTAiKlFqKHU7JMlCH8WXBAIXOaHyCXCGnbEV0FFEovJBdkm9UA0ZDTdtZfjHCmAX/fr
0qObuoDCRjUCwgve5EmQouy+iIuUiWRnGQxykXQyGf5qPaHo6gdanxfOk5g7FNpU+oj8rXdaV6Co
isJ1hJBq1LNTyaqwDrFgBf/01v9fgiaPhrcezA2VHnyM1Do+oUyAILsn/Xi1yQlQp4EKUdtGK9ei
BhGwAxSZYPmzWZnfg4MLX0RD2aiOclJrPf2mi+sDct1VJKwwIlw4cDCLmL+tmrIvP2Qhzqwo8Ewh
rUcETxU1KjYZyX/peplD1KC8UhQiYmHBLeMIqeeQAZAZA3olddh4RB3ySB+t6mtMhjPcfTtatru0
fv9AQbrf+eTMTl+05oAzvYSaamxgondvZCHj8tpEkC4v+a5E+g4exKX3nbGk+Qd9l+wDxI7wndO2
jHT4kr1vFdslQlH+j4z3xgyS8wjee/gSu7cHFEWEx+itCXPTHvJtCz7LKA5ICK9BoIiNS8/W2Zeo
NzTVMQnxDBRdc25ryLFrlFORVLYg2fK5zaKlmMWqC7JCmcf6Qi9iJbLMiEESZCOmRvhTbAf69rYj
YMRiGWJQh1S2fQu2BrIPyYgvzSDXm2Cl495pxeImZgf60u2tMwYmJUPxFZycI2FkTUMBlZuYUGBh
b8m3S+OQBjejZCktdzzNNpUjlItJR0ulZ6gKdHFgT4QF2NDK2HZ/Dfuvxx5OcymwKuwYDCNsIaVg
6cycUbOnVAAF//WgvxbMYpJfHfKAa4TJC4QUVfOqlYeX4seZ0rngXej6SYpryPDANMNMkjGmyiT5
Hf+8jRqpzEV2DC0L2CondVhJtM5EnyWHv06SQN4Ms6eleFp3lUVAVfmj+Lbuj5g4+XUs7ycLsDJ8
pbxbnGIgmI9Md/cJLEJXAGATZSqJDqNEJWmW8y2hFaiivjRwy470V8EqtF+Ft40Nj1pUwtPQMHkA
yBT08Nv5vyPHz5F/GL7or0gEtU4fgea+7H3nz/lp+poW0Et00QrKVRo42bu7nWvvSYJzHkRClq1X
kNHBKdVDvlZ2ZCriY2XjkKE/ei0bo7wywYRl6JlJ/Mqi7hoxjaCyCjRJCRVN5D0Cyyj9QkiHKLhe
I51DCEi2OvNpdX32SY1hgqcoGRKerYQ9pJpHp51RuntrCkh8xXuUOZ1FkoklD3CKyYLFPMIJInCa
znZ5CDRPAmq5Yn7OXtQ+lXGE3wA3FbMM6IRlA5sazUOWi8rOplNHYX1rdL83+gO4Dy9ZnTav3q17
/3vlYbk6hc/5EvLzu/lrAsxDwA5ZN/x7Nejb2mRgUw9cAlkXTR8+NKR/FLmls5Oz6VIDptH81NSk
9Li4XPqUn+zgqrYhU478Gpt02hqCQG+jQyyUDsCR8SWrcXVF9eBdJL1TZO42FWpFjIqCFLB7dt6t
hk9/BiDw75B230PB4cfZx/0QuXy5hfHLvdgJ+Kkw+ieN6IS6NuiPdhqcR68JLXQnp1WR5F1AvV+P
CEmHtnEsMDrDz/J0H6ODrFczp3LVsA7koyrZkN6ZzSNpb0D5MJ7krNiN3Qtml30cqg3eDRxE5t/N
PPj54NKOCbjqNb2qD8v8EykfgXfBFmMA7dT++Nj/wpsvW6jomYPvHoFa77fN9T843HIyCozCx76O
is7XukOamdlf4DW4Tp6McVlBmUsjr6Tmfh2Z5MRJ/Sc5FL1X8zZ8DopV8qCJ0jusFTre1mhxin6h
rgh5BoDGaiEbD4uAJqdkGIOQdBkkxuSYGA98Z5eEXUh2jr3Cjw63JOsRSfu6s3w8jhOMaQTkTL3P
hRR7G5rzw/QzKLUrNdqhWo9bK6EvaIvT3bYvu0Frlj7kx/0lkURUU7SDt3yYezhF4DHiCW16hXRx
Hk/W49CsmQ9SQuluCOMtmyWU8n61W3FLZG+6D3u/2q/ewPDypQr9Gw7C08n+jXEYEhmhJkTEGFCk
URDojdpROw4fQeWMyOXfMNHUAckgsMRErVqlQX2kiEHNrLfkdMgtqWIR/vxG+wo82a30PzCMCvlu
EdbUUGt29oMDEYEsjlLAOpaHKZdVRwODVEZp5vfQKO9BuYRb8Rv/Q9R5LSfSNUv0iYjAm1u890bo
hgBJeG+Fnv6s1f3Nf6YFI2Ha7t5VlZWVVYlvcClzpAkylRMXPFNJ1BP1A9mAVD1ezlXoMYu+sgPI
AOVKNBku1xYVGEXHIL10yscKaaXPTfD/foQsegWa5nT9E3gi+CGzA3J7s5IZ+PUI9d6WnGH1AtYl
cwfv/IgybBAOeqLh4mYBBQyOH8VIb6vzCJmbP8yFCBglKt43uPph2GZwlx6kIQM86896AnwpzNku
RwQ3tFjGN2QEY+KAEzA83a6xo4u5mldx1sn1aEaD8x4NYsL7OFfx3D2atHmZv3h23D9LQH50YM0R
XICN/aGSYm0nlpbaJoodaI8LJwaeCmpn8Oln7QtB0NdpudlO1mLuVm/t0YxUGzK0naH/J1DvNBy6
lU7wTsHh8t9UzsYC2b9Stkv8MkLtld5XbD05pbcpgUqWeGnzM0MMld+QZwnzwZdKzJQjqsV6ZnRZ
Rh/z1c+Ud4guUjSEcUON+KAi0KH9bKaXj/kWpeftN+1ZaZ2XIsQjZ0EqCEw8XszeMJPrZwW2DEcH
ubm+W26bFC1WX1RSUaNVoXta9VK9NBK1FMut6rP1jD4r2kXdTDkN3/dcjODQRungkBjcyzT52E2o
mfkbXOmu1nrUc7lWlhqr3/K2Fq3baoj8ITmEB4m6SEfnGwlpvI5nOV5Ba75yxf1ODG60ZsGpRcKd
nne3yl8nE13GLwsl5l5pBDqLfzR42C0j69GWgtDyiQzYrTKjbLhxgEl1qmaG+tSq5jzyS/59413T
eOTdgx12qn6jM0yU4GCNMgmDJepaW/K1Is2ItnJ5M1ehAc36gcLE5w+8O4q/XGDAsbwDz0g/AocM
XHdnZBPALXfGXJTWmo5NUKkfnCMm0AA+leCgJV1DZw+JpnjXWHFOFq/lhCKYTWbNEHIErwdSEfbC
XEHQoQMH0bbxubDtAs9Gv4g66lMp/YlceZnqt6ZhirkZprMvlUjM1pghkp/tkcjR/hucv96VXJUM
ahaK9pYWfrSY7aZYMiyPajJRvWdLFK0wN6Rz5TjQZ5AMdMaYm0/jSdDeNLXgo0G8tOQphgfgAlBz
lCqMsFLRgFwhKiJfB+xypL0yfMkUl7niEg5PaddZ946V98LU73G0ItLUmtGxjCkG5KCfqeVqGZZ0
CVrdtrlb6g5yyFycdGkNG5tinnaqGClfyRanR3SMaj7IEm953WAq9V+FuHV7qG1XIoPfD9r8/ZcY
MzUW6sOKbOghgSEHQtDg6IBt5f0gkBsGjVzhBAEPV5K1VSVVekyTRbpzFOgThSUobSH8APkCYhkD
YzpDVCvyuQ3j4gshuDQRVDthteDpX3jm4ot9cjlh/fwTVCXALdIoQNWa+NhqQHaMB2xkdU9u8zck
XQn5lFVB2fL2CS+3NQTQ88lwG/SRD7wzMuiqwR9XQmGK7h8Fhn3vACMQhuKYF3pEsVLGaYxRV11p
S1UV6fZmDJm+QyMsq1ew7+poCkSsGFdshtQjnHjDJotSY2UYqfqnoZ8ZZjdzJrcYpcKuxAtwQ+mw
HP5F8iuIiUyP18CbQxWMxdBz4lkx6IoVn2SiuBogHsEJ8iS5mFpbbHBmF1BYDc0EswyHuEH4bWe8
tiXvxY33G1SN9KVcYZ9bsmF+NsQ7kP1Rz+mD1EOlZC0hQtwnX/8rQRWEW/CL94mbkkzJubZA17bY
b84nlQrhFBYHLa30NNdXU8J8Q3Newv7jB0PF5WIOa3Bd3R1QaPaxhyrLz0+tT+YHp5sdHG4RR+mT
UazUvmCGwc3pLz6TtXo9nodWNYoW2/OpOffN9IJHCUzEnQUW+y4DNpWmUwYHICe//xaApS2mIDPv
R3762AoODtXG/kSiAZBTMk8Ogm2xl+3R4NyOlUAVSSaUpzNogsnu40k3yNuFA3mDLfWfKNDS/ZWT
cLLyRL87uCF4idY/BAC8UTHjpaEMQSZOVKBty5Z/oZVEaJbCJOUKQKV3mGh3QpdFYFjkG3wTLsE/
7yRV8fhML7rIS9oTTRJ4hAFHoAUOPrXBl1OSAL6kbdaKP+fqlxfWfcJ2uisz6hrUy2V88AP9Jri9
bpTSXepO09B0yrcKnUQwoBTuHov0u8lU4QXpP2cogKoWlrPAodYUbIrRBb2rwHMDb0aPO5p/tnY4
TNt6HFBP3o3z1IxJlA6mTEeXQA3/inXznrGkhE6t3CVKFSkMG6bxvV2NWM0xq3typPgr4Cpb2PKA
tu/zqSTKJLFx3fKx5bcZRTKZ71RNuEjhkN2NXFCGupl0PwSDVIgTjjpQ339FBGNMOQWSNhSGKE39
4msz7aH2rUt1+mm85hwTnsChtmKG/xbGl2ICRt/ysJ+YOhouEHFCg+geKRpx7oGxDA6ii0NpFfQC
gZFxj6KpATVtKTjc+EHTLTHnaP3D/mNhZiXksb/DYGXfYncmVP1wdgMq3sD24/wF6XBTHlCQUzUv
Rny05EM9LEWPl3ubYu+7B5i2urf5yURqB3o4Al1eKyuGInzeVf10w7r8Hi23B5R5cpoB5rgnn8gE
9G8EdtchLYIu9zJdLrLR2pEi2QLvr7vJWTtN0/BnHwHrxmu+nRpbM+cEs09mAt69YBH0MGPlvCMQ
wgvb4mzKvV4XCWfG+c0np7kSmVM6qrZhfJApuxTh5JFqTsGUMZ6+19HfIzcYzjfOV64uBHwo+w5m
PbSaidEDTcuwICCEqLw0Q+BUuXnMT32/ylTaX5f7cPlRTizsy0OTkCAXJiQr1FHXAA/xfMbWQKH/
JLlHQyvLk8GhdXiWEaqiwudUTQ0ZMw4f6m569OMrDvyYS6oYb+MB0/ZWn+/CWS2fcAHflf2H7S/v
5Rhuklz7W0nzoBgb7PGxuOmunWGwWOZwqgJywsMXe7KGykUEVFF6qtorfIP3BU1FgXSbRUbCK/Ef
Es75DlLtkOrC8/YX4GFM2D3vdxHKoHQhyPY1hKkkQvglZbDVHQsX7Yab9gGAWgJrre4rR4apIGuu
eMQ13BJ773g+kL/5hSJ3O+ZN5WxwEX1EKI1c0fl71WHsMCr51m0ya/dWZd1ISSw5QNwVjz0uqKJb
/MSN+P8tJG5L8Xy2EWR2KveKWb1D5ywlKx+vbutu3i310Onj5LODMOMq3s9clsaqvIxs7a7HRIXH
pb2AN0ZcI7+Bvlvkr/DS9M68tQJoYBtMwOZc9Ms2sKX10KI8B8nbIDko04tv6tPp4xm7PWivTmOt
0ihdRZSEFC/O3bZKeqxI7pCK84Dv94atBue2NCfNjsWS52t2YIoV4uUwv2dywJA3SIXUd/C0YmQC
TLqawZOlgZuUBx4BHIk23QUCSDCTACMh3e+B+yD7z4z9zc+3aLhuYowZvPagqgN0tvU9qI849pEH
DQEgJLTB9eccb/PphqQCZC4AWI7cC2yCLbFW+JX5AfRc5XOvFR/XwqnzIoFJpo2F4bAueXWJav4b
valiuuTof5ZfCKFG6ygUcAf8okKjf7bpUyAMJOmc6Vh2NOsjzQBmaV9AUXBtV5XWQbrdGODVFisM
0UBnWdexRTkU+cAgnNTXy31FC4KZIns6hUiFMG27hLg905QFIcDVztiigeQ7KparMGebIkhQWL9V
4INbTzGLMKZZ0zUmSakTvW7SufaG5AuzeqRzG7ulNwh0uCwiwHPDxR3J4sVvbbGgIR3vPNroNuKi
4p3hu/rJY5dXqFoLEzdkGsgZ+zqwPiLnuItCwYTVHDQUM+/wBU0sWQGVeBTDBQfm6niIlKu+HEil
DUk7/i+VuVhYGGdBkHVRWCNLzs5NdUVfJdoJBmddGPjQp6gV9X5+dSfc0QUT54yZEm+hs6BMD16M
VbY42Rs2gKMGCUI0GSBWB7HTIUej2eU0ugqJvovh8Act4M9kXeNuSPjv2lkHjNEZM+9+N0grrM6N
3z5yIWDq8vDC6q8QE9ClfdZIqJvnu1VMCpwK/R8QylqOaR7ZL+Z5dtMzw57oUbo8q1n20cS/4YM2
Q7oEkxyOGVYwMFPDRDFwbpkEK324R3yZho1lu7HLYNHJC0LQFu03WFHQXoJhKCdJRRZdpRvNt7ZB
exQJ6M6cZipOEJL2QQCL0atsqUCCU8R5k9HhVvSe3VEEy1D3qeKA+zseMW5xoJKMqrlWaoNGHYw+
Kp96b21NIGZKGw1MPIZ++a4alC/xyHqUam+KAwJIZkO6yb6r4KTMw/wWOGHUjQ2Wy33r2NKyPao9
0l/cALZKcBljAZ2SNzh6+fdkg4NBgBlMJXyWCMhtZrirg9eYXy0M22I7zaw5hzOl8/StdBngAwpz
FCNbrIw23dgy5TGMRG1XKJ1sZkOHzmpx+uXk21s2S9aRoRO6Vf7aYnwsiH3YTavS9KTorFQ2L6Dd
Qzqg/jmroF7K1WBq4JFklIffdzLQTFK+zIxoMOdf7gI4ezBZ/Mv6XYnpItCox736PFeZmsE1UqeZ
cGHbSDHpP2rO8lqIa4/W2OSp5yGpZz6HWzxObxCEJMKg6xHxSLu96W660/Zfic6V8q4IPOrXPH9Q
YVWXzTAN6yZgpUCJKZUmJqiIPPjYvK4hchP3AsiA1AjMyIitME+b/A+tDTS+5rzddJs8TANjCbaB
ydQotqdTqFQwkEOuk++y5ni+fqyPDsU6RMF6tGgOvk3efTD6KyEe2GPP2hBuJPvMR3x2TqK9NG3P
0VLcFUuVbheSYKxAKx12cElADFHsCme7DT+Q1Df2LZsPqodgnskMCdgtl9q0PoI+PRjNYWrA3im+
OtnGpYztmyfLfJ/tSNg6lbEuJDE5wUew0Qyj8AW9sF7HNGnZgwQyqIZ+emDQlgHPTTdNz8tH4Owz
c9+neGFca4dKuPyLIGT86ji9MEq06uMbPoIGA/p5GkHtHXvllUrBbpefNftwOEBDGMt/l46Q/dB/
4Czxz6M2KNNW72oMgEzlWbo0MezZoARIq6+fIXVdlFraKMSl8dwVMDSw4vi65vTdGuAQuFGp2ax0
S1NPTpz9Id2C9+N1n+VzUFekST1qZHP53cWdlY8apimA0+aSQg60S3UXTjX5gn8Ftv8mnDw5jqDX
nUkh5ae3Wjs8OMepBAPJBF68I5FzcB1DopShJiDb1x4aI6FATcKTnCeLhPAy2ONJBb1LlPEMXv9R
3RzJcvH+LXpfHs6VU32miEJ6VrJ6x4PY4ivVGRVy7M+tDewhXDreD+mNd/yLZFWn795i8tvgWSwZ
BRiNLXSFBNNCAnne8O52QhHTewBgwdkGBEsMw7ucrAr9j8PJJwpkbW82C5upsg8HAusLxgIubv6G
23SroqaNNmAJ4Oda7jnCHGnWJyC3z/ij52mbSmWS7mx8X7hV9V8JDMKaVoppKVNkuO1pDvdb1lNP
ERrWnHsyoEKKQyDdVlJ6PtR0NOPqI6NvHjQLMBcbOkUaSt2ccEZzLnN2s6eK06DCfoEDwvlY1yz0
gIYRyNub6NTk/nOTcJSYvnGsy2dcuvDKMOBjhS2UvATlKzQZZ75Llxkm14J5MysfzJ6t67qX50K0
sS0NJB17cfGrC08m7sT40tUJDS8vIyzkboWd4wIyTyHSMhfh4CLrwAb1w6OQtuhWzfO5n/pf9u7/
0yy4kdz6OSDKh+rbmef0RC0nGb7WgOrcTC3LTMGFCacABqJxcRE3lrRMPtL1ltalfbbuGDwTLCPu
1ykzlZPyBIQqORXGORSspRNFkQQQ/RZDcZF9k2S8fzn0oU6BOWeLXQorfgvZzv876rrlRK2Qrd+d
JIiM7J5fsE3LyJJF7u5/5FTJTMwa+36UIqYUhy8Vm736d7w41P7zdvDCzEfQor4ZegwpLD0WkiPz
Df4z3ifvVMANJ9JgEl/DldVUpKha8Safzz1MzANzVnswKw2gTKl9Sp3frCOr3UpOpqvJ5E7vpQnJ
62BHK85Ez5I09gFsdmcljBereBeTZRl5l9p7w9yQpNTJ+ckh4ikmE8utexjse0nQJ8oFGScB6c43
ybVemcxxPQZLjk4yJtchXKi0CfAiDyGIGyJ4K6YYSJgRPTipS11IMGlHqvfyoy746rQdbXs7etPj
LwCrhEbf20Rf3qja6Dm4G8HD/Sw3ajjNY0BwRhoq6wvMgtJk8hAtBJ24Nbk9ZVsYO6AsM571bBC0
mx/GmzHvPPLpYzFxqT3VS4utijEMSLqKzFf8qrASkA4+Ml4yDotePFLAlNERu+CVGsYglCGKSlni
8Afyyc8QTBHv64TcMgX01kx45yNmoJ8I4MtrLXohGReEhAVVOvRuXP1CZFYSsmFAR9EAviMIbq8a
yC/uBGu0HeErn+ku95Vqb8kch5bLYFeECdkLZjNvkjdjbrBkLg+D8AtT2bfO3Ld4R29A5Ms4G6Aq
8z3GzewNqoMtzUkYilVkoZF8OTMO2m3GK59yhu6hhsQGwvsviJsZDw6RePU+ghfamrWfLybtTDHe
29euxVy2cg2kMClFG0Q/f6lbiVT2z16quJp50rPIWBpqfbzuzdWmgOAbJzvTvBOdrvIZst0NW51W
ExBJ8/HW5Y22JE8P4vbaHaGJS9uAciFXZLgvL4KSEBxGL4uYnh2yzGrIQUnjRCpH4qIqhuyRWBMZ
kjFJ+4arUQBEvXGB/QUXL4w0LFrQiSbmgFhJbjK/GvW5xv1J97dQyRSYbSqRXLE7+TqShA0/aa2J
tN9c4YeqU14GkpZNekEvgUIDWFYuIWwfcDjyQ/Ar2aZbKeFQNq1zdV1ECQekkMPoRYhN9ocJ0UPh
T8bRBkialRtHmG219ytyyJVJl4E3NOTsoGifEXgZ80cgnWHsqZ0S2sQJl13lQomNseeKJoH0aq3Z
e8uQ2pBOUhzUmrFBvJSd8EFZ738tvhy3SG2G7XvUCxEPDcNb0jd8nM0XFf7BtjpvyBIm38XgZFQF
aMO9dWU2P/f29exkX38ymQBDgIz+/egfxBuiEdtS8A2sVTQPLQVqOi+6MgpDWaHgiKjECTmiF3pZ
BXO2TClBtC/KFev4nA5gZeUwQJzrxAyVbfPN/5ZRilfbjgtogcmDzlsfvwTUm7bny8MBe/SfLKNs
T6IVqrv9sFrtN5BvNm7xJIUnL9ZMUiEnfQyt3ubxO+wUh/51SGJynTnaMhdeqDZQonnnHAf2PugB
kEYfx8sSBOTGw4whCpoYtCp6qeYUIJW5/MKIdXjAhqVaP0HpQiBHRjy9CTjNRr8GruaRwlTbYuHk
hcQFbe8WnZixPxMUgwQHh5SXfg4/cTAXZQaFB0Ut8XPqnDX9ExuJgYGCnThN6wRtayL55tn0w1wY
WZ4uMFwxjBDeATOmJFD6niE7qS2QyQ2f/cwEX/FwvXMQAZAxT62gd522Ldx/7xnZmIdAjejnWiW5
FOHdcInReyMRDSJ02tKFIJBD2PGnHeEOGEMOZZrEzJK3AK/E1hrpwpIdIDrxHyKrbZLG8W8hMAkx
0rBCNIAy3xUA40v128GUJgfLCdMkGYMYxkYLgsdMmes8M3GP9EiBCdaNOfUaVtMU4eOCcfCQOfct
EgYOVd0hhcDS2EA2xGStqzOixOJRezfJjLXn0TIumJln/AtFC6h1JvAbzdvT+oFMNHdOSI+/Fi5l
idcwUFSl4B2fcOCIXrHwd0NQLXWGAAOBzuB3stpWZRjaGLRk87DB6Hpfx+OA4E/MSeRcxmcAWNTh
Z0dgTnX1+AxgzrgTmH/Y4FCZSV2Y7xYExkvYl/hCgKjqWyYbV/bfqCcCa9zS6lVhTTRO7UwVH7Wf
KMWoALAKQMWKv9IapDWMiMId1Q1qT0tyXfRqDOkFYsOAKYzb1uwLHk6pjf3Gl9GnCd/wGNg3ur6O
+OWP4hTDNl3XZ4kQHQc4OEueG46F8pU/SrKurObQjeMazVnVynNO8Ts+nn+8iNhSwf67JZdk41A8
946sbQ+DgEtURBq1moQ9f4MzHytQ0NxMEeMBVBfT5RPvJkqHaeAmU+oXa52KF0orLPuz9gGfsons
ZOG3Yh3EikpmdyAOiquPpqfZvnR9K1uOc3L97Vx3XKSr7gz0JiB7y9yNDXS/dMKybSFjr9C7keu+
FhCbArbBZRIwE7q6aBB5ccYsNNVVc0ByPcm1rUD5uTkqN5L/3UxtxXC+ATuby3BScq5wWhCzTfHV
f4uvK7HoJyIIrFHdjvS9S7YQgxydGv52f7tyFbLwn026G+5ppHZtsV656AsR0RgzR2g8cYucXJK0
MQrb4oDFkmCW07mBd3uvPWnxmK2r3xWXTOpMmaruiyd03lzQKa2g2wq26jpdmGzAAjfMXlQM9LyT
tQZ6ZbpibttJCN+gVqGXRl8/Iwzg/nPcFnh3/2W++QUX7p+xZAIKfvRETX2GIZ8GIFY+tH3W9wiJ
u87NFzZz43EdHEm2RRFjF44EN/wBEHUq16wk2TMbHbp3EJ5QY1gsgvkEfBlE3bIIZaR/DHNI2YuN
WsCmLbjwzLmrPFpHBJjd1iKEUQVgfdtTCDUW58cpGH+DGhry3PxU1FWhQUqu0CeLF1SaaZpijQ09
wf5bbx40exH4yx5KAMefzCxWhbwNWT21mzZOyPIBUq3zYjjs+dD/Ur3gFwdFMyL2zvuIBGmC9aLJ
vXX8/It3MDKeLi98jLOg8XXIWKzg4ofdHJdffpGQL1AvU3SS1kRILAXZXc89+qjIZRuWS8lyEs9w
8suPdna4asT7aUrk6dUwvhVSu/wfhpV1g2im6LfgFdV6vkpArnYyDdD40FBiS6O9DAniIIqxmoCT
QvaUtsVr8GSRYgQ66pYpb8GIObn8E9K2iBVOB+Kg/qXUmqeWSh52X71P4oFb4dnJUNtK+2wMquaU
R3C+bJDAT7kFo4bz4ykXXwgRBtrUCa2cuc8sDcHU3Kre7S7/BWAEZYZlL7yiME/vIdKZoYX2pvao
ek4Uciv0m7BcOkiCLZp9tpkpKwQWnhD9JW4Hd5X0gY3v3T19xzQn2rPi5cUZYSDySYex19f4TrDH
lZzyNLu7L4T6n41ZMT090BiJDRAZ7kgsmvi6TLTLoNdjLLsItgb6ha3/QDQu/70K5Fs3mF2xBOwr
Dp+BtzGkj/D6IUjnxmgqQWMP8mdoSfaWNmfknmUfAl+KmEuwmvMatkn08PhL9MbzI+RtQ01hb6c0
G3Mk++vWf15DZUtk5NyqRQTKX0YbOq3nwqDabgfhOg029qVsNfuVvnHk8TpAaQHYY7SC3fEurQYU
VrwhArT77UHoQ9NDEieDwlpSjuB19Rgc7W2iceFLUaCsK6XjIUiHTdPgDki20jyHUk61ZWXqUTMM
M6YfJCLIsgtSBW4bYjl0xQbqLIBiz0AFYgUcA+whP/v2tm+91jF/Ybct/krUM5VcTzWTB5Vr6a/N
UJgyZFFjgx/FRF2oXEuvpcTWY8/1KKz0nGrSRUunk2fBEmpBdbRR23Wvl3hAL0oAGhRmNvFDgDpZ
Z6QHKShkAOsFuDVAkZAiHG26pTTGWi/iSlEn7gFezSVA+vGCdJMOmF3LSVco8mgxtZfX+rU+OoNa
j0z5ohjPio4BeAbEXzfdm2BVLiF4q7kXx9S9upJYBdmv7OtG1OH7vmdwci6wxdJtUA0LITXGF6SO
AEVOnS0PUt5lFG5K4jyeGDICsaDoX/t/YkdPvEnetkQ6Fq2aurGQwDoxMDT588+aNPm+95fm8loT
G0rgpKtPMr3h7uplHfueFarLkaHxvGfx08SEJWXK685IpHLBw0R5AIwHDxbgRhR/NMdjWuIsB/5y
uu29pGdqtshybAc0oVw9yCSDT82R1HJwO0xxtOYAVHc8OdxV3CZ0Z7jq4WAIz/8KnKgnNtR7VCPf
qW5v+ap+V3WtgSmYQZ1cDBAsQmtt8AXMcGI/aKBwW5p1iteDCdZ5LriNg0Zs2gB0FM+1TxvKOfth
gOl32yBCQRyPaSb01O2v7MzoimQMnnDmXQSWMjX0X+E44DJ5zLMAtPyGi7AtLI8VtWbH4yzxwaka
4FAhWjmDc7kt0CQEJ4pV6OyHYZTEjztpcmWLzVf9myXDCTREuaWCBPtGMwPBrlMQq4ekkDv0TiMR
v8uR0cg4h93DKSK+9oJ8U9QmIxYkCZFH1x8uKMGjEfhoxT6gSw5/vxBD/1wdlCd8L4+PfDnRBNYY
gJleCvdt8TG+tHLtW3892BOC46xNX63YJD4+N0792edxSB+A/mN+WybK5+IRJc8UXbiz9TT4MFm+
VhysdA5oRthb2U5zuGlQKNrpOunhr3Qr2rq98pf+keiufUWxAWmzVyGG+A2IwSp/60d+qILvRMep
dqYfa9wnr1Fyeu3k+gzQXXFlQ5U/VPZjE0qrk/mv7pCMOPZU+6H/9iyTGq0ePmet7XdmtIPYnY/g
WeU6f40t6kfRvQU5HdrANlPN30ksyo4lypTK5Hp/zA6jC5WB62Hq64kgfmZxnByLv180AG1Qf9fe
068L9fferB5pnMbnj1Q5Oz20X7BquvcmdkPDprZEdpntsZ1MYzP/K6/aKRXuXMyHXwKBFZobw/XA
UV/CPetdxi++OshNONe7XgKIebwenPhShLL7xoEa3Vn3MuIqnFqZ9q4Cl5DeYzR//elS1kbHuGe1
j5ydZMQKla+/eZrzfm0KXThXkUI3V/iK4S7K8+yT0T8UwJIWpHL4vPskFVPX4gI2Zny9gVVPMV7p
NTJIdzngQ2doe2oSVo3ev+ITPQ4dYSGhX24w/SfqSCWa0b1pSGMSwMl/edrIVxpZn9ClksZhQBAu
rcAt0AtCVh/bjltaQoKC3dIHClSM9ewp1UPLE1QWjr/+GQ7E3Ha/++6Fx6l9b7rs+B/3bN2V8H/o
n1iO3fMwTZODLNMpoVfX9+yFcq0lqMwSOcwuX/M7jZEYxXRKSdbtl+KKXofijUJu6hnsnqJjmPvY
drdc5XV316Zkc9d+IM656/t4oPeJRubHY4zuZCnF/6mP0/xKnwVlhq70i4h0Vv390MfxUNgP97ww
68162+GsR1seet5ca8n6bZz4oCfAOPaxRnTzMPbZ0gskNmvX4BATotlhg4b427ZDO9a/aa9Ysqn8
Y/lY7mu7OU2SPmhG9KYtFkMM0JVz+HVb3l5Fnpbx7YQOIR8rHs+P3fj5sRnvQL5TgwzL78cJnSe6
pFzGj+UVlCV/Gvsl30ueC5nBI1bfgm+jXsCUiv8MV+XU/UO79PmRGcR7mcFmnOgAsHXiPfqY1NPU
PKybuSq7kP48HOi/kIrTeilOi7R4hQ4jOfT68+d7Jbkv0nIjAdpOu5RM4YSJvZaYUe0aBTJLhido
jBDf1F64a8HPLxW/+AngDPTMQar0G9g++hn7vk9Xi9UikqCoKf8C3At+EjgMq3yU+ZPWQ5sOUPL9
RZ0uzV1OiwxpJ2iaZBgz7Epnh03sx175ZLZ8RpbwNM8kBmc0gIASN/HFX7a0x05sCgfo1+dSDtnE
ZJGuFwkaXFDLcS3SqeoGD78VzeSTn/Efinxv8/SccXnjO8APcMH63MfXTH59Lt1wMLKFNcVZ9DYA
jj0X/rCWgC6ft2g+i4To4PqZGl370Ul0cSTab2aGm3HsK9VEbHV8QHs10kw2V/BUeo87RcTMYasJ
l2eNZdyNL1DwbgOqGlrH7mYQUN1xe7EPmqPzC//4O2CE0UqxPcI04eWGtdHMi9Zy40yPiV37wwok
anSLCXaHQb4hbAApjAZURmYWsWlSqOQcqrgKg3a9TY6piS+6zn8/y6zq+1hQmWGZqcETWW7Ky1Xn
ld903qQPRGy1lsCMOHg4smBlYMPwD3EaqPDDsRCEjJYyX3+N9TDZjjTOo8NyM4+2YyhwUpFE0y4o
FK88Z/D6zZj4+6BfhvhagDiVzGjKXMSEFde9XJNKkNZvJ1LLFNeVM41/SCNkusf2apCr8b1NmSns
3r7M300Sw6Pd/Ep3iH39PUm3I9MUAoZwM0vU8YxT3xfwtY9UI/t5/5j9/E0jUxiI6/qscWswr9MP
Y5CgpxEZJ8qxZ5iTROfWztKsbrkeXkbQy+rrIRV4ZPOmWWmMrdc4Rt+rdyXbpwZ8tc/TOyja41LO
WtchaiG9XCfZP4w/x7M+ND9cCVXMA0CF/DVkaASosT7gyaIZMXwkPCUa8DBBGJpgdIIARdcJ50ef
QGimt61wcg2w9IGMyBDXNvYW8ibQs3QkTMYlPF8tkHQ9IwJySX2s0/Uajfsdk+86TRdybgbiYApS
qEPcZDt8FiHCkgVXhtDQOky+GTa+KDgLzYgRu6383HiIu9/pKzKroIFM14p0PVvPfEBeO6BViQgP
ekXbZrp3QLuSCb53pvV84oNZ5YkyMAa8go79KX/9TuDdrAvcWYyNW/tBFmWZgSbO/djfrPIxruIi
+ZNe/uL2IOxC3fil8G5vKZ61hdcfLbbyf7XkMjF5zDEisUQhgqhaspxCYoqI9aYmuTxHG4EFEuC3
n98aH9z9FQjTnt3IIX/5yR7JOQHvP5a3OeJ29OWirJeMV+/YfLfSY4bw41WkI0z3VT9/MGSiy+g4
+XMZraerZXr0WzuM3uP4kpZu52GmTEMktMUIc85FigvWCE9RJQOVFu7ULn+MFS6Y8URxhUFnbDvT
JL5igENjDnD7lWjG6Ua/BLfgk6whvYTtyPbjDOnsd/I7wYyIrNq79W4fp9d7/jSKfFzafXMdHO6G
EXbs4uN43SFrja+wnoNMAO0KRJN8DAnwFyJp4j2COwI5fEdgSueMqiIV07DxJUBvuq/CC3VcHtqf
IiaHvqiJfz6bZAOckuQyBm47tUoHkjCyG30wiJq5zi3deM+v39iqwOl8gkvHoBkWntH8DKSxfERL
o/rA49wWc4i3UCDIdJjExTmjwkd7liRyKM8uRbeFcweZ595fLSx9pylVyfxb35TrsNNJIESdbd3a
GRyK5JX8xXn4mP/WUpPr13pwbUDCnuCLd1psHB+qtiK6hduKfMA9/zs40FIEpin3CijUKR+D8LPO
P5L5+Ojwc8H1eef3UwzHm298Sb5HufabjoiMhdXn6meLeEMWF7z4TuYT/cMP5fkpKuk6s+WplWhe
1/nMYk3pVZ+J8DbKNFbzeza/QY6BdPTgd8rNgar1dkChcn/V4ww0Uqt8glNboALo0DqMEv1ZOUpP
KtIm9CdvZUoVJvw+1wjKRP8OoX+4+Tw3/irJ4qmSaECkwCFPtVetVWVTymEU0bohxdm7w67YcI/i
fpbudbaNVOyuwQ2wQobzUEOGBojQxdpO6JGl50QdHCqfiObnUJUMOqljkbwJylhYjeRtHFprSooR
zoSAYfGMUX6qIhvrtx4SNB7UGor9DyhXpOxWVRAQE2JM6oD8dJpvWWDsIxRk+y28v1K9O4pJb0qa
kwGdQ3WkkBpF5Et4K9nne13pDUJQgsKkry7uOOk3qSDW3f7+V6H8KG6GD74twSI4PBzsr1/4Wq9m
hlr6Z2nWkZ+V/rL2OFp+NB9PMimJ+qusko+iVMrmvIsiDC5n8g4GzSD0IERiEy4G0pCi4FbECpEe
kjNUO5uWCHVmf5ezzqWJdFlTbcFd7fHRzLVyrSMJ8g+1CmOVBGXqd7blrkAFYhsS4aQF+arFxn/o
pG7+WwKl7yugQSmFItWu6blb1Q4ff5UYpRtehU0tyKvII/t/zbBQ9QZhqiaVyoV7nl6fxVjb6o8M
ZJtLwJpJI1KliBHKOK1o50m20t+9PD6fq1eWZE0K2p11WG+eHFwRRD6DTZxLZyoLqVQqvbvJGs23
zlXK19mfCGTAVrAGdHZ++8nhX1+lhkTfSkMUQRCjpliKPHwFoj0/aplxRE03noHIEw92RH7Q07vD
Uqon4kD7CfRgjkFVJEk+wmXuyf/2Az3XoJZxXX7hxYCJLc+pfDqWt7RdQVyUz4vJbrZovZar9FH+
QQUZ8fEuqk8HlKEd9ghrO0xXtThnx+Ow9jWskUQ/N1AvipRo6hf021XFBC09tMS5kl4AOVj7sXeD
p9avh+wmV5BGKhrm8XmCdnjpPLHq8kD5WoTdMYgk5weMptaSg99j/CKGY/9Vuih4cnNcR6XmfHAm
TceyHz42rCVXipFh54bmA22UKArXRoRYjjnTpdbvTrpIKHGMbXkjQeIwRJcmKDvV4gNc4HKGBILL
DOHZVEmdRWt+LarbFH4mXxMk2v8t0Coqx+q7m27u2K038sLyuTYwLzgcumOpaudOWmo3MUfJGT7U
LBe0quJaCqUY/RbC1vx9KzryvTMUcZAeue7/FZog7+Y+DD0ljZh+IXDm3ifhsYfiJmUyLKdXjsDc
nALWVLBU3w083UaGSiOribMkQ2qn6t+3JUJx7GMp2gaSKRIfBLCwxLdjS0EkgaY3zKd/iwg1vQVx
7XxFAChdOTeRW8XeV+lPAnFe8F4PkN42AFIklQM6j94hHUbpA7D+ybZTQE+ZInXrFCilaUpXfnLX
mnBjB9x4KJ1kD3E3YaoCmDwAzjW5ZpSCpi/CTsQHoZMOIX0wg45jqm9sNR7tI5FRhCYem67pE5Ut
xboEXbMblVLrymFiWhxpJnzJB4Uh8crvV5yOyw8qyM/Biciwxxn3hHoj957oJFhudRAlSEnULZuR
x53l4eH4HHyYYugX5/sNMSQJPwnCUxE07ljB86+cR5Ytrks+k5gkknARKb22tiUEV8oi4AwPpbbC
YiEl9rgVv/pc/j4X25Ic5cDu9T36lB+OGa2QHEfme+49xM2cQp1Ig2x2VUo3wCZcOETwfGMpUaU+
D4cvvHElJsDe+cC7OQol8U4Dq50sQRL5tIRSlsC/5UH/WEvNOGYuqdT9CCfJccEFblmrbnrBE/kg
3YD00iALlwc6AAXPigd8LBYhaUIbyiTWSBbfnfhg1Uy1MoVo58LEluFuYUoIqiBC6+voJ9ADTvwU
FH0FyR9lxnTn1Ib4DTJoYkV4egt9/5DlnzXvIhTNRTD74oOFoWo6xGRSpgmSz9947i1fC5SL+Zzp
5FfVNM6qEx6fKagIMKdX3+9ei4AFjhnrdOiv9h/khN9nlvCFRlnY8dr6k2zdWqMoST8b1IACuwNQ
0Ci6UxgMabDCZnJoUMgXsj28kcSxvQ6aXnPY4c0lS1hse7Bk/qrPQawlGYASklWo84OPoRzkn+JS
3Jl/badMz7XPkymshfYUudGQL+1gOUxVu18DgmvfudfIBpERKiWJ6wZIuLbJg8hdfVPW3B64U/sC
ITWNGDSz8myB6tkWPahrFNkf8s8Vlfea1wfiLC/8GZfwt9DaK6gYg9Rv8w9SCNAETA2YsaCej+QQ
C/sV8j6+nOVXIyuI9cxo2UGhfw6Fo3Pj2KBItHqkv0cKy5ph3lYh0CXB9Pmi5O39oRZOuPiq72tm
s7gPzphmZaJFUyKDOrdsOJjRQSBZITkCVeN/O6KMi2IuyLoH3Uhc5zWw/auK2gLaYLf8Kp+aF5Zb
89FMBmr+sVLWilKpvDnOivb9UkQCh5yY/g2dGIgfa6/yoZuk9jpkl8TLL4j7b2z7l/fKhdFPLpYz
nKz1iXKiDKZz0+EkdBvm/f/yGWhkny9IqjXMvqdfi6234KJYq/ZrhuuawaJ13eUdKn8eyLt8qHlY
rzJWuhYpHKu7Xqx6pL3Prh0ZnOapj/f41pajsAaUJVldzpWi011FcV094j5WrzuJVfBNukK63IQE
Zppbwo7+DxX402a7BDVnVaDUYHQqkmih3kBV4J9ucwKt/1ZsNiHNUFxC/h5DyXBT/9riB1JqtjAx
owe2nsYB1NU2oXcv8c5USdEjDvib2gEX5ssmJNeKnALsWwu+YpC+ljFpIl4+AUlfYWMmlAV7WsOB
5FuTX96zUaZJbLACOB0ElWHi17AvzFuYiyV6VFEBxuIFydR3iTxHh1mHMqCStXe2wxKlEjL2nBOz
TCqkBJvsroWUksHnlPuPBk3okN32ZTgPCnY2Q4nqHh1hAYKPB9Qdk/nt8hQr0jKogAKx3yb9SX39
v8hFBnWmtcGhMBQB5umlWrxk8mwy6fIx+vxxgt2ilC+c9SYO0GTKwKZMNDASEhWXx9bShGyUClJl
h1aM/QQTy7/F3VINM/4opL/wzjj1I7Ay0DEv6qrApPD9zcohYKGaOt23HU7GKcoghI9dzSkkXHQJ
Q3Wm6MCB6OTgO2vEASsbWqjWuSkSyHjuoSNJSLoQRcTw9DfcL7o5Sn7+lnJ1wplatnwibamF3ZTN
Jc9vVCzh/3TV61Vn6W95qsXL6Y8c965e0hPH61GELPHbj9Ngia68BZoJdBP93b24PaNdtnlWo6/8
dfFCrPRYO/wkqSN/5U/p7ipeftBLKVaaIQ8Cp0SpeHqRVGwCzrKiSJSuxQj+5Mq0qSZVcUQpzf4j
uYbPpJWKNygrn4fehXyGrMDbyJ4yqG8ggIoEKp7rdF0OpVifgWZqunZtnKtxJjrn2MjoRDdoMMZU
+RHPXw6FG/2m341MnIKfTD9OANmeDQ7Nv8r/MXVezamrzRL+RVQhQAhuhTI5hxvKOAiRRRLo139P
i71OndL2ts3CIKQ3zPR09zwjnJKwXGwfyQKWR2LGba862m4yAM5994BF3M2udnMyIWNEThLGGH3h
v6s14dwxCQaKVa6MDwQ0u165c+PuURqDs4PtnmiSAd2y4S9RvBiW+vCjgy3M5U83nC3ZTbHmuPfg
tLnhCIr53IBO573jzqFvTID5LAul/Oa523ho3Gf7wbvz9Gvte7cWlJ0Lo00H2INd58TGWfc4vBMT
DLNuvVV1sl7VuS4zP/OPNILBfnW827fOUx2UqKbrQenixsNXG5dwpm83Hm778TAe7vpp12jf+Eq7
tylVtelhfBxe+tf+u9ts7zF6PNDq/owMk+yEFjdUuKDsVCKsLcG1M2DYjrwLD17eLvUag3V439D0
pjFIosy/9dIe/U2iu1cNt91SJ22zfU5qI2PwiCo4l8qMiq6+s2z2nl0n10kSAMUCC17Dx+z8tf+q
fuMwNSyNrf5xZvZrw20oo6cL4UrUDErFcfnWd9rBU86imko9or/rNLr0hh/XhvtZc1yOgHK8MkhQ
BwjpO/+2xjLVubk7yh0Wk7+DdRRWf9HVuwWPgKbVIVXtSWWUD4xBc0LH4p54NnVXteBtWPZrXatT
osjY6EpwbCAtMr/3X4cwrQHENtDMLjOg3XPn0gqydoVYlCQWTWT0BvTnzRrEnrQam25pDtpc5jSa
pwGPuQAF5JrSOgNMxBofFanFUMFesJQA/d72CzME0OaXtz6A9TbH6cy6BjTCu4RJ7mJpg6Um8SXC
99ljlK2wRnZvWXC/tV6nMLU6+SmIa2SZDHnawVz/DhgFTtTi3N3/YGG/OpdwNbWvEPyRlVUQXTzC
486P99ia36aNPfGLWkEfCJ1CjFAzyznmLZNApXV/2sajFfcq+G1+Nb/ZPb7OPaosyg3rzomC4WDt
VAlhvBxkPypPd/2sG69eBIak+qnL3L5AyJjWQ+vilkblZ7eEAT9GyYaLSyoQ1fzcEHh1joN9HJVG
9UF90Bw1R6XROtz/qkkRZmQ9HuuR1o4Y42RDgxL/XEelMuLVwdpAtFgl2sfus73H7q7Zu/NdDa70
CI/BzlcHLH1fhwLKwClGz/ndEHX/V8vOnbZOiqwqYT2sccTIkaq+tt+PO51UOAYc2G27HmDwEb38
Q5DR4EYtbi69d2c/2CND1XMRnfJXps/CHZmYGho8wu/gO9H+aZ9B4PgtshjG/MONgEl/0OjLac8c
Nru1vvXf1+VtN0GO6n1ej/wXuzmRQgS9PLHn05vob7V1PohIz7gnqu1VGpZ8EVuhr9I4CSd+Din8
EpIVhdKfBEDhuMJ0KdfkWSpSaOy9A/lNIO8gWRDrQX5iZRzFEuhsGS1lVIzWUpH6pzEezyx7KjmI
GFgf7sKKD9bPhD9Qtz2FuXcINQdlwAE+zut/wvhqmLZNvtLgY4V8bDcp5r8x2iBxcOStmXf0nqpA
PArzDnmbyc1u7ccBdEA6uLypTchiWe/3jp7eelXh71lonhDYnp4yemWlp9aU2QJj6E28LUKzZE8Z
81+QgJI0mSLoSlALUTVX9eGGX4L2J6K7wBOFmarAiPKRFxavV/I7aLkhWZK/HmW0Y5bnDUw38TxS
6PuFQn06kZeIMmSRy650tNJGjVsGS4x6VAuBp+4EnKFW1qrdX4GlT62MJK///Db+MseKRE0u+eaf
fqINYOt7QPiqsFOIrWy/BMUqEWa+KwB/e3A8yGgUv8engrm9K8boI7SI1wj4L7F9OLtN0uZna31j
7SC0r1rOads19/OXtWh809WJah7OTaWoFDXplxmJAF516ZNDKFH2zmA4hCu9UrfUfWERKTzz5sUh
pn0hSQmJCREbsQrDnAWXU9JW9yR72AZiVR+9S8FMEskOYp2n9l9qEJUxIx4M5tLwMosnmgrPKA7X
gQ7lOtcjPvl6h5gGd+XwPXgPynzlPT26pjeb7BiTTo1h20k4zC5+NpFa4r1ojGe1BrmPI1ruV8Cd
orh4AsFjR1mAnEctX9P7MWHWkJ3J7b0KWS1lDqWeNVPrsbqXuxbPzogT3tDt1bmiQIpHbxIW5iQb
57W99aj5IdqRyQQj2aN4iWQ+CSA902/yOUlHFXdPuWyNthv+hI4j5Y99RK8OEoqXrehBWZU6kyjL
KtrVPAGY7n4c7inRRblfxSu0PDB6JJy7+ScJ0/U4cO1vJLIdAQrlsNG5Bvegzl4ekxADJOIlL5BB
idjnXxT2DL6/yTrUEE+hJaaUAOnNrrwuFSnq0A3XoqJssUK6WmtXggNGUzJ9LZYVSOwpiPitFbP5
kZG8/XsWljdbGkbDTbl4ZwXPPVwOTNhx5I5UOTc4W3GwC7ez9qNdZRZ1d13wq269l9+pburHz0MK
KWIAwnZxwPyBNJDQBqxd79V6zY5RtWu9085xzjxgDEqTO1dvZJxatVF9lM5v8920RERstPB9mh6m
2fw03UJnbLhJvzQ4YcnJCSgcUEBQjzFpSDcCDF/b6Ijh347N2D+vnfyJRVXN59MBtL39y3pm0lka
1CdfvLjJ9Sjf+U00sKAW0zqbKwkreuXEXcdtizv9VV/Un1Ar49y7nvz9HTtuQClzVp48JmXML792
mNTu5084aG+g0Lw5qMBRk/vq2nCwBX79NaGRlsND7t5LbmK6je+nW8lskw0UelNmPzePbBJnQWNg
+A8HLXnA7bCOew99wqFXrUSNxYP+gHn/0KttHYLn/Roqh2NAvVf1oo7xrEHIlyNPqXduBAntZOdW
uzdaT7Dnf78Xu9G6L//Sz5AoKj4g2zIV1H6UEgSovKDE+z1QBwRoTKyFfQrSZSzHc/TQqjZLha3C
NColmIRXQsyPyUqd7zkNxeDO059ISap80BSUflzeYkoGdCvFZ7nUIsUjmSQ1llIjBi6B2CAc6cOm
EEajSs0bYbKIj4IDSdSmAopAGOc+DnRKTicCFvSDVlNalBQZ+h3UciyICaRQsKBSQKS5anwgJfWn
f4rgyZcbt6ZolEAGkcTTwmcHJ7enRFR2ioLqLwEu0JfAwKbSKQ/A/UEd8pEmdWlao1MMJ6E1/EV7
mRJFNqTQEKmpBFBTuM91Tqo4vPsqW8ihVw0l6pPdvM6LGKNaqCaUilHA++v0lngRggkn0fFkytMP
iKndBAhJuEOfgg4JdV9rl8CbZ0tFD4qKW5AR+RB+vu9pQqHKRJPshbiTdSPBUJLWJBPLZZehrxL4
xAcNq7Gc6H432YKEV+qUBbOoXIsRFh9NqR0RwjgZQg3oT8hQuqoCD8hMugm2ZAbxYp/+oliUcRwB
t6hRkoDQnbSPJxZfKV0yWBrltQ3ji8I6KB6+yXyeBGCMdr5+wzn6PK9rkbzzBy+CvRe5qYaNmHLi
qGnpxYGW4bR3H7TEfOBRK23FqUhTLX66kfe88K2Rl61RdNTM/MrvmU6c+jpGkA5oqR7AZyKfPThm
G3FG/9b9NMC+AZqco0K3ghBYSpai2DIkxeXW6q7IGv9GjKQtHioGnuEnNcwgeiea0l4BtvTBl6Tx
mEhgoJcQnaF4Kf6vR1StF5lkS3Hg6Vw7yqnelPM/9XqZEsjZSJGEpk8aiRH4pIOCXmXnTKjuSzKj
yr1F1V70EpX2qV0cRTWiqx2AD7QU8T1yDwKXZ/HzStT7j75DSgKL9Orz/eFi6DBTB3ERWLKWKAf2
StV20CWhROgGilfTKfLDarHq47cD01HhIrIPgU/6WIKmimIOCosBtaUOCMt8UFqplqYtax3QNxiU
7HsOkNh0UfnSpaU6UgNW2sD2VMKjzOSO/GX0NXWF+uhdkNtuJmEYxjayHECfAfu/hEH+iGSigMRE
tvzVyBfNcYsDKGrdhoOAl1WGfALvcHkQMbK7iFOgW51JEDDorA+hFWCtKb+n0QhJ5L9C3OdzfGSR
QgE5hzz2ayWJISldtIT7qj2ZMnvV9DjPwuI+QTgpbFG3TvHuy+GEgfn4D342nNDQ5/k29W6fKTsC
1eMoUxzSXeTeeSi6yBvnIy2JMkLpcGEno04HkO1v+PZ2BFQDGWkiNpXIKNUHBsjQlxrnNLgaYUnS
dwhlunQs3EUzLVZG3lC/a1GBdfGRgKj0NPwbUnZqY+QB0AlTlZcmn5I8Xk+d4FQ64cV0hSWe+z8s
+Wvp/5ZaXN8d+QPdYQo5WKp55MK/kN//rSudmMw9SX9dLLgEKZbsI5hMb0AMg16KJRTDUgwImcbo
xfzzSmRZIUxpJJTJbGsuCinRl+Iwwyl/PScmhNmqV1pITiTdMKxBspsPz0qMUrlgFpYhEL3EQ8eF
VlQscVs0DZgczw7MQI1eFSFRZSvC68oORLdOyYpAVRiUyN8rLZmFXUOckjQXSn1NUthclsxP2gXn
S1NRt3Lt82jD78p3ic0SL2xvAzZrsGhwH0UI3jr8j6W6uKKRBuyI8b5gWm76aMrVVGjE1DojDQu1
qcEmch6Ffg6Rr2b+ZnWHWss93vT7YvxMRA3SobuPCTzrOBd2oF38GRVE5Tm9sZduD0hz6QNP08wQ
5HbeGJtDVn+2AET1A92PPbOvVCz/Tx4ezNVVUU+AMwN+ry8iv4VKdOSw9hJdDMQSwdQd0mBGeHMI
IWOpFma3s153XusfOx3m+gfCV2AKhDsntVXxBBJXl35hkdBu1QmxSpoi6yCP0LGG4NA6DGVqQQ0D
ZQf1FKp7jfYF/ciuTUdg96vIaMg0mpHsCLOOFJ+qVqg57a6n9rQJPSOphVM7kUX7ki7Sy3P40scX
nsucVGDsz79/oUdzT3La1VCNHv0WBgMKJ5hZGJ3he6lbJ3bV5LV5brbjHKussfAMHQ1icpU0ErI3
HZ9YW42xPpKZNdfpI1fBSRxBjD6f2nf9iXNCGi8KpTQlEsiQ6KHe+XSRl3etkhmKGxQ9yc90wT62
9c1uleKPbg3EmF/WUqKe2PY8RnadkoqGonYGeGuIFITD1YfQlY8zLXkfxcO/jYaBJ6cNGe4B/u9R
I8plXLv+ETKCqAnNYof+/rydJE3c/yGoM8kTJ3FoXf4OvDTV88R+Ht08uv7xS5WztoZGVC76dYPZ
y45F6YYuQLBoB8RkW9prYsI6RLytMj1hH0XwHzitnObnKEc5vDR9Emjtsxf5OkRsUnxZCfCk2czk
79oBr4ADhwJDBMnc2n99QCkXMBiL20zDhqGEzGoYr0q0amYfdo3speT1pMKAioBLSgqA/woWobvx
f/GfPt4z8DlK/nEA0EOc+lWVVaUcxv4bti++q1AuxxaVprGPc/YncXH5ceuWN8l4G5XnMmi6TK80
Q1ypfq5nqmKJbriw5NQUuPJhKlwehM3e76AJsUbbpZbzT3kYm2sSTKPNI5+On8XKoHUYSJt9QVFK
OtVSn2LkH0fCjwHU6CkJnK0yGo2y5C2eF2XEKrdRcaRyAThbpI5peAuFOFlRPCgNm8MSh1pyGa48
bHpWVHQilBqcxBB0AtBv1PCIua/2ebBfxi1ABoouUrV9LqFk4+jYa8X1/IjePxdcF12GtawMg7s9
0Cq5Ib5qsbixfDYRFtUjBUXiqkoMIS6rTEcwfyaC/BgkwoQEft4D23+0x0Uk4n62Oq2K2vfZebW6
MVn0XmKliRSErVuknZlun9zyqeHqwquQrFKQpGg9WWRrDLxcCEHs4BLysYxr3VX0pthMkZnlGTBk
K+5tFLdf1I8DxEIL2dSCdHlv+iXvCzWSXPOzQsMoyAjxQB2QS93A6v61QxTwVepLHoEsGpOKevT4
+hhafeLATyLFPsoGKbtspVLKOVTCvAciI5FTkJg0ifAV7SvmF0D6AUkVkBNcY2tSdB9VQI8mRepk
yn0Eo6ofbhaEjrNhG69CfAflgnjq0o+D9AvWAML14w1qiCyWP+Jx0yn3sBGCe/JxcBcuqM/3jtCz
9skLYRHADuCT5g+C0AJv41eZb1DwBRA02NQ/paRP41rhJUo8SrpTqvJ/llNFWVqsNWI+/m+NwqxN
MJSK4x/SGEg5K9U/QhqZi6cuyGptp5ulSF4XUOG0iqGKzsSd1djSGQo35Fy5N/oE8L/h0wjfBBoU
zQKLCFSliPD1Xe7WohAV6t3ifkoFpkUKdgivpzGqd/iE7kWz5KIn7+6/atjev86VlumL3JobJzoY
3fHINAVtGcxKleCFDu8ppwt0U4VJbVVU3WbNYX2S2S2VfE1I/A5cs8Xq+jXdBbBmTozjqWYnKkHK
pfMllBJCYvpPFaEfuRrTDCW7i3K54lY7Uv7ohIut4EkBTEL+2t8VKhRoBCgujaL6tUgZfz1ipHwy
GaaBCMm6XRpikBFHBWGNUQePlQSf0gCjzXlRYnq2taGwXA2VIysU/xDAlC4RFymK1coGA5nNifrr
jxotzKBdiR4CxvMr+g6GXT65vOyTZaTedPKdXXjG3WgVYoQ/alEHzIKrXdUe/qRtfkB9DTaBOoOt
RQA4htwA4zM4UtyxXZgTceee2PKi2X+QcQnMbjZerRoyn+Mz30h/h0p0J/KGoptyk5doDKH340Ft
9a3+y2s+2LY06mWNBW2G0aS5sF5pTqRsxHL0nKVtou3huDX+jxCwVFNjrUfigopdcgMohDM3fBXs
UYVd2n3Us1DLaNGMVU2apvhHSfv55iKxg6psrY9Il7DCOeajYHy3DvRCoRtK4f1+4P+1obSRs4ZE
nEz9oz0cXsE89HQN/FKg6czFx25lbkiCAgmuixm8SFJc1Ia79SWP/Dxff6Nhr0mk5VkRs+KJAjYn
iNcqJZhH/giMB9diiBAr+Y1JfrTBHyqDak+TVtBGGSfaAhBnrdaxdU7zUbnl6eL9U6uLq4RnDiIT
8Z34vFqJkO1sROIqdShxbayfOrU/XRJVDAAktX4BIFHj15ixOMQRlJtM4ScjPx1FRHTpY6SrDkEY
lDIqPU85ulIgbSKfxF+sCyUK2ny2ACTXoADXRKiEpTko9Y6UbLdjirSreHVAQlxqCQjOKdMm0S21
D+MbldrTeD98TM35Y5pNaWnVtdpZN42s9gNwhHbufFVBOmpgyY/RB1U2UeXJ2BeKxkzuFZqI945Q
AxkC6VqoFPNTHxVibohfxdgrKGUv1iT5F37WJOEVWmx/fRgYcxoODwZi4Sl6/UT/FNgI+kxyEhog
kyRr16CiF1CSe6nfKVhXDDX1MtftFMZDdExDVmp6n85BWm7Vm+/gXLf2rU5bU6MGYn4AyRWvUQAb
QZ5Gjy679oIci2pWIefw3STZoztJx1izwyOF7NT+0q86ypbdoP5X7VheYwbyUuz0yrB1I7SOa+Dt
Rxp0ExACkiKRWaSmVAAhtGOHMJGE7MJ6tsIVGpAE3J0EUQ4VipPbLAOLwjS3kDZrQN8TuwlxDqfQ
GTVQC1KEBdvoKf8tQg/GOeKUdaRz2IRvJDd7vCTkJyEPCZY0l6SZlYL1UWMIQ4oTm7RByE3BTT4S
GKkpn/3sECy8DLic+yQ2Th9/tgQ+Vwv+HNfojdF4YY+gzFOxT9LGQlq02RxHKU7H4GRWmYu0iLL+
LlzTgAfZyZE7Q9fAym/tq/KVsndSDqTQjZ6GEVKlX0LdaCVl510i2aAHC/RUSA+kmlSGn2j+aGXR
nK/hTFNaAGolkJM3H/Xqx9EpUwJDTQeElv4+SFGwFyz78V9j2sBrZLOfP440C83pL4E2cqEYJ5Iu
6zRoeu86+wgCrjrL0R6XEmtLf0yK/OiLwtvXmfg+m7e5l+BvjTfdPez6H9JTAuFBY0ictFIlcE1R
c0s5MpnJN9xYlE0beS/jvb5K/zhR6u37v/Wq0bUkaVcG9AL6+mQTH2PRxfkvnR3CjEUBotx4LHKv
DPtAf6HSNmiywSMfH56PVXPyYQr6sYPAbuuOZfanpVfRPjU4/n9t4bWLWf0XPEb9yxApAYxGPA/G
uLLC44moJ197iiZxgiwc87EfqGKFhHeC6IsqCKrsRJ7OtXe+1J1ZrcyXjw6JiMpSRKHyhuA3betf
qn1ioIBjEp4JuBQoFTdbvWkkz3lSLRGGoEe+KTpWFLJr94jkRFkwa5e9pm+09oOLfZ583r5Id5Y4
KxvwjPSOJzsGvlPoWymCdvUvN/4UunNWioePk+PEfBcmvR2S+u+B3I55J6wq8TLkvTg1fdEgGqsJ
ccSpZkZpWMUZ+BYeJ8lAwUsaUqULsV/ooLsIqcnNTqNrr75Y9xF2kKlgJw1wyOlD6XO2o+ITLNkx
q5H7/7icy8L7ArSMltQAE5zI0+2pvMH15BOp/aBaE/IEsA4I7cTFxMgzI19RrSlhA2YGlwpXZEmO
0zvBD1s22mfn5Eofgvpr8fzlHn48Lrg2RFcx2oQmxoClYEfrQupM9yRonKNdFj3j0aNsnwhs375J
uJgxEHRMv0iJ8KcGNJkyjEhY15SInNvF3S6TW/su273tnmRRm1UGo1pk9zddGJF34h4FXLAiUyyY
1o+5rCDK/J+aFNubEmkVTqQ6OX2tWZ/IJg/Da8UGu7pt1t+xw/TlLfVU/ZGGrSiqeyf/JYiQwR/Z
OD2y0Cm5dF9jg6RZMNOHdOCDD7NgKrLV1q5VKAm06pZZpJ4Ql+XHkrp5XxDbFYvyUlAe1gGhUAJF
CDlJgtDJYYbVndgZUSivoBVWkvZ/ETerxd1TbFbx9VLVvhKnKp0+eHTB4TW6WYRiEM4Q/HrNdi2N
gBt/p45FpoEG8faH2hqDvCfdl9HF0r71xkqYzGp8idKs9gPqe0NPNiMs9/K+rK/0D8UboiTQBnro
3LiMcIuMQmFd6xr90wI6z9tff5WCLS/+LCgD9DqLMBsM8/AVNj3LE0duH3xk/ElQm7FdfyU0eKEJ
XmfLxkn7heraPtAOZ7KBbCSwM12dvNLGDB5Qv5CgFhCnuhqoHZdJeUSbgQ6rIGNwYZ3ngh5rpgf6
FwfZ1wUKPapNaduluL+E7JaRWgSIpSGeBlpNzlYf+p8WYMcSJ/7/xbnzeKWgLYgzwm7H0daFkJyg
7iYbMbbFiKe4CcthSNvpT2SnMxLcCnkDdxBFZbJ3fIjHHikWVBxiYORXQj77Izs+3SXlRtpmy63t
oEpo4gKWoksUq1yplzLC7UAhiogbGhYaGEofNbB01Lsf48iP+Y9SZ4lk9bwPO12JCcQXNJh4COwG
b35981KFJadCuzo5tgUei68rlQQVcBTCC+M2sZZ9sCNrMz45VO5borvSjMCDiFe0TKb5cqT2yUXp
y91HPJsqkv4m81ERdy+eCCInz5rTKzEiVqj9cmP55eJZ7SZHHsqgElUksUIfV1KZpFptdTo+Bkn7
jFqwc6ICzjO3dDxQzwMZS8qJX1mYYADxeRQoyWBVyPiJZ+h4SKhLsIjestVsX5dplId1ftJHUcMM
UVEUFYH0c5HpniZrpSGgBcED7ajCIyO0/nVa7iHw1Wb5RCYUaqX8GYTg2wLRi1SZkLiK8r6XNZz0
ZlfBKeH9mXxjKAogb9KCRBZVJ+SbmJc0IqoqhCS8YWpj14WPL3C1eneQPFYJzIoMCyFX4EE2VqJM
eSnvEAdZ3kYNJomLYJ8aHQEqMqUAfJ/gC8f0UGVZ37esw47p7WNb55sSJl8GhkOTkk5tBp1zAoDv
Wt5tdP0hnOzcqKBRM+ldBieOWmtNO0f38HOdlOEw1tPW5emnPaIR6ZT5jQ+XzRrRhWl+dHiYkbXn
kp3t7c3pp0mLn2JAUTijjehaa0EdHe1g2fFH9b86aTMx+qySw9hx1n/rP6MZnn6sinP6Kc+uT/xd
y7PT4Dq5E+QCsz/589PWfz86tMk8DeKzDzuPRwllqsdW1oWZUJG7QbUT5zbsvR1137yV1L037A/O
7uG/Ko51dZJHp9kIC4sXn3ZTlUN03Xfiil+N/ew1reet60+TxjnI/mL/kvesSmeXTvJSRBGkbnpr
srujXzOi+NzLzPa77BvkVmF18CZ+Aosc3bAPv73vUbkyvW9P32Vwu4uzPbjXV5Bl3rriPuPW5Yqq
qEF3IIgbe3otT49E3MCDL/tRdrZUatiJsddfXckp9269GlgQOeC07/zy1qtd/BpcqtSrv9w1Nfma
d7q510frbDk5FB5qOGT9De6UfTXdM+1V3bXVPud2dnYbDPGDi8dO7Yx63G6CR2xpl24fh8fV/nc3
L38/KnY+SwY3EPmSzyuEB6d8d9Lq/GScW6UyukScajb474C9l+i/Cq2r0nRv8CjB7b7j9mVgPSJj
Nzon3cY+XJeDBijiD+OkMCEx+mbq7G8jTrt0dc9r9xG9h8mmTIUH3whcHzZZ0eCtYNO8oe7ErQbz
G+VH5l5yv45/LrQ3isB+Paa2b96x0oBsJiplN65Z3WZCxNl0z97Lb3iPn2bd27ZhMAX5tElb0PVw
j2Ph++BlEEzGu2FtU6M52d1+GK06sDlgFeae6j4K97N1ESjJavJNMeBUsc85/BCbwYqJxpNAoOwc
Xw83Prg107mdWzDFb90zFKTt2quazVYeV9ym1VwK7Sx9E5jfZojdU3oBwyZNWre8dSR26uHP4DXb
Fy9H9gRbaBvWTef9ch9zk2Uka5WhB7vZTt+frOg7J0MsR/stICysSnpNIk7keXhS3+3Tbxk+BsJF
6D+WffCNu9Nc0rR53Ss3Jtedc8RdiDiWq4yv0bw6eJmtEyR80n+4j0jIiGd6l+5tU1oHL5J/2D8o
Yn7v03v32T2XORnb4jHOqmrnO9egxESgia4dQ34U8DXnfvYqUNzWzg0nyDIdtE5fat29bmfzUjse
lQJzeSKpR+lNDrVv3eBtootAe0B9gQCy0t5h402/hTDd1EZJ/w9SUd/yoEyPcDGwvrGpia6D3MGw
hvSjaACcLxqrPd40L/aopHW+YXaR9Fi7VCIWsjg03HdHpMDo/FOd1bEfRdg+MaZr3BpRNc/TA35L
2R8mLoxKbFk211+6T0fEuv6tg8IooPH0OPPKS+ipk/eZwoeFJr3Sb4zLY4gpw3x42tI3ej+1epVx
ung7NZaWorSD3exf5vEar00SmqvXEC+p18ZoX2DTrxKk7zEc/CuaaLYBSiwHUotr3T7+NCCX5b/0
NVtdosegOr1PL9PX73N1XN5Q6W/WoxuZ7/I0jOm8/J7kNLilHNjdDt8Nwl2e0gBArbROw7dpV9rP
S/dwziaVkxE0r6l3XfHoczq8ncH4IcjfFxcWmwWCf4hkOGXs6Fe/rQXHXTJNKrXWnebibImDZHGN
vUcTBNQ5mlBJcK2Jgd8uwNvN8M32QLHAf24siJeIDjdN6iTq7nyG+LmrriPaUZ+6Z/I0LGTuduOI
+wCo42Vn17ovmZ7I8uFtr/9YsKsUchEG4iCKZTO1XCrr9IdvOJWjQ4Zbow0lJKO/N4VFqqffF+kg
qFBjUZR767f+8d4hJb8S2aADoVsFIs8/8JSj6R3TFp4VMLottv9G65E55RzRhfuqtho1zzJ4/VYK
PMivQDE31zAcy5DxyRmeHqETeT9Om5BXVXw8dPkUVw8PL+Iqk6Tzgak3Wr+EstuDelQzPM9fgwqf
Z2z8vCFCQXlC207Ln4Z3Nv2S5aZMw9Rdn50Mu12E9mfOC0aafRg2wy11o0eHtCqjTClG5/n3MDaC
EoAndTT/iCkXVeZpGeLgjwkViNCsajev9h3jYNq8uNXIjMqdu3+mD2YsRwFY0Eggo7N36bKkmGHs
NXoy+oM7gc2mgEAEtMGbRKQaovGEVQj9cAqf7/BbmR+Gaf/yyyC7d88kJ93pc0aOjFyQ/INiU8m5
TE+/h+i+d9abamobvwk8pdUZLgyhL3yVnZ3nrRsRAV4LdIKA1dkGoqUQd/FERsfAjaKDWF7J5E1p
jC0OyF7Uuq8mtWbk986AiKIFMEYqLqAfmruLrTBdQv+4NExuUToR92GsSIt5/vwA8dlskbZiVsy4
IdOnhw6YsOria0x+kHaGCWTOKrXHmLyRmnkounTZz4aNbspvuPIQkKdwU64wxjHYw7wInDq4tbf+
gdLzI7jgkwOXOrrgUCzQ1wwTMIVmiIVQ8A5ieOQshXyPvV33MnpDfqRqurzDm2v6pSEGFLDqEgwF
Lu607OBae2kbwQXyaTUqe7R/CgIxcH2MIilwY0XPDrM5kl3EMIhpLYWZDsWkkaL8M5gMtXLofyU0
hHXPcg7h23/RGzSnBzHBsGx6iaIJvZhVsHM3gm53IS0hJEJ6EC0C19OfUnUXODFUJ5q6IHHvNKG0
0buHxoDOW2CoZ2pv6GGCctQcVzECfHL/pf1h3rjH3iU8frFQtykT9ZkJC3NcaiOsju0HViNsSnRA
5gfKYjS0B2vee2hO0aLQfmOg1o0ms0p1op1/owoMZRwzlzVJt3rWMyQlg+3uqPmqrxZUdAxBS8xM
umL4MYn5jsrvwU+hsjL1Mpi5MbeXN+KKbaOkX8H5GksSb9cW1xpkA3HZq0VgAnTUsXzhS/AC4hbc
DFTUmE9wyXP4v/AvLGAmwRdl6rw1ni5Hzh4iOVTfJww0G95yKQRp3+cRZtSNDgClwa77JrOTpOCB
u+aLIQH+cFld/V1Um6vJ6r5PoTDaRelYnxqdQkeKhzIk9klOz6wT/0BowSDGVx1whHFcZfLb4I9e
leq5Z+LMoULxoYgB6lDKGSeYcEIn91nl/T+K4l16qKlj63BIO2+6tnHRx3otxPokihn7o0xn8c7F
6upHbdMcbCPBdXGrc4+jZucJhqHkUt2x1AJUiehiRxszNNAolJq8BJ+Pg+nhmYCxJCkIolNuzYP3
qg7GD1LJBogHOOCYvaBtDu5+dZDOj+PX9ACmfbKJESA/0Nm89s3ad2uf5yYOMQ+iELznvlh8MYAk
6Qwvk4tH5RSRFBKbxd6Ne5hhsfjPzu52gqfb4Oqx5otyAl+IDLDGaH+FFKS8xmrXkc4CXNR74ZZn
9l8Dcv0uTOPfFOX1tYsfKhKBMvLKvXMg0jkD+qDR3xhjjPLADJ6dXfiIngjTRni6sNbOYWQP1Hzp
ODZn7N7J8rZ59p6rdNBc7kGUFsnP+ptFmdXbYOWbsDI/u/mXtcS0k/hzfqVDCyKnH8jVhHS12G4u
zAX2cGlvP3uNje/7pOxamIJOKn8Y6aw7SN9S7ITgbl2cbLSFKvKNumham9y+qu0LJOhNY5myriAg
HDw/rYGb4yxCgQL58zC4LM494v6qd+jsiNMoH5gL5E0VEtnK1Og8hQB1S+PHXw2amZthI9gMGt1S
Pw+xzBw/SKpdgtbsZleSVgoBdHImU0AfRg0pOoTmwmTTg9E3rnGSX6UFCqra27YWSfuS2OSHyWjF
zsxenvWuaMLAs+IWb09KmI623+aGIOJUtnmbC0Vq3ImgoVHqJFT6uQ4ahNTnFiaUiPr2RLFMQ0qS
JGDDPUWTCTUH+sxzCvdJs32WBu/r3V1H5sN+fWez86jycedqnm3zu7Q4D489NuhrSNJI9NtLf632
bnHz193K9Dl/02SknXTXyxStoKmGu3/vtw1kmW5Yt9ZD8mAvnZbpUtq/jrPRa3KZs9pF5vy42o6R
XyO9HCZD3FrWtJ8n1kZbz0Wjsoglbs227nb2m0QP3ooUu2MFiU3uCYJz/sNdic9BxnJhuxzGm4dl
5+OsfejgvubnToYL5gC4jjpk94ptotUnE2EMXBkGXm21nmbcNeAa0wNZG5e1qUZNysn5j/lTCuIe
8H6ByD3xJ+zky0d0/6YS0E971MyoQZms5u8AGdBsP1t3k1nS2/2cqX784SY1znpJO53mndrXdcwr
ztPe2b+OCRvp2R5Qq15BC/a2fZXxMlgSZKbjXX8P9Rez1t6pk36xG/zGQ5PaRRltzxxY8zKmPQzM
58N4x6K5OlLGWVM8I23Eme44zecxhOjps3/w0LLtwITiqMZC7+eb9cV+zhkpVXxBpvHwGez67x5j
npwrq2Ej+56Wf9EEtRMspZgvjDKEoelviuIfcRyQfwrdOpvGEFU3Mfc5WfGsV07n8U3acN4YRTz8
BssIQeNk24nHJIIpwkKYBssyazaiTDXnzsfxvNRBHukfKJZ1cnyjYWRTwtiUgGUGONOxZPg0+1sa
Ozvun4iSyVwBYgfbiLUBPkS0rXhGiUD+ND339doGSZVza1M6pg47Qt4xWf+uAV9AajBU6RjfDegz
bevnuDGWx7+rd5jyF8SU2LkoDMHsz6v4jZ7Rr3Urw1Jn/ZXM78vG6OplQwpUyCVZJ6Otg6FoZLK4
11vpsE4OdrF332kUj9Je/ff92whTxuaeJJS09gCXFm+vTbaq8ewpvz7H7y8mVhvk4DasgvBzvwal
OWa2Y9j74x2xFcOgvjSg8K87OyoQY6zIQki32OIy/k+YFXLHuJ7t8/A6WP+9UcZCJOjEbZbXwf7k
mhTXv7HBDS0criNjSQDhVSDxjavj9coaU0CjQvsDNgx86yDkfHN5Xcnknn081ZKuNUpeaCFZJfYv
u4r4kaHBaCHnOk7jVXN0DxCK1JcV+tVhC4RfHop/IgkczzLWZExwSy2GxmFTy1roKC8NLy0FOLY1
qvYbYwuLxMWxGGx3xzD9W9x6UFRf1qkNpG5t77+IYvj7XeuauCVcy+jv0AwOz8hA7CW53lNw2fPQ
SZJujojMcsBpLotkvlMMc2yfg3gsS5mkJwA9/tvBBfOo5pWx5KPJBGlzHNS5KrpYfPxVY/gk8ILQ
Pkb/NynDyzC+TxO0zLdZGqyHGAruR9cw+0uCPKQx/HdjuOs8fELBaD/DohAv1QdCvyQ4f6n4h7Zj
xtW/kjdfJvvgOGVmlqA9QtTbrJeoWOeNH2z+tL8wjRrs7BvclqZMYvFybkz8XZ8KN0tql4rl8gY5
pwFTYxlPUaGOTkElEzcp7vJICIeuV1k+lsnva75P7S3iiOZoP70xX/e2jY4B1QBc6PUSqNaLRxXT
dhjDCQl6Mj9wLdbdxTbM++Z3bVjrVtEyVJ2+HoeWE+3GB2gGtLk/zyzMo6+dx/Der8rf/9gDjO4D
Gw/eq9cGEXiQTaUfVpllrnXod72s04ccSTjr0aY6x19ujhZlpPWLXJ1WCOggYHO302EJo6fpg3CI
t5wBnj1GpzGT6outFYlXcJ2AKFoLto6u9b2e4p7JQm19U9W9fUFu6ZmovvGKHCILQb5+njZ7R2ob
zyDp/o+o89pOVe3C8BU5hh09FUSaYm8nDjUJWLBhv/r/eWHt8W+S7JWsLAt8zG+Wt/BdN7ZLM1bf
nQ9i1A7sTwPERLF/hOS2co8h3IiYNu4LNclkcOigyUfvq7Cp+Dsa8tx96k9P37PLKEGx+jJ6EKC5
SQdvNARWBGrac50zgEsGJl8bcUl6tOWrWQVlwgaAtUbZYurNRwUtUBtYTJ/cBOWiH8jsPfKTm6vY
2vRLmxdSxuprIzN8GldRMC7Mm6OHx5WgiKT+4U91JNH3yFPj22WL9KmHBDMWUJRQVKTcFCUun6FL
SE+qTZTg/aMqDc7pikGadZ5EHjfztbMbnCfHEP1Dj2W2/MLhp+GPMCD4h34yrMzTv0e74tIJZZ7y
I856jdqBL+TfFAdxwJ8u6leVUa/m7xOfP696zZ8BnbLz7No2+geLHtkvZLvJ1YfBF1Mw07tUL5KN
lTjahNEv1eBqh6S0jUxwUEfZnesaOc/g3EMH1gOc5117uGzQirZEnQCcb2Jrv0x+64xPAIUtiDnN
YfT7gJ/+9iHasBDgkHspPa6Hv5+kZMcpslFH5wg/ly5bDVr+2U9mAHZnV+fMrwCIciWi1RjWe7Qh
GDE5n+GnU2Ao9LRfCBsXOPPvLYrQSHt94MxHQ/Jg6tkqyodw7sEocH+B/9cMhLYKALXhm1ucOyD5
LfToCHmHHj8qs4CLsEtQN8BKsISZ2rg0K5CjwXnaCDMI/TztxmHiPXop+ZYS7YomQBZ6ko0+G20p
4OxoiqXR1RKQRrgRx4NRUalljzMpDP4UMl5hkhGCygiZWJSsEJO4vWWPbcCscqwRLtUFFeLaxW7C
/EVT1CV2EDAaMp70ZSxY0WcqTIt+tvMBeeDI+V7keGz+Ybixswfa7FouCCUebQgNBv6/z5/G105l
lkxKG3EvRNjicwQXn36E2MXCYl25z8nAeEqmSaI4QBrqHX/ebDzMJaiTjv26ZzDP0cBMozNpxeiT
kSrl0NMmpbeTKUA3/fUD3B6l/o+QsBorHSFTsYfyDFC+s0OXLZ0ma7pSdRjkJ1dyroL/NEz/wZdk
xlASOKmI40x8eQqAl8z1mCwyFRRoibPKyeYaSD6D+M95eWdDQjHR9euCqzEmcIpgVCnhrGZgBCnx
vn1uS0FV4BQ5X97JKvKRqKCeOoS81YtqYJMiOuO51bV8C+sCu5uJ/pOmQMnoYrWCzJXNdMvu2qEb
tlzbAkLUxViS/9ldJlz6jou/2cDHcMet4bN12QhDJYZTtf8WTNtDzQMsGXt8i5IhQ7c9/d9mj5kT
PxTdAyKH1hNpuWnM8PUpiS4CEQTak+0C7GehLK2lkT0bz6up2qYbduUAxKqxlydmY8tw2eUF8Zci
24zd0HXFbABYCTfgy3oJ7TBxYOG4m4pTcUKGhN3YtMEpfR2WC4IPGoqmCJFyf6Cqy3APGXc2aTX1
zxJ+R725Mk/WZdjsXwrq8n56CyLq6qi3AlL5skrbyvZuXeiIMxdgFUV4GOxvVrQubWlRote/fc8l
Z76b3ufPbfJ33z4PQMQso9Ku1NtPuLJ9o2SnG5LEE73BxuzSiQeX32a1xYDk4iVh1fl28c59g3VQ
nwSUDUIXnZEH6MTzzD8aE+plCGqGIrEjgOAPQ/9p2vb5AcAehLSBgwoiSTsjBwhpOv0fG+Lainyu
JaEv0PIHwZ0RKFixAkKAH1NfIJtYctV16McZn0i4Bk259SPSSR5dDxCPJZL2yuavmuEKwSUIWQpT
SI4Z8lGWHIGwFZsx5DLRrPKFYJVakBlZEsUujVsiijR/gZ1FDtNUvQh9txEW99OtAT4TonY3oMnM
fa4Bcsq7ACc1fAcrj6KHwSlgNZrF/Cvh5t5AzKFzYzfABs6j8UgsOJ780L7NvijJzXEgRH0FtJxe
ssbOmpJXYmpuCUudsOvJniaDcNOKVldOv0Bw0ZT24Ox/DgwFQSB09dplcKBJbhY6eXW8XmErgemD
EU6AFJIN8F4uPCyvILyE6RILMaovCJZwVNlzHlYB8AaOEXgyOV9n1f/OzpP96DsrQeG898FM+MJS
HBEqOgxOo/32O34MyYu97wbWZxjz+GR80UAWDGevNP50xdksr5/BiXBf8asTUneHRGb5mJxG52X5
V1x/dnaLzKNHkf8Gvp9M7zgOpNPLGNFw7zO9ri9u+S+ZAlE0U4hnF3tFwfrqsZe0GAAgoG3v+2lv
iS4A4tRNH3uCPulvJyGZhQrLOwZ1wFddzJIFKpBTsyzpm+zQSdp5oNi5fXWBr+A3xyXoHTkVJAd0
c8vyCNpeqAY5dE51ZtnS+TxZ483O10N+uvpOvyvAYQaTZDOr4B1Kt8DV+gB9ycXLYQZJW4ZtcoIE
FRFq2wND8TEBUhJcpJ1G74qnFCRWNIKNlmf2sPymPL5kJJNOTxk8QDdH9oyQDDDX1aviH6ds0SR3
HktOL5VHzIJkiXaC3im9XWSROP0Hn9MCCJMUzdokzkaba82OfMb4LYEwhcXdJG0CMIABvQqavNam
ymLEdjN7Wl4SAXoccoW4PwitLuTLXxRNYY6L2q6rkD8pGdmEeAiCczOWAFrFhmbHv+SezG4Pxe6c
bqfVqnOen/X/2JVD7CYzsjyPutkIGgE7VpvDmM0Bl42NLjXvILuBexQK/EYGZWoDVVJfkrrQeoEa
1157q/CNOIuXAAQlMHUhZrVXCfLKheNN6ZGq4DNUQEUZLAvlEaS+df51KNhEvlyntNXf+RsRH0SC
0KrRfs3r1EnToYskYRTFMRk5K5rpAort+GkrLIpzU4KgwvZjRkMhanXMhdiR7zJbQk4vpj9ivV3Q
JpsdSleXPhWZAcglGbw3KSnI/DUszMssZmYG1PPrZHgd0Kmi+TqtnVoY2jBNp977dAkTg/fozFRS
JRXZUITNJKnvFtV1hSaxWMnLzDnSUPDEgMoqe8lfQ4PYKo0ZssYMAPS0+HUdepNaD8RDXUK+cAYw
uRFcRrFcb1uoUSzKlt2Qu5Erz3qBYUyy+49sqQ07y3pY+tmdq5V2d698w+OBF2JB40Os1ChxWMkV
R/f60XpM9O90Z7G2mTaAXMugLwqY2lcODksFGp5A2qwtX7hzdOa5w3Cp45ZpbYC1cOcoHgvMTelP
VkcgRoIdATH4CdQWbOcw4J/tmKD3ogNFN7H6SwilRqXvVCM7QhPpNiINBaZ+BYN+HBWYc7c3N12o
Y58mtRy7r03zRTOliAHLOziN3kxoaYX/EkQNckL1BiMu7p2U4gLNvxGA7mc79N6jx7D4SxMFmfYG
EXNyT02+Y5HxznOiKurrHNIUZMNB/z2LRfY34A/CB23yuw2yN2LpsMNQUPiFsozRYxMw8HK52XBF
+EuEHjp9uTAP+f6Ky+J/21J+jkMipe54ThqBYKMsm6t77Dc8RTxFkexy6cYkCBF7tWopjO9AhA4+
glj48JRaGy5XVw+tWJx15MH6v+kW8BKi9nioGDCWkoBYa3Uz1HU+jU48KtJKFu9EpCZ+e9Kw+nrX
2y0IIhMaoixcRUKU8LXo3oLcSkGKcY276EGHjeDQycltArh4VHRG/D83pu8BRoXikydAog/yJ6Y2
EscQEPifCSzTEaCqmvbkhEUhgj8ooReA1Ip7InMyESEzkuQWJ3vI+LA8OzB0pVop5K8QvCKcZI8o
TPFxKGLf3mkwsymg0SrKqj7hLHJoRIVGBy/l0uUFHxjd7D2+YbTwoX14/6U6nUEh804dRmDL8s4q
oZiHXsk8SUys7er+LuJyQ3xpyUvzV4x2saR02sQH2/Jxhdf8hiOVq+qJwmmg7LG+rz/j2uQ22A+a
zF+SjYgQmb1YhlC8AWitWe/+xVJdoAP9aIoFwypdGO/kYrowvTI6Uc0Vv0vYb4ZvjIPgvYgERtcT
xVyJTAmPKAaq+DJMxEOZmV0saA3MoubzqR4Pagq5ZmRDVALHiw8yio7MBeHv770jR2Nzx8tOM21S
2zR8d174zQLscXTBGujfctXRF2uLB1oWI5Qf0PfNwMfrtexoQZwn1rGNeu1iZd8afsMp+/fey4r6
RbswkPDSw0rch3Vw4YETZjY0Gm+OSIJiY29X+jE0o9n61AEzLaK3ZoNPNJHuGeusjjxpan9CdDmg
d4iahzMkedJG+YPu4lx2XbLkCB1n8qtS4BdJVKtWRn2IMStLX+M5zMvHXY+vn2DdW3+slRbXm9F+
g6fV4l9DEZYTMZaE3sgbjZikOiyaEcunB7JelNyPBZYb00K+BWUuGDZY8wlPwa/rv5cz+huNkvBO
gYCXufeUTyAI6l0Yeyw+k7eJaIv39Z7oMX0dMAjkjQn9mMPkstnBIp1FSwrmTSLxxUz5RCFYnym0
DVRr26iG2Jora9PMch9+CjUItRbmdJCcshyGr3IYjdD41CnWSbkAY2eSj4RcsyudXANObRpcXQnr
xj7YtfZ9cOS2kFw1w3Dw/CLxlVvPoVwT604ZbD+3/Ce4IN8lTP+3TSCYIEA7Ab+tAIBHYcZFgHJE
CJis271FMHuxG3f264A7e9b/RUlW25hqPMpR2N0JabTYe3U8FUS3UmIjch56L2FWk+IOIZqojn+b
jGxQaR7mnMr8b6SKkvU+v7PY3i3PHdLCDRoSfO6RltMnGhBexecThVGcdsnohbRVPcH2SMEg1ayd
k+OeC/NE9Qn9CEgu+cHuudlk6Rdb8LDfQoRXIAgWjKIYfkRMn1hFDWRdd2NptIJqCxCmxxNCpElR
mw8QJ2UloRUvyqhUWu+AKBQAV1p9Iv1qgeZx7NnJbR3lUKm1Sl2L4gfoISLPDYTV2y+/fNkB6Hgy
ypYoj8Gn4paOg7n9b4vjNccWOiW89N8hrgBATMX0bKOAspjB49zjBVlFA1aKdtzpXP8jGmWMxi14
EMguM+ZnZRxGq7bhXrp7D2GEU/eA1PTjR3uDCApfqlPG6/t2tgbousVgOg5WfUP/zZOHZTw4dYtC
cFggBJfl2WdmLEDDRaMVYvanX2Iz0H/VzcLPILjQMgbQT9vPzmEUD5IRMgyDM+CQPd0U4CTQ7D4+
qKoFRqhsUQDxwMyf/cdMsoRFp0RgbP0QNA1LIZAvIrnnrAPuaHRteQJIK7hnK6ZBhIHYUrXFRln9
2wcVj2CED5vmb91C9hcmygwKSbYp6bd0tfTG8TwwR4ORxL7/hLzQE8UtnkTQGBQqrapT9xmIt56k
fGE0SsO68+y93KT/nO6HMQCwMXDVXtqP/dfoGt4mO5LPxYob5NRKRjurOkvsqn8IRdkHzqk3hBo+
43UwDe2qX/U/iAqwksGdfgKDEjyxr7BWCu1yuVUtszQvzJjHhgdepln2WKd3mMhsdxUMdNzbF3ch
MwAw26S/9pfw+9MnvLajWWYWj9QzqipEmbje3U+jV3sfSypw5TLZZYiHcxQKw8gqm2M6gOyLHaw3
pKxRMtHJYPOot1iNbVH6H9YCyg4snHUv6jSodNiiJ9CSJKZV959dxWnpvxFIJ/yH0W0vwMWjQqwC
jcrDVFt3DwDoEsrLemfWkOB7LFapVQ9el1ZHdhFyIam6j30rpXRB4qJqVZoWEy0+SsAWiWWb8mL1
c9lcNns0viYNlxSUj4ZbZhH+3iEZ3nG20ERGAzdCr2r1hOCqhOtKg5f6Kxwr/6Lcp7ilmUnLlhSZ
0JI3DZQwK/GCt5sVWMiz+vhLuci6kNaHpGXULaR7IgZSDIqpShpJNsiobJzXRKooJEN+Rk0p/lGF
xZCuLarKvNGhHrMoLsTYP7qqyZJWPMZ0iyIIKsN+LF9GaS4hOknUknRTOtyQyJJ68twUveoM0y98
ASf5VzOpIpoXvTny5/Z8OadvF7rjDTXHD1ycwWA6754or1Rq5cpPS2W//B7PpxqNWobH44dZ1aIA
mTcAmOKPkR9UzTJEAUmbkaoRVQXk2kR0Tiypc2cWoMktqYy49yQSskBqeDa82yyWXqWdMbcWbbQw
OkA5SfcP4xe/jZNHI2QXypUzzsinQENfTDySkZ5y8ZnECD/9kw+9ymmCAkMqmVllradkXy9AB6E8
JEvWudF748ws59Rvy7FeJ3U8X75USryFvJ3xS1us/0vOst3Wug+7HJI7SwCxX0Sk3zDJXBcPCw5a
ruyg2KF8mniBOYr0xfS7kmbvr5zKUsmQfG8U/yXcLFL9k5khCwpd2KurDQWtCjaXHlusN0FVhDyi
fRt4617qfgjL2hA4R3nGrqxdnz2dN37fy9Jd5F3CouP8eaPBjwHZ22GXJtArbQN2CThHrH2kRLwe
G48298kksQhboG3IOv95F0DByVUGrv/UWwu2EtqCPfihNQqkSwf+XAU0OG8DfSPzAyXjuGP5yri0
fdF437Vi59TbUzXSmCZVJuoQO2rNUXylf48aSkQ/z7DeLOZWdq6H/Zk0FfrgXlf2lo/8jEqXNhk3
OD28VcoPidXkNsjaeXbWjbyruin76NO2YN81l4UlYM8nin7gXOelQRlvjKq1ctKFggbBoz5W7Hgt
EGOMJseN6noof+STwEs71QXKiBPRj+FWZ01smufoceZ3fS4pBUl/nprlCfJoNK3UJIJbY+sOvDAr
W9R2LbB/fL1DoBtWTUl2UoUOgQj+0CvJpQlJjWMzXPJZokCl5Ugm5LJ67w5iSP9JZowyBTvVf4hp
SZ2PpmXI7UStXm7TdTKyolVBKox83ZBMaRS9dgMlSWrv88+yvr+KQan1kCGQlXUCFBpmnf25t+28
kUDRym4johQEzY/Tr1VbXJ8LQ+2L+Xi0OhUcqUa7VjHc+5fYrC2v1fYFGurR3OGMWeo0Pn/7pHdv
tm9kEIvvF61L605hGtnPnXmq29evjUwkIGjWQa1hcl8fmp0GQY72DubiSMEGhe7Xe3tGlwuF70LV
Yk4bwNRnzzkWW6uaSX3/S6I7StA72ipQv36JvN4xxHzzMrqR7RPzsqhKbEtKnTtz+zaQaJkoi2ud
x7PIaTJ9pRjPGy6Y0ylgKhYT0RQSloS1iysmPiO08f8bbL+SbiM1tQuZFdLQBaWAQCJ57e/Qza4f
kllZyCPVoqRXv40CPGq5ylLzHB1LNP6ScMIH2oO8zf6Me1cCdYpr8jXI8znlcUz6VXnSiGDr7a9K
9gniEXk+4zT2oOUZJ0PYKtm+0qWZHjTnu1TdsAf4Jxr73gX1YR25JJmY+xIYqNmiWJXRM/zAqd83
zHJp+T4tDRorBVYrrR3yhR+wb00bNcQr1nYzgWK0/XBGskz4DFVFqvp3xDZyaUculV218sioSLib
HOHXPLE6fuNR75SrTfNaoZ9xJcBQBAzfra1MrYjfq7jcK3P3H64Ft7i37muAfezzXvPk3d+foFF0
D7V+NX749I4O/Yf/LJLMsprZn1UY0E5Xq5Zwriv4k1NGGbIqeLcufq0OCHpIK2m1KCMr9fl7FMBg
7rkLRupRXmgvypiwSWdTf9YoZDUoAnVsbquefqq/j+iNMf7LTrRWj34KbQfdCVFQAfOfYEo4EQ9R
Rsbj9U/KQUVEUVACcC38ax4Gsjg9KCIhh16tWp5alR+2VG3AmsCpuJMkpNraJBvc9Lp348yfq4FS
hUQrwWzzSWLEViORGsmJ/iu9ER5OaEmDXIfvG/GHO7TvI4xMSorTqJbaNboa7ee0iI2D1L2lVSw5
LSVrxe1r+9he58VRunhHUncneSJR2v0+N2Anv5vSRsoR0vk3IBZWoLZdGC7c3c+OHuvOf7vAHDUF
UZGmiRCmAghA6fPLYOOLWEPkrVzSrVnSqS8AxLj0rf23/3XcCAMI1XW5wBDddy5vllGpNXorTNRV
LZp0nyH800gTDQ/qG513zX2lkMIt1lGwlnKExupqM2jzVQIpTTQtSjVtaBzWDE7dTOLrdbvUNmg+
DBPU1pPxKmwODI5oLOeZfS8N8Pf5T/9cv3uChXGnGPGcvz+2OlYIfQpJS+V3MKYbN7va8D9kMlc/
oUDad+9R60CizM5aC57Aer7++oECgnmKfVLW9zPgu8auW/451IItKfZwqCSFuEN0f94WjbpdT0nc
0etS/7N9ofe1T9zO9RLcmF0crXgL8al5Y6oqVYsaAjAyhxc79sNaVs9ep47FJRgAveTxOOH22k1u
gIUxAY1/Pg/nUST7rDuv/c3cwdLDxqMyeUDVapjvWfULcBycXFq0aAD29N/BLdzs4dcpwkn3u+AK
Y3pynF97WWE9mwVUX1pJ2j7CfjFBQ7RuIGtapU9ikh5Mrzaw8CNUO3IsOGBX2EURiUG4wnABoF7l
D/U0dt4KXKFOctk0L6wIsZfX1fG7wiZR+nY+w283XdlkLp9F4d0900FAqv6bgBl/mNb1GBQXTQA4
yxoS3VRTV4Sk/Gs/RTjawD+1UwHW3xidPqppohICb7VaiISccViXGvaBzLrSuv+EJ3T+w/3GSK07
4HcJ7ybtI54O5ksA+sPRPF/tQtmqPugEGbSX06dZqrSiOvnuIwa7+/YBqXEGz6fRtfo2y4ty2TKq
nTecixMlZO+6G/LBGTqxkTEbiU9R912cHK5l7syUUPu069O7W6+MX8eZEta8HCEZ/aWJO7v9He5x
e/Xyz/FQ+Sa2Pdaj5n7frQsYvpZDJ8Y92K/tCCB8qxpKGzDvD5TdqIseczfqvl6sxt4pteuv1rXQ
rdy28CIvMQuJ24YMfcZJNU/rPdSB1isGc4t3SYVup2ENBn8vskUdzWtrRJt10Haj8ce9D4usZ+D4
0SgKkcd2XjPJVjXRtpf72cNZte9ckXSDmyfmWKuevh47xuIIF0NNSjG+d+TFpUMb1uDr7L74Y7/x
ZZ69K5iVG3aFyaHdKAd1DMT3yHyRXR6mj7uXlm3AroKvoqbOBIyBbk1y18c3PJkm6M5TtAQBZWB4
uGH39FKqmmrntCmyRg7I/GJugk6drExSjtMoD1yypKFO2GjUkY24GXCoKNS1QATX3IxhdWcZAvs8
OyP3rju8znnMxqpbN5xC0n7/pZNHRfy9c3Cc3g1YvLS5lFJiwjoOK0zGwAFaQyL6ddRo1UgOmCuU
WhXa1k8ECGmedzCaZFxgAp8EyQ5csCu9Ytr45FhZ30fFx4yW+ctaLSQQ+dzcN4dfI2rdNnwp81Yd
vmhqK/a59qCNNjSFhw8BAtYHxKlxZXWwdt9C5/BkjELvd9+5x/RXkYH79J6V9q6Ch+4LCWn3dQ+e
cKL34P6e41tvFdzvT//c+LRKm29aCWqzZ1wM40eJWBTVK53EsJ7N8GlVsB1eVaHTXN52GXQjuj+X
36vMs5txePxarOshurQ7sx99+tJ0FbH9aJFFxWAAGI2QPWf6N2i55e4JT5Rm1kVPbXEp+yDOQotE
NYx4LrJXrHD84Er+aTkOXaHD+HToNUzpxr1pm8vQutqtdouCP7Lz0rgJ5OHw8mive2CUnf+a9XGn
ENRo7BvAxWoQFMggutdZeSjg0DlDAiFtw0F6NY1gkCslFx4BPUqYMoNbWFihb2BWki7UgvH72knr
AARJXU/2i+T8bT6iUWwdULzh9tYN3u9fIchoFqGCkhv+DLyaKWQ8erxH6Mw/29iL/lWBV3NjuHnX
UZ3HG4YeD/tqvfBJUPdRFh46alhAJa7y7BLmtHmOqTyTZ+GAL2Y+I1BVCJVWY/C6FrbHJJSzp/WH
eg0pQgNuGna940+DJCqqtWnpvGdLpnwv69bYvJ3ian14WNc9Uu7OkRDCTQjqEGKh9eTeQituZpA7
w/h80S50qNWzkaYavzcMhgsmUr7kwm2D8uvErtQR/WSoW0rNfgSHN+MxFurl5jTChwAFxZNZml1c
GNmfdDNFaU2KEakj5A3Rhn6cxicf/4WtLkvCX/UYrXRkmJ41UVQQ0BGhN5MKNkfWz0/mUzqGPwU6
iYWg5ALQPPsl1urDk6qgsF70YB6tSzmC1OxCNoH11LkAJg25Q78+Oxm3lObaavSg8sR0vGQX+zuI
yly+qmZHkn3ECyE2n5kVhRweqq7Rq7t3MuknIeHt1w6DZAwM2Cy+qEDw8cZd2ezgOdyvW9vKECww
pal0FCkC+Uo5yLJAjTNhiEAiBZZ/N0lkyONHv8aHC+AWaHcxXE0Fw1PVKlyDxOUEtaiaEvXKNYyF
apNvCUmtc6JBiO6ZBDyQarsReyVQRTrhMV664z754O8EScKjKfssOLKah9x9p+9L8ZF2PowB7eIf
p5ZGEf8a5nQoQFIZiME/KFM2PJ/OfSBRguQ9bYBK5mtQaU2fNtwphLr87Im79KT08C8THRBKNa4Y
4CdaQgzyIX/yzlmqxrXDfTNT31DpcH5DaMZY80o0JdVHp8Nehzd4dtMAXd4PqgztAjG2uUY4tvy2
Tx/z1D4xJiArIw4GcXhxilCUergkYKoFzIm8HE7YHV+RwZU+dSb2qpotCN4mveFGJkb04tbEFRLP
hLma6lWpNvAX76nopDwOqkD6lDopTQw+0tja/eLFZjaY1qWQv1hP+KG5FyjZZE2xOatg1fKCkKle
au66dmCS8LJS+q0a1lJHOeQRn7lUKg8ufJOw0uEmzxQci3ZgEGhSqoq3SbpqnQYnT10OlZbcd6sF
fc9MtZxhvcpU8Cd7oNFCBmo6k809VanpGSUBCNDt1uGgAqtwEzBO9e9D6FY23/KGFmtaeR8ijPSP
GCH3EDeVbd0h2ELg2l9bQZ8+A/vV6tLV/GSxZ3CxLAPE/j3WEadNoBfS2nYo/syJPJFkFqNR241C
OGIAhcTgqNYtDUoD5ApJSSVXWRwVQ2i53GG/PBoiuwGNi69H6+JMl/FlN0ZSjM76cXkvCUXqIJOH
CvjhrITf9zXALYaLeFrQjmpz2ncPdiId/dmTfBatOlUPl9Z++MRk7Tze/aSY6WiA9nF1xP6td+4f
h8dhPDyun3/FbXOZzncBDrP+0a+RMQy/w8Z4NdbdeZeHFPMtTe1U2kHsysqUI2dEDUC9XZVuFTx2
ZMKnrpeMoCq4NOHkbTNtsPDoq0K2u9EeRKGCok5GfiXyWFSuanCWmfDxluKetDs1giLx5YCIz8rI
35mE9+QxDlWYbahFdvUAWZ99VMCtg14HEAqb/dMKUvvpSTwfP6sxjih0ZqpQo5VTYjDFyTnQstcq
0URK115yW+IYP9spetjZq1od7QberHfnFehoYjhYBhyQD5g/11Lruqit05/rzwpRrL/mXw3jQhKh
I6Na3S2CD6gFmDdY9addvwBNymgXQDow9XNim3IyIVmiAGxT8MvNgSMbBDJQIWBlH0KGUIdKL1DG
c3QVCnRfJxc/Hpam0aQyLPev+Iz0m5dOgYBOz2IY4Zahy/cevrAIYiz9aJ04WVsMdO43fdShqUOo
x2aoHjI+qXS+TFL60q8uL4xecyhSl+gZx9ERaOGrC2QyqOBQUrKS4Rlq8HGMnEO4GsBFIYauuhKc
enj74BicEDpCE6N34U9lwMSXebmjaKjsJHb3bnXQHNUH0dUsjHb6Uhh9EGWEWMk/9FbdF5qd3WMQ
Gdb102rwuEYY9RTn4z4wrsygSo9cHRQ5yt1y94yb9IvaXyp6TTbDxL9l9IW7+AaAuHJotUYW+k6N
DIpKwfDcIRt15EEvFDmJTioV0y6zb6llfrKaUeYyo8pNNBt9Yd0qm6WVvYKWrqFkNdMQbrLLwQf0
lejqs577ktz9CjStzJ5Eux8IeThyO0/SliXEqKVmycESpN2AnxhNrrxncHK1sykBBXB9axWhU9IM
5Bxl/mI4gSHwBRV08A7xvPt5LqJNNItm9clp3phUl/VlGVvAN7Td0W2uI5pG68rW2DZb0bC5Lf9V
5sg0ptPaHKpVZV6Zy8fi6O7Wj7+jW9rqafbue/vxjLCGSquROSAayGRJJGrnQCLA4rIG6UCqUjoo
SoIMTqZXJZCIhAERPu0p+1SxhFY5IBbDhePg4v7t6xoV/BTGQp3rC5V8UAvPf3tUuATZ+wDWU9Is
RShUGUfSayqTGGf2I9L61KcQjpK0LLPUcNmzzzLVwSJRhomfjtJrJdIydEOfgApNPtCq15r99/T5
MlcdcCpZ/q0sfC9uM/8AaD3JmJwQq0zWMjdr+abXwMCwx8M1loDxAxzLMaBUJY9Q90Kdi3lTuZRU
Lmlt5ypUn2ztveHdi6muttnTXdIuo7fSo1FZBWXUE8E0rJ57H/8L7rj1bbZOBLyvE5wYVsFo+rsA
Fb8BBt/sW2A5iz3v7ITcty0f2FsLomh1eKBlSdvpxQQOxsqBmO3A80EAhqlx2VsATJpttW8KslAg
d03oq1MIagaIL0K4XN7RQ5ohMWncRocY/v95IsEfSH0ZuiFHq2qOqJaeewaIQFvn2n7fvfcmculu
R2ULKh3Sn7ARGS0aAyxrKNhY4sfwUGhHgxXQiNIHClUOZ0Dtk7WuGHemXlJhRxjlK9PbjHZB15nw
iPUh3Vrt6BoF5KgS4dn4D8GPLxNY5v61Hs/cIJoydNjVTTqxzeEOPHi9z4jUL7RXP3KMlharnq6E
Bhlz0YoDMoNvYZVTv6KKBPMtInQAtZi8iOPfpTF5/9ACK6zj2bXSmoH4AddjzQL8dPlgCMLM7tDl
F0ALUimAIm2rvKaCxxMWfAyKZ1C+HMNJuFcO0FZAk//jdgBoRy+k3nnTwiH64eOGamfT2eRlg2pd
3GY58b+oMGb5WTXbPBojBgM1VgLiGZe2PL1RUjSHelZqDjVW1SiRA922T7flumQUlZQD5uUglDI1
7Br76MG9/d3Y5LWnKj/o7IKnqX8UuZXlnVg7aoz4X4X8yLrhtvXBIpMkVK4MyuTqPPmVuotd1LnD
lQ/ePXqS2cBc22hEToZeyOzBjYREx+wz50oIjvbmVcahzo9WHsgOlYtb9TYFWDh3Wr8ZWkGAEpMG
HyMyaYDcSS4jc92wj47AUPDW2VAjcHman0HY+ohXC0kGNqIr9RIqKBu9EoNZ/5OMFAVIUD4fajcq
ZBhSIrYU7IKvtpdnBBer1FchnHpgBQhCcfBG3lCsGqwZCVCpb7jXe+vhx6DoewSEHooOkpRkbCfA
C/gN7kIlPZiYZRaWZ/dRZnuXZzG+xKQKKY4A997ez48CeiwF7yaTzB/jr7xrIaNJdh4Pb9PCYDeO
xlSIGFyiA1QCtbR9zffTAtPA1/wzX41O08/8ND2uZYN9RwY2dRoNJmC+7C+VMOkrfprsT7rML5tp
VBgFR//uSSR9x2f2fwTHm2hJyxFPyVzDBezKccU+ivl3QsmvFjnA9yDtHVEFFN9CLpaEpl6UHR8q
y1y5/mZRfuBveQbMr+PmChQvrICAooKLlnEgkAYutxcVMw9SZrbz8SCcihUllsg740bVMw3pXKPu
PyC9CA1ICmajEu59qkVZW8EHHBBTBgcI+iwkG1rxm1AChws0bbXNaI8GRk6pQCAiY3PFstihthsj
oE6elRAO8HsBH9kYN8a0EPLlnG32N7RmtMi11JWyLRjxk+sz16ZxwL04S6UGEnT0vcbEqgSUXute
QqPOZTLm0VHunJAJCdFNO9hBPTQGhW4jlP+pQWeD2WGWKhc6ayYdOKvxqNRiJXP9IGFW0bdAOyFL
ShutXk+3ASg2WvUL5FxVyiCujBosyjGkrDrAw2SLMG/mq2bJhwZ9kKDp0y/gG4SBLTc+5u4k0w/G
XcpUJEN9R46aqWD7OdOJ4TwxotPgkP6C2HTU6IyK7vjM0zhDtu+OX4R6Q1BLgKdBueK0Y2BNoBMw
eyeZUo1BDPihZzMLhtozgKR4Ov0AUpb6fa4q/zqTNifPlAa4XJgYh032VsW/EiDYMDqFacQVUjJG
U4cj7wC8MlgyatbZ+OmMHrGQ6wwILVmZcbBeci8WDdpoN4jgB1SPjpHmKtWxai2dXF1iUETgNmTe
J/iFYX4pnBRUpdLTGm4Jcm6Z/oX+SkVDDn9IKRJVIFAvsiQowpCMQfq50Z5MMv8AIL/rrH7nMutC
q4YHoXkD9Ct14Pv5p17fNDHL5caerUbxer/+2MW5QnTJ47aXSe4OjWAdB8Y5ur0rXrPDY0wu1FY8
qyr3E/PCFzDYy/K03C93YbMfhashEWqyn8QchXHuC9mE6qrERqkN6FuaptkJQ6sHDqst1VIinVNz
0X9ySc2woqT37RRcHFf8fV4wd2SfK3GeIhA5Gg/2kWESQjtEQUCX3jmUq6t+CujSYrCAQeh7173i
+jg/QpXghwrmoAQnH964MGLQa2lEFQDa00ABfU15EzPRaT1/n7/nsAq4Sp8pggOsQACmv7T2gAoP
6g5YqfAyQC+Hl3fpxl7ZPy3fk++kwqACIbmw7k++3Zv3cdfgQIMYZO+1f+6fhufxfnif3qarcHGZ
xmvVuK9tYZLISFTJvBSYgMiMtmye6ohwd7noTFFeZ33Gq8X8cXmdX26tC41KCcKtbDjtSO9XegYl
w1b4mlU0RO3j9kcNv8/QAhFzh+PIQLajZsdMhQhOdIbmn4Vh0sYnlzpbjDBk5Zz8ylNc2Y8miApk
FYTsP8p3T3YNIoQgFmI/Rx4Ue40e0V7ksxr/6BvZ2ijvUAkhZ7+EOKhJOQqVnWdAYEbk1iDBroRK
sx+kzJllOIN27Drc+9wY0bLaHZG5iqb7IGaI42hDrKNDIItxBP/Io5FZ4Xtl6dXBHQoe1WP2gQJf
c1vgWL6mBRgPMtkSQw7xXkZPJOlEC2KEh4AEFQ+BQFkA/eJdR/kZKWbM29btLcACkEWBS0kKSLOG
9DrupAMC6uOsinecbpNroLnRF+TxcDgOz4MvbBw2zU9buUTWsOSGNNqrsXpFNBUz+X3xA0kzFObk
YYehdseAseCofRnVTSAKKxetA317mCQcq4WiEscD9w1yFh82HQP7X0FyORwQvVwjHfJUi5wGqsJS
HJK2JaY0eEdUO6rUdMTundxDdRFyXfTxz9Q+BcTV6tyu19l1dp41x4Dk3bOzWqdegarogFhZ+Bo8
PLTiaOmj2UNJ3Rwl0wKfe1BhpI/SplVVAYZGuvaUsxqRqO8cW6imZOAZrSdl1jQDePXKsnUB9FPI
9HxPT1LgO32uOufqqIpnJkKnfMpdOKIJdKfn+8Vzt8Qnprscb69ErzJyhZnIy1+631n3QnwDUu8O
p8sRBjpDePM1atczeqX6uBcmgjU0ex+s8nzDjnxkBMg1DkNUhCDJJuvD+mNe8Nww2H80OFfFfnLL
XhmlocM6FzEWIlDAQxyDamIRaGysivmNjrOK0So6zUyCaQdTGrKLaQ97WykCoMg+R7hhxguhHEQY
v4dF2hr3/qN3Hd4QsZUibfmv+HcHAcWm9hf11HyIertewiFOLyIotpEdKHsCySC5R9KBf/pmnzTQ
78LuWIe2Tz15RlPNwNg5KEf58J0QIldnxsK4ESusPJmClENikvaaq1UkfctBoiXMTk+zFWJD6rcr
aeMrBY2cQnOb5BrR68anUPIf2+iIbSI6gRpsx+EXWXzlzQ+Xtm2fjD24DU9DRcTDuF0kqzwHOzcJ
1N4XTFUgxBvgUuUI2pxVkahU5LW/+vXjtDl77u1man4NL2IQ+el80RqBDGUV4SGjDy/nah3g5K4P
07iYdZYdbWGi/u/n58pdxqx6s9/U2R0jKflEv7tfurkH5AeAxDMG9JNJo5+gK7KySPFSUoIrzX9h
JYZ9wkJM0wzcwOPbEYRGB9H035GZDarUFsJCqYYGoHmnRz50Wa0E/0i8fn2NCDREBmlivH5xWSVD
AYTvwKgkHcL1i8lOCqbv1lZc+h9T57WcOtss4SuiihxOlQMChEjmhDJgEDkj4Or/p8X6au8l48AC
G6Q3zPR092hfgATAWf3Cf9lRyxKmszsaX6yqYQX7qumRUzCdjWfj2svEurM7C/ee8OC9d1tuQYW3
HkxGBAzQN2aIxuDeYVtzg6dgvIud08EpM4sBaL/AfXOREVwBga+eK/D1nV/tFqb1hOa5ySsuJlkP
XK+/HTcHogpXf8jvXZDBn21COTiqjc8E8xhbtzfhA2WtQvojbhmH/hnDjgfQjzTpxczaIU6/HazK
ZF+20LDxkdH9b/VAUo9DzUEfhO+oAfFNn/FZJLSZK+GkfK8Vch9x8NDmo02ILaqzi+q9Rge3F6sH
m0lV3xYQLJBZahibNvUB9lP76JFgay/lixip766OUlwBjGxypJ1WDBRe5g/keVFxssPY8TwqTs6j
d2rBx2wu1j0N4utoM6gvqovyIv2tJ1q6juGs/T0aZnPZ6Ogl0WKmyz7JKBLzhuF628C9ER6ngFRC
tDNvR3becqiu42r1sjb9Tf82wsKECHZF2nJZ4URzJZ2BpkYaCgWKkG3x+XewnR5xyx+lvkqxbzaB
K7Y093+hc8XS3ozrcI795UAIXLYvBbPlIKH2XngGkDDF2ALEO9aZWwewlWQMp/OpMARZ53/8S3AJ
MiEMUSXcd3FZ78KX7IKx0K71ielXil9YBjV0Paz/SKBCQQSW5B9aOpcZ45TcDzHltiOa0Gulo7nY
9NTTojV69p/9bJB6qQcxEf5r3cn8HbaKXiE49LRgPLHCmNxHCMdG1Ul98Vl9VtXF9vcCkRtDMqiR
VTsHKMYL5Z77sNKpdLRwqfrX/CngphWVqFXRpvgFUvLBAgWRFP/HcpYXEuHyYfmAkkggKct5KSye
3nDQ5mkxBtBqjDc4a/t8wuWjsw4rQJCV/FB+cuiovY9uu85+IJt8YYl7gEyuXD1O24IadVRYqNYW
v5hMto3J6+KAxdRjtfttLNiF/qWRCrz0WmVer3G+RpOObU9/O2C24I8nX4KXoCMs5w7cNv11Hzvn
tHfqYMvMksQKhFN+LcRQCJefozzRuH2v0wFwq96r9u4hPFGl4mKFqv20clTssiCeYWk+rrHuNweV
/n6+Hx9n5n4Mt+3LcMPSipUTFiP5ClRGYdDEPg9nkSGLVHPAO507NhncC6tMn+x7cMxZ3A32GFU5
oMTm0pl19Y57L43bIHNnxFn7aWVV3zeNdZHpfSWVvyIrwgBg3fuUpzX/vY3vxW7NLYsvDUQY33pH
BEnOnQ0esiuUqbL/KDrF9g7BoFUqTcExd+CRJdS3+BS1WlVnXwKxpMxu9/qLvtItw+g7TteZRlJo
C/qdZLYVheHybIVRKGMOH9jSx4YDPw/+RdjrU0hVa+Yo4onc74uA0es9Tdcwh2qlghoDcvuPuoBe
R2TehJQn/2wYtu26No0/z2HD/Lsbn05PoqMexZGLBbnfh4iMS8TTf3AJnQjbEmfg931eIfwOw20T
xxhP4DJ4lpjaRofNEjs8ykYX84W74b7wW6FIkxUwua5VOs017lIAi1PkB5R/kU3I4wauM0xbfit0
WpS46HB7i8erbmfPcVEOgnWUqAeDTfKOBATx3g9spxSkE7O8/GOGzzb+OtRGgTupmq+Hs0GtX+sU
2RjP3s48s56CaLQr0bpd7Ba75W49qcTV7n5Ui49szJvW064c7j9p59Q+tQ9Ql2vxdtRM9KgSVTYd
N+ezt1pD0c4/rqoghZEqSNprPn2chtutPJNWLv00x1Qt7XaH8Vdvt47WKQueDWO7bRmXh58hDGi4
bP/bFUMUnh8JTafRqXYp2W1HMw9wjRgo+zmQBaEqojQBPFXpN49GpV8HO9K9jKt0PCObhKd2NUsd
uIhF/1K0yye7gWdNsaN4uT78JMfJ4+2VMZNHnIv3UU0fT5odEhdTmc4/IEKs38ZseM4rIrReglgF
1e4PE2qIE+VOqXeFr9Q7ZmYdCBL3dHDGrXmGm5MZsBk/eKIQme9Wu1VKjgdyx149s69YstSnz0Vz
ukf3T/RHf8/8o0odHBouvkgYCqQ44sqvPG7RVBb/USgw3VeVrR3xVEa5fd1CUsvXGu5ivK5lFUyy
ZjzaQorBivNKi5qOCDi72KVEzj+1RI1KCqHy+y+HRG1vCj2AT/RosiLeWWgoClBLmv2WpcSe3Fvi
WinXxDdBpovlnChHav9HJMOSSGFkiiLJnEUiFV0Io3O0gIqKjjuFpufPyYOaFhecz9k4hC2SlDvt
pZTrqOEsoDZdipNT03xNXnjW6AXrdrHfVEqgiHFJ3vo4L6642BiYWB0aTB9qG612Hd0oHkkN404a
+XPC7vA0v41LWFZAult3hepi54vJLpKRqxmQgjpIJTig9mXjvbslN3Gy8drBiNeF/wTIUXByWsyD
VZ6a4Im2hzdYVUfTQ/eaJEjqgs6N7o7lDtkW7198jjcOt3I6ghgyvraVlDQWH1ygySP7m06he27j
5dPc/8XlCxAwJJ49NaM1p34bn7rH+IlTfj2sh0gM74giMd6GsjsDGpbJ8I6rQ4c974YhbeqfVqlf
8lWyxBQ3rPdTEBxct49m7adJTajgZ8DQHOSOuI9zw388EKSTuk26Dsl2V7pFyVhUlhY+iEo4PyNn
kYlAv/VeQcX9Vm7xwx5MrbQ4PXkj1N7+2SpSnsXjjNPFQziwHdtHWYgjNorrOth103v7z/hoP+Nt
9jsDCIGx2kEvXkCcvv2DF/mYv+fb+AXyUm1DUCFBp+R0+TnAFw7LbbWdrkOOAKx5YUi8x9hYt2Pw
iWbhJ/pExxjjahCdt/fglMi/TPXjtTdDACBcWR16qgDHez/1c1uqn7d7wqT8BHRV6lV69X6l14Bj
SGlRpwrGPaUcwCzl3ArDUqrNNcqY1bgeoUIvR4WwHBU7tcG7j8PruPRTxU9NR6OXjYtjzM4Re26n
KZ/30/twNr9PN5PioDEKKlxGHalXgLBecC9+GbgLP2tyrIujo+ohoqQ2IcDscx2ORXBH9xOv6OzG
Bfs6dgk4L3E03Yc8u/KZh8XkkQKfSolku+CZ5zy2OdLkVoVZoQnCE1TkZNi4NXJbDLb9XVikEaIA
okOQrcl41I+ngsfgwW7x3wdVoCi2KSwXh70GCjBu8Gl++yvNK/NsqAqVbNXWtF2aYV8nJzcyLqRB
kKB7RLsU4A9vY400YnVcPLjY8OHy9iafTO54VEhqmXH9nU1ug8fg2SlFSVINhQlubS729M1QxNX5
0H2t1vvBI2yS/GFxRdTDNjeu4IcwqP2In0iVuF8Axtwgni3CpFF55eGrjvJozwDR4SfMklP7E5wA
RQFJe+eOmCvisXyiZgiD+JE8ks/wNayOr6jXN91Cbx/dwnpH5LiSX1quVzTDYo1mdQa9oupWJQLM
+wTQBxEE4kCwr9H2oTIbnGG/YSl9b1cx5ZxkowNuhw/i8evZaIV0TbkEpbZCz5mrHpPKNnXQ3TI4
EXwWujjfsuDhl8DlwtyPGa/+q8Xwnk8AAZw00+hqmah6Ek7f3YRTFtM1b6hDC4TA2COGAF/PriFD
jC27EJ3aCOFRnQ3kV8D6OzgNLtBZxfM/A/TQ6aJI7TbI4CAr9bw48hgvhp7aoq27D/oFaKZcPKG/
AqZO9nZvijNYwODwFrCetys8IOXcPfBS1zpQZB2Svy3YcAubhxYOENo5uJbsJ19Ql2UgjXQ0/DdK
NoBe1ekMsgcWWnitRoIoMBF+rEr8e6wlXLYXEiTPxpoytPJ2xLSmssValC/VtNuawd58jI5AK0K5
SJeJvegbeT5GGK/M52IDfg/IwaqgYv7FdSiBiUH6YNfMQGGUrAoTgOmoUc0TBCypD9YTh/zDb2aH
2kGO9DjAFo1FSqM3SDnYR4OUi5Ki5UbT3d11D91P1dgGANJlruZbh6Tl/50liOFQBpa49LEzb5nb
Ir3UAOwEW+l4Wjm9AYciNUu+WsVYrAX57P23hcK7yOvDSmDEtjiQarzo9SUQ62MR+VozioXsbw0u
A3+GTRtGm32DTywmoxzU5ENYxA1Jq4l8NXghXIYggQSH78NX5s32m8P5V/PRLXO9ymynZTYndOb2
NiZ8SHSJvhcIlpz16NGMiT3g0cN3wdxMJJuEeZgfV36TfEwoigZFZu6J2acS6YF7dtYQbbytzmcA
ehT9tLOeVqpHyGtEmyc26tBD1CYhH1lEJLwxNjuNTZ0bTNsXZZfmenQnFnH5zm+RK6GWRXUgEMuj
NuBsIvvBCk/VyRvM10d+q7rCYvfUKUs4/u3pc4aO+QSNABw6Ag9C9CugF1gddOhrF0Su/FXeDkCJ
GHP4e/dvKl1XQHRc+A6gAcYcjuhkFCpa+PZwU5s9OnB4qKX4w+qrx1LO3ipGjZZwIYgt1oXvyqD2
cpBk8sbgD48l8UMDeeZN9KDwXPM1/IuudrAmvn+fRWmx/j0ooMI/EH/uTWfXubbvYPtNtki1spP5
g4hZRMYclRvDWydJXJwl7Z8VAehUK0xsWdtIwR+lbEY9mhYmoK7gJsF5GjS62m8MaoNP0hw2KOFO
MRvEclxRz4409wmMOgsAVwH4b6MSr6eVaKDpet4tBXuCX4V7NOF74OAv8HPXP/eyDqax7Ut8DB9U
/wqgeCpB1v2zR35DOktC/CNl3s6lNkvNja5ZiaosRw/tkBAkHt2yv44bBdPHVGrDI+H1DzZuqcM3
9EX2JVyeOWIzkMQI7sDlZQbWdKPqWQPMU8NhEm2UkPrDgrqrfrGnXy9Og9iBOsp+lf+t4vbUgMdV
AD0qdFRjUZVF9ZZDtIvIujnOYV4M8p6oP1uR1uZ1bbEjr3oFu/auXacJ1KicfDp6qRvY6LhEg3eI
xSeQ8YJgA1Dc2cUX6m/rLobv6EpavZlNyxyW0i9loTwtIPihugFcmCcYLcwNGVr0bYHtKNNR+XGy
sjgMRhqOXQv+A2N79OG08lMAfyf25vJAWboTeJA4w26fZJTxJT/QGqSRq2VDLOU5s0PlBc0qufHA
Q2fNj5NVnkxsIHBC4eTGzzhmMH6Y56wdWsZXKPDzTuNE4YTe2vnUElNUMFxGCZA1/DS3dQ8DM/9/
zQKFc3T/wnFUaULLqw/x2e2/epWBGoGk0WGsMK/Uq3Z0qDPNjBowe5WIXqn/hdpInVhO1MGpyFJ6
dUZNeqHA5GAy3cJtrtXhVUWF9jccyMkgXpGw6sFCocXhZV1h0Fxp9Q2tYfBiXSVhoDuEf3vI3B0q
TA3V2/xBPzb8YPzC08d3Bq+dVepWaU/LBlp065E44TsDZ15DVPBRZk5CLssyHI2Wy5tHh414y54Q
hrS+MpYj2l01KWw9/SPmSCu2xwRHzr09ZI0eahMtRFfmAxvjd3mUFOnBUHl4yySjLXdMN483tvJo
RDJ8YfnxPd8xq7GqGCZStA+DJGh65yDvdvt0T7DJFVfRXscJmvRD0QJdepnJaqPuIBiPLOOr0xxe
nf/KwrQJYjktmZeam67N9/jGDHOg09iq+B4wZ0oZq9+VW9c8JY+QS5QuwZ2+oiPY8nzIObN1Y8c7
EtXUvNed7nkWSsHBVLV8Hd/CdIPrR2MoTqCEEQg7Ni4JOSXvXgvCmfqQKxXKj5unsVHzU/eSpwIn
70TAf2XRlIOtSmyXvMimx+XFbQVgov7NckZis1Pv1/vVfqnXao/u8q26wlfcb1nJrqzbGbNCBSRt
I/9vK7nAGayTasGfhYYKZeDWoo+BQ1J2Tu7ZWV7swa7UfdZJCOfnRA0+dmbmFpf13/OP5iTcQD74
J/mniF76LJ7L15qOIgdcv95LlE+c8TVd5ZrxzcP5vU59isyHSb355TOW8Qh6XG3walGquayxdUYv
Mmriv6Vgqpkbdql7aRYr0bs7TLQ0b2+v/WiXr+opm2ImmzcWgDk1wTl+yvw4c494Kzex51TYokOc
XkieIALhrmE96CPLqhJon3pzS8nPyNCAvY+0wao4KrDpfdKjiRJrzjiRKQGFK5Q3YjFLU9sE+f8c
vQ+rKf1+fsVyk3BA9Iw67AkZqtHUUCoyQ5Xfh/Pqv/AfS80ywlrorTGt5ZAlyPkH6gwdjI/QO8TV
E2lXbYyh7VAfhhJ+8lPvTmFNjaLOtsr+8KDLO2jlOXEHHogqYK3oQI6hLm4faD8/e5pBS3pxQoR0
angXUrfVueghMLtCI7+xuWgbwQsb5Po8riFewFCczTwv092po+mARMLe891bCi+eJSf2Iyqasr+f
H+ez5eWv8HD65/cCBhiAOVvXbQFeBl97LVMZIbqfAI0SxKCr/czp/V/ikjZFNPawBaWC2NmFWvSZ
b2m/Z97WAUbcYOxENXt0UmLKop8nKtahsqroqFc/92OODsaoaMrelBHwcW6jL776AI8Fjc1gs0qK
r7SIM8bT1UXqK2dWWA2hdY5lHzbdfXiI6J9gRPSrPoBkKC9nRIJs1tTzUVA0TFQJvQVWKuKjbsd1
JAT8x6Jm93ol4OAdLBxogarwkzWLZtXERkrcQ9GaviwexkuHbZ/xpJDsW+IepCZcAMr9EmXRyTK8
zlXp/yLpoltLM6s6pnf6S3ngB503bUaI+SQXoYRLPfbuiXDEqxX1x1Ik0evteCtVC7Nw/q2NevuS
GYSGkBoBszvQxSGWqt5NzR0GCzEktUQc9fkl0krs8jCh0BfDowCXXsx+xTw5z58B0YBegkwXay0x
iiS++eSfhc3u2q1o5pXJdY6d3gLpCZwfrj0zoN3GzK0TdNbUxezqtbtn6cjSXMPJX+dkYpJVJ3Rp
Mr1O4kvR70v6dIkNVNXEkhPuJRbbFJ0BeGPR2/PXgcXNkbeM4VnOyoALBkkL6P0+b9IgEu06TR9h
srMpoU3Gp1/03hs1qNq/gzY5VA0unBkKNYDrhEvi7K0DaUao6cI7AAuncEbR/sXeoIwHewa6iAlz
VBpT015BZK1K3L1bg75BbVFWZ9XfL6WvzsCF78XirF1CeFieiNqPcIPb1K5bDEnRyGCUTKY23M+Q
mGTnrGjSvYoRZynIOeA5VJnMYno+ah0nosJgFClVTOCAmKBEY2xhnnJmVb8zsWjoLv2LsiZsjuoc
MAYGYg68Bo/4mbTGRfj7jXE2rHG7kw7PW/PCvDCGvcPHa/lcbpHVtykcURnCd5e3pDogaoOwQXUM
mkUebbJOUMehprPGW4nBhy0q+Dc0L0rZVC8uBqWFzVQH5rBT0SJlMsfVyamCko6xv+bL3sUqd2uR
6AOV6NWvDhCg94tJZfpYHFfHFWvhK0D0ofAUo5qcysRC1KN1CrQXbJ6DQ1D+q+Fz3hifpnJBuFDY
3TsNeMzCiWjkSKHt0MnpgFS3drFyJlW1Wv1Gv9qrIRbajj/9+qD4c5wrnE+dkjIrkib5m9NurF+n
1yvAe8tTBEfPyRz+rLIbV4E/6+QgNw76tQ8xTwtohFkOy95zeEmew1NSHKfxOpFbZSrRh5c3Hxet
ib0XgtOXyNsiJND+t3YUiiqZZLditCig1kGrnKgeN1CuqIW2AByAr5VIHVUbgjjD+oIZhDSHmj8Y
Lsc3FNazn91Q2YkOEhbJIJ8Ho+xTrZE6vdZpcAbUyUQlTFluoZNFNtMIL7Re2IT3Xnn0HJRHt/69
d+89aVx0ozeJjmuCnzOU1j0ZAa2W/k0cKqI9lpUDgDZFQYUKvKycUAlFQSkoZB8xGlj0WIJUxZZD
YJ3z++rVBo3BYazoVwciDGJgkB/vEXJKhsqz68TRDSqiGWKaFPINqn//SDcoYYUVxh/Fyg0v6as9
yv6yvyt9R6PLtDB+xAqMyxgImk/Wd2p+uB4XOPv16BEo3tgimQeXtlo9Bfz0TA8oafdJfcuY4Rhr
1Ghlo/6m4cx58B5dB6d++qMz8xrce/LhEH80i07xOamMaRfFGREd69QwrvBlYGGvu2+s+LYgswJs
hDk/obRscHfqV2y8+iBbko/QcG8N77BoQYNBkofrJwE12QoR+/tpFoblLsEZJMz3AlYBtCYJ1ChL
oSerYRUA/2qP59Nscf1tAmwKZFQYXQ1PXbCReIdfZtmTE+lsfnDeTeOA5SDgiFv1QIU8kc6BTFFr
yJlYrGTVg7FKZn8dgaqAkexj0PmYp+E7x+qtYkFxRmch+wTREuZibdR0KmArTS94uWdgePBCRr9w
aW4vo1g0jnQipB8HAv27INUGQD9IFHMsJ04CUM3m76QJWo1X4A0glbqsU19sBvTVRBOJ0Qqv9441
Ip0Sc/GLssET4N8JyPQW0pARrOsegVfan4jOiYSSlHn2ZjX6ztsDmGoF2n0a0Um4MBCR7cKkpd0V
4KuW4vJ8Dzv1NWyO7/Ezvvffg+rMoEUexi5l69KjNlKGVUMJjk2j2H7h/Agriu5LmNEe6Mi8j1Fr
umWEgpRQgElf0ZmU5Z0c7YqNuJIr+1UZdn5/0GruKXkfkdxho4o/Cgeyu4xj1tUhOokoSbOkFtdi
mo/axW4jotM3+lWUlwRUtBpFvKqBsMPy8ntIpHqiDemO6Iquwn5GjNUX9Sd5UoHaTsG7eIXH6RUX
UeEncvMiTyEFEm4j29uvMEgQpHqgPNm7ZH4nUEgHSgS0akpnlZQqXRFWTSECZ5VOOjyVzHRIdYMT
r6TqbFVdxMzKDOouXfWKOR/u6DcWqhH8H9tQv/1Ig6SrVY7LscAotj1oEL0z+PWjo5pAiVUFrf8L
F64zxBfFBtkFip78aBSu/7fZHqgmcIiyDTX7MKXrDnyTBy0ukK5VEK+JDYn3RhfXCxatUn7Tg244
P9fC/8gtNEnKN9G1VyHNVk1HNghflFKatiJtS9SlWWzGKuIyTRZpv7527LKCKQY7FAOfrpAMAYDF
joqWayw3hFFixAjbQHM/G5RGm+Xr9/Xb2ucQ+Av4XHqSsofbW3RI6vSrImkVBF2kbZr6tLa4ZkLG
+EbiVAUOaZ7dZgnTk6laBABXIQ43kIhyl32juIjvR6IyZFFSaIWpZwgRJyIPuaGKsf+xZcsreetz
hPkdZbE0TMOXK6T1K3F5/l3plZhPYAooWqDTiJ7mkSxGWDn5KghI9yq1FbSY4QDx6W3GmndP+iaD
hdzpv62iNR9b9zRXXQisJ74vaoPrX2lB2HCl3x94IPWgT4WemM2giC9D+zgQLAfZDu8oNP9gopHO
f66tgkwLG0l1oRqfc1r9P3qXxFkoRbBxkzh1C91eOYVwRw1tJe9K33F0FrjTUD2UA0DLV31UaaqA
2kyLDd/rPkFQ4DSM9zx/FTipS0GpGrhaNWqtozDEuYEtrZYrYI49xRSZsszsyzijK6jUhAW4tRe7
QlH8RLV3Nz6RhHHSTigB327Ly4ICzSy/OsYNJCExOJu09BRdl35nEpKCAwlJ3gJpla0U0GcN+aL9
GT0OJh/7f2xJURt1E39KmmZZOaYjxfCyEM2sR/ttHXpvEhboTWZjSF4jG0USGnabM9zK7RitKDEb
4bGLsCDCA5oH7vKMTvfqsZJvyGBcRGhlPlKFnAYFN/W0HLXcKovcCeRGGEx9TM9lFqGzSTs+Ri5E
KYJfwHudeLZi6RY34xNnAUzEOx+5A10ssBefc4yHcZejI4+QahPVnoJf8FXLOLsSAMjgFOfcS1fH
UFg+a5wjksGXNiAo72wdF8eFRJdCGL/Hvt1IiIxc4nQUni2v5H8/V7haKtJSV6K/rxx3y/RdVsVB
n1VuUcElqXrVUHbfZeqI53wMrGhfu8Rs8afB0GAQLDVr43AZhmE0pSI5+0NKNCnBZzxBZmws5Dh6
9CskrzAcyTfO8IpaaBOlVxVJGOAUjC4zv3UZ8Suk4NStwoIpBK8yQOmZNKezqcD3Y5uex10h7lLx
yYAC8hc59K5TNreEkAK4vjVAcdml6s4RDlRQRAA0d6IvIvQ3cj/UKDInUF5JqpoD2j3dL6ItwHQi
1rlkS8rUDnQkPWA4JmmOfh2QMUFeiT/0rXgd+rv+Y3T6vaCDEeqy5fNl9SAGjAFqVmlPx5aD1nSM
dlHk6Pnx86Y9i3oS0aGI0U8QzMw4rZ7gx3neQ81F06hJZUIFSMBkVkZNt5ktEJIVMl92KfOoPsaA
UV1TTklUBu3CQISEPfdwgXlcwdoRC+hZWlsZm3nAQzfkSCaYEoaAQP6dh00cqtAOeiCht6LUIfAW
GAswOVgIVgKaBVsCa2KZOmQp8LQ4UNSINxYDKda6oHoYQ2I0Ei9Gyl8RH6hYstAsY5oX4Z3bVU8u
LVPAshVfi5EMap9WoatNRkaB2oLoNkEDjfkciyt0Y/MipCxeHLlonkXTU0aQvXJ+cezFqNd+BU1N
5h6sfuy233VQK4oqVNqvNeoyu4CYu7zK6JL0XXfWHRWnYMNWMLD/whyZ1XJ1CAsQz1iWpDrE61jz
lSqdeHYS1RyYQJqQmLWbabBB7JhPJK2XMTV7tjkYY7asWMsEXJufEhsk/qNXPNKp0OGV/t2HirR0
V2FTZc6MErGKEJTp8zKsSsTA8/GZPHuLdJrh8JMvzBHe2OyeusTaRy+Mab5la6WOezePgYp/+WvL
/4iunUyrS/ZvBdqgeBMwn7BWPUMcuDwl51htWFiPHLNkP9qO6shQtyOUkLLy5AsMYD52xPUTvHRB
EWj9DqkKdxukhDlFGgIjnbOhS3+4x//YuGPjHavdP48A6ACupQUcXzA2Y4ax2NUqCXrN2/6O0DTW
zzlNhsEk1EDvQXrPDbVJ9V1XKVVMqYoRXq0QSH+5/FZVmrEiGsFmH6eG83GTKEfFW2FnMu2hwR0I
FWbGRVYZrT45giG49ot0LxmlayeOE/B8nS5spTNtmP4jL9shnuc1Fqw9IUPI+MeqnweVNU04eO7D
mFBmeJvh5Lu3qtiC19t8SwRxwNOb3Ae9iTJh7czwiGj1Jl/cpo2NTQaxTYEibCVLhkFipagmovWS
UQt8Lwcrqu+sbYoRZR8Nhkbt9LmHzjWz6H66y+zaOXhK+b4tWJ+yPQNOJ0JQLElNkhAvYw7Ao+JF
vs1RwRlpMmblARrsxcdac24rsRg/69zSvqxEtqMnK3G6vKMXq5eotgjlL+ZjtB9cRpo8s6mmmbZv
KT9kGXr7bboAN7gZmdVgu3NxfU+Dyo9UkOMZzv4ls+FuO2+HpI3NFHS4CLysHwU5IsksoNwT9iy+
vxgM4kJ/598vo5fvCfoweflljFOW8Vl5FKRQDksINI1flcQgoyUAT5RTiBH107c6rooZggHD1iQu
81oAe4/WLLzvPZ6WbAZNqLVP+zzKrIKLzy+IdcM9DQgjgblfhJKyA9LCkJL+zPBQmQFxFawyHUOY
iBrJ1Oq20ZqLm6/ZhFlcbnI6mRqou7C61Ssllx0ykU6kIaJ1veHDUWFcfxkGclidc1nR7YCoxore
77la6JM3u6rmFAo6iBslVEb/uq3lzkxKd0sso6j2/P3Py5dxcBHBzYZStTTEHwe/EI+eSpFFmUyG
SpozDQA3lcqp41GtfrtbXrLmxDZSzRoEnJUeU/mzOawFyuAJz/jMaVfpEfKe3J/ZBZ7TtUV1bUkw
2J6ZNQhzNPkk2KT2Lja/+Y6EgSsTB0PhjYg4QvUpc+mWpSX85dccSh/Qf+l5Q+nUwvluuh18Mhp7
bk8mVa5Zh20Oysd4BX+AuJ2ruXHiZeitoH+woqz06jqp8bvv7DsN90PkxmMwjidzjfeErTNa8m2c
Ny849V/Rw7iPGqv772u0RjG+/kk90WkfsMXYA4IfhJ5yxJHEnFVS4+pqXpblO57UJbsQbL0GKMet
x7JKtns3A8YDQwvWfvA24hUFNhb4t7EsopxnK7BOTtNBoEqtttjew+9vggo8BrsfEftvvjACutgP
ENuzMg4J0Lg41NnY99cOpSRAnAdpK7jZYXSeiKIZUIQ+MQPrOI1AV5UlHUw2asq7URZw/o3ReZEF
RxriHcY4RVCIfaODqwH/3YKztecPUABdFdlZ+D9HbZyg+PY+XvNHWPkNETbfcEe4nq6xub/nCBuw
toywIQWc2KbHGGEvkbKHTZ6Hu+IRLPaaVMJztzu5CG+kq5mEY9slBQolKgVDq7H0ZE3UYQ+TglrU
KLWhUvoXG1YwoSxsDruO19dmjH0Y/o9UmvyWd7Y0krQyUm2n8KHdXNGiVQ6mL6cAFkfFLsDKijVS
nvU3aN/YMY9iVEpIDmlL8JK9g/JZ36U7r3mAXz75sDaq7CevXTHIqqyuQr5BiUrMobeda+/jfbvS
LXgfrAkoTFqj5c+KljoWPl4sOpohWv5XDD/ELE2jQEikDUB3sxceGsEV073FrXskwsCcDik0DiHh
cJO7F2zM4GHeYzVBQstUdcCeXva6Vwt2PUKjM3rf086EDppVu5lRpCgIGwjyS8km+2xBkg1bJ+cN
NtG1Dl0M54al6fVkTtYX27sOP3jQtXfv0P554o6KnzbZivfMbJwUset8zGt4b3kY2wElLgBeQ/XM
204KTaNsZ52o36T/2BONh4Q4jBZGUMYS0aaK+aQmZKesPNjnVTkV3tc6GconB+UrYLbMRY403AVT
RJtXFPojvGQ+9nHJmx1cuxXv0TeQkNwhCt2Xi8/GaoVRKbUeo+vadbcyGLLf0bJR4FqAgHAWjXfQ
GjtRZFkpA7rcgbP8WQr/ElQGZCOTG2ABEGsuGwmNquLCBhSfiRRVp50veGki1bS007vFa/ro0pfT
usaAjS+zdGE/r4eX5CRJ2X6aeY1o32rXuncXFuWQ+nu9ZK/WXKaQoISAF3TR8jwrtFjRCdnmb2m2
d71jtBzRgn4/9F4fc19YVl8U7ox5xWp9QrW9m4oSgm5CBZg3bBBchGjYqbU3JCLmYoQji/GD20Wf
C30a147tG2Ej+DTc6vf4/ld6WHuak5QvbnScXBdK16d1Wwk9nnHIuChf4Fuo2CQ1YsXusL+u5hJH
QytJCpY4SPE2SsJA0UdNMX/oEQhYrIZh6AUx+Rx8CcuLlxNKQUpz5l1J+5gTN4MWsikQ66mzc6fd
KLSmk9wC0aFFH/KKgT8QO26H+WUrfJq0/J2rlXD4qrs9WgvTtm6AVDZv84raROuAtB5ffYZn/ppe
gzt87KD4H8SwRpezxF41zWy62VoRRH6TfYuVhR8ORjRhF/M8j0ExF4YSLUuWQYW07zxqVqlB/y36
j7rwRNHoRnTG5flOZHWptjo0lUXEgmzlHYy6Y2ftYz/NEoIhzzZBGDJgoPEyfHJ9vgz6fOe7ZbOP
nJST7DqHTh9PTDRTZ7/WfxAuzGFN0cGAXbCq7rHodazXfFsDo6HdPQynv9mg7rdY+qkvfeZorqgn
IMCpDGeYrzdYfqhoXsNx4cUYKAaKcB9Ga5Du3ErVWpH0QRE/HtWw5jjkK+rA98vIdsagRstxtJVj
cEHrj9Kj0R4M8JGlDnwxaVPZ5XvfQJrjD/LmAOS0Zp8CTXIDX3pfWPd6L1W66BtwwEiHp6K0uXs8
ydcP+rHPafz7G9QRth27lTmz2dkExuw5TAuBNA7cRFElVYxp/bH0FABAiWjaRAeMuMyDPjvrxCvm
YDQ01xWveLJgre//Wj3P9PThkTXxOeEmbg5hdEirkAlXbEKrSKRHasXM1PBmsfjX7+DpXHsjov9R
PLII3pevToW1cMnYV8KMM/HMyuZ8Y2eGB9OnYYWiaMCtsWKGvhV6YUz4HXiHmXXf2dUYnYZkCOzc
gU0n3iRpWQmVDECc0l/ZHa4CASP4IASrRCR/4EvVMRIw6MQMPG4Xfo/xxBaz7GTFdgl76pM5Q2TO
El0EImGJbep9slY8DNaLCaOanjz6Oar2PUtrCMM6nLAQo7YKIw1NZ3DqaNZN+NYnZNP5YPEomw5z
jVy3O52T0dACOaI3ctdnc73hVFAjWKdP47Q2f8FGIHAf+/4ApsfF7N8ohPGoe+DjMs2YuDvsdGU/
mz52Rm4kor7KRwgjfKX7aPvMjLiZzLUBDE18lBDezVzHNegqijWHJsgGLynfr3l1/jQcHCP68+kY
ro7PL8PXSsezmI/mYM6W7Eh6RaRHOzdCPPVMmNNEYdRlDnanTMZ5NH369IfUvNQiaTlMWIeTQcKm
E8KUxCWLhzLTuWPOcyQ84zH0i0YkRk9xHtblufwHHaQ5gdzw++w6E8tx5prtPKHbrXHnidUOO1cW
vSdkI7CLYTKskC7jfJ1balzNOEjUxI3oTQH8kvEA3Q5i3RK0g1E04tuNg3KFGCAIfq/I3X4DDGJM
1zTZRooMJXJ8M7magf6t9WOnY0LKpjDlrWj3Rm4Sw+71UAd5xNQJ4y6g70qiZiqZkaR6FO1XSFz4
gyu+Mn7y5+ycxOR3BLwkBDimR9M5c0hMmdi/jEZpjfhbQbi09Gv1rniBUucQpg87wwQymgpZeec2
gHkaLAiBD89DAAuyWvIjFNTYhEA2B24QSLi2Zv2KdCZH854jE6NVh/fBpHp7BOgHOlMBMYFG3uyS
j9Ebc77Qe4d7cHDNRtEXl6DG2qeYDAeKg0ea3CFsAeIQYkVNVK5RVvpXukO5hKBGLvH2xCWAuE2r
L3ARKIMpWHztp9XmScM7hYm1kexwKjz6fcojSYPdaZusiYIjfFrpy1zovObEpQUYHmOID0FpDGcU
9+z5a3yIZn7V6M/9P5o2UenAp5vIdBNW+ElGvKKnqzHoPIvIVSjNIEmnJs8wd2kg5xxQ+t7+PuOZ
XwoRXaMCTgmcApxq4dfgaoZsg3by40twTy6xlCEZncp3XtFElQXlotBdQyZXHCysAgYPy+wFNwel
Ri/MD/2S0VWzYJto1Rfbnne2t/iER1ykfumO70ZAGLR317h3ylOm82my0YIteT39f7HqZzrsgu6g
z6LO/fpA9Eijdng3A8SUlKpFxRF1B1lK3jhCtggyBVmLS8TcV1VK3/F6BgOaU+XfdJ2UP+yz5PAr
9w4P007DtDJQVPJ6/Y1NKyj9HUzteCwz39Ev+f4eXiP4y5QL+Y3dv6xtlSoeJpGWNfv9LAVkr1dN
LBSrU93AfOCjuIdOVeWm8xK3pCsLiCIEGrWQ40C0Wz5mZnZon2C5C7TRIQam0jXNBhJ+HWWQS1C3
X5xl39Yvjqf46pbMM5ZOb0u2py0Xx2Q54sLikN/yhhrBhqpAFXM19ZiRR6qcxmSCpk6XL7eeY+Tn
IQOVYqlKprRBjNY47eSovTQfqm8JpTu7KuRKcsL2IOEV1WY0JxXamaFM4+FC2r8Pp2/8lOFPWYyd
E2mBajOC9MW1lwlYi3e+aC1Ig4CQ68Eb0Xdv3d911v0v1iy8WR3vCxNpiaiAc5sFmzDF9cEv/25w
DLj75VFxpOKTGGVqwCzQlaKMVWHPzXLjDCFn5ZUwA0GnEiPqJkHNOa84fKmOKhVllD3y/n2sMQIZ
QUe9YlvyZIXfqsiCE+clg5UWCqJplkhst+hTRVKt59zNTkAjvdT7VRVvZtB9BHzGvCXqWccSw8UM
AFF/MXESkjo8WVm3FO2990AsA7WhKpKzczF5LjUjS3VpnDdyF9wjOFmvRBmwQnmoRT8CWTipNHhn
cAjcEOtJ8o2vVAEOJgXSN6qPU0d2aqgP+b+dwZcrrJXU3Yy/71+e8Vha5iBrHc/hak6SoVjy70in
akmgBU71HZFkpYKUcILfw4Cvs9KRlXely5SQYv0rs88vdbbVrnbqHI2emh/8j6gz204ca5bwE7EW
kxhuNSIQIASI4YZlDGaeZ57+/2Kr+pxW4Xa5bAySdu7MyIjI+uQlcQZNAPGOZ95ptA1ygyogqWBS
fX275Dsc6OsgjkKEZQaF1SZV5YGJeqYrhkcZ/madIeCIropqVSNUdfdDwa8CVymXjL2UMJT+sGiT
0LrbVj6qwMzrHCaHyYlHNa0AY5Ro8SNBgWuR3eqyjKJJBVEBzgDinBM3O1YcZbhg2RzTIx1VUYYq
5GOxkN4Vh+Sh2UmhD4TjbLVbw3ehML6kNw7gxZ/bT32cG3/SJ/YXgxv2GdLkYS+H3RwudHD7Nm2A
CVLsjORkCDqU82oEaWy4zF8EqxIjULoRoOZy51HcO7RF16GVSqyGX8Tdz1gt4j5Bnp9HKAwPiQYs
RhQiW2E4Q+HeKGwga25Ij47GRoIefGODjc1+IeXaqVMAC4ZPcyw79XFmTqNB9HSL2BNOATQ+nGLw
PJL1nwksajkWQ1GYKhByRaKsYjN1C5SIvXfOFYZAU8ZTDGoxr6nKa/r8yAdBh3yPRIE7Gu6A7DP4
gQs3a4M0Es8XMKRt8KarzT1ixf+JerImr3xfVTvfwB7EJFFjMhM6lOzKtNzOxgzr/lbqq2amgpGa
TOrwaOVLPiAZgQ6BlyQKbOPZnS5Ds4qXohWiDyR3dguqvi6CHg+7MPm0tqzBCxZ6WL63TnPy5A+0
v9nU6pdR2mx+rN9L5xu+w3tY6GIQGTPuMymxFCvNVavu00KLCq3D2/kQv0hyC+4sPTRK0QkevVv1
5wOmVdDO20AU2wVHfC9yXhmdJP/Lk04s34ZtCrMStq74e+JbCCXn1Nvk1DduFPmq1PlMYjbdMUqA
2T257UyzyVg58U26baRo+xifIUwW30Kh/v/4yHkIssnXn/WkcNB8nVlb2L445RmvXJFdnTKJilWr
VFnCzEgh1YMzaVZpWzNJXFZoXwWW4hV7Hne0dk8du4NLVy2t/+IYgyoptZj6/Xf6W/1sfjbQsgtU
IzY8+Vzry8BnNlMcUu51ex99etuoOD3+buZnhm3Mq/1iM8/k2vzPLbEiq2a/ks/0hlPNqfOYFjkn
U41cP3NTTrfd3fSJagm0nltuSndue3Tyz+j0xpfQArC5xvvJGh0WiQv2wbV2EbLUT51RMJ2zWVd3
rqycozSXSU0JnRwAPZqfd1+yep0MqaYUadUtUV0nAScireEN4fzMqSTi1auLIpGavk/3rLj1cpvO
RAM6xTrJ2r++hkMvHr2EWrOgRDmTh3OY92bY28AntUitPnBNkUkNFP3VNsoOXTf1ZMT6l/RXnVn0
DfxShXExtmpMny0m34n02yhoIOI/gf96Fw+CpUgRejky2sykP3oRtSDHBi66h6jc2nwVskR01INb
jv4OAaFNgFoWbkQqqKY93awyd5TAWJZKunHB4GD8fIlpq+EG7yQLnkIPIhFswTYeLyRCsCAYn8W1
ugwJQ5CmxbjWrBCNltCckLJhOlgBEw5INvoMHMY/B6fK9U82b/gOo/Xq1afGfAw919kwKCAuG9ar
RAKGJp5np1nRTH4HailXELYwPAgYyuQB/9QBH3bpCfxp3OGwlqQLDw2bxyqQ55UUYjf/zEf58t8Q
K+F49m2S10Vf/EsDBB3bn5d/TF/+Jtzwb/pGAileuNE7EW89s0s+YY6vaV6ycxfR21C9AV2LITZH
TYxW7jIOb2wg364oYaNdybnhJpQW/jaLy+TRv/SR8buWo5xBWQPUIWQNLzfP3E05j9+RHbxQLLyY
lbLDnu2JrwuGHxE+Owk2IIlcoK7zzfI+r3cA0nmsu0KfM/rAeg0rGyEbPAJIvaNLcNu5b8YTjRgs
3X615YGFqTfOPf67f3FOuBs/7by3o8Km4/ph9CFIuUAQmXRrSpcekLPMVqd76Yv+UJsC5QtZ90CX
GrL88ve3EMgtToI8Zob6WGYyB1E0CMkWMm/nTe8/G6ZMxQ7nTGxWbYigl0DmOko8u0JuIdJHnG0y
/7bwGUFqki+VfPhmQo7JI7V09LhywA0yqRbIkOAYgB61cCXzEWHpDmw43iQlHA6dMnfWNbjunAfb
w87eNLakCc0yT+98o0dvhgbU3d85ZSW086fpua/xmjmMb0Du59Djz6NKdGxY7Xdz1i/zXs3t5FsI
C9Ast+rsunlcI+92zbU6ugGZGNiWXkLnQrR7wJvCx1v3yQ/wICuMRLNi0BxyEn1c9bb9bX/XE+3+
QUH4CsoEDy3gR0cNWvZqDKYKkHgfgU5PFQ+Bqr+CfPwOC9E3+qSf9EZiUx2X/740JPSBPxgY0RAg
dT8ONjBKNsmeMCRWtBG2s//gfcK11NW8NpasGVsvNSfZA5dPdBUFCREJpTIxXQ2TeEh+sWsSpwst
mT0d8O/VQ4bDDOXBdFg8wgIZxyOQaYG4fyUmEO+IEuFxoivMDEJXDHT0GhWHxcVP1kIkmSw3UaWY
V8sUcnpjsHv/c7/YNq7k91sM1+Qbzdg248uA9s1X0aNc+diESdqo4WtBwzrJjs/gFl8TPR4DWrNl
LNKZMlR2TmUHnsLjad+e9oO0lCr7gxAJKVKXQc8s5QL+VjivTQ5DAp1/mEKYRvwAU7u9mb7nmmpV
m9RxH8Pl7d9cgA2TASQAqqMYZbC9sempGKs/ENrsYK5AJg95+Bj3ju7NYjxjBEc+zsfij8WjTDCi
GEENg9kp4qMeVaYrE4CvlwveMHyv6durB2KMiRZLK5tyIU+JROGjSodNFn6smK4v01TGPSBZN2BQ
8uPqgJeaL7pBmSYlj6egxVEKrhKdII+RYZs8IN+Q1GCEdOuT/fIxqoc1WW9AIyFhUxEiA4PHnFoy
EZdvTTqnlA44iyYCZZnpnTd6yB6pXJZ0x7EFUPNk51/6IriduqcuY9RppuigVvD5IbGQBOgonVQJ
ItLaC/oaREBUf+K8v8CwTVtMEsqMPZO9Y32s+NS/n53zbquIfgev8BK+jApHmjHLCxl1CobILsHQ
VteW99QxZvac0Gy0M2GihQCyCczx5a9hEmzadpAsQ6BqEJSAvS3ZIXB62qGG2S+X2EyVaV/yGzGg
wprU2dASVPT73ZCU4/OOf308CH0kUXdb3il7aXywQGXYqm3jQCWJFP/FH1773UafY4yKBREobpTt
GOcvGTnz/DFWVZKuowxg1izzTVC61Z3owGCrUewlKOL4BS9GUj8xADsxJW8zLrpgDs7CiSYAfZKG
qq0tnoCK6/7V9hhRnY3exQOQRZ9bTd7MEZxvkf7DkuAfPatZxN2mHqzO3TyVgMOuVlvsTv767wM2
+1fa25+yY6V7lCIHF09DRgBVxhqxMvt9eyX1ui+QLb6OjRTKm1R4RuaD1nHVfkDLIKkIc71cj0F5
sVRSl/ARXcxNLX+6K35196TQppHGgCAFgmKjAWxOM/3C3o7pXbs8sTDQLLW/PewH40eeIt1rKfuj
4SPv07xzpdY2rD6+pHHk0+lxARZNEQdI5jQctx3aofpB6s3yUT819Wk+aUCvaF9vl/aOcGXtgiaT
V24pBaUwjheFiMgvbWXjjIDQqCm6a7SJYd6iKKUXSWoFSvblNpGpKgbwQcCEH1zxl1XHDmzPDn5t
O3G8hLaebY/i7NI/2UY23AIM2YIx7VbCdt35gWKMFRq3RtxEd+j8jjSW+oI+COGdiIeMw2nebW66
kDlMeeYz4d/VuXuc9CjynKgaTOLIC5xJwC+0I6fDX/zI5yV04KGU5YJmh3OKSKgJpattE2qOth3Z
4XKwax9B9g5Oh5s1oI3DN9p2l9uSFQEyzzmM1dXhn3y8zyhEL7Sz+BY7wTI9DBDwj2K0dxiylVl3
Hm8r4DlWIIaBR/oAlVbnBEv2SM5pWkExy3EQAvvTU2NR0hho+78X1H2DGz8H3DhAF6htUcwrOoBF
Z6ohycYAQmnLWNOV+SAuCrO+7u6YymaczQFJ5amFnQnWWSK7KtV/GB5Epgc+pHCeu1ldtcedl2TC
COxVTIgEpjpLqI4KApVMFh9VVIhJcQN+zQ4wRBVV5L5UGbSTVDCIPKbj65+LMGQy45AKNiVS1X7Y
YsXXvwW0WnjsfYj5zRv0RjwhpcSDu0jmLnKiakwUtp0nZrEXk6npjebhGiiTWjtTIdxVuNmEzcZ3
cWohCOJt1gnPQnEuqM76mRWI+MTwQHj1d382XIcbjDAhF6tFITxHPlN8gzkwkbLTdVQ2veDZ1fme
7XaJO11n+7x2C3hDnLFHPkLa+jjj8ZsFICtfJRoWa0PL5OEd+IH0Tzy7Kr8oLfhVKGiVAEs3/qEt
LzS0+jRPKNlYoxe797FPEBTVcdHZKvgI7B+c85NdgvLZwpzSYZiQYfgiAauxHHusT57+gvSl3ClA
/xCqsHX6eycXpb1Wjx8XuNuCEKKXydJ/eeNpuwu8LMmVDHGpevisYIY6c1urptEovB2gUN17ts6N
g7NluwVdT8CnB6yBZDmo4cR5oKivk+69sTTUTRrRLg2TPXqxG+8XwIfadUA2R3KFYWDOntP00o1N
d6lAnBFyqqgjDJpwhRkigYgO3RuLGILNlJubfnSXhh2wPT9Es5vOFT+sxp36ePS2iHH6BECfhVEA
Z+/OfcHzLCafbhbJ+5xJM0Q/mrhf5H28BDoA4OrI+G0aZXoFiqCsGL0c/VUNhbpOluKiqmueZvp0
pwRZ9d35jbipqnWoXqITAqPPB1xXOvNLmqxi7JR8wBrRcUXKvbstKttAsK88ejJYWDH63+G9grOf
ozVw7UqfcuoJhCJVxhS5hvT1biY5MXmtzYP+tjYwGgzUoGt/N5Se7oQFttaIdOnSKFsdBRRtwTqE
vBPrqg6XT5OYM2T+DT2L2TZmr5Im++KONriq/ga/BKYgCchIY/bmIIiXNqGUMEdsSmiAh8oo+ENb
P0hIDJYJCUIC8JbECR4oyDhJCRDhF2MYhnzb0meyC9+nYtUiLi6DgA2g7pBiSFycyB+F6Mc3UlBJ
S42R5DIeScZ09B0CLD8aBU7k8SqiURAzAOhoe/yV7fXpdZpNgdVXzS9gukUNBiQ0ApLpTodNgLEI
fFfEYIQJL6r8u3KRV/F1fl5PReS1+Wa6cE2ySb/U/PMch2FF9kgbQcfrMG5oQgrzJa5TGOS7ffi4
478Pm9Yo+d1sNBwIb5SLuzTrQr2bgR/OQ/q+sDV48+YPaVOxZHeOzG94Ool02FSiFN4PF4/Tih3v
GZYntcTvSNNAOflLRNJ6EaNRmYvHuQgeTOsJjuaCJPHDjUae7WkntVmobKnv5pn3NAgGc8A1FZob
OwG8m6to5dMuTn/MHlyyhyzjExsNqV+35h7kGMTdovvm3hpwgpaboZa0bqErWDDrnc33N6qFr/Rj
Jryyo2DQeHVhDQhrg5RoPktTOOmLNIXFlCKBebBBYGTBx0avHoFg0viFiWOByC1gDLiLGQQV12wW
rtoy8Hwd5AnO4s6iOaSssDt4c2uPTfqDQfHycYSIbMMJFuMdgcDNw+mfmJlqr2OJKn7+zYalB1EU
UgNEIOZPN1dQNdXnERFXBg7gvWXK8LOZ9SE/9xy+o1LWr5E4aMnJL1s6e9naqIMoJYPq2gzHJBxJ
iVHE2eXqw8iUvMLU3cYeGRPF5te0OwR/4ejA4haIcIWyqZEFH6jyY8UzfVGCMKEBAqQJ6gJzdeC1
Bfej3wfN3Xp9KHF0VeD8S3qkLYk+MskwcL/Isdmhcc3qjvBVehjqWhh8mv1XeN6JkyGmB4xiTCPa
z3EZyqN2cu3pGVam0CdYQTBhlYsBWMSTSOCEk5ooJNRDfdBrShwI5LzSDHwWDqHjyLPg/Vjo1gzm
eqGXLQcsEbINusdgPqQYWF751S7KDqy69zGCDeyWzhNZedc5Loi0TzykwdP5l2aEUfUeMBu5gboK
Qo9F2iYHbZ4SzUvVNosBFdwmORkLF7gkYlnvjBX6FkemLHTiLm+upa6pfPxV4Ms0W3MclDjkQQYK
/nYgNFP7ECPPuFGKYAUlbHNoBMLMvqQyFlklsr5Wn0BlPLgh1f62e8I64Lhz1ETBHEAa9qH8kJ4c
de+Ok7GO89/uab+iLdssIJ7Ava8zOTMTUs3Qr0dJXvT3nRxzxeo85Ai4etrrDsaAjMfCvyM3fYzR
+PblYbui7VEeXPHh2ID1lcmENYdYhW8dCBtQbdZ/+YIZr/yj5b0INh9MSZ2gtrBYR+wD2gMot5p3
ch0gQqXTDx/Da+0L/0pgwyJXLbQJrV59WrbX8x1vLbid/F1AuVwCMql3zo3zSOM/7lvnCcHWOTPr
G5ueq6vKBFVdpXXj5gMy71gwHe/QOymn0dJhlGhb8A7aFs5M6/DBkMVX84QhUXcfSce+6shXdtaT
wRhJI5Pc+HhBr0IbsQyDUgWOhh5sGk/knztG9+FhyBXBr9fcRYIrtj6jb80ixtSi7h3namxZ2EyT
AmDZHPMWNHhgzffshlhAYATxHs0mmFtMstlqhAHIBJhtEPbV8FhitEycvnoFNlFtl52JRl/hI74b
zLofWPdm0Aff8OTI+3B+EeVabTmHg49E59YKzGQnEdTwPXqPNhhX55n29GRiZjILud8xtqTvpP8B
Z87lU5ClxoQlJnYoB14RrhBWGXRKCOI3/HTQ4cNqniUKCjDI5jjhymgROWkWGmD18/WM1k/rCaYJ
vNdNHwSip5ihQyR6VNdqDPxnL6CWVEq45c/TLcFptvxVAxSN7FU8XvmQSxMC74hk6EMhIZsiGZHC
hO9pxasowDwY6jDsoLcv+Zx6VuSqMFRI1GMhH4W4StAiyEHikYqfRkQiMSRaCz4qoBmTXOKe4p8s
/vBbJD3PGuGi0ku+o4ij6LOG+4xB7leWR265bUocagIFNDE1b/PsM8m7sh9DhmIrVAka0FMJJmBn
ai2KMDr4vBArn14gHsLJdvbwF4ZSJ0qhiATa/hT9qTsAkmX6oZJLoVVGhwX2sLw3VSs0a55m1ZO4
1HP1TeGINGTXgtU9N6qc0gU8qllxIPkTKKN8fCBchrJ+UQrZIuAtqAJjlGjILQypU8aI+qX61S82
Qm3MOkxXK9tT2G0Z7NxjAHutQxWwqDkptGu+oQXjgz0bm62900ppdPJtdCso5Stt9cZaLWXMPKc9
fvFLyF/ZpjUkmv6vfl4uYOIqq6SYttmHFT1xUyJnZp8skbuPKUXhQAh2GNfJvb3pVN2/LnxTodR/
KDfIuWCZqEvOAdU/c13UNLx8K48LSg5/K13BLfZra6ywzvjESoDG/fe0L0wy2A7WgyLS8etGZgyX
9OvLXDcLEZllkwL2jiAhDfALG4wbFaXk3syGlB7cF1ArowwpgzX8K0OBdYFubOBffDrfoRiB4EBg
+Npe5FUiNxkscGCf042ekaLXQNbUkVZ4pntkjgODAO5QBvGKIZjovWsnmxeoMLShgWpBMdJDDSi1
zx8wvVUJFBqqedVXXbv1KdOYyAzaj99Z403yrtkoJeI8cbbA3Rd+mH7ILOHw4VdpLKmT8w3qw2/v
0923BMRWCEAXblQzZBEGjqkHyMQFqclOcMMOvnz3qk42uUW7AIMQyb2vsE9wdzKCX6zbyIIZSkQO
qp1CtYX8ApeAirxWKABvhk2y6QLtH6gGny1w4QluKS7WiExLxwuBKHzl3+6NzCNpeXFjnnI0AiJE
tjSSk5W2IobWNeU9eMDOgLdETwqv/7acD0skq2SkOrvPhnSkGB3GOeyilLFylqHdJgBBxZAPQg1V
kyr/PcllBHFP1p9G0gN+8FWB81vnXWKS17Rvv/qEN4awWa0zy6tRe2DVqKMcsslRVcm0UYmxXKrI
nSlo9bgA32c+jEze3fYZj9A7YPZhzWU2w9QF5g+WaO02qe0gsWmSpq608XmiHIBiNtDAF+JoRynH
h/7pigFMWUqTiZNEojujWYfwu3Orc/oL3MKl1q2djWDYa6Ixfk30OmUZxW1o6r7nijOxntd/bpMc
D4aINHCaJ/8YrEfrUXFwglHLhD+lAzqAKIEsD3hG5NoZbevq/cYUF5QIerHwjI9txhBxC+tQA0UQ
LfRo6mla+6x2MyE+izqLqys1quKSoBLFQPzQaYlr18q2aq0l/IVEGNAWq+h3wpiLbRhSty4ZmSDV
IzBDEspvp+yxbsx7lFhV/6Sru6y5Ms9iapmXM2+eBdNBnRwz+4rFQ7bHidnC3966R1RfW1er8d6o
lXCbxFeLsdMlAh50TPyyhF8fKYFN+knjv4zcBUtQHZf0zWZGGXgy82QQQ8jXAynwM1YqrodsDaVc
A136l5DD90Q7LIcFkvGXrKVhMnfyTDs1nn31qrcdPkbbYXUi/RV8JJnsgtsRPy9Brl9hohexPdP0
yrtJ90fBN0AfNo/NAwgXojdknGpPbIwLhNwgYEqZVoLm/r4Qicr0ITN8gN9EY2E7FF1IClgqBBSx
l0bNySffGNdd6NXaIzGMoPxQa+OE/5REoyBjsG0lzBVKJtmzjqyPsd3Z6+mBQeC87c8ITm2Dzgff
rYKF1gkJxzlAFK1XONRH9UOyroj08R9osRKs3nCACZTB6Gmk9pfVEQUNSkBpTtTrOcEzK8A2g3GG
94taOMwS+qp/ZTXf6AmLyL6QFMOK3fPiNrxJvT0IOSQnGTGsGBAzEejpAFgDr9NsGzxtcVS4wHPq
frvFtowoYIwlVrzFvlQ+/TIxldOiLp/4Z5mfLfqCM6Yk2m8zmwDZFos+IRKF5inrqzq9ckMlzcC5
sTpRhrUOChPcQsNPFap9TeUaXu0Ua1JsyRLE6ku9LgqHCIJ61Jw1P6cGkyFutK0Yw0cOwaxyqax5
H3whEBtGOEiNrwYXFR9CrVQd6APNmlU0fCut0ObTnfNl6BM19tP/UKqXSSD0BgxXBG5IDTwVpaVy
LN0aOrA152PdUOSODpxjbhslQjqEyIJuSRNLDsEfiYMVBoTuKR/UN+qBUg4NGG5K8Ew+xtFYWNkb
1E8ZptRiYp2tYBHr5avyo5sNl+wfYZVIaUo0NXUvtIsvQKraqxVh9ID+ZSvOaPQggk9y5FuCXyDl
f8Y40gnY+4NsS5fJvDb498CK9PvmJX8KoCzGcBF9nHy3cUbHwGxLL/W9xx++Jb4FmAmoqHYZJWva
zcFTs0PUE0ngVLPqBa4aMljITPJFWnliWADJp1P706IWZaYMT1rvUjikDtIo/tCJ5/YSPUY3h65L
lXT3T/LcoRYKzi/qK6KF3NI9kpBWS0AfRS28+KZPzLACGR/BmW3oKHKISbueHgM5qW9xxSg21Jm8
Ds/DI27tNXzL5Fwm5yvkkmjm9ZvvQOaLfv+HhoWgKaUFzAPIDqup+aCnsEZHso5SriNOKp3ZldN0
OiKVPuIrbeoTa1N2Mv9GaLKqs0MhBuYvNJcOzPoOgJ28QnC7PALsFf7plbMpEIo/FAwL1MjGB/qv
L+b9iqcU0RXxSgqvteS9+heYlevWtfMAGuyUUiv9DB7xvSfGPpx9mZ/3N+ZY874Vk7boTpmzSZCB
0W+4ptWwXLV1It6g65Mrec7oNq/G3P99ZGlipCry7nx55OTdAiNDReOUZda6+eBUwI9hK63Z/JkV
nMI5qhUcvlKZc4zO0+8Q8ezh9zt9LR6L06T0c5pY0IZ/LosCj9NiNymlu8mbWQQPplBsO1/vFuI2
xakFwtTsthvnm9M02sPjkcWK3EIlAM9mtTKplSsgeQ3FFYoD4iwlV3bQamYHkAWGiqkrr18k4Svq
2yyqq7RCos8il2WGYd6Km6ioYKoehTY1gRQlqtwbSPsxIEFMSJD6Ax3tQ1aC5X0JC/TyM8443kJk
y4tcE6su/IQq46+3Mpc/s3fJqlC1wPWqFOpUlS1w2+csm9pMX6maglGvBJ2SfpWI6eBkL3YfPXSI
FM0YMzi6H5i6206uraHFte4TmZigYW0eohLUA9xtBrXx26uUnD3NQMDqXYShGOzBrwOYkv3Bm8H6
2AVyQ6STi8fAg3uAOoVF12xw11G+SB34xtLryLAULaLrcNc/D9fT1yg3qcfAyeyodj+FcYca/DIv
U9hN3thHLGY/+enqrzw9j901Tw7TsNrfpe/xIRVId0pFlTu7Fe8wUmaA9uMvqz3R2TAjEjCF0T7F
JJ9oalDxabS9hRD3awaO3F16PWrsblYMsN4lFWahF4Lr0zDdn5inPKMtOeePRXJTZ5iIhW/KrA3c
EpUZ1u2ozdfq0RMDZRvrYlMAtnPkI9vQiH3G6QF/L10tbQUwFgGWuNfEAlefSwQl7Yo1iNm1dp5d
V7sYu2WbUAZp+0MpVxtqtzT7HYJU+maO/qW0EH1WXkcn2foYrqCK6iJj0OTSWGnK/wU9l5knp8He
IgLBHS0H+CS5cs3SUW8+QmYQ5poFuQt4FWIBi3R5dxQmHwjEtwjJ3x0x08p+tWk1140i0UelqPSC
Ku1l0SXTffxjPaDLv2r37uq86lzojBRpcFrc9Gd3TBndaomRSgNLhfk4HacX2n5kCK20pVUj5EAY
xKNRS6TqQ4WE2UGD2IVWiRFftCDUsbhEQH8EV8nljS3qjwYOI8bA+ER6eO72oDwnxRIU0seOAVqr
eCjmr9oTeDIhjFeWM2KNg3/yFRP7yBXaIrD3FVzjqhNDBkKYQd8hoMXA74uItR0CTIfJ3d7kWnNe
MfUXLcDfdcU/dtaNAudwNvoubwyTwGDkcOvfHp3NEbVv8GrNVoxUQ7ZIisJqFd3CZIz85uGQYPUj
dg7ub0mB3YKoJAmVzjRxYh+shzsGMDGy6pMU8XA8tDD9GpRiKyyDFZIoxJXkNi8nOb/KwB/ZHZ5Y
4g9ynTw4PIOsmIVkllWjmHxgjF4O9vmXLK7zgeWMA9ngi7HmAz25fF1ejOLANqW36mK3yUkrNh7d
TygZFXJlozvIWDomgjhPrDYyzYXgJrF1TPKjRJ+vX9s7/xo8yWjzjfKNhFdDf7SRFuHxZxstWzEh
bt169pjowsb7Hj6YJQOJKy5GrwG2MYMyJK4PLpASZX2Nc9GtuY7ufrkHYB89WInc9tfwGL39CwMu
7+HNsaJShLtAq9pCGgyn/RVIE/WfixLU17OdI7W5uWv4P0wNKDmnF8zpwj244ZL48S7Xnf1F0ww0
yqkBBegwgFduUA9PvkGZdV3WusgSL34Vk2PDKjN1ey8sPhgO+ZwU4sLk+rKfZ/tW9auD+mTbW/Wr
/OqzbW3tHat0WH3ZZYQdmHS0N6P1AARoKiTQ1INic6vpoW5PGVxQqSEtVYSYfBd/pCcUsAaoTAeY
hu8pyRLZNRmVeOVK+0QxVkalBkb1X6tddAVW4njMs8zngxrPOZgzBKCt0XX8ekorPKCn4+6cXvQz
RpzA8F65XeUxk1PvXb178uIbNucqux8d5YX6XJmcrGN0avT5gTNPlmfSahXeOt6of+kZGTZUDFjM
+OcRK7nD4+OS0mD5Y2CTA9+R2Vyv6C+paSBAoqAutd6eqmX9GvNXldqypzEghg37ozvfU9SqhQHq
EKudIWMTYUV6Uv0CWqkscBquKpB16PkfQ3h8cPP7meONSu4tSLJaX3T/wt1S5lxMx/U2kKNnLoV/
zJ9RDBLEnHcSC7F0QI0gSw0Py+/dfiwTFRNqeGavbaOy4ubQbdfb2Hma43RiuGe1Ucc6VF0T/slq
baF4lFBi+Hf2g+N8t+crDFVuZscMTP7ZKrOu6b/304bry9l41jvR1Vw+NOD05pdztvUIii8nd4+e
6badPtMQNUgdQuKmvccAqmEdAPcrYR7Yxhz0OQQsAS3RLJG58LrzdeS/TjJmmh5l3h5oB8ARf3hH
XeTAuroMBcHBwfSDAGaO9LQ/qXwfrwb9Fg4Ol1hugYAImHAI9D7oPtP/lLunJESUVOzWsrGnIDJS
p4gWSCPdsjmo+smKvRlqDW10GT1epRQwqziB/7UECfiMWiOZ69U1KAHuIJsKZl60R3leJUyCSoXz
kxSxE1+6irLEWGVHZMwmZ1aoFIR7gjSCbXFG19lT5jGzhvpOKRaJIoX+pk/hzv8VJO9DKeqkHpNe
e4+GO5M86Tn1E4sFG5yySUI2iRmmdhIYbJeyNpw5DDMj6WTrM1UkGLLxQjC0DqIRC19OoqLyZKEh
96vZo4fOIxVs/mY8i0YbZedF264yTWsgX94yRCalGhibABrIoKKIwZ6UNuLJC0vWPtTnHKAgYGvO
YwLFxmanGrxd+L39fcfvX9qiVlcmikjUovVgT1P5iBUZajRSD9E0tnGleQMUpJaZP9DbhxYbCu85
64PqKqlOG9P8Vh9BpkTS5poMlnxb0DpNckU4mQPpjTzgBL1d8UxEdQbTwwiHRX+ecMcNrqGLplL2
tGbKoSFXiSD0ATqTeom+JgTIqkBLL9x1ZHYhA9Y13QEl5FffFWVU7qsf4D90FIf5Yf7d2hobwtXR
OCsNtDr4h3Xw2pIg38uDc9ld74cF94ndZ5kLeJsxb/58g8OF2qV7Z6+nSVKhfy7wGtMbEpVl1caB
vtYr/IpwJVxAQBODsgQ3wZPdTq/t7Ng270OAJF+QvqZzaLDflcRA6eLPmq7QePdubVDFwX5Oa79n
ApW7YlWS7tq1kx0807d3Zo1eHAt4KFA49ZqNo81oVLQSVvOevtw69lNQqaJqc5sc4ssg7x6TPEmg
jHNL1EwPGzfeLd6M3B8YBD9h5kZe0/lzG46D6UWP+apOB/5HX4m9RI3KvgjX/DFtVfBQmnnkMKp1
VeFqegN5DOmNkjI9UGVqoWUZ5HDLG5S3Vp3082znXVViwyFrUhncX2/RW9BD0Q2pYj9He0d/05J/
+kJS+mPmxY55df0GFgtt11dbRneaGGM45LLXZRhBHSN2GKm0WjL+lG6Gg82IFgUfZM3so+Kgnewa
vaK3e/t5u+qO6FAjdRbsNs7t5/IzC16pUJcSwh3FuAyFgIoF/tBSlk7RxwindXAYVaF1MKOEfphu
d+6mmEKckMPbbw4l6P1hVq30kfByJp2seEfP37z2lGQ1mxrPJI0+DhH8xJqFuscognkunSYz4WuN
Gww8utDwP/BcCD4v9zsu/VYCNXY0t0Pu5lLVviFRifGqSgW9Z/qEiIe1zRuagQKoQBNFXZh7U9Ef
cfMhZ5cYKoO2cASJFme09FkI02Xps+7Qd1LcDWHfy0Moy2GHHd6ROMOoGkRIYiRGcELrEqro/qBg
qeJxlvfL4/KYPItmPkUnFx1bNZAO4R1CI0+ISGWvzeHcYrmdKrEURCrhKD1OUkoCVVOpqICEb5rj
Zq9jLCjGu45DuAvv8Ik18eOKEL8KnVSH+inCoAR1S61DswWidwJ9iu1alCKx2ks9zaCQzIhei4AC
wQQQpVR06BCDXu+8SMJaAzPiji65VUiJeWeD49UEj62vncPiHFWQZb+TGaN2wxedOM5tXJru6vZh
rE6CONyinCkNMS+KBoHZTuml0Vmjd6a9la94uY5aFYD3kKHiAHpTNPE4azUGTlZaDFHEA5ZymWh1
1JAfSgqXBDkWGxr9IpvnqfXYOrcRCCjd0zbzBeMH1Py194gtrBu3Q4HxgEDhKdaFOHfKPhyLZzqj
A7e849OyxJPzwqAwiPVA+Ut6zwN68W0EFUtUQZjEUAViiE611ZJ6HPjczRH5S/FhhIExwPv9t9TF
tfr2R4wkT6fmWFSGj6aYlyB0gVywyx0Z9dKL5rUt3uCVkssx9w+YhOAe1thzc4NXwwITZttI6ov6
gP+v7DJhmwx7cd3a1YhhstWomGiO5HlIKO0xk3VYPNhl7H2RyVTtTd6un2XhcKyndTWusUM5zU8j
ugebr7u5OaDMN6ILtfc3LixyEVl6Hfj4Hd/9ozFMRce4Se+/BTwnxrBckIekVTzw/U2nFtxxvYOb
S6f/0vy0a2l++Oxeettxdb7t5zr31qpZGh3R8FyYKb5pXbHD2fry0f5iU7U8x/ewRoTpbSd1H5FT
Exii3tEkYF78bxWsYT84/ZzYfMtNfnW/8PtIn0yWmAX72KKuL0WyhD3zUSn+BprQq/2h/9k5xmzg
/J5DgAPJ3h6DFUcaRH+iEffAJWLX2/QuQwuVUCl6oH5d4UcxI4fHABVZz9FFCwubAQ//cYFwQaQ4
4paXRURmdhMAgcUBuqRQpGDUbsVNxc6Pdxqcle6HGQMSZcFpdq846eaZH3dqvciNVq4VMoWStOX1
s2pdWZaokJT5ltxXe9ZEGIlV8xXeU9nbL/CBpD948NaLGoZIsil8BWpW3+GLiRed+z0PmBNMczvP
tNive48unaqv/KhOmn5l4NAjmMGk4rkDdNZokHJkwKWEcTLTVXSbSGZTDmcNlC2Rhc7lC3FH4epG
t+w1vjKrrg5DCFs0+KHQrCSHxFdmDoFWrVKRSbFBIpT8il90J3iMfk+YkSWqiySM0owc6MJQFMjr
qd5QEFOLnUPtRXP4sPNB8vsraiN/EPnBX5xMhj/NSSeCyRjw3DqYIN7tzgvudK5CR11vqDswWdVl
F/VLAL3o4VQunKobv7iW6oRaUZ2evVD8C7EvK4/4pSJdXxJVaJJ/yt4zE4DydL3bUupNXvJUjD8V
O/VEH1U8Ze/4i5WTqi29sByNedFsr4RXzcV58xVa3fQqbxABRLxlnRHyEK8x42KO9Ufz0GYp+DWX
Bp/Pj0mt4YlB9KVVC/XMp0/MKa/ylPDCOvQdrc569MIScmOXx5p5ep8e+rilu38yYiWpl3yZTN/9
4z92TLbLIojKkC3p50dCSuEqICqQj25ugSLxkJwbm+foyoCDvcMslpddmTwbVSIojB9SiHkJmYv9
nvP5irlNXLC5KdoGvGFqPnW1IeWq6PNAmNFckWe9nUCtYRGeKvbnV+WS2sUId6TWqcGOrPGDsCRh
QaimFTFiBvlLh3yfV96+v+/mYK7sgsKh/dkFSM3zL6/67JQq3Tw+lUcbOfPe9TEl3l18pgbzh8+t
VjXvbvG3Y+ctOyvQTGwEmJOztquwiKM9NvCvfWNf21Cx397unmEMBluQ9b6KBgQ3BhyQiuXlbSx8
HmCg9tKKBxueykw5kpIqaZFJc0RfbSFhwQsrbQkDhFD6gXyqWWESL39ddPRkR7gekosX3K4V5duQ
z5pSpW67OPRx7Hpr/4mwUQJADJZ15RlgITVqxUE3uKOT2ZgBVvbqrdOXpV0zaKa8qysAPQWSWJRD
hl4lT2UdKkrWg1pvPagwx0+zKFVl7iP1LV+Mgq5M1WmX3l2MLT7SEZSpRdWlPPIqSQbyUyCRaWzc
4ujQVZaKxyoZiKo7gbfKP1SyCHq33HwiSP9EpicJgVTZen5lp9nxAf/UmdahHqMeGYsdJAUnUlk+
MGIGPg0RhXVbgnCvplhmAq6bQkfGq9t41hwfAKi3ryFnD4Hqu3eAwwIjakPPDRNH4mI5LUUIzGvp
DmlTTGLSylGcvWnvfVbACF/3NT2x7RE5FRhELzAghBb/l3OOYYvVYMATxLv7XMwOyI+R6D2iE4iR
o1ghybisUvPeIamg7wJa0n7NnvB3Dku+NgqJn7hCasA/0g8JIcTEFHtNucaAixUewbUUrWM+zf8V
Pn1r1sXj4pRvPKuUc+zZEIKhtHVA0wGo0FjBy727s/aqw5jRn1VHFsUClqXiFfgM9XZBoX9jYAL0
pzZ4mrlCoviSbqvYoMoHwB5ilkplkdUW/EtWmjNVHgKg+vzqpqgmpfPA6Jx0IfNcdWRVcqBXUAQl
kBFD4VkQk01n+ODRZQV/eg+IzPsJaw9Pj1YOzxvBUwz6MZjIJbHY8zNKh2pTAjV7a+5uf7iWIr/o
uHY/7U87m+Kti6M7JUPcnpFWZgbnnX2xntZsk6htubCi8R48DDu4NLpECsr/d3A/6RBkJg8JAYN6
YVw8va4rrV7tTvwoHmnm/3yOjZKYVhlnJONQ6m9sXbr+VGBALYt9QFWv8Zbawdr4LWKbPhBFDMTN
xEmRw5RqC+fTjoGHH90fPjHgH3RywuDkSg7czvJevUydYNlhZK9IIstSS1aDx75evPBDtaTLHldC
hD8zzc1wPfXDN2hjOq2MRWMj2zIxSedCdbgMNQA31VueXkM+6DQUWHo6vdz/AwCsQTZ66Nw99Cir
2wQgUdy19tjc2b5A7QndmmmXM6ihmE5CD9npFexlI72K0TOyC4Bl/i6l/lyKVaP3L8wzW9gizkHl
6T77uoxlpCy19Dw5Tug83UlgRBxdNdSv0UzfvFFHZYOLX19nDahacl48mf1gJ6MOVdD+rt3yy93S
iuVNpgWGFEILuLO4FNdBT0BSVAJrMQLIcUhnpagkXBlzMGjhRPQjQ3tfKd5OASO3Aeb0qASF8Zma
eToeq6g82AXAOtQD0YnFIByPohdFnWjl7Zqxu3/6Z3kNMm5NJbpMSsg5yY6n8zW3JrfFyk5ADVG+
UMhw2RuJPg1iKi3UJQlMOJ1fKIFWB2UtpzCQVHAEjQ79SXwmGkVPNIvfpubhgbJqTMYpPOLmfeCj
tt6Mf0fdJpmrJkDyg9qEEUCCyMb/o+m8thTVoij6RY5hDq8gooCImH1xiFnLnP36O9ehb1tVXWUg
nLDj2mu7I3OAa51wpvS0ghRMmSGSMHUx4RwyKOyFOXmYbczzIbTgYm6Sp4oTWIa6fvEmMVrr5vfB
PhbdPMUv8bs4fK0PwWmE9VDcO7WjdaVcZ1vPbuofwgug0CPixjBmailc7dYdHQdVxAr1/ZzO3lYW
odrLsWWIwl8a/UcH2/3YZR32ZMYl2qBQs3WQOPFe7RYljU21DCNKQSUllYuIhqk2dzih0pKKFZ7i
brEjeYhGQigDaJgGA+ILxBEoTI8LI6aEmD+VWZ0p0X5BW/iPKB3NO8CoTal9I7BqqlaG0yQGF78S
ym1FIswNOE36iCNVJLkqa4pjVafC4Es6tGB14ZMxBxqOIcNcrtdd5AXriJ4NcGe3h0hYhWCVK5L1
ZiI9f8G/0w+HJiLMX6nJMfQB1FIJY2yR4ZgYahcJlJLRGDXb2A3VxgVOmTlWiH0Kvp5CiS/SJlqu
KV2F2n3oW++DYpeE683AxpSQ1MbQ1hgrFUmNDUBfrfG3wyJXfMcflpSlRN2QdWLPMFREZqGJ5RpL
3CeBa35jCGEI1f0AjiZoLPSOCm5oQZiLBAPAdtK/TIDZSZRbTcRlXol2ewgqEApSn8j3suwsFXim
BnKIdUtOm/f+gyornKrrIDbNgcA5ESoH8qSClCVvSU2yOyenqx51nTTEwUhTo50j1UiCfUuvpTCk
AsTK5uqojbTBXtWJf6bIBUi/QxWlCEnTXcr8SaEJwo+UoKLrLWXi6DJ0Ccu1TBwi/ITPqgCtX/VN
qNGE9gcfZ0y0/r5+NdLAnSJRWQj6JZTSzglTmhBpqWkMGUI+8MIkVaROoqbqIn8YIIcI26cu4l/e
w18VS9BuySrZCGQxKLLmyTTDkOciFAL8/yGooHLTZNA6QlxROmGyabJqzUgyQwJaKwPBwlMn6btT
hjRJ9DmP+o82MPr/DXO4VowWhqDUL3jAL0EqUDUaIpxST2pZKLoQjjom5s0dvQl8a2H5zNCbSJxO
vG0J+JZ1r87YvzWGxfaDqenOnKU/fNpdJfe7fDzL5UpcK0+iYi6B42nPYH8pOk7FsEKjKlcXMEDk
5NoVanHD9QQy00GNdTNNqtF4iQ8pl3hZyFZFkbNmzJeMYtguwTkS+qDLFEBF2gtraFhRui4tHqUG
uJ0Zgwfko/elTFPXpbMr7CC/VmaI+IFAj9IQFXjpithVjYDg4gGsmi51ftoARzQ8GZRpxlb5D6ks
fsKwQW4o2rUhyMTpVDGSsm5wiST4hL0PHvSmi+erHjv0XIXMRifiL7xgdDSlAWTYyPHhoxvcHkat
RYN1ZKVCatg1iWyMeBWV69EqjvtKDqKQ+JJqL0EuLbg1Eu7VVE0vNA0i48Axlxd3gLxTYHKjXMAd
pApHr0BwI20k331xr4vmpqyEIBE7dACHVEBR3xE2ox4cWtFR0T0qp3ZofYgxiF/jiW+qfMWOkKUE
6SyAg90utEHsEsKUaqw5pbgSUhoDnlsEYwcIh2qmv2wmhIrmlcjZPpJcZXz+pUGx+rl1SEo98TDJ
UspZUCpD8AYs2uXFg1qKMi7GcNN79Y4jCOKNeUovyfgqOhi4ggXeYdxWfEioPZCR/ZicZn/noZCE
9Td1QFiLYhoyU0WdNNBBcXmbneuTUSYQJNZualkZes0bJDGcI9FMATREsaFH3FUQUOTfF0y935pi
80n1oQEpSIYDWNXYqYmqG904umGMtBYtoU9hGCjxoOaAITMTUBhKK2UOqTAvbZhiweBrocZJ+eB9
h6iIW6WthJDVhIb187hSCRHcRIRXWFCm4wUuGJgXLNj7QEBszFL15iQCs3EgqNa10xPPozNe86qq
/KMHWxktVYtWhkh9pzIqJedpJamMjt4Ho8XRO560yys0j94J4mUhFNpPF2d+9F1Rzg/LD9/0RcbK
oebv7D3RH/RdrQBmwFylSxtVGuEzrjX2Yxhjxy96jf8tvtPyShSw38GjRyvdR/QO8zucwVJwIx8Y
vA015y84RQnGWfwOb7zhQeBtX7D+JriNl0Idz5H3PWB+D99hdr6fvD/10/Ie3oBJhJfoRjfBa3yO
n/Piurgur5/z7Lw8rA5//UdfhTyb5g0/8NbKLIrr7XK7fM9LdPJZXnhUGKRldV1dF5jBTz0zro2f
8++Q12frHy02hjcwoEOoFwGjFe33sDLG8P2jvCAqwcMD3SE8h/2//nO4pyEKewoqUqVgTtGvvo/+
eEWPQ/wX6XEgaPmcH+L7nINkr/apX0G37OLaYvauZxYnDnWIdbgz0K7jPDcudrHbwCINFREhSpdo
7SvMJVeEndHescxWlPhb4lJ0gxHGlRNEI9VDRICDqPsQx0qj3ClCEaR82IMs+oNKENF6sAi9EDlx
caJnY+SEg8CNEQZUaE8chAM5dVdQI8BGdKA2Zc/qaP2yLs3RKFSiJfQcVvaE040Wm2AnygwowBE1
CAn1NV8synUJsFi1UBDUSLhSH07wCeuYxtH0M0+7qQe8cbSQ4OJCIBki8LijouXhvTCVZ/CnaLOk
6QkEmMKSbKLJBFM9CAKCXTOEnxNRFP5yHKqwPzbiMHB/3QgT+V8yEGPzyxXPPRCtQjWS/SMFqOTJ
PCdck5Ctymum+U2ZFgMorAch3zjpc4xyHUqfvNh6dR6SW5oPwKuRBhvosyC9eDuQWc92PNh0lWaU
DS/8lW528m2Qm+SkJMwIBd7sgXKNzTktRM0Vpcd+QJtKrHCAvT8fEBIg/e/Bs7614EUJSGYp5SNm
nPmcVqpz7olnMKC9uSNKlIWJKfIW8SaRCJUrYU5KwnZeZZTeDf2c3INwExEjDJ2JE7IcKM4fODZH
0IA960rnUJ8fBcyIAycLQyz9wiBPJqFjBRGji2MJvKRswZEzmUibKMnKoRloDQxRzgG5QsbOC+0Q
SvBw3SVlG85pvEXHGJX88xwXL1+As8ktCCy4CgC58cCgs7kIDpWte8Am/PngwnzY5G0v1mBje2Fv
bzcZbdt2HAbAYiwZdw6UTuHAI8DqUFVvQcA7d5gthskw1vMBofQQyJM54zZgPQwGBGgBqzLuzA1n
Bk7nsKgmEBC4AxjQ7cG6y0Kg4ZvDtDo9m6uEIR9XbK5zpg9x905A8MFDDthDwGZYhzTfcxrimI0m
rfysTyYT3RlgaTU+44QD9pIdDmYArvXpLkg/Ro8X5goPQZq+b35bBQcyYL447dfqNdc9+gxxHeJR
YO1pwthSG1QMa6TmGkRgnum9WHZob7kjb+LwWrZOZpc7CB3WV8GezAPm3CLVG5Kth4qASfg4E05N
6HrdCyeamgk5OE2rIsp3hi3wBDMMGBs5ubI62G+8c+K6EeQReHxm1emlEbIoighORTG4RYrr+C3C
O4TWiqiEmwhBgliTVCMTgfM9wv6Ba2KB+KrBHbFCZIi/CrH0LwREkAXgk7SruhSiLAfGuTy68aoS
Ys6kEe2avSrXaSxvKyoWx1LEhwEHITtgiv94MrV8cPHlqwbkNFxUP0QLlh4xTBiKlRARxxLrmwNg
yaGoOzJ6ZT8Ts5EFQfDmV6eRVELEiZsQPqvfx37AEuSadSwu30VQISSfjWh0QpghvyKJtihKxVrN
xviLYrK/Z1u3qsttJaJS0deUFEscS2LLcmDgnYCZ4pjIVXdBBpYSKz5E2F5xwNTVxpB5GYtLmkKR
IlkVrasrS4ZzyMrYN/owZvKiPmE+pYRJXCYjEGWwQxi4DKMcp5HFX5O/VzyLv62ZmTUj4iDSN90u
bnN3qI4Vou0HEasiAAld1iarxuGDDGgfY1fjivgnCqUr4JHGsbYkmmVhyTj7QPHCBHewwRgMfe+8
P7ioGJLpDwYbKm51zWlsTnFBjHuRAchK1NPiUuGesbbJWGOZy4q7Un+nn9AP85eib0d+U6yS9Xel
+ESPQ7MTRZMJxNAgXFELiNZJOEG3PJxDC4lI4AKLbeQeid9YDnMIa8gCjYf+YeULWULM6AfUJMDe
A/WCnZeSvUnQeex1kBNsuRTdJVAtIkHtEM51ACxw/DUEMgFFoNjwwJM6mbPJaTRWbSAUlMTkzch8
ijO0fZEpW2AKA0/wRCQbZ5iwrx/I50nNLXklUj8KNCnu14oCN3DZwiwfviKKNd3RvYH6j4LoDjYG
a7+BrwDHm9hZTkN2A1OMtPiHQevNg5AozRwRqk0tXTbX9g8CCLkmNiKPoNSgBz6ZgZpr6tHD/Pig
OqDo4szUlAzmtP9WbBLpMGHMVOZAMUqZZYJUMkr6AxRDSnYkLYeGC5HpPSmTM5Sqe7DDqEWJw5yj
oBHvQS9VrWsrnHBy3j3wJiYCF34czBoCdNxuOCnZNCkTluXaUtkFA/SuB0Y76kaMzmfkQhk0qIPQ
4144OGBsZPFgIkJHqWKkNJIP62qOKptwnwwYVb0NgKL4kalxcmDTpdSrsv21RrUAFSrLO8R3WapP
UKdl+z1Va60vue4LBEenOt6IIsUjzpOvzy/cMdCj2iDbQeTECBAmJoKfbxWwjLwwiF7UhsLrov1K
etOEtJUS0TEkSeU2pfuHfYTjgPfkk8Ohe0JDboKp1uzhSTiKn7Mv2Vv4YSpylrujR6WZHQD+JBT9
dIn6U4VFiDuZIo2U6TrSjwX6bwxVZVoENyL+S6gWT5wgiIIBhD38LksdxU0kRjm5FP7UToQGxi83
Qb2UVSDrDVVsRkyJOIRqy8wDVhVF8gWBUh2EfHk+qmvTfcarUsXaCHgnwZWh9JdpyHciWtVAfnTF
45Xv+/PKmJMSnIuFsZEBquFC35oQV7akHxbGXPUYT8CjGdgPafhWR8ilD7w4l2Hs/eALFa0DD1LB
VAXjqmpen+0+qQGXMWorW6WUtaQLpSBOcu/iDDlfOqsppm+i+uYFchmshqxWQx1rXjkUZeBuhKmy
BNAvLT32feXmwH154qkCJkao8BAeCF+RvCKIUyNMqJChAitZ4AVZLw1gKeyhFL4qB9PcnoIi0lZK
FylKnoanNBf+G65zolbq/iIIpEJJJow19K9OTTFNGkIRUnwSn8kSPicCRcBIQUnNLeFYJS6JCam5
vMS/CS0q8+UXQVBCD7C8A+1SYImpb/uchBPhx+xJZSnmOCZlw8H9IQBZKA0UvNTrxLDsBCr5fqmR
w7MD1xEpaC9sd57xET+iVpryewIsvIJLS6Oj0J3uHeICykus9v86Wsi5DNj4WVfU1+YMWlfcmC7o
awMsv4FRbYt34GTYinhSy5eRIWxKMpow36MOPQJ3TvCWKyUmfGswAgr/cSYO1l1em930kIrtmROM
tZx5jSQHwyqQYFbECnyO5kbqJpYOB/PmEQZkOP1hrU5MlJbBajypEKe/5CI4BLRMRDQZJyF/l2sT
TxXwbb+i6Li+lvLFVmObdan4Im9IilEsQko8UvGLD4EA+1I6pjTizPGJ5QmQsHV62KhroYtFN8L7
MbWbCrwNtYy4yloTxruAU/PF06omJLbLFcFHQXy1S7NW3wR46c3T7rI8tCoUm8Mg6LLtFQUm86I4
L+uE4eLqWU2mNbJC5RwD8Km7pj8zk8/H9m0RsfJHl5pmYoSK0KvtB/TpsHwQfqQqh2FVvx3Tv4rk
uE3CdA32uav5IMrNXHBla1G6arTUPk6Pqr1LBAmqOv5yuGwyXIAf65yme2+KXU+RxiGeNgOtYkmd
jMofGDYETSTeKTl0dzRrZ+5PG6o9poeakXi06JJAI4fgd8fCbNJLqQvImwtZv5vrroeeXuO/0DCg
2+uCaKbIjcHeO+oj3btQs4fS5y00O1GzIxh6aIrYe9B8iyny8K/pl5Sv49+gFEK6bHoef6EX5w76
T5+UVv7hjuCFmbyR1BNuSAoUnOCIhnBoBpgYk0kgz7iMFgsdlBsajWki77F1lzN7OYQMDK7BLkPH
tCmRqnup1Bn7IbFWbQMoOkgASKRAicjf7HY+47eR+WlUezxWYzFYQ5iNu+H211H0mn7qO+uNxbDy
+4d6zcHSRGGYu4s/7BPatZC8lzWmWlrxcMHfTnowFYPpYdq8D6MYsxuTu0H2F70Ejx91JvxdRK0S
CSzanQSeaSRuktBY1TyjlOvWBumxs2ooXUlq0uQZMLgY72RNCAIqcKzAPRuXO2MoltJeXZOtB0gm
CMZ61zDtqvD/mUhK5ZnQi8u8rUW0QjRad/2SaE+tVDwCzg4wizabtAczuiHBHDCgcd6VkF3nJnTl
MBriPfQTGiQmKJZOTakdRJDp3pnwobtSY/IpHBnOsCoI8KQqaVLdxpLVuGixMjjwU3tolylNvj6B
GP2Vua1ZjBVCkvZJ3HqK6OQCsevxICokSUmwpcNPM8M27yyQK1V9syjP6ECna2lzRWP6NvIOibDp
zJ0mBeiFMhjQeSfRmJN3p/iakug21wVVY58BSDo6cQekmGZXKm3MJSTcJLOmkK3+wOh3O7xBzI6G
gobz0KqaG+egbkImP6f7JG2edAQU4RP6KEOijDjtmXTHpDSQTaDa8UeWSJ9Mo0TR4h8CJqUMLbC5
GVe+lElBaH0RdlNuhnSNyDWpdNJ+TtezEgjpsuNl/UKbb3s8ZIEgxLlSQoZy0ZAA/phNgiHDNhpS
MICShKxNoiGZJm0qPsksdllJvR47aziu+7yBDw4lJuv0mdTWQJf4a5YSa06iX5pEScGpMtn7lnIy
ar/9hCeUHSlBywllK0nJl7gr3ZnU6xoSuqE2q3KbQkyrdCUl9mBozLCQzaFAAHGuGouLnYdsWca1
XkbqGtBJuG/r4kwuj/ORqkPWqP+4RPSYvlXSZT7Pl2T1pRl6xpLbSJjMChc3vmIJchVnB8Ugrcgw
Axc89R+gRFVOPy16m1hZUGXl1H9ZH5co4cKRyrVWdwafVBemIVqRmzJJoMQISqTm/6xDPXYfHRV7
3DHvguiOTnHKc9IoTkP5oGuSkFXcKWpUYqvESHwiDZiuCJ6DtL+GgFY0sE31odEZ0htpUpOxRacQ
iWOeWJzc3Z4+pf+2mYAhoriTzQ0JGCvCNAIlQSvTT9ARrdSUeUirVJ64fPEr7oEgJIJjik9Q/29t
FV1R8dZvuRSf4ZCJJ1TIETzhxrYnVKWcCI0k24DtEgOB0eZHdODnuUpfvJrwQJrY7SpGNrLxyN6q
5Aj7oOoM4Z+VPMWSTuSAE3RBqOw8uhQrq0urU005a8QvadAw0LTuU3gne05mK5tMm0IacQhRasIW
VFqm37eiu4sSxXQgM7300wx+R8mTOGatp7sqy/RK7BqQaR6OfQ7Hl8zVLy/JEGPlswzmNLdBjl4Y
bvAnMQwOrtSGKIg/Dc2e5vBAelZddyV52VEqlzigTdRvQUlFWUCqr6ogb2Qyfnlehq7AJsrwSq9w
d7DCmNIt1mqvh7omFthEByLesBLJkg8lUoxafNO1psTS/oICT3fw1BhEU1DTTE1qzuvyGW8V7Mu2
wXbSOlKqU+YPC0lGF9tT2VIMaDaoDqZBQchrI8i0ZvsQ09g4CE/VLSIQ71a8swmIkcYkQiIXJQKH
SxCIGA0hnRXR/tEKhxEOeHxDBf8VYov7RLf+mGciUC4kv9P+CtiJFaME3MUq7k/JPd6aBM9GSg3g
N8UfCjk1ZwBgFO7RiVgnTApLbsMfigC5kaI6fUJJ/RjJ2ycudoSLlXpCEcTrJbRZGlvqkGTG9GaY
obru5B2lzYDYjIhjEBkk57lQ2AacJesplQRj3qEVlchGJ3ZGtIxkBMDnOENTkcOqRDxrr69nt9S8
PKzzYDasPSwysuErKU/e7eqElhek/caVrjKacSQWUN2FyaaRJhPa7UT3rOqwCEBZKhSwo8VQC3oG
4VP9GRfq4FX9vIElammKBQlM3Q54HDyX2oSwTOZh/ijBXanuVyW4WNiYEK2hAdpCrZg2nZIIaijY
F5gl3QJv1jmddxNiV7jfyBNDCK5VM0Y+isW9xj4w4/0himj+Bg+jD2uzdxjIHD+NikjFwKOVkk59
WhUScJ/WDAR6rlEYq/JMxahnMPen6B4qx/agrNZ+9C/k1wDXkz6tgmN9BZBjcnlsPwNH+YH6qjQu
kwq3V+CRGR/JYAnPf+rTCw5k66ml0uZbizzZrZWmt5TuAu1OIYonbL1kmpGB5uQncl8lwgYvqwhu
A1Q+wYvwGO4jtevbxPt+piOobNktGm2nqspLXX3GcSPHsKCqBl9FWFT2DDCGw1B+yhiszBgBsMQt
U4ihgkBA5eOaiP+P5rbgAKdo/qHMQ2AbzvjOShNzngQI2ou9aXStWL7f+Hgc421Lu6fanunoY5Al
kiuAbs7YT5pPNgcRY+BhbC62FWE0Arhl0yaR3FM0UmktL0TKioEyIPpGok2xoYypq4FaE2Dt3a0k
Ch4QiCSnKgClIPFF5wO36qH5C16tKlWNYnr45MkQ7hikGkP0ISUobfpqACiy16DLuQND9YiSQvn1
UqW9RFcJHSRLdghidegvVcEJJhVTH4fHZZFKAcqF8fE78e+N68aNy+r3Ub8zTP26nCA8YVx4iVup
UD3+ffjVMIc3ElS2IUOLhsfaQ7CylijakD/0dKjZHus4xlFKBMDGHqTAANtz39tNFbJVAEry4kjQ
icYMBH+JvEgAoiSV/NdP/aXAsILGKJ0k0Rlhr+T81CCYl1cromQg2hXhPhPD1ofSGDDdUDwRM0qH
EuniFGdOxAPBDVKTaUBo9VWPTbsbIRP4m7bRfa6UaALGXicxhNDoyj4Wmaxoqfgpq4MuY8zjPTz1
acHT2dPU42q/dzZA5Owwh8YqL2vZ6FSOt5nO6dIpbefXk1uO8XNpOL/ESKFOkBn05b/QsR0PQmwb
BCG8UyDy36yb1hGrx4jUhVg10BC9tPRY/oZ04g8QWYkN/wEXI1NX1iGcIsAxyUY3ZFBhszMvfKXY
HMkYdbQUKP3F3caph0a5Lrlm/a6loSUvpabwpdS+3IBHgPwhOw5zbx4u5gJDSCNsteoT/yESuQEW
oPmD2vXT2tFzU80KYSEw7I0lX21hyUNottX9iZ2wxW6CTNMXH582yeLeAOai33ZuGe50qHTB1Byc
L1E2zab8Aa0v1hR3hUuvFakA2FmuzBWohAwbChcgjPtYI6WoyAsHbotXWQvOGUq8+Dig1qlXGH0H
1+6r9+hlRnoUB/kB+McbEXVq/kkTYGW87PPFfpLKy9qXXf18twp5K2e+7mUrT9Txz0KuVQhcwXM7
s56EHM3Xm2zo+hBDdEDpeaGRlj5STpQi0eFwZjsVCGbsXSzTdOxFjandh1gaAm26qDfDk7bc6pam
+J1ea0NOAmQO00ZhHvov44CLdJoE6fKLJSma15cgr3LgCQ+abcmm0b2njPmYGfIz+yfEza4pQm14
rKUUCQxLU2nXyKxk66ZOg6SEjE3Fth98HxlWba+fVe5+bWSDnB15Ooomq8hZ+0zoJ9kicRxYkXau
INDC56i1gji1iwSSHxwQzSMyrY8htTmHknS7mMrW5xBIcWVMIfn6PL9A7wKUn2UHOyhjlMcZoqMC
31rne5utJOJTojWMHm472kAeFkEnuhEPPzwruD6uIBSin+DLcw9YX9vdEzIUi3dGyQQO41p+hRdM
IG/xvF5P60o4N1Q5zq7fpbmzwKOEfoxLvmt22lNti04CQlKzog9IrOIBdZCXksBT2UgIK8WA0UFm
/2FHo1YYK61qgXnSGijKmshgCVGvx46BLgO9gj4+MXs2Ib9l6M7h6VSXnk1b6FpjbCkuzwUQ2xIC
tI0vu21h5//TYcZEByGl7cK1YUAY/6zClcs0IdPD0eRoaEZl2aT1V7qwc5sWJAwx7qlCMroqJhQE
lBIHOYsmbby9QuNoeT8EJACn2yW2/YfNXwAaJxGslbIzVpbIVxG7A5odsNxQpNQWpbevdpJXpSGo
0dJwIWCJFZjL+5llx23GiiDIL2cYO1M0hUl96DMqNMOGGg9FZIBGlwZkbJXAnemFhE8c8JypprCH
moME01R5E/NwyKLq/mPyo1IVCQ2eib4wUw/6sdO6QnKQsF+47d+ggVcUXdHmSwvig4BLErxoBuOd
5KpWQyooKWJ6IS0VkxYAVRHqvCcTUIjmr03XEdxeIv5d2oNQP0RQ5UY1Z+r9ClN6aokhXVaHPC0i
L6w5rTKFqMquBB+wTD8rh5y4FHetrSo4ciiXg3VAVBnNX2aHALIUnveOiUOQkt0hXxbvlp0hQ2KI
TYBz6BPo5DXFmqXpU+cqPaw2GdSE9RLGkjwYMNS4N36XK5AUkosl4LAeKHkMLh1YH5J5hcMDFT23
KuHl+wAhSMd5Jxv/SmX0xtSaJlgC/bPLN0/M2vLlJNDxztdCUcA1tCxhmOmZdFHLWDaIKFwFCRfF
YQg4bkLuh/iL77N65F13OL+ubohriMoy3RBjnUTUNSpHkH1c4e67AoKrkXSq1GgqKT0D4lMwUHF5
39FtBXwA3QbXxXmwt5B5aP8+Ni1dsoFcWaAAceCVDaLag/NT3eQcww65eja31hSVKQzP2CSy0Efc
Nxcu50/Skl5aIzKWJJ1AhrFyf7jxo0AumO5RmxzNhSshLajdkUgN6ttEgOpVzAZyIzybS537LU6P
tpk+jZ0ax8KTf3Cqd+xJlZxzCK1QWAxUSiR7TJchJy9WyRAWD8EITZ4yTYLy+mPqLblJqRV2ot6b
qKIDu0Mt0hNZTXycra9rVDYRN0Xx9T0HIJpHBooVQ5Sf6KqUthRLv4/TGuF6BkkOCsgOprWL7jEn
wOhq9XEn5VEiRWUgTVlR62YazlGHFm0jLgS/dBFTkIqjpKWj5aLDa38iocUoLItiBdutSDionEHW
amfrAH35hgyb0nJTpHPCUIsUXCuOX83Wo4Rcy8ifbhusFzaYdhjCkWWMqK1xHLNzmFvBnofg1G0u
milT8OCNy79pGNNcERNGdbhMFzJH0q0ycDU2j+aRSBfLHTmFYY4vmXYNnl7ddpn2Exl5JkdFbxDn
VA4R4OGepfw4sZk+yJH6MQarJlmZ4L7CQ0RjGG7UEgFWMuKmTiJdfcrGSqQyDYytdsa0E8GVn64D
5DygWBNTiI4uLRCb1Wg3OC8+Pgvr4J7hompeP9TF7rqPu317NegrWLFylLb21HAV87p8BbkMMphA
gVY71vKdfLfC3UQCueA+qWAunUHjBVapFmoU80auC5OHyemwNnG8CWAwfab9DF1qmLyYlaWlqfXV
XOouTJcz6vs0/zXFS1g7ZkFzNyC+pSyPBtrNagCtLVvnR0pcQl8WJekjv8fi1JyShuPLjHUqkzme
4tTyMswhhT5iSbnsTUGEzL0V6rpWDfsZ3aT8Mn6I7khDS8CUZCOaKJHEEqBIqpGkc1RzVq0+6W62
BCFV1E0iT0QrWhJhtZFDY0amD9yF5j2MgxAcYAKAnywuDuEcENrgnoTNPGJCH+2FGvup69pseeAJ
Jb0NRoF3g8nkCy5jSin3NyszvDcqFDz/VN98aday9satimsaKs64WP+dpMURSBJJf/WCYARAjemc
gXjiN+03WR81rFNT24WEJIHLXGpUFSsCaw9XGZ+XSDCBfH5eSHlcSBDkCBLkyPNo5f3qSQqRAAcO
x/YdHLNMAtD0Pflq6Q6W+UkPJY6c0obj7mlSBYGQBaPgqly4ff05qOFhF/FPnhTZYZlskd4FXAoC
08SEdvbs52zhNag1SM8Q6YG8VXxpamKuIn/8HOrdMPMVM/wgxLUaWacskeGfjQrUehNRS4lQXYbo
RBpOloLXqtR2RNcqjJqGkVXgorLNDGVi9X1AIzBqT0Se+MJ1k0yWts8jLlE6iLkpG13Sq4RdoJoV
Cam0rkHXUaRPDR6bnkxPJBGoOZAyqHFlXq1RXk1ReZJ9CdZm0k/6uaYEdNKRfWMkRWuLE6Aus5L7
mi4Na+oAbFjoWILmpxl8tsvOu9IqizfKC0PfSrvxELZOyIky5eMUkLe0BBf80zwxZzDGa1nqWxUX
s+BE29lCCDoNXK+6lahQUUUGmQrVw/ZnVOL/6WFgfgfgERu/BSXJdtZlc34j6ytOtMpGnAWhsKL6
vSXXXbucL/ZHRECGV9hInVqDTfnyN9PnwZlhCFF0bML1CqvL8aR5iDqGULvxwH7dGnSM7Ml0BFJv
WRIlj71EDZbK+hVSlt+hkG4FM0JFtHe2Q4w0WHysUozjCrkLFPy0R6bSj2ES6gchY4ZBtRRKxL7r
21jkDKfhpn+l5IkWzzCzBIfWFYxlDbyWmNuu8BEUOdisoRFd1CDIqjY+o+3Dz4Ff3jcunQdZ34dd
y1q5slvL2Ltvizbkr06x6JUglZ7ewLhfwwL19bQfwrFdboDdUFxLY+TlkQ7FxyZt5Dd+fn7FtZ1B
GbLxP0F2166xf4ONf9/08/Njzf6LCHJijAe5XJQZ7ygJZjPHt9YxLt35MfvZpXGhvn+522j2tf6i
E2/rAI6/tUG9h8efU6Kp8Z1uvhv4FbHE55U++ZYMrTwwPvkyOTWpwkqahaciaJIWh22Du7fFvW5f
nU+HWjE/45chBqcTMsTgVIu1tLXUfFxVYvLjKlBGybo0uWr2pwAn12bZIRe2BFAg04GElFD12quJ
RFEfyU1tD5IFUa2FLW9IdbIfq0yrNPUzBbR486sYTXIWWDEIGzXRQRVRhDOS/MmEkj7YXh1kmfYG
hxCWES9ky3uPlLAjZZ0M0FJBWPG2sUU2HhVCsE8QAak2NlQLb60aF+yBday27q9J8U6P4Uqc27fz
Bed0o3vZDNrO9oxuEfT8ib5/dlGNF7IwhZRoKvp9WnxBFbtvnskb/llQSexa2/k9yBCw7pTczfK6
LBCfqoJWr3nFBBqx7cfeUQkH7ZuoAwwAgtE0vedFvARARcSpJBuhXCLLptAqP4GXFCa0ZaEfDDvC
pettUyly0cVfxLwzol7ZudAI9d7JWy83b1WbufbDPgq6LkppcS4/wuty68+AUrVqXsareTD91Lx3
II7hv/gSAjYOd9HzZe1rEIhBADxxaL8Kt9Kdn0e450tOGZMyzjcOSz0tVo0iCvvW3t6tZ1A41vnr
9HMe4DKp989bcI29iNd4IrlW49aKd6LuaZhvAJj08mdegUv2bv6Duilfv8xzNHwtjsUQlYWzvorJ
6B4hdOIoQjCqJiBFQNfa4CrURgh4IXhHMBlgBtUJ/jgB1nkCzgEkvndoUIwLE98FCDcUANOvf2pv
pylsR36UvJX3xcO3oKog4z3CE8S3W/8Kq9MfvMiA/wBteL289RnO4I++t2rrLGN1ijVex6gImDCu
AusugH2/iBD2ZZhGhLD/C48Uv8eUBlOZoCfe9Q0CG7UD89VteOhnG8KtbuMsZo79cXj3pLyAvZvS
ZrrztsrjbfxgpLKNO6DYiajWOCGMWdznRHRpoqASibfqJ871X5vfINQWJesWrIuYbrU6FHFZ04I5
fFN+qxtWA/ScQjAp2wV9A1AMPFeFDjF1Lzd1NVHjL1eQJzUWEBZpDyPI26r1yzSFopwChlsiQJgZ
bMtldUP2jYOsKljePnAgPo9ZTZ5YvAvN7hau6YttruUJvfP60FAErYdngfVHIEhYHHocQPB1A59z
1sdkwsvV3nWAHHELosnlfnhWrxm/eI2+V5ThSTzXUCZyKOGXDGvjH+8Fsc9V9IDyZDz4yvLUfhju
h7314IQ3+wW/2J/DT/ef10uyvQN/N9zful8YGiGdmjkcnkiwVWgpdX30S/1iezOEOHDi13OLTG83
hBKRS6yqHXKe9Tm1r8rcHxs5buXPqVxZHlo3W8pSKD1xbqsjpLz1NQN4at/cPSdV44d389KuReLP
2k+PoJKKzXOjZJf5zrX/HDo5scthJW7cIO7iENAfLy5ALRY3mPjcl3vvQVMCcWC18eDGxNN7cqoQ
qVEko14Qz87Mgi7GyYNf+uMy/poZ7xXO/Ff419z6tP02VQ+0boYWP9/IuDDxwvmsSoh7K1unkIcB
JTBO7kdApizH2jti/Lq1z6CrtgeHyaSfFrgqBh5yX+fmUvzNJMMlzNtV+6NvlfJocL58a9C+zDmr
8dv9Pa18ydoXaNo0O4BayknlE2gkelJpgVmjGcdIUDuVigtEYZBZc6aWJBXAOnY8I6j2GezyHY2v
29tuFhofmFx0MjXYUFzjxidVk3Jr63l+93Uhae1I3lzmGYmxR2bofXolJTMG5tfoVurHTg7bOjuL
H3t78eveCOXSBiG+NTPDYv8NhBpzv5RvVZw/Pvyw/l6Nc7u8X+y6r3NzV7Ryx9almZ1Y9McB9v+X
s2v0BNrbuz1t5WaN6/jZwDM44Uzzd6HtBhSADl5Uj+NcR8WlLD18kQxhCsK9vYO3r58w1U3YpVAn
vik9KvDx4WyXCAn5p4d1oyiKsgzsJMIPDchiU5tT7xJZRo5c2MEp+e+2ij3lcahy9+hdOjiU2GT6
JqjgHKkP5bWB3rMzMIskwdJF6eZQujqv8TDl/yYKG8paxwiWTu7jf/Fe414qvw86iaiQEsO8diQq
SYKCX+H5eHBbimTn/L8O1iF/KUmVwd7FKyGisLEOqxnRXUVtzcOENFP7VA7gY3RL5JhkYlkMKc+f
/E95MjHNm8ggAp6nCoziLfFqIjWpBrqjvWEChZoeTYFlx7rSzjk5OQTqb1ptVpszX61UisGTpY81
24Ssn8fFHGbvvNonCKzTFc4x2RccLX35YVd9zsOWl9JAM6ClPjQ+FxHVtYXGQKarKCstoNK+OjfU
VkDsn/qfhoC9kwoZtBS1PIEhsp2hBOXxYHPO02MIwV5s3PvSEXroeHzqQvlVuqilBtNKByNCm4JK
0NcNipxq/BzV6FjwTMoPi2YPK9j4sebotAhEnyq9tJtEql0NuBzBPq9SUyXSStVPVZsI1joYSHMt
ur+0zkA/VfNc7WUXlCBQ76C2VRdrQrUTGoyvgSD+UPJUm2oIsWekJG/e/ZLhgcy1X92S/eqawYZo
MQ9D6S2+xWWk6rb5bG2b+nlcbpu/+bO14ZMFDJzNBf7QbPA2T1DFkGcqz/W9r0m9IQeQErRHSGWA
xhtYJ1euqkEV7+madWdPdLXa1Je8vWyT17DmfmhSWKKLmB5fDJOau4vYv+49+Av34TW44kbsdhT7
fRsafWlmzRWLqM4F1fMNlVqo3b26Vea8K6Uax/4H4pAvn/gbltxvYz+vuHSvhLCEEiPViVC8NhSF
Za39gPfkjtUJdQltp9xN60fTshlG6KmZb2VZBP6zRDRhFtTsk6/SCAIOiBv30LqtDy21RCu4Fzox
5viY+nWp2PM4Vkji0lSPsH1Ssy84iuLsVF79xf9pZENOEA3mF6NJamzkubGt/21pR1RW6v8BZWcD
9cSS3bLQUU3utQrv/mlq1BGU+reutFfatmKH9Bbx/bN5Tkqtu09fB/5rHpM7NKmVOqhhLGIZJvIt
1C/jD6pfKChEYFCych31LJTzodwslnStn+lDCEmHJjVC0je1KyrQSasjJ3PUPUUlEypgRsGzTlfR
D5P7xBdUsWiN4DgFMbyZTCLx0EWF2E4hZPTkKqcF+wccRLV/ftarnZ/9hfal4u76aiCqbyjimdwC
C7dg7zDKbsbW1pK9kSdIVUjWOrL7KHCicFcdWnQUVS+9sZ1z9pPnZFnyzfa9WBXvwuJhtxrSaEQJ
V/imYkidXWbGLryCaYXspuRWePyYgGNDXPrYDf5f++nv+a5N9FCrK2wy9+kXsPra0JYxQqhPQHuz
cNPhBmVJDwjF9wYeNw2EiZHDXlJOTtVXXBprEegFMUzVXKnikPX5w0L/Ye9CUwt6a17ASgaiK9PS
2Ni6eOw6wUJw3Z8Yaz0KLatc/XxNqA/wuLYgtsJ6fRpgkkGqA/ti3jQE1ZgreYm0Vv9PLcgLZBEs
SGquG+W3W4MdAQxa1nFNKOLWXOhV1Ss/vKKV77kUTy8+XbGratbSmXs42znbcp1pvyjAhTwvfkY5
5zCRSFFXlYIzgmoHu1lttmB15iGLS1J8Nrr3jlre2GO0wKm/G58PCZu/1uY83nVm4GsI1Fxb+Qsh
oR9b7vJs/paXHyhSLeeZw5emoQsuvef1YKtNC8dUyozdQhEzRVeDvyYMfg2R8lDQpTpValFhRHZC
XBELac8osXxoRdvAo2F+BArlvy7Bqq+y0rgsWnCyb1LDygAKsb6Eesc2A0GqTmGb+gMkZaHxfrjP
t1W42MXi3vod6s9MRVMC5K8IHBwUSQ1SjKqTg2Kx5OZmAu3CI0jMGI2fscp4rp2ZW0nI2xMQU4Y1
mf6APFOw8vQI1wEGUonJcr0EHEqfVQAzXCMVA0sytpiPVx943rBGfEAxcqL6BORpjon52JNNJ0nd
k+kv40tqsNdb93pNssP1HiNkBnIw6S27FFOAv2F1sWMmbtFyqxQL/lnuj6J4Su5YsqqSJ24LLojq
JHQhCRnMoAO9AI/Bm5an5EXrr619zNcPCDu6UtqFt8sWoJ7w0A9+DqoKBilWPaXBc08ul3G3GOYe
rgsAm6eQi2uye3QWecMNuJzFOFZshEpdzHFDpoDJkufS3fSe9FGlgMNqk6km89eVMmQTzb0BfUjY
MXytuykdnedQ67izxf+BUuYhQ0Gyg9XvLOCF21rF/RBq/+N7VbU/3hWywBtn2VPukPdl2e6Qsqm3
pISl9iUuIOR2NLGbnBM1HeGUbF/SJCB4lS76zBEmLWeVfVk5SHVhPbG+r3aWhjTvZS5CTk+PF9zb
B7Hj5X9Enddy6toWRL9IVSBEekVZSORkv1AGYxAZkfn6O1rap+7RhoONEQprzTVDd0+D3P/Xe9ui
Jr6hbV0yeIwM73fjSwsx77vW/qNAwMiQJyilSAwB94r7JYMAWFxJf6r7a++P6wYdiQEg8AO/5WdJ
wBvhugtPnjYnbIpF29BLTH/yOwFJdUdCB6zoBD6JFgpt0rOZ/A5F04AOiamv+hW/2pfuF3ad0kDV
LXeUmDdHyLeSHj2zTP6Hr6AShswnmdEdPTQL0391tC6/3LL9gysFkxIDptvQibihQ6kJaDBIylzz
SrQf0T4ieTS63ENl2DgZvSF2KR/M1yJNT26QHf01x6m9jt/kpNBfJl5SCHrqal4T7g6ho+TYMtDr
zOWA2zTMr59gYrSmZc/Im/Jl8IomXK2JAq0+R8bzL0AWTDrvMM0003JcBHeAMnU9nJM9EDbHh4UN
YQ+aXs9wBxj/Kt0rJYlDpKAOz1QS+O2KQkRImlWVk5S01hrbf8CKzQfRmUuDm4Uv4j/jg13xVsw0
PjwYjVSfoF63AMGyoqCZl1LCvNag8ITSYydW7ljv8LZEA+X3U9gSWZowhrrjDkr3IPxXxljBaAc4
C3tyHYVUR0E+hKsO7HH6rHTPXVBHRBLEKRQx+OjH4Xs5fKIOFZmoFucpbBQBRQXV3tcMCCKClfpC
X8dKQQ84RnLdKjh9/mUiC4xvHsFQ3IDDkrqlXXQZN+bo1lLXHiujKOTTVp8m8d1jkVQEswbtBmSO
YhVehBj/b1YcuZW7EGXW5BXtWDRgOBOAOaeY5E74cK8p2oGpJ7GbFRc774OibFdnSHmQ4rq8ZRAy
IKWJe8U7JpJg1e5U3PHwT+5eL86HnewhTFuB9oeIo7MsP1tncgbEl91jpJ5bDSL73A1XsjvuqWkS
00XLZOZyAp9oKsfxHEC15hKhIeDiFNVdlXILLJKE1HvozAGzxC2kUtYDt4x/L3EFhjljS/mpomUR
Q7LDMcsv+JORZrzSW01L0pAplF81rp1qIAAEeVYtBGejRbxQtA/QrGvM6BdOblHyvWiJcCnOuFDH
H4n+SfwPz652J29vdYEt03Q4kFZoDUQ65odCtTLcJ0hGlxagFY9A9ErdRsGrBgcDVaJ3IsMB9Uh4
mYBSN2E28g71JlWrG/06TQTyH8ANQFCMclE86DK5YhmfYRF72uh3qXiqwmpu+VgXu5LoBJ159vJC
CkOEDvdF9VXUI/QPOevFdxswLdOUvainRwLZJiftwJD5TthJPkWKgqmqdoIMs+oCp8cGu5Rk+ULt
jXKNQfFMeAnmXnex6qFYrEidX4uMVAYQV8fUEpevBioM5p3ITTspe1RAYX5NCiwN1SsS6pAOvoH3
zIp6fleSDYgT8OXCbeoBBJPilJIPeWUcZsLDEc1MkBxmsbbRQqVJys2/Ss2g9aFOrE1qGMI/7Ecw
jcIVMPiBqp0rSWaip2O1jkHVXceI2kxhFfNchyGPEM4N+RN/+iaIJJJ8533p+IF/PQ5smo8TRsKA
cBMPusPvVritWLCaY4W39i2gmLBxmuDYwxfpBspqQly4A64GL7q68SMKWVgaZThE/0DYAQWwMiDK
DxjvipSsVLtyG8RC+eRQT8ulOjuixFJsEuLBxeC7dVrkal6jxwF7c/y0d+Tt6FnfWr7xv/3zIzrC
0nSvt9EnKQ0PN88QRXntbz5Iw1ElMVq3K1iig/15jwe3joUf0GQOUhPmXoPWWK0WKt2GJEM0f0gK
8a1UQVp8N0kOUP7LwajiLRYkZKDepUA1uMiQwRaYQ9AFxRhlcMkgKqHCPrj4K6wN9VDkHYS2V+1Y
mR3Nze4sx/ec7MEyBk/F3zGkpf8Q+rEqqAKqqcQ+UKkPaC6OlT7IQYHl4OrO+Nto091ZmEex4VWe
6SGCNOAyc+cRzmJJVv1yLZ9Bc1YabSvfRRpAaxX0BTQYer2M8uYtT+hgXvmvAc/AcC1qSaBZBaog
fbQGG/r1WOw/5Kw4aQ6gOxBkgInEkgOi79VqhXNnBKBjtuCCqfMx32WFzBhKmy0WMQGetYRQ6266
Zg/2P2sjBX5brbyJgNAiwGr2ihxVayBPTpDzHhIMuQ0kvA6nU2nPIBciSAH5qDO4Wh2sYZtwKZxs
YUCCvXW3BkyjZ82+NZBe5q7mPrYKyWIBzBFS1KO5FKr4FdeOjjlRDf/I5V27u2bnXBscq6n9hlt4
da4m4cYpS5a1XxxHxPQauaSeamIScRcASSer6q10Cl4L7kkudaabopQg6GxuONpwSNRyg8vcV3rI
tjwphJcxqsdQEGZhnOcc19sVk8FA4JV2rCgWwOIAjQw8GZVv7S+UMB/Uq0Ra+4fkgcMFdyRZR582
xK1IaIEXAthCxMBcE8qLF/wg29wdyQUYDbgLrAnMVo3SLQUCJOnLeApS5i2EFV4LLf1ahwFDJqMT
g4hhVkAogI5zGIiq2J8AAcfASM7+zRnecZAZc6qGEzaA61DwO1W08DW92L3GMEtYFx8+iGFcQ/QN
elXXn8LX2YUV36QMh2+pl3dnAwlYjqPVrfYP3AO6jkhV9kZTdPaJ9VkubxFu1tVTfqGe1Ia3ef+G
0tuGlHTruaZOM2ks5pn7CqzX8Dm9A0t6UlIZlluNl2uAwT61/E23S6t299XGiQhaBgqi66E5I6vk
1Wamh/bI34m+J3mR7I9nin+uOTNn2eTJ3vKuKFeyZffw9EstASUhqXKcoSefW9vBnL6jH3o6qhlr
Hg6TzR8/QwokJCG1ERST18l7UBON6Scl0tSqm4IPSf82dcj2u30wbKqD7Tn1juS9SLu/k4YLlKoC
vqqADJO0IZs/t/EHcKd/FGUp9OEneciHLp2GXFIYJOhE4gYDyz1SPLxlTspblG0D4aXSsLK7xuAx
zf/vYmpRYeN54wBkU557AEw3tUXKGrDSCRyE3cfgoFjEOwMmPCgg5jlOYC3H8BSwVLqbO6tmh79k
jiKB1FpNv1KhGnA/IU7x/z3t6aYXJHim1OOUWFLcrSa4Rzcaqlg4RjmL64f8DHIiKs9RESTNKaan
iOU9KpZq8mN5yvB1xn+TvmpTiKlwVVQeGUMij4kHUTRDUQVfqiPmTYXWlf3+OIbRQucXZFNI3ga/
0Q+WBZGjOBrmuRoco2mNizrWYsT3YJJYm1CRQS1MGjUxQdER+d8AQmwfIik1uSExC0f45U5X/pKv
40ji6ZTsNEI6uGv4cWPi3D+0WdAJ46tw3H6DIXvqKD6XHEzTx0mlkRHnzvcj1hINlbpAuQa37BPd
0QVhDac9AtEPQQyD74w4FxkNhHWgo2mxBHwz6OU8ax9P0vclCMRlwAeu0d/zPLmgOsdh4vlxVDT0
jf4wnwTDKlnPca+VFvuCirnir6QUU6EbzrzF+jeIx1Effu8al7nT6cVRvBrEP+PtdA2KmoYEXUh1
C7CLDRs8Yff7CEERovU3bVu1uMmx9AHqyFnJHTpZJv4J9iPzzEs0rZPvhTfCVRLXQ9gfDJhWO3k6
+sPFf9wPvSOMkcRbwG+J9Q0Agr18g64M+nwW0y+tZQUgeUGHIGYQYv5Qda4DbHSVhUNVgBGUazuj
R4UkKdkAXI762HIasaQDUVt1dwnjmhDAHqxR/yKg0PLD0sybdaJeHPoqDv2yt/zwN3XklLjdnS8G
OLtbVqvBNlR/NJN+oQTc+JeavprIKsY17Bpd1C/tvHMC6dl6rJ4HBRBEAAZmPHojBSmaqU//KDFr
LrBnEOnvqk87bfs8AZ71EHcAl5dn+dBa9HWJ32BCARBxRQjmRvLYi1sAi0LeLE4LV+7eEWuv+63l
SoRfEPbgG7me3IenZEduOLtw0PIdkbeiNxMiLdIh52/Oo5cQZ2BtBJxnCYIEdgC4dvTu/g7pTlSr
IkHaVAxTqwMtgnJl8V6XLzhWuv0GXytmk7Yry/GGR7NdjQ8A7y999WBBMhTU6xpb8pimtJoxOmjV
Y8d1hwXGF4J/NFhBKBW6n6wc0PMPLJUnjKPiIRh5Ieebd9WdfDwR9j7QHqWdcg6rMym8SxFIOvFq
t0hvX8B9koQ/4v41Z/IgpMW5hixZ9Uy34Dz/56EVpT25uzmHR44ZvSxZtLtYTKzsQLr8QvkR/tOR
EoGC2cTwxIiaAPUphClEG9SdFJ/v5UnCRcm8ySbchEL76BczcOKbcCZyDBhefpBeER2AeBuAvcWC
DCwJ9VT/BWAc50LI/CJUUMuDArYvwF3JprF86/SDh0cjP0nMlOoA9T40XpLQtEjGb8B7DAFmIEwQ
KcTooAjKKIY6OrJtaPWfcHwk3yxel0aJNr1Pi2bENiSzwQDNWY1tBo4mrnajv3nbKV+sQ4Noyvjk
X1NuEgMVOnrevkMxrFxH3KtoMwSyRMX11bpNiT7ongOmCQArpd8erW7g5CINzLQjW7kki71U6kUw
ywMgJu3jhUujvbGg0RmAUMYgM5P3YsA2zGUbjFIPxN6nJKJV7rAusfFMZbxbMFT57gYvPOYBPx18
4Ich/joij8jifQLCgJEXHr0y8EUUMYhSwSl6RJ9VDy0Jr8u/31IH3RpJH8JIaZN1Up6O9C/z2PQL
ygIRMULXAn8X1P0Cer63q6GYj31B9rRJZlrVxjkogZu9LCel7wpiAQ59QmbS/CCT94vxwHDO+n0B
v8Hm9nEKsSftb2rKwpijDgKu5Pfemjz4kIjod/DhFIa4kWri/faz/M6p4sAu2amaamu4YQ485Q8L
dibgeaaVSCGSd5LSBsRBNaotwlWFrLlpXiwwH6YNP4E/EYdSD80ghdX/zSH1lWWm5FdbbkTTXicS
t1a4MMcH9J9fddsM8SOmZR8gsOWoCKcwQg6hhSyoU2QolzgXFT9+ehm/pysBSlrKbqhQBKKE5fRA
zQW3gxJM01fsQaQ50N+okEUz6gwrjtyj3Vuy9xsrOrdf+ZTVihWYkEcwOnweHdlqACpfisanMb/D
TI3kSYt5WbO/c/CqBnSekwNuLu8JeUX+SoNsAKAdT8g/B6SGCHNzcqjiCdSTwd31jA6lm7w0UyBF
0+RAIZEaEr2xYz5CFV5BshKLOFk2SzBrFZHTkhxW78F0eNDsqRaufSuf2kLiGl0lFkSZoOUPYZD6
Lq6DkqtEhaJ1gpaAiAJuI5RG5B5ysgEdqNYr6Ymrd5VipSLEgWElqB+f4oCxbAC0HMEQgQnIvUNc
TvgK9LQ5PIJGSYKrAKq35UHqd3Um39FGodwnmxPQEuwMbbLasXoNaBkybA9QxtLY16au2touwWFK
P5ngTQjP/65Blb6i16AM/KB9pddoNW8XaXjpVJ3waDQN1nLjb+jO2uiopa0WVy2jF7e9occZvCo1
ttn7R2pLR/89LR6aXzm3CDAmGgxklURSIhPNFKOltzbNi9wu5hUIKnTiIottxLSqhL96LR2oGss2
CvC8pl8sD9NXjowZSjYZIwqpquaLAPskVyUjqR4fmiw5mlT2Uhbzk6/sfJsWtOJ6cFi0onXlMRT6
Vqoa/n/L64UyIdeo5soB4es45dlEmvf7mAWE+knOuRUzqRB9KTJg3zqOxp6DwGvAJmMilfcQf0V0
MFb9BfNZP8jPyJcEmXu5NTmalZKyrJS+TlZCGFZ6JgRlIF9b20wKB6hKBYLajfKZqq2ItwAHTIZQ
0PBijRK9h4WhS+88XARlU/5LOgvwovGqNDSLLIG3hMNxA3AgOMzrgAVlYy9AeJNH0dqsD5ZxRhe8
X+aseF8ejJwnXCbGWLWgwKgTxTwpD+c/r14zro3Taf23JGjZdXqaVs6tA4Amq1VD74VsMHX9W4sC
Jeax/9f+ze948kshTvb7bSdHH7pl25klCWu38p8l+9MW2W4eeaQjv5FJUEoH99b5diDriawswLd8
ZHVWTWakXCFdfSeSicOeW77VFxNSDZy0hlLvqzIiqvDjCnI1ZTRQr7LOstd6p7DpdEWAa8Ktujnb
UOa6sMwVaAwfR/dZJkQzUEL49Q6GyQzJFBKorWK/R9ixnC4J01/2FNN6pQuoBAtTUjg3AiRqGwCw
mNyIBwjVLtyQ9ofxAFfPa7cwjbJ+VBdg0/BPKZLCQb+Q+tTaLHD+ISn4laQg+JjWbEnIqDTALiJg
x4WlgV6BzeFvlYQh15gTwiB3Fd+g3XUx1pLfxd6urJx+RRLxxDehPSKkNA7BP6MlRBMDXMZMO8IK
y9hjm7utaagEt+w9ZQ4xBZQ6EfsSJDSOBenBFNwYvQq1OCwJrQfyoTk7DunVsjDkOzGHts4qv0iA
x5AUJ1UwwFHNlwLIaF088S5s3FwQB0ER5dY8CDvEUUjYc6T16XHu7Zrxu4OSx0RMztq3WlkYv5Wn
vR4CEqXx/SahMS6oj2rIg1ahb4DRSRVjKeNXcyujMv0ji+3svHoCn3+GmZdB4xAT30S44pGrZzww
ROuf9GcfvnKCfY2MWYPsVOEXk6efKJf2n5d8Gpju7QHBXlIjZk4UF+dDj2N4dyvLj2dmrcsE1vPy
iKnTmNUUB/g+midmUsPFTo5ubfFMvV01JLHbtRb7aAtmkYzOFIgmHXw6nGSvVnYBa4dNmO1zu9Rp
0E0F/OSUgq1afudVYhU/KRTXEICUmyTvqtp9zcCT0simPqx2rf4WV/r0Z9L4vHiYeUc7MdTv/9oa
a5oV1JUndMOi7YoEotad8lJOjhYlOUL457JSWk2fsGwUbhQd1NUvpzmUryahnaLtr9A35R4rD0Xj
a1APQfjWdSpbbhEWpEEcaMSV8ISZppMI/GfFjG/N6vqQx2WEOv/2FyJQxUHRxDGmR25i+0AKqeS8
huusdRs2Fwa457PT9F6gQ8Ldt3WKabVYjF05Gyq6pXlij9fREwODYyy7KKMqQ6rXGt3yUvYUQTYe
ETswQQj2aLpRxcA6ERhJdCXXPSL4Jn5k8OK4Y02LwJKBO5KbLz8RqwnNuCj4SD1G9kdDQA4u6kE0
EFRApkCC6jjmMv15YJws36BQp+JQkR+AkYGwqLrWqP4t3Qo1k34Q1ej9OzeJ3xY5eMJdVgsd6Ldi
1wWelkwBJxUQM3RrL/8W4G7USUthDFYjfHilsXGJN7l2DuchZ/VKSWvENB5d/VBNUUZk/cVqYrdF
u+sPehUf7xynPzSA1ZFqE6V6PbAiSR28GUIFedqkmAsZNSDgVsx4bd16G0Jn2q+2Flef9C7qG4sy
r/VPX62TxGfuEr89nF3HzHvi0Ow30RU12bvmllaDQ6dk1yLxroohW2KXCq8Xaum2se958UFrnpho
JI4xowqrtJ2iCpUFjkDyOCL57kdS3EkH4otlRauJ2TqQRkaFg9baqzR2niZ28nSxc+orKOe6hq+2
us3skgaloTQR2y+Zx2Y4j0XxPy/oNkotprdvpzELBpCANHxFrygNrW6Nng7VPkiwHMJ3ijeTfeY/
7/aGXEjrOD6QFN7BtcBJzYIHyOJ3qzZsjtdg1gDeZW+39Ci3Xoa77fDmC1uGCwNk/RK8WHu29hnK
GX0Vtu67NX2wSDIa2YSJUqiAi6zmOUUxVgJLCiqh8zNNRiTMG70yboDHCdBExk1TmgNatLOGMUSO
fqYsvQa5BrIGdR1rZnSN7uFHHHvdlnM49++0NkfNFuGHWlQnNvsvf1Alw7AO8ht+hWWqwaobJgqf
2M2FS4UjdhBLXr6eLIlqouqy9ZqVEFaRaO45lmn+eHM+ihyFuqpLZCLjm2WO730938I0aJokMXRn
1URSn5DboI5K6n6kZ1mw/UjmbktCBEPIGFBDYlIj7FCvzuGduhLnobNQuCAzcO0Ib4CzdWkdR8rj
SQaYQkbaLTf9y7Yj6uGu4TRnzBrpT5n2LZRb+6JViE5UgwsrhDlh1tGlOF7IiJy4yrvO+68gwpL9
kMcrz3KHYS/8eKtDWqxldvQTbvZh2iC0ved/ov+rtZdoQDjYfFy6t1oJCoEubLaYttLp5brr0InS
nj4UXd0AyifMxaJyw6kRnoKH65/e/mtqDLbDhhFUCFyqEn2pMnYWaVTNINdjQJAjuaOCpOwZPZR/
y/Er1HqoRFGx3cL9b9W7kV+FncmLkcZAkV3S1KNZIOuP0nCoj8qm3bl48gI/PMsmLQrNTU13mRZ5
mHJdBWAB/USMDiwyEAb/DUr/CXUD77/ws0Xzk3VVqkWOH0irfGTxLjEJDYCnkDBQcVNMZARGoPau
e0Ry9DW6CbN3JM06Yyi/QCvhiwFUxAu6mNIzOWPwis30Tb+RyJ+QIZdh19akli7FA+1QY0jDJB8H
vJObLLRqMFplqGxlxLtJnQgsz8rExVWPVrmJwppoW6gDqGKSXKkpv2J5kozgJvMAM0GoG4qkqkZ0
V7fSrQ8v7ocWYwVZVfpg6c/L2yMdJJGKp7tGVgBtKo5E17bIT14JDAg2OLYXDqDyE9pAikbPsQD9
EkzigPtSnrmwYl7G8iWlyqQjVS5SWUOBIRhvstta58RDkyASkkhR8diH+5B+kM3WzXSqIE/JK75+
IRa7zcVBQlTiXOrruQLkCl7BYSwHV19RfBFO71DR98WW7pQOgfbVzgd283V8HKp9gA6Otb8vWI5e
cWCos6paU/iZFP+oT+vUriSu1A1UJ6o9am/ohn+zguIOKGv5mKpFg5znOounvHE999DNu3q9NFZB
t25flzm0GohtkWsRqjUCYiPDS7GHOsY5a1V86+hBEyxPOS2VlQEjkTTlKFISxjpq1I0ciVaoJWn9
1jFvjonlIMHYCXf+lR5MZXIGVt3N2lpzRN5VukiU8ZTyY8qhkAE6u9Q8HIG1M9ccnuGiWmAK9Adi
lCsL0QgbfHQegmcwv5S3KDI7+v+OLI82yS3p/8r4kCMkGaVMi75LWUCciJyVT/mAhIfQE/A5OCGi
Jt7IaetLjuTizKETcgkqfa0+lEZpbaB0lGBJZ+A4Qipzjbg8En/vUTugKSdwYQBl9c6NynMtNDi8
YqP6gOdGlBJoVSdc+fdNHAxHSf6F5Yz8CTVECGZuuU5GRfmUJmiLFIBZ6m+n5U6NIgdNrDjgPKGW
cuHUdCmjuptSdRViSGAMyHbWbL4UdE/sxIpdA1wVZ623IxClDr7RKok2SN5VuSqTpkvFGSsRp1MW
GmrToUisArHQ98rRcX8EGCRUFBSZzM/B3iUm2cw2CaFdcl5wd4LHVO3ZlP8r7poqwS8byhBRp/aq
o8yZExEwFV8/xf6UMgxIBnLBAO3zYSGQAxWDfIAItlLcSg1vJa8UhOqVptRCbTVGgrgVt57ryU2k
Y51wWb0YBgewbZX9YgJgNagozc6TAxerEh3CO/CzO+8qwSiG4YHRxYsin6i2TQItAoHNAVc8C4FM
J6F5K6OEaVsH+01SDCU030zd1/ft+wS1uVtfh3vyBpPLb/Pg3EF3D0obd949d7L6DJhEZ9cIdgd7
X4XudD1+ZW+0K3wTjd/uIb7MI15tj/7TiIx369KzEAGat+oYMyA4yaEGSjxrz+N9qdV42tszOgVP
0gDAm469Jq54JW7Aw6TSE6Wz8mof3AHJ7lDabRIFN9x0Dfv2Gd5DcS7fwPY1ODgXxoNO7EdcOYGo
BT8WOejcF2xu59wSHr4ZWIGZb4JYg0z2rOkuJ+LtPDa4o5Q/RW47JsLeqmB+pl8UfTXoHKN8wrxH
NUi4jwMd+6Dv560NoSCzPQLd6kJNYof7adGX1TJajZ7w7xrlmsD/QnzpBBSaXgJh7SJQEmoOq57H
YLbzJGchyIASEwIiRf9EJUJxdUmsFpMKMBGbJpM2xmh0mgHn9O/knjPoJgJY3SA3FBSHEpQHbSXP
6G+u+Q9Nv/xX8g6hILJPyCtPrzEUT+VjP9wzSjo/D1gtVXIvu9D4hj4R7Xgc4hru8wvsjCytHuuR
CBQgbKMbLEcK3VSqNW+aHJP0fTRjqv3S8gkvbju581WAenG8K1Gxb4Ew7l7Zv8wg4aVcJNlUTSPB
xeZe05Ybv11UOpWOMIxrv+pW0DwhSV53a04ZBp54/notGJG2pg0fj67OuONmeG4rJLBCC1MG1jlr
Z+0NAM9Ev6nimhAVdqin4nC4pS99Qd3+8EWb6RyIF0aLTLseOiwhb5TvUWpZN7uY0x/6Vusd/azf
nFaqEe5ItQmCgBkRKAqjw0P+v4zTGtOjTpBkx21Ji+iiZDSkrOabbtLLVTdiAdd1dwRh1oCXLSQe
B3oxzrkYZYC8sEkY53voUWKvaHvGpidutljUBdK90RYZQvQH8Tlv4/kVfHmpbbY3bo1x6B42ADVM
fjbbd5Q2oINqluzdbU5/yoBJi7B6hqCuDTIyGWthR4QeuU/3Y7l9IrjPyTZ8etWR/OU7Fz85O+/B
2bl5JzIXhf6i2Tf7V7fxrRTskVQw4bhdQ6KguWmd0D0NSr5Btqh4ZE4NX6phT37hbCqTcXZKHXbF
7j7D41I71mM+lv94Wzt15BwC63s+vnkN9duVayklr19qXjnWGriqLIUg+OR+yS6QeXD3nevo1j94
z9/PuBQcIYcAo7xCMK/3nu3TFWZGqeGVLefZ3lYdo/c+ORUieRoOb7wzrESjdYzoSegZlve+urnF
27vVSYW8m9mvNalZfDqIdJRv0uiMDlRmUppFbrv0kMqLgYMthxNYVbt+dhs9Ko4nsqFGJ2tXEdbq
NFikn8glWI6Jbi84emzn2nLmqVsz7R3l1733MHpbCFb3cWloEpYiioXBZbBeW9lgfrCfsIqtIPNL
jdau5FhltCPS7hOU+qZVHl/Chnfu3KAqQimGeQzJaTfaG4NjMkeuYAUcqEGWxK/8fljRn61Nv4qj
/pmVmN9UDdqPZ1AH4gZOjkDyY9gELMYAmCTLWsPD7l2GRucBw/z3dvdqv3fWvDWg5DWUN+sXM8aM
PAc3puotgPlGQsa9nRzr6zzFWxhbvfW4Mqh0ND9I/r7wEISkAbbywaDEd0+OSoyjMhjgEsqFIwFD
xp780cVWKXUwOCDJw3zHFJ+npV6pu508Z+/Z5ucUG1VKc1cvxV4zkSnwH8aX8eH7Oc6Gl34pqZLy
rMa04kQheTPbzLLhqX8e6nm73C6zr9pP9rv5MmbPnzvbYYB+5b53pR3nKxTM9BKZ4+t3c/FePRlN
4/DQr0x335/FaXVY7Va3xW2xXllfx8Vxmtuoc5C1d0LWlVpGR6VmKCzYecsRfzjFNlZBhR3AhjWh
dlieCd3p5DSCV3LpVqzWpXsZPnf0w+o2784aCHVitfV4JLVA28tvBEKvv7Ef/9kTmeAMtzRzr9Ak
K1AcxfszEZ740FoPYgB08kvvOLiM5kvQZ7d960oCj3Zg+FU0xDS7OjaZ4tTPKPNV1q0sqHaO7SNk
L1F709yTp/gYldtoXgHcla6LhSSLFqYSuN/arInuxOPHQFCiiu5J5xnfw22whc1+DbedTQcfAtxQ
Osomt4kEFPadfeceHzuoMLiHL8t74sxplTHDjAFV45lZg01OkxeWcFAfWD0tlTsOUSZdcjAZZds1
B6zNctLwE21yxud5cp7oi3ajzSDtbXnMu+XoE70yBsnTu/3d/kRDk/dOxlQ2PvhMaWyUN4glbKBo
yVQG0qi86AfW8zWB+UxaqlfqaYneL2qMdEmyZozz2yFflFTvUBtgFTYvvhJypLcIn+QBSN4dqc+/
WqSuUXq+oAV976TtS/ROzt37GL7DcNOd9xq9Wq/ZqeGrW738BgQPVmmRHZXeWo+a/WZ/3t3SsnIL
vXXDZiSbziGuAH1UfCIfQZu8g22ttcYTN/3MTOr71rYxq/99ysG7wvIyPjnAueBOqV8ovQnRGtOk
U+WECzFVoo9lMNl6ab88vY7vRIHnoTRiq7SNGr7XtuaPDru8+ExPq8e0md8hq0ekoEKxCrzlQNLi
Z2TBBXNXedgi+SUM6wWe+YF7DDMWqqvSeCeIuvgQWet4sZtlH2/lvfaxQx9cj8HNR6LFaj0Nu4Ze
R3vnNcjJUWHF07OG81MgCiDshcgMSu073jpJOuf8/aRUuus9VqySvGuQacPe7VopsHPnWbazhmtd
29nTThdI5zfs2i4yyq0SsX89MCrunCQC5ZCqfUT5JshM7wLT0wqsucNPkwZuw51C79wmuVc+Brem
c6Lu942cyqw0u4RHUEjQ+vzbrsWBfyggRmt0JqIHKnD+oXvaeuULWhcwF8FzdueL2sU9RvvoGFVP
tmkimuyUfzJAEHj/EETM4BixjDeq/pFAfnocc/7WrVOlEne1P8/AbFu3Fic4p6wxurett3Mqte5W
OLwRAtmlSms+2hLwbO2PycQvt6udk9W7VG157L31yWv+VPqVjZ3VnSMqUU3DPnYvfnVaDrINnYBh
FFTalWll+sr8+hVUtJBIkrAlyXbsCcSkRB5wjIk1eY2ug/vgcGhpZNPUbXgclqfp92d6GSPVxHoy
3jZahOTMKNqHec0pyS7tnXZiGXItfEmZP1VjcRADXxtPEGnW2nkofsCjXWN2VAfVDhlhH5xG1qqP
T7OrZySNrqbCvHsKL7lZrQDTwKHFra33b7mbXPhgspcEmT91vwRAt+SZ2C1kXgxMl6HhZiGysYH2
LhY1pFDR560U6vyHTb6XCGaFy4Hr1lgWMZniWyhEYFMZ/IabTa2vu8UypICUREYTW7VvXwCeyEKv
SbpEJxa33nzjlCz7Nj+176dG8CRftWHWCQgiX5IdTB4RLrGdBaldAnmx/TsGYMm9q2dhKqfLTWsJ
gnkHbuMR3T20l+Ci39xGV4G3IO5E/U3/TEckkJeRToDaDw2R5lBadTLwg+HHerpel1DR+WaArNCJ
xAoeilONrO6daJz0Nt8C6LNp9+T7+yGc1LbUeNfhmnkro1vxywSGsKcHU6QJEMmZsZyXI4UUClWU
m3j+kyXggs22eBburqeVbxMYfo3nW+c+ZIA/VqyufN45jMTqE2Kb9UloD8Ix1VJPFGsxSe4pVyO9
tZXNYKVoZ7kdkciYHG5ZP5Pt5YKhBoVT5I/UCFghs/YsrrQyDtTge5uAVfRJIFP1zaXI24dQAkdc
up+SJ5kgxAFYbQs2+XMOnK1JmrWlQSsLqazRmXUSun+Yxtt3K41LXW2VpAHrXzFMcQYqb7w44vXY
/GqMPoNK8iD2ur0hN6qKUUY8gGCMpXuymWwnH95Lw1P8IaYSp/yA8EMZTJEkD8p/WmoVOjzjCkR1
6ph5zCzErZQfpHGBLjdaMpaHd+HNOd8KmY19J/vJfnRlhC0vOWUe8NS9/66KlFsvPDYTRXgP+0Cb
zzt8y8JT0TAx/E2guybK7TN8h2hotKUSURmXRo++JJo+yYGwRZh1vt/ucMtQKRHkUlk+EibdHbNb
YLn5FwYB+sNr+sIjhz2grbLYIfAJX4CHdLhBcYmUkoOHCt282r9jVFirUIrpPKvnd7wSQbY4hcqg
HMJypCBXaSidUpHJM8Pa6CF3lWJMHl2X+1dPcWqxamrlfLIpx3eHFoBgTO5eNF3U+pjNwozqmDJI
kNhF4Kh0QxS5QYRD8Y8IWe0ryHRdQkzTlT0XYWCxJhfBXh7QEbjNp3LLpJ4hHYwsmrebFBAMFpdG
sMfFe/4+f8/08OXHWnCOise9W060fZIsMsmDtmttnMXusX/s7/sa0UUEz3z070tEJmLRGg+xkZTR
tVCEXvdjXOXESMidoc663DGyyvkFu8SnUJIZ1/hKJm2yHTwm+8F+cB3dRxL3eHQaXoVMjISKTt5n
ReYF1STkwzJSjtvBabQfHAenHnoa3H15s0i0uRc0Jk6e1jWznSWl9jlJu0fkDraJBNaqMPHnSEQh
ecJ2R86pDl+4jFh/1QaL1aaG3a6jpSaq+Y1NyZ8M8iTJH+8dQMg2wrNfyoNeMdL3UZEqkNT1wfbw
Zh6MK424V1sryYH8zo1UgUX+AK2fXm306dTiZ28eoFuQxrfoxWgoDddubUt65pSnaOZ4eJI9Br/W
fYkisxmCNOtthpshHt5KpWAZeOU6H1QSNU+3H5tyFeUW/BllRMrRNdZio+VG6k2aQZqZJ5JZ+Pbr
5WdlBfvI3pn2PnokFQZB+xjBCkUtrtHOojuZMfJjcT3iOuPxXXle93Yjcj6DHbbLiBrePmh4VvzR
sOhfuqduigHtltrbSJe81N5EuyO8bS4VQSNBIrmAKf4CCjEes3iUdYwo67zjIzf7MvpMLiMWxMPN
rf6lX9p3TSk2PiuFtoJV8oRQghiX9MnqFKSlYMB9TbvaStPtd2lqTm9jpMMgjhS6DdJ7KbMCKVIv
xukOt/Iy/kxf0/mXIqhscV4osSxal0lI/EJWRR71edp08YYHlS1p+mxBTjddnReVgSDyxeQuMlLN
5E0keKFBws/tL/srLUvLx9+mI2f5GstMalhasYRllP0gWkacwww+ZGyPsLzJjUQP//EtxRSSk9de
iUWGYazx/vBPqM5JyqMUbKJNxGBt33nUwwqAd0Yu4znBVyz+NWgXVu81Os1evceD69M1emmXocrV
z3wSNq0sAj3AiN621xxWfVJFAk2zpZgxB+fMKBd7ZY1sCelLLVRazbUgvvBrlAIsdE60SjWWdd/o
Sz/j4d5201oaW7+nez9t+vuPS6h3Ro8yKpcoSW1/67MTa2qlf9gH9WUZ5Y27Xd/b16NPVTrFMpZb
j5JzfHof7hIynuuoEabgHBpUSnIwZl7IUA8KlYcIE4I3RMzL2lZxrTJVNf/iS9v+mIMDKjTAuPtn
lGUPAPkt18wfj5GZvzrzW0H7JXJLyBWI8rZh5irkU8JPflMJC67Hs/fuVncU2olui6WJEgmVjd4D
7wBoGf+j2VLqUwRYijCPw1IbPmxEeSimwK9YGZAuiG2oEBHeuGBR+Je2sOTtFdwLVn8zCzCIHzLO
71blbZfR9mIUURL4O2yo9lPqh1xoYRu+m9Q86b00agwZbACDzwgHgOuad2cpaVaIFVXvMJn368Pj
6avxdq8gWq/O7tMitmhyuakmnkFdPG0LMke5W/KthHJosgNJWZu7D7Jc97/yNq711YR1T30PGDfb
M9/46+8SaGo99rOMXFmDmr5QrQIpqVvrDTrgx7mNCoriOWwAG9iPVIu//FyrXokw5zZ4bJz9aD3Y
j2gvMWhEIl3M6bBTVPVV1z/H80TavPsYbV6AgnQd+ldt3HNUBUBg7tciQRiqVKWbXhVv6EgGTMFz
Ct6XodMzbEuuGRZX1QFtZkhGgeX3tMSTlVNci63RZnr/Kn51c87xMbb65e4TRGcfXGm3kczZVOU8
EcCCI3t4T5ZWtwqWSUArETCEmwJO8WhdJwe6owkTXiUgKTtV2lHt/jVheNHL6tGdT9SjgTJo1VtI
mVm6BypEQgLA8iilQdoDqbfDrIQ3zqq5RA+XOgFq3rCS5YnAG+FZKSZyJGlSepJ/ThOdZJGAFsz4
4alGvAkz7w1bBxwWt/vmgB/zHlzMHV046vccwPm2j/E92mXAfPdUmefJMV531IhGJ6WKuLrL/DEz
m2mrzniFrHqw7wCsaC5BtDk7/YiV0WxB2gZGIWAd1E/ueIOCtGAjFe8KcASM00R0FBWkc3qMysp5
SUKOFaISpC1UHFNW+0isIf2L10BOUpH0J89J2ZpwGArLB7CFcLQqcR/zMfHm3lz+Ln8aIccUIK7p
C2SinrkV6uUPoNfFbWJgcqP2I0ESDsJiAKpQgrkJ/aDuGPEWvlIDgLGVmMye5lAF7eP/iDrTLUXZ
plkfEWspCuhfxAlwnv3jKq0ucEAccDz67wp43r2b0q6uthzgHjIjIyK7d1BX8CpKhX/QmOq715wu
MvPzs/ENkzO8kctUx2d+Hj67DgPRaT3hqWQ0/rp1nzBoTPpUaBK94R3oKFr9YBptM8pNmC86DlTP
i2q6RltGW2nR8+BQ5zIdURRvnGEK8Sh8VUsvKB6yypYAaeOLb1PxEsRKZ8JDiZN0vOATPwffLsKE
xpmauTA0FQh1gObKAJdhpEqqEC0x66mOdFRXcLgCSrHY2ggiVfxZPHaACxA1ejpOwZeaCXp8cFd+
T2WRapeLhyMTC2dTBeU3CRuJpJbSZjSzV7XVc7tZJf/e2y/H9Z9MrIV4iaQvrConnUBgT/G2ubjV
RF9O1x5bQ7tf4SZ2vAVdXmzRArC/taQ1Kg78B/Ir/WydaSEI+fPjazBveu/dkfIInI5nS4uTrr1O
7KehE04qBamYpa1RGr1QL2VUFNSKlBdvF9xOLWs6Cu6H2B8vyCwfGEOnoSGfBX17hGt2GIplkpNF
6wN1exLhDN4UiwR0+JE9gkY5MEfSumXMTngdp0bp5FlXz17fPLO9WRc0E5O17sbbkJ2Zqg4Zay1m
/nNN6gpEIf7xv/kpJmsq4o9ITCLkmaim663Tzum8wJqL49MTwAcQQtKgWVfMPPH/lmv59eekm2jx
ilyqK5Uuf9chb8btyJMYV+ES3tjYHkVD8tFGCXwrV/xSuTljICb/1zv2rhgO52bDqA4wLFWA/Qi4
cGO7L9WClqH9n9GxMFTuJMTV2LC2C5Njc+yEpf538B1E89r6u9v/VJY2m0EURMHGZ8nZICR/h8Yy
/o1/jZ35d37+17Lu83H5qg/qdNge1EbpvAL/ZuIMYDFmj8Ye0g0XeLOurW/L21JP/d2ljvfdncME
+hcz7wRl5hbSbxzq2Qjjql6NLceiupMsbHID7OXew+OhURpb0zTQUemKjSWdIwTlnjXc9Gnx0tvw
L2damdZml6W9NuBG4HPMTo4VPax2y01pyW0NdSSL9+qY366da4cXitlFaW2Rc+AuYXptPFnnYMpH
ncs0IucDo934T1zAy96nr8WvxsosJpI6qIvi9mqyLkHLOYVGcPcf9GOCXCXipdZHrcui6WtiXBhh
16b2zhtL2gUPaW1kWhi1ixmTYmmq87fIRCZPVPW1+ogNjAoqLySLbEk7ADikukWs38V2JC2NCsno
2SgzJKj43/vW7d7YpK1s+6QMccwhCu1ROsSotCi8mkM8CUH8UcuwHOXMO9EQX02zbTMX3rvN+tDd
13JybZnx8R6UGExGC0q4l2yPW4lgDu06sb9uksLIFFBcuXL3dnCLC2Z1S4g5gmRxXDjT9/A1Slkv
Ul4iQ+ql7jaqFMacPYzMe6WRhWPvfn5kstHbj3Ndy8eEdkb2/E0v6p/hKeoMia1460o86TDvXrDl
Et/qWLSMzc8Sq/KlWx9YELZoGcYc1tpe5bxikcDo6O77+34+eO32wczXI61K6kOGuTd7lma5QisD
B7/yLPfw68EfUAaLm7eyz2hymMUzY1od6zwwlCg1981etWfzliGKcVxoDZmxAQnu11akTl+yjNBx
7h55C+pzpP+tYDsvqqWInbV8ybrnaiWp54wOIcSaGDG4eLfW5ielnGrzCpWBzaQR60vks0uXruF0
tCyHSScBonAWROF5AQ15CmgyA81uQ27+kUZVOtmCQ6numaLKSVX2DZ6B0ddoEdb6JIBTOI/BLJRt
eAydDcvA8Y7r/WH4pE1ZzT8P0/FlWAmviBT/NzYBa4BvoLWxHkJM5AodO1HwpI8jZbQpPUZnxiJd
l0n5ntvjP3u1n0Uza6yaIPsYcCIYGEYAIlIVOYD56zTEL6LSNKzT87SuAzgmTxQpzmsnzQv4ZPfH
GXVWEYezoM6oRkSyqOd8JFEPcCFAC8EX01OkTfEWtfMgGhL1UYVlour+mwYyVBMgQoojKs2Rvq/w
swOKsffQRNTs/6ZNRI5S5eiySF8pFUJBjTxAgtWh2E00/vSn9GcMFCypPbgI1yd4jGKYa91DhCNh
hL41sZJkgJ4YpgRR6vxZHxz7xiDDqX2nayZXD0W2Wg7K6J9tWI0ntH1HDpXFdBCR1n7xiOPTQ4XQ
Ic7EuXOLcO8xuwpwIayQYa+K4lXG6qCrLhMQYakYLSBIFc6aa2vE3ROhH6Bf5EHuaF4YpDSPxNGL
NUh8doyAgWLfHTjblK2c/r63mVbG5XG5/xkS7XeI9jkEs8lEWQe0EK4n0DgATYeL1z6Q26rhBMsZ
diTSY2sc6umIuvulIQMg/ICnwtYCbdbxzcE94VaC+x1fkP2xGhr3Vg1QK7yHSXmITTzYyAunWGFi
r2XWPGDZ+qJUUMfgT6jX7t90jDwGjakUKK8fqcmlFi9U4+WQzg3T4/gyJfSb65aOk3HRPFZ14WPn
+fvumj9lrkclPAal3qt3RlwMlZFzqqshglxObenFc2OtgyLLB3jXnkCaWT6W1cl3dA5qLMdSKSrN
1u0NqCTxJrZqjNcif76okaBfLOS3wP41f40f89f+jWbOOKPyli3AthYUx7m+e7hzT+LEyujqqWxY
7+n2/KPe+9Zd9rfgHIZWz+mlYIIY5/vXrsWZjbowC5+A+a+W6DuA/4Eq9pqhStGS5Z0Q9LO7/WWg
K7e/4jPE8+8oXZrTNi7bq8OWQix7DCUxp399gtswtTlMJq/6RGhU0djJu7KbXzeNiJLUy+UeKZw5
5uh/h9Xei8ixzj5P+0+yiu+uti6NPqMnK9Sguq6us122S/+uH7dqUQ9zrbp7MWlJx0wJ42HG6nQc
p/3T8Np/Qqwuuc5GrXpmFQpdNjrhw3CJczlWhY/AgP+A1lOHjG6r4/JQbyEJ2Ix0vOF7sqcjwPTt
Xvpxa6ztyrVvUFAejXpohCWsoob1qd66M/0OP+PX6Dt5D0tY0+O02cXOHzfdOi4sCs8eyEnj3h1c
05keF5Xpd0J4qeD4Qn6Z38c3WL025p/sjvCMh+VV/C/+9z14Jr0lFsb0bND8wY1BssrQqg+wQ2mI
+mnXCckzHE8O7hMyCWqX/Gvzdc0PAGvc/q6uHUGpOt4Vt8Qyppt2Yx0nqMq976BMcCwdgCIUZfgS
GnwJ/3LZBjk1h7SjwfxPIssX5KJDsxaIewSs9S/2MWcdyaS1FAB1sVnuB1Br9jjIbLmTE43R1ZnA
0hpxrPwuJYm1x4yC728cNR+XRhmqD3B4/9epULWWRuvthDgJ2x8ve7mHV4PPU6XsWw6ibfZwjQeK
qJQk+0z+VoMCXuS2dzQwuAH2rj0grwNeSptVtsgWtVU6k0MRbYapOmKpjlJAAiTpCiS4UkYikbDa
oRdPJY2BgjRl8ba8M8Go1dnDAdZz8niy2mfEcKv2keVyA1ohthF5qUQOTHZD4HFrKWK64quMELhT
og0ACCCwogm+JzWJgcWCFKszrGl+cGshuM/tkhXao0Je4VVL1KsIQ0J6JafqOJ303+oS2i2RciCU
Q1KlAEghUOorPS3jepHvD+zfBI2Eo4P1r9oY22MwynvA3Re4qKPRmGzB3IcWUZxwXIyaB3hj4v+f
88EKk+J7IFm0kr9rZ7/QaOJ7flUpoXTT/HjTsCPUyQrfRdCSNk1pvQ7GHvSvh5/ye/njK10j3AOm
B9JTaxh+RhUmg/KE6Oe7xDRifBimfZpu07dKLG4cqVha771HL/HJrdrI0rr/vyf0M8+vRbeU7EIX
T5eujuZVOIUixKT54KKrcKiYWWIAdF04kyGrkLvAB7WEoj85VShHLTJOi/F5XUhwXcSsWasI7Wo9
a1BgPBk7tkMkpd09Irsfn3/3ASuPXzERvxymNtkmkSwZg5wYClsDuXUd8AaRAE3SEQfLDDVrk79K
zd93kk69dezYc0GlTstGGVDcgHzW2dRabpV8KkgAl/PAmLQcAc6BmSlWVuhp9yxY97Qz68RaIUzE
mMVNNL0S0Np38GmTa35YOngM6Y/gRb3LN2GIgskslPJHqiJ8LRg9b06wdsY9TY6Fq0mJVOORLBN8
MoR3QJMWMpmJM7FHtREtjvppX6lTTp2ig4H5DxsLJt6dqkpR19907RUbApx8DP8ILzBy4MXLO2Gi
LG08pTNQVrkZGQOtRpJCgWMO1Updg95B2OAQYSqeZqXizRDe8hEkP9UHY2VgVUyCGnGLX+9kuUJT
6KHWMeXtEh6q1b1C1+uo7KYjdW1WR+ZcKsw+rr/zyiP8YHxFXyDjlDK1iyV5ib5Ksa8Gb0hRcpnq
dNyCKAyQJuOqxQLauPDmIkIVGEMnvwahLbAPILdkvpJFwCpC9ZHFECwsmpFJ81PEWxUQBPoqJi4q
bljkhPLEAlgfecDWBAX5M7QwXgVszWHtMWT1seyEpDbWI6EgN7dT1N9rmI9N/GEEnVRaDDMy1Ht7
u91jNzgeEgH9p5nA9QSPRdByvKvG+GYgZUSpj7WRzI2GcKUxNyJ+5kc4Q6xWizZmFsMvoZzM03aS
cC+wlQoBqvhOtIT/OPkJH5k+nVzkKb++byLAafLEHHwi4a800JMRIlYXapQBIrNQNlKAaBTZcxPD
1N+Cp3FuQNJkar1GnLnVO+TzEFlL2YSF4mBLb25A0uHTo0mxiQJquUTRLnlTDRhBE/nub35kU69D
01yBexGuKygXPMk8xD0Unx3eNEUDnHbiVhaMsYWRe1O9L0E6SCkigH+14RvumIEEtEbZorbS1d3P
lLqoBCkK4nFGh2LQYh1wzHXpdQieIwoHHl9lAary2ZGRxN/4k4j1ZvWTBo9QEM584Y3UIPMRO8FS
44fUH5GCi0kgNoTK65Kix/x+AmHrgCKd0Dz/qU69fkr1ZhbZ9OTSazNAOsUvSRih4ShaTdKosqWT
+xGn5S99kNiVduZXjVDYaeoMD3zZ1o3rhjpJ/9atuP92jmv1j4Q1xPD6YsqZtvcajDwEFY4+C6+W
l4/ktpD/Gw8jDQQ9NMUIavvfJ+Rz8Uv56OABI0WN6jKi3of6XI+Z/ga3zw0lxQphKOdjUyOfE8tI
lr8oQ1BDEalQbXDEkVYqFBt6gEQVdCEYF5VIarQ0eBJP5OPtnw0LleG58f66VP8qP/BUshN+cYgm
oNSe+0TuxB0Hn/sD+wqWtlRLX+8AhrAtMhEkywc6UzUkq69h+Jx+artH1tgYMHbj0y8FRkSChkfp
NUHiPjs0bXIag/4Ph45JwPtw78SW8xdChwx6TGY0L6r0/pabZjgreRhoq66uAuaJWuGMWIlKJg71
gQlxClgUrujVP8k9DlNq2mzF7gwgFx8FWmA2h+3qrVmb8DplslNKg7QKQIXCA2B/IBeCj4tzJn8W
CwpmuENLEscqC3Ex2A4kA2bX3NNCR4JfwozET/109KB+ufG+C41UrnD72LPQy0L1YK4cqf4oE5H+
iWesMfRI+TTtdZnUtPIZUFPJdTFPiigsMbmKh4W1qXYZ5KtYc4qMuqd2XfGg9ZvoSSmHQmcbXujT
AoVzMX48mzHNVJLw8/v5RQkswhDNPkQPETlERB/RZvIuB2r0ZJ2gyKi1i2wWF7jqQXxkzKACpDGk
VIKMJ1WIoiBuPNFXC+Kn3WvrPIxXorkpIhZYE/9+0cI+qJN2Ijw08CyT5k+BR5FHxo0ver88ayZ1
yQ8N5eMoaVYW2b5VBdTuQxe7JN0zdD2aaSyua6dzS4SEdy9egShokZL5hsxOdB+H1JVCdnbwCo+6
UYVvEF6COORLO0uhdJE6FHEootFNuJYWO7puttLO8nIlgH8RrtFaDC585BWuKfJPn/zh/kJnLeA8
lWMYkr7EsBRmmjKIj2fWEGcEOZYTT5L+uL+Mtx8UIvozwy5/gp0N48/s4AjqEUkqV8gfTMdBaQr0
q4fehgZv0t3OLULGiksj7hFOiixBPGcuu+X158qiTu0YrkhlVfdqRNiHxi99zX95ok2/ihoy746m
DyL3qg+G2nS7UNf5JV53o/lEHpUoK/TpMOTJe8o5tBAb1elPoMYH9LvA62GipgF/v7Umn4goxtO9
jdrB7AvkEcyjXeLl5yUr5UCSOQvBoToHWIz81xeiVEaliVzKl4RegWfUUVxo829Jbgsjnj0oGuKC
ocpIdHA+EYLcJtJIPmZCWiQFFeYiVOvL0ovWUit2IGmesYgnFJYGBAAJgNuJsjkNovxHT+uvwBgt
qptunaHIfIvZkMROxmqWefiE8kRDW2p78taXCoedTVMR06TYqzNj2bFQQnGTsr84NA/uuYhWBXxj
l4J5RM+xsPFrv0TCipqeIV8UZgSmCUeTM9CnXSjMC4hNDjxShlOxHaj8A3zO+saDtS2nIK76Dm8N
7lWBkN73zoOIsOUrQ90OAxDaLqoqJAUu88EnE2JWlHgZKU50FG9CXuDf/CrozG/apK/nKSpoXQus
DFT5vFOlU4RldQqtFsqNQGsbns042nEKAza4/JcBBoH2ni18/RuBzUQbZDssP6bwJ679RF1qdcGl
hMfgo6Wcw+D3MrwMdbn/l4tuy0TQDi8m32UI1VSb0fSetaGB8YDUEzgCt+aCsNrKSX3igT4X5N3J
vl5Oj4PpyG8Qj8gJkAWkmaixq3bwKZ1sU/cXv6bRIxhplqqWVOCWUqtbjGJ5sem6CMm8eboy52WB
YcgxSSPb/M9GBU232AYx+Y+yzGQO57ZXG0FNGIFHKjESSopAfKnXgS/Ncx7JL/TTQhItMFUXRhfr
TXbyQqssPw1NBy1DAkXl5KKkpzCmKGtYceYgQpNuWK10/KXruZZcOMgkPxp+lxZqFBxDFBQK0z7j
nX13sQIlvrt017U2weBgTdfS/xeJ8MBCN7KVkToP5pKrKqPX0esq1cMJgVRfivRisXzkpofMcBY5
2uCwfMxLY/U2MoK0M6djyoQlYoR1LitesTAXceMJS18+GIYdWIhIFG/m+4X2DwZbIxs4QcKGuWfA
Ke0UYgs5Bk41UbBMLPVPOU7llGoecCEU1vzPCY8NQaCaloXAVIz8N3wLUkSLKnp5WTcbZwwaSXji
fZ/rTDMmSjN0hNUVEiyta6TlSmdeVwFzxDXBEls1mc1UsZ8AWELVPgEqOl8w96EWAd0XsHK9ie6C
8Ba8nYbFavkD050V5BREYXyAf6W2evXZe1TpifC4Kq/F2RGDAJo5vaywV97txlg/teXHTjeDQi73
9HPbXoWaWLkLc2YN4wJpSqnkhaIfRV2HcsO1H0HTuLHkPGElAmviYAC3oh9bf+C21aZBC8RmMn6S
G1L0D6POa36Zmo1n+Azj38PwNBTAw5zcZWH25OK/PVxIS41jvxiHAPSMxn0/nevy6S1oLdAWrt96
AxIM1DReE1qrCNvrdk2W8WqzVJPKKv7PI858CebKIRthWVXMDmMwj7X/q/XjLKU1meYU3CvernWr
QzmmG6zOOK7vMKSu4Ta52+3DXXmE556DMeECl+DJsz3xZyEZ5TgPdaesKQMM63GBWljNIfJhzmzz
R02R0AVzXtW/gjqHgqwhETB2W7Jx5zH9Zp+t7u+vj1X/EI9C6FC8+R2tWolVjV6FmnzSrJXndtQs
o90AQiLaZRR9Wo+cvv3ynLZoZmILyy7YaGdwydGbEUopqv426qMrcmUR1TIo6Nbo7on/CpS8rO6O
4XluH8IvXX2WvNT55Jat4Js08V6pQoOkD+dPdmlDz/2g1/2zB+ePCy8zRa/Yu9IXrnN7hXF1iR1/
WunfTl78Z4dP2xNj+U43AjEBRZeQRhV57k48sCo/VeOCPffaBguKWEQwqgEKu3lp9UTWFcVe1F3b
+454/dc+/I72UMeevp5THazqM5EypH2FFe1XAcmf/qajZ6CB/E4brJ5/+PQRBx0bX7YyBMKF3pXe
AO3q775xR4PcEaUDj/FOqbsb0qqAbh3458dgTMRSP6+w3Du+WvB/4eXRHhtOw9g5ufV5OUIh8sLv
dmicG6bjvtOWA0QKoy887w5R8257BzDkm3t0vGfZo0fn/dK+Oy1g1ejP4PwkRFXpDZsRNs0qUgYa
vfnOJAHSpuUhSg1IOEe3Ojpt/KTsR3/nXfTH2sL/8+Pzd3i6sCGcwhPxAJuIqBKCWlS8tkegsAWJ
o4DNLDempUfZO2GGf/XO9MRm/19VqZT7Tto7lyf1fdMsNQ5lr45h2HvJm6533u9W+qL89l5+2uWs
Xdld4VXMk29H5A1q4pSC2egHm7Ws6MEJvbksC6UEPbpz/WyurajYALXkHdiUaK3ziwPgfD5/NeYY
2wV/f1LDsY9DqTRJ1258D+Z6619bJmWhbo1Nbp56NFquNqxoacce7gQ3PmzsvR7+J7xCveqXWseh
RLsvZA0a7XFfEodC3uBgoS1fUPVu04RbPZsrGdSTeu2JvNDRSaeB3IyfMXWlGca7gnusLUl8xl1F
ZIrJSJ0YUkz/zyBfJZ9uBcHLP/ka5CkStFeoPReAgw2+48qTTogONbwLfXVuaY/Iua1nTRqb6WYq
uwYFfcinKK3aXbRAMoHAYg5nKuVj+doEGsB/siqRrTGQh/U8NzNYzDYecQl4BuiXX+0aPXjH47dv
jR6t9+jta7Y4DXHNd/o8haWC2Pe3v0r77tUmmPznJHTJ0/b0PKy0lSC3P6wzlPTIR6nrEdbSqE8F
4LzC95YOXWI9GK9IEUTxzaffwX89J0fI2sewhhoIQs6gbLmktnQLe49fxBlB0rbgrtVuWlZKZc/p
WUQ5D57qW23RnosVpP5jD+/wbht2mBKiTzCpmJxB+QfDIRaoujIntDRIH8Cx8NcY7v7tWIvDsNpC
qoorMEsGwgCuKqbtuK0DvXXHgzErNo8XIAb2hYR1S4MLVp5iOyx65bWfXJU253Y8ZBXilRgGaoeG
e+xPn3z97+/jdkje0YVRH8hIW9Uwi6Rc9u+4AgxxR8HKHZGsrKfYExhLhVJBNiAMKxlRSYFQ6uKR
1QDM0/4gsS1EWJJcGtD2YtDGqhvv6ETb2kDehx2zTCiWeRb4jSppp2EZ8AwG8Gv27R7H8ZBKXI1E
I4kam1XKWuRXa83rq1k7BOnbNbFSnieoqn7Pq2/4wJDwGDok/Vx3H5LdxgIXRzRN3QFOvz2zG3XH
ffWOY/D4Ae8jRQRc90q/ZveZuOTxz0uzBDeDHDFDJe0mnOberUPqbyXuziDLQgoAq+3ncO44fc5j
dWVhN39oZGT45ZZIAvxi6dB8HYLs3sCNwnyioJshX84ufn3TOEPfwq5237qU6Pnr/sN906XdCa69
SPfdBUb5NP/R2s18E55L6wirV4XgN7Gv7r5D7GHBRJxfNu3X2bv8mne3dkQzd27Zn/aGM9UGq4tN
r4ZEq3mDPjJ6vRv33vv7ux9F68riljViXAGYRrdD6/NpO5tGlcw/ANJI0rA6rNBJBP8qq5FpWW7y
ueNTr45UYHYBMbpQCXkvrM6j0ko6ZdlcuQbEfjSLT68+LU++OEWZD++K4gZLGEjsb/Dseus8cDob
zjPalmMbuIb7Cx2xkBPCxoRmPsB/KsVzBBMaTpG3qYUX6jtH16GV9Me/EyNcnYaxhQJC5+tmtmkx
eJzGgxyjU+IVAKPQTzBLId+Q1+BD1X/7p4VJPZldPIEiXd2ZrZob17wKMiRSp1Kr/FNCXtfa7N3S
tNz8TPYVF9CtUu5+Jg9zeLq756ST/h5X6e8FlB5HSrbUg8s3fNEu49l4dM3wf8d9eh5b5M/Ty9hk
lR5/58fhub8fnvYo2uJxggb4OJV4ymG3EWGemCWl4o1bBTccnH/snbm0dyg3PiApcKnZXx4NAiC+
PnBlyiNI4bUcoWPF+eweS+vkvXYsPSPdbOqe88rokBf5SztzV91VfCkRLd8AFMyVB3hrq2+GbrS6
ZnoXjY5rSKkeXXYaJNDVPW1P792sHwdPnJqCV7fO7k+Y1FQTEB1XVAhPlP+FnOZInfU4OBFqPrws
hRp4Iv/Gtusw0nEcJIPnLJ2kk/weaR3EF4QONJ5Gi8oFi93orK8NCOxsM66NE7LUBaVma4Wy9L69
b/mfx8Z7bCurz1i1antdgcMl/hfCWyqYhYrFpDf6J6AATNx3IxvIvZFocKtIX64gKedauhhtCFqr
FG2JwANsyMYjzFgos+COa+84ysgtJporNQir9opZmi3kIgtJqF8LZRjC/MZBofRyzfzLXt22FfRT
W6dfcVxJpyG6IirRQS+btVgqIjTpUNMd1hHxXCoboHoVhmWrT5w0igfKuYDWW4V1LWYkiE/k9iGt
mghF4tpKe1lGXPWFLlGbGD1WXDoBf1qEoQSEYkufg1L3Frl8Srh1t5yVEwtLz7NSLKhkMwPiT6pF
SqWD1Yx0yob6K0sRhQdqIndhjILK3mHKXDowenhUU2oY7cKkaBPRtrFnQpUhcFUOVPpt2Y7sOc/s
o/h9etbIGm0mhOFQWSebSTTdTA5IZKUikq4QlxY8vNr1nrwTnd4xlBTb+MGLpfcdlbAEsCdImi81
LJegjdwS7wsbEKNCps21K/eBQhVZClHVIFTCYaB9RsBcRbxWYbSy22JsII8SVNBt/S3BG42XEc6+
m8fpy5MOtwTwbiHtwpmE4zK7b+N/mG+XV8lCzM/KVNSraBttn6v9FtMKGJzfVbK9bmtjOphOaJk7
1OjTYXSLPruIc4J0iyoH9oXTLaQ69a4MuV+LczuuNRn1NYYBloVtnoVCtaGenG01Kb5hs3DyP/Bg
0PxES7yH0N99uocgDtJV+eeAUDWimTW+LEi4dKQtG1+GrHdiziWT0uIy+yyM1Wt7+nfguG6hOCzu
C/XyLt7uGT/UWTQ5z84zY3iZnejZPIpHn22d33lsnVWNa42gnD73mK0AF8OctKaf8X4Bp5Kvatp0
Kl604GzAZK3CPKkMxUK8LuKZuR9Yw0Pvi5dIzoxVF099pr1XP7gokZQ+OMNosh8cB4fRpNSpBilx
8CxvFd06SX3Ofh586IOFWu+0Lm0P69u/0ja9Ng96jx2cdMVhuPXMwMSQ4uRn7Vv75KPsgw6iHreF
NNpssdiiNKTrt3yXGpd/6sSZcwsgiNxmkES2eziU5zYWvFwf3Gu7tbFzbnA3PP07/yt9vcu/+vAl
Y5OYlPbbhj1GKqnFgykFUU0UK8lFRenQhKp57KEeeCf/h8AWThp6pC0SPcw0gFGfwR5ffNmU1KnG
UZlqlhcn7AxkaZCMrEVsNiwpz1Gu7H3guY13JkIoN46vzuVImLxJx4+jZ90bzwoilAG47MA6EE2n
ZwxdSLdJbitxY4NjzqlxsVqfZdLtVnnDtdiN4ThF+MYMbsELqse+tem+ysHN6l2d0Hx2HpcHYN/G
cD+Htklhh92TDJSmwyERsbFRV3LWTx2FW0buqoGcDZ4bzT2HuHf1k2E6NHw2RsO3Wz+fcH/34rOH
nVb3mrdHFkPn0q4P41kKiSie0W2ai6EeTujhECRWWzw2FA2s7rMT1WHTPbpxsf0SheYmQ8gJtdnE
I0ZGPpml63y2CzlotXNnvgCe0HQVo2WMBxjxVApWekUdxvQ00wQ9+VceSK/LC0JHbA3YiLBG4LMD
wZTcL0PaghrFsEZwUBxQVWTEb3Xhi7yYFhexxSxE20QsJYpecnTgq47QLprUYYTX+FUjjHs44mB/
cqSrs6R+KgOgsXFTOug2EkwH2ykC4RQpLFlB7q6hjN7oJd0rfMFHeO1e0EPqwMqEGKGQEz+W5qTE
YcwSaHUptzeLviiOGQt+057Kk0RQiQqKiNtDPi3n5FaV/3T8zs8M7wXN5Mu94n/3aqRUpgBMIz/D
DZSyEWQnhBysAOzJ/0oLXC1a8jyzsDQikmBAtO9cmTsqbMt/N2tUMyUF1K4rpTI6j171l1GUsqMe
PHtqdzetTam1AQLYXRGQIiYlKJwQTrYqOK1Jjym17ptl+8mcJmg4670ZhJUV9w5jLl8kud8klD3d
4+QwurPVTNAesAh2sll1cV5XF89Z1rvR5heCNIHFI3NjIFs2Z0LYzAVfuGKXynPc6Sd/hUlUGV6D
at8I62G1/zg0nGnCALliOWWsLrPSQk8vnaTsqeBIuViQSU6+hzWsAzsVKBtSlB9az5zOLj+wUnfT
iUAefHMab+NFvDDm111EBfbv8GdOcRxCfxb1cHccGvIWkpu7DOnl6a78lrokP9L54ztVLOVBTHUy
xXUI6oILBjgQikyS2nzNXrN0TUV8rZo07nEjYyz1aoQqNfpHTkF0wj0gEF9q9SdO57NDfb0Oz9bo
E5bgh1Hm/hhJRDmSuUy95N57dPfJRceCXqHrsgE7PbJH2L1SX266EQ9NRsnoARmqEmDPrRJQ4ot8
Ap8Gjd0F6RoGDXJfk42BGqqr9Im/ZY7J6b5w2MPou6moTEeFkSRlsg6p+oublP7i1poUuPJQuZRi
TShxfcU/4MAoOweU4iEh9aGP8F7/e8e9ST+7h0QunN7/sQ+SnoQJAj33XIIq1aF92/g5xvMj2jlm
z76dGG5pUrk0yPjtAdZEPOul1DFbaUbMy2CfH/r8NN7iS4TrN742g2dgoriCCkHFxu+y0CMB+Iby
1AEp7kr9Rc7W3PJn73INu5FS7RpuIKc57bk57EllVOUE6ySbkIvNgdW7gJGtv1iQVnqVnh2KwiwD
JKsfwUPm/PsRDf58YwxBmU5BtHjcYvi0LY8/lPFFSpZFg0msbrceQxT7wR7vrl4JOw2/hknCzT8E
h+B59hIATuYGVYjuz2186LDKoPE2fIuzL+O3qKH1UQFFPJK6pQLbEN/6QZTrqzG0Zi3h60j1XlPO
P6J5OWoB3r9bJFLWD+EL23XJjSZHmIYnEkdNxsMaZIEtOWtTE/WJ10teH38ToblIi1xjRGoFEqFS
ec3F4IZ7RK45jrWCnAh0rPoqDYMfbgdgrahLBzfvO1HNljIU5Vx48SqgogRpSrlzXFAixo+Uwq16
r+cNyBGVRf2s8Sy37ncAnOGpFhK6RR2UPKyi7Hz58lens3l5+B06UAQr02gRLWqz2uwQFjJYVQDL
XZU4pCzcjJ65bvSMdvQcvu/NTQ+5F4kafEmM4cO7bwRJYIRwctEZKt6TXYcC9VL3uoPzHJ/clHGO
MmR+mpeW0ZRYN8UDhAiX2PWAeQG3jlZzUi/ZcGkPw3mBHVDi8Pf63bY71r+z4sYzTg2id+omTL4a
CHf84T/Aa8T4yteP0W3w6UkaVg/E+NPts5Z47NW2NKUDHYkvu3wnsKsk5hU66VDehRIf9SD1e7KW
KGN1cmQKF1NZivfX7r48or7CL2ofYkEHUOWQNzwOTeIVk7cN2FDpXKveh0yoX724wGDXg6CGlLLF
pxVNSXAxoLsYTbLnA4l8SO7SsV/d49H9knSALT+8x7/N6vHvg4C7Te+A+xWHuSaZWtR70FV77Ywe
e/dRAixFNQ2vHAgSjxISlOvgtm/UqJF79mRwPvUq48sigvgDg3R5AjmjFFgDIfuOEoTMJ2o9LDKE
W51yD7eMBL/QMz5O33UZzBVPI0g11FEpeKKslP1TfMLHkLDp3xGXbraVj2x+IVkAiAB1QBot4e/e
+NAY8+peGNrE4dhDIIYqtw8/xARnG/dzr+Ts9hiBfxunKyn5FwOBT9YWakj3AzCI2Qn58QsxBSgi
1n0kTVTRMCGa37tXaIHkvM9GGUzo2szWcb15qYLJ+3VETv3HFpL54m0oiP/guR1AaM4ADmgwsL0h
QIXhj7nQMYgYA4vEwYmq9dhizgdpnVD7C6pzdq/QHBdviiIPN8GHN+CVICPh/YDtmtz9NBCNvwre
HOUfYQ0KfmSOKHuimttPPHRLNfeDfZa21xTAEXMGdwXoeUH1W9irUL4gvy1V3OuB5PagorhoY8pM
QWap91W7pKMSlsi7U/ISpbpS6MSeiDOUPUl1jabZpdCBDOJBl+YHS3LZbTsNquP0cfw0lsvIRc5D
LK4SoABoatxEtJBJVd6PuyI77//Mp7f/g+uCfJSp/PGjfpw0rqXB+TfpVH/i3WnitM4TUEQo4ety
kBJMqgYnelrw3VLmHL11n78AeACaCrZ3AHAx0Z60uKyBgQNfQvDUofw/zl1CCj20PhWfsPlaxX/W
yMaYMTy2ZVetmEH3yr8FL0jwJPqxBJ5qeCUNiIAElVZ1r8Kt2J4CGniBGRADNBIgj4hsQy15na1i
GhMzrdZnJqps7oDzj10Nd4UT/65wGlUKv4Aqiviqnr6qQV5yo/hX22H9gAGO2Er6Z5Qp0KO/uaj/
SvU0FC6oh9NSLtcOKrqRaxHedRznzusBcJH5N6rFVEGazrfDisiIz8BbYQ6k7iEbnz7qmVCDyvTt
1m8k7i/Tuxp+BVnmH5Pqjs1Z6/ZsAHxGgWrUz27q88MU7eKrUR8/tywQH7gv6A/LkJNe7n6EsXSI
SXAcNzBNkqpZZbwSmqGo/U/r87f/Gn7779FnYE4+A2NmzKqTDA3cBDTOWjMSBbRHbYolT4rcDjeY
OfPPzZWO4YqfAiyVOz1u8M78sXbfZXl3nGdLUc1PJzpHSdD4HlR7VLQKfrDZPrF/vODUhV9aCSOI
KA8kv6Mq1eUGIY+Km0XIaj7mUqyL7q46lHoTirUiO4I7W8mcrgooPTPqZTQ2yr+Xn4IOSVypKaEr
lsRQZTQduZovp27XY/Bk92V70V+2q1BBW34nKYJrUezRctDhBW32NSivnOkT1GTh/L6Jk7f7bRI4
qCjjsNortV9+CRr1hyXE+5hoWO1vI957EUKrqYWkEEAz/IDk/N2PHWp65VMDBNlBLGkNqJwRZvGr
hZr/42OUN1dTClFxPjA7JJCQOlqqOLG/SBP4iT44EoqGOo+VW2ZDQZcODXscsmC9iaY5XT89e4TJ
6iiiE0l5KW8LXB3+qiMbwf8RzhhVfzgMZ6djx40HNTRcPWBWftwMeiquamHWjTcu778+eLy82r57
29Fe8gqt5RwigkHGsISPh2/gnh5CR1D2PR4UckdjgaDSpgLvhyLNf3I4PMxyUA+MHz5EIcwmNsvJ
5Q59ccTZEWNDSgqRzqUYufpWkI5e7NvSWBQKEnkNFAdmGH/Vk/v6sVqvnwTeCfQgiTplxfEOE8gt
31B0I83aB3Mag/0BsONAkzFDNyVN3nn7JnA6AAF4CXzO4NjflP3nA3ou0r867tV2M8NvCylXSHWF
liuPNgSJLGkdI9eCjhGUpyZchkv370LSGzWraBCO8yrtsj/9h1+f6GaOaCpEF7pYadnzJQ0WloJw
pIz26RyWKx413Oqo2oPT/4SLNUJPv7zbQZYOTCiRy+8rwJ9hUMnaDz+Z3+kXVHdvuzpGtP17kODx
jhYk/zrYjfOMzU9Y12tLahgRqM6ugRoWSPh66cKk6tQDJ6A/K/5y9BrIm7wybpAEIP5gK1G/BDQt
S7USEF3mgu+gBUlLiKp2Du0fYpBWsX/h3vs/ms5suU1lC8NPRJUAieGWWfM83qhsyxIgxCgQ8PTn
a+fscpKdHTuKDE33Wv+0uL/GjAG6yXT4d2axQwjElnRs4FEAafb0H/H3dv8Ont1GDISgw0PiISY/
iJ8fZp6JmGJcyOKpFvS2+BBiMEJhkIUgQmVHEMeU8EBgveXs/JH/zBPCHC7SWEKgx7+opIEVbQeA
XcfuSIKkQNQG393RPFff2Xd/7s84sTgt37b+cKDZrqEtnBMVH8SVzAZouXHdtkxSFXUulS7+t/SU
nNgbcPOwm/DkaiiReHbYnkmJ51lB3VBZT3JdEtQvBS6af0Vl7Xe/GdUbBzry48J6/iIzK0UDc7x6
PVmKoGywprPBSlkRRr7KgOPVaQdpcOn23f69rdb9uOHgzUh1FE5H8SGy2gp0MJSVJElqsGChOCXi
q11HW400I0bveg/GyMFMPMbL3dAdAPwTLiCiGwxHRi3l9pUTPTg02KJyOERks6NZpfpJzhKvZAwx
zTg914aDnIcZu1hMYCN90nk1XsbEqz9Nz/EPSUNImI8Z4NOjRVLrDcGevzoOv9BqcdAucXHiCRd8
He8l/InW1AOVrRoeWie+2254fFyaisew+aZ4TGiCEBnPnpjUA9nXtoLXFuIPkcBE1YmcHJQHXLyH
/tfJXhI6Y9Fo6yDj/zA1gZDDioIE/Utm6rxolx/6u4gmFB//UCIhJRB5Yf8kBDTbIsSpVu3X1XKv
QlfbjUUkVTeYkTxKBaiOnBYCSNcsqbBLAgtcvaNr48u1kwjNTwndFT/F7/eKsz8zr7u1IYxFx27w
6v+UOyITklEBki9iAwkRdNpDc3jcsNICG6h+CS8vBqI+Zgnu1OtMNL8E5AYxmt6J+g0JGZjU7ph8
NyoIhcinNfGSir8s+DWdtuQ1hm2E7q+gFIQL9uF3q47TvFupc6JN5pz4EfObBN1PxfBHawieBaLH
FS/3GI8gO4Q6UtjQRXv/rywKl8gjRc7sB7AMvXlvoe8Upy+PLfrofz/lrbw19t2m28A371NsZdk9
w0ha3es7JzKbp/kj/XSumB4r9HpIOBlQleOuMuDyaF6FtEQc7OI4DQkfUJcdFQX5QynBDaikZmIv
KIggakgoEIklNe5Bof4TP0vSZ6JA7PK456kE4duZroapHhB6aBlnc/PEtCvCjIXpV1sZwm0faEwg
WNGTUBOthIMdBAmKS3wFX7vQ6YwBlmLxg9eLtzEcWcJUFphi3Y4NLz/mRx7knbETXmKV3GZ1kUyT
aQ1pCa1zDXjCkdIbuFLEZabcxVb3+WW7hZR+XmSSYZ6AYxrSKRoioskLtFDaVl53NJXhl/LzvieH
KHS6U3LoTh8Ct+OvASg3K1agoyotg9hkRfy2CK+J+Hn1lLGA5ojk34w2wuivrAje++u8ie9nXYxc
gbWgHSGMkDqTfgMtyeT6cIhHnWHZ+NJO5Vd7ME7tIdu1xNIVO2H0Fh9xEAm8uwPkVmi5yTIFeuJN
C2rxH7kouhkRtZ3NHkxkJAq6JBD6sTOYdPCiOxab3XCM44YbgyXwzyf5z+OCOWrkNbPH5or7zCTH
QeQsPBclh/zg6z1OV/ku4edzQ6IDZ87MYF65GNEUTfvZ4PD5qvgY3K9rpnhtOS9ZNWLhUAveSUYZ
ITeBKAhtBvVQy4xO1Zd+0k+cICIHgiFC6N5T+tgOoyhdGjStp59Htxr9A3ztPTdp3+3o5aQhiWJ2
iRmMyDEEZsxwNi0jWxHmVhweG+2u3YW/UGjRr/630DrLtMDiQBVqZ6FxFFpYYRYomTQnZsCJXTUh
MIWJzI4Yb4W/kAlIqKoQ29/X9zuAEtgPVJLQHBCM8Qk+nPbp+FX4VKIA2T1JkIDZFbFH0172cILS
gS8w4RU+EFB/K3+SfMc8AGqBxstowBW3/ualHkvC6XMiJQXpl6HQ+NHmXWhTyRFXlo5c6tdJXs2F
xrNYoL5GYvIgy/Yk16gTqFsNLIfXdYmWNWKsX8v9aMYCSdEJAxFeftEvVb1VL+qFpFj5ikR3OiPh
338FOljLCJwFh/hfFpIIrBM9VoQYmYjXP68gLyuiXrhGWDkr19wO6ENFbpQYzGZMxFC0l9Dw/qUV
IwmlIaTSZkExbmMp09KlqPxfLnMCCB4DR5Z3Ik2+mPRixYzrA6kyk8s8H3+Ykom6BBOlieaaetz8
87bPUgiMjjlmD5Q48epFeZCuLvKsXqizDw2ggItGeGIL/DgURhOiB3jkwCaICHaGTCp6ncC4PG3W
L/pFiqibDLYkczjZ8qA+9xvxZbX3hLrS3J7SE8zk/OcTA2vHTBaw41zP+KZ/q9+aYqC1BlTS3z1Z
slSHy8/lNZGO7cBBSkJr+qvsFb4C3AsMkLT9n/pSpqLTO8fQZRQBpvVA+tp5JUmxB3NSU7JkpNK2
OZJo77XD3bRJ3QS/qjFOUr/ZYKeatEgIJ+3LDRejeTyYq8+J1nnxJj/wV3kBvpcV8j30evwhfxRd
rUE75VFz9XXeLSvcmTYJt9iqHPV+rZltYtJwImZhazwhlWlSS95xwxUrW0S9lY8r7EMorRuL2D7k
xdw2WKfSfm50L6mc+HVJdjz4RPk9IjsJHR65FwdxyygJ9z1yO3WXlOtHwG06G7/JOdlJ1DiMNuuI
TxMfRGMnyPABWzcDCjUK9g4ljfvkEQfhQYqHDSQnhHsUEGBgko0AU9kfkTDRJTTIy15k6ccL4m1B
+N4TsXvWp36SHvQ1CcwlT8Q8gqMHrgJW4955COPCBUh3dmNk4i7aIVbgkgOGPz0pXQzxQswH2xxR
uzifN5zQy34tr/PSg4BM70Tm2/pa5DATMuTK1Oqj2Xv1nAInMOqOJ4vV+DmkhAlyHYyX2zB8iEnr
BCiCkbSWTjTZsW/oTuxutBVxDBCczDtDaoQLiq+pUISly5cb9RNQuutBLOGYEpsGfq1SqIaTVrZH
G4WEhPpz3omxW9QNVI+cLcl3Y8VHhYt5LL9Dj3tGR3MRWMlzUjH84XF5IfFgKsMxoVaBE0JscWVL
seAdBqv46sAklN9vdjxIOqQxJK+Cqk+rxYd07Gm5/WBs9qsCJOAVejLjX0TsXkZlni8VINkgW/D/
EjFi7PL0jfOCePXVYFFNeowYwof9mUZfVOhtGRSgzmjLlSUJBzpaRHn2Tu26+34Ci0N7PJzSXCKO
XbaA5bsGvf/b0m9l7A4oIiHo+LEaXh66U7zcnjTjOEBXy4+nbsVYTbw+9UYkTdRBBBSQgPqeI8gB
VPVUM1AyxrY6NbTwdBpkubPykE3ytuJAUCAtI0QZRvNxki8N3RPc8ocgRVKkd70fmWRTI59kWb34
LeFrTESkCAQRgkJ5Ufq4Q9NqEDD/hKnbopZE1JpNiaemaA6dIT4FxBP1rboVtzgoaqu8pBcDriu0
si0cYoqggDBawl9aCyGTcixHC1hIRwmKrUYWHizvskH7Kdn9ENySuHtpjH5A8RIEZbEdSVOD6Tk8
ObDULdxh/V18c1YiihvkdnZX0Ubf5Z+QKOzazr5Elks/+9s7ofGAMJx+li1ygm5DRw0d6ZQAP5Hy
8t6Vq3JlYPTZRIEOhEq40otggsywr5c35aSk2Frh6exsoVeRY5G5XbhUFvru/XevrrmvIjyoGALT
TZQjo2Naq8zcZp2dKdxHXzgQQcZTtEIcZah0vmTQYr5NIF99pa4gSntogHrdLgl3FN80mf9crObp
dvWiDycmZSFOfHUaJ25zKXtfIuKtHb+WHQ0ItMy5v1HGcj4C5qRETHGCiCQqcAKCqETUofAPAg9t
e1yFO9awOOqIMvt/WCJWFhLRRCgAiOuXyG1rfx4HEgUADKhCwK9h4qWdtBuddVbXkTcYk4UlBkWr
ZGGY8C0iMUWkWZrL6/qxiTYxBdNrk6/eu4wEHS4pm4bwURWLeBWuRIhVzBj5k8DEFHLSRHCGiBIz
XDGOvkIgIiQiuf8UtPUudUU8riD344mQnol43XhfHYtv8eAcqz/dj7FgWaQ2aRYhsSRPhiRBpXtv
5HNaUHgil5rDZfvysiUKGYDy2L3jeBqWDMFhXi6xA7jla/utWKKcezPT4LPIsCYswpPAbqBcgU/f
wKQUkOESWpammMY4eAJlqLMKDa3I3pSoHbODQPjezn9XNCU64d8A7CHAUmWXmKvJtwDoHQXFWmDn
QEMgIRHGqj3CTBHOOPpmvLLQqAHYL1moQBlv98pgr/CgbEW2vNCCQY7/VS/PYEQ9ysdOaZ2Mey65
cBqbhGi754y+G6CoVhG3WCbJbV4C1ZcSP0Bw63x0xE8DlFpMB6AhgabZI4LYEaDxvzJWDoxp04pa
JgDbUjBOMH9eoX78VwDLM0FjCfqKkU8sNGkZrvDgAIoXPgcXOfm0jtPcE58dsKfipG13xWY0K2/C
T/sI/k3JpEA9XFFfE+ipn64+kBvvpN/lYBlv1nDJSR1NoykTm6nCBCwjAJqGOA1eAqA/EEWZiK7J
GTzMaU4+BLaIhQhhy3dgeLOnOzq+5j/aEkUbjnDqFgtmS/8e7k3PwN0VROtB7Ei1p0PdOd1Zm6XM
kD6o8VpMe/Yahh4pwNLw7B6ZZbtn7KQt2TtXDJTauGj9SN0qZx0qYWaiFm6ZLw5wcDKfEwL3AWpu
8oaXGJ6r8iL3m5Y+GWPfJ2iyQGbOW3OQ3wsFl5MieyGDzXLzLMtuHC05y/POllp3xK8dzbxcwpnh
kKGM8ovdilb+aSXT9vhs2ZO24hAlC+9BufmcqHQasKq9yCXW+Iy5jRkwVdvqw89AviO3QphxxTip
Lyss3HCyyj5Dcnd/AOTMOpLDCrZtDerM9HKmM1R2Xjvxe/l6L8wUI3ugoEQpphLJSWowOisbgojC
bMmc8ajdX5Pjh8XiUu4kt6abmqciR9KzwUAp7zQ7Tr1PxGPQm0SxmCrhfuxQFeTugzEYVn8qjbF5
0nBpMCIGbbICl0HlK/4Gv1fZrROfhflGfbkrjOngEJ5N6kCSEyW6emY8vWk8pKXqyXSuYIkfVgkr
koeMs6lzQ5QeP+Hs+kvUpH7reEhLj2zmkkT+l11iwV90lZePGTssj9zUDGJigORFgxSRdU0q5q4f
vw6tNKnluVSuIzJAMeExkNfw0l6gt+o3sP8aFHt4kL4L8mQa+LLB7YPt2LBbHWae0HfrulSBcVJO
xZDkpit0D5Xrvaa8M8cxMUIbtfIK8kBV6w2YMimuyyja1O1WfW/04meUrUx5xxhGDvBH6LbpFL7S
1JwR9PbDUROHhSFUnnP+Oxqcle2xXWc8qyZZlxSHoTpmnXU4ecY1ezn+u+u0R4IvBUB613FveGHv
MOSLoReoOIJP9vX4BPzP0y9Z8CMbLvSNt2ivexK8R7ZQvxPmZDefgyIFV0q1BzH5H7gTNlgqfIRQ
n8Ak7BN9HS+Hvm6fPSaDCNB2uC0aK928KMqPBSKy4aUdEnWQoazt2e5qZ7DUsYnwJII2bIBGTLcB
al695lpqF8CPCOnPBMkBDCGSPYww+Kt21mB8Pwx+up/rZnChasq14F04Ru4b+Ml1rArW60zVkm44
mxtRFHfnag8jdmhz0vy7qYQs30ARN0h4D+EdUEZT7MfTwWWdT1ssMINtRKwjcSX3YRkwMBMt8A+m
MTApD5tCV4wJvWOgRx+Y8+ESNAxJLiUT7FNtJ2JIABdL8VgExUlHKUlKyenKFC3+8UneW6P7FRPB
vA4GIpqQE20q+ZRqOZIwNEVwAojVK7df/wy30u9jCGf+t562pTJRP076FdGl+EZChzMdEh+Htm8I
kXuI26/Hy1O6rZQKohswUnHaylMUq1MciRqHjBiGe4IvMhX0Ad3EifvGZlQ69G6EXpR8mypaK0jA
0P68lg/dbeDEuCWA8oytHzoZnjlG2cGTh17EmhpNWCcDuFQQfGWvMpMVBwQ7Ztx49dBBJqXTd7ky
WXiD1GbxNOLTufy2OrETQPHpHEK0rhzv637XxpR/NqfWG5xOn6QQ7Ml62MxztJW8CYpwAvQ4PiXG
98QLpo087QxpU2XjXcmlnQJdpDO0T2YMEdrLrepoh+HDLjU/27coXSnTKeetiLJqNKaRYfNMVqZk
040ZQ0slZJlhgevPop4PfzGzRWzC9CvzN7Xq01I0tg9bJU5yKRWTXEWWk85HT7vY60FWzGj48v43
MlYhbQBMO6YAmOAJ3ykNc72o8GN8FupwzyvxvMSodmNPqqfpw4l/qEdloEQCSb0K/UDjfEOY3Pht
EzlXSumCIyTAbdIR3CQF7dDHV8ORI41QozkpMz2r4Elh/3bFUBGhPjI1T2qdNnEjKkVvwOgPBvDo
o0WERyVxDWaygyTkEwVM2/QGpoe+G3gUuMnWRoGuTq+xNzrkcqA99+VgWbKj26F6lohaTd1Pe3zV
uiOhGa5mZUTcoDmP75Jk19k2ZnAbJTt7ocgjECPACE8H9CRTRwCdiPpIrRUafSosPi1GdqBrZB6a
EL9IC5FZySTONkg+iDwNDEwWkkamZwG4KtNr4bfvpbkqaFaSeBX1DjrR+HfIrcH7iFMMgzsW4trX
seO93fKPQ4Bj+O51YT+K9nTgrzXl1r67AX2vRt9XluLHaz4rGWvCeXSCQ15ekcEWk3DE2UcuV5Is
O2MlczrgYoGhQiUm0sry87NzuGvERn6JVL1vBBMbAh92xbQTw6ZBkWn3Rltp+VrgZab5yMi3YZTH
SrkZq3LMwcE5pPBAgt6BeOAqKr0X5Z3sxLAJ4P73EfcNJwqZkgpVq/xw3w+3UaGBHD120ITFrY2r
w0QC9AhqCdZlJg+3arvuNbsrXF2z2yedD/yio7a75jl9d5PsadOMZYhFceX/KVcfHy9t7Q85R52f
X/qWs9e7yvipvLa1Y2KMco8pviUZgRRSv3nia/q8wQ7EOrmuq3Y1YmDCg8xcgnByp+l9G0WczDis
165MXBWVCkC7iyw+JEMvDJhRXH38lqdeckqyQZjrwqDjwhsQSd8sQ4rqhH1BOr/T7zJZ1bxPnGg0
p+VzGtIXVdNHMg/fS/W6qbNJj9Iu3TAN7X2+2q9ymqnLlgxfR+fBSNiSyJ2D/jaJGGtWDYJFN71R
edlDnK/z7HuU2iiRtzWKe5tE6dqWpoM1uQGnjlQ/wix6Cn0objBFlhT5EB4swcsb1DPt5VQ8DthK
3x5RfYSEJmeEGFzQW2ba7wb7+ejnsx5yioxHHgvJNi+AuGfwi5o9tHLYJ2KKc1CUJZmOKOFEOo3A
azPEOAzcJATnSZdwnXQuEd0STvMGEQESjJl+I/iHpaFZDVy8wn4BcCWT7YbTirL6ujR89TR4Blnq
14frcxwS6UMFky9eyQRYVdRatf9SJiOoOt15M54SnUU2/eSr7r3hqVVm137eVJOGCBMijsaD15Rn
yxhMkD+gSjp8soPEiDPt1PwwW6QDVb6QUiNJzmBj7FXm/k1fzFTBBBKtUAA2MPt9SCNsD9oZSm/p
poogSC5N5qRSkBGJ8rb67AsJch+vUE7Xsmv2JwlD2O8LJSOsrG7psVuX21e9QlpsqWedCDCiHRZF
4qjLYpqcBmyRXoZAhG1OhMAnMLQg5wRBZPQH3NvnwjxVvf0E9fkr9QYtJ51o/M3Thzb09PxKIdVN
AKbKgkTdv+naptjo0Eg5rQ6a/i95ED2qyBfIV9K3BT7UwFeqHoA4nrfuqPRLblM2XBMmjuZiRpGf
o4bifUg/AgFjzxhNlQPA1qT3xFhdLj50M3HUFoKU/kTHzpXJAp2ZAqvKVcfXReqv+Q6yO5HnqMl+
Kcw7+sK5gSbmVGNT1mBjHdNP5+ZNvkWhjUlQNgVXzFpQZxw/Gs9eCw0wkq1ur05hzmH5huNexJ3f
OwC3DcMeQWFWshMBAGc8jViA9UkVG9zhBfYJotp+HpcQX/mv7HzmKAcQHUROAcpBe2Wnq5HkVGwI
X8nNQBhBfXXIJvhQc5dDX/1+cZq/b9qBznqYOgDLn/3gaWm4UzkiCBs6RVDUu3wM1Mp4IRDkJXd7
GW2qC63e3tzALEDRhzsNucvIGc5rXucyAjBISNHMjmRu2uEve+wQ1Y0YCcAU2G82BY/A+BsI2wO4
RHels7YwWceWijKV3oUivMPihlCFTMzI1S5xwjoOUtUuntg1FqXpD+/vagxI2BiwhlrqAxMoIBIL
6HcSoJjh7iQR/1yzY0Gop3RoX/UTbbhq+nPjTlPe0x+/NsCNE0Mig7SpxhA4hlA7ckCDr7BJdPOW
pC3oYdNt+fup34fOo/J6wx90gYFjjOh1Dg91qzuDS7gj6kYfuUo+repZuGuG7pNHHDe6tnkWK97p
qzrUtHnsSMP1C4nNx9cOJbCrQRIUmmin/zakTQxXfynY33HQasfB/q0yk1uFUQ/R6+Zrc5VwDPDs
CKDusVTHKBJsztPnhlU8GPHoofxAJYWA9KivyiGWR4SLc1SaLEktoL6sZqi4481nWx2fbOIBZ5BS
QPygsNI2g01DG3buAvb+ULckKPEGmwNqaBk7qHtF+wI48GMA46fu8OpHlZ8wNGfI0KJpzSGXzYhm
1Qp/QLeguB2P/BZHwoaRYUw27FCTIjvZvic6NT8d8V2fG9uQHEifdkwYw1sPSrq8vxQLn+or9AfD
2aCeVIjZgDx/wnAe0TVHY9EAVEwos4zUG47sZoB4g1oEeF6ehrlLIdfZZnF4owum446+dPRfmJPK
RZNuNWnZob+5N1/55rVisjoKusbudsWqDjGdPT6T/gWViX9He/j4Von5kf1OtUM4Pmyg6Ovp/c34
iDxWiiBGIvtFX1s6KGzhYUk2wx2CtdZu11d+r/vlgiGkVzxsCUFy5Z32Rr/QBnI0uAlmqQOsyD1m
3jYmUT1y4qEZfLRbG09RtU2gvFHDScS2fsDypCAhBVllRgQnEYv8L1N/sGZTYgwP81qkoF+q28yV
vM+EXwmtf96R12kOT2S/HaHQevGqYt6bvAJk2Y3GImDrdVQW4nciWtbYGKiWnJoxr7cRVhNzZxSY
9Uwnyp34cR90Mxqxq+F1JOdbAI0EYWwYtPUJqADLMJA+421tWG0YpPP6GK6nL9xA+nlwycDJj+oZ
n1H4K1wK0Uw6IPjfkXiSLwgIF5PBKwL2TEqEKl4POCnPbbRS6Xe/Q7T+ufX5RknfZDTHYlnW2wep
AtPH066/YSwbms+OGCuhiJOQ4NGC1afOcmoCn5/MUg83IiqCcfNAF7oDwTVL7mQHnKMHAmO3CIMP
qT3EBDznBZx6NYO74lwCeRre8KtjbR8yT5d4GqYExdA5zuNXTOPtcIb37lvxWVqfPzJH7ec5Kvsv
88M/JX4A5p+uP+1BvvdsAwulpqSCOPbKysNHRFcn3T9X6wmZKzTLuNS8Yoh4cxxnYgiqhmgDOn1I
e2fHgEjmWBp51e5qhQ9LZstCp8LfMVCRW2imEyaCs+kd+GQ3Kw/8hQwtdGc1Xx0t5ylnFzk/OXxP
BhedCILIicgDpun0WwQoJoe9Ve14TUSn5QHfhyq5yMXDjXnnH25Q0jlV4/fKvL4ZV7/axpdk38Xs
NF1Oc3aJ1U1yetw5xKjryD2CP3v5V1Kc/Yx0pYy5QtTBTPRjrM1YW2RXB3dhxahDGGjvfcHeCfHV
LPK9QeYqii9cajISN5fyVaEURuO/ydd400etM6IjNsBHsRmaNkh+xM3G+6ruGz//1XoweEun7hXz
LwmdOSkzJHF4Crh+7NRf/aXelmvs8Ahu3oZdHgbwlXtFjKa7ayeIzHyheB/WCcIfEepIsuJkseAa
ucNTuNDnV9Im8skVvQX29LOYIimGgCPZ29SMaGSml1/u8WgIr1S66WbyF3tLpLmmrzGeO5wKloG9
tpg+ft7UGoVlSPZgR/OkoA5Hws2m7nAD9QPNfjLOvOHAopj+lMdEW/XMu6QnWPLVaeNcj1AzQCgj
n74QgybJouTgCXW9VcOlnZXLg52GfhbGs3Lz0FXuyLUGvC6j7yJnCHwHol5CsuRU9fbwt97EJxrs
8Ef7Iq6DswStZb3IVxSxg0NniD8ysA4qPrM7unt94EC91FRVXn6jfix3D4T5AfXKayFzfvZWd2HK
AqUvIXvlUjTJsvO+PUs7j8TwBMQEQfFFYYf+QpRgJEoVoCAoVSnxhYzVffdewozm1mHwwrolJjA9
5+JzD1Y+mY73nDWARPoJCzanw4gIM0RgU4/faPLpVaAbQlvfdmv9Rt1KOZEIETGQ6ohteYcLZs8M
D93GzbjsRkK+pwBYDhkQBYjtFIFifcYDZmEiv3haN5NsxngCxuCj3E/9dv85osLwXsvhUYxz5AwN
UoLEmX3tdux7n+DBKBbkd1aYz5LnT9iuQWuHI18ax3vMtX5Er4WPky/GK/206ONClwRI4cVkg1U4
Kbm3+24Y4GL+4PErfe45co/EHx5jOCjOZrdSXNRoOELT72GzaEgbvDBWUsGcoSikwCcTXBr0bz37
ABEmzbLAbqBn9kHWFrg21D3ogrx/Xx5EpTAHURF28V/xu3hiUjQgf4YdhJX5oRUUc6/FUOzX89xc
6mTZJK6Wj9PcNkk6E+5IXjr3I2zOSAj5EHnlYibSv8j06EgSOQzSlSRLg2tyyFzaUUfyRFoQAsq/
2WP/LtfVFgJrYWTioWai5eMvlz23RVwDd+DPQwpLjNqAbmZChJAj5pv+fUzeF3YK3jeGLPP8zN2w
sGIoSvzmIkQ98kQIZul3ZL1HGG/FHQCS4EO4pQUXJaa9fvVNTE6BmDtK9LRHahiDjsGFgLwwMIi4
OJGJOxZBv8KrIM6Mq7PZmLg13n+ZM0KRuMDhmbr/ZRxN2A5CkQVLYv9VGCn3rT8psf1+TRaT0ArE
eBvzLMGjibeETZu3uCZSE/1O6NJrLN9z/GcwAcvUvxPr76yDjrsP4I8H+LWMPAIo7I6o0NvtINRy
QjMk4s41X+Q/ilzBj0hTXn6TfLhOSb4THgkvQgGDCQH75jI2iPfFHOEjNMAcsav2f1F4DpHgIh2x
t8aDtvRUypTngmuLo2ZNEegKY2+2RS3KZf33sZ+IOP23TSIl5aKYaP/P9iimTlM5DU8FD5UjzmIx
NdNkUO7nL71A+PjFpp4EIg9W6CDRcfI9LrodO/BaWoV42wnsfRGztEo/42RSQdLh58tsFX+tOlZj
sfPjfuc7Ie52UTrX/ZB8oSUKcHmsHaS3C7LzmObxF2QUBfmQBMCXPZJXV9ow06f2VuGdCKfhmzJt
NUQvDj1hosISmvvDYf2xxI/6KIJKuY+H6eUktEiZNf/eiZE2VyL8EFPYNFUPARGIGLuXdTqp5F+h
3PpY9fThQFHbN/GSIi37PSPfWkRcF2TbLemopi/rcvlTQIsRNcuLiK8V9hHdU9D0IIRHqyG8IzX3
CfsHH5HLKrSSLfmVKBvx/bjxVoRa4vMU3hhWJQfKnw4P88sWJMqBQTQOCIEJzSkWpsdZCYIxpSeM
r1Y98vofpmKcIbjfD9vRt8Wh/0HdgBliuP7cNSwM4SldElED6MsrGKi3rhN2c/C1AeDBuWhmiE4+
PYJ3FpmcOzIdueJquovPJKT5QEgzx9g2/KEqqSLnQ0Cg/4kcTsZuO+ox2Q9OOdJphnAb2C9pf2/v
zqlYGkd0jLtWdhNwz8IFAwW+gwYa2hkelsvQBWjS/EFN3pkbrXVgX4rDiD2PNm4x8uRdM85lVC3R
Zyl9Y/I3IHEy+BQMrlOSjJCAjibmhkFdMdFd6OMRjarkgGSo+Rysaw9SfJbxEhE2gLeOQx6u0kE7
Iz9mIeJQj/b/gzLj4LyOV9dYsO9IgBCgxmd8lOZN/TBoQSbKENvNLDyBgKtCXUNMdS2eRd41tTMz
6/hxg0+r6Tp504T5JOz521Byut9uwSc4folDLmyh+jfhjZeUvEJiwfyVtaSPJbQxNHDr7s6i7i7k
Dr0xtwPD69azWgKqQiVFawKjyvPwq0U0ab+C+gIzDZeckQznhydAjR05SkDsFf4ncP3UQxGm2cjN
dK5HTu5lsiOIamJa6U4kWf7LWx0ykkCkugqNO3F39vtmoDPCt7RtU6vcFq2FpgjwttiHA0dvFu8t
67B7suPIRwTtD5svg2G2uZhcN8c0gh6F1SKtT3DJhaAZEQWDwq4gceXIoVkm9foBmzBNTM96/RLk
qU/BKEB7KsACUisYNlMLgyDioocropqUydWNf80/Nzzixje+p2Lbr+rcR0RSvVztKWauMIHcUyag
T2wCUr6Uq3E5vH8og12G0tHKt+gc2DXQ/gIrtHQxG2Cr4QAUz3ltEHCgah6kU0BglBv88gz6kn4O
YKupJ8NwncLxcJvtvPIJ7P7ME2j9p5+gIm6PXWbLO8QYfUXcXrjSl1kAplYHBItAldiYgXgQZ+25
/1haaRewMEh1yhPvJKSaZQ6ngHWqw6gKjAnzSAk6hLpdEiY4Lj1lTY40h8G3RvGzBU3OsQVDGduZ
RGUNbmmlpZPSZQ8CsMdRtIkAR77QqXSfPV4XvjucATxpRiokOiYq3SRQyN2r7dfX8yARAPVE50iN
krk5ZSPXgd0ANQeMM+6vxxJ36JWihvFSBw3CCg/e9BWiMsX88gTMzHkW7HzgvvH780QjBQdGYOQF
6ORKHafgw0z+6OzPyOrzdd0FsOcfeZI8YBgmD8rZE5NrUDsSrIfUs91X3bTkyH9ZiHOy5TZcE5kw
Oqsjm9l3XMCK0QZP4gy1nD5rk+tBa4y1/bXbDAk2GdloxrjSSHt12XkqE71yB/e4off3Hgti2t5Q
/N0UTJKrM5hoe5lMCHXxkkHpAnDIPxCWNMw+4Iawcj9Ad6zKbv7xHxtjnoDV5LdoMySNuuMgmgj7
IBI5wHUo/HUfYjnDd+E/10/8fqnTbt9bPsmOgVOEpxm+rvlmg+LEftot5JhqYwJlwBOyOi6wBq1j
M8XCnHLKYUB5o46+XvpT025ZDcZnX45JwF60g8VL8fPea17eaDZw9Y8nkQ56AWJqeHaWD4qt/eDw
WnyYk2PaEZASpDuibqDKMHiDMgoO21KraWl4I3ZIEmN8YiinOq4GfO9bEiG+c/BBBNe0A2CR7Y19
jBwL5s/RovAYWaMVu6HynLf4OsbxyMbdFMiMimT7szGNE+y+VlBsswTda8EG8N7JO65nV85yZ7AW
mqoD652Nd7hun9854wpXlelLvkoboWL+6A90d4xZBglGG/ihzA8dfBpyvsh2e4WHZfv4gXcptpxB
/Bj9FqUr/8aXEQze5rpsDxUNxcDpTbe4En+Rrz9LE/PSc6ze8ZSPq7HipRz19pdt3o1TJM2z3cBR
ZvXSJMDtaZeZrZGSgwpTxkJ7vHJT7QcVLM/hW8QG9DdMjBpzC3HZy6tk8bRzVAAZxkZyLzq7wu2O
1jh0NZYfVdlisIMjR5omUBYf//Zvehl8a73z+SZfzCuWFEP1rVj9AVnXfFm/PLOwP8Tsr5Mneod7
vDdw9lIrbSA7AGHYCPfUBtQtHiLEF7LYLfE0WNfImcEazUweGNwxAkHwzAu/NIdrAN+DipXJbY/d
c/zGgh/b8bE8IlOQ2ajQIKgIGALSIzDwl9y7BzT7gNC1OIj7sfSr+ulUgTBgchQHfX83vGYO8Kjp
IILIw/oPM50ivo0p9AITujTbMDyIh8GRhPopDcA+8t7reCPTl4wBaDzSOCA8bgTTQnnzQEi8UE5j
0LhPYJkN2kgF7dgdolzi3FqTh4y2ibDzeUv7HD/OjRAHJUhGQeEn1598U06SxEcbOfhB0jPtzjIO
jm5VnJhcQWgvfu2f64/EfFNIqOnjlwgMdoASd0yN24XzPPOr9XsF98vbCnH7JHMuGKy5ajo/QxyF
m/5qIxxLCRNrGZi26AgslaZ8wasJ+tf40biGCODwmzjoE2iUU17eomT2HB2Ut6vaLMuYMVlETX+W
an1huYIJ/Y+m81pOXA2C8BNRRRDpVhkJEFEW3FBgTBA5g57+fC32LOtdG5Mk/WGmp6cbSKcbHJbl
Anuic2Ejq0XbmXvtM7qtUv8e8pk8KDg759mrYr52Vs330WFxoqpjZd3tw/p9hvVjC13zzmWMyCAr
zQb1EvwNEQUkyntTxj0Fr1SX+EgBmLNNus2AgKZx31qPmfmen9duc0XxiMWR6unWQivg1t49LSCm
WciHM+som9CfXwlY+bdV55V1ey/a4Nxb+2yeNk69bq+X6+WDoNtwhptLfKKy0E53LdDX8+AVUT8B
uoYjtCr+VvtveGRCsJunMENyLOtCqTjd/WYFZb0rk6niFdl5GjBc3Iu2V2t99k9n+4BbDBsEB3IH
xyTvN4s/DYJ2r9Q5BqRYFip/mBSyK/P9AcYLPft+zd+g0CFa0Hb07RN7xm8HFI+WWpaA5/zWmiW3
ljAg3a6sB8UR9iBoXvIDaZ9yS+lxXUn7lMFKh+uMqZe+PiFoAhU3Oi9yqKBuIzgkvwdlyXW7Yalp
4+NlEKJqDi1UTr2teylD49igRymbUIIsHak9BRbUhCUQRKXusUCixJb0kt5C+RlqhEHR3PPFh/GU
rx+kSWWXVRwgFdX90oaT3OnJxvBYPWqZ9U3QJDAn+UR4bECP1Ol6ukc/pz5apBz19+jBEINz9x3X
gzraTWyJyv70Qg2ul14McDJ42D8T4FVa6srtTUg2XLGQQBnDqOQmYwohAOrpbjilHq3NLXBq7MpY
azj03As2/GDoRaeXV2Gxamc7l93gvXYa3Glef0FlIvReDr972P6kF0VfXw0XWUaAkTMKzndvAwLH
Qg/rlHo74IoecUC90z+9unoc2Q/yjosiUs/LKlIa4OKVZYNZ+7Q3jTGhPu3aBE3F7viAUDEEJyoi
KBmT8VG8yIWdZrgzu8DU7zeoEVCAt/6V2tNRMnVuA8bJuDSWgNeVJkIWdPc2rFCR1TOkwonsJNIR
YMuUa0hTRhe0bN7dk/1GkpJAq51ShznZfACpiGPqsVxKY55NmXxfzffrrkxHKKbTEEfoiobAu4t7
rVdZ1sa0zW84n8AjYAUva/P2KLnJf46KPUKtg8vZQemvQx5IZzk9zWEZO+wlIefNv1fM7YK7ZRmi
K4IfCghOaq1IcFfLeIkpQR/B/jCum0nmol17MmNWJoKgsiPNpq9bxp5+vBxWwJvoQoeA/Mxohc97
9p54ZBkBTCUXQozdgefu0Kx+w7D56XZKmE4YHZmw7FZF72yHhAtWXHCxXYF6v/HwVfSrNh5jGEyF
8gpc/8iYUJWQUO7hCAlMY4B295hUqHbgAYkq4YsSGSbdvt3sbfDqXj78G6974V/KTRa2hlhTr3/u
LkVwqioQoHt7TBULvXWUdpoT2XvPurqXx+ffPUIkBsPXz+ungBYawCCeGrQcU6pgWkHI5Jod+5pt
Ap3QNrTHFcRpXlEDURVWCxaeJ8KGWklKDrC1a7iZE4yDOYAzQRP/fj1zNv6c54GDra3dpECxis4b
t+FKW63Y1jM/bSTh5+oyLQGOl6xtr+x2K9ZkLinjyQ8CxnWr1+N/uzdhe9PtbE6kQfShN1Xvqu8L
HmEJtDy9OcRZZ5I5c2buWLjbHJG78d3CHR3xIg5tGAwRRenMFiQ+LHj74OxtgmPnOJ51rTq+ngX6
KUyj+xlcsa03uJoPQNfpaXVNxJhAUQhZg2fyTOh49+iPz1UcMnfbpQRgQyuh6Syj/J3Zi3IMh4PO
TrrqDDpH4bswauT3QxlXXdptyt7p1jn42YwIG4+Gu9E2oAmzY7Xud5xZ4Ixi1uieBh+avmRgLxu6
onPrluOydW990HRe3lsGLIPj5GZeezDTrGih1r2vKVzTfbYqM+++PNOGTZn5OAE7wohleXzQJYf8
Bq6Nky0H2bAfg2zj7ZfGfOtLlrkRP1s3jiNDQuE6mq1ko6cuVajY81u3gH3avSXYxyDRNiysllpq
FPx0gX6gc5edOzQV+Uwu1HiPHgvSraPD9OsRBoHZGu2wb6PlTa5zUE4Xt+lXPUF6aSVztM2fsycE
yDv7Rxsrikbq6KcPH/QvoFcOCRXdJKJC01zrwiOweYtG0UjKKSA7NneNFvJjkK6EzJoWCyCssgOG
JX/0CBcb52mCkNLZggJ7Oc8fQnrt3qYxBsf62dCM13v2kC+Be9ZsbR7BRXGBO0MSe9CYOSdqM6zk
tPQCbmA8X0oX1SGCM69VBkjA4ssKUh00qoAp6k+ESENWFsC1RLKetsubjIShWW+PdKRA1Yor67B2
//3cfw9393YIMoRVgMMY1rw93YrIDEPnot+26SCV/+G0kaCjbcHmkpAj8hYsoFfYSSXzNKeljGYN
klxSwWqyX5ZAZcJ0QjJc4CnEm3sLq3aapOqX1p7AgSRiAT+A+B/tCdpKcpOWd/ScyId0jciG0k2P
WcHqhd97nybKSlIuBiQsV/o7SsG77hucmi3g6NODBgQ5pogX5NW8rThJtT470cdCuSRpFH5AGqYb
ikTt8upetqHUEHvCLhJ/jcWXnMdaDzKMX849tVAQsJ0n+yo0aHPThM+qtPdIS+0H7TeYDGUGJzTI
XnFFZYR2UYg7H2/3Q4NrC6jfLO+t28YuAg4gOZ9+nCoSmbB5zcaCjIac6N60aY+b3se7ZZnzsKoE
ZaoJNFHZxcUeyaey+6Cw1QYOKNb9SXq9qgmH1hbPIFAkxB+SRBGz7f8MmqrHzz92+c56hAAAMQ0t
tG66ohfq5c7qrRkWogDMFNl+jSJkGwi5m3lz2hzX7vDZhykqUP5u6yB2XXM/9m6UxjTUZVfSLLMp
tvExM1l+f+6Q6eGu/BSfLlkI4hALqbKul8jotZ6d43XaZNGhzX9Qx25lgZgVr9tGI7RB0IV8HvwD
XH637u3pwHetnB34r4iKS+NBReQX7X1T0qw6MAaqFsArQApAM4zUYUaDDOAcCdfHLvDJs7jYRuDP
UT0FNV6zOuARNEc5SDscqUTcrPqYKFjZDQ0s8It+36sKYUdyFY/EpnpbHxujx2+zcw8+PXofIBzQ
Mn5drXE4ecEFhX3r0BJ27lYz6o12w60YwTqhcPKEtSqV0veUYvV5H8wAc2DeGMR5FxdFrZNLLxsA
++unVHfKhocp8O1nCxJBr25I/QmV6lmXegvhKOJy9mpVkPMYf1P5kp1Nh63HI2tHRVkuCA1bliv0
biPayb9UiVtmRuLrGNEtQS2ENspVEeNgn4704wrmNlCXW2LOoMw6uWIEP6kX4Za31hQ8Wf2HN/fV
8DhS+uEw0R5loMkluosN0EEPysEDEt38du/U3Fe0I0vyrlMCxW/0p9jwALmUosbBhk55OPtl9uhH
7wPikkIjqNrp352T0q2OH2wkO58CfkZHDy2sg7pXCDaD6s3dXKkDV1A+X5+JB8/dEs055JM7i/Je
GqT9LcKdhZTo4DiunKhMOEbRuhc8nKWBuzZvC2W7jGIdm/clQoMXxM6u/KVB5e9NIgRLoOHDBmi8
f0hoaaidVLvFM8ideb0imEciBZMkKYqJQgcqnaetJjE3bEd3d3e2vcvy1YKvg1geDFIqiM1eRvM5
B0eYjTMwg7eFGtMmdY6//F8rOhcaEMy05M7m/BI+1gVjxvOQ312aNo1ngAmohYYVnJeJXMNG3Z0B
1mByh04sbWntQyjS1r+X2RFwqR8FSI81fY+cQ20veys4hgkQ6S7GW7aT9p9M9LeqWvfpHiPr7O+A
MF+LDzur+NSc3ujLFoktKFdnIBvr6MI0eQj7uHvZLvyoJIS6TWlHM6Q7+yH4KuQJHkyRNDjQcQoB
58EVB2zufNh492MoPikoGx38jQRCU8l5bq0NYOOy4EmFzmmsEcO/kPzcAMu4mKMj61jTK2GpUXNR
/SUNREpv45PqPt82LJDbaLt1PggB3ovRpUXNCwR+hbofeNTs99Z+uRPLgXJguFAMIGGo44FfkNyw
z7cmSMOC4rled2h1CbVUCsNR0ppM6ADgRiup6VjdAEUWp+jiR4FsJN2LP/LMpOl6jcNeyykEBItF
mxojC25xtJ3Qb53OZxAZGaoXq06DbMJSu+uRffPfiCW8ieS2l/oEdvytEtGpYqlYVZmjbsxhegis
BvPuZ9/h27GSVqqW3EhecznHOt9DNF82seDedMivEbBvoeCCj5egpG+9VQViwBpPBbECxc6TKuCo
ZyI8iT72VydbaS03p9ZNPV5wdKMeTC+htdx4BVe3K7dKC47PoDlKcw1lFXb5jGSQAQZhG1Oimmgw
k58qTv20pAKp4BjDO5Y/D/ns10/VgJ9I9N9KP8HR23dA1s6boIzUH0MPAjUswlrnTJvsms7xydqd
ISBkoApPlmnfvV1EBV4K5a9nj3sNiLmo6IRbgeuv/ajZox0D4X8l6fs8SSckJBFX3q8zqS/4wYfh
zl2VF2caTSAvDfXvbkiV29kg/30nPSSfdL6ogQ7wbAF4LI65AzoXJC9JwuR2j/SSFr1kioyEAy8A
v91p52l3LjLkXUSjEapaJhFcRJhGkJIXH+Gr0otqYJgoqz5MiyhKssnYRc+N4yQpmNPWVlK8LYWG
PJun1k077ExH/EyBk5+n7lRyXNMFleXopkcRFSrnU4FT9ozyvNNNmSmMZeyAZDDILoNIzNtNYr8f
Jlf4oCczWSianepDoHMGWGN+48ut2TmYiF9gL5R09FGnJ/mDDt7mYKTj4A4dUMVtms82v/u+L2VX
DoqGxcTHzjLs8FNnIYUqlWbzt4l5CJ94hyGuit7/30aqqarezQORY0GMol9p7yfGansOM8gC19/r
O6z/IvWBnsi17hPgvQyXZj3k9RxUgMlDy90CHbNwWuA+LI2Bqvi62puAi/Uef+jr4GP85iquX0rA
ClrAcrXsL5fUlxkW3mrfWa3O1mrV7y/7cT/cmWEwZFiT4ofxy8qwDYcfaNETy2l6J2q7PJAS180p
lmpfI706l0GXGq/FEfZigy3fN/A5L3BjSIB+OfoBnVqzpXMy4IJyv56CKRunOOKetckIWCxK9rRM
drQoM7J4PZJ1UosFVWp+QzTOk0SG1/vqgjDeFjULB22GDI1o8Hr0rMs/oRMuNH8PVMQfZp9vm2ZE
/oKXX/w/cCEPSZq4+7dA0l/Eq90XRobL5dqF27CEh0P+XuV0V81+H5whkaqKau3lQPV2FE3J2dhJ
/7n+3chYgNRaA9EZIA7+kdlEu74UeySWpa81lwMtSIIMW0qSVYhXyGE2YArKQPwN7blOsCLHPRlD
fI3NDHNEMsQZcrCmlvtxPm4YRFBD5KmsQfa9LcgYOZvMk4gUyht4nFf9fvE9szQkOPKmBR0ny5PO
mrI03S5QgcFpeRmKROR1KvOTUR1PE/VQD/2hxkq4jF/BBQ20R0BrhIQt1JkwXdTp/626DZLhZ7uZ
nLrXkXz4NEXw3wOVKbNqxY9Y3bkkwmTRSN5Y8OBPDTvN3GPTq76HkJaIVvcb53H8exycw4oSJDSA
FLU1lssSWsOoILaKAyzdwey2XToJDBp3OjNsENBTR2wunbJZN9331Lm16tpv2DABsuAfA5CrFSaF
3N2AfUrBFp7qC34r1q7xIW4O3+4h5ojQQfzqvb1/0UTMlxAtJUWPvnZBpFSCMlhEGy+ksiL4p9QC
94G1jU7jbH51qxWmJARHuuA1Y3h9xtKJ85UNIdtSRdLi9OB19GqlJazFHHWcOfDIeLUi61jv+RQl
dbsooqMlaSvdaNk1JWEMT8jRNvXFbAVQyiJDs59tC5HjhnP6Ef8JMh4oEmcEqmxqwcp2tCwg5bNa
aWn73zENpRY8cY1uw6lwCHq5JVa4IGsbdmBwaNLI0tFq0rpB2ZAOf730xsvgQFd5y1OoZxgDQcR1
jvvVr7Tek+9PpV6hrZhcuN0XJnwEjQ5MU+fCsOlAEax1jr9G91xA6jdIabVGe9dqDoE4K1G2LBet
Kpz8Cde13kPzoZxaTX8XH+aYxh1+4NDRTx3wjgHnFPtLLfXQ7WC/EJybwHrnltoxtFprfU5bVQqn
X5ySig33SMESMUJgXropWDmrvcJSMDAEKFZU1orvWZLKtNYHVGhckKM+DR/QfTEKXdtJwvQaISmX
C5DBy0FOgptohTAVTugKeui1OxtUwd6/wIDerAPOBDFK5B79m29CWpnifkxF/w11iZW20S9O87CV
XhWW5gdPf9ISEoNCwYhxUnreaKbP0I+8dSpFc7GPrhslg821+fg7TGElqEURPdbCz75ol0ID/7Qx
zd9x8xMCUFAhr8VvSMarKzJJteCNhyOI0SG4ZOZx+bz7KZXiKx5xqEJc0OgFtY4rrnbX73Kr2d5k
K5YA44E0ii9U7v++GdWOyg5Km7+/7Z/jahOjGmAj2QSzKrMahtMEM4hQdmv1fumgOVqHP+rOsE12
QbNk3ZBwL/mFH+yGf+gYd1+Dg3OmcEdLaEsl7QwJjwJ8WsNCC2CULh/zEw1jNmzM0t6lIeMwp617
9sEJznkRrMzosdr0IHny9xafECeLEQFQ280bQotH1xhqpXKBfbtSETi3C8N6wUUBgn4b6J5r1o7u
+u5unqzv0tHChxiI++ulre+FDsI7chCEAczDrRdMTf/PAiFpEnLQYsxOjyDx1wQUIWy0G2AS4U35
C7aDdeTvr2HjvOk1x2W6E2ZUnEBHHOqjtBrvvFL37tetKs0Q4PMF61hhd/vByev8QKV058O4ZNC7
H5QpUFOAJYJMqrOpD/b43qLYwxX/OI9VM7p9nAbdseYlPrarcMtQs6vNfkqXzrocQNJt8olLdiW5
0XKUdYsgPnStpxsbpOu2OsSIiAD2HKAF7TLUWun0wgeifU9uUI6mBTKgYaOTQXIqBg9yzTW496Zk
x5A6oE0M1ySExGZY/JQtONkX3VeepsjpFj19FT8dohk6xxodIwBra3xMRAkQY8lOEVyI+8lESxjt
8wMWuuzZ+Z538BgVJbBRkFHOuYGghGyXn71GcGqEh0HRqSH+T+tNOqLl7dRNR8ZqFkjYRWAt4C1z
8xuUEE+oPvBv01x8o4q1r73p2vpgK0vh09EWJitYqXCCYxHzHbqKOo4Ip32fwb5p5k9mvmAJLgpx
OkpHLydDQEyVkDesSHiRDC1W7xEkjvfGO6AzQpAmQUE0fejcBLuoOLOmlaKCSvdb3cmoktBwvKSE
/zy51dSBZk0hkS0sezrFs8Od5Tr78WUh4lebvLkYfryLnw1nf9+SFZxMtixuhDVAdzJqniEpt6p1
ap2X1ehA7rFoifVuK2mUoL3NLlNhY9CaCP7ZorDu5c/nfmJXKR3e89IOCx4gnRBy6swctBY7kRa1
1Ool68NtLBdvTS10hwKU7wpA64LXm0PNtn375si5s2rGcdWOE60uwJ+jfCIhk7tGTA8FUCOWHTSN
ZADD+MCBLQMg51DxzqmH+vnLGJXGtrS2v1+XC7SAbpNm8+i8sz4UEBhFu/4LD/afXb/exVtjeEl+
asNDUmsjFoBMVn1cmJeXn4nRwylkWXyh02hMrovDuJGa6HRPX6jzIN5uA4lDz2TEfsjLcfUxoaTT
z3cA0hcS36u40+m5J4xaIaZiLkn+X/cFh72REJ3O4CSlkM2sg444RVHHwBnsbBbZtXIt3sqSwOZN
NYZyF9sQmwS55E+5bmYP+zkoOYfJ0SlRhNNXMzjZN8AVfBzKuA003BrEVwp2Rb+kJm/dowz02rT0
nPsgIznfDa+7uDEotDDVWd4ntLWeVptW/U5QlFYHH3R5+WAP3GF3fMQyUPSNzZI6JPFMWFmeeGHG
AAJWV8dA4HiZHeVY42+HUHS3p5YRNuM6Mtpw8O/QxBFc25eDk9wl7vPd8jmowzpwDWok7h3NFlrJ
yNBwBGIoHTqv7WRXA52eHTr36SO6ekAmPB6JqNIYXQLIk2ev2qqzL3BoJwBIFpCNV0fEk9oRdS68
SpIdriXAaYMrxZHBFjVyd1NGVA1QGnwcoXp6uWiW2qOfdqdRBolS4G6Os2ZDEvEhjBQJglHyxKHJ
RgmdWtVe/19Xhc4ZCOMD7FLt12kCkZZ0bzZ5Ly4GKduts55WjdYLUYzUrTWIqKF2oJN7QBCItkpM
Woy/a4Mf2Otcuhwv40PngebyJEO7JzaibRtuKop0x5j3QbrCvT3gy//RX3ON6ai50LBIIZ9CHS1I
T9y6Nh/rstyS0QMiU67/uJAgis0xbSHSi1i9MLT1PhGMnhO7zOdi3zlhkvfAHZOiMRIZFhIxLGEz
C5Wqy5gQgo4/SMhbQIOXBzkQgQW0rXYh6grYTixwuv5z6Viq0x/fdAqLetOvE4N4Rdq/GSLoAN9g
o7+9W2eDnn5nPS5QRybxDTgsyNaoOGIu8g7KMO7LugSHvdusJdnOr6HKhQjozr/sXfygi8v1ls9c
xDiysrEOk2vnuHNqAwDK0iS9iGNQAytA3axHI/rDLmeDbTUqGKDgnSOirX0aIgoWZmS0kgQliJ5D
uoYATYAn2HXBasLZ4G3gQ2Txy1q1BW+FNpiyWcYvq2hVEEmI94TinUo1LNBUj1SMf7v2PxAbKbsU
7MsSLDrk1Sp/pyUaGVCJK/gnUaJ8Dgqs65lzGj1RH53QmAwEiSA5liPYtRHGXhavEHcHI/wMQbtp
lm/SLw/JN8dohDsxGVuX8OKLcXAhjdCNfHQAJEiCf3FK0ZX21hpas4p3tUiTCli7RbO9XCpIp+sc
vBATNvCzAIo/9f0vgka+5q8g8IP/qDjKgkG5VOaT1HbXECm+FViZvmSSbzt3a1e8S1tYyLThR6+T
rHMl3ECWdg1blz7cq/vxIJaDAgEbFPJuhpW/WmL+srLA/4Ih/SgrIfBDPwBhAIcfjoUK0lsE46MI
DgbjYmcDOQ0/PpCT7h2PD64PUg/cgGmFy6+GY1xerXHVCoZHy+8DrM3M7ng+3jt8aH4aCtXaDlek
pHwSiunmitKwaBz8ZC+rNqjGniwp7IOQsCGx4BLnkfmD1Shso/0+hwGmFbdIKVa7/NaPmnD+GDWO
/lfR7Ate1Nnotd0rw+UPwb6nqIFaqMqyD0+lzwW5L1XLvEJ5s0bK/0cHAB7BVYvR3h5FO5IAfhZK
tgDMWHQAnUKgihvABVoWbKMCTSKciqLFyQxxr06SMxiV4lPi7kBZTB5kzALBJ2uC7lFq/9XsEdiJ
4pNph2O7tpX6TDvQ+HWYUwzr3/ahq8OR1nH+S50PZRwVMiBgGY6CD2lzDydDOBpwHR9C4EpCkE9l
LyJ75/gzXrCZ0DhQIgrKT8j8Eb8JZ04mOgV0EfCKhRC0qEGaSbCgBCeMw70FknQg9FDGdSVJO5id
pOReCaqAfqY7itCCCkcjXlNCXnQ36FiFDeoGXdXhGL6X7c6TitYrF2NVBKLHK77QKYL3wYeKiC+i
F4ZA+nWNmEYhyNvFRqT7tAtRRg6guEyR2SuPyxA+8h4OnOkseTmK8XUjrySGQeRIH5j2rC76B0RF
IrysGO03ejAA8sIYCX0CXdDGJdkgcISnvJEJyvQEaOqDpO1MOlFzhIxPB/ZYJ/GAnELSGYZ1E57J
gkhhRKFbBwgJhUPRByDaR34WQum/s6CzxjvuwToVrzJuUJK1uEi66aoSqXOCr6gN6DQrmOLhX1Ar
Vt6qzFUJ8BfDUi6unBZNFIzV2eo51k+g+1bMWeBRAK/vI3QZiebMfasZbUZvglmqsRhB6CI18hRX
F4nDAg/kHfWDrip9A2iGMdH7lIE0xjUVmAa7YEQzkMgMo6Otga40DGIuT7vEyoYJkZ/2bq48U+cB
OyswKErdVfZxkd/l78QnLnEwxYBZQWqSfyMjiRSOcxmlkbmuOkqCiQ67cbbky6GXE1Kn6FTn6AWB
C78ZxaEKaaHm8bAPL7Ke08GUsFYogi1+rG18v/qViO/uCQoAhW17/6C1iWC6gbWUvihgzzpqduLX
23jNTYDSdlXwAUeHLNjDiyOUVh1S60XBLU5Z2n21P39boMFtgKLgxed9a5eFsJ3qZO/VWwZXEndM
9ZGpsY1OMq16EeQWS4s76yB/u+PuZD7p0vrsAPJ6sp+HN/rnDXqDo/nTIFSBXNOdz5H2oJRwNn9+
qGmaECDncwiDYtVJKh7lZgdLMMBNuFQCOBg8DByyCYexQDOhx8TOMwD+ifnzHWQK+Il/GQxTHrak
gwCA6Yb3qnroxNNiwwBNhRvoaExycjnVSE63ibE44RqlMRNIOEvIejDtoHEOVvQwwzmlp+6YA9Rx
6vffccgYY4nQgnJyvqjMdxzrNfTe31EL5NXikubJjd5fn0PdfqH/MdlAICPKlVSlJGFT/lLtkkp7
QOz0ryl+1g1eGnWg3jsiRo+TOA6/XYFsipK+piqiL10RVUg2fXqa4VBRa54cdVq/dpNB96uvP2nL
mR1oZG/i3t7tDplnejobYBmqp+ouwyXNXSyc36MSQKVTq7xKCz+tWkwrTQnlX1rvtHBlNpNNNZS4
6Ol58qj4roY62/oF9xAt6JxT8GX1rIFaa+2e8kRxl150fGhhV86rx9Dj2tW10vdftENYl4YuLRd0
lYnkp9WgxJTXW1OE0QpGWr6gGJOvYznYrs+vDeDpajLq03xverWLo0/p8gkq+bZHWk6/LxUDWmZ4
Ja2Hi4W2NB02nWbuE5ul1NXaZ7HJLoS0czK0Yh667EmUmGTCxO91jqbTY2t2RQkH8ke7mhTjR59A
9Q/iCdKOuMt0SzqIK+iIWSJKXm0xypjFZUq9+JIDYFKKJpO+/cBJ/w4qkMDV2mVm6Gx+LORthlpL
WEkcTkK8rLeAS8M+IQh/lg+zyrbRr9uUCfQE5tHdBt1jwdcI05dWaC0wOgQVRLTQgylwNkmZuVuc
Mw5/JcSBDioOkT0PS5f/b9oedB0Kj/wDaXpRn1GiX2Oa9F99CkMPxFNZVMBnv4qsRjebqJpJvkRl
E+CG5QZQmDZZLTeptxk3BpQaHUqpE4qSrDXURKPt8NiB1CoHYeqlsIcRYNUXXSNEaqoP1uOLko+P
jdujDFZ+2j3Z3B1kXT2Zq3Ys1l6Xqmh3DrnFzdci7uzWXPi33fmkTTXZYSXSRGJimUOoGu1274+G
xl7bSbvXeBYxp7SEjecQWokJ81nWbj+tNnVrL+3WvUlXkedw2A/7LF9ILnGOhex/9z1UXT2oJxIF
0h6+ghbS156m2QR7xWFu95mIvvRfdV7JMvpctk0rVkWK4ciw0rmngSgPTdCJ49mqfhEFMAX4SwRG
cCZEVFBfZlI16HB9CaA0gakp6lXwO9IGXPZYWLVaxlTqWElZV18Wyy4jRANOlWtCCb5W+d+9F/b1
NhoX/8IALcE8i78o4GPEKOib5Xl5CWuY39YGhZEuq/YUaeiqXtBwLj+5haRdUhX8tBCVe3mhA5gB
q1Oi/YSMgNyA89hfUhk7UELg1wLEnSoU1Qr2wfnqTr8vzEKerwqIVktOuMocmzbxn8/Y94fDYE/r
qg6NgjkjXuNdwSALLe9HAgR/Nq8z8NQwFD1rbY39lb0MReEVrvY94iTuM3H6Mef55Sjk4sA5VP7w
X0I4page3Rbqu0xMTtGuqyfrrIvgmEFlpHuJUqCKiEQhxN1ciYjgnLIYxVmWqpsT6vpNp6A1o6ho
dRR6M8FYnRa5a+iaaCa/+FqGGQm8ABdTS57AHUK3t617lfKr+sjTVAOefouPrFU8FGKkVq184dJy
ngdMGkE4yvEvlz+hW1cnt0902ddOwKKTXxsNkIelSmWSLyeUTVhN2YusfsLztCkmedSlg9DKyWtz
F33uQH+cRF+aZdoqMf4BjpM/F9XaCPForb8MXfqYAjDEfHtWmKSlv0MuQWF9utBDFW/mycka97wo
TMJkypLPMzUNFLpN86rtAGhWdFDgONmemPi12ORGdEfqxJdIsdxpkcPlEnLpSAk01pdUsqB3l9cg
TA/GldK3tavRf/PzGaBhiXMmCWbI4bNUWnbBV2H/bNeceOMxAZhE//65+XzXT71+HC+/Y5vzyE4N
rsokIKZQ7UzDf+Zo229S9PpW0NTTQD7LsvAyYQ9SEyKH1OXgH539Zb9pr6gCK4vRx/8GLoTv+hZM
1K1yevFE3Xs+I5NpqWmudUSnktMzOllvSiUjtl2tOlpzBLR+MDvUvNiTXjKwNefM8Bta5xkPY0h5
AZhv9FbuStqmUUmqlxfcCQUYWgx3Biv3abfPV51vTBZBh11TE1aZWCOWD8L4oEYzYNBGXAX+hn2m
KeNMnR063JSP/G8wNTyxOGFeJGxbVzth4dMgMMTNjSJNnKQTLZhL0ZTtVMOokbNMtdyJRa/QPX8p
Ekg5pTFFdOhpS4f/LaX8Q+ALPCNMtHjEC+HIRWu6oHZOKMDMGXHOIJgwyP7ndxgeFYRk3WX28yHy
HFL5u1LzEpwKEosbefY0SS7aSuuESd8URpdI2y9rOh+bovbbH4w29mDw19ta3m+vpOkJjUG5wMfS
ajCAx8Fb3MT64MN8M60k0XljasJUGfFCKkqsWfLlQXZg4S/5qV1FvFsyDThMe23DbKNkY6cEeZg7
bx2uhoMpEE874Dy5NgEdOgkXjymid2h4ukxk951BS/wJ3cdFZ/3QO7V+Pe+PicYaNNU156AFjFd8
lft18lTf+EZOa1+BBQHfX+EHH8YrAqWlH3wWvhe4k7+cKBqL0YJ3ICcnS+VOvbeHoMQAyxxTH0A3
RVUa96zOrGc6d+bf3R8MgLePNiwf0RI41Sw3FowGnsg1IG2zaG6Gsk3eJ7o2Gf7fX+9PH38knrg4
Bpz0nB6+dnI3Np1GDM8syN8LQj2aJLVCJerQQB8FjZSSq30hLxowy5hmTM29p+0AAYp8r2EBWPbR
bKIXgpnPdMYR/l+fytl+R0zO796qUENbPivLzOqzyha7BEwCjrTZ6C8+woywjHfkh4fF8vN9b0hH
HPcIKjmqBwsS35PZ+60Trfw9Nb3+BiOdrCQOadju5M96WAnEQxJE6AV6MdZ6jaJpMi3obA96LdUI
edktZBBsvjldcFnI8S9mp8DELTpMosXBj2DN63wQOyoYEZCAzE1L6NS5rSBHQXeN+aESpcL0714z
85hS+VzQTBAQoBsJ1xKw5ufEvkPwQZpHR2RH93+fr1nAZ8UEiExYUZEm3of86u5+I9gqh6M9jHp+
PmX4YFyaOEsOTDGq4lzmiBMh1ENF85pmsW5gHuJYYWXQqVlkDRzkNEqmHSa0AuMGqTQBmVb4L1ik
U6ZDaZqRSGZ6CTqL+FHr0ZpmDIhCDOJIS6V+wdvwnThoiwXfkA3oZAkf0nKg73g484khG00bAfUa
HiqaGQPVjYAm8iqucqOKXcaigEosDdKNTXDqnLGUGhindq13/rQbvTdaiCg+2puoiIDdpNG7uWsk
FWiZ7tRahW6trR1z7eRXt+KLWaNa1f9tDvQ7WnV6K3QDdqOeixY+Lnh0YCBxT/W4TUmWHml9nmNv
6z+brQu6rKgINuAczRrWutGgLjt/041Ok+1zjnTguptCOX1AJGZ4pK1j+/qgo+X1iR6l0WZLS7S9
g4U5rZg1B122GzvpA3V5qNRwXGtcW+6Ut7j3Ri2iQ4/Wpd7fwoInvW3v8WYotYwnHGdC1Dq5bovi
MdhHJaLRu8lGdEW37OrvaFeMIG8kOHUMaUeAz7FGgOXj3NAxaNKaOawmt+5jhQ8qbSiwEvx1/zW+
jRu9S4cWFPoO3+ihVn1SQ6vQvS4unRKi7IX2bHAKb84ueC5SdkOMVwHKC3QuHO3CgMf41Cs2w3cI
TkTWVOlRr7IhT0b7cWlSmTwWzZbhMRKo5T7od+HFvWe09rH1mlPdXsc4FYx2l7BBLyZMS6iNTzdj
HxkvXnRUUj0wy5MHSh5GVO6hV43IyQ7PHhtliky7TsP5rIorSAWXOYVmdF3oeIh3VAQPgxO3C7dX
99VNk/If3oP3jQwXqCceEWEGzaaj3jBPLP0n98D4pjl3wasu9sMShpHW6WrRTYSI8BbI4m493ujS
m2v0d/E/t++/6y6PQnj6Dz2g+QEDnN/Hyz7QWIBn4+5tHgHKaFpgNtHjj40OuqVPCWGXaI9EE4T8
DXb/zK2Pb+7MreB834AkjcwIg34Kqd3FJs2agXtg0Zd1y9gcoJz27qNSW/k54C6J4oYMUktU2KQq
UAAJuo/Y0NF7I+THXw3OHyLzsJxb1w3tsZirlOMtCPrFOuO3PUJb0TNQi8CTQspdDP5VSm5RW6aj
d9k8p4N0jfdXumvTNFOqShsXfgCIxfrEmoa+OBwHj5x9hlvuj9EtnSAxvaNzchzV5i5vQxV8WijR
VLJvGTFDuE1lEx4NNj439Jge3sZYlR4WEsvghtZ28IEQDAeEOnixd27iFIAOK/rSRJugngdvR6Ut
aEa4cMFSaNhIGJSpz7WyrVlbZW6B56etyuRozT6IvsWPd5uhX5SGGloUu4JzYt4ADW+C9OwzcJAM
3/pSikno3+FDnRtmc/GYHnvNxf0ZNCt+rRRef5pFC09YCO+EEKfkDhHQKfdqaBZdrBN94f4GKfPO
LClvnGuxRffB67dEM0P7lGD8BwLVtCv0iQApp9YVuxDMB6Ob28xUAEQufRts3N2UoiVq/MQn17ON
2sqDMhu2B+i9HenJRxHbbsBqR3wBp9NKuAsPzim4Tu4Rcg3ue7n/Lfx8aCsz5pfBke1ra52C0+2v
ykVs+u9C1Ew+c/gztdWlW0SAPExn3jqE6Xljghz2PmIQRwhC9bABjxKTAzFoPlV36296DIsKQn1O
Aed4elU+BH00IRUiVusXXAKspj4iuBh37GqJpAGNseurJgZ8Fuf5ce+okzR8eDCnQQ3mKvYgM5q9
qYv/3tjGIC7SngnigzxHRiBwgLVzpsGhU03uvcsf7ibYzG1Zo87REUmJqkPNtjxGW+TEIKeQXHBg
Gb0fXop7+v4hA7ArdL5cD6dmn8CD54j9Er9co/Okzq44N5BBDig1HYhs4+tBEik1Dy5AtAvBmVen
/iMutBDp7DdHB+gqDE8UXiGElJD3Rn2Fhjb0q+az6aWPLs2Ldmhs5cX+5YxVMX9i2iXZ4ug/IKlm
JlXabFSjpQhb1qJ/RHr4ZRveLGsBriOeSfm4d5kDt19QBcHW8DyplbwqjAbaVe7IiuMVfQDfr/wa
c5qSUUUuOK8P1kT28YpYZbi/tvixYjivl73nRF/6KX1Pdf+GouHeNc7WiyDjKG+kChJqO7dG+R4o
+2M2r/1zz8C7h+mDQOLVfu+Qz14gLwQlrUaIOKi0t/NjxebIrqMSy9YPl/3W30yQDVrRYnbjWSZv
dl5TGE1xysO3miwRkUHWj3mdeXih261x/EMfP9cfZOO5xVjN/rIdVkCiaY3+j6TzWlIVi8LwE1lF
DrcEQTBnvaHUVkRFkSDo08+3z9TUnNS2rcjee61//QEPI2EUyZXAt5bQRfX0WwjdL9+du/VGuhST
an475aSnLfjQ+bx6ocxNkeyKDe4k5e7KvBuzap9dnFVsbxs2WpudH4Yu2cBoVCjCINGbbgPSsydg
hPNAI+UJmdknIHU5c3D+/7X9J2qVedvhM+3A1OsVnmb51QjdojXNIcWCidCx/ysveizhxnvvJREK
wI9l+9Zah62Vo6rBWRVwCnsOjnOYCAhCsOyitYQZNDWPRSFEp6nRl6uwY0DDlBPXb51Wrw3LiMn4
GAuQodr/EeGDti+QY5Zo475x1/v7jbJTt/v0nHplbb68KxheqH4PKPrYNDVAQnwwlICUlKzEW4Qj
KP2EJvl9O0omTidlJzI3taXUQiTAQprNq9vgOLPScPGqAvsTYGfzU6AluS+cECGqDtLwMcVtHP3k
q/MwSTfzfg8NydTe4oNj02gPWUwmxOJ9ygkDIRBLI4cvZT///fN5QKkIniQsYpYniTElpnak0THt
vvoy1aTlcpNmRmxXPnb6be69uBuhHzxQ3IhdpgaNoYi5Dcn5opqBAWdUwwYxGNcLwBC+DrwLTo7s
n+nWgWWvb/WTvuVbm0s25uiYqbh/Jxd1SIrkQo4/ixpr6nUyzvrQeollz8bFskLrtlKeHlxFtn7u
EKonLq4ya1jQEOL2LfbJmexKRGivEuCXST5tOSPWyeYR6Gixdy+ZmLlkz02u28J5CaQ7d9GeJvvk
cD/U0xuvFF4Hpz52WvAdCiEFrJDRMAPh0yMhiH4RKwBD+K/ksCds73qsMHu8UdCmd3rUfMRNmGED
TOwKDAzXPhodnhtbAikwo4ayTYnDQQy8BisGwKm5kC2kYhlDNWuFee4IPJ0UN6r8cx49J2qsxzaf
tRJ08DUxp502DNA6R5rnhX97YZTChAkMMWXv/Lpg8Fxj5cDqS7lZb47KXX9F73o9sVbgRuYo1lLn
sTMOVEilxbImovJxMjf53b+7H0hgFE46zrjYIouIqtZ2KR3gFVqQHPI+rwGK6B0+2ddLDc9EcAHL
K/m7HbPhc10cngese8oDiqvFG0OafyyZdqUSq1Xihd36GJxhtfIpA3XDksT7TidB9qaFmKMz8+yh
fHbwMmmwnl78BsUi4z2kXs8x335FJELRH1TAMsSFDvLRAFSASIvrhBdg7eoN57X2V+FFBnJBQOc7
MOA+4xpG5pLMemCr81B5Gjc4rv0c5L918ga60lNHmdzvgFfkQNFwwx9kTaAj0qRQplrmtOgRUOmm
rEWoZgREv5YkRifbcq6vvwuCk7CbFZbU5dhcm+f26XyX5awbFbPHOV+kqIZzZ9V66SAdvodJLK/r
8WeMJm1+n+ZTrf9aJlsEbQo7MJNogiW3ZFGTJl0etO1z/loqBMtgvw2/B65w4tgXVIIGwELBH5Pt
Nf4O3oPnuFp+Dq9ly4oeW/0a34DH3MJhEmQwxiKEoA6sm5U+rhHDclxiffvzq2WXwRJCW4lgjc19
iYXKoT485unuO3jOJcV5zB9zEiUwzk4wQ07/eErg+EhFCrou+P85741uvMIMliGECaoMdgHxRW1L
lOj2Nn4rjgade0w0Nro3lLrzx1gNikMxxtvgUhOC/BhL22z5WKuovHA/g+/09cj0OWmnXHEwnymJ
BmWRtN6NZhLXcOCZLVo7uCXMeZDpYdaJ7vlU8yNbdWgRVyRf8iXXMp8iGZ4XXEPrlMA2PRinBlOk
L9/f8iaIhuAY5oeeKiBWYpD5sPZIHJCd8TrbPtlkL/xEs1kelCG275gzVArGD80yiW2IPnM+gXKM
9aG7A2upAJAw+Y/tPgHHVC5kHazoQjgPnhN7XITXtXQqeLXEJvaVbW9vyN5j/YuaLdFS7xOW6pDN
GjTnzBt3EOGoPWN19C1EJ9GiEtApY7ORwhyyFbd2B9eTDtlGJ86fVKIdSAahTHBSjBBhog3V8f3c
wsGkYGZMKrsGPm5/dNaajhO+eKw5PhGMGt4mPEF6TldsCimenPgAg0SlDkR4Fstno7Gq/oxW/FMt
+qRslQXPI8/JwzBJUv7teSqjjBvQE+Hcqeb86/Z4ABUfg+N/XyKamz/DoWudokISylnHcuVn9Pwu
vi54KD+C79awk6Jm4GROHb7nc7TnKfvDOZnyW7LDKv6DkwQeWLxM7Fm8jk6ucz+YvdBR66MP5bYl
HJx4Bv6sA3j7yH8YHbc4xFIKr0/JQI4BOUUD0a6aFc4G1VnddCGekRyyN8X/xERgoQSo8dzpuTSW
qMF/G5Eonu0TNu8jRPKk5/AgGmbCt6Bjkmq/uZGqzo8UTL9sZhD8hZjl/MbF9uoseZXykT/IGxhN
e+JORtU5P9tjnkCI1d4rkgOjZPrb8A8c8zww8eTNbYEKoTlXZAp+IbGnIzXm66jS36Pngs73/1ZD
FDnCRPE1ExoAaCOvqBm1POKIbGImh/UEw6k9z1nNCqqkox7Xi3Zlbiowg5Li+TuWaZ+B4cdUvGvj
IJG5I6K433MV2j/BKZyuwx9mc4pj/dz8SQvg4ictHCjBLvvvMaU+hYbKQQbBUhXe0Rxer/1n0uAc
ZXs61RPY6If28+pb8OnpFNhV6BjxS+TOH6vQdLohxh025qi0L4QuYHCn+6KLodDGWpkqA/DjttFv
MEeCElvGq1eqrvEvsgfwQZ4wuUXPcoFjb8GNgX3P6hYeEHSrVCHa/k3CAiz6xpFT4RKRY8ZqjT+4
4oH2wnqXRYtZwurEoZnReBa8OS9QVhw/xKphskoigeZ9uNNZijgrJJRLpEK6FeUFobbQdyXCBAL+
oGoedvjC2EmfCoMnwUtkJEW18XC73buMS0qFbcNkSdbwK+kEQdlVmNWxBCW6fEdLne7c22kb+VyS
NbGu0Z1/iXngWET/wOe3U5cqAPWDis+jcqBaKBkYoDsF1VtLh8+029RHllaxwLFkRtryxJ7jocni
5eTDPo7Fx9KnYoa5NidQPmKDwGoWCdjNK4E02NKvfXaVLyBvrP3xLWrCBfKfvF1czhhHs/Yp7TwU
NHX8lvtKEkqsZKKKHA1rCS7iX4FNyD/FBflZG/AZsBY2LW1puvIcYOKoLL9PUkMc0JDnEeI4rmTs
+uzn1FKPy2/+3PAaHwtK9PvsvX9F9QLY3zVHOrrg30gJs6E+747J7q15zcdn49BYblxY/BqYUa7e
s2Ra0MDNkj9WJrsIv7KdsF+JJehZA14n9rDsEh21CF8Dd2dz6VEToY/Mos9tZxZRTw+usN+sIUsQ
uzfqwIJNPcN86ih9g5aE1j3dw/fczn/L77gR+8D7rGZ9XgVl4/+9zX3/2hvr5GKfkhlKufRY9JgT
qt5nk+Al7rGlybXTI5fnWB/rCX43LPSUfXdrn+jQdXQ6yM/nDReholA/Grv8/DqzARpTzcuHnLwk
ot/j+74j7MsY6ONq94Y+bmweewI8MEVaoarDT6k3vFKDKMfeVAmL6Dso5x365A+U0WuYL40TVguR
sXhtUdnHvfkPSDom/29+Xz021jAdWdMsuJ/LY29uz63pdWFwzoQUj9aBsuy3fP5hFPpHj4akg2D2
3raHZMgqiRxyrkt1SQBgeFPYQ0gJ5rjs/3bSOF1L3I1TFmo2vo+B98btuuMB95in/Sy16LN9coZ+
QoQCWGGywzwSBzmOcUHTT8nM7qBY7gNxVUkZKhrhZxXSsEimR1eCuSiOrwk0NgL5UEVNUE4IwqPA
7n//tpBE63floMIB6zboCKzBPa1AfzM0cFmXL+VJM13S33ASPLE6RybpujJgmGsv9cUrLIaoy9gu
uOdM50b87FFDLk/wI2gnDo+jjIw73h0754LwaZuz1qR4xVksu/etI77wbB/Ah4CPWF9wBy3qs/1n
kGn0mZQL+ZhYakD7C8YCaw7jF6xHgzx8728TbmCA0+gZvs8YIN9111wZw3yLuGmcnU0MRi1hpSiR
OHsEI/3uyz8VR07DITgAS1kyQtmXtdW1xWRhqIFnIKq7em+8euhToc28W0+KrlCCbs7tjCBBNf2O
6mPHa3zAdALXZm+An+CRHjF7ap6845EVjerqw8BySx/Jx4MhwyA/KztO3psnnTH/7WPOi1d1TwCb
w3IoIF4cq/FoSn2WHml01wmnV+6/z5TbOIM7SaT5aUhEAn7iazyOKQQiVEiQcl4X0xZIRT1kfEuz
1juhtcBTiCyqYkrm7zgBJcB5uQ/wloUIXWl8mzXLSIm4UbToC2mVyT43JpAXAPOcE7RCHbEg6idu
V9me87s+chlZwJnpCiPncvcPdgDe+AzITG3WRBtXlbAPTuTg9gkYKnzANs3T7TWxgHwMBjUrIRe1
oBnMWUlDJMIh2Hw0MfnPxuvQA9fBfKF1JJLLd1zFKYFzCZEyI9V5fsVT8xaNGaaqbFCYLGLPgUdB
b9nOzIV6ai5krBKpUK3zNSLe4DYqRw98Bm4Dc4K5QkDGy/Qb9ob0vXueFEKleboObsPfVhkZpL3Y
ISMNNtsghc0ic1wzL4JvvO+2LdtUc+BIfizvB7UvEDzW3RT51w3Htd4OAz4QrfaCVKc69LbpHCA3
fs2ElO7tEXkMclmq3nNKPOMAZBGlfQYKtWsP7HdDGVjRdpJZvcU8RHmwGQrXJAvwJI8V8p3v8/aQ
z83tc3r/Ods7JcaBG1Z8SPt89h51C3nIPawKXkjx99o/IAKmtIP0sSFKbFeUMCG0uwjv6c/iHmkD
bJkXWN1SjdBwv+GaZw6WXeIXNszIABn9HtDGxBUfdVRI3qMvRigms6N7WJPunrlkil2UVT6HIgBm
0q7Bt4BEeyfeG5fAuNiifKlQoJ3sLapBwpzJ58a4NQKIj0HG/7jPWoGpccszObOFGlKo1aijcDFm
+EmCacApvCDUl6YGsqL1j4xS+QxpmNi1YmDqjTjbIXQDEIh/x8vpXvYb5kwon3kMA2UmjG8/hs8p
T5jMwhUVs8XSuw6FKxtflxcaHKKHCygyK7LgO8820thYgZPMO8xjUEvwvIIE8/ynnO7hsmwuTfLH
jRH83uEr/E3lQTf9Tauoin4LafZGZ5GMYdCe3ySAU9OhrzBZb6LjIVHqUEXS+LVR5vbwSlLRK76u
RCX0iB6orb5IWJnXwJZ7M0cSDAkyFYGRX2R1CE5wNhaigTTERBTfwNb/cngW0yzWN2pYneU4m7Uj
Ud/iSBYRYL2sBw8MzbvhE9mdRjzkE9Ewq2zSQfxXMdCWJ/LkNpQCa8Srmj0YQnPBcRm8DlNcsYgH
6cVVpMA5mHBN/HfY8F8bksMONybxn8G/3bwN2Q/xhpAHFbRtFaU8unAh2g6QmIBJCUbGTwiyN1Vo
k6sgYUOU9tWpyUchqFsEhvQZpbEkX6FIZ+/6gg6K9aJQq1s+3Vkwg0A4wqcZemET4r7DImW6N8AW
/59QBcVVH94NpJeU0TFmIig+SHbkwl5Jd8KrDzaO8Ob4MRgXk2kx2angdlLVuAZv7AKXGA70i09a
cF1qPqcmeLt58JgwI/PoWKLb5Ed4+pNxlLCPU2MZuagc/2JERZCRhKl+scOSe/8LB2nEPnkfqXMF
Bkjqm8fnRFrlM+wZ4nrSxXQxk++ZdfWzHM6hKwbM+GCLgR3W3ysDcTV/u0eP/vcsbwR/48aLqFYq
Euxq9PRqpFApSkOh9sCpaaesPtwAYk6P4gDBatF/evZGH976zFJmZDYPkT7NkIqxNch9IXUElfaJ
loErIjLl38CyZL7icsV7ILobsOkX0/w9J81ZmFMjgOznyMz0sNojy0JyxlmAPBJXUMaDqM08bjYn
Q7pYT+vpFQnI5NgtyczpwtFS7BbWhZJnwXVz9FCnAbncdvUfQPkIkTWyaVa/cZHWe2XEAHv+Gcih
HBfHaoZQ/D3nixR6/+OmqqetH7un1/Ire1bvSNn6JtUK1aTfnqlN37P7DCSb3m5C9ycfmV7QsC7q
DYdtutcGAMWDR5wMLUqOHQU3zTLewPSP94iRVL4ibhw/MVTuXrYSTTg0UPyMCRBn8+zEEJXGFK0s
LTblR0oYiyvGnxM15KLgjEOEK9pN0DekJIxe6ByW0u4+qjc5Hz64O+0xGNwujche8XK/DkEOspk9
/sQPT8OUw5g++4z1XazzJ+qmGVk7GSVp0Tc3vD6ifeuFtf6OpVGz4tZd6MRQrxlfQVjRIuwghWyf
44BqgFPFYhNXvXKqXYql3ec2HeTRA/55TM+u8jrq6ZOs+7ufTF+je9whvCh4xH1WM5lIQ4DxqTrU
w3Z/3aGTx+MYekBGL8jYwX9C8B/kY9Bg9nkNbwYHrJUjoG4Cr2MrKQVVUo6u5UA3QqgAOE+w6wra
BfGJLD2hjdimwORQkrm9anx6imoAMNZim94b1khdtvXpvtaXALbyH8aFGX7IpH0efraojJBjVJcH
5P4aYLsic1b4KaKmZ55F33dfkxAHdwpnxeTQtaA+KGtu0WP/xL6R0hjoneKC6iNQxjX5j8AVJC/j
YU+PgWEVH4PwEM9QoNLPfvyc0LZRtrkNeU3UHJG5ZdiD6zxJaa4I3SGgyFMW1uLJ2AhTCcbPTvb3
Wlrbeqx9sHd0iCEDA6vH7aAU1GOWaL0UFpyG/wMPACVIHDTaBaCZCgDrF9tYT4l3scbpooetFLlL
fj7tDjc+cT+HcrTtgnxRroy4nhtH7WhqzmPG0H5234K3Abbj96ehtMDN6w9M0eIgcXDrNc+ky13p
6NhXALhSh34bCY6nfgY6DRe5mGGDz2jlknAsA+QiPT1XTAHO5cwGbGJ3xSIDzgHyWn7A66/HKCMR
OGb2hz9wSXJgDh6ZOLuvZ4DDMmCCnEWVD0iDaz8RXnrwwim28HW4iInHi1EAm6mgV9oxSUTb3p21
mBean7p9vihmzxUOVg9aB+TVjIlZ4TeqQlclU3BlA5efVTKcZhpUA+BSzWmQstPewgCFJ6j3uSEl
coewMskFBgOmYjeurHjNQQEQ6PlVzy8+Ike1Pdx26ilbW6v7pahwRvYk00WMRXsjBaUHaRJKHR5y
Nz9p+hgIU23CWEFMjSLZ3CnYvWaMmBkM/hvkwbHZvPaEgbB9V7M79XU+J9+LtoxMHsobEBkNaKX1
PGryXyMGMglH7mvDSK/mwUC0+57U51a0hw8Nrzn/VfiZGn5lX0WNYXLg/l79e+LZ6DNkVyn8iqHz
y8NxEtWqhnHJIEc+SSO/IRtMLv3/QRPcjRPb4+Jf734PLhWey0gK+RR+Ir8Z8X+HRaqOMzvL1+8w
geSOQC7NbVB4GaSAPTcOniVDaUxoIcgyuDqb/NXTfm49ZaxWcZgyyoQBzZbE7KQP1kgW9A277YIs
ADqjTQkde5fMr6mrHH9gBIQ0O9qG+5ZUqJ5H3LdVb2rTVSxHPdxP7z/zYJ/bQfOXbAsu3sf90Lag
s4Y4+OcX65fA3PWLwP3r2SNssZpjMvpydskkWwKr9/XZm7Zwp2yzAbAJgLY9s8hnEtlf2EvPX4My
zLBBSkJlop2uB25jt+37pWv0qwG5NUChRTQmtaevR+iwMf4OustV2MmpgeHJs+va5LVOiLm+ZFNt
q2x/l4rN4YQOfS4GHdz59bkb3RevSRcISyC8+zBYJuBswGKNdmbw882g9u0R1utYL52CDwFHncA/
e3MQZmNn7HBbWTwXpnCWjeyYuPZhA7+nmH4WdixRhQMJHOrBHeScME8SNR1pxHjPJuHYu74HvaMa
37bPHa4hgrpA8lx74JMiB49OMiOQGyj3rLHDYSTCMqfgoU9AqcZhe/rKzndaHyX612MW/GY1t/VK
DAPw5Rik0y+hi+AMmGljUUnju78hN2W/KmA/M98v+xn90aHBev3yQo+LF+e3/6b8gg9DDc+WZDut
tyMRYGoGEtNUglYsQDrGtf2GTMmPi1/hWzQLQvqc8lnASeYZIWqVTPcJXSVRwHkPizV/5/ViQlgc
OpYTqSxOyjgHRf6umnbrgtmRb0Z8O7eL/qXP6RNBm7k/qEBRGawYUHwdXA9VsqIMvx5L/dWnGBtX
nx/erSWtdinOTtPXVCbyr44U1b2r63qtBwDMF34qd5XOgB/PfqQh9VraPtcNbTOoTpQsGLjIV1cY
e3I+wiPcSxN11nomcanfvopsHh+AoOrLke3KcTJIBqQSjIxhHWmTOnpc5DmeLNFvbK6II3fVEQsg
Srirb+tfUO1SMMC4iNOhulcmDXmijrRjBJLyBAXuLCQZ9A6f+LUqY+NP2T1jTGXh6dyO2SrZ3UjT
EvPFUTt9bJ78p46VZTevdt+pPn4c1VE6lFDZaAMiJVYVYaG9vXT6TtJhEWfDN0OUgFcS4qEUy2Oy
6sfqvIwHZazsCv/tKQNMZWa/yJowopP63Ny8o5JlZM4+0cdFZ8PtnoRTVtJAD9JhGROlPqi8jod0
rnDgJv0AN1Ibd1VoUi5po6MiqMdA69P7xqbrKIgmhG3CoipGULLGwqbAWeGJSIXvMG31FqXL38IZ
+vAwbkPoEQQ4ljDF0ZFmoNdEccN7PEiX77rFi4tcZe6MfzyOWJ+kl+SAWWgM9JYf86Mxf2N6ni6s
sTq4Dhss0Mn5o+fAf+XQfsnldPC1uK/5XV8IGOIoPNKlmRIRjTz84qy+NgmHRa8bPYb6RJnpC+FD
H8ae5eJ+Z3vEFqFbFiIZDmJ48jPkAbb3NxMKAn0AxRhBGCRE/m3Go+LEn3kNLoU2kpv/4xHgHF9H
M5LXICeb/YbmyPbiv9kfHvhng4r3H4bGiQueBtLydAmHyDl58VwBGJh+0SDwN8ZjjK7+bOi5//6W
H9/gswDFWIcLQf5PjlnhRCtxLNig5iNj04RCc4MJIPAUrt4IICRSTgh07LVgj44h07FhKAIx0rV3
nDUqNRguYSJw22n/PTl5fyBmZuu0MFQ5XZhsWRRfDg4f5x6TI9gLDM4oWdiwEK5jBkZTxzSLu4Qx
LQiYRH4Q+Tjui/wuIKk7PB+PQ+bGBFfMoPOJnEVm3f9KWFDERGjfB8yHmdVq1aCBsmV5uFYjElS8
d+1bwGqWyPXQXWV4o+kg1QKTb3yBGLSAlNbRG3xCbPHXR1QWU4mgcO0sdbGCtdrWqiNjW30XbFs9
KbQDnLevI8asCv7FYIJ+F5FvAt6wnj0OFabgjk2yvc/5ZCJyJ+WxA7IgfuWO7Y95Mh5kb0MW9Pi1
tADg4awzLPYxUSV/LCCMVR3acoBNSGdu1YjN8wrLEX4YEL2LN3DvtmmFtZLhnNgoGT0fMEPV+reQ
gvBJ+wWb6u02aXBrhrxLYj/Am0nmoIQ73JhyudapaI4p4HgVkg6ECI6Jd2GxQyZ4+cvXmX7Q+mq6
rNPlNewCMm3wguqN8r+PPEgzL4cJ912UF5k0YowUGWDB8ZJChVKLbHBUgTdmMRAzRXk4qDD8fgVN
PTB//lVyMRMm7717Tx8WhnebezUz9DMpKCU50j9XD0j1YrQ/wVIFhyGT3fILwKD7ZM83OJ5znsqY
lIX1z+eIwZKPqpl8a1w3FEJ/mdiT2/GjUj89e37GuE5sUfiTv8gQuOCM4tawJ3L/a0fv09193rY1
+pE2qB5zA6k/JDm81b7iHOHA/8NJN/vL/syej8suJcnj6ZHudWPPYHsTBtWUNAFIto5shrp2lD5B
pHyj5/72nDWEiiaEEWYENHLzUx4zJMfmgzyv5NgZrjBGrRbdKGoXSvyeaLASzHTQWqNyVTH5ZJaL
twnsqyGFMjxteA7ctiJ7EkJB+tdOSgquFWfnb/34evmO9wpBoDzIo8+ot2SSxiDvRZmJOsgSQwH6
RQyF4Nk0j5AQNAaXFpTIp0M9B4Wv/pM1N38FL9ttyatBBp8ExiO0tXXrM4aAWEaTT1lNhBXDyy/N
3NVVmICiAWduUTNl902FWaZnQOuwPBrHHD7FGtQPolwFYRf1XC5MxKwZnSCee+uCSC9eDQMM4hoh
VGlk1dQ+jzAfwtjKSBbgh5T2d2yJE1oZp6QcwLD06/CPv+8mJ+/mPuSnKBT5AGmP8D5XgGebQPuH
cNcUXaqbE5fQkHTr6QwGOUFqsgxcXhJNAoG9fDdObzfF0yEeAgIV40/KBjF44pEagfv2ok8vysjx
+fc9xXBkBcaFaU79XjJJhefVwzvVDmxNcL5kM4Ta2ECkR8yKz+UPpwkTnbjPC4faRd/35aSzBkQY
lxRg6fOSPwMY3qWzhQBXg8mL+Uuo/ULjNiCiL9f7Lzl4XD3abJ4MhiTLXUYOAXRqQLu/doLspSeR
TNgAMBdiCi6kRQoKHjI+VNJfif0B2YHer/KhN/ImGJOSuthjJGt6z6tnwax89CHyVUZM+gBmgYyI
GYN0speYLhZikNNIW/4AsVJzYa6ZB7V5TGikK+KT3s9zd9u3FUNOOHwWjdCbNispTpVwOiIp1xxr
1TRLPBJaLGqg14SDquZSnRrw28JlLP1b5GKIxRXFLO6g+fn5F3TaoKQ/xVoI24DzDfG8yUflWU8/
s90KgiP3lbqs2XzeS+m7lyB1Gc2BjDuZwYU9xkNhhZuyKx8+I440xlcUZx9B0HwG9ay6MEL/QL/D
LE+CosKkjDlQJ0OHTu4+OXXEpkIphQicM2m6/gH68yM7Ph6Gdqwhbqgf9oIeAQlM3iGhUlCQdED8
8EJlJmBTUZD/HV/3NuCI01EareHTTbopNg5Q6fThfXY7SXiWvvfw5X8knK6f0/KPDpVXxMtUJ70/
ZWMzTPLyTTYRulZ1wgARGP2ztUOVtBaFgaE9eUHxSjGlw4qOcUw/99FKHovjZyP3b6Pb6raqjunC
HgJSru5jAPfpbXUH1kVLM79NPpPqol24JNLK2DEMLhjpHwtQES6FGJcT7pXNXmfmwO3Z7EtAVMUx
3TNM0udUl2bhJ8NkUk2SmC2xGKtROoTD0jtIA3vWre2I30eYHs3sUctYFhsm6P6720ZMSjEeZPdr
xaCpOpPciZ5T9XqkAdzd5qwwFmMceFYItX/6mI6TYk5PlwZ3nwF3K1I/E1zZANL2UHjeJ2uicQEX
Uj8bWTi7TTE7xPrwevggO98b3jOGNtQrAhQ1jKPTmRiGwYUhieQMTeTZr+ZM/7BzGbJ7sJDE4upz
SwolhbH7hNzDqKlot73/hXVgbf4ZT138qCB2vGYMIHlGhmZQbwCZQA+vJ5jGjxM4oQyUQeToFS8s
9BxCknbtw40P7oExqEP+jz8wWEQ0cxd+YhI6fcjyecqO7Nh399hzuDcg+OW+CdwIrWR0E5oI6wDJ
97bLQO2377GZu9L5Hv0Twyp+B6pGrzC4LdPwNv2O7nsIDbAEGBsOrWWx+YAryrG6kc4l+PQLr890
Jpx5Se989DwTI31IzBl8yRCJR8NxwwEddiF3aC0NM4D+igh6RlABUSdMccjckCqc5nw4KvCv66HK
/pLOErYYBl/U/wTk+N3CPqpE89KP695DJkqWaIyBhmN/z60X5eS7F0IPrjIqycwDtuRbMSeHZ/UH
y1j+R5WBL/6oPCapoM24shlOt2xYtrtu0aPX4pROA6jSaJk40m6Vl6uzijPtybAPeui385SmBIiJ
OoA5i0itBop3x5DgTjSE4qTcvG2sZ36ZzXs8Qoez3303Uovv5+H+igsY5tRtLRzDng46gkUllJkX
tU9hHe+Q479vxla9DYeE/bp525R/Inm1p14YJ7NfVhJKYpzaGliVPwDJL8HGutLBAAS/hJkpK8Py
2/+BkxuUD4BZpj2p9VOTjm4w37HapGdFfCXdNz/Y5ji/MPMC/kYGkuOt1f9y1EoDxYgZYbKPP+vI
vvfRIKgqtRkD94/gzwlUtBcXJ+wZ0Oa91m1cQYibN5OWKCmZlqXavOmPqkjHfotxBcwvsAnpjGHF
saIigSy70/u3BbA347yLmByuMew5F1uaofcFzjxDYIoBWA33A/XYujlA92DB8f4eC+mgHdjdAcSg
7X92/Gies4f+C5RvwnCH/Z9zkTO9OjyX8CjYB7cNSiaIE9Cd3nNpBD04Wz+WMNE2xtKcf4iABdPk
TUlzeaIIsmPID/h+/fqk//12kA1wvY97CLfUE8PIE2Iy3sKgOYqehvZlA7VI/1NgVvAlfZHPe1t7
i3KG6aag4e7TEdw99RnJsDt0ks5mGVsVxIePD2EMao1ZumJfTN1iB+II0GKqLrmkJ5hXyR5tBVe8
2giXlyZCCAHtN+nL4PDkPbZTQIPeqoCEVk60M4KKvHDV4fXPPoEdru2/V80g8zfMV8w1vitEURIY
8lSaSIt363SVC+OdnVnHJuOMOKpmrvT5k0iIov2aU5FBXCfT1noGqFyg01NScdxDiUIbUmPlsZd3
zUY0eTev3pXb+xpOiDrJDiD7fNlaaeN6l/e/A5zfwt6UuJohrcSI6MyZOVF3ELy4ZrTH8PuNEUGu
ZBaxDIbFAKdU3LftBc80ojIp+sYwCSGsIbAl83HOxOGP3XvH/q2/A1CJCfMkFHcSI1WFp3+s6Lo5
6m4j4qYHj2FLJvZVEJoXlG0j3e+Ni6EQxoi4Se6qj5ieIUVz4Jh8Uf3r03bTbGhWuZVJU39P8O0e
iLmYFmGFIvRWYBhXpGHl4rdhJw0efWxbVuY8PffmsAFH79FvIw9v5Grf+h3SymaGmmVtckug95re
R4oYvQb3URFmgxvMpHv0PkObChgGM3pN2TodfXIb/EKTcRssDr8JjKkxzAKW6AD6B5lqj6BhLp/N
9eFzmnOu3mfyBlOJ4SuGhYuZZ2/MPZYSu8mBwcBJPerD/ECVhDOuPElJFNGF1YeJrkS8sXLYXqgF
4vuZ6ZW9LentKOkexP0GpB+9lAjWhdgQTvAJ+PBS4Ks1uzR7B/W0NZc2F1j/O3N3X+jTlDtulx5h
PtDZw3JJaArmyVwZaTPctKcNIEYbsZdeh2Lg227SvjY2ghJ8MoXZS5LI4BWJbF/MYQORHtcerytu
k1749hUAitTFVRuuEWGinK8RZEEEV1ZUT9Gl8VbjF0E4SZgFRZgs5Y0xpbjIzsbutVX3/FHfl0yT
wKoKsKrrBpPnoDya8OGkaQLxStvBUO3NXyOJGScZ7XHHIFdbvyM5xHUP3fBzqZ+kC1PqAFHghR7n
JsZgYcULegfl9DNJBupcnmlLaLjf3XcnTR8HIOKLdGpP0k4aBN28CL+fAXcurNpiwacyInN1wWVP
Z9ne3sibK+LY0r3qbscZgtdu2geTLafUqu0zeIFdcXByFdswGQOMSHMvXycz6ov2chsa4yq2d/rf
fc0kHrwTcuaW03udX6im32t9cT80IPsTxk9Q3t7wPqRVwYwfJnVkxqm42vFzhBXYuEELWq0ogtAU
VSumm9L58afgvgtxiA8O2UQg+XqYj0yo5ulKcBMndIsSmM+CUr3dvnA2Yhdn4GYvhLd+G6jhFefc
jMGGNRBe0ubqgx3i5b1NqEVhFID2MCg6IFGCwcH8bkG+wb+I5C+ky/Yft5C3ifJTZ3LM2r26CQcn
JRVt10kImbXofWHLZNDG2SNYJdqsuUCZYB4R6HDGv2vzBEltXMAbL46sp4EZJKds+jyUh/sSO89R
bw/b/XGg8ANo3qoXc9/NpdpLz9buc6Q46zYv5qkyfOpr/xN3+CjwwYm/so0WE3XYok6ydpxStksE
78aiKKUWql3t7hWqnxre4/QibPQ6VVEQSVhlez+UQVCI8Zt9MUZVpP2PGCM1ku1Ak4jJGZNX9laJ
AndbrMHzxbUaXMuRZXoF0DdO3bn/QEi0L05PDmMsQXQxCwMX0+Y1dxiHC90Kc2rQKoZSkRGhAeaS
XnoywX15aAXveb63+82KSjMLU3hvz0k9uS4w9XYqrhkoDMNmQiEgE1wnckiZ6iH+Rc1CmYqwJAaF
u0aSgyqYUWO6eApPph056Z5JMmntvX1AKFI9C2aXUiT8qd9+shIxgjRAZLMItgQTTbT5j2nXf6J/
FnwVdCID7tdXzMTD+4+k89pSFIvC8BOxliAI3JJBwJzqhmVEwYAYAJ9+vtMzXdPdVW0Gztn7339A
8i9eOqaILqbY0C7q8AptQ3BaWq+/pirFGwvGv6+4uMHPxdj5w9/v1H7YMzuVqF7TLpLDLME76yQo
TFVIjr3foMOTeSYcluDJMFQKblMh1FegRZz3mGC4JhEWBWxWZJq4OlMuU1EUcGaeyNENW2SMkHg6
LuYmnvlDYbAmxP3vMEMllvlEGeJ/WLKk3Z16ZHrm7sJ6UiZHI7zZuvsWsD2qfP53QD1skE3f9DTY
3oIWgWn98Jk8MBT7rX448xLNPUQlTXbhM7lM7qPC+3CmXZ3dcpI7Z6vEh9h0bjMALL/yic4NbqNu
ePGkUN1VSUFKlLC6Qy6JYYGMdVZv1aGm+UCNZHYrPFd71oJxIvYu7gGdFNr5N+EPVN90DOJd4OyA
gwhGLcIDAOIH9A/eDL3LDQ9RBjPCNcDjDPGO3+F7eB/ywQVrQY/pcUwgdgYY/uISINw0zh4jQ24t
TPnnNMLcFYzIPzsNrZaJj1oGbbFkl5bY+LQhR6OO8bpKHq5JGwVg48CI5TkN5MYmtg1oqHg1KHJd
lPOMXPFt4w3QS/FcYFX2/E/2cKYQnc+Tdy8s+oRtguA8cPDpgnIo3DVOAvfEmGIKAGGNXXqJMJud
yHlMqxEUELoxrvPf/Dr77kosOKb0t/r0vfv4qBJ6QgTV7joYe82y+kQQ76lqWcr6899ImVIplrt7
TK78SoZoveIjIKqyHtPks8EOYCvpsR4/dr0/IBASwsoTDIbB341RFdJJJBRwBq7EcQtNwua1eBw/
C/gZpf8DtgbRY6HLEC4/JuVQWaL87W0JZKL2Q38ecM3rs9+mXLWIJ/UVKpvj5Q+atbajIIfILcbM
f1r85qIBp0Alj7f5+OW/xzrMDVAKSHg6CsNDDzwB2wNAgBdUY6HCfNNscdoNYY9NWGeViFjHHz1e
bj0BsvaQ6Hgz3z0/4n3wxU9ZoMDt5gynOzbzIXv+9LXiz0QiJa2j7j6H8kadajNp9JjcEjpyY2z+
vaNqBXiQ/7Evs+Tw0+/wcvwN4erC5xzfA3lijK5EUb8Xj/F72eLMeVL3wAMGLJy3rUDh47wZMDQX
bJxB4ZcVamDQR5utBGXK1eF9dMd2duGwf7FwUKKWVUFojGRGYMXM2Pw4wJNeAgyouNUM2hQFI965
QO4DIXarh3p6HTUprYb3urOOKdj4K0sy2sP7/LM1d3zKdLw/UqiKeEero3vd9pJettXssTiPijXX
9aan+ML7b9c7Miwt428ZX+ol1QVSjXfuAyfe3y79KpmcSM1lqpbco8H7GEIqkhPDa3NvXaGFHZy+
MfsClJC7KOPrOYzhXsD8lmKJIe/5n6YESgMdtaI7oE+YDAKG0m6zV2Mj8MXoCpqagKTcqlhw4tCL
od8S1e4gujFYaD31Ej5LUFwXlA34DBgX84eKTD/xpLxEzn5qRWSmGLJnOYO8WwjVZXUNKYL/pTT0
Z720HFW+GQ72iOSS2/ax5R5YhiwBrbKIINr5fawu77Mfk+sb6zUZF1CpYajJI5o1F5lz9Avho051
lswrcnTcPaNe0mdA47YrUky9CnYmWWYwcn8b1ccCVZAiKH2CPGohvqugIL/wOtfX8GKXxRiQ8bWF
FdyHztjCmB0kHOWwmpNpymFj+UE47z9PvBLKny/7vAbJDKcS9zm5MBxBcizBPIQSGiL3JycWLnPC
WB3Jv4GZgBzTE0xQc82BE5Hfqi6Dy3Fv/A20VT3S4k+KDcfo6+tE9Rr+ZwcBOdbi5qgNAWaDT8KJ
gtxjmE2gYlRjEHdpjYgIswQUHfWpZFSEGBokSqR+tpPBBkXIdWSEeGZAZdX2nbHonacXIhARsL/d
+8/VwC1RmY+YbpMhT7hxi/c8zqv5zTNegcb1/HbJxaRFNNupqW/UD/Iiu2v9/mUEupfUy9e8WjYb
zv/MwbsBspuBVbP9g0eDgLdrJnUVaV3c4uOg033Egwjf51BO5UkuSL521VlYdlAwKhQKfbdQgvc9
0pTQVAL5PVaV2RUIrUCnl+3KDerEM+wvlSY433ZCni56Que+aLHbn9J+tuhF0x444ALyAZMWXScL
U7BE7ujVv17FvCwjBtXuw6AFdM79Tc10GEt0hvPJizxMBDunMxMGy9ijg2T+kIlh3480WVgc88fb
1lSLr96uPy8melQvb/OH8ztC1PjCXyS4BmbSv9nlC+ofzBr8AdePE3prLDAYOwlkBnwF6TcIBZG5
QL5ccTCpe9vBsj6wnivbkqWEqxVS+GVYBg1Hc5MDBPBewXwZsKREMG8ZGJMQCYKuzU3ZKk9n07qs
7vvLqlyhDMH+7AQAbrAyfp2cT3hxY53fYRHLvKr82F8MJ/+YpqVEMnD4urUR9I+DHbPRz6pBQAVT
a4cAqySA8zXrL+oj2Ea76Sb9WS5+zrtCc2EevoA6ErKrt4dhzQrBKRLZbc2rnKCvPO/eGWYw9l0X
qMYTujQ0ixgM5kG1KrKB7dvXJhIAfSj95PT7srrwMzYCBrH5SE14VOcZqBNp2BGYpE5usBtVTGRJ
fwEezyHcSq5WB7KxIB0TEqAgusfMkQt4lNGt8wrwJNabbq2/dg22bFyLuW/6xogRZ45bC9Mueo53
fGNmS/+gToutOpImeH7qbj28QGsAbvvQPXaOiFKddh83Q+MPOcSH0VFKXmNGGoVzLKdmDR7rFnS7
KeG2nKx9fGn61/V3J2uJhnzt7yzTNSlHYkE/lsLZw2uUgVjMVbE2oGU4t+Dz95r+4idL0HlTHIAt
P2lSHdpYWncpBgP0xVyKJASV6TXsox/AdPrUX1dhckPU9y/Qm/WSclPUx3C9J/LeHGU+Fp7QMf8n
3jZIW+rRnTQ6zStdWPpkhhMlHb49Np6bDUr/gigHzRf4lot3h6wLyUjpIubmXQ2Y6msYHdgPfMfz
sKMJ23+m6qLxB9vB04IxqiyePNjbfhCDRcrNhWKw+bvnJEunAMvVhh1h0+dwL6EN8pZJWRhjbYRR
iF/T/H5HAE2MKg4MBwl1gnQFU5zRdiCMl7kUCiiVm+eEfBTRFfuMVUCWmJJxc4kmE8wMHj+X8tvm
KpGebncOeI2Xv3zCiAJPgPHneB6xw9/+GA7QQoJ/wZIWf+lZJaeQVQX3HTOElyctzEmmBzCEJEbs
FO4ELZ84Vxpcb7bVVF1LE8OD1VmJgA2pDDrUzNBqwFI196Y4/agaeGr8oLJ07+4DuT0halTAt+gF
/EQpWYbwgFQogaTO2i/AJ2xAmDquG0xwcaOCQiaPz5RPh2z4oSDeIHxZq4algfuXzkti3kqT9YaA
VlFOLOQF2QwwGHIYgJUD7U1b9F0lHjDs2XaISjGBPHy3nZeH6owSans7qHG2E4mboI/II9bachBw
haOmR6O+uI1+C2PYEbD6/fstXofn+DWr/Drtg/OEbfpLgIMJbMBPy20csPronUpRHZ2HrNxBm5jj
wr+h5u7zkzqqJpXPBD16zgdeuf+M5EU3LzeST7BqihA/hgDWt19xb61IqNWF3kpaSnZ3YLlgl6u3
RgouyBqD34Mp5FDN7Da/b8NLN0PCT8WMMBOzdLskpYyDteihncOdK6HtSxnocgJByUGR1IMSzuk3
A2lpDY/TOoc8uPiF90NL5QTHYX1d9ylaID5BmxtDrxs3C2o9SszXopdgBuWdkRNcAvy6ptVQnlyH
3bid/ibS8jfVElhq3Z769ESELUGtZEqBO0qOEhje1x8Mm9k7raP+2SYN2W23OU0AwgFAU+YnnSC+
KkwaGHIza03UEVsWhIf78nvKNRen4uvLu/Axc6pPoYVAKWHB7Lg4KqthGo87Ei0E94cNsX1DotwK
ghuMXTFyFreDvUC2DSdDBmclZp5mED7GHAYkjFKa6tw6LwaragKRovpj4n8VSc+XdXcBTRFchBRS
AADI/Wf3+lwF7ym3+cLQXJAMzbCIh0b1xvicbpyOF4oAUB8iH8Am2AN/+oBplw1jo5DDCjXGy6vk
hGnHMyRi+iu5vGzq8wIyS7vMZpWrsMUdvtMW4g1wEQ/LmB+X5n+MTHnL++oUCwJgBcJA8BwbYAdP
r3EoM2oRBT7Sxz/JcohYRPAH+9Qkdpg1mbEeLhQ46LPoTj7jfPMKtfFr2OzUVb5vDv3tbXybG8F9
cUM1Ad2INWBoFo6KqhNd7h8TQGp8Fhe4DMM+SOo6Ww041Qu4qqRiVSz01gtgHBnQcAFV5jJ/VKO2
DNS1/BN/PmMpcy+wW/bv01d3lDVk2tgAdWESgicA7DyWGUqM9n/jhc7Fq43T0llRgkDUebsEE+GQ
0Np0DiwYP7u1P44cNZ7mfyhTAOi37wecQzNzfWGWvxpYfkyA8mAkjPNv8Wr18Vb+x2vtNzfexLcw
XvncDrIGD9l4lzDmX7/2fiXufbX24jH42g+sMcxoq40EqVUd1S7v0xGPKZ50gweSxTsJDb7FBgIi
prDQjjcDizqAv8k8eEVG8ybdaHZaW9GCMNeUUJSfG73t7cLwZpyh1ozAFNpH70LwSnA6W5MZPw4w
dy4BM2Yl5L3CWkDMS2dqsFCsxfab/otkSaNtGhEIUNvRorCi7SIlVGDD0/ANXxE3FTfZui6B6hnP
zh8pz08uS98m6ziFPuGlm9zepht2Fj7q1df99/3CXmD+ze3+eU2IIILNljsKB3AeQIRLiw/bFxb5
m81iu6UX+fc+TrxqEjQmpxm26sJtfyKFs9MkOBBbG3wsXLwh2Z1Owr36BFSTEwUjoi2vdnS6+/wg
6rgHYnYBxPz/0QjDTxGEzLjcqSAjusTIzLgX3MTg/6ABPjDuhpP4mUddgCzaKWE5jFn41CL73wd1
8xazire0iCDAkE3Qw9o8Sk98SDOiBchQ4K3hk2Rv++7mHBCUvXiGEM/ciDe92fic3jaQIe+aT6Qj
ZTva9O0t1Y3Nx93Bt4wzy/RTxSMmoHU3hsW/NU664XwwLD/9/vvwOE6LWcSGa3MoeSdRZasBz8zR
44nFWxlgYs8GTFgTeduPEMcqNXgqblGKy1AJpBOr3flnwaSrOvd3CW9wRjC/6fnnp9+XXUTv94v3
gpXNZg4yBR1ZDQeoT3DQXMPmZelkMewjcqS7QYldwxR2LpgOcMVvMhwUZHTzbk678hYVqYo/3TU6
Q3XmrkgzBukP1mh//NBGZ/iBH5hZ7kWxCV2vhf9k0BSe3riXRuzAdelAZx4QzA2nfmdMf4ALEIDR
xYL1wfzC/gYBCp4wrJPX1vnQ0CuCNFhCUWLOi2z3nHwhoSHBsK/p9/R2H7lLXQ039+kMRqDdfHP5
Y9g/p9KlDNlBCADBePhgcRGuFSOab2n92QqDOXmO9imq+o451DiGtHEM2R72vceoBKkZM3NyOAyh
fMJ9A41+4ZWkPgk4RMiRbu3/Dozjn2x35fKn+aW0vPBGsWqnAmGHZtiK40hPPAZ7aiu7HykgpWug
ohEXPgft1zvjYzvUcFjaftJiQ6Mj9BNCdYgY/TIdQK4SIhzhdg/6ifsVKiMQN6o6BvVw1EMw6Cog
oyxHx6k4+ivEh+puBE8pfZE2JIz5OjwfT8oWFhdcp+ucTLuvnS2B8mAi6DuNsnZBydeugMkYCz0m
d6/ErrMj0+zs6ZBZA4nOw7Ti34QG5Y63O06taAUBJ2fYJM1QzkFxB+rHWHNRs6QRZIkvIDMENvAz
EoeoBWuEOYZWiefew4OCLvW/LVR3+oXZqbdQGVtjI8Eg9P9mD1IRFIQ3LQCPt5RwH4G30scaoXA+
T+dHzfmOYv02fMnegC/Gwg9HwWoXJAyGih4XkuDdc9hamUjSN4lbSLv0CE+2VsJWwruRwYIBBLKZ
HxITId6XVLe/hrz21aF/BXru4gDIgB+SzgcmJw3h0xHzEiCeGyIouzrcHY2ZY4VdLzgKqDjjVmhO
GPQjewopnos9dXiLKQuVKvigR8uJTUAGGwy8dcpH5AHLmWJ+HUg6gJ1zaeG7DB4eJ0o1ezMheWBo
BXuiFZZqOjs9hHqi7g4MLZEzISKYIGXwezB7Olx6GJHTQOJgS0FIKcZb5JQ4B2B4D2R7pcPpCjp7
f+ImF54LT8qQ/Pgf8fOgL/EkNqhUh+0JEoAlVwtzUJBcHoxTG7/KkoQzCmL0Ky/8Vlxe+S9zOGlQ
9d2RtsguQ3vO6AZh0AorDPuVqEfc+o90IS/iFSkAt/+gGPqUn0LuG9UAkePftTRCi5P0wi9GAlBE
odu3WA3gCvivBb2fBDppWioChSPLgXaEpiH0MoQA/H2TMxFxrd3MqLfqgWAx65Q0EnYrGGOIir86
Xpk9FqM3pmdMN3IgF7uhcsHvDs2Sla0+eKapwj/tnV42qmSLsixCdHUfeJRlPFc1UVb3CSuZamJM
4EhYh5R2v/OpAd+2ztCzir/XPVDJ+zpkcZRKvw+duuecKyaStko1QDZOSsYgdQMJiph9gk4AHfWd
T2xKopxTjACB1ytWQfUdlriGkDppBcO4nSrfYYOjPaxqlnKLiEvOyaet3uzmHZwJl82HNQC8ubvV
iLNC47G5UjleAe8e9xF06TvnHZOHXviBQz3/KLFfxufGUXjp1mpM4cyf+8wjw2a8348xvN4PnK8l
ibTfi6+54zGEYhAryRa/bva05I/x8R1I7hQUiXGB8PbOrWOOrXg4t0KDYT1cLX8KU1zoaB05mB6P
BHQz+cBXiZuWC3FHpLDc9WEfsUv7d0uomi7/MKS7cIlYzyeM2aZm2gt7Iwqz/kRLYKDZ2fiWKOM+
7VT1RyELrjLvQ4I4otVGf+CwwUfs3GRjWkB8BJH0oJ2zb1PMRKK8sXv/KilRC5xmNpVIbXds9v82
XLjv/GL7FZt/ZbP/LsS/kR8gaixRNFAglB7l1klM7WyGRU4TUIKcuAn1yuTuCwkF08T6b8BJw5rL
YaZDvN3s80AIYsBSpD/3nNpfv5iWCJ/O5FM2fjUslmeEIRooPwoBNIMGMAy6OKY6KBoTI8R/HAtx
a7o/vi0+e44PnyZ2KO6Rg3Ccjv39GPUzEx46Hou72NOpaR9VPllu9u9jH5xJjGgw3ajujoKi7eNM
yXRkrdBN58uCCnUdEwmqth4GT/NMpoZ5vULFHF3YSS42df6NCMZU5SonwXwnqVb99Aqqrj5ukzdz
fxeLG4MSCYSgr3+tqiNdLk9y0co7be0qNz8nmVMldjnMSUMOO230A7QtheDudmfx8bV3clXH3DzH
+AeyIHsiazrEBaI/nzMzm77bSMYqmVmRr1yTd+F0PHU2VLtpBmEYY76IS1BDh65DTQ2u1Dr4Zp4D
DROhjwAEkDbQqbx5z7Q95bBeaMAtx9f4y5o48N9gVIShjvvV0MBtirzSbJT9UrpKQA4N7WcR385O
rzc2lUigGbmvRVD9gYYpT/jd9EWZAgEBogrKPZJQFV/SPMVTzs777vZf3jMsrCaWTj/Tfm5ooc05
pGCY0YIl9Ao6NDPIpO6IBayCAVfh87reFBjeFcdHzcnXGqz8023TzHIH3QtvuvWxGWOigIAOE1Iz
uObed+C94e8//BxXQ/yRX84vR+VTMf0AAZAnYwUpUAKDiSvedLUpSlrKVtZ8HImSCj9hhhsA+5Ae
F3lS/bM1YwNgiUf4/V2Z7iBki4EQxV3aVb7o9a0LFmrsOn33yrnLMfk3NlIWGT2RDFdSH8pPH4UV
Ki3oVA1+RPC2sCC7TSS08cEXkv7L1rCv5zVRZ2E4Wtnfw2D7/Csn8EQ5pTAmnrUHJPYzhkjQbVkH
DAzX2eopU14Jeyd0hQcKndYXxFK0LWxRmMZhPTBkaodGHHYogz9p+vogD9WGJd6ZpP+SLSVJQ2iX
3x7caMG81DBrBmr5+jAW9X3FdGiuwGrpjh/C3syleRmB+amfjfxdmqqvZFOpTPQmvoAigyHP2ilV
5wACp+xUbPF3794PP8eqN2WC9Zo1KOsff0q1u94Wv8FRk3jSxbnbw4stfqiE1ia/07O29uDBYBEv
80l7qMcAf31ktNcAY+pyKgBMFVNvRo//jGr7hsgPB3BEMv/WfEN3dWRDqt/zWticXZgF11vY49jA
zeMxwWd176bZP2xrE5BpHa8V+gYtkTZIWyezCSNwJ6DVrFgWL6KpdEXzyZJH9s8sYFYUzFhe6YzE
fyLak06S/3pOFIuukZ+LLonkOtEA8fc4jWgbU0MkPW1EaB1/pX/k95RmmC6RDtjdkIDsbvgmJSIK
pqub/muVuVHsxqI/jr9u/Hb5J3En0qE26l5/x00Zs5hpBssAOci3vRI/NvfIXL7/ZARoKHAbr+Ca
Zv1Soqsy0WG21kn/7uYmMwK7/dOXj8x6U4nc3c8nuk/1pQ3Yk1lbCYNlsEqWToYkbE6gg4wYgFk0
7BY7lKY+9Lz5Y11jL8Vg/meVm978DdMjfi4YmfY0+0q5+YfLwXHQUE04FSMOwilbW9nqUP3go+Nf
y6gYYuSonzuw3mIIJLaUGDNjj/JJnX8WwLTSxTMfDkO8y6IYgbURfznQhbcU3kZMqeDOxzeIeS/v
dwILeyBvAN5CnAR/6E/2X+vWfjkZwR3YyAi6MZfEUJ0SVOiDSnKBg4dTh48Gfyo0Ck7WEdwb7M2y
ee5nQRvlCxGATGlLEE4+LFOqVoi+1aEHbwo/+4F9ix7YDZe2aIyEhASCY3ejJgyuQDwh5r2Ies6C
6431bKeuBsVQVhZtFb0fQUmf8aKgtMx72H/659oHbk5eZ0QezJfPEFeu8/6+S6mblYWMNSqqt4Sv
+2UL4v1KNSbUKF0zoScYnOA+YSR/X3dMOD9+M31Nq8NbZVGxSBp/DiwZdnCisv0CBhpsBK4JtP8K
2LEGFC8sGbldw6tkMoZrXmOxNwLwv03nebfVPslxrglVrQ64nuzsyaJDt4fyAisRgbMB7zH6el3c
FnFLL/xhfzbvMyhcywwWocVAcsF+qU9LbpXkH6HLA8gZRHjYfTZXmqgjPDBUpPBHHk5DhY3xvZiQ
tDA4qEWFPOLL3CyzWzobqLNUSLA4GSLWmLQxMzuLuAGm8g+KJapwqJnPiQnbGKmeoFk1nu4/w1ts
wse/jDUAtAu8SM1nzjnFZYWbMFSD1KM4Jo4juPdVzMptBIRf+JQQq2mOWg/bLxkuDAbSv0BmTVcj
Si4MBZ4fgccBx+NQT1UK1qBjij9TNpcjmd1DbdOb9se4DW6v68HiLqi5zCGYTZktyiIvv/vlNerp
wjGQruvKAdlCWUeylJ28cx8vSz5t685zYN4IXxZ/m86hr0TDy0c5uQXFBli6mvMpfJJsmS1ZJitV
sN7bA+T2Ys09fjmnCoJ0Ugzs8wETk/nHlUkXGcIZSIsRfjAU3el5o6+5Gtm3O9AHX1F83rf5trGC
y6fwK2niZNBi5wnGDNUe64XckS/+9es2u2ZX94eCZ4hdH8MtD9CjoXorbTkR7hM6fi0J8GePO5DE
TBNgBIAs14AxxKVbXhcakl3AFW0MEqJMeylbFy0RNFJ6U84f55nKc3bXKVm28U4OyM45MipiOPXy
H1OQe+RX7S99l38wHhoi1zvwZf27+n2H/7sPQBleDRKoNVBK7utbYb90YtktHezqY2105+8KtJQx
aIIsMrMXjh04ThKggS38XuUiWB0gcxCGX9oMCxKU3yQFMqpaQMC/5ck/x/Bhz0g/2C1fRH58J8gs
aJryO+oqYVLAZpY97CekGXXBtYa850efeVQWlQEN0el9XeAQhXNetqVbyDgUeuJ32dLLPSETc6K1
mJI9HGohrircQUIDXfctpkt8rZXRFVF0b1MH+hQeLovY2ZF3TAwZiNWhQsQxYzyUHyr+o7eowOb1
bRd7cmEySLAmgz1ugnADczBP8Ko425yXNScH2v4X7GZ6OxHDREKAJZhRV4eVPqoN/F5s4RKDaSnM
v18INekgOzBaMWp8THDk864zWNIAJxgYyav+7j6DghZ9oT5+AyHrGV0mT/8H5csAJpaDdS8yfPhT
08sUL6FI3xswZUWS8mNrjsAeyi2yM9jXbhGaWJFzLIVX+5VEBeFoge/a4r4GQgja0WXVjjFoYwKE
aydBf7Wgva6yqYHxXSJB1nm4t5UcavPHqsAvimHNCp4xihpUCHXSG6IyMDflSBoXx3zWrMqZCvav
rnqV86PVpvGmS4ZSAJT9d42CeyJIH7/RIzBjg9DbCZ0QI0d+LUXUq3MITnYwozgAZKVooN0KyM/k
fKNvkhz6JtopcANX9bBrJ++iGUoeLhu2FD+DItFDM8ymelgkyMCZsIbnxRM9eD9k2BzVXi8dPgI5
lEfZ4hX1Dy9SXYUW/JxobFcFgTO4hZGKabAg1faXultYMVj63JwTuR6f572IJdm54OKjklh0996z
70yet7PXH4spw1Nx1BBf0ZkWAjk5AxHQmdJP8UEQuI4qFDF1KomdnlWbb3qkqOxAp8BE+MIXbHdl
QZi9UE1VI917ERhTzaE+z/GGml7SN17rzm3bnNo1/EjYDiNtdo+zxHm4xhQzr8Vrh+MXdr07xm2D
6W3VYnS4ecENSvX5AAfKD9J68hJqXEqEr95WPmiHmopurs3L3XNV/GEBgoLjeD32dqgt6N3BoGbK
ztxQ931QmiXP0XlYBE/vCtnxE5yT30ynJ5mdY3PeP3So/lZc+zjzyLgBGn/KVKY2yK03INvd5nfs
fqBNsKxIzDkWxp+2/pri8i/mBARhxzaYQuJb83NYFxBo/00YP0vYcQlueh0cJTyvrAJGFzU6xX9z
pNSXIU2SwvVRaWOFbuXzoMqgYcSvOos+2+sYDcR+gA0hOCjx1icl+W5+MOeRnbsS2fAZyn7o/PFv
/AgwHnSwWttf4zWua5WtTAzMFrWRyFwHWF12E8m7LkjLcYoR+ylkHMOBhtxJ6D0sDiuy5cW0tab8
CQFVAU90zKnEL0G9FNjFtCW/FmTEFT+AJ4dJfYszXcBxR2oyr0lhOjbCc0xmFARaSZYX2fNeRsLK
edOHQ6gF9eGBmEAEosFHTM31bYosjrycP9xeKQMxLaLXsJ4mhaOx1AN5zmk6LlASYSM+NSLIMaDC
DRC4p56M6Dpu8Eu+DGHIT+hToOeWw++43iDHx7QEi0EcsYhCYt2ii562cwUrnsGyW1yGNAUBZ2pS
DTNP2gpfDBRVHc7EgMlf54UOtXZzpPDshB+v0q0jTi7OERDHk9z7G4Ihy1qGURBr4+I3fNj13fqg
10FBziJfilAL4E9Qy2aZU9dQdAVdanJRQ6flUF+iAd6Hw+v+wsOT9mGBme4vw0+qECtUjO/hl7Rh
PB5Rtd4cePc++IiKE4bBiTeTGKMyfWBsDKiNrURl38W02AEuU2YP08ooIeevzWdT2m/qBjp/aDkb
fZodekR7oW+AQZXcmANmwWfDv3WH3oFuqWYAQOXqf5HBwb9EBgFXqrAbrMIGNlEAPdYBcCKgz3+/
A/QOjo9JO4NV2Cd5Q3j6ieRlbKFtUA5nzbCFVR70xHuwK+BLtqhGUPV81SUFOQEDWzwRpOSTy+Kx
gDpOjhreYNGdHepnZSEVEpbh1PMexqr/Zk0ozHh4QRb/EPshyASZtcckKaA68evW0gZCtJ4N/Atg
wVzeMh/GKKt14WSM8rmy/6EGm/RCPn3mPZE5eWLSQxPxXZ6nl/EzfHovTOof83LcOVeQS+z+DzxE
vik3+UY7Kev3sqEX63nCFsacqKNiy8xlpo4yrxk/14OREv5oQothA62hCC6bIrdehw72zFSJmdkw
LieqYNzE9ZKxbdxHZtrz7mkRfPhJkX747irCDLD1ysfFFjPgs03LNa+nr7kKM4pKnnna6bsFRuXh
ygOS/rWxrrdShM9BWEF2SxlKPfEmMic5eGE+/i4HmP+XcwwF5tKkSs/8vVo+4xJzgXmxhe4FvMyZ
cIn1JAswZZndh+0kj290D/PucFtLrdULB3FvdImr04WSWtgStdF52/crt500Htr75MXvQndVhnk4
mOkJdkd0dgK97Cf3WkzZPIAgOGiSR0P+WGtsF7FKfFM30uEnthHcjoQODrcEQF9KHfQVJz2RksaD
ANjaKybPA5KYyYBXrRWu/ZRC3P8RGyNj9ItQZGBZc4tlVL+qs/qlefy2Mq8O6OlAgGQs/6naptjG
L5g1Ycr0tWugXMEiGUp2mQjkdwqESArkPxgR8acLEovTNesjzRmNG9BJuxO73B/NBqSgy6TdFWLp
Zs+DgU+6wO4Dw4+ZPH5jdPMl2VGqCyrDmSyslYSv7QWrpHr8pFPDYRiCKCOiSwCrKxXh3wl8rMS0
cMgbmpgxUaDtLhRgYN+jm2+EZvoeGmNadKBmwX7PF1M9BevU0Y/cA91lOGFrSRk2HlpZt3Y/3tPp
vDJkbQolH1YJwroeTH8Cr0c3D1c3v45aX3aBiM9Bw8mDJUXYjzo4ceREQAO4hGUoJS/nvlRBorVJ
GX7tc6r5z7hx9AgekoFfVetep4pH2z8W2Rn4P81fIdwLS8KdZOD17QYcON/oEcMn70VQB0Yg0HjM
5Df5+fgj4lrITBcA10wZtyEbefqY7B8/yS8w7RuXKY3jgJgFolqB69iqNPsCIAfoi4KT6u7fesvv
wmvfxJW1Z++uK1w06AbJY/Sf6TN6Je9djjpLDhGPxNex4ZPUh00pvahH5ekZ/0jDwkinRAGIvfH4
HV/SzldctOcR0bYIRGiqA5LW4RPr3P6f42Q5JaAuVRDJvU4KIN8+SyR8R3eMKEg0BK+afJ1m+h3/
wsuQKKAhcVfCQBQ35QoLxGxyW0J4iWvhw+i3Q+j+LH1fuEP3JY7qyXmJNdMfmUeQlpSxmWZxtYMh
qZ3xxBZxSfIK8hqg4Y89l3OQqpuOg7HV2WJepkIYY0L9wuqbrp1UGBj1lEgVcgcseA7FQna/qRHU
PgFQvsG0VfYwvHUZ4DhMgFDffJEtElHPhq2vtGE1ynGfb1z8Q78jIXu5jxUa/UghcAmrXp06x2ts
sLOE2JV/5qc1H7YZa2Nj2qwqKGPKKnjM2qf1AbLjsmBvrBwTQheSEZyvUCGN35sz8gG2fozCcSBn
V59kk2fKMBF5NTUjEoMCEahlwoKC1yNMzSf4JI/ylajIqEodE8n3S7i83Wmh4O9T3jRDvOnUFi6z
U9H+X30ji5UWl0UVCF8HFfMwyKsovHGag66COQW8edQ8dH7M4qCkoiKhRxpjfgx6zA9yk7ABjCkd
VNFXKFTN8EpuGHJ/6gryQ7/D8yCov8NeHZdGWkCM+Od//rq7GAGS6AT4pZH5BjkVNtl5s+Y9xZpX
DXuoKCjy3gGZcQqUQQzcGkYiw3KKC/rxvOeoGrB/YX7OJVJSoR3c3VJkRNkd24nhKD/6cPeMkT5q
eHhc/BOv+PRWHPj/TNAlaMutQ26UXjuIAsgK6gnvEVu7eui5n5iGANcjWizCd+dhx/6FQSvHl8x9
dHZT2730sspQo9ZMnUVLKoHzUasY7ruL2iYocX92nqsOkxncoKBUYpsksvrQ511O/YO8r5ipnl5b
xB/FwVyDXAnu/RGXU7ONvzilZw7xWoDhj4UOxZpIHCQbwNostaykDd0kWY8I+Sc/zYaxdaaqUNAS
1atqBV50zA76ruHMBBYe1h8LA7s/2KSNyAM477lIqEpBl9tV17g0yWLFyGIpgfy0JIuJEh82x7Jb
Pv7lXzCbJTqN2gVlArR3NDsAEXiykaCDdlB3HmXwkf3s5nePcV3E2H1civBRRl3mnlX3LUP9sO7i
ZGKuLvp3vh50bnwcSOwgnfdMB9tPPqZBD/9WPia3f7d/LUN34bqIW+KTfEUmPAO7B8qFpwVQEBgF
IiYiPBG/4VhGqi2DXhU7RZcD0iIkI1xhAy2NQ6LCZpFtAV9Ubq8ftq1f8xrA0sA3X+IlPanl4h4y
Bw5TM8w9HMg3xSRnqMxKQtPEp8XwWFBwHhBZxCsYUDquikU1OU9+m+v6surBri8tp6G5bYWz5hnC
r4EoAI8UXDQsfWkEdNXYaRjgFv8m1Uw9Nj/SgJ7za26psTAjOihnqxk9gNR2nD28A/2Qn6BH/MfT
eW0pym1R+IkcQ4LplhxEMGDgxmFGTAQR8en/b1ePc7pCV3dVGRD2XmuuGc7I+QnL+h2ENwtqeikU
yBTiVEqCVEd40T33z80ZUvt7JLgIeGc2uV7n+gNZC3ac0OWZS19FUjxHhoEXXdyjS/Q8HGEsK+EU
S9r3gr+MBpKVciUwePnodxa6w71hOdUhOtDJ0bNxX+kRwj2bGEtIq0E5ASkDBeP07Qp2roajDfda
MRkV9be4qU+tcenraJaeRF01eh83RxebMDsT+XouCsDGk8GhXyb5WsbVuoa9qGfwQNOXtd29caKV
cHTH3QV4j/bmt0aFq/XmHf+61W8r6XgDwdpcV8oGln6sREIKWfjIVjCehuIAIBrLE3k/XI28LOnv
339+mOAX1Y2JOZEkOq6d/UmGxQf+HvA7EXc12oOdlNET8rHVCPSQsDgcPVO6LH8A8NDs77YwlutP
Hit+rAGQjVidAE+ymHPwDUiQkLi7lczX1qj73vY9UT6O9LIUyapzvEyNK2s99LffTN0a8updh/XI
qv40EowsmT2BVzLOviePkJle/EyeU9XPp+9TDrDgyFY7fkW1C8F+eYturjA+LJfDdRHV0dB/Tz9B
u0px6u7C048uqA+P2bGaPCOCMw+9Q2dOp/xnnMehxZ5n3Z6ZHwh0EY78awL15sCS9EP03AmxIMIo
XXHVibSRogb/vG9YLFOEUGcw85ruGdeL2qswdoC+0gkfsxJLiB8psNpgXwraOCIvBXxkfwlYzSf9
6L26xR/hGvMK6Dsxzf4tRAFBYi+a9esUafP04inI+fFR99L5Fuy4v8Gj10e0rG56s2bTiBatpDj6
7mscUz5ua+bjEWCJ6iGytxXgs3vUCW8THLD6bPGg/ov3uHOodh9yKN/jH/z5r9vj6+ssQ/d0hdTE
DDBAu0DB0TMvVIoX226iNpRm3c02op6S9nTwQJX1dLgc4tVTQsf/u/xucMYO7DztGYNnrBixMJgM
x5U1dK80z49x1x0u+gvBOM2dJlIXyg+hR3WAwJGfU66XOV9TzLRhy+dqc4lhtcbpWUleWJDAbe9N
28MdnGBGqgl1tk9zfT2V+wwXnZH53vc3l9PtRH4s3enmu+9MbvGXb1ztt38BYFRdKBusVDa+tVwH
zt2XQ8i053xXEUGwlNf3pTqn4yhpTqPejBluuW8+JpvPVsWdCt9fHQIS45o7qOexc0pXA8rRCvhW
tpgx0tID1DwSJkk8uAwZE+MVQE2oJusUB80aeRKkpnET5StqzZeIM6UzIBBBPTabYk3PKa/Zv3id
SDmIOR53hqvH61iybYhlD6pm9CcAWyQmssgsXtF2BVPCxGNqkk2gxkCRKVIjhzu1Nfl8b0OV9QuW
M0A72hbMWZCsselQAdB5Xshs8r9Xi7BDNllC/HBPyT31JgZxmOHA7/vnh8NdYfGjAP2CUetCvIul
DuVdshep4izTOngmCfIimh6JjmYtMFNfEEFOtDcKvNKlt9cRgmv0LEi0v8Taf/jok3i9DVqmRSFu
2WVloi1tBgbXEdLAWwtPQA9kgg/A5MHz/r1TmrKxNKRyHomNSheDeS/EQSK57Krd0CuW2VHgC357
apJmVkZdKPxCGAu4MoDx7WFTdEUghVjxI4uoG+pDlAtJGhHdAykAngvDy/2PKvo6ffuIOJQZnD6u
NFRrHDReciq9TAhz3qzVx5uIQ/tLfeNHxU/D7wJ1QHMLoBvJG5pByH6Sc014lWEJFKdyXpw6+2by
PkLzYj7zwQJIxItS672WQc0sGaeCtcQQB7cr7hMcc9NN2Cl+x+danYqBy240/5MicAHbNHhPFwKf
jFk4eWht0tCBeneOfjFDXVx4HYQ9wF/VhEsSdWe5IPpVPlcTi9gV70rtiG4oW9eTT5iu2zhb5xsq
WnXZgSSraBSKvHPEhHq3wLihnDObU/AqhHIB1rm7rSr/GcNKgYhdh0N4GprEPiL4YGzrVwb9e4r5
z+l7w3xQ7DzQYWjE9luTojosWZXhMvsSiLW06c8q/7VKT9UeMBsYFa9mHDl7gKkgkLjYn9Kk2Rpv
ykajhZlCUxpnnuxQysPIF/vSHjObTUeYhmYntq389BR/8Qv9PTw4dfVjiHmqAKMW8jjzvV8s0Huc
uyHBhtVqNB5E1Bf9TL9Q4jD3GeqdRX/WE1wYrTwVIRFA+150x5EZ85CTOqFiqHx4+WICAxZM0i9H
k9dtT2kmz24rSqjKwzsI/0BcLwJKS/A8Xqfe/m7JIFktlz4e8Rf9NhB2Wu/oviGOhfEdewSvImss
749TG6ssKsLs7E0XjfE9wnpE28MzvQ4EVpHriykXX48hP4rTgIItZkHipOCce85fAefd7cSmwWa+
FfnnLFLsQdAV84+gUL689IDAe8M1CtL5nONUQgCiulHJsccglbEd5y22HtlBjrmM8gVyY0ycKXMW
8DaFN//9MPKrQEQDMMqukiYY7Ycnml80aIrzs7PJDZ3pZVayh0ICIe+p7/cAxrfS9P2LBnlQWv1Z
Zyx6gliKpA0HUZ61MwgHLgEthEhMUUhjYBYXNsMl/zKFG3PF0gbLHPMaSIQ8XjjnTuyg7ItIfNgc
Mj0DOzUbRaCUSjKK5QWD15bcNubGJJhFEAz15Itn8EQ46l28NDefPvSAqTy/vqxuhibLY0mnm6Ct
hQz7c4qr0+k5NM+9sfAveDPogAJD98frRL/CzOWvtainf0Rhmge6Egw8bgmm2X4/fLARRINlb/nb
ScuC3hTfK1DYVozJM5BGE/SIgEd2MxLdtlG5L1enbE9MVHJFpgPo0wppzwDtGJaQQWmClA3ib2tQ
Q2ByV/rtphGwPCof/QT0AcX0JfnAuaxb7D5vJiQppSJmmMC3bONsyT3CTSgwMVzpmq/MTGEEtkaP
dBXAkj0lBfY1eM9SHK9u2L/hLDSRWz0nKpwZCN5dzYiYvA/Oi32AbB2iL6Re+eZIIR1r/zu+0+IT
EF77OSgBqTV41rGHOKM9q5L6su6G4pQ/i7lzzVJ/7o00FqcmaNeXLaNeTWZMeoTZMYICwWvbF8Zb
rI03SD0HrjtKVHisL6akyOjx/1D2UIIhTb0EDIGZ2wu2GnNqhg3ae305M1zHZYLehY2DIEYAZx75
tF7cZyX2YuX0M1UQIk2Icl3gFK0T0jK+Ln/zfpIfRowEMyp8gbvrI8wIACiXDBcvOyrEzvy2pOmj
Av+syQHmq+WTkWS2SGSvWqIjF/sTs0qOnHd3r5N0cZugcIeMgYIbuTLMGHpKGgSqR/ZqgBiYz3TX
523yXudr7lQJ21kvor0bP1a0A4g/UPa5txVGB5MsuIYYYC1e+yy440nFWhUNJxh1OsTZm70otZ+o
0eQZ8y6mlQ0G1Rjr08FVK5XRDRYd8+dJ9AKB7HfckUMM4iCSMQQTkXPbCXMfDKtG0V8PoTfeYF6O
yzV+SRwAZxC2ORL7t8FB/TCm3z9W3X2WXAxedSr/v1aywLwNmh5zG8pUjgQAHRqlzcvpuWwBEPbS
pF4hhvpbVhthL9PZAPBcDjgmI0f8nqp5Rn7tay6vMGCOieNFlDXADiqdltP37DNp3cGynqs+CrlI
9fGzh2nMVTYSSXlBtapW8oBZLRSN2146vnxpc9vT4bGfNHsZ/dLqF2/36NY2n0nqIEy7bL67YgHz
38pnvHnvmOnfFEVHsyrmb+6znrOLsLu9T3Qm6v751STi6ZKu+D+apxveHIRbo5W8rumoLqhXqfW/
+jNRSINIMECSzXd8j+WZws7JwIShEKMSEJ7ddtLZ/Br3YXy5rEJoj3TLaNcTWNcDZqinjiezea5R
o73mL5JLdoyvH5uRSCVp8OqzeVpvWu56JQeEDelslyGLHfsA6jdMYih8Ori7Pm0U4jTEvXlXz0iT
jUua9pHZPX8NLH7x62onHfj24Bs1BhxAgQ3dorY9cbeiCMvFYvx12RKuaEu078hqYzoSYGucGUCT
yZ/+csc9Br6liX+C0RvfrW7ALK2JPz4GG4wAPvrNZQM0L/bbKX2K66E7JPKripljnthjknLejYWz
wddl4rwp3Y+bWl+E0U30m3Spx+FD/SHrFNk8PzZG9TRckj0ARW1RzapJBgUMbHZxATVvg8Im0wZb
G3jZGO/AiuEhyO52PJjQkkQoX1g0kuu0nNdxOVccRlXAo4Ruc89Rf3nlcShGfyct2vgT9vWPG458
+EIEAglPjXraXTa77rKzTqPBusAVsJgVs5FfcygEG5Rdly04nUOsFGs6Foliif9JyAoEswuOEut8
x/mxBzd4ojIEyNFO4xs0r9/WcAlnPaoDjDD9xxQnWsLPGAf7oCgM92A7T0RDI+AvppYefmoG0uSE
USJEEsXI1r3xe57jS/cKlD3WFfEwMwnPLrD+eYGd87h4jAzsmVsEQkQBLryq4xzLppAgmjwEp01e
yH06a2o/6GQs3aByuBrjitzTAA63089dT+lVUX/HfU8h5esWXJ2rh7sGzl7oY9K5HF3oy5gXK4zB
cVQlwIaLh6oEc82/Cqd7ApCuZ4qPDQuPh43hcYJf9qQIwx6epIfczDlQWK4YiD1gtvY/DhqK749Y
BiHgGDagfGYfQieuFdg5a8rqzc8zLLzc/Edr57lRxdBQUo9ah4qHOxisBuRuEkzucYeYF1IuUKJT
GWFiw5T0S0qRTnMu7WHuYf7HYLYbZJvOuoJOe7zNRmtokzh1dPVwRC+TBAn2T12dUUzwgS0TCHw8
4f9HmhWKHikstLCj7ZN9sA/omp6J6HoY73+MgbZ+aWsc4VpzLZqiwBpoAbCfHgRrvi3aqpG2xlXO
5HtJwFfiF/nVIMCIzKxN8ds1Nkbb6c9KF0Fj8iPJ320ExtPl5rkV7oLGUzOCh5YYa24eYKkc95Hy
M27ltvjWzwoMcevirasbhkESAPdhhaEV8BZaluX+77O7eAUYtZ/onXxIjTfZSufXIoas2ATZHCTW
/uENFjeBjEvANHvr0uKVlKHIBuV1hn/DtYPjxK5CPMcgUSBnEKDUcxaVC2iI5RHHWJg2jMBeHikB
2mgo1GjXOD3gdvNZkUKSUIoqk3RVOtjbMSaHj1zHxTOkqmuP8J0enJliJK8NRcXfMR49XO4ZeV2B
hhDosifgEDMdOpl/n31Nhpxez3tFzwksD79epLPOFJUcAmoauThzXsZ21cxT50MGeu9cy9j5uyMo
nk8bhX4HBRyFGZUANjUUACZVS7aUQxiR0jRnFSj+pEFkifvdLwnEGIRQMCIgY08cihNcPbYbVkSG
xPcJw2A4Jop3Y472nKic+lbCKdcsG5ZknHDGFE5+NaP65r9AmQsd04ovZQkwDjRO+YRHEwPCIVsg
bjMk/pl9ZL0/N1dn3a35QEaGwTvxUCCmA2bqW9TtCqyWFssw8IDeyD9IM5ToRArH7VHMaoUhL/Cz
NWxZxTC3gpYJTwA0LqFWbUSwhwo5iCsNpsXigT8oFlinG941A0SJujpF2TfBVG2DnTBzn6F7CX6T
6qBgMjgBfaGnGKy6cWcP+Y2xCcy6SrTj91Y4wz670WUGfxJgHZkBOJLkllcigsysa5WVgULq9bYK
yUVkVDlNoYOC3hm9tfobmy0yKxst856TwXnrX9fSS2crjt/szh09f2GKoIOGU4r00ZGdARQGjJ7q
1WvTjkfAVn+Z9MBC8jrfteP8pyks3gn1CNUSVeeFQob/O0hruuPfgt2DvqM+jfZSmVCUnLo+BoZ7
5BIr2lY0llAZsP6EbpObJYU7kbKD6MMcjAwiH6ImCZoT+kw2YTBSyqbhBItQJ0ckivOtfxcPtuci
6AzRwO2y4yLcg3SapI1B3EMwrou8M/z7vobY8gSowp7jEIzNdTygwORVI9MMQIUP8fYc//tbmBFJ
mKJ0/MF4qIs2l8wS+I0i9yMLsGOPyTfkbWD0ZyLpEFdQvofTLIRqoE975BBLsAYhw8qNc0fr2wIB
YgXXaNl0hoeZfl0h6yRgcmuiU77j3nexWkcEoRCHoT/xfIhjr4R+QOWrCZu4XH/bQj7EkUc+jDsA
hEtuR4vjVjvW2tQ/Lpc+jRf3o+LRV3Ny1SYrVjjAq00ilxvHNhvrSNJNXmZrt7aCr5hyVNyCYjO1
4b05gitXk1Jysa5QmlrCj7LcojrrroAgbBDuliOf213nZt2sN/pnYq7CJqSeuzPwBCHYkFSBSQBR
Tuf0p6O1faWGIiAqTT584f9PClCSv4YuB3lOfWCP7wnR8WgDlFGsyiBNOhFRLRR+DgPQmNFId18G
FHvbWTmV4qcHWvJDjs+ygcslxduc4ITpEIz7furR2oLbRfxSHhf7MuZf3Cy+SpN0jEew8E4dLdSk
nVXeV6Luw+vttgPS5n2b3JblehiXxnZWWKmHIc6Unib+QWvHGJn9/D2Wp/WSKfRVeFYvpZBFBJwJ
3hpFoBI+/Nuqw0tzFmBxhYMnjnGz96JJPlHKyJ1lZ9nziXbcA1o8WO8rm0ncBZmvyer9nNMJY4z2
jwY0cB6YwDWz4fJ7bInY/h7p7iScGwE7/8bTfX3xNGq7Tt4h1QjOtLWtkGipOO2JW6gDhXoos6oY
Y0CDvkMTtNOKKyKESURHL87+Lxtxf4mrNfvIwH9wjzhgmjIlKUbLFs6ujOkRfhv7CkgTEMMQgcPY
CBrCX5HBBMY3yt+Pil/5jSUAT77LZxW3UcSicI5ugpiHLDWjFqP6AmJ8ACxSm8FTg8+uDyx6Vt5S
nZAStjJyEIXBrnOBRYb1h/tdiFu7+AJCFT/f5+fIaWfLuxu4UvEv6k6+Jx4V9Q5veA2zka9/ONli
Bml05nSf4gJ/jsVspzJ5Ib8W7v2ElNa4xoq9XJQabB34ULYmFsMimkL850DLqA7ED4hvi8VCWBKK
i6oyf5Y4OERScY8QEZytXe0ujuAAC4tMEc0sHrfI6nzg9q6eiJEQLBXgaArkT/gwXx4sr5fH9s3B
fzjMyI06Gfg93sS/xW8K18SvkdD6iwKK0qhnMd5ckAfBh4KfKkX/GJ8U9zYDWXhNsL7Tg67597Yk
0OPiwHXBVPTiEOWIkfF30V+K11DiufDYGIbxnF9MbbLoMXmwLoqnxJkt/voa15n4DLVi1pqEUScX
JxEPSDysPh8NfljipvAlxLk0ebuJuIs//vNexRAP6bZGArDVBE1MsU7YKcHzfLiL2SyKxhu0PaTW
aBSyRhxnmAiR3nN37sTWvCc9vaez9HlerpmIfRDs4EbO28/rTfuYZwymA2yubcHCER4Swh1C2HRA
WHExwsB8o2cLv4zLAsojbxG6R3zzTzf7q50ivrXpEtM7IQpnx7oaA1P+LaWt8UTUib0fRBsAv//f
8L/7JilNOx3wYYFKOlss3HDPHsPVdNF4QjOcpEyMUjvOcrkG1keArV0nnIOCHCpqUVECo69GxA2N
0qHOFTzN/QMSDFcwb3QFdiGgOsmphbJc0JMUH/Lw54bsGXvrlfD3FEeUudic3yMcggqCKuLfZYQC
gdtPAOoScS0RfYOLGZxNqK7/3tSl+vcjqR5W4p3SQBcP3LZPh1UU3bVxVBmbFYVH8loLr2bRAv5s
5vIwzHrCCuE7UxedpeyiGXZlF9t2c4BBKzpI1LwP3EIJ2+ArYBOMWrHlNW7Q0iucuelsabR4fhXm
BxKXuvjg+RlNIMxHG5v2y+qsSN/lu7VwpaJ1I4NH3AzLBr6DcHkeqFNvNhl7tMEfn1rizcxtAJtW
9KsAQ+6p78IgFYJgOFx8dsXrAl2A8RWsXz6+PGE8VPEwFa2d+Fv88AUx8heWGiU6b9vxiTC/nnlA
xLw6HGqL6oeXHaKDvhJnLHpg50w+F2Jfzk7+NfdiLFAQmo0CuHbix4QLy0r8ElQ9frEyVBS14n4g
It8tQfzH2UAT65fCi1zQ8KB+0hKG8Cwy/5YagARbmKWG+yreLvPU7jAtfGFZWVaewM0tMAySgL4R
8/zbrjzWX2RN5eKxYxIE3Rr1JcT96lzPOqtHgndASwlMkDp6nAFDVmBlfLQP7GUZFQSieiLjW3NU
BNimMprFQ/EE1wTeCULDcw8DNQy3alBELT8wpg2Z5OK8DzQIRbcL6p/ZNeQyyaQo28I1z2J43vRj
UMBFDBy+t7ipdwx8Zq4WFP0MpwVdcZeDMbUK6hGHkFddnfwbIPyrpchY1WhsBfMJExZR8FyZ6gtt
NEIV6i4C1oSXrvgQhRaQZtTaS6zwY6jRrviv654GWT82AD7UVEJBQN1o9oinfiN5Yp3BYGrFJ5hL
8KpIYuvY0oYwNJKpKwdJgS0KO+zdfQfgD1dlPuC6I9U2b9aDPHDMnXBU/qHIyfV5rnMWXI15hyqI
wDGbuQLmJaJtKiL8yfpEd4kPEgz19+xy+J1qfGxP1MkZt5aZ4rMgD16tJyMTATxSYdF+U4W/fZF/
fZsD+uEHeJ1frAsZ21BS9KMAMrdmnyI4jaHPC8Zusdqad3tknC8W1AfvyrEihpZnh6cGFSmtmDPU
ybgHGH1yFChnwWidjlN72fhxTt2M8jlzGRMCL8PGQMTF0sWZSIcnGjidWWOPeb5k3yiCQwIIyC9C
TVKmRgtZ59yd9BjnELLe8betoYRkCmxev/33Tdeem0oGxUGZP5b9KTOw2Q8BSox+QjmCesNxKLDf
xEGmO0tTBy/H7ct9J/Hoq1/W9y/+9o6EPyL6KUjRDLtQpTF5THo4fzZWiz8fRqCUNcf3SJ+83g7G
qR9bIvXvYzM2KPJNgVFAC4Mm8y5zbBi1FbNyuJ0sbGH/kEKPV4VBTB+c6Ob1CL/kIkXDURgMjyX2
BTjGhTCI43N/pOF6gJnUi58Z2VllCbEa8TjDu36HugZ3PhKR3Cgo4XzyVCZkesHdiKXdD+dXMJ3K
QPcptUQI+d2RS9n7JhEO2T56bwm37qG+wROxy1OgYWAsXVojyv1Sw6IN3ScUJPi/xbobPujeYVtJ
+pBLjLixxron5KbtP0ueiYwcdPa5YUYNIqs/9uqs4LRmEbEKRAwdshRLCJUvPLSJAFDm1zPyyvEv
FE0JbQOnDFdI4acB1ClChbm8efkiBGUCMZ9xrtnnRhNdEBeWuKyENifjDCTRiYzD4QQrE5jSF9XF
jueLIU0MfJuSXCTGVaxbrBldnGrQdjOEhN/aC1G5bXu2xNior2+Z/zKVg704r8OeyoUCmPuZfOO5
cpLBRY5wnTiU2LjJdBD0u0yhAGlboVa9Ybs2hRlRIniDEjCvoCego8bgjBfhb3TEAOk6rtbKVGY3
pvKcQgDYHp674QFcokuR+NL6hy3FI1NuauMzrwUgSY0LN/ZiMB44i3raKtvxhXzg1b7Shg91VTIu
8NmYNfQQRRuD5H5GvYiIQHaHc0gJT/J+gOg9ySawTvL6h+tRWr6OF9q5xS9ojukAD7hqzrIg4xRg
XA48ZU54bPrcjNgp2anmo2Uzh842S32y20Dh5owb9nRHNXMEXGtP3xhSWO61izp8T+FKkrqpriCS
vUGEhlrKHgh8Seycj7uT9Z78egagPmvYHFXhQO+QtAMP/jm7RQO7sYgzjEY2mPfsteIarQaCykRn
zvUNmQD9FCUg62uyXaFdfm0Gy9uxdqvosm7mLcNuIoQYm4SIoOdftlyJcRoBxGJw8T7dA9a1XNUa
5o2MqgGPbTqzdgGG9NPN4Tp18G4Mnjbt5dsucMNlzcRMPfU4C3WxVj/27EuQqcgeY+TfT7bx5cwE
+rZn9J+/jRTyCVa4aE2PkAO3uD/CAzxiz8guz9aP9hVIPMLp4QIjEjwpM3pocv/ORbhc35glg+2D
OM6HQe9H/UiDIJuKhdKNORFEIZjKH/CmcjyYM07AIZOHpdMNsqdpQ7SOjYbe0eEN+w4H8eO00Qzd
1x1f5IXSmvuO4a8BDoM1wKFhiU/J39/iq4B/PzT+NtZs1AHYomGsfd/wpwJqNI7G1GB3QvE2/fva
F/9e8g3xPuXNwAXN4G55PzoO+KTO25R7do7crfhDccqPcUM+1y9EGMcP/JcW0iNZQ3ZZVEv2EmSU
WYYrYFEeAo9TPB4A0L8vjPVD+/s/n8dmrJeGId55iNi6H/nM10sfVJS74+f//uYv/vHvD7/MD4qv
xa9z8xY3zc0DrnI3fOK3BPwK+CqOx99xEPfL74l/cNT42+IIim/y++JLQ9yIQGjBgdfrp8tNANGK
g7nkCa19g3qcnAOesnhQU8Nf8lB9o9aGJkduWWuUIMbR93ecmqNFtar9QbSdDGfMzrxnDPnPkg34
HSYKx4CaxqdK8GRyYn7r3GimV6AZHNGZAUD3M7lRmD2wUTG9HhiDKAt6m5E7+NpYII+iUQRXQ9zk
U4eNjGquK8JTuQC4QLtcjzD28iAlZFrlkgP+yXTmDlqca2RIElZg0iMJRge7huoTYwoCkwMWgcDY
T6+wci/3sAUxJdqX3Osg0x7Y1finCyVMB+1Mg6agMd40UkLPgA/C7mbJ8MexgbCcG4XLy/oGH/sB
S8GuhMukzALUurVLkJPVNVgPuEYbozIgfJA7MDTeeI9Qe3cmW+ZSHxx7bABSRnItO19px/iPhf4R
QiT1FGHoiGW5Ind4aLlQZuhEGC1SlnCBE0/RMRBs2op2ZH/gyX3QN0OxN7vGkFLqzprV8aSgcYuo
HUN5BbXVW+PlYs5ofs0PRo0kwGpfsyaduYtK4wEDT7HV+c+OoPsyJv821ORvBmrYzel3jlHHTh3m
pU7rvjgGt/AdX/+Ku9RrVsNJu++uCGGZPqcYIY71kd7XSh4ep37GQSI+CXs9rDTpYHYVR0j2q+gx
5gEthtTzWPnwVIMm7I6VpbKsotTH+ukNTxxhFND3UlD5kMwDK5CZXPMC9fRiVewFx79jP3eUHOVZ
XmcMj6jDyKbOIakdnhALCcB11Q32b5iPiaEUY/2VEK0IqP8V910VuysVJ+VhalSLckcre4Dz5qoW
uap6lyVNZS9pnI57CZ9Al72oIyDKSRdBHonTh1EKg3MwBxzpx9Icdh4Ma4hC/Di7zdOWGS/jiIVJ
CsUvcgTORuFsGQ2BIR9Gx67HXWHi/ZyhR+GkkZbPSTO+RDmPo1x2ELnUhnzohy2B1I/xDz4GnsET
Jg4kz+G2OQy3Ybnsh9ky3xXjwbQf9loOe98V/JqHR1I9XphXmlF1riS/qeA6Yl8VYyrjXROaJBF3
uN0MF3KU7Z8redPdKFA9735tfRHE0KTiOzkksJDU+FiZXSgC7v5AZxLmKJOtgc2ecYM1+OD/SxCm
+X2JLAdjuq/Hnl7+HOYkj/F2PpxfxkK79cFpGWVXb3rFFlced328ex3F7PrVfhQV5Peik218SAdf
7c6qkcHZ6cIJ+AjKPu8yQutDcUZ4rYTEcCFPFunSbysdv5wXVFgUxVZ3Ks0ffgE8zL6ELoWOxb/x
ume4olnbCcUThlEptBn9CSBGLHrC6P8RPu3dR6+tlrMZk14TOYhbzG/rHoIUZBjWPchjKoY5O/E0
Zcp+J3ODdJLph50PjkdIAeKk/mfShFjDwt1C/gbx2mlgEbPwvNCiQzxgrwbwEfT47kxloQTBD65z
okB1ahzvir5Jsns23BDQgyfxT1d0XBA4sfb+YqTfWXUDJlRCoSjNMthHU0Rt8+0ca7Y+srVBQrXp
DWywVoMcDOAE/LPCbsi165FafL6wLixzqKfktRvvWeveomJcnrHuo1grKckwjQj6In6iP8/I+9MV
D6wZuGgqMa4q3Nsmn9xngEz4zqJEsX4nyZRMrAZ0mRYTkDkhaPemDfffuJxS3yjxL3hOEHDmd/9F
iobldQB73ZdR+YNFu28X74BWjtEHRVQHUVpf1wfoWBlgQMEQS81v91uigLS+yxIkHCEEMbmLgf3l
gvqI8ehaTZQFJHSqOBEVrK5obuhxXcgpATl69JpXdmd1MhoXK5Dtf+8jlYRi8oh0SODw65jEhql3
536py5j+BX2rQDX2nDGkofRUcal8wXYzLjVyHhz5PCbEkAMGgFQA5ZPOTMRX9syRR6Nqcg5g9Yo/
0O67zGc8kxvqDpHV6nVZIfD7PnJYKFYVxPuQtpgxgkpzv+Bxpzqk9lOW/fkK6RVwPhklaPNxQdpq
eG+QgamS/YEo3HzvMDkZAB1fLNq2B45rYK4X68uqB+8NUgVdF0kzhCtyzBFQQShIOl+9xd55SFCw
tkXSdMfe28KqWF5zWLHBRs9/6woO6KhrFFzFfYPcxKaaQYVSU/2LHC81HyTAdgPeb++ZMLEY6srh
d7iSY4HD6Uh7YuRCGTSClWNjmyVFPLBG3+4KKNxPEocxlrBepV+k1ggjzy9FacNM+m2wSDCHSbUP
oqmhdUEsQizKH1d/cPVzXFFRzlw0EiyaUq9Y72QsluCDa9zlsI8bo4WeHIkWVCn1iCCvi8tnLtxw
cPl5l7Y8HCssUbXRk83HPepyQT2xtUejdu0b6cXo4c2+xd/D7NA94CoBtP+2um+rl9ofUr9fpgTf
8GIRX1aza1dGl+PLzLD15WuQPIZ+17xIYcu3UDEva6IX0qC8j/nc/+kiOPppPhdZyiF4WL8HjW9r
IIEanpkRYOvPfJdmgWZ45N6GZD1BnsGdEwEVfhNwhNnOBgQl3cDRhg+9bEi4GWH/cV9hN1QVy+17
ryhLbu5Hpl95G2cMQBioXAvJHL5nRG0R2Tzi1Xt1kd34nW1w/Qth7jI7envZiAgeTwbMGro3EjNB
MORpIUNF9GrODB52sVB/7kueKsWC22r7/na7+uElrsKtLRa/V6je58V7PCQ2VTye/vomT9NuxI29
imX/h2di0H9FXXnRLQ5lsXhCzMvRwPK4L8G7CER2M77RuxvT1HzUaiPsmX7boEu5QaQuAp+CQf1w
i/nkrMa6IV/2s5WcL4dQyVg0fuyCXQAChUSN0fw3jNuHXRPeusxUvSa3HgrSmkfVMltsUZkTDarj
eIqy7KeaZD3jJaraz4v9LOGp2UioOvMOC8VDpDvfOyj36LtRHnU22QlbB6wUcnFJZCMN8Z6MspuH
jHFXrWF9AMCjrJHR54zyMeDZVTMoByzSb2HUjj8NGA/3MhrasM/5pzrUb2guCqDDMzKe3xiqDiQd
SQSwjeaw3yJeiQmBcpn+ILZnsGeETfROAJMNkls7g/vXWxP7RHYRxEvy7wZhHqUbTpf3guHGuLeS
CaARPPAt6lyeLE4n2KiyJDZoSx/efT7wqykDzEAJBwfVu0wUZ+vB1JoyFUbOUcQ4FzUnSCti6I4X
yqq0cmJARc19WXJ6kUE3hrMywxMuZsQ0R4nJMra/QclisppcPFJ+6xMvRMQyED8YyjyZRqoz5qn2
wPlATAzgJvrI/1DpQTfu7bHxwEfS7BxKK0vg+lkZjiAqE7IXpPOC2N7BnsGrgZ2Vg8TEIP8mQroa
XJIBAohJxTJ94JlwVsNdRWlIuNYZ/kIxw7RI/RqfvlkAWTUOHnSdDGNeo+4ZLKU15JLo+bHTi53h
m4XN4dDso9JVDJnaaaR32ch2LylMGfNTmqHXtjirOqgHoDbAOCA7jDWQBQ51HqzjFTkO/a9e4LNc
mBfodhBEKY62hM1ZEqbPgmxb3Uy5Z/z2OCJ8oX4SYYAqeakQ6/XBrgoyiMXne9coZYtQIxxleaSA
f2J0JiYgHUaI1CvCHsz6hGJmSQAYqDz+NXgw5RC0oGgxNiCx3ibUk7ElhiumJaQUf7/IefBv0ImT
gaqpnyCjquMgC2MV4aKRQdu6W2LOIIuRwwO2l4jeeDK0+uGTUuPYRGYoCxGS0Xau4rmbGggTRwf5
rGA6dRYsG4pSwHhwGzBcrNqYol31YsnzVNYInIQ9Bt/knWuETKj0yJfymQslXWB02fKjyJ94V73H
boAvgoEitBNecIXeTnFmowLEDAP3BhnR8nUmMUW8TrreVngqqTiRqNPBnDEyKdesnGRLUAaDSCMt
fVCmG8isRor+nfdPiOlUZocFAVlpaXaDGgj0L9UjQSqPkp6dvR9dckwzCYA0ccAAUGc/uCcfMbJs
vFoMMHWR9tfnYoN+CzPvMiNUfM3TFKJSmmwxAO2zuDPL4hRlBgFvKyRbSjxorK+WXIyEbolXVvCt
hnYDxYrVmHwTEcP3peitza4HicOtTYgH5fjpcsOvpSBsAVJC5P2bM144CgkE/b9ZGTJrDgx8p/Vr
Vy0bk/mjGOP27SfybtkjvxK0kPktLl1AMWi13HycMpKbrFudDk3whmH83HZ3wbtr+YIDxU9gIjOc
NmcxzMUtbFoykkM+ZT/H1x0eQWzhLFAA4PcxYmmCCb3CFDQNoALJhfnyMgWhQwHvFO51uNRoOAEz
A177Yq4McLH+MKcVQz4mOUxKGenAZkt1CwsnHGhm2M8yZjoxCHI1y3UtK9VDKwySBCoaHi6MCMXF
QfIcB07cGrwHT7QI6kOg7apdwVUyOCG20NKgIIBrLMXDw7UN9z3BLQFq8YVHiPhKkN6CBCWeaQGO
iDnKxWIowABFm5+d/4g6r+XUmW6LPpGqQFm3KJNz8A0F2FYgKKDI05/R3t+pv7yDAwYhtbpXr5mC
wOFSUPbxcmJI0uo/0jaZCsaLtaEbJJoxTENsPv2PB8XOc7zrFwQ93fYWXxxnz2WX7bPf0QfTx51o
24ireWRQQ7Qj1pZzwSzm0ZEBQ+ALgwM+Mu5pmvGZwWUR5lO1O4NRxcsIQk41/YIG+FVtMQgNBGVn
MfOuV9Bm1Z59nC/cyOGLfqbnsUCaB+5CGsFNKASLa4AzwAjyHYjrnAEIg4NRKJ60dWev8L0f2ByH
tfh4Ct6IiSREUzmSL3h9JYTxG6Ok4SsaRkTx6r6OlQA9YB/fJN4WJ+Pf2KViG1WeOO08jmEm8FzB
FURxwsImvss453Zd9Mj3o7lgCEBN5eNFrwMnhJWg/Yg3bS1eIb/deb0dMUP7+HFx47zCD98g5kjj
eT7e0VzJHEVHN9D0OX8gHDw3hwLZsbc5qPtFaMHEUE7m6VbMOILClE/zaefNuJj/qEutzR38x4Cc
SWJQfYmj5jqJ9xdvBRFIEIPEUX48bF2IOIKnChFKPK+gDr2mPEPxV9zSlDzOjl/iJv9jZB7FABWO
ND4qtFmyJwcGi0XyjPg+TWlGFzeeIFlQmtBHQj+sDmknipeH/fnv4x9PEyIa9/BLXABxiAwC0RjC
DQE6qPjM424S95O3EOI4aJZ/FFLijH0xyPJpj98L1vasoll9SURTE9ALZAscihuGv5VznqEVAQQT
EJi4g0u+L5q1qF74XzRuRRVfM02Jc8FEAEsEZQjhdaI/deYuJ677b576xy5RaJd2MFCy8cPBJ3b+
j+OBthOYEEMfeCKCpQKKw5EAwrGBRo+LcY+wIhO3Kqb1PKMMg4UPlzqO7Il/P4G5u9LQzIpK4R+X
hdYMry8ei22Ki18dR0av7A/Us3if4tnOMFt1XFCwz3UFEo9ZNn/pDxHKKaJd/1FbxGkUlB+KCc4S
gCof4lyIdyx+wgbp7+dCrXOm28IWwRGRJ3d+hxFyE+OTsyTOFENCoXcnzq54V7CPeRXcmSGTsBQw
ouu/MyvOo3jP/85vy7GK3+C7DJK3++9MiHNRsaZwxqEZDXhuQa9neeIrVmzOQheKYFHBhWk24ky/
xXch6Yif8ZilOFP/zviH48f5CuIApSjcG94Jj6dgDb56nlZMV+IyAnbzgQEnCSAi9kOiXfvvAyCL
AxySfi3YB4LCAJEBB8CElxenTdyb4mZhSMECJHeWl6ARBPLF03X/8YL+GEF8Lu4t8T2mUG1Eygih
Qbzc3+iDRyXGh6hJ/lJRARV5aDQXFx4kgVc58694PUKW/iYGKMvivhTLqDj7XO+VOLe6CpKHVoHM
cfEODEedQ0rlM4a7CwAKJF3+IKSnlSzcxokCoAX0B8Z7AnWH6GpjrMYlEk8pjkG8niBI/XuRkp9A
CneNBZee7zH4OHuccMzReGNiYeYS/H2HU/3vjIlz9o8GIkzMQMHgqBR/b1UsIP/e8D++ihj+On8F
81vzzN/4mwW59F4/ZYTOo5hwro/8DMZHxKzfgt7jMTmPfYOMUpMhWYkjYNDBe+HDChQmSJX6D9kF
/2NAwOfihu+4STnd3Bhi8IplGkEHv021x6NwlcFf5SwGqctNxm/ADOW8pAx7no2BDXWC8ymmAvE/
Z5APMZUIrwwxrYhBzSs4wqU++7vxOmx3sKrnPIhjE2fhyfukdOZdQPrAKxT/9Stlr/h2w8GKuSKm
1OUhvCFx8AUPZ1Rz0MIeHwdSO6HXKnqgDT+hyJ2Jn4m3yP9IqsXbwNmLxVN01j+OWCiFJ6W447k/
4OOJz8S//x4nvoLuNRWn6r/HcFrEZf1Hjv23gkkLcWeKU9Y40oJWxFTcONJCDIR/f1lD/40VMd2y
tvMj4r7Fv4wXMWWIj2hursQYEjeD8NsTo7y3MaJh4vr3QuIzxtZ/jxdFpnhWXVQ6//v490L/+9qc
6SsuC7O0uJiYDnCU4nMG8U3M2f//yIazIGY1MfgEZ1AMOEI4uRRiaOLS+d+cIf6n1c534FcGcLEZ
CuI5Me7hucS8Jwbdv/85bOo+MVuJufDfK4mfitXm31diqP29PX7339v8twL83Wp87zwTgfXi2Skx
qAyoDwjkFs+G6Ts/gbTzpxlDtbEQk40YvNU0fthuauKsEUrn5efpnq3Zix23dTHV9Yu7mRXWwp7O
mgFOqISOoZb82CDXAwQ9EGQUGyxbJnbVoA3kETCK3bR6VMbKryAQ60E+/6DtB/IGz4bZzR/t4RoW
MXl4e7hyiw+0Cts1diHz06GD5MuLFN/tt0lT7uYqEBVu8veAKnjDjrvDeZ4ebrGON2/VBdDQWngM
ZeLcwzK3swSmM61UEGYbmfg1hjA4xvDDK6EW0R/2Ym2sE6ADg83K3LFlf+nO2J//mKSU0xoI0/ER
nEWAfljljPbjveTMXZUiSlkmqfvGuvWqO4rl6C8P4WfqyIkvC7ifqg16keX0y1eAkaqOVuAs41V8
Bioo1xi10UzPWT3vfk2yc70odnAIENb+8yaLbBh5NVk98Rjm7mM/rICv9EVhTVFwxDf5Iu46Noao
Mlbkh/vGFb/aF8i75hD+M8CNkc0EkrFsTuL5L87rhuXXnYOgY3BRzqEyRfDxHtGgQ3NvMgvkQmH1
wN1xiHNvxCAmTQjs8Ei82ZidcjdCH4S/gmrgkuMm2Bb6KXf+Lp8Sibu8rz/H8vhZxBC+fjHa+Gwq
yf/A4zulDU0VdWVirUWL1Dnll/PtvX0u399mQNjrR4RNwIwhMNRkfZGRhdvl/tmMdDzxDDpWImSO
bnAbDi+m6L5WJK8gebhhCfha17AQ9Ct96MEVUF07DTVOqKOF1rZfR4d+VZ2Upclsqvic2cGtousB
8d6rj+0tu5W0SW8W9PgbwxBtSgEkaEGLvImYVPVAgxsVa4TdzM48fGbPGyKCoL8iUiiu0qm/Zots
k/9QCFK+4BwMxq0NUqJlNjWMyk0kQ6jnm4BaRBsKFKuDaDp4gdl+lgXEOK/u2B/kFNBBjJ1TdNDv
sCV6OhYKIQeneCr7w41CoLfOThMaV96FTWTrNL5EyMbUIpCSnCok9VNxgegNlbKbdauy2zcZhkaT
BoEyxBxInfQhwJIgxObrVF+8sBLN15UWpu0S9u8hSgIDD3XwT0wlCD6QnM/AafKw/vi0fGs/h7DT
etokLhwIxa9TjnbQ3CMl7D/QRqPV3UYvr5iIybzy7BVIH0TPHP1weYpP/fwDBCnKQ2si2lHtOJ/K
F/VHXw5XGbo0sVN7hWBUU1R76N28VF7Tuh/S41EIqnGqhU7d3+4GP9hsqrKnGePMWEbGUm9D89GF
lcgK9c4SjiO+ig+IEmCdkarhPb09mIghfqlIYfE6HTQhGuy7OicLoYQmmC4NIhu1Wa0t5Saoo+BJ
80LLxvJwUkuBiF/CbiP6zjHqVYLKhFX6cvLHTFFCC+YCNfVwkiKeyq/EIZsQOVTsiorNEOW24XXp
6p5ez17/WDcpEMHDlb+t87Qbm1FKDDD765hYJEAFX4YQM8kGvtx+Qa/UDWF/pGywLS+QYWOcFNJI
JVgj9lW/wpskHWNlPt13U3ryON8/L7Ro4imaihOmN+FjMKlwvkFBWp0qzZY8bQndxIjGT84Hrp9w
WPDjXBcHCX80uE+4OFBSFD7gwYCEtVO0kMhmkOmGgzjhWLSBM8MPhkt99pq+98ZG/UIQ85NkAYEl
GggyfJfG/bSQNl3oLkMaf509qEb4Sbwnsl9O32Nrq52AjYaqo/zZXcFOkMn8VR1+/Y5oWl1gFoz4
+GU3qvNkJyEFphJGiYdER5pqN/KVQABPQBRoRaAFvUOa9TDI7bI62y9sI7LGfmfCOj2pVGABewjo
R5etHfgSPSzeB/WE4QoeD0xNuArwmWiCUn1VKxnm2ae3tW8LWPwjBMrGfjhvt70GVfdaf5dsMPYi
xnNn7cUikYcFfcTPqj97j9zmQQZdF7iLkCuBZMYSrQQEbO1iOFMRqAn6U7mLTCGfpjn+gJT2mLUQ
PopJu2pX6qxbDNhYVx6pVNvuNMzhKzyEsHywsiL3QVY5RlVK5BtHWoY1EjTt25DGTeSXZqCe52m5
7d+3JxFMxMen6zi6kilALx8vEfkvAQ4BCJIRyGj0FWAso3zoFAc7BIzlyipEvVVjwaKuehSHGg4A
eWjikYh6jP6dBGvwLPsm5qFGRiaVXa2qr2RTuPmSCcDEo+KYTB40IAf0wfHPesIX7unu2lLpPnuy
30BinAJKCiaKmBb3HtKzFs8OCPgJxnjvACTYzU7VR8TlnSkA8hEOqxExtMae8NE1X+sw7DDCAbz5
ThGQc4Xn6Tr5biDlF/Zg+oBsBd5D6A9ppAgEQIiYYS002XaUOHVovsMhctKGqsGjCoG7V1ghiVgE
aBC3Sgo60bLCerVH7gaRP/Ja2ckqd9g6CtDGJ5B86+mQnjH8IIDDd5DoGjeypXGLxSh3L4I0eIC/
r84BQOQQ+PPZ6xPMrptTuiP1kPojtgRr0JrJ3wASjwP0Txq1OhEGIz3yWcXOt55UReN3AN2HSruw
8ZBo9gC22tPRNE8XZ3N0XrSe7pVz88i7p4MJM5Adar+hoOroPt0Iy5KpqiIfPmGO++ENqyOvJyNJ
EBV7ZJF71cPm1sOGyyHaodorv/zKB+R84OEc68ADAczk84W1G65ap8HiDStQVsopZMcBTNHRAEsq
QNPE4S7hFlExVbWTo7F/LzQWMlEljOLHRCNcsAv4N1vIdCtpXOJHfyeJxNaQLSwi0jjf02KqjRWb
mCA79x/QjZAj2t0UrTK7UcinYQv3rvGhfJDjsJMJeDrjAznXq3lVfsmvAKavXC2H+vT1XhS5j9GN
NJw+FDslyV6jJ0WgQHFR6XEBygCd4RtgOtg2gx0eW6p7hJJsHHhdEyDKBk/C3QdxpDLJ84AYmuZb
Bnsimw5N9VGmxEB0jHP/NV4YhzfCWu3a934FS5rk1mjz0RaGPrvHm7yePOmace9L2+dne9Ywjpio
GAxnm6Tan2kEMCqsj5cm7uvtSJz0YdixrY8mEgDEe6XB3zaDvp429fhFokLsZsq4tK75HfzKODbn
HWl7+Tv8qL86Cm1d885Dv4CQFZr34IMx7mCmtzvt/mW2u26wjM7zytrV503cH7Rq3EMCxwCo9unp
q2NwUv60v/kbJ/+Q8Irz2ZVM3zACuVrTWlCOcutAvuYPSBv/0n3HDIMHIkdaWMDHsQ1AKDqN9Llr
01YR1GxjskyecGxDzlwRWNpNMnf3appq67e8svDAhocVXWT92MrbezYpKzJU0ASwt2sntQUjaJdV
jLZV15PV4RW4M7pPfVJY8wjJ32cBiCqlX+97IA/HVnQpUTeRhaN5NbBdOlXMXdF/ReTEnZsdHiQ1
mJp6PgCUfs7jBx4GOLdmk+SzeEc4twcpO7hsHnebgbVp4nVHeWvJU5H60k26eH1v8Eohfv7slmZY
gLpSPRMmYSGkXpzf05zu3nmMbaSEWuY8fsrb6n3k7fHTj0y1phhhI+/B90mSMZEngBwYQRyvdXIh
sQxPv+Tnb2/NcxK58ln0+qlU98nRCBu+tQo2Oyhu0adHtAuoVY0tdW1E67ZfgDBzbI9uwypSrGLj
WryvGfrn+6aLLuf7JpFX2dBvqvG92Q1I0chNNKtzDj/C6+Q1eZi7qNlFf+6gWoQJ1jg2w0cxs1hS
eSv56qPe6mwZK1CC+W3N2L3ex/o+bt7kSd7e72v+Pib5/mnNOZwM6QIZLR/k0tamaHZdstOH22gw
64erWFs/aVAjwfuE7fCELWtJk3w45k603mNekTM3VNfD9qAX2Du+6U8ptsxptRYpfP18pkvT92f2
yBbNZ8mZreR9ZM2bfh7zgHybv05pskve1+6z5Hii5y9VFCyGnW6CrXHgTDlai4c5JA6+lHEsoK5i
LlP5WzcwCnqBfaIlUKiMOi9nwBdOirZO8hLNa3qP0S9sbNhV4RmvOyX94bvHOpaXjvlw5ByLDno3
KrMTwEQ/eiEGAdGGP/90SRQR/A8uumEraP0w8AIl+wQDUEWLuceLofIPCcH0cjpgil3pV4XnRln1
doXEgUbZ3Ts+jCCnIfZk+PkD1TsnIZ90/bygVYWB/cPpu6+XSJvBG514WtbVUbJPaCORPYFL9Sdo
gWie/jDieMTT8K9CJ5f58O8Pc+NrygtUZfAy/bLk4de8DPgTfYJY+ZayLc/Om+DPgHo/nfIvt4ys
TQqVEley2DxXEEY5ELY4acnWRXk6GXwf6AJqEuI8UdPxQI1Mq7D0Whaw5NDXFy1fycOtmW4SbvZc
HDGH8H78pvKPomIzG9cwjBoqDR3I18LMR0IkMbQ1EMW3iIijtMrwg30Nfwz9zPj2New+zwnkF6T4
T5Ykoyicht9KCTt6DyE1RVQIXJ/XGaHtJyjbwxAGdefC1/kobmst04SNGtfmJiXTlFyf4XTT9Us5
OWRMiXr4NFg8PIgNGMFGbFSEY99BUHaowZ/fb5abmM3sZ2amY7g1wA3KsoCochdpQyRbCIO41IU2
B3Ye0AX1hFRG6I240nROLVjVRDTOXrbEmidkS9DQ/8hxSC4maj6GSE6jHkuyUniy0fZo5qQR3UAL
MUElCbRcG7mNJIDSk9MUY3nol6sYCtEMyQrbYHQ16v6deKI0L0fmjrK/5tnogm7oSjzBoi7wt7CJ
VfBig3G754HKKUGMzEIpkNK1JY+wVPpMpTlY2vNSTrltEkidKG4I/MEZrhLFTGmXX8lCxmxhgR+o
9J39golFOBDoI+OIEd7jG69XSP2SKCRweVv2xgiqmSCScTz4hmr7nO0ukPWXiuJh1fJjwoswb0e2
l41YGz+yCJ7NLh1mfMNReeq+jRMJqOVPusQeMySKFSTtqu2g/1sjrGlcGfpvD+YHUvkjIRedPhNv
sC1wtgu0nzOc/2SjzrJ1z26GUGjK3U25y/fNigaEeWQhpiMwryhsocxY38bRuiW/aM8xi5M2daAe
zOv91n0lJ2Un0Yf9euzOax62zRY9Dj9CzxtP2/37F5jDY4z41pa9e+byduheX/CBs2mUBNa12tJm
2bznkjEqZgLg3xd4jRuL9pfMKXowHTOZMHSFvTQA32LDGQn5xc9LHaU/mrMiCY1cE91/Tmi/MDyo
4lhTEdEg85M2j+kL7t6y2+UzZYNJ+UeczOTClU5P6i5eihbNBNlLOmZjUvAU3LQcLwSN79ctXSHC
Z3LjxO/pCNEQ6GfWTfU/uH5sTbeecAtTt47PXLD1e5F900JPQUfpYqGYwkH2Wv4p+vYPfCU5v5lI
31Wu/S4KcNjmrbCpPJOVNcKJju3lqaGQIZ/O4TmMP/diRdx9z0m6pF1AfRHKq3NvxydStIzGbog3
pE4uHG2jokfjTQxnST3Cb0zHsIIrl2ko67LfYjEo7c+RORufKTZBHxGc99FJIxll5ATtGcIV8MUG
2giIp18H1Or9NGYtGHEL4BgcwWfayofPV7QwORVXuhqXngx3KcRNV4FXNpLGr5WUwgbv1txJrDjd
rm9s5acSjkMMbdR8m88e3d66OizZZNydxzi5maNqz6bhNW7omWwHKzZrQ5x2hYdZFQo7x5CT9pzf
1w37ApwqxjxAOcgSlZ8wic+n5fQoryTWzr/TDjOWRJ2ZUtvyXsM7kXBgrJv7X2mRbs0DG/T2Bam9
nyYnVkdCb7LfN9jI7ommfqWNB9unWIaM2xld+w0HDdpdJkZcmo0lO2yUDQssZCXqkWRcHYw33Q7m
dG2TwKRJRhiVi8maAvZqdsIwn5k8GALKsicK1QVhczRxdDtd1KAE6xwOQSEMh1Rgkx1+QYPv99DB
Pap3CuI+8CB7OedfDBNZmuMfKMjSxKSNgBZnpM5BysDKPp4C04yawdu1oz2tC2QKWihgLiFeeE/E
roLoSmQyD6Dws08j6E9tix8vNIrzDINnD4WQ95UxEZOiQ58XMivQCSndgbz8jI4CQGTVA0Ma8ju0
PhDKP2fDK16Jx88tugApjtV17vfjNlAn2MbQYrpGm8fMCvtriYazEuj2GhjL6Waqh/0yKg3SWYHO
iKFatGN4ByBCtjYCrdNZEPQDNGs3hTA+x2xxNN1tVvcRb7x0vvAMdAf+JHNRXaBqSGBUSM6u9/rF
7e1NkRLga1kEOjsnWhSbwfgzxQGFcyQggeJXtPUB2MftWJ89wjvA8XveEVYBFBj29gY9yAJ1gUsZ
D/Ne9oVgFceKFf1C54mw3VMnkLpn/3SfBTag+tp0Yzq4gqdRhu9VujiHufcJlQl03knsNBMF40L6
1kc8pyafAG2uXQTq2PCkq9BR30Ho7r7Ke0BIYCKRQQ2Kcx4upSNYf0KhPBkSNL++z35+MrjbmMIE
7KoRMA/B/VhV1zAEcYv4hAIc+mcApvB6igdtqoOsQamJyJX+7KTCS+Azo6NQ+ejG0CP2SE3jkJ50
KUYFsMuaZjULyrcqNBlIUHYoDq7R4nmVxzmQE8yWqT7DbtF7zWr4Qfc1myBoqfc16vGQ0Ak7w0IH
Ly4nXlB/2BH+y3TA/NuBdA1EBhKGlRR2AAY/7H8ZcsokQr1OtsptrbqqqwXKwfB0u/4SvgV4aEww
BoFFFi+AheAhcCom5FiCx5EvgngcMIJmggdUiWOP5kUrPeTGXEtzrOtnUKuTn4bOGBhSM5FDNrP4
sYE9uMmFFHuXKpCMFGs+DP5GHiSjwv2qEcFAtKIOqcfJHhN5Y5oRr+gXE/qMHFnp6HN68eRSEyqM
Fk4ilSzCfBrvOlDbJysbSRU+lQFXh/zCZSgOH/QEzw3mC8lOZtEs8Y11PvmsgcfnjyPo6LcOscoI
IldfyiH8OVh42HRwCzaTpbzpJlVwng6+cViiNB313/lEmB3hTReQ/MBnJUYAg401Q/czQXk3htKP
hqJBV1EcEXng0OR2eK8QdnQFV8NVG6ro3WkIizyHw7Ov7jtpp0BDYxEQ5lZvsWS+R2k/0XvdaXra
KLBmf81dDFHti51f69K9zufMydS8kFbZn0qR2zeXVJnig0wRm1ZjFl8lW2Btb2qTJP+2JC8CbShu
ebHS0HzrbDgkjD8om97kDjIEKafoo3HHlbP7QsRw53hF9pNXGzDx0s83SUsImP2ACA79lq9M5k2u
O3cYyAFMW3asCQ4zHrtecoJSkQigk+xKWGqA6GqObGPI5mlEezKjgmYzfzOOPTS55x67ol5sf/p5
ogLzcDMMVhJINFroHmmuprpFNiHegvxglmcdoxB8FV6gAiPaXgpch8w9TywmFygmeIDAk34En+/z
fLCiyKR7/fjpNBEAWdBm7Wzp7ip3CKIOnHO6ytCUEUnyWgYJ46+RdTDgBE2EWRqt2SnWtrsOhTbG
zZg2A/2hSRuz9kHWBMULBrt6RiqEg4WOd5/XmHtoXgVmi+/PKSJLCtDXjX/QOCDkzNhxOwiLZ5iv
uQ1Ce6zl8EXAuJa1Y7WqfIGjE23v3hDOwKJH7kVBjiQe9Fkg1gS2kar3ntOemmA8QHAntRGhe0uS
/AJBCW5hGcZLWr9hPtfRKX0QMpR+94MNwim7MPuR2KbP3mjiB1sEpq72o5zul3yrztRZsh7sME0k
Zd6C/cgyL3DOZKqGGkawOGM3pFSxZ8Qck4KvPcDSH2IM4jcibWuNXZmrHONQ/WIbA9xA0UR7+Ymy
OkL3pimjfeyfIWc1wePHwDcPZ+zgaGEr2JBBpoUlRdr69V18Ydu7j0/pFpIm0bcb9hn12zYADTj1
s6f3nIIDRuImFln2o+fCImzGWuIBFRiUP6tuZi17plpEEG46nekXlPunCbtS7/EtnJ4wB3DeIfDq
uGbdUFf04nC3AdyYv+HIrCnf1Mv5N1/i+ZfNUjwk25kcZuEjwEWYWDi2DeSL+HgZieUdEI0SCwt3
l/rwOenRlQ/IOQLNeGwf4fuXUoV6EpuK3KGIeu+bKVRChIu3ErNmHAcPaVj84jAaKiGkoCOBQKve
PY/JfV+i8J3pVz0AQyBEzaSPWY/vl+4IYdoc3deLN1k/yYQOIXsP6YBHXLJ6+9KhhpKOXfuihnuG
mQFNsTHuirSvSwB9EK8INrJdqCKXt5PttsbPCSJ7isj7z0kcH1UwEfi73+ACLYthZJ+hUED+2FDL
nQkJFmhBCwyjj3Bwe1CnFi4wXEeF96Wu2fsMNTaa7gsrLTYzi99AZmtxaAnKxI02rMf12JxBh+NK
cLMIYhOg+J8XCief1JZDvcKu3HR5deWb89bRzRNcHbDO9O6s7AHkEQyOYKp2oIGgw4Utgb9/9ZAh
d8muvqQA/IZQlMDf7yNhnA0WpdxwpeKiADexq4M6ThA8W2g2MNSEdIJbl8qSolVqhYt3TWnwRI5W
rOtV/RMyZd9/ANXOqTu8snzQOCGVHWKLSr9D+PsSGq3QqGen23pF5mWIYjvfssjTZXJBMiBs9Ep4
AgNf4eIpo/fZ5m6IDuffEmflCeU6aBJ7aXQ68oVUL+NM1ju5NGKaMUgqYYWCYHj5XJnHKuicRDUy
nb0XyQYdd3vVEe/YOb7QR0rz7GfwqxgsCTSZhIdXoo/0K5q5mJN0QT5HObgGAnv/yjsICITu4VIz
NyBP/jxkNx5Q6ISLBVjt0x79bJFTMhcRwrkn8LxmX8xgO4K6J5SlP1TSFZt27lpDmPgRFKRYglnP
qacVy972Q5vWYB1yChPWzZsKx3RBTO/YOTGIWEKMkTQQayK8iu4XjCKyq4vsDUJljgu3RPIjygUi
Bh50W6A31YR/2NbZiXE7AfL+fsnzhwLkOX3+hR4VNDZDVBOzpmGPEPAvFucVDOxWWor+Fm1LT0Rb
xFt1lbHWZHsLC0qbbihJRL3/3KNAisuAzZ7euY+pFDz3mctDMWibPqZ876mNUig2la8OLlEanK3J
S7PfGMc2qxRocZAszhhEQImB+ou/pQKBi1a27KrklmNrb9a4XL13oMSUTxIuRrX/WmBtBW39ObZQ
T69FdCNlG1Sck/pb7HHzl6bMpMPT2X6Ph7dXA6eivjvYlTvmSbmigQjQCVZjonmfW/Dt+Ih3xL79
Sno2O2difEr7gb88iM2NwDGQrBVc8HiJPGlIWCSNiJrIRGHLjjkjukrcytGoDOgpiUHxnsk/KCUI
fI4mFUjXIxxc2j0jnf1ei9LiO2OMBFwAZh+agSvZp2MFaU2nzh9uuwPCts8BbOLjPPkOu9W2+GlY
wK6G7JRb5AemM/hAGMbB8TK4j5/7nsYI/UKWD6Qp03vh6zumMGuTBShE86N4QD/Gjes8ztjCjYHV
RWQw3rfnpb6EnEOeYMBWDm8UwunZNuzNcTVVqBOQ3WTkrHXCP563z8UmZm/P7K69nCis2f/Y1o1N
B33XxWfT3JK1fFESl+ugBdEXUlrDA3M7YvIaLxBkgcLH6DXYDHDXaHOyTNkvbNljXxGmzZPdOeTv
1iA4Xl9EPkqaoAtUx0IdmwFzWsImg/BBPFLe2wfeFA//vsF7woGKoyVYzwcPqEGowqcRUeKfdREO
mWcJ4ELrFGpjjS8K9j44V2CuX7hxPL6zY/9qMeWhyyU72m8Hl2mrHqeyTH1/V20zctsYf3ZhzlHc
zkCOLANUYpRUYMtP987jyEMDhc32eoVq1LEuFtoflNfayMSyh/pk96YPh4RiK10Kip/XuGdcQSvY
DtnEMF9iw8a9XNoqUVIYFZO5AZGZWBWqw85/kclKnFzjvigmG+/+g/wtu7vRuDs0MJVh18JcxPaI
vfDZUUzPjISz8RktM0Jec5Rjp9WJBYtgaJRIaP8MNaxhGM/SxUA8E/V0jXUMSaRkomBbza1UjN6c
eMySMBDcfQ7VtTrkV2PXrcxNElqX4drcKrMG7EiwuqKHB+VGY0dCL/VblckbLJGvUuToYI/Pk6KP
VMhhtH9lh24yVK94EJhlkP6myEfZEzyuPU6ZjGVmw++GsyDbd2ZpXI7BlBERAUkvFL+h7oZfOHR2
XAjNfe2jUEVQeX1ddQIlybwkgLOad/N2MwDjGjX5BAxXILuSm2luP1gSnjsGia2obblRoOrft9Jn
dseYI8PRgF1PUQcv1D2H+sS1quldCadYEwmhqNBHXMdDXo5qtlT0iVsn6r3MJPXde8BDiJ2BYuvC
KsetCbysfo2vIZAlsVeR85h0a+0D9cpmEeA6J7CEZtJerUPSeHFlezi3eK4utC/GUEKrmvYXDUPy
QvCMpL4cGV/9AnQDj6F0VVbzKPXTallmJJShnmb3xGmjtB4aXpQ6eu36dxid9CdrD67KswmS1M/P
YBOXXt6Y8nyojWucAVCT5aMby4cGUw1aDIQyLNTO39aqxlOrHXUrvkGB1Uz0E7/OIpMOXU6LKdN7
xFx1dJ/q3BhevC/AB0bL+pgQ8snXhlO6OXP+XsvtCscIXxMZklyJ33gvUkLtAp5G58doz3AWJAVn
3V/ubt/ZhhKSEjcvJ3H16+ej3fjXaJGZYe/008zYoyQn0fJf58SQZs6ahgNGbm+vcrVIpFub3xyi
fIpmGN4KbxyHfbs/IKIJ9xbvPY9F2kvKAvBd2IYNhcLjydj1cJOnL2cwncNQ+OX847bLdYu29206
UfZii89eqUMyJ5r05YX+8uRJGgkFQPWDj+nMmkLSwaTzjV0/vbn8R2BUVFIH61tZovlVToVw1kkW
pjCtb1bU3dExObYmCdegC5NmFeHD8c3BQJNITtb4ubR6Yjkhxv2mOOiwnlMeYcaIjzx7u2TUks75
WLuYH9f0Z2kdYh+1/fzqt/44LHFBRgUq3sbydVAd1Ws3Q5eRjmY9vVQUh9hTEaha7QZhv4TxS28d
ogz+wMDMjhlWjF0Sc4MhbgX38Ja7pCDR98Et3sMxgnWOyKbB0dzIG22WEvtKL2LyCvojS4gTzdTw
HEZf3SGfkAG8l2bdijQnV7r0S+5xh9SOaT/LZjpEycZNyJ9l4+/yBufRNlJsjcYDBev6vIWhwmeD
E2kcBkxL4hKwhXOpyHQ20zPGugqpOXzTbGZT5JunqF2dHTF/sJhEoolqpHY1sdYPzS/hhEPVTH2o
Y0Wxq7F8YxTcKciXlHdv/PQOw2so1J75KSZvoyOlxFMCBNCPDavQeHjI/qzJe788cFOVEyorKPpk
Vv62N9iGGfbRCt5L8Diw/pojOB237SgXykYipydtGzbGWG+D4ieW4Y8FeC9qh7ffkA7I3iT1NPjw
eGCMc+H8jn83VvisFVcq7rubIq6Q3UHH3B3yefHVEfcQj3D1pjDgYZDpdgMOeI7xFDHaTVjYoFG0
g6BH2SjwgXcXA/whmb02zOWPegSrwc6YJxAuVktZeLrSuleuiMAD6VrMDU91k5VFLzsPBmHr4FAR
lEEVZD5hCbiKcI2wPNHcPMC/kXTZ2jMAFcYZBg3ZUT6Zpxc5sfSqqPNj1gTyg5BSPr9YdzjRLYp7
OGMizEbDz8/lWtLQx7Sh+GK5USkgQMQRpqBkdazrJzSusAS6kX6Jj/j+xyAUYNKTkqoVdS1fwMOh
Nai6wgGWaKzZi5O3KileHF77/tNdmyuwIyxb+mZiiTVGg28mYxNXsRoC0UhWbGFZTpue7jxS7Y22
JCiEzoG2xM6EioIs+kk+Ni5QiNJ1c2EZoYWLmvrjm8WxzXntkt+klcy2qiMjb4XPwxeGwoVsi35j
IVhPwFGAIUylP+wJu8vwpw8FSpaMHutq3swzdjDtSFB9GNqjHqeaoFjeT+ZRn8brooROI3Mjo3/H
BWfKnY9fBYquwmlPLMTl6MVwc/WR5YvU3tdc+NX0HsRrDB4ir7Qz54kNIGFYjuxBqsRf0vJjGIz+
YML+etLS+XvYg0k+E06EOXaA6aynLT3BAnBmOK8Z7L2F8CwUjcASClsRYHxIsxmjt0DyDEcKSPSD
3gbM7KSAn5+lcBQ683qKC2GISZFm4Kylb8EdsXrNpCmr+IQaw3nX8I5ax6QtQ/fOz2g7nBfxnA6f
r8yyKUvG7xtfoPcUu5e1OumDP4RNCo7NDQoKhj894UTPuQqepvrxNEf0YwXdaTA3wsoTBlrCBWld
Hx67ePXc4FCDaor1FE8OCsXV83u4H9CqM4XxkYQt5qSfUC0k38U3hoAgahgldbbM9qmxZUQMbK6w
/t4q+2IbRU6m2hoEWjLW6UL+nHmSHbEo8JcpMy73I7ZlNnA2LmX9RD28Q2kFGavedpYNIpSxtlIk
1SGrCuBj/X9Endd26li3hJ+IMQBJCG4Vkcg53DCIIiNE5unPV3j3f1qG7bYxQVprxppVmAkjslOR
sdAePw7sdjq4Lc4D1k+GvsmKcuCR/GjLyUc78876RsDamBvPlm15ByHavaQUfZ4xnc0cHAHADIs1
qh3LGcSwAXmfWyJPuLbzsPqiCZLrpWDjzH4hH2VDwiA8363+GsNEQLfaiokgzLYFZWiTwAfJovcF
opD1fpNbHwqb4j3MrQlBEkw+v7aaBqT4NFwQWfmpPWFyEW+4rwBoVVoWxbFK9UXlmMoWYj8Ukvok
gca1w+Tzjars0zXXV8Keu8bDC/3D0ccGfA7etxIk20hZXY6oG6A7PNTn1nZ5qlrVIg3WuwtdtYkX
JVafn1AZoTGAxhdNJIYDGcLmx5TN1vuXU5yfJ/eVWlpUknnbBakAlhBuaTytkI7VY9+0/J3h7vpI
FOTH7xhhxEgvVJzT8LoweztPT1Tvd7FBQ/dTPw2sXVDoH9u3IS93bKOoRRu9T/+ST02Tmg44lBdG
nBvP4BL4+vdKmPVnb5hSIYndBy9wclSXeDtlKrduOcpPKE8ckd56OEUUacHtx9wZyFKBHfiQxJJg
AlyhgR6cDNCOtDpm5ep1FtrDXULVMU/78gWY1WKqp8p+ur8hNNnWCl8fqMS++g75BZbrFXGXo1Ye
Ff/9AVwrgFvv0zw0iKHFiTCT1gF8yy7vY6jzL5e6Qf4lq0nsqwJMGZqSwNgG16T6QdkKWC4VSxAH
RzepY0r3OR/IIsBEaJewqSlD0IaLQcVswakCUnbwflKohM+lR35NsYc2YG6EjT4NSPWbD6/klQBN
t8uMULYJbJHSrElRqxjZTat5oMlQ6RINQMxrhq/LT1X7Elxf0Zai+O7iwmyS7QKKLOWgcHOhsOJJ
OikoiKdPzPqAQXR5ZAXaLO1Sm+tPuQXlFTg1XWYdTo0Ztploo4UuyubdYdGfR1sQeFSSWeNMLVCz
o1FKanRDnxEGGUZeqHcpQyMxM/uMF9BSgbTSkM/PUc2htFb0s4KLJsYuvJgeP+Zsovk4A9THiDiM
G+6tHM3u8Rt8WxZ991Xr08gXe6UzMIZ2ikC8HZw/1cuue8o6u2L9fY4LF//Gma++Y3FOfTx8yXmw
X8O4CHSXiorUYgdbeKGk63cMsbbusSN6W1H/S6QPI++CpGRCQURxiFwynDP/eMjDG3hvVlnBRYo6
quBGCGQKsF4X3F37gsh8Pnj7dmjwwoeIZCdigZrjE1n0nWZPWIj5NvwEhJ4Bwl08krmyaOcC1vGP
I6K8+BEk0QkirCc/5+3HZq/YAvHkAxRvFOgNbYPL8s1YDQLiPtRO9ZfhXCwomhBb9k8vJ3m4B0gR
mfcglQE4RH/fdp8xVocMnRE2QrkfyzJr2c38G3nHzVu2bbdd+k2bfl2YutcVt72kkOSPnjF/WuWP
jak9OI0tfxYomNFhQnbGhc+qa6LYtk3Pbdeo0HtjSAPxpIwlwVzBmrrFaX1af5H+IXr81nj34WVA
k6t2bXxp6BVqt/VpWqjeYMjf+WotG9VDbC/OEEh8BtRVqOlCHSEtT3rm43dUCTCG4sLXlB5aI7+5
OgAuTM5pZvXv0MibBt1EL3+DomU3FLFAkSYeXSbPrpv8OVOXOFs1eNGMyPUpflbRIqbvMqYb/a1r
mJYqsdOn0UU3XNOAv6k/JtNEiKF7/eYaMn3FvJpVhWGHnxQgmQb28Dt0qnUjaoae0GHXkl+heO9a
XQACHLoesyqnJTT5fYXrsmvwiImu0N0JR5THXAoVXBgA3lCx4QNEwcbv9LcVF9oi5hzLnt3MwQVY
JDmhSEQLkR7FYqH+8R+ptp6YknpN9zmfcp+zfjrLpekxueJTO+P4kt0BG/eIOz3gJDz7k1fRa/29
Er6YZmuOewSAU7og4vy2u5VmOdJnxdJG3RO/10tBc9pYn9z1LHo7UMxPzk796CzJuzjAHUfrbjNu
DuKCL6ZRIi7K7BoCBhDGPUEWDSmNeH4WolAGqkE/6hiu9GPyYTZj3onLjl9gg/2dlRdxEcu2ue1S
X4J6ESJp6MRArjPwm7oYE7YuSCBi8V+g5V76hFvE5rR2XNr6HGKA/uOVPjFRcfThl/YAAngi2TsR
6dE54bGWu62VwJ1vqzpO7R+JGdnmNRLRIwRM8A1f2eeX6BTdkKJBRIXjsbSn9vS1/CzViz1E3xi6
vcau/ozv7K1LxSEiDtlgCgs2qQ/L2XVJ0QQ4cDwL8iuywGAWEMDemWWvW42kvqsXW4XwtSzAxPd0
89HVI0CAm/jmfZZvl7YbywWeRb/S+QR5USNf69vm0/a2tLs7M7gJ981jk3JfJfw7IEDk8RlpCqUp
0n8dOfryJe/bpKmM7BmFghJVhjutaMmfSRsNc/3b27PJu8qtlhDXkMkid/+biSVNYbHTgvZMltjV
MzqZL2p2LhgW7VKXBbRCm+OExZTVLC2z4dPPoJV7ArwH9cusFgdNAMYBXl4FUklzmcecpvN8YIfS
PTwPZz286nEI+CMot2CArjiVzil6bk7Qbu6bSfvYfEGDReKCSdbtE7wZ49UuunmFziN4BRm4BAuj
fIiM8B0zM/KzdzbVDtstNOm1V5MGFSPoxuiTVXfhcVTydGo+Lfv3ESt+uqj4Rtfo5tufdqFJC8jT
DXPNa+iyAIRyn6QZTPt1RJS57eYDrRT7d6uE97nWjmhBD319TmNTCem88XltmCgNaPhuNNPjJ86D
+QRWPafvG5/qrKKpxBdePE4n8/X7NKy34Op9Yb/WstE93vaGoNSsqtss0MJTuSz+htuN2AEt//+P
fI+giv+XqAB0RguqCmZURI/Qhb0RxbIKVP9lb216y+WJbU4FOjo0njVsQOPQAM4C4EWj1iICAjBc
w1lhM3V/dRcSO+hDwbJeh6M64g+pM5nz38yZZw73WAnk5pCLyAcEwFzxF28SFkJSHjwr8T43Oy4G
hD91bfJbhD4F9Seeh/PEQ0Vw+WcDFBFu7kNq2C7k3Dyh9oK4V3UBGOagqMrjQQHErC5ISQvxGQv4
CXjFK/XNUm2fj7bNdEhnCYWrMisRqtG6bDDjfiHUpkysMeX7hmaR+mn0CLRz2MyuhBp0iHzxj4JR
38mfX8fXMdcETkbYLrkQXBDKQLhQ3GdGqUiyCvfRKdw15EflRZ9VaikgOjFnIAFq3AHFx3vCkuaL
mImaURVfOpDOg0b8NTkNNoDuxH+eSteCyXSMMpfvZ8Zl0iFs4rAbv2TRQ+fRnvBVr09GgK3qn2A0
ckbYar4w4TrkzHRJC4vLGs17/8/9CVajIXcaiDjeAipyZciBdBNJUIm5PAhz/OfY6tGo5JtAP6B6
Svv1XP9S9A0ZpThGhSXUNK1jZIbJ3CQvTplteyAFnzTz5Op14CalzhuqoEpPnlyPEBfH9cf7I9YK
yDo0bF6Gfx8GkQfCC2VSWVEHCFKcq4tiAS51kAww/4LkEgOJiCP0W0DIwNpuNN1uPmyfJMSE3/xc
f0EMBUuJpKjgB+SRFgcJJRk65Af8dQHe9WuVjUG4QLPUEVxjuFrRkwDIC8jU24YWkqaV6o/OnV9O
xzCnTIklqGQ6xxbXLOZKdsQoQtEH+BeNDMrEzA23qQryM66wTz/0W9vF3xFSiTwRRS9AV6BCpyAI
C4vD1KBviuCienmvsBIoNiLR+/uamcoaPshEvrihkkyLjy9g6uTpWEH67UVfbSvoyYC9gLSCKBQo
catEpt7KKBepTtb4NHYoT9A6vcbfiKGR2qFm1A8oPRr1B8J4R2QvSCvBLayA39AHPq90zDY6EggQ
hxU++Ln/xQaLnotGmjG+Kh0sjPd9b9/f969D8UKdaItWernedR+VOt8l85sH6ik7jSuBjPj7YjUw
U40yrW5mzNOdIy2d/O+4QxB+GGqpPZkevPo2zh3ZBPVRt0xcInvdLjbyzWID+ev+t1cepGOmXmKu
Pp2D8d+xGxotxhuKPwowOnOljtHa1h/xLda90UuGSHgAo6zPbEgPsjF6u+NZVj/QMk68UqPUuPNE
e5Gs0DNE4r00ZQAiQxiXEavZIE/DFrSj/uzvttvkS16eUpHRU2GoUgW3VKmC2C02JIh7RxssXR42
uS0QtEzcwHwgiAPRIOiIFYRM2H9PSgS056XRB6HJ4lYIJaEPEU0pdNLx00n7t/A7YEcA3hNv9V6j
BNELMpwY4Gb1vs4GWUhRK3yurzRRSfYA5n6cDfpC9aT27BcQkb50gdoEOXqGwbnNUCUgtoKXtRlP
ghKK7hcRuXSUFDgrOj9UoacMQOAG9HNZH0DWt8wwErfRP45Ae/BVASDVVn2ZP4RTmoJP80QloZnQ
+5SuVYrGVWWZRqCBMTI6Xv5sC/fQHZJEhrcYkl4WuT+juQf2zkK8WBRSxfiALYxE4iI2GMBJ8CZR
uyUmXrSmtVXZZ7OCC9Euxw48XLNBfbkhRhwtIC2jK6B5zjsY1fM4CzAwQAFR2whRKu4zyCcgOzkF
CT97noEM/mLH8pOVkj0QeRe9kjD3Oyu76uPmPJp0val6nJlpLTkHamTE2TVGRullVCsB0wUUk9Ha
ihhHfUdQMNZTin4NtFT7Kb85B/feH2nfayDhIUEmGVEP1CeuSOiWJHiSEiKhzhD9nnNXk4xYit5T
9RnNYgpcTJ2zBLmlUB9S/ebNnSUS9NOEOnqiU5ItoRbgSOirAOUBI6XRqyu1KbHHnJWFLUXMkZKH
AcqjPb1UgoZ6blV5kBh1pKoEdKpKcQF3IRGhc0uOA4lJsig0AHzeIlmTWIJuU3Rz+XueSH8MoMXC
ZTeeLcOTEpo+nD5iBba2DMGks1dE7+rW1Uvo3XwatJI5ODHkiBATdk6+BvH3S4wZ7ImhzlIlWCjo
IFT4+nOiQG/Xpg5McEgs8KQbd+em7xSewbLhUxAKCoyIQkjd/ksV/tIBiITJPdU1r11EVuxd27S+
XZFx6yj4FAIMEdamOIpKX/I4korZoE8Uz+cUDAgGHyQrH1rlinIVfoj2ms4gIdyJ5MAKZz2lDoIt
pgQKxYhQ7peUEdlzkMBAGs9gKkEfAp5EGW/S8zOBhJIz5WRE4LTy8C1oWEli6RYyBhNwnjmgq+BM
G7+rlRCVyRdtSR8V1OV+7FbwWhKxvaF7gAJFlC0t5ZBUfVwaFNJvwi11GF1wWgwV/1LCik8W6N9p
epQg9s6qf5GGkkZF/7o9gm8nN0ArwrNQgZeO05dMwAQmoOhMx6UOYDW2G4d6uqG78O8O1RWDD5hE
lKFbdLYpc1f4zmo84wSW9SQinK2ivsmNVAl+A0//fFaz6nX5DYFYwD+fDyphMWDYl8tU5JL9JXt5
xBSlIx7mJju4N07kiZdfRihKe1RW28ojT1yij/dlURCLejBRkqgpMlJEpBT7T2BL5D9/cdKyPWKB
sbUV0Crh3DsXhIoGe39wjFFX66Vub7PZKI2teFb7F4xofSjx3Wy2DhpWqYOG1Qj/S8BNCdbpGk2j
ixRWG2wozws0gvtcDI8zB6MmY4XP8cDdIMrU2TobfB0HYpVxczKS5NpySaK/ntXby3q9OWck2JkP
BgTdE5tHNCdSIdCrMfnvhgl6aipfLGDmcRYF9lmr1U+ccLleR91+1OeXfcXwi4V+2q6PJrp0cOv+
boy6Q0q/dwb0//nkGVDSY0zm/HtDPMYgYKfGSQ6ugP7vbNJBCqh7uKif8fq8CJMGouKDXk6yiLD2
AcaWzV6g1IakneDwKraI5UpRKdUSAm8y41+ZRYWIdYU4GpzSzOtuAziZWP+1g9Q4V8OTA00kADUG
DN7e+M0d7UGW+WLRghxSO4HumKPqSEKa0u/j46BLuQFuZWKcMgJ9IbpBf6WEAcMe7hzhvHjrdPhP
VHsATL080xMzwE3AA/CIhifQuj4BY8L8a8MudI7ESCTmJkgcp/pACwTorpp+uDhD+lqjj5ZlhNPu
4r6rqj2ef6RhEiKVDOmchezEc14ZhVHRAd7mWfTyVQ6j5IpF37dzcDci8I6dv0PctgW8u/jW83gC
3ZCzBGyOtU0Dq6qbUcU8DHZ+CSw/bSkIDEWaq5hKclQiUoQLirN+Cd/k/ZRhf+ZC1aCEVrRyGpUh
zF/V6Ouy9p8hzXSKo1CksnVUW7j/yowAHP53WEwHWX6GL6yea2bUVRnL7pY9wPG/5LPiJ2RC5EUV
6k0MQzPnQ1yMpDX0WpQXD790U2Gykp/EV2UR5j2J8+HsOrqXU2PN4KN0ZgaMftbSnHJShjC+NVBA
3ChQVflQ1WfVYrQKlrNLg2dCbzyYTaAOY9AFsb/qa3CDcvgBWNSo8rzBsQfyjX4p5EMHQHAyr68B
6dfbsUE/wkzUgDANzltJ6b17RVIEhg2YHw0lQfkKLzHDB7xF+auT/2yDJYTQBe24RycNDA8X1n10
wUTC2YinMzheTRoisD9C2RePW/1+2G0jGRh1Wbeg+nDIcs5izGI9UY1UKgC0OTpOCsznwmm05UkY
5YnSVX6ets8rxhdZjkKRGARVBks2i8yNFCxLm3J8AGwMMBlashcFVXbLr4SqsEgSVaLKgvUtsHmG
NNJNW1UskSC/3VbrGi9UeSxoS/UjbAqVQWpKVBzpQDk4iyY/YaO3Wjxqwbc8hM+ynsx/Ob9X78Vu
szmZjOojX1aeoX6cyDLzKUcvd79MVlVMmVwZYS6aSclTO77MAqHozL73/8oU8mpltUpYqkAI9AzU
U3+ux+iYLVW/H0s513SDSPNUVaHl1WsvKX5TUPjpCmKtOxQeX1V2Jkc8J37YV41h4s5fEcaUa+QM
tk6v19t0ep2K1+n14t48bvIJMORPtz1RfYHqJzKGbflR6iKMd8iU8vFzXGGFylSZf7cHF08XUfbN
+Am8kM+T5DApQ2cRI6eicKGpwo7q8LPqNwQ5hwcEnvurFpLB8bNZAC6FmwW7TlqlVZNWRcOlHWs1
5Z5Nr53/9mETOo5zdKNf9Kf/LNgHDjyxi8pmaTno0hYASyv+1gVXpgvdJ8xpYtv/O5Tgdohx5MI4
E1sH4yg3qGMiT0oDvbvtqgyj6s4k5lzSv+syA/fLnoHgA8pG7xBjsyMJNGlPi1DYDEF10rmO8pA0
y2TqEEkqN2ZuCaWYTKSWQJ3AhPgBTM5eUHaPZM0nifM+7pjTLNDkmxhHq+Xwcxkp5XaQN1AvSUIU
MAy3BevWCRoYU85ALG0pjDMX6K+SD/95N9f9d/V++wy8NIfoGMWHB5XQb3iZoSBGljW4/NANAWeI
wH1wgr/jwlLHpDDBBdKDKAtS4YHoGVUrkztTjUyxshbAYlHgCkC6zflnWpRt+vHP69w+ZBoakTeV
yGdNLCOBBOkc2V42UN6XeFtm+a6LYygFaxYsrgsNSW6o9QFyYDIS17yhdKE3NQTb/fNbYGR/vKBK
IFU7Ub0kgbL44/z+Xm4Pgi9cetGRh78Ge3zqw7GYslOEK+1GhTSJt+lI73AHy2UeaQ+SSXFeMqSn
FhoZ6WRLg03Z6UpKiau/Ioxe8E8NT6mW2Si0rj48kM6F7oz+VRnmBe2e1LBU+hEvpknNR1yGZ8pE
8k5yqSJZzbUKwZ9jl/RvOb42d+z8rkH2p1VM4vrLSbXlTlXIlOUb/vxDoX+NAez6T2jKlY4wHAZM
Rr8DA495ZTwEG8wEuOSMVZ061z+whcNQTfkZf3mOlKYico4XJelolFwZciVfNIDxqqWwzCFby4AO
qsE6lBhKsJlxuSlhQL/PEmuvzfZ6/ReELODi/bhTKJEPc228I/OJf6UmbcXptMWq/ZlSLOipQ6E1
UP9FERHUT6QYeQ5VkVFpIb25UZUu4V5Rb2XR/ThBW8ZCwY4WHGn478ALOsPOarVSVUvxjMRQxZ+s
dICXDPpI7kq9d4mfzpHFEQarOyaibQVsvONfh0ZB7l/d4U/3k+k6LRm4Bji0sqgryFxgLebz5pza
74gQ1ydm5avdDpdty69PmvMexlXLUjcRBlOOgz2Dyy3G7yJWIh9/6Obq16rs/QuntXoRTN8h4S5x
T9o5NHPo39bUDmIakkfCIsToq8ZjVdNDbxQuuk6ZcDjzbXrUgADxC0veFF/1iUJvbR7mfXluLXWp
i20Ye1bE3RvwEXq9qpwFdZkV1vC3B9hrREOyg1JHVpNNrbYRH5PIGWQBhEEK6dhfDcJLwrsUBqDM
vYcpOy3j5XJMUD2bRU+drDuSWSc+DIJj7CW9jR1crFeGVA3dA9IY3dCM2TduDCbq2uHgsR6K+P4W
4n8d0jfU7mac1YtxHktZDP9EKO/M4QoSVNM++5nV/1ldcfWKY5Y/ZMcogQdInWsq9CLWojnLUncz
NoDJn6AD0eXYQSUUQqfzQkEIJjB4Rpi8AQrOjAwLBMHGpwZEcshg/HdfotzL6CmgfmJrJuuGr2HW
p75Uv4JVS1snZAmyXmX0GRxizDqo67RnL1LA9IvX2lqcWwRdcK8AKQKqXUt7Rbw6f3TqQMF36jwa
KhGoGgFOjpVdjG1qR1AdqTRAXavPpBIznI/mo6n9LvpIZgdqf9VtClSp92zrf+Bew4Jcm0X/FhPd
1Qpepcom70s9fAtTKezedI9R39M+VRFI+/SXwNzbJa91oZ5R8VvMVuxq5X7rGRWibx/AD7kcOgyG
Y9SPtULVQgmFMvIsBnKBwhtTtlzd960KiFuA1uBLwkMycvMopRmv0fET3D7iFiPucJVnzX9+mGBk
00ndjfqfvcEApzyI44vHfhocvGY8of/aQ5KwowVcxWtDE0bwcgrinrxFrP+w/gj37sFGyMTrXl4h
aUGHF0Fo30Ast6H6IM9wjks1EGDqooLQlQ2Q32EN01VViVEquI/a0SW18VDWVfmR+S+VIUENUoRE
+o31rF2jv4TRBD9TqiqN5P+AzlmrD6DgCF0uSP22jXITfThy+F8Wv43xNjBkIRtX04G8ZePFqN8L
6eNZ10YuFRlBpkbBFI8ODKSw2wttHcVmvvluvToqs96DYvgMgMMyaCQ69VkDccuk4B7PXevW+tIG
TeLydZT9hIDTAUImg6R3HjAgWGnvTUcnZdc6/I60AXsY72lL8fSDHZTHVplR3kwmily910nD3sHb
wA3d2ZDFjbVWpqwese23cAn6niIoP1UUzuaRB4OfuL3nODVTMFXndtrft2dIR8i1lMPr5sMYv91T
j+RInpnf4JSY+eBXd8gRZsSIMAcrvtvyDNRC51ODMEex+0IOYCet7nUIOMF21zgh4vWyp7BzRsFO
Jl4xvjaA8ikBL4Be4CDsZR4dmjyLnz4AIAxtEmj0YvQseFVlk2ew3grvMk7zeFUh7Ksp4jBDRCo7
nV6TwgSS1C+nNhxuDiS1VwgM99i2R82K7EhRBtP1TForSrgw+Z+njURL6PehT3PR9qvbpPxEDR3+
GPuIUgdrR+jbr3/pF/GDs6WxudUfMK2BLwxNuvjJJF9PBWI/d7Nm3htgq4vePGsS4O8ZfrTcvEfF
5K/Won8zKi1k3nHqgAEirv94x+6HiU79RtYczBMYAdjhkI1kiPmXruv+P9bvU4v1jaWHehc7zvQm
7ZxW5pZGWvTCeyqU0h5jm/x2GtLbCuLwlxtV8uVRtRGJ8NhJYhHQDextRMOKaFC/ufAz4kM52VBP
ooaXIq4/FW9Esv2/aO4Y6/woGpzPU4evsgNsFE8131b1xbnQMcB2cG1AnLbScPtPzVrv4uXcqlYE
T6V2Jejg6koO/sX8s8J4Bbzy1n9rngIxXBXUX4agtZwtQoXohCjytOBs5oGxgjvlIVefMIFpXX2E
Bx9X5wH7opbEIeAbnQRFjuC1fo/QdsL9OYQrq6HF04pbRu+AMj2x419Qq/dSDPV+KPLHyAM7SjiY
w/jtR8WXZR/981BdO4UQp4V6eHDA8hKlruJbmZ03tbzRXy9xdbmGz0JAMQ+ryRbvrBBiwthTX+KC
Eu5jumkUqnmojJn9LvXBTywtQaNvA1km4bIyD+qZA8yBTIBTNGYqesu0Nq1SY3ltWnVkn4Bsr8Br
zrPxrHOZP+YMqT4nhegyVFfszlzNgCyp//WOfahBv84b0asJ7SNKz+nLSZd8+00RgM+P7Ek6fs3x
qagcUq3LOUYOpKJ3sKEZo2dK06lejp+0GyhQJCBD9/0sWhyZIfvWILNA6yX1MLQAm1m1wM2x8Fqw
CVp3cDAVR+XlZZJHp/PUOvXSTrHOmq2b2nCtax0gDMzAuxZkT5wIIH/hsW/3vr1tQyPL2sK5JVne
q1Q75uIHvHK5wGiZ1+ApmbeI+8QMnzdAxfjBczwzooNZrTwgyHOel6BCB/NJCrvbPDYPZqlPfu4e
fsezDYIkGc6y7FmAUZPAGoHmT5FYgqqA/LriPJcFyknd2foJ/Sa4MjorBIfMudyqpwNYcyj0QkaT
XM6fiQOanuGV5gOnPIAi5757WSGiBmKUwGwEaeqn4jHfX2TMODc59C6tY3XfZTK7lR+94d2lFrf3
y5l7+s325t8+hAKtZ+cafZhIAT9MPrBhDMzsvR7UJtIh8AZknM/xqfUa5UDVMzp7qhWvQYY+/MeH
MrpYcEFaMy38YZSccgItWye7wTPsbhEM1CDLcVPqXbDXGeEsKHjEMYNT+zstDM5+LgYMYwFpSAHH
J6us2QToXDf8W+vZ+AB9hPIELhNxsL6X6B+hOFSt1L+9l4tBZxO+4G8uO1z2N86/ME/nNyqmHzGc
A6ZmzLCyAaQt8i3mMq7weTrM9nAWM8BvXHymgtjAzHlSsqKJ/XG+rftDVA2lAXf5ZrLJlrQ6IV3I
lnRpW8zds8r8LL6BX4Kic5hOP6Nr7clju6C/v5MXfp8yPrNDH5Q4Gd8s++aIV92uZ938Au4unoGm
KbuqPLjN70DPGPxh1TCy1TtP6D1C/1akD0VdDTAIxoarXGH6ytuCgTvBjyHe72fvuFTgNU1Rh9gN
cwXnTJazIZrVQDK4zSZMP7MLsvECyZqM19PnqX4BYG1xmoyLQna3riyu0/OD57II47L2Z55JpmrK
etyubPqYN82078fX6WP9GDBayIgEih+gY21nhjIYnMVd1MDePP+gjHb3KuHaQujoFyGHqi3I3kbF
BEGvKbX5K80ZKghoLziLA0Vbq2bVCoSSwBnzGrnlrR7M2oUpXk2CnDP/S6v45rymn4vPRDuf+DyB
CT033jKy2b/M87b32sD0R0f+haNrqBwDpwxJLTRHXfPsM/FMPxbSUHr79vhagibUGu9IdRqYLJgx
rTMRx21II788Zbp4WBo+e/3SGsSBObi3r90Pg6cIqOBQ+Zv5o/tF7J0hyFpuxAs0K63r5rciXoko
PYpNA+S7w5dRDhtcgdlJXLroctEOhlp7l3e/Oz8o7oiVDk1y17rZYeDfy0pYolo6PQ9AfiaFEEbN
CmyDB2g+IHSijFeldoONuuUdBtCoGYL+Yk4GXCjj7gBDCkw1/MYPcu6FPW6z5KrP6REgPlCKm3NY
iY93W3uHByQ/IcgGZ7NIxsfMtc9+AhMTlcsVLIJdeHdfhrsz/Q8ECTiwq0h391/IgB0QhSgQDKFs
h5Xr0zf8d1iYW/MEUMwaM7Mv+3sGKzuzdUFxvwOfGEUjBicaO+/eOYyvE4PcrPro32YQa0Pu6MzG
z6HxEe6c2V8Tn7oTwPzD60Gq+3GP0LoyGbPczu3Oawzgjt+oCfmACHf4amHI4kuvNMIkgNOvIbsN
I3dGSgNM4Q2ttj1BXneRMOk64t1cR2b3NLL719oGTsDGjp5q4hYaoK6f0xd7AF5xhlzzMJBssq9j
vz2jFECfa5EQxDOu/tLcese3N6PeziTK1uP+bXtXGGy/7dxjfihubrt6AQ68HXynMIPkofSBGArF
wnvdogp/7D223XTIpxCknvS5ac+hHJteevvpfgq9NPK4zBkxWYTBgDSe9/1ZYDX4Ki9uJC1TBpuz
9QGsGad2lDFUtwJpUWjB51VqfD7ObPT2mUHp2nOT3v+Vx1Qmt5ENhcLoBJHwYfwdWpCaQbYKNRij
jjDSpQ1YHtJ1/u4kPYYZP4sS5A7g2ldmFxjKNKkdvj8ARCCZgOOUbTiibDg6NqzVswDiYza9DAst
q5ctDTssTuEJuJLoYe+WwEDsHbQE3rv9bmGvmVdvJz2DXgiZKnhh3AEl1vmXovjLzb/D3Db45KoM
MjNR/yh7Jl1QNgz9GdgpO7c4afEBGMKqnaUQxsD6bQ5dzjmBdJgRK2v96KVhheHC7m6RbF7EMUwo
yRRkjYL/HlY2H4a2YrPoI9rAmfnyyRmNBXvUu61QDmBfcj1gl96GO/h+SzV7X/0ynvSofg8NIx2V
EMDMmDWkw1OEeAsXARLk5pzGbJFPwUM2/AFExDlQMoBbYXOfX9rlxTXnmjPozBHVYNwDQVbHJHWD
CyfVpWW0bAZ/2AFQgfYt790iMmrfJ7Dw7AmEpjebp/Y/s1oCaAOK9zPKtMixSgGWsGJ/dLO9l6et
ALUOVOnE0CgeQcVuueTuOSaiqBQm3ole5daFvA+nRSSCgcrGKNjOphkfGXXNhAIlsdqz4sBIseWs
CgD1vajsYYBtrN/mJsMETM7e4vL0PDYx+/hKw+HNbcGBoT1xk9/EC+Pycqsi8+GolB8afHMhmiBa
DZm2ugP/5RRBpULQe/MvoKmvS7vgwVH8OnkliIUhbDt5h0KE+Gr523om4ZboCG3kng3UmY7fncHo
8H4Oske1Qn/r2SE5juBuZHd0fq8MLXzFcvHcvJuv5WKMWPdfw9kx4DG5loPnndrRm8CSkw+3zMuB
MCyBi8k53eFEcfhguw2nFZYngv6+Xc9PLxvK5lTjHnojfIOk6oly4s5lFOoGx/QpLEL2yvDyxxf9
PyTqRS+5BXwmm+oWcD3LB0OYErORb03TF+oezh3bBgAFNHXL2iIt9u0B4DpwOuANJ+jjsgOeok9A
9rINavmpVcAhHTaHxefifUB59C81e3JCnB6cxDbgfX9ZM/3n5NO1J8UMvXeJt3L/rjg8JZe0SJ4B
HegY/BOfdgKmCdbEItTQR4j0+TleFD99sBzYMMD7AI57gx3tMHRJc8de4I5hiKFQhSd/DMplP5t5
r3VucW8VGeqCM3JtsqrnTAHBMQMhAc3NljmnJQ5Kipr02m4R0QAoosDHlBSP2tA8+Th3prOH+UZK
gHGMdhDVYBLHGb2OKoUkaCy2Ln66DOfOEj6rV5ciEvNgCRNRUKajbUYtCtQoFWSi5eABlmXbTlFE
AaBFwlKM+cCU7BDvK0AiCyUWlgRINyQOO8RS9L9mWT83yCsuzmxzIP3GFfOk9P/xOiz+rZeSbg6z
VQWIHkwSV4g6Zm1wCAEaAfTs8+vy8PWNoSVRoGPVv9G1FJzNOow2t+Oa85/NHxAeIowGrR7wqNSD
XDOlBwrjRxldadRP/fed9e6+4FSkuoYpT2Ls0ntQhKjp2cw618V2cCZiQ1jt7qKVULrXvmuzVR4j
n/28QB7jnHoZCS0AnLReQE8c7qnFHlkzrMAe1QxWqbcdEGg+maBgwom1vAeu7MFEguNI6TVQFyAp
z/ssNqYh78ziWO5szbJkc5jwlVygAmB7KjQlmnx1kgXrjZi+eAexzZgn6dK8RJo3v4MaAgDDvHgJ
CMrHq0QX/wKhYx4OqA80HkXv1C7Euc4MxDmuvtK8QXb5mB+ffPCuQfsCASPeA+V7QjT4HwjHEIqD
0WzrEYdsD7Eplogn5W1S1TnJh/iYEBXYEsYNi8y/d2+9U/FVK9eS5Q6MKKNUtOoplFNshUt6kQ7w
fiDjaO1daBvhPy8jdHI7woumpApvUbwQy5prhhO/N+8b3bqk6HFGn4XFXy1ViwRNKIpjr5n0h+A1
Jf7B97i4kfIuMF+r7LjAEycoRFAhb+76pTGBjBXmW7O6ZpRr2QkWzTvY2bMzw/THxAAGvrg8moHF
I62bNcxOqUPi/Zxw9ikgToDvjWGyNdyE2LbSy6CgFk/058apExkSdgOOZLLDD5UC7DyMbvzQJtfk
kmEWWVVkGyzBzxeNaQ+fU9l7RI7bdcXD8MnNT3hkrgZDFWsQQEM+2kEZ0rjA1TXIRjaUC6YX2Yts
lXdL1AjBNcycKZs0D1fKPKE3enzJGSCrwsQ3g3V0aWDzavKv3abf1aKHiF3YdRLo7eGfyqfOCfML
0SR8aM3zhE0N2jKrRPS/dlDqAVIDtMrcc9lFUCdjf+Za5eHj6pZgn6NW9vJwFZhYNnLChT9iptBp
6B7PMF4TLTsHxrMNFDI8clmDwapW7hqlif9KQ/O+Ou9qt2I1gxKs3H/ZEMM71gqe3fLU7FiAPUnH
TE3tlm3iTmeXxzmw1rd8y4z9+tJjdhiClcFjASPlrLaHlgAkdJsA+nklbioNnhAHp/3c0hpD15Ok
TcjmcQywgptmcIZIFOIz+JKY+i5MzOf8XJmXASDvBqnZTU6+dWpZlfhRAWBa42Hna5R/euWzd0l9
GP7Yu1QCuP/sO1a+9pi5RTAfNRLHYuHu5Ppc0uKxUeb3N1eVXqRx2k8S5UfT3teyg09D9gk/oRVe
shAqL9hZnkEJERhaCxWkF8ICOJ+Xf9kHBdgs6eWaRKaezbDOzHkz0c76h/wUpUUSsTz8Fklvyygm
ZoSghR4FGf5NhIE2mtzQquZm3fulPsPE0QKC6IB+FD03aK9Gj+qRhkwOkRnnOoEpo7K+tT+9d0iB
0fCPdrAjpLJxes5sYSUMr3OXNWawYfvF0dH/1NjU5Wuchysn9R+LI3IBvt028KnQCRrNhPXeJOs/
Myf5AQ59rpPOXwmqJhlXrJaMiEgPw3SMHbvF11pucoyPX2fbRAanpkfbjDkuS51keGim7WLjMERi
HeTs4LwWAelnM4utmrkpIxuXwEV9IF5nbNvGzWJJ++h39Qo9rMJ3lXRLFAyfMpl3KACu4WxjQEdQ
Ze5+Xukf++SwCbOky8qQqBClllmHbXorw4SITa5QrCYgZVHla6fRccpk7bjiIeDj08qHyY1Wfw2F
mAf2f3klKYIVAo9Zy6/tgnsd5IFGTcBRZDXGXIYwzheO7mnInU1c4cmXMtvHvoFdnDfB2CcBwCSl
VyZOu+ekvIFjkzwpQSM2aUIcUBZJ8Zm6XslCjQzWZ8Z4m7cNDFpzRrBH726hC21Y9/F/VN3VcqJt
lAXgK0oVLqe4JkASIidUpJHgLlc/z+afOZjqhCbIJ69uWXst7Ck3u0uscKIA69fLd5o2Ic0XMFgG
7O/BJT0znNnMtwS2nvLxoaTcOLVVqSKq1D/BW22q658Z1TlGC0QbE4TVQU4cSQ3FpWy8iG14MTyT
5Ruvdayy41ccDxngWUEs7IXgta+CFO3k5+g5ny2N8g1bCQ4bgK9NNZms7ukTPYTBvsUva0TeYila
ZTHelON4PwhsxqHnxeBkzq4raltcNl5rQ2pXn5o5KcImlbXifGFUm7h9xIauwAFdRvB4mB/VrSTI
pexFVBUyfJN0bRa2ac0TsY2/fV0Q4wD8TdKxovAhJ0D2BQBmld6t+qNZy8869bSCxUfevv5MH58v
y84s95Jdfd7mg790JXloXDi6temsnvu6SLamKzt4VcBxMQdJwxpLDi/kg/0WDo48y6waQO5ZNZFu
rT7ykF750PCmsJd4kwgf0HcTVphVcq0p+uql0gzxSH/PsKakyL6XlgP24qQ9aqE5a07aSiWKucHS
ct3wqc3Dq6eoyuIzu7KBAC7AQe4VxruX+D2gR8O15HVMM6hqMWAMplPcROO/RSePROYUCvZnzAW9
EXMaUcNA+BM92XL7D3MdOyw5f03v+krzgZez1fnXw1OmT9ZbcZ8ULLpe++YZJbqL8a3zmES3EqVF
a5/sPuzj3Yd9NftePLxfgXMwP1I7wB8LoXx9nnCRuBys9WE2pkotu2/Mt79CZSzAyaQ/7cn1MvW3
1OtY6anKtVBepl+QGG8efWK+5uFO6ss14vnIa9KSKB8eWrfia4TLb+bQHLCrL4CzyVbXFsC/zZNQ
jg1OLH29r013zMv523aP51yI779v+Ca69P7m0l4taidyJWm0W3OwjZO8Ec4Qduu5wksiB3MmbJLo
/U2rWXlAO4j7VF8kyrSs0jzJLave8mS0q50WdBZq8aSCdXDvXhi5ubZHvLd/6fGMOX03IzwqRtih
UtNMEv2KDHaVDN43uWiLCPvM1QB3jFqX9P9+ZUrS6v5d3HF+eEB+GCpzCkhOKE4jcHytpfBnX2vb
zdAjARPiK7wgupaf15DzQY4rcLeCfFpWJtr+/kNBZZKzV5dP4l9pChuYoMQRZW/+3lap4WHzwvwR
ephlGrMhly28NmB/SXBe+KLmkcDGjrVEEEKcaZrqEOnwgyqS0cSj85gCEcPp4OHyI2axv6JlDAc9
nu/+30+C124R3TU8jgqP+WN80vkIpnj0YuFz9FlQLuP/bhZJxqhb6GbV4STsKIm+zWCnTsHC+2kb
yovrjG+/Z/YXTEQU9/91cdPibbk2MH6VI7OdaSxwzwZWGa1MNZJcLggyWbILG1Y7Es+R0A4gE0ob
GbjTv00dAxKwVQCWomJMpmcJjQlz1HoPtNzn+/vwXJa7ypY8SOQGMueeu629AwDkS20MMcPQDoXg
DFyAu6oHoEbc8p43DTDZf3nVqMYQzgUPvJdom8VSrzcIQLHqO3IQPBvY5huAMrA3PjQAna0r1+v9
DOh3BrQpMBqC2uV4DHhO8EnflGbEgcQf1NMvIVBhEIR/HeziSIHvh+np9QIB/r0t0Xo/A9hhNwad
Kko+3yr5H8vaQ9UEeV+8JCDHHsKJlFIebzonkfGDbHXk/0id5OX3Jo9Mbt31X9erl+pKwol3yg7e
8NHIESJ9L3S3SHpaD40HBMKSYs8GXBIoRQmVNkBnqcxH159+6GcyCPjrMKRoO4qK9ni/QIiSEl+B
T42Kr6j5WtOZEG4oNv4knTP1RRMvsrktXxyM7w55ddLLj2EWF2MoM3jHQRUfopgPant2tSlS4JRv
Rq3iollEm+u/RCuuGTSwlumf4nwgSCwW4L/TPSe9vledRVb6BoEWOfUoh1r1Fr1UOVL0AQsf1a/V
6zCKmCJdr0oyomIAZZxqSo+7DqxMONKdjNz5VSi8JUiUa+1vpMAW0CfLwcrj5mX3whrGXF1okbry
e+osH2cDEW54zUnDXhK/YI3wb2mM9A8/o/rGW3H+XGv7Rc9OfebmjlcLxFpUb0ZW/1ZByA7znysj
R29kvqJi6OB7/+XyT3ie/wTU/3qrl/gn8iDQv35c9NaP6dpy0A3M++VUH8H70F9rJYB3dvfLJMko
Gva4V5QO/9T7O5WPkpkP74lhYG5OapZmjeU9MDGOK1/9Ln6LqcpK6nM0LoxlIX5zVKmPXwnUzIlh
Yhi3flZUuNEMcY6CgS4rOojnCRFt/x2a61Q312KOnTouNFAJAaHM3tF3WedbfMS9rnoJutnROgW/
0TrRgNGkKzw6rUIr2PPj36WDNU0t2qQR/65fQXV//loPJA4iXJKqLNQ7FsZz7PkrV7VA9TmSUN39
bgfnx11v19t4hcyz2ayETvHcqmdjEhz4ZQ2Mz19Fm060zap3V7qwhjdz0sKa8ErRcrKuiwNFN4Bn
tx6OoFbX6nKwYQOItrlFy2dn82K+rl6K7+lppfi+/xJG85OkqoaPhTKQy4p/+6+Hn/hX/EnQk5jU
17eq8JDBFlG1I2eoZQsXC6KrlpaQHRbymGwjUZ0DAlxKRq/9K/7ESIVSPlQ9clozWnYdTxgCLkPw
yI8LdS0czv9+tvMmo+C41wdMknuuJ1XewaHfarb4ZA1wpJa4A80K6icCVC6WdlE0Ws60WBYu4DKl
QPAgB/WTGjudMU0PeLBS4MB3FV6S/of5/e9X8KO2SXeyWPmRCKIa995k8N9BVs0itLtFCtBLLPS6
qi/VMEh9ZGvq4nYVq1fg1yTebHwUI1E2YOV05iVPw/aMwKlQTwFG5pQ9TJT6gURPv7I/gDBjQf5q
avPLHP6BkWkVS4Jj9wMlDp3JrdruPhWYP+33p0TZ81Ol8g7U02YFVcDlCudKzQKgcQRq4a3T5fZn
TW6LTYDytJ/9GVk/VlB1Tea5Wj5h5HWpvS7VPHFI24znYqOstHmiyWjxZ5wiTnZ/+7N2UznaOuzQ
L3d4O+1ujT/NrqFodx7nio8hV4cDkqhPqrwQJAAPPAxYVRsch3YL5QpfAHq5a1VMlynJ0bmFFN77
E90nJ9aO7SlliX7EE/jUzeQ7+yid/sccImCE9MeGIdSKXbR0fOgxicjYbYfavv1eE3dgCDEwhKfK
ZOqOh84CBOHQmn25D08PHSdWN8z2mlJiovYYOXsv7Idt4CZ2FYk80d9zsj4/v+ZLNffJWjsmussv
Qeb10NntBSwvp3du941A2lG2VHvXj9mMxXz+teq4WPjy7eJ50/mDof85j40edRtKwmqUnNmj+iM7
uJALqyRgV7YCntOqE8Og+27yxxl8xMWsOveD+qb4M1vMV8AOy7FP5rmj1eSP7KgLdbrbuwOpjEtH
IHs5b2gCyFHNRDduVdd0YfvGrvKIT9m5wqYr5Z+ATaptjc8R1izLr/S7WeKWwKPVpuZRiU+bhU8p
Bsb7/QSc+k68Sa78fh1xLZ8q3zWbYtl4h22sJQ6t7E/6Z/IY8PbMrhZvsBVBTFisEGbc5IogjA7T
U0I+Y1coo0QGwmWc5e8V4gNzSkiwbZG5gpXSBS26LpHz6YsWOY7dKyO4nn+W/oidf1eZfAWCf/LI
jDjWaT7drxB18tRme6iQdI9GEiDjcUy6TseCHnWjGIGagwwEG8OBkQnHCBKEKrnYoVMfq7zuQ2U5
3Dst9HhuWT+LbZPxUjdQnXz58JPPDY8Ccc6tOT6NrrJLdw+HfEPK2wHfnWHG7nAZ+VJc+FwbjLpx
nriJYBgqdAURA5u+9BLSjSswj4bZ6pnhPNUKhNJC8YQoPZ02ivLslGfBTm65zzMcGZEmluhDFZoz
j3uqkam7yvyTZJ7obHNXuf1EO8ktGe2AVPvx7n27rBrdjmfqiPEJ8LtCNrTK9UhC5Z8YP+r+OrLo
8ffsK7BKBzu9clrhXaMtWxOOhI6nJwNVLSSA0RrGTFMa+YumG/BVrXGsOiWZDPrM9fmQezEbInF1
tcNF05eNiXee5aRy+knFzVenXBIWID8h09fgCqDK0nQm2VCPPeUlEWXb3JEkR30twQonRtfsPZlv
TFP3OXpvxWjkbI5MuiWGyZeXjUdJn34/FRlRq2b+6YrWQEX1k6U7/T7qXt7Xw1UzgJHTXoaC+8SS
rAg811YqEC7S/Ms9m5kaHWHtqi78CypDWHj7krzWdJORalzkK4aDT466el31PlLMsl6J6gM38cex
4lqS6+Oj1Y4G0Y5HxmCNNzlY7n45NDzNGccA4OhyZigaTmQFjxCm6RLByuQPxytGk+/E2BBbuZb3
4zTOKpWKppdx8LzoHO1emuBZCUyLRR2jNhodJ0jt9D43ZC2pZRdo4Wy7nPlXoT/5enieNkcK2vNP
6/F6HKPLW6Ou617s9JRRFSg4IPFnfMI+a6oIicVbl/czfQRD6NkE+rl/D0bK6rV2t/aTyReVj2Yh
w0Y2Kyl0VWLt4hXOhtMmgdAYBnHkUUx7g2TaDECt6xMfvNQUGg21nHEVDecyALdE5xdwDXxFB8Ks
a6XAvme1Bdmr7iH9u2dd2LVGSaYmoioooINZg2HUdQStd20Zzc4VjRSm+yG6SR9srHXme/S0obUe
Rzg/zt1c7Bri+iKZi1rizxhyYI0ycfvu8vQe8x10hImjBPVHlo/v1tqOz+gg8k9c7u1+kKpf3q1v
27GjmxuH2uzLM0uWRVwNayxjcapQIDPftiELlsaDeQ1003qHKCBuTwwRsNQeFUIN59a1P/trpD5l
k7PP+WeYyFTHKnd5T8YCYLS4zyhrgpDri0EKgy9qTv0nD1oE76gwuMgndrLPXLCgRuHb8Im34/9a
SiWVvKFlwoz/snUHCHP37jPCrjf53tDsSOgdwo6RBH+2bSQtZHb1aOFo66sVzAFiC+Pq5xuzLy2k
oe77gTfEPf4MIztP5yze56+jJcLINnBityg+mwtMA/MiIJqpPikpPR13W/iEj6wTCuXanRWfRs/H
AC4+iw9YlXhq+bgtDXsHjT5nYeDf9fhf8/Du1MdYvRzd7nPfpi7vBgYJbuK3lQsU7CcDKgZNxB8A
/p6Qc1Ay7VqV3nXM6X09/mu661TeQmm+TVAmYKloWP9PPxlIqdfiHmhTIv9QE/V1TYm6GRPT0Hw8
U6QXs9A62iPNNx2vpEYWFXdGBnP3I4ixrd4HNIFOEFUFJwRXVeVugC8u6g3q213Nhjyq7gvPZDc1
uKOZu0aPQAqkRf55O6YdG7P2x2tITGZv0WMuKKwA65Z0TTPTpQuhGyPH6oMazA4ikV/ZtgEgACaA
N4PZVeYwHVNfFLp3gJPFosoXrvtUI9dPGm2VSn9yDUf7BMz2MfsOIfYt4B1YCeDJcgzWfSptByjv
2igeBsWf5LvWOMf6OMq+bzrLr1HXtOeOp5+hr+pBonIC7JSN07p/nTyBd6s+LpSEMZB/Fhl4Ei+2
YeXV7WXqaZvDGeU81R0fm8I9lpLPbmv0qp13P8hWvFd4FSO4Pc2H6FNiB/nr/HcApJIgXyf3VVRR
caosINAzdQs8w8pEBxdeNMWHnM6pQj1iKPL6HL/2IyUAo66An8tQX1aOz8TfMVJsPog9ss/oaT7h
2RHEHKy4mtnngpQovhlD9qxW8WBLKHwS0nz+61yeUt307+lj9kb8VIDKjAtsY4CO+Vy924f8a3kv
LiSb2iVfL0FD0xU4e/eZE03oAoEVq7n2qjUBG5eGKTZleia1bE9BFESONlYwZ+Cth0zyU7qzhsVX
BrfqzdrbVhoDBD4gqaL3zYckBUoMhNDff5rxYHoK2NYT/xIZLya658eRYDPqlkOHe1t9ulT8XDqf
YuPtyectAU3Y2r9+IyWqOoqiZ8UB36vef86Z/SrWAiCL5M8MuDtsGeFRDShbIy1ghkbR8J7Q2b7K
tD0po4tfwFKTPcpxWDSqAsaxcgcLVIxrWR6bG1S0WIzd44DOkaZT10rtrdkjwI7tIV6ZDCO6Y1Cc
W4f36JZYJh8aeRvb4T1VF9jWMfF1mKqIQz0VdHWwMBtp99dibNIy7usR70VnMlla9w40zebDB6HQ
XNewEbT674iBzjr8b5fHGaxez2b20d4Z67PF3Hoa1+s2DH4c2d0d88hBxtOO5TyDaYY1cO17yHU9
pGOE30yRYkCAlu38izRbtrInZLioF6qFxyJIumTjABjn2EjkWgU8PqDqbVDzXrFTRDg1H6ebpixz
0Py8dCQZMl/FW3tzak+l2kgSfaffLpKR0NC2TXBKlUn9/aWa+fe+2Tby7cXzurvMgZIQzlIe+zAp
TfroV/HYlfNgFeKE+ryFyOXYXVQ2zxlZsX+4Wt7xvpQScL8duSROf2lldsndfl4A5jtFhCTF6j5d
Shrjyv9pihCgwIeW7P/lSl/zl6/bON+alCFObTMwT0DL6OHxrq07UubSumqbHyADxtlu/vPWx23X
v/5efy+pRhYD+1euEtQj8/quEYz7siGl0YuzFstpkB1KDdWHRzcCMSsEcHnOYGUA7ykDtk8aBvED
Rn6YAeXXT3Jjy7qHaSWNnDN4M2XWbnj9/mlMsovrbun7D1bFxoc4R4RtObAGgjG8busvo3Np1LiU
t+8Pw9nLJgQHVIrvX9a/5Dtu5dJHegy1UImsXLqFfu3paO4dmzvBg4FyQ7GCv8eHssp1v4HZVZus
UKzQy6yJHKa/XeJhVjsJT3yLduWAdOSIqVfNW3/Px9eZFDGmPRHTfkSO8dbr1zIcsBV6XV9UBnG7
OvxzB+b4dFxUdY65jzd+9VD5S8IOX54LQ17AYxaJdC/biOAx7aNlK/M6r57huJW0SuaRFc7W8hkC
Y9na4PJizZAzQNfKS/0361sgXkYf8+7gUvp7WjxtX6dUp2uSfJIkoDQNud+vwvDyPLqUpdJSAt0f
hyaZJJEtlARCu6LZgh5IGW7feuHvW6+l2+c6CRxBJqxlpOfO48UcF9yMaKcAUG2PbxUoCuyDcksj
Oqe/7WPszw3F1npkXQdnM0wxeapl/68nn7M/YrdRopd8p5aHGwRwmloDx7o8+hBgRoQxa8H4OHbm
dfOREXmYt9chcECLUvVgn4xRpf6C/Agzw9uf0lS6wo3Dk8AIk3FdvaEQmJUTuRLw+Joq5LUqfA5M
ge/pyHLOw43ZN2GTR9K6vVBuvVYFVtI5i966kXusWNsK/e1XanjECN7OGf94OaAhayu4gfDyUyTt
LfBB36AAcDsQRzxG6SGWuNLgBFVmj8ECNMlXg2t1+hRo7qMJWaESfuazf2xmlSQKGzXRN0GUHMAJ
IaVyVmFzJzXcEsiubqUbekoS75xd1690rTA+gqvvH5kx5DbqDK2oSxkkqqoQD5lysTT9iBBw0Enc
OqP6t6j4vpsYOqaWkMCWY9xQ6JPsqD6oMvyND0d8MlYNd5Jp+Yb7AAgZoLl4FOJbidiu1VtfKlsx
TJcmHCofmqw9lGw3Ilf3pHtqLBh1UIRhMNCELYtzAl6UhNizThW3eB1eq8armm2EL538e2qcGQdP
xb4QpXUS1YOHSNofh2uafMP9cMuTPdUSzDJGjCMaPtAnOgDrWGVO1UpZdRVD+ZUUmiAwYczSdyKm
BtjfOP+T/RErEyPhPcVWpzLtXaiGo8Z6jVB/vCxhIHonsqiw674pqmbnSEXmgLdwt0k2gki/IYp+
xygvUrUCDBFPt0dytLFtrBv5dNVB6I/ZcflY3CobbmlVlF8oahH8YfmGytilGfAq3Y8avDmDDupu
qqBYb7OOwGoDI2B1/RX8ado0RFtfNHVN7sLCRkxi1j+9PQz/nnNIXtrsgrw8kXipdPT+cYI1rsGY
eOk+NY8rhRIdonz/VDtsrTtBczx/LVaDBeX03BWfhg1+Bl3vFHHtofErPpmBCCMr20e5syjaRQFd
2v8DuEHg8TJ5xVU5KVkBiuhWjWTiMG6hMaOGXpnWUHwkB1dmKQbNh0eVFjOisbNHOZ3a2PyL3Cfv
IcLlCiOshu2ogN7JxPtKEx1Ae/VbvA91DWWMmzsTIXi1HEw5zBHRDcFIabvuk7MFJV2WV71L09cn
lHw2siobSZh8bfsIH2nwb3pq/oefo7GRqwqAsJcKKobrEPzKd4uldDz8fUQNNfVYK2diaJsXs7c7
A5EDvDZyw8sLGGeh0D7bRE9lA22CN09jmnKOI86veOtW+eudAbZapw52CsDXnxsABZ6EILspRfW/
1f4zSexcWLX/p9Ak6CPStSdCKatK9nvZetIuHL+bcJqQYr6SNtJtKbXMeFo2BR5B0JJHdHUXkY3N
Y/u9lt2++OStIqaY5jvi8IveFIKWnk8XmjLu8u6uKZJDcv4/ufKho5DETFeLsYVUBcGp8wG5Dj7a
nDwLBn5uocf2CnA/x8JZVtLm5YfhI6jVPqBjvChtEOeS6mPUuumnfG/071JLCG8smtv+5pmj/qZp
LYzrfxbgw/FxSWvJRvmFMVOp9+ukjnFs9q+Ez/gt98ye4GbX8wJpj6OPmdzn6WkKOvaPoqZlpJkj
EjhAiyPCH4uIQZOqKMHdNOM+ILSlJyy+L3ibINC6N5n/r0JdOmooQxARdMvIV2p8tewUPN4qJxkN
kIz5I8GkL1FpCGWl7un36YtG9DcERx0OsnJ6+bYNWGpHLcIyvDc2A8NoANUAOvuAw5AU6Yt4/GLf
mL4ck1gGgxU1+FLXw5j8LyIs/fP42BqBpJayL3//zLF59Xf4irWjcmQnjsu8PuYjYKQ6ygyccPez
3TjmSWTw7t5P1lbJ/dDHCco/lhzmXcvx4iUy03hlL406wpLzYFQP4edkLzGYQ1TeeVWxYinFswvf
Xi4G2qoGuUOc4IjhdFK9vp5f2RpyApXd8+1Q5oP8Y7DYjfzOmTaJXq55ebsZswWmDIwoV4KcEqMj
JCgf2vDRs/5y3rYiHILmVLdeU+1ke/26nFesMZPPJTQc8M2okms+hADa4W1aKxCuK2CmQk4/XDfV
/v7bgpH2x+WPZe013yoa45Vif/qFkRmd6PsN+WxpGqJbQcaN/3Q4a06Ht1aBlZtoTl4dv9BDslM5
m/rYsJHm0Fig5PQ96qR6f1ytsVqalCWsphLiXV3dqLT/Bd/HaXdszs+EwKaM+nq+m2hSyaiMXlIK
HCBTXk7ciAEejnLqDHkdbOq9LNrOf6Ej334YGK+jU7U+qK3/aaInxt3qga4S8wNma9bPt1ljLQAa
G9Evdq/helMmvHT0YRl+VPrMoeW8ChV6eHPGU2MwmD4dmajy/Z9BEbUotq7dw656eFo8K1Oj0NZk
n+GXfT1hCMQ5C3MV7CCeCv4dFE6UDyPoGKCscn5TzTEoDmAFc8ARC/1iVhtZFaW6axDqrgHZC8lR
f/79XNGoNHSbk2672XYKQXg9I0oyTOM9KIhBSO93k1LUkSLPQkiFqDn+QXBCUApL5M2+RroXiqO8
pnpImDbf29PHmdYVi+dL7+oRcE8cM9ANl3WDkkpabo9G+ffpDY6Szzahc8ubOQArDuA52USQQyfO
wqiZH8w05EeMSGpNdshM74ROmaXtCvzbfRcg1f7eQp0rOcg0T9+5jx8c6J3DN8w3+s2/J+2zE8NM
vc54Sdk3BXbW6k1jXmXk1o/gOU2r+u3l2F+3MlamVlIh3v6z2B4xYfLlzVaJaXO9DXfseilNf6am
8am0+52qFkvU9pKhuqzBWLP92qrORblVTGLZWbW4fL28TD/C5FpPX2ZtAjLnzpKTk7ZUP7Kurxfe
3Eyg81yfXSsO7M3VsXEoyreL/N/tz4z9fGi3ssmtfmHTMsPj46F3etp+Jl5zHNhCRR0kA+4wozPF
Ipw3kngpH7cr9f3AapdKWEVM8mqejfu9aQrADtiHfx+zydPfx33vA5ObtAtDpjTK6EruayeXUaNt
a+EDjYMycPpTcwlgd6va5zanMmvUKe2z7h1+DvmRMkMa8+VIKEu7epUFlrGtXSpMvqHNW23fpCF3
TiaxUKG8urEwYR1QLMS4Ow+vX44JI6DIcPpRJECCpuBux4zU5SWiTtg+67PrR+AIhRJ/BwR91+Ek
qH/+u6lV71plIw02ze9k7emKsCeOwApkHL4EcNTKZaveh7F6Hs4GRLtfVAWVXBGYYGXUArbzju3/
1HG6/SNchILIeSNuRxmlhEHABM9D3R3ntNcb2Axyg+Gl0LIvLX5ZylYrBzg59eZUT1QZEEoHem4r
DF0wj9LyMWi4YULquTHvisrOFDhjNmCtSmPfwtwQF8qKgh2qG+ykznLBAxs2QljPyZqwbO/U+ZMV
71yrapPKriS6edorvieZ0LGxR9NTB+vApcTrTGcGFma54vu3T0sCiaby6a5Vp/oOW8VNDb4XvdhS
Nd+3fe1x9RJHVY95p4/bQWrEky1PQ/WoLtgaVN+jOr+zxbCmWHUnlzl1Fi+03Yw+UQZvGXxfnDgU
7TWWEeiDlOOtNqdqII0CpF7ff7Fw3SSIFRs+M7b7Kldlrc8aBk6buTIOg6bjEPphGNcU2/6SMSyx
/vjw89/fudakAe9CPNZWPvLGpaKb4rDR0QgeLUNT54fTCTCDmhXokBv3b/nICVEbg1xAyvahqmDm
MtHsqbGxAYCQY2oFziHABKt5Bwz/wHhQa2M+hVmWrkXrYerg78W4Xz+Su70jJECGort+ORgVK54j
Rs/fkRLmZPCSRdN4veBOEmPcPfofkOO44VxNkl23cQuDMrvw4biEmxFQ4D0Urrwxs4bXfD/grWaL
B8vIgaye0WedkQmlpdk82X9Bje6HWjPRcOxJnacDQjlJNLhDJGivJXvUcSbCPjXEVnd7iivpDuKE
qLp+TuHyFYQCzPpyN5P62EKXRiQwG+SVUoRgLHFhmVagPNCK3C8SUE7Q+1GtQnLUXQ9HC+RfTlIT
KAaoDlqH7ThyJ/lOsbkH9/44nMuqwBVtKLh5EDDbSnF7V5q6v5b1rs4GT3+1XE98B+NqBlK8nCJ4
1Pi5B4AA52sTwjPnqpW8c1zesaKhZawn81B8fdkUQeMI9ReDEjwnNB+YALUi2yXx4MInr4EfPI4O
Q7HQWCjELljFTZFyqm9gZMUfhfzmvPvfe0jfnvfXiWqqBrNQJQRsJKTS0+3tYbCoFTkel+a+v/9X
XKO3ROJQvXWwJF+q226ypAZs3Z1ru6ediVxjJnKQAVI45jnzguWwRHAEdyBkM+tPpRLU1soRaCHk
Ksne8g2txKHG1Wxk2/au/Fv6Ww06A2v+b5sSmJrWZvXiQCULmZcBVyzN9AqzLkIm6/peOEjYtpYB
TbuOZQ9xmQymvVsn4kaxRCbNw7Cm51z7/M+lBvb73e5KpdQIVKsnwjadkNHZYV6KYfz3shGMUhRQ
jw2Wo9dWVCcXW90OC0Pjf+V2wnSYP7YPehNBkJiqkQY3DFEXoj/XMRanT1rjvOGzqaejnjGAPF3H
2P6sVFR0Hk/fL7un7qHZBQGQ+fxIDPK/yMGTv/Idg0llGIHVlekeQe3ShSJO9Uo68e8F8WA/+5Ia
ZAbr9ns/1Y/K9szwvKjqOiGweflin4RdJ0HBbvv8q3HL1GfUZ9OAYvoNtaN4dfuq3164ufylD2G8
6vr1e1vHnzn6iC0WGKPB/yIHsXpetrpBGwc/XmMXMs7SI4YYD/PxRNrn8DZ5pUdq5+uKHf6GuTOq
ZAkDEYvGe4lCzN9hAsXrvQyNoeLj4o1yGXEJCmDzz+/UF/hAj8tfyqJszdeht/HePPSxlDe555V5
Pfs4qvz77z+nimeD2R9a53x3f1fG6OQ6yFlftexejzNI+QatjWJR4kg0vpJvxRpERCTyoau4QRXh
BHXJYgDoWxltH5nmv2K1KJjzHVr3r0lpynVtta4QTKrG2TaNNVGgaflHHrE0pzcbjFejp6V6WrZM
8/B2htaQmLjBTO4HcwtebEs7onYYy+pXgXcNcGkn3yyp3/j2tkVykPziTlFStsme3wk1vSdEIiL6
W5q1sp0V771Qf8K+nhQQjyJGYGoEaNYMbTAvJwFgzqVCZ91567Q+JqdSD3mtOT6tJfHOrv9llEOI
2aOBUuqKjrU2/90LaV5LsyJJwOXr1KQD6UujWZrg/LqL702Ek1NPCD5b11rvWPnZuETea7N0MtGy
7SD3DaZI0ZB6sW8cPKYfd4rS3nTsHBo46FAfxLBn3ZUQSXfUZKgy4c1YioPdwYPwsjCzp9NsfTdC
vbt8HaXNauKfu0bhVwVAb9mdZCvYR1mvfK5ZP/OqJXrWJCYZLpA0JAkYAOx0v7R/HTEDRi37RrIx
6p3as67iAjmsTjvJou+mcMicXvjSeN8vIjkESiuT14PmV7/3UP0oULo9lDbDZOtC42S6KD+I5YJg
vb5EDItJrvjlcNPSLlzhmz54fdn32Z1f4gL2NssoOQpypnNEXARtliRx4AVbb4nndP38s1RDXs4E
fTfkWfXa6+3e7EnPaezQl/Bw/vDeSWiYc6LILNW2hahtYbX+7YHyqpvnS67OTebd9NMCZ/u6sp3z
6wbp79WjQnHfTrO4E/9w9igOvzYlha1n9fxfLfVPqD3zKstm8veFHlKvKVbyWe41gTlPdBJRkNKH
oRqwMr6MJ9gQ0gVqB20QgB62kWv9ngQGlCxZLvZlMfWHVdM6P/836pn+BiHu5LU0nQupTZ9m/WP9
ZtVcd0W2M3+VQ/tyrVypUyq9K1ie1kDhn9/hlhUlaKwIkXMgBmg5mMYa8ZtpXv8qkVNZveUT5cLL
ET3GR1HstzJ7/YnJnxxsWSpvxWqqdypWTKlj5e3h34X8zYVYnWRNPTnIPqY+lPG0yWFnHzeN3K8D
pD9TzesHfcENJBTFsSXpa+HIJtDw8/RxxkNPfp4RxTQjWHDNuC15lY81ZlQYlw/FaVSXEk1CjOKM
lO+sNOva1ML0ssSLeBnkXpLozQh2lTftQeF31o2JQI7OSA9XuF008kJZh+e6+uazYoFdMXKNcv6X
+UKLN2bLnWgXv3Tml4yiGopyitv3Ueeoo7j+72JxEewrH2rGhxfmuzthSdSS/cvg3CPL/saMIOM7
+qsv/50ay3882tm8sprLO22vda61BhPaL6f5xkpLBUln/RVdn2X11vhv7GEsrIe7uHrad3W47M2+
e3jekEKQZLN70oRmoEWqNogZ96yUQY/w5/5SSv3Sux2fKQumnjbtZfnHGFC0JtajAO1f8s24dg7K
vyRCCQJ/5sECukfSC65gAzX2L/8mcliPPExsU9it+9OILNb33bhYzrFXV+Rr4qKDDvtpUVkhTd3W
aVKQZ4ijz6pnaYvaxYh6m7QwU3ezjWU/y6iISob8W0aEiGxD3LNyh3hNDN79ya21zZbT8/mVmB42
hIeKoEFB+rfKsEju62rFV4R8F9UsHmqYBXiIp79diNhM301QH6YL+IAkZ1IWFnlwa+yR9hyirr4+
iY0WLuWjqqBctUghBe7K6nNqJXet0+T1+NeVukFh8SFZs/p4ONBxr02KkHSPlygtVL3skPRNjI4V
czgzzHxxpA+/pxchyKUos+8hDOJsJ4uNpYpUVfIfD7ytgErsOECYafh6DiXzg4xdKujBunVqFYY+
lQtXXF28eKSDcUxvnJ1TUx3G9EMZ4pDA8++pyTcO12XH54e3anwexeJLh1/+8uqDO3ppXr+OJNsR
V3Y2vzP5CswwzUmbbz1pU4tvRDD8MylNW7zVplJO9nlw3qHvozCQDnp0gRdhcjG2OIkgdJK/fhFk
QT/I4b4fahZue44BNmlHWQJXvAPb1sxxZNiZ/MLZQCT8MXy0wKZf2HSFFocBL328h5jiMTKn8115
9aEFT4la7mtmXOMrh4c/8V8TC1fKU09FFP1EPxhOIaIgtsuarNHA1+UixQfu3ny2Fv55OLHhgQf4
Ppzu0fi/vyJGcHj5rMU3ZbRetgNWsaaccXK/3Kc8gzal89tLhCtrGVZCGfEMe97NUQ9NbSm4Ee6h
RtB28bm1RmFm1vngRNCbM9d7L4DQ3PIC4Y+DF9VFb2o8/y9hr3L+/b+GifhFHIlzHB5/eJyXCu8x
YmPiHBE/Pg/tChGXiM/OGhHpwLJ0qXwzivl/rCh3Ew71vahB+pCtHHI5XHtphi9yPQdZtnkDeej/
3fGsIcVWc4j7rUliOO090hARX9xJyu7Qt67qf5N2hEEeJi7GC+ULyMhe6jQM73glLpZJWo6YA1c/
mpwCbsnVXipCFhF+CM+Yy8pemfT3w02BKKs3w22OxMX09z9P8lLJjeNO0WBFmCRCC/81RjQmD7sR
gyi+EhnBaBinuArIi06oO0ktK4ktpEHVn0oQLjgL8hVVCNvR4xRcIy2Fqs9+N6xY1e6oQirJvQIQ
eNE7Y+bR4P0T1OD5y3kUtNSolAPXNlPVLmerGVksf+yRJFYn7hQpXH7bPU1xPTwuF634NEwW5eNj
S9HEmRwVHzg93D5U15gCb48g7aRlH7r7Vf1EN6BQ3kzq6dHX4iXqlYcwaoX+wzPnU1ESFB9co2Tg
7Z0tA4cPpXRUADAFf5zzSEbdAJfmucP5gDPziplQgfrDzFZVbAWxmH2CIQOaHK2UXCVYDddyAOgC
gQxaLCVGKKuihEGKQdoIvVbugmh2Ka7/za1tqP/UhMUfdGRKxdq/AeoFw24Vi6Wn6PhIDuZy3Kfb
27Yvf/YSIZz9MDpQsMYQ+OtlWgpO2g8qEILjj9tpC1cx2MHpmK98KrB54e8bm+aSElbJVwvi7y1R
OTzfqcFECRvSw4+n3qpmK/slQFNb97lIdbHsxL+/p+Xr9a79QIZxAbzBdoLTdM39HkHK9sO3nVOQ
DHJkJXhdy7wwOQrN3R7TWW0mO7auw2137+HZRQXdykHeXpjfrnDrz67lLZ8zXdpm+slT/e9j8bvA
KdhjMe224oAP74vf89f1Sxms5aJYvnoer/ypSJr+Ft/z7wbTtDLKVzQiRhWdKjsFVHl/YhakTARL
ocXLuvPyfrMgKPSsFFA8NNrg47Bp6lN872zpKUbOcNOToz/0Et2nDOQNR5AtfBBatogz3sIop6W7
lS5IbUr/mi/TWljF5b9keIEQfhpPdmxCCtBWagdNFKsZbmjlG2TnIwG+/hykzUoFhf/fOPNdvozW
agvsb97YQ9yHt9m1DsJxLFSPksIMFUDY2rF7T7x9f8/7Xo3rYijjrsnWpWunlf0rsizyUwAHEEDn
OsrFcIMZcGV4DqoF9zTPrKr8WvRhpzD+DaxC5uL0nPm37m9ca67qZz7r72UNOI5LYQA7YmEYO2hE
wEctNXWoG2AwO3vBhFCwUrlNxYWahJ1y00uriIpobCJiwgq9kLv+D0nntaUoFoXhJ3ItAQPcklFM
aJtuWFqWYEBRRMLTz7drpmZ6qisgwmGfHf5Ao5RwSOkfszVwG6QTAaP6D8tA+5IQg3cKk1mU2+nt
SjDrrtlKpB9K6yVEC5o2HQbi3FVaoBJq5YsSl4jt6PBK+1Tilz4C1/cHO+BECIKxRyRex94nuJ7o
whp/vwbW4P9pO/AHeQATXwInfBs6vQIsgPeFVhFIt0DjGq3k1aq1WLjo7CWEbgmTlNUcRDof5eF1
gCBG8AOPsKbNK7YvEpL7rj5ivCx7mDy9BGB2HBJC4nyLxwtHWb919oDBebit1h2EItk4JbAXhM3G
2UsD1NhCisusquMw9GRt3yLoWwRJ2qw3CfoMOdmeWrjJEn6LA5o/8rZTcFmcHH/7/yEQnqtoAD2c
LrtL63JIvnehedy6MTqCEKqBGyIVThvzebjQpaKxzavPoJryL5UdhLRyDVuNU4cnPvyBbn2Hcafa
6XvC7DkBzrfleRuMiZ9xd6I9ZzSZXjgIVWdIPpi4UXEzoYsd4Ii04iCTw4xqICgByDrDXnmTDSk2
6Pj2R6CijP7pG4Fwh5V5t1C/Qize09HQHWIGNJh2Qh1JD3O4Sie3Y8dlLEXuGTKl3Enoe4SiP/x2
wSCyKUDI4w7ov58Z6/+yl2EbnZ4vQNE5qDRrgGcqnls1XTV95d3COaOr1ouwXA8yxI0QBKHlSp+b
5WFhTMOIMpVKG9lxsFxd58udki1dtvYjjzd7bCT9/HT3Xb3nNMcqBCrchw6gk+43+wUZKCMHMc6T
vjKDN2E8IlwgGaYv919zywMRS1dHdG9lk6ts5vu5avde9LUgj4z2Qn5j/l8CY4BRjoNSi4ButlRm
VwvxASQpPNjz9DPSjv0qkfQR/Ff5763ZGTJzvV3aLrH4i5/jV+uQXbF7Q4qrAE70BxGrpJN3fL6p
x+BdIK/rvqGdW/YeOt8xPdvaYNDY0Ofxmupf8TSs63tRa785WzyGuTB10LpSF1kPQ0/E0insG2Qk
0XS9rfu9k5ZGF9pGl+eYPakoXJaVXl0s5NHqejykB3/zm9uXJAYUDropKXoSX54hMHEss9aJcWXL
GQk/x4oe3NFxQtWkU9OQTL+EOmwE9G31vdhfI1AMWuGb23DbFC5gAnAyqv7wywFTSiBoYFW1VXkf
6VkefIXi1SwNDTPyn+GdNEMFZbL8NOOU+1W/3Pq9SC4PV/9EV/RC0ECQS802QrdJiWcF163X5ZHr
n3qDLedPG72ppC2fXmNr8BDtLdKbDhq7z5nKpQB6X7SzWGl8HdduNtCLMhnIDTTVbuO/uGBfpUZP
L0UEFeO0AV2gT/iOZ7xAWvjfof/Kufr6Ec7gpzuHiBVTM3RJzN5AZ40pWg9kO5r+TzQZFKMx7Quv
8fjSZlCZW/HtIa2cPlj12wbe2gAR1ts+L3QfpsVzpjcoDtDmkZUdI0ZhfEZoPPAIJnx1WIBkeI4b
dZfc0f9o9LD4hB/0m/o/6UuzOs20GdZURw3zB9pOAEn7oAs1ynyQVko97vSjIZCo9+L5ARiQgafR
j68yvLfLbtzdZ91PVKwpxsCNXVluXEcYIhAA0M0EKMZcJz4Mb+FQW8dGBfBykwHHGLDlcv+gVt3y
eX0NoTrm86H6sYbtPC6OEG3iNlAZAhPh4RvFs9Y4fNMD2NyP/u+hB09aTQgg5a8FLwBFFiZge2Vu
9FrnUJmQqh7aSsOkQVv3HufXJ0qhdwMhTkqzr4Ycwmif9rdl+6yXtQ6+aQXVkOvZ1E9HQhxU39sI
ukuK/L5xp/uzqUatun6/VgPksQoZZHFzBsNcWHkYfT1nPWoN6U/MaiZB7ITesJl2e67YmmZmhQYQ
2BSvCwR500ccFakfRXGHYYyAPpJrzUKfwmGwtVkBajN4CYft8WNQmr/dLsDodspopt7d/3XsgeEA
bbHq2G72FVBBmkHLLrHgFjEXN8oRCUT6kyh+vWwZWGjFmEhoRMnvs5rQwALdcUT9Jt6l9xWJi9hT
X21UI8E78PkTRAZ6Pzm9txIFHhgoQNVO7RCMGkI4HpkjAgZjI8I3coVINK2377G3bfNxRVuVlABE
EntOdRgiJJpMBtAZ3o4eqi+EWa0Xz4uFlCrPgDpwCkj8yrhEjbmHGcPbuZBgd997Wj5GPlKOuQIq
D4tzspFuen7gzvKY0GlJSPoRBB7Q9dXG2ZWux+LWLG5UJvWkyNZ3JqMdu6RHm9AeQZCTfP0RB5k2
+X78rLFfBVB6tl50efXTKxvtC4PUnJZ16n3mvd6Ocp9mQkonuaQe6KD+BS7d0pIjuEV2cb0aUrJm
j2WLQVtMfeYWqAakXg8ER04HunVyet73ZIqqTac7fcESYrcyjcbtprV4hL5Pj5T+L/lwiYWSP+yM
kMN56TYHezJhof5R272B/IqGfkozTpSggwqItvh2Jo/3gmosvYe6ThepByJGXVRE4fpfRRei7cBM
IxCh0FeCfS/Bk32JavdNl08zl3hJjtxpp8xtSAYHRKYHRAf6bJStIKBYuQzcCNEZGlVS1VGn8awN
cIXVnnb7tpVb+ARmkQJ4KOh74pVlX1i5yE7GM3bIe06PkUE62h+f7eV1+tRjNrsmnz70o33nmlAe
v5KF8ZqkhIeU8fkVDPfopSa2wYYY35e4c/QJNxfGz8++i5oMYbpWyTF0pNO8RGxKnrPWZmul0Cf7
h/Q2ulyhzRERNWLUl5DOpoRyxy24Imh0B+T/AnlBjtO/hbQUXuxJBLKEylRhi9XASrAP9nu/MGIp
SB49Iqd1PSEecUOJjfQ1k7fHjIVVFTxCajIpXxmsi3cOOyBtDO85jrEdEJ8OCAZkSk9n+XJJooAi
Xz01SifraiQq+DA5mLofG/H2usofp/V6fULRBPOGkXVeLE5r5jVIRVBMmoxUbtbvL/cU9zczDD0z
EDWUwAs8ExdLdl3+28yH7m1cB3fme304heNyI8ZWT5y4lVnKCcnHAiHhP1MxzDrN5b9RuJnfTWd5
FocE2bTgoIWorgztNVgght0krQizLE4LemOSJL+QaDmNT9s97RNngl+OPWHSTbnQRYuF3y9NrPSk
rNpLwSq6LlsiCL3i2lxtoYo5dvAbBQBLt4YZUHWbclgmcxxHPnN9DIzO9pi/7GktAkEa175uh7uH
uQsTsbVbed40Nx0nCFaz4HcT/psmuIseTJT/nh6w/7lYDRkWNjIiwbLaA/Vp1gKtuHGfiEY0M2vK
/q+7fhDWGsTwKnNxBQMIxAnpkz8A1B7zsb45tvCXXS65DiSwPs4t8qkQSu3UpPznJ09iAPGwFts9
pRBZKe+EnDMYmD+/4kkn7AF6BRCchCr658x0Xsptnsxq0lYggdAoF0/T+51H5owJmxv8/AjCHMzW
yvR2u9BZSaEa0gYEl0+VJb5RGlcZhsqm2KS/CzFs6q2PWIxEUcKsF4kBKVBON/NU4XAhH7n177DD
NO6wXOCm9w8BTxtDijOsGj5k/LqXExe6NAQTrBrOeOqORguhXVawkk+lf2J0jxv8n1PU30HPJxmi
d7nnw7+TufNzazkUsnz8Gjwhb8vNpXKhNsFJZB95cy/aSzkyW/38/kRiDDdbRXP59PL/ZZtvkMmZ
YS0pZ8PuSaeOb8EvMX8piswgmP2dJ7/FY8ABWP4QUcRklfLj72I/rV/cUx9cTnlOnlYU7riEQPjk
IzE3mwfTKo+/y8KInAPaRF/vx9FGZpDagWF5KyyVRxnBRE4AGDFVFkN6c6w7sTXu7XMgEV+ecRRn
gEY80QtKxGB0D9wKDk402U+2M04ZEaForpsYINssBMapFvUzK0HqXLF6ihAF4gxnx/3RjX5+fqLV
38KZeQiscYK7Ue38E62k8zl3ADI7T4ZTDDr3tS1XGG0eoBYevQJz9VUYdzMUi+pALME1G2dNGgjm
wJq5qEdSuQ5hZIDwWDICu5rTfzf3zGMHutbcjlkMC0o8KGLm1j8vz4v/7XIynDcWp7OEitwiXIzt
7XjsL89Lfw2tho8xoepfChp2sp1M1qfTmMCwl0sma0iOt98HtQl8mIuOGafL0rzIHbk4QOC90Auj
IOC5NB2e4sMuiLgVgTMaOZYn3jjBnss44wf4fMXlcleI8XKsgKXvzqBOcVQuMSUH09r9cS9xAgbZ
OLfH4y3DPVmX8pYmqyCKZtwk3uLaXiz88ZoGEd+agG1lLclSnRA8A9N19xN3JWd8s+abAf2uMOSk
3SCUuIqxmCvPIr685mqWBVPcg5nX0KYWIrnwxXn1GV6z3PhYqHug8C0WqmDHn2Iabcch6kqMZsX1
bOjNYYlYNHbAmCxWR1iteC9u6aKy0BBbsq8BGE17Yfv2AncXnm1W2WqF/dy/yd51Iy8K9lt5e3ve
HRdOrgdqfSa2Ik5qc2q1NWdihZcqH4kZtlbo4DC8CjxvYHrR/0/Cbxjuwr/9I/AkrHoRLxH8/gDv
N394EoivYRjywyKSNfd2XBAn+rtl5lSxHE9esjYZLASvCaJ9GA3PP05t0Socor6JWfVnHF3tYxdt
h23tSpggLM5+5Sl1M1h5X3cL+1HWirZabwnyK1Ckcr9lV+B6uuCjZbHIM1q5YRCldvSLS+l8ztf4
uulNOcFInnm2RcfZOQ5XFYVbp0FfDLpY8zQ3AUPYJwFYIdzL0yy9XrYfUfYQj7LJaQjvD59fxQaF
vWUBjc88D3JSsuf5S2vkTzrmfmsvTuNZDoivYyL4MpGwswqCX967BCpWIo5O3AYJVOxNc+AjQDw+
8m4kyHhTKHi109G8277fRdCGmAIv3WOeZnAWTB28dSdcjM9258SWQ8zl1q5e1u+b8k1OZY9XdBB4
hS33mlfjuaBmMNkkfpMRj43lWKEXcOuiaDVBtmDNcn+xr46Of+uwsBaJ7S/GY97g216vFzhc4qss
T/p44fOZfGN7Wpwrc2nvXQ4ge8LZ75oWO8hf9B9ZI8u38dLakhPwm9Im45w8zwvcvRuRyFo/0ZHn
58ZS+P8GRR6PjieP+8UMViHNRsKabN4APdi+Ny3P2Xw+/+UWco9NjKqmjrfivXE0poy8P2e6/Hf2
FYsVObB3b8sK+cnvBgd2ACD8Z10sL2K74wrh1ItUjxOZG16UtR8cI35WtsIVj525+cMo+JuNc8Br
wqVvYt8YjLNgSB9kN6+syT3gAeYOgoQR7MI86Nnd4BKGqqtZy1HFovEriIcSC/iBjjW/WM6u55Jz
hUCY6aSLUe7QYiNiYP0ZAUIempTWSsTU0UoAqI5Bo8xAfuyhICZW+e/LQHRJs5ZGr0bqgzZ7z2R5
PJYNUdTT/D44H6z1+oKKYLp9Y2YM589WGAI/sCWW5dgHEF1iQf8Edp7yCPX9anJX4G1ZPXaZ33yH
DW0bXGCSDz4uSjwUWTwJyRjBUVsxG6z2PnOd+UPitiv6vTslTNjq/KHbhkCiy+iGilh+AlZ2egOd
ikDNNut4JNvXH8fm4j/m0tVnPDlKd3UIVHTe/YMYv5D9JFHRiA/8yAlsaShjwMepDnvnxFcP8SiL
4O6c4tEeaTHgj3sRYFOto2rRWyaqA6YOaa8yIUoeYFCfCk1kF3Lbxad9q7nXnaiCwfFbv6Zfersx
DGeZp9CP7a5lzMYGjfrtKxLRsVvUXT/mf21glL5SNGPTXXkopo95Z2ts+T3xY2Y0wTxBtNtA0bFl
FGivddf6WR+BoP7w6kheBEwHSVTo+8J1Zx73FpAoYrIf+txfILeCKaZBCyxP4yACoEZtjgmZgHa/
ITBhqjm6orgbwbgChCro3D9oNGnBJeLrQ4jLfnFgR+AyzmWgl6/4tYmItCFWpdLPpm3yN8r8YXRE
X1zgw4n/h7T9csHoMUKc650ZJY3ugKtpVmNLtvp/1ufSF6T5bnMKonbGKzTr4oB2qfjKUb4EMTJo
XadcvwEVMilF4477TBu7v00K8BDZ9EsL4CdHAQaaRGN2zwBWYfThRnedf8K9jgmrpExgsenMQVhS
GPH2ziKiNxjRmn4hqYos4JxGM8BCgK/MkcW9RnJydGbQMCZLnNDUlmaA3T2nc9C6dFKYcN+45jnx
HX9NeeEXowPat0ynLxG5F//eoonkQ7ziH0RayIpQ7i6RzK9l77mvLtG+XAPbNvtbYK60zCW95EKQ
5HBv6bdaExrwdPi3GWhgKWUuEa/OReKbpF1MWfn8bm5pqpPHoZKAvqKIv2L2NxE4tEv1WQMFvq/4
E1KTXBXeNYBN574SBPk3IDEn6eAg6OdQiiADAOwbl9WC5QOnyYOGBlJZZrKVQxzu+FR/pHyfUPfK
NS33dkvjjMa9XI7+VhwHDaksUEz1OCcuEH1lriQD9DWQbBZXg5I6GY8iOliMLzEQRXbRTKJMGGmM
ObiQDQt6QPsZk4eQpj/AZgpsxgk1Cxqc9Zn3OIDBKcqLGV3wGYMWmWe8Dr0RV4BXZ5Ezyw+vfWf4
Iz8Mbg21HlbhCCQnwO6Vei7Wxg9wBbvTc2C9Fes3gxU0hDgUzymCtZHKuITGmcqsD1gMvkei5SpI
3dbaot3Gm+ie+aU3HedpEnVH+IhxEVeX6Qd5R2YanAdLlGsgf6+pwHXrMuUXmGVws+UUpYPLJJDZ
IUsWEaPV3yUDqz3k5TuIV2SI+/Cfx23m1slKA0UNWU/Zcoec60p067aAzot1w7qVsgf22Qs298r4
yaa0rDx6E8xXYo6i/ajy2wnCjCJ3QgaE5sqqs+Tzyhnfg2fDplNai4cFBpQSvKLuQi5ktl4slx8L
io913rLbQgyaZQd5wAvyTXRnSW8R8rClpG6Q0+zCaR0nGyRvbRsMmpe5jfmXoLOhn3PsbqkfqMhE
UXS8IGNfLgDjSjEPEJwPsRVc02tYb8l92NrZ9v0TfGlzTXW7dSdSYf7Z9v0Zre4nY1JoezIhN+/z
Hd2SwlGcvI+ItFIfLJdLGtMEO+rgvbQxKIT4h2P/n5IcyZX22/WJdI/ceDbxl8uzT90g9ueSD0re
JbWknByoPB4KEpMtX9632CMzg5EDi5yrlD3SXJAiYEbU2btHKqkZVcB2uyfjlTTVncwmkvjzz34/
EblQyaQ4BN0ae7KnbpxtKWomMypqqooGcmtj0aSQEoCig3xeiojtEYQYTrxXkFTM+bxJvTTA5gAQ
oykBMUm4piYEzPHDQ+zdvNCmXZzzSTpCPsIbOBowBEGfoKrh//1TkVjZN9MeL8kpuF7+WWxiJTNb
/xUpXJe9mFX/fsaQjWl58FZIid3g6Eq9FASulMzSWkHMmjMSlK++UFze1YSO03mNC+iR984NajzQ
jfSRnnIVF2v8E0VcaE2C+fGo6vAwv1uYhNqsuOViNnTd8cgn52PMyrZrjk82xQO3ltPiMuzJyySZ
Xe3l9myltmM4G87cq3ucbbecxeQoCQm3gW+T33uFXGmRA8hMqKncZbBJPPMYkwoJHGc6m/cqWETX
JCKKeN9+huAb1wZFRZRneST8M2uZ5SRQDkBbBJraJh0HI2Fuu94pRp8+t/t2j3slTtWNdQLUIUrA
yHhaiwGHlOExB6Xna6McZ0tlsCxH/PIeBJ65xc8Jidmup8CKlaRXboO8vwvCpSxhwjCHJQUmBhPt
+RJhjl+ROQOKeNmBd3BcsfTwlh8zeR8lC9I7J+pkXCnB46b2c4IpPcBhclygfhlwclYXJWZ0oTnV
M727+HKX9tw5hCClp8mKgGF3ARjm5r8F7ZR/oGjM8+luhg/WmLX7Ke2C9LUxp18nQsKDtJqRWJCb
Rfh1BCeJH4D1O6Mrx0BS5M8ZWZM+z8Pwhm35jtJZowZUrM4kJI/dHXaNi6GUE4YlbU8rLN2XHb4A
f0OtsfAUonXxABidBSTQm40cvbDlo7byu5h39z0mQtA3N9WcnH2IF8ecf6OOg2CIqUw/o+/o7Tx8
FU2SeGWgnaAHOpIiYnsrSPkgBZiZsM1ZhqNFw6l8h0YPf/gJLOt0CdCTviwTQ6poumPxnLIdND6l
nOjcA/3Mfuuj4isbJEcCKbIvkCdBl1KHsGw+ZvSc0FeePX+hAFxGR81HUWRPTwT5CJUEYQ8ETi4V
1sAAdgQLJXXNUVIYMj9WG+tnLXQ4ohLKuEMWOI0492vOW2P1rHxUQKe3Eeh32PT9ibK4n4cTzUt6
ziA1axYB63IOwQOcba+0n9r4gdDVZVQCxIvdtpp2QeYFbbB6UcvApzSZM5DZQ/m1J0O/J8AqOwGR
DvvE7/salvcGGLV8ro/Y6QSCMQPIOUFNg+xUeJ5IC4M5JCWaxR57D0XtkdGP+8LUO4OlroDGEJcd
EHrpwOkL/gxoIku9G9SruIe8bc+5DNxrowiuBkjHs6Sdb6sDFwldQKK9HZXCIz5yov18phZYpjjv
145CBGiPzk47xCcGMZM6VG9Bfc/5tCjvVr+3HibeXlHm355VMubFAemDhsTNH/TczqsyPwNfw4GW
wUVqfSqwiWyq+RQtQSq0Zf8Ob6NK0OOHBTfQRuUAzOIs5z7JLib/cb8QzSEqEncKUxpv/ClNL5C/
spoCIhedDR6Jvz4iHRNWmGBaZq0ZREB19gCA/74l9SLWzKLSzVFW0dfyotVKOiJzj1YTfcZwvpEy
f07Jl39whTDxUrhfIdCDZCfAEQOAE9kAhf7qPCdZJEAR5JEH7w0BStjIFbhi1GegKPOBePjm6hqR
wY7Xjd65z5wG9GyrU/jR8+bsqUVpYIApd9qNAjX4X80vYABCh/Iygvdxcy4joFyCZOajnGRO5T2g
Da/6ulv8a7n7GUONsA6+hh9DQeK1YbdAJVjVZMtvqzdw83RcPAHSbRncpd73tWNaSMn1VR84x02u
u8+zIMNXh+M+Eg5g3A6fuVoe8YDLlgOrSaAKGKWIKKfWQFsxfOIZMbwaQSXCZPPV+DpfrAayJcio
BlsQ0CfJoscwRMZVejfIKNEYNaFKfHuF9/hf1muwS+M5AU08MGMm3ld8/2IoUEZn1N++iJ2l13R9
aok7Fkqm2u8CWRR+8I65FScVT4eVgh4dndIvvmEiOHFU1dGxWGvp4fhkKIZ6MrjCY8VCY9UxFAI7
k/I7uYbuEhCHIHvNO417ZL4liACdGgE1XWzHm+Ux4ZjHvgrhq5Uy5Ujee9TQOkRUlAJggFmiDJvS
U2fod1/98af3y7RIfqihBC4CHl4wA+TpR/535eAqoAHjQzb2veDxdbP5abQJ4uevUcAuM0D7xAcm
9seiGxzBU6JAfaHdlngAbhooekW7P5Ll5iXyNkgBdJ+/HYBOWVxYx0t1cdLL4dqZaMY/wf+IKLUF
D7d/qgG0lmBBKC5rTbE+7wWygT/vId3+bsBs/J14ZUUGxOBNBVzznOVMG9UVBkdgVmqmfteQXL7I
T5zIQ5njg5T34NWAquvdl2AWwBe17ZvpqV0lk9vDwHpnjnYjOTKngWBvPb4aHhjPWvdjdF0edly4
7wEYDQ2hcb/p1ta6ydcGc/cATcg361/klJ+ZsFZ7nRjwuf/sbLTn7pF4jNavQ3SN7E5ha330DMXi
3Cgn1dBkraQklfu2An+Bgln3zGgajGYL3qhalH077Vua7sOKW7/B09UA4oGNU+cIc2TMDnJXLDgG
IsQM/vr32rU1Ui7F0m6LC3UuE/v554qHindRXcVH0AUfmi5u5d95UwfD9qfqY2Rog1MYbgG8UMii
2LVW4Im9bUotYIspQJBzORniNP5hFwC71hxUDgPVEvR0d0pL6jJhQaXNBkNaHVXlMF+WEXVtM0sp
jR8U0A+aOv4r9Wl23qHDUe7kE2WPV03fuSS+kew+X5gGxf6zerKlObfR5/iGeTfLl7wGQgcgJfBo
wyWmdjKs4dLYJagV+6QdqXT0F8Pv9IOFaGsRtptzAoXrTyq6d4Zg0ytc8AW934s2hsG00rbGsqOJ
YisMsXj9Xg7RZCvt3vziXc/xsi/IXmtg4HZhN4qbfdFD2hpIqppPMmZaJjacAh7NIaMOKB62cdB6
kxtbneb3Uv+JPx36T0hnKZAPaHQV3j2xKbGGKJ3CFDkRPTu5o+6ak7pj9vs9FciETZWVokSf04CE
Bq7+F08g672r2JxucCNiDHNVPHF4ngVECurnw52TNtyg8of3ha6HVx13WOExPRmLJkGsuqyCmH5A
xCXpvXB9o1Q1++CzdhqPNuxB6LEqfLGHP1T+EYz7vdkL9+XBxEAJjUH5Mp5f6Ggg2mjn7X1dn27s
/pjPVVNNp8qLeSP5FjEpmnvj4ebF/Lj2u/1FrZ9UOJHPZffw0Ob3dMyrgkaDSJGg2z5NYD2A2GR3
76OozydAEICGJW4n/td7TXHJIZ4+8j+s5t+f4BvUrg79AFMd+Ar3eea/YUMCUpjr2Qb1K2V++7g3
9lzgfoaVGv6HiA4kCue0r5dlm97ATNJFVYZ41sCyAI/1ysf82QJmv/975mP9Qd4AG36I3Dla3NtK
9VR8brLRpwDdyNrEu9RD5/8FRoIu1QsssS7DfdIIrQR/BDiMmX9bjlJe+HaZ0D6SzOdNy4+mBYPQ
3jnvzAiXdoO5TObq2sr9fD0D5VaBVVKFIEReRvQX6o/QryEZr9+UEcDSdL/Od8V7XawzHfJzNgC/
noyrG7uXzraip5O+Fja3IL/94wc4guq0uK4nADcR5uLpZU97dyZsZdDi734Mlmt1vRxwCwItEAMk
aO4jwuI19ejZpTuEvW4hSI13s2m1UCkCJaNnBQJH91XqMC0E/Kmw/VyvLAB2NlKqAbsXoAQAdNqQ
e2IEACxSKk943AQNizfxyNxkOM6SbRtTQQ2hwt+xtqeHB7ZegBVZ/nvpIoDZkma8F2UpgjvlqPNT
A8L/UuaU3pcpc+cLeT7z03wGeBXcxuCHrM2kSdMD8vtecAOG2nmmVv8u75+SrZjA2yEGIlUdDyAM
mSmZQMs8BwzrRpl1I3wGq+B9IAj3KxJFE7O6G23IMyo/p69GcgSaGZfsO5EUfOfvh0UwqVc8exmM
PLEt9umzwPaGWxJV2EKREkMYmBkutwVwKbexz0zR+IH/QWYF7Y3GJexO2kw70lZtexc1ugsRGmQJ
AiuMvpmA/zyWSoxWmQ3l8XZQ6eyBduKugGC5x/Yb288rVD+S5nfITnGl4BjAczJLNkAoU/QJ/wG1
/m7etNi6Ztwxb/+GLloygKXofaYm+NHr14XXx0IudhqKGTz/Cvx2Cpz0ZrFdA6HqUvvDQ9RMMFrA
Ritz8/59Fdb7zK2izvkc9UCx3nQtBZl/XQ6Zsl0oI0bAWuPTYyqWOiSZ9eG1eqZORgtZD5LUNv7h
aHkZOvXDl6eIoTCQ44df92a96w9uX5XqMp/D/1wpeIcq9oAlvr28ZdImcFETFP3a4QxuW4xQ6cdF
xq4ynKHhdxMKiXs71vnapD6hN9RW2/t3XOPd0wUb1t20cVCjvyj0ocfHf6vTO2IuzbgZTlWAs3f/
zVvk2bwPLuBhyRmKBcQyJD2oLDK/pg/eOlq7pFmo30XVXs8tHLLs65Jfa5GV6DLQrro+ulXs0DTV
1JGKbUc2ynzt4zwSQeCA0zTiSQuROh51Bj5SyOQ4WKXzbsHnTatJiav8DamVcVGhU2DV0etKg87S
l93k0HTcat534EBfSPkq6nTlGXx6/2T3W3bQAhhuWKMGjDo2maL91/96VfTubhpKk2Z6S2aA6wif
H/hueE2PezQG6YmDDAD4KrJ1deYiiyGKQrfHkqjKWZdMXo2AiIRkCldk0Dr4cxEYiDDl9BtC2orX
bD5klqnb3MbaxdV6AG3z8FIHOiaH+ku4rZfXuHiMGmThjeB1ADtP150k7upc0URNnA/wotbXSDog
vDVm8g3U7rglEyrtejCqj3Ux/sRW0iMLk2vx7Dlxvkhhu+RWpoSdGypfWTlLSSi05XewfwLgr0RI
DkXLq9381v2gEa4i3O3vNGs9zol+7fiF0TF8H/e9zN9CSYd7QO5QTbKWBjnQ68E6n5eaBxkuA85U
lH+6OQ3aCwnNX0QZyqB7aJ4Utzzs3wtMk2OTuMqKn0cYh3L18x2xVdOR/qBboB/4Ogvx9Vc4f1Es
8goeTVr+XJQPe06PpUUn3jACud6YrrxpqysafWmkJu2PMrS7D3gJPTA6+Mj632yfntigoP3pY8nJ
NPv+8RFKbFSvq5ANM5d4X6TZniPRAohZVZna0VRmK8zZPDpT5aNZNXj1kiqEEU63hrCRZvvW5TYP
yy35OJ3u6u6T/FJuE8PvJ/DZNK3DfudQK/PP5cDY4D3pMH5BkefqX1K34oHd3Hqusut38acTJy/M
0WgxkzgS7lgJRTrqH5UVIfHW7m9EbZXP4qWxLO929navpDQ/JCiPnda1h1j1gL5FDih3jQteMfvv
nBEGIggbmFvbC84PU3wAWzIrOlf+UxoF4MSzeIkKB93qXup298Rj46cNm2n5+2bOiYwy/GhIp4aV
n9/J5AsodxYXAEIhR20+lCZkISgmnHqwikDpY8D5nmkG4/jcpnJuYJIywtwor9FV/cmMsTjYEs5h
9HyxQVBAsFUpJnq9y+Q+J70ZJsfBwK34ejpm2fe0EbDiWPXqzoyE5DP4WM+By7OMxq6oGvW6+zdO
3gOUxCgmH/2zqj0dfrw7fMBIGOWv3btnpXBy3/gx04PuUME3ht2GRRm+pu8CPBnp4+E7OImLHgD6
n2JaHPjk8149O0vyCDpxkoaQsL66+4YEmvHZ7R/JQTYcNy1p8XN8zfaPcgT/klyGQ0Vxjn4Sy6El
KkJE6YyYs2j3PX2X5Po291TEbNVqGX16526Wep2q9j790+eL4vJrVfAS3HwSTggC+QoqXmerAapk
gEui8/Dq8KbTXqTIi6eDwfZT+Li0qNzZh/e479tmY8Dwulcvsw+M9H0joybHSImB8YxC+ElCDAwU
NkmPQtQYcBtKfdSnK1Pynft7VZU4LGbLbn66E0e7qBZX+S8nETe5/dYAs9+CRP7m9Ag62fXhNq81
s7wpdjqjyed5GanssozdOvWmqP693hXG00CM1f4sSWpHh0BwJwt/3kb6P6zKGBUiJEDjF2FT9K3R
s+O5Y6TFbg4C7fSBBtfY9yGoWIoHq2qs+y/BMj7WKKY9xmVjKWDiQWmuVebX91M2VWafH2VWTvvj
wepxfp+/b3MQ3g4EjuSBRWO6BKP/pKYDIxKoC+yFN4Ooc9J++iFrt08wQwffRg2dqgvxlfoHyfhp
M//CWzg9f7N1G5QizAAkrxJN//uSokEDOwlgA5bWpj3xkJ07HYbvcaDOlahzgHGHwsqkM4Y3cMh/
dAT5weAWJjfnCY5FNwdMaMF5nDJGgrRDRiJ/ozrlv/tyGCmw4Y1ZvK9/GJJRseaamdMAVN18MEHO
IevbRY0apYRJth2e/paVcSFCzJJjAt+EYaRb0IJJxfAGQ6XtA8k6mL/bzkmF9B/xM2B9icYlG9KL
KlE5QmLrHFGrZUoNbir60qXigf6wVQM1kMoJ2pPh9fUAbPCNnRsp1sbWSx4S+52Ia8+zGwy6PiUJ
PPNXuiynCPYkqPxYzR4CshitVQfG6921WI0MP9Zgr83oADCuRPNIp0vbVSaNGD8S5y4UYKTZxsu+
GoRtt132f4iuj3ncehTPWgphnUtgvlFjR1P76aiJhUJy4mFjNkCHCWmdDn0M6Bs2HdpWQfUlOWiq
lZJWME7bCb8eRrMObQqO+mBkKIxwOqeENvoV02CNIihEebKPhao0mm/jbuHeb1S96bbdmAMCHwoP
tAcQeWSCTyMLT9jOvL5hT22rmHOtO/tHY/8U1bgHrWitrtDPeDF9VrznMLjUyxuMtx7+p+dnPksJ
3IVfNW6JIFKYT4rN7clBbMpNrQnuBv7WVvryuiW7Qjl/v5cf3c3LuX4Bkosyr8IDzn6VHb8tDq3W
tVrr7OSXK6JNk2zS74wNFkYdl2bNaT9z91XOnhlo9gFYDqttSSoAudW76j5Orr/w9Duqw5smLdF1
uGeDYPDBhYM+Rqehhc1Wjax0GlzrjzVr9VQ4/QnKSHdv+HFSUuILF7d9btm+rsNIu4dI7n11WpmP
xwJ9PRX9sCq64d6caJNM8W+9ccH0MvMlOUjWSX/R/MfTeW0pqm1h+IkYA0nirZIlmNONwwiKShAx
PP3+VvU4Z3dtu9oKKsJac/7zD/cABTVL902JwaarbHVjztYOKERwKVDxUTL8nGVt8GRh4FQ7SgaF
PC5VKPzvgYGZh5AjDLZnHI2FLYiCTxDAt4d8kR0AVj4SdKbSf5p4FJKvJ9eBKFGa2W0NcPPa0XPg
w+c1I/rXsh1Qe7EbQxOh+QC57g34JhZD4vleD5vm9geQjgUPI3vA+D/AXd32uf8qcsTf4rfx43wT
lTEdOWUCn3x30qqdcZX16ojz9ZI67X3QYz5PXjjbSiXuUWRP9N3kiyMug22BLl9xcwo6+uLMAifP
J/wC8XfHK58WrXAhxeC3wEvMmIBWWWonzcw8a4sWHdtnCB8HZTDn+hn8npqG58suy+/gh/hmLKKp
bHm1XKpIDCktCaHj9V/ZPTEy/NsO6d8w5mMJ49D8wgqhKFst5CdMtlcGaBxfrBvcqKxr62a3eQcJ
eWNf3mq/uVGPStGlHGqyl0MTWJlnVgLsqW9k71LSZ0ehsZRsBAvsxqB6HBC4CQyR6uj7sJE6oohH
qcZ3sX3zzGC6YCsHYsBTRxnwwAmPbLuH22F3vGC6ydvMoWTf5CCrA4p3WEVgwCrMB1SUjCXRhWIE
cBfqY5gR5Ou+c08I3lGAsMFT4+OJlrrkmICo8gJ5xTnYBMQokrcyu0t0pDCjLo0DHm1Nz5XoUsTx
EmwHVuzLdmqQj8YLkmM6gA5KIsPhF6Bx0/UzVCTOTrr8vBMJreAZXgrPjJfCsgecjXaN7b7hkju8
H5T7CetuVx71sh2CMfQZGmI3FH5As0hRWcaxycOerkJWCbECPAJuYmabtQg6kztuRwqANzl+FDLI
rQnqhYXxCZs8rCHXkAT89HpkS7DJ3gXQIrNQYY3bYGBVDlT4k5Wn+zxtnHUg+zA8/noP+y7M4Gz9
oDpMqzxwOb+w8Pcd4KIBo+BJ9ha0J7xMrhaYH/dgR+XcrfljoIIwXS2GzVa1RCfAUOXj4YnKWxV1
lpSuTF4lmPRqfxvj3I3zXGeUhc+zjJwM1h0rtxqWiiiE5TP8mMVzUq5fsQol576jjAejvU5xNtbB
t7IRgddRmdC/4x4Dau+aPu8HNKAKSg56Vh6MtBIm5RShaKuug976O2xPADunNMmn5kSLszCbfReQ
1IisTDd4IQwZrwwyrH5AgcQLZPLTeE/4v4iyfCzm6KGocDFD6sWX6MKkgwkmnjkDM/nZHxt+i9uz
Hu4lqQfkXDlbD9M/t0HnMs6mwuYVMf4KKgItqoNLEdIs+i56HCY8UqyxsqI2GV5OT0ZK0l41+13S
uwGVmF9wyW+0HewzrghzUU6bKQJTQDQQoO24R6bGK3h6aE89+ldSDTALc7l0PTHPE2ZXQnLdcxgz
QZW6BHiIMZLSoTs2w8LdP23qP6Eq8vHQGReROaqYSoLPrGjrpQSGDTEiYJXzGxnDJWhuAoBMTObq
ChswD3rDlMiHz5Laq5g/sXhk7uzW4TfQk3zSJo/pNSnmGKbH9VBeb489LJfXL9B2uS9s+8plxzUT
LfnFeSQSDR4JSE25tThnoE9gXxZextv1dlR7L+c2fDv5TB1rltD4MzjDeadlA+Jc+S4eIONopiMK
Lczmfv57/mPOHkF65OsmCQlcK8JPyU1DPaBCEq3ycyUnbZCODKdLy95nd3AA0oeXsfBgrk71FBWb
0+WN7Iw/TPs1LJWxIIMYAIdz/j5RiW/JC77ZxY1VvP/e0CWzMeDGqpCp0RwpBAWLEiR7CuQiLV8T
bc59ol/GcT2hxmHfYLth6wFg+IiJLskt3VnniP4r2J5+B449+ibUfMO7i78uY3jiPyE1wYJPYwNz
4xtuI2wAs+/ug4Eitgb4Df2GypopUdBhTBa7HfcSNKPfo/8CSa+hk1Yk1eGuhJzOJxKiGDAlxvfB
3L13l1iJshMixeZAbzPEWyLeLnAr8LrxE2u35/yxf64ftKkH98kTW19OfmdZUT+VlopTmHUJbws1
wmfOvo8+ZzkxQyorwDNUfYD2yumTI1kUpn94IhIvUnPa1W7FScd8+IMurv8j8LZdauvnuq771cEE
JSgsgwuGKSyoVslGCLg2MAQ3Dv86NBU57tMI8iCp4Cs52DBqhTOzByVinYEXAMcGwNvCcgfSEBeA
w2gJSqOO1URhV8sPww8huWfPxYoYb9/v/BWXuPLBoBX5XluXjhhLkTQuR1yFDIaKMVExOLAdgCy4
znT6VdQxkM2oV8SwHePSh0+pCeVEOJlDAXAY8vCsSDJgkcQ0Arq4yAjCcXlwh6YCvARjCVQzd5vK
vm9wVnnb/LvC4ptClVKKk3LrULsbsx/m2BgjXRlFq1F+0hJ1rFPDIIanTmZRJE7mG1ZcKgwzKBEp
ilmfFFDNozquse+mIPTbqPSYYXcmsri/tY1liiEYU0K6J5BKkTLAeYMjGLd3/+N2A2Um7QAA0twu
Nd9ofdSdl9amvn352hJ79Qc+Fwg6EUe3o0LzU+JCZOLcBpXuS6n/YbFhLPp27nCadbf8uhXLTjp4
J1V3UvT8nMgmY4h0uEZ9Kvu5ub/wZN5cG9/rpmznRRejbX1l95grdLvEEfrUwrnkVumhAHtsfvj7
NacCsFa/dCh14HuaTvYc1h3718StOZOezO0eO5WsYC7ReIsX5St6bj57FbaO5JZ2PpP3GOkPf0w7
7eui4HF6gx5Yng9W1v1ZDYix8xkbWMgR8O6VcbuTV4b1CRjD59gsXbgK+1emnf2ak1WnI3q6Be4T
gNqe6au4TzoYj0L+r3wD/5HUN6b6uGMXCTNZLMilWJ1g29bH5Tlq7NRWUfxwzCIVsS+++7ZoQ006
bWzTfVwKiSB6fwMYKVi4XKp5mhI2F2BGUr09mYuV57mFr5Ey48MUAEYNLdYEv83qG/B9FDsuFyPG
6ad8fGdj7yVSgje1DQ7af0J7exqAdcT1wVwQ9KYLG2A2FQA2UHAjttmCjqLw1DJgE/avTt0Navzk
acOw1nqwjzXDp27JeJHr7vsLKcHG15JMHhrNal6Z9o8IpKcwHGW9wKwFD5pXFrz1JSjl9u1f09DM
4y+hNLi3yhbQt6PWLiPYDDLAZ6B3Ayj3P+5529fXkB+Q3x5rByN3FRd4GH0obOB8YwLDmsRCDSuA
ezDiKx0acpP14jt+c6lcnUc3QmR8k6yvTlaTOiSfo7vvEhfG75ExsAwzc3OlHTIBx3/a/PY9a/Xc
uMWmtNh2Vq25Ke+znMHedyzfRrft2GyTt7L6Kis2gzSlY/iN72i15e67b3wGz54to0jbhvotMdk4
cMTCTfIT4US+vcUvlSkmmgpobqp9rSyDVQbXna7LVlEaPnfig47jAt/A3AUDtyseR4iZ0wEdcnZQ
n9ZF8dIr0XZjmqw7zggYo2zKG2g6lm5N8q4m7WP2EtNRtqKG5qikoY47ymjb2Zi6cOluZ7mJJch2
o0WdlY6f3vm1wMwYNxvVqVl7BqncZ72M83FL138h/UM7G+d7UCeXgHohEKkg9+jl4oAeZIAb9LJY
ot3dGlVe7f1i4gfs1kv9ImRdl/3b8OdeIN0h0O4rTjbU8CwkFiLS/LBjMyO0GSS6cMEizCe81DbW
PfhorFMk38DdQm06vMzT+dtp7DyUNmAL1nbEcLcHpGniUnXAkdJkmt4Tg14DTYYJz4eLSDjHa+mS
brYpVu9t+N5gw8mxu2H3t9bJQ2oculsF6RZI4KKDzPE1LSt4Vz+hy1tRatFj9pwO7qZp8EjUZVVB
c+nzfinN0bystMdSIYejjmUW4wu+kE0zBv1mGCO1K1Wk2z0cpeO1vMuGLTXk/bhv1S3wqYeBiPqL
pmUGwb3sO+84H9KjPeNqQlwTtun3OJ8If3iY+zMmpmE+uS+kA11PidIDncEIWvQlfvhYM4yoJuqR
vuL9hipB71tOv6Cx82d0CUz/ngtg6jolksrropRB4fVjdCp2pyuUvo/HL4Q2/sQE7G53J73Jk1HI
z6EQvOxMSGhotJEkIIpYvJl4/FZZeAtJK/2syBsSDkPtsVxz3tLAi/YP40PqFmIj8Qhi8aR6jjtu
xp6ZCW3z/j7XJ3dcLjFRWxcn2IDZFKSSdwxTGO+xlkF1j0K08USm/Sf6YhfFCi1Oh8VEoZ0857xk
kFUwXKQasGg5RDDlf+z8sP+jL86KKRyBD9EFJ7MfP/pQwU5sa0h/QO7Yfa2T0NJBsLSZgXEkgM2F
96sgf6L0Ox0OLIcOHRXHJnX5YTi7OFTCOsDV+up/2NxB3ElypObkiemOsBW92ORzUCQKHR6+2nzW
IbJtvZvvbKGnGrno+1D5QkODDjx7Dmaf/hLt9zIM7XUIn9R1ezYOODbbjyhFBU1smAd5oHKreszP
AoRnOcohlWpDiIiFOBvX4D8yHQbg/T0LIa8az9aB+F8UyeIIZM4MlhqRMjqm3IIkK1iSHDqw8y5G
xLiL0dWQNoL4tOAP6yVcTeHzfY8EexNZ1VgIeKGeIYX72IKtCsTogMQKqRz/brn3Y+M33GcjRafK
VHSlnt/AIiww59equ+nN8ekZfsA+H8vH8kksD9Oxv8GqDIvqDcrZF90BMKWwfxSTUDYyNi+iKsjP
6DAT/ts+7mwFQlAFiFW57CUUtSz1EHcggrDsa8UAm84hn7EISHD54ENCiC0GVxBJGJHcz+dEvBH9
RSOGjwU1HD6GgHp4R5O4ApO/IyYtD1VMe/mGZtok2IqP5QhaUMw63I60uTbf5pY2vx4AQ+v1F69Q
mEI+dpogudvUgf/Bn1f8xlQc/11mLnrYJm2ih9IW8PU3I8PiY5BF1n/fPX4Ed0xoQ/8+Wj181VRk
KL2+VrZijsqfzgzcCjiXThrYcCs+6bSAVYwnA26Rhl0Uv9n6MjkI+LH1BjgkcMvn6TWqt75ZuBJE
T5QHnNy0k3+3mokPjS1rY25pS/LChknyQ9xz9/ieH14a2ZBb3DlpaTRgIgy/yEogLfLucPtKHaRn
5APxJVqZfx+sAurd0X+Ef4DZSboNXiUbYjFiXNyBSUIDbVrc8nGFFcuspkpuxrm9hd1qDcmUDxE/
hGsDtCt+B6Nm8cjiFkCL/YslkltoMw3zayA1PK1JhaoHOYYmqfNhQXs6sDww34D5qoMisbnhx3Vh
ziys0vgRFTD9O4QlAkNSgNKvUDeBKcSHcvNMxZUydFyAZfzNB+I0bI5+4AP/+7gB1lidOjLvwPN0
x9OWNUS3IbH8/+PxRDKJo2ANtYK2ECAOfIhVmVvYlgA9/z5AvPiE2Th94/YWgIuJz3mhEkZKtZQI
NgvWXoDnGPdAoQBX/jPOY8fmE4E3HnqHf/+zZfDBPsXv54H+/Dwn9YxJU0ziAaUexqO7F42eUM9d
CvfRumBoP+RkxFixmgjRDJvjn3QG8r9YRzPaGLGavhfCy+2Lzk8IDHR6qC6f5Z74jn9/7nbnYvov
7eNnOB59KTvFFL2lEyMyBKH9E3cNNVHJriWIfYCLAurz3edkTJQhhRacEMxlOd5KH6AMOGNB2uYE
g9ewXl0T2o9nTFyqKqIZ8CrZalbHBG2g6aYOFfoOgURJUMyRF3+oKmDdx7IjO0AyToBuJgiawQ69
8eFk4JTNGuELLu8fMoITOYpvboXlPNiFulSXEJCokkbInjaMINSIpf/Q9l12CnYvZM3jKsoDfQiZ
kSVZ9STyw2ioE1wAoaWL3k+oYAxXCQhYpgdkY7kErOf8vFB1C8a3+NPgDNwkpLyxf0EDhDqOmzJj
bYXjKyAVppHgt8yUhH7vdmz8F/7yRO+s5APSb3d5EnJpQS8WmmKwKm5zesvcxnA4eDL++BF2x5R8
sMEVFcEpV9Pf+yVEoRLFBGeLtxemfnvxH25UfwpfFTykO8Yv+jGoZcGcw/4ZCOeW+LfkkZRJnfSG
dQIzIBB8ZTwU1d+QOQMBSKyvXJCUQ6WMkyS5Gmz9KnCZHjZJJfrmaoypJYs16JVywpf4k2G80ueT
K3S56+p6uK54c++2MqdiMeDwY+sCmHSzO5n4/L2h7d5op+ygnKS9fFLxTJZPxRzvzXlnSQoU7xwU
vRelTu+H4fl9U2z0Jc3FpoQqWYzfUQGJUseL+pYUGOarjlqsNH3a6B6xEyz+0NoYLf0QXhbRoxnQ
bFCOKJ0EvikM5TeMHrQDtQ2LBr5r3hUth56Ofg0BhNblEcAzofThqGZjVhlGb8KzCd/Ci/WEhJCN
2xdWPFb2W4IcEyX5eboPHdCm94chkLB4t3m/v+3+BwJ27fkF3D70YIoLvN95uV11kK15kl/40b+A
robqEz0nzkIugVwTaI1gLCaRxQsAL9woIzkQoaTqEPoQ+zi1tibas2obVukyv0x/nYMJZotb8Q7S
b7XRPdMcfdNky+1v/OQcL6bpbw7pPO+tUn3d0xdbbc2HxkjSyFZ1u7oqo009opvh1EOs8trBN7xe
d7U0V29z+b78/KYs4RkujxeraYQ6F3dj5FQZXjOsiJK06wGhdeDM0ZB0acIgXd4Hr48YLJjbmOFD
rWEwBfVnwmAkNxxMiIrqxHKOzR62sHC7mAUAs3O/cS5+SSYlShZBqmNQsCVBaQKTnOFBUWFyZ+M9
losHoYaNSjzXhOCoAeQRVhkI54NgLqqWYR124X0hWuuifsK3IdkLffssWeHo443f/eFRYE14z2P9
IdTuNCR9rCiF9jkS3ztbx/y3wxYjdjFZ+BOjoFXjOyef/kQ4mFwQJ4i/3QO+DUjql+HIFbIEnzET
/ZlAhjtlQN4ZSW6a4iiZd30ulXzYdiMWvIJsu0+k1HEO6/xJVzh41G77dGkV3+3G/AX4gEPHaCqP
ffzH7IyaAgJO3fgXNaozl4yU7oS99k2DL8Vb2ALYMJ6llZz7mOvRjcDHwRC44LKEL5w1DE1cdnLe
WtqnH5TFuw+azFb8hV5NZ+NCFGAXhNKkP32yVDmpUrSFGIEyEOG3Pd0PvLKn+4U9gwYbu03IijwN
th88TVtX/w55bvB8IPLQFH0v0bdwv+WQ+3OPPVFMpj6WjD9fxsT/3o27n6FMaUtUK0A6pYyDlzfV
jCknPV04PCMqpHY8Mz5U2DVFJXGx6Jeva84hMbJDPkXq5nViYOOuvPrpd9dlVydP6gnhyM0epTjT
Lh2/3O55Vm9pWtFccQqqsEjwOoZXghYmr2IJx1h586BkIYgQ7fnPpgZ4QiD6QuQzy/j52v+khJOd
nVpW19ovubIDq8Fb3vA4W85g2f+hAoCABAD3nV5eIe5h22rBO6FRmfAlJq6MkTBj7h2YPHEWHyju
8CzXpUimaeyuVGjSTKN49sWfEEI/XnaoRRgOYZVH/VDC+IZCes+ihonS32AM0IzXw3yfMd2VMRBv
LUuWGpTfJdTXgsvnxqga8RPkXJ8nJMv+o55RdhRQaLIdfBUdSisOi5Q2eJwxuGm/U1hNvHgzDzTg
3nSinZkaPs/ZjBEXPTMLEo6SOXMtaaSdmWEx20KFgL3lR11sUTeVsazgVMYL0r79T20RCPXm0fWV
ukLvPIM+CCNhJ4z/zjz9+66LxfPhi7y8c8jj+w5aaa0IVR+KDVjtYjUix4dS5iN4V5LXWArG4PcT
vRGKnIjIBzorwjDHf2OEMQ0DMBCwkX7BktO5SsMMs9oXIdhUry6QGjZ0mT7Hdq6sk8d9Li4queNp
MlmUUD21m5errtrzui3mlh7BFRX6+XTfPEyGhcJJk3oN1tErQCoDy9d4Om3LqohIwsNwv07jG5Kt
ohpBggIuaOQYarOgH7VayCooK+4b0k53yHRPT2F7SgH0pHo7V3/LfNL0fGhCYrHE6hWZ13tnbqeP
y47jmZvYZCgBHODqeeA71CbAMU0h2c275nPqaUbFjO0J10KiRw1LZgy7bavbvFFXYZ9mP3QbaiOC
ns93+blMdFr6Vl3kDGHxpA0RZ1ONUZVylUFhQnPyDXjXWnF6ZT5oBobd0opGAVkBEjSLR4YezmhX
MDgQqPjKv4EZ1/9JGvVoGKOnVy2f061txBL1opDdwuKR0DGtpaN0/E4IqU7gfgB1+92jMjHi7ug1
1HOnm2TH27qa9EiFKCavyfVIAdqukIS75kyevg7yUY3L6XsO6hmJsgFfZRJbPv4WWwlmpJINTeBr
Z+tsTfgYSMaFiJPcTil9KDNZHxEZrj97WscEmkL6RYBA/fk+0XyCO0GDg6tJA/aa6O0AFEkHOKGU
XRUTsJjHmp4wp4sSmX2QFfCmw9m1hkRp0W6xSiHegrjQhFxirI5sdxhSUMXfIctiI87FCTkWCg9G
Etsz7RBlQTkzN7zAfFLXkZh5A74gvWemzfr0MrGTNzApL4a31d2CZOl9XVQWncFlylRqwJuHN64Z
oJgO2kSEPdL3qdaByalzD7CYw+Me3oqQ7bhZSJmKivuHsKNNUHnFvGlkxHYJyiCYiiVzaJwbJ11w
oG2WXUKpstVl3jB8/jt8p+242NwhIAzfpFcJjBmugaVO3i68XpSnX4d93uouexvsrH15rvAs6Fu9
vnF8EBUaa0d5fZkz9dDKvjICw3uepV7/jd0ERAVmZVpF6GYiziXKLYZOkCFRL6R7Gk7cra9HzD6k
QFA+GZkrI/YIwaP42Qqmi6z4vT1sf3giiBGgCJhYSL/IZxMUJ7/8TeEscO7DFuSqZAFHicIQnl5N
X33/CAXymUekzOBengyMDUgG3yxqn5CqxVvBKgT1HmJXx8lfIQ6p6SWiTCEWGMsGwcM3Hi6rMwxp
HoknoOCMWA1gGXBE2U++Q114NSKFqJ7OG0cHiIDI7mDokV35s+XtVKjYeHDYCcKKeEtYkQ2DNIfF
xOkFk0RxIbJCD8Ne/75DBse1yjNmfAw/QEJLShgYfhSQARiOCqYY9RhkP4IDuh4einwOiYAMvK/B
M+EZ8ePVIt8h/aJTbCa8Nnilxhfinbp6n+lAyZ/oepenkxOpVSQvyb5L0Gd24jfyaJlNc/c7FHSy
PRIUrGKhMBrHU5LDJ9nIym6mr/TlvjyRfGNCcKLfTe6WOuod3p7htk7tPlHrVl4ak5ZCawP1xSqM
YRliT/0AEQB3Sh3dF6R3I4BqZn9B8tRDGb69zLvNvzQ/WAzhgHGL0ChE8tiIr8ErLJYgU0NgdLeg
UUVh4OrQEbZRh7P/DdBnuNA1rd9Ii6u9Gpix6veCK/5OMMq955DBr1c4ECci4saJ/704D/s5zJFw
2XvAGsewq+FnlO5K15yQhzYlztm9LwwbHeegjXS/WAoosTMlqXGIObmVBdhLxtAxiEBUvasvJSVR
fI9wdSMsiJ1rzEob9VH6ErcFXAZmNUuN/gL8FXo4lifwRVePWfeQYhanuJ1Vsct3Bl7WjxmniMpV
zhaJLhAI1WaaRtY2Lh30lQ7rH8sJP4P1pU0Z1PGa/WtVs7K7zW9Qw+T8khFob0G+8cykKPS6QXNO
wyx+sbPP5ESx9ECnml4wC7NJROu/uei9e4iFCHp16lGg3/I7IK8rbLHUPMBVux3JZXDp4xFI3/F6
/3jaiDAl5kxDrbE6Iq7rvvqNmR0wJUdjcrVZxwUgh6EqYJdb75GM02L5ppXOtH2K/ff0fizjDEfi
U7t8nozxL9FXygfR+uWZGGEaqjFMwRbFyDJbduBJrKVJTVrUHpxZjhBJwGdlewUGxPIDCHtI5A1b
OiXjB+ebaoQ4KsfImpRx3XkolnxG54JltNfklr4WQd49mur+hcEuOWGHDLrAxvC6/suunWJYLH9z
OGwZ2XmDCv4L6/HnMZA1V1P9FucKMXIdPKJtzzIj+LH3YddKHXMINWODLW4zvp8/kQkugFeJxWN7
Br45D0gfZbAiIwFPsrmaZBEzRa/nl4x3Ode0yNhcgU+4I9wCwKRONmNN94XCvHUodewuIQIioFH8
m18+omw56FMecwQo6gJOLtLdw6e+vLo4zAbauAkhdAI8QwbEnhdwh2QbrFXq2eXUIzKJTiJ3AebG
f3ZXYDOO8R5gBY2LQm/CTLozSee3PTyn4Luq2FKTZtFhIg1xL9rObhNmqjaJXf5jWdtPp8INII2U
xiKvxcGHq7a1kZYYVtd+DDWrXEgRTLUZ8SBO5jVxMWP0k49p/5tAN+AgAAebOApwB2MOUgNbr1yW
9MJq/IBEZK5B7wbMjjPwYcD0eHsE4Hk75VIeEZq9lA963J0I1ffLeTriIfP5dcnzgtg1rKHx8Hj9
yxwCqzFSY14AmNJtyBzK0vzPhPA2AHyWeJwZqCIYs1BJ0lw60oBZL6zhK+MhC2wbmWKxURj2C5jp
eZq9TowiSR7c411tUo8yuBq2kLJ2jWA5vSFtnuji6ZkZ7ZNO4cIzHymQuDrkuzBzQXdJH/yc4NEz
xg8/fdtIeZmI5VaOApG5VjsgW/lm+AWHesssLKHsoRR5Al9gKwUuTdGJqBGKSi0AXziJt078C3Oa
OTnBGJlR4QuQetFbYX/0BUMWuCRhv/DhkSfAo3tYbLdsgFi1tgKqhJhKwf5bwVRuWHuDZpMFkiOh
CpmmVInBxSE7YMoKhHrD+q1qzIQi/KtiXI3oqWlVGVI9POjLM8BElxV2r4Y4C3iqt118mIYpjArT
OamTNqxGUZDcncuuXKkPADQI3a4a/kKqBHDKnbLIZumEk7mbUGqHnQ610dV9Bts5MSNjWm6HFDwG
HdvR/dTgPpsXA23EDLfL1GSI+Oix1GO1y8ktbb6N1YMgGd/2UMAvA+n8nJrDr284BQYcKN+Omg+P
goIRkstniTSYN6NMunuCRxhcwPcAtYGQ85nCKYFSK0QdYGAkN8KNlzHfRwP6D+VGI/XkaRsbxbAY
XaM6ebtZDJQjjDeGIu6uw7AujbfRZ0V2zhlKIDv+BZ1o+Fi9MZUelBEU/bdnDp5B7UgEMxylMJuX
Lgi+1RvdFDbW2mUhguKv73nQj6NjM0HdSzAM1iM+Q1obQPZORJnpt8OevQ27djsEMx0Vp+26si5R
s4Sucp8royb5eVTE18RYM8n57Bnh3KxO2B6JfvVzkPu5Htee4RMAGVWE3wlfVEzQLagpYzV6Hbpc
Yp3YCPH7gAaBzR85FFx9jChG70PXroesGVw9aXRxzfDN/n96ngD7TtjtcZZzBXWXApyUIa/Rnzh1
0oxy7zajkNhdx43zJFEGaoBtEKeO47mzN7A9o9gFdxX5K8C6uHmIuRlDUB+a0rA7wZfN+7AMSCS3
UXXg34F0B9KPQGzhxVsmr4VhWcDo8gMxEb/0xpKlvm+MctLaHiM6sj++cbZGvczRRe4rWMePI5MF
h5kIRRfVGhfQmRkK84yu04wYefL+HaWVg4CJzhlLrnM2u2Kz6cN5uHIZfIM6Kizy1pie2flG8qAI
AtWLaetnBh52xHnyPWqZamLFH/Q20imNflgGvhmRK3bXa6ftsRMyA0DMdH7tGOYLcTwDEzi3eIsw
7hGx2NShrIg7LmaqP3ZAkDYYxbDkQU+ILcP8GpUl8OXfceGCJ72Gwv62vo6q3QXmMJsqU6YdJ0/l
aTFUphWpfYTnpRxl4XgB8shvNRb4uLJfOQqUA0DbCU3Q+UrPyJE5dinxCculxawJrMJwLwOgUFwa
YcpP7SwaHpKj+Rc5FBY/ITIdkGxB3jRFNgtMWSAPKm7UvdwJL5i0KQpYKs+/sQnlOCgEP0pFDi+Z
X0taBuUp7geoCCrCcCDLAtVSGPGqmc6XouNAyNBb0YtBKaSQp+/FgUODqAMhXLirKYDercMoK9Fc
XMO+NFrCia5VYX+1HLbaWn3CasJwvV9NqkjjTTOtCtMYjXOvGDCecPUJZNE5ObVsKg/OODYE+2aN
MpS32JWJyRqDCpYA+CUlpudDyIQI5lBtwxRvpeTaeJw2CKtbEDqLp8spxvlW42JCckTPZZ5GE8rK
TCvOO/AyBAmOc405Fo0Obvj0CE55ndCyAwgRRsK9JcwkTnoo2gweQeMWxhm7eloeMZDLSP926bw4
MaiOWIMQH7/ONCMs/S+WexPAdF94P/Q7+uh+VsbqobuCsVyKy+DnG4vLkPntNZHiy4Y1dgj/PJs9
EviOmPLkIaCz19uom3LZjduCKQSUoSeSk+4wW70mQBZyhJJ+C6UMDT2xBRYTFYjyAy4puvDyaAas
qCAPoIPg6WrPpWEElIKORvQOZhJd9JTC1Ib3X6AUeIKIg4JtIBpYeqMSVR/p6YwcBbVciMZ45aLP
5LtgkbM6mXiG9OHWI34S8V0wn1mZf+IIc4s54h/ZHRk5vHmOj04SSIYTJGmGAwZ7V0aSf81jSuN+
EVcZQIqYOr4GHH2BlcHM4PkhopmkE0SH4ogzQSN9iNEjYAFcAw69uDQAEHs/km7JjRFEdr4iULG7
uBrIMXsBCNBY4txD01qLq6GojnwDLHn6UK5YACCEjU1mvQMyKP4uHG5pSpEK0P1hL8SZf2BEUS3g
13MFEe8mC7wHojmlMJckv4GnitVfh9eoYvIiAoVK3FCYuWL1Qt9Czwhs1DuQZkR4PXPhM40ISXD8
VqERpvHh19Nj7E2njG6ROSn2HR//g8iYqz5cw5LoNrgBvBmluNVn1d6Mi2EW9UbXwtEiLfpOerPt
hpy7vTZBrzVEUdtLKS16Ce8Hb6uIgJSS+9mYi21TiQCTntieMUix0l0XIhB8CSCd9TYkWeSgzCrc
OKbKIdt9xpRt5uwTEHYSdSj0/e+ovhIgQYIoTAVYtL89Ay3OSpQxKgslqaHGqUk64XuBlT9X5JHT
JFtr50t8ZUIz/dJGJs3qyYsmq0tdFvN09xmpR74oMfMXcI85foTNiHTQCZWHGf72d68bNYHSDLKz
GTZLqBIVlAr8P8gjPFFE/Oo1pqGL94KTlWXzduRaBW7UbU4GsASu5GzNKcYJ9OpEgH68UYgdJChV
JFfBFYHRgYIR3A5z2Ul3VAy5irXJdqwtSDmKcMQEciw2v31nKSx3pvK8OYK6cGIwjSFQifOFs5IT
m3s4R/6tBkC/v+scYibWLDwewCDvc/N1LqR54ThP0O0CgINEQL6u4NDcE/l4oAVwjr7YRjBJnilM
qWJ9fV/+1vWBudZZKwedRB/R6dQkAdCs7bqjnvcKeBrbTTnTiUC7HSlBKfc4tTqrRySF2kaJ0vh6
eo+3KSny7wCHgR7kqWoCH6630j24a4k+eexve5HTbUJmzoN2qCXVypjeQ6hK82r18C5IqPuEMdNK
Dr+Jkjz0/gVsPjQ4kWjSH9aLHPguS42gs0i4ipjA3SRcSZQUUFk2qAGepg1nhZOFsHQo0ax9bFr9
Swlhs2+It3GLQRpbHVp57tdA1BlJ4cTAWUXNQNkKQ6Z1FfZAAJ8f0lzBVLj0hIzFHDOWG5MCFhok
ID78jMsUPMPAk7t2MjddwtSCIyTHyqQBW4fZFT/2ZkjCN41NEaJziW40WYrD3/tsiTqyhKTPQAPq
KZRimQiXCRHJuW6h/WskwRyHIFNKFpQ3OJb0LXQp4HBZH4AU+iFsMBKekRsE2qI8XsWfNTSYIy+h
XsMa4emj4n6zh47YQhm5syAv8EhyjIXCZcMLVGHlo008ArFmKpssZ7ZgfjytclSNKabIDoUhDwsE
HtOBloPViv2e062c8QXBq0fhwYYnmBFYMUGe/8t7Q4ujrlh8OMHBq1leaZ/SnQiEJDOdNYnlnLGy
StJOB43EG7nEHiIRQ2w4mGgyOP2NkzYX+kqKoh1L/31C/wEZ8zVpR0zFUZcOSRP0/ry4MFDmxWyD
Ds4qa3YKMBbAYJ1rEjz3JuRdbUgRAQmnPKJgY5NllSf3dAdix5L/iu/ec3wfs1MSf0vnQZrJxeL9
55dAktAWbBmAxZhqMSagJmADY4/jnGAo5EqHB8ZQLHO10+KzE2TANzfyIW50bv2bfe5N3wiJQsmp
uZOyzhe2o4A05UCOW/cWwYVkUuqR3LZiaDhQQCZMBCO0CStjeBNiINADEIbx68ziTFsBbnXguNwc
wfzokP0Na81tPJjTIfZ1A6KDQj639fhOejr09wCQHrDt9UVmUtk3H7kR7hwwUXb/bCiZp0S0PxS+
7PJjBdHRA+oJkDMIBNNjOA+sdXyVNY3w1xQiyDf4OPKiHQrZvre1DsRJu/ticABv4hrdei3UFkGL
E00IMK2dnmCk9jGlui05PYJyv/WMQRooPs/TU8dpoPkvmpBvWMfdeXcjUsUrC3VucOi6a9GiFAfe
dwgkHXKAYIJAHx9oN2RExbgdvMYgFxZr+umwV4K7je17F9U0ga0qnQabtQtDEa9GPvef0Qekt5+G
+8xhgZxvvY77xb4clxl6S5FB8elfYJJ/+SoAQvi09MkvpDEDiLl46CAht4D4DlFuCQZg0sMyg8ym
Ren9lnqQ2jTpjuR+4O12bd2twrfV2igIQGJHjd0LPrtPhDqqj4BYW908yHzkxd+G0q5bD75rBAFo
BrBMYVFDCJ5igEfcGCYHG3UJbwbZwpv4PRPfokGP84dM726E6xNeAVJl17KFmR2OfroHba6lt28R
8duvj/3lfH+J7bJU+xccGrFcperEWfkJCwuZFIN4pPbbvib9laDign2JPMdyxkTNWMCuwLhuQWlD
u8LVzVn/H0/3tZxItqwB+ImIwJtbAYW3wkjcEMg03nue/nxLE/tEdPdoJGGqqFor83d56BYIGgNt
fuJKr2fZLya399iXhfXau1dSh1L699gzg/PwTh5IUmF5tWMzltBUW4KR2/yoZIDmBEpkDEK1oE+y
r4s9PwdpkEqXCGH6D5PDJoptcGDNM1jV1Mo63LmxH9HZ1R/f0InyEoa2Ivq5lmNVaePS/9a4l10t
Nyaccl0nmnT0mkURaVVdSrx07Dsb1vv06D9QQ+M4vwQHKR5DCSGhiX7OWuH7V2K1f6rIwrdxywUD
buBAn5QW1NqXKFadj1O1XC0MvD2U6ofWs57T4C/Km8q9fmi+PjMdb1yx+gzj06Elhfa5mP9dl899
c7XgZrSZKViXEKPiobyRsbj6RwHbuwC6DPErohcrqh5OF46QMiDrFxN24zHzIes1V98SKmxfBrID
lBpbwXf5kKZkgVrHixk8o/JZdUnIqZueydcWWw6CXtUSs33JjMRGsreOYtGuGDMtRdg4dHzKodJT
pWwgGdnewypxLP9MK9iNa5EcEf1/aZ4hbZ/HkdqBarpdeLvVLgPW/2qikcDxHKJHQ+jj17w1b1yH
IntYIm4NJXzxSm6eNYvxbfX+eY68vYpu/iKxLEoy4BzNqo4ogCpM3jRnuBhEf+EtNkx3Kdu7l4Zc
tmG+tK7xR53GoA/+Nob8SW58+UkMgg5atGzvhGDt2OqMtqs6Kz7njP4/HmQ4YUf8sb/PDaDUBFAp
sBxbiWdi0j9wdMcRQ/6yPW8vZwaMvD1FTKfbsYaK2vC6z0RklM3XiSJoV7vK8Wsdy4zejVUNsC8B
6WPZX89MhjOoLBORgNdyAJ2slU3suUhUK0M5oLUKkVQzqbCN9bcsKac3Lvk3ESG1gwG5x1aueKxM
o0vVoPn2tYTDpptjUKAYnk9y5S3fl0KIJF0aZfSob5v75vT9ND6XNrMMzyHXXvE8eFWBoJXZvDhb
sXg1Y5X7e3vdvcwS8Lti9uM02o0Koi6Kq3/3eWnTuH4+7EoCGBLU6NIvhPbt1+WayLhgknosozA6
9Pi7/1WOyExITUsH0NROLZY3du7tvC7F6Bvpmyhvj2XlCRuAgssaJHyw+jpUpRdwRUxJiqtCbPYp
9PBqEyjboK2x4Ywy3BxS9qRIWK40VkH9qCahX3JThp2bCJdm9Vw6LUtrKXBuU5yp++RUhJ9aIeJL
6f9Jfglxc2fSXe05G2cYEAA/jcXqqVeAgiCuvr35Ud6USL3kmNsP5a39ZcVQo+xhsc+GNXF37gFk
3Lj+GNB5ELdYxHbqWwGwi0KNQZum4xJrHZFRWLpP8IAqa7NpYgiVxDhiK+V1W8Ic3sAm1hSoYesn
XffSydF1pmnVs61nu6ZExnjvKY5Mn+Y17yZblhgIlHpncudQW0kVtRSbElf4y0OcGq6rf7CqbcNo
yNdOaMItJJvpkefZKP8vFcmJAzGc7Dp77R+rcj6QnvQD6E3IRR49e21a9GPXisdZLuA61odz+7Jp
CtqRwUNGFp9//PXA0VT7XyCyK1H5vlilNdA68P6pm54FJam9AK2pTXVP8kwANhzGNZist6k6kdlz
3pMARyRMgKZ+zMa66HbrO8xIJamNvqhGIGCOERXq4b5rNKabU8WFeVebWcGcN8uy13uIj4jD/6bT
dsa1c04N9oUMHKC/v1gO06J0L0Waijl9D5GttQfeSiqQHik4Y1u53rGZIbDzYze7v5Sm1778Feuh
KZWLTH+VKl42ga71sk78Vja4UBcg/6Qg/sLWXEtvvqeLKqnGEkpIWyTZaHHs3HEE10xgmB3XPtny
moC0W9ZBrgDeOkiO+unhZ91O4RUUz8b66fkPz4Z+cQscoPYJeiKKoJ1lO4drcM0e5l+nFFVkkoVL
qX9qAT5i56pP3gTYVYqg3lSTzdhEWGWtcx3mGCbvxghfK5ljK8/5fbU0beUFUuKjnCu5Y62gBqIy
LG74nzq7cHC15HjZYd/OyoqI7j1kmZX/81GoCq0QfsfnOgyMROXVFDAx5V4//KjBNZgYckWrArIA
Ig+TunuvaSmTKB+qa0RS5u18MuIQGVe6l2I96pa35HvyZ2NKDTifqeBRRMIwnB435VO2lru+JwYx
ILPbeb+vhH5aTgH5lgRkk+tbz1U1xbUl05jqWiV9+z6bA6kMq9HGpxLfLTNcGIQz50rLDgriN1SS
8okCgXDrVAOdSPJLzg4RT0Icl7iM5L6W178H/pGvtSiUaoGTshCl881zi4HhJAeVakRPpGPQfDAf
FmoEAeIq8vGq7F7MjMQgGA+QyQxKvUkISsL9vMqn2Iyu7Emven110oJtToVh3iQBWWqEAPcwe5Fe
EuoUpgOPtO2H9C8YFYB2SJWfIF3BoMdyzGznR6kAdhq4CJnw5Oe9SmuZGnRTv3GTa8QKJt7y50mc
l4fJ0bAH+i/OhfZ1wtH3Mnsl+wyIkbkN4pbcfVAri5hF8I4MGil+nq1TrHhhnunfqmoNLF+QO/g4
pdRJ+WKvPpV1UkIaqGqIrEVPxUpLTcuQZuvwLojN4GOysavgMtWc8ehvptJA1JOlbdVwcM4JgqmK
pQDMZ4qnc2WJTM600V798sNEt0cICJT5zs8yF7HMglZTIYbLEuWApHZYnKy3bpaAZ3x0kr3Euzib
d7mgx+pxdm8/J+t7eSFZcZi8M7BESTIexUKaVe4sgrC1+3Lr7sbs17W8+plFDpwPa68kx8nqDvy1
EOYWESb09lbaZWVxLs6HJ/zxtbMqDCSlEphtN+30Y/DKTRJJGriiBFg9FvqTw1oPfr3r5RlT47vi
dpj6Sj+Kz0Vdp1OI1myCZ26Q8nJRO2/a2/rtHj3isik6Sy3DfCLH68ZXzbrm4qVV3STe5QeyC22r
m0yTqDJLAUrHXvgikT5PCo1r++rzM3JDbD8lw67IVfc8B/ilfN5l3/YCfIymX/dJUVfupU3+204R
qK5r9X5rKmgP3f3CXBfhatUNRIuihkLmy9/sRl46gcprrPjeTStxSQKOXDTnOj2Ij5Sf5qcHPd30
MQyAOO8kJadGPlmHumUP/yzRN7r15dU+aEeXaZ6+flnSc9ap46aKMljkXbolCW5be5SlzCJpDwUY
Ln7m6d46THlZQL92zwbFp/edSI8s55K2LPG75/i0blIWC05yLx/ytVPmW8xUspeeFKT+b6NLr5zC
ciFux8g4gpDOK/a2+wB42meTcpDbWo/rRIxvEtRTNUxykja4spR5z3Vf3vffTjmCeLjtE+P4r5G3
wgwDTLxUYmaaqx9Ym3JXj7/TdQ53vxdSo7fF70MXHotyl8qG9eJtPvrDRyCBEgTc6MI26PjszJLE
gTUSJFcN7SMB/rp7e4yAOLB+HFc2UsXbZr6McNAMXWduiszYUvn8nPe+pnWmRfNS421PydNCZjKe
flpLj9MQaEmiITTz3noCgK1vrFs4UfUzdbG6qHAoXd5JWOVcxvdNq8hdQPKiLtkpM2/KE57eW8dH
7aJiPo8uUW/7Vs0PD2Z8mgMTG99bJJuJTGXRgcEeh4xqw4UWnGnt/YYuzkSJjy/Qenx0Hekx7n1s
OqdXQZTyvLatL8LtKNp47Vp0tbE/Y9d113rbS49Gm39jHkkmysfa1wuv08+BkSG7L+21GYeGk+/U
nNM9i6Ar71ATBNvSjx7DGPRUzz6rDnGhuAC5MzdNy1t8tJVDQoZky8vBTCl8M/98P3NBV6+KN2G0
KNlj7z8AdRdvWx51NUnhmir8f2fcd7q/aGoCknUZNdZzsgs3tIIlUqHRUn8uwCEd+mH0Q9uyCim6
To4Vv7Gvj1WLGkTwei4xmo8eCWNtU2/H6LaWp1TO1VID6GvuQ0u5AC53zp8wivlk3niUYGRw9Up2
uGvS+p4+0psyBn2GD9Od3H7YPSB+7PrU3CSQnK05hTQp5X9FEmkAiR2OTZEEeB/n72jgPEg9iyRf
jPJvm/H1+9lVGpyvxQK7YWs+LLSTXY6fBMP5lSs92g6XFUAk8c522D3+3mEK1a/TeRx7Nl+0Vs/6
JhZzoRcfZGFkFlyA101jQ/LJ3Ztqxf9SG9GBgu3o3i4fZidYCErrMWEwDEym8LKaCcM/ZAKkKYx0
Mq19MlqmMc03oy+mtRPKdryIcsvIPQrbW1aXfSPW2CJ3JbMRQrzQjLFJ/h2IYPL6xnck6b/CyIDl
qpSon8pJo0d6+4+tdNqSjIx6ujM3QZPaxToRjpXG1NDSqpOUr0hYMInlQwU7PlZ452N9+G5PDMKt
nOql8UBKgExldQoxs0d3wLYH/V9QEInPov0ntW8NWjjty0BUpx11Hbfo3fqJS3UCd1wk2hK4lKRt
PjlM206pjD8WWZeoblZOsRoPlkJkbsKbokq0dTU/MgXu89U8FarHOIr1Lxga+owvuRiW1xWZjXlk
c9lJX3yQ1ep0giEkOVvFpUxHFz6kfKrOz0QM9cNykCVOzFMtk3UaNL8sQ3hex444LCM8PNQQCxPY
9DWht+gi1OYKKX4+kbeEjfAFqiM9gYAsZSy9Q1/m3kBIYPcEba2CkJkOlxIe0XRvJyGrbf4ELkNf
OME8djqPjXFn7A1mjfm++I8zfUBbQZWtqyADNwWknYYR4950IMTDKxDzcrT8PdjlZIcBYEisdICL
rrAHkw8UxCEnVgayRDJT2nPfSWutIi1bP8sqrbvddyun3n9dNBK72xvyY7CO2OfNAPsWf3U8S/zQ
9t6CWrPtB39P/JLPQ4hDYpJrENJwfHsUX3g2co5eTXukUXUbQZVsfa8DEuiRRRcm4zUdo3e8+lH9
m4bW9PVULb6uLrqbLu6j7RuJ1wP/UJZ3lH1bXJPlrEkJsTJ2L9BEzOePDY3SCK1XKPCEaO7Kq0eu
RGmahYGY9hWPjTGaXpXfZtEyCa627idNKqPDDjH3b9lpOXZkjq3aFQ99MPNb/sMeqCkf78vL9raB
pennmryn3e3sqnDumi5qw8qHzpN+rgDV2FZ3nWf70Hx83kz6ObeNPxvs6+FTR243r5UrAdp8sqzn
qoQ21UM38/XCwu+Ky211sm3PqxwM39d/e0Vufd4+lwudf4cSBHyhd0h8WKLJ0YG16dpqbBHahKY+
beeKbox/6yGtztTYxEfNJ4krDWdiU3w1tXL6aQhhbLysXyevQSF0v6aXfTwrU8L+oGrSjJzLFoMC
olsqXGcOaGhouvaVgFWW0HNPPETqPWF62aoC09MNlTLtRHU+uVUTuDZYZxgFdawm+/P3R4czjB2f
BKoNi6SrO1mXMs2knxc6SWft2d4PT8JA3l6N52jeWHReNfklhdZq/Iw2Ir9JXXRCmbfy9Pp5Tr0v
ttrixAekRA9Vb6VdQbVln7GmsTe/xZPItqK728GPDbhsr9qZ/oWyHlFHtXNoD9Nfh3a6ses/Kku7
+PXtvigJcdlsuA7YlMsr+7RQ0pn9bb0qE1yOYrPbrrq5dhP56NZYTUvXWPUgM2YS679WnS/78f1e
u+Umm3tEpF+I4DeZBk1RHF5C1hPCoVrkh/Kfi+L107+bnDl/TJcj0UaOTAFRSQ4TA3WUbI1dZ36M
Em/bdOP16PqMDpX07Paeu4XSYBAvSIxMLMv+67c3MhnmpfzIOhiGLk3rvPzpXoZl2352K+Zk/Ub+
UYBdfhBZnwUajOpGNBLs8eZn/i8/stEqmbYiSWhraUFqBmNQDLUh3NdbsH3HNKfZMnvTtm9Y599D
LzWChdPtw/XNFk0E1LBfkXku9YHKqdMAsvCosY9k68R1obCF9z1KE+V3COyyJLIpY+mTLfFk0y+v
GNbBgBjPTeT80agQLHCLK1tke5NDsevBpCyi1txbLbWdwK6wjnXL1d9LhCVpf23SO9jew7HxATcl
PTStyt6L5YJ5a9H1TvbtYN4unrresYXWerFtn0duEWX6HFEd62TrAGyNlQerUuyS/cLznTebwl5a
v958thlczrXlduxpLVRpFI9bBaqc+rQAWx+dkD7xDXuy8lzV9Iq3aR6wyzezIqwxCOdcvgLCtjrC
Hmfzdu5SpCxcNS/FbWkL615Stu6r2VYe+r1DiKbrMPoqwSTIk9PU2ITUBwfRd+LDKmS9yW+1/WGq
Ry4WqXfcvxuhHAcm6m1/D1hCFBz7zxkoSxH9b/MD51kaU6Ni/Ev1io9MJKXe+JgKRu3Cri4cuPK2
KUPXxdvbmB0oVVz154QksfppV04YQOCAOkKu9puvVz7aD6eA3VXZ8nPfNx9jVY+fPdVo9rx9SKzP
r8qF2z8e20P+jSJA680H2Eika9Sk7pPk8I5EcvFfDqVDprb4XuTryWclNlWPuutLz2tJJOxeZDOn
ZTFeaAq02W4q09FiN4DbV57bUSHquCfkdspcdfUHQcN1rL/8dAEHiYQE6VXrRhpRdMedPvP1ZWNe
nfurQFjcQwuYnMXy1UU8ws6cPj3e9vrffWVztsumBIfLMhUXv+8DTClcESV/z2BrP3anzAOoK2nu
Ug2RLtZPXEvgOtmiXYo5OcyENIpYZ9eeF/4+wtZmO3uFYkLpcBqEz/ZxLt08htypiS71gk3ABbSt
8LYQzGL99mxhDW+70o7tRchO8Q7d6YdE4N0X7suLVCmuLAVR+Lvv6zjLuN6/Fw07KoGUjMs2oFG+
6CCpkFu8FXhHpVCIwVIDXtnRPK9KLDOthF3k0dxdQ9rCvMocpY04iXe71JyHkzrpVOOWAL1vzZb9
r2aB7KqMvEuvyWBSe8TbLwMEMDdtDg93OKdbXwljvUlU1Pz24NWt8ooFaxAH4U6tELZ6t6iagHDp
f+WHaEm3snKDJkwVq9Jwq+5+wDSPmnG0WSuZUymrdStaOqifSG8pZfq5D+0miBp9LkaND4yxpBkI
YJL6MkZGhUqxe34bhNHpzbdm7mkCkAy0R6yoOTsTpsvhujUVoMJqNLKWmnD8qk4oALjVhF/nqKRM
/BO2TY3M3XXVNs7A8ka0+b9TH2otAGrt8nqPfWA/HeU6VFacNDkK6O27XwC3UVHUEwMv8lfa+bnq
7kyTkg/V2LJPY5D7CP5gEpP6qnsfyboluhpcz9HCqXUfUDglgkQKxTh/DFVGJCsxnApwvJ+Dc7SW
BH3L6LkXZFW/Hir7bRkAIDVb6LxjEcEd5exmu3cAxud2OO3muwVZiKL8KmeaY1rg6Wi5ceS26793
GVbLoETs3I3buVrL9lA5lmXF1Og0SDQNj5Y+lumtm3i4qGDaMrGz9dmEpFJ6kiKxmVcoakx3rWBS
BRsKUILgaHlai3fXpfE1rW6y9nuhbkVU3UypJBBlPu6nS/SIJZrcD30Ec0agwQwFlHpD2j7ImwOk
ZIfCWXmEAdyj+QbRCs1JF5rJ3/yj5a4B9/l8L5dWYWPiCGETDW0ooMNeBta3b4QdRmE6T7SOG2PD
KptmrKNTLmHzy6dSsndDZYkDq1ykLj1EUhqSV1nXw3C2hzecr62pa3wmt+aUUOTkpnwCTxBrq47R
GNz93sHiO5tVFpxb+XQ4udW5sZgk5JuwxVXJ8JhBqWUaB5ioJjvIxoW7VnTbAezeygJwZSRabgG3
k8/ELmcaBaXLsR4bn9tZcKPF06Cv8Xoom0ZGnNveaYh9WS2zhyiWndw5d4SGdk7p6n4C75BT4KOg
HnI1quPVqfOemXyPt++v3VhsBo++rXyi6xG/CX3GBie7x2HwFFhPWJfUkbJfb29f+Urh6kIlE3Hp
Fk07BlkpMuYNxxWXQtcITNJlU8cGkemu2T0sFRaEaT1Qga/yfS5cI/bBFuResyZ4kKQrslsTG2XZ
F4bK21sqyDfB/iCJ87808qKyqD8ebyMzJtBp9QMl3pCwsJ3smSAjdN+v7JhL1oK0PU7Ndhm4cg81
Elc+SxgLCAmu9RsLfokAam9IyPNmyxVItTW0R1RfYnxqHIKV4tUGzSxK3cQ/uardaZQwWaT6hEEV
m7kiOHKo5XYxiwevuHlwcoAvcpHquqI4jFY1H9omusVFlwoSp0Q5NeaTxCCjIJZTPT5ykBkO8Uv8
VNszGx5EW1C6f+0+C2Od7c9xsh4mqlS5n5uGUOP2K5ic7AllZOSG5PMt3b2Wsu+38vkn6fZND/KD
RaSCvLYJ4e9GPQooEHZpH3hPl4FK05E3uXxSu64p/2D3k+3wNpiPvpiAqvIwPrKjR4k24CMjizYV
XX4UdLXXt77LJd+cz76uCEeC9Lbi18WTnu2EY2mSPGnL9T55jOXaqDg/plEcC9x/NTJ95A/wpMPg
3J63kKGgna/kL6T2/pL4ZRQPtvraCv99xJuF9062hzOrmXfR3AvOXUT8sP1p/V5RS3Zcw59716pC
LM26JW8XZskddSGoVEVJwB/BQpClVbZnN4utXg8fVnR7uW0vrKuUTs9ychRWbrtUHXeBKrMp6zVS
TeDcvh2qgUcg22x9vgjFggc7fqviDkQi7ats+fBsMu6FEFTjAEpZHba4Li3UMh/yzvbxSXIkMkJp
eWrGrKylZCuVH1KMk4zYjdGsXXMm27eqUmle8TlPFgCkCuInHVwY+RFuxhLRSFyEjUrLUcnF/526
WrWwdKWbymbsozugfBuAB5THZh5S+1BAE/QgPEtrgzQG3q1yQNaCFAD8J/f9CLEGA+BcDT7PmUY3
wBEzE6BsYfhPyQAG7mUMqqZCVp+YVcJRnynzwu93/N9lt9UICFculDbl1NvQngvNbr8+fT0vZdun
4bMaa8Ss1d3NZPf90AOwQNYvg3mPxbkT5ssXItRNnxpr7I0QTOW5JmSyTWnqSgosUNSCs55tsiTi
Eas20TuOX8SN9dN4Sr0exSkQnYBMXy8/+LN06D75dA8jFp1LdTVLDkQddo/RurkwcKGfR6M0skKO
LS1V82pWMdhvKKhdNP+C1CDZlQ0x3gmhfRQPVdclUe1gGnE0lGGDT29J7KStxsqaTblis7kuWIB2
rUsISdwAmcx0Ch/H2crUeevhXhDyeXbfFyeZyBiR+kF7DXbOje/9MKqqaChtOVPOGr3plu1sojm7
mrQg0OI0skSfGnC+09j8ozz16SLEoGOAc99w+i2GsJ1iUyD4YIEzW6Jh2kN12j98B0VK+1DKkxxL
vdAMENPp7Lt5Kf/p1jzb289BnqVndV/eN2LBCrBpnol557ti8im+TZx27/J9HqV76W539S4BtWiz
TmBso6wT/gxS5Cj/nu+eP5wPP90BA7OkUjXvdyxQoO0SzvTkKhdX1q8YleOXgb2fDohuubt4n+8j
Q0iH+glDr4qP+nEoXFkac1YkyxuzXF/zb0kxCgNgKTA0yg/2v7eGFq0GuddeGJL4GF8Qb+Pz8GJU
a/aTUcEMEpVHB+K3+1SE8xBsapeadnhbTc78RYR8+se6cKk9AXIhd4R36VoOPzefw+8cQ2IzUryZ
u1SzM9uUnxznnXx9UUwfGmECbBrHpJNtuPl87xVq5tXFhLddmCu06Wb5N85BTvSoxa51TW6on8PK
IQzQsEP/E7BIrUiI0ajYccnuZs9Z+tpUYP9pSy0/bj9kzq2Sn/c4iZ8NuPy2/yznIgkLJ+oLywtr
WuGHmZQDp6eLlPpgRW1RthPQgsWhNqtappsJHrwgwP3T5IR6Di7DvxGID7CM7jKUdbV5+dSB6Yz2
M8sIWy0J7pzER4V8h5lemtrz5qijBQ3S19LrK1Wd94UPu84NA/zd1gU427bWqoNVCZf4u6Znc1Kz
n18m/5iVJWFqWQN/NmOtW50IedF3cbfvtVTlVibrk6G9RzGKA7JZDK57A021p2sZz8/Qbc4nK7jY
7i3KJ6PCsXyTHB4IPgCzzjKEXYVqevG9bojGHvwBLsHCBsZdYliJXqjibivDbzjuDvp6/iSfnT7r
Ubv7qLd9a/rq81ST+E+QQHSPoJbjYfhSQRDP9V0MntEtrNnlWOO2ehuKsOWwbFyrh8kQwE29VTq3
c+/X0b3/rJuHfn37ujjRspNaEidN7/1nQXMJZztzZrULKSMLSZsUU4J4VSfNzUXZq7bIl1Z8kT25
VEUd3s+6qkZSHi3by6/EkDa2/jRJnLRqCeuUib8ZkLbqKZdvH7p5ARRlsO6xd6SXi3Xu2/qjeRs8
sBpdw7hq54q6rfT48ntlJpb1r3LnZJNetdMqhQQwqLSoxiMikBInae6t663Qgl/u6NRQV56KBAOo
qFf1PrQp3X7SsxWM6FPOCD34jUaHQFJKGKUnnMfbMnrwAh/SuO2RcKNHLWVko+C7SHsHywoAo4IW
WilAxWKWHe7HU7p0gF3p4sTfx4vKzhaZzRDZp97uIUsiXXmO1CQdpgK0cvBCF1EAPyg+6BsV8SjZ
c/kWKZ1JpVV24NYm8rrxaIaO0E2bKrng4+XR4oOaHUYH0HfT2NkTA9zJN6nK8w14s5WrmoliHYDA
INv7sqA308qhcOW0oKQViT0EaLXXaNt9/T7tSqbB9H/v0fRaNKg8zaaIuUOgDzX5YtudpsXbt924
kQqDtklgVY31DoVw3Vf5mQtzfhCk8fwNP3D3vL6OfV9ma/NajtKzsnoVWVda3WPtUEmU1+/H6NAm
Rbm1jrVtNB0zHw5Oo/TP4d96KETu/bKRgq67mvmIEZY+m0js6xPbSlOhbSq8pU/1tGVchVx6qF1W
5XyqnWPiU+C+r1vTrgSmhzTn4nwSVPWmQ3NYaJXxZMXw4zXZaFrASkg6PiZVYyJTlxHPR6yfIoZo
XQNS+mwtq1xPwWC86GLbDjVcnpvyONp8wu/X1RB8xJg/L3fpxCnYS4eqiPtBcpBoGNhh2LV9Qgvo
4rVVCUXjjSp8EfsHS+J5djQFu3Yay5kaJweFluTq7pUCrHnvnJS9k+v76pfMS/J4tjr9OpPV1A+9
peLu7UwZx6PUPbrj+vOP1fnt/cHcduhh+Nu3OqhFMmdnLfbhVDXxsD7P1ZzNeHT+TN7pDNeptsqD
5nJpEM9g3rp8MS4PDwSZXB/n4utQLuQH26H5j7wJmhexeemO+fGr91j/bzBRYrzKiSPet1Qeq85K
JbvsFZ5NAfljJ/t5ryVMETjTLiYa87oQaaFxj3GIx15Fm0vocRMCHTousMW86du+yM8FHOKaV8e6
LOxFx9jgyc0ZY1eQfYN91U0cpeJdTtS4g7PAtfG6fl/ULZ7axfghUoSuOtfK7t2g7H09Iw6mk8+0
tc0hSlDstDbWkl5PEHb0POhwKSYaJm7u60cFnR44fQTT/4UOljDopmqSeV6FJKcafnXtJ9JhJ8bS
Z4uhbzb0UR/y97Nblk2VwQdFkmksvgMQMzn8uEgWMhRsmXld8uo7jkVB3KnVAF+GCcwR0jYXDf1W
tmscK1mIoHlgQQN96H1FiJO+ZMsOQK7ffXKtpIe6Apj64qj7FqaaovulqGenzhkzV83orT8Pxg3l
/3uSTBVoHsDBkZ/ICfNlfgQRJyH5A+hFMFwySleInOkt9499+w8bj8+OKW1jecdoHAxxth8l7LJx
695q+ZHAM8zjMhgkNqS1VaC8IUXAtyWV7c8OAhGAN/pMcrGmhjk/W3zMQ96yQmVy+oHuZ0YecPmh
+w4HX5KQ91DHqHL+KyqUGqGy+MOscuSWIpBTYXacLNZ5lD1H0HhvOLwVN1DSyCktuRVYC/c5/Xf6
CxuD9sf3lbUa0/CR0sqYbzcLlNuH8ZJWGKzHplJSkfYnbICPFb7ZEe02Q4gl9O3Ump5GuipaJMC9
/oMaJm2ziOcJ2o8d2zCSQEc031dOZ/nsvRVsbKscPnzmcTwseLEW6OMhfH9RTrwiv+qtqO6h9sBG
w2kEwunXFvO2cbH5KjWORDFz7c4jMAQQEYfgiHJyAI4ZwIjay1NZ8D1RMv35h2T5UOKyEwG1Ukmk
hwT0gQGMyIbmr/4smC1W3/bhPAMnLnAu/yGs+IF8kD4wb50GZIz7VP08bV8DnI7Iwy4wmNW9cQls
ONWdmhB2W4BftjOFSupchWPoBtfi5VLhDPxRCAJOoH72KvZH9Zg/2pDVIKRcK0ESEUZ1ADZdto0u
W08ZKsOUn0yEm+wHFWQb3RtOCRQfL8oiQhLTBLzSnbIcb4+jRGoUfu9vrDF9DcWpRwATiQ4qjwQh
OuWdCJ3nuxlGbmSxkHaZRyPxYXmmJU201M3wXCFhNAzBpWlWJADSsPmEon0TBc5DeJUCgOovX/Wi
IedH1NC56rfzvWuOwNtuTyQ48uZoagOW9SHPyOc8r4JHMfMlsvL46J7+3ONDt/1zGxRuiJOLLD7C
vNzbZ8vSXwl3/bt2YNGmQy1LDlhpRMS5OpcmB+9oF+Su/1XakHuaWjqE9h95tF4Tk9W9pgvCuGUP
2J8dsP8zuDlTRtmi+1+aidozFZgfbz5VuOuJTGriDNJtnUqBEV+Z06NvRrrLEauQNCLw122QvWS0
1XS46ZKgQmlTEUPjM/XpPDvD8xs8CS/Xd4XGnHSKmq1v3WxRoYwH+Trx55Fue7OZ0G4dR+cZCilp
TWZU1JCfa/MHRuoM9ut7Yjfj4SzAXQw81Nqa3rrv1sHB612fc/ANEhsXI7XNRVS2Djk1SGS/k2ZG
hg/++eq4eGHssrA0km7IQzunmk3Ga5D2e6IFXUg1BfI6f+7Q53gDAy5sVUByJWDyJkdgAJeznCkR
PLv7X2MH0O/TU5TqOJ5UviZraZUhEVASOnO+lz3QN3Tm/eD1zJmx+Hh/PRpBKrQwflU1wPgrlmmX
/V4A8C/zSr63Ng5jPZv25oiqGLSKpW6UFR02Oo8eef+BkX0cph09DeTLankux5bDREibIIfG+R9T
A694HbWSL1GcI/EjzvLBeWcHllkX6+Yu4g5r9KTQjUO+lulkhBMhz88E+7e31oBbg2g92yeiTOW/
VpIQrv3HtZ7evlOn5OJt8qqgNBUkwrjWZdKWJYqE+VuqtsD4IOjIpf+5892+mwEi0IUgIoAyw+uS
9cUTlWzPScv28r1kZUksgsIgIH8KMCuwcVS50SMKtHWw9Apa70sEACVcR5smm27XJWjVkIUfpK9C
0juPhkz8XPv8eTsUMeHZzr0gEo63/O0iyUa33rEGvSkCD/tSqJn4dgUNtvatTB/MCSw25IV56tT4
8jWdFYQxTnBcs+duVtHy8QbOywbdqyk523XjXJH0kji4nstPub7RdXhMYYgbiWTfhrv4sOtR3GVn
1lp9zMuwYtM8qvAOW7aRSBwxYTLZPErPbPVuKZveifh/tOpeZ0EY59I8yGbFUdq2Rc3iDEn0rgYd
rUubTkV//oup7iJ5BsnZppYVvVN3Ge1+wkFtfx/viK1DjZPA8kobHzjsYYxyrMXLr+iOz/S1mfdX
KtgTVz8m/UwWB1PT1O2PfDR/VrKf+UuRfG/a5Y3ddJJgIbbSr8c46Dmssewif8BU9jPVO39rljxB
lPl6VFNtQ7Ja+U6+8PZED1iTm/FaofVqH7TrQPtOob+IaJCBzRVTtXLPSWaSmJDdVKfRNtdMsntd
OFvgVHZozV33DuKWFdRf+UeOxjKKvb7mDjJ7UTkHyfhn6lTUvOWGhpQqSsUZGREKZ8K9lMDO55lM
g1nmQ49l7yjIVGYSFcTfvwndIIwHEf9+y/kXfVMs1M1FbyB36pn6qr0XHLcn7noUx+NKtwtuMfvK
RWA0064TzXvqzouor3t0ismi+NmcMWamW6nMEjt2NpJfRVgGll88YmnWJf+HilGofcRimJHkb4oH
00CQaDEHuBwhZyZOLWpilQu51v31J3Ia6TCpskvQkfsXeduhcvhcLCuuomSeLML/A4tlo4NtngLf
A8IDPQvJRC9GXMq/0WUgtX3Gqbt1PPuzygqa44rBubg09Kc6f5KekT2Spoyd7tCNzxRP8bN75QfY
sa3O85Cbs8fMPARZM2+QhkGYiAiSM3VqAI+h1NXdyw2HHn1gObVcs3xwtBRXKVwcHZZMNMPXcoui
Ki1f95qFvGeaAlYrbo9z241wLztSNG6AedzZK2IfcnFECuK/OAE0GTFRJTS2iIwSwXIHvDa2KRms
KSlSWw/fHTvhEYfu4jMVqfIozoDv2stqKoLuzyN3lmUK0JEJAw9D7mOQGoVCK56NFLiIWZJ1iRFt
BY8709tS6C2rYGX2DLCYhY2us6rFT0VJdQTOCiYWPNK471vAmC/ToW9BKBZ+GH4h/E1F9tJXkUZB
nk04QNEqvum9aHtnAXTP/mz7sjj/c9Isq4FBYrwB5ynd1BVe9r+HygkbsTp5PkHZJfINv/KBu//7
hloCjBwAcvqh64dkk3JsPfSmE6XJ4+/okMHHvs/HS8Ljwy+QhtjSDGy71hXb4WlR22k8293GfR74
gZGo8LjTgCrbIz15MtFSRAg5tRlb7KmLpLxkI8UmQ5tDmjeE2RlEoroKSrXNwKYfxHHTHe7CySFa
CWWR2+tGoxF52culLGs3X3HqvRaYxIeuznm6DF8Z2e3o3xkFyvrQuBwM64kQ8cBGMbijUHhKZV1S
31AaouPxwqeWf7MAIVo85oujaN8rFFhd8O4do9xpghW2+wqsch5Gk4fSW30dC0GMf0S21ZhmJxVi
ak7xkI69WACR2xeZ/QqngarZGTJ5p22i6NpEJimjpjOGQtg7TbQuTe9UHcrqjP/jsRLAQTsoM3cB
/d66ifp2ADHYB4qhsEgvygopgE+soybPnCGOO0ugQSo8aUEFkdjR+9bRgfbTrrIlSAcW14+L7vae
s4EAxQqrePFBjHNOyJO+vi2gpKc0EULSNnq9vBV8yId89fwUih0EXaszuN6V8VopR++xXt7k28c9
AdtO9/fGdKG6mYaY0O5ge+i53AhzDXAg7jsjDz6Ih3lclPD+9TRYEf/6E3h5N8kz+u+LgG+RzxKh
P0PGSPLvX1+kczgcUv7kP1WsD8Uf96J6cFlcSFNRgpsGh+fJC2QI//p67p7ARMtTo1tW5AmiKKf/
6RT8QeQE1PLpnil7Vn8MAQ8foRBGZf/fFx7pT+zbxep3xZz8/7+eSinmYvzvizlZFF3F35/MxzrR
cgR2D38U/Y7D0E8Hh4o+zv6PqDPbVlVplvATOYaKit7SI/a93jhsptj3ivr0/xew1zkLdakToSiq
ycyKjOBTnvGGcZMhT9fDGg2vpQ2TORRWg2R0Q3OMwsOhvKHcpc2NlFqsGZBRW6fMKsltQdyUOV+X
XFvtjOk914R1ckUh8DU4J1dU3MAIU1tRIvyZrCT5DVwK5ooXyFq8Uv22YC4nv++2wM24sZRFtYIH
A6Ffg8SW73gD5iggZXBLRp8Lf2nx2uF60mJcFvsB91m+FxWfkqFSThz1QZnpE2OVm3CvoZ8Gw/uD
O3McHAfYs7hnsIWwhy5Cl8Ctw4Qvbmgh1AJNJb/hJXsAv6alwzHNK2WA5inPZLMpbszJp+arIm4L
DldbccPIhqIisbCzA8U9lFJhSVrdFrSA2opTi4CagnJhqsT0jPyitOEFA59TXB8hfg9vsgemJw9q
NM63c6vihhSE1wiz+DjIb2qr/Ib2WCDzIn2YP8DYDvfdIH3yJF1Xgv2E/kwsfU7IPaByi9QEA7oS
QkkU4zVrTfjIHk8ekoFiAmEhATg3sfYt9YIKUsrqDDAp7QvFgs+bKkofdMSU9YIfkq7CK9XFESgh
cvfUCA0NzrT5Ys9AwPcV4i4EgNMTQRVzOdZPIgkSkW3aLsgfNbkqVS9Nh3uBd7THQUrdJN7TNegU
8ppedTowXqA6M8ZAepM4AafnvZY7WXQjSgFyBrs6PetxUMIJlz/DQ54FV8nKDfcEXGD6AJD0f49c
Tb0/GwPwc+io0ODyyuHUXUixhMkY+RUuBfJz6izNlMt24JXmgU/1U3tl9ybnOoesIMNqg+/CK77W
Y0QDAzIOZQ0wavpp4pA1CxIKKDidfN6mpvjJAZQWubXp4wu5LjFQrm7rkJHHg/vM6/zMoAsijcEI
IiYcReif23j032L3dl8RFLjuWCzpg8LgCHAOwxWVjmy88uDcePdyZR8j1f033YhDgGQqTEjI2bzg
OIM4rgTm8dmg1PCoqeglcskhSKQgkPbqV6ZJNMG+jW5w+x4WO57GChTkh3uPGhiDMPtsi04B3og2
viKoJnDzCMSQ8d9LMHkgkIEe2oT4dF3uwNHT2Q6PdmF6C4zOtml0bmNjWuj8oCmCq25vFzrArHKN
KmaGDVaEDwbhR/sViFHkgYlleFjyftwk6MviMsuct3cYFs6BaP/+DhevOGWyuu3hfCTED/kS61sF
u0qCG+kiJF2u7y/YLMjq2CarsuGXP2610Pgc6sXqEKVLUpYOn2g7788vMI9W+w8HCTwAdA5ro+85
OWLunAjQFEfQ+LJEeiJJaw4OwDaudkJiOuiHXyv3dT8LEo1R9gpvRIq8r19t0l4wKAhYBI8WTbty
6cSMRd3cmlTWg3O7+9UHjCroBjQP8HEPLj8yv0jWbB/HMUwAm6qHUePdq4gum6NjcO9iAZwMXCo3
j9WDGVF/NIi5V1eHKeVy38ew2PjQ1XvvUWmysz9wZb7rTxAoXqVBmuCOlONKl3AsAnQmcXPkW01W
xfYgQhBppRwkW50Xv2PTuDgAR+bO7h0iW1lclw9NCD6QPCMIvSc2aZWv7oX0exbOAMpYZQJ2cLOC
4Lda+cajYW5qvdiFHpMcr98YpDb8V8ZwC7DVgh7os2SZ47tvHS8BMXmC9SfcapJaL0gp3Zzi4LiB
FoX1SANLtFEd7AsE5PGbnV1cfxQ9s+pVz/bNIMfe2ReGuVMA4sCsAZp2QQORQbkb7hnBu4fwy5q/
GeTgfQeVD33DpAp8jdVh00o6JtHCl/t+EYZFwrayBufms7geu/Mnum4x2qglEFyPd0A6Jq5dOe/G
NJ1Nvr9DxezjIUnc+PkJcC7ncLTLM6MLmB0CusQp530MG5KJsEaiX1nAoByRNWC6QU3rkAZtm3WV
FUqJQfXpPA5uAu3b9pWzBY6sWbMvvgch5UbNIvCqdbIrYiQvdzBoX6wJ4FG+BOycbqBjbNSDTsTQ
AEehCXp++vD9zi7tbmQk0QOE7LG2OF06x3uQAKEbrU0HLR6IeVihdu4QZGyh7anMyCKol1lkhgSF
ZDFQ+RGpxRZE/Q0y4gh37MM9fQ92vmeN3EX+8yqzCsHnntnff1sseceMQbMzKD3QX48NpGrQ+mnV
GpIMlgJhpiY92nrUvPkpKn3rhQs5vFZirXmMRr827LPWwRqt1+vu+uK8YdFvnyAXWOTfjZs1Uz0Y
/fvq+w2ONdLAu+vuBqsLQvD6wrDrX6e1tTYB7VA41EfOOXh5vDFY7ot+HkrjkuguHOTA7aq9G99x
Fd2ys74FEdz33yzO82kDdLEpTOwd7TXhLKsMj1EZwmv9EB7jltEp2OSUshpacY3wmIO38hYUiK64
hU6xhU4oaKILv6i4FRcIvF91te19AxeTc4FwCMSJaVgj3PG+dPbKnJFMdwuKRiSvyqFuCyARO+eN
XrbuUxSQ4WshLLOHRbSqpQOj8326uQFWZzm8sWIOcQgcXx9YrL6Twq6j8815gtd2X8Fm3zzC5l1B
bBEOFdsMgaiUp4+xOX0s560KlBkdSNFJApUoOdzmOacGqzS767/X+DhMgmSZBLA5hzVn39w3EX5o
VlvrF8xK2Hbuy+520cXpr0cTZHCWM9QHQHMgeVNpGCSHYPYzFvC5ZHdZrafPT+FDj+CqCGpU/MWN
zqv8LD+7e1cHdWafZXDPsCKp7bys0eXrfNr6E6qr1tNTc0vgyJwPy9Zkovb0cr+wVr+ZXMpU0jaM
R5XmNkw3FhTDb32LsYHMeJUU53rRr87ms93oPSHtByPGR4SAo3SHi73V7/e7Z3vDc92d81zTIKOy
1aSjqasVPGXdFTxyiDs0fTilyJPsfBozwbAeLjrSHEx6KEh4gCqC1TB/civdU5UPcQuYUYNsgWuj
sDqGxuoyuoyACQAg2rVIgPANOG/OIdM8RiUCbGAgY/WHCWPADGA5ga8tKFGejK1kMK+fwQ6tdBY0
q8rAZMZibsresOTJQMqDBeNqThBzMDloQfNApALMHgTPACkTMqOdMBUTag/aAxHdHlwM+PHDJ04P
foRVQOhuyQIn4I4Q0Q6Fo/ZsJnW3Q28GFTWft3a7wPjzsAFGLvMAN3Dq20W7DQMQGAN+ph/ySwlv
Dvg1SDIA2xeLNzOUxNr8EXDI8swSJITQqJx9h2AG/OWOqJgkzmB+ByBAqgIghjcgGQnMwVDA8+yc
3CVKnBWbQhCLKTgeRQilngQjsQpMFbh8UmiNy+B5cttEHEhjUdk9NJlUSF70Nwrx4HpmyxkjjEpH
RIANJ56NpDF/pz3FVr5c6usPS+hcHZWTHV0XyGFbahIMzJPoZDU1Nmvjpx8q4o8DDHRYAGW8LJec
heLMlu02VYl0SD1HAIcapjnNUJWaUIylCslF6PcM+doR8CJxH3bh93wGXIEuGz4dnmf6BYJRIKHS
kuP5A9LUFXCQJSAsrlEXodgvIB2KpueyyH1b/ihJM29z9RpmSZWHjlZbsW7ySRvRdcCzQuzHgHte
s0f3prTP4uJnOJDcmWN4jPCI3Q+vLAPbz0i3oWCF7ZLNpShUhEwncMy8O5sT6wABAqJYR1Ml6a60
df9CLvcCJoAoaKdztFpuzl/U6nkHsWU734Dxo/NsbYO5VS+4r5AcXqe1mJKvzaFVIzQHXd3Wfvdp
lumNBY/mUAPwq0NryatazrN9cmtoKhjAd2/SxeNG7uEtkkDgowlH9KvJwbKa083+ExJKcoD4cfbq
r+T8ra7uqgPoiW3uAAJHh/i43AFaMHoHvlsdrUajMUXbiyJaIIstYozWLQSj6Bx7X6dg2/CY+Piv
IXQKNtg5m9iidXMezn6UAus9aOI26KN1820Y1SG7Nt0YPLtOBCgPzilYzqCUPnqP4bl/6vI/rRQG
EK4K2AC81Xnag1CE2oyJeL/uDWMiArg3gI2qr1YO+0baG5gtaQuY8oygo6tD69Wmz7r75xANGJt3
MGsBfGK4wjWHV+/I9xUUgXctHDw9CCQBmaePaqM7qlc8aMRKoGIkJJsHWKxL4BBYsumlPWCCqNpm
g+7i0YXi3hmCvWXb1/V6rItf8GrvobE+eFtmebJ8beYnuxauU2pC5h9moJNFgekxLP4wttRoarC8
+3qnURv+NDrMthP3IEYa3BZ3pddC4r7tqJSXFptFl9POLMFYkybYWpP/IDFw+DBBNkH8hMTKEUCA
iw40mrCvMDXzhDvGio7G6HHsm22J/GLe4+pAAMX28WTvMLdTArQXFiXkSaB59hN7NEHohv5EW28P
smreh9r5yfwn20xWygdTiCRxMHMsakO+4+KN1fpnXMJuhQDyJwa1dro1x53xePxyQFJ3EmfefruQ
obMVPaZN9w1r+gfD32z+18jqV/fTNRErGI8bZ6sD6wrtmnUDawwz4Vgff75eJcih/1cEodhWdMW7
uyI/A8ZCggH2ihUSa4U0z9VaLOpbhprp4Wx/+zX89CAhR6leaH7gbMTUisAhFVizdaqsXYxZxfbQ
zwCrdQbfljh6nfeqdHrm8Z+H8WlXuluCYdYHVuxbVCmhf1JpoVvVvjb3LhQVLtwsLl4A1IZPF24X
esoDQkMUgiTc0WMtZviMtEnAC0t+ePCrjEjZeKcWUdo7jbf7s6c5ln7mDmvvzn9XuSpRGjiunReF
PdFbSWJxnzZKILhcJ5jUgabRIFkB4/VK4yzirOmZd2Di6hh2bpMHs6deP6QJyzINag7aBV6pZTom
dqRea40yrJhrjNwrKcqTkJWfnd3pAKptgEEM//6qTq/HgK+pVQOnQZxdY2TRFtZVXUpyqbKmZaR/
QeddvIunHMYr+LxjavPpXLJES1/n+W7uWALiCIn3w3+uNu64HPXE2nFB6mfIGS5QkGeAqlrQxvIU
gSQD3Xhat4atIYnYbnG8T6tAVaFfaUjDvZv+7JZkDOsbUvei2IkxH7PaOTiEk0B7XVuGDaihpRE8
75RtEtMdw313b14lyJ5P++hqT/azoTpzKhY2PJZfRAm5Jm07WP7QtccqPWJ6vqJsFIidxDoyGmgU
wK9ij+0Mnjdqu+YoUiDr+zSWHT4HDr/zcJ1pPcIyljkZjqx1R9NgW/8GSbB37/AqMc9Wmoj1OCUW
b7YWiSxHePv7UJkWJjnIb7fWkagFzEw2ocx0UP/ShNVgyKGx1XQuDT0fEH1ZlwaRe7gPGe05ora3
XwpKYN/mSw1sEC44oM3logRPkFR1Dr+tFwMC79wYtba7fa5XIhZEraHqG5yZDekkzS2bVPRzMhrY
YmeDKARNgYF0OBy2FgW71dIZusXxF7O2vrcWmjS3QQlaz1Zr2ni6jSn/Foshg+6C289jysqvO635
avbq1ouCu3i2+HW/ziHRJT+7xH4pQM5XMaAftTE7Gyoa5dtae3fIhMdVs2RFM9LENj5bcIfykcFl
2hoO61urv9l5SZAWlVIOu+vNmlwEf++TFE7IpzthXmq3GVAy8xGDJzXGMMsYi5tVH7uqiDHC15IM
1jz1ZiTV6J/2bZ+J4N7QxKWBBHkLDH+A9PI/IbGixwBtxdsi0cOiN4amg5OBs7epM3haXCkawNk8
k3M2SXRuJnzEFZQvkO+NmB8m6EmkE80kmkTRKKraWOlfO5p0g83O6WqKuvXfw2JQIY7ysUp4+Exl
tCQ8OHLPyIhh9QMCjtl3mSxzU56duB/3a7we8awe9K3mfrgd6rkdxglBZySK5wdkdyrn4FSekUpI
Fu9eETETBfGSD8X5K3pER/8NLzOZ3kyP+GsQQ9FMI8q06XdjJ+jiy+KwdXGs0sCBJq/mjKrGWJeh
/o5kZcbuH6YqcFq/B08OVg/mZD1NS+4g7576H1vsHbMHSokAnCy1v7/j8u9t/clM8iHGGT7HR0Tk
hlCI24/eg1ToJQt6LI7CasWcSh6ZzXw7uaOsqklUN1PS0dq01JeDdxojneQYkOLkqS0YuFrKX8Nc
JCqSTw0auWFzPFrWXhkeDfK+pTb9ammp9sMsPe8mROe1JvAaFTzty+TMO8hPMYRYgFVmjgxQfg3t
lwepaiA3HNpTCqhCKuSiTQOvBt2lDJkHyteKjT4b90Yiu4e1S1kbOgBJ3KQqcxhP1ixBATYWaShk
1jq55C8Tf/eFc8vQn5n3qXWP1Yx9fsL5wtpH6x5+4MzxyM4KJsnZY1j/IrCrjnwVEppYAP7BmfwT
6OpONpgu/EuYFTO7V0HPV9WAdm4496+hXiG/XhTAHpBAsJn7tRVBXmLDwrX9qJQf+mX6X78hCUvW
kG7T2yGxdVLx5WRrS9xZpZ6AhqrgHSRwoiiwW/BYqFJ9quYS1CrghaHv4QCpb2LrcLHp4+GiG28x
7SVEAIif0ANrAX9SX9V91amV7Zsaj/i9LJdzjarGf6Y4zou1lB8i33u5XJKFjhzXw8aFWuIL5V3+
w6Xb4wCCGMeuVzVqvtTdyJFdjU1KJUuMVx6KJn3sgnQ/qWJTsanvgH7h6Ef2CDTvzLjyMvENcP2O
mK8PWinYB15/NB8JcIvmU8DAzEbWvVYDAjHGBWnOzs6thkQGHDVc2gCaTqHuquTERfR9u0afGffW
ID1TDp3qnsQuDvBzgMCkXSOrXxmxanQRMbmuc7QJC2lAan7tiTOKunt7Ezvdbma8y2rFqcPzHgzw
SE1Lb/E8U2dW1xvil/Y6vguKqXkkmQsqIF6hbYTvIYdnqc6h9B1W7KlbtXKkBnz0vuA1oympZ30J
xas3wUlCVjZv86LiIVuG5VfhJdXvDNAAOTbdT6AFaTOt8bcrhri6kzZMZgLhWM9qq+rQumzdN+IX
1JsqhFqllZLaRkuFRotxwvBeC7gxsOWv8DWgs5iuDaeFoJZYe/iScJ93Lz0SB4AbwDZEfZq810Ck
cYRlCzVWNVdZU+X2g0iSnk8qORtotGOpLs+hTJP8gETV9/RlRXqyEaJmTTJTh/iZu2fyPjAjUwnO
eZhz+kzM/6wU2BHSoKrZiBiHCVyujwSM8va1kXkJsn3lWnzTws0yB42GToyFMVobS0wIDKlV0+TV
sL5uewDFM+/kRuPHD5byVz/43sRtfFhoseTkXUJCDnW45vXp3FpoGmfCH48x65mvBTWS+ffCGh/7
SYcpS6b/gUkAoq3MGf9YFSL+iGvigtZS9xMhUMgq5qnLr0Kd7F7vL0evgtUCHgtNDSrDxeYgLNWk
HU25zbjajG/ZCEcAzKFNZmWFOVi0jQ75Clyh+q165NERkF3vgIlBjAmCPICTlCf1waUvuWqyc8JB
uCS8QpAHxD/UwholtZFR38jePWws6jZhEJg+fQ2jGqXJMMMVhYeXRqGogWIHWYQpDYr8G/2h2qIj
4LOm4SmiRJNZaqcQtFAjyEI9jD7L6ghQEsf4MH6QWkgECyIIAizZlicL9sfokHVshnGc4X+fNZqY
4GdIemS7d2DIdNUHGQJblx78sXwGVNNQkO0damBQn1TACWpmGkA6ImaDjT6oULixsonIRUzHPpKa
GTtlM5U1DNMGzRCLYCQ/gSRRC+uGtU82/T4dzvpyXjU+awZEvUrDHicGt8NBRvyWwRyzSp2H7sN+
eja5oTIoemTz4SlmARJFhXTz24Plt2mioAF7CsfUk93VVhTwwWD0GXHLXhowEm6M8NjZabcVD2NG
wRLEdBgRlU0nZizENDI2wwb0su6oCWO5VNu4cUxFoPCr/N7AGyyX7MZ0E13wrGiuxz5N0L3201m3
5z8c3+/Rmvi48mGPxWJlTdvyub/Z6FNh7Jb6bqkOcxVGKErtBKvSSFfQPlkaDyilqnDG/KKet2QG
fHuKSWd2Kn+ZtWf8jDmKeBz3pZiGE49MWgpTggHs+b7fGGOYd1B610yi8GAWE1wSMR20s3lLhhl8
8cRUaxaBinbBwUzWHVcBqCiZqJNZc1agFFtvMFC9q8WrXmJrhYk3uCHeq36RBQUHR4/wYmzV8EW5
EbpbuoUEUbOe2tYYCWsUppumFS5U92WpZqbZjIamYDzBTOqYwS2quBH7pHcXsCp996dyzCJQo9Bc
qULoPm0qezk4Ou1md+525cdFBHJkho0QJpgApiYOwgeyQGifo2hCNB/b82N1OjenU3JM9+/vr8fF
qPFk5cQoUMhUH9IWtWK3ne0T7Jh+3CnezdnysVFpnAybPtWN3QoXO8E0bVCv+6griILdR7SAb0Uh
kW01981fEEGuX9iHYc0vLBn12NAoY7RJeoeIHFcGLwYxhimNbzLpHkyrDGgMCd8mCXH3dtKE4sN7
tr8HopUwdPwpLqZnGTygQt4oEAIBI10BUkVSU0mLYYOG3X10s6imbAoiV+oK3ObJiOQT9V1tmsz+
bbR1+vSIvWh20DgyUO8pikxpcD0K/pUlncgxZL6o5ysyB4GLp34uA0AmTDZTZs4VP1Jr1B1PXBBY
ago12r6plSkt82GEzSa8p3doiqKXTCYay9UfaKGmAl40rh5lUinViZnGaGfZnIxkR3rjdI81tyg6
ExPmlP0L7nusCULjukwpqCh4hTxhqgGxgK+BwcBkcYa5HnGN7g4lNDX5AsP6PxMsG/xoWGQNMs+q
XxeF0ABRxczR+4QQyFHT8IGQjpvFiwtkNxUg4ygECWyKrEH5qXkeANOFZYREUo+bHwD68OJ6XFfz
+AXMuXXwyJR+inQImV8w37Nsl16UxqRaq9aasxbYuj5JfFfqu6bWbFMjI/kUioqqU3OzTQ1RTTJH
E9XUW+5VDFJIa61Kp9bLscFnSvLaLyJj7OAWxleGXaIRFxLcbiQKXnxpNFLcaA5FJUwunD7bCgAt
9nalU+p8uB29WuvNLqCBuI7PEueO7RdpK0RSKzGCIolcSXNLnTJ7QsRyyMYUakeCfYe6qv/OwPDy
b6R4wfjSNCNUf8zo26xAANX+Qs1mnFnSIVsRnDGMnYiEn0DJ/mjmELGgyv6Yif11C9AAqTtt+eGt
+23WopP7bX3Jo/0Q1iECDK1EDQXHQ1Qjvfw6haULSqoE9PEh0OwqD0j+mGbgAnIymo1NDxBzyf0M
tgD0ieyJE5BVLy3vwHYQYBJTEqhJ79ND8LizO4IeCSmt985zTfoYsEzvF5JUXWf2Cu7TmvcJD8E7
ZDJukO/1Du+dV8to6PnB4AqNRhkErAmqtujuIjil6QX8HKXR9MkF/6U9G54sCD0BiJcbGggYANKn
7IKfQzqsgwGdTsrZeleNweZEAJ2pGJqpCtx9Hwrwhr4lDwq3DH2WigQzE61ZNcKyXqAjyo6QZZ1t
dH2KVVkcSD7XAIV2Tmqa/biT2WxUYHjiaKLbYttOY/g9pbeEPAcXrqqDzTN4YolXv6mvBgIr2E9J
K320HpAOqt45L/UBhpsXilYagSIOoUDTuPZEiAZWtLQCVWKpb5AD9hxcem8OL/qwCkG03nOA5VPB
gIkDmJjAdd9D2D+4YBLgw/xCx9SxAY1k1a2fClwNpwzegWpPdhKclYynAJyxsuS1qT7A+ql1OPcO
/MhMoWcCAQa+nDyQJ+Wbb8BU/xqgen8NoOUgowFUF6nw/fQLPcB5TUyjissKNAd/qcb5QT+zaUHt
n+2WJ0TxHem4xZHuD9WDKPQ6peFBMBdWsBZga3FpAX8Wa1MegPz1TTVASgXOtndroQ4K3VYnWVTh
JMr8emDmtHFQ9YxfEAOu7yFhgE+jyrKa2O2/QAypru9C0QhdM+K/XLWuW0/YZKhCKWWqXE/pPC+g
4WXv9E5zTwC104ogQQyvneeggCvdQytHGHRoCChyWraEWDExD+gVAB7UbBLpbrfNddvKqbQ/iDaO
Qe6yt0sP7z6ojqCjmZ4wOEDMYrendIEJ8LiPI+EF1jRgS3lj0SLHhpMijj6G5O2aGAXwSXjeyQFI
4AF7DqqbivC5CfxECwMrj3T5dY40PW4SwBfYBTZ8xRf7KQ2HqCx8yqikTjk+OtyFkOxJkoNKFQsd
SwPlYWG/QV+Do8+nSHe0HigTckKcAGwFiPyYgTj2Yf2uraB3Af1MmV6jKqsS23ot+Hlf+wfKuA3z
plvCRFRQRM0t8VnRphG+nW14gGAQo6zxqr+I7oLKCfZNUCC4u3nCkeC5QckR36PhfhfvxhmNHJjj
WNhgRYBbLm1P8Pb2GaOUojNxyUWtoC0FpNQquB/gUSxwhJiQ0V4xN/bacbNJQSXciUtJA2DYRcyG
oaORXzAU1o/hflBTar2I5i6tbThClQDAN6pTLJGiXCvfHafryZIWGfOoCFe7eyAVJV9ObtHpYqfR
3XXwH2NWObgyRr3sC+sbpMKXcapxrTnv3EcRU5yjg26OTHm40e2rj0sMy1SUCz8MTWfKePVjbA3W
CGHWOIbgMhhUKvVq9+PcMG64EtCTBSYVcALYJqZbiO5ooJ4Z+KENwoqF9/hMkaGwtJETIqwD7QWq
xDgfW+aYW/2KVu9DQr/98hKEvYPHDD1G0Zl33v2j84xuTfKhfbOF7pS97TMFN7H8hpUOat9hNWTl
1332L13Eapov/9GUdXJqPgNgj2hnpaua3V0EyF58Uf0flHjXDsZaqzhKCJTl2tuOnAakEbs4+tT8
LUCYj0WHK4uaCeFjDflnQAHnfiEwVzSpdi4sRgcWMYi/MYERFt1xn2g+UDKVA3NsBpcuZmYT4lIq
4RchVwbFR/ThOgwM/6XskR1z8aM5RziMJumcxZnrz2esQraIsaDD8wmg/mAtHOoRpsA3NLN7qgp4
CUYUTJMMh6R3+7XJDqIHdBesOjo4lEeOchmrD4gLgQENQjKVvu5ojj2adzXLHinCy4qdvb1mNvWJ
xpnWugplYYX5VZJAn3reM7g7MhqgIkEySSbHCz0dDC+kQmhX5HF7b8YokwaCLjcktugZBTuXCvK2
a1ZslctI9gu63IJKyafIk7HzasrWg9uCMbAKqZ0yVjQc38M5jD/l9hkUWI7FMvohAnGEj6COy60k
c0+2oEd+LOabERDgAfWmUI+JcrZJu6T0BLYAlBA2wGKnT4GPQw9J0zXGml1csaIZxUOzhY01jetP
ZAeDmPtTCF4efGAeDQ72+U/w8FiebdxtJOfbJUyoQQ3g4dXKT+8ABMfVKUpF4Hy2Kct3+8HCaHhu
X+rn/qN57CfDwhht9+UNMbyXD7tW/9bNjaH+Gpej2hjg4M2CDi63fM3mIzSqWspAv9V3YDWg4UMu
+kDSO3N2QARhhA12nxpvG17a9tX7tub4+0QBuzdReUWwD+Cgy5bSrEx8hZ7JRMJkw/8yh4DKhs/O
Z1ASQY/LzSJvShMeHgxyK3P4DBlpHKOxwzRBrQHqLoP5+sPnO0Vgdmf/V4t5VVESBOU1ZSs4S4LO
oDRSIEaxuhguEW4+iwVEP4CKMt3LYSXNPI2ZZPaRLJttai9lcdlHq8CkCrkqk0b+O0R8o6RWcF0z
la3J77+vC8z7zPeaCJ8dTYhpRINgroIk0AHheJHVBTiTKMulV8Vu2HdETPKEFVwxZkWSwcxk0XcV
gjGLYZizFjSLFWhv8qQSmKgFr0j34+ikfokUVBcku/RBoFebljSyTUEX+NEcSMXoZtgT/7lhZCL9
N0Mzq6mMGC8NmINxFeEAki8IxQDBYx1NdgG8YwrV3gfbHbEnUi2wTbSXxMQ4NtZKBsQh2kV9wp1k
7+FpxdLECk1vApewzAKvJNtdCExzXBZhMH9U8P1aY5KCWvIP1Uu0b9lbqt9SndiMccD8btBedhie
2V4zXd0Hbnh9udQHCoM9pwit9oBCgFeZ7TCmOszJoDfTPLAPRrRqvVqXKwp/Zgt6KNZVOa9+IaNO
zSEz9jGBIUuadSdMkliNgJM4pAqHUB5TKlqQnEzxbQimVMP/ub6K3WdxDDmkMrhUPN3xIsOWroe0
uFaJ5ARyx6mjLK6fIdJq8EMpWq1IudxMTP2gRAPQ0enMtBtVkMqus2jdRKHvLPaDxh+ViVE7qHEX
dCf0ZJWAS9PSV360hTJXFaKK0Xe6ouLo/0uHvYMBx6VeB6oPgGDAW3QqCJQpgJbTSlxGVlP4zAMs
GJVIrRrslVF/GfUnGqB2mRXJ4/q8xr7inhM8IcUulbomaQ16KRLcIea72SgCG0UHjgeEzSkt9wi5
aHJyAEFCOo1tB+HDESjXxyFF8QqbFtwyRDiJKTXIBgRJt6itYjIiykrskPWB+8Ea2VdmHJaVCVqn
w/F+QKZoOTvUiVzOSpLSh2TrqsOfTi2+xhiDOaGyYX/SPKSEPaIsHIbsGApKugTJdSdlQt3ZYwAy
tPON8lEyhrEzbu9YZ03GUOgHcd8gFcEI78wIyITWv38GtkeRJY4YB0triyQgAKw48x5zG9fnAmx9
Hh6Z9bkdLoCD7j5d90IatH5GUrTMrKCA1x4KVYItBOIAaLIocG5K8hG+eWy7T9CD4JNIbNnKeXMw
rUvFgTBAufVbb+ffEf6BEoj4iACvaFlxf0CiQwwEhN9aTrQ3LD0Kfrsj6GQDULHOWlAAuPatGS3b
1coW/G6sJFRZ6S66AyZfA2cbgKe7h+XNtO9BeynbDesVo0rtCr3D4Ejf0Lx7gfl+B7E+Sh78hmRK
ohywJNPA1nt7qeDLMmdV7RibIGEeZsTvrIUZBvPk3BANxXiyhmeWQp72FOcBshlCYWx4Hc7dA9nM
3BK7GFNcsg6zOHgxKzMkoXvgSCiWYmkKhJN9T8HkuhPfpEDY1qx8nQHu8eQXDJUILmn+YCbGBIRy
jdi0YIgQpXAnTnWiRfy/BQUFr5+9EpqzHCUpTyxEHD7JO7A5odvrqw+jd0HsRweDYZBVnBqYY43G
qBkAUoHiMHgOjEYt+sFStkbhGFNH3Z10gMDAEsKqoAK+s0czC5jEBGwOPKeX6QV0AXnkyGOeGo+w
4glqEds54NR1w79uPlsyR86bZPVa3Sb5NkTm7F32SR50ANI2zO59gWBJrht35qRz5Oq7dZkI9RvP
CTp0yDCs/eKK3OmElOpat/T0L1iMW+sHeBBolFVtzL07QaUqZLEYjdE5qDiJR0TTvhPdjEPQWY1f
b7+sNvbjazT3EpgE0WRDNeAdFaEPfEOpy4oQwq9TzCH7EOa9H1olZPYOPgQ2CNGFZjcJH42CT3Y9
fyvU4fTgVr2Cvb/zts1cUAiTQRH+3B1afy505g/0bKp2kRA3OconZ1eEbtw+E7MHGLIorWLwNwb6
VSRZ2veq/cbhg6Pm6b7eln0DATMlXTG2vo0tjBlYgmTd434w4sbukYx5fgPpAhw+3EXWkUlbnPLp
kKCXYRVgfoZI06+sb0gkID8LSxE6E/ApI8eHY7J8I8L6sJ8A8cHCmXAdV3f+F451VvHGJzo1nIb2
+OuRFNf8GKERHaIXsTlIT1qVdqFbxKghz2JMxfpxJ9c1fKy84/ILny1BvE/drDnXhHvIGQruM299
rq6BnDBzKlQKJSdBlWTv3ElV2pO/4uYTxkobTne+3O/Aq3dIlDHndgw+7dmufPwrP4SSyk+I2ZFS
cnWfJfhuLPJ/nzsPZog71jzjyMu5QJhQpCfnbj6Cl+WLs2MW4bUM3CBGPAkWgRfKG/77ityh/yuj
BYLQDgmukmF6VOwPGUHtLSkioEIulM66/HGc8w3qbYc/nwH0ATjfI1Nov6RcZ+Vov4T9+E/hJYKp
RGUFr8XXIuePTglhA/occJkRRAzKqJAF0AmecNWq+LHhrgv/FED2+m8JRRcPaLT2/aQYXU0UUqLa
sfupNB/EIk/dV7kVE0kst3Kl8GPW9yZCn+W394J5FnRteTx/tX+VpnkJvkXv8/Yo8xetHMZz1tu4
DWR14CFcnZ/aQnhFmWf3nG3L4RcK1iT8nJrF8hhKjQSKrMQdQIpfZqJlkTe2j9QFa731MkQNhJ5B
/u29SlXixqjtUDu/JWRg0HkVuai9l7wciJ75hkep6nJejpcroOckEcFzTt8Ts+VNHl4PvgFTCOM3
OAAS51gHmTsUEsZ+SMegb4S2DqJ+I0AsniOZotr1S0mJTCxykf0dzKVxmC87378Dy+5HF87Bywwu
SPBI/BZJcqSPUFdGmjexCssXXhc8W+StgWtnRE4PcwaPwdCBfOuv8YjtB/SlB/f7sSvwG/zl+R+l
cxzsAp3OOrO88LR/dx/SOA6QwzZFREoSW0WyvQ52oRz+iJGlHPf8nWo/mBCWkQpWwbfOO4g+IwP9
zOlBXJmPlAGVIn592SIT6f4q/gmvEyDSiyRQQks+B4ARzSF7inn35p2fJIEhAwYJoR2b8GB5W3QI
ocFBCeFpm8iHEWB4OzFLA6lcc5XV8jIELqLIuJGCA2stXCHV+oVD0XcT71LtFBH7voZlbuonuEOm
gbTKMXrOvW9apDy21Sfg4DVgleQvUMi5VyLOBzIHx+s+fYBtMrztwfuegt/OuUHQDVPiyaOqn2f4
rRwp2ZRlcTJXE2XIkdjmclfOLJ8Xw0KPtDwodC/Kb2O4MEjUYkIGWOUjid649pMmfIT0OPLUGEcg
5LuULJrQhVkFjbIYBjfopN9gbtuGmDkfXW4Vt/gCs+5LSWeE2VXDYFch4Ku5uIAULJlVMKnBuR7t
KihEkHKTN1LqsHuQlgV+wJCAxXv9RAhqVf2jEpFVzXE9D5IJxdWGkA77XJHcYEGl4phQqnlz+LDv
YhGu/pHNAUcdYzOaj3+c4/5idIjzaE5YZr6xT8iEu7DuZVoV8HIEHhhM4SegVEkPtYrWcW8VBtXF
axbDNGu4MZDIv+3qZNqcEEVuXpMZFyRmeRwgFttY8fza7EzhSuQz1aBexsf6rJFQPpwkqswf+BUX
oSLTWnDM+T2teXWEaRyo+YpSovR9N30uE5UxinSlHqlPIDq9S8Wpkc0JzKn3WdcivD4/6RUezpl8
OfszQBVxZ8KJqmop421/LGjf4VWhNdQwB9bvdQGRw2KLgtCJINEzHg4/QBMxO9MD/4yoxGIO588L
hi4IVlSvnO5nfWfVBceEoqUMgR3xv3PJ+tGKlYXx6pZKaP82qnG7QLVicVzcObBMlrsJyZz7JupX
pw7ULsah96yEtdywSL5PNdqfhmeC8PHgGY+qt0Zlh9nGXd9uWwbu+HOEvl2x2JyXBru4Pc+1CnFn
jydVtuNSZEiVq1s8jUGmv2/T5Ds85/vVbXf36NSe3eoXNMxhUXmMipd+4ThE/uO17Rr73jY/fhXa
x1dY+0W3eyt+faFd6FwLrSPrK2YvoVp25P7GrRwGzrtezLUO986Ob19x+1jtGa9JoTy6lAfn9+RJ
yP7UKMet020z5/JRgc4Ny9XV68L03TqTM1XHhXsRzd0tYNyu5IPTTYzgLKHnR/dn+DrVi3F3y4US
y0Yti4TBXf15DV7UAoHZamS86+bcP+ybFOf87DZzlfUJGUsGALgLbtGjEOxrAVLP8w1UZCi6fi9u
fPVr3+hWCOb59oGYV6lRPEhom1x+FqAQFUIFr1wlkzFAVI1CHZ7eBxqRp/RRPkc53scgodOMGfGh
YQfqB+wSZmpi05DoYIKgs/h0IQW8d46sBkBvQ5zwiZQXZVyqG4nmwy/gwRwbkN9AZkhZtu//8XRm
26mqSxR+IsewwYZbehFQ7OONQxMVewTpfPrzFa59NtGVnRhF+ZuqWXPOcpPUoN/rB8OTj4XpE8gR
r7q1B8BjBF5LBOOagt0AHlAsMGlwVUJeMqNlYS5dmkAOeZfZFGsQvO0uf2pv+uEscrHUIgEEXydD
FC38bwa+7Sow3LZhtjuHFUZZ9BwBOv/8FYKi945wB/NZ+RvBSB+y8xPJTO+kOwz4H0AEZG0d2piG
H6+7/5ytLgZsQTxvH9gkaezJphuxpbD+adWfBICcqzE4GUliqZSBL9or0bGnSqiAXMfdPGio4Y2u
5MWEXbRimTwhTvx5YgkV5bNOEziufNK6erC8f3ZvAqcHEP5PazBtJpMUdpODOzSfzvWzOxdTsJC/
IjgnQa6ILT0XATeSZI1ZlLf1AXxncH/C7hALq7A7KcdpkOwfs4vX9+DlY0BI16EhxdoD/B2Eg2Dn
cuyJf84ss316CG7Hr3llxEfMZrZzMT710jEjZ07QqGDmnJsv6pb+dvwxG9NT2MeBlgaVYbHprk6j
rte1CyP1zsCEIJhIR0Y4P02e83yKt4N19hj2BPsxjyposTKPeuOKjllWA3Nyoo1SpwExzRpzBNHD
9+w6YuW+qbTCY1WYUHyN/y4PncrcuQkFIKhyjxWrArCBsssa00wODWSIp4d7ec/L5KLzXfoavekn
WNi09kspsNNDw6tyBlKJeXmPXTTBJaalX9O/GJnSmXhoaz8YeCdWmS0ydDC3Wrw/YtgO+ERajUWr
d6RfrKruTwNSsGLaYBz2D4zMbte83p3809Kur2PWCF44ETWxZkWIb1Ejwwr0cp2mQVViEZPOO+rw
SeuR5ywvC61Xd11ndX38tbg+uC8xZfLu8v2mH90Qp/EHM4sO1W2fWiPlI/WyY5HhNYoo5IxPFYEw
7oTBGXcq5uVZGr4xvO8fne7pvUrco1pzJuUH4SVZrqqD3vCawBagje3DecOC+fsJnzoNxBfEnAxG
5G6b5OcecuKbJ6ZWtK0zm00LmZhXeO/pfW62h9gfBUQJ13gRK3bj4vey8Fq6Wd/s5svt+bfVopcT
KEh3/MyMWBm2qt/XfV+8EKeW835uvanodkbt9qjT1IjLCUEwuYPvMCKkv7pXRlSvsjNG2yKedUYZ
fFvCC3DoO6NLblLHl8YrX/kZdfRR6qf+Y8w9fTf4tlg8N5iQgRKv+qvXploks/eYOJEILxn3RzTn
Q/g5voYJ++s45XlSu78HMID018URlhHsEusVfjwmeonHBLO8evPQPshvGJv8EyZjPLbDZHZ3e9TF
XHWPGfkm2zRW0Gz8JuSBpv+l0Yz7zDSAytsPRVrQ7CevwuuMCrx4M59WGRigYasrL9/hxeWXBJEv
lybTnKsQEZo+NJyxHAQt9MAjviDjvNIASFcW27OLr22KuS3B34MI4pcwga/k5/Pm4nNXzrKwNc/C
ksbT2yWxAK0kLtr54jJPi2kx/SAin78x/a6ME5c41phscBE+cwKAnIDhzVGB/+BY3aFn94QwJs4Y
8hohDQJ/0fgjHQbao4Xd40d4CCDq5fyZUJFP/uK/9k5ukGawPf2MWNfaFMoYqk8MG8XCrV1irCDd
M95zit0YbE2Fiyi84DiFQPDxOmnIPGLc8gXMDuzmAhmeHLBDSuZSUCb0GgrLt8RRSHi4wmwWWQXq
amHD3vRjOPoTBo7wXVPWP/m+pErUdkVgJ0xfYVAL+M+WXVORhAkaW/sq2Le0vdQBRakMEwilMZQj
+HGYCgjnzYd2JIgJySbyXKpcsG1gOOf6pBZVkRuDAom0Cd887s96jlsD925f3+IsjbCtxOvpRvsK
ulLTdNlkPeYbNibcBm/PIVaMzA4Sae6Hrf0dITVadSRhzAeMvTef/ZaX3/N40kP16XAvSS4LKE+C
JgaxG50SrngpWzElGNzb0WFBiySXZIIl/OgBRmGpEHCvNrWwF5VGCPKwLEEZsJQ+dPZPgkhpnhMU
hVkcvi//rpO3pthUMF58mmfwJc8WAa+Y38fcmR7PkBWlWhAmqit62MSOupcqUrV4U10CyUDzzYPT
BUtPuriHpNZMiu6oj280HJO6niTektXiRjlZ5nbqd0bSCi76xV6QGUhOmIxlfn+nY8Ey1u7pxaK/
f206kKc2zP+D3KsrmUsym4QQh7gFCCJEUVzfiJNJ7GEBucz0DgQsTkvPFlcKWXDruOpUuIHKN6JZ
VjZLpJTgc8aXAMdIAGAXnpkch8lvn2tNZBy2ZxU6MeJjLcLpx4jN2MxYSGNTmb2MavwyXjSy6tgZ
pclS90pX5FwlzUyq+sjNRti0CkM0laVZGULPhOv8pqg+FQm9OQXchOgGJRPim8gYhciIJTZiG4iQ
4/l0OhU586RjvwzAoavX92nZUeo46MDPpnkoiuFfDEmsxOzNLstiHe3av5ddc33b9X6TZbzb/ia7
9y7ffZaRkw0vTpToxTAa4ZDuDBzc0g8950FiFabjOxI95JGca+FV4Goo1OR/RPFGbiOqN9RrgB21
ig0Orxww0UU597Cxe6h/INxBIfeyXTF6kYTo7MRvv8QHYzxoanGp5USNfEEuJ1Unyy71AbYYbhNx
Xnt/cS9uN7sBdkXnUfzoedvcivo0Z+qjAWkwE0oaMzpvqkp8zyzCGJiqZyT35YG7Y1gTdYVNK4cw
b4UwKGx9oRjLtYYYytcfRiGFduS/SkNGTKHadQPXC35EyIj6DFRVE96nZ0+EEIptJl+Tn8B9zlJm
Y/2VMHxAN1aDVTr7LD6Lmwlg4qfjmc6KFZ6NxvCEYi34+blpK/jzWEctPr4y0NJxO8J0S1MPCp38
Ttax0EYVxRcIl/Ag5V85Z6FH1uYdwpcWrRkP+3euSObQSIqQMhvCK4GFP9B+Vite5nciED6M+kNk
1IIs2/wJsruXEJLXX+1c3/IQWKaA4qqj0IkBVDHRb1xcAvGO0RrI1xVCANkBbY5UXbnruzuaT1X/
sCwPjPfAeCRnQNQKGlnbGBC5g7923Dt/DxeJRABPRqaatM3yCbO2uF+gvQNBx8mc7omYFybGg+pq
/U1OJIOjaaa/629aW/xMAGn7dPHJ9PL4wcys0jJE4iiSRWLKIsu9ajfs+1/D/phtq2mBz5lPZPF9
ZPF9+xJEwcuTgz+THzyHmfca9t2+u113GOD4aaGEvDjyIS7ocmUwjpcoYmRMhA7XjpEQeIHnrd6a
N7nqfKraj0syZBaz3BbF7NXqre5WrCPkdXCQuWjQczJcWEBkUdH+bfHGueivUd94d/mG2B2yDvWH
EUgyrykHig+UkqgcV/KWAF6sX9FTg8xDfI/okHUyIyvfi0cAVbNpZPB10uzpxAwCRM4oUisnsRnx
zKUXcMyImdUevQ/vA7PhQvMATVk9Z1cDfaoeuyIZrTTHwaREmQqDv49IUTvyVmfBamJP7anonqYN
fbJbPOpHK06BUPXfG6SsxikTWPOxgWloKaNOdWXsNdxWj7vdxeksad9qxdOW2VoyNIw4SPnI5WPv
unhyB5QbgFfWtNh4DrtuvHsOP8frvBFe502oTKw1p8h8RCwPcLaNBsqxcpYcs9SkInEnjKXHq6so
0/JOxyrtTGXphNUVP5MiCL9/EJaHt2UEFyqkLXAfhysjp1/IsBFL3/dtRrEGkOOXEsRv8zfaNTY8
QI31wey2vCzvmX5Z3pbdsDfuhv3wotxHV4yqkINQbormp8rEbotOLc9jsTW7s/Km5zed+z5vr5rc
j/nvtTDy3wF2RoNNsu5ttosTjkRPLGJnHfx6sMrWChf6Jf2V8LiFIekl15aJv9OHJNvuh5xAo+lG
y37l5AKGE86AhvHAxGo4YgCj9sUulj30ZatdDLfObDiVRYZALQbk/LKnAQVweTyhDkx2rIilInO0
nWjtSKwGCEcwtxvYW9wvRp1hRaMkXQm3IV7mwYfmgOcwMloxoDKdyi5L4YFBiTJLZgvjF9bsA5bH
Klr0pu0pgebfZ/YZG53ZCTecrX+ia/Z118XRELPGv3j+ntO7bALlNpRCHSGxOYYPgtt1Be+NnrfT
75tqu/glrBPomFA2LVgoEjbToW0EsxBfbNwimq7fC2+w31L3OQJY1LHxHm2DxiT2E/+8VjFCI5p7
YRbw00xoGVZFxueoMrOJx5rBA5/u3D79fGC7Jexfb3qakDrYD/dDhqS1Zsvl0+yMe/7Fq8Lkpt9B
3k5GzNVrXtwIEQJPhG5jna/xpXqv6Y/WRy5OyIujAUwlKkuVhlfpLbMHifVmgePxVE9ra7uSrYfH
YEI4P03lhun7kuIlS7vQRL9StSbsoQYhJ2URiNzwgOzUwLRBg9VmYUCF6n0HvI3lR2Wo9g8u3Uix
yN+M00RFFMAmYV+oeF12l121vi1lTiyr9TMx5P8SYgT36l098Qeh8ywl4MlBRBkCNXZQm4I3m5RJ
IMlj7EOpMXG2Tu6evdyNjlvnY5+GvVlvJtNjO5PllALhy3ssH0wT+WEPfZJ393Lm4rB0P+yNJHf0
fGKE1zpUsUzJbOE5C0GTeFwYGE9gnMcc8R+TaSqXmNZXWOnSXGkpMrl1NClghIIF8emxTOyKgf5E
LSif1tbOcUMVYEvupQugPGkyz3Y0xSNBlua4k+u0A2dXpILClRB8HGXVeH6Qz0A+ATQbOK7Aw7va
b+dg438hyjY+WWYJaxtpGZ8wi4+fGm8zNVIWotyMpiLSl//rU+2U+P+bA3zs31Vh0cbPbloqZbzv
FkNdUcGO0wOk03+w4LsFj4Cq5SOojA/hXwujAobjCHf8+mAj8xvhe9lbS0GWemqHUIug3hlYb87q
e049Qj055G1Q35e34t00tkHZCitLTnJlH5C7hahxoBEgapOi2f6sbSjF2KUFFQC3FaIgnjEQK5bE
i0GdaKgLoUJa7PJp946Xv8vf4AgCcZsIWUYo2kLcPjtF0KVpaNcDQpuk9e0xufzQ0wzqb7GrsHyl
XZqiq+voL4U5LSrhBJ1z7MlLQcRcX+addUo/srfXxGVUGXCHG6csF+c2bqnd9WmaLmWWyBxpH9F3
2rHXdJuuqPCxwurTPvK0a+ASsSvXpwAzLIBUrz/LLXEQG+hbU3bdbNWl1GpnDuL8Yeq8nC7yNDl4
EEzQHJLBG7c6+QO50aoam7PXKnMaVORTWmI+Ryq2YrQBgK9auTTz9mC7YlYjhjUD+3t8Z69ISKvl
c0q77nkyF1phLlQVWiBiEgKNagmXJeY3d37/mMQ1vf9KwRdEApQtolIIQREmG4R/1jthxZ1GQH0p
zHehvwnHXEjZ90AkrizDEBRE21nC/RDtE8kC+R1z7RsxyFCSVIBwmtErY/gbuEvw/qTkThT02PXr
4KiJi0PDVqwSV4eWGTk9q2XiZ+F1ifHfuuK99Woo5gydWtb5HXR0h9JFYyKipu3wCUXh5aPYYII/
wysSm3Mo4hrhMKmk86LrFnW45OLoyoWAKqwy4RMJ4a63BGeBI0NnMUtIed8ilmiJZM8D8zC3JJJ0
JMeEpD/vDF80QpRDth0xP+mwbtPTsLa9Ezc89gPYE/ITmnzYYvJGYYbHfW/y/9vF20qspym/bWOk
07NvQywiH3R0lEsKxdOO/s7icv4V4QvdPZ8L0V++Ew6NyDrT8CtHKrUpJvvQ9zVBSiWjq/MlXF/k
k8+Q/imkZCkM7Ga9In6vjVJfmzd867LGDsQMhxIoSiXK80R6otKXmzBzruZYoC5qcLBaN6Iw+QqJ
wAPwnLJbK5GQldCRRT7GYIDKC2gh/WRFUyZ6HUr6Q4p7GNQE8gKije2PpJROgxfo4V9Ni9CDRaIl
Hs4IkddLQoS3tcTYYU9JnV2pBSdcNFGFTx1e7KJqhC1Fa/Min74iqxExLOV4gBOiNsajKABFd3WB
fEKFgr8VWY9EAKK9AunlaiPztmVAC2AD7RpjKHELECFzbiQMdmocb+/GHiFuSINas80e++Gq9bh2
oI4WNkhh5H3nMG0B/lkk9ofUuYbiXyHpKIRx+FcxVJLElqxWtn8Z4F1dsRQr3zVsSQHKnWItggsh
uRzYXQjGJM6BIk8VN8mvsYPkYXKSX/OHy4S24oxs+hXy6cnPZWmpcClEzSp/ICORuEJrDal5Eu6I
YYgcqQOZ+esgIm4i+ImYhBFijyVPL/S+61S050g3Ed92tdFS8j5oU+FIclbBusTATUKIel8TMehH
Gz5rhWat6haConBIIYMO6bWDDOc/+bAgXnJNGW0cco3kJko3qugRQ+gVdqmMWI29ADKVXHG4YslY
JnjKZD9D7H7qLDpi1aEfDiSZ0q/4MJ3CWQtvY0Fa5OjQnayokZl4XB1gxTF2v/BQxxGNFh6qNTQq
YjmEiY7IvJolnfiEHE3XTQYMawkDT+jSEXRqVkL2/Btsx+tUKOQnTkMWPln62oByosiU9VD47Cnw
XgHC9D14o2N5s6IKRxwGTnY2u28YIzKbkCo54ogoMxBqAL+CwY9ZhJkunqyhi/RAVa0BlgWglQw0
/i5dFJAdsQICW6MdOx790suFFd2/zHih2fPwnXfQUuCpSKAF4CjaXJnWX7n7F0JEHn8GuCldWVZf
xBSKIWwqiThKvYHbVo+1BfnSUCT3WEtibDYjVVv+gVl8pbog19pIDGQYHeJFQ18cbk6kLWhuUBtK
VUaTpLiyJDQ5TTJcr6eXIF7GhIdbQjpl3PepevX9luQd3VjP1t+Ddq4zilyTz7QMb6PkBnOQCtkY
49oXfjG0Ip5HNOj7TKtJb17xqByZMhXVi3y18a666JgGXPY3ju28O+1OT4vu9D06+2c/3ndoSYso
YjC8LrDPmon08LP/7F+H1p4WKuE1fIzv3GjnxkC6A+HHokKbCtO8f0VgXwX5ZLC00mlvqSzp+s3x
nmc0D+vT0E1Y/6JcE+0arTM46COrCbudJss1hQjPOxJrNUCOx/V4+s8Fy1R9iEbzq0OUxfc7SWR7
PZMWk35zw7AAQemTHrc94kFx/prK4vp1tZEQ+jvQeDvSmvsA94gnpElnvWLKovtgnol9oJzWvRY7
yAz7Cs2ZUhiinXV7pXDde5oXkOGDKCwuZu6DTixcd+GaPxNFW4kXg2zuYg0lC5gEizyQISLmYg8o
jOrPyQDWqtGihy1eSTzBYrf4+VmJtxKJJnCIxKulmXkQosjOVbeVedvUaeIDNsrmW0LhpyF/B/Be
aWHDEGewzBHXVwmY+ugzvp6zCFGxAxYOqUQnsQfThrWJsSn4gthrvVY3KJoFkg6eRF/wNnYJg/pC
pyMQG8FtSJ/tN/Ro8vtJCl6zHQt2I2zFKz3Owgt5RzfRTCh8UbAdR8GZhgzuy7sOW27Xbrl44g9b
NpxHm6Zrwm7ZtPguhprYnvdhGZ7IrkbbJu1aP3bHF1KjMmuOW3bLPg8fR2WsjFWffN+/emevnWln
T5k1FoL4yvC/jWJn0gk6QXOCMTRT9gO0S3qiQwQIBkbiTGAgx3uZ6own/AJEYn7yf8WE8TykrzC1
VHA5q/37gJCZGnKyGf51hUXGpK86IXelbudu7q5sdaP6csi5UFrwvxlL34+WxBqrwNxVcCW12Ekf
VnPYDQvDA6eUqKLBCui9TkaL3kNwF/GlfjhUOmNUOhcs3E0ebSrzYkLfnrcvn5J8NuW0g5rQRFTC
CpTXuU1mFfVRcYYYkQ2vcxlmgi3KEBPc5/4DYlgjZk9r8dZ3rr7bYfwlb1KsA+Umw6phy6VNh5Fz
/+NG4Ve7T5r4t72DFvovOtOYHf4lJTI/RHqZlts55mrZjEokK5nVWiQhrnS17dmTP6NzAajq10AM
5oHZ5Fbi41eamOuv38vSbAL+VYZCJCsv0CGe7eqJ2/KLcR5iySbPxe2kd2oTMvEb+86XGDRbllao
kmah4d3rUGsSfIvPEFiOTkn17oKbLTkVV5gwx5lK/BeIbV8yxedsx18cBUh7YJ0FdsAzisGfPL+4
xQlqngdtA+b7DqDASf/k+xZnL++iwmoxCd4cSdCgEkZXF/359/q7OG2jmMt7iZzdc3KfJAEIajpv
Go2j4JbyYX4/nxMiDT0BmBdoXt62Yn14cnFwlMtScH8fXocgaF27a79QJapBZd1JCSomn1wtJl/K
2XHpmJkBXSx5Z23MUtPJSd9xpVhiJGkVg7+U2VmQEdMNmOfsUPKAV1C7RiKWNAWDlkeLn6Erl/eJ
+RwGb3o6flpNOixTXrBu5gnkEfac8XDlp9jH1ydfDXFZQ/63zW3JxIPHa1Ruvu9LPkRazOgNt+Fy
CcnR5RFSFDzO2BUJAPXRCA/pRVdfsFg+3AULIr/9hnE4Za99qQP4oqwRMxgRAcmBg+63NiCtBb6u
tbBe7NQs16lJaIpNj6SLvVCqjBhjAKEt/47qMLwBzoSyH9+1Jb8Bsle1vSQ+QPdsObKBiEXSXCqL
hnF0gHHYmpuC2PJepZxJksqqSfzn3nEkrx2uBOaXQ4qZ/fFlmP/ej3AFaQISZshtrHYoqe7L5I90
Fdq++K1LEJlbYhFa6WIo9j3h2k3k+2RLCWPZDP6ocXD/d91fV+TKenUnaGhgJdmeSurcwODwEkZm
5dB1zS6wncTd3exNB8EA68nUue8lO27MxRZc0uwbj3oIORuWPhzNxduu3x4TFuIPRwNv+F6gcq9C
g9+yKZ0gxD9j7mL9aokb5COUsYA9ITO758jwFatMmRly25J9yuz4zuyc+Q3IyUFBbV2tZZlq/law
sxmBHVuWTDr8dvRoGSfardK6ftc/eXLrcTQ7RjEZFOtP0Bw+nLebnDQ6YcDgq/+vOXzXiNf3qeS+
DdQZ693wFU1zNWj40duL+zCCVum62Tp+wFjoIteA9GjxJD0hhV9JeFn7+Qxn4mkUSUhRj4Cv4wRV
Zjk2+PFL9i5O4KLJl1gW9RlRrlScCaKJTiS2/Xo9ICTlO6L7q9kZifmKeFG0CGcIJBllaF/HEVWN
kF5r6+yXPWfSD6bT/RxPFwBLVL598dsgntX2aIL5h1YP3FNspIKQpCPsS1QgDACVEteIhvlLdQrG
pCwdRs4y3QR6lINaDeB96l2Cjpsj7xnKaiIXQEqgMZvJg153D8BCvju2gAy/H3orKEh/2Dc7Uyh5
q3il0MEajeKBFpP71j49wPKm8F0cClKEmCTjCQ8jGb/HKe3SpQQs1WOaFso/baABUgbxJe6jNyEj
AF+Q3F1QLUnvXyZSY5dOMtGw4dCF0WxY4pQPemDQ/0N8U9X518++drSv4xUISkyXpg0OzcG/wELt
EGjIzdxupNFGxn7/RkMyTTf5bbT11liOzrg/uy/L9X2pzpou0uIQT173wecaoP1BBzSwBcUAY7dp
VVpL5SEDoRZsoSMUeZfgaSKalbxY7EDOpuhX736JTuIUiss6Sk8iT+JjOXoFrLbzAUMPgubeEMMN
1RwYmph6SOYiAa3kcN+DPE1QCm4iBkPsRWO5uFZ0iegMcQriPIj52F/gqAEcIDBAbEmWV1tbz0h9
SJ9EHQNLBydoEmAeIYfgNmJLINQKsZ0r+PC6SHsl9Is8xZf+DylHbqXgbGL1nKOqH553EVWEXe//
uJlMgA+HJHOCBNFXsk73pP4NBsL4ZLh+LaQkxxWvNBXwaEzWOVX1X0lFft//UC4CYQLAgm2sS5a4
Zkdb860trr40MNMfjlojVh3+UNUvKxVo4jfXMCMWy7K+O2CsSzkxN2nVRiElZTCn6G2RtNS2PW9X
1gWJClvhC4HfuD3OrP4mswgSY/NFWiTPK1ejoT9DoL/7runSapJqQuydgoFPL4vrFNUU2gl41z7c
iLsTT0qr6tHWmNZpWNzhKUEHKmO7pI8zOs3I7FPthMCFDTJXFGCM9QNI4KiibQLKRPvfN84Bdg/x
D33uy1UP31Y8yfrrzjrK3NukIpoDUfkaSPdbxukDHsFAt7Z+ehSXLcE+b153fPPke3V2GW43VDNo
ygHYSbOB5X3ZCxszgFf6PYCRVVi403AVc2W2PwE2BLOQBhiVDaShf2YdLXWbQTkZIBj7aVhv+HVD
1XuOIj9FvRMdMieV7wHvLn5/KLebTyfxH9pjsM2c0J/JRhLXW4l49crm8UAufjWOtPXSF51kfTYb
Jb0rsSCIZgqa35se0XlDelIry4Km36/xFo6fdVPc23v5hL8EE/ZXwSWu1B5nF85Bclu2EDcSGJjn
n6777lolMdFZa665lL3xj0Q8byxz2YOgTWkvC6KtIbe28Zp8QzWxSqD00qdFyHNOZk3URuBHMjNb
yL5KLFDn4bLZPkdKMKDaKxuo1HzJzfUun5jcsDNg0y707qxwB75o4+UvGixYD2pRQ8RsOwHNv4eY
jkvjqgmVEEoiytWhoVQXDD1dvr0vKiyWlz1XHMkFwZQCidQ+viCrICmsmWO6LZNRNyMnBw5doQ7J
4NW8xaQ+Hmc+0o4vWiN8GmG6wSMXkDqDrCUFgE5bS8/6fXqfXjke85gmWfOTAKXigY7IpdJS3Ehp
3EGXesF5RLsGOIzTAXKCx+yFrSNknxfHZXwKnz4k6fEHSySMjlw2HnwoBDU8cw9fQIO9QIJKVkcL
bz5z4lyix0R3++F52JxAehR5WHj2+vbNaS22eqBYlUf56adnvYNXSr5CVYmJXqFrdjK/5d1bTrMR
DFh48fLAxRE+sI9c6wK1XXCZFo206CqRoMhT6Qa2yhjinXqgC/HmidM6PncUzF2oHER6CSByVbeC
kXYw0fB+pEDA1SFh2LyOis3/MazoEpJbtMbzO7N4Tff4dcO5ceu9aEXLUzTt+FeKn0whihedmZRl
aEDCPO3ZgH5iDFzoI6JaybCPu12woBqoR8RoAk1+E29QRVPqE1IfERN9WWGrI9VGWuh6JUCp7Iwl
i7EcUtxM3cijoU5zU7HhdYZioSoTtE7lFzJUaf9l0D8GFImYlMdTx/Tev4grnCayLj6UmL1SDnnf
7Lfrtt1ma7xQmJX7l3levkzKjjw9zXfIhiC3cIjB+RdaJfodiwV66MhkucG6umoq1s4f/zO+2G//
02VaNaidUGGzu70fBU6VMK3gVq0ziE0ZZTYptb2JAfvhm7VbPJfl4FTJtBCc1CGphJqEn0HhZLSc
wRjaocUNhZ3O35PQoMEVbFj9KOgtPhfkHEKq9hojWkBL1aeuHiAvJqgAv6A+RCtZguX/nMmdY+VQ
8YU38STgaPMo3CzWNYzLI4XuZPht+741kzWgnPz8dVRn0N9x77gvZZFt4uAhJTG5THJEVD7P03vA
AneZiH3tE5clKSxJyCClYTEawE0DGjblWvGlkMF6p3vdhhYw2qmnddCQ/7FPfJ7U8ujZprgJRXZ1
fA6ob1CHzo4DelJLX+peqKKe0NUZdbSgT58YWlpRPK/h9YGNx4jN5O7ReBHa8WVSn9GFk5N2p+fp
FaQBI42Ec5f9heobiPylLRVwvmhWc97TQahq8xneVHsbXqqV+rIHKD8ff+2nWYx6oC3rbTXkz2SY
QtOhTK53oIFwIsrwjrl47HdR1z0nzemn4SC2fl6xpiaKAenyytdhS4n2pT0Ol8Nr3/jrTArFOgH3
sITSbAcH98mTDmjvVenGeIJRiy7d5Hj56GpIMA8SU5rJKBnRTto/bbID4c8qBZftAyqjWVLww9bp
W9YzFFbqmEbN90XmP8MuwHMMTRcBqdHe0PgSzQy9vLvGG1eei/Y5tAq6sUKfhYpilqmJ7Akp4Wlz
2/cBp3lO2JeqGdP0ECF1PGp8CPYvK1ILuhE04L/1jdPVa2/9FppcJHB0w4b2vOommRlzSie3F8SI
yU9/F8WMFHOLARle2BSTiUdiPS9GCdAM15JLTDRG/XYTo9ynbVtHFwEUu5j04Ya1P1WO4u4gfmAQ
WAKpoW/SqVg/YGrgSfXxM5TKpBh3xFZj9a061c5mo84Iymj3iUDETAEFmNFP+cpOOmlQMovHHwiu
FBbqr35My2acQZQDejAkXUikVBReEHCJFEQzFf/I8fhJ/hjUfCFLgREMCbiJ4U2xyzikery1G7/j
GnpBbq6wEIiqvTkZUIJsT7qEdA2am4MIa78r78uApKsEDadx54E7RWWDLAyHHvlXoNv+lK4qBxXY
blD/RH4riK3YlskhhrFg9WkdNBOikm1ZGQVM7KwTw798LPY5Kb58rXbpBxYO7pOoCcopOOeF6qNg
nYJ0srDdQhpf1WkvaTRl6C6F6C73LLvcXg7dqzgqWoZ1aHgPeMDmWVNOf3mvJ2nzQ50UG/MPgfZG
+h5imSlu9fLybAAs3Fs9Omx1WcBTJyXRQZCEQ0/PbJLM9z1oRCza16Ms3o8W8k49Xsv3JYHrr+KL
YxQtZN3/yluy05ErbnyaGg0hgQvnmROxFc1eebBZc331AV+lpNmypcb8q9CZnLs+FYuX0fXRIHM7
kXRqk5b9CWXJ5lI8RluPJn/1hRC0XbwNO+DdGPkQIMhNikVx00A2SmwshOQF3kRuK8JHMrZOHRsj
Hg8Xhh7eFJhm48ulWe8ZslmExP0XKx3qxbtQolNhKw+uAbRFBCYN4zAhjOhpK6gy5LIgWwBHAws1
rl0CMyZhdtVP887W/ITFy7iCfPY82IUNID6QzHFJmylQJn5StOHZ3ilYGmVptid5bCd4Vt4MlbKP
rW3HtyWa8vMEMtt7efvobdgqiI5GHVyMNrzG868EqgOtRhNjD1408oM5nP7muBZiEFpoqCXcDjAM
iN3pL2MFIdaJzTMy8lafhi3YnOGpcIaTPf7QF5ZOd+SV47kt7rLXIaIMhSSNDmnTFwMPNoXxWKrp
9HSyLxSet6KM/1ChpvkjdZlPxi55G94wmEGC/9AvZDJml+yKMv0FvTXyLSp5ZRsG0rVvVjRSjjWV
PvT0gewMGxfSb6wcJa6DPk4MVoFeR7M8C6qTCyW3BN8u7RtmJEYyyn56f712ocV71VThpjslXDzG
3gh2UZPiD+LyKJ/wAHSXNA2F9PuidpKv6Ee21dsXs9syH2wnz6uBKDUf3U/DwQ8fUZX7l5dJE807
3TZmqMXbTytJ9YKqQEaBXEn5hXnld4CufotJn/vsPycKddGhVIb87eUNCR6QZkAD9DG8vu3JJTsY
8WfEqN2ufS6c+GXnTQ3XywKzxRal8Iy68UCLXu675+eqdRlTH+zkVmtUDTyljd1lZ/XiJ6sn5dE2
gPd1xH4S46ZJTZx24E5rFD6vtpDwF2gD1Ba0nHsYWZS2aODnwM9n9H5wxoSgX1wNxcTbETojfwf9
HL0Tdk4vvNV5XNT3qxZ2KDh4QP1/0IN9AiTUJZu/ugpVU2bRgCItbcDTnaJnVOqF0tUbJvg19P0n
oKx98sicT5gKNVjvtoWO/jdm4R4jSG/cfWZQn0lJF4SI8m2OXUe6KtAM2GVD/4zAYe4nSsPgNJsb
viWw68PepRChNGrt/HZkwCmM7y0eSQ954vshTQsqZA08uyQN/5com1dMxcSGtDu90oqqb+KmNq9J
JXUindfGpV9HXbExFfPnKzPN6A2xP6AGlzuDYT6KcN4QbIxqHGVbWVtA5m1KsKw201fknjcp4jT/
dbi18ZeZvGwG3Oupt1anUK6f8/Tfif1ZtZ5OCpsYK93JZcZJ8wkmsITwP6CZqt98LRD8KlqLqvEY
jT6FyS7bRVE4zba1j3D/auJgYL1o9cViFWYxOXYHlzBpFShcTaz92HDxEWGFIapgEXmb96FA8NW6
1N+mKMgAX1gHiUKKA2OAiaEj80cwRepG2SUb9xhPpEEzXu7EKlfBt3ArODs4AKsf0DyKprwZFtEB
ZsGyhpJl8bDYon7d3983JHtSRU/R3FNleSJnNDsD7VVp1yVtBPE1lUQNWvjxsRyM+9SiHuM3RjYA
MRiqXUfPDfoxtnh6vB6yhdji7lGecCoZT8gMpM8PHByxsAWfvLp7ZCNNliuAHRZzttLMQJUy4KxO
rrpnbHEJOPN0Ibp8jA+wVxrtn6jTbly3WCQtCrkVJ6WRO2I/MgL/8BGAqAwCF1LJAAu7dIHrGnJ8
IqEShnPDwIzhyYAhM62b1eMABe1zepsUVM8xMRNNkXgS4sc8RPTiPYI25CdYy54KK/kR9F0YyJSM
Mq+youl5cp0o1iO4TtLhoD26nhnJW+0NNjO/O1ljhq2StBWElA4AxmlSozDwFpjxuXZ5g0hte37M
fEFjcsCHrdxLN6ntHAyUDmxNqpTYTcbuCWe2SRv4JNaw+mj+/R4mdGVzbqNicsNcpW9ygxbEGnDH
VQbOBU1yBzhfYKLxZqXZF5GTtkc0OHx6DD91q1/RQigYBnecNHKu4ZzFZR/fw3iclmS7OCiNknFE
2RATYbwTMLzS1P0w5FHoeTbEcH3o6AzyqstFuWFzKJ98a9ShkvnA3mDDwBJdFHpZLoi97xA3k2D7
r9K/8JLwK7oOeiPG7EPLuYZmZxVb034bf0Mej9MRlv5CvqD9AE9L5UXFYlAxkSiWWtJg6nK1cdjJ
QA/ueDgqxMBNrILkrzojRLRNsHH+dINFBBs8f98a8TJvAqpROWsjfyCf6/4k5Lv7wtxvXZWN6tYd
Xg9Zw3lDbyMMX6X2/mIoh2KxZQ7bBKspEnC929QQIvGeAEwwg7Q2JyZ0POMV4KQgRmI9JoB1W9Zd
jIJXLIKg+Hj9dJx89hhje9FhYGIYgVNlwvIB5eMO3oINkwG5Df81LkBIfEOryTbLDlwVZuPLZSPF
LHjPu5hcXRUfjyuIamTteYp8cugpGq8T6QMCbOw2TKXUx0A2NgZ7uC5w5VYvzgtW+pDPjtd9syqn
G3wreT88gNbVJRElrBXWOcpdtrpSYOgpZot0KuTtpBB7WDVBLD9DbKby/9F0nsuNstkWviKqQOS/
IipHy5b/UJJsIxAgcrr6eejvnKqZHk+7uy2hN+y99gococCthJWgz8QFgOmD4pjMmHBUmGyahU/E
XB6/rzjlCQcOZJcwK3b4ZaSTScd0EEG54fsl19EylxgvqC7GICwRrik8aTBAznkD/PjvxOYi+cxO
bFxeKVwwb8IwKfJOb+tbLuAsjZijwX/rttMz5lnTR9CbOXx2xBTQsmEegpkpirDXavgwmbVPZ8BX
zHPIKu87O2WcRKw/wfpl4/CViIL/m2+6mEO9YETJ/vR4ua95HohOUZVxQjUeT3UFAYp4BF/C+WOy
/NjGj+cXnhMIJr65y5cCn5fOwlKcaIlvCarO94HViAqWz0TnR8WcYCa7hLOX35n1fIkrIV6U3F58
AkvkeKrmYU5YLl8+S5nFj8qXC0Vx/HGKnEHHCSz1aPcyBiDTJwZLmxeEes49omDVXeX3vz/Oex40
6PpsrcXTxhwbQVwRsvwiB8U25zFW0ti5cYDyoSEut8V+U58myF9ljUONqfCNhdkPKQY7B8h4UAph
8nWj9yIujyX+WiLkhsWB5fx06yCU5o3zp1j2u4gBjA7++w1v3MPewZ9hqcgeAEXDO2BaJtMSl9nf
xbf2C+trFTHrmFmLasOCKCsPswyARc50NMvgF2wdLFHhI54nCV+ozvH6ANK9xq7xOz2b4psn7ugr
CfcK7GRgPbkYhDO/27wc5YPiCaNDmIjzO6RJ4nyIUnd558O2wSIM76wcC15WKlLU65jN//W1k4WH
5PcMRKzZx3vYTK94MidDdvvvaTFvW0374Yxtxvm1YizxeD74KNmcYE0TFxv5NfJHds/0F9Dw8h7Y
f8x2kODyb320exhtrkacaIEp5vT+p40I4g8BEEEOS+9FmY11OcO8O/tmss6EZeXwUEM+mP7EG+e6
44PgEmXPNceEV6gC/8GxYkNMP/C/7Wu6mYbZNafzgwsWEzESSL44vRpMfX/5ZNofJoT9KSNXb8o9
Ka88wJqNmluSaFciN20D2M1nDoNxD6lkw0+jZ0cPjTdqidzFZkfjo6dbb6wYJg8T/oGBWTcf4Lgi
RED2ymtdU5n7CIj/vTyosowQKDVABzilJVYNSREm4x2Kxhq3C18iPIL9McLICdGS7WMQsPrDuLzH
A6ZBnHtsSq/d8wkKNs4j//5Xu8gwVCABwPK1RbynYBqsQTgADwwJ/plx7AhtONdtiUlR6L4SW9V/
RIXjbLYL3ifD0LdKCj+V7w+65ul0IopmXNuW0jnjZ6Jcjg5CUy1E0wp9UAnk2FRv2XPbqeexAMTv
4OQBXkDx7IPdy0D+EM9eB4XYiRlLn4ujQGZduoGS2mry9CR52dd8M4LaMsJ5a5fQNNSbCJIKGqo5
RfiRMwh/I6xxED6mVOafFzDXBE7jiLtqMTm+6KvJ2Walt5zxk/vMBgU4rP5pFbAGETKH0/YfscDg
s2YhKXiBpU4pc1p21Ry8G3PxHRBhLVscg9ALfWGlsdoUQgTKjxASMfYvwbYS1+UkNacJXJf4aKQP
FWeGhQrLVujtcnSecIi4JmW8BmbAT46A2K/lwyDWEWfC1dSXkGcpeOot8cD6eKfhE9vHRZC6csRw
reS2rbl1Ea3IWE0VhR8MPzEPtcbF+VV6s3JZmqteOr7f1NXkvw1zQ/kwnxXnrCXqC0G34m1aHiKY
RkI/mUj2lgzga/oGckI0N6EDhdHcFAts7dIrmYL0llbmGJ8zX5EABsWVuX8uJXCLFcYRGmRkN/4O
dw1jOY5JnMtc5KR8qdHRVisdtynsdCys/CeoGXwAb6Vdg+Xosr73fn03ST24dvG+vrf3+k45p+MR
9CtwKtGT4mNL4A24lhNcgxqwarYHJLCQrMnDXP7ragecQJzZUe3j5KbwCWBWxEQQlLC1U9mJZLpc
b5RX7bgUuo0SAn3O256ohR+l54eEc43uNN/oTDhwUYRBwIVjTuCf/CX+ae8VhGrWIAF5M5xLS/Lq
ZktMJJRwAy58yxZvw0rWs0P+1R2Cm36Wfvqr+K0g+P6qIGovnWLBC6CsV+e1VwXzt+COgXNtqN2n
rtUKdtsuAm3ZmUTOyudytJKZ11/Mv/GGxMpCW9VFDmZ9T1wAbKm38sQJ7v1vJ8BKs5XITX/KY0EB
r1ntzE2xqqrnwVZRd/FqVnwNP0pjT81MT2sTObNmR0/2+ub/Vhh1nWTmxpMfC47GlCGfOoS6DyzU
+Pbrm9F1f6gsA46IX8JCwae7XorN3ANrMXBnyg9vFkq+GVxh8DWI2JibgYPrtvqg5Y7NW9HcyCQZ
wLLn9YzxYujj5UH9NrmqEJFiOAp1YWypzhPEmzkH08mO0RT7TCeuk3xmdHYm9SULSnMzyX8zWvRb
z+BEfV1GbdWov+lweEdLPMU6GmAA14B2QHM0zvrRKtfIYZipTX6pxAFOWolJM/E+EoqG9+cURABM
On1BGYT7qRcxtCdxhSYQl01MpfnvZCw6MV0ryKb4dDoM5DAyh3R6ojj8LyEdj2talsXzIT/n2BNf
8h9ObQAAjobHJltUWKwvWlpgc/2N4SieNvY/S08u62bLXVAhwKfh4kFrvAzcACg6EMw96djCdNtt
dVjb4HuYKfJy4ICL3HNR4pUnnYv0nx+S6b4PmLF/y0hfcDWEljDZHGPWizvQGkPX/l4y4HHQIhWI
ihiRK8tJNRL8ZUhgkXe90A4cMnH7vr14FA0vEcLJMdCpoRtfnrxGRc4ApqY/M+iCZAJcsFc2fhuv
jF1uLdL+KOKmIpau5gVJkbfqUu9yp/AbUy1zJxFbpM+Y6lNV8aVP2i3EVNm9VxfRv2Ld4A6nAJ5M
lbjVSzzACYNm7EjGjvHk1aYoIdEDAeR/cHBM7quv5YT5hNz8gkNnS438ibeDgjUpgSurEj3YAiyL
iaQIKnKYxTgobljEfUwrudJQcuyVzgpDC/LMJtmdI7aHHyzSw0KdcZOgi2ZsY1AFoYLDP2uaebZM
RwDt2LYsBuAnbmO/B8CyQan01SxcFOGCL/PX7nkyFrrTYLaNWAT9vvfiLJ9Rn+Kz6PK0WR+y/0Sf
51GaiTIl7FQ6T3UwHGY7Mm23LJ0dF5CkWGE6Dy6KxlWBNXruNlMFkh7jBxQnOKOsCzz/v2k1r3hD
cW8VU4WK9n8/0qdD7WFSQbTRgqWJ97GxOrN6NzhiFBveC2+z+i48cEP16Sqgd28XW8Z4J/PwaI7H
g4Q9k2i30oPqnRqGJkDONq1B6Bu1j4lf/NSUEEZq7ClEiwNnxgScYRZBDzf1TlPb0BxAIvdsKcaS
B266G3cs9ir+O+f9NIfinwEcargUdxDqQS7HKwkk+8jHi0u8vE1LNxeCDFqA4RyGcgw9Tj3as9ga
cKwLQXbc9Ew/GmxY7bx5I5wLD5Mvb3yC7xWQhVHtx+70VJhowqrCDxqeTf6eY+yFJ9ywAdzMc67s
OcO8KV2EMuTGOVC2SwzD0ufBaNZIq8yvLLxgOpY1ft6uZLgZyQpfugDju9dv/roi8hDuAc5W2M6f
sMsJziXDlCmcKCs9DL7corfCb/ldzJPTv1W7AoxA40BHiOtUR9/Q4eNwSGCFfkTJFppK1e3E4dyq
q5fAK8Kubird2Vp2x2MSbe2Jt6gtgWJNZHiKPBxz2Pc45fSgWE4sTAgEKM032L2+KiHnVGya5uPJ
6yN8CMMTthJSJ2ymvLzAKNFOn1NcEo1r5/fM/6sTiCgQCI6dhglf5kBnb7bu+IndyQsoqp/Xu7ih
D256/53uVX2DP19qrPCfaTgrcC6XaT5VpzGQtEgEX0gzfrPYcrKrX/x+pqyD9FQVezAgMj2UzNHx
wIISYmuXGD40U+ILDRLnCvhXUjiBYnMRTTsYei91WWLN0JZHlkkABWfM/pkvTR2PNsFv8NMHnNVW
rI3onMNclJY69iTVHSF6/ImDWYk4aLBKrM5x9lpFLCHxD3K7htWf0zWLCKNq5MI88s7KsCxditlR
CeHHqPsn65x8KkaQK9DPRFh1ZBfwPjsA4sIWIArxODNM/RgeXhLiF0xbYXHeJT5ioJlNNK4TlPzV
zgQ5ElZPsGY8iFdvRzFt4afEunUADAMxy/3XV/WT7jsqpb/WwIAdm4FsOyaYDm7rw4s2gyuiTvZN
bQmRVf0wikhxNaaUQ5WYGIy3txmpVOvgKwkPQMlivWypNRMrMDfwPmBmIHERvo1ulbyWseQlNTTk
ojhPev/BUYDGKC2JYSHuJfahN8scYalHOd5QyBGfvJKZWkDnEPejB/ZqwaROUmckro2SR1o+BLjl
A4aN/oujN2cYkX7kr7MKshYuuytnzvtLvKoD5ofWUNuxjGPLkH+PDFEqJho5px4dHjweyhkCSX5F
qJ12SGvBwDqxeygqjWO+5pgRa1/pfhw+WnEH1brEQshc1KMT0He0XiSeYtGKy2OuLLNqLzCUaOwZ
5JFFT668SjOBgSuHWAZEZmkiXHaxxYckOuXlXscM+enMVIdZ1Gxm6zNP2lBj9lwJ6w5fXC77eKcg
YDqVxudTxIDIjiK7Gl3zvRLfOwUNpDnPVFb/OvAHSGV/oepIJVwc7aRO7lL2G4czGW9bW9nrb7vE
HjhbRJJbwocyvBp8AF4Z/Bhcb9pFrO1fAOmCpX40YMlIS2vG2WfNuPOnAgaSSBQaCF0I931cElUc
ixZ15ZX79JtHSMVVfbOB3/ma7at0vJEVZ1GnblNlnjY2VeBL5YJuofr5OiTLJba8Tao6GsIZCXd+
GAZNvGBwWJ7jLyAA4r1wu0a9vZUMP0sxY8x8GaqH1Tz7uWhwqFPHMEx8Dd5bZerkx6DZrS3wEtB1
fNYMk943RuAYOrGrO8x84oPSzcUru5M5CiMMaRV+yDneeptn6ZXw8XBcnBte90ey1g9FiHKI4SdA
p5ltJexbgHPdWLXS3DH19cBItJ73oAmNqzIJQEem2sky5Apr7BiD4MkQmiL3NPvXrbyxHY5+8Ppo
h2X7Eb+8MLcJ8R50t0ADC8/uHjJW+NJI5B0cCIXdHxb4INb08Jz3lc4GnGO7XyTLslm21FGdPB/H
kyZsU9njNi+RWWtuC8rR4p5tFzFkyeIcIrZhuvmBiqx6qDOoTL5oeE9WHb5Hy/cDNw6zd+TpJpir
cLS8ER7zV86kULVk2t/OisGBEYx2oBwkQQknJhBX3qMGPZwbNnIr3ECwQevdLNtJ6FEkVqz1Dhwx
3qQAT/hnoNmgpOUGZKihWTPo7YMvwTmQpfmAT/db8eQQD9aKohj/01dtdZ+1tGqUDTcrmWEcQssM
ApVs2THmALnV5ZZ5FgHZP7VtQvn3KaPf8JuZ6ZcNAUuzyYPgxcXcJoCqCoZnk4nrj2FM7ZYbpRiO
heze4jMvc+/N+R4+W4fy1OchvvEQr0V0p+K2LHZtVNld4rcvWA1UBSJQkuIzDOkMp8UGw3S5BTEF
azFkNtwKbVmzlZJNBAb3ckwDw1931oIDexK+MncMxxnMttj5Vru4WjGeze/kunsCWmImHNw2s3pw
BLiqs8+WKjptdpJ+0OppujxU0CIBq1Ba9XBkKQvfduKZviqu1OwjRV7KTxBXo8C5eOy0Q94eSrK8
ABjQURlupuPSifjIz1pfk/1QsgoOvMidASnWqyRfR+227DZaux/DRYCOGoypc2dwsQKQF16AE4Kh
eBJ2yL3fFcuMeJcnltlO3DuYTwkv24BtThFl2ErtVxTbaIKskfEMQp+ZZ6a28aRQtemWFeYGCe+S
+h3zVEerViojq9lNjOHczNUfBQTnqF5ho1aEJjNX53xeZY9wp57b6aje9Ltahb36vteuIE/ZDJ/J
y0X6jxPTc14iZyts+urBguhVhs5MvBZ/MkfWEm7vew7jr4JLlzxvLfphhlKRhX9fAdEUHCAht1Fd
9/fJXxVeiIEBtjuik3+vMmFZ05NKnqG6DTbNKQ+bip+Pf2HGfhRsgm7V9SuVtt3whZQrgwW70HOs
3FwuMO+rjdezcZEUmwwyuGHVCLuQ99XHSNhnpV92q3e2akswbjeK/RowmCiRbiWgig4cfl+NHBIx
otdnkF/02dwYrbiyk94NwkUL9PRSt9E3480AiEHlI+UzNMDi3RKctfhoB0uAzao6hQajeSHmix5y
Qu+OhUsQpVsygyMQSl9R0PTiIsm3GVSQrUQQRG/HqtNlXk8dRbSWaUVUCCFW59C/sWvmPyPabuoD
Zi3sa4hZULqhVvYOoO+bxUI8d0krZz01h72FFzoje/zp07eroxZC6kWrz9ogAIB6muMVdkdmjcgR
i+mw459lnss+Jo8NdnVc2jEtTGGbUHVqCNK2gjye0oaMtK34WgU0RRLer+NNZySke3LAYUicGy/f
1wNPBb98f8e4KSIMwrM795m2CqrH5NJktkvEY+cWRCOAH0I0glKMjy0Zcix82HuRqxYev9Kbh1ab
O7BKTOLYQYQxBXsSVOKmxqLR/RZ1Ojoh0TUTx4AvTogI9K/UCUqn1THudTJaX+jnuNAJ9kwjrK4l
SQCXbybUMp5k+H7yFJG7gyV8hOCI4L30bp2FRiaGCGdJ3HtzQDLJtBJwHqBFfE0QLcDIG12RJnp0
MiS1AwQQPlOuWxA986RqTjo4QcC5tChVB7vUGjU1wDzEC2IcNculoaLNxlE7ov/HuZ7LOuIKgNXp
EiqYQz+qwUsXZs0xqKxb/JG4fXK2Uzu4Pd4z6YqVWqILGHA9d8IMzpuFT4YuUbExdnBYByKtAQBR
vmxRlv1IZwZgNOKAGmANNDbTK+DzX0x8hBZ0hM/bwgdvpN7+HrlJ6+oUG+6TcYX2XocwMZ8+9tN4
sKvaRqx3z36nPndFPLNj0v9e6bjWY91TX7r9lCHoYmpduWCyVcbrIKPA0cA13njN0PjKhC8VOCvv
sCvG/eenOqB79xmJiMmKruD5FfaklNLQpT6DqueauTEBH29GOAwPIiIxRaZ29DqUOrjyL+hzGKZ9
M6QNugOnKwfTtOhBFA3B10PoUnwXNRs9Ijb4ZCbwl5G0YeXrNIi0FBo0UEnhwgLLuQ8OlMoZ6m/A
ntT+gIPAvFtk2y3fe0mHd9uVAJLLKD/kEjdeuujFiaQU0G02hqfRwphLAXQ5oDbLYcKQiuCHB5CJ
BmY1xpG/WFv2P+INr6O0m8DHR03qDpM2yKmG17xOTGHeWz0/t+Y8BU2Gr8uZdk44hwOwWgZBxwgz
uu2zuMJjhUjKmkgVV3x/lgVrCAsWXLRKaKNfuWxp3/yBDvPPARI0Zokwqxz+FeEkwUIdfW3DlT/M
oVrHzVmVDUeqWu8QbI0SFZry2ohHBWCvsurf4TSssxt8rIzPmoqjS9z6hp+UCXy0FBbKcTxVjhra
/OC3BtWP94PrNGAg+TbZDIWVNMAmZpzA4R9bdbgE6RogTu0x88Tn06lGeuxNbUW7lGwC+gN4ZJPT
4VBDWDbRnvgA3ZZ6jUrM1ecK9uKh27dfDAA6bhSK+dFJicHh6AwdE240GlfdeXHYvP2MKBvILTny
plX+dlXusN59MrxvPJXca3Ghl4sc+QIaCeZIYPVIKLGOyC0GXxSBOM/LqM1IKKL/451MFYNFW2eC
i725Zl0IuAOxUarHXQitVZItHaMzRsO4zANfJVZUunCJDQaTuzdwZGfzUcP4GQEFSMfseQjm1ci3
Y3aQlUVGmANERCEeA2u+Kd7x2ihk4CYYtHIiAUMYECXrYkUpJ5qhYg8hBmuKcSyptHQIXJUYUslw
VnRP/HVqbdkrgRM9C0ubkGqGQmMz7s2GVrkphnUVN7aZMCESlJvyjJaloCw1HcflDHOwV+V0xiWu
tXnL1KbWdaKn8nWaD26RhYwUVSjKInaTkpl8ZLJ4T7U3t6kEjtGQX0lYL8XT8JBx31wLCmmLzJ26
Dv0sfYTUBvTQNXbfCJjFj+xJS/UGbVqNMuJHJOx1f0N+G8l/qgi37oVsVSKyVI4OcpCggF/ChMNl
mWCOJ/bKgF+J84/rNbn0c/1JZzqS8b1gcsy9HoCfBAMO81M+Fi+C75UapAe+7NdQKMvh983O4nTk
kCNuG5LBD0P4NLGHD42zClNq+818lgb/LugT4o6jzDSVh3X3GKcThp6W2EFmeP+anMxCNYkpHexE
uiLD7u8aIwsJLRf4VbrrvbLDS7HPrf1LXmuUbUy2bika18NztFSVRbSuM4ehT87DamgKWOz2C/nY
obyMjvZIqRFhNl4mbSZ3FKSVpYA90Id+aGEQR/C+6OVVWK0wARAxPd0udhqYkindvXZt5cW4jFiV
VnQgqTCbS6v0oz+SqDjzqajfLeHpH3AUKZ37Fa/4iYpN3jyVDYEzffI3DrtY2DcuIIyRWNn4zcCs
5mzz0/FU3uQLPqgVYs3Uqs7VDxV+Yg1rrt15vEWYaj+3Ctpqdiz9/ZsRU3bEQ1PLbbwQcfcseMer
Z3csNfu9z4+jk7QkMKGhflIxwJ5bvmrfeGguzatbgWHckteCB6Ctwp8k2DKBQgH3tB7YIz44pOt5
s34E2NTxCJeF7rOcK/jz5qc6OSI2OBkUq0o+ykpDuNOKh5UObpLaGjQgO9k+0nONDUg5Kb7VACBg
0xM5pbhC4dZOuIahn3rm81PGk6XA+dMbMZHRKOI5QfxFJ0ELk7C3gEBjP17kt6RQu12SPJkbTMvm
/37pcQKf09JUv6lH3AT/nVIA5nQO8xEjkf4c93+Ea+0kEFrgiup5At4l3Z6Um2tfnV7xD1FEeC3T
ILHrcCdqbMKF5ABak03+UA2LwMo+WYTM97eGcoLEJGkb4Q5zLB4vwy8jcYbTDXsen4zWin+4xBJM
PUh9BZpOsBLBOg+kynRr+OPYy85bouGBFHQnJaNAlA5PoBXFj4SziFvoC1LgvPdm6kKkn6GdSGlN
dQ9g43V6U85wZK26naYvA0shSMXhl8Tru0WArfqCoBnCqRx6BfwTAjJ6vLd5GGCWhurCvI4gAaY7
owfkpc8b/634wfHlJpvYiTH+COAeOBGyNWH9bAB5F8V7OYMHQs4lXBGiUqK9JE/CuzLdzYZFgyae
W9DY1fhZ6Yti2AmFOn8hSBIYu9MFLjpIQzXGZoyE1V14VHdt//nacoIydEZmRpQABiCOSmXgZPJ6
dmFqEK5oneovGkkg56Vp7prU40qmJ6Rd5IIXVjGR0VyLhSd+d7AoKCacJ0gqasqnYxxwkbtQG7Lc
o2lwPcP/iZkI8DE9BMgkHKxpLEFM0Oy3/yEpJWMaNpM9Rg9TWdNMs34p+8r0jcG0n3IDitprTvpC
QZWk7uQ7rzz6latTYa4p9OXSSxDS5UIDZDwx1MhXhX/0hNLRMGULXVlZU4hmV+Ez36W/gZ353RV7
Nyib+XrK6YwgrBBRQ4b4ebiBDoPdyKUtYlUwo/qzeAzhTTq1Xxn//J9ExyEsS/nSuvW6/2I6VTG5
qhweAJYqTBspQuh2prRSRuUUfiEG4QsVHgktKDEt06YgtJCjLXEnzi+8GNUeWxeDIXbNL/tIvvP6
nVFO8Hd1dPMKqBPvISIdGQSATja//Z33yOYXoQnINWoQu+RVzxSwzDk80rcB1ZZ/h50iOXyfJ0H8
EUFMrxVxI7Nj9avrc9NVlt2RAm6mO+xUA6yfGC9erKHviwKrbqhnxRRVzl3DC2yxD3cSABuENMgH
YZmGy1ZjYE1as8no7pLBigMW7VgI9MYx/9mjRmIUMQfoazj8aWIpFjExRw0wBRbBEQkAey9YmTM3
z+88Hl7C6X1kkGB+Arwh0Gk++OkqdjDBpFu8Ymv/NOEeueCRqI5SWwTsIlVNXLxhT9ROMDhpjbgK
Wg7CLCREdFe6z+IsbsIJ2Y/pzS7T2M2irKru5W+yAVgy/PgoX2af5UNZspka3QbzahesWR6WvuMF
NFtmVLw5clLkF+D4XBQcJE7GEuYUkPvku7+F2F8hXbO4QanXZSAFx7jhXo6usoMkU32/BsIs2D4n
/ZMhjaAvOZ+kGdc+QSf0q3RJTE64j4ctcwZu6RznfBpbxYeckyXnWWTReIahW2VLxJvMSyVHQ/vO
agH4g2NzZmQFVKkTF9v/cIQatym95gLBjYf3/g6uNIIQoT/aM1Um25IHKGPEyeXmUMRo6fSrcNIB
kqiySabkhrzzMY1YROiMakFG6bbE9oYxHk7Fyo/YXdviAXKK91z3h48tWcKLAIkuHOb+5yVu4Mwo
95xkUSbTAJkyAxen2WS03SiEQnQAUORrcf6YCf6jvz937A3CxDGJZjJHEw3TBXqtz9KjmWKBCqGb
fSL8oP9/vRzKG7ADM7Vmt2Ay7QKQBcqdwiq4e+npSQsE7FqSU6CgvGIGNM4nG0IAYcJBmQimt2rm
EU5LYcSzAWNk8xEUAf3BsIvNv9rHdLhsmCFJ5ARZGNpCcZ5uRFfBj8eiQkXf9JIWUMzZz+Dr82nZ
gpNy1yy0Px0EhEPPgJdHVQywnHty672eny/YkRoJfpgO8LMOT3yPz5wowGbPjUT4MUnj9DfKeZIi
Mf+ak0CNvcFrTYtFbYswIQ49UFGZzxxZHLFKro4EdPm69DukYRUsQqhwxkVYyY/8i44nI7WO4DvC
rKBBRsytxbnabVlw1Tat3M7gnVA5sphxivGgoRfEuOEjdyfz5h/NgHXHZ5pHdoNnD15rEA1GS+fH
s0eI90Smc4hukeDM0BNyPD77ExrB4JtfzHxTKxCCLTKm9NoGaRmsOyvreXZRfGB7jYyFWSNx8adJ
bIApHc0kPGWCPmMPPk0E1ZzbcIKArQBFz37yJP+k0ULcJ3jvK97hGaSgYf4QxX2czIVhFy4wdpb+
EiiWh4ICKrMbVxARACrmn9BeWkj1oOkvWwIz2bCyXiY5iu7sxkGKPkX+5LHEj+i/xQO1sG1dQUHG
YbOuUIYgMIF6QsFM4t/wC3Q7VeW/sAY6wutxXmA2aC6eT+9966sFZyDGvwTK4nuqoiqVcWe9Cbof
119QvLoP9jB4gSnti9rFZ5GpPYCShstz6MOkWIGIQaUgEB52x2TACIbnRcw8Rj+wG7IeV+ZWPSpo
b5GCcW4KX1gCvHXH/OwUO3vbhblUoJo1LsMFCGrZcobe0s4wmNboHOBEjlsZsxU3vlWgiY/nRYUN
qlp0/IhrXy7OKVnmN40/6tfcnGp9JtnC94iCAE7GzM5hIUXZJ8nAzBS3hsD8CZHBAk4d3rxkm4R0
VTakO/iss6+6IwIXuKzltqK0YTpOOBiQBuHSWJczM8MniSxQzBxSSMCS97xL8uL5J7LGVswkuDV0
QuRblyuN68eDL23ENtgb+xXGcXnlpgimcKZZSMS1eEuGVSss4+v7e4ytHOUccFbjGtgeqcwh5p0w
gScTu+Hp0C+pKK+8/g4sD7ebg4vT0kLw2N8V5ruY/62TPUGu/r/5LvkpFKy4Uz7yRR45k9GO7LY4
zQkuuVnge3TIoYNyoPtIrgGuRjAi0GwdGVNhl5vLDKihP7EA4S+ofgvN/h/HYlf6xYcOfvbB7R1y
B2jWg8Nmqha+mxGtSLjM79KwiJhAHMwjqxSxis20Dl7aHJcJlWqI9RMe2mgHRcS8Q8gnpFPh45Tn
0p1rJgRz5e20VoIlibHpOAUZ7+gEbs8jvKeOZuVzcpXrsQaSJDIU9uxUxVDqxb8VRwtsBXLSLf6S
PriwAZMFkh94k/MN8xSNCVPidlDXe2YqUmcFv+H2Je5khIH5xHsu9+aXVHnBy0smyagYYWiBe2W6
5vBPXJ7pCGsFIvuL2D6qBeHUEoETz5X8EzksXsmNE6lbqK2Ur8PMG6Nj/1ViGvTzWlL34LiM/di6
hRLfWvAnJlKWx0sEWBku0Ra4nHagIyCNdCGKHE6dfIeXJwZpEfyEjSgvRZraKWIWKGQe9IsZTNDs
MzzKqL0zChBL+SMWcLhVNwY2aMLgL4Hv0p/MGJftuVyM9oiCmoi3o9IegccbS4fwQlsHQUqmOYSG
ecNAkgU2aQ2gJ+hHAMnhoTyA486MDsmP52GLsF/2xk4MvKLFgi0jV44K9Ez4BR/ST8fszEtu1dqo
aOYFzJ/+kvggiGSI4ZaNlFm3B3x+8jPSGAYMw04eNi99krHQt7jhNJfTdEbPUFlZtM1PzgkJI5Tw
XjwGUiz1H0mNCabdhPI8ML0nyydNeeWHCpum5xXofkQKieILMbviFi83CICdkBhexhmuPQo2gnM8
SgD/UHTcFPQQCrXeSOGB2QNqy+bKVXVhQrJpEJmndn80j9U1ubcr9d6SLGhFMx8wlasP51LOWO4l
Irim0hnCNTINSNDnDugJUQ+CBZjyw4UPG1X89bkHecwWLBx+ZP5D0vei2GConK6AInEdP/Q6xCvY
WPQ94l+BjyRXdbsCABA2iTYvHWOvrsLSIsz5G9isQ/5J1Oce4B3B4L86oPtHRdrwE9p9uFSPVCYg
tcH1hTkcGTzVQfkjm4Q7nGYKRwvaXYxLIe9gWApFOXZ5XdHtPeDzQE8SucAc6D/mLTbZcu2MJuwb
J8ocLfNYBXGy1lf1na2OgrPC9EKnuJhN8BD65jfEM0oSwraYlk/AMAfU0FlUTeYx+RO80gGkUlFV
pr75mEDyV7IKwVO+2Oc8VtbYjR2ZfnP8Azg3380ve27Kkn3OpU/TKT4qHPcgrySHY1nPi82DSUNf
b0GZuWKMlmxPZGQe1gXQ6/BSeTp4/QB+X9jpgkRCCAa1lJMcAwEkwv6r2P77iCoMoHlnrxvxiDRS
02M5wmRsLrQO7Eei2x0qpy5xTPWmf0bRL7sMqBIaEG4TsCo/ga0URqb0OBS6O2HLW8eP1OmxQL6L
sgPOg7L+G1Mw4VCZ03aZIBXVQxrZMJxj8jQH531e3mtjHR7yk3KhuWS8z6eMTd+FWI9V7A8/sEcG
G6JngleiTTESw5r4bTCc8sNuUcNiBAVG4CHbCk4/APAwbx6y6AVQ16FBPvTEBljaBg9s81kf/49m
FfF8uCLERdnbtE6AnjWzKJ1PUJtryuNTjEhh+iO0DpLhJsgNadVO0ebx8iaHIVhQ3nTnw2FEGdMc
K/K4ui2pSvArM5oNCIlutxn+nayQfpBV+Jx7v/G1IY7Q4gycKjYg1E+setYEy2m/zXe9R9hWbcES
qerRvqCxHiRfu6hr7h6uxvJTvBJinXxSeeV0aq1Ds8gbQkIJ1BLAKKJCmou/FX8ZxtAi2laXYCl8
MnwnwOxYn/mNAxqnLY3zm6ECvTOPC2P5a/1DfKV2oZTePq/CV+pT0Io3c8X4TLjTwgw3CgqoWbf6
rK7hjzX1lKXHYapbMM+gn0Tt4kmyCjIBw463Daq+5yq0moW203avc73tFhj5WJMtyGQil56Vr/Dc
EJBunFGbrkdovmipL81PtU+Wyqrkb8cIVNGMK5YF4xT6JyA95iJIFObIBA1fhg/ltb8ia+FTvuIv
BNwD4v+b4QzcW9pnw+nuYcjgUZb7xbm/pefXub1BRze+gDVJJgf2jM7thVVJocVok3qADB7e5Drc
z6bIlGXpQRlutzmhm6tyo23RBBR3/RphZiJba0aEuG/uey89xb6y02D08DdBBlKiPPlwt8w/R9XV
YZChdiEeILV6A+xsTg6wOc7DCKOjdMG5AP6Ed1t2gQ8ll254JpOFxEcTNMewetWlTGN6BZCvzvOS
YtWugH6uxRKQBv0iFCbhwD8yfFVX08EclfntQ1oKHuwARyX4YVFxBmBFwbSGmRqfN5jPQt5m/qR+
7JemNaXctNZkI0Afi4w+sh7TF9NvkN8ACCnj5Ve5IasMv7vJzv6lIVREvjLOfwUOQXamAYRIK+IT
bE5ooqfMSJeyFRSZPhVSZQFjN7//8ovzH1wTPRTsqLGCn/g+O7/1hYbfsnEKItKQpvc3C+1CACP1
zMJtl9ppkPdPNkajWkUyEQxh58CYILh4Sa2qoFgOl0PPWJikIjsObNLVp+x1CtHAGiVLxSPqzl9X
cAB6Llr3RVLN/1g6ry1VsSiKfhFjKEHhlRwEVMwvDDOoCGb063ueuj2qu24Fy4Bwwt5rzUX1Tuwq
oNlFt1V3fsYI12d3hoOMWQM4Eu4ORk2Ixe9AJHII8gs2GwSUpVhBgDBqrNP2i5kZI2OR5cMm6+3V
fWffjZiauDjBGbW5RT/lu2xHNEke22eBwIqlwX1d7oAA8J5oIyru9GW9Bn8periL/TycEp25oDrT
LZmySWr6f1E4aBrZHFICuA+OBtXibqISQfAeXCeEVEKgeU+OKCPfUOwuwwvOFOaZ1i52rBQJksVe
BJWPQisUmQ89eXiikw/K7HFF9laEbw83RcLmm9dFiqawLTKIK+yC8ZdPyz2bgOqGyPQRT6rwnorg
xPRHKkJFFa8/Z4fIiN3pzR/1prw4t9Ep/9HYMcxuecmOxBx+tPmpCd504HXrIa7P4J5KWvD6eaeO
GEdEbx5xPSDgD+p43Ub30HgXLcRI8AR3g5dshebwWNgiLkiBiToo7+KYKNjSXM4aBDMGJb2YVjA5
QtK4y2ywJ9rvmSp0ligT5UKpqwntaO/QUE7K6deYdwxYwLk0t3JYHp+Hv84YUXP9etmsqSSy6evO
x7zVgzv1dKZbRVtpgGopEZ+jX9Uu8Ndr2hp79G+vvlbiVGpp9isbSqGUsAvUgEqmI2/Nl4HytwvD
1/WhUXnyMlLQ9BCrA2BwVlUWxv49jf1w9h5gOrPVdZPmQQGQwwSOTpHs62y0KPc2YttDcxM5PTV2
od+9TcccbJf6A9efz1vA5NgfcwQ9nDwoeqnPgewGtc5Wl9lE/pPwoQF+m5MrzkZh7YvZq3hmZf3A
+DlYrSw23rhQcwAFoA58vBVFWhE7zEBALtLkgtGwngpA/RiLo892kCmwx0SHdATKkupdJ5h8U5XV
pEB5X9y+/wJdVSWs3h2D34P74o6rhHhKrBBFVljwUyhw49bToVtgWoCCMC7cewpex2I2GIgYnPsC
cSLFXBaQg158HPe3EqwjydR4igxCRG9g07c6dxN7KVbVn5kWsLcwZ43wnYca7/vHIQQeCBuMUL+D
Kh9bCgQ+DhScs8opx5iqvcpnCqdSDCUCuDlOx7AYXqAFTKCC+PhsGBk5vjwduo3uFZAASYkMYIwK
I3AdHLeufZqgvEjIUqT2bEy+DtVtfswqM3pzDxuUffZD1GVpiNEQ3v7s/OTBkcDG3IJYUDY0ViAP
1FZnffSRKgrL/hfb8rCCQ9AN5KN5p4kPzQi7yUUKa791KTtpYIZY/3kfB+jmQtnq6BZmxkBelTNW
5MveFJ6II02+hDv8UsqsYcPAKyoZuGWl7X3XXyAofmFdeSQP7znAzcri47mTpzwbkJD6uh6ByuT6
Fya/YkiwyuhjWJp7XWJEZqQdAq402+DlQOiEcUe1yGdlZP042KSJ051/OL8h8C6MOaKECheeQLtl
hVxT+J3XZExFNEd9I2rAGpIKho3yLVOUnrS4mj5uKzaMHmGn+JZZQIE1sdmjER3I83ni99SI4Pq5
0rgTMg4h20A6PKBsxYK8ixAcoCfcTt4VDNG/iGo0hbQSw/2Vk+lKagRJSWGXnhjHArQ9sZe9mTH/
Th/8HRGpCFyCegpqhFoYojAWirqQHRdPXLgQii0qh5z11FoalzLZoLHrLE+A+FrvgI0ldktSQ4Fl
CKGiXbFsZcN+XjR9M0cF2ZisTc+0DGmbzt+V2X0zXZnY/vEx00a5524ToEK38GTSIP4qLioEY355
+EeZcCFO9jvT8PeWm0UTK0WfEuD2y1AlsYDo9zdSJkVftp9D9TX70JWltxp/axvoowc/zUHaqog+
lmoXA20oj48f9MJWTTVDpAHRMK08tvMILKghVpSPdKtYqrBDTPUAzjhgG0GT6bpAyCftOrpbb+RE
jTU0cy5mLXoxvEmsXGyU0Qfey3N0zcqVNqg9TIQZkAaOPz31qQykqz+ksf5i8CqyJiuA4aXaBrCa
KRcsh8tdX0w8393vaVB0wPZyu9wU51V/vK6BKVFtuqOjXjFoatd9KxmFl3eOu+OPzqL2xst6LTwd
2VrbOS1/HRRwr09yfcF6vZxOVtuRSOJBjtyij2hLH6UdLBBy8T4BzUVSyArWo+htQaSjTVat+pae
6XXodhM2I4XhdNym7eKMwhaxK3VJ2sxvSPVt+jNiNl49iHLvxek6beiKHVcfTm5B7T9owQlS35jq
0w3lGfX8t3/tp9cTM0JdOI8eO5MmK9WgoJzdCR7QbwFxYhxkYw+urBBdMApyOW6gqqB63EkbdslN
y2Ip7cDEZN7+lceBgdi6y8b2hvj6yxmEveEWLNHQmX/hV46T/JHZBeZfB+H/l3+6XCaXJDklH1sQ
xbuW+JWgrRdj8fnf15//eeOkjf39TgnvM/bhUOnFLapA/OVyIH6y7HuD5UAEIiC5SfCYzwjsHHwW
uDI9EZTAbisVGXlYef9SkQTylRWwnafyQsDhiOyliy+I5jfuRSCmWQtXgUw8IIvkP3T6k19fZ6f1
ccJeyvlZcE34ELR7SB7Zlz3md9HjqYHIo45wDh7NRJXcrrrWnih4VWr/4R3LEPy6B7XGp+L2jiQc
b9mHtNUjehXh7YRZRYe5SM3tjUWrayt96gSXclbuMAp8C7sYnyfGx+53vdvDLzh+8KYUCkuy3+1Q
voi7vUX3t7p14TJ0GIzAX97pmpRo5fUS4VuAdo5oN2yzhB48D/dDl2xIXy3HvTTPtFHX66V6WgZS
LOIQckq8/6cQVINeKsUMRwXtPLQNPr6GoBwIHBglZcVUgwnqRQapsweaVzNVmBDl0sDtK1SGlwT3
wIhXcx48iAm31Gz+Gz22r+1n+4PbWy903kGMc4OXYOpqKxbkIB9NikDsYVHN/31se9TuEYQL7Ji5
ZcvA2ImX3Dkdl109e+ghDD2ADFuVrjRwPgBV2szQSBcglNA2nM7w6d83fxgix2zmfdYHgj9UCu+A
g1KAyDvYygziPcIcmrm8RLALQRy3hr7Ex/Fh5Lm/MI4p/aGKsPObe6SjemdxYrFEb5mrG4cISmXU
RLVgOM/fG2OsJU8arA9WQ4RIA76CMkZc02+ubEqmJPZPd04X1YNkZsMX557A2ZFJkiPvgLUKOJAa
RyTxlcTX4vfqlU+4pR2sNuyWKGX1Ey1huVSp3DIH0ZaoOwHMyINb39EnyvjK7l1sd/usExi/nwRC
PF2FMKSaGn30MqxPzl3RmkYqC0SNnTKlPWTyFe9p4//76DRCzy/v3IZ0a3l3pK3AgkLkgIkQbKRo
fH4zesLmMxyVaL2jd/S+wy17umsEwApgH3OgiuaE3EGRdcU7KO5BnXR2HMEEGFjQEsQIlh3h0Dv8
bmV8w9ifuOh5ylxJ5wDApSfCeD/gk5SQ6y19EH74ornzdrSDSn5BkoiwnK5z8hlE2STfSS4R5FFS
XQU6luqgv0ackYGUDUdyhOTavziHbPovo0H25egdZ4cD+FArLAiAElmuVfrhfkTKcXaQ+YzZnB06
jLjgDsGUaIGOeci4J3zYctRzK/uVUocye5tS858x1jqSVgvnSaRFx7yGNzJii/ASihCqkzlC3UNx
36bgxIuFPpbeNF8TTnTlAna9gi1sFtGdSIzf/teZXi6Odp0+48LMzjZPmlAYhVyFKqVAZN6tPKpt
ntG/hxTxL4gObCQqP0R6Th/LqIEyzyltBdK+7vZ8ynre3ZpCGnCSf6FXMvfSEa9JcTJ4LIl4heH0
afnTjBSFw8nMwmp7dRzwO1YR5RGvO3yPp1PdJ8PjE3QdCUuzOeUOrmHylxsLOcYM18/Vl9fAvfP6
eQD4KlEI2PnmvlKfqgBH4Nf+If+RIhPQASDApDvs3kc8xztxN37WWKXdTo+Lu3Xj6ztxXmEo3hOy
FByRssHbEInggdKFIy3yb09hB0lldmDDHIp6TGnza5DShYPf1DyTcNDx/95lbsTTtf6FdPiH0r4D
oJbnJDuJO+F1C95u+RdW0PB2Ht5IgGI0OrwJJWjHi5Xx34k3V5wB1KQ5ZF/u72rtRHQCbGvr6HJb
FqP83Ld9yx+dHBEysoNqLc60K4fzL22MQlPUod5j8e6WbmbZH87ZBppfVjiHhczTrewQMThvEv9z
f6qv7J942NhlLuGBc8yI9+X5okbjt3S6/059jqkZEhGsu+vkbq7ZGwcaQWcZVX5qYo3JZSESFuhL
kLQgPvBy2+g7YFvfTSJA1j9SfrSDxFs4a00m3Z7JDTkpHabYhjtfiosSlhbz9L+5WuRTFokj/qHi
JdLOtfA8acyyEiY/GhFett0HpkNvjQwiC+Us/+CY4dodGN58+TfNn4P1lfVAn5hC8WGMBuKbN/da
B70tqC6Ec2KKXlL3GjAFuy10BvGZ1j956w+b0rergEgU/yLSEq5AMVfDS+TxXi5pqIFMd1jcCJeB
SzndpBf+gko+U4F4mNfD3WnDnIaJfw54WIjUH3c+H37s9RoVjqNuDa9ZE0nEwot7pnbgDRTCieZF
IiiPPSbRJdK5wZBvqW3bA52d3MsWday+NcR2bee+ttqC1OyQk4ApwYH46amUyPIBwy8csPndpwvl
95M7kVkt+jVWraBcS7cHIuFktyMZwJlY3KC9g1VLivycNjiZVrVoaNce3tnziHWvKfa9wPGo/bEj
Nm5xcwt10BbCJh5PHpYNf+oG4IuQKl4Y2qnoU1FzdD/1Rv2OfjUzOWj+2a8BOAMNRvMpBZ7ZnGPg
8eHCRmztqecAzxHZFSBtwPR0I1IsSILklnABfmQUtgQSVlN61YBYz4QYlLW7VycC5YqtgpmTJu/a
QJoIH9PgaEneadwka8UyvB4rc07IJAGNYK3FuN4mHNhljWfKEVEhn3TKCIIOTXB4DyK28hKGziM9
GgxYTvKbMorbzArmfdTf47zhOnrtpkcrUG0Fp7/P41mIfrrrNv5NZftMA0FxvuJ+GZ23Qhe60hAf
Ft6JoYacCqoaqIloSQxZDtfLE+ER4iethwQMZLwIF0RntuhMXinjF9+J6FbFMcKem5uDpbV+IevM
DqEjuKB8o1ktewBUMuPT+Dq+7ehwsT4mTJLEE7J3yLBBhcgLoIc/Gax76D3/viWbK2IWgUU7ONOn
TNcfjpLCNYiNlMycpByybuWHgo1Nj5ar8TFAJ8i6VUTLiQ9RfX2aw61YsQ4uB5FFiYCbKZozn1+C
jLMFwfUMVpe3iSmKifvJOUnpbilAjk9zv39st6wUxFyOV8s+x0ry9LeY4/i1WLA8XDlgFdAzKTp0
GWSn0CaxEkYG6xO2Ibu3sey+sfwlKD36bGLpr97Tt7CQsAmCHiUi4C7ZhUS9E5t8FLvwadH69L0n
0SEITmlYiOC0Gzw1mlwCEsnDPqbnFeyG7Lx6ii04aiTKweJ/qAF4C7HHHdEGMA7+IFCyWa9idKwo
+dg+KoBJqbORKxOjs6DMxJMAAsV2hk11gGf8ZrJSrGIyAtm+CzYZdVsK+kIInQ+Pq4YVjqeMi3ln
YYyh3hIQ3PWUEYNP+0XR0GXdwjI3eFA2hGRAojx3A+QmT8VCHNcydHs9aH/+V9tKZ9Wv8Hx1wwfj
Avl87JEpOj78ZnaBoIqdCGIhCk3KEuSiAZQMvyTj3Hrbto7eHV/E3NMUON5ONvvQHz6A2+x+7pkd
WuGnF/btSbcTfHpjpbK/UvykfsJCjhUTbYnX4qP7/AUtilfQVVhnnL5WyaTcsUMx6YlpFMO4VTIF
ijkOgs49+yjwlZxeFRB2Qa0stJEzWkS2gkUWGH37bFIhKjzJ1S3c2NZl8cVU0aYivohefPqyeo7A
pCvmqB883W4w+1By5PtMXUWKsHcgrLj5d8qIDkUk/zMCg+Dd7TM6NPS05GJGpLpS+7vbgs6smFDk
eJh8bfjUSJyOp4/w8CnmAfQWfHtl8iK8Yia5tAcpT5x45C9F0pc16w9kb4GMlcLXy4x6zqI/uCPW
gc4L2vllLbppFQG/T3Yz2cP1imgWGxyPWPFCL9aIvxFM5dlsxyIbnwcPZXZY0Nw4Gh+KicAVuDk3
hFN+du2Ip8Cr87/UBrk5r5RXwEtEXMz9IFVwdoTcL/W/Y/GkFquSSyPCoLQta3Xr5uOMt/KEGC37
5vd3kIwlk1ANG6criyE8cqQufTg+eB/NUTHVhiKPA/GUNVKTB9DoI2+gLwVHl6UMACcw+TlZTeRE
neKv+fXx8A5RK/I6REoVt/HI57BPe2n58R/zA/fs6MkrGolVVz4+9O1Rn9vsjIBYQIKx+oSg/THz
0x1nyjC3RM5HMQWN8bd0IsP98JhL9mF3TEVa4ZG1Ni7FYCTZ2TFtPO4YbxMzcJw7RxRiPBNWQSDM
po1AbPMAjSee2dktxSKp5EuRjfD3VXTiFFXnIvMVuaJ9j8WikfWRc/o/WuTfSlCs9zrmccEpzmWd
clZ75B6apzgfS/Y5PVyd6TdTyHlkpU4OheyCgGGQ/Vu1ulPO/9x5RL/lc180lvxAF+k9awexWW3g
nvRepGATxRDdOkOZ8r+MztsRlzEEf+6QleU5K65Ra4l49YdbWp4w3ef+v894whlhRUuMDbTXJc8w
9/86Nww1w9baet78wTaRuCcxWHcCkdKurNjduTn/G2wT9xfMn3Bbvthz0VrhFQ7rnl8cyOxMkPZh
cZM/XvkErIlOz3p+rXMzui10ipoXtuw2+YToxzGrsJEYAkT9QeRa6PmaXauSkxrKgPGiKodp41NZ
z7XstjOpE3Re4em2Vx8wjahzDKmpfSZYIoqL3emtDBiic5zWxgTD8TmPhGQd5Yo6vDwxpvsqlPBy
8EV6gfDYbJniW662OyrOSFypsndEMKZZRyXovXdlpo4V3oga6JZ9Bq50DDBC3WiEPaw326AzMzG5
c7Qj8TG58NJcxdENr37DnIv6D8TVFpyqeqij0BT2bSwbS9lIKyxowW0hcoC63stAABqIPiUayLgc
NM6WAkTIezW4+l2vWuDCRAJbbnqAwgffboaiTN617LkBtmLEPhLTCCCHcm0gsWRK5Kw+OvRhGf1T
KB7klKkNAiWHHmMTIZTXQjxPRyHPOd/gofHK6IuhTbAQM5ICRvzTL6JMaFNt8N5E1v5luwP3QEdF
uVWUhyn6w79DzfCOzrGUvP03fKBzfI6fVDeeNAX+MqYstNv3N/zet5q+578vgoOCPU2awwVX38tu
14IuW1BBrWPI2L6+u24Ma5xK5oYeDQS/iz3eI10Si76CKsm/9CmaflMgUJlg9QPiiPKhADPTB6KB
QRI1kygRZkTtos0jkodSkSiK1HvKi15rgrQVSdHkwMSCVy3EjTe4GbJTtSPkb7+SX01+UZfi7BFt
fFTFj9gNHrxYMPl0fvhHfCkemwI634ujEAT/fkKmKkeMX9I5FrcSx6gVT4AfIKfga5QS/JwqCkj6
VnDW//2Mss7fUTVbDrv483/fF/Se/u6TZouHpCIXylSW2Lfp9TsQ6bDecaTDmDdLAsdq+xl5KEjz
ADlyTpfFQrKsD2kaO6judY4EJvTNEYg9glhXYvXM29ahvU1IDr1ogMXVvpyijj6aUtKzx6ZnWIOh
6Y23Jl+Pz+Qvw02Ju1SfPPHiNqyErWAyFk9YMAJ+bGXUlHIb6TSGeRYVxAI9DHUUam4Ji8wcp97i
YXiX5Bwgn/2wVlmLkn54Gb9IgmfpvaZIwAJvwZXfR6EaolkwJGcfwq/bvei6jLnKyaVEJXG52gq2
riHjKYd5x89r95TwR09P4iHTc9+b6hR2a0enP5ucF3d6Tmym9YrFvZzUmn9dPbISmCAwC8O9s8q4
rjogg1BityYAE6Xwr6P3Bwk88mNKVaA2YFchvqHBajV+x5coeMYvneWSf0WUUovSOlMZHy0EOYZ2
5xKfM0aKS2ud0wckD4qxLBPByoXqzQFCgAk6U/bl1qD/ZT7jywoph5lwsJzlPDxdgvtY1rcUY89E
Damy/SwF7/9UhfWbpf0jJipg/8B7PextOuzIEKuzJc0UlhDQIs3+ScxoL8WivlBQBGHq9LOpWGJR
VDocRiPfz5IwI9fBzzJWWz0uVE+PqBJ46NBYSmGSp0OI/tD5OP10VFLzgSHLiWXepxxf9+uDP5No
K2Np2l80u6Gqj+mcFDfKdfPScKfUttioUNGhMDC9uWJ75Mo+5S5OuvU3eDKxYn2j2U27nmba7JNW
9hqr9NN9i0gbkzf49QqflPPri/vadkHZmZ9tfgu6OP0OWNa7mF/ZSfSt/ZCSJdkcfecanXHpLZ+b
HmRGaq6/KlD67mXTFK6xPlF6GBhUxz6AEuzrydrSz9agt4EER2jAMvjjoBLn6mJLQWv8hwzTAWWO
PaZzYTF1Tp/GCABtf9jRwME8YoTacHZNLON0SMmKICLxFpb8+5uoGN5xDHFe1mPDgM3G3U4Ic8WK
/4v+ZehxOePR50ovCBAgcuA6LlCpvd8HZH49JeOaRs9Vyi5jEttvaFi5RbceNcb8gVvMzgcYTaNn
xFWpsn5ieeai652DPTlSl8W9fo/geOegmkijQAxBQWppJC2TYtIdIwXUSaNvPNpzzBMENFRURvqC
unkGpj789S2FHhuW8ykH9EIW3e9ONR1bAPWAzvIoCU0wcCJur2edoOraOVitww8wCb4ytziglioO
KjInDk0xqbe90ul/0f+OL51RPrhKzL7Id4a/NgWzMOtq4JFsyhr9PvQKiyLQESkwImxIBnQ46QEt
dffztDTy4USop/kjk2x3lQN+hidWj25Foj9sru72aneKBJkVvKFlBRaVNOtvVu0qdYa7UjuI9ZHk
wBpimGo6MRIUiE8d6qbE5tF8vojSjfVGUHQ6+T0ym/qkQlASKWhWutKU04zR0bCubfqFRAHL+sp0
Pir7wf3r14szkNolCy19zvR7R1tPH5d5AvkHNuivpWeap5x8PQ+bww0FAdxntnRUmSv0ZRauTMXp
WiX0432LJl62nswXqK4o2remUo+ZoDVww1RyUfJkEJbkzUeni/chogepyKxyu18Kd5Vu1qxlz7YG
pxAtBmuFNURMigpnditgDtxXwEBywyjAcl8S8K+v7rWMW19HvwUNzuDuA8822iLluVaAEX21MUdW
OW/lLkyjIyuJ4SNnHW9AZcE6yBNiEGB5SrYuMw4Rz2K3BhlzrAxvnLsQVed9Jqi1dpy8n6BlTO6G
th21wgX/5MX6hO1Itqu3OS8fQcW8gHQFnEKd0if8UF1A1W4gAbnMtSb5MlbKf5zQyXR5HkK60X4U
8JgBOtQfDCiYvt6bSb+QY9hO9XzSNQaM6izauXypffc8rNWM1c3fkAVvlAlEhxELv52ogZjRXacX
UvgvDhy1VPz6x+ypZo9qIZ082DMS7ToWij+GWw97pFYPzhyo4FlteFte4Gnew8782PNKnANAiesA
9ijjcYOVCJjpt8879NMdxmreXao87za4Wm3c29yRjFCbo6RPHcrtDGgE3+Fl7JkwmtF7BWnknaD7
nv0IXnl533tQrLlqWOJfv2kDg5fOFN7nmEuWPgvZ3PYZvp1s9mMufC7/z1CLUfTS90r1DGbxpJkr
hn1vrCdoAlq+S1SnFBXQQ6GNv1Pk3aNH6JPAOOYThbQ9khtyVKmqNzTzPeUy+kD8mOMAIx4FtGOF
v6tBTYDKXuUu7EcrDOI/iZHKJNNCRY122SKmxQHe55xg2aVFeH4U1BoQrqCJ4oyTIu6INSGqgjdT
sbLGn1XDon6slBMaZ55Ifp5U3dapSB/73qjbAsL7OkXBAk+yjjosNvtGaYbcRKCgbEUx/+L3YZ+O
hE+oaNCOsewI7q3bsBvpYuJTLtEvP7nyc9Uq0ICK2tNYu6uwFFVFx4J1j6qWSaGF18Pq/ychyj9z
m5P7NFY5Z/tN+K8xc/0e/ufayZ5vw74BRbs/CXFr19p3UD1WndvqUhdB2WEi4rCcTsvbbYC+GP7E
Sxq26q6rchVI+OYUjBNwtBSpE6vd5d2Y6sfRVRrpzxWe5T4MhEuLbbti497jZCmZYRJDmdW3mYAD
1UwOLVb9PidV701zvfV60KyVAiVtTx3VOWXpGkTZbdLkUw3v1Qmicl/Hjt0tYfrgu8YTLMgoCuVz
8p/uBhaV0Ut178cxWKwbxQ70kQg/H05NZUV1qwO6eNUTTiPQKRQGiOoGBEQOZcqnC/Xqk38+gEne
FXuCT77WZwTuCWtH/Rn0TcNu5Tm9zmdJFN5odzyQNtoF/8n+/4EYmZo7iJELIBsBHf4gRskxhfXo
28zZp8mJMcgd4xX3VO9DiCq1aqIoIpVNKOHZqtepbQkHChAwYcsb59RPWXLtrzpiSi515jzqtIBY
r1Y+RuTx2Hw5gXooTXJyO6eERheQH/GwBixsPrndyJHMwgaRL/WsJvg0Prvz+4rJ5+T8KPGhfICb
gYn6utJo4PdSCmD2t4QdDQlADTQm2/FN8RsSvgDRfZAOfP0KwEq3pevslhSUL+YN5aJiPclCnNXj
Hr0OAIR7vbUQTis4yeDd9jeyllzS6x89k167AlKFzTACmMpji8auDN4rC89MEfCW11QniYTCJDBW
ZXMm9KQXouWBGydU+kSiYHpkyrZFMjACpoUEpf43wCpKpoowxyHyseDKumUkEnNfa9VjjzTqDm4z
NNnQ8F9rePgkc/a8YkHWK+pretYRCa7DwiXMFUH1gzW6i+PnGSC+bt7h62eeGvO+I50CURlrucrv
/byGGnjc1QHc4+8rWRpPjziJGF6pjn49wDUUwFkjXSYNQ0KEe6BcvT5LDkhBIPcHvE3QOe1uPw+d
It1yg5V8VihOcbSJaVgi7T5/lzqS9gj86JFCsLBUoUDEB33ZHSOdIWDdb3xE4hVa4s/4YVhYcL9I
3SsuanV2u/h9wzuXcQlfucbebC/ceCX0gFXL7riVWSt3rGL3YCIfN0hpUACuuq6ysIk4w/mgW9UM
qiDV5F6ILwt2zAJn0WlKduto588O0eHgjzK6dP5o1HMizZxpJmmcs0UURYtVzFfxzYn5XJtRn9/E
1P1G2eho+36UidtUJnVI/lvwFZAqO6rMKJKpG14D5mUWYSzLGWYVk8y2rzCF2OfNx9ohvnFbci7n
Hwp3LV2ceU6MpqFZ57mcvGqbZyc+KOJJmNFRhlqX+IMWnZMZ6icFH1BT6K4evj4udVMaHjMQBipB
u4zRQnxlFtPH0+T+JLT0opYidaPe+A4TVnCvbPXmNZKvvX2ZSG8f1kBNdR1Z/23+4DKuUIcH2tAI
XvPHxhie9r3G+cwF4TqQvIIGbE1zuaXixuX4jcr0GuPzvMZQ1+cd/+SIvcnH/1Cd/GyglUWis1qE
FBQzyoJZwXlAErDoxX8jbsaGBHw/pbvPvMy4n2ZPX5yvpk1ccrtrXKbHFK7O1QMwI5mXfYE1d2PY
D/+84YAWUz2R4aR6InRYFCW1pQ6EzWc2wlpiHmZYvCIWDFiIafhKvCgNmhJ4hv2FKiX7S8zG0dHl
mVFVLGGcw3K4eP2TAzzB7KGNqNDVcjM2W/2A2ezhM5+d4pcPGJygv34goo7VRJoow+7yEcrj2u9P
esx0XKOJNPgNH6Ey6RPG+mBNNr+BKWWvIGrMISxjTDQp1Ke0II9URv9JWTejSBSqfUuNi4GS5VMG
fCrRFOe2XVzz6Xt7nGkZWYQxOeWIIuWVltWHH1oaQkePiUYclUbE83WASffGSoVql0eWXHdBpjAq
baxUM9jDsxsKvGD1G4ggyMrXRPjNvu8KyneXTI0m0zbkSVUh7HA6QXMqEuoy36E2veL7MjvDzvCm
AA8177S7U2bwMbT7I250LEjIcZ7AxzzRmu0M0frGOmuh7hjeylwfIOnvopU5YrN+LJHzm6hz9ucn
v5eDJhLkfI38+HET5ZMvwXDj3vAC/8NntyQpQcm6kWloSL2Ivg4lMdktESlDiffvKaHmIzDXTtdW
pyLynA2DcxrWgLmhu09IyhjAAdFbu4x08KP6jGAFhRgjkYbOuJrkpKyqhzq55mY1fiLIocISPYMY
A9LhNKx6QKo7hEMWSz2UcUsgzaksrbDxrIBiJyWVTeydmFbsGK5KAblzxxx9GQhyIHG5P79rmCIh
HZ+0wJufJnKokp406IRaev5DX11h2L1RFcskiZU86QdbsfRWD3lnAeMdYEEwVkiTHL3tzblCr/iG
LMkkX45PlF+pf3i9mFnAeaFc+ZpKJvmcQ5I/A6DEn5Dr4NGuQYr5S0WnBPQEKfe0KHzJ350GnF6d
RJyQIqL6E+b8L5KGCzIv4RXzUOIeTgH3zrYs+KVP9+lCYST794YwWPzLroJ+BZB/m/Bu5BqevuLE
BV7o1YdP+CVhOe1neow7bKXHJ+77xesDWJNpKQHkla3yDEI11L1rcB/AoyeslKY1mS7Q0s3+5rOv
R8gPaUL7WmRsAJPHMBhpSV9FsF7Y2QPA01BfncOHh8aTNPsvsmbFhzBjo9Lm+xOZTKhwCbsShmqR
QH+/YsaDa0Hh8upWgMZBYPngAMA9IM0i5gUkxS+iIylxqom2ZBUz/zBSTqXGOWW3uCZuLg+O4Smt
4yJF7BX95rndRj0JAwsh7fowH55jztinX8YFg3DSQ2dVxi9yv9nogyqiZaclMhfJPZIDCsRC0q0P
JYfLAm0YyN8BxXK6rSQYwXWTg7++bPhaCjke6/ktSfY0b42pqFp7ZuA5ZmKOXTOxTGtu8pOVt1ft
8fBp0o0WVCfqCNiGuTFxkfyhUFD8uXBCit5/neA+DQZ+ywMKb478VxB/uUtnSuFweDEp4eJIRWvR
WvMl/CEu4JCMEfdimip6oxXa4zLg4e7UW2ljPEOKGPHzROKnZ6wel7EKGcF7fIQezP4lGPhjZv6t
OCaNPxWSOJ5NcLaGKqXmJhLfiKd7R5SB7XBHOZRGMBI5ajCuxxAxEMeIOHGrP75sttgG3r4nlH1C
Pnem0ytWZRI6RWTZ8R7lM40OkE20YEhbS7hZQt2W04sS9EjbiEI0Lg1cvtCF53gRUHKjr2CBdvTE
KfH01YA7s9TgHiljjI60+qjCixuIlV8e/HxqyqMzku+Uk84RDj13FVAJ39SjzlSE6jST4/iVADfC
61OH6lpaGPAdLP3AAo2UXpoH/jtQrVUqO8j149UXroxqbbDsmXy/EbegquxIJLGzYXS+CWrmHg9T
cqzcr4VKHvn+QkpfszOrjwJfzsZYGItHDyM6Ic8lKv0eYQUiMf5nFzusqjbJZUMeCtUD1hmS7ngo
kUHRC3sHBOxshKFToEanYQ5zrB3ojC4EPhiBbOGFt0Ui/XF8VQ+sOif5iE0u/BDKlfVa5RfoiTSQ
sxgkWhs5Cjnl3QVgVMwWDJfNEPG2TNDaia4MBUAeFg5JQQGNLgPvNu2Jr3B0Q/R8PM1XnjD4f1DL
FhPlCzQrd284se1qfZvht25xoKUScUsPrCo9RpbtUzzlPO5YpOjWXMsL0NXJ5wtvEGdku8BU4XQX
zQBiKP1cjZ57+mBsdPMVKtBUJP7CFCFMXRzSl6MszpobqzShqXs4GtM3RDmQ/i+We/qoDyP2TsNW
5IfTyxZ9b7h5g3bIjpnOLbG7fNx5wDw+sbO7Jga+G++9hOjU3xm7esOOyAgMmq0ssaYN/QXgFL34
67Nue81PcZdlCLAajAm0Z+HPUBXgJ8Sof7CRAXm5Uo6zf6/0fscWCmytbSy9Izgi/vvrnUC63qhp
MXZy7ezkpARzAPxDVN3sLoQ3dGSc87TCZsWJsRyvFHTDY8IxW6jJDwSb95mV685BvYSwKSA5AI0h
ZLFLHmNw6k9fCsqwfjf4ebquMWQoGuAbFvec0VRjjnFzHjdD0rdPUqzd4087zdFxYHstIUGCeLze
A/hb3WKqos8hEYcZ+gFBb3BMj+QTyNFLIDy9HoWHL11RJH4jZIvIErJDldKephMM7hrepk+lapRl
5ApFRT8xaPtMoXJTnqhdKu4++YJO5apRRXfQoK+E8xsSkHse3pbnLaUz2ScFgc23U7q3NOuYvc0X
0Z3sv6cqfWjZ70Wqf8vC3pzKDLcCfDJ//4mN4KRnl1Csb680+Z/eOxbqPCFUlHnQOpOR+fGvy29t
4NS0rFcli+Ord8yAs4glKYtCVpYX7xZRP2aSr+Y/6EVjBBZ8fMdCwtCgLXiywLP1aTHoCdqUV8Nc
QbcV3reyR6hn3MHKEwDSRgfB7FqDxkd4GogzWKwxcsr1KDwcgYJZX4JnwZneEy4mVjE2hWl2RVwB
/5F0XkuqalsYfiKqSArcCijmHG8sU4MIgmR4+v3NtWuv06eTthLmHOMffxh8x9i7UDDicEHkO7bd
0QClxXsh25cYGY46eSKOimwdSYzYo2GZiDv4s3gvumGNiN2rMKcjFXLXhxTQTs1MWCFk5FHRd70X
/ga3rHiBcRMohgqT8421GgNNbDFWmYLpUoutIuShdAujbNgBQyzB5fGo6qYh27OYUHZTelHNXLPh
fh5RMhZRD58V3V/N3yfQIlhGw7sIacRcRBB20m18SZffJVLqfQqdhosWJ+74V4yuObs+8j0kMAeM
X1SI0Dtrinsi8SAjdS/vUccj0UwdEUAmZD9UDTtqjrk2Jd0j43WttePuN3+vKUKO+EssiSzCD2BO
FgBmMneN1uvY4MUho8UYwGC6Tj5vXNl6UyYbWH3wij/BlvyS7xZQKbxUjjyllr+ns0jh1gXur0ne
k3F6JcVz/D4U4VBiO9z1cudLsCeXk2WrrK901LDv8PMdo7AvDxk9PeuWPlKefM8hgXIqjuELh8ge
ExyQut2bTeuBgHYEq8QFa3KMR5ecv2NkJsY22CG7prHQaOVZ4cAhFkCaY648dD21ULWtqWORX3VD
RaPsvIRjtDZ/CGZZ/SpqTHGpcg2y4PGIublv6G6kac9RaaIFWyZ3JU9ZsupiCcKfKIaCJSPT+OLm
Bw2GIvZfLZnTbwAIHMXqCWKExisYrVXQbApgYCleGJpel+bP2BncHj/YOz+vIuOanotv8odi5Bza
XPIQtQ1OGK7y1AjVhmgkZ400lIZphh8lvnOMWNJLhFoZZm+4NkgNs155sere07Ci9Fasv15/ln70
0xS076e9HSXDGcak/41nKWOsEh6ZYVaOqSHRrLFSRfdjG3EeMsJk/0JjR1mAN2bmy17GjtcVE1xC
2KIqVFuittdmSbrAMpkoc1o0HxcRf/NZZOM+Piaz60gIcbmd2KRzZCOwuhJyRK7WrmPCm2O4Fven
1zoZKVIxL3LX8t1+R+hMR2JKCu+DKioZvOV5ooySwnflmvH16w0oXfaVJW4qqQTW3Sl0trGPBQWu
5xTZQcj9+ao333OPx2tOnUCTxC4uW13/qCF+H0oUE0eqauDjQcr9RDePz4xPKDehJA4tVq6Me9lO
em9abfcFvOkuWeCc2hqzJJu2J5LmyiDD4Pi6zuC9QO4qFxF6VNA/7XtppaPeO2FA+ymNgU/lpzqA
OLhKcdfOm++5MO5cd6R/EWdASVJOPp+xhFY8nPWucxPpHzGa6S6hSpBUpjA4ZmXrigjp3OuVHJHR
GzmcTrMQbQHZMDRedet4bpETnUHHKWK2Q4Lm6Ayqqcbs8JV9qP4t1Ox9rvIRHlWE70JhRFVGxE2g
buR9M9Zvhbpqnlllc3yAsb5nYf4VTAEPMXDLAyLPGeoz9+qPc9RNyEW7EVhv3Hca/I96CLtsgplw
9PgmzDYxGfcQBH4VGxOjXPJybVt/b9K/aHapRUEM1w8KruUMFFQ8KIL8Tz4DoYO9gYbCcNAymeGU
h0P2MFDDYIzEui/0KgTSycyjmC8QGY+jDBHzVFq4RF2X5asUdFz9+KMtalQkqUEPbeDZHF/52ynA
GRYM2cWClCprVK9Y5+uwn+oYytLH+4DwtqewfurX1/tKbdyert9ZVc+6bv6NkUwFn2T7r4s3A0Q3
H07XP1NXc5QCBVc5YeYbuibmpOWZSHiJUuo9ReeC+D9gEkl0C/qOlQqKu/Ph7xmzH7aeBgHD5qrE
CJoBh7AzgUvK2OAHeHlk0cUbnVsV6C25Y9okjAXYBIVHlYnZ8Jd7VFhJYW6NkofprQA5E9hTAPiD
98liYWUpA72GkPL1OCGBDvpoQ0hJas46c2GenEwqt5cwuHfI/+krU7WZ8Dkx8wo9hOEarC0lRsKj
nmzL/wyZ0Hxi7p0bA81wY3OYGa4Or00aM5fQs2ko4Us+bpLZlRx5RJ7VuNeMrhwNXgwagEiwT3rX
qURkD64KCCMJ02tHBPzohdMqWNi7X2xEWNjxE0Enqjsy0ReBLXxvUUuYLu57kGCRVzesXnQoLbyw
H/Mf9oxwEWXbTF69D4ARcvTnHwACwonRAAr4PXDPwBxRPKT/7+XKsD9pXQTGE2BsehZrwPThn6GI
SJpWPAjjWGBi6UU8Ki23G19EjyU6bVpqhMd4+NA6kWrpQP2xf/PQ2e3Gyx2d0htWCwsS9yY2CXTp
uH1+1tE2n5M2DmldsJDezG8IDw4Yx3d3/yJIv2+38YD4XNClBWYfZ2kToMuli0NEzrjfSebJS5CC
6dT5SvTrjZdDceeH1BJAFu2AxgS0Ha2+tm1u0EVGeCzEUI1FYn3hvZopbgX+4LXBB2iwWh0JCByT
dzZ4PEQrrA9W3OU0lxYSOg3LCwF+EX/Df4J4jakYLaMPwUe0kP1nf9eeo6Oa0t0yKtvzNKKFlse/
B5y6lbF579HqWpvKMzbFsaI3NhZ86xxSxe8/c/X83hsL0AR/LlLGxTkVvSlcLQLnIDZM/LUolBAC
wBmDf7UFpcAGcONf/HUA0Qj/CEHWEngGv8WwYkmJFS3xC+cXRdqYcietGlSN1nbyg/7MX4De3aDZ
pBL7vahf+IT+YtlgyJDvsfQkBI81Fy/QYlYf6sNnQxLehkHDx2sXhmeAJwLLzBVvDIF6Hm5R/e8t
PKCEi504YQB/njkTNHNSd+ilBZ+rnFMb/TCqbg9YvKlAdNGByYLe7uTkTjpEH6K6iKoaR8Y8W159
gMcpE87kvcWym7nDz+s3noG0GZEaaUOW98NPQpv7/V2MhebOYuNgr36vZQwicfvChLY+yQxuY08i
xQ75EgXuzyNIOFS2ajP2tWGaQkk+BZo5swyM095qWGBYhyaeTlV67zAo8dN9//0ou1Oo3QLt1tQv
jX36ev7tJfM9zwzUpxbmn5U0a/SboWJ3joXE1+cIC2ti6hDJNrOr/YO5WUOlaHr8le+9EET5M504
RXygws4CeMDnnPTJuiFuEjEShj0FyRK5fE4KVN/pFSUpymF/4Yc0UBMLtky/RAD+k+Y4ZAzSTb6T
TWhAeOhZEyTe3vXUuekmXn0Xmt2b/MaQuPyzj75AdlgtB/XM+os20MPYpFHsUHOIB0WLhEnOqnWY
gTk1VLNM0EX9lTxk/8BfayT0Q63zLWfY3TxNlL5od04U6sMP94m6JGtqXSDUg2MrdGEI9GArxY5Q
trG1oHeIPNQUyKIwGRn8k0Hxl4wJr1QIgzoXS7SNkDCFHhRGJyDGaxDBQB3rs/hcLNQZYbYIoGqS
TTU3hah6k6dqObZyZE7VPetwpB8nMBHqeTCpUDFx+SEGp3OYvHdQ4pnYkQ+Sj6yapBpP0wd9LDkC
z0SJhR0xQhZhFkcSzQTBtcGEMhziHp1R1eIvTFlQe2TTMNaEFtKw/r+nhTFjzsAoiAF5hX5EGv1Q
QzKkSdgR7IawdCbB6B5BH0iTawYm41mysuAHMLipeAErAGBY4CiAMwdjJ/yVpAfRmZlK/wYzfOE7
zznAxjF07rK9EzRNAE7hjIbhFlA00q8MZzM6sH92aRbEZugd/Sltfms4ZBoQiXrSES4gf8JurkRn
X1mD+h5DnYC4Pc69PsV6ozjyJaApwWoWYQ5lKUwSanTJ5Xkoa9vvlEvUQL1fDUCKQIyoEykipa2M
OZBmM/xO1dnvrzghhsYg3xCNoF2jV58wjvOgqQUDb3q4xG6Bkj+3l5fpbmde2GtB82rSR+weTpcB
WuW4HCQKxcwwT13zM4/Caau4qe+xY/ZLjPbcABfb1JEA7NuRxPP6NnRBngN1dgG4SVZgO0I9WFyC
btfHdQ4PhjmsQcpadZC0S0bvudtnuA55qmQU61A6p6f48IVmAhfJhb8MgA4SFDj0jtE50BxtZmEm
jaj4oHHJPrVwU1ljEh1q3Kg4W5w8+gEAS7x0Yb9RzTEgt0G+OCdvONyVKCnhjdaIanuQN+yW1TVx
+X6rzjHdsRDgI+ymNhWBc2bnvrGdIUXNvaoj1DVXiGPzD1zm2DO6IcV4hSmpiuBjwZPzEnoFzzby
tVGPsQURYOpc576Ef9ptf/SgLCzh7aMsq+uINyMPY23yS6cWzXN8ySEzNcZYxT6S7CiM7nb5WiW6
GDjVHxAIS+DANZjoGHfXrv8miw9DyElyPVgUJOgFPwfjsxQt6s/LyRodPLtV4jqX4RgY/KVxz2OY
HnvpFXqGbeRO/4bNrtVOiw7nblwPnDo+4kJzGja4uShDYjkGl+mFbxiDkxhuIH39EyrMmgHsctd4
7G/XcbqMVi2xu4THdYxJyB/BQNlhpo8VZFFNzL+8ASGZYAPMBF7Y8IH8MVCnONa4MxdxNS+uNt5P
kT4u9S0lR0lGEt7K3SwEQJJ2ZBLljHOANdHkVMJGl2vzvYhBjDGQVV2OYFONms8+GpqEVjYTTR/n
PRzFqYkIJdW5hV4GZm7siggHrFG2U6G8m6cwHvZrj7pUljCLten/Ocr0X5XlqaBxX0iG4kmUcJi/
JwHJOAhnIJpAHu1cH309BS0ynPkXtjUDIgv2Po6BgiII6a41vACfscj7obVjhFnSK1rNSK9HvfQR
WzcsJ3vVJe9WupfnO2hvOekpvfQuQXEN8ImIJqo/MgFaURBGXpiMTG7RhleS7t4fCj9u7sKV/GyA
gukjoz6TkGe2Np2wSbqptSqVxlGjmoocx5JVW9IgETNtv3+XFCs10UGo06v0Vxw3tT/JtFuJBw/T
Vqr5W4mWjExvfcQcBg2vQfvB87pZ6eOo5iqyS3mds7DGeHGiFbRF54BFCCl9mov4osbNi9MDNnCG
VB7WDgRsmQtHGmCjRQ/PHDPGGVZ3ctwdwqmuDGGm5uhULIfggytJaQmhVMK+j3FnBwGF+XPPNhXi
qGzpBQ2zQqXCakSpSH32HWqyayVuD/HNLJ3KK+ibNWofiBeWI79El4uNO453oLkBvCeH5oomKGEo
dLVpWt7hlMANVSKBbc0jJHVc4vlLShtUN5YtDq7EhN/BnxLbXz8ZWkjx0PoCw2KQQV/DnpkQZur1
e/ZX9ZiL8YqBhMmcJaEuExC7YxFMng1TxgvkxpRkywwS9rxQJPu1VPkYOqOoKun3HAoJk9i4Qjgp
8ufKwLn+HFMhNc57hw6M838mMyMVNeJ1ALSROCkWaRnxP4tQBwwcYCcmTHJF5EK0zCH0sI0taDHZ
92i35j/qOEwH5VPvem6DSdg9W1HOgIEJfooY78UT65ht27k1FDVevMc+17h8gN2gvtFpEH20L5LT
jxotIkJ5XEZTCjfuC1rDN9xkEJYvc97vd+iHEyXGcsMLQQILZqzFVowUDswxIeAFdr3o4GnpjpkM
6cc71Ylo2kWEK09lY+jKPsZ0I06mV3i8DNa/jgEVa5WglvPKW7nWMDd9Oy19aT1kUC7Pf3+UbCZj
6N4Q11hgCfIog8eVBGE8KyK7MvEIdQxiRz5e2g0NbcbH8FFT3jBsgYqjYjnowKyhOkGGjTEEjJtM
8Gtkc6ZL3i90rf7rHdKkYuMi6RD9QIYiEA/4v3ALtUfyPSp9bAP891IN6omsGgc/H+LOX2KUJkNR
+R2wbw6k2ycoINTCGtIYtvxeVWc5Bm9O1s8SKsFAjB7EGrkVcTywcq7a+ltjDJo/TCA4qzhdjZMs
L3ufvVluqh4OxTxWchu8ZP0pq2sfD+zoGAClMnlSWUyVkXSdAHXt2jkBz/8uEusIskpNOmkjcNML
2VjMTQCgCf29aQhhEWIAFr9tqu5r7FaBy4EL8JkF/gfnnQWX5Ewj2yBwvRVra0dyEUBnC88osCvW
fxB73AImyZpLr9s1z4K5Ks4ZLZFM7NUq1Qva+g2lkP6Z9JPVT538+lMQpqSDdu18mE/Dkse9mukw
t1iAfbdT1g5wmxhd0cN2DPFIvX5vAvCYazYU11hG+eHEMjmqhigfqIzMdZW7gXpIqj6ZqJNYY5gk
xfO3lk6aQhJBGl2z/bWXBK0E9A1NIh4mQere91JjbEKq6N+vVYcf99qUAASH12Ta9k8RGi42LlRa
FP0OKKDhOz2gS2R8nE6qO3NEGZO1Q9DI/OPhH5Rvep60kJdZK9yiIFRX9/CRfyZSEmP8fStBLlPg
3Wwog25qFCUtNORmSB6XL+8t809wmCCrfpxaw2euf/9Nm/cUp2v7C6q8RiPNlHnrI9IMRvSKDPJx
TWuYX5xbNJi7fNp7mvYJ1py0g0E6qo+woqf6uiCMkQ5iaLrS4EmixUb4PPHaHuWkGcJuuciXduMf
4sPnrwFAogAFmT/FALMOYZU63E4DoHLs406AlgQjv48HQ6L9PgPN9m+ftw3dE2oGdyhGxW/uRQQ/
3Nlk7MWjnuL8uEo/npaNOxPa5kwzxr1ixNHMQIzraWYtTXPR703Bc0EkZSwKYTeRCYeC3UAyMOyl
PCeE4ZEOe55QLqzV8yHlOSkiIg6RdLlu+JM9Cg8cEAmKx6zZSjyM2HFjCYF/4fKx/5VzCb56A9XX
TPbf97JfMs7YEWibv6rpL7tk4CL6d2OwlCckT8Mrq4b4vBkRQZK05yVc+dpGMKGWXMmIYDygHwCp
etXHMjFH0MFWPM7xoEuGteT1K7IGWWVmZHuAViG3iHpzGT0buY8iQdEMVz3FxRj3+ibMRbiFajSF
FDs3/QlSmrNDMzJGLMtmzqitWOaGGxyB6zSiPV9id2AXy2YFAVQoN/HayYZkLV2B4cHISTWEgVMR
/MU/95e7Kox9ICOevhl84WJGg3DKgmPdTEw/SiIFbJ8xq8Ys0ym4nfBeotG4/SoRslyhtWRmgQEm
BTubNP79DOGqKcUGzviUBJJGbYD+ImT7rsZXaQRGp0vjH5tk66il9zFcfjGgvOo2P+sgYdZVLJqK
CBP3p7gB8+LW+eApz8z85+SRY8GOYEb3dWDVKsyViPLuDU+yLmi5akN0KxGVxL8Ouw+DakzJ8Mp+
srZEzG/0W4z0+Hr4lWeVIgN0Hc9RShQqT8oa9EI5uU72G3ngS+8JLwiZEq7EZs0r8ikT2AIiLEMH
wquxbwYib0ZvlvycHopk4f7KBKoq2URlhEtRdcgq01aP5T18vbdkBt2tM7xczEtodvDiIDoRpimW
MdviJd9ROfBDQxtcZdvHzpQO2mB8ACwy6NAcYOxBWQfv9pSeIp6ONSAX6aesa4JPR7EtYwxm94iP
I3KcRAyNMa9XX23WoIL37aRofqC3c7vDHOPkocxmzWChDwgIRetACUyP6MJnrnuCRQ1HqN/aOlOL
Po2iy9jaJ6EDfVpHIJnb4t+LaT3YCaoPk5QNHO+m0K9TYprIC1Dd729CaPwbRjttG/Vj62ChW8FY
+2HvTDw6gO/7Zd2CTX1mq39c97+/93Rp4NgK5pS8vsv4ogoL1oZUa8ZhNXY/Is2EykgXJwdnDuIW
CaImiJ67jvxNQFllMSjuzNzAF0sGiYwYNB7NrP4jAlZr7k/oyXxOefOhJXJx66o6hy9VtCXw5yFi
EFyxvgbjDJYAgzOMChkgA9+ASgLmo4W6OvhhAx/ma+wij9bmewcYx0ofaQAoHq/ut4+27HMyDKEX
ttM8Py+VpoL1Q8XjSPOuoMUsOaCokPY5+TihCS9BY4E82bebO8pIhiBHE0r7Xptm9+zoX/pnn1eY
4H3A6IXhKL0zbJgPnYqoolPKEUFqCtFpUgPC/IfkOI3XmDROEbqyOhSsIs9iSt0tyupyqEHk24XH
9lmvomzAIsJY4wNNt5szLaOtdNXI/ilOD1tWxoYo5CM7wDKPt+GHf41Jv/mQb520j/ADxtgApyP8
PdlvKanEfihKNCAOdnYJuQraHhpQLmEQQUahTPAI5/kX38uKKfeZGdjyy+JFckJYyDiKrRj10Etm
/+ZSpDZgF8GsQIMkC0owvBIUWaHN0gqPsS9n309sLoYCMQZHNXXiZENEGseJlRyjXupyIebBw1zI
2cYs3cw8ODX+izpKZttK7LaxDc+na5FsuNhXAnOY8GLTapGOMqB9tiwRBkS7bdJ0YIlGUQ/C9qdU
IjcovtQvUR5KTgwYxXzjjBHoNltVO5z81c9ARwuHnyjTzzMQQshqQUQoHm4MPOl7xJs0ENAIOglk
WdAD7n7hD5bjvPDUd/4bYHXwvhIvN6hPeIUd5ScmIR1sUMW2uAWgZ47GOIwCbwGTo2LG3Xd3JUuM
WCrKo4G/L0VwOqKWBr/QE+f7SrdDZ9BgW83UnNOSwW2opzHeV8Gjr8vcHYbXZ282SpQYad9TK1qZ
yRs5n55A+7I2P5wiGadU836xfANuvdjPcn9i6EJwx9aDsw7K9pqOLYQN+51KDdvA5Ku4NMQW1x6W
zp9p3u5C/yLTUYopuzb89XDhxXJnkTUz9oVeQwLXURaW/nSqljXB+xsyDdIjCNoQcDDaStgTIJop
rs6YqLb7igtxhR2jU4YmhpnQjiGsVcNK8uBUR/4E5I+0TYbbKWYwAFsJQhintRzGwTzDDxcWzbMU
8MUJy2j8G0kzWRsbhRM2I54Szk6NiPU9hPqjKvC+XBOrVWaS7NnsIPjOcvrJ07lYwIk+7SoaHkKt
uLeosyia+kR2tATtuBp+ssRSyrD3nQrepjVSfKwB3DeWMqzB/aGKFBbyFjbuht27E2bMpBIjO4Nw
NGqaSsBI6Mg1qDM95weklZIH8g/lMqk5oXMTuohlAp5E9YgQDtAn6LYpxk6gnjKhvcRmIzMVFz2S
7xbHxM5BYdkZdKous6yAWUdiF4rwcTXYfrlxQpuzxL7I/K9bCIcESgSDWK4JHqeWbKd0XEhYUXRx
9oMh+yL+eSxFVyQhlFmJGMt96f4Vc2iBjti/esxIA4sl3fdEsQNys09erMatwGZo/XSuTTZIxoLE
aEq22AbqIeKqmIw6mkTJizCg43ZBaS8RaSaSgugcUwhCXCn5QOasUneZLj/FhBRRK/gMxVveRwuE
+mSEJY2QpMJg5ktyY/F7wqctmbBOAnewqr5RcYmCDAZWCdkZFLKwOXyciiJFMACLBIQKwM2GzlME
bkvS5j8cqDUdgLM2GeHNzcchMpA+SIOrS66iOuKjNZKw4mICHJAt7eXkgjKpIbeYBkWUDPYHRLPn
0gzRadFgMfCv8nEFgNg4fRzs+gJ1nBvliL8q+klanYjw6rEhcdWMoLj1sPlqiMR2wgqMxishyr9s
m3hm49VLCVVFHWk3yzeGOSWSQVd5AB8xyKiPV9ZmWnqc9zo7Amet7IoIS0KgkHWAPl8HhHK7GpU1
XatOT+iSbZ5EHqyIz8Kg3RLdupNYdo5rE3s8QzgYONCqRIkeYQ6TkEQ97dhlGWycYf/0YUTiDgu6
X9sGtyQjbkAgqh7azx6hRHhO2jq+wYiMW8jaQ0RCgNsSwi2QSdivRH4y42BSstFMlDRuvqnGfEcj
LoM/P4dLIVCXu3rGcYiaQANV8pnfC+8hQodY/diXS0i/BZvilpGaskK6UR5jmD4AGAg5kAuy7/Dl
Xanh88AJB5r/EiJ/JugFkJfbLt7AYBJZHETcgMf6LGU/p9iWF6AP8/ZBv8DFw0Flm+duVGx/32MN
/YeXqQBT1Lz0LkA/1GU/t2FOQ2uFngTmx79PrvCqgR3NAXl0MjGKKK15d2iEMa6ISeVAle8EcILw
CIqdeRFBJnBIXS+wh4VAD7USxBv1CvUedxK8QPpJTDrY+d7s51juxyquOmUA+YHpF6KPXfoMHsED
EhX6J/AurNZxVNBYdLER9JFE00sWH7vco08UCVD8Sx3oCir1R099fK0JL7dlmoVfDRdb9DnAL8TU
5Uvvh1SIT8ggwfAr41K7VRdlHz8UlAoY3NF0kLLLLo0iADELViu1x5cyLUHJ8jswUYBh20zZyG6F
pwQnDm0YWxrjBAVWjN1QArD+jK2Xxm8jwwTSX+XLmssqVGWvuGBalnAxs5YiKybYjxXm3wRIYfrU
wW/8RpT7pFh8uevo4EfvyAP5KRH5DWjaGflwjVe4NnFgce66svv3AKf6hPiQBDB6I8GA2Bc4dLos
CUY0FLGQ2KcbjkkLAO2OUsGnsQdxHwNI8Z0gd5RSqEMIDFGxqgfp6A1BQrj3KJ/4piz2ArYh+8NG
EDtU61yCiTLhZWmF3WF8y4WBaQpQIMTUq91xFXFP4yzfQnkQywlVWcjL44G43pshVwC2po84REQz
DdHHGg7k2z5sG/0JwSDUCWqLkfK0sK3i5E+ftDWulwxBOi0eSZ94/1UWSsOazr2PiI8+AGsaLD0g
c0PO/ePoQBlGwgGywz3KegfxiDsV4hU/r2+QKDgi/LD/12EDLmAAgd/zkVQa8S8Xb59dD30Ht1f0
KFafKyPWMh/GLCemMo6knQkVbq5I5LgZ9y8MQ+1uKYTTfJfJupxHy5SJKXc/6gSDpgEziDWq+z01
Xb5uqaYR5P4uGtU5dhinZqvuyzVFHakp2/rSbJUdFv3naiXYVlCrkL/hcrApVsqOONs+6yWzIRC0
9osicpEAjqxQ9l0PFX4HyqwZixBTUi5X1RJe8KrbBbTPEMAo/Z4gg8XuR3hRSv5VOzUw6CJvSPGH
ElUMA67GmqMCyafKCh0JSxIudTjeY9iOQRX/gPXZ1ODMACKcWaAKgtvBzLMhQEq0Y8zHbpOuxB8p
vAYlOTwo0wnzNX9eBh/ri5PCb5WMIsDK8OUD5nzbzJ2AY2An/mKuqRG/zCQf5Mn8Q4H5x6kE9qSK
Z/4jLZkpQpz8rVNSuNpbteMKwVGAw2y512d+4t5fmMurJx2ajYI5FFPHobaUI6f3+NwYa7JJIL3h
GitN0VHyoiKdGmn0Xcn7/u0HRgWQgLihG1yY3wkqF68KrPOPA4yr9w74MV1x88h9kd3XPHEaHyU4
2C6brXUsX9GDrtLUB9IdASjVD46N5Ua+ETuLA36xk+fGkV2Jk059wXLM/m3Qkd7zdZq52qx4mn0B
Rb4T6AroI99TGgDqpvfEJzKXu+27Jf4UuixEO6aHLKocM2AlMdQ9F0ftbgyZNJrBHDPH6PErnh2c
8uJ74W7hmPKvigG6HG4J3iKoFVWAuNpljwXEAtP/y1YxQUOwDAifD/KJMFjTL/nf55D/senJGWaU
g96jOmXO/jOYoukczOltBqgkn9MppYtzQl00PRywhOrZYAXvIyxNY8eM1jjryGPv2vgHCPHeduGo
wEJBd5pVfwNqkLQzP/WidQwaDvJXDPV17fWP13s3x+klfWGhgtjxFWD+8dJYXWDGBIPo9D4IdZGI
yYYaNoj/ynYApA63HKSAOkY3bXZJFXcFHDsPXEc/QAqozF/X4Ly1Qi8wxybKd6TtdURSCsPFAu84
YD7miEhziMeFkDoLXGR2iewyDGgQHXwROXAU/U3DWtOjFllajzaYs8RwgFikzT0vrwffqXa0pwpg
jOSBVDRNZMGZWB4yuvnDwv2c3I2VdUZomNMtkR/96ra8jxznGo4z74ZBWmT39/Hxc/cxGtk84dhf
bx1JQRZ2CJBEBupffCNobxHsYOyOSxaPbFcuqqVyjPdw9rD6PypH6/ieqgcZbnIylzbwPi9COsX4
kJbmRW2r3Zs7W/KPophm0gM2oqkv93zgXw/twZzdFZV88Cgv0pG1CRt2sjiwfNpgog9FEhI6reWt
WkWPitfPZPih7+tN8RSLN/stoxDiQA/vqTEF8oDaJlLnqYggoVA8Q4uBBNRbdBtlHeJbFNwjAWSY
gAlHY/E99smLeiIqlFfdols0G3kcHvtP/SmxhNBNutggiRHSqzuG/VG45Ulj/LpdmVW53sMUX1J+
GUdaZelerPpIusNz+PyewzPZh0N6dSaJGHfwMA4Ab5henTZeACgCDkB8MiJt5Y2ZKVs9bJBjsAT0
nnIDQzRsAjACYEfxif5KZcdgRJWvWez5Xv9F+bKBg/RQ9/n6d2EIxlGmJebvxGuMB1CT6x9H1YZ+
476j0dtyfSzJxeGFeM51Tj1E3h4d+7+ns5AF0joxLwQ2xu5AtsN6AGGoIhrRoDYcKjvoSxLGD2TM
xSyRQxYI88VrEcUvtKJ8zj1fvJ0fOkUSM60rqui0xjnDlS2GWvYVbyOMjSg1cWODTPJg6eGZW9Bb
QDjPfPVZ3EjwNhFREPP18mkITTH3vx7KBRiE/uIAb4OHvAdr4ODAQYIYlqqMRKEoDQCwYL/yyswX
6x7Hh+y5DW+Nd6Rb2FwDFIraUuuNfxPgCrr2PuSNYbeTjrwpscVxmAlaYxy5YX1l4aRCherFa6i2
fmh3EanyThuMk0n/Js7HnuccqnvD4xDSL0Wr5ALKQQBa704FxFtA3kp6xy478+J5yfL8zpdsyDdw
2jlIiZ/xGuWbdOcJmnH/dq8X0YOOJRjUl98kgKgFqXvQB2gUFTZxJeo+S9k7bDqVhpApAUbCa4ge
tLzwruh6S0qA9Bme9Ju+10muOOdrsWdXq/DMfRScghP9AoeIs1Ru+jfIIeqheV4P4ek3+U1IsT8D
2ejmlDPfjM2Defie6w1nWNnx+vhSmXU7uCIs+zvzQEeTrTjA1Yrsk122GqZn8ybKAW3GHlJuyk2z
pXXn5e24fYOHeGrOerXjvHMlpc/mCesCctOLS4VjKbgTT9XlYeNmS03CyTIP7EMk0Y2jx2eq70tu
+WJVrdo5+XLLbNWbZc+a9xE8imezJejbvJm8l+AhHvD/UUgxReK+oH8nKFLkmYQnjsT3rO/TZ3bm
ZPELvFu/xSCFA8QerJCMSeMCPwnvWxrzXfjgESxFs3rDJ+yHlD43gmU28jw7p2f9RvehHuqLeStW
+SY9G3QbC/HGGWexVIqXzJE58KQhTem2ePIZC1fBSzcP2Ran5DWV2FK9Jfkg28q3ZqbMsAB61otk
8yN8ksN3M2/t67vjCAIycsivB95Ru9BmsMs5qrd/J6k37d9kbqGYUcmBWmBVbfVD9VRvyoxC4toB
fwzUW/+Qr7FnSFdMB+lwngaqOPFl9pQP/FpGBlc9km8cKf1QUwessjFFlfGgUP3u5D998UVUVx+6
HZPNaMf0qZ0jVT7QVBpLqmKK2XwdLTHf2od/IK1M+HpgjZgiwRS8KIvPXGEeWJ6jaX2mYX3WZxnL
bH1r4v6orfUtEOD3r7hfd9qCZDjeG6LvdFrW2D6rqzi4G2+yJgb6MJ22uBIDtbkqbuA1hsQ46Qxb
B/9aB04MP2H0P/ZXLZTuG+dyAIzsCo864fpfYuUtXHMFo1Z8VQ6Fhjw8/JzgwCxNeHnbQMQEU9pH
4apbuEhtRkTmoYKlRx4I6SqsCOy2Bfrsoqj99+UDVY9TTPIzAlMXb27+1//3X0+EQmBZBhDJ48X3
SF0g1oCWlf+g7M5NLIALTzjzqSsyJcge6i0Yh1l2dtRX+plPEaZDqFqw5TKTEfgSoxJQp11xLKaY
9e2vcHwxRnThxDuM8OEt431FxtX7VRx5hL8GbOXBgD2AzezD+GpPIT4PlyGKo8gRNj3RUGiRhUVx
BysCBzNHBBH9//VY8KkFm1phUgr4MqzugvsnbMBN8ooE61l8B0Es5pDXMWx+h6xglkPgBwq4icRm
0KETuu920JpXzUA82neF1SPHc7CiuOcYvlYLygC8YZF+7KJjSsAPJnRULqxHIAqoaOEofAcCAP/n
YQR03jBnW9d7Fm8qCJZreDwlnpH5i2MEFJz++w126O7+gV2N4KK3SI+UIDyf0TmABYgU6PphAFEQ
AOVRGVy1gf+SugG/LLAxVGtUagajA9ck8GWMZbQX8L5JF0K7gf0lBW0ONxx0FtLxey30vIr3m2Oi
cM/n8VocJXFYiTGbaqJOSJfJpN1/GoKde1NeAQ0NVc0+fynozcU5gYZDRtkbs2o4C+LccBaQSxIe
zbn5TL58bsBYgVq/LrbCKr3cAw4ZRw7Cj5/yUHcH/Afn3WdRtyj+qy8wEe6aEOmJCLc5TojN6Ud+
ok3QX8CNwaPZZgIoha+FEw3kMSh2QP2qLpKb9NeSLZZPNHNwj7FsRyXIrHit7utLvZGO1bK89G/s
ZnP1BSLGlsHH5gne/n+1smtfvZl0RErMZgL1mx2OnSs4hScqiE3/FT76/D8rW7sIT/yk2Zm35skO
wH7BGvzEIkdmi7+xQlF1oOSpmbHgjoFcYcf8QLkwv0XAwQnXw0EfQs4uSj6zGhIhbVR0hmMSnJNF
fiMMFOb4H9W69aC8bVhtuKseqAStU3LrnawHWFH9JzL1pBOtG52kqE8Ayy41/O9iW7Mwh9myl52T
tpp0KltNWgD6ZovCeuQYjDXpKVCeQU/wKKNuSrFkVKim7gVbKIPEGLM6NL+WzWKf9NYGvBVa388L
zJX5jqwPxk4+4vR0Om6/Y6yy9HTju8Z1ZwHE9zBSsqnh4sjt/Jn0m1B5xYSuRaME57PvPPnNuE2p
SWprVkhrrHISfarUK4sQrhoS8VT5TTr/QHkE5zN580Dc6BwVbeF7m9EQqGTv5C+A+Iwa4T+azmxJ
VWaJwk9kBE6AtzIJIiLO3hi67VYEFVGZnv58aZ8/erfbVqgqasxh5UrEJaDrwAbzPtbAjGwHo7Nm
o8YxMwhjxRaEuNiG06P3Xn3uZv1edd4npQ39RX0b3VW83DbHJ2JQQ6jdyyyjD7hOHcOPgFOx07f2
hM+AnNLQILvaVG/v9g+0i+pUtslV7XTedleQmZik9m4K6pVYwMUjczjHuthqEWDao0GCt1479auQ
EeKCW9dBoMSC28UqgvBJ2PTi+p70b/b9NUFaic07QM6oWnCw5a9Jvne7KlwVml2Q1udmg2oFupo3
c709wnggtiQVpw7LGHWiv2b3EHsgaZElkqH+ATwo5O1EUFXjyzE7AouDiLYjERz/gAodqzHLil7E
Nr+HqEH338cXzMR7s61OyHJMz4BZq9PwfvaxD03Ok/hHiM5KnoS9E3MZqw1nKxwEhAvvSC55aTmE
j2G2n/T97sdhwD6Hxq32pnaxyfGobPu63SBjvLAb/eAuAymLEU/ctflnDOElLkjELMKTqDoZSNDY
hThG/lAPiOcIYUg/3K7nyCcXBzGmrYr81cq32hlAGqnogSYAnuk63diiL2gKHFWkKxabMxwTEwB2
OIg1j31nmM5BL9faMEfTIt0dOJSIdDLsJ7N0k0IFg0/9Rng9EQ8Or5eLAtAGMrFhvTzX+DDXSmfy
6nn7Mmpejn4HrYF953WKM6fmDL35L+J9EPULMJw2wZIaAdf4Y0hD0Iy1vsWUAwChwuF/BYV1D18B
XklM/OgfiHCYl9kQ8HmiNWI54YkhbYZPTLX4EktWn00CckzEUVz+sciB8Fth58Etha2G65EZP/oY
ERGrBmg9GsInXKBiYhoQV2GRWqMdE0OFfIVwiDZF/8Y14VS4zoZMZvwBcOCASyoc2g+wW5ylgBiQ
O2PoGEVeRbzH9M58pRQkOhGeyaXA9G2GBD7usdFClwq9xdv+4IeI0i33g0CkCSxG6mKvYe0iau9R
pWHKxpD7MkU0JQKY9G9k1FSt7G7TC2xJPKiW+jeLel80DT8w3j6kFyy9i1IALc6blPF3k9x1KtY2
AqpRB9FDILgC1oyKzclMGlesRNjUEBfzU+f7HLgKuAWvuKDLqYZbmDlI++SOwChGPMYdBCk+bQtn
Cn48li5a4hHnDzp/tXfYJuhKXNN0urSqNi//0PYeYHU1ApCFA6EXnYPebyknw/30DN4nmR/0tmaf
gXkzwGAciR8ZoG6LBRYlg35gUPDKUK7syHguSLTFLPihnxkfNm6eAme4jCJZVmHF+I7IBVUEOzbE
KQ2PbbIRMUWw3E0xqYn76G1EeI3bfroA1BIN/n0O3NHaUC//8++6/U42mvXMmfwGUP4ruSi/I4Eo
LqoMYzogZjY2bNYhTjd66AGAnxmA8oBUgruaWzuCuefR6Ei88ow4UM/7i31crmRW0tk0/f5tIqI+
GjRTm7Ap8NQXJwsRxaAhui/uJ+WAXRRrRckeS241Ed7fC5nuAVmyT1hWGJiaKNuAUmTd4NEg8oWz
s0OzxWyIBvuMsP4zO6ExKoP9b8fqHGKgCrJYstNXz8YUy3OgEFEK2s1CKoJyN9Ts65YJx6THNJue
nhGDzD7eWzFrgKRg5eWjbf3tRdwPEctMVgEWWUyRLoZICJ5P+Ym5xBqUOX1iSFig2Yki76f76boV
hWaLVr2l+xnc/CTDwKB8myOPAIs8Wt5+yPJ/DqDwJPfy8En+c0rk8Vl9dCdX0OT3grlSBjwJyjMr
K8PpSfQVYDczPTFruIPamEnnZshI0PtwxKEnrp7Yee09uEtr/0sTnc/qs3r7p5ZJgLrbd1s21Eh+
CpGDpFRInRWxHvjqMH3+lsPxSbIe9M3WAiM+052dEZDjwO4ZuwGHjVC9IFnaeP1eveEJWx6ZFvbG
+DmcvrDMiTg6CNiSK/hcjl2byKLjnU69hvWBnA5wWqgeHmm+TkaaXTr6Cjk0WSbLF7x2mC8MNh/O
6BfSfoJJp+dB9uTCFAFXqtGewtoCrRI5FABjXX2NXBM4QMkuQc5ogzaTX+MDHQvihWQnRmeALh5L
GCoIsInqmLkkYDBBTCPxYXonGg8ngP02dZIxcF5SEuSuhORf4a6AjpvMVR+mMOg4gjlvTI0bGcuG
09rICchHXZHdABoCtCsOKmOKEjRkVzJ+uvhk/e3haS6FIjomZohjqiMZzolZzkcoqjZnu35qBxzr
ZCrtjx4TeCRJmPScIZ3D8XrKRqTbmRwGFpqN6FTwAYGHgfLnvGy4SziD2saW/HkRwgBZiqZEuYym
0PJ472lCqtbPrl7et43Lxo3jBe9JGZQB8Yo2ENgZanRIPD8a/yvKt+rq6bV9LCcBCvUhC3vLYtFA
sFiRXRYxVM6xzioLyf+JyeW6veOtwauwqnxloq46K4J7MenLSiIgB1+M+suh+d7UTuuETdxQZ8QV
DfjteDjiVlfjMVJ3z3VLOOvwrPJKDLJbG4/ZdY4ugp4SvkgrB/fXAvsS+JshcDlSr+LXC2Q2ACjz
C/8Sonc9l9iPfsCCB/oZjLl5XrIOPGAzWD3ztVb/S8cX4z2+koYZkCSZi/n2tTx7vTA/fgiXIlkR
9llSvXdM0B9Gl2q7XpuYk1G8BYvZVNajHKa/6r/3ZAC/xTD2X+TBeh+eC0LxqgOIIdJYdvED+jVR
fyW7hd0P+l65ySxMBgAYx4BxUBxBZuKmf0xwSyOScWoBowCNxKhzogQpaXf6EZS0dFs6b0G1dZ0q
c6nOIrzCTIPC65N18jGtzZtfju6wbN1Hy47fJxf6C8vArkOUGrLPNj1oNbs48ShgRYkL8UGd9eZv
XNf4KnDU4Zc4ApyMf7q7HH/CoYAjYtTMlDnIE+ZlBjhi3Y2u8HP4LUfz9v/6v/VGw9lJ3tAOwTb4
yP69cXbhPQWICpibRDBsWGxjgMtxN7K0FnTCIySTT7pKTkCU2eUIoBo2q3jbwQ/hpQF3t381p7Pp
gZOAobCN4meqfmuSH9qH5pBx9q+KVfwmpzXuM691MRTUNqy+EiEC1aMZOzCfQmH38EpGGRwor0e4
9OhccF4o7noIDKDSbfBneP07laSp9DlxGv8ZEBXN+tS3pS1BoNzp0XnKnK4BTwUMh8iZd99pg28i
roBc0pBYgGD5qvR9wEh9XGuYaIz9lpcKHh3AgYRjUw3RKERDQdae2rBsE7uZHQqoCTMiLWDwBseC
rfVl4O3HAs+meQdxM23WoNw+D6N7fABHw3q+A0EHn2o6L1Wjf8Ry0qs9Nlkk/M+yyh1CxS/DbI6d
vbsuf9Db2DcdiA2W+Gfxtr2WYHTwe6DhA7uYdI/HgoRm/TE1Cx4UwCMGA8RxMEmz5093TY3PnzPz
Ajgc+ctTbAjgwzAMXEv79QM2AWcqYUGqsDDjA8gzMikRR2yXfVMrbFjKvvAhDAt1b1j+ADEECoTt
usQkgLWJPVQREHgFfAFIESsXp9BRzCTEtHYE4gfQ766Yg7X6MSlK7kxAShuDY/94/caGacfbjFt2
2nFAkgN4XsRPgePma04tQrSUPb6MZoGqftspYhIgITwBMQC2gQx6mCU+O7FA7J4zMRxgTkBtQu2A
GE58EZhv53/OjhJHBk3A5nCf9vos+UXultYryMPzOJtCI40dmdmKmSAZHgdrVNHPLp9SWqwZvR9s
qD/yg41b/ASd5XtezLPpIhmXu/oHS/0a/X152zU4rwhRdAofplaHQEK/i6sXW/aEBNXgUAqkD8YK
Vnb+gT7ASdXXXKwSWCEAmFzPX1AZANcPk5r2IwB/duyC9AxheNtijGOw9W8AR66+whDQA4cxH8Cl
jdKPMwv++3/qxU2wVbKtFeYASQD/A9k2mUdkMKfvER/OJro33HBAWtgTduhEvYEI5ggqGWGpcJlD
zaN4yKH5JXiDfbu4SJXxU8RyZHo8LokGU4MY0RG7cDZgNtljHRuI0P6M+raCWQPsHDLKHYw5Rn9z
AOSGEx/XXG7ouAUQpfKTeuDslkfH7sjBgyL07poiDqJnQz0qUqpDldVezjdk6uqrRYpRGv2FFAcn
HDHFCRkVBcRG+EaIQqpC7KP9SLQ8ESIlqhPCHZd3DsiYENXgjDm1MXvDUszWiGltQy9w1T1GvETi
QsviZvQjam/wPaVbauB+8VEgcyoW0ie6EnI7ylHvQMBncbqINIgs2iMuG0iXqHXZVjwIOFheUdeP
x0hBotRR8gfH4wUXRu/QYfZlIc2kyWKfD+kOfYUD6FQHlw3yY/89QicWWfLn6VF8MkImRwA9j0k4
h3KmEqApWhlHMnAYUcPC3gEFB/2WwUP0ZlLhocAm8uo6KEv0KpAxQEPEHL2+qsvDQu5HqUPoBPtw
+2qXANVajY1rveia6FBXSZzh8qx0kLiqYMp/W+jBXIYuhCrDG9ETAEs0ENrzGFD5NO8RqiojCsqd
NmYvkwLob8wkXLIn8p0OFcm8j+UFfYW28y2wy0dE99LUTmU+SVaE+kkKLvRAknEyB542CgqxKYSm
ovogl6NAgdLiYS+XcUzOBpD1KOML6BpQJft+HRBVTMC4W/k96wMTrE7+E4vWqKv4DBU0u9/s9hyX
VnEaED2L4tszlFV6+ZoQbNSOjaMSFIV+gpJdEEI1QjFIxukTRx7C+4kAekycCEZ8c4vQhIoUGMQf
bJHlxWIjszv9GtTsYw2JggElnuKoQEth7jwcjB4d0iz+dk1MCsxgFs6jhYrAoiNTNNG3+stmdK5J
xDTrnse0iHDb7mvGg7IIalCMxbBfj9sFWbTnnbvVFM4NYq8eOS88LBuN29qg9uxhymRWl7K90IGq
hx0qPwcggXTClKHmhQoRL87TUCCl77B28X51GWTKJu/qAg3+ETDKCk7Wm/cM1FWJbvOxzoWPAs6u
W6ej5kYgqQXuMk5dppeSjpBLTUyQt9Gl8G7RAEYK5mrL4hEZeAixz2P2givTEGQV9JfQFAn9I7OD
7aAP5umUv63O8rFTV6ixmFv2HvPknS5f+vjWmbAK9GeoAw9e5AOXER2cHbYenydEzdLJmahYjwDV
+Q1qF25NRdA8YOzpQ6ytzUJDGiR10RdnpayYc/D/GSlJywm6tWh64bBYGAAemzaqqq0Tof6CydKi
mwY2Y5FhW0S1RZ1PF2x1OuASiPQBZ30ag2XKhkD/lYccf0FvVjF/2WM7JsgtbmJ205CIbuxfLG7G
GoyeKmPc2PcnsDl5Vmwd2M2qBnATS9TS7PsCuCwbcPYesfL6vooX5LslFmjqAJiwGH0iQqnFJtGZ
ZIuuibGA6OKI/YW5yeQTTAOAf8SjgGlB0Z1VvaLOBAeKfTHkNxfYnHkjJceI9queGHGYFYiA0Bix
MfH4fZ+Rz8BoYbExGPKXQNKSMdTcDBJFtRETiQXFmAGYGrf9QmksdkT6QObiLy9v1DKWxYjF2vtt
f+unv8DzJcQi3YktBTboAqzjdLEY+ots8mAFy8ump0yLc8DK3RO+fSKMBotXa8M97Addn8rxO/P8
GaGXnthbHthk3wsKalrTC1Yp0JTnAFOG0grO3BQxJBkmPsRWzCMXq+9Ls9qbR0DHEfZXcJA3cCZT
UQ5+N+rKvvNesAuwHXcOFE+nM9PYHU/QvQOkjY1iwbTicQq3g55FjjcO6wYOe93RYS7N3c6KE9LC
mGEV7tutD+cRSs1IcGVU4tbWGf7UOxtj347hSU23eGjpGw8iVB92Uyse5RBBP4OYFfQMKr/i07e7
9wr3Af8znyJzVFBii+yx9+jhvUecqnS8fCtlxCP5YRbIN8SRUTRXjN6u7PkuySD+volHe6/x5XsO
J6kdC5grpTwDPuC5c/evLmhfme+U9JJe23t8VZGxQs40KbnyaUTffrvyuAVPIMSbf8+jE61JlUDT
+MUWUmB66fCE0tK/JkkTNe6V4nWKAnAyUvlfyurzni46nMd7R6HbhBJb+kIKlHd/JWBfkZ7MTm+X
B+MvKfL7rKp3OUkJGnTX0m8yJF2cCY0Ju6z8ZO6Fbd/PyYAgt0i5A67UGBoZso7BoPK57ukMq8q7
O5XI34olj01db7qITmIRuHSIXMw0+muZPOFfB8s95+/zQmUul8LzTQWNCWgL3lqyH1h/v3+fMFJM
AHl4mUfymlIt/AErqYsnozF7Zpq8xyxDYysmA+9X0mV9+34ilsqCu4SH0mmCDn+t6hW+dKBMD9kU
0Tjd8xhSXu7jMSBY543MNXlSmT08ChJuxQzDbsBE5lkcKUyu+t4i/3Hq/s3cgr7rmnJXThMqerTg
S6lQyIIbX6Mp3zJojHwqI/1XH04b5p3wmjMNA525p3tpKD0IwwXB1PxJkgcXuM63O1kp0spnIPOj
8pnQ38bIepH7WdacoDC6UAN6YvCdffKVPDcTXIjAxLr3ZJKwh7O7Mpok1QgKJCafbVThUTFBckxH
fxUy932xDSNN0iv3k8xcqftvRvytTnlembF/z8usRBqU4dM9lR8ZTjlXvnNwTG1YIblUxmrvsSa+
K4EtUx4Hrdbjme4n1pnUglULunaZVjjc6AAZH5lV7CQZ6s01lEkpo8rHv9KF+i9DxKHCB6xStq+9
s5NbGCfpEZmJ0n4hjcfAz01SgMIkktdnVNDSv/1GsaQ4Rh8uRcaARkCSI2sOjXvUGt4iSnXobh6y
8tmYmBzSDZwPOPplm4AYjkQhLzpO9hgZMPkfSUoWwlh+ZPuSlhc+lOo0DoAQPwyZfPHXRkGQyNe1
jLOUUDEMMjkYrMqssV7xAU1Jw5Rxkt3y751Yu5Dd6POEJSNTX3ryfpL5/AgUDsVbBOYqkPMlrDjr
7qH85Av54hYlUc0lwFHlQ0xpKhJ542NTDiANw4CGnY3Wwt4CYO8ZPaASQ5rKF3KSbZm8lPaGXEy+
I90JZrdn8OIukMfePbyGCeXfIjzKlFGxp8r9qD7AdkK56Ra1NvniRhOYnog2OwQWIN9IKS9AK8S4
mHHXAw+L+MdU6WKlCTEsC4jqcnEYJQYdNDLOak4yJjzSkrJq/csXKDT3sIAcj2wAGaZBtCaEe86z
rn8xtM09HNhAECnRhot39oRFSP/FUau9XOXADOmYLGNY9JgAn3SE0kTAFHsZ7gXUYczJwJGhuCN1
H2gMNtUL7ID/hyojCosvAuFyRfH4edKw/Y3TUVZlAKaNwCoC/FjmtXVbIWWp/WFyANv6Kzs7O3ou
rAqgonB2nLLnlgcqD0lFdLvRtxHC2wivN67vQduJFLHAL4/MhkjP5sN5zr3v060VYLqX9Viu7q+Z
+ssVTKITfL4rJeEB2Qw48BV8hW2XDrygJq5EngFzSNTBKhl3/WfU0cYvuBsKWM3jMRFmb1TPtstc
3yEYVAtq/xx6hP9i6z9gY4XvTlw6worGJnBjcuqHNJS8Cronc6khTfpl0oO2AcEcGA6KMR3xJGIR
0PmZFJrQP7xthBYEKrwq1usAdVEkDEMQJi86v7SWZ/3b8Fh11+27cFgoNLH4yLnLSCFT4UlA6AIp
yK6P8AmifgpBck7YlLlXhMuCRtJ8SK9pBgcQ3OhIhnjXIsgoWhfYEzz+AvfOnoOyx9OLhARwfcPt
dO4D5qjYgAtKiJb+xhXzcRLRwy/VRo9s5RPeC7sTEJ+XW66ohweEUIj5iohKvpyaCRqjCtJyFFMC
G9jTPqvC/xzaremDxjXkmoJzXfxw+EKImKA9mj5i9rFeXsPJlD/oAjD9DEu5Ql8h7xA8Qi8TBhEa
hc68x/yOhnlgR0JSI34QvlYafjnB2tGCM+iXjiJwCFEWjaJuCN5wGBHtAvGCyRjw+tRFCKXyPuwh
h5qgdfyjmEAspFK2yfJAxGFCHgclYBJwLzFgDegtMS5LgbST6c9qoWFUKGW2LDYgsnYwY97nsQTL
gDBLXDRe9HLhQUaHc5g/iK8UwxumDN8zZVhu0rSWhLt1WtJk3tg0Z8Dk7Fm7rzDFAceWnETcJbsO
3fvd72r2owELJWOTScNbxHh8Px/IXJLN78M0rVdpmMlKQ9KL6GfOS5KwgK40cZnWWPHL704p7JqV
e5TqQKyfo1vw4cbWRjYxhL9NttjdIqkIdYKzjQepV7K7ZguCbPDB4TEbspFbsgvTjtbmGVBreqKn
kP7BkrvA02np54CKyTspV+7l9Pvu1QOJg1EoTqE5O2m07NxYYamQDSJlRawuhUP+qd9sQQdC9M4O
rv7mNIeKWhumZkZJJXcS80DiatyA3M2M3Eg5d8qTugBlh+nijX/28z06LltaP9jgPF5pmzh6HT6r
AXpiuoCwZfAvXTwON7jEB9PH6u6DzrcGI91id7b64ey11oN9UO1IUGrB957YZARzOs7HuDh4TJ3X
SDPf/1okNBEfHwiIlv0ad902qdJv6+e45bdsk5QnbNGpWxKjPImDOMLbDa4rIpUEaLLaSF3dwdhq
E4pid+ndrr3ZEOuEC5DpYRzB6pGU5OVATgpXEdsUyZvfJEFJOWJfzgNAoQ2hPlkasKOTpjmegDqc
3ty+87ZC2BRw18fBYAqRz1yfPVbykPDRlRac+WT2KTbytcoxixgpZrFRz+qCc9PB9V3trh0jKyBI
kYGkGLmd5c0DGeAVQACBE2JQNGyMVaP2+GInWFmp3Fr0eQbKQLLFXkVyFIL1PbcYocaTWFzyXjfw
n0aJ87K1CYGj471Lsmx82DZAOrPrhKQvsSEafZnwuMM7KubbST5yYEdwyYNtuRlE8XBYW/Zjcpsk
jmYNz6DnPhPJmBI7uASB1dER918bIzoyjYimZMAAmdfHo0chBjpNhogjUl7sDYJ4gg/p7KhhlxRB
QqsKlIt+1EnAYRcmFDUMQou0JB+78RR7P41d8qZ62uzh15vE78/0qT61tBlkojNtJjSUjUOSE9Kv
9Nw7v90Asgin6+2pHzoSIs19ubvvWJgfxp2xOiYl8aSalO511HJKv+9dgsRdP1xIP/g687DdRJdx
FUB7PEuml1k8zSax2RvdcZ2Rj8FZPmx1lHvcP76MO/4dCI7Tg6uyCqC7DC7jZ/gOiLALFT+PnuFn
8Q6WQmZ5HedeTvaeYTNpYw03ISnzFf/Q8eESCC/jLMqDe5QF7dUtPLS82s+iNDpvSz8B3r95hFJi
7efBLeSvxSGNbuEZ4/BqT8BsBAcpXyTh93dxiXCVPRZJWKySMD7dFo9FA7gxfCzSKCbtcRJC1LZJ
Qq7Kho9FHOqbpzvQDb7LIawK8f0l1HIP8sNtkcOtERN59G8wawzp8eshW5Wb86K128/X6aomaitd
+elKfupNa5eusPOuSI/5i4/wN13lpbn9bEouUuevzXW1VufkrLEvK2XaWpJ4atiedXjXV5zLqisZ
7efhZdWZapN/cBjjZIVoflrgoCMp9pnsIGR2B42oTdpOeId0tz/Zj9R5DCa6mcGuPNMmeAM9SFh6
8/AjTB79ST19e91JbtFbs/5EmcNO052E9bQ7KcN20HN/BKvMD2NMJh0s4eMqAhk2GuAuzXjtuKqp
GaHiQq/OW6h+R2QGMDQgxMoJ1BM/7UDwySw28uFAk8Dl/FryqWZhrD/ItTF38Gs1EfgsvperdF/+
lvfXtWZxDcsOG+lapSlCpivfDDDjGOlabpUvYR4OuRTgB1dLGZqVj7huoZLjBsJqK12Lh1OzutHA
+mlHpCjio4H8yQ2ECuOU4tqBIR8UAHTMbhRm4JwpFFQ1RjLaIejqP4S1vOLdpyb5fGDJnX9XyPVS
JK+CwXaktWAQaY9cRTUCuo5Z1v9dQrJ0diy5PXGICHboxpEU3cMzEmXrnMvfPInsBNzKFoCdD7T2
HcT6ecnDh3xz4roxzM6LxFFBkGxl42gBxRZYNmVbsJ1RvTwGlMrfulv81dnSMK7L1rEDrGAN9oBP
pDWpMpQ356U0SppGKjNJNoSbXT6Rwri4JKEQDWFyjORHkNjySkG0Ua6+QTAtVQuKgQrxnwBpSJz3
WmcH3btyCQVZcBuuAQAG+Rr+Z1jXIriJSOM9km/yNVvYkSxHSymObt8yE49wCUorBB8B/T11Vlw8
gFOaA2B542AiI7eAxquRHG76ljppWg7lNE0jkVUhn5sVn8kVhNzLENEH8l4ae3OAYf/d/v+LwV63
or/ipMgLf1fUInUJ4v2/IrlJvti7tyV1LKUkMnQ4+pauWDNAgNS/DeZzsolwu9wo3+63jBb3/ldk
cWzJAwievhLM58WW6qSF+AeolDZz9/sIv7u0Sm6WVhWjB+3k7xAGMAD1pOM0uI0HTJbyPQ0DQ873
JYVLCZwE3/8JkuNn70prOXa3eLjlA7lEPhbOcXlHP4Pi4A3cFpTBxzsSi20FkC6fSgXcTQikdO1R
isbrQ5vky79y9uaeEZOy/j4V7nLJTiYs34Lyv/3Io4Lw51Vw/bjC5eazVUGi99c6umSNE16u+H7x
bafUAgc69SEv4O5uRk/ePRw8x/sQ2L8NS7jXICFINQ968NsAYx9Wa7C18IHTztiT1sZwqUuV8l7K
j72Gx2tGklr9zBV/P+edNEeuIHXCtzCu+DZQSpKfqx17sSf3wPoOdtUDCCCtpMvBD0k0AvWAu6Yz
vhTujETstY+gWOwr+YXol2r8bT9eXj4Eog7EXwpLSOiW8H8bKnRCKngHyc7ZI4UledpiDypKKQ+x
hW/4FkGCSmnKFQmOptgUdaUb2kdaRY3cBm3I95dvYQ+aUhsxq9/4jGQntTVw1EvR0sIYmYu6eeyE
93+PeqZGqOiphaBFrpMOPHuAHWCw55K/V3knIyR09y+HxDH83+aT5w+fHdvrNo3lUeVDuVB+5UZU
H1rwdP77VMIU6DPJ1Spv5eP/ms/94J+/HxBzwD2xleykFCRXYmkM4mqJdJC4CcbGSkAN44aZNEP+
QI3mef9qJGQSwvhvlUAweGILLIQUS/I9UBh8RLiDlEakCaASkMdE+PXNGlADGTVI+pKMz6QMp4k0
50pOHQmo7x5BfCSVXAJpClgNeoeiKPDzEy8Bl95JQQvA4WUQwwJYBBwI7y8DGzaVJ/xchU0+3rr2
FHLS6r4USSRF6X6S8RXzV8+9ZKN2j0wekPeFnYtXn10A/f33OBmQqcJPVacDkXjjNbmjn10SZRP/
qSdjeP2abHTPRlfdq4gA/Izjp59rEzVxCtW5zSAOejTeszsuJ+/SfjYegH+tCJKnX0NLCnTAKXkk
G7wFoQJED+L4/Ayse453bbFPw2sZnIlF7g/t/hGCTwI4KlYn2ZB7Q9JZ8CcsOdrA1pCEW/BhjZTG
S1LSPRtJYRaKSQjp4An0Bm+znyuAmQ2tBRgV44BzBtpEfnEwUopJ5Mj9bfTHT3XeZwC6IFoF6w4K
tSENAggUUB8E+BQmcIQ2sJOW8I7x+R4Pb2nDWgatCIEoCUWqBILOya9ckG8RxN33H7AMQBMKnMuV
0SX8KAfRY6VdqK9tHpR7bzDiXW2i3c+5TyhDGwxN6hCywpXEbz5SuaZpAWMgrh6iqw7qDHAhFUwB
vBQW/fV62n2ympfTogrTswlT2lVz+mAfSBG7t6s56ASw5jwPAHo893kbr6zAOgBZZF1oCQSgwSMR
XCFYffALBCwRTPokeYdJyMRebCFAdiV84goPLrGpVzvvWvzjlq4iN9IcwB9gR/AU4msEbAFoYoqh
rPMFTgDhpz5gKoLUePqJZkCzRceA7wF503sY+fxOjEc1BJMMnAaaMaBuhAGw5REVJWfGA2Kr+Cfn
WBmYnYUKP1oVXX8Hs3M4mHUncG4NCAL+l0IhDOx0W5JsQ/umkiQai/SSwDwBeJAjkEAn4qZAbSKy
QRVHTk4Ad31Hz4Y1JDKA3QBeXA21a2YAXyAgm/efdn4dITE//2UQdmDdIjkpbDWE8BCLiuPveNZc
UHANiPeefQUFCmYLg3TXePyDr/IBzrgcPrByfIyY8Ix/Nag1MLhgk7efcljDYZ8LKTMMyreHvT9B
rv25Wi3FSK7yGUHez+4wq0fUBxpPOaW/2o6cNe1Z+U80AdLBhQPvNa7+wUVwZzcJklWxubi94LHW
I/L6hK+x4rxhYK8t+Mt93cCvPuyiwDzdZjXwygWZBCSn779HgKECeyYqvjrruhC82A0aUunWY3LR
kdEMoi0X2ZC8aYW9eoxKL8NVcx7hDB4VWAdbJnY3T1IaDJzSxGTnPYA8dmel3Z/Ra8r88+8Bh4Xb
Wl4O1+DjY5glj8SwIkYPtDLx8wQ+BfAKKQF8KQ8NwjZmHPE9Q3Ky59AiEr+dGhXmVLAvdB6Mp82c
N90QDgUyri96AajkxSBswBzXxuv3Q14eWL0IFA8f63RydyTLMlQzBE/SOOMNckUYBvrEIMBOAaLn
1HuQ1mb4OfbDfTAIz9PyeJvnpOICYQyFIgcLMs+xGxagTpc0FNKPAnTVuq6sGq83obPIoCdJCb+9
HTuYN2llcBJT6xA+pweZvrTS4DJyvS4HC+JK9LY1gJy9TbKLYUN6H7JPg1MmQRgc1SBMoRQEMEWc
X5+5S2ZkWMOHPW0Ia3HVGQ96MIiZLTK7s8dPkrVKkOc6d/ivwKBEVx5juAo4Idjwj2jb3nvSQ5mP
/6nHG6Si7mdKqibzhjqebJrdG9LCnUpkGlJzj3YZrcuohGPoZz/WVnnwEsgVRudhDLEPQDpY8WBB
QS46quPbKT4NsOSDZAVklhPXBh32YAlCkwjaC+sEYr11ExBC+4/MgiiH12MreCw5p5PledkJlTBd
907P1lBhUdB3QJtB68o+O0x2HxpzFdY8QoxAn14kAY+E5UrMaQFwGvTL+ka0KGs7Pza6nZO5EJBb
22Clo3dE2JCgFr9yIhpQJvavbgIk5EaaBCvGZkss+wfCYuNCiO2XKbUPQaoGoSTR93AyGYoNTWh+
qIm4O5zDV2d4Dqvf9IlRmCljPDcE0W6TJYJ3uLe12Q0gbxaoNrIRyNytFmrCWPWYppfRl9ACtg6G
JMlMgNyQGK61n3JaL7Rf/Z+yaS2rqLdpH96Ab3AOEsXAhEdvxl8atRH6gBVP+z/33fuHt4+z+eEQ
gh38YfSxGgKWF/zO8MJ8W3QxMkDmRH6UDqCM7evEuw8wVZyT/A2+AZv4Aqb6CwE5YKPhmCGhPNYA
S5s8XMXsmIPfj//wn75uvxbVqvmt0P4Bl6zI3kMuv457xzzEFu3sycj8MdLZ4xRvP+4He4xOCkct
LH7IL7LIotrn8ynpEZQxGwj2xf6pO1N9LXiLMOkoU4bxic8owIxC5/9Wv/EiXqhTSIL/vQ/3QOwX
19XDT9lwIe4GyVLb8cVSJC+ETYsZtAuupZiwFLPGJP5gYQyBNF+g/9EJTho2ONkIduHYaxk1xEJP
L6tYiIbCzPvHC7nicAERTc3a3mhcTHK81e30ge6CXAO8712kb7UfZdFbZ5G+AfILUxbY30FjaVjk
V/WiCko3W7YWrdN1Gc+rpeKQVXShOyAuZ4wE5qeO/wirVbFiTjCh3crD5lP6H1dfJ/9AHIVdZz9H
YDJI/348z/dBhsnrGpFtxgPwTMrNGVs9mN2fohoWy8TOJJl8SRb66xL+xOvPZ53+sGJz3dKD9jZZ
a7LBr99B9ot7yb7s6nWzvK9eTNiAZHh4rdhCgnbYGldADCRqFyoWguuW++Cjep+eW7Koljd6iFRo
JCDRh20ydu7ey/PbgHKGbKDFx1Rf5FCFSh1E8vDD0Qr+a6IHA/cMjBg1EvJUQAYF+COzswf6ZSoP
kB5ksLNumXe5kjOAy+CXBcM3bAPvnn+I0pvfrXyijDPn7oj9fKHOHqQOmu+hK/6X/F58oWMa7pet
cbkufqDjZTMG1QIOjugmfGMrBUqARWK2wvsEHsrzPCa7qDrC4+EACs8OOrZMHe6zEImG0HtEuzlx
l5hU/vUdHEJjxp7Rrn5kl4OFrmOwPA/vKNmks3z5GmtYUrY1ZJ5XuM6tAbu4ajx08MyWCsOtcYV2
kNBzwT+zr0ASaZ/vsn13wz3YO6JN6JVjzVFFTIOOXCT8/iRNGz5JVMXkI0nqc8u04p9q14uO/fKB
aDmtWW0zB6J8WI/+6vjpjWvCUdakhGiWT9hFgCgssZ9aKrETJ7qAhX4j9AscFTh+CGJ1SDhQBGHY
mZcbNs/WoYJIYt2dKNMHoggoIyeBQ9NsB/Ccd8JBdPbKiRa1rCtWpo+tnNTY6iHmwRKHOt2DjXIi
ua9622ycWRyiq27L6ntZpG40SH58VBbWCAkNyS+rj16yzXwWT/szr+B8G3fM1m/rN+YMBausy/x5
sTlACCZZAEn/FxR9c29lE+bWA/lVDViuPXbytbKG/HusLB7grLAa+tvr0AOgFwy8Ct8gMFdhSmRX
O7z8/ZS9pHV1s8bQvDcTA4vgALg5KGKCOeG2Y0yqaQLvTS8kbnV4KHEk00nj17RwUlbt+LZlTRKF
AbfUkIwXPUIj7tZz+ob5ktFiWL2CTHrr1IIj06pqljSQVfoHEe9h92FLJjGVm7jx4oxlGcGdc3Ly
NlpOX5PzpmpcdX7GGElicuc11eGB6Do3/M0WecwmL5ySBEOsgO9F/2B+cfsrRCSPhff+2R9v/+jf
a/QshlfOqwXxJ+/oHhGDbcbT+pj/qMfOmJM53dGh+aQDNR/0vfRfQamuHtvZ7jZFKrAJa3VgZqW/
YTjvOZ/jrTVOJ511uX5A+qRGfZKG/qrjZMquEA26ww7MBbAUn0cVqXonEGMz/XTFh+AQLEEmZjLC
JDSr8Ogu/+U2kI0AvxtdZ2wj912xrNFlh5njbS+mRg4+W4NC+baMSYF+XeFqnkD/BWwvg7jLhvRl
Whz3EImVQGiHe35vJDVqDTXLf1sXlL9jm3QjMBiJPY6sON5j91pi3CK1OObAbNrg4fkQFMbHYjq4
2GFJjkP3fySd17LiWBJFv0gRwsi9yjsQ3r0QwAUJYeQAIb6+16mO6amemLpWOiZz5zZ47oORXL/I
TKy2tfoTyPqEFbdrjhH2Ikap8kQNwMv4kMcZwBHgqxnBpka6D8XjG+Dfch4u0Tm49Eo0TUVYSta7
dJ+JfqhmrUeCxu4F0kOOrNcujWO+oVOCMAvnMMgXJEpdGa3PIE1kfx+7cp4oe9COJZ8BzpkaAi9W
0Afc5g71H/Z7f8XAF1JZBlUd7vUCursKBRDLfzi1V3j6D5W23+FPJrjvcTsTGXOGC6tg/HTfo+d8
AA+OYg12pHD3HG7BhEsMwCjfLGLGyNmmFWl83TAlIAlSRzD9atweLD0agt+qi5sF+/ZKKHM8ZG2G
+YGL+nML9dThM1mNFBc8sKETD7zcv0Mx57bPZ5n/mr3GlcuFh8dJs+152Vgn53shPqnnIRGSRnvD
VDuX77w/jUuMy5kne1njtvsRLsrKtMFvjZ+KaUivtLQRO+OBA0TBFKFDjrSQsbsQrdRVNGMPhopM
rD6cmvxaMVkNHi6TD2whsE9BXvRdNQiBnfd8gH8DG6l31olDsG4byCIcb9hjzfWoDfquwtxOj8F3
X6yKjoWA1z86MBx+bdGGEo/4GLFk7NYdhBRV/ICvi5zQ2mFe2UfBI7xDkcyf9fPAJyoTcIyVxJ+Z
6pVz5B+4g9ll8L6U0JB+wWOK4xX8FmvgVfBnLj/oAJwdprS7LTQ88M3r5NfxHd6n/vyxGUzzcc70
amCVI+bJaFDxvB6VO+78CuuYN7ORYSBSHSukIvVcHbjVVMHjix+Ok3X0g7ypbR4HpXFwycw+ZnfB
7tEwR0zuIbhgH8GbKC3lxG9M/7JSNimEClTC6G775gB1JsbxnWii9F3KZBmaSo89W3iM44tLThJ2
NiERyEwXmOHM5T8mnEeOwuGEBIRcMxlL5YHy8N6YFRK+Dgft1NT28G49sARqHH41v1h8LmpSLSgz
SQfROpFgUBO+k84qMta0QPPiM0/L49hL/16wDmKOhoDLFUXriAyK2noHj0V/8wvT+BX+xEEEqDnw
UUu0Tm3TOEp0p5C5cJlpt/WxVjwBKZyFXSLmJX3MstbX3X5S+8i9XZ79YRjX4eBrVfB48BaBZwuy
ULrfIW7VdKruC8CCvB30Q+v2T4WoveS2MnTuCO7mp0MQXjXvghzqUMALQ7KU42xv8bkNQ4YC0A1j
Xho0uz7LEfdeR3MgM/x8nEj5272PpVXSprbrhtKLJogeULUGpFWwwOhVt1Qiov/j8MCuKlTmAzNq
/A6PwGrONUhFyH90v/gbrKhRD/Wo9pbS9BpUm2dUM9IY7yesDg+tC0b3tIMs4je3J5LuVW9KUsDs
cWb+PaJxIqOzhdEUwnayikQpWH8G5/+yOlJoTopHIKq2Y1+D64Vi0upQcuF5o+E4iNuHe8fk81is
96xmxvMU03+0tZh8I8jEixtrP0pRjd514H9IwUC1+7Soj3BErBHNcWcVdnOkVH3jGA6p9N8v3J+9
he+gayw+WKVVdh9HF3aiOxxhcsh5uujC0gY1w6zsaATFkfSFp+aklfcG84+48pXJ42hLeGshoCid
Yl3jZgj2VbjS3seM+QkS5Npw1OIu5EsvmgfhZ6iGdcD+CxafZMGBZY1p96dIe6O3X7vPzaMThq5V
Zyqp3UuM+K7Fn5fAM0rRo1lGzC8mz8AFRGOPLhielQYVzfpup4WwRNyCEfTmXZgH+rS74NGMaoZY
n3zESyHmEVuKgGIS70fedQJH7UM6d7HOlzzf25xmvdypPijnhIIjE/tKP6mbp0nXqgtddrYrGeHM
qbEYujuUhQvaLOe22ILLFueCuRwD4qnB8fcY0WPTRIOIyZOfhwPWPaJj32KHfMNOiJhl8+fdLwxc
mTuALmNITWdEyiWuUdJZDgaIgEBFwHGQjsEh6NxDj8kwEJoONsqwT8O8St0g9KR/56S/Rw2yx8U1
/vzfBEIgKi16vXG1SAHigjpUqfPbY46nbYTPI/gJwLI79KnSeyta2v0JcWf6R2u9AqdIy0DCRHzv
lnjnLdM5iIsUt/8wmcG/42L3HckmdCzzNR6wolfy4rHdbzpoTbCcVh+MQ8w30GTPfIqq5eEa58/o
mlCiE2JMMcvW9PFG/oz1KCVJhSaBEksUNnMFK3OKHWpIkd25T8RFaaL51P/UP2aRNMmsdWridbOs
5/lGPetsarp/FKAIAc+PQfTYIaPUJ3f8e2I5ADALh+7dL6i74nTbKM71r5hgGTI3Cuty57HwnICe
hkG3pqy6L5U/CiT36TwxFbsu+idO1nqVzwD2AvpwE6HtpAGZnRTHHge8dzvUcOsIhUIwdszCKrlt
nt4ejhBwjQv0Egr23gRaiieP97RkeO6QHzrcpJNK9PTBlLCJ6W1swOvpPI2v4o/Bg5MvuQy8P8Bi
5IRG9PyDm0bxBKd3UlnwWX0iWx3d/Ux/BwJLgtR7RdSNPf+TNAx9Hh5c6Fjd9EJl+pvCXEGYOwGy
eYPdUFQxR2JMAhnRgw+JjMgnnRZ20DAwEDuZeI8G9E49B8xIQELEOZ8x0re4MO6zNsDAhWNZsR9u
Oe37YLZwDYYAgKkFrqL716vdd9MJ/rC2Pkl3JESUhktB+VlXnuL3IDGhk3HQSKtgzty0k2/EFX/b
cYdzw++3xphhv7jOiC1jwkPe2hydJ/h6PQfT1g9XpjizvWajz5Ep2hA68nzhb6K/WtULBD8+I5yK
dcZxby6SZmfgDbZjxQiomjqT1h7/mW271aG59T0co/FBxYta33Eajhs/teeUr26JvgM7nnN9LNfd
Xz+5rz6X8kB2HUdB07d5FlUMYELwX0sZgCNayI2KETDGDTirQ8Ak25MK9Y+WA8+72pQzunZTuWis
nwuEmKvNP7+DwHpu2FKQ9AWXAcps5tSYzl86SonM7p8GYRNolYi7+/ycbBBKZNb+AUt9pnJjPZeN
b/hwzCJt8dbMz/Yv+mzTC0axPkafbpF8ppI33KinegVWV1/05OswunXVI1FIl+Ebhx2vYrtSInAx
TdG4i7LdGGMakfmKUBnjskq51SHZ1Y4DWzP7nrhdcITDtgxWAHRJtNtfB4ius9580SWwEJDGlYuv
cHud9ymsz5LTsg9ipc4ImOAKGjDuS/KwwEYC+JcEnwFwG1oRThiukjFe9K+TlvCseLnCG/yFsVwd
vJ3BqQFoCPdnchi5hLgHdKdZo5uk7QFzwjNkrMXoseawGt/4LQeSrywAgN172PnVuvRe+M7QfPbJ
IxqO1dl+/EgMrCYq5w/41mv9jC1/H2OXZJVrOqTSad3DwCKJ3b4Cn9tZ2IBjlxYXF/ScFkniarBr
YQPMSzwquNjwGQAl2BrOuudxIsu4+fMWF8/ZML4RTwTz/SCz6xa0zpU9BD9AqJ+Ni7gXqqeG5OD5
2ydeDKXm1gBi21tKEb+x+i4slalKRLuPWudwg9lqz6FmJS8up51uUa2UHhkfYBw/qyTa+G3VkpDr
A8Aao1fIRASzOwfQbz+nsmddSroF0hYUbj7F6Bhs65X0vuGQgA9E7f9gFmXyofsmSQnfsu2FQPYu
/CZcoOZ1Szgcxh7cx/zzJZxO4FvXOdWjhkcE7LR+Ijz7bqQaAu+Y+fHFGIdpbGfll29IXd5sNIFk
qwm7oUFQSOxDMvA0CxYEpoRzGCFH1a5s+WRApII+BoRDCH2wH0uL77Y3GWxTt7Y+03bBm+H25kS8
NNzoSGn965yZw3U+PGoUeMwX/x1I+6jz35ESfCcS9iTClOTqquvvrphz3fu90f18X96SfsQ12AYO
kBuU8HkBnC9IcECE3H9VolMSKKDXvD1RGGBikc17UTFVz0xZ4SnCgVKmnwvb/LMCNh04vBpnvwQ3
t2DszgTO3Te/OIWVx5LHtczdiEXPlIVbmNKH0yFUNnX8s3nDJqA8XTyqQtJbSXE8IEegJrq8L7eV
6jRspNdyv05P3CRLqkSQvfeKiOaSow+/M4y/c0acYuRuiLEHvLMWL8nHqFjCd+JCKVL43/hYcmLz
WtYErs5gbjBFhQ8K1tbCyLmOusmXw1M9DOwgIUaTphvaJQgC1BVHSDuuvpjZYyZI2ixLtTW3xoGy
xB0II0NxZSS0aXcHeTTZUERffVk5iv1Zcw1pzncqczXOoCHB5xSWloRFcZ0zddf8cvu0Ma3XQu1o
RGgoVQbqYyFv0o4tlf6ZKTI+d8MlGmA8+JKCQXdmvrgnGHMzkM8o4vlhk93AFYbctFkhAiEfGp2B
wHkgfmVoStl9iiEkPWYOOPBJyu0DDqn5XL1WqHRhxS1usJbdvksim6dWIS3F798ASAKYVhbvKLVz
p3IHzs/BRIPUWRAxRmowSOBjMejYDN3vx2a7RsREuoWbhe3HZV5kAkomL3qmv4GD0ayjo5ZnEhOX
HXtJOIIYsE2e8/bfbFbH2IJlwnUMOrKAYzTy+maf3/VrVnja3KxStRj1tT1QeEcHyeKS2EPuhuoF
V083n3fyHRwmSynNucK8XcxHIH8iPI0/ziMG4/sbIMS0UqJqcVza0uvAKD3fdXS/dj0iyYYD3ayO
HEXZ+bkMPwJFFAfRxxVVMl18TbftMOFiOgYW9vu/o4ok2sPg4Q6WfV+WTT8P65D2z7q61M+UV31K
XWwhpsr2ab2mIL50ZdmOEQ7INyD8mnaGWt7ru3SvAmeGV9osek6fUw+8nGdptObn3F1dAYXhXm/q
rhoJKJGoOEZYAIrWFnOe9X4LX2OgePTs8g1qSAZLC386Pfc+EaF14HR0rrczKy+fn15HqFNEF1a6
82OCSWlzw2nQfpyV2TPqi7EKjTYTuReSE3FoqRtwhj1uKRsQmAG9MNBDhZmHSPwdMYYb+Hg54KW6
1CdZorEBuV55yzrHGtQl+MbUgVyAhNZc47T2HwRlUsMb5hm/CZ9SBvJqf2ANGCoTgnFgrpQf5KHD
LQMUe/259ViOq6BefZ3QsDWqVSwYnDxsfS3gIV5eNtZRfnvcO/0xVyWfZae2PFM53J4jWrboiWIM
AvbUiBBbYvXDxBWegFn48ow0Uptj6bEGzUSJK7u6xdsE5spMbgZwy3d0GcbIcHFIxlnhyC319Goi
t3i0Y+H7xHxuP9a2/GuomYOW9/50XlMKQ6oDpmwwmsN6mimoekmMtN5z6Wanm9eORp+Cn47jnfzr
9GXbZ9ZHKCIz5HLUrukNGc7hxh/QqJOJRZBVTa79Ij9nYb0Dgf2X6Z6FylYJfn80yRxlSb4Tn0GQ
wZo7jnaEm1KLpxgYYdm7j19RiU/LuCDgSfAbS7/D5gdzoHHnyvjwgqeeT1vOpJxrD/SttXtWn3n8
LzQsbUapXVfgItCHglM+h8Fo9kLU7O71rwuAg8NuPrDGMVZnKA9UD//SuYIpFKSLH5VLSu4cI1zD
YEwgB/sFtkRcC4K59vHlLVVVl7Cwbojl3fuB6pYPTl3UX3XwOQwuVXCfIVCCqG+/5OBXRHfY2LpL
3sJUmuxn76jltqeVKtkVx5bzGE+ZE1O4j8nyGWse48hFbTLgYHAppVY4sH4XsUSqyFik9o2DjW1F
BVu5xPQ6dfg7XP/eNixkQcvfJxpwvVnjRgD5E+7C3lTw95rqa04CNne97AN6xzOq+Y6a6iwd9yth
c4UkK8We0iHBDl36P0nS0Hu58riXPOOeq8Qc9sUM8BVAj0Ryep5f0MCRgUGBfhctUzNGhkb4AH3G
LEMD01+pqwd8MTZsMcLMOOZu+RwhtnhEwyyUVTkuD0jsnFPmMtFsgsr9eIrFkdd3wc7oGQEYH17S
D9EG44CWLfZTZQMa3D88MLPW1oV1YprzWX0taJuQzObs6/K2+EakFKQ70YMydjkL2t4cIqe1VV3V
VegQemRoMNJd4xoIW4MR8Il9YzcJs1Hvd9H2DjKAeeuyhKklJktJ4JPUZC/JuZugzijubj42aJYa
Q/QZ4LMg+fhFjul6eByp/17h4YGx8J4ukPcb/k4vgtXog1ibrS20q2JPq5BvrPwbpSiA6O+qw35K
7BVaDoR4KlpL8RG/4IkxDvYksFO0+dsZhniL4q+WHp5xdSjj7+l1qi6DOfOMFYosdDyoGK/+BrMC
0jD7h5uPTZn/6fE0emY8ORul04dQgUDiR8nH5s+tLOEUbc5Hcr1g5LaQ5WGcTwyr52kjONiAI3Nc
fCAqCVXF6Bl1UBc6Okf8QJev489/8XRdZKqT94P282qpQSpO7GpkHLm2oXIKWwVeTmVhj71ot/sB
nAVejf73goReO5rwUe1Mzmrw6+uEa8QGylkqUweKEDraDc0YRC0vN5d8+QAQQnQmztCvrQNO1JhX
j5haeCB1EbyAo7mV44z5SSCfXlB/wHkT2ip5A1nKhpL1QeCrehnTdHKgL9WK/hIRcvIISUwUqhek
WbeZ6tUuvnqtEyHjI5nAqu3BhPhIC4NFqyI8oxtjxpG04R/ovEfolPs4kDZSrXCxjT8fDIzJQdiR
bW5K5gy6J94U2O1Au++YxhXAAF8rZ4+z172ejSCwxvLrRnaCKtTpNKqSadhX94qxX+M0K316H80H
iANiPF2DR4A7iwnG7KAspLrDHwITGLo7RG0UdBhdXf/lgRaKbWA3e9wrNrYewquHctU3Is46WJwJ
Q5pX3ymWBrLUqDtj7pQ6pyaeYE8LBlxYGGLRkuMEpVoCaFTm6YoaGIgod6agnYvU7w7GGxX3zS+I
3yEhIKadI6HOPD9ig462mvwQLlqvUQ2SCu1PdOWyyx1bbarNjUHTe3TdGePHx3lFvyNvbsrUdjiH
9MWsFgY9+4zJ1T/lgJiYAZKnvAWP/o13bphUHk7nMuCjzzfhpnQbxi7AKRu/snvgKigkHGl8T2D8
/2ljNTbE6fbwsJx+jGBKJ5wJzaj1BpTzCuFlK/76gC/FQeSnKCclUXe4jNTOVcRKk3tKT80BnTEU
ELDugzSSxR7Vun9nOQ3sb4CEHUsYcudS+PC6La+G/9xBcsHoEpYzPHxxieN5g6UGQvnTC3RC9p8G
c/pZxhyQf/q2tmmxI2kQO/iINVXUaHw48mSEyQsZlSCCOTwzYs5FiI34bbB0vgH5FAyomcHw6p9z
/u4K/VmCcPe1QhGzC9snpvEdhPM2vJKUnTEBbuaITkPYJNRLTCZ4mA01MWPQHpEL9j0uHIIEabU+
hyp+6tZWT3BzAfBNYIodBIxIn6xc+nbvLHG+RTjMWDxYu/NBwufQSD16mkeMCOdj96bD5BvKQbeV
A22HAtR+zm9TzmV9QhCHmc2YhTFRFjIPix3CuAnQDQWV4vBiq4BvBbeOt9++LWXUM4/4XXwA2IQW
/pPAna1GGub7e2EZ+CBBAxuDcR2DlPsDGhJ3eHkF+elO14MBXvIJqamT60QLWxefv4yJMxqT7Xft
/uaSO+0OGhuW8WL+p4YNksigv+tPYbxJMfPg97+i+Mk6yOIh3iMiOV5aQ93FYCeNsGP4Wtw+X568
QvaiqR1vu9OelyAH1xHccuSY+dDCGIB8QuTJfr3lHkN3KvEnNCYcnBu7njDmVNF4ltjEgY9ZM3AO
ho5Al/YEpPojGkVwv6dDuTCMf4DLHJDs5lvIglAtDPShWbkTlr+Y0HN9Mg4Qw90seUUwXNf7RCKe
ClnsIl0wdTwBJlHDSrgJg0GzICiqcNyf0ZsCj/1jZrwnoGMYOHq7YSjjG0B6Bs3XoXWu42fAveZm
cQOOZfg9ImKJDRhVjNmoBHRvWJs53RAAPrH13cVIRINsbRpHthK6T6G4JcLdhuHqtGHhbIjYw8hr
OOsFWozzk/0MpOSBqvEbyCORs+L9WJ04ljppQi17P6sMkCfXBJ7O9MrxfGVMNLke2ZUVIwo5JOLi
9NzIM2YPw9mDEpX6xSbMbowAmUOfcGBE3U6Lb4EqvNw5jZDyghPy42gBZfGbTc/kQUfIKTrUvZct
boc7TiHQeDqTgSRvqiW01c8mvNThiqU3JX/BfFNQE2IvuXn8pjx8OK9/QU8kURWXmsENgU8kUl0Y
DswfK1KtDdxZ8ZHBSzPC8CEeQk4OuUKEi8T3770r3U4seA6HF7gGvI4mfOhAgvb3pC8/MD8HTkGu
HfwJpK+qh/8q83OMb0m268AA37rV/YKqI+DK6qMiw40+6SVZzPSm5KJZfN39dLBpQFw+3CnceMpG
DovLFS99fsoVaB5WRKvrqsbIIFtwVG1ZofmWQgfauyuh6rUlG9aLA5FVnmoJhsUWsWxoaECaOHtq
On5bRTermGrtDk5EZZKa1QOnUFy9h5OBUxB2gpKKquXJJIfK7kUvy7CB++cKa4LUUutxkeBfB93l
Da5K5hWuVoyU/GGIFwHojL8X1FzueALmfdXpzbk0MSVEv4KS4uaw1tQc1Rn0kzkqzwNLm94c2E1Q
dxip5LMPUBugUCt4Q4+4eiafy/DUZxnnx0eWmzO+Us/PRJpUcf4iWoKszW9LeFTf+R0Z8yhlSK9q
jPsMKSfarOq5pGgWuU0L0WIRmvHKy9GD9uFh4rJmy3b69099CSjh9ZMt0ezoije3QzWG9pV893/w
JWmVC6Cv1/KKnX/l0POHX4rmAXu0f0onkvf1GK8O1wL02MnRy+sLNiBMmXbv9XB0Yzzx9pS4QTSj
o8UdMFG7q+59HAPQLBX/Nv1G+jYdQdHuC3qB199mTBwn0uE3bWq/F/6wdRPMQmigRcL4jObpALMJ
pjTvLh4smwR6zkd3YITdp3lIgTZWVs2kovAlXdwftubr+PqXZ136e9eYkWpKO0YDpYxf4Qf9bJM5
RphFewzByIfhFw4kZv5384ynJd75bMneGj6BMX4e0SMuGLNpS+SQcXvKLtcRZYuI3iqmSpRtHjg+
tU4eNGEdlzTfmDeAIq0J2WrPWPZhyHvI//pOKgI66jkY2je6LaHYZnS7Hro5Xpl9i7WlPs/oR7BE
DXm9AXywNy8SQSNIqLRrbYjtdgcbogeDjqozZEhIU/r0pZEYB5Zro7ZeawY4MBwIi75UeMjRI2pj
NF6AU5EOJuKfA4i4mI9/QmRgHvX7ZuhdiTXEc2J4GWzYKfcFWwpq1qgX5B40KhYPBcj0QcF3j/ui
9+BMHe1H7w4xhgCY7SbsrCO/DnWIXa3yBVFiOMz8OAPTdbrqUcx0njqGgw14bywUOJiECbFUOedA
vXRon30fiN1hcNtNs5gZBSMzcqgf+A0rieDA67gS4c2y+Oh0siK10dg0gr9Bgh0RBEzQ3lbfq+2O
rq/mECJ12oL0bRuYRt8BFwTRMqfCm0xzS+mJcL70UHEJiS6xdUiF9YDTEKUwHWT8g1ssesMIuY/2
wiqDFFWPYvRuuHtbQZqKrH3+qZz7HHkP/9b7bg+m2xSHVGEuKq3x5XwY0c9cEzpkWPXs56Dcu06f
82aHdenoEb5a971DDNK3/vYCCSm4GxYFc4QIjCbMGUxb+/kYQvzqa79xM8Fr1EBitUdYLuMwzaiY
hVz9n1njKJh+nj9rJme5qxLRfexBrMp80KzbDvviL+LYoPSH82ugL9gGS5VVJHkyToAW+Ewg2c8Q
EI4hIeWqQuI6fPmQaJXvHPMHU4medZjW/Aj5phuRNUIuBr9GtvnMP1hX5wmP7THNThTqPQTGW7FY
Ojqxf30gdQUSKKxt0kjzq2k3luBJjrF4Ml/Cvx3TPHDr1vsGyhrOlqg2zMGJCiXFH+RnSSfFfTv1
hv/CMaY7o0LEcgE3lb9yciNVB7CYavMDv3iKFTeXBxYm9N+wuXDbNY64nj7/eHqsa4K1oH41sAU9
8qG1mmTuCaS6mO8lrwZ4aR4E1+xN9c3VQuVQ/hkbbUP9OCOCzAUr98vFBxJl49wgaL69Tz/Oapu7
VV02XEMOSaXhM3xaEZ5Dk865HR6r9nKPxfbJlxBKfHXJlQBS9f3HUCg4bDa3I8FquHUb7nXKO8IG
m4L0o45qw6Ur0o4yjGlGCkvmkOmZUGcnjWkucK1OFwA+q+GJrgV8VNrC/h/xr7vzmmUyjc66Lr2H
CiMnhd/zXD1wwRStSutK0/3peWDWC8VgPOBCrEbNm26GvwTrCDDAhhPOSNownb0JbxUl0XRS6R6O
A2Vr882l3VUPGAbMQenY636deF8Hbluvw9ZT+FAPE77E8HRbwHoeEnJKOB9Oo/gkkoZkqi/rSwUw
z3lssTaVlr2d2m4LX7EV2e3fGYPID29gYClC6IUtmkhzVzDxGOKdYt+DlGKPAgmMpbOvBabbDkqg
6u1nR2WW2bsc55QB+pqwdXDYQ1GrzFDkzEDHaZc4wxcVwBnzvb0juM9/6UqKboWNxKW4Bh3iHgZL
XLFUNs+IwiSDTZivr6+Yx23dGRnlTNxTJrUBzoaMKSJpli71Rbe9H3VG79n4Eddk1ptPmR9QQ17f
MaGkYMjgXgslBnIliR4f4vXLfr1IlwL2gl0xzexgcbdbT4sIULz5kllwcVDu0dD7rwvDcXqa/roO
5UUzh3cGww4GNOeCNvltb6hIyBxjUL+RKruqTS752m0cgVO1Z84r9seN3TkagpZcmRDSfXDNonri
RgFTSXfvc8Gm/HFd0fRwEkY4eUpHNGEt4pWS12JyX6kTeYvcfqItkMoYAexusPo0SXGRAJKXdKcj
V5jiANg3TXQHdnVcRQzSaGN6zKJx2iFbgLPhffOKnXxGdPN/GxNAWpI+jkSo/BG77XKkUPdSQCvW
49iEAE1hx8PHqpypB5sRXhqGMCmHBw4PzPzx2IGJKKidN4brG/xYwbkO1YoiL9ROz8W3bxYHLobe
pncqVnvvGn3j7E87yZ2lZlZxKBiDUOrTGrBq6rv1YQEzJiQuHlcXxq1CxwF6jEZPZEtnTMJeHtqm
/RTzk4vRzvn44Q7JGsGarCeuVTgMmLts9n7jGsBYBVw1nRoAO79xH8QMP64/ysoi7K3prO5o1lER
Ed0m5mc3LNWwdxm93F8CHtevic4huxYu7g5Ybfq+yMRbwB0ki0C3hpfr7DoWTYgU1CgbqNo5N2b8
kSG5cJ+ojcpRRob3CEacVQWCaBAqVpPcXEmC84Z2iMcNzH1LYLRMeyNcPTAbXijCpyGuxDhJAlC0
wfFU4uZO1M5uF/yc6+IRMDuxSn7ipbxQH9YXxcR+TP2V0KEmKvwUOQTK4cGUVoX/+xjkv4gQZZWt
WZVWK1s90saGXg/We4+uJpA4OnC8v4kA+y/UWCRGF1qMchDfab3RIuCVg9VEclv1Nv2LseE+mBLg
iWSUmMP4Fd8OEn40GY5C/0yisEfTtcgAFoRFCTcExRFaP0un+gaikkXoFCGkXmMAc/Vp304kXNLM
ctX9UWKrBwr54eoFEiOELa5w0TWeyFT3R2QRgCL5tsOhgrYIvx9WH1lJX84i3HC5uGD16cIwtQb+
ur52wpp9ig6cYkdg9RF4I4gSRH/mipS72uiHjrG1G8YLcLGCdpKOhk9r774B14hWcrClsVJPGZW+
Djl7TEIZu+nVp+Gp4yPrfHlbJh8skZ/zbtlfMmqlOOBm/lBIOdl8cLxxqxLWc+aHSKhRUJiDDDBY
7QGCMpNjkkbSB1Unx8NthA89KRds/R+zFRRmx4HXumqMD8e4F5HVRgA4BQ0K0hqWY2veeyKsTQE5
hgBEXizTTIa2LETK+D8xsIc7SnrEXWgcXkwE4BM8D8zwvzR4qjkcIKEF+LQzuGCgOUD1l8EIDm7G
sJydzV6mlRwj/8oseiKuE+QNnwu31QtZjTbOV9fFfsOHXbncOhjBp8FFhqgxThmqML3lp8Sgix6X
9pr2ObNY/nwrCDhKCJqQwpPI6K4Z1zOJBcp6OS+o/1BJITw8bJ3m/O/rfZZFwr76jt6ct503jAZO
Hn28nHve+BO8gLuQ9F3dL9CIV0wUYUTDONnn1OQ6sdFeSLxciuS+zddlmJJujctrNnQLrGlJA1pV
8BkuVQxZKKIBXdQQ+lEp2X2INjwtbHCukzcdEzJTRmw0cZitejC0Li/nyhQYu2GnFQEPcPqynqcw
E56mhkdir52ffsSA2VQtAbRjVhog0Lzj4cGhWOFPleIPBtT3vhjz0n615ndScCWXVsedhbtUCri8
Kg43CmNRVOM6JiW0uJAGF8WqofNdieRtGvENTm3ALzIn4+Qrxi3C9VEQDAze5BaLdAz6WU4Ujs34
4YsiesThR1X5ypEoeSxUFk3NYTLHuxmiJFdRbp+o+Tye+2+pVk7/SONRLzG8WzFlKiacb8XfO37S
OzvfPKhEgfEbE/nJiTV4uzRC8MbfMHmohkcKnuW4RdBmpc7kETBspyBBCr8xdtmBpLtg2KfctNiF
OP+QNwOboregwHmFMYPXZ+3eJJeQwMk9guvNi/hajd0bjNrU5hMrappNc8o78zuFxIv8GGrDB1nV
AJrEd3pTLHkCfY7pOpxHeNWjbiOjFc7GLHFKLW1q7a9/esYIBRhBf0R6dyUtkZmKI9l3S4pTiMjK
NsMjY9kLvjnBDJSZecAHE+lky35L2wT31uNivI2rVQ98QiObk/BNNs7gUmBxdYZWFmgRtubb97gK
ATJw7SfCR95VDrA9fatI3EQ9jG8XlBCcI/eKq8FGxfcTbAn/4p6N/eK2cRiPzhBUY2iK/5kQ9gmr
b8Ot/rmhvE7Dqeztd+nhtgKLyqC6HXAQ5XzccLFugN72yyIaMk+3qet+m2dt8/8J7m0W1yc+i9Zt
WW/uiDzRkGGoxg9i/JuNwKREvcBJp9kd9TROfBqd1qhF3E9fCCO2FI+Fi7lFJZrZIEc0JztSF2lU
3zQrECXXv/k30XekXwLcTfI13TSb6axEJUPEL67Eefzt2TSCwEt8b3A1CvVj5RQRwq9mwk9wLunP
z9L8F7fcc8VRDod4jb1HosxSkicj+3TKHsDdUTpJm++ig5nBgYmEnnKH6R9c1AHf7TZidNxfUO3O
jRFMgNbuTt0EVomwwSDslAkWxS7nMpV+KZvACnia3G0lenOoctKCzYD7j4U1Jhgdb5LPe0XfI3Zb
XhGxUOfF5RdjxOBiUIh1356h9PcI5QNs84XxYSZsjhyKPA+qkNdiE9eSpYTs3H7GBf4YwjmDmFZe
uRCTs7kBl2Xe633DO2WtzHHPGWcuA835cyKCmoooB/sWpr/pTDBRs2DXw5gDAp7fn+jQAosln3Tm
cnJyz7BbH9ZdE8nQohft8rYTviYYu7GW1SlrD/R8ENFFMicJ7gQ53UcGofc/1h++B0MvEtFOylx4
aJKlzfd+rAdIJt7IbYhSTz6uARrKzOef6QhFFZ5zw3kPgl5rv/ETuk0JdkzU1f6CdOeQrqpoMMlG
TVT4pNLNb0np3ZcagmEAW9i1uvfb3CccCHQgwX50j39u59ejLLy6LfhE5VC982flv9epKwWQDWif
tSQB6qEdqqbvqTAE3NuFk4/u5HPQugEo4yEH6T+3NVApUl8bTCaslJs4d16KEJbzzwMgmYNGNIO+
AXSK5ebldTJixj05mM8FIJvzmMO1jK+4lCMR0X2KHuBsURVw19HfjVmBoYy7eTm5b1NKH97euGT8
eX/EfQy32OQi792W6C6RcxHoyg/Wgxzk8D862K6IJEgH7m9LNONq3F90CWKfewRWBjavQI79gjkU
y+tS3epEpVKu/bgH+CIRFZAsRFrIkQK+LZ7Di27H9gjLJGV0Cewd0fybn4lYyailMSil07iKoSOV
U7ejyoDxw6W8zcQFlqTRkw6/YB1zActmg73Tka2NUUj/DA6P3EY3a1Qku1ukA0iAOUMrUS06FyoV
bplsw6+KDIV5g4osry/+BncRVbHvOgME2WEuTF7pU7DA+Bm4puDhyMvb1zEKP6fAOctcSqn1Vi3Y
G29FiJGUHtWIRQAQHIIMAy06wtJR0Ux4j/Mes4jGGhKVJbEYSNvhrSM1gyXZeb8ZdKLuyz6i54IL
+46zXZN8ohs8FRAAkB5IDDBc6Bf4nksI/TMmhJh4tRNtJy2faxGUBF6INAMtPiWhGqPxOTJropHk
i6gtyVDiKzFkkEzqRSpJPl4Z9zEjFJrTIyZfP3w5oHeSV0mHBW2kNfke15Am8clhDii5/Y+kM1tS
FInC8BMRAbIIt6wiIu7bjeEuKCqLIj59f1kdU9HTU1OLQpJ5zn/+hZvBaTmuTlxaZu13V1pSZ1Pp
KbjVMNw2nMy0TabC1LQTfhf/NqEfwPRlAWvG4NsefvkrKKmKUt9CTZL6KP6+tNiZy+z9B2bNxYS4
uKG4ZTolsYSp2wW7Di4GtWlm+dkzVLWw6vgteadUz2K52hAHyIci1NT4eFx3xFac8GybdDiITiC8
oQDmL/wwSN+NCHriVb6BEtl0GDpDGjBxDBX7q9q7xNgcZPsrD4zsNyPCEBgbLqXksqPrY9hOpnW9
10gXRwPGYHLcrB6L7QFG76YDZR4iP3L6DRqEZgmcCdlr8FxoY8QvXMulNUOW8DeUpIQD3Rx/5xAC
FUz4CB7yjMhYPqd5so0wigmqqcL1vPdus+eKl/DteIQqcUq/GEeyrMGd/3BqcZkZLHbt11JbZ7TQ
DDh5h0gqOcQPwDKQdy22ccrqt1P/nMxy3oMbDs8HyqPXuTtuOkJl8UGuH2kRYqoM80d5CSs/T9QF
tXW1zjKAnvz4m7/mPNIUtMaeqro75u3zg7rE2s6hx/JhkIL1pYJ3JMayJ3PIlgatsOL50V36Soo1
6NxMDBpRYPN0OELzQDYXl/HugIjrCAXP6N2oRKkafyv+LUXa5Be/R6++kLw+Tq95tjEn8r7egOun
XBamd1SOI31Df3CnB6OJOHck/wajCUhLUJClEXMwhjW9baSun0sYaUp4VdySiJeImTy7MuwZjvLz
lRMHNTesRi7J096uKAi5SAwfaRD4QEbwbUVB/TjTPdBJPI/W6XL4AlXe7GqUj1pookxHJ4xsChJU
kBpD3x1fh3UsjdTMA+bbItR1mAgqa66NsXwn7xm655HCjPO6R044xMSGoSQ1v/lwQI9G7GAdOKF7
kIP+/UCk4kSN8LMIt+vf/jLGkgfwEk0I+Sm/vzweetkXQOAWm7XOrDMtDnLy2NOrsw8AB/O0QJvA
8IqeTsSDVSdWPZX4Y91gQ7EAQBUHRj8b0cpaB1iv1yOezICq8oKIFI4RBVQFSHaH27a2o3XGhcla
FqdiXkYGwHEzMmad432vdO162R3KkLHL4TPUz7CE5RW9XE0zAHRaMiSRE3PQYKOClVHvMTLPwDZi
gAiyO+GMQO7IGYfJM8uC5p2zjWEaykc8zDFFp8sEIGH8pp2M02NNywLIDwcGPIJTjHgwXFFVZVzz
lC268za57nROwQU1PsZVQxomadPy1Qd9LMPTo3VSMBgQFxxzRfpwhaDj9WR77KwxNTFQi0V1M3hp
vnonItqlKb+VLq3Bh+4HwAws41Cfke3esY4GXh4oQh2rkbkDMMZQfqED0a64D+fyzygDaJVmortR
N++DtauYwiJ1ApVXBiZHPG36/jnXdHr7Pw3tVgiVMX5GLSeIfuhsTU64GRdym74S9elJ+weN+i0u
YY+eeYdGQjfN7sXBAClj92S/xylmUxxKVvDqycArh9nL/JyOBFK9OuRswQ9uKjbTrxBDsZdIYvdO
T7Jkl9zJEjNRLmVeLx+b9PBFuz2oXiGPdYZD3lgCVGJyv+nsX3Nwn8uqmsFCyyB+rOpTxiPPyoPa
xy3aF8svB8wx3f9GzL9TxgF4CHWBK9msHXw64LxWoiAykE/Zj4vT2RuMF2WeOGsJOehOuBcKtVQE
LjMvE6c2OWM+ZwSWdBf0iy4FdcFf+h+acbN/pT2PfpPO9Lm6CI+YetHl0s+s82tY7zgXYx4DY81j
wYmb/anmwCeA2UEj8cPjwd+JkE1CXzWhD4cX92E0AbyOvzPR72gniX9BXIRQD+SPXQFUiP9LRrt4
OEBMsckHf5SwnWE/AaG4b0ig6RgyXgfwEzmU50bWg/TamL5081uSIF49rrXl5DBTGaej4eIshQC/
ULzuory5lRairei8gq/Rq9LwrhGUHBtd0p79BycoZSe4ZjaCt21yin/tDwl/r96FyDn4JzxnqCgh
EXSZ9joltk4kVgJ5CScrVL3kHpvjbQCHB8hK7Aa0rqDysHCLyJyDsYN/avi2taKj+oLyoGkRumk6
+y9pBrzFsu5rDONb4dr00Z07+Yyof5GNirE4uDgSkxLclIlJi5mZDbwnfZz7qsMgX94VmYNgR3BX
KHnWQiBI5tFTODLpmdfAwnu6gnxL6X+Hik+VZtPP5Qj/cEDFguXtMMUvcrfhz2ckLjwzAJIruUnQ
Zn9OhWcDCXpvR3zwwJpOjc+LISgt7BmETXC3cI0HSfC3MWPNVCivf3wc1AO3nLoavOOXyMOMo/LA
2wfHmKBluCb6hNqrM2IDefDcpr12gWqMuZ5Jo+bL8XPcTHThKognwvy7xGj6VI7Y06TebfgLCTY6
ZeuCatfR+W4lqsa38XtB3g3hrQ1mHjLJhyTGCcOBnBBkQfMLJBI39JW1Khbsiu05O1aTbG35BD2s
uQvwIT7qWX8lzTylQuZtspK5DkzS+JOtFDXBGERVn9bIw5tzLgBwWoOKXDoxVrBoVCinm1PF+P0T
UolzJNDSb0lEIAIOfqw0ZO9VI5/kw4nKO3naCrSO3fdA72+tlMFfEBJHOfM9s+UY+dL1rwnUKqfv
ubkr14QXXg8MQNcU99WESMBUR7gloCCRKUZZCZWTKXpUjBGlKeJ/dRYg9fy4dsFOj9ndTfUZ2HVR
6/HV7LBP6KoCXnx1PIi4VHFQowEzq1NtEhfJgCmicibxkpIR0zZ6AFBOCHm0jjuDtoa+En/rSvjd
0v7DlV29CeNCJsiiJw4KzLLBC5WfaFO2i1aDA/PYwcgQfrxKo9TC2bfFyYFL3Jzj0WLez3v7+RaN
xgaZEfqmkbwx5uqUGYG2+a5AQSDQ8CC1ExNrLvFMmlCLMdnapBNGvzWaQnjcMrMDRmnILY9b0YQg
ffGwp/vA42WGytb6Dhusb4D0/3b17OlS9MlT5GIcStcFvKm5uq/m7Oxwz7Z46j2QgbkXCmcakYZW
UYyasODFm4xOJaWV49yjOzChrdbuQ9QgKicS0vCn/y2jjxYUT589qcMrXmPEx/HNO/8iUufRpAOh
ToTz3jrXxsWJ+ooLLUaajBUKl3keh6cF3vXFRxHq93vFqLlwX7mXM83DgAKEzPCIU71INorl441p
C6jsOVUdQLQrK7MOFKYUGy15gw1zXnL4w7DBMa+IcTbbFi7Kw+4YQBdUGEyXK5CdK4YLjJLgo3CB
w/R0X+JKCEXh77VysLPx8+dvok1/Zyo+vMjHwjSPwIR8cg1bUo7NSTZnN+oOMOkjZ5q+enKPka8s
SQlWd4To0qVdNuZaH365PVGGgX0ZwRPEbsqcXGMGG/cTFexR7H8H5fhjYY+eCeF/SYeBe0o2rqD8
KhtKpY0e/yDWIGewuMV2c/iVqLtUAtZowjZkjMo2OgJRuZV7nQXHSZ05+Qm+BnQBBtXdPdsM1gCi
xaFvIx2JWeSsE3TDF9Q05E7sLvehzNDqfKOsc++Tbr+qneqFYabwOtKGnT3VaRar6ysibZkWjRq1
Sx/wO2Edv4HaHGvRCxMteMRRvtf+9K1Qw6FoGgdYMRO9r63yWRdAt/aUuN1fT91ZM9ZfNrt7yRJF
4Zdsx7TAc2kpn15TQtB2ingmPqvnWb14N0BvW+6T8co0ZtpS4W3ePdBN8JVA8+v4vkE6UpIh51DO
Uenj1UXBxS1HbF5gVbJheUyNKRX0+8B9BWI9pDwL3Fgc2vn6z7lCBHrvMVpgLVn3QL0Ntou8zwMC
yGashVt6OtCH1lw+8hjIi3yX78BPyhFJvKRLYOkE2kdfzBiHwUhOcRrkpdhAGFwicQVEpD3nVECr
zmgVuAJIBcCTIyjW5oL6aAnWJb8OgpZsEzBhTbebzlkZsJ1RUJAbwWwDkR+rhOikXTURlQWkBTZW
kL2PcPl8D7WdjOHbHyKbrflGqiEoNbOW3Z2uD2TnB0eYrLC/V2gutAXzKG0nslUoX/DClXfkt5Bp
QthYCgD4IAfhBqbrXibZkRL/BxDLKTEgtgCobE6COzFjlg9YdImqCcV2ZJyamLPNE4AeTHXSIIFV
A3ZeKJ1SQMD0O6q/C4jpLVNmvHXHFoaFE2gjiJVcayIWLCQZHOIHMPGjFLsgETchj+o+fvDAQPgP
4bv+6dE6wq/s+qujUEBiC8GfWkwH5lpQJ7shc0p04riT7qHHINl9wO+ronQJ68LJI95gxPGPJTmU
9cGMrq+HJbBjhvCyEUQKc2as7hwiJ5ARZslV4JuQqGqvOEz2t0Ui2SN+KiMHmPZI8rrIaVI4UcJ3
WNjGn57u8MA64jwNEdXyfTPKRIhU1O3OJ7LQC+T8LfVOOpQYKGYjxTFtZtiIEy7enkIJQjmDnREq
xgmTiYfLCNAnPQSrKaz92UcYErCsIexs3f0jJCUXfg4zTF4xzkrBPepOxOsHhEHh3jnoxHGIzrE7
r3HWiBpcsgZaYsXGgJHhuu7rMSkmPt7bWviBFepdkP23rvGg5RUNxo+hLA8dQ8BTwbhRFTK0h25z
7JDMbe06pUfnIQNnqzEcMrZQyW4A5jjBErGbQuDGE8YVXIZYWhghsox+eUZ+wmvLFtfhmpK6l4pC
i3X1GLBxYSrk4gHmCG0BJgIzBPLw3pFtQAnAya2HgCFgADGDCz/ihUBXZk5jwo+ESTHlnOK6wPB0
b4iAEFczgaIUcBYgNMLYHkryjcv/wTAI628Uzv4ErV3QegoCkdoewl7gtua9g4EUe8fkVNzIJ5ii
/XGGJJG7tFHO/tNDX+oIRSbVHaHhnmeHV9e3RwDI3DbTPaz5c0aLxAVpj1uWsLRA5cGuGZYvj9aR
w3V7xC/zd4M8j0ke2Sz9pi+BLNeYARobjHt06ICXc37+rAwPIiBjEYXnaI/xgPudRiDHoYXDKxoZ
xwjU5AtdjaGcq02gez/uDr3qakt2Uz7cjpnaOcr+F5HjYhsBGddcomefar9vjPNdAReaOUNUwpdC
0MqqD4SJ4w95AZua5jCRJQeRKRpDYfQ7eD5/mRcIdweLKRkWxj42se6eAt4NNHsE2gfLyuwr9mnb
4zEGg4HCKYzO99ysqOsuZvUSHwkPIyPvaydguiT6CFd/LuwdtQ2aQTyDJ3ITy/qw1Hs5awpA/eJ3
uRHkqSCY6TqnpEGLUGGeD2W8x8NLqxqzMTgKREqxILgfdKqXTbnP3MuYnJb5NZmEdsoX3VAG5c6+
a8eAzfbWJ2CXRlCPU4e8FJnBeXZuFPiTOjeqeXvLuh/QxlI4Djohh0er2ir+lZZ7awiACopfIL16
nf6C5qVxqgUx4qyuEfCYXfRnsx+vhR1dciY0j9f9JZB2Nyf5HbLZA38DRocusa9/kwHpoAVc6/Oz
x8nKlobeDTebGikAkaMDzNGCB2VNySDuNeB3Kck2hsPPshVxAhSbjDtq9A/TdHHbcQgwfvn4THDv
A2uaMlBm2tXHmhGnGq5nbzvUH75188vBQyIRKGPYlnvIRjR8e4jasruCNw1VUht3MOuDkaqv4LxY
BxEICHuGzgExKXw7CM03zmr4aliVnn+cUKPqFsK/g1xzZ9v7iYwtmggSoR7YxJFMd6ajyr+uQRbb
kK+jFKGwhVV8JrQLpIfvYI6cTjpE83I6PgIabD79I4r16smoFAlZ+7r0Y4bIM6M14+cAdyaA4GBY
4NJc5nL5WHY9yKt1j3JILA3kXwG8OJr3iNHx9UAwHdzjHQ1Fuf4k1xUR6NA3b2MGzQo/0cLv3xwA
DYhiAK4ZqicB2vFfX28sD2sfv2bwnBkt1dPTw4v76pOkjciaJ2Fnxfnd+RnuKxKtAZsLJaeHEw57
VL66ntlSqYXx24ouobUThS59CXEm8rGhCoLC++YmDnHZw38TdyQkTKKI7rClLk2XHWXrX19eOpcp
iGP261RCpPfr0ZExeluYtBBmoPr0R3AJqw02GOL0Gt/6uXMYbu3gmtwxP4DCtQ3fi2a3edpz68zp
D2How+Bf6SWtE9WjLt00VG1SdHCLPEjDBotJhoIsRfbBkjQTaQinGScIWAnYef0Rwhc6IQU3nPaI
H/hSkFZB9+bUU2WpkuikLPMTJPZtaLijvM8ci8d+jNG1Y0wETITd6dteZKOFII7vKfKkNeBEu7TW
GMWT+JQShiFOZHi8mLV0J+Lv2H/1UxGioIgtGqXfVXShOPe8IqLb+MLU+y6L2Ge3GW+pYx2kfBFs
XHzEGffVe5wHHIpwe/eyD3zOzokRKeKcDEiQf0LIMZIRaRVVXMSMRg45LCaA9fpJeMmWtCb6EoBB
miXe09FyAPDwr3sJ16588DxYmHtsB3y/A5shoDKEWsIQnVEfMVYaqFeI8Y1MWsn0E5nHgvnE7JIF
5kALvyiBTOwaZMHWgfWGJobeHrwFz1I2VUyanDR8DpAHX3Cf/AWGPWGzirnbCBxfov6/9C20jekc
+x27wBAH+0XqNXYtOmMnR5cPJB9Qdu2rEzDylPKMD3iJl5sgBkM6L33oRssvloyNJy4cUyv/5XOk
zm8nhF3EOPBFzKVu8w/UAaXXEJmQY62R9ruRMBpl0xO+DRcbBZG1JzGQqorhBLTC+ElKFmRyZVlx
TmPF1kBkvJLVI1ECwqkL8fNHQyX+bcFJkEloKNF0fiLOWZUlZ2JgyrgMJyCaMwz09AmpXhEUTp8m
lC+swazmzDHY2ij671FnahJy1LXpMkVoGQ4OQeEa633jbcB3BtnuxKLm8KlZnvS0WEf06uixJwhm
mMdQcHyoZRyBd38yKHzvxI3BMNqb0WNRJtaRHPJemCtenVjnzXKcVT5kG2xXEDEBCQ/F4URBLEqU
PpOrkzRU0PpXLu7Ybtg4APXShALLGLRYW6gTjhbMdgdUj18uG8dDDHRBbE4eb9coI+c3IEzAT0JE
evn4RyIbfJgguXN9+kLXiJv1x05+nPJcSrQQH2oi2O4lExwT5Oriv1RXKftvBuEUvRYSvWHDyn34
WipocY/Bm/2XzdRX3aIjKnuPbFVER1+d+tqc8ChSRxtoqc24AfdaABc7N67V4Dq4LK4zpDow7zj9
VIoFyn+C0CaMHwyE2MMN9MjapzS5ZzD+yhUk5quPD6elhQJ+Af6hX4Ga/fNpR16Mb+rvUA2voe4a
3mXfBhZINaZ+/fdZJN/pI2zhP95t+VhBX/WBFY0Jvfg1aMYWeXctX2LG+OT23hRLpYvwIEx31EL2
bYIR21+lw2kq2mAj0Fr8PFXYHnO9cLqLjjtsmOsjgrIxWPbGUCiQ/ZtDjNkdfNM9sd+3mB3zcwe1
j8tScuF3UP2UruKX/td/DD5uJ/jy/D4G2rj0uUQc8v8LyQVuY/SsqJJ4H46xuON3wj5Kcw5Sgp8q
kzyAt/uAbD97Z67641/C1IrHH6H0JXfVAtHUZZgFkjt99bfRmFwGdyyMC+7xSrCNH1i1UCi6D14/
UNDLzuaQYdfVMqN5NzxEXagAo5fjMSPkVyAhCGhV3TcbBUx33nDZl9zVI7zZCIThz8IoWsmwAemV
et+k4ehTpgpxknYB/2fr/EZq+DoUnrGBSTLQJhnRF1Ae6rkcdXrinyusdmkk4bqXnSQXcx2eWlyh
mXjiJEmHEORDfrD/W/2tDmNS4GzApgCZvSs6fenY5S0EwNe/KWj0i13UZdKEM1HrY1HeWfIzyUAQ
TkG4Atj0esJBEKxJOEPR6aHmY9n71VIKH/2b/16+4mJ5n2M+0WXqZt+Dd0SWHcMuj+IOO+iuKzj3
8Apt8DYMmyp0fZU35udDrlpBlEIt+2XOC6mGQXEai6FZDPumIjtKtLtCjmyueS6d71QEAvEYc0Zt
aC5cBJzMmB3RW6Mf4QntkARp2dGDG0AJ2IOXivBsn/wGqwuLSOtDKHH0kFKfpaOIbZz/ltBN800p
8eYQKPDcvs/BvGlBCbxBDYJ9jT2+eq7iop1nodG+ObgbOWMmXPCmAQBZikxvEby9IwwUoQg3vUeg
TRbZmGvBr2jPVY+FDtj7HUFPcbAf8LqDI+HhbHc8PlUPGwvWhz7oOBAzXBGgjOV2/+ejoNV8mdsa
tx5WSPcg1gdiC/wcafPnYt+v8RsAN936aXzbqHtgFYCrSihOqQsw4f1jMGEyzNkMIJnOgTph4bnq
BDjrMn/0DHvZBRSgbKPTPV36EkaX1B/24b7rHNuRCrzw61dsowQ7IjAijX2hnd87HM3DX/hhNI5X
yoahKRgLHxAu3linQLHp3+ZIyVvMd7frW7/LnOEtRivdPWwT8GcTZx/MWk1bAU7e85XIA5dqhFAE
Dm2nwCWBuCB2aeBNHiiRewDSA8ZTjeX5DPIcIDYUdiB2CEBYDDUc6DepZ+0sBiwQ/7p2tzkwFIVL
++Kcw2YSRSwzATb9dJ72/0SA0ECk4cdeZmOmHQwEODRpev3a4UnY39Y6Xk4eJxvEqCoAQuGkoSVA
3+Vhe4wgtaVn0zigXPbfh7OfcTv6xCY5IopqX8TCS74KdCreOxjLQ+SbYSdK0TnvJkgWoXuJTFJi
v92id+OeCO74dsIzARflHYK+u1XUOXR8meCB8sQsm0WAtyLjoXeEZgpPFNaeEsL0D6Rw+uWldZ3l
YQ6U56gjHOQG9Gu4H0CzLigZP6O7v8XVi8nJmlvTp1hGBPjiKKLKXT5ZiATGc+zEhnOdFs6+E6Br
pUSC/YUsextULFSofax65jaMDqg8iOvzoJv2fvaBuoBVLgdFz6R7pELheaCDVQKelHk+ECifaZ8r
JpzJNA+tADOKaIQ3GmLCnP7G/Qb1Fw3d1yOHc3qJv9Hh0395fGUfYZ0PmD3UkIbNKpfZmt0gcuF6
USAIr8S+IA22m5JajVdHjcVKinnTd2ZCkKLJG/qMXiM196FSP4fwyC+t00wI2aYwp8mBGDt6EbnK
7hsz2CTkHNH2d6CvEPsLI4XrUTzcJlsf4n7IUlWQ92LiciDmjudMkWe/mA2Qvf6yqwfpsKLjxIc2
eU7rgKvt3xcNO+vLOaIgohG4Hhkg6UgVsIGjKUW/cg/ALlh9pX1mYNsGeP9EuDb4ILqu+CyeLA3G
n1uIaW+35LGC6LaqnGDyIPYrc8PbWBhcM2zJ+2hGZiwzF34mTL4VrD0QPGr4nsQRhD+qNAWROd36
AJs1mh1MTR7j1wln2F53tlL8fEJjO7qxaHClA8MAu+juCZoW2bECvDh9A+qwHEDn9EH3ROdOPtR9
quyFB4mJNJ04L8Hyeo7vSY4eHyG4Ta6JA+2HckeN1KUe5X0g0xG8QL6944lZjQi7r48ivfjH+Y8/
mcovyxHuMlpgd86dmQhp3ZCHzTUXW2N3CTtpx4/Y6Mtur+OVYe5RAz+Rasi8dupGyt+K9fx1X4Mu
2OYVXPPGSQGkCkuUPpU59BhTdB4mcUA8XCIMKBj7RMF4zz5UUabneigzyyP7aVwMn7zjG5rrt7e6
D0QFCNo/YBRBRJoV5fZiLxCbZogLBQX2t6f2ssMLxFLkMAL12AIBk4YgiJAgH36XQRVKTQpBem2A
nScleRXfE/TVlIj9N67tKa3BNsA7jrceIIvz854oRO/JF6O6LDEgkxBJ0GOd5xtlxnvaiMOPYviE
LpD9CjN4SuPPCDcI4tKxWQP6YdbvwQIhGmoL633S9cxp5Y7UHiO/eTHOfG2N56iXc1qK1uQeoshg
61D2QClr3Ou5EtgsEK1L24ufAQnqlPZ32KCKbyW9ZloGjR0hVUKAAYxQsJ6ZowzL8BLR8PdNsozZ
Gee4rnOsfCJ1aO26FO52goMv5kFWAjoTwHm8jfGBkxTnt+Tsf59ovafltB2qPgMBGYptfA2Zayd4
FYrH4O9R7DiJxGVGke3sQTDpBgHzaMEDwFKguowdKY3wo5+nG4z0e/ekCHiCRUe0fsJv20D0w9wZ
P//lExzrtae5myNS824nLLMn+NNERUCTKlGRr1OPswIezXCf9vDFBOL6eJMc0QetwtffQzCZLL/e
KfvTEXMAXBPxq0g3YzD8pFeDLYgpIEuUfOOf5OhLOuFYhCM/iHjkbLomUjNC/QqOoxP9tx1B0WI6
oEPuXnxmDBWEj4K8QJsI+EFZNGOn0hCamH3OuNl7+D3eOfgS4wStEeIaHyzl9oSu5K8KoBSGb7hd
E2Uacb/nzzkjXI61Eh81roXEWBHQbnTD3ZgnYAirrQBA2AM4Q8jHeRNrU/38HGUgTwsZYBkLi3JB
etAbrA0zlmwqGM61J/uPoRRY/TRMPb3HWY8cdYqmHt/AT7+TpHMCxuon8XNiDsgIly6Nw1peAwEw
dmUwmv1clQoTLh2o+MPh82+MqJ8uE9RbTP4nUDrfe2SwObMm1yQ9WUPs3j2ZA7qgoOFNXU4QBAD4
IUPy89INFkBjBnbj/8mPqJYV+1C8CnyysHd5zzk8EjRf3qRCJ4IX1u2g774epMdBwbbUZYZnLR9+
OZX2KCbAV6oTmQSvAQZ15aib5OA09PKwaB7IRByhjILtADv+4b3BxDfcWGCf5faknatJe8qgzoTc
0jaATUt/slRGCKSPBhN/ML5jnbo1I6UjyByzo4L7DRAJX44LCFHWQDZipGStUUXBo4BK+52aZMHw
1Zx8cIkAWKqdOWp27e6TZAcV0ih2N/43zFbmqd18jtW4Gl8Mnl5pKe3Vxv8k8vwdQ7ltmXJwnOIW
s2zn1ZhJWsPuUo31fXcJLWD8SsDFaFvEqfIKOjD76uDqUZA6Lb5s91ABFuOysLjVHhIohc2BAhqg
gfhuzInN8IZTORKfaTpk+pcwhApOJmomyZNAvcpe42MAA4Z2T5591m9D2fhClK3w/N3GgpI/1nsc
59m4DPA5DNplG7X7S/KI35QcEtT391Dt6fv3Hxe4mHMGsJqpRxlugK9K68f8cZJgxnJwAJigpwbQ
nMmT3+iNZBtWnerAgkxhr4GRTyyoQmeespRYcfb06Xt4Pz4ZxF11eNmu/kdQbk/FiRsoHjEEAZQI
cJHhc4E5YPfBE9zPjyqE8ElxVHcXVDLr4njBKPj4ZZPaGdzPMyqr24xd8zXilnfZN6lKcPJZiaDX
NHqNHqPPjHpFDCpBXI/88f+jwGXt4XYWH82h/mVGKZuuRFUGxgFQCCrL2Bq0DlIZvUCWUIlOWYRg
ppJI1VAN+uEyueAm8oUOZHeJEVm3u/uRUug9fgfKEtAqnxfznN1K3Ds+Ry78lHz4pJpnCc9jdYD6
U/Xa/UuzrZEm27LIZEnqWN7f43IOMY2Lsrwk8DCSYpdOyrDZZczCdp8jlyhbsW7bDVNahq7SimuN
RdbiyRj28BhJK32JjjpqOdeNPsbTQcHWXQP9wE7KNbnHJt1TcMkiosLNsJ933+EVqo0vDmDsLIH0
XiHELI5W3c9oWbE9YXhTYVr98iv7OVeX2HHjDJ6HF/QXo3tAOe29x2BpL1Ef049ATGa96UtamvZU
Jjwb1U147kBK5yED2eaVwzVhQmxgUOJ1V/B4oIMOrQNktWxULHWs2qTpZZIvtvHFEPw1yF3XEjkK
Xwc7iD+B3G/s4D19CF/n6TFwYESKAJu9Fi5s6uCk8wTphOqGOxf7AAz+ow49/wKfnrukLDFtg0G3
1445uAejk2M3xoquxyHK9MiB7YmkUWNVTco97rGrcoeJHmnuIcosRhid8/bMWUIhNb68XZgqJuYK
mgApYShi/HY5KYKyeUEqiLEVpC7ChKxAbx1+yntmrLOlurE296ESAygJVjX0ANgyQonZbp4aT9Z3
JU2NTcv+Nf4dfit4bmMBeV680y389U32BuFhZzBH+w3wwA1fAyu57axE/qN9wVWDhUw1OelwaK1r
F1solvWShupUjJ/j7AAHQN6Z58es2OVAaCxTlkPhpczbcHT9c4cl65fG9n7OVtJegURPdUQX+CXq
Be8bLz/lc/jwlye8GjF7AphAR00lASETrdvLMTvODZIMdCpY7VCT/bffYLXIoNRyEdejF61zu6Gi
87KltENWv+asuZ6/kMEon3Hvhv80NWMdOlVSrwhBG2wxDgOC8soB66ECvIMfYMNl7EgjPGvAAp/3
07cbtK/gI+YSATvTpbVh95kMhsF14IuwLmfWjL+pIxT6hJGQadmIFLP7XOPABIOpT+0Nv5veC0wN
oTkDEfQWsB9g5F/tc3kqWN30uv0aVouvYUmRVFQeiJb1jyB7TJtIH2Vgc6Hc9l7pvMpCnnVL8x6X
oILphyQSO29gtKunlWTnColYaxJA6PLBpAuK4B2LnwKJAauMB6KCRgfLgYcA0mAOEEitZ5JTZsPU
auih6boB1OCiwxWkV4FCdHX5O7iVwbqA/t0l4cABuBnL2BkIkaMyUNG9QrRhaAnkQxWNFw31CA0D
h1ELP48h0oc5YL6TpQHMRX4Bl0qGXQmUpb+9nEoHY+Yzn7cU98NNLjEEoXpwmAPy6lWmKqpjtF6R
hU8l+CG3y71PKfyKXlcvg/5Iudl7xZDj43bML7vteMXM9PgVXWh+2FyDqhbnFqYfqs1FJy7OzBuZ
nWPrB5wrnztnHnPogSUs1XMJ3ALZD/+slKBV7PMKSDBsh9YqpSQ6sq1vcVdHbtoFI+iFYBoFxW3t
vph3w2T9m5vyWMuKL7UuFDHr6ndvMYqSlh0zc6+cBGXmF8xJ7riIOF9FRHEUiEsNV/5bWB9YoBca
TRY3AW6OyZi5FKTPD4obZjGTzkae8MmmaytdDzYq5JaaNoQx6kqLZGAqQkHhgrQT7e5xa16QQ48l
rgH8xqfNZPTxd4vgHHHkxNy4x4CrbY5ZEtQtfHSvHqXW5De4RL/wO81GtHTMSFN7f6HsXsBSrJOG
NWTsmHz9MdbXr+NnwAZKIWSc2SLZlBuUreTzHspjhwESJwynm26iPhXcQZAj2MoK02KMDxRHXT6m
j14nZGJpRXCadeIQv85168sX7PKefabzfB+fRbxERXWV3S5URaQhpBar6P9EUgU8x48khFqywSpC
feqixUlhaKdcPuZAUyXzKX75iRwgGu3MRjtpJ5iV1HF32hDDJXv4PblQB0FfcZU++yIWj6jnDbti
VH9lqnY9oF2LZahbZVIn1wMsR2Q+oKDwMNt53k+htjLBILXmQrtZ9wSWhKnCxowlTCK3QyTJYT2t
sjNAGyZVEFq253L2OH5mzbDdwOe+rrARE4aPZU8dos+j2MFIFYGdNFUOPIKQ/rU5ss2FtvvOatyB
6exO5fFLvPXwMewk6oC7BOH6PWFACCaDgM3cmQuJ/CBlIi1+Eyb7qw/3eX6PSBL9InYAe4CXDcuG
ebnqoAEvQVYQy0013wDYrgN4oUHhXxHRczh5nx5RKz7ESh7wpEFMy0lz1gCj68CYtisk4tJZi3J2
Nz+dK8TuKTw45zeV1a8SHj2aIbQa1MwWrEx6qtkl+MFwZfJ+PWJNgd4NcSEHHEUZbLY/0letQc1x
eDq/q9uCicuWw5KfUfTpL32InEe+noddTTrx1vucbpcx83gLMx8MawoH0Ijd8rljNG9Ctzko7IyQ
Y3bYnPFLOmeUgz5jvyVmWmueeczWwgceo3fwjZdA5wGmfZ4xcoyOYGuL993t0KA+kieCAyBlSJ0q
CBuMMcNk+CWpTs3Uf4IFDpsSErozTnTAjGzQMz4BJZj5Bva5uZsvYGxv4wJzNZaFj+VaCoHlufvy
JWy9DNYP7LZvwk0dQq4upkjVaJmpo6Nsz1juXb1CTKDYGLsJezibIoYwuYv4k7Q9gg8x/JVHOdEX
IGA8z7DY6dl1n6KmkUQuW7f1eSEcAB0nHbK7vY7Yzy7rwfak41/oMCyC8dB9rt+PgNiIJ87JTLnw
gMM0dwL5js72ccERCq+zUGLui0KE0pcXvCgxC3JwiONWgj18QnasM6UsjTNoHMm0FU6PMl3G28kg
xhzY1iEFQeULbxCSqLo2HAAwWGktmOiFsCVYYYO73MLfEGnLetHjfKngSQGr8pwekD9j3cfnPj6p
I2xi4KZgSTjTCAcTrl161qePFSQjKMUxt13xQUOUw48oHcFQ3lc7LReme7/E8JAo1ZnbURODuYzp
K4nclw7E74660++aZVAtqjG1S3f58xeXhJ7l+nalCPMU5nCkIfRJFtlBuiczA4VAavtfV+2xI8yY
nrOmRlSfrUAYcbBCLLlQV+bGIEGVGETLNdhbHSKYp9yc6pwuKo9zth5wgPI2OE9vpoP9H2+WtF9E
STll/zAnUtAcpNBAmYlQrP19LRv7b92Mt5icnlkeFArt4h52yDjrzHSKAh76FsbP4KHST1mCqUnW
fElgvCBo4BzbhCra3XlD4bXGFYMtFRzsPvz15JiOlhaQEYHsYlKDJPErJChf00YyijySek58xcWx
lhBCc8t7z5v5e46/20kFNgO98F/h1RKUb5A4SHXHkh7d130my7chKPpGAY+6UfzUWLCAFxzlCXkm
+rFcYYFIrQP3RppSd1DEOCuuPghtJ+70r2sdVuKRxxyYsfEWzc+9BsqKuS+cadsk+WNW7Y0h6wp+
v7ljxdHcsRSFVwO2y8Nb7wWMPuV4eG/SMd0FgDp6XfIpfd4PrauBMh345dK/YNT5c+97DIwusTxV
+gytxw2wP4wDSzgwc/hwUGP4pXllguX9EBrhEmw5xkFs/UG5Z+yp/pjJPSOUf4UW/I5ISi7LH7OY
j5CKoLsmidOTostQuTPva8BWKIzt31H/x9J5LSeuZWH4iVSliKRbUCRnsG9UYGwJCQRKKDz9fLvP
1PT0cduYoLD3Wv/6w95cE62r7J4X7s7HHqkew68/9jS6Ge6/kHubwwtvTSw1XDd144+m5S3b5gQS
BO2FDXOV3xjURDrRy1PUt7VIeAJouj5CWxTCQDEj93mCBq0RhMPpwa9lWcHLEHUkujN6Q1Y6gpO+
R7+2x/7NE3DSE4zcoOJP5V/sRmmmsLQSNNu7sHzhB+apObDpswtX3+rhscKBUQRkXHVU7o8vLuT0
i5UMOBifDro5IWTCSYyyaIUiQUwADUFsmnDcHpljIS4dUO8KPxuk/R4yMXrrmKSBuxdvzMfi++0M
qau1+4zJF3GKzp0oRSc+FYGteMqawkn+jres1hiI0TbwRhw+GbKkLW7Aj3UGjIr4mwnfKgNhPVHb
jb7+3cCx6uF2l07UG+4igaH7GM3f4ODj03oPUbTpDjiY4TZsRXDvcAYyHWY3K9DtkO1uaTkk2f6Q
Wh3YPlFPjBnyi0GOXRQMNIXt3adCTK4AZbSP+o0WqKRl5uRiLwYDixUNU2On/7mX1JS+aYqAC51R
5hgtgOLj9qH5hNUk256CHxeLzT0Oyx3nuiI7zUau9/SGi8xCfvtskCPMM1/g1T75Mk2G1XSRsPh3
lF0LIJUBXi6FMJsRq2n1/TrwuWBJLFTJB3xktTEWxqY8tj9k76J8MJZNebbpTjLLs3uS8RBHYDaJ
WyfC0vicbsxiTEjf40TgMu9sCjywfjH1hdG8sjCbo96wAgacyGWgsFzQLtxBQaBYdA4c94EGgo/M
6UKCqY559hp12I9EvWu5H5xopxHzcxr/MfmETsUR+bbGfT0hVesNYjlVTBx5zSOYK9DlpYdrtU9w
9PgqR55ytFSH1LkwUh1hXz4Wzvx66UhTIBQdfBu7fmOT/NGRl3yadj9C2Gf8PUN1p5JtNH0foG4Z
X8Mt80hopne69R6KcriixhJn/x37BC+ujlH1OdF5wJqDqgVLWxsg1AVs0ujgXT4ufzS8XrBkL6cJ
A/BFvtQddoz3zD48qbMYhO8j5iUQ1RCBsNiHHLsR2ltseD4CDM6PXCIIMsk/Mie1SbxF5RCUuoHK
WZ1B1Efz8k/x9Z/m5/1XKM5o11HmXLiWYleCk48etCWtcK9s3/hWnHU8hTesZmgme3gYmxj9yfLT
HAhY/kuxnt8W1RR5ANA2QBgQQpgQeevyGo0nDeP1x3b62xPyC2sZuCAEF0AfUAPmhCx4rJD7hCPY
ecWZJyvRwUGVAWPnlSuXjEfd03dp73448/4odp5cTTuufmF91Lv8LZOoybmGycAZK0hLnCib8g/x
Mv/mlxQMtRCkehwhHowIhswnr4TvwPzEeWQBD2UWQe03JzqA64xzFEG4RLTsrrlzH4YIbl+r+Muz
+aahiUSJsHaYVZj0elgyNb14ACnv/4yX9TLgDGiEEPD2dfdrEO60Fke4WEhYbO6xCdSAfoagvHC+
PlPsRkllZ2V2n7gEHytIst+8RH7h253ic6bfGMxQouEqScgBH4Cno30DiXpM7Gyacxspi7YK0LKr
VVC7FpUSdQdqIwST8a2thRdsSclNhYMbzODVy3qgRQ7kOZ7/fe1+lmjC+z2Xez/aMjpIgCqZ40E2
cflvN0wipCTT/lS6+Wn0k+KFX3kDM0f9yM/ywc2Irx+RFXKouTcAejkV+5YpFxXeU15ya9fPHbcx
Gd9dvDEgfSAm0Ccqp4db3x8u/L7KVkLxsicbXaYYkblHudmXibJ4U2uOFS4cupInprPMdljashOr
G+enxKAadAIlXAsnB483X1bndwpi1hzdXccJ8ctHS/Ia7ZbyCMmT34uUxaVYfBQiNresTVo+I6KN
tkevxYumycIQe/+Gk/N+a3TuunFQKxp5LZXWcr+l5Hw+wwcEg2uceGnlvhBvl2H09GsMurJpTB0L
Vw8E/rVK00MUuRTuZew/MLCqghcdm9ntym4n5V+67t0Z1pD32kOrlXVvoJnCywSquOS8zzH+xZ68
1bTx4+OSFKawSF8/FIqRiLauEFYhqAiyP+rcvnMTm6VllXZnGcP8YdET24FyZDQrDQ6aM8yfS0bp
lIn06w2MyNy1mynT+I8+ryunJ7znzR3olIycaVpjaHt15KdE0HzGFmPQbYUgoQ54Cr1Y8vv3GaPj
Eh8mhO9+z/MpYdMf3sTt6XNQ0VhdSOc08T9Prz2+OieJZxnIZxUABfLK3DYUbhV9gClNn2iiMLxt
/EX7XuIqOwzLKvftYqN57aI8MVhCOiBD0uWKz3ccbTN2Gu4tYXNNI45t5d8dgPaCl8q+4W5nlIsB
tSos4GPwZU4jco+Fmq/VNLxnoaVOayCPi/A77ZctUocjtX/zjXW25fRLyIF8wGJC1fEJSQqhdSMA
oKW3li/fT5wzPfUisRdFuCHz/hn3FB348gBfkhpx9fzVrnGgMfuEh4eV1Nzy0Wfjk0oOdvf0Hl/J
DRM8WtXkrOJb/fQUCJbI8bb3+6TThRqXQ0rpK+B39PFA30eAZd4ByiR+iLZapVminWvm1BLRNFYW
cedYfqT4lHY1znf2CiCtA6NDE87VDU8JbBA76amNiSmH9E0pOYQPdQZYX5MvBD8VKddZJ3VVWAq+
dRd8t3+KvzF41CYGZJWnq07pOHCFRIbH4lW56ICl2EWwCRDH3yo6FYz788YXQB5PkZ7qyr3Tascu
54Q+RWYLZ/WxJvSi4gVaB1QSXTKdHRaNKmalPMUwsRBicH8ekZXzTHTTdKkyCy0GapKr0oDSrmIM
9q+VjrHip13FyhiOJ66HBb+NDkAKtF1PGsKF64O7raXrgnv8A5b5mPNqnHzkdlBrhhCf0lF+q6rt
YC+ALHNi0PJZ8t7DNqx6l/669l4XxZGtCfBY/Pdh06WVpKuEl+g9jzTKNA2K6jDkEY65GlPhCf0t
sCrGi9tuR9fQkNcO3+UGVSGe5O9pB32d2fgW8ANaF12CeXjDSgAoc4uzvmN5zy9re4PLDOuP7nTX
aF795DDHyIcCRDizgbGvU2+xtUVw0XdFzM78jN0RVYw3bBgPvBgiUcVMGnUZ32d67g3bV/pv9Aq9
j8KaERzjWtM1ti/TvYP49Qz42OWlX/3uNF/PBzJCsXqyCY1IxOJ1VpHkjTjbF/7qcMSLXH2XYWAw
SkKqQc4dKErjqov2T19w4piTACxwuUCW54yyHW1w0KUb7SsPxTa3hXxBef65SauamOAXwx1MKnNf
nqC8RmhQgmszbw7omjQbziT/EsupgJy1MuBqszYMcf9dgc5oAQbyKr0n0VBCa6B6r2+Rh/rcWGDp
LUSa0NhL6/cUfjndB12ByBjot3SSCcw7ykSZvMvRISo8+m7omz+55NEtm6X7/JMZfdIO8No/BolN
6JCwl3NoyLDcxbq0wibvBuLSjrsvbd82Hl2FvDXe4zvTNoZ47ViTxje58N8H7M1Ml7i30dtlutnD
MmGYHwexRfviwxh6oDKic1I9/UrI2OyFR2zX4vzV2g6KleTl0dUOPAPOQa+A/lV/BXmHhIsfMGAt
ZpSI7YYs3kkfkMAjhH/YAvSnNwPj6bt1U6bOZGzSLEEmIiSuEc4BAUNWtJ6CrpHRz+uB/XH7kwwA
K7RmQKtjXpo8SHBbZULDJ2+bK/nzaE3BoCuYVjwShPufzUtLjXvTl8yEmKbAPpH/KApBX1fYsnxJ
2EJgzN6CEZMCma1VRH1hdKzXGVsYFXYG3MYUFH4UQyEpcoj5Q0+aepAiVGZF4AkMObG4EsO9X/5i
4m61rgWRAD0gY5OX+7g7+Rd+3/DhhND8rAkDvfxsvpG8j6sAJw2qxTF2nPgPqy7ORzI5FLClsKdi
GI2vElF7PH8hQh0ZOcJswYMJrQQO5byV3xZzUY62wUie2dQHzzcLEN4DTzUgSAFaYwTVcd36QNAd
5lVorApANgFBa1faxuKbjhcztWT8lhw47O/U43OrnJzdGYDhAbV1wsfpWu8M4JtTZ6XwXAFU2u2D
DhwaMKTH1QOWM0NovGVonBfvXbliDt4v7xvhVagO8OBeFDHTDN4r7ZgYcw46rXK6RkHlDaQqObjg
yG4pOfaYN6FxFZFvuIu/qyUIKmYACTZsXJYM5sh9cTjgjx/yWC7MXyKTtZ9R2KgD/ujxW/JRtsHa
jJi1wzEVIguSyEDfE/xoXeYagsbZdBxzbAWKb6xAhBOfw0uCLIHQP9mHMqdZWFz5NQbYyPggqdJ9
ghzdPw6uY9l3QvpQLvwiuD6ehUfvb9xdoOJ/Pp3YeYFX4DCJtp0u2TNPNiRQ585UQXVTeN4Cj4Dd
A1l6oV5MwQ6FF3owkcYUx3YrCyxT/rMBYUA9vfca73qgWeirgpXYfDWgq3BDKYZ6FotvDhOskyVY
hDnjq3gGRdAFgvRtS9iugmSPCOjt51S+BCWhYDq9pvltQCoINeCuTcWuXnvFx3nBLh6BdxVbjGIE
KA/enjiq6Wg/OdkkL5ym8M4JjcEzgXG0fXrOQGtxzJlQX0Q+lJQkOuCXGCa3UX9gqi2c6sCX39LC
NLbxe2mbgewygf6wv+Q0OE4BpufSR+aXBiSFXNft58i+O67P6qxY4/8FAWneeeyy2LMMKIBRmrOt
IuGe4IZHNeewkjWnRp8QYxtNmCYpPu87PUOzqQA2RxNozNyin5PkloJ9mdt4pDhSAKxJ1k8+xjBy
DpDCpQdBavVEmHrNMvdFWNkx6cBCzSD7vf/zTiCpCCuFjkQuIbx4flfbeo4HlrqtILEupXO9K1QP
47jXL/cnS3zmwxz1lS2M4jzxa0UASKOjToX0V+/1C5D0lgSVS3tJbrwBBMoMEYN4o8yp2eTLG43Y
iVhsSl8TFvBXuabyy0cutL1TxdwV66YE3g3MOKdJXRXLRMygXC4RhZGHOREcFuiT7y0LggIFibSS
73vncgHmTuHXkjNqnLr7bTu8lbgiq93dchn0BxhNqF/dFVUY3hGz17fSLGOxvJGymhZT6GCgdCyF
mm+SAIHMi7QDn/UExmTJBfqenEHA+8hl08sGJtjcyOhC7yauzs2LOKzu1ndhaS6w6Gt/5fe8b10G
abLD+qME3XWUutFewo8AP9MvBEMzFsEK/xJGZWvsnbkZ8K2e1if4XtkBhoqgl0wbVmoWA8pr2flc
wdYgL0LdSM4p9TkOyB7IK3OBhOHzMZpWNtOXntFgWDWOEfD5tXRLMZ09A4sRLDBwsXmvwcEHdvPB
g6SRIFwXakFVJOX0NL37z+27uBQMXhz191E4jxV9Wc+w+Ufn6KABs31SGj15OvJZNJmYPTzECEDP
1Fv3gFPE+ngP6g7S1mujwOxCQgcZGkuABdP6sbe6B/vQ90djP4QELjS+Ky903fn8d4voZ+LfJ7+Y
fXJkDkLOJxRzwz8ufvUlGPpZwO03ERL2+2ZPeNqKVCtt/gzgVUEZDUz+p7vXkBf4xaMLyZH/QKrU
wSpVZjnUdajoK6gSX7aJ3UG+KzaCoamNC4Iy9w9jYt8GVHVLqYM+Bd6kn+RTelApbaScHCqWSKZg
CvSFMTsFk8Z6b8y5Z1PmjllPfowp6YdBQyxkjrYdMfTt4S1t04URvmZQ0CGcx8v3PCNlS8QYPnFC
MrJk1ddIZLFpbm/YCEZMf5sncxX06JgPhnnkFdt0reLzRI3HbslqpbqKzT68gImTML9lvwNSV2fs
AbkKVyzJDChMXENtSLSXgnngdww955oIgzvJi1hMcfCXbt193/UOuq9HOTtZshcVFtKnbUqwMYKD
jAF9iQwp56ZouRCpBnH9GWcfYNTOe3exY+CA2nBJeE/KwudvTPRPH+KXUvzYB6wI2YKEuxd+w/Qb
t89DUELoI1XIp0THMARSyCt2X3efr3nc3caxU93zOpTAAFSoTvlCe7hFTK4iixsgrOlCKJE1oV4A
tuIbSPvBZOPUNRGQ3FIG7xzRsYWOh3wdxDSshhAhBIaDQJYvO1k8Oz+nXjfhOrXjDOY3NFisFNiz
GL+grUndBsYQIhUY3siTcJEpnKHnUpoUNMOYw71dvrB7LLUmg44Y0xQyv+oTVLUDYvw+aY0HTxMi
GYkv0QQTyxY2HRNzJHRC8lHn4fMXqgwkxhlUNPxmV8QOEbChN8EDxrT7uHakqKKbAgqTJ+Yz7LDh
uQrYm0/MJg5vAQWEhCr3+XGBv7FwJj4n+4QY4Rg4YhBlx8ub4gsV3RJOl8aElA5gR8qphhsUp4HW
/UAkPqliqFR1Ir56CNAxv4SlCFME2K5cVEgts2+YtElAxcJS21MtQ2Ii4AdWGzXFLwvbSPX4ci+a
LTrmjzO6tEt5USD/IB7iwDMMp3/kOsq1dGecyHU8GKcOCYtM9ceIghF/5mDiWh1YxanRtFO1oBzF
vg8mP4xN6pbToIfwFFHz/rNypeSjXGkP8m+FxLNsPV4b+oNPgSlYrL4YbuSrYtpum237DWehXpkz
3FKWxnx0zL+YdGs4NDynpJZBEy9XPa5S1UE+fHZi9ahXxUYQWgXP4rPDEmaRnuEh1KjSoiOb1Odm
z947uONczQsMYKlK2JDX1bK/4ILiFhATmqVKUGBD7/rcFssHLMXn1sael3hLckeZmDEYmubrci+S
+IZ5hTwwXpI5hvCqZelE1LfPlunewqO5OiJJIFkx9x679qARXFIt6Kq8fK+7+jramwNzgGien+C8
cNGwUUbzft2cP9NhqyH4HO3FOICMBZL0aoSX349r/Kt+od+1bqB6dMAxyljMYNmOrgTUH1D7nGqM
HUsRVfoFRGzd+Cu6wR2Gjx1NJNZxjHQjrFz19QjLj/yqr40tVDuxkFieoNPpjGxPXNmEWGG6drK3
LdQcWJ8MUKhmNHHjPvgtaWkv+c2ttpC+QVXZXf7h6XTEyJ5QsY/tY7uzrqNZs46/9DM/BCaMAX82
ufDSyVg/2GdhKmB2wzQOBSG5tj/9j43I0NoZvrEZrbI5/IoVJq+bx0w6Kt/c8cxUWUWiynmda/hZ
BMwBboEIAcZdlOPzS0aTPM129e9HUDchb27vK7gy/5hi9HD8SajNqb5BTFFsQX7B2YKlvyUpeGKQ
PC6Svl3GghkLsw7v9V+/R3Xzm+1KEQNt/D6/PsCyU04NgEF5VdfZXHPjnfEVbfuTdWI6Y1xekacc
rJk+B5kd0U4hkrwZf91lOL5u/f6zZHKyh2gIs3zxgGNFiAVYObs0t8xJ+fps863OoAK8WoQNDH/1
lEnA+/Q+yRJEWkxTTELQ5NPo+thYs/cywce0OiW//emxqf9R0+W1suzP97U8L/bN/L6/h+aCNMaw
2OvzaFZ85dty2V0SewJLN9TPUNwBh+GedGA0cJwhQ4X1wt6rS2n+nHWrHpjLpi6l+4gEWbKAaAag
Q10NWvgPT0mOjLIyiKh0vutIjNtgHBr/XGTxUhP0Iia9kMZ0odx+QQ5nkaALeXnybtjgTlX+PfGf
BsAwHf3MCSXCFoWQLZwTNBhuvMwd3uj4frvTQ3ypsGyO8e21r6FoglUkBl65Oc05c4M7MBVoPekE
JhnwgRhjgHIDe2IfRmkFx/OPzUVtBBAE7xFklIfzxaMn3xvYiG+bvLkfyKFMamrdq0QcAtddDrXl
L+khu05IREd7q32zUfEwtkadepYBK0i7MOhncAUYiMYWcoQ5kT4ME8aYSrCFScfkj59p3xaaE6Yk
ythP/15w82hF0AIyumBP1L2uw8WZgT/sMrG7shu/e3idY4ZiqYk7VTjIl1Le600a6IybU2zSt9wW
+l5TV6/Me0Ohw2GgcasvdtoPnKqLzmQN8urtnXjcwIVBSeRA7kyNKemkN0w9YRMU3Nw37jGmS3wS
Hi7WHCZQZu6YsDXZwaGz4Z6CPJRH8LYoY/DBYIfCh2BcsbPfqH0e+GNyd8fw0lHTPFxT88UePnvk
QdccRzggsNFydw0ke2lr1eKpEKwpt7RaRiU5pa9uqSwfsk81AR4vipjEi5qNLnsGIXsk2o3m1j5L
XYWpu65h5OGa360DCzP1xSFPBNtqBFF8bousEVfMQCwxAf38KSQcUSx+XNQY2jf9Mb18hFlF/ggi
TfC0Wg9qHf4YVTxlUl7R0sIv9x4/NKzVONoIoJWrZR9hWKGcIOySHp2+5tkqVqBWTSTVPyTg7DOx
nsBJwE4UNCb3EZwLWpFMGnjvNtU2mVucn1Ig7T2jq32DBe25wv7qCQELiOSaoj3qt08B0pWzwWYI
S5CEp+FPn43E6I8jXja/Mb7UTm3u34qbRDNZCj/MqXi0+e6c9A43BFuHBlTAOhq2I6rHChaaFBbm
/M1c+b4fNYtXfJOycw9O9+qmOKDIX/lV6+ZV54tAKWCZgXARLqSYco3YL8ujJumimRCwQIekBn5c
U+w14t8qXeN62s3zhENMHmQ0aVJht9C+vHqmQcPBTnNdtJtXReZQ6rNjJXrIA/HWHvhAQ8l4zsNG
AVjEzgPMmjJ9/ErX5msqKYc3R6lJ6SSdkcCf3yerZWTpyPcrF3mEHGdGYcjANWEGBOtwxY2EdR+j
xEQOR68VZmkWyBE50GzA8whr6bvI21kJsiO96tRGht4QgobKuDa/ZSJ9EQhHLGRwYR7XspKgthwG
ahdcvbNZRMZNBlsMRj4CGxluOJ8nE7fLK8hiBlNh+86dl64JCkWPtfSH4TUkP4S6nx3Sq6l+zIjy
K4lzm78wUVOd+KfIcJsLmpuYmcP3B/ZYA9fc3RFM8uaHBSy5vKOlvfjVWTmm5aY3pzYZ6wwmL91U
Ot5/KcM+NJy+qv0zTKSJfk1BigVW8h/olU3pX2/SEtmCp/DgjexhCtifdQfNaSgzw/JeWCDOn877
cGxOuWv67KusSxx6bXVHegDuhzZ8SXLcVLmh85dd4wx7TyRUASp/QkFeCjSiF/vpsKN9aSCJwGQ6
qFScU+akj0By9CWuQsUVOBSpJwmpP2SGh5DqhYwaWOKFtPJXmdHrzZP9M53ArAfMYPN8Tso5Nx4Y
cglteYOpHB669hVKKuxTylds6T4QsFDlFjRoRStY1sSrUotxt6ouhqfbGqkawGC6H4jBNNAy1bNn
RaY48K68xQIeyE2z91y3CYA56YXZGxhOub6pWfmX8TwTV0BNFIM04H+oekAYhW9aG3iUDBeIaUR8
0RFvG1RSOQZzyDV7Iri4hv/JVlgIDziUH9JhzoXOJPav5YH8RuP0v/cekku2EheVNTb1AOAWeLRt
F3Y/fyVsbdnKmOlt2C94mvduX6Econc/kL4UgBIqJ+BSTEhVsgruXxSaK2YWQcoFT0nPh7ClmWag
6b7K2TKbyglkqmZJhd63YdXS+G2g+TyzGddyHOP2BLdxzDuTyhNVNV4sZAmg69wLFuw/L/1sbfTz
4jCyjyAcYIvwmHtyvxv+r/QNubYzeY3I4FOt+9Jl42ntaQ47oLSIBRgmlFfzqJyyX0LDaGNXZ8f9
K8Qm/MI3O3czT4DvAQOjrluOCIxkAySqs/b+DY2qWeGNzoQUYfJ8YwQKbYbiNp/BHBOSmfZcs5r2
mFWzQdvWTsHGjuUAztdRXZV/rddNBjcyQ9PHAnSSUmPYz6UV1lM4E4KVgggb9Jb9q/QoOrLeo+5Q
4e33gizEY14h7TKlApOjfyQP7ku1caWLdceQDTUfRssnC6NTCukrZRoRBPR5VNYG4b4KzpAuhQXO
pZQM7KfShW+XWBITXR+LxlZDuvyDR2wXjGRPv/W5x5bK2RA7kvkQI6aaisbFGE+K0WkwbfToMXPL
Y0d7EHbSjtsvWktWAOLeaRhiVjO8KVKHeZXk9myXrEASrkSU8uoNUQx+tiDQpBxYtA8YLKB/h2vn
WgAoOV7IgA1Y1RGMSxypQks94VC/BUmPZRiYUUUs9wlbxGZ4QtEKY8ZpskgLw1XaeyzEGTunzT+K
4pXTre6oOyiYFSyAcD4VOXW4OTMBpt3yuEysKHyX45AjRL1hwo7GjaQIqeESpCaYN0A8Z/CN9alj
vCdZWDicGwo3FUDCDOEhqD9M2fJisu5klEaTIlrAbFBeS1g+JeYoQtYS4umpnuUfGbQWqiJ38LjE
Dxsv7Uk3mkGWIrj2MYVqIWvzz9P5vJeg0yoTsNHYGHlBDj7buANrLisfgODFhnBG9SAxNIfxzzlG
gTarrHGzG10RplQS/CK/e+0KagPDaVf2sXObsL5oU6WFuUGMACQ/UEDbe3r2aD1CPPtrDQylsJzE
DgTwwzz2n8kgLXkH2bmcKoeCsFbmG/mx7reP17EwuV1YyUB4vIfppz+gWvyL9eBNEG1+FgvStzFD
Ow6dd1X2R+Jk5V9WNMylYGHqgY51poYJ2Lq2NnTouFoaJ7YxlsfKIgIG620GnIxtENNkHCQRwsoE
qRaKsebhKntdZC7pGCPRV0c+Ek4xkvfKDyL2d7WRceUa/sXGwOKRFpDRk/XrETDj1TRS7R3d8JhJ
Q8DO6nmqOsrDA3K3Lp8f+NvdawXloyRHE2MCdR+1jqahk3BGb+zxoDkz1cY7JHFhQkT1FgB+9Fof
a2J430eZnCN1j5RnBBvvieTLBfIV5dcf5D2Vym0Iqkcxj7iHyJcW3Z9NAHAMLEg9RCkdBXdR4kPT
HX/YbXA/YE6RYkAK28ONBtixmeG10Gi4YgxXltaIgip10xHhES00xGmMysMKmT8mWvksh9YizRFf
3vNZyhytmtc2kBU5rAqjDuDZuU1M2STqXFxtGCaqfUAq6IcJ+Yxe8MFjTeD6cY0krgliRqONB0RH
e8S4tp+IdvGqhTrKllsEWxYpxuTDClavGFK2alDxHaZhTAUZOATWVt2+ZE7h5BXoW5w4LLemcDEj
ED4uWMwRQ0RZd/gc4H5MQhHrCBcb/osshtem+KBHCKJfatgceQJ2YhfoJAbvIic3XvdqJI0bADzT
y3/ke9g1dGF0MI6CukmZSp2XpsBdJC+204ZNNRkrmRejGCzC+w7PehtWreIa2jgb74RV0vCTzB8L
HHQEptsTFs3yjLPTfc3wmaGrResi1tiJzjYzY9jSiE/rwG9+4H6HfwgfFbmfK5/uxOaw7yMap6SD
Rf/at4CQE2UEaWdr3v30vtTTBUbMWuN2iF3NiLV/Da+IADHedd9chN8hRGO0BfnMXCVV8Hl9SdHi
U25UGEtUKTY2Bkzo4cIqlPtUXuXHVx/TJ15ca83AYbuAX/m6X0rVchMViU4MZ4UK/ekn1r6gs9ZP
tb6iguv85IPVumu6iLuBA00qMF0KAABLg/VPeIobimtrYQoiVi+rOIj21vr/Ca+4GHL8Vgmsp5qj
wi4Urd9aoN1XlXTL7KOE1+BoWqWUNszoss8iXkQfROaZtlO0sDDWGoAoLwOfON+K3YEOz7ivWPcb
trCk6pyelEIF5nu6bFSSpYrTS19+hm1dzYb2ViMOkMhmbOMA0TpUbC1I7L2mr/qSgIflkHwlz8X7
+tTReAQao/1XUIpJuhtSQyOB1fk98q7eLhABW9K99+uPZ311JzYn2/Ie/TyOw5fqCWj88xd9Qir1
J8PsOKj7eabOeExa+h9pRtmUogzPyD0Xe1uM90TLU3Pk3YfqFj1rlVe1oaLgFkAtJLCI3i/k8zPz
0VgSBFRXEw1MlZqaOo8yFk+DwiVLSKNYMpyO7gDucgcEzWC0cYYBg7tk9RJh3WD4WiTqyjte+6pb
mtO4QxjKJs4ZLAjdhpukehJ3YHRs24DAbApIQm8ZdHW291HdRHKAc6kF0XAady4+h+8XPgAsCAqi
LJm50ZsJMOUshg3GK0xbj+GxTh4qI/jSl1sX0QHBV78gvcwQU/Jc8DOmn5pqFJiiWBS+9bXsGHwk
NgrGvB3OQC52pG8jQEn15glxT8NUmvFyJ6bOTOqBnB+p6FAtJlODQ4lbYNeiuh9jZb6YJDgYKiJI
562/UN1SzOLTgWQMWgIbyxUBmcCgmfZD2vhBucZWdYciA5vnylNxgu4k/CBOpQVgtAUxt3PeSKMT
amyIXg7tO8wd9IBs+63D9jyqQouAOTbfIxJQSH00FVjIlJn/acMUUHzdLfMLiGMVsb4QlzsxAHlu
ajK2oBasUDG2LTahk+zEmsbuinVbOrXnxg97iWrQZI5H7O1wFJZwaR/QciCaqyEXymc3EE1hzrqg
OAM0qMgo5jxktOd2Ffg8+8nxHoNWTWheYEqV7IpIIdFqWhi31RgrUzcDnAP2IFSFhqFDyRtzD4cR
EmUGA5CYCrBQBzIyJSr3GchENsXjXvH/A7RAOPLejVCZ9ALW4NF8QDlxY4I7WXkIuescXFD63qOo
qXgAUmtyKBjVodOuJ2hjiBD9wMqgo1EmwhGdhLcjUGSypSrvCweTaKo3wRtET4m3az9OR+NymIxg
i5Mp+h4vDXA68FyODLXrob0qX0dz/jyaZCeyqkXj0UJf6NvHP/hUuWjHESsk7/EHAlbzhX8Fx0pb
jGGGjxi1f73oImdgncbGIEdccdPaiS7qX7cHr0fEzaHEdgWm4iQmKoJ+DBf1DfxEEiLIqWDR/qeJ
ULbPeY8wNxIoYXJU9zYGE/CIrt3OZgYCIw5yLZAqPLfpnQuthMw7IesXF4sextq031YMjLDaoig9
CKDn2MN1UK40hhA0EiTHh4H7s+DdTWIDBNmRj9YfZYwBpI1DwUiQMbgxCEB4RA5e8VivIf8zHXV1
YhWFUvZ5U5S70UcELdSCuzAZlv0XPYK9BYfg2mm5cVipMCjiDuXOaj279KXW0zAbB7BOpkxnk3N5
Yz5NtabBKxoJRy/eG0pvGiEYPvgKwyignPknuWm+e1rm9eMmnUXeO9OSWR4Y3+WfSf8noDoq7/eV
IZOw8GxddOMvPOcHp/t4NZUoIbvCKvx1gFJZMQIGeUf9ucEzgZY3fIXtHIwafLtl8gx2m7uvPQhU
i9Yany2qI3WBXsGedn+wttMnQzikpMG9A1nYtFT/qPCZE3AxYzj0D04GgeaKpX/murMPYvpHfrsi
cGR6Fd4JVT9JMlTg8AY54h2kaIQKDNnctw3i4pojJ2bIDDUCoThMMphWJsDVFRcFmfXjqyJ0IGOu
uQY9TpaVN9qDymBFzrTvvkAnAtxa8FH2bcjs4LFRJO4tzI3HjwUxZUtjikIDciIpM77JzCJ17yzN
eAQC56DLB4gAEluD2gIMM0rMr9LRpEMBRKaI//vQml4gBi8hG79OvK0P6Y4K2oRvMSDgSsb05GJC
p+DQ0XNCCtjx4gX7/y2aZXskJct6yiV97/BsqNfp+j/uIFo9vqCGZrFB0Cmdm618QGzFCgP4ybT7
u//KDqLJR8MdC6lhe8TJUkX5qKyyq3bT0Rj/QH1CziztEQTFXraC1vLmSutIzmY8TfcyIdxHuaGu
/BYCP4jpUIIIiIrhObzJ+IN7t+t23ARcaGQPYPf4HN9Q911R/sH0G8jR7nBIeqyMq358CHHuNvmB
JwFunE+oLapvTmeCqFOhA3dzmJhreOJ1Q1eJ4oE9VsT0vL+teJlA7+WE/1ondWsH0YHHVKU34nbk
AiKQDjyNOYXl80yItGUKKKbgxiQlq5Z5L4UAhwvJJR/SIvSSX4Jey58P6JeIg+mPGjqHMY4loyOp
25c7p+ZoYmUNog8OJliwFN0ph/oMAHG1thlr+XXgPsKWGL4Pdp3cyBSbVNvcswxnKOWXw4HjSJ/R
kbyCDu3u68yGiarD3z6lC2c24DXs87OCa2lwYDXCuOMZRidGWdScMAhXAIMlhFAmKGzT1Dxvh0bT
4PqAEAbdVCJhHKrU+Kmh6ZhU9QQxD9scr1OzlP4mJaQwwTimR4Eu1ahTpQwAYimbQTUUXy29GFtS
e4VBDMusSfhycUHyOSqOQzcT1CbM2EPut4fs8DdkMvkIJidBI0Vkt5fY4AGQ2V6hDPM63NR7OHcv
jP60MQ5EghV/xzPLw7Nbn1L2Rr2bdzPYx4DqFhwc5faClYyZpxm2ulegOZa8rvZLZU4vkp+RLIa0
BuIYI0NnCk726gf9Ak0q9LaZRjGxqbkt+BclhjXm2xQAxKBGCOF/jWO3tPHEgDzCZA+S01VkqOLQ
JG4ZyFg6b/pLuuq/jKHxb6T6x4QHPLJlifzuD+nZuPbCb6ohW+SfyWPG4DtjxQHbcNmyX2ykPRiX
AEjbZsX9SerkUz5HUkB5+VS9wd7D2QI4FBUR5SL1vw6zxyuw6PjXoFNMvZ1n42DSlcDDQySJZ37m
P/CGGQELTZSBkC6RwwlYDkDJTG1UE8w1JooCA83Hz5v98J9/C/zOq0lqJSRK3guOcLTu/94spSdv
Nst8ks1sxIdUZ4Li9PylCmFbg6AmzKnlfiq3Ib/dZDO6/jv0ljvOao+VPThsTf8j6byWVNW2MPxE
VAlIuiUHxaytN1bbbSNiIgjI0+9vrl3rnN4dlTAZc4Q/NBwPeafiA+isO69jvCo763YcVi+xVZBR
N01y0SITqcf2+Q/ABGhBn/bPiNG/0Nx5I14jhhwM6QL+DpAqn9OOEL1UjMxnbLXkguSOLy4AP8n9
F5cVP+MMXRiHRJg0ufz/EMCDDS7pJL/AfiUET/ip+Q8tRv5+CQHT8B0amaStsnAEdelrcNvkk/Xv
/Xiffsfl50UBvvG6gFsNUlcIipLD5eATK/fLTmTgnBx3u/sEuNiT/LNFgjij9dyF0r9qgA4z95Lr
Db+V1+NqgTGiI08RQtLemWBQXRq0l1d4Jdu2/KJw5RPk3y78XIBppYy1Vi2K0F30JOVe0a7hVaSO
ffUSX18h1xokJm9IQ5e7y0Xn10RXm0HEy1eyCBwuuF+gUaQNIEbphwMyRboB/xga1dy5EW1m3VH+
XSF65lI7BzzCQf3/m1xFprO077miovaoAhUha7ZJmMOkH2Q0VH+MtAWgTSBSuW28HRhgpcP0RpzG
OIuAfCEpMeMmP2YkCZCVO0YrPJngPk68GH8HaBftNQAeIncRJ3PTZ8onyPUd/ZMzkBB62JcYvwch
HzgDo8XJ4nmlbkAW8zIVPu9EmQOg5mqmnjptlS8oReQT50VqJPRHtXpXYBtMMvV4hSMO+cQHDh3A
TLXi7lIW0RfHV5bXYI/EF4EKixdvVlGhp6/PtuinFFNkJCvVLdUEHAxKPgCofGoYvMaIq9mEMIF4
Irhk9b4m8wR/kyPXjVCiAixnye+QquUsRMxhyURRXEQIaIZQHnZKnw0XhfVO1SrUq/C/XlEPGCEy
l19FDGyHTE70YFPhuoL90Bi9c6wjyIke2/pL2t7+3vsi6CziE7IzKdETIlIJihQkz4vAAS2dDJIN
VxhD4CZBjlyhAzC34GgxgSNhfMz6X6CPV3BUbuaP08d0tPvIPGMueDLSco1xd3pBJtSavdafb9Qw
aO3BSY1gNYXoY0EQL4FYumUecjsJfjeceLisVsJjxZW60NOS1paP+zPCNXCJmCrYRsh7o0GpbJ7O
Yay5eb6ilwj65nz9ARVKdou00k2ol1aIF5axBI6NwvOAvhs6mWrSzmDCW4kmLxFKuZAC9o3zDqgh
64NChxVMh04XaFojGgEUPhltOEyEyVH0vDCwdqk0Db+8Bah0BrCM3iAxbrB30fkcefdPlEGpPJDd
SgLebZrocrWz6hhd80CeAMPPPQPRJH9YwzoCU4QfKjUZ2DZGS87HTLQs/ZBB/RbK4blsZy8rfLeT
9reRUxChjxx3GKwNlvIl1T+BWJeFiDI4E9Wkrr0OBcVDhpbuw59J9++L0XVKw3oP2G6PaeJoq6P5
CTAEp3tolH+IW7s1KudINR3npoCw+FkirtmFaxBbx+l7e/0lGCFpAEnR5wj7X1DP9RIBGeMnR1wj
fg8gqyygz3UwnO4bkPMIcPYnhj4DEmbICAYG1jc+DQ6G1XDS1Z3s0lVBMm318olscGtBLqP3iARw
dH/5MgLS7+A6s0CGoerglgfiwPgMwEybKOd6ClyBv5EBdeKvontMI3xZEmVFAbwPALZf7Ue8sF+f
2aug12AO9Ty8UQxwUZVHYiZkQS9oaK7NvxvifKR7U8CNiPWyrEFPCKFAcJYddj84hKNPxxsRrmqh
gkVtlEVj5mLu+2zsqNpQMkD3D9EbGNkXEvB58fSKpbL9iPWNaitj15CWH5lUzAtsCHh0vcXOFjL2
BRBDIDhBpcii9p0MCdNj1hedE/LRE7+PaiKu4AKmTaCnmBs/mWBwWwr0FWmfQDPwiQia36jzwYU6
hzCOhDIKvRWOl6RhXlaiOwCGXxgyijQZx3akN8rlbQ8PqsJMiqMJbm4ViWQeNFA0+m4sSBuMsxvF
vZtutQaATI/bZLOzi1QPBiSdqJPdLmUHH4Us3SKkgX8Dmg3hUvRFUCMGBKYJGNp4hsWDg3QpvJWd
HmULal2kAzwMGUOeMAH2i0GSDmEDV//fMVPAcse4BO2OEA9FPcxA6fdAIon8Ap9IqMMpW9xuBpXE
8HtOrPtMByFjgFVAguIBpfXIpb4E8UwfTjhwktUgC8ssmFbuiRcCEcHcgpd7WhNegx4T0PMleDFm
Ad1WA+vBIBBbIbYdA23GibS7Fv6t9yUMZ1Z3YnPl+IJoiIS2/ndHFheCJSUmQAoj5swCtk/SYtpp
jTPuHYlRPHQOsWo1v4rYKK6+iQSOKPBxogGqcRxFoy2zDmJG3vjH7VWnaPMQZ+SciPX7HLTNjvyJ
ZPICQ9WRT0cQk6Y99riE5veFOQK9swLutANMf8rmaZ1YcR9MPZ8omQCFY7UsOFMzAn8RrgFQEx35
digA9XlcOuI5ufnCpQTsvc/TziQ4R+OWyTIPMEnYLML4IbhzHZ3eBrTd839EKqLMXoovEGe1I5pr
HNpgI2UevDcM/+Jm9pqRqHqUyp5oTDOvQdL7gtsC8gX2XML+CqVhG8gYYqi5Q4Vi3yMim737Nu3N
5mqn+zOSNg6pJaNW3UZg/ec8vzvzOWUZ50JJCnCPGGbxcoazA4jh0JeKyNIdenv2br5L95W3Q7iw
QNkJTYH0ICGyDArGbidcVaIuHVe2N4Un34L+MfKmEo/I6ZTby9M0QZksQoPaV4IPUkOAXyEu3RPV
/kXhxoF/Zktu5l68LtyoXhXcXYTImbYh9ok2nFuGb2ES4VzR6cfNhvHSMUYl22+iscCNPg/14Sh5
7+/b4POMIUs5RsH9r2+87uFV6wqFYsysG5htADs8yp8791LEHJ5tHgkWd04YYKGWvV1O+5NyTeVj
Mu5jJPou+pR2C73+4nzRpjLuLnhl8gqOatLqDuk/y6Ol9i+Dng5GbNI19kjZCHSkKQihdjjNDDtq
lgsaP4wgyG3Wojhh+pwQiWg4qi8mBmEetKfyfNzTJbK8jCT3TLu5P+WbNwzpM0k3eR0PxWP2wj5g
9Qyi5+EJaNhlF1ezCZo2SL33HuPFf9kzQGdwtv3qHl5xNtnB33hPjz22PciAgZ/xK3bJWF5TOmmT
52G8qSHTcbyEy6dtaj4bE1tLjRadYwDXYR7i9F/6Bre9eIyW4puxShagVHVkFBsJ0SM6gUwTExhO
xG/CJFkQiSQ+Awydf4UCPvxBxjpzpBiO7BMWK3ZLNEv7hCbNbXD1OfjX5kkscwArH6g4wzwUrVl4
NCjWLJsIJegJTwTmww4EM1/CH7KOyHDdOsoczvZ1MgzRDKQOaEqPQc7AKlN95DQ5DJgECCBDTuDJ
5VGMrzMppeJqqe7IosfUVTGgMddtJzAXEzWpoKAJbD8NN8b4YRXeEhxZfTVAnj+uUe8cYg0nqfFv
NjWWnAWxlPJoJdTJ7R4r8hxIMBjbwCswiS+RY8/Ax4cPUuNycQ+ZqM7BVEZ8TLE42+eLy4pS3pcI
0owWCvT+UWVGOZ2qa4Z2RkA8md7jYlEiHJ6HcEJwprnNsAEgl0PEG2R2Pa1W8HsS6fQOOqDSbaT6
PCaBQGOz73iAqlDM05LyrEdohSVjlzNAK0UOwHe8feGoB6rfu25pvJHf4nOkz1F7cJg6I55rYml2
D4hvUxF8cqyBuKPEGaR8ApjziYk/vbSkSR5d/IqvsSmIfnKcDvAFBEqtR/rcwLCcbQ21kMwGXI3k
bsWvFRtAzol4qTY0sfoTpkAcSyh5HIA7Bt4AUIeoZbomDoMvHKIsYJKgZ48TENZVKIJd7WcbhXfI
AzV9hAOyM0VURGpsP3bimBpjQWUjMPqIGAKKhqZ6mz4ZL7FL3iFsBZBsqPCZklo+tZhiThiXSGgi
kNDdT4+ZKF81F8s6YsPdg+bJxil0gBJKM+qgDOYXEZ4MgzjMPO4x1eiDmxOeTNKHUvXHlkcZwiyB
53hECkW/zkC2Qjgf9fbPGWCWc5yTnLsgQZY0wbzBXi/zeIAAKP6tkewORiTq/z5BCPo5fZK2sUes
c3vtA0pm3ExPF6En9u16kxMRgJpyK5uEbjfTrvuBfgZzOtoFhVvAKEh/0OwDYuSY8xGUB7kVrQOa
Jcg/nRn6vYjRY+T8pPefDsaE5lcWdphLTUcSOYujLl+3LxOOxvKqBRdZCGQXPFAA0KjQ6aOBSn+G
1tvnwQHBkC+IA7QlHivmZERbnss7WSMZSCkul3wigRAtCjaSHbiDkDhBCd9QAbMcJbcsRbhHtTBp
sXDgojyXJKL8DAEvsALrAXuO1XEM7MMlFRAtHSpX4Go6PUoacRNUroLX7L2Ap8ZIi/zzjqOaAHPK
62ZOLmAkrCcoa5cfsh/YmNQrMuB22YPDVitJ9YzoDTB0MyxAri4osA6MoPgn/FBZOKSfORLrdzZk
Gq5i+fNghEDIedpzRBENdtreuy4/T6i3HY4ont6tTTScPm5fNJt8YhV/9fAKZAP7O2R1ni4t8CqQ
vcaJ765yytZDiyukxmBxWh/+KVeH5nwcseb1kwR+/rIBEKWvNTWQtvRrzQkYUtwrUcLBO2d/3XZC
gYaI+/ztD4/Dc28CJY8Vuw+e+86VNuhLY5WxA9kzfDz0RYPqh5k+MR+Ynz8OGP/L1InJHSg5Cl9I
FsRvRjNZwMSu0fwMGGAWvbYFKEX5tionKNxNR7O3r2JNCgMB/dCZCEVHipp7atnRvPGyuf71+GYW
1I4i2u8tVD+opTe6L37ech0SBXUkusCtg3LLi9E11E5kltGv9o3vBxOojYRWpoBAkB4IkM7R1wUp
2a4W2Vc9U8/D2Twdd88VioGzV/wQwBy/T1+oE2OltdBZX6vn6hqzkB0peKWDF+cuEA4XuTQb9Sxf
SV5TPI4SJSlW+c8oeUy7BF6Y3aECu5WZcM9GSXeSftu9SYX+WNCD73bl7qqJ5vAtUFI6tJFOwbTC
yr4Phq1i32L6vV2SPNYgokI6QDYTcI9Pbhvkw8N8b3DvbClA98gGxOXjfLW6zzj0KV+RB4l/eos8
k/hkQ9vfbhwkmpjLfZPY/fsm3xff+cbAHG2bDTkUXzBeceOj/f3vR2OfuWCLPSRrq+dHYgOt+Jnu
py0+C2HN3GZ6HxEAQUo9FprzXgHxp5ifVctvJrWRxXIGJJhySzQlKH/fVNfI8S4+dwfEMlYOUc/v
SbXPOIdmDF15Ic3FGH58d4y4Aq9IilfAqea//ju5bZ6WnzN429U4STCS75ML4m9X7/zhQfiI1zBA
3IbcfpPlx5IFCMj90X3MSFsEpWKOef785aGJGIl/CfnONjBRW4CyjIHJhi9xTQIBDxzXrtKBfhcC
LKQOAHuNWIql+u9z2T7T5zfICQV+qIUeWBFS2t5DhniEFnNAGPON/syPEA9kWvArsRmhxesh7kZH
hADSN2G1H8Rgl7JRNCC+yaFwiZp0S8XpoOCmSKaYv+RROuUV1i6/NTFhQAXU/tw8aKfy+obwK9zo
zbsP6X6BHCpcnUz/QOZCFx0hOepxxCxiCIpMLYeAGhisKUcoJz37eAnkH0TC6iN7TBLW+H7zLAAx
gL6PvYQY4h9NbzSlXyfzgosrbDZZRwxKIYlok9dMWj5OUKKZSs5GwKh9k/OHW6i6Zpe7xxf+1dIK
9fQaSjXfGL85UXhX+2x5Q63yiR4PhTmUWffnPWkX0oJpHfvTyYKvTQqpxP3XS4gZOwxtAWSZr/kd
6yak+ShJM/wZA/0bO9COcTl98uUnfHKHk1s0Rj1SnSBUN2Y5o4eM+KUZwfwehOiO8fNUAsBpTH1w
fZs1TL2XCqJiMBrtRmWQjgApCqZIL7eISQF6QefkrygiYKrtF6AzQAQV2hMeXzc+v6ofRi1wCxdx
3yZY3KHPw0LhHW1e9AbbBdOs4s9CvIj3cxEDzUPlm+7jAf5dRvHWhYrh6dnv29rm02aHYBAl1QVL
zOYVZ/ZZpC1n7qsPv9ReT79oRYTuF/0Y37K/vraLzIXWSIm1qk/1jhmKTHV7JuDsNdx+dtLaUAE7
OMrylYWMqVqUNzr7ds4ZdfeOAqGJe5JU2C/pAeSmc5N+Vo9FH6hbdZOzUIgTLT5IdJdR2d6i12wT
9hZWbHyXq2xmIeXDeCSS/Sf9jfUHf82QWRL9+51qgseCuHxfql/HBbx1tE5WkJ+fS9pRDBssT+zm
m3wIxjS2GUYDzMKs9nQjIWUqwn6lnLWEkgeO8wAe4+LDfcPgI8piWu98mBXMNY4CrQNtwoSJQJKC
0RynKETKnDviP4gj2KPsfFnRC/P1uUiRhpBL/uRbxzm4K36V1FuS0Rfz/x/aQEcXTiriH3oIsLkZ
VUDApkojwQF+BM/+gtznmck8yFrQRcPu/kGpHc8XfDX5Lp7c7OLcKWGZwq3wUbmENkBOVcMCUq7z
BkQ7ygLLFotzkO0ou/MikL7NawKeideIKtQTOCTstCAeU6tvKuBwPD2hlOYbGBmYUQQ0MFMQts/G
vQEUpBRFAGKt/KqpAspPqMeRLfzLcMeRvGyprwLwuaP5aI9EMrzjpWAiNvH1r42htx3kABP76dHH
ZYf+eIjaV6px17k6pIKuNqV6IRFXIuFtui7dbDKKpG+IRrorLxl6gotD2QWTY1qzYYHY3mQIQLCU
rnBMKSJtQRxEsMnpF0j8kI0zQPWBPGcRzSUhUd+Lg6AtGlobBdHu1WdW/vAKvrT9GEH9Ix+UFUQh
FSNmcvo1WOp+IaejCN1I5wcG8v1rFEGFIln6zLs5gxhDEJc0D9S5p7HZ4Iza8QPIxzIJPiOVL5oT
AcVpAEQYSdJXokQvD8PQcDQzV8hCcyU0rDOgrvA/ccgcS+2bk9EKpLPXx23cxBDDpM2Y94SGxiup
i/ILZjGg9YaTySeoSrngbfTZJEBFzgEkfd3xYrprOVQleJ7njgIbKp/oq5ztR7zMeKZNi0mP6p0+
A30+xOOZ8nNNRwwyY6QfV0joLQo4chM10II8+vjXlIAc3ZavVIqf86drhuNEc0YurEl2qTpCyDHG
wCNiM385q7/CXmyR5EGgufTGwSWqERe6b1vXguAq/zTuF3RmAiK5zJ75BRME9l9ympY8bkQY7iBw
zyCDSCsCZLltkNFDYRdBJ3DTFq6SDA23BSvBeURYb4pXqJMrCr0gCxgUBxDkY9HVYSYbPCbm4rKG
S8P4RInBb+AuMAqG+e/DiVMrMO35D+1a50dF3+5lby4kPYgoeNI89429FZmONZExAH56+VYJxjg0
aCtcNqPOkWf6QZxB6aGZEIyDEN72P5eGIkUA9gsiOB15So8ZRnTxi59BiePrMT4OWxcgFGlCGX0T
Szf72kVeBWg65b9zSY72Jv77ZewYI93oMUheHh1c1Lx7UnowbRwaBkH9d4uqCVpm/i36Ik0BdcCO
gMQ0SCyHU1uRY4E9BmhL3UCD97LuhTrZYvgyZFebtV/ajGEBZnwwaRBjYiMb2QjWOCt8MvHW0xA9
fiddwkdsFPNZl3TY5xl816Dz7KpI0ia6V6CwbR+nvX9cNJOD6utx+Q0Swx65nEBnb2+T39+/wucz
yIgT0UMTMR0jgLCzfxMo9LaOwDQLZAFsROhMT/JvoOFCMQ54qDdy9Bh8Ccqw9FUOBbpm6pceYFLP
5UZvChs6BGZsc2nMy129q5Oj93AoSJy/JM+t7UhodElTgEj0uCcgK2P0CD8+NorbS6r8iMsdGIsr
ADkeJA1eVEMQ6vxyQuf2AMaGB6rxAJDAEeCRYcn5nf/EW1uCpJxHb/9Iavf+ArzNE1RT15esUZoT
lZdFwKGIJ1T77KM0SJ9BtmC2R4QbzeSAp63yui8ebGIRvhZ8xWFsOx85zcZD+/JQRKMvdKY50M+P
SjgDazMvodt+S4EW39LO5djjHpAEDsxkgoCIIDxQFd3+kKSjD/GZEyShcALJqulUDoJSAZnvcURc
SrDt9EjyaD+JbomWXnavxJzQVt0DE/aQNQXNy6GGyq9wIVb2VXKcwOVL5GWNj61F24OA4r04S7Fc
RcNVOBIO6Um4fRPP2U/X5yw4rooIUc/vlhw17qhHhTpE1P/BkzQWzFqd9Nv0833500f8BhuYc36F
4K5/IL2isXEW5tbXE4SUxw6CJZM/i+Gx0yRNCCqN5gN7VIHr1z3od8e5tCymmmFDSSCBxieG7Qjr
wqjm7jC3sR/2976PjUXJKpDjj69RGZKQ8v/apQhcPBnfElS49SwVdBQ8HYRmDQNAEDse29dW+VIo
A80fHf9rd+x/OPx68p68Uh3nSYfqt3BzdwXCkdbvaN3sIP2h+q3zxqZ4xGmizMo5zBdcKcmPuE5C
BIUamrAjIYEUdboAJ7VCIquwCRyqL5GS9BF5/uP38/1MFee27ryHFZToksMqE41jqHRFCpzoobgX
JnT44Hj1N6k56QxdfJuRMHMeyDHOejqbJos/Ig7y5o9Aclej8E/YUyWEjJ4uIlNBIqSIzFcFupV3
R482MGZs+PZMELdQIkWZLsfwgCqYZfFak6Onx41qa/bhwJC6Ol9iYfCRUSkdPXUOUjE1PTWieLqT
8ayhcJLE3u311Z25/jQh2fBu51vAPXUtFDttQg3YucBCcGNHyKWLC6NoaaYCdgej4l9sp6nuZg6R
Q43Ce4J1cyNq/vSNzQlexwiGo96C7Xz9jTAPdoWiZ8+llH2AcPYtQsaJCd1sTWuKx50tFvhvNvkx
V5SZzmiVT+bW4VDaB4usmV0j2p0j2/Xf/O11gh7yAZOASIOwQMdmQj6/EBjSyqW9PB05hxPzjVkG
yzKPM6zzcns2nRr21r+igc10E1fTdWn709CKLGFMere/DkwdfRC7IQpK9uKPMiURBUHpFfbf3wbY
MqOP/duP/y+/c/c+K1Z/lkuzY6JPQRyjz8TZ9z7sB+ezBIjFdIIE/xuULu5N4s6JK/DLHN7FOHJZ
0TQgMMdfrXtwfXv+wMHWcOYdRub4YdCdO0aIwfRsFCfDqxKDpr7op2ZTy1EiDf1gUjTGhGxpqNnt
80D5pbc2pBV7C0v9luiTNiYBwzjxGJIqXqkiyD+0FFZElJ1fCe7o6SOhyUVMxJBLvHxieOPo7mDE
4QJc8JhnRT+8Y8BDEYjJ0N2hFcsRIo3IwkO0OQ1Q1tq8Tsc1tDOOVt9XJzhyKJ08dhavBa8M6PO/
f2in1JR3rwAq8lBMa7jjuGXAF+H6Ad47mcw0QCs7Y6FoUYX0BamCDMHWVubmWq0cwmaB4hYLPIWX
9iIEmetxxClh9p4aVZJNs+ByquiaPRCCBUYGV1OosdTwfmT/QmS7BjllPYnekp/cZI9rq6XjSPyr
QrxnUIZ5vLyOFtuDEx7NTRGYR5ozxuSPyyyMnZFuMVJeNA/0qNlh42yf5w87+DnryH3wS8sm4RyM
SpxT14ZXUF0cMLHRO/7m0+Pvnbw92xjL/xvaJk1nET7H8+yMRFhiRlUCRW+ebyxGMihhIv/BGyn/
RiAnmIdQApvk+FtMCauIkWwMJDqMlBcABIlsIZIbDpcfcjcyt0LAxuB46HMyJhGNeF5HXY7n3D2y
buHOikIxeSI9GDZokM0puNkV4kP0igkwRCnw2XxuznUupC9CF+4J1DbCsuVIwU6JKkoqZopH5n+i
wS8RvGjDc7ZkfHPzl3fkf/lUYkwDANT5edheZW8KtwkQ2RPPE9B6NwuoWbgFXNLwsVP2N7oR4hQ4
RQsZSZy8ORHT5aZCf6QVQjuPn8Dp4Qodf+uxaO0vuTomKrZ2lTRJvmkTsHY0N2h08ZLimuxolxd4
TY/B2DCLo4SiUNxJqeTxrrrLFCUa4y59NlJGC0Dc8Codw1rhHlNtQjVjIMGgInyduFMXZgwJL1Lt
GBpMB1hKgNfPxoX5C3RKgePIN9KSgaiXnXnUTuBoT/9cybi1U5qa1jI/Mw2BMMyAacXfg/irdhmx
h3KVJBYdtDaqWGUbc85hPRzeSIgV6fg2CNIQv0ZRiVAIdswJ16JEE+MjWiRyUlx/Sun8eU5AqY/k
pJOWOjFY+b63eyOf3cFgF1PGhVI/qTgJGognk6BJs7GdDuZlcbstrnQwL78flYHSSDoPddI/Qcf3
sabDbNzCer+NTu1nAj/pUV+Y0m86+BE5oszaGIqMrs076Y91wlAJxRpGPsxrvHwKjWYsnXNMagWi
8mzyAK7aREzRhpB+PsjJ7ICdH6raS4jXsvcEDEHFT7crgOpjWtsStMWU4Z4wd+aO4G8K/OcRUYAf
98D4QVaai+zQ5n62OD4nDz9fYDc7ZrgZAB35xBcqpbPQ3QLKUNKRJ+YT4gRkClL3B6hbaYOiyhfA
TZjbMEehXjNhfttDAkaQiSgs6wyV2rvQ9UKYrtZSsJtM+vGrG5KBmYURDwLPwHsC8Bzzjj4m1S6g
SFZDBtzShlMkZDNDxiX0HKomoafA28LOLoVcin7FyxYkPMamx21+aBOgopCmmrE4R06cv2GArHh0
Bq4z7thxrqlhn4AahWHF6D3DCS6LmVJx2c/MX+BP0Y0DPRyakdJ65GKVtSdGP8gPxWTFo6nA2jHS
oWTOdoxk7dDuqt2Ft2QOBBlekewMU7pxhDTV9cVcGvtS8b6MdG7MG1lgvR7TweC9R88J1uw0XZ6U
tSJA0NWg0wHhiwPhDxGhzGxgTIbp32ma5ej/tX/Mvs2riwzDCzSFoGTpe4a5nCVYRW3K7JyGCzhi
QfFiLAVtTKdRSXtLDfkbzlaBJkieQ66JWYTs0xfR59l13uErISQs8BN7477ZeqrMAJRmIs86jx4N
DBAgm1aPSbefU+ZQbwxufhnF7qnNqdSvNOAQgbr45NYd8PSf0a/yC4kbWZPHJ8yEQP3u8gjetDkN
KpUb/elarRZFhVrSo/jpqbj6NTCQmsmcHKq7+syD2lcr3snca/2EqM5NP7cJx9NPOCcJ0gYNI+S8
+c6Suaq5vj1DggCDVo3YxzWnjWUdE/QdeZi5G90VjdGUiymbPqEfYM6Zm3iZEbcIH80Op1nod0xR
AW+yA/8SLD50cV6sVCvlta7mYswsCT7gEbg3XDGxRZHDczOzM5JQab+7PkNFCo+RTuV5ZUlp7/nx
Cm2ZVcGiY2mwNNUnIZ+YM26n4h6TZJ25iwKSEIqHU/lmEUEeKzaI4EE65yseDhh33FcFumDyeKe8
NVA5ltmRHD8Uf02veorTMeoiS57Z/hn2r5hfYRkDs2YJ8SrlhnTaybHtzuKbuiEk3VH3UDCCp7XH
HLEHv4Xx9RmyYcmoEOof7TavBjODHjS0NDnhCLRTATpVeGZOZNR3iyzCPfNjTlAzusElOUOY4UFV
AT5gO1osiEz1Rnzgj8D+omppeojeZggGLqAPvmku6lPtNLywpmfgy39B5iIfe34Y8YtGJ7PhYiHG
i8yekHwSrcluSkR4Q0WhR7oB5pwXSZPvmWzyBrTuiSmgtrUbWm1ApfNLzE/UkFPhJIXuGpTIGKwx
81gcWEj4/OI14UBoT64sTFMXBFIhcCPOArU3xo97jktRhKzlkbvPvRYD7OllhbwmDxk9VEPErxOI
WvZOQLUSggyfoDtDwRpHAFhrIWcKp5GnCLRKCbQEIZQ3I8zM6xCkO6H6ZCEFR8KYidO8U3NTJjgA
EckkB5Y7MHeUEWRPpf0H0IyYH8khfE/g25A3C+9qxIRX5AHJDXO/1wJl9HWly8MZrogL4BUuMefH
hJaYyYS87JluXWKtTghlMpV0UP2bit92IAKe7rlK9N/LznqC7zG/GbVUMxruGMSekEM80xZl+Z7x
WhJbD4TV6kSDdTixvli85p6d5Eb7HZzahejT7/IzwhrYwhPYMOYk9nH9AZmzJmcA1k6lgoQlq61Y
sFG0jA3BuFOALQhY3OiLccDHj4ZgMQcHjr25EffajPHy0PrA1rMFCBJu6P3MLVNDRlkCYg6eli3m
rSSXxxfzGIDZ7349nD4FRH+YNDve2IgvAJpXJD4oNbxxe2fdGCETcQ6TLnWxsIyYJ4oNgo4zgpB2
Nal81L6RzAT1cQY9P3SoUQM44A0Bq3AjNyNcjbnJnIK1QBsQWF8WgVMHB/CBozITKHFtJ8mQYVjH
DINcgMfZJawgFx14Z71IOy1thNCU10PoOGunHj5L4QIRAI/EeoelgKggS01GcgOB1fv0dl/oFCNI
Klg+8/0b5wQfvyt0F0oROP/z5bq/ABrmj5F9Zdv9LI7Zimn7bTWgHMnlgrH08t9nAIy5MWfKjtYc
4UH8aaNxvY+KfyR1MOPLDwh0PO4hiZ7AUIEpRWxFjLWmLA2iS0kYoEDm83+IDsjFYgYzBZ7C7vfy
G8Yws9t27HOZRZ5epJmW9ifSk+x5Xyl6u79+D3o7tVR5ho+G2tbps9u9qyoCiVRu5S8sdTc946gq
eg6zB1z28ZMkNXpgUzGMPakJUPofXrULtBPBBGyhZMV9zF+lW7L1olHNUgQTq6TjqUyZxT2EQfOj
LFqkJ7HVw9su9yTZ5xNIOCVWPXgjoLbCAOxWYxYX8nVHkjd/bx/y/MNUuXNlSK5bFPpLg02YAeaM
OgtAiQ8WgPYFPQ+ygAD4PbnEhjHGlYpBXY2fk65bN2jPSEIks7nO2JuIaXyftFUyfR5IECn0NHHr
9Qk1GSCibk384PHmI4+/7LwUZpSM3lCpnFva4aZ+H7P4wfb0JKDjxqSginKDdMNCLTuGOUxantnq
/Yll9OYNNG7v/V6pFSgb71ZGGAn9LJCk2utIE/tp3UOpbrz3CIbXHSkzuaMz3cf3x9PLrpf0Yq6G
hxI+q9o7xu2wqnEKeivF+gMSpbEWwx3EXoHScM3vXhWKYvVO13aM5LKJ7swROZ3WRJBIYcr3Gg2b
Bt38cfFJJK0E9UF9KX9dPph6yoPMQPuNGYjKWr/Nb/eyoK1yjW9Dnx5r9EKM3O3Kvw5j6IroMYzo
SGf38NixQG5AjD9AYuQ26LoBgVRl+qxzKMRtv+yHjgvf81B/nrGOtFpTGkGFQPDYQB21/35Oa5QT
Ov3jvZSHr96uXy/IpjIde2VcI7PRuuprlVNPZypIwt+cphrCX6P8ggrR7gOX+zOC8MPBVXXpfI6X
lQGR6iFtNBR0u97LLp/Q6mV8kcIyl2KVJnOrhne4duJvUB8oJSCXAudET2Lc1NuRQetxSHOEss1r
+ijWb7yUSvlrpBixBsdNRXnxWU6ul4zZNq2KvnPuoAevlybKMynOBjRVumEjWSSwZt78SkxvKzJc
HW3S4/EVvjXWvklj7CFPJANqNQNxM7vHEpPYFpzYDdKBlEUK3L+3PIorrBSUJn5L3+ATahR74fUo
iHj07fz1nihHWIZoHWoQwIsapICy+XTAgJCpVl5SeNXucVUx3DUwWKlmOnaRzxctx/74pVR7oygn
d3KgYnRSrvS+c9REaAWXxcIo7s7rPdXeOCtCTcQ55/iN6uXxigLysn6N/FeTu9dhM4yL79yQ06tG
inl9Xw7Z6LGW32+AUqtx27ujxII9rwYX9jVZQaOlj7vxLq9NoDWcTI4+ObPxO4Lk7HnaGJmQz2Jc
g83pt9zBTMZYqBw5t7nZvJFSQu/bkP+kWooy48UTyDlCDJW2dX//OurgjY/fqspTmEUSFaCqwdKA
yUG8urBl5J8l3jvZeykBpuDJbQfMEtuSLG6UAPp6N9wl9DkLLFkHK6rUNuzHo1WFnZd+AXCk033G
I7N9YNvGI2xA+a4GOjsa7RWZFMUcpYUwEH1HUp3ZqmTyTLpy2SUFred+RB0eaO84NzG8aTQUABoH
6Ba9IQu74ZLNk+hWjRODQsG8+3DRu2bx/m3JGqr8xwBZCBX3yhjo5dzZJP+K14+F2s14TFWMsHtl
kPiwwUK5pGJAEym7wkZhIp4hcAq7TIe7dXnFQ48VztF62tb4CFJiKJaanOO1qISlzEQVWKuW3U6j
kfljlldUjC/qrujYcJ4Tc4ABmkthdX0FVu1LF31iXNNLe5Bv8eM9MZsqvlZbAq4oMaT+4vXNWqaO
6or0iOg2RgQvqmeFMWdmAGTC5M4cTQbKbaidyDSN0GMpf9QQVoXZo4WRWrC/1qA5LLwfM5fkjy3x
TQrsdJmP0v4TEudfsRskYQAJg1kyJlc4FWWAcKrlFmPhBH6BYl836eMS8oDW0E2OiC2nTRNhdCGp
HuNBIKPoPnwcHKdHJuNERHu6tzBU5CucjPho0U9ErJkeVBuUoPra4NZ4Tblms+PvVNnOZNVGW+ZN
gamSRikvahP0zgyySvKYR74SkTGXy1V3RQ2M+WNxaVfjnK57PXyi+wjHHZkwabV4EYwH6T+SzmtJ
dWSJol9EhLx5RQ7hPQ0vRENz5JEE8l9/l+ZGjIszbUBIVZWZe68N9FfQ2cjSr77IimLefOibN7eG
539cYOeDwkSc1s9QqhCpQEuyy2/a+1qQ5yQ04gw1sJLCPOKW/whbHjHWwISg05gHbVQ3RXMx5XGC
EBMQb0zQ3rwQgXA4QmW3yrq/c/YvbAlqV+EiH8AuGkEUl9/bkki8AmdJ6HyXw+ehxz93hqCs0B/c
sD14CrqWRrXScih6VBrfyayPmaTCFqdVyZWo6u3wX+SsnescKkjuEtCsAYcST2qwjIgxM/Ubrybm
OHCiDGsFmIXIVkIieXayzr1KftzoBsV3s57QIkMu15QgqhlMY8a9Nzy/he4aPFUfdYS5IPREShUX
w7KAv1jQjypj5C/c4ayjn08wH+7kzqLsrQyrxkAhyXNkf1khLLSxRUZSncaqLYeyr8U/QrHuBOJa
sJqU7BcZfdwUY7Qq0qkhc1U8fIlt6AQMnpC0sMBIOdW+9uD9VAbu+VjYFcZaKWnrTZKd0mDOu0d2
mGaOEmcXM/wna2haO14FyubJiq+Vm/yZadh/83VKVaR9KSxf4ZjChHRi4D4ilRGjgkx1xLwd3+D4
xZMms+pqpVTzwVjTZJOKkVLu6IKKifkip14GT4NVKhPxTU1WUB3L8uPqb+LluHI6GcPcvErDfSZi
5X432yzpsD5R4rAlBhH4mIH6DA4KowdYxaUuzASVaSyogglaHfZiXrk46pIi3GW48w0ImWH6U0uU
MRHnF3EVyms9olffr4s2nokkAxmnFHTYAIZG7PBwcJTIOmMp0jfkti/bD5Fw3xNnhLBd9BjRVQC0
scHQ530sk5WZ6js5Cenmyx8XHf89ZVoeCl7EM8tnZmYbQ+OpTrOnpEkr09wld/C//BidlC25jFYS
Z9HAfG9rrbsYrK6JqDOD4N4CWQ+fvd3XnAVlviEyJlvFnJS2lONUb1K/vHcL8XPA21toOLc1GFL3
oZ0OhrgddJMWA4Tqhm5US2CyiFpAPI3oCILIvwpEH40CrFaWJRoiSYRH2WuoBiSUgSZYjy4muwsn
Rsr69WZWJ5q3crJPS5mvi4gfgwTXh0v9i8EHe9Ydo3mmj6nrm3t11FsGkO95CoY4Ko7ZPfECgzHr
d/dFkVaJxqJqOMMlKaSdAtIFvaqv18E4a0DdBezAfeTcL5nL0RC3cTqTvqsY1TgnhFbCFHv3Zerp
oWJTzgFw5XjfTMkW8r+h4G7s4O8EC/WvHIGrwHTCdleB1DBUnJzRoiq5G4kpFN58Cn6ShHab/UXx
rO/IZ/6YkIMiryTlSzX8NzezSucIFy1qbDqAyOLuLS0AoHeTobbLTwWfyKvoskYGj69ySD8Xhbvf
FA8TRgYEBDTKITAATLGG3IUnWs70W9GVwmeSx2c2ykqwDPksDa8m5LwWzrvyrxKaRUraXFAVXOC/
eGfWwB6YxIvlj85ovY0IJ0ZVoi+j9LeSJk5bz0Pz8jU+dJt3QzsmnI5cUFj7yo7ttGFTwELJCTZO
aOqO7H80SA3YhViBXsy2+hF57BX1EkXQGjJVoEedep9GYjsnSrJjdN1XxzT7XnU6FK3KQivNh5zo
cjme8W/XzN0WS3S5VelghpNzae46YfhpiTiU3qRncqrE1f01i8UwGF4nzfv72wsY9wY5icIGRauc
cfgMEJODrKDpwZGpMzgo4CLtkrnEwllHzVxVMt/QHrFJghFknFTgnQebe1Taffq2uu7HRC8kSytt
wM1CdOdwkhXZGsBmlOb1rY4dG7pt8W/zT5GIIJaxmFKaZrznkFAWkUnV8Iatj6CcvfU+7CchTrfR
5jRZfcW/z5vxIfyPIviJTL9AH0KpqLe/MgCa3i9TOpefGqsQPQ7nlQs0i9E8qmMudrmQPx154nhE
u8RT2u6sFh9Snl5CLbi9Di1wXKYzSqqq9xKWwfHmJ65RdN7afDyrw4i4y8p/x/JPtftw1/UJB8NW
8UNU2ZFpcoymPctx/cutGKYISsAgaYbHuCFBQtAz/OGycgRSaFI1H2VphPM+Lo4D6oOX9MYsWrpZ
gByOX6bD2xjrEX0kbtBFSlB/x6kM/T1D31vqD9Urv5tA22aFNpMz5ieaU2Frpg+QD7XzDh4tT1fV
egMTCkH7rFWyliafaPsmvqDZl0DqPi34LZNnIFWdgTEEyseefkQUMt9uzmL7lBrV1rEnlTxLRUdI
TEIeXpjbuUa3kWw2gcOBeBeWgqp6miTPAj7ne+1o3c9HQw3OdiEoX1LoB798g23OB6+HT6hliGCS
n2agGqd1MTaYy39ShAIfCFTyJhM1vygRY5mQT6vHDtdtAJRq/dgUAH47MWZJjdAjgRtM+puBApTj
UzNBzoDzcTzRUsf24xlYY4DwXaWd30rxIirx0o5u7H5i65jfzZQ3leVvJ1XI16FjZM6jAnshXxZm
JpnFrDOgQ0SZ0wIK2oIWyle6JbT33u1uiGHIBd/5u1VICWcAY0yzt3LStRQxaO2oQ/rqzWXMpVOz
YFNxni7oPgzB750nd9I8FYjQbx3QNKvut4u2tTL7KuQjqTKkhk+yC9Dc1trT5K6PCiSyQnV8GwPr
orKV7vNKVOc5Jp3yOKi9e882UVWTaU99kKqoJIYvMCSmkP1SKH84MQkswYAO1UG9ReJAwp4+a+Xn
eDPGOmmf4Cu6EC8dzFtwU73oCzpSRgiwNQp+OWDmBSlsiLtFrPC0ZsCqODRN5Akf4J1RK52yKk5A
J9lRrNJHpk/fI275hv47Av54HmSERJUoXZsimasps80xLu6tYrsFykr8hTYwQqWB9S6TENpFsjTA
okUUlaz0vQYLPpQOZH7K5oNKoQgXsqC5tOIVUi5LjC+9iRsu3XXFZ9aJEGUorhSifwVlXeJPErVf
HckMp39VDtwmSc+pgBQJ0Mvw9r9dsRNCt4pVPPix30Qfl4Zg6avxL+Vm/GHqqh4jqLIyiOwlEm3u
pqHbyRjjibyVvpEVDJqfvrMZ0nMj2HwoHt9Ce70rODRkOXXTseFUMrMDtN8w3NBa/x2WC0ElsGGo
b/qAk7iJBSLOTEju6n2liBOHvnTxiBPh8qF6KZkZVLbEXLK5mtVabV5GvpyovHyyRnhyQp7492TB
hCtrVkXzr4NdqANGGuMiQUcxfWGWX3BMxXvFHDh3c6Za2T5bUS16pQJzm4lUQf57MAWScGW21gCK
DWaMbbl53/cF0xe0A4zdIMDwYbCufVd3wGC28cekBZI2eJ8NPbOxh0vHjREzg2d5z+SQl1VQxi/4
FuZW8Nlr+mszJWKWrjqUwpy6qPBh+iL6J3BoAXYWo6+6oNnbzfOVvKJ7C70YKz2iRPzLM6Y5b6SM
9z3COubUwQ0mJW0/FBfDBQboHFCIBUzAGeZbfF1MyaaMDYMjDTydXis2vun7hrjYSpmvYEjtHiZt
PkaT9oOCtAKVt81xw+W8utDWyYV6JggF4Iqvim1pMdvkFyHLvlWP9tqpU7W10dxOheOXBDW2QLYQ
Drk2PpLeeGToYyZL9Hh33SPdoQfzwA1vrnKY0U+irQfyLN6LnPMhCmVWlIV6yzsX/S46HVph48eh
Q/y1wwu3c3jHa9nQM0ASFJNEOKKOxXWSuvPefjK/xGu8e0BbRBkkbdPIVfzhcZ8xOJT3zYMUFzIw
PEQarNI454CP86HYeJVp7VuMUuR19OLds64FWOKQq47wE1RpT0y5GE0gItmsofxUuJE+40Ba+6Ng
G/LTa9QwYFA6YL29MZIFKPu1+p9iQT/KGpvP0+aBU3k7ASnBeCOYZ7POtJncc91f49f8NybHyWku
CAVASEHeK+3YKdn0i/vshdYdr2e4If3Bu9NUnN5n3DBMGBEaxYyp6ZVkDGxNJuYuAQC8PmgBeund
J94EeTW3QPOYZFhXv7Z0ZTlDx+BIPyRGEWHzD30MRiE4JjDqP1OiUJFrkCmt3PHAL0tk3TSTj5W8
EmV8VyojT47vncPK9Tk1K0bPzHjmEkr6O/UGkd+/Jp64w5o+4BC45aYKrLE39+kstq9r590vIKxs
lKfy19F2d8IzxBmiPBw51G/czKIv7tBd0sx2dckrKrfzJE5ESBwZZezjm8ryjI8wclAAAW1+s0Na
5VgZYKvKLhOfepiaRJiAq5t+XHI+aHueBTRyAHAtgWiw58TPzuZTBumNZjZctEsMbdRJBiymBa/M
/rh/4S18kdvNrBwNieQGDZ2SCP7jLH5NFDt2eD5ZWPDroge1w13LJCNW0CPCGrmkeEbxbBhM93dI
ZjiCnAvwanYNg8yuGbtzGJgyMEgwC6JyWaHQo+jlkLoixhNBv0/oTf7Q3PdLowN/lRbpKiPcZgFd
V7/2fuj0xi5fCJeycUXILni0PlZAg/aKUvgz9n/A0CCbrICjobucIRWaI/W25FsrW6J1+qxS9sVr
sqF40Y/xS/Tx8lnRpsjdYNOskKi46LPniUtRV3o9d+jBXHLsnmzJePMq9w9b4qSbU4jVbx+Ab2RM
1euwNTf6ltJwA4zSnbezRp4KD5xSa3MZSm5EhsR/rSix80o+7XAbIfFdE/JNc5HXyFZghZ6RTDd0
OY7hBGEdt/S2dIWH6ldcz+UO40uoOIwRaJ0E6MVJL5YPgS3Z7RNdqanZsAjj9eTfx/pNHTXeGtbE
T+ftwzhNeJqRVGXYuPiz2iqxls++aP94+8E/BbQ7HbzkqPpfVA+MH1lZT7FT+mgo3w5s61fONzC0
BKfqQ8rUHiZnlZNwNJQZA4oJgkXwd3x+NQM2mHD4ZVf03bSVCchmfr+Zy/taWhPl5r+XNKNCypy/
QrLTa4tzc8ERYmy77Fi1WYkbZLYrTqiWBNIZl5OM8JDbRrgF+/JftWR9frTwiwsCO7H6DL/vX+FA
slKhT/tN+PtdRtfgB0yOF+++2++StY412Y5PJ5XuLe+dIS4HORAz/79DmrO+Q+l23yLFE+fST74F
TsqUfzNsidCc6l7/0287p9gDjUQrEV2bFTMQdv61ecUWsJcDiqZFwZn5Aqka650+jTbKReKWoUpP
pnNhgY1MwURJ0Pm2RIh6Ue3Jlp6ul/3jwceEe0520j8c+SsccVu6rvKi4BJiWX1xzFpUB9y/TG3N
PS2AzwNLy5ol13p0gO9ooaAXnpFGbffn/u2Rr4iwHc5dgLh7Xs/wZOIzSa1h087UiphPzWOwdt/F
y4LFH+0MMl9yzrFl6v+qG0+b98fBaBy/0R2UeGar4/fGEBekxRiPrCyiA/x2rixJLcZM4LfbBSTA
afBFHRl/XKYgYj+rRTtcKyhIcT39RRRRSHWs1OEWfOOpZQh4zt3f4NlIfIZRtZwQvm1lB9yLPHIe
fe0cFYOd2wBXiz3Lbku3kvWV1cbjucSSMzpASbZY0fJdSyuDsYEPGfTYwLXasqBtsll9Vn67DMJV
caD1siBnB9Wxzxwkm+WnR3yMffNZG1b0QL2T4a5htzsx9wg2GpJstLl/73+fc7Gf2IbFjWC118HC
J2vlnEL0UzqgR+8XijsOQNAAWfov+D5WGDwuZNby+If7+icki9XCHEyIU7xObE7OSY785Ezfw8Q8
S0fqBUD9ntrGOp3Vuo9qHHuNySWSYXesER8ExPxC83DoqG612qIcrZniKjOYzHdEEKvaORces0ME
NCO4zU04gdCQn0acX1FHKwCd/9tP6A8lEYy01X1RndJX67cP3qP0kLjS0GFdeOzkYrCqesC2CkTm
r5QFIrfjNa9vnS8F94TYnQERDqeHTsimrVj1P+Nftq5c3TdOuctM6Zn7bEXnhB1ro3vJ9b0yNtJ1
2JOYc/plOnXt9kCXrVFZySKBPpFKlA/Oa4GJznjFHg/WTpipZ9NDBfHf6g2yNLMkmyeJYPUlDloa
Ldf/Pv8Ohfm/claZU/XYWw/6qQ00eEziN84fuC2+03m0kdsxubomdj61zvwG+nk9xpF+pntoSW88
lOaRrHRX8keF1mCjC9LX/R95kUy8/AJLg1WtYurziV1ffoYN7hfE2h+XDdae7LSZ6ZHcSoSSo15R
3/2e+plGlrJ/30s3fUMvkY0AS+YRpyA9fVgtZxZO9Ld4nLMjz8GDbUtfBgdSFNtpRTMMvAubaLdd
kI6+HHiK0xViOIpO7Y8HH3dDsA1+kBFP0/VJumaopCvvC8+ZD3lt4vNAYCj5zB6rW7ARHZVGDbxJ
O5tQo08rT3qMru33q+RwoCy4sVcKCV+iN7jlHhOMbgnzcpo+O7udt1MF5IStmtP7b/JbM66gXGOB
Z3kjP2a8TXFaO7GVLuNbiwCztJAACLf0WDr83J9TvzhxpRFQov+fYHfpCmz4ZPniYKZDjCFCxmGW
Pqgd0gv3AqsHH6zKGXaFW3aNtmt03Y49jlngZo+GN6xZ/3QKbx+6ocvGG9jyX0Q8lis5wFOx7/3j
I2ZFZ70FmWPO1A1TzRM2CO99lO2IL5rgdC/5cQOKCyIobAlCrC+8twvDOLJ15/Z9ydy/HIVpxJAB
wP/Y9ZJ953Bn4u/J12BD5vYqWvLe5XO0NVga/dK+bwI6blMBgvSsvwyrCDvyX+5y2IlhZOCz6Kh+
kGZROb0yym/WiPeMAzV7kFXi75jrB5oIcozXSdlFw0qEhtM64yHw7YjWXJ2fIsjh0+xMrMTHJce0
GcG7J2Xfz7h2FlJRFrZnxxrzh417Dsl2Ie3FZ8SbY2Hn2PNv2MQnE/WajXMY4wycAyQ6Vu5wimSx
4pgjpVg+xvQ8IuZkJzoGXvDHYEWdh4vhJJCs1NvarMURES5L6KvnBONI7nScYON/At+IzmP9pBIi
Z4otStvW9VjgEEIzUWGKgSoXXDJZF/G65bh8rp+N83a44KHDdI1N5cTHnBAfsojsE7bcNQ0vVF3V
5ct2euse8aVyYl7DE09oIc5ppzFBORgXNp7Pi9TzdY75UHJRuLAdjdSUacICwHn++GVCRwgiO30X
r5V1LM+DeMHMieBXUToCVsC5XwYonM4d3izGvUNFA3yVy16deqrmAc+ApWbSyQa+BZCyn+doDC28
RM7oKU73GL0UKsPvlK75BBshylkuOMR4xcrXbESiBalz5Mlh95fgsWnJ+TtCKK+j7Gr+/wqYkjq+
L0T9iEnUWN63MspTbuPcaUlFpEp78lbwPVn3WeWcRKXkEflRtNs/2m4W/WwEhCrS2ciVxti8HKRM
Pu9FjtOOfItzm6p/21n1tXXLZHQZvYrIl5786C9HBkSr2x2XUZyDvn4zu5Y8kXufRZnwl12yyR1O
uRYiZ7vDqhGvf+VXOONkXvoYUXGJUh68TyVyUhJJV/WRAMrqBkXG+Z75LDnoB0uJ/QNI0vkeEAsd
eaJqcdrsnGGdn2h8Nj2UaZUDt7JOCGix++9MPSlMQywavK1F5A1BhHw/XI3JOnXfNZjUeXEd562u
al7Ty6idA2L9XRjNLIAFxnCFW4nqr3EMV4YvMafLyk2YbXNAfmACbNnh6S3tiEklWdljgDGaqv5P
RZcOvADf8da8u/EReFr4IcnI0RUGyG8fktp9h3rUE91h8WiWERXFCmLdYPjZntcDGUo5k6pN/yJ1
4cL9QphygZSAEUIuQK+MhgKRJFTZ7Oxuf0MuVAAL4JEeaeyz7AUPfDkcwz8GcGwVIIPoDYS/gYPA
6y8/5zk9QAeUlGZnNIMwYtNCXQvWR7K1V7ilYTby+3VgZxy/KdQZr6Ox8R7wyFB9YNChGXeswJKP
msX4QMv2+5pciIDgbtZVGgsk5l4QFb+9FkIIkXs0bQgjof82RTVPbBXP7QbZYCc5b3WTzBKVjRJZ
zJw5KmpvHfsi5u1pc8xv9FcfiIk8qFev4Kav+a6MmfTYclkmx/DynYwBqOl+xGJ6hKgcP7/6+bMC
+M8yWnCUome7JmPot96gm+m86lzRY55OfPHabTn/Ug1RZe3Ax9BJLLxv6KWzaoee7ePAlKapdkXZ
z1SMTgbv4k7ihUXVJEhWIOw5KKIkGB8DXJlPNOfD+pKckj2K/3iB7FQL+dSUK02iwCMmSWSQ/YfB
u2CV4JCLqup5CikCuinDCH1ZGmOpcyrZI+1kWex1aEXiUefwnzo9oghYa/kWJLVBNulPuul5iti6
kMEuwn2U7LVo21AB0wHkHQ3Wg9YTFGbyBvsro9QrZMprCNCCe4seluIM0piAoaGEhZJ7A5UL9Mt0
AfiRBc+cYAKSjFMSB36EVkzyXtS+bjhYwGS23T+6vSRM/HaLFtbMmJ0qPOP9/ZAdkaQVhIxOy718
Ac09L3xzRhk4HJqPzdBwsgF3+GCWh8mQuC0dNw6Op3NyZjvxAgrcyRZj7Ulz6G64nKWgDk8B9nBw
U6R5cyRlKHnbBBdDM9gpiaczGz9x/v7uOyyRL4RW+tgGTJz81yCbzY4PLJHzu0pNx+zaCrIFag7g
IsARP7UTsSzvoR9aifftQHRxTDY5zGg3egDcDSMbW4WdiZ96jRbgh9+Dpbumbs1AskY74PehPu91
O6gW2noyM81pWSyQME4wAs6DGbB33L/6T7IwOCEiM71DrnyWBIF+t24N2ZLBIjwl5JQjPhXuETJf
j+0OKBuBEFwix/DhXQ20dZFW6khap7CW0e7cgxlvHIlw4KX/hCdIoXrwwL4H3+mmd+JrfQP3Qskd
jNku8hJtdVv+R29QGSvShxN+yMlmNYCxvEKjK/np5n7lZnPVBeXh80WXVVywzr9n3yVDX9hBQu0J
D+EHzYzCU8TZ9DBWgiwCyql/NZs+nCHxLoOXuO7e/v2Iy4H8yhkGFIlumUX6o+6MCLLkVYLK3Gqk
pW2lZjY5G41Dst5YdyZjf9Y4Mk5Aao5kHstUzYmRjseBAhu5lqphZHFoh5fIFf7e623zL5ewIuAo
/gX+hNSd4HnKrGMt2dGVPaha7zgRzCblGoo66pSb6Un3KctCvVHnk9zrUPJA52M1sjjn9uWmISlr
WXLTgECC0D3YxbN0GdPDfXeQ9PGM+vnhRMZwMWvHjIByQy+M8eRcg8jNEgNMiykqI8QRVDGC1sks
AbhDxo5bP7IMCyQiMFxvU2Zrv8gZtt2qS+wTYcxdscQsKlghPa0e/wMn1SPaCWfMT6bz5UYuDb/A
LXYdfWUJDSRV66l/GAhsR9Ik8ir09jwAj3zB0PHDCcJhwnQO3OTaXiKqOJpGxXtZPhr7LHGEB3Pk
ZL9wAVzK9sBmH1tSVGvPccFJF+9zOpNf8pxrO8OxPBP7JbiKl+iF2rQYrSecxkIw8Pjd3m+y9IY9
xhmGy5DEWDw60M2RNyAmHc9/RAn/vB2SLyhJkOYhshUpJJHAVL/m+dOtcFa8pBUGDLhuvGsCVOpF
9vhu68ij87SlsUrrn80JXDNdMmoRfu7PByERbTYfrjPqTdqrzZnKc6LT0ebqBfgWLJKDfylEdboZ
W+qqOVlOFJxFZ9d+gJz4UuybiSP+dsjqwGScxdVYP88iWl7s5pTtI+1uK/+y2JWgVK7qb/ebuckB
VhQLV+XL58qrybdEVQFHwgGBe6xucMzhE04bB8xOhz7bAdCA9YILEbQurCpHeICKoa01ynhkfL+o
SjQqMXJU2SihObpvn0WaOUToU4zLfx9cdaA9Gydl6Hvk1FNiAYySE63k9Vvw2FNMbjVnZDdZBO+F
Y1YdQ8NVuqTwi0/3V0eORbovNzIURSb13Rx20LqhTsNflxzoA2Ur1vv6RQytNvFjnvgFdV+inMPv
Vk1nCYPe4b8Gsb4qGfAEVpJc6RGYOdxuloWpaFiMfnVSX24hBEbcJq0Lp8scvaT4w8c4EUwrhBxC
Oel/TMAjCFbY1c8THEHBpu+2hDV8NxXacFjUrYFuAElo4sno5qVwJiemPSKadPoZ/IGMMA1Nyyzv
nJTkWHrntcPsi0i9xMm8/gqOFFY3XOsgdSTk0jRWTtUsPhgfiMMSFB/wgiBwAoY/THhAXaPy66qF
AhU+ATyPx2KRMmXfol4UeNpRIKP5G20aCQNbZrRgcTdQTMtV2Wz4vljdjNYZVMcrDujYI7z3P5XS
AZXd7/sA65CjG4to1M8BHY6IQLrQdNp45jLq/6VZzEFgMY7kn9ENVLOiTOsEsTzwRJZoZHGsaRgF
2inJ8+jGZZc9h+p9V69ZKVnYKY8Q6BdYIgCwr9gWsHkRpGmGm4IMnj9yXYmh+w0AN+4HYUnpw/8P
FYuTl6ieRHM2eYQb0Dzwaiyae4xV5eWn4eDghM/J5sEX8y30gv7Rb6V29MFHTdj01/9Hv+a/4pLs
xX1E60vz8j1lxTqiNeWDDdwgVmGQTZmCtR+x8Rbo79lEUoRBknEeei6OR1bS3pcoSzrIo88y9kNo
m80vxfeixkneLiqX3ReIBkKuxht+aEzTReIPaWaBo2bvab7IXVHTk8NpCatEWoXKsmYyWHCNi43O
bdams7fmwDJW2hHqKvIBInwI55N++QEBhRkDE84wl5stHkJKMdY5GM7Z7g53e4BOeau/Jy27NNI4
Y2K/4L0Xts6LEwG0Ub4BC6w4m1R2yZiCER3Epw3FzkmZ956xJlyDnFsY/8xbzvXtW0jzknMuJ8Z/
FRkj24lJ/IOFLgLUaO8P2RFsrH73kMlPsHFI6CamILbTManRfJQrBpOmfCq0FR4R8iyAQ2HRnKh+
gIQK4HONOVn3UKqmWzXb4R1pV3mEUZnWwUpj25dP5kPsXuJ/fo0SAhrRCUhbUBMULkKOe/+1DMSf
zVa6hqALIpbui6quOixydJyTXVJvxA/jpHyPtwOQHv+NLTRVNzBgo9VITG/Yvtnsd9n9/N4Mio/r
VL/0o9sGYzgMT0x0RDa8IwBZ0TXPHqORU/jBwph70Zx2FJrTL3JNJbWi0LAnMrmrYGNHCwERFFaV
ghTcfB4YhSjmMcRjS1PidUohtWW2eEexlU2fSJjBrgWadamvrHcYiyGD1C6Hnn6rXOMH3gGNliXZ
Tv8RpVhXmB2GNphU/nomr5rfCUYAfPCOnFmepT3WwSfEXGysPG29PYgOx9Ys3j7z9oiF8vlhNjRy
qoi9xVT1wKc47ojYN5IX3/F+jGHTI2V8/EXmmrXcxfONpYs629w/YRBDGXDEh/gFNADLFS8Vx7pQ
/uUEhL2XCrLEi4zLwiDUZgS0dhfTZfSIInWotwbFmZGzQ/RLkW8sHMq0e8VTy5+nhfOltzqOANk2
vjuktgQ1c96iF/UfbPUb/ZHp/CAAEJo2rjZmEy/W61bGzT4er5M1HweKHp2JP2EfIAFvNU7c1eaD
4OagJGDd/AkQIRbQFkEEFibOk8Y1x1iZ1xv8dqBQSeKlrl9LmPqjlebfr1QhHGSoATnTnsQHyAkM
DS/DF0anegK2Cuf5CF5Y5j/mSnU4n5MchROehYfJFC1JOkCnGv5W5hkM0TWfgTJD2y2fcLfA42on
K6Tf96O+hinAHaHvMYdfoTybOPrBOyw+48lz/C59Le67HRXkUvRwba/6TfvUll/xrB0mZmd1NELz
xo7hu1QHdgEm3vjOnYdMouiJeJLNmNYy1QkF8UpC7IpZdis2KkNw++0a0uJTOpTU9YoSTCLM23ww
R7bb18D6seDrWfJ7qG3tisdYXxzbjiqGfW4AR0z3gcbQgyeTIp7cMsZRyRb4CHcJFjOrPG1qlHXF
svteHoFTHPru+Gg4s8ADS7b8unw3nqV5Yfy3LxTEOxF5M2XWwkdksp7CUVOmHoMw39OuxQX6DOIP
OsWLL11jhZA2gpEb0l7xfm/Zt/R+CVvgS+fEkS96vR7Db1qfdBaRUyX7Y7vin6Mxecw30aK/4YK2
i8xu5rfQaDcffT7mfiNUUy81oRl8EKTFkHTy+OajyemRcTGYgDzERU0GpEt+I6pj+TJevI6Bvc+l
lx89eU+nTeTI9vvApYPTTPdZ2wh0CLh3Pdx/J/NypyVAxYmJEbcq/brw65Xjlq+Es4pTiY3AlV+P
G05+aES5zrnK+OXISInmLDtE7PBRGc4Dui0rwiZ2x7+44FqyJfCJEAW2P550R7/ghSfCYYIr9PQm
ktuncOu5BuxJL94ZnyPBKaPPTwZZbz7G6c6nOsgPYlbKW2yvWgyLPX/jKXA2A1ooENzcSv0qv8mo
Mhbo5gl8UEHXtKvHh/oVRSy7gK55uIhgayNRnfpYP43prX+ZtBTVWaDZdEk4PRW6Vx3y+9LUV8H0
1nKm1khluYUlPw2UJm0kTpbsnRi83Xq1OfJVG/rwkqVR2Oc1Uk0Bd2yHrl1FG51r77PSV6e4grch
Eo8olZc7/45qZS9gF0r7BQHIATnj9a0Yqj0x973AONmUd5rPAQ3xCOAi8E9/qD6/GJ7oIhB809lv
YRaDL31yfExMEJ0esntUX9X+02+CclcwzGJ8STNeXiiTBO0aQPnID9+HVnUQUVBB0YEjSQLR2xq1
LnZk0+ET0LYoPg0+zJGLT8k+KnWg6NCwRx3rpAcW/8900zyotT1ou9OQpIj6tImPyNVjc0angtGe
RjzvtCbHhBQVK/2lNcyIbEXDpqE2kjbRF2NRsdY96XAdpQR0I/U1GereSb8Ky8kWgpgLeW7+2UHd
o+/VL2g2MZ385URjSSabBbstAii+8w3l73Xt1sKlBU5XnUmxNIn6/ifViMARJI15Mb3DDXT/o6Xj
kO7j9bPOG9fFYKXYr8kKJHTufbbINdldxrpy9SUWZStTo9GBJyO6KXyICh2wPVbJ592eREexY0J5
5jDMJh/bWOVZ56KFDqCK2DMmujQsqJWjGRWE+SLZMPdhgW1G0RIr+VxdBzumlfgfgzmdsLkAA/yL
cIsQNG8UY9G6QjgvLLLJ9FVjMQKSB6b864a/4LnWGbbdCIe1sk0oHYm9/Xj5fCz/jcM2dMeEnP6v
pwWUOx8WDSwT46GbrgckVob4S+7hX+2VMDIeywSeXxlLbeGaxDDTubI7nLtPHCq0EPhFbXCo2EY6
X5acchWVDHU4nX2m+QzYcny8nz+HHKvjihCeVoaYjfFyL3dbvZnLqMEcYcupujBWAergoPcFGdMK
Z3vwA+BrM5o3hr4LA6yLozRXO7eZGxn0e+QCTy/nVMVDfWy/Ip0RCTc3kthpIftZtFU0p5mb/Sxp
DsAa8V/8MHoRi4sSC36SVcc4ePty0dMZeiCF6mguvduI8ztFFecCNDCmsBS1eSidPtFRF3axdNRS
9fz9Bs8uRme40PKNyVIcRjEzzZmZz3D/U4VIk/0dsSXGbpZgnqfoOUQuhwqD0zL9c402odU8sCFW
GWBvC10i4i0w1WeASvvRD7NER37/kvptaT9q55TqPn4o+myiuB2tCzeXX5EBWJnWidcNPqjrGwA7
P9nUywxJNnbwbfVvcIIf5ZCf0OK5E3kaL/IlB4GWCt77/LZb4QcwzFFd06F8OxP/O//MNWTJKQCN
cWiP1I2W7pwUSYaliMw5NsG2BHfL06379CZYHFRaKWskKgUPIXs3RYx8K1fPsvLy5YjG9GrGlRDh
PhzyMQAy9xoDVG+Kc+T+W5VEvpLkPgt/CqZZp6ZHbDqPPEQHf9zunnyA74e//mvYAtR5X9tX3nsl
P1EgskRfQAVdlTmSXb95JCOOInxCC1Dmss23TMla5GrRo6oV8FNjyvAfuSWkRI1RdDhjLc55zLEV
hhMJpT58ABbYXxVXJe+LyIIn6DvUZXMskXebC+lRWDNQtN+nz16ejxcm9wFXU4orHssU1d5ijFFC
575JD9zLxhZwyUN5uwmeOBp+2jbRHYqZiqCReXubnKJTcry7/+PoPJcV5botfEVUIQjiXzIYwLz1
j2UkGRCRdPX90HW+6tPd725FWaw155gj8CM4iuPSrstnDP9g0jAnOR3tsR352RrqF6zHBVRBZvH2
MDVafEYlCFGoxZ2C7dgq3cGrt4tNDIzqmHgCxkbsYJipo0ogt1tkJ+5FzWeVV7j9luoVdwd5IcwD
utHPhaJOgZvCpqRQmfahHSM8cDcgQDh6CvOhjyKfcmKSELCAZO2CIYpHnYw9XXLg+xKMAhsFHNGx
guGb721w6CK/Tiv37in44NN0v3EOJLZ4UTJRu0H6E4ze8mhCrZotubuCMbTwFDgUV0DsaIuv23cF
GGOgKeNCBmu8+99LLaSr1KA0At3thgb5Eoz73zMBBdu9v97+hjxsGfK5oYXFspuzj9UO/KpHkE0S
LPPc6swZsQSVoRjBst2Wz0kP8wD6jgxccGHeyERtIoq1WgKPXRrbBGtZm3jPjvQUEHw8FdbNiJNX
mEsnyc9nWOkw0xqdh1YakiTJ3o6SCX0ClXFlQ1/Grg+rwMeEm0PViYwwvlDXsVPyDf0M8cyzDTVc
f4UPXMAt5sUmJV4GtdUaYFcVm+omc9UfPvPdPPKpONJztX4EGv5rA/O7paPnMS7goJKpSSxbvxxZ
nlSeMAZPLEf86c/tHM9dbgmmQbz0pDz3Cg0/8bBmw3okoJNcQrzkY6RYg9Ml1DP8UChh7DGTFpwE
FBCe17Fd4OdWNbPCaUHKmjf90ZRA76Z74GUPFh5RL7/ijSwt9hI85IRwNWxo6xkqu+oJfFjBLGDK
dHyxKhqRMiIBe1Ke8h4p0kVomkVcShvpZarUzN7n1nn0k0wDgVW8FroFav4/kAkD6+AZLkDRgWQv
hhqYTrDhYLSMf8V3Ts4iSHez661fI5pVZZea/XosztiX4JTktcCkld1mzmAtTLA0yBnIUF6TVdwn
SlBXs9XjzurAWd5EPeb6oLskDIDn0hwpXj1Pw/iCOnTI4uGevEFmWTOlJV8kjHYES1MpaE2yega8
EE1Jv3X56a3/2aTVI41bLlxIuh0H1ddkpMEsgvhkavt+6P+wfx3y1hXoiXIZQUPwYxT98MwQrxBA
hV+8oTwOoBcPOMi8P9+5ZrxfZvBlaRPTyoCzXEkawixd/vv6rLVyFW07dp3SU4h2IxUCC8FT9zC0
e+83HqZn7E+gLjFiN9Jbu4pW4N0CGUSYAygXQuDYP29kmLGS+ndo4ZuDlXIP+ki8SPQUb9gF5Uq4
pKU/ugy+XizaovX1j3O4PJKPb0MregygUDRAmDi+wwHa9wtnqwcUXmDYw6uuiin37TKwEeINqSa3
4mtFH13EpJZVYMLht7Y4hmlv6PnJYOIJDxDQ2VCAeZZWPbKImpZtEnPBjjCQkfvYtehcLGI1MP+x
KB82sEbYY2Kb1CD+HaAw/7+zBxfsfjcjiAeYb7MqVPxe2LGlAA+PkYWGlWU2GvcWVqMZ/4J5yknb
j/9o0vGUx6YVReWnTwAkS/HTzJihMgbrmY6YJNisyQbjvM8UdKNYjXMPDC+FLQUwDHv+ZyhfRwBK
nIut02taJvm1D7T1NCealMgetrDdtBOxfQwMryBrMNr9YQN//7iNEEQxQpcvIEDkz7KxP+YkVUYH
BbHG3zEm+BV0luF5zPRpQ6YmPaUM+oNTv5+egYJw2jtuJfirkyZbP638PK6ZKEFAZ4Zpa9UMLIVB
/c9mv7pruNRHc/ITsasaXoErcCSsZoAkSg1oaYOB5C+scvCWowsiTIzTF3sTYDvqG3aYyad2j/ab
B3qaWNKKje0zryZDTj5ye5bN24ToUIYqk0XA6esjkE7MvwjBdtI1e2W/v9GWK3gxMRFlfZ1fqvfd
fpB5/IwyYFjfH/ntPNtFaKYj2DaclcsyrBh7QdEoABeHzOzovSdxbD8Fxh8r7UisguDJP1c6r4RZ
1juLFfDlGDUVc43w4J5PBkKGQdcaxqwhwlVzqcUx2dtTEgAYbL8LTr78yjPwlrYEaVnwKBIGDm1Y
sSB36LfJm+ishCN5bLw2wkJeKpnbvzEqOysLiu17w1Aeg3NhLqvYFPYJnaj17cZ/nFqz9WSIGhI+
tZIH1A5NTN4CgBkFDow/cFvobMe/QV95WARdwsAVVqPL0Sm9GiDDwDTbVy11STVZ6eqCHcNk1jsj
JfmNUQCPGvTGCogZ1/7+ITr65NCLZD7QdL0FHwAwLi9lOcUmjflEY5D//rtR9Bd0rvOj9/mfxARa
9TYuDMrdxo9ikzqthcRMG2TwHQVoqc3KEi9w7vSniZWzqQXHv59ZWEcKfB7ou/R3Eu0BAxoxEGaM
tCFfWNAFvuvKCm8wbGb4BSwJfuZIO0XzvmD0yKjr9ICbAqERbqD+PQX1tgJBG7EfEdZBcxoU09bC
OIRT6Yx7Gh86YShNlsGd4eQiR+/oiMydJtUVsAerLXjHQCBAPUy53PWhWKXBczPog8wSH549no7A
TsS4mqlD9W5hmUZ3zinOuP5yqc2CW8UAykL45firjTBDS24wmSPrypjgxrAkPXmSEu3XW+LOhlhs
cBTnHv1DWFuTv5/x2AAPR5by9/GLQHPU1EDtzTFidIyuhdWLUfYIayzuQ7EDN0Ypgc2Um2zEcHxK
pkdiHaaly1EfMMeean/VHOuRHeOa44TR4tAgCCeBPHVP3bo05v6FybZDCABzAViW089sTK1IVb2G
ws+E9P9Zsx9a2hb3H45ccL0aKhtMiAh0fVu4kLhjW7/pjS55HW7yaFhOr2WxHCOqnL7DjKASsB/i
5+Yn5sTNlpvKLa09iqvJ5w+WaG4fAubkX76XhDl/OsXkfP3av1EhT5AwTpg7D+bV/YV4KLIQ+ehB
GaJMwBWD4DcGLKsDqQvuCFOvGQ/+4zpyZfzfohuIMmPhH6ofecHIaz1ynCw1K58WZ15uSVj5TS/9
S64xThKAi2G0apz7B2Q70MghxEB1MixcHpyfX/tU1vxxaOP65aj4x+ha0DHo5piinh9vtODr/QLI
7tZ48fOA7I7BMMDu4MqYc0Z1SApENqvoxD266jREyLMSoC1iMDUZ7d/uw+Ou8jy0+g+gmYILFBbr
3waj9ZIkyR4KEyBet8GS8SXCGGxwschYvGPza3ItjWbg5D1afOE7jPUUX2lS5Y1lwwXUFHIqNO/d
0cUrHDoiA3qyGAJ5F1Gopr2zGHlOoJRzWdaxaEcD9Nt9XPQD27tiSs4QhRYVLxQcRzPSzdtCtlBd
oAgqq8bmeasxubPlVbKdPLflRUhMbZNCPp80qMCd6PzD6s1/nkT/zfil+avs5FQjuzTwieKQxs9r
TflxXNjV+rv4zLCUodw8rl/u616HxcSBexeWOx3b2QZ8GGmUphjgEdXkjG+JCreWHW3GiN+Azy5M
oTsukq2Kn/tbdtWDYAtIIMhJ6ZlKxJZsXgBOrYG8YSfrT54+GJcHBvDQM3X6Hv/8Wnfez4EKU7rg
0Tlu3qiZK32Ji4r5/9T2EAhg0uTy9bmgRqz5EIDjSiu1QxUVNmBEkVfes/XH83sCXa4Li6c3XFXQ
3Xs+PO65t0TvsHjubDIFQYpyojxFC5aL3fUhIekKP2+IwGHS4hOAhzqUaECY43qMYzG2b0OdmLIn
+DWmgO4HK018oyz0pETK9RDpumXQVTDiXT1Xwp7dvJ1Amh9dPyl0enNQWV8XKTYRANbHlRY1Q8Hg
4UEzgwXHHgZRAGmjLxHu9IUqsMPUW539jHsS8CLyHgYQxFBIQQlHnp3ATsB4MUxnsZPtvqicYqd3
hqZOcYVKf1xTeBGbEWSu7yoxyX2a0taLVnXVnC+Uw8wuF4L53tW6IUGXuD1mNUkL/uc+nKF23EvM
Zmr9u4M8Gx9QNsV8lN2YLbw1TDTTNniDC2HI50u1xqFJ37cW9sixKqdawM8obqiH/JdhsEUaKdUR
0V6b7yR2Sth/yJnc1hcC0SLHhwSANHxN5SCftndMbO8PD1cJGBiExNjE6UzHuOhNxldx+bFUxw6O
gn6Gkg+XFynMA+VO8N3CL6rvxzs9C5M7NFcULM85wlAs614a3lQmwWRwjUEAqUrCB1NSOIx2ddbi
LY0+NbMzeHlw5Gn+JGY9vriJ34QYAulyxTkJcrDut8fcpq7IiJfliaaRac2x/eJz45ZNwsINYtZg
hi4s26lYcILmGQUeEwy9AnUjYNU5iRfQLiYvDCIQiA/1+G1D7cC2iQN5YGVv/5d46uL5nnRDq1V0
IbJ+/Fo6JX6Cer6HP96W0/rBMbKkC6cKV+BQsBCItlVYu2iDXkucqzE7RULJzIt2siKmIr1gop1u
SS8Hp4SoDtDLhoO6VlwW1fzDCYBbwjx6zD+zmpMCJpiMrt9J8yHRSU6/E16hXT5ByI3iqkxeJvh/
AHWK0QRDiXNATcCko4fPe5t6ESTtTI7vWjwN8E3aFoQhpTavr+h154/OMmnQvWHjBj+mmdMA/ELC
xFvbYKjG8O1JUnI2Z76Ik3Ayg+gEWwWOKJ8EMRbPYf/v6DSwB9aXYxpWne3JqVxgYQaf2OBie+li
+5jAhqRZPzNK+PhAqHPOtzREhALGvRZv8BUeKzBgPiw39PkLlppwG5GH3Dvg4qDdw+fEDr5tLUQH
7Tsi8qvO5BJ4N335wD68FTwM0EAPyslzaHLgW0hxYzmQ2H1mGgTa2hBDQNJeclHMR1uC19ac+BmF
VA8dmAD2w0t8IqIEzjPM39WHsSTFwgBIjpiLD4zeJBw5FC6+uK8meAsjE6PxgWLNdCocruE1PWCP
xMjD0XQg5581EOPezMoGjGDYS9oDLEWsyo4zk9KlvbMQIzI1yP14Tz4jXSbH0FDnSKTGDAZAGej/
oRVMOjvZCjCZMEJq9UCC+qpj7jSyo0XOTXBhh6EYnOKzVfujgqqUCEpXxj3vjWfxUIYlYwrGdCkA
mWI+j1X7x6NjW8ByL+59sXJLcAWEop8an59X8xiQqPHH6YkwnG4W78CA9CpiQmANEnEODsLrwZYK
tCCBWEnbc38WLpE582P4c1Qw64rkKG37BQRT7HIV8+4g7zQEIgOO6eevtQ0YO6FEF2fEqN7MzlF7
x9PKpYYkMAdMrAXjLDCdCo6B4MOe73lFqSVN6+nIgRe9ZBbM2pT8B14dUEX0icgIQpzlP2vN1zNN
PcydqL88vjUVizwHJOFoYBgzQtczXj2o4cb20//OPjOGzAxH8PoX3NHHbAKJwzICm4XKrv/OGFPh
2np7MCVBCQnrG2Y2SQUqrqe6hspFZodTrVafLKR562uwQTUC/5imXQu2afcue7BGkvN3kqMTt6o9
lS3l28bBpBdz25RuzgRGYWnn2RrutoY9DJ6rQb+qOpPJLVnt5kOiVEFe8DswfIOJuoJ1zJN9SDbx
/bgaMbwBcST/sjXSO2mnTMl24Ck2JEvG4Rjo4UzNpFEnW2AIvSoKY9r51gbthjEI42MKafG4QjoQ
0GoMFkDOqpl4b0/Sa+h2PBMbwUQCYHN6zMdbTR/1RO/ngmnyRro1bsgk8FQuGCRviFDsOVOlwSAM
zEXPZ5Wj2vU0Ctt1SpX6CqKFusYsgPyBdcB3vpCZqN5jAtaZl9oMWaGunEfud4kanIIDphEmfaqF
iN360yjRXQ2Df7NhXFRO831lEguHACS6w4/dCqvWZxYFDbBzM5pYQHuTkW0eDNYRHCV0T9mq2tS7
b2Vf8eVZlWaO/rdl/3Zg4iccoFup0BE5TXgev315IKwh89Jwc4Kwi4kGNRyvtNCcoGa+0m547rHn
ph6F1xx8aotenTdkBxv1aWd89cqE3Wzxcey1WDOHhU7oQ5PKq5BRUAOrRHcwdMfYGggg/LGjUeJJ
FOK9tTPCtPcUvuKbvFvctMZLoIVdfB5tsIK4iGxDpUY6CieD9/Rkp+tcBw+7/ciBUdpsN3vJzK4Q
yK18bMB9e80LuJpwNK4c+9ReGExbj05/X8sT3kJjdxx7tLGn7mtjHph2DMi+fVtPdEe3jG3qTCov
Ruquuh0Tg5wGmifP24CgK3Ru6p9qc33zoFpL9+z01rBn1klUWtZ9/uU7KBcItePD0YqdJiTPAwXq
w2a4+UZE4HeV/trXB/Kigyc5nnxy2h3RwhgVGvfwDhXuhEuKObCFvxxq63REonTMcdEXhgFmr8sh
od/SfXThGY+/Hq1PY3ZT9JR/iGkj9lNXRR2z708gODoStwFZKLTwKcScIbCkzdSl7FkmIx84tMSP
TU9TkrzygrHnB8+M/x3S5aWHsWA91x/Bq2s2DY502pCBOxbPnai30IwR8Mx6/+jaG9DdpI6Du1ey
CanLqzMkCPzpn5vyzJqMvySPmche+DXfaWFYnlVM9Zv+IHWWHE4OphBYBhzDll4d5TqG7AQZOBhe
YF0Rn0EVAKZhDqXYCsDAxer/LLMa6dLYw8O27qcHzw1GxujiNbYu5/nDaoOeQIcyBrMU6yArNkg8
p5tkiO69cBnIDoz7acN4QU6rDTKbvqEtz6AWw1zHE4XQIL4Q9mvCQxmSM6L/+OMdaxnf5Q0/xVnD
T0Uz9Sqif3KJZRM2vahoUZx+8PTsJIEbjz8H5x/T0veBcGQMm5uJg2PM/FfrKbxY1O9EQOHmiYry
KKKDOJ6hoLI1lajBQEUC7NRyxdyIk88q99t1FrJvjcG2JRJ5OrokogUxuLKoFgjQ6DsGeQLWToPI
fAXOzthEhtE343tiJwg1qfVYPUjUYZCooKq/XToLtV78hjuIWwQAHpUQR5Uo8sD33ht6H7qAUXUf
uF1zHR8N8pl/VTFL0bkgJcEVCglFDemIaYYyoXBiyv+joCEyrydKMBu+oWCokX6iYHg+fXXw9xkg
ma3G/qjD0T1h6DYUkYCw5jRll6WRl6R9WJeiqGRXFnqUG6l0ZCI8aYZHayBIk7dY0x41l+fvaYvf
oa5kbJYFU0bljfdkwgSlrQfbcvL7lSPjo8WreJCdv3jtpJC6BFk0P1+3OL6uSYGNCC7c3zEP0Tuf
RSqM1+RhF50K3bKoSNeGzfS95AIiTLXkvK0TedE8RvcMSX9vT0pZ9lDJy2kyZZIpHy+Tt2M897Qa
+nI92IFzvY4I2Yv/5PhRly8UeqBvdhu++gyQFzjway2BMuRJHIhwQj7VGKy3H+i8JavKv0FFpIOc
1WbQdI2ruOITKfIYA/hKmBxbzISxXZIel2MHhVUQzeI94pqy53KsjnRkQa+h3ZXtVOvpjZRN6eVd
HQaJYGLXaz1/xUz95CTCYOOFSJecpMITBe1PWOYD9NLr4glYq3TusFIoN9WlMm484RVhAlGP1sd6
9fwQNoql1TmeZ90QNtYRRRdIkvzS7Cz6HXUFMkjUkoTE1FTNOqjLIGMvhL8/KfjNhIjHRRkFhA/k
bpuwpMWNhs21JLXkuH1kgH+8pZ4iGgj1/RqY2A2vP191PWhHKCEGHfKHvMjs/sW1pLWrQj0l/ThD
hNH5q3efV4IIP3HSSnQH1zYb6MNPcx9XxTyLjtP3b5N1swfO6jXGJg/lNf+9CDKrxxOleaNMH3+J
8UsGLF+m7w2KNKUCWa5hHY0YG6o2aGPOiAi7aVVykCA30wHEEIl+WhcBW6mfkFZvB1M288GUP5aV
UV0RlTz2MvOv+QivKVwfICk89ZdocwKU4RDzPuZZHEM5R8Pw4cLtoKJYq9sPoESHFZ9ehODdMf3g
5IMKrD69YmzMsMbVwXOX7yUHheb/lgV9DsZtT+PTmMJffOWviylDICaIhOSUlngHYRB8Dn6q2pE0
fWA0AZtl+/Mj82m3q+HkYWH5gLYSke1KcQRHPtVXhBBQJua4b2Al5CLHaBwIylsZihBJY+hkGcRe
i/lvLQMbgh9eP95oAZP8dRqBAFz21LEAL9UFkbQl7H94JIn+F1J47+Zj9l1d7FS8KB6VwMn78th/
m8rTEODqYOJZ2m1pQ4p+42NrQ3q0GrO2cIr2Gu+7jNzGe1zZb+a03WBj7V1z5L9kXqFnlnVghB0T
AFg6A7MMvgcUTwfaRYYiFC0QU2AbQ7FfcKyRWwD/jkKGjhJKHUNR6CsFBEoYruCpjKUfqwGhLLRo
t960FDdwMG6YzjVnRvObMxN5bjD8ZleEkksCAIX9WgUcObDtcEbGVYhpDpVuxgFAwDMpD/jXoC94
zNhW6TPpkrXIxbpfwIuFtBmCjnAzwraGWQ5zq2YCSgBJUFi+e068DucWbnvDiUGbmOJ0A9u3p5+Q
BnjuDczJYFVM/Pt5I16f+AmKGY595FDwcvGQw9QSH/MdtN4IE1w+2OFzwxid48hvkBjYsBJ7TjUD
GdgP1OFIbfGwGxgEQpCKt+eTf2mJiJSNGN71uctcPzVgA8VAceAWUqw/sWOkyYGgXNn0wfye7weN
Jz/53CwFgHcz6uuF/EyjStggiDlbw4O0ayhVBfKACZ4izaGZR/t4Wd2JAWPE5D7xjq9MWoJfH1LA
OUe5DGvzvZB3T7+/COzDGMDhhU1ZDSZOagGXMx6va0gCxeBMQMZovC6b7Tvb4nfWR0JQUjXrUgFN
glR93PO332jFx+O6x/JJE/td+wKHTeIVenFvhh6Cxc9dg258HvWm8T4tPhUubu7ImGHwcAnNc8bx
wsT6R24Cqt46A8R6u7jvvwQjK0ZWrUJrp/j/L5IbnPnG0Izx3wZErXBesURF7AG1Ke+kso106oz/
tZHHJE9EAQyhN3aJGKiGbiydh7XXEsDDB5oghrBkN4F6SuzBCq1rR60Adov5wuKLNaZFvsCtoH+h
ToIrXtvQLuCsM8TJgYckO1XZWXDZ5BzyEiqkBjVealPxw3ebMChTSUVmvvvCcRW1KMQSFLizDv5E
3f89l81GXkFx74mmKaBez2/zwAwaqO1kekB8hZcPPezGS4i5zb8ku4BkA96BK+Wt4CfIOwm/wbEd
k06oOhHPvdzLQLjSIdP7TTvLAy12eRWVFFyuffOj74Axf8sOKuoUHK7QGDZuh43wSoTxjIUJjz3G
0f3SoBQ2WGbvdqFCQAG4zKxMthtKvZ6hKk+KQEQMjbKDRJfYy8lUH4VctkYQBPJmCh5YvgxYuKjY
4wX5Y1QhaXHU3IYKmotYHeK6ZzaMG7BTF8zxLokxZvLz4OtUtc3kn5/H8rCFB0iW0CQbW5RIbYPB
sjcmd47hvpMLCGtAS2z++vF1UDyotzHeDJou1GGKJ0RjFTgt5CavkP/wjfG5gEolHHnKlbN3abXX
f3C4dTjYExTIvkRG+JyAnGFYjPQRGiUmISRWYsVxOdolKvpHtx0/H5a4yLYMCJ/95IGTJOEE0szX
EC9O2FhkN+C+bLQHga+LYfvsDUA/xNqOTQt3X2Im2FgN5LClbDXxlF9B3XLQctHWbsNbe2Bu/opg
jG7rA3N3WDowVTQASM6fxhIJOYRKdoP9wSeVE+LliYNx5Bg3WeMxmPePAYyGzpIkuj9bRRx2xDvO
JpgAdcyf6CfEAGsLxCx/7/lgmkyYHi86aL6sHiJfC7PcA/h/cAy1XOR40Qry4PusXIcAhond5hb9
b8JyX3yCp11AstZHWEWgyBRg3BBJfpznmx9HR9DNihlwZ7ur6YTOuP+443AcFjNp0jjEJ6Ak5N2m
tfFztx0x8UA2qVf7YN3IfCEpOthZklfTPwmsS86gC8ZqL/2FgiiadCbG86Qe0aGBK15SCMJkhijT
eo5sSP3o6qm1hj6efVZja4s+Q15zehxoMKEmdAb0qojo58kMSsqcBI7FiOlSbKc7ZsIKGN5gKZHx
B/cI+OSIl1tfn2KXJqIOYW/Gjl7Hf4FnjHwwnkWe0Q55DSGXkT0m6QjXUl9E0PzrPYQQXWUjAxY+
NCuNjVFaph8zxZYqgRdovPYqLNXCokvhCiruEBLeFUW9uDgA01QiMdpMte3Yhk3BMPdDGmDMZ+ck
XTYe9rah5uMWZ3EOsm0xZX4bTF5x4iELyNR8hMZQoNhxaqgQMbYy5MmSswjGFzmwNPp0QzXEqRWZ
4NOkK3Tf4cOlKbsO/+IlUu8kPK4u6L5mj/kzxDYF3qQr43GkOLvLNEKz4a7t2dFhC2b+WxJwjbrD
ojAHvrNxry4oAP/7PCQOX2xGtAigGoBe6cdzlI28b+MP8IcjBBZcD0lDjnns5GcX9/YKThOMZ6go
nM4hHZtoah9/ivEpYgZFtPSJbka9SBccrFTcPhifV3SODyTNMlpsBOIGP/DhLXDcxfHZhk3w9nZO
fnqGWsC7wQidHV2yADdgQT5F4rnckXVoDvfFTvj2merZpn/eZWcYNAuGW8TMQIa0eynIcui9OF/o
qnsXR1V/r1X9RpwJJ/E5O6AEwp9BDSFmJRvYkXa0AaPZpcGR8KReR9lYYO6zPsH3uIIMwXXB20UR
vN55HfXaYIqUS8eNbfacCrML6tA1YdqY24GzAtF4WMJw9VA7DRRcmBiqe1IVvSGCu3QFqoDOh/ZJ
0Dt3gDccT+s+ueWcJwyejFLvEBvoRxwPYMyfNQeUy4fkZdEd8XnVkCw8MG0oOalRnl9n1CyaRcPM
Y8cMm1VPrcMk79wtlcPvAlpZbNTtWZ6izVuP7UacFr1zCfgX2g33fagQiKCuoLY7AHlRg4x2DMpL
TO0a9wlmiZtpesHSqybd4WGU1yezii96MT/DWfKI+zIVnJ4iZr3/tu9leVXsYjpeQZUbLqCQjfDm
CJXpaMKZiO4/S6+8GawzZijE9GEl9MJrQIddjTadJ7SlEOFsODM8wj68I6ztd8OMlbIWqxC+Lxx3
wMMV7H6mI3AlEfnQtCG7gOHpfnDAifIjG/u7r3e6QyQ8c+TC/MInHFoN5N3eZ56DRp1oagU1165h
LTLWQc+VmMwWK7xkmHQheAQjwiR0jgcVpRSufNW+k+FzYqViDoD4mVOxBZfeIsEtIMHmq8TMiV13
uMTXhrjAs8L+BA2209HM9SZOEWtydr+D7Nsted+eNFPWT2CRTVLZ7MUKip0bUUs4K+pAInumWG/O
lgPMBiadkkgvNRWZFy7gW9+KRfR10L5K3HCmSlwRkk2mywjT0l7mi4v0c5WthnBQFbPg3sH2WAGB
qssEuorXMdnzHrjyoJjgif6ZPUb87Gluj9tvl26G3wn20rLXhHhkzcrSqXHqYfjhP/5qctpWEjOI
/RP47y6viJ1JDXKLl4LXuvI+4m4yD+YPmPA6IxNvBqucypfC9ukFtwOcb0q8sWjLHPhFQGTGwxH2
yl5lO0H9442h46bEXxmkeuxTtHlPSy4srIoxGcOXagwNBdbjyBmCMZJDtcoAqH66hKXmw1ewRPwZ
OODSO2swwywJAiOihMLkf/zm21ptSnSb/YR/+LLIYurZMXE/reffsU6zzsKYW5DRTJsqZAXBimDP
4RL2hQDekw8HESmMuipY49iiF8VgfKzzGrylaHyepqoZA+Ij1sX0g/sVtnW26lT8JF/xqZnG19ea
PzXAGpygDI54SezdSW3HBdJI5p8Tv/+dXtd622M/lxKzVixuXsRFMRtgIocnh/16EtABn9LMiYUg
ipzUzeu3s9AA8N+PkJzgrSeGElt1Z9E6M3jDHHqKr0/LiywZp9A6w1xnWA0Nib0UM0nZGMLQfK5I
GXpvQV9h5ij27w6FKie9DsumP5SmkDlRzQt7ONivW0GfY/80vVwQlfJc1TvFHB7yi7Yo7DFQhalA
lEKptlMA8owWg0ZFF0H/C6/BO2sdjYkhoXkyP1wIsRdUYGMCNJwOLwDw4b/q8rVg3aEqQ6nq8p3Q
Sb8lp7/sr/tUbTxtYvLSO5tXkx4+leCUD5OAQtFxb+std6je8jcFvg3g0ySNd4bQ2u2dGia2IJt+
FXv2JvH60q8JzRgq/JybQ1AtLK1hNPFk3J8F2KFtavTOt3E4CkdXdoXHLVsVkI37x5JnEveQDZ2+
DU8QXzRmDpygx7u2fR4Sv51ByyaaxfhuqCXRkFFewISF1qRuUP/gdXLc/mCMLmVSX65gWt8tagpf
mCjBcUHXygxeMfNpwd3CjuTO1BDc9YOJr7oFqsnXRydmOj6BCIdH7WeW4/rCyAQBYHuAWp5AJGJe
D3sZ/mAzbY0mQN5tvcJunblMiPtJmTX6g09rZpMh/cYCeEZjCXlDf9b8aZbErx3I0Bh+LPM7R7UY
uAXmGaDdRJyqc54a6gJQwsLUy0K2aKi9NZQuTFpjEuurnihx5ruzE+tJ8iL8LmL4HithKUANuDHZ
hMREiZhxdJFSjNaZB8IawczMMaQ8gSdlit6tSW1iBvmzSIL/EqzOOH+vbgfme4nqm1KqCH7vnkdM
UU0gEgN0yNr7vGdmMG1I9+2Jtc7SYWF8Tp9THKZh8ydBzwgal6MzoeKKKN44QEzi4+EwDUze30am
w7yKITDOo6j8mGVUXjPFwhi4nQXszahWjezwdfg/OOUjlxrKPM5wJmEP6Fi2WCtBqWGzX8E7jcGq
oaBxmjPWa4AFm2sVIDvcdPrtAfNvvAXZZ5ri5L1hrt4tsmnkQKQ0NDhlI/hmSKksjeqrsG7YMbnP
GdOPfFdTzWygiJvRDcJEP+9v0HowdWJDRReAR9IZ2i38gdhOFikFKaQ4VFSP3k6AOQHdOPxwmmR5
8puNzw8bmzXmXLVD+6e49YwQDYfJxKZcYTQAB/m7gC4Lt7TYP9GqDNbVNeFZ2rMFzzvuUK4Tv1OF
zbr+jwIOmBN8KOMH3ASWYA3zTgKHWvcg4oseqAfF8iuYZiRaGU3YnqWqbokAa0+aSkmDJZWbr5mv
v3D24Sic8ojZ25pll8An41zJTQ2eOq5th/qQLZIFRkk97RlQCR92ngQc4XXUlIn+9+Oy+zXMWGqa
oxv4+OBHMJJqqzZGmEodoN9SozVUK43NMg6R3AdPSzLgohARH7kxJyBhd+7Debu1wazR7czJ1+1B
uNzrpkOr3lAITjDkYk78cuCqmfWSr9pHRI+yJkVQ8+gtqxeFYmNAm5+QIGL3BqgYCrguvk6fdb5E
l+SlS/BtTmIajl00baxona2r+9cezGVmfFQPN5CUJdOjlvk6aN3RoGAEJgPPStixoHbQYxtERDS9
9v0LcercuxbM/qtQ6CpowGmtM87dANZxrNOCVavm2s4Z3SF4o/k5gC4BeUGWI9YJ/QigAV05TS0C
uBprFnAAFryCVtCkC4oTR8GwKTsF7w8m7VAKqulx8eUgK73hScJydv+Zw7ayBP2v1v8k3pfWMPFv
nQ/a1w+1F8ATx63S5y+ZCQZekYNLyfgkz2TCvzOfn2Bb+9k15uE9lbIkUc38TIuT2H95A/gJy+T6
WnZWc9cCUBNbtGP6IZSfook7VShOWXqXnOIVDMurMGSRT43zpnJbEv2K1yOWURzoFlvAtMCex0gn
OYfsKcbfBDrMEuoxWSwBIkniyJ6xyW/Ib6Eon/Zz+vv3D8ABwwnsQC4Mbd+tjYSppdvhQD697hkB
hPxXds3Ne2jR+TDgxR22dsdXhO0PeIXUxhyreOTpL5/vW8ebC/dcsa+Yx8FrCm5vAjbZ8QSg2pQu
OdxPcjvy2e8PfVul0JYkXh22+2RofhmM5Q6EUPgycjaDP9XCjpJcnAhgk4QpNRZsP0Z7N3U/XpLJ
Ht6O+/IM7ErtjTwHIQYiwWgKvYO05RDrEC28MMWzaHZ09Q/LqPZ2jP3ReDGGm875qSdYIBf0vziC
arSUj9AuQkSJM5Zc7Qwo+TRcXSV2fRot3gNZBg0Jt//A1sssB0V1uopg5B+p5ox0Rdxqv/gO3Tll
OenoVQB66GFoiwAin4dCQDfA9tabagDJnSFZPRfZ4XeDXvHN7bZ1vuyONBfKOVsoO34G9BG4iKzK
GsID7jwfJOA1I+JeF86gHzcKgDdSFPg1G6NAJnXHwqsCKGCY25zYAizhngfA2/Lbml2E4xWpFoFf
2HtnwHA55Q8MjA16l/xoM+/+LHhovrP3Ahmeon8Kg10PU61MNM6c1aiheeQGayiaG/AuPkE3pfna
8AXxxNH0IKtGjgPIn52e1AJDX9wmE6QYcAzoRc1lilNBs7Ep/xAzuditVrOnadCPDOdv9+fGEBVL
u7T734vnxvmFg+0Too6dw/YTbNBVE0BUx4vWjG+Y/8Q3HMHPMgYZAMy+bAl3LP7fiYW16xD+6suM
CZaqsLqSJD3ak1vRkJHUk0nGB8Qhzs9rnPxAvGHwPeN+3tNm4Lr+cdwyi6FWfi4Zb1CxUdqOMBXi
TcPuH01ntpwqt0XhJ7IKEARvo9ILiKgxN5TGbFFBBaSRpz/fSs5f2clWaV2sZjZjjPlZ/5Osqa9H
J9yRu6vBt88XOvBwvL/TM1YF3GGSzUnLf2QSnJ8POXf1cnY+IdtNWP+jAF6OWy3jyoFu7ucYkZh6
Z4o8wNMBhNBB98bw/5fvsRaYklqE3b5TKMA+umtQkHEgfkAYGj9P3H2sI5bqqBdg2zciqij70IcN
Y46aJ804mIbgUaKMSUQP9M4IceLzjGgnom4qnhn6eIGwwMil/sZEsfCI9/XgmNFr+AI22CPrdTOV
IYELlG6vjT1gGEMLGjZYZ00VAIi5juf8hQPOGsqqR9AvpcrGZUHmNtsTY6qhRmewWObkum7YBhjv
30IeDqxL9oPqbrnD68Msba8fJbzIL2WVimKA0/McOfXXb91ZampdDnenOCBJhJH/3qr/wKmCsyiF
N0AoFCIS6SRrYhGvYR6+zeI7XANkpen+V5MItdMQpskE+78FUJehLsH/D7dbsjAcCaPFlYPiDomO
m8sooSA38NGnKA0/wReNzj9TGnB0uDj9jFmyBGaYJtoCwNm2ZpqAnDuR5xqiqP8o940TklBYRUD/
WoR/H3MCd7gXCB0BgsE1JSsilrcpIULiXPgXdB0oUk+TwDb/6i8WFGLKqE5jpq7fPxguRGJJ3hN+
lX5044PH6RJ/Rgk8t2SindjoMnEu4kvYNoT9SMRwTL8mHxYRwCUCrLVEh7FE30GxQGjoGV086ETS
TFQn44mQgJwlRJN5THh1l5inxIwI7RJ80UxHwcEzoNOhRgiyIpkEuE4blbkp+9goXifPjBhGr/ny
71EdUNeFHhiquDPiJRk4JH9xcPAH58OOWJ1Ffu4LUxpTDOkct9tk66s5OpZ8nx9SfWkEXgIGGMSF
BbMOI5Cl/+x+E7tanp16fo6EHZlDwylCKErRlYFFwI4W2xUrmnY41j/jXX/E5bUQcP8iHdUfoRlj
KFYWuUGYxczWLA1ZyBORCEA6WnwheED9JumGbMb8G003U148kvS73V51r0CSXf/OqGPhwr4mXQHk
7Pvy2ayf+kwBWjtYzZoinuAnyLZ9KfPaWVyigjIB1+es/bqV8zrqg0d0ifJgaqXhGCTrB3ylgqpf
HyAlpdMYOVKybgnBL8gDBhgXeKNPEV8lRXj5gq98hoT5A6pcN0wSkJOoOlbH1GwEV5t5xMq3VHmc
YrEs9vLV1iGZI0YnQn2K80Mc9xPuzeRr8B5AAoHQ4f9JMZXpUdMqKbZgADC3SLMijYLaCEsCxjV5
XBY5bEc8QMB/UOuY57tmTv6i3IiZAZfhjlzfLGHOZ4nrfkoRJyfsxmPMw25D7A2mR1hvauu8+v4A
imyyBHyOpmi8mAoJqePrNlPIYmIeKKwKCBWQoiFSR+aERND4aUsIAVosWTU+DRm4kdib7E5BEzEE
52hSYdazUJIpq1xKENvl7PKxxA/4kpZgIoAkoqK2bBN8c4LyuNUi03DoNhiVAyWxgeNBeLgtYKCs
zqJpR4sKN4TPREHzwuqsmwupL6QuNgoyI8HHgC5IuZkp6MSeUV5t9w9Hty7OEA8W4QwI1/Hrd/kn
oUrRLcojwkTqNizmMI90DAAX+1S3U3Dn/g3YCDefowgJIhp/gtT39bsEpSw52VsUfFm+jjxp3C4E
rOzv7rMjHoSY+AemzRBTimSd7SanUWY+j+mJoI6pfmr6fGy9XFru+QGDYaQi9HPmijq0TZP0Evnl
0gAHJO8miK/B01zW+gxTWvZw4J7IBU+8YYm47GIPAWxNfDNGzgD8xQuPgidCYdYZOdI8jLltZiyR
8qPG52RWrjDGmy9106/1HU8ICDdnpQxai6FN7om4OOEEvGs8OcqjuEzC1Z4alwBeSWSvsk+xQKFQ
EreA6a5mY7UhShHtCZ6osj1jC0JaPk0/q4hpYAFdU5oz5UGlHKeUijUv0/l0hJYgdELyoeQZvaMM
K2xwjgLkz2vACUg+i96gimACvUC8Mw6/f7djrokgNBg00WO6gCgZr8T/unkkwWbfbLhGUBzhSuAl
mOINxXJ/98qgYfwezRlaHCr1973Ydoa8CCc85syzEBIkH6nsJDaR6ueVOL3Y+He5jBOL04oDRr+f
UsON/282nwoXXDhlvz80OyKHcBuOR2ILDAuT2zzq5t/20Ud47BO+dUhomUHLZhGMuNliNxLvlOcV
f2FwbRtxB63DdVFLPlCPzewdwKoBIG6vOlWn+/5vM1hICmTzZS4kwDQ2ts7Zu9n//WUTqCSXk5DU
s6sTJFjSLwSwHNptAvxV3fZc5EZs4Tpm+aEKJdg2cA+AKIlhLqQFARTc2IG80RhFAs0kM/X7F6Q2
lz7bqXvhai8uIn5JMoodev8FuITUqv0+cGO2eIWZhkpufhKfvTjwYnO77PvfSfkfnvAFJnP6T50t
CbVRmf0ZcfMU5HQfMabY+9BhRdAORKZesPfQZudC4mIvh9OLj1I+BM7197IMzjaHpS5/MNt+T5VH
vV8GVQu9Zvx7/TJg6+U+F/eCHdn7RVwGfz/U6A3uEboB0Zl6Qv4t5vJ5VCW8BJuoWDnbyoCYzQDN
s/dzMKvcyz0ieoNqPLveIxbW1M0jCiQH3PQXn4rLc4hv8PGDV+J/wy0DYkjX05RAkj8lvIcIPoN6
xKvy40tAzsnnR+LvMP9SZuEUNQODFRzZA9DQCiFPlLL5HYuZwAQinIi/70URw+jk6YmvKrZLPNN7
hAz39m/v5kARMLaIkKnYRqr6b1eNU1WO2ChOyiMQ5xdXEWf++1Acp5kkZ8Qe4iM6gCWOE7sCqbVp
rSqpIEry9FPaO7WuPP3KeW/pDQC+eCm6xiDCqX9bxHkm/1KL5wjDu3K6w+Tf9cQRC3GOyhEHXE/i
SmJP6FZOHqFW/du/sFQO+UnQdMVe4rPU6g6GWznGv7+jxWdjhb7xd4DoopXDUxF7c7q/Q8VWDqE3
V2wHI0ZnFe+upx4Qjdj6d7z4bIztDpbxBPAqP0l8KwMCg7gP0SHFjmOGMO3AGBDvxSfvg+j1YtAY
/97crxgHYuhQPo/4uXgMouA9Ltvg06Oh7QNzjB7xnV+walFHdjjSgXdRZwavD+sQS/4Ryz6S5UnJ
Dq8EJbO4DuqgIxoZn71n9MToozI1H5akEPn+iewz9pnMwMdxiOxXkdhPOYAVA2RXx02gbKuo5H+m
InEapqqLB5COPZlnZZ9Z4GaHoGOYBDHf0CtooLCjqMf8SxROvBCTmZjUsHj5Id/ML5SoAH+Y7HMT
U6V3cbNB8C2IxHJ8/A6aGJ+DzQpWcRf3ZA+z2cXjgrzhEsDJOWshWHGEvJ+zO+Rb1FuYsMCNLhDr
RFqjsDtOMuU25ATQvLik+BF7cSGTACK5ubXCehDppshP6ibznrE1tjoTrDgdcbffjzktK3nydzxC
F13MZf7Ooy7SbWEfmecN7gTVMv51SEigacEPMnIWZG2WJT4DCvAJakOUC+XOdVucQFzDOHTW2Ne5
X1RHHAMJ/L/P/76HWEukpbj5J7ddcMfilH97iD3Fa2Bm2xuvb3a1Z/omO530Diej0Y2t+HhKvKtH
fJS2Ee2MU/G3UL0i0ZhvFHTUBUoKi2YltDoh+Q/+UXymzp7QmNg0nhuHUDzMB0sNz0ns/PdX4Tmm
KHQseASC0TwmFPnbOiCCAWWm+K8RbYNP89vkhS0ntLzoHOLORSkqcaOiH/y1Nb2FpPpvFxFroXgq
yu8OrSPWR/EFdGhooiOJLerh9z0ZfF5cPNENuXPdfNIQf/vgg7PAifegbAgmymQjyEPQ8KLTyayy
973IUFAOZSvOLn7vexS1cIn+1uOexa1nVL5OZw9tDrLrDGVyRGIYexIL8t+6d2H4igVJbOWAFEuI
EdY60oHu5Ws8BrGNfAOnz/fViRA+vezJ4v13DMIzPEVxAzmfiW0sbuTbHIVL/B52Essr9Vz/hhyK
ynuCnr8NIM6rbpUDtWDILAiDTeymMCdTwd55iiSG+FAcjfXAdxaDVuHGXrRqCvU9ZbYS31e0svT/
U4obFy0gWmtqilEtWqmlZ4nf/1pHDBfxvHiMc4wjT9+1a41Oza1jX/RrIu8gjq5EHPfPPc19oAOc
GGjYRH2Sf5MDokVrsLknjSATlLrzR3efM7Aph6oeukBOANpv2RvzJEGEPcA8jQne9wnhlPwbgQEA
4B8PcgEn/gflahx0Mhmo9so+s8h2EPtN+G+qzpiPhuQFwhBBlQ7hA5iz2/uTUIl6CClmQgqBOwRq
g0YFJMUOlJC6wQfox4vnvtqL2yXOLu6bzWRU0B+l0x+62NhKy+v+FVVRRQTohCH8OimH67f6M8EK
RKELqsGhh2jQxXd2a1aky9YK4v11fPNSUYNCTqaYalwYmiXm/IkT99wJZOb9e9ktEcdxLh6tNCTM
61ETVDQijNFmxd6viINg908OOR2Lxu4TujuY6VMbvQ+qaDuJ5fdElztUHM30vtG9LmY+yD7VTfc1
2jWr0e61nu5w9cIHdIhuc1uVm2E32aN78QyvL6NaK8W83k2jfJOtCuASO16UHwNO7AdSuk/ud69S
dS6e4Amf0vjNA4vH6xF05xI63817yjhYo1gLpvEAlgYJya9i9VoTbgwuB20NdXuFFierG8pk62mg
OHIwBMPq8TnaKuu7h6wH3WTJLe66r1f43tASSB7EQ6JsWLzyb1qDqEmxMA40OChwugjPGduZf+Pf
3kT/AnWH6A9xLwOIFPYNhhkPLHkmWqgl1Kw7yqdrpIdXCOXh5UgdBTBxkbosDkOkBpMY8rTXIX6m
r7G/KY9GfpUhEuqhsIUf0Hvey2tUuM81nnUZGBbIss/aa/fyyUB/nVhBcv+kEhwqWzAAL1tp1UfG
Ro315LGT91cfhnOc83CJKntiHJ8XvTdGfeYWD/59j9TZ6rGqN2Q1UfH6OuMdBpO1El1Dgus+tmWC
BEY42Ut7Wko5Nfv+F42EnFpcHSlesrusGnzu6U6zf2NV9CfkAQgyVLYU6StK+bkqEiHN5xmUsIr+
wmhJxZy14SP3zQJ08ZBiWqVbOHaWvmuEb47smpNGkEhJPT2Wl5WO0aNa1MKKC7dZ1dDdiiCLhCmG
QYuUSyAt0W0MZMbt7rIpN8+wXZer+7qFAnv5MU4IK7Pft/SN+sPK+GySPKaEzXR1Sa4oR8IKShGR
QQ9DsI3G1t2GOCTHRqJ0RKNwzsElb3CiCQng8hLUIL5N9B1sroLLJWIcxer906FDIkpMQRz6wPUl
9IanP/kxDv1a2412188HHRfZ90jdiHnjwACuvwoWzXYNHfVz4OnFHEQ6XWZ5hQddiRO8ovcXZ+uW
7VpO3l/GbQ5I02BXYU70JwYpEwNjmrismFZ+2jWXoYcyY+Fisyq9wT/BCyDU8ckHyoG5hW3Mggyb
Oyor2EXYd1h8kBcAYxGBIp3aziRc/rXmY5MZkINjMbVy1snBOHB+stRczEB5UcwRfP47ZJhimfLY
pt2FsdKemJpZct/Dx+2xaMcCfGr8YKJ0DI8Lld4/sCfIK5BfpT2kg0E+g5vZsj/BYMXhtthT3YyO
9Yo082l0HB1pE24Ht5T8PvgJFgL+oaD/S9LjAE5K+3FDj5eZwZYlIswUhaP/8zphZR5YHZipOW3K
MGamPXFR48DlRYgdHU6q+v0G05nYyNITy+YSfFMu8TtxcjLaUmV6hdFSiJbnVHzI9Xl9RXkd9FUh
zkS7scpwKFtpAy5HTpkb5AbYmWmZeAazBq3MbXA1LGKKZnPB+x410fR4I899sQx6ew2xCyJ1G2d3
s6FDlM23lvvPdlZRkkj+0lR/nFkqqvOS+c4dwvJd6ytw1d4I11c/cj2nreoxhPsJEBg/JU1R62eA
mYv+hOQYz/XlFOW/CeOIm5cmZqG6t5fgvdymXvlFliGFjdrP+UI9RNPclnNff9kGcMJsxaqCIcKX
wObXUqdqZxdlKbIT2j6nQqa0+9Xdm9X4I6/FufXVMnpym1iXivg6+WRBURez4qFuic0BmKkG80ZF
O1C2XYePOjZsY6zM09uEcn8L3NYSd6WFZxBfwQSPUR14z27KfmpsnmgK/wBOK0nZjZzhG/Rvo380
wME4D1Ywhfk+XtiWaB/3VK863TdQ+C4EUYPxCczVLSP/h5qAXxdzfBlUOpjLE4NAZmanv2UIH2Pu
ySTINC3MojTbC7jfBiXEo6aT6wqhi9x3pAanxxtlLuPcVKPBY+gJOON41p+I78sKKEQB/UYlk2e+
UPYsmr5czAiPPVHA6+eZI2p1PX2M6uwjIfAHmRd2B1M+p789/GbDiLo91pKyvOcbwW0C+LLMqMGZ
A9PAICc16V2s14J5dVbGwnEArEjKiqqYfMdDNZ4VkgPQi+c5+TetF4AWAGAVVNK8uU82epKrgq2c
P2A4LjTIrLcVicAt0VkwLvORne9JjwIQtxDxeqGwoQSvTYVky3DKNuW/G7nPLxqf9K39/mcsdZEY
Q39CVNs1YulIzsuYCc00W0Ym+o0mqLIYf1/spnNSykI7JKJBr6JlaA0+YRxgiLNzckbFpUjD9Lyo
GFs/AFytJxwun/lhPMu2SjVXwBjgEhCVZpabpRR0VU00dKgbCcOysg01gCj0uB/Tt3vp7Um/V/JI
L5IJQ1/TfKM7jhmd18xrB6+5LgXYaEqi5OOsrVIDIV4JHYb9qKfhG8TTBxlsPxVcxlZ/pXwzVZjR
/zNKDKts+GhR9nnhdpJUG0riboP5jCbvTa+fmtf3/bXSjW8kASUF8ivoArjh781btu+te0Mqn9oU
qdM9ve4FahPu+GT+eAKQQv23FjB6IAhjHxLVtQDIjSjWjcKRqLo8lx09zOxf4QjVcVGdEmYAaL5R
ZedS8ARRk824b0OfMx0y05LeraoF6V3eFrk9zU19DL8T/vcHQSTNl3c6k+dGIaD7JaluKVAUjyUL
A+St1n8HPVwEhKq+9BpGKbH+x9spKNoelhQsBCU3hfE8J16AwTvdcUh+QhtEkMW0wSxl5ybq8p2Q
SyQSBj7rDrgvDdpmPnk4t/uHXXv55xWSecy8DU9sPaA6TulzSADUxIUAuWj5PmByWCgiQI4o7d0T
PAHmbqaFcnvZpQC4ETfeXJcVITJUczzdMZYPygf8EFY2obCPhhjmD6F4cLusFPhShSuXQnbVZogU
ttBWgrUK9wa6CyIZhivvuB5LCMs7hkmjzaEoQdo447rGo5+JA7WZpL/SzFW+n+G9EbOGe6GZ7wCW
mlA1rVC0BnRGvvmGsswMQQAWKbrTGzmWuRroNGf1Qb5t8k9Q68aI4TU8d0GJHUFgisGyULDlsXq1
KKPM4VY/UX1eYS2wnNZf75sl6YJRKGb5KVjTA2sVU1BK0SDNFwuwYavuA2wWMd24+OIhpcpyUpOm
y9FQ/GS5o8XP21sgDbPpd8/9bc8d2jGi1DBFJvALvpHD1EAnDeGTGQeZO0oKeNSC5xRId9plkMFi
RPtt/e6I+KquYrUg7iH2A91943FZdLXrJwjIFfWA4/PK6Ig6Zk7ppV8VVaMBcpD5ejKm0H8JIMFV
aw1RFdI8AekgEtWp6Awg+ygQjRIFoWvCJNHzH1W3qC4HyQBBe+g3W8Ma1kyftuBajFWbNZWKht8P
KEdkEL5R1pU+YJPBnqL/Qoggs/NAQiCQumOrXBf6sC4n5sAAvSwYZRmNWw27N/NwyRSOo0LvUDVT
mtA9t2SlERPSJa8dWTUZeGI0Nv2OCijfNKYE9eGfMXt71Vf+o0F0vEGGxPS66OjFtG4Wky2kItQ2
RWUHKYVmD4tAxhBuvoCIKCRBKOQhVP8QuJ/dnPH7gyIzP+cVfggzgDIRePjyBZYJYWCs06cHLphi
VP03NRLt3mu+VTTk3ubEl0Hk2Oip/qA2BfQ/PtfAwueXDCW3lhnhmwkLnUG8K/arzbN1QRtjy7W+
KP+wREkdjSMu8nzNQJlAB4Tkr8GrEbKtuEEaZjaALcHYKpYvl2T42aqOyjorkLdCs5/dWIIYvwcJ
TyafT68oJ5qd0C5Ah/rMEvT9QPc4Mzto7Jfw8VM8sZsAR5HnO0zI+yLCAIZAIiw0I9OHBTQEyGeD
XTJ0W+smloRBgYEFyu67k3FKpD0DMR1RR0KBWQkEg8QPyUEU3sjiP0nLHQm2+GA24dkDOySiQBoi
Zb5rVpcvtBhw8uQdigctkO7rh4P4Cb5OLwN348aKDUJjn7rdHzHz6i/GwK5gvJGqG5NJUDfX9c1S
Eh4faP43QXUyuQgBUs4W/DoOgtWWC3T1cR/Ufepf15Xm9ED1U2SUextQWjOSBBtL0gpTvq+6FPWb
qYhrw58lQUPZV3kOKntAnJxmZvEbLZhCidnCT5bRS0RM8+tuTgcft5XUBgc+ypmxSVm7L4vrmrDg
QFK0IDN3Xb+ptiN0SzM+CKo9/v/qZufEAgSml0UZPKUo+cs8s1DeVishXzxa5qIjAn2FFz1B7wdz
BkjdKEDNZTE1Zim47u0bpXtiy6jFkWUgM0tu/u3rgeRAjT9Oj8NO3T8+dev8qVKNWvqm9nCzpzIn
Ls55cQHQDmY0m6GETk9tvYeK1D2oPpP6snlB+ZwPuGXAhA/v5LxHkfD9qW90zGn8jZGHzzdugh3F
uoXc1E6aP9ZXm/LRJ4S5wYV8aAiK0d1ISL2p1GM1Y2h1UzSOFql+0u6LCTlVpFs3KIu0kpWSbGbu
Re+MQIu6lCi5B8gOrN2Ywkw/Su9KI32OMdZPXDi2N3QsmIICkqvkUD3y1qwdhfz5UHW3zKq5+k4Q
aPQKQEHyfakDJSrwst7UCH2yBqteSmpWsu7Pz+zzOlr1GtzFnkGDuhthLkoxkEmhnO+m+A1nEsg1
m1WJynTpktEOCVmt61VLyEe8o2864h3BH2yuVR20ayRMCHAPThW2YflV8/MmPTs9tmuJEEf+jbkv
OoDEHV68FkzIkJTu9bNeTYWlAZ/N+Mn3pVvYLRVYifxgdnvEv4kkdsA7WsI9hOyJ18MaSnCWNF/d
ItTv94nmKwfkfmOBoavjO5EwRsVhsn2dJgQSH0CtCSoBaDK2TXwj0NkTA8UrJiJHgY0Y/+zmkXrF
GCc7Er1OTXz9rPZPvqiI0qF2S5JVOUjEJwk47XFsXydxNfSwkzogkraXiEzBh/TULSGYJu7X/Trd
EqOr45KoHc7Z7zFs+43dmS++CQ0QNrFwxkWstwnEjYtT4cxWhE06sgZ4gsSfCdWl2zFI88xj6RSw
FmP75lvjL7H2AXHDpt9zagLPBAabWLTrfW9sRS4VaxEH97rvAmLjWwwXErBCfHxBvPdMa1RRmO8V
oDhLVp82wjVukxs3M0ZWiG8HmFdEogBIJV0grsmjjRj0/HKzzpjsTHUaeEwsA2BW8ShVkTjP9syi
xlYE58Tt9Gti40F7Eo/4N1uLOido1ggFPLa/gyp6B7RA3KwqERROaK6xX/Isr3vDJdOIdLYqFHdo
FUEXu+/ve9EKVYJPi6r2HrpHrNEjpIO4GkcTAyMhrAiphJytz5PIcUnb617Eskt60j0iz4TlYz5I
BZWBSBWJ/FJGpPwGHItOkGAcvw9Mba8k26uCMXA/SQdhVkQwR6afT8r0lgfAc1ixzJj1QfmHczT4
I5gFo0/RWKjLhdX6FY6Pzab3jH1pafYF+BHaRytUfAlTTyyW77CPJsvzVlkpq/NBX2vr6dpYaUTh
sIvk79wfid1IKLD7LHXfPJnG4KbehzrmFu97MpjZ/r1tDlBc17U7Dh8H3MZduWyp4gGY21Td3K8o
ZSQwHi8bDTxyFTciXFk4EGIyYAACHznWluoK8GNtT+0zpVMnK8k9x+UWmXr/GuUJZyHQfvMeK4xX
6BL5nKgesgXG/AryCXVJNYIOKBBYPkhPkwnAnjhg+DwU61gSkJCcTRZKgLob+N0huvrGMnOufucO
ERSvkalQAXG6ho+M8uLVmbhoIjEWFYs60h5VI7mzu2/AiVhefclC6GIH23Y9ijKXCo624NcaC5my
tQIdiYwjVO8wjTXn4anLu38J7k4/FxTS3gf9eI5JqhNzJo2B6Cf1MpcyEtkEHheQ2CzZnayphuqg
8m1rHq0djCnnNvZGC7hSC92qfcUswEob8wIBNs2C32jWfmMK7gDlncncTj9vQNxh6lHFQUZEFXem
2qlR65UWBZ4difQtIsP2c11Q0eni6zF446XkTu0+kqNxeCUD09Lla+u+ZrJ2xyQyGmsw37ZigyND
76IFw0BOxH+45M82CB6Anio3/a5FwQF/9XVEfxiEBmIiR8FqNJzX8eXenJsz/FNC1amAhI/dR3SN
i+iyl7f3WGe9QdWvaD9qHzFBsiRIiUPNZI4Mxx4/+Ntv8BsilTiF75CF8g6dpw2XG2FdF9Bc9YA6
MtbYHYOHgwLpIvlImufh6kDDxtZopS+BOIm8GBTshqytCLxeGAuGA6Mz0mIEZ8zp8ozJYWW0fE3w
maTsmlAsOuYoGjFFdhZArPu63NAqy3LemC9itWNSHyx3izaURDJLpHtvMdnq8Opn/sPOfIom2pfg
xo+0GsLaXcmCixRlQJuhLBAJZiB+QhEHc43BT9VwxGNmCBCYiDHOS6rN3SziWcgg+pplUKUbxAbY
hsqZEiZH3GhJdEcgh+ynp696uJIVw2LwNBvtGI9ijehMk3OyKtAQ4quzLBK1FsxmQNyv3QhJm6XQ
8wQStcxDsgGb7DN1i4DyCJCrsshY6eFofU0gYg3mFJ3qpz9ad/80fIYPVJFgX01Wd+tuqXa+ylBe
WD9/JkcEVbzGJexfgqq33+igTvBzEej17/7ElVksRZkRZTNmVBnUsEbM56TEAypaZBmSYT9N1KC0
sYPmzBIk1e6ONp86ko09gUJo5ojx9ARD8N5CWs2jgsIGY/Pi0sWRVb7hGuBIm7nZ2qP4sqm83r65
3YIKAlHpMdCBHp1dlHzJScKHX2iQQ/Klhm9mBFN/RHX1q0NpScdYnOc50R4tGp3KHSz8sSOD7ewW
YCLtxkWsnFQWiUiEAcN6KboSgijBKC42lKyLhl2GHCJl2gkyscsdwtJ5ebdfXupXOwrieki30XNR
p4eE37l39L97Yu4etY5uZIrkHfF8U7eJppBCbL2x9YRpPTDumDut56J3i2RKclkzH1CNcErsMROH
vjpHt6Ta3hLVHLlNIm+fsYJjFxS+4fc2LHbKpaH958q2MuOLQLJG3WD1EDBTewJyYurJRxnD9Rpe
XMqOrJgiyMywjIbNZnwU8sRnwJQ66SSqSUW3DbWp16QGciaaB2BWETkDP7nAwY86JHVSiydHXJjH
foY/qM0nC7qQU81zp15cAo3qGBjkAJA1emwtzHLOikq/83KlNQwadwDtd90a4WjV+ajK2YZXg4Ml
pLBEfn1xIWoGMQqEPUneiKWVboWQMjmqgAoPdusLiMiD1WJANF3k3UsG0HOBeqjJlOnkce1rq+mS
ssPj5XWruc/taPXit2SiAKFrkXqCmwc7TxYOe7EBZBtSjgNZO4BsG66LJFIwcc6UwUGgBmUO97wZ
Ifg/CrCLA2P/5GGjjWJ1wOl9OI+z8WJijizJhEsiVADHC4mC6E93Yjfr0b+COVwUFbSo/LIckS6i
4mjQlzOEi3j79G5O46SfA4iqaDKvFupciia+crp7WizH0j47pn5+rOzfqonE80VNQxn3NWZ8I0vQ
WQJNcvGm6LrfKejBLGArIAmZXEljMd2SzAbYoKFYU7jkdMG79b7g2xF1IjYjM5WwWuDMXzbFst8V
SyOSnME9n3r3G/gy2DSR1Z6CMSRxxXxN4Wi4xbBKeA5Jt7ytxiRkhVDUzW6Wz3XrZWs9qChfmTqj
4LLkG0R6DEYymLiKixjT4m5SJ9l8gjOv/cwOJubVa3j5plZU4Xff2vKifDx83W2czHtEhtk5EiXU
kGp0RtbVnvB8UVCl09yit5ma4+C+y3fjIDtCwPK0JSSkALYsC/h1I0dDJAUjr/GmTuY+AOd6RWiY
pZOG5+i5xfGiupyOSjaUCf+WKN/TZRYY6+YTfVT6jbquP6U1zMBYqLIlcgywWbwC+o2Be8Kpuu60
AP+a2DcrTXV8HieR4SABYl8s6mT9aDGPitDabVnxLPGf70c1Om/yndhY7aojRTF3N3gmdLNdtjb2
hCAZdnAymyV8PmbHaahaRNCRO2eGoIIMeiVzcXOsqH66zrZPMplYTOF51XovTwW3O6GGpRrekjy4
B4+kTKju5CEW2EX61w11wrdfR6qn7NpNuTZszH7vzYQR1lFHa2ee5Bt2l6jYA4r33hkxq9lGj4Sy
lRHUx2wz2jNd5pvnprPbZRlSTDEeDs+AREhMdbgz2O/ovJcPZYJC2bYKrsE5IjOpr9RwWL1Pd1uf
AfSN0xMzJs/KWD+3kLgiTB/GbB7LCwRNbCOQgulpmsjRNBlRD6fWkQntPpChXcOKB1u8TuO7Iirt
TlHrRjClPF5/8h8ss/vPlDkJhUVACbzbUJIv33S7bnffnMPn8hbCEEY1BbHBeR1KvqDJTEz0z8wm
UnwxKO/cwNWuk6tdBSgMz19Ba93dt9M5KOTaqrYYtnVSRP02jyksFk+poH05jdw8poT86uZQcnX3
ImUB4XzeLpE+tl+bt33fTPfZ6hxe1kK2hfIdK4AB62qDibn6vaXNE2oWkgDtUvVuobA8nz/VBuFD
1Ave3tsuUFSf2MTnlpIneQ++SebeLcnraKp6p+/zjREYwb80TuNscwmbHQ3103nYIvvmKP5qUe2V
u3E0jqgI73UF7dm46nIaUp8qLLZaOA7HaynQkz6UI9LsHHJd5suMyDPh6mkyPV1/sp8UTfDnJtuk
8Xl9CUfajBPzMzqN9/JejTVOf13qjiIooNjZiyk8e925LkusbGGDKkHtapHGTpc192Ojb45FIAVi
lAqjXeNWdH4Vt95Ov59OlsD7h6RIoFV2RubV10Ich+BKaRFjdfevvkyln2ypjT4aO40hcTgNfgaG
mQXBAMkEYq2wE1NhkiJUbzjtLgspCBsIIZSC1H3hyG5JGXih1zu46JtAlDDv9gULHFLAPHOlue7W
/vDvSXY10l26HHNSaY6Z3ilnsZiwaI0XhXl36VS7bPX2mh1oD9TejaD0hlAOpQAO+gZYxLYD42UK
TIhqqRay9Tw/ZCj65d2Fo3+WP64uGT3jyCC0x1uC3ZR+eLCsKB8kHVixSc+LKZiahD61BFxKH1ME
oHDvrM0wpZcv72yViMEQymd2gEoStq4Oh81t5rV/Sbr5a6HPCoxicPesx9kazwknznByieWEBSW4
SkiLVjQQsi3e24SIClGT3OovZYACQbtRgK+Bh0l4kRXCQbjFrhZIdmO61nOajcXLKSj/OF0+/G6u
ml1SRy+EyuPxVvGrWPGHhTxrKJmJBhAIcAkNfAwHZsqWEjOydbE6oDblijg2WAuxBp2XaXK2DL+L
UAi1+lXKg1HCgrlNX8mUvTgnr8XUHblwkVzdmgDIQETQLKJO+chiSo+EgCGC5/YStVv1s/HvAZVb
4/5wj0vIp1XQsYgQ1kqeQAqcSfrxClhcMBsUwVO1Cb9Fhs3TB1DB454J9+jKmn5hCaqCKoZ+906a
qIzqZNg+IIhhjtE5ovFBtSdev6zcV6D6E++1okB7KC/vi1dcmtTsXOQ2zGJ32JZRsc9tSvqc6kTx
Ucc71HhMTXLZvwLOYnI/bn2SDz1Ch3DuPAVh9DqpmbFaS/Ez7x53dEXVpuagi0qiP3UfyYirllHq
1RGVkGYj90IBlIbvOnXLU76ghJKNTRJc485nLvObMPXkZc535WwLSFjeyNGdBp605OErzQYGx9vU
3PSbAKSv//QBP3z7MrrHIxdNVfcWlYlEhoDGvcfavzJJPxVik8yV73krony4TyiPQT+xCK92KOnQ
n5YdXCngMITocw/i64K67/jGPAtnisc7UEhIJRLbbZpNgQsmmCJ5CA8zwzVmLYvf/yPpPJYbR5Yo
+kWIgCuYLQk6UKRESqTMBiEL7wv26+egZ/HizUy3JAook+bmuYxf82IO+hZSC4GjPAc88IQHrR+r
U/xoHosLMPM9kGzh05g4L9GldRwO5kN1nh4ynlvEv/XkNSqZjbrXX9NH9Sh5OriCHlsAOI/Zxfzq
T/Ot8OeTRHnyW8Pvyi/aK96JRNEaKiFQ/gCJPtwQNcWSDy+5MSUPImfl2uyNc/KVHbNjThhDLow3
DXKC4+ynL9CgXjpCmejcUj996g6giKvoRdFOQaBtTJAiGntsxpVFKJshpm/jIGA+qrW9icz+0OaW
V0G9y52CYUSdWOSMcd0mmgevUKKNmCi2wlRxuPmVRdMQosBRrxHS4VUPkDlKc0/AaTc4fEyj8PsQ
6RScJWcn61cZjtto/k26bMtPtGV1GKXCLCyMShShiiCWETl9I9KflIqvnYJ7c8k16A/3qBMkeoVe
GtuBUUzTePhXWV4Zy/yKbr8GEVZuSGGiAMZS8Nmr8btjfFUuRHaeK2bIbobwoEexA9A2DQ4yha4V
PWYtjBpjgn6Uv7bKyR6DfRSa21pS76bDH/XVcRqYtk7e7OQlUyFZFRvmjcOxIa7/GF3oR9omZy3y
o+Nw8qx+OFj/XIi6bqOqD4PqzQvREYnf3XawUn0qJkrmuEriZ77uKMebzykvwU7wVuTxgZQ8QxEq
IfBM15KpCRsx5LkkYd4nJ2sRzIGUMAAybomRI7yRgpPt8mT2jvoBSYrRXQ6teYsrWBo4K7qXVMcX
Y/hvrllYPHfocoKjW0dwh9U77iQbRHnVswF28946q5am30tEPQVXS2MDf4fpp3894trZ2iPZCNCV
DWwgpzkafOh0WwJTIgdOdpnYNkwHl9h+0gDSgWyTb447xdl2yRkvWYo6erX6njBwQC5778H0ik0e
MF7yESUnnVrsMn/s2eDLw229xUME1+V2jw4mgABLal54dLmpo3shdChAOc8VapEn62yBDozXVQDs
jhe/in9Chjbfy3d542FCcAW67fT0m3H9ODnBp/yUwGcaJBvbHAoO5pCgALzmT95zLnSIOUjxZ2x+
0Rkh60K2tq5+nE/jlU0Y0PuFFEllSPq5F/OP1FtULCmLiYms0K9w45rfSdCCLV6h2H23yGGeGAG0
0jtMzZTuOo1tmtIhOB/GYnfyqtGqgfVFG2ykb3OkLU9z1PDooKMyx3+zdy7hLlhGsxLKvJAXaapD
SGMefvwBfanHPwMNbVRv1V6zT4n7gQI/JH7+xv4crOgJsrx7YHmpSI2a5kcR21lFNPE4GBsHLw/F
kzgGMnSvrfvwR8HkPj7zohS4UrR/o/a5+FSyZ/prwbSt6Vr72Jotlyx1NrRsd/e3feb9PFH92mZP
8A0hq+3DgyOuA0waBbcp1bnBqXfW9IyE7jsg/6Gw9fSTPQ0aytFllBrkV3pMdBQ3p4iRk148Rf3J
5nyGcoFGYD3APIt8pdpquK5qlHntNVKkiiahuoPXb5CgserDe/dRWTs2iDx2wyLa2EVMrzrb5lUy
/GX5WeDBrw1Tr2L0sThB3wsOdry3hrMFTzXa90yF3DIyQXkcmOoRb0wcg5k9Nl/aOb2ZmKROu3+F
nB7nte4TIQz9Wqoy7VvijR6CAaYRajAWyj3Bf1nBOxj3KPTRjIVS0+c8xeF4ZRaIXVZZ8ygo2ubF
usW8g0HBBqjGzdF/lZvK4PVLdVGh26Re41MaNSjN5lxQZOdYdppMiFPjJH1foJOn8Gl4ZLZ+2uXP
3fNERpZ91jscAqutcjVfhjfmWxMUMjjHRYyQlTuTkcJ6P6dMWH7T4WuYFEFjVMJ4p8k/MaKCzYI/
8Mb2SLGoJx6GyBvag/Vo5Me4f52NU/BcAw/g2TispHUG6+kCcVyFiedRjgSSQ3sAFHULkoxngxkR
r/nNZiSQzlX1qPADTYbqeSSuvaJhTM9SuJ5deCSQpoaqlIVCfBVTyXcPSAiQebg8Evd5BsN3CCCl
QDGwTimH9zwiVoRzBr0E9QJPK8JoGh1WuEcbMegnLpK2YNYIWTNqXjY326TL+Ab/t7ytGmbKj904
HHSMeEslXMVVyiE3el02AbW9pQv39kWriXZp8EbxpmEIUp5Fy2hAx/wf1r11uk8Cbtn5Giwk8s0Q
fLcB4434zdP4JRVL6dRcM4eCNt+Cv9Na3HOu7yLfQjehfowV0z4Z/Xj9M+R4M5L+wxjWxBfDib85
VOsRfYu2+uu+gk/k3fYzNmrRQXuKFsTocuy6h2qNH+eH+W37E7V6Cmq7mo40veWLjvUEpcZmC/gs
RFbywjjXcjbQLbXRUlOTRaAF/HIXIxI5TXTwb8YnPAh+jz8iyzvTH2euD/lMEzb90LFQP7q7aife
5YmaCTzDjrIC1gzfLWdmsWGxaZzZbE/VE8EmfgnK9+Ex562ex2aT/Y6/xS9YMN59umOIP+8OzGn3
+3kn/wL7CzDO9KzODwOkWEaN4HYU43sFo3dYqTARrXXlPLTwP/pNLE78+rO9ybp3rL9GmBZcwSrY
7nVaPA2QDnz0kBjUH7UXjbNGeBKRP7zxfwj0BbpS/IYWgOlVT/VF8xNiUXSBuN1Ac1bhztGWvsDV
waYt9a2Xot2HkNreAnxEgE4zdn0Jn8cB5oXsVmqwSZiE/y4Qqxvcv+4jcDFEltV8djEwpRNivNLt
nr9oLnv1cTL2BgKSR67MGTlk+VeiFf7U2NGcqJ9O+U7AZXwgpua2QczDYT4QyXggaJErQXdjEc43
k5kJjPPyp5asXTxV3/UftXK9+pHmr/LNFZIWC7duMd8gDiNKtf4on11qYzVPPHrGjiIP7ppCRh45
e7Zkld8y9lo9g6cPQZuraMXHP71XYd8DR8h8VWgHgiOzDc42t2eATMlMGJAwyGJbzW+M+eiM5dEV
2cZMqpPt7CZxUVr3nCFdDWyOJ9joSkyyhYNArle8gRYV1ASS+BIl14bgu53foxh+33jP2RISL1gR
cv3NQ4TIGPmtrT5khFMKHBaNSnTP82/oY5j52mD1RU22TmLCHub4rV5FHuy8LrGeLRgqlx9S3vj4
OXIPHYsweBM5pSQzOhr1vQcRp6R3lWwYTUu9mYmUp42rxttAHAjutUOZohJ1iIuyXexyb0/rzvgM
sHNpHOF1oLIDhnLbi5kvXOtpEcw5+kdewSENb3nynSVvSnUvB2ujoRIdsb0wbiY6DocjLFE9oz9r
eNNaCAIm4GPvPDCpnBpG1rLXSnkciufEuoZJsVV6XyrZtsrIgluUX8NR0GzPVW7lotpMFDLGgQYa
KLlSXvNm2AYFGdb4Zrxl6QN2DHO7S4angmIWvjUOLLTxO+MUk4ASefeziHZlQUNCfOnEOCJ67yMX
N7MaTg5ExrTehnHIQEfY/uWmuhFIbFsO5pRrIxSI5oCEkDQzl+kihEcnxRJOs9ck2OaGup8JwSp3
25akjUhuI4zf1LPODmvkxeCCK7hB3wNJKR5o4RRme7FI7NA6lOV9RvWUAACJGdZoxmZbd0jH8TtW
GZkpLRfisu0NOeY5sBaES1Ojep5T1686PhE1ifR9BiTSG5/JUPhu8u/P8+EAIX5Zfr3VoArX/33z
fnFzoFCt/S6mmuFuSomGTIjJys4xSIvE4Ffc8hEbZGQosvKD/NiYnmk8CkwBMXnRmbUrOF/D4tbY
YhUI3BnJ/R1BfIb+LWdpBIyQGpusvA4d3j3MqvNAoGpIlLpS+zC4ysYaGwgLs2jJMQ7LkXNE5jY+
pdt5LNZTCig3yvYxSVaL4nqMkMbNcBDca2nZmFbyr7p+0hrXnwnhqn44hpQW50uLagirD40P0ivI
E3iIy44fdH/o6Bzo9GRaepcmkxFQkAL0DWuHxdGHgAaqvwiiZFBl73NqHeQEiIlTgQ/Gwy2nTceG
q30FnWc807QNH6IBsofEPqg96lxDJde0k7zV6WtF6rKkcWrOOEbNcDY6yU4H8A2seOhXsn7QJMwI
LqqC4C1njrYoNhmxnNGRmHAWy5kmIJ4WPXNaxt3hFyCP0xdFJp+11e/V/GXJUzsjLvmqi8hPxU64
4Cu0cCuN6WxyuP27bDt5mhhClYHYTAE9HnXXTJcwppqqT37Gomq7bu0sYxiFDZK+J86o5VdXfTmp
dhhwWVlZsnscSgkOGoPSMfw2zJBMi3xCQzbjMJybpZBdLeBSBe6zzaMkAirT3974c0Dc24QMGvOn
NCLbvUT1WgQXYUmv0y9Zu9eQyZbMZIjQMwKGXo4QEOswIWlkCojV5zbOTSq+U9HtK795hQ0godJ8
nS1llS9o0hhYyEdLKjOyBhYRVcNVn5l/ac9BCEUOxRxfBDQsgyU4ZBBwlHoltBV4/yg3PLZ4oMyX
bBrXDRd05WiotuDDgQK0oP2mUGKWgj5dxMQ9KIvZKYrJuSKjXSj6ftHE+4TtkDQ6kFzqcwrneaaz
aNWj4z6qXc0i/6rJFYOQfJ5YTeTWZkzkTdG5e2pEDZU8JVrqJR1F9nF8CKIKNKUKS3TMn6xS2YUg
ph0m2McZBmVH/i/MBPufYNfq6T4wEz+F+pSYpWc4H5q9IB2idbBsZYI9K4Pn29iHvojWTvkpiCcG
oR7Sstjn2Vnr4Sflj2O0iy3aWJw5EZFvUuBQFv01lo3281jpzrMYvnMCOic+tSl8LABNDuLEGK1k
N8FEDb2pizcRAV0D3N3umRRSM+IWeZxjfIMDtN2Ntq4H3NBEs+lYAS5fHpT6vrb3Cp1rdoqhPA0I
3CxQ3XyMcDzNuD+ZyIlZmNvlsKr4JW0d5WHFnYq9H9LjPg88A5RIHDzx6m4ydrFSlGLb5jbp11Zy
hNtyvM+1CsaMkIFSVB0QQoOJ6fXHDCJWF3xPaulpAMUFVp6JqW5nQNxMJyGuIELRQSdwNhQfTZl6
6uTyLv/cETlCzV9iawOXRJE7gKCkRlJlXpx8uina/O5sigdJcX38Y42ElU32dqoozjkL4db2xplJ
BPwatXRC4Xqam25TolZW71XGmWuchXsPgDtM/HqL1DZryQJ80wxA7i2bV1BtkozEO4ienvvO2BNd
L4vQmGG2BBWy0ewQtV+Bwqbg5473Iqeqji5BLdSDLCB9cUrNxqdrf6if4fClUsLgMtCNq85jHbGy
I4ZpfmpSuFatdxUDvhQwwglELu4K9c8wNM/hYK/KrjrOmctVPu7V5nFyp4tGlZNCWZ4cp853ULq5
8atJsuHgPhKd7czvrJPDo1OMk0SBmVwdRPsOusiQm9GkYvCLCFPJNe+AdpRot/5LXG3nspytgemm
mApHqQKL6b5lQTm/bA/ut2q7X9aUb+xcBcqNIFmF8W48TUCOBpT6PZ0kBOuugKKssZPEOlzuEXGa
w3MqKOKEBgPDjDHqzMhbb5GmeUpzYhyEZ26NZ0yX3ZnAvL4bKFxN5CXlADbfwFJ9x/WroiGdUPOU
n237KDTfCLBMye7AFUP6FhYQRIWYdp2W15mLIB1gFZnljg8TcuvzTSnW8LBU9zaW3xmHcD9/Fcij
bT7xYNxLRMNSLiFm4hC5gh4GqawGb+nImZC8cTVnQLbSyHfF1dC5qvUHwTBHyGhPgiiYuFnxx/aS
oFx2ipHwh2ARB9o2mX2l9sMg3RoEBnWHczT7r2O5DHs9/hsjAAjG1ayrfU75tWI2ng/fZj964jxx
a5iSioZhngMBuiAFupB9UZikgEU1kw/oqFRHwSMzRcaQSk9q10GxGlvQ/8JZxSTNzSmrvvtKu+RW
sE8BnKfZUef9CjbRQETWoRHo23xT0M2pCbfQEQ8qniIazDICrnEifUrPimasoolxCXld7t4s87UI
6qh66qiNpd8Qrw1qq9b0LixGW6wPDYEYf13QTCKuV2vUFfObgjlYGFv+En8j4qwOdXeN50/Ldtal
cs0AyGXcag6XGFVffqu28C33rLqMpXBiF/G11jg1nFM2+cLpN51zccKPlGXYxP4SIDlUptKy2aul
Hw4/Mey+t8gV1LiD71F71sufbjOXHwIgrB1xxfPeLZM2hDscUh39HiZ+rDXCYVZQXmFknO1GJ0Ur
8qloyptK4thmXy33kxvv8/KawVqOxHQIhr2liY0++5SeS8YFlgstz7+6PFqLHN+Pyqvs5HHGAU3G
aOHULXZDUwHOQImOOULtum6fHPIYLuWK+Ck3m11mPhc9ujPUkRDJx42c+53jIKAACDbYJ40QN8Vq
ygRIqSTWX8svPhLKBQziOxM347KnFJIv2AW4Ew2aQ6GTxGbON1IIpvhsMs+n2TC3sB96AKqmT16m
4iUrSvT1rfWYSzRIHEF5xJxBGRJAhsRq7ZJeYPKk3HDAYyuGaNVFcw2iz/IQFsF6ij4HBlSkweyc
vHZ1dnAkfhNZRewGGT4ink9elxhx1P0lSJswAdDDe0ihOahRw4fVRgIxc8NHHlEV7JbYdrmfbZDr
bc1tRKU9YMhldsd1nCGgI2kruG+bFjWljXiDCz/iBiWqCB5iQJKRvu9ltK40RHBqRxg9XyfV+Gmk
e6jnsyDqUHqQn0XsiwTMMu7Ownxz8Ke7h+zJxc2ZikRAxcq4qxrTfZwaMmy2c/zltFgWhszbskdU
lbEVm+KWxEvCuHPNKMGSA7yHOjmE3qxk+ipMvKS5OIYcyA+zCwXjZpIxUhpW4m8EsZqQYAVy7w5o
phxEeIwvaQX2RZa2arInrrvO/uVIzuLXrMVyNNvUebKlxUqxlivRouZYH0MGqUrtWQ1OSeIPDrYx
kFOx24qvLE2HOaLs03bPIeeQjpSDJddZzWY5JIzbBNgnpm1DC7Vm8MLCFfkrEKiWXiLtsVVeWtrA
TcSox0BZr9lHGUT7djuLYDuB612eES9Sa5ODDQGv4xwqu3zXc76sW3BJY3q2EniVnDF2cHAUuqns
y4C0vobOKMazajPtOHyHDQYAjL4Hrm/gOaGG+8IBT2h/O0nmkR3rhlgb3HFd2S4RQB2Xj+TYo0vr
QqSHpWJGwrx87KQ8hnLXojUa6H9p9Xqw64fW+CQG7hXGu64hHbbmNU+VrcO1GQimpTnJJ99wr0ZH
v2t8I3GSrC1aPonTeAwfbUKOuOWGnQNaHAakeJwBxlMZA8/QLsuylsr78gpsZJ3Vs+XeIRprHb1i
zSe280xqV1QLlm0wcH/mJDejCkS1bMaVUr0tgdMSn8f2qRMATunrixOft+utZb90Tsklu6wTpoTS
e6PflRnhbPlH5CPazHPYyhyRaU0cqNT7YUDiWUGeSd7c6KKP5pbHlxfOJpd/IcMNeuNTcSFJRTVG
tOxQAue7GmrizTTeDKLHmooka5JXp1XT2sihuxTqymICMkaEq+pLiWJiI/bQbolCVw7E0BQakfht
9SudFQJ/IwaQPL1PDUNmxb0pUKeRW+XTb8w3s/yk3Y01oYV7bVT0KXxBj89epPlLCtnZVBrb36KB
rkoYr/sWwfZg//LQ2xwgeUGcz3Ew5f4cUh8cfir3nevGoKraMlMy2JyD/VYrg32pcvFrz3WPlLn/
TlJ4hCi5CEEmEoiUGHh2n+bs1+Qh8rIHlYJfOXopYhCL5uHc0XRqbxz4JtN0UU4FkOxn1JdB89zr
cfNQrsvGzmxcXCzMjkZfL61jnozP1Ia3gXSPBItebs2+o+QgA6n6LXwt4m79sjyOLP11texRz2H7
OjhOJM9WWHsKFjYi24/2Rs+VLfXYvDgGxTmmg5edcNakHZl6ClZVgZscRhNjACDXAfXKJS0erBcJ
Azwv2a7oAf+1PilfZJjXhxKXb+bDmABUuoNOAZ4oSjN8lRqPNjVvwmJWJXitMsIOSA1BpHnGT0B9
o9JOQ/+cDcU+ShAuVhklfJxytVPpog4b5h7AHE2uiH71yJlyJr90XfClerjW05clszco+LnhZSln
sBZZRNNRljNuCp9M/1C4Zpo4YSAVBxhOf6oNhXsRPFg23fgVdZdJqdcuJblYPGFCLjliIpUZApg3
LMm0T0+WsnPLcwjKfIlr+IPBZgA/+jYD4BVws6OKIKmhb4WDjt7sbGnupNS2gsb1JDpkzcFHr4A1
r2kWDp8mhrKFBrVYcPkJ0uMMHS5217LjGOX/DYvJ4YGeizZtONsH5onL8F3XbrFOJ5uTqKG6iCer
u26pPBN4arxu+0/aKm69dFh1823SIV/yrpc9NZMYLAdXytxTkFwCxOuZyf6vFBoPKzOlTzdfBI9r
KXaw5UPnPXTIx5OHcD5yq7rEnD2Khbmk3VeeZeX+hOo15NoNLN/hG2so4hvj0tTLlBZ1EjFyIaNo
4VNqBlh5V3ltaSEpNaOm5bWgVclV1lgnhqI1DZQvTZp82keTSdt6Ocl/Jj6pCVxcuTnIeJQ7Pe/Y
nEAGIErOdm2eAe6c94kTnfrJLTaN077nDZcfOS05r4Fb6ZJgaowbs70MV+47JfIoE1ZLNqxueo05
9/nqUp9WULXgDm2eKcV0lIkkipgCSlx1qgdSf4guJSWl/B6zZcc82mkT+c78OwM+roeCViEvm53c
t9lOhD8WQQKLOe+y3TVpB+6b3cQKruPaK7phq4UvqnbO3Uspqs1ArzawHXIMVGOjdrXTg2bsDYaH
DegIMmOiuo5fYuKIpkT4RFtaZQquzLttVMujM9FrgBauOLqvkhp35tVM7adq3tkkXJ0DkLEknaMx
G0+ALMl/85+2inFnhDMgEcgp6MpFdgipVTvp/8do/MlvRoLB/kJgXXkGIo9Kcy6jQlOPplYhGbjS
lI0JgFydAm5fOq5Yk28zF6kx1R7T1h/CmKKuipkgA4Kp/tFzRQ7lZiniEdrpfJVWHDmWOhJ2iZzJ
vbnFtKpCejDqV6rsOmXccHyT1jjluai7fanpHl7b1OBLCZyTpZX1wB1ZFtbfEjfXymtYkCE4+1Y7
tUp2lGPnB07/7NaxX1U0kcpoh+UmiyyzMJ/WOJfZADaQJ+7OjAszLoDrUgXJqLxhz4PmRMuhSgS3
kvHsnjoHK/Vh0KA3ozuMzg1cmNhgcMW8YKi7zsqzQRKdD8w0plelB1k+tY9uRY2Ns3zq9NcuQV+A
d9RcE56wjBzzj5Zbxgus48+ooOSZADzO4G98JlyZCjeh6b4G3IJKJbem/EGw0bblQTY7dbxU+CCY
C2I2czwt4Ktrw5fkZTpPOKcTM5rnJWpatjNX9nJyhxSazPHPpgVoggk31F1cU9GMqWmM5U21jI0Z
UfJKeSjhmWBhSGkrYQTedh+58k1vxNOLY0GFUZrXtqZZScWjV06Khn5J7V8bFtwqNJ6ViBXLHmvN
Cpg1A9OlxrOgfxmLcpvOyoBX2oMrrS23xsROawy8DZ0ONbxSXpPY+sbBssIiwXFxpbU5QZrY690H
pwM+MvQMo/Fzl4OxmcvXKKx822FqCsxByhhoi014lmzqCYUZtK1AndZJYXlZb5/TjoNgYqiVC5kX
ek/IEO3Ft4OZY9n326Z94dk3NhftZsld2+kyt8/mQutnX2vIhsoQuY+yRRrQybcyg63JhIDyQE/D
wWROeymF3wMJdOELIdeu7l11LktmKXkLQaKfbM6BGruE+TrkwNOIDaNPyjS8TZP9tdTn9JSp/wHO
OK82zDBFjbhfwQvNXwJ+WApiXtc89kaedBz44Edcm2oBIvuQgdPJ/ppgsatZ/5TBZFCCFgjEjE2h
S2+EYYg/2hYlHcUgxvadFqm1oXQREwIJUuzuqchZUeaLyJRvUel721UXXVWUJz8Fo+FNP6z6JR62
lFtBxzloQTpM73ldHuPkrJb1RuXlRmyDOr271EvLAcQNp/SMhMyKsFqA2qx/styr3l9uzgGyOU9+
oy19BwrsCFdaQ65T5WeMXiQVbHVY5wyYlOS3BKSBewlA7cgSKWPBKXscaX5wCpXtl81EPIIQHRoT
WfQS0RFyJoaJIxOHLdw3TD6jeo1Vjlk+Q8khVY2uBHEJBx7hlA6Yum/Xo9gVls8xPSCnSlBFqTT0
DYrSvYaokEecmGD87RrcPUtoih9cqor2RP89RYJoPGth6QWDuTWZqahy+8QttTZo6NvFqSHbVPIL
bRzpKIhHmk04rkfF8eYGEyBwQfPYPGrpm54gKSHJbsL4QgYmSa2mnC5tRCSnElYV8Qu6BSu/2ll0
WFJYCinDoG5Rd80tSqHsqbXwhAAG1PYPFEpzx1yHKi41TE3Sf9kt60+jU+ZkIRwf7UkgOaw1b0id
S6XDSChHICHiL6ZmSSVR0W/UQakd4obcXQKSiCL8sCgZqxS1moTx6RqvtnI9hRcO1RbnuSVamkEz
t8W0710Gmalla1x6fD6nZvvoQoF78trIp0xouyhErx+iOEG9Y2AbrxbI8M5pSyJlHkXTQO4j8JbI
J+KNEjxlrulzA28K217bdHriztovr2JZjCAymhD3gLp4XOIsPXLPs8UkwMtSqiLPp/ODIAjoRLOK
zctSHWXl+a5DP2rKykPnFP/qQZm+W8J/Yv/EPU/f8aHAna7h3JrmN21aKhqbLoRoZsA2o3MSmxx/
dg+XAvLZ8Da6jAe5/dqiZU5ObyXlrdGbBSHGbLvLSA8jDvx8C6sYE8eWAC7AXgafM7e8tStrvESo
3egBov2p27YmWsVqSbefw99/zTB0Vw3O3oUCi5fhXf4RwpRr/rXDV9K8gtSIqs0SttjTV0LFoB/v
aIRSOVE2x2eUg02Zl6k0DPYoEngCoJTsGAyn3pDqLnYI5kfIXUImyGm8TjOfd95BhpPCWBnDXav7
H7uOUSHAvlkKJDR6s+6AF30idrWKAkgBPMMkT0gPmshtHmB1t+JrsAAGD8/KYqMbeiYmfSVTItGf
xDsjT5kWQaO3dIvrP9n/Dbb4JSIfdcbgwg9HkFqjF1Xdh0S2WzP9ofiV0t9rutTvKWI0FVqpon8b
FSA7JnVFiEAzbckRKoZxakj5u97YjyYix4r5Sdlt86Q/LZVLShUhL7rkQHlwFajKNJLd5ME1o12O
mQA/fFlZoUvvVmDv1b2kLu2RVF8nyDqVTNAkhT/F1VFL/A5THOuvLHlaHoIeYqZd7DFd7cwMSSWm
P10wrug3eldHIQMf/pb/lhBDRcrN6DDftBmEG60FdUUqIVBSvi1be0lOq/naOUwVdeAk3eEUttFJ
Di3kB+KCKNJ3TaqdGyETdCPhB6rVtbDja+HYBwnpN6JRhHoxGBsPicHW+Cdd+WslscaiUQl+hty6
UY5e122xdyj21JpznN19R2aZf8ZOuk7FOxf6qe82ff5G3rrLButQE9Zk0t3POQ3OJZdeDe7foKML
rOVWRAx3hHCeHGVDh9KKQT23XymRlQjg79SvTkt3srI3qiXQMiAhMiWOK9lmjt97jbC2wne4ZjyE
oMFEjEOV59Hp1G1B0BYDKFIYaubJdfKeImClGm4aaFtrZJ7uLqEiVGVo1IT1ZSNfCk3nFOA/PVrr
osf3mGivtc1twARRKF9dfExxaTQpwpW/OFuZiBUopQRG42u2crZIwhctiUR9JBxxTJMn02m4AJuV
jpnciIRyZ3L+JPtq5mkfLPtAgiaT7lFRJ3quzG9Fm14gwUGkOhCCk5RWSOIGOBCwgErzj4240jSo
YAqINxnvAlQEM7eeXbRHghFmS7Vmb0fBj52IyxB+CiLLdJgPSy9hrBHIdVxPTQo7X++PSiz9jqq7
KsUh41hwGMLqXqzM3qrtZaLMo5cJEDBOZnkZ8+5rjN7y2HOaS9OH26pZZw0jtyJ/QtXLi6JI3+4V
I6N/NZ501dzGs+uZCu5AzjVkW8eDgtf33R5u09A+ZiqTuXq5sfgTEus5Y5Gn3dbFJsOefKqUAc6w
OeLarwSbFOXm8p4mQfeJR1xC10wgL0kUKZXrNbhdcVf0A001kgVHJHsK2Gka+I3Gd7Pbh/7Ut+Pa
DdRd5TJRjs34ZKIrwHeok2gIOlBk0Z8Lm+23DdQlvUpQKYfgK60J+EoVQqCRT3nn7GMRv5SpxYFt
rfO7EgYg0bRNHVj0yZJjzphdRrlC2MRh08KLq5gXI19S+sUYKyDrpmwIM1gh9tDqxK9hqaSoawad
fnVXNXuL7RtRcqGpbFJpo+VjUs/MkB5HKWEEyTulGVWHD2P59BUGZGd2BZ1bwPstGKUfIn8kQwoB
NUoX1ro4OzOmOMcM8X8SPHVIJIZka3CCmu1MMQ0KQoLoaoyMTZmoL2LGZIXbziUAmyj5IDlQ+skL
8XJdnHsyeu/uRWIsYUchCETNF6GxoXAZ8jssteEhcdYm/2xTgmDcSnhjpLwgENi000Mgy31D/Fk2
zybtbgJw5BWKZ1O6qvHKIGXj/sfxEmEjrX+H8kokv/XxrxO3tmgeGpRXSYIXOCFQ3J5Fz4FEB7Oo
8AMUjMKXFotjFK9iwAJexUCN+QX9pil7d/RtXo3tB1Tta/qzxa3Q3U2Hmt6ax62LCnOg1Lv8L24E
cD4U/IhGE1oCVnpq3eKoZTE7QG7kzWrTA3F1abrHkWxA782DYGNpxq4w3xG4mDyzFu5OOf1WnUkZ
Y3kOBXxSJLTNqD01PR1Op8YvKrk0N0Ollz2g+0zFYc4b7BxxbbK2Zqa9z/i0CQEPhbZKtACMVjEt
L8FVIhELW+Vr2X9y/y3BLGr0Pr6lqEkgteKKiC+khjwydHzFxMPMco5qqTx0zCA0Sol858Kuclw8
P1WmtZAo6Y4GWehtUbtozKar3eKfq4R/qmjx66bBQ4GqJketaLJVEc09qnscgbLYz0DcOgdnhEq+
FjoBTW8fWuSG9Xfs/pGdLE03wlgrk49x95Jlr7n9IWkgE36GEeNv6HEpssYqX+h6fai/pSkPesi3
h1LFeQ/aNioEG/1nSspC5LQqhHk2KW33+xrfE9M5R5QUuNRy4rpFpJEZ6MpRdsSZ6TnD3rZt5KpM
34tmLTbLmNWk7v7j6Lx2G0eyMPxEBBiK6VYiReVky7J9Q9humzlnPv18HGCxmMX2tIPIqnP+OMNy
1RVpxMuyCaHX1d2Of2WRdU18Wnl30NRrMhFdUL8JKaOLFOF6s4yDXeuMBVCqhnpR19tzKaNtzMHf
tAF6gslKd8JR+VLl5FVveIciOoPtD4lupqCj9ntgKzVlqB47JBhqfJt6IP0SXNHeSzLpZQU/nr6O
7ae2tERbtxhCXcVekC6Ik5XtZCD8XqFcXhmcrqi9fB4dhOBR0p9GIOxWKB7iljGPrnEQkjzT6WiW
70MZcSZhUrA1d84bYz1g0hwxr9VfBu9uLhtfUCqolXlrbA1nRDbeBUKjYaswwBaZ6vRq+dGV4w60
oZwE42j1NkwkioAkWNO+MoCU5pbisHg6+O1EWiZhW4lr0/ikDWfiCdWC/dR4se2b5KuHWL8UYqDr
svbmErNJ+BebyX4q7xN4mM38K6EziliHCVIC2LSp8yz0hsBPBFP9azkq3AjRe8hGYpkUI9bJ2WKv
VXl45UA6yKTfCXCLkZclS+g1JXvWKu5yBirTa2jw5UPVUFCDpHBnBca25LFdW/07YDHDdsdmETbj
rU4MXt+mR9DcvjVVjiYnnu5jnx/bFhTQhOiKbABpqdmZ38s+2yhXK31OBqpjf3KU9laFBvXKrFbc
itlc0UMUe5CMWyUv7lbmbzh/wpmIg7xkjAkvTYlRbkRvMKh4inPrV2O/tiDFufN8VNS6Aimcow0d
2r028JQWoK5jPRJ7W6M00Nt9BVAasUrVOrQEfOXo79UI6QFjW5uO7wWH+Az3YIxgd7a0GZWJpSLj
e+N8qgAqJGr8GoxtI6fEnJ6MKvkck9ENUWOJWXxW2DnxpbO31xS8jflnhr+pMuOHr8hYRvLlt8z+
Q8PgokZWOiBEygIJSRVIKc3J3kbTs0rTFwSvNt1/462Y5L1loOyKaO8pZ2nXmuHTSAB7S4q/QwCW
AZW8EGc5mQ55AM0YA2fOwLJxhPkYxPPW+fJlqAirS6HfSdkKje5NfwYWmi1J9iSIBoNjI+HAMkrH
MkCdShlXpJrIew7939zqtqWJ2yorXyyyquRdDzIYDZeZfASWwV4rdxL0Tjd5A3HBQd+hS88+feYT
S3m3RIP1lPjyoD2kfoBKh1oTMgZY9Yxa+x4VBrsQJb1tvc7ULBKFLrahEt1JnMuivxLInRs2q7+g
OQ5y08QbYV4bEiNVk366chpWsWRcFIUgw5mUV+tX2G/RJAGCUuvRsD/5YEb6usYn0tOYbgYoY3P5
gYjvoUbKhlfQVYsDnGZb6k7Bl+qoHJ0JokKlb6lE+om1TQhKOG66Sf0YFHI1OVd5oh29mNBrIOkB
2IuSPymUcI5oMDPdzkAxw5RvQlQM6JaET5VNFG2Xvd5QOQjIiR3xRIy3NkoYbme3wVBgcCxwPCCe
5r4GIBOkuybS9MWxWVnpEaAuTW5NOj5g6Dcz+wvXlk6eADm1Mpw1ztBlwnFiA2Ehn0aNxmtGFZ+3
L3Jn0DE3bRDuDeXsBlnwFxfTuql4vRrC9ebpZjFjCj/YhWF9COz0ddAF0tICRWt3KhjJQoajsRIb
NY42UTUhMzDBX8O9yWwUxadEz1wxLyHHMjK+3psKAzND6GpDfulNAjDCCc4e0Soqpl0T7Lle+e+w
3HdEE5X7FAayRqLOFjQSqIKCDAKEd7VHALYc3jBIKb+wPsCBWdyT/gUcaQA3zrj3UwUjFN4Ssqwq
sh/5woIbM+LryHSxZWG4R4FSIfitS4f0uwXyWcDdRRFf63fMeiPTkMLN0SVuPWl3BKo9wyRqZuRK
4O547ays8OTAp1NFZzYZDi1+DEX9qpSD38cMvyfRf/LEr+LxiSh5sPEeWJ8plfPmPN9lJseQeFNb
Yx+nIy89WSPaZiKvimcACZ2xqkuvk3GuemLCkUXn6XmkZsYm/j47/YVilWT/iCV+r4qZR0ZzJwTp
89T9HzzN9SKD3610e2KqpSOl7e/9ZBzkHCi9RO2WysmhyZB32AFGHn/y/zFcgVtzkAEyG7O2n+fq
VcNcYpwVjWDD+K3Q8BN5gp+nrKqrqbYujY0zCri4O6C7PtZA0L31j+jQCY1KEZVOhZ6u0sEYpU3e
sefYlNvZoF3LTR1RLmthUam+ly8IT+/Jmjta00GOA6/zv30bquUqL0Q5aTDxXx5UXhRwkIMcdNJL
L10kOBVkPdZwK2mwr8e3pMjc0IJt6dHyTvQ5omYJJ7zMRb7ra8qj2pKyRhIaNSp4Kvsql+ZWi7Vt
EyRfAfKzSV5LIfmqEB4yv+8irE6NXm0acjWtLHVyZTjizAkKmgKR61Q9GFRTO1CH23l8aPVXAR0c
Jn+272MTrTZsEk61iHj3CdgEnGurKrRM7bUG/R7ttBF7ZVyoOwQTAbSASc5ikrHp1iZiY06EghZB
hcCJ9FoV+gaUPGHBG5hqDa5nBYo8xiI/ZAANw6XtGVGTtc+R3w3oDm0mrvbMA5L2OroEBGcz12fU
/KbS7FUscAEeylkkF81e6eNTZK3DL01RlE2aRdfc7r1aEB6agLEwVCjRkgZ8Fygadf3D11l7wgsy
PaRPx1bHQ7Hhb52rh23ZJLLvG/7chMwoI4UpJWyjgddEOhCVqAa/FYgg8TD7t45jrGxRLuArCPmx
nfxHxb0JbKj6LMj8jpBmxsOh9x+zsQvHc8wRLbT3BLGvrMcXk19xL0s7Htk4Pte4Y6TWWs2S5OSI
LLDUMayMCGplZsyMHCOBXQAf6tjs8nLaz6ha1Sk4ltz6KmJ0Cdq0L6a9TEiwhJAmp0BUcLlw8Ids
YyjVljz3PBLkj99ETqe46sxIwcJb3N1S+wbSmPkp1cNIRfax9KxoZNJHsO7+0pnm3uRYbXX5Ydg6
AqNHl6LIheeoDBM0/ZP7xGfw5ErYyCVdpJ5y6w1aN8JHyrbKCWYSeqWU7DPIJqN4j3DLxf0S4V1R
8ZTz48omUz1OE4NfRm/TYIxdTjonVDw5fvRi9RcRvmioikdCbkeMaqmf3VtkQmWibyULMpL8WmwB
rQmIthGoZrH9IkhHQ9ypaJLI/ip+xgV9p37UcuE4FpmPQMHT8BagLloMCtgaOu2m6H/LR5rGx5ZU
/NJJ+CblKN8sT3vHwzthhGl+E5S/A0uwzzCUWu02YDUvcgtA/Ayn0VrPhlgr9TXms9arcLdA4AGH
rEI6dO1vljEpjai2ZMdffA4kd+dbO6bAkQ+lvtTsM+r/TiTZli8dgjUJ7Uz59NUXBeGybvNuoYLs
sjexoC/TPqt//YbM0mQTYjBX9DdOF3n20TAFz67GGDayizTQ8wpJ6FUNkYWylV+mZBz6riWi4WkU
/wJl2tZ9ddLUZGcs5jge1wA9WTlKTjjL+6J5U9GELCPtWJz9NKMelAcLHGkmarms7HOIhrzh38zs
Fz7aVVHUrooeQq/eE5ClBOigGarXwjLjFWMs3z+GEjxqai6uywNlcfw1Jjuw1R2EtYjQy21gX60I
kResz7IWlcp2IlKez8eE0a3rb20CyzHKg2KeNdK0eqYqcLgaJrgs/skaDmOuQw1Xfjud+KyYdk32
eFx2c3asGqiGAZsPvfT1m9p7cbBL4CkH8hOm75Q8H0rL+LulfMNE5SB28kd2N4zLGXOOIBtHUZ8z
MblWboLZr2q4LrODYSO3Xj+ogWt/VtEdCqLo+3WM3jJezx/CfOVZ5z2glPIHgRLIEw5uMszUW6MS
D8viEI/r1RTe6+lRtxkSRJhc5W0B+8Y6e7FU4ZniJIABquqrSe0t7i1eWQgIZuR1JzUbfG+Sj5F9
kn6kAXeSfuLmQxN1ihajFkQKkIvgbIdmNUvMxX5x0+x43dg43W5dXjhc1Ow3EmY18PySk6zXH1GD
DE7HOVgHSysfd2PLwV3/Lg9c1C/2d4fvX5pASn8WCGkB2PQEiNBXtuOIYgaAMpiFGwMX9wp5wVKP
oWzf8qhPkdgqgHaCRHV5fOBfloG75YFdt5g3geWqVveJWDL7/9ZFKV1gwID1zRugH7cz5J3Nz1k3
NGKAlQYIxqOS3m/9Wg+vWo4Qk09YM6WjhYISAi0Hia6G2zJN6JwkFRNqRQdsCm2IatXSGIEACxh0
+ilmsPOUDv2lV5AXh7QB6VVHGB4k2yYfcXpl31V0NtCQR14eXZYTRszdoZTbFfc4YnBMeAUhbbP1
LyWm18yXogY8tyTaWyMfrDTIbLuegriwmuOnn0NwDz+adS5skzB0rrr0Hix2xhwLSYxqGF+klngG
u4WYnlNd7JMhc3hap8nY5dPslBGyt3jRZxO2lAPX+ceMQyXAZzWGn8utHKs/cUHtWekqfLey9lMQ
TtAQJsCmFEUc/80r/x11dx9duUbAeYCGt4R9Ufnq7ticxpwJgycPOWrzK3FhW9FvgiM6CCK3jdBh
URqLAHks3sr81yADgwmaqmvucAi8LP4uuL2gUHvFY8eOk18T2oT/nRRfPpdVS2GdgYAapoqJ0bih
4aDjI+cBrrjhCpiOsep5itaSsZ/Mtx4tFFfgCklgQ1oPiumKSKtM+ZAqfpP5uRTxVsrnq1UWLuZY
3IShne/4/KzJ8ppebButg+tZaEIqYTQCFcx2HVNTMV/n6GEt1xZCt4UVwxbNvxZwA+Tijxdi1gGP
eET9B7oe2hJJTPDT7jsc9n3/Z6mAaxL2LBLc4G0DNd76s/GtzCetj5H/YBS23wwW0xgOuqJ0qXUn
3d4vl2anMmZQzWsn4mgtHngzWDcyWxH4RSdxYdm7ApBwedRMLoK6oE33GRrtYUKPVCAWThJm6xGm
g5oSxiL8RPxgqF/TZi8j9caOw++4mXBjE3aE67nfVOLpt8SeFuM5cNkHnJRRjmIWncyIwcu4u0wV
dQsbuF08m+EpJ986qjA+NIn9Ei6ggkjtbQbzmcez/xynitdxCU9GM76cLOqbIlubCfKo4qgr1XIv
kzXJw23RiNQgVg9HtM1fSYy43LL3DXvo8rKnGITZLca3ZTAaeZd85KKl8EafouMShruG7Zy/F+nU
Apq3Un7yuyvyVI4uwzyWdXQVFHmT46Ir/nddPc0ZK2JBDi+7UspnW5bM3Cp2/q+rTcJIRUeRRpc8
WmED3iJkwAmBXhDUrVPAnrCq3MImIYPDpzpVvza/pZqYc0snNwK42WC/iJSDTnZdToyFP/Ig5viO
zE+l+BQAfK2+Xcq6+NSw1h/41foLbrXgv4DdOLKEuVqMVynbtaS4RrD3e3GQLEC4lMrd9tQBnLbj
uJcWQ5rKKi/FO9LG2U7sZDqWtnFgPHB8kgwAALJg4ajeZX4e0MIqIsOB+HWCqpanjpWwSN54isPp
bcmWSQH8B+2kEN3RdZjAGTc66N66C2Gc22PQT5cyvSt2fMA192L2TAdKtcnl6K+YvwpMaTI6xGG+
VyadZdSMBNiqBjeQHPz1yZNX5K+Eo0IBA5ilr2TFa0lSj4+V4r0Tfp7M2xw/UetI7euoY1H2aob9
5JD2H2F3asaLWbwKODJGzAlY0x9dhKYcyJNhAVvB9TFl8etRy/KqZ/VeyyE/1iPXAFBE+TT0T7v/
KAmlCYg8JiU7WTeRwxsxXMZf8jRmbYNMLUwcDSE0Ua8f6GkjggyjTYqRMjjCHAxQOKSuMnELLxE7
+IY0w2byzEnZnouvMQS93GWUSDFQE1YOIWqB+yLvcEtcCgoIC4IXjGZLexUPFMR5QF5xRfcM2TQC
wW0Ls9eQvR3gK2zCLQ+2u8yIoRC7goFHEib1FjfxYspr4iK6hsQBh3YDoki6bI3SNe2PCFexPzyM
bGMQINpzjfL5Z/KfaaBBQR4Q8FUtFq6++JF0ajDbaKVZ89nQj+h9CrhUQPziI670fSOFOyHTbgR+
VlkxxA0TRKJ5Cdy9nCboI8htbR2DMiAdbobJrcKMvhw/ht9sRUxCDVEKWkn2cXz2mY34q1FFIGks
mO3QO1yYRVCHyNjsVX1NC8IYs8VVh5Q1yi7+2fXdnn5s+tUCAOBKe88pM7bBwcR9EdK/w2Uit0P6
qDJ+/9Y8vhzMxa8tfysGFaO6uTIhBsPEXiHTZc2QSC4wKNTqc9YqutGE45+LadtVCnRrTqHZNkE+
LGMuXTgrzq/lGCsXgtpv101PwaFNVRROY74Bg8LbijnLpgQA73UIPyiYRHVgD2vkZsA0xMZoXxWC
30zCf7mzov6KX+DZwataq4ljaKU8Jlaa1fCPDpgt/hbSakfj3pJOPLgGObrEab+ku2mPMcM/UdRV
vKYl3uAUigBMZaA2nCeR3wf5P0PuYMTYazHHOXLCgH6TKlCAYjN34PRNO9UdjAkSEF/pvorIFrJ8
rlXCZuSLIVOiab0AL67K7pDXOUWr+ktUNftljVeV9HxB9u7MeDhKdKIU/qI96U7RuR2pBTlPiHk1
wo/HRX8TOMnQHWJO4YDzlQgsvp3guCgiFijI149phv+2eSaCAKt4pq8aa5y/qQIsemG78ZFp8rwj
0h+yF1/fxNbg1TISv9h3gKEgqOH7e/RXsDglMTwIwfqqeecsycOf8WOs3m+MKD3qQx1ESrBpVqqy
7wClNYtk72nxqHebCuyuPi+EADuhRggqelY+2QWwL/ViO7QqhUS888I/ypxUTTZi66XxHKWnD2Bk
wZTm8K1/+vjN5mh5hUVAn0lQ31A/Eu3bbIeN4PwKOvAgkTiN5aEUCVo3xLRGZVeEE8NJml1lTCey
J1pu8NLS15hjKV57WppxKNtzrNMfHYNWvGn0qYR+eS7pPsNdQhT9IpYca9QV+xYhSW+SdAGor3LS
qnVylfRLE7HXGkixdIE+HCx2dlAmTLw0WvxEORDx8OEyLw1BZY3u1g1ZtsaoHfQOlUNie0Lc5R/F
xsM20rUxxG7OQMULwRUf8PAOnFIyuE3DPYnaiPRVEMAuBeF55PweDQ4q5JYyAgOTLQmXcrj4xfdB
c+LxNSUe7nILGF0Rmpa+NPPBJsMzHvYqajCJtaCkHVfaJ9JeJ+mfkw47JOMsCkYy7PwXFbxNawa2
wi+byLUJOoD4nqb+4Mwxw/eJnKwOFo2LHfiqQ0sZG/66QE9p8VJHi0t2ngk1e5lAFU3jN/BZFzAP
F5wiVv7XAIDx+6zLeP2ZoKisYgwt3IBy1kHvYP88LQAf4HRAezoyGwo3IvU5sappMgEcSF+DPAIx
+rWCa6gYzA7couyadtzBVqG49B+hoIon/icN40olCyKnuSHgVlGN9B7hww5br9KX7C1oLTmgNkSg
zSF9GG3cbECsbOZ35jGm8JrVDXfaMp3zT3n2adqeZqKG4F234y8Bxj8CL4fNqTGwwxRPQ9nb2huH
/QbQEOdUQx4HxUgA5jMsgyp/pq/KJjAPdXIcJ0Gr3rQhQMIuGBQtcebaif70AfHxL06JmRJQ4xJb
+9bwSN5ucXilPzAapf4VVJvypTe8cPoL6TUPjpaBk+ucpaQV8nO8UI5X3OSHToUWIUwPZF3IcnRH
elLONJyI1UAmx1BHgpOifufigV1eJJ4Jf8PCzXOaLP8e6G++AcEpcR/kEL+IOBiOtkxoDblAMCso
hQN8bozra4aXfPoH9M6+z1+PlFzTWYqYJJGYQI5sskf9bZuvvG6TzVPIKpbPz8VNrgXxkVySb0Wa
Fw6YuDsTGVjCJD7whnUUfJKcoSIX/sAGwbpwaLUGHa+xVW3UhTQxLRHSK4NpKIqeITp3ynEkJMxe
1DDUbGuCvRU35h8A3egbwjYsTaQRAnKoIcvYAoDOxP36Tlw9YDraxNMLrJxOdJmedfULNKwPdx79
osPj/Z3JL2FzjbNz336W/S54CSGxXuQnS6j6TD/hY8mXf/C/WMfITYGe/eOu0hnaynUGPrcEyKwG
1ntCCHB3zWvF/uJXpLzNfHMLxqP1ZBAN1TWxmV5Vcex0cjIthq4gQ4iLfE70AGbmdsjcuHUz5RTz
wUQGzUtmBbrGTtLg1igbkviNepP2mAHlBZHMrVvNJ9J49sruBkYnAuk0Qm/+iO5osvNM/F3mEzim
GusmmN0FhStJEig5j6f4hMMT+0FpTU4r8KN+lSwh8/CGsc0iQnRGF+cvJSgdd7mRr/rFaGI+ssUl
FhiuFG1TErp9wjwrk2NhYwRwRiPBd8xFvcUKNCbwLYwS2qUCGyTAJZ8HAozIddD564LwhxaimUiL
NvO3lcOzECJAKy1Utdn2nNdiq9fDeQjzkwCFwiFls7qj2Z2S6WMesAhz9lRjtc15zGvzRzJwLkYU
OhBLHfwMVu8xbCTQsijFx6jYDJlXcHAhIlmnIBQcmc+Cvy2afXfoBnzwK0vb1fQ+pRLr0c+IMwrt
kbXsO8Z3hQugAMmrEYoh9I8LnZ/jLS+eEcBFZb2py9nesYEaqwzwdRY+NOtejQE8uUGrhCLb8aeD
MjJfWjbQkMMmNx6G2W/UhOxBgsIcVBW5jbyPC79F1GAVT5GT6Ve4Pr+sZbwK4FNLnElKcrWZ9BWS
rmY/RAZlEEQFZ40/G+VaCsO0nMzoa5Fnk7Wm03iZGR8qhEpV9b9N0TuEU+JSNdCyovafiG3sVBw6
efjawcIl1aHrd4X6G9nq09TB4vHu+ZQ01OjLhvqq+LuOV3FsuL7inn1qDpO7aVO1an8uU4Wimr/Y
tNo5cPpBJeiIebU7tiotw4FXNhvgTIjVeCRh0ZGRfuau+RcS8slTNTpQM+DOMIOEnqzPUvELhGdi
NmRp40jZ+WBJS8UiaXEWs/nq/y4Mlx+eNMWERNyAflSWiACLY9JyehKBlZEboz+SSFyjhnesiYjY
n+uDoc/veccLT4l0383Ygg6GMWDpZ7EfbwJMes7I/dP9SxYosMXzy4IwBdW7rRFgKjYkQLZ/pXkI
tD8JakSqxLHG/YsBq9x6P81m5LsjnmtDMgABkQoiwoNGGFeSf9qY8Uyc2dLb3Mvs+5/kGSxwGc+K
3W647DGNluJpsAKKhx2dxvliTBuIQb168eVTQIZ0ekgggRX/FmH6xlwFbpMip28V6j7C4LOIi1v1
CNJsb9ScRoQXLsZuq5yekZF6Gdx7s1wRUeqFDL0BYx0kJcKFdZFd4v5hmY9uE1B3QBhlcYzYh4HB
GuSq8bwiV40dE0pG7j4CHiz/I9Dj2/DWDR9lf+ijj6nA2qOvSwnuDb+fWVPqJmGChkXAbhMdU9vy
DL2/gIgQ+GrrhyI5Tr0nT6aX2s8YoCyvyVjsCU9DToKPtOCde811DIbvDJQKtEOeYdpS8fRVRwNF
7oreyBB9+WzaVyOqGLi0U5cmJFmPlMIVeJp8V/hhDWA9bEee54o3Oy7LnSisUz/cS82DezukAm2z
+pG8SuQB+ZRhZmQLkro59P5+GLC9R2t+kUTcc0VG8TGa9LNE9dxA91GXkpvJ6WtJAqiwAAwT+44q
tcqi2iyXXuTczeycq+ooV8feZloink0N8PowyoXvxZIEUkEwwrPnPhXLxcdse3pyD3k9ZlK+00to
uLp5nz5TsEJde+QII9v2VqukAcP4EJ8uzvYLfUzEK+Qog0nzZp3/IHi+Qiy9Gr7ZkX2UHPMKkYf/
q+2i5xy7I3XvaINRlP/5D/MVhRj/sbiGftFbYYOFRwIwf5Sf9UkfVh0R3GwrH/1H82ye6t34pDYF
EYn8HT80ylVXyLilH8b0M7zcE98H0XHsoheLdxM3f7ZeWqfwcWBrWlWf+L+HimeznRyTKAM1+Wlw
gTSInELkizDKYa4T04WYKSxeKqRO2DRXpvkaDcVqQCwTX1Qo9hYivAVq6ltIfoILVfNM8JiUX5gt
hTasBEbtnBUw7vZYqGJsIPa5rQAixGmIGVUl8i+GHysz74qKG5GF/FHzR0aayLed9DobyPQRvGVh
RSAuwWTSlnMfFVpUe2O/VYwdmjiipxx8B6q+x+DEEzu3nkShDje778Cu8adjnniLgmf+34sf7xEH
acpvlNO69y7kWx8f+TNJvOvMNSMNu0tJkAYio3Q/t+8sxY01YH2KIPTqU0v5jXi3k98oAOeZ++dA
snnCkzSk/1KUoXlb3yL0NZJ0KwUWKziDcyCpmzxM3QlxfqSXnr2EqRC/GKnQYNVzANLSNP2qsCsM
SnLJS4rWWzRIjEjDlF9rozkX3L9d1TjELSFAa2Jjm/v0nt0h6QqpJJ7jsHyBscuPw6+cbvzustCD
yOSq5DA3rIFMbxA4dHSz0AccddRi1c7yzKTr6IknIkBiT9iwg+0ORhUSg0+cDFmwfpsdCWyaKlva
fi1+QFfBmxFCXK/rjw68AHKP6N9w1RDEKyO0C0x/VZX6TotJCq4kfHbXCe+Relhe+0ZXYRewBIK2
1JZgqRl4XFzlkbyQut3te1tf99nPmOZbRUGp14MzLv49434NgD7KonfzBtrK5iiJIx0rAgHjHasr
bayLOkzmspdjtKLappEUaF56ibUHgwEni1Qfx9FlEg/IQmlo2SFgEzIht1G/kIEKTBN/Wry6UvEW
leTmknJZbQZqgh8+gV6vuC4dm87q6ojczW7u1owgmqQlpU8c039NAzL4jJ9Cp8pi0Qnhnla++JIJ
RahWhuiCwNFW/rDJfgo6emeIlEjrnyx5y8PSw6712mCmnzk6Ac+YWdYxiKJq0k/yF7B9JMFBZc1b
+5nv1sQrDl6Xk6ZCqFQCChMnxa5C8BunJkfxzlR/Q+pZ9HI7K8cg2+mWdtL5KvzN8FXwZ+kIpiTY
SD8RNrtFZq9Hsmw7MqFbZKIjD0xF/fYiY+opWYvj49TspPJs2MUSUbRJEEeUjAdmGzlqlG20mJ50
7b1tJ2/8FHF3bfX0qtRQS2G57f3Usyb0jOURQ+Q2AHER2XkCFZ7qx5I/Qx+ADJFKytmID1WwKEa2
dAopT8apatn+U9jTNaF/uMNVr/YLVrDR808yKhcVcp7wjZe/eWR9mRqwEEXv+bAK6AOlH3ub1Ygm
PnWa5mhFIxgL25AeamSFEbGSv4wBaJRJVQ11tTYLfCq+U14juxU7AiKL+mEOSD6UdcRcgn6tLQxX
yO8CvanWZCfqW1vos0EJvBAEcKqddlwkfeRi5v0ZK8VtqsAo8vRu4nPQ1LMWd0dR2dCspJU19Ulk
yX2q7WPG+5Da7GWdK7BA4vG4FCSF5Qu1lX2HRbqPluwIbRP201qxkGhxRtnadKsmClMG1SuV+KR1
B3Ah8ZjrZkN0paI+EBXBbLceEUurUuI7QZ1cdMamFP21js6zpLqB+iBHQLUhslakgk7jp/+W0lur
y1tjvikCAUN1tpT5HMrcaNCbk/khj+1+mKr9SHt4pNZnTWleinAboaSPC+6rAh8EcpDx2Y03GydP
MDRr0cOBJW6qD140mZuUzT5bqo43HYLRlPwo/kLMkylMS+GaJRFxZ0OmAwdzQtO5Q2FvxSAIcqPM
3VMbl5BmAUXIxc8fzPTXHJdVTlY2fxZBM8zkKusGV45tQllIRKCJSnuESMNGgjBRaztyXx6Xc4O3
l2wr3I7fPb1b5j8QwMI4d+i5TM4Nm1o9EhPzV3X6QMA7UsAxgneoxHXMWN/QQRMRsCN0VL+DhCnx
HlGe7VioGpHsgwHgk+ZIRplDTgUavfzapBvsTBC5MgUAiJ+RL32gfbMxiSJCR4lFpt83midEv2Bu
8Zf13qZ7DtQWCZyJUsMhCV7sRp5HFj/0YsC+ZELgL2SolrYaBYOcC7GH1wo134xqj7OF5o3+zCWQ
ltvm1vFqhchgtmF70PCzEOQ7HbFwIkxUuPWopNI2MYcs7/3sNAKd/smIrhLGPX3PMoUwVL5E5W0a
zyK8qnQycUeUfOpbMe4H9YD8PEk9DpCocwbhaIqrIK76I4oMJp4eQKIp+60w3UbhbCbOb61Ndwhm
RV8VwM3S1RabEJe+6WqopoatjXmN8qLE6V+YsvMPkBOyxL51ZOLoSGY0NMgzCJCl3DldDz94HKuZ
hYtmUUQzyoG+jwj15I7zAQAuPxO5Bv+VbZrXZcf2FPg7aTvT5EdhAhumvq/7X2N+bzFYWRRISp5P
3BEONyZCN4Lpw9NEHjaPF+5WJz8q/6Iv8sDYDjNqGNN/XeFiNMjtz5pDWqAH2AvbLUyQqF3Iqw/W
S6lrfwjU7SD2mXkGmeqXKu8VXPEuX1Bg1Lm2uUc8nDDUWg5fw341HfK+NzOu2rWqbJPgNVFPjbZP
QNbrN1xmcXCG5gIR89MdOeoDuNncgda8CJLzADxmnjJCcRnVX9glwP1gBVSYyXHeFj8FVy840Zl8
CePFejWG12AgEfHKSc0YIn4NJq8R6proa2rgZ882T/xMs7WPCWbkpS8wfx8ECJC1YfpXWw8cqZxW
wVFRPIJjwBZY94JFQI3jZT1IGyyaPN5lv0FCCHvHCGoSr9DvzOag0vE1AciAEh9oJkyIOyyRvnNi
b6PfigTGbB2ObwFSLTmyt9o3TeJ0cXPWkozfKdu63TaWM9HUYzkoMcnMjRngQxfncP7/P8vtsU83
rbXLyfKASnQHCGGJowLXowNnmSLSZQmA9uFGzfH7kCnkFfKFKNm2QU626qutirPmjUJp2FGFGfiE
MiRTtg3tUGTJY25DOhVAZjYcq6Rs4VzfaBDS5j2iqL7Zksgxz5vF6kNY8RnlQQaK0e277iijTDSs
95BTLtlJgZf03/l0yDQULR6WHZhh+zmDeN2ig0GXKpa/cUNrq9dqMA1kmjBAoYyBlFvn1J4AQkxn
c6RaG6CJq9GNih0/6dJ06u+ldwpvtdeMGlkVH6sTAnWSnFY6CGv5/QOV6hU68auhX5uBUvm1TA8C
uRh0GphrHk2B6eRFA6O1ty32eoICUiKwcByvNT5ejGEKqwURplR+m/zVP8jhklvrLwloYKQANaxe
HZAThkBs3iulJq56TSoSGkAe9QHoA1Tsip90LgkYWgW/d/EB8xZ+Te8KMZPdPWi3Sc/JdbS0t6QF
ACUkyKsMtz3ZO/nO9mVr61GFuMHWpt7YvjQqAwynak5qfVLmi63eSOC1Qgzhjs4TIzsqhDhHg3Di
xCGwpuZD1F10iou2Qz1G8L2xSyQB9RRJux+J2wLgS52mf+JZCzR8Su5w5XnOde5Kp+dXyiFND7Pp
wqmv7fuAgx7YB5RldWH2LVnDSHHAvTyvu6//SDqv3caxJYp+EQGSYnwVg6icZckvguXALOb49bPY
A1wMZm67bZk8oWrXDhwU0gsGUfybECQZXTC9h3L3i2nyMJuXAy96+umMETBtrBlcQpPUF4SJs3Mb
Fxuj6o4vX4EIboYfCJpYK3hNcxfAvMZTiRAQTqMOk3Z7mA12mrnEeuPFLMtrLgIYUbAmwD+QzYW4
L1QWxyHbbogWITgtK+pIPwgUzZFO/Irfe3iAQAMJRhvJYfSQf0HMFe3A3TKD2i8Afy0Z64RbACxM
FsYl5v4+8W/ZUpPdfOLWOfyLBtWa/ppGFGUPVlqAkeDGIUCtJcnOsGWZ5yoGQ7bxk7IavuSJCzPP
q0X2SR3WtTQe7iQlI+6HcTfXBYb17N1liOKMpYauX8JAi9kB8zM3QLD8LfKI0cfM/U/T4SLz6DLJ
WWaHeBVTM7BS2YG9AOdOEOcJ8gMPkfs2wrydQrPf+jp2ETX+ads8oSwXBpiASBpl7GL4I4AqYD6d
MPAWY3b/noqKPYanXv6ptS+1Z8rPBsRNwKjkZdZBd6heqvnE7Mf3IkiUhdSsa+2SIn/tyfVorhDr
SwY7H8l3c2UWxYBlCrCc1dO/NbiJoeU8UvLyy+J2wnPmntWxhjiwayBK0quBXLLJ+g8qAlIHtR9l
2R3EPXzPH92hVG0/wmu9BoBBtA5PnKqW0xYS9FvG19JFVQsl7n0errwWmETRj3hTvsx1/CmctOXw
SM7DjvcBwin5KAMtuDy01/gv4q9PJzlJug/0iHyJ8Sdqc0gl/XPqNZNplLcpYKwoVkS4CxO/FRc6
J2TvL8zKIRPhzWNsrM8IvhJ03AmuUHC5Qp5pztktza0hVv1J3mtqCXcZkHyucltIx0D90c9c2Rfm
PsgxPtPP5ijfkot27L8heKECfB4DYiy5JnQydclJ9IwTwhyF4ukOBxQRZDunXcNLeA/BYBGsCk/Z
+vQIuJMbVmFYKk7S/3z7ueqxzBoMG5si8sw4ORhWhfYTCdWJhG8G4fz3DyHnFVM0OhckzwRfIzOz
Q4jk0qIUVlg6YEXyRmLWbLAix7HiTfFbOxFetqnLE4OJpXzxzJqemmNOGz6IHuMDKIIMVJQvEkqw
+Ih9kPzcwn9prxzTwkJtlUkLA2tRKtZvHe+CyvWpUEuY93NwEOWI29t4ZzoS3tJ1QriguZL+AHGk
v/okT1l4V/2bp21WQApAlZ50Z1jOHVryaXRbMKfDipL3fZlRuHK7a/P8Ag6O1VB3myjJ3EE2loXo
HlRuTF46+GA7B7m9KH+cx0CrDScdx9BtljBVtQgWNmBROoXocQB20zrgX83vgnE2d99s1ejrGL9p
w9bvYbDV5BX2FDER0hRjowPE1ty0woou3PRYbxjkVZUYrM/7pSQzgYF9D3gPTxCWzKYJMFOwowNL
CviVeTkIWAP2wlLkE/5FF7Ph7oCuwWns8M2xTuKXxRPS+PfPbMf9nF/Qvqdw7SnyaAIZYgEPTl/w
ZjVXNi8POGSqOqE14fiiuZB74GjySaBUZDhZUXse+g32/fvSIWzh72kP1wzIATYrCdXlLZmKTKdl
jLyfYh3oV8fp+tIItlqWAfNCfG/nMfRJql64T19PjIFxRdfWPGgWDWycxoSI7Yg3PLWbr/KiA/IT
mRg4yU+9ITmeZXB/157GQwZoIgIE7VSMY+B6YEoW0s9wBdJngfK4WNbDfJgMk3Dvai3WosbLn6YE
VjAjT8BmUqmCEhrOpAnz59WVMO6C4sWpek/xt/2dN56RY30bvvR7+hXIMHxs4Tsxl+O/34P1AUGh
uQU/6b+UCz5cODrsdz5IehJvwnfMiCe1jD9+KrYb9pQaC3eUX+MLwS7k+WGnemirIeBXu4kE8cVv
zakBy3mRLdRTy8h611dONi75xuLYMJVgeVzHeokE/ll/BoATeDZ6CpFr4wpXB+xxotiNQ8/MloqP
kmFhTNlPC24rmiUEnE8ZpN6eURTEHtu4SFbvYIHxl4BxHDGHOrOC5SzZZj4U3jXy/GorEHRe4zq7
MJtDq27T2PGP3IXQ+eKcmnBVBPi/u7PO1ZCn4h8C+yLbRMoyyJZDu82jvfI+iRyG5bnqLmV8kbsL
Ni3ctPykAibXZI4Ld6LB22gtGhscOLL4gBoDYYDKR4DkYmxasnq1rYIc9tnD+Nz6mIf0j6bdZ+3e
bA+qtm16MjWs4RPv8my21etlTQ7zG+8X6HJHMV3ppFPqpzrZDMWuC7e1tKNzaYFc9VWZeQKOoVhs
FOuqXhjSTRRczhSIkSPG835zKelLY+GUUbxin9J1ycJEnv0+pS1PiV3IjhmGk3ZNOzsXafNHy+TE
BqKtMFhBS6nxKbNlkL4SKHoUiDpCXX9d5PMWyU3OtmfmS761SiDibDkEbh4ydGU+1MPUqQL8PyXf
GvJV2P3l+eZN8VUm32bZW43qARNBZXADYnHGbvlMtnrEYqdoRy2IC03mJv2lVXci9Uy/rGIL/OJJ
/9uResNQi0xEPIOxRplpGyE8ZM0hlUhtw3doeL3bLZNxPXPzwKvoU4cFEC4Km4BoEHx99BrkwYVX
on+FpLxjuk16h4aXBtx0SPoLP8ENiSGmYMnRI+ofhmAJS6j/JuTX6tyZmxKTgtUsc8XCiTHJSm4h
vN8Kgds8/m7wbYkWjYQmxQ7I+iHqi4gXxqPFIgo8KV21u6pimI0h6V7IrnG/qcN12Lgjc9/hIIoW
X4ihJPzAQrCG58UA4dEszvtyAYtwxrCCRFWuRM6Izza+qcJvS2VT6hsKAAp/kcqEKPgBWhx8OELK
Ojv8K3UMQLaxJvLHb4R6UzsJjQE8I44/hkU87nvdM5VT1aPQ+/YbJkPN702A6iPAzklkjBpzzDBZ
a/NAXLXhjw8pHH4SID+G331/KcV7GkNzw0ZhWQWPAs5U3e1MZPA0Rv5soQdfwWzj168i/3kyNnzP
btLsNtSbgQT3BANnLIO5lfn4t/4IVIOBNHeHhJ3cKqxPHLfPFlaV1fseNpBQkjTdivODKK/wb0mw
HLygYULuWeFN/cCVt2Uloyhc+uJSrVg64CwON0verMJiHSBwBbYsyTwqoKal5c4XUXvCljAc0Bdz
WCcmQlRPhsoUzKCOY1DhGrhmo1dJj1HpmGgKOoeGMEAPKce7rtuqeHw3hIQQWLAphF1hfCjDSmGp
GfFOFS5FCL/3kw0/M46y4L0VvtlFR+ZZnUPpXlbwkeBi96uIKdI0qVEw7VR4q8UTPioJtsxP5HWf
bot4RxtfRex49vekGARTCZxK+amfH+awryNvMnqd7UJ6F0jDM0d7umhRUVQCNjH2ManaQcQICEpB
hpxy9D7V5DLxAJA/VCSrYI2wN3UMm5K1mCx0E5rbgRoXrEtdPwOMZhDUzutzwEKgjm5uIoAZLZEK
0rUyaOZfbww53nQHWMDOuUuy3uatQINgAoa765PhnW0xWfP32rdwPGho82/ZWprNh7OQHGoa+2Fi
pIiVbUi7JtsW+orX1dPAwcUaD0ndMftCXIy2zfgqcWYWltoWI+1IoOfcPDWGfT2+XUyXvQQB04CA
ysPBIGbCV9KakKlBZ9B4wXv/NHZro6TZtuEjFC1jldL3NPkKjaZQllp0KfBaw3VSF1xmM+03w2WG
7ZHmW02z7joSvZYR2CZRVtly5MpR7bTFI3OOk03WrsuWQTiUaSYNln/FBmeg28YnfJJvr41LThxi
vBYJAQ/2sXnxkV/3P6bgsanewTkJf7XuV5qdzfCg9cydz4Z4avD1kCtSeQ4jIzC8IcYeVR/z7M98
tpJ1DnQL2XcEFbXbacMmOIaZLRh72pxGpdJ9xeFRBaIhNTNyBRUrHAgmGKqtKrQ4JF3KLJcLOis+
5+RzLn7zabPYwc+zVZQFY5j54LN8V/34k/I6oEkpgadwdlZw8HL3Ge2CiGEkcC3tKB50AG84o75J
Ag2g/VBXcIw9FypBgM25HDlUsMVFJ0UVx8T97d/AiEwBN758LXb7gl6zKnn8xodfHsLahS2ZTQq0
xRS1CECvLLgkCLbGPbLULKXedeIqUp0Z5kk+oQzXWFrorD4mlYSMx1yx1VmPHVg42aTOzfBhZcRL
ST2glg+dfLhEHBjDsoQ/K294LpMil/7DrnEUQKI27kcFrsbsL5QfarDWq0XafoWxhwjvyAEnlyi/
nSdYczlAkqvOKiv9jc7dTdOpMKXSynmsgYU89U2YzQiaQQXnPenXExjBmkMAT+E3RJ0shX6rhngi
ZXdEJlmxD6UPrN7Q+86jesAbFmGIcPXTTRJc9NwVhXVRrmVm2SYyhnFGlWBl+kWZeQmzQmPALncD
E51xN/NtH93sbNP6h6fvJvFVRG0ZrPOW1mE56Jsw24hvSyrXlECNdujHjZR7wpQye9wX1e2ZfJjR
yaRQmUVffnBMxI0Kc4wy7KvUfwO4oHmyiRnn6ZD4HDVyRNnK9i0h3NCOQDlMdqUDuMrD7xv0Xmuh
X0AWmK42FMR4Ok5vHNCe9LrpdjdcvuMQ5hBGncHkRnU4XUoUsaoT1h5eAB1tqAq8EMmLNPxq8z89
WUYhPsTi3WR+p4935thwPGBgyGTNzdxBX2XJBmGe9F60T9yLHcKcIGaaKlUlzxyn1muIQ/GIMzxQ
RLMLeIJl+Wk24KoM1klYVg5tzUr46EmoDj0fQzqrg9aEn8S8fuHsyCyBfNTfgflMDQI7bs100Qxu
OjnBzGEnmoTIQ+Fv/5BmYbp1FYR7a57V4jcIjyO5Uf3yTbmTINpzS+oAgzpbgzxvp2hlOGGxGzEW
8XKEgcppTedAZOFgJzMvwnWgd2azezmesIxlmksAGDQQH4fFFXvNP75funmu/XuCB43haXBb0+9i
/EEwFXCTBoHTMI15Y1lDWTALfzQajvc18v9CDp3kiQ9lAvaBnbGADm5YjPH8XVj9AO0T7IKOBDYU
UqAN7nhRTuUFo8yq1ioAYIW4yqMT5FuYGS4h9oxhIP7lNbWCRRCujLuJMDEtoHvSG37HqLYlZ/x9
d1wrc5YACCUnUgsoD+T1fG8GphacpCAVMkk+iCJgssFYwrAZsHKrAyAlHsDgBM1w8ACpMVFmBRqi
XQyuUjo4sD4tFW1lGh0AhaTZkgkLaI3yXsA9EGHvlbbMOAb6AeMI4TDgMxKfOGcWgmFr8gm+zqBc
Z/F3zcPSUAtEAdKHQ4mWmoyYeJHW8Iq/KZI4bshEhWSIASyHsp54frJR6xMiLIJb5XyF/EUjqJj5
p4Iht6ONlIVElOCuiy4Ib347T7eEWQFbCiJZG5syXejammCbOl7iEyFA44Okp9i68CcVn2wr/hDf
RthrINrfuD4L8oLGAsCce2+iWUOYhpPNuUgq8/Rosfgf+8XkoU7sbmABZ/OCCWTkhZC5BrsvYpEe
BAiV+JmeoazKUMRshdkQszMEkLr1/AKi4dViwg3MEWK/xbdBJ6hYM54i3kfww+7Vh7IrvNquN+wB
R1+Drj1K+KjlR/OCSWMiMWLOtMciOltXH/obDNvVEOlmdtQ6su7qP9qnukSHJ72tbLqJGEPaBmfy
HPIToZXZzGtbbzDcBCIvvyotC/MbVg6ebJOF5/T7F7IVN3MIReljkAlJsuBSRdJ2VF3uK1XhNPQg
lmmSXd4iD8UDMo2K+Qwp2L/8VDi3Zk2YFAo98j9xCZvjdYRqC+LEasTTTnWaZoVkaWBV6we+CDMM
FRqluiDkN5gcASydZn4fsFk/aVIM2DFwPBQHiwUsUPBnBeloYbffCH7F7JR5HDmwbPTAQSCCQwRU
aYDQp7GZHAjiaaw6teCAN7qNAx2T+HzCscaDf36u4/N4oBMwNNwj7RA3nku5JT58KzG1PNTbFpW3
jUCwwo85wfMDus30pEryKWHp5aRLWhKAvOam30Q8wvb1Y0vxfNyj8bSdj+dqsOI/9VJjbjGzzG8o
VoBs9SXdJRB/AAwBWQJH+wMa8lja8YON8tmtK0fcdSszgUVt+S+YWzPw636ufKBjGcHTAINs1Xfb
z8HgJCDKGFJme2U5lzsYJHACOAUCp+RZb7R1dkgvNEfw1kHcDPwOpzfgH3BgVL4DHgM86WuIRQ5c
z2vT4Wg9jzxezZgsOEoDT71F/Rwucsk7Rro+s9D2XWEVwxrkN+YogdTSvHph3r342Zv6NlIAuOm+
qqdPrUd2/Rnfxy3PjfUUdkxN8Wti89H/wDqQfpMesy2nrkk+gupa/401WrLzANmEFDnCinSHnzwD
OUVYRp4L1CymgBBk7m/BHfdFYsuK20kLqhlSsnRYoSjBTKumutMwMnJGTlkbzCpmWvCeoFmV3RhY
A0OZwAbyAv4CiQKPkgIb9rXSQXyy/K9w8nel0iPXRD3j6hBFoJXTWcvEXimB9awEex4LCjMEJf+e
nSlsdZZ76NJwmQxgS3fGglVdnZgo3ApgA9H3Q/FyZtjHkQQOsQ/0OUdCNteOmDhUtJpzdhBbNriC
Ee2hlweQlpHzRk7xIR8NglO+QLjAkMCMEXiPtQVaW9xI8+3m2swTLtySegSL2OUEaganNBdtvGnv
7zvwgHalkg//8D8/yhQZHHc4LOAKwimcgYVPI2b+hc9A0xwRzcKEaXq/7WejLeqjCF+msiVeEPU7
abgAAvQk5/cRC7kYRBozZgdLVU5PkoB9RDR3uLTmrdhXl2YfrHhSyDrKI4a7kBHaXbsdJ73qvD3F
PwXdHhIuXivkgeVItimn0C8WlIG/FDo0noso2Q2IFn4qnKWI+0CzzswHcjyjnjvFbYrqUvFihtEO
xLRMJDHF4Qzj5JFiJ4aSRuQdciOUO5GrRlhM4nntU+Iw64YJFDmcn2YNikDYOPYpyHbtsENuwICH
1eZpqOl/2WawhP8dZYhlOavCajqS8ChnsQAFlpfuF6ktsp1+TrhWINp+axtMHZmvIlfjFRNV9yhC
4CInnGFZvxB7uyeSrLVrPjLmQqTBko0JnYZ6FU+yn/CjjBYzyqa5ho7yr15OiZgTSRMwm/Y+++M8
xxQPMSzwKsfhbJob8GG4WlQJ7BIaLVkh3DgDHftXNgWDk+9W6XbQWHgPqrUlfuLaTVcgb2e1HX48
SwsGCYS6EJHEUm2ORsfs6elbGd4BnERETre6l8kPYFwR2+XYG7Lf6Qc3jK7ohWnVsODk+My3vGXc
ZEZ5/SQqaMTDg1GtWwHHQGIKYdIMOTTd4Fo/OaVGZqVmavXmqxTPz/iAdkE7MMcDqe2oCAhtBH7i
FdDpMFjkd4Epgkj1ONvQL7Nx65/8Z+L9qU7X28ZXzVsGxsNrBWrzUbowuPS7a/Pcsc0HZgWUaVx2
O2i+32+mcC888slk7de8NwgcZHzH+4o5VcDi22jqDhYK6jV0jUywmLSpOPTw4CgXDScA8GLsEpz5
+lElJXOJaS8x79OPx68OZzTkMOtpEqlNH6mkdVG8QnYnirK/gSPQcc1unwdMD6KDarh5hqm0rUG0
hK4OkxbsTkEubceQvHGTwELz0hYfUnsL4mOJQwkEZQ7kBwxwv8Hf0FaVRSHRDLt4Dqk47Rzhhvit
U8BGpnRBQ4GAW0VicsjBfQvHeKT5Sa8+iuE4DehMMs+wLwCdc01yQeJDkBzl94mxevteFrpDbFuG
Nx/GgiqGGniXgYxYMRzj43NT3EW2Amykj+hs0HYZ0zMOrxmXCVY71pP39sooHRnjiWwW7DnmGvKX
bxm+0bxggQGKH9/7U/4RxRaPOzm0bvfF82s5aNhUNNXCxCvEWk/AB+cvugW35wYcn2WEb26mrEUK
MQ06q1medfWz1o9NPgetgWgvwu5VSRKCr/rIVa8xDulsLSu7U9xZsHkYCJekMsDPy6C7Pyfs1BZJ
uEMB42+fOORL3mii7DhnpM98SvGExo9PMnohBsOK7uPrU1fR4a41EEEOstEzMAltPBkbfuIoIemh
q5U2mnkI5dXQXAsVX5qziti4zT+l96U0tzJIixHS+HkwaSfm/jSGYmYRhIf6feUYkmf3FgsFqBjk
rwGBPdeasPynVJ+Bjs71fmNWFvcC/GDph0TdsjgaNzSqjNYhkRvFFvyJyI7MHrAlwDoDNWgwLw2U
WuheP3ua8LT6jJ6NhQwp2ZXGZ4YN9m8Y/WjagVjsOgclzuAhEFsP+w52Bs3vxCtKCgq+Q0eXkD54
zP8I6wuh3snKYdRWTUvct9WTwiNgxGjlESQ3r/a3HUi4EX+a3Dhv4aN97mD9FeQcBPgxOs9mwYSR
woj+qlk8ocl1xrUlRgr0YyEM+8p4tcxpdRy+fnVcBowFTU7Y0gXgk7VOhV8VzV43LKTMg/VjxLcE
ATw+5SSoa9bzFotUvuiL5kXHxH/f4qSrfSJMG4GFTOwBcWwzTTeFFJyfkvc2Hjz8/FUDm4iPDNs2
WMVMoDvK2Sx51f1GfEK28jRc9t935FAtGlYgSN14NDJmnKD6jPFlhA4DsKafn3rAFaVbZgR3+UuZ
sUnO/ZLDWT1jBjBiS6DhIxrtxQ5A2OODawwX+JcAKkv3eCJynxb4RB7jFB1iwu+2UujKdO+sXlF2
Jx1ccYbcPa+bm28sGjeVRwJPFvz2cEHSaAHRDa7hpOtQpVNMqSq9P2sNokZrj/VH/96+ja3g78oI
e7tzNiylciIKRdiZyVsmS1p0g6Y3+atDdKGK3LyTvVR/hOY6x7SERKxmM5r0ENKxD6+Vdn9PTYt/
j4OJH8RgJEX2zv5u0MXJq6TavtWNEazMzIPIIBnEta+xYzGrtThAtfREDpfAvzVJwOWzMfqlluwi
4RLIJ7gHMyIQhYsIhNQ9xunzc2xPEcU9QutmJw22hgKhk0DNl0ZzzEs3QnaLyy2wAznFt17512wR
4iot1N5VgHkRAfdznPApP2Gmjh5ToWdDwiKZmxPJEQNDK12Q2C0MHmIpJLJQz+DfYeyiIq9/L8sc
XPAzhn+WeSrsFM5zhQUMFch9GguZxL0ensZeJ6gAqknCd3WfDIkXOeolLv2TprD+rbpkSm2juA3K
S0tOAX4ba7ia1Q/CaPYuLaOKyXeG1fuiwSELChy+gGhT1S0cEiKSWnPZhqfcXBDYnpCcSigepS0y
/FWYOnnkkB8iZl70W2uHtF4/f99w9DANY2DNJB8eAYP/u3oQEf0Il4TgAciv8nfD+MFH9ZCCtDsd
Qc6pun2HG7+5EZpBFCHGnSWubJPzHeTkPkzwVrKf2jpkkJmtTJQatEjAz6Mt6e57gEu7mJmffrTV
0lUGcbuC17d6Sz9QihAjNY3NNRxD5KHWhxhDRDFnHCkunHwfb2xJR9psqCsTYAHtNGdG1UyEV120
JTRS0FgxM0HyGNvjh6ycsf6ECdST8AEE+5wqMb4XYvHWoiZjbsVoeC7ucHiUGKXh1EgjgmAUefl8
QFzOzI6uleZxqovpRXysBBgxJzADoNxgmmJBW8A9kLqN/Q4xKqb8Q1EIer1LVIfJj0uZ1u/FHSVW
QXg8UM3EcrKrJxlBVkVMJ+QiQtqQOp/SG7REpHpAFXDNWC6EB4m7/h/yXKr8jKVar4AKmN1TSFLP
lZCR7rSRJZI2qoDaHeHtYP3Nl+D/D3BPsgQhFpN8JEQNg+tAa03RB+yY3KKw0yvqQTRzcxokSHW9
CBkS6TuZLKRl4rNgZVSv2XR/6/9PMUabGQmnYI7SauLh8AlsXZ/EGjxddB4c9VS7vD7od1wwOIlC
rEVPwZ2uvoRhAyUvgkr74LBUM1tradjsgINOcjuf/c8+miofpMFy6ySFM6CsV9D+A9DMxV9dIrR6
olf2yENNNwS8gHqFRAwJH+dccqxNF2tBWM2DYpO4iRAH+wKyaCg9JquzxE46zOIsahUcWSC29wW8
pnmFhQ6sacIdgAwn5loGyY36mufBWX4kBGiiAJMYCaMcyu4twj+T59bSL9ggtsXM0WO7nOGc6vAW
Z8SlR/bUtWhcjuhvmKBaHQldkBUo++YEaiyGF0aM8st4dXtAEVRAQCpVSHVqyRO7jP4Of6J5+/tc
M2st6Rv+oQ20ITQ+3bk+YjCmfiXoHf/UE2KcSZsEtA94zbzlu4FKAhVvkRyBTql0HwADeY8z51x4
UI3zfy2yM7IPmXkkOi0gRBM3OuufM4mdLfkcnHfJC6lJcIajBleNXJMWk30iU2O3+AZpwwkAKtes
cGBVYE7LNRU6s48OUxyNS2hvQCSE26gAryI/cJn66TzLliEX/NGJQkh9AzWElT5s4Wtn4GuQ9WyK
as4w1hT7M3+JeM08yLzC7mCqAIv5EkECMvTnDe4bGz7nJJ7Yn3O2eo24glaPs6KnlNwp4H8M7R4S
ztUsjYwpk1NAcIdwy69BMuTTIniDDCVcmhs+JWU/WWRIKG7IjziDEzgbbGSWhYnlG0w18EluvLnS
OPkHj3nBV9l03/AYWNeIKbBNe2Tbds++hM9S+S7/VEHdSwuIqoIsB4I88VtRZc0qj568kRcmFH4Q
P801Ayf1Xb42gh70x8QDYwFQCPEz35YL+kw00cR/AsAobLvGxkUN0rBFay5c4pfGFANgg/kkSj56
rtzBYo5WH6gYcTkwGeQETL7oqH6Uc7pAn0uGJKY1+DuhSIPq2M6h1PAyIMJqOf5tE7SicDwkdLYT
L0hnZ0z0FtALRmEq0B/l00Y+wQdoqeq5NDGIfONv5nYD1mUOOc8tzjR2qzrIWTgbU6g7OGEwTH5D
DneIGFJmLtNTEsNZQIzBOBKkF/2dCX2SOrVwKuh8vcVgq9iGU23GiQq/cVZZQ+cBOz+7qZni3ODc
YTs+yWDkT0D7JjolCBb/VE+5i4H7E90NRGxqA8Hmp+BIEONw0OxkWPrw0UgS+uFCQKI1+yy+WQUD
BLQBIMnWNRtKLIOCBpY1pmdvC8J/LvHrLLvMpSOrEWEzIh4WtA60INxYdKeMgowQN3qePFXaRE/v
/3osvGGJ4YPpzODiaejYHb0lJmjC45FSRJ3dRx78XAGTdjxAKFNrEqpdBc0oaD8vArBNhRFHm6Xu
JJDvpX9tooUW4ZpLJTWXGSm3+Of8Y+/qGIfx5EFoGTCsxL10Ml/GbwpLmehHYuy+Gc9SPurb5wZR
wpqkj9MIIQ8JOWbIFnxCZuhMAsSv4sj2j6ieCL9izay5QqoTXW77wlOLRy69iMEEUfuHe4jX/JFe
Q7issqWAtvrY2KAwscBiRx8XLdyFbAbe+ATEgC1UMVwl02CCMm8e8QYhSYbszLn4FXw3dNIw7gkl
MBCoWBOggirnytbnAXPUoxuBHBqwEzgpfgY0HP5cuJFMgqkVR84wPSlcDPgCioOAkgPvhX6av49U
R9F0K9G9y/DdgXAqKNCIeCY2cfDCMwx3pehFQQETGB9CSMUcHkw6ZgBy36h+DNzkmKfO6Mam8xIO
KrgERXF7xoOcBloFBMT3gWWXT4smp2CZ6GBz8AX2X2aZDtjgBRr2Kt7wkdm4/O80EaAfHbYuMAKm
aQj0/0kZM92s2E5eGGWkrcdQjbJDgF5q4SgjUTPQoPzj0hoCBQMcFrtfM4zatx9cAsv6Q35gxxRZ
xoNTPXoxiJJO/Ud67H6LI3zp4tpssd74YAOV1DmcH1e+OU+cnwJxYcbcYKrwgRaSdQTtVjixp5BK
TtYe8/byPsS74Ra5GJ3azak6vjH9ssw7PMFTehpu5UW7mS9xC4B77RbKtfjUHsKJXzb7zX7rM/LM
Z0RcBUjAhHPwjvjZvCaeOi+fF4QfA89Afcm/aH05EVCAUfl1VwUbfaqqKZRraoLhG1P56R8ALD/U
M8qXuunP/YXRHX+h/wkew5d8YxYAU7u/YLMNieYvPxTHZqfeAXWFgNQVS97RL/Oi/hcvP4EC5/Wv
+FJ241k993eINtlO/Ase5UX8Chna40PngkqsgayS42wJYMrypkKEagC2/CV9v6fxJripB4f63jGB
h3z4MAZSgSm9/rFRvwDpxkP2kazic4do9qIv2l36aC76iu1NimZKy3snmmLZndutyHAi2EZX4fF2
mG0qm8gbt/mxvWruc9decaSoYeZA8KCI5kwq5vpjkooxJqjOT32ugctDvcdUayNtui/YpDtg24WN
C8o2uZqP9gpjLT4X+/EKEN8ei3N9Ko/ZOX31j+dX+gciyqATTDHZ6LhwckQC7zWQ9R1sKvBE48ro
cKoiB4QJ8GinL/nUrEcV3zSQfrxaXBDW+AXziQFBx1KjFUF0PGeOgWPRd8FRxAERLeXUoQ43f8CI
DXjjwDr9vNi3vz5obwMD3RJfJqsfIjlTzz/4S76GCSlBt3PEj6wI7Ys77hssEfg2vnXH4kNdCod0
PdvjhUpvAHgAIfQH9SZdyMSbB3ngiGJiBiEY4imU439DmRy7AMr9D+kxvLL9+1P5CM/mA3RG21Uv
mbb6ilvzL6g/6AmGjoByYIc6g29XoEJ+WymXgE4ROc0DQdUljifkIdM9anPFUh0wYwii+T7gkHlw
Ez8nMrwFwonusGeH8xf567DiHyVlI2jUbbxgF4vQioNBAN4HkeaW5CujuXx4PuJPCrQUTRvbI73W
H6OneoRbfPIw67u0V7/7wOEOl38lT/K6a/HbvsKrulU/hauwY8PFK2Sywkt/NSd9DS39pN0mLutX
c5MdsGh6CBc6OiMWZctJz/ShvZRn9CBoFThPsyOVGDuRp0l9B19pOKUfvGiel8oRyHG5pV6lAFZ/
Z79D4bS/ID7aq/1cUZEWe4WjmSNnC04PjM9/FeWi/WVpNLSDGBXk8+TO+oPtwqkDOb39Yb+/KVo/
YVh9Ccx7Z5b/b3464hAG/OUErTUN1/6QRHVIcDIyY+BW8GLmvU8AIAJ/TlccmsllgfFhQ4iD+hFS
maUsVSulMXzF3PxAoJqLiVHw95Q3WMQHzOJljGunnVncDT4EG8s2Ls0jZJ79Mzw4uMcXKI9G8BNQ
qWKjckE7CPJlIHNk3o8EjFOXXxrfFBRSk97TzHFWWkhPaLAuOmz5WzNRQ5GojC+aRUCaQNOIhBaN
JBARhD0m8AMryHobgBXT3RCc8xfLoPfGJeR6yHToVEJ1F48rCGuYTWb9UcQ4AC5aTe7T0zUEhE3u
s9jSN1CK1H8Cvzj3Luz4wmIyWGHmZ5IpxTOBNWaZf4TbcrEOd6ixwjV4tTxUJuc6PiGoLef0XGCI
lAhwmTqaOlRI/vxSLNiI6I1jWhYkV7gRWWy3vqYumEREgjQNZflTrHgoB0esEkOsdeGEYxM3DwGe
py6eyQF5GRagHvA90CQeNjedZTYt1el4x0eSqD24rYBWJKFwBqNgYnqTQFChdgWWhlnHPNyFSPdu
nB5AxKYvhqtHPBEiDgyVyC7jP0FM+Rv87aZ2+WY65mi5d+FiVXlz+ZxOl/oH4yqZrAuD8xjNDfTR
Caxmbyq/3ENpl/1qbb5/K/Gq+jXh3rwlLlgJI2NWSQiaeVFDZkADpudYLUPZEyBWFG/Upzh25Pcy
Qt5VX8SM0itcaeZVb05QauElSVxyxTyUQMCw+aV7R6dt577FYVhSDDHb+g4oCjUgwzng0EX/d2iy
waqXQO4c/khzDvJHs5ksfzii7/XXcIakSJAdRxeHvXTFAZyPqaIZZKsxF0U5cVE5yhvrq0cKAZwX
OhB2+DEmWkbs5SY4bh4eAB/R9W7b7ftY4BAEOhUzfXen2xvkRptQfuH22x7T0W3hZOLs2MBGJLiI
D2WXORT1ZdXgXGEp8KmxWoVqTdYyAC6EuEIhj3VHqPH/0w0Kz/msRuFkTRFHfcv4C1J/ix4+QI24
xBKu6rBTWklwnxuXAhq9qx/unhoOD+57RLS26kb3yzTs5IgI4kms0CJi3ATBRaZzsWouB3CLxine
a5J7JNgT8aUgkCbG0ZPYEmQRqworNrgOjIJzwcFMvG83Cr8wvCkeSyAvw/IhtaQSXf3KdiDKWtVF
qbbYgobiTmsWnIxU/aanMpBKvwPqQHheT9Q0JrPxG8ZeQ/kxUlmzGDttm2FjAYcaurACG6jbBq09
E3YCyoNTpKzhRprVDs2xjjlev5YveW0J/U1XFz0JuLbpDiKaDbvh7FA8+aw8oZKvRHNFN8EpMTlV
nvFJi3KHAf9oWP3L/KLaTiKPPT9bQYCnryEC5r0kGUGf8TEP6jKfWXhDntsXCIrhTyjl3F+K2fa9
D3k3jOi34+ntwY7Y+A/hi28sA+VL8+TL/BKcJEWisOG4qDFQThcmotnhP5LOa7lRLAjDT0QVQaRb
CQHKOfmGkm2ZJJLIPP1+zNbsznptWUIIzunuP62FctNoZENsJsZFhiY2OMRHM+SFr28eMLzwsBEw
ZQZ46auOqDcmYLJ0uCqBAZV4jkcr9fbD0sIeYVA3uwKeagG1+7XpwH0R1mC0O4VtKvzhtMfUNo6/
Y+WE7oahAFdRpoMILwTPqh8GWgsEODfgEtyhOjR88NuoS9FkAHd+kDaNbY+3xp8g7FyGE15MhMhM
32Lr3N8TTBk/lkiUlbYgAeq9aeSQxPqpobFqt7h4XD15P0Bw9wtIpP41FZfmLJ7t9/PJdC3N5hem
Fg4cW/5mF7eWn9kymvZA2E/KUUQge2Mso3pb+ENA0DKEBPvUjC8Wp5Kb1Rqe0qV60fLAS8biPNEW
iQx5wtJHf2YAIgfArpjMmWR7ZA4w/jrWkENQp4d7X3BpMyOZos+RBsuggYm0DXJ45hzCFwu+idHM
xxbvIH0ZjPutlu2gUMUejuFErDDmrdykuuXeeiSzMgb6FlGDMWmYzHGjj9/rD5HNvJj7Zg9mfNvt
6J989vkQZ3awfoxmQfkOZj8VTccTb7g3IuzSVhAvYENZfboeMGtOHNpVnIKDLUYqoHmME7x50p7S
4QscJA0Xerhgs0TZDhxcacuAOlqC8r0QhakuYsnp0lzR+xAKDjsaTX5OJ76VLML7fOnrLW2x1K1Q
RudHRodcfOwv2i7SHNNGRJ1NlqZslR134zw6QxX6RZA9RoXo6PWzZUBOGJx5Lpz4NMLrdOIZ5cm7
PBe8YR2L8LEFDBwzPrL7YYrDP1iyKMLjA5WHkfao+xTnnUmioYnBEqzXbZ2D3U5NeQAzu7MHElMc
U+s2gCTZKveY51PliF/153eSrz5v0fEooPucJq7Z9kx40w8NSbSXQUuFKnCNJ26kq1KrLQXuWywC
OjM6ynGdTJF6xjhzmIOx8tmQOsmVif8q0evJdWC/OYpW/iX4B9NXMnRNKFf1FSnpMpJuReGzzmg6
7JvC36bByiPmoUeET6+kYO8BmVPG+CiCraGqwzwTAteMi2/sUjy8RupKcJTy3MVsFFixdEyi3mNU
lsdiAriimm5eGrOwDs4Yrv71jFsb+nhvYDVm0A/PXaIoCpTwOR7GpF6EeuxMTDR8XFVYGvX6rdHR
lUZQprx4/anUe+jtmPVyqw4+1QBe2VFvFR21liTtBHQrSbAqsoMwkMRdlwgzC7BMOIV24bW3pFx4
PQNnFW+4d+yg9u4YnHX66cMoeLRj6arDgGFQNuFL/KO9VTUkliIqB8/MbzX5p4kYXfS3vgsnXWIJ
aNabotjiG9OSFC0jWQvlg7g39Cv2VJKmwV6rSDwP3TYwnCHqDuMbqTL6WQ3mUyQhtrOTgoGkwpJZ
lLaBlw7+e5uwM5eZd+5LbrJSsWQP9r0r9N66RVitwZ4M9IciM2DEY9JoFh6sknrVlZM19IJJ558y
arSh+VaoTAsBNlhw87vRVO1QfcQNEpEhcdBPhKiUZCg9uFPb43lQTd+O4TDGkwwXZMkhrdxWhMEa
bYmbUZYKcbpH89+LQLMSGCPO/GjpCiln6pwFr+gjzmuxZiwfzP2xnWzNkXk68blMfPyXSa1JWADT
HJhrYPKRiDZSMtzOjNCcm0bqRp/fhnTgLICUIyAc0IUF8Q3b8qO4vMU0IcAB3qsq4LlsNzoaRH1N
qqIaQkqWmCFqiIEHTHTIg76874nMyFHXTgUNS49WjfQuXKuG7btGoMpJEXDXTtWc8pS6Fa8vmYU+
QOPmXetYXOTvi1BhIApVTKdLqBXVjUhOieNLYZLNdIDsCK8ZG6e31O0+5iOGpEnwOodZp+2GLDPA
zNxpOhr06r01+VwJyyOLCxEYdOCxQWbODYiRbPNswViJGgl7b7wfqM14cME2mf76/rmgaskEcU/8
1kKARxUy38myhVw+Y5Njzz5bL2e4rXKYoIBh9AqajwsVhAC7H6lnFepXRnU3EG0FXm2VrW43wsoI
EwuR8MSQbR9GMvDfeCWnw0/Yeev+3ToGSgejjTdZfgl7bp6kX+Nx14qvKnxogbH/ZAcNjkTDB9td
ilEQh1FRkX+rOZ8a2JyobYXGXPr4Hgcy82GSpI23Tm4Fse36Sem2WoVHANEf8CQjhd0O3k9kVPMP
7iwJK5Go3DWsWUjfm34FiQyZluI3O1TV4OaUIk19H59A1/5G/Hx0vzPzUZSVb3QYrgFLSGbc9XcL
84v8eQZDAvYxAQbo3mq0yRoXjsTQZlH9EFSTG2ir8/rkOjkSdSWfyvieg0nrvPFgU+Nqr6tYLKCm
ws1d5n4QwmEZ4q1dS1PVX0Tpx9YhwvnGm7N5zMXR54jGjfv8arIeGQD1BM/ONLxBcASc9ckobROd
d7Sr6V1ixooB0Kfn/caGkyvKtoGxq428WpCJR5WSNiCYQCngrARq+yQ+ZEhThvYSlPKsAZAwzhHk
Vd3LLzmfgszOFhgVMIEx1enlx3AtcQufTMUJBPIktOtn9dse5QvjTapDZPcMK5k6dDcPdQQGfr/D
liueGXV07feEYFL0c3YeOk0C7fKveoHml5ImA16xKvSfEFdq5PT9vqYP79JkYyA5FMOI8KyINkQJ
j0FBNIFWrDNYSF221FlqssZwenz3YR6AMbxhwX8cnzTJAWctVahcMVhODHVhBKtUE3FmxOs+ewmM
xQJkPIJNdDijdpKSUx2/QCxEge2Yl6PNJWTAMhDse2RPgeyxYfmk3+IEGzgtymgYZbwd7IRh1FHd
NAw5ZszWCxX1hYUBqY72+MeESZ+zsLMwzqoOUdbHJMF1pl4+GF8FcxA94rU4CeBtMfaF42MmsEGo
YkOrOdCJdR384RncBWw9aM6JxRPXfrFoPcf7xjXNhE81n6xCphhACTiC5KNeK2HrKpbGx6GDJENJ
UbGUsYr3s4EBmdjyYPMwDVdZjsxHCzpTk21abPlIINjgPg+iKWHy7dvYKA6v5pXPymAbnsq1cvXv
AZgL7TVWTPQs/OrrU5NFwMkcm0UYC594QQw37Y4guskPEzrmOBnCS+bSdMe8aDwjfwBZhAnSjf+9
6vgYa0JRQ/qJTaY2NrHVV0SJB1g2mRFKCFfPMl+twZXCK45Meyab8i1B3D9ThjmjCukZlgfqExvH
V2Rb+jNgesLUjAf7AN+84PjE8EV90/aTjem7E0ykGhvRKsA7Y7iSdZ/dTpiFp49/yskGVf8+VQOZ
CTgCuFdHBJjiYKqiEVSVTQTKgZbW7LyTykCqgmXZJ9Gi+GClpCULvCOnk+xe0tembXCnjZ2WPfTf
0Tg8ximFEtTEm08J7nq+aj3UjiPMJIHN6ik0+Wro7dAjnS1szqL8R2mlqAwPVLx4c/gKpSTsAoqi
nPhwIyRkLZsA1UuOl6PWDK5Bqdmy6F0USsmuChYKfMyJBNVA19ZmHH2bQfIXtDQDCPK7amsKyfzj
deSOqVslTZhjgOKRlhMkGXQTAKBPiYlxp+8jozjXdXmJ0TW8FXSgbxhp6N40dNQGU47x+XRD2FJO
xLk57yF9hngdKua5jROkG25KAu1g6Ds58efMZUwO3Y9gQCmnQRhRcmQ1Kl6khW9X9DLeZILyi107
K6HlSACzApEVjSBSl0BHyIv9O21f45rtVdq6Ml3J/2LgU0fJUsBBp8cwOo+xIDUfKdzwMfJJ4MAa
962ioHtfqgqzDr0A6sHOCVIYiWeWBrfW915sVIYguCLc6zHDwQCmMhF4JUm0/DzeKdntrPk9nINJ
Aj1HcA3ap6CdbIjJTsZh5HjwpfMJZIbn2imGd+4xHBUCJIGY6DQ3kxHou/0dgAaHcHCVwFymJiyG
hvjiTFGRTQWWquzklJFedM55mIGzXAuIWscC+Eu510ygJA7vbRS3XqAgLzSNhduAarIJEJQJuOOq
+PEIVenU4YTZK8zt0tAwBSssvdEJOsngY0AvroSXSOq8mQhEQxtMMrPNJO1Imr+NpSuU3jEbPcmF
dYTdSVbeJsEjz9YcKO6dqQFZG8iAwaqfJSuJ+XjmGWgrDhHr1qBOiD6RncCUYcMI8LEZReXIOrvc
yRggwJq7ozCOxCvnNiXAT7frLawWySdaDrViBzVaZZLZDgdT//UB9EvmOKObDvvM+vPU/+R7/8Pd
BKUOXIQBLAFdTFMxJQKTjB1mwRHqhJ/3I9vKL0ZG3bdPCmCxVdeTi/DNBKH6lVk8ARWAa77jC5AW
NSa5SJAh2UPV+pY9GSeV2/yk3/Rbt85/+r9+A3LM7avB9WnPvBh9K88trZnrweqhXCntZO/fkWH0
5/xYNFPjh8lYu/PueLalx2LffYXVmRGrdFWunWYPQOhVDzQN1H417j1ayam3aiD4Q+TAQn/q7d5c
qTduhix6avGlFL4kTEGC9GNJCHQqfKcirENVrufhjd6+O/aMw98MbBWdMYs5nDH2dZMCgwAG2w2G
WjFbCznN0wg6Y+k041edj+lyQgI43jj0UHraPtOaRrJgMuEM7LFG1VECRBjgjopDMXGM5kAJB8nN
P3M9UbokGuoHk9JKhWnjIcyt91Jxy4FrMqhPHmLCt8DAJB83mRD3AfEayQeBKebEePRwceX4Qi0a
TM7mJW+/irLjqjalk6z+ZHRf+JrQOyYjejawSENWNZhumlUGF+On/+xqMGMpww02IHeUOy0MsJ8P
xVsOybWFktOqp5ihZ45A7GNujeaBaetAfHvHhCQOiccU/sYugZoL9Tdpym3JxTzpfrWGUolcW5Vp
KhiGTAOvzxqGsAkT/aRtnI/0wZoA1E4KP+c+Dk+GWX4HfXg2G2H9ibgWpU9/8HQ+jzaKVSfDzXVS
9kuNk4K5OXbpmM0zBM7wbQKUkiPiE+CbFGhPfFZQxQ8uHjc22e1LqdKPmnbxsuEvZ+eWQiRUgnfQ
goytTHVb3O0o2cC5JGPMJ/LmeuCxD2HvKSDhNSuWdhA2CXYyEAm9SALyN750YgDfdPDIKpBaCdN1
k4+RyApX+ywM2Jx686Uh1u1GFEQEqEoWXUGpSCMXFvdKZTIprjC3jERqjo1ZHQflHHLhB9WtRcpX
CaskPabqMu92Ubcb4Cmpuo0QNrChjzFO+7wR+1uk47yli6Tscm3J5krtOFJ70Gy+Bia8N3AVKDgV
e+MEwr1FnB+LrDZvoqW8Y5KVFt8YVA7mfqAWDmZtSkG7DXFxDx2TGyTunEo7FODP7ei3Dfciz5lJ
EPjINMz1N+NEH0F8ssAaWE6R+IBPLWBYwImVhX9R7hNsxyELodxBfePhx+umKu91mwx38g4hu+kj
JjVX3p85/m5wTA22E3UGwgPkD2NJfJBugpwAjIZnZGbCursjogGqRyq6rTJTl83zveVZagRQGYSk
PXZn2lpxWob/hxKh/rBQ0xUkFNrOJGC8gZ3YNAB681xmlhgh+j5p6eM03WdvD+b9Xbgw7UKcP7sI
FIF4wkzLVb+qvpT5e06+Je7Y5Z73wlYjJketpDJj+KzqBxn/fxwOFcVtMTCcOBXx1ipZLVOKH3XM
ti+WY/6ZchIQjSMZiglDALvAD6VbGQ02h9OJRScA/765kaW5gZ9tA2VPbvoPoCq0CDneLzLvivSh
b4j12RkDq2m+VknhNg64zhj1TjAOWoztj+vtWbYdSJ1QSpRqhTiiUXef8iQpz4+2IcsQhnTdbhL4
S+pWD8mBnbf9EufPcvSKaEXm/D+V98i7V5k/iUs2WxA60ubplKBGp1g1MN7EKzTVvyatm9sm2ihC
L3a8ASbFJ389AUxtNlCjgfeR5sIlElNskqkpaRW9cFXdTNNixBjdqqV2His7uoSpgbxz/unyH1KU
MF6Vko3MUTXz5AX1nSugbNDIrP2XmNlQhSLIHPBWTmG/NKB+wC+JfUbSqeVFq36CaYENRQcXubJ3
dI9lx313V46GxD8NX70WGZT2FXVXFSoSdMnA/igXrbgImQvxP2q2EFwa01YhPpcnLJuFZPMe1jDz
MHdU9WV/ydGo6t/DxM2FR9W9JApxYC9IMHl5Y7vjE6tfHkZ5oYt/HI0UPkJoroQzu93QbOXiKXIE
gH67/tKgXIHSmS+YwiShCzAX5Qsz3QjCDIAMkVMyLAl7QHQJHa3B6HZFDLVcrMX8yI48pJua38Ms
N8f34yvNF/jtWrj5fNRLFazz9057TYDRcbMTijm1KBWlSMmFy6tRPLP+EXT7TLH175FY341mpQgp
UoYjQHnlBZPtJidMa+z5V7iwEPyblNz5MNcn0zpYyMHiszOhpY5mVKHLq0n5woBVru+wVPK99bvE
2OUcFa4YvYwOj+ibl30XxRG8j8Nuv0YIkAAMvOxwojvXb6fQyaBbN5SsEGdU6aft3LB8hkAJ73lU
WAxfIztt95QhfbGSX/0LU+meVNFRvIczIeceDkw4a60enT08wyclmaWdyXYMZvRXh7fXEgP+tmh2
87O6ZsGYoXfdqFhDTaU7nNMFG4B2UO/YWRIojfcWmkWS+eorhCqkWW22SrZ4Pyk/lAbyMhc2mGhh
aLjonyVNfXKQL9yx0e8Y8D5NHxGcHWWdbTcYaxXH8kDED7lq/RznztpK2OiXPX0k0Chis8pGiva5
c2Q+vPCRtzKDGeRGP+x7EcwyHs6vXeDetQQPQYuCYvRxICp0cx9kGycq8Akkddp0ss1g7aIB5Zpb
Uqn7+TLPZszGZt09yax2hjMf1EtrsoxX0irYtXs4gNoi26guxmHW24mnwo4w50fP3UF5GjqcVBZa
3lJ37ogcG6keOd07BMs5SBCQyT2Ge4YH2cfOrohqoCdCf8bb7InR8y5xOWfvBWA2FPJVxDqMjoaR
0w+tGZIe7P+yafCofVt1SwosLmrI3tUZ/iOijVl6osK2fCACrC3BOyA8c96ge3K6VJsLUToXR+OJ
MxfOjsKRMGp5CcW0v6vL/lwuJEoBIoxpmcjEAaZdaYvuG3+Q/My64V05dQVJuGRPoWM7fXYjpSk9
wZ4d6D492Doz2vrB/pLW+QLzQpFmDu77NHS1ybLYsAdja4Y9IMSdybZf4RufzQmM/DN/4qu0VytL
wYR1hmMbJX+1D+fg+mRCP3HeOgC9l0dM3RjG75l1Uiu91/W1OwU/UEY2IOXcfeOZi58SxecUtgqf
MnONlV9O2xmUnJNqjePFqW8b8IkMB7P6e3HorMlcWpVT/QdZ9hITN+kc4Bi4VCzuTls8mKNRpuRS
ZrWxZa50QiK4ejediz/P1HSjve6Gh/owAESyYD45ZVxqTuIOLjct1gAWuxVXLO5fCzoB34VRENn9
FzUH5r7nZFlcCPe4Q04I7sj7wrl5g5K0mMwxpTXt4Ub3+6BG3n5O3nXkJbzoT0oHppkV3csX33Pg
XCwhLjIf2Q1Hb9FuhgXmgjN/kTn9PFpMlnTCKg78M3kvzLlY7pO/5AsvmwX6U9vbG+d2I8F/5poZ
RXwzlZcqgFVXEdHr7x1RFIfyyfWr3t+Q/LIl3MjQDYEqeQfGvvt+22zLXEk0Uo45ik/NG8e0YnWH
qL9T79oMg45FYMNgpm7E2HjanHCUWQH+HicX9tN/ZKNkTnujrniSrJ2rK/+CXcuT7Wj8FSStFI02
ZP1hBdaKLwaMPuxir51DLLPdzZE+bJF7j3Q2BhwQf7flji5uSZ4e1s9Tdr9puc52CI8g+YBYo4ei
U4zXg6M6tUmOno3AIGw3lAuQZxKnhx84DrX5Eqp2gM6A0h/5snKC1x8j0aj3P0Jtg1x6GEPZ9ZU5
xBwevD5voVjCLWPI9iEeYWQPJtBg+mVqwxzvXx+ccIo5HiewTF3MU7BZRW3RzTHW6fB0BW1al9vy
ynor3ZOlD2OIG/D7beGpZHE1j5XQtH3AdceZIVsKWyQw5IdPGfXu98RVPL2r4bAmbCcviIIsPkSq
TrMvUqP5wNI/jkyY6xt1+94ZaBIYA84JfhvNiYMdsqRp5UpH/4ux8BdrAgsi3P2RCcu54TKep4uG
hUU6Vi5ajzm/s/3p7YHitoQ2bxUjxxuCs2l37n64kXTHoY6VobwwD7hgsMOQIGKHzriInMQcmBeV
0Qritkvu7TpcQir6MY/efkQgbyrb8o46CAtsFcrZAd2ojSLoC5zIeEIcL6+oXyAwBHsySxfvFRJ0
LpNzuKghwIy0UqxZfRKapkheuf64VeNtPG9GB1c6ZFI7QfOpzhadywVB/Kk60kOVjZ2A1OAF69Ib
cCH7L6mfho7xADcwR2py9Z18dd8gOe2U4bO59bOp/MvtjQgLVhzY8AIO5dP/ldc0ndI8PwaYAuNU
sgwvlLefufTHFN7yzoOTX+u1gN6avXM3ie0JXhctXPG5il3HTNoC/dD1hxOrukG6dtC8TR3aCct3
ECbuAVCmP+fiEuJrsPysSlKauhtoDLMJlBLJJf4qlSluBMdi3e/YzacjxxdKL5xrltN09SFq5uyz
wOE+zth7CcfogjHII1szwTrCIk/Whc2FXDvGVFgSvbSo6PTIFbDCrz1KBrvkxng//QtXOCyrHSoG
3RkfKGzNZ22n14IB987fPz9XXPFtaBqU1xvvHOhWFo0wPAvqT37VN7mLuuWerMU9tsA/5SO9MhRy
ejtltMOnrv3Iu/CsHlDBUI34v8oSZo+yLSmfob4g9bI/LvOxuQCRkSXaqWsoX7basVyY8yA+U2B7
aza4tUpDDf2Hax8bRtTq5jReV39y5bBB2EiYK7JAVgxn2NXlX6DQaqY78ZoI8jS0GU9mdBrrCamW
nxkkSRipFo4G3+D6TrDVj7z0WMR7FjmE2+ZPIt5k3hBCzwltu2m2QSWN+plVjSK3GC1fO2unjVTj
7KUcEU1SoUjcJR5z8ilWbZ4LT0lc+BtwccyVOoMFOb1++pl25n0KTyQhKua3T5RS0PvzPxF1qoED
qVXh83Agv4F21x0OJT0dCitGloyy9C9A6APDvuEoXNhQEAMtkuVIfefu4NJNV4FdLcwdrjo7jjJc
xQcYZ6PSCp09hR5gsJt/U7odGUdBeIAVYTEi+TIZG1nqOtsEM8k2LpMlytdL8IN55pJh/uiDjVna
x01dCIgRhguYIPiW4qQuAhnOK2cefQ2NXaq4AdsrGoLb+0Td+TzKUPFp3IUZqplrQflwlhy2r61m
dUt5P+6oO66pg7SlIw4diF8RnhbgcDDl6x9NseIXe5D7PrHQogirXK4ZNEVIB5xu1ixL9NIbGc/1
LTwdOiELpNW3xN8wG6du4l6i3t1/3G6ZrtJnuG5Www2uKuYloHRT/SreWSX2P8GWDXCBA6mN5Sk3
yFE6Nn8Tbm5ulZHiaYNJDQd0QMiPxuW1+YbIc9BpzLfCtcKbWjxBT4PUYJCZNMUKpboCFtKoLPQt
92l7Ea8ZtqOMrKfKd3FBDzBh2dwqn9mctXBd36Ujc+D31UfaAJ8AEgiRp1vzFWyZr0F6hfnMCr5H
j4Mtpw8buHENxH/GvOsQIdkQoiKEIOxaVwKcMWsn84kAQ1aieKYjZ7n0HNQZ/Q861tFsBc2gPVyG
Lyh47yWBA98YRjEEIY/6vVp73wWHfvoswdPzA6Tr3Jij5zTm0VflpHPC5F3tDrnoBmHBHK9WbXr5
gwwwB87jT8RFVk91C57xjKKJtsoRLP8UWuKK8EY+IFQEB3yb56E9/s3GOuunf7+Hv+dDtC7kquFe
dmXNHeVlAI6t7cmWN11qtj97Ykc2ez776fWPp7RpY2Z/7TS0/qBKQX2iebB+f1fuI53eeGg63e8p
pjmY6y8eaLNVP72Mr8Wr8l0qHyt3MMHjl7DImsHEmR5+f9vpCaMbB6IQj8EL3Up5DIwm/h0fQSvK
C8lTjvOiuROXkD/OILfpDP7V7CL/+yEuKzwkn+GqMIXOz/cS3vT4XxXSBaTiGZAo3/t3CDPGUTwx
RBiL3oDfG/+MbC4eDPOShzJBsfPGCrEKeE4gubIxzL2VeK69KYBX4QFfWwZUNYytE9vQXeF9gj6l
VOuSBFgunmFGQz9v1xCDLcibnEJlxp1hc5rGH7FHzXAB49/xWDlBLm/RGY82hUU2fmc8fqDCJVxD
/u//95JZbIwcLelcc1xsF8k+Fm2C1f/iZAYkFCZMhq3qSpLiFQuxfOvVSzA68dyNCkNrdMvKXG/1
+UKTiM8sRhZEjO+RNME/C/NH98fMCvqwvxeyFQJ+dQn3F0Me5HQfG7IcBh/PN2gZ8nDPalfKWSS3
bGpsA9Bvil+kkBhMKcPskDySX0ZihBljOtUJcxSSAZS30iKuJ9jgBjiQC4i3HB0rCUQWMm1jx2w9
wNoDVtloH2CUrrrsnukWfFG9RCOeNssv+hOYZDJs4e5EUCvnw4Xpe3/2KFAJDX9iP8B50JcAwM2W
INnQJmbtATBY/sZ7bL4v3Rnjb5pTbDhc1oxsjUosqCmpqE6RnYUOzMqv+tRcTBYEPDNmGf5vDyrO
w0D3iavi30i35soLjxi4bxMcarbqa8IoZgd+jP0DcQW7cmdg5zzvP5vPsSet7Drqr23IVAkDX9/G
FUFoL+ofdDvWF/U6nhvXfPHBYCeK5wqCFPXhU3SqSw2V6u1zMC/xRd+mrnkQyGhdqukcyh3MpDbb
RU+UUgPT8T0f5k7+xlEQNYvyGzHVnibfiJUhbWDeIhhzLK40lIyn6JDiyEIYhouKo0H71C997wHd
2GArj86defXw5q3g9m99Aw1qbxmuuILFg8zdx/sBT7JND2yzZGn0sWdp9r7y1DAojhGrW8Z2AiMc
h0QiBgjWMs5SvWjMa4pcnyQh3wsOLVrqEFJ8OFxHroyxSdRnBuAh6kvwBHp8AMV2PeauiUyKEPix
i+fG7RMiUSBiLCXejkpyAKUAlg+oFd7DxR9Oik9ANjbpSzxvKkSDxEeSL5UTSbyUwnWQEwFDdNEi
zdalcFDaTSauow5un82b5MEJRDRzMwj7z+QRIKjxeHcdr17ixoXQv9Y3hboI9L2H1aC8SrgrXwWt
IpTkbpPhw6tvmnBJKtWYgJvehY7B0jmsVplykfo0JUW8IKHqlzgogK+9Ruxkwiix2ou6M4Zky1YB
BxavmHArylzyq1i5leE2TyhT8Jlj/UIz9yGqhncxg5DJVksqCcUUHh4qGjE8oDDzQG5NUrCJ8fDM
kEhXYfNAWzkPByizFgRSrDnyJ3xMOLbwxtM381WLLayFgTu6u4HDo2KAQTOqZaGw5GipsFuWZhOi
s8kpoUdhIRJGJR5t0ITqlts+nqNpqElXeanZnJqZI+DvljKaRlJhlrgZoP7MfMQ0KivUnEIQ1hVA
eiLhFkVA04wZeWDgDmF5oYN6opcIkh5XAqbj3NTYtsmgGdBY/oAW8LmFPAaPG2YEjHqQGYRKgs4g
foci/0NJRGnHE/xJvFuU2AC6eMLoU01kwZ5VSHZ8N87cYZx/YxKEMY+NdB98KmcMzpBlY9wpIrqI
Gcy0Gqw8I/kAMwuwv5kH056BCz0Tugc0xwp6gpnmz+fZe4b6OkXzy48Va4BW1aNyGz8pThBjer22
62guwJ/xLciAb8TpbNco51M7KhwMf+D08glOsLNQpnsejbCZRoGzB1nwh0+eszWinRxGYNOdIYB+
33Sk7TLzrnIEQvCkOeBgqtWHT/2bQHz6rOoO57TQafkskIGElp/ZJWZgKYJrJ9OpN2EUla9CXkXJ
gdFFpC+Zn4cxQBgbE54vyP6nyjchXbpnxRf58flmgrXrmKUQedMM83IXHXBJq2/5i6gm+FYaWNO0
PiU7Hdc+zPldGakeqKVugz7aeefqOKbDgWFBg6Y5k6/6rl+hvvfKWX1KN8qCkf7P/6ZjJzpT1cJ2
dyTao5/Ao01G1cjJhEJcTT1/qT1GkyVgoAdYO/JZ/OBZUSjDYZqCPMeXHxaoaXub2D8Vpi9/ZAkh
hqWX4G9lJV4iHFCQae6IcIJEzsXN97NLvtIdNBuKNoMGBBNF/iYfdWSoiCjOGEMwkp4ba2FL26+a
B9yR+gvDdU5kCx2GXhMeizRDDLKGzUxYDPUuoolXzsgMfxiOnsaRffvCjeNwA+GLDgEX2G/ezasL
dmeLD9L0kFzBLdlUYAKIXrtiTrukLUZF6/c4DiXlomXXwI5Qdga7/XvfheCXi11Vd152fUcOgog8
lzGxUmG8kSeXinhovMlVyTG0wyfbJ3WRKHjwMnY8HC8ZSjFVYur3nmEh9A+V4xacmhQ+RBAhDfRR
HMxwE8AmBe9Yvh7dQWhg3jNRIifChg8uGn9gedToBlA2ZFGqHGXvhd8AHYl+9VoSm21Kbg3J9wT+
dfXoYfNMnBfKbNC/sgUJRLg857I3FC4YDK8EHGawWoSfNrpCpN/we7IWL2y3x9QXgUfzIOqUgSnj
CdAeI9rCv9Np/gqI6m82lBu8gqQfbWbQVTFWhwNX/+k/8ZHBR8z2WeLXj0Mc48jphFnUznh9FuKm
uCBQR/TkY5lI7P2JHARGjwtmBJomI4egaPssY4YvtHZvG20uYNPw3qBdN3zX0BlJjfODyDwrBeHN
Vui/ZMZrKqvaPCEJ6U14K/FaGJCes/agTHYQcsefhsBYM44clA67MEgNDIyY0QE+NZ8TuosJ5rvY
YambGocxetHGlSngVHSVMKkmO3LXPR2gaKVvmROLw13KuUdt+m4fgxe7p3uX7Jp8PnUzSPOSUzcc
OZM+VrP1Xm6hcOw4jXDvGd1l0bVuHgTfQXqRYLU/Cgi2Oe5KzUZ437nRmveBa1wQcWbkbWa1w6wl
eZFBr4PTiJNbhBdEIH1PomvYPjpa6TfyFfypV7xdr+EEjhbj+izi+eFes8S2THXM4DEA+MXdATjd
JwbiVBmHoV/LGXmIAITc690HMB9TLyyUY6foHYHHm/T7HYIRrl8DF52bKjH+WZIllvvrAkqpYazh
lrx3EY5vykVv9rr8Xep7rXtwW6WiVaLKInqdkxiwFc9EYiiGJQ737Hha7JThi5s8NjHcsSWsQKmN
XuWhOhVLfcWkYwO8ehNu8qXf1AeccdfDmZ5/pa7jlcwBbXtMVNnqtridbxjujvYs+QhqqWtzJbOi
bHiWW/ZVXspLdlC47Zvv7JV8tZfsq32xqsSH9yndsfMy7K2g5h3yXX5KDuOfgkfpt/5FDXNoUbuM
an3+4Vo5MXY+FAcQtXYjshrtWnKVLR8Eb/PZ6d8q8vHyohD0kl2kFYq3U3pqL/2l/Br/iBf+YPqy
jE4QL4/CMXEwjrlo+8lCOqpHeGdbAlZIY8p3Ne4ZLJ3pTrkpt/oS86zl5b0bbjzvja9O0k36Vr4l
fhbOBwRBq+IwvoPkUF/qV/wl3XyGgJC6GQp8Sd8MPplof/uv/Lu6GY/qm+X9ph/7vbZmmro21o0E
J6iJ43tnG47wA5QUndFwgJmdzDMmu7Z8kA/vhflTPsVrvS23+h2B+FUGEknPYz5S/ayfwW9LNXWu
r+GR/C3sen+Fe/u05Wtzbrf9ttmp63ZbH/O9sq6Pzbk+op6t9u32s6+3zTl6fPbFsTiODxeqeb4v
eWR5rMCBggdyD/EqX/ni39/RA7U5tN+n+HbT3wgVO0nMj+hh/EW/LUcI4HXOz2Q2l0/9np6R6wa/
DfxbUAXNmOn/kXReW4pqQRh+ItdSQJBbchBzvmG1tk0wEBQQn/58e86aE2Z6uhVh76raVX84aAeu
9hj/Tf7grlRMKX7FtfIO6Dus/n+RwaHkJeLg4T1hLVQrrFi4vJLLlaHwI49BO4J3SX81h/dirv8z
/AEjtRjRHJd2z+NrJU/vx2b2PH4273m3fa7l/Rj8lGQz/lnellVE//RzFoTkixzA2jFJjqyJdl9F
zXa8Z8zGQnst23m7voVOFbxZfcxwvjca9M/9S2LGQE2lROP5QWM2xaRpfNEu+uXta857zi1GfoAR
Cw5Ah7fFkfzj5vav6na7+4K/4OPnv/eFDBjrF0jbc1GsWg54i/sxVkGUGN+N5r3X7eLNI6gXzPVw
kJ2/mR8S0mH1v7fl8jVXw7VHDbeoF/3steTIdWZniX3EOnzyb7kuWJU11gK03Lptzdz0TuYLZVo+
YRWIPVGdAGtVp/5anfT9ey1S/baLxC7r2Tf6WT/DcC3n+llstXou/kuQ088lv+n/vVnFdtHO7GCY
Rbyl+A99N3YxTXq2w5WvsOPHlsZrMSfvIu0sEGp8E9vsehM/oZ3F1Yqnwh/k/eM0Zm+JfwmAt5Nw
HePJnSsuFgghfSnUGkQYeZzk/WZ8Lvh6dWKCcYL+Jl7xX3AR9KBrd+WteO/mqv37NnGD+AsJ9s2Z
t/r3B/b2DVEK7QzQAHFUiiWujqLn/LrWnPL4OY1dTk9/YBKf2Mw33hYlmIz/NZGIMWgvUnNBNTTQ
3CLiQCAWH+Fx0s7iY2r7ci0TVZqtiG/yntmcuFiNz9dccyC0RnZquP/DLfj1kJL0POIvuHHc9cH+
dep4E3Gr79xVLp5ylamJoDUDVD1dF8ev/ZnNGLqLKxM/R6WHeuI6X99Zr3wf/1RXxkQ5XwLSwe9g
Fo72N5YGoT0qUM6YbCR/cQzuwfSCE90i206O7Vl4BBKmxC+BoxdTns/5fUaig+kQhjb+M5Tm72Cq
RwoawGZ34OA5rTbjQDool8n8uRsvoXkvB8tm2k9Vp1aVH/U53HVV2M1EPOpmQImYUN3C1xJ9r/L4
3fAdP5i4HqVtelCu6UVgEf49Ke45wXZD7mVGXyBozPMZ7SsC82P53fvj8E1mQK9H57WGrFPyxpaw
LX6K+8lRk3vPc5gzosbcgJwSicVf8NPiF0sRItg5O72uvHJFrHiuARVkLEjtDBdc5EGhS1KcbsvR
Xjf39MnWzeGzLEPmjKv3vubX5Bhz0x7bz749f888hNcVgM9nP1nEi2xJyhFXnZ0QC2IxJfxf6AMN
TJlPUWxFF/1mV2iPMFVKlqyJAjQ7aFBmXQDRqEhwv5WGBJHMmdikAoz2tE06lbGoSze3n4cQbFej
7Ge8rg/JrpymG8zw4mW2Yp4qMsRrFy9LAKB/6EVfUl+JnlOmXV+Ya0b/95jVm4LQj63VCnRdSQp5
bm6zdvrxaf67n0Nv4zdmembnl7O7dw8Gfh7p0xS7JESnv5fbT+m//XbTLljnpEp0Zv7fspDQQaWO
z/cvvZrPpit/8Lwc+939MlA80C/pYDmspgr2OTINReqeewiiSRB7GixIaALs6WuT4J+yrVe4PCxG
KBnpDjP2MYc3L73NCymEGfQ43cYziaX7CUrZk1qfwau6iUeIzRsIlV1gfa01BJ11KP3R/dBBRMKr
tDxqwAOOMmpzqZ9ka+aoTSYMy4ZI4xWi7mjAkWCh/eLYXXpSc4rVWdrRbI+nSR48lJB4Vmq41Jg1
jW18ihmmwKPXp9V9wYmpADrDoUhdD29I008zg+PQgyY0MLg9aIixxVx3MPb5fKzcL1EHVQnAR9YD
+wMsOpmbBc/JiYhUzkEkUeR9Cz+GNtktPvc5RVvhUtQhXich1rvGHpfeUt9YXDagJGQN5HjJF8EX
dACM8Fwvg8fXpR7MkE9O1xBJ9X2FQeQUFc9Rad2E5k5P5/CO6vi/CMgb8t3VXVA+N+otzLIAAnI9
OILQUlUo3cRqmLA4Ct/bGe+dlasvVt0jUx/PX51dSxC2jMKVxtaIs6pktpWNTKuG3dtkqt0FaguQ
HBIKvFaP89Z9E9/C9D6XALcMYOBbeLiNb/Nv2NSC1tP37nukuDkO2LffbJkFjAgBF3yoHHmJY36O
F0ir3cnTbFwdfeAfrm8U0tDhLziBR2XtcoP5BERWyGGZUwE2yiD7OWh5Tha9EDTGhKOM8fF9omeQ
PpbJ8+Pf+98RLnhZBzYLIrKESxTy3JP6SkEPBO5YpKj21K5MyymlGfBUqNpyrovHCLVnpHF/68Yf
41OIDOk7fs4ricFM/ht/73OFqXjecpgEwPrhBco3noOvdxQPUgLdi+Z5f27KY1x9gZ3VgLCyRSxp
Jy2l103PJ71DbaWuhNQ66nXvXU9hkAoehX5DBe8IRpcm0+A5sKJ8eE0ijpUfhutXRKCfc4npIrBX
cHlE6Nlje+FkxaGcg4KGcCYwESRDo66cYmui087kWTxMDiGIY9aDEEwDm44jhyzkxQK0NkbGbWJf
oLaVgxALq2zLWA+8JN84VBcNJx4YNSBzcFyl7KDVfcXPXmBUPn7uNBH7o089tovYylsm89KCHlJ/
ZFqHNZbLqZPGB0PKD77qMXmQIyZJbXitIhXpIjqOgjQNsgAEOYZIVqTq0+HnyAYiXVZs13pLW4nn
51YmYMmSpp3A31zKGTaIX7eIXNhPx8fmgqqBjPKK8TEunRXQF3OoNgqUTujJ4H/ApFEOgQNmHBse
HI35Mx0RFjwrm5ABRGMiMDBwjBwmq5e7IBdw3gASu4hJUUiDsDaZe4YDiGGnDEnBxhU4v/Uz5AWD
nmnv0MwdbVWZm7sjc9RC+ZP6kZM42BH6ai7uqrP+cWBSADeUztGDIdYM6UXaU691f36M3fIKbQ+1
eZrZkArA44+QBPdGvavuJxQO2REulhCYMV5a8G3mtQSbGx8X2sFf6+2WH1ONj98swMK1ZX9Jzn0J
heB2yX7pxomZWI8gA7OIxJjDFOFDs1tBVoKdkxGMtlHHk898yMSmBnqNZ8no0BCYE4K7mFjQf3ml
TP8sQE2YyqkuiCCghq3ifYBgkPAmwJ3ua7BcHIR79AcdTHfHZTAGrYwoCDMzFUoxUn8oNnms1g2J
hnOq2bjdFQr41/uENPOlt8HHQR8hQnO/5eYw24yQ8THRKr4LiE2DV4TiJ5C4wGt2HmjKU93/dsq6
YZVz9ffhZUSEuM1VsXByNBqEcgv6RtUnyp0M4OeJblHnvK6PgPgicRhNvXJOXwXdFR2hAXwt4bUV
LhEIilHpN2PrXfpaE2JJr2Z/ElEFQtuAZggCON4ESsTN/QpMHvnk1VojTH8WFN97EgswxeaUhfRm
aCKD/AoFmBQWn4kmTPsGsfLw+Ew39/3dqWxVbGRMgI5AYKP7MVuikriTPRoc6/o3C6qA6yN98fQY
4CtcFDAWlh5ALtZmfqA4d0cqJjX25Arr+IDezR6CTrNUf6hMz28PJBHpBy4MrxG2nBHIPxxUELn7
mLxouybgA7eWrmUdsLD7x04NhteGVvoPkgdG/Zus3g4yxMxOQH09AMz+syVVCOAYriH1SN6ppmSL
zB4k0zJ2ZPqWd7uZ2JBw2MAcX6whIdPBLmEJ5/11pa+Q+uKukrggFbNziWBQIjJQEFBsD6DmWDiT
4AXiGuMH0aOw3giYUJcM6f8dZM4yPJmwXN+Wg8npxObXQPvg2Gnq4JRu87q/gpZEM7b4RCyXjpiW
Qy62KOnPtJiZvyH6OKJRwGIFRySfSfj0Wwr/I9k9YtcV0D06nfpeZyqxQKtWpWdTeqhSXekjAryd
3z6+44NSWf/D4KK89PHGe4i8cAiX3OvcgSSUAlidMNHCJctSOpsDCzeV+MnHh/l/eoLfhXoOlYjJ
K4P5oTFnm3CnaP2SIPkSsYVwf7OLCDHqRkDNSIDiLYvgBW4DHSAiCIt1fteXQtvvCCuWgUHmPGu3
+sDbZefembUK+XHQh9wiUXiIU53uzLHHYHhY4wQtCUgblbMoRuClEOhJJHJ4Zo0xRZVCDEb4SI2b
auh4WFlAOZ05oF4A28PPqM+XY27nnFTSK5PNvvBQlTohToWk7JnxELndfBsbcXCLeCX2AC0hFsbH
vJ2SpSij3ZJ5/v7h1NHkXDlTcMtLNg2m1Xz8fzcIw0UeFMd+zoQ3l+ZUtUT6lztJScA9Yuhqoffa
WMUJMCd3Dl0Xj8VCyErYLswK9oXpVO4cRdB83U3scz4nGskIaePrDRBqZHI3zolxxqW2cs+5wznR
5oWy5RmW6cejKgT/Nocu5LwKEqrAVr8SX6tsHlUBlnuP+kvIzaLOe87PBe/E58whYdtfD6VCRHLn
VCLd9nVNTfD49B15cnLh1UzWu4gjxZymcT1cjQHsAO/YE28xRhZFIV8RXCsfpSIRZOXzExEIEIZ8
/cGWLDnzZCeHS0fQNDGJMc93yNNpsV4Rp8g5zfrxmSrszAcnUhB9ufY3Mb/EKynK56/r90wPuHVI
iMmHPPe47SqWq7pIThhnmoiigv6HRiDX++w2k/N5nFxpCtMfa50ScYpUXHpcrHgafTkt1+IjWFxt
wwSXucfp2poxoGYUKoQ7PVKUoHXeQjiFVAJwRfa+Z9DcgGKUCngIdKge93jkDBXjfJ9zMwj1VJV8
vJozux5mwZluP5y5/Vw+31/7WEKckrr6tS4VDzvPGD1IDmO06NHOA5gE7A3wkJj5jxwxBYHVg0bA
qrQZJgBPGti1R0+xctmG33MSgUy2qU2n8lI+vdqQV+IIHdMzB8HKLIf1ty3MidWa7dOFtYaFrHHN
TEgyHzv1/iazXbNfdyEKgUeGwdqix9yamYkvM2YELFKADTCS2cvr9zkcx2PJaQPa8VSegWTcu6vJ
72B2Wyqb1gP+azHSgUOtwZU3uW1JBDbtg9ySAR7hyV76ApAbXFdIo1DooXkKwG1T/bwP0K/aY7xd
Yqll1pfHrnYIgB7Img0nmM3boe6cD/F9J7+ywHnyiAWvtEhfykw+nMy8bfMzrPv0NUXC13WnaCpA
y8fpw5UhpSCNO44q7GWvqDvhT4BWLvIILZ11Y/H8omhjTBZMStQNBCjQpYsPlwskjFKq5pRdAgYE
JqJYiyS4A+jhEha3aNEUDkg42SPCEipSWJykhOc5tdTYYww0XDSaPVoNEFgBHsVLLtpw8UTninKQ
Kc0AtK0zMUD8lbTDM/d+bkZOG5ah1HqL1NJB33SGCyByD4Ty7dVe7GS+yjk9u3Kg2jPXn/iaaYPA
wlVa+W0DOPMzUHMC9ly2zjOkqkWMqgyT6RccsP0CM7hdJFz5tuynkwUzUY17tucr97+9zhQLvOdq
MNPsQfSzAGeqUOlMq9+qNKSB9aeAV0A+e+Dj8CEtn5kR4qzZfD2O6vDEb3+FHe5k4/eJ89oJK51s
r5xe3mS7+3IuNg79w/jbvc7h4BdHncQaW0hWaRsUXD4ugHvmlIi1M/7Cn+vYG8s7kFTAeDHMTWp8
iMXGhzktM93egoU7fMBUM76/erOUF8n+dlZo0Cx0i/WSOWE861e8ZOON/eFMM8DnzIBrHf6CgYPP
T/PvZ6Ge5ttdQ2wygJIhurp+xBaTrWnyMzQLI8r2xXkEFAhcjsD5lK3HuJtpswGwG+ZqoK6fe1YJ
SOz/B8vlvkTGl/MDWOxIA4LotLqFCBPstIGN8B8nPvexJfyMQ6HCbwJpZRK3l6PSyPyRue08aQau
C0zaPPfK6DXnqvITdGwFdl1uHBInyqMi5LcTGvegRz4uRt1D47Hv7Mak9oZ5Ou1MWi7PaWUvMUDC
z9DTrOQv2Q8bpy4c3QpVJPv9XeNx+5gP7p/dkvvKzyK/z4xv/nSrffg0x7IxXty3t3V7goH+gj20
LWIHmjqGf+MFsJbe0HxCwjxZczk4kAcIs4D80jdS9BfGJlTEDT6i/fLupjttS8Sxmd+ns9K+uQsS
MqxU5n/HOgRaPDqncxYySTkizXL6acjkZnMdUUhQi7Qc91wlx6OCItl47+kUYngNV95F9Ti1XIzK
9ohKJzTVSUXERuKPuaJ2WHwjxEVyIYSBIkGwU9D+ys1d//Q/xZQ1hwsMuGaUTGnPY37OIrBB9nTq
KbjT8cJ2rd9zHpnM/mSfh8xsl9FTO/APCGfKsffYN57MWcfqgkGYFg46zixcICzFgOWdF8Stv4GT
UbWE79YeKcgx+gktDxK25ZWUSYxmGxQHrYnTT5NNw0CgDN6z3qi8Ayo6Ghh4+AbC0HKA7gYwIWHx
NgjZHzDWUsrbWWfeNzRd3KGJR6N7IeYci9UweK8ei/XTra3BFBK/S2mj5zsAj+DLnhGgHtSETYEU
xM10gT4Rva6h3RlW2y1ZSnVuVd5jjr8JqGlcIwNg4/G5N2KC6eroQiECaZhvUxeMkmyq68lciwp/
PXtY/f7+82K6HDz8ekVENAs/ON58QiFli8Ng3jqSMMETj5ardCU5jD8QJdVAU19pr04Wo9XNTYIM
k+dptgFQbqNH4B+D1H5Yx8Iqo8bvLDQ2zGS5mgB1nRzA00nzqatejhgSbfJVsXj/0AeKAP8LTw8y
PYv0B0gCDZLpn9dkYA/bvytAC4KatkwWpbFGYNu6DJY2YjG2nRqzgaX5f8AL5zjEruBO+Zwcueg7
VSrAjyktA691PwDNizV7Eyv5jvWB3/TjnBoBB1dPIehea+OIwc7mqxnkFlt1njNlrRruN2jtCxbA
zsftPIIVA9Tg5d+Ola9ACrnbw/Bux4cpRLVoXwrFu+GZ4zbgN5mkDkjDBfxKcUqdBBSumqte5bCa
vMLCjGLTzsB7mBQhiLPMWb1u1IU8OIboICKoDzqw45Uz+uATIcwZ8exdgiy7suixUwT/ta28eCXN
sO94nHWkBECXpLl75+2I/NQAO2VGSG+cyUoDCzNv+AfMlDscmgcZH8J5NoeOZuFFAST0HT3hYLqs
Phu4DeDcgP48oNaRfVuUtflnfuxbY6uerU5Ag+JNQgAUn7HZJEfq3wiRQ6s+8aYTM5mX7puDphGQ
XIxSMsIhdJBoO3BL5sEbjWEzLRLwCRzMEAODJ8tCPz3WQb//fd5crErhkBPmo/uV/kPnxfZo0fFm
6fLlZUAuFGusWCFqT1vubADF2tTdjuQJG99mmWCNkgB5Wea8wjvSqYPW4fNKj8cUWQOSbY75g3mP
drHde2lECxFIbeXdAd7oVrtNg21vgIklKS0fc4KLLq8bbD0MCRzKGp6fOBGYrzUWvY9nxDP/nvIg
ACljK/ubZJcu6DyWQAVEu7V3y52IsXkUVvt2qwEVdupTHdRXkNDEsmViLdPT5wouuPcCdn3Zed15
px9VcAe5rVu7jg+BTf1gw++lwto1ZI7MIRsTnIBgN2dFY00uERej5D3KG5L162wNfsmhV9aLuUNo
J1eMEC1QxK5067kd4vRk5qWghFQWXIgAMPWZJIHZBxiyCF3R1XfxAUs0e4SRNl2GPVRQdA4QXTAQ
be32ujVY/JKu3xO2OfcTGLGd8rJpEJ8FMond9K/yRCTQ5nXf0ZA952JIg1UUt+ZmEeBSw7yt470Y
duJvYb2/bttaM0xCdgRcvF2lkA/KCxmQgxcPlxg2Ay8FBRAPVEPeBVIIFqmup2/zKG9pPCFhCmQ8
1W1i+ikNG9SuCQ2TEJ+D5W1dWPcAQBtWDzuZE9P8tph4oJEivOg2qAe4I/is1pAezLpygEIzMTPq
XZbACfMGUMKep628q4OKk5/RSCZmoQORUAcLKSTY4Cxuln1AObOWUnDLtHWjl/0KBtYnSpfjBf5K
1ydDWwrHte5LnhDpssfzwqNJc7lfB6Dw/c+sWqMlFIdgh2LQ6wk5e1HpTh4M2R0G65ajLdKMij88
N2QEpCswx6WleM3WtwN9rDjs9wodwqDcgsHv92UEFiRHtOFfdKFEA+4JopepkMWwTjxKZUo2+NKM
NOFNTj9b/AYoUR6UVfi2iv3TC6BrBk3FGG7uM/aY/woUF56zkW0Sqj1ZRAKW8/JrA/zGwR0kUEDK
YTjgo3NUz75/LJyAdqipEu9A3hItp/eVtlNDkFSBHnzByxUWYDgw7HvuunoZOmhvWrfFe0ayhdn5
sgTYeIYx2zggTjsox8rmMuncZo184I3GjDHaTpwGaDE2QX/lz2sO9O5h3aPCEZnuvaPagEsNil71
wMR29BZPWoCFXoDrLqrHkGzkifWaKpftUADO8VY2WaQTr1xxUxAPtLN5OvImFCYghptFtchXoyjn
/EXtaSXQR8krsoihaNAc9ev4YT1tLHZG2/gSA5B82LR8kPgF7YdO+9/b7iwEaEkFwNMnUCR+5R3m
mX+V37IYQTmvJ0KUOPW+E3MAnbBdfXb8+TmLndGu30wOQMDrJeFNZrD1Aw9D88pd7InT0IgQWP8g
v47oh9MC6BaaKk53aHdonuSDRQ5c7uWVqjF2X5AEfkqmCOiQvsClGnDbwfGXmBKHuAIOD4R65442
PE5I1sduwOb9yLsXeHgXIpzzhi4A1wbg4gHjQ4E2r0yw5p8ALCfH7Kfgzzl44L4/nHS59Pnj0NPZ
LjgG4JkR9YvCH64xqoFAU9dGWTAiRoBAJcAemCib7Z98tyhfC+OCxBmrrTU+wQOkpS1toKUAlv/O
IDWVJIKAfrmV343m+JoiV+Lo2xFkhZ2g8Dxn3AAMHlXIZQDXHzbejJ5iIegb+y8LbD5uYaybgNFJ
RFGH8PjrSH8DIZPDhNYeaQdpnQuIfahSYKJQtpBUr7HIoCW+GfZ998TxOiguXxRNgYS8OeENL4MH
7RWW1GiFfuRG9Vt2ADPzKfA1s/RS67vsGhOuI/xDpM04JeNeEwefj/2YPnfaCfLdkfcbrkeoPQtO
AII5ligCcAPxn3seB0DEL3rrilMlF1RFig8LQ30dx7CAapNjLpY+QPT0rXKUEuu+lzb5LAFQt4Xi
lDeLEpcYThTeOwB1GTFbW6Vrff8JHx9XXqW5iZa4U+ETaz9MNCANZa5jvOPqHPzpWNNDoRHeQl1i
v0Q4HHA4Khs0IYX/DJS0FHEMHDwpZ/4hsJM8BMQocQYJLyrJG9I0rPMFyh8cHuLWxg11sLqf0ddu
6M8wmFklUYIhu2Y3rQ8EON6wPABDctimgTJUENByJ7ARRyt29f42Qs1RmKBN0M+yM2YYzF2O2bUd
2byNukghDeszJJTt7MoXPhpuNltAxRfJ51Zo5gRyb4hjEq/zXUlrFWb4360wuoNGL6L/VebSuhEI
aYNz+BvCLJR69oJDaXRDiFBI2U9gQtb26/DcJQs9mavTsTvY6Zo5/OXmkYnOfKwRY6P+lwuF2an8
Pqb82G2KkAyDBadb1EO3VA65AgtiBqA9H4f624G3mdQe/uHmd1bpBt6w9JdJWYgMxfPYSSGAA7yN
T7fGZK2itPEjHV9OsvksoYxyutVneMdvjl9EHY3PWfFBY/3GC/oMyXJCuAewSW0NcPLItWjLl/MO
0f+bxg4jvMVk8VIZkEIp2SHRT3MmGrIBaryAxVJvRpZwRP2ajd+Pfkv6fTHLuNxxfIBUS18LIG3e
Y7KiaTRFZPflqB/3C5kcy1MXP0GsBJDuSYTec8oBcV/bdFjq/eMq0aMY4Rdh0zYERn6J2cmt+fDj
6RCTjC3Q1AwvhN/OpSHGMnUugExHM7Y6XQYGlbgBFcb977NUuFfeZBp7UI/KHVIj3PVWcQgZ6aqw
6i0xDnLLO+LjH/nZ+uFDkAaCCjGe3onk0yw9srineBMUCU2jDVpw6BLRAMo57jJvK23WRH8Eq86P
oxWN5Suc2tSiXzaCqzvD0FVdgJNXG5/xKXIqHS7fsNriMOaeIdGz11fglsermzx7j37qUsB8x7SK
ZMHou6jz588XrmkB3pI+m2J102+HQUjGOQYybAQDA9rrmrQHEYyAFfKShFu6rTeX6fIWr5kcUM44
6jGIsdM1Hat4Ex/psJZwDztGYlCU2cWVC2qMbpU/FmonX1YAuFoSlK8elQ1XJEe8MNg1Pv20tseR
ssF3h25zFumzjz+aq8wApp399u/W46qZA7H5R96549TNPBdlRuMh2s+ys2uPkvtcpAvau7uhDZ6M
T9MRVrSxINAfHsgvGQ34zUxj/s4dX0OlHaETSxeZSap0hDvMMn0dB9scVjqodEVltE5xzXDWmVjJ
MvYIl+S1xErpSWqmXFOfGbDxy5uftS7LCVXHoWIqiln/TIAgMQevCAesNovhAz1NzD7ooX9CJtN0
8GrkeLb0314CBfXERHlsoxUsXEkK9804At15LJMY1s+qS02/+cgS0H8GSzryQQYv/d1bkF96cBlC
/Ek7tT1SCaQpSUdtiDMVbOHYeZOuEXuljb26/zAblhYYKEUwXDMDshz+0hfIqboBZ+QCGRjT0+kQ
joVQq7eRZ1Q28unrvmHkER2m8RwBarQ7SSZG75CHARWQgTCvfeXT2waNcUwyoJoO1ypD7GpR7xbE
7SX5FZWD20aj0D5kW0bdmHaad5zNjBpvAZz4XFF9qKIHrTFW5pa6cOCoFNoXR8XU/tBdbuvpLfaS
/CzJdjYlGt3+UQFblw4J9U0doX1QODSMQfnXM8AgaPYQCh04X0HytiHnkbnVOMipLYHCO2/+BBEm
UlCaaITKFWZrGLBBSfzBflCZ1oDVG7PpHc2tNgrVxGSNZ4CvXgYuJWSykWd0mhCMzyImEQCXb4yG
I7x2tjxpaUF6IzpRWUgXKpb6Jp6Ccvg+7Anq+vHAGaM5Ka8gNVcDH0Z7UlvdHRY9QCD7C15ftmPK
Zch5KK9yr7mwNvc+w6VK8xMpCCDzkBFh7aJUoXlVceQY2v6gPQbnWt+qv/CVXqJKTpDCvwI+IzBm
VwjwG1F+vCMQBb0D0Ws2ur6XTEbN5DQCV42FhgU8yZHvuljlU96CgvXjVYzp1mBSZyjO16ugVagJ
KuA6wrmPyXT9b6Vy3JggYklwwzNlsELC6bmn41lyB1hI8hye27aYDni8uP0y6GnJ/rb+dd6blpId
DSnO5/BjQTI8DlljMQpECoDJNoaF4z37G4UrIB+lGjVXgDvM5xl9sZUQI+lslZH8DekKk0upAO1A
S0e1bYudOENX2oPjV4gAT/lv4CgLNRh0ykkB58mRJn7j9b86s1xEDmHk4LAHepwuRb6aDJaT0oD2
MCKFNA6fhLIRU93uw8ua0hqaBN9cYogpcq60eJ/llZxHMTWZIE9Dx4B1RDHXUYwqJHv26vgWAOC4
8DODLTqZ6fzycFPE4RGQujOWEX83pOTimwqWlv3905ZUc/D5qaO5elH7XaSLvCQ+3SQh7DiaQT3g
OUM+/XkdMIfX3WHjsrT5onKQ5jcfhovZefRhGq++csVve+BuP/BOS03ITjTWIGqO8eZK7l7u94SJ
YuTEYNrjXWV2stNfmZczEbwXftbh420xBUH2Nc393tFPLNX24esnJBrgh6Ha1i9wBziNV6hoLuXg
cvPJkuj5gDVZg755EtYJsqkjE7PcFzJqtGTtcs38aryCN4e4UycYWvGGqhIm3JtLxF881H+AzwHP
JuE+PhEA64fNhJA5kSiMfOYs1hdKFp5qPMTvXmX4x0h7dH6HjClQ9gt0szlAuwgIPCn4CRszwFgo
khBaWae8e6IQd0j14A6AIw2gdzoooUJAq5Evu12FKIeDfj2SfIr/AQDP9ppTBJdxSCZOn1gI0R+J
ZIyPKYuxZpHgkibkH78VMnpR+rUSeU+iT8/j3lM421LrIICOnDJuk94En7fHj9CGRGE6/xs94CNi
nWKM0cpqwAYwgQoHeSQNQTCJ7I/cdYmRmctBADqoO8BqYozlRm/oL2ccyPBIDF01huMpPc97kkFC
FRpLom2Obt53CZRojBBKx4j9C8QEOTYbA8ZdgVgitPOvAM9UVzyWj/WOBKmu81nx8hk9FTTTcCzf
jZx3zP3Fnseq0WHixPaZodHHU2FowZiN0EYKUD6z+16fje0K0bvaVpA/oD6hmWIOGVUEsYnZOu1f
qMf6z4M6kJMkBNqxmcCgEXwTWLDIKdoCPGe/b3+Q/rTtk+bglmFXdSBMc0qJVa/e9YgCM3JealhS
4bkEj3FwYj+89dl3BsOP8qveU7h19Ct/GcTolQNz89tbVNjkrS8KiqPpl8yZRGz1ISYCIvqSJ5me
ouGCgAm8JSw7UJ8ivSPozVOA+Mid5N4YHF4+jcPsV6wDuu6sETHMeO4ePkirFj0D2iOfDyghny4Y
jZObOsdryRmU0xqenWSOK6g4gWzGZ76rGFMBrtsX/blRPXstypWHuPP6KFNA7YqN+nUgaOG7+jAH
QTHxBkEvWZyoOdtDFW9HbhXPx2MClfEkbdLKxmFkgvEDLhVIRzwHU4MyfgVXkseNKnLuPf9kWmfK
sz1VgraA0B/sItD+EBgHE+hWMUam9l11QSY/aSIyY0AQD24dRzOOJ4nPaeqLGw49QwooDeFLevQx
8ReIQeW8f4FfDKcNBlIopeCMy8BG4Vw69r8cFnq0fBibcjRhfjfwGP8DAwGG14ihq5Ye2z2zGykP
K0bEil8+D1zJu/QAx3yQz1NdqfOgejEhi3dgcLNHKO36GYJjQqxwsJ0k1FbCiixDZs0BOTxB9ItG
hcd4F3c8KztiL+7uSmgmuMmiSIMwDT0WcPsZPhk/+siQKXa3GrXuhR7XLA0VR2TXjboqakdCnP0O
dGgopNVJRcvkZ+Bh6jfqAa8IhTvm+FgwCpZVGSSlA7ajvs1HpFGwGprgYAcacDz5u8IeAJ4vq7MW
OiKTJd0WzIhIhHOZuhb5yFaZDz+u2voNuafk+KC9wmFOK0SZjfK5PELOoMDS1gL+pLG6Kv6KWTeK
wilvM1RmurQddLvmyxBJ3+CpgCRPO0bfjdrKGevgjm+cChBdBQCAajB9gx4FPRRCqDk9NO4/mYPQ
4gRROi3wH6yeVwPW18M6GmGoVOr94eNcdEcl+QMJ191wuKi2pOgx+RHIxIS2IhL1KRJKqSdAp8DB
AHrxgAm5t/InblHiW6AT+gSfQaIYz1hKyK1M1blohaXHjrZIYkocAJgNlvOUQcfLpVZ4KQGoNFQT
AawpiQ/pLL7twDVJ431zJ951UUVBFafXFLfFBuxRlpOowEwDgMshiZ9bFACe33r+Bkqc6dNGnSX0
pORHh9aBEjxeDMhJfCBsxgli47/A5DTchrV2BspTB5gPP0ayR7rTUJHoDqbqN4QpNWYkLhgMHtgY
CVgduSBx0sxQBAIJiOSAQED2KjOdfMNdBYjTaeDSgRHG/TKtg3tjT9Lo27jQJL/voAWT/UI+D5ET
9/GKCjTfJGjjvsQbQn5c5K1Rv/xvE2T03fEOySzpPmNnjApvgqsCIw6ADCAyo9fQjAMVftPsC6C8
nUJdVivInY6srpIwVtHJE3Zy+PXkTHQM+TmkqRcNEydpLyOUeUrj+4oGRL4tBj/jgYlHOPDZ2C8O
GNYI9mQLlugDpEuYpE965NgMcOwq+nSwdhGI2cA5/iJytmgnnrQbvp0Pfm4oucEwZ4dM4ScVu1Tz
Xq/pm9NJbzdjB3eWPnhxYEOGjgHBMsfyM2zCO62ajzBqTpfN2JVhiLKNyVZwCrmze2ZReZT27ngx
Hhh/8lHbIIrgDpFrjKM0t4YP/5kzu9PmAwctfb4H4D0TXeksAdE90Yse+eDnxgxgDGWJ/RxS9pQW
H0ubonMPux0qhj9Co8Zn3spra35JV2Qmx/6IuA59nns4B/CAeB3kXajHdyP36epRAIGRjI/6x4BT
t4SC5SF49TIvVKsfhna3ENrABIxX6qtZ0GUBELev+wQHzxpk+vP4j6jz2m1cabbwExFgDreWSCpa
yZLDDWF7bOac+fTn65l/42AwyYqUyO6qVStUhGNXW8JWWGc/CFAhB5rq+ao+2hzLhd1iuP1v4jzJ
8K+fQBICN2LX29iM5Vw80MPn6Y3E8ObA6XqfbpDokCsiZIAGDEWQXphOGjVtK5jLRG9h30UTsoEx
R4MvzI+Plutcvx1hkkrJBKZHVS670bk4Q+qozsGFxcmPn9sPqDLdF9DwhgYIoECAH+zmLPucO8wv
3gS3+VnB+tiLKSZ2yFeA+Xp3viQvqLzStZffsY/6gm6jPctv+PuScjSS94sNw8CMDYCivMbJH6j8
7Aiptm/ARvGQxFWPD8aDIQObG5nrYbzHm2TbHJZD4RWqW+7Uz2aLrFndgb7tJ7yjEDxtIUma5TWB
Gsty3G1FBjvsMuuZRMI/EL4pRnpcEgFNatg8L9KHHDOaDE/5i76RN9oOO93Qp263D2j78c3rkelq
GzoPKX5Plj8VGklImvV8wZw1z/YGIhEInLeazRkSOAbrOGzdLVJ9iLp7Ch/lp/AmVetV+ah/7Xw9
Yn04rHHzLoePBkOoTjBOPRJ5HZxhn9oj5HGrRFEuyJMI2Q3gSMYwlBqvw609xji3fag/+mfzMg1P
2cvQrLUTTJqb7WteeG1Qer8NpwwYfAWgT1FMi2H6y5e1hzebeNFqdPHEoli3hLYqY0H5g174B9YE
zAz7TGzI8srpKav703CwcEZfV+/QQV+L9zkWVNvhVpzz3fCFvZ0pgsnjKzEWfJokxj6Icxe+jx+k
b2heyjhgBQHHQ277ZO2VDSWp132T04z7nvEaHJTXBp05xmVoSLaR6UO3VVEnxW7fes25htehYOjX
HWDRNedi+8UZmlNPC+mFjm0tb4x48dmnGDe+luQU2m4rPUUelagiMOAgcb+5EnEYRpOdrG2u9NcF
z1Qje6v2AzutgDDN4pCYO2f8rodNPGxIscZBQlb26eyHkeA3GjBObslbQsgafSrzCaSyJFztqzMR
suCkzBW/QCsRbmJpZt/Ys9/xR0E6OOxTrsrpkq/oZwknPUBe2mt+fJGuylX9tt+L1+ELEu8/tQyu
pc4XVyHUtq6ngwYzUgsPqNXb9W9YYYiGBAvuYM2SLBiuH5QY38aeamcHRiqEpNGaheoMp2Lj2B4V
wAyS1kG4Xw0ntblPDMmf0udpz2nwMh/JdaE5Q8Y9gExC2ORi/ZJ39q705ekJRvfhS1hGOl7nkeK7
592zGbAT2NEGSsO6WVMSLlB0OhZQUurdhQ552SY3ZLOn6GY80eBC/dxEjf/1Zl8ZYIK9CviAhhZw
QhcjExuwbCsArEi4EEDXx/YRmiNO2AAEyxeE9mLNt7jRcXvjbBWnzVr+YOOpziw5yxc0f5dex8Y/
NeaOlKWE2bcf0Jk9KiDEHwg2HvqWavR72F+/cTHZAm2eQd8b0OwnzO83xnPE4JPsd+9e+Azx94CB
oLEjb9DYKcw0tB0ZChtmnZv0he3+FRch0/2d2I4aP4Xq+SqdiU6ZzV3hJ4xVnE3+TsMy/H5bPuYw
Kk7ka/2v/VDMIBASihsznzU8dU31mMM0XtO2o0T/YNTrwHPpXxV61mf92XhPqhyZk9tvKOwoy9HT
rHICIhNfgUmWrDUCqKQXiaIbtI2cWV5Pe9qQXVNg1HdvkHTc5tfikl0G/DdhGsjrkQkyZ479lJ+W
2qNiWnSmtk36PYwvjIg9QoH/egVzmjOxZbvDc6S7KtO6HXxLcjusqhbMQ7e0Pxbf3V7CNfdk+NHV
8lsH20wmu+pG2oapJ2/i4B2aSsC0dDfiiP1DpKeC5y8Syi+99rP0we5sXsc902FKRduzafThQH2F
Mo7/JP2sAmtXXIy7oV8WNsSSWc5TiQUO7Ut8RNSB71fokTbqJA2Y+Cb/07drvQM12BjBTatJdPrs
PnsYo9Qn0TFgkDGu7emmqS8YyMsLchznuQU5t7eL+pKW70W6aX6p5LqRpJbommBxqD2+O+YHGeNM
vGCY8323tGYQfPHVgdy7xW4RIwImbu+kdYIHsdb6GHVfAY11jyEjrgzaKv4jexnP/Qi4HjA6fpf4
CF5aDFKufYEp2gPOH0g04QLpjhayu8bb4sHcXXbjP2A40eeEGfBD11aZtQaYLV+q+0x4BbPfVUr8
KsTMb7hM07MKdX5v7HR8ZGu0n3cwU0qE5KNSvdyDbSIZq+VGbLTFdKX9gFFCPG3lcTpwAmF7/lPj
unSxveCU/GJFxgcYwV8tXI5Aqh9Z4eIdpn4T+FQfhNfMxcFQk0k6CK3oRCPij9bxWzNtoj3pVkQ2
N1eL6wv69Ef67tirVd2uYUJUsGtQxsBPGh7t2mie7IBgKp8B2PJMa87hvsnvQejW8lnLqXEclDP1
s9OAamX3Zjk13YHuGGPSCVMCZieTfArwdZUBL5s/Bvtclm2r6rkoRS4vpy/Ctcif0TDKlGeBsGb5
XLBBy7ACnA/aX+4IfrwFHRGldvCMq5v5pi0I08i7vs7yOeYqJeju0ZUsOPicUlDl9Hf4wRN0u57+
JgPPt2Cfwl7h/McrrPwTv2F2pDNGQXP1TDAer6bdl+FQ6ChZamBhXyrPk+JzCZXf+Ru8WgJGGsnV
Y+z//Ui9zCgyshu5pmBHDP5im9zfDzO8hvY9Gj5zSoTqxba3gUFzeS7Na5t9gAiG/Be0ftonKPnN
PREfvfMRK7feRB3Tf43z66g/lOlTtuDuZfcsPEnDNRoPYYB7AJ5o2bVZLkO07ZcD3JOSnzrjYxnO
pfSwVDQrCGSy5dGYn0H/rUawPFDOzn+Wdnq6Rhx3XYDfL19zftWVmzoi8PJw4MpzzG+CzRifdZKX
SLWxXMbT7N7wsTnL2tDtoNgS4gHAQAzrRLvlVwuyB2+JydgllmqrtQe53oK0J+beWlCTrlqwKdUP
7a0J4SM5WvDSVhqomMXisCaRRQIfkshDgtglfLAsYWzF/AQ3LMgFPCkMAJx2mJFqpRsBUr6PxMoT
nTGvo1p8KzhjMlyevxnWhsQgwomAnktAPeleiALwYmban7ERC38tzHqycS0RMea4MkCnsrNm6D4P
bIopumBQAGoRUenyyiHsE2SAjCq0A1+6DfiZrxm7JLO78EbYdawVWnbQYZ4C+NeaBQwEyAPoxhBN
AIftL6lKpHwwvlEnT4CHzKnG9WKuNZyRlHWViyFCGx9AqTSdSLxVsFC7PTXUQzGzYY9MC4vxA9DY
vG6GxwKnel5zVMRw8AkxjQG/lVboGBYVna3LQIoSQvZM80DQXANMW+663gugvSp7mmA+gznxmcNS
ZRkB8RBeYvgweuUBFYNHdZ9I+znc1dEGHx0Mqin8Z+lHU++B9jrhDRG9Z847sIU9vvQqrNzzkl2q
6SHbh9k6F5ixQAVI9s51sj0dI2mKef0T8CECY0Rr9mSUa4b5ZHOQMVKSpdkLHsoCyomq50SvQNOa
wnn0S2I0VHd6RZgUoe1FA09NLeoDQG90eRHbsV+xNd7kH6aAVDDckSaqFjV4dsPRAv+qjyOkGRGI
Hm+EwHVhMHQnFuoeHgniMRlge4G0Bbgs9kCF4fxi5EQPGJvyI0EbmPJCnA5v1QngIp2Qm1zLI5YN
e7BOOJw94S0uBj0xsCg0tXEblVvUrrVf6k8/AVNU5hC5H3Lr3UpWZwBtmi9m1gREA2lA7uENdA0Z
8jStzz+sDJhR4jhHxyA9AW9vWlBwPijQ+OKrJ5gZDsQ7nACYCAEz7S3Q3rCL0UX72KADcwK+sMVd
KI2FjAHxgXYVItcGUGGNO+xCQWkhyQVz3Sq+fip+C2blZD8Wu0V4Vqs4mZknhz0/LVgE6KkjM/nQ
CzFUZyEgu8SB1Mx48NhqsGh1ht/FHnCXxHnQxhrKoo3qXKiC+h8YIONWw+qKsQyEV5Q9kOldSKSb
DhfCGQv1wPoY5av6b0j7HgN80iACpq6s/gD6DChhlU+fnbK1CWBSafBgFm7O3OdB7mgxu9WzjgPt
iw1j7rCXyqenbnvaXmdGIvafWLhrhHfmmB1zG0V/h0XAaL1JHKAFyG1IMC0ZpzkCUsZjGPwaVuti
mcCMUpJ2Ldm+7feYbvPn8rlmpyBBqno2f6vOncM3DVLVWLgptLmQkmpLifWUwI7BJx4eIjTj8I3M
q0hD6Y9P4GphB2TAZOHFi6HaKdQPM7IMhdCP0Gp2FClK+GZKVA9EquDThHD4aqaIaAHiBXurG/wc
jojFzjo+ANtQe1Fps8gxfKKYwR4CM6gFuQzVOS6+YOJAi98Jp5RRPoGB/vsh2Fnz2xtMr2h3GmZX
mJJVW3ln3eZ8TW4S7T44pXquGf2zaJI78eqwNv+lZIAeda80Zqwe9Em8MoZbTEO3LM1kVjeKP+2g
Z+Ecjmv9rv2m7WZXSEF7XksIMdRBE6mmKJBEPQL+9x4vr2zW6bl+4XfnFmIymlwLdIQQ4lBHX3C+
9rsHwy7zFkoe8L7+hy5jrW/tg7nFp3mLydY+YV6zBv/H/49/ILrBjnHYmFvoCfPhR8hjfX14/wnO
C8HFf81Z7qGPcggNmmsfmUY895uR5hKexErm9AQ7jdU9rRiX6goxQrT+LldcQOe/sTfMLZlXcmHn
H+TaQgHglGYxgAzEab/ChoPsE2JfhK4XrLUESS23hO5wL5SQCFHp5bLaRWGJ5h+LqCf0aimRFfSm
KNXIUUW2XJ2Edi/dKTTa/Ba/Nv/+p21qFEH7+pju0D7yMPHnv5v+u7smgILW10gM+Pso8cj/PZpW
mOf830P42b9btI14lXSnoWNmzMQ9GK7yPwTk/3usttE2CEzFA4q/f4qn//9/s7D2Pi8qfgbCxL20
zV/Pld4XzyzeyX8PBTPdDcwp/RxRofhTIamIkbZ1jnGNVbPvBKksPxIv0PtkHvz9Lf7USawQf1f8
Qnv6qq3F/Xhna3Ff+Y7XFhGB/BIP+nfX3pdx8up91OB+5WUeeJ648f+f8787pzvxihzD39clg4BX
+/dKGi1x5Q3n4Vx5uWv9fb2KW8XPc3e8ir91N3fBunkzRHxoa/HWbPgrf58NvgIrN2OsHeiF7orb
dRfU5X+H0fskyfvaWtxZHIh4Mvne+0S18X9tI55a3Ee87X9/ivsOt3/31zaMV7lPy23iQ6m4l3hu
cat4nLjfvwMQj+qv4jnE64vD4+45D/r34v/dUTzh3zfJp0q+9l08eLwOJ/H04oH/jlz89N8Ti0P5
98kIXsC9DtkR/n0ivPhZvAyfcMJHoa0ZNfLhixslgbuI5ycp7+8riIMUN6gUMH//EXNMUJ94OAYg
Z8tT3eVFPOTvG+YoxmvOQ3SUr9wN4ziCIv4+4r83+e8gxJ/iaWNet4FK9vcpSfjlx+Ip/71EvBH/
ml74ZnlB8WLiViIL+L7FByuOVOEU4uz+72IRp5v49ff5MT7gtI93bO8vlVu5yO/4vVxRNIHAxX7I
b1Ps6xt7a28RceIahowesWt0GgCu8qP42bBnUP1n2NuEnJnIAZNXfc0K1o2PKbu0OPnFHh4pLDwF
CB+BbYilMNm3vCZHbb+eJ/IxMh4S+vNZ8Sl7/epXmym8t9AkQGMLD64aVV1F0BtbOZdp9CeVgGgf
2fiYkb6E9x5ODitpt0GauBF/mtvqK/QR7PsIEvG+//9fUHdxOI0JYREHF/uWK37htspLif9l3Prv
tn8/Yebl4zQPfMXc3GnPMhKr5RNuK0VtjfGxSuVygrZhUDZwc9I+y/ZvGZ2rfMuS39brBlYtEhLA
ZfmFI5ZPlPBwEJw7QXL5mxxddWsLQcj2puf2pYZMu2KYk0C9huR7Y16s7egQi83IWAsqGi1P/cTO
gEp7cdaK/YpCFEapeSCHZYGhmINs5ZfyOT+239jT2ppL91HDPcHLGmH4rTluigus+pfgpH+Hg6CW
CeYtAeUfYAtNTXn/NL7UJ0lCj0JjvDK/6CIRyvTMKslltMGkKfwVhYE+3h2rmNWCcR3Worxpaw2p
FG1T95CMJ6jNQfY+kNzOfk8zXcBepGIsCWajJ8eeACQkIp+cZHi/YcvFcIV243f66B4J2xjss4Rw
e+GsOXG2YE2Kncgl+Nv7AgQz99CwYglwLsYsYzV3fgpBCU/s6jzIR6jhSHG0mg/Id7r12K7p1iNc
4q2VBTNI2VEXMBZmeIXxD7RBDVbaj8EZWRAN5VJCYDbaA11Ra9CmXTDYTr/ptgAVrFwgPp3Fgbs1
kH2n2157QL+8SneAnltI9ISAxH7zpVx7gKIvkzyR4A9+PPv+yjwi30SkEYJLw9DpEV+ph/SNjxZ9
Guxyhvhizky27QpXCxwqUNXZ8IfyOwRB8in6Q3WVGWfAQj3PN/ut3Tq76V4dg1eeQtSQ9X1EbBFA
4YeZvsMm7ggtbpsfnPuMPStVSIxZ2ewxndyMMHuxjgFmB5eEg0kg95ZOisjH4FAfMafY6Dv9El6/
7LP5QtqI4VdMTFVPPDk5aJ7j1sf5D41q+45B9wi3/GM8hxflOr7BESyYdYPAiFNG+6VGAhSYqYQj
SxWur2Ui/+KLHHXPS/oWWocOIQTpLfRQFS3FptFwgMWUhwhjkYWxU1/4G9YDZqpj8jySUgr9mPqG
U0MGgCzXMKIAKeDkMBocjjifygmKdVeIp5n2XkeMyfDxPcojLB7ImszDFAQkxFtAowBAh55YdzV+
Uyu6FeJvcEx5B+APf9IfkGLMt+lcQkE/Y7WEHgljMsDB8hofp68G1yXnWbqmP2D2NHY3LJoF8G++
Qxql9qUZamgfSo9H02xgqyVc5cwtfRMPRrulrHh+COsiY2z4Yl7Nt8ELMD/6As/PqYnBqdbONblR
74oejQkH0wasnEZm47yt9CiyYCDtIaCHn11tW9COcTzC69F+QY7mbzHUKj25wp4b6s3GlPfGV4SF
iLEG7aaSBTcJuZYDkiSZIkJR05LLUN9iuEbdWVPu//4x20QrLF/jsJmhbwKhwEXii3Jw4oRx3J0K
ZTMTnGoD8EIruM7LW53sJ3NnaBvBhrHgscJi2KpG+EyzaKEzQWRLc07wC4MfRj1EG9nMtd9jrvlN
PG4IdRUjIVg9DCQwIcf1H+UzwZ/qJwyxiK8Akli4YVE0h23enxZ9iw8tzLE6/mOTfADTwR6OAZ0c
KyYsB754vk3zPF3s6W2YDuxn+ZuWXZiUUrnqomzl688YvlE3m6BXR1QEgktEujeCBvMwJ9/yQKIX
lgnpHUYY6dmOzJOdnQE0M37pgUPV9EvSTj29a/jDAZHdtZVlT6fBHYQFMyPGXPID1szuPdE/AEjY
Ob5Bk5z4tSUV+kJ/FG5l20fvAcxqngZlx24w4nTLyPyw5LhxfXElKM/zaZhXLKRIT0h1yRVP671M
O2nOmvMaNYIMz7Hi+iqFH5wYt+p+ax7G4hBbrv0SKvuxP86YNkAzZ9+Trto1a24hhhHo9knSfudM
1CcfW2Gzuof6jYXbTPZ4+I20dfotqdZk6D5NUeJingawMNqHHqrBCAFnw/iM48ftIpDfxnGbRuxh
uFiNyHu5jnJGRPWu0u/4n8hgSqiQF+a2JIreMPIwGcezj6KQtw8yFuN00Nml/uEPAk1DYAtk9c7L
TGbw4EEPJF66U5wVlmqcBpjKsvEn61x/FYbJ8jo3D6USb2sdtWVey2udjE4T8ERnWKmmUM2Ddy6M
WbDcXnrroDNPO8NWZqficsQWTemfs/xIClAd/iVcpNIvPhhpp0PUAlfE6xfdwNpwcKQRSnvwHxlN
mwSsuBY2DNYTN9FABuSGsBYBqLklaKNYDLR2S3paHlxhNUJaY3sclo3kPJeIqJynLt8L939jP0/P
Ywg3cZxdyaouYW5uEgjdgwuEVS9vRKSWUKyam9JFu74yNwNpFVpuuk5cbM0qv6E3kfRTglJc5xqS
DfnET5LpyouFIULrkjVYyz5mcIcEqHTIMKrs4gPm5xi6SFHLICUlcxh37SmpL2OS7IxY9fsfSbOu
jKCjXkjAgOy0MYThw9bKVcZpYbI/R9AuGru+mvgEbpMYLgmpGXAMYihnRESmjw4QrdzqiQVpUoTq
2ODZiMnNEKS64FWykulJ9QzItjPuUXluFc8J9gvyv9qvcz7nhhArxrRlFTJVCA8T7S74Vz6gZ/en
eSNRh9jDSmnHwziRcYJbwmx9qt0qCL5FjEL/Y8YPvgxprVMYDI3fFFj8M+CebWYaZFQVLZnhhHxM
NSoLZ9g2fUQLrG4GzATgA3TJPi+vfBeNSHAIqm0xByci1a3uIVcIDcJdK2wclfHcq69WYJOjidyi
3dt1z8kQbJKCkX/GoCVzGNTMF+hdHexqlQ3Mkgc4TbcoACugptKgWKFIaoxHRKAFZKQSnoDdP3QY
yQ3rUMQbMLdxDyRg8I4U3r/d1DcDWlY3QGDU9M8ReUyXm5eAQzXnmsDRFMRN+2qGhhAQGvnsU0M0
ESNsHRG0I0ZIvk38HIt65xTpbkEgnvTTc1fQ/duYXrT1rxHuZUqiuWif8zl8UaT13JI/Vs4QQ5Tp
PUqSV2MIHkYlcwL6Zl/tKz05ZwbcMrPONjmMNhuvq/a5662zI3HkZeAabfsaQqSU55VWypuJKFXG
Mw00T6V9WSSqlpBmvPotBpTOUc20Ah8HW/WHzDPSQz2NnpIdAjl/yzUKuKnd8zUR74PkNex6Fk7r
oo/aSw5GDgqX4z5g2KxY0ZcsJ/J+0Up2ALgYmrybOuvL1u29DAQ3jem+HoQfe/eYUwJ3up6RCvBb
X/o1xkWGku5THfIUhKJZP/eo6qnaCgPym2ytHSV3uxEM2+pZnLD6CORtbzo4OjonmfAFh0COUYXW
BL6PPkQdKQeGRwy5SUNpLnJxJcXeDE5wjirZPeZ4iNVM8mmSYLLVKYqrvNsk+UfWSNs5Dhl24ktu
OfdFKl50G3yQEINlHbdgZDLkMfpN6QHFXNaRcJqoUVT5pklM+MNgW9XICh51022cUv3qE/KIenwh
Zz8v0cUZgLhZekpHSA5jR73Ftx6Vzi7tNT9Vs3UEmjX/htFtkFZqIfn6lJLrh5tIE65nw/6KwnUD
lxWjetidLVpDyEIOPxhOLZGMRv9Rmi892tUF2LCSWlcNv7Mp8uNs3pkkQdswher+mAU3A5NzSj8z
M7a1FQP2DsclA8IchvgsGdYh1cprU71mwId2SB+bE3CuwNyz3EQfSIiUUfyEFWlYCBuKnHTzLHlz
YunPmHCd2d1BatL3PJy2c0EPK2X4TSvwk0usAYdenI0sz1MG7OMoeBBxGS3YsnSg32nrWvquS/Fj
K7TVRDFiTyWxqoQzUAZ3iFwyiKMNdWjL6DC0vvoep8pq2lE4kCpwLsM3wyIuFSOseDoGZv+bMRyR
jxN2TOKMHRhIB/m6GjHXcDRXsmWP6/dGmkzcyxvJBCXW4Awai1cY8AXrXcp+V8L4KMMbvpsol6S2
PfUT3HMbQg9UuBnW71iiQfoEItVM8qYiZ9PrqodWcXYoZ5PrSS9YlCErhhPD+zpyM6bNBn5Zyq7p
LgpN3mh4lhVtO+mYLhfHwk573Msthik4o1unHPUSkTmgY8qMUFUb3VhmMhYSemtLj5GFXAVNHiYE
uExkQ/ydAjxzFmXNC1gqdjExZ2H7IxfqWopjekgO/Wkw0u8UlmiCHSynxdBaTxPztp7S1uy1nVjl
Jjs5ZCkj0NwkuxqFwTGzPgq5f0jmfEVGIZXmZ6Yh428CUjJU2dez4j3c6QbM9xJyx3I3kLARRk4v
xkKjVXwase42PV/AlMLhHX5Tqz+H0NsTLicNP4W6/8A9C5hDHAJgUslKVnCJdSPhxh1awnLmE/mw
Y+ODoZ5RQM3/TIfBZxKlx9VhGvL1UEveZIVuMf4xUDmnaQAJGEvQsfNgOsuVymgV3iMGW6K60O+q
aSA0lmCGXvqSGBT5zUxpTXedDO9+WpfpT1QaTyntddD8IIaLsosWwFAfI6wwcsCO4Wdpop0dS37i
yM8tMEcCMUTrw03NycNm4Dvs7z2fvgy0EFKwLtX0pocIImlo9fk4EvRaxdo+1I193ALiWd9arXoy
zXvHwLYc7yYEz/yPZocHrYP0wbovt7VrN3dHeOfqGb4YXp9qLsfgqEiGi/lFLOtmnewmHGYZSukE
RJTVQYJb2ffXGvi/QAg4/c42CXmElg7lc5qVXw5XWMSimJvZuXYO5fCVKBF5kV+tjbUTKPeQfaRN
fFqaHqqOAvkgC9uvVv1oe32jyPYmrvaG3rS4u6YUsjFWNhWVeXMpLfMZ3pqOMlQG9RiLZxle2FPe
/ChqqHm9YuytnoHXTPqZRjMAzSD/kA0vtpuWMb/lmcplxF63g9Akpb4u+7aNhKOWzkvBwMJGArQj
BcAgibzN0Y50PfPNnQZTIG1pR7RdRcQbhhSBuuPMGzFCjU3JDxGahc/4Go3dwZw/hmZTukmN7eIT
R+3lyOO9LvGC5IFBLRt7DVGXWof0xMq1Mjip9NzO5MUEFld0xXb23VbAhI2FYt6WazcGIG9Aqqif
uUq0/pQHjIW5+GKuiwyBdrZLZ5EXhU9t+5CjS0VsXClTTDNqNiHFcapr/WejlK4paU/avMmq+l5Y
DCGT5Fl2Dhr8pAoFIyckc7TJHYxHK3UPi4CluDl3DKSKPtstM4iTsw30F12pN6Z6jGSiIo+KHa10
+t+sIYzSNh9Ui54RyntHC/dZV7l2OuMn8mYijmqvNseiMoAzMfiLla2FmAFBQKa5FoBb4cflTU0m
wtweMrt8wghQ4T1YDqk0Pd/fYBwGugulrDYyPguyCZTCIMcmjhLvyHxxk6w8lLbAqASdoFvby8wn
7NBw/jodWYqgWY3ONqWqh8SBi3ZkaQ7gCw0xFCur8DVjcfsu27cqJDrmndRYkkpElKW4OrxwVUBo
hKNTpon/Rh0UKOUsJ/qrWpJtYuC12zK+neKNTTM/lJhiKsUuNTJvHJkspfrRtmkV+eAd7a0PMMF0
WGiIcTHWgQIhs9/PDS4NcH/m2DxZWok1QX9lzpqNGIblo29pq1l2thKNSd/9OhXSU/j6YY+PBJG8
O7IHM4wuyt9mkehfp3WjTYcE78o6U06DbKGtGyw09W2J4SXsuNDejTMuXKN0c7LxvVHwJCMprZyP
A5OwJW1Vyu/xGLFDQ7XPdCbpEwk8uVcrkIz6+TEpNeWIwygztp1NKEVYe7fs8UVA51DLe4XedQju
tn7JlAEdCwOqaKczfUxmtuCW0ts66lmOzar8mFDwRBh6sGc5DKfxb5ZHmW7chtaJHt4gnhXtHWHk
gdFupFJmssqCntUIManaWZrFWS/bpa8XiEomFTOnCNFl+yk+f3lZLnN309MalxAokHb3HaSkLlLR
dJl0yAxYPyNteo/0Efq8I7+lMwc/31npMTbQz5FQd8KlKMxfRbHdhR0iQN4jTzAM0mVEjVF8J33m
9dUhgAhn2RhG23czgdLfFdTn0yWsPp3Z2nSURZmsQ2MtUm3ttOy2U+dFarRNlD82EOAUbcVZEy4t
q0Ja4mo74GAJPDHHu0S/twXD4oJGNda2fUHYg2rhHPAx6S35R4D/qO6sV0p1rHcJMpu+DOvS9J2v
MUSUIJEsyofpJYVrc2oPiPToPlYplLhYv/cFNIm6Pc6MI5n7WdMmIaEhkl1wciyEY1duToH6p6q+
s9mEFwOMggIowEsNjE9K8nOMeeYIKSSfsREvT115rmEjK0eFu+bBfSnBdIZpVeAaC/ErL511QPY3
g1ppxGHImbEaXptY3baRX0c+/V4cyXuVOajau33sT4IAzLoZh5uGyNiAxporTZ2hvPeH0CGyj1zc
AFySBkap4NZdvQ7G9uys7OpXn7VDA8hBDF8Rfti261AAMoWv228Hl3GTbzvBo2cqkQjqqp+jmJCt
3wUqHAlHGTSaSSQ0AyaAFsZnm8F4Bk0ZJmCotG75a0FmHtBsTW29N7t5Uw/fsVbunfCqtygk1I8m
a0iARAiSXwymwjk+jix0oqxSSujedwsfnV6G/NNoUBY/8nuBG6/Y92gOqmhPfURS/EuYvppQF6SW
k5GLB+KnSZOE/yOo10sGxLhkn9hSC1EV5a487KU02ufx3+YV5jD2VMHahq85QneqVjF7ezwq7jSo
CD864JPmjnAwmKdzgaQ66d2mzLZW5AAjUsnqPhABHxgOvwjAdZnRLGVDwc0je2HU9YcymFcdi5ml
L6vOBjW32F/0z7wMD0riHJyo88LQ9Lpa9s18QKeDF8FI57rINPzaqHoGasmseMQNI6js4djOaxKm
p6RHaBjgURH2WLqYLO8NvP9Acw2gy4KQhkRCq7d0T2PFyKRKnV9Dy38b2rgnpfY7VtGSM3mCFRuH
wTonaOaOmiWdoegJG/CYMD/CSoFVUG0p/GDuSigJ2XBNiwbZrq5slRL/WRvyoAMEWDT9JUb0UrFZ
6AYsgBnAo/zsnO0ACGqO1x5CWhj/SlnlLsAnc5/tG6K4ppigFcT7JEqGFNoeiEkywW2LfplsWhgx
kgrhyjPjco1qjY9SZ+vWkDPlwYTp1njO9eccjFazYY4vWObhOxGYjwhh2jiW274XCGi57wzc2LTY
HWcDdi1SEA2/KbC4umKhoJLGS0c5zPhcdxYesdZHlDP6rLyaF4SEpjd7vUFVHSXHBohVmbkkw/Re
YzfHKqOoVE0Hw8BmKwDgb+enCbZbJTACNofgV4Fyrq670deWH6xb9a7zMgd9ioawSpwUavwjDrDo
Wk+ER6jQvUe6BU6ztaif25SEu+Ye02mLksSCNMdHoWqOy47by9l6zGvXUaCamhB7WPxKQbaARckJ
MpTSKq2LtUBuytLE12/YwRgbJd3t9Aap/s1pF69EbMSZNUG1HkyM4ptwL2p4ki9aPdvaOTQMbO1M
eAh0OiO1bQ1/QYVCPo/rtv+YSPmIpYmauvVlE1+KrEcIjD8lyxLYEfJJ/HTms0FOhrRcww+xtLcL
LAVSJXDd6T4MINKhIeW8JLZg/hF9w3RRjfK1rCAOOvGZZc3j4ksdaB0UrV6vkQIATZwOa3xjXkeZ
ghXNuyo7DOUYA6zVJvLZb1322CW3vAisJi6SG99UAI8v5WpJ+ktrnyWUV4V5tMfMf+FIGsLiaxz6
JFRGfO5PxGLF2ZP8O16VLwYdjovPD9cK7209XpPkKes2Bc5WB0t7jNi4IR9JrwGoAtcbZqsQ4imW
zKcMjR0AEcJZEbkAw1K4JSh7bkcdiaMJfPsbrQiyqaXbSG+6m8IrelAM9nQImNjKz2m+WfQVT3tN
ztzIyzrzzfmesBxfh9cImGUNCtLDvBWCMhBkKfQL5k6Njj8R0YseiVbae3YO5qcRomPeHzLpFIZv
Ur8qC3TGvyStmA6yuxr7BO6kSZKn68apYHlJlWNjb3J5UzQvNnPUXt7WTKJUuEolSM7IWGtG9k5N
HypHacJAYDktwamtzil3+armW4Fyowt9lQ80LH+n/+PovLYTV7Iw/ERaSzncAiKInLFvtMDGykI5
PX1/6ouZOdPHjQFJVbX/GH/fpJ8YE4ZTANFegb6jJceJAez9DoWdJzNu+kJfppjgijkbSX8UHUG+
BfrahxqkXhb7oEtWR2pzyOUU1PApG5iTYTTk6uk9rmlXnebjuQ9Z8bSg7ovLQQa9/PwUB/XNSNzp
i5zmBg6+IRD7gnIDYtLzRTtO0wK2hH38P4wk3xDEQb1E9Uu9AJ0lpX8WtZ1Y71EJqRBWSI8GnB4c
qwH88QER+UJBAkWfvkOIuOAuUnRoczALC6hWxr5K0DB96iVm5aOsXvruWktbKtWyMiP6yp2mtfNR
nMJCrpl9cXEy9a8bNE4Aa8TXEtg8T7S16GWnQM9aistSuTTV45PtCi5Ume14ILyx6Hftc/oTurVr
zIgoYFshu8VOfyCuStuv8OIN+dLbcfCtD2SaEZLZILOd9ydser8JWSf62GObbhMojJmOGJLvduKv
SmqI8LPuuAQBwtIZv1KcrNGnTcL36BR0MZxwk7PzkBqKepFB+mNLqCfQL/c4X1pbKRhRZuHKpLEe
hXENFjh25Kaa7Zkz5kE1I6GX9rD/FDch/FX3Jm+BpB3C5Plv1ZpKzYJVDn81+fyWLeyzGXq+GQEo
LFdQvdcg32DSRog5bEAZ55yS3v5vsaFEKUbzHUzkE/cZbxvxebpYtsW0JAZdmxjQ9hzHENi8K+vY
h6gjHgKdFm/+CILzCB8RjzWosKsG8FI+h34FuMrIkPUAVkFLChLz0KdPYQwJydYhM4/tWKQwrMBa
SfrJMIBUvNgjfDYGkj4c6XSnI2lgSW/3eDs/SzwTqBkR0LMqyvlSULaU7ULREOxFDhdDA/szlIqr
YvfegetCTVXaqieCitIy8s5pCqGAg/M+XCVHuZwWRbOd5EeIDFICcKOh7v3vSzKfYTPtzqMH0PuW
Zs3LGyXN1d3fYzfDUktrxVGEkcVbjSq+n0Guecd6y0JL4A6kPExlgI59zYXYBjKKU34bYz4bIxlE
oybnzZvVikV5jfOzJ8/pRsFHx/Xsmjm5zoQ8LmEch3Whji2/0GgfkkCfAYDU+E3Fc4w4C2hb3JXV
IdzznBEegkhwuKvj9eAEBUaDQBA7tIlIGMXbHaXUGJ6vftEOQDTzGYoUP9rLhSXAQse9pSFoYevB
SnzFNvUTnhETbolk56ayqQ/gsfWx7DpNsyPFn4w/aG9U3/C5nJPzJelhk8KOtcfzTubUIriQQMIT
FmHuYkXFsX4nEWkZel/tKFaQV1BoP3SwsRZjikSEfScCgTC8E1Jo0vqkefgalUP1RABgwiInzIdd
qc4g5/w78nPY1HIjyVsKX4iM1xbhEY/GU5MfbXVWamprJ1m/EOVpMGzcO+m14wMMIFJbR/67wG+L
dlJl2CYWtucrx5WJGnnLOAPx0kJX79E/dO4uZ4K+1z/mT3lpjsQfFKcqdpphCr/FiL7w6MI4fOKr
Sepfc9IrG1cPmpX8kPtEds4Ep1ZmerO4EvU29d7JJrmwLDMVLpWjeaBw+9E8cVgVTwTNhuOuDXFL
MGCWTzMSdeSZkWOQm414+CTCDY0z5tQBOmtzgR24AUliiZq6IHuYdmSnuzFFZLfCAeWMUxQktLuT
ZgtylRrTNHXITwIVacBpbawkIOI+8Yz03Ad4EMBWvXXx5HIlzGYbZEA0lBEvSb5ZP6+/kCZMfOdT
TomzJOfBv5n+gUEv4i48k+zUE1lHlBRha2jKkTegAzjJncNhAAUOSorilf/0rjPmG7ULcqpaD3+G
E4Z7MpFyYYLyB46PyAIcDszB6oOcSpIFvHqV7pwun6NbeirCvWuf5g9X5QNHRBJid5ZOKEoi1mDi
FS7BlrIpqu8m6Z54A8L3WEDIw/PyC8IQ5dvk4f6zoHbYgX+lm1fb+mjnnulrTFXsIbvhyZryQYXM
oDsg6SYVhyCM7Oabs6icxRS+NFNz3z/0VZGu2NpHxbPI9feXMRvBMLHe1a4tZvy6b80h3kM6Gmgw
hI2JaEbkG9KMnQbdA+tAivgJwq//bDsSFmD+iZ0hTug+FsXje0R0TWaJNO/rlVx95eVeHs0Aa13Z
FeG0xUn4QUQP46LjAp8lONkUZdUoywoPCf6/dooCGb1KSIx3PS7G/pkZtWz2CVgdgDZT7zU+gKXn
+cFb11cKftkzqn0E/01lXjkDsePAQK6A+dmZW6yDBwyHq/DS/Hg7kcA+UoOALCsOMNNoqX1WEfEd
lNdxUEWSrC1yB+EAllKuvUcUBWarSRhPWy4BJj/a4WZVAvZJkfQMjzU7EDKBR4CRV7lTHEg6AlsG
rHVGrxHrDfx93I4K8zgbK0c44lMbRPvLIl6bX2Au+RtxeE2yq0DoMVJoAnkU8cSCmfcOdoai3rGu
ckix8oXYbFk1WQ9p/MC5Pf4CYobowoT5WwN6e7AZEyIig28YVNcksx3gh/yVWbuTNgz75aQmYY4O
ZGHqUzECltQCoOSEa01V+ni1Ztf+T8ZzaBxB0oCJxTwk0EsFUhCIRd4G6Vdb1jekKELI7gGtvZRX
7Q9n/xz0ihadahlTRzjYJuGrpLeiOazGZUuft3CLwUxCt3fgXsbYlcgbNZqjI9C+CQINCP2KQVuJ
ZGpJ2JSBLHGUEa5BXRlBq1ezg1pagLfE1K+a00JajaGq7v4Tf8scK5StSQwJNDuHQCp0iBYrIUqm
GsdzBDUXJn6WMeQsB2uRHsMlGWsiOiM8jzTzroHfUWi9s1MrTxRmynO0aStHqjbe5a5388+m9Rlv
QGFoe1ohhwxv0F2fg3/C8pZYy5xoS1zMBvIHgug4NGDhAoOBj4q1uZrP+n2iTYultiC0gHOQBQiJ
K3bhkRP8pS7lDVVluDmYIrYIhHApJoBPe+1GdGy9aVfMmdFc3URfLHuYTXV/1mOSLbfG+/P7wVND
BWS+q4stL1oQpcGKXm9U6k6wLCL2AlsHBJrxeau/9qcj93WSnvJfgTjZy4BYmL4RFFik8W7KB7Cr
huaRb+Mz63YD4kvONPlCvlj6TIYFM8GUeLX4z/UI/XISa98wpyCbhbONb9JfhfuxXuUVtd2Lng7H
MToYErhFO6VPiFfPD5yAwYm8oLejN0osUkc5PXDLxhS93vF8CddyVOyNxhgCMXjzUJkbFkb5gc6z
+RtwCn7/sG3wLX/7tw6bTkGGEScw9+D+EnEU3r1qlj/4zhfiT8nZF3iGvA0g2tGtGuUULi36B8/d
Cj1EeyqPGPfz73LHwCbN1DGkD5tQ+VU8lScR0sY7P5SbdDmCMDPtxXygfkkLJGo60vKHuCrT6f84
sgILso3iA6ZnEt48jCKda1vfULpsg62xbP6Iq2JHykokASQXjTlFvjc3H71mY51+GILdPFXN7p6S
jvI2eChv76dBBDKrntYfhlKMLr4+zy/QYT5b2aWVp/QWMgcpF0uca5fkRcJ1emVj/z9BTMolZ/Jy
bRXzahF+y+QEfHuPHEbnELDQ8mifyE7PtnzxxTJ54067Rqdxj+wXrIPI3dxDt0bIhsCWxGpCiEtv
gTeRbhw0Q7q1AJ4Ep+OOpzeFt04Ul/FSg6fs21G/Zr+/MRZgmFoSfrfyWV/QXzrlIUbg6Bh/CTAq
tz/zxsl6Kzft1hHvMPO+jI5zgavZw9OSFwVdadhpblhb+zNmZ+GvMgkwagFFv0oQzovG2XT8K4gY
GiaFZxavGqyIT8KWGnxac5Ku6zM0n7ruEIRB8ZHCSWfEG6UEASgGTZpc+HYOEt7ndnMllOTdMRym
yioycEjb9JkxeABPP+JfgStHYQskJ58e9nJhPi2wSYrRaTAK4nWFLGPpUUY3XODY6qNnm2RuEK4R
rfIbcqkPVdhopTkhquRrdxP91rE2Qqz85P6Ujcrj2yGuhrdyza+J3e2xPo2lTfIV2IFBS6U7sS0I
YhHvAnG31S11F+gismplvqmhrlb1Kf5J0N5Yf6K0ksVgqfj9rJZ+o/RqeFv84e6PFq3iYfRcIotD
zNe3Z7HEwGlQcBJNhfpgqjsUot54mKfErM2vHw3ueZqrZ+INmGoinPV8QrZEMgnpkkrebFhKPJ5W
PuxSo6uOcziEEUJREeq6PcIHQeQTaDUmErZvM1wLXBSfcnNS1m0Z71e4AGHa8jUz0GWynR/TMxYf
jeG8tcdqL203rIlJseudifC5RA090R5MxtlXsWenxjNCVBJSu7P8FohQXKu90/O3ZFt40V6L1MHD
n7oRGBFffj6juA+19QXkRb8xfAyrVlrGv/6XwtU7y+YMJWd161gT5/EvReXNNP4lUUv/A3RgoBC/
3S1Qtl1R+62KK7iVzFxKk/g3+/Uf1b741Z9c0WIf7xF8P8kEMhCUAOBhYqc90v1F2ot6b6fU1AX/
6gB+GySs0claZ0uUCH/M6jEZVubC59Hg+1jy5H4hQQIiAfH5+wWroax8DPKeHCNSTRtUNcgJbJha
RM0Pmt6CiXhUv3W2zKm1v/H+9GhZn0D4qDH+LwmWbGTrUw0IgFhhvNikqROPz6SD8fOlkZdPHs9U
X+gULVg4UBiw7+nUuAy//sor56MEb9IdkmHWMA2CsKD015cutn/O8Kxpgu0Jh0w8+BrkLt5hrpT/
G1Io+AN3FtKnnmMFEWd88Qmgv7akHXQQuL3IvU6+uasIm7tq61j48h/NoQtwiLakF0on0u9w/JKB
hQ/51R0hgQknGY4oRE7BAnOlf8c3jR8INTTozDi8Xq0pQuaxFTRb41Pw0Eqwn8Grz3DTBm8c5N2S
yZ5Gqe2oBaarA8RqvG3jNenPD6qrSUOlqUFAy7OyaDCqQc9ggSAKFyoqiuZMy9bGoD8DOpT+Tk5h
/SLdluYR7ET60rsTuZPal4INbD4Cq6uEujFSr2YKERKxzYqmfyNn8C8ChfYYHiCy4pmqLDpt6lP4
skQIptLWsgKVc/IdaUvDWwDA+C739A3lzQLdybDt7+7OZ3UxyOO5iTJrLDrg4FihMZxX5Yw5Hby4
JJiHlG0VpO3LZ+sQTQupyehARm6qbXX3L30l45eIDJcMSsZ6F3cfyVcn4FfMK31Fie5A3DizCa9A
/FVos0iQjjMqqE/pmYBqkRML95H3zb6pkK2G/Hb8wlDmhvo2rkbrbvihHfQneXMs5eCqRjsoZwvX
YbTDzMvl6UiGQr3IIoOLmdsSjNaqD1K/Qe8a2BgrtJZ8PBhAXBZ8oWAgIj1lV13dAQEAGchzFgN8
nzWHkDP5qeRACFM65tCA4gCEJwGoIYbnXXYXgW+hku2A3Jfm0L8BuTmld5+V8SLsS13VEVdhD7ZS
CBR6tAc5OiiflWlukv6CHhjyLNQX/TUFK6fcmWaEbmW4l0G9Jjpq/lEtNRYqUkqqzMEQNU7gvjNI
hKChrR9XWWGeMNNTKE0ZNNFV6JR+WaIgY8emFkqiF6A8ar0H4uH1JeCbZos8jQ/Yt8sO6y7G6mXu
4f5djgIYqTkgOnCzJ8aqt6sf8u/AIV4GHQQKNVDOFL8xB0ngYrKuEDx31Cx/jSNUM0viWX4CIj4W
3ZxD7tZbqSJBA6Q/I8G8ylg/50ic+SaHe8cp/yWYk88x+jYPKzgNDJp8VsozcVORsAC8jqjvRIAM
lQDYU/c/RMqi9ULWrNBQPNVYu+0S5InxdjxdUcHMmeKh3bwfaRxiNjU721Wk20g4Jdd4TewvsbIu
wMFOF+dZRjg4wvIxgEYdLnK+aTM0qywqAxRcRHhK6UJmECx76cozrZjR99g0iCaWZLx+tIujgY4p
FcnmbEjID8dZD0j5S7mPRx2+GRJVhR3RO3P0zqUPv0mURzPKyafyZeBqknX4aKTXuEFFM8T5YcI3
wbwF6Iu4UHuBk43X90wyHspyjTvephabHxRISCYl+M3dyb8T3yldNt+SuuTa+gRNYtcssVmm8xiz
IlVEM5Ag8riGyeVCzBEDJ9doNHnb8Tyw6bEc/+gV2Pk0nqEjwe6ZY14dt1KJiYwKAw6g0OOzyBl/
nsMcXcz5yVh6LTkEmNRZBTdEAIyGWkIUi6/hflnVzI68OcnOXkzy0tH+iSd3cY6YnxjdDYkZk2Ly
9CfXbJrRwsRAM6u21TSZyTO8DbvwRHXZhBTtbqo4wcruGOxIe57mK2W6I2qav1KdvOkVHplIHZxC
Tn0g15q2ly86JWcUmI4tDlNxJs5IG5vIRJPk+2gmL9Mt4qkRzXiWv2TImHtojEFEbrQWSqZbRC0y
Xal4zBiOecbQxNETdrUU8s6OKsPctat3oUjOFWT0/5JH/92W30zl5ZVkLLwURnOgkTIUkTmBRH+j
MI7jiwKRRvs2/Wqodb0Vl4wvWN/22g758xhtifm2Jva84kmlCnnEIzNwGIb+lcF6zRYSXzgJ1sWV
A0m0jsUZ2kn+uLwyY/CPNMu6EcEtC/pnZewHZ0n4Qn6QfR5Q+lVyiYlexbJDGdVk7Nrl1kIY1u5z
qAzvnpLHDUd3lYOz7sOjEv5JUu5Uf4Zkk9O4APcQn6KlhEL8kn51xlu2Hib5MxMONh1RQfZLhyPd
xmfpAkP1cdq3m5FyORUwWnL+oQWebxUpHlzVCX8JTjFGdmpo6hnRBqE1/1wBw8a9AMJUwZwl7DQc
UfyNCn/4Kn9gW//pmG60eXcrTs1Cu9HDAjonbq1ghWOS7VbH4HHSdiz4YnoCTVOV87h5kASP5rCg
3xNy1jzqZJC26h1rAMb5k6U7bfOVhwcI3w88lq3Q+QGM/hueKDLAIgV04O/QDdkM+WRRcq4hW6v2
f12oUWw6gEwxR0qr+wVmVHcNsuonH6RLHixfn7GxI/a/wPAKnkkV3RFHVs4/dOAuE99hzfRGXEu7
t90F9SaWc877yO0z3CThDQ3vJIz2mErS8s7OAZ0brcUnr+l5Dn2fLD5jy+ikuZNTwjJWvVL67wAW
qf0UHxbegaj6Bu/hfgJG4XzBuuWlr1i50p/LEwcu2Tv40XRYT6g3l8QJdM9UFJv4jAgXI/A/Iv7l
h7szalFhTQscl/dxVSw41ykr8kWJBpjgw0T3XCsHQgz5Z5eGcQ4sfJiJibbtOrDSH8YOgM+sD9c+
e+NV/MoUnEwz0O2f4B0Qlj2ccAsktngAnudIhlKf6uMpXhUvtGsi/KtrTbi8sBKCvfx5IsI0DyZq
lXWx1uo/A/XYPfKWkBsiRwwEYyTSyisCoeVkL3V7KVx+siPOC2Il1MmPQIJxBPgDrgCGZs6zF9M1
R7Qwc+TmC5EtCxru3t9sidHFC3D64pIa4LY4pJRnLDQJQ8xUYOw//n8Pls0xjtaWODq68q4Gj8TR
2xM+fTHMO9LXWoCrmdCX4o0wH8oEl7w7e8AQnzkknoz2HLddURLLpkqhcPD9OfLkF+dAvzecJaFQ
VNSgWOC+u9ymuJZHnz8jHsKfKqwe+RPQz7gr+bh76P6fZDjBN6dyufqmzFiMFhlHdZ+giRZGSEIg
QOTvR1lLL0v4SsgTag8RmankDwf6mazMwK78TYEHWqZXema1c52jBoauo/WoaX5iPfcIDZyM6wr/
WlshNOL57t/QHWgFuJ/yOcfucgunqbP3ESt+/9Tf3rAQfcfq3yqxNIotDZsmRCKFYGsKwYbWg0wk
CD7aouQxRI4nCBUyB2oZdgKuVOdXTjuix9u/sDwXZ5hizlwgiM0Ll6SmjiOeh5UDEXpe8VfqHS8C
XGv6xN1r6RjsIpp2Nmz4Xj5Eroy9lDhYE77J1qZtmxmzG0Owfxgzf1jzBWCaJl01LBjh6NRjfCAC
1qccKOD+4hpRXJxisLFBmvGZqQGG5xXsGG7alJ3khbyB6nSivB4oizBHMLivzR7L5SRtd4yfnBIg
dfF9AXZGHKoad0Rp3Ru3mFl/JeQRMAVH1BazNhIfzN+DpmIjbdUdb4U/kS9onzeofzkwdy/K0TmC
+F+isIzP7C/hHDscF8BE9zoSb/Ajd96pSxkQXZgCxSgr1l26i/EV8DgUHxgtUq/WMJUiR3FOTceq
/yETOaEiizAgDs4yqWKYfrpDR4My5UJTN97xtrpiIYD3cZT+ROvmxQLJq3L3Qg760/iM7aYhChjC
GNpm9C4O8rUZThzxipoNDsB6jG/j43wJOBRDUgHxso5eOkJgSAYtYWWY6vAgcspkyvptd643D10S
AmbDPr2g6UnMO/dz0i1RxEpiPOfqFhxz6HUpnPRzrAdknlPV0S4RKma8tdfqxcgGO8D+gCvWkJfa
Nnwmmm3uyy/qTF8KShB2u2nx4rtyPVBAgDeE9R4jXWfruOzrF61MKbvxx8EDV3A3jMnOx4qgGApv
/SUy5IoPjaYElfe+/8YTRRUMsmjjXgfEEePQW6eA4IljeOSWBCPoI12EV83jok/ZYHpKXaAL1RWr
lXzwDJuhc0Tg8dQCGKF40q85h7+leYSIBn689DpmSDTjixr+Fe4Z4MkbDxkG2Yic15ElIjqYkkl4
1bW9G7VjTJrElUcCxL7Ffkpq0YHdEIWFFu51/ATMdlHwtqp1+n+GIa8CsuID0xOjHpyOZ9RsZl7a
uebARzlsTzK6QFg0a96QD0u4U/rwk0sBiAgTSCJT+uJclAfQi+aoNrGmo7pIhBkzqYn86KKtA+9L
2hGVHnlK3KsFlHf2V9A2QSIV4TOf9hhFVzkjOWtpjsMtmAvWPy2w/jLBmPKwlcitfBpRx3FiLffR
RWDxjPqjdlcTc2YIly6FyYnWXsRiHCFsRLeWa/ruU1SnziInX6wOEV74GNmsZ/mnCnOKlQu2+vZT
VBRAjH50qURuC47z4EweKEk1RPOwCWaCZUt82IyH45NRKcWHQUI5y0thZga3WM22aVc5ZR1sRiVZ
6cKIuuZCbRcNlp8hZ/cW9y2z24iPeZvmptOQiNJ1tFR/yB4fRBYiQqtaFzknFtgSZCeLaIWpnm36
7JjxR1UUxFYRYYygloADE3pKg506SIJph7i1abuZplmEthws71v1cJpC1cY3PUE6E6Zoi3Ab5P42
Ncnv5aHMdBhgcflfocXllGaJvCDii3iswmASCKl06ZeSOt59rnvu44agSnlVylDzQr7OapouAI8U
/5W4/Sxg5OhTdkFbJpY9cRBpBaKtNMKyNIq5L7p/hQVc3mwGGXpDzeeWNgK0W5n9zQOCG0JzamoC
VVPMx8zCuLpS0hMs1oxD7/01Jd4RvoCPgbe3zw7i86MqG4nZygdD0wk4KC/tcK2Hq5Xmu3CA9vdX
prytd0iC7Qhhp+7p+4xgKi8j/6mWEb3W9zxUtkp4bTTFsSrcmrm8SizpL6UZ29JBnkVt2aCQNrXQ
aSLhUGfVQSTB2jQTp+fr9RvlKMnqKW7M0ycS5hYH+Q4iKn9YAlw9rkT0H7xWJmJw1sTMFhgNU+Oq
MdkapckWlGGsHtdPZEdlRy+jvu89FCbyefR6yqjeCrN7xkVBvhkxCXNRbP+sCM8rkuZaWwUpym1u
2uJzdJHl1wXAAfIr4hv1r1QukL785cgNuszR3W+fTCrr1nvv0vpTJQYoDnvcy0UVLhPyxDI8CyEG
gerjL+XyauE/VZSIYDanVPEF5gNxlY7vxs/EIpiHNMHPQIHJQKa9Pk1MO5RxIfS50wHo1243KTqT
qlAq2NRypbuwtEgVCYZ382YbCgHjtr4bpf9NmFBCIMDnobMAz+w0mHYS7XjUcQFYbcpBnX5j7Iht
E5zrjOAR/bMfaB9I1M+i7fJ9EdAOg0sT81EhgL7G/PLMrRchmogOoKBLYztwPYAiZYTPE9jjsGN/
WUjWqh3nN1MiUE3kM0A/+WTQZqA2WmNNEjamqub89cmmUjsGnDAy6x0x98Y0qdodz1Yq3hEiuZ93
AgmQKh0GZwlWOp2p4vdoMFVLbc6uQUQH4pWut/ZWCmjsjOLF8fsqe/oxUUCg3cfWkCjaVpA6u0Kq
mRLUnruYT9p+b+ERRdvsZZA/Tqt7004BwkKBNF79D5ZMQndkipc+pN3mc1fa8xvpREFJve8iPkZ7
aZlRG/3bU5pFHyq2iMq4KqJVn1Gz56Y4GOjUCOdehbokAHUtj5LSUU1B5EixFUghrVvu3gBeCpmE
pFFJszVYjo2hdQh6KMVb2y4JYaiDQy/c4uQCAaLBJvBoBCQMGaiD0HDAynnobCud1YcEUa2mNTZe
xH1C1gIuUkJssw4iKhXmPOxaWvOcIf6iDAE7gVPCD1m8AZSeXffrtxBOtG5mIGlt8KdEGfA2muKE
GIy6m6W+vFDgHcTwlknVUqMSwPVZUygNYyvVW8fK3ZkMNJTkMOwsMZG2qyG09JQmRde7lTwxukTs
EJemspSrhPQ4ZEXvW/Z8Q0HginIurHaemi2tgK57rl0WhBtj6PBSAZ8kPdM/2ysjWEJpVYSapjtx
e1pugDbPxRVI7EtD7CMoem8gwkSNJ5NhrCIhxw8HpcVhygzHSNikfZgm8qdVQCRLPxNqmxszeMZf
2n3YM1MY0BgKceYo+f4+wq4nrKVdoxc0xaVBo3njYIikxXqkcuwUR6a+y+lYMZ2+W/TamXMM+RO0
H5BLWcerQXoZ3W+EM63GHew5DQkHwUGHh2MppmwuPFefm/650KIFklZU7wxgMPcAR4l10ceAPsYG
EiWRbEnC+tMvinhbVW9B3RI3WSN5INstBoNPjxyVRAMd4TLqKMQ4iOglFZJSfNCycUYRdoa7MjgJ
tF9GuzMpUg34e1iW+X/jsF+BA+aAMn5oTTKGng/oZAfb0KH5CFDxq0yoXXTtY1C0JT+aLHtFcArz
V5QXUrXqYHuL5kEXyFzl3Jw2NBvAKlos1OmHBVumhmUAEGuWTTR3ya2OEbUDKGeEhci21pwF8L3h
UoFGaCFF0edeRudmnkbP8aDbCRxNXqM6pZEEcbDR6Ni4zKnCUSNGRe5e+RC6d+9qxx/en3elunZi
EckU6/MIbdK4iKt/47rwqb7FyPYZaFkoBZ2sdKJwRZ4K4Ota2TI8dR4yVx4nuTtqEBr4JdGHyQsj
AuoX1KeqH8zeO40PnNyYx6KIXwYpKWYvbwpTXdYcCwrIKRM3lBdzZmIi0ONlxsYxbkJpo/8/XBZ6
z0kDjxWWSxxjKI5szzXO6FHCnApytq7xzQaIFbw626uZgQO52WfJ6GXw8yNY0vAXokz0DEDrZe7/
GaRMyXtLT0ml5wZWyB8C1KZCCNk7BVQpYbWdLSsqP9XbusGqwCwaDfTAtrsBqnXwT61gXHI4hprY
FVCHDj3hhPsWFax0iC/yUfkKzh+EINNm8zl2M2EpXBR6qbJZDNHHkzSKfKG+ih/rwK79w7rAYwSF
QfHR3ecXjsfbmgaYCcUiCHQ+J/HdXlFdt28wPfgAOHztJO3Mlb9X7v0f51sim8Ze6XvwZxGrMBUQ
vUwzaDD5VDHbCRNsYDyoyPRRuJAXgQroKFWLGukeMoRDDwjkgMDc8SXqD+7iaBq+hblwTlfGL1gW
jtJJdAO2v7cv85qstUN0Loik1pfyK7+nLDHL7OpOj8JMvSsT/l+1bZfqnTZWEItJRtEAH8hjWL0D
JbFbY8yZpkieiAO9hJuZDopsTC6fyauZ0b42977ROU6UNUAbbWTEpo0x8ckuvWjAq5fkZEwgMY/9
CVrdln4+t+iEq+0n++1o2HxSMETmY7GGLmSdFGdMlSNdN6GpCiq4fiv34UX+qwy+cO1NdM2zzJ2M
SzOspE7DXrAvnd6pn9UesLF34BecyC6fwdM9aj+fPwpPfj3yEPO3tISSWUFxTNJDe8PLJ/Bkjl9w
qvIGwMNpyRvfDLWKS2DHMfbVIatqihDCblbRcqQLWySqaKmWL0BzZnRr/Tny0gtjyQo4PSE/L9/p
rN7yPZ2Nu/aqAWpZifqzj1Pv1xylLjS4kXQZ5ucSYS9vRlu47RSIEPaOfQEFDCsLzSbtFNkPCyn4
JRMAQtKLvzfWw+pzDaneJpnmizkAVCJvoe7IpZ4EIJwCVAqJleDMZ9AgtGpfHNiAFpjV2ysLRXdG
PrCFBkVXfCapmmWPGm7y0Z/BadgUh/KbxzvCneS55FmhzjLIPE9NDlQGAqIayIjNcTRVqThsDdqH
47ViTfwtxtap+NdtcMau02Ci7K1leYtXeEYAPsBb4TFhJDG18wrUns3FHZjQC39QM6/50rND6/gL
aZbuWUJfDPWs1VSU7i36vIcjhbWdgUd96t8LGzhx/PCTwSHcJns1dy41Cjd0eNyB7KXfyiw9SEWF
k9R1vJAjyvCJaO65i9kr4nSV4AP91LS6c/0YyDoKARGaV0QnCCnV2GS0R+icw1AF/jHnfi/OQsB/
uWgWLRR3EFSLojlojOTpWsS7E2aXftAICwZvimbjrj8ukr2APrNXFxnzLa6ncUliGRsNwS4i9BI/
FKsHZhNLRHlQsXxvK0JszF18FRpQWpSLm1JcRZ+Fot8a6i7EWZGCE8YrN5H3uT780jEkUBudMATu
jGLbibQM4wOB5g51HW1cQJnKXtrowqGhb1oFuEemHzPX+OpzFDSHitNYxar24ZSpWiTgUyXe+/8X
aG2gnBLhlug7hmQyjKQJnFa+IJvhDRQnPNLZC89fdqj23FXlAlAHMAvVIFolekpaorD1aVadM9Px
SSlAIlCvAccokMiNHQ7AJFnWH1yFUwAJ8CsA7hgtOFquDNZ3S7B5Su+Cd9U64kSdwV9X5eITHwhh
oc2WSFeJ9Bg00x7HsTo7KiL422EwKQRqjlo/I4qCZYJzAyp1sNKeLLVVTWvd1lI36SFDxkRIzFpb
jkktT7QL/m8ZL8YwU4SRjCT++ECxN5u/Fj1a3UqASy2IyxkC+yPINprDpGH/CfEs+z/FIM2H2iXd
J1ui2/lNOLx6JNcO+IlAukvO132Rr3LgIHcIaYEjYQ05hijMMTJNMIl7+CAjkY4FkP8F0pem3hp0
log2h4EQPT5OUibGDzZb3HRQOtS52RY+j2LBmZoqMoykfYUVqfe/TZKGFCIQO0L4wouIKMdAz67K
kHBScHAJZTEMipY7kp5CmiJab64KIHUWgSXIDvreZDv5DTWJYqpN/VEBaZ0kwQOutCvFxBKMCbKI
cHQTU1C0NGOoaK+4qYYWhwV1Bxk4pWC+Cpk+G35E/tMCZO0F7Q54SlpyUjwK4USdgjYTTk6nscEH
C/m8jZGXhSPMJExKI1coIg/kYkbGg0SjUnI6qqoUR3Y3/ocuwkcmsNPv48rxMcQjQei5WHYobEkc
KR9leyU9pKxforf1S1uobF2fl/rcHPa8XhBu62avmQSNHAcuYB9sRX/Lv+uJIu2W6ucE+JsGC7i4
Tlu2/ltTnuQacBcH7sMIEVfgdnEJ/sPkniKGI056fPe8flE9SnE/RFexPkXi0pQdU3JE4xEKz/H9
VC8TVWhRP0JAvTDfG82D383vgG3rsmUp7eklMtU5H7ipbP68qUFIFpp7UeGr6iUhokNE+RruoTES
GbS/7R1Dc4KAIAxzA6c0xNuC4UB3vJ6NT8qZmxzOXBmVROaFMk2/sH1tyfFqomhPmf/RjPGneUlX
OH5IYTbtCotWMnyJyc5EBA++ZnIf7jX9XRfBpAAbxfZNWACiK7OZhOjca/E7o6vjbxCekvtM/YWn
XgbiGcqm6BehRF4lV79MYVdAPzx/G403ADV1Ef/J2DjKceZ1JBAOT4Eb6qk7cZ9RC8/Q+Gwa/Mfr
7UZHaPdfVC9jpETHGd3Lopg1wbgqgFmAh/fAZEbPCKCKIODslh7OYuuelCeNOFD56RGgT2OGNidW
Ww3Ji3MCsvio1un2meCQt5VrDmeqpDhxb3Go4sbpSIlclrKjcUE6p48fTUZv9FIT5uj5eNUgswnF
4cejxOZnugLX4j+SzmO5cWUJol+ECHizFT0IWlGkpA2Ckjjw3jXw9e/gvsU1Y0jRAN3VVZknXz3h
h8K/dOgjHBoxsX3hiwnHl7Y1pTsgld7H8XPQpFOlu/xPxoi8++QK4KuSOJlL4ysYTl2dkUN9YgzI
Ssi3jKJlaE+G/gyrLVcuk+TJvtDfklY4dofupFve/G++QcNDqs2XzIN4NBt+x8TkwgP4ei3n5tcs
LuzbLrtImV7l/67S//90Hs3/+JObh3uuzqi/2uYagAQddr5VMEE0+2pnvoZ41ig6cIuo3C4UHd0J
DHCB2m1yeXKhb0s8b8aWNIpBuJEgB/rEVci6pgbvdB/TzwFyDv6L4iWAvJleidqM8B2UIDonwOdM
SKfz2zBDvDXRNVa2vUGzbpt0rtkiPDll9t9YnWzNqwxP7riC1w4/SvYG5erEL4cPwl+buufwOVbQ
KQVLEhddr90Ch8jnVYQCApX1PHqBoMipjWKrfms+81l2cevnKHZWsR5Uh8RK1HFs9rn8UoOtxfkL
E9eST2ZxscCP9G6pXDL7mSjs4/mLJ0j5QCsAHreukAleIM5NqTiA4Mvxi1WqcTgnNiKK57XPWTsk
uiYta2BDnslU7iIuKeEOOHZwLRerqPjgB5o28xPj4vv1vSZhMp7FkbORyLQXOsEZhs/NrxLwSaMk
tEntwTar7g0s1J1Joxqlf5QuxOxgnvgoMpUIHwMxFdGnhNRJApIql1quIhFClTrhNOqwGYTFZ2k8
lR+oNoVgUdafglmswdYixMtA8OcjQ1DptvoVv41ODusqq+f8VD4PF/aFS2F+iM6sPB5eXFohD3Ru
tfY0klNQf1DxNqNb8ozzk+efBmfx3HzO76CLXqTimTtRfJL7KKIfaXrpnGosodHk0wiJuMIyqZzF
oB7K4VOtXzhd1ekWEo9S1i4ERuUxCY+Fcc5UtbZcpHNKBQqN7sRXzfmxaz4y3/NjNAqeId2y6B/X
eKF8steF0Q9rcpfUb6zO1fSRscrNe541OnOvpE9SrHH628lnuFXar4aBYKRuJxZ09hTuaH5A72zV
8poHH+jLkm8xHBmbDbSkizBCQPTJTRxDZEvOHXlsnbbBXFWgAtzT1GVWeEhoyofws8iqCOmOyyDS
0o9Oo5xHZDzSClSQxeKPSRHbO52GYoRluYmeZlGDXWA5nssAqpQsBS1m0PeTo/Vk0q1no07YsUKf
ZjikBZ97ZND488zZFJ1XI+X2kQn4OTqY8JKx6tmWv2YPNRP4siP+AsHggkg7uHXrWEcUNbLGAo0g
0TKMur0RW0SzwbN1RtBPNaKFcVur6GqjSrn0NfDP8VFZ+5GXoCewBHh5kwp7R4QrizpCRhs8P7zj
ZSkwGGoeYVvWykJkM+8Wshbt1fq3rXEm9KiGG0BvOrxJbgZ2jYQKpEhkL3QoMky+GfaVyeTjFmzP
3MPsKHOt0UREmfHD5/9iU64K8p7DK++RzVpLFzGfarp2WHtie1tYmGgVd/7IemqREvF80/LuxV5H
dBLTNR5j0p5NZtsg60LeihgIXAESE1HlNIFYyT75FNCt/dmvrL8KXMfh+CiYc2ie317leAemJY3P
Bqddy3W86GQFEa22hc6ZIuy+fcBI6S+BDgul3WujWHFeyvJNh58z24hsLadHaeaTuWZy1tPfsfLi
mOB00oIseTum59ZGQ7JLHXKtzi3qC/MgA66Xr/xFM9680apCiNN6OoALzHtcYDa9G+w1ZLZ4GVy/
8jiGn36KK++IAgW3MSs/z0ljnhMEDf0EOYU2/xtqoIwrD3M4TSGuvGBdGltdYmbH57CDbIzsOdeW
AWrSltnxh1COvU6C34PXE2cOuTFrnoXfEtItlW5MXqvDZB5qvKX8JdOnEUwW3tmMPdVELOw64pr6
K905zLGAGUerzUw3w3+nLhP/MLJj1Oe0xqvjDsgqwyvczBY/Om/JPzjt1e7czMCx4vH36Q9WTAnR
DuuvxPrJccTWzE5nMFGTPgkVqhO0uQodWdouBrFiUsTIND5rzZnkcV6a7F9j7RSoD9Vhj/NCfD7+
aVSWDUbP6MNIl9a3oS87Zur1in1qbLYNdPngnOsuqxnLjMm8QjUoiRjm1vk/cKQAMosLsq00gvFD
y4WGgrEqBJBY5MIrJz871S9tYD9Z0/NULo3yT0bImG9zOlpSjIYL1z6TBQ1hjJejGMu9qXioE/7x
6Uofbw1xjtSRL1N/FME/SJqoWvnsqSlpw8l0QfjO5MILdCKfY8SvyADHiLLE6waoBxMdSuvB5TaL
NtCc8ovS+SoIL+NZ57+IEh552vSRaz8B24EZ//KHNeCDhrmqg7QORUD1MBIFI/22KT1Cc/lKu/h3
/nOJJ5BBPEg3Loig/1YRRpWu0RwhPHO5U9BMHFSqDeVdgadwvHbJfG0CfIV6h6UWUyQKg4jNf1kw
BC5p/hXgEEtaguiw49+QG0Q2HtLAG6oeynjlKXivpvQq0eXGw7/avyHNk5t5KK8wlw7+8YQdX3N4
ljCKlUeu9bajDb7lQg/F2VKuIvRkIA5NPMMeo+SYVo9CexTVdxUfqVQ76dX3ZwfSvbaMp/kF8zUE
wY5pPBc65wZuWGQRXU3D9jfIjt3oKmRbgntt5rE200vyAeoNTzyEbFYrrnYJYcHgKhze+3PXJ9ss
ijdSPDvKQI3lfDTsvQjCGI+g4HCWDaZiRi4DFLWNWXoyXB6Tr1Lj9tIRBKAJLQcmSIQq1MpaJVUn
/HTy7yqgpA4/u/pcIbeVgnbtl+k24rYJ7L1mVrskjeFwmLumOgrJ2rSThNfPBoKNTTPe5e2moLy2
luh+OrA9vF7LVZSfnkhGfzVZN7RbNGHb3CV/CPf2g2XCKf4lybofUgAnmy714vRRVucak12WXKXx
O25gUCnMwCO4HBGKWcgrKnZZs+RU0ngsCL18MyEDNa5CFCMfeDQ+AnKxiFXirmnPY7KuHPirv1xI
MiqVxm21bzm42iEiIJdF0SFYT2I6fZ4GLzPOM/8q83jS+ebOr0a4LskDFI/KfmnFOdKIJgAq6LGm
VNIBSzW33WQSMrDg9bfjJrQQ3f/0qVsl3xoNE0ffTz4xeuh6Fej+S75KHsSXi/G+M7ct8FcgnaXc
shj8sjj1OIzwSVIzguLR3YSY4i78lQLmic7LZh4gE+IGheEM/Tsm45jUH/+rzhBjcSsV9AYzPHYT
fq+Y0XPmsb45fIJ8FCwmRnfMqEcK7osu4saTV5l+Lo19mfFtoJlxXoX/GsgBZqknYr4/0zUvol9R
/BqyG/j+zqC5Z0u3PtukyKcxPxmi+zCgpr6HDNX0CPdGRC87CJeFOgtunOWYcB71X7GMDO5fTJut
G9716H3w73p4jOie2Ac7Nj1eIic72A+0DEOwmCqGJj9c8worxzXFZkCalGRHaNMV3kLhREsbs18b
VDsjPQgQT1SaGiQfR3U2RqwwSe7RNGGai25yhTNHUApjYmzWm7I6prp8AcjZjDQpcqikUNnbOcmR
fr4dAUdicpB33C/kB9doIBWdhistg06DR4uDN+lmX9SnDRIARVVak+Jn3eXoSx/3jnLrc5eOrzNu
QzrUlfNXMOzKWbpC+VTb9ads7VkrrJTDePZqNQ3q98fY8eX63+3AdvzSwkMk7E2g7pL4l/eb4sSR
2y+tj3lxiALrcqEj3wlThgpOvohx1w5MF+RuqxXHCI98cbLqvaxpUBunpamVJ5UGpY44rgOMYjEo
+mmlrwGdXgEBMbbyt3kVyKZPidfrCDBQt2YAmZsyN+nuGofZevyxq+/ERwnu/8uIPh2ZhJgm+m86
Ti0qZjkjZO6vqp8VRQ3jA0O8BuVTkc++DaymUk6F9jWkZ8Y4sXrN23eypUci9fRNlx/L9tMJ96b1
NdpfZnGnDNfrs8MJwP7pYUKGuzE5k3VSqcNbyZFCQbhkclsCyzKpF7WegfZfH+LnnC/yp9HQsCvP
Fut6wrTTABrWGoyVSgwL3U0r7wHfb80dSKekL95G7cF5FjWpnJ0cWvniOPIuZy2rwnlBvSv2e6DA
IZ5J63LPUfTCYLYuV6F9G8tvjraA2SRtLeq9SOg/ueNwk4aXyC6Bf++Hv4CutzrGi6z0jJFDXrmw
kXNlxoxR/bJzIB3EGx7TFn8tKCHlYA7bTnuwIgzZE92oqT1qf49xeTA3MQfD1jVsehNzv1JJTzNO
VjAuRPCtZnT+ONzFAaLEidQFFKwlCjmG2H7+yMIbbI4QtXu1GomURrOnghiEEzZ76kbxBfN9tp11
b0yeGbRKGO7y9Uhah9gRmIc9iZ44iaGhF2XnRD0J65QHv41Zcc81AFbQyGNq5+C5wJrA1KH7JiEK
B9zwSRsLRnPf7vJoBc5Ko3WK8m0Qb+IPnk5UISNeBwQpgyH0knwJs4a+U95vJJ1ksVXOEUP31M6T
BZ/z3fA/lACnOUq0WT6YkE/jrJCJIsGESzqK7TicZPPdFodc9rTAkx3ITHPmO/1zlqI1Yn7mA9C7
SDlodeg9Z1wboyCkdFfKXkuTt90zS+ajAi1GpEYKuExZYcRiOqNDm//nfMs7masQwgkied7zi0EE
lyUDMoT4jFkj2eUJ2Pcg/7R/jJCGt4hVqMMMKH8oD+mIYi+4zNiBD7rh9JMRBPZ0zBl6gZ2fja3q
J4Zsbj6LWNRztSOqhNLqT7jtk7mR9KriVdivA3WPvUTsjYsC6OitvXfksaFF4iDsMLhBNoiDA0jk
gqNSQqoAFo6CP1nIpC0NuIgxluxyqvhkDWAfzwVnMOWpuZwyZaqrZj9dBTAjTJrjUlbeR+03yr7o
ByzihLt+wIA+Qi/yhxXCX6ur39KYRyGsHWsuGpw1ysicmtdStM0qGJk78X4G8GC1hUJ+di6AH4MU
n5Scsu8mS2oZfwU4okzi2+k6A8quUjI9UYdF1CmSRGMZQla5magmM4ZgoVeY7wieZ1k6ivwQbFAv
/0RsO7VxQK4aQSZrpD8LqcFk+jCmLzmwH2Tu4b2vOVjBJDwA2JtY4AONWCrxcqaDbAzwrC+0X5pw
RX6PpXSrxv5IpFecE57D8kruq+71+iVPXZG6klSs9AEZTBSerRK4tcNIoKFhHropg/cguhScyPXo
NaP9w0/6YK3UboR0znZMYcH7hdhXBk/6dtTG9ckydF49dmMfoBSVlFTjYxoujY41GRtxRkJO6CKi
GepvaObLwZY8YCAWBzhmCyVTQ40fncvGWaOjhXYrVH7IrWzEV69g1pMtOpPLxAbFVB8S6pAIjWJP
n1TeGca3A5hooGLPnlEir4zxy7FtjEXZLYyro46qBdnBrPfDcG608LEQ9zQu+nVbwtKIWpOkYDMb
l4xxytFzdOTLoLWjf8WAyAoXVt3Q1WE91fmZco0TWz/koAJoA7/NSppWAoIZ3ZOYjoI57UP8CjFb
tpMoP2YJ1i/rv0RNJEGExCqhvQ7vcfyLMG02dNgxpPFWmQEgYa/Q/IG79S2uixP6m7Jewbyy4HCQ
RMNyx1EMth78CipUcunlhcKxMd5l5n+6WE4EaAbwBb6QTtliDfJZQAKjWTmS9berDermpQxVP1uT
hQyve8pccpCITARPj/oPxVy9CElPJEWIlY+ttjkV3U6mKIPveydMQwn5KFAwvhHeHODzh1DDL6pm
SzOGIS82KEguofGtGxJToxTcE1bQGAFAfkA6V+TfCTVZ5+z47pZjXrhxzmCivAiz3KAGk9PaDfXm
ktB4SLLnALOinA5dLn/ZGrr+gQ4nho+w+mcNHAuoD1XrI8u/NWiPFctx0uDn6i6QVAaq3TTBq4kG
JQyxUTNfTDX4yxatMX6/zP7FvGIbWMVcD1jNIaOjmsxdKgRnQ7f3YQ62Cd5JfPNzTi4lWC6h+CjF
vyBXv9Cm5PCtHSvbmxOqYS6DWcKi59RDSoL/CzY8ESgqYZlskspAdCPW8EtAU9PA8eooCIptvMUs
rdMcmpp/16AOaL9BhaqgbU9XLvwEkIRSu2j7aSHx4fxhZpybhfOBBvA/MziVQTFeb3/BGhfmu9g4
4SfAvFc6F9Px+uFMr1vQ3ULvmJxINj2FAEZd2LgCBy/9TX0VF0tJReq5xRmCP4nKUehr9nMGYii+
Br5wZUWCnHbwZtsfBz4m7taDKb19Tn/KH3QNjFt5ICpsRMuo7wlLAs01i+ZB5+Ese4tuGE1CAnx3
Gi8SYRTmtXjDSYpgmyxwReW2k1fJn5wtkf4rSNYR7DOvAA0tr1vtJBPtrVJQoNoCek9cq4oT8Y0z
hYGCgusWiPNCy7dSuMYmgNqgKzzk7EhWUtwFtNv4xDn5qCum8cQDcChiJQPcw1QTCTygonbdkeRt
rpT04PcHQSldLFH21/QjfMtT5sygQFreCsgIFberDlx3ieCOgw9q/Em+ipGBdbkO6dmiP01sblaX
rZ3snDrXgZtdnXFitnbTun2dY101Xw0oTB/QQMcoGrYAqRS1QYqaTF6wOUBloVdYXTG1oagwOiZ1
KB9l1H0UTAjv61/JPw3Yp9vkOqs/g8HrcfhAX4bh6vGxYmKZfwH6lDUYDF617yMQpVw7ksBwr4pN
oxBBQAds7BaihvRm0zQdh2OfWXvDumZasAsHhsyWfPf7Eal9fXWilVHvnA4wySIjyujCEqvDoSQL
N9ib8raf0SlvmDeUZtmCnIdbQxavyo+l3DB/EbNOYt8uO7AlPd56vriVSgre6NX0joFdABLM5hbc
cHUeiHUqHZoNs4IV4H3UVpQ7Anadfc2bQ6JsW6h+I6vUG0kwNoYuaYPTYGq2dnnu9E3AbzKl6XfI
pSds28vhOfca3st9wWcmv7V/qEEAahbThomxySkR79dbNd+7uJaWqb+ptH2jrSttbbfraCSSbJf2
5xLai0aR0hE1wtm0VaeNw1qOko+G0ay1/+ioD/z8SZJ1am7qeFdCsQ64FSb89+rSmNk0uwCoqbRk
+yoz6CJ0JgIMGSpp13rSbEw/uuiY/6dB2owVqVLjwjc/hHZgT7O04B40wG9pfTAOqFD55iuLJm+T
/AwxZCLEVfXNYMg5jtayNbUNxQLrljwnAleHkWXb5t4I7WOkS0vHij2jwbSIoC0kmQEmB361Urm2
RA+wlNkNPIoC8ZXO0oSjWCU2aBeIYD1BB5E+1N6L5XeON3l4HNo7ATCxf6KHimE6sY7F9GVRK1q5
hfSW/T87jimy2EsE/Ep+QIMvChIsDl15b7JtUG9LpVgoHGsbQPIMe+r2goIiov1DuQT8ehHBE1P6
I1UZp0nJMB+xviI5owtvVnQT3bMiDVE/WOoHEdEFqAIUIFl2L8aLCSzZtJwTxNtd7WuuaSJKL+jh
Gjh5Jfs1puEFeUxpX00YT46xVZmKCDmFWdyfQyhnJqhnfnjSnXL1Z4QqqJxbCwMVyBzZbefRIh0W
Okv5DzQwTmaS+T0BEouWbf9LMRDLKIQKMiANrKMsYjpdOP1po2aFS1UUnlJCwj8nwkXwyy3DQZou
WFr8mooHNra0j72ysRj4JvwUzYAwH64ijDm2SvhR9xvLx06hjQU9eEMehGGG3PZIi7jHGb7QZQHE
VbZg8ftvJQRB10gLSyO6nX0t4MXMMWdSirWT2ZxKvSd+HGSYbfhFGpXfe52gxfaf+PAy5fQGpkPx
onAbqw+9gSQ1vg3Kxm++g4ah6MhL+tcMBzWnOmRVHE6les18dReO2KA6Z293ByRbE7oRlI5p8N1w
tJ4Foga9jbmASuR0l/AO55a5pcRvsg+kjE5uFi0dTuVOzI2AyK6DgU44ByXiYFHtN2IZiMu8g6J3
1oEQDYcROW3FqVSj1c1PlDBPxlQqpN0iXEpD1Pv/nSgZaUYF4nXWobDAw4whzadhmcSAphTxkRT9
lxxp70ZF1Icqlr1TkjTEEAXaUCAegio6EiM7tTtgHeyYVdqgi/NSOati2oWqBpSQmLFch8yH7ZmM
dEHTMJnaHSL7hemj8gdj0UMLMHWGXDh8AGnbc3Thx8RUSk8wi4tnhKzXkctlM+Wss8CR0A/YbU4S
TwUxfQ5uWyhTt8gH4rYM8np52rD8JwW3nD08wGkiQYuyI0KAus9eJTmHGY9efPnUMCNHQs2HhZwX
64anlA14gPyVvrpHaMaiIEOKTojkHO2nU8LnCn5q/Doaml3tUI+HxGE7ajwzeOYxg6/cQZzMcYK5
DiLR+WofCEB+URsA/tBVj0wjzn+cEKcr44qo+fR7DDCTYMEAg6Qk62HQD4rwQXGt6goxdLOQNNaj
gFpg3ikx8Uv8Y4T7CmWGozJX65JnbjikNObnRmYlnIDB6TJKG1bwWUCm/0XmT6te5GYbMLSQDt20
J5JNV1+cmrKEvv1Va7z58OD4XhF+WOwRBl3XChxrXKEe5eAnRcigyVu499FNTdYU/6W5723gDAxt
KKjYyt/s6VwZv910NJ1tn20Tzvk1QcF9tEpR0pEIJL4b/c+RL0n+NdKckEdwXrZPS+6WM13UmNa0
BN7UrH+Ff2D8/gTpb5FrljGxx3G1VJPvtrzXCfE+76m8k7Jl1OzktRm4vvHeV+gT3lIWQ2cjd7it
K1RIPGv5S6N4tJ89bSWE+QhMYFMJ8daMZxmEYWt9hTCFxJ02F2zEtD0TX5ZNZyBbvLem3phzL+QH
ETslBACZ3ti3ykbmW4RDiL9t51hfNlWSMpAuYjvL2JeOPltDqyLudUKEATH3PEgFNspy/JXim1Y9
sIdTa07yJm6AIZJMu28IVYg/WuaQdnitsnVJ4qtIt1RLjYaF2UAUBjPLDhgqjotRwzNKcdvqnKkd
3G47abgnIdL3vnnbSR2sNU7zEOYp4HrqMKFhAMC3X4/YhQXrvoWZKfvp2PMJgUDP8FUzp0z43SoE
3RCHq4pKffI58rCS9ScTTTYRLapzn4T6HcOrAuVyt4dPS1MRINpuwE2UDCXNEqyghX+Jsh8aKJFi
n+YjYkRTLlTZYYcDp3/RO/sOaEHZJK4kKKOdo6HgqD1LHBtreWPFh2iM6AInHGi23S3QllNCnDuj
a0HWavNF7GQF9g7whCDuWaGNW+/Zy3t9bovAbV8kkmtaGzX9ogvLF+7QB3echw0hB3Y1EP9hlTId
1+6lfwy4JsKVFK98BVXRWkjX0LmX2ZUuQB5uG3M3+Bx1KUXUM43gSWEWsOLKcyiPsrMjwDMfrIhr
xaWEieoHE+YQkWjL+JRVnmsNwX+xsYbViOed0Qnmx3Y3sKKEexW5EwbXbUuZ0tPxsZt+ITHsN0l/
aOInDW3SVAkBGRionbr2HKU3C2BQUT8MwCrE1udEfaCOAVkWH4SFIoXhZNKtRpCcwY9KuwaWU7kH
GMqn12S7hGDF5JkW7117sLFvEneXYsteDpZbphsVFBg3rbxK4EmdALT6EpaCvaJt1Crmq/00xg/6
JFm4r+UVf81ofn12f5Zlg7SUo+ag1CUpkaZJ7KCyUA8jvU8aeyojp2fe/Y7BT0nwFCmU6ak13xV5
l3KztogLmmBYTeh0ovTD95+dgp7zqMZPO7pKwwcjvnHfjO8JS50FdbG+DLM+2gTyynd3Ayjb6cy4
3al8da1b1Dd5ei8ZR4QpuZUIBu19Wv82KlnTqn+YFH1ZK/a+KVM3atUdbPitwdHICt4V7f0/HyYr
b3jwO//rkXX21aAfOFKeAnJVov3Y0A/ZBSDNR5bmxvwbkuE+cZU67LoFcT9SxGfUa57JOc+Y4X+U
x2mFX7eNXd2eWEuMW1nMp4cM3SiyVENGG8gZhNYMG0rZOHjVndLrtBrhVRps7Aq4Takzk8nvWVa4
RlR/D0XDnIpjAEWsA9230nDEq8mujJTv3sIMk6JL9FsEQKm5LxL0/RRt/2mr/E0UrfTp4WT3CpdI
jA9cqX8MmQwzpgqwkGGXZWlwzSyxJgrvlqkRcOhbFdlIj8GimNPRjzwl39d1sFIMUHO24r+LOQzF
rwe68sa7oiev2k8PfacyanK2ra8estbBaoL7KOOC9ad/kqwgdGMnhoqAGW+nVfBqSSH1/cJrJG1Z
gTa2Rny7M32N7qk20YkMT4yp1NvEcqFad7v4nrCctejsc4lRu2mB+Q5X2bxdRsNRtJXnpMIrDCdZ
O+ywug/aWNW7bZMcaelYNd5nHoKPtcSx9hphTaSfmoxjiIhCuBrzvG1kxo6WTBb/MohaRnRiIgVH
tVefLUCeqlCuzNfXdUexgIprUj4idKgKxBPhc1wbl76fLPzwtw0OzMZtfBkmxD+bjkGNwA0hFyrl
/yYETMW0cmuY6slo7OMYBHjVw6/IoSehjZaxtDN+J03hubXZwSpyHOgqlYhqXSenhNWfTKjliMRU
Q5X+1OjG1nc7/qH8o1v7H26zOxUMA6ItslpZtR42grKm+hBjfTJzZzuNoQ5uRvq1QXNSXcHJpO/m
dP2vGJk3yKimFLJyCs4uk2M+JUN4gW8ctIG6gh4k/bvgpLff5FEQyaPpc36Wtsii7Ri/gspYSVK4
EVNK1FtzrIDw5iMhVvpOpx+v1h8ZrGAMyCN7TsNRbpILdnWvxTleIPRf8oVU/SnK1QW1t0+6sDMS
V0oQpVt379mIZFVN7z25fFG1RmimdZI31eailuybqvSbVO5/MgvkZATIITMAxhYj13ITdM+BGaAh
MOm1jn5VQ8zfnPplwdgu4XFkGPsmT6qeMsrm1Evqoyg4Y5O1buJKKLQ1y3R377qrkVxHRPnOtwa8
E9I83gFQ1zB/uaRtyy0MQBIDTZi+XPuq/F4ONpC3dumEP37ts6MbICPd3oBtU2Ers4xDn9M/sv8M
sBCioSfMLDORIK/wY00+pXXKObJIwYWlGYDC4FNxjll/CDQs2I6XtszBZ8LUwWcrnKovenNvdpHt
ZXRFJd2RKqAw4HZyCvNHC7Q9FBTCrBsw8PhjJ6/gP0ElA9mUD3nN7jXl9QPtq6s40NlLvGz4LviU
DyS9vFfsjclY7OfLpACmFI93mVjMGL9hhXyk6Qas63LG4ARCvQ0xbR4DJLSYY2ybXUVXAghBSH7Z
W2dxV1tKCaWJWrfXiHGxjV9tHvX2x0hxPNvCtZQE4bEGkqfE4l0dFHcsg++wQEPXKIus7reKsBFU
aquiVVHR1+sxvZe4WLM6qRZV6x9LNf8k7hcj9XAwo1d3yISMcHSgy1eNq3CcCz5rbw7t1oTYkmDm
9G3q5I0lmatq4s0IFGD+pURHo8v1LpXURY1mX+BnNvMCFpKqKB8+vc0U6u9U4NlIOnIbo9km1IIl
DhYRTIU5AqXF3aaJOTVKOZYjh77yZyAMByghCi/xlybWxjZ6zwiJiByPEqmyJAwuaHd3H4oAk6rh
Z1/bNeeuAcmjdW0kdW0V0xZvH7PddN0UzUVnlGqVjgsaeuCUPOlIJyPMGwc/+rPMU2qcotgd6Cq2
irOPsdzHJAaFYloqAexX0BVl2M+BtycfH9/EpaLPXetQWmaVusxqwjWbSym6TS6mi+yjepUwttEs
IBUFkDk9ZCk1PhRjpRIJ2/fmo8cdPzjmQdTltq+waIEVHOje1mRk2WG6FjivQfEN9VMP8W2TUF2F
0Pgd2VXVZl9IOeYw7qysPFiajUQhHgEKyWi8h5Ve/yeRCWzmPSWLRglnkIFdO2CxSL7C9AbwY8SE
ndYzTJI6A4MDJ02dKHlrPyjJtlCjdXHtyczRFBQSdNYUFBWl9fLThMpE3qRD6irhJm/UH5lZDp16
nUEYxjfLf8rZ8G5JTGHI3Ton0eD27X8TW5pjrb/P0Pkmyq2jUTiYAD7wTTggwFQRrLSB5PNiP+kE
xMVTvlc6m0uSthGosNIQSNlt0Gkt2k9kv9CGnSjDnQsPnIRDZFOkwpQQstMvNWhXLUN48CiOtMvj
L8182hMTTcmo/yREVxN+Iikb7kXLpQ2bpwgAtKQllZQSEU8pAWKRzq3xwmT/9Ac4MAGWmQnpQjm4
xYgtMWt4YwAHiahI7RYAAmt36O8YA98sBziMjax/apfXlLXMyCC7pXTsFBnfYOWnXiN6JNTfWVOv
g3nHU8REmmb4ViuPvkVqNGD+byYa7i2jE6LHEMEQcKCvNAXLGobhPCNlKKdLVCQ3R0m3gd69z3mu
CUqX0g7++fk1VBTm+PreMNS9Iw9uQr7cbGzPkuRfyR0TV+q2VX9qYf4BkzX9P71Ec03U9EjHvet6
HlBzbyu7IO33uaLRYVN1Twk9pae1nWHmRNTb1cxlhEr+ywAD0j+ZffQ11QyGBWPbqpve26Dxqs70
xujS+P2+4apOZP/IHvWuWNNHEDqkiEM2jnUyrTlWcozTVOKSJIYmcB7nbrjejeTDKBfVZsjKfRjN
nh1K44F+sIQLa1ZplyYHLwYchQaxI0qQLsDnQjjTQvGgm+Ym8KyB2jWIO2U3hhTfMsLBdpkk58j5
6IoPibQNOyPfWUbNSNCotIqG6T2PxGaCfWII/Q6/ZDXk3O/oUvMNkZS96vO5PBq/3SSZQGjJoEX/
UlnMszbf6uxHJjozPjJB8yixOYneRm09Rp9dObmVQRdtbaQwI8NpI2A+O/i0Ov8zIR4MKTb0nI3f
/0SiO414pSP/vSMYd0KjDUkB9RTzPRwtoPfQxCsoOinz2MhueXIdNhDqZ4+RuAb1czTPZr8NlCVg
IRLccTeW4dGg9dPSdyJPp8ZtQ1ORWmLR0ncp0COsnN8KfCXNJsg28gr5XJDu6j/ED/T9hn5r5buE
KEmkwB09RCK1OH2+YfQl0gF2COOo4ciyjKhPE78ERAsM2ROXuMNXOmgF6I3Qy5IJWS3mIguxW5pQ
aOcyvIy5aI051p+manXrjLOZPzUNa8SmEzuhXFn/sJhW8b96YDS5S/gmw1nliHZLF9sUj7mD0rW0
9rjzRiAwSXiNM/KFzwlqFc73suU5GoBmVV90kD8V7K8BoyNSrsnI4VcdJhB/QCHWaa8a9WcH8LVl
jBVbL6V75L1LfHkYnyaBL1bbmIiTuG0RCJHuylUcMeLM6nXdVItICTZt3m19O6Ycc34zQ2L+V7Fe
1TsgO3RfODHKzrhOg+6TiDm36uV3o/wfSee12ziTbtEnIsAcbq1ERUu2JNu6Idy2TBZzTk8/q/4B
BjhzejrYMln1hb3Xbp4FDIM0U8vNWOm/WuF+KiDcwlHztWnY1hGv/8ERqMtlBFWCGyzY1iZSVoZ+
Sy25ssMaR+BRDuFBbvVSez8KFJmyroGsspiVOu+0v6iW9TmwloQUBWt8fu2cfVedkfTH9usAVQsc
jfMWg+0mV5g01PYtIw6vPQ8m69bxKl203po2o85wnfEwLVyb7QRGXmAHviHWsDzs6dSiIkQ7hTk5
9KGc4s0rTT+r1nDH2FixaccSOJWvQ/TQg9fQ810sVwmi+Db4sM/t2YN8RUJot+DiDCke4NI8Q3Fi
LVwGpOVs5ABhXFk0Humx0JZquFR1RCPFHSGsneDZXxX6bw2TvU+fmrZpwjcHjnPA1ZDtu/5zsMHF
QGCsTpmxHLV9rvgg1AexURiJ5vtqrf8wbqD/q4yDV90bOk+LgEWDxXmLEIlRMw3k91wv6qnY6Iip
AW1bNLzoRsieAk/2WbVLmnXoCvqdD6H6Uc8WWHZWnqgF8QLZzpbwEFHC76f9WOfBwtKuodmshTP7
Tk0kGnYbWAUKJzJExD/iV+uPAtsJrm0m09qSnMxROVBgIqUzw2X0ZoLREyj7FuAGrwzryw/rUvwS
7/o23TgMkPs8pp+epdedXJIz2sX0Nft08j0Ak4r0IMgCMLkjBC4L8Tuk63zfbGKWdBtt023tz+6r
nY/8snWjQ6udFzdchjm5yi8tw0FCDsIboZz5P7Sf3m60luIzJxrFRhQOiHXdJj4eUFtbDl8QMCNQ
yi/jtFW0lQOu7mNoXocGUIc+bBqsyiHrtxg6Vm/yv1tH5DEItxbjPYz8wWQ7m2xmCzsx+hgxXdD5
FUfOW5gukBuQQYAzdLRdw70EA69KfqitJpZhqOOi7mW81q/em/ZIzsEP/qaSIhmJhkHL82RF2wxf
DY8UhBqi8Yq9+EqZHr8gueSRQOG3FuGqa1ZJLDX1PPW4YqDxxt1B+QOZWbsgiXAGGb/cBhyTw4sD
d42GYVj27DW7NcBdmw0rAQvMKsE7gEDcMixGyGMG4Dc3pXYdmO1qfOi/9pU4BS5+jCEvDiQouqPu
A70mXxyOIeDYguTesVxNMc3uKTJfy/gTxhQ7f/xvtu2XGEis0t07icPuB48H2vvOMNcGU8k8RqY8
/MszoMuLsoMnDbw0a1dRhEhUPnKEdgJh0gEVUlN1xcJpfhPrVk7FlrOJ6undS3gR0EKWVP4dvzQb
u7QBl+EiUIqhhOpiGSTW2gUHh8Jb4NsChLFyqF2yCpfCYBAziK1dJ98r8Zg2cIFkKOss90UQrBbq
h0TJt6mLttGUH2xWbiaUDFLn624NBdIqjajBZc2+FdEGw1Te465ep/alq4elKK88bn3+3rss8dsZ
x8tbDm2gHrfqRHzRq2LxY7Lg3wFQYDACAsXrdgZw7Om7qA4KpKN0QSJS/s1ALRM7LTsiyLSFvrDr
m8MBEFUsisH3Ei1r1t451eBDc6e2hMto7jKODV+h9UumKyUfzatNKgaJ7dUqIRAA+iI2OJMfu8qO
Wf1B86BX50gp38dJBh9jqMib7TDbCOtBTtp3Nb034lfBjUR1mfbqHhzqTGaK8i8qB0RQXNGourVc
vUrOiW3Gd41urchs3MK8ugg7JiuC8g1EA+v8fEr1c1afZI0tpBIQkE7Pa2kzZmXd77Dcdghi1G3A
ltMzzx9HRwG7Z1MOE0PKN5yHo/NyNIzDRBxJHAEooqp32Dm1SO+a+RFjvLLC6FVmHNeI7ZixLY8l
BiYXM0vWF4ueIJ3EJX0O9oz9rlA32ojoPGfcddlwhNu2M5J2vVyPlbtV51WIFNjWKRo5z+vaW7LA
DvRrpME0yR4KfO2wjN9Ho3wngafUoW5WXrPKU+W904m0zNNT175FONq9+OZ2Ajs7yybyuHrOfBwh
Dd5IrS3XNTQgVtjJ8Kt3nc93D1SGcD/3DcFP5TAaqhh3WzEiPu28LoKCMar1O3nWs+8Ez5GlLtUA
AYJjRpxcKkQ1nKKGmEjPoVArEBBN2dM1jyE3RJX/IqFs9iFMF/tBhQwvd+r/1Yi84B/ESu0jX2bA
nL2k2HeGJ7Jyu98jbXpR0dog/3pVcncfxTzQRWv7BWKqOGFB8jdSYoLDzvwhnRcCK12QMYTCaKvx
mltkpFChvFxzstCkPs3VQJlDhPVedFZZzMm+MMpvtHbArUg9UyEMEdBt4P/pO7uXoczMpemE6wY2
YNUdHOYwvOOP2hDHMiH0Ao9DlNSrfvyZJw3FgEVYCbWF4i3d2lr0gDBKyGt8dPBzoaNY73MZvgJE
doqdGd57Ma8MBE5d/DBbnAIjBrdnVW29wt0nMAMC4jnCFvk9hpIW5IKUwalRuKrpFbKhhM6DkWeS
9kSf4W0/zCwXAgbuJiq2fhGMn8JjtsKF2g7BSkV9oukO0hw29IxZmvSni/cG2+q0/UB+7Zhs2F4M
lpJOVK0bxN+zxeC/XwjWwx2dtCOlVm29ZjKkUnZrrDJzktwKLhqO62w/s0o2TqZBrgQcq4dRMnpj
769Z2J00Ill1c6WbX6rHvBpRGKieZSLyn77eT0TeYcPKIeUNjDKs+SdTyd1VrW01sIALScgNfeb8
G0S1U/aV128t4pOEgltlI0yu+VpBKczEXLF/HaNa83juHGwaYd5jtmdoM61moPrkpZbgrvlFVGw6
80VNJxb6Ohb6JvCIFnQfAkqga79nOmFlUBMAoS2gGyITnrYtuz8FEZ0oxhXvEPdBfiBdtm9HhJVE
S+4c5IGujaoTY6qEN3vJwtVqLpVvF37nsbXJwmBkLS6SICJ5cpWDiIAjcSKPoiGPvLnNKi0ggtUU
eykBcjpVYMsEAlQJLYpxllm9Wcy4uMzAXPVrVhZscO5OTEuFCxoEHQTkHd8bEteMhWATCuBCHUG+
0MtrxK4rR+u3EeJRVIBOd+sCep1u6+QlYeOMPtV5Q1+1FPDlpGJP6hACqFogN/j9o7RGT34gjaya
vegaFpCvKp5uRYpB891IbPZMSYXQNudyisAEQnpsog+2hSkyA/gYm4ixLc0XktjzPCPPa62FxRvP
+t5CPCW5bzliBlOliTMJh2e/6bo5JOBLrGQrDgV8iSw0NBQXM1mEcdeeVAPXqbINy3WffXYemyD1
wU9c6hoScU7U+6k00Fmjhs4JmeqQBQ+56yc0dPx1DWrnQP1MCSo/kj+SLoFYOSokwQlvgwEQCmZu
3PwlGU300ZOqOlQJ2Pvqao9LvsOKyawyeGYQivk/lKOCLpBhX8QoLkRM6iV/I91xg17Q5Xtw8Pct
bNVleB6xqH1kyJLbGINYavg6/syxv8WswMqk8IHJZB1rJybA9Pfgx+fppaf0Cp0bPw2+9MFUfX6H
LW4T9gv0K3RCZlSvLQtgNFBD3Wa2t9ZaSjx72mTBozKTrRLh+hL/tPypzc1JMZ1FhFpEd3hFk2Y9
UZwWQ03k6yNVzlZ5rnhZGuvPU5OlUm4M0GE2cqwZrVne/472Q4kJ6BWMhNKN189+1kLbIn9C5QLX
7ekoKYQzkOJQL28t9WRrQ8NnMTYO0f649iJrgfd5sNKz0rugmKqUC4FsoaTEAWwTOxplbzO5vHXo
vBvpDZbPvkMOCJyn8dhTtSEJt2BEE97KJNzI3ynfo0fJ5Vvp5vJoEOiDuLFnUeXqV1671ibGnb+4
BOiLa9FysNqa57D4rshwLVBQcBoUvclKvl9tId4PrDXPI0I2OKZ2eO05V0I2swNiqGPZJnsUkAsv
Ghfz/GFzeEsaZKQMi6O0Tjsg4xzER7IUaN0bJxmQ5S+p4G2eZY4yEykP0jK7ZNC+498dmEHI8HpI
3buWo+HIpBJHQ/XJSM+L5IeQbUuqKRQ98o9KhAfgNS3SD6lJmNDgXOYh33sBzX7jHJiWsnMwXx45
dDqApmZwhxMRJ5d1qd3wsUz1tq3uUfEnihjlra/oj9yslzrvunxTgzMvrin+DHlG8QPDsC4JvDjo
hlsafsHjwyU2QdOUQe/RH9HXLR9FJezFzPY3wstTZtiLfhi4kmp8U4JtY1mLHEg0iUMeV9xEP4Uu
OrDXYRysyqJ5ioHGxvrTY5akxTg8WpRCplX8ZoyrA3SANhtci07N6yB5hIM/Feqp0ZpTFzQ7oUz7
CstF035PKCzU/htLiE1Dzv+DIGtk7MzD0gnnYDC7DA3mv9QjU9Psh5jp4SzW1meL716jWtORczTF
M8S668qijVgdVbZevPsJSKILU9HKUTYYCpi8q6yrojNwv41TSET/vKvNezim5yRlNBB+Ym3g2sZB
Yc2/LaFQUPKmjjA/4zgMFXTK6FVDWxw5YHTTw+CEOzOu3rA/oIOogQCnH5kybcY4Zd7UL5VYSvRH
vzRwZcfZPkqQiugkB4bhPWopPLZIPx8kdwlS1qunYEAItGivQUVxWqwnSaicCrzsdWITuhDQgmfi
I56BKqX/CrtejubJrmK8LIPfpNhKmRH3iXphJ393uktdTjBQDDSDq5ZDr0csLDg6rOpR1lK81nD/
SCtHREoTE1KFOpWYMwVpXpJ+zvEjNZHZ1peYDj5seUfv2vSrGABbSHCnI3EjgUT7WXtfUexx+0VL
o0ctLZwNNRgX27614EJ5YAGoheo82aoBdg0NAsrE9k0Pj03+6EpjWbJ0QIpG1IiLRbtqv0pE6PZc
bx18Ok6y9KDRZM53woEzajrngnqt7OBdLy3mgs0K4AKgAxYs4ExGHKnDtJnQXJeJAfrZWhuPnJsq
nhpgXisPHTGXfpCQm1cVe5tFahBXvtMoh06Mhwg8dR6/FjEidiYAQUEIUEupXjMZqh9EGauGLAzh
Gjwj7lblqyMODNVyIO45YWZUPXJVBhT3M5z8HNFfiChIJNnVCMHOjV9TlxyT9qtGZlVJ5kiiH+3G
WQ2sNLTxWbBrkzVZQ4S6wjrBMr2Ny+BXIJyh/aY0CJC98w/NzMt4luXtpJwN9WFGGHArzE/dX8xd
7ZgZz/auEPcpJyZjWOr9pneYjRgPVKIbpg+Je84db28Md5cABssajhG5rFOOx8X9051tNjANARrS
sAczejg3QfyZlsMj9IJ39F+ObMC80iPH1bPPEz9hm47NBcIYRMaez7fmn+EUu2eQE6pwvhiyqZiM
fc5G2Y2su2GmLErEugMY2trg/JuY2GLCCjnH2HkA52SiZFm2r/Ee9oq9zGfzXCQ6u7qGHS5r2TAp
ThFG7XZYqswmqpJUIh0X0nWMjwX2/VSh0wmeOsdAKbahTbEu2qtU5hPjnbLs1uUuYGRrNX2hscRB
mWL4zI6qydq/vLAD7rF91tSfRRxeY96aIsJKAUvenSiCTbZ8q7LCzjXSK2QhmD6Dix8Refkn+0tN
cmef4xwJnAfqYYyJecvyJZ95o/zEqEdrfEiuktMKPaLy6SDGIrhFJebF+wpAiwW0NQp5XZZ4zhpL
A/ucZN0BlXWvfY+RubaLcStkZftETF5hqx/MZlPXdoM/3EZiv7P6s+CClN9/z25Si69dyGp/N2R4
oOdfjZ+T5/FjZ4/fOsHrWJE5ll467o0EoVfIiFzzzgObTzu8K055GMGhcdwuavtS41LRagqkoN5h
Sg26ox47C9gc8s0yyRiikFw5SrnOuJZr1r9tjpq1UDYF6nbOEdoNyY3FN5joDw85qmvTFo2bFqs8
RSGT4TZpwQqX+y4tkKrc5asCbxC+4Wy/1q9oDxCciNVgZGttVtiybWsnuLAcXuv9MSAux6g2Q4E5
0H6JNKpM6jqvvhSsKVN1pEi7O6jAQ4C1vFEkbmCaZygjGKIcZ7mrNVFjsL2X72HG4cKMC8m2DUo9
+PRS5z0guYz/UeQrjflDUYaHsCqJYTA3KeKDjH24ZP+RTsXUdaS+0VSWkbnDphKC9tDudZG9jvSm
k01vPyB0WRkoopJiZ2fVIvZIKmNwZLqUBChIiuQ1QnbBphJ5Hp9euqpYfRgFklLlqjCLcUR1rGKx
twQfP1IeWqGgvGXDDfqKObx64q5nA6LjTcSqlRCL2d1OCkKJMRQHHW1Gf261lqsSM6ViTyjdUftZ
Yhvz1wmUyq1NPPMFvDsQg83MyNmOYwAXERYJliSc/HxoWiOgZ6wr7Si/5bqV52IdBzcZZkJJTtE2
8J7x0e3kiTjYke/RfmrK1bGrA09NqD7cZFx2IfFXvAQFFIICL0nNFiWo/2oW2HZzE/m73fzkfIkm
0uxwIqhTntKRW70FKBqoDhmaXOpUWRsMSNVkL7HfnfwO6OPtFAU1XZnmlfuAbInMicCwCEIWAl9n
OZyVN45THplGR0GNcJHc8mY5ypjzel6Njboq+Yfdiv8+1hdFuSHAWRRNcZRPdmR6y057mLCu5sJE
EuUdixpXLIZn6gRF9AfDxBJRF+OSjhMUQisQQfFo6sTs4BoTzOdapXvjkfnvczL5NbTTse6w0bob
kJ7nYbir1Db9TA052eh3eb573nHX2Cn9bgIMOvwzhmDvFuUx1I+CkUzK9MsZM190FmCK4ODiwNh6
0CZzJf6ct7PAMVeYvmH91hGQoL2O5S3LYWFNhrvXi4HQude5ZWZXO0TR8LW5M/aSGOdcxULU5jjU
1E03oOC5KwxXqqjlEQFVE3f9uUvEKWYhwrsemlSj8iywCJsY0aon3Jby4Sob7Jn8wSF+tuO4ilOe
bJx7DotQbqqZIMBR/BtssXWhl5HPNJOZXtQMpFNapawxd8pUb1RmEQa5LpXlYkkGtpFDSNbFoQLp
5ELPaVkHKRj0CVPSpmArmHE0OvjOh8D1NbHWAYK4VvrKJ5bOy56lwpqPsXfwm2XfoadvDZw3KR0x
Fmo3mvyhZarH2NLRwFkXOw2Cx8hesRq7VS7YPmhPK30ow1pJO19QvpTjfJ4GFJvZmc3xXsVYgtm0
6X0Vn/mkHXR3qxSsGaetvLU7+nY2mw4KrUzV4HUiIqaTgyrZTEQdq4+WwX6TUs6P6iHgzwkSnEy8
A9rMEx6dsKSL4FCbxWcnncIOiQ4ABL2m+YgDPE8lgzP591pFtxe4AnsZXhRUO30YzwWMSrMlIyTV
f2xeOb7unqwA+QLkcfYhmlszjmdrsl+zTOzxECktce6caZXA/l5Jm0QUHiWPoAJay7UBWDDaGeGR
75ATvWoeEboqOg6BvDVId/Lf6rHAs8EJGO/n6XfE4xHO7lr+dBWLaYwBENI4Mrdb1BRfDuWxl3zZ
+Bzd4dXFCjLSFvYSomvX7/xGjz9XkEshDw/5ecTqbw3LvcbPqVANVOGHxkeISrB5qCynDc5E3r9J
IX2Mh1C+t//dgLyWCr0fN0oVmi8AYASOvTN1Vh5YO8NjApfO4uxMAVUiqRHj69xwHVIjsZP7GD0Z
082ThmoUGUdOhyAP+N55V9Qjf4f8giaVJ816tOTiRt+KqCnnYf0a/pxv1ZCgiU0L0HXG0YkunJAF
sUYxhJ1gmCUaCn1hxNNR1ytM8tILQ2sCOIOVAZyYYTvRgpgHp0YGzoaaGd5Wxj94F1UgDIXhtw7N
d8iE6nBMkk3CdCAAL0CFsSafUR2ldzF+ReUBEgXUn2QCudaZ0Ht+G1GBpNkrlq+Q7tdJ93+nblu2
EA3TKQZQfIjoQE59/9mQMwsXmVqz2ZK82X9A4L5SITX5OyopWGwadelnYHATLwtk+GjK7tRaYXri
exinvUzHaLZW/8JIn3yo/p/9NFkHaue43TYhg2lWPwekhg17VSY2xpKGg/9ogDgsX3B8vOkluZzk
3hAJsaKbCDgu/2F/Nj6oFmO+UsNXB4QWX8Sgove0izXeVPKPgkHC69XmZiAInTcCO0C2mP7gVzbi
vYZ4ALrBROijg8cBAp8oB3NqDh0FkkBkHUVgi52Sv4JDkPKGwsI1801Gi6GQoRXa7dXtm8M4j0x3
qepw8hhR8BGxebX0GHXlza5Hgj3ZzzdPRnya8aXBSyKZZR74FIp26dQ/ZfZe9fiFgx441og/H6kQ
ou2Mw4i2KgNbxQSupHWdDyYRzBVIJsJqeI6t8sLtYX3nOMlnNn2EKA4or00Eui0rSKPDonZnosGG
edlaLnYRGikuBcwOfU0cKVNrm6XVuACCn/9MmbGNisp6OfaQR2tGM/+3TCl2d/PMaYtN5pQOf70e
Xdq0WacMquN2ZJ5P3T1VHyFzK9ful8Pa0i6mCkHMfIEmaeFSE5D7i24jRvirI4sWP1IYZwqobfHG
LU0ASiPMAnQuRneYwKIaWr2262umyak6mVlbxhoKVuoaY4+MKgBr4W6EPiPi95lO5Ngw5MekI+wM
6EQ17ysEXcvRS+KGE6WrOTapGTpy2uhmOMCYHJTV6AdoNIcuf1crtgKQ0lr8ax/8LJwyBL7CFoto
ZKmE8ngBY+wFqc+QGenoTU6KY8BbXv9moVx3J9VPuxvTUL661FVOcTv78hGYC2vdQtAJR3HU8nrP
pCUa0lUCrQ+cYY3KeUaoXmjCb0vYesxbkSszuSFdodxGDloezI08crOdH8Y8eS+d8jRq8JONpv/P
CCb9ZpGYcd7vFYYGAbMpvuq93UXIS1kx1Jh28vqZc1Wm+icuhxIYihKkq7EEymP4jk4FFD2JiCjo
iht6CkKDtnkS44BCh1QeUkqxCYatBOvtTENbw9VTCZKJmRtN+8xAx4RKu1fBSBUskUIy9Ry2ajMn
dT+PKz4rwS9pcf/txgMy0y2yb+YQTMYJtRsgdhesahiyA88vplWR7uTg3eanj7jKo91iQi83dlrH
EME9tqZLwgTqZWj86o0fj2E+nRyIt3KQJT/P/XJ2u4U+XFyQDeRoOBoCDdU4tt61rWeKomMq/+zT
Ho5zOBL0oa0Z4aaJ9oi1LU+owhRPZZSd2fjnzZOFgqSodrFMy2VMXnEtuVS6EkyhdMZaxanK7LuN
QV085aytwNeVJc9Gxu3xo2OD4LLzZ+ilx4965iEdMsQ4u6xl61HQ10LX52kctL0kwRnojzBHz4Sg
4MgcePEZzjQ3pduwPpiputQaMASfrbstqvtg+8L9LnjHVIiVBd9KeHYhcEQrbPnlAVFGkj5UXogo
YTHZ34JI3dh5txw5dpT6JsEZSnKsifQL+DscTBJqtu45Isxxg8KT6GtGbUj3izLe6kyjXXWUBl40
oFiQE+hm5WL+6wNkfNlSHRoCA6edTvElp+LyFXbylVpWa5XdNU0ujgfXQIOpQxVfcCuqEcdrGvlz
hHzBw9b5xBvDwFy6yhli3DLmuLgOO7zIRoYd5JHa865Lv+ta+MzDxVRjXGPhC5gYc4qifzlsZNLS
W0xLDV1NUV90Zoz09BUqLbvX10zQbea/hnUd4GlzF9Mw2cuZIrtfNcqujXHL6ZsG5kwwshdNbhGh
cG0VrgtM7ND9QrjHffc9tfPW9ZueiTX6Fos5njIMh3K4uWgo0Cd2wBAcGP2VqD87QZ9bDieDRYYA
SGNQA2YFWNxhPhoWGxuH+XzDvIEQdOdG8TSXQK6EdwjGy6yDc+eN7BHKs4mo6YFgWzMd1oGZucgC
CF41mpVGZ2PzRhYjfsKtwn65Ks8mNl/H+2fxA4xsyadN95FCJI9c3eKa9ExzLVduhou95hYQS+Ty
2YUFa5Z2JxNIyOM2VRJAQJxoN3hbzXSauUz0Ov7y+KZz9xmw+XRZJEaky4Q9qzmlO9Cmccr5msvY
m6liXl844UoagC7NuLjAM0NtNSaxI8iA4X8Mcp6lZhTeIpLJGbsDc6uPM7K6djxHybsO44Dx9wQT
Ub9xmLf1hl3ZipdBJNWuEp8wPhWAQZGi7thwWdEItZnZIzEsXMHyvpwNeu+hXJsuWz3l6DLsZuMV
p0xlmNSq+Z7iMmAQI7dqHkdXjrKLH4I2V4gLplUVMF+KeIzyPfSClzC/NfalYPbkkIJSq6hv50vg
nsLijO06pFfyDq3nwEcdllX7FtL9OcTiILxRgpVQZjL9eHW1wdgVgYe2sdzLnWjTlOdaBgXgOGc4
07ChnC+ucg6S7jbEpHlCGM5TTG7Fpm+3pCEDNMjv8kBM0Kt2eN0C2H0J75DccBm4PKt8k7JcojUu
m3LRgtTJ8IVy34XiKTOP9PEmP7ZmuqmsBqXfF7Z6qesbh4gYvXdwA5QMB+Nd3GG0DjlqSfzp12Rz
1tktQr4HD4XaAq08jbIbRgCtoEVhHwlTOGik36jnESg63uuco5eTEc8+mz52iA/gPE6srJhgzB1p
kKCUkA3ytyosuYG0GiLfJBFbfhIwZt04AljjaU58LzmOVJ4FqTFWVJ3VTvWr0VsNTkpUJvsztu7m
2C1NyM8BmivF+wDXokvbaAbhrsCvyB3K7kBfaAJFOXJSaQHv++cY8pzzEEt1X/7QIqqRCLgVq6Fi
hqnlA++h/pk8DeUXy9hxxC4LQ9G4xTxhCVxHedr1z658RNiflVeLjFx5lhoVMy84Dww4TQcp3LVH
i8ZIT0Jl8ypbDDFDzlJ5aax4qbCtboMNrFeBmq2jl0+Q9WYTamekJPW5j7+t+hjcnTfzZ7oG3Wet
vI/WnotHoFB1+FnkurUwKIPlOayF82vgxATjZKcCXY9pXZsCkto2YphbMXlRw6f1364TwdWAKPG7
ETs1YRsX8xKjDqDXq7Rzj4h5ZpKk81FUbrKZQsLVslb/LiY6++fAdIR3ptRJusm/W/hls45fAG9F
eTR4ggYiqPB/YEzFxP7fNYMWjskO9ZDAC5nMa1ngOl161RT1UvHQaIDRdC6KUZEEzzUS6IoQn3QX
iuLbQshY80eNJKN1U1aJWumQA1ah9jRDGPcWm+hS67+ZJW9KhCY2ta3CsTNPQApCc10HjMw9FPqc
JrKcgk/R6MbetUc8OGGx1GmHKfEQ14QICRWigGv2xO8jUQ51Ua5DrhHNPFetXxB3OsJnSWik31vl
nkAgARgvBzHb2D079oc5rB2KymhTY6Sxt0X7jql6JE6tB9qzccpzhmxXIij8OLoE5aulkvZ94DSe
iHS6pdU51o+aOIKgFcZBFW91/RM7ew2YekTB4Xq4vnkHuvZlRHEOAxL1Aa4RJXvHxj2FpzqDtbXR
GzKgbgYVrOv8qOG+gSkThKdZOQ3Om9p/xhjCtVfNfmHA/6KHyHHfGKRw1H2W5VtcHuYJj8euQ1jl
PKuMh5zZRG5d3HbcD5m0kPh1StzbzNny46qnnP6ji8LNRESoVtAQsJHVcuTYfNrNFfET0obPrLpi
thd8JaL6suO3rPrCl+jSII/qEZ0bcmUGC8Jd4eebi7NTnDyuJdUull71F5h3L3BfrOY3L1YZOJ+Y
ZUHOoW4B5GxjhiQdCADcuSHZ3cO8tSCqtCjuGCavehaLxAIsZhZt/YRrrjgnyqaPYR+vgANP2O91
oFY8rIgRaYXo2nl4B/Kxk56EjfnBGVHHfqSCCHwP4R8za+PmVf25eLog7EO++qNSpZA3gSIGZ2Y2
BaBgdaX/sFBNwn2Ezjry9h7CUEikuBDgPnuLzo1eJno7GFWMLELrKZc9k496mzKEOzXH7SMWlXlI
+MhU9aPTwFcBN+KNz3YuRvsKLbWjUuIxB6haOn+FVUX12vKDnJHgBi5lDGVOjyjV5FMmL6/4zJCY
pO9ZfYmKzZzsBn60z4Lfp0ErOA7FKyZG6HuV7UsNd7pu59ewOsJzJTHART7yj++ybf9VfEYFhUyD
QBqVKE4QFosUQiiJtywvlY8OhbW65mgsgCMhZK6W44yYCLj2I+r+OcpHL4FfgKOjb4gGGAjxQyl/
zBiFsnOGcFUo3xAlsFvCCGKWRa3G7vYQXrQr7Zzxr95bR9AjzTnMF0wVG+/NSZ7aeGmKSx2W9xx7
84RgZ7a+Eg5IRp8RiaBoMWlC0EfnNHIEk61Nh++xOuVKdtc+iNEk0m1pJ5xndEVpN23NrgSu9So8
KpaFaSEiaZaNlK6SWzf1xL7Op5JvloaM0JQgO1Q9BOgzUfSGs/ao9sxFe2wzvkndPQQN94rYRoTl
8VAR6ETcGINQcAd2+kbgOfQvJyGK03tzCyJhwj/dveu8CHWM/QgIgoOngvTrtn/2/P3hnk2B2wMK
4spd9eElxVZflmuR9S+l9Vmq9Ln6r3B8ayAaumLZJ7t0wskIfEqx0Pu4ELmSdfrc6pbqt0bZqDMS
AOPH6b4Nc5PLQJvu3ME4hnzxmMS+JkxT+zKCjwG+Rstgy51PKmKjXGyD8mqk76Lf8I2hGkQAbGlQ
T6v9qDUr79i0G7Pym/gwW5+Frax1o3nprWaR4YGXFma8//W8rQ1vQ7fSq56c3iO9jREi60fu2XzS
d8HIDVKppMHF8Dn0dnxmxmK0Scc2QyCZ86kFubvIvJ6yOAs5/sEc9NjaxvKsEzJX6R0fLQEWdCi0
Rkn4yBNeBjAdqj1ca4FMIdPB9dLnDOexhw2gkEGc6ydTgIQXYpt0ySYGMNOOV76IdYNupuufNkw5
Pa3fSodAPgbAaZn8GbmLljADFVmNDEaZRHCzRNPEAKsW77me/9iettSQRDkITS2HtfhAVG5rREiC
A/1AM/ialxRVwzPQdhXUtTxEocjYp+AhZNiKdIDCcxsbBKU180od3JVsSAu45PJLw0d1aDVzH9A6
0fjYhSWpiB4ioJF90wjgnfaLyiXILhR1QHfbFOUWlTPTHJcSTIv+YxqW69EZHgkrI/ZShAtq7PBe
8Gn4sZL7qZ49GlJEOveH4FU4OzqucNo61aGfIIlxIDfHpcmcGYcZgD+Kxq+ZYqaZ5ruEfunMtXt4
It8K9v5IqjC/cmXeahNF39LBYpWgLghwaUlgjB7e0NQifItwQ3DlpMZG1dxVblrYO1BCGR0Tmirk
akh7HZEORSQ5X6HLOJENiR5AWhvVbhsI7e5iM81ZWao8EbkXUV6nr9j838N6/NBy51BX3B+l95kr
SH7SNCDqadiME7dtYjNSjvES4sdi63NuJhw51neWDS4fSuTwtELU1cZhPTh2S54OY23seZthdnA4
ZKCeu/I2Ku6Lib/pYUU+I58YNJSiEgiIZ5dxnsyICm6MYMOJheXfHCB002vacjVadLZvG6s+mf8b
b7VAD7sq2YNOOHZoIwRboqRMG2n4W2tapoIYdDah7SKXDy+GMl2ZRT2Lnp2MXqGDjbMv2bkmhgEj
cKwfrV75tTpp7D9nxpqsvpZZ8j+WzmypcSbdok+kCM1S3pZnGxsbMFDcKIACSakpNQ9P3yv/cy76
RHQfKDxIqW/Ye21aO3pBfCQVT4hECHoqEyyq56Qs+HF2+KOulrRY1ym/IvERkU9SwOZrBHdzevZ5
fM1mSz3KdK8ah5tRDGBjI8zpPLLLGhlLPjOKjqgnkpiA+QWm8jijXpUp3lZGtlj7FV47I18teA8k
cA4gCz9Zaj5Jkt7HlBEG7jWHkrGzkkvd8fdt2o0QD+kc5ycYnr9esRwDSfqdNaYuy23ovhH4qcHD
GuU1H30OxKgW12la8EAYImEfzNpzxrQidVC46zprM2HzzpZljCzC24LsGu5lvaCLDPwPOURfdvaJ
y5urZfH+ZQzhumJ+qb1l5S4PHpV8jS44exzGlwiVUPXXCVmWpQYHqUsiGgMSECjTkj32xEGEsBqy
mfIIqZUBkd1zcBYbPx1CLeVtGYm0FW6+LOrAvgzQ211mblb1NCEYXn764Ey+Kl4b6ITHOjgWmFG6
CaFK8DHmNyMfuO1TKvKa1Z23LtBSdszJZMItbaQXB71lkA1nEWqRKW+uRPM0QO/z5kNL6FFTrjNM
ajF/McWzE6ZrVop7W4LF42wiJIjUaYYUrgUo37oDQM3IMQjT0+iLtTEf4MD5InnUP4YIoIZMOqeY
0jr6Z9QglER6Q1MQMANck/K23NlsgUDBhox9Q1bX46D26fASTqc4PJQlOGXrIC0w7fYVcdGtleZj
hDuOC831xrdRZ71K5qtIl7zqv0e1CRc6/ocshbWQopumo2cO78DEHtnAvPtMI9wQz6xFekMHtir7
Mdvq1+hBQOMOqMPhpQ8A80HeCwZiW/wVlhbUL4BW0ecMvAEmTnsrvVWWu9M+uHFdlWS2ePLqxgyc
6yyAxwkhCPlfxnzE7dj4blLRbcrGfvLYuOF5mChmZncbxOq0NECcfTIHsECPxevsTae5wY+0eIKv
179Xxc7paEEAD70MWtVfheqBieU206gH5rqwslqiUOrk5s9/e77kmXVkyhKGLep/m4kooDMbGck8
Oea/mdzfSG2XX61uIezmEPlX3Syj4dpYMIeWkng0Tlie+pylTpLhT7w7JOGaI0ZMLo/+LXCSYwpE
ghh4VZcbVb50jvuAinGHegRVIzhTPnrCC7lDLGT1VNnccHoeTi9DijnC64g+1YmZD5VResEqNPyh
Ud0KUJR9p75y+5Kj54vCebtwF9Set+kG/8R8ca5p+JUTHJKMuiaWUOnERg93Rc6FjuVQz5PT5gFH
PbOj2eohT8AulDvVXww2i9WTkd9kZxA5CZCYZ6PlW9subA8itHg/2Vp/DD7T8rw+EoIICJjdYTod
DHdP3hcOzSHcC//V6awLiLjGYJSN5ktnhrMXoM+0k4pOHzNHfqygmOrI4QrwbYg40hjsA6J0bx37
xh0YDOR7clUIvorZCTpYw+SHE18y9KnsPmtQuHFpvTr5j2CMYyoyCuAt2WI5SEVgHXPq6SNC2Bc1
09Ee+ouF9RDe/0YwM2eVAOGA9n0dglOTJoPOmAtapgxZ6/TIkfsiUwZ5hfRWPNqjdu+o3xglo8j6
ej343asozIcWUYDL9FBMQPhsqZConhHNmfFG9/TVDMGvHndxM6z0cGFO5k3fi0uT28y6RgxLdIIO
clBU+Cg6zRpl0VgYz1YKs6wPje6J/0/qdWT+DV+hgnDhVeaD27xwN28cAzPfEEFlkUl6hlsyJDRb
I7B0EHVJp4iF6PdmmL75TCkzi/Lc5mtXwtj5+Ej++B7WNWY/GbM9H5ZJ5hoV6XhjuxpzdpRELW6N
sthZAcJke+typZIY8C4zwnWdgdEQhFZmyy1BJ3Ap0YGUKxvmJv6ctUU0ccZvxf9kw4ChYMbJWM1j
kppB/lUdg/c8lMewTP6OC9A3jpdgUVdpO8AgWRxkjw2WYUf9iELgxet5CpZTQ5ww4xTKFObKkWmx
REDMYTX/iFx5STmYF2Ufk1K7P7p93OfH0U1JVPQMxV3BWGCi4OiCAncruhTXy7IH3zWPzUKKegiB
K821HqhkCZ1bTbixmtdEB6qGYUhYihe8Etg6HMeeCAs1o6fwmICo37nHLxhB7YpncYnzYlvV9NZT
R/AyaYo+LzIsxqcpGw7lENyLurkWPRVC6oHbK9cL0qiUTbOh8MafRjamA0kCSnJRmB7DaTfZFnnP
xVulL16QHsg2WRvOD9ngV4l2qs9y4GaYaCBJk5Sgajb4wzHMQJkbd870fdLS69XlW1gGd8cVL8L1
MXYbhPrODzMCXN/qIGJBYIx80j26rQdqXxj2MwcOXISo2aYIiOg+9PfT4CTrGfVqDCOo8RlnlL00
z8IjxrF/16418kGqxn5EZqJzwCNehp5hG8YwACL27sw4ZQMRcyvw9vn3/ya68oaqZt/ln5lRHJjM
zgw2jR8DYJHozwFrYdQ3KJg0ovNLrGvQ3FZQr/0AgkPOLQwcFu+y3/7mDo4NZHQWWsOFijyNaFVe
R8R6KXKtCgn7pAXg6BhUc49plRtSNyqU6hNkhtbcvYLxMnemHvCCfLbDtyGpuE/OC9KGHvewycJu
lv11pmX878tgaz16QAmAm2TRF6Wv+94bR3Dk1Ih3KY8RSGjq5R1vYzZm1spc1yyqvY/Iw+nJTDZM
VlNzVQJbANf1KpfvNC/B/He0edKgPKDWMLLuLQdEHtmP5jA9lKI6lqp6CnO1s1hhF7ymDoMRYb6s
kq4xxkOJvBN5rMt0VysY298AvQA2KG7q4tCix2zi8Tqf8mI6CDF/1ltF2WrpaQQHoU2agp7RU+mh
sLAOA9kHepVVbLMl3ngwgmPmGdqwUObmk4t9KJmYXGfgc2icR74bFsaHcuTLUgGEJFrhGhzAAC/z
s8Wjo2Y+fX67UUCVnU1nPeh/Iwo4MGPziTq9hMrVe+ueEQos9pwzJcx+w87dOc2x7HdqNu89Hakh
UIfjzLRYmPtrL2yO2rTFwbigxmSN/8/v+u3QfAw/0mUjAF8/wc0A23Cm8ox6difxuaJm5q9v7GJV
s9TKvOjv4oEpE3x0k0ffYm+Ve0ZRfa8po2raAo0qI0Er8RTbSq5LLThnFJ+DwOtQTLSgFgwM+b4z
bFDlMFVAHsrNEJT4FD5a76cQLO+OHp9KESxPyCkSO9rmi7ONbXebhvFjoZkASFAmu1uDibFZhDcL
T5GrTURH+Val5ZPgs9Iof9879APcrullZktr8nrtnmEZBNSxyA5O+hMrDXWHHD2slngXlB7SV/pL
Kz+lOFGHgaERBJqHWENXzC8XNELqKUxNjFOohaIqe0Y/mYMQ9JzupK//nsrEtjZYVgMKM7YiLEdR
ze0o//GTDqd5oSlhIQAmt0W5iPtBHlvIp4L11zSznGcXUx4NbjiXIhYDR4NxfIaYhBTYQMyM8wsp
DTivoTwLzqf5oYzWrTzNPWhvQM31eCamCgqZPx3nauv35wJINTavYZbhn0nhZE4g/Ho1KXRsWdj4
9CuF14M6taOyn5CzYQVQ8zYSu8nF+ceZ9d1Y58zwLnGN54yDUnjBxS/ZPEJfgj1ZsIqDnItve8nw
0UWYaJd6flIFO7toFwPDKunyUq9BWt3QFlksrbJw/Gex5ot91mKhSaireo5Y942F4hQDxIOjyVUD
1+5FHwIBc+tsJDF5eZ46iFdekHmrKWD6HCNTlMuH+hRL/pKBjy5L66rQLRodYAyoPml6jiVnqjL2
zni38ApKMa57j9ktn7UEppFxUM7Wq2ys3aiaq4jPMYLW7Nhy8nXRlcAIRZRyq0hN5fIqO7zQimpl
2vYsyYbxAwYMqVXLfrTkvuXq0d9WGbXXnvmXvyh21GwbgBu7MRXLHA73he96IbZ7okzLpw/dlKBX
mJeDGp76oIHqav4QheWvbYNxiMqhBcFdnuCq+cveYkZq2ObDQPDRgpzC6Qz4IKiE8uzQSJ4iasfA
1wak6kySPXK5a+0YSiJphylXbaFeu4LDUDbOS5MBTe4adWWK9u16gAR7oWeiUbZm4ovnS3sAz771
I30T/BzIBWBWLDk2PHnBBHUM0JkjmI9ZZ0BPoS70SFo34vhVjuVzPctrGxFCAD7o2De7rB5PfRY9
05WcHMYj9Ww8SEXcCCvkruu2dOq46Tmrq01NvnhjNxdRybsBAtaedBliOminyaYeOiLdi+yXnRsv
SsdNIA2C21Gdl45vFzaSzXSw4iJ2XrOm+J6r9GAx2GhDWDfVuWQIlzQLA9IB79B4sBoHdV4zHK15
wepHsVIYeMY8nlvdkh+U0OioaUMD7KRfoeQ3W+GcsgYdyUg42BxsC9Ftl/Bs8urJczJjsW7wumYD
IeDhAGsDfGVMGBPnI7XAcDcEW7+mearrdUpKg2768yA4dVlx9Kvo6rXzzvc/5j0DiZ2Pv3Hm6cXj
w0rSE2xxZNm/MWej66ZnI6y1pmw1RYI5lceMk1EJfUVN3O9AGEOAot6SBFuM5m0AOlHD1c0SZj3T
dDH8N85RIC3L1vf4tWAXBRh1fbBZeiBZiW6tautd0blVTsv6uaKQD1taytrhYrTBbveDfKk7xmpD
xVKIgFgUMzIJHsIZbI6djK9+DeXVlQByC8b6NjMYLOxcVCBZJYLVxn2epZrZmCa3EWwkvN+OuJ4s
MrZ5rkOxmksPQiW3AMNy9MdDebW9nzliyVzwGop8/Gt0cFVImjPD+pRFzUM/FMSCcMbNGc/uYmdT
82b0fT4MgH7xXnJfPLaE1tfz+O1bLpzGdDgsXvHYBZTp2GCm7l1KTiuxMMincPQGy1l1r7BmVnEI
b5jWH0zyJUngT82HJTRXZCLieUT+Q1aorv555Bmm+7xUDUG0rIpYzjWBAdVgSXiMEWeZ8gCoGgN3
UfsjKvWKAOil8lE1VjuHdJg/fWu9JLTo2T8REMAwL2yUYu83w4JvCImTPgj/ABzQ5zoWm0g7eSw9
ozc5F/2kRreJaxL6V4Sp24jCk2FAhpEjDavXnhebH5VO/2gb/AsSAE+LtqAflhtqQBB7nf3rWtkJ
M80A2E08G4tKwJxPu9znF2fp/YL5sTZJxlO9Xep1xRPlz+DWLA0C/9wZ7tfFHHIGAgqPYGiW1xmG
QVHVHaUPD+AlO9Xm1qma38yhDtFcxrEf7zIHvKLxrD5CAJWorRyG84jNo8+Hv/qQYJyAfQ+3Mi5a
j/VvePOUOloZYKAURof/WKNzMeBE+sF84ANcN9gEisLdhgT9tV0BMfgtGP3XefmuYJz2gXitvUer
1HVxLH6T3mR/0nSrjP+4XUiuaLDH+LKTY3Mu0KZnhBEaTnQkCJu0wI56NwiNfa4g7hrpsZyPhjRO
LUOQogZHPjUn0SPUzRq2xTAJqLy9Qr76eAuWvv0eRrUaXLl2tRA8nf72KcbMtCZ7POM7esthCDml
Ihl8PLnL9yTkW2TVTA3gJVs9m370quW8RRW5WSxnn8/MoGZqkqmCv4FMlQc3sU2bXj8LMiYPPKFJ
3NNerQXMScSqwIQVNs7BYVnufb9xRYv99MpEy1uOS00ydCZ3lutfUrQwydAee9VcTNhOeATTghFY
N6Oog60xOTj0o30TlmT5eUiJwTEL9D3keZRC7nqPgKGr4KfnEIfNcclfYwDVc8hisc5i3BE8Rmzy
D7rhScbF4+KSxDJ1/Z+UkxkI4WoQcGMxhJgU8f5TNsYcuc3YbTz6q6wjLKzuYREhxBLWWyT8Zzi6
F4KImktZ2qe5TB7n6sUHLwnGm4Juo5Vdc9Q9wx518TX+5kzkzXpPwUbxLjY6BQrMKnAKsBGNcTEy
HpcCOeJMPVObI2OLFgiPxt3DSK4aCdhfr1+a9k/aobfwVbIfqhLEVJbs2xEUHKsj04t8ztjVVHnX
qec9hV6EUqjlHcwOE27uEqYQTCKojcrqayEs1SX0neblDkIFKMxsYhNaCLpTwTuzWI+i02LHKAo6
H7vNFnoP9ZITE9GHzUo4qWTY4p7kJM45PuklUZ85aWJGRSZMKDg3p6EBOY2GJCsfJ5+b3J7mW9pi
nMrRpOD6Q7OTHUvGJYcyOUym/5t4LiKHjml+x09knRzWaQ+vGgVGn3IvypqdgXz16k/DeNMlXJjd
FUT5xnWPNg4k7uaYKVhtjZxwX4tMyZnWZCZoK6p7Kr5lFr5V5DqdBGDMJgDQCcKzp0VGe9auTZ3w
mZG3UtpsDAcu4CrIvuuaHgNlNd66LGQmlhu8bnBsjkMQonqfACqOpAaO5ncj+hOrEzgfmB/scDi0
vgrXuQysLfY+uemNDqqdfY38+VCY7k7SHvfy2XDfMD2U7Wcd9lsMMsXWiSWykfAhU/OVNQ0HjKGh
SMixZnlKQJIi9jf/UXLda2roNnEeCw3+NH7CsNjFaNXqiZIhVSCdmCeVhGXIJtu2kf3BHp4PPt/4
1aHGS1jKrYAtyJed40QwzziNrQ4F03jWGt0CIIh9r9PfEswCksUHPRpcohcdyqQ8mCMALLSvqXze
5kjw/NbbCggQjjn/8Sv7HDCFJ+XXx3Q1z8QxDzAM6d5u3pBd45y1jQfqASvJULwhB9xH1SFhUkmR
lBwr7///Ly8yrEjwoBJdF0LbI3C71kcxBqwSQdv/mUijcMZ2E2h5DlIbXEuOFthRa7afU9M/EYnK
pIEnqj9CdAcL0DNCwoi1oBnyfQDwFxB8iKAlkypaUrNkbcCYrDS3U/jEEJbQNFJeCnSARXwa8eO/
BYg+e0V2Nc95b7nn6TkBUjCx2JcjujC85/j1LBTxzMFGXJtTufah87lO/Z3O28BGy4CwwnbWfTVs
WWLuk864+H73a1cGRltUigloKg7afFfNRNA/eiz5tbqb77F1yTJ68tmWMtYZ6/OU8ONthJyOab2j
k03GfeEEJaoHQsAgT5guBKIgOMIGeB+GlmjZ4DvFNVxF34afv0z1pTdI59UI6W74nHNwBeDLBVDE
KXitMKz8GWyqOaeMmfBlejqDqRTmL8wO7B5Zd53q9mRiHLct47Hv34P6utFbGc7aPibb8OSIgWdv
eQjL9CEx283IMta5V4ghVfYaI0vUoCyLAULZp8hiUiSb+ChTfgETQHSthvRFePO5nZFC0dvRZo+X
5aNIGWxUcy/WohW7RmKtxy3GnmlI/rZiX4EY/tM09q9C8+4tzl8OTsfSNLyP+gpkmoAT77gwKPA7
+D5DkbGPDUn+HbhG5oWQQKOHjNiXWo8erkOYAawHbpM6NYqBVV4OP2PRoDqSKxOjMsM2TFZ01yG7
sn2h6KXT2QP8NCdcm/HW96tHklAPYw/hIC2HllEkrzUp1znfdjQwu/QjXjV+xb82o5mVaaNd6yHo
BQFxfxaG/nIO/jQFhaFxjFHUmDoDpbKuSQCZZ6oNcn4D4trqR6v1TkU9Xzyk0SMY0cy5s0O5ps3L
mJY3BoYXwNYvi7DidQcykekhz1ff25QWGVRKUDV6E6FJInlPqaVgOfL1Lwkx3yGBR4yCR4/tV6TC
jnbGxDUZTw/CK8djW2zlzHF2sXxKncI5u94OOBZazJA7Bz9XgvKSe8JnzhxZF3M59SMKHG6g1Do0
BZYCtFd6i2dQjHaOs7WET7JYgWnQ2hlQbNpIPinZ/BqF/cg+70BOEnaxjWrG9zYn25fv2ae1r4p8
5yJ6jIYdU7+djq1L1bZKIAamxEBYLN4HsQL8upEhlp4YpaTDhH98rOhs56j5yjOyPQ3/nEeM1ZMj
rotuleJKjdjLtt8G1hsbxAOmrgbrmMk359Bc1BXZqJY7XnJwIzNshA3kIfgdLcq2lMVwLcbmYBuP
weha2OF5nDcWM00gxW6MeDJkvzYzOBrSbUcWUalJ+wH0hHpeA6OBKUberWU9hFb3QYYGyghUT0uJ
sceG2828CTc4E8SHvJnuI5IE+dBWGTEFb3UUMCCBdVzcavfOahUSLv1FACZDvz1d++omMElJGvI/
XPpeRqSN9c5czbDbBycQDxWJ3QqBNbPI8UJ+5epzNOHkomClhSFh5tYxki5A38Tmv2EsWMLuZLqv
212e/eTBNnHEO7F7DKc2U4VtninvmD1HoXsxwI4PUKv1I7vgedJBlraicwE3ilKBBVuJwyDkT4Dv
Lm89q9dyZuLYbHV/DF1byFOe8v1nrwWobIfO0ekJRXYKKt3oj9uSoHML4hDSHY0uW8xiXrXC/Jrq
u5H8Hr10ftGpBTDmevOnwH+9ROa6Sxl6IOFVJ0QS3P6YyYhlllt/qQbmo8kfq+DLbnP7y8X/SsnI
oekUbAhz+i9c9PafBvgfl3m8MRkwoPOz0WL8xNAzULAVLFRtkcrNxjLAnQ0BTtEy7bduBJZtWOo9
YoxNYJYOTE6LGWT9OLCwY2JyH5X4CNtknwCU6mGAGrBxOg5lXrqEywAMN4A16pO8RNwlpRk35MrX
3yakG51/Ns/9DeFjak9A7kvM/NhUnXHz3704oaSOYFNLCkPlkWLunm0h9/oDbQbWyc49Q7HpM8Yj
UM33f/Q+Gt+/kzHzb++6R0IsBODVpBNmzWK5GyuAjdKMTyMXvoFJqOUg4ZTFAn8eI5hkyM3gzgmx
18/QZO4eOsKcvSzxIQfK2yBZFHXt8t1WPTmCZOs1g7XTX58hSBQddpbS6W6djS5Osb/CqM5OMuMk
rijpKoXWeUgZf+drWjgx3lJzxzXSceGPFAgOp0tp38Jph0Ua004mL7b70wTtxUISmohrjDWXA0CS
6hedG0JYWMo1KUxLSqh+OSLC/uDaGoebxzTO17ya5g1Bbkd8Yc5YJK/ZccbEMNjYxwzkTayzxzJn
0bVWVUgjscl06qKNHSmnVKhWUY/FkkcVqnoKZdxSTDzuDXBcz3MelKCJL3JK5h3XD3//W0kg2tQw
hnUrUV2WDJMTvgk9sQyyzVAyA6WC460U9Du43AbWQfRa8I1u3Npm6SKwmJ9juIU53QgTwLBdpf5P
yeMzDcpt08aQyXkidHzkRruFibbGzyeB1VT1Wox3m4Uw1RCj5LVTclrV27GW29wF3QENvtZZmQT2
UB4YmOMz52zy2NDTPXP09MIETQr9P4OkOj0hhGK4/MsETszOxSjmvwZsm9wYnvl6VcL4g6TE1kG5
eDQLedMLygBGAuL/Zf6YOzStPJkZ/ZsO87P5zKsyktvMYsixjY9pzM8zxXpIDFhLrCcifQriBopu
GeHbqv+b1+N6MciU7EV9oi4gIfIJYDXtybrIHwIGBuV8mNkPAOO1w9/WLdbDQv3jTe+ZKS7Skg94
vnkalFeVM82w/OBiquData9hx2K07alhG8/eDp332ZbiY8QzEvjzvuGYn8P8T2J+8E4Xs3+L8XsX
4OdgeeqlNqbMvGMxUgXfUf2SGjBCW3tkm1CDvDPdlgH1ePGtmglu/1aIYk1MLXhuXMq5/IbeIbqw
3jAkQYZtW/hC+vBIxPmyT6d6Wy9phehOYT+eYYvxHf2FKIP7OGF73QLcU+w7AbF2Y3tI2odUAceq
ls0IWtNbtfE1URFl0S3JGiTOmP94xibRvNdjkwFmSrIhALiAGFGBy5/y71hm8G3559wFKmDx7szF
u7F4p9YMbtTljY2Er43cc9d7J38y1sV36YpH6MIA339D4+iEzPsR9Ac0hiDeA7wANOZmi955wRXk
Tf1bbxN+u9Sanx8J1lCeA4KoY4VIOTmRhb5MpDAVVNRLfbC9hZmkRyJlCMeswaDzSo95nZW8hgnu
qzg5WZZ6Q3nQqFehY34bTL4BfbowHgwFt7VURAD/Nqi1HYrQOcHMlPLueTSEIWKxU1WeS8KxmBuv
onkr6aoDolwMxgT5MTcRlHELKBQonGsh+y806Miv+kNfgXGiSiLChtM0qdy3EKzcfsqR+Bn9+I4D
ixLLP8YWxYv1uZSk15J1o3f/6EQtgjW9kG+z+fE5rNFkwT2jfmjUrvCxJPAITZozC5CohCkL25of
4KzTVJ3W/DEUEw7rqeWxiaqD3pkZSk7QSPHO069+DoDC19Utcn3o1ayjoe2SSoZxhdXJDTQhfekD
EuDYRFrd7cEiCFRzqCzQYd47k70Diss5g2boyP7eBgzflTDXhhYQSCiQWneaAY7O2LxyIw7MA/rk
o0EmXnmvBudQ1rGPHayb2eXHxgaiTPlb8pJHj739cdAJdnugUhvHSU+GV12ahhREgZlD3jO6x6YB
PsFzcBjFLQZ9UjE00F0i3SAXKT77jGBt/jlBxl7UnYf5kLb7yXxU/QdGKlia4GLodAWPW21eKfp3
weO9aeYnn/8apM85mazG/Nnh0yWi6CWMjNWSxnvt5Dv2GNT7Z45HG3loTFcUzT9O94o0w+aYYZS0
Supo7UbnzHswPVIsNkvyVE66CgkZeSQDVyonE2Gm/tmZyAkCCVLd9De0NFxuDJWIw0pBThNvMBVM
9fe2cc/8O9861cBkExXZ3UXyC0duTFFrAa3mPp2JAbwnGrBxbRdBAsFR8h0Nuzr+kglmPKLNeNZr
YyxqBy75XwcRa/IUM9biWSI81kDDB8FbgfE8QHHmj2VcYi7Gh5zyWGDcMX4cd9hM8rUMPsEUoI4N
iTRmxYkc0OlsHbNOdAQhQTy10aaqFY9o3Sn7TJZ5Cro81cS1peabv3p1xHO2Cnr9pLA5EbxtiC1J
8vhqFs6DAHaMErvKt1ZL0K/bgacib7j6dIjAE2SnR3u330YdkImN4bx3OCEqZbJhT6gHbZcWoOOE
jrduXVjsOcZvucBrwbqo754OA1L6d2SkqoI327E3M/Itl7vYr/23RhcnnSOgD3FtyTE8Jj4XSORT
nNWa7wzKbUySZ98fLMRHxKMG4Aub78Ic7XVIx5ka4UbVDfTNwDmiQjXIzTSB+6TT8uQo9YSXMQn8
305aa5cHTNrGEud19y/4qCseN8un37ybkt40MdPHema0UjNy9ZtPm3PYGhmuGnOFV9d3HuO++Yor
5zbG7Q+042fXDViUl+qeWTTw/5iSIrnnkeQeiSy6BFBQzHTaU3gx/DrbrFH96Fcsn54fg56B6oMY
btz3wS7veQvts3ornb3K171zDeMnfXAONRxc0oapQtOYPGako9Uo1pXE/FOsfWdZy3LkaF1AvNr3
qOfJJHvMpsklRJxDYHiCrHDBHxiO8F5c+VCEj17z4AefZjihcsMxtYLjQoTqTM/BR5cebTvXdm+q
CJi69tFY9qbRnaqEHo19+ENrEpVnoPOV0EP6fcafobfGeLLRwsus7XTmT84/muFyItPQLiCh9gIW
Z4mdz8lr0sMWaEQhSzlrMo4oBTnXIBYTdKVvQTxFO1eKDQDO4kFaglS0cjeiC+fgY2NqOSySFesY
ckGZ0FvqKW0kjgVjP8hmRyzqyuhp34nKLRUB4NGzfp+ju2xjnlmRMM6dktCNoofBEnymCRrHDiM3
vs8QZvbGk+Km4mZn9/JMbPu3ob6SlGAWX8c/LodCxk+t/zAlj/ZMEjQyZBM7DEjG97zgtvUEHHAm
DLCIyJNLe9rL8TXpPzN48rN8ddi0FuGugX5P+BugU1CVgKqD+cgEi9QLaruFPmQy+kPqZI9wEzZL
Vj57sJVA1Fe3VtS3oEU5wGce1OM29PJtnyJqs1wiICIwGJ7KPvshoadnQjQhoA+iNy/tNpVsgemJ
W5LkZ1BfS/Wq7wTG4BeRs0hwn1zmF30kTowdPrJk2tdLf7uwlov4182e1VtLK/0pUelWciNsJO0j
Ah6t0E+JLGicjY8rdG4Z/9S4HSAfVc06N97aMNqb1rJWeJEKqX2c0ElN1Eidc4y5/zNUYJXRQWcm
J9Z/TYS51f/zUHDG4d7qoHGVS7KTvUOis/WAe3bFqpw0aTV3FPviVrbqjc8Kr4Gxpm2g9SVZlCW8
MT62f5XCZTjEB28WUNU4I80ae8gHhzLao00U5o9Ji2DVh/HtraThAqfKTJNKo3hgPQackOM2CW6m
sJ//781PBfRtXmorjQODJ07SZsEVSYkVfup37RDw3Px3n08BQMN4hhE1XrMe6LZjcKT89wYD/oQo
X92U0m3EeN+aRwHo0sYSpYiXlKBmGvDQHp46DoEutv4YrWSCmcGHZUg1ymMAlcTm3E0v+grQr9Lg
42DOJ1oCabwIj0l30x9z7GEc25rhzo2yYwEY39WBOUu1HdGX6j++5AO2DVwrLnvp+I2mtXAjsnEw
xsRPc5GdWRbgaqZHi5sN3V7c5o9Z9Os6w9Uqu5W/ANEfuOWaCwvMdcLJwTOOn2OnV5JHDtHEGokK
/+2Rm0fEA4tfyzuPXnw2o/ERObs97EvfxUQZ79gqkhUkkHsFPIUD3IWpueQrjHuE7aBN1vGUzjjs
1QjRVQ564J2lj3a/9gJoXU6F8kcbuWflnFENTeFt6F8LZFfOdHLw5Sa0YaMjDiP7V6P8ANiKfjU/
KXQhFpHiJhPlmb5oIs9EWYHx3yclu4sq823Mk5c48sb65H2qgeQJdgdfoHuV1d/ZfjLDx+n23tvG
HlU1e/6zZgMmVXZ0EvYxeb0zDSwrIPHk1lgl3OIo4iGVhdhiizuTKk342Du/upziWZ8bgOJHra04
jvVNmtW9HYMrmcjgADUpm7D5KVCbgq3z7FDIvGYuRZXhELAS/mDaPAJ4QdHRrOLpKCT9D0OjyrIf
AkpZ5vRjYr92yB3qMLhmjBv1nZSEEYcZ+28Ugnn+3JTsCdTCBEJtHc6HOvmsKK1fQAs0E0cYrqIB
1RJlbGnd+sTE6/g0O7828xmXmEdsn9QoXcYvm1QW6CXreyhp7fvtCIW96RitE4oT8FV3wju5Zc7u
E0jfyIrRDnZ+Zx7jpjv4WX8Zxblp3d1sthAJhk/LLfZ9929qEeEZ06nmXLRqJPzqF+zonkuPaFCC
+GAHzTioXL63iUy0lhTLFFG2zFZlQAlkf/bobPHa8Qv0J3HEbEFu2NWgCMYljIeCnMSaRAwLV7Vx
qU2m18Pvsii685TAhemq40ADn0kmQ2vVL09xH+6cfHhLA+5dqNzNzWRpWiZvjBv4bMbpOJUXswSO
3p3M5XMafJBrGHApCOzgVf6Po/Nabh25ougXoQo5vDKCWaREKrygdCURGY2cvn5WT9ke2+Px3CsS
6D5h77VnzG+WvvP6B0dErZKb1H52kifkXB2qoCncx/KgSCCL0pcr2Lh4n2p+k9yBa9jbuwyXoHwB
M2Ja4rb553XI9jk4RPitIWDkh5T/NqZk0sx3OTvAygV5CuFDDBrgqcCzzlB3lyZZtAgdhqfJ2Hmo
61NIBks4oQXIIW2XBIxbCM5lUPxalaSnPEU2fQN1sXK8ciciRmbCXtvmK2GIu+KCMMmPHQsRDjUy
n2ucf++w3dCpBn6nPDBseXN8U9nDGgx7EhW5zyx26cyiDkVujhcve0lQs/aMuA00WqBtC+erI5Ne
xH/NST7FHksAqHpVMtM9iJAH6xuZ3IoXtXHvgasQ+/zo9FGqxLcsDRv7LH+Zon/YRXIaPE5+FZhb
HJwtPpUU3y3nU23cA9gLM/U1yQAwg2rn141zQCg8HvO1mRgzJKMQaGH1kxJTx6fq+JY6BHOm/AJu
HP+1YQVjS1oJ5KAW5d+VmO5S7LvpZVYjoq2WWArUFG8yw2c+maRRNmLbjO6PIsDwDLC3uGdNmyCu
6WTP6c1D8oH013ufGkJseuVDZN7HpGs9l/hycpXXkuun6saNCOH+kgXEkC6urIfmTKi76W7hxilF
ebZamFO6OBBhR7n71VHMMdSRdSTd5FLdAFzn4JnWOYbfkLstYxU+0im6tcZWB2MDt6Ir2K5lhD91
v2WYfpSAFcKwX8fhhWFkHl81NMlq29wzE89QUvL1ZLmyYfHO14a8JZn/UcbS/gc0tA49WKSWuzn5
iKruz7RRkWVO8Zmr1U8uimgJfWHnIPtoYI6V9CAjahjGW2MHxy52/uqSDMFSxpXGAFFoiWTBHCI/
rX5c8pbbYSSwlhYeMtsAXTDTKS4n57VNauhT4UdUKMuFTjU7Rt3VGmh3vZRQVyTqB+K8dAegUhYl
GnMPByFN0DDN8/VK28f2SwhwtVpT+x1CciEYIWbcz/GbBOobifUe1M1PbquMAZV/zL9dhqxUOwl0
xg7EHEJc+bYhO+2ddm/X4lyWtT/E4S41DtScsjcyVHtTEADu/U7fgXOAw1l1x1S8u8GD5W2qP+XE
IsKII+N7EZ3dURwAOImNjdWfWw9BiSHeCYSVKY6IWMWhqlKmnVlAJRudGqI7emevEsy3dMm2iF5Z
3xbzsbDv8qzU8nItuEusDJEETCPZzOmgLp4hJFSgQNX4igNKOqZn37YmiFwgbgH92nf5kaceTfhE
svL8a6pMvGfaXedL/nVczSgnXde353eO34KGN4m+sOkgkMJ2/9D420fcg50o9xVDX6nOGgKGI0a/
alzezTbEL2B1pKwmi/41ZxkSD0WN6k+HZ01gdqct64uQZuMZdJ1rd6sM/6eLnqIyGKIUUK67Mym1
HGFoczzvYIe7WkUAnV8Du+c2/MuLp6u9mfbJ7F5rsM86wRqKAYUZB/Rs3Q14rVPgslakyDFeiulm
sKsQ9d0UZO11463r5uPoIhGxtW+TlVBKymDs9mdQy+E5SPIb4W5EPLbMiEa5bTZx6pEtiHEyYD9Y
/DVKsp9R6g0WeiEdesqc8/kyColx1OeGIiEXCzUgembPoIpZhxei6gADozOvhpiVudrRK77Mrl9k
I8b3/lQKsBoam8IMNQQUJjKEuKkTcN7r0QIS4BpXJtEJ4jY8EnPT7vRpBohn8Y2N70NAMIhAA87a
bB2N6cqs7yovXKM8e57fkhg4Tb9HK7BgjG6mSPql+KNSsiq/1JQJ5NaZnGndCM5j8tg2yZFzu25i
v0dQlCJmMgrjiumbYAfDJDZ6IkmuZyjHdqyw2UHwyKhf7BQJs9EkdDiCuXWZNX4PLYf7cJUHfl2E
h0kXN0ejkTU19+JOe23UvpEpryenO4QUOzqiblm6tCdqknauHrP+r+9Ii0kCfNTZKW4D9tn6mmUr
rkJK9AoNYvWQAJsC4YO8o0iWm8bAoJDtNPJzhvXoWXvSmN+6uvjnmrRUmn5w8GE0gbaceghUbILJ
vKbaAFWb3WgJ9lqQbEPFQyuAV1FlP0azTp1Qi0dHz2/uqaTaqQJ/l1zLlrgvVSGphNOrPtdrpaJD
UByON0T8ItjO6mmCPMaAoa+XlBkd27/ZxX1QbwFO2uKfRUleA3kMjXjvhnC2C78mUgGVPjlP0CSF
N1ycNj/o4zWuHr1yjSPOsGZv8ozJj7wUEfUkmrqiIhXDWBI8pUbNu5fK3lrprm7M6l6om7wkUHC+
T9zuiqKtLO/ORgknmLoMa4iW9PcOwRmzfZD76zGmMOOnt2GFsG+QtUnIl92VwRoyVFgohwnv+WRi
f50ZeBbZcIjNbK8nDf5hPWC/wuchkPWLWHlkFOA1/gAXtWE9kmuWgR5iqe/bDTxdPWSb1dsV7vUR
Oc1sMg4p015blzkTupZ0S2IeBvDdLEWZLsg4h5C6iLkD0VMyocw8Z7QwXjHLDTvzo/SsDOnKHcFa
8hPEw55mlIGz3WOHUm65Dd8otFHGglbbCQ8lvc1PwQFzG9sEaq0EkGdEB5oNhPpIvIS0aAuvkMzo
gplGz3wP0ODAj2/Yym8aP9KyfWsiRgpgOAgMrjvBMiVl8oc5X01PbNd4niESc4YOm85CsxmSEWbh
KxroR2wqA4GONQi6fYJ+PvJNnjy35usAQzYA2x4o2I0Oj2XgcxRIUhdxNqrGzeLBQNeJXdRJ+Vh7
CCwcrFQ8+L6CZa92so8AYv9CU9iRRKiujnGWYj2zjp33ZCey1vRyo7iZvhTmT24C02HA82/Kb7hl
u5aN5LX2Gj9/q3GX5zwYIDFtQvm8biZMkhvB4DapWhKxRP6GXV7U2Y/cqMXmHdtkZRPiwbcJTcMe
9oTugfvax6QYKdos22zGI3vjORw5fDfxJtMsmGftWzTTJI/v+kca7OwAWaHCocQ2i2sGi9sy7LBv
cnIQOMAcoF0jNrhglwOKSyC6fF/dGhratVVOsr9idiqwbIjN2DJo1FZdz9xLveoOHEzFulouH2yl
A3AxGyy7xobPO0SWZAgXDzRuhs9xhrcRp1j9w+//v00ErNRbmcaU5WTSdcmArCTNz3QjxC+aS8ct
N2TbMx/M36t6yMCuWlvExs7GOXdFBRsRJTegVkBwVyNRKNqbrbytM4KX3fZAwTCZigyZrYZnNt5C
njX6aVCpQGimY63c+MlkK9wSAN62W/emh4CI1WIDkDH2GliXIRaOJdKS/QhdB63GJZAro36joNGo
sKaNDELsYqc3ZKB4q9FRVvH47O3PCstHp1DlYswNwPYOFGFY1UvtJJeXgTIcIiREav80XUTqX6LF
CK6eOC7lMy0bh4zWtQ8A4Jt3lzl1djXp8WS7EZ6C8qvB0SlHI32CjJcthgznU2guE1AIqq59WmSF
G+Itsb2XQHy7HR6ouAaaD7cIw+HsEGSsOftSXjWturQTh8DnI+RibBLwYMjVGH6aqTtEFO4kdSAz
hzkywtSsrHiL6XKddc+q8CrfhGfdYUtoBt/RTEH2EpXxFKDbKd05WiZGxG5NxVxpuAGuCEAPIfjV
6NIrRDhO2xIrGBuyaP6uu5E60b3GaK6iFAW5wbw/UzCudcl8LrqnmKmkBGK9qL8MGuwYwEgmXzXq
hVi8qdohs7Zm7+H5Jdj2NI9/sRP96IG3ChMmxwo7UlAIJ4CZr1H8WQVutwrwOneifRsPOft4be0x
YKCXzG1/KLMPPbdIp6NsjTZ6zGZgHvEPKvOt0oO9F1AZQ+8CQpL1xi0umr09viGRDfLoRNx8BP4Q
YQ3qxHnxh1Nha/DxKYTLIWdMkjeFBgCCKqzLP/SSlMjOpu/SnwjFX/pmB+PB1rIj4Zin2bFelLOr
BA+B2adAaspMfZWfshILxR5huUqTCpY1FDcKCQmMS5y9RhXSES/Dv1LMBQ5x0kz6nH0ELKFTnylA
ZCTKDeEszs4JeVAj3yqDndq429kx/RAnIYIzjPm8B4DZEE+z99/kmERVO3m6ObV8z8PfcXFiCYu8
NxWI0SBHJ6pYaWADoqdFXJJZiJfYjHdjxsYvsI5ZmB7dWT/WdfyCSY5HKh1wuPXkUUYAgIKEI4Jy
EtgV8ARO+pB3Dw9/Qugbm01d9U2yumxs8hwSBnmiEZo+teAmSbPsC7PtNHwio7S3aTneKifEDdLz
tJXfsjxQUJpNCqffRyZCdG6cQDUoPeCJ4L/AAk9RZO5Qhkejx56JwSXiXlH7RU9Zgugm1FHNhl2j
7ty8+EzpahRmIrNT+M7EiDWETJoXKFRizAMw4eOQB4evlZYCK9KbyigmqIOvNNzZPJKG8CMBAbvO
QOY2zG665B56NOxwVft+Xs3TeG4tpj1SEjuUlJgxgwWtzHFBxEurmj+1+C1LkSHP38AgpvFPi8on
KYhY4rjE8UdQxuQ8q2H2L5MUTq0of5Kx2fX1xBJ7GXL71/CRenPbKvlXLYfhKoVWl1EmkmXMKVMb
9kc4Yr5DirI0zRmDdpRkh+GFqLYMD3aQLa2QL29qUIPa3ZVDDT1P0zunSvTvhcReMLMR3slDECfA
0Asqr07lvMnia1RvI/sEnwXq9EySKK8zPT2bGNIal+waPvok3EQASDUFL+RTpw6wx3hX8+r0McFO
WbqPtPIsA17IlymZm3aOywAl8qkgb05t/XCmzLH5FvD2EszCsXXPqVBnS1233lMpx41VTqe01y8N
Ur3h7rErYILtKH+qk+9WBT1EOCJCRLLLhpQ7rFdAnI7Dqck/66JmiJgjIWrYVCcTMNhXh10bERRv
eglOtiG6Hkuvsszd7pTWDTSbLFrlTkqkwx7JWoLRBglp7tW3hNrKiTeGeel1LshgWbTOrmKyHIf6
amHMzrHSOfJgmUZAoRl3pgbGypYwNBQXGDhnXEHCPHvEadWZ+qOp36gLEiZ0Ncgdc0Sng3r2onQm
Tq/er3LMdaph3Yme+VY6nig4cA7bNm7GlN2prl+69oBIq6uuzPFS7zfOu7Xkdmnpu0iMrQNbZZkm
zb52wTlykrGxS94Z6W0sxVqbs3uJDPwssvZUW+wQPejtrPo3IkdKXixqiYCQSiVsropHBVrihkGn
6/32MfZ2x910Lrj1njccWZ3DELMavF05nPhiOsNeyOq5R9yuKyfaQRR3CPkCC7ciPjMpOs9yOMjs
DAiykl6p9lGnOxITI+Og2xlFwjV0uGh1bBL35KG2WzXG+IUXBXSxJm3b3hWXsrxDa4NriqHRthK2
PzJSDMNmP9h007Izo1JG9dV7h6jIlt6twrAqp7ozb2vJr22yVVAqCGSZe46oousI7nIYbAalWqJw
IzKxiY9h1Fxx6KEqANOtVO1yAKE2jYJsclhReFqLDhs+Tz2VVWgrp55RuuoT6MU34C1nlZAFdvEG
r2k2VFvgUKcx/UlfcxshAIv3FfuDHK6v+4JgaeKKTXhRE7BaEq6bszQvdYe6lTWX43nvGDz21nQU
uOjIZOP0BTrFqIaL0QpnOjtMWvN0QzCNaytZpDrWYI8mC4RkjBxgmY4MYUCMgUv51FIVp1r0yoNc
RSXnpdDulGFycJjKujWh4K/H7IiFY1dTRdSMpJyqWFGc0VFUXX1qHeYK7B4i9hEK/ZnZxjtSFzKP
IS91oVNoy1LJwcmgyVH6axAftCw84ORBYuP6VsBGWzHXLiSpotiVBYbqnWXsSsN9BgauNuhBilPv
FLtFlzoRQVahFS04X7MWB9vk+JnIHuifT7mKK0SL+9+ynRl/5Lq2TCyLqODiNem5CesrslbbsOUJ
mzc4DKzuZLRPNSTLnL9NXFAq02N+jgYA+WWvMKKqwG4k5sMKSuxrsLUrVgMsNTZ1zKutUAvVJVZO
w22vklYtkn4jnzkembVLKSjLNW/8abvxOPQsJZ49jwXoTzpTXPWTKpQVvJmSSmnrOfWTOKz3GWhe
gLrCBMoStzNL5fIz7snMOiE/WcBWG/P8nY9jxUIDH0xYpq+YK2KxTigLE4rsFJ2Pk4qVi1B27IKr
Qjz3V+YwJmDE3rFDylY2H0xGy9IRHp4xOwapVWblumLSJcsUBXhXzjvaaU8iQvFSL/PR8OXAJpF5
YdVDYnltXuCgBODYXVwUtyXz41Th8yY6UjDHYkFR0C2NDOW8e0GcuVJYMsAULgCaSjrxivGMySOy
Mr2WNWl1KQckY3pXbMM+21uGwbTnGgak1SVo8XmvbQ9YW9jvTP1FNkECaxIFL/q8mpHgXZbUSDvl
QSJ/G1yx6TGIkMEEkIFynDDsdhpGq9ZfHSWHrnKIEyRQYv4uWnquSH3lR9vJjCndgAvj7nIEC1nK
rIyVtcuSwbuUar7mlEXgpDiq35HPEFEnVBV9/LBK2uwgBdJoTxG2Qa1Z8pfysHlEPA9lwYIGN1qd
bdxZ+TYg5lhOs7VUDiVayYJjtesebQZBrYxfVNtd5dO/GT9BwhtS0DiI6U8azdHSRiNdCFEtDprg
EryGtO0gdLXdjaIjS3Sffcenxf0JID4kURKxMNaLLNWZGxOSQZsgPyG3a3zFfdNY5bAfHaD6EQ17
z53+0ot6GTeSe6iuZC/Tq/3Kgxfh2ZAn0INLvc6A3BcgOF0AIAEGWMIkjsX54ER2+bnlWz1VISB4
6JD6i6lzB3SPgpZVj7VLlfwrsBNbKh9Q/9GV3arN93wpc/Cuc82VAPm86ZVabsCFJr5SNg7au4NP
SPbK8nFlCBIqNcbPIt80gqRQ+kgRYxCBdc/pv+TZogYnD34/cXZLRFrFEEAzjXfG+H8hO5bS/JPr
mUivsV4QlxyraM+xtjR/GbrmkE+Ie1p+NJ7JBZHAZNScbW/ABy2+LYCjIQrds6+PxH4QXNonMKWh
W9LN6ehEKlLUx2ovOuzUc7DUwk8os2sdxI4dfHHRx444eoq6CgsdFHz7z9BlRjHsEosPIFSlWQLJ
LhK3Mi3ZWQxUUObSMqRt/hmwqpz5PeW8y/J7GZGhzEQs8xAjjkUu3PTFluaBbt/amTiM1ctQqfuA
5bvnGVujQi8su3qNCmhKgUZnz3SwziPOjAHNgYb9SnH0/+HrhQa01dO/NcfcIFl/4ZddZ3wLjqGt
C9mhdtMxw4BiztHRqxXecaiq5uQzOlsOUXEt++ijQYYbxWb4IlEcufoSasPvCDKn13yD5abrsMYb
I3J9zymXZTyCK61c+XOafJClVa9sjiZn/KuR8qhcnnWuEdBYcnUBbKnPA1+xBdtyHklZnZjrczjL
h4QSQj6o4B7xAbMIRGQAVE2PnzSWNs+my2oqTg6MYYCaAxdajI7fVKAkKXxN9Us+9AFMOCNla8z4
sNiWyilQ3snB2EL8IVHcXWmd2LvkD4Ri4KVgtKTSDzP+ZiyAiuf/Y7ANa+RDWOoNiGyDWIkWJ0/G
8KED2IKdHqpbihnD0/oVC8z8PngwrAqKHsI1G/KvYqDHFrfVseC8xCjDRgxTBw4NCLYy2FTDzScL
mBZEg3zzBz4Y2bpwTfQ2/5HlU9/EmyCb/BSMqXzgVQZSBUJBHDAlFr40Bk3vrmZEKwp3HyM+nDuw
eqv2G7Acr1HJYCOI4kvY3BlE4FwhIrjgl3Jps8c6/RmUaGMQ1iYAaaHm4IJFlSrWqLk2ramdNc7R
vkJ2ydyvN5pXu+4QfZDmqAd3K71mdoxAu2vZHjassVrmnKho8jVuZpQVzRbi1stksHKbd6SiXECa
dEiu0Lu+z4aD+nFbMOSUYakmF7uW9huyNeSWuh2GkzzQMsPYZfJl2WpGdZzMdqvrV/5ZcLCUzUni
0aNLQc6GMEqfhy4UqPmWISmPsJd8FjdI77hEu4aEhig7m2m0dxkMuI2zK6wXK+120zigYYC1qD8j
dLF6d6w0dvmMfDyConoiYMpRvck0ex3MVeOQ4m7bi8oiRJDctjTc8LsZhcYHpPKzWb8RQmyLVF4X
LJ7e2lJhvSD1IJZWqc6FcM4Qwzb2/bEIo3/YSw89yRnjqoeOUTb6r0xFKHpvUxnlqlX4sPseDig3
Lk96398J9mCJJED+qIwd6qB4Td1LPyFmIW2+Y3X+lJUaJ2yE+BmFvpdmm7kdV7LWdknq0spyjZtw
GVivFvc2VoTEucohZiKqZRvl2FvvaDziGikTrbFL1DdaIY5p80MWDxH+3LEcHgELP2qCptm3LYet
85B9wFA/nPDLSEp/RoLhRNWKyOEaCEmMJpXMU/SwOUtFd9mjocX2aJOuUBg6BfN7ViWMaPJ1A6lS
1hvyx+ncnI4SuESMMRpdsgF63mJ1GgoYkZw6EuHIrY/LhfvaM+iAQAmxBSawTp4c//+t8PaVIwkq
ubpuSsAODC8iyz0YvXcdHwNNwKqpWBXZfedLYIl0HrQUwFZK+zgBBl9nLLtiGBqIFqVrpgN+0wVs
DFh8j77D887GH6gPWCaSBQE6xMwgc400lZZLpvc9qhIP8mxBj8Cct0EOy3nDJ1R1OcjX5qAwt+NZ
W2Ggk0cWjDkf+z6CAEDQWu/t+pFO+wNjP0ZVZQb7Hr12hdwC8dWo70bAZs7o+xMCdYkhiYIPk5TI
zKL4m78d6+CVP5FRrBLd3ukq2nzW4qbaHvnqhBTNmOqa0h+1MbhOMhPRZfN997gfLQtWzbiRXwUv
VWTqtBTz2QkmkD6VdSx60EXUkZ1xUvJrzHHcZDeTe89suFCY2NcRjWgHXILzqj4tvfDK4jbAfdkf
RuNiGZcYKTDd5sKup5WtMd8kBfyCsmBpTd0mHwtio3EVSd7dDbBMK55pWfjD9KZ61OuUJ/JCl0NV
eWjWHtGnbvnBfI0pWzXtGbnxx8KR/2FiJtf8/6f4Y8N/aan4LcjPETV9N/RnUd2HnLOvdtWjrTVA
pZGIcrAOlnUKJ85rb7A3Q0RajjxkukPHT2EJ7I0YJuf+BSALxys6ZwemSZ9zx0qxaZ5grUo15lS1
QE0eH+PB/ZfVr6LLAcCUpwaWOBgLBi/dwXRqLlo25jr+JXVCLBXfouq31K4VF1iL+GHGoYw2EsaR
/KRVcy8LNMHICsFh7CI8iQBVTrO6rhzrGDYpWG8sEzHRPBNFHPJcr5L4wkcGtT9oSsZNWvcCOmfR
upvGweTitESj2rsOl7c1TuxZ6OCGO+YhFoCLwBteaUTWw//qpgjlU8Mkbzi1WNUZ+cKf7FUGS95y
CPE1nCIQOwYzCUwcE6oAlOpjZ2+9UdZBVIXIQnqMUiMT1I6bKc+0Y/ElZ/SumNiAQpHTL3aY7tX7
NO9D8S9sWNgzLWNHXpOElcrLmXdsQKw5YvTCouQE+JkQ7AvuVV01AFlJBztaqQBTd8arhn0pVilW
EZZ559IZtoUHC9fMrtlovebQHgdTvJnDEqiWrBkDefmy7xVE/EVuSeTHrrLzteopPpuRYqNPexOx
p9PEX4xOPSvg/rm2wzbIBWybc2tD1Hb40bysfrf77CMe2net7Y5JWtxisFTwlJz/C4E6LHbjXO27
xNtVTsTvsELNos+PBJU3WyKU0MWAfSnBDWfvClnxK0111ohI7oiRkFlVDo4R0Rk+KOo2If+uDB9S
WGLXcL+j8l1ooL+ggvVaY6xRdCUoA9vxNvaZn8Na7gZxIC30CKMD0z3jPSwU9lcLDMf8s9HNFp8h
uwmjyVeBpq47sH5t4/hO6f1T7XvPDo6XEl2ETi7jl3xOFSI0iC7iZxfOt2wV5oIAL2IhmhVovHWB
6zsJ3C1BgZ7yaSt/kWq95H8qpAqVWXJhfMPYylFe5L+DDA5GRULmbP2tTaRbOq9isM/64ELlsflO
0xOwTsRg3+DMNs54xIkR/ur5tLI6ssXOOcMWdA3rWGY0YeX469mVJCwoTVpszvWZnVXb5tSItGdm
uVOq7lPFSWWduImGOagJFm0Z4zJdGBKacm+6pCQUJi0wDGs49SNPKgQRZy337zaZ2B11bBkXB1m8
NERkchAalGDZEqrnSs/FFqMjauy6YS/6fzR2tYQtvjPrQUZQqO0lqBRceJ22y3LjaVe4kBMbpgmo
RkBuroTEaDNADgYN005txY5sK5TWKTjpUD8J8kcbQnMyfkJU13arPWrYcoYtlpmTLWus6wLJWNjy
8tsFn22YEcrOrxfxXDYKNMqcP4m8Wmgjs2Z2/X3A5UuoAIcfV0TOvVBo9zxh9G5rch5tdwBtMRcB
CkNkw7JWdzzSHH7G9ik401njn1En+ZWZXeTPm0yhPxT/qlBcS2U4lZWznar4nxDjzcwLv2PY4lCw
ieEtL7/huseUHe1GDJ9T/m+OGTsk/c+QvDie9QJ7fTGwN5j0hhDw5FJPEjMzZWAJyktWI7O1hs+8
osVr+G5acHvg0/D7Nc7JZhvFScxur3DPs1qeEtBbWcEX3UbOiikLWTZUwwnSblR6SuK5CMgfekVa
t6UMHwGLeEPB1aUSLkPaBZoknrDB2YvQ+9Uz7RAmBqwqFHiZ+g7y4MxTwzJ82ebNpsyZHZosGyJ3
FyfqwcHb09aXLAlYxEw4G3DxhNFwTKk7GpYHATPGBt+miI8ZodLwtu69vR0rQY0jJyTxTaS7hraB
ZXyuV6/2tJUTq5FfvXFcaRorfBHPry2LZDgK79PU82RgacYLAKfNiNke2P0xGfifQ/MgcFHFM7v0
0tgmTJ4UTg0KmHf5f68Zj9ml7ctmusxs3FgFtORy2wVirxfOu+rWVzcg/7Hg8sOVbnr70EUwXxHu
NdwtbmlmPSUXocpkyK2HN11Lj1JtPus+GWcov/wpotXrKrRcAxqCuU0WLRgLZ0eRs2wd8BUODZWH
h89DqNCqf4LBvAwsk1Vrks3g7zyYkAbnf/K0HJkEIxRa2Hb+mJRmOxXWplO7A+KMWwIdbVGNGluJ
PzOVkn+9x0zz1CLnT5Pi4MZkpRwxADZ2BINjy7xW2PPl26Ny8zNPVF2yqf/Kat2MKL9TomA0nihk
Ii8haTt1O6E+YMHPl9uYOlki9VtoeNpiUOqrw+MWUtJUJE4XpXcIUvusVujL2k1IZKubt6d67g5D
uXb5XlL4rXxUC6aZbWhj0yDnS3pR8kMe8W2z+mGH5ju4CTDaQ7tBy2Z1H/PUnvXKINQ5/gzC55TI
SBMq/TZ+M3USfHKbA0sxTfZQIapZ7S6QfWdG/6tkwUtTGxzP3gedFVK9rhYv8tZpWMFSuiMZCirW
vAGi9pKxo6d0D0jA6BuihF2HOkPFUJBlB3SjGzkgzF34r0y8OZzQZZekRsgZuByqdvzEVM5i1PGT
gJIIMVclGxA9C4WikIg2b1RPafyUZ28NBGjgFTeRyGXDhuY+kiotVRvWeSnOlrR4aIm9n92b26Hf
hByXwyCw4E5EopX7xPRVqCkASdCHtzAnBmubx88STUArSCWF5WLmr3LoJEVXfKzrtG3WqWodtObU
telKRfVX2LuohBI26RmfrHltkZwKjdbGbVqO2ARbVdhYK1cYu9agae8xPnXEh4RK/JPrmc++duKY
HSL8FYY/UEEZ5fhA6HTqQgaNhfQwEgrHODXU7SNv2JPNPX0y87f5GurVs8vKnR7Ib8c5B7YNig6C
u9pyiGf7cYDTbCZfc3OVTR3iTo/8hGpa1w3gKH7Oiac1cBoyYMtN5rCOqK0V3nTUnk+HTqvHh2Mw
NurqjPtKsN6pg+AFZubSoDpQUq/fB7x7UYisDVejEIzd2q4gswdAnsGKvREgQUjZdZk70JE4E3kN
/EuOKroEKz48hYzv1rRJMpLrCbYAfX8teGIr7ZpPmq9N+mY2yPGrVw5e6pCtIXPwj6gFVwUClSI/
xdesiY3VXlxG7r2p8GY9NLX2MQUinZ1eM2JTAtPYSKlfzfcq5x6GHnNtcem7T4lL16wrK5yTPIYq
C/ntIvzyXOPkkDulkN4u1T1qDaRbXblbdfh2aIQq9JqxDs89vosuZF3u6QvDSy022oIBP+nBhf7j
KTMQx3rVd2ZD492/CLIRzeQ0Ksbh/2kSYzZH6dWVIeqX0m2JgygPhREzVx8sYnP2ERTdwfn1R/LZ
SnP4tK0c1fBTzkWSkJRFzGyyu5UPIxi95aAwVupTsmiulf5ZzmfUirLgybhHuA4q5v6tq/vo8QIB
KUSpb43a3gVD96z1NqFUvpEnRv0fs5WevPgHCT/B11c5eZqItjeICek77RRLMhKpQ5o6+3r0sGNk
aCgHRx0pNNyAb2YgwY740b13UC7mVT/FGU5X1k3jGXkyM5xd7z1J3LZz9btQ9deZx0WcUdceqlY/
CIhpGXVFUtT7kN66YT4W8FDKnzIpGFiOir+J0bIWuJeNWCYqqctguJdztIt6d8l5UCNENekwGDGT
8wD3NQEB0Bx8QNYgVHfZ22yX27noiSuQlpt6b1NrKtYuwRkv6b1WSd1sZXvVDr97TneGZlVCkYrx
UWOZYgHD7+BEtFN07FS6x3EBbzNhIF1k9W5gIc5j897P4ivoAR2LulzpJpsiurPiryJGp3ZZvP5l
Aap97su2YPI2XMmqXA7NcB4BW7s0PhVEZYP70oSIYaBCRtYfz+Gthm2rp+465RPQeQ8YP7LdZohS
KBVVCPIq/ZHk0UUZ6h+NMaeZsze1xUfWxHeb2BKht3ezx59tD8e+rH+DcN7HnQzrmJNzMb2ae9t1
3tqxfNVjvrOhmtmQ0xo3rD2cTWK450x8ZYNUzqy9pPcWrc0JQgDeToiWeC2aD1VSpIorK9GLV6un
WSODG1Ct0uD9q3BmeWyEW/fc0FDhdwMTGWPpJMUwmZoFK7tS8TY18bqy9XDGaKeK+Rao8AqS8Zx7
6rGMvW8vpmu5pupbYO7L8ezmu+huM0pYEki6nBav0eK8+lV8MN3Lxy8zFP5hLQ7X5d5fPVbpYrXZ
bG7bxe6yeXtrFpuv0+Hj8Hv4zZaEau6Gxe/r0/d/fx9i/bhe/Wmxfw1XaM6Xm2pxOZ0+DtfH4Tdf
HBg5LNLFYXW4XtmEbg+Hx8G/sqJfOIvTx4f8VT8o1xcfH/y1YvH1ddm93d7eNjtobcto8fq63++X
q0e+uB4OmMYW5Iyuf6+ng7qEXMc/Pg7yt53sHsZC/lVAblcMfz5Yoy/g8C0O5GOsDj4708Xz1d/X
i6XvLz8e3TI1xluT+F2KfM74j6XzWk5c26LoF6lKObyCEDkZjLFfVI7KOevr79h97gnd7TYGIaQd
1ppzzP7hHlt+cv88TkuexVq4zer55A0bi+e0bF1z7T5b93l0s4XH37v8s9nzwOOed1Esnu6Rd8yv
zyM/wE8c3X/H5vJ0Lt93n+JnxZ95jJsf+EGem3OUbsXR85McMDaPxYOzwOP5q714KEdw5M9HcXQ8
K/+Jr5CWLjkQHkL0t/i++xRn7yi+5Dce57o8PYjTFe/o/8/NA8Rp5nn4FMUB8jNHnvbBcYsj5riO
He9ZfCo9R/vvGT/+e8e8WMG/4iD5Djvk9bF3xWPE+3l+7I/iNT/4peCsczY4Qn79+PdkTN1L3tHo
/XtjvOliwWfHF+Lc8PFxmM6CJ35yJsWZ5rg0ToO7d/jYCnfJP1f3h383j5/Hfu/+XLmAxEne75/d
0t3who7ioMWp+XfixJk7io9AHIQ4Vl7cHV2qqBzYB30uPgcKZOLkikPlf4fPGzzKli3Y8kjCzuJD
nAT+jMRkwV+Ih3GM/AX/i1+P/x5VcMbzLQ/iD9CQQYeNzSpqvxT9pyukHSLUF8rWpnI0UxM6xbh0
BbxfBKmWQ3iofO1kqMamg4FjsYojC+lapSwsG68SmTlUuuUcaWzavgPyoUgyyvsSItr8VlovqvRW
56RrlD/DvCrzIwXkxXgAew0Aax/cTEsDrPzaVhelaRc+4GXL3CeBtBi2lW4eUiQEJjFftsZIwApG
QhEuMfnKdrORW9Ob6XtaP1FVbVrDbKnm5wkqrhbnyVlO002cIuab3pwsrJGVUivyDVzXLStP7THX
UuR2pgSPouf4fwwg/VlDyarrX42h2iZO8RvS8A/Ra06Ux+qE/EkfM5vAOIvlOnKMiPD5msd2LQwr
Zq5qzG5+bG6HbFqnMQvwkWCYeCyPg7K3G32vjz2nTMYesZ+V1hUmuRnM0ISerJfuhrHtn6z0oocw
YWCJX4nZfbK1NVsKHaeXSqJETmxYyVYn3Xe6c7VDbIcaSpig9oV3kqCnTNepvsHw6qbXSpK3otxs
RBC07fcAsHYX3gFJifq+sCXWgsBlI8wxnCcbFNGjxlqDOOfVcj7y2Dgpw0i7JduN7Jog32cFXGmx
w63VrZ7bnpnP38TQqM7k5i1Eloi5LYW6LCYxhXVe9xnW1rf4SuwRxIxfhQlJ3zQ9wE3QAm7lu1yV
X3FFqu0gISBq3pt8ZLOtbKhS4TYA0BgeMyRlWel7RbSZ5nUPcCn3IvNe4iWzKpr7LGli0iMoCIoG
ty06GRHl/2KI38vUm0C9hRe9mzHf0TCI+fyDiYdYTNBRHLwWosXJQoPGFQpZEPsorkf7E2wmTiCh
V452Y38tEqY9uvQwc6hP8KMypemhoAZZNvsCsUGmfvQ07MViQrI1bIwWANPGa6b0LrX5OjfVTVT9
BQjEEiKG/tKog3bIChOoXJaOlEjRVy7JZ7BF9Tuh2m7DPlPWzfQaxbQuiheq8OX8Ztn5Cy/ldJSI
y2mv/ltwZ/jQg+o7bswLivA5vQmZaEfITtOR1TznMiGS2la39UuKPVDO5hVLp4mLE+MXCqbKgNra
Xav5Q5fXDboVR1hOUfVp9iGFfWnOr+CoXLnF48fby1mnDvMuUTMvxzZW2Yj67Pk9w4GmT+sKhWYg
F1tRXigRQMCiXbUKieEsYkhZYgfS/KLv+CqiXY0GDf22m+nWsoHkIm4GNaF7FTxGE2R4r1rneBx3
9RBO7L6mRaYau0zdgLsB/cGt6KNa1q7sI8WGUzJ4T7OyEfqYeSqJARIFFNL57n7VH5NOWk9RtqpL
iFXFTP4tFfgO3gg9NtExayP1aybkyExndqdKuZrY+hqAFHsbDTcAGpL44OsiowJMMKQbJ2ZNVhS7
RAfPlVrZlQ/iKLJFRsozeUBxyATiMN1m8umHDRHmDklYbIRotfTGTzSzMP0dux1DDOCaGCbCR4OT
FnSao7GflTfkjbOPqfP8plPczLqtVBYbIpwBMQef6ljStwvRxuLl6Mtj3lAn6s5B8t1UJK9sSEoL
zf2kmGTR5kR5X4KBJZ/xnrforln19tzkhUaDvbv0UrsO8uBCEkYYzS9trDF8MP4WMqoFcq8wxEqJ
4TXsq1oCv0rVWdlMDHY8rELTqyZq9KQQYZ2wQcHQ7/YSfu+4EWr4R4IDxLLRJQoSZaUN0skhMHJJ
KQ/gm3NNqfZAsnrKUUQM5YeT3pqG6i002wAHmuAUTNt+UvaCCNtszVS7fNahtam0/IUWlWhy0tpp
b63abzrGv8R4C4na6rnwOkoZUXkdeV3k1lm9Zagb03UUfuAicQfqpQZNvbkKvDknTLWft036MQzT
s46ru6qaq0hlt2kMpOW2ALVXjkkDWg5cm+hEbcD8UbEDJEEhj3D7NNDi2Te3Ocq9NHZt7WXuaq8Z
UJGwg2v0ERq2uWtloHnWSk0aUm9fS4YTZCBx/SgmZ9FgUy6oxJjTdJw1Ji67vJaFzucFLWVTxij6
WeGzNQx67VaQOpU4G435z5aKXcgYMjvSD66Z1wl0UAQNemzYO6kdZQyYIc6qH6Bum3vHRIpcEaVB
w9thez+skfzd8gSSdazBPTej80DfUir8PRWsTcGkXne44DG/xuoWcLUnCiBF0l3QFJJDPYO17F/F
ZBWTWxUWIH3NxhPtIqZGyrodaQm+aJ+NDsZ5bjGw66rZuAoaEJQBXN4BBVYL3qDYZfhbEbpuFbt0
hrTPIK3WE84lTBR0bB2QmwZhAT7VklZorZVpT2eGFC993ymKMHHsLHhsBTB2DNHAN0AeJ5pxNAoM
LaQdgoNbgWTc5725khpz2eBpRKQlJBZmBERwZ5IxROLmkpmOMZLeX+B4GeBp2az34YQStj+pLNbJ
Z8iJYik1iO1oUyuEVXQUnAbySHtKnJ+sYi+glcTrieytYqtmvqeZ9ilhiDGg7yjBRwWSoCkPbCXh
A7NnTcuD7SNcsdEmqdBxSfaZhmhpiBFQjAal/D2lWHozisBFBl0YUT2+PJnPGiOVG6nh0c/+IvlD
gUBpypt4onmk2UunPCLmQ3K/nkywnqO8ptO8Qs28tjmRck7xvkSSBiNMOc5J4xqyCmCQskP3ILHY
hXbCpMVm2QEJjHwZmQBuhoUJNp7pK/Jp0JENJU3BsUJt0ldgExAfBDmzlk37HUEeU5fQ5kv17MmU
JAfbAuX91pGTrXBja7xGmygIZ+ih0Y2Mz6Pa7jSORxVZSShnZh2/LJAkPH5M7VCHqfojH//SZscF
ALqcyQMQ6Xdi+ih0FIXMG/Hcu1x+Drx78ZFrdnXI9d4VuLuA9JPcYn1tIgAUTiW8G0j/pVZbqthm
jQT1B0vI9NGD5adbS1foYyr7oxDyiJk9zF/x08a0R0XxsqpfcxUTlOPKUkcmvAV35eOfFYELKdWr
bctpRbnzIKwMzZj2SxKTNMrvFVKGFLDK7HtZ/+or15FMbl/H5o4VvBEcJLbWw4DKSUYqoLi+2Kxz
FiMZBdD0i0oCAx7ByZq8LrR0aRLQRraa1oSuwcUjwrxy9J2Q0hZqVWyK7KoB3sU8mzcfRJJEJbyi
rdWAeE4r2ltOv9AlspB5obDpVom/F0tOFgZ6B6B1zD2O2kATmKN6NduQeO/w3KgQ4VgvBQMkLc6x
kFDUwH+wEbK1QamTlBh8LyZIwlahU2ZpZ1nXmL/QDAzsdCdtqxXOKmKElli4YzcivIW2AJdFr+x1
lqZF+hIwKGqvCX0uU9XWLXoRZkg1sr0ehp08YoKAfll+1mqyF7eWkNyUtG9xDmsQLiiLRFdTRc4g
YS5iNvl3dxNwGQfsRSxqFrN662V1beifDbIzKfioQfFrVBWUUzsNS73+LqAJ9/QwjfICRlAuPrAx
00dkZCDEj8lTMC3j+K3qaeh0JCT5ygsRnaDwZBo7K+pAk/qLb0dRyLlNonWQGgf17CTYn9h86VSl
kpjisSQdfEhgPkLGiS4rcc07TZ33avTfQN4QEkK9j3aAqaNYJG+Wu9/0VwwclFliOv+vMcL7LJUv
8PMNAzlicJMDaMqtQxzHO7uAdaSfCEfYFrG8KtQZDwM1duVvtsJrnoPljO5D8kAHv2ywqAehcR61
Vz5Em51Ptga1sJQQVrVmR8n+dwwG2iCHOj0apEXYhcE1LMyO+kqWQihDE2KPeW04hJ8kmifL08vU
MSN2SbYfKuViDJc2OyjBZ6PGkCvz01QOT0RUEAXMnRYr99gmbSjE3kSELMAvSV3pwiYcu+ouqpHY
+Edz+lRmfcUcv/JVNrTlbVAjL8+lTUt/oCOxKagPVUzvDpoPJtoB5XvXOptExYtemDBs1IWllhjr
8Acb1BZRUQO7CnCGqtlryiJ9Bi40kcWUkMtiM4OKtRB7tFyDNzmtixgQe9a+JJLNngYlnwF61Wc5
GsM2QRGQOsMijaO9wolEzcsKhco9Aa5Yz/EJQMKjQh6ssuknZsU66WeMwKsZvqwULVV2M4tw3dMb
J3TE7z4c46caU0qTAz5ObIFMV73BJCA7niN9FRrqdk54Nr6xMlj3TkYtcJ1MpBUvE7l9+OM2hASR
/UtUmb9y4iGjCz+kzpDDlMqjh4cLAbCHEXlBE3jNZzvn3AM3dWY9QPST5mPYRmdGB7ymmdJlW6Wn
DRfuuUH23KpHJy/QmEh0qwH29s+g+4qjB5Bkej02PeL2IEWHRBLZ1dreimidGNSrxAKqSIhS3JFU
B8V1z50btilKWPQ5XI4Q5mLCDAIW7/1w67WTGbM50fuDlo5bBDHXNgl2TV9dkNUSetWUBckLMtvB
FoPu2UL50yPmMfWSdlt9DDUUeiZW9IlLlFlcpomtbRRSwut5p8vRmusDL2fgNo26kcwLKHFG0HCA
FCO9j2gS8JLQQwtr7DrnrMqWOnP4EDmshGovwPwi0IQIXshZtUOM+AJWB+2yRpxq4E8Zqo0E29kf
0B1GV8X47scT2nE9e+axsklq4w3DA6rJ8mh129kkqA+tC+PpeoYxEebypmYp2sC2VFEd+gjXg5KZ
nK6HWV2GpnytSTXPQc8WLOGs4a8j/SoNi61exrcEcaCEdjP7gJ5GuV/dsep+ZjbpDcaKsGy2h9Qn
+uw05M4z43bLd1VGmJtU3Jk6EPA5Ghoyqo/OaiRdqqctBZ9/yOLzMKGzB/VO22pYjqPy5h+dotvZ
Nh4rdqr0PGOLKIiY7OsvOz0WeXYkRdnrmO/VRER89egzlYWSneUy5/ZVX4Jpo80qM9FDGb8r5Zzj
k0oheLUa/XWu/CQoVmE2LHRU9XGFmI2WZjYoq87WtgXIGrPdGxNc5bo7dxaWkfG1ANs8F8N5skaE
Fbjxx/i9B4dQINhSurVZTu8RfOBZP9qtfot4nr5RPW0eljZrJBAfy8HMT2porNRxV3FDpA1bsv4c
jJto+CTXlC4Ako1u+CCCfTXHlGDMlAJU3j5t46rDjbLIEK3L+zR+EQdZ1Yy1jKQdpSspW0acycLE
kjNquttL6Rfr6u2sUdhHO0mJxeJY/PIRB6aXEWlTZPiIiLWWRvCfEpu3azF9+/23BnBDR5lBRg7a
tH+Xay6xDcZthJsiGo85e5yQYcdq0PqwRE/g/rQW+Jc8YU/SUoXLw9Sri+FQ5igvSflC3lVXTJNt
hm+GlmRk4sFTOF+ohHuKWoOxM80dSFZLFeBFRKKG1xrI+dDA2UBKpRCPsjW4zXxJCdWpS9XV0WUb
SEWwMYP1h4rRbwn0pTVMGFUc3XqF3Ki6oUUCC8wYMT1vcpnI4+Bj5uRUTczgzPg/O0u5JpJjKnSv
GsiymvK1vkFAwv1JR6NANiAxHWLV72zsS2ZCcCxu2XpeN5187NB7ycP3yOATADiO0T5cneIaJYOn
KMh98GDWUXINeGLGBac8+cN3x2qiB8cbfjYghIgfj/VwG0zSgrb0aiqdpR7mZFXAbjPgIsB7LHo6
vsGPyX3VKl9lzng8oL3nAtUkBt+EllhjLEt6n7Fl3GgpQdMYKGUKGfh5Ev4mm0qjWLehHarSK77u
y1w5p0ZOXhW7A+86f/kRAOBCWo7xxdQQfAXF0knh173K8ZGO4iJg2wPVvxFr64awazDHCpoLBTqH
TbFkoLGSys9ZgQsB3qtL8QdU+sqsB4/gsQ3zprXQEV63yUOfgq1uslFkexQ/J3xoUUqhridSBQBb
NkYuc/A5jqt1YBhnzXxR0zf08VyFllurhDfDrAzDYFXQShRgXi5zxC+X0qLYF60L6QkAmt3CIle5
FSY3kX8cYqvbGU5t+gVsGEjrhQykUKtfGXsmv6Jj2pLAqJFwZj5LHK2mXeHr09ykpi/exH+FqbpZ
I/rx4wWr02vIrjIwUrKK2IpltwlMcsxpyDZ1ELgjiBJN+JGZhOXViB2qztAasz0I2V87EX0wziGB
kItQydehgNDixkTIJBqxRGL2v1y2E6Vcp96pckhUjAVJMnlDXBFrG5Nm6HTt63tLwdFouk2fknM2
kzhLUDash2XJkNpIOeBO6gwmSFB4UlW1r+xmNY3slFOVIBK2s0HFnpo2HRcS2SUluzuiq81qZI9D
wQFqWsx+ust+LKiKTqCt5xRo4gyjyN4FIfeF9aGzdbQR2nA5nytbhuHlrO223UiWRQDy9ND0h9x8
mvbMefV3aqPc8LG4LXIfVDKV/UHuJvi+lukFfjbfoWHXZKSfbMuCmna/HO5QoemX9yhdqOWra22n
+SebhQW52uzbgzUb3XXIYNCTbJxwQvvktwvYLoFmiJRu2zS6KO24IqaAVoMnA51WTXttDPvS2kgh
Rt9kzyEmqAxK6TfDXdOm1s2Zx7XvNMvO0C8l5VNQcteBFT5NS+wLllWeAOk71NkSu+V59SVS0qUc
Oi8zQUQKIup8sqEGom5w1E0XBlSnr1N2dyL7oqFdoI0fgMeKHmzMfPWhzxHLHjZJurEVB9jOGX7C
GKpUyDWGB57Q0u4wID0ZmBhLFOKzn13H6pyjPfcnCSDYeLal3hPKm4FSNjYPKAQSGxLcT6x+ZTrj
OoImP0N54FfZ1kRo2bMYQuqT9A7kgOGhSPIBh1U8MXqGtyRpdkasUO4VOhR9izo/wwObZJ9BAse8
V90+sT1dM7bgbBMvb6qd1pPPVi7JIlvgNCL88eJHb5o0u5qDsBENMYpVmhJ83oL+3wEf9doQFwwM
o9E6IJivJksMFutKHvjd2ClZ5untQYPBJ5Lp/SY+6NR2GHW0Q0JW92CrrwXMbxrxCyif3yOV6AlL
TkcXmj3ycqCnORnTvh0B3XQ2KREsaIjt9qa+3ViGs3eUAWAU6x4yh6nN4jfNwSJUjbwyingHMWeb
kvrdR8pO0042PJ8UJZE+jyuFFXfuHPv+rre3TD8POJ+pGvjHJtnVLPdYBCqeFV7otyi4SJsDka89
uGrnr0wlejzePG4r6BNm+ixHzLlfSfZjl7QAohPyfDF42mh8UtJUrH9EWEjS1LGRO6oZfO3EfjGb
8ByqZ3LTFDcJZEq15nEWGTARwN+1iTqnSuAXIc7RXblrV4R9LEzjiGqIP7RlT+BUeajNAFFrx/gD
R58BuTJx4jeneZW1m97Er4FfsQHvOxrdys/vCRlUhQ6gH9A1GlcUe7Zb+fWfs52x8kx0GqY82kKI
DSk+8tIypzS862hx7XuLgBe4AlWtehtmeNzC/sNgtQOMT0vWxS2QJmI9ieSidptOvhe1oQsEBZ8p
fktQoVPEhWW/GLH2LYIIrZKloyizGhTnovTZmHzibLjSA1JcClBMndCxwvCKlBtnHq2q7GWm0JLP
uCLYO4IlXoyfQ+SD1FJWwFlJ/rRAxRgbJ7lIk33OpUlcDyhFCDAb9GVlWrQHMKkVixDXFhU8dAxL
2aGPFLnG9AR6X77MyZ9Dda0f9lpa3guKa8pAJAjDBkBUGhF6t8OLA51EX7JLYvo+1wGu/wxdEtK3
JO5ucmvggp32SUMYOTKM1nzmyOAKJURighVIHtsbncK3ukPHFNu7or87kBV7OVtnyrOjLEsRNgoo
Vqf5OouTY5qmxwH9vhTIh1gFUWN4WmewltU2SL4mfJJTgQONVYJEC2YczjE9z9oeNypj6FBJ30QB
HwPJehlPYe+goTc9aUbXV0efKoklORNOw8K/orBYAYfADiIzWLUlUqOU/CUcHhmCPrsZ3brObpXt
r5SpAydGe1zBk4h0m8SrVcxFHkjlMXr6mYFn8rWVbUqiX3JCPEzzaxs1GKsDCJJFGVxiFa3cIF3o
6CbTYVCYktNn0ZwqbCKz1a56WZPp0Ax3uf90KPAC6hSK8WGZF5AC+/RCrcur2ENpFRvrJL32M2VA
hcUgUkhio1Bbsv6n0Bn4u4YaDglKCB1fDLavTcviVXskVbOF8ssHSupDylI1KrR7bnYbn6xmymkE
M5r2bweRKnAaLEPh3aASHlMlac3kMD/NHF4eBcIz2L/3XE8QhwMHo29oDit1ytaVjWZ7oFothwxV
hzhPDsEAJ2PwEbxKrIgx1vclidsHJfzTor8ieSHgD/h2QZexwvjFHDHBnKjqVRLma+79VVshBFNa
DgBB5toPN+SpSvYW0gEVCCVFLoPVwjLiNU56F8f+TrEriE5fKstWedi1JNHbbB98mrn9/HRyuDA/
zdyurQHPGobIBLzdsO8g4zX43ggCIL0Sm1r8BipFzy++Iu3SXLq0+l9RxQdymVdBhF0tkPd9h64T
spozjSuSvm5se71e87eKJl0lubokxS20sYbECcHV6UsmDYcQ61xaEIbEMiAqC1x/1Mqol6WOuQjJ
nTI2iu3V6CZ1hx7bdgw92So3qYniigtSY9wtobRH45dur7L8kM/Jba7IXJvkj0RXMMvpoKoQ6dPv
TVdhzQc90aywKPs4WbaRJPkYFZccyq1ioEsY9mZHocKXsMmjvQLxHCrycuZ+pyGRYqsQO5gBbwFN
nqn/BrbiGnhbbZKjOiwk8K0c+dyam6RH+NG89DgwpALp8ICC0dJhi+gfcDH2UXyE87FS9fBFJdWh
S4mBS9pd34abmdQMp20YSREJYKYe5enQ9tZVm39z/2xUvddxK9iPiPAaMAXrkQZykkOEDWaydUDm
jhoUj3IPydc1fO2jbdnwm+UDDREBOhmRb32Kr/qo+MohjfxHLiVQQhQsd2ekw1l08OFQSMVb6/vL
wAAAhQjVyrdV86T855cdfFXW8/TimemrlgtTIddp/mpBBan+r+zvZGzXQzvyIUITNRQy26SFqnh6
iDgu4MrWumDfduoz4krO5YBhoOD+b5il1GpppgkVsNCtSOMj7o414aJn5QghEsG2NcxHAx2oCsbE
rqgog7AJc8HzwMnI6rAYrql8txjLO9aEjOXwcBfS8E0sKj1S+5LnFjsDPg2NPktCQtO875k7mvxb
Wua0b/8ZBd5qLb6xWHJlpziEKOuH2l9TA8bTqi6a6L2xT2V6sZEZGscMSYoM1EXqhyUjKfgSBDnD
Fr7dytEpl1mfqEa4sLxwUEnb8XcdCeEWwhGTPoc6nNrx1YD21xKgXZBPmPf2dmAK1mEtdAcFD0IX
7SFh7FqGqgg8BfYS9KEIPusddhMy1JPvXG5dA0iK042rpCaCxrLclALkQDeCSMMEjn+C/laHB9WI
OZM4GiBuKwvgf17WjynNtloH7gnCchUQ9pXf+3haIW0UktHaguGu494ne2BdRckhDDZyPR7Gqj3r
ceMF2qcyZgQanvToHusvGdjFCtCjOlKkgrtC6dAXCe/Dia4tX/Gdg9grx/plkq9RTpTLhItbcxYl
apOlpJl7U2XPW3y26WM0AJkw3Ybjl1gZxOmj5dIOX+kpZsWztrYdpX2q0or+4ti/o0II0ztczUUf
9tTNUbXjIXEukflsuycrWhjzGUSf13482JpC8ZBWCuFHthrsCn8GgcLMJhMnRS5W+JWOmK/9XyuF
fEb2npxu1ZFR0Im8sDspTGDmMSCJtefyrJg2MkQtSXnxm8us9p5ftStzAgKwMtgqqUiY48vQQYPQ
oKkdDORSmcbejX48VFUkETRvRmNlYpDlwt4L3pp0VbrS80HMamntWUgudN+bigbod7f02VNk3PRO
aFPr+LVrComIOw2GyLx5KctbicAgwLJMRL0tH406QpI+gJ4TG00utoQ3QKO1/mAoZ0DPCopnIa+N
l0ilPpIbqDXf7dSn46qvHMdmWsUvWd6VgJ06i8oicEmlXBTVZUzfI6pzNm2n+nUwtxECBTsm90oL
F/70NtLIhnLfYS3pPysU1hYgT0gwevtUnY08DnTlZDpBLESJ/zJ4l5omu8PIEDHvxhFCOnLomtGk
Yj8rYYAeZe1MqgRoGfJKHMjNb1bymLpfm7VmLuPFOfszkpVpZtlAJXX8zpT1SBIHFQgqVMxpzBAN
pHqypjW5hciwK/L7gHag/y27ty78aet3wv4WKSWgnNEn6wjdjR+RtaUu1Xd41kf2AtNhziwXWwm4
rhcJikE5nGXS7MD+G1vDZI/R6E+R02tVm6Q7NBPvryOggwEG/UBRn6Zk08ChxN4NWwjnDr3+CjoQ
sVL5e9jvovQUSd80Wpw+3AeUhDWsygP1yqJMlzEqN1zi+5GywQwdLNKdraVQl1a/+ymHukfchQUE
VyVl07QuTo7hGBcJc9losSxMMBkQgSFbv0Sbz6ydR66vwf4p5AvYdqjqcU57m5soQsKumkiY7ojI
FE0XPjEuU+ozevIRJaFb45rXsLzaMIHQcGOXxJacsFZv6Z7EM6pu8D/FPketALsZ5rO99SPuL/Vo
56cwDVxSFDcGoPBaYq1CFEHBFIezAEBcXW3lAQy8Ogcu+y89vULMCIVTmJKTqj+HgPqJaPhTCxrY
4g3Ws56iNcgIN3VSr9x2U+SN6g8586zZQDHee+45c5jWEHIpV0RuOP0GCvMIiSAd/PgBr4wDc2I4
sLxkUg0WahytssSiP4pg194Hzm8f4PBXY8+KiK9G+4aYGbh7iw01taOTOVItMdzZ1E9qQahJbR1K
ssISSThpkUao/tbQD/nZp7c2M6cDB2gwXvvog1T8d924k9UDzrNFYbwJ2Z7UN2siXe3syQKcMgqM
yJyiihR2yKIfWfgtpx8KWoB2pYN1dQquFbxdQb+zgnCtGz+sVkf2C8PDljB+2cjTSb5hZ8zWD0gQ
xjNWwcAvTYozMHg0mpninlUjjdn2L5AQoCDekGc3bfftQPGHEi+XMlem7zDSCiIl/UfEJDl7DoU6
eY3GEymEEJeQDfyboGua54OsX4PqVU0vZvDTltuMvf5o7EWupq1/Y6tzM7s/ZCXtQgIGKhOdH3Je
jG5qfjf61wJNEM8jI5F3TFI2op2OTEthadYoD7O5BtphCr4VpC2UAA/DRO/QVlcl0eadTlV1VxGA
Vus9wcdfGf6GRiaysTlWmb/ue+V3sgx0lxbV5/Kv1IpbK7aLabgqaK/nGrz+VD0Z2p+FD0YKMBrQ
wM4pFLcKgqVumYUOawSGMhhd+XQRZZ6pPFnko9ustur+ZI9XHyuwVeIpRWiawd1M9fc2qz31a2IR
UDdguPJo3TcsbCmwmDhXCurC1PgCoCKBkLnUAQypXPJMbNtdy+6WoLJCmT0dhdecHa1qfApYqGw9
7KpjFbWzak9HvaZCdCKADs+USqWyXOFXI4ZiW0X0dtHWUR5X0xcJ2qMsCGFryKHDKDwCHyrImSm6
cGFWOAgJSFFa1ibTLiq3rZ1eJXBdYjPYFt8SoyYvJffNRp+eaYnE0Tw1XDeJiWrkVR/StRKOYiIg
F/6hlNW+D+wzS9R9IGmnKsWuSe1IMVoyvGBBEKCEq4/WnG4wWpvvWR+5co+qmY428XGIwH7mEhGJ
VnmKDWgNTnkJ4TQDLUai4Y67/lL7NjkI46uj4bFz6yhf4tVEFwA6llWDlsPOge/bECyGuJQyUKxD
dKWHSvRsLiluvcYzM8jm0aDzk3sws/ALolvmBnVunQjXycHOxjHA5zJYyWFy6OlEWYWPvpegOHSH
ERh0Sl8a7p94qY22gLp4angvNGvVI9AwwCHTXbLpTfmcvWHsV3T8uVQz8gcqUqtjgxFaGbqtnDme
wTYjTIKnooJeA870zy76YvuMzix5JtaFlXl16BE4AIj0/Nu3x0vDVZ4IFLH66pg3QgEX2bTsVDLV
85h4dF43/1PJVo1kGPLWAmLyogq/DaiFdfYXOH+JcFxTFtEgrNXEczq0ieVkvM4jXVWV0DxQgnH+
NJsPUQfMZvDeyvcgVzcH5JvJxCE+mxIxoFwlLmTua4i6MpW+UmFYVG7c2UvHrPHOTfuORFux8PEp
YMOXX5sS4a7y21CO20zbqYp2Yo0qGTS7GcMz7aOePEWPmCDvssg1G1Xai4An2ZPp3bqwjjH2vpxi
mPY5GveQRwdI9xSyeWoc2lHyHLkrjSjxpvwx65fQrFwbucgIU1Q1gQqxQupvsoHP/WTNz9bqObhg
pVPVT7pHVTBaTmtrbFyzy/+d/4qMijTtqfq4IYfqb5yO54cdA7JXkxHMMqWxa66D0bUowEG/JQsi
QzK/jChABKq/sVPH8/3MtfHxGsqdEbxAoTC/EQ9Fx3/eSEPpWUhxpvAz7g9DgnaLeUTEf5YgV20c
RjvqpQqtFotJ0eASj/q9LWyRaDwWOuzVimVQbb81HbSJMVtLGWVI81hJR9bGPgrOqbkoSeG1eeiV
1megU/nqWeICycdRqjEp15w+R3srDQkmjLyRtU1GGTKU1w52Wd6WD4yzLF7KFHzJ+NuZQM7R0zgQ
8NjTCbspxqelNeH4LTdTPnkytlspyz6H5jP41zIcFw2V7Ygo3wbCE2CjO/GiOSpP7Z2CBenwEzoD
zpHoHSc0cBq/fJtb+4jGZUsWAwPvsFE5yJEyEoXJ1Oy3aAT0YUUs0a1HiakaWIkVdr9Z8JSirdX7
21B6S5EOICAqqdB2jKyKQC5oLJvUaZvNwdrJaHJ9KtASes4iSjpXnrW7HmV72aBS3R+SdN5VgY0U
d13Fxo+NcGcYAORofucsU6qnC6OVzjnlVqmiExuCcla0hRXO27z+ZLIe5f9xdB7LjSNZFP0iRMAn
sKUDPSk6UdogWJQE7z2+vg96MxMT3VMlkUDme9fOKJdHwiEhkeJeK9JTWxHygLvtDrWvFIMTdY+Y
w8mgS9CPjWWrPio0GWV4zGvEmDJ5aZAhuZFeFJ+Yw2rT0epjyFTv6Izvyk/XkpmITFaugfOzhYvO
TScpq672ZJvNLf1/aIIsHaA6QCYSuuFsIu8Q9s++tniDv0b3N1G/wn6nDrTrKN8MDDR40yUsx8ss
f3AJ8SYzgEr/0OhTNlOhVHkmvGNhh2uM5y99JQx+afzXcKbl1lGzz7ZFLo1trXh3nMKtZ+2Uq0E1
Zdj84e/v3Gzlog8SNaa4xv3s7XcVwsXnf8nwnaYkZiAORH0nVUcP7tI2NiRFzzwmJqqivOqbiuyv
cSiJIzDxTVe7HnRiAhsGQlDJZ40cRYJnb7AieOkW0aMJGTvNh03YL1SqHRoaKt9VU0JvMNE0zK/B
1KQXBcXe7VleiYXC8S6di7C0WN1OyEJy5Loe3c8cJF1QOoaCHsmylO0IeaAjwAxyogzza4QujBQp
3Jp7tf1102yRI9Boe05vzICo9dO1NGBrfXrWsWvbhcZAFyXakuGJ1omZD5uv8Xd2ycPtsO5oh7h8
Fwj04LfhmZJDqa/xYvDRoqYlV6NfEBY9T8C7ZInVzSWsY0yPAqDif1aObLPC3oZGS0nrXqUt2/9L
LX3d1/FRsquz1NenxBbzCLViRc2gUf4jPnhFE3gkxlODEk0pyK0oy53uR0tSV3ZDNKynnNUKa7BI
EqerUYbNKxZnT/JObQ09j2iTUEZJY+5uq2tOGA7NsWNTbwMKMLuEEa/byRQbhvlvUHRfIlNvNBl0
OGWRle2oj4Oev4co6rybPzWMz6pOYV3wl+h5JFWe2wlaJRaaYDO0wE7hsPYiFI/dR8o5Lh27Rl6Q
zODYHQk/IMUehkof4XOAPaEgFazTTESdH9DpTsMm1DiSckc6gHgirP4M+FNFBNBGORQ8DwVIS6aj
N1IcNT9TLIV+/yKTWQ475efUUk8dMA25LcicefD9k1B4VLElYc+oAzS91Uebims1BeIpoJ4KmlQ1
Hi6ZPhAJojiGxD1ruDcgLQJxk0Mhf7jAlkjyBXRM46HFgWCY1M2RgQN7IHjtwM+biYYQ261qkasV
l91nm9mMNehXWno+0uFEuS47UQscHmLa15Lt5EEmF9FV7U14K5vwFgflLg7l1aCA1jF+RcVIWKF0
VL3xFlFIMsqI1cYjLx4vXOq3hAtAz5bvsCUZjXVjitNI023WW+uBFDkdqVNqU3eAgMTkVsoc8l2k
+khW7fhlascxjhw1VhdhuDLHe1JGiwjsWpIOmUXLqHXU0S6Cn2ruX4uTwGKCGAcH0i3i1GAxovq0
Npa2tE3dX15YajFmqMRKkt2QeuV1ttfbVxM9y/ppqFeOZbc0IB/Rn8pP1RTHIHmTRLfsCg53/66H
D5t8LruK5tNSYg3jAr2UxoQoMrQv0rSIY4zxicY8Bk25mRRUJmhF6CNFEfZGQmAIRbYdM+KAkjt7
+EThzsOoR4EEXhJSRwbMqKmMmUQi0/2ZG4+c1Zf89nmVlMtM2setMuNnbtVfXb4Lgxq1LnohLwCw
+82yP8zzmFy50fJdBQpQxYdKJxg8kX9rRfmHkCHlsLY7YmCjc2R6iwK1hlFMcT7WtpomfZ4WeWy7
lZZDcgZLv+C78RQCzLJda1ODaHPnE5Yxkkphpe1F41kv0e8V89jQ/xlIqmPTPOZ9dM5q9ypNPL+F
b9hIAsoiAm76mkQTqk6pO5Wzg8J02fnZipblo+YB5rZrN/9/J+sgLcAyO7SIXIO621EGA78THFzd
/Qsk4ejBCAA3RPeoQk3sx+tUx+9o/CZNNBdcU2MLCw8QJmx6DShPbWgITwY6JtCiJ09dypbFWB9T
1PegrAMBDolxJwnLBbdS4vPg/ovITBYwZB6HBxKBMX+UXCAM3AQtg9Va/isIV0Z18kmxN0ACElCN
bm8IwDpUprHer0zoExxA4HsuuHqKzUxxBskkH4Z+vArXn5wOd8oG/I8eszXaAfPqYQ0zQnqa+nsE
PYERXs2tLRz/QeY5l2E9LL5OGXoyMcYDS29guKsQ9BTtl0eQpGLQgGKaNAyocAR441MBNJirm0iU
gTP6TIikWWuT1Jzpjsd12Y3hVymrL9YSZVaY1I+g0l7ppXrBPD7hudA/7B1W7jO1ogNqAFiNdOMH
wzF5ZP8I0o31S78iAX8RSGe57K5Vph2Sngcvr7iG82yfhMNJJwCUKAD6HG+a9El/r5R8td4PutqG
FPR6nSdQ66FjSV+adeLhHYgdp4tGtXalTBoYIDSThentmXv8Ais5ejJRh+j4t4p9z5OL3RR8A6zC
7lYKj01vr0PeJNXmJY/3MRsBFiu6DnD1jzhogAWJNqL+GTMisU8RSaONzcxPCJj1xgSQ6n9a8gr9
deB+q9ZHRNI7hgHoLlgmHGLETndkzYT950A4TnnuUZnINItNmYAKRjnLRV0roKaEDVNIKpImA5ih
6PJdauvAN2ONnDd+KFWn9JMPlBhBa/x2R85trLDoHYm4njXV0fDPNOgW2N9NUAmF0D5rFerPwd42
SbWXW4U3YJwHA/pxcoeQQJk2VoQSNSXkMx5NC9hZoNyPIc7pnPXTK4EBV4s3zsOyR4KIozMHuNE+
j9cy34DW3I3eqycQd3pTpwEYYGt6tqt3gcyfsE5yrfiFAmKZEtpdFNq1kON5Y7WHV1FUokLsemmU
Z1wF1ehC1f6AV6X9gyG7R2uvIRXvmokcX1btNgHdsgrp0+bKLl1O/Bb/yLDqAZr1iuYf9z6RI0Y8
OjEkhkdm9tAoD09TN0RNXTGl6d5D69/eSH0Oc24qURmHd6zB/OR2KMGkHmmnFq1KbHWW1tzcGmEC
TF9GcKRPjYQtCMQMFz7tCunNS8xvWAcVdxJ4x6Gr3wPB0WNBxgYYHJofcqYI/7EW0VDyyunLuKXb
E3WNnu06pL/uyzbfiISTz6q4FOozqx8tA0QSNauiigk/Zyd2ibL0o4UAdK5Nn7eVF6s+5x0qmRHT
wp8wcnI57XlAQLY4eQlaJ6xEEiYZoiEqjYwiJN859h7iLoi/AsbPl7bBrOgM7MjFcDfDz5bi6kyl
BgCtQHwiQ9jpuYQDviHiQn3qEdJXz93oVfec1otxmyc3fUDTCtLfDedO/2yoJeGDrcfAkUgQptaE
dlS6fjJpV3YU5Pr8vUmxSifV/zMkj1pexeBgSGcGiBi7uQb1RdPvmbXvAqI0fSQsDBhBewMrkqK/
yuqJHWvmJiG8Xfjj8ybr1Bx7zVLPvnppmSifBhJo+bMArc4xjQCkae0laFonIRU41pKL8I21BkVn
N1tXXpNN4Q1fWrw3EGNZVbzW1Q6OOfrmn6Gad2zCh9aTMWgKzIgBeJvwYQa/Jfd0BTWqN48UoVaz
18s77YQypFpeXGNPnZmki1vlkr1xfm5W57fTzi7lkqKT2fsTIvDMH708Wwuu18XlF/pxFs3j2YU0
jcWF7OuZz3/NVhuYcv7RbfNJ8+W8n69OZ/ylCyedOeP88jVH8fDol3vKhZb6wgk2+tk6k1PK/6Un
sHBGDt4cje2mn5uzT/LoZtNPs19er8Nstun5M/hDz8Xi8/Ornv32s7Ojz17H1/Y4H2bHy2wTzDbn
y/t8Ric/m823c+fszI7pbHnbbH738+2MHyOfETHx2v5th9n64zr/205/qcXfYh8wVS65jWf8odNf
/MvNukSAvA6cyJGW02/Ir71x+I/3fjk35kd3dnyFs+1dIbDvM/yECOlJSQ2XBDv3eIq6R+5/8fgK
41BbH2Fy8IS8lDirAgSHop/2pYyTzl6PqnWfXArRiDkOVDxBBge4ZcbB0ghV/jXK9vD+xabEi/Ms
05/OtCl0gisrFEA3yMhwLDKoK3Adi4BUasF1ixmAlAmMcITRErBqz0PpGqbHAH2TQgOdRmKWrfCb
+k8cxhzbhIsSFAIdF6fHSkjwhPpNFN2uVEAKVBosZX9gHWZvJZttydI6KvEd3/wuQx0JuTsg2Itl
ddv15At43ryk9sImzD4uLSxgFGboJR4wai87vX8H9TY05YXMpdAYb2ZIQsYwUHA1tMeesD05h0xp
Nh4FXa2PJLd21Iwbk+YqK5YvMbij0k+mIRs5RWl/Sna3kFcNV5A7MqQAmaJG7loEFEQljMqprC/1
4AKrJwt2tb2L16hQHrZ8i//a/rsIv6vwm/I8P9DnTfm0mtl+CL8L+xWlXzIaxrw613ihCd9n97kW
Ge1JH0qyNoKPQblaytUXN/JbVOkt+w8rvQv5HlgPU/30vS8WIT7Z0Poqiu8efKE50PYWe19CeWXN
FwXWJaS68eGifa683wi6R/+BQKaOUgngihl1f9Pi7LlO7v/2/m/Tnc16I8G4ayokTuWRwMT+7d4l
/6OtVyOC+mQ0pgGSAY9QJ8shgrYKN13GFPl/AqjtWMT/pMo5ZWAQ4zUmMj/FaJhQfgBUMmhLutuQ
WIt7de3HA/ASj+DGLpbie7iP22ZVLlF3f9xIk1M/qBrWCCWNITVuinDi9JY3aFm/VFLZDKeh5rWf
M6c2V069Bv1rtkL+tFCWy8FfzCFgMDsQnbrc7cxyjqpRupKq6pIcieBk25ZXItir4sdGVaemrMBv
K3tnN3RLGp75jZFi1HLCaOlFX3r/4/u/bYimmJCDrR/+UG1EFHYcXjKM/OXF9jn1ftX2L4/e/CxS
/0FtnQ2VHH65/9t0AOrnxinfJ692g/otYJ7gJ7LJGLm0++yVvAKI7xM8i+vI24Z1fwP/vKl/wbg+
jY11B30jx+KubMQPgD8jPHj97kP8AGvWDEcbVNqIsFE70QzLnA+/9mly87rlIT0af+Q5mDv3xQvg
JpS+zfCyAJ4f2gPrB/Llrp7jsh9/+V+4kdqpIZFheladW0dFZZBcYyo+NvRqpkuTXsmV/zso/1Q0
X8FP/D1Y26Q7A2GTlIWd5Ec2vwX52AhPxllqnbTkFI0HhkDEg8K9QB1O2WvWV5u9snHhXdvihYgS
pt4nO8xYqMUWv0vrcL+M5YNJrUNy153i4uiqiz6hYv4rkbYDgxRhKMgXkUb4z1D/yJNP2XzX5Vs1
311xa/hlmfS8V+QTM4hqiYl7GX1K7a5pXtzC8ACGI2kXeatwVqAo+g3UVx0ueptBE1hpTt1hr/6D
9C0hMiqCMh6pfTfN54i13XgCQffVrTNuEDdBBS4CYEW+3BLZAcSOVG/Bh0JsP9mkJmzbueS/muIt
/zXFMacWMPz0siNEtVI+mWi9U00pyzpuDoR7mtADp2ECgC9p+YzFprzj+F1l1Tx1+jtlWgteDI51
j/LLP/kbQQUI9gw9RblQNhUsI3b3Wf7MEOVRTFrPVRYzHJ8yfT3z4Oi9lLdAX8+F7tLWs0O1O9pr
dvDRWCawXvUEcvwsrWRVoIU5EhJrrRP2sQ0PRESEWUUIyV5hViWspF4zcmU/44MNyvjLaObMHOVV
yce6mgUVhaNkURCutSBP5IeNLfoR2Y6o43xj0O1T1AjXxbYS23HYNmLb6p+GKq8gAYoUO16JDYVT
NjKeNWeuRBZgwTKiolzYaaj+fGkvSwdi1Rlm/5W6euwE+tjkPvoc1xz7JmmkDVKJnKEtQ79gEmtR
duyBeSMdpa2vE9/fJjNEAze7N8ESDl5zjCxGfwI12E4YCqoSyPMV690qR2YXB6CKNxnoNafWQcLg
kUcwMU23wLlxqmuPuIpkWZD8CD+FFlaOpQ15CDFCRn90amQUbV6v5YHYcy+E5NsKzBOqfW+nbEh0
lSTRtilMbs8/JwgScprEMYbiH5OyLB9Dlmr3xLSnhPW6i4BOzW4kUndY2Npdan6L/jYKm6acAfGt
N+MCfAvwDxGt8wFKriUzFzt+0kFE57daLm51V/zmZei8I+mFtXhdiRNhIBW7eiydsQAbWHIG96Ah
Fze7s6R/M/GlZPjpjLiiABzDm6eBrRsp6WefIuRYsbd9eGuppC/x2BvdCE5Jg2tEcBnLQy6fISe1
gNWw2GUGkXYZ9uNeya64uP4hsuwLwiQwF+kNUn4iizFzJQCBWrElP2UhSoLLwLuhshE/LWrYkFBG
bIWXX4WKUrqZb+IooJ4I4F2xIRJzS8HUwqru7g2DELUvgOJVTXiy2urbkjbkIqrOmudeyaz1AzIR
kgiyESoh93kzkFQO2Vqy3wa8PmaIHO+IlFJdGxF+q5xF9mytEfEAO2SYbfrk1uCiIIr3WdxbvT6q
ebTSc4pqQm8qkUc0T2w4CSdEHmNc9V+5chT8rhZQgnCdkgALD69a7Tqp225i31r3qKjHEuoQq73+
k9lXeAgEhUG97ymNpJZn7nJ4uFTLGbruaGEHBbfkQ4ZCMr0LQA2+hhnugPo7XohhJW6FSMkrWQ0D
k9kdap6oB5NwigKMGs8MQyHXI2DaXQV9mnhY1hNdTmgeQPz/EIzugf6XRCTqMy4lJgKVGxJrlqeZ
ghUWoUfvkpvwzjhIdRSCAbWVFrBTBSbWCs5oKnSRLKCxehQUPdpVsx8oUQyHn7iDhYuUak/gaKab
D78hda6jR6hJjsPUa9pKqyxDUEwfmp+v7SzEKN6cXS48MCdlM2Z0uSaTgc/9ri10TmjLvPBPajUi
TcHxLRf7ZAc0/UyZikNOpTLjae+3yM5JQqg5YMQ1JTZAhSeQYeES+5KM4Upi0FWTS973S3AnNCIx
sAV/jAktzOGMMDhZ5+Clfu2tNBQYaYWLvdFQspu73JxhI1jgbQHvcBt3KfHaZjRp9P/6+h0QgDiE
+wz+xSSjX1DH1C4nIYcYvoWZUGljzy2PTJangdYlnEZCzAJZ+0OBKfDHP91chGy5qlchvPo2J7Cj
TBYDiemEErgHjwxIhfLVU5i/gkkxgLhEtlaxkSOu431Mb9ZAIJeKQH901J/CpjfkMZXHG95KRKis
u99SUed9Mwnr4a3tLcI59NpOiJlAIDkl4j3t1m12NpVmAjwWg0d3XY9wodJnBV1XAp9Upewl3uAs
3uf6d1Jj1RiekfiXWwNKybXvEeM0qJQGU1unPonzXCgwBIRFOAM8Wp3JJPt6y56/q+jCu13VxzA/
V/HLIlAlpoStTnj9q5mitJuKujgP7WcdXQJOFIOVHj6mSTD8ASpFEgW0QEdVXM4Fh0ako5HFKR09
xowlPO2cfpy2QgDxXxHt6uCBwCnFlKQO5G4AMvrNNkXeqVZPqX232lbD2KtAhIBeIny36II5u0gq
ZDTvjbH1S6Jqgxten01b3zqdq8REeSkmBS6+7hiN0bUnCht97rKCbAJMMrXPUCYpgCSQYCR9HEiI
j129lzhtG/9g69dqgrfWyUgnEBU19iMXNtgO0XbKE+38waZlHKhfI9mjtr86bUfVWS/SLfKZjSF4
HwdmUBAijDw7TZhnm/Q3YQ9zWQ3I2MYpVqGPNsgpwv+btKsS4WpLtddQnwL08qbVcAuSy1svZAQv
lXxnXgr3g/9Rm3/d+IGIdTn1zjDSxvYUtruR/ZxXVOL9J3KcMFb6b3WKnkGsbSeKJScWB7JKULif
SpCkWdKhADB0ZCIni02ykjgxOnUtLHBhAVebqj9SxjPcJQthIE8H6DEytBdoC0t609KcJB+8uEN7
76b2kdy8uOm5zfx9IlCWFs1c2NThJDbWw2qWotgYGG0UL3gIgTDZdnxo3YqMvJJyWCPl5mkkHKA5
SGPvOk1uO1X3QuM5QxRRNvO6lO9pAN9Qs7GbxVK1XUap6cJulhb66YpH2cWmOVkLFM9AJw+CuJ00
5i6JV264Sg1jURhXxeYdhDMZ3XxlIWAYsDObIWVISbqpu2fWV7sSQd+Yrw3NRT4D52OCNAmizfxs
Ox3xOa2glICVkBwYhmz9KLXI/je2utWDi1bt3XQ/QrxYFwoyUWbtJVyrM8H3rSYbBIRtgxTtNHj7
NtnqPboL4kqyFzHNSwEUUKMxC1BHT2IFrh0CXegvR7SL1L6zIQbUYGk2xt7AUjNVrWhWy10ZO3mi
7khi+hg0ieaQucVkq5ZPSa7vTVTee0oHGGJmYYZRacoXTJlB1XtT58uAVozIot86vGLQn3p5SSjR
twpy+aRnAOft7ZWDZmjHToOAUL+awDhUuBHRZi7SQzk91URFdh/4DLC8I5OyHbMt76GVfciwU65/
rEA7KLV0O5vNcGKE3maAusleBVgx7fgLiiLih6HuspLpBug7Rpt6TQYSeFu+xsELvs1NlUw3BAF2
iNObpthYACOaTO1KDUhsL8rUPLUoACrmY4PyEgMJOz52enQRqUozmUwhnWdZsFBTNWRzi4XJTxok
R9lLKaABF67DYjUlVY8a8jiZQvTmjaRlUfn30F1WcrqJpkcb3bGaqCvDf3qkfaDI0ZiRJpi5DdpZ
EayS9JmZd4YEH9eEiU1p08gSdr6TCrXSWsquhq8eTMSeAwFShJKFZL7sB2h9qqnwETEO11zV+PbK
9h8dtFKgrys4j4AXz6s3FsrVLEKBmrXsVfjHQeuDGBVLcjax4ExHq2bnGF8PMSG9BqXy8Xi3jW3F
OAIA3pJVUVZ70GtTlne0//KZNsGd85mWmmdk8BV4jhSoF1mfRsRhVevP6RBHe9eP5JuNW6iE6b3t
yd8NZftjsj3IqPMCjjujqXZuE55HofxNE7cbWYRigGZvA4pRKPeFUAAATRpp3qHmCFUJV8VDwVJH
mYWXXjKGXr0AfJojgSWvG+LfB43JjxbRGBqqkDra4XBl+4K2TM+EjCxsEtvEjt7krnsAtVHWwFH9
q6BLUcRVxVTt8cBN9cuItGdectGsb0X/Nnh8W8K5hilQrEK7Gd6mtlq30/E593P2oLg6TTooBV1P
Chei8M4IAw78mJJrZ3xxJ3nuR8+E3qiM/ibRbui/8ZHhjLTG3CnoQ81rEvKlmWHhJK6OdnwLqQmH
kV9YLT3exqmnSOd/VUyAZtECXdO3KFkIFmBOFEh8I3IlxTKNp6d6mnriPqAX6AF4zu5ChtxNKvZR
ihtb8hepaxyimD5fciQtptsIkably8uy1khvesUKosar5+289ojcJhigs+lez6ytPbBiNRcpunYN
cYdAetlO6aot08yofHN7hhxFUuH9Q2OfMLZpA0Sk9/bch2d+jgIBeYwwcwolDxZJ/ADnL2mehk4g
Pm8arKLqA2iaRMOrQsbG6K1kXYJsJ9OK4iuLe1latjHKdyVaVSFmJbLDq27KG7F4ougX+6hQOoTa
P37ObeP/MQCabc94TpQStGU34NIMao4H8HbJ3pKUQOQdL0T5HZnlr9GGv507OgJsqa2BG6kMETfV
wMcWPDVK1SdSJ6vRj3Nu2Qp1R3akbgtfPvmtAvDENAzpGQvpm/T/qcQskqcUDpR1SH6xW5hkclY1
8SOnVs+R1jHvxGKl1O5e41MYivQRROUWLRuNwrOkHY6CeIYUF3GHycsQKHOLfTKp2H1maSLiUgKv
tA06BcTxpzi6hcYujFjnpXhpalQzpuk/uguXtd5w4yNay7iexCmja1C6y/4/D7UJLkCGVMXsd5PG
MiOHzSehgKQS1iiwNO6S3dRKmrIsWMACQ3ecLBdRBeyrBXMNaBqNGDJlxLYLqlkLiUUHE630Ddsm
RpJljlxaFaU8wgrn9C2OeJC12dSXSRU9CVTpvcAzl5i/cYv1Bcu+1zFcTT2B9as01a3BFhiY6iYk
MCiHeeJ88hMEp/hHwoTg0kLfi9ZYIv5EPZQvZNfcaQqpGsM9Y2+VeKHZhL7QtCyTKWKGmDbWKZ2h
tUT5G/lMwqzvdb2P+2/1jV5fzz+S4EX8V3Hqk7dA58XNXCQXt+nwHS0kdkuK7ltCPYoWjVj27GG1
Oshjr/hkdUdYsPfTt5APKW+zkD9E9Q6Gv7xftrRJmEaKrgN7tDkP22Vfrgv1Bf3o1S8TLU0V4ZId
Idm9ZdjGDj6XtPEchMm5QbJCF81VBMaCozTE21oMNRZmhADm83/hLqxwl3R/FYBgo2385tmEf7bP
C0LY75NvOK7WoLu8kaBlUEdUSAZQcSHgvEqX9R5Fp+q7n5of0od7YMUQRH0oRnYpaJDRRkqfUAJV
tFj4NnPBOp1CMPBcqxmApPmt+zeiOPLxTKsAJliATAVzHC8cjVW2BHkxznMWMk8Z3gE4BDT9vOxK
PhKmF3oWImhtGdkTio2ofk3elArx9TQHIiWfKPcoxXkIPNB+yJAquUWfOOC5KsXMYLFTVMhuunif
7KyUTdpVgM9c+ytXuPG3Kdpfk2GgTLiYW3xR0ujIUbQwUF6lP1OWRFK9ZVee+ZzK8hkLNMEtXMbE
LbkqEDXiHS+Y5yT+T1lw1Dk6nSvm5ngpxNUbxy9f9DuPtyAJ1xkJMgYjTXcQskA0WTPvSRY92wMp
SbzAfQNwaorPsVuD4kwlInOCfeE2PiOiD0OB4YRqqU8ieHeJ5D86GSesZRBTFydruWNR1XSVQSpb
FQTMVCVKQ6KUUcBJWN0iQvOMONuJgmqFwkcBG1z89CG7d1blyP0W2Tnx7L0l/+igING4qw2qGqLq
Bhwx1xBtJoTN+aTq2x2JL9D0OConI7Mie9sClK2fVuYRBxVycrdmVQorNPloDQkmZUxJCJYHZSvF
kzJaL7izgefkminFb6q1lOa4pLsQtYqA3e92nZmQvLimJZUO9HNCXgYOx4zjVtRzwWSCkNAJK4b6
pIeWKf/luunIHrx1UH6FpOXIjPd5wSg17Lrxk5icpccUCGcWeDSJwTRFU+svEoOpHNHYFuTqcRYs
CN4I+Z6ocahTYm4KNIzas2IzlQqsOx20pH9MxYoHbd5IZAvZ55Gm2uFsTVknLUlCGfclZzPimFGh
hYPQjN6Fn47Aw7L8GGvWbszVSxeMOZYclD90ZUlS9FEq9kmaeB9//EynEtGMf6lC8t3I1sWrn6k3
nNxBX0lNPEd7vRgzY9cRzmc13UapBB/VpokhcUwCwGN4cAxGnQaI0BxGsF7FxUMdaCwdKJS/fYGG
Ca1GbVjbrhk/fOqNq2AbxonjZbC9ZPadY5jHVtK+oQhpC0F3Nn02KjdJ1oIuB8eEnSJDU5aZ1L7a
Ak+Xt4kHpARYKHx9QTHWMSZMdVZXf0ndLXC9ObRUbCLtGuEvpQhKZ5eSp88rdLwBAXjyBJo1pkOb
cboEO6jalAwouM8gcoxEOBYTVabCi6YzpfL4zsGsH31MhzW16R6BrUEfrXKX6oE42RkWWa0aNlG9
Qi2looX2wVGUr5KOadpi+37vlU9FOaTSVeftTq1uKZXdXsK2PADwTYllBXJSVS12kfJrsqIWgsk1
PfaQhh6nhI75o6Y2pVGLozEQuls8xvrf0N5yyiuTX35tfySPej5GH7r/B5iMrVynnYIe27w5y0iV
u/5I1BatehAUmiA4NCSKF6OuxIfWaUsdwM2V+BgC7ksSYNtRMEXKuKlpgKdeUE28s65cyUZEP6F6
zIQMRDGeGSodP0qIubZ9Uo2rErZSmqeJX1WjlKnu0+ZGTuWHhT9N4uyilDLWUN8Qu+CnZxn8UbQP
xvOIWhs5/RZ8N6pxNzilqoBneOpAwtCQz30OIs39LKVrCrMGsj6tQThjjv3Dt/WfgvTbLiNV0wtj
R6PjA2FIJYx1iOeyUF6Ii0RlMbLFV9+FjSKtPdmiNSznG2zcLJQ1Ubz1u5MOZd45CgwK3PZRkq8j
6TNlDo6ZYuRW9bUdbEptQIZ7l1x5Q8TeKXEZhCJ0FfCRBuAS7GbHkGSEf10mUZNZcuRZVMIWWxL5
HZ5ACyzTt5VNRLSU1cYfLnxCOn0rHEQtZGVLp71JQbZ2lHR6u4mUHAT2MkxhIfVh4MUys8wEKVfV
NxPkvsa4EYz6zidDVcZU3YY93FZ3GB6ySKjbiqdPlH/DXU1XjZ0QvM4O41pLMZCsg6Gt8qVtg5vM
xGoso1nx+G4I1AIF3ZTht98Qy8r4Cg2wNCJiESaohe9lhEiLvDULT0tfbf3H8A8HoS8MhdnaFc+u
I0wOhrErLVwyYoFAYBHKErTIZxkMbJ8oGQbcgbBPHWFGJSdzNKa7vBhOUTtc1cJfQyas7LT/SDkc
4gpJ/DoBVvetk299tJ68gOKvGbfx5uNnE9sS4fbMLB4JsefEDGCazReFZB/tscT9EHA9WDukPhSM
UdDiEgSV9ztJkeDr6qWlfQWd9EsXPLVk1S1BLdqYhJ6gURccO1F317rdaJfz1MWtT/SPKwkCNght
5GXsbcGhQl0o5zb5iBIHNjVl5D3Jj0ZxF60uE5rEaAhYV0kVscH+rEBfivl66v621YwNDctc9ie6
ftVhJ8amXpV7+zoY92kf19SHaXWzBoFXZ2lIlJ8xYLuVPCyNt4FhYajY9iDS2MFMqsR8OT3B7bAW
oEReTJJ7hAAdODqyjebIMJljebNoqZxcbgFUc9mDJnl88xhWvfgzBRrLNy5MXRgQGM44Th3fRgXv
mrwPdmfNonpD1VejUDt7K41+HU6T57FFhpkXB1F/kL9etyTTzANraXrrBt23iYSKFdwMHzoy7Iiv
kzKFKYIyZjIDwaZPi+hZnht1WLn+JibFKv+rh190x1Qix4wchp07BmqsoPgL5d9JlUu84DJXfRSI
4bLtTG5UPoj+CB49ytWitdSVHOur3rsho17YdbMthDwPAAnNsAQz7I46Enu27uald3d923kWBcvu
DUvyzONKMFnNh36DPUJCuTaBPknMBY0NK+FWyCt7w0pEZwA4MnzW5ONJOPcmdVugXQxO64FgIv6X
yqZBS+HKs8dVkRNWIRWOxtCrSoSGZsu2D7epkICE6imL9ZwSCWc/2nwEgYodkOacAZKrCB9w7X8M
kNAySXlUfypZfe7LVZz9EHc8j9gfuJ4vZEWScGDsS0CIPMMEmJwlYPKAARRUbqWR99S4B0VGnkL6
FKIDN8cob9J+0d56rDjcnWsiQTYJyFioD46OQS7R3tl/JJ1XU+PKGkV/kapaWXrFOWMM2PCiAgYU
Wzn/+rv63KdTZ2qKMVboL+y9tg/sNt7kzmmSH60JaZWeTzTTiuv4VDHfa79n7WE28bOwIfUz9MBn
19ThY0bCEIf1ctgM0DiSfm+FJzcTSHHrjcAikpKHlKaomsXJrMDQNgHTs5KNSC2+LQIeWQNdK7v4
4q7EIlF0aGe8BxRaCb4kHulSRXWayBxD3c00MH+xpfac1aTocompXsjPVYiSdQeMGQXZKZqUu5zG
FqySoV+aAUKshcCTgRTlZc7kGmjiQdmyGZsvTUqhAhRNHK5HHeGLRrS8AbMj2fvjc4kEgx4JKSEy
SeRZUfMfrbLuzWtpJusqHtYYbpCxIabNsF+TOyeQ++jnaNYZj31Mv2oHYXYI6lkbxsPKlOFJT5uX
ARv2bIFaGSJGslgun7REvMRNzM03b2M6Hy9vlwMgygp/br7xG+jUFgNA+3dkScUWDpvVEknhImRt
7KIoYj+hcRYwfETbWdBHOOkfLs61h7ZTx3seooCx+DItWzGT252Z8/tk+muFezxFxTNU8clgA9QA
0y4nNFLet5Kgk4Nq0uS5g3+23DsKaTVJx8YD3mnNzSJwWjmcB33TM2t/pPm/DFU2Mq7VgKzpX0Ak
ghKaPayMaA2LXRUbKZOZbMN0YiifFVnB5viY0H5pUpyIJV1mabAfyn9TFB5DNEKDkwD7//PNa4LY
hPU/2vUXm3pGI+ibc7KtXlg6LxSEKa+HhVouF5q5qFIsgaCsCFYLfMiq9ZpZ4uzgUm1f8o78pZET
n3Ned3hHsRhT01s90dczX3LfvatBrgu2WtU2gb60N7MzbRPMLjVcCAs8UQF3LIF/FSiZAuvS7oVp
rQDZAy8APwUpz1Dg6nCBrRW78AyLsDwWdPE1kSTEaFTDOyQrRmlNcI04JrCKu8BAGQqYZBEE8Vs3
IrgxnD0ToMxAZlYsRczQBFZgg9O8cS524pDTittd3OJh3vnsmmomzuDKZze+dNPNMX8jVDg2GI86
aNf63teyT0IqFn2BKoSJafFvRIFckAcUJBpVMSWpRi9ONIuYzEVPKRq9ZwqRIYm/pLifghWDthEL
EwqL3Pmo+2mla79QXJaWmJiecOhqt3pONgVGNB+Ud3qnYSq0ls3NjpsFCWjSvXfkjWywg8cRo9wN
XiDWmbAxEuxc5ONGLczPrlh3hCiLnpEPPX723lmI2rkpm/KlpCdQaKRgIhWRfLOOFjdCY0ihiZaL
xqNFxnoumTmpgZ40JNQBsnRpr8r82nK+dxSYGNHdgAG6mv1wTbszh8BUtEuU8YogouRNvUsFwwOF
18xTjgDxwxHOBwBehe9wUEyFlM+Usdsk1JxjFe9mOCB/cBzYnumJ5UpQHpsiZm3UbyK8iXDMtGvZ
McAvV8rLTcTRk05R2fb7lLIDr34RsMRiekkCARff3tS8+8O43Gr6BuPNks4cSUxJNVI9EYTtB+UT
k0QK7hHwFuAkbHs6ntYw4cid4kWHBtQrLngEGR9YiPeCOVpbIwKt9cz8chBUo5BOMkNJpu6aYy29
Md8ATeH55yfMn6FxpFJENCVOWcfRzZSNSpfN5PdcQf21CLtC4p7PxwLGs0d73oR/QvKE1y999yeQ
GBSGto8pNkcadb3kFegZew1jQ5ocYBfPyDcLlKbK2Jf4n3p4IOt8rdGUVqQtIveh8lLu5BhpsS5p
O+RRoToCw2UQrwqifMVsAKsHfB+6+6XlM2MTf0EyvHwAzV3YDHg0F+04QsDGxXCCFjFwIpaoIzGw
x4iVkQm3AjFZyrX0+DRN8VlMd3U1zexMi79QNIRG77ajae6YfbD5rFiwODY5D7zm2FyI7B0r1gAl
wWt+WhJMoG14oKs5GshzICTy2efgr8Q9SKDJc8zP/kodJawCDPnJ2C7nt+GXW6oOsQ3KhW5g+fYr
1BRFs3Lzf2b4IXh18A03kDytq+2vIZ6GDparED161G+QEKU+MwLEVbH/6ee/Dfetoav9mr9taC15
E/DghgApuCtYGfHjGcdjwW7Fjwt7OXwx6J3ZvXtcJvVysyksOvNX41bABQcbUd/0swkec8Fsd5cR
xcijRYfESnDkdZ/zsFlCXzSOtxIsLCciyZACdJJptw8QZfxz/ZUqVoB1PY0ggUPaxIqMDL/dmNH4
rNtXuJ88vUwf5ug4suxhibAerJ8WWSj7N4kWz/fPmqltuFVCvlqLuWSDgVDVPV4braDN38GCLUZW
xVpQXpomvZWVwc35YVKZ6CDdCkWCQiTcJOZz700nNQcXMbOlaXpnwIFLDk2GbiyrPDqghdVNxuyg
yEOGa2B2jj3mg5EXAHOfwLmZRGjZGA8rOJ2a3RxiWLmGR33mFnKXTutc8jizFH8SRnGRhnirjB4B
jsshUmzGYfoIMwJQ1Si/0omNBwoZUUdN6LKqVgD1oOkRPPhmKJdDkJ81ifzTmtZ9s2z8h+6lGwf3
eYo8Z7BwyZYMZODdoncuEAwpLSaQWR7vyrr6MblrHlPRmJYzvQrKcaRPG0TUGTQD41oPdN8O/Fof
z0ItsVdSzOnUZHNPthtRFLHOc0cBh+cY51OWKaYJEgAKF7abajbJC632kProrFDL/eQE+1Hou64h
fjovEa7VO9LBad8NZo4ECaeZ3LsF8kiCU1uVbdOzruqufYSv22WB18r/wz5iYB88Gjm7Cy1ILsnw
qMGgTfrn2Btbr/fWWum/NpjptDuOfUg7vHc8fvK4tbW3zmNvJfI7meYOBXtpv43oLiWJXzTLlwbA
XLfRgQl2QccE41cBqnh5MhCfW7l2BvK8BqYnVtUe7TJ+g4xYm8aXoaOWlZRKEBnZKqdYJ9hUu98R
2P7GJReGGqMGCNFQLrnJCYbZxe5ZNic5frjgo2i7p6r6m8Zl4/IVMF+2hnDPQPQ1GOq1QvMQ4A7O
yKY40dSA3eDRI//tGLv3hPk2t+soqmUVW5v/AAdae4pCLFUmdtXfgcshqmk3s+L0RP2w+hd08WMa
LGxcTwl83ubYkQpsGOxc8+6sAdirmChP8mDU9FLHUivXFbCZarj0lB748x4dB4ODEtsjiCDH3cOa
cuvUgOBs7+gb+X8Rcmq6QCOQ98wek4+5p2XU7rHDF0hrqKyM7P+aSicj+MdNXiLICwMg7vA0aXdF
qKhQHSpqTu8i0ESw5Cwj7u3ORShElAzsEWAnDcvJVsLmoQFh3d2UfyYbdP/bpJbUaWvr+pHQ/YZd
BANthnUI79ALFon1roUaY7RwcbLHBH8pD4lmgpPDWaXdJ1LcnehUeviiCaHKqcWjkvEdfizyKdBk
Mi0ZqZx5a/+nCAHsPQsUsCl63XUckaeINTbCMTIcdfvTRV0/Gm9oOkDt8iN7dlbgfl22LHVsvw0s
qOfRVL8cc2t931gd+8CJibp62wA269ABaAc7+HFC5ypGbSMYIKcPQ8mr+buZrNEk6Zta+zLZX6ce
QW8RW98OA1j+CMTdsqhRIeqVnr3CLZmhqkgkAyY2NhYPcN5E60gEH5pwN7WwyNEjl5dOmo8KI5qF
nbW1ZHMwm0Y16PElaUkc77Kzz0MBwhTa5WeM0mFATZJGj66hrirPdeqvLPCXM3g7i1NgQnLTGX9a
uq2cl3jgu8LXobBnQucImeHhd0iHK8hR0dATS6Vvq3b8regvw8HcsqxtmehQiI4myy8mBax2KQUW
un+P0nmV00bHqBz6IVjn91JDzZU/I/LCHIkgRzpgEuz6Ncw4Wm0zzRYwT2eG1rDy2MM2eruasua7
lf5lZNadSusFcVa1ih0Cm20+8qAQV7UHkq09dXF+lpZ5KVhINEJflnz2BDNZmvREbjzrXXA0lALY
Abnk9fQjAqr66IKb+HYAd7ct0JRE28bY23pkNA6Gk8o01kP86dUNToiVdDXY/HwxGik1LIUwva7K
GHFW3hvkGCIZF/UL0GXGX3yvUXNuylf1rWQdwRAau6FQOHs4HCDGMD85kvPR3hWsIAgC27lCPGNY
+RrNjm7e2jq+v8+JIveKYh33JPVFwbdmVivkFgP6E1+3YUYwVguqqypRfNKknCrYpKiT1Krjv4so
h/PYE0YZlgcR2puNnk4fSYBKOH92W32rzXJl5uZrQ5upBawEwBW0iDocUgMQkl6l+wb1nZ3b3xwg
ay/YxDOJ8pznWK8+RPtwfUHei30eovBkBFgq82IvBe21CBkOR6sWu4TejqjLhjetYcuSnnP2sgY1
Eftf+kFJnfuWw0XNQwcuvWrM9026cx+lxgELkUVkLzmuZ18+IA1C/pprrNPmTH31KEy8tvykmQO7
AsEoW3NTD8ABITuMGiMqFxrEp10jQzSpmnzWIo29bcK9jczB5QhJ3zv6W3oT8sLIE0gADmV9RJGv
L81+UrcxQpFaUR9CiFjPJcvmgW4ZYjt23Hw9awNybkRsNlgcGNaBuXAEde/0VuIVqnTCgjo21cyw
bb4djsA0DBYyfQtMPJmqt0YnLCzgluyM6il4aSVcTgoyg+FglScwOiEnNQNLMlhYY/o1UUs5vrfC
khdBEdccj96GsEqUGCG3nTbQvtEPp1i9kG6iII1AlJSQdCKUOxo3q6mfwgbTdPBbh4CEckyKJ9cC
A4jZwHZxOo8ZmJGw/+trtRV6y1WwVT7TvicrtfhRwxTCzRgd/6gAtBSiQUDBTbiCtA9ZedUNk5LR
ha0F0efaQoNKPPIgRiYEmbbY0Wes+2w+tbAhaKZ2I8S3giszZzoYlXHLqJ7vcm3T4Vj2xQrQJlLo
2gQMeJwlx77X9nZafJh+8YzMc6EUl1bYvobps61ojaA64njTgGMrIgT09tkc342mgYV4G/w3t2ZG
f9VfmqWvvyr1f+lha8CtxqJu2SKjFyQa5dhnW04h1zs0bocQAJ0Wpu5cQWikvs56bPctQnUvOFGE
GbL+FrlOCWER8Yik2yzwkkhjBVfsq8Dw7Zbma1bTF1GkZn6/SAeNhg6SuU+VC9rRujak4E2kraEg
auptUbOqnbvtXJ9b+IJWTjrmVs9SNPn1Ab0dWRkfBm1nErw39SVWicG2vsREHwDRyDPjoDLGbHSo
mnPo05ZuTu4kzjQT9Foi8PCSIojtuB11/phkp5irHT2HDkRomf2FTCvaGOfT8OVMdwV3c6tdxYtl
bryl63O6hto24oLq/5lFkpMsfegVaPb9aF8gLnaSbpWM0SnPz2Dt926qXt284us+Vh/nOSdYgcDa
s5jyfTfw3DLm4TkihshdtbYLlA8Tn09wW2JCpaTJz1hOTgOQY4seyPBe7T6FR9MxQxkvYVmzNgKI
i8zOCq7ZbGzZCZjB1qAsdQEjDKL7KPJkHd5011g3mD/c9D1VsHKHfbuZXRJB5I6xZd1JGczqxWX3
XdfmP59JDdBLL3mtmnBrsRSerflq+SH0oGLTg4TJ5Yfl6IdgQPkMpw4oIzUB8yFtabJDiaKOCQn6
I/mX98UlkfK7ydA4c7umWfOSS3drKMIdeZK9scMLuQYtxYLbKa5lCjzUbU9E8y3xw5gxyZsT28GH
1SArMAE6dbr1VrYmiIwHgjnYOzjkxLKL5eIuYmPtx2i7Gs17dKyey9l7dSvkK88RXCEn+VXgX90h
o6zJi1+3Q+zvd/VFL8lKQZYRC/tFkcrImKGHZlKlrevoox1GxMQRAR5vk3Gv6G74OG7y6mroPdtH
53yXiLAYUYPEiNCD25C9/0E3wjX8NH2oGUyiIdaoHqE6eBNMDyHcHZ5m+HxSd1irmqyACxofdnPh
v9h4RwKbp83B/4QgiTSkOsQEEwj8QIaDXJ+su7r/LU26Xi9+jZKbNz8Cpv86uPhh3AGRe2LJisSo
ITtMRwA9I0vhZ+c5A0l0ayE69ly/+iFhB9mRTphs2mVnBu8WndR/m5yYpREBcRFOMY3IScykica1
r5AcFPUOPTDgH4gq9r3RkWpTgEH8J+/jnsVbC9atxVvRR/4PQ5j3vrp6R94sTf0uFGUUZPNAkSwi
RBR1815nOF7Y2RW3nl1boFr6fUATPrMrLMctMDKt/KzDvwAaaNumrxm/qS2YFgi59R3IFql9DLW3
0P0cSIbA2bTUYTOxHWDzb94cB8ncj/rJfKaafK84eohp643vIFnAUpxN8d8TYePGwCRRj81x6Jyr
BTsGdTiRcrjOI4/kShgdCdqlVMfw+eCKPfVQ0Ul3eIvb+h4yd3ySgokiAqYkYJ4R58e0uhaouVyP
c47qpv5F1WJ7fAGkWM7c7ZNevJLWcLXHEVWEKElp7JjZE+rpxg+bMF+mlyZBJLbHnYApc3C/Y8m2
pp5Y06bUE+BDp/h7ZsPWSoFWFqI8ydY+Ta5N74tbqMjWTO9thzp4/M2Q7EnvGBifHrQtdisyOfYV
qU0gFc0PI9vTq3rkSefeYoCYcRO8gsrsxacxDOVa1YxWtW1AwWJCjethV+FYKzrgtPiUJ7mv/Hde
Kmb/JsaHPhAU5cCha1a+wfZX/w05DhsAPKwZTSSqhTez/kIWSnsXtQwXi3Uy1hsXXa3HbEsybg28
cqOP5k4PYlDQeGspCm3vLoh7qA3SOsLlT6jbDCWo+nzWHczgZZgSG1lfJ8KB7M76N/CZjZ/JMg9w
gJlnPUVfPbF7CXfj+N60jyb/NHJvE1dfIUKpuckQJDj/8pBhnZMOV6ifCzPrLzIqTnMbAba6dGn4
WsfI5DUj/Jvb5FCqQEojDl+NHteDDwTOiKwv0nlO6extYOzzYpt4cJ41UpK0gWIatDNiBuxtLQmF
kUNtmAByQ5DHCKHXSfKF2WEtYu1XzcOzeN1YHnnfh2ny/rOLlQj0DM3HrtCvGpsF/Jw5RLRF8Wvh
jnenRgR8n6aPItpjf1PEL+fTDJj2FXZxLBlcoaE869xMBo6yQRhPIaU/sZeLTL+m3Z4esUa/TElK
YiZAdflNXYSK5kbywZasgYgW1bPyc8D3VbpXVhGHWucNGxqPsUw3QfvRtvNSbyWbCUB2DI0EeVK2
+1Fqz0rznjZw3RmlT7cKZUzus8EfueZ1vnVKRcL/kNUnFMiyZjgrCe7VrJ3pzjg9vpjjtPMmjQte
at9wVJn2Mr4x2kvR1Qfm42xS6lVoEWY3T/veeIlFhnkZu1TjPkLJ0sxQqKCcKfR8S4mTc0iIL3zB
Hpdlz+StjcB+SdLioZB+vf/JLDSPMV5l+oG6/iXU3yWKLUFEi47PLHWbC19ZjqU41KC0dEjjpMP/
UG1HHoY2fePPFyiXwsMuYnBnjFgoUyXOAIEaynL56nLesTeZ7gX+mQAwb9apNJLlbLwFvVi6jnxV
AwCVFzrOjO8WwQ6Bw8ygZOaPpXlr2bYZKBI9ti4JalebAiera6AY9qKqHkaCj+Kq9r3gDZ5al92N
v1afXfLvjQPgPCTtA15MxAkcftQC+Cyx3vNBtzYtL7BYhS9fGrrFmhJOrU6fmjobTI3E3Sj39Rec
8IWXfVc5+un8xEaUOKNEkZ92sV6z2bb3VO5rNlQBD5KeJ/jMGO4FRAIaHoNiVSUwRQp7dtBfHrdK
z4wjPNpDiPW2Xseef9ZnQu4FRiVtGTKu9OZsNbDdaH993ooKOg8sxeBp9UWFnAwAC2LskKqu0TZM
1E82DSYmyA0TbTojwiS0N7NHJ+rGtwAJURN014EkjGSApUfhwHQQq0t3m5NcJYuq07Sz+RXjX5Xt
mGIjwJjVsbcPlXnESU4Dk6UaLU8pSzAn1UXvXO8JQeTewAiEiMjGFNw9NMsHwNhmHHhTvdSUImQY
5G8pyb9re3PVVyC8YPyZSbsso/ZqmbQZSRM9Q5WhHqjoqBhk8PZm/9hDdGPyyWgHQCnWYNfLNnhl
Chf8T8sIFGdt5F6jAi9YM+xJFArRS9RYX6x+68wcWhKdUGz82RZffdtNryTfMtrQQGqZCIvRHT6F
PVIDvVlHUw5RrLdphpj3ewwBF81joB5qntVEnwX2iEbNuRIsReKXtRjpGjHKTuhAaQTDcX8JoucS
2APaVXg51mY61salt7dW+TZ0rMv8DSaAMGQBqVoqazdp3AgxdRlBVBQeomGk5JGhaG5tznCgtGZS
32RccpiRPUz4JHZlat7uZbLGZczyJBXacxew5ovj57g8DXihzaE6RnI8xgXIjzIHtcW+tOTF7Fy5
obma9ilmHhxaPSc8yb2Y/fyZr7g1aEk48KT+0hrjcx8p+FCSQo+jU0IillMl6GDV4QXBHMDu2sln
PZk/3FF7yHCrDwMjYmNYGG1FTLp/ihz/blvvU7JJmbrJOFgO0Uh3bUX/JMes9zGmyEKgGi9riyRJ
Jv8WXNzCmh/9BCWBkqZ+dIwQ3iUpxaXH3ceKe4yfdfxK1Yi6OPtR33/IesbV35owRvVgbjpcmdga
ct40ZdScOtv5GdkxGLhep2Qt6uxnSAiU8FKc3etQgMUxixeXaIYeQrccCUFgfZaNhFevQpvv760r
q6uN85cDKovjs0+sxGT/NAiqs/5lFOGjN4lBYIEMdcnbp5wmJVB4Y7lN9iVMc1cGSzOr/ySclWQG
E/jqUwtqPInW74gGiTkoar4EFRB6N+YtitkZ5VthUYvhfG6q4oIYfBOyqGHZupSFeRPGvZmgw+gE
nBZ/RrlFfdch3lFQzZ61gYfV2th1lBlmfFPt7phaWyT8bvNHvPwT0JfY2Mdo9fX+CLA3qPnXoB16
316Nuf07lBSnDJT9njwNsPpjmF1HYZ6d0rgFzsw4IX7NS2yILazNVv5zCDqH3ofxJiLHGoJDT5yN
ZEfhbnRlDMpwr4ykxATIa5muXWWXbFO/3yUZ80EUGO3gnPGiLceZHVgHdJBONg6BfGK4oqqeToX2
zoo3ynds7oxiM4R8Fu23inaSJaMnX/PAAOtfnFr/6tY1xh6oz9RVGiDHif2Hma9y17kFJVS/YJ4+
6gR5iWvuI1sZhMnLQOr9NtRMAqqa5Xa99OxwYxsuQZ8TKkj3n94Da/VvlbjY4LZhjSrhWk7AhLt0
6n8aQzNFlWLj4vbWSglWbD7BKM5RdODfIhnXWncMRxj9+Py6k3APWqL99KhqepfjQ9xl9WYWBMbg
hjToDZjDG/qOKNmC4rkBMemlAZon9M5oyZq2u/Qsitypxpj6MfUXY4TwCUZiRtB4ALZFJnm9idAD
N/8yohJoygmDQEGLlO8mUmoYQjVsMAJQup/bCM9Tdu5Ysil3pyF6oIBcwfHTpZ6JlKTCK5HhkyRA
msKTdN11hisg87WvKMw3SWW/hQF6+Y4bCj1ixFiqdfulg/Chq9KPRkY7n42uNZI5BCU9pwVF/NJG
5sJtt76erBO/pseDXtc8yAjFCV+z9iBDjx45wnuOSoSMY13o62nMNhhXbJenlGcy/hg0ALtudZwL
+SztEn51Lp7ryHhYyb/UCIl/4NoLgMalBk2w/My6P1ceHA1DLQ7kzALDE/gbv+a5qY4Wqu4wRl45
D0gPMwBvKAtbCjGq7mj8GXCb1pV/qJ2MbR402WbhcSmt7uZH6IeGhnoF04r+6WtwRckJItJ1UfId
z2IjRvLFJmOJEAQBQrvL6LD6me4cYxmiwgvN76wTlNvQOjyw7eQDFKOYFaGHRk+tyF215NTegyTb
zbRv3OKMoaHPJruYRD8DZEmHa6jCd8pc5F9YdauOZYBZKQQeHlTc6E7wbTE8BJaCPyVdLBAUPfW1
fTBh9OW4gIN71OUP3HYB7Tt+tA6xNYvjYRVoOxuLPpmwCFwvUlgHXTtV6U8jkI9Vx4xjI/H0JZfN
r3ByMiNuBpj1TCW0kddwchRC31oO8kqGob35nWHejgdWfsRx+eAEz53HDUNGSgyrtMePm/TRElEi
w18XXQu5B5zD9li9BBX1pGla53KSCMnhvG+dnORc02K3ieQPNgpJNMKpT9CgVkkQU3uN57HjLwe/
I0t/S72dGc+TIaONLwkQXuCIyTmaqq/MJxMxtJ4TjJHUC0elYRAzR1yHpR0RDYBrKolCr1e2iF5a
JjCh6f8Vrlz29noS66B55A5IHQakOqNnicpMH23ES7jM7GbFJwYE4B4dheUrT1ZwyrHFMmtxGBYw
RqA3iA46Ei9W8z2XqHDeTUJefI8i2D3OUXZN8r9jd2Oh1L+7ysHX75VFN060Hfllp9GL/zkN448u
1bYdSNpq4/VobttuGyKlmQhtSPms81Sc+ipeFjbgLbYYPj1klv+z8TKMWXssOabH3P7C71VjSeJ0
QQCg7nwgHsyNDXR2AqW5sZ0gbzFY5pECS5jfVb5CUWPBGKDVRdhr6AT6R4/wlf/MCH58nLgxJVEK
OhwWAhYRXnu3RLOWM3Ny56ecF1oNXbpeUauXGLCgTRm3IthLle2Mb6HG/IHtWi41Cb9o/iLLwa4x
L1rb3uKMB33kwbfjKWrty3/QWQw43kXdtmhah+xhApRyaQYtpWz3lsXIa5XOyb60CBIA3oKoiKIP
6f+1HRpXsq7rnzwmjvuVpQESxHNNEp8DiYdEoqmN1j5sUSYBoLN+YkrijhACz8DaXxNA4CkuVpDg
PeT+k5NKkH3ScBtMKcln5VfqXZ36WAbNLm7o4eJpEybVp+1oL0w+kcG4+y4sNmUYrXuBtBgBCKJh
4tIWRZBiEiJpyKb+azoije9MAZTbRgTRQu//wGar2gCJsOV+b3I8rn2OIRD8wHft5ORd0C6tMSYT
zAT/jSjGelqBBfjPyDubNNYueZwxpgdjHCCmElOY/hZvun/tB6TGC3TB1AkoUKriVjorJJN6Qyz0
SCyd8d6Ru2v9kWE/GBdl37UZ7s3lhKKbl0lxSFsWWmQBy3Qp8Sz3bk0q+6c23RqLUF52TWRxtgct
xB8KEmJblH9Zki3jOmSuaW38YFx1iU44NAhtJtsp6t/S3ebutuWXJWT4JTQH9ns7Jnxu+C/xLlrc
vAldbuy4WfTOsexI6JX3Nj74LAoc85TwvmyL4k5m8xCQmMGb1tBuOk2l0hMEItnMxvzfaBffbxQe
DIXXQA3d8fCFG2GSivqFZb8hzqz5sd2foMWlq29FHaFehGpMVKI3hWTdEGwQ+Du4xQhM3B8GooSv
gh3DQlJQktUQ1IVefknurpKbHayCfjb5MBwtbX7JjnmllK3qU82E985Xk9yFHAh5yvNk4RSvYtKe
z4qzW3f72fuJ5/5gqPU367IGvIYpgA+jafZY6Wga9jpYLh6aJ3NM9/k4Y+IddvnI82nJP91vPh32
YWo5MCvTJXQvcO5oIiMTBz5IdxA5SK8tVM6FsZucl6R+jxt44WTM4EhT96RMmyUivzVKpiVIY6pB
SsqiXQfjw/NOU8TMjLF55Jtb02Od5mCPhRFiDRjJcqa7+Pgz99ohWPckllYrSvaIrdcN71cTrZg2
w0xr05s3wXsYEzY2Bss2FE3FUTVyGY9jeKhl/Umvsm0D49XzIEZ5BfDRBArIV9B3n4Fl78LK2muh
9Y4jFC7KX+NverSJQg1lvxVHKQERUQowHk5wM50DwLFI9IcJi+9ctR8e52BZZ4eOBMEgMN9s7Gjp
P5R5TLD9VVUIis8o+an98AoAkeWAIIN77HHWxdvej3+Y3r6j4P+rOv1YtGI7oBrNfZgKQS7XRT2u
ye7sPcamNuKBPvztR/xHcYgdoevWafzjmNgGhkKiOlvmhJ+laCyrBqpnvmoYeKjtVhudJnDCFk+H
xNrgW/EGRBL1NrqvBHyR45N48wURREOcUSQveicpNoEFQQTh1s6WBQLlBFuOiZzLVODIAFBaieaL
t2p55O1/FRkRD+JoGd/j/BBhubI9djhotDW0vWkBloVEFmn0qwmynwPyYPJ2IPZd9baOYSK5SM5w
8vpkjA18TBcISZT/Jjgr4rNbVft6AmFX3OE2ewMNu73OTehRpWuea2lt9BpwZYdQisnaiK4TLNSi
Mv81PV8bQ6JkeNN7bVPBwuvmcEEzhVlqEcjPHv9JFPBeLxf+nvszYSudRd1VwEsVCeR6lqYTS/D0
zatN+A5sP8ZhnZUaY3OAxERhjZO2yJodwiCwIVirVZhqyxKf2lykrwqW2WVfjgaJlBmZkMcRnQha
BzA9iW+uMoEXvkpZCEjywdRAIjpk2NpE1tPoYAdGtsDMeM5Q68R/NrI/B/6fTRbGaHRPlrLmV/gY
8CcZiJvKd1k4e5tAnQpdlEN5ykR04XQs9YlryJTRhAkjY3AC7/v8PENCAYXbQ9/ISEi2UV9bbP5B
eS4knKJMfPbTm557y5Jczn3qsSRCRieJoIi/xqL9yPhnwz5BR5teigBDTda9CGc8ZSZJHd3e1Yr3
sOj2dlWuC1JHUR/uMvIUZtA/RoSVs6KGh0WYweTD+WwCeRTodM3ftuoYgspdRAvZuim8wplrpaDd
5q5Qb05uZRYX6ioQo5NTX1byXvTfFg3fPuK8pENMyUQp9xXHOtbp+TD3m8DY9M7KrzcxLCSdgEuI
KwZik4++PyesdjV6CNd8U4duCGvC5uGGqYqnjcLpu07luoyOHvJqgH7lIdDutfMTQP7NDz7iX1T3
sNPoNTfW3mNeaIAmc9AhTwwcZPkXy2efSUDOagjIEDmOjbvEpIAmB6tw/o5GemGAbpvYFYFja4z1
yCIWL0GWXtv+bbRPdnMPKu19NJx1wSBT8xjKZuuBQYfk3aSJYHgSrHQVIyH+Yv+tBSfB7CyS3cH0
qoOGz5zOJCbTx2/vCfMTTXOPWhvs6gH7fdDzzPUQRJ58SquUzeUIM1Dt2eOqQbxMu4iCe67NlezK
W4DPDa6UO6zYV1jjuBnRDZDtyuwKvwBMKMnknDliOy3s4Oy0OB2xrQyRTaxiyv69Wwxujg6a6k8/
tjWGcyVg9sG69eHdzp0d2bKr3EZ13DUNXS36fkIJHNoHYr6QdlhP2qcNwBJJ1S1xbjptLOdF/NmY
oElRx/X6nuDOVAIeOPTGjG1Dz9eeG7MffWuJbxfObRAuxihCWbjYAXeUlaOgY57k4NCw0BoV2JDB
4UjGT2iluxiijEHYyFfVtZ/OdDM5UUV5jYkTNILhYA/ZNi4AcBPwywzPYtq+T/0/Ms9ZberbnMwK
u8AfbgX7JJifCpdBQe1b2wwy3ZjQ2lTes0+JhkWDikTPnS33ROHhf/JxOlUazCrUdeAGXSQfJuMf
knjGBDECWDW0SC5RmDmWHo6hBqUfj922inr6tx03Tu6CxCWDQUWRM0ZDoBMz8MYlK9mW93J+C3hY
8sjZ+/ZJGwAPXN3y3IaPLNLpV8x1HxlP+tWk4mQevLfsmolesTL18jnitvgfR+ex2zgSRdEvIkCy
GLdWoHKyLcveELZbZs6ZXz+nBujFYAbwuCWy6oV7z4VyvTYau6dDs5by2ckm9GvEoeukJKHx60GI
1ySQwVVPuj/RSkKEQvOlwVwhsZZ8vEoLdwbirx4ZGcqHAbJRYdc32inV2Y2VtnUJLo24HCz06AZx
DwrN17qUKxXN2Buu+b/y3hEoHuZDykrSND257ADE18UnZEoie2osz2sNYtFGH+DrxusxeQhGQjb7
9oDIk6nf9uM5lSgptNbVb1NRAzFTSW9SIqGHt57KgWFu4farqKmOWcP2kjyJJv1BQUq7KTeNUhuS
XNqB0HKD3Z/08shjAKJpDdnLND5bzqq5zrck+qxU9OHDt07+vAWxKyTfR92Y+jOz8ayE3EK8ELG/
5W0OkEETGwhL+ZiMMn0bZ1dObei8B9RLNV2siTtdrxFzrDm7GcGQYsDYxuBuEYO9zlDdqzAPinn4
0yyKashC1LiFioWYFXjBK50wjNP6zSxhPgRBFuVClwujqr25scpzvMoc1auT6hQrAilCvSwb9ZjA
IGrrQ9AHhOukmNfHLfiXFzW4Jaq+UTpkEXpPQ4sExmQyYU/an+r058jmHVLCd7DTvvVeDGeFJhwN
CpYeG6ipSmqGc1MROwqHNJrfkXvHbZydU+EFEycVHkUoZNw2DHx2B3mWXkalXbtacO1pAbRwkAeT
yT6mPJdGebCtdK9zgkW+cmhsa2019SljsSimL5PTVUN7FnQAmQsMiXoruoVmDzxIE23PzGHedLjh
qle3rrE8WvPWRsw/wEYZtXbjINohoNW5DlH8nSXK9BKyUiyEg+4vhHFk0LfrSXy3LQd5PPb+pFzR
QjD+tJVvomXvStd5U83OnUNCAADWDxrzQaLtNbU81rXxFnJNasEpi2zWtOgy6uhNB/fgNtZKkMZt
4bFJR9DOzzBH2oq7XfWfqWh3iPAOPTMRBYWrNHdHFMtGlVyGcPqRL0g+0AJCX8rdb4I7Mhau05ZV
8THmLqqQ6Dou8Ya5st+qxc8grlU7LYeBLnf0oqz1Ruteo7dOenjWBVmcCFuaemup7sFmbhbSigqp
GEyza0MOoMb6g07VLR5Ocs8QxQvjHEGhVdEH4GNe14bAgFYj3eV967LxNuEc9EjVQX8f8fgI8RoV
9qLsfRzt+DjtZ2Mx1Jq4GpDadsVlMB2vjacV6V0Re/zWOAwMVnocr0NRe1YBcwBoXTkAvyAbO0fS
J72hDaWQZTIl618ruv7MhbZymTp+zFQx3/9xYQc08UXkj1r/4Ua6zo54H7u/lktq1N7V+THGJY4A
dcVGzAx1z0rEdhwuI+IGV2ecSBwmW9ctdjHG0qta7QDEgU4TOhNCzEcZA8CKIEQuLVWWGjmNGIvn
hi+pvAFIWJSudGvhfoRnH7b8gmzveauDyj2WwI6i6M9HEQZHdGGzhyK3q+FmZxMaGgi6V6WRLnKM
2xls42ammx1xIiIEwQmlEFCVGQ5WVTqqgz0/K/bFk1KtA1yVpo7u9alkb/jnXpzo/rTiYInMf4Um
mCfZ5DBga87Lf6nYNNbuRxX9KgA9wldZqlo4RADC24pYZzCIJ+cALrssGG8Cqk0p/qV5FV8sSWl9
zMCveQuAbJggh1CZx87Mq9+9ah0LFT3juq8Yi2KoqWaPPLpN2ABN6rk+8gNzwOkDgxgOX/zUOiS6
0F0WyQiU6U1Kf2L7alnqpmiKU2+Qcs5mt3ENZJWMQipKpJoKx/1TzQ9TGZdtflWsdKPa2IH0jYrG
fMK6PQb20uYuGAWUguEztKJTlbMJ0O3Cq4h6qnHKye84DifYTCfGp2ya3Ygs8WlcoR5c9OgQw9eO
rEdmqgbcuJYVrY6UGq3jUCKIwKaBgiwOQ3RL89p1es8urVvXOF4TIUYMPw2GRTGfhQGRPOO1R1gq
50tzWy+RJBK0crfYlmX/B98c5EqoRkHlswBP+7vKnWAA31MDhFAIX1KfX5sxqhz6dbjzE7ZIOgqU
JN2W9woZuY7reYxpvJSfvsQjheDcwadgdPsqrVeRSaoy6+c6vVXkY9IynB2L/9xJo7a7EpRGJS6E
iF1FlaGyrucX/8cmPmICntk9WJlN1qpsy7d6sDZzWK+diIRt9FWTFpDFAbkW9mSGwodgXcrDYq2i
NPJbml774DuvmQZT9bWgrcexOOHQ5GQF3KZR3o5UHon6HJKDz3ONtZb5rgwTNd/J/Hkn3Gzq/6Lg
XSnvhSC4G9Ib16HO95MXxQrB1DoDgRNo85biQr6YKyZU7CStgzPsWw6DI7WQE+j/sugw9AxQGB5p
YX222VfmIWMBEg7QEb80CxVAXltyZg/zxiKiOrfRNGHoJ71p2SaPKIA4EL5JH+MQ3wQ02fQNaQN6
rfi7RuVVOQjScdJOrMh6AnxNxPMwbxraVSQFOAcYktKN55T7DpSMSHdkoJdevMfqb1NeRyzeqKgW
YrC2Sc1ck3/WK+1Dinl96pneH0CtxSsYgA52M2f6MMNNmn8XzYc7OutEAsE5MMOzHz8Ew4M0+qtE
yA6BtQayAoUp9NzAJ2uuqZa+sRXnruv3fVU+tWDaDmnDYaXWB7Ud2cWYe18QSWCz9LRJhzHUZzDI
jEAM/BP3wok/JChMCJD94nNCsDUI2s6AlWda3s25XYcttW+8yavTkDv01Y/cVdEw/TKWQMTcScho
aYM/06xXybyNJnZ+J11r2QP2l6Ksd6Xoj7ZtbcwvIyh2crdVlM42z4CKBBLNfFaUDeNwCMQ4K7HJ
43zREB8YDP5jECG1glq00lcF5dJUb2KKIpMpARKhX9qvpZDA8Z7JVlrLGKH/P3QlAP4dx5+kcG4w
yG9GHwumZnFFGAw62PKTEkNRMeqEKeOiOPCCQsyoKfkgxOXwUxDUlG7vVbN9qSyCfFEJgSLPZ+Y8
en0yR9qpTPYWZlnRL6LWboCtmVW7UpXgVOm8z2XTgdhB3taQ8qFOI8CJ9mzTlM+uTi5UesPrFsNg
01LG528hyMsm28H43EDAOne++Bdl1SNWMq/0+ZzGbXXtkGyqKtTVHuStfzOcicAHlzwFnU21oWOX
dlInIPq3vvqi3skQDNhV5MoSXj1fc6TvSW8u5vhNkk6EQlQY07UoNb/UlmwEB6+lie+HrJ2U1FVn
cB/y3+eMj1L3z0nTvZrZrARJpkF07yokUEGYd5GFd1up8rfBeKu0SRFV90sn1lP2qwx3X9kooFfc
hM8POxpFhTKcJqno1fyzWlt/UUKXoKUffWl4mZvsO4HFv5JrTthsEVOULl3ZbrJRzHX9hTipcr0O
JKMoYK3lhz6+omDVWNlSdqAxQQiCHsPKYL9U07IxP3AMxUW+nc1xLcucRAdBreS/fRVs2vGLq1ll
h5NXrGV7/VKn4PirYldjJrIheDqcVNohwLmoTlsXVIMCob1HJ1zpm5TAVH1Fg/zSuHeWHDa6SmXm
Z7X2scE6MTsucnVcKDi6s0gjSySDhxwjRG29ocaCqR6N8GhEr0XaH3X6wmE4luHJcPwbz5/SywiP
VV4+U9jGYUsikcFf/R2ni88mx21eRwpHzf+owHuNUXgVE1HzTPWNlPGAY17a9MkUi0JGe5uT6QT2
pzPB9dg49cgOo3IT/rOAUGt/pE3ijdDNyEAkXgjHGe6mSvXug3q1yAKuySdtAN2xJAXfrOHuMIt6
ZYXWAtU6vqX4jDnzBdt3/ZGa+q7N2Y/Ph4EnEqPmxlZBXwJSTZtHT7lXwKDruakmAJnCjDZDJLws
9Nc+O2CTLKaW/KdwtNDXoPPAdS4wUlUAFsxTYSGyQ4dSjmQ4FPsQHYNgUiXQ+FDZlgRvUfrMacjt
T0UxQfOI7jE/IQ05lsHiNV4jdb8zc9MI0TwHDDuvYMC6bh87OFDmjOiAwknXLnKT0Jt/mHrVyb4k
JetpRd/Loz7sT9xziekuyfGb4YNbbr0ZI84RFPc2o9eYIQZe4yh+FWgx24umoOYykbOoOmCkS5j8
CVx/PFBMaPjetC/IeusG33GGC1F2iQ3vldViNBzsbRW6azLgNzaFBiRDeFMGKtqiNBj0MKLJ8F4Y
4S1tsm1pKF7uDhfZt/GDIJfDy+u2SDHJJPjKaXklCbA7MIfEILNyemLVxdNF+YajZ4m3jPQZGEny
doM8VyfOBU2qFEivoGl5LtRtHxdc5/rXeCBqhr37MK/544jnhOU3ijOqWtoGQQxxvungD7ukqUB0
kjjPi17+FGXCIaXvFXIfLWy1efSGQItPtptLRheEVlXNucWobKIjah+xax1SswM+4G8Vjgz29g3X
DRNcp9KJ6Og3EQHhAREHf0z5wvk3q98TLvkAVb7Q4CC+VcNvLok3k2BwViyaaVi57SaHGuHjFU6/
WxHvuV2kDp5bIxE7dp1G5eAfRnLe7GqMppXjr8OeByAjwGc98+h0ln9ICiJCiz5/ZW+UNsNn3SFK
1tw9dyUrVGlVh63K1jb1ETORopbQvbLiDNqvMSU/Z3T3YcBcP+p3btKfZ3QRSfMOkhFVDYNEiDql
EcEaQ8o5YsBwrm3R7jut2OoNRr2hJSHO2U2txrpuZKT+a6nHcT7V/YMn8dQUxTGhT0dVOo3nOfke
CWWx/flNGOjZrPDaf9iaVHKbH3VJ0JqDrp1JZIAY5aWmANarmlB3RE9s61mbI52g6OtY438BHWEE
k+niksKy7fm1HIyH3T/Ys1NMMNCH+E7mCp9ivGCBU7WXtnrnZk7/D4w8zepDiu3jCWzlVYP70hQq
GmkufAtP1T2Kz6zl/Vm6rJVvtv/4//5/ZOMnsqVNpMwbZzCOmhaecCctZ8QP6oRlyMMSRTXNL0K9
IJStcepWIUUSeNYYEXJ6TOuAENOfoo3eA5PRT5QfgyT66woaMjkBDCxGLeQXES7S0RtahcMs+BQ4
VEWVRRd+tLCgJ+1XVB8sl8s1eA5mtgGJsIHM0xKcRIPNtlVFUmMzdgw5JxjTyF/3tcwagNkEJU9E
AseniBYC0U+OFtNFGyTr4rlj8Dc9p4ksjPjbVs9uhQDY+mbyIZ3wiF7WxvAcWFXabAYL3gKDN0KH
n2cRrGORDl7oziHHzalZ4ZElTuUgO3kqsOYbnR1mxOhJtmMgDyoQ5QZR2MgUkhA1sQbAx2XmOx86
9NMO804FOUxUgsy0T372xqInwsteVZRmpLvTeNR8ROPIxlPmiueY/lia47YlG6LkFHv4SDzLQIMU
A9aBe64M1yUhveijNH/cRzk7nuFBT9gie0vFUSiRB0O6bWG0BNXaMHlhdPOgm/mbLVRuUDTB2k4L
tyWtR52yjCWr4KTKHRtzyYLfbSiYCpSk4TJvdbG2RKnMWCMcrUX9ZLaXmsgMbUqWTtwt2OKu5bJU
9P7GDqptGjERaiZv7qCKdZt4YqaU09ohnkVlnHN+ugBJTLwd4ypp3yPF3dR8gDWxnTWQWL5GO3vG
1Lml2PbmGSzxS5oFON9LNFDQt3HaEn5l8RtG0/ccSLFXw3ms2cKLanNR582jpGic2+7gpylmYTJ1
2fNY7kP09jJBPlYZ2SoL/8aYykeHgmuBSQ/egPfACVv6lCF++yY9Gmr/ZmXngs6/aKqlA7o9CaAd
GBsnZnie9puOoZEO1dliKEtlCZfEhnn/DjooKokjxd8NI9Nd4ISnngJzR9/IkyxgUxAp8GIOzLkc
NsM12wdzF4DbiWgkypkNekHsAZp9pLAGX6ZEimsdQkwtZtUxotr7Az5m5hkBZ4hnolTZu2ZL03+w
KyQtDo9/j5wvNcMPRESyIunpeKYOynYbYBqo36yxZ9Wi7hDvMs7+aut6439WXX1MkbJH5K6q2sis
uVvrvbH2C+2jm8TCnd97OuPZbfZtaO3npPMIcvw2Ut53fGUSy8+DyshmpTBZZ/c2ppt6Lo+pxvLM
C+kYx3oCyxAA1UOkFYFlwMsWA/02I3IUkXUDAFJXQlWvRnvFFFa+dCylUAn3DcJNvUKKdbf9c8wA
iLJTvs/NCc0Vzk3GDa/CbjzVKk/dIIEyRDf2YkOvj08HlpFl/z9Ea0yvzH+KmpJMEKg+yahhXwXu
7R4Mm2MIu1z+5owHf/5OTNYvxqUmjSNlmdniZeg1TilpSnT67WBGYK2mLZlysTBfwNujomVkAJ4I
EUmXPvXwc3TSMz9sDN/LlgoAMxaMaZbFrywC0YGz3ufqUjo0Ukr8obSI6/tmbeXJaxwrvDDfFV2S
pqGMu1hwfAwkgjWpVCBH2eHUDqq493EkaeOfnd8znRUxXmiHObQ0tFCGdObG0TgI83LJSmXdjYxi
u21vjC8sc+IGExVRhyqmgo6fVxcHoT1MnHtSZ0RVgvU0pF5p3HZpgj8fqCrHiYe2J09j/G2BoqlZ
u1eBLRqEuKfAX4eZFZ8MkI44D9ZOMCwJQeEt6FFUKD2GxXZVDM6qcPmQW/rcwT/IzVaE2sQBBTSQ
lIJHkSNeVbAzkP70rroauIcWrKz49AmsGIx7mQKlUpszJ3lOyYoFc6Hm/iEuTC8K2l1gTJ6+yLKK
ab/lbm1BCEDRvUEhX/t2sVXn7DZyaZYszWMMCfI7sBhx1mW3SnlzivqWsbFLM1mbAhdJY8JQBsxX
19gbZg6Y1Noresf+F3pV8mdQjMeBzilM8u//6HlZX+zdcTt356jBeRSsOh71QLwbBEPVfsj6N/3/
3hjKbWBjKTJJWOJ6hD6hQZudJ7ZIzKwsGzk/g7SJEON5Li9IRTC1vvE0NMNF9GAV8k6nX9BOsc6L
jFXXDPobzBeKWQ07S0083bsJaaA0xbsT/gsR7mhgMCkYi/hf779BP0JxPTGlANJnQXsEx4+AjKaT
SZrca9hj7LXd16DDo9trPa3tlK7KqfCQl+LXs666eoLCPnUfE/S/UQ84ArhCfc/JHgkICcHHFhEn
FeElN2FbQgdKS/j1qB2lyc/YknbhkMJTNlxcT9SGE/tX1WR4T3qe3RNuS1iaEKuoxZTbpte0rN7K
+BL1NqOYuw0ysWKPmzPtHzkypu7Pcn8GBUI2suMqij+M9pXQCXmfcgJB1lqVkgBoZs9irraxYF1O
lRIz96uVB20Ksib83FXMgkJFn9WvLRrZAH8Y5NCTUr0mPCBjDlhcRdTLuZIb+TkrSPw0DxNO5ij0
4BcVenQCubkLfrUOHRELsYp9C3C0SueG4VqvSJSflHYfl+Glq9nZko6yjScWWLa6dsYHS6LeF/C3
xIsa1tzGkHGrDHfHoRbWrgEvY92c7reu0f6RTZ5TtxcIW1RIS8RPpclaGNseg2Ffl97MEVlG7daC
UOEa+pl1RCGTnMqRk5jpO/RqKRwK/zWOwxmI7KjgZSTySmEGQ3PD7teeAOHjzrIyeHHOJaOtifk6
y/ozNfN9Q5NrNf0+monFw27Bu+VFObhycHo+Krg5W7id6RE3xTy7WCth4JXOsRUzxFeab4TBdVtC
K7mhRV+xB6UbqjJyj4NTyqWsTynlOcIBcxGi5MoJ957a8ZqCZ0N8bkIISOG6jNbN5mGboUGWCMrY
GkBxGFEs0ZEG/AUxb/tSYkDiPULpDopfa0m2KpJS5lhdscn8u+AdDBmm1rp1tY1kMTJbKhLiEtm2
y1WB/kWTv5QyjprXB20hTBJGigyeyXRdy52/q3wkLRZHALQOD3gjDQcs+eULPQTNB9bYpOYJ4/xt
/ZPu/AQlPo6J8QnmSco6IFSc0FjUGhOAnFrSpE3/n3M6BoAypattdiyOaZhQqaFWNTki67ml7zto
aUes4rwJ5wP+x1UHFwScM9wGnBOKSR1RclW2OFnHbaP1PBPSosQCq1K3as+4xUb5+KdBL2ZN3PvR
Bt7zKugfUX4rzWvl88lpVyP8knzhHK1A8y73Mnb3Ssld2euoRnfjclSFS7V8Z1dGij0jMRIEzO51
YKzq2r8qlmTGeHbzIzFmiJUgtlOWvpvqrcUV5kLQYYWTls3CkEFDLndkrK8dYOYNw4OpANuS77Ia
/5GNntn1AB3ZJHXMcF8H1NOp8muU5brr2eycBl2sSqo10p1Y9rMCLv8A4KxDwhaJRcKnCqoF82uI
3pKf4G6q6FEYr+zEBdlKBqo3RbehkoYv9k7kM+s1Zq1zvLGxfPJyOiyAsd0wvzmGkGxm/WaFXxkF
jXDto17na9O+hXKsSZom7C9SxMoAhtBjTEq8fvgH+28YCUFzF/xcC6P07B+H/mvQmF7yAKiAJJTQ
KwbgFo5AIYCGrnv4o/Jim88W1ToLlaNcE1ZMbn3kDNikf6UxdCwfMw+nwk4UahETQxxClM5lFy87
3LpdxWXP1ibTrtbsRba5lacMLQOF48CjjhGILAk5G5FTca08ZIjk6RHNOrwZsmNDcZrWp4ENgBuG
GEfcdR6mmyFGhEUwpj/8S+Iz7h7MD9QnISElPZQ4jgX9OUwK2jc6hQG5QIm4ZFQ909X3c56dIPtj
hn0V+bRQeCoHldUyzVJtQ28o7xHb2zHJriOahYTZlYNcd7SfNcmF/sh2lmBupJ5FcYmd9xJBkqHt
sJlH4THJW6/hthqoebkj/6938Rm/oBS2q32ObKYiqbUcD1PLJE58MaZJuM98fATCgNxHGVsO8zuD
Qk0cap7Y0Xr65X2oL934ZXFtpKjaFex9OmJHQZJeOpL39WoFSKjTt5mVTt2eUsIZ9UIlwYrIgfpE
yR8xpu7gTtXlT0BYQ1n8tOLkDiW58DCL+29ePy1nKcDcbNxkW+gEU6UQbf8xZQ/woY0gl92bmBGl
bXWOxAxpkApwkwBNa7Sbb78WHNqy86U087NHm+NwcELP1b4G1TnMA9lT4dqaMdaqjzSxFmFPcCrx
gv4RSkBg/CNHhjCMR8vspWIi0TmN57IR1BBsaSZU2Kkha2f0KmttsksC1NlrR605WSxGppDUH+o4
l8SnCbNOupbDl1pr0TBawG2Yxmb1Wttz+HJ4SjZiRsSJS8PIbFYipHKwv5RVOTNxOw/OqqMfhMwN
i8MTN4K9NquN2f+vVxp9bP0lGZKWHrG6ZRBnbhQ+mMwHHaDw2gJlG9EDSKGA4kScJOfWPLAS0uDS
mYcGixrbiA48Poc3fyamza4ME+auZ3kKCyy7jPgka9RNE7ooc2xZTv2OUt8Nira19w41wpIKD6OG
FCXGGk8YubMBmUSmMhDCuEG4YVbdTVQ0LKOypRSMbcYqDArwY/fZdMhwlpam/hG1TE7Mr0SnXiHW
rIqCnzr1N4Hy47cANlEmNRqnSAHHvzpYgeOV1KTZE2GToFGfRs0DIrno6SHNZB/a254jgoiUmfEP
PB7uJxwzpEW6oPfqfB8pIyhyvs30L2KnNwjt0INuG/A5JlCGk+YbiAOIbfwo/mcd/eCvXmRdurQo
sPBuv/R0n65+7gZ8dMwfqgHf+EfBOKJh2ZTi2lPp6H2yJwvG81G15C9tYrQuM4wTOIccj/9hlD6C
vtioxCOiBMRty4GHMBgt9Cpi+DtgEPDNL11jjAnHPPTVc5zeG2SN9J/LGFt6gswyykIW1c2LWr+x
ZjVSYEjgSlLtQelZoaSsK+2qgGVHwrJI2+QOF/SmTUQUA6rGh0Jb2CH70W6xhcuTz0nr4e/MWJ65
6jNem7DhoeRoc/gOkMha6VtosSkU7z4hRlrSIlCZ2Yi5h8lv1gbp3NT0rrphwbA0jGIZwuGr29Xs
8NN5CmuaCHcGvoG6oXe65YAbiBwFmh0pkjQXKWOisn82j87pIUCR5pFkK8g7i0iQgI4ux8ulzZKO
AK4auvAwBGsYdGuE+5w+2soQLVGM81HiPvoeBzAISfzKLTB1122wAknW66s70pi9icLn+wAoM4pV
p7tb+dWWMApQ5K8t7tp+vIQc7v64DXsHrs3VRRwHN4F4sa74ng17UxtnOIWxMi+zman3QR+0Bb4Z
xiVEAbLBTtM3eWGnjGcifcto5UVlfAZ4HTUcQ7f825K6rsDfRWaEPZwmNQaEFCVnEgRRIxHkmO01
es7W3toIVV0WzdP0jiOu4fpsFSky2FpEUVfg2wOl4riUVF/Y9iOCO6nzR5nQTDuVJJ0KyIuJdT7/
qmF612ytO2Vlg3+Z0SzVPAkN+Lcx6m/DxAlDTJYScK4D6mqwtbUWaNicIBaac1Jc5FLSsg7Yclg9
1sZTw8eIbcdgnscYOyj2Mw5ktrnKk9dwQN3C4mahz/VBYlJS8gyaEZ1g2+u7HIWnKgvgKcWnwoPj
VnhiC6pssFJkiIz9MoAh0k/liwLoPFIYWqgftYMRu/KBIKH/l+paqSdkUdefsqDYEsctsvlF8jMn
juO0QwCEfVhEu27GuWh2eyd7E5W5xwuIDL5bVRG98MRwGP2j6JB8gNmMjWTXj+FH3o9Ux/6yoBgK
K0LOptcCe5UbwVqm7Yc588Qg9TJkdw2NeaCy+yLvSrow4gyfLIzezqHSID6c03j40oF1jW7zP5mt
zvHZjYwLK1gMUORKpNuoWiUozH1viIHUMBaVisoAmw4WjFfBAq2vPNW+w1fi6cEYByS7YfUoIPri
amXV8m0AVQUFk1p8oyxXFT0FjdzuZqwSI4uthvesDAk1zu89uGEV1y5n13qsLA8QA0G0+0pLkG6P
JAKTG6NSTWFGRHWRE54nNBqX7lYnQApAAbA2ZlMegnp+lMgFY8jEdk/NFVOSa818CM3XDGtYj7oU
2h34s/d26P6cMrqU1ofCDs+EOmESJjSnYs2BVRqYxiBG8prEbJmLxN3xz7zer+yX6LIfcZDvBNWo
aL979Zi5uIVxBIHLZJwD9R7MY6yUoGWOScCw9V26+x72eJ+6yus4zKPpEXbPOsSg7dyNTpbr8bFF
UhnBsA8xGhmlguLlPcaPTzjJ1sGaH0uDFOvlijlkdODvz1lFQC4Y64kxDci5yEGLSMNFBPrE7DoI
79VQ7Y1a98IouaedYMSDhINjDzY7PN51zPswD3xfqU27wSeIiguK61oUCBP494lavIo+WWude2ls
+3yKHV4rLbsXA9SWZK1wJCC4SghprWsSPYpgYeRrjlNXQ7OI3bGpvsIoJQfsmscbo9mimLAA21rX
8JxCh5K1D4oiGZTdiHah4Y+FwP6Sq9F67Epu5rvG6dVO0TZsv4gPnurpVGQdekSWuzNghobtY5Zs
gbhaueu1+r1gvJ/j65MZ1L0hCRJ0hJ2x1C85CvtJ+UpFvew0/ZTH0KK5hiV8G9zCv0GrdpX1lUcX
R2VwS83C9ss2sImC50VZZO9TpOCd+e3L/wNIKNBNCx/0Reamd5slm6zIFPNua/9KUAqF6RN+3UuN
HO0o0JSGdwl4MJ/MwcpDkq21ZaNhfkK8HiruX5kqG3I0Vvbb0A27PHSOHVy9XmN5P/1P2wEbtwCt
v1Bby4M8pLnGNnOSD23G9U3cRskXGznFMVAHtsQ26HHeiaFa6kKcRrxuehltNEQuZXxQcsY5wWrS
aTcpdzVRrMmtGnFahKRwKMgLopKBoKl58XjNDIoj65gxfIJ+yYOfsHmuaeRgpyL4itHFjTx8Shd9
WmZ5tOdomxotdiLnxVZZ+eRe2F+1HFqisQ3gwPAK2cQH+8z6dQ0mmzj7lbZoAR3YPZPp4B6E0BOt
apnUKCDwuw3sQxT8tcpsUefh0oRRVPH1o0enWx4XvdLytr2j23AbDz7bpxsnb136CDOa7GoiJ4Is
0JWYdgPmFGacpY5poDvZfbpRAGhF9TWGmaIbidda0A4jdrDMHinFP/TgNLTuaa5rT60+26R+0cPs
Uw1OliyG56tOgVraYjUzLIGWReedMxKU2ghQL8OzKvqzgYfDguA6dnslozYM2EBkn8Q6JPaptIOD
DtIGQE9WHWz1daIfNBQcCKijiPjoTMVzgYp3g0ASRYUCsi+Pvax4JBbe5J6Uwi9rrm6mfdbjj3xG
X0UdqlGvxdWGW5ZGVTs6lDVhFO0ImWUwgflzgmEBLCHPWH1wRmsIIzvl0EU0yigzexAyAFMnKTdw
yqVlpGvS417yEvM3tyV3gINCCmEkLBs8rwCWyvw3GJnD3ibI7XwA/vin+vqug3LlDsY+qJxV02vr
CEcX2w1P0+5piITcTW8g4SciLEU1HxuVzIcerCThc1PsYONfT05+Coj91Uc2HM57Z6efMYsyFTvf
FDZvjdHuifF7ATi3HnDIRkCsJGmyVs+R+rQA3hiQAcBdU5UAS0FJRYEy99cOum1axN8q+IDGQTuU
YrNi3E9tLrt4Zza8nJUCa63lYB4730S02Oxnmwi/rv2dRfXp4FbPZwJ06rWCgXnmsRS+vQVtELlY
CEaORo7X6J4wXMwY3VdtLFe+oP2ptkFpUr2o/KINw0ZEDbwBkMlwWhKMx6oUuS670ng4OjoOUoot
g88RBcPaCUvPKcubk53aDK2CeU6Df1aCCS603vZD35xGIQeDxILiC8O2ua0oQgf821xxEKbWAlFP
biRb9u7QAE3P0si0D+8Bowp9xD+kf04kKgB84iYmkrIaoEh63T9jpNBCdjnLnF6QQB1gBZoSRtqq
dFdocPKJsfrp5D4L73th4yBJmQMJ1sEMgGDY0U4yoLd7mweLEzLdJpzOylRSYX+q8XzJOLh867tm
qLIu9PytYfyJolKbrZuVfffNX8wcstGfhAWnHaTvGH1tsy6U6RQ595DNgdncpB1EjJhz0VC0vX+K
A2BTurHgjG4uVjEwnUcEzekTlvTawyrHWUTgwiLJWC7nWb+Ls28LorUDOUegagjyz7RqyVeAftMz
Pj/GkEKYm5Xa3grE3q+TAwYGeiIEOmzSzAroysZRmq0FrzzaNu7arSfUQry0jOMGHcLjgK50NjXy
CY3dXPVeOjN512DaQ+tBD7soCNZLfzsupRBhextTi/zTxx8zPrnYD2hfz2YRwCGlD6a6SYKrKko+
WM5AluVNuZmzNXNzCLb6rieUqjRvbe81FPhozhlKJS/M23GLDbqxC4E2AvbxIvRhcnCmUBwjkbWh
e+bLCBZjP6JRE7yk25k3UQxEhODVGRCrz6hODR2uFviaGfcDxt6ZskzQnllzjx6s8rTiWo2/OkZc
gTvGjr4bLlUNyhAJkjaW6cBfGfOWVQ1VO+66BNxpfezIJnGKP+R6OhpsNGx5t3HVbhNN3bZmyDzk
HhhpHRy9NB/6ezg/via8yYedNGC2CNNdynwMiebMGQFqIU/pfxhWsfCSWuBKv8YRTkxOCZSC0ElQ
Wls/6fwoktcQZbLdH53+LweBlghY5iYCKe0J4iPmDY9U4CDqLqZMUfBmqNp3EjxMLKF5v6uCvxGu
uNPMP/+RdF7LbWNLFP0iVCGHVwSCBIMYRMnSC0qBQgaR09ffhbllz9iWbIkEcM7p3r2DqOLNwYTc
7MbNahtlITMPprm6afJ3jflUY/mpAr0CKB4SWXRdEXArPFbKOaafQZdi0XqlS+agzzlLGEx00qMo
uKNgkWl2YlRWJl/lQJwEN73V/8X6N/uIA6SpwQxsQQN/Y7XBBm71Q7Cmd2sePsTimIEhYmTQrH1w
e40AvsHJXBl7gHVK04Tg/IOnRrAeefAN6QBVlNJzO5ARUejqu4msq+AbGqtpdI40qKQ1IYIXCig7
t4RvAOxXxnUq1YkEzsRNiLhL8YomsyiTHLk25aCuv4Jmwcnp5UBjqCE5KUe7ougfaouBpYWk4OkD
0aWS9hESkMWjwWSIDz/xX2zFowKRX1YVX+wZWIowNu9munhh/8o/K9nZs5kc3H/4WGDYhtyiwJoh
txVDw7c0Suh5k0cNP6JHsh6Z40ZTHpPxR84llQ8Lrmu+mCQWUKRVOl3laR0mCWP+lJGxNN5UfBvs
MTDFyzxdD/KTShwrOVeVGO1u04w3poVvfbpsYvOLDG1b7ZDTzwi26jXiwlt0zc2ReOkzLlizfph6
9WV+wjpmbk3o/ERYL3Z/EDxA5GHGhEEpil4tSX4n9p+M+c8iM8apfCS4pUbY6pYxXO9ncRuq2pPC
4UC6WGOeDToKdeDFywMnyLwVUQrDGljdFGrHVBNvbHS/ltdRdg/Dz/IrgnM06jSpQuNrKr6gj9h+
vDEF8aZeJ4dJ3a6s90H56SbwAhx2Qqa+EvVXzq0tFc4ojEbw+09niDz6sEMfaQ8CEszpB183TPXz
n0qtwFwZ0wO/dlRBAD1hRgCPLoKui9ZOwkwfbB/YZdxFkJ9XH+PRGLfak3nCbcTFw4hRJDPus/B7
NaL4tMZ7RNTjaa34CpBTWwDNzC91NyGVHY1bTVlraanXPhcWw9uID9+ghPf2OZDQBa7Dr1r/2dR/
JkuUVQgzR++3uEBYGMdH4qkgT0/Fx62Fd5zlE6RF4D/4xxmDGpVBYCuSvyhxo0RMXZ6138SQgpTD
wLZAKZkaC9xKfFlbzLHnFq5C7qFddUik3BWM8JKekEktzPdmClKpQ/QaUaBek9oKniIc3iKB1iOO
tkACBICCKCNCqPwO7lU3MQHBLcZAvJNKpq+WjdeBo4BUp3HkLdMx04leYpeTCdngnDBQoekj/RMS
c6ygp0bxR9zKCqFy5T77ECLrHycX3Va1tlxMDPaZZlAFCeXl0peyjrW15rcl1ICUXUJeBbUNKfCr
ZUHOLMDq5PvqPRdZqheLaFK08ggMgJ03FbDqid0xFN6YkW5w7NpPmeHDjTQTr41vBj3gsIRbLY7/
olI+yjSesebXY08CAlyHCEO8UIa8ToSRtqYoRsIOT/1Qqc8dFGkIMeCGc+h0lmvhT5/1qZNZKRLC
n2fLoDQ1N5Gx+gdhHAf6oxBW31rYpSPP+4pgMjG+UfCntUbFh0jnDxLsa9DfRlx9gZd9G2L1h2Md
PXduDvsmuiAzBRS0qr+4W8fBJMumr5okeklo3BXUcLVSXZ5M4hSLlLCk8J7LYZrTr+U/rvgC94xM
DTQYrRB9zdry0ZpE/axgr/KVEoG47q5GPBwniRPN3JhQd5r/LPBCn/3iXc2NT+V1fOZvgtC+6Lio
uHOZBWZmHAX9+SfE4zeRpMcWlLlrdgY5h3KZuF2HxXiju0WlHDpBhicYbQUjYyqYuR3GhhUGsZle
oANansa2ZwPQ8IIUjO4qU8AxKNc1Gaf5OiLvY3qMaYvtsgnN+XeI/wnYLUx5D+2rCkqdQ41tRc34
FVtDRUoDtK5deV312zqT7A4rKJ6a1cdpDKNtnuGcxFi6YCbRtAegAaHF7jV0yhlrCnbNPiioitax
pTLcV7cAGaII5C5bO0Ysl5XDEeExqRC/wghMwbnIpORZ96maCOm5L4NFkd+VBhM95CLk1SAdf8tY
t0v2BI9H4C0mlY94GWiIqNdVdNfAmCtbf8yNo2WVgQYgYDUvXcZaA3qUcQvVYEFawtZI355h4rYM
j5J2ndS5mgLE0e9wOCCzLXlNVFxLYWMWKnTrCDJn4zSgw0b3M8R8PFSSczph8kk3zBx9YGd7lp+S
ZnlmBGuTyX5tJUdlavaFuq1rnuV1cs2wZwl5VAkBnSvUNY2bMUycF/F97pbtkL0ZouinJtM4xZ7q
8KRmLwN4tzbox3msj+r4viY15Az84mn5DqP0PWGvSgkhVTFVyYNUDUmQhgiq9ic2OtrfTt6W5t4q
BtS+5JGoxoXMpnUCtxdKgDg1+6IJt4eaLOqFqqYSV6Av3s+VASGt+VaVch8/RyC3bpt0014u7p1u
7ldbQSFk11vk3RjRaVvQSEASp6ILTHQEUY2p4OzjuE0uGwVrj47EHvCTS35yWWLnTst9jyZHabEF
Hj9oqY5lPHiDVt5AmTY92sxmKW5TuTzSS4p5Wthzj0Qk0aOpv6gdVUipaVcpqqifLckjMvgzNYR/
4fxPFHTMyloU2mYWJPh3WyhFyoSe4bmRDG1fVj85h5cJY+iYZ48UalUxAnBM2wysVOXEZ6dBb/HC
1HoOH8lBpndaENJN0ockdL9pNpPdx8qtqD1R32SRsVee3UEe5K9hScDYarCShuALwcCUySqYiBks
VTLUCzAaptXQtSQzek2M/kzTgoenNLxlcnHRnywR8EQa4HKfavO2OxXp4FtoZp9kcElELYdYlPbA
kkakO21zFEfmlxmGMGti6LyTFFKjNFodig+mjooA5S/dFmW87aZj2VDuZ8B+o6+UmdtrIMtJTpL1
4Cpt5k6ltBlMpgG0D8y8nTrWT+qgf+O08Ipni5pili1ag3LCx8YbydWOAUDRIcAhmprYEYqLpteP
HNX9U9gJY/bR6RVsXMQNkhFENRdyIvnBkN/jBW/hdN4aicqszfpY7XKEbPnNMblLMaSVK5reJ3Fg
vpKZG4uudxCee52mZcGYVO/CjwrzAY4xOKjZdh7x8O4BApnY6R2SNa6/MAAIjt+FbLmFgo1Mhox1
IDQlLY+G/nhmntD+MVx9JSHVjSsWQ3qCjYlblCQMuydXeQmJUF3NZhERtWVgFfWvgIvVNCSXfMIY
qNmqMMS6Cdwrx0ihmO5PVEkwuxDnBBU6yVg3A6BMIiRvdWbQ/3iCStFjoqS9JdD6sSzbhzoEy0rF
VA0q82qzoUIZZTaeQhstylta48KucxB+kvUGQ5yOs6J1FV+kzPSaaTlaUAS06qGC+ODpb6kYqRnx
cWUKlVj+hblyaczlK4fnlRTz7JtpdeMTnxPPxecAiYXYHjdJ7pUw7fB08yZ9eZeT3K1kmFlpcwKV
T0vfyC6rkVDakUiHGoABnA4LR+l6dImnZ5z7Q1s9ZB4txj8v+mi5Q5cCSVCEy2Z/WJ+zvKXhREtf
ySyNqB9/ChRRxkAW8RKBfjMmiuLXXOkfVVr4RYRsu829nKZyZcA9Qbr7EZiLHtl8VjelM/f9LABq
MimrGoGRx/LSu8+lfAUuCSahwsfbNBCwJPswz669qXqEUogJuGyuXH2tuqkNjY7G8I1mY6iwmYos
ioRrT/VnhPpjbLC0UKudpcQXJoR7sGSBcKtCvYgD/MZdP+zwu0sEJsewmR5rRIWyhf2Hel1Up/cy
Sl7NtUOY8HUWV9kzg+vZUrCYMCk7nI6ssYB3/xNi84PLqOirkSgHCPOxVvXFMUJ1V2AAgDD3VYEw
OCDLxTPZ0RLPREBtcTwqJVztNna6mieXSIw8S7cSrO01JmOARp2E8Z4MhDtKE2c16JQEvNabdNUN
2gmt8ZrYPn4MTJxTxk+FCZ2ue57nUEC93OwIAoOn0MNYJDyl2SNjuEXP+SAup0xVeS0D4+zYqByR
kDyng6o54Y/SsF3woCoCQITcbNu8huSjY4ethGc5JWk8z/t3tC6bzARtTl8FjyAzJrSnMZkgCRHP
nd311ldYTyKUn0TNP4wx8yYV1ZX4YkQsYWbHYartWpjhQy9DdXruO2w6pdHcP0vrLqNbSbXP8SkG
aBDz1ScLSF5YYMyw8rRIphZi/iuKB7z9IkeJ0fzKwn7Q8n3T68eUKa4ew2Ox9E0o94wJ8Msvun8J
UVx4AQ3A/PP0GPDZiF9gw+bS4O6aHoGSHwOjSuVDyxSc9ctdo3RnPZV3JomnMMFsWUd6omLoU4J9
H7Oeo3B960Y9eXp1yXzB6VZRXcuORVkUMbUnbkWXtlb2Z7TIkIsaFp/C1rHGUUFWJjTHak9yZnjT
yERQRXBSfcBwerF6nYAiHpQMu1CGUG0ivHBgYAfJHBTkPa3+BgOLnaskMQaqoMiThjL0zFSW1ptn
6dvCU8ZABoCQVuLv13i6AESkdHqSCMvRaSGqKAiH7QE/RKHvvge6mp7syATwK8N7RsD+Nscwx2C/
G3RHb9DBK3wQ1cMur4G98VLM5ukXMJAaPGntodOZUGjVaWY2PazzZOwq5qZyarPEwnfxpdEiQdcY
nFisr10cm94Aq4OxK35R9AXqGT+uYhg9Awg7hkfBcyLW2nW0cJ7B6kWIHbNHRr5MEBZQGsQ6J/t9
UlBNITsRk44hMWCL0F9lxl2D+G2Ai83ITntW0GK9kk2wUFpVJ8uo3xUGb+4zhSWgmDhEsKIhaOfN
V2YIq6WUhepADbclRxJhh/VnTsStqhQ0BMUeHTuif3B4mFZLKm7Yag5RDuBlXfF+1JmS1NSG6zJO
uuI2LipDGDFo0al0UwvGwfWkewyRBat4vbfj01cnovFkeBwd08mS95YphpMmzb5Gz6OIgVASm53D
iBNrxm7aq4T/Y1zes6Fy+sJ0usqJMS4IcaFmfOhKFPIY92Mqt1pdC8yy7B7XDLTni/4iaMK/MlM3
Q5pu2x6/puETEowbauZPBgFKFUR/zWTKK+MitaVvJse0ocSJB/w80QRwWKTqvSFXt6IKK0iHUnT2
XNxhvWq8p4vyH0+rfQrkZKGuHYhmYnA/mT2KH+kV44aHVEkXU9VORGG4Qpr99Qs0neZLNgAfco3R
6LRTCijmle5CN3SG5tNMS7JDwKoaCG7PR6tOXMwnjnU+bkH2upbbZaJVTEkxxb5XSb2U3AEiaUdP
jMZrPUxb+JB1mt9kGKJSJ3n56m8tjTuFUTIKf3YgrBAonqVRtXO2U3mQdpVGeBuw0CBs0KOPTigU
mBKkEzGDdEf0pDU3Q0+Q5wIiWT1Ur+cyBdqf3vvP5jVuylsMIUXnfmYEXo4SsU1NzUZxb3IMWnnz
Ji1KmIKUi/7EbA86wFc2XaNnuDM1Tj5gwG1RPGFhnZ7zY31lWfqhN+kZrhqGaXTlzA7EF4TGeK8R
A0/2XMzUzSJdLpHVDW7YLrEOrj7CXNAxjUBn/XB6i/fsCxARAcNt7cl+v/ieJl3g025n6CWYlYIN
upgvbNgmq70JWWqJuBIWyVDzB3MgP+H+PyHtPwvKZKDEuhHvUvvWLsgJuGFmjf+pVfvDPN0K/NyZ
js52QlsnsB+rlJNd+oA3Y4+wLMJZDHIg8HiiztE2bVrZhH/GjCHYXNP+vlbpSMSdgjqlU0dPJg9n
kjH4gNaSin4hf05VMI2fkagEzzw6Uj5Rr4Bx6gQGRHAvjx13syt6eFzo8aDzGAmMTY4lztpOOi0D
xoMQvUIdu2RoDtjiNs0xYZ33ckPv89mNfs6WM684i76+dEx04bijKgtdneFXQY6jOF6Er95gI2c4
07cB6NKuoejiPMiFQ2r10NOhAN07yiGuZokpPOkDcU1KUvRWa7iotOyOTMlk0X/Or311pThQOOgW
r0aIRMJ3Apm960Quh7HXsM9r0vQfxRaeG92uK44TlHcGVtXil9HkEVfWd6qH2k7vr9GlyHhSGHjJ
7KHyh6Yeh+4hAqZn3x0e+00CyYgvrBIPJe15Rqf6jl0UwEri5BzRVfQlKI+oCMryc1Y+jH+y2jJE
QH854edtdJoNJSqQesodjC4xZzaMH4iRU/1iUofIw06J6N7WZTo2n6k4eetZ2Er6iTThbZRN964K
MPL/YYb/JuAsKq4zi7Zv3/pOuteyDPfS2KVQ8vWxPQgajq23vBh+ZMbKWZJsFYmCjH1upOmy+t94
vmK316m7vF2N//uDKmlEscPtpw4uzJ8CU2A5iUABAIRgT7zTK8Er6cttxl/E34jdWVwoRFlEdOv+
8sRGArwW8VoWpOI5AeWLzeVjRNw6MrYu4/JNX+j6Ofwpvrt0ccs4rD3N6s49eTo9cvXSMnVgL+IT
8TNXUwgnCctp6oA4xmjXxtesv0gCgKTWEMkmCBB01X1To7JMl31PR16urnhUjEN3VOjQno2KM3IW
zAIGFZ70bG6gTXTUGm0S5IEGigib8zMnxQcKSW0uLzlPzxCgQ7Pml1Vksm4HMZ+TAcgwYasJeJ90
3ozIh6TKXx+lrruvAhRKyOysrdmvueJJ7SXtb/M6Tqgg9kQvgCVOQ49P+7+L1sO0GX/qPH+BSfaa
hetEuYDswkmOU4LVPAxtPkoiTDQAFwTdYiscwLY3Emm7bAwzMrZ5mGzDInrESBHGTU4zqWvkwAVN
MVkX4DkNwd4ceXpU4cFB8hp9ZRH1ByE7sUFsKqvahqE7PbEoLfCjT/PsvRDXIhoBJv5Ocf5ei7h3
9Cir+gXSZ4eWHrkFDHntboqnUXm6fFmGxWkw5uW9B+fEan76Hbpih20PyQcyyZCiIrJQCuhF6M+M
3xz507qV6c0HbRnG75Rm9MgcW0PqIVRmTg1/35R2YYtb8UONjnmCUDJfvCETbtrzReNi9CnkVuHI
tiyLOqHdhOfCXx/4srVW0vtGDnbEWOp+zrHki+BZqfa67o2d+rECbEL+5BtDrEu8JbrE1nlhv5Lp
tvBSknO6yhbZUE/LlPyl1SMeC0+s2g1NnVNXChZvq+USMxM5e8eJzy0m7i+sqnlvZa2+ZkqRmotp
nTH5S3xHAApDAvMy/FrGTN7V5oPkwNbhhqOfIlhxQBpc3Qej8Fb2hkwrEZ07CxmOEeMijuGpksEz
J0JQMB+zom2sKNDzz7C41AttFo50IhRgaTf0IUIW3riFEjotvOYRYXE8suHg4Jtou56eeEnJLsCf
Rqz8NIUEq+9ilRaXXQxZWh7tO4IBcVmsI5xu0fZhbR4+SjThMVXsimu1vD48GoIllvdWBCA03J87
5fmgexkh6hi/6zm1qrKHs7qGCRkEgY2PnAtiPFXwSgh3nN+1sWsqDh2uM9WQddY4hbsyyABrquOE
9/+0OFk/Qk1EmlKBW2YXI+WURUWDK2v1JXA+rgecmuA1lM9Q8fMLz46AzMFIlk905ShKQ0+I/4hl
wwmqCUb9T1l+SDYRe2RweCdHUbKd8kuYfK4XMaVGpX+inwb4xzChzc+AviAjyx2Wz0TFy2Msi8pG
EX9HFV0+ZWAtagxwKuSke7w3AyzMXojdQXNOlpCXyEe15JicjjrL79kiRmuet1BsTkNZkjAHHnKn
o8aJ2UTrSX5vDykK6lSJUU+bzDzMX0v4Og+XsMwDSVGAbNmpC8yBICTLR72/zApdJhOWEsxoaVdr
awGnE+a5gOlYbK0IEH0F5nVxchGau5HxNCS+kAcyjz0+EVr5w53RWszO6FraiwGXnm/AnlmF3215
k2C7ryV7JB9nGA6R9ZAt1U9HWBnjZxvdntHOWO7FciqH3knR3fIoDNbsLQknb3iGU+mVlo6eO9BT
yQvzIIrh6Msvcz1CSOi5b9CuJpPH1PyErkXgVBhOtCKFx47y0oOu9fCxn9ir95ewOsqcA0u+BN1c
v2SWvJ1M1oFUBAwudsKz+USAf5Ek4/VJbK8N5+YYadoppkmIr7ViXknahZ4ib8V219c9PexlyM6D
idHjNhc/8I0yrsWRCofh8lH9PbwzeTokO8jpySE5rDi9n/jVd4xGwM58w0vffcuZLur6aQf0/lr4
ghd9Pn3y6r9J1PWJvzliply+JF7qTnvmLqLNV8bA0e6CCkjl4TMqv3NSOvqODthW+PNgX237I/CS
M3wFZ7DtQ2N7Hh89EANte5199q0AqT6ME7veaYFhOoTp/iNLQgn6Q8xRfFCC+d+4gTfE64K2eoKk
6oob7Dnsyvv5UV9yGw65jS1jsDim3b2ZtvkyOQQj+ZbnY8bBa338rJ86DIHgCB4KPVTZ9sfHweMK
kDLjxpvHo/GwobXl3c/H/c4GvI3tU+Y8zuTy2of6QMPgYKjk8I5fBBercucWhP8M3/IhSHRvhi+6
H+MB5jt6tN14wNaxPPUHdh0tKElFtPPTFPBqPxbv9FUfWOX24tOo2jgtcKGSA3NCcMrLD2MfPsLF
e1+2mO/hoAe+bvvXKEhdXBt+cx5Eplf48yFe1pzX18U+fg7u8bO2X66T7R9M2/AXL7gx27cD7+vk
pHZw55L7/vlgYwfjnE7p9i66p+LMcNhu7PuX6EIbdkjaYdz8BbveDV8Q79uLJ3n3O25qPtakD6xq
9vcbVGiblA+3ctj6AwiIbuVvK1/9JrPID9+LDb7ZxWYCQfZSD1eCTeVX92gTbeI7Coh3w402KbCj
a3yM78km9p63bINtAl8398I9RDDH3LIVf5Gl6/Qv9O12ugf6Te1bgN6IbxrcSQOmqftFeWMTPuNA
Xvfl97/ZvvzljnnVMLOxS2e0rR3iyW3/3e7jI3y0dttvGcI60TuegQ5eDX7opfe/v9K57Pd71B82
Nj52va2ZZNrx0TyBiIx7IjE2kA4rf95eohuxSZv+HRqnQ8KQ83bsXmjk7M4FCbTVPU9MMH/HAcsa
tJ9F6Yjf8jfDJacM5l2+zWCjBzNRWnYAgWeTbuvfeD9YzribD0IgBGHC9MSO9/IBdIC59+ZruEK8
3PSv8Vbd1Of6nH3om6KyFYdAtU31STUtcKt54KAoXGduYnUK7fY1v64PKt3rQbY7p2JxDb68Xbxx
J7qA5dvICe6ga+748vVF4uhZdLHYPwOGbpprSNW72LNxpcRFosShi2kJXTB/TD6wR8V4a8EKPGX/
70jzNZXtDOyyFh+RSR2kb9NyFwK1FELpr+fJwghhRY6UmIrpibHjC9UxQ3eLoD8wDyJgGW2LLIe0
dDUrJ40Pw+fnccrkYwFXd+2Pjfwbf5TjbIIMSinhxivvrnbktuNC71U8BEzrIgqjr8WMeG75HTx2
l/uWG7nbS8yjEzmnL/JzPRzlA9Sm9u2WvayfDb3eRpBtu9ub8+EfPhzvdnNT//Z3a/FTODcXE7YL
yeo27gRHkoNcXD3m/bjPj6GDW6n9u/+7bVObh3K/Nb3f0Y4hzUJMN744+dNPnnwfmq64F/f4II37
GC6oIx15qgFHzsO1ImeP3Mun/X5gm/S92/ZiOlv8UjCHJZoJUMWuN0B6rOnOtu3b1jXcv3sQPNkU
ICFBIHzV3gT0lfwdBMzGNUk8yGAsjnTb70D58J6Dqbk+N91uXnWbzvK2vKWWwySCn8vb9DZ55Sne
Sp7X/0oegB1PAtoX6S36sFiLX90XZhrmP/6Z6SpfNa57rhxTi3OGrj9Vi8mzDQMI2yT1fbqXXhAR
Od8S081zvD6CAqE2X8nvitrk1T6u9kt4gm8TGT8aJ2pp7JMZSyL7+UpyIATt1/ha2cHX162fNxhi
MUZmwBCiQos4Z5AMOIs/BCKUxl25L98TP/NVFzaLHbpX/sa9cIbtYG8eif+AzLL2gN56DrGZbslI
spFvsdWywZvjq5Ef611ibaiKDhwjtrj5+EL4/KN4Mvu3EfAe5QPSnM3iNV8kCLr94Yue3Vt3VYg8
NmXca3rSAs4nQp98/d/C+dAf8GVzpGD9Zubu/b1nGPnOXn94N47A27ZxHeyf9aga/8ErdVHUuHj7
nqZr/A4JxX9c4WTZHPTOeJT4NXV9csA3HEbZJrbZIu+B6Hofk9O7mv8xeB8fE4t//U/yTqCbOyEA
AXfuvNB1p8Qik12tOVj2t+h9l2cQ3t3iQmLdVLt/lNCeweZFNJuf7t7eep5n9dhsnl6zwV3pWLmV
eykdVHOceIO/Lpt8+5Vuv7hK91vqsYWt3yP1vI/ePQXFulHbPEKcycXuQE4Dv1H81u08/aVdoXby
Cxzhs/Nwx3yDC+4gmbZpNG+a96MfNI+EtFN0jLFMOpsHhAUg6B6kMIFCAkmow03j8nk/+MBw+SZn
4aSHtHH4//91PmL4X3cSJu0vWMj284wbI5vjGk7X7vgg7KQtInO3cG8XJiss39hfUTx74Lo5v0zA
vH9vuI64kKv82qvc5YX23YW2zMEBR8CNEdnt2OTc8DrapZ9zIIzf6zEzbhO2EvE7/kxe2Pn3ZZB6
w+e68VJBM+vHnNTaksZyWsuV8AbJ+9R50RmRyq7fcaeIdrAbZz1K16+FFoL0qT2qYlvg9kEQ3rwl
76ETfKnkphwWT93g6Mruv15uddv5nV9sxC1dO/T7/17hevDlDqb/DsSbc+73ELHQ7TgEQt4tdrf4
HjrCa7t/vlvudj3JueQUO+vhWh2hxvj5IzwZ596GZbuLfc01HdrUPdphxzqsrwgvHZq4dd8ENXR4
ndv1o8Im/MrsX6wpbJzmN9+cZd7jh/Ro+0zSDvdbvHWUhvIrfY+T78s9o5SDiSUvQRBH7aqdur11
KhwqsZfIQ+99QZDoGtvCI+7jBIpybc6ri+XmN3LH/ZG4ExsewEvjSi+VO2xoKm2c3jy6Z1ez50Dh
wUc0641bqEoSnygPML3+u3ec/v5aAez/xa/LBh4NC+Hfm+Hut3/UELGH8s9NXiIXtgS3gavp/rHm
vbd1Jf1De20LB9aJRbXQ2/Ag9vEBBzp3DBqX1yHxihq3DVbU27YO6/cxdu0WlquTvfyN3ImA1+MF
p/t2yz12Ucx8fVF+NexA8Tb4apzbped7EEy5MzbapnvFxmczvzU7aaPxLCLh5boTA+pgULXrvc5V
L7yybsMrAPiyo6/OBUndTRvjxhHkCNwxk5XNoO7QuWidL+ElfsXhyNNe1tW/bLBB+Kf7up+9dZva
Gy/zRbplMER39R4AVfRxqP7s7d8LDwir/Th8tAHaM/B0u30Xxz8Qgtoj5pDnl3pKc/d4VbFIBH7w
VPppQGMLa8uhadyiPfCSG7a5G+Mc8jjFB+lGLOGxfx+/80f9rXVueLLOyUvMEuXpO1tuHBQbHctH
HX7Wgepqy3NM7WZeodBrANLgQ864nym/xC3TUxX7KnkzPMxvvXLJS9pHvd34jV89Ln+Wa/JAMPhB
Z/iLj5ffbUR/vDw93Zuvy4t2a/eKlPFV2BOjGoXruGvnZK9W6rdZEwYyQmPzx2sCPZ1aaEp5iXdQ
VooYGblAtiG9hN/3CDLlXYXJ3kpgQzkKV4RCrNvAfH3is3meU86j6tY35xb3LGOwZW8MohM3G93r
K+rHltyO1y7Hzwv2m0yS1rV4Fqyom2kwnOIWsJpdil3u5vEzXs897IX5gaGCg3Obi9zJ+TmXW0Wl
bcN6s/MEG7YQPwg6dIgCY51lx/AjOSY+Wii+/9rfZY/49rxHd1J/qnf1HLFzF77ifrccQjvV9m3M
jZ2JhhG3PXdtwa70VYCQDiEVLrS9wzeMY14FvxB72kmgMz6zzxABJWWCB7Hkqjvq17Qrtvia1NeZ
pTrxnpcPKGGefgw9a6edCf+2k+2Oo9w5+6p9HmzdbbaRb9w5LJ3Q7RFv2/VVOqyoHhgFo0a8ORJb
I0WFTG3BgzgOD2k1HtXey0zGGQVLBMxOEaPNbYisqoB1DAT+NdWXCqSD7Np9Ur9X49EYnkzjyve1
otV0022HmoRG9T3W0wv2SX5b6RsLz6GwmQ5Cug+JfTFSb4TmwoT4W6mavQA7Mkbkj6bUNkjQeAK0
1p6gd3BVRL+nb3vCGFF5LnJQn7T9awxczena+ZPZN7cV5cu7QJTvehrgsI1Y4FiPx6x+k5NLVuLE
weiJUv/4DCV3pHEf7zmJpB0GKURvawnYOFFcITUnHAKyMaoUNA/Sk57D/YnxOFh99x0R5yhnbpbt
s/J0ETUDRrhv4ch2X6CnxchN4X3DqpS1bmMUNVV3t3kCTGn5pwLo1iYBNB4yclY/o8/l+YEljh1K
NXgj0D4ssOmkxoeFLzzLj5B4u9GFtySSOS3Wy455NnpVtO6f6lPbrvg0779nNA9MVgkZMD54evHZ
vE1W9arx/q1aP2RmUD8v6ihxkAGM1dDGVdCzHrasrFTvQqzuBzRuS225vSK/KMnDlGGQf1e4+8nr
cEWkjJRWQHvq7oWMm1yUXnTmdyEz+w4q7JLusvGhypfBYBqVXxLtE0hSE/9gbW3WWe88/vRZzzz2
UzaRFdRHKzlqyWRn1X2ZlJ1OWoscC+enjJ3MJ7PTeGVhweUa8sKvpRQZ1KdhAsRuW9EktgGvLCF1
hU5/e+KcVyHhTyDM5ZBNW1RMc5pvef1KjaqqEw8zvqQTijf148nNTxjK5j0BFytUypVkCLXOuQqj
w78XVxhOEeucRtBprHPnjDnm8MBw/OMVnQYvAxye04/uOFZMp/yx/tHxWx23aQuLYUH1AGhS3580
Z8+GxKWQqnVZrq2WEXDF8SCdQ3mCOJsFDR7tuIKr91IiDAl4syv7l6YFpCL4Dq2nz+3isnGrY+0T
NHIeMig6w66P/b5kSE2AjqWKwG+qL9D8GesylJJt2cLnwgZK6yvvSRrDtAgu5C9nskYi+oo9rvpb
eOdvLY6MZD7sdpV0F0jaRo2VoiwWsQhTBINSL4pE938sncdyG9cShp9oqiaHLZETQRAEAzZTEglO
znme/n4t340t2xJNAoNzuv9olADp3SPXsbF4DzwUTx0JMkV0z7ML8TuIWJEPVMpHS3uFfDo798Xs
i+chxLIJKt6m6aoyxm+NkP/ZoYOF8VW/96Pz1kXqloiJp0Z/r5uWCjP2zXQivb0mhqcCPB7PWTzh
Ebss4x4jlUCO9leZvfeO+pLGO52AgTDaCaZMWgWg/b7B+NJkt2ggmjS8wxeCKipiplYzguW1N5c7
JIELV0rv3SUjkRDuPxEkCAhyAIKY148xR9sbzVchuExEvZaLBizFI3vigfDSYAUb+w/urUbOOUNF
wJ1vjHpW/gmRBlOh+YKNx+Ved/Vk16A1RpIaVzOL66RvZTufKj6gE5FSXeYsQtLdhYxCfNBQ8wD5
1c5E6DEGWagaECNJva7AwHKO2iGBoPZrkN2nIF3y3QrHi+zGiwp658qFyYIW1dIUR7gTNxh6Dt8B
iqZ5viXcYXTUc6Z8RZGxjw34qsEBzsm4jFH5Eta1GxoieFr1Pa8v8MFq9V4HV4VaaFBNu0GIvne6
S5ZdZkJhGD0MBjlp+ObvLTKvGPgh+MOHVjhfKg+g9w7NRMhvvu8juJkmOKoapd57pSYI256wqLbx
ohmVlW4+iu5Du5W9Bqk21quguzojAVIoRGq8H5wppX2z8Qb7BvYJdgdwE8QzT6rTvow2HkYtWPHz
ofMa+DnspYJgwLP2Lk9qQtlmlWtPXm+efWIsdNv9DQdYtyp9ciBDIp1rLGWiqMPx5pNNihRGn+aN
86LV5OCbzkIleV4Z3uQuKJqZ55VxHYAxChEr449K+nBhEZcwQlc7nF9xoayy1Ac5vkfq3alCcmR8
XAwcVV68GLrmDcTeAm9EqERAzkkzvuZkXnEEaTbUCMRcRX8gUQoJLHmsohlveXyrZh1DAQEZ+PYZ
RkqLSnb6eD85xrJPftLgQyWqwUPRZWqEDOnjsZVIEg9Osfk164lj6AKvRJrnMgMC4IORq8aqwbpt
NBw7I5+K5OA6DpbdC9fDFJLZon77UXGKuA4NFKAj6dM6FsYhmbbCdmQ1QeYEOeYOIhhkAEmCRpYi
uw9aCc91xyPTJ+NKS9KVqGDbjkaTAEWSu2m15MItz91dLfoo/Exj7JTRuzzqM3VI4czERfF3OG/1
+G7CRdmw5q15D5wbJNZ/zOUNg9sipdFnNnjocPZF+xlWZTaoz+HoFpZr1BPk8FiCyHKzI3ddTxfh
ZCswkKlI8K6GC5lG/PaWB/QM/CnDx9C9K+ZzsOS94D0K0Hd0p57ft4uG3RCv0pwjFyH6Txvmi5Fg
yj78JUqgAn/WaGcAvtTIzfhKm7v9XJbNsTKik6qmWw+V/sIYT2QgNgWJAFy5/shGQOhgfGsb4im6
UxWV/yR0crAOxIcj4BPRSO8zJyU3uXqMtiUxGiIZ0W2nfBGIwmQi+hekLGqZribSI5ScVpLoVeOp
or6Nj6wv6p0wgeMVvcxGMY4aY40Bx0rmFO8RZXXoDLo7z9qipPx4ynFlz+1v076P1KfgM3z6Jx2Z
43Ot3RKmriRgOkJpiU5BN9MNFCyGRMKDqQ/PePcJI3TR9EUW8AkKtxTZWZOgFWmGw7+PfL6XY0x+
Hl1jNLK/ayipBNLKr0E5U+h1bnmBKlGMPEcTb2lfPmcOPGN7yRFRoeQegdCdb5nxovgUMYaq6qIe
wMHRDKikiaIi8sF8fALRZ0biVtvI5KF1m7GlB8EWvzR/lKd6JKCyUNtHZFGebTVnvOtpex0vAXbh
ICUO2S7eM9P6ot1gk2s32EAes44aG02/FVD8jC+u9pDnVqn/+mTNIQJxeKhdBj+N6h+foysknEl/
bZGjVDjMvOcYsLzG5IA+tWb1Z1oZEnQSTGOhiua0/c2nGW+sve55EMbwb+AwnPvXnNyt3GB5oToi
0prnYuaQq/bFiHQfnrNiQFV59kc922hO9IkkoYvLpaF/65O36pnlMnRQGWK2mXm1NTmdGpBwrICK
dSbc/WhPuC4iYl/i/mZVFJPo4a7l3Ek5vBWzhYXg6o1s/RIRZmI/mgkmjvuj7hlzLO+YjsHnNMB8
wHzN5tLmT9oTljQXytDqj22X7rBfK47yYtfzjfm5IQpO51DpSX/R4xd71MXUSQwXiseTPETFcJHm
z4SOqn9KFG9JBCFtQ//pJBkfUuWl0sOFjfKiwmY72c+xgwgDV/EwD6uSA7oj4pHoBo4P7qiDgyYu
GJAQcVSXJsrwexlYlI5deJi7Dn0iLtOy2yB+Z0cwHWY8zm96K5vpUrZbr5PCKPwBwanXgQWicV9g
VQhVxseJ6EoU8Kbl4ODFxP3q2DnCAvJWYnUjSpI5nr+hKyt7XE4IJdwUACAQSeyw1Zs+YfxHZlqC
hbUpgsxLV0MCemF/tQcF8WGykQGVkZ5ahKvI0YKUU1K+CBF9vULO2jXkaPDYjFo/38gqJOKFiByl
0WZJRekwhRvo2aqjUCkBiZ/oxEWSj3XKj0HydnFIx85etV+6gSGXaTdV8qXp7vzoOYnl3+Q6h5IJ
HnKgCfdpSsRFSACm2zwMBCABPknaZRjhkWMp5imb9BfyX1Qg/4BPQlltZEtriGosjGRVhpt5zj9y
p0QZe5YXj+O77IkU5YBFMCC6wY7zdtbQpkFztNNXVK8GPt85VRq98qYOrF64GIe7MRMiox/C+UFo
EIauEweZW95E1oxLYxlgeDdqBTEy5y1DEGmgK35T7Xxn44AQQlmy3Zy8JoEw43E0MgCcijuuYTzl
6kX3GtuPNrbpt8w2TErEFtOJNxs72oq/FF8/GToy5cRCcpxTt4HfqZpADpukITlMM86xBz4Sdg5B
SNteKV9q2BqREIYuT6GffEvKCGPbC/09iKp1zBC3uUHXEFHWwwA5XjpdoUbDxEb7JYo5MJWnkIs3
IaGKYpWKHQQFS9ipNFo/dDzgEx3yo3IZkr2H5r0llyYPyYui7bbEZhv262Gyl2bWvXYzSFiXX/He
oUFGdo6+PaagucQpx8VxsNT5VSdUXIVlUPJyG9U/qtMt5TC3VfPQEj6TBvd4Vm9mf28JK8VjvnZz
m20KRtiY1nXVsNPza3ZvNWWn88xPzcIz5llrPl5eyrN2KqYNwZUOxvd+oJql7jZzBuMyzPOp0rN9
U3PRzJfGA00VExaliT7RJmluPWGDXbvtMa7BLrpLxemMaoG2BrvWCCS5TRbELiizmt4wj1GlsCya
bcz7E5gPvZYPfY2SNSICjeusI9X7JrqrWauviM4ch6KO9jJOxloPcZVFRK9kaXq0OkgAyzjY6Efs
TlioKt/EWsLoEELbNi//Vo5+M/AYkfxiFudGrFjwdk0L4hCqG9YrL9yZEQ0ZqU4BLqC9fonTe5SQ
KIqgDNnGzCjrlVQWIMThlzxXzEE9tiljbVJ9bXAIN5n6pyvDN09/cXF6VtUjSKedbOdzx8TXUNGQ
6PotatujZSK/9TexFyFIdIihvWhIA3oaA22peNCJO/nLozMBU8wQ1sPaxqZrE1T0KzuJCAG7grKe
bDO5mN7eCu8zpeeYyWZJmA/JVRykFiMDmppCeyp8GZq4EoYXChcmsDkTlSj2Jd67dJj50ANeUkVg
uckqOM3bssV8gJeqSUI8ZE54blK8YhQQyHIkOlzDDxZ2Hr84/qoic6W25ie5WPso22l5+2yHSPV6
++yF2W+btit508W2oeWccByS1Ml4brpwKEsrMBgWGxk53TTb4jqILUlvhCG2feD2tNp6s/9X7vEO
3XxQ3apRQ5kUOxtr+JH6ubDY0RaxyelhofedkCTzrBjZrtHVrSkzO7aJKPjIov9UQy3JfCgKSZtY
GXO+dOqRVPalY2e7OSW6lb+LZEnpSDqXXiE00SzVMxKe3iCRAkEFGe4c31hvIX418rfGgWHKfETp
Rl4AeW1EoJ1nNFYPxdotSW6D6q2C/BI6FDghNbY1yr2obiZwFjyB0ZhpGxJeRi+jG46uk+y4J15I
+vC7Y4eqmKw2YrI+XE1947znfEShP29zLMKua5wSLhsNUrkm8ISXWGeUBooOuQOaeiMDtckuJHUT
VXab+5MMuGA+o/5wNALbEFr5gAuzNFKA0w973YXMVu41q3oe7GXBj5hUuVkyFuehJ3mIudwgVS/A
7xnjTgzrP1rf7RymDA+HzxxhsydbnuULu+XyZwa3oZJDMTx+TF7eoqXS2Ca+idkz40l3/vI+iCQP
h9y+CBiCKs6T4F0+lHIpMn7X5C3MLjdlm3+IvErTOuqWX3N3wiXCA1MjxUNsyQeLjHW+rqea585G
E1ZYS4U9UcM4hBNwYaJTsJXX2dZ3E292J23bfoYMw4rZiZn4Kp44zqWID1jFmzeDk9U5pXOMgzc/
+RPBCAzXMprfLepK9IELgPwQZk5Q80sYnBKdP0cmo54da2Da4D6acrXG67h/Z6QZDDpU1QIN/BFZ
uog/E6RetYYkv7Fp1KYUIDrJ5oMv3JyfBcXUxlv0ZtNdOKb9ssXmKiOKLN58ARSEY/AbBDdBxlTO
b0EfxXNm0vpSVOc43nvY9gEbeANdTBWqR7j2WoChdA/CKhtu6B8Vcilmz/oEkFEmDkydd8OJhpOF
kDMaXoauuKJTkLcL6dnEOcE/pfDgMuyoHFcZj5/sum2eHsaAZqUPASTU/AKfAUmho4dI2VzjMlmB
OYpC00rM16HRtoxs9sh12WO4xfdAQxHi9n54sapVXfOGn3omv6jDLcGzqPxDZ1E7jsopJv2+H6eF
4lTPzjRuKUUicQBNBbFumvVI/buehVD/5kc2ApYG4Rko61XWxTnby5ophlQanZ/kO7WsL70DQVaf
QXh7xguOTdJgHwIB6hyDXk7CjdlLaeJ8ypJfS2VJ75DKtPUB4/pSXhJG1FNSMHjlFFxx0wZx9azT
d0rUBdCIRJtUVG+bSnHL2mOpj8taFCNhtqcRkjFPWRrTEx9Wo7976rCysY/n+jlgMbdJ0J3lHDIC
TIjIvJylrnzlI1uTgFIunZraxSM0lueBhZIF8WloGNbt5b9vvb2XfswbnRwEvGNFiiCPcq4UOYQT
Cx/pfNQb4C6FGxZFC1r5E9BSa9C5EoZnrd+YvMv0NeCKPE3Bb4u+r47Jio+JbcLNITaBeXwMLL01
Fc/8JocmlV79Ka/hBD7MT+CTGy/XepyTQ6suGvcvc6ickLIfCH6Q4t+Yalgmnw4JI9uo7d36a2KY
5gVdaV23oWCTw/YxoC8UUEJ28cjo9kPdH0dHX/4zNpv6ifGhZsf1+C0JLiLLLaBtUIXX1EGaaJHk
16kWfBhYjUtwaQ+EJMrN9WyqRE/1RJdEB9ngeUhzRpCRjvAWbNudLxyaLRdJxzY/Y0GugRxlavDm
U7GzY0onYuC8dKUwG4/1Bw4KcS2pDYUee8FbxV3kwrqo+ucA6NcfXfMSszNb6MjsHcxHG61a9Wol
58TBleAi4TIBSpxnvbn51a+eYBsn2CLfR4yu8gelKxA+vYYo59/0nOKO7xB4ueeyH1uUD8Evht9/
97HV/A65+p51xWeEp9BOhr8NyWEzS4Ics64scGrzTbabwKIhM6z4gj2c0mwYwwi9W1yUAHlSAX7E
a2Ch68+H9EXX3FWmVks0LjfRS3tut866Xy8IIBd4QBN1V04qmZnuDZ4HPHhTWyCbaIkZDNrgoyKE
X6OgqLb6g0D2BZje4HN8tnH7SiPsdqblCdp/qE9h3XFRkEFvo63lqpfyp2Jvqvd5ZHtYRDycqYaW
ZISkmhHcoE/VXJZzdSEzUNx0Sx3TmWBvHvd+VlIHkshG+haS+FeZ6k+BpLmf8p3eaWRcMDbNBF2P
D6DesaXCEJ4J8wRnSuveZFGhPH4ti1akp1u5HQPOCOJNCLfsAkTMwVZXMdVUEDwa31K5N0AO4p7r
ARASRJXYNEIlDQz+DKl8XqBTMB2Als7MFbiFtpWND4Nfx3ADSkMEPR9V7mO5wG1CQLqSeMLqhQNq
KNPTFEdb+QZGPuYCr8mFIycuiC/kWknEi0OAsFseiJYGYcLc5scMjwQWZ8jCEyZY74hWnYDTRxzB
xDkHm6K0oU9J+OQWLo1PN/xTWUcVHQvMjmricIiblz6CdMeSTFLIPnetd63L3wa6PjoY9djHvD9E
64A5/YRlbAUB0zAea4otc4XI2H14NhUNcRPxroMe87hPvPcO87rNjdgbEcHRGwt2qa8iSGVvKUIY
ufr8/w5sGZkcPlY6ZYsy6fcGaLxjPQkGlRQJkYMlDcS8HiZ0qYrr+k3lora8Qn1qS56EPM7QOKH5
80jddMF9GmIOGmMZNEKhsp+4RCNRdNrT4jHbxTb28hXikPlvMn+XCNlADP0kXxod+t+SbECUZjRj
dgC5Nh2fUeXyzZT/bnT5b4G+LMh0b5zpJcpoxQScG/yN37s7y1Zh57YWMcQqw3YOsQt7WDf2CeMV
zr+u28f2WkaXEQ0iP5yiGkeUzwTwjBgqmLhS1m4Dv4lVGmgrChyG5IOYHcmD/E/CEpPgb1jo14hw
A4rMkSty+M/YuGwq6AtqmXq0gQ79ln4yrbOcW4CXSO989h1wrJEoF5eGhbIBiSfkHreiklU308Vr
hSMZp237ESjot/Ktj+8d6woei+g8YV0adfdtTMsvjdtiosYAfXBHnKpj0fbLphWfBfPsdbgBn8VU
V6k8fIAbyfyXqjCRVnby/GLVtcmWc3xMpoUaoARsTiPQXR1MFE/LZycGpcuOeEie5BuILMRI481M
j2XG/XvronU25Z/B6F90xEcZKm1fO6lVsZ0VWNnxEJrjdz7ymU4erm+Q84ATP6UqWzOP8gJa5WXC
7tjIuQsYrKfsP54LsS+bKaJ4wiNBVnGsQEN71wGb5NQD2BLEUfX1T2p9TQpS04oO0S0/29R+uvOz
LE4VpSRiFFINDGCI5zX9WiN6ztPvsOh4QjHBcXMOOhOOwWnBoBIhk/wWDzITEh8NnZ5HqLKsQMPG
lGhYv5gkZuKU+/pkgbmNHb5S+8fTIT1seiX5prjsQYPt6CVsUALca8ZCX7+brCs6BdIjUkNOy6CL
rwqX16x/Qx7TPu2t2D++qAl5ZXOrwDZ8FULorBbjPvGjP1nBol6X45JPgVDw8HtYNKaFzFWRT4jQ
V8WnCaRc1m9Tf9HhG7p2OOBLW/rsah5XB65HcdbKUivWRBk0IFy0mVg/WnJy6gGoL6Ehbcgohiju
/BCw+MvM52IkAxeJuDfGZ/n6eemQVNdDhWDVjhle6/LaTwB1HCkE28g1bQebzv2pJg5HdFMctiPF
bAzJqgR815tWP5HxhQydZ2wI3y0krjZ5oI0Rb6XEqNMo1O1PHmUxIHWxQwhKyXltegRzIjYO94VF
gtz8qPDiuuEHjNAwnerSZe+4Q7hp/kx7y58MGE1gA0FQYkTkZQZVyDtUeQEZhBs5F0F1FmIJv48t
UmoiyVuy8LhkMe5WnJW98jXad/EXFvtmoMyo/+evmYGq3XJNWeRGbKNc/SE3gd6cc/8gDKVYlgXP
n/IRmuzfeyUuHKjyAHFgCMzudvuZx1JezBo5frhX+zM1KVIthFxnJOoNNAqSxYRkmzmwM+8QIHsh
4eSptgHQk4eHSCLEdcxmQSB9d7ar+6Rdm/qzJpszdGjHIYwr50mzKsylDP+qAZ/Y433hSvDbaqmY
CFmCuxf+JlSh8bJo0RmwTfEprr9yK+flvmjO6otibOrk2hPCCEZQPRecUDK8JYUKlfnc8l4OZKUp
AMQ3Hhpc8/BNMGdR/G0aH6l55ss20beiMZtc2u7R0Aaht+cIHrDp3Ccv80BcHvn8zYvgpZfO/IBV
yNOLkn763ckZj/SjNaP0SL7mhD4paXoKgWLSWj+USkSDTfUz9tnCSv9qNo/6cFSlZHum3qp9Khl0
PThapWfSAusR95IXttT2ZBsWQGiV53kqPhTiXEQnkPpUtc7xs4pnh2iRbF0NiG/z/jslZiOrcbdh
vbebdRmH55KQHTN6WA0zEfUgdVQenDb9o6gndc2TnpSkUBPypbrZwY8HUofnnWmN+3y8ZR7cHaX2
JqpjBBb5Ka6claeEax4Pw/nMnWgpE75F0lxUvGqcx4q1U+bfxn7rRhNw8+aPJ9Mol12tXUzKcBLu
iwKanxB0FR5kJA8pglV2wBuESM8oaclUFB5Sf5VNVAUInRBSzhBitHcPFo0ObN5aXuzl898xWxvE
4PXTDNcHFGS6h7EGQrVN2gLrJ+87NapDETHk+daXQXbQFCChpl3kKaeq8C33WzJn/eYnw9pr1N7B
tyau0QmFTc7wvgY7QsMS24hkHZ5t2OdC2RccODMizchaAUTqM1kxvrKoNIwTTHiYoeymg3kd6Y7y
BNdQf0HLiAPo15UFNadmmJFZbFUXEAOCJ51BmDESij01JhqDVLadaYPBMXXH15SEViS/6LhSm6UM
LDEP3tSj8DgypRtp/YpgaCq2g1EfkpWM6kl5GXAgR9OHMwzHOvJXrjYQPhZdtL0WZZsxo8G1yc5a
iHSa/Q/iYBO35kWc4sIvjMElqiqcLZbyPDGWGqW2QXFDUY0NOhz7wYUbFgTCi21OammR5vaBkBEy
0Odr9akBF72aJaIlvySI7FgHm3Ti3TIps72SVemuSsBizzJJiOSMR8ph8mzKPiAjdAqowHqQMlnK
YOC640mpwJgV+swp/5hD8w/DY0ZfmGHvbDLbguAgYiBasYRHhmcdoLYLXVuqxCM43Iilg8jOp8Ul
X+Yesrjwyxnxxjhs9MhjsnlKuJvAHyPtXOBpHqkSHJhMBuvkcAfVw0PjnRRWzoCr0zE0Em9OvoGP
Ot/h9KJ0fRmEj3TE5uY8BC9n6HXHjViKVVrPav0rG3AJ0Fg+AgBVxPIT2RUoJzXGm+B9xhUprwTk
YrAWdFEO2s5YFpYFv+G9lKTFdPxcfvDsg/GFlIolXBC2jTWdMS+yxk2cV3/S6cuGOQcWYOqk5j15
dIbxWWn2B2lGOqG+ndj+B3djoaQR9soe8MqJ2zHbhzC/wkonTJjmAPtTvMub4yTzW8XMG1W7MP+o
R2zcAvZwoXhGSjEL0hW+1Rn6mQqUHWNiO9vbOh9XLY51bkZ5oki2ULKerLxkZY7zTmcaUmd3a/Sv
qNoQwYTQJghWVPDuzkDdXcZ7xwu3fW5sAl/bJHLBgWgiXKOzC6NwWzs7v9OZHDNWsHIme6nuX9po
uIL+ryrs6JR3IvrP/p2aVXuorQ/P13cqShdSMwkIIVJO/+55UUlJQMSioyBqbWs9sKtPDCkS7YJC
Tz7w7myuNbQcNVT7pSJRtDGoeUSq1hKHITIuTDEOEcaRc6tbwtPipH0pi+nWaBw04Z0vLouKSOWy
qT46xXPVU+ixzoizkVvJCE4Gg5YgfP6gY/Wu1zlw6cJt8g8zKfauQc/3oZjGE0ufaOvM/FTPLrU7
bnvoVxbNkP/Mz9Q7AMcIFM4rOa8CbCDKi8vWUcmiJ7w26YUNvRScg5WiP9n2Sh/cpa08cvDsZs5P
SeSeZj3bbXLP+wEiWbFkjIz/9rA1fSJDSUc5iX6AG4rpG3DaiSk9ZUb0HhP4S8ZpLrwMkWbZAPOT
fLYeOR7A00b4ZZTzMgEPJgzzyaBbG/jjvzGFa5tfaL9CNM7KG2VJNXKw0b30PcqiDVdsB+neCD7F
2AEgYpHtEuaf/VjC+JprVXfYKMedqfGxq/YJcXVi6Xailug6RgmS2JyKluWBXmGveyQJS1XgrfLx
PkHTOA4+geo5+JmV7jFTH5jxKDvYeSJg1bmYUBOqX4P57Rv5pSSC3CAx2auirWBUGcVwrZEupxCH
MArAyLPYvOz2Pc588MXYu6bdX6qgVxFm4JBcBpeAhLFAOTxTuVWia48At3j9ci7zIbMPKdQfOIk/
rAvyBf2jR0JiUfkv6pif7G3TbMh44a/8d9UgpL32XHH1A1gigHWLn6nl04uNqKkLuoT426aJ3/AT
SR8UWwj/XEckNt8Iaa4YrxXut1EB0i65l6AYV3kp0UUez+I4lmue6nbQXuzgYJX67+TEh7Y1P7qf
gnubH5RqJpeBoz2NGKfA+9X+t2IEmPArkSu/iFRcepjgqbWhQRje1qHCavJSgGUnf2vVZGWAhs60
BDWu9SYLt8YrWVH2rKCra9SHyQaYB2TVF/YD6rZmM8zJBqH4GxEM6dCguSk+eENC1sqbY/OGv6M1
i5UHYoQYWZsXM9CNEfkw0GsFIlgs/VH+W7Xzk2Ji1Okq0gqDtV2tJTzem3PaxsZ1glKhtRmQAhcd
17yyFVYB9pChcU4FG27G3WR4C3k90fkid3NId8zTJxuxauS92cC8nLPy0kO0zqFLMBU3JJ4uhhu+
KQUVzlB66EO/+TGEkEEIJIqSZi86kqzaB/6Xad07ZBQC+7jmH7pg1AiUnN+bEqfr92uvHFGzMSZw
8/PDEnO9gWklhWEgdILN0L5zoHL+j9NGvjTnKDgPPtZ0JdAYdE8dFiuPgkdF+fXnNWAaEO0fitJX
wEExPd3JFfEvLbPDjAHPE1adllTrNKOr47vlp0GQ9yRfuqammP+diV6htGikzk9wDnbSvahFvJrj
d3L0/u1S9L11d14Uv9pPE44PTnNo+yemR/ebGNC1gWTNARlHV7lUvWwTFghXla1RrhF1P1kqex2K
L3sn/++EaCF+/wICQ14TkmPBSzw4WTeDoMTLpJR5sS0jAbNU66rrtr1uqgwnbRPYVypUu03rfGZ+
SwsZjL8Dzq/QAGUlu55njnQMZkfauPYG8HmVCrinc7+PSoylOsMXVWdb3zPuJXmzPs+RSbiQDaRj
mxgP3GbttcehdskLIx8amljE3/0KrbpPGld7m6iBYGbq3X8S+IUzEFeoumu2tZmhObacuzcz1iEk
nHWsAbhGa2IDnUJ5nsPpzBm1c2VXssofxM6Y6eFHggkgKySqNuyqf+EmqmosFbe/zj6bgIW8OCSj
JGl2aph8Phc4E1MZtgByqaawCBWy1GXE+wlwIGLa0n1wI+hGSMFFf+giQFKr/Ihhzyj5Xc77eq7X
9EUubHdcenxP+uQeY7f9Oze1RMk/ZQOjCyA+zTUk8xG0TrzyUDwxNv7/kiKvipLi/UiPl9nDBCbM
vBASJrEI+YeB7wDVHt/ajx+/1MHzbCEOpXUWESIH3jafXiv9EcDDR/arNgxUT62rFvjH+5OF2MQO
8poTqGAjuOfFzx26sbfsHoTd8Rb2z/Qlb03F3PSl8w5GxEpqwWVinzMwXWgIEf4wdWEM1V7y/LN5
2OYVaUwE8wjeORN9WJ9VmKSSnjhEJItS0VG4Pw0lP+ZIxnJ1DyxsdRwhqmpt3CE9c1vaPKvEI2nu
XSFYA/Js3XsFsKf6HYbou8GX4pqSO99Y1vpzg8LbOqPjdK36OR9p0ybMfpuM4Fy6tyrQSidw9aAg
/7R74baqX6yWADl3686nnkcQ7blZLQripawNxE4DZ0AA4CLvWtzGIPQ8WS0qjIzUJZ/tsmdHbtUH
4pvoNoKbccNmzV0WuByCC5Abgm9hEiwT61DAOvqmBbrxOcqx6RPTdhKKRzW0J3UqwcXwnTTtykxg
FKhrytDJ9QSUBH9Ug8D/dfCaMCqyckPfISQRPWpuw8IEezO9y8OBgN6cgVezjY8Z6is1TwhfNTw5
hfGmUS6ToeCqEeEQvkvQFi1pJMql9zbNdu1QrIQocJidJCangImP2/jYBuVpoL4gdkNqBK1lVKWo
bgNM5aE+LHvPYSfiwIbzEfF8lunbq6PhdQ51mherFzewlhnKfzoHjYkSO518Hjw3Xvvr+ZeG9jU2
Hrhot24zpMM2r3mzd73xSk3anyRHxFjbCh+sRF8h2Xyt8mKnMwzVHthjryNbPMkabjPiGnQIxVq5
HooOs9Be2Lkoudj8Vyl7qGJ965vNtTGmnUjsvTxhpzNfXF220cTg6ou2imt+RmwhsDcHKj2/ZNzk
wRV5cqF5yyqnqCxPyacx/d00qK9uZwC4lx8qIPno+P1CM9/iYJ12zk1HPcLZ0M3XPuUTXWbzfrTg
MeG+mZ7OIg1uEpI9w5WtDjsUbsSpCEiOcQciK0faO/VAB7w9ROom7TqpzHVnxi9NMrb45gmNGvxT
YYub2dB/lDB7DWpw6oHxMWQpkQs7QxKf4jOa2DZIaAp3ef07lzRQTIrhsueXN0ZXQHg+PRP494zF
qIrVvTck2zLDSMzmFBNHML8mtO4VIemhKKqCaEAHwYvqjjTHVtdGJ7yDj9iMSLI2p2prOCGNfNXK
bE4UCY20VCHcpKjMMWiGiZXkwEFWWkbFGgMBbKFx9t+9Ctw1wr4fpe5nT1+8MWfHnsUvLqdzAbi9
gBEPY3fJvWGQM5unmCUpHFUxdcwgmjJJED26NgkvK/QB2TLADuLevFBeO7DRjJHIYXEJWwyZbMcw
joamHfVTLkoJj3jq9pcXm0m/X7sFXFVBpOpIg7yRvpfatEebUOfz0TYpUuKFjaGwikGE5EwFbuyQ
YhNswwIz4QHHt5uEgJcPr7n3qSMHBKwDQW7MQg2HBrNCNbHcxzrpmvsYzUFcx1fVjd+w9+bOOq0j
1KyCiKNrgCQuY5dw6vmkpSHWl3nXth4iCvL9ROpAB5WiZyvs8D7d5Z5OAFhTvkiYDRs4s1zXnhI8
vfbrgC4ti5uP2Sj3bojRPLCaTdrPJEQSEnYMDOG3jI0ngU40eCRucPXtW9zDjATvJjezmoTOE0zL
eUCI9TtO99pBr8PF8pFh/4+0AvH3TANW0z3rCn1BAAp2SuEkSfZkExDcFKjFZ+Cd4+lstXmybrW9
T+mI4bxV3fhjB5Qg0D6XMYyNGL7ayt+a3rvlrrsJbbOPoYNByUciGgwaAaGbml4Dg3TahHEwGLEk
Gyn4wByNC9tyDwrmfqJqcqhDkXlPWcz+h2ou/x1sAhon0dc9Z70GUwyhxXMumnoP7ocoym1CkU7f
HhNLOzLmz+BQigvGDx0HfcSAyrBfQ5PwxHh81iTtOMqonw6Cp8ZNkYnllYm9k+6WIgTLFDVuefU9
huCxRueJKSRl1mh1dLkE3WIs4N/27Kb1o7EcRuBj1QXPAYepi6Cx846aeXNUDjgYLYc93NJBiOmx
ONWqi+q+2ZPzJgQ30WdgItSQsQCa+sCfLl6ZLCgxWBX0j5m8LwOMRS0p7x9xP/8dYvJ3OlJ7AChj
ThzXr/+WrU91jPdohuxn8Fuym4+CHxDct+042juv+aNpzVen2d9GSZqklmcAueijdOLy22ReBkfb
RgQ1u5sa06ZOzTuPzsiGWL/lXSjCYsHdGZQXYXcBMRYHIzMPSUcLSR7OJo1qguwg8j/yCtt8eO8j
68ZtN/lXJKkIo3m1tFNSOseOTArwcc/v3k1w0tx7K8LonNXzfzKJUt32jrGvamuP0HCp8I0CDL1p
jvGKqylpN3mob9jh9BmbqA2SSHyha63+R9J5LTWuZWH4iVSlHG6xZNlyABtsMDeqphsr56ynn2+f
uZg5XR3ASDus9a8/tG84kQ5s9TAjnaGyvKzrNqAFGFz2KH1C/VQvtacOz2FHC74y71W65e5UK3Hu
uSf2bKsXgU57nDNT1khZNmsOYEFfQM45CgNI89XUk0OPCNicL1wZWFsjgUKIFTuBU+nnrRjVQFwm
IZkdJ2M62FIg6/EulOw9rsU/JQikoNiZN7D1FFoFCUB41iGHoOLAS33fgoAutuMqxS6x6IoG67Wn
014ZexSg3ai4zKkkU4aqg6FM2gfRwvtXAmHEUnGSjXRLxGW+rTdzsN4medqYc/Gvh5/Q97euONXO
ySJaeOz2CzE7scwQxNrgPO3VEhGU7MwoOzF1FZz4GtZX24yntVVld3aI9cAIZi0fC6P5UPtFKNgu
N4nBSf2aoVtICxiyqKgseHsIszTjHyLohYG7nJH1QvhPlCI9G4H9R80SCWwHA7KDZajE8hh/8Ua8
COET8r012fIrIpYReMJu0kliM9bGj7o9FmpktNl/U+vC66fALtoLRy5krYnou+6zp/KZsvGI+THt
l5NVcBlUNymnNzu8tzi04bw20QmHzUeZ1BfZbA6yrR2ciWM5KvVvEv/2VgbVPuy9Vg3zjVnED7NM
9qqcEDw4Ut2JexuRGAgSDBB1gimQGbxuZQbHsBj/QTstsRmQv4C2kd3+zIGMdUrJ+CY1iIIxaHOM
l1dL5k3xMEKsw7M9s28mkXZfvmmNhRXSIt80aBvlirMAIEzEF7VCkoAIWOtCeMXTDJyhBfKUDbBT
sz9qxq1CAh2DUKtHMuyZBUFR60mavnPWo2RdZvlGQ4O7H/osjh8KUzVdxOFCYBKdaPsrdRDvDboA
WimUCIsyRkz5oftDdRkYQ8ezeaRLLlRfE32TmaMrJ9t1hbg+/hnT/Mqs2tOQdTF1ecEO0Eu75bhC
PB6Z6oD4MvFCwsB5XiyvExe8oUFZYH4N1AGkGHKUC2xeLysQMI+xPwGs2C6BAdBcKzHeMsnrqL0X
VLVE6MoUtFoVhIhjJBJhYSPpVXIceuwPUBzpsfrTGf1zNovAyoiQNOx0pMLYkOIMqb9bBQvVPMmM
GzOsOXJjm3IHN5qK723TH4mfOhnPHBW0YtNozMQGO7ea4WOOEDX87wT8Xtmg5MW6nREd0zxFbP3V
hemHmTKOhDoXlt/8jG8FTWJfc71DIg7tS42r0bJi8pTTeSeZGNpscoIOwIew60HKYKCIGvN3fdZw
Scf+W1CSl90KdSWbKeIMLkeII0HG0LOpne+1+63QEcvGaYKyZ3DWmZLpi9G2krd7kynKiJJlrKqj
vMnM+dH1f/DXdNPBcWU1fV973PNxoW7hcQ0IU+oUo1fM5c+yjJdqhZ2Qg70VnldZ9J4JbiqoQ9cs
gj1VS/DSAQNmXu4zQghTEUGXQk+LAqAUGVarur5X5l1hAXcKs47JAqbBPipXyVJL5ncO9AJTa1GO
GdCzwEmELnGCKSwIOm1+nfKvJNnaC66JZe1psnkGM1hQp+KdC3vbgE/blmx84zdDUyRuajgJmzoJ
XciyAuSJtGg35KVHMhODbvtm2OMR9eILutHXjC87zRj4GtxvIXIVqCBpC3dwIZXitDLOSjvdnZqL
sd6i+D+Yh8vyZYUPVZTfEQHnfAPBrDeMu5ww1fkWwJMCvZ8XD2ArkihmGDgR9+e4EI/EqG86heU9
gvkkFkVdkNyDl05V7OEcw4FqkIvL2EEL7ifgKFYB7aBhcMVsEMynMoCxIIdMCi0UQkXWz15JcRRp
q2ChJhwwGsiJu6yQUNZ0hPW0c7A7HKfzAqFhZzUlWOEMC+VUhMwyrN6ldXXw84NxaqvHpDmmMSZO
GFoya/sR0szxHsq/cfmd0g9qTEtKaTNMNt6hUR1MGuFPwkV+I9e4RpGtoqBZQFmVms8GyUHrUiks
ZFvkgdXiG5JSna4L6qSNlP7TqBnkuf3b9Bzf6Hhno/ooSYheYJxZbkrqWrpAqA7fo5ichwWQIR0h
4Q9nmelSpz4SnKLEPlyXrof3/63gJDfmGzVO6Wz1u41ZNIv+tVuaf4PTu6n1nmJFmsnToS+jvaAv
k3XgKXxqiSmxBF+O554rmIRNF8m8kacDG+nR5JqysxaqLpQZlAL9zGW8tFwPeF+U3AjAAdALt+Ub
zzM2/2SdsW1izDNGDM+y+QtBMrC04sm2tHUaCENxkAOLTvMHfr9Y28PsYZGRCQ3NGJjPWc5yDYzg
TI84BHcgDlNK0g0Zcl5VN7ty5BIfjR9s9klQJsEe8aQBM43On8NrP4MbQNEwwVxGC5kPm7KJurfI
otqKPQHxGASRgt4UOXA3rrb4MhTRT83GgBRLGMS44LXtVwkC9RoPfehMtrkv7N7L+kDca7VeBwqk
Z3JL0L7sZAp/0nZ7Jb926n8gpuiOlJ6jDpI9fMv2W4CUigavgzJQfyBot6dfJ7oiULW7d3tyOIRP
FDINnFeJ+rZjv7AJ6IHoE8rpMq3jJ6fayoKD0knw0tMsOOO+FwuvDhJyODWAd03QjEK9ySOfkvLT
Mh5KC3FUjp2XMZUODWYPOv4ws/0qQGjBJudTZGR/hjC2Ru25hFAclquFLpno+j6+94Z2EVjqbPwQ
1fSxtvLGVG4lcZ58LA1E3xpO4fon4YBvsPCrbOx0CF5V6WTEtS/OwTEHA7fgCYpirMa+Zbb/GWV7
iHP9S55kdxpvpXRjl0gZYrkoEC+N067QTxSnELpDvr0eRweGRpZFad3rqkesJs4RVn4uZGF53zOu
LUzAZx4c/2JYW1980v8+SY0zTvrBCCYf9zqJ4ixzhgSl5GxZ5bajM+KfjwStZdVO/Aa6kwQnrHWi
2wt3GIBQpBG8eBeKVGlvjuNJVvqfNj2OnaeoR6x4N3KgxNa2TUO2HPt6iL10fInOUjZuk3WTF/a+
rR69Hj2y8UYwWAPJW5K2dc7s3vpnGTjnp/t0/hQ3XnWOcNedl8OidF69vq3Ks+68JOkfGoxPGEMb
/uQDtJor5FEQZ4grEAei3hGLWNHIar7u17CwhO7Ss3NYSVutDZr0s4BObjikZA/GLsYnxppq5k/d
aQkmtHRZ9Wba7/2KvEHuvDmG5Nbr1xV/3Sjb9dhAVfnJVLuAIIvvkPGlyl0lL0iRjGVrwpqSVaiV
YqFI+1lFA3ZuKkI4nX0dviet+g6vP+NYJjtsYgo6UiUgWlkDxzm2Ic5voXFQ4XTPAhvO9klV70wD
m0oJi0BWtb2O284aAmnh+9NfAkhLMv7H6CHICR2Up2n9yA2uyyVEXu65hKzSeRZcjPAF5wQqUWQS
jDodTggZCtUyMAz0xyy6MQxr6Bcbw7No7vnjJcyOJbwVg3Fzq31YVAsDlDJpVZkL7cQ3b0act+bv
HmJIOSDMxdncicGH/8XhprOQNpLyjRkKnxGnDwaimkkQJQiYbj8b54RWpVHerbTE2QsIOKtG30xk
1x7Uv1KCdFx5hlA9SX98yZzfikSS5+A8+wQLVPJCcTNZemKB/LnF64f4SeZx2sludzmJJJH9FF9J
dF0hsAF4LSCfUt2tDhHQ4Bv9fUFEBEOIi6lwtbZ2526jUvjAPhYyFJKfyMELLG4idQoDo+39cci8
lVFIVg6umeEjlLYsx30r/BXectS6AKuC4KahtW/kewo7vhFwRmR5WhHtZXXFLqXfSns6PeJoXGxD
3iJmtHqhHSZQ5Lz6MWqIUMmjru1xIy2BPVN1dOVDTMuSpGFJPrIh3PUoaAqjv5hxI2aGxxmNczxp
SB1xmxJ6OJgXYSb9iN1emtWHrnbv7UIlid0aLhGCrm+iOi973Mmhg8cEBNcrAMsawh6kwvvTpxZj
9oTaHqkxTGVkqai0wu4nKmI8H54KBF8edU74FHrhHL34Hg25sBQQDSij/AL+Ran/h420MbkUwxZ4
TUBqHV4iYO/anpObWyCSbKD1SxGTmLN+Lx+NeRf8+HYObxupit4WZj6q7GGXcC97eru+D8JOG9xl
iY5lpLtjClKjY1nG26YsAkGsVXyjGZsRme4uUn1pDOIOK8w5AL3ivzPhfei0KEI5BGb1XWoLGF8Y
K2IMNWXV386R3+qeR2RBHkKVPijaPs+32Vg9Il37LEpGqjamLFxcUedZKpaDJtbTA96wFNbw59vw
pgwmRQKF1Lrux6y8tEOxU4f8KuvanihgBlZP4qyuyTx8Alq7WmJtCXCFUKpvWszCSwbxet17HUx1
XfkxV5fKKaoUv9GcXR+jJ1gpaKEz2fT20Db/C2vGSwujp5LciVvFUK3PVyhi/tDtJTXoaZ7s7NbC
wiipAEaZtgJ+FO+vB1uMxBgH0x35Xv2dHWcnheelRMrBimOp8vodKE464H82p1vNL6DSd10Dr+K7
y7IvBy1viXDSsb4kU4XFxXVf6c1jJpFWMijO9FKL4d+NB8DFV3M2PhYyxP8lKI8EHRtHhheoNjcE
4sHsYJZSoPgfHxcNihtXHX1H6txa5p9Osm255+VnKBmHutpmGiHBys3A19jGLX6ekn1ZEttQ3bsC
w7Su3uSjhxy0KYqvphs+4Q2M6j3WVgp/prH1Bwi3aq3v09zt7UIBv2K+UhWnPuqgUOB4CFmJ69zW
ZahtK8TEfjulX+OUva5k+0qyctRpf1rErxmv3Yb/j4WZurrW9F7+ltGfUeIEOfEGyjO/7PC0Z5g6
+aKp15kdQhWRnxOKHkBfBO9JiHdbjv8v2JG82Cj4LKD74cwGoV/zZdCjXkxNyUee2C8SYbOy9boU
RGX7fYQFpEFAsBRzZR5qet5Ml26a84rku3doqEGXX9QZNqdqf5chw6riLBrsFZfjaTtkz6wdtvNC
Pq6MQsaPe9RFTn4yBOxd+5NqQa+9WOZMzMu+s6zT0MGquQIZawZzG/rlzA4Jv/0khoObVdml9kET
vq0QsEYoplqdujEcX/yrIKsVu8FBuWcbewVemVod4QQn9YD5xQ8CdAZ8yQZDLxWwIR6/m8G4TYkr
oAJKHxm2mAoDk/FMNSwfipJvNWLcY4mcbYYJMgV0oyBKgP4Cwpav7tw/Tb4D5anV30uopQ1corbP
r8PY0/B4NQwVFkxWvY5R/TZH8ruJXTwjDYkJ/Wq/oZ3vl8nNuhnJd7nTZSYgqW6/J3bqJez2LvkO
KWv0SvXCAqdytdwNqwnbgWscJ/mGnwEBMVdBVGIsZcNOlr/YNkPfnDTQuwrhliH7ioFJDRoIVGDr
6lYR0X5cb1EoJK2NRLGkMSwk7KRhdFrbvmSHJ4nfIODZVsGCMLQIGJq2GA1M/gSYVXv6eGJUiLoX
i+XnFDOlsZ+2cGpZv0DDGKY1QHgFXWya/3bQs5aUkp4Si/Q1i060P6EkjMCVQGd5liXr27i0Y8JS
WbzOvlV/zeoEWEOV8qYtjXdM8fpSMVruTOsLuYblOJ40NqgqLjYR1E5CwuRbZ6gwZ3G70P77Mx1n
HubPIxlE4ocfcd2Uk4OAajmN2p1c/OF71kOFVSQ2E8rwr8v/kHlQTjeJQLkQ/1QuajlkuCpPfhzZ
516bL8nKmFdOXZ0aXPTVsxHk2n4qGET8SLrxRr2VAvX9Jy9WpKskrxtZtrZdyzBcjuASpFsdO49I
8k2LM7bM8m1dPCeu96x7LPN0Bcq5VyVTe9LlIPilsG1H9hzxK1P0Vk04ptI6NxRiUZBE1QX4zUwP
RasEFB9DF11j0/gxVNQdDcKgmmXVFgZ4ntFYCEjTo2XUjMQrhiSSx5781qqcXDoRLXpFAyuwAwlA
ADxlJNM4Q/aUUXiQsUUz8qM1NT+cs5+LZSv84hzrIPx/lqym2Krg3TL3YBuJ/1pMC+ETnQZ4Bblx
1uYPm0wiiEiTRTL1zVx/rMHx8PepeEBqUntNVX4lGBg46X0stL+CW2MmD1hPDHT64q+9qJf5NDBM
09ltQpe1WBXXVxy5A9bNYvzScOZxoC0+C5mjryl/xrjZqwYHd/eZrJiz8cWS5FWTYHjIFZEK1i+/
1QH28B/+UVqPVzFDgNJ87tobcCtsKuWcNBylwnKmnq8mhCfq0ImWaskPhTGi4c/2slVonq2f2xnX
x0o6VpmxXZt3ETIkr7wYwLmp/AMGoDKuqSfGPPPraJHUgOxaYzQ1Y82eIo7vdGYTz3J4UkS23bRR
CUfn5t2Lk2yUy63M7QrTGBFPvl4lqYE9D32BTa9hHDjUTLza6qxCUE20OAgX888gpUeJLVeVOAzh
xgqmJZWlaw5k08EiNBWoU2MTaFjpZEbrK3AA4qSCkAM7EWpRrflqSSB5uiAWfk5W8d+FDaommlAR
fzYlrBz6Q5v5WCGGCRJRLow2dfhVstoEcxztjYkKp6zHPybglsUhmlAnSrXsZlxTXfKgSo0wkhRt
OufvBMdPxyGa/GD9yYSbrhyukpiqCQhy6hvAaLrVFqCKZIRqRl4L35VqeklIG745vyHTGGXCWGi+
0MbDOiaMjCh1Do4GldKvOPTrAf6GXQ9oEWamDcqxsMa9Y8bAgRGewkBq1Qr1qmxvdqkg+EnjDqGw
9ZIhfNARQTCiYVZU9aNX1OtWENkAbBxAdb4hEw1BcZ+t31ltbpP1pk4ZDgAgSHuQNLSTkKiGSD9x
N4rHW5nMgUmoM1p25AKGH5euk+tuVO80/FiAx+XqWwjlQN5ooBgeCe2w/RKGFwzD/iP6dv2FY90o
rZ3It5ujVytpAkfTvD4J+BGqIvf1GlkVjS9GMng8SS74cQfXmPZ1oyOtDyum+la4oi6TR2/CwMIi
f9ywkr2+DNuEu5nHHykPBq8eEhLsucabbSCWNNMvVfjtM/cBgKzVaTOhIHPIfjdD+BkKelUV94n5
sQzhIStkL4uwEwJo12BtUEjTZbGZ/g8HGTdzxP6g6UVxOt06MLl+WgIzGoishV/3wZUp1i8xb0X0
LRSIqxZ/ZIn+GqnnuaVNAv7C9yWsNVeuyCurTl0EB9uKMDLR8z3wF/KZKP7jjOPZ5GNjd5ngL4V1
XYJOGsBsRuUQJ5ALI0DGRPzk1sUpzN0AcL0ozA7+g5aI9h6M2GdnlmyCugBm4ochRZbxJaWype+l
4jnjj1Munj0asmeoQ7e9Mo8JsMaD15uiodfG7Ugri3rN8AxDfsP3Lo6Gj7SL4N3lWPP9dthaOtV3
rAqulZAEgHJIs4knUXwSf61CqiUOv1Uqvs3img0ndZ8t0ol+weHws4fxCFRGUkIBWWrcUpt0Y8w9
eUtmy6X46SDL0vQX0UGJhq0GCjWvMDFxROES9YlLv+HiBIsiRd6nWqSUIoSLnzlwrdUTsofmwlkt
zGq+uxXRZ+4zl6Lm/3QwvJLG8NDyh5NJONSE3QS8asshSQ9YNa9weiPoQq69UWpXlquEXlmtIP+O
XyPE7nxKPmUT5GoYMCeZrJ8ibLdRCOmCZakhaDFFA23iF0VOVUsrOHFWyYTmrPl4TXPLZUYSTKVz
CpVDPaB6dI4OnMmO91vIeAPgfwJaZLsSx2qjSs+I95l02g+eAS+Ovnp9k72vuiBON4TuWSczLBHZ
tweiqIC9o6PITZJ8mLMvA8kF4/rb5bjQ8wXXhWqLBeoPUvZddaCRUh9e1jW/OaHmZY155hQpoZg5
du3atQrhgOuZOjqpn+kiQP/f0v5VOWDSotUhsOEXUs7XhUXZoakvCXDSEYVKdSAvhBoFuoIdh6kh
cE9OML9IMIKjbeWx63Sf1FSQo9jBONYr/S8nNZZ3EOFbOIqA0mwRH4pjNjWiloPwDfF2k+flnjvQ
ktRXmwhIHY0JJD/QXNjMRXsrsDqYVW4UPkMR4yuaQwVQt6HoUXss1uAZO+QYUwcOy7hVwq81PDh6
kDFQnSyDc+08qb9kEueY2Ic6VdwGyVZHT20jGlniN4FSl3HL9Ef3S5A1S0+gUZ5VgGNx55oF6xou
dV3iWKMIEGeGqK1UXufE1Fo4Od4ETIRdhGsr8UGnm68kdKbMIucy2tkMfTXroXb2P1GBUvatoJZx
e1yTdL/MKrzxmwwh1qRr0kJfR4YAOlPp6g+FrMOsaa7BnzTFU9FR90nsisfp8DFT8NWecVinqajF
4ZxMA5QvGPagCFLpdQxQF4XeWbgCGeZd2KUKm8CZ046yve7fNeF6ImxALbe1oy2/FGIhLUX3I4hR
bvfMuy/eZ7Zi9V3RAirK+Dkvf/P8Ypjq4b+KLmxPlJBiQJgS6EU5jrfQPoyDqZ4ohB6AUOLjxvyv
in4VM5AgDIU5IGANknpjCXA6yMZbP1unKHRwoAj47XG+aonCrDPcJYVoxCg0l1RmDswcyLoVM2kx
lbM1zdvU+2K4JD73EBM52/HGUG2vkcuBi2AasQsqIfg/CFXGAtNgEi4lhFmLdi9hf0Ul9JSuQVLX
In2c89PAJCfCJF0NnFL+VPsQPLz1KgypFIXQmNYAyXM2K1MeVpUQDeTw0ldyAHNugG7mr5mYeMMV
Sux2O+XqS12/CqvBDJ9CfhDTtarPQhH2PQXkzD1aBsegVZGuFM0HHuQyeNUvP+JizQSJKAQt0zUx
EDK7PJBX5rW5P0mHXDHJM5+DkHmIgNcEzJZQ9mhLte/Kr568Gq5ucdUL2gNB8RtRqdgIkbC9HltY
Lhh0jTJqWYyfAEwohQeYRpRd+NaBOS+CzJL9QkFPhou5QrvDTxzXkNnEdSs3XEz43AYnkCJrLlo7
7lAIamzjuVqPeq2c0K3txKsQZb6Wazcjsq4YPEBGaI5wj/D/Km+yrKAVYd+1vwt8JyEea3/5nkaG
GxcZ9/Mv9oLizq3jy0ITKOr6ZYH8B+4Z3aCz8ySo3mB+zxiZNvBaxYeexukPxHFhKjON0pFyQ8T1
jRr+1No2lhQkDd9C4AZbQqCIlvCgWzkDpnknTDmkJ4J1vaqCCtp/KtTEYMhz5UflzSwhqnJSpb+N
rj+Ek0I1PFELMJBAC5/eGYTCN6cIYxEXGKuDM/BbprhUmSNU3lpofmiLzXobBxqlGFZ5fC64z3JO
xLaKcHuyN8OMU2Z6dyGyYsJ4g9Sils+l1Y4R7pl/GsPYyhJjoQx0uAvmHNIDhDAdC/91Ib297d5K
WqCOs4ryQWgM5ik7Z8aroNtz6lXGHmlGNd55B4LIq0lwBOvXWRRRpaocFU4sDabYyqyLQmKq6JUp
ianwMNXl7ozx6f+Pz1MgTjWx6jHr9Zi05csooTME+x3o9lf8ZQ0DdEff9+ZFHKclOAEGeOV7a6fo
/4xA4XnEglpnyI9WbZ6TqvpVFX4MNWP0VfN0BfmhKMXiS5cTYeEwf8Juik/GRVUVgD4GLguAS+3k
l1a8WZoO32hzO2intmQgU/0yWyp16zXNrlYHrBvdW+kj5NEoEH4TYOAFk9zkjsYHsgWCBr2CAxp6
JlsJsd8LPTTOG1w9sBdCan5mcbyawdetXaJIl7p4mxnC5hTd82KeFMP5iRwW+SmHYvcCY3aTYzfc
E7ZpGW5f9AzJyAXOZG7l6VL21Hdut0wbgykzszzTuuQ91K7YEEavlr8MfhfVJBNeWaTkF7HCkaFH
eAlHpm/Uxh8JsUnjNGcCW6UKllq8iWJGfGJJpiJlHEUJT6rtUNYm+b4XqrKWz1U5rfuECeyKz4tP
zK+ELQ+3ZANA2yfhTzsIuxe78/LBAdxlTUJp4oYdk2G/CCAhfsQ9jXebkKVDvP36VxFwppyKkQTT
CzWN/tVKf54zglyqPzmT8mTlGseGpmlvlIdiXdWPgeFPD1nE4BjF7UzCnhFYh/T6k6V/2U6/CZM7
lHU7aT7moXFnPDtCAyeYBphSlP/dJZovklXtZ0hpWCDACDMIqdNZsTFcvFOsAv041UK8Qx4G6Dy2
g229xlHzWWvtflFnxDXYqGRbS1M3I7ixNOlo4/0JnZ9TvKlAsLABINvRlPLQEnr0sHNBiai8cpA+
5gWDJyXtl7SoV91S3rMMcreqYwSqMysfpRmycuOaKhA327VjQIcO6u/UKl6fhx+t4WDl5GxqrDW4
v+89xi6EA0aN72QIPXIDC8IRlHdH2gbtMZMs6DddUKiwyqkx1KLeO4I08we6AwpZcr9GybOfY3qd
zPGlYrhiKIh7Qqh8zEG8Kgm5ZrZJc4/Uk4XB0hrJQdsf1Iib5rXmwi8YHE08bh1W2TNmcttH5NXC
cuntq3rK2wuMIf7C0kGFgYEY1v1nQ563s29V35nXQIbkKCsC1+R8IWWxm04pnT2uH1tjnoK0m3ak
gR4LzoEc/+ye3kDuzePI6VysyY8jsROGuYVHTcpLVv1kEs4AqUYgVjR99fJ8WsbE40IokYpRH+5o
WukGNHSOE8qaIjoufQTQ3h2a5myu2AYUf9Vm9VSUn1Jrf4mDwPoegAYMQ8G/kRt4JnidhbqzSRHg
cLfILw8Z/joF1jz1PRaWscufMd9nAyRv+Wz/V+sjTcN+ZwKpXbze4GgUcPdUpz4WJEK5MET5dh2+
sFYSqycsUTw6L4BiGjGxuWVv62R5k4yTGksHbbBOIR4bY7dT4pysrqZ6j9RDqBt+NR3ajn9fc5cC
qOAjOFgEeyLzEDTcvkWPuKBtT53Fn+LhMHTaBbhVwJBV/CrhY0+nQ63DhBfPfLRyTF2j200tCHNF
4TapSNcGv+0wWZeUwNTGM6Ul0l7zx3aOw9WZyDU3GA3FHeJnTCkjZHmvIxtX0F1TKCwNdN8+l7d5
dJaXnAGR/VqgtuCbK42D7EH155xmDng6/nv9kmUVcwEUwHGQ1Ija56PQ8/epHCxD/XRGwp+77quS
kBcLWhWFoN7FWP3iDChqzdGfJ3O79N1Rs0eyKvYJPa+wVRApsszwv7ti3vSLeohUppv64uLh+Oiw
8LAgqlT2r70bmAKOaJDbMkDtaLB8BcevzrTtoN6tGYZ1e41y7d2xir2QDFWsllaiuAWFmZ2PooMj
BvqIJddBUOpEAb0O4SVRfg0NwDdGESr9KhAZ+2cI86CEs2Crn2ZPR1068rtuZYfeDGps1qyzNNzN
ATG+11fufGmOEdNPzDQ3hle+RmA2B7kLBt/ErOwlPTrQHSFR37VdwhsfLimu1dZHmX1Z3kQO/LjL
yEwnrWh0MfobgHgwUGW64TJSpenvoSp1L7pLw1plWw11T+eS8VG+EWmNqhQ3Y31875T35WF5yd5O
rkYeMCZbiAwAlXMxIWIehErBwTMjgG6s17hXsAJfwr1QP8M56aCX7x31oqAy3MNKO9hP+dlgcjj4
g7JPQ3/9yHz7VfLZx1qgux3ml/JLdDLag5gBSTs7CmKoB65DUiuQOAaKmA/H9/IZn/G0gWcPFXK9
tt012dNuMQKrd0vvojatWAJEW5HJUyGB8OLzGF+wy40I+CSYh5YMdw53eSutoLXRbL80zaHBN135
qMGw4HQML9iidJBumWaEfq29QaORyZY0XF4DuOJrhzgP8rW8s/tgVR9wCogsBXLRwQ02teO1t+Q1
m7bKLwNYcxtHr0RxSjMiJKRmpuRHI8qZBz5ouOnyWbH2hI/33Spn/U4KENIUvG5LwMNX4oO17AOL
CQJNUYoUl4mA4pfsHJ1BrIipKrf6d6lt4ERnO5gTfLaqPvJz87YRh2dSsPJc7T1OJVrGgJDK84X5
u/Yy7jRw2xUA/yKhL9K3wpCUMx7NKdIBi9A+2Fgx/s5kWlPkuZCTyjMUJygxNFfNXss/yc4sMMch
m451ZdWf+ofeuJmx0d34B18jEuBYdM4VPko6H8P+UTY+FiAi/EhoVag/t91EPeaDGpkJZBmAIPwr
qc135nhxYCmMtGUue06pvZgp7a4GTWFkTjEWuc2Xdsgfg48t3SRBHH+Z4Le72aX/1NF67qBUIKqk
Qd3GdPHAWSzz73afPqjmKYJy5iIHBGfqo8fR+3X4C0sA48Zv/V/mR4H8YP6CqgyxAoVqom55egx/
+PYTeCwGL25h77r25EjQcCBTbM1wU/3Mw4vy0PCWZGg/UUt5wKeyuis5tX64PEYRYzO9q9uancwK
JS+K7xJOfmXfzT2bvy93kAMkWsLxA4LIaCMcYz7yIcEgRe2Adp8XyUSGfjkmzXH4mxaugnHgVrkW
QbSbW1f079v1g08LF6gDcvrjKOI34Z8dwn2KQT5lCZGN3KABbZy2E5SBYoM33ofYL7BUdPFXeJis
djiz5QNFKguwwdrhDw9aovrQ9nwGjUwBwRbZrjiH8LP6SbU1FA8/jVZ7DcttmHiGV9vv5ZMhTJnt
DCXArgu2jEnWFpelCy60mi9awI4N/5WvDuNTnl6xDQOVp7M88LefHpoBYXuzTBeFCeYhDTFm3LJv
kuHB+haTXPWgHcp/I+CKEtjoxYDqKX+wpzRdktX96JJ2iIsOBYnLCeROdEvvzVEPA30ZfSyaMnHe
mMZblJ3nCg4f9sfbJNql47lMttYPkBXDgoOWUE/gQ/u1xPexfi+0Ky5QFjOJkHitvDs3kCDnN9iF
5eIa34p1bhEcVICyb9HyRknZbeX5vDImJk8WFJafjNWWw9h26al1WCjMuz0sShkX5p5t+SCPekW3
fAVgd04wHyLda+VLsbzl82soXRTRMOMLpl2j6XPSrpL1Lo/v/H9NWg+eOsNtsl/pByEcJMfKuoXj
Z13dU+UDvBK1JPGPDL9wKIFkNtz4EEiEJ3dY8WvhtkdxcMskmkc8tIeRjI87oW445nBQrRb33gbd
DVcJ+3xhy3uT/pap71lxXZk6aa6Gvt682KywxcMxg/zmEIf9lBIwmKlmCZVe02B8agGXWnfkHrG8
4lRcR2qbyA/9JnOd4Z5UwL9fzfwVWw/YFzWPg/f7DneK4Wep+7bpReqnyoksb3liuXTkLho9+529
aXQHOkYG0WI3pyqCyBftUMWBXW2BqC3lhv1Qwhhl+Ul8S90TO4H2Vk3F36YUC/dsTEwY/mnbTsar
0hWqq0NyWv2Gw1B3ra3xtfcLDkDFf6HDoTDBziYMX9s/zP21oNu2P2xsvlKGxUaMBaIv44DAhUt/
gq3r62+jbttq37PGQ1ctN5Ye9LWfpP586Jh2nBRny2RQhbEtEbviJpeC+A9yjPew3fAzjbIfNZNd
DtOF/NaGiggX7+jV0L7z4beSxCkb2fde+eN3c9ClnPrr9A83omz18dRCXsidov6WzvZ/NJ3XbuNa
soafiABzuLVytmxLDjeEettmzplPP18Z5wCDmZ5u2ZLIxbWq6k/9lvfkeW5w9dvg0Q3Wy9yXHdcr
9+E7vWHxQYlXb/E4aGnrkSe/z0DiJFN0CGmfylXJDlg82W+usmPrN/Ktna+DE+6S0/I/C2PUG+8+
PGcfXb3rf4m9J/YixNYHjYm/dWEUk8H1ZG1hUd5p+XHKe8sIUy5P1B2MGHNCDXDe22r7wdlSZGib
HhcGLOjmZZksULf/w2Qnv2hvAy45CGuxVFoHW8qOaGsd2Ltspp/bvj2UPVj8ekLppGEJvo/yh/8W
Jtf8HREgHwgbPgVnqLP2kr4rML98RpxwhLYV5t6QC+6s9KD7jDaW+dXn28L7DW3o7U9tsZ+J3kL+
Vj29GdcKe6Twh86/bxY47gfRk/4N19f9nmD2w8Dchu98Nx7NRFt6Jwa36GDx7NLWgbIDZ+DCTlsu
Jd466gdyE85cDJCg7ZysFZJUhIhYYt6aHP+nhdqtunRhvsHyfgr0JybpqbsGoO3kLqJ3PBmsSQNH
Eg3xNBSvxYUdBLTLA2MioYgQCLycAblX7d5S9wlR2MoRzQc4EJRKhgRUdIXiMIqmrzmOaDDklOTw
w0cKWkpqbcZiOx6q+L+R2Hht4fZbaGi4EXnaiv04ie+kEljP0LV9CyubLSa88XoAbOcxpBC5sn+k
vxxksbcOvjI859yn+JNi5uTvXHOJk3K0jD8gTeefzmVA2vvW0vg9zUSYQUvmLGNsOmypDnPQsNG6
gHXzru6zq2xVnplpHzPSBHT4l3/XO+dSjzyoayJ3WutM7PRCP7e7vFupaLwgLGLEJzhClBxSEy0d
CMHS8hekT4C642Sfu1c4/RNE/W7Jqehqhw43p6ceiKrYZtOe2hRzVkrT7rndci5lOGUnS9bEyHwd
Acc6/+e79x7fyX+jgRyFEQ4sYbKQsNRaQqOjlY25xO8umeXUfbt+g/s1IgyIfy8AB+ZfmVv+azv8
wp/YQpxuzeFtjccIY5BVybZiLouTVdKmckfs/IUgPJUolnLJuZ/aRM4tw3U34AK64OD/pgSm06My
j55KRv0P9bNZU+RNJCZqS/eb/a/pLmAe/p6oLWXLE2UVW5Nvt+h30YaPwPykwrVsw2IH4uBHnT35
XkyIio3eXHVGvuqZYrB+fIbn/N/8VKHL3Tr1G84hy5bHHEEpBBZw2OqJoV/GLPWT4NaakRHzjYWv
4/zN47iBDU+43PS2jff2CvDOwaIbLIjQtQXHtnfJgg1nxmCtMvQm4SlsICOi136mAjqo6knhOaLD
q90t1gZau6/cpb7AmKf6hFtD612+ctWKJyIi5B5BmNzSIUA0Ghh18+Av+2NwnqpX61vmw7Rs0AX1
o/ZdRBcTK+Lf9BNsF/N/ltHZLm7zodtE+4Dx0lP+zmXcZI/GWbq/+ScpQd/jC18sO7IDzHuaH3bM
f90DtMulJSVjE4vdjWOu2cXjjT5uqG+DrXPhfDmYn6pLe2MZlxB9KYFKDR4w24K0I+wfmCkdQmNr
fOmfwb7EDHyPB4rKtH0LH4kOAKAOQy59lbmr1n9jdZVIRKlpegLWPovpo3Pv/IGY+YQ0nuKmweVH
K9detOTD0h4OnXGHvAF1qAH1cl+SMP4BsdTDhcxB/LrP3+1L9K3t8fONzQ1VFaeIb6+UH0plczur
IFpbqBTqKs82JYsEZLaQI5oegD2vgnB17vJbp6FGI9APlxJqbEiXbLfY8jrrgYWCJyMBdo9+OBpf
fnADA0NZERZYBN2n/JZvlZBXHOht8n8Tszjo9T51Epub3p0IHpwwrjkYEzf4VCZX/7uJ7kN0h9Ox
nIs9F9pM/qX6Yw4+wxJx59nTHrVz7fUHB+AUH+AVxM2BvxyM9zb49GnkXxIcggiuQ7K742QMDzyv
SGUzhhiEZKO1oqbxw+d6fOm5Y4RlwNt+c7V3UYvbMNnomICXtriNhO0DV2wDwcIqfKR3erMyXBj1
sWwfZnlS0lXNXNlfE0ySNqh9V65/QWqDvr58G5xdVhOJ+WTcsaYYj71CUMqTD+3L2vdU8MWtX7dc
AHQkmAvVELkS3HlLo/vwFUeD6dSuB+3Qzv9hqCJUThteY1F+je0ZxKxDY0xekAOTWXlmIpQDoMt0
2t3BSRdglx+CJI5YEtdLBrQhiiwFh/jo1DBPVdQ3gUiwVsxGgm/f62RfTGhUShblF2y0BbMWelLk
I/VCULAERY2HlXPGJB5rUkDIiQeIP4EsoHfp6MRFKhedC9Sy+T1Bz4RoRzwPejfeD1T4gqCCHiIQ
EjBCYQgg/3MzsaELIKiL8D3yvAUYL75/iIOwK4VdR96sK0mwYlqL2enEBMCEMSnOV6CyDh74Jv1a
n2zrLnoBsRMRGhxivhtjOt4LVxNDdWC8gF30pAGne47fvINHISKEadNZHLW8+7gBaBT5KtMICz0J
qVXQYbJkYfrLHkWcqDoBr7BWgQ78VqLVwZze1b/m+JNajjBo9Q6QzFeqUTxHd6U7a9FnxnQ951zw
oI7xaVX1+T/Hfe/9Ny6zl/1U6QtnGTRxyI+IJGU+FjM5htTMgG3GgBXYzOW3djQAom/0sPpjNu6U
r11KH66uSX9EfdYOzlKDk63rV25BbV/jhPg+MNNCLzdNQhYTg7Ac3UZFqoHaj+mi8oirofSJy988
PU/mri/gVbvaCbbapmstKlvnyUAwwwU1QMdGxCQq8XZQsXAWir/MDMp4RJrRzet+R4Blq/dgNpHZ
h2hS8w8vA1ulGN4Ec0mkr7cLachhnek8PGrj3dLYRJJCE1lHG0zSbLGPQ6/YZ5e0CLCdYEMEqCq1
GyYJ7Fh/8nstO5G7zLQsaLCYHfHHdH9FjszZ4kGHwYLSHfDDuykBcUjUJiwOlIsD8pQfBqXAhQCO
yL9MhaE4U7yA0Yey6ocv29KfEw6AKdVXgvyqKeAgzS59oUmcYe4Zf1+/qL3bTOyO5p3//snd5dxc
h6BBI1tyF01Si2Jrn7VLFy/xQYMW6C9SWEhGhWYLcg3lmBDFoyvrpqLQ1S/iu2x3V5fWTn0gNXWo
fx3nGrL6WKNCHETs73fI9NB8Bel9ArSaoTlGK90/wU2BucYdUBAJTbF1r4knnJ0M+I2nZ7R3fO8/
aA4Mi2shLAKUDj2XmuXVVc0WxQM6Mu7GUoTEJB5WygB3H1JduNCR4/W/eL0IsZWUs0VZDWeh7TUE
nvJTyPI3kqwpiJRQ2qGHk2U1woPOikMgJGl41BgfoTpkQqTWHDnevhrMXQhzovV++/wlRGNf1K/e
OP43hPNLACGq1HuqMQ1Ixt5ndrDWYGcoVKptYV5zElvsUfRFVDBufgqsdhnG0RpIOWZoO0IGA3g4
9073WmILIzxQDXJRNav/JQx480DHVR8eTWh3r6KLNXWQEuiMUJu5EIBw8u0kwdSh7it/JO/XxY4e
ht5TqUZHYQgKHF7g1i3uHA5ieiXZJOnNGbMPh5Sukni4ANKb2xFcrNoQzqNomWf6ouMDj0CcCHrn
BF/sMsbPirT1j7mOH0MMYhO4HRkFQMsTrRDiA7rbjGDY9Ga31XMT1e8odt+b0DgEEJAGJTuYmfMR
hEduYOVjXYjBJkNv5aAoWOhKwtZYL1JyDewW3g/GPznrCYxQaAR1bWzEEimiDvZ/CqwpE73AQRj6
L0+aIQAvgJnrqhvD0taeg+5coRYgHbR1d0KgwwZpmPDIYFvXcTGyvhxYSxI3LPQHFw9yC/8N/OG/
SoLaCKJZosTZhnn3PKOULiaoNrqPlfR1COazPpfo9uoMxlqyr5PhYWM7NwHk0FUA6di5ujP/DqAR
EXgCNzdlzEgmxcXpOAyyGqVew2im969eCPmz+HHh3sVxdM0lb8wVOHbwHWTeCQsBXgM8F68ILjpU
ipRjNg++VGDUCTVNCG26t921bDdi76J2VDjqNS7yi56vhSUEvUjo8jH1LhRJTlubh1kcBDQmcTjf
ZK1DflC1zG+6/5nYQp8jS1nOY0k0KMiGS736zC4UEQcjd6PEMRUnhHWCL4sPQu1j7c0TH9CqJRaW
miJiJVu5uUWcNgPZrqt6zF5FffRnsKqWC1Tv8Dc6omQAxfGzarNTaqlbIUkEzrQTPyOlOrq8YubC
cHMohGaNQS2fvFDzP9+pNsq34YAaHvJIZA776DUvHuhDEToBVcuKFx2BroBoRyNAA14gaGpEy97W
/nelBP9q/n9Gc2ebKH2TN4PF1YI78SBjpZPYv45afuoMDYthNRKCIXyyXtN2FpehtklEcRkGN8Uy
r4KfAbpKDUFMVlaGaCVlD6i8ZkNYTxl1G6N5LfMPM/6vVg4mkvGy/3WhoyiwXeGhkgusIv7g0A+p
cGTdQG68RD1FN3bSWlUxBTE24jxSRb/iEKDcLUHceaH4qaMY0CFYGE6NClJHGG/seXjpM65x6QAK
gRVZ/VoFDxeXD44/l6CDP9aae7XEqAmeGR4ClnnpYbXJa4zR20A/HTNoXbjNQn9BdyX3j/VTIuI3
dGMNUzIn/DkY20M4njwvfgivmPn6dIsggnBIejvIOi1RGmKi0Fc/A5MFk0fMLVgIXs3QYevZ/tHE
cEKvItBvrDXHq+pBzfN3A0RVBPn8mOxMcC1kk+NTFPZNTIR0oEH2feo9Sh+KNcXQvgz9iuh9GVg5
CDLpaFd/zMWPwGrXbu2shYIkzpwDxCNxHLIMsGn2dpSy0KwDVLiKuDJD5HjurI2FVbuO4LnqnF3i
9foT0nzsjAp0URjHVvBgJx4va0z4S+hHc1zciImc0Yhkz535TzOmlWU9VwP7l/E+MK8qI1EO3VNw
FI9xuJJO6yZVtmP/CG33LZr7zdyjwszIB2taaCZZhvqIlK/EXvROQJ3sAycMJ7PPcEfznsxuOuGo
BoULytoULIdkjXkEdugIeMDDYC1Q+6gREYBiKgQ6GpCzo/j+wwAlrVWFIK8I90I1e/Ym9Yp8BLCZ
yBoNBit6giIm9yS7hYCSkWzkIfEh79E0HDIuwOgV6zS9WyzgrPs1M81BZmkswOxMPOQBmbPO+qqw
j6d+bdAKiqqF4CO/xiNwUI8S1O6mtovssl5n7DIRsvyxx2Z4xjOfrGdrPlojX6zfx227qKlLK9Yc
1m1LO2ceyvgtyAIYcOYq/GhjdOu07DjBW351rLtDCqGfktpVmyN4MgADT25CAITdZq8tXveQ1OoX
gXlNzBydlIHy/DNyMPWwuZwhQKRUPku1YkTJ1uZ41suXUWGAkmPUmJPGiRjN2iUuYe5QzYIUQAKE
eITkVLbJt8KYe65x90D5i9vKtrSGo4PdS+qozyMGdzNDsRJTZnF1ya2ResZfBsF//Ri/8rgEYDew
m4l2oWX40ZpbbyDHm7sdeQ9g5tqAl4LSrCDPsatiSRqr3kqrMDadJB8ZyuEUcdrE+nPp1GeaDjBR
f97r/pupcQwhWdlkgL9pUfzMWSmyxCe7GDg6m2ZlNTd1/ilhXtrm+JXh6MyAtXsW7yhrKl5bxm3x
fIT8iEoeA0gdGQHGESKBtJ0W7xGnuVHr5uAKNXigXDdLz7/0Pv8uQvcwkdWY67RHyQ5HvasWAmIm
41uF65rb4B+LmbtYMmO1FDjwnrhuMdcMKY4Wa4wPMXZziKGBrxdT3bZJd6Gxk54rBTUI6Ltg9Syk
/4mr9BS89dyyUruq1XTEFUdSN9EpLDgTuKiMzuGtjjMtnYBdyiHXP0t697mM1iJ+00gg7BKFyIBq
EydU40wZovmMP+sqePO1+BTYxr7WmC5mBEbgahrZw39iVtypj3Foj2o8M6KeQ3xN8SFsR/wpNAAM
q/KAqFHlBR/1gHLerF8lKtGpv+PpkcV5wOtR780VGvMYBgsa12FQ3oW2KVsZO3n0HQX28x+TkGPK
dNRjxa5Qi9vHoL5EAyhYU6c/7uSc3Kx/yRr7YLZd9oRlRKQey0Y5WEZ3GUysJ9JA2xoek1hX3ap9
QGQHxZE3brXIPkmimKJRpbcwmoLxX1Y2L52eHMrWfQ5zmdBMq47AFX1k0zMa/5xh95joCfhOi09b
hYXCvY6i/wr8rUcvIlWquusZZxXHcJNgbp5git/k2qNs8F2a9fQCO4sUJ7c8q83BQbw1qDOyOvdW
uqugCeG5UExQozXkURCLEVzCVEW8qfqXMByOVGY7i+2jDcSXMj3b07fXoknS013OzDVsynPXJdCU
hpsxThd/VqD9cQKNynvW7gazO4slhAhUtCH7SKJlr2GuCEAXRfYZId0RDv/e6Ef49ubTYuBCWAjR
4VmMC7mcwtvM2H8VpIRuvqyg7Bg4IOilvkq+G4aUnFJpPOFRguFiAuV+MtHfQ5pAx1ORNCL2tEqv
bWnyMNM0VYyl9BLRT3uNdIvx09c8WA+7pYZLg0vS9YRpKRsKuMFCQ0u5kBprtdK3mZF/qHHL6qIR
L1syiRjiTN6h7/xziLpLzHpKzDMyCmvSuGYsfuwoXs8YxPYmBjGmgitBjdDN++1k+q/f6s5nIIzx
sD0Stxl/98eknu9K+dNU/kHLvIUbURYV/kHFiVppkr00zSkQRxtbS9tXtgFaqTky/5xsYvU1JWPI
YmOQkrwhwaOvgoMjmg+auZ4qjNzWPW1et8zGcV1U2A8Z4w//6cdhoTXqaRrBcuggdBFdkEdhcGED
DWWjZx5ssi3iEqGQrd7bTN2OCVO9ciaZiJxYD4ioAKhmry8i0V6/VEZ6cXQNf9Lq7BIWM7ZIRg3s
rYbsVY2jFcHXiC9K9a2aPoMYylcKQIJvTYv2VVfLdR3cK53UaBaEkxExNJDpabM+M2hW060c6VsM
+ysz453RY7Zc9hwd88Xyrf/UFpBHP4xbFzKVHzafVm1/p3G5ankwlMJDZGu9yPjKhm8E97EVR0sz
/TuFcI7w7Du1VU/QaAk9EofvglUuP/rTBcZ/DLUcJ+eOoeisuGD0muU8HzSg/rqBd2B/dfq5mrtV
TNnSMkrUFXwMQ7y7tRcln3EHHl/yiBhBhXq8CJqrHUzvtUGnWrolM0J9PTn9eqjad2ciFU9vapAk
UAxzG8GtVg0HzitmFcT2eJvEI2jXkjTP2tjaHqLEHN+PDv8coIMOWEURnblUoQ6UzITnuEWaIpxs
5E1hkX1JjAkhtsqz2jBeF2+OohhuQgJX9GnFKMvBTFHXsYDMlyH7exFb6Kq+IM2O6jUhyDMkH5LX
7KSYlHPWonYVhpVkRsivS3vrGmKQlsC5JkMYG/Mkwffnp0AiJ+bpEO8WdDVe4L02nYIXK96sjv7s
M5QiOfpvrKCqryPB2Ks6E91GvEkBq0ADCfobT8l7lxIJB+8ndAysyJs/L9++YExPjyAblj7PG7fN
nusQ36Bu5aQG1IxdW433kVplLvCZHn4mrEwnDRVNgrGB2frPRdt9Je6wVUamedG1NmqimMrwnHDg
lEawBPhOecJq3Ips98Uw/WNfdS82bsRFRq8wawevKY8ZwnWrnN8yxfnRnG45FNEujjDkJGdFfHFj
ipsS26GYWVOmU0znzUubmmcvf1f68tpjboS0nCFmQb6O7brHLI2ZZycQujJGNeUEhEMkt0dob4Nq
CXPIAKFy+Sy+wVkZ7SK3OsSpvwprCbtGME5oG/TUlukHqmLf0I5DML02MQ1bP+7V8FEQtuTMpwZB
7pOei29Es++LeyvTsr5YDi0sme6fBcyb2vl/meU9FY65svHp8bp10wA9d+WL6mt/9n6jXe8Kh0QG
Jbq0NHE5FAzdN29h0C4mrqOW/3YNhPMMdbQQlRsI+s6TDkyKUPhgqvq7AqlbrKUKPV/WME3aeBWb
wBuENxGQiX9ue5VxGXVrKLNGaLCTyVEFQ8tkCO0gYGzAoAjTEsqrZv4wPu+Q+XbqPtPK45wzZvK1
Rar/hvgNE9tdq9Lr4FubXBp3gSvIycvdbTEw30zHx9h567oqoGGPeFKk71oa7TBshJeCqi11KVPi
CD/H1mihxfGkKRhUBukDt2PPyFeDRw1u4t1XfBl9usdb7CnEeUs+2cAwDUf5laLLBayfh7k9oiHZ
WG79jSJgw7ZI1IJt2+ey7KYn+IdXvUg/BhnTINfPGyp65r4NpWcwJ2+epoTLET/VnuyhkHwvl7x7
I3n2GbyEBfHLk3aKNH9ZNN8WaTGiNnY7xv/xYcqNVz+S+SLhGEZHwEh9KHXvE+cBWiAGtS35pU2w
GaLnNLR+nQHnIw3olflA5uAV37xmdYi1W3KKHCjL8F1DsIiIXBWtbHfq1D2gMq8xcn31XBOb1WHr
D1RIxGHIvZj74kK80bMyKzi57WvGz1S+Hjc47SD+1MmlA5uEgFvDXfL3Q0DlM99o6yMdM1Ks7Oq6
+QgFt0QGHZiwPNl3LN9/cqb3NiVjqU9fZiZ8QEjqt1iN1x2+fGXwLK0cHZRIIdBS7JMBeYbDk8k4
QDq8nMNcp3X1keF5en9M5/CduMF1av1q9duMb1BqmafRik/2FP+bfQycGfPZFs+7am8kQFf8T237
1Q7Kd+x97/LLc6b0QhjOB48dpF6nUUABVYrSFYYeuEFDBAr8UV6Swqh08F1FXpdwyMkF0FcKB4bi
qcdpdPYQIEKl+8/y0kdY2Yckbv8NbM8RIPcc3AuMV9EBLyUNa8KzxitJWkUjMPiHjBGeHNhJgtkY
8ml4xnQoWoZniIHE31yPpf9uYRwIhfvC4n4FZfZ1+5QWLuS2pebku5QU2tnDcnbMrU3fFhe94zXp
viLguYquCdYrbC9uUL1FpbJPI3VRMTMPKUl7AlfHbi/PXAmtpgn9dbCXkBimegFmug0h2la6ohWs
e/8ihro+KuqQcrHl6GdUy9jHeI/QxGb3CGo0mwGNUei9jSY4GC+N6I1iGr0k3RVpcMco7DUKtR8p
M4K+heDx7BOJGXs+dlH2FpECTFLRT0Piw3raQgkm/GP2DOxXGBpVGpEBjCmGU0NVoqBJQ+PKGOQw
Z/UZDIl5pgGLHgFlI0LrgbFUgxIcz5n8pMZ3sE41PZhYs7dw2Vi1zPJJXrwIfTiCbG4xeOVpEYk4
IxFCI+D2I0hDA8F832xusj/J5/KK8BMxJuzPpqQDhhhS4bxgoozB+3MWjOfewx8rZnePDYsd2OuK
wVAbPdoAfIhFaoyQ7Nm2Rl/fmrrypY7Tnb1Raqh4nI4oh1gPoBXVJyz1hQjJwd9aEGguMKx+wBJN
LcXjnhAJEfq5vXZ0G2vbRT+FhvVSVgZI1qJDXnzaY3YxFe+k5uGLS3hSOK3ZGVnvPbqGbjPj+KNX
33pmblE41em6dQPe1NwauB+GTbXsHLzbh/g6tL9o2iU3e4z/mZwowLSY5uA9RyTpJh/arxGhZcVB
KV4v09fom4S05WdABAQlRJCgpUKIxTlBRgJDvL9rmQN/6ThNw+45gUQs5n9Vvm9qSRXkYJ8gc02M
hrBdgbrvD3LsPv3JF6HXD8l99j+ZKQrcKlNABwinYBfhwF16Mx62lBYRhTlWK3uMbGWL7UZ81kAo
Gd/WhfomS4mFodPfYG2wtDKCuav+2Fo/DD16/J7l6UdTG+v4sXMTw5wsYfcQTpgiY0U66Rj0MgCS
/Uy0ijVxyE0MVJQpx3A6N/Mlb6Af2ESHUbs8Yd0zJcM5dx7k/CK30MfxGFMcCYAiUTV9shnh5MpI
y0Y9wLfFt2PbmyaEfnYCiYflG3b4BWOIN/Q3QMSk/O3BlkXQwXVlqQktnqvJacu/YjAqQKqsngHE
bQQb5tMOZGE7X71triLzLBBSaOM2E56RYl3HjmCxDyvPQIQ3f9c9QCHHvsmvxc53ZeoncXINu2sL
kF+g7TCYGCADRGQfkYiFPiYlLTliE++Ma91J1B/+YDZmUiQXcFdxyZIdAc1C1EsoqADEgRuuGbWI
JGzEWaJovripLb5KojQ0IHax9eP7BWBdgez2RAuaz2X5rg9vJpMERn/OKAFglMOgZ5mffhYIBVvC
ECTgi6LG1n5mr6Am+LaTes8rcRsILWhdHhuWNjNzNBhHkVtRNltAUqLv3oSbKetMkPUaOWPA8MhC
stEOvwlM/XbPQkZyKN9Ta65cKzm9amT2Kj6EjGhxMrWiaCONctU+5BbF8aOGfS1j6Xhuz0HmnUBs
raleryxjg9MHz7JOCrFMYpz6HsFcFKyB34Vj1v+LV8zQ2HELQOL2LWhRV/z6CJZkw2yxCl/eI+dN
/eUzDQw99fZLQkWmwtgg7JbaReRFcRZcuNaCmsRNgSjjbyo/KP+NxLhkYXGFvRpVsDa9XzUoNo17
S8nrMX7ot7gpsVKe5wPOJE7yO1RXu1qWIxUhU0A3PrMRo01ScDvg+tTpS8t0Gax+LG0wPWMph3gQ
RMpCBvuCtv490lw2xmDcQ96jdEzKpZMM3g3TPos5tZ24J4FGzUhoKoKSiR/godVKIk9FWw3/VJ3R
Wg1XfseIfzzUT4BbWAhOzBRAMruutgsMYHygEWLXEXCeS1gpFoEk1t9j21Q/FX58YnnFOYO/CccV
X8FGEzctq+RORQvCjx2ZT3Mx3+ScEGtVRbnFxYCZNucgOITQHWATiLF+iMucGJ02NqfxgOl4+urC
YQ8xGoRbBiBH9SCwhywIhY5XIq9RUNLfBWvP0y8iwPH4+A3E+CQq96TmktTp4cKuvcQgToKlMEKg
TtLoWPoFNwtMgIkfhBKeKdzjDu5QH4YmlkZYIgsYCqxNmH798Kz1v3/V3DwesXyqA+pOZEE1dnv4
ewXiHcTvAo/nWkE3AaI0OZNcms9ktRjSazDsvfYYcMo9qRkJC1yMGXeVYdP3f6tKBzj0fFpOZPv8
fm+4ofvti1+e3qB8uMzULLIeNSgI2xZnD8CgjSTV8QF4wyL75d7IJg9MH+NXGd0VWtSBKZ6BseKs
yhg41K9RwKaeid8Pz9V+6uEXA6vaTKjj/gs01vvBrzVLjw8xpBd7Yz51YX/jajwinWNdygisjxm1
hcOyta81tThRH7KV4PGofDFfw3CJConRj0mSDZ5XoAvVSQgEBS4WDSEaInZEIz4TUuQQB3FhAYMh
yfWCUOyj+QmUhDxvtmOMAKCLINva6Jhy4FCLAL1Yybdkp+Ya8ZAAXjWZtrPzjZTA4dmH9YeomFU4
GCd28h4rSvOuiXZcWSrisUPv714x4hgUSnq0YHvoedQFJdgGo5JpL/fgRws+Ifi0sAANVRT+8BE0
yHG8ykqulvmw6v5C0CrV6GaG8dl36kkDbQ94VC0h1kBflhOBAo1JN2+ThxvqRxcSwuxyK1BONitY
LRrudtrA26KZYGBv0vj2bMGKIvLnS0+dKvVoBW/Ebn5zKH3lq56d5SyYHMT+e5WBHcVmRlvFyIdB
H1sNhRlfiufYGuS/E/PKH9wRE19kNZwpvX/j27ctPTs+FFhCZqsxf1Bh8QibFAsC+CaM2vgbzvIZ
14YR5T7/KGa4klFHsDBvK+Slxr7KyBC3ay65qvKh8z1mblR8FYiqRkimxtCMjyVDp7OO0E1DQ4n9
RY5lKO6325S5AHA0nKcY2wVHHVcjtADMo1YRdb18zz5AeVVqL5I5MDOF8aCcYtbOwqkvkEpCGCny
E/hZyriIZgoPFZanSO55goSOhR0ZH0jqSl4osGzg7ni9hH3yCHhQX5LsMdTMY4Z8HwRMp4kvynvc
wOO9Sc5wrQFxtPCeuX50v97IM8cNtGl4s4/ck02zZCbbBz4BTaB4/hLGFDdBeGxi6ICbGj4dChC1
VPOZO/FgyJPE+AdfVNnPc1YcFXiF2rWNzrKBsgkHXy3hg9iRz8GZchsBPW8ec0PLnIkvRAt8QSPQ
XK43jw44gKCdEyKWQH+GEccTWSVfJicgdDiN4pWDpyimJbUIDDtisfSG5LSHo2306s1FYS1eWJP6
bFmwnA85CxfTDaxGMJ/jS/EFdPdUVgn1zCMNhBPG6nXyE4dEYz3rcMdSOBIBrAM3bjcmblfY3cn3
jWC+DW60Q5C+QGTK13Q5pVqZNJZLmc66Cdqvd44ynq0SZ9EQ2h0LlU5gP25n8j6mH/yfQADgtrQu
maOriNICxw1lfnSwduRuy0d0iMcZM3YKviAFjcflsVBTQRYLeD37IZ2P2JBIMauO9WGCtxHbP93Y
kS91ZPOUSk0KPdK9tB4CSf8qP+8gtw3wyhHKx5QiaSKkI4h+G3JlpKEgWqnB9lIKiT4Y/3OUeMtX
lNvOWd9CLWA3eY/ZGQrEudQq8JLY7m0ChTmVCd8idVkObzNGT8wKZ2myjbFtYZNKIiSfKpx/WoMg
MxzMZHzafk3WtaFNcZNDr3RPPk8+bYB8wjjrtlSAYfN3/rM3/9+OSqG4TIEWZefmiTGwMUQoSbiD
+4v5hMfaIRI1/ZV6ll0OZiJnLG+Jn7zE17C/yiYjVQwEQyR4VIrEu+J1zd5uouFA0qc3NyLLOf/Y
1WmxFNreTvuidoq7qzS+3Fw2Bk5G/MuRt0O5YkjneEu5RGy/zRWzcQ8fAxe8DYEfzyy7jVOKbwSu
clrQ3wzm6nIn/u4IWkvqYO6vJ6ZbdfueOO/S9EifRyVCTSknBUULVXxL6UAHQ30vkzYVlZWhBUdM
b7gGsAY49ouoEpmmnSlXx2vXBakng5CXsM0QBe7QoByh5LHwfg7hV4rAXsuyHUZAfy5lxjAt0N8T
O74XHLrcGzpQsn2vsd5gPJAAzOEGaptXf7iBn0/1f1hZse5qzGT11KdTW7cVh8r0UeoXhzdtLm24
U4t7Pp+ZTwY0lwVkXp4mvhBeGklEoQmOz0pUGClw+/VqvFh/IhJ2F4iUNVK3kHxLL20Pnvem1w4B
9PVG/ZXCqMZqbwx0vJuLTQnjXxkxI8XfVSq6ShPzDZlYENjuSxo7CngyARY2rYbMOaf+Kl2iLFSL
HTBHRgHLTKtfRVJfxFJrOsOPUHAz6rAkUN4Kqz5z91mTQfvl/Md9xnMdk1X01Dl5EVi81Yg338oQ
v79VB0TJ8wERg52L0ooKjJaBpShlPhhy8AUuS2XFmGQMoRLAOTIsIODuVw+W9isxZDs2EJupPrsD
W6bSkwpBrsMXZQInIkMMNkUMqGvnxLHn6HBKN7yM6iln6C2bFUepls4XOZLkxnFMGka2QfAundxM
bp6UHnLGdXt6W36WX0ihjxH7IhNCJH4ipptv+Lw8GRaDmkkjJ9omm6FaCy+gtSVsmGIn8u01lY3w
Yf+iOBJ9G9Ny8HhKaDoXoQ1QbyFsI5TIJrMCP2y20unNcvZsgFqzs+yXZnhx1hMeTGwXeLQIQxCH
O2hhT4J/WMaIr8CVrkB8VDp1WlLY0Vuwu1nerSOnTL505UBIPEsVrcJkyHm8LfuHbV1cUHgj2FZc
b+lmLf9TdnCLgStntmJHJyoKNoqBpBEKZ6ZG9fQ7V/ozH3q8eu57VSP4SZ64bzNkejhAcgYZe4QR
HH34r/AdZevQqk0yMAsdlpKXi99SN7EU8NPho1Qa9iM80HCAw/pidzHJPeS5nqCIsB1xGP0N3o0R
6gMHaEA7Tf3X+T+MahikK5RtqF5USnhilPWgw1H2Kk0+m2qVpVtWRCqkSY5KPJgxBX3S8ZBlu+Bl
Oqaq8lIJeZixZ4XqwxAXRhlXIgEUlUM81h8tWkK8pin0pIGljOVI8rtTkdg3vl7CDN7QbxjXcg19
fsIhU1aWb6FtmTtJk5zFf1xnupD0N8WkVTOAY1NUjkt6Jp53uwTqdqT5158maDLtXWowP8BXISe3
gOZ3Q3kHR05of4IVCJscCLs0fzNSNNpszfzNYTJHdtHC8dJzRCdTSt+E8Fu9OpCXpVqVLoFPz9bN
rxkjeu0W+zWZJbD4ap0NADM0jk3IhNJsURdZyjNLH+MNTsqakr7jWDM3Y7KH2styYGHQr3EEQaGQ
8zgXikOjY30ibkJjuxHTz4qZLWmK1meIsRmEzNTONpQW9C+t+i8CAnWavxqqNZk5WozDIXsHMseW
bDn1RFclBKsxuPawrwbofHCD20HoKiduMZkD+EHhgv3FgeeVKNPqDzGj+Vs7I+aLBfBQjBgwhA3P
MIsFzvfF2eEphZP0P5bObDtVZQvDT8QYNIJwS6fYm0SN3jCMMfQCIo08/flq7XM8O2slKwJC1axZ
c/4N+wFWdIo1IyADLSL3pXMdHyfUW7hFrMzku4Yu+AwiOHfMtx5lBbFDFrtKxJLKBWNBnR6kDCmY
dk06WLJClf28nHySnRlhIOYDqhcZSTj4XIKkyHzRSQZQeKvpSotlkEI0ixqX0caULNU1z/X/OY3Y
5SlsLhhtRGRIJ9Q3NH2tNWvKgeK+8tnj8CxCalBqAum6pxDE4qsh1pLvsBqiafqm6qiwP+vxxUIk
KdZoQNWHl8Uairpk9RJgLAYycZg5z+kf6Gf822qAyW4uKmR87v6IE42lg4kd/8nGA9iJMUDAYQWh
GDRfsssUCfQwoRtLD1Js/UqeH+NH4sbp6GVTY1IWcTyw02TggZ0XSG0uVzOoEPaFoz32tUW1iV0S
H01wEsgJqN7pOorspOfV9LV8YDP1gnM4vbMpNrR9KFEioG4/MTTk9NTAQB+wBQNIxY6MhGgKTlfk
CAyVhF1zvW8SyyHDFj0GfoMaIAOalIYVhLVDbCKA6YvdSDVZo/8I1pAUiAlA8USEBrETTb2njnj0
QTjNETBxeJpi6U4PgJwvFxsExo08HDiuKAKxqTUZ0aM6E2DGnsJgU8OUIgWTCGvvZvvU58z/d2+6
pEfMJQHee7WDC6eCHBHiB3deJPwlfRiQOxjM8llaGnvcAyF/I2KfeFTwLlivnsbHpNrF6LG8qTGF
lwkXptCoLCYwRs2DBDOrTe9i+HKbaBSgi457iEFoYGv3/7TqXcxHDULyQYQUKtGT9RTfdtZedc/2
TWS8aOGRLRI+KUlwS5COZuQzcTQ2zsgCEFEeaDVxz9hviZtJtBbLenaooDCXFCSyWECA4+qOZDFP
Hju++vERw2IBRsTkZ0nBy1XsQBDxc2zGfg8EAX9eijNua5zesKMfkwCnPlEmYukkDWCHxdPi7DQM
YVXBB4Me2z0Cc1h00rIxVxVS8sVaNUm/owuJvSWa+jU+ffCEntG3+qLuiW97GiKb99Z9xYoWWVPN
cLvRXyWtrvOIbA3AJGgvXgHJPM5hw77guB2K6W5qJBjHriOZvfbUdMInuTxrHpYifABwmVH9dOQE
rdjJ/PVs3SpRfl5IZSEWhoFFUzqVQXuWcQ1qvJlFNDlgmExB2wgXbT05K/JHimWFCnKHBXFQp19V
choZys8XsvC630VIhcIgTNhx6/Fk/WhMbzpdSCxMvcKUavb4H5N118r+SdVBG+8SKspZFoMHLsWA
FfShbEBeC3Y7vaQeg/AieQNYX1ctNf0noGGCpqUqy7fQA9U6d2odwD2YSNINqDE90TVr95XwT+nB
wpLLhpAGk1YBc/pfAieB2YtiVsFqhVavQn92ClIj9duDMBOdGveit7zBoCJGBtaXul9hckCxbSLg
SZEs0sbXa7rXoXVY6gStm0tMWNTQE/5n3Ajfi4FVUctqGw4Hyq8HL5VFyZbtcA2iSU0vcRFMY/bu
+SV6P+yX0F0UKzeOwTpKhQUfXT28LSi+Gh0mNAm0TfhYjQAJo25yr0SJFUQ/Nqx5BWsX6gmwFzuk
nJ+BgIsJKBpWHX3U3ZmHslC+ZR+lQUgZkeGjncnmgHo+66S4wSZE277AtnGCYkRzSR76h4R7gdBU
aPW7jM+8MGGPOtRywbKHGRrg6qyd3IzIbcT6M3bL9v3ZPt4Yr7bz5iEh1pHiybunFqs2HSQHqAjI
uYCQvgygxDKQzCA9ZxVFSFFFyUHTZZgeRlA4JPmjyJPP13Nwo1cxj6k85MpkPu1fm9xEWkKvvhgH
tD8plM/YzCmlyb53rSgAIOUWjFfQP83FGDMVZPDD7PMAddYWH752mhxMFDGI6kExxaCQmvBIJt8l
xXqKnOXDpP5VTYDxyijtkK1iRi0RU016UCYUockn7B98RUy8Tqh1PjGQmwqCvdF8RSWy8/Wurzv/
DVNBNEms4SJX5rdJFLeyP7w+UEKGM8oDzCT40sj1l+oErM1f9qJmlXuKhulZu5dlKkW4aoQEhEZp
voSlNiL8swJEtwWgCqQ4IB6KYzolVAC7k+brn69U8UY+ZIo2FDvuaTyXzQv4cZt4IZDeo47yAJEt
1mkT418WpFQvpoBjH+wJ8ovAV2Y5hH5WyScrIBCRZMCFMV0JcGqM79Tk3KY4IBf4nyX0G1sKRiw4
A8YQfWNu02mPPkroVPhvGoLtgMs6pINtjoRvVAvNsD0I7WlsejnowY7t56sGzprtRQOwBfKusmcz
dMtTKZkI6XU0fwFXggcHyIcEfWS8lqmg1PHsJFEawtlTj8Duy/c2f84kJTxb3O9hUenPn0LJ5hqr
do22hQGEC7zHPCf3TJs/ZhS5EU/fQmO/QcE2JhN/biVrsplM28/UV6DltQVqCVU++RwIYzXOltDI
xHXWOvB8Mq6SEiPDiojzwsHIYuV5NOsXkRObAkJhmUyXE+YZBaUs+8qep/J91x4YHo/7Z6N9KTW5
owqRt7u8xYb6qZzNkJofUE60PDML8oDpS+pZfY9zRTsnFKQaGQFoztuzt5Vmr7zfcOd6Ov4iJiUQ
eZAtDjqSHgXp6pIc7DUBUPiKHGMoV+MfVnEAQ5NZMykRokFCTBjfaOwm0ogyd4oID8Cl8Dzmf6Jh
k1+0Ya3Si83fqjMdts8C3ipENZbPsZl8xKJzxpaTTDWPHkudymmB42757AJS1tnIjCMgDL3qG5Op
r6W5xxHHTgdVAKiEJ1xMAE896QuCOR40/zl2i5awUOKiFxGf2QFMa8uuNTSc4MCZ7B9C1QJizZFV
rfcErGkAMBUVo4dU9E5AB/wWxZIpk0hDh9TCLpTAkKHnm2f5rIxJM5/pQuRvCAmKPLNCfYE2sKPB
xAYCP3uRfrC1iLv0bFGuSojw4RMrBTX0McVww25pxTnYjXpB1vBo2GXW8Re7ZiJp54+YPXQU35MU
0AuCN0N/hsgZwVAwULEtpC0pf211uxbbmBQxm07X7yqGoRS+sAZyRdTJUlyK1ekGdBa6WhdWK4BP
5SxB0UVhOsRAwxuR4IcBvuyzp4TnUAMpy7AZ0DIiNDByMhXnEVxWkVOQvqoQFQ9T5nnsq6jyROCk
RfgAzf0ADi5VBjEbdMx4flSMgbdCCdnw4ToOjSNRZIzjtyN2WtVdYBGlfMHW0WT3VRGPaDB6bCk6
LfVko3EJY7iCzh/yzwjyCcl3ewT6jRi5h9Q5S++e9FBghBNah3iWys24F1u1EFmXxRtfEYuQIaAA
ZU1LMt+ygRNrHUMrQ3VuBIL8AAmp11yCGdKWnqzhN4FyYfRTGw8SEvnkScGV/QyrAY4p/xbrtxQ8
AOabXSikkCdPkFCFK8Olb7qTMHTRJWUWURyup8XCoCQsbKbrusCumN0cAbABIhZTbulF30kmwCYP
ITQjy+lafam+DJgOTRA49ex89Klf0hVUSJ/eOAvQCXiGxSxWoGe3dNvgWED3Cgm4Bvp6OQWihrxB
dNUJHthLCUvxEvCB4AACH+1a6qlrgSfPuGQj/5aUTxWLIu2VfE06pOJ/lFNkqkExkvED1Bbwn5iV
QsXS9x/qqwt9lvVMR9SLqaT30lzAkbMMGR/ET1sVQ0zNWLwpeqhbTIK/ilH2mpU+TtwKZrCJB/iD
YVVSgUPC8JqE+mkUlJCSTCykW0GugnKisKLvaeMZ0XRZqOjDjRtWNgCViJaRp0UGt40iygPXTJlq
YU7lRmwpq/RfafRFH0RCjxWv6VqnUsSGaQC1wpx31Ve+GdMH3bcBlXh0eSnjSOAzqiY8JgjFJvgU
TKkpixFD631CBCM1lSvL1yh86VY6LwEbkGrkcebqpdiP6zk87WpW01V4gmYf6n1bzxqsXIw4O4Yp
/mQql/ZOKOnStAS1XCrhqhCKMkyNEb/uZsyD6FkHBedsEPshz7PGKhhHXOrDa/Vavdj8T1j7u9T0
a/qMpEvDWwMtgRMGgAMy046tpwZpw5Dqw9OQgdCCQB06N2eqNFX0FWFuKdOjplhUGSrq6unM/yG1
8PTbI4Xgja0tub85JvMOKvrIBAk1bBon9wmN3FKiqQCYudPCINbo7L23mlQGAnWREGwzHeELUOlR
hAzhQGp+SeQ/o0V3gAE+JYWMoAnvI2aOtZuO3wKEXBgwyUp9BggZIRJIIaT+lAuE46mIREx0IKW9
m/y+QjloJixJ/AP0ukr3c7LI0KARER1q7d4X55KqDximtQgflGnKHNtdSp+EQ7lultoD0BN7dG57
fa3NN8ZbzMR4L4P6t7BmTcitWa2HgWLwQLGD+9jDIs9IsvZPD4dx8in4eoRrUCMPEl9xuRM4iWKh
DmvYn9hEluhWMzJesSugz73fAFQqqHbrU/JZpDHK7Tjg6khcNaEXo63E2sGdEjSjTnh0kFKz2xUP
RwDuRNxgD5qRafcqDfjBQp8CAW7kXsl/kploSoYU881iY4oP/DimE4QlSDO59Vw2w4cicopelBax
rksxWku+FuMyZSLd5T3TTySQQutDpI+pgBO0Fy1DPJ6hJPD0+fTZkSlOfJExTrO7pgwOrcQSi0Ho
6sMEulbZo8h7EPXdntEC6CyUJU8l5yAwUNqWQP+2DY87+5NyHnD/OL1xt47oQP+7x9ReQoQiJ4g8
wfGiSNr7VLmEY1ZP5bajzYVnqBsrJ+xP3zpuhG+f7WTfo0HY2jLCUaKtKKK3ZsUMNwtbXxq/RNUk
/IosikDUqJFKQ/Tt9eJhlJQ8Qq/XIf9T9S73HbZJuhKIj6fp+k/xnvomIP6QqBRiuEQdQzxfHfW3
nkuUEU+NJ49lI5BJTapswyRdJlClC7qEoQVcflHGHdIdE8gPWNzzyNl3PlEhlJvWUSegb8e1zF5I
Ss95uM9JvLLqoE0/Jy/NndaASacYywko1vPSVH6ccpzsIptreSTuk7C8IXqIpEIYRomoXqA7aJLk
UjdnX9aJgmaiz9jnqYYnkDCx/mXwVFv5XrNFUvXb9PlRPl/+BAnIMj723V4K1YUgi4e4dLUqjeIp
nSGZhw1GfYR3SVo8yIdEMm4aZbzMshxQ4ivytgg/vAzKA8yWTvgZDkvKt4KB81mikV71pHT3gfWp
wkLIGvzwPX/JRyrzSUddS6dmA1MarAimrQ+UK6EUhyRMIetz0/+qIeNzHZMt8h64Nzq4NoTQO2Ou
1G4ddvMWoG14GcGRCFBHVca0WjIIslkg19BiitgVAz/bU3ITE9vA24vOXH5t2XqqGrrerHvEI5L7
h0ZmDFMqYqM2QZSJtiih3kipAU7WIgKIayVKkGNZjeE/i4PaUwAgcxqguAgAkSahfopMq46LqBrO
rbH7fJa0zIpvBZyAmBTUloEsu4qVrLgsseMQ1BiRWIo/u4HdB8Zq/XrUH3btTgc0jzq8adAGqg6G
MGPdG9x3akNiw52B2slZrcUmhvzPLgD6NRVS1C39zKqYozLgjhbmqgf2jOBcJhLwKXpv5dMrcq4a
zbjvXqXiSSsqoYnWVe3q1bZ+PQHfzGnCx3tVp/FWf5+F59Bb6QNoly1tKEF9tYx6O8r6ekrPuUfG
k91OPZIK6pwMszgPEvYsZxLFJqbl+Re6xHRteUTCHnioSTheKAzjwPHzSNEa4vZS47uz63YEq4Ck
UTO/sxA1x0v8+GuoFcRqPkdJ2uZ9ERU9MQf0UdlVRrJVrQ8Uf5BvGLRFpk68vpMPTQViYMiW2hMx
IigzQtViCsRUSj8zoutbUT3u5qNE8ZQlJYdq0yEYloBfMJJWZG8gDxDOcAX4VaA32Z67wE2q7btH
swzXemWOSNGxvZp/7fX5JX0XH9VXeY02021n2f0CxPUqDppFs6BIHeBd5IWzZG4uwtkziOaGg92E
XTvBjL+5lj+dZ3NE/FcVgCtbW4mnv2jW+fbxWezbw+Mzu+SfJbDTH16nbitlzgMdjk/pJB+sk3Ri
a3mghHtIv0FGd7vqbB75y/g1fEFO2fUbCVGuTc8rpOi5QW3R73bIiEJlcsiAZ+M8AhA08so/67Wy
TLfDvFvGW27Vng7uGgm4cp9uw120gDS1hGK3prqF3vh2ukSKZQGOzEdc1FNmSKoswnnoIyaOWFO+
fMzlQJklQeNHs2x2p7W2pnS4i+AXAUpwSnwbNlMPy6QAs0c/C0gLVjaTweVY0ew5fy0RTOZNJpJU
HmVSB62nZepG3k2fsU1a8y4XwePr44ikgiM50Tr2SyexvwlfjjVvHUSa3Mni7Wm+6uloEua/P27g
5y62j342m3ojF0yjKQrG2WOJNpRksxTvzMDaANn/oQAKfeb1E56Hn+EUfw4nNAXLQ30YT8kl/VRO
LJp77EZ5HNtsAV0TawEf4vvcWhbzCW4klp/xZKN57yEvOE/mKEWtXiuoUOXGXJT225O5KrKroAuG
oN0Mgfj1iVfMCw7xXmvLbEEWxVhBnYN7Tvto26/bdbEvFvp8che/NwZjYN5lflptoYQsH9vBtGmF
F3skPRiu6wLdCbuYy2vxsKjJo5KG0DvKnHPSlRntogUYWZ5iujUDoAGzcVmvEx40owA2s40b9tII
eBBLcBpBxkNJeDRCsCPg5UJTc5QZGlceM4lnqM3QWFsoi3STb6i7PDbWol+xLV41wWOTQHWy8422
0BZICC/k24gKabHCM3NFjh/AfkpsZYZp4Hdm2eOMyUjFZN5w0N4nG4AEEESBxijr2bPZyH4iwoXJ
KYcqAr7OODHPM/9L+DV04PhOHK3i4oYFJterFq05vwzKwJqVgbbA0mSlcy3iJ3UgQyPD6CmwFhgz
4+HhjVfNY1k+p3NphiGgj7Gho7qqqzmUu5y3jw7Cv5c2a2DfBq8/+pTxtf9GhMjmE7vFl86hCw6u
LarcfvvjAlnefxcmLrq/JQFMIuRx/nqORaEQmiYQzwufKwsIkkKobpHxef/dlWyVrQZuFzqiPpJs
4wxK9EX9xFHTHT4imv3okeue8oEgpvLx3sm753IS3CjPRrad/piu5dwkJ5t9QNTZTHZ3I2Dtcj6G
+TA3d5JTzIp18NPY27f37frf7LpsHFB5ScQppr1dOJlDqSFgJ8U8Q6/InjDPEFx0Y9faoIPkkAAH
jyXSbDabozXf2dkKkg8TSjR8bfp9Djajy/5sXTv+sXWxiedXMRfgT4M5T/3XfvA38RMiDrfA4M/e
BZvvImblPjZIE9vwiHhBSneUBZu/gL2vX9ln0/YWzgY9VG58tsMo20ltY94HNLI5CP7bbrRD8MLR
eIh0dTc49HIYCijiPrMWogF7HDxrBhpPvI7stl1+kxccD0/iP3EkBgD/yf+GAJ1IzkPvfEOLyWUL
4SgcG/jf+h0gx2WL91LO4s8I1rI7DXAWcA7wPm1cnZ3E7U/ZlmPbpk/Jz4kXSDzzogdpU+JaDU7j
3uh6fJwMm491vqLNYIMgcdpl5FKJDCI35zv8UGwabnw9XA8FR/pr7cz+5UQ4W3BqNHc5KHoRTuQi
T+LIy/fybVtuzxWJ93Lif79B94rLFceB2uJWs8ylxMfR/8Q/i9teBoqj/D2voY3OKLOEcjz3Svx9
s3pwxfoCtpotJsxVPEX26//OD5qPc1AE4Fee13QzOA/7dsKIkJe4KnWucj3/XYX6T5Wds8HycDRP
HEDcU3LdxBanYs5xk9Ek4XENHopGbs8r3Ibb1m1dc2syplgU9lDkOZt4rGIsAe6cTbgiqi3Brfg2
VrS9gtMJnw8+ieI0QchpcUvlXE/OSJLhIQKN1bx/wCxtOTJ6qRcw3pX51v9ZAj9z9nu0vOfL9UWI
Wf5QzrN83LF/EflD395v7PBoHsev2Nl+BR/B7LQqVp1HbcEPt9JeW4jwgN4aLzGYJ/5VXV2vised
rezV6mOco19uw1VljSovuYslDVKsdMhc8ffGaYn0aGjzJ/IjXuqnW/E15ysoG35SO9U291P/8SmO
kPv8dAsZ3sVFzhUrBG1ajwIqX3EH479xzhnEb7n1TJwFlDzvE++COe7HrLWslYQKcFJMFotZDB/b
gfJBgc7LmPUQ8VyUej3QMjPxIpvwKET5w4nVFI1S5OUl3oXQAEECoa5/31n/wsSLQ7Bgz7i98xE1
/dp5+FgXO/0HTDX7wVWIw9WHBAVyxf7vE/CpeAdxi3nE2WI/9jvZjj+RHHetDzJBLiY5iHg32RnE
G3nXnw2k773m/P5F/W5HBAxdm7B0J9X66PA2eNknGk57ovdGjKCQ0QawyU03PVFGvFAGWCG/wijr
XbFkmDYUDV6xfSjczXz22FxfzuHwWBxeTu5dRRATEVw8aeYHDze2e/s3d9hD8IpcZtW1DBgA2/8G
wkJM7d/e/lxc0bdiXNYreOF2uWpdAj4h0vhkbQx2H6P9RRuLjlZwwSXHvuveDnleXmf+f9rtdnye
HT86y/71aRMzjHnMjBZxov/vEvp/4WLxFEHlYZ9y+wY4fQ75lHFeOOyWDgU5IbfmNJvZQXDfTdwb
cejGnojJhPEwkUDMefEdEDU+I4oPsxffscSBs3PCuWHHR3XrrRpXxHUxB28iznY2xxGxnpWZmVkQ
4sRBpbW0ZplwxJowONYaERPKKf+is4gulHu+Xt7g1C7OWA4gsUXtNu50zWLolNwlUIu8uMDONoLT
ZvD43CBqP6f3h9fNuhmelsv/HpUIhJNVutSdkbt8nbBq6Av8m/8tseYniUjC8l2yZtG54ALHhcgt
2f1/ItAOa2olrvPl9d+w7tnacPc677TK7RmfTrwHxDQDQ/atmViikt/Ru4pUQvF4ENaMLyLmYZTE
G0UQyFi5/rs7wJG3lA4n9q3xjZXuGbHNUk0Gh1rzgHIvneE7M4MZ7m/X7n65l9y/T8ndO6EHlppH
G3pkc8Gvuj4up9vv43HP/440421j3XjD92MFhx7pXnSR/jTfnNHi4O/x7u0xlkZX5o+QH14ke42g
Bf940fzthNAGVdwmBbOBcdk4WGyjTedSn/xrPbHN0W60vvl3wMSN1ztAQt0XLzgLfNW2ww20/0J8
Jy/CtTiE7Fi2xOGHIJn/WH5iN/YPwIHFj2InC8VGpJjQJXZF0Azth18s2gOZ75Kf8ruJLdJ+MUax
z0Sl/j5xd6fT6izWS7HYXM+kADwsliURSKsPgrkbLs//hp8c3GqXEQJq50MMdHEqIgt3uGPox7gp
iJ8y+Gf0Pnf3hJGIThK2OyRMBcAeW0EtVmWwWMUS5fbJEmOBabruINw7kveaF45tbZ7LwrnpHqNB
TIOG9YWaGMOar4zZgpHSuNZaDHMxdx5z9fPF32j0fEmcevgRWZZYaVLf/wnWsNJ3iPqybLfLkEUf
vzi+K+e6bVwo9B3wVvdQXnO5/2xwkE+fcxvFp/gXm9civQP9wXRGrMrLLnQFuPPGLMKlhLqwS7/C
xUqB//Bw4mXNK9c4NAtpiWWqK4MIc9IZ1VPP9KQVCHS3nI87sACO6SF+stFd0ymWzcKal3N+5qBH
vw43+b/0QYxIlP153CJ//KGDzEs8bn2u2M8t3/23nJJY6svt9vLmEqT5y30ydHC4cuNVvKr4Ll4Z
696pXLo7Ljg739wz9rzODfd4k6/EsVl8f4gWPEYxJshMD9N1872jcMKi9CGWmw/bcCO7XKd+sqjZ
2QxLWM9LVoDO/njZ9hm6oH3dLDYPW58ZZInDYkIoSpzhY/IFSx9NaJ79RgyciIXeHlxYxFBU7PhL
zAEgK95jVa1wReIzwGjxRIA3N/kBq0e7ndc/BN6ZSKoSN1685/hKnK0d/2IfS69ZVC5kJeYNYgqu
MROz4xkw+ST7Z+rTHPl33xRMVKBtLWoxMFyxVifMIYl3yE70kW3MGXtIZ+B2iP8UH4cEL2dmj/zJ
Ddr89yecXYaJ7LT/5iYFlCtz89+sbbihb6daESdu5vr1Te74u/+bLxaH8+ZwiJy/XwSlWbfoI9j6
p2ZLc7REXWsuzTXbmiufaHA42Sb+zXfURDkrkmEg6dj90u/F+nyOtZqjrIaAr655zJboInxpqzHo
P4YA983AvA6/hkO1xRYZCaB91n1r2fAptXm7FjFP/EzkKyIPEhkNaL9/PxP5jrgnzbp2FO5LO/vR
3Pdmu/1i+fq471hsAFywTiSBdJnuT5uXZ08BypE8TnVfZJLIE5POv4N4Sc+uPIuM87/cvjgjseCJ
38w/NAfAzU78qu6UO9mlsMXf2Bx61YcCp9fGktGHPOqnH9BH3GQnNg5ir6L6nSezPZDdfjUcRVYh
dpAcrrSznVCU/5d+Frt0k33h87SlMUJWm3x1Htl+ZW+8R/WrAMm+FoA7bta+81QZ3MRMA/VRl+dY
PafNT2POzE8RUJJV/Ifo+uy9jYLJ5EOlAivnjvkZH6VLQ7A/sri138YWBaOW5ucU7iI4Zdti5BE2
4D7SFxSqLjaymliW89sY+qRQKltomi7/FKOubzj1YfpDfwLNr6N6S4/afvjLvuTv4a87JjudzQM1
Ddxa6UerdoxSEDyuxHs3bu3XmF/lTqQ72bc0sUtOemgkF0Gk9lQZqKog2QtCSaaukD8qpDloo1B1
r6LHvNL1YADtVlgNjleY3ueznBqyOfpwBc1x36Y5WVI07t5ACtO0WObF5mUax3f5/DKMAYEEiuGV
NV3qNJ9idLwHY5NZ+kbOamR7kvWUyrklo1HXYy4yAZDbMl067GyeVMapRGugHF4wOvpQW8MRWjWd
aOTeM7D8omPzRlq9eV0hlwjcUSZ1roS+S5hlQdSNx2lFOTIX2tzPFwLhNCbHfFMN9Ew6SskWiw6l
VAF4ER9LC4dlNrDWTSB/FB/l+DctEGOeXuIU2dL0qMAPM+hpvgB6m0V7MS2VJ4QOa4Mbz4CE1bg2
ou9pGm2y+ph0wkMqhjC/T8D/GIAEQHs2NTubYoJm5ozjmjiLPmkeADZyIWRjH+liI1/M1fqn7OjM
Ikad054ZREuIEjxtYxxRDdosUmagjLOevqqd8Ty/O5ZLSrsCkEDbooLGCFZYtJ8EMgJBGoF5CAzq
7lSXJZoOWUyL9f3xNFRPk3HxgXkxRxi+Vf6a/O1iGwuk2XhW53Ba7XMaeAAvo2QPclGfqHajkmXF
ueCzUR3mwQLOTo+AXpASVtPpbNophxzKLhKnKCNC0O1hjCYm8Fz9g+cW07t9cA00g2DNvU8pxHKo
vB2McPSL8u+u9BW9cXMjRGOKh2SheCXe02jsl7Pa7V6mS/vq/SzmKGQBgkPwTy6R5GebUKZBHGEG
rlEHYGrlQH3fmKQlcWs3zbqcrArlU5scgUiiWgRKaStxatFY+ddXpsGXJ4z/qnDeBrpoIRM/Q00R
Omv1pLUBUyRVnJTzg76AkjlVfgycIIfYEd34XPuvXZ4KD6YWEwGNjsIrmXzGRYX6/DCfVqTZQCbg
5lUpgmmwC/aGPrhmeHmhzCFQHQrMwhFbjTwFi609fdEDabTRHYd0lg3PeZcpHp99fAJubeALTnCs
cKbiU+LTDPiHYV7QaKXDAheE2Ykiny84GgK9h9E6Ikvr1sJwnsb3g/p91mBUHY2oJMKVL4SgvVSf
B/1YY7Uo4BAVAM2oPGqGDuCCGIv+C9A3EyYfTUGB89GAroVgvooWYsoa98wN7eJYXF2N/ReVOhUD
YjIRVtrv0JzR9nnQAxJwpbpudi0UAHUK8fq5frzzmTn9kI1qLpjn3PoGkUW0mx2miK9OVSy0jqrJ
iIsukzHfAuXJjbtg6sfy39Drc3DBSvQJdgmP5ksMqlsvqPli0q01pPBFNw9zMtkq+pDL98p4pT7d
PLR4R0AtKAja6vRXNetNJt1FmxfVH0hQFjA7aFVPuv/5VWAvRWdV0dhuJR+jCbuu0gGCQcqEINKj
Tlm6+Cy+kMiu9ihOYstFzg2BK+yGuQaeyMAYTgVqrtST32mbbhR8lrj4UUINgeaUfNHLbp/v1Kb3
Fd/AbMJiDaHppjP2X9wpie4deWGmCrPFIwJMvRe+fsD1SqBIFC1ct4/0AE7ZGvdCdQwkgp/0kpu8
aX8TmEGr7jBnR6P9D/ELPJfuKmSQVAKnvNL1b9FwhEUqhBH0yaFBSk401Ab9IJScAVv5ohcWdztY
OA7tOJQWXYiJlrKX9GfQ0A8x44mbA7UWSCDtbS5zvKf73g6h1QIP2RkJze7HTe6Rs09J5of1FDDT
g0hNq6mBMVBVgLHgmSjk0DplQrCCYixpUI2eqYcCJtDydRLP35ivNRHOQ8IIB3SEjazc4/Q44Scz
fsRH65Ie42tG6e1q3tKreouP6R9LbP1d/ak3bPm+n381xIzP1x86CK/r5DZw0hvMlt/kPB4xVT71
3wxTttN/7IQT3VNvGQ+utMe//IqbEMILxu31x7B9XAEpqjf1+wmN5zvn1O/b+4YH2V0+V6f8FN1f
P9Wp33Gs/EggMz7Nr4FqlZ2eqh+qNzG/A+Z18isdka2XzwLCxfSXQaEBbrSVn/S7+ZBO/aG8IE7b
XqanmilZufVd6K/Y9WWg65X+1pcEqgQs61lGqw4MjGOdmsvwqf5Nru09uRc8Yfv1o/90v+ph/Gr3
zYXT1IeGVkJG/qahLceuhUrcAKrW6d8IZHlGPwdb+UAJpPJl7OpVwJvz53PGO5843xqzYgjUys+R
TW3B6y9QYcKp61nN1QzLe6aFPwDljRfQe3iX0sH4Qp7el0Y3fC9EQOP/jCnVK/PbsOwqeJGugQej
myAbTwG5o6nsNtMVZnfQXVRQ6k5+zLp5c2NW4R5TdwDaGEWuedOw2B7pt6KGZk+hX9zEEH5jW4LS
hQNXmagb3VTycCr1m3fpytTHy+8W0hEL5oEvyJl13HppBpMOWA0rVd0tx8GtXgDPvSmyc7LTsykx
6Gs6mI1lbPhVIBiBUm50Wmb4K1xZDiPsLZgRTPByyRVOYiF4l+0m3yScAqMsoATuQQO2Zw/3eqez
oq00CrrZb/kbnavBHY8sS9EZN0nlmDEa8Zl/f0UMSn6s/1l/xS8YAfyDf6pL+6V8VD/GV3F5b+Or
/D25mTeGMwORDkvfOuGN9Ba7lhs1IZBL8rnftd/9d/T7uLQ/8R0dLi+81QmAXze+GjdSRi5S+xtF
fRmhURzHhaNl9Evhl3uc/JYvj1TqWP92VG6kPW8Lb9qx+Xxc8m/ts3LZlfzAXx223O/3Z3cf7taX
djRvzVd1H7bKZ3opTuNNu0XHEbcrVMMPzw9TfA6qCsf2q92Gp+7Qf6KUTU2PQX55XXKKIgUz830L
b8qxumvn9/51j7gC1idOdevYefJh/9g3IYy1r66vP+3Y/7xu9Z/+BcDxDgA/vb/2788KIvqZ76Rf
Di9NPessYQZGebuw47uM9uNft7VOJSAdvODU1oXzd3l98y7p/LwDHAHSYpzG++Muc8kP5MF/Hhfz
J+P2Rr/ylrv0RUre7Mcv/RT+Ah3eo5gNduHYfuB/9QB3un2cRtrswCvt99n4iq8EJoQXbhpPlVv8
OOHaA//wfSNQYb/5E/7yvG7x9X1Tz8rPe9d/PS7kdRBwqONdM7oZJ7DWl/7L/Nb+kvPryqg5ZScU
xR53FVcLYNbcrfCirLERfu3Hg3GansezRh3ujiknD2S4UcH4jo7cute3cn5/Ddf2S70RgBkVDXHv
l7O0P9Pf7Cc78b6IPhB/A/Rz1lM7x//m17x1f/02v6T39P4/ks5rqZFsiaJfVBHlzau8BAIECBq9
VAiQyntfXz8rmYgbc3umu4VUOiZz5zbdm/lDXCJ9iHIWBepzzMHKN3Lq3qZ3ys4X+zvlvkFts9C/
0WwRC/Opf/JKzW6GyPaJ39v0hswuvfDtx5fyxvtKPmcgLiVY80WPz96v/NwbHzH5TrFVXzYvMx+7
vray/N9JXmUT1K/8vG+FfCaW0Y2/8sWfH0FcMfN9Cz5RP81vbPLZWIxfxruLMpkN9+Fzx7Grqm9s
ZceX5DP6bsxj8cmC6b7jZB2zjPgltwzL4xvySfM9nIy38aX4Nr54LuWtvE3y31MehEya+BMqpEv+
dnir7vaHetavxo/2Fg7L9B+KkuTuX50vliIvSCBGsvS/m5eMOVS2ML7aYVH+m4AyuID0Rcx2emUl
A+XQ7TEgHW+cUOGtU+FRLLJv4y2NFlgx/jbs1rvzzopmXUMpRz6xcN5Tnu0kW+XLeefvJe4C3wP5
wMmn8559eiUPOfkcn82L8cv3oH1l8g0DWgcLi33+y5qjCiR257N7kTPJuNscNP4/jbMg+ilvOdKe
L2zpoD7/Q6WaOSv7YrzhDJ9iM82FBwQS71tq7SsfBPaN9cO/wPjAL5Kty6/5avm18uNSM/Bv/wbM
Qb6n1+rOFzPdA4wt+MjcufC+OQORBPybrpAulQLhwJo+3PsZrs3dtR/qfiGkK0qzBeWYxy9wGZoX
+gepiu49jlbiUQrhCKTsR/kX/qhXXlO9ap8FBg4theki/HK44631cOVltK/4lnzyC8VE0btQP8pw
C59x5d8RykQMmO6NFOvy/vknXxRMdOcHOS/viZ8U/5Js9veecSKLuH/ga6OoejHTVRuupitm9zwu
/tndDW8RXINrzueFzQnKzVMIyM4k7GodXMcfFLDRPeQY9vEVWjdCMsXkBetgPAi2WDKYFwva3hlV
Azfzqvhwfpwf74fHF9cr7ce/RFd+HRJSAdWLH8n7feNrn+PH6p4365nD0r/0P2Gzdpic/NPenPf+
i4Var9QnLfyxfF7oqJsX33+YsC9y8dkKD5iaDnddfbUAjJKHisxPnxhg5SEA8NI2ABi1RWQDYG16
CvkJ1if25ciIRmM/ea/DgFfRS8+XT43qrepd/h3c8u/6mwKu/M6/9a/hK/7ksBw/ORLtt9pZ4cV1
ZzbPyWT+cL+5jMblpKI7p/znewA6mXDEwAgXViHOFOTRLCm6sFSlDuQw4+804yc3M4WcSWrLvNRZ
IMehXLFO2UD80yNgpFsa3cLhf+CiCPt5quxDfhtdIk51OCefCgeamOwwwIq/rfKrcXB/VwwIQyjD
8o0Wd+Mt+6y+m2/9Wzu7n4q9bE/ZV/cyvdGg1weFlMdTfxovlbYwbp2ywsu+Y8Y7funA+FLVLKhC
wYqzZQvHGNSD3qxTsVcUI6wXiYYgf6LnOWcxxAkbTbnprw2KXk1/tNOjJjbOnA0FzqocXmAErTnt
gmqt0E2IE12bNy+5wud6CNHJtB0mNvIN3xr1VlZw0UL9PUBCDJEVDLZEmaRPK6/yTiLaGBzKdkqK
Nl1nhY39/LwqqNdzgKnEIgmcZGWCf/RHtTaBy4toNek3k16sFA1JfYI+CFEf3xyYvPJOflytfAw9
VAz0otHYbCp776kcCFk6n/T5qcakRCVwJXuJGrLXnG1NlYKUps3f/KBb9JByVDJUzfSrxTaphytR
bkmVOnvAa3VFqDaHnzEtTIbJpDm8WDUzDUv7AbdQyNZDR409xqjsTdyOgFXwyUf3AMMTOajqtTtY
cUl37UGksZmN3qZq3oQqWHLs0NbiekUs4N5DYDk7L+10LFAiTHO61scXKL1TDeGcrxpSpskXbeE9
sdXieVVn97ivtyKsGiPjWBntvmLyloyi1RqDI/KnBdADZlTaKureFQo6kZCJdA2ur0UT5E27IQ/W
LfGsaIXRhIhnSMAkTXkDTsDOdBWr806BhG8yrMbAgzy04Vyjb8RcUx4IIu4ZVMHCeje3Hqf+ESN9
8IytBsQhzHwknrWynKJghwPZusXkWRiW8LRJo6AhPpslnCt8NaO6XfjKI8pbb7Q3Gislay1zKQIp
wxSHRIIIjpU5YtSv/Zpav654mVFHkoWKHCwLR6eoOf6p/Cr8rMx6zzsruHTHEjw5P6UWDpz1tuZu
IgUG0/i1dJcKogxHpS+GUgUZNhT/nZqUeToWvJ/FYyT/NIu3qqrxvoh3uKf16iEN4Whr7sYnv0ox
go1BXLqphM/62xBdlIpQYkzBLBjfE0M1aPDjiG8314NuP1NLCOMeQd1UasyC9M1AIQ9akFPi6xYh
p8ALFpb8XVwCHL2mCpgbrH17xKhKcIUp/IaAqxoXQb6gJxO718wXEzlaiAQEKPsQPosOtTn4NT5J
TJrQt1r6MeGhjpo424M6lTWWEd6WVYnD0bB2kC+q6Mc6FBi5Xh4Qtii1uRu9FwuQBpYYKpIU25gJ
L6wp5Y7oWbLpVpK5xPMf77A9Oq85nvZqd8ta/jAK9CezJLaY+fwc3NghYf1j+8dmfhK7QAtEBzSp
m7tNn6mr5jOxEyzz0t2IFbjiiP0sEm+wjkCl8qrpbumF1PdBoyyedHwobugMW2/C8Mx/gOOdAwaH
Ljdn2JZX00Ah3/w6RP8WeJTONEbEQ4FU0zSCqQgdHgzBwLA5IOPMLsfXRof+TJRn2r6Scy1q2MBq
tlNjHkRf4QJ5BlhiqvFrP3+V4ZurMF5r+if/0zN6fDNn7MmCB58XAG7aBpP1yFdZsTjr7r3CbcBx
zAevxJgKUI+QxGBctuQ89woTNzb5EKLyzd4iePxpka19w1uijroO5qqtGGtpyRcPYd0baA7H5LvP
ql1R76YJrqftHQTdcI2n0MBov2OOhmA+hKpqKWtRHEzJ/BhFALuJC7i7LmzSepOd3lwV/tpsFAjC
zddCJ546PNQdVKsy/RSVQtiCdp08YBWlnM/1FL37vboMseBwp6s9rnJ8JjoQHZLk2Hx9dK049XVk
wbl2UMbfwnoy3Cdb/1ckBA3EB6xAU77fCD+SiTs3rqenbipXJdQ7la/btFF7GotBLk50ItkEHEuN
XTtM4pRT21RE0Ki/YbLsSJ3CQ2orCFqO6D9tmIn4rMEcXFkUzPHqFacHldMoQSBddWxv2K4j1e0B
xnrkgWa3wT8QR714jadfbbqI8qmOG7w4OZU5/Zytz9VRWO3DYENEcf1HK+2xbgeAnPN1Icao5P/I
Eer645OOpLhMDlq2NYMfL8qXFWa6TqkujMBdwjguoi3uZGCW2fxS4ovmBEe/cZd8anpqsgYiRkTt
EZsNtICNDxscL1qMKHymVxauHqZZ7UxAbXO0cMtdtOH8XCW4oBPf7WVswouW4vVxFeK0NpLFpKCf
za+ij7Gxm4xMh7S8g1Jvx/lX7xzAS+Cc4VVkarI4LNSqkdU8duaAoqF6xdUfe5j6R0BRR2d2WkEx
QNPFVkTOgUID45a6zbcBjvGFsR6dSqIzMh0yGs0/IHLMSkOHr8OhnxpZC0DtrO9AXi8/xrjQ1Oa4
tRmuTVztHDkJ4xvbcR6UGhyb9W0Uu7JM8Bmi9il9UXwXqCvTlsl1Chz3kzYA3R02VAwnIuQ+LBIN
qUdLVHnnvobNTxhQ1KV7Tct2uCYUylErX+qalfeL/+mhV0vIORWtDzqKpPewLF9VGECqpnrAkgWj
AQRTzFcKcNG8ALo0MwSOfHiOIAWbJhS1Plj4rONvkx8dSFuNvdV1RNMoi6lusGxk4WEVCIc+bQ+F
BQXJ2Q32AwIeRdlNLkLhW8UVipYy3Lj5q9rBYSJIphkWue0gPtqL3D/XplVXnPVZ+9BT61W0pzqt
gl7gg/deUjNH7j5iZuTP4t239rynlOKdxAJE1/SCpBl4aFSwPVJvjsE3w/2JiWROaF1NGjLO5uEP
oQK9ewrz34TeUsYEWOO02Snw3yLPXYQVKz/dcJ9yROvV1givQzKuMdVoTObQ5t4LgNmRU40nVm80
notPBLsVTgDMxRi7ZIhAuSwQgy71Cg8MkwuQ4FSgb0w5OOGC5BAjd0Ya5pXD3sMQTcf8mV4n1rRH
v/yNtfFmK5+ss7k+xjNXDV9OTo5lPnERGswtu+kS6Yc+6DdFUm4NQln6AWM685fnBaUfvBmE0oT/
Y35Wavns9WiocOUIPFLQm1WP6oOkAJH721ygY3bxHfNXhlsiEJaBiojG5bRrsCshQ6frYHGgHNBm
1B1Nemy1jHEeFDX1nvjuwZhgwzG04tMXrORY+7BgF/V4PolSjpcXT08swLxLC36Nt72KP6v9kCaP
evtoYqbqPHjQGFLEz1PE17pL9ZWNRYhmaqu+fFYjKsCECBWqLgOjBCwPbav9sEzA22zijvUs+9CF
8XMI2jn2CmowhLAsIpvCMODkCkTUXsXvbk4FMNU7w92r7QWn9JxM7AKr5fFEcq7uhIg0Fspq6Mgm
uhYNmWDuNVQdtIlPjf9WN9F7LZ4eaFMYRjIxSHJobbMvjrmW9ZUydOUy4PtPOR3jcdtkR1qAmTmr
VV8C8txyNEdcNllSrhwLuwbGXG5aiTSEk8+hAZpmxseXDO8K3OM30gjUCYOdAEfH+NhlLrKF9kVU
cU71MtDaUt9l9Y1zltowL8l3+eJATBgmtRX9Ved+dyZUXo8LA8aZliJ9xXCEEJumIvjnVMwkqZSY
vxxVJNQRuul8Fgn5xQ1Y5ajwYkxCKg4wQ6MYRCpaRcpL483ISz67cB0/qZr91ijElGjFKgjjkxUb
7+08bRxzwDyz2Yr8WJTi42Bv+nxYi4WAKNpk8NGH72ZE9NQZRj27TLQtuWbT3uSMeG6DfbFRjFXN
W/Q8Fq8iecN7DOA0jBi3hicZzTKuo7vgD8/gsbq1Z8bq9O1jBOaIV4wMSmU+pw49Pk5p+WQk2VaU
cMWE/Y3FDYXKtdFAEsbTWGi4yXnbuDu3NIMRpEGs6ApmFA5bCYWQVOmo0GQan6WPvRZtouCh6w4d
kz610Vbsp8ZgNJlZhxL76gjkQHeN1Za4bhXfz6Dq1vVc/oTdVdNMsaFYzhOyIoJzzSeCezI5VUpq
EWjMGINIASJRAkHirvGNzHr/SUQ9fggpT8N6BpgbvZvEe7K85OLEH7F5c+JnvKB4Sr5TPeWcYvkr
vhaLxL5ZjDY6sCJM5HjSfL+cckDL/JqQv4mBhbp2AWPgreWbWH0fCcgKuAM2FcICLBFcjIEz7Mxw
4uaonTPMDjFoL6m8zhThuLT75b8OU1UvH1e8A1HwmdUlVoms4VLomp3vpxvtzpRML04pd2pvlHuE
szJ5lT9R9eWbpz3nBbhDN2GZBjs73cqzdrGjJync41YpsbAxqRYYcUvTPjCmFvk4ZhApQ11JmQzc
3+pX9h/Xso1RK5ePX64bn67GhMsEjNZfavT3U+yKptNCHqdGV416D8DEhLE+8yeTA9cwGP5ZPEla
sj1p9igwMnz+FEAqGVlOmBWlFv+VVoQyJsRGmssdT9A+4Lqfr5Zq/pbFk6z7gEY9dKAStwQDYy7F
gMOZvmbjfZiSY2rsdWxlVGPk5tkmBd7Y87+EQlc0b7j2Yw941Zml+htedACv1EI6vyZ8lCuYLSAd
vljJyJVDRRqh/KJvrX2pDs+kivMoeu0eUIdxWPUJLjUAPLguYGfumE+ORuype4gH2IJPmf9MOhyO
Pa6LZSuSj4hYSCkbmgg8oz275LHRbksBwxNi0+XkuUR8uHo+huMFHAJJtabdsqLaDSSd0IiFoBJi
r2LR12K7OZj2wWjihUAeku2LO4rIHmtdEfmm5pmrxFnzrVBPkQHuIpcTZaeWskMxAB45wr17wlfS
eCB1CbNmTw0+GsVBmg17sCM+7VGrv/UI6c/AUCqe1hplpPib8PZ9MpiUDJsswCSVE3AaoGb37a51
MGwpWFs9vFvAVTFjc3W8MzAr1c/KYLecMd45kCK1nHYSjzTaixJowac2dRPixTl5kaf7Ns7qE6tU
Qfe/zspi0/GWSzGho8O3aM1BH7aGBiNhFtU4Rx7VeG8QFloaKY6O6MRJrdSrbsV20hvjKQBAKTxr
I2pp/QwO40NcsnjienRiWL/i/wRrci9m5jxRJyQcFx0R6Om8sfYi7GfWC1CFTNgecUOxvuDfTLhR
8GNF2l2332lDcb8OOI1BvtX89GeXESxrsKjOvujAt9hOGgY9mM1/xdsloRlCWlzN49q15iefDQnG
xSqTQkCetthE+NPN645epawKozh6oAMF8AIdNdYERFyJ7XF5mqmLWCLZS2iAmIR3zqUeP49hzmXF
dg+Vwcy08VeweSismxrKEq0kjvdRDg21AOjBpQqV+K4FdePUl9eS1hPKHePCGdm0T9Eakxk1MEOd
cGXCkRhFBoWSDgh2S5UXDphBQWy8FabHaLvbMEm2lRm+iYfGfJhU43mOtU3uw0/FsqbNJkgG8pp3
kXVSvs7onDsDgQkHsYtPGzUgt3UMI4lIM1dnT09nnXRm6XMb4xxxvgbBQagZCtAnhQBS9R53Kswv
6YY97N+4a+S89mtAF+rR34Y/m1nlVn5gObQ7p0Z1mDjfkiWoKg9txnJXMGTLtwMs7KB4nkK4jCAH
AxljFgdqnNyFd6aE/qqvvee8NDf45a8Ck7z4M8SUDko78bukw2A2gLe77EsH11OST8SfB+dqBbqa
NeT/yHRaRFgjRIn2LL1WQvoF9BoNMwysuP7IZjM6fwwGsjZ+d4gdUrR9iEzfU3emhW2ttQyLhz6v
ty7MCca/c+UtQ7R6eoxAp+k2mKB4KKaZFZSOvVZNVItFtm9A5qR3cr14JWtfG7tt+9wl/loK2CDn
cm8vSdmv+DBh5uwh6MhF8BcqTZGjwa1x7OAQ9OS+v+gY+FTOniWb0DpEGG7JfxGGSuf+St2j6zpk
IH8d0eaOAaAZca4G3nCB823paLvG/Wxd/ffeqOUpiXmnjQdNfOD0yWGwpBZnTLoSX4G6ww4P62q8
oBAM11Q2crNTaYmiv/SND69w4Grkq7GJNpyEcsGG2AaUIewz7VQm0Ex4ln74i0PypnLUHSSathff
Bs62Tj2nXMB8kJgKyWj1PZYBUtjR6nBsTS33Z1YjFqpOlXHGJ7bS3QfYP3Ny6iZ4ppG7TEkvEwc7
jOwcFxZIuPuzGZlueBWmgSsm8XBoDJdyi7AFWhxVLbZiPNXXKZ0Ln+MFFo2kdNqEPcQ4vDU9yK0F
/i6ODv3arEKAXJDWqSKCEd8hrCwmYu+lICzObdmRa+SQZ8IOdVYdwUB5dpLajGfZxrir/qGW0kYL
YQdrx/bZVlHr1f61ts2N9Oe8qf+tNHosDMkkcOm+tQF3rJCU5esMoizsJrYXHECnCx/xCNYy4hVZ
ZaavPPTeRAxOukuSW5A8tUQtczgAinajs1HM+KCE8WNNzdg+0pLCqrHau95xRLWrPPKpSxjzYTkD
6AnnieMF2JVdt9T7bTMxVLBqkEvXhU8vi+FR6XkSkEznDucySjGLkCB2ei/emlywSu2cPJntDcHa
Szf0Sn/gBID2X2R99QCJqAX51kg0cvrsGddIsEa829z6BLFuJeQxfMfQkzdmeQh2BShTyr5Edk8+
ili/SM1t4XnAHG/mgZZs52o6sMHBCIARJUmjUokPIH6Lm7cIT7UnU2tXNnoNaQx5OEVdXWOwxGHk
MzbNJDBrKV0i3qaJ2eEohe/Eg7S43CAHfnSDeQ2nN9Z/Ea0wPaDJ0nDLe1kwFJifoJoZoJTCdsuD
5l38feT7lh5UfEva9oRlJbeBEOSkmaGphYLnQ4XhwAHBcFmmLPgC9CKN8fCD0skBWmkq0XrORj4w
4AmsKilIgzs2KeK2IobQEa/OMosVdROEKxkbuNBt8maVVwfH3ScWGX9Gzy1ClyWoO09Di+pzkn5W
V/YLfbulYvbBXIxxNMNhpbhYPdFeJcpIyrDsSlCZvNsGtEsAED3AD7CC6IEn0kzvKXn0Yt4jvgG1
8YpfOS2DB88V9z37RuUp7z2CoNYN9Q4LJxHp116YQRHDcpFniFH+E+APhJmHyceLehBz3EnJdqzD
DLdSzbhgjkG4Dbm77gsJ5ssAxzpJIXL9/hEvDx+mqOY1HLrcWwVG2/rS9T8LriUPaK6rdMAQZnA5
PIbqyCeJ+3mHXdngtvg3KNWh50TXDXht5o5dmAnYhhGVuS8p7YufShJ/gv5xjsq9YzanYnS2tGB/
hnhayAxni4OZolr0MBu50kbAJJPRiyCMakYcArRLqXDNCXcPRoRiZSJtDsWFPVUbPB8SRNOJ9djz
gGuQFc52BSMuFy6ra4Ss3tXcUfqzzgmt2OAPI1a7Yk9YReHSIyMWKpwdEQ1bBeLny0cQizWWcZ3p
aznoTPNLNw7jjB4vu/TSaGSHBnhXHLvYfzugO4XwdWa/E026m2q4/qprfz66fIdSiNV4jvbKCcfD
kVFBYeS7nrzGtkY/SEIBfNQgqCXmhO+NldjHqI6z9u7CexR/E46vSufI17sTZjUP4jAUrW0JsBhw
MRsO4hRRsYAIMtqIL5lYjUQluKp9liqoJBUOG17wSEo0sf2a1xSLRRgdsfcPOAw8gGjTB1PCjGFS
PyKc1Hsj3/fheuDDO4n6TBD3in4JY4yAIzEL2p1v46JPutR48Wd3I79vAvblmr41E+Jy2OBp2G86
+vOYi9VJ6EzqFLACd2hjFwOl/p2OHDsjPjIJ3X+X82Gn5KYo2VFzaEGVhUePlWcq7ngKQONJ4aD3
FmaOEkm/ZFm2FeCuH6flX7wGWJ+pF1s+mdjalT2enNgchda41RhlcTaRYXCSymIGhy0KKPwWR9Eh
0jdyDMk0M2EwopfvZQvGW9KjsPwtPq2UN2Z0k52PM/E6gVnVBh5eazj9v9r8Qa5VBQ4vFjmku5yA
oUbX2lTehVoTZ9Qz17LTeCn1a4h1MX5tQPEdRp7C0PwbMtn0H7qzafxb1HChGETuwc8v0vz7b4lb
9UEHN2vN4CAWeQ12p36q7jjUvmsaftODKVcyQNj4kCgSj7jzTU0Mow1wK/7ARzE+satL2izBN/Me
d7jrAATcU94xexTfNI0hYk9Ylo5BW04QYiI49Az/TzvWVruOAa0xktXHltKdw56ud4D+DKyP4xM0
zxC8LTP1c86EYMIgcSJTvSCfrCiGJ8j0cdduuHITZn+Gh6rZek074AzvuZwtgfpNcS5uDx60kdbG
PdXi1DHwJ/azdcVRSA+w6tSDMODdgbifkf4Z7S4x4fnQIQPARkyhsqAXwhecqe3Gjm5WIpNv21pZ
ZEl01Vm3aVZye6US0lvRyYOx00E3VrNJ6n1CQgNGfFu5u3MiWLjb4k9lxLiFlmEqkEdSXAypc6p0
9gRFKM10iNeI6r8X7ftMrqtmuisN/zSrOzcV/tQ5OmBsRqujx3YLKB6xJRLERYPtHGv5Dn4BYw+J
j2EfC33ep1HQKWcNMBrE0u4eiz2M0B18+WPiy9k1FQQFvxsWBhx1WkIydaSFC3zsJNLo/DeeBpiq
3K9Cr74q7YOhy84tvCceJgXpaNJFhM42CJx14buriqXdazwTRoCJWSwnHt+MRzsKinp+7eZ/g0j/
pnwVZCSzykQTSjUfVpuKNcRril2PM77SXmRy0FHfcAfY5U2cqyqKA9bd3N+L+o6VIFc0MHtqcJS3
XJDPOZVtU/Qr9nM0eLKtx4EyqXwqUeBkFnGA3GBygvqj9SBNW8rUqnb3hqsQoGjvDXZagmhS2xve
vjHiLd55vcoJA991NLhMDH+R8dgt1DoR4ETYPkhVoZIX3FIFznRjFIaKpu9aTg4xEAxshfEKVArI
3pNNfYnEbhjeFRN6M0UPxx4yD3lXcmuEOvMCRmx8RJtKPmFuJC5UIS5SdHmsjD4kTs3cD0a2Gpz8
BBFJQSGQja8OTAbhf7cqLkIH+bZrGqY8TY8ug1Jm63LVBiGWYXuVCWDbcT3hYF9CxeVzwTyGIe6P
e8duUKmk+4xmGgXBBtewrX5pWgs/xg8OP2okRSa5zILYWyGljdlaVytR1wOnkl62L671ZTJOzBi6
ajt5dD53ZYXUhTiyv45nuEz9vJcmU8bkBAQZJg0Vwx6Jf5HgRMXHzgN/SFEuyO/FZnQ0FVMyGEmW
jxFuK+42t/5NPtK5xtz7Bul285FHY7CeTMie2K9mwOEVozO3ZKHjHVMcewUripkphgXrHWAzPw6K
C/Y1bvsAQSZ7RIzcUgLhBjkusZNrCBoO6HG7AHXn7C6x7NolATYvWC/rDFZZ9gbxGk7bPBOxzTQT
LD9xiZ7RnxxAutE4Oo6xNdXyzf/XB8/RYGG+2L50lK5yGlAIe/VtiM8pmGQPVzakwssda+lm6taj
ry7hzvB8ggKXKb3eSrqu1k+PXIoy4Wg/VAhsSgmoFXgXh56oB/MqqDmejSxcN4Bghp+dHKg96VtX
NA9yO5cMDdseFHBgwFZw+xg3CavhaJEb2q7QHBI6gFDMgzEhWokWjFFSkihcLJwN8M6jWrTVLZVp
ZF06N16ZeOuJt9gIfqom1ncIU11H3yIj4cj/bTzMdzikOvNLq/tPr1eZX/WY+uHhJzTT1HkxjerB
al1kLCD2jia2crQ8ebNMq/RYOO46UbGtUKJTyq0cBOee89Z2hm+PEniaLIjoxVHAECoExEzF5C3F
UNkF8DaqhfjWclsG1AJpjwmUB/XDROVnnYBFa2dculBSQGcC8zalKAGjYgNBV4GYR9LvALgpuX5u
CXsVhfDkERNOsAMMDL4YmSp00H37sGRUDIWrNts3aC+qRpqU/qm2X13OKU1fNmeoEhk6ibCi9og8
naV6CukPK3R+GoOBOp4JcgsxuDtq1jOkuWgtPn+SaaA0BCzqUEG+xylbukxyA3oSD5oN+dRIKpnQ
kapEPclbGnNyINRLyRBXAm1n4y57tFbdvSwQYWyZmO8xrcjE/58pC0BcGySnwPsa+7VVj6BJwLrI
Zvg2pUfKpHtnRic1VQD7id/G0BqiyA0QjdGzZIiggxNOW91dgvzcefuOGgIzfeoIqusRznzEO8D8
FmPj8KOjtzLUO69Tiyax+kOO05PB8gPe4ZQb/JWqoqpULrATBthO08jbYa+FSbP1aL0ZA2SIFonC
4mObHAAWXRZJYQNhHVCAtlJFKBm8RprFirxHxERy6ooMccDnIn90tJvSqH9MEIcLt+KKkuGNx8Cy
5KASF01HVg5grl19qCCNoXnrvWJlwHwYXZpLWgbDfy4HpPWC6VQfmCwDMeEZTcUv1QUoDVJFQmcB
EzHXXjB7bC7O4By41glUHHuDtvVDNWMAXth7NKIBJVY0bbnZx/48NUieoTqrxINnDdACUZ0luZ5/
VsucK1z+kYZZh31PAhzY7x0sXyW8B5AGa8zpmxxz/PkGD0Q2Ap7kAJYMInr87era2sTDvm2jx9H8
8uqfOUS+Xp3aEqQouwsyjWvijmTvlZmW2xpGa05lSFPn0ACDbYvmDEhTYC3tJlBlVRWbcoRywUVf
MUcfZCupDU0tRSYXku08DBkDILD8Cp/4jOwXIVzwbTDMoeEmY2oBqMtghVcHKUuhTYsJdhT8RBjM
BShtAXPkC/I5t4BsG+xZwTlEs+aSEzHtkIptAblrjJfLHlmM8SZkkNQ1jqGNd+7othshLxg05FFl
IdhaTu1+bn4NDoD+yk6TjYxN8DppP9rfUWWQDp/RTHfMwgyx7qSVtQ3QQo40jwuKHlZoaC1+2d1I
BgmN9VgxmOH/kx4IX/FfiUTQU+bJw7iL2C4ebTL8PNPGYJ+BC1idGEdDjYuhNfByRbhPsG/AWAzu
kuawqp21BEkZ8N9sQdoZHKTo05h1S/wLAS1Sp4uTqA0tdKswU7Dp4GPa29IfXtROO7TQqEYYHlOr
P8qQ3YR4JTAimyMiq6OvZKrl2OY/nrpkj5C60WGyqcZbkjfIcJt68C/U5dOl1CIqmnPHJF0ucLVW
0ThnO7ZqSSa07EMZndRqtxiJzpmBiUacitpmF4ga2g0+Y1RzUZiTuHLVFIdyLuJKwCtRZbgvZ4RL
F+mDYMua0BhAtW34w6YdVdL0SO05hFjIlUoM44Z7ye5WurtzMQOBlC29+vBvgr6ux1TRI+VXJ7G+
0m8J2hxfxCy56XCahchZhjtbSbZCMJFSSVhxgqbJKefsDWhR0w8RMdFMsWTe5bHbjDFGAAfmFcWj
qR6L3rmjV4XLDmBkRUdF2sDoQXPepzA7mMD3EKBTabxg77ER3Jn0veScCuWBkYvul0+Dde59tjnC
54zflSF3gTbDKI1vMP/XqWde6C8UfdqlyY1tLjamkhrFbE6+cpFFx+VwEAFroCB2tH894IsA9IxK
Tgghc/Sh8eHkRSEt5qiwBgz0qoqUnmAdcQLo2h3sVlpQ2+NkY6cM0Gn44H9BVfCvbbjgiBSb6c/Z
kVysmTkOwHcK/CXgUIyVO+UQJYEsO7yd1/Jian+s0uxCkHc84XxIS4l2fBlWx6L8ABWUhBzoMbkV
HmQGAQ44oPay7ZU0vrJz+IBkrkjiSdP2kGcxz99D04JSkqNjLnH88REOluM57b0veBWkk2TrTFO3
IYEJejmtTIAAwxlWMgelYUgxqZfsRZy6QeuBPejMoM+hQSMdBiPsvdceXOWz9QmtW13scdeMx65/
to0HGJo9VILxlHkPVn5MXYicuxQpW44abaepRw5oZbpU1RG+KtG1pr0L6mNjMwXcWJypQiw8qMRi
dYTWJI+uwZDiX218GeXD8IjPGQVVmazDaeuDxbrcw3LZuLCfJj/F35pfT8mD62QPdabuVc9g6vtk
Whr3nvFP1nHqIR/Rk5cGzb7GB+4Mc6OSOhKjiUm55SMTVXSfLTx1WKvpcRiV12rqVwaYlw9BWO/u
wAbSMFICC7VDQy7Fg4Ps3b4EvzEn/6CyeCCE4vNWwpqeg8fOmF4NsffbUwP3zBnrrnjw8hjLgB4y
gvbctRB8A/3d8Yk2Vmz0MwH5q9wg2gSNUG+7TSo0MPdJmV6CQltDhnj2W/t1pEOIo/CtWMSmjWFF
a+2k9yBcyDesZ7l+RjN5bqibrNjaK2BNBgJ+oeiqMTIOpboojCtGK9yNQ0GCsLH1EqwN5xXW1ltu
vrZIHkqPnK5K0kRyeDvutLcZFHYPYY5tJFmHcZPA9cvxc6WhMyi9bfO5hXJT4x3eEQuvptildc1H
rk/r0Y/2Fky+2oIwMN6K+Lmsu7VBsMH/wx3ulSh6zuLsaNN+DjCc5ZBj5AhS4cGGLtqIWSiWWOG0
y0wuuqG6yjQSuokQxNHyT8hfMn/YZUO+FdeE0aPWRCReBsYeertc7WmB1sjEUoOzPNBPneOuopie
19vOsPmh89Hm5IfWfWlqgjH3rU1SCfoIHJ4lEAaRd4JRn//Rg2VmbbU3kiNQvW9/SEBF3VkPwrUE
9lRK8PXpV6iCMc8ZJFASNwQ6tYOtfN/M/NnyxHwth7y+yp0tFcasTEcZA3BYhOViGKNXCErCSpv1
4n2E5CP2upQPMpkXsArUL+MHonpmLzGcgi4g2JUMFr3oqDUYzAd3lcjiTtnJeJK/qqXx4mA7Fibd
05J3AaWUmSdLIhnWCVjASDjKXyoTIBOb0IJb0zS4hjSiGeGmVmFIqVPBSFNUE/lUCq3Dsb4SsMgo
NKiVqAYR2tHrwcuytTX6d5Hfh3gDTw/Cy5C6kQtGWNptMR9E2REj94YXHbHmqXF4ytIfUlxIlG5T
/DXwMmTr2Z6awQqyH5hM4IqQH8p2A0XeN/HbZ4sSzsFkRXhsKNJnXCGwohaKUQ6R2gIIkCkU8+C+
mD4mSk6v3jjNN+fbbP1r9WSTSssJ+uuR/+NoPwN5qhMNjk+LO+g72jg5CqXr53Tu5mld2ye0wpZx
nqCxgA3ZHlyCETrryfqPp/Nqalxd1vAvUpVyuMWWswEDhsE3KoYxyjnr15+nWbvOzZ69BgZs+Qvd
b2qE+STvPxgbz3yH1hNB8QzoSLXYUCYybiu0/w7GAPbz1QEAs2JBfjOK4ATrzkGuOKQWva4ehEpP
2A/N3B7ssdpN2QUpLWLASL0R4u+V+kPs5GsaC9FDH6SJW5ZDQVYPGCtsqQpFV8Q/MrkAs7sDGsyS
soRJyeJLQmVGFVV23bZUMBlzX6Li6VUGO6HJxlmzlTMq739asiAasgHg+hn2514ZKkpdTBkTO2SM
o5qtoQtvHlMI87dm/NAYvfBfXygtpEg3bMpEA1AzmO8D6SGINGmATDDciVbRrFYphy7vOE77Z9s5
D45NkoLnd+ZvtofUWEIPig4DaWefAhx4v8w2r0BuAQUhRl1RCbG8UlAIBcsB65kGoiDxoLiIk0Ze
bLwtwDdFI9IjLwmQNkDW1rW3YRzrhhwKudGRIqr6R0AMeKjuXPsPKucCjz86hHh45JwEDikQPw6z
w8Ni5GA+cGy8h019+GUwremgjPGu6K3NTFmcM2OwJwxxvGgFQxfXAUWIQKLgnmsB7NmcOf8pQyUk
JqYIGXCkyozDymL6VfR30XZKFWwmlHUG1xFLOTuwMWbuHg4VUgwQM8hK4eTL7EdUYirbSfZKYbwV
BMx0nHmmS/0Ul1uSV13SFCl/DFAIh8+eRienK8xU98hnB/3Gzyw6bccfrHaR2soQS9CnOt2yG2Qd
StsyoDAdkZGSYvMAL2LV1D37wsm2bD4V5YWMEQsZ8Dw2NJf0zUo6v6SZxlQvr/sOTL9RLR/l77pl
LgXvB76KXy1p+SJrdKoZuIcWktfAKWBiLhEfkNQ5kslBLj81hB1QaBkGxGaxg6KKKmbxRdye8AWj
hR74NY//hRawIzxPcvYwaNnLy2Lg9ieOW+YAVR7f2hfGysw/RcYsE08C0BfBYjaBicpKbC7coMaZ
vgcp31HGKNJIclJLk+vOr7XB5woprzxz/kY4/q2txvRwR/mkngvdH7SK9EJosGwyeeRnSbnGXyLe
Bw6aIecpPYWXKAHtQi85ihYipbdpafNllXGKZ+DMHogb2l3FojauwgOLLZ15wcSR4bJyqObikGgx
5TVvUWmUNTigvM2Dy6fHP3MRBxXY/wVs4CBi1/G/iHOFUZDPiv9yGKVX0vw5/U7rkCI2d2l9WYO1
PRCh36G1YSyedx6jAUfhpfSCVWwaH/S2zlg/ETpLj8G1KfH0v93Q7P4KjiR8HRDtV2qTjnioquo0
RMB0oC16/saztL2rQOCh4Svpd1/7teFnxh+TuUrSbwb4T6TDbxCM0KD92tA045As1x5WtQL1xEYU
TWe5CA3kanBx6IcAeuWitIHaEuuTL8tegjQxCXXMXe6wsXzWlnhVzHg89atgM7yRjpDx5B0ZvFjA
SrZYsUNu3W4NEvILVGt8C3My0G5xNQsuktFAy/YN6INSG1JUvYnxYKAbkJdOeTNilOe8MtreNwnY
slq/oZKaJ+P36PL496WJinYCzMgPKM8e5XPlkNS5vKStF+ComVOZ4PUSMLyeSWBp8RZBhxNrll6F
rIDR/hbokdmmS2JsxH5HX8p1XGq04ZBhOqHB01UYVpl6hCXbLSZMTtM5BnQuwbgQbSmMkbe88MzD
UnijUk2Fwd9gnhhp0h6T9NLhL2VBM0yI5pYrnykaAszYy/NCF8mnWPXeEzy2Z1fHTscr+p8cs+Ps
GHaT8QTUkZv4bjn8RIJQY1ewvfTG1tCc8BQm/6oOZwcZA7LLqwnxN3+KNk/8jWWFe4B/DZq5SpB9
S3nl6e3JzKkS26OqOTf8Wi5S+oKTXxRZKTgIwc5s5BKEq5a4sX3CTxftIMelqLZZgO7ifQ7jmUKn
HopnGseg40M4dPqh0g99d2i7A3mLC+nn3cEojh9NQkag+UR7HFTFC1KPkcu8SXn2JEKSxoI9TyQz
gzvs0bkxzJDNhYdfB75AYtmW2hOTSlOk4qb3ns+vM0hu0fw09MCUIyM6mAVBp0FK1vxoKt+Qny7I
Eh5eomp8kfYj6oK/6b9lVm9wZUzhMOZC6EtgT3wxFtgrNBrgtNqsbziSsZQgzzLftJqMh2lv/0WD
iqI0Nk5QL7DDWNDvWk2mIhW2JNxkSIPk42wsJEKMqUZFk6EucVTCJ11Mp4hxZgylbCwXlpxxVIyh
A9wfVgvjXUB5mDkB5Ez5iPBaxmIGzEjYeUD/+r7iWjNbAkmTmLFGO7JTHEQcVn10KOGAIz65tCrZ
YtRKhV90f0egQdu+Cz7RZYcK4keAdPAXJm03Me58MtHjfT7v1GDVhIhDGe79AB/6zs/rnf2HhhLT
25PQhWjH8NXEPtELS9CUaAI6EqHKFtmg1/pKA9MHoWh4DAlqEGeY2zYnb3skoJTb0GDCCmElbvjc
UnCI8Gy89uaysdsEU+e7pDdZCS5PXl9aHQVhoPAXPJWxX+h8ky7crrzgMXfuevWnpp1pgpPCO7Q3
UYH1d51Zx96t15O9ZvLwJGS/xqTi0zijdYFWoCLhopcoI1GQURqvQCmHSmEqx5ZTU4D/BOKWMhDv
rNCM0+J9UzqXnOZBcFbe42BX45JMoy2kgECPfXdGj/JQV/7InTV8Bc7ySDmXRs53YO291tihiUDS
8TBCsBlwveMVBCkjCZhpMRrlJ2eql42bBOU62iXBfhB6jA3V4ljz2O5SiskvYt40p6XdvPTap0g2
B6xom7rd1/U6udnoS+3pVGWwK6X7PJXATTF5DQMQrrlVe4bZx3fFawkhc/RbB3JRsq7M3DhiMntJ
IvsPc8ovU1IfauEAPmgBZ1xMIREEVUbz7eFbKN2WqpMLvVsVKdYbAreE7A2MlvFyiLOpY4qHhjl1
3nRwhm0XvifmSQm/sDzu+NhGL0Ee8NNkLyb+o34/jucWXsde/ixwCQQ3beJe3VAawARnivZEoywN
XYelmXKMEVCcOZxCK8vjlGfRGQSyzLfxqS+zJ70unwBcp+6HQ7VV+72VMCvk0fozPurNo5uh/nsj
DIyZajtRrUsTs4zqeWZUPIOykXYBYsTTxkHoGakHEA8rfRMdo0lVMdJUnbGi9QD4Chop3wJ3J+8H
8FsAqpiYEdns8nNoI0BSWy6aHhN+zDnZcWxKc9MRDQTVRTc7YVpHkLPXw12SvME7c2t2Z+9Bn67M
NUcS8tZSjRXGMzPsoExWFgTokp/ahIiRJV0XyVMDqCaRWnD3eIRIP0zGTWbG4Pz/MWQLc2hqBUFK
2u0ajHNplG9a9bEhOSYgpbUDXX4wbWrvI7JAJsNdYJiaeOPYtxpIO9yxd6DrULJwgvcKktd1gsYe
LGvY2hwnKvXcQ0jcqLunHuOQ4j+NduVi+KwPVXk2XGyDHDKEQep+o5OWdLOwFbI6xEDecdcv8bRK
s0dY2YcJ8qzdT0xFHCjDMxARdUJLzdBMNxv/5v3ojzd7/qz702Avmw5fezB99qD6UfeoaAO+oTND
IRQmM8c74pKU6ctmT3MEVR26hrVOYwIWPyfboj3izwF6v6CL7VpmwH0mJfRu9NwHf2gpAnpugQSt
uXoVzteERGRLPFimb07mmrDBECZ8IYv1UwFtatNXu9NXBcEvVUsbhGSfwTpIDPP1kHp+YKePAJTO
WPxx4Vh0tzmItCZwvTXjhL3gU1cIQK7iFypXQR8rZiCBgTb2luu5Uk+zi2SSTDxeT0zDBTyc6Qee
XOF9/bJrVK1aeLcGojOfcjzozbFC+651HMHQWwX64sk1npShJuBAzJH5o5TjmkHOD+Sh0PPpuCvA
dVWuww7xUY3GkEk5GXAxTb6I7EwAuEId1prZ72SNj820L9tb4LJNQq7SrMC1iz64J1oYGEgL3wUH
cGEN2sY8RkSrpMWrmVRHC5RJ2hx+RWp9Jql5EyihE9LDnCl5lNXiolQjIWakQAtuyr8Yt/bcIb0V
ute96vq88RxGa63UAIvl/Lj0nx22pSpvDghtGuNkhPaulLniaOjFfgdGghjNGrHEIWqwSC1tz7kp
ZDixXk2K4s5jB4FTkK44AKg5XGsyY8xiSjMWNlIN4NAvoLRcRRVtlalp8Izpl1vAO7Y/NSAgwMTC
DL4+xRmV7AVpQKT0oBTUh0a0kSxEVZAHkI5SQ6+7jB8RpgQpVipEbFP6wc3Ko2vFajTdrCjwK6aF
8cN1A7jyOdTWCEN/Pbood1QP24N+toHtBe3Htqe5sKXEJOErSuq9rJBUv9n4SWy8QAjrRBahXF0K
vqJX9n/Fi+tG6smB9hHWnsvJJhFSpwpRkL7GuLPkd6CW4vysS9LErfFVUWp/yom592yJeygMUBmQ
RuFC0fNDuIpzHaHlg2JzDRIhoJAZkFmEgWdvpvpQd5e2tvZ6MUgOhWsx1Q9H8m84ac5sKD57x4v9
xsI/pjEHjdJYC8RsRNZAbXWgqbclSU85vbuMXUdSFNN0ysDRGJe8glRERUjjaT0MIp+8jSvYfURD
Cvqjk+hsI0TtEuz32VnY35YtUEc8Y+zApCgik6f+M3V0fyTgpMRtEECmMH05K+pdT4MNogljgbym
pjSqLpXBjMkT1Zfl7ZbumHqU9CRlYl1ov9nkD20wSOKmHbyUSsGVguoDUFiNf4rwtkx3WMGpf1cq
YjrVK/EQeR0wQY25eZGvGCiPph7CZ+cp6to0/c75Y5qkv/KqU2LWzcdaSklrph3ZYYCCw31WEnpZ
coN5RzbqEXQb9PWsSLW8uai0WmczShd9RcuztPesBmSBFG7JSpkw7xBfE26Vi7Qr8Dk2vjYd0Qjf
a9gkAY2JlPKNivO3uOXml4pAzitf56JYDUSOpptw/uArCOsjToVfUBSKJlBrkhQSonvuCBk4fxl5
H3tXUZYIWBVCWpqcjVMIqEZXSSUqmIGBfojaUENI+ju7TI0pidI19ZYRX/ge6pIHGSJaQkKigiOT
QkgBAoQpW5n1qBXzE8fTgwdAJRKVkjtVwbNFHanpJbgBTCy5YGxsWTJTGL7bWPHYkmaKas18Y1gm
k+wvdonOzHoLwXeW9ksjNJcyzZ30jQMiFYhakW/o840CpOgkOtcfw9XHF7duV7leHBu4twAWRN6j
/AxaaXguk0CfCflMbJ+QAmnc5Ul6T9CXyLe64l9TUFihfgpgNWvlWf466NxVoRob8V5Q7ub0ku1E
r+XyeACKuVCGyFlL0SHyTtFgihRAyS+FexedbRZ0xxzLlIuuJrQ+B+s94n0HoB38U2Gh0HKgPKxL
wHweSjs7Pt7ZGBMAgR47EZ6nBESMjNpSCUJnAWsUZh6/DreMMRKcwdEYsJK5xV0iW8KP3PmTGCiS
27toxWYL2zdMzxNYm42GMNfOE1R8PRFTThcdpv23amynHNIiQ/PG5Ya8biZoeXLuS3+wedVICX1u
RaW4Ufw7y4eLP2G+RhXH1Pyx5OquI0VEw/aFm6MqZvQhF7t6xFcijBr8KMdeFj6KxNlrLjlHkQAy
ttqdRpsoJNBbmLj02hvOymG95BSilnPI2NmY60MweAMBkxm8T6TMl/sC1rI/WqG3G4pNCBVj/WAZ
FJtHcxGDKoPh22LxtWErLnjlM+Nwzc1LHl0g0AsGDcW+e+rQkAfPOr7l5mgNdDFU7o2AxlCu6PGg
FbJfGt9s6M0njXLsb25sUb2jasco3TV4EkiwYHYPAgPP2HKTjWT8UI67xjFfPoMAEdt5LL5FZS+s
/Awsg5oS+yXJb+Y+LulVi+tA+k4JYHpiqC7jtRL9ceDMpdJnZEK9+DIht6uYbXhsg3mj5BueZx1T
a6vMCBrAbu0J0ld++A+XT4LujWmFtYLEpnnl6TcIsQPUGAuZ433xI6LwEiwml0mAnbb14nHfTvap
1qBtAdBzDuiontZ6iIW2nNeJYrxrCQRVurLN5xcTaE4tpyergormLYfJrneJXiDvAsC/VblmGVOn
SYhr9FKZZ2njaeFlWYBsQd5ttZEEJfpg7kpnWGXJW5T9QduA+QP9ZSRaqeZCB4PzJkJAk+Utnk0B
pti3gcnZc3US9YGdsjSz76HjAq1mMyLC+nQR748Hzcy3yOqd9Edn0YSoxC9BecoL6EQJSIaPAMww
xz3G5pB2o0B9Xb0JCMYdtRI7vpaoWBOYe3sHbpAOn84BC2yF8Tz7G9ETXcv0WR9feJ0umg6TNwGp
DBbH96HNLpoPu2FSrEE+SFeSaLzxelwwVroB6DMPUb02gShmVGk6LH/J2tXBzxT9WSE9mYHIBkJ8
xjxzKiDcAKusU1wIhuUTcrCLVAboMOEQkjRReLcvKqW0TdNckTtZssAm916Ex7HqMUGqos6qaPqN
exRiT0HJ1Z0DGA+HZUqUb4pvrez+Wah/OSSwOEmMMbXR/38Y6Pca75xnAt6qsRBA4ZpNDJJO9DoK
UkAxnT3Z6CencWXX60gueuMMmgiBwkek9R9mhwSWK8srNioT88B50+onBTLQqFTwyxhcPI4kj3Bo
EvEs4sE4ip7w2orSsOLCaCArmWXLok8GKj8AOypA9Gvs46k/iMQed2t3RrQ61+7D0LCeyoeG5T+i
RAcvJU2B1ySHon4OWxzfXnMYMREL3J+TbmsozOGASWk1nyKeM9SlxS9bklvwXeXNS4HuQWmsVWBG
aJU2gfsKqZ03WwyQOKqYC9bATKGmYh25DK913mzCCl0MTjpldwWX2zFMYxlXwpXM6qXXKUwSHzm7
ohbPPRMDJ+sujyZhDDbjdpb5MBMTySHUqO8CBCO7E8+zEPJ8ni2jiVHj8rHKX/JpAIZJR9BTxDOc
ETQgtFCntATqUq1eLIY9A00VGtMg0IZOK6MHZYNyHI+mku8DRmVXSJBbHbcfvCsvMYPr1uK/eh9v
RGUQEeNkn0OSqytHIilorNvshT03gUHz2PnMppRBU8odTYhYo0KoF3QqcBV3SyKfn3E5yfxpwg7A
oy10sgva+x6X8zVYvtjyoLJE1B0kLyCAuV5K75K4mM0zoshIsEESicgFTEAgKSlzYRLxEba0wHbO
Zu17cuHSEe6RcEbGZrp9usvEH46IQeWhthFjO8d/vDrNueJ93pkJQUXlj7RNHBMsIRqPVZrT+RJn
0KjrCScpcI5w7xB8EYWYKL9ZbQNrCgX50OPuJbym2sZcTNT5ZVOty/wnLeY9wic6jJWrEPpAEdBI
RsB7D6PuLl96cjGn6CEwk5UDuu3pays4VAo+i/eKydVQWcDcBCzHf020XK2LcI4Qp/wUFvQC4TWe
T2pZvLIoOj5GYAPyIlleNxNaUPrQSLSi3zM9xYyIpyI53GIkDNuFL+Zlck1KbUezntCBuwZDc9ld
ZcfYbvKwJiyTHLj2p2AANsNj8d7UCi4s1Irl+GVTKY3avHVJHgaCW0zseEBenKKF8uxyQNnFvgXz
ZZ005gm4ibY+vEgr7OI24D2Eql/BbIC+1Av8OukbRvAZWFQ+yXsFmWgL9JtivdzYuKTQu0MccyKG
Iqa4mhEYD3+9dMvfqszJ1EBRyUWdj8m5RhKPgABHLvVCTJybik6dayJjg4cIAXP5RWme+xzVXvxY
VFwcVEydcQXQQ7smosAFAd/YJr9aZ5LH1oJOxwxTXdpTgze8Vkf8XcdcTZ9sCe8nMaTaRhCKEUiM
TS69mbZb1wCNUm/M74ZmsvNHk2Nulo4s1XfZt7OAWPNSBLJuVIb6tidWk3w8qjb64vw076K7LUbl
xHairQ1Ae0XxC9CMLCTX9wmNo86oOw5poob8MOw3GBlEWCxwCNtwcvLtaDaP8k2ybWT5hXgT8/T+
P8tQSFGkMMFDbanNodEYb9yFzMHyMIpC+TCVwxu5nQBfZ6aDmKRrZ0QsTqST4g4tSe5uEf0b9VZz
m9NItgA+Y2SLiIglqYIyZMXXysz70NvqNE803ozu6Zn67eQbL2UYEJWP5Wwtdl0c7fU+AyOpEaL8
5KO1ll4VjQ36oUcrQiWrfcVBR7TZNkx9IqGW+Z+B1Q6tn9OQBPvZDqC357bEmhjJ1Pt+XRFlOsO0
jOeBeRealTECnsG/OlGIM9PAivkFtQuZXYR2NuWHolMRUGoBaMGkSpP8219TDIEy06/VJI6AvOUU
TTqgOwlau4b5OEgiQ4/bOkw3HngH+nHVPneRKKMZXF5X3zm1zgRq2asMNLSlaO/XWq8fk/DSkaUQ
QgeLpE5h+xrdWuHcdTBOI6McoFyd94h6E+EggzpQe9XN1vyYrFdYDIu62dF80dfn6XNVeILAPyVI
mbFgweY23KywPfTwmoSDIHlU6vhNYjqEm+w6Ys4XPg2YDJGHcfWtUzvZqS7EohsTJROjbUY591ZU
XOIGcG20cbXimSkgSOHxPBB2mj+7JcNOnovtAh0xWj1N1XCcKm/j4vydSLa2P5FjLIbBeatvS20k
JceAwcDbPidkpeYX0xTHFqp7Y9shgy3tYGdZ887IdcTPu1L5iy9jNv4JMONGxH+Ft4GxEEVsbAJ2
tkUmVYHIoMkxXjCYYiitg0nkIJAHpUKafyUcg2pKMkl2o0YKKNbptwvdY7RbjYqbiwI/PleHfHKs
9Qwpq+ifU8yj3KpzCjiS3o0RDs3b2OmuhwaCNZhJSwv0B7FWIBqZmIZlXBYTvaQ1ktIE0wyjD+LN
udo056o6vxeISNxk9MVAIDQsnpIG7Qi0Jw2U6LShI/H3Ac5LNTBRPhbhEywP8k8nqI5g5FAuEys6
QxsQMJKb+kpOO8hxfNXa8JVHX8WCcYmxM1skoPs5S3YDUQAiDyhL5yKtKu9ctnQNRhXx3DCbHeuU
FLfEb8htAXjE6XRldrcS3cvBO055/6AYqG/S9WiRM0XtnqqQkgCU4NtE0N1wdxlil2A5CeOopZQZ
FR3I1M4Yi4y1kOeBjHJpj1VUAIXB/kMoIHzHfePhifuZ0sW3Ojo/+l3q8FHZB5hw88+g89GRF4R5
z6/w2KxhR3+VUofHHZNKEOaObxsY9M8B9eucTqRTXTXj1SY2k6ChjpO6S+4KRa2uLEcJtJG0Vl5y
6jA5kMzS/pKVzMW5ApSE+h4haabC20JiBb7+Kuc2VLIF9yfJANhbloCsieEssXicZ617jQnJkKJ4
gv1MES9HnAK0/2hHcgIOHbSYkuZiBzeYVhNBmJwmU/YjRIZinoF9lP4H0IFvcDP1xYHiRs4lVgTH
Bo2nXHb/TSw+Be2LMFqCkMiPmHVwGCH0AUZFM5SgA4dbl03siGUaPBpUBCxIcDSJ4YGpFg68Q6eC
54WqabJv4hvJa06EM6qXmIgXtAH8k3QwdtJnJdxSnXUzwrPOUdwPmwFFiG19R4pPvSEfthxgKcOG
souymZx3md+zYFKTJA15cVBog7YdRDfCj+OhgwqFzCQtbh6MqmZ8wpoNKDnPEXQ9xqkB/hGuqD+k
XMJzf/DSS93fhHBAWic3sltsMoXemwqCKgMbN+J3aoOWaqZAckO50GF2Hn6Av48O9WIB1ObCa+Bn
SbvHcfl0QO5RYTWUs/h1FDBAqoW4LDeC7TpYmycoF0MsMy2/8O5weU7Wc8xMpwIPYVvHG03XVstG
offnCv0F7MVEmHffpoqUVfsRgKXnmB1pQrCjRES8iIDfestYDkiSFaKHyM7YzhibVcU9iLFduN6G
upt0TJOu1iPD2oHObfhna73U9zYDOUKcQZm31sDkWXUJjHodA89hWy6oPkV/M3sGVm/sggC6AkIZ
RBfhMxeB64QIw/SulUFQU/ADOGsnng+4KGLCmMp2XERxz9AWOj3jlbMGb8IFA65aGg/pwvjzUX2m
Brp6drB2Av0McdOn6s6gzMiwuUi02YgBFoG82nwCvJEjhTeRcOWoADEJIWfi767cqKC3cQuOmnhn
2zIAgFAu0ecOw0XKzrj/wjL8v74ROiKJVWyb3FjFO409QEr1hx6k4IBZXHC3YE+XyRfQ98luS6+5
bRCsxfC7Clqr1Xa0+4ObEwIFM6z7Qi1JLoFsVi3W8fDBakbdk8M5VSfpOR1AXdPgnyMYvXNWASSy
FFKFc3mksqF4nWuCn4DecnoFr6aFTeEjvwSRl3ZxCcRqwIjAPL/LyDEnQzVsj0f5veK7qrp548Yn
mzqckg7Fkxh78V9DX6vzTarhBt6uvzQjLBRIoTgwsurDITkRRY3JeZ0DqLYj8hSahmWVy2lAuUxx
NxIyJcCGfi3ZVzhDkNbIQhiBLRkS2p+XHG+Ox/Amjj9yPgol2WiNt1Gb7jB0aMNaZZcV9MYIdKwF
dSMCOF0ZTgVNagz+NsGZ50r8lPTeWqcc8Ixvx/iOu/wF+c+kYqE/m1S79M9CwBIxQXffxIzk5PpT
yToKTTIFSVeIzI14Y9DE7rvE3TQ9HA3FYeAxUosUAIVmU+5uZSLN27gLTiRDuEYV2VX1JhQUEvGV
F25VkkSUgqM60U5LuXc6lPVpcVoy6yC5RgLo0UcKNUelX6l4bdmUEc1YW71PlrmRSJcsfAmiYq9V
nzcGECjB79ODrliKu8lll5YbsdeI8EZicX9PNTbL49I8EyTA2qun6pXAVQm8Ekc/kd8IgQwF0QZG
FgS/oo3DHyuiSSX/WaAgqdvVLCbwHtUN8k6m0ZjWS4zD2OQKkWqM1tnyrnpGqjRT4VgnuE8S9KVL
hgZqqXYJHmdhqOEW0EweZvuGbO9XIykDoaYGOpx+ZwKTVThrKk773zOQ/z/U8xMVAnhOTlgxEAGg
InKExXoMVBPTIw4A9TZr4Q5J25SUPsqZ39PNPYcqRT0qRpqKXwUclepCIiiONWTUdHI+qJtYJEXA
7XEQoR+LHXvlgrvJA89htb3UDyHTvWlnZk9UWBLW6KmwDgSaIpSJ2TOTDOHBt0R7idgZEISfKoWY
LFYQAg4k6ajEVCtVBbqXpvITNHWjC82JujvnnUW80l4+2OhzaI9mdT9TnRgElEn68H2ClDIY6voa
pt+6G2308p2yzqZepb3jaeTTVm4+jl4gE1e/SSARKTE0DELOA1XJaqJZApySlwd6ryTkFQ0/oU3N
w03BqTHlaArdco2wgfpLWKWG3K3KGk+/RR27lysQPfrMUEORegezepWtNnbHsiIMl2GUtI9NcSDs
jN/I0IwIGpfnDGwuLJpBk8gFaXJR97RvQdKTNywtSa2Pu9T7g+kg0oeNGPQwsNjwvDgjkcZIGBt/
eHe5KcDk8BEGnXMO4FyLZGsggiqsGJs9822n6dQHWAJ49qE3bYR35t00FCsRgKAhuicuoD5AxgTP
hoyY3DfwUA757sflrUwfGbkttKZghBZ3U/oVwL/raBbC4mQgN5fvlwKFMtyBMpWK3JbqqX8Xtske
CsRBqOWl08zc56j+mvl88GeKgVm2GwujiGtCciR/ABcSCFL6Q30cIebNSZhZJucQxUcVSwNOL2rM
0DiBMtcWg3YCq3m0tWpHZOFvK2CF8DGpQotyb7zk1BI2mStYkRFIEI8utYPXKQ/IOBMv3pNd9RlC
ZKdMjqmwbhBJP6FJ4T7BZMGjCQnaXcUDwjnV50aKg2JDtzQYvzhoUq5bC+s7CT+IKbQ52w8L4gjr
qoKgiGo8O4ANG846LBPfBUqQi1k4ASSBoqoWqSxylkf8ZeQwZAzMM+jWOSMRLhaiEWT15c05UDNf
jhe8ypu6OKPa2nhog9QvNYpJRviGIR+yWzjTJxrQP6icF54MOBQ1iAdWzDsOXUY0E/Ujc/ZECysw
vgVLyckpNSWMvUCB9WJLsk5PsEMi3XF+0GD8lVLdiuDOsH/0L4/6T7SGI9L2X5WOBltvGFvpQ3jg
amWuY1gT+fmNcdXIFqwzNFVNdEqNRyeECUARNMAD6tfM6dYxoYGsbzttnkJCQOAUj8byqA1yK8bn
YHip9Oc8QmJGGMmM2aLL/T6Jn1L6Pwl4wPjqYgRhRGjzx7DmAzQnKxQ/c01JZ5FlYOsXcLBCfTGr
GcVHtKnqQwDJ19YtgpND4bS3MWyJNyfjL78h6XMpTuBI5fMMyfJw0ZaKEsJqzybrkjtYSaxtkTNk
liusYqsRfYoWvMHG59Y7L3yJYl98ZhQCXJiRyeBV7+qQ6C0U2298ImJg/Edy8cfEA+BBE84wQElU
6htuysLB18aApLi8q90LzjJj6na1xrL0AdrDA32LirrHXQt3iL2DS4AFvXCi/xPTvYSSEj0kbSTZ
nb5m1nw0zSkPhn2DBQpHAqUAJTwHGamnjCQJradau6ByG4vg6IY3qlDpJVGqo1Wom6sH09Con4H9
rEFIly32oAfccgv9p6Z+xVVMApsKhH9wa8jo6NxTVA1EIxRF8Hu1yF0lhu8R8y2QCfMdxW+nQB7z
wx3q3WWhxEyyrTg1eglvDo6llJc2EPdLYd+4SybVZwYF4wDQ9EMScy93TBVSTWOd4Cm1u5XXXXnB
0gRNqvkXZUMO9SKikzbRd3lGCJmD1/yLzkxU/sAGcjipLflruJso9hLGRbjRm4T8suWy5j40xGBg
w04OUs5B5LOVdfUfD58N7VIsFuGX5t0FTV3YzzAfsibmxvqKSnVn0fVBJuQ4HUfPWP2NtWoDQe1L
UoeQslIDuiTSpNKSI2+mxeelwS/CWgFMq07rq0uAkI/PM+bIGq9IKXLLfOKLWfxeLto+pUxMS1wm
IwGl4ddAamOdv7Mjae1yBEt8O/jQ3PsBKmb2BG+SNqqyCfOoDxw/rE8wDbkIyBCOqMplPSfIzkZt
CwougYVyg4cYx/AGueem0vdmewX2rhn3ynkhzF7hInirMCNwPwepcgw0YqpI9UryrxItiE1QgEDL
rTORqAIDE/X0CiZ2R18uFTarAICYyCFD+eUenUr2gt/u4KDRtdR0UzXGQ8cha1aXUGNUlXTHc09d
wF3CTSOgp/u7yU1mNskc5foRob3UntJP1VgUuoq8BaNfm8wITVkreRfTDfjNfBXfP/eoQZE2EnJK
mdJadxfeFxhEXNEu1WsEp0F9tSTIRuy9EC8h5z97B27JGDgEWQvLmcJRtAMJ1581MbiQC4/LW34+
UpJsukWqtp80QiiAElyxMzFqtkyLT4MMbSE3apR5CNu48MSkZDLbGc2bhIDyiwin3Kih/xscp56V
1CTjHUWkrMK5Plc85N8pNYT1iDcw96EVGRzCfVpzXaCgDi/ewkA0dDWDBkBGLMxZLdxnwbM7PBl5
UuwCktFAKqjgoJyoq3TgTXXHekRBJuEPD8IGi9p2llDnhL/ka4JiNzZMJ8oaYRj1kLzGCh0K9xcw
exUmj1iCA+77weTI/+TcdinCIGEDvABILi481wD0WJsuY/eD5pRdR3Y5MTs5lQTPTsPjK/6peLBX
FUwNkLgvcr22hc2P36UOF1kTphPJkRNENKMH4SHKllbbi0HnqqQa8STMV0JqTZk8DQ/pU0mJxAHB
Tm4wuLjh9/hZ2KSQcWYLHYBLZS1ZLALGBPQiskJ52yxMVlZGToDWGVsLqe+ADE96TnbtxDr0NgIb
o2GizhuRWGbDGf5jnRT7sfobmrA8wc9E2cvv7TzfA3JrMPAQhTtGe8UZmVTzHBMZyqEzMpkwD9f5
VrWe6ahXn4ProSXHz19hmiYOictBj77kkFbgzdgHwHSstIUlFiKWlFnBTGWhKJF1PSgwL2CkZnsW
08Nob6mra48s8AcL6hgpIQH26oYxH/m4V4N3GFdANOOBco9JP3z2RJ+eVMnzv3jZS4yTVdmppW9U
4bPYhZVxeBjRlgl/50vJ7oC679xvHi3De/xJPBbUPDate631PynXUj/u48MYxFgVn+fkuWuIkWeS
FZHaQP3mykjJmlqjpJg4mmjVNBDXmqxg13uIytBHUCxr27CZ7Q1uyE06NfOXbM0ye8H6LN0Mxw8E
BmLZsygJdIS7VD5xjen2KHO583/gWw8zSumS8XG4i4IJDnALeKGh6gMOK8O11Ru7YTgbJNaIPS0E
52KbC1ws8WFa1vwmpXjUlAkDxRR0k3Ck4TSu5bzjFFeSq+kcW/tN17CkkCSKqoAyTRjvHP8GJL8H
Wha+IC2/OpQcE7qlDpNBlr+VTU7dLMLSGl3yNPd7ucwn0DYx7qf8BN0Nzg0K29Jh8gJts+aLdErG
KnbMXVoX+pr6lnnvbb0Lwse20cnRgfZi6ApdRogKYxCrUE0Gl3BuNsaX6F1qByXeqqlBugSJJjAF
gj9T8oseLrqwBzjKpK5nphcW/wIo4Xt8JoUi6Ne1vjGZo1Fxy1I+LBQMg85B/YvWMxdmLzW31Lpj
BfgC8CL+i+BxwgROs8jxRgGHvrwCcRHjAWiF9Ohcun04rUSzIplgBsJnTq9o7eDfmlQ++m3EtM7K
+71AhDwDIxHYXMt/EhvpHDhQTR0pYKBYKcuZ+xeA0VYDnzcj1Rx/yE3SzKi00jvwtAusy7Gac+dm
4KuqdXYIXZLXpaOQYYQLdyEfpMm9rA3AOd250iA890Nyl3UnfVNzoROj3Y6yLRyT3Bw5wqf/Y+m8
lhtHjyj8RKhCDrfMpEiK1CjfoJSInDOe3l9zfeGyvTsakcAfuk+fIE11FGAthABxWt8dgIGgAzLO
TXUV+JsoXNTToRyn06SUD1F5MHk5MpU33VtLxIsaYU8UKvuhsrAVavEDaLY2NfCkY0UOsRFsgcEZ
VSYhaKAKbrzOiQOJdVqI7AbhYQDh9ZnrWJTRNnw3oonzEBhEeQGBlVcWM0m2oLZy7ROlJBhw05ZH
uXaeW6gpMJXulzjAvgvUCiQCCOel/dFr7GVIA2GxAouSsta9aYhLKoxPxHQgCCjbWEY1vBpbUPSU
yIdQQK1M07dwK/cySsESVwBcXkCvM++iq/wJR+UzBrIKiuzBoPiVqT33inSnioF7J26lGTKEFhp8
95LzV7Y41swqyQ0Yqnew1ktMRywoUWJ5YPOt7zMMGg4x/hLoFPQso20WSQX0Dp50zkC6Ql0Qj9sW
DhKvULZE6BrAtMc4xaqnwMZg5uBknAu+EGIgxtKkLgClpJNnMYEqQLKUmwnrBP4pBkodn12BW1ni
Y8vMfVmH7frFX9WMBVUDsxH3UgI5gzdASJ3YMeZ4la9aU2PB3RFWjOViGEI1O0FQVj5nKiBBJaMI
y2s4XpyzVf8POypkxw7BxyvFS0mmIDUBAjhQK8A0HzLm6i1ESA9TjHtNJor8B9vkpcCCbLQ6mtcC
EHCZzDDgHLzgqSR1hCYKu6rGeRTKkjDLqRxVFXMcaNO037wRMBaQBI+HJ15tIzAd5ZUJRF310YZn
UEMvE7gDaE1mQQ67H6j0JLVZPBzEm0DjzuqBmcD0pGYaWnqq4r71tYlEmRKXPg5xJjxWPO0gcgkc
JbBAU5MTwBeT0QmlG/pLkJ+Ioyl0cFAr65N8c3hUblyuDbhwk6e8sT1Vvl8M8opXwzqvnpz2lXbJ
5lRFM9SYJYFRr9PsvfsfBgEdBhvLNqK1UREeoeRXGl03usNe0AD2Dusq6KqtdPQJrKfRWYvqyGWL
yxKUFjz3oyOtk+cOO5l18D7xnl7a6QSBG+OFYicl7Z0WZV2lFvSMxzR9F0qwOeXHGsKYHcgJmUAq
0F9EZKKDYSjMJXl5AiKSflERTRk3AWB8uemqq7RZA4qtpmeeyxye/iWfyNFaRe2aHwLg0Ntn0DMo
TOgRRA/iO49glC4FlmhmLByZuq1u77lCKc1LbkHt3R5+WRCcear9R6ksYymNP8sMrlIR5kANi9Xm
mEwA0XyhUd0zDWYT8CIFLmKoF0CPga8OKDKiL8LFkhSnk9wLLCOpWhwa7TAJT/gau9qBklBub+J2
kRfSQFu1dpaOuTU5aqhd1YG7i+wRGIZtxBtmndaPCd0Fn1Dm67K1YQ+CxIhHpLiTBSjiZSZhpxbq
ib9MKTaCHovNf/M3wKIQfUZlafc3J5tEndUXo04fKOVVvCQSHjcHUzXiPk0JrOsMLD4wj3FcElDg
8tV0LjgimnRz7dHttB3/QJyK2uhQ6+NSChS2pRGe+yradiGW9OC3Iba9hls9cArp6shlZBxM9Tjo
Z4XX6jS/efugMMEwcJuC6knOeF49d+0+UX+VgRlzBJfta5guPkLHsPx28kcvfJjIF86Tx8o7soJw
ZP0sQyLd9bOJ82X2W9o3x3vs6iOYp88h2maYA7C+Mgsv0TrbT5V10IgWouMrOspelmQCnRpcZgvT
GONnG1nKcqBjyYrgET4CLQQusoTLoOHeTkOE1uEaUwDTXCY4NY7ncMKYFS+g+yCVelmO7g4BFuiz
AsxGaoeMfNXt/bQdoXpivDif5OYZu2YhpKvBey3INS6zfeC8yvLnQUrhIkJslw4ZkTXTZc5f0V/x
XcQ7gQIghC8NKFDDP5/sl4G/kF8J6sz5onA9IVzjpOIX59AImZDnB41olfTAFNXHQb5rUaRgtCFI
nsegEexPvN2UDAy6hyNSX5kpd3A4+BVO/OWg5OYeFQiUy62FbwI9QbpaTlTh48gcTLY5ngIk/WQX
Wji6MRtxDcwfDUNT7yWHwCGwVDaf4gRuK2e+HNJNCsqrXDIo7wmHiuId5bYyPKxPpz/JRpR9qIFs
BcBuAnkwY4Y+xZSTZV61X8LXE8K12X2Jsk7sdHlrM8yRGtyqSVUO0i00NpBkLmDOQplDaO1nwPhn
jl+BbhR4ZfSddIHC85OHwuoQUGymGqT6wIcKAQ2zEeEvyoRQZBxyAApGDX6gfMAxvhuLS7+kMzYP
EHf0KteoA9kH8kuDkSaSs/HuyEjvElLGMblQ+vifGuV7+VaBD1bDiAtIEyRfk2KyYJSLYIuVAA2s
QW0jDD8fuQv3rhH9ySqijtHN787DKFJd5QqD/VnoHTrVpfsu7NYRjsaT8dzitW5tU7Cx4aE0OHy1
Rze8mljwDwhl1+xPbECq+aAUEKhQQYDfQAfuow98gwbcUdgPjPgCGqOk7JbKBAchIu5yy68ocSVh
gia8Pg0WajlvfcKLhFmCXofv0HDVQ+6rPZrXcauS3KQk+yz4NKEi8l0YHo7tPy955KMO8Z/qgiEA
LZm4Tqd+QZnCDCnSHxvUdwyZxO2IEQPQaMeF4Nf6k5RtrDSciiB7ngZk3pw7CKuhxvIHZQzUZIRZ
9uZB87nclD9pyqUOtmNcdUuG+vFaGLky92ePhEp4srljoQBEVJds3QpISV42gqnJ1Nal6m9CayNP
XoOfLscuV2OQgPHxB4EkZFLAYJlz0aEEJhmHkl82Ssm0Sa+fe89dCrun9W4prttsBmDqk/RfYQbc
ALQf+9t5GBa9720qF1cw3oVPhSDcOOZbfPUSIqSMdXKOfRg6WOrKdTGx4m18CRLGK178bBb43sIW
8nuMJOnRgHLgidIWDV63GChdfHL2zBWeoGr6fA+fqKAjc19OXKByVonaVcwi8Z+AL91a+iJ44j2X
KtMLGPvzx50oq1x5K5hvnCweGheZeDkMDDHF/wBxD/cn5weL34BFleja3i9iEkTUBZeSz6CPK7Rr
WY6CmGJ1D+miPdWUTiO+NTIsNv1px2vE1V3tb1k3XTv1EPYalHB9FcthC505Me/cwYiy38QPwUUG
gFNxfaXBTIRWyMjtbmhhguTLpA4hIfKDA+i4bDiBYgz0Jf31XqmQ6SCg08yklvlfCAdN8pLEKTd3
wk3NssAurGIRu+yy+h9bIBteTiPfWB6HSPr6Wt/fOaLMKNjITPA5c+IRMj6XMtodZ0UOuIN3Gvyq
RruQMLG3aWzoUjXAYRop2fvM6vJ65WKVMEBTrNsr/Mt5qNcmBRZlpaOT6fU6gyC1yEWkuMMNNGjO
DTMx+d2BiXDGMRH/Q0JQcC59FCKjkz8wtRifXB/YTqV5ZEPCx35tE/phU8N/Gv4VJWU07yaMNGHY
mL8BySTJXnuZ1O+SU7m4UdZp+NQwLWJDOOVbppXQYQl+PtAOyjpn7dMtcOZa2RfxVNxGMJPcCfNT
nkZ1c4t2odNQcVdRrNEY6N5p7rP1x+z1O9tBe6pT+yXPCRzoaHxGva+VnHpY9k8fZnnRu284/fCe
oB8Bucs2ZA3JmtXEbR8nIbwapn/8esV+BfQXChQPjCQHNs/ShkGqA6TCsON6lFUuqq90y20n2onx
Qat/RtgS9z0cCyNBZhesSUQY0lZWFOwWBMgOx5y7CIN7R7H2zLYkz8im/dLm+l/P0aSa1qJiLwiN
6f9tuIi7pLZrXJ8u5sj5L7RFCrQQxYab4M/3W1lYNkWEL1JNQbeFRQky4dYAhvopfMDigw9Ko9E6
hPcCF5tQ87k6A0AcaRzFW8GIT0CemiEOt7jlgAMN2pPY24HDoTbIMROmgeO0u1YjlgmQc4h+JJmb
ESqXLNU2fII9NSPzCeUtddwFOtqwWgc9+dGPXXQGjpQ8WZmg2Xq7CTtgxnLXIbnptpn/Y8PzNNA8
HyaNRvpKdI3GAe6Hy4YU3wQxEyN+nH0Jio8eUgt2WsZtKuaP4sDgYHeLV1oyX+L+u4sBXPQzVAxC
npi4jCgz5rP3EqEFgf0qY1WxFR+W/A5vtHal2C/gQ4D0EbCu4qKyVoS+ssYo/QOF21Qiq6RX/++0
x65vEQBdUQFJhcb5PGy43wHuL03rLmosMyIZSs8zrujf8TCSZFKfycpmrAMVpCeA789hxF7JTJUW
waCBk/kbg3aZqdU4y9zXALtwuhOulkr1jkfByPkfMIeZOVod5o54b+jDT1M/uvF3yqfFtmIPJ8in
IK1zJnv6Xofc/dyGBIwsB84/bH6A1xbjJSUyTd7ECiZ/F/VM5WYRUoiRvsgJajLeSkSqsilAEqmX
cqZvPZc89EEVW+nKyx6E1tmwKagxIamd5qnZz0MnQixN1iahUFoJI5ePiZu0oEaYI2FvkkHx5vKC
1AEhTybErfmpUzsJkzzYlhaJlrDVK2y4q3WpnWS9Ck1VibvLwP7kwhSaCJcxrtLIougPfsEIvWlb
IaeZ20/KhlQ5014q2ZOb4CsPqgo0hnyiAeHyGOtXBTFGi/Bb85/jUFnBO4/NXd6fw/EVmRGnPFhj
ZPErtdP0yzxmVpGZUywNuzjkKkafvcm6nRqu/RDt+SuhgEZ345Rhr5vZP8OKFqhvIuw0bdS+a3X4
h4dMkC07ByYYJnNc9+FE5G+10p+VUUpj4kH3bBT4GJGp7+gE8yzm/WDUFf90Pa0Q/gxZczYB/5Lq
2a93GZUB7iTRW0pkFsJf+rCCMQeXmiPjt+TiczyN2Xc8fRQBKY/eA09SDKTIoMEiUGpLYu2F5imf
hhONrcn1xP/noT5ooKGi4e5PGc1b3sPvogKVkXzwYjGThtXKbc1yATcPADv4X5yjVOnww/k9As1h
ikHBzCEr6zm2Tm0ADwWPJihBHJkAkgmkW9j67K+UOZatdLTMBDXbcPeXJqRtrPu0bRAt2hk56JLl
gVBGpd+dGZHJ2RvZsJZR3dn7BitKym8OSroTJiYwPYR6xsUp3E9+G5+C+OsNczKCiwDcaaAZ9HG+
Ns2+OwZXB1cB4ZAOuHM4wsURRwKOf9EYG6AzXEo6IjaTYstecDFxMwOAzchoTOvTNz6deKt5T1DB
NWjI+aePw3leIr/X2hUuM1X8L0dy7wD2h9lDRTxl1HfMcfNTX11J0xLKUuO/lXW+cMwXmTmCfA9k
4+aYr/C9AbLgH0uSG7i3+HmB2DTJwdCp1igFoX5mJBpRhAsJuZ0zRrl4fm4L/42NABmzZFgf6e9q
eh65wFXo/Ml6gI/AF6QuqKtuYTvvXEnaj42u2923IRDfFu+gtNmayDeytR5Q/8OpPhRBi5YeRSQ0
1LFXoMpdwjAQpYY0PP9XnNFmDkqFI9Y2gfwWHsqfvqG4Q8F9tHjnkU8kCUKNbst3McDaqM2kaKH5
F6cyE1kQpSZgMauFjyhPQGrwjcPalvuUviDsP5Pe3wyQZKgm5BwNnOABPAR6fB5ClARnY4OEQYuT
GNUk8pIISTbnS1xapIRh1M1Yk5qCdAdWcA44LdxbmV7mjrs0UZ5r6DUwECbCl5dDXYQ9Q4TkG+E8
81+stX7w/5YSEYkj2jiqhTBxWfPHjqlQlF6wQ6HBEj6Y3j5q8DDajrDpbTj/8wcpFjhxBBPmuE+h
YHvhUcufZVbKfYmg1cbokkVaCEygls1JZXYV3eVGW5+ZHdiJ9D5sOov6nQpUmFN0C4197ccDDmWq
+iU1ecLgTPmle0/pLXzuKoS4sEmiW5OfsQ+hEuLdMrdR+x8bqNgmPQ1418xx3jsacKsIVjprv1ZI
A/kZoc9Cq4AT4YP3CocGfz4NVNThQ7LtORbwVRkCBjwhqgHwpvBWl9yn5AvQ8cpdS6nEeFOLwDpj
fZVCyfDMAzP3fviUCWrE3F/FfppBvCCYNsTk+/B3SODz08xFrx3sUNUh9ggWHo2Vbz8hrhV2BKAn
0C8IhA/GIoR1GamNTbYVdh6vV6qmtvxuyD6PMGRX3kbzNUAQdonJRBYvLJ6sJBvJuIp32RQ3GgY4
a7QUaqysQv1dYwount/hPKyE5UQ4HRkOhXMsaenr9o2uij5G2iz5kNN0s/HJy60CfzA4Jh9UKqPL
aJadbzKqaSOV4XB+ovMSfbBmjFvB2go721TzD1qETTsYNHshPlDgxjj76GLRN77QaPDJAP84ZoR/
K6UEksGOqqQlO9vludGHcxDk0VnpiarYj/5jG/xAQCusm1TXVviuVQ93HNl6QZUMlwKwA8Oc5pIH
GtLuYVHiHC/fte+vqloeZ2W6lIG7KPxsTx7gXlCxEk/kyoL9qUEA/LbHbtm6uwziRK9sq9tUw/5i
sSXF9BjM1kPsHhrzITEAySGVONbJhZncP9VUXKOL3aJNVs0xaXR4n1tPFX9Yysl562ohM1LcKQd3
4TnBnlZTfyMRepXnERAGLenwWsa00Rwd8ob7dvouYn1rtc2Fw8PGwWHADIN7UTeCY4lAHUrsxuay
Krw3ny7fwvQTDbCPX5lpqUtHc7YOZeB7U/wx8Gus4lTCwmG/IJYVRxe3fGs0Y4PZwy5EPhrRYUDT
L7R+gy4wV6HaIg+EOOnx6in5kUbVxbWkavBwZXfxXIYifYRqjagHI66SsbDFC2GECf8CjdpCAkk5
rbvxiXTQTaEg8Z3FPqwr6hWhs9g7FVu7ISaAewupR/wCuGxfB7Ohi1exPVCfhbmUNe7BKhl/sV8T
GnWu3X3V4hTQOaA33A/+Pm6Lwxy4hICgPbTWlhZdsB1cQ4pBU1gTFjLvm+SfI+19DETJhCOtxkd9
/C7xmACxOBt8fXxbc0adRacvW+SEpym9hWW3cBpEPsWrB7M11+NN371PGCu0LWSBSzlxks/7is6W
DyeomBQUCS8TPZlHJge1Nvp3fGDMNRgmMNnCCMRdCtat95oABNnmZ1Iz3vfns1tdoHsuLSCLoBs3
HUisjPwTjiZNh6vQXyGZx5W9cBxydArxDYPwwOIdKUAwHSYI0qMZyOG5FQ9zejNLHFyxZHVB0Oby
AgeZ2tRTeXDeTtVfMu0A/OTjfA3z2dLmjfhrE8JdjNEbozSOzSYhEX6gojIZSoz5E78DFDPmGKaf
hd8h97ru4jMApWc+FfdOLJ3MBxy1dxRk4KEKg1amybCM4eFIocykh3qDVWBldL2BRRl6DZnQA4fR
XzBEZvhOwptFmI75gplgjLZeNP9l/UNjD78XfzyUqcLmLvTVrB9oJYgPns+F2FedVZNkKUiODipK
3GdxR6lYrTLnUnHvkJYU9zRcuP7i+Deg4neB/Qvd2c6mj1j6S6GxTDkRrKrcdnScfKvEbSH+f04O
PXAE+cjdUXlZ5IrxFCxCeMPpQ4PoVLdflTMsi8gXfgubTUDvFKDSYguIsxBEhqShGaI4cMC9miL/
yLWUvEOiXvncHJg8LuyEXkyinvCZ29oclA651fcKyENXO+6r4abjeOplKjZeRIGadJiEj5W/1dTI
pUc/jRk9tE2X+Ltxi3G1YHjDqJ5t392msbMB4hH/3LE/KVGMAeuhIzmnPwrZZtjoh8o1oGnqW9Qv
U4vPTHzMbF12MM5S42RsmOV4A9Rf7r0Qa2hCf8urAA4Kt0B6HFpYEyvwdZ/jUih7EgKZxU96s+eJ
8xy5g+UYnhExFd1IXEP0pte0B827OpIBA/zjAXS6OOFgbU2ACejqSslfzcl5rEBrJKhJMnF1i0sS
TwERc2RVvjDHbKmOpEjeeeXyV7AUUVvB9IwovOeuh3G7YTiEmfsieyY9EnIeACxPQXJS06/JwRAo
J8kNFzFC/CRuR4+CtVa826a1rc3PMn+ty+px1Iejlg2b2fgELJFrI8fwc5CjAmPDznTWVpQ+3LEe
fE7h3sT8uK8iVNkMWbOQhEIRLMiWYuelWC91rn/xNZgcV+gvUNpwR5MBMIXPjFcZbDeAiTn5BueA
c9BZfww6XO0lZj5pA3GNrrJX439lAFztSQKPyvjWMz3aBNgXxauDs77aGUfKJTFunccrjPLM9ZeS
LmLlXJUQDSwuRe3F5TMNHCPRrDyXmr5p8n5txUBFBMsFfDGb3q2ehycVHseAVdUA8AuJFMiazcHH
q2JknX70muMHr5fHWFj4FTgmZYRLKVo0P26gHZE/LWAdbxrtW9Nv7iDui8F2znxq2hcrgQYzORK2
THISNKnDCM4Ve8+eaV1KPPfskYLecjcZjaMKsADDOtbNXRWqrxX2hkP41YESzyYXa4jSm5FDEVJX
lGve1zAB9Jiw1Qxlc/e3J3TR1W8Ij9UoWzpTuxDu29SfSpfwO+1DAkDdyViVXbSe8U5OGg2DUSpZ
PFydSqeQ+7Ta/LFBlYhRukTDGNSGMdQGS7G3mXvsqaJtqH8aGKs+6kehreowUDSQvrbFm6ASuUtw
TO2DX1uAdI/i3A3yI8EAS5xe9SG/ThnM4/kkBEj+ifjqDuG3GltriZWJmIQPwMCGjDqbZSCVB37j
yExXeQZv5Gorf5Skw7GtLpB6fBxjITfWw60E9cCZOcAkjrkcbSJYYct4luM9h5BOJ4I8kh/Ww7Mc
WSH8oYm5D+dTg7uDZEdKix3pSDlYntxxZ8t5D4l8sB599Zto9f3EMYxEGozKeppi6EclPqVGwVGb
POpGf3zqzcfYww/DYWSh5t99YuBCR7VPGfnfp0ZmN5fpcztwWZhi3n03Eef06ot9wq7KtKNPvZEk
ARJQxGUMV0psIY0k+IfBwyLDKhKKiFISCcH5BDPOZ0YMB8vl07v8AbcDdLv2Xgazpd7BbgFo6upP
uYTCWjmqNlgYWEIQrCEAmAmnAHM1114FdUeYbL8asos3zS/y16V9dDDS4uaO3VtqG6sp+6mcN7Ki
6Savfc58PKCiBtIrcZWwdMh/jFdpVKZJ3i3Uf009cbHryE0rkCndK55VenWx9Br5SYkL1piOpXIn
EqQomQYx3TmvQw5BEII0/0n6w+DizwPXP7Odlem+/tmdSwSBtlCwBOv1aGtW5EcoZ/z1W2h3PY1e
OR6d8/0m5RQD26joNVqn3Xb4wJIhQqdDdEdy5ZaTP+SLnSbjAR23boy+5Dwcql3W7WNWOqtNpubV
iSIFJSxihpD6VWQ+A4tL0uRZFuvIRjgZb6HfRAq3YEvajrPxcEjWW0alBOncsDjB+AALN/xiHOoe
Jm+AKfhQqQHsbo2XDQ9PcS8uNwv/wpjYkYjjMtzK3eYTBAbec5igoOw+xHleIfF2gnUpMVW8YKmZ
JBYX9IG1jinLioU15whYrUAeANQa295OJKz0Sb6Tipvumjp5MoNLmD4GJTx154tvSXvWQlStTHOH
v5gNDMiXdseLPz9QZbUZdgYgc5Sad9cBJmD6jQvDnJRfXhd8RonbkLUvKZX4cQckIV8lJxiYk+rB
iS4115pdsdmwVl566sajkmiALuEwkX0hvBtaIivJdolqLuQiIkygGHPApMcJ76U+fPNre+cI0yq8
SbicZWsXDlXZsSx2m0kzJHFZVgXXlEYv60GQ4WnICMrReXUZS/crspmXco0ZVF7gLKxYMsXEq5IP
TrUZ6BduLjmWBGlDW+9B5oF/acc6fIyT5Te7xO9f+2Qn/vd4F1kmE801Q+Q1VRZ5EJ/IM9HKlK29
HSIEqlO5oxgsgIUGo1+rYC1Vt2s+7sN1UA5eoYqEjxo0qJArB5/EH+NAh4kMdbYu4jNqiZMJl8ug
+vCSaOU2+r5H4M/KkN9qec3Vg+4bOL8S9pQH+AbNNIh2rRP0fgvk9IXe7M1PChRLW6hGkCoHzyLu
cTjyl2TIiOv2ZezNvTLOO8NJdxVDVoPF3UVRD6pzMaunUG3eMKCA/3pSCBuswIpwJ4FIlXvXCnVA
aeJRkc8rY7jZnr4xsOdBhn5sx9+S9p4/J2tDg6EP2woSmOR0gF5Z3PgiJcjQAKCEHYEkWEp8KEPx
1s0AO5ag4lStLi6nmpu+9XaM+SfL3US+K7GmYiACDAdGumYQyYYTyGiCCcucLmITs2QQ+jDqp/gv
uwvsLGo5ZDB96NJKIg4oLia7OinzDzWxXz2WSm2mXznKwLbvV0X8oBHno4NKpsxhUyA9m2ptEo4r
RbA8c9XB4fYgpwirWJhggnOQDyrLQ5dTtbpO8auY/ei9zlAHU0mCORNCUu1NOdGDUz+wYWS9ijSI
asibcDPWfgU2S+4058/O8BHf3pK4P96PLVB5bR4vru4tJLnRok9rQqkyyx00NhXbB5CQgj6rNcq9
idNtNbZbiUFtW/DrZNiT7HEjAvU/d+Eyo6V6qvyWzOnhx6DDogSKwPfq+oSY+L6pOdC4bK3uhXJC
hFN42TLhzJYhHWEZo2MvT9KNiP2/zWiSlUKiTAlxrLxGzWdd+fswRPfctcum+6ltHIT7fhMUbxb6
A/F0A6hham1DbFDxrRLHQcm9ts3moDymirv24hgnkZyJpvOItksuVn5E0r+nxsGcblr1KB18nnnM
M580yG49BEQHkXy+LiDW+LA0hXaQ9DaG9R6QXktxfMrAzGUNiaZFbOaMnd3iePkcFjsZXghwO+PX
19SccfGhoQat4bRCtxNeIkA4d24c0vz7f0Wv7QwZHg2eOBoBMfADMoxBDQrBCzARN0WMzQ20orj0
z+Nd4SGkQvIbDHFDHD8Zf0Te1mU2lAZLA2OjmFaXQ7zFSEd01lysjIwojb5GzncAdOi8uHKEIDZ5
+62QFFQpz5IcZwOlOpwVgy5ighM6C6eC2XfztFjmuDjtrmobBpQ5whv+A0Nm0MpchAxAUU8AlHAR
9WD8otfjhOIGwkiReDjTQaAGbkxyy/jOZFkoaz6HqXOlfOKp9Mmb2sJZeu7N5synhUgrgL3G7KJO
fJQPiAaVi5CohXpE1lmwzQlrWeCj9OG/BhyEoI13chS0umYzqZe+eIAvhTPVzP3CiAebvjyFKAIZ
rfkQyQJntPTCLdIibhvDIQlWxVrtVQQ5RsuEO34VDgFgoNBEJrI28dNn1iFtpEafErfc8OWBdFoh
pQfxM2bzEchJh3/HFA9PfcORUMMGPE+4Gc+0PrO6Ew8J18FYl4IMaK42D60KZk/HSyqEOPxJicBW
Rjd14r/yWn8Q2EMDBp1y2ISN/lSeR/XRh34hKHgJtb9mlGcnyjctiDOHx6H6kxJchE+dXZybdZuR
M9lDa/QFL5BEuxeJr6g1MTyogTPUmpEo4I3cBg1wpFPOsFMYgkPGLlECBBFy5lOTPIb9Ywr6n7gD
SQTlGmD1IEOGVtnJ96HLrOvpleH/NkQ14dPVClw65hKkxViN5F+hBMbR68inyDGbncFGspzBO27d
VOykbyJvzfrNwBjaxxAAdtxEfx+lHfXOW68b5wotqDj13Kc52MJK+vY9GjCCFctqhie2qJ5t1cP8
98OG7Jw69p5eBTWUBLr5VY+Rp73CWxTCrbJuRVoxjljj5MvIeGOgwHR15YQak4zpkrH9i7AAqoRt
FpYctexD7h0w3qo8Dilt7kB5gVMb+2dsNjGedRJQNmE+4FM/SclnVj5OdBWWTrB440tUEA+iWUvT
wfKcjlLR1PUIyU+en4gusxarUGqIrolXDpxrrrXAxV3mqsD1mQL/Kauaa3afwFxzw9h32s2jTZEI
hRmGTYy7NGP6Ar6WdvWKozcPmwQ6mi+A80RcqhduywpOdnqsI+3I7Vpj7m2nULQuDFZBeH7YYc7w
7OrHMXfOKfZDWBpSOnngkKZKkHFhbPV2OnQO49dcmBsQb9V1rzBluXuzupg/VuO4cRmJtcCOvWWs
UqYNXneLSC8TAW646qY3EZfJMpSB9ERc7GxbVyeMVy4iOmOWKvq3Yfc0/N7GfWdcQhsjOIpUbbJQ
mQve+YFMjKQLACoGa8w34irtBbe5uOFWsWZ8hzpIqp2EHteDMuTDQGwmdT2MB73B6Zeet993fYCl
IxR+C+Fm8KNVUIjUbNOM1b+u6vZQtCy2gwUlQ81IpLTg+oebKDrMPEq/6fLF3QESjKwrF7Z19ILq
Su1PwivTkohruu8wTUYAmxrN2SFXPY6DBw0rCzCUzYSThBTgKPNs4zVO9hP00QRRpxx0s4Zl+3SU
qDWljfcKvo0DUDG8do+8UZZebbWPJgF4VJJUByFQHe1dEds7Bt0doGLobEC+qHJBww9SG1Nk+OJN
VGIlzzoDWc4V8p24Y0du0xhCTwkQy6XDJeTImM24dDhvMtdL4heVY3NuvcdKxcPLGJddwog1K260
V9epsFfcXXDmegsbGvWeQ10YWQ6xCy1Oge2aB3OFrkL5swO4NMYHElwoQBVu01OhvtX5TN0DD0Nf
QKMgCnVtRJiHknxxhzXZ3I2CNx80LmDwcSSaAbg7nPTnjlxfi9WkY3bcK2QbcuH1/ZHQmTOVI5qg
lTYqqySqt2JEnFXlOWDeIqJND1QfJ+OdB/eUKNeF9eMapLOELp1ZuTPS/mLE8ZKozg1GFssR2ES3
P/0Z6hNQ/D8kequMiqrAs788OPHZmnDR9eGNERbTkp/2i9spi+0FMZGeki4uA8lbpxcLIh8suDmY
Y6h8H5BHkbIK1RGAHJWWw1oF2+c6vFkTHnLICYQjIMWNjGo4cgXPguziXDXD2Q5WjLlPunGE/8uq
yhoYgU9QTwd8baziX9L+K/unwXxKvWjFy5wpeoDWx+wXydJWpzhSJ4ajpo1A27u3tY7kyfzFwgOc
T2BaLerz+NWYEYQhNy/NjRSTTecv6fTG8G3OUYurNFweXay2SRQfI5izGmf4J3RQzj9F1JiXGNGV
LxNIR9Zab9HIjcpEPNY3Y86cuV1E2ldLZAH3LcYx0H394QgktzRaknSZrLUIcUx00n1vbGhsJgpz
ep+2QnoLmiFYheP37wmWibADsYnYas45SZc2zBEGx6b5YvWfgQoSV//V1z6uCX0rjqlDpCbOyzoM
w4oOv8V5Y8YRvsZ6Rup0kDjK/okYUFIvdCadQQF1rlD2QhQYMTkh+g+SZPECJVhuxGRyV7kBW6Mv
4MUkDE4ox/RrWlq/Na7LSjTwXYpVR9hRp7YwsCehmIGoimrGaNHssI4HyUCoP0xTX1Md5xorDcZU
mKzmFia1061yljEbTH6mJZd4uLp0HTjJLiMaHBQ2KvIanUhiJAsYXKrVn26kyzb0Ge3jbef7gMdX
3Lc4jryVov8y8WSXhOymBk+lR5cxeGHHS/FbNfUrc0L+Lc6hZXS0ELCBVMSodFjcyItyFZ0kS9Cv
fxP37CFqMtmYeg6dIfsSwnfFDMXCRMfCuazNo1WP6pKAAMrNllueU95LHwJVX3aoG8YBmlW3jU11
DWAfxNPeYTxUALoRPYEdfxcUKxi8ofuUhyitpm0zosrJofa85DJgiL9yf9ilPUsHHIjNYDTWpp2f
Y46OrjA3AfbCECil/Md5uxoexPPBA8lpsnRXK8GDyoYe0TJWQ7NPmF3lyhcMcrzid0LfYo5hFbAk
omBHQVtDi4p5+Xi9EP9crAP1gdFfbD0hiPyZgR1oUkmx6klFbv7CESsN2uLQHwiKZdt0cuRTHPss
KSYYB5eLx3Ef5+plJtqtbqBFTQfm6Fs1LVbMKXQ4lREKfOhw3Rf9qsvIMYaF0pmevDg8QtxNqZTk
PcArnNtDhmtqhNetg8evC/jSfslBY2jzCqxdXDjKAQp7fegKdxNKHnrmHcLs5FLwmNB/soCaOagc
nsSpc7aQ+DHTdQvvDiwU9YsDcJfN8T6EP1NjsyDYujC4++qxZJQy5LCT/mSAWvJexFQ9AxrMcK6X
3mzUIY6o8N5peWOoHViW53AkijTAH/NvgCs0Fso2GceViWF+p8pEbizYOOVWGq4MyD8+COoz0oS4
VBXRuhe5q35ik4vdghbd1PTk8Xnqxl2yfylO5CX44n0GdlsAcFXodRtOpTLCc3da1v6IOukAH1m6
78rErQmlVjYiOUyvZYBdqQM5l7EANYNSX1tnS4ub4VerYo0fpOCV176lnL6BJ2ArGXEGHtPqExnu
sQVhCHkU8hfDmggt5M94NXjjipNOjhEVoopjTBQEhzrVV2HNpBw4E4xPH+JNTFLplH1WTrFKbAau
fG94Ror+kPXTMacu8LldRKUtteIU1m9+kz21YfIgIAb7vOjweHZofqVZnooH1yTvfnCuUaiB+XcY
5zAu5XKRbDvx/i3T6Qxca/KJUyN/9xCI5s5nbz+PRbJEeM6FAHzDiie0BMnqYYSxFYVM6psFniaN
Rpjhl8KliOtZioGhDrWNnqiOnjTssZryFcjVlPsszJd29crJIg1PwB+xiXgpmI+ArI1r6bFU9dT2
/E6WHf8iR0iA01eJcI0DSOaIcAaAu9jQGY112sE+4WFA93Tg/tUt7MnmTikShEeHJmsTBxk9yW6I
yNTosNiwLQxhBvyWsXX2cuvYj0z9wTC8aMORKBOIyfkdpxeD3sIIqCLwf0BxUXsI9UBrWL5dWn8m
GJdGU7sXTJ44BUkM5bhW++jihX8zGhu2mlEJnyzMvkoiYe/cNqKzq5NCgAH3Ksc/IfXHFrirFXPH
8pXvxbXQCao6/OvK0+yNoF1gNRjlkOQAvlBwVuogrh5US0ixrO0QSfk8PY8vIHVb0/ptB2JfzK/Q
/R9L57XcOHaE4SdCFXK4FUkwU5EaSTcoKiHnjKffr2Vfuexdz0gkcE73H980TbkbeNFTbtfc8Qg8
tTCgo47NiS6t8jNLDLhjV4c+niqRI1vLY8kQqLUUWoG9xhGZeAZ9QxHGN8DMjG6RHFu9+lHRfzEO
KIrONWO47vz0+Ngl02mS7PZz6X5G/B941QwaI60g30bWh6AV7rfR9nu97GlqI2u4r/1Ra6nusXdR
GT1IkhYfguzhZaHuVHgsJRhI9MsfU4gWthurZwNTFIQRqNepQHItYu3Jw3ash65DnQzLZeZHi4iC
perQU5kfdUo4CI1s+9CWJtNyT24No5CMigY0+ogSs6GaiqqTEWtgjhXJmAFX7R/agomSnkEyP7R5
PgZMiiqGJlkc4LrG+lFhEBcAocHi2hTdO9i2wRHKf7iNQvssZWWj+VUl1V6A7ra0XsyYfFyo69r1
yOw9V/0mozZZ7T5yyMGGaVh1Xxdjr/L298m4luyM0ew2ABcgIaSuiYrHxVDlpD+9/cE73i+YTkDf
uKFMjbBC+ec2HQRMBSGAzRDMyN0x7UEVS9imEAAaW9doXTndFOe2SBTcSHd6XBLYv5xiE41Bu1l0
XkJCvwDFCzK6hmxcZdmPbpt/9cwlB709uk9zjzLGe8hwiKsetxCVYzKfIOJdAge3AJHVzMekZ/BO
2QKD5nAfbNEc4jwYJmG3FjG5rGNA4rVe7x3Mg4O656JoSX5LH2w6AEru5x7Kysr9+KO0LiHgGWQ2
kCI3b8SLWjauL5dX4pwTBktgPXDrW0XSEd9zwt/Gg4d+QZ62imClqv9wcV0NbkuQH4oMZqFC1Q4p
lZFpyt4XtKCvP4VH1ofNgk+uvdBovPRd+dtB5Nr8i02SnPTgFvKmBQ99fIu673H+rdB4RDorfxXt
3RnYwv7mOV4PyM8kzELoXAFrG2TeDmoD13Iv0lDfMA7V3UtZyY7Tmfdp8pUa1ETN9y7oce8mlxlr
OxRDzExlcpFZ73+vBzqqmkHEIswypjcK2QMlXvzpDA0IB9JY80eUNmJUm2k9axQmOy5IF824ZzKC
oClLrwboi7YkMF1Y7BBci2iygSVpVX1LdhC8KNmCVvsEH8N3NhLikQLqNk7/HNpcbfxAS7OctOxm
0UaA2GFWJYm88z7iJkCGiH6nukhrVt98pg4tA+Md0m94+ShPYGWjM0LjJLnIQ+vYD47p3LoE8qcp
DyNtQiX1kdJ6TCig+urpvyK1HJHIBJWfRM5OB0vIjWYDXCIfi+edZMdVeTZSxkC7ZKRp6fqdcYmx
+Op5x3lLhO54GNzwJC++0vy07KR1du9M9s6z+ucYhUasdRdKdlddQp76zJkTeuiINHL+eLAKzXnQ
Zsw0VydDNoLfgg/OQRFkU1pTJpj2wWUc74fJJaRwTkseHIXej+YYxI9h5GHLeHDtYz5nF9uxVjqX
0cQqKpqIvvpK1IT6zna7VO19sBhEGCE6tTdj8tjySxEZyi4sqAaWP32krMMJWb2WaOvM0ZETfy37
ogLMni0Xi/WVAHiLHD5nhPpEWV+2xoYEKF/EDZwbtjofK1vfDVp00rPqKNEci0p0RUTyodLu5O+S
fy4TnNzgXKrMSirOaZn0k+hzUfLzTDHHmKKu58MQQUdj6dvM+V76g6XRoSoH4/OyUDnmYrGtTPhG
9DW9supRdjWa9/fayutFDpOEh9Sorabo1KdHPXxmB248ZMcCGBOSFPtL7GJmR7DWfvTp8Mpj4dBz
HiTjB9o3DH/5ZnAMQhWUeyAPEFWZ7qkIl8D8ibVGxXwpqEGORgaPKI7R3L4SCo2fflNhNMUmiGk/
oFXTJIXi36QhIIPJ0zB88Cco9LUa+KaJWJiW+ezk+spph4sZ5+gOcJazmhNWWUMnqsYHE2ET1Ks3
y04QRYLtoGtTdRBwvufAG7bEptgtFjK32kK2OUAkzAmwaQz3E74B+d//+lHqQ8GDiE4YMbXFZhSx
iTR73XSP3WQ8Qq3IOQDuEJBzOLakyDSPzvSgPVs0LKik1k8IfXi6mBmL4RUiuZqrjdIVzHlPFicl
wLjM/5BI69D+BPMZoAaIE4hplyvVgAvyliADziEzFUA5ZSnXBvG21FTcGShAugC+On508YmUtQ44
uGxHrfdbj7N1LclgJlFWEvKc6xi9uoNIE6gLaEA6Z/IfPOZ5vDJppSLnEtpDFiTYvxUYkdBmTnts
0pc/Xihl/uUjZGYMJ3wOZHE+kL3AtUETNMaKBC5QZ4eU3EoRqwllzpNBD1LCKKkITscdjbvIpcGz
Nx8Rr26VmuXVhedAqG9TjcNDblxTXKVCEsV8puwhqyG89S25EuGNuW8hJYllIsmxcKBIy2qmJn43
pV8tKR0/kAy9Th4bkgmMa6gkieIkEqDy3jpY0whfimgYCuJqUx4SycVVprO8M1xbkuNPsYDDKZ4Y
sA4o12z1gzJr8fvOBjIl+6oFREjzbxPgcgwYAHuac8Yb4kZmNo5mUdg5XL8l3I27eFAazbMI5jye
kKxPiDdLHwqq0D3Z2f52KX5GWe8jRAWv0rpdUHHaYK231kH5yoX4h1D11IxiRU9myT09EQEq1cwi
gOBvXYxsn2ivFdSVxMZzswmVLMoYoQGHoTmU0v1RfAinKOjtgn1O9AQxD13MEf2nTdb4v4DjwLL9
k28BHsO23mecjYKNorqdi4scCyyeFpmEWnNop5cy2nHEcMbCK6fEd1GiO1hXjhxRYYONTROkRANa
y7Bj5DfZMKPy6iWvRWNuHJNHGfKAni0VGRrX4hBCAnSHyrl5dfFQkC3QJuZdb6dE8aOsYZhhT2BC
lnUfeko12OXuM30gnV9czBJu7fE3SRQpa4KaUjy4bMX8gIAc9qLmrWOiD0I6TbANpTkdEB6xqoWz
liBlHhRJhLYARpblzchNDD4afjGUi9a7gN2G4qDAK1AJktKg+gNRWQ6khJvDJBAWItOFbRywhSpG
9xyXpLDEFz3YIiNAffQi7IBDCJYQDEvq0XyJ5oY4DZXvOPW5f9v5EXQCS6FkZC3op3Ij8CeMI25+
DBRCtAdiFHkq8fYLOiwwsEz/47kILgkEAijodiShSUh3Oct5SERXJv+TLnFVHMaTmj3IqOgswWki
bRir8EgVULWj8/JeEE5QDj6GtH7loJPekKTdj+WR/hX2TpUHS1ZCSdFoTG8zjDaRXT8JRAwPIXpZ
kMDJxqtm/YT4A2KyBaeE8AG2a4L+HHStYfyrlDxizNSdZeyZ5Zg9WSwSqraNQRxlugo43sE+a4R/
j4RMzEdFfyXt5T6EgcU2xXDO4yU3ioi+Od9taJG2u6F4RBeg0PRiFr+c4LIjVsngc2YrCChFEEks
h9OflfaQx/09tzfCg4q7LicImXOLWBon/IAf4TlGYiTVWzz0HSxqBGLVD+xkeJzk90+1Qwxz2jnI
VJZ43ZgzvbUt1YO4hMpXNyqRBKFG6l1w6lq2U+ItQ/rdGBSANOTr4IfiKemrA9liWHRJ3zM/4Nwa
7gH5PkhSZCwQHww/F/8tW1AaWdPKbolZ9DC7Rb8KwYpobxMAEQ+GJYpuXnkLJKMWIULufHkDQnQI
mRHL6VJ0D6KaK8Nq4zkdaQmuXxAP8isy/Sa/svntGAYlNYbRtUmsEzV9XIeL3m/BzR0+iQV9Ep/O
zM9U5RhOeEA1XisDv2Aw/zCSyIgxOKjJ+eysLRZ4WLq/HJf2DD3NR5rhlay0L2V+RdO9clGrUKjF
UWuHO6t/4LnnPWAPsq4hZwHqTYGQln4i9ZZ7t/vl0fKwLSFKAnfnL/KAdyVFOsOeppsvBbILlmFC
WyROg/8Lx6G4I5gLIWt3Qc5JQSIiFLb+7NTolMeM3hML1yfGDC5IdmGdEqH+FMNqNKKcfFjYH8hv
ujPhUbr0KoKv6IzmclMZA+TEzWwCyefmyQ9MfD8EretXAADEUkNjHQn9QJ5RUxhEuYEZc/QQaWfR
08C70v+K5KLqWAWEdmCzRbaMUCjTUnAYYoBIk+bDZXCCXeM5XdhgdeJyeTT+CotY1N2EBCZs/bQe
yH5KWgC5RkSuQsnUVy59EWPykxWoyzSFYVH6xAguSB8bHlq+ZJMY/8VW96VlMIfDul2J0kJVsonj
yNcwvTS6t+Ir1HgdhTqBj7E0j6CzR3TmBqGb9K01w0+dHKvgflT+hSish3cQOplmhJaQDVcmANZJ
+Q3ZERE1l+FNDoQRXRRqIR52Oce7pbr9qfJAbmyscNYHoBX3ITNGyRbBS9pqVLa3G6GH2uYMV/U3
GMrN1rA6QdKgvGNDEWn8hJnPTNFowaMPANVQdLLS8DzhUCpjX1ve5KIkzI0fKkL8jKhTQJOEFpmF
vMMue1D4D2onMu3QES0IfcEZa7ghREW7U7OLVT2CtwUQm2O+asj6w3hrK5TbvKLFXLng3c1M64Po
Zs5orSlFuyTuW2z/Kzq4ZnZgPoQFTUWOY3WZXnLYC75F+HS5dojECMaXSeM7OSrx3vtsJtJjJcuW
A856kW9DHxTGVYNQQ5iXJfQzSf6OM37yu/ZaMdAb8hVhddAI5ib6XIAaiCMNGTYhD4KRx+NzUXxX
RO6LWYKomrIJOSAHuUlQBQQVQEf2iHgWPV9LCt+SUD8oMNssNXcWAclzJ0SUlOaJD0IjhkG03ACP
8tJK9q9At7g5efN7m/myJ97IQGwEq9J3Gy3TfEQog5p8CSLr9OpeaPpZpYGnexh7VM35jczErWEM
fwhLtmQvBkIlOKOIrOCCcOPYV8J/chZHZJa2+bXs7VXKYVmXmFq0hAaAnyUkvfRDGEpwvHhIiBm8
ZtGL0fyqBtohvgI+JEQY8krJP+4nikPtHiPCVQ5XjunNGCrvosQQu8h0KBtqvEQcm9bvA4YExCmT
Q5xDAzNMNm7ObxNsZoN/tyM7BSUaQNASRDgn6LyqLIQF/Z/6ngm2DBn04TIjvfuYlAh1C/enPT2X
aGn06pCkW+4YHnQgr7+zdhocv5+AWPcVsWL2BKQfX0YjPmehsclEd96DWfH2j+DA0OeIMNDfSf5P
9aEyNw9NjOuq2nPK256D2pjvz6axFu0rOR3LwAZTYdpA9v0EOM+9Yk071dplvEnTguxsrHA72AwV
bMX2tWLManprlYzunZOhL8CMKb/vYn+WOme78zLjfcd3h6C35YmfgwvE4Noc0Hj35PVLxDPhRiaq
I5i4cdBWkH9i5EjdJ7vbyaJSl49Bmu67McbdcGoQ5dPs4aXFe4M+MDGYD7jeg6LDczDelY0GjYpT
GOWUU9qvOorv2MGLxEzWPSmW4pvLV5ursJWQl+1vBvCo4aPEL9A2BTL4eK3yZoH8O92HSkZv0n90
ifrBYNDN53Qa1lYEv13uh2GQnFH7EQQ9N89l3W30uH5YSn3A4s1gwgfDfOnRb1R5PLvzOSA3OAUy
d+kXC5cPj3bp6qEqBw5ncG3jscHN7Kr3WY+EREEExvm8HMp2Yph4UnATuYG+Imirid6GGu1OPK1V
PB/ECHmwinF2mgOQkeXC3L7RYvPR9MxdND0GHTOHESsvivHAGEJisfceTsVb2B3rqr93A+NQpdtW
p/cUL1MY0zVAZEFa4H4j/4wt3ORbKzJj1ak/3MwhbSoeOkmhteYhforQPozGLguzYzbmPp9E04Kx
IhqwOvrqCIUSDF8mjdBM6Jy6NNUnGEFqqrecfDN1WfwBbwsQo99bZJDZJGxxvQ3CqEAEcQlANW4d
RPm9VeCCYK2l/CCFgzPbY0ofhzwucWitF1KKW3iK0tP2Y2jc03e5dOhA+HI5/LfiRozb4k0b9rSb
HGwK9USUyeroIC4MwzenICeeFaheer9rhkuTaTlRnQGRzI5fwbSq/Pbl4JxjENOGEJeY3Vcidwzi
OzgqPeWub81TzAQ6w+ku2gAsT/1UZY/vEufBgeDXgblLwu+0ReFV9+ZpMp8zpl4PQZeKcaTOmnsV
BsGN2hyqJ7sHLNMLVubSI/vMpncPkQIrQG5X+75Wz2pQfXuzc2CmPXY9Xpo1tXbkxGWr8DQnFF4d
vWS8i11UgXpwdcndLfBlaosHozj4nauedF3/xwvjRmz7yfKcd8MldMNzWCLGnwf70md4ZSzGI21l
8CfqJBup5OOo4fSaDxAi6npIlC/T0jGnaq9LM7xMHClZ/ytbl/hludq71Pg1e9Xn6w+93wAARzOV
JzsbH6wOWzGv0dK6G+AbgozCh9FcjHVTK34M1MFQ95OTR+DoN9BiHDdD99TYb9qyo644aH4JuL8T
Pa/bp08CXrSBel+CSVnTL3JnmozM+7oYdn2X7R1WDQ9KlgFHxYy0WOT/ALnlzNu2sisHlT9keRv6
V93iM4a2gquxJx1EgicNZ0nyK+ToxF0lk0Lr0tpiXNplWJWlRgS11Lx8NPZ54ezM7I9R+4WkbSYe
ZjyKXIaTUP056OOrIR1aPDq6Uh6iquMExJZF5Ezz7CCJ1T68/K+SufvX8SUrwdGWkCkQXdUerwMH
iVnAsnPojeQC/+FQI9HbIApE9KqsjCzj+rQds9hP+F+5PCfwUttFkXQqcuXTCuonpI3CHmxScsK0
pNyLUbqMDjqPzgQKrdenzLy5FXJS49Yb/qJ9DeZZ4SkZAf2idxvsjyAZaw424+KdLNJ05/LGeM55
mpLoGk3JMSR8m0lGSJjayE61940UHXg5ZEltVsiiek/nTcMrg05XRgI4L8T3Ma/S/3XuNdifwTmf
zsGqTMNNYc68DhTMNPw9s2VRokj7NkJFrEMyW+qQSMiSD+VIsAUEh4oIjkhqEnq1p6U21vBGgcdc
PrWnrJouHmDOiBPJ8ahV38e85l7VErHpJIxgQA1Li4eMkDb8nYS/rLmeQ208hIO299yfKXmlM6xE
42IV5kmmzZFyuDj8x9BXOF8RiFyCaytIdaysM7pqlD10B/Dy9HG19nirRZuuNcF9wX0y8yyLA0tW
5DxzmC64WIZH/AsAoi5Bipr5YnBZJWwyDFvQUwFE+DCOtDaHUpqNPCsiJhlaF5N8ftG6pww1NyHj
Nqktlgh8p9gPH+vh1EzHnFs2sn5pcVBJ7c7pkmAXM+aJ3lSOeVpklAmpS1dvR8XADcgnAGltMfhq
x9rzo+yINc9DJcvWb+ys6UuUxVlJFt++rlF09R7JQDdueJyofIIcrVbLksnKqzi//HAV5uWYi4EJ
HGwRMSlEoHTpkO+2ysLHfH4IFURZhvKgMD42kX5f4LYQo98CmIBlVty9I8iQGOMX9Sx4g9WF90nd
nwwkHT1XPZlV1H9NIPkRf1TbZs+qh+GnSkmN/sWeOHnoacMYNIW2ByitX/0X7L4eWKSQqXA/Gw9Z
7zPGAVNPyq85aXuBiU1+9BLiAfMQIzFrKP7MpdySo8W3BeTpxSKUSZCejDs7QZMtTqOpRLEBPtOx
6BOuwTcqpJCQXuCbLoUY96LNbfsE7lYSovH4bEGQc5AkvEYcHD1J3SK+ouqbQVTW7wygsuPHtNXp
RUTsHIumXuxZMTIOs8jK9ljComU6Tfa7MOZ23x+asbrKHP6H//4rCsbMxlA3NrpbVqseKthheGdE
BpcDyCfbQaQlhdKdBV8FUNNJOnPQPWCPoK5RjF28xDXLCT+ind9AaeVxQuBGKmLuQIhRl4OAMYs9
f4JhaJAFqfQEVIMmGwlRHG48/ytMG0tivxYcBziny1+YJiU/FpXHWqPjBzUJeqS05B5Go1R/Dw4Q
Kvgs4ggJSWqNq4tXGSQGf49imNRPgjBxh1tSwiNQCpFbU8zcGj6q7mv1OQBSgbnzvcjFPaIrysCM
Rb4qEBlgo0veDKsad7gYgCRTh+0v0h4jyuIxI0Uh8U1AVxjAGO0EfmuniP2Fia8+eOxYBtlqk/pj
sx5bCojc8vg8uScUDG1+TOBPRVCADi8wnqMk8XP2sFmJBVH8w6OMJ6Lf2TCFlkXkwV/hkJqHopNw
Q2LKIwg777dIaWKj4Do8Gwq6qOEdsF8dLWhDfr442YTVszwzWUcm0rdcTKieZj5IT7tmJC7JJVr+
8oOhZQXSj8a/DV4iB0WGIxEn4UW+7IAiVhAhYmZklfif6A4clrOm9VVorjihfUnjzNUfWXob8xcR
y8LpNjtvyG4KihgQ7e16S4GAvBoAKQAIRjUeCeZdmZyEgj5bT6jr0+XRsZ96Bg6oNF6pFM8IdaAK
Vm0TmmS26L8mbqK6ls2TVeMC9Sq/5gEQEE5IzXGLf4j0ig4cqTvpaMRCnb22JCRNKBx+GIS4dUnU
ANSzrve7SvuUUs2Zpa9egDKXO02i9hB4sr0JxADeIPYUkZ4pTbIDLfx2lbe5hLSCK1G8XZL6CHDs
Tr0j3mpjJ+afhSlmP0PTFKOUchFGOoiKCR+ARBH/UtKJD+gs1sZabqTOeCpxNTKNyOmnZWcZCYhi
9UcDzL+54gTQQ8JZAY60GjeR0ZxNBbdTyvZqiR9UJnOYMo5AFwJQLL+spJD+IWQUDtkcegWYrEfA
O89+k+48MhRFoe+k447dHpRe/E2sViBDy/gdW185xXgzyCVVC277zyQMQ6QxDnTCYq4T/XsxnkQi
pYIaoAUENilQyuFaJ0NnThoU6C0vC3huTc0En2WKCI+p3KV02XbXGA2y8N9Y8PmKa0sURsKSs2by
B7FSgziVJPNq+w4kTKWeOO+Lr8ns1jWJUulGNK9Ef1ndE0NpaNzM7GM04f5ZAKVBMbtWcE8NMg17
r+d06sXrzn7JMeHp1sCH8JUmDr44Rr68JpHpQN7JeqwSv442c0J8yeI7Q4w+EpN6M116o9iLmGMh
+SZ3+AkVKodAPCPxaHI4s0WtchlllB98TgKUw0j+BRaxuNCexDnCGmQ6Lu1eX5JglIpVBtbH6rSz
ebUr7FYE3dVpjQqKeMKUyMtDj+58qc8zMp2l0HH9g5MFwU7FWCGOSdFvFAaVJRTxcmqQTMMnhhPs
rQEPW3RCIrHlGMjVqGIjAxxjjsCxmUOYykvdcFU2D1JNXiImFKXjJXCMU/MSdcoe7m7kqnZHayfv
pF1ddW6TJTdoEtiX82G82GQ65eRCoujrFgeHAKwIX6wGvvHX+4nFwp5+pvoHTUTcEmwDF8VsJH+q
0VBgiRmiYN4Zh1tWv7cUYiMCQuJiM1joxKi5EGrkiAILt46k8h2EqwoQEfJsqTR8ihOYYTChVM9O
h3WRQBoTGhDlTw5pFrnInpUHbfrnthUPmQN7d5DZAw/XGhpkitat/SJUZvfaQTS65NeYnkfWODNU
RxqQJWY4EsREnOJma5tkAJFL8SoJMCtZC/IN8ylFk7KtED0xcKLWu5O5J8bfemLGnevyNFF81XIk
8D45SCvn4Mqk1sKMjI5KnBW6X6IJvLR9WkKGIo4jWHxEq4J/2qBGem9Rk3MIeYjnmBZOgFqF36Bk
1RMSqN/2Vn/kcIrwzVbRz1hitu0OHu9sCoLDNFLO2ZHHIsF1JCycnd0M92byUsoHxzEuvFKXsfa1
7gnaVxBGbdTuJv2OFK2BYBpapBvSoBbriVkZpd/Ej0FsadKf67Z816InJCFRMFzT+T4jMyucuxMS
5DLdWn1wNAJerHWuF8wVnAEeT/Ze8dQD00VKFwxPszjIcNmrK2PkwfTEX/AY0ykcNJ0fjO3r0DTs
QpSnVAcVkwMkkenMl6TvDlMxHoUb1q9LkO3wCXG38PKLzBEDdE4kjkiaQuqSlPgjhXiRMNDFGA56
TkfXiE61mn9mayBtnObrxPA9JaSKj/AHtvioCza26vfIhyJLI9QV5w6JAHZAIWqaMYu1lzlT9yi+
IP9Jm0Ozi4yuJtyYX0jv8IGpGLY+jNncesDdUtgXWe2pNVyUa9gMwAkQ1OKSW9Vl7ecuySyAmrZ2
ymOAR2Nf4cfxUtoHVHgLtEAejgz7Y1nmleg9OfpKuGnoEM0sX6YJUDOELB9t6MduhSCNBiaaMBTU
+5bzaA3NlmPBZBAZVSri3WMfvYkiJk7yYxS+TsFLaVS7VCIkgx+LC0ryHMi0LDoy3mWXjTjgsD+V
U3ZatHv4z8FdeUCijkajachpGq7ELFlPaC7H17T6tLVxbaA50jG8yLtihvVmQSy/WNE29QLKIqHI
eBtzIkNyFpgJCtkDQNErX8m5JHq/sHEqrXUShGOf8xUIeuRGrK2n8DTNe25Grb8sZJRkvu4Cb7jU
j9KBgakcELWUMbT3Byw6XtZvU25CbASbMBkfhKvOyY2RqoZi6n3e2jKBcEbb1r3OpKZJVVNGskip
b0K+vIWiPWnDIWZGa1AltvgJoHAhOMpXi1XEy4INPSTFzBKIo4jrQSMsA3hJG4+9rChWuqoj1Bus
65Opo7JnWXYeGY8YTzloqKpxQJwTYMT2qyeBfuSjB59vaDuhCI0TXG9TEB4I6IVTtDyKyZRLHJP+
OcTMkViMd4ZxUJydN/t/Kg0YvZ7wYXryMronnGlFPM4qTV+TpF63sbGfF8fXiTwMeKbkW8uQ+bnN
j65s+jK4kxmoT+MNfbokZxHwqijEn2Ev5tQjFaUeXwa6Grh4HUBNSz0haLvlTXAUo2q7FL9aRjE0
IbFB+BSmyLGy7shviuJLL8noVNcClxjM4mF18xC3OSQe4fYLZUdzHxUTmpbkJPKMMO6jQxMi+Wpo
/Vs/muhCiAtEaZvZL2Pfrha9vGg1dggOM8fQNvnbVH9OubbJiBUaOueJWVXSrJZi8LXwKm6Dxflh
Jelc+vtcD6B9J6r21oZ8t9qL5CFBWbhs0SicZEQiSG2txv2Bt36VJ9ShkkdN+iCAjR4jluE30dh4
Mhok5LOc2R8qxTokQBmS5mOlv8t4VcldLvvvZnAfGq4rYv66VgE8pdiqeHZC7yTfmcdlMRBHJfkQ
VtN/i7nFpISl3ytUzjmXIWHmzA6R86JduEiSFM0KZyisZ9BSt3OFHp+wSKNuE335nzywWU/JP3t+
I+oUhn3XAu4wUsnQzvraUAkrpyFHlk46BIypQ30JgsZMtc+FMZ5qvfxoQu7j8198Z1g/FaTFtilW
ahH46mX82CVQ6JxsjbZl+iBlkcsd5Oe+m15bYNHUpu0AX7SLhCRCMiLfkpeNvjjLoa2Y3Qs+P7kx
8J9HmraBhSZHHkVzdLLGAwcueWWB7w2mry7J59RMKAANclZgbGOKkPChF0czsFap8VJhiLKteZex
cY/k9EsWlBG+crtze8dEsJFsONZXW6LoWc409KAKk3SugzepO5vJFqG0SZ7Rb4sW0gNBiXaJSxWz
fjUUZBa8ciVf6zYLz0X1WkTwEmxOSN4Mkp6kApkLmFXH0B8cEH6eMKn5dqfwSdX7Iwglmh2ZK9jB
b1ztYD7ygghIhx9m5L2DGOyw3/aqeZAXMgoT3yB4q2NKSlBTwY/mYGy9pZHI96Ojvy5Ax90dtZRp
2tEZ+zUND7bie6XN2TKSALMqIl9pXzy992F7cLti5h6Sqz+Cfv5FATE6IPaQlAKiRA0lPJlJScp5
thcRdUeGIkdbZOPv5nEic2WrjdkxIqi2Sed/ZXeeqSMzOaKQTmc86WqX7/7y0cB3SmBxycsOIFA6
SNa838hVrCq/0tcjfliHxCLBV/uBOBrod4KZJSoiJVoqmh4cFh6px8B1g8z7KKIQ+yehU5oqKULl
ql853V3QHsE4iF5xogrAB8VeTcbnuGq4gbssvqdXA/jNSbe043zsXO8F9UTVfWd03lUspOwzccFn
YkvgWODRSNLuZW/XEaWpSvjZBgjnfO/doZC+hqvlqeLoQcnLFdn0a4uPYoy9j2aBkOmNjWl8R+mO
G4QG00NSv4qDZCQgWFWjPVtVa2MKBnOoW2y61b2YJWXLGSBtobK7WvsSm7XBconiQ9wgS4r6iHbJ
bw3BHIlycWJgzOh9iXMTthIIYIbvGnaxq2wUHEzFspnUGTaaig9EKC5xG0dldu+ZpP4y7JfUeB6z
s0HUmwjsKEjsunWresx6OkKGgciAKFsvPNVZF4EEayQryW/zIf50YFVmPfZz9bcQsaCI40EFF/QZ
c4lWFeRCUn+iiZcSEWOSPvFymYV7bqvJF0m31tYwy3zlXORzNH3qi7u3vWsDBs51FhGaT5dZqimn
cF2lX8AiFbNnv1m4UDuEI+V+trKdVXm3gi5Q9SD+JSX4rPsvWaFVQp8LchuMK216ln6cyVJvdYaf
HMVFxahPTl4BHARnW2fjRpum+1hPD1YG1j5/62Nw33jnvjB3jdmf8Vwn7YpcU7KFre3YBN9YQcJE
ew55Hz3HxXfpvGQnA82nZtfHzvIokvykxje2laM+Av0HyFHwxdsEJ2UoK6SVpYujx4EFDoT3L0Au
gvrr2cpQl5F4GcmGpYHFFOt0GI5CiSm7Dm5+BM0HNBq0HrkxWNfIWUyHJa0QBe/XjEuhuWXxt2n0
+4ggg8XadMq9p/y0AfC1xR7J6MpEJEm+ibnpvnI+BIWsXHSrjY1sFUgyrO/bqn4Xrdo4oKQfOm52
5LPeuwg+kHANo3VEu7SLACNjJtLxKi9zFBlnMiBUE1KfyStisOwBP9BWiGTXAIxQtRVBd8M/nD7g
RdeokbSoCV+l1lW+E3i3gV1RlAB1MW86E1qfAnLGIe7R1yp4lnaHrqNoReSLV22Geuud1x4uy4WP
BndMkbFZU3qF5z/HBC4hfKjSkWiHJ51caYCORinOnZdiJI/XzB/cKEtB/BYThwWerlraVqnUtVnX
2zp70tlvUD5qebEjr65TlCMZ2+RHdSJ3ZIAif0LElGBJdh5SBkMO6dZlcgiLc1U3dBzDbnSffQNF
HN0pRGyG2BRC/sAh3rWkZ806Tez19Boa5bNg3yP/uNO1gwqmWFGa1gz7DhqQfNTsBYv4P4ZljxPE
5ECQQ0m2BfZfMVQydwOmTiiJCk0HqaRJRJZd7G1WccqR+ACi0O2RoGUcC2+nRDPiDyCM6s0pA1Ig
oBAkD3d4SnqK9carp7+ZZOdQf2ZT2NkW+8az1n1CxJkkLY2bApmdphV4TexDwhTEYcoz0Cy4W8Gy
K1JsnCE9F0vIR/lRR2z8yAGa+musBkZuXlMgRxddNUIPLbJXaklkHONmBAYKH1rGBzdg3dFZ3V0p
0RL3cSgNZh6XLxRHHS+Q2U8Q7duJJ2up3ruGbO1lU1jG3WhlD2IMrBXLZ8tBqYBKBWtNAlb1JstF
044XFa/VNNL6SEiAYe3H9ltuWO4a7guSMzm6ROXDPD+npDzOUBVMJMDGo4doN+Lo4jTRScaclDuj
wqBeEqRPr6Zjh75n7O34q3dOdXxrbnbwmAefbq8TuVXfqUNPqGLke2iF/SYTRSoXqVGdh5BCmJrW
wO8oKsh5RgDW/jiMpkmUbORHq7Krx2fSGogGwx59Ar0psCc9dB3HDPi5eM1KfjgSyQQGmRbrYuGc
0PA90OzJzIMMRSIUqGsSySJAqMGbO4838AK9Fh0kHz7XmsXxKsoz+Hu1IyjdOWBCqhXqggktouos
uqXJhXuXWrmQ+KGrauv+8GkixGT8qXcnNO05kiRerpgZpW62Gj/NjG5j4uLjx4j6m5cV/qgoftIM
G0bNHGXvMF+r4lmrHiLnyPhBQ6Bw+eC7YUlyFXd/BGnX0UO2jBXma2WXIhwE1xTMXcDSWZxKRPvm
x9DjgwQ674l9onshRHDG3yHuKRaDnWs/uxBwPTCrem5fEpQRrgbsa9KlED3agPU51XYTv0iKvIL3
ibGg1BU0g9+AdzTGmH2xlbiSP7GpsiZziZAotROb56PrXvvoS4Z19iDMbqgMSbQVtwTRhYgOh3S8
n8fvItCAxP6ZwyqguZFFyAwMzmiU/2RBwRwVIM+IClGgzzFusdesqRCq57RIIUlVNUkPCFOu6dzj
QpOwDyJ3adTk1iRbHIsdH1znDHcKkexN+SPh26Pr+hWpHAgFIzKV0RaiRjJsbkEHqoxHfDPlpINy
ZYNbpLO3ExGH9GeBVDq9s9aI3gI1JY4QLI1pDQpyZhRJw083JjAZd5l5XoQFpzq8tTAjtE9iTyNw
nFDKJYLE8EWcjr5RUGTE4ABFQbUV7N6IirvSrY5q9yipEPxBf+gMm6DCbSaKbGEeIvyP1gsJGHsZ
7/h0pYC1sx8hCwAC/yPpvJZbx7Ik+kWIgDev9J4iJVHmBSHdkuC9x9f32uqI6ama6TISCZyzTebK
CfFUjaKMFTIvrglugLdY7Lcc3jpRFlrzk4/2JsA8jWGtA/jmcYQ29UkIDOl2QqaElg49+AMlNXRR
JXH3CSomFPeBvuOZRaDPnIlVTz91FzJHaQcr7zwh05DBG6g+ai15dqyYCxAUz2CzgA/W7AQJc2kY
4ss3a90ihEc9Vbt29wBBtpZ6EUiSNh3/rkfSMTx8nWn5K3K9gcxVT/z8ZBlBWNfYVze8QBPMZ1Ja
eEUKqkSfT0zohSXIPtvuUYT8Hy88c5mQDVZ+pf6LwvKwqULOy3PtvOiGJo2IcHEs9VtLWaNK9DET
bbLuKvtFTAxJa216ogB5CzaM7OSs8inSCANBH4By0QDUgktqI62b5ainOgPTzTNq1yqOwW7VYmaU
3YSLd1uZvwYa2CBDwGwxkEPOjwiDn8DW0m1r8J5yNRaviYL824CLlP+mWfgGS0J1nFXUTGtaXBYc
FA36b1mid+mav7UKC84RVEoWHviZCK0O2ZZ5DGfNrBK2hK7HbIb+8vQ8O1+0XrxprISIgwnhCj6D
TOPjt55JfONRvvOPEKhG7a5MmsKMTBNKdqlCRIcIjiuyONryM512wAdOAdIyBMN7mbYWCJriKR9C
HHaIqsIUZBqhRf6wSdFTcnlViIABGaYIuwOKw1bUkomyGbv8Ksvf0NGOijNfZgDxWdEsi/k5Dse1
NYH63Tijz0+qXCZ7XIlXc1b9+4RJNG+Lj3lkTYMDle2qYFyEj+PkAx+38il/zHi+orH7SQwVHpT/
pRXtbw0tvOL67d2ScoCVDPwLTg80xva0D0pqLgBk4lxyo/LJBMRYzd7eggNk98nr1JQb0+8J1VLv
tm69y1zJxBEucFbEFaiMW6W7uf2jSuNbVl/t/k+A6Bjdewxxq7PhzLZA1J1FavbrtiSQpGyOXuQe
dbQKZn2qmIej8iMsxF/WLbzxMdqGNlmU5kdvDtyTv2pwqRTGKtOaI4nV5r6OfwPzVZ/+BWF1M/IO
pwYh7OypB89Y6/BaOUT5BtOMtVAVbnE2sX0e6JyyklVzQ+xHh+6hhWVvdmTA+gx78GL6qFVIsCTu
7cBD5rA9z62dMqabfGbB0Vg7eAENgruOBlpouHnsrcpuXNlUBpH2sIzkrbWmI9fxKmmY/vjngq9L
ZwaSfQ7j9NQULIMhwvcLNhPOvLJKJqI+hhcgNtw18bbGl5y8TfqpmC9o/BZZ/JmMz0A7uanQRp/0
Zjc2/9FwMdGgJdfNkLBr/lN9dDpbvFqkWJfCIq050+edxgFVNiZdGewEImsZw2HjZvvnHXM27azy
p+xFzKPoR7ylChqs3dhQBVZzF+zkDZfW3GUzqhkfYzts3JkNgE3SGbWZr6zr7FVgAJq95U6DIzOu
E91+bpBLBwBUSy5dF/ept+NcVt1r4xGUyTAFGa0LZPF3jq5o+BUkPlSdDPwMxobLpCEoCIhpj9AJ
8FG9n+BQaQwdghhyKAdXGCF5UcPPgPUjXI6jQbhQq0cLsB6OeajSTSuVECZVnS9pB50uj3favCdo
PFEQzFNgaDvHvyTBkZPC55CSt7IKuOWWXgtsa+nyceGUyGmjYi5tMXI/XJQyvscnsY+oMbXijk6N
SBK22v1GZaJtlvNGLXZ1vNfp+1G4qXQllQ89dWUhK5yH+DW3rTPF84KnfqVMaIvLdA33hemWshvG
57pAK613mAPS59EAbTiqETiSYG9lwanFdNDUWBdzlA31v9rtmWpX6xqGSsmMUrxkAjmQbOCJz7Xa
1RDBrE1ZfjgMyFQcuMh97gqyBVXlVuM2tNy1bqNK2kRE4Ln9euIIIju9Utdmf0b1QKXxmqre0R3M
w6B96tRdFSO5vjM3EJI65VSRYyA1r4k3yWBCToGxcqwcvtmTOwKNVpKbgqtsTlWi/7xF8EVGDTK6
utCPwnmL5wYnG+IIAq+GfY1OEeUmyo1rme5thm5z8O4cygb8QY8p3GUzSToVW5jA6xnkCe1GAZrG
dAtVCMA+5gtnN3iJuntoUqy0J9N8qYArfbfZid+8L05ayzGi7LIUOzGqBmLn/TcvuncM/Kgy/BAa
WvKaEgylZ9DlGDIvmf75wa8LRAeXAko+dVPZ/PLbVmfPjGSDNcfkwsuytpeOG2bO3zTWvcGPnxJk
amurzn9xM678YWdA9e143iydtHmW4sG6YhbqzbcUw26RM1akVM1ZBtlKtZ7sQBw2fmId59FbsxwO
wWAKDzqhXKVEYRuqqtFnZlZkGX0NEWgysXTt+hKjHQoAGn8455561JsnsLekvEkKEmJaekTTV45G
qxBRSx0YmpDZ3gx8RojEVpW5jALWQTSV1jpWVBGcbD2m4YxtXMCvQYpKlpUFjOBxIOGxg1pTDGDA
oI8py0A1EVBNzMeKnWrib92b7rmmeHdOZcSDSNkSLfIGHIj/6OFviUZliBmH990mK76kzxnKDEDI
R5Uc0+ZNRxQxIVQpn5F0btiAZkhfBRZVMHJSB21ZamjA6bATnC8xj0a0s+B+mLTxsrkYw4/YeNE7
Bg5oRSQWrgOekTJq8JEqRpisxZSaoAZOIEWV3lEv0GdwPXJRww4cMPxvoycaQPpLLBITiQ8pCdM7
tEhloe+AoIi5O5/eauOE9SJky4NDTbO2ib3MXkdmKn770pYnzJitsUFdR3nI7BGS1XPVv3W5usxI
lqEgV7o36MQZ1YA03jLdwFCPsDOvnlQ9P0XRB0fuNcztO9453l54vmTabgjNAGtmsiVz9sMws+Wp
V1qa7lSysxw0UVJFGxGi/8bYpjKU3jCTbI1/ngOOx7t6xbQhA+Og2p/Qd+yGrUf+m1XVYya82Qzi
Z7v8Z1V3CGF0k0y7p4tmsk4ZJehyYzuIJtUnztc2+umcjIHqoaGPGLaV36Mu4pSM+JdEq9GyTwrl
xh9pzv2vKeOdifEy5QKCJXTGWRVlp8tofdjNKgpXCQmG47MRM65FDYdihcdpCn81vpgn625e2dEh
kW2MJ7NbGjaFDfv254w+t0KSiKThHDIx4EkR0qP8aa9wKa2Nbl7IyNzskZ6roEZoc2h1evkGsdma
Z6N3mdZagM0fAfA6LHgWP8dBM65ONTNCwMRHneis/b/380djKZGBsUnNx5+NkIfC4xLR53JjcwTX
uFfH0gXNxSzNXUfaTkSrqWpuET41hEIUJT86joD2ecbpb1VHwY1BWxoRuUyKQwMOYYmWLAh553qj
2vYqZvc6uNrUInaPzwzHiXy9dkaNZvpbVtzgIYltZyZRX2bDW4PUcbFrx1SGaLDfujY8NhnrfAHA
amn3FGjHzNs37IAIbLRwpgpcxpRFHCKjrJx/As8BBbir621tb9X5Vhm3ztI5ZkCXOZ9d1e5pgVT+
TfiC2pndkH3zp48aSICnuvhk2bp2Kwf/t2Ke6dIdM9nxWysWP4/506UdfiKuXA4TxFaO8iTfdVC8
ZRQn8pb/KWD5BGiVpJkWcb/sqYSP5DpCYIG/F35aFbv+snuRFUqcugCbMQJWOUO8s9jghqp/AZe1
QXWyH0gHFJe21twyU10ZIOZa4lJqj7Me99uF+Vp6w5DnEQtdORwAi25+VCy5LeohOMwJxRkjLun9
GQSKXwWFG6zwGkFCT8ORflh4hckUc5/ydA/gguIvswhYGpgMO/w3bDYQmMVypKHdwACAfonMqfmf
GDrJnaJt48dKCaPZOGm7YhSRm8y6RxcnLP0rzhjlooPYQfLdECOIpg8x19h9jwpNH/u7YLyO5qpF
UGQYYr+CVFniCDSSz4xNp8qo18LEmm8nLnhk9qKYwKfZFtajUT+xO6QpoSn4vah++ZlYYXM2lkLw
11UgAj9md4kbcIfkPkT3stnX+b9Bp4ZZM/Go533rBdBFz3S4mX1304w2BBju1gVJgBqnDnZE1pfj
x6Tee/9R169ADadix0Zm8i5j/5aiIGYJyGYbmF5HIeb3J4UnVIJ9SVSqypXGZwC6AmkC6vmahWuN
78PRMVFsSAMW77qaGOc/aRXVgM8i6Zggr/UIHOWoYvM0hw/2dq1MPxftLXip/XXWrAfjaSgsxvr6
aqD8YG1udV+g0qQSS1ng07/n5aVUnux6Tz82T4iVAE8UrCpdBa5njQyrvVhMOlXISJQdyX+IMNw4
uBnxu9fe9aBeRXBGCHQM0KKDm9iNhG8q7oj/Ce/HAIN1K1eaRLXIEy7bH3mznfpiD5uGjUN6BE7k
MHr0Vj4KLioOli9VO7zQMyzrWGLFMR4QzOs9gWWy+vYg62fbaR7TZPBvE9SLdqcVUN8ZbiLxK4Zm
5VccJtp91JInJ5t/Ku+Gwu32Z0Vvkr0oYgPSrcMmooWtD2Z4mvHt9kw7iuSc6J8lgZu8ukwi9fCs
ej1qjbMTwz+Kdpx0obcdAPgbkHaWE1vDKTKuyftMnAhejXU7Ef8BrGBLwJEVwys74Ntg6s76B1kK
zCkN4oycb7WxlXGyzDfFW1/copaAseoYY9Nj8spJyMxjpHmbeQdlKs7ySihIIUew7WubBqS4LO7q
LTkx+fQSG82urMBU1mxgWYszWzFQGbIHw5/Ku5lR9yUb7zN5AZ0SNwJzW8/Mp3TCp0LNYcJNwpF9
iawR/pB/1VPJAurWbcZ0KNeuXDJL2y3XrRt6izZkTuZtNPB7fbrzCek2OJ8sC84kLuJkm7OdU02f
HZQy7ZsBjpzKrhz+ETQx2XxTY4j6Pwp8Ru84u9U16V+fof2wk31ACZigx6hddU0GsoIShbiQd7ez
uH3ivQ2+Ug+ye2z+Ju1Pw9VkZDspAMtA+eos+5ozjswmJIHFO2+ir/DcG8gZVdILtwlrH3tfFck+
PzfxtW2vOjP+TObb1bUFSwxWTjG6Y8XgeMAHWDI/kB0Pg+GqX9h9v5OaKEl+DfqsmlszLmnGY4Dw
ul1v9BqmJT0HpZ9DRlMGwB9nVMfN2U7/TM5EAs2tnNFTcWJACd8iQv1FW7U0E/9bnZpzWTsbiHR2
hADvOSM5eJ/mX8lkg7d/ExnSRBT1313Ktd46GEyHLzfkIm6YEwE4p5cdCn1PeEsLwSPY/oFo+08N
ueNgYedTPgjLRcgngMKDAkQPWizatnuF8EPDWD709cpPKnjxUFNo9kNmKO4UfxPzcI2oxEZIg6BM
SegELCT+EsEllgWlqGx9YgDzdnn0sBwHzyQYpCfryY+hTCHoQLoJtepFATDg//jTd2Lf3PDkcF/R
DYPeqt3qqtQqCbba9gBh3RnxUrQq8AiVTW97FBxYyhJRUcqrRSqSri/QZDZ4k4MPdgZFekt60iDQ
JJSfZXbNrX9Tc+oh8xnZPWmORnGaqbyRU0C24qH8zn6LAhzYs/WvsN2FzUSYFm0xrkN88zrEkA+0
L4m1zhR4jWu7W1hEsnhwOnYMBWOVdXTws5+b49S/pCzWBJSmNV9iAigVY6OEJgOGi4saMeLJc7mz
0sFCOo7Hghf79N85QCcVsNeqrw6/cOdhR77RbKB7ZJFAWjH4XTu6Z7a5NjNevnip99Y64J5Lk3Xu
oU6sRCoVopw+a9FbyanC6njuvA2bDvTEfH9rvbfpAUSBpCSPqCe97lCQxV5Hl9BiUtDw2HJYYVIj
dezO313Z57pv+UZP/JlT7UJnH3FXfmoi/skIaAZtACR+EbVH/sSIFSLKrvoGoOSw6WU/6JcvmrbQ
0SEiTZfEP9s+VMF2bO+mT43QemuHS1qqnTzZ+lQlzPGFNS0fIO0Xi0XKGlEDRLa541DWBSIU//6x
3BPIcsmwqp073J3hNrSkIjVrFaQAgxMKFTv7xFCxinwMdTieS6YpDOcV9MQZLrcWVbPT74r/go4s
Icb1AdicCicV9gY4wX1Az6/4u6YZ14NNiAKTzLIncDTFNS0bH4Dp1npgHDROV8c8Vow7Nk1EksG6
c4djaDa7oWWzWu0s5S2sMeoNB9q6XeAA7g8mMOnqwQ8JaobhXVpr1/qeGJfUIsViJDCwSfSmNeEj
zrxlqMt1fkva/dj+1849D8lGMfplNZ8U8CZt1MGZ7jZW6uGyyQ+ZQkKTkR/h6ohbBYAm1KSd5A8J
Hb/UqZfaV7RDW6PUriZYGqY9e47bpoVY021tehLWvW3zVQDkXFRNcPXpFcIvGZFL4c9oHC9vTjda
JdMeEPVpDo5G0y+HRF84LqL1i52XN2MYd1p1jgvucdQ6PkV7i7H9T3jFzIFn9s9L0G+mhFM6My6J
f0SCTXsN/ndb5IuQyBZ2cxXwT22tyIPQ8/l8m9RF9Qhzt3t3q5NJYmf1ZLTv0XdRXxP14ebVqsg/
eXDkRoxkuclqt7LfjajARJGtmekYaGFQ0SD0TvC18NsRK37EJKEn9E0kaQ2Vh+TkbdRBTKH1aZeB
r117K6NXKylbP+My2UzzE0ZBJKPkxXvqhzF1S2GTqbhGvUBn8E3tIkmRrzyP7vysM0BHawU98QaK
tJlw5RCSxXKFxYws/ViUkMRYFF9J+zkFsjRpOBvAxOMa/wIwuZ+VcFMxhFVuZfOPKBxaf5K7K4BH
Hn6ODO/3JeCn08tnVcUvcG3LkJo7IHeqXVka+RsI2kSpHdAfChJMyhqteZ0s9RCHN7EJaeNrr4Fj
QaFBVSX6N0RoABWoLCmnrIHe42K4GQwQMSOIa57ave+vaLrm/NvlsMUQDqS3Q6NpvPT6IgveBxDo
39i1PB0l1yNodndfsZcVL4Zv4eUyj7p2YSFPi0PUMJXnwFoK1VWsWscctlhcUHg/1Cbm8RUZ1MCt
6qycHj2pwwF3NTQ+Bf/gu8mG8WyMgs+30fh303vkkQQ5eVcWxAy/dRRGspsCx4DSumSFxbxQPGss
9mKfhE3oE4zmyhqR60CmCXMiQZhVbXNjdZln8IoAnGC5bJqDeFtR/mBi9fWtAPQkcw+whA1yCwqA
AGFpQ/vgV6lfWVGKeSurYnzeRDrwFhUqxw+swYDpsVrW7xa9AMx1Gtpjph8i+uSOaUxtaeRUovq1
tJPiGVekeeQIxIQ3SViowQddF7fQB19d/Rc2e8Wp7/mEmSibwjv8R7NBxYu+nBjlwUIlVaxtdlUg
9TpQeQTq9U2/0SfCJOz+bPDo4egg4zqIAHCDfGyozAIEiR7vdNV3e8OM4ZZly1KvVt96f+evW2Yl
+SgWMvqblR+14klU5kwOxQuVHROWmcGXZdXrsOULctAe2N2/tkbI4EDjKVwIOjlmKWbGLEYojXP7
qcGnFFI+KexLleAeweenlWrlfDXoh4gnAAi2cyt3o1BXYhW59tSHKq2dz2Gv6oThkIAKJcAkCHys
hntMVHZYaCDrFEhQIJoIeK1dfWeZ2EbCdBNVGzAM81MEVVxzWGQF1pJ7Yjm6PXypS61a3Bxg2UHt
5c3a9T4ofV/VUhKZu0c+WrvJJyVbx3gWoS7je8vIfIjodMsKA+Ui1X6psDgMN1Ebg69Dkdf89CAc
Le3hyUTPOM4z1+dkHtLijtBz5A8hnpWMYgww30rzmIzWN10WVBWJ2bSKGUAckWrAlELBJ7Y/KqED
cyoRBnGnY7iFQBYx8/KsYKdlzTWp0IkThJQhxYosdJBBuTSrR8aGd6RpUNR5pVUImGLOIn426nEH
yxB/QzMS+YNqQkWRUbTfLCd3Rremd2bUuW4othm/tO4hNtRHwJsjdOypBIVDUyEqC7/4AoEzjOuM
KULpHaAw0E2AeUdSPNQrwA+rApgKfw0rUfFYoCFusmJdmeQsma+gwr3A+w+ME38Fh6RgibDIKwjU
cXMEUtE2+GBll87/zRa3LprViPgtmcdl0wUgjcFRg06R+edQmWvVRRAGntWjplWZU8j6P+6/2uCs
ZcGrBUc0hzjaGkwEPCIpwL8w3BEdxxz9xikgeGSvFj9EJvsGtVjnwLJLDRD5urW418pxPdXxihop
D+565ZJ0Xq4KtulpdM4BU/Qs2bFYd8y7mOTjnp/BTqp8wZIAKDYYEkxiTHuD4W7aiN6OH5HVlDD3
UIFHCKgHAVpy5bou7a85suFFHBm+pcaMFIaFJsw4OXQ99NjsExlzqDPxYy8j+yUUID3uPg1kO0Ps
ncqnJ5Qy4VUjn+VCqlmAVR1GPRBFCPlL5t7/AohUWkVCzZAtBEiKFUYAdzwAOR4Y9AVjc22Mq2hb
8AVNBJCiH+iibm36H0X05pE909efhBaS8IW3Q/0EfmSCIECMpVQZ6UzsTOjZU0xSKXVu+yZTLLtC
DxE0CwM4uzQONoMtoho6ah+Ds8N+Fn/UFNyscdvyJnPA5tj1KFON4LcMrlGEWiL+05DGvLU9rW7Q
N4j18ab1wT+KXGkyOZlM5yzwHSzaMZNp2mw/f9AtXZ0GCQNM8wbTdIx3iYluBIgf+25rZCx2WGkk
B9f52437boPNuNrg1wxo7YAKDK63amI4l3wDEaMSUY1kfnvsDHPDEyVsITXcctQV7QsDDIWNVmcG
O5Vxj8Jsysj4nnpJciFWL+A+H0+lEj7HrEBm/CSYXUPvIReWqO85L/TmYoBjUEoNRBJPk8v14w+M
3og8YLRmodcPnQ51AVlQDJYRIwmhiN8hQZNtUgVwjAny3mLtH+gosQDRqohyimy8oMpPCk+ERZ5L
Mdlxt0IxTKfDV2hXOyQBUx8sHGQ0Zf/C997Tlw38Y7i4tJmoiksa9EwZyK8vbz1ono4xP4wnsr5z
7ZZyxk7Kl6bfSBFI1edQQSWG2rXb6v65Co+hvnf6337GTj0uEqd7Dm1j3SXNQYshtd3/hsojUxg+
iZKPMSsmYt+Q+mAQy4YcwOSBjn6Ou40EVsm4gy0DW6gCQEjGTsPmt4dqyhuHG5+YNiAGnUnKi0gb
dQ1b8HxNgzvoFVhI7CXsCqKk4oHzQZ8XPzDjZ0F+S7ny5cw1yYjghQNLiOWmfXiiKG2/vPU8exwk
q5CR1lANDEY/+LFKbIaxg2xmUh8ixyPC+6Aqs5CSakbUGg2h5r17Jg2OQrqFxdCOUsNH5jKNFizt
9K2rGflML7kF/QA8RtRDdmAmjzn/L1KYIXWrcWS3T5UbcVsX4mU8IJ4EMY8hPZIChOOnbKeV4Kwr
+1YDgXfmhSc2RMLhUhpeu0alx2opzf7j189nNKJIkchXVuxDVE1b7WiZ+6w7F95rOn8qZA36H1No
kytkr+ruzfOGTUR1mzo/qfNZjk9M5WAudsynk+Q/6ziuMh8K01kBjpqwzeB2a8CrWaSYeCaO2pDx
Kg6lh1W/C/k1YZGsDjuiB1ElchFwYKn9WUc+XdcFHC4Yw7b1hBqgZ0dSBjn+gAFOVUOu+ptEqvPf
hKRShqO2M+27p4ZoVl4t58x+jPIFOz0Rn+aPR61EOvBqaJq3llyViDieqWm2AQj0HNSVRVVDiPqL
vNVd7m8rj0PGxOYH+tr/VrSNDo0PV5J+mlR76UB+NNHgiqxrQDlNzAFFyLls7G3n3+XvRZeHQG3K
87XHC+/xjLbsIfj1ivqHl4IfqhOQbkglqd5YHKSgbDu0xUsGqrfC+4AKMbOZJYiLgXmNcT/iodYm
mRoSeZHDT5sZ1FKGyPGqPZh2CCxWJjzYxH2mCSQd0PXYzXIwU/gOFPjVjcbble7zyHFZWx9W+4VH
jmerRMYWEggj8Fe0vJtCN3ktP6WH8CZypAgljS90J8tWOWcyyMY9iNc+9L5tPzjVDbYhvgh+C5Bi
oivI2Ju5XXpAkMLcAQUaW06bSkNOZGD+gpAlWhBBg8Lbw99jU06g4cJvyqB2izeqygow6SLXoX0e
j5OH+IjpJrN6Hc0jEeUVhaHCZBTtRUkZK9LeOt8mETQmmOENuni4Q8hmkAcMzt2tVhODI9eOVt4T
/z7vyza/+UGEiAjeaoq+LQhPoAz5ZmzqJPGMYFgXoCd/aAGYuoyq1CnbUSsojGyxR6S1s2Kvq0q6
0cYu1wM6tIGhvDLmz7NeP0dsTZu02sAqoX598RTMrR3r/O4hOUKSFeIy/6BzZPHo4eLICLURQTx1
UYfGWW+dpe/V97r7pMCQPR/LvzL7lXgUS93Kg6/xd/AmZl+cLnLv6/ouK0ecqLSsPM0yGbXIX55z
lvzpTfcSdgtqfZR+mftUv8d1SiHHDTW+1vqzad8iO8PHt0EytO3sEgc5zUrGjj4F1IlqLSWg7sDy
nhEi3Y9MiQUCJ5NtGavjDUC2QaHEdJLY4Np/QwaRsUVlqjbqh47ZrgwQDOQ8kwX/SdHPAyofUJet
ARWDncEwIorQHCQ4ylmLdfRAb/QAlC04oKAlyzmB4iR3ypVel1fppuOfkTaNvu0qN6rkbhQnEDWo
NQeeuICgA78umACF+wJesDwoeLYKbLGCpUbh3lXZFoup4BCoivj++f+xnnWZNSnUKpzpqoG12lmJ
qCFqmJ+wmuHSxNPhcf/KukkmrZ1KI8XDWMDG8/kYaP3XQXWnftuC/QE3AYprBup+4xW0zVPQ3ghH
kOaaMONlziSXr1+cB0kKPYNx33/tV/eiPYpoBUjqa/4yHsFH8F//lf3n/c5fqLu1h/OYXqaX/ja/
4mL8nn+i9+HZf/Pf3Lf5dXjW/7kv5bf+wZzivOwfX911fOXzt7/p+NVveocoXJCO9+2/Ga8ly0em
f8yxSS75pBVAR+9ymn8Lt+Kj/3Dv6KdeCLn5N/zOz/lP+dmCqVn5b8G/8ZUa8ZWdU7yQH1FBP3+j
FuPfxCfpr+xvfVWfwZtuhx3TsrOzT/lPt+t2Fv97OprfBCUFi/rT+iKCYeN+z8y1Q/kf96kxVorn
sCF8rxIGEdWdjxWZxEFZO2v6unW0JX1k2z5353QD6u1nPKJZOTtn5VOKb5BhdFT//BOCymWyztbx
CoPREozTzt4voq13p/A6pXvmIqdxYx6MXXEud7Tii2FDEN2V2LlLcdKf7ScwnZti62ynE3GFFzxq
R2vnbPp9ck8umCQv0abZ4XzZom5ZEj9/zM7BwbkXp3pHI/SJEXP50aye7k+njp/gzV4QhgIqj6to
2aziC4DaS3oB27Mt9tZB2WK/wZ668LbOASjmtjuFR3U17eulviie6i2CuE116tfWAdHDalqBHdir
JzRL9+ip2scLaMkk6yE8zS/TSl8lq2Kj0+zu2qXSbCyWMDOFdwK8AYMPI1edvVSatrSUCId5kxv1
TQ2/R/HnjCunUpEd+YtKTp7w6PISkCVqgQUwzGyt+y++fTZM5jKKsqhoySef79JdYrRB0zNzFVXl
mtHITHquE027fmLwyZ52wNQ2R/m69XgSKRpgPrvKT4dawo8Y/fEwztzyMA/94MOJ/jGk4s+5C6Fc
dCq5o1wc3r6afhj9crulnPIh7j9xmc6IDZWORa6zFgAFJZGSgQ0mmxjMJ2y938pA3cSZuXDZVhVm
/jRWTrgqgvQ/4jWrnLFkm6FeGDUq9+ibScQiBTNkiJzLti+5Rk/Muhcv1ULsBIXfXktn2KOVR3/A
GI+Rr+9hnEZBPc5nHI6MZY4qJwWc9nXfqpyjbNrU/6S55Z9pw57A2Yd6Pu9YvIP8QR2jc6BHOCmI
KqoiypN1qr979kDfb8vqP8YUMXYHX7tRqSxs5FUWDOlUf2rMW0GMRY1th4ychvsqJKuyMT9l4sJd
DxVsJUHv2d2jzi1gpTMFQOnYq4wv6wz7ApXNiF+s3RrYqljMdb3CQh1fTAfAw/474QycCly3HGqN
C4nXAtGFOaE3gxcerYOdLl1mcwUS/fnH+jEMwqrSQz29iq2SUacF/INvs0oZi+N275Zq/DB5qYnu
4jMKGMEFjf1W6+6zmeWkfd7dHiEGSWEM6xaqgfCovpkwxtsiv0aqjgUtXQc4kAvnX8M2rkoumvHV
MjRTPbaV4avfkGoaorTPftkqi2GhGccXznGMtCuFNoW05kUQgvL4l3TMoocDC2ZAin+4kxT1aIH+
l+bINn8d12Xo8JwTnmdvJgb1ALr6/pVhP1Qxk6qWUWlOeVkCMZafsjk3aiWU8OeYSRKeEDpKg+GJ
xUBCF2ERFRihJQqS2NkAr46IPYStPZmrsjjyeL+O/rtGpSSjAWl/fGvv0Vsxo84J+e2a5yLYzRrg
eIVsTu+X+lFFOR1Asi6xcUVmvkcjRaWpqN9cYoprgSH4wlbPy+AsnVZhMgfgqrv06XjvgD9Kc5zd
coIFW5APcXAQ4wnuCF2HxJowVs7jE78FN2RFoleZoCAJpx3JVQzADo54wpwHHyy/eiB1QPuJMSBk
127+xM1TGSkUdCjpKKdC/k5A5LkJGpFVrvprMo7IA+UMpUvigvtmXBpFcWFvpRUPccSKb1gjr3na
OhhpGvdpZnWFRaK1z6ZWbjq6ELl8Fc3AHEzkNGNOSLgkNynZTRICaXqcIPlkNqJZZ4+JmAnagghK
6M/jqnQZ2C4QZuEJxdWdMN1RRoMIwmbj1dbBbZYKHbHR3MVD5tInYNhbOybckFtifvvdtmaybL46
XJRYZKzPMTdwKsS7Qr20LRixfFtD7IGuJbxmqFgD7hHaCUfbmho6pvTGq6RyFpVMT0YoinyARcKW
sdvl+LEtaY0BObomM9zg1+upezvytrFNpTBm7bWFKafkED9oJdpuvhkX3bTfPGZcUVlQLV3OB9Ok
7HSzA24nHlcfzxRs0CNqbUbUBOFJkgupAZwXFbOWiZXr0B54WrN6Fyibhic9eHTpu0zdzJTBS0kQ
HqKTGbkcuQ8lH5ScJbL3RX/Bjo+vFFGUPHo2jzk1PGd0LBkG1NOyiYGeBMxqrSu7ebqUTohTlvQi
gOG6qbziQYbTpOwn5BR69hTSKipI3+hQwl7fE5J6Ckbo3MWaTyOF9t6WmD27W5IltzpgY+BoLDVJ
TO1MDth9SV2WI92boFbs5nR8z/1uUXkzFXia3EY3/0QpwDAUc6Sq/svr+kpfDRoTb1BlIukg/pbR
EGz3AOqTgBFCpXygnynnDt4tQkYWWshlc6cm5y3lOcCV/aX1v2OqbHzeL0Q06NMODYWIrt8cmB8q
w6EePuzc1KxqXd4wDwSP/eOMZD28aXGJEl9bzjHGULK57QzDEKKaVksOvclZl44rsb6MFJMN+TmD
/ZSjQRrcnChZPsCwuXn5Q45gMRQW+rhuY+oxGEQJ8yC60RnDlY1bsaOXtIby2GO37lmXAahpxmpp
jPknHyUrt+YNV1A6vMp7wJ91k4Pm7yAr05RwwLZ96jWWUZrUKeU3G7dtGdr3EFVyOaWfLq2d4H47
lRENYkSOl4w5EuKuwIK6xcJV6xDKuXvNqInWQh7EpMvir/SnHAL2mvYohkA5kJMMplhnWcDRpPNd
An6exh9aTJynW3nXM4tlLQKdcNa2WVAmiNl4PSs8RWnFYgChYyhM8QLNXuqAv2u2epKuexno04ax
OFUZCsxf/CgmQxNp2QeHyCvW/CXvkmDyCoThsGeUVZ389A2cHNQ5SW5CAU1fighlcczoP5fry2ZF
bfJPqIbiEjvpzs0Zm3FyD1kp99yMhhUxIP/MCicXdyg46M3ofshQEYE0bAeSQKs1B4O6gYwN5OBc
a1+CKEtQ/A4tZVW85vCzvFe4SAbY/Ez5jxdhZtWNqSwV5yjqTl3VT7yI8tvmopDkhWxxC2rpf+N8
85DBlLjOMptjhQ+gyk5+8hVwxMeEHaYW867XeWBvNQGj84vF0FkLPUDJGz0mQ9nYDLO42CJofpH9
I7c4V7t8aBJ5UCr439prIgVJ1KwNZv00iKGqrI2nv/opzQ42m+UR85XB9y0erJEurueE/R9P57XU
OLaF4SdSlXK4xdnGxgZswo2KBqycs57+fIupOjcz09Pd2JK29l7rT0u70O4zuEzFT8J/pUlNR4a/
WgBWEx3iNamHnTU9mXOzDDYhf3tMv/tkqTaXyHNXTUORhJdIAtfdZY8cR2EQNWGu2d6jE8hrRhy3
KMkcfysPkxPPITpMfGMOo1EYl9xEhznGwGIQYV6goSCxEJauZT5ivMn8+s5kQTMifMqCvCS2vrKt
ZT23jylpCNJzU1Kp6qsVM11vumY2ZuLIoA9OdxDr66Z1jxm93USrp9q70MDSPrGXGr2Pag+UMJpk
0w/VbiWrRU26VV2WG7o271AyziWmRgxkVjNWXVGsQoh0KHC5L87NGxmZyMsmN2vmL8q/Exayg8U1
8tBP3vjJdU6nLlEjt3EW+G8fQZipHbetVfBScH+KL2f0AMTRrky8tQQPYV9cFpSLWHmAfX3rO3C3
mhEdapqCYcDZDyaq0RQAd8s6Qj6IB6tH+oZVkrnGFayIH3wBWgFFmzpBmH6+9jiOmnFayHsLF7mV
N2lGNpWhog1QV+akDQZG/Joq/Ytj+4+SX5cHXwAB10pHXUZuApAcj0uzH4vpL0xnFbNZacin/fQp
Q5vLCx14yPsLZHC3EFCfjBYIzuWsAgtSGsn2s3Atli7RJcNVKpUYiwrglKwChYE3V05rhxlW+C0U
WDW/3hXQKlDUFee9zB01r+w555HAAM25lfDIzHBah3AYc0q6KVx7boxQj+x6oAtafQEnSYBGu/m5
JAxNKBxFf/SxUXQBM9Oq+ikLRL6nXGqLQTPgyu+pmS0VkC3CKXBGMoMR4J/jAkvnF/FzcqgrBkPR
dz0DTjOGCppQca716vgbJrOtGY4yp8m67oqDU7dP2NacTbqbdOZC6k9Y5j39hMwrClBupeMTaliP
b0Xfx74qzSGyYxR2K3I3ydiq/fbYEXSbhlzHQAlHS+XE3aHpsB0/MxvvljH1s+l+9OmJiXxF/uKN
JAmxzXEljDbaZvNWn3cS+fc3FhdgiIDnit4SFdyAHwDHmynzP7rogU8sKAuRFcBJRNXNlpQZgNWx
W00OXa4BTipFXvqsllwosfhAiRWq90kh9HfIn2uyGEt3fgqG98F789PmiBoqDegugycz3TD9hKHj
WPKBEzJcwR444hdWk7jn2EMxIqOusECJCILOK0dDb4EBViBRNhwAQXKSsCYVmAYk5i8QxsjpBjwE
sxLSWOA/MSI+wzy2EBQiF4Dqs5mixhL+k2Kgl3DTNwPZnEgc1Ixo4cjBhuNX/1J8V3murkfj7sGu
9H4rX076WhuZjVHh4PfcLW9upX3xTz5YR2zvkgfMM+IkZ3Yy81AcyBV0yoRfiaebi+8Mh0QLnID8
oFhNif7B/EL/NmOR1T5GlPgMO4kZjy3DCIMWfKaK3osDPSbx3z+2Q3CP8xgRhjSGCgFlwF3cHDQV
PmsDNL9sjjmhtNwJVf2if4WlzLw3xYg2HSYUDfWRdxNgWtqWhIO+mpd9ZDEYiWMSB4DnjZsomC54
CHZ4FJrwoyOqzK7xxTB4DOdbMv/IX52RuZgkhQAE1eje6mB4nFCdg6Y6wcSQLutQadc6Pni58ZJN
yqb17hkjBxLU5wYVP9GbTpwf3HFlaP3ah1Aaam3n6xEcLBJeQskhHkFCFXbPbD0QZzY+anX3kF51
Y8uNRTUCiN5i2G1QAdlDj5YyWOmB8mhkzY2GJoxvkgPrxyU+BoOKXS2RMr3U9VWlePWi+VR46k80
JajaUZWhR2UE+qFSvBeWDUbYDzlHg545WvHJGS7sgaXyGFOuZTXKzM+8Be45aZitiFJfxIwA15r3
biqOrMeSuh7ZjGX58HzMtSc2nZbenP/VNvY8gvON3tiaYHDDfRi/q4ZIUGJR8vhgPMnirut3tWQ2
dKsvXO8tRTxeJHdZIE0ZrFrUk+WIcDD/6rQrERDrZuZZ723XP9bfGMkS82Kwf04jhB9xoFr4FcNR
m/2EYp1UyvyrtL1l4CkPHqMlyc8/J/hYwYkSy9u0Tb+xGZxQsfnMyMESCAZNTJC+ss71dteY/cFR
8xOmEfnZakfYk8fY3p7jzSQbAhNB/FXAV5Tm3e0j3MaAB0gHyc2yfB13XoVur1sXkFahHR5a72f4
OxmWkv+YFeZG03jIAiUjiUDCm0raNmR7EnsIbfZkOpTBXs6f2At2jcV4sqY5OOVdou7UpCK6XyDb
AIWKw4SK8zy4rCbARQ9OqvURibiMt4kWLoqj4hlaK336q9rhGtGIYjkSOGjh1kDaZISrtbdup6cM
lsNMHt0EJZaKwRs3oEKOAg5OVUeLSymUYuy28Y92LH/X9vAiIf0PT7310XvIX3odA0+INaFYUVC5
vs+GduoQkKuDCk9KC9iMay1j43PnjUmItDPvjOI0cIxMAHRdZFz0iK1Zb+g1aC7jGX1dt/IM2usm
JGQRMwCaIEXfOB1mZyIKSJ+yK+xf3bDIR4YtUGtaFQl6iY6PWHuIXYBOwOYiZb+PFzXzv4T/pLB1
pQ4smORDJ6BfLVQVhASn6jVNk31kPNsD6nkVTelv1riMdq9WoWmdverFiilTUnXJaCW3f50cfe3R
/iRh+p52HcE/t4qGROE0ka+UoC4vdFz+b22Nfz3Us83gYT8ga0+zP1q9InV4xK6Gz2iZmOEhYidV
Q+JVZvPJ9H8lACpLmlWCXMPLgF3IQ0uM5Ti3D5Ot7Ego7zH2DeHPyL9aOPCGWbo5AnlUmSk1EQoy
6O5QY5xYyHya90D/cbittcVh1pM9NXa00OQ21pS0xrQg6IKB5AYHnYPiWDpZG60gGEWGiS7ANzYw
548wFugL1XFXmv5KmkA8/4vCK0pPhHvFeuqqXYAFOsPnNJc0esa8Dd/6iknxdrKd8qepg/mfbHBR
75gQY9gTfzX3yyyj1PaD96kMUa3HpyG/+pxqCNyWY36bO8LoajbepAAcEL9O/SyK59RrmDBZrqG/
baR+nTkua187GC6To/tkNQ/ttcnRjjQxHPCdVI/ChP9uAA5YJrluLWaSnPTYPg2tcIJcHS7n/rUJ
vmffWkUpIpmWuFGWWGa+s7FmlfZAf9N/xaOySMq1FYyneCQlxMwvY/8zM2EdCq+EaWIki4SmS5QB
bVZaoibTSfib8Hxa0VZFjjkZzzk52mX3YHu/xvRPIAPSH+RbVKG+IJDz2ywvIXULYEZN7KfaoODy
TugM50Yjt+CT8CSJ4ZhQgNq0c2ONdjQEe0a30rCODJrVeSauoEfyrWy6CNcp9Abbb42IzNpTdUeG
syN/0Oimp4/QeXcAQLLoByVMLkFcg07MLRQd9a2fBMvZL65AfESwoONcMeNQAeLtEvVAc9tXzUEK
2pAzxDOCtXlOa45XxEzSvsm3z6RG0TucENozIULMAcnxq++5trI3TgoPEU7KYOfujWZF/Lx9pSbf
Oci4NCJek4oq0W4XmpuvBQPxIvMp7+2V5EoKjhrBX7kSd0Q6OXpE0Sx6lMgO9W8O+xgM5H9tpHWk
MV5GSX7MaaOqtoexhguv/B3hCyMDOaxzBP3KMIgGsKGZCW3zx2VrOF9Bs/ZBVlsAnSJeTvmjVUNE
Iuij7PqLKAHR5JGtqCrAm5jlyp0uvmR7nVFo0eE7gFiOseeRAuovApoheZ4T/EQBWBfweHUieNVd
Xt0AyEyeoxUmyyR/Gp+bmKA7ZHgqhXgDwTDV7qNOsn+cvibMO0YaywS8MEx/ajdnPAmIqNE8ggAR
I6bl/DPbsitNZLO2fEyFeHCAGS0pDMKnmSCfQRfHB+1BdPJoYJkckAEIeXDihCRm06GaiOCmrh2Z
IgBjWatACTSAhRz86Dkyp/hMyE2m0RW41g2dCPpVSxcaq9JcWQRa9nhGnCTm9n5K1fzjdDuQ2crZ
ZjGAdksMUtNuFEBrQ2mWOpo/LUAAw61pPJJhwn5rMeYHaFYwk0Zrd3h6K/3kl+8ekYAIn21oUhs8
xCIOMcSrVmDKYDbpQjozqQN1usQU4wtfMYLWz3skfQAi4CX8UOBTA5xIQ5yqHi0gi9SV7PYFZnPG
wz57LUxytBdJtbdS7XErEcMVXB2oM+0bhAie2G4XIxmhLwts+iQA5JpwZZ1UfcW+UQMyK+WgxPwg
245eIlSSlac/6x0+Yqp4YGYsxs/S10OirBp1JLNOBQrD8uFD+w/O1nVyfKerrCM9I+FlJPUEqBQB
RL0qnOqNTEzYo3AlTuXEyzbWPKwrHWgeKiN1GcbCHQByqKBFnego0y8kwaALQP14QaV4l+qc3CAF
gUdZgE6ym2T2E3Kytv41/OGxSa0NkvS11MIWIrWU8wjhEufXojFp693mp8vidVq7m5kkg35wN/I8
SrY0M9eA17CBUnH4sB1Rpa3ix96tbpV3cv2zDzE0ITMg3A1aZlcQPVP688YO0FO5t9wqEKIC1M75
Kgu+dSwyiEJcqh4aUwkp7wINn9GRDL/IIdW33/bWREgcUb4t8CQfGaxcyOyy/SLlkAYFw9Q63AwM
bSoVbdmTd+UlhFv39wHFA5V4GzUX0/OXkRHu8WyrCkOzdB8V6FOqoFMDS9V0/RBETA8hWUXTD3pN
eUII0hyAYKJrYO5jWkHqhNucxzS6F4B5z5ZIXRQKvPkNjkyqo6zbSK9vgjjZ164jz++vAyZrYZUZ
BEMXJ1lgomSrkJsoYPfCQNTHuMJU6YwMyCKwgQpmrlW8b0d9+iBPu4pczr277VEpoPHVme1lGcsB
l7VPCdMg1qAD8ZlNox3rEGVQIToyfigGyKxvF808c0lk7M3JVlaH0GZwU1pAFZsVyzT5BckRl0Dk
o+rWPmWRI85sjGumfSDN+evx4r2ATH+lIijVoBN3UMTrITZ20Vy8leY2ISRRoxdgNkeGHPLaAGTR
+NMGUvW245f/LmieTX/69xrX0UtqGmvfnc6WSh2nsgYgPSB8yvkTzy5KyQ2X0PUGfm4OQU0n7EVb
5LicXiLf/AwI5NOhjFMG2OHvtHim/dFjpoaOp0vD/JzodzCqergL6IyUGEGUGrpYmKGoQIvR9tAo
TR8eoccDfL6fDwwM9JYRMsiMmTvTS91ewAqAjzfMWaHiCpBjtf5LNoSrEUu00o9fFQhqOYRriYoU
claglbagpjVKtgqSn3jOpJHspM4zyI862+RmFkPxFIBguh34MmKpnNPboYhg9gWkEh/ZSOp/RM4P
5ScWT3QbYLAJacZGhLjWVEC6mJ/w5rf4StujcJwlQCFSF1B0iYsEl3YrZcUZIWuN22mHjA9Ap5Yx
vdbYjXb3EMyE+iPW1z/TKV3NfvBSGuFjU+KbLe4u1+/H6mPVzgtlys5jBnOAOlIvz7oL+bs3DO9D
qrhJd58Q1h97HKVs7RvZ2keODovytot/ybplyPWnjT+97vO11C9A6IsOZ6pNnKtWb3VU0AOQnTtU
m9H5LQFpWOdtTMR1aW+ROEfOKgg68nA/iYZiH+I4DcCZbH0Ba7KO/K8uMh+iOD4Lyu9l97K7Vhqt
dMm0eOvDRQPFiLGo2pLKiqSR6OWKQE/cpo312KIdcPYVWnuimVBfz0vUetuWZiJsM+jF1yb+psSb
c3fdgLhoxPpYCE8AeMcSk6sU5Y0UAKL2sUge6hhsUlTFscMaRIWG3ZJcjMKdLhUbksNu6QL9cQjb
LD4/Yf1wLjp9JVpTjtGpzM5W/A2U57i3AAYQBayyQuDzw6fkQ3PQgyunoCSgOmRAX3J0Sh1bk36v
CFYYlE/S63kyoZfvcKuA5s8E7TNf0RkQN2WkVcKhuXxqxYSo0MIRRi3vJ92b7Zpnl70QyI2GiZ8w
0kYTez+5pILuWu0uKBdvgkwVkEfD7APj5OLd7ZtpW6HFgXsq55A9higz8hFsdxtk5W50/Y2NQQW3
iJMfBTunpa/oaFPKxnk89M6vNsAeFkwG5OpFqxBS2w09F3bXedGGGJphfhBs0q/mFd2u1FzyZ1oJ
fmQiA9+Gfh0plvt/MrKZrtwG6p0pCI6MpT9T1kqFK3UEOyIPK56vNi9S3R6myPkIWAnQttI49pw3
Us33ADBV0FG9vAuhkBbzA4gWKT9/rothn9a/LqJtT381Se9sgLaj5MopZOoNwFKypMaT5E3DuoUM
lxnQj7kXL1SPMWeP7nMyw59Jcc9RAQ3qpebWIbFMfVXgsHoM31Lw1v9Gqg0qOCvbwHPiw4TToagc
RuxfUCAz44ITvlwD5J74+TatlK2vdsAlyIP7f5DlUva1sBJ/PfstKKlQqJGlVJe/S/+i6S02THcj
FFDHImdugxTzBmyNh0Tm97Evz1ItSF9FAAbt31+Opq8/MnrtO6B+0XQSFtBgDXHDbzE/iK1m7KI1
tT/tCCC87GTo9YeIihfcp+fg+YugNo4Gxb/S77EdAACQTlFdDfcCxsM4F6Q6iXV2/WfZ1TqrwX9R
L0UMKkuIGoVttPxV7YHo9ccZogyBzwiTyq7nIbHTItLTpJERWo9cu7bDcsbT4IKFVIgTAvTqS2uA
L1G8UXVHpr0zKPqmROcOYUTnxYWUIE0OWBbZJuBwoV0STgk6AArJ+MUQHSs4zYfGIBDofpw384BE
X9nEOUNh6ZSCq8KhKnW8ziVBT7c4aYZr78ZLBDEiYyBHWB4HmwtfpaG7ySjwUobc8n7aQ/ns56cR
mHZC288NlJtml/ecWJ6c7sNj0hdSAHL2PlGz8hEj8UWBWuxTLnZovK2GfjWZorWMogruqnPNjMOQ
fgs5XKi1SILm8VeWo1JQMptIDzELEqzKQ0OWCGl8zWDyEhY58/iYiCG91dHCNBYN3BgeA0dTDjfh
9wOuOwY+ZBeNABJOwIIatq1khvKmiklaVEKOqWeX900bbg0hsYwfGxBfecq1nIHPyXRZjSAZjH+i
vUsQb1RyYDxKSQX4liW/cbunfmAhzZBx49Hz06/Ap3vkfOHyUnSm7I4kyXJoTTHFVwEHyxhw/NRl
RgaOjIvXDhyADhPaipHOD5rbwjY1VzunQxwQYIxryIhkh0kg66eOhRJ9TTmOgOaziVzy+AFxAWiE
TDbDk82BMkXJw7MCmOTSXfAduTYbgQRQwlcJNljy8MkE5FBiGLh6kXUsiA0ymhAuxRh+m+JZXnLJ
+O5bTF/wzjJVCn+2bGkKpaflWmed0GoGBkqSt7xNur+UFMQco6ihJns2XTB4VgVv2xAHywLm23sN
1E+OoODYBOODx73ROlQzOuSRtyEbtkKTz2bUCtFRLpnWYWJFooqiaJiCmLji/GYp585DEuew3z4J
Zw5OulQgDmcejB8cEorg3P11EvMhPguDjplrBs4OmEpBjF1w8zBqKf2NWakQXwxfxGwrhRNuEqXt
VwENPGN6aBganQm6AEamT+Diphk28Bmcg0ZMwBf3G5cJSWIBiDz8FTeR3yqFwHOfvOmb9O3qnobP
YguCrBaGqsoJNnkLkPBOwbQWTZSLmEd3btJiaIx8tlRzNxq877Tfkr9O/qnrJAs7U1dekDyO+o4U
IbRWAcmPc49Ak1IFXXSMBbYL43WHZtmdB6bZX9i35XFCQGr0WqIFCnH+O847yXf0nZyyAeGj5ew8
WwwGHJwFifLxSe7LZOinMlFJm7kQKcw/JYy1HXym42grzN4uoQDqaJ9bD8QNDne0UHRycOlszRUL
vftsPe2R7YWHyBuWW/m2KScRRfEE2zZfONI+Y/RGfcufUj26Xa5I45UHTaeDTyL1DHsvxYxtM4PR
iJeqBVtTt2wjRD5B2YNjRL8a0aZTDDVFdcP01RLZ7T1sTlJjNsEub96wX3UZOk/zIqU+PzIoRdFM
MsVnjtjA2fvGI+tdXAxDzxnIdHfMV7gLHNl1srsR4WRGFe7dPTNdOCOPmg/nAE0nSpCqWRvNtQvM
Y9fiLtiwgGrm9igkYtkzSyb/IjpCrs7kOFWds+woIapYlF0mbycsaakYCPXx6pGChHLdIikhZIcj
mdrInY0yiYZBBCLcEow5Uc1By5crOY5GWnzw7WTM0CltSmVpM94OcBct2t5T42d53ft7Y0WbMgOm
ZlwICnBkUij9fcrA2exPKsNhdWuU/2shV2WPZggUMplnFGV+vho4VQI4f8T5HGYRAyix8tZ4HCsA
Qzl+kP6gC+mh1yhXpOriU2gqVYRaPYc1v2LDZeAegsQbejDqhJEsS1Hj8Vgg+Sjh+CT0kFLnBEHL
bA/idDkThIj1q+5RWjOa5QzJhAg4BHsZzd2OdJ5Ch2HY/wlqBV60iYmBKDXHZGsSO1Ad+V6SrswF
umGz71D8cIN7cyNQIDdXdrPZ2k/oBHhmPTqC1KTKADmR04a62e13IRxtnsxr7qK5Y0rHdobUF5Cw
gwQLo/pVmoNmSpelwcsBBAHmgTZlPimweaInoMVt7UunROx75lLQGyyrpKXJfNIUbVXD1hvyZCmC
Z4ttXP+U+rjNtAXNqT1m1IHgsu1i9o10wRtB6AHzfDliDYA+4iIdhlkWzKwNgMfRLtQE1QemvmiG
u63pG4GQkCWMOBUd31ylSPJlxYsuE25/IK9iDhF9qp8tFu9pg5BFx58pqhgTA0rG24J3hsMqgfal
QWIb13CJC4THfzrIxh+hgVNxGfAu95jIy3nDZLYhvQ8gkB1wR7P1meBOGHpGCiC1ibzfOSqaXL+h
G1TBLpuLTyciOwf7alzRbwuqU5GvwZRuTlOrc489RVmVpYTgrlD4iBpMJzt4NhZi6VMkqB2zB6pi
l1MkyK8zko82/ubes3lKIQeI2CWQgjrmkGfZUPALCUQGeBAPKFIAyhCrOJ8ppG4sew2fnnQu3dZX
n8HWQMgAKgt3bzJZXahfeQRChBrmC1RobuEwlnETbHLMhZfCZOFRH4iZDMS4OBvhWmHWrmzZKXg5
2CwJuDObgsId0qgmAC8ExZLD1U/feBzyuQ7vdYfWFOGIqMGa9lLW17REY4RmNcbKKn+zUz6yQlJI
PwtieBGQ8aNqQgpE+Cx6FIXBFnhwyaBz0bgkqrqsbQQVgBbhnrzIJuBiBmz1+Cs5RRyrWjowgKPm
PZs5d9wp1hCw9F9MAAaMl/pA7x4xmS4jVz0RsqcFuyTZKYF47hjLQpwZm2Jmrk3u72AXi8YrD2Ks
JfZtg3MabOA/SkDLB+y4v4Gy1QjalEk0MW9vJO0fXFGKrqpLsj2dtIksm7ule3gzZU8HMeIcdo2X
iQyZzv2nKW8cnTTANjWcQWJDMa4rdXwj2iEDCdOi7aSwxf8M7FghK58Vx9VLC0+EOJW4dMymd22o
R5UsPIK2CWGS3DoEMMTSsRzg5cac+S82UtN/THtagDX/CbISUS+YvwK+Z7xqVNXDRKgLSQCIMRSt
ytjRUOpAM2JeC8o1SwzRsghVLMfasOYQJ8gyLoejFKT8qkcwofQ7DM8ooBHimDnJ9xlmuwW1ZU4w
bw6dSyFEMgXxpvLWu22462CIdMgBphpm94SiD5NnRrsNkCryJw6IZzTTueD2dFlYRXU122ox7Fou
RgKYp72j/M5u8vdCNcDzKZXURJA8iwSuFxrgwVKeWyDagaxa7A94viLya1ACKfj6e0wMoqxn3Vqc
MEN+ykdmwWTPNjt2SnnO5/yFgSS/TJdfiqTeoP/ymW/yVpFvN8fkU+BPi2/0qx2xLnDxKz46aI4F
ZVOhLC1usWg4Za+Dd0GaLrdWPnuYwSSRIM0QXsOxIGIKXmVHhAn+0FTiwnDqcFyX4E0igEPZ/0Cp
w5to0pYJcE814p6rmHKaXCQb80T+YnueDGbnbEMwljjHEsuB2kLs8dUA4TmSqBrphzhHzWglsvBY
BusgUXS775QXnypHBFVoqOju6AQ47mifBegHEaDJAgAReMmJX8ss2Si1v5MD33e39DraMD7653ai
Mw/qL0dvdgWNVu69JrG1UkgLmjuHAXTOQwmMS19KfSU1S9b3RBuq0PTmFson5A+0dXSOcmQGhOF2
slQH/iRpzu629pJ/M6QzSAAl+zw6jHmbYFMR7nLArn1mgfYJxINHCEqh9jRNND14F3X08L6V0UE3
69bjdTCv09DvA2yYvcKkG2btLGde4xIaAvlU23S7xqhPQo91YPNQuPpVmnx1YIMUDRwbReJSBw/v
RVwxkU59RBc+DqTJzTn0d7CtE3vtrvGlHTs7uxOX8isrR46mQB2OsU37VbkG52OaL8a4/6eq4dZL
nI0B2MSqJD+M0ianO4ZDzaRxtH3ggVCVNqtWMCfrX+wBjDVZgkPoGSF589ECgQ14UKLWU4uZ7LeY
sOmTqAs9QDFBQQw00SkhT6YCs+E2BwHs5P2hgtyUzsc8pNsg/K5KFAHVLH2DtMXYcIhzwtHIo2Wj
tlnTUpyrpWkiYoMJTvdJ8NmNpHVjLo/Ak9C6P1lD+zUECZDmyLywK2cUrSpnAKU9+lClGz8y+uy8
paBki5XDc+SA9lqX8SagUcBQyOpZxyxGptEBeI/pXSvaU48ekDWK5OWdjYaD3mELi9HhVCyOjuJo
8LS13ApXjLaRuTT6VUEFYk4uhjSohC5o121oX4IKt0JiylzltWX1rybDuay8OxM4sqMmFgipsVrQ
S2S6ccok07ONdr41qQvY5aWx5FlIwQE6aKbRG9V3jSyRT/G8eBlp/U9sBcvOtQlGiB9alwFlqCQI
7/B9BlTT73Pgpc8iUs568xGn7IGXDqPHZHWndoAT4acMinOQWlugWNvw97mN8aVlNUwcs90pyQE4
YYUgN8DtIL++E+0ZuB2KGiw63LbtsUiI70Dcr3Ff+6t4CQY8EnlKFHCdvndESxFajRaYoUWjuwrz
6ez5Hy6nhz19CCLUex0gq0FIJrP4uhBIHWUl8e4NM3ReqfBj90WbttqB6Thavyl8Yxd0ChFs6r+x
ilcZDJlD0zcMhK/z29Oe1O6siB9zh7epP5pMZPJYRoxYK7BdZ5c/iAJDHbYcMA2VaQegeKa5T6iG
HBftTADpWG+EbMhYMlnHtag+UrWvJLiIXg5qhnTa+onwf63+NNgZaFsZj0tQh6th6iVALYkfuoHa
UswyxZef3RGrczDwSylMDEqFDIoshIIa60PQcfglBW0MAsG4+xDmzFeqGF3hl6Yynsu8FwzWqIZ1
EuDra//rKQoKGepmlaFjHIxdAdcRHgRr/Nv8ONNGbUEVIygBzbUgl2BU0u3Rf6LD6+YUg21FscTA
s9hnnGbAsBwmZwKACO5L5DZpJzjaozF4KJyzbJ7CNekl03Z4aKbfbAbqCUGbbCXe2sXw4MO9pSJ2
r19pMuoKApzp9TYsBmm5lWqhxya2DG8yxYqJMKoBPWx0HG/Hvz3AuIyEzzj0CUBoCuQ1Yl4w55YN
hCdVOp8RtwD8KOzgamC+VVLBXAF/zHjnT2vDTphXejbD9mRBawBvxPFXMmWHKEU17JJa1xxDB60X
LXUMbwk0xomMRIMjCBylwlFXDBfT+h7EqVxd6Wx6kg9cPAZxGe55AaiZG3h14CMB1pr0WcgA6bo5
tNClW5aLXmkjb0uSuiRyE5cio38YTAZOXqw9J79YhJ4gQ1abTQtO7OEyN3KRzH91olnioC8QFWPn
6G8OFh00FtLwtFQYlE45+A0H5TQE/AqXf/ZMq6TGANh6jxSUscnxBevGcw/QUbBNlkX/T/7NOy89
rcBPJu4DKRYSzs6GM5CXFcKsDq+dBDmQK8ORlI3Ws5AiXZJshati77XjdNmWBtEd3IfAvFEr3TzN
X7XOnlvG9qlOyDnhBGdzP+nM6gWBmH6FkpTeeGSEwUjCr2t1C137KqIPETmHDS4lKOUUR7d21kss
bWAqPIuoAnbBYIvfn+5TCkle2rD11qwFFq4SflPjh/GzlLsFE5Maj+wu9ac3MeRn5CsyhJJJHPky
YN/8wx+8JS1dgExEmgPxVXO68J2JE4NmJ2CaZtQE0nHZpGRlWm6ymsxkLSC+Q8VI4SGsYC/VFMiT
YU1P0pfxQOhAFoF2ls63KdqlSxTi4N4KZO3AEEtIiIVoHEKKIOCGgckO8ve1mLng7Ctl8aYxFL6H
gpoprcbU40Q1HnoVLr0ZljqeQC6nASSzPstq76s4+4GzF4Yf3EwA3I4EUlvJr4qrwxwTDoXzjq+p
aQBUhbqj/Okr0rjUXdM7BGvpqKHIfGUkOpnoz7IHonW2wTWkCJ2o1ey02zRzuNFFTubcBAc0UhUX
AVAw6zei5VFRaUinG9wmHifMTwdKNlZH5Nh0nUEuc5T99cR1R0gfG4i4Hmsn9a5gz6B/1nxVeA1i
RA4cvc6VGZNe/yGgg9QUbXSyiDYWKt7VPxkBu8gnEBNulSwttXHXgsgOzVNH0D8NIkySsKykZkD8
svO72JNATnowhoK4Kp/zZyQlz++mi9FGj4J+CgBMfRu3hfS0IspmMrEo7ajc0VFx2KLhL3ERSq3A
a5gp86NIcvzmM4dDkcAlesyM2pmtKaB3R3SkzXLeRR+Iv+lR/xh2SpV03ACOSw2jDf2TQUqQR62g
Mu0V7FTn3gbNPeX/1IMOF/Zdh9VaXn8ac50HSBkt7WSs5cgVGSCKkG7CF0uDYCNzjCjz5GrkKNGT
bpvQUytIGfTA2xnjj83BhfUX+JzyLbMZdFL+JHEvBbQgbPKdWmSoArv3xE+rzp5ZnU8MhaIo8JOt
UYAQRASbJ49T3bxPDt15Tw5L6Y6HQb0A508Em3O/22x8L3ijzGFYFdYpYhFbbPeAiamy6Sl3Swtc
F/4c8FIsoh1Oj7t0iryNYp5wzAttHYaTaGROH6uba+RenGaErIAnXfrU5uSXA6B6cBUCiBlXEX2M
zcQJRLoC5Ug83oWno2T0h4sTnOTODgjEeTwxaztXriLvjwEeAXXQGUmfIwucDCJfu1jo0ixw9ZAj
P+DI/8utUvsl0SWCc8ia8ihG/VPbD1gaCEBnBGKlhyheauNFyE3usIZdl/UhQCAVJLOeN7bxY+Ms
LlmEsocwPkcArNah4COfR+ojskOEAe+ZxsymxrsDRQUeaA7MkAw+HdyaubWjIeBNS4dfhM4Avfj7
e5L98dnS5w4aWfhOtPvjGjgwrak96UG6KNPowrnVsL+iY2MzVZMCvbT+VLLpjyxYJ/EepH7kmJYV
Vk/RKcevLx0PtIGAZLxWEb+TUg7mwSf2pgWLSZozQ+p9ldlh4JR8xYTKSd4GLkDI3CDVmb/rvFKa
V3gsfNd4EC3ajK9Gs0fECO45obqsXAXa7aRjsymozQMAJhHxOEQwg6T8/jmTaXdqj86GZ9z7V7bO
hvgwTBitinrVIOfTjN/y3sBISJ8IvkCB5rOecgpBFuFVnKBGlO9mpGIr4Qn8mJY4/M1DRmhBTUS/
AjGIx0g+sPtyK1Q38O2Uyvh9aHtr7p5u+NiGsIBQ+dfxP4Ge6LoFJyBJJOzr40heNJGxPBORhwi0
a/xK41r2t8K8xxN/Uu/XdOJlYK1C2o+MdxpCofewu1rFs8WaS8wvX3LwL214bLdpNq/lrM2P4/Qp
XmlSqT9jKgyGh5VoAueISArOYyzkRld8CYLIGyHNN7JtG1SOnD3lKtByNDBGDAeIV68d3gLfG4Fk
Z2c71/MzSwpzI/jwbO96ro+IFFlequos6XWsHiVQchlASNLEZ3qgzw+/CSpqILHIvGHDokZbWuKi
FVqJVph6hHi2Hvj6P2qaCFWTaTrdScAYOT1cRJcCrBWKdkbJIromam/hH0GTBsN/EOoaFtuq7g7R
YiWldHoY6htzIkAnAxB4SRUCJIj/5TAlIC1imqU5V5HMIf9g9AOJ1SswlZosXz7Bt6/K/KlHNIac
PUIRFeBDNTJMsdY3bnRkf+X4DSOwcU1y6vZS7yA4iDh04OIKOkZdxwQ+PsTsSTGHmTCJLYSGdAcW
/4+1mWMTg/9x7GwDqmBxwnIz/3684EylsXHDTfxfeAwNHjTVIQUbqEia6Aj0okxyfX3J6053QHRo
nnblotKO+DmaKHk0ivrgT8SRD8cE662S7Rx9l4rBodlOlDjur+wjGUgxE3GXPn4goSk9nD0V+iDW
RUi6PrUQ8zoZ0qMsRf1o4KxSmmwn+GNWgtaTM5oBOXgUrOCNNVseq4YDXoC3NnO3cpLgO/jjF7lS
qmZxJDA2m0kQPLKYiUiKvyFXR6gwrkQfgxfK3YEqxx7nvcMfEvTSA5kJ/4NfKw5gPFxTXu/phdJK
XTed/qkaMC3sBNNI5hMgixRouqqdlE4SC0odeoXmsSe6WidwsAgOnLIrwbqpi9j+RX/TDnenPZdJ
sikIduKgEaJE1oPLt2XkW+kHstGMZAVE/2PpPJZbx3Iw/ESsYg5bWznLtpw2LF8H5pz59PNBPcvp
6bZl6vAA+BM+I8IxWr9FIRwBOSJKBOyId21frXm36DlpmFXkjL2BXzbashZpK4y5PekrxhqCocWU
DAsCjCZ4KB9NYDORLk/1hk0CyNxeWDmAkwL/WodotIFwvBc8XN0ZmSyAqwCNOq99cxbEDxhsQiYg
xk4IOJmFRJcdsxCEh4IOF6bNHJtFG1pvnXetUCm43Z52SR4wSW4gzDRsCXsAE24L3mIBlx3swHWe
/xB7zIL7tUl5A+hsRvSetAvs0kJQyOTHwEPqL29wBms3hxRgfiX/KOqCC51KRTZSxovox+uAxJDm
1eZXAgcxruO07WSlqmSy+uqwdCKNaJjrhOkcHNkL540J+kFJLAkgka+ottS1SiQGz5AvbTCQRrGg
Tp6qx5tKmk1KW3H7wJTLZJP1PNXkT5r6lKvQqM0P0aQAyRYW2nvX+BW6hi8v/cNQG/Lvs26AJ2n/
Qn3LEGVwnm+QAiKTuUMy/gceaH75zR27e4pxLc8CWk26bgq4J5dcc7PYnkifaiGCrf1LEr1W4V8G
BgKmCZxoAj3TplkF8WvRn0u841i/jm19VOhBPf1TqJNkvAhwPk0mu8VfY419GOB+rDoJOSndXQbL
AnTYgF94Z7f+Fa1JMh9dNdiYbbyvwGf4zjlZCoM9+Rsrl3eUPJQxufiNslIC+4BPj6XwrHS49XP5
nfl/jk+3CGkGo2bl67n5HcBjFe9QiEM0/BMMDsFUi6+0qV2Wb374s7URPkJjD2qM8pLIS4u4Rvgn
eek1fJQ9YIDolxeZiHgBx+sx3NyLgvbnxKeJLi1p+EJvUi7vo56543/xkB8DB8UwViLxppIlu1cR
iFUoAsUkOwA5zh+2A9n1KIqU9E9+ZoMroR/RlREwpwk9KcWF05TQoa0N6yoPtLf0x6yzNgTpXVlb
SJTlkVZnArWWjm6M1UecqKQLkn3JMi7ixEq8dvw3Lue3CrNHH29oahzi8Z5oAfCoWd0ySQm0pGz3
xIPI/F6xU4mcWY92a3RwCCwnVsFKGZFmWylZgOLd5F3lBrCEtjHTM9V21dRrQ/0sgHecV4kfUYtX
fSKlF4CB7gmNuU755XavlZfQUr6Y+2oIAQWK0iDilkTXBwTOOT4i01grzbKkXvF14HHVU9JCuU+p
t2rzJLyDN9QbVMnC+KZatNAUDSLxOY3VZ1EIga4HN5n0/8uTgdawz/CiFdKoeG7FuQ8RqZghKiLU
8RqCh3YHwOnR5ihgJDTkgspKVZZ/5HUBh4k5SF+HbbroKhL+0O9Ynx2UUNa/ytiW0Sim/pkASsTZ
ROTj//2S+Uu032Lzp3/rddgiKqyQMgb9tg3ybyMqjaRaC+0gb3vvBMI9BB6bnCdyKAGEQfNLapdc
c0SC2NwDSDnGECsd8xxBzWspRUK1C7cTnzRlX7JNpKmKt770JQ3ERqpoUcATFYtVvqr1bF/2O/n+
6NtYZAamY8L1CJY1qyPbdq5oTQVm4W2v3WEVa5jLgVrECGIO2K4SPJQcqww1dKeBYerkXzk43dpV
Tx6JsG9jHux9kMceLqbrv+RekJmwRkDvtB3N6gNTYvhjRew5NgHHD5W/4oFK10dh6apn13lJQ3XL
AijiKhnq+C+YBJiqJA+rTua1dHhCzpEGWtJpI3vMovIs3zmpW2KoqHlmwsLyM936ylOWGVop2dwz
hE8K4cNOzVVHzZlQhCe/tLcc36A1nwiJxFRRr7i0ddN7KciLJfxEgCgZL1VAfK5+dBiac0H9ZkHA
3cVJCgiBfTTGfuslHx6LLwr+YDQhopoQpSM8oKJiwmkWgEUZqEvFmGGx9YReJ3F5WQJAJvInQcM9
f0aXCLDFkU+Dz4GHiHA66q4Rlxv1WEq1CAClPqZwAvAONlcurbnUX1AuHKbkjN3lBNyjWvDWkw7v
mhpZTRMZk/oCgE6NpwvdR29eScwTptntDwVF1QYUy0yk/Xr7JdBo0CBW+BIuWwJ5RYVezgceqmQW
sGxhMKo3gwQHabxpkqEvaR0bwWRJBeCmGGuibTMeh1e2v6RscyF8Y9xyyZDL41dDP8rbA48nYoiA
Q6yV5h5Es/FfuP+UdLgg4QAl0IL+Jk0Cc5agLgORWBgOVtJQ0Ah2trGafxQFfXcF6W99yRcvlKAg
GBppFUXxxiuuQwYUNItMOTIQ8//ZfvQeMgcJNdMVoC/KUYG7hUsVpSwnZROyE7hBoN614EZ8aBJ1
iO426J3yoFrXcFw1BKXNDW0DSAjRhrEIWWq8FNILk1/IArkYyMaqYMH78CxqQEt1nrgRe9oiwXv4
ZHH6SVVFrFdM/llGMI2717nHWHnwcX2qLyuDnQnHqJ2XMxY/sYQIRiq5V25bXSBShPiK7uZobe9Z
4x3WqwCr8W84ILFgtnIbIUzler0LgeNsN9bZKkLOOqjt1TCJ//IGsjvAHOt1B3lQ1YT8X22OnUuK
RO8/yUMToCAXuiqd6YT8hQ/s3rRsefTgOmmcQrIRsmxYYELD+I1iH/AGdRYCV2VhUAjlNqM/E1MP
iQXSwRtcPWpBecn/QEzlphgQDInRGz/ZQgEkt4oeA3OAdXKNfDIITHlVEUBwzwp+Ejkv9BsEpAGO
MnMSgs1UWznEgtP8yq1j5NzRzAc1Tb85bnS7OBR2tpd3hXtWenOZAdKk+aiYO7yBHBHs2BFKoipm
CyklPL91qLvYebkCRRHgSdJYuAkimBUuWUAWVGb83XT9hBB4arYUJQZBFErFGUnf/0/g8R9b7DCI
ARIhLemECWHi6kFACCAg4iXX7M+j0i284wweKZfy3bsX2GxvjPdyic0AYXQ7QcReHsMCbEE/FCwN
MEQRIIAUB/D1dZaseAzS7JDTvvWCAh0LoA7xeuod+1UKZdeo+VH0wcFDxQJbTyPCQHG3WWteAyDT
Pn9Pg0PJugC7fKrGTfVZNawPh8ePNHUBFr0wtBQF+VWjIOcNh1GlBneluhK4SuAQdaw3AyH7hf2i
NsEloudux39ySWncdmX8rx6OukWAC7vRm7XEIAU62inx9IiNhesPBlNHqwqpXrGDUw3ihTECtt5o
HJTqbCPxaspXN6hW6kavUEC2u0JDzb7hJFEHJiyn9CgRIgvmLTsgUqjplq3CFvB6To6FOJ+4TYLB
PLluxGxI5WFr4ELlwMdV823pMrBV2YsT9qeaeN1RD042O5rsGqTq18JonqeY2CaNf5pIaDqC9RUR
D72zMS0UA3p4lVaTgl239XOCtaQiL83UH3LYSZaaTTepkCZt3mhzwLNwVVdb+oaRg05OlX6Fpn+0
de/BAbZ2yvI30Ks9H2CBzI6VYE8uCNv9SBRL/s57uTNvZY78lyFbFBXM5CznoTzCXc6I4XKy1aN/
TAc8UXcyTwOjrDSkojCvA64WVonHeX5OnHGRfKgR2jifjIhtDk1c0iHGzcB8TqM8foctlE5dPMqM
KkdU0DOl7diMl26EtOWX+F65lULd4kKBuTJ5XqKfy+AYCi4QLQXr0a68Em5NMCFd+oQbhopWuL9D
l+9nSlE0v2tdHj2oP2pi7lXjUrH0vs7tpeq5W1Gla2whEMhJU8U6hzP53guzLCP+lP5XbmHkP0z2
dDoSVYLeCBT3C3dolNJGsK1J5FGNRQAo1g8eBTUArQiiNzi5ILh3r3K9J22/7jx9aURYnqAmskx5
UCdiqQpUUCVwUrcZ/Bujh9AbZP+w6furH6P/5yYSwNgCdDCrBEm9oQFl+DMqGpvwxBcnAJEPMKf2
rHuikSvXIlxTY+LiikVjH9viF1efww+oLELf7DG/ETty1wQAorKkR5JJ5iJdl2oHmATDpYrw+07J
GFdHISWtuerstlA95VmuJ2UC+ix777ky3f4hsuKl6GhQBYUy4gOvOSAlDPeENxC+Do2r1/J44E61
Rv9ExSYaR+BPsUZY/mdKB00cOWeud3sERLr7Ixdh03gHAWMEqeJ2G8HdA50QeHpqG4sF6f3MmHZZ
n7nCOJUFa7ragHgInqiO8oD2TgQrRuzhamFLd473FgXNKx8xIUIh+NuMJinhVn9hAIcTG7Bv5OFV
3qgZL3aKNpDJIwKNd7nfJZrG0n4Cfxkl5ksM6DK2bPbQYZW1R8dGC4jQZfpUzXQHpynWL5PHUgkN
QtBX/Epywmus/2mavuqz5KV09GXyBuIMDG54z8CXPvEKjCRy91lkWz94HKso65YpcDcYjoGuSQKl
KcjydiAjoQmzESQSRrVNq4YFNu+WHa0dcsGSF+qvNIwDM99dm7OOnZBDqjx5oFIhcK6XTkeJPjUZ
0RsQhJpFohy6wS23FXGX1NfMxuPxnuLFyBnq81EWE7CpnqJT5M6yk7UORfwG5bjXlOQUFxrKpt6n
/3Mu3dDnYtNF68uRQFk6QTbl0UFSK0QYR9mTYQV+Nse+IZOE3PbUMTMoCTIyHkUxTEtOUQz8aKcq
m5ArToblOrRZ0k3RgDnzb7BSrN34ZcuwEJNBTeLEdMN90VnlhtN3p3cCD8nkfKsxfIqR04Ghkh+k
0cu5Fi4GdT1M1QboAIXVnD8V4GTI2XSwYMFYK6LDBX5sHI2GvCA4xr0KGJaH2bPB92sSCSqaRpL6
affI26fZqhQsVtLXoAGRiav840avCDMEwBhca03nBswqxF5iexcpXMqlICBExdnIy6rJmeXWYRBU
BP9sTnSYB6M0NtJaS8Mlk7QQjojQ5DEKvtWZ4MyAQcncQzrJdoP2i04ts/xHVrozzDB20cfO0T4Y
8PtoO8v+FcZP4gNndCtywh10p0QOSV8VcX00A3tNuGGzqdqJ0M2EleywYorRgPZXPj9Dj0RtgvfJ
NxvS7TsEBN39mlzonCEZpATdJnr1EfKHKCpI13NKDNHsd8dR+VVjole43OpOe0V9sxLPtzsmq4Au
V8oRJBibL9+SxCapA/B4xLrVe4RMVC/QnIJUCdlMKybKg2XQEQL8Z5v2O5I+wbv5CGAJxEJ5kMxD
T5zE9K52I0KfTyG2hdlU/ZeQLSH0OhGItEj8RxIiPOhPGhJWk5+8iq+Spw0kykbOYMlEFAoiUax1
pl4UC9wzgrV2Hc2+fR5t1pJYR5jjxoH4ZbcSHCFlJQFAQRUukB7qGgXUBn5WmifGZyx6qqGBwfsi
73fZA+hkz8zRaoGxUJT76tFm4u/IDxXngmL+4VCYrV0H6SvqKWB9ISRl/MOnhEyUxcSI9202LIEw
+9iVenbeHcXO9p983mXvHTwtb1LHE/XgFlgCkVvnzHoTYR83FpOV9FFwISOt9DDUMh6ybHYPucJo
aTT+VvgxDcdq1FfbDo8RX0anoZkDLIepZLn8DOQ+c49AqfDnIjGQ0DhVLz/kzegcc4HtlduCwhry
1yloUPF9lFb6bdnTFRO7oM+m+sMWVPJJ0M9QpTkPcJh1QGQ2j9y3sM6vm6nfCuwih71Kw201JytV
d4jMHNYK16zYVkYW7IQM7azR2ERBukyybqPwqhugs/UxMHOCM5ZtqCGf4u3rYWsxdW6VLpFO759V
659uk56rxtbAKpil8W7xtxlH8UnSK/IGuKieFGPc1OMAOch0xRtpinrFntdEIRga28Bl/m/Ls9vj
gieSq4ytt8kOFwJvy3ff4RK17PIW5/OKnPC93PUs0RY+oTGukiowqfqO60M6qZa/OkiCJzRUChb3
hYKkQcA+LCIicwwxPyH5q0aEdio1QMoKKmEhgX3iYwBDhMaOcS6adCqQTD4lUb6XyDeWJip6UB8J
ZRVXZDkZhJMScmprHxqTqFMSWIJ+2i7BfO1X6dBw4EinJO7GOp5Zw6Q8Uwwxakjr45jY+iARFO8E
RRthZY7pdkvNI9jaWMh/J5iJ54Obz5ApxaOfPzVIYnu7XkzxpW6vkCbO6L50OLdVtLioaF9rAAw9
0Z97nnPjENuVbAjOxjQ6QVKhr2RnSq+fdP+EnkSkyPI2isQ0gRzMCMIpNlaeLBPvylbBBw6Way/o
/hu0dTaFy6Dw1h1lyy9ObNNSOzRxBPCiXZiclmBIdOjWxGpwrsqYxYjM5mjydwV86mg+BxFULZO9
cLzSORMTlSEcufE4Yi5SMaTL5ZV59DqZzi01DaBO7kpINg/edQrjS+C66IaWDtuNFIc87Mb097bG
4CEQFfXTyK7Wv9yoEUM/5ShkaWqkLWijGIUrG0rBGyMPww7wjX7r+ElCMHVVTQbEUfj9sEbhhzgs
+dOTf0rf7npC6WrF+uE6wjODuiUwZsKnab6CB+Pb85H5VndbsMJrJXmrOZ9UwHUnYWEXxUAIaXdb
EeEgKK+JGEKdICVY4AkzChbfavqhhHVA2XWnV+jSbDzVPWjNFGlM+c0ST0Js4FN18UfhlQHWkXpo
1L8axE2R5p8TWN4AuCwDf4v5yoHm1EFZiawhO2Ife89BeQyykVixo2h4pcQFtWijBXxMaBNdRgEP
Srxg5XyIvIZd0PqtKMgQhmtHaY0MBeUD+tWzJXGq5vhWGsom9ljH6lVrm2/IoJ42Sbzi0yXmtGXW
sEPRSgZnak9OBiCrDcFhrQciFYlUcHDIgJR22R7zgmbxQQkAy7Q16JWbXCey5CqPJUuPID4ysHcp
u6sJFmUWLa1NbX46sMg55bhOvZ0HJ6OBRJBlxFJljHaaf6iYsaRBa/Bp6Pp2CMzj5LYLh3Fjiqy3
Qp+gAR04isTYilTDRSfAXl5m+Qp5QGNf2cUMjx4+BmlB0vfvsBZNQmvgeXRWwu64g/40Z8QnO9+W
6ZJaRYM+JCs33TC6+6AlnWj+uOthyRc0A2H81eo+YR8NYBk+A2Z4W8VhwjOi2ZCiLvFzKeiXadqn
eni3u2/RSAFxA4CiDhQn/IA9OAW95igK/G00oA/uOWraNzsaX6NpVzy2brNJBO3k2pc9s0ZziSed
jsg4hepT6H8A03nUbKFjao4oFk++cLkXfAgZKRilSdqB3UfHym2OlvurZuKBxBdljDfyqTZRh1OC
h+I1Z3qpohm3Doq9Vd5ShgHwdAQBvXWwm++MPS5GACTEYoMyBsHhF7QoCybeXmubKqaLPwaKyKXn
N91XgYSATs7EgYgAYnL+EsRvCRQ0N/XCrKwtk6g8qGD6G6cXEFuBzARkLXEZGUAQBPOzIX3NWDBn
bBfj1Wkq41Pw3Fr9l8W0CBGhidzijCKlhVV+vvRj/SeyPq14YmCuQWGKeR8HZ+GvzDI/ONBz0swJ
WzUzxNQEuAw94Xr5xq/IUiHK0ObVVLee/mEqq7J7L9nt268cy1iZCB6EXzOxRdMQCdhgBNivzWpb
MjQSnz6HDPeAXoKjCQQeoWKRnj8nkHZM0bxYZzZSFq196lXMnFAyFbdGFjx13YRMCn5RZ2fE9NtZ
WMwQFnCaQDjuThDyz7hnhazXXqHzpNWQ3yAFL0bTirmpIBUH2YfY4gS3BDKdgwFyuuT6NxYz6BPm
TruaGKFQoJLZgQWYFCA9UK+TCxgeXW207XiL6ItiBBCoKR4MbIAOotapQfpRi7VNw1FOHyCTU/0k
8ioLUp1OXUZxJiY4D+Q+aBocUNLgrINq4xGNW5zsf7ivjpqtPvoueS2gLmDv8I1u/OIUyULMoGya
hwSWuAMIVXpwwAqmZz+FCuEkAKozQqiIPx7hakcbgUJ9gvgu8xOdKHaOh1hll2r/r1WEbJMETX4R
bYvt4EBWH2NiN+Ja2UUsRvXJpfe6fq+V2QHgZGXh+IyKW14PjwIniXCDLn423yxBlSDpHEqB+NrU
MFnztzdBfagBSidzeJyt8ORWL/cfxwCe2UyH1SImpZZcbSALHppUM9+WjX9/kqLU+tNBqz57Whlf
3IG8kDIhyDjuy+mhTdRznSQUVbYzWESHMCU5/l+ZTugsKFSMDdVQbXzY8qz7Ey2A9Olok7D/AFws
s+wHobRUNw6fL6HdgBWp5T4RS7bD/X1vYmKf1d/6ImA0bvFL0SY4ECwBsoB4atc96y8r5cVAvhTp
SMvx77JOkZvO5l8S47GAGkAXj8rKUu5ezBBTX5ZdYUIEYhjBqGoSjCS8WDjejv5aJZEudpODX+oY
ro8exKycY0HWOJN8qS6mH89SN//5JbEtFuV3NCxUsj4Bm1Du3MMWYvIHHIjw+B65C47NXy0xyCZ6
MjpxOvgq9BDH0h/FjBXTPkF+7KU7d3hvJBivL/Y9BJymswTWuJfDR5/zkTJNZB3RmmIlQ4hlKzS9
6q/WgGICKyR2/Njm/yJk5Szz41gItyD7LRtFPUizIyC8AI6oLHQ0+MIpxHa5QRZ8JdL05Bbas21+
jU6zsGkrk5nNiHa3yCb/OihDB6mbLWKz25uko03YFazwp6po1wJianXpoZASPdlS59rjfYUGHj8R
ovq91T7WhrMH+L55Y72EZ9sRyEnx6SMaFaJgOQR61ZOq8SfvcY2nBYLfInqgdJqNG3wKgeUIzzNj
icc1JC46v0Pum1As/OeezQbSN1TjvIni6kREyE65xI22i7lNWReAFO/YcCR8N2Nfg3Z2yi+i+16G
0WfUOuvxuahS1me09o+T0wSK7KNlY1ihmmuvPxpYLZQLzPjOgc2R0VgkpDqGGrlr5Aul0RLpWuiR
mMUkYifuutfbF4UNPJwbIdwGlioMtb2fWKtaMudG808PBjEorHI34I5quqfhCjMFCyKfFEWvwytB
QC7YWk9/FU2S9rVv/vHvCAbGc1Tu4vMO2cVVXuM5+5eT6Hc3ZAYsUeI676dkgzSfBX7OOu4kVshd
msFHp2ZrYQLr0f4WGjvG4ZSW1kknubS0fVCQRVqFYtBY9WrFRsSW4KV0Y01olnBTTH2/d2NKaorP
hBfCqd97O/gVEj6t0K/R/0oic4kuemQ9b5A/V3P51H7DRiqsrOn6ktUq+QX3wDkJSbPCBUk3D0hJ
GJIbrNXpDGa18vXyidZBb8hX6h/7kQ3qLQ5OLgMwnP8H+CTzqYoItPNYcskhlykTKqqo/0QOKtEE
nbJ00A/htdg3Y/QyUd81OPnJTy7td9Z727Z4uSdrZ7Ns4iM2xEq4N2HZVFKaEyKSnxse/BgHyxlr
DLqGu/jcPIc3ooWgxrpjz8itBu+RvQq5ht0xXJejthBwii+PbOI5zoCujJ00bJ1hL2TWw7JEzaxX
EjvGejvVplOg5oNZcDBg/XwG1FglUWJob4ID6cHRsuL3iRy5vkXiaxbrdrafRN1gkVU0sx+M9gGf
Y0yVwM/HJhFSMhkDYCYUVM0aHU/oiNfAW9gFpNJHwitishUZYkaOpGFMS7EQDHiL6RScfFvaeFb1
zwQpJTPz2tHSU0pgtFsgVEho9z/iyl3mU8lWNw+qhNpJ3wBrIp0FA5zGNOnRkI6iVMCcBd6BOcUi
dKbw+ENVth8QQE5qDelRbkrWtv+Vq9omBCGpAvQ67Afip3hABY36CsFA+D8SHF61ik0jTCnVP6dm
Qw/FFwapbddR8m+kbbeKU46MX0vTTTXn+5wEFZPofxD9eLip83hsMIBaZKn5uYqGfKszkmS+AEUC
d866AYJp79V4vjpwYxgzUUgwt0RYivIe/7f1KO1K7yg3Nyo3I1GAo62++wqgsEE6kGHmvN0hq0ND
bHE+LVfz4r6HCuaz2XmVHwUykAV4q8gk9uG5CcpB4mJOw7diDM0mlNBPqnLrLqAEkebB3ZJyQSFD
7ieP1Af7FNi41XHtkHXB23d3Lw7gWuE2BcaySxYnK89mG364KYaB8piMqLu3HlNPrC1VK9xaXXZw
fffUBPmFWO2FdEOqBtgcEdXs9T65nITu9JgnyD6efycWqzVUf9uc92pX3eYq/yCHryXVc6DrFeug
4Yc/3dS8V9Wu7rJnQsEynKRaByRfRvYjCRz6UHIVuqLq6DE41naExc/IfyTeUUOIrt97+U0wKwep
CDZfmtguEq149nIMu63WLdKUiyPeWYN234cRchW4rnLUgad4iAmS9hhmqg2jjfRHfdIg604Wqaxf
8TY6li8nCDFOxRv5BA7ToZ6RjccoHIKFc+meE/wLNM1bx8gRlaOIMqadBEqGoYG89+ILPWUziUGH
gRNgVTc38tfLyrRpzC7VhA1fFDoSeQBBMvjBIgDG0bKR4LZFRuGAcQgm/4His6SXJDkSw6CLXybv
vkm+ht0APpym7yLPkSu5D7h4+Z3EnT56zpcbaKskvtuNpNFrUINFxkdAwhYwtpewanHlO0R1Bvhu
arZ2BE+Epq2a8IhazyeukyIluxd9BjTJ6KOFAWz1fbbVQ6xNLRmjWkPb5mwslTQ2W43f+7p8Cwi0
AwjbuzbiAXlHeP1WLvO8CG1TCqTGkVSQUNik6pQ6ApG3oGM7g0vSX+jstPxazcHThByoEMkdwh03
6DeF6MgBmWp2gmlXnx/X++ppKp+i0H12JlImMDnKvSHXYinEU+Xq3/JfCHLQmeFGoWhAC4c83yJS
XlPs+uw+jaXFpxFOhwfTVTfyeWyWF4XRh1I/i9rawdPFBTmxZq738ODeA6nKSPspaHVCxX0hjmS0
0nuaphD0w0jTSn/amOlWs4MDnt6mVxYJpkEx8HXGMbKdlasZJhnVw0Nlw8Ao/IjIgMGelrVDz/CL
COSt1JxjPP+kLssLM/NLVbtFnQAi20BucCQZ3WjgH1P9e4g2Wquy3ypaeiPbTMv8sVf2o8ZeoGap
5NuU7XwQCT5bkQIyOoJ1ojnPCdo2JzBXdZfs5swvGV0CHlW4b/CIxMOv2jcbgGpkr2VYXSWDrcs/
dEH7ZnNrM6hqlbICOVI196nKCJnEoOSUv7LfR5aMkCRFjF99k3UZ4eA9p+W8t3trlRTTJs6rlQGN
Nyn3jbQSuqYC3mZxuZAF4w4cvMWXpFvKlnMW07qIfpZQw0eTZVa6QbKKaiYYwJ1FH4hfO9sYDvn5
IXtWC1dfoVO6TczceVhdAjQ+fo/d2BeKicnFeMo0LBlkfBclunLnlRVdu7ZsX0cL4J/oyyqYTlVB
K43iDLdW9a03xLTb5fgrYA3lMeZytVOSlUGyqI6SPhrrx7YiIXR4V91xMUKh6tGX+LBN6wYJX5LL
183ofnk4Wp8+qlnLLi+E0vh/uJJGdfIeCRJ/jBxqi0V0U1u5F11lr7OV7mES70EgDmkqVRWcaRWf
+lIyaYxVh2nXJp5ZwV9QK+EmJhGRzQLVqzL15GuhpIDZGuhN2R2wbTmBUg2c3F6kAub01megYa0D
aC7MG/frSmG6mdS2JYEaY2SY6y+jn/+mob1Vs6Mx2a9+WMILzcaGNLot5rWg3WMafuyGlctHKZJz
qCanyvzKFfZV2RfZ+zPFrP81dC7yjBXps06mGtixVJGIMzJ1/t5IGT6sfcW9Yqr5l3AeEvvJDd2P
2lrUegJEiqm8bHWyux76Ml7HKShDO0EFVdNmQGWc2h+zsY7tl7D+tVdpS7UAjSrNM7jmMObrvJy2
juPue8NYjd5wKMfuJ2xee41N3dMVI8zka9w2gRBDClNo6U5AIulGuoEudy7lpvl2n6OX8Cn48aCO
uILf2Mxb7RtuB/Hhtpb5Ldvsat27ds5PQ4MtN7VOSCAaLXkief7amBBwSBpZBOZXLFVx9h3DXIzO
T7cOvm2uJvSrlrrChbcY62Hl1RefMAmrO6iO+ipzN4mypYt2wdsOWbQtTxoJf+rK1v+aklSxh746
CB7VDy/DHLP33ly13Ylt5W18Jp7LgBMX/7CYhkpmn1H3yJoglKp4qzt7Ddk/Fri7JYOUJhAxA4Sm
cQAppUAX1p9enn37SRQDQWlcMpY0KbbxkfBlodmjlJJScHD0d72sToiw73If7qryT0RpY8x7Qkyh
ZA05BhhizNfgnMye5VF8pR3ztTVJDinILtFhZy2bNh4ozKSxOCrSnnNlY9nsBZQzNdTl+tnvLmxT
gS/sQkCFWTmp1mGOk50YrskEIPkhRMToIerjuOT1/EJHSrT2QY2cXafyGPDuoD2sdP88eBTC4rGw
cpawYAsYK9IcLX0tCW4M3SKFy4eO5ZA02PV4aobfBIEY6jcs4tBMxJOTGFjr+6HJD9nI6UM7KCV2
uAq9DXsjzXOdLFV9PMQ5Oy9g+HymBLt9JqFliWFSfpOcdDpwIr9dwK4G3DtvSCv7HNP4jF50VUb+
P55zmWe7wX8h1n8Vulhv8QiM2Nyalm0gXOPZVaIPRoWX347IxR9Z65JtSqJuwAsKg1a/IRubz8tO
22yMIb+RcOC0SYl6QTKgRfE5wVroj911JmdA9EFzW3yr/XPpzL9z8SrPNzKSfZLGa81l/gAkKetj
nUtAD0+cQYqhV4KBm6kk5IU2gdeEm8VOPaJmwg8iNVVsGRIj63nEktbZkbUcI2tGYmDIwPBI0iZo
KG23FBfMsvGnA8Fbsw5648bDLqbasNlkxkvh0TOi2D0lI1VnJF/LX41h/N42L+gjwNEHO3isfPxp
tv1uA1xI7ddpT2S1Gk2zUGBZuyzYaTO2bQRJ/c9M6t1UtwvD7tYYQAppufjlYlKQxZG+x0UbEAZo
Gi+jxaa0iAfA2DggrJgQw3rusBGil6s/Bn+jWhDWsTRGi6RA98T/nJUCqvfi5CbyaGi8iqmFxgdB
Rct9YTSnHt5Z1buTijFEMjcMVE9ZxzLJ7Uwiz0vbIgBiNiBlgPhnnDCoeq52/VqOF8nNMOkoUmLe
vDr6ApZnbo1+fO8ney9f66+6ulQ6xudpNZGjxZMN9j06DRY24js2Wfg0h08SY3WHh1i/OSYB+pv7
JgKxH3eeSKcHXLB8STS11Gauyroy5fUouMyUlLdpvDrJe5y/tdQz2QWAuNX8wbhGjsKvO0yvMfal
wqX7Jd2/peNTVAR1pNpod/QW94Ycwiz/9FhuHVIKJbBztG4Sw0dWJ+1lbMNesW2UVnNVE2qZIrjQ
kOniVkIzZYj3BxRbbl2aVYzwq856He1kV8K8C1tRAEL34MARW+dmd+9XYAjNr5iR53H+iICg0Ak0
prmPho0ZXxIaZ9smJDy55Im26HzvAacUbehVsmuMJrqMQfLsGyC1iHzciFl7erLCeuk2BeeTRAkI
7JIaJMbuuiLuqkHa71xYoQfySoxBXu9d+jG/TDAEIUQv/hFRTRwZ35K77AaXbxsRNVFmiFrctHv0
kfA3MNO6t9QIKupCnF3zsJwIE+HtMyMc6GC1M8ZGZWgXiZLs54KsVtKDDXxdnFHbWfbZcWL54YMz
JN8qrbKJrZqQ6tFqsVgO9D7joUZEIrkoDephQGkiHnTeaIIhNkPyabIYyQ+bWw++FHJwJJ4SMBhQ
j3MbrwlvlIQIM3uSvHDEBgqN5uhXXzZ7QsmakFBA4hEPvGA9C9T1IodwcddY6Fwfvx5a2EIjNrx/
jzLjiOlg5zOVBzHCM3Z4p9UbiPXN0aqbPphXn6GSbJ3z6OBwjdj+LdNo0t9U7b0aNPLogvIl78xD
E/7qYBqqVT0YSrltHHLsRfpatUvU/f+atn3zKAFTGp2jEdOBlXCX6qzHChBgJ69kcrIGr7uODcem
G/EkN69DWG1Gj4uBRHIm3SyuV4qC78B6y7vsouMvZGtpefBbgiRYvcoOpoNBcBMLwh/0EakjbydP
lUdZVjvU8Qsos7rcEN8+pvZ+jMEX1RzFfqVf+ULyBwMCDLrDIo26gskUS6GIq9RY32XlRRDjsdtp
7LrAyDdwugrMawKrR4F5CTL/d0AGaLcmEj9RSSktj43FA9PNCywWPKClrNcm6zyhTogHcTDsJqsu
QqeSt8lzg6Jb8s0lRzHxTVYJbtvhwyeqNbgJnpSBpUoWn2uxhogV6imQVVYigYqNB3siaaEjQRas
UymLReA2qLsbVkX0/rPulcajoc17I6z2OKRvZncupmLLu26Mr5r76ZY3Zxwo6C42hJ31L0pPGf1o
VzffJavn9HihZ9UyGY4SI5cSjzvQjyq9Bu3phdgSiR43tgTS0FgZq9zju7Jrb3M3WAOma5YJ1AMx
lAYLs3LjZQhZG670iOVo3F7OopvHb6Opz5rC3seKGuGZ8y4cCWA3HeDVKFmLrg4SJKjelSjaWgD5
kKHoD28+4Vol23L9ACmUNb+gljpPUbEfU15kq979j6Tz2m0dyaLoFxFgKoZX5WxLtuTwQth9beYc
i18/qzxAA3emG1e2yArn7LMDNOoOHS09x9I23spOXPphuik9oRD/8I09zpV8abPij1MLNWimjq+0
fDVLsSev6DvTcKqIdUZR5qwt+6Z79gvqlJ7cwwF2MGYWTBCZpoAFTIb8oqZdM1y8hjoKXOddArVV
E6A41h92T+1TAfrNq7CSu1AV7yLEWbNdshd2/GxXlwaOGe0xp0HD99GqfA445PvY3ihxKk3AJoAx
qdSBJYacs/mcNxcXaRuEJuAa/6eJUXCm+TWX1n99SO9D3TMHxFLBBokJDVDc0zb5hiJ9UcJJ2/Jv
il2Daf7SgwvVIgGYM4h1az2Y97Y/HQUjWivt7jMpdX/gmBofMoUNwrlYGOVFneRN+ab0UR6QC1q5
CR60hFsWmOFh3rSW/zTWv3zEBqF/xECBSxsKsgxyym3vMNPXuSb5q+6TZ1C2BpRMFnj2mDMf1dot
WjYMdvTus8XIuastmgWxGnVii/T/qorUp+nSVAlrm2LMpvmMb4Hy0FYsoDLOTx0eFKWbborm/Oe4
gSBJE1Q6enQaR+vU0R/h4IS+BGue/kJBdJU401PsLWvUcbgqJcqbRTNOKUSNKIGrA50iCw3cMxVF
IdxWFLYLV4TYG/r7Gv/CLp9IApNLkQdv0nQ3xRTtoecMjXUiUi0YDTAIBpblF1FSs7FQYrsSsgEE
kKao9iQOpzTmprMdsng9hBwWmzK5JRwG0+jhXm/+MZVqQ3n/aU9eopuoKwsAVwdoe3hWcqkpoa1q
A+x+M8QX3utAv4GJ7IRHP7ZOytyhRw6YxREp1wpP49VxrXeAznDbVrnvX9shAfKC5mD86Wxo033U
wgyg8Re3saDz9ObdQFcKMOHgPBpTXikummkER4XkMxlJmGeb7r9CeNt29KiamU4L7Yq7w9ohlDYo
+4PiM/05vrImcmgSEOEtQGdOei29+nCgazLEbLzoMwdZfByT4QA3WK0gLjRsT1SVQdmjtooLXsiu
GSDhtH9OVJcAN45EFBt8/fyTUuflXXBRnuZGMD9C0Eg1t8uxE0PjLh14blyr7khIIFiuMs3Alm7D
eEUB6AJGvazKi1OEh9hAlpODpdGbCd1Y1pBp1RYLcJzpIuR7CWQUdHkGI8/aRE7PR46MkNKGA5DV
rIQwo4B342dnH6aDQEniGdVioARzJ5PYkvIFERcEW6UXhuEeYzmtHpgAYVPldNaJYxG+K5uBAko4
Q6wAbmeiUI40xNnFLVYlIb+JYd4KiF1hjUsyISfd8K95s5ka58ZP4Tu7UtRHqwAcN8DkGs4fHQsD
BselW+0qzuOQSVhDT9dDACXnEePMcC/R9miUaWMenEJcZv2c4Houvya/ewyfUu+ouAM54BBtqDp7
UrCDSExrFdTVu9sYCKsDGJ1Zx8UY3yzml5p80bIcOi3oQHlN8dohvaYN1xNMp1aCyN8iJp6SEPpM
RaMaqzD6gtJv9SDeqG7c2lz2AremXqK3S58dUs0HixC6tR7Fi6Q59/Kse0iRuzOy2EH8NRos8D/0
UhJB39rLtnmLRwh6zmeKeqvWus17BoA0sI4iiuuOzEeGgFtt/A2JwuJ1aNpTp6N99Pd2bD55IG8T
IgfRcIrwAbZj7xysAFLY6rlx0FlPVhUuNWmt0tJHlIiX0Rgtp/wzDd2dxNijTbYNSP7Q47KJIIlT
2K3jXV1YjwLPe9pnnzE+/m8rz60ORjquWwqzhejt9STLJ2FBCDYpbkbCgNynKgBt+WSebEz5pvMe
itWHOR99im7L89S1K7Bwogc4kQA3qx71C9QtO1xVYKqQxv05OzomeKlG5KaqTTtrJbTyWdruRr2K
rqPiwaipr87uZ148QdydjXRjsS9qbduQIezmF9x7mK/VcUXwDbV8+VvDLKgprBskKC4kpxHU2Rgw
v3MQYTGKACBv888kWuXmq9FQ+mNlkL7yGU18y3cD8Vbs4HS+l7P/lCWk0YI2Nj+FZ+OGxsKKyWkg
DyqhvyqHjIWNjLbeSj9YG1W4Fyh6bTKfdXgimr6lb2M081Zz6qt4+xhHh4NokQUcEsiJxIFNHIRt
c5lxtp83SUQu3wy6+ONR8CjxOyvZlTHxf/85avxjoBsBYEsVp4GplCie+L6d/lPEXzVZVQJ0gcJH
g9JMPqvHRFX9rSHYx1ShmKjNBrJmzBe3TnYdp19ofXsX9Hdsj2gR0x6tLmNr0jAqhlzh59xey7F+
krAhZhAZjxeWMMjnMskGNQK29/o0bw3oi2n4aFFkV0BLMGWUUFTq5xJmIU5WSodjwkc0Yc4h9hvn
19F5j10oWtBADe2fYQ2nHHdzRKgDvmEKssEDWJ3IirQZjoQ40+QrgthEn9tM/gFGKKCpfkqgA4f1
czIqISi3nJl0u8r60YOabEQEvhE7M6rlhRtBNz+0mOYzHPpXLemAUyUws8E+wq6z4w5hdKGab92v
V733UP7UJci1Ui1oIDd0Qn1OBLbzo4wmAuYfJVO7kBGyUlJHFXaldFTwz5zXGDnclBCVnFQHvNm+
pvlmVndiRQeY7NbChQIaTPcyTJdtZDxbGHAr9YQ3cCE483+lf+usO7nriuzrEfog0Nj3ESNGNLlz
R1RqsBlwuOpn/1uvkn8EYRzCfM0/ii3n0SPX1QgX8qI2Yzi9qOok+apHnjReTspLbdJJNcb9PJjg
wOILAK8HEgj41raBa8ggmjNpqSq+AlsqrDQ6ByEnfYwyL3DhToVwmT+UsMriRs7Drym7SrCDHM93
WHkxtCx2f9xxjHKY875NEpZrCy9Q7lzHTVaJRpkGx9VkestxrvyIfPoC0Lk1LIVGf9YKl31ACBXX
5iygEONDiDWn+tnYbn45gjdQOEciyU56nw6rgZY3HqKV28/0pJSJ04h5hiHW2ExcBDSujgweYcND
nj9HzsLGwvFztrd1eQ2pfwL8WVJob5F3TDQWBZVrXnrIrpqdhzd9A3M0L+tNOWpX/gY8bjfGVCv+
xofJxXvKnG69XGXsyQbAU8Mz2+IYnzxGVx30bmZizrlt7gl4cwMpQm3HUIlnPidm0ZLU0qZHf5mv
qahQ3WB+q1QW/W8koX+Hh4aLH7AmMZ29Bt1hnpGhpv5W9BB1qSelS2ruLHEih/a8iMv+4lbtxRP+
xY8xvoNVZ0DS6Xk9jRp/Wk/kjdFLNs45jKiwapp6JiiD8e0mYgXlaoPIwcThtpXpVg+cdezoHFPI
UGWfvYRmdIrN5AYjAR1ePpyyntBArF55gSkREci0PNpPYksLPVxmxc1T3z59+OEBBkQugId2cdBu
JEzAmABthAsOshB4/gxS0Er4w6PpqWXINA3uJt5hnNyTOnnWY30t3O6R2wmQmvWaj5gBZQW4Pxh+
1d7KD9vGLrBPdkXU/1eQthcY7E+XkoKMNbGQY4+TGtJfsziMnv9B9SZzXFOG+JEI72g3c44RuneM
2vaYxMbGsJw9ASMmIC/AQLcophhzRIz30HGOWrnyGey4GFP7bXaYh18LLLXV3w3McXRjH1JSup+a
TCFa5CT/PDEibzIuoAhpBhQmQQgquVn7YITRAXONeUSfqFAACg7sy2GjbSLFcMKeBjJtNaJluWSU
ED6qa2+C+InLeEPaiIayIyjuGV7RTXTo5wAd6o6S0QG4wRVgsNGGoRwUAXN9Fy4d42usfzGxByIm
UEzNqhl1RTWnAEll9xBz9RxYlMTFRN+qTcBgQPXV6gZOOSBZ8SE0mzI8eEBL3og1zWwvDXRZkFeW
qWyxcfzSOnRgzqc/fUbu1WN3G1gTJf4qzUJ8dq5OFcEVtF6HsSKADiZEg6zazaJr6bpboOwut5cZ
QdYeF27Td3euM8DJyd/3YXzg2uzMR+ikRwOrPkiAc5xu/t40M1BiinC1IllRu2rHuYPR5x8Gem7Y
UVPySIDQWqDIBDO5AQNbrCAofVRV0ALQ+/b571HzMWWwk8aLBw0HxsaqtNB15ips+8/xX20XiZdr
QoQsJ0HfxPecCVY6dcxiD1bVPQvZrh0Bz7A8dOM20tIXGsmElYMHLhyI9cAxluLtCWfdPotsg6MZ
LpDAMu62wlbODT/9KDsRRqQ5u3lwBxU4ptK/1MIM4Zu0uGAl1L704F520xvOOi03DziBvMywTLME
gCDI/AsxxDas1FbyNNiikyVfW3ikY29dZWbYC5tyVy+YKND3jgx15baicYiCMyJTagCW5uzsYnxa
8LKU0RY+bR2/4ffvgMqqrW4ccmr4nFF3QwTums1csiVLGgpYMVgLukfrGMm1+MSCu0sjexEGqrYn
Wj5p/gblMO4d3AAMr3sM/SknkGfVdIxPk5Qbsijyba7EQObc9VjuWDBCsdpxYALb1FY62zeJuLUp
GUZxn2XiLxpWNAb6eRkDbRKrC3Hj4ViYDbsGNzVTSpsaZYKamOI0MDofbakdHdobnQStbHpDObOM
NHzFygCf6ks+fvH6mmYLdBdWsFhhEFjZFsFqjqZkIu3LH1DbfDJgVMzP8qJOf1niE3PW2xv7Na7f
JEhcbiqJD9KHKicc8247224LNwGVz68FdmHiW/3MU3X1kLeKB+t0jqZ75XADez94PxNoEGJ/Nkdv
GA0P+qFpsKxw5tVYfagsdYWtO/EjSggcnThwqdJv5Vw8w+QHyCPsjuuOoRO/Nb/nSMngc6tNE3Yn
PqUwSBgyGJ568ZrO1X904xt0EuDzJixz3iPMzPIQ89T4BbP4DBvRxmbOHouFsO/0zJgKcAfcVPQ7
/idwGzosXilyFo3+sMbrwAi9nzdjhR8WUGr0YBmpeVSgM1FTWgy42KhvwNr5w8OUhgflU7Gxuvyy
e6V2pUwaKIF0l84sx8aTPsWPfmvnqm5Qdq8HvVg1QabRrkeMu1xrXnVd8hp5u6mK1nwQOe8HDFeW
ZksilWah5ZSHHK5GQbagnJsTrwQGrO6xrGZxhw4DiVYusP9qWfiM9AHAZHPSIyiw/S8PUyThxrDf
O/iILp0X95eh4SYUOn9LsfY/cfToeU2gcz4gno29REH5TQee6aeRM97vkLO9c3Q0dQhP/0OpN52G
MWK7nCGz2iFB7BmDVZD86HUGk+co7ekL8+CaoL/oqckYC2fjiXjdfU21kfBEh6rDqc3dqGcRGpx7
dNPteJ4nAhcRy6JLz+AbUcelHSH2ypYX6cGhDW1cnZcOLUwGcCi/q/EIprdUbxuQjbrWt9/daEJi
vVebTotbjl+iUXpx6Sbs1Hn6EaVVKX90xJWtvekzbTM0FNQGbnPhXc3Jw0rbpD0RMTMTJ4S5FURj
vlLJ6G7gapJcRQnx7iI5NObWx93XfgqZl/Jsc7/d0np3QPnNuBswU2ILONqPWs8VMDNXIC0sX2rE
UIwlNY7wJNcTrCbf4xa0z93wZQ0UbwpHhaXFHgrKLw56T0PihT5Oz9ZkGYSqbaMz5SdSElGvYfwh
9C0bT1S3hC6Vd8wABVsgH+imTv5NcDxr/qdBr5NQM9IFYyscM2w/d9PvxKhUf/fRhsNRSNVGd3FJ
U6kwVXTtHfi10dnMxd50LmCjlDC7uW23jvggM+cAoZVK9yyKc5ILLjdeSKaYfRwO0q52JvQ0jFdW
RfNjs2s8lR3VQ/4ap1U9/kpMDGrV1BfdawORJpvj3QyVExCCSVMd4i+D6ptKyq/QeyCa9MUnK4Ml
EWLZFNtLvqj6aTndjz4zCDC2Da2CYIqhIJhmwn0CgIiX0MYXGAgbVdj2zGg4gOg/Vc5ejQC9ao9I
FY8pwMzkIt6Hs2YrLS9vyNL7NXRstR+gV8E0yK2DpxjU4W88JCufQaP6mpEI1g7lj/plGtzeoFlB
21L3dznZF8XVy0viaB1nb+jomdJHQGmktgDNbetYa+IDS9KjIJWuEx4P33EEnjJTcerhPBkjUecC
g38e1l3HaNVILqF9T+LrhHZl3PfTK/8EsCfx9Vgn0DWL/tRqCIm5gHKQWaTnqzyTaxhYyhChomSA
SKYqOyMQm6p9nkCXbLpR2nuUEJI9PAVY0kfwvAhq70YInyVmOMMuyaZj4DFAna+2qL40618o3HUE
hT9XpF79B5WjidmOMSCmHUacWRlLOu0lGaAhhaFrrJJePvrw6MScMKQ6NVpwE/n8phAUlWlY01P1
uvFdVPihzSalkjWcpyK6CQoANyViqkIRUPQMkpyTg4WDcLpLHvtfyAclJAUzgQmdaUi0BP0OSqUJ
urYmu50fZhBM8NJLZm2boruqsNi0E4LkmvzRNvU5UDBXoeWfFqKArH7RGvMzgYZUY8psVeYuUeSJ
CWstWFbFdQhezdl55ExEzPbeQOanR1FRsDbBHQFzvTF/VAwBgIIVOohX3kahJi4IcZ8Q7Bgjk3q3
OsbVWndmn0OfvGocvWm4j+gYZd29SLK5cxzNUke5A67hwEG29DZwbvHp3JA+iLFbR3k2tS4RFAKv
7z/BolptYGBkotLpa/kWvZAqIxTqhg33Gstct0BUw9dZqLdTwyezImuVmRiAx8M+tQti+6JP832o
eT9lDiYGhNB7/zoASnWmje1VhxNOw+eUsJkqAmNIWkDnVbhfnKrJNFx6/WeerjEXhRm/NfFwMPBo
ThFgz/BEzPnHwiAu2XYSoxQu17/zUK1T2/wjaVHj0bSmIC24aWICTp+O4uu3zm51H5/YpmsXSiDN
hEqbSn4JlVRCR8JRAGBwkyeNVPFJ6ZVwUwx2EV2qwlkLqDoEl0V/VJCrgsoK7VQgzkemVWKpd7Dk
hcWPdwZXC9d7HhJHpfLqi4v9XnF6WgpFwKKxgX44X1sNurn2z69fZguncjrsZqluCjC1xcB8CN5V
NTgPET/q2Kc5QVTQu3sOrIapCeV5XJPpy52dl86uJ/HZ8lFgIaKf8eRngpFz808QAziWzZEK1MON
edGawUelKTIHOyxbo9knbj0OaODkvMv4oKJEZdMfkRwt9cZ977GpAo0wmL0x97a4Noi+goh58PQC
ph1ND/btYZX/15GXQX6ObpGam467iTF1zP1jiYxca23dwVwhoPtYEZkS+9dG2iqZ5KNpznO7q9K7
aldUV8JIzIGLyj2P9di09jgd5x4hqqbvJ7/GfyDZu6qJKz8dq3ivLDKYuPtCe1gFGPnJpN/65Rdq
7G3GFMv22qXAXYEa3jPkZpYlxv7cyB7YI2c9hq8ciEYKG6XcV+6zCpFmzlz16U4Ld5aisWA8C7mH
kRWb2DlrY6o4UKqN96F2hcYWYrEOc8rgvOr7R25eSZpTN02mqgQaTwciNCd5OVBRBdmuYx9HsAMQ
HUL9v3AFqO6URS/xJ251UjaDZ1day6Ohb4SxqYXzXoe3EgesTIEM1VYvGCxyOjXBu0Aq7wAUeABS
CdeVZMCf+sz2gLWn9lNU+HDTDqbkvuhciCFzGhM+RZ4cKp7UXwsYXyYc0/rwNtN4CP6nL09ag/Ed
w7/oKangnFUkZYFTiag76czbo/5rQu04EBTECIWE2HarifJYQNrPfaJotgA4EyztMMYEOT7CKgmz
h9nBWoLKpyHcMM3+twPrKPitPbdbmM20ybz2mWJDoeAVWcecgnjAHDiXXlLkLEwhsNvaT3SoZVsz
bUd4wGDJJBwAe16kISX3dEc6dOhZB8YeSw0ZPFgVnYnDPifnnMoL41eZXiiezYmpF/NgK/9Cy6Ao
A4sRMSAugC1a7NTl1hcc9pbi6V9zcnY9z9ozToDEib3CFUSv8IMzza2WZyv+CHCpB4jXGZxMWQZA
OR+H0Hwu4aSBZo+lv21yTrr+qqbyrilvqbFxKoHnX8CIOt/gJra1IEQAyir3QwowotiqeHpJYKUF
BtFW4qfsIy4DaNh6W3zE5bR28wAi66LlrleY/3jWCZcrAaZVm4y2zofS12yxK+Hitd8C5c5idvGy
qH9KEJscopzObDIkIUL93Nwd3uy8ZrV1FyHkWhuq/RivzObDn12smdjVWWzDOZfzXtUjpNDYchfg
YEszrW6kCIMipgR6SdGW/sC6p0PM3YCZhHPDGnfBaR21QsUyORTS/KEWRGMQds00uvnHe1QsvzbD
HwjhQ2bLdZV4VONfST5saCrBMUb4ZarqzuCoZ2oUVlisUjA3EtIbKB/47aJyzqSLJz8v9qz2oPrt
aXM4D2IsLwIeAhkRGR6M0Eui9UBHUEpDVcE2k51B8rBoaCzuOUu8EiezfeHgDasLPGeSQJU8aKBW
yHM89pqtIqqoLZQqwuIPD4GWAwCv/NSrr5x+itINZxd+WlIeVFHIre9KubTR6aq/GnC3gMZA9yzi
fh/wy0bMWM0+eelg36u/oMAUB1eNhQ4tvsZGUTUs3DOq2hvY8CA+TBdM6jfv2gABZarY4dRcRAm7
j4ShLCOxbaEOCHXoWMhBcPoMXH4HKCwAGLP+VXj0VVhheH62UWJKCtRYY4HTlHru+FdEGNNvh9Ov
NWNhRE9B+oi/KJs7Y/oBWW1WFMQUJKuii1a8JLypsTZh9h1fo5qhnLlVde4cYovDZsnGq4k8ujSD
jQFJeoKqqnohdbu08WGKNDRI1Bj5hYBHuNHMuh801wpK84376KI40HlN1WHO0iPNpkGRpJrNv/8L
bNmgTqrhdrd7SzFrqbQgWN1HDR00cFLkf9doEGVJpFhnbXlRFrKubpQndZ1pY72iihU2hi+tkkLB
Y+qd8AX/5svAKNvRi1ufVjuYnZ+u6R1Dz39EI0TTefaguFYwQoej2voYLyG2NNZFRbxHF69cB22W
VXLBTDYVh3POPOw8fObCpjncMWW7txmgJ9MLQIVciU+cIJuXNDDHQjL/y5c+wuGK84eulSjm0US9
OYJfWLhK+WuzMFaU1hesepQlWTLle6uyUZ2VzdqJkmtAQb72TUBwCZ41ZNjxR3lDQT+9SB/ypGw+
9P+03n1VNaCOtNkaunucJq/GbOEqCjAqOzzTUj6Qhu+rVzM0zaQi6/RbWcW/ef1UMQO0fP7djNwg
sZrNKY9KTl5hXKzavedBil9xsKgI9y4lzyh7Nsf2Bx7sGs3aa1njQRRvTE6ixB5vYVOclKworR8x
qEfY3kPfAIhKTi4UAMghm1jhVe636cISYPZb83RUFxq6/V65yFCc9RAFMgKsogIHzfoaXrTGIhKX
CUrZrDjQF9TtJIVm4TMEbgjtrPkCDhWLjYYOgqg2egdU+n6+jSsCSbh2PWc/DT1VWfjsAfErMGom
jthy02d1kLkEWjgZlPqSpLqtEiL0/ptAUAKhDbbQuS+xECh+dHqO8i2E7c4S9zEO5aiH0NmTGa0f
BD3RAJXFlsyHaV+ExcEJjxfexoQCfrqOyv4K+4nBD3dz8n8JuDoThxxItUu2+M6BIemKYCJ/4UzC
LVpTVgeOjrF5f2YW4THR6W1t6SqTfD6hRD9BYQ+DXoUoeXwd3mFD7oJ8aMXD4GyhpiJpfSHZejPX
BUqIa95iOET6MNSr0g0hVplXnjocb9fYG5wrNcWz8rAKAB4xA0r7CK+k8awmJBgxGYyASVaIt2Z7
sfYKTRhNE1qqueKsZ7fuRhrTmQvRwxaZPpU2Bat2pAPngBY4aMk8moYXdW2rYRb/tQxNLtOriiOq
gFYsgATDNC+g+3p9bs2Ln4VHnHpWtAeoAZaqaZ6m15hEzJgZgflQeH4WGMgzf6k/MGCNKSl0urNA
mxYcej/9tEocYzWLswti03BaCXNNHghlkISlV1iwB7Gnjokc1kDAG9RzFYDozI7msOL41/i1/oKM
yy/Xvg2gVqgBevsR5FiquOAGagETNZFTd7ZyhBVDvkunrYB/ffTDA1Ga4yc3psHJGVPk1fHNznl5
41vmwumceX8NCipo48gC2/iLqyt2IWBBwSDTLXwZ6cFHqFeVvpus16j4sYMM25X1FjypMbiTDk48
YuDx1EXBqq9imCF7hQtO4qCo4k9ZEbxUaLBii2ho817Fbx2yio6ROmdZZb7MPSc/a3fK/iB+T4Z7
lLpNx/PoOal+9DHZ6BGrSwzY2hVfIUd87AGMqoaQmbJMPDZQ/enZZ857KqZY/8Q9g11BqObsF7sO
0360cRASmU2dXaKA+RhEgoCag3IU+2ioRIOBbpQ5TGe/GGjRemZ4qofKjIM5EdinEC+aNzrXEMfI
zoMgTrmjiGwBh01N0+L7r3XKBV/+gqU3tbOr7ekPCnVZuc30cG2E8+WCy11VMOra0iCtpYZFQhFc
vhFWCCIyEWzEHJ3CiDvovWIsiUcWjkjxxND0iI8pgzoAaraU0Kw3Riz/iVjvNm149FrEJQHfpfJN
sF73JIwU/nGxj7td32r7bC7MRc0A0Wjv3LNDMe4VrdKn1B8iylruXK18MoInhm/L8qaZKKyiL1lc
XCqJoHGfscQ+F9Zr7wTrBqJ6+YyWkOO1OUykl5VMbjnmsbX3lGbahbYROALQ2twDxXR04EOakxeB
LVD7DBBW1auq32WkM1nppoYSL0dnbWKIUVNYMFzTKDUzquZscIhv1K6JdFlPLhX1YDHxoBP1Y3Yn
nYt9NjJxyvEbgA5JkN+ZqQnkqKWLDtQMtwVsHF7SwG9N5SNAv4lmgI8CcjtA7M1rojDtyzBXz1xG
+5Ay10KvY1TyaTSqWIHPsOJdG+vh5FyL/DmU8aHqJVhy86/nPpXTtZnEtQ77o4B0QJASroAYmCVQ
pzqiB0pzO+RNs0prfFca/XWgtUXn5Cfhb2oRJlCKLakKmDn8YP/+JLVXL5kOHuBoaiEFSa0ZTiU5
JIJYYYnWoG+eUj3GyFHs0iB688f4JZDaqXJQ2SKdryyyKPG6QJYGWeM5J40oKKOnzB/Jmqpfhnog
SKPeyI7+XxtjPAy91ZT988Twz0qqr9EpDkIvPoq43vXOdBh5avYcP7q2fGS+jkDNVHFJ6imieHdT
B3q2dg497Z9W4UfEENhBSq2GoxlHCYL4hMqrJN9FFRsBQNccjDSXKlTD2tYNF4n9rY+sRUbA8PJU
U6He6a80nSec4o/Rp5Wa+KHNZCZjX4GGbobPzt/CjIhOOMg1TOz17tUaZjRDrdjm9MRU6FZwVjdh
8VFamZrKCXo+HdqVDSNIOzXDdSqHbdLQpuMMZVFL5wUhV8/QINXiVeV723eX0jloRAIDhMK8v6EK
BO0wIU9a8JK0uV8nHXJuz9MPTjFtalf7by6NdBVZ8VqbdI7ZkrYc28lN3hxmOF6MlTMMLVACcfmC
sJkRC5QVM1n5E09T9Y1h9iR1aPlN9ELryTS04jLKQ8JkKV+TtMRsM1wZ/joLxRNenu9mi1WTb3PZ
YbWCFpuxs29uWyeFY0P2guYeeC3SHJjMIl20OjIhRwYfZfo1x8aEmdX32BDUUdAsefmnHRiIZL2E
nCh6VfGh239/FLCSUmLPYDVTwz3LMT4Yvbxh03yeR/FV6bABG5fRAnYgruG+4m8C2HD04pnA0HLb
Ti8gZiLBxoMDVv9CLo+0+5VP1KLfFKPaJm2vCWShQYh7wllTCBd3A0WbP+so35sOZv6UbqUN9Xj6
wGFslP+81FrpEVrV2nk1EudEY//jR8jTJ/FH8JrMYh0ytaDtHIwYrUlBy2FVK1veJ/zj45BeDlJk
UQwbU9ovc2m9BwRwENXylJNYtJzwBPoX1P/JaxsTJSm+AzIrC5NhAuGdRzSkIdfRol4g+uIqX7RM
SY8NTHffSVe1F9xgbFDSkeOuKEPAZSCpzAPMYm/ACaP2oJWzo3ylpxhW2+CF0sMIw75Ia29Y1WdH
05jbDuJ1lTjswBW2e7xMzfWMqZmFP+vgpBy9VfUR0iK1CEcMjZli8kquM6g10mpQmAyXCeypNVfs
IW2CkeCkgfdb3ANF2MRnU6hDIzcZMpWjWM+Ct4XDHgDU0MBKzZt1CBsup1cyCqy5ml2b8S0M7yss
hrVyBHMmiP+AI8jp2B1Oj5X29M8C5smcYCvVyOULbZ0qmlUOMJNdBURQLMGe/xwMPL8HJOcG5PX8
l0KxzXn39krTHi0KHwzf4eZAARJKNbj2OBcC/nWnEcQG5YDqhOwbm8Cn5SS3I01gKR9hYmNhDugU
c6u5evoMC4OB4SnmzLInBC3sAKxYEFzDx4nrlc/awESWxJVLPUYbw0GoAmLNnVZpCXobpuisf6Sc
S0/8Bs0VzSH+F007blwwAZLXsxnYp8eg1P30+MxpXtbzdGBgv7Q8WmNkggmNfUzVUGvXqcN9Sf2n
Tjzb7QAzs0N/zwFobHWUUxzXDHAyNSu2YTKlZnAMEBrkmG/q0ZeBZ50E2idGWAXQw0rlyuYSS4qL
TKIjv9NlaLCjMod811r5w+GLpORg2uJW1PqPC9NxDOGOpPO3LhrcnMMXE4oiLn67NCVEjkwKDWqx
EVKA+ySO7RMWUEgWq9AtyJDDuobOrcFViXAyw7cJksD0NQRrH6sZLTK2SrfceN3NG+Hqp+rdwsIv
G7RvKyuLnhEw3og2RmJA7iQvLKngPYx035DMrO7b58ezqKDkMK03kMqkbyGuII1d3WZbbhvcQigZ
1Uiro/PCHHM1DP95cOIpP9MQNcs2obfViIaVBkl1PEkF3KjZojMpru6Lb0RwE3wEQv22bMVeucUl
MYfJSVXOjdtsoBR/265Bri9QAHIzQd4Do8EYcmJGdWcUYKfZBSc7SoxdChcNzn5Z4hPF9OAPtqSL
YlvvbBuX13ibog8ZybeJGAW0E4hawjycLmdGzmQHB2HURIaollffZPqXOSWYP5nIE2+4PkJMAFPg
BWZMhccZQb9HV4SBe9bt0m5+i4p7Lg989cDGeZ043rwUJ+XPHZl0RWtT7+6D+WgIVumacdG8d5ZP
yRYu7XS8CvdqFKiZKxyvnAwpZcuXApqaqYqhHh+iICeqNzq5NeZswky2s1O9xdnNDJr16GA9kY5M
EJw1kR8s+tTVNmGJTWBkvcjgrgceUuZSzbr0io3ExL50vKWMHLDyTwDJ2i8/277FuMABQBzF+F1o
zkn0M12uW6HxJ7akAISZwTkARWCOUQYx7SuKzTwDvmmd+nB/n7TzP3tG3gxVdNsO9rpUdtAsbUys
S5/kEnzk/CC4qD+nDsCXRsLzi980KF5dfjGLLF8/765+AvqhNT7XezLtjMSnpaRYzr9tkw1T8W7h
lbTtqg+z09B5hwq3D4tSXiv/SwtzHSvC4jxpB7ONf+fewujB2aajvbZmtrbZrZvjBAUeC+an0cK2
J48fBieSwwTGj5IXYTo9p5eQO0MkEbI793tguNqLGeocvJ20WvGSRSph/YJD+QHlQYkjkpQXFWaZ
2Bg7JmDgdk7jXIyfblF+BPE9kjSYCHAxMImCf2rQyh2HA216szMPBEB8BhqDZsxPwyG9GLwzwgpQ
ioGIPFXYQSvMreYCTntty3Tm2+VkUzB7qgFXkgVYgJZVg7kyUHmxRKN3Dg+MTyk8TGaiNJhjKM41
9tQEKb7ns6JRNjGiXHS/iAuDOiOVqlJJO1PWciz/zgF8Q0xBsgqj4uCn8cBWceyJ0uQAVlaA1KKH
OaoWxKaagixksHbAqJ6lBZYoX+AYNmsOpbFcwIfGNBnPlPJ/LJ3XbuNKFkW/iABzeJVIUdkKtmX7
hXBkzplfP6v6DjAY3NTdtkxWnbPjwcbQNEyk4WOyKFHWOsbi6qi5yyn06OS1DLhrrFel0X4VOFBl
DmeAULYiPR89oWbttZGUymzXGoROfi3VJyutVKJlaq2XLF6e0f+onBkL86uWTNeQv1aGkXlSgSQ+
NzV2hnbF9j6pLRZBvOTM2jmDgs6PUgIkw50q7+dq3GXiC5b8OCNojAeRm9IWsMe/sx8LqjCtaxrO
dtJccGx3gO3yN/jVtkICRMXndpi5IQY+sAje5R7WP30wAzUQYIih5ruFapDUhDxCDMikugxl6js1
SGIUMCToCO7lu81OCD+CzqYb0LdowYZsmv+I3G65TtK5FJlp0ohqpK3mcymZl6Wd3xdJv+AJhwip
O9gutC4FF2SM5JR9cqo2NoWyliE9V3ZxByVJ5OIeGMEuX24iKg0bCKMqOUQGtpgiG84hZ6E8wCdQ
O5OwoMbqs4Oap8tow9BwXoTRSzZF91bHnRW5msqOmhgBsB7pWeTusYAp5F77UH8uo0TB5zghfcrT
FzIsl+E0J9tFLl3RbwEsFmfl9t8KzAGRP/iQ1wPcNaALnlaYohTsndcM6RegtIQ6gBoaIHAJpmSB
vuIVpffR+hLJQzqCiwKzNH6MrSn27kU5ZBOWVnTmbXcWYa0z22euGo+uCrwxn9GdEBeDjXQ09mq4
+B23fg1MCyEitjRFhWNVp43QqA6q8SauvQEkdh7znY1Li1WXNda2PoOE+G8gZ11THn1p76oeB+w0
/S5BeNVCoCkz09YhtPTAR40DxldN5YuCFCp2PUMFIdRTYx2W0VdlEnPJpyT2D6d/TISPZWpPZsz3
p9hOOiwpC55pS9kLR9My416cLpZ0MarUC4vQNWf6qbhRh/TTAOUnfHxlZc/5TLATM2aSVjxP+dGx
00fEXY+VCCG57MYBGBjRJ+XQHFkMEMXT3AkVAwglgbHUgYIVKDz3MITtWf9eFF8IylTmYXIQMbsx
EMxA4kCWjJSuoQ08TuFBlccvKHdBnxOsV8YP/kbRCNhnfANj0JzftLnD5SDpY6xqcs+o072Tmldx
HY+8jjqns97L5D+8UooLPgXvajFNCP9jn2IugYfglp36szNC2kyBkKkbBuM9rmiDTVHYV+Z29MwA
zfFQHPXZOtiD89pNIueFKHdxk4WZ9U8AwxPshdwJMhmZJdIGk8BTeUd+0T9Oo6ldi5wnY7qZod/0
4bNdNls8yesWqRKNXwW/xPm1B+o9CXBST6hoO91nOKjUr/6lpDkzqiOXOShfVygio1FjCv+NDCEo
DIic7XZWiYYsZJpsq/dJJ1ahYSnsSOACQVwxkr3oOeYiVJuRPKDkPyptebMrNg+lB6XlwEnXRi/7
k3W04T+ruORlkWoa8UijCqizQrBjjjrAergpJ3L/UG+tun44BRZ3WVwz238mcreO5y8I8SZSsCQ7
vnjK1CEASJPuk1wT5KaL3uDeFUIBdTHomCGmkNFcCZOdyDwIJbRQcOjmFNBYEXewjY8lSNyZRdRg
ry9jIjLxqXCF9WlJZPCIbKqjWn280wR9amfLSwkQczhmIAuQYf9z5LQElgc7A+gt1f5EIveoN3sw
XnMez8pIrc58p4SmYYBUI+UEauyJL1yejKOk9c9mmb+LxJFcJHmxl8oQ6R0MGV8mpL9VViQxozgG
jMeyRGtcekv6+KIJtWPO6hSMjBqwHZWhfOShtZ+L4SJLnzB/xJEmo8+aydeM9rVHYgjmHsBktoqx
LTCqyeauoPoWkMCWfb0OKzTv02UO060mJ8deQ/wyTE8B8gOba2LJYXuDWD0HKpTq0Po5IeOg1sGP
XEzQufly0bL6uZ5eI+2WBwEuctLOsMURRXG0W+MAHR9m5ME19xp8PWpy0gJyf2w3BT7noJnY1m95
cpfUQ0/NJgQeWmWkE0Fqc1T8yZG6CW3KlybTG9uWdAF7eLFALDvy7vRQ4/bjwE0ntu0+IPgKMoXZ
XDP1R+zcVFJUMvzWpYxjhMdralIKUSseYYv0uHm8lqicomj+1gcTN2o/iFxj8WHoWvjTKGTlh+aG
xMrNTEXFhJa51Lq3cHE2cVVgsM3dgmVP/DxSLDlFC7XVMQJExDimMSoYr0iAAQu+AHz3Ty3LXDLd
mMLVkdJUVWDPBlymLAsx2XRM2SV67TMiK0Wj8juCL1IqVVSUMFF17H0GJ37al3Qj9GecvVwpHIlW
QrwxUMmCWi2y4dMqlQpIyb4Mau1JdXJMLGcn1BppSJBKvC1H+xQs0lMMmIn8VvgHCZCqhvGcy+dW
ZeU154DOQn1bTeV3XbXPLekbSn+MDOcpYREruuIuacab4ijhRuKemM0hIx0LgnUacmbupduFVvkR
zvPbkE5Xp9BZozMWDKn7qp3UT2u0mR1FG/Y805QUY9SaWoxBfVIVm2DIQb8s1vuwJhTCaNh+ZWZP
0yKVRwwjFX+0JUHczovyUP56ZnWysspg05j5k1GZXIpSdWRtf0Y7LwmLU4rfkUUjJMWyVT6YyX+D
yLpocUVtA9i0035JOLqSJjkGofOBcDzeLSrTypTIx7kyKHm0T3Uye0GAtdGO8Oa0jXrvCFTx9eng
dPCXgckBnDhYS6amCI64btk444ZEbPysYzleJL73anyRdCqAhzo7t7VCCpYMmsFhTysXcJYFLKra
x0gDgYXgTOgnwo3sthN1vzYYGBeovCQfQWh9J70FPmSc0dOdIVnHZsd13+hM36nWeerMg9ksyb7s
CDThvG51Kuz5w6aJuHmK1mLt12qlDymuGMDibJvKCkKcddA5xAhT+EWiUM96qSqvhV0de5TxXGUe
QZee5VTPFlyqPpHZgnZ7UPJ9Nscbk9/BlutzawfcshPjhDo/d/TiilCBDr4E9y1VfwNheM2+zBaE
B3F0KK1BcYuFcqJutiO3JBDRILtkfhOfzITsXDGmHfEgl7qVD1LhXMV3R9e8P2ifKac5pZOYKdiB
RH9rGo1eoDibpKLU0up5HE64+g3JCjheMTkvyhcQ0ULTbFJWm1SqL92cKqce/YPKvCrhOJD1+Jrp
YC1EAQQD5MZsMNMVxiFeGm9gtw/hncQATq1q4zCesgOTqOePZAqw6M9wLPJawwNZJtbXNIa7ICqZ
DYJjQ+wk9bSqO4T5B1CNO/Mf6nHzI6UdxcQSwSad5eLPPstj8ayUzjXSc1r1HKJTtN7vptBtwxzO
FXWTikC8LQg5Dsvwe64SgkMRLcuZfSC583NhpM064ZqMu3ei2Mj8StWNYZawrRry2qr8maNFOPqH
e95g5a1ZrQ2S4J1h3tbSfG2qPL/NM3dqwvpFaMTNrOIMypYr4KXWbplD7xLxR5FhvRPPw7uHbznV
1lnE6WsP3b3srSciKks3sDtyYTjzWu13rJadFSE2rxt78BQh6xkzupgYLJbZRPes+DafVWBlm1LP
r4tJKsscJ4iBgC2CBd2HyHtpCnMzNpHX5XJKkHHAv8Hg1WfIRpUMVdpsH/uoGimNgX3QZoLb4y3A
Zo5RY9uU9Z8xtAQappLbBh+jLsAwnQiIuneLKtkZiXEdZMZOo2aWrJiOK+J283eCWHH8R1425Eda
J3/iBRecUqsgw+V7vFzshDVzQenoQIbpa1imx2BnH2kweWEqbWuw7KgTrheZ2HUsQ8V7NTcb6q+2
xhhXOFsFjnvoUng/aUzStcYXPfK92S3v/bivNbsQiWRXkgUHjN5saNlvZRP/Y/Nh2RYSLH4AFoR+
3JZv5tDiH0Hk7E599YzpytW5bmt9RnRobiNTlF3NnyPWppJWNJDmpDQ3mg4roJHrZBA0jK7Jxkkt
d5Rt2IO5X2TpMNCAMOW/HQLnVSWzxWsN9teZNjerpqyuSrzGAI/ACSTqo1mN6t5y47LkBH3VEKEt
94AYNtS9ZgJwSceNXXTQv9GuKMGPUTgO9/JNT0hIccgLTO2NrN8qDZqwmo3fOkmem1zbiDzkeNQ3
6lgxQ9uPNEj3SYUDiM7Ae6lgxAVwZuJADn7mursOTS6zLOTPjoJkvFq6m9PlnjIS+ifTugSjcUSY
iyh7qMlQY5/tW2M7RAaKaqb+oHw2WYNXjtyS8/ximv1VxaAxP2k2Pa1KBg6JWrsb86dAT5GeYS4U
abkziocUNxsHGI0oNFwTTonALiKNISashxMrYYaMFFLPAnoCsRQqJwLLXWBIOejgf9Z4NC0u62ni
iOL2OatgOGc7vKlMNmcHAwkXrmXPdKU68aqx4WaqpTwHFeHh+ew6bX5oMlctqQ0q4MMH9OwE4SjS
qeVAL2llXibGdFdHYlAh0p/CHV4snEARAiwSpsZZ3VrUzVQQb4k6I6GFZgLnGeEBaoxoCVq4uv0Q
/wrNZcnao7PLd6cWnnR6NRhgLK2hdeVoOKFPtrJu+NWvA+IWIQ+NDULFrOVgIKmO/wyqaAmaICdD
YKgKGWg5jILQaYvryJawFXFIHhnJd619JGgLrQCQnLkQNIcaatCfuv6iGIZbp65mPDUBuA1j1YJM
hzdmht3hx2iXn9FsHgp2t9KhByjay8pDnNSk5Hu6AvZekvQ7rOhTJQn1OKURPm1uQuc0Sn8WsEXB
PLv01Q2d3Fo2PuPwo2KsajVnJe4o9p5BVVaLorjs6hV4qcyFrGHo64MteiyvHP+Cei9inzPhkzNG
VDm4FsbXKS7RXt+Udmfm91klKvddUg7DSHrTOkAo2rjd4iYwSQjUrK9meImYoG0QcsqLQgnhhoz7
TXs1M4Q3xjPJa8QscuPFhoPr8g/pSRY9a81fooiHARlyOa4LX0VlS6KvO1B+WhW7HO8ASU5u204e
mDuxryu2XuFyaVVIUOVKCw8toZjgwluVQyZILv9Zq7W7gMcgSs49EUItMoci85r2JeE5oR54jctO
bx7zl+wQn1bf++oRNBSbM6D3BWdzdBNvPCkaY3xQ+VZvPd2FlLEN9jXnM0prkiC3OkAdEhVb1o4L
TiCn8lR0fzOWcGD7irfZ8KTIwB6SENpEEAdPi6MQGrmXCgo0lAdMjMmlEQ2hJ+7oxN6Z+IC64jgW
u378YZcU2wABeniVYmhFvyTJKflirfOa4gwuJZLC2P91VN2IyfgEPoTERq79w4ig0k5/tZ4mqoYu
y97H9RMWpVeg4gHdcGZSm9uPytwHCWAIQGEiiYFCzl4Qy4btSax04lYQ64TWZc+681mH3ybmBgf4
OKUjBS24iI+EwKrGU4qzvxKZCd1J9MnkiIpjHoB+lPE/X2XTxDLHt2BCCTJ2ocdHRpKTlEofQ5ah
Mx5PQpvJWTm8zny9IhS+qg6yxKDGSQ6cZauqe8pkMOMjUZbVe01BwEdqHEhesgni5Fgeea7HLXLL
zAQ1RAC40+A5LYSJNTm604+ev5k0CDN1JFCKwKScCLmjbmqp3Q82o3DNfOBIRzNz0/EzZ2bLiEmE
4CQ4oQjel8OIqMZc9vpvXm14tJJhLb5NeAx7Z2B65FzNXvQASkZj/ev9ArtTED6e8aI2eDR7Nvf2
tbMoGMv29K3VbBrI+HhuluVIxFdLdiBH2fAB07M2dQ0V1C2HctC3NeZhRqvxqShA4fjgjftEMzQj
jq22awAVuFtwfF69RNm/i+iefuQ2rq4CxJdUGJbWA8UlPt0s7LUyPSncDjPBJMei+8RauqqwxOkr
1fzWZXNf85w+Bbz2K4uU5SWMMQajTJd/TIEk8DMbtT9BHKKsRrtfb+HAZsLk4+qeGx8O+cc5GDVS
D+otnhMFczpKXUAFQWcVIjdH8+ZuXVSHBcOqlG0jYDYTG7GGgB+cYlj2rfRMlL9BJVwC50kwpa/2
qLL6mP/r3ibGdXWVCj1R8sKl1WIwbuqGfnZdeVrExmG9jATD1Y3zMlnhVe6Qws2o70wZiayOqIdb
38jznap1B+RykR6d5nTaZklOiLvxJmZPqYkBPam+Gbtbxg/b4HsMeCKt6o9vXlaWjZAN69FBwvM7
vuh8GQXJmjODVIRWTdwKpU2i1viZSbQx2J9CNxNqNbwvcyIie5C3BjFRAuRtDRshhhfvNH0WUOxn
FW2zOvjiEOEMSkisJbNGnq6G+jnxrWvA/8oorRYNMrw7VFK8tYzswbGaikwWLCL8Ku4j6CsG+lX2
NfPE53jKBoxpByvhItAJVx1BzBjfIcZJKpm2w/g7EFyQvkRScGoQJFRZ/eJo5T/HREQ4bOyZ81tD
ulBgHYvsCk3P3aPHs59lw5OocUhf5xHv0fAebSQW5i4MCSkxyZ4B/ATjak9V1fvBFKwF1qOpnwLa
BmQQerpKOGdEVhJCmXEkPPu3rT+FO6jV0LHUGBjsHzRI/4yHqOKEgDGHu4OXlmJ3JLGtna8AnQh/
ee2E7lqU9MRgJa0NBMTDDguRiuW0vZmMG2mvfQyOtu24UYryAXmyUknynjyiCfRc9EyoLMvxuEst
g+BZsnf070A9z5fkYVcr/tfRPZJzXNJ6Z2loVzXcQTlH15kY8YGbphIMB6o+FFXdFS8pK1BFrlCk
7Uaw6RZJfzslQh8/VhSJ1stG7k8qjqvO2pfExwQWzwXK2XR6B2vlR+noG1AAnq5SI1QKxCaqX6Mc
1olWLnhMvl26WIDsddfgaVaWD3Te4K+Kvhxb+zUgY1UNvXE+F+p4Na3CK2xmPqkk03Y1Z7chfsza
K5IA/D1G45D50lwyY0svqmldGrv3WjhAWfe68MRwg3+WI/G/T1t3Xoiu81EJogIlR3AaR6TXCSy0
5vHzjCyM9uOnEggCdEvJOxcmHMYjr37qHLXHVXBy4lXYRWLCbi7pob7F9aEiPLLT1hyFY0oxvPxl
ZXg6vAzJVn4SDlFxfbZ25BGZ2FcF6UkH8Yw7pXPQmWZSQvea6SscnvVO1eksgiVFJIo+WiZ1Bk90
3NQbS9jG5y9Wq5SkeLHBi9DG//4834CG1zkXy+gy1E/6oK5lhI1RTXJxtG0pmKnrESFXcEWQXJek
KZq/peUQS6Zrl8m2LXccqD3Fy5x3O+kLq2HXxET/LoeKMq6ZvWWymMzl0a/M+jNXlFdVn76It1r1
cus21avdXAXMKa70sTyR5knOICk58U0YLDSYNzV5lPmhFd58KZEvatE9cRoZ9esEXPwPjMWNxHwQ
TQ6DDpm8GHPLsQGw/J6MzwQ2JBK9A9FMviU491wSWVa3P0VavVsh1Z8pTKtMHxqmYKGU0DmR0GqT
SneYycJrzBH/8aZTplsYNM+jyro033HGD50N+yCqsd+C+AdY37ZQ1TR22Ls1TtWYfMV6GZ4gUndW
F25ac5fgYkvTpzJ7Vrm+nJw1BjCaLBQllp4LTvxkee+Gj8wCnP9Voq1RP3L1no7wxg15XcUz1iqL
fpiCJ0KwMAxVAhPqxvLQEbcSuDXY+fQLkFbM1BFxwQgG1gp/euIPMXC+xl3ECk/RnfawE6TZEeNn
7l67+S11xnOCu+uMfb/DX88hnZwM0l3FJz+jgPft5taTjMu/Mo5EBh3Lg+mQPszZWpzHGUKCHl6y
hQvtJqt4GYdtyleqETQJQOfgc6A14ZQSPZ2BQosFuOf9jw2CGwhFmV6DrDwYA7+8fAhASdxDFYR/
Zqp7p7G2IqBF2fN6LyW1rSWlbr5gRPhn2TTvxDTXDSjl0FuNLV7kuCOmAeUpyeKzvsvTb0wbKq6C
JngenHan94R4YP3jJeZsYYjDQLSxulnUKdP8u1PYuuxKOpD/b7Yfve0cdXZllDl1RazZqwldi6Yz
07wwv3QL5qflXkvSjstrDywiIIeN1C/bDhGVbGMvmdSHPYbUkGBynK8xpM888spxa6ckaOHxsREy
hfXrHCavjpwf4iLdYrpHu9MCdaVri0bHiRZfpUeLi3xjwXAbgCM2LSlKKqqlkuLiiEAq6nEYGoXu
yrY+aOtxGi8IP8nigbJpbV34GIkaJVX7UJSk26HeY39g86FCiMbWQMbjB6mKH0UxO3zc9toztw62
L7ZDXX+BmBPy+uiTwt/G3Cs0CWrnkmuOJFQar/r2EDo7Y6/vKrEIAZF1L3y8I/FI7ELCzdmSj2tr
x0Da87tl42fCMtdjJIPuK0jn72+GLXNE9pswueHL2QIQvIa8RjlceOPg54SASUDIaSQCVtRPEdkk
ouFzGslY6qp72JK+ImDohS2tyk65ftZhwhanRBISAvX4BYkuvN7oPryheUUgoFcs1eVjofxP2zbt
wBPXc18TnI1oRiybNTUdyAPMflgnS0FM6JecczRTqmDHL01+N+rjuHwRchx2fsAumOHQ5zAkiQJP
FxmMaLkiMWFz8iNgbqSHwZXaK9TqjPQ2kNmlttO+sTaWGV5pT0MBr/kden62WYSubHmq8hAojh0j
VIZYoegKP1FaDptcJspvXHamQy15eOiy7Zjl76H8II4yoU2Kr7okxo6w24q093ERBranGXy+RAbL
6MLum96I1/Chmh+NRSlQrPtWvp+a3FedYheadDTQbmHdRP8FOWWkI86dsTPWcxMddKT8a2ihTYVi
Z3SjkNK5gPYRLuPImZ8LfnxKQoSfLE8bLSNj2C/JfMid6d+TO+QTMaXFXaM5kixAx8+iApieUA9y
Kc04PKWRB4m1K1NORUcftlZk7Ofabb+Tip557lji6dTGyxBvpM7JGFy65JANqRRdpk+DRzOYnH4q
pOPJYGrMyZMSbEwiQMy6uZT9W8e8TaiMWmNNN6tQDElviZIjAJjcIaAdoQk3mvaMxLXOwFZ5JBXS
F2Llkgf12ZI7X4X5iOdD0t9aRM2z4dr5cl1K+Wj9tUOPqYdNkbj+zoMEW4eNARVUvWivggnnqeNd
h8QBsiaTu3+LBtYyRWXyIEu0wreOYW8MiKQtVbIroQo5xJ1/h7im3QziO5m2yTDeNMmZZGETp8NJ
5Z9gXYs+8J9rVXxUabub4MRHdhqYVBYWXEZcUcwwU4sfYojd2aV4xQnu5MiG6Ndi09emdl0FVCLi
oQMkJOxg4IZmhEECrbbnJlHXKqKLvrjN9H0KIAJ9uB+HpBSus/6coM5tJ2YsQOThfSFrgMgB4b7o
NZyZfsVQJWZ2S3Y2uA1nYICYvIkC60x3xZq2FaqEmNfVdpl3Byf2AgcVhZ04WwTveueKENmK6wxk
Kh7Y5tD4zNKfwEII59kktt9PR8TG/IYGtMHgBZHhZezZTDLEgSBeX3pC66kKBbDBH87Eo4H5NQta
CKbl2vhNKRtIeAdGGM8YnyxSAdoskMw5tba1yXHE2U/ECgYUd7SKtcxWkKostQIms/PXEK0ioP4q
v8j2B8AquTxeoGfXrpQZkcgUWn4FMAOhAY+ioN8nplKdN1aL2HkgYgocseuI7HRmV8R1qQnmSgKH
U+cVxAxhzOgcctwm7Ewykl6kcmsLJkgGlBBPFXcHdPZrmH7wOXOqS3AxlZdzmkU9cryy88Ixv/WW
dZzrAckAKW34jopo2+DRIhpZXH+iF1x8pQ1TOOVcnmNTBWRRZUiVgrUtZp1ovOjkcBq3ui8wtJAv
C81WAeQTstWWCHJ5nEZMvRz8IRqBfKK0UyFOfqCNPVrBwLeoBMXWEAAmGKjW/sGW7EolqmO54MRr
Ro8jL9VeiXYHf5pQIuiYpW15IzbIFtSFuAFX6i4k+VP9Z6TOllRK4eZbV59NdRjhVGVw7oZmCglz
HCXy+Ai1Xag9Be18NMSdw9rBhD2geKXKhHi5k9Jh0s8ALRniu+40aiedlxB/LZ+ERk68ZqQbVcGR
q/x1wEVKVEFKk3MkfVC03KnXgm4EcBi+Hq7YGGkNVqaApcJYm4rkit+BD0StAZNX6IBYNhTjr5Z3
FrkoYpsDqILbYXqfbuAgDd0P9TT4UQStwqsC2bfKW2eVZtAVyM0slDP5r8pKy6TvIArt6OxEfBYc
yS228ea2DemNvb6Je+ICgTP+/5lWSrnOIY1iVmlNNGWsjlH7VZWXVs1fHbjUVdd+68rRnrA66lII
8e2AS73CiZD68FQ4XFw4MqQmOLZ4HVHn/ynFgZhSgnkMohkuprKCurPUGWmMj1odVGoz/zhESam8
cjwnTfSmOszM/VZyRnZ0G/dYuO8Da6ca80XtaFcEHS9pQgILh9PJQumMhSZT/eZPQn8GqvbUOmBe
59BSt+ICQMSRspCaoLksZhL5X+O1BbLr4851rIWQ8A9zn06fsfOoHNyAsHrNPbYaPw/U3VCck4yH
wCmvM3Qs20cfkdlNynuFyp0dkfwz1AouYRnsDKgyFUyN7OMVrB0B/vOMt551B0dce0mpXMFOFVAV
12wD6FkOoJKXbwz8BdKDGjhAo+AHTolkRa7kgEC0aA02qRLOEGnVQWGGBuhwOFIJylh3BXy08+LE
D8Gyqcg2K5gpeD/ehpho5Y69AOFi+N0RegzQLpZOo9u3yjbQ9oQ3rMpTHbzW9tGK6ouAbhGDySF2
WZ5rcEYNV0fQPacU41jVxmFUDyfyozbhvEdYwjJV1j3bSY3YmLsbGIUaHPrhxuwLjFMc6vzIPTn+
iXF8yhAWGeOBN+xQh52bHVG6Ltidh2bCrfli4Jk8aRUe+AGugBu9ZQcMuMOUuddcbUtWvyutmHSx
ZdgcK6vhSX0hv2Aa1pvhmWcvzPf9p/rHA9QSoXTmDpl95ZKdlB+kuJvwhphxm+2CEz8YnxB6v9sE
frReHvUJR8SVeNeDsW1PuY+Z/7chPJC3CFR2N+2MY/shPeoPaH/CFlbtbjhh3FjDez7b78ZtfjLv
6r1/QxYfO7wQiP58Sitm/ULdQTFTRYmsxtUA9n7BQPSY9BK8cC4Gka5aS/khUfx2PATxsVxM8mMC
LnTG5+JJHe8izNEMgadZQriIJKZTiy1LNhmD7TMbD9fkuwWgNZfP4Xjn9wuyd3wDNGmlkUs1dJb/
1sqf1tx01soEdmWFJCF/I7G8fzMvqV+7cDjkhK60q/6Er8hFI+wSq+7CELjtGwqTH8szd9EGsYQH
r+sieVmhDfMovj3Zl+qxCFD+WuNl1qL3cCR3clNGRM1s6PQwKhcwHfb8Oalw9q0QrCzDWn/N3ttz
ddFfBtNTiFmfD2WO/HobUVBVoBF3QcYMFfGEi0EUV9boG5SAv4bBURk3pHEjKCoQR7jl6qteR27h
YmdfEW2/ItRtFVJKyDLK1rXiL6aW7G+3J5WLzw7VGuD9hifFiLnR/PLGA7bvLvV5fs2ek4vzTdld
SBSiuuo/kXFqO/MMFwcdkj+ph8Fn+qk++EaRrVsSXhc2X1QbyYv8Veyrq/Fbfahfucub/RVdzTNv
HTo6AXySu0aslRAOIgkjpoZ3wnXKnVHunHJrEQNK+1QI/840tdbOuhvuNL89QgXUJPhswvBQhVfU
qgvtLTmJsiipdom5afNNUfqxhu+Clcol/ajNjm14HqrDID8F0qnWj3KLMHinqH5Fs252tJmfmTZp
H4v8Qtm13XYWJ5+AwcmK+WNUNR1/ztfYNDfKCVAbH43EgNOtSdKH8ASUrBE/LXR6reIfNC2syvqb
fCxDt7sSAf7bP8yzs2V+Wp7kD/lmHa0fgew/6V/xsokWIkMQeLNoNZBnwKpRsxsR4yBp12iDNDJ+
8Kvh0L9YX/EH+xAE5RtmSAZ62quIhvmgTemiXrDwu/OBwWrczi5q53aDetFrXYobcenssIgO5ABz
PhNp+llPB0qedxRpeC/z5vHJkO6+kRQJhOLhsZYPFgAVulufiMh4Za+QsmhrIlnPPJjyq/nXvCAL
vJnSZ/BW74obwl7ENtg9PO1aXyt8vS1ZY0dUJq/jKXyt3wcW9Q2mRuxvF4vJKFlF29S3/pAmuhqo
z6P3q51BQYxXbts9mWF/CzHgjKpaoH+U5+gUOJ7+EXgp6JbHiNUPf1Dfa9uLaFaJkosZIadQGMlx
2aFWE316woNVcApToroBhcmgdwxY2B67QTrh9oNjw6GwKjg/gJvaMNph0525obKRMMCVcH6MuFad
V+TBJBwKyEncQvXwncVMNYSl13UoJn3LYHqY2T7v47xzjFuw+HoE1Wbci+XeJk/D9JzRV96SZhZk
jGDjeW63DdRgtRm6C0s2sawsqhiUBVDdHkR4e3kZOfl5GNA1MlIVB816FxtQCy49/qWtvg8m55hS
8M08piXtruhuFvZKwGOB5BSfoIFMsdFEiOnzLHu2Vd8iRhK5KF3uafIwVCPy5wFh51cQPxr1oaqf
HRZrVDLAA6sILIkw/I2Ma09E9jkmjVUQv0Dskx4TBP0rC2UrbWmMmbKzjzvfjCri3wk+sH0Ic8y6
KrIthnCpT11UPIDt/KltLZ/EiCxSnhkveybZQaOWgrqdFiaZfaytH/x3zJ2gJgfWsbi/Cks7R4W4
uCvns0ee2B0ROzsXi+/fuNBFSw4P4bAQjbhjVg3wVM8L2ZMWViXXGhNwBQ6iuSr1T/mPWBKsBrbs
EiTfgkwQs2Ke/vRQVBisJeBujZK84N5xERFW0e6cOD7llwm7rpA1RhX4TvSjSFt4F+BMb2hV2pv+
MgwU4NgKkDn5leuBDCktXM+0lPIpwYZKPXwWAAXH5YR3LkxJPuUHRm7J3CN0yXybTUasJqgoGdrq
mdB7NLuZ7vKy2dQ20dEDTYCnITnodk+tCO9+houLLELCMBlsZWRecS3x9CLZJxzAQTcFpjNFDDrx
zeyEDvYELR2JE1eiHAMrKDQEUmq1li90xKk26ZTmXnAaLh1MDdyDZYh6h3RH5YTVkTF8csI3HW11
qJ6q5Wzi2kgnCoalF0VWdqKADJCbdmDTtcxko6JtD8qzSou9vu7VHXDHMix8tqC1DwsT8mA6W6f7
55iscb9TDMK3MrZIC9JfALyxdUlBWQHTqdXn0sFvkqOWPNUn8VGF+qP7YptDGKDBhXYV/Aw5NSYB
O9JfAE3DRsiC2dBW8QJM7ZBwlQ5Q4ebaHGgAYFvm4UBFzEJB9SCnR8f6e+vYUowA4ox0pwThEW8G
7wcAVIJp3yTLrrgJCmiab1MbbkFeB+uPW3RUMegO/FL9O+FH2Oe0g8irrnmuhtgvzyVohZF8qsob
Pk+yr7Hk0sktGU89H7GpX1viN4X3ibqQGVuL4xCOyHLH/EzR+1a12nsImYGEfP4OwW3z5M0RbCCq
Yy/XriNS9vAeouQFpm9eR66fKuupwj5Xhm9n3//sPGHh6SRzY2NFmgGaFoYJvlaQ6eyrpUdjjHb6
/BTnP8qz0iBc22mU9aYnCYBanm2f+JrWvGT9PfsfSee13Li1RNEvQhVyeGUAk0gqUuEFJc6MkHPG
13u1XHVd9h2PNSRwQvfuHcC5ISyLwZtFMAVFq7HGTUZ3eka4q/LZ5j1h9rBKgT2HkqU+TIybTslI
36kD/ZL4x/GUsJvpRgcK4RmaQT4d8IfIaLVkP0o1bbA0zV0J78oqGSY20JQwg47LY9M3L6SanWYE
v86inGBwbkQHmPfJVv6/IeauX1Pjz+wAb7CuLnT9pvzB0SVLCoonsGy0SDe0YWB6d1IfVhFARE2R
yshwIfUrOc1FzEQZB8Disw3eERQF4bU0sXOp76OGkrfq1pqiPMLqwwRNhQq3PMwWGBnc2XiLk0hf
wypA0ALuFKUcmBE+CvnzgE5iOrG9BB5F2M+8BCcWyBg2FO/mGM/MCVXIK9MT3HE+LsdAA7hfWF8F
iysjFyI9zMnD4F06PKp74ydm2BuoZLib9xQEQlPiHRbSQ+93tFoGJtAmRhtGhcdg4viNaa2B+zl1
CN5jRBxeIL1sJVzIRchTlgSu8DIEWcB2iihQM7p0BQ0FI7IlpdmqXtpU5SMrrNMLlADGj9jnFqeJ
a5UYK8ClJeW1AfyzNRdWZMDfdRv7k/CZlo+Jp90w7c+mB7gYHB4q/YAcTBZueZIm95ugqH8rLlwh
Ozq4/NhxhiWGH0y7GJsFO8K64btai6+rACh1teLjeuGT2pGFexh7BWUp8LdWfes2A3xeV8wENt5H
MSC/+Vb1qk/44Q6+igzn5ZyNwM0H1NzcTDYNGMD87H4zzdCBzLX4KSbRK/qWF8iQygWosiBmEmU7
4xusR9fOaZ8X3jcFUwvjumiXTRE/i6cQ4eTun3Th4jkn5FcRCdobjmSPknKsHNsEwl034s9KdtwP
KZ9pi/9x656svty2A+3u/JXjv+/phLToW3fsN27a7myD5IDw1yXXmO8N30La1yLyw5aptmXwgsHl
uOEFKA/GS0ihlkEmGZviJNohayn2o8t0QttZzAUz5i2h5/BqktMS/4hBo/UHfzzMVeklAYicCNcr
ndKPKqrqNcwewl2Np8OTY1jrkQD0XJsYNn6O3V9tKXDpg6XsATWBzFJ/YZG1apleG5QkCoEwjV7v
80U547Ce1JjGcUx3R/CUX3pQPx01IvK4RvjsmgvOvLenj6Wxr7ZOlha7jeSRcBVSPpbOtG/QewmK
N7qMXiu/LXICIr5NzpqMSTLW0xOvOraxKu7IQiESHEEG5LurchmrNyzLuF/x8TCOFoQ/nYzOoLTW
RWL+2tdVFNfCR63Sd/mze75CAnCpDu/6QlCKsdaRZ8IiU+uUfBXynXt3X1V0ieA6o04rU0aQu186
1KAYs5nUjpEHHzJ9sbZuHm6W3tw48LxSFxkEnO8sGX2jTcnrzrdeEb3Gj12N8S9GHBiDV+7N4YmW
023sI8KFMJmDnAQdEChfrEjESCtLkVmoJgqNb0/zdVjH9chCJVTLnMEY4Ltasb7ih/IJ49UCMdqB
DpybhGhF8HjnN/7kczL3CE++g+YfGEYf2m+KTRpHWeA6Fu6q8EvVI+YHBDmi58inBh/f6qhrVOq4
xowhtf+lU/9lzlft3kbrTmYJEpFuY3tvFS5Nih1dIH15JJ96vJee6SlZG1gC+zjZBIxhOlXlII58
O7jX+Z+FksfMX3Qxwmr+zROGW3zFmJO0AERBZbcLGU4SWYDSlKpprh4zE3Aq4pHiyPsmq75OAYLn
szLh21aR8pWk/7SZkSyupcFMYcdjIxRxBWM0xesd5l2LPgWxbl/hNAFGpAHVS6sLQhct5jY0n1z1
a5h/CJ731a4gGIOuCe85WeMgkVBZDRLsjSpD5f/c4TJrK38aTXlLaG0rzIgQVRwXWkTycsbqL9sG
00cdplXIMXkz3doHpeVK9iywCxz5x1pHhM7cvHzKCb6znLNeuE8Dd4iV648xpYtWnN2IUtZ+0yWK
VxQ7qKpSvTzY0HVZd+xVHBwCak/L81VsGLA/2yhOu68jmljYOi4AxORcR+SwdvPPGRvkdjisBsWf
ZkvsCMp9eM6GvYeKf5HJXx0/91a6cYixNUsGU3a2jd2RvUYGZohHgkA76W6KG7KMhNaDCUGXdPgj
UphPB7M26GDg3GuY5H2JPxMjHM/TQf5wO0Ii3VfHlKob7ifhAFxY63qXV88ZslkewAIaXkOAEdIG
5ZZGYrlCNjp0mdB7jhfjqKLnyrqe0y7YL+Q/JcFXgRJ7Qlc4iKMYnKkUmbWq9S8Ng1XN/EjQHvDs
yV3j6JkGJrqhfcUjI+dCp9fAMQXy+RGpMXvP4S0yteVWtxMQT1BA3bBh/mmYQ1EhhNAyICBgFV7g
eAQ5R8JMyuhpgrJP5RtopKrqx7YfH9tcISeGMHTrnPOqW4Yb+bcNhhDDG0qW8aHjMIsCFTKUxyBk
4LCjCoSlIeMrcs/Rrcd4ZPALciJ5x4xcN/nqaksgKZ33d5p+u0gvMbEbDYuhOTcRW2VwYCIMe76W
Gj3D0FiMzucjpCFH5TShGsexKrmT6k3tglGRY2wghFnUy3SSchCZZOMtU8W7D48M2tbOcEs4pVHX
u6W90wwOR/xq7WjvmWCKrl/hzW+r6UdLR9c09xZEBa5eS8bI8uNwPw/Dd6BWu9b7Zr5KxTSGBdr4
OwGlOdzD2Pmarb+xEoF7QfWZSfMCFJoKgqeogMy1Oo+rGLis771N1VW4B/LrDIedBLz8Z8CTvoW9
NTO+6Dn5UQIqk9BP+71RZHunnveFPkHqz3YpjAqniv7hfjM4T477FffPaQcLethYRn2Wa4INyKtT
a8TnfEsNSUUAyxNG2Vx9WyrehxajRrDzemhxuC7XclGVbJyCoOdpzk4KIAMP0RNqLGHyzGfcAePY
W4JPFNC3V74jZKvJCCupLeTgYklq5vg45/0mT+4x1x3k30bDYQoyYNt+hh0noNdepxzwJznOLflS
6S2Mn4RYKttEDZmd888hIzBOJod1wrvqTRVB6NkAv6DgSC3G18EboeA7jJq2ZNWlSJus1sHCn6Yv
a456RQZaUcD3xryAXtdGiKQjBkpm/QGDNc4+fq3diY6LGZacAUVvv3DxjzDQrk6DgkNtLrZh7RrX
N5roogfKgTlQA1NbOPeS1z7eXAZjc/0TgGx2MQ4jjXYIIAE6jOoT3deWnhQlWnlItIy4t1p616uL
OT1LXCNGiKph7jhx4dbdIEmlzbqJ5001tL5BqLCecFda+kGoPuRMkoBGbDVmQx8YNVx0uFGq8q8g
d7yJnwF4xGoL3jevOuQHyr7oTdx0SdY2g5+RbrDLo69MxZyUiSHk+CmP/IHDjevLZaCk4m83II/C
HwzDXOZ6kzOgHdKBWLAVaBFo8O8o1eAwEnq1HVztGnGEAYVXzMsckEHuywA1JZ7+9AZB5VLLbjH3
xBqMmYwZPcy0CmmfbiuGFA1DMmtiYAHWVdh3UMokX0+cjEWOuU7x3Nnv5nvCaadTzIegvGpKXOgY
HEokqaz5e8YQp9WtNSbb9Fi/X9kcMWOwadeqBGMQqtiUrASrOEZMRTPjZgT4khECIjErxC0O0bHA
TCVCAosWRNWphZHdsJiXmpk4mG6juqc4t/AJU+JrBJ4f4IgHWVx/60vnic4vJ70NKR9O5NPCmbJY
Vy9R8I1K/gxZ+P5QdslzXIAPj5P6qdJET0EBwQsKfJme7Fw94k9Wsc1+L5kwZGIAsrEJqXyRvnIu
MHEzRFGAT3DfPxc4UhKS9rstZItEgCUUsAm7P9KPDQROYelJvSIM00Y9SnPQZRH1hZudxuYDYQJc
1L96i5lrQ4eIl8hD4BAkp6Gpbm1ayfwYjso2q6FO2FtCnbEgKGmd2zOc2kkn487AVwUeDWYhLjbL
8GFwuN61FbN+ZbCBtBqApcgaXgghOPU5EFRV6GwXs3pNrT+jwlA5azrq7WTZKPOBEuXTbOpzGJLm
jte2kQBWhFilUhjoT1Jn8YjlwjACBeH1e+S4h6B+st2fnE64JyyESfU4o6LSH1PnK6esYuMh1iJB
qK52E+EJnflaQ1awy/KRO7YFlmb1al63R59+EArutHzWKaEvBW61KevryoQ1QeMK2f+Bwt5tdqVz
Bn6sECByCXDSD+YA1EV7piAHwp2NmiuYOgE43F7fiR8pP3ZxepKTyUxxGEDiJ5uPJmpMZjc2geUE
aJfZU26/hYyGDLA56jRsmx4CjBBi6DZySFZq7Esyn4Hl0FBNj1Z8lu+FH8UhrcyDOY77MC9hg16y
kHsPbnUOj4vMiu1E2WyHRHQyEgmh8jIxJllYJo8GqGh6y+lOKEhbJyJ+BXi7oXfAAwtW/dg4azRc
YC9kB7q0EVR0KWSrwlRINaen4dACJKjyU07J13rJh8VwTjjHkVjdYW4wscHdPHlUKUpxoNKym5rs
STWMUeV0whRhz1b5VeGaqDzC2HGDoSvHsxYyRcKsnGzy/aB9CZOTyCwMG5j9TcwTFTR30Avhe2lf
IbZKUFMP8uwTERiihqm971gHDta6NZQ6i1WDvuSI2qcnVCScruDerVmd4k79k+UD3NGbiasyZyWH
wEbvYxI/cF3/Df0kJpGUVKZ83ogpawnhtji2nctQYFh7xdXRJdhd/z2+OExwv1kXeXCq2kOp7gfn
aNqPQ9VgIfQvrYYN/iogyzZewH42M1Xrwn2GI4b4SNHoKe0j//OGYDP2xakBReK8FPJriOwdh9gU
HRirP6ZFsDGPoZECKV8NNzmEE2BV7Itaetqg5gRGF0D4hBpzuRkcMAllKyrMCXqUXf1J8W5TEM6h
r+hfbIh9M+dH6LCt0VJX33X5xFKXTmSBjY+10QG9SkUc8UBwqDM/SOIEtISBgV5tbbQkWle5tqua
AaVgyxl8yTmCqQ/EG2cuURkwVMgxBA9IiiEInf/CoeT5GZY7xDHAGc8PRwPOFBnb4Iws/owvWthM
SXAkGRySb2gYKvfJYxA41dDZJKwFb50IpDhiLLTrFHJNTW9lD7csA6Nj0D1gR/ygNQnPmCQw+CVw
avT4Z1JpzHlctjRHJnRyoiIUxrKyUFk0qXBaECyBGuqMCWBOytkppSxjEhVAgw+mICuK28NnBpcg
Cl6zKx4cY3NT7KOoEiDkyO1muUy/4J+Wy25wsGvFlrCabugAfEpnwQj5qN4EGxtbDEgPbECF5fes
23DtYCJlC+tNN3FShJiQEJ3IQIeLuUgYX7jxZsEFCGw3GLYEJVHuBQsVR/Ts5U94WLE1V4nVYEAF
+QOmt6GXT11zCneUMyYZXaCJPZO98SNpkWsZpHeToBPz9AKOBG/X51Cv2as68nJRwnV1vksCGDwF
xvXxrzQNHwoidHEerJadmMUkdkcGHu0Au8OLg400SC3yJk+8GcneA4muOsUfh2JtYHqWgUh05Q+i
QnmcjG7Opc1RAODTUFm7oJfFOk67k4pl3QIEBXDHwSGoin3sezzOZ3wVGxMPZMaVwHBq117ldpRj
MqNGzKa3grIlAXN1KG54n7q9bLvpXo0/ogGD2eMA9omNVJRrIvDa6EjcF93cTuBmNN/oGRb3S8fR
xqNiDHp31yzDAXTSfeec2EfznSq3U2gqLJgxUFfFMMM8L+5dmVDlFSTAWBknmg9o0BnfYvrEZbtx
Ql3CHvyS0zLBE2L6YR/x3kLDfWhA9dqqOaY0sQVHV8cXClrDR+85AhWY+jmmkoueucDfWPQtmxnM
U76jPAYp4HrYtNSzArOkFRwzeCqyranehAGfWe12mOtrqJkcINATwMOaxi9YzA7HYwTOQC4I5woV
8Rxgi05LP4CpN/90kx0Eux9xJJij9A196CcamBGvPC7/lYuCS5eCfR4T46Gk+regJ1sSXQemBr6E
VEi2nY5xJg+wbs7RgKoe3sFEzslpAAFKvXcSlKCvLH43uTtlgOemyJ/mUYbyN5fudakZSwdYaE8X
xNmbVCd/YPJOKdreWm8uGcWoy80nkaC0TTwidWyRad0pR6MCJR8LRVN75tHzCVxDHlqIYoomfiP1
eh2Nz0lUnc3wHgXxCQswnr71YBGM/ouu0PoG2qPuwI6VsVqLEQ0BdMxRAz6aFXwL7yeMX/tY9en1
RW80AAdRtYw86LbezzjVBZK6+hkGCMu8ZKc4I6ZI4UqJ3yVDF+fdLBo5iBWcW1Eacr0yzBRWfJkl
vxcZfbp8OZG2TsrykkuOQ88UCvNJg9Z/OiwIpmcYwFo3EgyTr+YFoXD+InezdGTeN3xTVEgvMXii
zkXAQSv+EXSXSLLOC/ksNgIFeVAofUfI1zlVX5gXZOeCSk7Vi9hZqUSeObg4qDuXfoYfOnAOdV+V
9S19ntxZiWXsmJwuTP1d2Ex59c/BcqLrLfTU015tjq5Y6MTnaGYmmLu+l9mXWbTEHAYGmqWEngZ5
7pw7b1UywpkQr1Gc+2mFGOSO+h4YN+vqg1XjiuJia9yx0NrwIdM/lxrzIMh3EwV73sGcrrHJF3qV
luwBIxETFQTyeCvwTd8u4UMR7bc8GZ6kZr/V/Zd8fOnlAgrnKUcfSos1xqSclgZq2GfHo4iLR3+e
1J3sXAtpvXvqKOBxB3yBb4H0EE5xUT7oxrgts0tH3zxid6rmYiyKFDCb8PJpu7c5K2jt8Ewh3WtC
7IXRULK8JfpXocFlB5fJShd16oDkkfoMgk70GEcixfqUNvy32jWfsbvY5cBBdm+sqwrYXJ254pQN
J2Xs3eT49wDPospbaTN/FU8YR3MOfBuLcTBUInCbjVHXe1WJ3/TMPVtjdprniUMYTEW/zfOysSE/
2aDlYjGC6zyjwHRTlrQdAM9WScI5zAVDX8/M6/HWxrDooYE0J1BcUntPopHlqOxMjCv0G9NdW9GP
ukt/TQXuAJQPI2eiLWN1g0luT7Jxy76fV2C1ev4c8AIxEZEytgk+zb78vUSc2nzl+RMbfhsjj8uf
yGFmLRRlnI82Onyr+LMkr11x0LPpGnfzVtiXbv7WILQR+x91sG4lbJrUtxitJri2jvS5JdcUsRkT
iDWbVhQT+FFFnNvSbSZO9jAj8G4Z5FosM7miWluq7HyTpD/s00rH63GgWL/RVUh9wVVVA29YJpGl
iJ8th8k1IY1oE6kC9TK4xFRm8gwUR6onshRw4VM8ULKV2d2nQd8SfivVkAUzYFS4Z51+FzYw0OCM
W3Am1C8dp4vKUP51YXcMohG0PL4vMdbNDFsd9Sr7pi9qn4lbomMcY5M+ykRePpxc7UISlkufxTJA
nRbHfcHgltlDwJsCzF4DnVnnKLFsuDwBvS4eiYvAnyCVNrieZjEz60E63fcWL5e6ds+AiXQvPvnF
QkoUoX65czD363XE0mRUcQo1dr91kEiHgUpfx8yfKHJvliKuZTdwjqGu6vjtEZxhW93byAMmVklk
pQfm/Aufshpph8kUGobHHo6Ml5wrHmHh4V8/lQfUrqLHQvrJJ3SGvWmQActWEzZC91Ag0jtjQnIy
YMV6+JOLIQE24DtQGxyTgw9TpNqtytXNc0SCm2QdbqHfedoT2cN/T/3F5TKaNVOYf/gcZ6C4GgZL
aYJ6Cvip5WZi/kIr3iP3XcqR6hZeaP0HA5FLijOdSw6tAT6f0U6Now6CHxzdUHsc4DeoHgRMx419
A8hUSbhQOIq9talJ2CP3YPeVZtMx7D4jejKvGtdyeg/1P+Grg1rJXRHXVN5ZE+/thE2B7eBLqJAS
o/lZAHAYCYMy/RF9UGwUOB+QbnJOIcvjHkKBS0ha9NN2CSA4RycCVbnbYuXBK89SIihNyuj4BtJH
8SM1rmHsBxQlGL2Yzl6FMcLyrpIWIQxbdWbi331zZ+GDryjl2bPS59AlyYw4SUuEDlI9cClsZCjQ
U665fCHGJ4FKel0KxZZCLVLKgwpVXuqXfGj37EOGPxx4Wbjxtmn41x6Ae9TqiWR2E5VeE+I5rBF0
SukJQWIsJhzSvspSA+DDL/hsasnG7D+Fbi63AFSrqNrb+CKVdH3yqV2gwwhvgRY/m4hTmPXCXfsc
VcXGGjDYwrgVZQGLUBAaD1ssTa5e/kqIBIsTi7dH3F1XvOfFF+0UQgaurosNmioz9nH5lHm8xunX
L97G7CB1jTQEWKKqBqyJjWJAvuoCuMJwv+liS2j1Fubz0I37YLly5Uh0oDERRIVSorVpIOcATW+0
13skTVgcmMp00Kl21KiGA13uGGgDgTvVcsJR8qnLc8wTRvglTvBeqsZXG3g/jtNVm/Ij5pinEpC2
yOKgXD4axKQo+zG134eBAhDDUx1dxW9S0Obh1JR0WJBp8ufpVFNpCSvAA+bWOuem8GUtsD8Ptdqq
UcxjihbWjMb7gu9MxhgcKLNfawb+Ut491AhuGurNFKovouSS5w6JMYl+hojQUqJRE63daCW1CwhG
pKHAR02OIV4Gx2p6LGiiuA83nDgvv/MlL/ntGMKExjbBr55yGuAISoqcen0f7FzDwwDXQRWD/qLZ
CopZlgx9udPkn0Wa17i8ewwpsR0wE4Ar72/00o/ZJnJwB2rvyFmfeFBLqG7lZzsxE1yCtUJQRT04
sztcIMdmwu7APosOESBYBRdY6jvHHMRHrl8vRQTSQDVyQFluY9U9/H9s5C3uH0mPXgdtP+YLFu7Z
xdvCQnJg0ElVxzXnGQQsTHsZcHhUmWNkbhY4IIw23cLcjF23sZTFn4jkcRhMqTjwVvy7MQCWGP7g
1QedAz9j0jkzVLgzdexSoZl06R6+xs7dI26OwJo9gi0kYjnpwmNTBpsIzqi8eYGGA6yyjRo7KS5L
GdS6Oo5LGJ0Our6Oo0uDLtXh6o/ppZi/j4TkNh3OENxMUDKOhe7jnwu1uD+avYv0Izk5zYtJRLbO
EDIzo50UXyH/qkf3LDMhMeBQ6MRhNMI+8rBcnDfgS6vBuvctJkZqDyLl6gfGbXKrh4Z3ApFsI+eE
ocZYd+uOPErB4WTGRM9E65UAXYxKfERiZKTKFlUujfTvguB2lyJSwCMxjnT7/hjpu8Li3Gq7p1Ef
tq1Gv210R7G0l9kfKOA4QmavqwMzmsn8/1qfIM4o5g93i44U2sJOJ0S3J4FjCBVzsM14dFaLG5CP
whHQGidT8z6kWe6tO8e63fJWqECoSZDS3Mj1rYXX5E+ILwMkI/EP0X5jBoGsfcPhbJnemc6oC3A7
P7ZwWDLk5vlzEG1HnnvrOATAgZn8DYksHaJVwzSjGD90Ml2s+hrlNooo7Alo4VMLEGTJ9gA5NV9H
A5MwoAjn0/Rl1+XGvedZuC4YPy8OIYyAoGX5Nho2XUalfTlI5pYJbdxIacQiN3yz17hJ8K3hRBsh
KcdjfjRDc0sXMHeP0t13OfCXu48hwbiVA6oOh6Ju/UiNL8ykXBY9DeJojBuTgIXWh6Gjlt9ugsQY
l/qW85HNALmuKMgOLCeEneuOvh9PrHUU2Cd6hO3kfk1pf9IM1KI4EeBDjBka/PAfC6p9GkElM7CD
qO8WhQLcw8jQN/IlbXiPtcI2ommfmc9x4CkANeUyrFrcFMgfXpVDdopa99ADDhJ3VJDLV7j5K6TX
otf2I5LwgnGf1xK4tLFamNHBLocJg3sumgriM1hBHX4TTjmdIguaS/vmcI8H85FdODG6DOHD8iJK
VXugusS2skwy4FZGs4yHBLjVkR8wHodTXCv2xgCe0JkSlMkL8WsYjk+/9wSn4UKDHSJJjVgQqo1t
xnxJk/kAPdXPHdKQOa44iSqmL62nPmYLhoom7HgLaki3q1AMZn4cZtBAablhFGCnwczOYS9hZwoE
xPhZAfZpwF8gJQ7zcyXyV5cSi3veUfSNbQwPSwZFz8LbEtVcDzfWJToxDKx1Pzh+xehmQIs2ef21
ZcQXq8p2IvezY/DkaPrroH0KgtBXiW8zFek9DZXQl9wYLHPOS8S0T0FubFhFb2y5Pn1Xqg/QitaG
+ltXf1vjyaWmURJyvJyGeoSbE50i9TokKWnqkWFJ0SHLtOb8513LncbfMMhnIncyMA4LB+QdqNt4
JFFYbOL0UMwogECSmspixWnQzsRzxMK4tqwoqUkesREl2My+aCoS2NEOd8MCuaHEJjoY6p3mNXi/
8Md3hOu4he/m85vLNJZ1moO3eQRAcPvmJvnd345xTXAeQa2Zqbig+bHzRykRx3iPIbzX39AdPr1A
li5D+N+xKO9GzliWUD8iD1mQRsyPiqXttfAhoISXMqxJvzyEX9ivj++TuSBJhOLce4eILrK8jLDK
8ftfMAmxwOlaPPYDDHAzpzp13if+Bfu2SmndI/CNetHfS4HmNPUSZvgM2AXr7ysw9l51sUCyEwBf
t8Pkh1ZKHbFJ0jf4zmJ7lB5F9seLE6kv9+YcYGQUI0M1bnIuMf/2IwX0Xwpx2obqnX9qpn9pj42k
hzOy1V0miBaW6qLTGZ6U/q81YZikwV2RyBp4UYn5bsAeMYu/arS1sLSlJrCxDzJJmK9+gDK7qjyk
4F8xkRUlPs1Z8LUwO0lJbnfwQlSQSovwk6zGc1sdYs8+lUzPBV7JEGOK5Q526tuBIQtLUUE1UpHO
I1GbgUaTEnxqmr5T6uNoDP44bpvhMtXByQQpaAYqTvG7hnucvEjV3WjR6ncrp/vOe4Nj4UdM+hNH
QEBqfF+DkPVb5qbtSas5RsDpc7pKve2uTbRcGdzaFDhUISrc45yQgZoZ2VHRDAxEGNE4xbmCkz4v
DudMDuB2pNhg6iqzIKYkAx4oCWZ7lrEVIzoBJKBwXFToCdiFLTQjSo5UVQ+P4onLvmHnw1WOuHoV
FdGxfYS1xa9z+ZZh+aLpLTd3twNBpBs1+Tax8S2jGg5tL4Wmpn339EJQ3GFNlHRz+e88aISLXhOO
xBCbVax709a0yVKLtzE9QK7NL3kakiZ9gxkwTGS6IL2OnxJ5o9FJ3oYGqNtBrg96qIH5g1S4DD8H
pScT4daBT8tSaz0a6MdEzlyaO7X8Fz7DdBfHFjLCr/ScU4gDw7DT2D1D/EBTv23AXrsRfzWk26hW
7bcJ10JAuix7GxfsgEjl7mY/4IJw2WDqydzpOL3iokQtNzKheYKwuCWoc4WnW/lj8bGkfBmZQEh0
gUDRQbK856TQctTo2q/IsnbcbVw8BEQ3F8ZwiJr6qGqUxglXqeeX4yQtlQWISw9OGU/xKrW2PIy6
wLWgcffys0O4Z1r1LpWwajRbGXgoVIA7CLpie27QAkZRtu3Qwk7PYYdOGAen33vbekvZhRKX09w5
El3NPIgb9gR0wDNqks6H/w+clhiXEYbsMli+gPsTR2G/VWivpCjhd2KhH5yc8NqG91QFw0P0bb02
pXyU5G46OMZQdbWDheqMj7W8iRZehkTg33an7bCMAemR8ZCU6oZFgklYQWu5m6jzuR5OwhGRCzSt
rRN2ZT02xrI4bZCOftcvO44TMegwGM/MjPkSkFv3ZjU3C5RQGuhe/dt7UKiSgOKIwVv5yu3g8UNZ
6FH5zzb+4H2Vq/dmMlfAXrId5BqWsUO7LHsaWFjo3KNBp7Bi+5MAAqyegtmhHPKTYe01IdZw2eFd
I0ZnpjpcgpKBGKisBv08Cr5l94cAU0Jep7Kbmb7ExuznKiihw3Qqzz/K2noQJDhMA7wxpz0T/350
H2Z6pRXmi1ZyDcongqLKycZttj5k8fPQlA9wWTcLTW9vKTsl5zyGBQHWykVaD1jocGDMaXzE4gat
oclpHqw8eu5eNQ4D6lQZRLQWLUFV0lmTsQ3lJ+wZOw1r/P9AXXjiywCnNcQ2h8JUBdRGx7xhOg3y
/xowqy5wbmFxTm6+dlRMoCEVJ4whLb6t5vRCOozCcIdZjiBNKdclHxCFk+APU48KID+ZFvQWk4kq
cLOmO4/24uyn0l/qDxVjYUYQiAtyXOlyHnkMTcbDEkExRmQ/GdglfBPENDKQ8ZBnGxNzNJLtj/GH
7ZOJgcRwK1KfbYFu4qV8SA/kNDyiWxpWHEC40d6VV0Z3pI8x9sH+S3lBN/fqfnhIz/am/5Ss2xOn
d3aGofVm3oe3/DRdu0/npfYu1Pyqu04+G2ubfyfBeUGc7SOv8rAAWF/JPCfqKIJSDOcIBxz71KdH
nLXAj40jUw8Dp3mSkcpTu+xhbi4ZdndchogmVxYSMFYOOpvV0hFUd1JvKqoNyP83koba8ool1vSd
XSjKu6s2/+HZQEDIqn0GOXsP1zH/YiBH3eB5GIyDhiIiJd/kaG6hHzDPV6ODc0fB/Vqf+ydt350W
uHt7PX3UqKB4FxD4zb3LDMh8qauHurgvOh3Ho8EmBZGDnftiUGuX07kI0RJcWLR0HxHGg95aX566
6IEPNPbXjGL2BtonGW6r5+Fk7Ehc48xcQ8DAE4WgqPwMvRjMwOdX8nFtUEhzaq7rZIcOqsKnIvNp
bGdCDVZBRSL8UUk38eRriMxVfzQwIsHhaAvhzm5enXlb9oTUn5y32aJq2Fb3GH1h4sANQU2o+TBz
CkxUCXbDLTPZWBtAbNp8GHj2Z10cyr35RbsVoq3EwAaH1pur7lvgj2FFHu45C06WijHLpQ7IacAT
4eIbED+Y+iSv9TBuHPPqmqC3hH5syEMt37rljzkfS46RBppkzPayruZb9KLQf4nvzppydQ7X8JcS
YqW3019Vc1/ad4IhS/zINiaxQUeiem6YN7TFFi8cBt8MyNAz12TNMfnaZFeAo88kgIOCf/CQfeGu
jFWN/s3HsZuDrRFcCkaBrqhn2MHAIp0Yfje+C3y10oxDOZx5yfLP1Gd/oQXRos8gtDfwnPLsHpA8
p2g7V/WDhkf2ut8xNAp3zlePejWCluRuwmjr+sE7QX+lz4Ve7rsnjFPZeGIpCTVnrx1xeTDSXVb/
LS41KEDrK85GW/Z5z1v5jnP05DvIqA3DWhjFzilc3nVmDbRVET9eu8CMtPQdjk1j8G27M9NLMhEy
0Lr3cqDb/1OixE8PlFCwM2jZgCk1dPobjGn6B37oSBLLJZhObnCm4ScDtt3j1pJ7nKKnGWWU1rGk
rT92uGkg0/eQZfuH7Ln9i4qWCAM0OribILJbq2zWi0Y8AyXlurhHnOKHKt/P7I9N+EEfS9W1a/fG
a39aXvMLCYB/DXOTHDN884GFcVUsidw8x8oxUbZJumfI1++Gx1QkLvq8Q7PS5z6Vs/1RY8YOR63T
PzMu3HydclitNMj3RyY/HR+A6SjPdKE/OdrJW/ST/WAI5f1Mu+TYQ39ZxS8WVqoMkLeFDbESCwQM
BA5Me5f2Abs8wrGZYl2K20yQle9d1nA6FRwyyY3aja/U0dwKKmBfiRe0ry5coQ+ltqLYWXvqflze
kWuVfnFmFEhKBOj28m+CYcy7PozPxgaefbXRQn4jBwL1gbg22CWMSnxm+/zTJW/CJdujYpBSlz3A
/YT46yIsBMWKT2roChjf3IZ7RAdtC/WneJaGkEZegIsQiQH+DCqICn+L8Rk1WMECiWnmvzG4zAVh
DTZm+WDbKT+AEUTJgLABb1GaZ9c7TlWIVVm5ZW6BY8UWdSZCzccQLtXsKgdYLXfMXnbYylXquyBH
be+dpeBGPVilwnSayFaQ5tDs52tInsE0HuoMVzGsbtVsr8RYA4RoAB1U5q0iVjRSaQuWLKUIsQR4
8aF5p3oS09Cqe54gxWX1Y5w8V6m5A3uTKnZ26iesGA5GPsJunyCv0FppwCcW4LiB7XQ4tFfSd7fy
w6RED7kuQeVMaQ2Ls2rDP4oGzE53RY7LZLpTtfckO8pkTJ8iX7pJKZS7HLPz9EN+G7+C2HULXOgx
pci5BMRKXVWti82szVMPExV+h0oMnllJ1zTU+l6qsCwuvuTb8JrM4d7O2SveCsHZ3lXRtvDekPri
0p9wB15BgniO/DlBhdHtLXqsqQyBGbkW1T0oUM1iPbzSVmQD5t2r9EQwcuhX8Ii2HudstYKMi99I
xnyOKrx6crUNa/o/ms5ruXFlyaJfhAgQHq8kYWlkKYn9gqAM4b3n18+qMzNx49xjulsSyUJVVube
a6vdsepeH5BfcC5tzdC+wEOngTuQEOluDqmXnqjf0SIuAnm7e4SWze+yvvug+8jOfbChBp8J4e3G
m2qdQb+OJtIYp4i4uL+VXD9yeFZ/q7AWxRezvy3DxYgv2j5CUW4cZ0JNoVNzd+JOyal7IlYwWH8Y
f+gfsF+HCX1IIHk5fvz8iEIDBJ2+QbnDiiV8yF2QWpaP82IyIv3s0AjSZzukRE3R39xOhzzzdIfu
ztnglp8HBM6lMASJBHhjUkPITOLzEOZXxofVvTf8LnLgpRas3HeBmHnsU27GGe/QDnrK4M/AM7w0
JLlXHLqPsKSAp0GnQGHaD8PrnB0h2C+EZqLT0l1FJyXFi59ViAXwvuiyouQ6J357ZMpiYy8muKgz
UPj4EdolzXsgETqAFXlWaTTeEWhZQU00H5fEzuVdBRaVGQce9PlCYWXQPrpHT5vORcPMC8EpppT/
2vaJPr0Jrnll68Ed9jJfWbAkZOREDeK0oEres2mBy//IryjTyK6MA3x7xpbktTRgsmLMh0ohuJ70
XOkGgh8cH2MY5R1mq1jutY996BMVKX1aYizwVcnumr3WY6g83IagMFohGPEQRq27KAUAhuJ42NnK
T55p/gq8DdymxicvWfjCAPLpZ0T4oEAIPs+Ppf0yFf6j+cB4g/uhGmh1k5c2jS8JiSNyF9DHpHrl
2s2rRKJQ4IdEo+wN8eJaIndq1Q/48s1JIlTpniXdnqkHW55N/WGDtKEeYGLbYzq2JFxVYprPOI87
Kvc6cLXWGjYqWz6HhAzwP6IMfrxs8mEvdDpc75auAsMDc4MLR4ZeQ/cJD/+VuRaACtgt3fQhutjW
DKPLuBg6B8gE85SyK/9A3g22MsyoKw20oWhMNNgDpjEe4DbgI3dnYEbt8JXPlSdMEzXfQ7gYLAMW
TQo77jyrCcGzhCRgn5mi5miUC3oE9WCrBcssC7QOSPKznKGPohfb41o16SFYyLSTVyEFWJNqh74/
Zadb6ebE8ybItLeZvEBaMcgPkBiB45mBZTAmr0Wfj8qGRu9o0Ri6lQRBGMICIRjl0bGhjGu6dB+x
dwqBC31GCbSzlR1tmmSCtpkvoFNL5Zfu28fESKeX/zSYGg8mGUjNL7M5fMpr/wJKMRqqf9FKgzmT
8LozcBhCmy+gl1ogmcVNCAQKWBBCOEQHI1sXwO1SwAA9EA4sLmtCk8OX18vNq8b1oet4ajb1cKrt
KMTmbVivRZO95YggYtkkC5GjpZxApwuvxAJnlRnoa1tW3lyid1YYuyqDV6j1/hGvSN4UyLTmUUjj
NTM9kKW9L9lUHliI0pyrlqy5fNjFYxPkeU5V8tTSBkZc1c/lh67Xp1jZ/EhV68da75oAmYgg9QWW
PWprxuhoOVPCL0GL6HHnq7A7hVZdw4vB4ZrXN4XClUA6OTVd8mf/E52IKehsC0OAyc+/oX/3TzX2
S1aeW4MbRrlBS1L6tEk+qpS40Lxnyxpb5JwbNEmaNxRfVWqHaoN7GeOOXE9nVVg2eeLEPFnKWtyL
rmjmQi8tjXvdDO+Z3hxWNn1eTQ0WQ0UugUAc1sBoMk35jRJvxgZQM/RBjGNY5iHBaAnHEQhmXWau
6EyC1TNpPR2kT+NjoR2jeCqiP1IU37D2P8Oqqy89gOqtxsb9XzUSFm8qiaHEdDnSZ66TvkdT7V7g
6poDlaTBStyfTtyAtMblj5AzNz4N/WG9KhkSI4cdDx4JI0RXvH6YGDO5BfuRmhziDBaxxiWASmM0
gxOTUTE/xcw9Xdm1hdNjZPV0hKnXB5njLuRzZroTzPIDtCJqLrkPReWF2wvnoI/CXZLC1B/kvQW2
A3krvax/eLzJuo9fSIOvilObOytJ8T/FdTnazRM7ApX/0oaaesgGnhR/U57m4kdFLeAazXGovpjl
UB73y255Ww1xgDdgDJHhkOuwLRSfW5+C1Sg/mGfqhzLyFz4uchyCGYGhOd0SiZA+IuP1Zd4rJRf/
niKlZlhdObBwGCI9Te3xUTLLfKZ1vzU2bwTf71JBuUqGndEhJ4Qy2bRf6ePVBAu7GV0EUuhf6gLc
DwrtvmLqCtJFgUFBODKdh90kJdvGPo0sC91kF6TPR4BtYGM0fBYacQ3Qtym9D2AHJUojTewJsPs6
YtLmn6R92eCfU8rfumbpLG8bLkXCM+IOUPTp4XLl3HempwGB9vPV7+Q9o7PHe8L9HmPrO413FZ6S
Q/QWs5WivIzzq7brbEhWRuzSKNC5N/gSM03zCUdoN32xG8K0YvuSF486m1sxRcHjqcPY3gelfBKN
s+EbkVJfvBn1M2REOs4l9OwKR2SCF8NVmMVyKN0WnUJMy9/SM6Sk1M9DxMmiuKAqdtgSyK2wyJWH
Zmhsp2fjxhU/hcb3xOS+PHd42l9Nx3re+Ly6ePUDqiDeHdalrQaP6Q/RaJx5yTeSw7E+PoZPfX62
ahzWv82T/omw6FC5qm9+son5mz1hvb5yyw+aM077gWRzmxJ5O7HtXsggD9A9hqM/h00QeeASoufe
t04a5yTFyT72FwQbyV5yy+8iQHlAxNTRVMFtOtaJcJcyfkl634gcYqjp+SbOojJi2lqEfdIKx8IC
JiHZzqGq7nBS8tby6rl6+FB+j+o7+ebwm10U52RPhbK96zI8E4jKdtmvrlHEkwq9JySeHssJkgxb
hAxsZzcPaLe2hv1GXCaiQN5gEEDMIASRM7vwSzSFavL2fjFG78maovTdxOc5/urMH145gDi5vY3l
OUvgHY9fMY7X7bw5WVw8I8AYXqZui19Bt1iQANL6Yf77nXyuVwlx952GS+dXD38+qicijVLbmS8E
U0VIWUFZbg3TGzeu1u55BGF/ATMj04ZBdrstOSux+qhHQlQT7bgo4pWxk/PNu2tLS5SCJzR5fyon
OsVMhLaFFPJP8YkGeQHFg2L7mbeQ1icv+oEN8KBnDnD0qt7pEqBdfsVPIYGpQT8f+f+HuFxt9T8D
06wfxc8FVpO/4itjWAOoI2QB2JYXK/h1AR97XEa0W4EjgVgtmpZBYQfwTJTCI78NAzMYOGztuM4S
J/IMTNBgxwR4CTv4NV8YWF5JE1QqoZvP6XfhqaYU91NcMoER9nyydPB+ZZiYYKVpJ6U7eHKgkw8K
NSa6ISSoy2W2Eed7iepocKkoVHa81+3qrZYT8Ubap+hr8gD3QWOhRSUxskDCtY1YXnT3Qnpa7FCU
vXWguDRX2m31Hfm0rkqiyrZYCcMcMTl3BnBacMIEMZLS2aInDp+Hn2GfROIeg04JS4kNAAspWsXx
sCN4PJTlgI9pOSKvRHWvsf4ZqoS2i+b0Z7mbnvrCdBNTK02SUsBQkt8uSKACeZPP/D4sjkUtPjRu
uXI4Jm6LuPvK57hWgexhWep8+0fyDSaRJ+kHQgK4J1CbHt8ySonPcdIQHHxGICrN8FqcbQt9UHqW
tERmskYC3lyaUqFqP7EPpRi+0dsAe6XJsBWb0V0LiTlDwiDFe8mHFESBwb+z9OjF1FxWdzxUeCFI
AquOyS/rgft3c2T+kVxpNHJj40UNRxbmSKCSua9gn2Kw3c7qlVVMp57ulnYfuX5wp1G5O+xbZuPb
B5D7mCKAqv57jL/q7mOj0LLk4SPz9IJEM7M93i4AdKq7YfJkU6tsKVRXhBVcZ33KTIJCuTgSox5y
jlj2uZJO9F6bfl9d+RFjGul3Ch/2nEeCL5JdCSbj0/Cro6ssXdZo3Bz4ETCOykyAPNrBdX0QuJPh
yFY1DkcOlJn0R6Jhb3xdSXcQkKGrl8PygWziULe/1uNfJ4Ws+m4IsDilACZR999U3hG6RYHCZ9uw
lFjzGFGuPCNL6c63oTsVx8T6rsG8Id0p3pCRsAQkVzy/PF04xq+qxOKmJKWT82I1ZwTi8VnsYImj
3Nfmg9/JjrqGGti3dmeEfGioYMabfGNZKDdWV/YbIw6kyfovZ+046EKq33ih2twB9qdttEEqA8Jx
5vEawuqYoXwt7yaXsNVs8AifjJemfZnxjg1O9cwH0XQnXnOcnBQlTN5jnQ9Bhkl8UrpfyGvTF/3b
CkOKBoZj241feh8s9rc2fuctEkGbFjGdWt98wGh5V1PXUg7SuUUkyq3paDGfclQmM3RX/wH2TO6U
LNyiM5PLbam4zDzsCr2jP7oKy5ToifcquW5oxnkbkiJ2KKZy7Yg05gdhhnTrIsZeATqY4+gCz4me
ktf+vYYOE6JUZtc5NZBCayIvfe4s33R1KamehkPxabz34K1fqwNRHfSxiU/k0gbk3iB6g/PqESDB
+pkOryVdlm3pc0FkwHOi5YmkA+GLVjGoo2rzcbi181tteRXSdyfLAmwKiA5QrThJHlptgBwbg1l8
wsu3ILi+1mjKGfhNNyxUiebGf3Lu4Wgn74d1HcwbLEC7sgItg3gY4KS5U19sXGhMfXnS2pPONpYf
dZ4JvNkj3ELfALeEv+INbDHllebIuZvcSa3BOTZKzJdc6mWkNLTv8Kw4S0iGQ9hme9oF7Sn3ppVR
CRfjHSqTPVvijX3zcefSSUHTHdRQ0CV8tsgh2kf+cKMNClRRDaUPpXfoFqUbiOlbw5WvaGPAZZTt
UUKxhsXepsO1y0qHtzn3IuSaPjlU7NnRT/0T/0oeI4r88Uwnm5e5hLbYjFHpQrXhbwkQKePQU+P1
DgJcXhkGd4Iz+cGIYcZg3O4YGn7H4qePRr/LCP9zWBwZx6hJNFy4EO2Ko3S3+YfWn6K+xmO+U660
g/ilVdnTl5BeZHFYbF5FjY8qZ598pkEegHf8UGJv5ZQA9/ujudMdzE2gOgo2wGr/oIafjulvO4a0
tRp5F1+bUOOex+GFfZmhRvp6XL/otaZXvsxUfMrMukiu+leixQ8ZmTVhc2rR6cxMl3g78mPqWR29
3HPJ+Iju6nsET5HtjLLwRIoJoq46Cwj45UThzm7jjhm84Tq5xsoFzUMJJN9HLleMir6bnyZkL6l9
Nhb2D/609Nv8tT4FE79ueKQNsCOcNsD2t/l3kUHfRXq437BeqVjCdBNwiFvcZ/jjNI1YgQUsvp0w
SZNY+dhTNkDmRS31oRah4VNtZH8KgvNsl4VIj60w/tX/1Au/DaE3BE3UwJ/FnQ/8SuSbpu0BDATz
u3YA8mG4UlCEQtXCCJFj3P4w3PhXee9uLcZQnKX+BWJJoF7bJxYdx4dDy+YAAs7cmR7jAt5V1j1v
mSoHHXO+MAJw9S/1SB/84IGdfBZ1z3eQ3+V3GoJpMP1jAM4d5vPBvfK5QCRBeI0X3dVnKaDd0Zzs
YIPlGxGzz3sFEYzWN6vUmjyHDwRZ3+OWfsXI1rngoHPwV0+/TrdHmHyWQfyrgcvZTeF/m4URh7G4
R257w636U5LuOVL+ot8MWICX8yN4CCAAAjpS9ZYlL0zz8RJuPEU51u90DPChpX9McBKG1zvaaqL9
Q7NjL/IC3pCPSLpre21+hHVDwmrHyCooj4u4VnjIUZj1XCf/4S33Ppg8biqBcp2IgKAs5eltWeCo
5SIf1279w7IVOlW/+WMOoBxSjPlchWVoAzvRcsN2xW2LcnYTbu40/qB+PlZnc2ennl36h61Nk4ht
gsdMWQ6Pe124eNJmqv75jSHxlPsIjzDLwP7kAQYovmkcbfY3B96d9A+SvX6IQ/maAxYnuJagwPDB
Xksq5p49Z/FTb0LKL/DCaTj4UoQQGfEouKXjBBfO7245AHaOxVE88oYiqt7oh42D8dRYP0HZ0mwS
WjGKfA0Mvf4m/Kh+FS7UFTRPgFVvodrwHFMcULgu+/HIexL92GlAFn0eLMl/DVypvjc3lNyqY38Q
tagTiLvrqO/6YL4+uu2I4Gt12RPSgIbz4z7dkC4xjExI1mXjYMrxCOkDM/AEDEJkEeNvfHO0zXEq
LWg7gMzxqLDhgMxmIEnjjp0OuU2oRHsL+zlqYdNRgWfHDqVUeU6utjAKexTN+htZ3Qx/mKqPEaQ3
FjPFOttD/N1+WyeqEVCAmDrtrf60cp46FB0y2OV7ev/KqSKc4aS5hi8fZp9wAgV5g9NR1/E1dWhx
W4BF75uv5bqgx/jHxW/sWJFbmrjThW8z5gElYMxIWCZEek/D1aqgP8CgAzli0FLYL9a3/cOWxVUm
vaUfPFKLcqewWfYtFoQQNgPTmldoLD8cjyc2uw6lGI1Elx+TbzDzxHAX5BaFgYZMcq4PBfr7x7a4
Jr/i/vNr0JF/L1gPd76LzSKgWPDReoX6x/KPoSSAKkYeh5bPGUfAf0Te9JeTfeal3hc+EU6dO8k2
es+7YI0uk6waxVT4AJnRuEN+qIBwtVxfd527ECRXUi9vjGCEws169hlu7ucEABfaqJ0wK7MEJE9+
z4/Fp/QRB4gYbTQZNDe24/vISGg4zKxqLCmY3+Jd3O8tt8P37ilsQ5C8f1kG0AMwb6AyDk0vvep3
KhL9LhqfYKf3i8/x5xPUReXKfT00uQoIgX5oO8haiB7nMxXGwi3HKfGxdKg+yuuSB48bFGJTwoUd
MDZQceE0T+m1Q6gf6hi+8T78XJiltOXuPFUe537/s17Lo/UDFrbXHZs0JTTBV5X+NTkkuAmoHlKv
Hxyc5KJUwEWNR2FPWREs4RpdpthtN8/ye3UiTizhtGDkKdaxQ6/0vIQDc5zztFXRlhvKHt3Liov1
yVY9BAxsnPVlIS/eQdIOfPu/2QrTnS10OlXi0vZ+0vJ9c0gIkH3s1+IzfTVeFCI2mVpQ+jOg7Xeo
9KVFXOYGdLnX9ouv37tjdvRe85P2bECmYgTG8tx4OfqXVXTttR+tCxrFG/F/Q8mGT/gOwOsf9chA
h+D9jPIh4zr6xBZVyb44pcGPUakBU5afsdMWk0s/izeKuSgDjd3jlRCBJgFPtTXP9o2v07Er7Teh
/WLS6JAcXMqIoBmwfa3vKHXrAKUdOnuLgo57ecjweCZ/nqzZeVfuUVByWo+CD+lEwxe7/wILBpMD
Y8EdFfJEUYq0TgzvSB/JUzFHAkOmz4Q7AkjYaV99LOpme9esyPh3Fc4G3nhm1IxNRf3Efmki6bmr
H1Q4YMYdC5dgkDiPvxbAQeNg3zGIeJQErpQskI6fbnSi8fOB5F2f/2SLeQGNWkur9xIj4M16kb91
0kpGIulOm/wvahDf/mXqlXrXRt8sOegDklIDRtuACOG8e5LXA/PtDSPW5+pWUslD9j6h4Q6hdrP0
bwy5nNrdOLxZ9gsW1+N8LN/7PX30reREe1L0drPbBqPbOCk9lW3N4VgeQc0XO/lL95Sn/Mg0McBI
imhw8/34jJ1g+znxWuElPfHkJy/pHqrpfnDE1zxfuu0nByT/e32+IivZR1vaPzt1S1nL3+94Y7YG
vw2OD/9x9MeDhDZDYpSXvWourgmvdB9OG0Bt9hanD6SwfEaZEaxHrpBbTzoh4X+K3GdquX3px9vn
T4MH34cGuVtdyhMPObdD1YKUh+bH7ue62Vk+W517LLbPw/a/HykJlz8ABNZh5hEX+syPOd3aOJS/
0CntjO3t0gfNx8/z57nahZGDSJy/MLkeuHWzhLod84yn9Kv+RX5Bk3a5bbi7zdaPdlwD9WJ9y9+w
ks15Oz5eF4y56RaVbOWpP7ODL+Nufm3c0aHE4hOgZuQyFyHjPr5oJALbwWUH5uJKcuWOj+5yXdgK
F2ezGwPbo9LzrnhVVxeL7Z7IlAMUIbxQhNNmT6BSd8YOLfr2fdn+/HxudhS2jCDhhnnoIvz1kylL
RS/rtPpgSdBI7MKXasf+tJW3N44eKiPmn+d1b23Px+1rlZJ7uGfuFTuMvH/WMzgUh2yY7bK7sppO
ls/V2amI20JluMWRx/9zTLOdMdzXN8z5if8CvBYMoFhUYtK2eOIwsMM5HQ+GYx836l6HyYXhYTvT
7HW4vRlvmxkvKQlGLp+GzBUkpE24W7fk0QDOhm9gJ8f8QIpL11NAYKTeMTJ7oJliYnnTn5ov9c32
mz1KtV391l0oB0gPI7wJgXnynv9jsAOF0IGJfNADw1FOko9fF94E5dqfcVlfjUtHVASxFxM8iMOy
n47TkauDy8TUTQLSEQ6Si3wEwZ53x7wSbb8ZCXA0oR0kw2BHSOTbjIayPt9j1/zD+sxAqr4rrzHR
a5QHhn2GqLvlq8Bxmbf61focTi1NMkTTFIC85H8ME+zf3NwrHjEKP+sbGNL4nlHHHklfZ5uuKN8R
bCnbrwSHLLXGKfohaWTe/XbK2326l4yW35T+AAfxdYMRnAv8trqvaBtIJ2Grwq7v6qXDnbuVMC9u
AfTn05f5V/QulwetD5g0Ky7BfRStoorlM3fS6ZOLaEsr7DW3nFwW3QiaClXr1X/QPYdP1OX0ziBJ
f1HH6uGIXcAR0D8GNwSyuohhLGK6UGDRsdw2W9Q4u+a+YjHXBLxKzf222+P+Le7pMaE64spAeUXH
vXfs0wSNtudrOQzSyQfAF8zkldut9GJZXjIcG+lz6txxekura3amhodskrM1nGiGPOun4c7WyFmV
snC7HS3KAakBbeTlXTH31gd5GyfhbmjEzyKA/hwRIJMvSX+WxczAJSCGNB2M5oZZvCE0dYQa0fwk
2qE8x4fam9m6+vWQPjHWdicvdUW8NRUqYygEUJwakKhjh+41PxNdULokNmEovPU+0wCHf+Ov5gDd
BhLiM6Ky5rs6GAGDewxH/NuhORi/m/PmrLzLv/VJOhvPViA//9iP11Tskdyejv2TUm31CyFLz3Ve
/HDL0/+pdLfrJ9EB+I2/mnyPFZA6J49xscGgcXA82S/0gGokNFAyAt3ej270xPNrQGDxmGZxinIf
KLFhlHuAKEy0XkkJJBSEPp/hzj854B6aGwjuuIKLuA8SPSmfbrxZakRPMMzOCb9oKy9YHkQCGtUe
hiQcP8TyPHC1kVhhb4tbT0cHFZxKQxgR9RYnu5Ph32X3YFS8JXd6pO8ArEqjM+HhnKZUI8uvUkO4
+K0doNhDwpSc88rlVLQJah09xbqg3Kg1h5HrSn8FMueG17BjKKaOyEcdjd2BDTh3UvvFsv+p3dmS
vvtfDv+s9hBma7angddX4Oi+TQSn2jeLhM1gpq/BsBKw1xe2f9p6uE9115kNB/0duTDHmJKXOwl1
0zYxtj+8Yh2uLXBlfH57zgmLR/Gj+jDD6XU9aka4Hujo8tyAVZqI6NtzKUPyy1Ca+QVNo/hlfOZn
Wt+RSMtENu/N4alpEL3TgACU3r9SUdLjYzgpirJ5LzQuuDKF7vUwZVwyIJ1ZbwqhNkhp+orR4IYL
qK3CAE5ZdbO9PqfRTC7qxrXt3MeabWM3EnZR/M3hCNlHOHoE4WnMi32DzXgzqW5lfulJfJFsMigY
M9hRHNhLIZQMM5WjQl5qbYzQG1dScPHQzjpJaRFDWE4cNA146ai7KemW/D+xvsb0McHiRSYA5T55
upmr1j0QYNg2LcAHJPLDfFzH68M4bfigs/EohGFGOW5zJt+AAPBSI9OmiEGkacnVTqF33/Z0DzUv
R6+voFxskI7rTI1hpkQFkaVUjF0gYHUp/1GNH9iA9m2TBJWmuB8biVM0sl2QainqW5uIjx7aR5+W
dBrxHg9+mWEwouS2O9np5/xSNz8CY1O06luyIYUL6Qy0kmRNIAYjwMPxrmaBAIiCXgyUjXoYMxqB
ZOVGgbDySnSMsgedOwo2SiypCIWbQV0CAg50Wxh7j7rNuN0QCcB9dm8pQQUst81Yz8oNM5mw11pr
86amnK06QlDzIOSvBDIC34RAK52thVRhNoMCEO56IUBvbT4n5eNBGjoOnAS0wgJyU5MOPVtjRJec
V95jvNKzb3Bp7tywslGwSPnHyOVjrn94K2HkSHxy/OH/OKLAl31hxKy0z1gLFrQMNh+i0TD8oQ2n
TQBlAIw9WJu4KZBACHygPZCtiptneMaBdxPKjZrIS+TVRYLsiAETIwAJ5TciIHL37JysuYWGLuU+
zMqhd5QSDAstA/iEaUGwUebEoLgAtex4t5AdCeKMqdt+FbVePKm/Ei8ps9O9iv8oV4Wa5XtCYECb
O53fBbxlwcAiwa63zfGp48K7ko+U9t3TJp5fwGXOC/o22bMhyFG2Q2+sECSx07I28++aGUSeaKhc
DPxir9jxN6i/4bthusAjHOv3ilO0lhVnoXUnZwStdPlx7pQn3a6p5mEitFXqSQsUDPrNJaGbN0tB
JxrTe7EBYmPxXZNXQSYcgDVwf6xwMswd8WvmtNXUV5hHEM4EmhacQp96mKoG6ip+boXjDQUWbzoQ
i6JHS6zzk8Rw25ebELIIyi6yGpIz/B4fiGASCixzxXTHKg6I8TuhseT4Umk4iRVQS8+PEswoqvgc
o3qOHS3DSMsT+aChmCPSKrC3Z2jKeO6V/gIgJWLtFQXHJrQIgT0pLOtDnjACiueQddRxTkP4ERgw
cNMrjBkb4UmuWK9TJiExoEcdN4ilMaoxBYLwMEt0gTaf/XOPTwkcbLx+t9CIpOjPzH44I0AErviQ
ZJI4pUHbIS+tZwuporkf9YsQtwI/ZEkx63ak9rTQE4CIUryV+pF7b6YGyWqeYposubx7GF7XSq5E
sCBPKfoyVTOdx3Qz+Q+wiBpqJfyBc8yIFP7q7NXApOIycjRR/GhYwXBkkICc2vupDzWyOuRkh50Q
O/GWj1B4WXoGOfi2TTvHlP0CA1z4parKcA2zRRPFola/Z7U/qoD8KoocQ3pO2PjqOjryxxQsEwNT
qDoxAN3EvsQJx0vvyEziomtzlePmOme0QA3IrToZK4SqxpRMcrwFiZYC23/E7DlMqRHAwfWINa70
ygcvNmcrG4ZLjA12pcZb2y+gcxiEDFgyMdIN4iDRArAjYEAaYFMZFfBHluXmHzBdA4uIANS1CHBx
iMElQCE4NOklGTKgtG/tXJwa4seXx+hX1T9oSBG3V/4wRS+aUKVBEkwbS7aBhMXIaSKxcZiAxviY
iLKiVdaagSBGjSi4EasZWGXjydrlo3wBltDw8dSTzAK+lbzHTcNKgH0HL4G9oWF7NZlU94A2Y+z9
SzEAqznxquFLCG320mBNJ4PUpExXTQBs15SOP3LacpkQtmRbRC3Chqxr9WusabtSuCtWNvyp86BJ
Cue/SdOuVKh91jRQ+FJCqsN7Z+F96eqXR8uFSMmexuh16YToSRVAPVM8eLCA+KT+A4ZtUDtpPQWQ
u5HlcKgYPiE63ZB+q7IyqxZZigFAhsOxQwZvY5afFJNge0Cc9W9rvFYlLRjcXIKAR8Nmtf5VWvMl
MNSI6ulWZ/ijo+4FIecgUcRQSmjAG/7vcJE1+sT0GyGkQA9nUkQxIMkgxhWEqTquM7t1Y9Qf3VF4
NpcMfUuZvOoLppiMmGHs+phnanZzWDC4rjXc9Fif+CyUDES7vR1mBM8w8BvUGQTZ9DVf8cFslA4L
h0Efv3YLMi3aPc0klJPxXmX8x5vbY+SJYREJ2JxYuf/9fXkZEMXg/wQBlyFuKxlp1gIQY3LMa1zH
YTytYvAJhUugluTiAgBTMCPZ54rmi7QrB0lnQaYfCbPM9Ql36LlilZAk2KSEirzLYldoJQfMn1Va
cKh64kMSMlaBfFKswh16Euwg/UvoiNHJiqgsDvmuBsoupobG00Y8rLlJlokY+iFETv2NtD5zHFts
jxJ2MsGsqFCGKQKqAj2FP7bSGlEiV8F4iapTKcqbsuFkBJG+F+rJFjCwji2vki5zxIRkoLW20jfX
ieo2WLIgDcYVzok07uxYu/QMBjbMNzlGsf5NHVNRosA8JtBuMRLCPO5tWT32XEg3CsMhPUAb+h8K
o/sD14MjUwQmdGloVvatyGusf4RaIBZgg6DVzQUqZoJZEOWpADbTqdUEccHCBS9IokSIasIq+Ckj
Ep0aJbCzb5jSWPhdGx5Ky28VdNkFSH2FrTB7AH4mjkzayMfETDz8f0MPAePAgdU82ORI0xMlYYlE
OV5YOOMTN4JaOjHJ5FQQhDfOUmG4AM+7UDcp9k2HlihAVwAHrZk26vmBitr8V9jfObrDCTip0BGz
SYgaEwrQse3qgMlngZcrpv/d2ipaX64KxSlZUrHEOBMIPcGeiSJH6JmZwVovlGY2x2Jko2Fi1M2b
OMzlcYqHFwB84qCDFCQAWP+pPfMiHOntWBzF5ANMlnQwESpA/fCK4XGa9e9YOWZou2OENNOhgVml
qq/QHHqa4gLJZ1ffGRJM1f6QGpBO2S3fYKV7BcrSALHCSWpzGfroD9IvQWFUn1RaPUEDqEJn0nUp
pVasKhqjJnax/LnElpHlhxKpnITHIOIjGUSOb8I7vRlxbw1hvXJajx9rszUptzOKrrYWY236nWx9
cxwhx23+40mII2C0qUux/OoViRQ2o9somD4EShbMZm0Sq5iitVOfSwIrRM5FHT3CAR10LlOQ15R0
DA8nZr10e6ZP3l1yHESKRb9SDoAaJSUZnfKjnUnognX2QDyKFqex/iyAPbBHGZMlwzPIfIG6zEiZ
BRUlXL/Uz2B5tgAje/1PUEclzXwvli6Yi97PWAMSupiR7LEe4hiy+FnlkssCXerLqj7VHChIeHIL
sh+SRuGm7sRdD2UHk6aRDh9xTwXCBbF18j0E6IS5JO1tisGH0bnz/mFinqPkIjQNDiMziMvj8ZOC
HWRBLXniySU/LxfhJlP45zBrvgB8D/wEWRVYaPL+q6gErNG8zfL4snKISdTHNSARGaswn5iGXFjq
mWIR3/sYLOhudvYyyR3Px3fOhmOmx5QwG3XeXHutA1cuoc/IA1s7F5QdKz7Y/mluF3gSoA5IVO4w
RcXkp3xFWGXqhoFVpyGu5nbTp34J/B76VElN2efGQU8HT0RRKMbsLZrpmuIsSRfAkJs0aCjGsWDH
2KIF2MWW0HC1hJ1qHPbpgRIAb/Wbgkh0mtANEAQSaSondvy0Sr6JWRhHp1b233M7+rSNOFdYkzzi
BUSWtloCgWBX5/kgas3GUsI6Ma/ZsvACd6UJAhHPuWAC/u8JIPTqMzflIpYFawN9+IbhIYNYnlkr
sLCzIU0t9/AnXN6fyWo9Yrz//1xiHNRi+R+i0l36V5NpKlHXFk79YcULtGISzc6xJr+DbyvI/tL6
k4HaRs4SUgt7HnqDB+NflUZHATHE1v7cFUkNUaM/t+rg0JXTga1kyhpC4HqWE/uUYy/W+/SV/QVF
j0nhIxIRxD5dsG0r7YupIJfj0JNJWZCsOGxnnScCELDd3vuENkVNaLZMBI+yEInMpXNCytRNyTnL
BcbzVi+ml3P3lxkYC/RSwgLRuoYmGknOAoUo8DAVxzq8BYFInyc6PQhH2F0F1WQa6dYxZzFQOmxq
367Vg6h+gFNqICc2df9Udn9QKdg3RQyNBbJ8hvDYJvSbqO+W1osm4wxYgRSzijZJ8pqDnhaNiaUm
VNOeMQbBtMR3MS5hVrIHmNHBZvyEgYQh23KOimbP+zWJ5GoFSMJKRwpOAbFHO4B3+6nMAnk8TLGx
t8SuD2G0ellkjDpMAceBlvPwwnHQzqUL8QjnWARvA6CzDzNR8NUoLdEykX3NVyP+B027rbBuur8u
u8fxZXrQOUV0h2qmxuZYSwx+eHdNgJ9UPHwL3yHxvQcfDyfU79fLIx4PtXaiaqA4t7bTeyRUutyN
6+xklpyrlI1lfcvGi7KchWWjoorVYfoLoKLUoqFoek/kFz0g3Ap2Jm46KhOeB0xIqsnOkuD2A0kc
nQbyywsO/GQnvqggqW+k9KUfzY+I3DK2Qxt2v3gyxaG1xj5bbV9FXzaKix4C4IMaKEV+OKC6SeUW
wGnJO7s+c5HOluJFMdcXA8l3T3NS9TXhmbarl6zlvhsZ2Eoj5qg0iOBx+Yo2uQqp8ArtBfUROR3x
tFqkU9H1e40sKkPyROCEXjcOpamAQnNmDTTRBKDQApO/iG4bbs3/Iem8duPWli36RQSYw6vVOapb
wbJeCElbYs5x8evPKB3g4mLjwG53kytUzZqhxXPYTbV/+gxuyZ827V1rA99zMum+xtMsprcWtCbW
zHMPsT9QcPr3phVeMz4lrayzAQIki4BhTtPXUMiuiYI9BgSiIJJhxomZMRadFmTvCBYhm3+EamEi
HZznkhvjJw/VI7g8Rs5/ME5L+pdM3WO9pm/Ce4na0r06HZM26R6pD8oY7AZ4AqXojCtgPeBrtV50
ZPEEf0vkJmaldfufh0BxRMG7/L+Td4EH+HWUa4Pt7r3MOmNpoFL4LLScQZtBFEf/jXFnlPq7hEY+
KJurmFTZMaq6vPgnw0fbMKGTMPQBwLAbtlT6lIo7HAEn0YD7GB21V0XPtYFBOPNL9ZpQtiv3m2/t
sDAFqcrnZ9VzbkNfgsOjrJONBCLPQFOxWCpuFdzshkFzhIuRnx576JdZs7znyALC7iBQo1gvpHis
F4l9TeriNuG34tTNOwSOMPiimdo6sEdDQoPMQr93qCtZB89SjmNBNBOdk/GdkKKehgmmWXqcWw1l
KQHX4z1gKBQOe5fdWjnNpVEMfzTgKU9T29lCnjVr12a07w307tZlHDweZOOOfXgaNG3TwYwTg8Ue
k94YWvWmCxmBbY2FxHZxy3J3yYQPf0AGDPObhFqkQcSNIFEdBE5QcG9h+NbVsacsxcKDy1eQHqqu
dihXE9qZpZ4vOREFDcaV83LSfGo5KkxBsHHR1sJwJWgWNQudB/m1roMnOGW6jup7MkGnvO9MIx3J
PAe/eMwuvsaAx78l1/glJtziOcKtAHykrYMU0QxjbmhJ/qWvXqXeaclCMkZ3P8FqHSewD9kKRHfK
xTgLkclVeA+twwV52XkkUzsIy1fOEXFtjfF/C+NV72C7T82EvJVTgtEGCjcsfDYcLilexREoPKC0
j11YkKpjDsuHm0GMMRbCOzR4bpmVvsvllLVogVAwU2qCUBORgCRWMQZbxn+NdoxESjuV/2bXRp7U
77k8Z1ARt8XnGBtyxusNN601GJwUUmna5HBr67h39lgOvGoNVCJl350+ujZZAPp6EwOfEIcQ5vhP
fYXzADL1pJxJB7EeQ+AKMXZhLxvVe+J6BzUNz31DJi0lsRxZ3TQwoWK2lxrRoc52qZYTcsti70Af
fN249BOod1aqU92Qp4ERpfg5comUQN87rgn6pdHHh6ChYwFOFq04kDLxZMx80GpeQ4/+F/8rFfb7
EHqi06IpBoGp6StGMH9spcqlB+YdXyMSayqcoFTub1V7DWMS5TMsoouQvTwNwcZw6ACoGA/lhOqL
QgweTV7+DajwrIJYYhRpnEWBr3A/hufQ/akRbfaMRzDFO2gW1ovA7qZ1r/R6hy6DtT255WnRustg
fWDfWpLNQQQxyFFcvlYJ5oHd8wSIKp6hlOEjEzjRc2MEVAj5qzxXB7o2HND7dNqe+FPEQZozvqDL
P+wYAQKfamt61uhd82o7c60zUvbJG6I3Yd7hU/tLQlBKiI9DkpX/OoJqBnTODiwRPPCyAr1yO97D
rqTS+5ZsVPk75MzivBOMxrNbs5dT6FCo7TU3uTbhoj/kGNDFesEsAa1omo04kAAOUnb6FbNeWI1t
DOko1+yOtDXjVhA00430MTYsR8veA+oSPYxA/GXqP3/DFaZFdLGc3infZ5TaHRcpF9/h2eTmcOtd
K2Rtdkun4UP+qQhXx8pJN8z1kJjnITnMBmbQ3vdUE/YzX4nf0wHPC5LvwD1AuMWBCMOkil3VOwgL
GANUOqmCVfto6uqtMvWzaZfvNuGHSzzvMUiDtEwM2FcG+ciHfSmebLZDGzggMCffCLfgRHGQhXiY
LDzrwk2xQvDfckcDpYIuQkfdNwa2DozZPR2buQEt0ducFWzv33IMCGCI7HMb+iuXkcoCT9HOZFwE
oyt47dFF5EgH8AzAyYj8z18rAdy+Cg53Ipnj4OSjWxST7v5gdMyweBcXmzDPmuAZGsSWCUeTfFje
bQhBzHqHtIt8R995TG0Sc3JszUuAeM4j8BaHLxASXxEb9cZsnRN+8s38CvjtsUOtEnGrTpQfzdhQ
XzpKNJayg5dxzSg9s17ngcAqcZ51dsvcYbL24rZ/q+RuB/eY4Z3xCez+j24FhDAkQrgP8DAnCS8d
bnUp1IfgwM1sQymMCNZ1RsorPOriDh03LgI2JZl0nNkEBxB7g4EZnUY/Ltaq+pTvQQO0m1nADDD7
N4Y3sh07JqWDmR0NjXqIF+DhSyRazyJCGZgUEOdbIN22xnFtx1jGZG5e1/zTLuJLsad1nxQ4f7LO
IJ2XgGdib9ZAlZcXYrmAJ8jlMYKx/a5kBFw/SEUCICUbbVkO2tCRcBZgWkbeO+ddsE3SQWTO7xU/
102ydWSILcNI35TfdL849gIvzeZpCN1t6He7iZ4+ncdNTaRcjMlLDv8QfLejpg5sNjOKTpaZx17t
iejA2R2jVQ89Fc+03vB3YxJ/8I3qHAZxsGNu3vSBdlluy8HHqtt8mFMKq994ioFowvjQA3N1IM+L
qe9ScOfJpEwBaQHJ1RN3pwErYhejKgdOGnqKeNl7GrObGnlwscRXrYXnwDkhuGPfZysLTmlT4D+x
oGKXwZ3D/UHrvC5A0ytQQUXt5tJU5B4C3Mp7kEPG0YtnsRQcNOtjSsYnLpNZv4T1t1yYNU3xWPs/
GdXb8Bzq1QrD1KffQ4HCTp6fC0pvUqp79UtLiADDK0Y4afEZQEfhek38bd2FuzH9L00DTH4xVIKI
6edvMV9NXNHiENljMUnXz21HEjFPAQ5liidCjXLtSjoGexF3N6t5BeRnUsQG5n8JKP1rPKkcTpNx
rVW7ZXzsquSMRfZDMnxVQ7+jPtlov9bzD5Z4OKnPADGLj0ECfY3Ab7LOQ55dEnpXz8+fjdk/DA02
y2i9ex9dCmhBSkJT6jP7j8dHH15Kkntiog9qigQPGHLAXoR8hYSCCw9iVTXPtf6tlLcWtxIxlDWJ
u0owL6ShO4qx5oQBd+oa6xFD1jD0L5L1jTIXaPRRvpc8W2ViM8Jh5pjJPk64VyPa+2XAXgc1Y3BP
qvoxRxiCzUo0fQm00/qPHEeClkpkI731gOE8YjgubK7EMAo38bghhvvPQuFKa1pZCLfYXEReSSxf
bRDjS7BbhsphedXFIp5S0HTmrXSOJbgM5eKA0jMmJkduCKdEh6DRL3frxYRHV38oUuB05lwzl24f
QMdJbrGLsemA3TEB5uKhIG4x2Li5/ZG8o704EDQlM12+vY73Iqdnj4JnEVSarx3jJYobQMfEgaEN
Dipa0ONnhQiVpZpCCmK2tTY751hU08WkF5gWopaMeF9p2rvLxpTHruvRGvc00eUz2v4cEzJZ+uEw
2mrbMjPQau21D+w/UTpIONLQlY82CjCwhKSDOyBexeQImDc7NP9wrFJEyEvx3HnDOUwS2Z/Ry15s
wUJz/THpDgaHrhSlVfsTjms9WLa8jTopLvlYrlUIXUKREOPiX2Q8yk9QPQxnOiqxHjYw0cdseQja
TcQElqm5o+GkTpcFPyX7beU/5K31er7Ns5athzPAhxlca/Xu0Z1MMWe+tqHenbxvXDPqzCKvBlLK
N988WSJSpwDkWD9ygnEEBcaNh+oiWY18pgutvweGJ4WhM+2rycPA6VL+R3AE8h5PIQSh3l0oGJHn
5jsMSf942bfy9gFjAVludrRD2x8H9O93ZgNcYuxnxRwVqkgVEQLXcCG85O036BeLqWZoqZNWP0ro
+ns7w79jwsQ5SRJUTzXemxCb4KzZFKIj2QU1VldwkrrvRZn7CiIv5pbUIWk/r+1oWI2Y60ET2M/D
B7nwBDGEL53W3Al/1hAiapLswCOKrISBsEoPIQNhp3fvrW9cNXBbBUNqdi+S414zmXbztxq5vMZ3
DovbwG9NU7K46r8m7WbsRWsrdDe1SX4v00E/Ygkl5I7E+4goYTlRZs88UEOywf50XnZiK4EGxTsr
KPYZuFTWQjVnVk3X3jjap2uh0cMfWq/eI+SkzUgou70jBWzXRjv5Ol70EWPgRiHE9NFe9wO0HJtV
OqDSwjGA9kU2acK6G1FZ2tNBctL5tIy7/QtExRmhK6a/CTbZ7D+QI4IsbTVZiBo8H+oRgxaiRjSW
BTvVCE42Yw0DvSxR0wiE0msaAqlDE+Cy5T6jUZutej+WF7fFuEDTj1lrHMTzmTiXtRN3KUNTKIVg
hjHFNAhOe0+so0oSrkl9Q2mSAS50DSyB/jXDS0vgHJ9OAToo8xdiuqihZOsshvfs9w0kuZaG99mO
u++kT5/DqbxrGOtgAphPTO+gmjjmA0fgMhabjAA5z1KcwiSqstb7qN3IV8eTbA3b5bTgxp4gbW1t
0lY9UgKwnFpihEUmLh3JByMXvEmkgkyZ7RvxlxQWBoRCNTW/304qbCsYd9ESrDwzlWtIR+li7jxM
TFjwPpC5gadTocWA5D1gBOqd4qaHrzP8p1iCHm3y/Iwz72O6DBV+tJV78HkCpf2ubI5s+Eu53WNA
Xr0BucbLwWYkIPwk28iRG+qPY8aJQCVt+JRiiX6ytPqEYXKGBzpfPz6Ib/CkmgOm73vHOLBCaMtH
62OUVLrH+Ul+ApNC9g91+B8TqzE7GWlb3rPFvSR6tXc4AaGplVyPfgPhTBthvhFdoWl4XygOaZuo
0UVvij8jB1QZ3Srvv8T9kZPRaKaVlAS+125VUGz1EFNzjFoMzhH4kc3U4tcYcZD8uLwQZVCAQ1E/
J8FffAIq5lEF2TSsdPdbKEaRQ0SkXu6StF0zr/xuUM4mnB5wIw5yisi3An3lZtJMSKgh177fXWfz
MOX51tTBjT1+4UzvmjwZLoXphKsPRYfVMKhw3goIPrn5jlgXGaSyHjEzRpG/MCg/99p5bmr+gg/R
nUTo5xL30hBLzNH77sudTiTJILkIxUGr4LdCzgDohghIWchM3gHDQrCpuW8uSJ/WtBu753UQzkTp
WuG1buzG4DZBxizDCa08tEqc/4295rfMJC+c2E74yozv1uv+qaHtHjHummIQeurOdn7lTuF9SqPZ
Jt2nDyLARDQfycNxzI0Yc/c88raGmIM4q89qXPpifV2VC7wfLNBY1+3bPCQP//xcW7uFg5HWznYx
maC3DN1wV8MDEaJQKzqB5BUAvuvSk43gyIqSPb60EGheDPK+FkJrDlFhPVp8Aok7haJqrX8BGam9
IP8weXCDvykbHsQOWxME1iQGy4s3TfxvS+0R8kyYxv/sLDobSu1Y8zbmUIs3onFn/1jRkZB0+kmS
2qad2Mta1AUhxXcFyzIz32UjkUqki6wKFWLasbEHHjGEnhjfnLbFU4BGBHSKs0ujRIhy4zTCTbS7
eO+DAHUxU+EAeEvejs0RltnWJo/emxg1UE1WNGaX8ma1vjkwsUt8SKgG8wbDxY5zIEpbJ5iWCzLp
rpovysT/eJs6orGIYRj4CmFBAMrd60DEQAn4XlDxBQnxhyn7hIiRdYrHYhP66yqaXgcN83rv3OPO
Rx/RTBmlMNUmBrVRfBsgqnDpJrz42vZ+lz/rQDo5WRyKZBqyMxcLh6oipXs6MKtb2ZlilgY2VV21
6lHNYlaPTlQlMz6HNXOHhtIrwNhW0tijL9pSOD/MPNDGmuqSc5z12LVrSwkzx/nTa/o/uYIcxjsB
M8bGRaSi/bS6WE7M38tgrN1g74Hthrj0JcDfFcOhhpuytNlKMTh0u3Ix9S8avFQiegrpDdH1KyZR
DRMRoreMqNlz1Kw6+exGjrw/LUeXCX0k5mxwquQQAmxz4TvEwnxWCp0uJrUQeWZ1mQhfp0ev8Eiu
f0jHyJVzKOyfOYD8QQaYclycxxF043ktfb4JKi9g5+ADnNTqoKOfNGD5e8EubzBz9T2kzZD9QK90
fW2PtTTdRoTJffNqEUiiLe9SUUkH3eExxhCiH8N1AOIlzn+t7YDVvGuMCZcoOiTdObEuY6OdZHQq
bDmHLPLwaOJAJWwkO0121HQNwR0amQ/62WHsmfbXNMKaqVvbXvDAT9DJU2V+e88g1id4Itg/HY4R
ozjlOIR1ytrAcsO82OAjAv+pHHMZtEQUS30qlSOkWv55CQAUzo6wHEFWNhKlmtB52f6yFrbayEDD
onknMHWTwjkEsbSsHlpQjf6b+tE9utnBwxSLISN4+GPaOvhWrXFejCjHpGj03vs03dTqNzQAqg9W
y4op4tbHxR+qXMcgFL8rQ9sDWqv7WL2gxe3nw0gzkmwtnESCYU+gwbB8JsOjWewVRknaHtTLdw5w
ATz3xB/N2mMDGz8BGbhXKYYfJIMR4fKCQ1weIRJ/bMYNeaS0kDYjvIJ8ZxQCjzkq9/5R6fjknyJ0
vepCqU9wVded1TPEDRpw8AnKkC56aTFKV7yKI4CPM++aUuhWTcu1fAXcTdvXUq6F8ImZIx8yYpSB
JKLZi/xdbSPUpyx4tYbM4DQIwc61dhWTivrfmKM+Pbg9Dh7nPjoZzo7/305bOkvmeJF9GHyhnIbu
xaAiWAXO1SO4ZrgU1Nn2FvsChwXW0blafwsb38AjDUOob1oY7sOmcE+tRyjAkR+o71MUnYw8Z2xL
UlgeDhF6odZzDU/eS68wJbS8c9B1e/vkcb4uoOURPA6NSUsCW5sJtVavhoQ5QbtNgk1WHYk9eYj8
6UmOhhapB1eCQGUcsyHkLq+9Z1CzwsihXfslFScdXd98LrjTzQgTJBmCSaSrs9wkGqO3bhpK+sGB
IJmcXfM1yy4JW9rEvSAmwU2TQi4bTlZ6m/ISylJ5DvxiPf+1iEqwdLxqL20xyfxOiKK0us2kPRhc
P81S7GSRp76HYXCzL+Zne3y3StjasfexuMmlY9zeknxsgyGwY40q3ojztUfFLIHlqs02eln+qz0O
DGbuiRMctZg+Fuf9OMl3Of/JVO3RFvaeiWFL/5TxcYq0oIRK1C+jbY6XfUEadaG4cmoHO8UUhh21
UkTV7PbuboTVg+5IzLahhwjVwEEgNDX2WzYQosgpmCGNl+MiY77IeSmG/W28GytmxrTKC/5WNp1E
pxPOwOf4FtNXAaQtrnzeNH9R/O2wjOsJ4gsYdMfpPSFoawaAcuBQTniHSGxSVOA6a0nOx4j14GvO
xC3TIGcxVpUsLudMaWqCYgCJ6ZBAXGSxBpzczHtMLW0zAtEyGLzW5l/SNBk4MIljeGUaBZIfuNhs
AuEu+eaXOLfaqINtDl+hOnf5J98ox3RMTpcgzk+BMW9DlMaALrJmhCAzVq3/5+R56hgO1cbM5v+8
zj/URoLr8/xiBfra4iF0g3uAKAYVXHM/KYJ3TX9fdO1Bb+8ez0YY0BHvRauaUyt89JR5n/lfpg45
shpShwErqN9G5tMTfqUBoQizw7JH/+g/ORioQhKRhGw7AYFAneDzeR32Z3l1+P04nAVzeyCXRX+Q
eXbUvBUS12XeaziyEHpxaDfwZRIrvCz7mfx0mzCJyTGEfJUzuWLz+AZyXpAByFRdCArDvMBGrZ7V
1hUK/AQ0xaTaJhlaopCN7hYQBq9F7BP1ChTjEc8zfXiEGC4hhcdwD5FvMExbABMwo7aiehvpOFoh
tgHpNlyf0w6HwtiBmVUfGqUfQvZa7phfCdwThgLy8j3LfQuc9MksIRvzs355X/5/8vVo1tr6NQYq
aClygi4lrkvBwrP/gwusKeML7mI89OhsmReJRXYOx1r4VD7xrNb4LjQ3kkpbH+IZy6oCUUm45x08
b2w+qAMNm7InbOLo/ImZcBnUzDeN/Hb1mVsCyUB9mqfPAjWp42BuVJXHcMTBAGUf/CnyB2x+tcM2
ApHQM6pErsiSgUw1a7+pjMKmd8X7eM7vutZsSohAqZMcmdmO6g5Vc5NytVttewzj9phALmg8tBcl
nUb4AZSjQcVZXBBqqkniQtCepjC3uPwWbmkGVs3011Kf2IhGJY5K4GxCrPOY8ky/znbmphpILp/+
ysh0hBxiaNg36Y9+kJ06vma53FvmWlzqcPRTJJ9Xh4mhgExuzrQQ+HsibavDJCmyV1b61EWwgskU
AgqvNeOnYMDvlPUGcsSpJt1giKYVm0V405y8eTY9/T7/wEL1CCN6CJ4Zvg4NKBHCe32x8disMNBw
r4QQPdQQOCjZ3RmLBqf1X3R61gYjtaY5dfBXCVxpA/UlgU2aQdiUhg1G0WCiYyzCOcV1BBib4eIJ
8YWPiQF9tfJfVVjs/GjZA5996V31bHJoi2lrBfIi1bv7HHUhcq+ftn+ZBv8Cs+GPV/y1kPhbHYF0
i9obtccqfZF4P4+SZ1TpJsIiCOEftDAhq9LLCRNdHpHNkTtNDNGq+Q3/SMHCDf1MjyFJ838dbfiW
AX6Imb+vMfqERy6lUIIiCjL61ZF4X6w0zLyFoeLBkdj6rbYPEc+0MJeo9Cqc1MI64Z7B5c4LtjSN
9N6hnDzVRS4iEwqhnKs1BSapHcOSvS4AJ06ATxpuDInLf4MmRqazzpHpMKcZKf8T9nOF5Z+ZtHvN
ZcCqzoEFYWFE9qsOjWHunNCHNvRl/bIdjguq6YMwspaAazWrXAzx4/fCD7ZCcB0x/uwXpg1Z/ZPA
5dbsy1CiCRy/5fZzWZx1b4PBGGsdawdA5amInjt2qJVCBRwP5tRtDGgTw3yQSC6LhssQdkxCMIcG
wCUCFc14GyDCMkPm3VE6EUqccJp2fBr/l4XzrrPaszcuuyGBs2KaZCwiyyTruUiit774bpZ2bTbL
XllAz47Zv1Bl0UnifY5e3hMAnmtPz6FmTbSj3GtUZ0KriSjRY8HqveHBw/NkESzkjiRFXqTOg7K/
WI95gytvADIlk6IAg2EeMnczKO63zf37a02pFaeF1dYCLHkDXk1wWobkWDGykwXq5fop8aG/G7Vz
myfvtdHUbQ7Jpss/ZEFrREyg/+FTz9JVc9QZCuOgsd6p6LVuoKpx+pbC4n/og247yfXL2ggsEuVn
BML4VE/F3fAuMhDof1LOLqGxFB0SYuAggm+8mb/+w1Kw/yVmveOPJmpm8I+3hQW9yIcoDgkMsOW3
+OLCSBIX1ne6CgmF7oavUX8KX/ti26IPbDgn8A2YC58MMgy9Kc0zpq4xLZCeITsm+XXelykiSM67
qdJXc1avp3EfPmMlDccsuv8O8cJHDm0SZ+Gee81FWeKhVx28ID63HoQC5aEp9Y5q6n/80sg3kx/y
KYG2sY2BARgpLLOvvgAr18E8PPPIFHTo3CrWdYa3g548OoBuvf8fw56xzx/liTPoVy7ZOjx4Y/EZ
N8IMpQoPaKq5bouObIfBdXe9P67i5i0ZLin0l86KriYsfOp7C6+ahsiNkeqkjclcqRjkBuuh/Fg8
n7Xvw4kF2tyy5s/Nb84F4h0MbePkakzQn8pj7OJjwjuCNy3zjIKqld50uUQIC1z630H/9ue/bmuu
o+4s0WPGgEmL7f0pkW9axK3sTF4HvFJr/qnsat32OG2oG+0Yxov4/Qz6Cxu7gzQPwdNcWsxPCWqp
8qcOxw+zu5lOSNTFXzN/zcannP3fUhdIwSRcGaIG/w2mSdy6zmu7GiB5RoWNgjOcmcWJfsQA5Hbg
AXkrI3Q+uaB0houBXFR4qNqxsEAkcZSWUnKeguagYLP6sCILSh9qaYMLVQuzM5y7mtkEOjcP7Mlv
bzIcyW183NWdI4CWyYNTwVJYBWH2DrYsgXJWQWg6o3w5no2C4TJIqPmlluZoJSaJaU/VUuExSh1Q
4v5BaBNa6v7kmfO5RSQqDKwORu14t3jqM4qNsMOgGi4TkKcJCsLcK8DESTQ0jfmXAkl+wnQvMDyh
GeZgbglCo0QN6v9qiZyB+uRc3QYL1fi/xqtQisALhYWjvmUuYdORLmCYWTCv8Ok+N/oCKaxYG+V/
JCCDslN4Ne1nbqqb1L9OkO0bKCJapcPvQ4oCCF2PcKm4SidqTNtNsJRwo39ENXwtyU+dzr8symx8
TQCJ2im7m+VRx0sI6CnRQDaKD2PEliAkA6mZ1vIu46a5RgtS7zrlrvGskQOY7MsMr8m5b/CSQea4
uHu9wqvAMuu9MydPvV8/gjpzHwlvWwKeXDAJs6d0ySAOGyl1nNxmVhRvqwFTETqq3i1hHC4P1TwT
0YLz2jCUP6NLixj4TwFIiFdPsKr8sT3NA+GSGFyZ5WagxMkVrichYkf9GtD/oNeQAtI0EN4kA125
eSym8lhbyZGpHw6SZvAMufSQaNizLtHGJ5pNMDY3Iu6nD7Nbm6aUUXLcT2j+RjR5HT7/rUbguBe8
wmy5Tbjg6RpmQO3Qv8hkKJnSe9kZP7pfQQudvzQV7LN4JBpZIx7HMY7A3p/YvxMAAdLUWBMca75x
oUFUZ35tI5khe5DKtRDNNksux0JnmQ9DrXEZj9Rczml0fQp6bh80LTLRTooefwVayXL8THuIkX21
ybz0Ks7XgzefYnH+IX3awZCgBGh3btEUHuX2XnjU1eCQyhB+CHMGZgmdu3DO4sY8R286ii2dioGA
L8h4Dq7wZfkdj5egGFY2ekqYNnptrnRmhFNq7Ispv7RAII2EkyeB0Koql5HJhJuNnHooys3oItUW
B8gwEk/CMIkFMYGFtdQGPvWZZcB+DP6ikMe3nCG1cfrlWiHKXpbuYkeiOy2PXQaaqSNpi0Cjmi7B
RaTCbIzkt+fFr9a1ibNPNQ72n5G+taHdnkdrm6jmv8I3n4Za33kFXhqo31E1oVYcd409bCwcKTu+
pIRVGTmMo2K6VJqYq0JoCAUymG1Umc8uQViyL2MIPlqfs3ZeZnjFbHFvaKVUj+snP8aFhjNxrh87
nVOm0VchxxExv567HLrxiA61JW+vTNOv3Nb3SOHDeLwpkgiVY0CHSr2dV1qvI3XxZL6Uw7QvoBQb
dA0OvS5ZZkyHR5wwlYtiGRsJkAVULQpYvoYvrM/XetVbT2GE1xflxzIBLiD7m2/R2tGc26jZqwar
Wg5ciUkUmpSUfRMOMgYub5wY81DvByxLJVxxRKfseVBwjAAebJ/duwS3EBkAcpHZEZnf073Fojzx
IdIiXiU0d8owhjanHFtTnGPQJlRxfLZhhjj1kwrtd8587rqRnlRm9bW/AD+4GF+5B0pqPFXr25SC
2HSfzIXQLBAXkxBZIGocSqwO1UCqMG+dMKtiYIqEf/oAZ3WtgDT5DI0fHsKMQkgsqfMtyQw2MnPR
DaWMgSR8kFxOKZDi9mJgvsh/iZDXDi8ap4IB7thIWE/Md9/MNT/p4GCqIhIYN3tllM9LTLGumOqN
cnXYNzfErFLEmQn2S9kfwVTy9E14SxHyhTqkEqu837iWeELNVl0CUE0AUc0HZcuHjbA+FHePf61g
rNY4tElgaEPlJVG3GZ3q0k/Ql7/D5iB4QI9Nh+Nd8xiFifEnH7Eh1fH+f+0g0OI7MqrT1vTSdW5/
eLyjrn+xUoTWwdYH8ykBZAJMzYWB1YTtk9n90bRP4iFgtavxr/BTlwE33eMM6OC3+jGvTVRpfIci
1KDPBUcnrl51hJXoRUMw+W7exGJkBU+Op+rS7GUD3WVzmrPbzJ1pBxB7Q9yHhSYqNA2mT+VKVsuv
mAoNgiTTFrxlHQ2K45cco83GbiFD5e6q8CwgRzCzl9F4b2EUknz3sEADNjromowmTZfwWgYPjbpZ
5otC4Klm5kj9+EEqBT7T3y3mOsn4HoblLqBRd+wXUa0F0dWF59jYVI0OqqSgISO7aFOqkAhO9p44
9xOdrQyARJbENmH0Km9lgRtnAr+1mU9eK1pUa4ak0knSwdnhkdGYU2xHlBqalDflDZjQaBj38ygC
n6AAGquGq7A/8hVivfwz+S+tupGg7pnTHxhURVatcrSy3Rl6Lo6IX4CAK3ly5BsfzPgLPeDKifBV
5MOEmtdhhuphz20G99D31+YX8vjDrMFKAwX9JVK6yZslnB5+5i+ZHzmvVamdFeEpy44HWuV5wOky
4J0g5E0/qgmIGXwtdVAd4EpIPaGsl/qsS7mLVBlTfJcrfd7pbKW67rD9JzSCwjkPtgOgvibMj/az
aL1braWrEWK8chdGcOlOYomEcFSGNV2kvmPmzQ1WYiFAUEiO33Lys4g+j+bW6dfFgrPGc9xsG29t
0B2pEay/3UV2tsdhwgiltOWV5GofI/Tv5vG/PjRPNsx6bUlOtR6cQuaKleHirHbOeI8uXe7cDfcc
000qibh7SoripMPZJfBRCuGwST4t9IIDQ0DRROlMmC0GdqLdcRhI+zaUajIhy8DglmPcMcEhnqZz
0Fgn0+U1F/YqkyDHYzf5gErpUSQOmu9/9k3LPYrMpIWeUwQ7t3HBzankOcMl1Vj8PWjgmSPBYPMB
avUcBcmC4Y2D0hwsuPJlRQ7jfA8L8hmDeu9CK2HPVc7yL168dV+Xu0wf/07cFXENVTcN8Iw0jvSY
a+6mUv+URThxlrPXrfZzgPfbfitQCkBla6+BkHOGhiinCCMBH+yKYTNwzBYhdbsxz5duBg1y8HJi
kwuFqgIs3duw+zpd2/VM1kcdla/nvtcF/3p8m+ZbgAytSOszio82AlrO//MTMoYoqYaq31jphFnM
Qoo8j9kd1vWI2pYyKAevqPT/GoyvSM0ISoxF8+LM4qehu/lwNORcHZFbeKTOItIXTUKvETWC75tl
2dfUA0ganwV/dXP32LiEU2LqNYbp2kz5Y8jlSM9hR/N7BVMTJWI2boyE7F6YWxWKqJr0OUt8jqBM
mQDkHTZWGazcEaqgPdyFbCp3foQjJYGUqhwfJis8zmWJyM5lAkbrAPAi7zDkDJep7dgrCFLgOzra
oZEy3boGA1pAYz+01k/ktysVJjvfycjdaEkXBZtkLICrQIEkuPLaVdu254F/XqTcMfqrav4WekHM
FLGyxpXDsTa3ODWPR6b0AJFds8dfprQ3BhgnGTNOcxQ8MEXVDtoIJ4PpZwv/eYYDugyM0jO0EPnG
s54LD/ilQt1G1aZP7IAEe54FP4fi7kXmo0eRMadPmFms9bJ5gnUFJ4ETiStGyhBZ1TUZDFXSrEZ1
Noxy4wAE8c/L2EtqS2zLsfJcKe2haeOXGvtIR/Jwyc9I8OKP7G4lX3SgSla0r0I6hcu4H4dHXAiJ
J0LjAmENyYNRttshxyM+hHunsnSt5r8hNjk8O0ilqVu+zyZ9C1gd1IqHFGbBMsB+8M3T2Ea3kdJ5
0o2NOUHqwtgmZ7no+Kr4fm+u2sZ5mBA2pXVP8DdDfrBr+kjESLj2ErDiS8gQiMvkYJAuKBBhPGN2
NuErorncxq2HE5LOcJ8YlbB6tPGQNuINmkdgJMyhzQEy6DSeTExbvAznJ/izZUZqkMfOb7XpX2VN
mzRlzvmuBugqw6VFIQCugbIX+uYAFhjNF8FxaDvLrv4afWiRca59ZP60l10TwVgZsUGu/OEl8MxN
EGO4PZyT0b0qCJVhSeSGs4FGejEJUNabtwXGAjUJ1UcbpzutrnYZbF0QkGQTJH8LfdhVANEdVIiE
AtSB35YEtrikdRoeo5x9HNrQBUyrOOpYkdJ76MMjZrzpkWNt6t9MEguj5kFWSJB9zcOKbOTTTF1c
xOYu1FAXJclzGHQ72EcHe0Bnh6F42RMcYJkbCz2Z5UGryBlVRfDdGVFilFQ4SLNFTKmVbLD0C3qO
VF9MWPuiOgd4JAnBWUXwSdm2848ZvWD+0prbosMKs64YlmAsxqOWVoqru3fzvQU/2JFwhuVbVkgM
AlFz0lf2fuwdwA8L0o17ypv/kXReu5EjSRT9IgJJlyRfVd4bmZL0Qsi06L3n1+/JWWCws9NolSQy
TcSNa45O+sP5iTZSfQ/FcmB5x91Zj+wtrh61b6gOm0LhpR+uLRy3kv2gStiI2bWbjjtVMvq2ja7S
MY6tUZ6CvnpO05abLAfrxJdSj5fXWdyqjlDK4maxieBCh/1nkLyk+vgjCxgpeDnXD7ClAAapSM1n
YqpYZH2TvlbswRxOgInbLJwIDEQT/CsBj+hXZGZc57pb1bX+6udoApFtQ5BHhOSG1lKr5u003ALF
KuNgsM33Ypbw7pzbhF0shgnMvoBrjk187whb0zE2wJRVIYb9aK4yi6Ax+WHlV5+Y04lJvOWcepPF
xrqpgMrNecCUT192ZA4YTf+izuQMTLQT35DkkF/9/Xp+816OCFF9wDeMvRiLUaHPRv+KtOTMr2tB
DSrLatvEr2YbvlcS6iITKuM2WnjkR8He4gSpgXA1GI2F7V2BpCE7gUTT7QDPcNvOlf0Jhw73vbDL
rmpbKqhVtv1HbOFbxZNF12riXSJA7Om26rnfJFKcO3ARXRdQDtc4qJlxucnkN7rgJ9q+kMYB9gPS
uXgUcMEBvvYoWf5/2MqSxQ74hMcMDTelsU+vHlnLHCOaBijWwWSAIxdxd3FXCk83gDdXgTSFmJCo
k6yEJzO3yj/Vxex8xOMnOtR+d0ghjqnLjfpTcMCVlbcu/V9T3wwlOicmp0K+5uLmu/YOpcOLmPoN
XXeWF8xq3kHIPUDrxHMuAHxocU8G7m6NLx5zIKlgCWisHoNrEXbsLlWctlW7K6ewDqHNgAQ25HDy
Uas/xf1z58K+tu/QKkSj7lZ13alNESU4dfwm5ICYiD3UGcmo6f8dYDxDsMMZUus/EuuLEYh6kH78
Vs+Em9LWkwWn57BvW/SC2Ib6SIXdutrAsKHyxdqD2nJki6ghk8CtRC0vBf3DosIvR4N9CM/EfMA8
gkvw5tMACKd4ofRWVBw96Enn2Ia1tyvxOAezDhh2ZtVaFQHlDG+H5rvCcSkVxGZznQ8CA1UGuhE5
tDLHkbK4D1a0nBpd+Y3QENletakDvCtdcKe4kVjdmCdV+1asYAebEYtP5rsrRUgOF1SVpVgHqWoN
hwdFq/3VnHE7I8kM42KlGKEZQGrZbD3f2OmzRkQGtYE/323L2laO9lBXYQKjSbXnKTFE9XDwa9C2
EE8+JsaltxzScWHoUIPTb8pIFvx/GL/+OXdyq/SsUZciIwreUvIBlUiTS48X7lFjgmsXbba0NSZI
rOuMc9bGvqCOiGxojl3xk0zA8eqAdNpx0TXZmZMe2luIKlEVz+pnJC38WFM7qXOkxkaTZqZpelpo
jSEgdT8gmGpwPUhL/x2+Gf4gLZhOotMgQB1VR3Bhk27Am0NEJTg/RQ7VABDU5I6oBLFiKf2Bhofx
28jPztvG0+8v7Enu4PtGJgREOS4IAkRyRiQQ5PBGs/eSKVsKb8mT9GWB/hmYWNvAf1PbzKkh0Yxn
DQPOIiCpUs1uqi/LFedAfk75cFD3cD45qJuVWIXB6UT4RbYp1TFjkBeRf7a0ppxSMcJOPRpXlIMg
1zR4qtxoXk0HqTogiboReqLwWBEVDGHFSPERVyoQ3GUyve+p6Gu6DTS4G+Zf9shg8gy93iO+1XPg
Y1KEJynR3O6WekfN6tq6PeDGAG2saoY3HEmM6WGML4HfPVs2uRVtdnVa74BJnf8YlJEKgENsQrB1
2Ro1kWpANa/qUq4SokoJBcVVsqEzZq73AuheweBTNmRquh+IA/es2keo7wozfqodZ91Im8iRccHH
rDTDv2W+9eSGhMGEGB3whQFk6AQOsNd4JAnArrTdIyAi12Y70DsM8s5vH3OhyfLPgEsoZkIj3I0a
LMWgXHpaU6diHg9A1eEelPqgTY62UML0EmUe1dBM6exv5XBW/S9KgYIg9uTFgDXd8iFT+2irI97o
A55q45uydKvBWTwINn79Y0Z3MsYcSOsN/OqMhBd86bz74L+RI7eM2SiKsKkP2ikfSc1TrSNTRp+J
QUG+Xoothsccsy8d1dWsZ8CZqEjfLX7n3PDOSpNjMj5WR38jijvhh1xu1k5tiyAVB37EFPw8RAw1
4GlgcMXUBUMjekDp3+2Ui2vCAURsdEZKT0ZuPOtJsO6yArfC8Kyo4C60NJpDhAe8v+ZF3fe6h4a1
HNaj7E95WG9yXXttwJUHkpCMEELcTa1YoTE6RYPW90S/833VqaJKZX8c9wZjWYhON1XloAVSK5vL
fDMlI+nuj6Qk41xFXJPY4Zd3bbSek5msRCi4LqyHYKpflWHO4MK24yuFTVY2hCh0juGcvtjgcYMt
MYaPcfdF8w8Yq2MQR+8f1EwamnAi5C+5pbV5JEhCeO3JNCf3qQvFsjbAq1FhwzVWnSEc1LmW6xpX
c/Xm54Qn2X+qusQwc+VxhK5DaX/UEk6yb/Z33Gy8eVzj+oQOJkDG3YDpqPtZnc6KZh+NqQr9gPTK
hoMBSl4SJdsMNSQpjpabI9S2jmxHpQxUGB7Q/sJmClKWf734rGL7lOolVfYHBHOFatQoNSkQ6FKG
hUnzGA9fPtRu+LsBDi3tt9lgufYnlf4Lyk6ueID4omQwTpXNY0K2A2oaNAgd+L8NWltHbK55R6g1
yGPUM+FwspceNEXU4WUuH4YG9wBFruqHbJE+s69CXUcUTM1Ir6JwT5cnkiLbI449G4xVlXsrM3iv
tedYqZwo6tMw27TEc7jP7fzQ4mNsHkXkUyJQBTJbwvNjmSuV0KyfdMwiyBfWUFq7Bft502X5bycC
vEtmqKWmW/5MKRPF0HnvMCekdmdbuk+Vz75s82Gp+cRkODB3hlo7O5OS52FxhFnVwKUZJVe4odeG
IOK6sLiGDZRYFqK8nqlKyBlWYRNKbdDeHbdfBRHuEXB+LQZylfOcMtrUZ9R9HBOwD1+GSGJ/NUOf
PDXglo17RSOypIbA8eI+6eLDIp3Jx9Eq4nxRK4u5vfqLLnwdqCv8G1c8l+40jfE0wsfBYZTDDSmn
DzXQ1yvzSVlsOv6uJTzaJ9OXaypomJLycnqqP5fi1Og1RqZv5oSqlVF7wqhX4iLFOzNpRtxavwU0
1P6oVgcgjIfe2Y7XI4qSmF9Umw9WB2McuDLj0JiISbYJyK3EDl7zqo2GNw8uV55h3P2ADYraKcav
gHEVIgm5kx1u9FBxQXQUqb1OYla/iD7SpiMIDt8zQP5FylnmVGKL5cFC6c0ZrCxKzf4IObMjzm4j
J7jFHVYw49HcpfAVCHiivy2Mo1kUW1E2vzIedgaEp5pJppf/ZSBTVWcv4zo8ha55Bm1m6zbGmwzD
y4ROzy7DT46IHRQmdRyFsThH16gnXIx5Q79qkRuyoXWLPC5K9Sn8qnTnFgbFtqLbgteJ53lJN9kl
LpdtQRRE8/6fe0H/bqdwGnryBxpBGncn0eK9q9pWFfKetTKrU9/o54H2JXf/GZz+IaubidUKnY08
/weReONCj5iCw3EA0+OhGnWNpO4J+MAx30qw2xSuEcoW5OALvKQ6TyOwYXwacpdJvf8u88dM8WWi
65UY2sIYq1IfbN8CwNV7uMza2i850IZbg0luVNwZjFJqBF+iYaZhFtXNDkmerTf+hKXQgQF95o07
3SUPnbM4om2NkRV0qH7I1eo22bQxbRaQLjbG1Ly5RW+R6cwAoqrZMLSKWLkgEiqKYZv18GwiqHjz
/JYhcVXSL/WGFVgOn3TWPjI7fk1ciOWw8VX14gVXCRGu+uuDMwRtrC/Ihh0JX7HQQdikwAYNPLr0
riAm4w50EQv5mCf4/056H4yBsTromNiqn7zt+mtGXGlX1WSVmMcBu6Ahn18mSnUoKw9nWDf9dKk0
RKUuTn4oTYN0WzbTuzvLpW5Uawm8aVv/Quwlm7eKxHi7uKj9mhfoOjlCNVzhjCnb6bJaT1ygDoxH
NucQ+tumunZTD+TibFSN0kbGccKpzCeB2GEQVLuUkHAzvJYHNFNnpvcOUxnHRz+pPQcQqEdv15Ne
Scr6lv+rNQS8k2Hlwt846twhJTminf7JJZOTCZwLDJ9LDhLmhCgKRowZJUYBE5jOhIw4KR5F/9Po
MF4JvGenT1X4OVR/WjPcIagySFzA54evAjWmIpQda2Q+dCIVhMsz6FZhj9WAjDc+tSWd0G/ayR8/
/nNRx4u2PM8hZEmP5Bff+TNb7B8bDy2i6SAXBUwV4XueE5w8OmQcvdp4KPZhclb6oZgXGjG06UHK
jZPF0e/xQEegb5/ZVtqPmzIrcaO+lI6Gk1M70dwA5dHfIKzFQ+o+ZwHDU8ejWGPF5ly63ewezKT5
soPhApy44STuepASGV9gInFAYsTG5EUePeyHKCopfSCKUsPXev4e2jsJbcbyxAWr1qMSq2pNjcKR
Qr1rMXR34veiDdeuB6ZZ/4oJb7zZ7jkwrOyLoafsAQGqYjqFobfvoD6gMRT2+ByV0DxqZ9mU03sr
/DtepSQa0RWQKjxeQoYjE/MDH3rxzHS+nNPTaE7rugzfhcH1H/+NaYPiGj4FasH3EkO8mIl5zJkm
8+J4ZKS/L/v0Hkj5E6NZKXTEDL7j3rupuEyDspW4hFHuL8LKeu5sg+oPYnZqPBeMWJqMMrxkaTUE
f+Tyn5LhJdx0DmTYMqkeQtJdF9m0CrOHP+UbRQYCz4aPmBB6X+9QCKFWqX+mFv8vIhd0pEM4UCd2
/KKsS0pz2hS4zAe4rVTxcFfqFduYiJKG+wZ2Wg70W0W2IyqLxaB003VOjC5gQe3QXuKkxFwXJCGF
K+eYcFdpu2TmH0RvL6vgqx9/VCJ76rzzzyjlfcqUbcK0l3V/p+CklXHfdVibuo4TKi71KHqAOCMm
7hMqcRM+OIApAfPdqp9dKgXiUzUCSAO5GPvmELuHsvVPpYk7HIZsJmMpgSN5jItin6V/Fc9Smcl1
TJIGaAk0mP63ndFfYT3lJtNKVLh0ZsQYJsS1J8ZFNpi8Drq7zXGKq+jubOrhmiwUM8gXehC85Wl2
MCwCVOkUeyLtcYUPJzKNdblORENhlnyPiDkYUhDyrMUC48kgOFqltp1NYrZ0hplRSrOunYvBo1lf
hjMWYcpZKR1XrWPt677+pIiByBMunci4mKnxZ5FfgU5xXVMIqr/3nz+ebHcqQt5JKBixfGhr+CNk
TsHnLnKDmSJ8I2psq5OcEAZKK2kx0vO2WNovGkm5ylMYWuhWeXnTu/nkV+N6njA1IbDCYZJH291Q
J5DBFNu34qPK7Tdn0rdOU70ouqaRef9cpLl6dRUcCXr/GSbtve/J7BLmGmCVvSuZYGMrSiSWEUFr
6XeBxB8XRf4yRbHWTOTgwcOvOcID/3MSyGIEpyfcj8irDq3ukwDVQcD10/64CMS4DljURuTvHfYj
w1UJgh6V+at6CpnWfnaOdcJnoGmviSB7x24XaalT/tnyKCdv7afmu2NrT4Oen+EUMxeH29Y4t5bf
2DVCvKGGRVROn1V9mkMmkPF0zim5/R7+ioU5DuT4skuvnjNtxTSi+hkWcKP24ax9hka8s/BEg4H+
4pFi0PQ+DXeNCCL1ntULmr9qXFPmHjZrMNkUq9xkKAHR4BAeqPcHX8QvWlj+4gaB86t5k4oNIEB7
x9/cfa/JqTCs+NPv0+eyao+tlMeMsMoYRTYGXvTUROlhcV981MzlMHk5Ox1RGrr7bdTNnzWjRnLd
RwHbmCL6pzumjA4FAWPRaGyiQj6aDt2jh2innqs/36jvdQ0ax5gMuC8Chq8hfA2aPETjIR05veea
ubywnnAcPEgKH7MCKGvr97gYb7njUp+0m75aO1oF8st3l6TkAuGspwa7vTw6jtK5WsUehGXZ9Yjj
gjk+JGG3DWgUlrH8KIx677W0bzAHWms2oeZjswQFOCScAy5tgKmX8hniQNh4Grkr2oBZ/M2AnNVf
6yS4MRsGOY7NQ9Q166JyNnUUb9pGXJsw39SFuzSJihvSvSVaZVurQZlTK9XjDRiZg5QMYoqmYyWn
DFAaXBOGwKFx4hFjdp12JK6G41rHj4Yz/K+NcJqKj4YffM6KlxRCcUscrMIlRDRZRWc4prHWlk9T
Y+22CDLRFAUEhoK9I7nEXpEZR9JePIuRmwssNMAZ6JONRxWXRQgS7KGBt+d80KnjVIqC2BEZ1mvM
bAHseAfjjokljkoY01W4VZJfH1vmNoI03lvtg8niMmiqb/LnfDkeUz8jV3UqcMVO05WOvmQzDyqj
rj3kDHS6jBHqRP5Xq8MHwHo/ncTNrI6+lt07D1MgjcHzFBGl0jiwPWW4McKSnHNlfW5P7iY1g02L
9jqZGFEFzUaU8KDIGAyq+pwb71GcfpQQvmG2X+KKBWb9f69ZubzmVoGNcnfGaHacF53PxTjScifj
EdYThPXkgpmIQ7hhZFzVAQQIcKkwrDc6eTOY49O0tBtbvzjYhZobL906qKb0LR+Lfe8byDMqxGbZ
e+gWMG/X6mIVtwLQrgax1pnBa+sZMwwnYm4U7qa+rJYMuUErZ6Yj7VNdJ8upFYcRdYMXuH+Wk2xS
vOaEhgulC8vWnLCz9avdjBxyEdSUdCVsN8gxZy2ryaM28BdJvYVTwZ+f3WFdYVSekUfYCAyC87p8
uIWxQ13fJwTryGWO/6YeNDcSKA7Y4K9FjcgWRVqOJjiFt0wXzfBjQxulMSsf6HryyNoYNWAcksF6
vo168RHBXrOg0cwJJtnpRuC7ouRQrncrKlxCTHsZ1c1Dm8p1ZoNJiHhhWWy2Rx7o1PJ6sMnbZB2w
gYtarrj3R3m0e6Q5A7Wru5UsuqAEgiaJ1uFej6elkoEpspU6oMvwlpNdCBveprUxQOY1QJCxg7NG
6KKP13edpwf1jdvpdYKl5bB+kLrB96KhACjzbQaB7IkeU8vOfvUYF2Qg5mPVXNWbYrKk+DkqogQt
H+KinObVNZxdKa2DW0JW9rCDX7g4oyIbgjD8J90ZsYLY6R7km6ydMYwnQcUOrknQL3qycfkim3cF
5QjQaGSpadCq1KXTe/UhzLR7TFqiXokz/pM//K1hsl7C2SQpIL8NIDgixWulPEEuX0l+rKLWj3FY
/bMasbW78lbrJkG30xFD/ojJGiYjSkoe3dWfa1m6PU86VAfDfvPZOQNrSj28uIM4yiQ1YpofGSp2
e6LB5VjihlW9OyNsOkzjkwVCFxzQMPODTfDXZ4d7n/vL1M4l9iTdLUhCArKSlbqPkmpfabc8NEnX
ii+V+JeSz6uKQ1Ps1C8e9OnebsOTxmVmwrODkwXWHtCXqOqqB+b1OdwGQThVAUl3XqsPTceUA4rr
0QMSFHiep1l6iovdCKim3NFrIFNbJ8oQIp0qT8KpUyZG0GLedKA/gVC0KnIqHNo9u7cwBpfJMe54
12RMHKX+ZkEAgGNZKrYBtiYZIMDIsWUv8hlOIQCL4hSHdvtq0AJ4IZ7GZNWkTJbm+UT6zDHvGYTX
jAIm7u+A8ssilVLvgDQwG6yg2KOG0bL5JxzradVYBKBF/Tpvvys2u5jSn8HEw1LaP6CFO49YuE68
dQWKPGM6TAiCebgP1OjLsu0PcZPeraH4bJAYB6a+jKthU1mQgYUp9urHPCrNtoLQBdvIKOy3pjR2
ASQOPAbXWaRtk5qGEdVnzPTJ576QwH7RS+YCbXn6Oekdhk8uHNx+PbcNbzP4KrzPHoWVJBlMc1jG
OBZZI5Vqlr0PZXERA8MMm/02VS9Nru0y3mCL/aU4OAN2mp120EfOigjBT8lMRtZAThhT9V15VX6y
UNUq/dykOf0v4CoeI8SWlvhyqAclChAOCxC8+k1xwVN+1bZJkpFu+EfSlXB6PikXBHVhYQNcNdM5
VqXVu2dgTarKSMkg9skvsg/qzVCDs1rmmQCe004tOGjVavDumzVT3edO28chiuvS28x5ea3S4gih
PtOw4zwr/1vZG2jp9E2bPHLH3LApuLPjqjxkZnj0Qm3RYb/wJI46VsuUgsc8RUNYzJ9hTRUvu60b
bmrTTJaqAImTiCeNbXRc6U9m1uxaO4auHCkPVs7z+ZoAHIbgdobhoqjH4bWqGKRQV2KKnc47Gc7X
/E0RPHtlgch+3zT9obPidcVDy2gpU0eoUx8DjCs6FJ+GOoxP3W+O54mq24JERVc4eAoTe0f4FBbs
uzL0dxg51KW77nJvCfcCq2zwIyKEx/zDaDucPNLvqa63ou3X6fylDkX1N+PE/g5bcaMFUTxy6ZsH
W1z8aPgYuSptopGrYqXhdYZpxRYVoPoBTAhEeqmvBdU0df5PaMJN39jFxqo/QmfNw+J/hxxyv/Re
ReI8Z8O8S53sMoYB5QDQpUKl0+InHy9TWzxgT3GnlvfQ0w8m5PUMi0nWgYW/pd4WxHUhAoezMRTg
U2NKXJ8yBGOp8PeATbE6wUNpbBxigaqbtJ0frUsXahe7TLT1gGARvpsR5Sdm/rERHfWy+Ncwxh0M
+ZXls7MQjv2sRUShjV59HiO/eSp4OvrcqnCGixHW/8yaJA1OqGEmr9AXm8j6UjMmDcmMVwf7OI1g
VYWcm9F1KEj303WEYpoF470A2HIi+9euAdA1gL4pRU5p24z+fZylJFljWA1b5j5p0RRgRKUN/lEY
2VsRats0tp97xsTCmrAUYcgXU9YUuJLTMoRVs/eEuA1oCE1fW9kWs+2ppKSEvykyuXeqGNY2YEUm
/XU8foQWPkxt9ao8FmIbYVlTl5+yQmat+wz+AKprLDAql9AMEx9Vs4GahP0brsORDeEJENob0o2a
rmL5oX57OFEeX0OOdhV8Br4zIamxr8JURDEG/YwTqiIFUYXzZtlbLOtBJ0zSzvTvfrxRDMdPylAM
3eoyk788/dafOSjamwDqQUfbGajOICpVyR+76+JlGQGc0Aq3hERVXNR2GgFX8gl90OPO2BwH5PFm
qFNPNd3OsUgDJ9A90P/Krj8zZVjkWvhsZc5p1rVVknh/UU46uXOp+PVnP9oVvvti6dpxbsD7arhG
UXPTPQjR/DJ6lv9ETqdcUjQiZCBWMAGOsJrp4uwRGJVKFC/fvcTGqxFfj9bixffhQ/1hVrQnv//L
Jw2nEL46L7Gr1hIoIQ5Wf2hoqbqov29h6nykuQV7cgLbSJuwpCalY3Fls4tI9Oh1aNR+ZsIO1b5G
Sdpz4n253bx1eyKs9CHehchmuOoTB+BGfEciFfsu9P6GIY2pg/sjG++vcArsNX3lLjRaVG9T8dW4
HMBzcsUi+DeQ86FL58tsOeUineudFWMimtX4A0r5VUh9WBhljSXeX4j/CHTqVNWHSFAyvs5lKGAN
mKrX2acn9K0ZBscu7A5wXrJpW2j9s4nqZDr3N8K5kji+WYED1A1EMRwH40fExoq3jwmkS59bPezp
TU64wI5VvGQ1P3wMyuXwlR8bbN6C/hMjyv/0PNgg8dhISX1FRRKxgfB6kRSBVey/6pzfU8NsFprh
WL955MrUxX+pmeEtQMNWFlQVyb8iFR/qr/FjapGHBU5G6d5cfReMjSFyunItNOptsPFpcNuIpKse
DieIy0YdQziEbsLGWVl6vswrG61puuEl703EwzljoUTgx+mSOdgCSnJZYKODp/Yc8lHQqR2DAENa
L3tI8QdtVgnW2ZEvPnMdHoWTn/uBLoYQ8DmyiL61EKh9xI63N6PXRNwsxDbLmmxJJdoXLci+juVw
cPXnigkgESAlaLLHYJS0i5wGPcfxBeF4MZuM3UmKaUHWebqIOYWhoWcoka03dw8ek9ZjVwS7m8KI
4awyMG1oTMIGn+PhM8CwGFvWQKDv136M1N1ZeEOZ2qosW3p1fLuZfSN0q6i+C8aRzm8X4InfpE94
LDfO3oeFS9iv8u4neqD98xzmDIhKg7NNyDWUOIKAoekHh6h+AcNm9pgw9kJ8xI5rigD+VL4ZcWGZ
GOYTvkSYSl/vnIZRKkKUFJK1GxKUdFPCgCk8UR1TVj5Kix6dvtweDp7lfMGQ8Ji9kGbTzf1JD0v8
oQjrHp+nWRB2dpj4DzjN4zMF7hJfXM7BcQD26HeaR3eh+Zu8R+yHOHRMsW72kSmBIcQZ5pTYo9Sh
t9Nz9jE5zPTyA7Myn1rKPcLrEY4SUf+haaPRgx3uhusoDXcGA0qfWINlVDgvDccg2GuXZ9teNCrb
yilY4yFFAzBMYGfIJZqF2kBDBOowrPC0xp6lsR7053J8tiq0q1hkcF/BVznoKQ5YXEswdX3Ei7yt
dW3ecmV4gYDCDYg54OSYcL2XkIxdpmec80XYLMzm28YyTqOMmvZjcU/xOSr/oYai+6KZkdAEy3br
Dv3N7rSNTBAM0WHZdPOBIPuChuAVzA7mO24NVfmeS8Lik5JYn/Z5ZqKUyxc0e7gLh8jngr2uvxfD
NTWS09DPWC4SoDGPR+ZLKaKT0mpeAzc40jmjjyhXndl9mIN8i4NpG449neTBjXgbubet7PkAX7Mo
VFgWlqk9pwh5uMz51irRZXIuM/MUxqVYWiem/IoSoILRfmgNo04CgZ6wN+KGxai8qoNDwDLpfFAC
E4vnUt5wvF0UnS4wUncvzNSAPJ3jlEfvhMMM4fBl5Ok6NYEK0nldtYexpBxO2lPv05TxUUqqlGpU
J94tlcAs0oQ3ncl1575MfgnL76MIURo0JR/wHmbfcfYcwxihcVuEYU0iHdy3NtnWZvEiJJRu2kHo
xpABxn/wxAIKU3ipDfyJzurQ96M2Cs8S7iF0Bbs+DOwQZbWqvSFotBHRc7S0WIbK8Mn705vXiKm6
oRmgpO2FBhHyYbptDH9lSrGqoMZkjbngQI+ZwVSkyEcN7vWEbliSgJtkFRJ5445wYvKX+DZ5+kq5
2Eo1qP8NbWozTAJPpfM8sqQb8ivwbl3EAv4GPhY0E4oWoItuJZzoHgUWviqQ8PlvkPbUse+KzPcf
2d274jDJaVjMR+UfBsCAW1NLiadtYo5upTYcrLMVsXKWqmDnynNHG3c1Gr75KHR3JRgfuQbsCJtA
jQHHhgD/b839dUEDylC+InqCLDAeu6BjlkxvL5wtiyjXzjHDo8JZoVVvYvEZlz9Sb88mYrsyPNm5
igPrALiI0kie2/GnCeFw+6FDQfg6psVyqKNjU7/X6o9THNlYYmWH8DLT8RgjZGKblTGYiNkd2Dn/
fPZhBVQ3jNbRGPBlm5ujXQWQsLANDwlSGV1cVYyTOUQrjX08DtA18HPB0lrAqUuqd9u+unzbEN+z
Edc7l/tbnVAe84vQDyA0fqbnHj/wmdEEQcNuhuj1yXh09aYleUhlRrYV+kjvZHqPkklwV2ZINQQm
rsPGtj/6fFqbBtZk8l9pYAQew/4tbtHQ6sshApLFUzNiMTgE5GYMmuNLa4ptMKylfUEpvdT2LqdO
X73VWrvWHQLN47utvwv2eNpf2sHdiJ76j1GazaQAGfjJkjqW65AXUuhq7TLxTpnZH5ET63n0IVm2
dk70n6M/Z72z03rln1jdUwKZW8/d9f3ocqD7N33wMC/u90HJxQ2hzWxwevA+pqj6diKxw2OPOxwp
1vzhkIfDc4mGQ81EGjKtAi2QIHDy5zI54RO6V3UtexFZwbjSg3itNfO2ZfeZjMoYa91R4gIyUlBk
Awid/kbewyIYH61X/uNqdGbuA0R2MR7nf8Zo7UzDOzodV13X4qWQXFDAvdlkh2mKvT299ziViv4V
21Gjxg4se81t5zlpeZ9jQ31v6jCxI45/CEOtUhYKIsTL7FSV8iCQ6vxXhJMnbw47kZ4qBJPgd2/6
0HyM5HfBjFpz6S/0lg7N4OdOcK22GH8sQLF2Y8YyDsoP1eyMxDhHGK55BWLNYfhS264oi5PLa+7r
N0aI+5YdOUznia8qU+eZXBNEBSp7LrZuCvSrsSxX39By4PGrwO/xy6ofU49wva++8fkvz2DnEdL7
8IIxrJHfOsKKRSGvxKm9MKzQTG0vxPiZEX8E55fRyPtk7QYdwtdwYPAPJZzoQZx2QIyZYONHMfH+
oUaNlI85ebn5FqcmmwklqnYlp2yIgQyDHVkVLXzxYj+UmI48VXIPpg/7ao345GwyQ4X9YrLPkBXK
AEXJXvNYHUDdTcvItlezSXmLbS7/ob9oOZaLFDSxMsFnOv80cPl5ycFw9uO0d4L9YKIOgMjvfA9I
SBQn0WWvTd6wyTW4a/G4GpAy+A9c7p5M4rdynmCHjMYQ4jIgIcOzVNnoNK7FLDE9jrZPu167twat
eXTv3XIXB2fDJCfIO+uMV5lWpDsDrCnPPkYTKlOjvcm4uzX4gFXTfAhsnI3yxF+mnblJhXXwWOuG
QdiPaqoYKfZ+uBWW/HIkad5JnDyDAWGIWw4cdNxqsrawu+6IK1hnMzR0WIJxwcusySLCnUhVJwxH
iRBRZm8RhBSbp8tSwaCzYsbKdYIZuSrulrFTkskTH8B1qVqqfUpQs48UkY9BfBe9Ge7HZJoltl/w
jZSDAGWV06VwyWUJWAX/qi0Qxw09Qku8fUr92S27TcgbVnbq6tiOPU2DTJtjjZ9ugJD68MWjdHzy
+ACkmmIAUSJCOa69d7+qriB9/D77AI2kTVmMmydotb91sSuKc2c7kOTd4vaKXhCsNL5X4VUjjNKf
DyzfGALQRLAAvDalT7Ho/JhgXlxVjRjeBkVRR7kbh8aJ80UV1WHn72hXHJVHOFpICsD2e+w65n+q
O2mDCFNSMv3k0gZO8MJjykE7yZTESp/xj/ldpiReWCABoOO8nt7TqLI8chgE5LhLGWmnwsEXk+Sw
nAqBYzUhXjeHZMeAMsq+LXdTuUgzlKqvf4P5x82s6YKpHzLGAlVYWe88OWMbKYd9NQbbiGMwranA
HRTfg+ssTE59fkS1MyRVQRFJuNH/OTW12lccG+sxNn/MgfEj84KA5xGlFrLYDK/qz8SCkVBhEh1i
KhpZ6ySp11J+q/dmcGZFDfxyNKwb0dK6VnyHcL5VqIQUPS9N1sh+1ELR4XDqdvhcTMpAHMxCBjAB
V61mfeJRPjMNrQ5JXDy7890evvSoWDYTxv/F3UghRE8NbrR7hS+g5X1qm+Qa8ZlcPicRws3IY94+
69ZvX0gA4CNSugKw/0VM1QzBCi8LXBCjTwGkH0zdOvAkThzN2qUqn5NDGw60P/s+ejNDjI75w/9x
dB7LbetQGH4izrCBZWv1Lsty3XBc2TvB9vT5kF1uJr6WLQo456+G5u1MgBZ1n6oBC5WRLmEEgXsK
nmUqaCk1sIm6nOqD41KAaL/1CJFzNHNQVZiV9OE7UtejYI3glfb6r8aCWsYXLSW3p/QuPu8ZQBYZ
/PDr3u8Y/kwBjgpREUZeb7qwXSTajfAEZC0Wro5XztiG59lz8h0/KE0DK4JPlg6TWoT0K++Lq4js
XeAnb4kqfCHyu5/fASF7TBRWqbpyEZTqw322Gzb//lN01U7HoNuzLY/v/ZivTPozSxtDf4tjzEIK
+RPGDvkJUJkcR2FFkZh+Jkxol/M2GKQIcWzGirgikKPOfFx57VWZjxws5m1NJrzZHQkBrrwadJEz
Jkd/pZAq+DM+rMLf5zH5eqK/jfBruvjzM3tbxtaVj+1d95EZxTRi9+GTY4bo44lnMBl51EXIKbLo
2jPWy5Mc9XsXYqT0D+o9yqbvKTllWrrREHNJaZ48PboptZzKb9LraTnq1bcMU6JbWDxRqng68XJA
xE365Hv1Vgwp5dGQJ/ocHWNdRywLcDrbx6zzrn60T1O6rM15h3mC2b5IDxUxFoK3Ec7iGC8zP8TX
hzaSEcDiMl+kQ/QahB7FwTEmVnl0PPskO+2IW3M9VS0mWVJ6egSFkWCbqXEazavOcDn8EMj1PZZN
+aRx1rNSbTG94HZckNixVq05HZLOhLIrFE128D/dYpdn9WNvv9ZYVeY55nWfPDYkF3IvS3+jFiUc
AZrK6didIsL2SbCjP5EH/otAHaqQimrDdTAZtJkxt1GqPChxKfO75kyURsIth0xDy9nfSn3ljEuE
lppY9BBrm0rjJBK4xlwsAWODYStGbiEesiZci/nDKKjHQwcGROhtqbI8Cm4NFkCohnZVWHtJ3CQS
nHJ4+PPn9Oaw1kwanGJ3Gpxm4yFKtit3J0JM+we3+pwLnvhpXhPxjXOVv0Rt+Y2KzUgW7ry0mCvD
fegAd3H9x39u66oL+1zJjxxjdpKdNWzO1DygHHpSkQK+nZ7imfT7XEcsisXEng69j5TLjk5+BPkW
UWaDXbHBFY62AcrxI+J9813ChBz6okcDJRMEdd2+pTz/RHff/PCjD62DJycO+nYf8E/T8i8i7MYs
UJ5BjOI3CRlkUwMZFzgeRbYVpqVxEkszYP7SnmRJ6AmYfmKaO95rrq4LxS0sl8BBlQfWsRsQdagQ
CY8bHmGszaDIlhPSrQ7HAX1qwwPlHyU1Z4727OjzLi3YLFh4uWkPOtFcJtRUH5cILP2tZw47wiqX
Zsd+3B9b2EooX2JDEbck022uUAyG/qfgsKt0bYMrH4cmF3CW/BHjYRUcqg4ZegmycPXL0Q1352gG
HXT2Sm82pYYoVHK/lxSYJ3I9JBTH5vu5QacfK2MtBh24x8XCwF8cefalwVEw4lAr5ozzhj0dRUVv
NKcJr38om0sveBBjOsqKPZskonNAcOZJ2z6OvrvSAPjm/mas7CBhxIGiK+yNhsRJteeC2RL5mXKb
YwVhc86z+HGYMVNz3suYWPjGX7lJeB8CY+u7FCnn/UV90GwIclkz3ysg62C/plRYp818mTzvuXNh
FzIS3IF6LGoXGfcXRB8ge8FzJ0lMuhUjoB+3sc/iZlpbyeVUez8WiECOHWcYzdUw12sPRWrO86NL
E7QCNu65n/pDlhVI15L1rFjyvD/S5gr01pLJq9c7P3rM3ZEyLTYzDD2sUaCvVw95rgsGOCc4+uUY
UmLADmZEN39M3mX2EUfYb3LcYzjkoU+9kAcNUELgIh4mh7TBcxqGiIwLeWceCR4SlBGNjNdR9pq7
Lj2jRHyXSYDDu1AFyCliHRc8IsH8QNpjJoptUdfpykQ+Z9QhOCouUjmug4D2YaXx1lZl0C9d8SY8
d0XO2zKnv6aww11qu3TNwHqOf7VPx6xeHIYplUTkauwc+NJTUnOIu9QLSkrY9AwRnLO6XDSCQAWO
Be06VFdTP4X6No1OeoeX/iH/AnEOfLa+pSk3rDvWuAAG0PGXotlkW6OGa8kXOO26M57ciVWDtbxf
MUuo1oCECTRoMCbcwu7N5tsWvKl8NcJMLr79JG9WfYf7TDDGkDv3437yxHUcbvOzafCf5kdqdgeO
xoO+s/P0FLBBWszHFs0bKlleMuUVrbNyanp7SEQAazI28XBMzIAO4KNROys7O7RNsEZaXRrIKDiB
g8fYJ5bLVaGGCOiAEIDZNGjLPjsUWOWM8R6gd8PMTrAQmt/0RWb0L2GbRWPbrHV8wSL6JTpe8Inq
kZcHaGhIs9Sn9zr6FfLsVqtGo7ATt+pD8GsRo8cvbSIzNj4jXgJl0tBJDKvkYpTGU9b4B53NftJo
PPH7T6BOzN7E83Am6SX0xagdTOuAspgtJaGbiFx2WyAK9XH/E1XlkCp51WrrZo76X82aNVw0AADR
xDcG38wy1j3Lo1ezM9a0BBg92iq3m7daTaxT/BHb9sVI7JXf2seUEwgR1EfUSmpIbDQT+6ii5I3m
afWHrNoLaKLgit2C47ZfZiRZK1wkxktrB3vO2N3oUWCQdaa/6Mpk7VX0j9nZIrftfW99Edn6nIdz
v+w9ZESyItd+1M6Cw8NMjL8eIxqHYKbweJKDqxvkNV9qxb8wPA9aTJUl6dgOMqfIvVIZ5eAmTqhK
2yM6b4L0GCIdj5S8KUwXLpUPmBsw/RT4KbUjvjYawhN8/bh5lM6al23b0VMoMrriyEjTDBtrTWJc
xvRzJAomQUqkZx31G0xjNoZ0hIghuUs+pQTtb5QPLyGaAt0mOiSPVOtdAgRBMSseWvdeCIuQ1Jj0
Jvex8TCmy3Jb5ICoKLerWYOhk28DkT4BZAdCsl8/bQ8Vz1M+nsMi3aKEeQ3jYG325a4m/ZjO0zum
cTJtnYr67/YNPVrB68s7Pjclld9E2vCfTLskqcod4nV6bmlBB2FddAZVSugACcWXACrE9vtPOgLQ
qXvJaB32Ed80xIJ0CNYXs+ZfUanfZqdDn/RkgQOYOoKJGLEgOgfQ2WqGxbfu7Vy+p4hnvHLDB0nr
N7m1acRPFubfKm+YEpOZyJEoal/R7qRV/F7K4VpCH8RJjNcxuHak36JDRnoVQnORUo0ClbtsEvw1
Z3ObDXe3q+7eXK7ziL4H9o1kKLf98Of6B0fqG0CLrYfMevTW5ioVb068FuHfhMYH/wNsGx2wNJm2
SbkP4mqbKgsY5hDplh9TTFZ8bpwnCpCasN52WDBaUgzaeYaGYN9u+VgJNhjMfkQgzO+2pDGkHndZ
nJMcKWkgQTpj8/CHCJuqYyeCIwiW4yckGgfTqev0/+SJm1CPRnqPM/0FZXDXgXnHILgXXLyefitD
XjYeJDqpDOKlIYJpt4G4rj+q6dFExDxMB9a1le3FyzhJlmMzgjIgHI/FsFPC9XC2gRgZMEvEiD5D
H0aIQ5oSJgq6UOrv4AzBGCChC9ArJhgIBrs+jEhts9Q9lk6yLQpjVUMbMOI+RnW5viTI24R7QvWK
+XyVUx1W9wTS9fHGnabntNG2RccvKAIU4APzoyFqajtvF+gwNLH10qNGxyX4VyvVHO2Nhk88f4A/
j474NP9uKqJZHYGIzWivkZsSPYaZaLCwKT6S9GTlP5T/woG9SZGdCLUi7wwOP2X04PrzdQdKhXgn
knu97CkDCkEqsfSJYWiIN866YClc1LhRD4850FbYPxsIxGTBGO1oiqKsCROZiK9a+3lyMadgk8WF
CSPr2gt70ABSPwX7QddTyxWnOEim5CuIgrtHq0s1hXhfUMiUEaIB4xGFA+dBZzk7vBlLf4rgVuMA
4RmGOcaV3viDj2bC4KaOUX+Qhyt4giJAAaQ5+FQzn9gx1bgNa0aOn6ooBJXfN6B48U0VV2uGi2/Q
JR8I0UoWvnjNY8glhYGemCoCrWp42zkRe91236ZGIJmctwlL4kyappgWSYDOstaRISjHnXdNUTNS
Vb0VOgErBTJu2j6RLbHnEDnIdz5g3tv6TEME7BA+IUdjTXQzUrLm6AbBNXEstk1U9aENcIPhhGWY
ARegIKFEQrYcFajYzSg/tHm3+W/xwxxqc5OMtrGOy/xJcAWZeXA2AEkxFta5S3EKP65tpHeUbv+z
y4LB2sjgxYjpBgNjB5DlNJ4GXgUWdyYQsib48fCsD0DhpUYUJKL1qk4pqJYk63Dyoxja6eIej9uB
nVyfHkmiO3q9uKIQWRUSm3NOt25zJrn/M8x47uxkF8sKwnm6ULm7cdi1+xQjDsIw3tIJYiMk9imq
BRkerxJAxSfbgVR4N1u4WvZCCMsCBhZkQr2+hLOI8d7veF444NPkkE02+b7Q0JBLWZ+tnaTYWryU
WKOKYjJOGR8os20PvtQebe3V58cjKzu30uc4ZHsx50vi8/FBSVVmPOJUfAcrk2GRhNYj0eXv+YjN
0ujeCqL96E4uXI3QCyyyJK4qsBhjFifdPhnijQhw6yszK8GwlYZXvzce6oGFI7QpUJy+h/rTogGN
OENaRay1UJPpbsohnnfofxski7a91vh6q15VxK3UhGIMzvs4/07C3uchKWw334bWCMloccnqjoed
hltbutYWm2BeWciNhkf81svG/2gD48XF8FRE6ba1SNz/rv3upWC57wsoDKH999TXY6FqMaAA2dKJ
hVBhsQ6MW7S3bUFKQkwyEfETnulsuBx+S9gxqT050J7qWnFRv7ic+YJIqMmjQmSojg4FvXpOt7d6
m/kVlh9WD8E+Wc9Bm56lB/ZqD3wze7p0KWC8ffXqhnvzu47sa2r+EDCIH5ZJvthAYjj7EYvjWEeH
bOYsZdm3OrRFCnVPWXHgCsKqfSeocTOhjXRdpJBevoeTQPlTmF/4IckONXJ0yPi185FRWolxyS5E
4bbil+vD6FQU6sbdD62mGi+MMIk23mvNExgP0W8qBGYgRLl5noHlNee9rsUDU+9XrVBBq193E58y
lv3aJtvS9muKAct7CJbX9Tgr3exx1uUaXBz/uoV2yucRtbOKvPzu1ZLDthycc6BcS47Z3hD7NkgL
fe3qhhqyoGB4n40Z3C8g93jmhWfai+Zmz8HAmDdH+7r0roMWPKufogF60nM0O3enXHcMQ61w/qhC
xKGXWbtKvBiQjCoBnW/xzYtdqfggSbVpP/3FwnqfyIu2GkqwIWCrGJ8bhuIm9I655ux8Ua+1GEAM
V5YJUCfaV5vRNOrkBd5QBpTSVWfCvif4RNTCwK+/enUmQqUK99nwbiGIEuA4ApJJ2WldGzmU52CB
5dxOX/w02eaQjAr/MtDkC5ZYV0e5x3vIJZeYW4J4AdMGuVPfBi1fAhUzeI8RLXf/AfEaMe7WqeBg
+KifdJbQ11pSRmvTdvAuTIrE6R6wqVIX/tZhidIKUkgI3/IL91Z5yVMztLgK58VcRDuJHGijdcNW
rUBjFP2hUQPl0Zfs2Keooa+PSiK7Cq+WUVwyHRSN6Yl3AZjCGXZzCbpikd5Zw4hojr+ZYmSYDcQR
Ow5iHAMuWQbzf1dxGXeLMeCJCazpBTPiyiELQR3sMQe9W01PbW/sR5BxqiGXYUWZZzrs1bP7HyiE
PA9ApgyderIOU7y/FrJf+foXMVcR8mgC6GffP6kr02EAAhHuDQeOxKP+xkf1+9j6iENc3bnhPFtr
0qAwMx3ptIzeA6CtvL27lokqDxusZA+Yulw5axhjvutMdVRi+51rfofmCISGgzQGrNFTYuXchs0w
S9+kboFTdI9TjGE2RkSGtD+UIwUarK4nM/jsdW8vs+kp9s1P1Jy/HmW9OqieQoX8lALLuvyZfGTz
M1VatKkR+LzxPXqbWu0VaOypN1rcgyyJjg8dqHOGzsgcbcu+dXO+q9PiMST7f2D+jKX5NLmoWWsu
uYvFuG6w+AE+G727KFHkuKiyyqA+qhiS0uAUplKOGUvxdkpv3vBcG6yLAf/EQMfWo5iMDTSoyH44
ojjjYly4xB6ScyxT5EoIvFRYjMMDT/NfSYLCuRozAhdRUOhrp/HOVtmfZ1YTxYiTvL/zYnC4GlJ/
1nDIoS2yNBQQ2hWoaKkJWjgwLljijopQZMahN3WuZtU75ysqg0qyGKErJBpCB2plXHfrm3gaRXlz
xnZXTtWppdN4tPlXPtqLynkWlnuq8B+1p0DjHz/7jnGdjGxntL8BnGxeJ58WobW40fvpFb0mKV5I
xdrSW6sEidxIt2lNvS5cjfFWx+GdTz81VEriz3RV0mTj0vlOS9w8klHevKQzZQaRPLK0l6GxTaCu
mmhdHK2mJAoQt7we7/S4pqz41cuQkkPf+w8za38CwC3S8l6kn2H73FbBucRDhQoaKVnubA2ytE3y
hdopu+gj5gJn6Y75yZvFrUC74E6EMWHCQbm+GCzi+jqIitx4RLy0stCGwbVZRBn0EFT/dyKkqA2p
PYqDsjT0wQSXC5TYbOt0o9bNN0ju0uu9g0OVYEiGsjRYyKDWlPBPUei2MSB+aZYBze8j4WJQCWHH
yzDhSvl/DrWxVOBaNCY7hC5LyyYssgd5IALAEsHK026wBA3kCUF4nuPfw+a1mMVm5oZ0CMGtO8mO
5mx9CpNaWb+gNl47ARcYwmOYAQXYDtqLZyLm79CIamhlsS1EF4lo3+OeTvhAx4bYqQcqc9mVO2+T
uujZ/qKhIKxFomNF7MftbyFxD8NnLGlbRS9oSibwlMdwWCmRaqrTXIsxRMIVetwNakiv6bWX3IdD
+944/0MXdwRKk0Rzyr1Hv7uMMLRlHtAe32wS3EYJocRyR3r+Q5TqV8EcW0wEUJrRR8RcO6dSSXsf
IHrEhFwkX/owJCUAXMoOFjgDOjQIka1OKHzw0kzmCr0AtGUsXnyiUyQV25r+wF809lvJljOAsytN
gj3K57+8psvSTDEFUfjwgETsz+f2BRVMt4Geb0qP0SJGdaFl/m4sjZsCeUsmW8JnOWQzCNn4LCDj
/v8AxqIJy5OSAiR8INoqWaJ+XsIG51w/xGTTDb9z8Kewe0Ya2AiSPNQFwMvqo+Jmn4Y+IXjIz7rO
ptvhqlPe/HhPEpbSASLcWvr9hQR2fpFd86ICVpQisOTAQ5iFGQ/yljApcA0lX2adi6gYc07/U3wy
Sa2iubc9cmXrP8nw5JX6yQm7U9O2xwAwYLaCfVzNGyt+6VljiJFYlxNpt9Oty9jt7QlViLZN+vdO
T/4mRAHDto6Lla4jbikqdzEjUJV4BEMW29qIALJmHzXzzGd9PAI/6+7JyKa75xUfqpoage+uDQmg
gaKwzA/h0WmVA8cOGRKJbRLtYQAWZcLnN/P3kznfAwAJI8kB4zDn8rMaLerV4I3Uw6XL+dq7ASIv
LlnqYtxo0Tv5XsX3KeKfNPLdnJCrhhg4ZDw1Aaia5E8bmlPsdvueo44wR4NFXdnA0jo8FNnZCbRF
7H/zoCwJhlwPDCHAjguCJUjYZxqFPczC5KGdLuhD1NYSALtONUmrqH9s9zSOn4NTbdSV4RlPSj3C
p4Hz0KOjtR+GtaeeXYkQyl2N5l29+iiI1loNf2duw4n2wC5/HVnJ1MdPSYkGqha52wKW8EzD9ooG
dpoyIMs6edDGEsF9iPDCkh8l058NTwbTphTWGkuWrS0nAhts8gzqkzM2264NlkRjcl9gIlxPBm4/
iJqxdc71iF2DY8y15BMXBxlK9iXU87sNO1L18vIkUu2uBGQiwSJAgDSKrhDlhWd2BOkwCXLxrpUB
MjZddrcBtWDwIphC0rritjGWXRL8+tqN20sfig0EYsSp2/rfmhoY2Trb4OJzDlaJdvApzl6Ro47t
w1yTlbCAyJ7V3yfLDF9fyRUpCchy2++429ojhyqGbXUhpyrrHDzU0fRjxUc6TvZlaSBD1dd8mAyw
9yh2t633wwXwoPQ8ApU8BiBGZh+fDrqnxH63e2c9jt1BZX80B/Vb9UrtB4Pupk5QhMfED8YFMCpI
bEder4a45YHMrp0XqCCsrS5/ksjf9gRviq796QzwjNyIT5TMb1LDf4od6l8gHIiiyYmkxhXd6+M3
ttAr1tG7+vM44USeTSw3jL8Oal8ga7zNNkLOtu6/OtJYwmZ8Kwz6C+hS0/lZZhBvXjYv8DksUE7A
5rxNzkc75+ThxF9llu5knp/8ETAYr/I+Qo+l4jP12pwJwCN5F30EFpaINRKsPq53ZVSfPGLRQgZ1
G49YzFJkZ86Xq65uC2szFkRaHWU/L2cTj35OBCamqcrA9NLKV6FFJxPDU4rVtSHdrOGJRuh5VCGA
zIwRWOxWhffP79Qq0TunRt5E36pDTabRiw5CPvSopsg4dfo/FvsnJ3a+03JaUDG4EcV0N31aw38F
p0Gr0oZGjYJOPz5XIjuHaoFuxkdIGwoyx9deQydkedcsb8+NIWgyh6EiteexDsAq5u7oYOQ1u+Ya
9eJgmn1Pf7mzIOI0KbslZiW4WjouCu2JVhNy4YeOoTFYJkRVPvRRj03PUrpZGkvy6lroNZoWakWL
4UyypbRPBSonqqYWJn6/TpaLDm1CLQlLw82l8oRzn3Nk+AJBd2jF61xxoSdiNbfWakRPXpnisRut
L/kTE7sRguTlXMYy9uGzNH3DFnJy/exQVfMi0icaePBtEIFWt80uTc17Ft87ak+ieqHkBNNo2ng9
yPVIzX5js8aZCN4mzCvJpBHjU2/iPj7qKEKQkX6PWbeowugeJAOxRZhtiA7goP7U6s+m9REz4isP
4keE0ATp/qb62Tf3DszZ5AKLChTHbQt3TypOodvLkpiBuda+YqpehJOu/IWmW6eozZdZLY9yeIzS
e+39lmEFs9wtC5+dh5bzRuhk2BYriVYbHYZw331SnLAPuSdwJ42gzzK6jvW33j4yOmi2IBJZW6sL
BtJmQygN5wLYcewcBs54zf70BKmRYBf59DYM5a4z6ptmnAKDttOq2eg+2pWDSX6njatFm6MfM3SX
A5wIqYhbJYM1e6puiKJKgGxKHW7T2waCRCF+9yNyIjRcSihL8Ncat04MJRz4llpK1gb79kRgWGLR
F+Dl8TkM/6evooaaDy67oRLg5M6zFfc0MBAaVaNdiQgRDvl896m+tHXz0KNUcogiREKDSr6so9cp
wxMBYctNJkrxqYRlQ+095E1wjtKLm9QbQx3KrMm42Mqq2jJuk/5lH32yxGQPSAMvoi46grEang42
vmXETFnm9ocgPfghyVmxfP2qgeZwjuraeKjD4UimN0l8j0gaMTpAzTHWSmlvzRoVlw8YwIhgoGhK
gO5yWt+SjjAXZp8C98U498/BhwLPUVxGms/oYSG/txaiec0K0sNC5OLyMUE2YZAaOVOFZYS3XtlA
ij0A9oRXCSSeWpxFX/F8hwWmDkE0Ybr1Wc6LrLzPCBSmydlV6dFHItOiXXT1L++nnrJjSx6lCetV
xdNSvfyJcDWvvKVNBvyHWJryhBxBtSBQlTqoHYqmkNjK1C0ObjGREcKt/H9cgA8bSOcWt1gqkybx
fZcxIwabEwHu0SSGn+SSa4bazx7FiW/vwGxEbCSytXaFzBHEMPE6qXHJYSqnDzSIbNE87t34PsdE
/TWk2isQ1uGwZu+m0C3aSBNVG1ECZqA/snMmxANjx94ryLHVnG3GgKSWGrciF3qkUgLHfxvSaCLQ
JaCR6O0axHl69nje2tBgEpmfRvK2Tq3t/s0936wI9XXJfuIy47devEtx72sDknNEGZNRfs4oY0dT
OyqsDYMcImlUXMaH1raXjmg0XhPaCxXqAVmsR3v1Ce2LHw+4NI8L1E/Vng0AwzoLNjkDE8md3l7w
YOhVtsoQbxS+dkBxTCoKXZXk/wP9dbC1sLEKllDCLG+k9xGAMCRZqpFXnRj9GEpOCxnc+kVC8Hr/
+ByOSqVm7dXF0uEchB5Ha4dvoRj6dcoB6XF4KyuHDTncjvVaHRsND7LqA6iRd6kLjfdW75YZQomM
KceAdA/d8I3ss32H3SwgvDkmdKRzaA4YpqP0OVsruE4+wPH8zMPsaPZG8SsTQX7IVldemSHX5Gjq
ffpg7WXlbY3sI5z1/79VvyK7EEbGgL7x4RU1kpDj6cktBQ/gsGPwiatsHcXpakaiYoo/aOGD2hUU
oKPWos4ie5nzswrl49SfCJfaItxaOx4WNIShVBU6PC4IsYW2GuwMxlso6YYi3TxZbXrAA8chLCUo
1v0MdJXw2Hn7Ts34JVlGEFIuipzSlNsO8dg8j4tqlKSr6QuVzRKU/YJutQvoW1Ro9zxhGtPXkpFY
ZkxIhVT1bbhIHK/ZRHX+NHckKwgC5pPq6OfH0Xgyaj4xNoM5Ev1Bz16UCYj1Dcx/iRh+MTY/BQE9
kZlfOjIHR/8c5QIlxYtXY/8F9gmILSBoq405f6vnmtI/3Wi3keYtR/Ls+PNXA5YoA8qTGf1yTqKa
Lqs0PRgpCSa6gY4+OVQzFl1nP9vkYtKh4LQU45Jia67JdPJ1c6UKXw1uiallvOYe+a9gZyEA/VlU
glmH78ZY7STfeu6z6eC1F7cRZJ9Unl1RgX1hUFFhbZ3GkzCmztOArMmKs29D/ElWvaTWnjQuPjPB
hDCeGkdgjKceCdIhJJ68m14Vv6Uw1MxtVgrId2dCClgrxgwYB1aEjPmXtATOzBis+IXoIDUjrivT
hmOB+SwLsaos62F03o0o2qhrPiv1L1+NM+C4Poxlbn5kjnxWd2iOCBe946rKp+vkAgvWD2HqsVWq
uBYMjalTbKfqPCes8YpGUex91USHmqbvtumfbAwuimropnTjoOaMJ74PFI+LbYmJu08IGUDw3mPe
UoSBVepIgQWpCoTNj8TJGv0ln/1PPVxb4VX9mJWMdnUZn6gfdKLsoFiYDNXSBM5RcPyrqUY4RE0q
v/m+UarLYNgYiXZqzXaLoPLB8BqkV/ZJ5dKp+OOgAdllW8pxkA/Ro5aJZyvMjl75N4joXMVIF4gq
Vy82o4GL81q91qag6oYRvUrQS7QE6vmPlrCeM9KH3Mh+cWGu3QqBv1r1UfAY8y+Vv//JsQyv+Ni7
j+rcVVBc2ORvKi94wqXjKDgXziBBv6I0Eaj0bMj35tByVCmBhXonFKjN54KaW8SL0ZJJxmzNjdt3
yyhga+9GZAS2ee4QhlUhwRlIEXR1fz9qSHtswjHR4ZXGXi1nWcEMR67wpHUHxskF5oTQc/Z4xNSa
J8acA+JFG5snd6MeeMKSH+xUngIoKI87sinqlx5GhaGw657VOTQy9rYuxVb4OqCOI1IraBVe1bwN
GeSUxssPuR8GvmjCGs0utNSpVhPFl7Rx/ZEkTZoumvEs/Ko40mbzHGWYGFyigAGNaj2AHiBSLFz7
fvXZmDUS/PqcmR+qpjaOEPbr5XqEionQruAw8jAXKkA3B7pRkQA+b3UUVG+1MDZKlKzOPBsUV+fh
bUDkosLm5gONI38RUlwWctsXPURku5czkcMNHsj0lUjXV+VzMgpCygqik9JfNQyru0ow0E+8qcTU
XIqq4X/O4sK/qL7VFahk6nAjeqVv2MKrmJv/W2qflqutotwiTUSdPcal7rV1h9UFPfnBM8WrRzVL
0B18z1uUufYlU1xYnCCIgk8lV0nSxIykr0M3HuYxg4QFPgKMmHM+rDDtAS8j7X+YY7KEcLJo2QsY
d7ASRYC3mNV4+fX83zuxVyBO0WTbwAZEuEmH+miP99rxfzSQwSR7wj2UBfyaY55RfwDNe1eMe8KA
FHIYChPrtPTfwG52hYsSEDH/jGZQ2oxcCMAqLz6poce1xfLS5eMhTKyVStAVPaIUj4pNvm3YkkvG
WhA374TowKV3e4tyI8JaFTel6xP1xF9uu+nsVxm8ppaxx7Tiaz5XefacFtODblvnjmJz6mfQ48xU
ZI3HYcTFwhaJrIIsgGkj0CGNUXfyVaZ69FNDsySYymxOnRzPxQV6W3Hp5EziLXkuUsjHzDzrvE5z
Wo3Y6suu5xTS1oMTHlXpn5yGSxiANIPld4jgpVzpKlyKmpUq4uQAIm3ifG3NgA7J51wVOxS2caKB
09gn3OsnlOsPyn5UtBIw3/vDejvO0VIVjk2g2tKaHqvSW3mBt4Mi3FtY8VjuJJREneZ7vBWr2qKm
YkYS6CnlGVLMYFlMGSCwe+aTxTP9GdY0jtyLQEdiNtzgrQOMOs7kvEDOkOeq0YMG3uUWILTmWq1g
JR91SiXAeBUpJdjQeyafHkJq5tOrJh6fUK+cSYiRjFLedJVGeEahbAJ2QxulO6LrOd2reVN9JYlF
p5KwFNZC5Fn5vYahnvnsGbkG4/6S4rKjEFICR09EXKM/kFzgkYMMJNqmLI2Z+VYh5xnafGPgqMAZ
sFLSh6TxfsKDLcoVoQaLiqAHMhvxDZCdBmyhlPcRT1Ec5U+mCl2zoLQN3pxujN5Rf7wZdXNTM7js
zUMWRWuH3U7dhJBw7OE8npSBtfdiPtSzjVQLJI2vL5CfXnSy4/jUK0mYEimoN8tFpSBuIdpQNZuF
HNBFXq0j+hh9w0a5b6xtBOLqF586FkfI/yV2jBE6TfaeX6DDwF3HMKN5dozcH1Lr1oHoSHFDiuxp
i4HRK89pjmLJrvo9QokWE0aXsPeM9o4zl9zleVspiCyetuqFqQ9mFmJZD1068VQeHQPkvLE9j/lj
xu+SCHQxCRll3Pr/++xJM0cEkxMCrX4owAi/L9bYANIZYimheFrav/lobQ19fhnr8ZzX09YAYVTT
jglBqGhlK/3sfpSAIIea1BM4eCK5ljNzf4m4qwTolSV33UgqW68OFKDhwcE0Xu81h1KeU868q8hi
UsC2SqNoTMWeeUY2KCo6ynWzyNpHgjOJPWVC6FXjJVXvi5rJbEYsdfHTDKW+20NeFsT7UGMRmhtl
bpYQz/NUfnMldrxknRV6hIcreVC1ZeBaJ3WSg1enkjRvpBeGzmXU7wlRWsEI9kZ8GKcQ3/KXOzJk
5Pa2iS8FO1Kq3biXVYBJjpIK3iL1cR2Exx7eQ8zZxa6BJoSyMf7FiEWC8eX/OV2LG/Tf2iwdasmf
wTtXXYarKd6aLvT8jD0eyb5yqnH4AiQRdwM3bH/K0UWPSxWtIl2zo8LJ4xaxDHUTWjhc0zX7FyQt
ap+CQSeIvE8X2whKvgDjG4q0Eb28IqwU6Dzxf88Y3HxCOqdnG4UxhQxN2pHIu4i7glDuDhQwXKhX
o2B0KeSzD8hsmtPRxy/aeErKjwGVq4lSTdwQFsOzYipyTVuLCT6c+ybH3ghJkkF6c9PX/odOYxlB
Vzvg72Vi0AP3pfzarngdLUqBVICOxVuv/q5BvsbtqbuwDkoE1GOD5B2y9LeMpgle3iZDvDiRxxF3
p8n9zUT5j6Qza1JU2aLwLzJCBRRfQQRRUaTQ0hdCqywGFZmnX3++7BNx7+nuKgdIMve49lpsn4Ue
0Cp7i7QLVhQYc6glhXRMeXgR0VIx/0PMB/AwnQtImueFYijEHhGZvxjLFsnmAty3SEvFIGs/mqyK
gpLJLD50PYoNQ2D+a1LP2J6JdJnCLD1gkV6R8h0T0MmFG2WIITAHs0oULwJY5LWQVQOohxx1H8Jr
NPkwJcMOXeAwRQMauRo9qn/kMSjw6YyoBr4weJGqnIfPBhbjTBLYHth59RbYs8jgPhCFiYIUWA8s
zmnCKJdKI6lNZ8dcAZWAOnr4eprzcUPvxaoZJGwmsitKuwuKkv/GtVtLQjBA1FsFskIiDoohyMxf
8v71AWHwdtmpzIbiAdciKuo+VDTFIP+nedoi8IqGOUM3qGzXj/HHligfisw6BE8ZMOsr6pVANFYo
IpthFVbESMuRGv1DghZl8y3RiBX9RrHbuxmdFOIRUW0jYFHedybvUBuI1vBN6dJzvG7BQtfFbPUJ
c2ecoIaVR04SipYGvDBM4GcR0bX0VYTfEYFGXAReg/RcDoJqSK8V5WVQcnLgTaB1GNj0FWIj3dBu
BF5QmP75uEJ++P4PyxJ6UEwume0CrFpr/54BRibpVacoQM8WzIxMaEoF3OsU1WfChvi3mWd/oH+W
dUd+HWW6us1G3yJ16FqkpSB7iaaNXb0HKI7uTdAD3ir/kGUkJkMlGb8ofahyAf8T5p1aypszJnL4
gA4wino7CRuhqgTQ1MeUcWcj4bVbVBbUg6L0JKQeRNLQ9KpVKk/jTd2VYVpDWHLwe/c3Uc6I/BDQ
WF/3dlUSfbzbx2TYqovImhMzqtXXG4hzj2hLzCBGDzkP+6lsGREsCjdPKDhjG2r5B44Q0sf4wZzG
v9FXNFnpVGnKOADadEtLh2E5gTUlm4vnjqICSKWfPrm9gNa9gtHxM59i/OU1Eg8t75P6xBAxwGye
MKznj9XQETcywHP0NhRKsOL8lkC6Bbqwe0Gp0qfQZZYgLiGaHdV/BA8FEFE0ClLIlGROqTSC60Bv
50D2cBdiaimdTM0F1uZT/NHlM+oKzAyFpA+dNZoesAuiHQ5HCOXnm0irK0xVQOqV0oACGrNS1c1n
bNRTqItl+V+gIWIgAa8WRboIBcICOIbASYkkTUzziYJnwNpLqFlNRl/kn/Su4k1Sq/+iPfF20USk
uNCjlAwDNlQIhFQksn35M13Azg3aNkp6CkdvI8uYa63oiVICBm7vPGluBNFgAvK3grJzIwrTTyqt
IlCbRvBAj4so1lWqPm85OswYvmKafTEdzEjFj6af9PRq64NIQkXMBIe6ktTWeJac+lQ95PBAzKXB
L59mICYNmGIe5tK3AOHJg0/GKnydqq7z15UVXdUNA0dEM/IrMefnaUt6BlNRGF7q6p6A6hSgTzFS
/2+DUjMAUgKr+uqdiMVwxTJNiIuh1aFFlZYrEfk9eUIz+rtVyPAGlRJRTP5MVDsA9zANuvM/iHta
MyDz4WxBblvUu3eNRC0ebVBVVBHHaF8ldPdmmw+xnXhGOOchbT1o8u+fprxN0mwdPSkNC5c7JuuW
+PswICoEBzwtcAUYqRqF+hwSKeHUK/mS09sOpzLk4p8t2ouH+dvOS0CBCXgFCZRCj2sp4o+TQv9E
r308Qhaw/5d6MfbVoxHWjOmkLYtj3eAiEjhysFagagcWpQF+JaqPwu1E85ixodxLgIpK5CQNvv6N
TsmoiplGyuBsmPPBBJ2iMWYVZLbQ3LUxoDkhPI4a5Po5nf72jXSYK6mXRB9rNA++m0+rd1NRLbzA
Rr5tX4ObLRgsGr8lVy2e5KXMSaAG0MLuqOFOok9mw5SwegE6Q4DN7qV00yfqvn9FRjHzFjHDBwKg
ikwiqto0D2LFFJQhacRtR8Eyyx7tZIChjokxAklxYwLSnL6YVP4G8rEVOfW8eDRIYE+oClX9jzh0
4Uymh686Qf5xqzJ34mlqzOps26XkRPVxPBW1+4Yt+4Q2+W0jPkKIGjLSLqohkLj8QyHHzQky26UQ
n42z6V5U+QT/CwLkVE/SlkF+2Q0x61ixN+W7Ke2MPoZz6wMO6wmMEbk95je2L0BnMzk1BzWB8ngE
PnctZZlJ3qoFUHUtphzGz4imZAtGA6Fdot9RBQg6AYZDR6VmwuLJcB75NeQtSWYINI6QM1+UOxVL
olJ2Sun7zElHy0z9ETZYIFpz+mvUfxlZm0CaBUtLSqa5qO00HRByilbZCBIDxANkOGigR6iqwZy8
v1/gF8W3Zcj1ja5iNeRxvuw/TFpOq/WLWgcdOSNFCmd0KMGsposIyqrChHTqXGByRDQ4Y2XVxVV+
Tq1epf45z48C99K+0bydFE4Gv3JGCEltJ3xmZrmYmAIhkBcUhCIUX5GYnz6XL0pd4keCB6IMBiJO
JkWoE+TPfSaYYyjZzTty/DJ6u2BjqpRnMYZDopA+x8Xi1KMdmeIgYhHbZzNjEmCaEWU3K4rfeT77
/SSKpUAl8pRHtw9DYbC1MMGNzSqYPRdT70pgfyaB1VNFZiL4S8BRMPm/QZKvZSCmHQzBVQSgHQOB
ssUaeY5VB1lVChJ32gGkZVilxaGq5yRTjDCbiyKqash5CR2iktqF+llJzb6jG1yX7YZZNWqJqyyn
C9R376fevjuwMLA2Ua7uYktiYIKcULTaGnrFLVYUzm8DXBEck+B+RjDrA52x59i2cMRoct3yxNAN
TENUp0dbgV+IaaCls3jdNhXYZ5p8XXqoRzAaJoOIQtYiY4ZURPRep/nLFmRFYjxEBdUi4WCUmfCd
JIpxwXBIH9neO6gYgolbNIEi+K6hxOmBGhCewFkDOcrLEfCnPB1BdSof0ufPW8nAxzT2czTdxzlg
Q0TpjlOJ0jvIpoT+hAqiLIJ1ibaTyvPORDqrqpxv6ZdBcPsdDPCUNOgw1+HhvRj/FlGIYhpzUMgl
fM0rtdBejOAHzEodXwFdVcoPVRLazQLOENGjeIPMVcYMM75oqQCP0Ef8k1AIapo4pu1Zo/leqhLp
nzR5zIp/1XUka8rVgEbmq2UnwstVpxJnnpOALJkxqC87DeFCipodTdJ+aCtdkeJ10S2MGm/0wqWV
/V9KKhp1izdkouVqmlV63U54Ds2XHBIHhDMfCh8zadFvongCFoaIUL5IuEQJVhIxSkUs9KaOmzyp
Rytz+1PA78ehJ9hdEjKseuaV3nCVsONVlVbupKAgQyH4U+Mxm+ecrCu1w2GBO5nCZJutaatPQuUa
luV3yCw99Bu7aDKnQklNnfvaMjDSc1oGufY+zyccl+y7JxXMJwsaG00O7ZE83Yt8cyrm9dr1NEWQ
cgRfCz10gSMRPesZhy/qoaYBUsBAP0NbiFtOGIcr/Lz8eL0AcfSZDNQQyZ2PULmMEyPKghWcash6
yhiOtH3S2WBua0rLevz+WkxokiiL8vj8RH7Su1L0BABfrN9AOkjuOupPU4rlGnQE8DpIwFrHQu2n
WZdx7U5GkMUzhiquE0qGv5C0ZBF1y4kYBCiowdCcL5P6wBQV9HkgqpuU3hXlXqXedJ/GEkXVoQmP
2TgHkf0CwN5YlMfMLq+Yx+rNqN7jAJYT+nJzungUzyL6ZNlnpCXs6inombnMyE7cUmNGCwISNoVv
rJV29wymm7acuT3zjqmSWe9qM1DrLuBSgiYVfvw56M3JJvhMra5FID16IOzB1p/Xp7ijgdjJybJA
V13LWQcGdcuEuv1ijR1DbeBN45ooUk72JVMP+dCcC8p9Ij+jV9RHipU+nZBR7yab7miHGFHYm0Ue
XMN+sUnT0FWl0muYmY8Qax5lABna4FLElTlQpyqT1/39YpQfAGjckFV3A7Irn6krGt5d+Lrmz8k2
p7+qUGAJu2qXqNJvINHarZ6n5kXiB0MBSDkYuxqvHKauSAbLCerD3SyyZhNqO0lvMaQqbOkokZeW
PH7/TXC1wim0rBNYK7fI0NBtWnwTeAiE+dTxXeTx0QfL+yq+1CR3n6Fi1WT0zYyaIsCogCRwBmzk
uYrhKKAAWMwbcBEAiZP5QtCBTQbVBW2kRBTTMRHzbMzX8CfygXOQEe0bxCuIaX020ZUqR6qzZxpv
YPwjhVm3kMfmm3nxHPaVDuGKIVgrSsQGitYZvjmYM5fPCoLBzNTM6vLBe3NtdUkLnmmgAbqY2Wfx
LzEmijjA2rKln95P4uuQDl6TrSo/Bi1RSNNtWI93lUSlktnk0WTm0P+baB/S0jk2cN59zWWvS57u
VHVRWvAUzvi0OXTR55TGj4QK80iB67X9a3oT+PJmXpfbeQjmwaxUlDNXdXeaUxPIbajVJwsGtJxA
tWfQzAGfzu3F15Av6ZLziWHqPgGGgNAif5RN5rKxrspsJffbabhlvanQMvUvZ+T2gIDW9cfOn5cX
bRPN+TRaegNSEm2edPn1cNm61RX+FprNQJh/J0JiCPWVvZJtUb5lVlVrawgFDUBDzQ3JiR4NVZwG
2u7MhKK7URiEUvlJ+lrIyzdD/DvqnzVYYsWRGm6Nmfkj9gs+OJrFqNIulKUaMKOjh9+fp47OeEuL
FtQalcTD9A61GmkwSVLO6QWoki25NxQW3wEFAr1CmAbM0HSj5vuSVt0foiHMKcHCiPoUtCPDFbpM
SXEIV+30eXhOjlK4fybUgOhamgvY1KnhAv1h4pCO/8ykxl7US8G72/5bfqbXAmibqXRltoAx4HVS
QoXhhfoaRFNPs+td9FYZ4BVUkWxXWFsno78XZ2AyQz0XvcZhKyt7+nxJbMtFZcTtH0PQ4FckcJ9U
/Lmbdgb5yDoFnE2MBK3kucd2AiuxBL4aiCxzfdTJ7yKnoP2F+WSBRdea0TSuS4v3qJpDfzb+iq4Z
PYJWZ2ptghLuj4LK/QzyB6A9SDNoqT+DfxFw1ub9+7mQcJAYTSkF4/UIb7Pl5FGfISHgLXVE0VEv
rm2FCLkmOohmcA8XGogAOdXYDYAASMbQhQ/iFd+5yFDUpdHOWyBchA8ePxX/4FAyGo4kdKcC7QGT
YG6d2u158gt8EifZ1EsIO9hFKXNT1/SBNAChek1lEZIHZBozO4YD7Uh5Io5XvWRFNDQwRKBdtNFI
xCkICbmC4AqegY1EIX4P/rE5vkG3P3W0soniPkadLVFdRJdO0M+EWnnvHsH5c+H2oKSkhsyKQ0TG
Han0LY0FHRGIj5FSCJaBA2qkQjsGSgvSN04cmKynTtceesLQQ8zOzXyCohV0v266g7JnFe+LXWDI
m9paOpGV6i9fPvPecj9Gfn4tW6WVusQU6w/dEw+J3Ov4TJU/lDTmZZ6XklX/Q0JkndnlVjJePipB
fuewhjngC/8fWEOb3keHxA/0wcjcl/uxWmvR6v19zpOxpvCi3wPwuVzwkgcXP3Wo4rgAiWNyAFzL
z3gN54aMG4UFpkVD5OmR3kaXciKWAITTGer17kGu0+zE3fIMeb4gU8hyIDOiBAOfjgW18l49vj0G
RHeKnTrJI7gzAaovllCdy2fWOjjyWIoH5wHmvOYIo1Dz4AaxUIzwUWH+ghCDTY4Uwbm03156VO9c
WnAeDi93/he5cG6v2bn5HQIS+T4988RZ/+xRIFSlwSM6OSQuOzV99BtWJzg3O6RBj8Gdk8HOEJf/
KL12P76zyWfcM1ft1fvKB1FoNeZnP9swC78JjM/quU9t5ukMkl4jX4n/sz5rmgrk+o9sN1ry1HiB
vHmuFmsIydfd6ndi1BvmM1eUQddIXxo0Zu3OLNgCTJkQAy8OHGUAoWdBn7Ifb6eavB1bsJrbi2Vk
kGja0IPtwWwaFB4M1MRsyr0WJn8FweGhM5NjvRkvMzu9jlcEqxzZ3EKZxyjMyElhm0mM3uwtyJX4
c7RRDtWD2ufxvaQEu8zXlP1WjdnsPmxIsAaHev1yeL3Jebmmu+lZ/sk3+Yrcbg3WZxm5ktGfg2Og
z4zM7HbyltEOq9jJVmrKVnQszHAf76udvOHwIo9OAujDmkJmBcrugE+x1P3LpsTgtpvUCPeEkMd8
n+q/yrLYcSvsGmzIfn4o93zVYc54/q7ZYc8Omc/suNue5TP+A84M5oT8zF0kWmqOrcof34dddmUe
cCNvXi5v0frz9Pz0smvo0fbhJNUHdtriNNtg4JhMZdDk3txKLzMDPTFxgZZklNxjw8e9/MxkvS0U
CfXoiFjrnoaozXpe23O56c3cQobZhEBhVW8zJ7ND3hXsqeTassu8yOW1+2wW2+km9VVndHh7I7YC
p0Vsz+wRuV2uZTs8QwNAXuO0J+vJpd5zutpzvuf+X4/ZmcK82KpsxgfsB/zro1Is1iusN6C1x8Qg
g8Wg0IuyZxu06qxwD36Z25xupuf+PDvDTbiB+Xrfma9dv0aeehMZEZYZzY0xWy5neoRTK5+VdcFT
BoxnsC829R39dX+8YZZlXzxY5H/nUzRgHih6rioeBfySfDkbhllPn2ub7NRN49Du1tXVyBzsBVun
2EXbiZdue1e9404NVOKOI6w5amd2jntSqBlcW4+Bn7He7F7u2EIriM0uHkdmfs7xmRkyh2EgRkVw
f/wX2yLaSKexplwwtrjMEwHH+ExJB0sNAiSBjZdqKDXdW9jokV9ch4d0+XjwGp4wBhi+4IzKrKJ9
viaPygfdNj2CS91UQoxLg9GIoB+bomfXxM73SB5fFJzmZnZcXDBTT/hkxAMBlIqoFEqHeUU1gT4O
GA9sHUS6mnSBRO2Un9HT8T9HjAqhCFayYgia2F2rD+g7Kf7b60z12OxUC4OV+TV9u2T39iZ7QhM5
0dl/SOddJ3/NtXFpv77vjB2/dR6Kze6dnhu3ejzxWYAaocTLlg+iIHwyfO/Xfq2cMKMtOCvk7Th0
kTaRteRKOQjbndgdsQrq4uTLm9xrHuwCyv388zVwVBJIUQXpWgnU2kSmC7uefb+PuLPwTPyIwc9X
9V66sIMhkwPcr9yyG7uy6/BnixPzyeA/Ics+zr7YwJNH6vYg24S7lC6dOTyYrketPgGoA0ONMwW/
79BqhIpuzE859PsRj++b4aXTE+heorvUzrkGVp4TcaFf3T3eY6xJZAfn2c/8xLn/7CW8Eka3P48X
S74V3jxF1ggyWEKsONEinosNCjgM58HOQDWp9aCTZjtJfnbsvdcN3hRcBqA9nCxLQXh9fnv5b/8V
LyeX+eX5/Ra7vLuFPyRp7mT32Se7FnnbToOjik8tHmhZchKIAkjoqp3KVAD3vF/88kucJYhYekHE
ILCVQD/rsmSlx+gSvlUfJUsWne/n06aE1VcMW+Xnv2wzFOlYrtqb7HicpP+jbXnHAPrsveDOXkN7
mxcXV75BRWPMrXz2Ls/p4/GbuQ1zeb182apDIGsz4ooAwNweb9FxNAqN7P6ycOY4E+BwdrMj+SZD
2Z9eOIj3qt9g4DaVqerMVixRSTaUNTHLOvIXB9ZyfGdGDILxNTsjOmTb1Eg42Pl+CnU+v3xjZYtH
/MM2YZGTa/WQ71g74ryZlWBUPh5hRv9voXkJoShyh7ZqtetyH36/sO/MqbnCe7MEbwa823PkUrKz
nl6/FsVbYYdwxpvey3bIdBN/XkvCKCzbLnvw5fB9U1Cl9Cx2Bt6dx8pzIJR4VlrqTs/JpmJuV1eP
hDXZtTkWj+5pZFde3npELDIWxSJmERuEEOZBZPqpeP6Nr96zB1ssuxLUxKvPKsNyTDfRFWu7qxy8
+YN6kMrq8SLlERKLXDA6zU4iUNXlbT4i7BLFFg8zXno8M26fhQcfytdioohPR7rkT26jA+Nw6/PL
UrHoBZ+LdXvZkfv6UpbSOv0Nvd5LddgHCQdeLkO+Zwq3hA0RYzvb+QFeiUt3ja7hDydEhmuMGc6U
2I+IrPQ48myP2fd7r97H98pPH6yzcuGG8Szw+/A8muPsXnqzc3tvXLHDbKKah0zwUHuRXTxeVvog
2MEccD6HBzsRlP15fB5OjcMHkBDUB4xDdiXoArF4zI4MuRFx8y8UwzUysIYvgxOQY83ruWfC40Y1
Xostii5o26r7iR2bC7c4DnCWEltiHBq+tmUBiRNh9uV20lu1C/dIIvFQ/dQZXcbbhDRpNzyQMnrI
u7mXQ56sJW5zrBzMxAOqMLj69BEDc4xj0vI+cSVslvoOvRTRcMecPdA9cVDJQ4g4yz2HXDwfXgbM
3IOjjwQHg82cqQaZztyEw6T4Y+rMkc/jK3NcPmjjlw5fzW78Fe/l88xiip5KZv0lHeD52lYOHmE4
5duXU4kdPvFHX+26/U1ox8RafiYH4xo5YaytOMPkdzyqe9aRoOkBGkwLsXrKA2cCg213VX4LSJ1y
Zog16Q9aUuWrQayDvtiDvAYI5etBzjb+4m8Vark0NMlNSbYMNv74i0NCIjuuRAauXMYWj+LJMZph
+7pdsvl4ocfgyhWy03O/7c8ZWFks9i51pWtkMWTut4R18qrdUiLcU/4jn6HPtRxdgPQZ0JIZsbe4
fDYwPa86U16F+2rbEn6k5ktn+tnCF6woIrnv7XsF6eijJUobDrVX+JzXzGXSsHEbG9N8L/R4OVuF
fMJnTwLxeO+VC+gTs76LLJRSAr628YnXCRRZ1OJ7BNErWQQ80/fhlh0rN973d/ihfRw3doGQgcdS
+WRy5RmmM4KKH7K3zp/dWX2OPZZAetS/+GsePecBG9LTP4PIgmkYQvQa0DuMgC4tJHRg1grJswL2
QmQ8YoviYEidaUNz9q94H2Qx4OSDalHM9CLbSZ+TBQAU32jPH7wg5Z9/DUdhbhiAoMTDp6jn3GPr
XScPhYVWz2z5TmRjAQwXYNiEu2IriOpDrnFD3YmdQjBBFNM95G3mcnPP726Ho7TYc53Tn4cHH87t
h9/FlVyjuWJ9uHcIjki5wm+wE8BzvyD09/km+HW4719iv1asODIPV37KXT9/xl+YXHQVkAqJ+DZA
sy7mlWwXyhHm4FC7F/qjtM6pztHvpwKDtjdJI5yECMWSmheMRmm0LvmJqvL5WNM5bhOCJUIJZk3p
sk009ZsfJEgIMom/DGAwLfSAIgtMFkBBWKQ96jeDaiyARmQW0BcJ1rFyDbnhm0H2jLqLwXMYrlwT
fVeGh+m+PZ1gw/P6wrMhkqhhHMRXEDfONHRJKSfF3/wrGxjoIPWr4EPQCMGFNzL7r+5WnVRLvj89
3oovyb33V7uRrRcZQevhhvaAGnfSaXaPeRp7KPI4T8GZuUrpkvA6yUeC9Myi8mDUc7wfrhxzFhI7
A3cNU0DlL28Qj+H5M2A+kg26GOvJAw3OreION+zbvTh+9ulD3TB1QwT4IgkurZrPzjcvi4hkQ3El
pLjz/B4Tyk81jP98h/bHpt6X7HcHaAsxAgHMg6TsMhIBlfQY4Y4/BHbYwXO+ahxwtQSo2HSSB5sd
hiViFG1GFwGbiOs/xqf5b/Z4XYP7ZActTOOArSBEZWfeqSIJW3lWjy/CFCyv3zjNA+yXPf4qrrnH
sVAB4kJrt3x6xY009945xZWfbXCseClqVAeqZ3z7xOfQlXf53H7hfvzInR3nt9nmJfYmOZ2FGYM3
XeuIlPAjvVddx9v3hcm11wMgIVkVMTbnF6dL3j48mmvZiGsUIpG/CxjDfJIqvpGT3r0AwGjtL7bi
QdwCmFiY3snuySLPL+JIEyrkRr+efqv7wehM4k+n/mqtxC8cRgJ8dRVRGfgswagdFl9ItbtEArvo
sTiom2JHyE2Wz6XybeNttGm/kEk5wJW5mlykAwdiNbYSO/SEcatW8z3B7l/qk1NxrvzsIXmRxTyE
g0cC9hxp820DoznB1L8SzfOHDY9KJXZBeE5GAH4WJ+HFtt2VxeQQBHcSA6qgmB5aOfhd5RRfAAXc
BvLBz6XdNw6EKn5Ffj07l2Sw2ZGv6hzx63wvtiDz+RYxhFdRsRp98YnGbEdYRpJREfTF6xc3jGbs
lWERv9lhQ95/ry/kR0dM61CIhkPrlp0Hwrc3vHXfw5UL+KGe5pGesmzvZbUTB8VBWcPKqSsyqSbC
IhLi3Jv89mc28RhfIzL68b3xP3tiEVc9shQNG5pqBzUqjxx/z4IRWQujxjbjYPEXnisPmL9T4SKh
E6UDcq4N0YvHY6G87dfrdtPu+Sv+kQOn3nNv8NlQfBj7R6xhY07vxZUvxfryO2I0Xo25Vs9sUA71
d0G4cM2ufBcPWZxK8ofcI6bCkXQPFpM9h99IhSmijHGt75jh1I1rfsTuwq0SYPKY7uw6zPH/9w6B
K76N88ZqhC0jmOLsYTxwcpMd1ze6iA2OEonXHPkqMGdkW/8cAcPNoB0DhvIeNCDwMuATlWbPJsaI
DpgfTB5nF2/xbz+Bc5tu268cx49/+CEwneyEKW8thrUgtzrAfX56ootqs8ckZcmdhIVBwvfOlu+R
MAqI1p1xPO+fihSwjzQxRsGe4yJZoPAH27mhH4PdxD7egnv5G2y4Vmjnr/2dt+MKSapRKS09vAwf
ie+bn8If1rO5imNTQ85Of0Wfw9D2hG9qhY/mCfe87MLNdA5BL14F+htcSuOIC2T6z+Fya4pcsngI
VAF4JirPWxxuaKSunJYJfWdCTbYPVAIUp38LF48hn/s1+/kKvsalBoprxmnxly5b8dj40MGfEGyk
Nk0kNgKJAxvwj0oEGwNk3eIRMrWF6yXxp5JPXeqq+JOH5GPEofjBfgpFKH76FCcyCJaihtFpqgot
CXFudx3f+QkXNc6WpHXF06Sg3XVr9oNUg2thTg+bTUyOY0b3ky1/JKPEnVLjLiGfFvEih5yUX4HJ
7U6sq0IADji0XEp8OVEsYAXuozDoGqr/GkP0ptBhEpp2yeoZHXjGAYQzNDwWRtZZ/LOXmNZewZDR
jpYMO/BguRSunmPLdmT7zx9ER1CQENgQ+4MUA47BgsZL2Izb94oRwbbRS+oVPx8cNzEIDvvfgw35
QACCsGWHQLr0KVlVpUvZimiBkHfGo2N3YvOgKEx4DuIkQehF6AFomZ2G01Qe8T+PyUvov8i0Fj40
ywFbGKQR7F/iEZlLYTHR3WLlOFRcNhYBK4rzFyVX4rBhiaF3uHyqIzxl0Hh48X9+jwls4Pfk0ZMO
Ni4eICTgYrkxuzwzPpqciRqM2EJki7LmsQwgWuenOTtzoLyNBMpSofQJdERP8clw2Sy5C+1m+1vz
Zjjm1nF0c+ttPdswL5bu2qZhGbptOJZh27oncvWArMUfdL/VfHtr/NmRZl8c8zLW/Juv24nm+zeb
PwrNNm66bRmG4zg3R7cdzzV03zY8zfYc3mVtbX0baWfbbjXj5p31QrttPc2h86B5f6ZjuzfPcVx9
+2e5tmN79h8RqGfphmf96YbuGZHmWraqebrOS7kfTTfExdwsnwv7cyzdcm+uYVvU9ZfhEhUyjdqj
7hi15kMnqBl8xsXz4Y/TLr9sA403u1w1/1V03+01y7Zdg+/U9Zu+BpGiWX9eq/GD59JLNZv/sQ34
8VS7AfBaumxAzdvYvfin63iWbf3Z9VK8xXMMb8PF8022Ha/EVTp/lh0uPf/Ptj3Ddx3H97w/L9E8
H2+jOfqf59s3sbimner2r2/7he4D+NV8FposdenxAhaRyzMcGwlmZ8yt/6GQob10rxev4RYj7Y/f
Wrahs0hLm//oW9vVfe1mnVhTn6W3reeKa3Z0S1yh7QRapv/+vrXfv4QHhV+jvoQfdtmoMrkYpV9R
5Gm9937yGGNoTAxs4WIf/++HkKCif9qx3zomv9iZS+zujKI34c4U6Mv3BJoswXUzizpsMypMhizt
0QdRym91Skccqr4JtIvAmKYwl8JBOeaozWkTRuV39lGAtuGlSgDtxQlmIgsUjzZ8rmgjBczhKJ8l
9P7B69SxinzJpCIp2KEkVIRTWIrga6HkPVos30Nple+PkS6GzSBcPOahzttVPPmYY9Bux6CH/z1k
3AUYDqQXKzE5l2dQ9RW/PXPxY+YPwGfXZb0TM/oLmUHcoV7VSryL2tICdZpkX6OsBYP9Nsg80oBp
HiQEZ8FCn6de33MPcWsvmOiQmoIBrkgf9QoSkA0DCGYsoU9Zmdki0xvJhd3ayTaDmXCQn1a95RRr
Xo8oN8BxSD1wLoztlRB9NVCQcVUrngVmSsHAqtBkTY0KPz4NgVF3lfeOaBnO7HyCMnVq9PXXAkBh
FxweP4/LxcRD6s7l5vgXx3Z83Tk7U+3iqzqk7vyGlIcIFhlSJkCRcdSH+QZtX3rmwZSpgNX8TbHb
IAZkUqHU5jeSZijz6cWJkk1MDszOSpdA+0rkJw+vYw8yX+tucPcR/t0Ab6OWza/a74LJogFtVfl7
LGoV87+SSW8Etqfa60idgW5jwZQoI0gzg9smjlNykStl+oyJfQ34Bzc343FNYAfU8SSLbknQQsbW
iv4qk4gQHMgMccZAJg3ALfJb5IpJr+PNxiXoTbAm+oiSF3nXFy16hwQMEtPb4vTeNgZhqN3u8y2a
UHZ1eq/oT9CtiA/yaowwXH8uSZMpR8JIEECRIrI5FdYz7g7dBUv5Y1LvpVV/8QVgNGNqsYnWt0mF
u/+ZI50O6BcShzesdHQQlvlCgyQJPRFNvkycEYJIjsTB+Z1+FX8jlzGrGuIeRuGAjFCx4Xwy8028
RdwNGWEgGuz4hpcIxrgDwoCXS+4bNFp16ux5T6LMROHxc5ic8gOXLDdgchmoRW7hAzwVRi1Z530A
+BiziJib4xPhTAbeSV34pJigUI+hne/ePiJCN9D/JuXyLeGrER7mx5pE8hDtu7NkV8ROp8GcG9ND
7eOx13DSHKLj+AdVOjjhsRtE5oP/spgR1dcIlNhPwJ2aBPEQBtaqbuRE5VLZTZle2MV73j3SFJe+
53ZMUTg6tevUQdjMrpzxV3UMvtk8KbOaLMy1cicnUk58XmfEy/HG7nx6SH556MgA8hVZ8wq8wmow
+iWqDkbh9+vyEH9JdnqMv+QlAdiqXxfGZ5ntJAP2SgZSE0deQX1ngrswaf9SYgJKuILYc30Dh6vP
lv577ZfrhS0Z7ZpUcTM6ymsmfb+zo2oV15FNK/MnO1ISuUFVKV/i9WwZrGI/2kd7AMV6TO9ltO63
8teCJhQtITTPv7tTdpS3T/Suv+Nt+x0ecpgaNcjkAhhQ6Tx2Jppy2+yYH6hmfzENt09v/RZIzUEi
IXx/BQxdM8MkYlHwfw6EhdwpaUzMBwhY4297p0JE/6g4kQGgd1HZ7yfNUULLK1K+O+R39yMDanD4
hCqrsefGSL9VWmzmfryemyL1ilYMvhzjn/DAIJ4Bibs9tRpH3vTr2YpAiA+ZUlMHdGuG65Gd8pvA
oT7w+Yr8bpeZtID1fCuT0oaXyOLr/fCqbkXdQD3AHsZjkDeJSe1tN3KgNr6AXrAVo16B/12+vNmh
9Od6voITcyOZCEHYiSNqbSAwvIiSeE2zE6nzHUeVXl7lk7tUu3ibnUbmZztbjbeL3fMiH2b7chtu
a+AHOHk3PS+cymZcZTdbqtt2Jdmj62cregORsbAhCNxRZDaLc2ZBU0UFPnE+y5EbmpDI0A+fLql2
LIfT+Dun6zr+XuxULJUDlmlZOCOXq1wPDmi6JS83xiu4ronEACsYox2jMTQxHm+TBdfr7Yjb//xH
0nl1qYoFUfgXsZYiyVdyEMEcXlyt7RVBDCjJXz/f6Vkzc6evrUg4p8KuvauCq8uMIhYMNtPTfLYv
a5RqNZEia/LnxaRS8JhGGB6ps1+KxRReDGqnMVQIrpGH8I7m5RZcfwN5JrsZqTdFfVmYKSJMrAPa
CCkT5pT3gDaT5jO9Cz0FtLmvRUeWbCDIRgJp+2mX5Q7jziRBbAQWNL+4jRguZ3+/5uBU7uivX5ww
seD8gHhuTpsQU//HFxD32vdI3o5LYneTiZR8HvPb3e3yt/thCAgVcPCTE83HrssM0Bhw/WG+6JT1
b0z1Jzcxeo1hv5E5VU5FcxxM+9umVcuDoSmYa0ZHgTKdG3hcpYvlohYKhsYhMJN9QORy2eKJ1LWx
ua9yQAZsHvtIPd9wCtAG0x9hQhGpEXiDxggUkBc5GvOmvj/KhjYeAqXNkJ9ZhcSsVDr4i9oaaoCX
DghJ2ynToI+aWS7JAcHQy6t4INn89k8N9fCyHM6Zd7sgFxvRZXV7ONHJR10PQUjfS+VE1Z65twif
ELaJ4px61o7gDfj9mw+TpXNEgf1zHK/u0Xf6pcw+DKt5FTNV6pdr52O4m2at2f2kmt/wwL1Z4Gl/
uQ2DJbDpX1kHOz+YDNfNP3libI0FxJeoXvJmMhhfceXtcI1QEtR7z1ITg8UA9x4J3eqn5KdXmClh
xwQR67l+TvHNKi1stmXardV1m8D0r6bVekieuRVFwzmFBoZN7ItduRz9+/wcoJt8ScfYTQvt9E6L
7Yta5+hfIcCJ9vhKBWVzzfsY/PMPxdx0GFt84yN5jeyezlvcDwtPiRkwYDe8joI79N5844yIVQA/
qsdctVhxwdiCwhtGj1Vn3Xw9bO1+eZ9m0WfOtg+BUMRTI6G+zarZ5TRKb+ePh2LgF8wSykA7GXsP
9hsc3gQMxGu8nJT5YfdU0iIStVeqcPseaR1Rglg33ivI/Wz/SLM9sA/tMpYPoDcpGBwhd04Y4uaM
ZyjQZrcpkJOLsmXRTj6wEWiyaSr2xWEClK3P5eBLZWFsjWegFHZPZVQLPtRCcTuWblNAWEoBvYcw
okVA7wp7sCkCabaSMRiddfAHLkwgV5tms3cCAsnyoeQ2dAD75n0AgHPzWRvypMHr0/s+eblQKSDC
8IQx9Pk/QCd/HFRkgTWuhV77Lmr6tFnfV+PZwa+md4dmsu7BZ2ITrw+nCElnhD3+d/74hZ/pS97d
AYR0XhO+LclX+XTMWI8ESIz1MG18LXmklFOTcskZfMHfDPe1ewWMlAgpXTG2ZCuf+gnbEBB9BcUA
rgEkIeCPo/SPOz5cZft7OJ6V3HkDoLU4XVQgGaANOlz/k2n8gHR1jSd77DQe2EAGd2umRKCkJ0v+
h2Uju2b1v2UL+AD0mJD4Cw+R3mFPG5dHZ5QBFRRQd/p09yZMvyuzo8amxASO3/xHUgn+ikDZ6vFh
0f2j1cZr2Tn04SWAQ/JaJ9fTh8ItjwJUjYnp0N+/NE+zP3N9TbgJMABWp/4MV+wIoPQaoGDF7Z0O
JuySC3UcgEGGRgEM/oXtcEJAhai8felXh1fBdRJ5Mwn2bY7wzS6m9a95mvk9DyiKkURRKUBr0yJ1
ihu61/6VYL4rypiArkAnv1QgqGewgEWRYZNDQXl9bU4ZpIgEjQgPiwvy8Ho5OkNwWx+bWAnWKQAd
hgG8KH4t5SPmHkBrhHgb3A7Wt2QpGyI3IDNQEVC/oflp6fDtNDDRChvhloySF1beiTom6xmKHmRW
amKQO/k0ocMWT0K0SvgCOgOfBgPD+z+VAEmeewHFnbg1pIfgh9wdsXGnhw2UG149CKjusdDXIHLN
nnqRADenFEshz2wAnGDf8mz/B4sASQThlrkZov2DQzkSkAcImoSwk12iZjISWArwtYCaIGOBr/Fc
iOWZNkVzbsMpW5f0IIP/pzsFN4kSDqOur1bTOjBKJc0kG6lWwGhgMaCCfPG3dcDCKNKKtkAI5TCu
EF2HoijFOC2x/HhqcCiozHIvuNMRWQL4j3JsE9kHFuNK8DwHIEKDZt+IZugmzTxAgfDQUQoAEgYw
y4IzIMznPhbgguDHe1aaQAEhC1Ac1ERKADmVv4LQkwoBU8LIqPbqP76LBSA4QDBYKYWL+iBwQZkw
pjCl7inqLATQVLmgrggsU+zOJe+HWvIP3/fRBHto8HQ0VlnJuDJRPKPnK7sMk3K/UU+BXOnep+9f
/cyyAeeqWuf7A5r1x6oFV+MoV5AxXCmdlcN2IaFxUMTf8cO6oDVQD2P3skifII2/n/VjwSVSxmGl
JvRTXilz4AikHGjJRZmfS2cdQ6gEyeZZAOHxIPg+CDujNR67OPELThokjxuCDxjnDh8jtKAcn5n5
nFG70CRRXgPKMxdpz2lzm1ibPLXv3qBqQ9BIVSbmNiqbZg9piM8h/+eGxzxuUZvLIra3lFJ+x1QV
yYAar0xhpps+6A8JDM8xRYmUN7PqBVkWBoMqCHXEPR/qN7xM0nY9wYQHH+SpArpSGzrmFD85V9Yq
F4digG3NxRGMDan8Ws2eTVTLljhX1WboK4e54RAezAi1G8aiso5eAkb8ntlF6m68Jrmj8g7QT7oH
os3K0jEDG7JvsAMYPvwauR2g/fOnfPhMyS3gUoqeWxYcioskSFkHeOp3WmRaWM030tXaouEKxpHn
T3a8INTSjsRQQA8f8EtRE+NbuOY6BeMXKR8PSNgQag1QywClgd25ZtYhwBE7F9gUq8WfVKRBOzFG
T/oaUxE+HF871j6+BnCXFSM4G/TUshvvfqYQoq+fawbkCu6WIOdAjUPkxp+YnjPpHQPx8Ad76JbI
EvRzSS8wzCP1YkjVRnTZCv4isRIlieLEImlmhyPfQyXRcEVgD5nbEzZG2XRT/cfg/xqLkdXKlTFB
gFtpE5GLkg3bis4+a1R2Z6D2K7ogWiQQ4PM+dEiCfy5uDXaN0cUUpRRxBFHuZ5GysfesWG5au+D/
ENafe0UA8asvwR6gzjuhJIlrFI5i9UpHIBOYC7DfOqlC7CjrVj9z39gHeKBuxREBYXjQwgbt1TO7
jC8E1PPeGyiAxKg8EZsDhdxYg9UmHAazvQxT+n3GzCwguCKHPvcLTCcH4/GxSOCSTYo0Z3qnRSbp
X7YgTtRIEoK25/mylVT7c+YkjagNmnMfHDZYh8+Zq75uB0viP27QdBxyDc8QagWx7shhI1G6KxZs
Fr4DewPdhiLHh0qZP30tCTWZTxmpmLpzBSYvlhYZ7eiH57YX5SV25sM2fG1RpNxOJaJotOIOityY
Iga3l2X5WjYe9FByUiqd5MHcDMpWe2oiR9aXWAHCqQhX2kzHZ76rOn/mqqAH5eEheu7BSLhJhB10
IkkL4lTc/J7nMVp9RXnnKkpFKNJbUY0g9yhP2GdiEL6c6pdY4RRZdzwczCvvvGy5BvY2z5V8amFs
eN/7l8tUOfxQpCC8j39xq3gM/eleZYfhZ/ITtZb1hH4FwgUlbuwyKYQnI6QQLChomHBrnswbQL8u
PAFDW0SF5eF/Ear1HtNvWgZ20BSWYSuG/Zni80v6WGAega5UdFIMlBf1vnG3RMhQIV6pQpWu5lX6
ofXcK/rksX4NmeL97XxGCGe9jzN7A4VceIXenG6NIK+MIVxQ52n2HJUFVmyzTnggSl9oeBC3UUyi
zvQZM1+NJhB2eWJ67LCzAaAYxQB0ReEFMJELAttTDQfH+R7Y+JJPzCKnWoMosNvfHFGRRJ3DDuA+
qTZzCFukWzcR1ZGPYixzWsDkLv5fkF7+qjD4ehwpHhovT3tnNCl80a2x3znds5jcSV8WUbiiPEW8
WLjDmhkJovTG+u8uroDQuKdj4R8p9egMOlBt3B/uRlRoVI99BnMas2WgwkC/IzNN1RHOaArJBptJ
WSa/iVIOj5VSHpIhpFIiTJAdYBgD09c6jGeDL4saCTYD94HoYOwOOxiH0evgUmHFauQdvW4dVvq4
iNSvZ5Dy3uGOekYx6erJ7WY39Pts3bfmoQy5g4BVTp+7RAJ8CqMENi9KW+iGmMrX2aCiF6bRGyZ3
WyhOqC9RjxKkM06Lm8dpUcdt0WBjlynIdQ4fbTnehYnq0F5sEv7v1SJ9FnwYwj9VZSqiR/t0Qm0m
JbKoyxPLmpdl9skWh2TgUFBUIlXiANSYMTKEJbQMo4kYTxEBATMBxOLj8YTws7kGcdO+Xm+E3B+e
f8bi8W+dzw0TfyI7QxJCBQwxEOsQzw2g9vYg9Orslb8zwQA1/ZKKImU0aEHjNsbU8KxFEMPeitii
BxYatQDq4iP6Q7iY0cMGJ81rpRG2PICRU44cdYX7GRWeVKBJtvuFcaTgd/96UhMQckvo4frwMnZr
POotLiC8P52iTmtjeVDoZh80nYdw+W246n2iXyNtbNOE7X7x4bIKDjRTMdRUO0QX1ZPAWcon7UDt
Tpn2SpKfi2oD5IBcePxw2ysycFqkCYmO9EkGCmzLy8spKeYu2jzJYEGZT2NS9xMp957PyUjyuUdE
nVJwQ4/Re0/yLi2lgP4uY3x0ptJZKUEFQhxeMqsDicpqmMK9H4haPI8+lX3CkgtecVmJKj8Ym3uo
p9dmehPEUuITArvRmTdAn4WyPZOP9zNAIunRCg+IOxXWEuLhX1JCv3XOj6NAjK/2wClE+PC6qj2f
J2chQcqhqcEvuEGTQPb7x6HAiMAj6GJoiIQiV4LN74pTv5xemwzWKuIp6f+AQ/uj/sjH9tidjaOU
O0NBCcFz/M8Nei++FCoxzhu9JfoGhdzhIdDqpLc9rOoVyo6B+eD0STEIJDlwuWg3t70ieCDSCOqC
ukI2x+k8iUSOeDveyN8yOkpi7yHfbbKwP+JDWQSFVcA+2DwSwfnz/zQM9xXWH3gU3hVF5SRH7CrU
blw6uSF+g99ynTc4L6SHRNhkC1DP8AyF+Bkyef50SQ7I9QjnSBoUcfniFJhUhDRgAa8Qe8KZc3hu
JukWH5Z276PwlKQNXA8p8IuGsgHlZIhvPG1RxSf5eorEhA400sN9X2k86whanCqcLrRirg3594ql
TaPOzEBiy8YOv334Gq0G5fZTnF4aazl4oxEoIo6OV0OfkO8hTjGoRINmLkLe4eqxuMVvfji/E86P
q8RbVyvRIwBjQdBOMZHpWyJsbcje6FYNYEpeCbOBMQzEO4R+BLEYcz5GPPKhCmdDrecoxKqvBaVC
3suKwvtzt3CWuHXWWzMjfzjCrCWAxj7zkBFkDjN/iONi7couBJojfhDW8RG2NF6LBEa0FRChIs8I
lgiTRAirIReSnZMpkPKiDPjaKB5l2SGtuwmqMv4OPgQhDnf3s8IZNL2HG/+geQrAObQ9Ake4SQ25
z5hqv3n5N/DeSBBA7HobmTZdqnHhY1r780DPBN70GXhcXQPN499vaiQhYmCEGC7/baks4qCsmnFa
vwKIBBRADDuAgmjK9L1UGH9hA3pKUAC1zL02rp23s5JhgsMuHMCRtg8ODNyafp/U+JoLezTNnpKp
GTjR0Y+m7Z9yQ+FMYrATrekeX9YdOTLNK++Dba3vdYNZ4KeDxNikoKG0M6Y4REc3CJ8ju2FGUcRu
JX24jl3+RFlSM9HrYY/Yk7kti/njFpOTHwdS3bDJ01qNi37S5V4rr4x8eWn+XbIdJrF8RxmddGmY
Gyk1/eqYqj7VpnRpUxgE0U0OtTu+I0xgc9Ics8IU3wPeNxgFlT6hX0FPmyZWTW3sXqNg2MwKfcYN
eb2873X9/h7HSqpLwaGkEdJ8jNSkn7fkJs1sqDsa9UqCI8bc0+WBdn42rO27IEteSIa+JuYRLIZd
J8YxsZ7ovVIx4BphadfO2FDf3MkpsGXWez0GHkTHlzJPOJTjA2wt1iuUSDpAKL1dos3E1HKv6LUE
lTd3mNzEcZXMbUd+I/nQxWWQwUuIj/iKwUtRdfF1TlDnSzwe9jD35JGv58R4KO2tN4Ob6JVGD4g8
KsbL7nZEOfxS4y5HsuSWDCpvHYwOQkQcSEvoQSYIxMTCwlRjtdmYzYrFPt6xczTQRinQokuCmmk+
2OAtq/iVKBMpRXEHXMxvmjNnz7369xf/swfYhuw7sZnZa36dDqLmTPhCnI1XfSX8TiafIt3CFMCh
f1BnIMWGTjcjhhazDlQ8P91PRCpOHNZcw/H6kRDbod2bELN8VqTKF/pdVbRHcYhgCL4IAvoN7oga
IJ8g38QTQXHiC8iqN3ylOCKoFEEy9CayS3Q+K2EpcmyL09J2q6Q0YucGXcsoskJBs7DqWK/ReXzG
dZFjUWQHvhyfZcCdHd9KvYTw5brV10KErIsIjVfLO5MdBE8HG1U/BcNKBJGUxTVhj0hwuW7InXhA
AnoPES64s8DH/s86WRW8DOS0F7I8nyZ6wn4AY1GjmvEIUEcTD9c05MH0ONhUkgyJQZQmh4DqQDmF
CHSuob5D6CbQb17ChoukipI314CRp2h5FPTEDQ5LOBFAOR4LOcmZ+40k0hMqoZhZ3Al6npVMfmiC
QHOJMA/DOsrD9yZH80EHv10W37w2YjzAPI+7VJmjEc9J+AyxiOA+CsrgGc/Ijzgq4EZ6AB250Tj8
6+K6QKhpG9PX2+qPA8HancEo9J8wiQWH935+JNKO79bTImF1QR8WlHkQ1QjsOiagGP/KkZRysqSa
ODGe0arf6CHAoA9V13uhDxD+GCIYwsKWChBFn1kORs9USdil9SZHuEVRYs/qqGYsds4MnFPbaEcB
vYCVLg4RGFks/VK0WPzjFW44D4dHo6e1z0LixpM78XD4galKM36POMaHuSAu+HMm5grvFPxp9sd2
6VaDzSe+7bmX7ZHty0Aj7jf8/bf/9LAPuyeFUVgVEXKC1X0lPjLYcGTkN1gGlcw3NVb3SeMqcT87
/HSsEGyGYuMlMoIa2DOtCQZzsAaRuBTDHdGmJuGBZPvhTv0d7Vjx3HJuzabesPEQROYxrVNTY54R
b9E6wMwcxgXqkKjZmiSjZfJG9lraul37bJSAeGkFhmC10KeenLsxHUTGHLG//45a/8azucUMPApv
YA1wrOPCJS/0mSEiCL5UIRgy79xY9leEyATPcX0kXn0dlekoqB3onbZhQew0s1inSJF572h9cXXk
wRQvfW1K/uIYc4nj4/OxSGHrq6mtU+OVI8SsyWUxtlm9TobqjFmTaCNKmznb3MjMydGHiCIOtRAL
kNUpbUibEVsUMIRP0UQCArVLnobag3Hxwe8Ybu7YpoVtdI+J/lqfI3k0mUOIiybMvy5o0BsYc36O
OCYQIoZU+r2dMamHOQ8CO4gVJ6jCjBBXE8BgUkQgV9sFDbYal+iHQI5ITYIgD3YMEzc5bEarbg/C
lEqCbDZrJ9T6p/n8u5fNxQe1r0pZqBMSFUpa7Hg2KGI1avYzzBG15Y4yNNStRRPfgZCeIXVlqssI
yCErf2L5CH9Z9FQgzSTubY9sKxYxJpBFdv0LvxTBLyDkwiIg7CEqwzd4tHCPeIfYQm90bUIOxr+s
EAITFgnyzoTGRUA1nr7jF/hAHBAZBUaAGAY0A+UP0dvfRhexLj4mqs7YMgARBLJs3DnU95iz4Zic
ED5K2nH/8n13BgfQjiRepPJEX5hYSLV8MVGiAitATbnvHxvLgg8mjWI/9JhytLLcmb8tQbjMM8CM
VPShAA1tRSjCg2G9RpDdWX4Az/gB3i3+jblOIkvCZrb9CABN3JocUIhmPdSA/+JMEeWJ/ltZCMmV
RU8mAiOdc8jPtBnxCfBoXcRl8AMH5tqxF0Tmou0BI9wtPfcIVolzWQBEq/1BKDDpB6ni1RtnlHs9
YTvcCpqI7DHgtzOKKcJ2Cj38glCZ8+camUZxEVMPBQzPb/FoHBHjzxFxGgpt+4hIqPtQoEBZQmGG
11lqKdaYvyHmWB3mrPz0MEU8vyLG4FBcU77n1uJGOU8K3mQf7UZEBWisIAJTNcFybUA7WBh8L9Es
2SOyJ3F6rCecDKQSgRT2IlYWCCSyLwJunNTn6eq99wbwAAhmaOw3fKP90Nba26c5Kz1hXaNmndDI
/3wT7F5wVtzvFZWxp9+iUk1GNbNzad4zzZB5P38MUhhjRotbSZlKkq8qi4OagC8Mu5l0+CfVcaOl
Rv/baslTWv81sne096Jjemw7+7bxF2znyWDn4KXQEYbZx+6g+6VmwQ8GDW2LaMQYPIQz1BpHBDP2
F8HEY6J/t9JVYOEOWU/TgpvAO2xwrkW3zphBK9NW5fk4ZrRVbwZOCBbD4lYvvWB7F4cZC+eQjaCS
Rzyq4mkqQOkQnRjkANpx86fDMVMkTGaftAXD5myQmLdOqSE1NjxzkWe/aXEM4sH3tmd6vtwuATuI
ZH4ABeHL7B/a0w8OrdtKF9pdfryCwl8JTXBU042P1ksK/YnzEz2/YRKHV2gDNDugMiX/aEM24oOu
oAwAZxsFjKekdziZwkX2u5Im1VY5YKIMy9kp9UhKroZVQWOhKUTF+FmvqdibrkxfBbKauSG5Jdj5
WqVFEk3Ha8hbQM4FYsX6QX9mDXq2Ft5PGVMCKL2ylw7+k301zyT+uEb8D8r2++GPz9UPZXli2vd0
AC9Ftopyrivx+z6Rx7/f0rn0045+GEbyieTh7/diqp+fbzW50VpaxqaoJj01+09Yaa6EUKiPgZhm
bMsBqO6NHYWmlq2RZSFg3pOh1ljLcER2dWO0/OQ96ClMtA5LvCO5J8s8GkhdC4+xhK9OIOrIMfMu
Jlpjvk3VhxLuv1vWucJILuY41SZgz6E7fRdaDqx7p6UmqJ1sF5/M6q+uovgkTreeFvuBrMY99rIA
UKb3NF0jepFUSSRjxfqWneVrb43vLgXah+phhrQb8Cd5nuITzmqXnZyP7ANVliwsvxNSd+kGI+MV
Dq6u6ISk+XW16HNmJXOwTglloB6GKj38gbEc/umu9ZoqYE6GqxKQ0grvkCdSer2ilrlMvsaEBaLL
8OBhMTI6mDIRzncADBZh9fhdJbs4N9oYMgabP4UxK+lA8wwFjkAxayh4Eyz7kv1ogZfR7R6JPlbM
eEe00wZkUJSAapM4Qj/hpPMiEvYLw1PGeEUMxoXuELyC4vkTseixkb28KlQPg9XjRckV2ph2OdTT
iLnHdBGGhhcftD0niOXkG+g2ZiiiN8sXMZOQH9vYII4H1nRVkytD4xDBkhrwLz3cjQmmEtSdZ0oM
wxlQg8WsMBRyIDTk9HrqKFC+HCpyI+IPWnaCHtL/EkSgFRJhURb/iLtzVQOQ4sdtCX7/ABclwyPE
pHcEyDaLGnyRq5Uj9UG7s4Asf6CFpRJUNEYUyObT5bbd/5AOwFnSFj7WrcAtx8xCpG+f1Ve6hys/
vDOuBX366EeSHksMPD3BcqQPBaPfafZDpCBDnCBgYeXJI/pjQYX+nMcZzwKoD7qz9oUnmACI0JHP
ZxNTSyZt+qpTrdwKNDD7BYu56HH7VYI7k+Nz2g8puI7xWjQP0GJFJ/Dsdhe3aKdFHTBvWpWmA9mq
UIJr6UG/WgpPxTjs8tv63UV9OfvQ6HFRkNTXMj6ORnb+bY9tvA23WPi6npb9LzuOfUXw7AGZK/TG
akcOkpjvsh/7H2lRX2hk5XzyAJoQmVd+9Umo8LE5JMk+6i7RxTdA9JlXKCR0MqB1t6vVQCVIofYw
jPvT6B72Qm/Extdo/z8BX9WD69B6cEsdlYYlrGL6SFMs8mU6Z6GDhx8CkgCoUyaMUv9TcdC8iudE
SN2PXYIdAZ/t8lYQH6ML7WUzoWDkSUoAw1kqYPyIggniPKYI2PKRcIQ0DbKV92YBdXik3L33YeYR
sZM5GZtK23TwMB46asDmA5hGh6MBHVNXndZbhLi/GHCFHgCGyzbEYvJAH/R4fDVpxfwuqCZgwlH5
CLoiZcjpiuDT+CzeekLtmMlxPxBkBvQ06ymYQQsgKkKgQGpJ8ELoPBK5TqvtpYKcEmH2Wfn+0gOA
qY9MYpyVuQAH6E4G7P1huuqR6kzdkNI7WiNEMAdQaRiMHTUOEnMmhQ4rqpHXXfWYv/Q9G7XVPANn
2X7oxGxhVZQjYGie2MSit9X3vafMiJacAlZzpiUeMV+EE3z6bCPSMz1WPy6jMikP5BnoTZyLSQCY
kpdTaSlRHanSeJfNiMixhyxaBwlaKSGIYTYtGRqVBgFkEpJ/c5ESMNmQaO1IiAJw8Af0dauOyiE6
CBiXj9nDbh8qUxHg0t3j7hYN8/PrltRaoI8wkzQsAklEC3wJKwriKnu+XFJ9u+CxJKl2GsXT8vkQ
ShHUjgezbHqEkAw5mKgSifmYs6JYLFufV6T/Axyjw+BzB78bcONGN76KRfJ09HYJJyoAAX/Mn1gr
oPqEAItGGWyN0VvEiRfRM1FPLyVger+7j4cmC56+4CIoix8HQCbYgufy4FZnZHX1/gkL7uqqIJqN
3aMTNphf+ZBWL2IuwbIn9q0AlNwXfaAOrPEmZ6P/0qelKjdwmx/es/s5KGft5paqo8qzMbWxOp8w
Ymj43cO+bBg2+the6w1s/P5OsOvDZH2WPrymr9ByQ6RGVg7NmgBAITqMrmDInkE7xEGe1E1KDewu
renBqJBbZZCUoF4xH3f4NOn4W5zUIlK0mLFuzxhQgMdXj2f5a5Lvr8zIasCAY8p82O17k1QXjnm8
yEX4emyfVJzFENtrcjhKAWEsS/9DtDq8/lOOlCe1pGHHjaT146kx+wNzef3HQCnmpqyKR8yvKlgQ
DAZE000B8kmgx3wjgfGEooS3ZxPTWCqPZEQToBQgDWFJ/sD8Amh1tQ2TmfZVfmWSaf9Mn6gsCLfg
b5ZpiI22FgehVNKg9w3sy5/4CnWP0GLL5sNFDWSFlVXCbV9QFXXR8Npoe2m/zXA/wgv4hgczPJi7
n7s5FRoiIpHpxVotkCvt+PbSHv6UkI/htS+bGQsMAa5NfixYBgxjo5eUEIjR2CC0nhaKE3S/hyi0
VpbzcZx0PHOcsTdprMohBYDoSo8u6pcU7FCHdVg86vPk9R/acaHR4dphHZqcK3GYZ6ARL7b0rdnB
Qx45FKvpJETGGh02oTWyHnao/gwmnWNBmkQTprkZ9wDDAUORwIOjWD9oQdol5Ecqr/R2+EFEYHFt
P1QVzB/+zf3pgHz+64zPfDFlVPO6DXlD6Px/GAsOYmlz3wFmnBWWzvy5ObSfM4ccTajjUMZZSMMC
8Q7/AeMTbYBJxTzovCe/orcHJy6ODDUU2SYKbv6pIF4SxYvWYvwDrZxGNNxmJ/yhILn4u6Nw4h98
iiXBdz64sJuzgKwibk/FbeuDOn3Q1YO8C/VZZSFyWwxRnMhmSN3UoqFFDmfhYnkLmAXign5oJWDW
iKJlezDhPTd/gBDMRr78CjqHSXHmCk0L7FCmmbI+2mCESGZksdTEykNCF1lDR/xu5EyxU0vrTqce
xYVpC81wyq8cAATxHXo4dHgNfTy3IYMoW+4gTzhIXJbE9NvMf5qTp8PwA+jeEpaERCqQIMzcUahX
cLzEYxZ8VWBzrk3lST1orgWazA6yVqsF5z5maqG3sjgh1qHLyqXEykXffEjgqiUuPeSJMj5lmfmw
BaRZMflE9KqwoH5aoFMmi4nvI1fle5jw6tGwGPzoTYsPAlqeFgVuCref5ap/24NSkBvhxT5/NK6/
tAcgdCh0IuW32Ty8fbDfS2ZypFG8rVh7fL8DI9M+LhN+xiCayznMN3Ztb3fwjx9sQpmbzZRmRygf
VYSWT3M62aTpKdWC0mJKrGnYB/ti8jH+I6SyzxNTs182M8NMAm3zxb0j8eSV3oUJbe3Ey7W9+YYg
HRbc/Fnj6B77mU1mIj4y72ztxeQH8jSgFZxme2ChF7KZvWV2dtLZna2bA4vBPHRK6q3aUVSTSnPS
uFSdnbdT8Se6eWvEZ+EO05GRDnwgbMAEQHkIvExvTZeCy+9t/l7S2zGt0yEnwJR1xBh+zeQ4U4xq
N1uLQZYvyAp30WflSgTotFATNkzNZbC9hVhhMGSyOiy5L3gvdfZJTiZg0m74Y865I6tDMLKvZhDg
4jj9h+lKJjd5bPIAcJj81zvM3XFoLc7PnS2u8GuPeSLd37Xu0QeY3WTMJ0buyDXC3qkCxi0z/Wts
vqZV8OCokA/5TxyV4XDOwevsZ9BMXqwYV7wscx1fuwo4Nm+EBWCBS9ictkULF57NxjC5z0IBN7BX
K541z7gyhxZW+gdsG8o2EgGsNxqgkZXNmQ/JiwcThgRvwkMJw+7qIHgI6Fze7HTOj+xmfoFqjMF5
8BJC/d84/Do6CB22VHHfQSVN6wAnsXxCSm8x1O2EFo3pPfPaTX3UU57VBvXyE+4WLGwGDjqvr6vU
3vffu7ZUao+L0kqfJquHU7/aYxut3z/Y+SW6EFDV9XhW04G8NtuTHMg7EiMns9Md14o9/ADSdufn
ns5vgNUMckmH1gn8JlZwSBZp+EP0RKE5uqrZdPfXGHJMSRIzAXNQE4qpL6kRjxgdnnXM7CMsFqv1
erQg8XvWwDmBgUs52SCysPu4iDIrs0DTrPTMs3y6KCast3VELmkVPHWWhZlid3/g5snmihHJ9AwL
0SiZhXVi+q+ZNubmjuI1wm5NaZ8OAUUIm4U3xWngfHF7WHyZ2587iGhxetYP2k781dDCf1FuxVdK
HmUaSzxOQD4Pw+MMV5MNMuTcigj+zLsNAYdT4tzMip6BtGNxKvfjUkF3FA8sNwSfYVtx4da/jJOk
ceDszkNfoOcVKwfOkIcOJswusC+FN7FX1LWtJrwE3kkYz7fbmPOLuSwZNmjOk5eZ7Cknszb3yUVc
5NOZ/Kw4WuOtfBz5dIW810LGO22saQhGYk9+sDo752Z6tZsky2AfBLEL6zvN7sXq8lQYSIpYbxir
8Xdeg8oSL35cDetut4iTQdQvirIA9cDAXczOdN1t1Li91dgfkHa43W5lQ/t0a6v6u+a1eFHFfrwd
UHTV/G3smLfD396+nJobpJpyLCwTfzOjLb1sLYhtprA6JIUm77NblQGt9KYreJw2yJp7JWJOdHN4
qh3drLFQnNrLjGlZHgD4WEWQwLnG4GP9KJ2ZBoIJ2f1wyWawHLnMS56+11qohcyAp9OEO3Bkp//R
3aH9SVhSSbLfL4X9drm7R0Ltv386c+7dzR8E1SKAEOHAAu9so9IWzrYPrKkUam4otjUSHBbKD436
7cYZsr/N491lsV50s5/209bTWPLqZATD0kS1i9pRPGGrT3A5ibz4eoy2T2p0ailY1wS+Ar8erxDv
YnIn35n4i7x4u0NvvOpmQ4+QEvSGCYwzbxjuJs7EVDlTkx/QOzpcv7OjAmDSkBXxhrgbzm262+0k
T0SU0/AdQKFCcz50bvPp9M/vT/HgCqu9cziYHmtuu0TYRdgmeT37BNK4+Z6o8etET40tlAq2tWKf
SAeUzGoRRGrmprM4QfN9oqdRMtobIjYR3Tc7D6ktsK229jYsdsuEfG4+/eyI/HHKLb448/Np4pyh
D9MRw9enkhN8zSV8MnPZmTSf8iSHEZyxN8dsTXp30h2vuL2DR/U4m768InSXwoPS+RHOibm82/tj
yUL1y6kWGqFwdfW/g/cwH2ZMwZxsFHv9nYF8AN3JePjOXEYf9+Ggi7Kb2PKHSWvlE6B50WU5lNnC
PmnkRDXXa9WM6BaKHD18ODPhk2LWoLvf7xm94w/wGFc/YUytOccoWqXl8SDtzeb0QtbjEYlQht2m
G88jb+f5GrZ5DsDs/VfYpNR/rOM4SnS/nwaSyY8j+9gFQHdWcpgpXmNvt/KsNLfb7V4hVph7J09a
ie7Tmun02wnfp8aaeT5fg5N4POm9Mj2ej5xsnk5jpYqdNtbm1ISmdzMnpyvPciMvKKrZ18nE27C7
HPpUOJtPmKYTPm4OPc87Xa3Jm6XKCZ82b5dITpw3Q+NNYu6rDaPQMSLiUULGYSwaDIe0cwwXMsFc
Q4EyM2cLzCVdH5xF+LRsOhSsrMKdYZt2Dox6kwUoaPpYZaL51Qit7CV9TSCw56gGZ8bits5+5FP3
zzgViISM7eUXbWJXLigBPEoLpZmyfa4HWymmO9uE5uFu5QC5J5TYiaxgLVgiqjp3f0YLjRn/XM0k
TiJMl0sje3PrxokbmG46mbB6O5IWQqstTMFg4p0bU5/qlgmaTLjF4EzEWFJ8W7+IK/7c3LWGBArp
0WWAd3+xlYszplxI+knLvZmqmkpyCQ6+6tz5T7OFMpZ5yJbk0MnDhoFK9Ms4uRBhWUi32eAQFaeO
TB2aEaiHIejU/KlCS4Kw9NfsgzyePm3n8RnWrFBAEDOUbkUQcE3FXRvP9Nl4VkCGBtcM4VPAA5h1
Q/dDzbKKbpBZdMFHqXFPcKj+taiYWD1DlDTm6PeyoTEgrHHgaDQStFh4QvK0+446Q3DpEsg6n85l
bqTMHdzIczXNY1HAfUfDtNllTFQFb/SHlaNji3uIV9aL+udzowJ7sPoYSfjaD+8/BwZ7Qz2U/iPp
vpYT57IoAD8RVSBAwK1JQmRn+4Zy2/4ROcenn+94aqZ6etoB6YQd117rA1bO6LDWoroZRmneL49y
b+6M6CZgyDSGBfCgM6td6B/x7bZkjn1ZUytdPkbygRRjCXjFKFgyzNByJ5lYf9sPGoSasfgutm1N
ulFoxFYHlUbF9HGW1ka3f3qph3+VH8TejweDIfKLTmmc/2+PMAFBWq61XnOAAtybqclrRNvHJMZx
KtowilF8myqzVHAJvG7yAYlmKEONYJtGJeHyeXRczBzd4NE1bIAo7temSu9yqf05/9leO/4bZ7VG
gTwFeMZ2TVlS/WVx+91QeiyWeAvql9c6zbzOJvDB7jBAHBuXKmaD1Wt0fKrAAMxpC22if+Wrup0C
Rrb5N739FyPlOQ/PU6x7Whj3h8PypawKtzPMX23EWVtNYk4b7mj4FKrQxHd7sWoJ96Y5KNdONH+J
amgJOzGaArSqE2yVoZKttaiiDiasD3I5SWOPTyrlSuDTZR+uD35wVU7yM2X6xmbX2BGQ/pieOses
A+2ckRr/VetUJ8dzkcvSSLZOzaBpOKkEnaWq1d6WqqFLeQkFyEypXb0gjpWBJ1CIuhfA3Sa+P2er
Z/NNt2fUO0RRTSif1FfbfuPRTO9y1QSuP03aAWzzR6ww20Cx1Iv5+kxo7IqaV4ZK+4NgmJ7bbJtz
EAaNenVJM6RKrcX/piO3cfsfzmNzt9t7MCxGg/f/3d5r+mWvsvruxpj48mX1toE2mD4VZhhQ7s8F
7QaQgdKqvwWf3yJc378UN/eHebV3zQvvZXTzLmWl5nr2oysE2AEwvi4PMrIou9Txv+Yo2fb2asvr
92sJLqDj0k472jKTA645mp5kuFX/S0+aP7lNT6cRZPdWJg/frY1AOELX+q0M6uSFzrsX76TJsd1+
1XAfXPtP4C6KmqEyrq0MbXcxIlQvj7oaa/vTMKf4vW36VQBRmsPmDNQ8NXP/2WHjXnNFrTm695e8
FniNpN6kEVrThr3E4re0dk5WWQkt+mLVj7QkysNTtdDEy7741hDYL5jop2wxUqDehV/UyJf7dIjM
rz3D0VqdzBJvYjap1KHi4Sw5LzrPLph2wWnxfJ8+Ka9PiknRN+sSOcTKdO3t7/2clHOP6+vzDR8M
jJplPi+EpokoX/LUVyXWoTdocX6ZOcfrneD7BQMhVq7Fd3ZJ6MP49dqlmjOWbTqcLJ6BgrL2cqwz
sKtpFeE/bevh++qi1oJWIST7191f9nWCLzC76oinkSbTEXFGaf80uT+WS40Mmd40yX3YOycNR4NE
pDF72l4+dmLHvodaQtKsWhSIfCRzkclwoCH0AWF3rj+1+evUWT4OJoAA9+IT/GNp2ddrANJZ5f+x
WlrSZq6ur17OW2N+3zwq6mft25Uyk9mj+ahGAtmzllCaRi97vCr6FFm7tj81iUwsF4Mo+1jU8D9X
m+V512xocfoznQ8VuZGvOxH2PK+neKXsOU0nkvg3sh4gVKXzfyr9RRw88hxLmHusFVoTYBzFOzDQ
FS1BGkVaYeuou5Csloa75dhZypqVEWRV6Sus5rGhzQc83Z3/XnLdrfZisj9DF5UoVzzqbNSuqeVg
M4KSkv6jzWznw6BPR8Uf5HrxDPqgD7sc5y4Gv6e/19zvdOjQ7uevuhrwW21dPMCSlT389WhADRj+
S181r3pGgD8tD6Fl+QuAV/t1wf73sRGiVceb9fu08OjVjXVOwnbpvU7KYLiPqsz6cCZhTYllpadK
xyftwMmKnVrxCVOFxj/lvY+a8Uk0ajyOpk3bVqfz9ulNr+H2VriBlq3bsy3O+KkHCwosHdt2gsXU
XM4l+ULTO17Zt8miXy28kBX2Pffrx6H0dc6/b06EbKBlOmfWyeW0bNB5TmGE9SUhIMLIyuAWXW9c
WP5DmHGGvrqvHwP4uY1VaXseO6NZ8RwmiE9TcKLhX3+DJc6/rfu2xi8D0cHcuwNhPa8f4wFIt63W
5dE3hcz1WuEWusXGkM4j8wRwJWYLADpLtWen9ka4I+ruLP8sCHJBwJY/zuOiy59HJkuwK3Cda46p
9PGgwKeBl/CiU4r0la36DCd5Po4eT9ELiEuu0C1M0+s03V7GsGfCZaqjT0yDR7TwAdKefytZBOOH
DMDf0JA1gJ82ahDsjsvBff7qi96c9jV73xCtbNMCewwGvurr6F82if6y1QPX4qSjrh69Zj08CD2t
BR9kEzSRXX5WFqCeU9+Wta4EQY1D3A8dagJCGnoYp8PxqjJ0mtbGuIFPw1xfgBgxvPON1n/YInDV
TR486tgtf5z0x9xh4649DwEoQuWLvZjGnqUx3TUneRyCAal0VhyDACn3LZbLJWSZrGEpGnstIJFb
pSkAye/eAKUJcGjPsVaKFTJdfcq5IaHUn/AD81t6KnWWE/xBkj6wVUXDXEIaD4JfI9dynKu9bV+3
e6/L6kFrcBqd5bY3I2SjQqVVh1ddfvQLtGqoINNDRxVtJId2zaXj5juTd2HsJjlScq6kBgUoZhjW
u5EIJMKWAByBjbL2zgmM1TpLeR7T05YO0ok1CpArI+vqM8Ct5YYHo+0IwE4/ACLsEpK+Wie47oZp
69y5GUZZwcOtsXvc842QyZSq8XwUWovVu7tx0iXiy4ScmvfeZR2Ev0BGCKc3/IK42rI+Ag/D3MAY
UBxbHOZQTwceJEwy07sHtda7x2XWEIvs6ant0H51b9tUbAT7VlCM/QMhO245uBQo5tOAU3VT5lrp
4EweskQUr+uzuZbjonvWkTIaoqIRNS+3nmbnctFlHLwvHFYUf9r923wI4sAczYnt2FQB5sasRyc6
DUwKnFb9goq9igaUQ7UnJIOrAhpcIjcB7wkYpJJWr+L3aRi6zBA9KDH8uU31HrdVzdDUbqyz/wjE
maoCTGCjuCmrXoWY9InbTOuG0P3fYwXvYjsdE9jkSzibD4a3LKzd223/xlRx5mvz6np711rrvsIS
2vTqLoT+pcty/Fv8HRSUh4fkKPxJbwH+Z/Tl5rf2BKG/KOU0cDUtOgktMIbchYCZhqBsAFUzVNge
YYKRdzFPBVp23re+voFjh08SdVX0RgOku6ow+Ll5AqF2uTdPOrSVX6lVdGkZJ2NljbXdDm1zbICz
L+aud/Lvq3El46AaQiGmHIio/KXK/3hiIHyNL25FUbT6sDy8mOc1E4jQ2bglk5cbbaA11LthBP9o
GXyX/sXi+xLVrdVq6GRUlDxY0u9KECq0fN17//BzV401n5bO1VdyONOaoiCqCWHGpQHmuZQW7jq1
/u2H0liKVkJnwmPIDwVV0PAwuWYhSQ+rkDPbvUm/0psLRQMYBrAP7tuFdEIlF148LncMql0urZvK
hPD+0qxtH4vxWxQEqRrTolA/cHlqbjPSYVZFurtol399nL29VgXuiUGWeA9p3HAufQIcgaBQTGuK
ESeC9vZBXcmzcTGy3Fz3WgLhpiUapjQnlAdnv8Us5XYW5SUpD709wzGos/1p/rBa7pi7u12IDOvG
vM3KiSnEY/y0JIb5t3uETzd7rTvMOQbvlT0PgXsMRYJeMRySDSvH+EcEvSaH/0Q09qjsFJAw+1Dp
Dd2327MOOpS5U3yYBOk4Z3G1bzNyhvLsnzsGigHfd4NX8YIs27YnVTPDMuVHiq1tTQMUTM2HXX68
3uLJJp7Kvbwy6+kBuQUFDG8eJtVRBaJI6ND8CuLyU8ymgQdB3MZ7weSGdP6aeBxk4dFf1n/Xp1u2
F5OWGYIFotNqGu1Shx/ZA8THfLwpd867r802uZtA2iYGp8KIZdSKlOacQvFdseWj9fC3s8QvOM8S
H2ia06S40dXpLky+mysXakWV1Oh5tcZQoO+geGSYtrzRBCg8mFQ0nQVUazh89rPbt52OxTsGBIOu
GmwY4erhvDrXW+Cwh4JhTrfAqsaNfdwwLaxlXJm2tnmlv9PfJqEu8I0GoiLTSrDLxaTM7wjHFTqQ
S3y7uD5PShG98Zu12xiBrCF0ZZtC0KXxUwH7Ffe5sdtpYDcW5Y6bInyPD2+y02k1rWSJSVTcy2BS
whtM3oGV1tC1i20Fvevq264BkP7N3x/7YExuiWW7354L5hYwetR6hj/nRUarfryNQSudW1HVtTyo
MtMyUGtsNsNErzINahGZAR9GD26Xcts2FWTEj8gGpYKcyXl1qns0s1B+jL0Q19/FRq3Fe5h+a8A0
BdaUTeeiPitTAACsV4wO8s1hkvz84nQFwEC+sSp/PRX5o/4pboPKzpNLhM8JTKNGetyM6qb+HwuT
GwnGTBvt4k++g68xkxmGTYGHWxEYWkDQJZbDmWITTMSazNUt3jzje/o7z4ZFgR67PDtfAvEE5mdq
Gh2CIRrjvBZu91GsGaZGUQmsjdzKtBkyKocXdkE5Sgp+LI7dztNPtTt7wgB0sQl/M0SmV8R72SyZ
39shSJT0C0XzYZh7dhkA58T//u+BPeBs0jLMiw0GIwM7jagfLFEDEUDsrA6br6OYxPWoRFMtIoh5
+VC5SSbP63+TZ4T+zWrnV3OuOW2f3ve35vrSuC3ry2r9og14qx9qLnejAKRTaNyzem/7337VnAOs
3poLvZvhqqctZkjGfwQy74tKY+WLADHvsYqSQvJKX2MZ/v+5dUgZ7Na+h554TE9drUXhTFnNf8HL
QGMrT37y+j19PX5XeveRXOjeJkwpreIxNAWpcp3rp2lXNXN7b8LCbK+NWubwhSbaOcOg0kQ6VL40
9lV0Jq1CpdXOv1eyemHeOVYayp4KCGmMLkGUWDEoprwZR62pMtNT+Q0EOFlrcxR0PJctw8qaEZPX
uXdbN+LXyyAOf49flx+XR2A5FlW3lXa3TmP5a0dL6PAD2oPEBo/CahtKKM5KXH2w2aDK9s/1NBiJ
1Ui1v+V+tKTdDiO7WJh2BLtmW7UkpsoQAQ0PQHRLBZkhphLHMvPshyv1JvoCzD63i3/B33IMehl3
hRlQzEuAOKhao0ZiD8LShJJT1lMeQZCYi93EbVbeLxIvToL0Xu6DRUGCw6CFmfnKkBcv9PNcPWe0
TYD/XGoeauXcGQJnl68GUKmMN2fVTzAgPK9ud541AyrQTTyhd2cEmgbmqcRP18+rb+c1ih5zXMSt
j2aumqO++LzD01FrXqmEOCNClE3dLjPEleVrcK7OejXw7bh+RcDSe2CfAQ0VwvH127rxCQQGJEgn
1x9ZRrwcL45dEZ8gu0KuRGiqUzmpwxkK7+UvamWzIi+QLikRyam2jdq8fd/gCC8NlUm2KjnwTydi
FPyqqe5HyYDQH1BSueGWd7iiQusKaRjgnOdVA3w3h8+qjDfm2K1uU+mJ/bFtMh1h4R0FguFwWk78
9+3Z7rEehSwLk3s8P6dW+QUOYyYYK6BXs3FiYS6JG7obxCAUp0bIdE6fSHVxUgbn99egzShJuJW+
/GYxnVBvUkoC/S+gpNI3r2J8/nb97xLkvr/n1w5uqc2pG6uMobVgBP8m/knL04PkQ27/zbYdp7Lq
+N7aoHUOYfXYDWE7GgUI+NkfepsH7s+T6/J1c2mJik7VT8fFTyKCYHLWM5KTzUs1RV6xcX+uIqvg
0DYUhJzVwvfiu/CL2wDN+G7f3O9ajtgmfoGSXEwF0fUYM/k00JK7BOii6nsqc8HBfPAoqp/Fr3JN
2k7/FSsu5ZcGVkL3Kj4mSBaYOD8FNkdV9Pxa3iEgb94QSsJy8lmr1nHWv67eCneBXeAsNAtwqCXL
tWgjKa6baBOpilSjh8q2C7daOiZTA5srE5Z5+eHHstKyZFwQ/x/wu5tO7tJBRnWZ9s4X4Z3xB9eN
ZK6jaNau3DHqt4M3JVWZq/tTviBC4hXGcsbwr7WWKh/c8lJ0JSHx7f6U0RlAFPhFq3fJsMBf0Kgw
Cvo7vffgzqfMjNPmviFecxWUriH27Go2SyvTjgSLD3c/Z9+iUYLqdpcGex3A8bStBeex2HYE/zuA
4KjcEbyE7wWhyjUQtuMiEWbhhcAtsowHjh5T5V9WPMi2VQJxDKFpghdifU2O+6AAJ14UMziyUXNH
OOz6u5v2apeE91Z/d1LFWLVMTtA8UCSmnyqG+S2sKvgxHJKHE1X0e8oIoSs6nodxrZW/h3tyh+0k
uCsLVn0o3kIFSzwM7a0MC43oL74a/D9COGo+i+Y5S8qqZuZY2kJwAXLgJKEddwxCBl6o7Ce2HWvk
xNokk4dYSrJiFxnU0SzJMUvDBVUW8iYA8vqzw1v0z8OzOa5PiBfFFPyw6B9/lN56uI0doZbFFKdA
obO6XhxYP8xqS9WK3ZLa5hWMI7CuWWOrpOB+u726if6yLXY9pJxKUuHX+lUCdhmLBw6rq4p76rIX
bLcFcdwEcifFwGunAHBu+qNlJ+1KiAcWP0LPMLBiwMRfTgFIucEiFAaHGsclkovP87KJVm1OwrPY
huOGY0TULzLIHzsCuo2BCQzYV363yTBfDm1nf19sr36on9ye8llTnnD6EWkKYryxz4XMy/1pJxFd
g6CspkCkZfK+Do/7yhZUAzuguBxJ2870EVQcXZ6ojc+6tBIAtSLhaa0+m+E1tTpU2MD9VX+al3IT
J/I115yfeiiiR5c/W5BpJXecttymbb7jdm+p49Uq7/d1s5xPSpkb2hDJ5aI2rhls1LsP/2826bjI
RWgtPHIsACZtgu+VLqwII7FcmaDwjPUFcMgqtCxy84626e3WulQxhQu2+wdeH3Wpf4Q+q4qnEj/r
6aIMOs+nSp086KJUPwFwynuLQdKMDRK/ebE5ZNr+p7B2W1CetksR8+Xr1kHb7YpXuyS064hcqNx7
d8+EUcpDW5ZiESWL6uh4RZIUQhjOAU+pOKWos1JuFvIJKhqsraKd3Lq9KdVvp9QHiYj0qryQX5TB
a2ho4ETfGFHzPM1ZLaktOc/AsRPPTw/lQufrXm2UsvZVEwDRXk3e067dm0Kq1ShQox5aURS0F9br
RvnFQXIGJZmiWJu6LPbXxfZ+HajKhLQovtHuHK9NPIpc/o14I1qa3WPt179dik1WXY4gYSxfO6Jm
aKNezZTpNxJz3h1LHr6/8zWE+ZlmpXnMfX0K7ymgk6GWEw5CTlTYdr3Z5adA6VcYsRkx8vnA/v4g
pEVZLno+lFD+8TmXe6/8S9RsGrwB5vlq1xyHQF4gruhQqn4yvouWCLnKImB+d8xK5SZ6a1t5N4N1
ri8LneAW8sn0bIT0Ic5pIzXAiyemwOVvN6Av503X5L4aKYdk97EL5zldJrlbLLS+t6AhJ8cmvnYl
h1/ubfHtCnpy8R+U6paIiBEOHx1NzWoEnsyQEByTy48FLsPO5Ru2bnVoeEP6F/DAatjp7F0kvwzo
7hMkXku7HP3n0uQBIjXinL9SEY+5rIW14s8UZBytfE8fPKSh37vhcjoMZwwlvE+O0O7W40y1rmXt
3J35saVIcjkmu0NjXUjcXOlKBSeTfjnZ+E17f2wZawOzmlcburC3WttO6V+yKPksXOrJKT08754d
RV9QVdo7SsXU+RcI285tteGg3rLm/q6C8BcaywFqXpg5aJa/Jmi1ro3jrF7FBb1uHgudzGTyqReD
Iu3Mrf6svi/msKoPMwTPisW1ayJscGbifCNv1lknT3IFl3qr02K/FRsmGPxf1ksFoaSCpdJv+u/r
+imACK+EpevYyq2JunOWK82ZXv74fDNHA82EAXvTxPXnVtsK1gWUNp+Zp2rNa42tOzZrhMLIKQ0r
V2zvio1wkDdNJ9qmu3sqJxMgo1xTdMG2OVtQ/QzE8c6CtAkM4HQCwVbDv70sp61i1C5VkwrKzKsB
tmTv8pabx2J6qMzw9KYMd+2/BdN9hI+6zsgD0HJsa+LVNm1+wS44IpI+FRTx1eHP6roVOL/c5IIn
yrFXoyNkx9qYkORePmW1JKGUedmvq81fJd5RJWZnebknSjT6D9MgaXP5EadnUGiQ8zohs/a52Kbu
wMo6Ey6ZBdhfHgGeYscuTD428tNRdmvsoYM9otoM1YV2dnxhB1TOOEg5tHIBHQyQPd5FixdZTYhF
QmlRCQjtR9yQ5GLBMovqxXw0QmlugBoMQjQ/O0vOQhQ1k2tY9EgfHSi7VN/+PRFnMZ01JrU2ZrBo
1Sp/BeMFGGkWR49g1rbuthWAhPmP8Gn1Xe0pHcuAx1l94Dfz9FKg1XVEiGbLmmhbM2wC2eMsFReR
plNzE+mGmlvWCVRej0pPPiVmyPf1eFW/VsPaH3d1zoXyxqRGasHq8o5sEYSCGgUeOAEyBi8Xxc3d
9/7/RjKi4ixxnvGBVWZ/18+Wn1Y4VVFVPGDMPhibKc1x/jqe4ZmV33DOVf3jMeHRscYd4qbry+I7
5VH+qbDWyWj8/0+ndEZTqfwgmrbFp33gXC27GcVWqaI1ZobKdALCbcI9qmz5hnRFIML/CzGKL74/
hPfFsEQYybcdr+NZ8ng3+YLw4yIBDGPrcyME/Kh+HSB8H/LNTSdUMuj7VB/WrtApseoKgJaE8N/9
2vF7jzD7tIr2TQlhvhy+wflDAcJy+j1qmJUvoYyD6iAzOfLrw7MwP763FnHTJeb4tssO32Xa2ZI4
Fg6PI3YF9kf4NArrl2KM3KqMTsMQntAyK7bEtoIbrGn3vljsnHX2+68QVgked60ISdBFKkeK9VDu
zIvdmbhtmxSjrrFD7yU2FqIVZGBmvyR0PI6NtjyFatfyG/XZiDXurcMxxCusi+xlsmq5h6vv/SN5
DPd1fk+diYi6x6+YR6AgElMf2qWmu1W9WRMjPDIhf18um+pgKtFAv/e2TYzjNuHLinJ0Yzf9lL+7
rQIOq0xJsVx+qkjt/dhfmhTTPefjsudbbH65robpBSe6lDoONukSAnb/KOc5Yn+oNe59cYv7pZwh
TpQXuJECYjR54t3atqeSqemwpZ01PHT3+fdQfrsm+bhtJk9NUO1NiyB/NRgbtuA4tpvnbQ8D16K1
mfaqpS+dING4jQDWOkj27ZXwXo1SP1qFP6AXzGNfkr3kFlGJzFmbEGx89br6Bo30S0tHI8hdzUyZ
+VWLpwLd0laoFa7raCjmrtNy9rtH6KJjhWyit+sJC70NetoaXiskWKGYaia5GmTkcI8opwKsKzLe
xurcsXlNVkm/rjw4yKClYfiIy+ocXQ8iW1IUydQ7HrQ15WwOhEojwuNzqLFol2kySf1PWCQ+7Ydc
ys0HzUKgDBAR9ytR15oyfYyHlE3NbjJv2R04Nbku9k8Z8LxV3nSnI1Zt9k0MUsZZDgUG51DZxlyx
sr89IteJQFGYPzs13Y3Crn5rZSKlv5ofmvDcoqP2SJCgtmquMkQW+c6iX9Dr14jvKwhKiA8/fkmo
H1beXL0ZMdAtpgWwpgfFpVbAiq2J7BnCScSlo1y7lp546VDgWrxvx7Ghe2ShXdTknahVbpuAr9ea
she07HFDTBe+0U1WipJa8ZzVhEnRhFJ0Npy2TjeQcBCrbfUt36Ogia8/1+Dib9KkCo17hjYItP8x
TwbL5NbYCJM+5iQyVdTw9mKLS0ib5smM9M2tVRwb/+0J2GbvVqvUZQIWqPKvfS2vyi1dJowgNiYC
o18EclQ8DQmEIKknJOQxXVY+0l8YWvUbCakzbmpSc0cWZ7vgt+idBdrHGoS6fTUvp7SCUVok3GcM
At3ih08VKIUEZD+iJannobbMQy9ZvYa9Rr0UWkuyWG2uy8PBAMe6VRAg5ZvsI2N6KodwJ856gs7y
9aHIBaqc1dQ5274kgJ7cXqPSi6bG+vphAWXRauPF32oyMcPzVUudykB6UO4wVtdFmzW+lTvxm5F9
jTzNKA0PFkSUxDlWq/R/ZY62f1lsV75cJBWrkOFPO5UsEOK6MegiRR2iwZXyP4b58tjxWl00vsQ5
DJpCuO8Sje7gBDWQ4qZbE+irFdOxQunjHFvl3zxmDcVzg+ff+1SYKHtZXVvFL2Udoa1j7dQDtGaQ
obLCHgvASopo+AhnA0aaazy33WjCCwOMBLWv4i2hvoy8k+ncBvCSJXXzXMlascUjUG55NuYRGi/X
ECsdfsjpcrNaA1GbL+b+Q2YsXJVaYMg514PtrT6WJm2n3Z10OFjPKL3LVqGlt8HaMrvOK6PhIGBd
RVZiiNI3qj/FrQC6uze9yDluFeRilFspn9yb/LPP9z5VJThVgWXblRfEHyZt6QvRpo20ed9wNzfT
diGr700KLeu5/gGWUefKXBFsaqlxThW3U74V/6djqYIU6hdZoDkWLltIPjBTOrdTIvZJuNRoT32s
2F5rZ1VLuFDRpbt3RU2vMyEoBiNmLGKciQ1x5u34bOV2p2a1luTShdyjKJ45SkW3IbSJeqHpmqwH
cU0Fv26RkI94yMjwjU/2UFrB2zGlHpmWhECK51sKHbFZZf/D3ckVrjeWV8MvJZLBdgmQI2cXY8kx
JHiyJd9jSYplmIZORoEhalww2izVHx7Wr/pl8v3DKGQWokAk3N8v8aStUKrOdmx58cIWE4oh/jph
KbH66mHzsuhPYC0DIFrQoJQoRXNLOCPtQN3uU64hWgn1lJvbKFpu21dHTzjr8BQ1Y3nmSQgbLKfK
p5jFDhyXXeWYzVCXX1Ga9VcqU8X1E66tO2U1F/kWgzKLm3KtfbWxW33KNJUu1vJmHl4TL//vnqkR
pA6Dfjjbpml7zvqUWSo7mO913hR4CBr1ghbf57aAh1xL1Js+LV6nlNYeZl81VYPOnMHC7gPW8o9B
jeM+Z6EYp0sAbKRe7H6gZoTDuKtbayIqJKqiuTj0KIaagZ8783zK7apse6J1tMNzdZq3n87a5hIG
iIWctGNJPAXPYBR66N/0pBiSo3YgpAPjEYTgTHmq/DB8o3OBFI/kDnlqWngVjMmhwv9z7M6v/pg/
Gs9mwns3w4iv88fq9+oZnng5mB9aTPOylQ02FIyG13x/Q2No1WManLbt6zpZvNQG7bhTJEO03tW3
+eGtd6A20vXLSWkdl53TcSz2C8+xZvchoNI4sd55TdG7rmlHm1gFfVfm3YKch8nUWh1LuQv+OCOv
plqTFfp7t/o5OIYPPtDQJb661Femo1PPiw3m8iigbMBXE7imXU5Q6nlNHkOXieBmnpiaLCSsVkR4
JWvMB5Xxx5+fzvVzY7eelailvqx/PpD/X/3kUr5I7qTSmI2CwwVkiNSqkxXa3CEzug/czWEbFu+n
jvOvehI8Cy4wA8djZzrfg2a8v4YrFO6dXNN9l/XFnqXkMdnjT+Xu6aVd0lJrSRQH60e/6plJjE/1
0vseldfRYltXE9Fv8+FqvBvPh4XuLkhHvYbH8qEixe1ACrgxX5epESToe4ljREE7eQTI/kW0hEIV
1NW8P/8tgyfhvTbjEidZN064EjI6qmaD7DEbVJ/yw+JjbhAgd/3ta+FuoNbCjVHX/duR1o56wg44
7cqG3tp6oBpIAqUVdwVo9HnH2xSDebFx/7z3RRjQaPM+/jxHpb5Tl9CU7UcYNfmn9r1z+Zpjx37O
RrNB7emSb68Mb+mwphhFexsDXJdyWuxcwUo/4k2KyWp2CzDiAFp5qXycNonWzDWFt5pMuhBE8SOm
t34Eu/YbD3Y4fJ8wiBBy7W9fsD3iUNP/Xgynivy/mj0ATstxvrscn68dFnSxaFUTPRK1agQlTCYp
yBdgufSaBZ4BclXRoS1V+/PNtd/Auo59Ju+HwF1ahvU41NfzmL27ddT87PJGKTWrNOIh3qDl4NKp
7XobeZc67LRrAiuXThJGcJRXYE+2utH9Uuf2vqSkUk0EarEjtXh2LFVVXidymsF82108V58ktPOQ
8NdG2blTGE0H995lcGGEpGLjUn/VrYxQG3anTzh1iqNDNxtjnfD2hL7CPoHJXyleqREp7wCa94yL
PNbK/eoISjCBzOhXxmJDcurQwLfAGMyLUygKYoS58D/p9Kn0mPXyVRs3HZQej3PjFLmkONy8zgae
4HHyaIlR5VyrvYB9XjQrH+wxzDSW9dH0Sbg5rA5OlYfyKMMrJ7PwtrMhBPR483Xt3Tno4en2cElP
aanWyPW8oOK01vTzarAaXHvb0So59aefWxyMT5vxvbcZbEW5u3oV6Dg9FbTaNCrr6LLGMyxNmIH/
pKxK/cUmLf/MNull353OhqiJAk/14yRr4bFe3Rv5Q/d4Dqxo4HwkrPsnHV/ACWpxuJn/kB+gUNkY
6+9n/h9AHcDiZFAdaOOeukltFJ8GhdMwv+rftYzWfS1UydjUmJ9yHqilth6oOlP+i8PGUWQxhsf+
vh+MOz4u8ESOevMk69xVg6C5S5lGXQ1AXgahQNah/PutEcbP7TToEz2iKG77lE01hWQBsRyux7Bi
cYJ2gmlJJPSlrrOLiikOPab4HxLqcgDYoBnDWVh4ccz3KsNAwmnIPDcd6jSL4eLpsun4UtSdVdos
tsYjcBbdA/ZO1Vi3M908VWVC0rZUwwfwRpNnv+zuiyEjZPZEf/8yvBIa11XMk2CmHsB81C5B8ILk
pM/Jaxzvb2PfzAtUvaoCg4xSx09lQndRN1JQ50/CBmZr6F1NJLux8Na7xslqaCWIFbwYXejrtrM8
f7/i1jn3OTuNd+LqcTJ1DUr/IqSU0koNLdTgEH15QEpuc9f05gGR9hn9i0J/6+i250PvldrgeDm2
7punuCuFXgyhADTvAbi3PZMTxS5Q0WoIDZSvpIJncTnPdaimoDaHpzobhCAyEEiWWA9P3N21DkOJ
hO1gb60caxHuYg4XZfB10DKAeuNSgA2KFGQ2zDehwWC69Uhq4xzgh9p2ixORESinHh0fjSpd4RnO
yXNf1Wc9S3fDBdDAG496xqiDHCkPXplsXDhvpAw/9H7/sLlFb9pH8n1NgLAWFS/m7B3p/6EXqjYE
kpGbvk95QANUxF7yvfWgSiPUeNs9nYtMU0sHS14KRNBngxae3/ne98+EM5b60A/hARdPMjzZ+1r3
sL98oWHi4G/KBrwwRISMaPVR6Ac9y9koqDueX+WPTRVrubgMUiv9MMy/naY9XU2xz9vcQTIfEptp
ibvyJUdasiM6XskaPRQTWaGexkyqj/cKAn9aZlSpkrMaW7s6XFBp/Np/bZ5rXi3qSQyPYqSfG/XG
GhHLxXP0fQdOENBXEbRgoQiXCGm5ykJutGuZ4zvVvXjYw03HMdYlDH/5Pg8G8GVq0eaEkEPjDwtw
pfjCMdDtai+lbf4K6Hfr3L9Wo0k18WC89eNyIFYJMfvjdiBQFoXOB1GhkQ2mo0Xtpda+9LJBPNoB
MmlPj9FKdYuDZXf2fA0jfYuepwTfcypcKk0n5/48qKLTmHiKEH/4uH6hf8A6UYPVFInstp31WJUj
HK77py5SiGesnocJyiVWX3wSiQxDJCUYFA/wbM/HauPU2w5WzzsOC0/dUbi32vXz2AguXRyDbxlc
+aa3eVn9LitpZIaIMuC4OprS9TunxAYVgw0gdmc9+r/ZQF2g+r4vpkJoxa9BLTEyzXCbyEX6atBr
81a8phBYqlDsUL4bdIi0UWYn++6KbdP5vC9fF5LLE0MkuRRpKeYixaXmEDdJEjyrSGbKf8pmITYT
5tzSMl+EHlOVCELkcz6GHABAI6A37a2emLLz7/raOQchBou5TfPTVyZ3tXpW5RNmd6WsJzOHmLRa
y8u/3O43V+lqLhjrzB17UbGnQLzI9bcHSXMlqZm8K7SnmpNHup12BKP35NdooVk8FOimCXfQP4Oi
7BP+6dAN4ztot8CTS40tRZnB8oXj2faDo2QPAtxT1WCWrL7V2JWGXEqhCZRuns7iqXc6Jte29ZBK
guna6ErUXhc6wmK6SJpbfJDfAo2kMgLAGTnBfzGrv4fkY9HwJexQeDgbYH3/x7iBnzDfYlp1d8WG
a0djz3jez+kUlHZ1oMq3B1ZJLrqTjtKow6Db2n3nRI3zYdSBBcti8QVe1d6uW2PkRNaUPxep6alb
FTt/ug22ZNrf9Qvd2bjQnY6Lg6ubR8cv1D60BzsS9JAK4ELu3N8rxXo2klsdXqv9SJQTGLG6Yoj4
MYwToJ3H+oqNmvhRoVM9UNBFoz6Mh+tSO/MVoU3YCgTcaHq5lGdp6+KZrZkzxOwNZMKKr8gRwCEq
bGHZ0zELWRnleuf3S5QuDdPqH+Vb117xvTZc9y7/1YZXs58jyhedfD+nf6aL9XHvXXubr+y52o/H
8bQfH3vZ6LBqbPeNzSJdgdrp7wxP6ez1Ptxl9XWhd2zddSG6cb/Wq8pQk5xBj+Se7+6N2FEaoO/X
pAz2WPQg60IXS3w4TFnfeEx5VPkQx5c1A17OiJHXHcH9ZIA0vzIyvrHtb/6VP4ofpUENIK6HV/gZ
VBXeaYoCelD5yCUOHJjD/GXXzXq1ZIXseCVjb6+6fptVEOghFfaVDRZiQRqe5K5B26kIrJIsDZsa
C3qcjMtDIVbWi/uXfb3SK7Lwye4t16P8jcUxGpSMBt0a/neDVttxjwbzXlFdcJhLokeU7eUgqXTt
lcOr5Hr28oivXaFuopfSm7+Io0yOTLzXhqbiQHBWdqP6J/M/KF4odKDZR7V4eZsM1qaxMqbCFVJJ
7mc0dN9QMG5fqJVwPYCumKmDC5S8PQn/NgqNJ3FniHhyI6N2WBAVh8e7gLxfjx3/EIRvOpmBsI9A
wOzaGe8YojcVI6ivYbP2nxmgd9BGYkq091+U+Nfjl2qLmpZY22X0S/LdqKtuCRa3uxlWoWsI2vsE
VKMaPzOR9KCqt0zhwc5tGPprW+QRzPWw1D0c2pxpKSFPP4Etvkr482agVJe61cNbiV8P1u/ann2z
WsI8sbl6ePiokQKr30O+SXqyeBe9QQep+QpDJt2QhHMMu5bY4WU5E+AJHUGTAns9nHSp6x332RMm
fNdBWXTzdApSWXLeMNMQ3vV4+K0UdtqfQjVorP1UQVJ2NmtrFC7OXSAtvwxw7oYdfPZULKW6x7vS
v9XMzAdUfrF9rwwU5gpB3TNr41NVzTqjfTh/RSbPK9sHFAD3Ov4HM2jC5vdMWXyue9KqNKZsJ6CC
AKR3yw0l1+uov86TJZwR8364AW+cmop8tNA1HLS6KpAFsGXvWq6e9nJoyO+1w4v35sUs/gldWudw
64biTqpFXp09XmZgisNo2sb8RqM7nlCjaS6y5hV4ddmCWIlwE/nqc3x9yrJ+dddf/o+o+1pOq0ui
APxEVJHDrchZCCFZ3FCWjck58/Tztf6LmZmyNRjBOfvs3WH16tW9/RPr8j5ciJfzpd/pc2vuhbwp
nrNL/X6slbq7U/U2I6rZPaZambUCQvlC+gkF4NIx3igzG1xSr6AYqnOqDSKN1KZS/HNI9JOpV07+
/OZJ1bWbBb1cTcQQGtrT0rIuZrk2QUnwmSbrRseQrDfRPh2Qebv/UaJDYVzjj7XjTR6t3bKfEWpo
jv1emqJCIRZyTFO5Z7ijTsZFtjm4fMsc0X1334kvqdpbolA12WVn4I4ZOYzOV/rz/roenb73o8Lf
x6ds/PCp6/Vr1d/xdftRpjnrm30hNTJiuVd8KyLoDGWAa3r0rmCNIRJq0XNdVm9ahs66u5iNTdeR
1HG0HOxHd5Knm+7i2YkGHyhEn4BnsZPVXNlydu48Y1aU47gq/+1b5zDqbQNJIq+BWbNdRiA37PLG
qtg9SCkcITKwx99FSu3Prhoy1KUegu0qGIIKic7EJyh+iozIxztqh23ku6XWddW8/77E/KlHR8H3
1sfnlZkrm4w41aidAH92zSUQoaxxkafkmc18H24HwDz1EgWJKDm51k0/0qFFgzD0j9Ph1yM23w1D
SNOMzlxDnEPb3Cl+RoqUZTYCHwrVogh+i5ZmfjefjJb4oR/C/RIPfULM22H4jLGkual4c94EOuc/
nfLufnCA+qyGyY6jcHyDPemgj2mzWD9FgA24qc9IXMfHltIDDbm8zEFhXTnYF+CXIu8NRZOD/aKl
4oZ9d4+MozHfsJCyU+0HWzncoynlU1VryYJ81l3KyEiwWq4ubEy2zerQd3x8KTJEfIWVAwsxqlmr
6b0G/YK9HF43fxzefYHAsN8RPLNrEc3Civyk/FLkkfzQTnUDkZlIFkNU3sNvZNtrUfdWxnfuxnZA
mY60K5Iro8VbOvvdloV1S7LKddSgkYbwmUqKaefu7I/lj7y6Bu5dN57kdgkYxKTSdSPfSHeeXWUD
toya3UNWcO0pjARuJmFNlvC+s8hKTelWcAkUHs9gtd3fwkwscyOhWdt8mTrm94qfNhArVGwD+C5E
sctp2KjKCCot4gBhkdbBUOBsBxr3M705AZpHMOhsCxJGzmRcrGUnskL8WjEcyrNGx7q8I905XaoZ
WYbhKfVUps4MG6wtjJDvd2Zfj+Y8Uz/9PbZknZBQKW0Nso1JksxX8x7SwUMK/7CEERgEWhRKy4zU
etazT/zz86KBE31O/zr00SZje0luxdvt/UDHlcwvdevqJeEylKh05kXxaUgzf7gabvp4s3JlbFH0
bJK7kAdyFCtiGRue2IAV1GeHHvLrBUMQu/i0+4GED6taoup0yxdjVmk8XUs7MslXnLadnmX+LMFJ
i+d4x2aMCdOOt9Ps9249F8zuR4f7P0O8DsPk51VvsmeubnzpryNRi2pVFNbb80dL6/myy3ru0IZH
19GJL0PyhgkulPVCi7ypgHCtA00csBTlBY+A+0T8BBCo2XcDvcrUStMArDNVjt8C9xedzABSTtEk
sLz1W+JWkV3N21JWdI/VrY7Fd5BTepTRM4LgUVx3Na3E3kVBk7L01WtuYeayo60JxxM5esZ6WWRW
odAy3kSer4G6G12pXRRms0B2zRhJ4Rx2oTl4yi7Ntu/fn/Uo2//kh/mIaaxEwCb7UVqwCby6ggtN
OwNwuJBjFx3YZPh54zQZgHzl6hawfaVVlm/shCT71q4foLgXh651qRXgUGPdsnuWGGcDehEI/6ZI
Zvi0kek8jNBTtz1pxlT+m1cPpUZaUffwjhY1yU1xwK/r1uGv8uV59uvAMiZaakLQiFPub+HZz65r
21xtnx5cc7XNir5U5v166Tyr2gSoyXX46EShst2/lrbtzPmNNo0p7kkSiFEeRJusavqBacyfRLyr
KW/YKxKgYTWLh+b53z1XexyhQVV596ZYT2kEEwLgymrPnGiMrD4nFCfKk2NtK/k9sg/tG3pv0IK0
4kTJr2ht9zjXHOJVq0R19ner2edZfkruyziemz8+S++vOBU0cIec6bxamCfJ4mRf58fm/vQrfx/L
C7Lp/jNx12HihNC3WZzuL9tRfl0ye+n9SpZCwRc0tekW9O9DZiYQW7HxQdtG6E//22dqW2FYWl6e
zRFJPjeyZOwL0LP9dlXbp6619UXcL/1NZ8ZZ6uT6qy/kCRDf16P5QKf8eNbfiITx6DPFjjpm+mQq
jGLx7oByUr5p5z/HnKTBdpTVIknIeeBgiUBkj8noVts5kgrEADKnp+m1Td9UI/MfIchSrK5NEXsp
axsp3OFi28I7LmKG1BFA3FzZ65rrLSmsdR1sfet3huBsx/OgEpfsJ/8ZgHwck0f4+f/w+tZ5EIoo
+xb0CxwTY5RMF2mvlJ2WqmPbtzVvsB7wFR4FyxZwIwyE5SsBiV6vdawqpMFk5yLXYeF3r6gQx01L
3eTRhl+cPy6KYVKjhAn0gcG/7nJVbVCqTs98u6Qyvv+4p1vqZaony97+95nSrPpok4NsE/gRRcyx
3qPiHu5j3kZQonu6r2+2PAXDETH/tc6bZFmLY2tWqEMXzN39LUBdvknid+/bN10VpaSbuWSJAq7Q
GDBX1XfbDIsTdXi9KjCkO7in5Ao32tjD3LTxFJ9jh+3RfDS52UNtM8EVb9w/FHDkUwtH9d57NEWH
bawWwZesAQlnPUh/kh+WL27N9Vr0l5d+SZseRKh8aEMWlrZcpfSefsv2TumGVFyrxCcqrCK/fPFo
hI+C7VuqWerIZB+71j7Vzi2rT+WERV82KheMSoCMTggrFrQB7vPW0YQbB+Ww6W6Nk9uuerdP/dL3
JwBc+APyA5VDOtnywWoIvrZwvO68ZdKSamlUPCJMjOgxmhvFRyo9KdSOOpcfhhjMtXzbvMLc5rAI
bpTMFKP46IQG7VxUgT3BcmnGaKH/BWGtVoBhxONJB0Vh3yv+MsENeX3W9iEQx1PydfmG4c1Dtwzt
FnsLC2xtw4ODWXjtrkVtICdFXwGGHT7rX+8t5SnpcXeWR2EgeNTNFGS/N7JUr47ieY7UH+I0Q/G3
aU+64h9BLhD3MedhgU995eSWPiIcbxs26ptpmycde0YTcU9x9NjDcA7I3lbPw4akkMWGaPPYXZpQ
mNF/BUNPtAGbVlAgvhwodSzmMnzCIEhCP2MaZASehi0glo/+bPrYOul6sAUR/c6ErPgbvDBpK5ek
D583ZYT6TQ41d5D1icPZ2+uxpzsvEfrcjjWpbIba/gNRvUPSgOEAXLaykfl9YYJZynhRgTuc4DT0
k5cqRxp+sKz6rj5y95/6ndR72aJ/1ybdkKagF6vbZh3HOmsVkaHawD2rHanS+aX0EYNjtWcaYGtm
7x//L/c7NS1Msb5MRUdtnF7Hom22QWCh+CJYv4Rv1aFGBkkJgaqKWhaNd8PYY5qb1CnRXmRGsemA
Az8bT2H0DCLIROPgS1I29Phk2MLqBeh9ZWDpKI2Qf/bd8+gMNPCvZjDGRULZ8Mxx/sTxWf2n2mC+
YzCC+Cnb/rGiG61u3Lx0Q6G8pfIBfQ9HTzRVycIIZAF2sbMfEWpilWEJOPFg91Hy20lY37r7qY8y
lCMR713z6uAlZYauilELaIBfuR9HRVtIBBlvL6jxUqMV1hdJfQeCvRseZRk/jYxPYcDamzAUEvEI
WOdN39qhh92dGE1z9wgXdKGXPdUftonwYGUqAOTEpLMiO6oZzgN61iOU28iAsg0CyoEP5jYVQDxU
DgusyKCDZaBcrwptgLhEc3ZqH4zjUu4lecJzDTfDWb5+HFkRNmFvGRRBVqhan1zOcZT/XvXv041n
5GKHGpRBQFzUiDMSZtIJE+u4eAGfxmwuTw+x4p6o0afT3xkmfmYAeFKywdrs1XicwRIVAKZOx/cV
AjcbRm2Zk+4BpXzlNXLNlAe57K6G6sYrkVzkMdepfL19HMX98qR0MwRpklQgD+C27XhnPZDy2TS0
rXs2X0Bo68/8/cNCs3UKLCaPrZVR7kp2ZSkbbsfijwM2nfT8QtdielGyx5Qdg7cSseXqlww4wC5l
xFaEai4FYyjCQgHli5hd7YledVfl8sf9LgdYJwPBGGIKPwD2iIuPXJD3RAo9l60FrIM+Jq8ffbFh
iLkPuxA+hWDmY3lrU+zuVsHZsvUVpHQhOpSGLDKJsWIWt78eLYYiKLuNyT5hF1pUQjOTHhBhKGgQ
2cavB7DvGSn6FeUeraxyjtvoYckpxdRgvQHeii4HydtrpBaeKHuQls0ouOx3NByqViPYs+00u25C
BNZw4PlChZ+TTYWm7dEBzs3K06Uj1YRya1j5oYHW53JUOWL459W9Bnun808ISNknyvPF7wjBWfV9
Bx7jiRG7Mbfi1cq4Dk970iMxlsn2oCiW8tJE/0W6CVZWJK00V+xLudG3X3Eheur1cdE/6a6eHbG4
3dIarluyrENgcZ7Cj4eRQgSlR04K2/+DlQmzxJUmWeI3lUPNDFNXeU2YTfJCBuLUzhs/Z34yLY/Q
LStoMqh63tuRVlsvlGRARzj4G2U2NUEKV9pf+/44siTspgOKDgwo+LSCyLQKBpmpZ5sBsTyaGdx1
9G680Nr60DmPlgMn3Lw0tunesPtU/gZpyVukJfbp4K7uaxPw3umYL+3v/OKL0V1x2E7jgfFnQd0y
Q9mFi/oLlJCNFsvjyBPcSvfTbf4V/wJZPDoZjrYf8NZqU/jTW9AIBsdAijQfexliNNLMlOLfogWx
u8lZ141ZHmClYfazSLKG30mFXlKcpDlXMiKQIBp247P+kYDBaE7ZxPaLsJbHjEXpaw2NwT3T0qp3
HGXputDiii9Iti/PjgxpcFSZxdn9oSJjSC1awIdLsbUfX4ZrNnJR5MNVBZv37fd6TF7IB1v7WZ9c
2MwMoxbwyy1Et6MuybxM8zpyBrfj891qOgwHMI12rD6LID13XplVibRK9hSSrCNzNzSf8RbHZ0iD
IyZygtoJQ9hmSN4cZTp6HaEfs12wrvlQ9lFrT1kAzufi0kKG023Rk4AUhIZbUPzhIQStdnPrgZaL
mI3uGNvxcXvFbmNvkhiVgXgxsia9aoqRA8gK2cR1HXXv1N+viAs4TlEK1/qoHZktg/+AhTics+PN
duETmnLpmNCB+h3V4mJb05qZ4bYAQikmQQoNfV3P/C59MGHxf6I8BkWZJ8tKTUqO4jInH3Pw0czq
kyI+qTEnA5iZbysBhVwH8nLB/LaW7mijCfwPg4nXetVFcHpVGjhIwgr1o9FPjVSmBh8SIC7Ifl9b
2UX13rtTLWl7j86od2Lck/g35garKiN+29YegeTtIY27LVd2OLgzyYcz61CEyAiYyzYOv6jsJHIN
wtOptfrYFMur34m1me+v2/c7npDL2rVLqcrhX1b7RveyaGb661s7k3pJanZoZbv57rLQvKIutta/
nijA2e9L61qoP/u3gVLTorkgkZzWCNW6blXj/j5KVLgq922ndGnSklNuvAYT5naZps79DbqikkpP
GeZUUIcvh2CcFlRKIM3S++QtiDypKi3RtOHEmeZ2ZOg6DSsjOn/cQYwCxGivCJNO7WVwrPqGdxXu
LWJXBMN2ZL5ORB97CiGTN28i30cPmxgyrfJtGZj+RjJsLUr078LNRyfC3x9Vrozz+D1DUzHRlaJg
g0yIaMZeDa6kLONaM/sLHQFF4NjlSaQxoigBoGBXWiDSIhlapRfwIMpC4Ry+OiE59cb4aQJQbz4Y
bSrWO/NoNxStCyxv1dsl3xYF4GiPDJf0l9qOSlLOVJYGQajV/xk84vM18vSWL2eWWEknWrB6+FxC
Egx8eZp8Vl13DynL8jT1nvc8lYHbERbM1x/OqdZ2rdnO33VEawHQcy2YUs+kbQf4VzJikQtQbCjC
UhXiCC68YuM4gHWKe8aHYc4A0JwKPzNlU/a1qOMUiQvvAKwoX4V1o+rISUWZsLjq7j5XqeqmnX1b
JiAOL2dDY9s5AoGJ913bwODcFrIXQx6zb7mvwpcaawab8/Lq8asPqiNqmZAi8G3KdIoBidfl1OPP
fflhpA1fNL5cfZR2HTmE+w2I7ml6ERGtw2jG/sIKcqtekZ+2DgnQKHOXCHHLAybHeZq6v2cB3ood
kUUZ1PqIwZhs5s9k0LlOeD3dbGMx3yVNFhV8NasfF8Mbm3d3NbZOEb2sO1z1HBCGcT4ofpPjWo+P
043omnPwvtg8lD6Sn5P14EJuLQwno76c//Oje5yPb9+cAbm5Icnf6Yy+ni+aorvkv7lrcJdog4H7
qdM/dAbVAuGYS/ea2tY18MLaAy++1fCjgrGbGYnFEEL+8Nd6JUjzR/+fSrSIBu7VO02a9xmaNTZ2
Ey1ET+KWWDJ0oqP9s/Cs8nMELr9DVw/0Y54rYY2hHMxzgML9iPHkFI9NfFKrVuq/VimO9TEOSoXq
QRYg/Uy8/JPxSWk2w3OutybnIftU3UmZR55oX0wK/EaEKnYuj7+WJN2WRoiJ4zkcu4Bc7ppKmwzP
yfyPRsQlegKB6fKCtpqw7tDKXaJoA8nxp+R86COglBiYhBgJ73yvMKL1IEMjh4Vrl3+G4B6CQO8o
LoYOELxrL/XfDCkU6ZEwz7C9l83MWxntN0G/Wo/F7M8WnYDVRet/6ygC6fI2GjJ+HE6JFMgolWnf
u4fE+xHghNim0roZAlMDWNphE10fX/NHo7DAyxSiYgMRlkA1+YmDWgV9QvLhniOzVyG7kfMjbcrY
FXvXm9Sv8IVHWqCxOlgLMPERp5TkIneIvdOHVQgUSBkIB1SdAwE7drnpvHBhbF/q6ojQnNcGfj9a
t8jtepmlWbbpk+GJngJhWQkGyK49H9NZKmFzKqbldh2hmIzFg0iXahxTXwJ7HQk2aB5o9ix1Ho/O
5XvSk5TvZz+SeLfNwHjuVbF1B8p0i5+aV7LtTFTP2A3ruutkewkcpUwz25sY9jEnZ9KS59KrJBqY
Q44sn6emGC4fLcijU6Ani6yfTZLyP7dhaoKhghIfkZI4iW1mtlZDAfxenU9oG3GXPEQGGmUxteTt
uPjtoFB8YMI9v/aF/EQ3MpJ7kLt+UmJ9gE/Q87Uu+sDNdYqe0/Og8HEYFtspvebJ9/y3SkU+K/C0
eZCFVtX19PG5vlTmo+XI+d13c68hyPjFnyS+nBNgSxA3g+1xNIc6iHKpZx0wi8YkHlr1HrJ78h2C
r75IGSFdup0BOK2ocwxkM9RYMQAFnyG7L0zKfrtmoGicCz8TsDjVI6E+yWM8FXQwahpO64jJofod
DfmyFpUdIBycTkesLq9iqVlq5Yxd2arfQwzjx55+7FSmNTtHY/KlA/TVoSJlz3VTy7Z9cl2+Zr6c
WeJkmBuRJk7y3Z0QWlsWFdwWEF85NPk+Snf4ptO5eaWjGx9ASCP/kj1XUx859DTSTrFNRNxC930M
jc+9cqQqKlTuoBclyiA6ae6i1suEukg0r+TP75KhzFTvcnFHFKY5WRFIqSwL7fnbpK/na145fuAu
zs7V3byaQqBJdbO/UIeuv1d/j9hmSl8/FIRF5dhTuX+ORZLKe4L+Lce0gzLOO7NbpaDFQldbupns
HZDS7h2w2bbQEXzs5NtXk6uBZRaXKKUAuoiC+2gRaWR9JDD8BUlqAcGVEt3jI6iftM7pR1HSowm3
O9aLubrtTf3QTYceLsdGEpDlqeNRRDgs1UUA84zbcD3HF7CK+9cUg3LWiFUwJi5WFmPLq8sArJcD
vlsAwFbWh8CIa92UOfgTqg0+BxXKn27edalzX2h1px48a7IHECt8QpptrpxCpq92F3oU4YHACbVe
UX4S8RXlMgRctMEWWw6InmU8RiR0EeUmWdu8ahbUBdG4NUlZ6JdqU3vW2idz6gbkv6sVkDZ7yvyh
y51qnxJt9XiWjWmGpAXKX2hJtnAvpTKz8yfwJMP+65FkKritc1ey7ZqeDNJg2z38YMRqEsGiIXYX
zh0C1SJVKjniHfYjwphRqUYaxneR/CXRREf2pvqUk0LDxfIhU7LiKiLAv4V9fLHAMgfJ1qrt7lnQ
66y5GYoWLvmfgtet62ukp0frNfQNrsMeILx1dCtj+ZxYAJcZ2mhmKTpX7G+qcGyJRmi0XlqCz84k
+eaq/K906+LgRHLqukxbpOD047wrR3zQJ/UWnOoHK8DrqSvrrMlUb0MqWk/Wk5kq4DDruolCR76u
zRDfRC1Lg2ZLSVaBkMxpX6XtiL/gGmEuAsQIVPCpct30223TfDICyZfEluKoPUX+nlDBLzva4+GO
kTryp3aiWcj2mDPGCd9j1k9fXhNX0IMwlIjtjsqg/f5DCs6GEWvbj0ytbZPM1ykykoBM0q8ji6TR
JnJG6eNDt7jiqjMtiV+29QxxDyor50iPbeLI5YLbjJ1uazNuVhLDWfZ9aOBTgNYMZNMuO2TM9Gv1
tfFI/J8tC3Yi5VPOjWQ+WtLlRZQSpEaKffOoMdJUcmIM4mX1twPIkXqiP2ONa7fhg2Dfpa34Kq1V
ZxV73Hlroo35Ormj7ToejlvjNhwGUkZiZ8bLQ9N3h1UeWIGwij9BQyXft+na085lbkbyMrAp7AxP
dfaHdcR6alM88MkyMWdWp2VOK6WFwPQIBD1AvPjQR05Z2pNmglFmBWM/eFUQNA4/JH4EjQINAzoq
dYlgsgMjsdwIqbMtGvLtr/MfTH7A41QRXp+VJFcdWUO1Hu1cA/dKndtTEa7dG+wLksmBRkpLB4E9
l5na0fcm9wgMIlU0cO/KCiitx65P0UQP7WRc8L5D5bHp2ZE1jaymwUycdAn8MN49SmfQIqQIuYsP
4AD5LnJ2PoBWcZ6oCjaAxB0yosHp11ngqn2tsvjOcq/akGiIPmhCqkT8Hts0yNGhDuyLFw1GA9Nt
IL4UHcQxLBJRFsbY+KU4VA3HLpvYhtlz1CLZcv2eNxCAIaW+t/zpbs019F17Iv9VdCJvkcYBkmg9
iPQFFCB2LT9vwDPRXNB4xDAsiKtnsKPw4ww8DUG/dQFKDMwRcVzbgdsAdET0pUGSnKRGBjOMuQ0n
ZmSLe5NnzeIEkGSvG0r8Q+HxewzVniELIAUQodTuJO4iyIma1Eac0CrQtIJH667YNdUa5Bxb88SE
9iptQSBo6mZMN0S37pH6RBQzfBFDCGkN0NoUK43xzI0liTbWvoU2omAbpg6FAjomkDz5Zxi3rctV
Q3HwEwIelevBnjWcdH25MB1dGm4E6tFMMiQSlwfzCJfFBS7LiglG1ADAuwQ2BTepH707ByS2HDxn
WU34YdenDlBjOvNtBGGlsqnDk6Ka9qkAkyWvBVZCC0CnDlAXiO76hpQCHEbMiGQpNA3kZ0TNxKjX
qxAFri1mAOTxhiLAH4URZtOC+hm8lf+cr+mWVu5TiP4li+Ecwg8B1MveuWwcKTLApZpIjeVYtlb5
PnZG6OYSdSQwQzLv2gsBNKkEcrVmFDcnLTBaeNEQLaIwu/I9UiLJp5jSnM1TEsr19lM6ANzINafn
3nCF2ZQm/uOb+vTje49hWkkAKWt6KIzHZhyzv4/51+UYlBBKCUNXZkE0mi3xWkimtKzRUfKtBR+6
IIDAfaIYMPl43P7JgzewByKCAO3Pn1YMI11B2CMu1vWmP21syIXGNVnd4+92wE4rfTswKGfga7qK
mrkyyz873XG3j4vIdGmES6mmmiS2jbkdmYY8RWooRaeIze2Xbu+wmf+uMYq7sgSaErvaJmsn024P
EeG6E6Zrds66J5p6sh6t/8TxfOWNtjrxf8ioxpHiJ9yFaNt5SkSbtiPlvGJx4BHJnmOatUxaIgi9
gaM+viNNaEc480mOEY1zk/6WHzqpQggThZFOhNHSphMp41VfEikek1nuNgOREB3O8+6NkfArXnf9
ZI2FdHeYpqt+CiVeVsf6DnnGWugomrHXQlVBPIFn4YyrgACoN6Zv/4y8D+s/a4qy5kyNOI1IsNOX
f12R95OGuGzStr6OkLxPDpVPQ9dXRg0UFn+J3t/NlfFbErJVL0+jlLG6v4hn6RjM0TylvZ4z7o4Z
JGCdEuHQOmOk1/85tY93BV1GNC6Iv3ufVZUBn0BppvHMzU2cvC/HEIitaqwgNDLKw2nIVphl773k
M7yptIsoNZrSJh8r7XBz5xWnkmF7/IxBZ7057G9P9Hl/d1CQrghCFyYfogZ3Ay8QnuW1p5G1J3Ea
qvFRaEedSJTJSXKgM/0EtxrZutOyxnauY+wy6F8aa6MnP5++amqlNvmA3p1GO8k51g8XoFX6cyXv
zedUu7wu3ZwYee1ek0bPED1OlS+bX/KwFcWBp7EEncsabZwYbDaIp0vBkWmcVzJotUKh+sR0r84W
tcyuE4H5tXmB5+fHlkVjyM30otRds8xgwW7PCIOSSvH0hPVsEdOF2DVQuraptQxzxArTcR6YI2m9
WjUUqQr1MV5B2SrX5K1YrVVtNvQsJ1VhCXPnlrjmZVWMCWSP2S5u8V++PSm9O4tstg/WfybRuuv3
D4PnzoVITj0ryd89vsFZfLiDHjosQ/vRcX+oTfN62cgORhO8mETZe2EzoA4fuh5IECSTJBFLEBK9
GkdSQ32PGcShKqzJrD+5vu5HbBIL79gHSg+ZgWg9vtnga5dCOCKSa7TLI6/x7wqOQNkuJeJm6Vq1
P9TpI89ZLE1WsY2a+mwkAGDN5LfqsT2fQCGt+ErYjePjnqyAKeIWZb76cJTkT4DKy7Fu2Z3gvTD8
0qPdKlazyrYha7i99A3uZlwMbnDzLkclek6pHwRFhTr1wC8q3w1TIV798rxUQnImYjBnyHNY1QD3
B/PYEQfL2Q6ilbfSvgEfQYKcf992ni6r5vFO07ru2JwlW/z4JLOrGDX75SnHI4pzGDHcYqjaIUfc
laXdLfZmWY3R1Dglu0Zpq194S0EeDSlrKH2I+LoN6OM4uxJ7q27V7pvv5bXvVUlG+nuQO4y00M3H
FXPj2ywlaXm74MhNB1VDPMNfc3dmKPcur7Nt2dDxROW6r/F/aq5En8o24n68qzDbfuXWRvpQskGT
zXbw9R75Lt0jafbkWPdDRrzzTkN1N4Tsbrs2lvNoRwa9N92Iiln5KSyc/me2nOUIqXrXMS9qaxW3
TbZ1wEe6ZO9c1R1aDz7RjJTnPA6O8vQ5IkU3VHtUgddg9OT/Mfd3Za6W+6EsRbG3kmzonGot8j8M
FG0//RReA7u8P4z2xuOYQTFUOjASmYXzajmURu73n4lcKnF9T5j5dEi8JuynJhw179woRBcIuAzc
varRcYDrKlD+fXy79Y/psel6ujDP2ICw0spqMlDsueSrcX8N0L5DJV5Vl/ZVI7qBNWXlGMlTxpgG
Sb0KHcLX2jAQgZd/JBSIb7lOBNi9gWu3oeO6+AOG2feei8H5bRlzufhaxvnxvSqZRSekcz0Gbh+2
XWjncUDfRKdCqooiUlapakWvlgeuGf0VnVJ7zaRqQhGgeTt6HIf6cVbnl1vWKOKkaZtV2d3hU6/F
pGxUDN96e1EiTrLnxCrWY3s3/a0Ma63sVfH0f7OxqmsJ6oi330+d3xNWi4YfDnHVZrDvXY/cNAD4
4aO9NGHDHKorIZqBoMVzuzUUSRwHkuZrbOHRfnwcbGp6IkZo0PAg9kOJIAqGyqMjoAiwkxsHgDr7
N/bcPwouK2L/R/JPFDgEXGf8XiDZemzL7MOSrYamivmogLfBPuVWHplO5r36Em150BSa4b0/gpSZ
RZSPnaxPMjlbhO6hGgC5lsmfUC9Ebia9ovXr9+y1rN+wSJ+hlz9UzqUegJae6pf5EC+F8r56qdRp
U8wRIh7NYbpzG14MO7P17ZTWYl8RSOBnfwetRgWCWTEPSFx3JLbFCu8qTzSnL0UOHXmPx9sx0Ugt
6/f7QHPAzpzWr0Kqm37WsEdLH/vxtru9StE0J5W3ifp5yZ+/pB8x5eWwAgNDSzVB8Fqz0ntueYZE
dA6Z38ag5S+mBJqQMjFOUOVFaCHYSz5N79JsNJPsjB57gcbiK116v+PSCGR4t+e1YW0page6f/9r
qEltcqgLB4s3BM9iCzyTGy2DxU4JkRQowQm9kCBPxMd5+fgmTWgRJ/i1bMP7S4dR8vbvOQWyOSsb
o0xkbrv8Ud3gnUGYZOgLvVL0hhAchjjppKrvVINy9fn4SXqQ/Y0Wxfyh7pLZRlNBgtiS+niiTdcV
y4CEKRHG8lEv/VUwW+5/G92Vpboqjkt9e3lHqlyy8uwocjw62V+pXvHVHEn6vS+mNOS/jdlRXZlf
u8dsT8Fvk6ur/+WuTWPKHumRZi6DmmyQSXEAAZ+R9yyrSW3uH1h1+SJw/iWT6z0yI5kCy2UKw0ln
IcBEyCtY35Otbwm/z+PrspkNdg5Xsz68hYSlC4+zUX8u20dqJgav6TDCBzXSKdtcTj4uzz/k3UuE
rWia329f/JWcj8qQH0iFFjsOnLAVBAlkWOc+b9ZW44pckCTYE8yYfXwkDObkZg07JDZIBkxOaAzA
s/B6SCN5DU+Fcf5aM0twY+5lsfq8GgW0jNlnmZK+4AH3HwnQ/VY5LGHzz86hNMiJJjin1NtMvP8E
P5rLt5iuURZtMIv0XGtTpg6xvO9Y4YLwMpJiIc1m1ecRIV3GUV7aRasnRZt1ADakzKSGpdyQnp30
6ZavK3mbwwf21x90RCwTmgDXt+Kt25czBEDglnzsTgvhtSqCQi/xjvvNrv3lqbqjU7SqtXkDDn+u
FfA5M7bn6+I+5GyUBll9m5Z2D1HIzW5QUHRHM9jWMrdvSoMoQ6tbDbmD0Kg7LvhC5EigxDTmOVV5
759hJFzhfcpMCUaXA8GVlQEIquvh8sMAim1vOEVSysLZHcsBFw3Tt++D7ur8KLQiAsE6RB78l9er
gAdKIKHzTm6ZJPPUqKjlmDMQ4mt7sa01iZS3U3/5DZ4qZrGx6syLQFdqJXTjATnjGDjD4flBW+NU
xiUxY9hL1wYBfG4f+SZxVfhVNop1dn7N+LRsOqGSb95ootiylcYf8MVVdTI2jI1m0k0Lo2xblSmE
p7LREfVgt2z8VPDlRqUj3LpHr6+mNvl2Sm990J1Pe9H2NtxExTBXT7zKEX3teiSIE8gKdeImA4k2
++xxJCzaRJId7XmA0LR4iexIT6A3pT+lbZPFlx/BO9KQ0bacbJjrGvUa7hJMZVc8BayeYvU53dQu
ycpN63qUe7TBdo+tdVWIC0hc/MELiZLFCxjj1ORiASUkDXd9OoEBOILE4LYoQcqtlMyjlWgVQIvD
LMKR6/knWOWGJ4x8fB6IoJQL3Xxoiy4jwLHlXBQ3qbmmRfk7EbEZ8KhQPo9zd9sgyRJ+CrKqUmD+
7QzT1SBGrpQReyl8EAM946yEbBKF8ypFqkOlJSh9vD+j5YOwbWZU+I02Vvp4DEsf58E2dGJwPRbz
TvFbbXi+fzv1IZKlVA1RDKf+O5eq2SWG5GnXzC3rupyzFeGCVbaXJPFI9DWbSSB+cYAGwIgiQkSm
0bAdteQlIpHIfgIceO5llYAjNE45qi7XkVtouEbSeb3fnXan1xNiu4+cBgxKD9fs5fJ9wS82dCJd
0+fbek6TISCv/R7Drzpy2ybBNZ/V4xgmGs9TzkOVj0gZoPomtH4JtkPrWJfSXTJlioYbgmi3euLj
+63pP/Vac/bSNMP87b359mKQsTnSBji/vrx0Xgz0Nrb0pdVqNW4v5flLY1s2F7LcqNgY/2Ko7pAb
f/k3GO7LfvoXI3HnMcG82moMTZ8fNkw6mb8opY5GD2wlDyv5MmxBbLw6GnqjSYz+68W4bkztaqwQ
7QEvNobDVa01jLc2ho0RuFL4sKz++wfPi89qDX9+zYxo/+43ysN/I+92Jf8eL2Qkk88/h9U7PvxM
5v743n3iPZDTpMcJRA1gi/6f9RZyBg7lkDXlj4lcb2V6xHyYP1TTEGO7EXxE7tMQsj4LVZAVqf9Q
MltVzA+g3mlr6U4byX7gt32UD6q2zKRJSETJ66EOD1Ct3KSXItM/uICHNxj+IlO9joHSCTfyvHfd
75a+D+UCkOnPEaGsmX52OCTYWT/Y0tJPuSULsHr5J1xGXK996cWIOUvKOTg1WkNlq9tx5XCfmn48
YpUe38tR4stULZOEHm2z31jBvvlPggsJi7Rmmv5MFlXtRYPKROQm9Rap8zvXqz+W7FhXnDY50BzD
7bzhX/wmrCKSEhRp/0ylSkbdgFlEUA8j11TSTn8CN3ULtETCdp9j4rJP2kuC4x0kQ0KUy5cM+YcJ
OOOPYOXSyPcSzaPwLAf0f0lrfFuPZ7+u0x8IF+eOeEdf5JKMOgIh63OAps9RyOPgDzyMSGnI7DSO
aZSvqAWskpWRnFg9UERrCvWFu+OIZF75mt80FcdpHbfsuZ4Qe2Q2AVHOUm1blcT5W7EfEr9uQfOL
xLk8JJgY5JWl1Xw319eEqLfb+8LJ5yxZkYkQ8im1ji9rzJOGFJbumjvVvun5aWYdqynI0zy1Wx/N
GlIrGQKjhoWtWMwoPtAYBkdBX0yIeZrSgPMNWZIrf54HmensTw5oykIiUv+5jqVCU5xMiCm4NhBq
nUos8+xKhe3oxN2UOSvJyuF9GfY7IdIuH0mTXuql8/i4alGA6XrS5vAJBtuLX5u/y7f8r9N79j0V
aca6fMYzzN5bMZVcg3qhmtEGY8ipoS2izsVNOnlq7/MqlcbcNRZ9oMSDI2cqregtsmN1fk+iNBW4
CbCyycrGMPc/AOqz4semFlJwmimPYwcM7GdKlKbVhzD/JQH0NJFh/Wd+Z764DZUMsMPdlCjjY4x0
UOCSI37TEJ3wuso/91pJLfIeEp8Ur/3JmhIxJagfIhM/c9XIg8wLvS3a6716FGNp7LnDrOrKaWZK
3SbNEMic1JfEMMp6LTWi00n3GbT+j4vu5iuG+yB+/2ixb77wVhMyoCwnHsLg517qtyjcuCjtPbSk
QxN+o0xnwJ3hmiFan0yH0LvfiVb238RUQAxHYE4wCiRgi0xFS4gxBslS/VEp/KNtl6AjZ2aA2P6q
AyemMFAv0WlHEjJRLHslnynrbDeXLrOpGPKgO2jeoJdIhuOhyVOufqMFWXNmd6dP8LReg6PBVbem
oNj0PbNiVxXMtet9oLgn+TI+20Abf7IyID+RF3xV1KCqLQeb3afX3CePCK7NAfFkAcpKWs2gjaBT
PwTcCG0dFPdbi/qbRiMdW9I+TahPdx1KFOVd9VjJ3PTXpeClYKFToXxAbP9GsDMopZXvbX/lq4bm
CrToO4ARtFj1sAwMckF7hqDkkElktIrRCjKar+5Vki3JSePmYGi82zVRAXaqRFDO3cLAXVzHkea6
3Obl7JyIfLlkiG0B+tQu+h7CG3j1LwXjtY7Nx61CNuTYnHQSdIkyfM6zfG2dasX3omDJA0dV/U7N
YOi1q/BFbkVCkd5m2Jw2A2d6qFAgPa9dEy+pc2XxjKmshbmpk2cc/MYq07jtWtdz5fGoHERQFyFS
ZXF/BHrtFLNs26gBOEEGO8NfwRTEmDwM8Joup2Tj9mnO1eYnUd7L3YG5PyMNzbHCE4RZEdODgjDQ
gBPdeihNptoJvw5f50H+LVnPiNjsZ9TJ3Cc6BbEn/oUHw5Wlb156ub0f34gRwfuUsucveWmBPz+Z
SaHK2gxyfRz82egest9O5XEcjAY8utHiy3FJ/U6+SyM5NL0nHhWVVNq4P0L1DGFghKCfkVN2bKHk
b/6cxzd2efyQ8xk7qH5HXNdRXWzf14qoxPiwmugpIl28bv6SnZYjOVyO0votM0pNy5NvBtLRzfxm
Uy99PQM+L3gIaInUVGGo31Z2PWrkv5/d0kcMQNmr5z6n0nG/mQI0NR0zol1/qSt+uadzPTyHJmKn
FWGYEOzpPLDO99HiF0uwhaFYWtrg2dr9t/N7r3PWm9p2+Y+A0a2DWIMwc9ISbobXU/qeeomB9sgS
0pXV1+n1f0SdaXOqTBOGf5FVKm58nRkQcN9NvljGHMEFUQQEf/17tamn3jo5iTEIAzPTy93ddxd3
kpKA+HBa0hkaKvyNvx6LCkolUkXoU3i8jskHAQmA5AE+XKzVF+7CBCqOkuYiH9FBayeL2H81vEwf
0/u4OdwNsv11jhCBZTpW5f6+75HOQ2Spv4e69+fitn7wr9J+DFoAkk0+4wNGRwqrpSA9dutQEwFX
YkVTSs8LEXFE2z4dSMEzseAxOIR+3wJoFs40aQGJgkdtsSZ5ZjZpvRAFozJuwt4EvMQBTCPrQkJ8
WBN036DtDkVhNIV06VTAg+dDPAjrMeBD/B2rl9immPFvYdkFJ2EMzZ7C5eSjrDROxpDQJ+gLlEgx
p7MCR1EBxZiYLmYKAugqgldKDuFKDJwvRsAXp+fcIH8wD8PtjgblTCR1QRHAWAjYcR5GRLsKvlMr
zBUYN0NAorPo0Fu//IjvKGoFrQF/+BskQ6Kmj1vgvDx7Ptb9R+aXU7YGpPdwSd7hT4yJ75LwQ8SD
ZMDQ5eMkhjFQDr7FAyxBLnztLniHLwgC0LRchWExI9wbZNCcgamxMjd8ya8UzXI/nJlTIe8ZG2em
XpV3OBVf3CfH8ybHczAqidJSjmTyOXObaXFPW076d72/WWe9MoP8jV9Jp4ceh0MZDaPsvAeg4NwA
b3LDMjiYfbCbaY6Cafu5JN+jev895gYZBufg9DwEiB9kPJyMA0vDZHACvhgznGUpcFtmOMffUuJq
TInMNT5QJB/ns3yEBcA7f5m5DEEe3ed5yh2ELpUCTNvfcuOzfP0NljXBFPKguHHaOfSkXIhPc1bZ
2p/55CLyaMnWncBPAu7Kw/mMlsvx+u9QBsBXWEp3M3lUBIpoVQjZ3odVmDmSp/1yuUfa5TB3nJ1H
xdRwagYgx3+mku8M7O8qHMNT5Eb4lYQzTssX/BZ85G9m+SBDZK7lYWO7IngolOOXypKeErB7QXkh
F3gLqy4vokFTIDv2EHPObo4lrMBlWGp8cS7uh/QfHuLfQnxT+MD0xPIhOLS5H+6Kq/IoMV9YMbwg
OYZnx8k5A6PnBXyGGCoQDiKRL7F0x/l7KGQMcSTUASTUSENjOQu0YORWvWVK/+5193IhKOM1I+Ta
wBoHnjMPnB3L1DMQOuuyMEBxCyi1tbXnLUqk+YVrTamwMvHXCvHnU+kbT2n0ZB+fvzSSvKvki15u
nwUXHqgWyfYN8exZknfsdqH1vsilVnFoLtvHFz1OaJwFPNDPy0GLkEWCzoChS3i36uRlIlNIl2L1
B8AVRPwSvGggVweN9khmCOSK3k1knBCDbshc15fMNqtYCuNw1rM5qua57B6xyeLf5BdIkqAStS0k
kUrPCzCeHhpQep9grEm6IL5+tuLsqGGMN5ZCmIza1QzyfkmUMuy/OKU1IiU2bp755JlSGG3N6BIm
mxZplhNcQmixedGIUClByB4SzWp4XdLRQ7l/wA2kZpY4vE/nAy7UXmH+UlJ/Thw+QfO/XkYjB9mY
ceZ1n24I90yNPnMOfHlvWiNEDvTq9OHKI4fZ6Hbh1KLnFDEg04aJGS52OpdZ2q77JwAqMVtJmHXv
NOfJHCzcTpsaDgfaJpjHE8j9JW/WLUmPly49SThofurln/TooqYQppHWv2o3gbapeXi6u+UDkypV
NHHD7Jiz9CDS3z0hGnZo/kOJN4n4ZLO2n24e4yF7t9q4wevIwVzuEE+lWap9fGQ0ZA0uhX8pYKSm
UYtLK1ao4qGayJ/emWJMbjDs0+apVdKsU86GtZsH9EwN35tXThFskNv+jRYJQufrXOgolqimpdOH
Jo2hhGg8Ik5q7m3SPE0EHcWGJIJhvtj9XH7u2w6VV1eThrRSwb4lTxhKd0j+dNFQ2STvR23+rFI4
7vfloNlprm5Ni4bK4xNuYiemnDPdtnbfdra6U/BTLcAfhqi+UWccrhMeTERLZ31vGJLKFF8FDRSw
relnW4DrzW6HzL0QoWeagKktGjSoLsYJ656EiBYRbIrgfAKilFZqprhnLyOM2Vq9AW/Xsznv5WdK
HX7DQ71j3iuqtJrjVO0tB5N00DUQ6wL5bHur1ne5BcR+0jfPaUVkjOnk2M3oKoG3aNqEkhqmztAO
JyyZyCQPncxJAanTjJalsW60iSn0bxSU0SD264xAqk2qJ66debGEsb430aEaT4im0KcHBxpIij4A
+M30imcDANlp/yeb3C2n9hOi978Pvd83JB7oxS7iUN/OJOxAtcFC1NULiuV+hIzEOiavhbAWhhZy
HDCHYOTgZmqbZGYPQhjx1qVxRw2XciJK2PGkaf3RNVXsZEA1PfIUlH37qseEzKlIVJV+xf2wa6yG
6UCZfIxpsIlKG76fzvvwStWD/ntog0g+B+HYk+Nnu1W6tcF+Gia1ORkGl5BORhRmAQa+9ILib1J4
cFZI9U+CemXsm0uFWA2ZQqgHvB5OStIvCI9lhR++Ddh9/YwxrUvs/WWblE7bkJNNkcBz0L6rVqq2
L67N0Mr2vGq79ZqTkD9Ncq3p9Ug7MtAkAgcpuhA7PQhGaH5ss6Lpd2Q6t/79aZgSngXGrir4nsfm
gf/aM7ff79u0tbZPioVsbXesgJQsHFhk1Kk08f6y7x7uv6koQ/AOgxNWT9w2dSHMCmBg4uKfNc/9
YkejWWIjXkpuASQo0A/8nFqqHgaZ5TFfOeD22yTETGl1D3Lyc0dvqjN9QymUGb9C0qx0rQE8FXQt
v/fSPQrjVj0Qu33+3aFmLCV7RN1+LZeCsTaBOIJcowJJP7kEoEjjCBcetW4Z+fpiccYZytmxVTks
hidxQdwWqRDY+fRLZi3QwPkINeKscF8Vt+o+aIxQqG/GOXsP8lksQ+599Qj31ZW6n3Wjf94Xx1dT
XPpqq7DRjvQDoavMDgUxyls0X1NtcvhwtzB4oBjrKfq53b86NJcDnoaGhM6VandVCbwptKDbh/RI
O7aOPVpgLJN5Ov1tu70AeCtzyExblobURh16xfD6Cxcpm6SpI96ByUKRL6LknQZlyV5zLb9gJ/DG
yYsgt+ZIpLKuO2SHOj8jKpy1FfPBFh8rfIwKTpAuip4CxHcgBXUqEhF017OMnJiFwLneBppuByYH
lxRAr6by7xbHNGkn8BkDtOoq34Ojugi+htsK6khy5+mc/dOaHm/8w1uO9FY6Y5vMtFVq5B+dHoYI
kyR2wqOlUjc1Z/3SNBzVloJYkJQc/boaamY98iCnLAfEGkju6LRJ3Zr7xCk3Pe3VQ4BT6na0bWyf
pcKHa15mcn7S6JmwHz8sxS9XHf5Q7NiCHE/PLEWqo3p4bP2dd8KjAlSA27OmenNSn46dHbEvRN48
qnlVq39pTfgksZGaZqFMIodAJCTOH5j7AggyORNUCbDtSFDX+JIGNMlDpbMflixU1RaKxCbZQHoH
Ao8k0RDLmP1rWH0admJBNT1SyAbkf/aR370NXAz8A2ayHGkyAbCJg4pvnVb988sjJb2Dh9mjxBtg
iE6k1K7/I370TXsGhA1lWXcjjjrwETBjQUWbwb6hXhx7qAXSBhAR+UTe8KsBjKhFZfkjEGlUHh5r
tBxqkMOnMyL5bKv+60XUBfpbakvpYx5B8WTpS+VEKZicvh0ama7RrLFhqu4i75jdvoXhunO6FpMa
HsuSELrbiQfnFtV44/iyyMwAksRapm0o4k7Dc0U7J+fG993o0aWx8+CyB8CJYzJM+rUede6r0Aqa
D91tovaB0fFhdPo0FU0q9jZWl9NcNzVU7BpM1idFgeVNjAausam8tQvOU9rFAF85Z+LJfaIrLHio
SLzCv02jabLf2tzRlKZbB7IAVfdA99xxadIhYqC2aFW6kJbuPBx7kZ5EXhQGAuY1a2iWO4UpjLxC
rtL3TcFIrBEwhq5cpr1FH6ruts5omlAF7eucCXDFrWtyTuzD270uCzMaWSe0bHgzLf0Y1zuKPV8H
rRqGXi9Ac/Qvtn7ubcX21aWJpvQW3MoAYRY6ym9XP2O3VDryr1tRQkGlP2qbH2u5Nq1oNLvtgI4b
lF89pz6HxETLf/jHoMOxeCWvay6NMRy6Re14W3YQpal0e2LX/P2aY3rysYfXIZOmWSdRicNpO8Zm
pekDx6Om5GPyGbnie0J1IVSbukdkBgHitFVbvSBq1BF0ZCozaE/ZoLLXufog1+S2fLZsW34GSAOk
RKXha5iGjUHHpypm1eIEtNVKQCfU2VT/cHEiXu78MLgE+OFe6pHf7tr6sDPQ0zjgul+FImavcpcw
3QDTwiU3xcF0U9Tg9Inw83HCa4qYgAZxIHwj27MN+G/1Sw2NNWVBil5pVF4ovE8TrsiymxbqPSfW
MRcRi0vL+R88OU3kXNN876ZrvIj5d8sUpoi+AycyGhn6lTw97uHknCfJ6AKpbXBilORDbB7EbxlK
RqTF5ITkeY1hN4ngVd40V4hzVBqy1qGPmaKLN//bw0ifXyoJ3j5S3vBkyRhAqLf0xRORDXWB33JE
EUA/wbsitosl72lAFkryQJtZcnSX5+iUlV85D94ULcNGQYPs4xNLruFSX4/hjIO5rn3Zh/MS5gR2
x9uVtY96MtkwG9Ia3Hngp2p7UmF58G7Fgo1Z88m6e3ji3qk6VhfvVewZ+UmPPkvDRyyvs6tbDzLz
PIrMwRxrHCqWdJ2lW7qXNToAUijTG+W8QMy8dB70Rt3UiXzsL9yMSWskCiUzIBksnkoUSPB07tvd
KnEilvjfKmUZgpgeouHTybFet2gIFGi/vUghnVLY1TChI0Jr7mWPsTDuBTySdeehix2P5b6sxHQg
f8JAUnvFokI8VNjrQM3D25DPHzifU6MrGlY9y5a1TxGdug2TdcUu7c1QgPp1LM3d5+L8xUrN86Ff
rD4uFxXa3lZYW4lCjBT4blgJdp+3n/SiCpLxZZyZkOjAlgvT84x9zVg+D1IkQ5OJSv0mP7Ea3zzj
csjksVBi/sBm7fFDDAgaKJPErFqBiIbd7L1tbOXBCw88C3iNkTZk20Go+x3y2OVR1rzrFibe7/Ow
dLNtseVGORwRGHILj2N91uGTvZVMjQ2TNTNA6Tb7mpANIihIEClV31IDXJvuojl7H5KL12Z6o6XF
EB70LanLanmDwXJCuReRoQWjZXH1YLDXjUTJGsHI1OkQYTqRkf/J0r+ftYmsqOKkqHHjQNaguiBB
TW+G38GDYr04rCdWU4KRIeLypT/3yZqBC5e5g80hx4NCBMlaec1k+J9bUMmVpcSb/P/7JzIrdcW5
OrNo6nORem/SWLUNYIdtqJ+b1yCHiBu7fADkDVRvTS0IFmAKB9jHzhBLntbTgzc9BRJiWME5cXu4
s3kh5BBRd5ju4KAqXwFauRf7F/mfN/61Jkij0RVFYi5DloXpLEiG5Homwa7XNMJwIkT5pKdYORpb
cyg6VO+2xOYkjogFAt46A7kMYP/bkOT7czIVP3E55iG5yjR1HnEnKAkehphhr8802JiqJLMr+BHZ
nPTMPfA8eRgP78pxdGvlPTatkeeMChl9xHZ/t3qiOK9MhjWRBZMZdhcPmFUlJxKNRaQCgcGsRBEf
L5iK27DZl/efR6JGQ4AMjsO1TWWlMYPXoUgFGZXYlaJRMoNx8Y3gQKbsRhnHsSPD8WXfPrDDDp3g
gUlacd7UlBOZvz9NyT5rMYNLrF8WzmnMvmZMrDm31y8RSO0Wl4YCADIo9jmeXl0TquS7TX2FslE6
TjTtouxrcGjLXuDOOFRUbjzG6JqLaV0D7PIbCN+uB30//64IbST86qOAAhKUTOMHk/BssgEJzN55
Q46pB5eSohuEan+3FLnqzCVt+FAtTWb/rR9QEdTxNzV1AQ7OEgHdZIjhpO1+rS/mIqvLl0VcmhbS
q7uN1/WgzZLOMJMBzjU87Q45zKwHUXXpON2z8HwwfrQUic3a5mIXPxmii/qizWjUZU6oHgKiXgNF
Slya4VE0HMCzqRtBIo1JNq8tsbMrH30ZeBNf9NEgbqqeZCOzMEsd7S/+g0jcKdkX7O0OkuvPnWHH
b2PZqTJFH1uB2cVj3L6wkrKWvi1vTSaoqamY+BNk0a/IuGq9E3vwNu0FvaPoq3JYd4oYz4Ryy99u
gbimWx5zgJ6DxVfnY7EKmQNsljWMvjoJ0Iu4L9nkMcPz6mMNMElnbANsZ4Oedt+fSRP3B4FpXvM4
6PaYPcAZQ8WC01DVv/j7MoMkUL09RDineeoTcx3xGkeM33ilzwyXgIC5Tx7o/ZtLf7/g7nY3shqo
ZDEQu5mcarOAFEWsi9oc0yBoePI7pTE6+cZy5UQPLisGjliuLbw4uZiATUzMnPeYGllxPBikXPLN
3XAXfOZzUcurY57g352UXMkhFxn419hQiGF5YHv+a8nfqUiSiZbrPmfLmxwiV7vg10WkIPAgIg17
BG+RbEedEC/E4BA7RJ6RmB/yk4UywO0cgDlxhPikqM4vnEjsEHE3abnL60i73F5MZgNv3sik9WtI
mRrHn7y/n9WJ2lCV+aXo3ss8Y/vhvCLdKRVApMsreUcmz/KqEcVfOmV0Yr7IcaJDWTnR8uVcl3JY
3m85mc9mf+vuQfSLqJO/79URsIbPIeI+WsdGj8iyTP2Uj1KigiCIpqI7X+tieJ42mijR2gRWHaTO
x4Dpqsa2EgwJXIgdxzTkTqd/G15qWEUfwWKKHDnTCtwuzYkV6hs5FoAabaLRFakJa/hMBoTBK8rm
Y4yLYmmzmSF71N26+5DuDh5ieWZNqJXlIDG7QUSR371UJxjQIrEZkzuoz9b4yeL80ovrNzSY9IMb
WTm3EX2eoI+hKjz/sf3Q5N7OsWHU2HGaElZaqMSQCpRpVIN8A92filZkTPf4K0GkH5A3TYUD5QuS
J3KFB/CZKfpBQOlAVJ1sHk4CSsMvL0UemUcG2Qun/ESxyQvtgrmE3wsk7V8/kopeavyD3Et3Ie6g
yQz9WRDQ4pDIjYL94mKTHYTq6h0Y/gaTgsD6c3lX+2iQSu6h4PrIPDHad4pcKgRmz/R8IjyBWM83
962KASCmweNmhBeXfCCPWkFKUdI+N7Pk7kQtiKNxxpECZWUXsQf6f2u5BjL2CpJBMmiTnGXtiZFx
IRG0ZOdsEaR9ij+hleUZ8eBowAD3v9fGFNGftoPSeJAAsHebk0RNZEbV+rR9IxuL1txOjewQC1l6
MpZurKHR4qwilD/tCsnuGRAmtgAL6jDTEBrkxA0HeIfjoB0nb/KxoD8DuR9N70JTKpTNSipNJNdA
UvpCA85IliN9gv5VHg+fxmrGnvbQ9DmpZhE9/HYaghqb3h+/ndxlYcmCA1c08U/dNk1sM1ZcixQ9
3fBlZnAMQR4+dg/NSYM7xnRgLZ6ANHghaMA+XUiw0xeocZBpOSSCLeuBlv5z5uQ5lxOsgyU4uUxz
q2MIkWJ98ekdKX39PCD6H4g90SKxR8x8dJbtibEh69z2wIvUmU0s1gJtch8otfcicWyvzSGY9gbz
ASskA8hmPjEmnunn4qw+DGBcDPnr3dLvA5tyiwKHeZqcH6ceiBFMqzssMDyZcFyJvSy2aF2f207K
JSH+e5NLw+qgsiK4/iKXFZ3bP1Lv7uZ98dlUProa0fL2Jg7OLllBxK2VtRG37j0InSsVH27Sr5oD
OMB+KIsboT742SEYq+N+ZPgnfmNEGpcrDuN5wTt/v5SbUpxIuNQ+/iMrHISVCJaoqo18kgz0KT4l
x4gqi0chhR84Cl+izsKZHC/HFJuKHeq/zxplHtOdJ/NqtHgxby9y5WpEIxlQ6BQDzsc+ihki3//t
TAIQP6BWmh6SVzFd0DDiO78HlxnA4W0iDvnVoLwG9KCdicKyUAT3CfwV6MTaRmwIC4e1Q1ESfinC
vX5CcwPTVPs3zxqv5UXgEcgDd4v0lIIHXa97PGWz6+l43Al6fQFdsMboMHgB/6BeHJgG6+0gNoXM
VV3T7QTTbTd7IZrF3xLTAsNTdvZToHBMOeyhM8BVUBicI7jdYEnvjeJjpVt0jWu5ScVKeqLBD0/g
y+sQHi112UeiA3wxdHNNbGzU2KacOVyXkx1y7mX4rFihyTEaihSGOY3DqhlL12/4icNuQLbLkv40
HRLJLEgJLoLsLIFM7lCg8IOlP/rbRE0I5EQwUTKM0bEFTKFrI1uDms4+EAx7kUChgChiqYdrSeJg
t+Qogs6K4cu+e8nWFHWS4DKKD4PsWVFgObSgxmY7yXXtZW/8HHxseS5usXvxnk+IQ3lk1uTNGwQh
vmnGjMJiCKweTkWeC3fEiUUPyajhLVzIMZlbH4sjSECsNZIbIJwlT03cRJL/YwZSn/1J+ZTd/wf4
4CPwbE5rhqguSCWhuu5gIWGPODWuxPYfQrCHpLh+nm5bAUFi0+LeM6mr3ap5Na2Z+PO7bxpQsqdz
GljrctveBfdhvMfbzXGJoY8ZNyJTOcm49WB1AcJjXbQgalcTwgftnbpZaPbqqc5bQb7pB4ctUfj3
ZXOdCwAeDliXOi10jIoEUW+tBV+8IQswOfbg32A/H6tE3rj+NvALxOQpl/K/tRYLFPiWWCNWAbnb
+xyzHhxNdwl57u9+h7VbOZAgoSZp4gS3PWZJUQGAlAcw7y6PVTwzgcLX4mjH6FZoW0VO31kQqehv
WKSRlJQCUksBp9+bNB3KA8ihWlE3gaS3vnpjAvZnCPFo2vpnAITmNQgNZKiEFZFQqPidIyWgfQwH
56opsRAjoTN/i2PIXOesnSFoXwK4gd4fEzXUrVFjIc4hM7EbgY5Qq8oOxWwHKpJ9KfsVJ24vzwcW
I3x8gZDw+ditNfYvoBDtu4g2ycFvVw7HfjvabBkEBY+JXrWkFwKKIQ8E28LMA16FARR5DUat3m6y
Z5YfQCkvp3MkiFUYniF/ZGI4JdMO8Cu+Rko6IyepuDIwCZ4I8EjbfbvVrW9tBdK60rMdge2KNQiQ
Q4r9+Lm2LD76BH9x/0Mf6DmA7yqj5TZ6vAC9CMI5HyE3efl2dzMQCK4adORS96HE2AQvFdtP1Bf0
sAgpmpQjkuQ8V7TMk8biLPNOfxSv5T170j1cxmLJpkjvPXAY43usbTxbAYd5jiB/pY9kxWBgsdru
n9uBXW2TnDsRR8Qy9GmyPiawYIqfA8AMn5jEpEYT1enwdMRZknASMKFTwtHzTazAO1HCRGybZRt6
Ev5pDMVMTpcSlBIZTiIkTbyxzsGkI9N86zLWVwzlx5i9MMf+H8bea94j5En8DUt9HHsdvFuTANaK
ohQ/5eQQYNddG0utgYIRrXHBdrtN5E+gYyCjFDoNcFQoBsfKN72vbFOSAgtPSICODBJt4TdBTf/C
uTqLUtt9Efc/G16Y8N8duwfN1/q6bQS+jUe7Gp4WcS7yIHGfXqsfHlmMUxRfceraA9z1zQMHTtQ4
m/ekCRxQOj+XB97C3DBpRFa5YpcyPc1AXIAbSEVmsHgEmxCpS8tDdaPq4a4h02fXlkjI6WkDf/+0
5wiILhZ5EwDWPDbRPxi0dRMYKerbmDct0DTk40zks5jvQJWIT0LI1iew9bGYl6Qa/QpqjwgHXpNG
cexKLi4flVc5fxH0TiJlNcSFHPFwIEIymF6wbBDJ19aizUuJwdkP7ymyHq0h0X10zgvr9mU6d+6I
0D8y9vuccF8fBbjNRZWid55Od3E5NkITS6RuALi1EtXwpxjIhGIUaNohLlEBLtoQ/+flxHtgkrOG
xBRuQl0Zejgr60iz9bduB5gRqjV5GPKdwT1O2pq9+zaJumSS6gfe3ooqFrpxHKrQoVKR2DQgSEfZ
I9p4CGbivIPGbEe7mNlJ11YYFwAopAwGdDybRevmJN4C1Jvu986TZiiqZE9x3LvlPk3BngNX42h9
XpMSz2dt3aafGoAIa1o9XWAR/dg+zHtMkEdZY4tGJNMGixZMYPMgOTov3S7jbv7Sj113OUV9cvPY
g+q26fj1819UgASsH4vE5SkRBWWPm1/x2dippn8bxCO6ubgq+G6IVZBuGQiE0g7EsaHg0n8N96Xz
3j/8lNr505eQJNGuFZeB3GrqvKgf2W0oL7iT1IvrNSBPAE499Lr4biQxqBvI4spm3cHksMMDpGA6
MRDI4sHZX69Nne0EqwKcKfCUAlj0F/f+4kjZH1FIlMHxjPao1Ml45T9ShsisPf6SVE3dzcmE7vEC
h4MU+UD965L+IAmvUAir1XFPFwtYVqilo/QKY18dj8JJSKqul7jHSq3EK1t4s6dvS9FMsGC8tqHA
enHM1a8sogcxRHF8qYfsW7/r9+KOwzL4pWvY5Lbvjp8oaKCrA8R5LAWWzQImH10n6HP3DlCJAGNR
zGDwoUqeH7KgwKfKAYzW3SNMAJJi1yV9l2f8xk8LyezFN8S9atOvL+U/HbikzpW0sUnlQUPkyoCr
xW5DxTB8FsLcTx9OPFSB3nCd+Q0uqxnZORhjd3TTFeBC5Hd1zNfNIPUJUIJKYfciHwULKZb/oTkI
PPAXQZwkqv9fTP/jh4LMiL39Wj20/SNpF/gAIqIAgPgDshNh9UDCXzx0nNOdEPpgypEDqpzGGx6n
TI0sDroHwljANMFGUA1Ir86+Q3z+VL2hb4Y9kI2Ys65Igvy7n577vnp7yAQFUCbJot9RjZn8lq7Z
t/03uSM+aYN0W9qjJqeygZ+G9mLj55C8MostDmgGICgrGYGi4L0yDV5RAEn4eG7RuaWKcM4pL9+S
K6jiZUoGGP56Sh7KNFkyLxxGBpQ5j5MlyGc7SMj0pnO67HiBKUkeHKJ4tAwtXPLuujeR3xlkcKuP
Kjdcxj6lPmhdt7lNIgZxe+hwuqNbDfPfDSjUOM9L50m5ANEuJ9s33ZZLhavbYODDh/8iOUEq8OgH
Pd4dXk1DhYlxaILEp8l6pZCDAD6kBNd5vDz9vkGWcWCDYn1HA6jrOGxxXLxkSKxPykVNtsZbEBCA
W6xc6pb2JHVhXLtPWzWYIQXHNfe2I8EPkdAyBxvrcV6fMoixDU5L8hOMCj8d0/mlleAXLUcSAORC
defdFGlFOuCq8KiSAFMfkH8zvowaO33/aX5lgy6pKaaJfw4uSSk3S3QVuT0/dO4YAdPkhHOhu/Qu
MbAR7LgKBa8+3EQv9lVzcltbQQniy2NdkywHyOtZ4BEppT8JiIzIKaB36Af+dgGESqwhsqYdktzB
NYrxcwmMWP7A/CEbhj9TZyUbjxypr5AM0VBT4fQryy+Zpm9YyGGCBlahM5zKp8lXQmSE88nWbIwe
0yckfxmGCdnx5Trs0F+HBE0ZBhkGLMmzRzUZO9Ijc5WERZ4865VcEVYjqfBu5WZO62DP7D7MK8j2
Hv+SYf3QDkcheYbqvm5uZe2GS2hwkMWs2r7AS/FwuKH5jKm2lCOAzMO06nZXVl9+o9jDffc7QwTQ
91U1F/GNkpOT3nnEUkt1GkabDAdGHUgbnpEgt4YC0HRXJUq2dEXhZKq+qBoqP2Q7R8I71ogzegLE
FzAuWLPO4t1HLaEEHweJaH9GEFBr0GdVZJjY+uYR8tOIPdFgNoekd83s1cH37857XFJI9SJwjWpi
Wsno5RTUqxjadupqIirrpEOGL6qoKyL15pEXozuoxbpP8fyymsghd+9EXNGTIwsuSv4nmrPgZ4Ph
0eiTSiz2MzqT/EmHjy7aoyKQgMYFTaSvgwvAEbJOd4ZR7NTWMoYnCo9RDK98cLN70C6B/S3Dksi6
KGXuu6vzbXp8mnfK7Mm+b892i+ogk5tj+2A0tIAa2epiE0CDMaW/qQgB+TANXFEF7BEtxsWbh9vA
2ABIg3ueWkEm/+mDwbgV2b+8S7JHUF9Qx6Po4fTBOcTUtiePdbLuBCmui6R0CPoB7Q+3bwWkYxN3
k3CM/X0akmnAI/kESnyRRaXOM5YQJdSEjflB8YyITyTcc1ggSG77AlkBNm/uyGZgOl/CYCSl1A4o
DtwP7GvSU/EaMlymus7xDfBuiICJlyReCKE0JLqAq42AlbglGZpNcFmydo/SRatweuq0pLfL8Im0
RAiRtwnVxzJe9riHnmodZAd0ti+wSAqxpvnwOgedJMxUZ7tm5DOR+y1bGkIWF760lNwmKrelWn9z
Z9w0zqHCPe3fRTui+064ojTcE4fUIU5saubl5T8ULztk3WooPTT0zR9jER/OK6B1ArOq/kk0BdP8
mwSR2YUUDQpkecyi4dKppCgIQB7i4VLk4QO7cMsCEFcIBflJAUnI06NYGMva5lnWJVVe1B69gzCD
iMEGdY9a3kVOuImMJybQ8mx3By+xDNQ2gkXX4XTHWOEWdwR0OBtoRKYaX9E/mxuhz3D7Y8Czlr9o
wMaV3rAWERgjQZ+DXwPbp3RdvGn4Cbjm6ASrACQXeNWMAtovKF7kbaB2LxlkuSCfgj5zW6NSPElM
c4lOS4id6MKB4GIDm7wKJH4HBH/+DOI2yml1ztMQh0M8kaufDh9rIphbiJRcUaYPll6DlBaRifLb
039Y6K6rBzMxYrXJ8m+5H83LeqR1mmDPHvg2x9hBg8eJnvNDvReB3qSEl9zxAdNKaXQTq+g1kWgy
SaFiIGLy0Eb28xOjbyFZcfK33OfqeyBQFlg0Bz3d0qd1WOfhf3ZMuqZiyKeomVZoLFUEcBM74WVk
h7AhESKHumx1B1Ng+RXSp/h4xf/W5z2noUByL0KGVO2SbGt9P3Zha6TaE3GBgN6Kwd7uamskBz1M
vi0jZIH9Taj85GMD9g+IDURxZwEzOsh+/41vjXQA5ESKtdRrK+cReRT6J7bzFd+IvZ4hyDLliKxE
oo3i4Udj39YE4l0Ji1oz8uBiSD707SiCpxUiGe/AoE6ObsgPvPOR4tao7fSRCS5Jopj7Im8fZjq9
s685MeQG2J+/MYEvNDAyGxudk4nAb4+I+6v3jE5n/LH+lXmS3oTdax68Lx8uAjqGonfISx/z/rJG
6WY44n116u+GSEGPxCVC2EC7ZEMRARV3e4dbjT0As9uPuDfXDTSlVOJsbFwFVQ7OC1Dk0XNE1hJI
cU6mNZDyjaIe9hDEFQOymMGlAYOxOvhH2DF0SqKipDtFIMQSiSzxQkGDT441aFPaXQc8rpfqMaOW
P/bg+RoCiwEbyG53f7qenFd+x/bx606KBTgnpghWgv8a8jf5u8TVJQSJHTwVo5nHNbgAVHSCtvtk
Z0ss9s4rTB1Cptj8pDhLDk8LXOGDhABF8FeAfTlh/ywCnbgunFvETmGpYAQUjoPsk5YsFvcpeKtT
cJ2IZCIY+5FZgpjzPHmA4OWSnJb0JfBEkxKcVueKXvDDkVhlF90m6wzuOMAIi9YeuCJBOKs5mJ3o
WPkrmn0gVbbnzeul0x/yObvqmogtxuy/pswlWjtm5cFfNJaI/XVAF15eywqgohmPcjcUDYyLHA75
9to2+nCDDsnwdIgLyc5qsYTClJVSt7TsPdEFLBvnvt8dZKtm+9uc6mRsfsyypuquCT8ZKsPazCX+
kLg34uqEmtJjk0yjDAO2Ms0TGX6IGvkzzXkdBDFic4Zfi/bEXkM0ww5IdT9HXGnEzZuUeFZYegWE
2LxNP92JnHc1DlE1lQ8JhliOlM/fcBwh20D6yE/KwSDknQlbp8c3KN3Ib6VGHTVAcuwEMUQNO2Yt
MTGK1ul6pPFr6cKpP2x8wnpsIgdNNaNSlfdE2z6ZJ1NSuUS144Qu36NO4Z7c7AEpC5WbJzRXE79P
tKu41emKeBuECJTa8tccuYUlawEeScMNoUVAWVCiyafl8lRksisozYZhZoU2+BZ9dUJt0t3I3P9x
QsKkvNIltcKcr+m9yc8kjor8DAQ+2gkN9EePSZQTdYu6GIgSFlVMJjElSDoJ0dAUmhZqL7FJscFJ
ilfpms5t64ZYyLc5Ct7tHh9+a0tNqoa5S3IdayOxokTavj/Iy5lKEEqd/IcfEdRHY9A690n9gHoO
RSBTGx6csa1DvLwXaesTe1Y4sV9tKRa9c6LOlmy1cY8FxkmMSCk5PetO7atttQ0LsGFsM+hKZNmx
1MhfKfj/MYecVHrOV4BBMQ5XuKSDjv4qkPz4VUCx2p5Z4CHYLwkjw4kbYsXE5SYhjkMmCEr7cPEj
essu2jN+Qy1w6f8L8Rf24uk8zJz0I6az4GkQshMxMLEE2XND8B/wJLKCjyLYk+2JnqtYxvC4bO1S
ZcGtoEcKsxe5JUkFiTl1nbolOZ/pvZ+05kkW4JTmsLi2CM3ARY1XipIlz5QlD/oLwJfzQt2ZHZvg
9/FubywqUvG+hnCH6M5vDhpA+k0B7IcX5xQIUhWuJIW083sfxERNdl44wk6K3NumJO7/c+oXVILA
xwjQGcO2a7pUyDjRhD6H4JV9GvxCvWd6Ju43p3CNwG6FOO74CbjgmSTVLnyfDgwDJt3UKkQH0/Nl
Oy/IFEmTrTl5CbhqzwuvKvw2PUfpQERXuxd5kyDLgG8I/BZrtQnVqa4DIQArI0x1Ttz8Ab2HboPk
gq6OaJcjOkM9H+gBecm/j7L4ZNmgVEjlRUfwU5eDEIUkctTYMeDYjqFwY0wVru985x4owpoD6Hxi
+0hqL0bq7dyHgRRj51G2BSzXryYlC4UkOQEpbLKQ8VhZQ3TZwkV/YdsQemcB4vgfW8Ae8fQv7h55
0pW2aQS9saAkgQm/GlzXrGo2lNiONaLm1cfIJopCfD1ne0v7GrGNQE+cbr+1FWuBjYXs6yQIApL4
ofksV2IgJXQwJ6opljbu7K1/XhF0ERFTdBAIF6HfORn4Qy/AZ4BKYDXIj0BOTf4+2yBT3b5YaGJd
n6AcQIawMzdI4oOIXEoNpC+bWKsVJYYiYrDGGQiiVew4Y/ch7pEenE0kKrCmKVcNDAqp2wQaou6R
T0jLdrGmsFHYZB/3iOuLKYcJPaP8/W9IJakGJAUIA9FHJmHp8Vts5Ds94ehon5FjSEKEh+RxaLkx
vdOOsuNWQ0xJyeWIv3ikVGRwa9KJD04COkVDkQorT8tiDp/fO5RP+3JAhAvr5wxx2oFJGOtTnm3d
w9TO/vVA/JGRVPd/0EVEZrxgHVF93HRhGqfUnVJMqEYhNCYpAurM/5F0ZsuJalEYfiKrGAVvmRXn
MeaGMtGICKLM8PTn232q+uSkEwcaYe+1/mkx+FxAkwxi+5cC/nSIOCnQltqcCFZWjp+MqhTUHnkI
UARp/3wR4TCkb6duvsocdhzSFAWIdthht6dH4PjF7kOYNzAhW5EAB/m4GeApFmlhAxmHrNl8NKBE
9JfiYarY28yQqE4e0vKyeDvtEejd2hAXW2HZDNdOXfWA17O+jjVMEtYk3jBF7S55RBG06Lsr9wkJ
yQcLVHciHObI/jx6TvGKPP6ZMquxhxbl+QVshWP8/jUW1xzZaGRjMmqDTUkh5QeF6NuJWCXIGYWo
41OqicdGTOrosEwPO3u4oKMFwMIXbtbBHQ7lCgMKCgxmx6Nkff50K51BxLkamNyvXAcI5VucrSIv
jGSPBrRobJODTh4CAxiBY7iW2Y8Qh7BWFq7ZWDKw+X7sUTzkGj2yO9aOoz88uDxD4u5hjgHLAvID
8AsyunH3UR7Cy5ougWME9YrkPMjReJbc4g1pXSTNdSQaEqDHpMOn3x1G7KvsuCwRQB+/XbzLocMo
6c8FkE+BmcRLpKmueTFuTxwjiNEoNClqv55X44h5tiZjrDhkiJzuhG1gY7QwAqGTKUVOqOBKKVDc
EuIEY73I0J+MgpjAaNLmcMTEOBSFRe+xfFCN/3Zodh62iaYLChf78YBpEzmIBA8lOb3iqdSG0EaS
d89dUwreA7FtASwi8+s194EehZ5CJ+7QUVFnjLwxFT+pGm/828EYSOBFIquL2ZP3FtYNZAGJz8g3
5o3EHCiZkg1r9ZsZeCjRCJrB5WfdK7LjzI12e+1Gp5QdG+y99h9jLyerZcy15vZ8/iz04LYgEFR6
mClpvDsnJSp34qsFxl3vQ1RBfygyr5UCZj0RZnkcRYyssL9Q2UTuB77iTbSe1/y+X8gP5B3W191k
l0BJTQJjb8w51uKrNpCYS8mMNNCPk8V0tcYu5ep+BjnG4LmElsiYv53JDucMZ6Iu0EEki16cbqam
henc2PV2xV1GLbQyIPJW6m+6N8wg44qjb/it5oh+swt2tGg9rCbBEwTrp2Ezu0KsrbVFjjvae+QO
KoJfc6Et+o2+x2z23bI7NVAjr+Wk4QOwY2ZEUfojvfl5cdUxrOcQzIjmCIO3Peut3SxgVeLsu3z5
V7vOdqIjnrE4UUAfDgeq3EMxO1zspW27y85dztzlYC+Xy/NySYHNc3a2vTvwF3s5s4PNcROGznUD
13/lz7W1gnCzcZzAudp8CQJn48yCTcBfbP4KVbMJgt0fyMuGH9rOwnMWRyesLefq2I4deJ6XWQsH
S11tH2vbQYQR8tqh6fKiiQ3vGPAG4de3s3COR2QltR08resxvB7hI6+8Dq9FqANvK0SBm+uEo9hc
A/Fk58gLbcJrKA6LsLjgy+FAD4HTeE5w5NtQSJOvzobtbsNjiKAT32xCYBU7/Av+nL+HE+w4yhH/
CwL7bwdF9HfglHBmWb3ZRw8ZUXsHfvuyr7sA5gkcCvWjR3iymzk89N/29he7f1ToLLqNX/k2yzIh
dTsCwsQWIJ67EZIHcogw24naXvwnVI0bIZ3bCJ3jbsenteN9W4uTbnMCjk7Aa7YBuBPpdbOL2I+X
MzxuNq8r6LLAsdeuZQnIZHk+u2fZdt3zuXNtSg93Pp+7ksOuxwK/5IO12NWpq9/WkgN2RS0iKpHl
2XWtcznn6S7Ac+1Y55TNeA65oVkny/d9iyy+8/ll8Ydyo+Jhbk2t7ZPRYbn/WBGBmVbWvHTmbufO
ucbsS2EdOOU7Yg3/IvOSfd/RrvojzV7p82afXhkoGugPdzW+dHu1Cl7RtNmbfF9cW1YC0S1TxVUh
zOjzmyV2Fs2NZUTBCUz9PzQ9+NRglJGM/gjzA9z7YFg5O+0Y6OLUy0Sh7/v7n/wD6/kjEIhOUBE9
9TQAX0YcgzX6lmcgofhv2D6D11LxBrecPpGnXZqjahJKme1pQ1Z4IFba3S1/+19R0yEGyy1zV3/J
m+ccMkm0EdIXxn163JTpHw1IyW/5RTk4kffqQpr25+RHOrPQp8YGJ5ePRX31OLCsetBK/kDRvAJx
mpm/ivfclyqvGdPP3h39cRR55gI6k48RRMNFnWWwTzFDqceeGdKFBtm6nU82w6z3oB9glD7zyaeH
YEKx793X1KdMEH8tu81jTr+1ooViEsDf4xDt4qU+kxTmxwWDEUo4Ruiz2pr4MKumlfjLCJONnSG2
T5PvhNIpZB7PenQpoHop8diOWfIAAHNnImE7fvov5r8AILzdEiWtSrApBk+Hb35r+ChI21T80b9l
8kZMz6CdQSxGW/USiQ9N5tQsorklXxTFaS4jaO9f4zKakXYMk2Ii1EQIXDjQqLVOTKljau4A4Drx
69jJyEXjz37CJ1jCjmR+7Sl3twBRg4ajYLkSAUK8IoF6NdoEzEWAaWzn6E+A3q5UGglyMlkkxFCw
EPOLvRiVFkIhuAo6qgalQJL7+oXygIAM6rYeFRWSdQ1qOz4UmkNMJ3yMK60HX/aZIPWn7Uf2ogjN
/dP2jUNlrdd+wUApuzC9B9mjyBzuONqtyU+MQZ6+gcqMIgxZHhlmtdV2Nn2LoQUGJlPFVw57OpQc
hqFZRmyqvU4TZ3cKbunpRNqWkL27AW6OwClQh8X9YCwBb8Iqn+nbUnPq3Btku6EXE0XSN8/TGMiH
rFxyumtZ2M2q9aPOzgiZfOyqwtUgNcmxoQaaottPSKRBJ+cAVmlUTbRZtI1U75pt4hKHjauIMfD1
HhlUhuh5NcB4Q3pM7G5f0czfgPPGDAGU3Z6zBemVOBH9tYziiDRALgAmddgGHJtIJiLL13lBN7Se
qHmc9Ld9OV3GVG7PUBwTXEZ3DabpTQhsQKlr9RhLjkZQVLb6cMRXDM2uSSf0WeG+GPekDtMMMX1t
nWN/2DxmvHy6AvTnXPTU5rvnQlkrV2nXbdPTmOOkctrJW1CwKCjI6Z048a4LPweCHeKdhthR8QpO
y3ihg2XojkYS3nv67JmC5EfEuoKh30xYLxQ/91uT7OXTiyESP91e2Pi+4quUOePCoq76cPSpxS23
4AHZYnxuDNixMrdiil+wKcPRUWehCM2tD8af+Qt3UYtkkIhtS2ut909ygqyj+UTIfhRANKJCSBe6
MLDWGJmvuE0Qeite2RCt4rJeycxKsjFlARAYhTceeQNDze808f6993S4bhRps/x3rDqQufqEAAhC
+ajogufb02uvo6gH+YbDhPzOrdHGoKmFi/2qPR0bBs0XvC8d7HK8b8/x3+d3giz0774fbR7rMRNQ
iwPsgwIeSptF6Zq6VOVJT7lskwfdGEvKf8KVnh9HpNvI7c9LcjVIztq90z1e2n25bldgghTqgydf
YjofehC2hon9eLiiN+Emb8jN8CpqRC4PhfihaQknO/be6uwDvv9Z56MFbYvRW93LTweXpJnh5XfP
oO6ZOXL91CySFITPoK/8vF+2X13hlTDUONAp2AtPIemk9qXCYfsV5buIrJewgvUcstdtK6wp8/Zr
BLVKwEnqgHSPSWG9I+72ksHJCYInoI3yt3HuqWvCHRCnxdpLMA0VKHMRNe/DB6N5OrbbuzMWrpKB
VmSw0uv7DIj91JcZaybMxpSrpnq7n4QP1inboCTqFjCx3SfD9pXsuwSQnVaBuUbNNGqmLfGzrH2D
kzCp74V/f6HC196DkRJEtasaXtU744ej566cu1X7a458qdlM7CGfvX9UJmwcqpB1HWb/TjxIZCd8
hijyR4Epe3m7IWUjog1faNqJN/twb8cePY1CcAgRCGvSEie5o/3Dc95qkJreJJvyFsbbf4BzTRyV
lBA07InDrfNAQZl7EXpSxWXFGy2rU/oTH7WV7ht/0vy1lWeffbUdi5lpC9PrsGge6l15jdgd4YcL
ewA8niMnGJuIvEVOGKG5ZLjSPRPmmWSMtKDw0b7q1Qe9yvp99/RBrPDGLAm5id5HQogi1BCwPaWH
UGSi09i7ny587IuSnZox1KvPlwrc2M6xsM0UJCem1ZPbR07enFij93Gwn/t/KCU7mvxHsCZDAf+G
o/mFWGCNeW2jrCaIQypyeo4cDeFEDXqNS1m5n718pEcEpitKAor6yo1+e6BCYsKOpHM+GN1JyD2R
KfhZDQvqmiGS82ZGwuroADb666YX6dfcRQGqgJlCaunuFbwC6cvcGd/aij35HSQo7vdjhhmIc+5K
BEdEzktbJWhYWmtq0lsQvXpofsrbc/bepbuXejHc+6Fs2VVGLp+U9iCZhvQhwqr/XQSao3Cy56gH
kBhUmRtLi2fvZTgnkRKQVGSQQWupqBKgunKKIm4ZwkenwCy0xwS6qmxEupMCwOQBTfXbn2h8EXMb
TCu5fSCPhH/1fSNKotq0eD6stnRMmB6APcA505afAQAvTfyl3BNhZlAZvW31ENM0GuQ20OqblRtP
bIUPqRHJq+21AePpnBizwnGcehOS8hRGCjK13H0aQVp4A+xd6g6k0JkfZ3J4HD4HuT4kszHVWNgU
jEari69R5srfmc72glsRWtsFB84BelV/tKj/MXKCUWF5Wnz6kyJTIyX2w5hgtDSkr3dLEbVk6elT
xMy91zxnfFUzPzWcxARGnRoLkWjVgXwZjsasd2nWEbf89s1g5INuxR6hxzThmEARpVzGrjSP5ihV
iPBhpg3UOWNBETzB7DXttZ7r0V9z/CzeMIeIbPY5vCkvTtog4k600rTthFtxatFQQiPo9jubxmjv
sTGF0goyaHQYf1UM9Iq2wxUJJ5lCHZVKbKPKx3GToqCJ+VzFPPGapKTWp6dWkRXIDHEUmm3iSkfh
eKYsTIjsq8FvwGtxfWDdoZT84MsxmNxEeKwxEyXZDeylIJKfnRQ0+m7Fk+UoAsHrEjRSmuIU23wH
PFZ8BzsRAUx7BruN0lzJLGNtrEcUmzb1GODJ+G4Z02NIGq3lYRPJDo+bwHVJAhq5o+WIzqIKn4su
2KIBXsEdxnBetw8JaMGPcCj+IMwvl928PrZufF0sciudNp5Qak9RmMBWWyIYo3ez5Wt6V/z3VCix
heQ0md4vpZuh+kkdhdqJuo7ZExFheaXXwRfuwcOdwd/eFzHvye4K3Axj6WjT/dg5YZNEJSIHrXeL
0IMJnSOyetSD7PxoMO6rYQ1l5eJNXjNjOOjxvSX+VUgdMLA6CdcHJD4ijcpBru6avtcj1cXcPyXR
Db4xnf6p1jeVoI+CEPOKoDTTKRySl/kJlgPkDpCTtxLGEsMChoav79RTsNN/c0g8+4Fp6emT1xBw
GUxxgvFshWY9B8rUfMoQBzE+4pGx/RV7C+rf1q3mSGfch8eo1LCaMwfHx549+ytBUPHE43RjWeLf
GS7uZPqUPsGj7mtVJZuajFPO9K7g38jImbv78nDDjh3+QuxLtTOhVW4dkFANuMJ4I9Cuh19AeuZM
iJ8VLK2SJf+0sn/fTIrAyGk8vuTKwuaAGIT2e7SmEWDC+A9g1k88SucPKv8GE4QEo2Q/o5vq39zO
+iVgGYL1hugMiI6GF2THRZkGhepRcv+jaI0CifiKM2LtG+jib/zH7vzu/oK9+8tz6sZuYaeLEKHy
7A/+zy98CuJACErw7wiGT0DaIWi48xcBxkNoghVgQvJGDsBN7F4P7DPgFsJOmEDpJe5y8yeFzEzl
MgjF9UHkk5X44ZsVQ10nPh/V4kPvTZIpSMJb9On2ISKP3z3FgYsP20L0lPp0fDtu/n/GROExFKog
n0hQG30ThTz/OkGr0U1a9sunY+aagpicKcvGBNxK6G9FN2A9YxYf+dyBvycCkNHx3zD/6/t1Y1Yk
MwQYyjYH6viW3dQ6U4sygVshKj2nQIQDIlsR3yfBjvfM1RiPq58ZM7x6oFZBCTvxIy5eBGK+to/m
z8XdHdnn3nuHkNZ71rF7zoQtcint6FoF7x9j+7jdPwwrsibsUg68PcIBeGbXXBc/uJwPFCRsdISK
PFETIHdGBHZ4wQVyfiFjUdT3LiJUh/4lkENhGNBD3AG7xyZd5TcwOURC2K/z7/JQLz6bftHt8s0+
/pLpE6I1qwnMqG4DJoghHv94AfOn+EYrjbgB26hJkL2vYGxBeYA87OMCN4MvM953cg9q9uGPb+BB
RyWP3zSY0Eij1p/HB5kR7aM5M3i32jL7+YSMsAuhBvWrtFW2/RaE836KJ4BcLOaHREPHHAMMt1Mm
BlGufSw20H6nQICykP6LJCUyFPmxfqFuMpjzp/3AFdcQrAgHGClLoDyiBC7nwfpcq3RKHuUTznHL
0JOAgBrEEZaQtbGWssfdbg/3x4x+VP1czEp1zfynJvt99n8agddmyykjdPM9i3quDoj5J5B1p+MF
YllUiCKbgWJOwPSA8QTvHc9QCGuiGgBuFwnMFM+ITYUwUdBnCmMdstgi5ZP5876+zqtlQ2lz6E+U
DJzkWPmSzd0gPb08+36xg4zilNitdVQClTSMDWeSJNE1Kt3K0Jxr6NiTJlndDd4g+uluMtrFb3OY
8+EY8NmGyNMnJ1GiXATwoKz/rcEJHpsklBEeZME9Dp9DGEtgHg6FBeGwECdEwOf4plVGg3pVxrxJ
L4/9DICX2HbEPFCjsd+NPf3vlfu1ZuclFhaPjExiIwE/4L0JoFRoAVyoggZREad6bPVm8DQg0Eui
wWFDXfm+odEzZJ/KtOasKLNJ5vbRoo23Gjo0hAnc38h5a4ua5R47JTaRX7qVyk0uaBqRJWXm9HVM
AB/QIyNkIiXjS9mx/StThTvgWHroQanjQNhi+WxIvixAEoaOBXfYPeQbOO0okL5N1jC0MH8UTeN5
ezb38lJfJH/69+MB4RwF8fEzIkHerpAWUE+3ZOOR3ee+wWhwCF2ev+yNCaAedBW0OyYdFE+5Q/yJ
hKoMslm3jb2+fqhMKLeHxAU6V3rgBydO/M9JJdUj8Zmo8yJadQwUaJlfVN7U9DR9wHod0RAbFnwd
ykD2sVs1xR7r5ELGMf6F6QSgbPgi8abFQUdLjv/wUl9e2IfVnXABHuO9uXjUDHJwdbZPGD/Cn8ga
XCrb+/JF/YzVE5RAWE5E0iI0DS1aRcbh7FUxbsjOCH80PHalASOEeSxRNZke9ZCismM5MhJC/JgG
xicxF4jbNnt42CeIV7/T+oGsHoZjtVTxOtHrykzK/gTD+odokJOsQV/zrv8qAmRMdzCdoGhvj3ZL
ZWJ+Z6GyHe2RFHqMqd9xyByjtDWuNV62E1EwCqY6fOBz6CKW655NmraHmL1qWqZOH4m1Z59iUXGi
1zkCPX13KwgrWMMPyQyjjYaBW+KjTGXsix8vP5eo0IEqn5PgLk9c44G3LN49BsSf7akjPzRdP9Cl
x4oaJF0RRjnQoXyaHKU9hLV7uQiJDpaM3YCpXcinQaQPKEwckAwUP6rLmsOPkqC8ok9DAyjY79xr
V832wM8z+Nmnxz4p29b89LDXfmP7D9v3iRq0kRJUlCrr9Xp+cl13eUFIKh56aPzBN/ykQuuVrkal
o7+249eUQO/JLRof1fJSEN4pz1En0UDmLrNdev2id2cmTvoKhjJ985ys044B7Z6CEb8PCmbCM6mA
xnZXTWbjT/iezJ6M2bmm8w+J9anbLMjrg8fUSd8C5Rp88oCJthZrMs6dMdMy7PEbctCBJdUJ63i6
NDP8kCh0pmLpWIvv9gMNjh6AW8LtQqOTqs8DEALBB1E3qzf1poOhIdIlbUUB2qdWgEX3RcXAJoxs
CHsMepA73DGYjiekoYJnbyCIxCNxjbEUU3qgNNrB6QgqfPdibtNbDEblTOceqyXvTvUEX29aFQmt
rAK3jBrz48R9wCghejuQHehUZsEzIN0kAIzXpC9DSEph8JvgYi0QCencd+Q9X3axOFjWPmIVPGJ4
meBRkUpHkg2Vce2WV2Y/yvJ0MgiueQwV/ACjp3nuLt0yO7N80uo15HZixuTr1AyabSwYTZv2mSdR
ZSCLv/usplC9xB7cEQpRmEFa4z1Eu1ROH4BNpMbkPpnARPhWaNGhuksHUJw/9yuNKyszK3JqOhrF
4Tscg/WW3kte3BvyTC1ac3r0dKkDP6OauNSZ/SgWANv8VCLLZvsa6PInsT3+Ki4g3dkZT0kK3IcD
9440dzpI07Se83paNTv39KXjsECkVwZvHcSEz298kg+RV5zKs/DKAAaYdpwxjQMY6Q1SxBArpn/M
wBXUv+d1MuPsV5VX3D0OejIDUOf2AegAnq6Cx41JLD4HkDA9fGCwINm3q+Z7cizXTFyIWCpX6FZh
NlpuQKoWcbUwU5Qdk8whxoZmUxo5q9+QbUAcMUkWFGyMXrPei+owpmNZRduSOc27F3PEqgVzBiuY
X1xvixKZ7b+Jal0nXFm1YKqnRGuDzVNygNWwunxIV4O+Juj9RqDlcnA/6wtzQoEFhA6uP4l6PV9p
p9fMOMYhUAsXjtBcsIu8NgxmQPh2e/xObp3qqbfnVwxDIbmfa9qzd9/rACEAOMGAYOaSX0GEmHrA
zIXqWCxbh9Cs13Y0a5bNRj3W83zN2ossEtnnFUECoIV6ZPOm645fjvqHDCJvbIOQj4qobDv5LDV2
WcXqkOGgExfySnSeoO708Vxl+b4hTzwKHx7rgTpFdFIshDaRZh09Haa/7tDBkAxAe8uJ4TDUPHM/
U53ZWNL6jWqA2JV6XnyOXKe8c8FlDZ5RQHjR7Be8EHdG7ddznELwRqAHtLcl45rxC2XOJN3dSdCM
SjeOFwobS68Torvglw9dPBKRUpeHbRkAYb1e7p1Ik7s/tAfdcHgpmelQFAMcyd1nVKdUOBpz4ocl
V6lUMfNT/IsrYIsMlJXFSbx7XG952RiSviYt388KZ9SvRgUw/j7l5xhByDzuQRsPPGZAIvVVGkFP
7s0zKHsPQd0/U0VlOA/iSuig8X5lrl7OEfzxy3S0pqDhRc27o+rhq7dk7LsEw8T2W/IjCa/kh1Ry
qArk/iw0FLGUCUQIoEUjwwNsNHFIc1Z0O3rNm25uvuYSv2JVQq6CPL8OpNafqD51Ln8dZUEdBTgl
hR4aGwD6VjT0qo1wu4htoK8PKrvPtHtMpY+jfpcpvwlQj7hpEb5FNhzLzcvcp/pC0pwU4ZxuCwaS
oDHUdFjTiSmCtCQ4iowopM8BMcQ6TAjUJrr+F0CD/9CbUA+V6TuonWFIF9VRBqGn4dsW0FVM6qvm
A4f0xoKnVZ6qz3DAjFGRJCzRTflXx791a4+JLqcB7gH4wyoKZVJ/KKYIPcCZ+dxkaM928QpKKkY2
u+LsBpiaRfbGiKCP+0J7s5PjiGVHBQdGS51QEW+qNXyVtr5vVGKXPrf7AsaYGJrLsBCap+Egix/Q
YLEwTmb36/uCIh9ycT7+zSh6RDYc282ENphgIDRNDNKbc02my86//76/GVwC2TUJwAiwOZPpMI0X
BskUyIlOf8VCCxkvCI/A/se2yt7ynsWq/9qyioPnEh/5V8wox8rMaiomSwlfqpb6H21lKGGZ7mRs
iMjsiu0YA8jdGmTqslVMfAEpU6Yrhuky5Itpm+h/6KS6oKVHZNXyY2ReaOzUqdHOIpTJuCYgZkDC
kl8Sjhh8XT48ns3LtI0XMONZLH4IgxmWCU4Ph4d6cSD+RUxGyhk63V87SrTEU+MZa5dEHOEwXipj
n4GueDzfBNiC9uMgnZAsEbKq34FXGFIS+T1gJgmfLNi40UnUrgJpMtXZ1FiUTGKA6DaYEzt8I1lq
TJdJs0yP3DGmSR2vI23avX6oJig9qCMMTWgPafeGCUG5YipFgR3m30AM3i1Co4mvOZ2xyKH+Imaf
PY13ILsepyIbKT/EjNjikwDr5Z8ATYwMmKlcPmaUF1TAIGLIS/ph3MZQhFjNxvtyNhg+apoOKAXh
LFEnSVDQvEKbAFhQ9tAOqN+Fdz9pWwO0z+vRlHvDZ5oiF6x8o2SUkPVJ7DFEHzOVyE5mhcah286y
fJa9GUUAn8hK6eT1WomYKscIejpUtLKOToEesbten+xVXsp0qGgmEjNLf1SsikfIq/J6EjQFiQtE
C0F2RIyEJCkHs1Dnf36qUWAkVG4OVbCqUZx7jMWV6rV04pNllDpSSWRuIBAJGbriSuB60N7iynqb
bk4WP/PV3zOmZClcCCUTkWcgBYkumGm520d3MTJ+lPiMHS86MTScy/C9SCCnCd8D4O7OHAtcdrFQ
mLU6Zeh0B/meLuOJW3Gdaods7HNT8EQ2dq5c2voeC9iiOfA/bhWurAKeuvv302/qTh6Wkjraehl1
A0r3YaaqYqyO+J4YML6RwUy8sl0ypwPggK9s2nzlimR0CvNFkBGyY3OZNvyRXGl8bLQZWksp/8Y8
yQM+7LkMrXnY4rICvEf/QdGEBQLDAnAND6Vj5qpjR+aS4z5mR8wEr6NRXg3WknkhEHzwem+ZldZO
5ADir8w8rj1ugrzxjZHLtd+hvsUjDOXXh40RFvWcEg8GtCQ5LdM4dc5kWLGrsXEyF6ospxA+eIlV
8M1ymjL/TN8iLNCHgJ6YbzQTXesXbl6dipZIizdXPPN0XIz8yhKGuK+DGmwXro5f9lDaBMifsP/V
kNKGw/YVK5sEdThZlcQCph5bFhsHViD0FSU7SOY2/17VjK0O3WxGtYnQkHtv5LMb9K3PlsM+BE7P
11GxNEsflSCcsNqjjPa5bznrnGAV3qyxueWS53IkheojrNjhujn9Gxf7MLLu9JU4cCMuJVfcE3mA
gpCumajx9gf0XayzufdWkP5ZoFBAKYxc5JtycLjAc9zh0Bcrkr1j3Xkobqp43NpMp40hI7AeshVp
zgi2kWWQy1+GZrZxoTE395X9sD8x3JlHjhCHkPVHXL3p8t7lSSG4JHfqU//D2yIRBY3tEV+jwRwI
47bSW2sJCqifVbf2581EyDzgzhBHPgJGs3g4y+hHcf9YXBkvhxnORILC4PVRCKbLRY0+nPDmlrno
tnYCh8MNyyX9YXES0y95LZSjjIsF/UHY8faYKM1I9fLn9VzWmCORWqP04F5FG3+mJ0/GdO+CmRKj
q5E0Fz6CYHBfGKyC6Z5sDtSe/YyZ7jj0GY5malOp5IJn5SEPdYGSlLPHoeLx0H7o19ha+Fozcvft
NW+PKvshOSp7yElBcIjo1DF/tNP4xK1u8vS7LRPTgzHrNFBSHmgpGS0KFFZy8YCo4WR+OvJhl3Tu
oyCiyxtu0elBuiP/6C/9xt2KAPjVudnvgJpyxr32+OLqobplyS86t95RH39RhncU0hIS8HpHf8lK
3nyP2LiIqAJqZmcvSOqj5yOhj6k4YkWZjIXolmMSuqsTZ5cfAKN1JAShCGAGgeJyffLC5ocu1cnq
XfGNVpd1p1zxGsWECm/DV2aB8eR2l8JmTY469qt/2zvU/5Ua7oaYNjppeI2juXzTPxZlevfNQEh6
h+z383GkebN9AppekwCxLYAdqxdHzxlgY2PGGhMktdZ794vP+c04gchH9Qy7xJJUj2/gbyrM7Rm4
iCE0n73xh/RnNDMDxgCD7cmYJW3R786Nxww4wyT0hruOLQ6mC2UOKxbtFfO6KD1EZ6EfmaAD2Rhl
Hq1ngwECs47p1FcITAQOqvsg7v+CtoGlkHUwRXibMVjKAjuk62UMEl0JL/c51w8HYFGUcv8A2Beh
0pOQmU0t2X0XCX83muJWzKXiKJmjDaKLfPgsj737OQVpRUgs3pLFl34oF/+O9orUSfk3KksefI5a
9ImkdO3ouTKYC1jAsQvEyYAoTiYDslQacewTEwc9d7Ot4E4VMZnvAuP4BXnO6UP8PfagZemL0FOn
QbWk4KUl5hTQLYHAFlsBcmLZpu0unRcdOgq5YolOA6KboZV06fRWKFj0I2s/+nGWfaxf6BkyxB86
1DO6E5ZD8lA4GFIv0HVsn1caWzov2nKNEUKIkAa3u9wfFMioD99LNg08DPDMuPyHkPPMi/LqTOLU
UfitIdqzK8Z9DpXYQxP7hWZn0qm8Khq1wqY0rmRCrHlXDms0Y9NCDI/1jESFK/av7lLUJBaUv5wB
swxKkAr1nJER9l5FXUgPPvjmnEADg8XDiTykwq75Q/IIIBNGbN2NFCcab+tiD5f/ea+aem7kfw8F
27qOU+VNBixoABf9y2cTE/teGZgQn6MdHeJbWjHVk/yHGLzYXcZUeYPbj7cVERvyQmFLU/ej8T85
H0bbaUGNA9mTuG3YHJED0be1hSPRdFCAF0Rz0vWwFGDhy8/aZ4E8RvtlnLm0wNveYTCZPQvGPIcE
CcTRukNWzS6GfOEVKh+iopfxz+Tjl+jvoYUx6bxtYzWhpHrbiswZvpvTbIvP2WEJhoNXBerH4IWg
IxylDov3ljCqfx40sc7uMvVSynY+erjPZBWtEIXlU74r5mway8n08dw/tYDqX9lqm7QhPrtLLi1U
IcYuyX8hTo/XH1ebdV9v9GfIiNjEQFd8oF96lt4d7ZQlc95WE+w09nM1mqc+sxiXjZsc23m1KAOG
/noU97gmCWsSrRbjxA0Mr/pWfJ9Pk8PTo15ArJv6wwKjoxUWG/Y08Avpu3lPfK5o49t6TE1WNzw5
womeonByDv+GfrFDlyUsWrJhth/dywRWCvkhQ4OMGftiYc4VbaqvEx1LNDvxaDphV87uHBqFenEQ
4zvJ199R47A0D+9QCiDM+RXTO2JRpAMS6GRycUUREzNtQhUb1H36wjhveGg4qCRNd/Xgfh/3e8Rz
j05YoBBzKcMOoZVESB1O2xJGEAyvmaOgWby7gDWKtWGWsySjfMAUsNS0jpn3ILKIrwx5eh8f34+d
jsQ0xTwSEar7cqTIZ0ZjSeut5Og3aGH0lcZElcQbqcwCAuiG4TwWfwix+ucBoUs+eEmxrKVdCfhD
Xvhn3t0kaGCNGve9kT7+BNZOolfGY9eqweic3Cn7UbHIGZAZfPAx+SwyZQNkr1IpqyQyODLCgvG0
aUKDEXdkCk5LBoQwH/HukAPfQWIQf4cF8rNB5x8Z1OFefhxqq4edhDRqd3Vst8PUfK2hCvoNsEK/
MLEi/cjMUFts0hlW+wNjuL61vwHhHrxI6+jmQke6tSia8Kl52gZ5QzSxS1ElIL9GBcF8h70B4NRZ
GmIFsspy2Nrxorwz546hRw6FBCir7KnTYfQ74AqEUGB+RL2uaStzZknPFKp0XQ5lbRlh4KDO6BGe
qTeAuQ++ZPoNrHz4sNg4rOJmTCmRJmfYhcxjVBA8s3AeQZPIg5vtIXyQ557YyeW7Jx/AnEGR2E/W
KH7bXzSBaHbQ8EiODIwpTb5ZSbXuNpoO4BfZdPydEu9DKpnzQh53jg9tmNBzlFYFfTnNQ5qvli4G
rxkFwZ69p1roFGE8nStqw8SmvUawJVPp+aJPIeW2gHtzlk4T2/ua0sslxMqt3NGCkpgVlIUTdV8a
frDbc+RKxBLwzyBM52owAPdtgPXemud6lJDgop3uFJK7ZFGqQsaOTP28pFImaPDpLee2jUuYOzFa
TtBLtMT+iujfkUdZWYcQryN23W7Vb/M/XDTGl/aXb19rxhXZU6wSrr+dPmFLOofo6kWOvV45Jd8w
ttVZPz/LsKOnfpMTqy7N907NLi3tnHFWpRB9ykhs0U7sJz7Uj6E5/c8Y+5hiU5nV+QJOeBwME1s9
Rl+Gj2168kd9dH8t5H/TJCuyKR+gZhY4t4IMcQmSNiYn6zGH1VN+GUFX4tpBKE02wtOjYGcK7WIc
sCU+9iNAZLhADJu/bR22YNpPk8t5Rf0wAmG9DqCnYPRP+dSp/5q+of6VaZbEpvcyQwxgXDXVMt6O
SH6Y58RXSdNPxG7jgksqhsAEwaNNFRFSQjukmbPxO8D1Q3GUjZjdogV0xLS3dcjEpPFSkt3HCl2b
K/SRpHu7aZBsgaf/I+m8elzFgiD8i5AIJr3aZOc4tl8shxnAgG0y+Nfvx11ptNo7AcPhhO7qqmo4
kE5kv/bv23eLBSit9Zb1UrCSH7zenIutaPbTLUkVxlCkJ+0hvbPqqQzPoM5yhm2Sq3rPIaqvs5/q
ntP1EZkhAsiZSr1qnF5LQpbWdCV4ug5uDpBAChew8xT6DqgudvO+Egh/MNWNY+/AygERKzwjtvyz
cj/HQXtZ5RQMEdZ/NyqdefziKgUAZjFOzAdtHaKjHwjqv+Ip1GYKRcId1Lx0vBdNJ/kBTsoo0SNE
8pSg3ZJSQ8GdjnbmmkAimVL1B2VeVMdkIf8JmICmN9piTd7AKhTfsKgjSoW6tBzpPkrk6hDvRpKV
r0DMzUB0pGii/g1dAimfNHNepXY5ZTTDRRTWjT2OCPzS2kn2CZ7xo/bgZlAyJdEKYVhD/5oqJ33H
yY3PyG5ELRByFikLOkyYbD8CCIdBv3v8Pd9b9TfO5rphU6TqEYOO4M5X1+KQXvM71IduXE1rWlxZ
gLRIHsjzbdGBpDa4fREzHcSjEKQI1F0QOQUBNzlsivfF12+uBKj5o7uOLsv2SNU4xwoCxoYq4hcU
Y+81o2BSoBGfCpEjbQya6pL+KrhrDOg/DGcD+TqdXLak17L/DZBQHIHICVOorzS2PmigE6x1v06E
68Kqn31A+41hTxvr53D1nuHRxzE+hZxVEHguaUswex95g18UopZ4SiEWkLbAd3hudUKS9fP2/DMs
4CeAjIQJjEdE9ByXc1OHETHCcoSKfcEDFDhZ/fLHTuWSGsJTOZAm/kHozJ3RT/mTSk7oJMtqTZj5
srMlIgWCOlx7NtiBKBOcRB5D/k9M5VYUJFrnfcdyTLeg5+UQLxHYkpwZpw4xRsgfgJ348V5h07WN
GS+iPCIUoY06mvOr7jLaH56udRFuIN02taChqUd1gDH7WkBA2I2WoCYnimvMTYshlOmMMoGb+py+
ECUzbdkKBw8fGuzt8BsEsqY7CvrSR/T1qP+DS4CVA2lf4ql5meq5O7RHX41W3Fvoorp5bqvvxZae
Ow1YGXgAw4hugiwAanEEM+TSzA3c2zLFxSl60Cu2sEUt4eW/CT3pxde+NyrwFzXO7zgSTi3wg3gM
ETr2z8U3JgciU3hbN8zvrbcrt4OmUnhZMpsI3ufdxpAXZewyAq+f5OLh1cj7TCCwfObFNX1ttYYk
zA3FLdHH5LMoVyJNzEQ7Hu1Bv/Jt0q5KzYfq1OKfJXqYBGBFSekjOaNE+Tx9SgFQJurjIJ6BbTL0
6KNSQGUEJgaeVdpSEl0VpxXI/KhAUjhmNmxSBa44IvkyMAjgwh3I0OsPJOgLiOJlTNK2tF9fXzEW
hNrRxYZoL+yhJd1IRfMp4zdMYYhGB6S9OPC55UahZdUuX0tBMZXcHhuCxdPJ3QpAZH+ZK0dlmXcW
9LYknuHfAkOSuHqd0rqidyuRmTxOl2Frv2Kn/NUmcLkJMGDECxsd6illO3HawNcjqDyLHV2jmreH
57YVb0gJ5xh8+Kgk+Ci8SGD9PK1snf9GTHW46v3HQd3RahM+UKSgIExzY5asNb+79b9v6rUqhI/J
S97nCEhkaToCXm937Iuw2iOs2davZMn2OHrQUpX2con1PqtDc6wSkW/jvef9SiNcB+zVZxkMdQjn
w1qOO1ffSIovFs0iVpyvYKlUGgKdk8q7QKF3cA4H7EIYSH18GW3NxRfCWIWxh2XcU87LQFi3R31i
rHSTfSibZ/BMgCnd5hZTFHfFfTI1Bi/QMRwIEXo0kziei79QeloakntczWA3bMdN40hQYQm2C743
MqxnaYXQRFYqved2+HlTUwHGgmmHQnzbwLOHDF9AwWDDwE0zwhaiC/p6jiQjyn+o+JSs7dwnVLpA
ZOP8JR74SK6JIRd3r0I3nXAr7cp42voi+oNlRpfeKAUhppyEBIsK31DJ1tNpCza67W+RQtvMVbqP
DQc80DBtY/P5rVVfvoEzp1mI6OKgXpV8A2qhKE5qTBOgjXBBQEgk0BHhkjvD9FWs4oUb4WVKgk5+
TQqU7XoNbQj8I0Jql/1EpF06ehEEhiiwYINKK1T41ZkSiXmod9g2gjh5LSA6cOKKGPkzT+fqiorX
yFI6Nw30XQTBjlgrWdH0G5opqaVsgxN83MtGvn3O4g/QI5lCT6iM1hBSKDAiSHh5A3XrzkC3eDsQ
Z72sDCtItEixAxBOXkbgDNlww0yDh0GN+73VYXYun8q0L10kLEMPY/APQPNp48bLdP36BUd7UxM/
mzMk/IPBjD6rcN64Yqw1VDVMOv1aqW4XfMrHlm/lNNmC80Mf/yF17FYgmJXbu8mNE5E6E2bdyyeN
onyOJSEAPX2yLOE/oIsixsB6B50Ztk5joFLtJyG3xb7fG1KTaL4FaEVM/2znxJgGhN6b4KgDbQos
9LKRoMX7RMWEmu+h//MYGqD+ZTCR4/MBHcAdHKAzM+QZtCJdUWGu2SQUMY3Phjq5OZHY+tE6IItv
cNOYc4xDi2LSsV5sdc8cANonzHyvzAM1boYWzC1BkmcryQJQtsKU3hiPhIki0xTbxQ0WXFd3KXv3
O/MP6J+sg0BXfbuZQ0y2Bt+nnX3SDALGDPMXyG8gTljYAfWpMIFs3PMAkEhXRAk5qC+jBECxjnVS
M15AhRuAIUx/mwnJujjDuFPGtHlM6AFLolknW6Y3NTgteK4NTrElIv9oGG/Qzt5DggQz+MgEJ+EY
jpVDdeU0L2fgeOB9vA04gc9zu6UCDgveQpMf450wa9fdHdYaQh5Jxoc+vgm622KVSYFTcspAWx+e
HAvzbo9sUD2pEIkbIv+1OQNHrwc6O/7KfjkdFig8I0TCiLm2KfahVnlQVxQwgHHYJH4kPN+8cpt7
KOlBdtM9dhJBeaMVBzCyO1LdnJnxC/iscyrsYwhVMk4/92rPZLIMFEzQd+mqYVfU+/aJOHgJjGIH
dgc2vrg+kSMWc5DS+KgtqW1AZnAhA+icZTF/CGCuQYcHdrc0Z3RxhX+qUfQCbppvSGPI9vqbJ0QP
XIkKStvtbXRTTniVdLBYBspTgr0Hf31xQvTs63IL/nzhmuDPmEVQlYLwB//BJWpNOe5cktdFCpYR
zhiTLbtGvNRZ0MnStCoKoaQKRYHurLHgjEhYcH1wyvCFZEUqC3mTQQ0RSWs+aC3KsBRlP+BbbIOk
QSq6HI0pbzPfSnvq5rEDgh/jGPH2YJ2mnxnj8jwLu0bYUNQFndFuxEXagrWUwDH9DUF4yKqXcu6C
wPNMRev1P31uXyTAK2dSfZwc9eS/UFrZGwZt0YEaPRDwop3XuKcvEC6tSL4WH08Ionl/o3dqvkyW
XJ2AHGEMp/cjSmyWT72tR56CmPYXLubkMvfUCrp4GdBJzS530NJY5bqfT9FmEL7BRvRTTCUm3fx5
vkwhaAVKYDhUMrRN75UeggFifNK6y402Ow/qCczKOdD+4zW56hFWfMq+nuJvAl0F9q1ySqyrRq5G
oXST7pnzB8ILGl6P4xUTJnLxLLSY6jMOvyW0qZeA2Jy44Rdbkh0Q9VhYvWzomvhriVPujwngsLJM
Sm3JHnwTb0hgCD+7uDRbJ5xP/vVbrzoCDeRxZx1KlOwqIMXrYKg3H6gSggC//eKv2GCxs8Zb10lO
kgk7jXti4tBcoDp9SM8deZLe8GOz4ZMqeHsRNdoyh6Vn2EW8r2QrOUR+nU0brCQVN9FP8udHvkzD
6CS9NkPFuCEXP9QXa6ho0ISGEypdR1Rq0GO6FJIFqjNsf1gM4I0VjtlSkpEfbvHVeQVEirQhd4VH
eON9BFD+WL8mGM0WGZT3cSHtsSHFkz8V+HmNxQVsKftCn+85hIt6L9zYHN5U8+5fzyCuR/Wgzt4L
dfs3SnYsZTyxqNRlc9I/ZIisVqyXevct23XsZPGJRQDZ+ULP9XIrwWSH/v+r6UEnH3NtyV3ESLZq
+IaWgqrx+ATWYYFgw4St8PJ7ghSr7YFYr+YypRGFa/rYgj2RglKgcHFqgRD9arFk1AEleMmqpwL6
A6/fibRVt941a+rLYkRtbAWQPkjc3hD1mk1+QSkSsVnvoulnkQ+gBW50e87/llpNtKJc0NZBk3o1
00xFhCOf30v5NniFU64fCA9UJgzThxyY55507aT59wBaD4c6yoatWjQCCNqiFy7Tds14c8hS8MhX
w6qfqTjtw6pGQuKpG2Hz5DzDutzH35j2g3gFxeMKz/9Zu3wN6s2BNU3yp3gvzH6cC+cuYdxkcNpy
iJRjEOIc5R0SJsiii88UIXv6R1r6+mNz24du/Rv283rOSxwAYVqdYjUHfs6hP26GbI7BHgAG4VC2
1EtpwKMsPpTyyKoAydAccd7jRb5HbIC8AEEHE8CFzL3gNAT+SWbS1ISMsuRqQezK9032cZ4QRibS
pvtBnmNrhKssmVW3g2l2LBfatXbD32K5iQ5I/bE9xHvc7uEm/jyP7Ldj8LTVe60MxJ43Z/ofhk5n
EwKj7BJLwd2Emz4tBr0plQg6lvGeOfKuXbBgvY1mOLPFQDnUz4RVnrvUQUdTUpPBC+JCG6uKp46u
yrVeFgu6Sp/grBuQsSxKGYzysG0Q9H1+y2Wxx778ljmd+8UNgV7L0/qm9XjSsg3VK6meKcX9w1zA
voWmclQ5RWSlDgXe3nuiZdKPamnFLxoVP2dCCQURUKGdNZzmJ2pYJT19yi01VGjdwWXTEK56tS86
se5Rr1cCYARjWtCBidD0h8Az+eHe9rHVrMtd69Q57gKKPfqhSI35ZACvTBDgKYU7uiPyjYls9cLE
mF6fV1ymF5FNXA4DGM/JTTNlrpEEvedkZ8qCFH7+pW0cMeUObSHl59rR/A+M81uPjSSKuSX8sOcn
II+/ABDCa4GtQrl7hLYlwhcGHrmylAGrVEtX3a/3ImI7K0xOtKnM0w6TTRiJER4ZOQE3fhRo4+1G
9d6EcZjPCIsEl4fPkLZ8sIrKJtJdJsYj6ySMVv03ZFCvByCeiXuToNjNaUKInOdjD0iEjT1ajlhF
Z16/UMdOoqXEuYaKcyyQC9xHfg4nX7dNiJ0f+SqRyrwTKJROhWcOZ7K6VDEAByXqXeb48/H12e4u
mIiB6NC9b7Qa/HKabWj3qN2TJYsPA8yP86bqtw/1Sf+e9KpVrYpt+jAoXZzp3c7jce+on+GPxZOc
CxArQSv5Qp3GqAHqNO6VEOtoHiKW+xtakD7yE8pOmMKxaa1fZOyTFLzt3vBRD8PV1rWyjrH0AP2S
1/nicuhmLSLhZDZCnPRXPv3k70m50NZ+KWfY9ekFHklwPQPneP1F33mKnKp1NX8E2Y9fuOt/JV0r
cuf7thNt9lGWYgs+9wc+pi+QKElw9zlg1DlFNHb7xi4/+0gLpNp5TaUNUs0WTY9xMpTFhUmH5vnp
VH7uIrymvhPpSwnmdOXEeJP25vGzQ8eQ9tOYUNqYGofPjtpE+ZtvzPdYAdfJx6JfTGuCaQ+4Dklq
SEHBRuJPlhavi372lp10mYV/LVk5reY4Ud++Cl9kzg8MHPTo00li2voSo4tySqXlACf6N+DjI9F5
Vn6MNL+8i9QX8GmllArHtXHR+92RdpedW1PRKKkpkaBiBwt2jhvp7/PtvX+VW9a7vHFVsrsKlQvO
EJwXuHWs+3xc4cZBAz1iVihwoIJ4JUYznDPkg0gFGUUcYA9Q6YaJXawa9nlqwHgFQE9WHQFG5elV
cEMTfPzWzaY41yB5drhNlpxlhcfhOyLAYymO9hLIeArgN2c51YktD9x7t4XZETv1ng7a5Vm9xfvS
gUkZxbg2TWp5GLty/l4LFbgMpaMPmEe6+ZreKJ63maeE03aRgsFP35sIlVZQbesFU694qFS5U8+h
WJmuTBk10hgpo0hpF6J1HTo6UBOPQzcgsnd2ZJBxAl9eGdYB+45dr/Wr26d5gAOG8VSNHGHx7t2C
ENSYZemign8IV6wgggQkRKEzDCYezixDjkbYnlSEhofml0QaD2iLxvQlWqiCj9nI5BQnWjJj8k2D
3mDK72G3KO9ZRJR6IWK03vMegwtzgtPgFIQeQ1hzJ9aQjsb4HPCyY1tDOJSRU0FMaZwBakFbTsdP
qmD2s16k2rz+NQjQ2eg62K2R5grQf6i/0iCqnOr16rUFS3otTWLIkacZs2HLyAPzJ+eCtARCw0IJ
HkJbAFRY54MZSLPNyamXg80veyrs0XyWYVuRa9b7AqXhLID5XcW5seKq/FT265etUzABWgYu1kGv
3TdyRoJP+p9jC/z3pSUjhbSVpG3eULDJCM+M13vfwqsrpy2dsSntRePIOHMgZ3vmcMCzlNSwIorV
wABQFcffH5GKHuV2uq7WWMWcGAugtebjV9ibVsvnx6puUrqugDvpBPpES/N4cr5rro9HCk/LBvrC
z3HkEZLQh4PCzvv43LJH5q3P0SAIk11YzNj1OvYlYyXTMj1fYVfWHmp07rvXLNbGF7rhzTSWAMYI
2CtY73107KbZ/kJka9gc0ua0ofEdpvFE2RzRyuyDwTwYPktlkEFM2GdSPAUg1wFfD9v/VMKHh5KN
aZebArZL6Bgd5reTApcJbAPYqeqFxMLkzDDes/q5Mkaop5YcFWQAuNyka74dRwEHD7ILSGGYPlB5
cJg+Rj7jDYTykg8SoLiuwoP6ph/a2W8giSUWfB3JUzlTae1E2chfVg8VDGDWY9g9zPQKPCNHzHkD
8cICgkhkGSF9oavhCF++3GslT8Mcl2OOgrpNvXreXpNy/Dy1G1qzCWyZm3whzYrd56TO1CkvmU4n
vs7oYkgH/PwwSzu5vqogkVzavlHTRg6Pe2ziCZ2j0JFGIMpXl0OLlIJyp949yoF9Ow2DzLAl/kz0
X7WrN/n4TyuTQK9PEmc/KBeoKQGYRJhFbRE/CnmsIKw+yCgKoE7cZeJMFIE0G8MpWUXJMtGP1eyJ
tzqlmBgAZYzVHC8748cMBDEtUoVmnB9G1JTYTFTUHNzOrSXgOsnXAgPQaT8f7XWQmGt7rRc87ey9
iXHehhNDxMkUGA0dALTLTyvvGvMqgxRkybYOXhgB6tt3R04OO47t+buKzKtEoaUfK0gnLUnz6HnY
CedXvBeUjfZeGZnbwnZEjTEK52X8cuo06K8wpgDccb+4t6kzOLLzxQeOAbBfzgUxNSDV9gWLtl6G
yVRrybW8zBXD33I/Io43nefr+GTHWbNeMnYIwmUEr2i0O8+4htlK1lcvqGHfaYHFTMYcteRrE4Hk
QlBcc0g8IzduSUGDhPIsIAetKdH6lFjCjCuYLxQiiJRYE5hnw8ye9W+72UnZWdU2YsvzujG86CpI
lUOBMyGTD4bk/QMjdcPpV8wqrqJu+oByZm71qH9yR2+2eu7TW+hiX2KCT79HJEJn9fhH1nDCwCUb
zvOLNsBejnchGRgx9OxzD5H7ATKqsLNSS704cBEi3i47mjBLkIt81gL9H4hMXqGrhvaFWdKhCErO
X4h43xpXf/WuI0MZVZtQ3r0Mt7iAaNG4AqCWeTOnHdAiP+ojh5IQxdGDDnnoUSzTpbn//kmHHI8M
evIlnkmk1rvCuTbdN7gYglx6g8qUgXr2CBmOCOnj5/7F+Dw74RXxqXcZXkaATrXX9je1dYvjq3em
HQAd6iNtZqqzHKWqvjXhhBB+VZu63Yf1JmXAi3WhPmQ5EHCKuCBdsYy5WDhvKei/flbO6HiZ8uDj
p76HS/78ruBuxKojopxK6NBJa2fAFHhYGSGgcMDJhsNRLV3mPEavVqzBsSTE4ASZG7vnoTiTinZ2
JzGlTymTsl93ZKEEI+RhYjykulZbHXLA7qe0GklzqEcfeBXoryr4xS57A9FlknnGX4nm9+uwaUN3
31/M45t1aFJvpcZO/RPG8eCOar8+05yt9enUz1OBwGQc/cnL6gCu1M3R1Gr30gd/x2LQR+v+zy9L
i0i2HY5waeTXybQRHQ4wifdNBoN0P3TJ2NLXJMPYNBoCsFpfyBMjYFvFsZYE/z19pTP28giqxLAZ
iALO8D0O/4fnkQ0xtTacgYm1e4e0WPwpoFZvanYTO1lHdIzbF5qroLdo9/Uv3fEKAw8ZnaTi1AyR
N9FIug6DC4AhbCVYF+GgsX/TJt4lkHpijClupGZRwemkgUA+T1AVwD70ca6VLfAuGxFICw/ViueV
tM/ieYo7n+TTWFP9JR8z3jbGo+mscp4+HZXsDrpLIhBlA2cQPgeAt1FGGELrQByOHBFuOmRHbA8o
hAowCiF4gBiuFU/16M3sGSvzC5UC9yQM+QjZ7BbMltI+dUOo9R+LKiNGvMCZ/4qszPnPcDIj5hsT
c90uGBHQ7siW6TJZzeRAuudsniltdUKwSpyxLBiAtAww3PaPlp94Y19mlA8XI+yQgeQcPGN2WG6B
/JnBa6EHiS+5OVV5ehWZf8ofeN1RD2xIaYeUblyFFfESdj3shXfpqZyG/RS9R0VpVnbDDNa2m2SO
Gs1jcmfJhSI12j2X9IIIXsvENZZALa4S4BLNVaANcmp/IdIQfc/Qi7ww9RjNRuFU//zBmUc2o7zc
Tz2LxGWe7L+fVZaewU6o36BzjCRfx6wonl/CafndNp1FUUTBdeZJaEf+JsxHMia0dh+TQO9kjInm
QMdqa3GL6ntKwy0QP7J/zMMQi2GrxxesDzyNgPghNXJ7rwOHwabdwR58D+zIL2yM5ehOCycIoPJY
YFcC/nsAIaK0E+8ZjWTao0arA5TKW/aR90yibgdmDXUiPpWPEJYJHE02KEz8MotyLdgF+jOEAtBO
cTrmg1IeGv3eJmPvp2caajIC1xWw0wctkom32MBG5T7NM4WQ0ZHVCzm4EmzMEqnl4e41ATcdigz0
WMHG5Tuo8wErKUOgEzTR68PfEJmYUDQ9CshNcXhSUSRPBVTniv1S3BrLzxUQjW+gPu2uxjFZ6br1
En2alvS0M+zBWyAvmH8QlNmeeQaJjjz4x+Fr93WAwCrRA1P5fkgtHJVO1av3XL9l84YO3o7yVyIV
VGaIICDifto9UBdSxRBKZTPJoZUok5AKXjbhwwR8T5phACCCdlcoEwl5FM3AwThnr7/cpwr0iIfR
tZDvNX+QUYDOOLa/hw/cCiw84wkHQhkNbo5pPsFBKUI9+NMvw126keaX6fdAJYXN4kqmxTzAVa17
+ghcTfr1hC79yMCD9bk2E1fZ/oPF4s/lpODONzqxjVOxnRkBeUC5yDbh9OJHHPU3tpHv5nNAi4zx
EiS83mLNK2vQ9mWyizbRgql//Q5GF3C2qQWACwLJ088MU4l69gmoyeyYOS/ydrYImER/DDdfPCaK
EsYKV0oGB1cBpJEQryRkHTkb/YDF8ZTgp/wPahJcuv7obcQryZkFzObIooJ/AXI0JnAlAGUd85zQ
Wpdq2l/+GEib8eBPwMBxNznGlhS7oJeCtZP1x5ZGneICUDHRLlcznA8tnGgnmjqMZEa9n5E/fW4g
UfISgeNrqVWIJQFLh08PS6+qdRpVfV1U+wuYCvBpcRNzrl/7L3QCGkVB9CPuEoIXDcyw6MYEAMaD
g0zbHVoeqj4VEaIwkssfM/hcVRcsBiJdaRV0oKthsi6jdePmyE0penkFdi2QP6dQxgC2YXU/NwUk
iiL4smr+sGFgnGhNN5E4FOa4LnmshanhV1OsnezYHZw9sMdxW09f0Z2UAuHgEqX62U2cqofvtf3n
DFo6PHuQufA07KFtwGxsnxan6x7H3Rbf3nBb/H7Zh4Bx3Kl4ox9kMFiJ1OBowMPlTuQ8KX44COon
bmeTyHQyGklRPUE7H3kNLaRyO09sqvtzOpp4tFNxY0hd2gn9y2wgpg0FoI2y4rNWYJzU5pB1pGeq
qpcbImNWJfvLa6NecUhZDDb8XhvEm2JVIil4aG5N9QMvl8vm84H8ky8h5J9h3Ak0GR+0wfpBp3+K
MpiUMzFGYAL/dgOgkhGdB+iWATr+dRqq8INifahtYi+HsPeCsNfpUgooYw4BER3oQBCXSGRhO3UW
tnIg3fRpyeB3sdnJbheu9eSnbVxZ9cDNO7rcyWOmmjxDAYDc4IsvMXIGnWKZj3zQxGZCd0Qi6EX5
gMNv4oJczUb6TQmo+0JoR74gs0XwEQ19IdwId3FIHAD5UFRo8f5dAqRkDpxMapFQG6+4VCK2SDdJ
uGCad9dWdPTOw/4maGVaFGbSgm0bWNI80uOle7uEW/2uVuw3LWeJ4FlfxJnXYKjJNqjrfFYjYill
jXv8B/JXFnxpqST5qCy+UHfgKEupWzWzt7TghEL8BJhDtVrrVtw4j9sQz1dOePFhSELm1/8WvbhI
AcdSYOEu9ZT3H9XpPMLAY51G8yrxABSeGfSdQXDPmYgL5QXbnGxS4aJCOklHuoWAeaAxqDbQC3wg
7WcWp9cFSuwdjQbbjgqWAORaqDvK4CrWwMUkjCne7vVDNXhlQOzwFoRQvHpED0pza65lbEP/Nzuf
7z0BLqp5G4IaQQWHd5TRxwCxAb3nBDfWKZ/aCtpVqpdEFNS4/rHITTrI0AmswNE96IkJTeR8TooM
EFmRNtGwuCHqAbYFQy4hz67TdME/YYHg0gcfUIHksC/K/QcyFj0JEyQs0sYUDs3rZoLJzjVUvsZQ
EIegpeL8uh9iZwVpQD2tYq8FGVSpnVVpOplEsWfiQktiXmlDnfNLAxy0TF/ipyZx69z+nHvhdaSs
ZEp+nhiTy3jrGmHmCeas6U+XcCbpPLvInolsoTXmX5JahYKvns++EU1DfhW6Q4vGOa8mXeyNql2F
x4fGEu8dAWEGzSWF0+VWqn7UeW+GoqWdbiDQwFv/6bRFSGEo7Twe+0Vd5AlA3KJeSFdF8njSHeHr
IrMyyQur963FiAz6BF96bSUIK1Oo8eWXiNQzfl5D4TzBTLW1Ey5J50kqS7gKonHs5yZ+Hg10urhz
chJPTVpogvUGa+ryaZGt6lwitSuDWFjn/K3OcH91yngp7VqsuP5h7cIJLuZRuxSYEihKgWpU5cOM
nebqvoetT/+paFiU01y7CumC38mKQMMyOOsR4hAyQ6/KNEvFgJH3Efq8dbGPxvHHe2tLOJ4D0yFd
qfQNh7Iy8tpsXaUYYtuQlIXQp/aCbk4AG4WYwgNuR82iOPN7jELVGxyc/2w3cYd4QnFAM9XNEasx
eRL6spPEM5KmdNRbu2tQfkugjxRHZWqSPxFFLp02IWyvIBjBh+68EOc43BLYynS9JBFpVwgfjcJF
t4mSzmTaLOLXPIr/EhgaPTE0HAElpH5ckDqjGmTreh97bFMVp8yDXLRgvcTG/EOvxZ+wW/X94VWf
476dILuTkofYLJLS7cD4DICXEZ+jkSl/nEzafLRtovl9u5IZwRxki4dKeOkqOKcA0ADCiGc0gI58
kuXN+0Xo33uMRR+ekV3pPBrEBzE5yfQp4pi/C6IU6B0sRGx2/UJxKsglMtnZlzoGGM739NQddpf6
e8CletDIcS1D9dhZvgD7soFp1hMtV9hA5donTzEoIFJ838aqRwInyUeeQwSbChGVvcxZKh/ToJY2
Mp4UQ8SFaq+lUq4Z0AbDpzXIB98MNbQt1SvqxBGFyZtAgEBN+WyEmNAZHUy6ejXLBOFVRstc12y7
gyBSEigLr+4EJ/8eEJKkX3rWaiAhAyesyxZQxKjPsk/ArkzFgHvD5BX9I6rFr9tuOfB4ru8v7yq+
J3dy757SHi7N2pYlzFPzW/jNfAgQiJk+lixaQ/FdhSJBZg4MmHtQSqo15Bn0K43iQFaUOhTrq7wE
RQJqtGEOhbr7piOsZkmKg92OyXoyPpbaQXoH6IISgozPhoEiw4WAFQW81DqCtiiX/HIrsJ8M9KPh
Fundx/8D/adL1uHQfGXYafgoyFOIpqFNcdbh9oMEhvoCzymoNET66bEAYiv9d4OxvIEEIrdOrNhp
7lx+pF+iUi5eihZfGcxm1b/8mK1NlV2BBAbPlkUFHYiOl7nHa+Wm4a0ZFL6AjkJkq0TPoD2s5wkC
UPqXwQDIFJs/+bJl4g3Ekjp/aVIdUh+aDyPeDV9FtqAyymdzLxHF5nbJeHINBAn8NQJM6HJ9u4Cd
xYBEIgV2tzqb5NyhVaXIo8kKp6+IW+XZ+dcLvI0EH54YBnL/bqDKne6cLz8JtbtohoQ0f+0w+mO0
GSpuv9SXaFJxOeCLwRe0LVfnDfFwSE4/9Lj/JzdVukG9etGWhoYfynBXAlUh/DQLmy09vvNM1SBT
RZvJNOH9ZGybEZAPL4+XwN+aypSpM1z2u+b9MiS8TikdlOsIXjkyqzM/ZA+SgbDXCfWiessbpDYN
Y7I7M2LMSwU4n7HlR1yLE6x/OgaKkV96PZyZWbSUg3HAPfHfdxFAo0uO8ZHgpSJWJhrp5Qlch3ad
HCnMkIcA6HNpQpAIeSUPj+6egszQ7gTCgQOviQ2ZGc1hoOg/TAomaGfaLBtur+UBzfAnfu2GYwMK
1QUq5jk58tG4JrHbwPZ/Q8CD8M5/KqhAGurDa3LkrQ/9cPZMFmXfzfvRra0m6m+/KzajGdfRMUVm
Ygw21UOVnSsRYiAE7RFq7nC9OYF8PUijTMKiBxRvp5tXVIbZD0/xEfMnNK+aUy+hW0EXFWcGKgAS
qUGsSrwnHcy/dkekAq5yRJKU7Wh4QwN0QtPOIu78nmH6cRPZCQUnCTgQOvm5sND1KcAw+lzwWEQV
xMZQ04C/vzaZ/YwPECADct7i28TW+qBdfeTqf9mDCxDkmgeIZqAKj/CO3RasGZj2+arZQFVBxlwM
5JFBrAuWORDwej85wchHGxgkx373fgwDoU+iywxdHcLfAgoTwAERV3KHJXXuzj3tll7cHbEZ7lRY
SVOKWjSbQb4aOl3lmL9DZMjTX6EqskO/sEW2xR1ZHz7nMjm4YkFkuRyxb1dh2hZr1ni//Z7xR8DT
mifCBzM5lSve1rZ9QN/h34SWxPXkDuUDru2/N1euJPiX9SxfIRfpt+8TZBwSRWy46N+0D4/tkncW
H4sNL4KRGpwfDav3FayV85P6y3H6K8+yU0/vIVYF0+zyM5zjd1Yy60S13tt6ifsDKqopvbiMYddk
h2AIsUbM7jwtQ5O/nGojshsP9Is0Jiz/p5yFzajhX4IcGX10b7V+vU3uXOsbe+xwPcSMsf77PSNH
4jhkcBkasgVeHc/2PdfL8oEdfDG0yhmonNmKhOV75S02ixrw504Qy02y0Jn9zcYwAhYbcUs9XJfs
YfWctjsmDTJenpvlwBSAdvo9Dy0M9WEr0X/Zxtewe0fEq+sRGzkPdnHYZflGfoJzhPyZ0SvORWD8
ILOBStxYGnEWAzVsDvkpwv9h25w51zuaH01UMOkFEytkEaCBaRY8HQP+y4Aw/PjeNVNOduRYyO6r
DffbItq/DKc974ynJlM61g9IM0SQHO3j5Ej8yAN0GFDs8xPDxN8Q9PZb/XeQuR/5S3En7oasY4dv
7uY5rTa8ENaych26ljPazFT2t+HAtJozVFBuRKPwCR2MVK62K7BYpnETiBi2PYfXQG6p7uM71+AO
MFRnotcPxNvmAYs3dhH2kxPyacBEmAUziVANtWi5Qmcm7rh+uaO1XfzvvcMbo9ZwZzuVZ0y85soU
ePCx/yT8LQfVleSXK/MtUJFEs4uAh2s2rKv43j5YvyrNCan3LQtxMB/4f1vimUSau7c71gpg8/Dy
eQ7mBaOXzXCSY7KQTiF9Q4kg/MlOvmp37LTM0hrrEhh2iOHHI80tUdJs0KeTyPMn+Yndi7nB3ZaK
PTgXUBwlKhinMF0R6UCrGeyWfO6qfjBqVXVgpBlYsXQvoGcEg0wVWmSfGZdmI8DtxH4+gQOBAT3s
NQukmwflcevHoLKXfZOghW2coyNMHE5ytnC++EReTqTM2SNY9XgWoMMX5SGIZBpxo5/nXLmyIzy5
EE5lLBnwBL7PPOE+GFFmg35lZSoHXGnxVLAyZRD19TClROc/ks5rWVFmDcNXRJWApFMJgqJiDieU
ETChgAJe/Ty9pvbUv2dWQGg6fOENpMxVPePv5Pl6SnSEzISn7QlO+bAWjSFcdkynXrB188rYatog
j37PufUJRT5LNRepekr/5OGZIwEsJVe9Bfzpaq5wYOA+kCKiJwt7HnFtphN6n3Sp1WnVXSDckj88
0ng2PRSbLFoR1GPpV0Orot2GSHy8eX5n/JOfvI+p/argN1MXZDaUB8re8SbbPsfJVlQklH6xT6KE
mgAqf72ruQVMaiSbmAJ7is8J1MX9b8VE5U5izf3pHjdMHZnKB0WHHCY+aNDKFUYAtQOVjPpwwQ1z
mJCT4vlFWvZXVsPxIZSh7vDy8x4EPBzhqd9S58vNIEEtgp4NojEUDnJeJU01w4ekAWoQCT9+DSXN
x92j0nh9Uk27++wbOC0iCzXgyCeYqKaUv8ffjn+F7EepG8XUhzDZQJieTxEARmCD+NkEIM706G55
nU11Y0vsRvcKhTW78vRlIfXViTbJV5ZF+7+L3Q61dZLkJ/pPHJgAnirCeMPn22Zqx+jsTdMwfzjl
ILYBThZoBGGxvbhF6sX9IRzmUOBN2GsvDMZzTCTDtkkL2IqQK7UAfp+BnSdzImnT65ZDNffQgs66
gQHQjw0DePnLKRHxw92XeiMatxdJg7xHcOQgkUPJtzBtl2I2EFEKq82F/6dJkFQAWXvGtLl8L8bS
jN6jjFolI4IhTveo4Un41fZWRu0WmStU7qWBNgWC+LZEDTdP3N/LfgNKI5Wi/44OJMV5XNbZ9jiB
GS82VHr4a3hC2rjVQ+lHz7mvR1e81mn9n2H/I9pAH9dJ/lxDwSXA3xinlAOVnlFQic+dF6jUZ9A+
w/uhBepHKQcpt+5AZ42edAwmAN1WEaNf2iBfaLJ/kAYY5DgAAb14hKB/6B3Z94WQj38FP69Dp9gb
TYLFuekFi2DWD389DzFP/Kvl3mFy8/Hh8zGNdywK7Y5ivxFYh78X5q7yQ5xCHnVaJDpaAPk3CmGI
tTyfc4WGa6e7GvfuPSS9f7aHbqsL14Cypoytdj7CpcOOWFKG+2VfFZel9GhfT6qX+N8w8VWvdYtA
9QD877/oU/QesyZ8zB6zIiBU84vgHom/ty5ABRWw9eYjNTMFJbEFAvjRj9+SJub0yXtBAYUeAWAA
pwngwjjP4XeAP4xoPt6d2yyNkiGoh/dMXxW622DoLeS8kdm09fNj8GnszxkbEYC7yIRgyH6FY+RT
RbHyOdvom+0eoiZhDvn0lm2p2FO3T8dClfCiT54XRIvjt6MkLuJK6T6esC4tbZOHGNlAmlJhNtzB
tAFhHLFumY5dS6gmI9p0o90sOyUzlaZM6aoX2lQvnjxqTwD34iF+QF0gcsPP9hZaI6DrdfAa3Ked
NW4WECHQT8qrAOE0sAmQBtiH6apD7YLxwmbI9oiWiXXJF/Rf7lRl6YmENMGIV+k5gB2KdLQW2fgI
gKkr0gu/8Fj8eWIuS7+D2iBBPw02PKXZIdM+XQMKYuV1RkdOQRyaavSKiAdQLuPVPkDwzr97KrYp
hwYxdOqA1f/taQchrs5/CSWRRgPNzxbaWaOZ+iyidnGFHfy1cd35JgtcJrAVwE4nWRDBqnJAEJY6
xQpaaFwGBZEY0Zq8ol+WnWh+UbKnp6aK9c6OTdWaz/nt2YnZ3KlscmzwX7ZutFvU8kg3/E3fiq4p
uUDep8Mm0YXEW+FL7Svgebjb/4Xj9tvPK59GU0WBHtoqPcRMyADQ02R/l/dPbcH2Xn43lI4ZZB3X
yLDByAteLj14gMdP2jEOFWmGn5SDSIerUPjl+OJa1YzI+fbheb1qvH+LyFqp6x416CxGZ1u8s2fi
cS4iOEvJF48hxpgaPZ9UyPCYgUPANKHbyCtGn4xovxFCNCVl9X2zJ5XhZ60VxzUVYG6XSj4vje5d
bPUJU8jX+OA3P0zh/uFRRf6YR6YNojk3qswcqqIS8/ey3iZog9zNT7JLXqQR5l6/IY/M58rvs17B
yAUQ41l/x7FpAAbCmJWs6beW1KmuXYgRukAEaDih8Ekz4TVknAU3xvRfHLrvM9Qe4z0G5FwSBIAk
B+B5pZauTpXPxig9cq0bbPvOhH4w2QWFLZqW1xkzWL4Pir264tBOQYTcWA70x27Bgz41JXGc3Rgd
AigVwIT3KUZM0NYUuYN1QQffacyNJs1BRnCbHXCHmvugdSYB4r+IqIDV7FF6elvB+3S7h0UHeiZq
p9KyRWBoAaECBsEb1+knVfXMldUBkV/zunQ64A4mrBLRh/4ccmhIcTGVP4dHMuxYBwPth3h854nb
nnKkCIMQ04RuES7jp4pO/1t05qwCK9pVbR3yrm10fETXVZw9q4HZzIsqzO+eimk5YC0cuIhjZJ+m
l4SVNJzeziQzhbzR8gcjianGhNBh64mr5NKk8xkAeuCnO5prvcbJexuX/hsYabMUpPYS/V7nUaJg
41whiwPfY8lnp8dtybM8okymF0V/zJHlkfGKUAymF0lz9i1mJAj1O02TAI3Xm+lzccQhpNiFhR0T
FNEg6SMIe52hrg9nHX1nhJ1IoVuirBkdXcabt9w1BD1k0i3AA+9SeUp3vC19oiPRrP0urVH12d9h
acEIs5D6fK9Sc/MACf0n44c0UtJQzhE9cqH1qlOAp5x/hInTkcC1Dj+oeps2eAZg+kqzFubxz3yI
VCy+fQpAQ/SSP++R+mAXvPlVsyRIS+s9Le530u8QS90CNHH1Ag2FSWktr0/8LpnWxKEdqCrhI0I9
CXgCZMDf7D8bkCXecXFUTdGW8ehIrkg0Wc4EWoj/MXsfvD+2CFqljnbpSLBBYGowLejoEx0SL74Z
SGbQdQY97V36DzW8vbY/5E6Q339FLcerGdxeCOrxPdGNfQkgggGNulLAzOEWRtPCUR4eOyJgjqYT
sH8m6EPzeoHyXINHNkOpWk2mSjvUCDqlwQtStQwCowBWAryC48F4r2hGIxXwKX1aFOaRRh+9NiAN
txLryl5TL9MxGz1O4yHaYzAzkQQWyxDyPvwJ2vOfAWqdv86IjhbXJbqkmW/cfDGAnWhcv6ev/Xf/
oC/MQdP4xdAUc/xhHl4E+YRoeNtwfjNJ4WZJhEaNA8bDAsNiHh5lUEnr8hY+1S2Swno84bh5jikX
MXE+yDEwiFT5hspv/KPjdl8bP7RuGFxgTe7LGN5uy/vnIKNs8umD/UCUSu4EVxRCH1BfGd74hwiJ
2Xo4N9FuumxfYAhB7f1hOpjevL7nXv/TQqEntudYFV15zk3zh4y+XewpWv8BTj6w4RwC7ZTYn+WI
Gj/18gGnqwG1JZ4TdvNHYhyofvMBJeJhAE2KizkHy4rqBM58C+YFCJ0x/+Txb4vvCiiGaFULyWKQ
ZPwmUtq1PqM3y5fNbIYWJXvLj1MvdfTNOwT8kBBylwL3+C6DuvQFpA6zOmYdI3hD2pNShVC5AIJB
LmJaYM1CbpJonO4jSYmcDwkHbov76rV67lVIbh0fQAaQFGWTLJ6rR9g9Kht2IWVDgM0AIdSSCVwN
kfb9PoAPh5bwhZgmRxrcPPJJXE54lVGYSyB/DMCGvMAck4sAB92ns0JE8vfZd8UtswswwAAUCNjF
iiLOJtWw+jwsj8nNMLcJqurCKRhXE+lzUgCeJ1UwdxSHz3eV44Ba+iwt8eJwnAGkBmd7zA3yBxQK
MhgYInaPN4xiTBY8YtGX+567VZohc5OeK8kgV/9wkn4Qdx4lBBstqrk2fWHuj4cWvOFCZFN8nc/i
zTGq3U08gdSLWyqx2OYK+gjmI9rrH5uR5vLgLX4XhpUNBu4Hwlp/v8JLYAq3c5zheIlMOjq7KgYc
qOKXQoKE6zAsTGcen2mGG+kM/htf4qNb0jXAQtwoH5/OeNJ4wnAkkb7hjYMm4su8fT6Il8sN8yoY
IT6Gl/c3q9mjeESNDgp3xGbFyKvb5MTOZG7MDdJvjCwIBOJJoAFAmjgNqxW/zBMCDiKNvWluAwGa
l0ZayW2i13PkQ//fXirTD7PF+29BnKG27TB0gD75PX3DmdDd8KpBCXGokIYmEZm4dWFP0S7wW2jX
GwKNQGlW7fh8lfScSSALOAyLOCUJGd9n5aIQkgGQL5ArN488Neuh2DNhiPdQD+K5wTwx2AwsA8hI
sOoYUmYCL4WP58G5adaBeAt0CfUhWxAvmWOFucObfzCQfyxwdjeWL0P0vXw1r2uIl5OB7towkikx
yuV3Ibkk3Lz5/Fz6dK0pREiw7UKA3bYEfoxXxq1nzbCz4Uf0I6PHqCcR8+0K9GuvTVlNXIJ71NjX
773bCZsApuSKM7vzYTGxLzCMP2VqHpMTb5TnuO/F+9eHOfH3vcfwApTiMz+tRwrC9hgXPgg+VNzI
UigxUEa4mjYoN+YCPMoNmbM1fe65UHbKmz7K3DMci/8yFOYF8kbIfoP+O973YtmuGBexUUDOo/5F
iXxarHQEk0CgUdwAjCYqC0bs1seK6XZ8K2El3hW3Xa20Czecjp+AKx6UfnvA9bir6lJc7itjak6U
DTchX1j1nMS6eFQ+5ll6YspekL7FL7OFP7q65ZNYQv2jLx7oDqelB0TzucqFjA2eM6xtWvicYfxp
N9KuuvATDDf3dt03F65JTeXuMfasSb74WsGliiedTTzn0ErlviEPQDzVx4IhsWsjINXjrzXuxcCQ
wyuD4nXn0g5oKJCtTjPvMJFAlhs+cQxf6R4JbLgPY8qTFpeW0HacIgJH1ocGcJoPlZKNgtfANsZ+
qJt9Kg1fEkhBie9YLBb7dVGOxQrrHZ7l106+Na0FQkK83ybPFQlkAdtP4iZq7GXD5xqmh7A3+804
FVdcCoNUsExsHfAUP/2/uwCDSGFDEvY5kOw6R9JUYmDlKE/fLMaqL+TZ2AjK8MHpgto7746vYh2o
08xY1Rumij7hRzWmVD18sQdrYOxsNGUKaA+UvnqmsPdBtoe/dj9TE4egC60ncD8hrkD0efk4ZiLw
wurCN9MVRaBCzDpCGdQgGTppd+u6idhw+zjIWjjX0T2F5tvacv/lqm0AaS3B9ZoPz6ifSZS/OMBd
hPq5Ork4MD3MZ/lneVSzgGuVR8wF3BuBWuy+LjJqy60tre7rXkGNtIZe5kD0h3jd2p35Pba1HVeu
dEc5oTwUE1zBqgWKTE06cWp+9o5vI6ot0up9xMSaEEcDZADagvEWumqdCukCnBuA9wsA5vfC0rgN
4Dmqo7cFm6p3I9DjnNg1bUCZKLfg1iHmMuFZARuq/Zi6EoPQTioBgIS3wAxJFHRGx0YLH9FGMtoQ
yYA2xWiJIhRmnDwrikMgIu978cOFEMlKCfobjx4OED5rpxf+u6CkCCWo3+C1XTsMmrHTrj6TOn4H
euMJmyX+gJSkIjmV9hnTogZ6DauvO+dl1l2XGcdTMjm44y/SBNwvv1g8WOUPNApzphTILgf1Ia56
iwd3bfOMXQGXvnkqXh5aj/WD3179QYjVexhBhUoXKwr6FBOYslP4PmbAGmAMg+0sW6wq7PcGzbRn
4fFXLn0rkWXtq+h5tOIJoUUCn24M26JzOcZWUgOGxyhRVis8Li7T7cfdAH4kfTfUHVl8bGGFq7Fo
XRbwj47uB+gnYwG8qSeqd9oU3TA9vEk07mzmhaUEALNf+eBrEMBjzUuvuNfZ6ifwhbbu3FBU9SUy
sEV+zAhdcTUPpN2VsGCpz3/TJxVCn4eWpx8L1/YKFCnCTE8f7UnuDl3PvoWvT3fXOcHwLrfMLWTp
mTQ8ALJryNy+fcZFUj1r/2amYnUFgHhq7Z+wNwA/M/FawAZ2urLwSaIOCboPea/Gw7ywIelqqY/Q
VhdPjUwZX8cdiyfnFkwoy/NcRvgGhXynxXj25b403FSZ7XV0Y6JSumHd6T4imzFg/Qh3bDqxlosD
xgPx0SyAbc6KLruuCpdhoiweiDJSnhS2yojw2FQtPxIS206XvVJ2sYRlQBN+JmJQOqcHZqBp9KDI
xgwyxyha/cadSB1ZOwX9ERYg7p3PMeUwujBwFKiEpp41pM44hRKZjGohQtQ9oU0FffplDXGB5482
5dZ+DyEoy2ggZUYCpiGG3ruqAU98BXiYU/7ty7A6Px63wH9xJc1QwpzUqCrpU/TRKeN+gLohQIYg
G4LzNmvXQC+XHlAy47IW+F6b10fR94PSSI7qukDwM4WbGY/+fQT1VsmG5qlbD1Rkf+iFwD3A6vjr
xy+AT2uIqHAB3ksFzW44TTijS5RnCMB6JbwmKv/TrlOyJ8QeU9G69x/qrKIvBYsWnbm3w2v5dajM
OEiiAc6twFkW4llVJeA2HvwMM7nbv3d6WjZ5Qz2gDuP94Jlhz5EybpATmg40P5y13Sf+HFwC5TvL
kXLI1x4T+o6f4UkG3sCxB8bfSXoZ/2vYe+n18KOpx9toI4IELE0+mJ90kY8ftpVjnjA+QS7rBrcc
+KUacA8W858c8xl0r/1nNwCeVRyM1uk8wxYGhEy9y33j3wz+TPURpSKnNTPKJdMOfLWvcJJOSxLu
hZ5FXAw7kfqKt5DXwnaA2672OlgIQ66NnVfFaQBA0NFmFdRf1OowkEY1kwIZapy5Q2FdiO4hQSUh
G4zYOg7FvSQZUIED1M36LrEeFvoNjMcPJQY14DuGsLGjYvscwlvtIUV+xqK6S9oNMZLeOYKLsX+n
/mw6vPAEd9Tk1EDEJ5ncXk3vY4BuJ8gSw8Xv5bknGz3uFnDF/Xfo5kvY3VA3mc8tU4P1cIXTSAgh
GOpMFiZmDCxi+5YCmCS5ge/NuUsTYAvXv4upTDfKmgEkFYANeJlVTuc7zST/XsHB5CPQnBRcKrgo
hf3FaFYBtO0pqHbB9ULShTYrZEko9PTgMdzCsZVussvbyc68UR4RfUTWLlpzyol7gZKccxhcMZ+z
wcrzi1y+zj2125fbWY2FQOrFcIXRMdWE52/Gw635MhfCKYeB6G7v64bS+4LZdx/iePqdo+/Hpge9
mG0Xo/D2bxUhYvZlts5MXLB5MMt5rnXc4mlR10GDbiQDbz+7/QT7+OsGKsqanTPEafz1OStqDzN5
JtBzjqbF0poxzvzuVRpmzJASkTSHlxNHxvgl21/V1w2303W6vFf+AIXemhGvS9MGbe4psmduFWmG
iuDr6+Ffg5ZARhdNgocy0979FGIX9jfS0JIh4HzRT6oR9nGaNSNT1iNOiQdWBWc05jTmQxNqOB4z
eFsIX7BSU+RKz/CPmVTgPEB3ToO6O4emqub+Mw8gcxp3jAGdVMCrR9XhB6n6rDHz0DTFw3iYIi2K
0pMMLMvme7LYiXZJ5n8XyrI+oxqJmOEHdaxleeZGk3aAYOKTUrW1RYg0bUiMBU/qCjbL18lTwhjq
fO8jRZoSvi83EryFsocOzGddaXiSCYBzciGtQ9sCxCtUpEiUBIHzNosRW3Di1r0u6NQUk875jYje
rh7dkLrtvSIUEhgWWNhgQQy3XjK/K1QSu1s+3zhA3AeacXygNrt9RXdq1ku5pI+DTQ2K87P2XPnq
DJ27EnPnUAcZHDtNLMQp2EFpkTEcbxRtAIxBOdVBMvky7hh7EzNQmrHDX9gE37n6CnbVQgN/jDgg
qplzNkKIok47hkKdL9HsW9c6iYYtrX8OfSRWs5xTrnEeIiHssfMMFHpbS8jVEtuGPgCCW9rdiD1d
g/qFUKc6RK8B5x4Mj7HcODzn+fizYzK+4Fj22iUKU9PvgT2Qd53IQ85Vbcy0ZPl1t9dukL+WJcw2
HKLQTEx8Nqi2Ef9kIskHGpUHTIBJ6wheBaM7z/wfzm/gmoe3JVqWbAr64IaaIgskD8tu7wFuD5jo
/PODBu42YOBAtoFAijjVFCym/rYmhOOzI3P/W58ExTvpVWszEvKKmn1TPGjQvDMeY/feqc6XNHqB
MZgoxAg2cEFtgYwic7NZBTURoBy62phWCaI7ziAdGtA9Sqq3gRpS2QeRtC3menBffcJPQA2U1IGD
UhblsUki+SU6SLF9Wyr1VOqSzfF7r8nnLQiyXDJF+h5gBwB2t/sd0RCrDc69sSG71cDa0TFFLchn
q2nATMHY4wUTr1m0XkIlMBfw5L3XhDt8zbNdiUgHS+bp101fHDbsmNhk/e0IbBrsiM8mRC8UfZHr
5/x8uUhk0GvFwYrN/CF7Eo7J2P5s6coaj4Dl/YqxIHRS1UdLkW2xqMb37/nT9KH6JWeM0Jmb7Bpf
lCZGyYDJXjMVEJUEFifEMN3yDMkBgMe+WjR/UgzyjehbiJa+EF8Yd0AUApbtxX08RYPmVPfN/QY3
ZvBfuCXSTeoTLNvVpGCRnu/zL27k25z+5S5f5mg4CEUhzgTQlcBewHPbPF8GC0JeSsa0y7Lv5y+v
OYkzQmyJOGp4WJB6HWrog+6pe3qM5IN2aJftjmNx1lndkbDM3JSG8o03O76NWWcJcJo9QqnNoRwh
OqIO8+WLUq50dygRkmIayJlD70hRncwH9H4CUDFj5gYEVNpqo9ekWVteNijRLj+g9z/JRnyTtYmn
CHLk9PdPZW2rh8pvI4VmIIgI4mPRf59pfmdSHkEzMR+wuxzfzhhB9oGNLzohxJl0iumAT21C/jrE
vWnr3i9wKj7wegZkvXTus3hAjkRAboI42v5eiP1meD71PggcW8OuTAKbO/U2zvoSMBuooxyzOshI
l4j3SkqI5I3ic5i9urxuSPRopInZBF9MfvrPd1+JCEZiDOVzX6/9z9JaV5MPaJtRd8s3Ab8uOUBw
EXG7VC79WgBLew+C8N1rW9H6mlULOdQo7cmj7/wmINe9dlUE3wDxAWsG1xj2Z9MjLkPE9C7Z2fRx
RuFk+FAHIAw0jIfoh7IWfz0i87W+egBkm2CUdxtWtEBErkJOmHN2IhZ7Hd4P5FXI2/yVS6TpX2Hf
IO8WsTItNaLpdSq0wKlWu3CBZ0xTr6bvdBtUBiFs3fTQheSAYTTWRA/EAAT9HazUK4dI4EFgDVLv
8OsAf++x+d8Pz84y4ywdGMv2O8qW1xLvEk+Pfn1uqEXazsZvOz1IkEZAijvlkmpWFxUt2s8fW57K
OwL055D5rCCn/h2VH0cENE7j61vDz/tAaFPUk7kxWm0SVsHZmb4D/RB1fx+rA7h7hFTktFm7IczB
r+8H3l2smMwNEheZVz1z4oCSFdsLpU5Ec9pxaWcDYnN6/d9Lx9FWLfrepfNjf9aH8pjYDkXVz5aw
kUiMDLb/HsAbJg8Y/i5bUEPwhZ1ipk+uR2X52eSLljriHSnwavwWXCS4xcilycLOBhMOzB++nklm
h8wdDJmmdFFdcX5bBNcLUOYgW43pY6FsaBeXJyqt6PMcNJzRhccSsFgX2T+O3R02BX8uFMmglIbF
4BZ1YeXuij5ClFDYQJ5VaLb1kkln/YhilGKC5s/7DnE7KaAzLzCmYIZMmpFMzr3uK2vawa4aSPCo
UC4QXEeAEaAPH1uwe38i3Ertyefq3qdFxiSiwClNDYq2JGATKHIGmC92TKa/6SUg/9GMga9+5Dqg
kP9uGpjnJ4opjlOrQhvE5j51vKIk5HdcCw0WQiAkHbE6w6OpEYhgHhR4cyYK6Mkp3uBkdJaj56am
hjKhFT/CThjyOCoEIDpVyrJiSH4IOwMsXHYWGi3zOtRWcJPkJRB1hh907hU/B5To72PqpvnGGJFj
F8wqQk7fGEkotbYL2qyfObAIKpZUrF4XgtdbQLU2syVCG0rVrwukVFYPCTz2LJEFzofC8Gum7vPg
PkQ+WwjlCCob1iuAM9RLkQ8prwAjWYj03Xls2GawxKQeSyHW+y67h9fNa6two0/b1k4IvGD2DR8T
GqsFhT6TihBrAxHuVbXEZDPMVugvIMdpBZjAQZ26ThF4VaAqwaXr8Q6jhD12R+Vhm7rQHFpIflCZ
bErnjFUetUwGEIu8F4lY8wzdH2jC7LYFBtClmth/ThnIzrBAcEXysa8zySNqwl0bAk4BHvTMSO8e
QFnkkUmiS2t/ZITZBa0/XFbvbuPq3juoJ9+lHMH/cFhRffqAtgIltEVAkjq2mw4bEhJiaMTPoYYu
LSDFF27DOn/xxsgmuo9rFUL84Cr78/pPj3Bt4bQFPWMIEpB3CJDS9LGp423JbwHVZTaT9ej2F+4a
hCPA+sRQH5ACQ/Uz0Q+sQgymgMrB2hBIfa8e1usXXYZNt3/rELMLL2S9GoJnZwecdofNGKoPPiIw
lJC4Tf/YHmCNcZCChjGn37F7zIWNF0yAK3L8Qmn3dza93wjNhiGQqGwbb8CLzqEdPiLKTmB6USt7
u+8JnM8GN6mij0Oz1dK+YKsTPoogRXkglk2u2Oq7l2wwJiIiQItxTby0Kk94IL+3bxnYL35UeMG+
5xkqVPUh3d2nXwP/WMFo4eotA3EVLmuthtdw2F2rBCqQUlge5w6e3crwmgaPrenTXQe0DEcA+VNr
e91xuN7mKN3y9W4YI03J0+6EYUKBxCeOAOcyqp1PaHpqjyk9Mb10zAE3oHk0NDDiLDboEvW/faxU
+9iM0VkC4zdV1h3hZdi7njMHzRSuBCEQ3xrWP0gK4faGJuvXq9ARfUfVvnJlm9WH9segGjGonTVu
QIA8XWSMdnRioSFb6HhgX8B8xfAbCzR0OtaWOH045ieZQxnlRJXZnGA7AZ7wCJQbU4NWSDgzBZSD
kSOvCW61XmQUWs487JU7YC8+F+h7GZcfmhHfkbq8+oyH3g0caQtb1tX04XOcDrthsWNmkmOA/0WU
Z5MOqzFoCN2+796e6XWS8JNvIMEwX6/D5MgsZ0oi86KLOfAdydj50LYivloYuG8IgsWSfXWZEekd
nksrBSH+wZkcJDh97mHdm6ejC4WHScy5LhSU6Yms5cy/T4tdcgSK/ltCjUoo/q2r83ueCIYGyN+O
6N2/po85bpH/vZL59GKgIUkKPA2QOVab1A9Oj6M0KENrWrNhFmP5Qt/vU4EgsfUjjb5480WwtfY6
88KlHcsuSDeHsrfoD6AgAJVbgLN4Xex2zXssoGA0m07GgA3x63I2StfBrfaTgTyWdmFD3VMUUMmQ
2o2+QY4VA5nvYwCygKNtKtFl6aU75KOgUJdoBANF3EFOmL+DnOmBiL/zOFHn6UsOvYlptpKGUkTR
h105Dn9jCqKuiS1gG8grmmHyvjtMXeQGQ/C+3nuC6xsw/whNhjVNyB1J5XWCHL4tTRGbfg46znVM
5xBSCTknlgOEDVN5DeM8jkAqu/cVbTh4DBoK8UtmJZM33TEJFLyj2caGbMZONnnMS5R6qP/b9Rp/
GBuPLfgAN5AQ6aj1cxarWeAZqgxvvPss+iy6YVL3mxU7H97ZAqdfLx4n0HcYbV8YW+MCXgOkMUgw
Dk5gTDTdyF5Fm1C71IF1plUSihFHVMY3/SuNJTxwmx+GazZAI2zN+KYxLTfaSJ9kQbLoeJyksPbp
kk6v+68h0ImQREEGg0B4h9aOPsTXFt1CBj8JCowW/gTiaT0DfVhxHmalT4egjkd0+zoydDdRsP62
dkb3LKSSOFAPlFEsly70qKEjkvfVobwuYbpSKWQ0NZvkGOm5xCX4otx49947xrp/XRP10phZcTBz
x1tRS5vCcLP1RUYw1kwRWF5QNJxULgIWdneNdo5X0tx79VSBurCQbmC+6162+MylvjSCnunhcIA1
RhY995yAcI4dRJ/7xRHtSweA0z6pBrzsCEDFGEU69h36iEi8b6rKq+f4Yq1x2erTookTB3k2dCsp
8khwtNGvhINAq7IMvn19zHZb9YuxlIyacRvqcyLPEFgdPIoBYB2nPZDGLgDxC+SaQCrc/lTrbfBF
LqoysQMrFHzIibMZ657ha9r1WHBbIuB4wU9rF927+ihN7YnNFsAA7euYvfzCveLWYKd26igBiPML
jQL6jGVYhzTEs4VJeyn2qWlbI9pAOwruvxkRz5KOBwXl+zr7urdRMkWQMSFiwTDukH49ml424kBq
jx17ZJCEUgVg468nlWETi/U5zXtSqC1MW+nVDlOAu+G7KBEU0xJa2MiEzE4FaQc1ji2faztSyMHg
GJNrGC8rp0ApIsYLtDg/R5YPmsvGDIHFLcDj5bwZF7M/wllCuLW5CyKceFzqQgD6i5kYXiAH4hMh
X7C3A8hIxyJOAysjo5/7ukB2UvxkdF0TrSFfogSJ4r18BFtsQgE7ZeTiCYBraQTeP7IGTV/bPznD
xFylwYdxObY82QmJev9lW1HGfs5aaVjKumAamWNYuvA5xjDnr+FvHnOkPQdwURQEXuFK2nXw9u4Y
WKGE4iBYjVY6+fngi7sARshTaYKyAA+Md8eCjAekSrbQWW/SiE4wojlDmA/AKqYf076NS2CucNfT
GdAF0yPcEb9nRMSBkeQMMFrhm59AWzLCHKTOJ2Bysd/BteFBHyFiXKMan79iBLb3+eKE/zMC4CDC
2GKPXILT2O1J3DN8KjipQ0iiGrWnpXFuxnB3PmisENxBfQBjqyXecwAvsw2YwyGoSHWFIDVId2zk
gpLPMyF+aMty/onIF7b14j9rpu7aIFZLGCAChtwo/UodyBdclBxroF3AdCYnzsFSwTdjgOwIexHo
CqA0tQOqLQLdFOG9y2O9FdrhFB10mtkCKk1CADKFv9Drf4TVhWIEUxEQoaQNmQeaScHKf2+sZeVq
0PsdjOG8cqvQz3Ipd1LI2JXTz1TfN6EMMtNj/pBKYgROkIqGc3DHgvyzIC4ZS+cEuUfqLk9fOtOn
JGOO1NimOEnuOCPRFvVpYwYve0qNjeJWOUIQDPcSdsFkmnrFkAp77PXXR1HHIu+VDa/xRaGlRIck
nQg4O3SHMTiI0RWfQ5g8aPbAXpo2KJ6LghrrSN3LqzIyPcJ6R4tim16V0/TJ/6OGtSFWBjlSzLFl
DDgtTO8NxfIxSV5BOSfifI0Iba9nwNQ9C2oHMNTEwYz1wPT+W58TM7bv7UDPA2wuXrvvGYeHimlR
ByQB/GpGqoXLe6AGr5FyUNbESViQjW4H+E31qMKlFXMSQJosDrR86d7BZU6Jhx32zx6TBtEJO5cF
+Tknwx7djpzCsJngKdWnRvahDMGzAhIeU9iNWNISF1pbqLJP7mcjYgnC4HISHgcda4r4mNQRSzqv
c7ckSi/n+BcEMI5+K2iOBNJGHuozfiSbVGeOaCELQBM7QZdUJH/0HEfwvFGINOmvANeGHkX6IoXm
mEBj+InYf8FV/cjlVYKjYiSiSSmKx7BRGAosBu44wCMLsdNN7hICvG55+jqbkMjra3N9M0YZPEKM
8hCxF0/Q9L7CQhtdKA+LdlIebpFIjcEyUj/vOPJSUAmFZyFHBagA+zV6nSkD3Ae3NIRz/dzhGc9V
+JJCGNl/kMigRDHCquuPsf4/K+n2nruMwJuW55QqgULYA1F/ArAvyraYRYfxpD1yqoe6UFMJsLfj
KTn2lbSv8FHi+jZjnPZuE518co2Axu+Enkf665M10bqBQj9+jT+LllPTGrRsCoLXxSKZsNd3D0wJ
7Jn5/SqHDgZfy8ksD24PdzfTNPu3FRv9dYSLCZOp9pDoC9IZYLDnWEzWco4ROaeKeK+9K04u4u1y
PAiuPZOe5EK8ZQjQbKexbfn6WB/jJjCA9Sdelj75Xiy2a3lUjIozPlnX3c0TJ9bb+4QAyKzp74Im
GcwNVmAeAg4cfFjhxjeEXyxxOuFByXL6BN3wSeTGR6KwkkT8JhsOHCaeuBOAakOrBaQluDMA4ycO
WHSb2Fjfp3qinZOG51CA9TOWzgvkHsHPFPm1OixjodyBXASWhVxeLEXSO0YK2Q8o7Ycr85dnl1Aw
Z0Knbncoj2TLZXHDGYA3tyLVWhH6JaSCmGfdItIfsf9SoXn62IwB82dQ8mHJ3oV0BEuFN08Q+ptn
M2MC/MrB0G3H2IqR0yJEsclR5BFuBBGiG/59x/xUhjw+ITtcOIwRecHEm0NePBvB99w5iDRn1z0U
JN+wQFfNuNQHUlSdeQRRsCLnxCqRD1IOLNWXTnIpDN0H8caimDzX2R0wkmbtY4aAnY/b7GQKuc7V
b0kj6WkQkhE3T+DAViMUlY0BA2R8Jtk8IffUUfYXSfx3pK8ZtY41JY1FKl2qgy7Fcu3LJJdSIWbS
ch8QWqk7Hk0msOnhI6OuwMpTxfrjbytDhGLYoqgi9f+WrnJg52LuM9nQYrT1ITWC832AxyTT0KVW
B5Tj5f+o03la7TOZuRXuAZOOjynyyTdbwF8BQ6TzZPb8F6UFT5QG+EzKdwT1sCIy6qWlIyGyF0H5
+IAtJ7gug6vfYblhtkPIeoDsQ+1hiLxbmJxkoXCGM24L4zMpBuqSg5mc4s9FDbMT6HW8ph8RDaaD
IPNPkCShM6MyZHrMRUGUf405WtULUT1YcICkYGeNSxuqK1YuRzEyY5TOhTbgA2L3rpOOK2H6J+ZE
zOky/Z6fOx5ROTBavyXJs+llx5pzgoIkZTYuQjrSYdMusXl2ih03hxKLuiQdh7QN0RlXQEoRTFG0
9vmJWBK8arQYfjuqgZQmmxHp8u5x5J0LwvAGtixsV/6KQAFhyuMIG5VQ47Pg02CpcD7ImAZByj+1
oQQ6l3JgZE0rN/aLFAAdPlvOLeJxxJHY+UfTfS0ntixBAP0iIvDmFTZGeCskXoiRhPDe8/V3tU7c
iBNzNINwe3dXV2VmZalfpDRN9aieB1fq2M38A5rQzGCtvg/97Y+C1YAQCbovcB/OIVt/ja5U7UZD
VM4/60+goatol0ydCzeuc1ifJvDKw4nW3GrH9rduj/KLW5WM1WIzme+ofXXnpMp1V61YN2TNDum4
YeROZ1X3T+FdAzcThVRo4HF9CiETbl3rasTa+mPa2F9r28+HMrogjY/8GbrwVRv80QChwZ5BDPaF
LKh0U9svD5PSrXmKUkU9OB3DmNIN0Xj5rS0d3dFlVG7LakZ2SwrlZ5iXsPzRY0LDVl9JcNYfu/pB
LQp/ebRDRbFu/uVYsqqVJMxkUvkPg8KavRjp7G4sO5xNBJK4d94ZCRNSNFNhOlKnlgmS4X/ZgnON
423wkAuJttd66MXqiaSwTn/jO5mv7DVVyfRcjCOPfHBwg+bt/lHoZRndEw4rYYRsOSDRKBnm92UX
+tsWidq66/+P36B4bS5/tqH/mxiy9fxetddW8rsbGzLN0LgGRmuLvk0ZW7pLtNPVBVczSqIUUlVe
AIaD23K7Vji63E4oQDffTqeqp02JQoiCkqxXC5qEqVBbTOIqOIo34aOdbEBZgdsnebfjkvv+uuLg
l5pz3KtNG1q8MFuE/AaL/emYF2VWjQqL7bqpH1anb67uGy+bl/r5+/pN8mia3gAgQgJ5C6NEOIMd
ctHz24/37yrh57pCz0WMTSP3S+hu7Ial3d7PYqtSoR3/lITOWxiS9Ww1kIOybDUWskebEGsnEuW0
9tKf+CdlR3royHERlnQlg2VT6ljbhkBnxQ9CqVPAzKqLpIcgUmkWdZyEwBedCW5ClMxQHpWaSVi4
qUDUv9cfVnOwR4BWtcCIx3tFQBQNAfiq65Z4eZgdrAuv6TL3RGAWqYnSaZb9WneE1/B+Ufzrguds
bSZygPQ0Oh6iU8tRKLrCG1ta1acIhh/+ZbbD8XP7ra+eX0vv1JPYiU1nIfpe9r7Lzvpgv2b3MEZH
h79AaYQ12JsvwBbMiK/wRrdnj9kMWKYKx6YsnAQTBIcHwYNdxta+ZhqbQXiEq7R3LSCe50DyXtVT
T9b3QiSZg/N2HMDP0l/JL/D7qSUTdBWPGuaCSQ9zn1NrHbLsBiT3pDQOF41hn858Xf7e9TlYfkN7
UzMWINk31iySIM+5jU6bqnw5zswLMgnHm3FkGdxZV1eU2Mtvj73+HFzm5oNO5tcGfKGxmcxXlcPE
gDTOWazUxrGMslvyGkk7d/6nwf7D2OpG4g1A39K2Yenzchjkuu6Lf5js6rcJt6XCu7CSbCTd7OPA
uPnPUKHqzpl+IB4I37iRh4SneR6eu0vz+BQGtWXrqEa61UNM1ikk1uXqKU9jrWfMQyuDglkwyqxy
6GmZuGPQbHCSDLtQi6KRbYmWkHdoTXe1Qtfosmkp1lw5xDuav+Nftpql4MdwNj2lIECGUA48SUEG
od9dqRQOTZNUPk99Fhe+7LyDrtDT+ecYMe8k46V5x0I2Fkbp+Gj8P6lTWXFF1L+qPYSFaQ0fdWld
OysSXPgC7L9yb/KdGcV63Apqx08MmQjoc1BeNay7uROR40fL9HZ5+vz7NlMnqF6aLkp7haJnpxE+
f9ZcPTYQh1p+07Kn/PMVznNOlmVUTHUsuzwVVeTOZRv58RmR2Mtl24cJIkAKJqW5jQReweoPw86O
z/LaWN1HBrVIcPM03G/al5ffA16BdG51CGg3pasJOKgQVM+sasxtYlajsc4fLnYB5hXyD6uKcDLh
Wu3qL4AS+joUaIV3hwaoZ6KQW2PkO+xPXOJDsLd4tEONX/gzq7NnnNUh/rqkoMpN7VhxYJZSQ8Gj
ayhYVXeNqKvkcIZ0fUa/Dhg9yTX4vrg6IVxef+5D8F398Q+z0LHo9wMy0J64Ixf+Uo8eehwBeR+a
wzJ+KYk7LH5EAPezHdrCwgH1DH4Psfq2+yRc+bhs6q9fU8isub+7JRaAXFgQ9S79S1szpmYm3T7O
HQGVc+8vg4nu61eHQuxUEaMj7dijdfNExuwhqWfpZg7tfOSImAAHmqe+G9DNabDW3FicD5JfCo23
UGqUQbaQPu1brdDQQN7eSt/H5NhOx+VwntE4qG1K84luk4xSVI+4di3tEr8CPkE4EOsUBOHZb9hK
DysOFVz8u/1OB1rOHLPhiC483+KD5JB6Igy3Y+zNKfTr+ckPQxN5gANMCK4J6+KA3IGccnYMgziF
2MNMlml03+zZz3Wd46jhRsgt8EjBNqIccKhCmyjeuOQoVGZXv3AGeXauv57W/kMLCrVd89Gc9p6/
1/K1rqwLlfHBURTIkNpK6XENyFz4r/7J5D1KfkPnYhOj4He1IychaYuPKXGoecVAIt17h4/pbNFK
K8O7285pIoVP4IGwZzSTctVtV5mV/CBsXZWMdMQ+FeoYQOGwUL8OuTp0940LeNFgnEMpP9rc687F
5otScZzi3g+yLZ7HixmTOfR0blfy99gl8qdVNACokfgYWkPS1tnVWakZRMb3V5eIfXPvBOhOVPcA
G6ZTywbtiBJOC524MyZmwAr5lf2YhIv7aFp89MQmvx+/i5y9DdT1WDPE22l7nq4eeRzR0O78TbSb
zbUWFfPG9c6mRMRtDA+QRpoccT5QBHUu0ap5+1yPs1BHMMVBfXRqHQ/130OmfV53joNE69qV7KU0
TCd0QGrsgtO8z1OQFGlssPS5tNJfoXD6SizqkL9R2FAADKT/ffBo3SbT8anny9z4srXmgs9MRpNu
wDL4cQ5gNvlx9svpd+plRpf+8vPyjydWW6p9bT6bCTidQTGg4Le46XfF5Nu2qQv03gQ5RMgN3/vS
X402s2graIFcrgMJQPoLpCFI96+Gg/BBlQfPB0rjcForxlrpBor51EP/rz9y/7bfKTVZjEPow0zh
jKlwlLmc/UrqVjaNMo2AlixqsKrkF1PafLgf6eZKWvV9mJwW9fSXNCQET6kHPVNOSVRcfqWK6Xa6
EIFzATuB8NwYYyQbiQUgYxmSHsnPaXYJ3GDGpEyChV17989m1a2hmcv0hy4AI2ApAXSJdRFX7hFt
2grsK42JF2tcTWhoncSL8u2usM8GJ8f0F+7T2ZRuzDs75xwW6VA5zSSUEqP1oZZ6VpNf80AQOakd
H/hK10x6Ay2A/w0Qpvujju/wqabj8yD7BacRIZ2Iu/p0vLWImcX1VRjXwX4gM9IYMbp3cIluhSHa
vnwKicZkDdP/OjTY+OjSVq9CfHkIP6L9J4/ZAtuJpoOAzXgAoG//NjV0ZrfgRqZrmdn0Vg9LaxJQ
p03P0SWVWU8rr00bKvWQctFnbb8VR+EIddw7AgKcDj9sbBkhS4eG6r37cKdObFgkIX3aDpz5X+5n
GmF2Nt0VHTty9UPtoZZqhHeBeDtQTel9IeSnleVHZuT8aIYG5bdDn0EDIVC+sxUJSTkm52aANEDQ
Jh8BnqQ60dKgwxm8fvBs1gsm/fGRmnfvDrmIlOXFMV9dolNMv5sf5j8GTCRFHAPCy/c3GN16AGzp
W0amdK56rPRy/+6pKPd+/Lx2dq3EW7Y9bcML1XWpYaGZxBV9ooYsTbc33fANcdp/Z3rc1esp60lY
rExdxCgGRc1bunaskeE09tDCgADtjbHntvEdG8XfDHkxrDyQq7HFG0/T6dhaWPyhgwHi5IUGsVkR
qpVkqWppSagtd5vYEtdEyHG8EiBADaIYYSrkUNLgjaA9g0rK/C94HfuORtzZAkmIr1kGlM6+bF/i
4BI3Aaj3sInP/PGug90s092P1wNRc2AKeiX+LJ4qqe4OI3Jo0YrYRb689D+1qtoddiFORw65ZT6a
MHcgCL7I0mLvvJP7B/d1+Ojr8jsEn3rWzZc2gwv+FMfS7h+x1vX7ri3RBMCnzZj9SH5f3pPNaeM5
zpOV91kJOX+s+FS0SlXd2afqY954BfeD4KJhXCiTBBE6y5A+ZRxkOKGmY2ZFq9KT5xgh5SvKaWl4
RYQceWfqoiZxg+fQt6hLkLxCg0x/C7J1XU/V/XNupsQbycg0ZnBOkIgkx0YYo5pYtSUrj3x5ZdNT
ggomk9z0nc4DOO6/5yFiIRy/d6VR7nLin0bW4KLx3wVpKQ3LHOCr2ejYXA9X/eT35n2pz66z6EtY
C786RbPfr9/pN+S2HTMvk2NKoXd4Bz3WriqFUz/371GlU/hLj3jA6RsItJc8mValIxG40oI3dfqy
VHiXp6B0OTRt3iUgLr+mRIBqvTACQpQIbluxGa6TjznZY23asUp93OkHBB3iyXImWQ88r8b16xuN
hokOl9A0H+tdfp/fu9/zN8Uq3/9wasur5z+u0hu6y6lKAFVTyN4gE2zBvJSJcfJH9MSi5XB+Hqtz
u15x2nXYs4LXi9HEkLVfaEwwaOEXOgpNgMIGtIAuIVQbObBgLfu1q8tkpfBGu/TvpA0yPHJhqG55
2lx8+R41JjTv2mcztHhY3xNo26cPsTwAwo9PSBCKhm8TIZfMMYo11pqBSqtRoXYv3cuXCL3XJMc4
19df0/6pFaA8067boEzFVrj8SEPcff1ZMZiFS1aqnHUDr1k0Gz3Rqiffnnczv9ehLLasQJmWNO86
KiTO8tbwMQrdwNRUCCg7jqd1J/2V//IswX3C7Lq9HodC8u2YQT/vG7lOYuAJrce6ujTjTWuqQiSe
K65GKvnDKBnOwB0S64EosIr/agkobYtmyiHqAJw4XW+z7b3iXy6YibVpl1imeOMG1zpVLyObgBbm
MAOHrasw3dOh8gxTxNPj8yEynHnT8xuO5bhqeDblWZVE/0YilDqcNk0S7pOwVXEuxaGF5EkR3dd/
4ctRzgzai4pjyruE83bk5Ep+kY6YR7zuiKDXsRnl80vDa91zdQesrQU89bw8zODIqPT9pFOu7rUS
97cp0b3hKrNCV8cD3bmZvipDeRCQVva2vnf9rCw7kJtAf5xYM/kR8kt0DkPUlcGG0cB05tQzjUW+
nOXeZYCK3lyDdc0t/PtqipgAHwOI1aR/WqY/yPQ0WfWAHV85k7AG64Hv6HqDNW4zmicf+GquOSmc
H2KlU4bLQHGTCV/HS5xmgTU+rKNwuX21BIQBSqf2+QOaPTn8tmv19519h1trlW2DXiQEQjPiiYBS
8y4wPl8MdPXXY15iqs0je1NfPXjriYOfLsJlwp/8HIuC8SUckVyTK+BHjkBocuo9eWtCIA4Tx7Kq
OPh4XiZQCEDw2Blw6aVm+a8znknJyo7Qee6trtmqlU0dd+rlxyls+2DTU1lO8mMJgcP83oHjXIe8
1szoDZQvHkl2oHoMqSLWXKB6Q8yfpZTXUxkaEQAUkFvpXlp0w44LOwNHFhiaV33akYF6bymSrE+S
kfwO+F6s/7IXzdeVFP6pBmCOR95HoLx/kuUOWkIetqrL7/6o9FX3Nlygp+7lbXvfLnRe39nWub7P
FC9XiFAt31s9Gvne3+Q0dHyuE+tMWyvMvWTFKXn8om2Aq9x79uoJv4ruf/m45VU9O042CflH10Hu
32keKK8BwMtxs9dCdK9Nl5WL3GxVAR5KW/NfCZiYrWj7mL4+C3lo2ZiIQ2XTyyLpYc3yHld/7din
XzyaK/gIZ747BEV1UzWUs316c6FV2cx3PRyoux5qTabpcEx/zWORvMn2VwPUQ85vHQkqfi399Rj5
BywK22t/bkKCBToLUFi46vkxKEpWsacBGwWYk6QuVT4w5vYuvF8D3ZyEzqw7kKboVJeDOOsvjzJo
DYEw2IUS465j69oIC2J5bSx6244VdJ03LzNvBESxARbPIbBOBNh2HKePDEbJRdo98OaBUN3fK3PO
0GQ09hJ0ZCba4alaLpvnHCaPmavh4WmyrNyHFVjZrsqBHhHlauHG70q4XBJUpsbMzLhKQ9B0kXac
Fly5A9YyyX8FGI0ST67jEoWkQrm0/JBKyaMVSJLHWz8x4gtNKTjL0raC6F4TvrD0s5qEyWsfbYT0
8YcEFMEaT5cO5q0vqgo0qQcug6kkwfKnnPtGdGdpGlAylJVz4MoGEzKmVbyTHKX7HxRPirXZORA9
sd8ALQcztiCx4wDzXP4L6aqlbT+9gj2WfPXfST4BujbIM7ihQBrojP1MLkFXsYBR5Imc6uyQCvgM
fhvP8uEEU9WB2swv+i+bYFtd80wi0cDKyAGa6Y8kuC5dbqZXTcaLeIG8wndCDRiUUXI6njyFIpAC
xHYYxYb38bMRo2JnCHcOmS9pXY1bTj9OU/I1PzfWxKlaQGkhiOrhxf3HYaQMCyeolFwaKWcMrLuo
KVuRhjkZlpV9537QkVGafzPY/u/mWqlC4+W/Uu1m5FahTK7det1aEGBwvD0VK8mI4sHOeo1+H8kd
pVxhwMg6qOaWP7CA6Fy+hK3LUssHIP89zZKoRU8H00bnJmapnf9YkVW/BnkHczjh2cR+Ep93zoNb
b919TlvImTAYArPh4Nd5D+/hmiWtI/is72qPnpi3UOrMuYhhU5GnrSxQ7NQPRNRHIRctf5ifhCEs
ZFuMJZbNA8vOyf5DT/eLCSldEXUm0HvVy45DegBFq9M6H1rzSryxG+W6rrqjNwDcivcK3gl0IX0d
C+x/p5pkCIBnHeZB87jvT1JCLL7lF3txNC2ymzM5i8/n+q3w64N8np612LseeQOmL6HF464FR0NG
rPqA7sKuYi08TCBu9MOvKQyCsiAVGgmUOgtHbvE5vgcqNan4wxY9VEZ/7P0kPwIRLmh7pSUE/lfk
O5wKZPCMVBcSoFw33c63f38DLKlJtaZ2hACE1Os1yNDAGGP7JypbDN3Z5pLyshOvKppIkLcBseJy
0ZfSbzMT2vWlEx/pqO7ApOv99N9PBvibKp4dLgWTSosZTb7PiIqTlBhKVt9NjLtrhZUbQEeFtnCC
6pFwBPr1nAPtc0ttmWbgoA1KnXxFR/0YRr8C+desm1VjimVeUjApn9tUF6HfvwgcTJqFHoxjHEvS
4FKi+Sxva2yGJMXEO8KCwEEsmuoWiObmvqeJaR0Ob250WDG3nrliyMLAdqQ2tbSLLjSqN9mVva36
c47dkNZWwF8O7dc/vtBNxoGKV5BYjQelVVqoawQgJts4WQsdXV7cA35YbIL4FLfEoI1M507shn2C
35xa0IflZyxKbSrnMukZ7vNWLci1MBQNGuBO/F3zRi0IhKaJquaaVraX6tz4FIxM9UytcJSPSJdW
GVwXUEdNLkbKPkMHx1Yrwu+RxUo9j8Ia30+lI7JOc/61nJNlsMuD5PT341jjrA4tMBQq3TGxuu+m
kREmGvj8ivWVest9yitft/KPNsKA/t9u5c0opWt9Xnusqs8xffiaYmTkocJn7lOnNakFXspQEKOj
cU1ngygNZyxCZBZaT7XluqzroD1Y9MLWkvjFVg1wYbK8sPxdEscDzFmJHO9f9Nk+ApHVYAZkcO9f
Su2Z8sIj8ZpG9jfHevoVyTa9x5WNrlxWXhzz2TxM/nEvxfaVsLD9YlzR4dx3CkN8xKd7aarTJF9e
DhYIUiAQUUc3zzej/B/qSvNNlOCDTXzozboRv5nmXd4lCUMWMrBVax/weLzDanQYCbKdReshmlHb
SDJ6SVOokWUS2I7qpmuwDcH8gCJslKbOjRU3I2HFtw0ak3w7kEfrS2Pa9qDEnPanERoD9piQW1W+
UsoFWvsE2Fx2XHR8Ry5NreNGTdPVc2hKiMK7ljctmfWiFXBNpTuQ9kLfPoAYXGbQno5LUoiMTJpa
V/n2WTTVRL4uLSZAvA1f9Ka7mrmXfu9fBy1mFfn7WsEyVt3Odr35wO2fOztarpZOlok74pXVKpuZ
BYDdxD024l8YtU56+7FqFboboiPUTAcmSyTq2S7HIlx/eFG4EUwcwivSFhWizeh+LuXXQ1VWUI5Z
0T3iNJfaOQTWvZssEQjMGrRnMG0Hpev50shqE5wqAJQLDrMAoyW/FLdybKWHbH/8B4r6y39fxZ+E
XuPdJDlWtcE70UUHpd0APhHujwxpEYilfWUvN3GL9V5gXCRCKgQV0GOGYWkKWMvo3DEBAA/i4ST3
Y7NAJ88AW4Q+MXfWIvVFLEx/Ws3WwWUkCioxAv450kylyJpSKH8FFkb4C2RnocvS9AuAug2bj8i9
qvfiKbHWTGdHHELmqnnrD0KCIi1mQmuaOYZpfInK9VjdjPY++yWkAEdXA06KSlmVXlYGFFW1nSmp
EJWPT91VytdV+P1XrDb3NXjXDBazpMFQPldOylhXV1KZ4dwvbYE8xo1B8fv39HxbeLD2JCOxrt/3
+aQcLiDUPZ4o70ZouuvGLCW5bcVoNqtVF5Ie/hVn3iBny3NH5ZGht00P87yWPDe8T3If+bqym/D7
ekMNjvTdaIHaKAxLgdDQkqTXoUSzg0mrplFq38zv3qxeN3A5qNkkXQ/n5rWw99Sjh8jTQruOh8Mr
0D3dv4SbsFY9S6gJEePvjh3utb+SXfDY3WvEG858lcUuw1y/eHjCVcA8Ax7Cl2RFWHJHVc9Wp8yf
jfM1UgVstz17Yjcxucvx8R+jtR64DCtZuR6ZA6SAKPsPkvYMn6i0HZjbdJg9Dk2vdptJoguLGqzA
Gst+KR/Y94exWKq+u8tGShuqAlTPrZTvaNmppOYIx2s0rVEgoHfIt3YqSl1Je51eaYzO7V+sx/AH
8jR5lNL085obiB0UrrEujsDp3pYT40OmPbO0o3nffBEnkQRhWVm1VrSq0Sa6dPO9bO/FcvrWfZbv
5Uzndi6r27K9Qo3tWsvyWr7sTiXigMgpDH1VyygtAy1+J37XKZLrnKm4y6cAPoWCl7jpjH4gFJiB
T5bZKkJa1a4+70HyiKsrefWpZvbNzxZwSZGzaBa6rAEoXEgLQ7C2nWM/8o3yomtMZvsEIb7CCv+S
uFISWl+oS8oeVZjkdhCXe2rPMnBiobvp/e9fFXFfJwqzdi4KKvJF91xGmtgb2fqlu9pVFnst24ap
Vgq1gmNoR4VoJmFRtnwJQ2nkfwQNSqb0F/2VeRz0gTySeqsm4hpBGwhudYtei8HSeZ36OHlx/VXt
eYM/UksECJkIFiNoyFcG7RZqiY4e1t5JSwq2nC47Fqb/5UtmqXXQUVhRgTHd8MbChuL01td+ETRb
V30Gr953jjYP5dBIazJYNzOttXmbPLBV9vitSixe30oo+fQ6Kdv0a7F67v1BpOZ+bTtbgXx0oz4Y
7FG0GE/O9oH+Dc8l6Iq1NLbUlCWb2qqtcHJdp41VmRhrgpxItO4DnQzZl7mQkh1yoMa2du3naht+
7Vc0wlSjDdnng1kqAdrAOD15/uf1VgoydMa8v3PKGYK5cpKe1O/wEn9Q5e7qi03V9b4rREe7arq/
qR5aq2qs6fDKl871a5lqUPZ0GOXL/lY6v6/7ywYa7T3wqAaCqlxwK3Rm+XG88ermba3++es+vjem
/UX1/RTFraz5uRg9S89qjosQVPLqn0Xjt7BsH5Xzu3lVxiIWj+1ned7I/2bIhflY0bi1Lj+7zsVF
dioOXhrvJpw+TKzUSNi+MhqlnPs0bHrznZxtKgvbzdttIpc3BzGbhezLC2Z4bVzL+VFo2NA2xLxj
3873ZM+dXCfPqgthAvgV/bJRfLJghXUtT2e5zp5I7ePyneCCtECLZFLR+gsFFxY/RSCbs7LBIc3z
rxfv6y8oZUIGocG/hSebK9hBUi2zUaN1P/m+RODhxkqxgSTQNTtF29q5P+8/WMcFZg53WhgUOkaD
R9lygQlwuEg0dvGVqY5MyirzTiB6B0HJAUQNjZ5pIdCav5YfzJE8PyXiPnSkF50OEm4wVVfjY1DD
Qodbe5lKhP/WmdG9kk86372WvVKo5GfXVlDzJ994C3STl8ptmP4FFsGfyr5TgHen/aVzP7z1SoR5
ti9RiDtSF9kxbUUUPqwmMh8nVJn2t6/bfnzuPkzDbKZRGBEOo+DXUsOL3Rly9x69mnPi4BROFUPU
CqC5iWCb3kNHiMVIEjCajwsdEcP5CUqVjp9+cNBVxjD/jOB1A1azoP+izw5zsZkQ7NtxVon6xr63
7YJBCHwKO5TrGjUYHPfnkmzReNFd13KsMcxCNTjTyC3mFlFsMO3xMbFOnyyaUQxLCvvh8lV+Eh8u
S/P+tr0YpjSUqXQIhsz6/d1cOFQFd38/vKLd0HtkLKWGu3GnNaVKuLzF/12zlRRdoPcnq/059xd3
yzz7641229LxpZW07HLsfgrBZ7F47S9zlV035xnq4O9rK1czoLxaqCHUDQu4/MSsFpOxSWYVwUYf
BGOaPKc7HW2l2PeNU0Yjv69yRNe81T63Lir7+sOoglcl1TmW523z2B9NEzB78ZG5d6dqMGHpPU3w
vlfXmeK+7TgIllEcL6OFLqEHhDHTSf7GBumejVN7LBrT+qIbz6uf9r95YM1PQVdYb9pdzvib3PUs
tpNICjMWuG+YqFi/0pBITSpZ2WhwxTjPXtnqZjDvKRZYIe06xwmcqRMbp0n0mpbmppvixXqKdk6c
/q77oM8ZuurmjBO/FqoeXNErvPunxLV6oenIOIHMW7XgvSd0yOQtSSBvu2sx9nXrcrzspEcnCqNk
tPqMadFkhd09ikoDFjJapI19k8JItpifa9ksndtxPWnd9PsqXkn+W6jPImbp7jjA41U69r+y7/d/
W0BtydV/VdjOrCn+DcDCDS55W1fCkhgufg7Uxr9Jt2l46m41zyA2xwxRoCid+ezRx0R/0/eGaS5d
EmHj3dswKtaVUKnNe1e6CrOXUuKi75S1EQ+H6+f3+VHhdep4eX6fPxLtTSOdiq42kOTxaz5yK0aL
ZHk1yEkE76XLeNl7OhtotMGBI58g/8/tyr7fuqvv19u2bs5HZV6urOsPKGd1UynoOexs77XFoLCs
3A3SNHSvtzsKEpKP4RyfJlH4TN2s8lv3OCkoRleVOyWJl9emPLsMcsBQHUGcKvNNvj6Nayv1tYhe
tf3kPnGNrbL6c1191OaeIdsl2dgL6j5hxlvLwv77oePzpGe3bnpbj/9b0DjHTcRqHn728+Lm8xzi
h3WazTZWxpxF+xdFbvnYFkhz3/t2kp1Cc99PaNcbOlDamUbiKzX28XLgiqWV6p02keA2OfbYj6Tf
r709X5+5MffDJBalui0047Op2ma0zJU4TT0upfvkNtjWF/wseeRDrBW++NHqk7KKmInhDon9urrB
Fs3fHpqQpirk0n60CYNUlDywZEPsaBCjxUCTYtdaGuaPNU6HwanPqSA9+zPtayq1xtluQYfEo54f
YFZPDNZ7WrhKOfpCtHy/0Oe3Rsf7nWtReFHLfcdaajqNrP/Wmjo0zIEngdLeVluhBj8fihCtZsYz
m6Fjpj0vL1tP1jSn4vGNsWzTmG7dlpsSmfPjd3kpw8+pxjQOp2sps4as5U9WMCLa6sfs13myOr0z
uS/dcZl9809rrCBJV1KVTWdphvT4BTQDc45j08Z8ch1dW3u1y/CxaN4n8RELHesJn47D7u6EodlD
MUToy4liV1u9A26Xwwda9s+KLT/EV6lMVGRK1u4wVbu93ZqrYbY674cgvigZj9dOvhm+MshNztG8
yem1JJGNrvX97zYubGa6uZ+EAbwIgGK6F8tSctWWfmyvYCzdlGEAPOAcZdkvndT7lcJaLaKeuCaM
VQuF0GFGEPAcq+dO8zc1aoBMFBXUqQCXRV3xvRkVIoUWdAdMTGKubFvCBMdzFYCSMIdczaeqGzfN
8AsJJr2F8jNkWCzIv6etTLq85gnOvfk9kYhuWGxP2P/Ji0L+7d3+5PZ9FOLmIz+6FIrPXrY1//dw
nM+3xdNP+v30JnVgysE0mpRS+BDhotv3s5fsXZDtwwfTg0JzMYJotOZ9Ien8vuru25ducpTbv6Uf
3LiKK04JiWJ2Vhg/8sX77DkSF0+dCyhxoNlc5aj3dvwaOzgLb4fP5CgTeqV5r+0ZNJkG7hhRfsnS
wrPyepW7TIzq84ZDqC9k33lD15xTST7O4USvcMXRczfZ9lbHkFCzU7qsW6tjNU+M1b3t3rjgHW4V
20WKVNvvS1mX4ibjYX8rNyyZOustfYINwmN0b926U+Mluo8o/X7vXx++QOoQFcbbni7r+hQWT0cN
FB8tStvablF1Tt+GDtnTcL30Wm9T/gCL0g4hcS7Hn+VMgXusUSnRGiSeqayGHw8OtnmmvpGH/NoW
J2kLsOQmO2GCf6nmrgqKzvI91znp3zeqqXj/vT6LOfneSj5wKq4WUXJRKgAvzX7yaovIq12kf8o7
AyUW0ZmNcaa4ME9rG12upSS7tlXzPG/9V6qsJW4qwtso7nc2FSL/zbWUfpb2v+nlONFJb6pW+FZT
s4GEv+nenD+L/qJlWS4rC44HCsPCXODA8l+a+e3DwbShaT/zbmT7q6IvXwtC7nf/kzKKKCIdf76d
+vNlOZdi0/ynIIPtr5u8lzYNjSC+jwExH6dycvggv8oNU5fuM9HI6ubULTuUtUR5xMiIYyIvojsV
f3FPFHDXt7vV0Z+OVfS7npthlnIoc0K7H/qIfnH1u1Ntb4eLPhMA+qJNfzkUnJhOr/XvbiqBjWhr
8s92Tu9kU9ufIw2YJonlkMk2YdDunfRE8vsfvQL9s9Xo53yGL7DAaRQD30379GjeGpmxpCTfjGAB
uwlOwpjk544nUGgvCX0RmPg/p6PDRFoNL6Aq6YAfU58yU1cwH/iezWgJ6dHm9u/wkWyxKtwq9w+J
riTg+D412nQgfbwwATFOqDpP1tfvhvAVJzTFzUyh+ngTBNtnWzH9nv43fT/WXbhY8Q5fmemiD80R
XDNmq86ixJihnGvOvzbwm+Lts9BMsBKY4wRunCzbixG0xW1NNm69Z3Mebxfqq7I2zhonkPZSu/im
pgkKv9Y/oXPCjIx19/Uv+DHhuLTa3fn1ElrU45PEsbbRRQL1TuorBpWWcsKk5W2idaZ0YiN1FmZq
K85P30vRbbJNVK/2TEc/zzCjQMgQLghzUsFauhXvpT1PRjlJ93InDSWaVODC4IvRblpvpHte/1wP
pZRvXd63b2+L7j7A65fv03d6UtB+e2XMbHZHaaFFvLcTH0dZpUquDN62qH9iDVJTCr6SLeiN5s9y
ge0MlOh7OU62C/qOASx1/pDVZ5RuUj6QohIbXKC/hl/xViCs/Yn9BOFJrgzpZyuqMlwtyo9T1Jr2
bKhYOD4qYRLHr2uisrzLojOd10e+Om8nex6+IN+v92j/rp57OTo/7mVZtHic/c3/Hs9ST0aWp+Wi
BdpKvu0/ChMWCA5VZBbSJI5/WvWXP0ZAzU20a5q/dSA8SndYxra2H5ec5xioExX6uwZX8Lkw1ZIc
3j9tveCX20/14wchlEC7xkSMP5xHtQ/xm84Odr/mv/SCi8C6uUavJExUwp0G34HlkCo02Xn1gtUc
f9/v/+yus0NIh8+Gn931T/1CGNC1HhpJsfibOEIk+75J1IiABNPm/ELvxYLKBdOuZGDJrrH/WHEh
DG1VZgn1oAi4eFZDaQNzyXABK2TPSJNzA85+fOGV1TqBXtBkO0/XYvnmsSN1oU/2Z2jDoL64uzbg
H4Yvpko+avpntbDdCSiXXHd8TvPAZEA0hzhMfDHuWIR6sdXYNZjw56/6j0520FHuH71WgwcHr9xb
brT5dXUy2BoWFDs1enWn8Nt3t83AD75qwYu/H3oezV4Ml0qD2GVdX8GZ/lzwc+hmm1A3ZTXXYlDO
FXlj8Br7HhrF9WPAtg7NvENELyLS7I8kHEqPYzH7cXq//BZa7kCsd/vl+O2mZhR1P0/URnsJSV6V
lq1Dw4Q+dnzbavItsynvm6ZPXNRd9F2vEA+pAujUfBQ9bLRZDoRd2ZyIP3Vv0hpM1s2FOgeNCSy6
fAgRS4fzZQZXxYLk7FDR66BN9VhGMqAMppvW84uIkHZ+cCf+eA6TdJzmRipt0iUqcvOoHy36Ci3u
QZlboGO8N2Pb6FE+4Zn1D2u4MbzmFoSPa1q7QvF4K5rHkDS0wmAm03ND4/8/DW79gw8GHQPBvYgI
zl2dPQ1pFwGdfuI/TYaP6fMhtE57DOWRQMZOxp4OE2z7gBc5eRumnZQcVmcyfEJU2hazZoDojFCh
mxMaoakfhidRhSiPx6RhArvZ3fcwgn3dGQCZcSTClToj8HHrsaMyO0oMrqV479VJkKbR0xS0yo8e
n/eeGGirb3/jJEm2eYckXihcJBqZZSPZPjCy/KA5vUlgmIRxUdF4K0UYx87V15URo6TBAMWis/8p
ZZ6X76fK7cPBgVF8QjN07elvvDee+NePOMVupiKiCH6bI3Fg42VxCbD3xpkzhqJhWma/N21JV04h
Qko1/D28AjOlzMcdclXgcvBse8fH9121njUiIGMuMTMwYtloIR0xAdB8C6IIUql0+XKq5UeFzvyf
3znuTEXTElaRUWwfk3i6sj98L6SZdAbQUnh1gey39CCe4HDFmV0/bDZdyVyLDX+Tmdytz1TpzNJf
jUNruJWFwGArULZ0Ntp8rH9fCQlTyX8rL0XHnI1Su2GGAwN3+Y+lY2LyPICXki0nEZTYCx635azM
9zIvn6ds/MrXLSe5eGGc7YFypc7z92Pmw1vuTrX172NdSU7OwhwT/48CPcwxMjItdim5e1fb81k8
qjW2b/FTc5GI9ss3f8Ykb/PonOwI8TktRA/eycWbDGRRSf3cdKauSokfWOjwEKPgK964iINHsu1N
OlozqNd2OL7SzTO3LUQPGTd/WiNuP1d8NHaGiBRv37DJ1FpVPdgBzoxZ6Bym9cx+uP/1scM3nJZX
6fJ+S2NcPnxPC+Wj9pZ59DhGCWMB0FoGFziOU+WNj+xANPRAMlFOTy6PgKQnBneMYKG4Jduc+MVj
+fAh+cyP/sfSnS0lsmVhAH4iIhgSEm6VGUFAkYM3RCEW8wzJ8PT9baqjbY+lZObOPazxX/9KfhZf
0fc4/Zm+15OfePEdH8oetP9vwRw3JfFrLgOB3Uwd6uhIUlWzY8uuwGTYQbbi/WV7ru1/2AEMAmuz
RVPw7VysBBVH51wwNTO58m0EZiJEcKneRovhOmWr12+j5FDfcJCUFxv5m6Gtho8Pf1zEn/kpyMN+
0z9vzaup3v7nHa+xnqXlUrp83qJ7x6/7cjj2CyVZzGq433uyrY49xF8u1Uv6dRMzLF836pEFZNTu
gEh39LzDAqT79HeS66Z3lZnkQSXbj9JMhMYeyT+4xunFmoTvuwo8tGWb7XVP80OjoM7sTfSyW1Jr
O3tprZd2Gtg6zJs8YmUHYi23wMIZxqDlcbW4CBi6xwfZscs39xKMkotiNViH9i+60m7mVcHXjdFS
yqrzv/16/LvlbgFvPNyG/QiQ6xWOGI7lr9Evo3/KIja15cOtXGCMXnOJvbTwSchk+8nIPy7CrLvK
v/2lOoePud2+eoxtd4KsMAm5FyN1PZtmjiVKgEBcguhUl9Cxp30OwgRkFJ2TgFg+DGiF2OdkCnb7
iq1cOLSenwNwGP8JtSfmLL5UMlNLBfFggLnpdqPrzrcfz6NktJiQpDledT0N1gq6o3cAsAv+egH3
S8OtmZCryRqCSnxrXjWGe3rg1bObxmzXPGsC+GJQh/ErEMV5NM1fm5mRo5bLEZCf8v9pstrMVR4f
2e/HB1SW3xldtl1aBFfH8nnqOPue2Va9+/o/ZalvEQtkcohq2fZssj0Dojm5Qvm0KZUyb+e6qVZ4
QZc2LPluclzW4rfxn8z0bDnPYuWoQ5FTYwHRLZaXX1lpQntpFzvjbGP+3A3xND+d3skTbyF0J7sa
Fp+d7g4HIdgRKI9SqZuHs5BDoKayyNXLufzrAlXB1ZdjKEaseOH1MoHVzXXZ5HvZgokps8u9l5lJ
STkokR0CeXrdWM/zii9Te5lXLXmo21j3ZB7LUZ8i62bO6FlX9773NzWpnAbDOh8oqWgsEWyz5lMv
ljnBq9rPTylVJ0GSJC0gClaCeq40lYGW3TbnAEnHqHyV7Bb8B2/Z1jMU8Q6WZpsoEi/zRjJd4wWQ
i7urMfyiWmSajb31FIko+KFgMM1vXnrOkGm2iv49H3hpjwhDxdQ/NW9xqhZ2rZSrgKFXyn74Sxgb
RuxnWlwG3kVsmBJrF2QqPCJdMUmnIdcDLoMpITKDEkJBhMS3vFBqupt4tDHjAFu25gUQ5UpqtGzO
8HVkurnpBuBhsiWXdk17z247+LvYjXy6pfeVGZ20P0aBCgwbDA2AIFW1rLB1Oz/ajMu+tNM2mxDW
E+PPTHelskMR6mrdpk9LLKBCrfwQhCsHwWOxTSG+8FR9l1GvFObfbwxYrK+7xMp4rwV8H7wCq/9Q
w1/ZTEZEgUkpTeEYvDt0C6i1PL+u9QNuLgRC+thSGWJnhWWy2dBPCrLJpmzAUfR3Hnij/sFcJp/m
1Xq5fPYo55aVHBdC3u3Gr+tFmsHwNL2HKSMh2vOBEsSzrgpEX6F5i7rXOORNO0CRN3Md4mUXfrSQ
GQiA2iEVY+I6dd9M5k3fdniF7lYAYvYBEwR/EMMCZRo3PmdMl5ZP9RVf4VI9HGpJpmqtsuTlrGmI
+x3YTJkJ6AXcbgfIDlNf5YknzgfgwaOcl66QYMh9CMM5SkId4n5Cbsr07IonnqcIOoH+hUTSbQFz
xmMyA0G4NYGHENpbb8WL23D/a6ZyRNq4LMfTXDckyQsdg7jvmsek4s9ogbiMbjL/Pec+1oNgOdsg
OyHfiiEBc52P3ybA1ojjN6O2O7OkcYBzPbuHPxIF416i+P9dVF7+HiaOPfCGkZ7W7UuhmXM8Z00f
CvdVDDKTIkr1gTlUm5+XnXT2z0wbCqchwaQp8L2f/eZmCL05KZgU9lAOs4/88Tu91Bfl/H7N/klS
9dS1F2Py2P2JxZvTJP1Z2Avsapd0FzutO5vHWd0mNu5sqnW+1iEpSrPmzVuJYmJV2ReEHrlRMaqr
UtJOll/j+WiTG6zzwzhpby4i7wgzv1aX7mEY4DKLd91A90nbtokOtfShtsm3t1LOxaq5Jz82p1ZZ
WEopaYdYTEaZaZSuODi06e3c/nq83/tBHU2IPbJemSlpvYCJfM11F0Xl9iAK0wVjYvy7+ntqstlU
upTqcO1TkEt4SvoDwKazmij29d9H171Ln1bQ3lpN4jcIrnqua2ceZT+RSG4bDwqY8KNuiTlhXNs5
qWQ1bPlIve0zQJpylH1J1+A+nbIiIczTJ9SvNIXzifrbTDX1STI4wXYCMGhfbMYp5K+cDkOn28/n
qGzfORKeEY/8YgaPEDI9YZOQpzazu5sz0CKmeT/qL5MK0emGp1ZKnC0Em+1vUEKyztF1aozVuB36
AI1EMYXY0x5npCZfaaQSIkioCCh6S6ncjGMtP6GDjfJ24vcWBXCSewLBFQIQyfSAn8NvemT6Oo36
DqKItu+7QyiDcSmxerCYGpaWL4+yXQsvlEnV7eBHROBr20vc5INZ3MwtW5md1eKpIbKQehk4iD5e
0kaIJM1UhNrjwCYZUEljIA9J7NnP8VtNj9qTUhWQIGPhC2guSws8WhahCrPRC3CRdOuSAf8j3jPd
xSQ/jafesthPfXohnTFaxUku1FwoWCzDHov9qcWB9+FLzusIt6S1C32LHOTTKJgnjTjUdac+nbtt
m3cYtR6Kept34YbaP4uJ2sx3aQDrdhqa1Vz3qsnDpIDukHXLwhx3MiN3sUYkRFRoAmXtQ42sEQXo
gNphTAl8TtX1Af1FUQVwcSZ+Uw+ok1c7IK3AdGBPFLyo4lVcIAGhsFZksDLvrb8Lw8wvKbOrKYcM
/ASBWifzFSDMyL8KHEAJxz/pbBk1LvoghXbnPr6aq3B2edlRlq5qlPMqHMRrl6QPgHG02Zyiz2O2
Ka+Ilu/vbApDhw8ycmzgrZZgDPNuSVF3USFUpn1X97Ksx2UmOw1bjWE1A1PmuC0cCFiL5y9mQPtv
JdtJJTLJuffDX0CMTtRm+hWrapffBfZC4Tt8RCnAaKkF5b6CTrPRqXvDG3H8TWpXqZIA2SmyRChs
0OxuoKdkIDW5J7tnIX/eqMDgA4HY7vCqG4G88AMESmpo/vqAOBCkah7UI6tN97ARw4knrzjuUims
4Jzy7yAZMCLX2tInHj8iiFzMuFFsAw8I4JbXLQmmAOFGtQgVoYymV/S/SI1dQu12lm8c1Kh9+ylB
EOjMsu5u6vm6h4mICkyW4/q4KRa4nEIrdw/AIhspCK+gDA+YpnmtKK1UsQfOAk5zeyPG4DQa+XfA
4t7ahAdrAHqKuZ1pLN+uwqSr+gWIqldqmBuntNjOcrMF5LtJo1iUkz71rzUYhMLf6LX0s4TzQpkF
vA1po/gCXl/FLsiNgMP9KqHduEJBwGePgrChRomWIHmkNxHcy4sPLrumA+Z3wIL7dhqv3RuBKbHW
PTWz3xyL2ZDReGouhhyO2wiHob0Q9TdQ7anPEEXPdZksW8KAoUAVboLkO+/eJDY/F5OI9/xymLAu
N0DZqU/K7jYS5h7GIsnhrI8rf8WEog6b6TAhmo3PZ4R/ClgHQCMDRjbE9Hfly3PAjo4SNPjDAGtG
bBLUBIm9QSHzJI8omdN5e3cvZzu5z/AXCiEIZFRUi8msvOc/7lq2NXw+Qp5C5Yu7kvuEGLOG2BCw
VILkEfpMA2g30F3VWPsMiHbcnfeUSOGNFE1DXcukbYSdC49ZnbcX616+y4DYtFZDio9w/qdgTnGP
EVsq50ZBlNP3rMpJgZIhuNnwit4fZcrUcAb0A1lNeoiblsqw4cPw+hWCFhHETvsY4ts8UmWFS9W2
YRLOkM6KZmfk/4p94mqVby91cVZ6/AK86oyiNOYZMthYDncQPCC9/rpdSJBESET0+SEyJCOKYHf8
IK5N62nov/vlF7rvruERYMVQVx6zEhuQR4cAKzWlVB7srAsNizj1lMhSaIzlRMIDumDEXRlk6Nd9
xQcsK8NgLI8xrqSCkg7KjUVMJxVHuyHa2qe15PslemddGb49SnEYjf1QImS6TDb2HNHLjjN8sT0w
+g19im9fH0V3ngFGhOkLgthEpgB8nvFntWvBiHPfZ5l8HNDRLFQRaXB1DQgyLS/rvt3TZN4u9g3Z
1NN2pt1TZppQoT0QZg73V5nYHFcuiDvMMp1mgKVMdTlg43Xn108HyeWXCQ1Cz+eSOsvhn8dyHx6f
VA6zj1XwKxg74zJrgca/TMB8U/R5QGV/eKLXAea1uiGxBXEBXaj+EJaQOjm1HFRGwfjcuU989iQ7
a8bR3FoM9r6FYkP0sezPdWDrPA0We0iMkLrfS56ULWKIt4oGsEiRAEEELwPlCemw0a9MTV7YncYg
iV22B0StBv5D9cusWYsR88CsqU2A3VcZMDnd+VymuDRljiHQDfDumCwPUNDsRImGnx9LhLMvd8bh
6fWybXiomdoGJs4dMgSgGQWvKmSTdonwfJR7ccNeyHSdon/Li1oYcx2REHRu2GCejbr4KtFRtW0p
NPm609CcS5a1meJAwzp+cc8yDQGDgDAzjeqYWY7xdF7bDgqdkvRGCOpR7guFzqm3TSsZ0fU2RZed
Hnaxx2cE159Jpvo95N9yoWwRd4iPc4chfMEXOsGdERtelpcDV6nqXUYqRP65VmoigvMg3lYDtVbw
8HEFFIFX6fLuUvFbsBf++bBdsD+UmCIW+UUthEeuQZw6LLJhpW5YXF2JljWee5CM5n8jhc7UEqLu
8op66k26NmZPlUU+EMyoGihWbA67RNA9VqyzHczb8TQQQZkzJTSp+qUVlpYZu/1zGS6hsKXds5VA
WOrqwS3RqTB4hWGECpcWVQfTp8JTeaS7VxYfFHZ1/rv8lfR+E45edLaNYjPS/mmg28yhmjYMTn45
9wr+D9cNBB6g5nvwbdLryuJ4ysFApLL4UD4+2UxIHJtPoyou2zSyhWeYTMEdedpkvK2FVFCfj9Qo
Ndr+EsSmfhFwvTD0qhOIsY85V60206ZPYCD1GeCNRPYqIBj71yCf7SWJEHVVIHYdsAWVHx55bKsT
n33YWadh8PjVtLwROqURq40CMu8fodfElQMy5x8FwL6lNZOcPeJcxUlpZJUey6/gVoahBiUFQTuE
bnBtUjkyhKI6gHtwgDeWrbSscY/8NtOI+lIVDjjxoCz1wz1NRqAg3wYFLbKivQgVQMf6WhMBhNeD
s86rvpc5RV3bdBTeuBuPiCY2m90Q4jXaZygIc0Z31eAr4CYmWUfLVcvIxVCcXobnPiBe7F0fdXGE
ipCp7QdhreCqLHf98/hrs+4ti29EDLs+ytV9h1qFqFl97PMYXo6/pjSrhDfVMofZRz/sVFlXopWf
SwSZx9KsroYAdBhYyeHTBUS5QaaavzWDLFPA4iS5uefvw3eyzgdcbW0NV8VCKBnxOS4GB4QyEiyi
SCKaT9sEMQJ4OGC235u9SZH9zpQPlG0zr+YqxRXqDINePGwbQgfOUDpXNzLb2vunCE80CkZBL7kA
PimpU9l2gpk75TFsniamOOsaISgRV269eer81SaTdBN/yAXtRAJzigrXr5MaAInnLcu1epwLWaDj
CH/iFHkt3/+9QyH/vYga5tqUhHgPy48wF8TQnkaRxaMc76qCKsts1ZJO/l1scqhvUSUDcFP21CDH
EYtflvcaxUZ15jFILGuX4S7Re5PgCLo01L1Rf+tJQa8o/1QTvns1sY49wTtfVTyVPRG0CID/slbI
Cq6oO0JgyNDZl83N+tclLqRAKFS/4NBYbtNigymsNVOmLz+rBzmxmJqCW+7D9FurzKx+WIQx0q0x
bWLWvRn9Sh/CHjfX2ZYzRdG5a6g00TQvVd/WrLVyHAtFeXm2nZe+/+SWPycFZZhmMCCRcVzVpMqX
TLGhhiQJQvX2NTso2kPseINbvkzXNZGCfql8amEGNiQ4LyCvZbFCXzxrfGjiDqm9wrFAp9DqzxoP
i5FSkbAeEEjMBktC2Ghg44cwdYF7L/AVWqfUrIljGhVCnAmVxudrz7RZr2LpCVVxENZUcbiccr5u
9UM6Ndfq00hDkxvkc7GvLc62SAJjeOjIots/hh7098gG8S+TPs7VraJnW6f5gKG0/01jAvkAgSFp
FE2tLh3L4K2NmA6gvhyDYPv9rg86GoXWVhKwxpya1df3pnVw7swuHY/f5O9lGGxykX0TZY8Nl0oP
B94k2OBhaRTZPI9MMHYw1CRBA3P459eKBVAtNFfj6DKPcAbNksDcU7bZWbuhtxHLUoNr28AgPm1d
a7iJ6gYpZjhDT25Zw7lh2JJ2SdtW45CMXEEMG6k3JkroUKZKEOTPSjtv/qTU4qv3/xlzAomLcAeG
hWULJ9j2GLneKEMB3b1meNTxszYyrDUU+sABR8goaPJ5mAjTHCaXifDWkYKzj6TZ90G3E5v0E6Mj
4NMvUUO5sGpilNkmIpih6Gs/FOWZRwFhD3u3FO4ptiSh8hRbxG/YlFem0nVidDu1WEsFaAcbU6u6
YuU6VI04iKMyEWtnSZaHrmRYxfCmiV3cJyX9lkJoePbB4Q6GfiWvXln9meI5Tn0v4JfEgiD8bqTd
S3oiHK7yS/HVSuF+y44KjsEw8C/uB4xmJ8vDDZDpb5M7T+I+V8DSF3arF0QUovrOaq5/mQIG6ZSf
2Y4OARxVqsVGvgzDPHPlmQfXFyefJec3jGbvYdr+BWDJHYtrFM860pp1CxPJ1J430Rlt83AGYRvb
YseBHzVXon4LzWAbE2xqy2gBG98tr6XQnI5czyWBmofONmZ3Fd0JVbZKa1kPrfnn7utQGf+54d1d
9m96gC1759DSExfEJ9WQLn3auV7M/lL26iwRQDaG6kYuzq5K0vKt2PH7wXkQuutUQA3OTiwGtOWX
s4yaR6DahhL3TiopBVJ49Xmreq4N3N8MlJJGMNdM71O35ogJ9hf8wzzYvjsNAguvZimAU5lk4YjY
GU6sXwTxtqps1daYRY65L2anXnKOsBwdMyVb8THpBKN1CbAHhhzjt9lt+dSUJ7IrVkN0sluAMNX1
bmLk/AzlQib6Wll+B+gcTqiHA//qenuczHLybWQkGJXZeBTvg3YJ91tWlGC17TAyyxIFHfn/9AiB
euXXO8UjaiCaB2NEs6HBuG803jcYCspXVjVMXA6aPYDefJieqAulp6F0b55g52iZHcwAvmOQWTTF
7m07+7tiwOjqhPwHeI6cc/6FvJSThzJfPdbAkoPpk3oJ+yxk5xnYUgSSeqaSQg3tGuwqS3cVVGIl
TOg8LyRgQESHcB09UBLcoNlogHdUWepbBfdWn/PfUMZqeov9ZbA3wz7hQLEMueD4QItvtJ2dJ4Um
Ms3cfVoydm3wSp4y0ISbDCNIOfBVhZH+aIqdLdvuTn6Hwu4Ge9p9Syx/Q9uLPtBvao1UcNKYmcrm
/rZNRrSnORFbGnpMUCS9/bwOucz08i+3Y1L48iCy0oEP2icXyjH/CYNQCuzhdmgm+gg78LfsUM1/
3VbIwa6ZbCUjTBnfOtXF//eOQi2yd1ab9nlwU6R0bi17qJW8jLc6TfLxGw1GgiwC38MT5kMghsn+
Ftm8hHrkMMPumN8PvAWWyKJcl9NEGOGGQwEQiI7CEVJgruZI5WmWXyMUxrj92D6rmtkzXeop1fUp
3g1haOrDy/OLdGGL+HrEqmaUnIH4xVGVt1GVbOrG0k2rzvGKi7nHWdv1Ldtx4JXNtPHPDpUwjZJQ
kFLFl6RY2b1TWw5GmKRfSSNTSA3SCfQ5+UVOe4lU0hDD5FGoDTccEmcXDo412OY761XNMEkSO4al
SIs546QS08cxNx2LUKQJVk6UyyVHLyBaLBhKH4wOPZXTYvsH1Q4XLegfDAAc8Q2fMT3Zyf6q5N4D
Z3pqiqBFE/ZD21Sef51KmylYVXITuEVdyfKlIrIBA2bbelfSly3NxIS78ehd3ce9q3i05Tobw7Pk
lxyz5P/8tGvUsB+Xqy8mmVd1hv8dJd/3eJFDCjIEB2web2vYux1K4f/ipOG1N++prhfzNzNtysUx
UKfMPgwkTDCnDI7bOutC4hGsAHV9BH2Z9rsEpxmHmR1eKDRZMVYzvL9y36dL6xY2lWCLA+9QhpZI
aJ3otmp0as0ZOmHaTCQtaSJdzOZzBjwQX3gWXUODS8aMEXfhPzoWbGMXOf9mzHLRlJy1Fmjwv6uO
SoOj0BRw9X6ZGCQSr/IzAsMrDqwTZiFIrxBZ0hf0KfWflp6LUmXC1IMtEimFEN8w/8lOjwZ7FQ80
0PWALHseYXNBIhwJqdVnsK6V7u+qq4/70HVGptJaN8uBNTL5HuhaagPXVH/szRmqzwknLcNUknfW
nVe3E1Nk+JhR7r9Vkdc0ObYz5yqkVMvrXyojv1QfGlb2d4/DaD9gkTzTq9sBwxpJzLsl8Mi9alGb
fXD+xTIWd5W9o3frYijw6ajP5goLrOR7v0KYZcPP2xeBq0ff9lwGsoSgs0PKUqs6A0Yzu23wQ8kJ
+iW4/VY+Dpaubiv7N2eTyRkQg/h/nwctlHo+QdpenfU92g4MqNQNLgdSufOTbUCzUIZkqGj3W1rU
9dhTnqbFdkBtiah0GQlX7AxQkYqnjcYBnqX7ptjcriTmYRCV3mZCm4/re4qYUfOhBkzIOFe9dOcO
p0YE9zcaP4t6ChvLMXR6nZVxFXw4jr1ZVVhaQUTY0ktljuG/gexWPTNnthu19KlJKw++1R7fj4F6
5KvDldetdBOKVtRstgLrhOmkvmFX1CnS0WpCZUX1KLuNQnBbYbbc7rea8Aca4OQX11pxiA2DEVqo
484N4VrOlXSQTCKCQnaqYc57Hq2nhzZ9gRBjFyJfQmLj0DLuVJCb8XwazWpOUmIQBA3VhsVcPGfc
L76mJ//IG0Lnp0jYUmard0cZkEFLlfTS+7r0TrCOCx36W+kAnqQ8X8c5Vub5r94cJHwaCHFmbo/V
uwfRLjERegg/m6CoYZ9rnHMbpHfCFQski4tlP4Yvu4umNKLNN1z1PoAeGwkaVTDESzmXkT+YNeaL
39m2nbt/phbNxU+0aS+K7WOmgSvqElDQu581pGZcXmebs+T1kBKJA1MotlbHyjl55xLm9tXS6RuU
2wQQedtU3S4SSnyk+uIHMzt7FY/utwlNQsIt4T5tSkKMJKexw9fpNSsGYUcygDKv3j5I6zP6esJL
stA5FJrQV3IgIN681304qB/7e9YIsu3apop2oXUTPUsSCpkV//mqkvYVPhi5yd3w3crRpE8pEBTo
sz6ZonlqSKIUHxHDhB/7S/6wGZe/tBkJ7ShvF88zGqwd7BoifoQSXpjiy1nKcERmnVGXoXIY9xlR
+LjDOWKJ48KrrxQBv4/7TvE+9Jvcfu9A+DUWIcv+6TpbyEkN0j6qc1VIDOfZ9/3vuB90LrPAJ9rZ
SdK/HV9Am2UnViiJdP+9OsXnZYvaC963D7O7VC4eqojR0TrrOXZu80efLCDszWANExXicJ2QQhnT
LOuaY8f64CKx0XbIZpbt01ACU6ztRSSagHX8vKB/Br3go717qWqyj99nzXWLKqZJPE7zvJmZ13EM
pL3IU8nzGclSa0mIO25B5dbGx1ogTMSZ07Xs65WQvhkRSRz4kM5KnCFVZcj4edBbuYVNCybiMCy9
pT7jqRyX3gy0tW5EiJTJ+2HIb21C8w/7mbDcoILD81Q/FQFwtcWo+iE9QYTCUtkOjCzJVoP0Gpdv
2apGpLbrLfBUrq5VPP1MQhHRo6oN9kwtwbGNfKHI+FA+0URtd7mG90bykoF8r2hJhoQz6WSHHlKc
JDg9XYb671iT80JA1lo3sSC8EwqLcM5R+eKn2717EG7eRb7ut7lf7a1GiP3b0PWF91n39hd3q5KE
vSTm+6Op5OE1gXAHjZ9Nkz/3xoYd11yMAPG1AsfT+gfe+ev6cURvgMI6hEMtlZmO6roqFF8ygbou
NJFNvnVhbJJ1IAA35PmhzRLiUeCUT+Srub9aeWsz+bXq6mi7mKohsMdQC1Si95HajFIPUl0pua6N
x6/9V753bh4rut4+iep1nNdptoygrpNHIa6c4i9q2cWn6xZvY88Y7f7bz6RKte4KLJFn+PgTmTy4
3V5wQL8qOBI+FPPkUlhcZw257MTusNdSOsur37HpINRCyk5CDF8RpNKuKtcBeYTBjjl3nyzKnGtd
feYkuaMcDR/esfgS7ctqLJ5EJt51HwiyF8AK0y3ir96ZUE6aGp9Mbw9kL6/X5DV3K691qelgBJy4
DafPsZFPgM6DrsqBesoWw3QrDlYkTipqGHbub8GKv88/2e/8sRL10r0LyC5qDcb3VwA4N7NILrIq
9Nfl7K2y/g+pgjR9M7Pu31QxJIWJOpqFfjmgl3kuG0BZNRWrn61CNuY6ka43eiNAzMoUFAVMlGtf
urPk95ZuHdRqHOvLRmFdjh7tEtxPcRLTVvPa9eaUK46bV877z+Rcu2+7+WJ7VzmVWqc8mhIV/8LU
s2Z+8wgBn8N8/8IPYfmmkvZxLvYYV9I6qaOLk++AQEmdlC9c4JPfc46If51BLLIfXkWL8/upXxSy
j0ClX5PN+67+OL7nCpVl8fB6L7Ug2a9Bap3+rm5vVzCm18L8PYm6KaaI7omVRbqXKzSKGfSDSJxK
/bWOExnlmx+3oswlhL0XBfMEjY3TLdly2NxSjG7sZEFG48OmHG95ehTtXX8SMOAXmMzx7vaSvpdj
lBZoLHrevgTgsMo4XMfqpjQE+b3jgJpDYHD4onb2wRdYZgSNGgdzfBzXHx/xnWz4OSDqbGe302LG
wbpXl3MiPK4rBlCLflPDx5ikklGgpHt7Q4TNvua+Y9zsNDPFV7p1U6gAYChi6P7r9mt3qUIMb5b/
RetKdl1+XGC0N/W9OAFktH8f32/j3Ev2EL/kC4No2byqq1Hhl8G7B3EQB4AtEDR89GxISfeBwh+L
GjzYSZzOIeorD9/itguoYUCD2cS3JBPiGfmppVS7kYOde5G2I1ivpkDKuVS+xDi/l3FFU2N1ucAF
pwte+S+7/nwum3tT6TczzpJUJZwAn9uGXK3a66TuE7IzAEOnYnWVfPlN+tzNJJ/ARzP0vedOfKmv
LtVj8nGGUdpVJOu8X8fTPAcUN+E8J73HCK6wC+4KqZ77NGhVA2fj7GMI279AvmWmHlF6g0o2yFSp
H09Lb7K7Rg6AHt3DGNJbj3s5XP7mH+o9ppnuZdWOydPzlXD5hGIu5Bpz7T8PH4I8LO/trJ5JGuLK
sr+isozjkOmAIWZIZ6rgepuhhOLm3JkD/sUBzljsbzOtkDHlOQf0roDuTO+0hp+hqI0S0gPE8Vxe
EJ4CbuwfhhyoB+ScMi/m4SzkiDjd84H83J2RCJO/DLkdOMhbUl8sP0Wf/CajBuEB/drNNxTayEpN
F5kn8I1PPSzg278H3LbnXsFFISIkj3N1c7/DMTELOG8FB9emkgCQI2cQSt7EqsaxB+aC1TyryyeE
Cvj3bYTGcRmKM/Zy69mA5phnqkcYz8v/cafm2K6w+rmAOq/sRHNvNU9P5Z41hwFpgelGt6tQPJCM
AkY995LRgUgBgGfdyzYmQLEmM93r/H0npmf3pV9RyJxHpUu4nye4vXrw0tScSsfPX9KdzSSaV4Ea
J/l01eBXQ3+XjCrnpqD9s2GyaC0m9m6YhjigGNP55m6P93JCnfSz2fopqtkqAOGSTJ9R5w6i5Cd1
UHWPozpK43quke6bGvt83GcZWe3L0M0gU/4NZz+byh56lbW4Zt86UjruuRJHNkGgiIdWOv70Xyty
nVchJt2CDGIE7iZsp+P2j81QuJfPdhiHv28vPxaanBF1ShtqKd2DC30nwJuCUrzmk3uluPhcJ41T
9J0jXoHVZg9A7L7AzOn25knhNKFoU1MjoRRgyxXgErclQdwTMtjelmqzWW2k3dC8WI8tTIxIqSoC
p07AMKkbE+yZWgImn8oIx0DW/TOHkz+qPZIA/XuI6wP+ly267QG44qNSaMK7vEFbE7DxCDaaD/Bh
uy6oY03IcnUVAn+92mbbCA9YVm632vUwXCueOU1gOIJ4veYCurkgluBQngL4QLgvvf5PyOnBfMbQ
SoigGpVI19cZwFYkVlYhn4Skny/cc9u5oK9yvxkiNPih+gPQ9yCQhkN59XUbf13YpXGT7cU69fX4
jcT3cRbr9hKKJl7PX6cyy0pzj83LdFn5k67mewImH8fathJVD41FI987aIByb1mo10FW4dhXCFsE
TN+6gbzp9aD+SvnKf/cmth+/Ob3c6pcBXt8K3N2lQm694GEu4z+vxS+byrbB87n9CBf9SbtaW4la
6eU/Xmk1/ZVU9yWXnKsc/AqJMstUzDr05fpl9UUQqB4hEKMaUXvbvqqUWQgji0PthKRDrCMt7vaP
gLyH+LUjBN7RbZjTr2CpUapJqrBGMDmV1aZ17z3Qudri77yx+KNk7msJRAiduGtKPqKquL+skldF
Y8QC8Dijcz1v5GElpQRaZw0Q5Re35bntd6/JIIZynq/sXwwYUdxKHXaq/Tq4Ddb7fVjSEh8NvFJh
ej+UD8WgP61Fps/wvYkcKfL6ZOAdf65Jp5hvIFW/J3/319rsLzf8/rbcvykm4BPtsvV90mCwAw4x
6dTLvymG+Mqoe4LDta1Ww/TpbZWpyKDIRRxPCvjit0UW/rMMLjVLm4fvO6D0aPPJVOwd8lW1SkuI
h1wjv3mnaIr5FjLwq6KSS14LviY2xnyus09Nlwn+x/3PCZlqtpPPfHAxcl+7ffNC7jJtBd1E706a
LyRJK7Ppn2TBcLRrXrCrYz+lTYq3txsnhww41Gi5/eprqTtHj4hIpQNY4oIIAf21bmszrG+Q/f/R
ENlH3TLnYBK3aPSEHLb1fVQ5YTpMkWvUU4UvqFxBK2pdIPbDWaA0I7KOH7kvYbN8cENqAZFzb5xv
H3uMJuwoenzVKWo5o+RIJ8hjdVHSQ+R1geiNSPzrsbiTTqWh2VSfqJDq8ujvF53rY5LNbGoF/K7B
+hWcvSXlfSj5lT3PP3Bl9KCQklVLPdHlOl3dv1bDcjEDPQ/E/N84WrzmsC8c0PXMT984rhbVR2Fe
Pdwdwswkuor97SaXcwPhciZXTa1rCqvHSp70srzWJCMOrPVSpF6Rx4VbWfhy2ydGfvy/r8EDTcyk
M/YtSoH1azrbOPKGDXA3yBaaOqc88EZsyvNW3N39xYGTvjdgVsYBZ7XimcMJv0e5rxJamkrI/D0U
JdUz39gSOOTj069SFEixwqZx+nvRZO6uyPXj/KiqLWV25dDl7O5v69d9KiTY78mveNzu1NpToPt7
k1t6ySGAWHye8bQqs/0Ba149ftbpv7f4LVV4ix5M9W81Hdd9qupJ6aguCC6PUDj/Pe7+LNZtwvNw
6RQwgeSzVSUqjAzCMxd1s/icrizWeD2ZL+jk22d6XhXQUIfFpCSSH5xZIcOFj4RMWHe/+1NadKNd
BVZVVmwZ3uszd2loGS7uec38SRUqh/x3Hpdzdq4L3DZU+GF8CIzkxSynTnrkfmjqWLRfNM/g5vTd
SoOMUmCAsaYLJkkzF//hI7EQFb3CfsuqFPLN7YxArkb60wQrtpCrzwFEo+F8J3GaB4/cKApY1Jij
x2iYaQvI3s+tjHpQCJfU9u1i2+3moxUy8XS+rZrsdPtZ5QYbHj3QwTm1rtzzFFxKSTrGoXkWE+a4
n+Q7KWgd7VlWvdy1uU+UXbtBLjXXomeqKia5fa6N+3jrMVBDWBg26KQ3RBpKorwbj5aRRFNopNe4
HD+EE3bcKWH7Q0j2X+V1iDiTlC31fOLEzUl1oqKpbJ5xO5zfCqfKUedgYNfNG5Tjj14Njun4pGlD
QHSom05Pbudm/jJSvAxLqbZ2qQWOQuZM74ipIRs15+IGvRMFoXMOGf8z23eSQ4OgklHRGTA3QwN/
eymOa6d9IyfBy1wk8yVLpsqHL3C50kJMvXpp3ByLNiSQMcEaSF0/lC25Uajb7EDkK2Et6MODQhzd
NSERpWuYWNJptGK1caapGnQzvZ2a+fj9uqqPEVNOIyyE/eNPgft117Dgxem7a/Oh0GYmPpk5q0At
p5EjDVeEkFIRHmVzm7yeuPpbmO5C7YGILa5vPw7tG4rkTDXCNyXYfLQ2Vx1aHp3tUTUG43lqdmbb
ygpDlqkBr8eCf8B5X/qTW4g2vj0O/5UyARVhs16ib2dKsjP/R8hQpJ2qGX+P/66akTR35ZIeYKmZ
T5FcK/5DpwadV8n/p1CcRXl8W30fG9v/Nn+YbmZj/FsgqSXFXq+dzZ/xQevdRuYzl/vd1GfOmSqB
9Gvx+8IARC/JamJUV3IdB2X3U6KkIcb0RPY0xWkSi5XHZnRS9bfGkvCaaPKTfy0MipcvBvihlRlR
f/v5R3Zfp/zSuTeMliBwuChnlfjn9B38ib9XTA6tayuFewdYUPSDu0PUGXzUzHxi3Mn2hU1uXZwc
OP5U4MSN676b+tjXdpvXpM2I3Bw/bu9er0eFLlie91dDx8FyfblqLF1blxoi7tsvXgKwdLb4qdaE
0ZvMf7IF5QWxtH22w4BEDLxYvsNrR1rAVfNkyz5+Q+kbXLhVB/Lomhug7PfPzPs2+7bOVAPgAk5r
R3e3lL/G6u//M3GCqg+7OlUvEUDsHPI1VrJwR7kXHNnC+I2sU8/MazjJfJ/eixFs1Q8NlnD7HzjP
j0pfU41o1SsmpnxbzyUS6Nv6DG/P7Pq7s5dhCiWnmEbZ4VVz4GstOjfV/sgSieC+J+fK4ms3OSCq
E1LXIvSRF4aUiTjUxgPx87tmCKc6A+Osg5Mw5RulmUYBGlqJAwUr989LN2ZDJik1q5Qer3HjzFpL
BmiQFjT/62U5xOxooLPKYxSyIuPcoPRoahZxK29VWk9EtIVEr1Pd0PMVGYFvpdy/8Z/HF8a7/OEn
v5t61aQvAn9XiW/bpyrbXmmEmAklZgY/xluiCQ9WlP8co1ktsymHhhPgyOa7v9ThQY9NtY07x0aB
d1VPicxCFaVSBEQ8gLo/m7+xpg/twle6BjTanj1erhiSKOivfXcbOIzLj0SWUyUD7br4O3u8OurF
dSXJ/6y7x/flND/htx0L9b0qEFRM8nHdw/itwIvM8tBA49JNybR1qrEfHJXugg+95ANo8f6x0lsL
WGQfKp4c9eP/SDqzJVW1ZQ0/kRH06K30iGLf1I2hVokNSCciPP36xlwRO/bZZ605q0pqkCPzz78B
8dFs0HAyufAYTRxG144YssVddzXdlffc528V7I3Zynn8qtie9RfplJTCfm8QEURCiznlrTFWxqXH
Li3AToHlhfV0WzxbYFyKqKExX/rJE2kBJJnN2WuRaFU5QtFmkCYmwoDACtlcDCSxfaTZQqpd70Bq
R3yuCVrXoZWS4+3zNyTPCLH5K7D1uqOvqR3RiQWvX4GPoSvBYGfPhK9KmMmLfajxw/RMh5qqO5lZ
fs0QZTCUDN2bpwAVjuUV0xyATtmfSzUefWfq6nlK5/gMYEvRdkIhz//gRXntKWMKDbinnG/6Eiv/
kWJTkW5DD4gMNOGDQrYN+wx2B6vn0wOfeKDFN8O6FlM5MgOL08+BifQGaeH9ObT4ocEuACqVPnOF
ksIQqJreDXoCXTbvFltFoDg20jWgeb9kyVOlYn//waVK9ZjVcDqyW1b3pKr8Y91xkSN70hYKtmp3
/hFQucpVz/pleHNF5XRHBrM37gFej25z3A7IGWTYKoi/em/e13ZgPSbJ/LOpoxcBIqG27jd5BEAp
1T4d4Ke1JYKdmaw/p5yaShTmBz6n9S0tHZeT38Emn4Ns32akIU42ha+MxPBXI2aaYUlzjPk51b9H
TVXgJpUXI16sBadQEHtm7A/1X2IruKVZemh4pvBTY6bpKAD5bG8Ih9jefE5OBecJs6AY/en7rwkN
V1uQBomQCaYTe59TGRhnNjL0EtUfp14FA8r3hLYYQ9Z8ks9SjGn/nfgfML/f7lz4pjfKyZqVgfvE
vssM6CCV8kuMW3hso1xz9VF4THH5TI4wH6AE6E7Zj+/h6PmTbZJJOU0zixVBnC+Ng07EBMd3KrOr
+6noH0iDwwJCtdOzFmbXt2IneBgW8edSGuOeShKl7N72VW195vm2XmDDlv7eS+vjV2vcJmBcghyp
lkGjiRSpOfMulwt8qnx1r9o95fD6wFXDTZKxQIDjLiBcABCvIwWBNFZmYCw9fgc8DTQ8PiEf4WeP
IQzawwAaPGy9qcxyognyAQGJUfua9Nh0gV1g8IJP67Wb4fSmSFPtmk0J0gvToY/lq36zb3uGbPiN
a1O1HjC2MLSbcfDea6PzE380w/nvzeWFovdNPbWLAHOQdSf0ZvSpWFJmRCjicAVfjQxIl+ckp8Jh
QdqV69LHbc0lbHxfzME/YB7ttP398tqw4akEuU7ixP1204bl6hKYaHAoA1jyCqXS5N4A9MEhgP29
ddw/sHQDCQGJxRpmKS3qmN6E+yrD5AbLYgiSP+8tOBmL3NDQJ4AMetDvB3bK+I7pMaIxIZW428OR
N/pl9qziIcQBZaocHTmxDbf033uTeNDUyltqJC5qN6uL2FDyi31Hsm/KY4SSnzF2kv980bwHyZOT
myC/25h73tMY0AtUUhHcFyizLpYU4LT33tKu9DDNotliBpuhZgVDr3cIZDz6OnNJ/edz4yP8g2Gg
6TYiGxID2Casx0P2oTX1Css56w0FjBhmThEKdtStQNqssL8jD6c+3rrSwQoRqxeArKxySaxdftCv
YqfZ0iIItxMCAUGDlODhYiJY/ND1DL3h91zjR1XLYePffG0GRKLv9L28KreKA1BvlRu8gI/Bkx9i
KoXtcJIe7lvjAKTFBULy/Inrr97jttnMOth3W5OewMVG1eNAQc3jAoBPhiqEFpd57rh5rAGXOIUZ
bZNK+zk+ehmvJjf/aIxhDHhtKBBBuj3gNUZ2HHXeURa2/yBamYuSfd+jCZ+90yzqa4pcrjuzBpsn
sAZoWIV6C20E/m7CRxH6+Wvfty5semTkqxIGQDsdzFSXXiJZ8l+qm0z1C547GOU7fPbX6ha83HcR
1kt5ngYSi+Ow7oSFEPbJ/Yaj+t6PLry7t1iCnduPn877fGvcwezLrmwsU0mSKW5Mwq/mvshn/Y5t
+l9zNQ5EyTDUeHSCNM4Ykn/nx2nFtoozeZxjds+2Ztdts2k2odvEzSfm25aTEbQKzl78xrufZXfD
ehJWdbdM6xgP1ptj2njKOjiBsO1yGdr1ycdPNjg14UwVaQEGxiBbbh9LDsZf0orTRqNalpzm4+Y2
J06FWc57xVooGg6Clogz4OCaLpMHkMCWLIUgWzx3alQ0AXaSmMnOlG274Fc1vW/5jUk/uLa+pjf4
pWMcS0Rqj5Dej/VLNzajKuq+qLStitdsghlLxGjLFt7RXYobr8j9lK+O3KfC03g0u2UWmDJ4P++6
Mut8enseGrOodMXtHcBjSUBJ7uDoYIPgtBixo9iCPDTBMnv4U+M3z8rSZMactOFTgs44pi5wiNRV
feYIOfkWisToV95q515Ig//gC9v5legzPF/zKarEDyqhDKoe3mDLD3pRH8WohysSm0kLPftAFgRK
A6Ex8JERFmjWhhv4h1WgQpYO2N09fjEv+uJvyC4PxzPYGZZm2FjbYrKihNXIu0nz92NJNW4a/Ln4
2PfcK0N5Ur+s20pNPIY0DjzOml9ekXu1epbn92dhNL+4liTtb0HvwpIxhUyoz/o8Ks2F/GacH4+C
e7ZvcQGG3VVr7P3nhA7ySmB1TmyjGY70vZQKq7rn3WkqG9M7+UqfTZQ9TaVZuQPPpCc4AzJDlONO
Uoc+HoXYXsml/f2BakLo0eQ71xbsDWh6dKKVXX6ZoGMJ9DNXj7gXgUHVFd6yWDKCp4IXHOUNgUfv
aDTBwjo7fy8sRZ9bYe2zH8yBbtfsDotH9BgEbBGUR3g8PTnPd4vvjEsVaxf4LfSR4I9qteAcGB27
TY8Kh8v0SLZFY0TvpCrbN0Pou5x+9jSbOGRjj5oiabqDPuEwbH8NRghMSoHHxSqBBNTgc5Z+ePh5
Py133Y7MOulnMO8hg9i6IthzMhBZD73QQ/L+XKGY4ZEkj4CVw/0Wj+J7Cb4LkIRnwLiCD7POHAUK
oBIrqgWM+fHNm1cWUb+mdL9i1TVx3iXCS3eN60hzyqV67i81uedQncbvyu7wK5YnWTiapXTGNOyu
OPfLJOg3H8PuARV/UpXsUdtgTcUrrs3f8/R3BHsVv8jlEJrjzR5xzNDy9n53MdXp8xgW9ay6uXrq
mWcV2971+2bjK8l/M6V9yH0e2ukgbsmFho3023LZWz2Jj9LLAcfExvwY4r+Me60BiipQCbxq87tV
n4jpoMt0BiJEYATQfSm3VJRUg10gGh3M+oG7rsaCdJHBqt8XqfuCwbBPZkRy4FD44aHatGpRsmQ4
GhLq21uY6GekErDGIWiN5Iwr5cvAPJMic+L/lyuf/qnsfZU0s2Q33DDJmLayYNRMTjTweNKlEZ5t
XcZ9dQuwAeVXPJxylBK+9a1z3/v7luZlAP52fVR+g0XPir8kU/CfIQMH/8GAbIQNWiwZtixTTFpA
RKtR4uTKxMlNJfzahiu7W7CvZyrhzzSvmSLhJ8WGjrNBU0el1odxWUfGVPm57xjmbvizoEqGFAZN
pBK2b/yZmyrcTo2NguQ4YCld4QKoeYbkiC/h/zMHqC4cTsgEuctFVor4trV5uE1v06Pp4jvyi+nc
gCwVWD2AHxkIrUPFEvpf477WbxcQAYqLsIhjw9nq4Uhsjl8N5GO3QmKjztjFgqvv0MhQONhDDSKF
tSaea3g6sWaAKb/4wjm4eazcwFMSP0FDHLHDY9MFbsc3Q+1Zys4XMw5GS1iIQNcVoylfzGVNnp2x
AuHWpyVhg4ySw2QNs8lpd9SgnqRTE7Uozox71MuDX2M5cB8RF6qxKX2+l3pAaakKkxG6OHbH/Vxn
kYNp2cu9v5HM6r/ASuCG5Vno/Fvrl9aNbVogH5j+1JhqlKLyOhcPIA5hLsR2ix/ywZGDg4EFCJa3
ud9OcGZaJTEsfX5BaHyAY09scp9n9UBXxecFiSirnaR7Jn9nqc9vLM3MfytrCKzYBn2mYiL5iK8K
p8NY8jOgM5i0Z3jebPkQTiGNe0wBO5ruAtkGg5wjFnP//I1YToPGAvDAAX4SRPWdNcKVBAmqoLTd
++jDr6EpneE52WMt4it2Njc9kdsORXXM27kcRuAiHozzqe4Bt8KWAmxRdh9Pc1lococG1QmzTtIK
31s5vAdEUQOYWwTbW2w07EFgBqStuoowcua6wXziBnzOzZYJN5upHndhF/bucZphv4kldZTN3oj3
oTi5mytn41rhp4Re12t8w3nbAOW7N39aF1dANFppUEK2+DxiR24RrGVgvRzh/TGE14GT6oJ7fI4/
csHwqlr5+nUia7Pa3qFOsd+ZkI4ZtPYDGwmnnJPpaYZMpeMRw6dp7ZjNBb+8mPJDBxXKNTz7DqmF
I+aCvogVIcYxE2mmc864O1hS7My1tJxwA/B6c8nP3gGo7tikV37vYfYS3ALnN4DpaZurZJYs00jy
fLBTPpl4QlWU8w9p07rrbW66kgOPxoX04wy78TtYEz0wlhwOI/0Xq3B6McW78z00SjiTg3OfDWSb
Oob3z57WjTKnXo6L+7J3t1csqwL22NaVLoLGYd1IweCSJC7sokBiGZpPIGOgFH44lDgPy1XNxVGZ
LnH9/im89jx0OED71qJxgEim2O14C0hLNM347T63yVJbVBHLQNH5TbQ/6BUOvC1HkBbnN8+ox+qK
YGKSN4rg2Y8JdbAHMxxjSU+0ki2ujf0v7zPzDiPXksGKtlX9heuEx4os2ir864RDAThQhbYIWQWc
g2wMmg12Ls0YIyhHnZf7mN4EeFM9YK5PWLnfnp5gen6xA4fsd6cc/ml4PrU+8Z0wSgWKxFrMTrCE
JjMIh54XDYBF8iwMu88LFhKYRH+FxzbVv3HlmNX47fwlY9Bw+2uJ+Mg9dOYZm1DZI5I3fELF2xo+
IpINwFPlpT4J6Axgrm7Va8V+LRCUIO6eG5sBPLCfIrovGQnmgNn/kl2SCZPmAlvmWPEwyuznjbgu
jpvjNN9mQm6DK66YMsbJNhdrX0ijv531IkVAsfqoXZYz/Yw1p/ux0wh/yvpmJVf1V0ITBiOHbyQM
DwGuq73Ci8ejTC0hDYe6R8GEgvn4aYVID3Il6gOeTfrz9mCrnDEDJFG0QGrlas8ptIIW+BiNLy6U
2GLQfjBforwDXf33wD6WfFUuD9RnLP74yJvHAg04oVeg4NQ+tOATKozNG0S0IJY1NgEdLOcxrpom
fLE/ckYJJIQx6pNB7EOlrf5YDKPqe01TD+yNCe869PnRBF8WvirgrJXOJUfaDLFL3j59+e286ZBM
eMhER/7k4QBmN/r7wnqJFJNkCWbHTW2CqvcHCFlTbYoAR7G7azaTbXOinuUdDrzR8Job43RdX7Fi
7XinqsB0SVih06aBYvjqZt8jWk8St8f5qT4dMaBtbV6FWX7SLzQiGNEOVryG1YWa1oTHzYCNpcNt
3Hn0heRw74TwwIM84UFThdHLwshPg2qfBvpFCY+Lo/ddfyP8wvzPWYSqqa7hvSJ+rcXlC68IOJiL
boorkZ/MBnEa0awzE3xeEV+eO1i4p4jgBeQO6EOQZcCtw4Njk/GdGTEmR4dchsXxB3nVGdL2Y/Fa
pAsGaGJXLWg1DrMaq6feBR0O9UDY9rD39AcreiTg5cHqe2FUFAwlEC2MdF3DtIs1qNQwDenLhgsd
sHQFyi6T7XZ0cMKVZkMloNPIJzwELgEw7BVwKXyBC9kVzysgAJuwuXnjIgdkg0+a+Bw0wSF5TJ6a
T6iveLMhcU0fizsWxChEiY1jvhv4ahM/3VvIohXWsM761IeKLk0+f/qmg8jnNufCqz7cbAZuwT0X
BVkwMT/VjoNd+rWTbZ8z+itX8YaLzoG86rDLcfKp7LM3guRxv+KJCl1l99EtPgKXPZqOVmixeNM/
jW1M1FPusq1FALhT/I7Ggj+mLYcOrxQuHGwDsPyhZE1fF6Z7fk9yzFbJ8MpTF2aMOlRWZazv9doZ
rEYr8WTH72lLQWsXKJZJyLRBBAqXZDGsoQ+3X5x+543TWhmbCjlmJMKsk9PUEdUporbwdx/A3hEM
MzmQvO9+FHeOZt0ddaI5nA3+LTakGCasgKx9+TBav6HB8yuSBE0KIWuDgBawLLNZQG5JRLSra2+d
MvfFWhv6Xx/fAnkPLjR9zZl84C9bGUxR64n4zq/j96bhVPwUy9tS1bnG5RNPfvxdqIs86MnZHUMT
cNT5I6TyE9oMIjSYwn4HjIVotRoF6qE/cN0fqQDi+kuWUGGnuX/f9qtyggCPBsoxHDU2yEyi9cfL
SFswOuKkjJJW+Oqx9WAzNX1EDNGjFY77s8TOVi+vxJJFWN1iudX4A7dbgL8z+n7swV51NSItYhxX
oGu6jZNy2nOTFUUz6ShRNx+cK65CViEWncZWDhBxWoBj09MVN03UAGCmwMMw/i9ApVMZM9bOz912
jan0jvaAWweIjcXVVt33TCj8DiYwWA7MienifulHFhQnzEq4LxL3bd3Cf2HFQPYkpW0O7Ok9vCXG
8NURVIARvKiUvA+4cXCIx/CbSAvpnKP3WUmkifUu06KAVlaaN7qUIClvl0OYRmlAsfCzCajYb0fs
NaY3G/Sw6ZjLTcI8bUPfrY8/V6z9UdFIZ1IXNmAkwMH2RmiK/riv6EyEn0exf+7uJCN85yWQ0JZU
SAY+4fatVGLIwdT1UJCj1yBS6HY8wAkJGAQ4OHe34UJvdrrNrea9fuER/gKewKv0IIM49Gx0fkDP
mIoc7vYsD4SXi2COzUp2cZPjDwMfN+ZKHo2Z/bWpgdfYcMrr02J4T6LaJ/p8LGZ/pr87L6+U2QRw
sYw6sfBup/K5DF9zDd/72Byf+wnIuf25FNEw/NoZQHs+42v7koeNhJUvHofRHhJ7+LKrOQShF+FR
KjlUIyxFYexAwyxsE1WKd/fhje2riFV6FRyv9Ray1iRxOvhzwIqACpuG3Xm9NcBYCZapPQn5zXi0
Tw+GRW4YBklEH359gmJEjMzXr73MV/3vhIH+kPjP2dHLQ83pTlXwdfGuvgvIw5iy2JnAjeKdr+xs
W+0fQS2ixEYrjvQRfVM6JckdF7Dsym26YuX23Eqh7N59+Dj+yFLpWj5jET5tXE1CbKqY9f71HTwZ
6bjiyItWPM17rbOtFranj507H5fekmdg7o7ezdLPt5gf/fl3tInQcfe4KwsPyBJHOD2W3Vil+3NM
B9Kg9QWzGreb/Os8aPLiV/xZHbeGSBLkpnbBNZrlaC9tq3V/c+rtJ1Jd8Tn2yrVNFqQ13aF2OZjT
CcMdnUWmp8YM/vIeXoh2hdo+VRw5yhc9WU9ScI8yIh46V4qLyesMheA4l8/6ThORYbdLXREiV29y
dHo/sj9yE6xeYFtPFF4Y4iRk7+1Cn8OAHKPyByiLcGnGtoihfOwSQQFC+TrgngqRxyfhZFH9Dv9M
9vAGsIZ0+q7fR+8IcNEjnhuDV9MiNF9sJR1jCHvc0a75cUY3N3Ba9r+MNcSVNFaV4VlNLggom1MQ
lrcl5KjxJGMiMO3L/2b6/WPT8Q8qFol4TrC69kYxO1Uw0XLbp24ye564ramFKlEmfOHM5kvC6/u/
LclOIsEDMKaYax65Bt7zVEUsulX5X5SrFOaZ3bQ4BraPQD+GuewZns5aYmvkc1kFsUNraNHQEA5B
LknjHRfwsS50Ubzqwr1/TwUWADKLkQUxMdW+v4AptZ3z4tPtK8JLOIRj9TJcFCQo/OgrNsTfBMBv
zKWaX9NAEbaCo722/czrRcKAhRZmcveroOXs9S6GBYHiIUuyCRrD3sM84PFSY/EGhVCDBc+uDpNn
9jAF/tuCnIyve0HFxzUR+twFtBAq/pH1N6PPSHzP4THqlhW9TbkF7ZHfMIQI3bNAI6huGYIlbm/B
Ap6oooVrGTVjZXbXXAnXSR6uIGHzjdQ1wTX4F0qCZMZgnk86ogL2lKliwDDhs14CoGBegauV4jTd
+KgWmFogFELQAmOgZYP7y42KtTRTOEBGAZlYkOpDGg2ZVlmyiN/O3ziCwil8TD+w7ee0kKwAfrnL
GHFJKYVRDn5wBpHwoEEtP/BshQnt/4xocG/wBhrn2tfXoASNQGKw+sBzmA0mkMwXdOVo21Ai/n15
NYD2iZOaK5JSC3BC7FWFh+ibG56ZCTtjXvDyTP8JalALmzM8jp+7z/8yAlP4DxiOHLM6n/BEaAkg
k38OyhJNBRoE0CzxERCMj2x6E/WXR8QowpZag1RC8BPdB9MibntAMqjPtdnzCl4ueeUjpNl6YxeO
JSgLxs9a4ZFp8xfckZxq3C3BS7K4XHcTkBxgAFgq7fgT5YJWTaTwufEVn2WNLJz/zDXP7n2gxHQe
5mZQsqgGbnbAjobHVgW3COAIe4JdP00p+fTwP2ooO+ap+Ckb1m011b6KyOTzmGr879wMGHTrNXJa
97jghMadV86hJ6qOgPEnXG11zsyJRYEWlwF7hi4Ap6fPIMkwWz5W9fL5kw7s7+4u/ROMDjeQNVEh
zLTC0p9Moe8IYsUI3sqKx9ItYeh9uSbpFi1cQV8Hed/+FOQN/pho8NlGIYEGSyAXTGU7RX5VsZbZ
4FNQJ7LfT0bLavfeERwzIX6cKB9CO99fnN6I2SQA5UB6BqleEGNqg/eIZNhQcPqZG2W7H53ujx2e
oTQ+LH/ECdNmEJLKfnpbF27lm8/x8of8Uw0d0oR3pB/xGukWVGQGC0RL49Zu9qJjgbuLnIrtiZDN
8xuqs+CdnR4j9rbtmAsJH/yzPn/9PFgratPBhXwL/KaYUmnrE4K1n/MXnjGwiEj1ZK1HTxtxpply
GfLhe9CEUIvuZ9TesBh4BWhYakmMQjXKmy0r5SGHTPi91/4QlH+MAAMefosaSLVR9lAk2A9nV/mX
WoC6AMoNel5A2s9BkEGg1OAmxflnZ8BJRecs/JAb0AngTVZoNlHItGBt2C000yLhDJIJV1j7tdlb
8Z8+MM+6K8q4abFO/7YhFQEHfRjzfL3S+MFqmAkuY8eCzeUFWwNMOU248kxGcJyGbtm6TUQqTbqU
EqcMFGyvCY0aSz5tbfSGBQd80PtPLON0ZJ5HDICTc7bNnOcUL6JQ1CTAEXAeetLc/WJP4+UAgATP
PhfCMiniJSbGLNIErMWsIy1v4Sf3YMYED5K/YNL4t4X5W3hmKAlHvTfcNvxyEB/gjad4tTdY5iOb
zUlyfvwN1nhjzMEWQD/BPGc3z6ZoZGcGqFoTyiYuuM9FCnHDu/YQ10HuLEKcbTUyY+pC4qJ8RjnC
pLUH+2GRB0S6GKYBDIsBNotn6qZ8kXrrCCEutxoYP+RmpV7KUM9ZeTgNP5yfRq0S9O69sxq4Bp8p
EZlPZ0h+gduiNvP7ZeMZ7KfYyZM8SMweqjTU0xPsCKDjphs2VnF7egTD5bf1u0gNPwuzPUBCQaeA
Onr5ivR5s1OExSlwLHwkQhDlqPlD1vaS7Gdj14v3fHCuR/DEuT+h+YZP4NDXn8Ibnnw2A0Vs8uTb
nHwdyXQLdfZ8iB0pVmwCFEauBbWvmrDLSlqbvpd2BHYhSNfr4ZXpAkBmaNVzAZa0tKQLfoD6LBCu
IsrPRDOzm+Q6fhDv+oyUBa7BdOr8fbpETjxOqfHWPX6XVbNuVMyd/KQRAHuzg7GDYhp9bS8wbgk6
fiiPXD7IivYI+R8QczG4Ys2jvAKFrQL6FMpjqW3EMvA2a9HV/pNrc1fzuoEHfCElTIFpCA6EsCHq
Aw8X5VGLQf91ZDraWXlaH2NcrrBI9dgHscWvLgjHjtx3XFbk7UySdb3u/7BVYEY7Q9iRp4gwhz7a
h+/26ZKGuVJDw+9wqTp/e64HHIZhcoHTJJ3NAv3j8q9ADXGzfzyIaB4XnH5ABUBJ0D3hlcSkCMyx
xzNEWYpTwIsIXsFt86AacazFtQrHECRoqtujfb3ls31dWG2TPir2ZePy5bL4xlGPedH0A+jAKN8Y
8I8SQZtIcAfIUVjNi/u8oFjwOTBlR3jTNfNan9aPdSadwTxujzmitupBiKT3Qj8B/K7OyBfIMSPI
Tw2TwlCLqW8kP8g4pwjjCxst8J1eNH50Y5RImvtavDf1mWwY7AUf8ICdl0MEFhmEWEYqvnbJMosL
JlYW1JZfYPGnrXu9U67l1Qj6D+eM3qcXgA/Deqg6iPvZcNHdrgdBtUGHFQ6qgJFiQioOT/n6B0Uc
+Z2fwCoB/IkoRuEwZCiKSDqPhyFz0+Wzymffcoq2tR44yo19BTQfi/38swc093NmT4z5O4sBkqfH
5Kk1Myo3T1xF+xTw28KWGBMo7FvQxVNQqr8CpjoleMX6huoJIV6VXIp2e0bfr6j+sNzBVzyejXcg
b16bnCmcicMehMnh5oi9m8nOtaadse7zV4gOJ7WQ1T027WoIPY8XhdXDcam52h4NFYiKfefSdHDG
IuYRovAk/UmA7m/z4fQxxW+pCY6XFFqdsFiO9EO6B3ec3ZySj+oDkqYLcDghzwK+1V0ScoR3uPD/
xpE8IE7rfjWx8e6828HwWCESMSoD7aLBoVs/mjhrf6MBacdvF9cT53FITmRBpViQ6rsPF0KIfsO5
c9wd8BCWXfJq6BVxioARAAX6G7tNmqhIEPTdx8pY8wtTYsh2doqzJ2iPbheFLXGWZ4SkUry6wx1j
kFMSJg+7OFov2sDzncaRpu1r8VrVCOggDb0c5WUTl/k6ehRfQNLHJb15RbNPSXj8cF04UrKvjhut
IJI7To4z/bsymfSVBcPGzfRLOYTiXuhWsYeHDNWuc/jXVC1KIK/bPc5+JX8Uta1NfXJbIik9fc47
tpHjsrUZEqYEE0tbeV9A5pxAm9eVMdzI1wp2+D+YcCa4NyuNYofb+eACexsMDuUE93d8W+CTsIJm
9V5XcY1tawCI2VKviDeLn2gcliqUcJpImoNZP1MXRx3KwHh0lmgApk+fBTXEseEWl4JrS1bnRAYZ
RJjyxwQoXgsq81bQdtltRWniNdfbGgL/Rp+9tq+t8asjC4mPvnZI5+mBeWg5gtAIaXum8irsBnAY
D83hBc139sZx5O73HUL5RaUH97tv3IJcC4tkrhkkOm4qSty7AOgbltvn0C5uTpOuspdDHmsK8Im3
sDfMuKF2X/8z+cAAkCdlOLi8o0H8CO5bmWRBkM7KZVXN+/mtgs930mu/yWBX0Uve1Og52CXfflyx
Uktor5IP8Z4RCvZOPgwfvlztjyBzBIK992/JYJEd1wj2u9fv8bHqzQ30CzZjgxG/8eDIffQuSYd1
jNd28gDKFwlZ9RIJQ5J5UMgotC2FD9H43RmqHsJ7vQq1bK69N6/vbAtg3A8Wg2RDKFZXeFnzqxLg
MIDDMnnRc3YSxF5zOxzsBwNkd7EKuoXwBi9e5TmFGYy6/fm+Dm6z7usQYEeQJ5v0lyyizcDo5eNf
q8XY5aHKrai/Tt0SXsBmSGJgs4aX0Rb2CpWIRQiS5OEMAhZ0PWVM3WtnegxwoIWpe2e2NGmysMKn
6gszR4fmEpC1g+PJaELmJz6KdExAv5R7fqvwrWlOaLbpGaHtckOCBqNXZ1qiXcOWEFJHUANWk3Y5
H/pfXmVYI9wqq1fh4kAlhK5RMzN3T7E6ebXrKjSO3vt0W1QDFIRNj3ngOPPhzUEKEvHXdIyAxhu8
oczlHYfjH9q9L3Ng7jJLQ/wbtdwWtGl0NogB6pBOluqs2hWcQ2Bn++itGXjvu2EboZVWMB8D7xqw
vbNRukrGGvwEuNZRcJ4W+yKfUYCvjfyX3hnaS/ukl+Txw+JsZ+VfFQj+M3QIMa5n/p0Zi+qLVCVz
OJQwaz6mP2ztPRvOdIDZIup1+EViRJGuQk9Rnp/HOXgHcEqDKcWEBnEYGnhrY0IGfZoxEyOiHcAF
ElDwxpsF6LC+7Z/bGjyA0nqCioIgo0XdyULwgGABY/1O8hD/K1f2G70FYt9sTR/thBIc/SR85g4s
lcScFM+o+E6qChdzJyXsiNB6Lmga1Z/06IuyfYKu/9kDUbMYhnUGvYzOfnimXaL7bncNMw7VYkWm
4KS8HjfgOM8TYW47VKuQ2+PGx+RasJrZIlSXBN8UcLPPDnOhTtgJsFQnWBEfv011Vv3XnHoEZDFa
47CGownyX1CMDDoKE6QC8TL9xNiy/wNpbQQhqwzgA4IU7LHbobKZhjItAA5gB9iR18U+dJKdH5GQ
778WecxAhf0WyYTzh7CiRZShHm4/YBj3UwHmyxzA2H9JI0Ks+OYNtoPhKBAjDHYAGBcpKxG28vUI
R8KamkGDk18UqYcJO2DOYF4CvHLHMegz6Woex4/2kR7s+NwzTBNcpCAGgFltKe/5W5608DcLjwkS
pIEziDnQu/P4+SvYV/8gkBfvGYyBArsCJ71PChMrXqKsvlGBALAtvRyvZtiCSdhhQYHblMbu1Udn
B+kEjqNKCI5mk1zi4/iKIFQDtr+fKTQ0zu3nlw4NphycE5SNOW4BWLOiKT2zmGOnmu1494fvObwZ
/jRaJbqwQcRmAhgC01ysG3LiVmbalYwg/j7DHcKZfzx5/Kk7VjA7Ybr4y1jGmvp4xLXBVQq7WxM/
CrfBgPbXO6ozZKkgNPT++ydT7eH+Is9we5DH+Ab5fD+v/SeLSPG6QIEQ9ofhD2+ocAvoXOgWyVIm
cvpF3qbV/uS4Cv1+uIiYT5dozE/9TqUwR0wLA1hIAUFozx03g8HWcoq17RwtD1akAwoHGyNGGtCz
o0UZK768wGJDBtdol8s2u5M5l/7vYwMliK+W7Ehe2SiXKgSjeePRDv+8d3lOzxg3Mc53MqtcbQdy
fsiXyobGyP4Vc7XpQRFg9ih9Hi8NrWPMMbsNa0H5LbjyGwSc3PPl7nl+nu5bfc2GlRaCMoLg0G+v
+aLknewsUs7lS34EGvKJYKYw47BSZ8REWUVmSQwEByEp2anQSxJURHdw24bUkhh5RNbilE52t1BG
t042falx+wdOjyYNcOKQrl4H8qAwLREZJs3isVKR9MyLneo3M+KNgcTz8DmrvfRsTvlO6eWOx9Wy
3RYRKxFsQKFMdlb/dD9o//hWA6dCYnHYNufsAOWEd8JcgzVzdJMz5wJpQz15ntoFRygxWIf4ANOK
NLmHg55VNg+gtZUlA/ZzS5wf//f4I+87wy0oNstmmQ7H969lkDC4MiLK5ZGi7tcb7XAezb5hCRIT
pXZ3Sg8jDDXd7u+JOyS8l7iA8dBZXEORBuX7Yb/sT3T8GSIlHutnaZvuj4v6JLjO6FQkMrDTVT2A
C4hawQjpQ7KwMMcPIJoLhMV09UUBOTYGnuQeIZTbcHDgYcGSJLneZ9VefhB+oY7GxJ8BDgVFdMt+
nl+7093B0IdGe8NFkc8Dv/fp9COcjL7GOBReuuXKHDjaJUfQpXAr2PjfG0NQjwq2+0GHSIo+HZUZ
6yzcxl1593la1aGePUeWWGNndraUS1JGx812uG0gzn/GKjvaGljXL+bNl76tcV8FmQPxZ8dNOfr5
AmltEs0utu/Jy2UL9X1Pys3939LjqHOdMOfacusWxwA5prJBV9lQ5f90TJWO3Ku8Bs0zaE4D9FJD
/4lrHYRNfQvGsOsN7EN4gOXC0A71naovCL/ph+1eg8qjWTLaF40H3MR9OJxunyWjFSQI6GiQ1Si/
xjndALYkfXAnsajpYy4DUm/vJ5qfR7Q3QqG5mA9Ywijb5wm4H44j/wqScHookHYxeJWMddZ3PcIP
R6gKLasF6vDi++KB885fRhrXOZ+mClOSSy74lAN1zyYd06cW3lmtD+3yBLF8f0fggYPEl8pvv4xt
/XYh28rrn+zPREfznDJd9OAm5k8vngjrVtBtbaf5CKwxiNNjfMyAr5BgI5QLb0RC/9B4sUFnYszn
Uj7RIWQ/DseDDtSVb02c9uCnrx+XEQlpkMLZj+x1M+SJIdkXOw6gCAZ8Zq8bBNMDJQPqgerSWpPZ
Bhf3P5LOa0l1IwjDT6QqoaxblCMihxtqiUIkgQAhnt7fHJftU/Z6dwFpNNP9p34kdXSJzvGvDEgN
RUg0vo4+/mNeRT1X3yAt/WOiMINq8dRPLhnYOFFgN7feEyPIwvQosu5GQuH1gHQrKCLqJqg1YKXR
sfG7+wyXDqrmmWIJfQ8U7VdII2kKz//iT7oRMxEQkiDfQne77IL2gDqWLe4A6YAnWLF8JItuNcRv
8UHgGKMTJGWHP+4OLepvjxO+vUxOiA8Qq4iMLKZA9O8FczX3UnDTfHNV5ZdNt1X433Np+DT75tkx
mJWHUonmLuRoeSfqgK2DExNt8S1FQoseJkEHFMP6fLbsxGGne58eeWzkHPEU4m71zr9IX7xRQCFm
g5bAo6uS706AemJgxiDGwPkoaG8R7wi43n2njcfOQODWffXcvg9n5EkT+mAsqcGvl1cFxsZjILbd
f0TTpcwfuRIDpWocgwSxiZtKoNDgLIDxDzO+BXCh+l3x2lU7pkBzaQWvgLz7Qmuemmsf8ozSE9aJ
TeuFp8XpbaqFhJJeZZ8QVhPjQL7CZXG3HXhDa/mi/aNYTl4auuyp/Pf6zZUDVoDzz4Hk0glj/ZdZ
rgJWdQ7959mTkHMhM9kb7/DZc8jRG1uWy+a7bnxaZy7G1VrQEdsENgnfJJInQl8G5crwwMkQBSPq
oaijmVke2/AxUkxSLlYUk9Bukm8XQCLmEm3bbQ+cWga9FF5Z9iQg/ju6fPJ69mpoxKeEa4MCiq1+
Tfi/7LOlaJ4Ktivc6+gCZHZYhpdjRWCEOxJrI77jBMuqHYD1c3uGJ1ccFb4qrSaKpzAbYbf+ZbRK
v53NGHEroLOmIgQlPc5Fia6KacJvyqWJloFafLf6hB6rHhKQV2ZGdhxx7iDlxgjQefaEz1Bx3JJX
XLQxwkrnJSbK0DZA99Ng/Y4x6Y7MiDhxUG2Z+Un8SL9N6CnKcO2tD3h66BR72a3zPy9xsgAZgB11
azIKBJNWTkkWyJUVeiWgJkJyMl11QGJuSNUuLo41VKi8Eu/fwOFBCM7HuwEUwMJBGXoIOsgXm7yG
qCzlqImrvYzXP7OmFG+8Y1Bi0z13opLYkEV7QsV5PCAkLz/RFesEWOyW41pe8eug/Jir9iXL6vhN
gaaOVh9YrknYaG6rMqz/1L/euKcJ+xibMrTQrEXkQNKBiD56x1S3CZLlbqNkHPIST/yLpm1YMWX9
GMNYUTdgsSTUDp6wZsy5KRhFVMDl44+HS9FjYlU+0NJ9Y4MaiW2CNCfSzMA8+c9TBx/x7d+X8tzK
T74xesbkmqMSPeeXPazAT9wfz/5QKc0QjKAKuPnU2oo5ZILtvYpldAunAKCO1IIn2fsYZuffgiKN
34GmmWpQZT0VtzlBvLyZ/o8NJTozkbT/GlIImyl6GP+57QnvFiLeMlWXTIehwCgIDSLwF/k3ywuJ
59nRxYQt7ipTyv7liF/fnja3yNwOqyZiubLJ0i4CV6L1zyzNB026+K/GQ4VvtvMnBXjLKD9CjEAB
mVg8IM8yq7Gq+bLPNE8yBz0zEzELZFYIgbYDm5RsLhEgZq7uoCRJB0YPVFw8mYfNeR3QEt36vRYn
xhyob/Ee6ugjXAAfC7UAbkTnmEDLFK/oRyyA1v/Nb0g9ifbk3J5090QWHR3mG/qCnGgEAghHWJFE
z8QU7OhmRShj03JFf3chBnChZKUdvNmRyW8jQODl4FN2wUh74Hc6Ejw0wsdcNcILAwOVGKuHRhWI
VgIWJu9WthTbpQdWxTWWvW56v7nN3/3ApyoLygkOJ5Qe6HHmQA1fW+xqmO45dbjQewSJRPZioSb0
NWr2HHUuqBwX36DH8ojAeUUl+XGgs++4dwzwblA8NUgYVyh50DBI2w9KhQRqlwmCDDVl3a77fInT
l60Ta0v7cDij0U4iKM1V3LDsREfP+K5k9qTmR5FCptig14TwMgan4drnhO2eI5z8t2hNjw9lff2r
/WrTwW2M7QXLjxYb3BgamIyjz8IaCsauJT+Y20+aIx1/Rw8n5BboF04/j0sIjo++3rImtH4CAca8
syQDGhklfdQEZT5RrvDlxO8J+d9zTsqpTvhuHZLnrakheIH6DtmBlFjGekjUJxFIRC7gZGgZMvme
giqQ3Qgk9DltFX1FX8d7gs/UupR807PMRxPR8B/E20aMy12G2NGDbu2qlkdzNyb5tLH+gSutR4dF
gcs30RdijO9gulTviRIFKjfg8LRjHYEltb9CMLQjrbTFfcEhTxYxyMNADMPVmGYZySJ/PekkfMu0
92xq/CobaZPfKF7DxqDjdwJvJ2BYYZrDx3/Ri19+cftOGmlYJlWOb3rN5vITziWaeI0a8jNAf4l0
umFHBLxBDpBeo/23P+r70eA5eWKwm37nNBfKWPpF78nt4eszfXXDSX9Pqj/p690lggDdZkvvOQR3
qpAFXs7h0dEngkrF7ViwKTHDWcVLwj2IWSQIzcDNEik4a9taPCCughQesUZ0ScqclFf/69C9fJw6
/41OIlQreiNuT58re4mwAklaUVGipfZKB7xH2pStJ1+ndaWD7LdF53+9ZTsmyMR/kI3gvgLUeo+U
FAAwF+flQTZFnGRMGWYMHE5EdHhoa85xSTfa0r2MMGrdVYePeLt5JpDN4A5CoIQ9XOFLDb81dTkT
ZzzQRa1YF7gmQ40SKtDAz+CzRurwV06MgqgWLpvEGmIOxp7cFTW9kwDaP65k+heNUYW79UBZrtHM
eh3odcDZyqoESiCm4YETjpAZwQR0MLqD50wbGxiDxzYqA+xfp+yDmFwLaoB4VESH8wIijit7rUV2
vc63SHAaDLrski59oWY6/pWzrnhjm/r0+VNbfLCokH46QeiXSck7lN0SQR5mcZQ2ACZznHwNaKbl
ftZenWOijV4eEUTWtke08PRFHB5ysYYo/ulz9hDm9DMY1AxtzYbjsuf3oCjSjghzjgOuV2pMjtHl
Epp7k0gCAzhIiBSuc56XFoFd8TrIkJal16FdBaiFdUEFP7f35x2R/IqrIXwhoPg1LFcgyD3nuoEB
tdDEUTLi5EMjfmlCnGHnA6fvJVUy+g1wns8UtDHmXMdefkasSvgeoMMfAmQwHGR+8x+yHAfWhl34
TMlBW04E34STD4Ljdk9ZInmXyCMajtv03MOGhLRGwI0cayvNXxM4F/GcSWIGSgTK/CBwl2qUgB//
FF1y+NSWdq5LelIAYIj1ZEn2ym+Mjls0d9CBnEg3FML48I+5OCVPXmkxrDT+OgRBHSdnK2isoLwG
CmJxcpAJCbMma1gtKVDlQG/6RnHd239fkC8UvBpIbW71ki9M9Cf8CTTeRLtMY8Mpj06IxArHBCDV
+7LSP0XdAELxvmiKX7weMFTzj/HeBzmtscIjxXy6vRV5Chc7b46BRsJFLPs/YcX5YFSYfHuxgvAk
vSIB3Rp19vDPxWUGrCKeEToespnA6THHTlqMfKm5OhbvLb/OfPj2cD1ov74BeQIw3hU/MHUDkYar
UYsjVxhfzL4MljG0v31jd5YCvtNK2ZuuKc8JNSeKMY6NTUugPTYTNJFKeF2U56xFGS4OUE9sZYfm
5SJvAS14sppm1UGZIC64sBJq7l5qnPIvEV9kNqrjG7FcWtAsTS2TW6bAZ7c6PtuzGpHCUw2DT5Oc
ukD7hL2NdRvdqPekG6nozIq9Mb/W9iRrYr5yi/GTlPMdeiTn9932Sl+uNo8jIwGIUZh0GHP9e4V9
tbCvJMyRCQSPOK1LX1tSYb1QifhsIfpnDUyJrzyQcMwxF4M59re/5yu/EADATaWSohA6OtdFPa8R
TQHz2H5pZgpoR8Pkg6UKXsLOpnb9704rx0e975uKp1rxg5Cj6hSc6kAwigjqCfyOVUJd6Ck0RxWP
T6qqQfcMG4oVVGrysDL7Bmn9aoGBvdEdGxMTb+oU8WeL3BptljzpKBrpA5jC1/ISzhccAdmrEcqq
ZyMk5xa/I7NJpS6UCewyIagXihGqaM631scxr4n1cJWXozy9073PijGHl4M97X2ZyxCvYWKauEcW
baBnZ6wep4hf2LXjF0V7L9b//X7UVqBbrBiD2Amcj8jPtypyp0TNpRWegP2T/qTrl6b72BrP8HK4
omnYXu7JqxuYt5z5O6UjiRxgH0EF3wfsTilsOjZKXgSSi/fi1BPwrar5b2xxyBS7/i9+Hu6TXmzv
Xz/vSLhlDBrexwk949ygzPy3xVoDEeSvxDqhkNgkZzDTRJXxtdb/oEfSyQGmskQuxubVf1NZnUPo
aalzjhBTwRoUxcbFHHD6fGEk387r5tk1ISptIVE9Itws9CGJscWr6xOnV5/D6q/uBvUtsIcvjGTd
wGCagJ19DxVN+C8yBk3J5/DqzuuamAhFBVihZPR8foL64t1v7aF5UOjLQaFW9yayhzdyEXEuM1gW
IA20pPP4JdR3F/9deiaCAH1noWSVMml1ujq3sMzNq3dUXL2DPg5OXSIha0B9wNBQErmp9UmgwPTF
sfSvHqVAg6wQkPSQVoSB5jAkNm3/hdQLlM+kY5BbCd6D7VlJZbA79mm8YBgJsLopqX1dkvuNBlSp
QrqwM7zyKTVxjrAs0KNCTrFYbZaFT+KQ9oEYcpjZENBVlOBA+JMdnUFw2Cev4bcZsBkD5IDccCbx
nbfTDFEqyT2M6FWAxRNtVJKOR28NeX+dIxSLZWGYAcUBEYd0BMGRh9iIhSZzyDHGTGaaeqRskaqK
WhXqCwLvI7k3CnEcKKltBVc8YU1qd4WFFP+fhJn0PkpqQpxe1OeXatbDqES9+RvZVY4ahN6KQN6x
AI6JdQD5wf9LPM871HFGkXVH22iMurtrqCEFKgM9ATfgQD57eBIFfP8RyDlQkAVrg0oUsNZTZr8F
5mViof6NwmbeDjSTgrI/qf9oGRDVElunR0bQeFCA8kjO72af8BMuLNCMmBm7YIDJN/4ukYgyzr5j
DkBmyYG2IpHwA2RPXvqKK3SZWp/is4J6YIve3H2mSoyYwxXrO+iV9aCM4TWrFMIWAQ5XGOKlozxQ
B7c9WcGItD4kAxw0OyHLrCIee/S4ZO86pj+gCUVuCkWDnpO6luBPBKQGU3Qh9hTyjwB8F8Rp6MEz
RpvV4UxCw4QIF+wb0/CSqXHU9LfMnlyG5RCXBYSbyOegE2G48Mia6mODY+xw/TlyTe3uEUnezKjI
AtnGxkOvZgylSdsQYYGIEplv/hLoThVDITNpDkEWBHpEFVXi1sCYckZ4jBiCtrRJYIU8LaYfBM7f
f5dSAoFMr4+IE+wATMpaUcFhw7y5hJXBmDB3JkD980+Vdw8RmNEZySuWARNJibGQlhBzXMZfQQHE
h6LPNfFzUE/SHpQtWhbSQAckOIB7oZUCDKCXNHcVLnTeS+1x1yEsYH1ZRdfaZR4g5Q/5cASbQckx
kwFUF7MXoueXq6zu8xMKL2oiDDzyvMx+i3ZojGhxjoNn0KXXgYmW8f4M6pgYCIaaA7tEDTN+hvoE
Uvk5JKKTR+uz7RX0fZRn9ZRRNhiRzgMACIZiJJ/AXF590o22cHELHqPoNxBjvTeXVBvZYashNFTx
mIshI+tNLegDhm1fvDYkNChTGKF+dXnEyUDpQpQ5KWA4E3fTi5j8/vFgvE94tPotNB4/1MyfPvKo
eYdLMNR3d2FjVItnwJT7Pf8AH8swaHDYjEO5ZGQUJ1xgolVnjAcmJhME95GQDvw0imbeJmWNW6/D
9kQDDcPYix6CKwR+a9QQZa05sScnF7CXMh1t9Xlju2ZBbLg8BOGvFzBDLE2GKQEvmd57Q+4zMloM
rnw7xDh/8onBpGDUmg1vGWgIVGp6G5p4yGvvQyWKkxfjBYqj8+hJKjo7StoFoOZNFaLnlnj9N2v4
sbnPgaEEkhZqEPeeccAWDXVdTuWnIPYvzCls1g640NHnWsn5i6l1/5afgMT8++A04IJ92gkN34jx
jeF5A47FQBqk+yiZgIEAvO131rC4MmJnmeRkpDQmgq8VM8ltYYNCP/IIVFKt6d6POzSFKK/5jPdX
gnoCQJ730W4YUc4Tqe/Ytap20hK72vKGtQBtHjWuZS7x9dPsr++hEVa3EWY6gIF3NTEgChm/h1pF
Qnn8DWyyqojdvGRWNeEXgnyrTIXjigosQaJYOZKUYsPlU2mLqNwpP76uA5Yo1vym9Cs0G6geGYnx
QV7gvse9op1bAE0Ug9xsugaWcg8QUFyJ/IMp4jUF+M161owLyGkH4wq1wzMrPQecNHzr8xiWXQx2
ap69mqmWfMKz207W74RxloCwz2kzYK0YISfvi8bp7/pyjmN2CG5dhUBwisQeMcIp6Eb2DuS1nvbQ
q+1o2hcSwOA1YYMlIcVCu8dL029pK0DweiEgkcEzg03n9RD3vpBjvvZfTx5oW9Ejrhma5lOt0A9/
43r27rldhUg4Yi4Li+s8+AbPaT2SJ2bBpQMWw+w1u35dCEiciZcVmkrOFbgU0LDPJWSXaMgAWaBX
4dWs8OFTNpUQc66x6MDzL0EtsKk+Jzgy6FdEucTGHtXDS8D8xSP2U8bLAO4OgJiYMQWVgK41rQKU
lIgFCKjOe2PGQ9F05WC3b2wk45qA0v6nKMUUdTA0aGXScpsQghXJCbmvYOSA4DxlNQ0GrZjOdJYT
R+Hkn9FT5CNu+DJBnPj2URrQtY8/GRuUr0YE9xsZSNj1lnQErvyLAwNYRghH6YjbsOeiCELpgVjx
Si9FuttzqF+dlrac3RrYgMbzGCkIaqgEiu5POayHT9/EdmEv0dMRw6YROByg77AlhIroZ9BbvoPW
O87qIVMp8KxNlODYCVU79mU+0Z+QBsVHeLeYLQU7HEXqw32DaOKVjMBmeEVwXJY3IazieJVHoNE/
8qM5L/gZ/+e/g8tYTc655p3CZkifGOFl9ZRv+HUJ+xA2TSWgyIy6fwZYzlGuYRuizrQ4prcoA2mL
xtCHG6GyHjNWiPOvt4TzmZYklNoTA4YAYS3GMWneBu8eEw046RWGkh8HWqYNT7M1ZfuC1BrhY0XI
D4C5OOd3j4Y/Yg58jkEAa+yKSo1GBMU+uStQd3i+65N3JysZor4jdFyLOYApgjDp+poHvW4sRUDj
2oXqB/Em1e2VPwDq/LpYu/eABASgeDYCPCeLm3/D21GPsc2HMqy7DvzrAm6SfHliQRDB6qPm6y3e
jd9LVcCpHVlE1mtEbE5LVMY9p6r7bJ8BjyDbUblnpsV6au+MDbAmE3DZ9XjT9I+/BZzQLa1925dj
DcLjPjrFuv84NIdWwuSt4lVtN2+NufAkwEEyY+QM7cwawJ59R8jZhpTZGuUnIXBjoD+p0IIyoliG
QxjLuPeAb+E5IcuMw3lFxgAcG2cS8Il/z4GOiZjfkSGds8Xq0XfAuqiKNrey08YISC9JmEyYYS+r
FJK9if3gzR4TSlF0DORQPwGf888T1IaUc4fTDwG8vWvnjDpzsdiQG0+eEjIIMQiUIpEKjYeHUhHB
0KP0mQ9B8UrpQT3g4ezkhAW7pXrUjzuwMheaFLU3f9fogNZhi5QYafvrXy19DGukdWhwxpzxhpj2
iCd+ftvqrvz2RUiDT02hvpAIzxtiFtDsMUsBDG6M/Jk7AUtMegimD7ZNhrZO29BEyDtH1YeIiDXH
Fq2TWcMBQdL4nHGc4VFsk1zWJsBNNzxtKLrIXacutdCYay5oESmgN1Clt6cMoWeuCqCoJyc9Ab4w
bs5h4gtn14stTIK+2bCb1OjQmHSHcIOg4k6QMBwZ5Z6HRh5ZQ+RJO/LNv6Dzm1LxOVMY4MMLcMpT
S8sKcYw5NctJmTLUhkhfHAVCcMV8w3ZGrPajJgivz9wmDgXWIFVfmekFX6L0Z1god+BJV9nE0BRD
EgI/Vf490ZM3Sanlzyqn5hMzx4gBXSfqes+traaPakI9ydwDuJ+DwUo5vQt8XnVV4Pm3CAkvKV9P
A3L5LfQDP/BlalEGn8ny5lENmmdADSwxGjTiRKFzz08T+P28ifgHnzHdUiZhKmc4QI4PF3M5Rhi/
B+9vT6xA/vslasKyO/+R30RZSuYueNzJpVioUgW0zOjPxA47qtL2PMS9P8WKJOFcyo4D4DYpOBXd
HPcPex+/lTo8oiu7EjpyJEpJ35kF61OYD2mM+6RLcCQSzMNYWxCzLn0bGS0DzcOGae1INas9JbiB
2C4iiMeOCDsMYFrHEAjIX8Wr8bqH+4F7Bh2AwJOsC6R75FXc58wnuI+BHtUlpVy9gtnrZfexkcib
OlYWn+yyPxU4DrGEh7jLeU4mpzHLgUOV00zxLWSMmnMH2A3OAylAAIaCwqffYcrunor8MaY4Zef9
MgKiaJnNBcYaafN30ht/fXWL8ohhQljt1qNHohxOVBFwHbR1CmY6jEgyIqXld8/d74bqBPJptuaa
Hohig/IBIhhepFH5HiiPubwhYBZLOYtkzNioMzaL+RGGFz3a/nsM6XPeO9nqM6qYFEZAiSMGE7EB
EOp+JSwyZRCITrifj7wem//ytVjnVahCOlDqjY0V/dD8tGSub4z4wZ4983fDpXgdEAMjCGIGpdeN
60wMeJQYMVoHU/JHnD/mK7IBGuFnxIArmALsKg6Ac+tfJ4ixXRymbGHM3SMZ9p1i7XSeONJ+CHX4
n236Il2JtGGHiIMIv+mQg8Nfbpsl/v1IB5B3jAXcDPkUN4e+5DS4xNWKD+TEH1hS8ASqH44nvN3U
cnRnBQdlH6VAvkB+l98TZYjVaGANqcQLQheSOiPzPyH3CEcD2b3+JUbT56MlCQ6owHwCB8UcgMFz
ahYMvNOIy7Bda24whvIVEC3wV3lVuO7DAtOcsw5gl4ePyN5/p+O/TyCGqYClE8ASPvlFSs7OBSg8
J/q1TyoB2ErnqrPjjowxkmLeIau+xnHehJz+IiWD1nesjkk6QuvtS6E4cAcwgkZQFYw8GrZoNNAT
uV8U6Ne8aajtEV2goyYhiHXympiEnOfVwkBN6JCllBK4h2N3xssAEgxFfkcVlMG3QKidSinmvl+B
hoaJtlk7BBLq85T8kY9Et4eoc2EFuzexdvQILepRQpgJDmBn5loHPf+e8LSCOiK34Q5GWLHjtdeE
BKHF34yZpC2xwRTYLzxfRM6X+D5S8ji50wDtRAevuYMN2kV8s1jNsMTkZbQmCpdr5bSTTy4Lj6MJ
z8DXXvsjzeHTvaU/whMA6oayy3AHH0lShF5maEflXoU85vP6SsYcWbpOKof1UBof6RwBE3gSTTxK
2I0YklplT594A85VouVGvfQagl3y1tEoH4CISBnouail+kas/RG8TQiO6uKji3shEnroamBowYWS
aiNkJ9Tb2y7rJZBQCTLn1+DuWO787Y6e4xvpiAEFJ3O1vGNycc8ZISUnRM6UtN4rPHrXmLqmjnAO
MJIKnqAgz5MMXEy4jG/jfMZckgIMwBvH9xCOg/FGlohYW5piahSMiDTWktNYXBvEcYzpYfOtJkSd
TAa95Iyf7jZZB8xeI5liPScN3kOenxP2FND1uCbDe5o+K//o0xfhHPBe0+cQJIvAAOGotiMweH9o
Jbg5nSqqCporEnQKooz7jLTIms3LFxFcN9YKevSqWJRZ3Jt9CLZmaCHzfpqYmbAFGgIiUx8JeT5E
9R6X1+WYXCoE4tm3FroxjmmbKLqQI/nYNz24BO8dsQJmEncX8AOMShnycDC4inFRyHaMHM20qxP7
sd6+k9odqh6cUEIJ4rk3cYwzNT75+8UxVk3iJpxejK1PmGKe/EtboDX0Wr/Ml495NT357CUeDSwZ
+VUmb44uK2tA6B2R52TQDbHK+SZaWim6DPEqMwSabYywOGafc9xMRCSGlBg8tC8s+xSPM2Hw5+FA
KuCAi1INytzkd85YZtYFUat/LZHTVE3kw9XJNVgXdBj93vYVKR62FpqkHMsl4i1CM0I0oKzPV6Sj
z8P4Pkd0fNqTQ8hFeHNDSGX8uy31lJ+Tlzf6ZYQJY6zrQhP5StFdnkby7Jk+2AZ0WwQLNV6Ltewy
eef1+OZXfv1jmQPLxjXpKlaAOYERIWQ1MN6C3IPDz+d7LKQdOSs4fRww3/JoEF4TrotPsk7p/7GI
2JzrH/Qs5IRcg2twhP6eG7R0Vv8TdsWTtFtK+gGVv38r2KoImVV2MGlr1ww4WlwbaToBEfXkPuTh
qQF6F+gxUzkCX2fAKcKeCNhe3l7T+o/5m6uPc4p6w2pmYZdyQAJhpKPqQHLFvb/8AT8yJ6Rv5rbT
7cAA8zqXB5Z7zG7tTHVVHwM4TFhc+ygpfwzGc8g4jx9/Pfc+akc6Eimh0kR021EthvYTBadzHTGq
cIyhLDjFdmLPUfJiU8G4TTQvGKGL1nlzHWKktZbvFVbbB0F+jK/xS/c0VJj/u7qN7/ENVZ7p66E+
rwdcu/BNgwjhbLJRyFEvkOs+o4XjPdpWqS/WDYNs5lgVyAp5BJsVItZjorpt8C8TROkbjp7Ks5pU
Fd7tzS99EWUnLUyftLuTh1CU22snFz8gmCNkcbyX6xSOQ3PtrPFPaVccU31kFaSxDtrs5EloJFY1
qQo38IJwYDjNPUDLZx0gws7sTstv2qGM/UM+S8hGKjExC0Tv5lF1qiLOmLGgwBm9hUAahHPRr3Zm
iO7YeU6OFF8YcLugw/bj0RrSTXKklQG+mMhMQUYy7DoDtIAD67COUbkCRjGbjQJUH4hEjM/2xfBr
UNV3fwVF63NB+iZSOCZ6Q83gJXsEFYULeSk37mHj4JI0HFLaS2RIqn/Nr564m/kNB2uflh8zHoNb
aR+5ZWhkRJo0Rm+kj0LvSq9fWaF+8cEPlFgV4JAFX4H1j70VTSYR/zG7PjvsL3174vGgfSbr6w+O
8kj29glpC7EDPjIhO0EoHjF+gIeR1mK8BYp2y8UJyUGzl2gSgBJ9m4sXPuHdp2vNrQZ3YtfuwTe5
x8TSiSXq4dAPbVDwOfTltl6eRrxT3W/PbGUOoKlHIFsIJpSdk16qoE/SU2GRpxLgDOu5GlqXjOZW
RBicOQswtOFURK9c7VrSzu/JDSEVe0QyYIMYH2Gz8mbEUvumH7aI6/BJaOtSPiiYrUVKukBnrOyS
gl5A8eNt4Irx7wA58Cooj/jPN/ksaCL/wQq9DtkrSyECjgh6RZOEIKvnP6ZbfFNMLi66220GS0AS
YUaP2qP8Rf5LFVx5WE2UvLfDPQxC3RJTxEEBTOmd50bG4tHHzO8CfziNGoAS2SNXeQB7ADjzcFYz
cTrtSCqP+GdAbgFLYl7u5WEZnNj7+etXmOQCcOKq2+5P2x8TK3ihvyJtBkbOwe6f/CbGF5kIvJiv
1WwZOzGFHJuSQLsLOSc7jQim03DzTFUet7tz9p5LjZPJt9hIiBtbfca3cYDENSdn3UMpzl7OxkoD
++3XoAjokTY46T8TiXhMi6g6izOgcXnNkT2yqE7GjC7cks0zOialwp18zwjv5/fwsz4yCRY+GAmz
M+PSh8D268E3tHbsu7hMvDJrYjR4I/hkl3bM0xDrY51J2Vf2HBFMYpt/3yJ1Il9PkCrw/nFrhqSM
uxhY0CP5FV8MPxRUeFALZGlHTg85u7iPkfC4cAKpDP9JWLPR00MRjAw5e+zL8QkodLCGW2JDYRv+
9bzL5sd8RfLkX2yClX+dPnHFtZ6KvyqCcRlrUxKFgo842CYMD6arzVCju5MGX/Pq5ouDIrgXHLLe
NxS57dzgMw8E5oXe5IP6Q3NId3szES+Rpwinw3aP18cBESOtbvfcEf/SRzFMmdj5OieTLsoh9veC
RAlst7SN+BL82H99HKpArGb8EKLDASfcg8dQERpZnp2qHhgH3hvQFslz5rjh+jce0m70kuccyYsO
NY1MBXbUMwfkozcxXgFuETtZ6z7A5NCRnFeiB1QZPXj4bVEuo2Nex4KpJFnsTx5KfDaUZ9gv3442
/G6hQKEACS3koD+dIvjV3uCzoEwXBpHX7pFfInPLOyTdWl1cdO8L00CO4xBQkjjth+meZiZ43mlW
RtASgSid7YKgUuoxincGPER2+HGPCZZaGAXCfSMJJ0V4GbDCGubdUq9hnTMjBi50aDZJGAejgb7u
wiv88wpQ2cjuWGNvBYLRMjpaQl6N/e76JzZvZg1RCxClLz4XNuurR0Afl0Pa2lskklwn3i9Cod+i
sZgeQGPGj1Ja6E9KqglRTYSTWEPikcDPGdn3h0MQblnopPmLg8YSHM2RFghM8EZ8D9sSmoVXTJgZ
tYhAXVkkSI0yloKcg0CtEVgBa58wgOOQvzDgkiaI0AxiFyDHKV+OXkmDgw+FmJ5/7DZZJyYqzIEY
X/kIf4Pf4IHc4Y0YTQxYJLW5ZHJuqK9BJx3oB9Y4CPsSGo+tC5QCiIv4nzngDPQK1TtMl4I4DvRS
8e4iCB4h1XNUJc/heUCBarz6TGC5Dmia/JaCAk+ITtbnUaAVwN+MLrSXdFrADMUjFL7C+wY83P8x
seN/0MPlN0iusIvVGZkixLdKxSurMzNiqP0ntHLYXzhL3gxg8IiGisE0Vn6fgw+KeCiE/WDbulCd
ft1T2Da+gCfJRGixXfbbmRGUNp3Ji+Q/NFMQrzG0ywh/IC0lTVv6ZbWjjzeWax7e0Tk3Aq6bHFcT
gNKoyUEv3CZgJwLCu64+81PYjY403U3Yepw16742fWfsYkW10BMjPoZug9VNIWCUFpNwuS5LUJUP
ekvDw9csTXbrDHWx99vRDsxPrjS4pSQAesCP8uq9wRzRDrW4Aq9Hx48Oe1L7ItwPM2wwYHAjRASn
8238GvOO/76EdUZ20p4xFnHmjdSFsNZGd4iIAykLkq9S4R/9biMyTwUAbhaM1hqA6uDBW7KqOKjE
LGEMjrVHHg7GRg4awPYx7Hz7xbp4Bj5MjBHYZYdamSlJIqHg4YF6ovt9OTPBKs/VCWw0pCM2NiCA
3hK6FekbAl2KJIy7aWu4SgYVMO/AckG/HsGQV+dow1yxaGO2nI3ZBIQo0dIgKBW5J2KoNRHkIsZS
i58IDaA+w9OGl3xttQBq+4Y5FYk1aZWcuCNwUpLMWZxMdl6PiJXZiC1HnTCmkZGxRGzzuX5jm4oN
P7YxfW4/MHXzL+kDrKHkMcf7d+Rjg78ALYoIckU8eRVEjIpEy2EBkVckokOgzN5o+fjx09zc8Wml
9CPUpMC/xAbtYIYn9wQ7rTJCBzHHEQC/guOAfwHphaEnwZJgG9yEpD4tyVXnqzYnDlO7ib9kqJQu
7gqPpWl4P7Xf8VtgimSGuXlHJsL9Y/p5FECgeQ9LMMz1NbInHzkBVf0tCUqHX13/lQEqiTLDkK3k
vBwMJNyjzgVEifFktBQx4e0/JoewMeQZsnhv+AMunyFXAHaV+4c40T4F5w1kPuICvouxnewMYvnM
xccGfSaw8+ZgAqBP5ikn9AvTg7gK/AiTc0aQo6jic9YcSHSIo74MeBl1Dd1beQwUhVPm1ZAuX3se
2wNgyQ8z6DfV9JjS6T6np2a2Fc+4IAAeAYHz5RSBAcQnY5txTbQOQU4IdO5zIFY+JfM4wbG5paRH
4alNvksS09g7+ST8zBobZzWBQOHdMN3oJqaSXxPk6x9PQzASgXuCggoOgeC0OQuJJwRRCqvVnvCz
EN581k15G/EWUI78+xZyjgpCRXgz+pKrZo26UJi2oGj5KdKSke4Q50rAk1oApj8S4mzKPdJwMpRf
mghEIsgnadgL1nm5Ipo0JXIOCq917uF1bo3M5XlMGsjdRVPRYEwV0d8CC0IXP9EjKAZ/yl3s86uw
dLBoqfEkX2yNI3B2avcXunG0Mih+3jB0AtPglgAlA5VkAi80vMccUQNihyrA5kCJP0Wgc5+v89sU
2W6sQl9+yZ9vnXcPExxA+3Vj5d0GgJQM/52F9mVNBhenA+n8/H+oAcw0amGNIMsJYwrUJcoh/tgh
1AE5AzeFL8VczYBuMU8AApybyGrhdjMPnZ9lh9dGNc1ES6QbQbhFqw64Az9i/7muzJ7gEULxLIaF
40vuEsA3mKQNbhtumLRjODzKWMqEhBtgFlCUIO5hB0DJnEue40FHA0glnpCeD+oNgg3lDwKElGdE
wc3sK3HSgTSijOD5YeDhtHbfZNF+XI19XScglpbaQ8QCNohInStMZ3cLruNyxb6AToOvYBX4Fmxe
XMrHBmOFdQsFm5nw6/ips09RDVNPuuyUJVOlvx18lJGLc1IKTWpJ1MP+iRRZteBDCAKGCTQgp8Rw
ilmyPux3NZSiIzOMNyyKJQETKY8V3DwGWnRO/3Q7FuzcO34kZnQaqwgHBRXnXBa8D+BxhEqovVB+
kK6CbRTtlCNgUXzofG7RVTFy75aJh27O72SZESfKpR5gAxCtCio1HgEiwgtyqO4cv0/YbOgo4Cny
WiAtaenZ680U+wxTCJZn3nvt6u47RImxzqUJIL+A5qRJia5BL35jNDEh5gkcq0vT7fGfIn4r4GSM
4NwCtquxMUfYOxIz5MqYSRXkYUKDsMlquY4RsgYnN0aXjFmUPI8R6rCQkZjVkKeU/D6I6/A/ks5r
SXEkC8NPRIQk5LiVtwhv6obACuElJCR4+vmyJ3Z3Yra7q4uCVObJ35a7JhbYH5MP2ca23exq/+oR
KemwbcojHs+VxsELkU8SIx3MYobRwnKJyncu/pyAjpEpASYqJBY7BcGCXVojVOLR56FL4p8DKW0j
kxB3/xWYHl6FSEDmaO/j5bbiithGHEOouHNvwSnprs7zKRE8LpIhMHXJBVljA2fL6Na8vQh6KKP8
eG8ERbDDLAiR09/E7PtsHpx0Gtat0sMRQkxAnUqOujKzzm3JsUNX/Vasy+TMEeqTTHyJjQjwIsDq
lAKRqhYcAXnFV7Zm7Plr0iF5nkT5u2BlGI7cvgNBy+Q5mLG4YRis27DvvsA7CRDgwUdFwIrprUVl
BckEBHUisQ0ak/IaTwnOfzxSyC6IB96QnTZgI+Nr+lCiXcSOylwycEBNixPGet8gcQlGFWEfL2Ip
xdTvTZngUTc6W75XkO9O6LxwCJKezr6oRsh/HXNOlgi4MfEp6Krgwoi1QOt1jh4EYV4zM7j9wbOY
bAtwu+yc0q7w1PhyRA3l3h2O8jkFpf579w3+/WSwKOixcENre2Q+tRV9aUEgRsjnYRAZxvBR9wxz
oK2DblPZgCZtxIEB1fsixffv8ff5u4OYWN/l5Q/t/eUP0ckZGDhSCXFmH37veA1n9xwT2DKvUt56
crVmItj6RlUVqg6aY+mmpNlG4GC7jnviFzuhSKsvFl1WU0gH/7NSJvf4htI3I+20jaTTRgDWLTp0
i0A39k7vQ2cEEk7qN7nxMnsRdQq4/S/AFX+4kSjDwQEncQQoRGJwxDzSA9EyUyo9adruh3A0MApr
PNHkZjMPuY89JrrwtWIro5+SaTDqoWDtJcahQYb08hlTYKuZUTi+KU/hoC1kLk0SfP0IdhxnJeUB
RBgi2SJxg9WjOh0awE9IwMe/k1YEksLeHlGgnqMa8X+xNk4kjW2V3bxNqBYJe+Ni9FvQi5Mx9fnY
R70p+Zp29IiqI4Qcj9eNsGueu0kbsM1YU8lnQLJSBsMEVg2u7emcLrZ4h6bwq8ALmP9I2ydQljGJ
riU+CymOBUPCwAOdNmJpH5mROrYEtiFWS75HtsJJ57C6WN5UoECivWykfDwjB7LW7M1e9V5U4MbI
GzeIfHYPH5oAhoJxG+2PfYdaZM3xqNN997SWgyFnxEJ1lpdh//Td46+DShSh6PfRbUg10khZQVTe
RwpkR8sLpyWAU+fCq96wftmJABCT0yXAsklI9pdnkXs4XAqNw1bpPdwKWoNvDfx/XZAcHJop11XS
IV0kvLGU3EeszluEWG8L3kdKSUC8niMeL+/lo+Jx6Ib1OLsKbC/XKe/r1Y6cLe5XTqUl3yj+zF/+
4XlqrK91EnU7EBSkPTBgzVE1uGz53O2cNuvTo8BTs5D3bXQonFPlEFQm4p0vswUmG36Uik11aiww
10XP0cAnyptYzgv2Crs+ig/rPCqHJv7qCdshMlSIjvjuQZ9yFryEkSS4+Qv4fZuB19UZWi5/cNNo
wzLOZzbuvyb7cIhs7C4jTMl0vzt8Hi72bPcz6sM0JguOI44sPdA551Bo6RPGrxXZdbPWXWyGi/Ps
ThGd4Jie4w1B3EVcTQFj5d1neQb+I4MrfPIw4qQFd/7Y96ikU3HJVZCtkITxYkwiK2JYig1pU6vJ
UXPKvza9ZK3plvObQ/NjA5hAcCgp2cSZAU7X1NBdJwRDvCnRBiShGB5C+683/SKqF3glTZ+X8p9q
DGDXFOot6Ws/Twc8j/ahooMPmLNGZ6pNQQleK1QpeHlpBQhQu6XFaXPkRGHXA95wi62Iad4rfzp+
+gmDF5EH3EbWyLAuK0awJ5zdVzRLmcN2d2O4JFafWfHtvhJ0QlR49A9Gy73tlUeFw6cR0xX1dx6T
zMDlnkGnH7ImmTIE0okk1dMw21Nsgy66F4N/TrmAmHBeYKtowv+p7LWZMukdBMjDodzJTOnojhk+
+yGNfJLkYsp8Q3NO2MqBH9h//9SAOTFpvTraUJBkYeSeEBQS/BATRvWknRmLZ4jFbAkLrrNBNJha
IipZYGYLj2on8UCcXS5WNlDUTgTdp+2y3V3+bkey+ITXqqLvF13jrozbcbcuYzb+mrN3pDvQX1yA
hvuPO6+OWBe5IneYsukAoBGLU87NH644Srm4D9h2bjNB3P72wqecaXuiNbeEmXI768UEVMyq/ZiT
mHCoIRdAp0YjzHUa3quf/LwD5bbp73iOmvjOI/7MpF0PnvnfdcGhGImEifAHUYFsMBk4xPk8Qq5M
UajR8TKZ/EknpP5idjSYlKg+iFREYl+XOwa7SzRgA2EGJxfTJ0zLb20iY0U9uYjrmspT8dPTHWdX
yDyUiIu6+/ccI3T7xdQ5jWQCbicozSGxggV4Gm8IxxAMHQwikONmZB5qQFCAvp0cgxegLIQt2fgr
VirrbclttZ+hzQsbewpDhMaCYGE2T2GGHkANtK5wEN8SFv57UYfsHgLREPVJBAC2EfTLiTVR0+Ur
AurfE3ytxKTZ+fDFaTX+rMoTeQfml2Il1S4JTR707R9x+UgQOofU9e+GwEPog+/wDBbAqZH1w95h
MHr27DqVGeftj1ustW054g4RPB0l5no6eo/MFUOFYF0sbUvQ3JaNGiU+lnW0uOlr0oaI9FKkFd73
TKCmGrxDM+AUGhxEuBGhskC/K/EmOOzXwXPXP7Db/jLC6WTqrx/+m2vPtHY3wcOay66gvC8pUhqn
IESGTRg2OBQfJ/+HsG4hFy74/iSv8XtAeWyK4DBAMyMUcgx1S23NTUumOoZBH3umyOyiP2vGpfiN
XRNtvxDZKJBHOVwZkRyk0rB9GlazxibkvIbfEP7E485M5jycAxsNkuyZfHosughXUB3JPtZRDWMd
4lTRnXTZ6iu6UVhO2W07EJpcNCbuQfUd75ptJgTcAeoyGrv0kE8qm9SqnBecmN51j16KlICbfV9I
gjWgTQqxscdcbouHVF3Nsf6FBsIYXp6Yx5jnMQZD365a6zsDjVwRFBnDt5M/94CD50ZHQsU50V1m
ye11cZuRQ0XoEj0F/A38KN9pE04LDkk5G9+ializBi9co39eH90CM7wHHsDzroUuSp+YvGjOGm77
jtCWfJxrjA90CRgCRdjCWvyy3vTKYJJu5uwW9A0O9i0f3ZfVeE7AFHuoHKqExswcJgrpMSISfkLO
YGGuz/ijX6Cwb8QHTPsxXbfueYbIgS2fF0tAHYsU5jp8oablAOvtCZiErxm1CygAMvHkpBi+QrTj
7LdId+BhL9OrLyKSxu2xj6MdMMBOGb1QNDI5onsg5dsWDFRvf1nD5yxLhB3dnofHJ87zOs654DDj
itYDQR6TciBYpGXHm9LzTiA7zCXUiA1pcXQ3KAhwjYzN1MgEhQoJEOCwYJ8504MsciGpCfl5Ah4V
31n1XzPphIAln/T3/DmUxqxjzgYwUD5Xi2sOmcjsv5CQWO6sFcNckoP2ldnDPwNBETxCcswAjT7B
fc5H49GfajpRE1KwGXJD4guLSUPb0TdqDaFAbaLBlPhUW6wslfqPFwgTCtDE9CuERrzBpVfPD3Gd
1Kywmi/PQY6YBIA6WXASslWBZRNP4XNTQ0aDt4bfa906xBflS8whfK5RAyKMvIjDsqZYRNzqBtMO
VZPQDhIRgjqJ4R01yL/xE/ZVwdQWFjG4BZ89gUNDQdPaSGqUk7znjUqKuKG4mzcKiuDDeswErOoR
U07ZCDm8dFAJrUuf6xYyzjMbuCjLo2HIgj8xppC7Q1aJzru3MunIuzG14FrYIra16JuyBzDvmgdn
GGHufY0IomA0oPAhEzHx0tR00MBpk+9BP1Q7zvmjNqzi+xyvRXwdU0QNwumiebj717RPlhwRTfNH
RorXByOy/YP3T/919fCek2XsyKsvhw+PAT2con+jq0nRssHP5dljVBFnS1i9GZFTcUVzdB236SOD
cDShwSDCKWohmGf6Cwofcvk+hm4qSK+oEkHvIRnK8Hqkr9rK0xYDNZxmdHdpCDtBrZDDXhLVCVXk
Sp2tEMk1NhfE0+rEX5x6WcFQTb6LgqooZ3riysvjiOy3ZylKKA0NPskqeSSLBgc4yB/zY4VuU1we
wMVdwp9jBTUAsEUiQ1f8PmzffbIk7GJqgkN/1toIoPt81Dnqqb1NBEbXO/ApIjf6hcSxLpGEa8Fz
iDogu6y+C8HcQUKUfLRCovFmdrGRsOFGNahMdu8TZil0LLN+Uo9+4myUGJWTYtGgwRpxO6z34O4A
sox/RPCO66uHXYFfQii5pceCvadlrVKMZ3PIm/MfGfeD6QNzD31fbxRBxIiiHUD5x40Tk3q+47KI
O7dPiiffB6JJSdtzdo9p8sq0DJifO+gA2z9uKGRJXP9YnOyuGJoCXgUc1j3ebM1OWDmooF7VxHes
ngGX0QCYBIiN6UlXw97oii1C95REj8nYAPrhUOBxX1I5OufvI30y7dYYgALqLGcPlFHoRv0xlyoQ
KkZe/DYTlrlqX5zZa4amV1uVUIEEl19A2Vbm4jm5u0icMSaIVE4qkcyUSaePDq4UQyn/pMHjujxf
3PszAgsHdUdTfsP5CBjFwXt67RuswMhztsofBbH3EHHblIFqCGAm/XE3N4knuUOo3P+lcoEFPSkv
nmJcBTK8ILptYuim5WANvQU7zfSFFBg8moBPwEt1+I6YqQH/AFyqyTkCKOAL+pZLDu60s5/hZ2HS
WRsQqupeJpyWkJged8vo7tGAQaCxwpByQxdaeOUOtTZT6aia34krEFo5hj6mgQLBqOZgwXMIM7JL
yvbgdMCdoFfBcOeaA0nrUWeWyKtiwpEQk5G50vmMGmvVBj1HFZCKwURuJLnmA8zKwGToFUj1Kyzi
tPBJlMJOR0g3N8xdpQMTvYFfHuOKEG4E3dQC+Ex9BrdzbA3Frp/RaO9MRXLtIHoeHljjAFYAqNGq
X1J98hO3Pp/6BglCaXddPncUoxDIyHkrPFsA4mkbaZSFkvWl08fE9sEhilKxS2TUIoOhHtJ+4N+4
lA4VZP/0zFLSoO06CiPmyB5C8qMTpaO2SXRCcc1bG8P78YJVjo2u2vWRYcHNBI8ddvU6Zo5G9SIH
jd/tCgLyQcGQxj3T1/LslfNPXAfyBBWz/b1YGeKhuODMMBAjFO4n5ixFP5eyR3ZLNjF+bNxM1m2k
7di4/IcnjiSTG/RzcQvbKF90+4qTgKGbcMpNVK2/XMfyxWOlpz2CH+C+uNMvlAjkx2lEuT37dw8f
OlpTIoOJHWM27KyBaW1YXX/keeMbumgh/e273hDRHgOEp4fN/LNk6+FOev8ynmHm47LW23G1ImgR
jYjq/hyEIWC6EQdBt6NYMdVHJkGhMMeBymIdq0CmaQ+/gBiWpKv7/jO4XRExAES26zEw9AOFx4jr
cPRvd77bpS/vlB4BT/YtZjy36Bzx2e8plJTd15L3TvyCwrOqt9Y1LebfNVkDbuNI2WaWMyWwqAw0
J/dUAatd3yAFsAY+vcczQGqWyfAA3DP4rFv7g1toef54+Zjrx7FbvnZdsFlLhnsVLkeRiEICehUo
owvoLMBt8AruIOiZrDsNFqexkZIXQZLnTEFw9vUIgng7373uvD0944LsP4LGe4Zl0vdfwcZTphXt
0FmPDS8Z+Ms6loc0Kv3TCMNdgPDcom5OvuRIdisbUIlyP3BGAf7QWe2bseLkB0iiUXEgrNLK15pp
F7Magv8XlPtP1PsDF0p6vjbujZW9QU8cJvz9NeSbpXJlPb+ePj0vXu6mtmX/GSLd2KtT3N9jwi4U
vgeTq5Y899KenBVcgMjAfHny8zu78b4jJcQ16Ekvi7x3BfLjZ8l365xtEhMol4AOGfuDZ6S3uHLV
Kb+bzy84P+Lr39mRiQSzbttNRrqLqMvxr6EW9YV66Gc9hjzVs4qODd6lp+aWieGXs75pIywA6f8S
EWZ80bTRE2afceajxD3bOhAOkhRaWWFNSkTOLh/K4CGSHF6PgO9boYWIblOYb+7ZzvLDbSKVwhfC
dMbIF/Gw97SL73+v7O7Xu8FWyu72J7jOVT5qIh4qjifwCCKfeX8YyQ3wcoND7CQTeHC2VeR8X/tC
V5e3QWWkUkDxW5VPr1L9BsjUvfv9JWvsMRW1Y895v7aeqTGUwivrGo3r9OxB7K1+fs5/1Oy9rk+k
JNqwarMG0VnULeSo8QgUjA22YQZd5nbi8RC5KgBIbANz8opEMgPWxhvJbNBYpwILQhmaHoOSD84M
Mqpn+YjCDIflCbnEWMMrG6K6ylBj/31iXrbziK/JZorf8zf+RZ9TFegzctpCaTVI68ikU7gI7m4X
8yDqCSXw9jtsV+QVOmj54aaASay1Of2QWjQliqSBI0cyjsm3WZd50H5QSCGgxFSU9fBj06zyc/iV
tvOf9mt9jfoQyjtQXbtheO4nzZgm0xjLHaJGctSoXRr/LA1D0fzu895xEI7NFk8jqftX/7X82L8I
deB8k8B8RRiYnGqOcQfunQPOHepTcB7LwMEC2MdBE5ikWV+dPmoO1cKg+nWEzpZG+09EqgZLjLtp
EV5BwvG64ewxbF0PDPS1604SoSMS+itglM5/lT4f92ATF42jvfgXuzwC6ZW6TfQS+sDpa6q4r9mZ
rYwBE5JXJCMOe1bI7sVeRp4Wv4gYLzR9MEbnNtMR4OmjD3Q+l3OUq+dF59I64qAyo1vbzgHwR1qK
P7YYXQgzRQOtrj9LGR10D/7RVo8VkRK2kCIzvRFm3AXfcyAjWOehXPJODjDoE0eh2G0q00HRrWVi
TFXrjAEVW09HWD55K54WqwwcjOdzhZOcUCjJMXa6buuNYzYOBtLv8QWqWnrfY0WJPJWIojGPmP+H
kW2QF2/btMq0t3MGMd9rrGX4qpvzpMGotp+5VU/fLBDkQ9nvLVLApa2cIMQt7lYJNMGw6X9G6gKh
1zu9QWMP9a3y5hfvwQPIbnsnUWLMV2uELgWGZ1ALOvvSYoBz+F9wHR6Il+LQsYsey+gjUhFmD8JI
yUh+lSl6MeRs6KZw5IOjyrPLmtuO6jJZI/n7WV2AbyEwj6qLZp1rSmmTS0tJZS4utWhQn+n16lBm
+MK4ilCcREgi6rn6sz8uzXXh6w6dzwET+DPF/vlssD/wKJjr5/w5v7J0BxM2S4SR3qCyk5ynvLMN
twamfHrmGmUhH33xd/eldR13cc+9LHmElJCPXCjDVYsg5DsjOC0W0++emChQyH1t0Kx+Dj7DoRzp
2SMWSv/GM1ERTvL5FUvc6HIy/vqgMcKkZn9haywkwfLGnhDv88F1eSO1O6BVLC24YrDdCGAITi4j
egL9lmWMlcwYuM3anHFE7R4evnQqQnSH4/mpWgO6yklIQHjoE2QYyhas9ZChxbQMwhVS4kY/3C58
fMkRJaMUlPdJiKWybVSkv5iTl6AoCsbmPEJMJLyjIIUk0u7QLTN/5cfvRUwenP0KQ/OadC/+yGCi
h1VQk4Re8jerczkResbCoriHpVIO3LdBpaKnXbyGcwq0ghkih4FfVX1KAP+ttIlyAigoHSztRBSR
Fkccn83Xcqk2MnI38qDgTfkEACuazHTDbhOczv5mS8MfMD6vmb1wBlbr4FaONDwIPPSgDyBhoW6r
ix/q501yxd3AS4Ot5Z6BmN5jdc2vtpEO5oVPWOwSJ7Ap9ovrPB9vRiwmTsp44/AvSsip2dYOpxRH
j7S/LKoTk4J+9Xpzfq0+8ShbYkDyS0eO5t9gqO8/iF3zI29UFWjuIB38SfvutNlfSLQlRO1JOQjH
8hPhzopA7tuCTX4rQbwUL0YLgjN7rbWZwL0C7gurzW8KTkX/H1WUV5ESzATSxr1Dpf5foFthJ8NC
2bmPm//7jd+V+7see/lMUW2Tj4J/MmGfcdo/tq0nhRUCG7AG3Iqh8cWeQFzeSJr+JvJYQrhGyzHi
DkA9UoNZnwO/7+K3TLmQ2NXwxclFkRuHjMsQs32PtIhJgGnLL2ZqBoPtfRCSolI9PeFGDeft6BkV
SURJxDroZJ8hwySjWFoi1EARBhBwwkYJyoPABpMwAlFNJNPAr6InIaCNwiaCHNl6qELsJWhTMkI9
BOyGhcP9xpWvxO3ydaSjR7AEDy5J8LVCdUEWPB4ztIo4Z6qo58gjEyYKOyBX2/AbXLP3UkZcsOOS
RjYqwDQ6GUQZiE3w8nF/Jo4w0tMWOUnw4NqPICqCa+Hew0SDEg9RCwIfyaJCjFxktm33luY9occy
JxqSIRIkEQg1TrkD5uSnQsQFYfpmofBWcJmyqIRDj/nRcSqrExQRvQNRkohlJRhIbpQopGBzKatY
oi8CwzKRnFkylzN2NMj/Xf8X9bgAhtfK5Sevxs2I/x3aPmAwkudQYo40HVslYGsrb33JeeUUSnrA
xAXIc98xfvYFSZXkDXTBd9ckJhzg/NqN9UQeFlc/EdbQQllZYl8Dd+snMnIwNKhbPlwSIWhYJEEN
mDJ58zmTkvYj8dq6z+hfSnKV6eeHop82ytNtW4ygK8HCvcERNzWPZlSPH5NqUoZA7I8hVlgjElud
vsrDZyL7m+kDYUt2mRQzc1Ux5P1dQ4hlzX+cPm6P2bRyMT36v+g3lkL1QHoYmeiQDNjmEBwg22WI
wNU+HqDFDrhzPHZm0iehikniu9KRokzLRMl+L/s9sL57fLHpKzZSY1y5j1h1rgnPQB6WpJyy+oks
PBNDtEZfXgcfOM9lDqsl+b8h4rRpCRwkmpd/Lelh/OXVqQjNRA+V0S2+tnFNpL9lEmzC8c2RSUD4
fPAIyqO2HCx7YgKH5Fm+QyY8OA2clYR6tQ5jGnqG0//f12n2XAu/4MPkkL2v3hepNqpcQOTeQnfq
5WbEsYao9HksNLoo6aZkCxNQH/PpxuEPp1y4ZM1nfh59cqvhgIwbLmYo+ITYiEstpbSkVupo/1Dy
za/zOqix6pP/Zn922uSaDrCKGel5yM+PuiTrD7E96dMioRiBL9K+zh1GjQPhw9WFiXZ6T0uiRB09
/K6xIZmWQBPB88a/Xc+97Yr0sdMTA4tQXwQLvr5ByTUQJBrZHMjl6Do3k0/QX15IcsGuj/GP4l4S
sVLOps/S/Ljv452Td0I4N1Bl/Mqa6795Kv6m3w7YzFbnZ1huxr6/L8de/Nu9CPukoA4q9Q9fi90b
5nNIewha0mfO0BKmRXycMCbJWLXUgxkOGHo43ZBmzvocAP5zX/hI9Gxz/SG6VXW4PjB+yMuK2Q34
iVxX7w3k+SSdDTMSQ/LF+wEKOo/snGHcWpq4LXuUexYuqbxcjsb53y8wCAewYJq7A1gXiBbn1vgW
0tWHrUR2IJyFO6cKVXDTZ2QA5MjWqPdHIuORnide2prb+2en8tYP66hdIc4ZDrafCJfVl1sgxw08
EI1nl+EdtQSBdHCAgAdMI2tlisF0V/gfEk0fpxIfJk12aDvYepFog3iwGdRkkTs5QzkSXx5XJlp+
1n+T5Udc+B+PsNtxSZDrWLzT+rBfkivMGg3E+Fq5mu4z+DKHshJM5lhOboISENvTcG2d5ANRojYK
S/+7entELJ9uJ1Z4KWabM4xUZRk4UWgJGXWIAzk98lkvHdwc7rLSoR0pMJEEccbtqABNa5PSITKP
J4dGYCTzwQQ/HHucz2EMzqCvTbEKH4hWHD4ktFYRj0DOLoKpls9xJx2eK05xgl5/PtGMbbEo6Mv4
hOYm4G6lqg5/CUNT8/cYkX+MB424hsmG6OORRCosN39RZa9GyrY+yMQuih3femXKkXlTetoPU7yj
tLwCwPD3oIRcsrrUkdn67cXpdpuQ2UIjcbHnN2uiOZWZOuMWfNtddoruFv5Z+AS5I/Au8+q1ZYX3
CdO89wuJkOu3Q/XhyLAAPAfcYjHENGK4YuEYql0xGeLBATDtp58ZXWMMzp/wwVLeyrCFa4iXDh82
1rPtgIiTpHi6YmzL4x8318LV6FloogfBzygmAc25cqKzUxxMK/xXcCt0XfzcZguN8+PXGC1OWBy/
HgDeBmiaumkc0OSCjssTlNqZ0C3ScOkfYXeXZ8Rp4M2AMHthyq5d7OPNoo/CkQRBpG+c2pgiwr6w
AWzG2sC66/EmhTNGHyHD7ZSBoB/zfRsSP+AROnJnZGo2Hiq+a4BeY1QFMo4iaasLhgoMa6WmFUpx
9O3La18knWiHD/TA8ApcBb8lZy9H+Wfq44ZJcsPuu2PAwr/BibnTkOoqQwLqcRWUNlQEwhyEyJKa
IhoHL+5qZdkg1IARN0li/fdfqFt+BQvNU/Xq2ifM8NcuVXOKfxyWH0kwGR+E6YEfBAIXRxTAz6Oh
xDLWAyL182ijH+WRAbaDEIkyBFtSqOhI8hyxCA3mLuASROehGBKmGBqA0sT18vgOYUmJC0xqQgfO
oFOktyiwrOdYA7G6bRosPYE0brd5zSlyJiSWxlmJ9USywUR9TA1jzyQb5sP7ScVuBaRDIHcK225k
UF6QQaULvTQQIxu4Alcx1ovgArEiwlX+T89jbRhY/b0+JmEe8xCRbwhctBX3CrpmGhRog2m1gsww
8LSdj2DFNIqhar1gFSl3qIwbd4N/2tJ4YaIFLNNWGhJUsMwxohfh9zBhJPPhY8WM5RDAN/5SeMbV
E1xxKGNChVQjygihSgL6yW7DR7C4wDEJteLPucBg9qY8sFh3hMf1gf30FxyvyfGCy6Od0ydLGSNm
3DFX8zMUKwKiLVfjpYZ8HvLGMmJ9wV1kiEsLLQZS5awTW3eXILDg2oG+g7dGmOu5VVxBm3lWMSXd
hU1LXtVJs23dcUVUFToD3Ah9OqtvKETYOaOe3U1AJDMsup56wvkie316fDouPmZ0XhuYsWE+9neo
WgnrKqwozCWBPCRO4pxOye7EqSIHu1dijr8uZlCnPN48iOfxG6sgaOk5O2Pwjgmoh/nrbZx7Cp+M
E/Wj4dF9CjddkIdqqI8eO2o00Iy+Q2FmVmagsCCtbWtxQmhvCoabt0sYCQjkqJ82e/C39EWvKYuY
9m7O2zuRZWQsAUEfX613geZgFKesXidESQAMBZcIHOVkuHOTf/oQibRNXtX1E/DrMe2kYVel3547
2Pf2fR6YWlSMsN9cG8G3fyDXCDp25ZsHsH5Gz4wEk591e0F09fbolFEgZU1WOx7dqKrGYnsi1fln
D/YVu/WZFoK0Ojs4Ret+Uj5jZD4flHkkSfVc0UNhiUIK9EbSJWTjwU3aGcENVzO/K5yvoigGRww7
16DFd2zLZGAasKwu+e8tD5PdU6nKcBUwNGhCzieH56du4/buY/2SZefRP7zl6NEuaQ74g8D6oEZc
fbjyw8W9B9P+hqJn59L4pEkNZAePX67M2EZNbv+GffkOb0ylN3FP3hxh57BjPWyuAVYZgrvDBEFy
k/qLbkUkvPCzi5e4QnhzxrSnuAIszn3ONc44HZoZlu4eFnNc4pWaNZT8kelDICMhkaQL/4nzzLQU
F1MQXCzohMb8giP7NTf5/k+OAZC+5V1zmGYAHmvrKE2VmRmes6/C3kPtH9AA14jhrkyfc/WgubLf
S32frSliPuRiyEWic3sR+bBlQmY2z00Xbn52fwOXjTOqCFDPH+CETsLnzN3dtNsthxo74kqMFbo/
QKQBdzHuYtRpGL7BKgSrgK6doXdJOaVwXJbn2fs3B2n4nGO8hQxbmPgMxLEzep35V/XEudOb8i5f
kHcQtKllpUvEElT8z8snEhZuHImCieaP9Ka0ppMcm94X3/FnEJGgpQTy4aoEF6QIt9kg0yNp0SIA
gNwCUmKP50kg0AVVwfCb8lMZK/h6zNMGyBODgfvzNyFYS8VLd98pLmtwtNZ9IH+4Q12dM/Ctu8/+
yoZF8YkokDozxK/1bT3TCcx4O9LizI23cN8mjaHvLQ8UfwBbOf+saDudUD32IllygVhK2ta1225f
nOQCd2mJekitUMOa/ZxXU1LZCO1myhkjJtmBY24QGaVG0ONZLeEV3LLjlOdLv1uN1DK8DiAxw3qG
j7swHe3svoe5KAproNByiu0v+I2SMsIc/wH6t+5/bWfDHRG11uD7/aBIADEizOTAZlCOcyxRQH4Y
hbmmrJ92ezQJKUUk4N48whKGzEKY0g1YdOQxWOo2wFczIbeWnR3vH8ZX1nZng/CjIOBusHtM2UwB
SrzB5B6hHKgz8ZkQEfp1riST45WAOVAceqwYcPjJETMUqBSYi8gq4aqLVXOk0ynO9mE61QY7HUnA
VkuY8eRuihS79hZ8t1SBiF9CRfp2mK6MX1wdmm2tONj0ywmZCyRxCNO1+BRzlyuQtUVr6QO7LxVQ
IvTa8MVuhbkBdKrHoGU/qtTYf08l6URICVcP5+eAWGD/FuJ++HBufSVmwOUBDGF8Bvn6pI8UJzeS
IYosQw6HyXUHU3u8T9t/QsvPsefckP5AGfP7l9Hb1ZEfCpUEli/QCl2PwJlENOdIDhWAZMkGXHnj
EMmJ4BLnlEL83qfzcVQFUkwUsEvbVZKfpBckNLnCNz83cXaQcRPkxDE9JnjBejOJlDdsZMjyDsWS
oLuExLnZZk60J8lbTMGTXhjJUaAdIJQ9onNWEg8UeA8xOY6MjnqO1MwHH/U349obBK+k4+G8eReR
hVj3RaphjZuUQU5X/R6BDHCSjFJXcpfxzcCCk64XDgif5qhnblrCqHnSEiEgXgpzJ6J+6aHxfi7g
VcddiRmfZVUzulCGuWoC7BEOBHXdojz6yKTddvvPHlNMWJwo/koJDSANv4cVzsFWhXumZ/ECVLSj
VNCQdmtYpF8KMoYPyZjRfUka4XtXXURmcMMCXLJ7azj/SCcY5yTPrSgQTN6+vPwR8HHx9AX29x8Q
HP73WN0+shfZOn0+fZBTBbjYKRdwyJk6rkLvbfNmrgt6ULiVMI+YERuFvqAjkv65N8tnEBhn/wqg
z3b3s0Drmwk1a1tpC0Wdx4r7o+GvXADG35i56a8C9hzV7mNo+MQ7syq/C+6ob3YRoYETMbLISdKL
qzgkdOXcSonVoQiYzwPVl1u4kEXh3eWWzPTu42aNGTS4BTVH4PRu91at41CykB2WjglAAVtMatKO
630+PmcjaMPZc6asSudI0rZH4EQfQP/JDYnLm3hle8boE9ddwBxqDGyJIXzNeMahtglFdOMvBqkx
hi/0nqxtVuw0Hwtqr6Am1C/n9+hNcx9+RA6bDR06X0QdD/+R26hySSsGZ2wQYGycktvtCNvK/pH8
TdBSYstKSGuBiSz9PHqSAeXgAUVWLa+JKOXdGFL86D3InIOWAKsG8EFTVyNuxPQ84mj2KmK6rskw
eEeog6cwHgGXj8Y2srdLGBSxpCg/0L6TdXTx9YF7RuZ4PSHEc3a4sHwNNcQcOMIM6a30P+HTLtKz
R566r9jXP+Bd38j6e8RwM1F8ZwoLBSJjbiRCkvyIPsOrk6Md6UjKKYaIfC2WZSQ5p4OwSiB69h4R
kpYdqWP+Y0yMBo4SFLp8jRI3WTOrJ3nudLDcnd/wY7IrJ305vA3sCjJoYwHcoWJll4p0GHXJuwUv
0tQ8wEBPctCSiAcMAn0ugdByMnD4gxIR9yPH5iK3/Ouo2w6QubECA3n+QtCSvQ/NrBmpsbiIRf3t
O/sg501Buas5XHyAq2RiciMYNQ5I1JbSmBFdL3MYZ5vsgQRfGdDW8bur03oIRnldF6PzsEhIIJwV
B4jPoWkGr6dbzgycGMCnA2jbSS+6j4r1a8tf/7be4Ye06BEBX7MhdnrobrIYhnR93O4O6bgglY1D
gti2Gt4B+n3CxV0cAHSRlDYIuUQtih5rIpgAz9WoukWGlEIS/twBMAgxOgsNFDP33rPXpPuJZOc+
6h0icpZk2I0/KYGJFPzw434IRAJiYYqZ4k95NE6gqQ67Lbb9htgcaOsXfZt270xoO5pZJdGORmfl
qyaEZ/i4pUNXi9PZOVvJHjn0SCMSO0eTWnvvU04xk/sWpmhM+xSsNPgMceLiMIP62TgbzE9cHlbd
nDDp+yvsCBbtQkL9cqBlJmTmmp4tHxst4DsOa3eLx8whst4m+BsMoyPOjz+pLFueadwxGa+ab3JF
a8E30UUF0YaItZ7do9pFcu7o0bcKSM6imZVQi97z5/FVnCtWd7wq9IgR43dzvzgK+dlff/ne3G3i
8iGCBwfHdmYueb3F/ht+756BPpw0X9XWOXhBSScos5MWM9E7+85qOs3OPh3npeH3begADC9fbuBA
xvsvUe2l5EjQ9OFjwjsoFh3ZzvryDtLnbWhPYAQcs4xGQjqdkxGmeu1/JN3XbmLJFgbgJ0LCZG5J
e5OTwdg3yAkwOaenn696dI5Go55uN+xQteqP9XR50zq1so0b/XXm+17Wn1EZLcVB8YpegKfpdqq7
ktTQn9ZMt56q93M1M0lHW5Kkda7kfONzXCYvrF8If4zo5/S7GH7YfVYY5iPherVPnKkp9PX2/ajt
UqVMadP+nr9C9k6Ta3VZGnUetfVsVReJnbSefBa6ye/Ld/ZjHsLfLrfSPt42p/H+oS0pQ3r9ne/D
tpM8V60XvCR5RTndT7df+iuyV1kKFTTxGOS8fZSOM+D6Rhsrm3SucutF61mxreFDwtgXoNik5pHS
tizX4yuNAcatJSDlh0pnpHs7StaLowvb5jVOZcsOn9cqfDK7Zb0goTAD6wzq/LWn0BK8MPezKde+
cC4XM43no7J+s+RtdBXHGUFuriINwKJDHSPlJ7Rs+EM32Xq1FfhuILzNm7gvHx/VDYHloZx8dcOO
OfGvpSTb6J2mpdBMNKgGvYeJvv6LQ7a666XHufhoMix5P60VCS/wIA8jEMo3TkT56NpQ21o6R8uP
TUV9VoMirzTS0UzfRd+haRYmYvMrlAMIsw7tzyIL+MuPb38Ja0Eg8tZ9QZidvx49x4lSfqHz6ujl
m6TL6VGqyQXKMBmszArl3i8ian3j32STT1uCACXdKIE/fj+PEu/r0faXPSpwXFyZDcaFWOaAtbex
GFFaIuJ7Rivpzu2FKW2uJq9Yub6fa6uxFMZV3wckZqXLxB4evpbWPdEExXpIGxeCGhdqD1eBd5Kh
0ED4JaoyWlUKAzl86KqqWVMIrxOnaiYhHua7871RfBfznKh7k/ldkTwsmlFB7sS80sl0yQk46Gg0
PmYJRDZR1vDmhcYckYHOxd/usLRKnnze80QvwNAMFiWi4Y93vwXwIxZ4VOV2KLe1SJHvvBr9KtsJ
qlhgzaUhHUPiHl9hcOwl+8vXs+8jLW/E+BL6ELHmowsCMFHPCOOfk+7OcrEtRdp0c9vWX87Nu2hz
72s7x3Jxp+XpgosuS2ABRb5aGw9v3EMxn38MrymN5pVbnwRSZAFW8nVXLXwc9mU4371b0T47ptvz
H+jeQZ903Rzrr0heBp5hsPjTiHtB+zlVGnCGEHmJ9qZrhgG1kw/z1/P7+c1aICNx+tGcpct9zilY
W5bovkCbn4z82o9E1q44xk44HphycxKXltG5dp0Q625bi9beQUS8tBpQChDW9+gjXZlGN0LxcVZs
Vsj8fr6jfksodJ+3SnlHCT2TUNh7GRpwgWbxrXnnsuUsZmaC41Xnn5rIyzOzsdJXMs7u9AMIEiJW
zrU+eRpDma/QkBQk3wTkGgabVU69/OpzMW2rVSFJxto+yoSJievw7vx7qMx1+cGVQ/TNdPv9NLUc
q2mPhaVmrrmucsk2j5QFpvLUXqlxxf/np4Fcor9ZMl9WlJJazY4mHalT0zhRmCWcaoIPHQd7MNpn
y1DdpxAX+ivBXg6zcCqtF7K+CLyVDBaoDcq21xRgHniFwbmHLiT9Ynl1u1k3hGDs9dZyRGBorWa+
89GlJZv6NQ13F4vPWm9nPkeFWHjtFpe0q0+5uFN0vrViBJYJG0MeVbgtvW9jIjKWYltR3QX2wuzb
QQ8lV+FtPfLJ+NfkVCuNkCyw0+eybS+qq0kyhNw2wDGqhjYtk1ZtaXpOGNkKHQWTNMQ8NZ7rIAs+
CXv0iByqbc0AlUL546/06hwUyZF3+rsH8G3/qmKBttEaH8labotXyuTLP9yHwFk8Kpi7fy9VarDi
NbFFru2UMfmAxgMpQSelj7nq2x2Rdj5ON28judrlU0dhKjgaSOska/YFm3mmNwoU5etH90xVOH1C
6sVSelOoTeNgBuM/FIh94tgDLGZRT4QAku3kOLk8UN0op5I7fL82gciCpDhpWldyjJDSQQaRaJ6B
vrJa2Xh9HCFVm2h9amiwuS0bp0f5b8kBfPBditU7Aunq9Eb4naKUOVTSHIq75sJ7zFQeZSt5mMpf
VVJmdAeL1tfLEKQAuKieO8fqeyFGyjcetdElHn4amsvDW4V5VXKurvuoEI3DYjbLV0Zp92javDRn
8nLLmWZHYUQ100EH0A+o9wXwzal7VV9BwuX7fC0Yt8nWEyyz1lR5J84fN3nNWlHoMNdhA0rRybzT
xF0/Cm+Zr2Jl0fbJnj/8dQ7Iz/d/R0jm7icsetMJZhn13yEYbNtaEbKO5IxzmpArZKQ1xAfIpqQ8
q5JcI8e4R+PexbdG3NQcfwmRCzCBAGfCulad9roH98M6XjqAmhhRrU+OGEv14Pg4pGIT0CjpoLn+
EupX28TOh1LPaSETzw685DRe9Ng74I6rJEluJIIrDW8DzxzruZdGJlNDCfEyvKhR4lv4ET8SZBp/
fKjTr83w/nvsH4Y8eLRtANpQOjOvgHVjsSddr0P74ERE5fqq4K/p+nqgEumqFC3PFHzWJbh8Olto
LYcECxyI7jURKfV9SzTUbPFOlJTjk7Zo1jnJgg4bhvPXvP+kxsL7hRMdgFhN2x03BBzY7uJUmPRe
WvMXbazR12LEDSAc99HYjDnreon69kObWTPfMlYju+pBWmV/GqW/hS2xeFjsrxPLv0Paou6Q4hIn
G5uDIh+MhX2tXJev/Jqd0MBNcgR3h4ibpOfb6GMIQveHULtVdGajAO2DSkIg8tZ1R3aZDKy5y5px
qiNHrEzaN8oPMvX8R6aengfO8fhFSMt3tu6yoeyjO0UIxd05ViUrzMwrCUs3Fa1raKpKsp219fpo
yXwlw7P0vVT38T6Nds4sejxXH7ttlHyJrof2fN85q1PmA7faXEK1jFc5ROyizULwV6ZzszQiqlgC
/4ZFt/reK3xMko1ksn0/tJloB/xf6/e8pbOyqBAnUC075GN4h34CSufYu7dO42J3ad7t896RweVF
YS+qTuhvDnhJZ8lkbTFglS4X4uAnhynVGJD52mROmOvzwk34nj3hSS/rhVHPnxJSeCOx+quMsXfe
/wJ4yMhYdWApD8JWne9+ndqcDTqOynV5wE0B4JVNJMisIjK5pY7hl4a+s6GLp+rE88SLGsn8nCr2
Xn9eIYfxuvciLbMYbT5XlI4imh+1BOJ+2/TN9xxZtk5cHLrAc7ousyOBbTDcukTsDbdK1iT8KGf8
+ybQANCu261ytad6P1GQprH7YuB9Zo1CF2RxCOSx0+p9UsiX7bHZrj805aF3FR7lBeQPC+Lk+qgx
nR8z1Zd8HSEhVuF2rG1uFX95fiiB99uPu/MEM1RJY8TjnSOii5eKzRqV4f16nhpM5/Ono3Hl9mwX
hdJKhbToWO8JDNLlIgtQ3gbbyFkkT1V8hyGoCP0gAG3475dMTU7FLasgMrCLiMDne7EX9q+rUvLq
IZZmUQ0fUwToTXqFPeCQLVkspqPzN4uOIjfUw2ZMFcvIfwbPYCpv254RZTVbzgcv3WQfqXLH3eYq
bFP7eXUlE/g4UG2aL5+1A07S90769YYnYVQrVvidXhgqAVStNRot93H+hlA6DgoNHDI9WV9XnAyX
mpSjjcCM8qJFiDeAq8BK/yXaaV8ij2iv1WkayjfDazTTEh2xSL97Fkvpyd9RIvjqLdl56TJgg3iD
5vg0uhIpbls3IyznVdCGMYC0DPDFWPUHfUMxREeYo9eS0AvR9NcGr9JkzgVE4STR4sDUPn/z4XWD
HeRgpfqqS0Poi8ygZEmiEqVZQQXOUvoVb43rFPhod6kmZejeS3FQTkCYf75rLM4JPx7CpKcfIa09
5e+rqDM618LqJiXkWGwkP6Ch6dcsDs8I3758wRDedWHwnOU6N9O0zyb7k+C97m9O9ELG424WbHaL
kVSc7Ov1r6kp72+8/T5WMo1tays47lqbpN0Ua7Hx30toHKgGp3e+tHh9mlimbeHzYTrt8BqYrkgV
OfNs/Caa7IRez9lCzpD3fNPkT7sZQI3WIm/NQotavoPWrUJKKUMf3FlyKbvraOMjhtIyiMXiy7Gt
xBglGW3/UnsxBKW7Yb146T17h2nZVHJPRPf3qxzblr38uOn6pb11TVuJfLCf/Cu9QFovmQCkqmH8
W1KFB8vtPN5KzbNkCyLWXQWI7E8767hdetTyfyE0YfvXhAGvWQhEkXytvnJSURhNnGTgaLmWA5if
4aKGanX6z8w+0tNUMHoUxkpOVm+ZpArT8IBudpWQ1HKtrwq1y6qdQ+n9iy9bRHMxMAJbCsiNg4bw
u7U/dF89Q2SeNSTAe3KVJJwHO48nK+yv2Z4QhP4tFt22axY69l4rLe/5/3vuS29XvddCoJ/lvYwI
L2LEkOtt0ZPASY4HL8y7XjdKRt+gWBe/5Fff+PCmZUUGmS9dt5raMazqDbId59BUbHlsF0qf+Xt5
oaYY5VhJV7fiJ4MXwHezPnGpMWfGc/1SPLoegQa4xQq/5J57vO56GjhF+etrNlo7jdXWjr7us/wj
lSTKjD2hscHffLQP5vuQqUJUkBOnw4EuQ+JotQoAAJXo5mteS72JZGJkxHaUVGnU6Iqc+XVYpMQI
ZJqixuii4vQwnLz3o7nSkMr13hA7JfTu/WGcP7w9hfWJoqh+gnGE8JKKPync2O20PnuP3xczBpVu
ppb+nJaSEyXTx+q+WRxl0Qr+FWKDHS1DmTrixqPgo/jMxA/mvIgtz+mBuqiec3kkS2iFt6sVNIYs
xPbJ/VGxBRbbNvL0R9V79W0VtSTif/0rGnfOcPbZj+Adi7TAmPXvvr3+uEZicMTlH5pCuPCQTn++
Y6UQ3z/2oP4s50B7/3vAUAHjLl0j2XIVLVM1O71QMXFzbW5Pa0jDGYgPC36ZY5pYNDJf21+/h6AF
kBHCsFy3M3+NOCvxdm8Wlv23WTUQ2s4yE0KST0x9oY3Wjo/f69a9G9KOFc8Zvv61/GBYBsVXjRG8
9Iz2C5U+Fv5inKEqj7eT5/tdHNn+29scafzr+LtJTMi+ON6pexOvW+TS6o3hsBnSFbwVYRCW5zo5
fWbcKMPi4jUT/WzbIbDMpvSNcXYUIxeWHeD1kwzQTukrmo+TfbzWxNNU0QcosuNWVQHG/I2x39f3
9cNW4lWIHZKUcxqmy9lGoUhTAeRONAro+UkxWqSi3VVOUBb8tIO2dG86202V7QcNurI6D23+ddme
PZjGkpDLbf8+yrQIiqqwwhbT1t0R4Xv1eh7LAOM3Ww4YYd3vE+lrrhasQtpzWX7JFErMNesG/Bi3
kZQg2T50/1hmmxfpKpnmtX36eYFj316vH/t+AQj8pvYc89PrXePdgdgybUUySiKakpOzeHghgcty
hq/261S7TYqL8nl8a500z2Hg1jHyf3j3gG5LhfhYLAPXZGkUNKsJaMhK9LEegILeUsAyN8eKbDAO
8iHkjRQP6mhrajjBi5907OPt7vOPx/f6Y7zvKUKrvf5V2RoU2i4q2VI/WRIhduwPQ/qfboSywGGa
5Jljo9oJgSapT2e7Kp2k5PtE6eKPSqagLS0vGpqUJL54EqALZoy/8fV77szPIc1smwrWFBPtZgxM
Ebpj7pqnYJI1z8zO+Wbxg1k02a1P9WKxdPi8dPDtU9M0vtGfGqzS0s7SIQw9daohz9Dmx0153tz3
1j3J2B/P5tdDzEFacdymcghCN5/7L+lIsiMkZw2VMxP6N+yEspuqgeDTq6ClhStkgv/hh62cLVnT
0vWKNd9Wlu9nOGDw+j7rx/rylajhKepnTZaAKq89W07kAtaqz/ru48puFF3YVvO26i9k/neGfU2w
ew55JcNB3EEPxLMBeuXfC+UwvZyJEuaxk5iNf4WKXqvu2lUDbyl2tfmlGrg7//w3q4fzzk3PxF5I
VOdv7lrse/nYebJ6PSD7bG+P/qO8f32ZTNt/n4vePMijCg285P79ig6QgPE2ZdOpCEEuT18xewvO
mMZflAaF1YMWIplqFL8XP5mZU1uQ207rZ0ehPWvveriJHpIitSc4CEXrSpYobNudN/ymHoMre17w
6y79ylPGJoHI880TUQsKtkWXXMvX/55GtVtQRgtgD9JqXGF+wKqRcpR8pS2VpMx08zXtp8qDAqTc
AP2JX5mzFVtDaifGo51UCMqloEl7oXbRVNfZuyrg905i4n45db1UlsO/hqILSVZ+ZWkFGBw4TwKg
4r5IqEDKhuui/aGWf1McDoqUqMObdhcVdzeyytCeRrj0SCuqrp3NgGSB4iNZdU50p7jUPrLxYSWt
asXtVZlMq+sds0G6J1yMA+bQ3kjFukmJEh7J4Nvd6eAVkYKxf07+1d0enZg9mqQ3l0O5wCXeKdKN
CCkuNASXtELEcHX5k2usBixzYW47/2Rbp35bK5JMyQB0GGGuuP1rBQVgPUw080NhSi5yrP8nLhod
RGpXmR9BCyL0un/NdZfvIlRk1KlU5Daz0lUVaLAgLspyX+xbQihDDIfkwqKD/AuZO/1S6y9+aa18
LBUI15/iZBVT3aEpuZzy3dQsO6GHunmr5NtKbEo2tG50zl3vzc++ftRLKLCFhiNZHhsGDVzQZSAW
/YcjeKGSE64R48HFP9zhClevVK5tSP6g2UJwDyEewiEDzuGz2XjkF9oW8X1BOlmlMpo2yE02jULP
q1r64BCvZmuH6LmiCn9BKMvLLhuI6pnP3C8OW2dP+0ohpRRpTy4Kfdn8ktCf35bPiuRc6vzfzW+i
EwT/sXV5gUWXaGqpoMT4yYyvXfJdp+l40yBG9uhIFW/QKUe3KB1zj+OwT9FpAMJ8uzdv7b2QCkas
q7dSuYKdphou2l0lPPf6o7qtXUaJNwoWS0PnZVL8vrY25IV8W9nS16UPTgRFvHp5iUa6QQo6J5kf
OOFQX7KgpdRR9G+637z50wqfQevxHYh/XXRSbeb25q9zsnRmxl2a17RQ/PV94znJoGaa41vODwLU
kgx1XTHex9KW10Hg//Ut1zu/5QfLr1TdT+8l2nJJykBhPgXKL/1t7SvoI7iLSRjaKeqvJpVQeM5e
Wn+N3a9U/00Q3lRdwV20H1Lmr4fzxio6mlF0IdMQZHqbCYVWVPCf3hJbEECh8jaHrJbOBX0Jv+5F
VWQcu8lo3lNoOu2uB3Np/8nuXz0foZKu1WtjeqpYTPZvnLXd9XdAUm8Nu7J4FckE/5anxTDXQ+J2
r3Dt1ztz8IMWCZ9H4TaQfECdl5PXQDpu6duVM5eKlpZTP1ldv0orQkM64yw2cgSKzR1PMvEsW1Pp
JiHC+73uLmrfYJnaobKq9wiuImKKcn5gPCtpiXl1Po7yVYtWHYBWPkfPXOn/WjBYCZ9b5KhX3Zs+
X2AFlenw3uBkq057h/aDgKIAr7FwSrYNctSgXrtEi/dzb8WwkHS69VD/PuPQJPl90pZbmr+u6qwJ
1UJ9FUkMKb+SUTvuzYkpLNsBS1Qdw4Tnf9IYEh2+S3kPOlCH+VgsvnXPVnyv6B8q3+Ob48dvrgI9
biybLUEDLOWJzvd02MtzTPZ7xfalViRj53ADLZlTavuSiKB28msuMWpdpY1E2ie7j9onOU6dw2XW
mnaPn/lFW44U7VVnSgknC1EpLl6e4cNs5e9aczSWTpMHU3npKMZtsp4tQvJ181SbvmaN64HyPc5u
3/vZfuaWpvvZiCuv2pnGg6MV/x7zh/NlJCvH/mZ4bEiPqqzHmNlp7OqMn41p/NA+9dfLVxkMEaMn
cRL3aPq6Fzv5ZRti/Dgjpp6VBLb6nZebhYDbn8sovEikR7fS04BNfEmEJdaRGPlSmesReUQZMc9q
aChzLpW7Qtdz80DMY7mhpbbSMV+tKlem6HQto+miWLs5M9tt2Y/f0j7Ix0NMPRf6R5L4QSPH5d5e
pUMdzJnja9N8ivZnaq5lp/Xp9o3juHhtvPDOETCedTjSbV7L51taZuKnjaqQ7N5zvxSMLwWiscrh
r70koONbUCMs5awQZ/LNOXxQc9jpe5noUuRlj22jlXClDGCDNPjYDitV9lvQmBFqbIVfvgIjDeVg
bss+0W4BB1PsJmwSf/V1ZpDrOwXUcgOy/t6aBvvc39SkyfaFxF5/Mat2QTHrSyTrOVVbhDhaHYzx
mSnPBvGd7jlQQuzLzIUEcy8UMkC29Pd1sm8dJ/9y7uz2mLv9ZD5L96hyS4foIwxgHD0iuKg++zRQ
9pP6y9epf677xKL+Ovna04kYtSapy0a/ak/r+DudixDXO1cEQi/fO8XOR2aepxjG6QcU7DwX8ZoZ
KPibzE1xzWx3+62e7evydb6ozahwTLYeQjp9h1Uo4xS/nc7bjEKTMZSBC0Kq87xaRMVE1zDkfYEV
1EQKZJeCav5+e3GcSg9vfRFa3aRUQek/C9tEY3csLQXP88J5+Aa6wxHJj9AfiekWAZzo/XVTviZN
UZ8W/HPXW2xKxIGJnsOY47+AoFGit+7f6O1SkcnIREzZ/g8V28raEuk0AH3uM1U3M2TdYjok4wDr
yveaB0CaU/3MKsWoYGWT8PFR/KscTYn48QTqBmQvRG+U1fwTzv7HxjGieAlqyb3Dn26fJlbAUGIC
0zrzcakuW/SoygBuZRVWEE/5YiG+6vSZnuTNJzdi3ECoXoQIkTN6cKQUN+XcyT/Odv/hcoFekJUW
OQCej0IdBZOVC82hSf4ScE44D8QR836LN8oroeM1ddyZO8gIX7QjStqPj/avaDsI+pYQOWiBih5C
EZvb6MklYY8BwEwHqa+HpMpgGaFF6Bd/N911eztyt+52NoqAerYXMj4f1Vx5O7z9eq9KeWfKGkfI
OD+k/dKqeuzlGkS0f6UJXhtWB+kxTeYGiXqhc4gP5kHo7K08yzQzb7cQQFoZ9/saVErZr48LaeUC
1zztK9LhJ18S7kSMjCVG/FCigZS4GOOs+0n0UFEvAN4WQ3Foi1eYWK4tYk0pB5NfC1iS2M58WL43
7pR0vb+IUayZ7J0b30bT6kY42Wl0Vtj5jG4f93RFUXDXJHER49I/tVf3spmAQjwxuXRE+ZVmCsGA
HznoJQ3jpwJr8y8GY3KVJZSVk/O0zxerB0J5G0hSpEHK+9m+xgyPBoF8tO1seo9XISjlvOKyxDg7
yA/MDYUQ8hVvRjyB16YJnBRb2ZUQr5DnhZlw/FeUybN0kQxnVC52T2R7j3BG1cT2R919wJJu4mnj
eq5eJRY5GSbxK5+HTq7hfVp17i0NzR1H05+UVUvPbZSvpX7PvU18+FAS0li/3nxa3d9RauxvfCgN
O8WrbXVJo0a9JJn3VPMvmdvoOY8eq3iBPtvQNQ9SkoqIcAh+dC/Ca51sg+WqEpTv5fyhv9lUHKIv
KrvEZS9bV91Jz3I4VheiU7b24njG0zu0uCImsrcmPmi5e3884+I5ejlOJLfBCfLxSZGdsMxnXU0X
xH/rBThV/TONNlDavoFmVfzTiRq3m9o2D884+0S2iJHZdvOnxvM4CayCNR1FcSnLu4Xcp5bxlrYx
Gb2QsN074r3dII1H3m2ay96VpiYlsm33dpLbfWOvTDc3Q5LbPxQ7JUr9KIoZP6Ru9N4DfJvOy/AE
gEmxf6if6svmDvpF/DGiTBg+olTn3nXYR54DKW0mvWPjGrJ/EP+xllx5BGORYmAlKfhveJ+6KVjA
L7Br8rOqhfZZq4e5gJ4hgE2H5nlyn+zGR6ISvAaIPkPIwfWVGBaH2g4rM3KmCri97QH4d0he/+Rm
y59DsRxIMA90az4IAbPYkmX9WUv6I9KfIidbPaBYnTjwVzy6cUA50t17BR+OnQ5JROjF+BBzJ9XC
+J6tdbfdDWvLeXKeBHIMElfsBeHBsQM7q8y70qbjB7rzpQdl/p9dUxuQ7vHi60gKawqBkFdLmjZw
ewANNc0kIv1aVVdQ8tf8C9kHWCt487bIt/BrQSeiHbK6f89KkC2kQxJUY1UtNufNywm591clyzd8
HyrTejo+Sqf4OnY1Ggno+tm6tH+2S+6nZjrGAVdzLHrnSnay07dmnGnPS68v3CELEo1aFvPl2Hce
6sS0MUgGxan+c3nkZpbjXONYB1DEKuzfJHR9ONjdJ8fWsrft3Tzck9xYaE9wPuJbJm1uEAZEdZC9
Y/3irxUBKcz0oSt7JxFGuhBFsx0Zcw0TGjvFF6LVp9fKQX3Ru30yhTae31QOfzNLfl7Cd762/Gc0
ZCf73X0JwJORr3sBf3QSVfBw0nkz17glr6moqEjoH03RCzpdD/+zfBsLQilrPiVhnWV0UikD6u5U
S6D1C4PL1+VNqe69tCUGSXVy7RAArDUhyIqPtYMsO7uVBFnR46YWTpxGergDrS4VUcmq6730pvbH
dHkWoj73FeY6ZaL98AyF4G2BeFQjklTDEb1kn6Aw82S/lOfDHehEox4I3KlvWfkIsb750MBy2tSv
73TGZBLGo9THfHzF0jB7emaPYLebL30Yrrp7pwe53+CMal7oexDCK5Cgfx5uiJfahMtlrWSYqFwf
ANZ++cl1siYlewrWIl1JNBf1xDAlrbMwWs0e/XGmjV/JVZek08v+Ez8cwvvX5RkYk2pDAlq6sqVK
rJGHuYOZxiQZMQwEDYz6MGRjze0KdzgF/pKU7dvDfzrCSEXzipqm6n/1gpj3TmI7Q+lewbaHt6cA
D624+9BuRx1zrSGeW7d+Tm6m7Lco2UlL351luYqeRh2NHnHYnYMgYQkcwUNjwO6VFC9L4CK87Dlj
i7minq2DSkKVSWow/XXlqi+1cx26uHg3cFOiitCrWyil/ZXp9hEa8HuL6z8nQ/jC6NXqOrqUlNOO
m9doaX6YHchTBGRWzF0YRNR45Rr6munHmBTHnC+vgZ0EaNv8U64POEfWLZFE6ePuvQrSfgtNEJ39
y9ZOxkD/ZCxYry2UCA3n6tdDgq1donYlFwnXR9l6/Q5dO6P/LKJ7QfWhRW1M+YIxGOmmdxCjtYkM
M9ioVWWN90nGl2FKXQY2Y2DNCam98kbYKBIYz/w/eh//6UG+av4NzVqIcEmI3o0Q0k9lGCq1/8RR
cqVZ4w/qns6iy9kioSxOSmV4GQFIIBtXH5f2S+mLrvoibtcjqeHafwqDAad9469kqBa37Lxu8YIe
ExWl+vNPbXEBSNLGoGk3ZT48VWc3CoRbHBTQZ5K7n1kKE0X1JB6bpIY4Knw6/FKgoajWvC+LSA/Z
X/2JFp5/2pDnyfr6NTO7WOJbxcmhM28mrXT8jYQRi2+A4s+5fhmcu1eAsKhqs/Z7ms8lKPhE2oIa
501mD7Wr0q1e4r/GS3MDNfNVDOmZ4HX2kNkmVIAmyuHppdsuBcjmKMA237wb4miNoG3Fwb66Qp9i
1oNXr5zsbpdlEtxrg1eu9LuKrl9/7UL9FEGmCIfvYb6TjfB2YFe3pser3xwjaaEeBL4GoPa0Jy5h
Pdz1n/ZfeCPo/lalRSs0OK7WPwbR3bx07LJnfQYn7H4o2sy6+6w9J6k+dmWAeFEQM0LRezW3v8t2
aJpb/lqFmsUf+p+TZsFUOznYvLEzaaix2JxdZ5yRa12MwzlsXoVQOxO1kegJ+QO50AiV7qnViMzt
g8dvorT2+C+8/5m+bF7+skxDTWtpN+riO6MPZhT+Kq7nLotxKw35fNp7MajdUNee6yPH8eY8xQka
HArLyXheoQoQ6Zv/CbxjIQopxZzcooaXZV5nOOGlGShSSwyPA1nKXkFTYFU/yM77q0bxy6mKQkvn
kS9R/AnZRlnf1cNumbFrQCJtGgpa9q2/ynVXQ2IX6Bfy6n+mI7ytga8WmOd2UJDKvaxMcFjD/ej2
RXPWoFzVvPhU2OYwHLIiG9nSeFdzEn7EkmTDbkErOqJSGSzqQT3WJkhhxjH6aLLL1nyZVqjGCFGo
G5uI37n62n6HowFe7HVq9gg3gbSveumGBz9ISeHA7nYjb8VyRzsodv9dFlx2lqxgbd1eRQ5NAicM
RrFbOfX0r9JiHSeynoAwDh2r+Ew4oUpauQTZFrx+GjlPFnt6VkLhARVh6sOEaGG0Db6ZCLP1M7Ve
OjDwLz5rAaWbKD9/cZ+aCYhFJsrTHVMXUoq9DxXZA96Lax2nM1vN9jzWjzb3cYf/SiKG53ixKisp
lebx8U9lKz/fFvidI+EO4K4Xrh1+6773LK2ir9TsIRvwaA31+RM17RjPYXo4/xrvAxK46yjL/uLP
KH24s0KQCigV854VwnB55x3c91ZBrZb8xwYJESeGvdfmAxewlWrsxuxFvXtPWvk3hdmRfy8V7Q1B
R6Sx4uMwbhL9ihDxHNEav5C2WtWPP8wp1tpZamAyhiACNKJEHCDvigeSnslveio8sE4ngkq7Rx4Y
1jhm1aAx+3O4fAnJ0U6dNpGkdK4LvZoliwnT2+jFZpUVay4UccZtWP59TYPos63zjxi5v9J8XlKc
mm+uU+WPQqRfc5IdIhN09vg/UVB3My4O59sIsGy48wM6jJefAQVxLDWTSxR8FRuBXHW8j4th9Xgx
c6v/C6kCBpTijajVyK+LgFl3D5D18jr//dU2H9Cuy++6W6hn8A5y44AYJACD9XewlYYmkgSkhQS1
knvbDXeCeVlpZLbUiHIzbZxG28WqG2nafvVfun/j8tVv0PyygYhPZFzE7AqaxTZUcsNHbUnI18ka
kOTawHJrNP+NczXZBQuyhWTq26b8OEtorjdvPzubFveGbKUb7Jh4kppusvk50byKDo9T3EyLmHxK
5O5miPUvvKUq6jBkz6DlQQJzWRgnVPmC0m3eKUSgC31gx4ry2+7STtEPQIjpcSg/GmwSXimrp4Qp
039Qw9/eUNjfP3uWmFkKQ8RNoH+MhcdP1ndJD65Lq6YC8gpchlCctdyHXZpsIpjW0qRcBccISvxo
3hlbh+ztifaz6jw2JNGnh02AXv4sQsBPtR6AR0mrxcbm9dDb2ft3PEcsqhbTiH6u5nxJMhAGz0AK
F1v0wY05126NagXRwlG0JRM1bfYsLaIYil2kFLpv+XqxeIe1mG/fWxYeZ6NTdrIoT8fYjrpmjmOp
ixd83ailcJUarkR+OB8Uu9khar88GU8HUxN10ifRLpOoE83QiKVLDbOGw9Ol6cp59izniqkKVcuz
5Uucl7kjwZShY6AX+ovM8BZ7PXo47TeVlZV8CMiDYnnMyQh64M5VnJTmzpofTufwAN9bXHiNbChS
xlGfvAQ/yEv9TwtCsn83RrL3+m5Z6Ma1Mjk0l+3iz0UvxbObGYSSKIMsasxRVB35SN2oacjffoln
084p1jBFl5N3pjM89JxECoMkv6HekVctMefOyUUF0MtBhPv/KhJ9e/mhFnuYB/R0yiY2I81/IJu2
rZ/c4Ex6H+eI1bMslJvaMcp569qKTUyYI/9Ixa1EZ9XetKEuFSktUnmkDVdGIet6NTzE9mLr8+1t
1300aZqXJZlT7NF0NosP1hVniwC+FXWShHz9sFNcVcY8Yu7eZni7Z7w3Tiwfl4+HV/lF6IsTmmf/
4lySkl1a7B4rfe/pLO8Wb6OfnDfgYx1tG+vgbyShXapetu2RDKibuUbzLs9HVfdopZ/x7AndQpR9
wGSctUmxdA+y2pc35d3v8e3ApGH8k79yrrx2raw6Mt2G1IcAZpZzRFL1Ay8yCG1MVydxQzBVquiA
oAgwV1fT74s79cPjdd2gNi+t7D0Ixv1P1mHf45kcaARQrxDnZszI/TCQZP0YF7WpwePfwezUOXSe
QQQXE64AmSkny9u7QlHBgKsa9U9K71y3UA4h1vkAi6cOhBb/uNlewBDHHzIDyrsBwe/r0SkoRbAQ
RJdaooVY76qzXFPrXMybOIXd7nrnD21M1VxbKEIcgsVfKmlpBvG1ZzUPl3EO7z2cvd8mAbuyAYh/
8R45wRUpcF6ct8Z9n28xcryg0zNpVdvnjwPLT/9lPCz+PFSnTEdFPOaxBRQvPUrJ1/QomAqnv/19
X606ZT+U+MEuw7lAajG5jeFelzHyPEjE142kvTm6NfNubryohxqS3JhCYEEBclcvnTNYiLMyAoYm
eOL/gpfCo96YV6Yjz37tGoWGrke0Qez4+7kunbWptm1qnC2T3Ic8DrK4G2jg5HeYNdjyvUCi0GlZ
pdsQT8nQccfhpXFoaqSqd8mcQCvNcO23o3F4Oe+V5s9ZC5eBjiIeXw5gcXq8U1I7wwEaipwz9L3w
t4B9UPGxIxnFOlzkSaY7ojar8xPT0zOpyQ5cR6m3Hz49SxAxcPknjFpBlERbHM/Q01XYjpb6EYVX
xLKy6Ccs1ea76q2ei2P7GduwE7H5SElXJfUF8tE/FdSf6nir0+rYUTwi6c8bovc0OcBwjAglkTaP
6Cof04beytaXv1tUbTU7Dl6vTPQyUTsJN9MHXmhb83AZZRWDPKfO/EQG+jf6VpblSO4RdB4POGJ9
uzhuAxbypRWWxkaeU0D3Na2GBtS8TEzHzFx5LwexYQ9pPWfZELkZadEF4OZNshpndMLXhQFufqCj
veWH5j4HgR9K18p1cFUDGfqeRGawqmb6BLubH9rbkLHJ9U9Cm4zCKBYOVX/xveU59KBYZq/x4+2o
Gt7x8gKML1/7VFuCFA+9oLl6dH2KRfkK7RRPQehRmUfTEGoCgsAG1tJ20WTTutle/IsKPE12lI7B
cjWzuR+u5dMPUXe06a6GLgWk4/CVHFwaap+QBQgFguhCpA85NZjbgqYdMr1NF/ofFYQ5TEcFsjQ9
Mo6ls2dl/54crb8PeqIQKWzVwC20hpPIO2WVpsh0/QDOpRuq5l9P8T/RLmHfWnN8KNH4GybAD9a7
1sg6HtCb0ak+V210KRFVAxYEtonYTk1k/XqsM533onxQ6IJ3dwgNDA9gY+Mk7no7oz+/h9dn+Z9Y
U9dff/QHjm1Tp5Hdxpl+ykrX2JRGh975VJo2WcvJKM5+3q6WIMDbew/Gm/Fp9sIpmRHlHRScu5Jb
KQLYGERVMs6E9yr7bpLRY6yAbfua2tg2/mEi8kF1LnrNQ/vBzwJETxKviZuvZF2G64WzGEQqznJx
1ZKhtyXdUts9sBf/PeVvSr27lm6FshiGsxGMoThbS2PETYDhYBZ2VABMfR4/NDE6MXQUxiWNyigB
mA2B5bvQqweNj6HYafLfiU0zzX8s3ddyKksSBdAvIgJvXvHeCyG9EAIdvPfw9bNKdyLGHCegm+qq
zJ3bVM9du8RaPwIlIp7ajLwhv4D6rsqmJnrhwJLCzcjQJ1SZz63q5AbvfOZjU/H7AWZELfvF6kZy
QXAVubP/nfxup0z6NfG1dy18gqstKVoxHTuafjxaWiV97jZfo6gKE4nWDukko8G4/Gz6U8z+auTz
9qFzzRVe3+aU369/YIL24pQfmkIUuEN9TgQVLEpIKOVTi8NzdTYJZO06G4VitvYmB1PMNHZV2I+M
F7YNVaynKslII1vMlXZNmpbcVNv0gZPVYd8UdrGYlFmypWCOBTpl+7wcXsdEPc03KDSsvNdU8WRf
A8onyGr2kDr7ksBW3MHujvvAcNd21wJuT4XGAqKnM9JDQjibZ7M4+6mWaMIX/Vo5twzuBqTjgtyy
gFKTOfh9tr+bOuy/3CmEn9to5WqZK8GAKKQgcxAKdM7jcLosTz1L++4pzwBFbKDySyAcf9Tfx8+1
mxBAEchFabD78yskZB0Zsrx0+o2kiAvNTTiSGglHcZyLxw5IsPzVJXWmuZmi6ZlPVuf6EBiADmfg
vB4/m6HDNlx4bopReyZG7b21AI6eK8A2pOoQkxRyjkLi2q3xZuoEtPRfIwoBrrlfEGpFM/v7+70t
T4rnz1R7GBA9tAkDDJYqIGWBeXTKFvGtxC8I7MCfx6lK/aLXxS4LX4HA3lqS0dyz/L1rm2OXJi5u
ImH0GmuYQpN6hp/cdjqjS0PzSsD4Z2sGr0l0iF3TvdH6Q6ZREsv/gcMRCeg5xXSRcroWNMA4h9/Y
9LqxwODSSFYW9XQROwmfTAS42M9gIBeFXaVlKTR9vva6vGt1GgHAzZnlm+tm3ASXUz13VnjCEzxd
Ye+X8B+mNRdsOC3WzJTJ4xaOoExRNqSKn2o62GrHbdLVxzzKZNwzay2tTXeC+71oqg5rGbcsfGs7
XCcxnB/Udj9Xdv9nViMJiJsnt3cGEZ1cPPeOJDlEtn3+R+EcCKwurXxoSGUu7PRAgpnNheejY/Oh
DrhU5bskuoOEUZU74q3hy0aDNDqk/nXPBY56KenzZIEv1+brR0arTwGC7tigGk+vHYWNDlm41Moh
m892ieJ0pUdibld+Vxe99Nf1885paVHhX15eFhMyI+QoSFruxz4f/zLVQ12CCgrHYC1U4PGdaFw7
74BieG9ttEZ/okRnD7fuhOD32qYPfCxxKMRES3/tWgSyhQuV2qWyCzatH8/G6uPNlTbYhZWSNcil
dqi4nbJAQAFv4BBzw6a57Kb8IO4Pnu4H6/l8orpXOD8vRfZw66/thSNZIXcu5jrZ3n327jBpBGuX
gvJ50V6MoKWQDlQS2COgYz9cVCOyc5/ly8goBhpCj2DJ9BijcDsJLwMDc6QbDutPwv6wH67a51po
GK9yXtgEMUK/dg6FSRlHokSQ9nXuLAd8XP6xlZm+q91X8R8/2WqqxHWjt2SYvuzIEWht9ANcuoq5
4C7DXBbykj+BegrZZtgDWbU0DsCRMf2qeyqZBuNUNhfn3wawUzVL8jYNOQeBxRgiSe7VdefE6KYa
vL8u+SuoIvH5aCe8x9GC8oibLF80cnIdTRRA99K/nPQwwxBogZkVEGfEMt/dlG6wIRVHVE9vV1l2
DsxjPbJ1jQWPOtS+1TduKH97mzhi2LkDh71owmLyYZQvto0NV61HMcUsdsVYK13cf96+oBWJfi5a
yLVXqjDDfGY0b96DaTmpAcRAkKNu+Vw0n7x1K4JzvP40FZyz8fMexSQyGC5vf8jZEME3JKCEleB8
Y4V2nCNWDZd9OV9fuY9AqLqU99UQ15ItJmuLmrl8b7b7t7JBMUPrZkqp1qscyGkGrfl/ln5e/1Ta
crRHsvVHxAYVoBwDnajiXnlEV5GbR3rM8cz9V9/nAb/fcarswqv76aq3LeMed13hgvnidXrWldn0
kG2qmcKdd5eIiGCJL+r5BvLAWQ8AfXOZR/Tr423+C052uuVKWA7Oadbv2d+kfloLEsOMvNY9F1dB
Q+fpux9iaJqvzzrKX3OBTFbNdpeDkP6RKbDkrsbHtN21xQC5xpSahfixFGGATq5CaRZdFgWJ/DBL
aS4vwW3maez/AzbKzuKBm5Ys3V+FKA7n784kjmH5I3/ZF2Kv4qv77p8F6ZKCTwTW5tNhNHs9VXaH
ZsbDdCsnsmXgmOTJf5KIFr0ct53O+17ewPuEzn6vFoUEC/NLga3y82xz7W6Q7Jq5U53NY1Zi25a0
QuxWdZ36yKQri0dnIh0qL4bqyWW9ldp8nWSmf5+VPU9E9hQl87rM7dQuQeUTdiK80tgKI74cRQbq
pAzUa7feo3/rJT/W44XuiUP5N9LZorEeJ5q76o5CiYamFbc5Gln0J6tCdhTlb9G/aJEIuv9Kr0iR
kyds+zs9isTz8Y8XOicRILrjqrhA7BseTByG3HNjQwrOhCa2x1k3dLaYCni1irW79LD84lU8ou8b
iAbDuvQqRGdExplxK1GONY2387N/Qx92XxSFca95/QXw8VrNAVPgH69ijsVtouhHvS8Obpch17kb
G8aaJ1wwW0d/+3Xs5srx0ZGfeYBKlWj9aLZ4u/JGqdzv4+1yerwU/clL5MjwlhvHrtW0upgb1Y+3
UKD0kbQvyd6C4Zeamg+Gl1VSZosJzjj+yqQShsFG1+unhk/U0XslOWIc9UvBYAKPQX3871XiT3vy
FXHvUky+S/GRt9zDcxNTxWzk08ajQJVweCyfRRIEU0y0kxQCQJ/EwTBqVVzti14wy+qINxnzgnrs
7+WxYLgvqkZqQY8diuva8utZW5IJMmfsuxntS/vQj64KElQKHB+R/3y2NRML2wi9pmMoqyoNEMCm
D2HvMgBVHT61Pgnu93UeiJJtR0/4hCoHIILEdPxCtP5oCXBVPU6M+N3nsRn7pX/qu/PHLxVXtuhl
D7GQHWkE8Rt/Bx/kSz/BT1bAHw5/wT28Gm4c8sr98fc45w0O+e9Nf9HYNHy3pm0agIRhrbtIqOcv
wY/lcUstqQ1ABq9mBcmsimn72oWkKLjUmkxmoYEL3CxXy8QRgz9XicW6D8V/NluQpuK+nNwNXqmU
3JJOd4XvBMDaU1T6/rN0fNrxn83XaCKgM6UV7gZKiE1e2bDukuSH34R5VoZJcpidOB7ipfKY52Jh
3BoHPXmy/h3zki+GRXHm6whE8uQ3thdJpV4Reem2N7urbn/DfV9Ubj+uwf8nXUm07RP5mLll6S0H
PFKS5xfPBiPFV6LnfyPjU7Rze5d8j5yiH7tBdp5ctpKR0v5WV9YpCk/Irwxdf5f3ChsBnZZHKvIK
/m+ZSOuaKpkbLMmlnoqK+Rqf8BatxpZF35OeLTunr/H8TPTAaN1ySld4hqX3MghkGGJGWnI5a3Ej
eT3Bph9UBH0A+IFajUDO9/QoXn68GuvH96YZPo8QKWUi1bWa0ghiuB8+/hwOcjPuunWue+WYhD21
13FoobZ915HxjrfXbMlPO1M8cQIbpm4cNkKhv+7eojWr/0k7sSoQ0h9+6GM4qV4Ylk7yD+JHEpCQ
LHutPUb+xI8nbgUf7Cj6brj83fXdCaOQy7vgn7lEFC5upNnectLBgNm1AyH/l1BjFa0ih5m0exjj
X1s2lloMANmu6Fpe2thUOdwadkixSg71Wz9TG2d7sTGH5p/Fs2gA47ojmWpm0jogmt7ghZlxpMNX
x/nKERe2ioBLeOhRP7aVEYfR9+4neCjgLzN5EKc7wo855irnW4VgBAHnFaskrvV4cErgvT4/jdy1
1Gx1KR9GUUgIqrsdcVlKbMu6NU2JoRpzhJewi1aGglxmUNstUxCr4TLFG06KJaetXVS8/ZbkUQN+
q8ARIkJwiPhBAF42EaTyGXPgbXDB5kbuchZ9eWPzc7aGy6qAJHbfuR/ewzBX1Pe1kkzlOVU8coPN
yY93Vqmyvs3fxtGojJ5eSI7VM5+tw1d403Px6v48istD507L8Eev2y4qXorS31vgyU28IFkz5jx+
45+hMBl//NDFu1s+GyluGvy1SGklHsr0rvs+IpTQCE0E9C9Pe8uP5tQFPLAprJm0ClZJ9s+um7Xg
6gMzCb9c1/ooLjxy5APWFiIvq4Z4857sx+L/ou9akuJ75r1cHejEjUq/axtDxkcj+m7dQQdilJmD
rWo5ETCyLHL5hZ/Y2q2wpmt6hgBwtJO92CDY+2zNMFa+Bx+cIQkprnEjXrJe1St9pyuOrdPIJzRI
IaULnJvFzwnfVnuGXodGyjpg8o/OHW6ZNQNnplUNAttTzZZdXHMDxnirbCvHj20r6ThjdgJ1xkgJ
iqW39mZS0emWOqCx2mEu6ZIszfCHNxMTjsq1VX/le8lvTjAHAGyc6QODJbUFt5UQQ/0wqmB1N0t/
LFs65lNVbmwPgWYjvXU5IL7PHzXLbsJ4NcpVg+9xGCYRpBrG9cN9HesIrSKYOxFR79RIDMA5RSap
KNIP6PnTjkhYf5i7QWHLNfDOH1gpLW8mE94F5rps9nBltVf7YdJVhSsbrzrGWLX3AGXIHZ7SdWGz
xE3RtGB676OGH0eqO3oyW2cHD0fj2Q7OfLbM3r5uDUPIbB/9rzkpsJscx3UeCnq3RnlUD2wgSPhj
hPzXTLe+k6MHycab3ooFAqGNvi1b69/QUAOK4ZiwDJ0G5GOlXUsAQvtYjZSuIC6lzsWEhuUA/ojd
psFWqobeFjQcpvOP/BGSpG3qHMuRoOe0LT5+nAQ2JBuBvdTjeks3PBibWOWaLN1IfyNNS/4sPThZ
TmVqB1Q33IZkeZHh0evxljpROyfECRQuYDu2CmPr8zLpttaJX446fsW3IqaUK+0hg2bBZreAFE71
tbVZDkZB3jIEEJ6ZwJ9c1TQxW/ykYVBf6GJgg2yP+I2ja+gtbXb5ZHtVNIPhj23rZWMvkQWBSOuq
CSj7SOtVQLEtUFa6hZ388Kz2fDHCIwgCsNvnppMDwST7Fi2MEqUDHJ3rImhbMTV/BQJJVua/SWOl
2CygWQOCYHFIe3QEsjPH9SHPVGi+rrwHu88bwtMf+8Lzwx6DvTxPJtP1S3tFVfNoHSCGmz6+N23W
or9men/kGgMVhIu9Rpv+oV1e+QeRDkvQD/PD8u76R5+Cd2LSMZ443YJfymfmN94P/fLKQAm1Tmbr
g9l9N/DP2og3wyAAfeKRw76zJrTHWewXOhvGarkqfUNrj6OaGC8Mm5uqhks7UQzIyJ3XsK8/HEm1
k2OSL3lxwTmo9PqwMQjL5vbfSgyT3+/ZcZzk9n+ZE+bP0t8Z+XOf6f+7EJ/M+6S0ydZij2fPbsOz
X99hMObwIFLaQd1X+D9oXd27aacRJDXj4dNjWtr8BBqtdrwZAeSDbD2ih35gLUg1L8Lj5d5gyj3b
fLgq6f7LbC0QH3/3wDuOrQVejWYqwcFuYeqM/0uFEPld6MMZbbCYSvHdzi9+Jj2mxDx7Sexa5NEa
dM21qTOP2MLUtgX3Da4UAgiIxjSu0/BrgkbEj4AfbOpbkgOM1oC7IJckS6gqnkEBoX51MgwKtmr+
DNciHvAFTSiVjP5TYrfUQriE2DuIlXjtZ+PeWBFJwhLCj4BSfh9i81IlMRupROH+Kmf2X8ubXMBj
Ybf+hOhn1/UYTsmj+Dz27ovSiUXLqbq+1HlqITVRDxhJvZd9xjRrdiWvXg4RKpPPgZFP5WQmGIik
nxKo5AH2VgyYjxj4m8+YzKPgKBKRiDo9NDIrJjUi5wioy5hWxaklUg159pVoaYyW2zvMzTxXON8w
JHO/ti/yfSo6K5wsq+lkXzxfsT1SCIWVzSDNIGR0YLd7NErOfm6/X43DlI9a9dnZfRL4MMfTThSh
jwcYP1pgGUc2y8u4c/0X/Yx+7pmpBCLZZRC4BJHfDd5DoAOFROqABMXssrZstFM+vYiWnowSAsJX
fPoIxtWByPQsp+tjVE1UVbIqgoOUcehGqFu2FilNqRo7mJ/Gbj59FUVWTTxXJpYTwKDb9xTer7Fa
5f8dNYz7IUgBFKIlZ6YFiLmRhaRiwZ3CInIuDZfoQ0kj/0Nrz3O1vePDAttA8mucKvdOppyth6aB
zQvbplMmXDdo7NxMdUzb2gkAU3lLn/TE5A3DvFGw+lpX8Mm2wzs7pnOzgTJvZrxi62A2hDA3DGEt
WWPma8UsiAakuvn0sFdDpZB//mPEh4SAnWcdbrDkHHO1XVX6UfJj3w3aeIRW+X1LSp5rLVPd9bQc
FioKeOnW23/xvuk8/u3qGwi67WnVf7STQM+5Wh88fe3f5rZuo95sIRcbTbiyPRETBNt0TufgG5bL
1d/p6iMjpabJODC5LW3W9Se95rmzAcsgINUzw5yH9YHakvX1vPGalQC8y6WDIs5dxwcTzaWJKxAN
Jz7B5nztYA4qAD7ZRmSVJTbMtscTFtkGSl7D6uzEX+iGxTvJTaSb+rpNH5+rAWtcPm+bT9qTw2Bu
kl0MSXH8ruygy6azwrw6ZrZvw7nyIvAVMJc61hRTnCWUJK3AFthL+nhXp7v2tB+oxVO8dy1j0A0g
n3PrX1VpgosO00BoWZRap/m9rAwPzxEEinc/RUqgjCZLqtfgG6AGm3iw+DCiDQc1vlrp0dP/EMPN
NC7WlO1mnHzJJtGUZF0dAwwNkMCJTxpR5LEgKqmnZplOBs4yGTH+rNiNMuFTbNo4srhWdGMvaqHs
R+I3e2mjhLBcGbDVBI10rh+PO31UoKQsa/ex+n7Z9U774aa//+V7U3njxPFI6Kvr7eLJnUvtmEIZ
vCiA9GvBNivlgpgeGv8HO6X0hzM20/S28fa+8EvsTCKODzh6CDB7liNQsTSD4MKjxzDIUAy/bube
P8eEyO7jpax8u+xKjuoGY5/SpWuKYlW0T3yUEg4iiUbG2N+XZPn07Ex+qEw2MYqcjK2XAhTh3iw0
uOSQYZm7r3D5V9Pt+DijGjkxxFR4HAvvLxovp7gnngKBfcn9y5fYtn1JmdckBTg/0sRcbvh4KsJ+
TqHHf+LdJcIgVP5Ev0v83jKchTafx4eMdPObQ+M4Vkif1WPTyK20Ms0Kpnc0f1cmSL/RzfiB4TFc
+83NZF3kOjmTZYtPP0Va4je//MCIQ/kJtu3nyrZ6q72GHyxbG6vB8gnAKnKFWfJouVTWmdI6XV0H
AKX+fnfZupEQvc81bYtOSqGVBilkZHoZKlMTVu8zLUVAGCwWmw2HgBGR/chCLdxGOUYKqz9q4LoL
4OGvcK8+zcsmI1kXtI7nVTmWqK4OgVFj3MAcPlKIQ75r2ojDKFbeds+dU3vS83ef7OA39UPvxTMy
/f3uZDyRm/zvTmEWAnTQnw0kdkYLmJ0kwxDWhl7BNLeYqHLbmSV6EZTmpLBrQ0EKhvrZLCMKWdz9
PVjHr4dBBWjd5MP+G6+IfWAeAMoAM1BZaaNzs9vP9vf0E53r2WKz+AMlcUXAFY/WkpCXOBXPOmWC
ieoJNpjHMtUEPhffgddcHy53Jm4DnUMdUjPird2xK8xGO051pWrCK98V9efxg8MdRzLXOaXKOnxV
39b0zHaoz9PBewDe3fjkM+i2wKe713fcPzrXDi66vY83jzlbqkN+pkPLnWrO9y3PNY4YUq91KTTg
kI5JOOJXo3Ox6GiwTrVHMbw+b/Kd/EZZCTy7VliaH2KiC4MjxqDiPrCndSe9nHYn3rehVX6uIxkj
+d6lnho8O/MfsTW1cFb9XltpBg1oIaGLfDgsXxULnmkUjlY5sFltaqVFGiyHOoj37DD0O04lCrWq
CjAxYD9Sxr1rBSZhZEAl2j6aeiHthxHruvkc86LLDcL3Owb7rNrrGgZHEHyMT9oWxXDJuqiFqTt/
BYhcoExjdzaSkDko7WxVVT5ioFBmFizi4XVgsu8gpOphNmzx2k+LaON8kDDGeWQte9hBgXQbm4Vl
RyG2/tg1BsnxzyOvQm8me3aebDuFcR3EHdnW6m8O9Zc0k5xDnZJzO+e6y5Wldp1pI4yKDHHM+3QR
PxgwFQosnIFxKPyuVdCoQUQ5svp4mgvYeh1atvlSb9c91BL1AVXdufzq3SCt6L6IgcKyXspdjMPS
sdUz367LvK29Wh6Fqji3Iud2JNLRRQOZ4xa3reSGSNGxDk/fFkJpEWcVwTSa/30PUrX5JIhmdtOn
geR3vBdzBux9b9RkmFydzSiVy1u8GNxhvkvY9x4rPRSWyV4LiayXLcyROoo+5JMl8W50Gm2Hi758
HV3zPDoPuVZv5IhDFbkfm2qDGIo7ou6+FoIbrkCzYiDcCsiqssQv80uwQOK9eJ1HntM7CEgUxR+O
n9I+jktwb0qEKqdlsiZM+QLVP9MOdjCh21M0BnqcpcanoBVqlUspEOZSZtGWRzuxz98qmcajvagG
JG5+msd7keA5y0PKbh/pBWrTq7j6zNIkgJLNgU/lM9aA8cNKf+nj0xcfuEw7FiI15dMvYCR//QFb
YZ28qvve9ntV1n3vEJVlHDakBJWgl/39MFOOwpADeSWrTFnXEuPX6EH4RpTDWU/MGtpOE5lyGKEC
ZiuCHRQWCk8kIl9jF8gzwAJiHA/AkYOYAMjcpBq0Rn9Eq8Y82P72fgAqBfSG9zjRSYk32ZqC6/9S
4T43EWmX/2gm6/KlPKsu0Sz/K1C/M/nfxZ/x1qI4wobypYpqJ9IRadA0wy9ne57YAvmZXjgQ6OL9
C47N0YyzxL29chgSqiLKAs1iivZgfR3Hbg1C3WDNeRk8hs/vx3Bd6hnVl1DcwBWh81Von9j7xQbJ
VjClDnlq9lCl6BGHKPWjHocZVQK/c9T72eAaQRPB+8bSfR8+/2smXHy54DAvpxYHoOxYDN2LPaFi
DVUDIj9uB1xe7TrOBJJJbUc+HFRRmOV5m45aoA4y97LzCBQ7fyZPc974KrhrlDkdm7k+LctDezsc
zdPGir8pPSOWBnPCcK+jRLxAstL34uehFXwXp4d/zIh8OvYBQSTJB1CJF26F2dy/fSnJge63hZ2z
ro0Qp6yIEDOY7a1roY0wPiM14D9h1hLJIy/mGri/nDMZ5NybtMOE7MRMOPzjiNTvKEeSavxH43kZ
+YsOGkCDP0w/h4F55SyGBxp6T35CvUktVn20DA67ThZNBa4fb8rGf+MSVN/is7mu/fkIqY2X2iIk
mG1xV18OAu/DQ0w7GQbKiH1Oh8wgPt/0nwNEWHNyXa1rSPfPIA/fGBMDTEvId4MzP4mqwxAS8sJv
23yu6XpCZ2/8Tz3H7h4falXOdD0SvNTzu/q1ORVkVxoFgSIKJHEHDfzvpILzSTMSBGIX5rB3NVKZ
H7DKlld86eQ2R+vfhAHp3qI//Vakaak27aCvZS1psW1/g3ZMPGp+832i8SAU/RJFF6EENR3xDATz
WfXymg43SClC/Q4rDHuE8ipIRf6+m6CqTFZ4iykwj7XDj83JCwSBWXBdv/Qz1SueYKGb6NWuXduw
wrdNejAwjbxRj03qwcGICruyauDVVm+9U4FIYToGkEINxWBDhPbFPY5xAW6gdP4MKxcJhxGDDh8B
EQdrP4jhX4VmxjdzdpC+SmG0s3KxgcnE4qm1mq7rBDEtm1HcvTjlv8EfTvpFMHuIUFcsa9F6rnMY
7dqGLZGZVCDQVu9asC9XyD2DWZrtiizKsJ4kDm5s1kVZYUCaN8VatTejeN0NTFHcR2aRDv46uDFs
OGSstYMut3ksb3oRXcyO+QVMvr3tHr/IZdxhBg/BVfswpcFoPcu9+uCAMCuMaRavBMryr2oetQUr
/EAyqqv/WNYuYEnP7aORa+JEo/YA1fiY2UCUD/WpbRThj+QT7LP78f3vioio+6Zl2cJUaqnwWejj
oHXCnnoMgTzgiYSvLm6ItgtGFwwwRQQaCPGbigeDUlytAwYZfLSyewfJzAi4b9tNwRwb746yXhEP
x1IWhynDvpQa36wIbjmMP06tbraTAedwmNDVuH6hUcaFCOG0bo6z4qG1+76kC+kuokk/PlCcF5ku
1iOljOFxJfORLg6z3MRufevIloKIATBKs+mTLdYcmldX04FCFKQFDoZFmy0WHYgquKyWDfTDTegl
1UK5QVBxxplYierVm0+BvsEnD7grW8p5GdDSSSWU1lLAS9vm9FBZPf9W08lUc4P5FP65Z7wiXrmO
C1CdDA+FbdlGFQ36t/z6VPpunOR9PsnFhNaFb+9dPX1AfTb1oKPGAeci14wNkFiwumJhz/d9hE1E
39yjIRzmAFuwlnFYAIHOltwW9zZ4cEdI9tqUOmYiPjg3NuyQ4qI5Kcc75g8FcswJKZ2nQOjXiG2f
wz3SyQj2xFcnylD0mfmYAOY3vWngeu1RfY+1oHTO2t05YFVg1teawXZ350YYNXeNBoqOVckSh5Ii
QpBassUB61pEanR+yFbIVpCJfC51jiezNT21bq2LZM7lEBI/v9ZUl8E9v0OEhPAU12dPt4gbTlJb
RuVQ3wPsKGU5JSIvfMQaD4vZeMOzwyoj8JFZIoeQrnhIoDwqOoahJlL8hahdFZmkhTtfmlZmYF70
S5EPg/4RNsHvmC7ydS7EeLkkv8VCQP0SsyOWKmpsi4QDHMRv+D1gcwjPpF+W77Yfh1/SsC5LPc12
ya3cjP6MUCID91wXZFpNCRasEPAV7Rv38WVuI+2sc2Rmagy3O1Z5I5ut8vOP8+hHRRizlaY/9Oqv
3uQjafPqMonr8lOG0aHVquAVXGweVtRsY97YE7Uhawo8bWBk690xizWubVm5YWly0nLFyPm0ot87
9mLTxxx7t2rdQIEq31dg50xnlRnbsex4zkML8W8TTvCTjBP7f6nDOlmkgEBFZ8tOcHQoEUwTfLgt
kG6oC/I9wjpqOCBSbl7ql6C+jK09Z6HZeg8Ic5Q3uSYJ41xd+Jz5TEzP5jCSoKk0shk9KhKIgz/E
zvOCSOVRMyVlIGhf4jFXn0YKQ72e/ZPOeKRJTHIU3f24xza6nq1WAwM2XrU4iS3s3DwTSbHHl5cX
cizkysdaZ8JUy06hFjoqAtlomPAwMgjr8ec+tMTLlx5ulIPYiuxgv1GnFO5md+oZxrZ/Hbc5pCfp
XEqClRaju+tTa0uCcFY2nUXxyskbCorQbInzs78rYxwy823tNgqK0FAXTqB9srVn5AEU3piLx6b9
ROVNPGFax8vGuZdPDIDzjTfS36pucBSkw/GulB/J5+4eIpjlXDjIu/hcR/Pb6b2R/k0OJEdVk7Xj
FD+KhVLcqVo8mwTPJ3qB2fqVP7qxTOEWlbNg7Wwt1b46ohSMnSTCvo30Op0gjFdWzVT70X11j41A
VjT3lJCVkpFQQnCcDZ0DTtVV3YIbZgNPbWI5ndjMtFN9I9fKjl9aqhXtpvrZ3+vn8RO/S+HIULoa
5xWfsA/D2pFbE3heKNztZ2GWrt2pzu3UPOD4Gf97fSXl3Mv5PphIdp/PUi7Ex+fxwZq5UrJ7QUHc
NmK9Zy8JDmRc0bCxNvbM7qQKf2RKse/HgztdpI+kq1mUi1mI+VCvTraJuPZWsKETZotyeJfldx9d
0dOQKk1+c/2YJ6XhJTn0natuu1YpPD6qJbQFPG7HT0VyejVH5QmQy36BUQIzbj1dfUjA81UsOKaB
UTCua9EuX7VYz03nj+ceD/bzs22+lS6epxxiJbBunrLIy4l4KZoqHpY1Jlfxj1zjcSrv+ZgohrCr
0CqWXzxtEjPjSZRWgHLvZe/LtSNK5xzanGpslqU3djhWNmTnu48tvsyGCV0CCKaeNyMB+mA3tc88
42J9V2a6VOWAmMYPvGp8zPV8u+tARy9i6O3n0U6sF695teKzsBYtO7/PH2Pkw8YDqU/05N1hdjyW
5MEjEzUXH6D5Z/9BLjNNd9dIkR+rePlsmkO3vWslkrXHrZiMl1Vtu+/MpZCUZ2bJb0vJf8knsmga
Qk7cSM/GvAgfshU3tnkWHsFxDarvl1fgJbNmXhzZ/JmUjLEeuyRU9WSVh1OkmH2UTrzsHuXsnSmp
8v5ZiHw+WaZmu+dz6Rkv3AW/e4bRgeeooO3gq5EVEuhcxM3kxGcXYCU2vU6zWLTd5FdybR4ivo0R
9bO/yL9avptNdf0bEjwGxqL1Fic4L95IDjNt0XHuQ3aY7nYFzZVi01w/006VVk2fUWL1Ylu69DIb
DrqtzF0FslTBZSUq1xe7PD9QkuAMGTPSW+ZaItc+OMqPjS3JZGBL4eJd70xFOqmkzeiIEEYr8mqk
7oQYh/7SCP9dOv9ijW27t59DX0aoum6K+lzbft1xb05MnvAfDfrVQXMepFsIPvgcMLCyV+EFReRa
zFHgXsGK9nZ01Lbpk5U2qVIcr2QifbqClrTqv8+t3PiFJpIL6liclvR8cWygTil0cGFAxhhGmfEt
2rkIDVXU3DINmPmEepbZ6GKcjNczp+Hx3OMInGTP/sJ76/jD5LvzTs8YqL65I56HKr/98LWtXy+1
IzJxporB87gpH8+z1LW+ko0nYSOQgI5C3Fs5bIw9t+Um6UtadacKMhZB/51tI3Wn4+baNNVjhqd7
3Ee70fgwbttdPD78RSRZQtXJqHWyH+srg141s6vQVSaDPdM9DAHP5Wvyd/1YFtM7am5/4l/4j4Es
qrUsrFhlGamvJx0GUY/TLIrMe42PUrDlDDso7RaAST/jK5ikxvFJF3clZg7vCb1/LK7956Tudfyj
pwtAB1OK2lgUxCdgApH7g+Gf6fvxXE0wJvGKIDR4EPXgk0OBupu7aqqT6KiHSo5WO1DhMt1+SJw2
Huycg6Gbmb+DzPclkIUQoBLyloIEzOY2Wjj6kb2SxuOX0rKV6ESCFRrXinw6P+u3xsFjImH8mHby
o414HVXWlI6oYGqsXp5RnIzBMH7MhOLmeItXGjK6xtw2wIvjh9RDuMSk8JQSaiJzGSHoEBilOs8Z
zku6Z/6g+JsZgC+q90GqajB7aE2KqXa2eCy9ZvlgnHatCq1rLWw+x1Kq9xOE7RQfxqelG+6gHS7B
2PPyQcz7L+3JMoDYNA4LJoynXiJSeLXcyuSz6LGJbmonpAJku1shemwnJp0d3Qj+3Oy4/gio8uJH
V0IttSMzHd8ZImBG8vDBtZF2FCexuVEphKRgn1IZQeug9gu/c3c+GaqTzD1Lr+KgqMthLQkfHvkG
TMrDdEyhpIKJQlWgA1Wjlgqb7Z/OUOxM0ca4KXHtzK8738va95X3EgZJz/apW9DQmnX5WdloyofF
z5V+Dikh+OsH5dRwUsRcNlVlePshf1X8GhurgTihABDqBosJ3msrKDGMasGhfQGGTcGqJ71JKwwH
7BCF5+eQyzR526Rf5wrLFEKifeMXVrmu/JwRg0C9VTJofjFmoc1tb6NY3dYCGMcY1xGk6HKFWKvF
SicM5Rele2MY0pa9i8E4QVG2ZQJixQFJ1UdsfhBDyShXg01xXyKVQ1qAD8XJl/8ANZyuzPgKAhJz
RIi0G8UQrVZ1PJpLBVfcLWErxCNs/6GAqRgecTmEqM441GPEQMzYWPIjQHAJmmBdHFinPArOT+p6
bbx7AE65wo5gSeggvPW8foPDbvn1kWaZNQnub/FQX7PXSEnJ+n47eUx6KcOoUk+1Ve4zg0aVHN/L
YdgG8fuQsvYQtfM02+LinehmHeCfIo0BmnnXm7sRDkJwLRv+Po0XigUzAnaHORSRVy+a5Fv9QJmJ
mxmsa/HC9AwJDgwo43jIdab4nj21aBjpefsTCyWHP5wN1K+g1IfuxJVDp/Y6sMwgMojFmzAIsQG+
RDkQJluFBrVmAY010Gh1eWHl6mFMjfRd6/KYfAoYJUALmhSvA/NEiwc5DcifYjtTmiilAO/VVJPt
lk5hlX9igOTax/X36tXJOF4F/F36sYASCZFOF1EjeGsN7BG+9tSpdmVWOb9hhfCCEUCzrsZ3v4Yn
p7K07M+lxMqZmJcDy/TV93Ujhutf1AWgHeAIG9ILLhSPu6ppoPYzRblBoK4tAYERd7gVD1s2Y7QP
RjOFs1lerJglM1AEzieranzLm4hDm++hvOScqcXXiVeus+h3EImt2qnOcZyr8miohgNiei6GSdrJ
lLxunjx7D94aLxay4xX+0NogdPHJnUzQIZz+2yaLjXHdFmzNTJOh8f6JPZj2vxFtA5O9I42Vv+XM
1ZRDk6QUGUcw3G2mJm3C/GCdlhCOWzdOTns/9PZp/ovl86L4/AKoc2i6Vd+/L0I+Qce+OupGsI5X
jLd3QWemXhA8fZ+B4GpPbveSsfQvQft2rFw/RFDKMJ7uKOHiVePWv9dc7eBz13TTZU121eilfbv9
rgj0brVJovLel9erxnuQI0ONmY1YwuDdgR4Yp31faPgdxzQMqThVFE/QL6dNtB/ruD3yb4SETFeJ
75j1pS4sP7tW97PkOt68JISbei65ENU3g/c/zsH8t1gOSJQREHbip3NpXNcEPCEb5/QZaYjVbt/k
gcGiK0swrB7uWIohnJg99HO2IIB/Lc2QwnDXCeDqaFdI6NwiG+RsP4u3z/hFsc5xliQ3Tfb11B3/
wLD6UEp61lBrQBotdxGrpcI2KYhsM7SIzfMMjxKRAImTxGNkWniap3yvFZSB35zA3e4Rf9Fnmj6r
HUdi8Ns9zN9l+EWOzgd4ylfG/nJovSkwBCXVUqVMKc4BAcGsqh5oBNeTtVFxfvWRceh/RmRk2TVw
+I0v+ifUquqz9+d/fIctDsl5fl/aOfF/3WPpRh6lnr9SR32deYMSQMW7Ucd8KTJKF5mEMwNf/eMH
2PN+ZCrnCsL8eZBrmPPMU4M/Hy/D3kUrPRw65oNBujTCnqLtmB8aG8wDQupQdqpeP7N0cwyRW4y+
ykpLUwO+SkYDt8LfTgq4/ROAvPGYNNS5BvyNPZcGeBTG3JN61oQGOvN74A1r8dg+hufhHmFjxcz6
Wx2AUGeh14GO8iI13LKi6R03VV35HOIalxoBKRxtu1mRjVruoaOH4V419QVSD/AcIMBMwWUEQi4g
LIxSIN8hAjAOBVp8Gr71RGKcwRe+/+zHpBX+9FBajRaw6eY0EHpzhf634yTwGVetSLtDy68znRTj
3QmIIddXiVBGPTP5RD85DBZeXKifvagFDRzT6Fkdp2J0kKzplx2i/6wOHT3hWSX+b8KwO4iNHO6b
eqRNH2mKVbz/Lhr/I+m8lhTVojD8RFQposAtOYooYrixDC1mzOnp51tO9Qkz3TbiZocV/gCLoYVC
Mh0ZRnwW6vYfcvI2D7b230jFHbxX/+brARC6oXQXTpyr1C8R0eDpYav2WmOHQENiFmo9hXopKQ2g
NO5XIZn9Oi+ynV99ER2ljIOtbMPbFPo+wNQI78I+lbXuyVnQS0Skdx81QOVT9obEV6glUxvBtJuP
kdsLhFJFfVUcOujQAudCew3NWG5QxQaRH42q/PEndU/ythy5WhbCfUGySQ4yOceMz+MWndePpVp8
MHRA35aI07/hV+u9evedrRatbhPuT3wYqPRpRureJ7e7Dw4YHtXpDpEQNbyvICaBs4WqQwZFobdR
Qr4B9IhaybU4IKBJSoQEWLHr7UHj4pEn+fPGIco8Fd9bABaBZEUfn+/uqTh90QDgKKv6QBfIdFUx
6bwTI2YdSqONsFn5lPM3hYq8HsMfIf4KN7tTpRWyJJXA6o0cpLsOa55qIEh6TpLLmp2klZ0uKbE+
ZnFUIx9fKWhRVF7O/lqTDl7Q9htbVzTWgR2AjTvO67me3ceEMJsCrkC9JmQnazknlNA1QJelxI/O
bGpswxoWOuq5S5ESpJhFvRdkICJVOSgHoleo7bDcUmrHzSUA4v0+AmrdyoAz0q6gbSdHhljGuc3K
uaNPG15JNEqAioToETbDElLAHg8BzRNG3a9BUx9yjJOnzHTw3ca0InLvYEcoqQXoR5zguEH6p8f1
e/m9+3yLDyBuodDHTWQ6uLeaDZbPU7lIf9ZrHewehWr2AtgP3MeYUTzAQ0DokG4MAfXVw5euM+SM
40j9jSb6twd2Jt7E+pyX3MhV8fDKu5ItfcIdIjd8liVBBdfnIK5mroq2FmipYbtOCdj0ljsz3UNd
YJF3xcBOnRK/7detgfom1NfS2bw9IPp6oWP7dMyWXLT+BPyBS34rhzONsISwjht47AJ97/HBQF0/
7z4PQx/oFwelbZws+QmPnrvqXDxDi/kAlGv51daqfUewszPlBETo9nOKZiZpBvbrDvEi8QH2X+el
x4v3D+91/cUw1A7Nfv1xdnf8+aSr8kShcSfa4jVwPiEJADj+1vkZtzq81yHUbSwqxlxMaSdHkAiE
NxevBjAJWu3d67T8i+k0B2h+s+fOyPydPXUfDLIRp8JsMTKvrgG+oJkQYN23wPwoez3YA9uRhuLZ
iej2zXlrYtXqbvAva0fte/phrRpXZEH7J0ol/mG8p1JTPbxZS/wH2x1XN9Z48IVIj0l40EWkl7Mf
2XgJkH32bkDlZU33E43A2qF13gzLK1BD8tgH4PE2hVpFHE18NtXuqjkR1RmBXVIkd8sLoTONKRr+
X86NFpET2MZW2OhTnq+JIsCX0Q9FB5CffPr0RfvSgicM3xBgEYkFpUjVi27w3opL8D5ydx0uppOw
zWwFAVKyOMHV0Wf/+GBtpgJAr6l7d3hErh6uAE+glgHcAVQGQZFeNLG6q5Gw410LpNARBkAqEFCl
mIcRJRHb84GhV8Na4EZ454XcCpxr3k6A4y0muIT3Z24ErfoYg6HKgmkhWDUF4YT3RNIACuxydyvK
xL0L4bpetB26oS00AwEh8VFrRrimOv+cUOfOiOYJU2Os7wwGGudMV+23QdyR4fKGcovcmsQ9XKxD
dZzUIqVgIuV+MfIzE5SHOi5QuZnA6foiI4u+7N4qH2IMKc9DRlPekVnEkP6yFbs8/hpCDBEvkS8o
Hbx5k2cijSJJR+W7HN+ordBIBLXHKNDG4tNtkBwhgMOHuOM6OLXHMySADB4+331tGBetqzu5DB11
IfmsgdaVzyZTQjAwoIB9xZMJJN/VRAxN7TPuVHM81GvAD7OHuTN7dQvyV0DYzhcSRPLmgNYZUWSc
eIdLsJJbUmKeVx/xAkbqgrAW8g5AZCo6q/KbOWmA3O0Kz1BrtbNXcrHNkKmDCSEjeHFLeaLfifza
CrZKAIgROgWTfbIhtz2O9iP+3NP68ouAcVBokPcQpD6+9NYdiCRXkN/v8EvyQZuilUFm/JuxYM0R
TWaqlgwnk6MeEQrDjwsRNz5bKzPM8f2y8xxfTFZeO8xRrmasudHaLQmueRYMI1id9kpul7eqcRVD
2YjRzVlkna7knvIjGTPSKvtlrfMVUFdmRjNkyASRMLPXrC2GH+kYGszMgk6f6gEkCqfkoldHZkGb
l65eQY7BUFyuRB1ZHiBfA/ko8uloKP3uZ9y24gu19wKkS6imWtrAxQEMRHQBfAGEtUYapdGnm0+n
SaYpPmD4zAnwnJ6m3wxTUexnmuYrO7CbLvJXq/lgiAliQHfVUUcfK8hzFDJocVslD229cprgkuf0
2tN4nYNmk1raSvLhjTukImJ38a+eR9EgAAxQARIDBAikBXEJOwhiamTjo0WizRdzLQ/s4Zz9zvm6
8yDCkBl6EheiV4gOHmbwrOArZ+zLpsBRrmjj4/dksSmgP5wPBsiGc+31wWcBzlwGumWVQZfP4HaH
0WDN7/PPGrMFsB1KIvfJtGH9Xp2STZNF5xzZRRp+HPNhBzysIBd6h7wQmAkv5Wm0GXWWuD2WAegg
EOqURF3emD5hFdCdRt0ENyEasHA0HfSvrBVjwvrLKS8AFCA5K1eMuEX5ROZhyxqzusoGSISnF49R
XkDPTRRkePawz7MjBTPuKuWv8dhJ0eH+8GFd4F2kRpQfBM/II5fiBP8jpYAXxt1I8+Xhjt9OOk5T
4d4CWwDNJdCjcfx04vH05abyIl7yo/uC56Y5j+8nEK90ao4WoGv8x122jdUqGAYOuoR3h/XE2zsp
3jpWSj0FI2x6c/LmKUJ5GXclA6iTkO8t2D7ct4AQ0pQHNY65k2la/KcxT1PqKakUT8eGP55ytTTm
UQ1WefxF8ARgCU/Wc6Zplm1sfgZW0XG81ClTr/BofDN68r7j6TRNZQh4vRRxseRkW6x/S+FgD/IX
unBjgm+bFRmz7scf2tpHi8oQgyW3yre4SSYTFEr5I2MG6tiL0zLdWE7Oa580yOO8dHhkQILld5zf
/YpyeW2BCYq5gbHuOFmWeUwK3Sp5sxXvHJepM808cE0ep5SclQ7cnFSepmrzYMe8ehyXYOU4jGXP
YKGzs+5StnFKhHaNSRyFJ9TBBXdNzaKQ2Qo1jLYsJ1jQ6ZOjMfFP9m2Ef3F/h8gd644jE1/LF8Up
3Xm+uCikGcqe31W5ewoakK2AQ8dj/+H7cuBQ3QbhdRZFHnl/dNC66y0XoGGFBluFQJlcznRE6hnD
Age8Gtf8xRju1Wt02f+EQAPvieZ5Vw4fwgwsy5VkhZY8hB94DKLphobbbxEhMNfdLog4DPjVbOKs
QnczvMVwPrEAAU8Ag0RD3pyB8R9sJavL4v8OXIsIs8hz8zlRA5NTBA8SMqHA4Mkhu9WayFnZFN95
dI1FwwRmqd8cUEBzyhOPXAVrJoh/MikQik0IKb8zkJjo7slaJN5atFHCONCmLvgEOB5Tmw9WMi4o
W6QlD08mieYfZS949xr9cvUbX/bQOx89WBFrUBzhZggUOSrkI6OLyTDzxLhaXFEFb8qzkZ+1whPF
WY7sVkigIY+33ZMX6JPT8DHiWe4Y99YOLaPtQJxHwdWzfVbZCc9UPr2/GVb87EVhXzbVFyMnZja8
d5erpHhWQqhhesQmVSN2nRx9q6A9UJCpQYk9+viislkTNOLGRSkCLCTVYjEnkPUAxokeh+CIRbGd
ejJYWS2X79HmYbTubFbIAlEu1/lXVJzAZIOhQOTaMqbsboIcFb/0DbwVean8V84s6siMEIEZQR6C
rHYHBQmEQvk7Eb9DqPoLEWA2wpdUYNI1FqikMp9jHTrqy1ImW2fdAHofH+n6xjtYvWf/iKp4tIs+
tBrOQzRrz8MP6EqMdKKrLzr7nDugy3dItstczgkeQ2pYzFeGF8U+JaFQ98bfpg6oW8phBOS1L20Z
XFrZhos65gWnHedPDfIovwWo9oGdpSEzkVBS4hnujJo0zQx8PT685foQ8czWuZwbHOwS3KnTRvcW
gahJIIJT2I0U+hCMrgc2SfS9nIqi0DkRRA7DtuV1HA+imA+ECaE+xhC8hBxBZSs7rqm9kd6wT/Oq
s/MdEHCxxZ2W3LSM6F5clkGUFJegOWlT59OIqrE1WSDOwspmVYMyfHBAye0qE1y2mUZqcPVxpQK3
iIcJty/7AN/PKesxwcRFAWsJoPkA6mjxgQ5hSp44pXH9ABnpXNNNxEViEQ7OdpzG69cIBlQKByVm
FYSMA9riAIybgxJEqhyhCrrTqi/AfPTSmYRfhHJfIoQctSU8AWfsAc/35djds75kAn2zu6d4Vw8h
pj5Sd5SXBSSjtiOCDzY8UW7niJf1kMtjYu/qfYgH8vZvkQTrRqxg1y1bWoOjilkgWRThLDte5RBU
3xY664WOz86/yI2z/yGuD7GLDjc72UpSD45wW5Y+3Qi2QAkESaXlhEjHCHBC5cQGQ+aPxJuyRZbs
ZdYKPWEuCfKPd5Chx9A8RpCRSANHBaJXmUsrhgvQusy0lUSUsuNIcCbng8wyzDHYDxEkDIhXEWpD
cDG8jOSOjT66u/IHuextgYqbwFh/Cj9yPTKplVK0J+aKn454KVcbsXPqE+KqCbKcf9gtAy6n4n0S
FWrgwKwZnD2ZL+xY3N/vwPldfMTnBk8rMrvErc02Eb4kFuIVcRwRxKeyMljI8AHYsUBxsy4CmWRM
FWDce49ojGST7b/NWcI+iUAnx4DsXezxsnnyCJ2KGYg6AbeJMrQyOQNk4DxiixNGPnclr/sfkUsO
xGwP+Rvze4ZIstHX2UGMvrBrUYtxPjx0+UKJV6DkjZhJLrBQbovJwE96ewMaJ0qmfGsLd+CQA1DL
G7BIbtnTv/N1zEQgD5UlDMFFVfXo2GtWPJ9IccyJDN6NthxGJIyfEIsV/iyXZkitNR+b/iDtymzr
0BH1uIG/raMFkTuh+OaOsHQtavFeviU4+Hl61HAM1EbpmyA9cPYRPiLcDObE0jiHYIT8dO/uDfDE
zbt5X//itHyx9T50deSoNl2T/7Yias9E2jKo7LkEb7L3IuTLDSNKCSRdVEx30JMrWIWwX2lRsoXG
xwwFUleMA1AV8bjxLdMfqrJL0A7P8eA+/Rd1lwhoPhkEFSzZ2FEToFPIrk/FjCe6EoeQ2e8nMNGJ
rWinc+LJ6lVYJGhOPUYbpgEaDZAa5hUuHxLqI76c6j2l2NGHu4CcReESN4GOe/uNKecYORBn4o4i
PO3lYywibWwCerInkyY2QZ3g6u6Au32s51IfUJGjBlYY8G3IBRCrpK1zthvUbwSUfp+QTaxI0+lt
Sr1b7SsJOQ2RIgGmSXAnTWdCU9Mi6sYCIBrzM/kEN8lD4SsEULhtcuCDndfUHHgLOcAqEFpyW0Kz
40cSFcnxcGCU17D75HHwDdlMJP1QCnikD8/c+q0eq58HRFr261vKn8tSwOw2oQZ3BXoQZWhKXwQf
+oBg5Ukbi52IWEhSWwnlFC/O2xYIyYdLiEtRTw4ZOWKkR4YPgIumRgJdN+YMubllnDMRJ34Cp+S/
mAHU0hQ15HxVxjeX51QSEkt14t2DJhKT9kp5gKgR8IGvSrgiG5KcqEqhdWMCBKohWALROwcSiRMN
ONA0VSwvrKyw6B/tftgviN9Bt6YAgUg0ZHMr73xikiBJnFnHvAcfg02BGhMgYgnaTsmdZMObTomb
p6Qt43FMQaaU5FFyj056B68pEb5s4Wym68FHRtxeUbbgQ5BskbJyavL6p+NMvayyuJka04Ew89A2
FBWlLAun0/GYXZIcKj3zF4B5YCRqOwyBFjLjrAUleSoWeNDgatt04JvZ3qIoQH3EIR55gEVx8JD5
AuAaKppFIkYyxe1yihP0C/IBaLyHCzHQT67oheHT6mPIOCVBm9LnQpEKjkgj4iLTRVYApXQLWmEe
kdZYA/WfAtHySDdAW/N4UZIAbgezm9tbZAu5R3F9oA8yRTOF5MvhHJTjO+dEon6wzjc+nXNhsBGC
hNwP3G+fqJh8yyuZFdJ/Ff1vmW0SFcrDka84dvRobg8GzkrKduRExNfiRgYIHnbRjD7dGTRETZcl
lafIr/AI5YUkXsxYMlqSMBGulahSktVfSjplUM5oRmDUaJF1CcHqYmWMl+hLHRkQyUdrixvkuYF6
nt6sEB/t0JmOUy/LptOGTSLFz2S9cgtgmfnoKvhviKK2hv4V9BWh3dGMLcCwuW1Eab3FvWh70y3w
P3k7rKp5k6sMxgPk9RW88cUiR1NARSBIhjLvb4ZK2i6VQeQrOGgMsUiiLia9iE5XUAhC47ngaM6J
zyIURQjmkdTBiBo4CDu8MoXerzu//0iqIsebbAviOMOZN/lft5OETPJYiYep9LAI7kt2BPbOJmaV
n74wJkX4leSooOwrd8HJTvXswTaEVn9X5EPkjJz1scQk8ej0dV7DSpaKGPxkCSOEogBzks2Yy+Hw
JimQvAEbWyRfUsKidtriPt6ZlLukdidnOk2mPkGEc2wQZUjZbwOnP5f7l1Unse/Jl4CRMktOesYZ
sPuTm5NISN5YCsmUYQlFCCd+uSvbiLyBpEgEQz0iHtkbX8Ga0FoGTNJa0lNiI2GlGDbTk52Weq8U
smUzFjDI/02Zmm9ADCBOEDD25O3yVb6WG/v/JQU+o6v/0iuCE3kXE2+BE59HzipSPOH9Sm7MGdAg
M5LY67cTM6H/x1/szFKvJFLtS0BPqRxLA73NA4C7RqjlED4ScyLgEa6o+ehs9VVmhheGqyduJzwW
UEL/nzvvdxyZCaw96tMUx/kc9DA+/nl8JbLlg8HKWJzZgpIN3u+/0I9Ba0/+x403gpIRhdRsNyRn
Jv2oCGf5po7BrNGXKqi+gsX9f9jpmuSn8ZfCGZUrGLOSnf8mD+dG9bukglQgEjIhBTpquujkEzxN
/senso02J/VIYk3UhiaQ2QnbpKTNEOB2y4Ft0n4OZR7LJMwl/uR5DsnLW9SxRpIWEd1SSSXag4dM
J+M8fvdKeOZ8QOazVMuf2E1JFiYLZoVV6GLmrh9Yh5gkXBoxrgTxEkfhCYYP4wAk2XBN2kFMeaZE
ofRexNCSyZASE4I5OdexfzUTWgv7BceymeDgBEpisyvJD3omugyfnxWtCSRC1k4Ay1IqyIFGfi+N
ATnHZWby5eMWBkP3j2Dyd3YTz5HlsLzq3+zCQdYuAQ5yeczkdBBfRIGE0+TmEqTy1CvrsSD4ZWo7
v1RKUqjoTMK1y/k/dVIiLEJtUkX5AZFqKGfqDj3Z/3NXQTyRfIEKPmGTrLb8RgqgT15BhVYQl50x
5SSs2+Xg+sFg8AlD5PH7chcUVVF0pudyW8g5vVqvyY0YO+RJHCFtiakj5yZXofeIMw1RGOFhoMVY
wnA3YntbYYQis0z2F1m5QvCUR8IX2jnOThIGMnIMeHGd+OXdg2tKli6/yQ5IOYlHxnT1Povd3n2h
Xap6ao2si/eE/beP1a33pCrU9k+YRL/Ca23vsGBFSuoD/8Rv7l2jDu4acFVUpbnFrGkDzjeVBHNb
6CLeJRySepEJBQNUMIlXb06bGQAFeLKdvOfn/vlrPQaI6vewh0+ubifbleey4Sm+6e+T+XpwLQ9z
bfBcfzwl1X3EUrpNouOWreQadLV1w2u2PbQLI8DK0We85XwMmxFu7TtE3kCSJjh3a6b10twZrd31
BfmFgTlFYyquwtlAx/fs629Kwulg8vWRqFXydrRzP9ZcfjncYyxtf+f1xAAXTFnT9HX/49B/9K72
JQO0GVQgNn1TB5vytD9ew7uFh1Idf9Gly59Hp4lKzliPlPwElRspFADN3cfMOnXvEAROwd19QJdN
XskjUXKBCnoPaBhPW8UvXcxp2/7dvaNym9zCqofZPRBX1fs4sPlDyT/U+ArGfARQHECwhYMj3VxY
FGcQKdE5MLKbd3a1wRbCFusZZ9tj8nU16zK+ODi7R0a2m7+8t/vybpLatF/OQVxYnI6nepcEV9xV
7eSzvGlKaEpm1Uiuc4lECSwTcCmgDENAyRtEEncFhWcBUL74UiLylghYJWiyEZApC/DAe8ncX51t
YtmWfXSQZSeVFcEsCe5Rb0a2Cw01oH5vMB3UwtFAYe0kKAN0tUhH2ygBZUOLXtasewjaczXZBZv4
g1OT7F4HQKq/k2vQZh+X3Yye52ADRPURnIYsBIxOH/H6TGlZYIcYl7JJUBVhmUnxEIIZjlFQqkA5
SYEbFiehnuybnG0GBCFEZ/AzH0P3pV7FZUxogYKWn6Um7kPIi0czdFdu1smAMY82+RuyJ+Qzke+O
tKkEzStWKFXXT19BFI7YjGALkVyG4UgyewYwuUsPwyoTNtTOxVDGbUB1Qj8eORFUjRofFFu+46qr
I+iFomW0KTT/DFkbXTnS4F2kxcfyyU5PNk/aFtUefXoPQvQA+x5Jqz12LzGMkGOTUaCEVVPi0cHM
dCAPYMYp2mMH3hoBGwpDsk8R5RAsS6Z1QsvlQxkUYqav4kV6B5XHTV1DDWKkwaNC45wJ2eBf1dmP
N2BHYjV4+kbQ8UwfUUa75ofkylg4UQz0zvkl0+JLJtBigMa57Itroi/pvxDriL8OOyzbPPlGgIcx
n/FLpfhA+AdYktqT4Rr9/9pqI2qnVLVmC3bx7+QKZhRUhgwQ7L9+ha+TECEhVwF0I1YFNceTLZvp
Gx44ka3YjCLQSLQi2u9YVhaHYoaGAVpjhl+Bz8IHqPvFGAKoO5ploirEuRIdMTI9TNWAykN6yKVe
xYzrtnqlNG1BFVL9u4/1ASgTNJEKVBETACEizlkisokIUMSfaU/0QDR48hBhQ4dtfG65PzJBjtI9
tXV0uIQXDo0GfUFWQlLzSCjjcjEWBfMYb7gG/RJZPFKAOAKdPsYfIE7o9VH5F1W7rydOV6xfHFdg
SODuBfLXeSUCR1YttoLxeR+23OffQbPuQ6yRJx8MBKK7bWBKiGtCuwdvDwWSgUrFek/N7gPJVLNJ
6JD43zhcw8C5A/mD6DOqaLyDVgS+T+0UvPkDmBGgaIljaYjQ+PkAzIcfSev/BdsWoR+Kt5//dMJm
oowwal3RqBGo3gW5SXphGSZoZ8D72HuNaWJeC0Q4kSxZIEEI0ANlb8TUTddIqnBXJm8LWF5faOnq
BCz1IavzdrKF4f4qO/Pz4AIDwmrCDKKWOzEcEo4tRCIIH4Cz73aE0n1PQY5NHDKB3HphKz7a7Ptd
5FLzL9UAeiqO0LoAvb1D/Ul2j1Y1wEBBVcl/qWiwj3/tS1+erxj4+o8UZR1EmrLrz0APmFNyRTK/
Q176SEcYUFkLjIirr7Wb3NGA4HJ131i3Rf9jj+YiPHKkkvhQtmlza0PwZglvtoBK5m66IcqkVI0K
ZLfYNdmH7s4T3egG+EDQ4Rn0j0NxpYR0QymlwzmGiyXlfe/NkuV276H8QR9voCCKcMoF5/Ez2xiA
UIDQx/E76oPWHJx6KEIU7QW7mmorS9VtYfLRCWfe3xvf7R44OFAP/KsSgxP9iOvB1QP+xM6NMhui
jvF2IbDXF6xYsabfoI0+5e1FwA7cuX9PRKtqb4djGAroBMEM8GBvbbBYRI2FXhj2xOzTWv8Tib00
hm4hckJjtAtcJM7CTv6e7EdmQZFyY/jHeWvZQtD9HirjFICOVb+B2zF6JLQ40MFYA/LbeXj4JpJP
bAheCW7BRgoThgyIbGopvM9D2BzfJU9CDK2RQx41cAORvm8HrOc5uSciXiitYXkhiGRnisAVGr1U
ykXKhC483etDWK4BbFuKf+thDcd2WvWAguWwBD+U8Tgzw2Nm0Bwh9MALqMLlVgNOT52yVw2INzmU
2CjYaeDGU3d7ksqnBIHDw/QlOnT4S+jhMQYxlVPm7F1WWrxfmmttrHldwztR+puhaPjtXZdsesdS
4w0V4sFtCdD/kFzWnNSv0IyapRE86RPgGUZmTGGDKs2cFtaWTGQ/x+M8PJBrsvDxUhe7ZBJsDtdO
l9LakSh0dSYjQ3RWEEwAypBEgUsB85X6QECT7dUk89pEpD1X/+0SUgTzt/1eC0fAdNoFZSi2O3EK
tF1/azc8FXdAIXsjsFvMcsrKF8PCXgKKI/Ijb7gacIGJzDseYtIM8i69MiT6mMqC/SpqgAsYDZLc
48DCxrbjVnW2xvYY8BrtNIqkmJJBWqVdHXNzCjJGR2wNOykQs5rKvm3rNMSKtv0cngnsRUUIkTxO
UowVg8ZHUv7wSk+mFeIoDZANsKGefdYs2geaDviS2E8wpzPoikigji6cU1ClRW4DBqdzpEwJjxHW
AfiRFEgH4CTBxxxMS0V5E7V7KZTRjMcaC/ErAzxIB+LMkQVR+y1APmF7oYGDPrviD4sHwtmd3WWf
SnAmYNnAnOg2hg9fq73n1oPit/HaixbiI58n1gLfxePt34ZbsTGHEdwGB30dqH+3Pv67J6i0kenx
dh/ikL46b7GJzGVVngZFTI+BLm/YtqUKDRhsOjhSYeEkwhnhkC0IcXCSwGiQ0ozoFoHnjR+p0PmI
CyhOtClI63TVGD2E2iH19aCMY/cCR4OIA80Cl9VJYPrIH+klPWQvmEMnSLgqi9eEof1qum8aotiw
vVEwgTCP6LCKtB3WGuE9m0XphU4pigp0jNl9wC8dY7V/VRNU2oyurCK94DjMFRDifruQfJ7I9vdR
fuAaHBytFlZiVM9HKmTYgNYG7UOUJWAQKsvPHF6kN8PNFZkKWMdsjjcfnQA4YR2IOtvpBgeJY9qZ
SGEQEqoHdQ+FVjQcByivOPzyEo3dxvyegTnTqHZhSwP/Zs+J0AkBJgYT3+xv/We0NNnyoDjfA4z7
9v6XtsMmuvyh9/LpimXTMT/K4UZUBAmpd8qe8aynB2+xk3ilu6zVvwHirlz2CLReIcHfkFUjImXy
4Euxjf52zqLlEaCXYjMvfPfjemcHLvsOm8xxLViDDajrTdGBSWPKKiHm9BSkkKvuChU0GDXi6Itm
E0I0HBCZJgoAe1cRbRnwwMlrqCNmoq6hRwnxOLikz+Db19MOC/ZJtX9r7wR3/JifWQPQZlGG+wbN
kdjOfNEyRs9UW6OTZiAPtiegaTFJ+HO0h5f3xINi/5eNaUPiM0KSgWWWezDwvjqN3lYm4qt7wm7O
1baHYU3o0Sb3kSYJ3oFByQVwtxhtYvRSwcBv01plXKAmCmx9G0CUD5sjBcy1ffGvCHLCNlfcQtRp
GoDV90PeoZ0t3taCOYcEtSRRKLciuUG5eS0IcNjpPv9DyQ6Bu9GJ235yMItU1mEMI0dqSjSTMg4f
9knNG6AhYQyxhIUYwSlp0Qp5s0nNpkxRqEGiniEy7bP8dnQaCKO58L4zIXCwkTEUGDjxiyS1fLpj
3g5aweUPVgaFLvb1V5QDzKKpQwUp0dImmmmCHzUHL3tgeLDUwcqJcsyVUq7o6vx9gXqyO2m+aSES
gEeJ7F+95dMmQ3Ug8zmER91ZAgkOUvlyy3bjhwXzCJ0tYqGLg7avfbD+FPD0aM7af6gSWmIjvrU1
a7m3+x0iBg7dLlM8YBtPdRti+9V6edtwtvwUx97X3iffbuUf0ypNALKNUSQum34HNufo4e2RBVd8
cPVX97s+FqTc8ElePb2rdwnjxL8EGrfSbSAthLYcQgKKuA157YCamVulFOBxtgwJBzGmgWl+gYxP
pEGLMlxUvtAvF7dSsf6afb2fUc/26R1EfN6QCRxT0cC/5csWrNh6X31Z76+j0Qtr2u++mVJTmR5Q
amixSQGwv+X35DtmLiz4l05KY3L0D/Qf6i7fMKEsfBFh+6klBOrfNyFoXJy59qcm3Hwb6Hi1ArbL
cvGHx0GBTKUrktu130AS5++CbSVrCrok9ygOjOB1mT0SM42emMlU3MwWJ+FWF9kAALawC9oj9e/R
h7GCE4bRiprIxyY3sqlb+YEsumaHKtCsc24BFD4F1ySTY5vyOaB6oAwYrScU32nqIKFCd+4X+gB2
xCXh1mVg+XfmbyZIXY6wDBJ2hEMiZe9TeA249Xo6pUK8pelAoC7BLi4FftqOc3b0wMwWzWDH63H/
QI0HHDewQoFbzPyPxMS0ZyqmViEJ5yI7gNIjIAapV0PHYInxo4zGyRRq+8WepovFTBorMWAhF4X/
YxevEjZV7+Lv0EY9wrXdswv99elLFW/r74/FnXH9sI9oPSEL4EOp2rZogUhrqiT7JEFeUUJHrYOc
KoObDGeFRJewXrEWcFHRG2G+yyzvcZdE6dwRRRWrKKBRIEG5p91T20UBI1RYNSgMBE2OddEanC7o
aCnE8X6/339aPZl+G3Qt7eVy+clMDkEj6SWWtDlkRyAQ+DretAjRFNavdpWg1oxJNPs4yvcEzzRa
GHNfC2fOOW4MnojwmBzCfDyoJ9dggyKTfQ5YJef4Tg8JHgnFraJT7NYY5CCmgMG3nBEmnU2rNb0h
+bHxpqAH11wDpfvR9s/EHJFuOFsqZg48iC4kDU5kGl/ACPBiuwODIcXbotojbRoTvD6H2hcaNQgj
qjfsZeit6AzA1poeQtGZeG3tMRV5Bmy356nq7iTpv61wgZAQ+qAqmoREUoRIdK7QekXFCiqZfRwq
Ls6T63YX7zIWozyFr1+lzxjOVvTt1uOz2wjRb6CsSUukq/c7odLlaIQcEal4Vf8RFqHDbNraNr0Z
ePB4W8Kpk7vDZowi3MxqVb5oCXK2YeawccmSyZNuZQeQ0pcQ4iQehbiyowvwAIxMaRH1ynldGrsQ
Aj92HQ0B+Mdv4DRtl3Px+qS8CSkScfjnLBU9lw+6PmEbxUfsxbkUD2qNfOpZid7UVZpvMjSvuZ++
Sc6WHYgu9hNQCvsKl/p4T1748e6I0YmxRMRSbRBr1ple8V52a4nm6hrNmaM5OL6cRt09mXNKHfhG
QM2/vODz2PsqnZ1Wj294vYafb1jNdx+vdU5f2EzA/UZLc5tQYeJRCvEGSsqRmtvdhLeJckfMT5DY
Jfi9nrLTKeOHG50W2MXRaMBshogyEwV3tB83Nd12kRIWNgEF+oi041T1dd0nRTHoLebGlGIGnIyP
br9xKL66/APNpfN2m/Dl3vq8OvpnI0ME/GCmsEtOY3QX20aqafHzGbeao6fu31ANuW1DlRAMHzGK
Qyenebb0FySY3qvjNIjVO46u2hy8x21xOQWzuWFSjmkjlPGMn5MToR8lPlpDV0Jm+Cn+EaU04sdd
qt2I/GqXy6n9CxXJUSs8Lm5o3qG5onbNJ+D0N0cMB1TDe4NwErFeoE1csUlNRJV+TYe0DoU5Ym+m
HUW3Pe6CTfvlYA4/P82bbgvjKesT0vn2hyqV21P0/tsPoOsNT+lsBN8mu6ZHx4ghM0+PhgUwBSAF
aA5x5BUaouCRh4h7UzMEq0pBD6z8/uwSkMOeF4zWjZqZtiAQJromqSG24PkaM/eGPA5wNeqFTnOt
pE2qcKYj3Fp6H2yeCD8g84USF90Bbo7dC5+s4ImlF2Jw/poqUt7RYQcrsbjR7kmBO8MHMCJgRWgx
cvYn8dtjLnN8RGRKgZbs3BpdyRTCWXYEckaPaVEJ1HXAgPXbtkbyqols2iPUTHFzJbcw6b5gZLw4
pIBPLshO8n1K0sU1epagOMgtSQyhOKkCr5h2one4l5COiJJKH/YnDWaP86odKs4ca4J9Q68TPEpP
ekCjvfpragjwcGZY3YezDY1Bg70prDieaFecIhoe42MBP4pmkWBbxOx2Ezyl8H4X9BzYt7dnBJce
eJ3JbbSjl09eS8WtMwQoV4IDjYZktVS0G5bqHEl96JedkPbAyIsSMBQztzGqqShvBpfBubL3Dec8
3Ts89sEdb1fKT3r0fjgXbf5F1RFXPbQfN5YO4p+O84MNnI7DvXsMd/NbMhujo5NXL1wxLLM8lR/Q
yxHl8P6xuJcaeid3d8chWcw2X4tGy23jXAAc4GOCm0a8t40JGmB+VWx7hz7M7cBAIF1F6OUe3Jy5
VGR3wz3V433vRkBS7ro0JdobmwGjOxMqZ5dOh9mFivuB8rlNnlErRSlos1D+NmtlqKdGwl9Po1Pc
EaNaf9Pd9b+4gFECflo1pHmEHC70d51dn7bGJTwggAdX82l/y03/kszYAIgLe7sANZXgO5wh7AGk
iqIoNs7VRPXO5W5O6+fkqpbpf9cNyp4bKC1KODijcP1NW/N7rgU86U3OE3qMdGTtKGJ20lm6UmPR
o5z90bBn4q2pQi6rkvTWecUT9JdZrC2KCeCUrRbLiD+B0AHK89nYw7e7AvApYvqKF8m0cOoQ9oW9
JiDzjAEFWCho4YB0kns4ZhQ9Ztf4/fYh5HoP0KivxSb9LDZ/wPpIVJFR6AHpZhG/4npEG/lKiClY
YkGcMY0mGpUMh8IidQowfJ3u6emygGjsk0lU3p76MP0CNDM4KV6RlGjokUPCZAcnkxvex4YLeZKl
69x6JHB5t0L4ZMDzo+a874mJLM94tPEbWPyRRANTZZOGwNYDkbjBfkQ8pykaV4T4bLCDqjs9ZR+A
LXRqadveJ5S+PGKxH/RLQ/9u3aTyRXcDTLeUir+Tb6Z40P87KQcOxa9TiQWFeygfKCZeCBCIHHps
ZTiUHz3Na61Z6qgS9B5JxxuqACooYnWCTSSSs5vk24N/SdcIOvWcYB/qyYs0vkM9h16na0bb4jr/
JO0fbk5jMjTYhCoP/jy4QdrEaxrFHzLCQrod5daZtKDBEgiZOXfyuI1fD3sbNjiWge5e7GY5lJrF
c/ICsxq+wG1Cx8mhsyJL0aKChE0LJYov7q0c55C1zhiO4mqDvU3doFX79qE7UsaDr+OIbC2TmsRr
pfoUDd6yswjEfMVf8EOKgN5Tp4TGel2aiV5INQ3orOZWcDZb9Hj1ksLgs8/nGX1T8YmR4nhzqcAc
/BI650jtA0+gZZKh9F91rLbo+7eBsH2Se/cRtoYYKGXwEOipXIVju1ZHICsrinsbiTa0F3VjFH/O
onfDWRMYwak/ix+DB1WDbEUQP5ZiDLp00VSANBAbcRLYoSOEeDmm5rR2dewexUZt06YLpJXUtxPs
+G4O5SSNR4eKx/JZZ4Q9imkham4ibYGJDWbyD31M0RjhoReSTAh51+LDd10Rm+nBbXj5k1r96Ibi
WhtNBmHGWp1VlXzzytcxpgnbJCfwrnvsNHieQNu+F9wO6jggkDFtTkiKyZG+GKLgWPlecIXX5J3j
c+mjZkUAjAELJZ3znQB572+cgqICgpyk08N92lmJATCajeSEuwV5Xk2ROEY6y2mn6MX1trkZG3/3
EOr/nFgN/xsH+cZj9I+m81pSVd2i8BNZRVZuiYJiwOyNZWgRE4gJfPrzzbXr7LBCt62kP8wxR8Dn
dG3ijAf4z1YWF0uXKEXqJIADCasjAaeNK35Bq3v8gBBWzDKQwSE2+yQAYuaNDvlAuiQ/9pmWU6AA
IkQlCUTQpjUbQ7pZFvd2a+/F97dYY+S0+pLgjSwoxACW1FTxz8c+DehJwzrwRAt5TsvUIFXmnfx6
WOoiA6Bx+6/j+RJ08i4mGx0QS+sPI9B5iTk9G5Ab8MUPRRqEiwoCx/VfCrLNpLhHrk4xmmPTtz/P
DSCrdgrjvqfQrn1J1gIPwia8rq5MYvP3uJoK+tIOivQ2mILGjLJYR1hMZ3iFJYflvPXxdUUoyAid
NlBtZhIzwavdGlE9URjgcT77RSy2fHZJtEVFdY0XFEmoIh3RAZ8pznQseqXn9/VPK+2YdcvVM8nH
lwQzg1jodpDLfKwGLjXX89IrR8oc3yfqWnbXNrw6rASunUhjewV7GDtpxGYFWnU8yZiDT9RYQ6tr
zxvGjMj3gELhwiilmx21ARNmvtNHbLrm3Bc24Wz0T1MT9kUJEQv+P+pfdke/lmOi55hJ+AIaZPj/
SevAXqdmWqDhCXOVJ5ZNHWII4qOe5IomzwpK5aGhVGIfJyOKqiGAmA+D5DVTWBXEdwq2LoxXUhqI
TRpWhFRdMBPN5jqeq1JX9O/sxTW06Qw66Dve7hGuWdVGQu7bgbSNsAcGOeUSQx3Bko9uHFMs+32A
qM0aUi4dLUyordkPBwqenteuJlYBWCCVPoDsNaH24kiyfsYGm+kFpKE+BTFCTYhR0Hb1UYtDxoUN
kiHBApSIFx+ioDiGs55haU5xmSGUeSw2VJrU/qp7hoDWa43exFd/I23hZiM7lq5CefFff78HD2P5
VyWg8wZcqPzn2W3/nlzurH2kvKBUwoCqB8ubrXB+owxhtqecQem3fUWfIcDDxGyTkgMe+hjnRJ2V
YiagEyb3WTVjFQnIyUXczzBkwL3QxrHEFZi2UsjgkgrjCVnx+AtxFipJ5cDb/dhUv/T7cF/jBtXL
ujPj2T655u41hBbGk8SeO3oesZ2W9JPqIBhjy6VIBk4gyQq3obprp/t30PaVkdVvhs3oG6jxZrig
9ZbjWoRJRg9c67q4U5CE9YKZL0tMLUKSH5nxArdHKvwzibxr/vj4+LdzD3MT2meU7xgXOB/W8oUG
SDWodhYxWitMDdm2XUnDo4P6NJxbUi7ka1iTINFYaBHNSdyKe9XuCTN6p6cLY4k3yh4Sz95msR5p
cOkgoXYBHPrn3ekR4spCh+GDT+cEd2codrA1R2qoHE5sjnd5iK+n86ZEF9sO8m2xTbFGxgijid4j
LkBcm9WJGQpL1DGYxZ6hOnyEDzbRuH40PgCPYHDM8xiN111rdAmBguBVoNwcqh3nmxpbcQY5Eflc
8XTiYYU9JBbfXfbYbmvZYqNFilx/MwOPHajCuEC9PC4axsDda2ZfOhX0X6RE1aFBACT3TvtfVBME
3K8PxEJUEtuwwg8klEVCkCudDs6Xgf8cnV7dR/ya4NeowXgbf3ZXGkyGUy6uqiQsk7wQ3EAw5Ect
Tw1z3HGskQV7p1/sP+BiWPIONLyeH8lreOnS8faJAxlI6C4R4s9x4eaJFv0GGsHX+9/u8ncO6JmS
Dgs80zVWdvoC/Ptkjo0/csjdY1/P0xpyewGddlizrPP1s3Zo+QCKqSQ3AflcWAUJj/tMZakFul19
8RY/mAHgGwhB2u6BZ6QwtofVkldSsbeHWEoPLj36oVjvjkE+IFzTlEJ0xkyRz6mlK6YJ/oX60sL5
Dq8WxhX35IT1BzQV7F8LWcoxrY/oZmGncg52X1+2P/iIEyaG878wWezh+5jN2WHhVYLEqNpfjsIy
5k4B18e8XCL9wD+RanZGr0VroJ2BkWg+LDUasZNnoiLclJWpHHa2EIXQE7DuddjVxnfvOimHdBnI
36K53O418N2b4yY2ZiDofXtJIHGCw19aDlWxfxW53b/O1GnIw5yzpnYZe6xFTBEYlx1/ntnlVOgm
dD/9DHeZS9z+t+QjvktkW2yM7f2FjuB7Jp9oKvjUZH9Scr3BFlbWKE82EReRVQqDaJBxw3SrHmfd
/YaE8NDb4Zb3n/C77j7H76jM2OHHtybvveV8tkI6o4G6fUOq+6SnbhOs1DmGbdM3dG7EI8cXjQsA
ADCOA4azzYjxzVhPeKjMDgnA/6ylyaHHznV8nXy67VRsga64Iv6JEa/Qz37Yel+SL2PtMsvW7IeA
HNnkOG8OvNwZX0LfWV+5kzronnDeTzRMgMqJk4Ss/cQI3nAZuj+CnpnyaI89eDNc3OiLaITQlzsl
MtHCWBwX8X24mnv4Pq3u3fuiWDZB7n4WV6gXwLgwMZrRZyGOvTVQtfudXZU+sR2/Kj4tC6Y8PWzR
cSP/l9h60Ez8p3DVZA5ewb64H8AfaePhTv/dqhSyG/aRwfXwtvnWA5DxwDehXnz58R+OtUziXX4l
kRY/nevL54uE5RLsa2JPgg3qHKPQ6uWTTlxNH4NHB3/qwQfrXGhPNJtHJrG8iKVy6duShPy8++T9
4g8K/eK91fO0o8Wl6dvvsK7GdhPAxjCKHuvFlab3D/sZT90Mm6LH1z9YDVSJaWE02O6dlEH77dYn
vzkCQ9629hDvGNZzpHViHbBBrXrCvqOzfsMJgDtENdCj7KLSeBw1aFfehaxIblvACogo4URfPR8A
Uf7EZPUd6tDtzN4NR+Cqy+TVTvUflTvPO9FtKjbZGalOAwHgAU5TmioM5OuKvtXfY/bZVbRBcFRx
rH6bNofbHuhre/YNLFLdAXc1ZuOxgV3M0DzH7Znt29K1EWLJdf4khZ0OI479S9y+3iu+wcJ1xUCa
+aXG98gryr6Juho4hA/L1owi604RoboKZMfaNZG5IHaaPfmOV+oO4eqWhP553Beysi09JtTXZOMH
EOW+LefLWMKBluKh8tRWwp3IeM5OfkvvEwDNnbK+3gtCKcjrK7Z5MMiHhkBT/QbXzfBdjthR2apn
buINo5HhR2PK8E1IkVeybCN6deQLFNCraJVtYptSR8KqtManWiSX94Q66uS/Oy57B/ZVvJawPmY0
SDNX97cEMCccR95aY9bgQEh7AsyFJkte6s0HlzWo+p5+i6oPje0Ff3Fa3CROsAnhWchvHocHPI/7
EJ0cXo2vIKW7GrKjIbYLkDbDgIn32GBfOMTB7h0D94Ijs+3lQO3JD3eQc4zpz/fX1cl1wWcPqJ9B
f/LeR3xMyXiq/MsRiG0DzUuNSZV6VV12llj/aW0X21YFtZLZuxOpjkgX4v+cvCkNuhSxbvn6u8Ge
ECjSe9K5guCiuYhkH8cm5qt8CscKsEKU3JTNL1LkJbX280ggFYhs24GF/ptsEs6zLQeC6+Gm8DHn
mLD91hL2vaXgif5ZH5xI0228m2ggzBfdrdslYYvaqD6EcdV0n3pX/zr6C7dbp1Bd0xzdLtPTqavQ
22b78Pe4Th/6TNtBdc6QzyZXX5kCakyV/SWy4GWcXDWuobVti+lnrmlCYwYes7XVZ56ZPkjCKQXG
uqftuTqvBvXTeQ3K+Dy2/7IVEG53A62etCYasCheu5iz0SApAzpD7IhBsnJ0jfyeosYMUDlGz77q
F941Pq+lnQt/ESugc3KcnUVrYPfn7uwOZAfPfVaQT4LLxYt3Lnxau4K2aII5dAZXDM7jZlfS9wX/
guZ4cVba0nQ7KCqzSQknCihcxXin1YUzE4nvIxAsCm740fhpYR1adrOQmZc3hCalHTsYs13RAw7b
KF9yko/AzVGfjMp9S+IeUOsDkUJavS7ZKAOVwXua2QnEQUQ4oo69OJON0/2wQ2MKowAJGB/KcckQ
xl12ZgRq8gjkL9+JsVBAvdHMTcFgUHfwTKDb8VCeIWpFxixoqiN00oxeUbGgcIo7a/rd/0gWP9Z+
DaoZyAFd8fE7VsJ8vlnzWaCI3zEAFdtRqiipoPACzdLGL5xJDYBmhGzlyZvCcA77WGh7RIFNanQT
HAsmi+JGfJueOBNMZdKBGVfOAYOjeLOt0bDO20NOyobaa4xlxO6fEoswRzDOQgMSRyQ7iPsrKPsV
4wZOJQ8+lQGRZpAgOXIWYRg4+LX9wppIXCLZiVfpeG06mgV8hixuYfnuNCP8BBkaWMjtVE60NSSW
/uSSEkdnSR+epKol2yP9ja6bLsDWljTvYbWX5EPg93zSXlGUflaYzrCQ03xhAuGD45dYLkBbAzZZ
EhxKSEhnvFmTMs7DgzEu7CX6GhgPCUXtuPExuIPTO0HyQxPIOaxunHjy9DREqOzZQBRbvaPVvXit
lTXg1zG0uOT1xQeDxxvGCRa5PYDxEZbnbjaBVg6mR/63rGWp5C9y8ZglwQo7S6jbdARgJsJdbQ0f
sdlTp0X6m37DB1gXcHL061OokT9HjRDYe/0dynzMUARmPP5AsB43x55qcDzuXTIUf5jct2RC+GHG
1aMMpRtBuBAcFzVoY+3dBhDw32W8Uf23GQIBqAaC5veOyaO5Y/HQ8UlO1Hp0FEocNbhB9+hSRB8Y
nVX40QLLiAw6oXkAqE+NX526b80H0X9c3Awz19kGeIZAo07cuvjWolrnywek6cmD9CCClMgN+itY
ETfBBrklkM4dp2ZXxWLyFrwP6jVUpnbm2vNN79S1w0dfD2/kC/g/YGKKDNPRww+27znSDG8zefLY
zTL2juX8Gbwzv1mCcOoUqKTNPNwGaFuj92FA5TgNBMJ+eOQpFBEB3BvnnFpBcaOBZYKqTdmgALTG
uJan9eAVljNOD5ScODC36XP3epBV8IEAxJixjjiyWzVxfWiJ89KE03LVGaOL2XKshpuuBVgG1Hq8
z782SoXar8NWSKuTBY/CEITv3444n7HHb6d0U6cGiojbH4XsvXvptxLg21tfg9BSsf8hU2FlxuUc
OXYEcWW36b/iZnhb6gOqsugVt7bidElZ9IU9uTPTe9ei2l1Bxu7Bkrt3m/3Dy8OFFtQ05/XQThBW
hwfhVHOxvdqPxbRYXA1EKjufdCYfN5uacUs47bEgxnMeElj/hPcl+t8nqVwroENTpnSUetzgGZ1A
BAuF2yxQ1ogAERMKJ+s40B84otnGh2OJ8lgEfMdT783zGFLu4MEPlKzcoe5/uOl1ch5/wiay/2hP
/WmdwKbt3lPGxeI3+o5xmoB5yhWk2TwE6FeCGXHkQIWd9W/0jykqHlgPmBINQBcSOWnQKgNabPDw
OwDm9z/URkRzgHuDi9EcgGiJBpFxiCsKnhJejPnfDJs7dHBk/6LvR9buw/hlrfl2wV5Ih+7ax9Mf
wFwsYkjpduEsgBUM8kUt+Y3EipaEcITuqMOtFBK9MIV4Uk5I+Tf8vRkbCa6Fw3zRjMettT2+b2/T
dmzH7fmFpEwOBOeJgExUoJUROWtpuUTLlgc5ZlEkP1spXTIeVYj2VGzQJesuVCqWbQrNvIe/EgsB
oStQ8Wl0vgKaPv0zYVCiLKCBjUmqavgYWzBLAT58JsyEpsoeBTzQtGMNGhrZjeywmFFu89+w3HLL
G8QQ1R5faBfi3xRv17lKq0AsysRu5DG5xxaUSAst1otLjhxqAtOue7jO2l5FOB04mxIerrJHEWHq
d6zs6sydAEOyTBClK3fxHGtO7dJkatEnlIbDBzEcjCpM5GjLUFb3reUPyZ5XBBAeU2YnOnl6g0oH
e4XkHOXHDFY6LS5ZM98dfgJX7rYLnx+jS2ics1agJa89M8EWkiz5a3+kaZGAjWkmO1MTsqBsV96s
0rQ0hFIpIlq8OsQFaHRd5keu8JeN0b5avn22vdR+jVNsT1NuxQf5g/zLZGvNtPS2eK3k0CfAZnAL
eEFn/U/bgn6GltyX/YNGmxQxL0B1J8xTkFnp9gCjOWb8iJ7RzXvACsDfkPiCvd3NBsaYrS93HIjn
AJxMxCU82kdYk/paICLL3dFfRNkKApzq14Aqq5xaxx0GtBzGwIjgG8LTGO6WekTXGoz+mVQHA37m
A9KNmd4ShrR3CiAR2un9nzdwTQX7xhPlvlfSM4stfUO63oDtFGD4cZwTtlP29LvI0ZTq2BXqQ14P
0Hcfgv6Dj7Lrh8AqOTi/3saDVBfL3soK2zD0ahiWYol+gyd1WcOgBLNlR4shIYSsH1zM21dAMOLS
TxEOcSP0v/D9Kd/s3WX8mJ1x2l6cCUqBCSnk/neK6SgeyeAdSEMhZkESnOdDRMIMSrELUIeUia8v
31DcNnpce8XI0qM8IC64dcDQxDtAP3hiX7Wg4ZcFijNWhy3mwSei1mxijlpR+demaOu3lueX+ybF
FmYQzAfsHgaXBYA++5JsQAbBj8UZqcTSQFGEAY5Q4VnJCVF9MFn8rqhZeHLAqL8+O6DOkQT3MZHO
wyvpW1caA5goToAOjtDpxlxtZiZaIUaYDaA3nEgPJDAE+to9Al/EleyzPPdL9FCwq6absGYyQOyO
ihUbM76510gey6CsEVBTL15dpz0zIFK9AfTiS9j601Msj3EBpjTaspXD5w0aNIkuSFG4b7jiFHOC
yoEIriMiy7qPEBvErgbTmenNx1W5+043R+KWLi5GrsgdxR4Ul4WqT1pilHWNrQEqBH0WRqfoB8Ti
qhaC6+iRqv3O9ku0MhIu9EGtZdaV3D+zr6Ddx2GQWHMoJ3hBiim6lYqNYQuqszA9qKDQ9D96NZvo
B7thFQvt+EwLSQ4MvUO4y9YPRwfacosZoez8DDYGoAvxq7sJaiZILlVyGdQ8fVjjwqWlssQJ2+xj
Ty0G1VwDfJnDzag14U415HIyoaFs91+EH63FaJQkTKStCUtO8FmjREyp5H4jCq3L7gMxbKiszQkz
sFbhu87EQJ5JnoKT1H2g1ttY52Me47PiEfsYlzNlwepIG4D9PWFzNM/OLJE10w2SeLRnT8rkBINY
qgLciXbWmmMHQh6fOEFmdqQcHKOYntP0h9rXJa6XoAKRjjOZk/bVt4CnBDOGFzUVbiqQEegVFYNs
wvMno7NNSHkLo+0LfFh4sdwhSYGQkGmaKQ56IvJmoCzTcNxI6rWw5dlV9YqYDVe3HZg9oS6evQLe
dSeyAxprZGme2ZVDhx9foF6ffIzq0EC1h0xwMTtOEo/v+3NoyEiTOpEALlQq1gBpN0reBuF+1XLG
pNR60Auwb4G+qY70IW2qKT7wypor0MA/qPGy5oJNbCxNA5Y+jCUb3PhtzILFcF7UC8a6w6xPzNqV
eF60iVgrMGYx2YV3Q9AqvpfHBfxdeo6UZA+WIHTy4vtGKIffSejHmVNIAfS3Vgg27JiOcc0WALMR
mkMT7i4FPZENGErkKV5u1OlIwjx90vERrWgDjFkxHUe7EwBEx58Fmdt9um24CKD60/pYIYv/Dfs6
F43kkt4nM5ji0mDDgO/JQOc8qyVBCHgKHBu6XSXaZnmiDKImrbE+rIIn9nnZP3E+KL8qon3IEU/y
mZsebbmQQHaYRGZE366HpS18adSYBbSPyX0vfnPtvmF59RKeHZSdIxO2asvs9YYUuL9iDJ/12guD
oZ6RGqz2iEBiZr5PiTbCj+IzMgNdUGmavFdf7WU+FRoGDogz/3iOISc9e5CmsDU7z76UrKSfojBX
FtcZ0G2vxnmq6VazKzU+vJAjC7zckXsfSxWqSYwfI7EvF8o8Zhs+JDswMIYxDS4mANTU4l6BGVek
ktJqLsDJ7IVc89RIhRhCUPaojp5oaCYkk6U5AjrkbYisEIn1qe4nJw4ruM1QZBBPaAb1lHJoWHvD
DsTXOw2ty4D9j/iiu9XkkdSMTlKomHNvBunKFpusa9Dy8/D+L2YEZtXP2Sl8OX66hAOs1S7r06ur
Qx/e0cBm3ar3u9v4T5sSKzVQRoQBKHOmFt8IFU6fudSndvFNuoS0cjQf72UV1n17cO9JTEDp14xI
xWUnUQdiGM/6GGfM4ZvAZuQR95xAEoVJvQnMcZu+f4NfUx2zd/cv4x8AZ4b1vAZnGJCzx/JOLMLu
vMNQvmeMDHrVwOM/1beol/0EioSoIxJ1WaRgqED1rN+ezTjrKsyhL0dhI528KKrh+Oe+djg1LFOe
BjuYHgnY3rJGnxS0CUWcmr4OEM6H8NYv+mu0FxDTdSt6OT9k3mxR/M7kPHjFHane2qDCQHwxnC7o
gjNWTVCQwdPLkit4qPfY/8bVjZqvOrZDm60yj/G4GW66yojvc4YFr8zYs8I8IT1+/KScwak8uQT9
V9eQAyz61pAaTInabbf1Z/rKUBLsrAlHGMG4+P7L2KtOrsZw2CsTcuqu8yxSJpuJAghKJNbwCld/
cAHI5Cqb4zNiSVT1OGIzSU9Pj4VOC5jW5sPj3bhCUDaakTG59e0xpSBR8MvWLNPddumCn6G1h36j
0Ztm5iF4qmvONS8/sPWD8kuCFo/EKYDPjLSgrwyFuQEbOHjvvyN7bQ0fmsN/2cECnQ4qLsYHy2+3
jXoWztHraOzz0AC0oGA1wWPdF9wpWC72KfgantIC1CW/pVd+52eil1m4qjI25PZ9k06x3Xxon/iN
FujEDWRQVpDaX0KzPrSu4zdkPVY9I3p3+qXmsw97SXDbGfSbR4t4ihgJzjfRfOsI4tNrb1aSdfAM
39AStYDcgayObBhV9M/BlWrnnbntJ5C1+6U9WzuN9Den1eRdBieaZom9qyOaGQBWDxc4BYtjJs5+
e4h2jwYc8uj9efTd3kvydu1gWg7pmlIn9yjXgg+Ebybp/i1+/9U7nuKxCA1IVfQYt0nVM5wREQtg
7vTrrpPb7NVTB1lieM+g8o3o3s2jN9AcbV1n8Vm0/H4Nw+gxugKHFAEC8xH226inAtXf7OH1fWHo
cZSQ1Sevq9eetWbGVKwIOmypybRCdOfmtFUKdlh3xwbqfLpmKq3tS5/uKekJDMgFO3SI9c8zxbo9
uKtMCWRTWEiu6HGfhjqV9eQ+ubLbQgPpK3PtyKatE1+grL8mzBjoiYmd/exsWOGfRcXvHYpPL09u
fx9uDXDaDxY5mAPbDwmmutOQ33gKGRw0w5uh+eQhZlA/A/L3aMR+cB4+oCXBRyOhLd9grRZ9cS5h
SxbZRFEMmqGa4vbGYtAAvNUxQ7jfLE2mHZ6WAez/AEKTm4VwdiNrmEWn4+3rEKFLGQx9/dSA0LBT
39E+UQdtslT0wYXJghmjY7ogGG+qyi/HT5rwGzoFWgPoYt2vkIiIsDZpYPhF7TaXUF2okAJezvPf
s6ScYn3jfd8kCSJ+9aqL+6zd8zfQvn4JF4Vd4ZiH7vcdXSc8cy3Yq2VAi+VZRzn5kwit6kj5qzAG
JJQjj4sfpWdUV4RZ8XRiEVGBZA2r70CrySPqPQHZikfAXyqk/jW5y06rA+jktLhLuFpgakdlM7Fy
gumcvPYz8jz/Xt/QXlSaW/xW5ibK7/Pq7dwaqHZOztMNAxi7u9Gl8TaInui1WkivXQV0IXOv96BZ
697nUJQuH2VuIOX6Jxh4qMxYXLOgYE7O3Nep98BIqbXju08sq6rBJndVzeX1rZdfgVIRNrjVX5F5
m1UwIYgNQYaFgGZKJvIZtvcnhpj2YGlB+an4+tMrDxnRYRLK0cKnDLcE+hJwXD8YWhXVqIMvBq6K
SvAWgggKuYJeyIiZA0ndjQckJP+wM9c52kEzB6mG9EBsU+6f337edjhUWpdX0tNy/0I/7lDcuuQo
/l4EcPWKjsfXykOD2zutRaAOWscXnpPui7kWWGpUggJN7bt3piEA3M3syzZ4VcEENV1d675Owys4
mtVnWBWEZTbRd8RSYK9pIGcwtt+OtixRJBzNxrlA1jT6+pX1rLs5+R8tLOlBA63SubNDE7suOH65
28AKxg6azZvhi9MKtRHZadw5RxkCDGtRi4nnxmb6NvuRnIk9ydNtQyAvXMWAEaKnPPE0fYfMg6VN
uIRX71SsCXcSIzqu2SCQq0l2LDLAmug8WizMBHGpumwNsO74OhWyc9guQIFsZa/JN6HJ/1egNgMh
Sf4+bjsst89pdmB5YQXtDIEL9VA9x5tuOylFSYVyRJmoayuDqCEjOTUiWZmRAO9YtZRVe2DjpRRZ
EAALbOUoV7en3WNPv/3HpJ6YA0g9IcvFtaeNAC/VwY/HepqH5Gav2VlR6itDi4MBfoXihrVhp9to
jkGfmY7oiFZok4PlwED/kF/iF6Ny8CG5btQKT11QueXz5p671wEdH1D2a0zb6U2vUok4Gf4DAPpS
qx6hsbbpujgXthz7c0V60nWnTAjseQYdmQaZxyDBRUW02PBOE504lW5Ocz9nrrLHcGj91l/eJoO2
Irjp4Z3mX5g6b2SK9PVph2Dt471ToFvcvNgd7SxDJiIWELZLLI2yXOEyFMDJfw0N6hAI7WGJK+6h
Gp6H+fixrlnf/gj9Mxd26W0ufh4jGfOYI97sChDzjEDG+xf+fLTAODZs8A6d2ZPB5oMoGS5eHHgF
tJcbaFpH2KfQTUgJZalMGAev6YOUGRLVexuUjRhqUAfSZyPDFR5Tkk/YCFttWGeYrKEA1/y8h+bk
O6cPbB0JzgkUQj47TrkJ2mCCcO+FMIijgHN6RjmZ9ahWM9doARS4uGMYPbOGTNG7c/N0L1++J5ud
yfNZ++2Lp3Qcs3BJ8uzscBuFp3iG5HaZnGOIas/FA7qUOLKaq5/ptso1RnIsKndWiqi5kgA7FG4S
3ViQ2rkx38A/QWi2hwTi/uJ7JbvJktE3L/1nQBqxa3h28uizB1NjY/KDXMaKRr1a9cltDx+z75r2
+8ujO+lVx3LOeL0OTgPe5Iqd0i8kCjZqpTDiWCrMnQLBjnpJgIJOC5gLkps9AcEKMey02i4tqw/7
KTu50JqG7giRM6Aworu9yaP867Xa4XvjgwcSTGrvf0x5g2ILn47GrRRtxDtyEJQYYQsR/XNYpTQW
frgS9QlVCTTakLBTpXxUvVYV0zQ4dkQKHnB0Z0TWl/ARvobliumc/+xPSLe/rTmYZ5jLDXY08E/g
t8cwHs6SUDdXIbA/cTMb08t+gw5UDv2xjyGw4+kaZOwQGh+OY4ddm5uhi6X1mPlvKukmyRdWJTkP
Z8M7F4HW4HddZfiO0fN5Im+F3DjFs6wRYPTJvAPtouNcZ5Tdp78HdJfdPeF+e1bLKzpAxBiDtT2d
CRHueuMTgropXZrvsAspcxGfs1E7+7zJ9QI1dHArPYQ/GqJntlpwjlquTkgUd0cLsgedXLQsj6Kb
M3zkYaajLSxIQhe/7ge7HxpWm94X4RwKh8r9rUCW22jRKWIWv8kZ02p9/zxSz6L7AgF+Ek1gBPe9
fkBXQJomxLEbVt+wFSCFdLwzoDgo4Ieo4uCJ3QYUMZRKH7e0u8aP2CZy+Xyznd5u3TPEf43AeYdE
Kqh6WwWuyDnNrhH9OblHtVdT7SHCRj5Nlw+3PByvtj/2dcSsXUeXHjQ1Y4Y5AlaPeZJ/02paXWeX
VPKCmUBp4bM7vQW8FZ+kfNJn7T3U6IqZ7sepKCk/oY62ANbPKWSF5eB+5EE+vcZYZVB9nkjFWBpJ
AfTO1/7l7sF9K1KIO+Wr20bzRLnxDJADwhZ5b1EDsr6qz+h8YCknI/5ygtLg1+qoAMHtP7ABMTBQ
YHwoDDpkkQUm/UeKBj5xyhxyOnBMBDUgyEs5M/rKgLpgn8ENYl8xuB5oVfZN2NvUx12DvgGdwhgB
sYpJjw3qnl6B7aCKW0d+VupMTvo50IGk7KW8eHP89YkwZuR4+GrSIMYxi4wJrBfIe4bscz08Bgrk
NflchjFFnyO1KgZGXsk7EwlGbukLFJud943rzKW8pRJnjH56K79b8GZgHAugUXN1pwoxYgpvf0uL
wROWzBUCJMBsihFaTBA9x6sGEN5hjfFCJpDNv4MRFmbBYatgk/ry1Ud1HMNESrkyfKcT6zi0CK6o
87NyqHKh+K68S5Y+53nKFE29B6WfrFJT9LDyiSAbQYPkgMgtB5iFA5WTgMcrH8oBi0fBJQV3kD+o
gXbkq9wMxc96hhiuEqhRbL/ERwyMFnwN95ZeUj14z99znbsnxyc/lqfmstiaS7kauGGA43EfOcFy
Wk1xUhl0KO4DjunfF5lEiCDH6oMCdfAYyGf3z4fzqCCFW+bRsNhe5X7Kgd0GtwG8AlzCcODoo6be
WrGFwQ/9+mMB2bcFHswJG0c5efTSXAA4+fyIxKTylLhw7OGPbNADYNvD80I3HDuIEbfSOL7v/gvh
BUNNPIDkN7nqPK7TmuaIfMhtcOFfsGa+Ir0GHC0O/D+qoVyCjPNqKMkg8zQiEPdq/15Rgz29eDt5
R+3f58vPyoMGtzJ+bgtOSWTtQPaIJAiIlHSSF4mWYk7FhYLTEIPoxI8tLE93/YR9Ko8y/4ptLI60
YPLq8jKAUSXOb0SZ92uctmq0R+wD5EqACLG9lSeA0BTmAz4D7IhvnEbcf77980RNzoXCB+bGp1Y0
zLyS27GViyaHa574Bcc3elzKEUMXT19mKUIFOWX5SdapAcZ30h7gK6ieAs6BJ2sAl68tDgJcaTSG
vBshjLKw/Rs9WbeC3vjfiXCbOdUyAgwuMRzIUojoKGH4sSkvEnLFJkS5H0EUZ+YfGYDzEmXHB3Kx
SJOewpiN8Trn1a/oOtqEVWQzbuU68ftcfIUVl6P/97+BCxF2e1Gb7yVwzVixv1t5IZw0GIL/fTA/
hs+wnI2JQRHzADsCbLskDuY9l5v0343iNPOUkXFabUKbU7hH3DQO/ygg9393UeiClELkyndCGexy
DyBmUzdEMuK4j1s84GK5fHx6mzf5pwsTVyRGHPY+eEk/5hj6cGFaQz42wLKMdgpNQEExYKdxoAqo
OoIzr+pvxm3+9O9IuKA2byhn+t/b0hGZQkeelzhlVagiGqw8cB7+QSD+/+CQW6vQi7psM56FtVxF
6ILs8RoUKirdHHBFxgCKeC7cL5BPldvN3NLne/1XtJYDRyftkyMsz7V85+13xkb4L3xjasR5KlPu
et0JMX1ir1X3Wxghc1E4qWywScTuD2tEmiTEqfnQqDkcnJshbDqYKK8ZBBB1eCLbkhsxF/tanBJi
KzEFOb8SOyGtJIhLnBUNwzkdVHT9MtNboS30IvHNQRUCNitBQjIjMBfzeMH3TT4BBHwR6ksoDm0h
6MwyncMZH6xrehjCib70duvvXHoaBumLPLm4ZPGkMDnW2GpbfEGhu7XmF/gONIM4FvkIDpfDR7EL
h6sFI6K3lCfhywjACftH3hBrTtZF58E9JH1zLR0RnebVjpsgmUdL3Dj4FYO71kQ+hrsjsuMEf+iA
ZwfAjRYdaZF8GHbWczOaLzkD7LSdKVfuv6N8Qy1f82NTAsFrZ0p/3uHCy9D+cBluPEhrHkye5//u
qXzjHkH2bjvBDllHwD/Q0R3sHcSQGAcIfKnnc85MnjB5KhrYyOzvJBOp4dA4YPFLF02ZEzi144SL
u4NHg3zq0+eX9Y66qxcBEzr/5jXODgP6DurRJX7gGIrLG9tcXStekmPE58BEkLHMl6Xvl/QSXkL0
JXd/ySDhCmMU1GPUCNlEjsUIk57cTDK4OHC5qWW01JeJjGI5CF7976pKGBMf6Imv8/zfxyO1ifjA
DuP3vwuyDgLcFtKwv+ovwjTaWQwBgx87j9bDNOP0Qufjhv9ORjwtLJcuJS/g5kL/k0eCfwqme5kJ
Tcx+MKHhz6eDPFgMSS6AvJJxw5weJMiJmDKS5xGzK/m+Qt+AGvri66xJKhnuX0o5yrneupjXy/Ye
IjYkLlpwEAaw63qFBGwrKBA+y854TVtIA0PEU8caP8wAVdNt+6LG+VBR0ra8pNBw5UeHl+1trsVM
7iTuLvPehSQEkH1YAyw/cMeYoJYPXsfgwpptbIyTjM05sCqB6N8jM0MfuzskFiWuF2VQHpDBg+Ux
I1KMoQ+kCfQpHGi6DMYjnGCvgGQ5rphhl9a4hU8QbU5utkbWNTbqy4a0X1ZIBgInhg93TXr1FxIh
9j9zcdnDon/UDACGRf+wZy4mnxbzUdrhQ31PXQUfF1H/+IuhT+kZOOWhv+OhMGV9kuWrxcuylD7l
ZNcaltEZBKSPg1NccTNae30v/TPpFJ37MOOQa9BUnzwh530k7xQ19JhFgR0DbItZyZuhmSDrZ61T
S93YB32GeHQ4yvExL7ZeC7cAIYVwBRE3xj9CLKcYMsqelEflPOWyGPjis+FCpCKfKg1QeGjs2YCu
eLbqseVtDlkIJtG4FvYDWz21pj+I/cUyg9FDV6FO4YYF9EF2WPcMT0cdwJT9FO357wqtbnI+1mmH
vw01HlzQMAdU11XpcG98ay8lMdR7NRDvwgS4k5uO8POK3cTFb6tuEd/ZMLBr2doLafkAqN7oAJ0n
FAweEAsMRarcvp6CI+HktABXApGnMFG/QZNBOYZ/abkd1lSdHQmYozZD0EIzDcEmyNCfhoCtcrXt
hlIll8KkjYzgE14PraYH3hkhPrgfkNnAQwfOo/fOrPrz2cX+fgEuPWzRfgHl0k2NEPCy31K4/dhU
HRH8zNl8ng5UMNQuxpw9C/tyNNPHWvPO8mVVdAcVlN4l1bC8I76bczx5zwjnefCOPCt8iddQLCCz
p0ZjH3Tb3qcMGkpj+vNww2M+FryBVAqAUKEbo4BqA5xR1HWLwY8WOWpyjgaC6mbMHh1/mRTWvBqg
3RURRTNHwfDF6wGBzHX0neO2tLWXyCmgS6CiUo53CBloKrDYGGQXsA7njF+XgDjFM9D3YpgJFqMu
sW1lB/Lz/0fSfTUnkmVBAP5FRODNK6awwguZFwJB472HX7/fnY2Z7e3plhBU3TomT2aeXawi1635
UJEaqj9u3HlxZf0EBVhhqqJRbL1GzvzFE3RBuk1i7wbblsI0O9+1Y9Or5SXAKX6hpkKYPOGJWfWB
R4WpOuT/P38b+QyKMWSMVJC48Cv5JslYD3GPvOvluXeuPxhLY1jFP+4WaulZqaUM5OcqjGwxnm36
9bGp5fF88iWGuNC45+D133TmMEpldCOlBw7q9t2+I6UMQRLJRFWhFL/2k+9aLNnaTaiiz//Zw5xN
LZB27IWYkFjfEvaZl9+vKHbmeF4RD47eLtqmhmmerfrrVTuRr2YwuKjZW3S7EA7/ZsyrDQqN+PN1
j/o7zcrMlfPNZwVbxBD2Ff4qA6eOf7wlp+8c7dT3FZT5va0XmC+wVUBTmccGQkh0lK9PqBTX6P5t
OVYGJ2uMGbj8wCMgHQ2BIz4P7hez4HQblrQwpZuQpadIVBHy1Tq55qp/j4J9m4Yl7H5m32vPJ739
S9a3C7amDR/yC2gaq6EgBZmvr8oMUJTKV9k/F7qXbHUzD+rUaymLKfieos+liVC5/NWF9FDLsNnh
5BmE5peKYOZHokCsh7Fv4rTG+NdDsB8yZnoz5skNkGdEWp/6kAf6lCBC72inHTy2NiN41SZsWg86
8j0oESc6juBFZYz1LkZao4Np0Bph2lcv8xM/rmO+FuehrH5nwHeP5ufiwIIpdin40YhX81NEVRZU
0uEzFlq3Gr5X9PeXAX3RrjAIRtXTSK6Ho2BVqTwljAj8xFqWqSvZSA1xKoLgIEbdI1xJq2h5J46S
YfZ3mOR7p8o8zgjy1sLd9PXPyJNH+HKsq6pFYcIh7ATIVyn4u20jmEf5X+jUVjV2d/Q97+arvWvk
YfbdYD+Wq2wyND+5UiDRnsr/ghsjh7PWphHM0ZYsxVmHE4kdPjGIynolKjb0KcN+A/eyP6EaWJWm
b8OIawOmX8vAKzOVM1yq/KjuyxSRNGcsdYpTj0+U7jxfpbERhBFh1jdfa/H6qpqsn2t5K9O92H8u
hr3TR/xWXpLIkTxNbzpZpLVvs6l3MQvC5BLXPbWvw5h2WEy8xssmThCs1yS2LMe+tzNd5HkIxrJJ
gSYLtnOeFZJhKfrq1L1MYD+rClRIfLyNct8LveXbqCpEUaFhfGzHL5H2mEJeENVfOjJcydfd2DTx
HZ87dhwMg7SdfoshAtj4eqmN93M9q7O+5oCN8SLoDM2opldz4VjlTKFyGsVpznO17aKadfuh/859
qiSMnM9lMfD/f55MDtn3LN4iaZTHDLQol5Gu+f5/PDdYsZjhkd3sygIFjpWvjJ8j+qAgGGLTwKRJ
r3Qu+zU863bbnWsy+QK1GNvmv1cuxECOpfMrfCVSZc4XvIqCAcjUMwIXBJJ6JhFBz8n5bdM4vev2
r/uClQkxOs4mylyriim/4TQVTzS2bDJSsydQFW/UV4/ZiaYrhUTLhqdLjEFMf7VpvNQCFmz/LgQC
zj5ZRjVBgBACWvlMvs6V2wln+L4xGSm/Z6u/Lemmrge6LzhgHZ3+EPmTbfvgZuuPldmCZTZhMUL1
2mcfUjwFsH7H/LNybDw/0n+g2gRSE18db4pbLV8ZThceOROyCe5mdwmRt3Sy3qQMfrLSXA9NHoiH
i42sdGroylydWTfnhWTlPrvRL6KeVg7944zI7M4R4lLTrUh79cdZKRht+jp83nd5HJJxtZnvny3m
CWhAcDv3BRSGvKIqssgdjQVNjO9ZKlqpSLGvxc+0ulTbrV/8CxVspjhn4K1zUfi2UK+LoWaLdfR/
yjh4AHYSKHek7hzNCl06jxdzdAtvUsNM/QyIG+2NukqbAVQ60z1pWCkkfcuh8r2O2FdqyMjNkI6y
NC3MC1APbh+3zxUNKEm1YM6iRE8hHGvc9WT6umDV/mf8zgOQD01sAJGIKPMuvEPqipjn4KEy8ncE
7OLpiQj7Mtp2Q1+J4sVXH9NJDbrCxWFpXvRXetvum/1GqiZzoA7eNU/o6sVBtvbyf8u69jZZSqkw
n7XkTwD74pMcgA86Vs72HlxICGrK71a6QvY7iPtvurdKkoDKnKCcVgMuasYM+E2bxj66drhFD8GM
Gk8bR00T25hZeL2I8rfKL9Y+dpPXJvvnKJPvI47pxrbBdV+/n/+wjfLPfpyPZQXhGiE+39hNEnpC
0y/GGMBNkFv0sM2b84ty1HsM5r9vvftptJ7BemvPcmqaGaSrMxwh5tlXPdUZ7OBBkxoCeHGrhO0t
m0HY1QaHQQtdNbZUVoSIDHcshruzpog3FpPNPPm7jGk/c7pWWxETT0xBOq4h6IhVeLGReRV3sY/b
knny3PpG9yTkuDgYIVcMzfSu/UBTzTcI5blofmemizYNEI1o0siicxgdRmqpVXs3TzCqz7GeW/RV
cYVO7zIcN+XBnNI8COqJf8rcpEvWCzjCYb8K79sqGv/sGSnFUtz7U84s5/E5WhkI7xYcEi7tQ2Pn
pm/2QVipGFLp7fqPf9uO47WOkkbnf9tOqnanyIeV7odiK+8axQF32cPkQH31JEnhnm9ONtGiCNf+
0pcIYqSRA4eTqwsunJJJv5wrq5lMgHAf8QR1dVTb/1XEKY5Mu8o1VBi0EgkT/+KbURel0P1fULHV
9h8zZUknY39dgCQCAS3wiscM8Ey7VHeKQ3j5SoL4W0e4aESzGGQC5qJNqWXulAzmEdSbu/nuHJ3m
ccsib7WwRIBXV0M8XddDR4ttmmj+qm8e1ChNw7FsD4l2na7o5/z7sNfPRG5ZTGDXXPloXvG8vOFE
y1dJEoz7BNFGZnY6VhAdH82wHfC9Lj/+xu0llq0linat0iCYSC0Yc/Fi4kRHPzzuZ/DCf0cE/8X5
rswYc/8Z9ko4bVi0Hys8dML/asFGubAHM+ySuxTfV7zA1VYxBJ7urliQ31ma8OmITgQm0iYevwdY
dOViXOptOkQurRHb7eK4ERazUQKpXBaRVTjZj701f9t6TgMbb8z2n8dTcdzf/b36TG2JFbwUwdEc
IUPYLI8kj3ZKj1RLcoqRdqBttrwp0dH8WxepvoJM5fxzNYajjMI4ONk8VjOlT+Sbr5gPdbGuK2Ff
1iqaxNip/+etQkqxbE96z4S99wRMWNxPnUcHr1r0EKdTxInqZXk/OETrQSarIlefNxATZBhowbfR
BaYW/FzGv1mYLmFBKdld6vsB3cLmlqjigcQ5/gj7ygN7fFPbhR61KhpZUILUHdycY53E1JiEFFKx
Tjc7Cc9dfm6NXCrSBCVNW/9zp8ZN2Ndu5a9/hF4f2kd2sZ5VVtCLHhOE7sOYIs+lAT5Y1yasRixf
sevB6uWUNxmj3Dxaf8Gx0tYLzU+28ZvEu0SxFHWOQ+gJyOKvIxgYHYgXHYbceLICP4qn26DtKMML
GoVglraZjHv7usIpjChAvvOA6SbMg6xyJHsh99MP25/Jnk0Kk88WLN7bySgkY0bzeK0BUOWvXv5c
hn2PI88Kg5biJB6t2znKMvznNLt/0a0Uimkm0639LJTl99DJXFuWUtYOOsQGCxgpCl4aOMcMm0ws
vO/6ipMoGWXuezMJltVK0mYQYqQbhkMV2EGiuY9O/Uxt5Wxe66dSFKweXIEyEbHB1XkWLzBswAYt
Pz4uvWP31gYzfIWTtuyw93aB1rJYKrr0Lp9oZsE19+llloPFJ4YacUwIkLIztPA37PtwnI/fj95Z
pQpZwDvo3P/udPlQG+cDD4oUWB1z/Lf9eJESU7I28pqgsDKU4RIRZPlBE+6Gp4rzU33NFyI4N2XQ
5sWHzdyBDb2nj4jeJ82Dw85gATmcLinuFHqGiurd6FiapauY8pq3XRkFwDgM4FzKlwYZ+wLsaiMK
ypNV3MuzkQGLVyTNlcwzzO3Dyo7HHIYLoMw3tPiLdrMRLzaTejNo4aLGLMNpgxcwp9V3O3fP+q4P
Y3jXPavHiKdAsx7MxgxaaOYgm+D7Ugc0JVO/mw8tyjJiKeUcL2rO3HDHhgP5bccrWSGglPmDgY56
Ia8l+9fvY8uYVbAKlYUTG7GFAB1hvVYDf9+DUfwD6EQ98a80g5OZL2Z4tkiwQC07MQXtVthgcWsy
BPJcX1vgRwHOBB1J2Uy4Mv4VZosWPnQXQY7VpLydh59mjsas7ea2BBsf/JTLv0PjSnuBSwzTaOWo
tfE/sDKJ5NYVS3rqdnk1Mj8oI8PFdz5iRTEg/W7vvmLi0qmSZY1UfX/ntOgZJx/IBy58FbkZ8vLx
FgIwGCrWSx9U1LqBHAJO0tG7/ld34W3xIQ/GeJc/r6R8WkdraK2RYPNRGQOdw5pCS2TKwEnHIbTu
kEbWWpzkzpNExVPoMTaRxnGjR5LXHdlr7+Urn10tvKd2+bGErIee+fm908Zw7rLESA0aDuveFok0
IUC8wZU8DPQMS/sJ2VtTRgKCwNOyFyc+f8FuQmvSni0bobo9mqKt1cOmzKJf+a5gSkSLdgbcM0/W
BNiD52Li/NmajEURq3MWbaT+KfEHK/uWgi3eay4OueogMZb4vbAAednbdXaDcy+Px6c+QTVK9xLT
xJaAspxJC1BCBV3P/Ni6uQyXGGBTCfjtzfIFSX2j3i5uLYgWmOgy2rwriULVR0AeiBFy8B9i6gNq
CccgaJftF3kFP4lbWIUz31ea+ap3xAnEZTD0NwcbV5PgG3ybIAfxXfwNx8XFz+LnUJ4HdDqdC32q
0LQNE/agB7qbm0ETIonCXg6ceRb3KZOX77Us35SRJ4lvTWnBidm0WbcpSgzyR9KBHTJIAsl5UjKe
h9r01VhNnsZfsJKS/igVxBtl6C1vnrUzxRSp/ZZSj9PHQtlY/ElrPMhV/xCmjTIUJXXgs2iivltW
ZjKJZH7p3T3It09kTfhasvEQQegLG6F+ECKmoXrN2rkd1jtxNOgGX/qwGp3jcmWQqId9pE9iH/Zs
dZclp/bMAYVg9QJnbJqTMbalzySQzlo1WmQkxCqDCbvH5n4bfDWkS7kRhMg8xZEp/uZUzAvpFeks
eNSltNqVPm5fujw8hJk+JCTS6jniSFJiFNwypML9EEehFq9kJxojfDmGgHzsA0ZiLwZu9LPYwebh
JsQxJS5uqe4+OAJVqKfAaN7n/JNvpV0kQQRMd1w1EAQDdMcNtDXT98LgWA+X6sk/JVZCYWIPW9rU
p8QTPF/iFX1zqdv3eNx902PiM5G761ey1XHVxiD59FG0xCsN8+HmEhL2ou+oUCGRY2wqMDY0N2Pn
d0k8Vtm3Cl/rDljUJ8SwqtjPzmrAUMJUAezBnbADzSndol1paJ78LA9RwjelfwqXUmGKlzJESjKl
ZwQFnHRiqvNJ6bj2oC48E+CzfLgim8nxVo0VhwSOPDJWwVfTwf3qFDCkeZXcgtNg7CM2vSDshaLB
kz/Gf/3LDRx0D9llBCCv5PpDDerOMmCm8pXliF3/pn/vPJtyYl1m7v9Ba3Ss4ZA+qqGLNusMcfvf
uZJq9HVtNpOszSGceJ8p1179HlClo0sfxyEyoi/mOMRLMbv2heV1uAjGfixu/uEUGtBcfn/ltNKi
kagBRTvvZrcQ2JX+1hC6uOld/xLFf4nqv6fMFTjieNxfx1q2HkSY0kgbiMNhk0aJScqtkal/BwsN
23hDWRPuiaAlttVDbp8FaXO4FoZgEMjlT9gNsWt3bBHc2Wr195ovrfvYqzILf1nbRE6SlzTaPg4v
pX9ZXozd2J9E99FXcjRfn8+6I/t57qZaxmtrARnHhR8ertkCUX/cf6ie3BjrEtMR35lj+d2RHgOv
I0rQfYXopC0sXfB1DtUOUlAolczqPTJolDYs+riINcGYzeh4apbHTnpZDWXbGauB70JicIO5iLVz
zs3F2SbQNlzhkAkKndngNjxLIIwwYD26TdVXP/XfjycJFoWCnNGOXVzk6rGLDxBphh6lGepkERkC
s0SbMHOwr+VavLyufY5Eul2xphYu9uJGGHeYKA+n//bRIKEiiJgreI3AGXnX3zWFuo+b+truPUf8
//1DeNx8d/5ru0JDCbXflW8mbWoTvVYy7EMJcv1PJOpWhls2m2D9R2FggZXebNt9GYXEVfsrLCpc
Am9RUtQ/RuMPgx0doZLKPmY8k460rf9ZdXs3zBhbs8GiXvkn1ziNg2/0cL7yabkXTeOIZdrh0j+1
Xu8/mbNu20uEYepqW8sty35dmSKJg0JH3kmyVOXeWVVSzWDmtowQcIdyxjFgnymtl4OCc465JK6u
H8XYH3ba9/PHwAdc7DSZbxxd9UYexwQj4RvlI1wfO8mz/cTAxMe+5NABE50eRfZXuHfR+WvRIBZD
uUnpVeAmTpHywnLnynq2LY8bwRsq5p+xSSAhF74EA7vycR4jkaMBVJDWYn+3Xg7H5LAsLb6W17JR
sCLJMlnCwI9w1WjzYsqpqDA4D3nMMuRo7uva/XRFfriqzOCNYEMfEuyN0p8Rdfq3kf1dvxDNzDT/
sVLzJtGJGuM3vSJRNe+YsGSL1yZ8pAF51BXBPd37VL4e8rGGF7LvhXT2r/liwlSS63xqXLuzICyd
hpdxcWun5NGe2BTcnvjfLp3musKOoHwY2t+3wmYPBFkun9GuXsA8N7hUEau1RJJkGeHj3FooB17B
guZl46A2B68ErXdHnaxOvWkbD6ObrzYu/sYpjJhrucBiZmXrA1kW9Z1tPNqXOQZU/xgR4eGv0KB5
cEMyWFokug3SmfKmcWicPtJ07ave9uukEXzky+yxAN0GIxb5PQvKjxujgVPd+EhPJVe5PPR38CfX
0Gg6yk5X5es0jHj8r6zUT1fpr1uFemhkCyxfbs0Du1gJYdE+H4qzG3Ivj5ThrTRIaNpyg83EHgiv
vYpyYYad/xQrzrrA4F0dRyGrxJsu1oeGZt3KDG/NTecYlFws5+21ZUxevn2nvFDKdCVj74LvUyHZ
StV4oNC5qByiKptqsvsHzekUmnhF4AV53/K4lW0voNvNXCfSzhjVsNhpEBnWX2wTh4vW+e/9F8oj
e0fznOfooITAfKhiKldUlyUhJk+CFXRWf91Z63oCbrhqe9uoVRKYe+eI6hFKp0+VdfE/PeaiXRhs
q5uurazEsKmpRMz0gHf5onsuLT/Cqsh0leFuqhzDFIDP0ycFE6fcFKsRUxXLofroAdTq2eZ9dJXJ
UbZmEBWur3ltC3R/moxgvDUVbq6j9nYNDP1HiF7V3HQZyrhAJERFyII4A+sXQLj5e9TiyuDfuKko
Px8mzi2MiPu39HwCitUTU/GX6KOo56sm+/dpuCNWz+swMWVBNdKTakDN1RGTjD14C0N6gkiBjMER
SjEg4awxyfZy0xF7+ZJLE55Ph9bzFSxQ7FRj76KXORDcT57r1mX0mKSa40mMzcVS+EmMrcRclCep
Htcm9SHkHA7msX1FPIJ+zTC2LYOJ9aJqxsnx58pg8my7jHPfoGnlV2I+N66IHkaz5rCYcPxyeVYy
Ncs2jUZj33f4F0S8fHPXAsJrBOJh8AVh1IE/oQRLbmr6AmVhwTLCZPF9GiqcjQ747wF5Ut8+VLKX
az3hrtQUSzNjC4P3o3znRqRBWcZMJgkBezQLLDmSxfg3ZKWSCUl/XLw3cgonYvCkha0SXMiVsdpl
vgPoQn+022RQI3ZJ5bvPgscNrs9CPRBoa0dZ7C3VrCrnYeiAze93vKmBLIFc7HGgXLVHtwSmBIvr
WNAgd5q3Oq4l9iluvb2oKqlxZ9E8temct10NTRK/g68NKWV/P9xM1AUkkhzfdY+dbSMbrcbFeGsV
LRuFf35tofKTRXDWVESFDWvspD9Z3PmAZeOpzPee22E5p1DIz0M5Jo+i1jnDViKrxnWeHvibtX35
2sL4TncQVtkeImf83l51nrpOTjLz238lwu4Dh8LilEG2xxv9VOYCMVnVUl+ewVF6g6dBUO/6hPEx
F7z9VBbdNWM1sH05NnxViQqu49rLDLad3jcs68i1Vs9OPt44Kw8GrOikgWef1GG/Li8UlYAObsno
BXLWrqmZXT05jo+jxKluTcZjOTzHWHflKtc75UHlue5uX9XD17KxtcUx1mWF1N+AM8Vnpi/M/apv
AdUq3C3AvmkeUPcZpsdvPI7I4gXhUjkDJ/HuI0yL1zze84i5IdAVJlquqkjAvSRw7MZdVEZh91Vk
l6r2krU20bugyIlN1fSN8Uiro8YODm05+BBpvk3FkMQAHgd8hlyx+pyeo1G6r6UzYQtDAzryr8O4
nPp5do/fq4lokuiYq9mRYviyKD7EVh72ecw0HR8ngZXpY+XCLi0fxYa75pHoPPAC2YmsiLXah/D1
t0M5NcztOlt1rk+//l0MUmvmndy1gt5/4UwzY9iNrtPlotbb3Ec0MYUZA3zJoHpn5/+xbax0jAop
vETl5ig2oEH59rxzQRlD+dO/Duj1Wr7GwlqE2I8dCw1rV8Y02c6OCJT8FfpqePX1WO39M/50973P
uvD3m7NO+NVzJSXpgu4yrp0hyMLIxN9qYh/Ai4gCTmGUYNHyuZw/li5zVX2mkxgwJnFS5yw5WHAn
i9gUsXPlePwY33/ZE67S1Se9s7kBDfWR54uDV7qZUN1qMY+lYZTp3rfLvjpW9tOrpQHdzdfO+jfF
15M6yAU+1W5Xv7xy0RLwMU3QxX6FTcC2W7auP4WrNZcO6Jvs/W/DSA12/eXargCq6II/2d8MNtjP
mmOrXdxwNrp8e53zEQ+C2Oz0lflhhWEUDYN7NlifXRe1a7q9ftSP2Far6PyqJvl2M5+CnZaecdZr
1V13/Edd04dNFF/NfWXX5RJ2NWzC58BpZXB+iHixdgq50rKW7Vi0apqymiBBDG9fW0pT/nbRuKMK
WtaYyCBj4cWNtiVJQPtLM5xpyEbbdrKZ5QAnxyjHlB3O+M2IfMCwgj1Q1e1mRclB8rKr3I0NhPi+
4yGxrUYbO3otl8uX5Oss079l4/4xRteuXi9M4Ey1NxN1Zb6XqgdgbH7ovpT2YRvIp2V/8kfkaGS5
KlSTikMdTDNYb+x7L1PKdSsYGk8f6FdaE8S9bbnQyAjPs8ds3ElG4+b9Y/+Z7qeGsYGQ5fIczVGu
kUvg8AdiCKLT/DA/2eEI/FjVkoFHPDeT1CkEPgkvr7bGoPBNgaV2Y49v9GtYb7ZUOv0soltzW1Ho
XFsK0xsqdlh6CqRrvHyCPb3b0/+y3A9TA5XpgBtbFLdJJBfOrHyFuGjKvxdi49EdeUOIjg7dxGfW
XFZ8TPYYf7WO/MpSlSeQmqCztShYFGKAZs4j0iiyPQX7lnHFJA68Y5xafdrw0JKsleVc4tittHCs
cJsB6Yl8/ZLFKkcwNMqRfPaFqtvpnSAliBnMRHIDzITFvpJ98Lax7dDAQBmx7RamekIZFv9LzyKL
Nd+tbVcxdDKaDE7Ty5+bJMfysCo8omKxyy4pYrN01xOiDp2O6/nhwv9HgtnzSjomAwoECZT6/Kpq
MXXfTchGG4dhe/HDTRLZGmNx9LGe5V2LpJ0Fcixn+LV2PV3NXQNli4FHJSdUE2+AALGGKrdcGTz+
X7i26pOC06jgIZkjJ1mItC1Uc7kam7GhrsRpxPFf6o7DdkwAx1xFBZqSV75W5VjVbrFiGmpNO4cj
bcD1IZdlGCtzJaepZ/0VvSdLuw+SysHL/GXhepBt5DnK2LjVUFmPso1VE/PAixQXiNoKvSyqmQ6X
XiQLLY30K9fSsv8qswkzPdwWR4eAnAUceaFu0stp/27VW6ySAqVZsZou+XCA5rxplqyNCJjhGXOa
+1ZAOCwkW/5DMJKbqHku7eUsId+HigglEcVKx+3v0BnRfzR31iqrxbaFOtCNLjhw0UFdaDih2jUo
16ebHJCAvubnoeDQWSncV1T9WuZR6F7LK2DMondqE3TBPxrZf9sB1/cvqk83R+ACw5xKf1RkRtbM
z6vHwf3L2jDe5zyQLxY7PpsPZMIwDZKuOKQ/4f9nK2Iz3fW/XJkfVrr3Dl1mWOUTb+rhc6X5GAJ8
a8h/npKmE+FwxQbpOWKwn/iZKCui9t8f25YTku7d//vvgJNP3IokOyKWlnVuuPD+Oucw/nan5u3v
Ugs9v8ofSvFq4+sSEMrXn2oWdk4+ikdIuTZ5quwhB50r/h7z0IYCl5GQrtega0GSQBbPaJ5PSTvO
72OQbo8/03CZXDWMg02cfkxCfgq1U+0aBY+s7LWf6UAcpRL72G3NiesviyubxgOOL2GMYg8eyuFI
MIyB090hyrdiw6Au5tCENg2cnyxeR9xMAdseaVj1RHA3ctlF8sU4PCGml4faU8Uaas9Y+TmJc4ii
8dQ08wCcq33QNO3YRW9u8UrvbIeQUHyKWx9Pphcwt9U/nu9Ty/hKb2UZoPQySsGxTx+LPp5TErYb
EO7tcKc4D9Rwzp4VBD4Hf+HpDyouUjl7RQwtK0e+RQ/v/FUFtxV4e7IxP85yA4VpE3KSKo9lID7p
fl1Ds9M9D6YQkZ9j6wpoeO5NFMqReDFPtFB06VUmq8m6624qqu1zE0u2NTbh9LF1MFFBy9/fd3eU
GEhzMyEskdJ7LJq73jFVKTBfUKmTVObLyVVQLp8QoEyhBGd+Nsv6pVBa7ks7Ff6dkkxD+nn/useL
ib94mnUHlOX2do1Lmqb7IpDKTrGu5xcHLH9p7bkwggoezbysOV4P7khxG9+X31YyAHVWSRakPloK
t2ZYradC2pcyu9arfzWcIXl+LKPUrZ7dN+hFfxTUqTrzV5vkfeX9JzNjllp8Vp8jvg68Dec2V1n3
FHZ+Zw0A4w22weOSUeEHuRuMk08IIWwwXJJWd1+JH9VgrKWwaJ/TZlFhzfCLQ9SrxCk+03bdVDnp
j3Sb8rnxfzA0TH2k8s2IWFaaVLYG7F6C4P4WloYqaUMJsRpZtGKW+RuQzN66ploQ0OWX79NIEf38
HvkpIphQLlsW9WXbybofUJh8aYSShObgUSrjS+2r/vR7XQSM381UNhYTBVrkMcoECedrLigt+qha
CvXLyA6e6k0GvzQuZupQgTY+yKPpmZAbqNZZodn7JcZvRr4l6NVVwXLQYDVxRHwQPRd8c0YT8PCo
a1AlrApe7KOYm91qu8GhbuWUq3tqpvvv2aOR6TjAm7YXe/UynfNzkM+FdS3WAmEpYkM53Z1TIFMv
8vC5IOssdMJPpq4BRmifX6XYdD2jca66m4O1gW4DgS9wVbLVsBQ5icpNLxPG3btPM1Lv3a4da8as
y6wa0AYvlQtTpem58i/XzFgB/mTFyKHKaCdTTlbv3wX5P+zzHn6AAROJQN17D7RnH6rsDGS5502C
UBJTroCQkDDDnF9GigvBseENnWqq+NzP/iNuNTsTms+F3bZ/1x+o9FqWKROY71UNk8KFN5fbLdfj
DHIYjSH32Oo60ZNhYZroqOfWaJiEi4H2vBsxQ9e7bIBLZooqGc9HOoKy6p608dLnq7jVDimEK5ld
52pOpQU7WVVqKloop6ymb69O1Rs5GkKwN0qmobe27vAWpR7VRT662BOGIxPWFSVV4CGDzwsqwUz9
pAH4WSVKPhr9eL4thN4Jv4d2VOYL/IdBzcWUfH2sAHF6sW5wvb4QhJmhZn9f3BrHuGU99fylsfl6
nEt3L1bxIrEZU9k8g1WgXVQYXhpH1TxQlxdovHb705huqyiQ7dgHOijfzJWKNtVNtzmoL7WZYbR+
tiXVIMHw3r0ef2q06zTjcTUPb1DBrfTkrX6LpEdkYHZgd/NaMoUBp+PsOCDBa66v9/ppjHhaBIH4
GLu/dxpsaBoQbWPV0MhgYaSjVaY5zrWX2dolF7ma2esssx+u7wOR5z6uPT0t8eLxXj/wB0JOkLYM
f3/8Webee9skbtDGdwuGcCjfaqs0vPH8b/9v/Y+tQ25GuX6BQYhXa6J4TKf7nS8ueXwzYxX3kYtX
KZerJBLRfMsNiwm8eXPpaR/8vYKbevy8wl0a4zab1h83XpsGEjgkKvnTIH6sLNNfqf1kGZt7cZ+N
I5vtb49SMllLWxu/AjwVNXyvZbRehMP7sr1GF81yKV3W8h/YQOSjI7iW18oYz8gfJ3QQAs6quvsj
3d+YUhxah8d0l0nrVS6wu/yish4nfnZJGoC/O4eo3fhez8aaF/lEY2KalCszEjgDSzxuqi1dt+mD
eLoocr/3hyEiqDkdeFYjhjJh7FrDyy+N/MGzs/ortKDgkKlc0bVOghEKsIps2eFaVC6dWDr6Ma5w
CwuD5P2TxrCSyaDNMzHaRYcTe6T57gWGfkVn4C20V3g9viJtVnbTECSP4487v7Wztav/NYHqwGxt
d+kfbp/xZ8V61kSqckhHm/dHIt8RElJ6cLQ8dhvjz20sEjiovdLZMuBzGXkI80Zsh+FqV2UkTMFE
JnfLNC2/tS+jjVe8edDgMO9dfLkBzqy1axbocOpgSC/yfQSIzsjG5AHVcTYmud4mwUp0ltQSZaSF
JshgERGObfrnrjGrTtHoSw3ZpNRRXcAEQw+RQFUVxYJ1f6SOO3ofoQw5jVL6tGlcPEGCuPBBrXhH
20tDy1pYateNSb4zFnSqdzSzQlBvg+6P6YeNuKgsrQm2Ws09B67eJ2J8YjFJCOaDZDrK5D43I6ik
CakK3M+x3lcnur42dszn2G3Eotu+6UdnWfMuP2V5I4vdq7JNlQqnemITpVf1w7jiN6c794V4L+6q
/rcklxvHIV7dXqtW46ZyweMjLsScVvVLfPhKCT7NY6yaXn9f483bYwqnOBgwF5PXbtzSkfSHrQpG
7oeyhz44ZKAYVleS4e3VyW7Lfjo3kDNtL3ub1GNTSl/BgmVI02NVXyZa2W0FPvTYlhWwF/Mi5pPX
2SZZW7MGz/T8Z2H5mxQtcqPXvuF5W+Yqp1t0L/RTqXL2M5GtreYvO3JG2d9HjjFQ5CwJK75PrLkW
Pvbf3KmP39nP09gU7tE4jxtsLy5h6RDUTZ+1CY4kOJ+hArXwww4bsGjo2yGG/ib9sazCgqfZTxfo
O5ermtOkpvpfQbNy0CnffzB/jqLopaFsLrlCNSKq1v1bvsHRHcQFBKvTHmSucrFafE1Fy5Ddz80F
TBEIc0wbmD56a4yiSyWL6j3ux7rp5hmfLQzQrtwcRNdS4edVLK3tZfnRy48/g4V27uiMC1NqjF/d
TqBNuuXzPJisFohaPDtSKv9VWQOwbB2nJhfgKg8Z+xU2v5vJ7zUAnCfl2oG3ru0Fld+Cgp/baH+N
Imi1nfmU4CktSVGxmsjuJ+A7zUAwYVTaR7zU4hWU2mH97YYpitKKoO1V3vl8Mhl37myFqkZ1JJ1U
EV7rzDqRL0xRHo5haZ0fwaliY27ZsqWlpuN+tg3PkeXBNdESxvi7msMJuELfmjQ+4mU5iHZOTWaZ
OrPF1ws1lEq26rtOTS47XIvvHmcAjitkf8zLKSrGKUyHqa7csFJJfI3/SX5xUW7P7gy4VSEXONV6
crB3IVYvP5/6Mh9YXE5UzJfyoFZLm97FBb/FV3khA7VBLJHPPG7nuoe/Y3k1gqOmhrL19SfXkr0U
AyaY+3R3a459LJ7XbFJGq0PjUWAcVZb6EzNpxPuJRblYNY+hXrn95dvHXOVWIFsk+wwYnuskKzrI
ovurl8IsQY+9jd4/uaGk+kYKr99/CjfrVyJVffrj+rP8KMxAfeFxxJbr5uJRZh8VavnfQ2Xz9eqf
p6l6YDPFGzubVzYOCjXL936qVHk+eNcsLSKVTNaeBqXGMrLMOtfyyIYCBesuOIY1rlACJJZb9II3
Emdxi0Ub5ZQxB+UTtYnpWAXYrTYYLKPtqg1ffsaqhf3n/lnN7Sa3W5Rchot35aG9rvqNn7Waw6Wz
v1B1N/D+48ZgtONyrTalnFLCKf5MdOO/Hu/EvblXRFOlKE5OZaniwrZeSeD9uX9JU4RSHpTIe4ti
ehOlTjURw8Jvt+S5ruwsD8pHqoV0exv0KqEM6hy/fcbrqRz/XYcV9+28dWFIjSzjsSWuTjOT2FjV
QnBG3LwNfXMfY/dVdt5djd3f+lPp46I8FBldiZ6hXuvsVNkGjpP152emDBS+IHE8fj72zFMZPTQ2
3UTl+dnLlR2tMfo9ajSudWLw8GsoOVVg/ZWqCt1C1VgDD//dkLh/LF8ECTIp0bfm/jhxnWlccCu3
FqhdtIG/O0Co2RXsPFd5kgFsendWx5/jVN2z/fh7YC3dKy81x2eKLv4IQAsLvOOexeGJ9eDn88ch
mu1tGTAENpUyxVsUB6VBD1t51qNuNqcKtuPWl3IMEFFvlgEVj1PbO60yduXS7cWX3TyVXHdc2dmO
a2nsEEO3OS8wQM6aGbbX90phNodx1QKv15z/Vfr++MbpMvvuhVFJrJbs26luxNwvxOWWPds6LouQ
jny0Yx9HUAfqBYIPUcJ5KR8ir7ufAswYA2c/4eNTK5mdm+qRc1ootgtDTtDI6nylrlHYBe30//W8
g9681xuXRqGL2RSbkLYar2LfCJd+QORiAM9bcfTgduCdPko6oSA9grY/GAZgi6JL5j9dAMdzZtu8
+1WACpeEsWf30HwY03liZpkhG6bdn/lfn3xletYo5yKHZHxR04sSe215WzJN/FyaEMH1R74fx3mq
O0ROYaFm/3QvjWHfFSiXtq5+vEFe3Vzd3s6hNQ2o0bzJwyLhnUyUwyihPe+9u4VHY4kvfP6ng/sL
UsK44pJ1A1N2i3rybdrED0N+WWYo9iUJUoVICyUsiATHNEN/nhq8Owqw8b9lS99WqF2nNpqHoh5q
znOjL6PqT4l6i7Nn570v5X4KPzFzMwc13Y7NRNP0h/Plg3pyckPU/rbhR/vmp1s+/ekAgtdEYhtY
Zkclf12l7+s9XLmrFTYmHJs/6AMXa62Ymd0sPBEVJ9z8u12YbRKf7rN/BVRYxnJdcb04LOvkcq6U
JND3c8fJmlt0c4v5ZkomvKPI70N9Xsw9QJSRIsaicClAINR7h+e5vPp7X8vqY492hjvlvbT/1s3a
88NknaH0n+GO/GED6RIEa41zgbl1bKiaf2d8opLE4k5lulzKTbsHihAczF3dhfDy/NDb3nS8v2wp
OL4sgDqUGnOynIqPl/j5H0n3tZxIkoUB+ImIwBfc4r0TEoIbQggJJ7zn6efLntjenZ3uFhRFVuY5
vzvHZpDSpgwdWrKTbUeZ3nPw6Mb76UMxHWn1iUz2CYHW92uFx1AHVN/P8uNM3dAfyfBJUarF8LCM
PH5sP9010MXV+njrH43PebYQOBK3q6SGq1li1TxL+M91MvNIwN9n7ty5odMky9oy9bmj666Wn/M9
Uae1fZ2nsHqXt1pqnt7WL3Qwq95qtp8W98eqL9PP2VCmZVOhOqDPZooWa7y/VtpqhmnxTwALVCVR
dL8TlOrjLH1fZdG1gW6BJSvDzbyJnssKTEv/tB6GvqYLpeSyojj1dg8SIdd5MvjVIyD70xckHZ7s
1/OooDEXWztyTcvXS4wz8A3V2mkXziMEp++C7y2+qy3b+5EtLyKHX4QGSHOenRY9VE45AHxvgZKG
V9WmA5eWs7217x68d5l9IU8eUNyyp2SGHuLjqG/QEvSgmCM/n180TJsPJW2iB5U19L2K7s1jn9UU
2XcJ6s1cVHBbjX43bab+/0onywAnrT7ipiXI2uH9+yBkbF37t+FlztmaND9C3MYDBtzKvEm7KU52
pR/R8lEtQXvROlEVfAiCwt439hLdt7+oCHIKINU//Xyqtq0lP2D2wPhsH34fxNLwrB11O+dhLVin
2Nw7n/vmaqTUlUDTEPvwFeKxHi3JaGRFwo5WHTYkWz7VDERFUI3HsuVq07TdJOmDqKeZ/jev5Ctn
WERwbq9etQOzEn1zW5f34qFgRpbi2uDm1jG2RMDFiEWRdlHuy5mu/Dh9Opfjk1gLxNlczGKVZRsH
922soX1ya1a9REeNODVIQE+K6qCs8AHpMW7HULG5XUq00+QS3n+onFJYbHU9T6fHdRQOg2sgZJPt
FLAmX892HmOP3LFpt7FdeJ1r0xSM3XtUn0oBWbNqR3O6C4BA3mSY6eDyHjNYTkqtOmvCtzqzse8e
DViQJ/uZaeRX1WhX7C8DdkYNsAcsXN7923Rwej/8KD0svMH059mQEqU1Qujcgw7KrBX9AfT/bCK8
HUuD8A8qcrr5BCZm/iNBjfIzf42GKU91lyEP62/7LwOEzZvNOVLwWSZjjhLN7MfVxCMTG8iSTm/s
0afebX4X3ibkPRptmrTPIQzuOoBJm9wzZYs+dx5v10f5+SWTZVe6/0SVw5hDmg+iBgP/Q7XX5ENQ
PIEBH8FgfW/Hy35YgmYQ2ENpb59Hx09UV7lMOHwLlzd4eO/+k6mR/JlNPzDR0F97JZcBs0sc+it+
51cPXr3EmbBRmSONOOf/vVRXgZBGlCJJEraX6S6clE4nOMDfpx3exqcqDb+3leOvsIkNFQjK4Ec3
24ZxLWZ7ZU2YCnHmrtt3EiJbGaONybYkHt8h50X63nv8K010QR6ZLPHb0/egvXAX+uvVAsfjk/Fw
EWsmgjgwQ0YC+Ha5jLS59/TEiWg/2QXIL70lsFALQWNTb88Bpj0TNu8J6GRwIa8K6F5zZ+q6YZAo
QxLR9Tz65BSHhJgqcWgmBhK4TdnI3MgwDRql/uTEVm0d+yQ0oOFo3RIXcYlqzLdqLg3IeeBE8aBn
CbjJltEMjygwnbe/SoqDSQoa08MQk3paVEVh2D24JKEQaKn8ucaq4COjTUmy0Rh++sWov6jmNg2Y
ukH100VbefMprEfACL1s1qlf2+6oIU4cnhzvl6kEBDwqJNeU0sy+axsKaPNbHr3NQkjESO9o1gLB
96uXsi+3TtRZdVT08/cOwPpkB098u1BgzPMXXoTyvx8+sC+UkDfh4evWZtHeiULb4OtS33zqx1+o
FnTDswL8Spx1Mor33ARy8tTb2ki3ZWGkRj4/NNX+1dsrjpbF7cfmI3apxjOFFa287xAunCpu13UT
LV1g+jzYJPq3sG/QgUufpTKjuVxMDbxwPVF3uuusW7dvi1UK6vncyu0+klqHQ3+faGyIAVFb12o+
r0usI7iB6t4DDKQc9br3BhJqUYr/lRzI7QCDpyu5RJ+cjoPOSybXtVT0DrfZIW6edV/osv4yY01/
vW5oqRZ2UUSvzfHlVda1FxBVs/ltUaYgf6sCHiDBWCvK5ViSNApiY6h4FRyJ25H+CunBwzyluPMl
FRLFcymqJoqZL7GiyRqYTE9wHoF92S76MaMUw95LDsgEIiB7ORYvZ+FMWb7/pdm/5+ovGkguuk9f
cPQdRvwuykmyHkzvwfQYD0EwiC2aweyU/g3U7nps0Zx3pZQBM0QPxYhUmnoXiGbTf32uOvInQ9YO
+1jZBNRQ56BxqsxEIQHpENTUKgXTtvOzVGlpLEaJrLiUl1S8rf5VLioD6jHSu1whW0wRcW76+Uho
83n8cLzXcxJD6OpsVr1HP/n254E3poLvt5gfXA7lQ65iSEL98mtcam/TWgzTXUg8xrBp4k1dnH9q
tn814obuGcgG3idWHt0Hj/nB6WI88eTcv/ZjQkGd/5Sm8XJ6V2YFKd87ByLR5Vt0rOa1CzB5Rb5s
i1fTuOjZfbBmbjOsyo3o0T1Irwxuw0Tp+TETz29aT+kyzGOWbV/8m/7RyBiEbtaEEGxGhWfZ45ty
DPg91PemJMF3iX7t7X8eAq/enu/HxnWgytU+NF8+abywelV3BgM9iuvvTPMqMz1VuX/JHXKCh9R8
5iTSTrQURn5rGb+0CXGpAqvB0zT3dT06B8EO2Z44m1x9i+VwAVcRNeUz0/dSNsEuSTxeWmbKGWja
qU5HGKMCINDuw8qE2IikkF9xzL/ZU4lCtGAsVq86WDVIc6AH2Jji+VVj15dJcKnunhXszFYWPCS7
QF0rFzlsnyQfIB8mQainIFtvY9TCvwm00iYkhd3y/55Smg7K8u+g23mzoFNFQGlyW90IlEo0sNSX
9GAR4QHODUCVrcl55NkkpVtSBBxLkfYqZhxxKxlIq9snXcAjqkMqVh/JqvdFcCnG/cT0WQOvQvg0
fRmZE0EvnmsvxE/bw1o2L0jU2ZA/hUe68neqQSeMzLWRfSyFZvF/Ivg9tOnPBBbtorEs3oFO2frV
xk6NyAdjUp7O7AoXH0XnakaovN7WHVTIPlQc2q+tjW1b1wHttcOiWBBi94b2RI+mblYOP6Oh6vng
hERZcSQ/S6/xbbzZBHj3luptMg2KxqyTH3+urzs1r6cmekKjIxtrBhnYrCpTcCG44+89vy4vze6a
/gAbHN4P34ZeUW8JJTxWplw/sbqzcXetO4HtgT4V3PMSapYi3jm5azyTNYq0WAtEkjxU/eHWiS7u
bt2P7kCCX2CeQg+KsRUVXggwc6aoZ7OLJiUqwTGV8tGciFPhpfmcpQfxgeF9SsogafXr1UlHJc+V
sVuUQxzP4TB1u0VB5uwfqSL5ryUeTw7t74ATPbQZQGgTdSm4Xa+LHowdS9aYFDarAKqdMxjjJBWm
tnCKTaWtVBX6t8TPJTmvpB5oNfNGqvCpC0805PFWmmqBbqYCBAjtda9eompQa+iDBPUEkZ7mBdCj
vEweK/nFe4ySlfPR+UEdnBgnVq1T4iNBLJlVOPVVQyURTKm6dtg9hVjBWmPGprr71nkPNQkJi1qX
6GsPOzhX/6Ly4oLLQKBCFE+VvsBphVWom0+wEB1tZlpxow8Up2GCWsg9uctJsk0n2QVLSjE/fG5I
FFia4jz2dn5wvS7v8yUtFYiUAnGIooPKxFqqstg8mnt1j2d9UdkaZLWqpMlowJHQMVL9T2UA5VFU
Bnm+xkui2XuAVVPj/cgLWzCb0QYfGVAo1VJQ94OojrPcqQl2va2r21TNYjg8GmvU3RyEq+bfjhZ0
5OCf01GJF5BvNxouiidIEmN0vGpq7v3PHJL/cOY/6JFWX+2NNOScsNXvGws4zc3T3xbFfXpUfS83
vaDIOH38UBGK1RwJm4nKVmR07atBjX3DqGfQBwEKkAYujdFIun1pbySHO+ZReCRaDjJ1ZyhBttXd
ob8LeGUxn1ITBTnywtp69sJXOE9OW4nl5PyUAxRcQ7tPnUyqZ5LgoqDdT7zZlRAqXvd1LPlq1qid
uQdkde7ECP3w08nR/Um5X88emy+HxUGGTxknkGkqedJpHJqb3bTOCSo/0n2FT/5StZhtVufd/Jyu
bOPVeP/weTvWbyLoV3XXhoXzcFs0ZN6V6ZctKFp28AjXXcOWlT3i9wAxFeWPD2hHS4fnt4bvsHkq
s8/lc2N5qdoBZPg/60cUsIvAuTiI4+7WrrbAzLKrv3qBLNciLQq3n10bjPESWhKCB6ALy5KCPCVG
ISUvrHvAb0RFL3nIN5Z20gmbgrZWSoTyR2xzUwmJ4t/+It+y73bJ7Ht28udKRL/DRJ69xWOSW0PE
hcwnVAWrvtUCcY+WTQ9Z4sK+jMlUYNqs10wgTqZ4FdhHmZB9GE5YcgiJ5Gx7QMNlfav7kgByJSiG
4q8iwaym3XRNzoB/XAiwyCPvSX8MMsvmLlbNXMuxFdKs6pG0WDPZcnrVXy0rp5jGeBAeTO1xeBiK
lzFNjr7iWfIg/w9yeSI8IIDmv736v+gXEsHi8yhvlhX4ucuOT/RLQsDO9pUyXsJwllUJD5Y5x5H1
xc2+kaVtxFzPw3DWWFNWrT1NIccnLvfMkHdYxvHcgdQf9w34V2qcllc6moN2wtB1h9rmN2k0uq2B
0karWtIUdM8WbTlNINbO1zUb7ZxA8vdlnzqgnh/75ywAKAWFWvlc+vLu9cy/73zZ2Hd37ZOPgwCJ
9U7t0C2dm4aBVNzbS+UIPqEh+jFqkg4t+CaVNKR9aHf5FNfyfP8GNShr9j4IK7VBAZqwifJsF3bd
mwSG4LeckmK9HX7O4thile0oMpjPkToiV7MoCG2zFD5nE8w4TxOlrtT/r5OxYTE9rmlggtpGq59U
8zXLK74q6++NDILTyGCcZtZYkPv4Bc+zdBPly0zgEDjeErlVJAcJmayzCws8MwWQo1Od3NSMX7q5
L1103hCkVOvQu/SSH1seLD4oMZDs1ouqxnAKHlmWaYn+vArst3Wp+IK6e+CwsIxYEJtqmy7qTJmv
ZgOX3+QtVaQrtzbl9aYonuflzvjg5yZaoRLCRPBnvUBh5guz5RuKVVvDGB1mapUuNWRN6VARDFdJ
l2gteIhODJ96SlA/+19909kBgMR8h2hIUwtpl0JeqsQxTPX5l/zaCSrTZ7IR5rq5l4wXoDBq2cby
rXAE7UsIKT4tLlRiA9+ZLYMDfOLoStWd/wFE5cFwK8expl63Ov3Zz7YjvxH4x+6+uvDN75Ci20If
zMRO1NSpNUKUtBIRya8V7yRTBYNjQ7zwTJFeGB6Lm/bf7Ht86hT/CvV6oraumHZxLS0oKn4WP7nx
kvqWpvLGpEZ68JH7COlQhMuZz6dy9PeO8wk6s0kwCZ9CaSFhSJMqQtHYxXyNats4wNC0bDtyN3XK
R2bjzydDRnf1ZVug90Z4fkv0qeqVVh9+OJ9vhNrhr3D85UT6nsJcNH66H2KfqhZauZruQxX8u6oN
KXqemRAsGsiDNAxIFDjb87WEUk7DtqAAgnvAINfOVOIUPdct5K7gPWvnyfldSoYATi6cR13p2jeS
riZK30fUI7fUNGy5j9JBXDW4Xjxsut08EhuOn1Wb+suSo05vPwTO4lqHPI7xJn4rJgJJoBXeJi0p
lj7lusEHcbO2I2l7r6GlJQqM6kI4rbHt6nmJe4XZy7CXIDDb/zo1Y5Xse9I0yhUj7c4kDdmKijBC
WxhR/Fm4CozxhXf3Rcc4OqKQfD9XNzK1uhjYf3ESs01/+55es3bH3yQbkjYaI0huYqbngfQQNFq4
4Iq6Oh/5rQu+lXshnSvJwXmZbfJnJnCe/Z7LPwTzT8E/33dfivl75M7k5y9LVMytOA+/AaSw32uS
Es/K2syaazWeR2MFoIJAep0ZBA2GpwLkwG7jUJiWY4e2tsL/ByUkvpWRt8/9B4GA1X9o26Egot+5
yYox7QPkOp3AOf6J0Ijl/jxT7ezkQD6TrTnsziQbjc2//KrXp45Ix6LwTnagYU6bz1Oumo+qQQRp
9zs3Yqmy2dXPVV3HY0iTOuRbA6In0qkMGGokEpjWzsGVFpN3el8poWwUZbhoiJnBAwz32rCTTOVp
4zC34f7L4yEzgYJrLlpkKCJlzWOAgJZDxq9+U7yCB7US9SRf1+VeGGsJbw36ghwz3GqeKpO4tw7E
gpJNe39D2njh8SGMbVV+KPkal96rNgs5MK2QneC1WvnSvmYKyyi85r2hTLGCiACEsYQTYP0WG7A1
jiBmlWw1MaSUciJQx9SPXyFR7G4IxmkemRtY2v/eLOxV6wK9/ExPqCFWH27InjyNMTDgKLvvJxjx
XtVgoBszb0jkA+1Hsu1Zs3eFs3eQnNz7S4dyhm6ssFG4aHhA+pInn6XMXDmsyEFKeUUxx1/oBvgl
uYaKIQCRkEpCJj+5neE1NT1ho1uUKFDu8QB2UtcsEkW1MOyY6M77qvr+WIqcJoIbOfPd/QU3cskf
Hcjk54akIxIkH6j6uxjblrdIzYkD9Ver322+lM43t6McnXjvNvYhEnPuon8c1drIoCEtHGocNhCv
pOa3TPGZqmum9HxqXBUl9n9zrSz2jcz8Y5emuiw+r+yUiX+UmR9bQbZJEADwwbue6r2o63QEUXl/
bmJMVPk+4208TTeClGuidMSOwLTxPaFAyA7ULZgXJNSaunFwn4HQoxZ5jO8j3V6MuKbiQdxlnmB5
zc5oI1YIv8fmmhy1vspXY/vE53nQWRg6rk49QkyHywnJhncDcQqu1jxda0kBtmiA02MIV/c917on
y89j+UWoSvZn6bwlX82dKIPh5lbIV78gpaXF27Jv2Li/FtKWXOSPB8T82378l7hqqFpaD82jHEA1
JT6VtviRnfwPBT8bLRjRJ3DjdBG+zn+M6r3m7L7bqHf6uFvFkYcY70k2q74/66CXbtTzETYzDcuZ
O+s8Oo9SLGtXe9V6nmoJQ2ySp4ckHAGYAfdTIjv6hBx0ZFbzhJ/JNNpqntlaeNXsagbadfAYRkBZ
hTu1a44loSsgWoN7/zAcw56wLJ2pqj/sYmxFxYvYYY6aQwuI92EXpioHXiy+TiJw7eX/yCNwx+3T
fgWJuTrU9qwZcNJr49knMQRYpkjM703VP52iTT4Rr2BSkTXqAHO/PcXPQpvVnIZXwf4llsbwcLA5
ffyuCxeRQWb2N1/ks8JP4dnUP5xbtIPKhPwKvhDkEqplvWps2UxIO4hXlNiZXk7zA2cbPrru/d7A
b3+n9te+SVYaJC6Ym0DdFYg03V7dI0TRCnzFCqtUTYNpjShNuFKkGlmkiXfnXxS+OdJXGopFooyF
ZAuNd4h8TgvoKkA/0cMt/2vIaE0YXsdLcplYrH/7h/Qm3i7ZWlrYRU1/d6X6SQUQgLJDkXq4F26P
z1PMbpDkLdJb0EPZ1QiYrmViBvyr69KZ0ti5iIwHcEYIczYv8y3fY9A0qGnsjsCL0BuPb2cKWEpJ
ATRNELI8ypt14+b5VpnoVpCUPndUplLFAtvNMOrz1PD0LVRVZ7ygvq+DjSiHMMqzv/Jff1dFkNaO
mCrgqwBB6jeSEzSaWwpIrTakOzZ8XUTdO9yy4Ly2ah3RXP8TQisa49XDZtLHEXM12DT1nL/JUrx0
KO6qjzYXGxeGmE9VuUSgnTgmw9rMrokqkYC2qVT+528wbcRizOGbL81WCChjkMapQb2+BEGHHBMl
TqoSff7+cVhTKPjN5bv4orl7aE47GQXwf0SYV1ubmB0aEeIcbaa+P2xRdQ1XN6rbzFibP6LWdpYa
07qElJ6QS5pnt6SC/5LNFAvwvsUId9Gxgj1y71mhLqeMDCIAgHrs57CpWO2+wPx82d6k6qEnwwvC
kLUah/JmloAbDDcj+0EqqAPCvoumfoxjqshgGPw9maUdrzRcdUSkFVzDdgPfQcarFrxifh6URx27
vHVzVTLDXCRvCIxxys5StsnGonisHym/19LCdiD8xq5xWBRvj+Ih4yJKSSP79pz6TBv7WVBn20PA
XI7zMLAD1HyoxMixkFnlP2OsRc1rZGr5z+dvmOxw/+vFrL9J9GrB2g+VpICjIww92btsIeWXMGQ2
NcuP7hM11m1aEMKBbgL6JRntkhvngEgCgYAiiY7VvS8iV0jUDAk8Tl4hsPlWTzDdQHiJ/JnUlGBR
Kb6rQpTtUyHJ8je4Hu4l9VRm3Trk6ndZWFPpa1LNNfzLdQtKt4+Zlqd0VKktTLYW2UWzKIDF5/vR
W6eb/uRcviBRH13wLMmw8xW+Bqek1NXgk5XEJ6fvy3cSxBO+vU8/cccWLQOtYlbacdfBCeVr0IEq
An/ZVthqzOpoNZ1IH6TAgANBfYeLqM5AadvZdubZW4ymJK9gOtoOYCrIq3mL1XXmr3/0c1y9KZZn
1TVKfXouHia3/pngpHzfhTiB5KaY1ADILLHGb+odXIEah+NjZGRuRe5wmhvCwIbha7j+pstej0n1
u0D3wFm6WFBsEQzdjY/YgfRgmbFqA0jgObjXkjOhBehu6N/p8/Wd3TUpBAwvkn1jSGQ5ni08hlOp
gV2jFIwjXr6lDNcVHzc/SolJc+pUEnLxT4FB1VZ4cnWmLSiB6spuL5+BEYcNzMP4Nh3V4AR+7d8e
7/neY7z73n0ypHVDtNDhbStZUQfkEypEXZEjXzIYZeOf02Lzxf0piZJSWgvriEuIgPw+fd/XtWu6
cvk2Pl0v4PmakwRAKFNyDgqYrf3sNV6MYJl0fdum/fuxb9M6Q24JqlQlqim6zMtYTRe7V1P3RjSt
Bdv6qnnIL4JIKJ/sLBQ/QQqQqoMgbamvNxjeybTtvsPHY+hyFIZ63GS+dMQtiVWcpRST1FwxSXnw
9jwj+rECTGLndooQXu2o5ezFKsigKxpcwVpXxkSAKkjnQfZzb57aZOxP/0cl48MwBDRzk6hgbQls
6qm66GMU4iwlO7hhDawZ6znLwPR0Bq9xIPE4MEF9NU69chCzUQuVrVwWrCfp0Um637QPHNDEbmpR
LRMcavxRaR4XjVZMOaIiy4TZ76P0ozBcj//mygjeOEl4XVoVru8xggl4wVr0NBaEGKeCbQ/dZ5AH
B3IwNpMK+YNwsmZMiyVsVtAwxpqqx/2Hr871c23xBjQ5yrxM4A2i4VLPeGJnPg/CfC2nC8O2GBUo
hNF0dY54kDQH+E92X3GVidr1fY0U/9E62w01ivnKQxwLOnLIbfovccLYtr5oFwQ2EWogsi6SPhh3
9z00MxJqi+78JIjN7U/FjVnrUL11Y534xbFbfrp4p9DrO50tBVOOmORnXUmT7Bz+qVWOFSgproas
3fF+P5gm2djwFfEfnvSQZe1BJj9QuL6IOx4VBgZ/H8IKoASbR62zL5a3yqoMGkN7/MK87nUhl6xl
U111QFAvNkQKTL9cjvfNCFpQRMQHC95WGe/mKQaxlLW0b6YURfNnPzuhbYeVHjLF86atnrdTrasv
YsTxamTVsgB6BbSRR8ARpl6KVhB/LqdrQx0X79xWTZeX7BjX2ToGjXamB+6XItZPCadW0PdkEa1L
lfq67pjPt7Id1cohau3FcVvyihdntwgBOGSQe8Z5p6CDh9bfw90sbC7FK3yNXCQgwKfv1Qe65SAo
71K1dSQnzdu1liWipxz0iAY9GhA1NYReBu3xQuUksUbSC9wthswvuzQ0ESXcXLWnFdndanmzcwXO
MnMHEmCdCO2Xv2/3/fvZlOgOrRhO889nST5Zti1Ss+oUsZNQFoQxVNEwqgvjEYbwly7EEs1F1FgF
Hr+YoTV/FC8iJjfzaylpam6q8SozkCpncuV7366AL2h63nrUvvxISDddleiZO3uVGrTpQnN8DY9q
fBBrhsYdLbX92PEIEJtgNOnmt817tqRvYhTS8wB5rlHQDVSziqZKYt9ixppO8Ww13oCVFqammA3b
llM4XcqcJksGcSJqWjy9G2fVzwZrhMUrCb4haWvu+iDQTQmUlie33ocwoNCyCZxRDHOsBA1LMoPX
rUyvFcvmrBQNUmgrVOUZD/JKW87CVEld1nFizdoE6UIv34pv+PmbGR7iUPYzJ01+1cneW1T3/lys
yWeG50X2DHBJkT0MusOWe/TaV/JjLuYcYPvNRfm1ebu01814S2pMNZRlZIH4Mm26sjWur9Y4p+uX
dRU+PH48q49DaxUvHbuPSbJ16DxA9dviq7wsX5uuc63T0k/iXSqbYUIqwyCXsUaLEdBnvm5Ggtbr
gqwkXrEE+9GLgIM9z3OuDPO2TjpK54LDqZzqLzvm239kqo/GtfQo8113p+yG2mBZQtVIjjR0JiRH
xErZ2V4kErD/I2k37CeKjVg938vUHVbfEq7PXMr3dz76Xnd2lCmZUWWHPLh/KXTLuZagsgJybQRu
Z4urBWmQIT7aOecsrEp4cdeBIZR72VfI0rM9G5jwGzkF9NJYyOFtaEZqmHQjRIBwkeXjPC2mxsca
N4aDO1Fafl52EFCJio0tn72Zk0j5l/5WyOYbrgPiKcsOIdnV+NljbL5CE0eRkJHquf9nAvFpdput
FsXt5Nxed3OE1p24JdjJteIYoPEN/lzylEV83I2ouGpvIHhmNIDkftSQXyHk34kT1Ug4lo5vvoN8
MW8W5+3akG7n0wLrjvC6r+MXodwyUyYrujqruuCzfVfmhGZSW2nAlVEpKuRtc8lRrnmN3G+BG9eG
RnwzI8v8V+y+9G7fYC4EwUrkjk+k9PyrBLY3jAPTGi9WxeUwJLaxGQyD0A0hi0oYvlqn+X5RyCtn
DQZbsLs8CveH2OhuzqkyACOuh4QR37of0qObyVcCldhQHy15FIaRdJ+Ev/08EMs3WNlUsjP5TmPn
NN5xT6MLZ3W4GWwgMSCYeJh9Oru2AOBBdpAeLIkeLyX7e7oN+H8ZeOwbzjMRl1acKQNdu3eBYf4Z
Ks/Z44sLCX3IO0DZuboXYLl/X7uIl9P9UbzzvFVOtWc3LGWbc/v44hFNSMmb7Dj2MBCFy+yi2s8W
5WWuBH6KsovzUxhTJBQzL8jPCzYO3a0Ks3UcxD9in9d0/5gvbhaEbbHvRLL0AOZk719pS1ph7n4i
0V91w5mwJvp6QGCg6e//QlofLN7HIumWehHPJ0+SB1HZL7/CMSydWxmZ6C8W7azN+5PvI0AMQfv1
gkjmqg7lxbOsLVdiJ8GeuSpoLXsaGKetfVr4qI+KJzK9tqQKVPqaktzP1BTbc0OMzC1Jjq7LTgX7
TM1RlmunLJHpe9Ryv6eZvg0ZnkoYbTKRFo76wnGS3fYeFji9wwQquJpp0uBD/nf6k+zgY7ejD36T
1Sw58WNIT83w7vP5ZDLhx2rm5+sfdBzhqQMpMZekviib8zMOB9sIfTiib9yTiv3xeJ2I7le7mjP6
lW0tb33nHQG1n7OHiPYDHlBYO/wXm7brQhUCG56n4vQLPLk3DNquETk7beuP6ANR+Pfp3NdYDz72
NTv+pQKr9ON5CXlsim+XWDVAVw95xNBMQhXSlWZqGNSYY0dxqoeRA9jOfp0490LSrqOWEFnnoB6c
HbWXsRMCJvpXXZYvg3sraXO6yJ9al2OlufqObQHQPKEret+U8sx8WUlqULzqe2yyK7yBw3/jA9Bf
kXeQKxu6SUd+0fMIvM5pe559fcVD4arid1j6exdiXjT26jfoIgaQXSVY9n0x43aIsPfX5rLqHCXJ
efhqt01tD3uFuNdLhQbCtiMdoQzKdIJtoQWKaBDQWpADL+Sp+ej5Wml0Yi2q9HtTUuC1dW6BoQoi
7Aex1txU92K83lk2kuzf7/fSe6xuIxIvhc6sKPuEbpgbVTIqqHP5tEEw6qjwih8OZqNK4h9RU8HI
eiFDu3PRJ3L9WRgdqgp3NWZoC9MKofo8nC9zyx+GcajKd29OC2Z4UEQGJoFYcaZhMM0BhLks9Nes
uwKLOFiStYOARtOjGmHOQro/Xxf6wSsS3Dpfd+7DxVdId38Zp6p2/zalMokDF8tsDpcIq8+LuPEc
Hqsjo5A5f/XBKFbF7JROvDpvm9Jf+VVWfU2M0VH9SJPaVn7ZFleF9rnaJpJKCn53ALGUtbCfUt8x
eJty+nfRfJTOoV0oxcuzZYnutJ7qV2W9UBXHvvMhuZoq2hijTOFNXE1WO5hvvd6OpqnQhmqh6KH5
T+O1Xxg64ZKgL97E2nxfNi9HWiJ1FStu9fbNiuPbVpDlW8k2LUT0Jov6XhIfDjuVNYT8LX/ERehj
ReGkxToKPzdZDGaLBuT69/q1nuMX+6/m7IxlRhqVzy5xY4RAmOuy7cCjtOLZ+gIVshkQym5qj3q+
eX9fV15uSZnkOKTQwtgG4T1eoorDf0zSqh03hR38oYa9fInA2P4EsTU1/3DTSf6bMLUaYKEo7ygi
sYLoUixSfsUCEKA1sjRZLxNaC9hrpea1PiGeed2zhvkuOAwXcOTDfBjfVIAE+pmXogzfeG6khqnx
goHx6zZevgc+3PqODXdt6AO3QsvKgwwsumyT9UsFalmbNkDOpOsMPO9oTfU9cfO6TZXKXaxK0dkY
Z4HFNVjYmfyZa0+2DSdo79Bqvipqh1MpIQGzkSifqpSaJacxxJKeoy6TXNSswXMy7TRigw9aFxYt
z/bmg+TXEFSlrzufE7MbWsf47wLUrhth7PZI8EKsQVlCQ0p4f8nwHJfhefIz0gzwnh9ys/o0bGm2
0b/yRrEU2aTLdryrmDFVb64Izm6vJo/RCzTdAivkJrHKsTmVN5rxkSgiahcI+MYsl0dF59V9eGDO
ZWsDl72sJ2XFTWXbLWR3LD6C3/wyXHKM/hWkU2dLUVtarehs3o3KLPer6y+fRtPxqnEgj881/gVb
MbGye6Ra6ozK0UNAzv5N+mLSxqsyIaYdm8CEiqlYXZwgb1LR7Ibxxt8Y0yZ3JF+B1GVGT5gQBKqw
cutXtWWP/6jVTgQUDxXWsriNrE+X/rqQlmFO+LhC7tuoYmXHizJBMqpMWM3acFfSV7ESNKeV+3jR
ftTO7WiE0bYf5CaT4eJ9qqyYyJyqbmfxAbDGcOojkiBLRqEnL2Z7yUMhPU5S643O9Fu8iu9TEPxb
ZnbqLs1eiIrTbCGWKWfDIi+K1/kMjHuuTjt6/Ap4YbYwuX6EgHG+EU/st50gzEeVlNsJah/qlbAz
iA/ZfIFl91Ep9b0y9hVpoRjk6HRCcJQE+Rp//Ofjc8EXaDjwckwMCVPNcnfHKoZDmM+HolUaIEep
SMn7kDLi7ikeguk3PggDjTaigR0zdNuYbKEfJR4y9MO5YYt5SJGT4GvpckU2+o6KkCzlTKofy/o2
IZK+vUORGswhYDokHv07nvOXKR8Gki9FTif72apYFkronFB/MzrK4sdSDIpskowvF6+Gl6kZqVVs
9p8jqzVtRkOqfgpu96dhFHgw58uZ78m2WGVdLM8FvRBznRtJ/z16GhcfiXqyH//Ih62oBMrQKDz7
iS6zPAVQZX6o7qofl0/5hoMrGCej/FGSmlEFKYSNL9gmP8PkhQcXeK7oQG2nhqqffxRkElEgjCvB
rMlsZT+/dwxRMPSINSvkLYhbVRVly6l5VMepgHiohqrZd1vUauQIrvoGN7/TVBvHyBWWqsvIBtCK
PeGeeZdTWFJA2fdCbBBHeqjxE71A2EJqOcBeYxo8rknoJUMWMybYJWppDzXCwjp6Dn3tImwg39p9
k1atq94nQXrUjjW16IfyX/vKmst1OzICKICAXufgOpg3g5q2dpylOypZOfk+5Sgd6PAtHgOAK7iX
yX52+SS6aAc3Y6YHilNGiFH8uYkYGb3mxoRx3Bvw8cMaqXxiWByxrGKaBsuf++ivGg1jwRoqCrKK
f5KwkGAhywypXd0Ml50ICkddwlJ1uApn3Y6I0r3b0feIOXHAD45NW/lrDPqknKQCsb8BAYM8gypm
YA/37AXzftfbauSPNVUwRy6ARu3JTG7k5qG0/Fl1VWEd8eOVg9SmeIRvubynlyoIermmaSR6YatM
5VMax6rPerq5blxrkQFCDgBkjqgvMkmctoqHkAfFIyJgVdCn5MwjFohmsKoG0rjQNw6mis30W2ew
7B0/WN+cH//ymghgjQpevJuOlusL9/mrLBo9cW5fD7PzjJDpOkFF1+7fYd/1S2/BERBGEdH1/uz7
VFW1yNkEp7h64CfAJ0PrMqPr+6OJfa4+2/viD+C4GBXzxVVjX9XnyI6LCqv3FxBx8DfL9kjoz3tt
TPEvyRdQOL9P3eJ74XEuxszcMuZpjcBYUZbwJRb3g93wVF/zdOVDBNn1axqVNgiaafBLUb+bY3b9
UGRI7+ju/sRH7TOVZX07gqM4DY4N02uH0kAIkNlhOFKO+Q5oRPN6iGrH322Igc+/yTUmaryFTcyO
4+AkSndikWwKudX0XCoU77YaW8qzJqrCtgBZOXGjroHt5nr97yBGcIRTbT9jj+YChOsqa5r7kdJ+
bCUdTA/Mtum/w8EIVxovPpat+IR2N9+C0iQ7qlI5o1HBtHQMEQUnMW1z9TuleW5/0q+G5zgBvNVQ
vLrJAc3tm8ZCPbIVPyoiQB8T2Bc73nakv9GdRpheSSIhEoBEDMob/JN0u9QIChYL3ZZb/wUSYQxq
h29QQE1CxFgAavfk1HUS2OOyJfilLFW5CpuZvksB73EOIQgDv4MtfY3hpcmBTZstN5JGKc9jiJPG
kLKlZv7FsWqpzrOotzahO9VVlbL8bWZZskxdfry4e1Qoaqm288Y2c43bHdaxIFnzS9IBIBVrC2b1
5NuG/IIAsQci90hBXm/UmpoOj+JPrmz+TqyeG9iegPwAtlPl3o+IDEQv56o0rv/mNVYFxRoXcfou
+SNGU+hhhtiH312pk8NCLNvi5iGMIc9iWb0aI1nXSa5muXJuAJ1/jw1r5OqDiMAzkqMtss92AJTB
t4hNr202vMXw0vquHfYJPALBv31jFfXZJJ87yYQlXllwc2puE8qq6sTu6B/1fTbHVy9WY2efh1WC
INfpEZ4hIsZKxt10YF1oodiW4d5696DPT99buc41mJyZq3GH/1aYhvHZjPViIUxV/hBO1XuiUnKd
M9Jkbn/P1OkuOgA+e5Gd0O1VtlI5YvgywwtGZI7xj82nnWkHVh6Azzqxk+XXgzmvZn7PaLpFuH6R
HAh/1+nbJG6Rx3EcpeAedTBw+zzTBCZs55lhwr04z+JNExUrspsr+sBm6vfSmRZejRwt07aS75kK
AD+01uVudZOle120cvM/ms5rN3IkiaJfRIBM+leV90YquRdCUktk0tuk+fo9HGCB3ekx3aUqVpqI
G9c861BGIW+uHvKKbdJvuu+pM+ZaAHD3y/v0n3GJJ+tBxy98nnAhQlgYbwkm/Zx85bWY9T7Jlirn
kmysD/n0TtfCfQdfCksZMDiy7AlWBLUiQg4zLYxWy8tAmpyzAEMx1/YWwQFHWUoxAp58nm2OiH49
U0k+5gCxfJedyyt13Rq7L0IzIHuab/FzfoGFvqJX2QwQ4j+Me7M0Kad22bFZS5w1/W+GwUNL9yMP
BJYZ8BuiOZeBCkb/Y7DE+2GIwilNVjV/xS31v3EfEzrwNMxOZzuLOR+Q7vcLEzwMAIFe7CtSd6Zz
q/IBR4zhAUuO3B5QviuTW0Y9GVBfQAELQAcxb9X9ZifjXCzsg4+eZkl6OhRLuJQD0y05O+hRxJQ/
9HcUFzTN0xU6gO2AbHt0X+u5LaZO5ahi6f2QVjAzg2cG7GzP5/JgUn5+9JQCT+h3Iue+yOqYo5Rs
7qfkXr3OBGR4Amu8wJ5y4LWvLxhL849keMZN5+5YuRZJqY2LeTZuBvaCggTSAmQJehS6Jwha+da5
cy5yV7PC6eWtM0IiwHoCYgEBIGrVcAjmmQVDnIKHxHLXjhQtID4OHCzQgJ75tWnOwyE4A6xrzmK4
Rfy+eZyBm+wVDsERpCY/RZ9UvB/mB6PiVYZlcP6YbaFtikmQfc4kSAnmvwKqtUgwi/C3NgcdImf4
WpBiUNMPLC8AnZqZYMYNcZmnU2Cyb3CwGHfDl4bDlO6HTf8yHhuq8yeX9Fouwg/16X4JqgMuQKRd
9dEf15o/J7TPzZJ1J65jTiiK2hWBgc/mO0uHK3A5X9PBhjwPsSzO3KZg7hMmstMRLJhh8Da8+eeS
Ku0JlH+bnZI9nc1Bf50gWEJR4afTrM9mI+17A2EEDJYgXESfcCbkU/W3hEAZHUHIhvk45gSkwuIU
J7kRy7DsjykXh5oYlyiOONMZ0mPIYUu6QgcrgytfDveifQ3uRBScQZC49LDVPlt4Bu3EmXpuHjDF
B5hzzXDkKfHE+B9aGMqwgSbVemMgxuFmXGkXOII7jOEwX8FP785XG/PUr0l6wkiGbxSIDswOvJE1
wNDMnhl7cJcgtHlsGX43FwCHLFQSjYFzvCKMBbML7C0OrWJItcK5clGecqK1ti5hbIjN+G36mlE2
OoDBWvbeC84WmnzlRZDkUAALsoaLI7Uhy8WelQTY8nAQxg9Mx5n0vczjHxh1nLv3soOaADExhiQD
UYH/zi2PlUu3xg8HOkyUYYAQPNgV4pOaMjAv0KY4g3kO5oe6WfmupiCkCyiGV7evqFCOuqf21Dwo
SZ5ZUS44Z9D9JXqyCsYAUUv0bmEP2HlP3NKazM+AtZF/N1IcrXWdjjY9OeYAZew0VC2F/0zf+s2A
Uzz/zTCp0lPnK9Em3CrYILVaiRybPmcA7Sw8Y+NYHEimZa7SrLgGPsVzXWM2q9Jd4GJpkYzyPCTD
Lkn8JzsbFr6nV0+qsQ6WrY8wQSAluVjwK2etomwf683D8qaVlnaXmjxLhtrB0O8kS2dqfiNxkLVc
xHq8bqbplNP9iHy8N73DkDvTbrZ8NM1P5ljM7M+Gm+y0Jj8r4JhE90ha8FepYpKtx6uG1IjaYdz5
22kemRasdLc9OEDzakL0hlx74IsoSqStLSmVoULCWds/fpm8RJDmmjj5iUSLsNACSvOze5Ykm8Cu
KEzt+lb4+rHTBrpLozH27MlZpoRFnXb2M0KspotpUpMa4a8xdn9tOB4Uoiu4kWEwvKWi2cUZFVZ8
kYELF7L2D6XrAFvZp8CsjnrxWWrFvpYAHvh71KXH5BLBzCHrCICi8ZDTLW/mNZ3hRYlN+EAQbWBC
J82MtyqmmhYCBhZGjQ2Xh4Xv7ajfnOIqCXxtmbIV3pMuu7ujsqNsj97E9WRKdrLPRmpzGq4oWVTa
wbGhZxjgdLBpokTBdWuWozMtB8IPM2AzbHJFHuwk56PLPSo/jCI+8NBFD3pv27NZRaDQ5wMU9NOw
CIMQaQVBA7AYAu9J5Zh0mdih+ksps1NXO+v5Z8c5UTT9OtZ+C50qvGW+EqyLAEpPiZTyzSuuEf7n
P00/Z6hHmOnjqQwDKZRgDEX48J14a3XpKdP8lWZDKZjWvQBwew1QmoNO4M+QNm+1gROn233qOkQ2
E7WdTw1UVU9F2J969nKbolTtH37ivc97pscLaJBfdaVt82brj/lKSigh5rT0WlJq8/ScuuNT+x5N
9T3ViMLpw2XRAOv02DU3AHASE7JhvGgCWYynfgbS6RK/xFlmqkJAnE4xwH42s9xiGq0tRLVRjli7
FoCPRxZ4RysVLfueOLaOMaBTrmN2yrwGUnW0Rg6qBodkRy3DmISzydrKtPsYAoc/3qhzF2vHtvWY
YvlbYch0o7dYa7vxJcJhy0jMb7M2kKUYwzEKLGDAJmSuYYQLy2bphOl3X+OPUTv1WRYEZXRaRaUQ
bYMsZQ7OTRc5Xb/xfD61VRM2ofkb2csX25S/deYuxlLcvBar7MyR9zZiFFg3V69mTEGIQB5nF4vQ
Ej/vP10Hs3MRQihP8MRUh3Y2yqy+A5rDuBmWOaVojOUGfbGVLXu2bVMyBD18lAIurftrWT7P7ENX
zNGnZ5VBeLNutndIkrVXLmECSbKmx12UHA2HZnk8C2rloKC0yPd+A1QUWz9o3ULs2uSFOZI34U92
xc4MpjUvELVrz/rnOofkJfG3OYy0lMm2BYKZkg/wV9o/kgKX4slt31W790ht8h4YkMQAmO4XgLIZ
3IfwH4taUydElRbu+vLfEO20bD+Ze5eYCJIpWIz8XTE+OwO6PrqffnrjA9gJUVPncngU+pkfzafS
+l2QrW3iqLkNGANPK/uvd8iPsmb9JgyJIrtV5iMKudCBtdQjS3cOxB7GfkW8VcJZ+KAhOFxg8VjO
Vpor1yLQaOopEzcK47nx3CS7qvuOmI5yjTiryDyb9XsePzhyhThh0O8Y+xE0ozoaYp1j2ORdetAt
Hy64Xe1G8WKLIxvd9h+j+x5h4wXyY61s47VsyDqbaHCpVPVviAmceY351c3tdLdUUEE43rxbLz8c
0qGydVMg9DtC9GwPVrHn94/l83Qt3I8IFEXHrRSo2XnPin88dL6y2GOefkrLh4Uttvtyo8GP91by
zFfemSjXPJzGeJVrVq2F9TKmu6b+crqf+fpwWgrmhJH07PZkUbHXTInwZqkZHqm32vsLQ9TFB0qc
pMSkFP9ZqI+Hfu4TJQPxYZ8nr5Z7qrEnYGBFd+3t/PJfjKFURIWD418KpYY/QguVTxsl/hSTUCaH
fAmCI3s+oqHU8VK6+tG8X3YRr9nI1RTeWBMBeV7G3igOvH7UY0DxnAM5ddcMu6h4QyEgDYwpxIUv
gjWgwmeXNySegz6m7OUG3jNZrcbPqdmm9a4DlR5+WYVJ+51DIHXkbxK8Ns4VJwDjkfe/ZvShmk1M
TvK4KcPXODrK/oO/JgWShXX/33hEhRa34sXpXn2EbJ6pz09L4OJoL2Hgca+zJGeqDToZ6zB/wj54
44FLDdbrWY4vqj3l0TlOLrLf5u7HVJDWy0tDhPnQm98KvlPcw/KoaDSxc6X49aZTA8lj3DrBURd0
3Bvlr7JyZ5vnOrhzakoA3+jSF8PsVyL9s8dXTbBPcOALY9tMXGupeCnbe4U9e0X4OT6j2JzSft8G
55rUTI31NR+CxSrEWpYHvV9qUPkBCiwWhxTbInxzi13knPzkEZcfkXnvih8hbomkM7YTmm9LByVK
byxUtNUoztEl0bua4lpDHwynPXewXWxjx+OVn5ziOCRflvkSiHbjC2wMonZbe2z4zHmZi6zMmGCn
wE5u3beqS35ajkfja7R2efvpl/e0gtV0sPAWqbjcV5xzU7yR9ZswH2wWDiAANHNas4U5/xh889k4
AIziYz4F3fImnEMORAjLCoZ+teQk1KcNaof58dVngqPGL+sPvjraHpovlCVtfLatq+jz+WCp87V7
0NALJF8S/q2v+YtMZHgSMzUMifXR35W51nhP4rkVRyx0EUlzZqQhMVgWIWTYC1g75RwhJuTVia6Y
yz2YttQ4VnytQRwBIUBVYrKFd116VYhUqxDLkX5T9CZ0dZO5Ojum28nXjs46Kj+c6WHEzn70fyPO
mAEmn95bh6ySh9ROH0MfYo1JkYc6bD7ZRP/CFZP3ahnDXJz/3xnIrHNX/9Dz7NP30n9JRzbKGEzH
stSB3zAylsapzXuuyLi+5rWJb1OZnkMtpEaN3gcv5eROkFt0yj1pnL/SyVe5pIuC/+0E47eQaCIV
8n1oAi4gfe1/mtRnDppK0Sv8LRxWD0LkwEZ73C1rrskk+LMBJYZgWXQtSE5M4F5tv/cpkA6pAf6U
0GPa2qJs8onStMPrB7uDJHkZ82qvm+qrrbxNVrNNBaw6iOa1TRa3NjxpPpZiwz8jwel9QkYSYb+i
fqvuOleNtqB8HQyGRwynAoe7jCtCo38bvSdpf5rc26yY0AjQxiiEWsZdUSXbfI6065cFleSEoYLH
iu98wDwPdVkEiAtQUbcrf5JHf1Bnj+iiFh/Z8egmv1pMxeTAda96dEl0K5W5qlwuPLo2S/FruaKs
nryTy/OrMO/CGZwH02jwzB1YNFPCeIOfp+fGxjbSj4JlbfZXPNBMZ+IjYjKYZYAssdQwRWiRniPY
Q9VN5mWbvTYMiz0vA5g+5xMs4fC3bR8OqFr53qGCSouP+TPpB4vpHcOvUllPPaPQuDvnEulTwX1R
EFIRu/MGmR+DdH8kwHjfw9VQmI+yFwrwNkP+ozBaGToW6gbCuyA9zxtHk/3F01595CZ1Fe1DOMSJ
hc1wxs/U0DbDa2x8itKQU/G5Su9810/8fsmdlunVynCHJ6FRqRIlwZenBkDrcqOHHKP/KltncU4H
Vb1UvGujAQiQN1/FjMVRZ8H2STn5AnMfxqB/PFuteFNduNNcSQldHWOkOOWsK2EY2qE5guvEjt8J
sOTCZ/Lnzi4rRJ1ExS4N67MVMb3QG86piHSrKDmMHD9zaSJHhtiKVrLE3DXzz1EybHO1DwDL5p5m
MLibk3jrRNOikzNHiXeDQimrCGY3HCpTnrPZVnCXtVuWap8qDPDLw4+AI9YehudKiD+TetFNmfeF
5XL+ORW04ooDUz1KzIyGKl5z5LXVe6bf/ECSINLA/mLSK7RFpNG8OPo6GgE44sKCya69qZFCoJ/K
gxN4+9wstxjVN0V6DxrxsEumyX4G8COeEw7aeUuFOSxodGM6D5kLvU5gVjnM4gePIqINHoM/gEwI
7KxuZgE/NA+3TtucRoKaKJmxpcADLjKJYdKPZlcB3AFRGxKbOB/9sIeuUXc/lBaB/06cBGH5VFjp
WzaJSwmTPWAvWrp5CiWTQylY1mEGFhKY2OTZ+nd9GqPPUuANnBGckt11yWDMZUJTYK/CQzYjhzMh
hyFS++sm9DjVyoUrlhPzLIc3EnStwzKxvpRPHmqizm4Ny8HEQr9lk5HeCG7QBtgQNvUyF+5G50O1
NC5+m/lPSKVk0Z6R5KtyhGkJZioCB89JlDZx/6JTvNiBuqgmDuE05lhSWWQVhfG3H1eQhqJ6JbTx
1Rzol0xbe/Z1Nm4f4UyEq8qscJkeml1udbZATi4HPZGE0VsCBKQWtkk2mJKPTBorB/AJuBhVsizC
hY8ggQaACAF2K+rIBBedGg98b3hMOcOGRBgHMZSnmgNcOcSm1dPiM42iS8Sn9X7n7rH32MdFs86Z
ILXte85C4ua0pnBjhK9F4VGlM0NHX6aojBP33beGdQuiHcyM+OCZd8oxgmKA0iPFdrDN/wZ0mtKt
Nn3JUNYb9mOTJhjLqJesQ0rFVyvYT8boUSc2AFYzyNK5CX1h0/wrnREdwQABiMtkA7hZByH2aoX3
8AW9e2cKmp4WCc6YYZHgfU++twvhXTg16of+lmqgNhkyegCIPCIxTYp/nsCZetP3r1a1sRQXZ2yc
osL/ck1oOJlO3UrtoFJ8JMTBtsGoB/dtiOhaR8zeiT4ARAt6QscQHaiAkRxgixFgVmOZrJ1VX+B/
0evfdGsjWiSryt/qatERmO3g/7XzYvNgRM0t4Af3TXZLOG8AYO5+ZhEQgcFZ/26QRh3wtrUYD1mN
JsnnWiQ3reLf9dNPmsDBy6FjQArKwAed8VtK6BFlt+Ik5nNq7FpDsmxqlq/RPGqABar4zs3WvT3t
o8HD1g4jHwbE1mS+S5c2qjyb/lkbL0lxkcUlGM+lfhLxsWv3GqNTe62LawBZ0EVtxm3ZieGkUswI
y34bODDQStiuf14KZ66laiJRo5t+OpfwaAQpUbl0XSLROd65EsfmOUFPQKE6Y2PS5pTlOgrR7hGZ
KLJ90LxiJDh4u0zV9BETvvHe2tBuZqStupYyYroZ3EpcAoY09sJGSY/sleuas8kM6pfaDJ7jMtg0
yocaGb93LW02i2ToMjYHibZtgwBh1xNvWNJrTVJbuRrpYn95s6eXthWZH4eg24U3A7uN6YLwJv0D
BcLxaasN57wJF33KZWnJjUGPEBfEWrls4cAGQyZ3j5mwQxHkZx3q7WtkvAJJRtO0kzYGTwnJWGRk
oCskqa/0bq0RLCqRrzueZWCMmxSoR1IriBgBmnnrRH8cKf0N+98YEOlCQEObfOrtY7Lmc+gwMLdr
RqYZKj253LZKWnenMHY2V0anzoa8JQMUX3EYAoYmNh3N8Kmbm5Kzg6s0EC8t1q1anEMp46KyoJZz
UemeWFOPWiOEcIM2vNrV/Elnz+mg2OV1D3PiGgfkLoBqzfe0Q8ZWFl/ZHH3kollgtOK6x1xvNn2E
3Uij3WsB3Q15TVqJ5+jDA+puK7mBxHuU01xQ0gj5SQOe5JxGNvf8NUi0Mg4CnHtNZza/Zpl0S5sM
R4VmqsM2yWz1E253icUQn0pF67JtAWCWmRpJDZnZXH0DYjYAU0WNoRI+nyg3zZgsTRo0qLGFgZEE
HUCTxD+xDV/41gbLgSqWataMidHN60vbogd6NZv+JS4YEDcB+Q8hKpU6f8kNHRlyLw5+qK0Gq96D
spta9Gt40710/HXRea9J0+6nQS1GzfnN3PYlloKkDyyURHlzy2ZrmfY+ima8rhX5wmguTTvBKMMD
IJrA+sfc+kAO37R+fTK79rdNX0OxyBRq2nSrVfLJH7slRaMgUaa3jpkPpGq/RfWn3v2lLVQoCu8e
9WAMrXp+l4Ikm8nSTjNs1/TuXQKxCz40aUiBNa7RGwc9Rz27cq7sW8052Hq98rhJ9I6xVnLyevGE
HZ1eEYbV4rVDL+/j2ddNI67ab2PyNmWUjM1v4kIH97kBxkub6nulq2U6HhwWlKGfPSmX/NI5MNRd
h6JvXw/D6r8bUSpkwwtPwacSDUfrz39lM1Ty+TuvLYLkh3IRC3s5t2ZVj2/SgB7f3CddcBxMju4Y
J44hx5Y/QhdTd9u6MH5Qb5kaUkSVw2NOzwFzGEgcKuFuRGqH9YciyBS9039wCW/R1Kq1OfKp9Hjv
zdMcRs5eRVltF/u5yhCUQbkVrQy1pfaYG2weyXya1AGsZvRVkTFsYwS0GTHdQDCtWwOMrCK8SeLh
OxLia4rTXaZ/+iEhko23pRdYRXb6b+5XEjdkHdR7Zy6Q9FF/Ly0hsZoFgQqindnR4jogyVbxY9TD
XhTsF9CUsAeRDpmBa9zA7LG16X8ngfUEWKV18b1USGilsVHeJmjuI4LGUTcu6Nsggl4sF3kn2KNw
y0eZ2se54nEw6OuMAMDHx38QiVwcjFfDqa7KMmirzf9ue1196+6rRmJsbaptofyjlcG2TyGx8p1W
YPwepl9dz+zGCu9CwnOhMJvw77YarjK+vcJSm9j987jZNLe+JH2wDO8WHUzTJLdv6zf9qLPks9Fc
OMqq+zaV9pY6yYARmYZrQ1w9VYCrfpIzqi6jl9FADhpqE2RAOSLlrOxbG/fFik45eCpLhkIDxq3s
hKY3gEA5qeLiI23scyH872zAtccNIGbomo2M0u52UZBXS2raLJzpAjdZoVwMvZXZaAu3BWsKkWdB
QuEELkrYnQCfE3KnskBuwmVk0bzETCynH+E+Kso42tyl1zcH6Yh73KN+dzQsdbDVtaxTXfHumgD9
MN9UPBXk2Q/VS6Mzjoy0Q2d92cMLi2x+VvabpqfMRMb3vhu3vl7fGjl9F2W9qB3ahDyl2gNe88gI
bVd1gAKb4PURK/jmp4r/rCTbjCzVnLY4chWZ7kRfBulmPioj4xzDxZhBqZR7zcjzje9YizRxb3bU
/BaN9WzShnsIg4QUf7XFDH6S26LS4aJ30bauQ7heg4ZSBBlGkrDyRXJoMkYQppuv7P49SyBE2f70
KsT0k5tNxJGsHzRNJE+FGSEohwhsyEdL6mhzlj4FjFcTo5K/hVOSLLTYgQUjSVu2iYkWS9mT/BGr
Y8I0R4ropYmMXWcUePeEJLgjN9Gcf4kex7NMKh8Fdscp71RvvLU/yo0w05cp6h92UMTrLoufTcd5
DqLwaBTjOVIN0qoaqm5hxEQnYUbQ1J+OG1fLMsVATYALWjJbNn2/tiOCw3s7/ijkaVIuvt1Kf64M
s1q0bjn7YpuZuy4VGUV5z/lhN8zCazyghuukMP8AaTVlsw01MlyYE6oO/D6Jqn3VR86iHkqCK0Zv
W2efhu6VWweCTkPg1VBiEs0wbmHWU71HXh+C+huhtgs61CxldLDD6FnXymMbThAjIm7QKh3XozRh
DhBy1MZ5t2a+sKt9p96UUl1VbnpPo/JvKidpLW1QD1ToS5ohp3YDxBlUfgiNSX/2rfazsceD9Nt7
aHr9miLqYuXtMYi1aUlsbJhrv0LTXqb32Nt5zMj4JW/3BqMxJPra85js+Tf6///KPxb0J/yrst2n
3m7+B1wC/DyGG2+xS+0QPriPp6/YG5lt721DiWc3SAHwy+5cxPOQVNGu1+3PkNF56TlUYU0Sxxln
XYBrbXHU7UMSMy8OS8oqs7apnIE/rNK5U8VZiwy9nTNtQlVspqZyiBGyh6cBZZawvgIBpbeL35EI
Saza0vyhwYONgAC9bW4QXEuaXTHoy77kR2X9rmfuaEM/KXTokB7eDpLGfhjXXpqe7ABHi9FeJ/04
Pik7sBZ1CU2t968d9L0qw2LYYVPk/VsUJ1jqBEgkI2AkSTmZ69opNMVLH+BUYFb5Hwf72jXp5P0K
sldDY1IkX7Q5XeLctdA/lyLlh9svWTm+eEMxLA0PSUUlMCSQ9J3Fb18DGeqRtfUc/9Q3WIeUQWPR
oyIThbLIIX1xCSXkNQQQMi1sppf7csKNudfTXWkH11HoO6OkHiqH6lxYU4O1bgQV1VlYkl60YIQ4
HySmei1TwfjJwnuadqVJ9F+V6is/o5rsEk7ukspwrD56bfhI/epHMzHvmvCZzqnLi4bXb4pPp2hO
shoL5HbFv76Vq2LCuMKHtKmhb7a5YeOUQ2hiPBXYYul43tWqss80hSbYvGu+cZ5i3AsHmGElc/mu
bI++nr9EVoIfZ7P0Mc4q+aAdvNYs22kCvryJW5sDf1eWPoM1QgdSd2sl0l46cXltSnVwHOeoDcYi
h8rRGmtLNodRccXUsYc3Y80EI3oXhf6rj59jibyjZ+6sqW0l2bjBQP1hrq2Bnok3sGj7Yp95DcQB
7eHnwSF1GcwHWHbkyKoysdPNct01xab2ulvRJyDn6tkt62SH37HJVzvU1G/2QDhbzzO2md06ZfLV
TvIt07ijugifsLC8TWb43M/HgJLNl5VzH2nOMShf48kEeAxPgTO36EAQLI3iI3e/7Ty+Wj0OyjwV
5RvfwQR2PlA/6/5cfLqrRqX3slHek9BHZpPpuZHIbTxwduVfHG0In/q6ezEYCcpkvEsHS47u5NXO
Jgv0taVQ5jopYlVp0OoY1pXl7ZaE/44JjnkxGFB8iybnW/eIDTQ2bvwZ1y2FXM7QQA9QwpiVdtFw
rayi9sY6h6sbZRvQ7B2rwmpA/yyTtriI76rIgBZDkjzpibPZMtHVvodErO2+f9E4l33bW2UeqiE2
Y2j4Pw6fOtCLR+cXOyUrfeEbAPBSxwxrzK9dz6YOx48utX7m58OtdM4gHyRxTx1W/bRFBxCdwaP1
pk0Vlldm18c0x3/HyO/RiItfpG/wPwR6d+VNR0LVZMfWDA6OX21qiVdcGQSI0Ij1bekAw1QAY/AE
vDI76ljJNj55kkl5M7GFzLNin0zML9zmFpfWXwALTST4lTepfct0qD7CliZlVXC0zPHFxu3VAJ+C
kFYG+osnh2RTJp+iDujcUgOmBYE8owsHo9MuntvtvERShNZo09i2Wc0Kn/9sXPc7zzQuOD8OdvHe
VvX31COw8WNGCW00HBKWpucrfPy898bzt3UpIEFI870JtJcmgcjFGZPHWGV64aUG40j0cllG/iqo
/FtY9J+m77+4Fr4SoeVdxYQzjWZw6sWPMJjO80q2auaDhvYUDA5m35wSaTwjbD6GtsNWZa3xNAze
b9KVcFRKmwXI+WyvOk9erNI9F2n4iDRK/m6cH24O2zMvPobU/U6rYS/5cr2OL7Ts/zznYHqI/1Pd
WeVWdtJgH4Z2hHCXbsyz1rb17Ud0Lfa35hVoLyPEZMJ7jt35MAOf05x2EfI0itoWiyoZP/wU1m0G
pRxw8I6pDHOCeVQUf3Cn7Q0DC36fXheWUkGm9XSStX/pggLbtZUnilvfQv+ze/qUsnyWqn24g8D4
S5n71iexgARsqQFUBlU1LJQywQgB4x1cSlz1SdCGqhBM457v/bkm/jug9q5P2w/rpDEARrSKaYhX
kwagm2fpzAswIWk3B4IWDdlU1tGglFTSx2Yv9R8W1GsK2tWUcxNoE+RPNlyqVx985WpRyOQVuOSz
M/VdbcGSN6y1sGfygLokIaBTOBw0V71mI4UCZ5AjyiNYpg1XTBfy4vnJ2xgqmF4kvbnaaWi54kJL
baM8xP9lFNeEu0rGxmoMfMIOevxKagPvVUj0wrJI6UhwmKk+M7t662V1rUd4P6FWYX6JBR5XVf5U
Ovmmd/t17gcwI50VfS/OSjSadVrQz6zCBGeUAg6zwZ4dIi6k4a/iAM2jn0r4z3Y1fvmtAWnDeCFr
G6qgucm8ahbCAv6P2oApUua+mT4AYZ7IXzXqF9EZ5BpiWaRWgWjYbyH9NRc3JzTcaTUWLyUDhKAT
qOjbkejXYddAU/NyHOUay77CUxTMWKYuuST4SScJXSwZfYI5mN4x2yXKgKHQPTFg/rb4Hip5sipn
OSgtoCjy7tUwIZFOFsmAsqXJLXA//7esGfhNEE7wK248+2uKWqiONmqDkBa050uN4FP1fvTZY/1U
jjgqFi5TBcnonXQfr+1ewdFy5sPPSciAzQ/Fl9VYcCKRyFXRWTCufMozIXDKX7nm2G0U/L+EEaka
p2sYwij/743r5dkvKmA6eIWkLsUZwuORZG3H2Sr9F97JmDDQ1ATMjArxi9FIwjyouiT7S1XVUiuM
t7rxjlOjb7QMmmZtLQ3ZbFoz2WhlTF6IPWxHRyxKId5V4z7bU03zZVNF0raF+bupGRBGmeg1k7lp
fbEz/XsfMdEXy3CQz07s34IAHmnLG+jxM/ATfMxTrLEs8Ze3Hz1WB8x2tjFGUVxIFNT9ro7iP3vK
PqRu4eCObt3+N2nGOjPHb7/27kXf/dAFLAwUHWnINoocwKXKex6M7jomMJyDrPst+AozLd2YvvgX
xsxKCiSgkBR/Cn94jXxcHstgm8aguLO0c6LyTmSKm4raV6O+TA2HRtXY+VW0qjuwSjofSFbx96Tj
idkc09rdF8LB/mP6YarxCCrKiLSB7qdHkK8gdLc1WgyiQ+ntFiJheJWV3t/QYgLD8qORXtIuHlVn
f/gJWyIwEZ8fHEG5U2APQeE56dTFdNXkKIuVlszocVBsB7hy3YylxM9hALrSSlaOBQJHG9p+eOZJ
RelSOPYic4gOInOMux6nkYoTUII9TBQ6MzfU++3ooWNCNwwmjF107rVi5xcBPnEw0Qz1AZ8HNk3n
MdrS9sEtjPmyPUSJouBDMT8v8WI0Zzg3XLQ4O+KyN7+gCwzXcTCaKT5DcPNbVRF88QWPKcz/Md3a
xC2oLv+hKHBnFTkIMVBK9lt54SKpyILBJy2GjE4xGxh402KDq91iY1oacbOc+J6YDuJXS4489APT
tXCQJat7MhZT/W7F27ITmwM7C28CiQgff8MYbR+gqjEmoGfdqu/inf8/js5juXUkiaJfhAh4FLYk
QdB7ipI2CElPgvceX98HvZmJnlHLEKiqrMx7z1X/gMJrzGHb5skP9Hu+nj/FZsMWPaxspblRlZxM
v9772XxytMCd0E9SJYwpBft7IeOIz39q8YqVaomc7TwiVpUwUVbM0SPUmDXzVin9SMTZHi5c3Rcx
/yIlKn1FfeG/NNr7EkD7SJ1H5cM6TcNFXjIROZg+LUP++rr+myJOx1+/+m5sLAOYNutGJWkNEwAp
6wpfxllq5r9VgE8SkWFIiVhyJnv03+aPXUWjRT9nxXHb05YL57xkvtH8VFpq8wwtfN6hi8O3lPPj
Sw6fAvOnhIZwmqQjrXN/OvbGeyCYu2SMFIBBtFC2C7VxRNQzyJaXWqxu5ydD0YCbJ9DxTjW/Pr9m
jA05S+tVodQ0ITF5c+Ub0/pOIejFFJl21d6DdNj0IZFcHCx0jEWrOdFD820H1DMdB7uuz4kxrfOa
mI75zY1C8DCod5hJeAbDiXHKNuEbT2Y1FCNIwHYAUoH5aF6xZVvd1XlcYaQeD9CkEG16mLmYFVvi
oUwEZYXE9LSLXw1XNIAZOb5X8peyTMPjqBKWrqbZPa2Z+gDxsoMnDeGtpFtuyRfllvSoyug4KPyx
zZsWtjt/AkJXeO9FJu8NDByWDvRDG3FzcjOyLPRVRSO/VcEt8ZMdk/WTB/LdtDvX8/vPUsQbiQdr
1vb3YHQ3Q2ndaKKOi9POUeqPDKZTE1RbnRtDlet/tDTdNHO93t9Rj/olvThJ1llxsfLKVGPbGvLd
n29lg38XXBJ70BujRSOGxV8G07qMqd/ygb4m+imkJ9cKawB5TWyt/SBeSjxr49ovdc77A96pK/mb
LsX9Yt7SFUbSjUr0FFnhsjvZ+qHJVHyDkwwvBy92S6EE5aqILkNFtp2m4l/0cDxo9i6J472aE1Bj
0USw0+SHPAakzuzjY3YMO97qFHP+HOaUPfrMvM3fZNL4HDMKbZg6Pb/PfOTJlO22Rhhb1jJFoGlC
yizu8xjm6SgHp7hsduYwUaiBRpFkbVmAhTLU5Ntrw01CbyDPM0KHZHvb1ihNggKdE06CClGp5YXh
/3/KyCc2SxZ081IOxa4lA6rQa3/TvdsBQ+n5k6La+Smz6t57WLH5DUYdd30WfcBfCywmUR7iGB9m
XargV/ble21N96a4igmOuz3Bx6nZWmIpXYtu3LPVerPWkObkZlC6p66yQ/EY8jbca2W5LgRq6aCS
kONwPEqtcpiS/JyqxtoDq5jSohB2jY+jQoRulA4wsNxqVHfukxZyd5H4BIRZo5bqueWFvVsHnIeW
zoQORqk1ncqm5xEZ8N+obFMrPyVpcodyq1bRd12GjoK90Aur9wast9LAC0817yTRUp8CYnpjK5bd
XDeWVJGVyAgtL7g0GlH1NjDSK3x3yKctLTRS9Kbyg7bMUanZhXr1rHBjmUv6zGJexlseFPIHO75M
rIaGhCabpkVtaK9Sya8jTQQ7+/AHUpI8sOZh+xV46iUfsHklDLQ8kR4witXxm5/vo4Qk3DA5qQFN
bqyhdGkfaJDeCu3X6tud1nfKMoiRctNVTtLxlCM1VtlP6paOly+aR8pP81R8rCnvTNnC67NbSLcR
4MbG+A2n9MC0if5WarhWx+0/GZXle2Snr76Gbqo01rkLPJxS96pJPtQgAMipsL92zwrfaj82z7bt
uCMREz+vh9mbYoO7ItknToq9ldZfYQ+7QpYfdY+NUaGvJ7gGlX7ZoZTvVjzgxK4eRkfl16YCIBn3
fV2FERVUFzNikTSTnC1T2gcW7EeJ8f+y1XzAO0pHrw49ZRHz4MaO1yDoy2PC7XsKucf0hhPSzDe7
4qvK5ilQR4swD4vnDNpBEk+bQD+GjN6nydj0oJ/tpmUAOeHO6czke0yCSxRY4E0Q4LOnyr+zDkPf
JVKHrtDnnKl9Ri7c8yqdgZaajG8q0vnGegZqTshODDIQJKna2T9GjLywnoqXPbKxl9NWLTg4UkP9
yJIGJ/lER9OTRthClARwL0Vzljlp8ihgjIk/gO6kr/i7YtaKN6DoIu1qZxgRM3AsbXqWJe/UyHDE
cCdBkQw4o9MeHmCY7Lwq3SddYS4E8YFDlTmxxdJOEQ9xCUiWggC3VmYUpoeMxN/tjrnHFOIiHzJs
ThW6czvpt3HdbSPtn1pM9IcnbM1Gh3FIaZw+FhxLvkrHyKyPNVp6wbYfDhmVBDDBxOCC1grxkReI
xVhGTIU2lUShMMZFh8fX/ktsMP1NwVMzSGoa4UMNcGs5Z2IBrquRN6Wwv+za2BiIHekakiZuP5nB
QlIatQuv/V9fFnNCDEdjWEL70RT8aebAM8CUlqXnZEQmZ+MwFDZhUMptriGzTGwaTSAMUl3D0Cmt
dBggnnVqKkSCsUjvstbr8zTxL/ZREFhYGCnEwiRELxU/u3VXezn6/bktWG2apiDWm5bEYrRRtsFL
NcpPG/WlyRRxlPz3XAmOXVt+dPJbpHba0jLtP2sacAWhMhGDIwKQdEEwMq3QL5Xkeop3rLQS4DEV
dDE/zPiKOc/P6xNXO94A0J9ei7Wqzr8T77PV5+SLTn1DTHerCoufmc8pY/VHoJbXKMxcwC9a0b4H
yuwmExSaCvrXTKan0bBaM4650EbWmoNr4nQaEnGrTLyEQnv43egSsm03+nE0u79BpXE9AQ2bt3Sl
u1YcymniQwiT3ZaqerBs0nt9pGtoCKx2FXJ196zoTR3B7qhch9ug3tsFeOip3o6yM5A/EfAuBVn7
pyc1CWi4KFJ953NONbiCc+5Q8RAc9VhhM6HKNsN/HZeZCZ1s3ZrbgGraqqJbSX+NjhMxY0q2sqkl
o22nepcsGDaJPjHLsv8aZlkNil+FatOUW9wTdDmCsvzQpWgVV7TArZKCP42Peo0IUS6rHIi8fqar
wuqQauDJ9KCmYlx2hvESjf5vRGwxaiAhDYQDnNlYQjactdcc6Yvmg9GyxCmV1FU2Zs/aVm6tmH7y
WnqasEXxYNRa8hl607HMeH9BSkvc9mNB2m0hVvNnMf93J40HkXdI90i/tb76FEYPSzbFI2gl5j0A
e+FZ3q8xmhD/k8s8LkUd9dbFcOykcG1mP5xmTho0KynDSvkT5dXO04DU02XNGv8+TO8BaN92IOMG
Z5EPea3MHjFCQ9NjLKil0Irq3hk4cgt0lVLjuzS7QauU5CGhHESQm7XJuePaOlYwGELNNSPjXVFq
OlrJqu8AZQqv2lvAWLoxW4YcAErtf/sUrhmh4rX5oaoWbL9iH5dA7uL3SAJk41uuoncOM1WGSsNG
N3XSRWGjhAHNWLHJpXqfjtVfytoMhViNmeakUnwcY/OKTvimGZOb4OST0IwLqqEB63fN9bboZFqo
AyE1QucYMWFzyu2l7GyGhOk5Y0lnVbpGvwnRyJJOo3U3g4Q7XyrwGOC9zrwNXkfT1ueQHto9zPPX
yqg8zKdux78iRuGfsdpkmaRB/kA+TXlCPS+s7N431HEt7mflFRfac0hiJNWKchk7hDPqmeHGVhH6
wdK1CQnS4Oh6fgykXZIz9Nd1FZ0sO7bMgYng2SkQJYbyM068904gQo1j4oVBDsRpsWYUsyg16cS4
eq3IODO97Mse8scgESI0eQ+k0NvOwygZB686FaSSFR8ImS9CYGjBVYVR0mqsva5Bk8HW7LXFrtOY
/bZGey47Aqg92NxdNzNG0OXmFhl4KKwksqo4myL89K3S/jQEdkHUrktaYgr9fGDdvLq/Rd/e47hY
BybKzxA8uOxV7UoweokDMpFszJPcgPsYO4E6XYbBdJi++agdrZWRMry05KPXd/eeP62x27Va5P+8
VHNkmqqcSAJWfDioYETgRJZMr3NO53nFl4X+HSAOiSFiyHp470v92yjRs3n9nFI6DtwUKy6XVk2v
S6rDlyVghVFQDSyrhiPJp8jETHnM2THltD4quC2HqVkiGvMzN0c3WIWHhI3cLqOb7ttXMyh+lUJf
qHZ+meF0U/PpmxQs/citn/SyWMKtavt027ukdhnmvuRhwJGA3QfxO9mXrIKdVLc2OnGx5x+Wdjl7
smv7WeSUVdxWvTCmI4Ogx6f4YTDhrUdNc0VVrIfSc5tE3api2OY1zEIue0bTbMfMRxmd5Uy81cVE
VTrZ6qaVvLWvSDtLkPKsRRzqRE7/eVa/mmwWF99WGYBt9iaDH5MLQVcY29G+i2ue3OeqnHMHblek
bjNdO1eWSqAHTRVN//F7G+lTyW7UHAY7PlQjjmmEt2n1J7GzTLTnrVagHxy2FoaaWW+We5tR/vp3
DPPgpmkjxUnt/9Vw40oMMg1Oc+nmUd8yXsWFFMeXYjL+Eq/aVRgBaSkzBe+p1QICW0sMdqz9QSZi
UBQkXUTNUVfsy9i/aVZ9yxkY5Hiya7vn6E9hGIXUG9kwYE1oNXfuzHbWZ1iJU8W+ayfaRkGsucRh
F1rWcig1AJHR15ihP2KT7dCo53UMU1e23UqFntNODiJUZ6K1hlyMPuncXUyU/GHFcPMt68KbdkD5
fJjKZC4a9oM1uDqbVxrAyxbKcegReFV1weHz59MuAK4879ImCvKG3qsXZ8uGq30sUQNPlA0UBVLw
D09Zi5SDtAKF/QFOe1AaN+BNuM/aFPsbTe+YSiO00y3NanT1vFEhOgrrTRRI9BLyLbpHHelrnVmv
bW1jfQKN6T0kVfvSK4w3Ur7yknqtQ+Iys2CZZf67rDw1P3rT7fZH8YF1Wf9MPYM6YU7VahLem18T
QqXYmVtqggsI047EwPeeyTRr6att84IGSBvt+4TmSGju2XuXI1eUdZdP9crAX9yGGcQLke9ywXfI
M8ijsowolbZV2UxsVJbKvTFY4cD3JhaKL+1rhf62KTDe1f2/tppskv/k11ilf4FJjtgkvTdhRmt8
SnnPSEKqq2GloelhTwolnJXmV+1/kB8YBjMBeCEU870kF9uQQU21RgNkOUDdoxVbK4jeSLLxGoy4
jUlrimZJ1ZOPF2MsyQcd5QSDknAKj71c3z098lcdxBRBlE+Bz89SJvqyocnLYYBgtvAZhQ1AIKOF
BZjTStY86c5o1zFr+MMWeWN1RftoGGbLwZcplIsfKwvJ7z4nL14WYbXEJzW2JkkL5rW3EV0JTkgJ
6+0qK21nxAeadfFD0qQPjkpnivt0hYSFIa3ZXNPYVHG17iyruuYBuLQQoqCpfSkcnoOt9wsvPA9Y
UeZ53zqI4dTUwjUUJuC5TFwWMmgp6Bnbd8ADkhRgZt7ANNAWepV9lr53sTULL/U3tzjOKv8yV4hF
I76r7qMwWjDwZMakOjKnWVsHhQB3aU7eHCDorFkO3sBEm5ChHzWGZJmjI+jWLABIk9yKbI/4GzuA
exNSjWvN2VDWsfE5ctGtgUlwx180+ZeNSUW38a/YgNNwKnyz5uiCj2KtjwzA8mZZ5Qxs9VeHo5UH
lNuPsh5wKJ9Gw1/TM+FfMvPGSYBxZfqLT60O4MjRTC+6DRzv3gIN38Hq3yvRxRwONDgXoucUkr+Z
PBNk5aXTukb8nFq7Jty0uAt7ji0dz4K+wLmoz2yiS6ttwoFjgSGX9DMqXwXUAQa0nOvyLYnpFqHR
wrxnHEOPZJJX4G+okke2XQghSFy5/7FLWRC4eu5Y3gelLVFOMkZmlvTw4CPrZxjPRvnNfae/NzHl
2pJxm/QxI7ftq4WKQuzrc8qtThxMzkQT7fJX1jkixIr4oWRfFvF41iN6SsEmi/f05RtyV5Clr8Aj
eZ/QdkGrGrBladr3a1wrwMYIwNCxrmA6itftq4M+BpqHF5eAm4CQ4XXxLhvulHAnX8gRLSfLseRf
1E5qe1FnFBuehX9Kx0/KbzkNGZEBu1gZl8I68Kxk/vjAuwGz4ArnV65kXqTBHRQmIoDt4Lr0H9QA
9j8kFirFmGztauMIF92oR3oXB20qiLBKlwYAefpLV9WC0bzUSBSIsCEsokfT4NJi55ecpNmB57Aw
r9MtDA45CRzSqntG/bZMD1XsO7whBYD5ngvtbwsMSLxzh2N/kR4hJH92HsSgxp0ttx1JgDzBcAiS
dq1QIX5DUKplbE54R1B60qraJcal+rWivSBgtjwMOvJHPKlf3FoT7R61vPhAyzfVM1c3mcePd6AV
SaDA1gEgRqglJFlHoOlQ9UHhL9CqdE4zNwQF6Sr3ncbXQw20P6DNivDa86kjn/5O7/nZ/pXwtT29
FO3SevzmRfMFd0JHbd9QfEAFJc2g1Tcp6TQJHd+9AYlnXCMOyK7tC6EwwuL4vX3oxXmmTBT/eJxp
dU+Ew+x8/mYkXrZXMz7KhQt1F8tTVR2IyYDSz8+hS6WqFAqveroF/bkc3tr2orVnM0ZfCLpcQgKH
Xfw6GK9UZXqQH6pgN/KUGbnoSH7XyF3qb8xukVEupuA3H9/wlMrqTXyn6tOKMfw7ofhJzJV5Iul5
vEKqGrNtNxx5Adpyl57H76Y9WlhIdHRjlAmUXovyQmcWAwoHkA/+GjDgP1zAlI00BcZ6zb7aQ9Wo
ST1YKtZGXDvFR0PGwItmHUBA0CyeRe4EzeRnDIsXSYa3R7uNPz2ylrUEP2TJyqPXEzQ7uDWmd5Hy
K0zzHoMudhArvfkC79UpIHYhpO2tb5PsxjKYSvwGrHTZOHvsckPxVMyLOvxWDK97DktqXEwu8iJG
HAu5+2gJh+Klpce7Lz6RIjKbcHlb0RLSFGnxqXypoyN/Rj3T1j0qESNbM0HJ/k1bUE/krOGNyFYd
JkBykdDqTJoDHYioB8O7aZjNdmxb2BuUeI9rtwhPqyBGKbHNIiZmKh/lS0kPSOqM/An30luB5dIH
h/yGyFDX2Lx4UWomhbbKWYfqlmZYtBol7o/XAet3xI1tw9iVj5zEEg5KovN4v5vQLbkbV0fAEiil
o8AtGe41dBzm8DEEd/q1aLf24Mo5IwQ36LGx0+K7gsPpYoccFhD8/9JNc2l4Eb+7mncZ4GC2LMUK
G6t0J6YFBiAVi/01951v9EMAKiDMS050/71ix0yM3YJfLLaOab7JeUXAJpdEyv6MFWEQtKARD6f/
0Psv+2KZALQb42kDoZLURwAGKoLZ5lcOzvz/sHI8iCmksjeuTKOc0nTi9wL+NlXo58B2sfrjBT3s
5moAzyqP5Iznr95wOZ9Cetc81xCfg4MPDCXGHGdfzjcchCK4qcebjmqkdfM3EnP0y2iT9LSysRWZ
3JEjG1pfUTzzCIv5S0EssfObu0+IN9g89GSEUeS/ChpgWE6cxsOFxy6Aw6/6fQRbR3FsHdrIfvoF
gxcWOw4iQjJpSZKZCf7P1M9S8OOxmRfAF1TZYV4Ii42niA0SmzKWAQOpKl71BVGUQ7fCDUOupitt
p3gmTkLAgoQPgRvViOkGj8nbRdKuJOa0RLvxV483/hQ++pCv0rQVQsopgXP1jzvm8MD6iTuq/1KJ
v0h2jX5IGmr/DsgvKX3r/tYZDnjlmWBpKy9yR7A71iNFzI56tnzjyXJa4IDGclthgqzXGHuMN79/
0h5AeoACZuh3WYaFEhcSmWGrYEszCZyjhvxWYxfgYQbgkEWDrodgQ/lJnAtvivVx/yOQq4ZdxNGy
ZrNjHsiH2K41/5aYG0afpHaE+Y52dFMuuPOe9HeZAkZ9ok1zB2Nb/AtZs8xNyXtnamXxwS2gE0HA
EMEZ5J4VNMT4uNMZ9LxxpvHYKStELjw5jhhEsCiNJjz5XUsYTEvzZk4BIwmbE2csNqwueOriOgWO
Dd7Ec3JIqc6YnWTscasIN8yWQAy+NiVxb843W4G6ItxtF4UbHysuBbAzre33KHTQUpP59UPaDd2y
huARaHzxanyxhcT2hVDyaToxIAwdQiDkL9P1e4TErg5V3JhP4trnr6P5dJ+qq0l4OIktG+mfWHJy
Q1Szt2zFposISUYhe51JWSPDdlQEyIL5/UkRa8hu6+aXjL7qxMTPd9lEOXLmmC3rU1ecel9vWOPk
yylu9SHBR+mW6i6i5A/2fFosuRTKldP4G/ugJ25r7ujXwXXMBOo+xucsSaCyT1TbxZEtu6KvubK5
RQLnWogbMT4KrwXAQ2rFEL0R/j6OcnICQVUChoRUL+8wbRPZQMQMJpYVzGztwGwoOdDNURni3NA2
kBNtr1N/S7aXo6F6vY9Y3A9XdqP0kJ7v7A4agiV5M3fwV9pPA7By7f0pzabkNgUIO4Yatl0hDjS5
eRF5dCqgGv4LSYiiUUHVqjppspe+MzLt1SNfSg89kl+ivfHjyqukmwtGPDyaoLiCkYC5l0OsJhNh
7tR5jaCWg9XMUD7BnqbgRzDC71F2y/je8ZFLP77EjzF2ZJDTjWYa0phPS/xGqPOQ9ZifEpJr0qM4
D+qzETn+y/wM5Isg/OzPfzPQchX3bmaKQ/S8qCweuv34yLapt6IeDh60rVHWAOsA6Qyl0P4HqVM+
WQsYrfSrGkxa5OW6SuDQOaEh45Ebv0LdhAwgj66MO/JvW9nr3kdkgMlatxU0XAR/5+HUHEHeQfti
/9E33LuRMOn7gWys5KQDQwIjeVDty3uAx0wlO9veWXeC6qpu6fuLqOazh+YdwphjPHr02G2kmw5q
19EEthTMVASGn+jE9Yi12gNC/gnkJx328Z6O2+iica1tDjENJls6jvI2Ng36oCUCr7+GJqSo6VeV
W994lxqGN2o7a1YfifHdiH6fqP94/3tuAGXzFahcQ5nt1thhQB/Rho/dMXyUzWmw38yIuBgdlMJm
6DBAq6iIUY9y96nZuY0PnCYqxTX56fYqeEbdEXePScwJGGY6+yUkK5lTqODu2qJkWU+fyaZOP9Vg
helU3uMwTn/I3LgQiYEF0QH0xrihcK0Pz1rDj8tHUAEHSiZ+uXQltQw/tp5YKj/tLprbrbjDtzH4
9zlvz7io+/4eJ0+EGEzr5qqGbMuNN9wCJuqa/2OggTr+IX4yvYd3skKXYp3rE30cdBNs8H/sp8Vq
xF5IynvwQ6Mxx8TRb6dgyxpHrDnAQ9D3nuKQVNRu1BELLD0h0hUzavOVh5fIpcCULE67VxHTsqON
O09Q6BxVjrwBhUozS3VNOnHXASRRiztjg/4+034j9RfjYgGnGrDesGv6o8e7SywSmudyi89RoIUy
3D7fFtx/uLbntyg/xP4hvDfNqt3zpYLfxP4ljE46UClI2S2/hz+dAhnmpUB89qhHryAKUqdzn4AM
rQtAgI1eu5VP/AH1G/QbNOwLP/1tbGBPqB0JJs1UIqmMR7BLfovfaIc5XbnLrsHhraKPtL9zqqsY
EGb/mYI7a1dsUFb9mNZvaX2AwNldUt50G7hod8x/jVeprVG6R+LKHze4xcsUTvfdjWieluqDcaXh
KPU+v5KuMpslDon38ONVt8d44g9uXByEhR3g26bxj6SHETDRLFCodNdOjqp6T10mkNl0CNlxSee0
9+GR5DdvyzCOQp2yw1yWfDSG6S6scC2VL4yzdX5DGoRCmuCelGEBxGfbbW/9MYey2ivrlsI/dirY
hwBnMBVrjnewITMZiHJwRBJ2weuvU15OA3PyG7C974Ey76BsGKMvfGNFhTbSVbWcJrqmyh0Jf7IK
aXV24MLeQ7JWiDtpVzYpn36x414MVe9puclbZeyr4t7O4CrExhy6XM+l4a2IA7rPZ2U/cDOcuN2W
RNL3H3pxK7pqkWLta2gX+BgUlXYBNaD6FSVJnZ1++Mw69Dheuiq5eUlwRjuWJLBTmXiayIe4eLGZ
bjbRbI3adsW541Y+yAYs+545BvJikpTsdtgN2iEIMxJM012M0lyaUF1R1EoxxiMu+vDPKFypr6tt
Ba1QUQ/Q4FKIirTY7bs6nlVk8IhA8p5RBJqrbTGfxtJ60LGoH0DKLBqbWoi5ppngGYTOMwIgICXd
lg5aeDBNjP24i0sPlb5bc1/irkKZh/YlWVf1lsrKQNdcMiee3QjRwRBfrAARzSF8jOGCZA3OKwmg
9nOiDD9p8yU6FZPeqfQJO5eMxYhESTCIFAIMJSVZySkLlM+f4FtBoADxClRgYVtn7lckyyCIGKqF
RZpET5Iik7SFCi2RYfKSoS+4a9Ig5U/zsyuPnAC+17k5fCibuqOX9QWab51JS2dD0x41hDxmvgmZ
oURoUzKJKkJ6p9IX0W7wfiB2XDyfiEQ7o1WGOWeqlr7yxVGmUs0Z+oWCLaMJ2zO5il8ZLSgG09BA
BSjRfVzTJmETCy+k3hnyPvYZn2AfiTPYzCfaXBR89Ia0PtyaCP0q2qtKdiip3AW9mAm/fEQo9NLG
u5hjr5T6XcfkSN5nKFZeWKXtR51t5hi+7AvOroVeIb3YwYYvxYFKK/ZCiiAwGlJUialqFSdCrrtS
vozRGbeiWjKn5t7baHf8LzCFyMet9sBv6VQnlEEo1Zd0EfO38K8pV0Ld6jlwoFNOZJ2+Yh/Pzd1E
dA5VKyPkXbvTNTdU2fKlPxF8hM28Q1ISAcfvT8UzeBJ64o1OdDGIA/Zf+ludQp3el4VrP+iHBJy6
/UaeDqU4xlSsBblzm1B7Vv62c2mvS5jN3rIraQYlDVN13cpYS9HEYrVdpzTK2XuaQ/NjfSTWujsa
1qH6rQpEF4g+l/UbC63PdlAMCm8bEPJiPsp9AGI6Bmu1xuUI4rJnSvrn//GCT89KXAgKpZSrDcuZ
mIzQRuRWbB2A7ZZ3WzlWt37rv0+zkdLp8M1D4LoSU9ajC3oAT51LdmAcwwnEe6K9hHgASypfEpO/
4oCcEJi7Hdzy4KjKx7J603wXg71QH7UA1bY2aOXQHNPuyH84mriR9mwXEyjgBTMwrlAJhXC8S6wn
sRw124GgPKLPvvE08Ag4VNwo/bKkLYfL9CHBs6Jj4HMPlfbTXcA9txfh6ECA935Jz9bIdleWEhc6
4jkQ23yE44/dHpvmTJ2hEdVLAyR+U2k4kFI3fyBzHNuUUhD/UCVwO8xRAHT6pbEOvcTUnVJTfadn
SGMxDbc2Kqy5fB/3c9QYlwT9E/F3/ernhh+Bq9eS6YV2rGeqb/7d464azEP2Lm2g8jcbEodpMDJ3
oAghBolyUm2+avmhBG/QfXOYdGB24ba0a24xpO348cs6F/otQsqgFaAOVwrZaH2Ik/8fJCxbOHb1
RHxCPi/RoSglhyWvdPFD15//gYZIgUxbWiXvHK/5V1qeBgF27dNQbprHjXYTcRPsNFKu6+ZgnbPy
OhvoJXTWOsJ8r/tsKPdDlnGtfHkh64oGSb+sZczmuCIfcNyNaK+PNw2XohEynknxAxs0+AxEFzCy
ZSYedXgeLcEdBmVcTDSTfglTc9lZgQOQeHZIFPSm4RUpcg3FD7UvlXSvEKKCQqt8NbNTnoaNRYCf
Ou0aBhBJ/D3PIygnVzJfAyuYbEgVVKC5S+VmVZedMw8zwul2xQgflfGmoGtfV9Yx4xPFz+Sq7UA6
jbXoSzc2jiPz59hHedCly9i2lhkPgqAOBJqcb+CxbowEfP2M1phXJ1rT4KTJZStrAR+p/9egNp07
TNMtp/Ges8e0VbCscI7YBkydDVptbq4IpwcQFdpdaj/o/fNT1VlbkQ3LBDSDWTPDXEbpxtxoaPB8
ulcc1nCIQMPgMt+gbphnZQIo95JPVBlYBYh08PHngctVfVS/2vAxClgwy3bayAXjIfJV6gMLIy7u
VMD0qQ2bE0j6sKUbVStjAa773G6Z1arcsdiDy2pYJHTz0ggxL4+TGZ36LFUYT1sj/Wl0+PoH0/qo
si9gZ4hKluCZC/HWqUR4WBKPhbbisK2KZ5vTRbO4SriAqXH3cubd6BsB1mT2ANYuwOgVyt95NzhE
h+IfWuSEIZImlh7peta0xmAeZZt/NJ8xysqE4oDx95ENkXmBLYy+WnzmF7T+1TlJInHAFW/Zj9uJ
B7ni18TVwDjAz660liSezIBMdlGN7/QEyFAYC3f66F9VvKKHT/6ZQdvUI+fFRUUUNGeck4y2bf/e
9c4MI6PxBhCOPg80W/g9/Adjhhu3QoJfZetUtceiuwb6CZk8EbZc8PDWGN2xOZa0iNiE5gEqGjk2
ThAQjO/pFy1jCBnmRk2cEpXdlfwDet2jSqsCsYuylMOzWd276X2mZmLzOtLP5Q8EVBTR5QyDVTvC
/oeCoBkXG1YbBmZeg6JeW+CTmNot/DuHeFFuG/AU5sFsTuybzIlCa+fn74WMaGaNermjzx0CulwT
1RH7R5IqIK7/BeWR5oHxrzo20wOTdD3SGViNG6hiv7MPxr+xXsmloJmKz42jMB03ibrPiIrQ3nX+
thTzLJ6UztthF8DI3Fik9Tha9wqlJVto0290i9xSpgPTZLFaGOETZsoSAXqhJf4KvBppaquUpIF5
VeXh2iieDK4y4Jc3P1yTHasSozrzdmyLW2PgrWnXGtKt0YBTBZkzQ/TKYhdkxpqxjiALUrQqC5n6
Ub+n+jP6lOAHe4RLyzuSULrlxC2+XA+MyEDO4F6Zm0Z/E51QXJ3cUsNtpR2mM6Mu6ZJUn7QizWZT
61/axEul7/kHz6cQIy3AYtE/sOQX8pMyTsHNSmCWysz/NhbXnvl36ujSc7yjvCnXjY+YmqOAjW3O
d8rJ9DjG9U2GfspUYTv9jiUY7puMLrJcZL9FuEfMOHFfPSbhTjBcBw5BQu38atcfNSKrK6LURvkc
2h9Qu4fMetS+q5JN2d9Me1GifKYpuAYVK8M0Qa+10PiolGOKPNfmg3rPNScbH9xCVfa/Zo5DEFfN
d0D/ZvIFsVyavvLyzcrPBT1TfLm3hI4+ORpgg+uTSXA2rwXrQ9rx4EawsjeEbOmLoo9Gfk0Km+9I
6qEennRvrkly1vVdFx+a6DncoTrI3UMgYRdEpkTnzjqW8s4a9/mXoaAcmBOHITvgLG0Owew4UX9b
olZ0R5YYmG28Ao7SrTXWvr3U3sv8UuiHrNqO9GcJnvVdO14XrUuxh4WASgG6LgTqMd2z9nAtyyvr
QyY5+gsNM56d/0g6r+ZW1SsM/yJm6OVWICTUiyVLvmG8LZveQZRfn4eTmeQkmZzjbSH4WOuttNES
p7po7vw8ilpBcFJyXlgkiG6BgdBbUuMRnhDOQ4RqgP2Otk9Ovg7EtElYZ66mRBQusf1zflxrDuuO
jL9EvjVaZCvBphb+xoofSyzCdOmYTgNYXb+a1rxkoZ8aJs1BOWjc9xE/J87qva9KKx6usT0Rg8Nz
nJJgZ1E9Q3FMAUs8LGS+qXR8DL3tU+dhotPofqFn2vda4riXVBpaoKMiFI60DM+OrJDUR8GcFRnE
Bb//IKxlyK6e9oP+F+PrpwD64sOJTKCeQXwMxl26V9TPUP3MwQvyqltW86qoKNDKtIH896po/XjZ
ZiDXAHTwZybyiMCJNKovNdQ3McoGTJaEhw0oURBuqYz1QLJtJHpNwtITR4goznkAnxuQyQ/bTPYh
95EI2M/yDa2nfAfTbrSedUkEm+b4FBjKNzU6SvgTLsK7tIPhpVET0GewoueEJ3gEzgPCzqyNFhQr
qRCAN69D8wVPlQ8WN86FcbznVzTKW8/fz/tsUdBeyoEXFtNCTM9GTI09i3fb98s1lKBEEBtoFkGQ
SlAAXJPmriw4RU3BdA3KMJXEiVhNWvPtRkipWyJUxcP7T8yPQ7YqOCMUNDQ70XiV3xPzE9Ly9txQ
ZBKynhbPCY6QpgjJEb5iROB+s0loAvkNUJrnD0J3QncU3QnZOya6OwlP5ffMEWJtCjyRNnFtD+of
MpJhysdTuugEhla2BH4/WbX7ltbQ4Y+ZHYCe4KP4g0qn4I8qEKAoSsMrisaFuxa9cjAszr1S2QaD
m7wJTt7X+rZyivz41tyuOvp4L/1j1TySiiRflD8icRJuA6Sf59ckXIVGs5yaH4lvtDuxss2L8wy5
CMsa4L/l1+VVnrj05xW/SYI89JiehHrNZWhYMe5ANTT2mvK5TV0tKu1W+9O5Ggkp/a2JNskNh0Mm
rrHBwpbioesIouEJdKFi5GQPsUWlD6zSwFcfIMJLc4QJX1J8UzhIwvbR5U473Q3xUGFYAHTh1/tC
k5G/FESPunyuckdKOIPs8dVSQ0ZIEWR7Hjy1POMf/CeOJCpzunLyqxS5K6ueRgaBFhGN8wrLTmQQ
EhzaCZ+/OKLfowGEy9s8eiXdjrCj5FWDovrwONJfxP3RAREYUQdcgKL+La57DukIZk09Nem04j3c
xkuq3Pu4sjPGNAYFIzqY7PT44gcAR6YDs1wxiCjIYqnnyPNvWFF5QKFsLEKFCOimx9WIBm28GMUt
54mPmTfaY7iPLGEh+H8qb/NE/Mf5RYXBloeimth8YEIovsdYi+iMxjl6BGNE4GZPK9u/En3ku7jx
m03RYZ65fba6CknfGt0dlR2kfzH2kx3Cu+0s8B+DemIZPpTCr2QgiI/vEqYHTjiGY1bknjle4Xnr
BXJgRO68PUk78L2KbUqEKjFRCuse4L2kBYpZiMxHhH+AKYyN7SL+HZXvSCe8VmWGyfcwISZAWkhn
mYfiRikuQKoC6dHqalBOFOEQdDht4t+UnClWfVTkshOe6OrqgaesPZgDge4D9EWylAhaCrzkkSHa
QDfrFNW++dG13SdWXA2bYH5+o1pi5Mj6X3Ck4J8WOeVD/SMscXJRy+lfLJYmog7AusDpSIseXcm4
I5fwSSSc+S/SuY7phlyr3VxxT8SJQ5KPgpQIJTlnI0ST9sHva63KCg4GOfSc1QczaNz6lOXs0EGg
zFF/OoBYhYoNjIsrw4+jFqnfwK7vK1p0Hm+YCOtAjM1+JjYH2Y1vPXcWsOymhbslQTNbq4wqTBb6
vj2aSIagX/Z0iu8SbfEuvXfrkeggGGvNOs5pOR9Yy+KnSUVl5Y6TF/yVHNmH2Zbp6dahqWzapqjb
qZ7KY3JJweuDfSshcz5wF1Fxl3W7EJTzV2XGI3tE/exUgp8DwgQXQ+S83yss0TzW4r37ijYBv+6V
Ve2NTbqjdpzaqnbHLrloiWqb/H1QHMwvk351eldQBetYxnMw/vaGqYBVX8g/LB96VPCXVdoeClCr
AQw1QjjKxu3/8iqEnhrQ0gDmiRw7LOboUccD1XaAb8jlaJZBuM0l/GRuYr9hVvZ7B8YYeI5RNqWN
8v0D4JEHoAo4ccHu+s1DPYd4NELjXyWcWJXTak/4j0ycdvdbZ98cO0wI25Kb/jVjVIONoAaygoIm
2s0emJTwsqCWxWko+Jd79oePsIJ4pNPrS/FUdSWH1IdFppOi7CkU1GRPEZ9s7G8GfY23DuXRU4pO
ICXFGj1+2xN2uRirz5GDgMUq0PZG9YU/I6vYC4WF2THcEXwqdfukj3EZIZRYDd0+r5EvsJHz0m+Q
22ELaVSKEsBUBQ9zMFeS4IF3yOtlJVtbHKwUTdBnyQZk5buZJRgDO4e1wMCwYidivQkYb8T2z/pA
1M+hM6CpM+86v7DCj+rxJIEQwf7g9ErOnDdvYycjYlgr37REIu/TblVcMrZseGreHk89mxGF8/AQ
uV3bBAasITnXDDIE/FvLd3LIh336OxGCALbYobMgasJrJlIPDzXhyZljUtgl8HiCYO4T9GVa4FjH
Xt6Mf3Pq1rTW95JC15XFOzjFZ+Ojp6Ee+dyrkZ352xH8bBBelsKisOLM6T/VTzlaJlqwoNZSNM6Z
8ZF07ljcs/YfgJ2ZbyNxnV2ifNOS/hncmVMtDBLF0SRCgFdgtNLUZYVmwUZiB7RBOIvOKk9FCEKg
VaBENmch/xcZDOTKS7zUkTrC+rJDxUBKHDajdZ4BpGnjx3b+40uEPQNpGfUGTAwdxV+a7Ahl79Vn
2j2yxiVoKBC9FIigUTdI1Puq491sRwMbMOD2Dl0Fyl2yrAN6CN8uKYhZfwgoi3FYwjRHnJu2s/6f
4Tv1VQMaA7XZhRf9iejBDDbwJzitF+XFWILHFLYfrOPmc2Cy1Mad5X+ICpA7UxlyN59bY0V9Dck0
EPg0n1dsnlOHrZUMDyl4u7H86s98zcE/6he19Ak4OzaHXmu2Wr/Jhp3Ro7TT66cvET+8i0xS9yzB
0XLKtryUVTMyXRPcQed9gqZtik7VZ7MOpwcidLdR1iYvoYRvFTcyol6iqQiV8NUVpX+It+EPDjXz
M6AqlFkou1X49PUvEzTct1Xsrqim/T8goyRyRVJa65NYPZHy9HDkYFPydniSlyjmL6C7hvIP4sA5
3Q8ZIoTqYJ3Jm/WhM401uSrW+BUKV6yGSXIMroz9PQkyzvtXJtZ21h+sEa0xqiEO1s8UqNfOQB/j
PD5Gdo3drTr77aVOEIkLqdMYxLGuxmkzmaBW0vEt2yH5R+BIycFgeuLXp3j96YsOeV+Jir7qBI8b
LxP5GsEkqgsj+Xj/OyooZ1xFPhkE6BYo/bfYavlmzVPfA8yQuL4qMX2fVBw3Z+N9SB26TEOBoYf4
91Wrf1jpCpfpZB7wpmd2U5/k+K9Ktz1S66i4lBCutf8kP4NUv4DzbnKKaD18ylR2r7Jd56+tEIVu
zQOOyMwe1pgWe1o0CFDHhUe0NY56fvCkHq16m3C3U3mQrHjoPqJuCyVFpmZ3DrWVQusZhQn/VCiw
giAhun+3SokZ69DGlxmT/VzhOy+X7/gDtdZfyM72GtG7UB1FVVNPCTg8UtB9tOWnNuyCcDNJ/8gF
rwLPwPwCOBTtSpqADJJQTcJFuT4ZBGS2BI8SgyXoaY+SGKul6a+5bqaxggZL1yr6L3IlBAj6jaTc
KmKCbNO7aBem+Bq5JqwLiSsODQImbX7KRuSw4ZhwWk/Nr+QC2zs5uQ3SKjuJGSHe2CnZGxkvMlfZ
IDRF8944srV+m0580X/kcj/2W23sFn5+5BjP+bPDfBVYXspjmy+RZ2Le+q4AgIqLoPAeRm9MDMo6
fUmZ3eIM0k596SoxNOM6PYbHDInAQiMc5tdf09w0+1JhVJ2hIRJ63Pf+SukIXjlnSLWRyiS2ZP2r
fa/LIptrytOfTjuiNlF+mkQ8koQ4fQnaWr2zAVxreODLULiK9394PqtdS/9XsrguilU6MqX7D784
k0Vg4NVO75J1ePund/qLFzWA2LuaHCRKfQkgRyNwim6xo0ADsQ7SkvGoho6P1TNbolHIpu0Qvw7Q
mKl8JrYl7HBfb+v2xEOAJ9K8xx+pfO8b17qIzbOUiDgkT/JEuyZ9u82l17cA+h0ctN6tDUDg5dGH
6buYlPOytiw7es+HRY09GOV3eR/ItNYXWosuU+SjCqqt6/b4BKBpkl0izIHYY+LWIIH9xrjl7Ql7
VbmzMKqx3hNQUa/6eKuRo33xec2Q8HUZNj+J/S483lGWseBXN+IPizknrVZMkWK6mj4ZK998UXup
+gctnn83AKUQFqx99aW+Fztgz08sGYb+UUgUEjF9wN1C3lc77Gll7JK0BqLDBkLWx6OHrAHJDkn2
WU2Bo561fovMCfYmfPS30KS7gDNrERg7DdihWCoQfUuxZ6vbYZWgN05sMOE6PL2yh0x7EbQg65QB
3t7qSuSmfXvt6L7Nb8CH2Fyi2obqYQGsWOaaZWBA9R/7Q7cCZAjyXYgNU7lw1W1zI2ZOENkMr2/+
eaeYF6mltRP9LVW9sDuoLDn+mu4oEnj5z1JWZO0Sr/Re0+5gYn9YTE75MdY/JnotrFXFKn5vY+mz
GojU3WHB97182yv36SJ8s/yLlFiF65Z88c0g8HRiBoErWXao3PulBfCVbSQ+a6ctTNFDm2i+Wc75
yCml0ET8LWiQqHjlGk7p0SmfbxEIc3Oj+Evmu0nHX3QjfD+MLjDZWaLaYO1xvGMs7+Q1uom830Pm
aIz58wvSF7kyNDyo5mdUXc10Obht47XvTaNs4vxLx3ZuIuypQA5Nzx/XGnyXjO6YSDcc2g0Y4HdP
OZC0ohJx7piwO2mTGx4J0gkXqVO/UrAaoP4KwWjh4INa5OWlxlhgMETNohW+pXBnfun5L/C2PJ8b
CHcLfCZ8poLeFZgupGUdPUAFTX4m/dL7hu90Ks8EecpYUMqPQji5U7fFTqVqiGrhxK7Tcvr24YsJ
QafrllwISDtsgfRV0Fcqx/Q8rsV0H4Z/QOy68cGmSs8EaXQD9TD5BYUVBEwtEDBvd0isSMWXG3tC
HREF4Pqgm8Crs13jNtJ6Izyi4ofMMqPfMs4jg8uXREMLAg16dN95RKJltOwsGVMDc9n1y4qXLlZo
WPWIO66qb1KEqXeZhXDbHdpiuH3Ro5sxih50yVX9HgW5OzsMKR4Jmt+OX5GZZ4BXxna0J4KWFcJI
b7l4Td4F8ZGO9CB6QD0PDpHvpbayMlfNlyWyB1Civ6CiLqj7Z1aH1gtfkvrCBMmpigC4qXeIHFGd
vA1U2zAfxTMoQTo3Q+0Nj6LbFeUJ4bWk/AqjmxySjBnmZHyA+J0LiZJNiL+1+sefE4ZL5ce89Z8+
4ksqsTEjbFGzHSPlS1/V3cpQbK6CzrmA6crd6yuV6qCDDx8ViecaOVXs1KSoK/InjYgLeovIrJfZ
WbHFDP0H5JZofdBVoDOaRY7C4UJ/KrWBbHeUjhlHHL0d9SYgp+up28OLCv8N/O17e/aLDRBSdp0C
2nNIT3DfiQf1L4n79tv60/2VkK/KAeiEnDbtOuuk9Q1ybIbkAD1EszX61QQX15AC1ZBVjtMbwAPs
2lpJ3JOi7AxfCanc0D0buDti3hE/5MA8F5OnrFsFuM3qXcPcTVMIauXaoXpdfeXM1bwzR+lacf+s
DbQmINXGKlQ2fbANUUGo23TapHBKrRMS2/VeDu9z2u2hUaFm0UyMOyKxVPRwsngBNalt6WYR3Nmc
i+mzizCdLSuXanOumPgQSbyuoDkd/JVV5kaJG1x1IkpFHJfwKZYjGy4sbYXsB4NOuWzglwoUyoFk
2RwfMcE3V1RvwRqZBj2pY7ymvq9Qzv6Zg4CnuQJsMgTY9WmNFXJAGxMd5cN08g+AMoO5A4SVoOz9
asNXgPoj0V8NGUQfhkmtzPBt0EPv3yKFng51hwnFwr7GpIO8dmE50r6HuSWIQ1jq4olUknrFk1a8
3tW9nsPma/e5bLimI/xe+hklNwO8EoGk73ZoDIjGsY2NuvvuxJ8Wsw8/90v/zzdC9Aq3+y4eV/EG
mwplm2mySm89GUcz0D7r3+Z4yRHMl9aIi/GkmJdVU3u+ySOg4I2sZWPWgEC2ZYztHNb74JuzrgPV
9szQVlfaj0QoxRrBxfSD/U68jBcCNIgFJ9jtM4I0fwZHbpyY4vZsi8l/Z1Bw/ByepJ+fo7/pB4im
YP6Yh327fSBEdBuU8uaBbwCzLqDxH78QJi182CuKWfxzu9N21la1yWblUQP/SVFrNq7yAB0DTe3L
U7AdSI8miJGgAnWnMG1+U0qG0g/D0aInvXcBs9vWjvIwjtLV/2JogS5AEsI8I57y11te8C+Ik/6O
rm6y41N+Mgn0IdrrI8K9OvOVUeMGgUsqsRKBY9nZuRTslpUM/JuiU9UZPhN4JvTdHgx2OPNnGoLO
+a92/1JYuMDInibIMBAuCWjIY5fqY6BV1GboKj5i7KYIJouFsS+XVDAeicNoQ4LC7PEQRw4tNHZy
SXTgjcXs3FxUwKQmXTQQG/GLgRe9qU4cc2BrdA/yrrn1hT39M5/ik0ZK9uwDOEt3muvMFsE5p1ma
d3byEX2UdrhP9/lZOiPqY6JZda/0MP40cJwAJ1+EwnAH4kEm4ZmURG1nkhOuokkidpPqc+sCh9F8
wLu+QAibF508C+PQ80zsiOeB6FhO93YuLdRyW6SP7Vl51ABX2EYgR2bkqESL+IWCiZsWkQQUP4vN
HP27KFOnshbZzhjBmBfZC2RX2o/kNM5Zh7bwR6cGHjIeVN4f/GazdHEcN2hodEDLzzgn+cdpOMGg
zhMabdbJsMhuCtIexPNoHtBcMGg8JPIXgIbJFvxhxyiPxDiE+tIkohoj0SUpEPBzCtC15kg1YX1L
7QrIjodkJtZIbWZnNajSBWO3A4v4eYgNlDHE2i3I1bQf3GNkLvUX4TOYG6od0H3ZQmvn8lpAhVrq
axMZDX/SN4318pOUbiHejSL8p1vBtKZuH5HOYkvVkotN1mYuQ5zCk9i5xNuX4GiHEgSR3Mj5AS1q
2MwNiVxckSvCVYS2b5gBPGx217kGKR5ualflkj8eQZW+Z+Yx6vVkosVlvfeq7hJIXjhuZ8GSsAdx
IVMWUfl7OmTTEWqOgoUhvDCpILKWCO3ZgWYaT0bB2jWK00SIOH+P7NSNO1AxKSx7BPZcXl3CGOW9
GekyVyIQJ11HDBDsc3hAoIUBWFpXM7ZavmyCbcZJwWnmz6ww7jtUXEgXrH4pth6W0zeDBCaHxA5o
uMXZMsMXWHVTSCyv9veAjAIvMHlVh6tUccBKS2tlof74nvvdRpeYogUC7SKfbygjmw9NZOWzpAX8
GHC7WRp8770T58vR9CRpBRMWsWxENN5zHRfc5JLdmU9kavxJDmkl8nRB0rM2fpXvsOS4qXaldOR2
Tx1KF/lV+akZaFByioHCdgQnMLOJ0VJkOLG57USe3nr/STbAsvDhSdyGnOvFSmc/GJ4Iu1McC4nH
LIGJHVX5RO8DjGtRfTLvRZxNkH6F/vWHmF/7MgnoSLGbZraCJ0WVb4geeNcr2aX6FyOPchj8BlNC
+k+v1Q1QR2iPFt3irLdOmu9imlmUGyWXpDJ0GiJUlPC46PDOr7L3XZdu2kt4BT4e0OJfiOdDIyhX
eMg4IfEZ8M7cklscFzfcG+QWkuAWiLdCo/8SODeyk6/UcitzKTR2v2/8h2B6ln6Jgkc7fQp0le58
OuDwfM0ix4slHItszbJBIG8aLYHtp+TrzVfXStXB0FGKZi80a0znxO6iKwxIDSIJ1AsqPkgLeg/u
02IEHliuaJolhojupprMybG5wBlItVfxenVN+EBAdcKqQ4cSQ8vkgLhF3xbCaDw2ydU4NjE/Jfu1
MFhwf0H4w+2JBREGf9AzYb2iQ4bdkyMiIb9j8fDpm1hWnJIR1tXp8QY3rwMO6Bnns6iZES4UM30w
LIvkPlmfaMNiqBfgSzZ0eo+0RzMLVzhDc0dgIXTSa6Ue9BZ/KRnMKuCCisH2FlP4gHFyK2OMwQfg
cxoIztQNgEZXmdWX2qgUegeicCuMn/kLeUGR8mZRnoEI4FEwWEik65Qno4Jg4rVIcei0RiKlaJee
DYjfnTeI/2zTfXlscE+YSwzN/Elm79GPh9/924T/ITMn3DMM4H16O5q1kB6Ytg8oXAhFnOME0LOQ
dOsYZP9PWKgpBJzheQBC+VSaa4MYNf+YVh9K/vQRJEND8G6WDIH0+h10d1RwFDfsZ0sEz01+yj1d
Qy3IGaz8EY3BwSUjHGZVJkRfPDF5hOpFIYi3W/MIW98lOEWMBqLY40M02n3EoyQo0h6n+xvLSgWQ
q0Vb2C7KcqXihmLghWVaiCmSdSx5S37hYho+ZAj5zpdplTr05pk1MfsH3kgXMwtija5a2e1Fm1lk
tjfVDMqrsPrAbyEojgIP2S80z+CqMQHQ/sML5ChkV6ho5kR92pna3eeNqjqQhsDcKe8CyEtsUZi5
1faCXlEK1utSP8UU/upov1CRnun0fMsbQ/qwmMMqSmzdgbhOZMuX2YMHtKo0JAWetZpcLeTVY4zi
9KzOrorBIygo2IXGSv8lusQ/xwwncX6kVLsqthipRKxXMpzTwmA8EQ/BukHqPW/ZvAsN0ASFwKPo
nsYnEQJjXhr++YpH/XRDtFoZ/tbC3VCvI6vurUcqjnvpS6UzzSbtx6P04b2GYanhumYV1THd0ZJN
6gZm8Jwf3evYIBAk0aNkRfcZ1RepRveg0d7dKvWQ1SCCrIIzVdM6ss+WBmiZlMcLYf9Ez33ksziD
rAa4XkZVRIqo1STtw4Se+qEArTyY3FiWXVDxMf1k+cPgLKa/3PImbkpkCYV88fHSxChn2VTI0BsJ
PScE1xu1NdLmRmM59szyTCzaiCiPxmMSYbvtlP0EulcOT8zNVu9YODrb6zv5Lcp+9or2iiNUfxIi
JCN3tBS9yvLdILfBaOrW2SZIqbVAd4bNnFxSALrip6bwNN4JIml5Iopkgf+6Ed/nVmetIiTkezfE
n1RZEmBHcU62ZN8pAXkXbbLpBFei0bLfTQH9OjbFF2+D1xycFDYe7ZShSI+FbUXJzSPhoSsCDOle
MbhDcxBkr14WFfGzCBwXxW4UmBgAFjygg+afpB4AIDDaDBgQRuYPXGyYHMbFlKxb4jQ9wSGHpUo+
+ILx4cn/0nyDCK+g9sUP3T5FsgNh6rxpl/i26GXNuDuppcTzp+JTzHcTckCsSFdd/iiyDURwvlNc
X1hWyUbBAcAJnzMVHeA1vjWyBdvqUSpUIazy5KZjVxS9koAuLMgSOzRQ/+AQGID3NSdp/wl0IRAt
Fs00bP6BkMkH6sEh9SGezb8SFHeXfcsXyo4x2goEZ6EtIh4r/proxRF/B2W2lhJ4ZgQ/yLQR2nF5
JJ4QTfhFr1qJ/whrQt3UNdskRX305m9GlJ6H8j5DJzOraGhcXfYDACUupzAnEhunmZAessokI9+B
lEzdSDoZ515+yQi6dmSZtD5CR2DPHXi5+Mohk7Lt+DPpvCVRn/3110y5z8I3MgaKZVpCvd3q964+
AGGHk8fdpBLHoa0FPpKIciz8Z8nuG4Vf+T5a1g5IggfFMbGk/nHbIVVFDYnEr1gwqPcDN7UN+t00
LJu4jUDlF+j7mmVheAwh2GkwtqFHYbyiAmTKNh06EVDKKXQpKQ7X5Ftgt/tEk/BOf6pTSEuTelfu
ZXDMmlVdn7555b6JwxLPo6taC/8RTs/K5zsC5Ltxni5RRGgbtfWACrgLJUQpMp8Km4/gVJxJkF1m
CXK2HCyOxs8w/TG7rU7v99Fy+BSV6VZrkofwZsi4PVHpOMTcoXNDiB2vibyyBUgErABwiwQANh/v
ao/v5U28xIZAOtJFelsGCNHkF6YC6qB5U3VPXOHaa+ZUyaPqb7xmqlnRAVima3zPbMcnIXX1DnIW
3pGMh3N0xxJ9b+QNkn4TdIj5YNmhQG7zfJvgvEkFqFNHLHlAkl/Jm07Ul1UZUz6PDD03tAuP3QG0
Fs0OIC7lE193v9oa73ONoFYiHwNAZ2GUF9BGvXP/eHoS4YTQTxtPWHeBPHikuuo6/7W8Kh2viIvx
QksLcUeSiK/c5rI54izUYFeeuTs4zKdqbaHsQO/diyRFrSb8JUsIo4qSNQ4GATaRNWVW7By4VTbU
JWItWKrIfdcpJG22rHrMMQ/cDugSgVXbmNpPR/tR5c1QnSP/IGm/bbdRMKTT25QtO3GT3atLWpIC
bPcyy/AqNI+BiFH5NZ8c7wQMx3eMl1xsSnjx5J+J6CVBRKi9PZW+R1iX955wRJB52El/6Uv/xmAX
q1sl/STfuEGmdpbTD2qmYKYZDzyitRGMQiSOV6gmuf0Afhp5QlVtPf1iZUYp/mnoLmkr7YEMQOP3
Deki68dxnmJJBvbpOR1vKS/W/GqyIOovGqd5q/Q9cRfFtve/8Tr8VLTfIZJB9XwcH/G3iGXmlVWb
5sjKfJdHFzVsuhHLtYTWmbTd7YROLtxlRgaysA7Hj/oLNTBU47JFhwzPoKX/CEtADYkGQTfd98Cp
dlSilzr+hGc2mCl5pRUxc7zKqDFbCtgPZDcdzlLnzEktH9OwL3gBC/90uKLapayV9BJxXYBbA7Ay
19r1ptlp2FfZrK65hm7JNqtz5WZXctpC/ZQdYxD1zsZqCfVMyyqClUVw5OXfby0+4i+TDCge3xVr
GKikb2L+IHqWiKVVeUGGQSpB3BwD0u3IDALIC7O7D5t8iG+8st+g7iABiK1rJDHwIOQI35lWl2hB
OmyDtjXRonw1ghXvu1ijBQ9FVHUMgDhZVuWNcNV+0Cx16AVWOlAPyh41RQp7MY7BPVD3Vr3u6M/Y
EABCwxBO3G/D2liwmM2/DvN7uESxO1R7gYj8SfjKeHQ07pH+p0QwZHGg84eqjoJyBEXdE+X73Jbg
ikvF3yuTC1a4a/qdXu/eD9zxDXLa8ywndSUZoOK905udwKZ9135yBzMApgScJYxg4YmViCeBM0qY
t0LwVBeQhxorCommzwbbd0YeqhNziaAmYE6RWvNCc4MNW7/pZO819wvf7hzfSkuTY5BjwvWpcFoO
kLui+gj+Wja5CujkjgSKDYp8JWyahVPnnqw6bQoJvI9VT5ev+ttjBShXOYU+1rH1SdpxMcDTl6pg
5aU66dug3G0xHoLABvqIFxBpjv4NpIZcBKkL1jHJbRbdZfI0PjbpE3Aef1/QNcIPY7F/No7+PiKT
+k/eICXh38pPfhoPfOL0Gl+zG9zIrAehwMbOfqObcUC/vIv/6bv+RzrTxzic+dxL/a+6lzvlx//i
Z1HWcswZJA/ypdpWn8JHN4sUwj2eo88BM4o7CQvDMzztND1n8y3xAvwTHMv0fywAZfx98qd/zegH
x6WtvZjqeUO5Om6TP/Mc75gruHyYGsWCAmavp4QIipn3zjp5lE4dEuRwxMeJ2hXKl/kaxFM/tLBC
CVggrEm5GNO9U8Gk8pSwTZRfyHcoSSpcvLQIoSgsw/Q2a2Y3/B/4OwwvGHaZuZFzJl44PZmEiF2X
kjtWuiL1ZdZa2kThUsteZgtXanhQ5kq8t2Das4Bz2sZIuijHI3kEwzWm9bxbdbJDdqcFDaIft7d+
y3Srp5jxZuSJhAlz9OQ9NgKTiyBtQGazOQGFiDaH0ABU5C2feON/0VdM3ULJPQKS7dFYl2pOOjwr
Ym2/DXJWQegcaPuaFMp0WQPvoe+cHr5+DkciHGjHKS+RtW58t6dNI0KhZXMZvfct+Swfd77J3Fg/
2JaYm89o2CPVsxz1gHHtGFSX+IXcPDYDaC0k9CvMRz374PtMsVKRPEi8wQs/CzuxSIa/s68lVMVl
8T60ZEx08j/OnlE9Sv2z3xL606keR2TJ0eRpOgV5vL3QT3L15beb6rR12SkTw+woIQJN7F9EEZr+
k68xG7mf/W2N9UUnIgwVnP+sQ2XJzghWErnhV13uiuzMhzsnfESqzJhfwuYbNyD9a4m+GjWvQovZ
z5kUBcf+54jfE+FasdSOsXI32Zyzy39pUQ4glOa1P5C5PMtASNEKkgZewhBxA4r/Jg0LLZNlBRwl
D/chQWgZMAyTLlVviicbiPlQ7HzJm3mWbuK38+vPEGUm+o6S18ITD5A2fpAEkPH4yKQzTBVpWjAw
Ip5vnMiQrTX+Uv3YKg8r8cr3hU7RT8JzIjaoPQ+E9AwwmPWfRDsj0TO4hFPy4yOX3yVESi6qE3vP
OtzlPyL8cewwZPCPkyeGza5YjLa1Fro5jmmO8lg4L+PZRWROUKrkFcSeODIrK8phR4SkiLS9QnUX
gfL69A9X/ixDPXHvtsMBPdKsj7sHCQXB36je0CQ9E2bFeMMPIS8F2XqPJp+c3J5TPD2v/5BrkY0D
lNjgtPU/sTbBUQq/XUQt8nPCRsQUMvz2sZtgiVlxF1OEiZ+GfoN6Y51iZLdc4953cp7H5ipuGVH4
4FF67IY/w5t13eqc1PCs269+/B2S2mlpnhNdcfpJV6iCU9JWEyLAJXYoQm+pDiYLLvz1l+GGpZfl
QBP4/RsKtvuDr+9xYumXPDrxUKar7KiO97HZqjBD2LPA7bnrek/9lznQCWbpyFvSjrQjnrl62hg9
mVrr2lJ49jfh+UykR6hsWcxUPPK8pf27hGLfv1gGOMp8mTdV7qGb49mTim9+GYVYr2o51WTLd6tQ
VjeZKyLTGHlNxSisCH+UfxBdEGhfwJZwk1pvqBC6cpguXOzjnFO4KIAyoW4CthOHw9iKToCPPIAE
wsk7Pny+kliKfpGEca/mv7r4ofonSSL4mNc++e64kzkoh+igg+isxxXJpqggF+mRQCw7YM1jmpWv
PpSGtgKbcMNT+ui2HQGDaNivbxCnZXPHcbf2D+TELq0Fr+C1cm0KzElwDpgNj9Lmlt/UA3ENejab
1IqfkqQNR33RLQMc8+z6hbF8lt8qToY1vlFxjcGZfAiSAx3ubm7FkhiM4oQqFusZ9Zlk1+wq91pl
i7nSzI2RKX1lW7xx/TKMNypE5ZY7EqUbCnHiD2z9X2duOopAk23iMrxyUwADWl4VbnMejxz0TDua
1YabNdGOMnq2eCXwKobeNKh/GQ6BbCHw+lZK3Jm7hqilFCDK66yVsUJlZTHNxJlT8BJng4bKW1AY
zBVCYiuG81dG0v9P1Xp9OAOCbKpHQ9+O/I9efQkcnun4RSNB9jBsRl1p1jnhp9mDBZqSG9mExBIr
M9mB4ak/zcco21a/lnl31Ssl9PpXQPOFT6bVxdTJ17l0SK7M2ouA6dD2lHta72VXdEIwOwqTODTt
+sZF5cspngZRDYuodWLrNKfDwjvzLMdXhQMH2KRYwS8YmwyyqTwOpp3oP5TDAtqsrJGAiv+RdF7b
iXPpFn0ijaEsdAtIQuSM8Y2GcWHlnHn6nvr77vTpqi4bpL2/sNZcCzpdtrXNlWSoz0IHyEVhtBD2
RAAqzrMsmYIop5iW9N5lxxIUgBHR+pHoyhSQ/tKSo3PxsTDItfF5uMtfwSNcU5ygr4O20s4rVMOL
9DZj2YVFG4fMFVEWFbWN+Ksk3oB2cNhEswsylCZZsll15Y1PBuky1Nct8opvBvufP1OjpcASiFP9
icrcc+WnuRDe4i8iBBYhuOVnkLcWsm5F3BPhnnwQQtV6CgwgHSYS/ml7V/pEoRIs8CBaJd4w+uDJ
IFUAUzAdMwa3FgX8NXrJwrlId7NJKKbKG2BnO7bwOqlLa/EruovjMRW6ZRuiW9lR3I98CMQi1ZYH
9AeI5Bwj4L6V5u0l23u/tf8jjC40mwaF7FJ5ZE9mhVy/9YbOe6gsIE+J3YybEq18sTFNV0/W8i3B
2H2urgYPQu1dlBlCm5Diaq6xFfKO9dM7qPYseAWrcbjQjNKwo4q7IsUTR8Ji8tPHKjbkpec01x7q
pM+uIc9ApJmTsmPDk5vuKqbt3lfkf4eUkez3skNCyccagXIc2ei8AiD40zoskvGo+hj4MNdYBU1V
s9ePxYNGFUqW/JMgOIit/AxEHr3loampw80N5J/ZHR2JRUjDkj03cRaBG313uxanpD1Bc2A9POAN
T8EhTHmoZTobOb6ZMFtbYseJ0WTQQzKx2fp/I0nl5htCPn1JQCIKgzK8qXwQNhYxhy8zORWX6Cub
AGMhDRsCaIzrs7lpLiPxTP0f7rQZUwXy2QD5cMubyPntflzh4Z0RE+NimOTHA4ERu/GK99wwfqph
TfGAX9HcDL/ErHlcF1jhcjd33mySkHXaHpXKhj0eEpVfSLOmthUHK+Rz1skVop7wS2tZWu3UTbAC
z638kdxM9heVlSW2z4+P2iJyPNHBtYH0KFrnyjJGpOl9hc9WXkxUU9JXFcaEgNSNVWS8IciQ2DOX
/2EIAUq6U3ZMe+C35Gz2poQHlIigQe3uilxQdECWGJZ2rs+0/qpdnlOnP2qMcABJUe1iPt8J90qh
ImSDsKkeuMNIATb5enExPNOIaTYdNJgC4VQNTAl2AmYMviKmd3v54KBPH3NcpfS9yDZTt8fniUg4
t5HYTiIIxHFzZncO5Y2y8sKr7j/V/h/SZ7ZkMNDUE05QnhaayYmb5qOLtzCUYn+gmx4xmNUvrT43
7Ahyy9hDZcPkAvlVsrJ2M6w0q+cj2ZTbiGilc/3u9xGf3aYAVjsXdryZKcWe55Ijso1YdqMrTrCj
aMyTdzVqrQFF2Bb267DWHj4Re5xVz/7vc4GbzEHo9JOVMpkc0ESAQPTZxwwgUXVdX8o+YWBJbDC3
JxpTyuvxnEo/rM3ogZm3ntNvwp5ySaEJsYJLMvzr03MC8JBNsmz7LLwa/VBJi3exGv8hA5IcB60w
Vymw7x0qL3bfrL1rp7TglLvDfDTu6bcy4fnkb5+VkUc1iI+j/fPeOdv77KvCJgi1dXYD8lFsoZb8
Bg7uRIQBuOiYGyApGHYsrj/JnjObnYL0pEHHjdPA219mOtAYqhx6rBqhxz8hPDAw2uW3xMZJoZrW
NGCf7YpmOQHnXSU+dgEO6uFAk8rTZkpww1xCYqV8C9EQ0jPpdfKKWmZXGg7ye5y5h8C9p/tWXbfI
exfDMvk16sUVe5IHLRPjqQX5yGMUcwt41TNhkoos5H6LoAZQFixYVoHGCqwcuyHCYaBxLtnc8wBm
N+9fxEJe2Ye36NXVx49D0OqkMJHWpQS0A5GuBdh9AnsVBMax8bE4L8hVtvKG3puTTgwXv9L6GDMJ
aBGrEH0thCtIOuULuhCDZFYmo35DWs3pOkeZHOOt3ZTK3kfXfo53WWGpx8/MjnsLILnEo2NivavS
HA23q4CwKO+DuJLtakaLciB5yY/txsCrOKh8MbAOOQsA6X318m+NCiwyiVHktCeS/ZkvNSVZpsZf
ldGs3GM0+HW9DLSnJDseAxjpGFdXwtgmgVP0uUW+rTCx+U1HO7rXqD23FAPIeauTvB2LrwBX8swW
Pk4xJa+AeDLNrzpcShZQttKt7uKEOVp0Asx4HhjdB+g54+3SFmb3g7Q29l8FUchk25QgWfdInoWQ
YOpTT+HIvQHdE+cAfMPUUWurCHdl7YIrh1edncalrv5TNSso9uzF8X3dojcWJQw1hK30TvONDj1A
wjqhI70HbctQwDqhQ5xzrkEQH9Yo4tstIkSZMviiMcnKaFdpqcq9Tl3Je2HgmEYr3xhL7vDQXw5v
vCigs8tzWa4RbMXI4dkb6NzvsBPcgekKDQPb0o4d7iQahuQIQbHS7A/6N+QNxqqYo2oJ0W8udHFZ
rQMLa6yO+Yyfkq0J8qoNzowmWHX+o2+P4gZB/HDCwBbtZGHTpqeycBPt0YynMD6kJchrMqI+E+z4
yjB08L8CesmhvMNqURDE/lIhYSTVMDhNNUR83QN2cJBQy63LuJ/lhsDm2YfYl+xRU2PBI9BIp8hg
L45rm6/eXGQB8PB4kdZgWtOTMDp0oFwdFkE97Izqq6dgTHgzjGRRV1TH4Y5GkKrz2lGi9ZdEuXKZ
gm5bhN2q24gXCrw13XKA4aHbIrkadgRWBWsU4T+V+O037uQan7oGhq0f2TYHjNpLbyGwR7iFHLcP
305hh7mYbhiCwiwo0Y0v2WYuWhNu1TJCj0Q/j2NtMnhSYwd/IffdYEvNL6/BRaKiqSa10iVi9ZMp
HZAQbCoMzOhwCDwyF1r2YK6Nru4ioH1PISH059Zzgu6VoBBmjCqHkBuJDUL4m+0rpsMGCAhHQGEq
2KGwhtEQjS4/Bm9DJkCe2ogKdCnwMsuuvmWyaxiAqQ70s51wkVVk59T237HdA9u+Njo01IjXg6rO
1kCALD+G89G3hD7Wbpw5tblN1+ajg/237Dn4iHI+edXWNFYVmaZLdvF9dddQ6cTl+yNy1ZWHtkaa
TkErb2MEWplyjvQVjZwYITdX3eKNpVQvnZS7XyUdExYqlBU+f5gPWuR88DTZBL7a6GmcWQEkDZIo
FsTw2OIZx6L2V4XLKN7SvBbDRoRMizW6XJpu3B+RkEGQab5KeZ3Xvy3jQPnpdzBlwiWf4KyF9QVx
3ZxH4tds2K6YIqFQJsXo2HPJFj5UN2p2F/5YBZoktrP/o2TJgmJQ4woT7gI+y7gpvlDUY6asPl/k
Ay7MJ++zf0ErzEwAPRcsEKMgDRRtM96xyRU1bKUMTpGd6VvshhjY8HLRb+lLMhlGwJMyp/NXFp8x
bKL2aptzN3Ozj51w7TM+EZAJ1ovhlXLMMCOIzcTFIxJW7N0ElrnJqkUToXHGyMU/z+FykmUnxGrE
1sbaNfmzGKfl5wdZKLqwcWHMHGlCcJCPdsaaniKIZXOKBrqDCDj/GCsD4q2a35tJt8gxBNYSQDEc
k3qPvg6Ry84bvkTEedQN8qsJn2kPZkpdSJrbn/GsFo2bhBiaWejE7QtvqByvRNRWaXnP0a/VGra5
iB3gT4yuNjwnEgA9ZobXD/Wwr6wRv5CbzKwCThWC73jFOqnE7AmMpNwxeG3l55j+SczMIga8UNlm
tbzISpeUXuKNnupU/+LYBUF/wQRsZMQCojGkap9RWkRNxuuxQ3fQhw9NWirsHPJfoiQWeAdQV1c2
31qOHuEXACbWgfIxE38EeeaWk3KDbUupOhPjiQ2IV2CiwV3Ew0JpXHlwQmNqEP4z2ArMCc2hmxxO
1DgwWUTqrKFBH8PxM0XwNXvs5ArdXIBM0/AV55+8rwan6k7Dc0bSUA8yKzoFs2wxKA/gWU0OIKx4
EDlVdBc8l7gOOKLROWgQj+mlDHgsaNQH5GweyjqcYfzTDiDfnhUwg8TUvLBWx2SpvjEcxzsCRExb
0oidL60g/WqFd8LOgs6G6uupsNnHAs3/RM/4dYbk+qdE4HILdd64vwE2usQnjiBLvZt9YKV8t+Zo
GzQ8vZItQ75jaRpxt6jjIYVQ73yFk3mR+XQKlH7mGhqpeqhO+4S86JUwew3xtr5H8JfQNbqZ8hcX
95mPKnUKn4RxzFPZ+8lKRwQS8w9EeJWMYisTzDDYwcwdvHXPsZz55p4Yp0Uk3+ELqClCSSRAziEf
d/KdGYe/+9Db9CgDxGPd87tNbgzohaycRpj9gcDwItRJMdgg1p/OgxBbHSgxZkECacww0KkqoCmA
/8RaTbZx9K7xJ3N5NHvhXxX+Ii5yPnxjMk9FrX7jVfSBXoXJ15BtPRFwxiQAlRmakNUQcGxvAB3y
zz1YI+PrKqL9jGeLv/t5glLF6Zx5Z/Z5BvpalUcH/XoZ/wFK+AAYAmr6r9DfmXzUAzdtvwOyzd7E
NuCCPBJGQjyTuWYONEPBz9PQLwfUFZTfvZN3J67mXLmoKHig9JfvMr5jQxUz6Ip8Js9uDvobVIDg
lC0a24Pc7fzy1o6EDfyFVmhFOiM1BKcDMyiWYAvcdnPiKYfwkD28f76wykE3za4zkKRWo58AdBg4
5Qd48Ny+v8kGy+FGfUrJbnjw5qr7EAP5xSDHxKnEZTONBiQ4P3tM0FxzXIbq2vD3aBFmlB1gbSIP
TCTqD0sPLiiOss9dK5baRtEOw8rQdvlX+NlTFLGH/9BUsZiwJrcIz3h9aTFZgN7yFwUFkuZQHMgZ
Y36ED8o8/qtzismfkaIA8NkwmYrPY0eLs5iE8lQftboi9kCUXxnjP9nIebRxC3zAxdD6S67CZLI7
oUSIqh/UzAV9MRL6vdr/aspx1n1rxiHfaO3Jf/EwpBHtIxRGQCNcg01/5QpiyE9qC/3SXRIm+jY6
MCy7Wn9pvtiLEhg1EDu4DqPHiOY9vHn1ts/3o76s7MAxQ9a8wTbYdHsItzgW2ZBi62cxCNBiIm4x
7KfyU+7CbFFuQ/033vrQkOZoAZ5awIjnFoPHP4YuLkWBZKeVyETvENzT4pROaztUVgiEfxguFzL5
YVziNc/tRWb68IPKcgA1cmYAkFsZAeawt69Vf8ryc8rykCOF/i24yWdFd1ljDmhweY2OYgvFbynA
KFrmhi3HDl9jGO3K2AVJAoQ5lVYIeHIu/D+U/zhSRGgQT0HZFpndsoWYaxZdtX+dSttle8xT++hD
rVj33UbK0EOSPGIP8/6dJ5sPdzMbVMvAHIWFAXLOAn0+MR++W38fXqq5CJ6EXGSgasDJYendEZbQ
Jpf+j3n2z7j9oYlPZ7SYFvUa9RFBrz2/VvCtnynzf5RL9sWMBQtEeoY8/cF1Dt2RYfUvWWMsn9kQ
2ohmOpZ/bAuT8CiOcNDZ6UrEJ9zQ7ctgttN9qC0nQGnqei7guQIhKqOplaLtaSjQaa0qfUsQQ70m
6AyvCo0sthTjN5ghYzgjP8/vpn+uAiIkcLl3qA4R7z+Q5KZz6V6y3Icx+vAumlNeOavX+n8QttaY
N89M2MGoIlk3Rgh6YR/qWdE36ifsWig/GGK92xMiarTt5T0aLqzI6+bMkEc9sZeu7L/es5GX+Idw
SRsAox09f1mhM6CmgF1NWmLraJBr0Qhl53JWc1Zsh7+6vErFHeUzbZg82iWXs19emxHDA4J85H3/
KigKukAPLOCNXKULZh4OpdKh0qdBdQo6bsVORLI0fTvS4LVW8WsGmqvK5DhYBJ7uB14uWVxLmJRV
1QZxCAQExwo8NG4TlawNBH6l9wzRlXcJAAJO/H/dU5KEo04QXYDT1Thx5POGm/DisPBCk+Hk1a5U
+lp0H+MTqtEmPUecmq3qIItW+LC9lIwiqmqtwVqLwZTpV7ybyC5ZdGS5uOnlWxftm9yO6CeF3wQd
PhTGXnGj6HfCzIBYRO0ywGnTQuDStvRU6C0gzs5Qh+xa/RtDvTqQt4MLaDX77gmBntersr+n2jQD
lC7RjYl5TI4yI3DzWiYnuHsqZXeeC7aJBNCEFtSxqULXMS6KfPsHjxPjSs0dQ6IJ5BGWWsO6RFE5
egvj2DAeRliVnRvUelSuw1RW1LotKVBfDwrij/yswWqMumcpbIbih6VUrH/rqitnX1jaOtQ5XXlL
9e8Q4bPIbx//As6q+l1fXVqARnjgsvBfTGf1eUGpCmCidT4VGEhP4/gZnKKHF4kERbL8pUp4jcQu
3REGLpMJSKXtqthhoRN0+IzKfEoaiTW3+6zVYctSKT4ZWzwDBxR/YsW+aJKo8GuZw9qsDwTIiYrb
zk5yd8zYxNuq7PIpZzfBRQYkvmpSbYALE6i16mtgBXA4mAMf4OCo7AG8YoJR4Pdhp0omGndA9Nb4
wZvgT+cx1HC94KTZyZigBSYu/IGevwVuKxD+WLkT2IJIQaWQFN7cLH74bHB0st/DeEGo6FwTvxIR
Tg3Ts/xnZkqOCADwQMJIys9L7xMyuE2udK00x2w02V7KrxZIMPMFKeLfHrdE0gmUl5qe3TOAwsvB
/0PWJbckjwCuBupEo/+qvWdHOwoDKHkHeui2LEDyStiWCfiCR1zDzyJ8etmwZM77zjKT8DJAoQWZ
KIq/s+aDU4XZxY+mP0QUmCcTp4tsBQkUbabr2RfsQnJMcFuNp/JDS8/8QjK3HSo4GQ01mrWqoemr
4baDwRaWUo/NCXYE6TSVgY8x+osK1vHpRsYS+TWgMpJRJxWj/11QpzH8Z70YGXtBu4afe9o73rgZ
wpPcWBLNjhVea9glI2MDhJY+RKXsxQ8382WrS2PLRC/NeOoD1cRoCEU/Zs0dZVI2OhJA0dYagJPg
gcZi2XF9O4CZYmbCtPgXc0SyMC2Lp8CpcO9f8ugZGLanWuY72pEo8RHfeAMrE3/MinwIjLvlA9pw
9u2xpuUbWMzQSHr9AQAHG/h0nzMytulfytQRonulHQOVwaaeFhbaW/WRmNPCsaEU5bhGjx52e+jJ
BIRln1OkSqsxTlzWf3qUIEO6MgMLZl9IQ3kneewO+zIXwTcxNjXQ9dEd+Brw3/jChVnhVsd3XXVL
RVzpFIv4XH0kPse8PhU4hMe796rYtEqQoPEhHIyl2QA0gl42NRRgBkAAtpGb/8DWYnZ3qlcVj7nP
1eizVJZ7gRdtIfVQFX+E2Wh7ONXUhajwjhgbT3srza+qg4T7wagBCLIMNzJi/WMGn2eesrxckRZY
RsjiV0yUdIYS62HEaAnjHzbvTkuOfIWSBNVkxGTFWAWmrjsTjzPlzbBUBMmCudzM1lK6iRDpXnXc
K0x/0bt1xGAwbiK1Z84GJGUJtKCYH/lsCOjm/6B+2qM5St1pcJac72gp/C27zJn3nyrStAgh9chz
YU0QVSrjNaPW1tDEwcdz4Stk8r6U9MEkJmy+GDM0wCcWJpgDSyVT0YRHJ5Ddtf7Q6bshznlRtSoa
qJgBQcQ8V+qJCVD+Ss6b6oPUC9KoJzMARfWMATVlC7Nr5JPE8pwvQRs+tLzbMERI9YeOrGdZmyBe
fuBySJ24cZDtGuJJqUhMtYbMQdxh0sJ78fYW9Yyj6aAfhfKFHjCqOPo6HAhw0ti7IFpn9hueEO7o
5ktkG0Cfx26u01tLpgxFqplcxF/e9D9TdGS0WTgTJ1m6M/oWWYHWoC9bzP/KvPjzjxOpzlzIElXf
V+4fZ9pK1lZFAbXbJu9DwVI1YlsRyC/geOGdvDAfU71pHJtZyh3pbbBDwK8HwE+AFy8yaF60qEt9
ttJ1nmzBegafbxNYPo5nvmQTtBUaNmkZDhcPrkbXb3sc03Yx7YFiS2P8irkxWTKt+wv2Io6TZF1e
8Wh17/hAE46yJBl2jF0/+CaZ3ya5wwPCuUwo6oGpbsX9F+4EcuT1le+t0TP74KY+R03/8owV7xof
TzRD2XUyPCs9wssl3UWxGBgn8jrkT7QB+M9lhU0jutQQYQlBY+nLvPTIHRHiBFOY+AIXnAPz4E8V
8jqu2GdLJ8nfefXSTJHyYxUO91r8JZJcwVwoKFYKtxe7FVadgSPMX+OOsVFHoDYp5rBCa++uvMIR
HecrDE9QRcTkrtROuk78aAFeIdyTl9q5MxaHCoNbu9t+AmdA/vuZnb3mG7jVmKwCPoHu8BEW7U3D
UDZdbkzwTr8+yp4yROmmHyWuyMn58QhZT2K2lundRSvA9CyvzGrHZvVOYLTEo7pgYMt6GHWaYsvD
/DDeCf4hIhdR0otLhtLWGB4fW2Uo0PmOJ19Hq4YKvhC+PCdBZxg901WGJEWHBtLRk6I6s5N/YkBa
pQz6f5tDo3iQBCs/M/Oq+kTILdMztXkSTS7eD6+TAlARSZx3nElXLbghOyJH3Jjyh4QAuNRTxDb/
1Dh2kSg/6l38ppWou4M0W9ccQDBhkAG8IWbQOm1JWoFPvK6MxSezPr5drf+8hOuGwpYXeA5wBimc
+isYPJKPUNkXWIJamEjAffZFeCjyVdbZwYEsi15ilX4HgKA+vc6tpNeUk0UN9R0aC37ab3REku/6
9nBo/qVAKcNLXyNDNXIGpsEJGUV3kzfUcTVd5symj/zYojOqLmwxwgxgG26C5JBRdJz8kxptjI8H
d3CXOukNdo8+OMAozg9jB2fCA/QIwe6CwZzMLnwPi26czy4Z6ihLuAuBRxItMSXCl6CfSopchdkr
k716SpR9qdHdaPdc1HU09y5Btix563TbZ0i1DrxFX9zCkkpkAXBmOHf1QkcVS7lxMekrPr+juGBn
hnwMh9b4h8SgeMZ4YWdsYnd1d6rRw0EsT3709qScU3LBB4TCiMxY/k61KwJQBjGjtmDJP3aEl7C8
zZFOTz8c8znvXt56xiIV981sXhVrRd8l8K7IVGdsuVDhyYJtAt7frRnBsy3ubEgyBesQHvJOeBby
r/EiCSUw175FK9tDo42ZUa0InB1Ougs99MT6EtnMDwNzohmcybj68ImiOQOTAyzov5azfXihxkBg
gxdnFXDXM5S3okW9UQAOEHo1gdJO+CH+yCj4PDMRld8HzcfL7F15z+xY1J8shqA3Xev4Epe/SQrz
hT4js4FfsOMEFLOUR7ccWSJjdiCrVaE3OM2yFVUki432RZLBRfyqlwjbVPGOroPDi4UHJ5aVepj1
9v9VL5ZcOsMzq1C4iTYibsDk4Ba7xpklTsbYk6EkO4xYJ7LxIZpHkPBz38fTLr0NwgD2wJ3ejD0j
1aG+4jP9YMPcB4i3SJzrWcqhZEJncRQaAGZfcWNle/kLGT98fulIXIKc//uMD56BFvDUxPEPJG1O
fQ2GEOfB+Bee2d76/6VyyZ9vnPnwPQmfcgPaA+Jc7R4EIw63ZfDHYlqk+uKA2fq2CPQfR94rsJoF
q0foEZMBIoisaUQPf09AKk4ChcS5zUiOtT7dfA/YhOFdVX5PdD6x/2Up4xKU63O7en3qeNBAS+mn
RnkJmvPKVsOSEf5Fs5gZnIPNOj6p4iYlVhQOzls/Bt2dyyii4ihKR8HPO8AhnG4nKx7R+sKPrR+J
d5Lwky5jdDDsHEL6S4UseIusGz9r7FED4t+MloESi0FleBtHpEjUUs/CYE+2xP+UAJt+ahWLfXtY
mVau7EKAn8Nbp9Ls7GrEXmLnAhbDtdgsuxVYl3cGaZCFP9UrjiJv9ifgITTZSP2qyu8HbyuXUjy7
Sdm/j/alo8voxkMvLaPPSjppQ7b6QP9mB6gLpxiyfNPCJODtIdUnJgX4H/JobS11/3qRqyxbm/o1
Q6BNcuhTvhjiWmdKJHxA31s9uYFc3x7KC8XbfnIWEJkdyFjaxL9WWib50fyWTj57qHGuj8fcPCjx
n6y/Rp5U8YB03PGvnr8sSOCCy7BwefQBpPzB03kTUWN8+6fpsHpnSyQjMIwhH2EiLljxo7lR6bFJ
sSg4FtYZ6s/ykjBG09ngRI+Y35iwtmyl++sR6coDExlOIDIfXKoUwvi2M5dfPwCed/6kbhp+yxxe
Bwk2gCWGDmmwZNU74KCwGhHtEGS7NF7mN8ahdBkLdBBReBAWJcSYeHEl3KkP1piNW8ckS/TjzPIX
1KiGKDUfq/h6FsxV19/5KhTUa9HZ+fA0pJtM323kNFV/2SNXj0lgN6g0BlCe6+rBQoGUGztjVxW6
BDPPtkhzcM5nh0bYzpTpcy+bg+Bh9l3oFwNh6jkX/rARDqvgkUZgwwbFHiE9QgLfd2d9xQxFf9CO
qawXH11zLqRTpdqjvsomyUAl3vyKndqSoCd6RybZkROrD4Zb+TJlGn4KQYdyEW8Yf1Iiq/ICPeMU
/Apvx7CEZucjsFZuTItAk+YzB/iyxq7mopQ206BC24Drsgf26nQ2EU7rwmm/GGT+iEvoMLIlL9EA
qq8a3pbFk3rpP4vkF/+1BEYMRl1joboxNsKdx0s40VRC9Z8E+uVKPotEyWhL846w7afdllt21Jpx
4ddu4pWPanza6eOYvUrDFVZNy4SY/C32X/PszutKjFbLlg7CHwNTt7mrM2cWWmynGotV5rJq7OQc
7Jm8zgw097aBodLNvlWIiGyFTtmNK7CoCRZGV8mxP6LgxNtCfgVG/ZBbAnqW85NDCTgg9tf8E868
QFyMGI/pzf5OSFD70cq+OrVcgkIpAofA52hluMIfYgDy1ESmdIgemQLN0dzS++YGC1jqCspWPJCJ
21fXCkLDF9X0ajgOX4TZqA7rRUbrJCCVlnatCCdDx9QCvsx2yo9ZHHOMkTDebL6yubCZBtgHIJls
zTGpfhmuHNpYCYyODZ0bWGDTNYoNCOJrkhuMv3rrM6TK3vx8Oes1i41c4/Q47fki8bs1Sy4WWVwi
2Cevqzn1Wxpp/tgY0JpiFR7P9C9reWfobKSe5Hk2juJUCTz7YwRxjdbUzm7MDRVkvUs+fKt1qz1Z
B8bM0mjiWpf1C/XaHx+gzIFECi1kGDJC5kO3UiKHUYUPrBAZ2YJT5FE40aIEzbjy8gdU0mbgfUKe
h2B422UL84qkXX8huBDWWC1z9d2cifK8asv7cGTrqV36Bxli50mOD6iFH40FJJ+zgqqFsyC0E8wE
7QqoorlOFh/YIwwku1/dMs1zCYbkgOKEQrfdQJNjuAO0PJCIBCRrri3WGqFtQXQU3Am03O10lPRF
R7/y5TMVbJGC8SShXdMRPLYH+Khy+qVOKDw4LvFe5YFLdyA65f5d9Xi5ThXaf5WSaDpS2BgZ8GS1
g0qOHN9DvqK4oHJuj1E0wxUzaUiXZbuvYpZqlD2z6UKtbmN0MKlgpZdJZAmU7WpBwDfrt9DfjuBY
GBkwWmmG3mJWxhivUS/8oUkWP0eJFm8Al9xJLHgT6dBpjyRYM2XDV9HFx8RfdM3Ez3oG8T8UPNKH
JpAfECVfadqaRk4gv24BFK+UznkNGr1+ZMyF+I02LfNgeEj8k5Oy2/zONfcTvlPsEfyW+QDomKGj
tMDJfNVp/2BoNjutsDtzC2IPpxX8KGxLClTHk4w7OjlJ/Q5ULxHbqAAQ1ugKImvyiBc4OsZm48/W
PU8yENQQoNsBO3Fqb4r8giaqgSKALpY0RT73sjvix6ylfykbdTaoqD6wvFDzH43OSk7AvLW1km2q
c3Sq9CONhjaZSqqdOB++Ffb+x0iwxOs4py18gMoox7nEo1CZVtvtMTOwOeL1mMuHSYPPdMm3grfW
Q1Fdp+M//numbAZWhxFr3UslfZjLaek1J14nCHtMEhmIV+/BCfD9UjCTJ9Mtuz25XXn27Yv3ogKr
zFPKSHJ4sgRrLwWC5N9IwpTMEEB2xuKgNRPS30P7Yv5DETSMK/0XvMYGJPgKq130JqMKVplvk49d
wOBRkfNbfAOtG5KF9JNUpKm/4KewEET95O+j+s5lwaEpl2SfoEOFERycgxixPJi8m0+wiPHspPnE
UoH1NSIfXlhw5rhuuObpAhSnrFaB8KBGwpqfT4oCqov44ZuO0t+y4ScmtAuhgDjaMoJ+zNuMMhkW
cdB2IAKcZK/k+zbB4b9EYvTDzOKG5ES1P1b1I1BRG+A+u9H6CEdT++omVlJ8qZEenBgbUF+llBOf
E51/CVjtWLeHtHnOomPzKh7cIqWCHlfbIPhrpKs4Gd+/lQDjNDUpEgfHtPy5S2HA7rN8y+ind5rq
Yhj328WzBeYw32NDQBXPOltyGnnV4hGIVvzc+VLdjA+2C2Zr0bb5S23JObJq/1XTb9EMkNjVAhwZ
9g4bdb64TbBQnFKmWdf0WJzuWNdUYy2XayhK28/ZRygLghI7J3IG1MzBb3JDJ7MLa2fkN2stBY6R
N2+3GJRyGUFjeikwjfXkn8gkjAg2ulg2kir4J8BvtLI3Q7I65t27wNh9XsEy8AEszBXo6FZCMumi
v3ZW2D207Ei3/o0Galav4dALJ7QFnflQBqIuz82dq01XXNy/0dp3SQLxLt4HZ0EPzpSUMeZmWCUU
Nmm3ArB7SPsvOMdmPStdrd4aOxR2grbp0IrQrFeMFB18Xcawij37E28QE3MjgfWW9/F4Hth9rSbA
umDPbqnxTDUnN+1Guyi9i56mruDwP6czNrmndq+7Avf9cnabEt4Nz0WtqBHYFNnZ4HrGGg2/tBMG
fhMLL069YsfRoBgHe8UIBSzPxkzXuf/qu3WEB084SbdscW8c70GtEcbn/z5p1FW9wSjSIWxttidb
A5BfRO2yYw9ut4pFVvUOrfK08wBn5C+RZDYAsOPV4Fmh6cw2vFIsyU4wY2oXGwAHZdpapDYCDIS+
fhK+SV2lg+eBBmC+GwpgYOcOqc/v7BdmAIlTurqarQowpQpMStuDesT+cJOwtQkpCuo542K5OiSq
XRROVV5iZS9D6MN1SX3aMBA0yCxeiCIgQPuDadqwm2TD2NDMbfLHogG2FimhSxwxx9VtUzC1x7rH
wxfcGHVMhp23gt9TQg1N7ZqxTwMere7U5j37vEY2Y/Gmrfn/LNb1EYlerSyjNZuG2eoD93VOY4wt
U3F944qSRyOBVDlmEuMLuwXFBtoyxIlF7jEBDCiO/4upHljhstMeFs1ZSFacoGCgsslLkfePQGRc
NO8scXJB1mhWPhYQuE9y7Bi/t+hZ5pywBidf+C/PVpq6j9orsbsRyCNgV8MmZQoGSsKRYMqoy0p+
4OnCM8OPOOXvHdhP/Aec534nrT0kGHlydXqIA3Atf8HQqY2FyG1K7WZr+Uk7EEqEoMpffdf5RWc+
C70H4AwRvWK+gshaLXSnRQGkE8E4z/k5cE58GP3b2L9oopibmP1AS0+u0xFzP9AdFs/3zy8FJCF7
mnYmVE8jnJmBOtiee7zv+JnJI+AU4lXqzAPwhBnffoxfmr9Q/9Gal2w6039KbEfIumlde6zmxYN1
aQvZ5kHOT4fkbIpwmgiyFMHcRLrxnLZ/Oy7AdoLAYszqT/yNRYSzLt7kGP1gatwygiuEOyXTTOGJ
oQiSi/WHspN3z1nKqkPaY7gUm4X6Mp4Zo6NDR0Dz+IvjSgj/8RagPCtsXbiygBQZOMYhX8O6cwA0
f37Sf+AZNYbqcrqNwLUxiXSASXE9QrJWbX3+yl7S1AfCIgb4MmeDld0n41vy+jC7IjIkeWGoRVaG
mEtWVyzfdzncdNdnPaRNX/P/SDqv5Ua1LYp+EVWIzKuIEsrBkv1CyW0bRBAZAV9/B+c+ntDtINh7
hTnHlC8MKZ+4sULTGWgr2GtLzrAjEt0sd/UuvUc2khVo/q9VqlzGP9BEEHeoUfUlW3hUrJFNfMhs
IwR8UmJalfly0tVwUcnKDpeY4k/lJrIIX3PZ0gn28zvzGoCGgs+heY93cYgVkO/NEoHP/YbEVkPt
brEYpQ67AkqW+O0XYaDWe7a/pnLQrvr7PFS2oJzqgmNjj5hRkY+LO6sjIKqGiF7RjT4k2DU77a//
6bYJupl+x4y5a106ddw8gW4xhMkxhofmusXa43NpMCSom2AK7ZAKTUtBwB6R3TCyztEKmQPPBfO0
mrVOckqYI4sd6utdhJyfS46YjC60c4Csz1vPAL6OYKWlfzJzA6diDySAuyJS7EW4EyrB8ZByussK
LzmDPX6BSMVkrmME7fgNv0XhjpGuHu964iSIwJ+KD+AS7tAikGCiKAfiYlIOtP5XF/5pdcDCXz68
+fABLFP9Fuj/DjoWQkxrJA2/HoQY6h1BlgQqFfM/xEfALtgRUS1Lb/RL5aOO1yYDBgpLSnzj2A4X
4VOMP1vqdG3dstSACSKwFZlXi9m9xW8bS0GJYTkdPmLn5elTuX8Nl5e5we/KV5iXLlNxCsPPkEqX
glXpD0BDy3hNslx9nXBTa6yrcKWyq4fnlCEiUXcNBIGIsmqgz2tB2NgSNMV3CKsSVFhLLSkhICnE
Tc+iKdS3hU7t3V4bLDohNhhAri8ivBMo6O1Hn3ky9KX2Uj711QgrnwWsslHi73p8GC/0O0bwNv3s
dXvx6kTEGNwFWHxjYDZuh3hK1E6L4SFx2SvGd/E8TYKjTj6LroaJPQ9sQZ2Dzv5V/EnDWYBShEaY
pRsEOnhQBnOY2h9wHqVfje6vW4eHTC2c96dIiY29h0guiD8vPGvMQlJyBq+MT2gtWPijlcu3tHmq
cH8NJ0YOPCOMkYznP+MzNRyUA+j1pnifZag5kF/JK/O04OU3rSdtsPM+JGGwIAkdk8fthBUPgOOZ
j4nap3G1M5hsFOEXUJdHRIYkiIWfGnrijtVzQB0shFb/XVjhhaVE6iFUIlvIII+V9h3PAu5MDvwH
NCiK64amQrpItR1dBge7duv1bz6u5Rtp4HLgkbcpelmFslBWbJIPBnk1oMX45l/S4Oq+6KJ8RLwV
bpPHS1pX0kbPiREVB27tY6oTCrj4bevvyNxLMqaXi8CvsyGk6X1MJIdpGkUrmj0rOYkYbigpU9dM
lzDpUaXz3TGS1Z4cvba0ks4bTXH4FAX6f5CTExl2W+jAaMy0MCAJhg6DJ4xCjh+Qnw+PbUTIzPj9
QzQwz6e54bvjMdhiKDIZ5OWkJZK+DsZXc0TMf4Sm//Qkuq+Ut6s+kNCiLsEBt37+GOIOsAnyc0n2
IUlCj3byPyYVERkUtd+qTFXWkJ34Secwn//AVoEU1EDYfgTIS6ClRRejy7HwZ30I59WW6UjqK0eJ
2QrL6V9ldCmJ4p2a2ypwtZW+1hqPP4f1g8wJn6YfSS1ccScP0O8gbbBgM9cAEFdwHV6uBNsA68xP
5nHGBFnmZ0bwpOa6mcRdEt5AMM196CmxrTdVCZ4QA5pzgfnXZQ6gf1YKRHSmFkP+SYsLNQzGjD2d
R5qpZZdvpytd+B8moAOben6PBtY5iN7Nl/h2C80zUZnl5nG84Xm2/KjxIH1sBcV5MyKsU/iqVv7R
wNxhdARMGcVTvBb0OTe5QPiDPAAjgsqAi0TFvLfwdFAcad/qDOYwWU2YLnEsPVNzYx0xrolsi4UH
2dprVrtCx95+rqwZJdB1V3ONY+WUqeU1A5eurOKrghGG2BUcLUxeRspST1dcjA/4GGnPNgYpU0xk
LJGshk25G6hqT01Ex0eTG2+40BmCzH15uhYtA5rV21Zp7XgV8p3BRuMKW4bioQTNqAEF/kcaWknM
UievKYBYDsaMhtDBE5OSIycYVo3smsXnk1yzqHOrb0jQ5ko86Xek8Cir7AjvsS9fdMaC1rGjANqJ
31wBWon4iCA9Eqp73PEXZlBZ9GfErhbfEHVr8wTK4DukcMvpZdasWGN4Owt7ogjzk9bhP6aQSAVH
6jboBuqjIhAifCui5eJbuaLyyhDW9G5IeFFL2ey8JL/v3DjZS+nHe/JaOuLcXvzDVDHdjfrfVOyr
YS8TsbQcSIiUrOcOWC7lFqhjKG4r8YPNO1nADxufQwSZ5huPBUz/mlbJB+CoEMpEvTHQc3LP1wg2
Xu6ErP/NFgMLwyH/YyFMS8mLOZ7EkhGY2XyK7RWJM5E1aGkGqyTVGOvAslIJ+nAW9Z5Wh79CLjZE
HpbagSw7vD12lfgMABFEUgnz3jKFQyiBpYQrlsvXPMFx2deYhrwXga0e73d4Ygw1uL7BMorUTMUJ
r8wmUkg7P9mL9ANbuDQB7lhyNsG9y8s3GZLCk/ElajBEwBTGXM5VAF/svX6v6+FcR2DaZ+sPZPqP
JyIGqP+kP9gozrVsrQBVZLTgRo+uuBEKhwA2QXo3/DTUOtKDeSViEbgkRv+xoBfTj9nvnEJ3lJoA
GCGfMwSGlLdAawJ+KuH5MUrXWLVL7l9qV5J49feRblMAyoo8DOWAz9EmM5Lg1Iy6ddWvNeU6opOB
B//uzkZjj+T/+CQzltsFy0nHaA780saA16C5gVGQsKGybsa5mG+ZTj0VC7Evmtkg3qLh3OAeZR+J
/BDujU4osqN/GL4vfWsnDDsz3YAv3Wbk0Cxfx3JbueavNrloLuKHtoT0v8oWK3iEs3eQcsZFRrvh
qpet8kM9yiDDbKQ74wYJGEgA8llopax6C3dzy8yHOQoaNDQZoD1MkhhRuSIXsGlCo8iumf/I/Xeq
ELDHi4SnFpLXGvUl81NYkvwjR00ViKoXWl3QBALtG8JlxcWUTI1FX1i6029XgVIiun3JPLNt7fSG
VJAg9QnH5kmALmq/qkeurSbxS+o8vlCuefz9Cd0PgjLEDcWeYhT3kXFlqGej5HkSpYVYxaqc9zFi
37Ek6d3YyNcSYuom0k89pUA4j45yNimMJLB3Ksmm6QOQAIyjYTKH4hwkWEk+tV8W+hCKhMtrC12G
ZQPm2TWwYIPEYr/CrPE1Fmt2JOq5Lo8IeqsbDTC1fos3X1i+tuXXtM3/lZy6iy2jLpEkyr/FlWcI
uND5j74BrThV5jT5gAqYo7N0r1Qvv2lbuDtPsvdQhEOm4rAmZXE68gstE4dMsjeHfn4XVlUbML/B
/KiBWK7ZPELrc8zPDF2IZ9LwMuFgUEr5rAo88qjvbdYmL1TVrUT95Le70ghAAdl87BXT0YQOC7XE
YtKXao4b68D4MCYn0zHDTUkSDWd0k1vKBme2cIHviV8mSfHJzvomGiG0NPPICkXlZFrQAExLZMr5
BIwza4VrSgHI5/T1NVkuccdyiVxmmQcEGKtg5+0lYj1PAg5olT3TwhxTmYqETfZUNuCldA/zK//8
jnoGYjVsD0AovbabtXDnHPjFc61iNfyDHWFwXXCpUBWMZK9SyAtrR/AgCM2+Kmyu8JI4S7ZmZ9Nw
FUgQyscLNgkxUU68lW4Jo6K9+mYicy9kfhvqPNRCwsN1oR1EyUplW6uOWcyy2EJfV8wDtEDyi88c
6l2zlfOzPvCnDjx7HIfvChI/Cm0uTX5YTj1Yz0V2fJFNSy2gf1qMMIZP0VfLa7LFlTKWNsc0VbzJ
vOS9k4KMPq+6Tvpm8f6cFCRaHwRBcCIzHXmmF2lX3rU1ycHa4FA2SfIWWqbxZTJabb1R+4wxBtKo
c1MG2ENrj607sXPDHWffc9pW4z4x9i3ufI0QY9Y83bhixY62Gtomg6aDnH138koEbyN9/3f3D90K
bRgOwC0cBWA4vYbSh86H3SGZ0FW8GWWieEVoUYjwB3m5pvlitQfZxmLq9h/5ZLnblRr4CJYzGOsp
liKXxU+Z72UCRLc4If8mIgXWCElUmU9sAUUCLwUwZATZV45R47bgemZBR2IK3gbihK/RTs42JVox
VJY6RcqWp76svt4M2Gddh0royheZeJjPBvsAr6BgFkox7mNJTMkVJY8nXxkOuslIwPLGgMWhhKF8
lbvLiF4DCQIzDm5JCiJik7t9XV25bNOcoRBnB6B22vuU9n1Wm9SDKwwRDn0EV1+DDOpOW/Nzd9/8
VohZ1hieoECOCPNci6B50KPgUGCLgKKZ8Xvp8sXMwzC7YEMzqLlFefpZ/sRfHGPPxGV4YR5CpvQR
fwap0qoGyIoThwGHNdMNl/oH5MiR1ZMdB+qR4y2rDnxofsk2unQXyBGwThNzxBCN4TzKomAhBop2
oZYf7uUA3cGji85wqN+19sAB+HxfZbpXFyxXNW7MH7ruSiXeid8ikrjzC9hSwLHffrFFXAk/GDTo
0hn7Qm/Mxy86GI3JabMm5wcRhyJ6E1O4lLKdGUWvnMRxVRRBu0E0ozOOLvgWi8tiYUfljqTRRf5l
YFi08aDoCcRJOpHRbZ4WFWP8vObCTcAGOi9g8CZq3wJlz3DjS6TY5B6Z6kQ0MhYhyV3+Ty73IhLE
BzUdI0usC9xViyAEi2BSd7fMfM7v+DwBF010T+jOikTlEShIOylwkIazHcHDd8h/jfeyQdvXsBMC
maIOTM25ox2sTsiq5emkgnzIPONFxuDpFdZ+VTbMWX9CHicRhoa+fb1Y3TC8Zp6WsJriY1giYIg1
LxI9ZEACUEzCf35FIIQfz0f9QpaHEzpZybAJxt1TZ95EpWHYOncYmMboq04wfy5phs2XX9KdYA/T
rahdM1nfgcScNX1klIwr1Rv+4o6UvmWy/IQVs8QCnseOOO5oWoe/YqP9K2PcMR/DGESkNGT17Ezh
+1BroP+Wen9FXlttJ4GDDa1tyLu9VJiMyclGWUB7OSax92odlUNugVyXvCD1eaUa7VF4CNKvrn+b
8eOF3smfLkxEp+iLKebA4LXbvVNvMo9dGmBIwyw21V6OUA69sEx9xzvBZaiDRZilTefRGK2If3et
zc+RCVDit39q7jWYYq9AA8DTZAy4FnarkE3mma2bJjudqbGmOxqhzJRsHbEm739e8bqSc4fyRooQ
XWLmbAPBOA5ByAwPerPQAxZaIvUopStDL1AN7MWN/JG9VgoKhlDbtOkLInfANsjoEbrRBqBDSJ1h
VufTaiCgXopnctxYMGFm1Jn0hD6C/ont5Lz2V2YART1uxOKhjJ604qstKPYWbDCZSK7YO1+nHcrB
JljFuKPc9qfskcGuuyG0xfIHl12KluXc/FHhK5QYH88i6Of6H/EHuBtpX3LGpUu6JXSABP2lkQ8j
oNg+OS9ePj+w8fTIGtSQhDga73luidq6F+8ReIEXhiInVoORKrWVHwRk1qASAWTK15Bds2ycXoJd
jR7XMD3zNpYckNcSSQDlRQu/NFavofgxwvp9Gw9tcKecQc6/FjJGfjGrf4vuOhre08QTC06suZMz
rup4zRmJzhhPJg0jsY+s6p6rtv3VzI8m9ZhPjk73J34ZzbJ8H6d9b3/rt0XQRMM+oaK5adglwW5m
xzxaN7Tnsvhokl3masUmO5MbhMgZS0q3WwwfRbefNToJaz/lk8+N50SM1sU1dhcKH8OmOQpcJtEB
rw2tHjXxZfxoUeOWZEB13Ees9IgQM/hjvBf9bYyvwjCHrDxX7LqfDDMFGEB7fV5SJ0hBY8IcHg2h
xDRKb82Vxe9e9RiuCuRoqSu0jRHU+3bXVoSW7jLUdWr8qQzHmjDfwuKsGm6VbrIgw4HnZ+oqV0CT
ebknReundlOiPy09GJ8o02tHvqFaYmYFWRRvMOKtayFTpnL+a9DC9iOdhDxXvPk6zq5yHGQ93rTs
gg6qYn3C9wIY5PVV1/tyjj2Gu7lvY7pXpMlp64qgPvtNwa1OdEC4DlM7/f2V/UV5NxpkxUsMigMG
6NJNmJM3vox/XGcP0vXXEmUczYSgr8z8szX2cvGVfiM90Q209ZYeH+phJ45WQ6zeTiJZp963+g95
wozeq+of/A9u64RUyGCGSOfBW7lX5T+ChArYEP2/ZiAzm+FIpoKQP0Q7hPO/TXiaknWCQro1SUAN
4KsQlVh/11BmlHNSe2lKGimXqC1Gf5y96bHxyEzQTV+le5TXT6pphD2Ud0hf2JLb+hU1P09myYda
M8uPZpOoZ1SHUSSTa71A2th8Q8rnGl2W0y4lPg0Ywz+GNHmxq2JW7KJXJ9dR8gZxQ/akxrzieYih
OEpunO5VFfgXa82tsQLyVi0RkeTKwSi+hnqD9OsP6WbCYCfT7kz2nsLq37B+YjkgISskw8aC2oGE
pdi06HOTHQGTOjdavMow3tXrFi+lusO6mZHDiYAmqbZJ67+GW9JsITrEuEPUJf+m1Aa7JCqsdmip
px/MsoRPKZy/TGXoQW81mW+Lo57ONga7JOMAojOXfCq2zL0ZqOewU9X9y6MA7h12cehL8M5EVLkH
iTUpBy8tmgroGzmHTXCvkM5iK9QMhYd09O1WDAL+o1pGwGswiMPceFnvmlGaZbIvhn2WduaSZQiH
xPPC2KXeUkDG9L+KiCfT7Qy37S5UuNGCuOjKNqBnPQ2rvj+bjdL8hv0/GTcZU02izrBOCTmTW4Kr
yVJJvCwNDNx8T3YsyQ8rEjYZ24ZecxbS4DFch8DBV905RkgMAVLwO5ZbTb6d/9jAhOA74yeVuM6a
xa7p1nV0ZMKPAwN4RhiucRC2istI+VWC8ZivYvg2PYkBnaVPq3HakQfIROVO+o5QBAbBDNNe/iMq
8H1RmgvReKiZqaGYgF3RfOjEh9IuArEspeBtrFUGp6wNIdsxPyh9dkf5md6I8YOcOlmKJQnSS/+1
wP0/LMDOcoESEmu9RCIPPB3VJz5L4xLitKZXR2DMGik+RuWKwls6YWbt0hlyaGHNVrd9cdK7fcVG
a4Le1fE5pvmWXQgWbaX7Wyg38gHSc2UeFWDF5S/hFBnWxUjdDv3//z7EDkPzSQIMyS7DCyj9yVz8
REzfcoylWnI0cr9/egnhSauvSNioxRcrv4EhDOFMFOcVOSAkg8QpZyYCollnHwjCakIlSGlNfYCp
sGgPSKR0Zj4ZD8NPbzgh57wqfAD7LdVz1x+K7OW8yAWSTgUApc9F8Z0yKKvKO9tq+lfjSwKyUMFr
gQrDlpunWYr3A0uwMKD4m2wKXnSu6komfitewb8QB2RnRECiIWq1Cgd/UFG33Ego10Mf95mpgpN+
JF/xVzx6zFL5PwsZsgZldozXN69Y+SOv4KnL0ZryrRfd4d3/a5XDu91NqDJgiw0QkSD4QhZa0Xq/
mUUVIJiRooFFnP56QItp/PWEErakgQ16kTiMUzq4LZimKGaLQbahdNIgUbf6LjV+Y3VJT6ZnK+YG
pYw+zdPk7wn9UceURWXLoSF7w6/RRyt+C3zoEljRd+WAndqO9M21xAVODTG0P8Wid1LoiApQ9UND
i9XCZvhphIf8aF7bmVlq6H+Y8+u5cb++/T/dThU3pxMC0EKs4c4UbQ51/VOPrq+Z17Zumd4PXwKv
2qJSl7r4h1/EltCZbFRhNT/8b0KWXdyMqbaVyarAVIDr5f2dRSv+v6PI7QZN1ldiiw+mcwTTZZ+X
IvOvj69qy+mlt9twWhWs3XVYN06qnrM3MV7mpmZ+ArN09Jjhop7INq/OezOjNVaivC7zK9PoAeI8
CLNDqtu1+g+gC0FG+Y2Y1MEeEG7ELBldEBi40nOK4wTuRpfckucphZNnnimWnwuP2jjtrs1inY07
DUNQ+KWreP5oiByCT3M7h2lQH/PXXxXeZpveHG0gGD4n7xCY6aYGYUfnURBzIZxjyB+iSgSE7ofx
dtgUDG3GIFYZIjjx53Mnh+u6WVCpe4l4IFGe8amEOBvwY2br+aN/XfEPTE+kV8e+PNbApuWdmDO+
A6vLnOxtEblKB55tivdGFAl0UE5GccgJkJFPDKPZkVfyPsrT9WxqYO+WtmAJCoWMRGKyGAcCCrDZ
iCbUfrGVq9uORCKHcqHXTsXLGzT8EFZFlc7hFzk45veoLGpWSZA4CENHRUgcA3qPrne1XWWkqF54
+rBjoA7skMnjPtjE/TbULho4H8aU/VF/fuAyftp/TU34JpoWhZxATlsQqrTwO2Z0nbri3EcPC0Ov
QMmE4MPWGT3T1yX3pkWxa3U+c23wigSdUHzFl0n6lcWPDn0zay08/StiEdPynwZeL2Lo0LsvvlIB
t25GkPWdjU/jhS4EXQ7Dja2PxhBKYAj75gQ4m4+XFykLAG4dph/pq3h9CEGEXaVFG9sFRCroIiKd
JYOIfIbwkus+2XSQ7GX4mRIv6bYtNVm3Ew5x6Z4ZbUg3biQNPskZSooe0gBZ6tJenAXR/uCIMSo8
7Ta0bBG5p1jeU8nSSMLDOk9ubPljvs8j80+TVgDUz4rRdqGuJ9zkrTWRzNbuFrrDWAW5RwKMRcFi
8YKMoGzj327aVATAY3ImRCu04fRImMQ2zLyM3aRZlexw4YKTQC1v58B3hxNcZWxBDPcnfadGZ2C8
af8xPVH7YWRxGY48/6EzHs8i1EHRA7VDXJXQrBcLuvy74PPrjLlnJxw8oQOZRX6jItonZDAkH4hW
UtAvWGORJiMmQjHAsivav6wQrx5y2Yy5u4CuFrk7nExWYccBIQ6VZB7uxmlrXDM2+NLeOI3iKRu3
Lw/3FISrFZxP9pqKzzxJo62EdYTCuMUbjDiJepWlpvQPch38XroEKNn8fjBGRB4v8aD7UK6AldPU
wd3uXayNwppsF284tlTfVv2Be+3w/uEX3QUVMgUQFOo/Qd1wFmJ56XpbtNJd50zGPHMj85RN8lH6
GvZQEuM5wwlkVpBdUdzm3A6prdC+QcsxyFQz/sOpb/oH/no+bTgnZ8JHD5iBozuGOeXMwq5BjYHX
ccs+sM3OTPXX8TNgRRIC7gE3IM6xXAza6MYgPdByEs2wndBxAxP8R2K3tstQROERuRjSJfS046Ci
87/3VIjPjwHs1uD1qt3WpAgix+nJmOcORc9NZVoxMicp3KWi5vUsXIxAZeqVuiPDAieqHtkEsGa5
tUj7gmqzms68F2Z0jbUNhwnsSvrEnD77s2ZLJZ8llNkvMJJ+6rJNnVpbk73BJYSHONvYHTBor1na
meHjCc0ElqNL9PP8RiQEfnmD8quEN9K1CrcW+O6OCK6QAlUOqpAKgYZ4zCTy0B1s8ww7c3W1eP48
ebxYUiv/Ia2NGN0SMAvUI68Xdzk+ZpVUni8i/b4E2/RJ9GPNK0wzT4SBKwrt+OmTp/sGBlK6ynd7
5S1juhqr83hzIBdgxz5yhLydt0Fyre0tVyWefitHYjZrnGvRGlomFJYerZMseP3q4HVgEF/hFkYu
J+MgMFlj2d8sWU/I1vMBj94wdwjIyMksB3yFXhX47xvgnPtiTSAx4BnAfDDOITog7LCC+CC98PUT
L8L3iNfDNo0AXTLbqMxvK5fQ7e67Tj3eYUaDus0enigezh7U/qTdkvT8Mzsj0Mg9sw33ARxTcaux
v1v/9Sw9iiX9XnYPrZfsGr6sB681X6WqAwomaquzwltslfZ0eO552PL91N+ULYaDBTYLTCtG5QyP
hmS6aflHxC5RizPd/n0GJLnid8xyoSgdpu6dvzhIR7Bmyui8ielg3DzEYLi9dM8sY8k98h8jEgUV
I2DxRiok408aClTNOtG8VHh2geHlN/9WAmwny/wyuub6oD5mwj+RiIyRSxtKYYr03ZEaSFHWc/6E
vAJFePaZMwvd8RKALAAmmCw3w/YncUASMVInLo7sB4iIDGDfbpTv2QWAuoqcsfigZGPhKthQJEU0
ZOhZCdggVZRPzp5t/PRlF5wOMHEuPGtpeJAQibFQYsQwq9MddqmAKXkeaQLY7MIGrjQEEBZnhDb8
dOoaehszeb/JAxoAfZV/z8tcxoIs7m3hE9kUeXqZFytr9M967TarxthGKDl1ci3XNfs5uDhowN9Q
ksjeYF68E3tOctfAFqQf0sPCsAUvHmz1MSBQ42Rihx+75LnzZgku0cZSsmcnqL1/sYAI2o6DWgeT
eJw1nbSHFfd3mzLkumS/PTgsw6XH5Ns1GVRnT7zCAXwgQtnj3JfLQ8Y49AGlo2HUvpwdHVSHKDkW
+/V8SK8KHSoxnJpl1qyyy9vcIeuG+vMy/ZgevjwkP0Pr69PuKa9b5SeLAoOjqt7PJJnlwnDZxOnu
ItA+OPchpBGxSAWCSe/tTrd4xgT2m+7vmXuvlX7vSJVjHmv4fQIrxkZm1+rEO9vttO788Ddm6KdY
rGCm2skY8SFT1BzFik5xx+3DL/DPxASElLnahiyEWlcSV8oDHdheEK4llWnJEYVVjQA/nN2e5tkI
8TEhZRfMVwMCpWbH4AnRhhf/WwAcpdVaxr0nsmMD95j6TxBwJvKLHYhfM3q8ZFyvhPosNdQvf0xP
SuTwFHCcDexS2S5TZbTPnZC/7AXlosIKPWBZDeJP/+R4YT3BkxhuAW/PWCCCzbn+7oTXYqxm/8qH
DI1rBKfrQpRqHmXPelYmxim208HOH5WwCdtT1jgETEL0VQhjfvHKrhbIo07TE5YPo/RdhZFbOYtJ
UF3NcZNWm8W4XZwYnLNcu7PJSfDo9x8lG5yCM6mB0eyB21kkW9x+svHZQTlDAbbP7k9mZcsGHQaw
PbYrJCRRon/1QX8rcWoThUeam8iq2RoHj3HoRdChd9nqxFNjcUW+w21JzeeYoB9yAQAsuTQN3UmJ
16ghWOssQRUG+gIsUkIhIaPux//+who6yX4Z0F+YuF6PqKEX6Sf4q6H2mKlCbdt2Lqv5FnWy8JFX
fLg3ueY7X6rfonxufpMzGrj8WqC4Lv3UdHqNxSeD4PXrEklrnlQ+w6p0jTdpq9eSg0v2TQqNaU3V
RaSELw0rPbzgR5zSu5E4bbVOjcOkQPhiqVJ7jPF6dRNVbvPeAnPGUoAD/kn9Payb1sbLLeK6YSR0
6oX9+4MoZAkZ34K5Hh1aka5jvI9h686NAJc9OX4KEV30mBvc44KbcvHiTUDC1f8sqCMWjlyw8vmX
AuPL7gYpG4nuR8gUCNbjJo8Ii6ZNUo2VsY07D9C5UNP0IOyIyCn2pKMZupJ6bKhTqYh3eKhggRLH
i/xuWX8n6VaMDwxYNLRnBxOU60kPA2SBmUDybd3lh0XjMbRaGuO6GlZIdehCDDI06ugLmt9ByW4q
24kBbuGFERpj8gQynnwz5DNSv7DYGJ+8HTHlGvwWeeHpuPZbJFfhvyhiX8fT/eZNZINRoUegZXgs
0PuvBaZQ73/tX6X55E6WiCE/OuZbGFNPNXD+6kKPhU5tdi4OlvrL8T5Y4R6r6/u66K8YkGIEXzGB
4A0YMiZ9I+G6y8FwdaLxvvvKIQZXO3SUesYi6NugUM5TsVIpM/38N10ITjv0NnV3Yo/l18Dz8nQY
s4smuhDMxvaI3ifbMHVSdAKukBu9WVNMxe+ATSXdcDypIYKDvYiQHYQQGcHZQw3v43BXoGvDhoV1
xZ79sJqtOFdJOYjPD9B+uAhGxpAE2tBgaJsJEGPGPrfu/oT+Y0AGJX4X4F4JGOdnf1ldTkvFaEM/
1e1OAXuK85MHRN0Z4z0yUQNRxlSEqLeBir9urguiP707sCVS8D6CLtX+CuGsV5celYZb5neZ7wXP
IhQEJ/8NWcO+fOVz1osNaNtY3oVwqKotkAdBP/K5IgEQF3eT0b9GeAziJmXVVNewfJB/JqaHTrMS
3mx+XXc4cdFxhK/XBh1ccvX2Oq94zhnebflDZbpfSE4xFxTRGjDGyF6tqXfqvVgMCLo0JpfKz8i5
uvDSxbEoP+aUSb96MDbG4KSYoqtydy0YZzCQJRWNoO+RYD9xS3pi8a9KbxobpfEvOk3uyF8xfJXG
CnBcBLc5HnEy4ikZAzZDcPwg5PJyTncY6VDtUxISRMFJqx81TBHBOylNRK39gyKcpdcQIZvJViXD
ggJeW8YWDwil+BjocabFhlK8H/jbkDXsKJ8wATCECQFvxNSM0OHZaiBX4pIl0I62q92FJ2U65VFF
atangKR3huYOP8ikmSya6Xf6/ngq+4ElGyAEfCT8LyNnpUiAwUakbVE5yNCQgtSGS1xRYxd0qhkb
t5jHRJaoyCQWHO0etSMnCXMTGsHFdUBqmQQvkPHRZ0JCIclDGl7MT0V6VHS+CRj69bQW7XTVMoUg
ZsluTzQKlCFkr6YuZPh3AuULvcsaHSnqiWXnDavREo8NhxYAXsD0vY/YYnQkrx4PVBo8KFT5+WN8
Y3sLae4nClxX4TfTRyzX+HufVM8s43cFaQ+vmuDaWdV5E4WKc/bOBECoiB4/aNocV2bXi7PCZfEC
7IuBKSzPrQz2F6sb6W7Dv4TPEpVVBEQQWIlXiKdW+HsjrS1g9SFgOL2/y6dKeopVzXKFrUpEErc0
e0PWTnf8GyVTg9dppvfjLr/wCVcoWbPoV3/DBEl2mpP15JIuQVuOItAuzVaeF4mCZNzT3wyOfI45
ZBlSaIEuWeP4TXWKCu/Z/0rm54J1JoimehP+zlw3Xzlp+cH8iZPS1tAyUicMiY6GYzXHeYUXreEG
w626qNgMYbhHwlVR57Uoc2g2deS5ie6Swo58GdrqpotsY89IANd64TJDYteSteAcrQTNPdUiwzoc
x0Ab2bhM6T8zYSr5XjF2C4T4YJcmOgsnR6BA4SMSE/ZE5VTPkeHWk8gFxTLu6SHKrXg3AR0RVy2f
dxiwjxJPGAsmZUcxe2MkpofI33y+P8hekPb9cM+StVsJdOzNnq0K6vhOYxFtEzr5j0sI4jqu+ji2
bq1TfyT4O05mTTdv8Tq8VXK/LDnaYnXEks61259SBDH44NwRTzxCz9zK6+PzQMfErF6bMqf5YaZL
Mj2uwZNCzcFKyTznYAF9BZOZTlfgyRfNQZ1h6O44+gUYAH7KEnHBHn0XO46i9OujamESDVmiAMSJ
s59u4ZgG7/cMzQFBVg1BxWQLEUHBEYNNBpXeeWAx6xh31E7c0wwQ0SbzYEzFFs0w8QzEH/h8P+95
RYMuGXTb8AXkG6t5+EuHZ1KLZRaFgGJ8YjAtbkSRsoDpbLZJfihzZnFq1NEcULkEHwl26inZouZ3
d+pmOz0kpD1WlglOhS5s3xFDAF7FQ0HloV8pIwZPRbN0WJ6SuLx+8dX3GNYa5QTGKZNXiy8c+DkH
WfzNxfZOSEGzs2927AvjxvplrI8FEgdkO6D/X2i+7NetmflD6Y6Dpi723YnbdrrUDXZRLwokK9y0
wz/puYO7voOgyCYKpd1tWHzEF+qiWSB8j1cgYbXyBrYkfP2aPJjGUtLYlgQJdrbKUzAxvFfGZ/Qk
wLPAKvJoum3JsMXEmNRycy5VnUD4nPU1FDIb/pEqbnTT7TuraKDYW5jVitBFjg3+mFETwQWsaF8b
GkTBJSl49/5qkMRwTChb1tqC9iXy1VGAYy5JtzhMEZGag40HPAbK7g0fqnHvaCnHcsv71vffekvu
Of40opF5KFMf7wD2hf595at0J9M8m4R2tFsJaEsPdZO/MQE2V6GPTv8KkOWZGmAn0PB3KvpKfGP0
cwR0Jf/j6LyWHMW2NPxERADC3gokEPIpKZWqGyIt3nuevj86ZmJmouZ0tVIJe6/12289XfpiGPTw
YwxEHku8HmtBO44dFs77Ct9hs/7GzkBOH3CTnrnM3ksjanQwdEJczD2+NHWzotADMx5zx8SoHem4
g5+JgkB3K+A5/WsuPPuTzbm7KaGTLLo3JsRhwoGIFtnr39vMQ13FAwvCMZC2w9q+jr60ED3gehH7
Yz0hrZpnGhkEu6h0Y1kLeV8y/zIpTMZnjEz17OjJrrmAQWF2ER1SB+ITcBxgKAeGCnIluEspx/TG
cw+6DWt/YV8GFCF+ccGnMdASboJuA8B7KnkM+c9oRJbWMJG/VwoOh/590q+oQDS4KyzsIZkeV3rD
SBq0lhBMhj+FrgDk1eaFZHvW41X4rRYA9Asymz74WBOaFcYDG5M8u360GVZnk7G8xIIIMPWuoLde
eSh6fWt4Nv0JObff/aRhTOT4kaxI1MXDPohffUiK5D6pHTE59z1exDMewhmJoEHC6fBnDmsXisei
ZHOgnZihJz926WtBmsHbOc1DMBeUSZviNY7HiJZ2VHbDe04oNVZLn2mPdgDShPRdZN6Brvdk/gAk
8e7clsyhbivJJw55Hu2OtBQQeWK0NiysEwrXxqm6dxXVAzLezK6EJakaGCTcIZFlkFhAps5qoa3y
iy974X1Fs8KWTJw48Gb5pL/UF5nH7Uk+cZaSqXLVR694FnteIupHIcKRXiskFUhW7K3eabuQ3dyC
4Cw0yP7wjCLMQtcKK7f0rg9HW3phGIG5MH+YZeIjAU/JaRV49FI0zU2UH1hDKE4m4RKyAW19o98q
9Z8o78x4I5ACA0ILVwRFoaG0+Rrjr+oJigeNSaDD6FAlW/7WFO88ZkzGnzpc7lp9+bADg4uafaR0
GMwwvgORPKEjseisZcI3bBSBQ33Ol2yHES3GF19s9UwIZsHEgYpvG+KuieM9fMmI4Z+piDqc9EiK
aOjd6O2MrdULar3XS5hjwHA6EVl3JUq6WT75UXnaoWOXsQRTxVDsFPkrXD6KXQKPWKYigUKB9PI9
LgwGZA3bGZBBt01/sYjwyjR7SDLkQlrjLnVWvEaTx/ymvsDe6cIBTPPJQnGgK1WAVwJKxf4PkJtw
zgpM9UaQbX28IWRJb+GMNxQfwFb+llvqoi/I5MTEAndiBZVBQAIy/1FkLf4TIhJAes1yuyJyHgXE
Qj4Ag/k+sbKOFDsghKa4p8wZfHlSKYHbkksru8DxsGvB5HZkeMiO+Ce+hdSrcD+e4Nsw60JzHXyT
zoENuuMVpLq9/O/BYtWnb5oYZmqnDfIIdbrorN7hLcFGx+bnZTcJ+La7rDpa7WEQLAIJ8TqJ6r+5
v3PPCjTGk2mAchCN0oBijQg9W0W3M7BX9Qi+cWpkz/bV2uSRLlGU1pC4GmYnht16X6qXcvpIA8Qp
2IFeObFw9Ubh8MFaaWMc+J0hDLhIzN8cdwEhqih5+dFPC79+Mz3dSSilpsPmDPFfh27u0cu0lzZU
w7fv0YfIq4Yd56kKvzlLkbCPBRyBv1O+40FPx7vPDA97kg+7QH4A8SraEX2/3r6Y9BHALyeHsuNf
pdIBAzqJRIDXqu1dKD3IHNLvvgHRO7wQpGJPP2bvpsJuRAhSHZkhQ1xPtGlTDL0Xn2i6km0HizK9
l0CC7cOYfhKeyE2AgD9+Kc+ZsrAUjwftGPiBtK+UWTGdnYCBGBZ/3yJDTDsM+xuaItkzFR7oYXZ9
86pXCF0gz7Bc/RbBwVCXtFiiWrLpDwUBT6MBUqggtla7bYZaLV6xcdFGKir7HF1oSirqbJBoD/sm
RX9iomwa4aU3/4aM7AmaXh2eSNpNM7J24ZZ3ufCugIV16b0e71HpaoW5lseLUXl+SKCGBsPrNgii
s5ViUS3TF/W2TUjqJcxWu6TH/nfFZ5mpjqEli1SUWq+g5UBTRqqSr5DS0kci2q0UUxrMaBTuSpOQ
yH12Fv1XZfa7rvzobold3WTiCRH7VvhHE4T3Rsuf/Gg1U86Ey+KJVjpRcCHCLZHsz2UkBB4ChHy6
l0j9Ey6P5KeaeECxD/LEiYCReNnKsFlrgFihf9DavRRfCKqwQ/NQpGfzPUIETrbReMQAG8o7/bdo
n8KIHAjlwqQ+NCQNBZSyREZlv5wgXNFj8pNpn1HwTzVpUrqly/5teNq+6HnHpteIERIz5Vbeq+jG
V8id+eg8FFGzfogouWrM26VsgpLTU01sn9a1gCaAIWTH5RhqC2UjpXsNtCwJG9Zpygd8juAP3Iu8
e6uBTmFePj0eDgLU0fKP+Ithr8E8iP9P5GevimNpWgRFoQI6kcBxWxhgYzMfTYHrejoWxlHmPybP
f2lpycSW9vgK9JHXkJ+0JJAioT7AX92m7gljFAYmWgbubRHqQBFYJrhLduWbTzFIQC78hgXDxwIx
EwhF0eIQPxLaJOdLbwWX6APP1MrAh0BeHFx7/yWNj/AtAwjdETRhOORAxoUX1P8mZr1PP9hXwUVZ
rtuVvZRzVSd0+yrW9R6jd+ZzAXgqcmLxOITOvCF1jKw3GM1/XGFj89slXMycWS1BhgavKtiG7LDq
pD5u65F3lD+fWpnUNNze1ooYY/VNOxPqGubk3OK0bzcNEJSY/iNApSBvluRW2Q6Ex2rijEgetGvQ
G3jHYoU0ThTsVVTb/j7oaJH7ZjmISmIMqNVrxyMTn5wNIAciuhNi7PgFFsW1pPZgxJGaq9eafDgG
MEsV0OBwAmsy3v0fCUmgQeAMOZwBPlEMxlilCmIitiKnJpXLHp8I0XZywtnkhltMy9RoaYZrnCt2
DmJQdN4bL/jth5+ue1UEijLIINYjpsB0ephjl6eCGGHZHt8XmSxokI39egXO7FN00DxnpAikQtu5
lU5e/i9TF/6bQDJVXwapsDtzbBM1MP9+q3/ghBmE8rRVWGSNL/nf4qDNz0W1tL+gUCSlQYB7BasJ
js1u9Um8F4Zy6c2kj16mAZdzAFgXSyECFagviAouBVbijfyF1EY+qXgQOLfEq9jqa0Qn2EXaxZgh
m9/ilmcsRmNziwF9J8KX1+GVWIwF1LHl9o87RcVxYzPJmawflvrDH1ebeBOtPpWn+ouQLP0XbWtp
H6El4VRhdwfx1O+Yg/k/xt9BdQcXa0plXtpDoW7RVVDqyundBtTMy80JiuymKUQeMcTR28zeEWEk
WuQTeKfiY2Je++APWkNh/Iv31DGisHD1T25qdnvsWBgPmaii8AirMm3qFWcvpIF507XdBwoqrEU8
x60JIM2Gx2lHQUPMIsPIriOpdZR7w8G1Z914Sv5WPSifEX02CODXnLzWyHuYsIuA0AnkxChbiVg4
YDUi0E0E9vjzdwrMO9qEeNseqGzMW9EVAxL6SC+QnwQX5D0dSPssuSv1s4QjSI9asEgXJ/mzEGmn
BG7g7SKrKXCl4Zrc+uEVTe/yRLC8nX0rh4oxqPgJXdGAHFiE6TRxKD8sVwQwx8YIw08yWX1RxXMn
jtue5iLbn0c+GLzPfmJd1l+p7MofmuurTmocqhvneXAmcecLlW9sk3RCTcPy+HzzPwrX+FIVD/0H
Y/DaeNTTErYOiouOgsGbC2G7zFEQhWuWadGjl+TDzkjHGD1Efuww+js5WkbBk0r63kb5gjsg2Er/
k/4MGiEBb8c33M/VhqMcL/gx4XVEqYATZ/Kw6WR82/od6xPBIdO07MV/Kql+jave0CpzHrs8FqgD
CWDNsQEHhEXfeFJp/fkppG+u5E6FfwG1jM/iPszfw3EZWvkJ8FSFXPwM5XzhbxTDOmSvs3Hg1tsJ
/s7AjY4Z9STY/AiIaYavdtjxS7kmMIODFY7sDzFS4p0owtOnqz1KIXl+hQQukfu2z/Kj9Ihd8quX
2K5osRdq0LjYKeRTIxxSTufj/6QaDzPzVMVzsZRm4arhoTIyp1P3IywssU00Zn+MOLAcLJJ9sNXf
cbCjbrDEt8FCVshqE7xTX5CtzmAvLAPaif8Pxkvqgu6ItVhwRysLyJgmdDYky4VtGFeZjrHJWVri
jHNO2C68jgJ/Mn2TtMxhp80HVgE2Y6pc4ge9pa4OwA5CCoVopB/aCfJtBOlhbB0cdu6gZNrx+hgM
jkgHn2duQ8p58JGCFA7Riy2CeJYeEmp6qxo8vzdffvQEcw08Qf5nQe4RMzFxfeJ96B39d+lrB5CW
6dbjg4M4DkgPg18B60umX7Xm1Gh4cy+JfxURGf1DWo/CGr6UjcBAUnrqmYDBRrkdwQpdFhI2XIRH
AQwdG7FO/BTL4Amay6haT4SdRFdHgMdeUk+T4WFuTBTUrGAfLf17qFR2ufIkHFz/WZ2zaEeYL2U9
xh0VJp6BhWK9DOu/1QXLGbg4qXc57QUc0ICkEg24bI9qeyZpeHApLCIgRU+25BbKZM/d6mbDUY7i
t6n3N3IO+nOgHWmQzzBIGCfesYbwXzY9hMlv0v8rTSQe8sRpyNGMTpyo0xvgx8Lzoi8TLrVhTzDI
R8KZ5fpQk6BIc8Wa+xQSa/jBdqyj0nmhhwA1SJ6IcSg/2YrSiTFHePGidbkbFN/U7mVfsNwEYSAk
urO8yPW+yD6mCY13fKexV8k+8LrxlnFndOjtkYILrMDrtnOTeUekJqnMt0k8+Hx5/QYzgg6OiXGJ
C/JDqP/5iBma5CqWTonvbfTQyAJhX/kIiIJJHqSul3toWx/5U5yRHktE8RXZ3JHaWzAfUHySdhGs
F4d5+oYSAtwaz5rP7dNdFJQg4H3pkd8orylpVCb7kuAq2h0BE+ALUS0cefw20Yd2LlEdCofp8I7r
TxqcEe73heQGCJy9z368hh1R/qiOoy2nTENST9zfF5fD5BCrCIrRLJ67+Ddf/M5ch8EOAJY9nv/m
A4JWR1AXVgm0ufuLzoSUNXviJ1Etqxe6GZF4pI/FrgtDgw2zEBDKYd5GpLVGhQmQQ0ijtOWYcXhs
o+ZJINCw11yes9QyL82ect1R49lLfxfQQNqq/ZWcSnTog8tajFyzIWX0rXuy0ZTJO2GPQyevXXTL
qt2gdcGdrIPZxdemZMMXaVpkwiUsfOtfUej1eJXOWAnWeGLbdIMo3xvYLn6Q+PHdvWpeKVC5AGAg
7+zua9kOKXH7YNP3ADOpbZ2enOlLvmMCbsA48NsfOYJuKxhodDJifCfolVPBNzD1kNr6gxA69Pjc
fL1gOphYqfRBNOGIoVNkRwSdCNhzEJ8NcXhuy7/un89/WPjhGeRAmeGmIEUgcZmMGhrOD4g0sUgz
CvPib2MS7Evawmhh4uqEkcB1+8N7p4fuavCMzQNpDqcn926Q3YsY+ypDopfNhx8hhZZlfeSHQvIC
t9V5g1sxf1J3j8jdwhysgr7iOEJ4OrxQvsyrPTbaavwxifc5JTfyNdXkhCQfJR+vY3lMthV4zyd4
i9SdzWSPjKcis8lAX0A7hGtzBRfAIJz31dbHnFbdoMdQ86aowh2F6O8HYgwusX3sSBQNl48OiXyN
c6JyhORiDO8Da5re/aOElPHIP7Hlo/HRNvjYkuKiklZxZDzyA4kB5m7yPgG21zo6GV4wA2m/Jxh7
o9nB5Ag7TgU+f/NkGzV98jmQpe15GhNU43zl/BtTBxRNCP54jhPpQW9q9sMtWbDcnla6k4+OntEr
5U4ObzHWWCR49RI9LstnvDy4uGAgF76BA2ilXcDfUJ6TLDu11wxRpYq15Jc/7/LjiFPMtCgILpdj
avVSb1FwNJeuF5Y+tjWUulskCSCzEv8UojXo1G/kAEdR3zYg87TgQjKtCfoGHeAsJR6k6H/S6Kf6
4uMMX6rwx4HGAotED+qXRdA2Psj0Ha+61yMmIoJsLeZub/7qQMU2sMMOEwZlMvr3tIkPMw32JKyS
vi9T2cfJiNVBXXnivXbmwUGyvWKaH4/hg+jt1a5nmL/zqMrKufBfBr+uyb9zyiaxpw5eA2PAmTOX
b9i08xVxisOVEV3QNiukLgmDrWUeGuWoorsmN7mg7cpPrlwyhMKU4e/Eg5lbyY3XvCQ1629c2Lni
jWVRA3tD4x58rIQTwXyLCx6NZvK9VCOTJYy3J/vSAEnZBEbaX3+XmxMra3HMUXDYfG5mK6Q2aPIm
DEJrKidwIj34OSp4/hfvK/wrcmPEXOJeRwpAuBSED2WKokWhaeEVJOzRk0uw/oCPVZpZRpr4NQ8u
QkfOin2JQLJ+JsI+wS1KKScnfp1AlAy/aXlYAHdkfBzuymfO+imMmMax3yoC+R4uG+Irl44p8jwy
eUFzediDzFH0fwu8nQd3/VMq3xrjWjWnYpEC9ZvVX4rkYQuEKx1UtKxffXnIH/R3SUBP3ZeMUzJ5
L4gDgEu1GkIyAU36z7Z5MEMBGSYfEmwAmcr4ypYfajMwJ1Fy6PA6j7CeDYlGWuH58k5dLU5Po96K
Q7dWvwN2lWGyZAecu6GZgPLlrc+j8sd/gloy1F3XlUlaxUMhSuIcH8idbdEds4ixJeHk0uUfg6zg
lO6G2CQ1wyuFlPiGYxTqdnoU6xvVXr5yHjBBbYXisEpIJgWy0qgK/DLHF4m5NBkqZ04t/pa2yNaq
hgRN98gk8HFyD8cku5cEn1KXpJbIRkiXMFBGHTQUKji3fyroJHH8m/KPiJRS4h74GqdDX8OkEUrC
TBzOlkRqgmGL+h/BQaQrKMqGcCHYG/z6U+0QWEs0i+WBD4l4MwlRqrwCiVhvN+buGc+kPqxzbT0x
MqEe4AfhxYCepeKJh17foM1tx11FInfkVBjuKzvhKBhsw6QJ7iSG0Oyn1e8PyDAHJBdofx3kXQRD
TiEJ1fMeHnamMICYK4HSGcL8nla0tRI6qrckLH1+l6gCzE2D/nF643TTZ0YbRIl/vA9sI9v0WEqH
ovQCSs/2JftW6RXz9xKmHb5YI7tdT9LC//cbppfwWmjHpubfHtz6klWFbJiTtHqy5unY0v3lfqKE
hPhFKsxWt2D8nWHgf8gYiJUT2SAED7SD2//O4Y1ximayuH4sfcixh2YgrP6Nyilf3YC+TZy8nFpn
EgRicrixcGoeholM2Q3dqSq9PNlETNLuQuu47PDwR40rkZOPqICMEONgvvuU3Sc233Bn2lw5vrDP
VVvRHKJB8xVRSqiK0Og8NPGLMxZTQiPeuRfkPfphLIKcq0sbonpiIKA4Lz1yNfiLE4M7hPGaN5aN
4Xfp2l6bM85gW/pBW0VADnEfK5o/JKodrK65YOnvdzlZ1WgT16SAgidBeWClAfT6CDfXkPKBNfmz
lrEpiidXUHzM8o/2t5h+k8orIRpAjtGgPxETEO1IbqzWb+GzdCSsGP251nA4kITULd/iMd1Mz9Qg
NPC1Msh/2heIr4xrL++7+Y2w372s7Nr6gbeJGRfgJnHax6JMZ1ts8Aq/8LOUAWzzUkuUWw2zgnEl
5UNOVIL+lk+vnMRndBP3yQwCpbnldCdKIcc7fAzhh4P5h786wZjIhEIT1QQJyp7ejo55F8jHYmcb
uO/7X7F9AqzNiJTC3+S7QFvNqrr6pHON/jaOVWwbv0uy/5Zpn7N0FX1jqIeIwRcIKl9/EvzZeVB7
6uzgK3T5YrHDOUhLkH4N+IwopOG5UdeFiZnGmQy3Qn4FBqTBzHslv7yptUrjQ0BEtU4xsHkJTq39
ZPxvzWiIalhA0C7amheze8GYGvoR36c2fynJlZ8ipstuyZ4jXLB/U/MD4mMDjRh5rwWlu7hirIlG
yE8uTl0nBNDKH9gRGuAORM5bzeeN2jS6w0fEgZp/hw+GpRt2Gbpp+Ij/2FLl0m6KnZbe4VXFC6B0
Q8Yq6XxmTNyBHWIxjLd/zB/F5Kq88fq2U7Dwnnyce0TD/yNkjRWSDlrMETAggDJ7uCoA5jxz+dlE
4cU/iyif67PMbcGwYv+Ug+4QUUX9FEn//Zu04UlVKO9zupVbg0yky1cHCIxurw5g4bxZODwP3Bgl
llagaWXTi2e+8qR9wqSFGgzFXah0+IVl1Z8R87joMdruQK62TrPgiQoxwdGndXhassE5uwVqpE5+
zODKo7wnur/alwO/cbtauZw24059VOBYKfUlD43mkfQfa3H1BENhQQGrrR/qsMMB7mD2wlTNeZRt
rdaZQdOjbY9J045uOULBfHZ6RJGkyoJtIqQDUiDOnlKHo5T8QugN+7bmFkSOx5wsnlP6XtJPHiDE
b4vAGFL1t52OvF+tvIPi5FcB7VIxVPvtM2uffbIXYWKyY6GemQfqaJGYEL5wnsaLRmEcTAMMR6cD
Jr7KldPdpc/hrPCXoEba9ie5PlZURmyYNuWd9o3i4ETzAwIUbHzze2gCcvi3TrGaeQ/2H68IAiEH
b+OfR7yAJAeTM9h9YH/uhHPYH5By+t8c9EL1AOSrM04+rxhp33LSkRUw3NSiG/3wsrPfUaJ1y86d
wmiBmXfJHW4xGSkwaQSzNzufJERGO3i2ChEKlR6oTRPTYQlT452YWXxcZnqYF5bXjKTRHYmkNF+Q
ZEyChEL1pYtozhAJALguCDhgBqsNS2J+nCQw5fmHGM92KdrIzH/UXgw/qX6BT2A2Am1r+NvWZvEG
ZijwzIX08AxHvBfsAsDQlYW6JnzryODmTg/J6WQ65Iik2Abqd9Eh2AxtIqcCFy9EqOFUzA4ePCWv
6N+q/OTx4x5nyzIk1HG2oozr4Kff9IYlzQje0TEckU/xUsvjlhnV+CjujKlh7rQsb/Q/UtOI5Oum
fYuNGwMfRnavI3+/VJ1rSh62owqynVkZAJyQNjtuDrp8n9UluyVjT2BluBTQs9MlgM0MbLFbE1yu
Ujdih8PDGLdkk/KN50tWqUuSG7lkvYxPcsegOm7q5qszvcHmtUM9aPCVmZZeXFiDZh6DjxwQ6dr1
a5/yZJ4TA7e0ZE/jsy33i3Qp3fTX8o10El/7Kt9JiSraY5dtiWHtO4KLUb8vBYfpp/QvrcFw1/5P
haeJnMSRMB0yS5AdzW/l5GY1bZM/ulMcGJzUkwgUqW9H1Hk1j91GhBDEwlORK7pp6bNMWZmo8lsy
+jqWN8ON5u08bYrvkXpFFTaZy8NCBYWbRsiQfNlY1my4e1TWJhIren8pmkKjTMhQ/V6IJ/UPjobR
K0SRdmvMtfm3GhFAIuphfsObuMC7SIKLDUD9qC4LPaKAXiJthMxaS1pUR5uKEEd+4dOGksfwC20q
Y32iOwQRwV2QalXTA4QTegE4eF4aoEgMqDwMgILEyugbLJYzp9CwiXXL/EHZyR/oWKglLsGNggyB
jBKk/NzoI/73xZ+SE5Px17cODiUfqwBHzHL07yOap7mE0i3sFoN/wYeFjiY482OO19d+ifjZtwQK
wcCRiY5LLbyRtdbGdhqdKLilCBcmJe25j1VrEm1dPXHxSOknjnkEMtzQ/TVkZAntR3Ah3ktwuG/F
r+HaZEhz8GQsWBjfSlYcGTj0P/AtYC0ihLnU0Uu044aZJ2otmy1hIjwJ+cQ6fZjZV4JXi7itkfcY
PmuRs5A/Wo7o7dzleiR7XXXbwOOr6kmWAN0li9NG3oPChBgC6pZCLIa87s+JhGSLP4A0JI2UxpJh
7REU1nQOF2NKuHpEedz2qr9QwimiW8wbiFJ+vaKEGukd6qiqoS3JxnD4zdOomENmkSEBNezAUav9
jrWcqyninp4duX7Ph1NUW9IHlV3wou0PmliS6NGz96KFaB5CeKVu6gESxrBpic5gaD5wghjaRzAj
gj4T5mnGJKazgJHwNHyviPrVGycVvnm+QoFLfEA5Bzw4A+PMq5MmfTJvGtKnEp4rzAbGfSbqAkR5
JYNKjeQJyxgV0GQmGXf3/LakmYW/RQHkp/6LY0IEjgZxA73CaZXhbeBdC4JlCKTMd6Wj58LDzX0E
611Wjz9WpOhGVPRy86ykD50dlEUyiOHzWCZrmYgtoIJ0hVC252Cn/mBQ7j5Zwum3LtL/zd82jNwP
5dsY/xSsjRpJ0dXIK8hUOF2X2nNKzM+0NGfBoZw9/jnCwqTp2iaXqHKj/JpEr6Fw5yiyayIxVP89
plVq2g+888DBvs2z3eETZcpDjCUzNZMlt0F8Y2oXkzA1dBU8oZJ2y1WaJdC+4cMhes44lMkeW5de
fiIvq3Qni1HFpPcs4RfSoWs8Vw0mtMlLhJcJ8ywFfyrglUaX1z9CEsY/cq1Bjer+nMK+pHD9IYrK
QH005AkUI5IZAIYFTjRonklsP1/YcEA/ACMWlDp8+vqVG9tpMouAwdzjoENRVh2mfe5EZ3J4IgIJ
Ui/4CS74dTDjLpx8xTn0RESSOi1haJsBnfOWt5VppNqKi7oMurjcxcGOrqR2cR3DFUEcZPioHOJv
GMJv08AR9uxJNmIuXYCc+hRxVlz44ZAgyORf3NXhTO6eq3c25ksg9cLC/gcuTowG/6Yx3ZQJujug
BRzjhugVlGeDTSxtA8nChlPJsS3BXCq4pD0dxs2ZKQxL+qMhZ3tJU3+E7v+y7Zm/rCNFnHn8UObO
vPL6PyFaqk71+R/l4IjvNDhpi4CCTzRDBEQAiTZfzVOhmgAE6kAE9fy/2pi2MoQ3Fszdxd9jPxfs
ag/0TmlGTa6Exd2wQiqNx4BVbzftgmZHP66OppbhH3hLKMl7rm2BTDunPs6fLPXxPsuuBsxStU0I
Mh6Xhr72QUNHfB1Dz6NKpjhMqJgtgDikva32GoKD7JOpjIkb4qGNvArEnDPtr+D5prV4x6ZWbAVs
u7QmW/k7cyvv8/9gevWFRzM5DtoVHvWPn1cxz8MtvSKLMN+IakFAJvs7RfpeYLBtuuQtfNIRSWCf
FmGAXgrKjTc4h/DKpsoGCNEOtNjZ2Gd5DwRss6xmvM+UEQTE4fDLbTwk+yuvObCH+PWuXN4JHq2g
QqJBGSuRyasOf2E9eYwoRHvQ2qZbo7OK6GarqE397qZ9cqkWtl/6XIUurZO6R5TtqDsgiIvyjcCW
s9YmVjNcuPKU7M7LWiAGdQFJDMOVFK++NuI3DW/E+dCWKFN+qT3hy7C6ty7Xelbu1BknOdP5Gxhm
d+9nWjRY1gjVQP8yuFDZd1/9UXoPNVyCjMXXOcb+zyGZVDcY+JeSrr4N6mv3Q/w2lqxfNiYs1OMm
Nujwxk/pcG5y8+8124TV1L4bKrOb7TKCVFZd/VV3/Vo22+yOtnYwd+CwW8Bt45QLTrTa6ResmEaJ
CwUFUqB8aZggdkW1G4iVoWQxAzfmjn7GfIeqwyvCqaR8yXuOqCW6UeNypPO7Q1wgG28y4nrjW04X
PdCaJAJ/RYFcvn7530zZyreou7g7iEJKjsJbBgTVIPo5cfwi7rHC9wAyNdh0A7JSsgpcVC+IGQdK
LLbKnSXnkOPuMm3YG7B4sN9Bc/Kj/kMekhACc0P4RFtQDnKrBgGH+pKdiOJVJqx26d1Rgy1NmKD3
vmAnH756lsKdRKIg6zi15ng4FslAfyiN78gVM6/+aajBtQt0Yau3KNyS3qC0p0L6hEmoh5fsg+dC
iGFBtRfRODu9uBYVFIgeIlASZLPSTrY3dvd4a7JbJs1Lf096r+q8l5huW2at6k3UjgXU1hqES5nf
+zeTbqot31J5DEBtrORuGGuWjRA8Y9GdyS6SwHwiw8yKKgzu19zrDI+7XOm8gMQRPrxFkrNDbkzK
51b2mmiHxU0RD2W6a3wgOpjwXTuxka551NcZ4nFCyUiiA7Qml28jRJaPaFRRvliWmhsEONAR5mSe
amJgzxQAJd9gBskrPykfU33UI+LWvPLUSc8Cqdk8pOsYNzt65M2q/M3nxclGV6m0aTC3piERFo+H
8SX1SBoGapVsHY3Z9MDIjfO+R/Oo7AhoZxY9G/To7VLiSD8jpp5QejfDPWIK1Gh8FdvqPg5n/hEu
UW2XHv3Sm7KrXHyYk9eEhzxFlenW/7xwEW4ru6WwKrejPwQk4ltt9zaFBXs6kvHNrtXhBjk+4oo8
y1+3Snko6Z2IliVGcKPgRNpR8RL+8HgLkg2IC1Qv+h+Z8pFj/mbsoE2O33rOQE7qLzc0RFByis4w
QNFwigH3AG04xDU21QPIBe8GYSpLVzZcUYX2wFrt+JvQhvuEkRLam+/RtIlvfGLfuiJEAmedLzlc
Fmbv+MIdDt5n3qnvMd4imx4KCWC7mA8w6cjo5iNbY6nwiZDYwB8fi/CrpbAkGm0DXInjapreJ3+L
xFsRPrXM6k8cSFvKXR/LkCH8oacvdStWXwCzoc4GuKmtrtqYTEqEWDO7oSPlbjSF94jlSN7wQ6TD
WzY/GbCh7WL1CZMTuljp/D3iRUuVnbm6jKjGdCQKbio7MW5zJgLxNBXEufCzgiR0CzqNwl9k+7KI
rhWYxsJ/HDb8gs1LTfUMd3/Zvwi6Ny83N716lUZf24EPibNG3XBEJR9UMajJZSCYBddKR6zZL1I0
8GhUOkOwp7WdmONqJ1ZgTTSMIqbDuWEiB06yA7dP7clPufCA1iM4PmLRlWW1MXFk2ZH/agOXhATG
GP4LNIRKl0sMdmhLxAkUwjU0LgOCHwD5ghkg85o76TQF5SCDPZssb15Tnlf+rdQ/Yr3Z0A4SL3l0
T1H5U4eHUCxzxlJy+pf4vd1iokyqq8r7DbGtVitQ0lM37KvxFrFSk1G9kakFTXpwtZU3h9c5OHe8
Auz7yDyz75gZScqQRpKr1nsYqPhJJHrO6PdkEsr/8dskp2DFUwOWS5Bkgs8LiVpYWAGnDIp/6QIh
mOo7DTtrP3hVtYRhkZ5cY81kVTRhnbJzRiC0qi/fdl9/GqBe6IX5nkBKRuFdK91yRdVG5FLJGXH1
4SMiL49MTGYbDZ/gr7CsLhj5MDwBk1dPtTsCRZKOgpJF5pirvbp8M7VT275rEGxRt5O5fQUrzr7q
R7H64oJ6ixRnRgWrEA+wY6LyESE25rcuHc3iD9aXSfa9rQjMHpg925SLGzUWa2z3pB6v7Q9Ya02a
RMw/UyHuHbQAC7P4rwgPjFIEvrDiz/gaMBCu81MvXLrMkoijssnmBRykwHzAsI4cpsSxKR/S6Bf6
A5AwdsWC5jjhS9Ox3sbsLYoli8vUKwZ0Ib1HZMD0HzmHpNbumCHRgXxKxyK7j+S+0h8EP5cKG2Sd
OApRfow7DSw03AfBHlUoozwGMNUTlXPSX8jvJ3o9HK8xJJA5f8D3t1ZYbKYvsbCxVeCqKI/kysJG
xfcYuSPlD3yYTXlPKgvJ5JF8L5jvPD5lBeVPKDxIr+a2dwfUBeO6oY4PuQTqzOsyd/6Y0wUtDxN/
X+0m02b/Don1LfjdbE3wHI/FPNZ3/glW2d/Q/G7cky8Cpl8C2dVYOnKirwAyFd1CypDJJEM/cD+q
3Ic1gPpHBCwGkQCXrT3y2FHeCF+4FZnDgUtGV1RsEhcLa/JYapeDFymikwnvq68pUyEVNePh3XSk
UgPQrlxt8DA+Db079MdIvQQEHWTqZZV7eU/g2bfMltIi0WjpMiW/PoMGQEPH/HOUZyfaz4dmtEEY
VVLCt2W7wSs3fxB2gzIeyOJcAPp+a05o4WJ4CdXNv4dLTpxVmWdDPhiCN7O3IWHxmvRRvoPhYGuu
iZOlzTV6JuFbw7mB8cpdTmOHKFb/WXNkk9M73wcF0o8f42T6VH1ZdW2fy+qaZXYvXQJyH5agfL72
rLnhDgO+87J3pIv+7PUsaCBJ7T0IXxCApcUEz6kK3I6aAQPZWjgTg2mOtzKGKbVI25GVYy64WgXN
dsrj90UMcPiJ/XNJOH3mpNRy5idKNEbexw0KQHInVwRSYM+6Ev/VH5AE6MixHwOL223GIUSIWLIX
xndOVBboZj+yv2FvU9PrzEmOaHXdf0mFHV2N42z+rA6NMzxMYzv8JhsBOSaRaRCjH7BKouySlELA
imh9ENWLo4BKVSpMAvlDZ/LZdxXpF+vmGkpE93bLF/ZGT/MK3RGBohPmI0tqrpFbbsNv4T+SzmO5
cSwLol+ECHizJUGA3lOUuEEUZeC9x9fPQc+up3qiWiKB967JPFm5Ugbs2en9S1MsYENKTvPObgVp
5ggAHC79cqVe1JCvknHsOWdgc8fMBtzTnp7MlOPl6V2ly7a5TkSWEcnkQMcgzqBcojTF79C6gK3R
FYgkMQMuXTBd95RL/08Ho+GqkWsK3wFTweapqJtSfca/Pru0l7YD7ovnZSUxuWT0dEvx7+KwUh/y
eB8VF3eaPXKXgdRG0Ql29JGRFGS5Jeyr1Ux2MGy5t+X6PU7riRy4qfpsPtFLKOFrxjLkqqOKW6yf
2TfAM1+b51BUPVRWKHAZ+rG10xaIEIFeKo6yB753y395OmvFDT7737Zboxbhf3ciNe/G1xlwsi3z
Q7rrtUGQHNU+RwCtZ7qJTBYu7UEmeob+iyRl9Lflh8iTTTE5nlQWXOZ8juJaNDdNSrNwU0TI3m+V
WeZArnHUo1cnB2LxG7KYxyzuOSVjQ6wwnq0qW5lbBewfCRlLoFgVu4djJ4E1cTQWD2xvo+Xo/WjS
v0TCUb1C596iY1PcBhFSvKukd3ALG2ZQGAM5fG3zVjp4hbkd+9M3r8SBPCk8udEJiPW0hiMBiAen
8WzABPWS8Aq7COlUAAR75W7xM6AD1reqwKDg3+SBCTFIDOixmnCsOFmCEKQglmmRfDfeovEcxO9a
gA3uqLWfkbWppmNhIR5Zmsx7EneQb9FyZxGlQ2cHBAyd8ycOLqPHrUYGAr1OdCn7H0BW4tZiVWln
zS391cNv9UvfAKjG+ZsgOZrztjgGnxayx8Ypr0h0cwQIwB5Wp+BGB2kQqWr7pP26DUB5W9tltyQ6
De+Qa1Y9DtlnPiw6djVACNV9tfHy316+eOhkSbqpHWLooLuA2G32hrdNNinfRcfdyWATTfNuwoag
2Hl/7cKVnrse5t6fXXhkS7+UHo1Ma6jtOQRnxtEz2IfaBm8hMnpvR9aK+pHW9/ZeoWZGK2Tr7+hR
kqPCT58L5xzc3fRP/Kh4NHyRKyv2T3CQg2BvBtsctIiyA/2c+o6gMuv9SvlOawiaNazK8ZFBoy98
zBcbzChYWdZtiTaNIMY5ABtpUdW47LxZ+sZHHdWXjNkHllX7fx4Vc/WOdboTYPHHeoqmETWtPn2b
yV31oXPUeIacJCF24inbZuciSmHWVOjn9BZa6A/wKuFVVbZkh5LsiatuXm6SQJQuI7YcFHoV+wL1
VNv4Rxg9GH/Wn6Q7fuBWjJL7TUf5NY20TjCNnBrxr4F9PesQm38n2l2aXKFfi0+GKIwCsXCV6mmC
hopsiFQDRM16vJ1F7wMTFGL1yIvDTs6SjARuX6JJg+qafXk86wCUjKsU2j1vsx78cpY2WC5oEVC/
EBpPMte1Es+d9t2uaI+/tc/kDkFlq7an3kW+SeAg+NQPhSNEJQeMFtJVPv1oY46Y0n8gFBho29g5
zLdJS4PF2V6TY8UkWSbypN8aDI+K/BFq0Jd3RCYzQoScO1AxUzPF2q94R1Y416PVrdxRLTBNmiOV
S3sqLqx5TbovrCrA0dVTQPvKyiHNt/GiQR2DeLRfzw3ST2we+Sn+mahW+BN9yZwdnF2UncgNDZf6
mjbpwElauErmqNcZ9kZGC0uBZX2OBco8VCodZoHVP0LRU6LRl4Q1LnMgXku128n3nKFjjlNj3xuu
RKz8MQ5W7HeHrfAhoQLZEB5GWhKcOmZruOAYKRUn6a8qdjrmauph4jNFFFgDqV9kojPxMo1pwaka
vQFIRgJgANa9ZwSgno14tuN0kp3Sf+BBkz0n7s8sonxy91SGlUAKW8sNJD6zNY9NwU73QZGfo1SI
dRg3DvFkr7ZA3I6VI5IZ0Xiu9i+j46ZfodhN6VMecnJiWdAppFraRn+aV9fiD2E6HfL0hkP84e0M
zTEtRNKncCC8kxH5RpEgv3/HBHtMCKZWWnjjY2PVhPqGVVOe4qhPXn6PSgD3+1HF+rSEmpAhyeL/
BKmZti0ltZCdE6MQsIUVgT7sL53uwpOkXXLxtzsypM0D12DYI84pSLJGyTSHxLL7Z35MnDGCRjQH
TBOsJT0JJa36kd8Jh6GMtti6LMT6wqgDfUOm3gn9DZv1PHwHFfkx2pp/D8QVBiDW2zieagfPLBsv
0zaFO9y0yPtrySzHZGBF55jWz/yqWfi080V876l7kSKHHwLaQMrbvJ15pqR0uib60YfKvoSRGcZt
Bq85XiVLdwkXjbbswdo1CxDB/EXiNQb3CDwISMDqNXnrWnxLWFNF6J6h7b/L9chuhtk86Rcw8Vgw
e8ad3tgb9tO5n76K7iYJv7glEapWBEIy9o5PXr3WHsyiMd3RSuMWRtgfh/c6OcTNEYaczKKJqWow
nQMcCW4z7SCVJURcE2V1qA+eyEf1TpVjrp0tVsWzgeksK8faX4vtl9ytJOPu5U4B21gzmQowOX0o
SGK4jlntBmgDSeIQcCLYkL2QqLLMtMG7XYlX8yhgo+5Hjd5N8zd1P4DLyD54y1SKPm9OB3yoYU+C
DmkX+r+D8BkIOxV+HqxPLkD4SoTe8gU5IZpY5obqowrQMDD0IspVrb/LFts06b3EAYdHQPXV22ox
2rOjoydfwpYLE5ABy1Bv+UmIBNEhujTvgYZeyk8dmoDo37wBa9YlOTwfMiLfz1KCPYqOx1ggR5eC
D/Z8svgv1IlRAWerr7IDWstQc7VhLa/D8coEweB8bNtz7eFGfDBhRWsBKWNLfg2QwhC+PDUCE3cT
u3DuNMI3X69AiR48YI9a7YVtoRde2L1NyjO017oEZ3Ct4XeV4m/hC6LOcE6PHdoUKnWPUQIIW+Du
bg1q66X0MC5+R//A8buqYO54u/wdSfRjmo3dV0HqFChH8C5sZmnseCrpayIWEQfZzWZhhb6RfrLh
wogXp4FVcW6/c9JkVHvw/hgCgMpmQCrnx5oegYKdvScGNObg6IlA0uKiRuQjCDjI+SHpkEgKCJbs
4XDtHr1swLWg0p3wuI+E2yxFfE2g5YO7uaUGVxk/s0Tu1ib+sXnwYLfBNfRRBxFe0fsbyHmbYa2j
E4ExaVuHlpEQ6iPuw3d3nehXlvIPzKluEeMK2OnGqcnPornB9eCR9Mu2byk+5C2pK8wvgSxz8sRb
wdtq1oNeDyefxGu5w99L30mJTHzeir6ZmHCAIqyen5XqFusAJyR7A32r5BulO7NETHnOaFbGixS6
TGv5jfulCqCPQ6RxEQwC85ln1VROh5Yhfo8k5ydAu7TCvYzg2wwgIjIuY2jYR3dSskeMVcomOKCs
slh6VvRXJeBkHiAkumuK90lZYbOKT9glceOhzbDuBV8uDqFkWOG/LxZ76CBU7Aw53e4LNR0bNQ4b
ca1b2NtZHC+X/qb89Go3FnfFM8WlwUu+ofAYEEeMm3KHwGLR7yY+YdZVgBrgZCF5kjk0/WW+o4T1
8pW8VQIWL1dkBDglhvZUoyfbU4UwOEDX+6Y0QyJX23+mfjDlzGm5OwFsSBu2hPzt1ID/Wiq4iYZA
m89fk4J+VxMCf46yj8ID1kj/C+YnWeQbEa+3f2gigHuLWDiV+5hP7XD2kT8i8KEYPfPlCD1cJ2zc
a+Z+9IKU0Tx05l9MT8eueQc8cxWYyGZIpsUoV1J94A451NyB1h4Xdn3xGJT9FOUpHJdSCaAHfeUx
J90rJGaLCALwRQxlRiQazthRjmyB1oUSoplNxK7KerTeNwybVvoo8YcAoARCC0FpZcHa+Sz9tYzS
3RHDfUcW9oisg4m4lv74jLHhKY6jM11a6QcxGMC6ZCaWOyg2lYcUnxGl9O2W6w11UlMuEZtQWe60
hzIxRmMUMSE5Pyh4l0yydNE4RGeLmGyEPejGOeygfp7Nu3aJ82VI4EpIAE9/LuZDtVqVm2lLdzRy
LIBhy9aA4gGZoq92SlwJpwwvqQPonrUMVeJZ59kFKTIPGq+tiKTM9g32vzA/P6T5sLhCrSEJuLQJ
TlDmWDvrGRE3mzcEc+f3LLpo2jZIP9PfOc+loHVyiw9rmzq0BUXF5om4LqaRGyp3or5NSiMekpCo
4nlVbGLvOP2FWLXtclbqMgej9Oj1TZ1fPB6AN5nda8yN6NdENqzTLFfhY0zB/2QLeR2ziHoOr678
jcpjgqYwoE8bS1BAKOVnCGCMwggxA/wqydaBcV9aSr4CndtY3AMEViJMhQy/i7rSs3slsfJ/j3SZ
OWrNIfuwejT7dpgvB1KGpNV8s6BGBXz7NI6EBEHa43M378W4Eg40voie8K5pLUWGt1VrLmmEvemE
B6BQVjKCdwMoIH8USPdyOCZE4fT75knayDTZsAwPzKpmcTbBzCShMHoyVrFyLRCgS0wsVyrZvyJL
eYfTwwhhAiCYh1DRbyd8RL3ggh85tdambrZ4gfm+KkIK/RVPksyxZLJqhS+z8FFGjcLb2OrDs8p2
Ck4K6Tcov3nOOjj3K+sSn9PvvMQcbyIg4+GkaipGjJA3KwTBccTwMGyT/sXV3zYsKa4V3Fv5zwse
WXLLw5dy9BwO8uatQWkRiptB5tay/EwkJJYLTVw2YKMX6cM4psFNY4NHEJu2iVAXcWGeKSc4nqGO
MthoficNm9lliG4Ca47Rbt4RIzIvOtbNScdVLr55HVmvDIB9X9K4I602iV8eyh/4ZMIGC9EN6XgR
rqtHrLmS4GLjKqDrm//66qoP7+ELSWg+94PMNZECGqiM085RuEYXiHtHbjjAINOLVojYTvZoqrIa
P/E6fpU0KCnzKZvuoj0w18JRe1FuHcp+fdcy8srgia6a2zR+tNSnGCOyeEbZlnTk2iaTl4kTX0Li
D3Hd/SRPiaaamPmlzgMIdwMF+1Yvr4p0DLX7iKd8YpR3pSPvJBTZlNlbWjoxWwXRg/hbvn5/JTJb
bB2b1FZ+TT3bhtG64u00ePLQRUBriRcrgAXRXnfExRJQ7Ik2K1RfgbC2rF8cCdBsZ19uvk20OWew
C/eqecMhU266dlnW76lCYAjOljmG7T/r1LbWBplNxdrbqSasb6c0ropyQY3HfKjb1j4moGV44Itj
hCp+z3v/vj5i4VEQs+RrBZT14JJXwEaXlVNPU8ZYhzYMnt8sA4AkjIPmr2Hg8e0vU8hFGOoYcZEm
47N2jEnJbq4GnCgEEN2iYaaxiBnBQw8sLzJr3fiaV3uZayNYSZ8k+yXzPs8WRhc3Rk/ZVhKMeTE6
4nLW3jKloE3+akarfJZMJ61l/gpXPHBgY0M+IhudNIoBLMTKGmtgf+ieuncN2WwjWDKZDeHSd09M
sBHRL8mPUBYBCwWMYOKG24HFNPy+Mzsp9eyPkS2eK9yAF41HCOeA8Gv6pHXeR9lRSVao/pVwMVlt
cbfpK0n9jMKNwa5qKJGbhcQSrKAy+I/Bw6zRMHhetYRMhhzZIkMNooMFRJGeo9D/mVO/UETfGRVS
SiOWfET1PFSV6JW3SiVVIYBS1k7J/u1oajt5a4J4Ay4t2iFI7xwdkVDv4u3AwcweIrQVu+QSNS86
K3zGYpWxVZSHQM4W8gOXKX32FNq/jmF7qhLxwNuZ2GSGnsgE5rEvWnKkKQwDiVXil5aOK8N7KNDm
0fkS6p4+gDLLf0WNdgDoYTUvZ0uiIxyNem6HTQcbRouc+tUEXzB7s1vrAniX7tl5ZJ/Oxcn0anJb
N7kVSJm4yCqXyXKoLbTqUFnrnoigwpGrR3Lr1iKTfs0e5IdSsxQHmtMfVPCX8KDwTTNRZoLDccBs
58G9xFUjwSc9S0yevVXM2QKBJVrlrMY3AlPchA0Di0dima9R+2eUT1HaTaR+5bxcNUeKy4udSa4y
kC4Fef4xcCT5ywBWO178ZV0ctMRNmnMJ6sPQL75MzWlR1vAXMPo6qeEOQJspgYKfwVDIR5fT94Ry
1m2gO18Ta8ug1GMwQuyFdpZRpP6IOsUDX+LXSBukryrD6Ydjibafyh6INIX50DwaiGekO9u9/zNG
b9S1zc1HPQKj9BoZX314lBsCrwjlA/j8W6Bg8NfVs1vI1kcl/0sF5kjIITGli3sTzP0LRh22t1Cx
fT5zlkKWUy5lAjYFXr49SZFMuHuy2dmqVOTJsSuoymczXhP84vyEFUnrhCzc/RXyQ2qPmso5aTZj
xZWMqTQs/hI0OPrPFIMS0m1DnN3KMbBE/LoRVr7qHkjHORCLVMdbrgDx+mD5mpMZx3PStStfepHQ
orBGb21tP7qsz7TFJ6fMaSTOGwU2K3oER+PiA08SyMdtcQpgtkb37MWuki3l7B0tpy+12DHy9fO/
PGL9yqik/xcL3VZxJLQ18p+8PMB8kr867vyaZEAgZMOwE7rFufxuWxdYNA7Q1oFvuOH5KG/SXL2a
CuQQ1hPxhR6It5+VTMkeepkwcnDID4RImhlvHzpY5yThY2BJJ7CVfjbtpvUorXUKeBmDEcfqAlFY
8A1bFKTbJMAvRUwb+fafwHPQU1klEm5iYRGVr1ChP82QscBcYzZo/rb0TuQUm+zsWWn8GtaWfk+W
16Q6FaodMFotkcicUbEjHvkbgLyAY7vV6ISmzuGc4g4TVqq3PpsCIwzhO1JfKvMKH0EY2lt0mxPC
2aFQUa14629K0fluNA95tteRXCxJY7unkT2E93PNkRXFn0HzK3JOmuFbm/MWKLo+xdr88duDQTA0
O6eUUUM7uJnq6ndrpf40uOmGfcv5EfikJDA/PM/7KDSohPaU4zbXybo/1tN2aHbtsBxrEZUCo8u4
gjGS2a3Ac0Syy9A5Ad3VhAStBJ0KL3OiHDJuovRX1potTYcQjlH/amc8zs7nccisnaYwww58W9Hv
AuNZnXUTx3Ad7odrCR0weHX1ue4uanevZYSGjICRzKRkK1C/RJQbABNoSXuybq8WGzAWcfKe4DTW
LhzIfrSb1NN8qrbRMSNAx/iXgCLXaLflc8ZStpePSFZT+piq+StoyD32n2hlGUEeNEQa/cX8MmlE
yZlMKemTfMu+xPSYH2905hRigmjc3+rCGvIqTUcxQcpEjv2yUF6P+8q6GyzUTAGFAL6Ra6oy2t3I
DMQnkkfZAGGX7QmA7gfyLb9C5BZy9oyzm0fb087gzDDixnM1nFuZsGxx9bfHAgcIK6zBzozhoE27
0Hj69FEMd+SXOCCh+fSxVuouWw/L8p1h5jOwV/QuaQFod290wAmOWrEp64cf/mXdjgRC71KK63F8
ad7WghoUuKF6GUToFfuEbSRBL7Trs4h82xBo0xxKhTBJObMzkoNykFZPzjO2eBymIjZUJ2g3lrrP
YMskJWR0viNEERmd8iNRH2JIo7vQ429Rf47FvzL+ifqzrh994zik+zLZDOzzEMdBeDYll5yDId63
8haFXn0lIaBej73Nz9jBUmb2ZT3qcgnJzpgcgczQv1Q+6B/K2+Pc87mx6Vr6XZgiaAFCLFucxUSd
7NtHmB51igx+hYGLoN2byabD8hDR2X7m4blnQM6DCraz5etGjL2P937zaZbrBpy1ugpI8fwODw0B
CbBaWTeKZ4UgoACby6YM/hX9I72r37SyJTtv0oOQMlH9InypkEydxhvQ0oRFJPnunlu85kX0T3s2
+A99TPMfH3JUMH86s1zhwNypoZgz3HEGljFs3INHQKPbsDvEl4NOT9sYEtlB+x5txkQQyWXIV8PL
ILuwuY23vjx1BFJyh7efDSq/WuHG+EPrr9576Sz1IaTYAKOLXaTbxP/0W5wixW+k3Iv0VmVuIBPM
wpoIvKP3pRFJk637wck+2vyrhaL1aAqHwhhOnU89LdsyJqBORJW6luJD8BZvGRPom3gTUCAzDkSQ
0GxlA3H+wvoXJOsudftP5HB67QpoMfeeuU3PWFOMlAmnixjfEA9SthPrtX4K6xXrAOMyEv3FfpSe
4IueDTAcKQ7yDpaCgEdTdzxzg/Ac/FrPuzTsjL+p5Ob23Uh3Bmag9/QHzBe4wijjiHowoTVGWp2R
sQFKzG+QgeJnQ/jCsAsQNiCEY1DGOYcoF696YGvtXuqShfRAHMSurmUsh0olE4h1xjuL9lL89E4R
iNaEE+ovHsj+7GA3CrN8NjOII8GIuKZNy8850RgYrVp87Ul6++rBwZhrLcXQgZsg+9e32kLRd72y
7BukyrEznq3wlAMdxlMOVNSoj9M1z09CcSxwsgiOoiFnhbz5VxtX9MTbvphzsCZhRv10ZCRna5z/
JhApD6nbQw4dDJUhOe1E4z6wcgeduG+g8NQeGei4CFX8L6483NCIQVfp2mIJeAHfABsIJTjEuJFw
aR419ugINZg3/KXGD9Q0fFABMbX5h2YsKTYtZIbnIHUryW0wMz3j5sScCC31pf+e6McRBzGGob1u
xhXFuogv+oSih9BnC0Q9RX4GiXtZ+fcVyUs8ijxA4xdzrZzx3aV7RPERwoiEFp/EIYH9I//ClZtd
TTxEhGT10WHqrly/eeaI2KrTaB7qABnUrQKVVyVuiXampKguqr941silDzl9gbhGcgApPd6ELGqu
XkW2kKeqjs4kJIDmzQRfutTTsfdJor+hsMbtRflUt5sBOzeZErO6LST6qnZiY12lv0wAsKuB+32F
MW3/ovxC1s1TX/zSxqXxZwi0hMnVDdoXOnwiG0u0U5wZlAX63gBH9VeQtsydrLkyimnuARCGT0t7
so6zMrdWbEHfNZMLNo91JzA0QdnRGSj6Z2htpHomQKKw5eDhqKrW6n7mc3yY2AaYnO3Kd9VvGTqj
b8QYYTY0bagWXMZNjDfH24xDGg9JyBWJmPfIikU8kWbgWaSLOXrsqNYBDTTgaVxamEjNmAUEpYgG
ogRPjXptQRdZa1Nd8Q/IsrwD28Cy4hhl9bsarrK1yL/V7F9VH8d2EUybmPmgx0dM1FLS7geSZuXD
EF7in3YfS2dEez7I2pKAjEeJ/f27OQhk1bFq+WLsCyZv+LKGc9bYFR1Alu+77sAftmgjxMOcgSS7
GpTc6KrC+2OI153opnmZaHqN6gJyNN2VE5m7c5JM9NnwOwSrLlv4JSi0/p92GpjdYi5+1NTbEeXp
WeGSYOqhMEEzV8MdhUsco+PfIqxvqyfQKMZ3cLQnwYkwf5uIebf9kzfbxzkr7iTJlgfUXytBBssF
5EZCIDLT3JsG4f8q7h3hi7Va9cJGifIxFM4pQ0GyVwnZCa+o/ONNQtfXgkVZGnvpbM5mc0BChAni
9SKxLCC4z0CpQXYnvnqWnkq86dGyU1pLt1HaMpBGaacIdngVU0ITsOwSljTj8DLMfsaeQxZReEsR
39jAedQjoO7p1nyH1hEGaU97KNPhn+VXASCovgzjLWrpd/lsrzlctGZrtUs9W1FxACkU86uJ/WYB
Tza2znyO/A79tGKyx7zB33gsPEl5AtJArYZqw+/3EXG6F8KQ+38qHSrUtdhtM3b7G+oClbGucBAl
eWl+UDwxg02Iiy5XrbkC8Z8nP0PPVWCnJUzz3NRIQUUrcRQwWMJAT9j93xTTKa+dvO/p+/XK8QiT
iB5EWFDnhH8MohDvAIg7Vqfk5L8saCsKbDR2z2gTFv2/4p5BeK+gJ/FX9sLK2w7dZ5Tsx4+Ek8G6
dTCOv1kzhWpvC+yVZjnENO+TDCgDeKMlXPUL+YD1et6NsuohZsV3q/oexPCv14Z1ys2dhV6lZOKM
mgp7CwsXU7qI8tfAO6LBNWbvinfEsHP2M9HMwmKBz7JziQlSvvoMZYrjwHgaFAbsguhOmcGBCXpd
49PmyJmucMFTFwA8gql64mxwiCEXlVfM6JAENIIV4fbqqLbgO6LB5pnCwJ8kq/w2Q7obdHhOUxxY
dtEU13/jnzyyLhtv4sh/c2EgtkVJReVU6jQr3ZIXbaP8yPhe4C1V3XrM7aI7jAzHDWM/0iObr/pt
/dTbWL7X3hlrY0p+A/ap2VN1l94Dg2sVPBGwpBLKWGt7PR/+idFRqTgEsuWHnCLOYtmPWbR/hDkI
4+CqfE81I68a7CtLUtM1pL962hT9Uyk3WUKhIP8IympgAhaKsHzndhDJuza4ceuoEmc2WwwlnOOW
03JAPnWSo0uFLSUJWtpDyiP6LZc5UssQLw02BCvKHiL1YANNAnMF9tEp+weXUIeTyBo7l//FsPmV
53rL79/qW143VPER27G03k3ZxG7tDnRYFsHdgHJ2mws3g7yUO9LPZkBNO6c3yPFh1rpbv2hEmMk1
MBVWNcGxDFKK7Q0oQ5F8+PatYmvFz9jOk7IrFBtmt4mxx54Js4j/bv/UMazyla1g5rNHhwb0H2dw
7H7AKKCwyJD8dWASyfTrCXFmjgKC5Njk3Ek7dukECIaM5Ui3A+VpE+vYIg+YsIbNOXzAq9Ahdtgi
Zgrzd/NgUgiFEzDDaH0BOuI12qS8UUeyKjGVVC4wWDE51ChnMRDEm2KvMaTG23Wn2UMIT+zhcnrI
a66pjFrRpbbhH7uXILB0WCQvnA/4rhFLcdnhCqRfYkFyHL5C7Hsr6N3X6WVCZ6bfg20s7JDuMrBG
Go4ohXIR+mq7iX2Xdzmmuz35547hDne6rZ7SZIm/xvptQH/Yxhcotb77YF1tmAfrXOiMFj7HecUr
7BKNxEEi8Ki3DuKRo48d1MFg3ojHb/hNo1OpH7IL05k4uc5PJEVjZNdPTAdrXIPW+cNbidhVnrhK
rB0xxRJUKQG5FFW1E2wQAgs7znKwURkuo1U47HhcDOauKwh6LOE9N6V+4DDrzgj58KI0BgJyW6Xb
xz8zBMjx4Lg71dH6I9O15Yayw2rdWyf4NKG6jNbmLgnmZ4NJ/ASZyyaOaJF9gkysrXPSzezwInYi
hjQRz/mngAPEsMd0a4AeruxeecGCm/IHNjaOuXE8zOAr6ZayoGojiUsUY4NJec0L711B9EMhRz+s
YiSLfpEXYfbyOFqvrfzPA/PVE9gNLTatiL1SHi0EmHdNWWVEO/hIZcC0r/8SCe6Z0JrtOoXtG77W
KP740FSIitF30J16hhaVLi1kFPxR9CPJHfLxZRjgBUEUxr4+Qich5uATfPIT+VleXo5pubMD7d5i
NbccCNbGb7qpiEp2QugLET43yEKcAmQ24/lUsK+wiSyJmW41zqsT8ocB6yYk6/QEYU7ZaTBRYlDT
KU24Ll3j2q0oKHqcqen3iDmkqWH6BJ+EOtTtblZHhweQx7p+6kXE54mLAsfkaFLAySA7CJZ18M8g
G6Nl6bJjCRee1eYzBS/inTUIQSxaGx2Zt+qYoS2hnjnBCuCwDxEpL+V+U/+qvMj2+KmUqG/WGtUZ
5dzcRRhUW480p2k6ptEqdjXxzRptUsl0Wknz62SHv4zFEvsLsTHrVq3YlfdsfAktzjVvn7vqmeCQ
ZQuWAvh/NmzaTXgX2EP9FPw4LGmA5z3GTVtemnFD1IcLeG8eP0IDWeJb0HD7/JdTB6fhaG2ta7jA
MMRClLeLqNHqobIjeASQiScnnIeyuwb2xC7LdwrjcSDx3S7W18kbIKymuDRKaeNqf7wUTccgoHlq
wU/FwstE/QXFjruMiQffCJ30wBR41hzhliCwnZWX9IXFh5gNDQrzbH5BwAGbTg0cgRw77YAaRlyz
rq/XPYAJCFwXMceGQeNSzqFU19yQP2KPmLSU+ziiYIfCq00NvGqGKC073K8p3GHV917Av0cRTSTl
/0NLGwfnnKq8/GIV8kCrZ7Xf62AArQDKrZPvZCafa9A0PKAS3fTRQCTEsJlAmWWoHooI8s3R6411
Jig2uiyii1HkwL1jaNmxNf6Zkxk4bcZ8KwwsjZVNA3e/6bmq0dSmEDdjjcDC9g+CEgvZEpWwuFLB
sIzDXp3elrDRi2DJcBQTIPum/+5uApZY+G2aaCc1oNd5Bzvcn2BppLlBIMoewZL5XzVtwepedsgt
NJfgJgQkAam/m3BXPUM3XHXnnToLMWNlbQzIaWFdfoNVbCPmwBI2axac6osa3xgueI84slndTQSe
RR+AiUJecsIfBhdR1Z5hAFwsKeKaTOCJI81h9NXRoNzL6qZZaOK4a9J3v7iAWqhQ/OSOD30BlJIQ
fbNAy7IrKCpZegRohpWjOrLRa+h4wDWQBycuhplr02IgO3K0N9qZ27aVDLAfZD7ylJDN25zN6Q2q
grsJT27/pK5vvyQK5+6Du8dvjzyGDcrvEfmTgjnHckcWmrTWmj4uO+Fv1JnHeH/luMfmyT50blNy
snPhQHBgymsJxcIxCLYVCtc0uWDHyvIJBPpBh5TZOalpLD2+NW5qQTs3PLpyvfNPkc+wlL5BcloO
CRWzMXUrYryCGFpvGQ0XVHJte+T6h6MLRcmKdjjVRvL3hFlh2c8SAY1RnbATgyNyG91/wXiZ+RU1
FyaKl/8uY2bAsGSF3k3/xK1UrQybRwuRl28cIrXk7l3UVAya2+C4AhgLEHw+jtGe5uaiejGbROzE
Hww/GeprRP440J2LtSFcnOcWpAyyJVwily9Uz8mH6ByHY3GQKZWYYb/wXkV7AS2ore5xDwJtPA88
Zi4+NCoc6IZ4TqMDs5ZeeBbZEkficFCWBhABwNP0eT1ZV3Co2jc/gcjsCojYKvyRg2vAQtbY5Q2l
LCJln7vSbq783Hy1+cayZUabKxjqc/LtipIpnMO0HvyerHiUOYJnbthLZuXIApKjKrDNf6ggJIN5
gCR6LsB3y7aYjFGO/VjpbFaexQbxYzogya8BjdMNIcDDRF6sUABvSAd1hy8+2IgSEAkkeE6M2nrg
cA6cVWVu+cbZIpJSNpIVzg5CmiNAQAALPxXbjjEFo7A0r2A0wDhQnYmuWZJ+zK6IWLMcbd8lZIYN
HxGIESjomQKCDBaWVBf8wOMw2JFhDHjzqrFSNGc1iqI9Az5/1biE3IolY51uFScXstpmGgWcc4md
VsfUtcHnxbMFvPQa0eLCl6YPrJdBjJb67AG3ZBMsJe+arLqzpJ0JjqEVtwr+ZiToy5hTiMXyBXTH
BADgzmdAjW35GBZSiTjh9YycgiVaZoyHnSQ9C1syO8xT7FOkAJwFmofU1P8jhq61SUGq2lPp7eiO
kgOxE+Qs84EI2QOxe+Dq6Tp8gxEVvrLwI0FKsZzwPmGNK/d1sZWm7bjROV2Ii+egBfhWOFa8Mutd
wLdrOkJ4rkTqmpApK7p7FDUp4SjphreaRb1uXGomedS+GKzo14mjZ+VrEFm67G8+PfiDYrzH6H+X
BlYO9O5MWNfMcqMdFakRbf17ipeZVAKUPsh9RuJXSNLg7SG/Sb0G3ZNZH1pujz07ufMzTWPXPjMM
X66+OGoGwVfrBF7kvt3O7k7dYTdFo9rL/0T4RGs+Tzhs5Q57ph8/amQMy5YEHlq28tVB5ksvc2GN
fJHbEvXTgx+bD+it45lkSVZgJ1jBH0ZZP6+/eAJQ4fQLelw+++IXuta1OlJv0kpqG/3KhwBDlGkM
2kgfuQJMLX4r+onggHsFbRtPWfaQ9W0V74x/4V07WsvSeaz1N9lrTNLicBn9sHX8mXgMWfGcYVNz
Bs51Ptib2SSEO34Z9Ac9Xo5o+n/z7ILcO6TRXjcaP3hCYtClYAAKpSIJb/MknjtzxURubI4SxkH0
Lzsm4dMBdZ9YrOg8tOBhiA5ixFZ0KmMvXzlM0Sjif4XKzL0wPbD1DGxgOpLYmJL6yWl0tAiuBUsz
8yofzaX3Tzmp6coj4WqQ/sfReS03qm1R9IuoIodXCRAo55b8QjmSBCKnrz+DU3Vz13XbMuy9wpxj
cj7/ZRd2gTHi3ugA6Je6EJ1SQAHMEG90cGozkY2zpfJXvOhlJmYTs/MnbLbtC7QOObJ2DQDuRJQ6
zWGY78vEp4YvWWnBk2JoMakn5vfpV/fkt2+upuCG7aBem+JSfz0Klsir7gQUe9sHDAFmCrS5aWba
J893v7ShfmCRbNeI1DP0ex6/Kx5gHt0EZSJBR2i2lX/MCQl7oB8F0UwF+hTxoDa39yECwGBtGCFx
6RyKe9gtSM66jK5Z2fj1ey/7AsaOapNhIfMAmosAHfRe+BnzjdzcLOKBPAjAqQ0WT0D8iqeUUt9w
Ake4cnQQ7jVftRpBtyIUE/SQ+X5eynkg4irzmIHbYkvqh81+uohIFFEJ27iT8fal/5JdFcGrlW80
ZBNJBcz5Gt6VB0LQArkyScOedrIqdxah5hfCVGbrYLLK/qFb52GuQLY6fOL8FLzUEcLlGarBNB3F
0xzrrq713gUSHvZgHlbKM8Kuv8g+BemDEToKVzQagAO4m+fUT4zdH1zOnzqf6MIAS28Xx3nYmKCP
F2hV3y70mlewTvStVXkZ90Tl1bwu/BpYSSZ7WqcWGSrdYg63BLE8Q1c/RgOWn7oPXcRmZKFw8N75
xtyNBMg6gQgcWs1c8tARCas+4mrpUL2WkE94cbvkG6JrOKDjOim/XInNiYzDd+MB0lBmitoZihQe
sXU6udm3VrgkMgwzDARyGBBkBMSIawqUIK7SeS2hhKTBM22CC3ViXCCqfnSTOXW4oSnGmV0Ke2sV
W7RTftsxVXLglPYeFv4XohFMc2/+GHBd/386B38zOX1KyjrFhY8pJm6B0o9p4g0l1JJf9O51SopP
rnCKG1v6U+mEwIXQpRxbwM3gVJGS1QSdOtIOJ0LyC7MWUmFOHAerxebav7bxEc0i62+VOcbNwini
spdkRGzsqSr14+CxhIX8hZ8PAG2oOSX6emgLIylrDhl11lHakWwfL4yPkdECLxYkOzY25ZJ5DDOs
2mZoulb+sWWnnl6yGVTnhSC2VT+HScOmd0XoXYISQHOz94aRKUvbgOFftNM/MaS9RUc0gT5hr3ZT
EKz6AQtUA16NKNS5rsZWlFzbNx6vT6Qu4prBTrCP7WV2AQaSUVKKDr0uqhuGXbAnap+Olu5rkUt+
ISJ6nCudKVsLL68fNyqCcz/Qcc9iEiTclruK+C9WDpC14GSFgo2s7t78GWSvQ+PowB0QA8Mqq213
46FCEK05oLgIswHvJTHMPEVrkDV+5Ac7zKM8ctQA8hkcbr6H6QTz7db+o4BODxlw9rFbdNjKxR9+
/dhsFPKPXmsi6F7SgfcVVBiFLw3ktf1JYWicjRVz2olHO1vKpS05//AdH1WkTBpDLA4LPfewBlMs
JGvwAOVdjbAveowiGhdQOKRhZro5Pvk24gSjQoGDM6V7TPJyfWkVuzgjI0uZp5D9GU5f9ErSUS7d
EYgbOlkVnMkGpRF7ZGa4obLWJOAwNXe5xDbdfas7yi0JwVJjK5ywFlJEmwAR9DWVm5S78J++50yl
KHojFIOxisicgpK2LTT3huC+HkiNKGNU6PHSIvpprp3g45lnYkaKIG5Sgu0RuTW+ylvEl93nhxyt
qj54yQFVVt4sDQ8TplvKJ93kZPEkSo3S1/p/HcMUMjAMNxRPOP5YA8hr9UP9wENt+Kw64v7btByh
eAz9ihEfqOXC6bpryEX9FBG/ZT66fstava7v9y9XiW1cXtvJPEg/NE5Mo/M1x1NqfOQIAViWEJag
YjTppAVfO0++hSswXuwemHEgDTASxfMpytfGOvde86ulOCYWOitRAi1OocacDdw9ky9HRRXA5FIT
8BHiRHQYimOuAZDXGtSsjsg0iSQ/Hw4kMNfyGXYbapHxWvp8szsqDnb7nrGKj2+2l8itIAoQY8pn
Qn4oLlhEDRt0D+kwA4jKxBU3/clQHcvyDWxTVPDpZ9YfmmKBhnsfi55KA8pN1AZORFF6CSq3v2uP
CTPlQ2mvrJn4tmEGM3QQrPvb2CmhBy4YflSBhZiyfXTDxKOMJ9tOrXikXP2ESFta9L/YOwXnjXKW
f9TQJ/jU6HuJ7Aj67xADUwZ9Yp662upaMcntOqWf9X2oTlK54+gopr0gzA741tiQNySQ5c5qsIyg
krKW3hgEtrrCASM7n0vkYORWYicBgYiU+r21Bhz7J2XPersJGCvYuIEdZWsGTn1nh0KPYDNCzwz0
q8uAzATMyivckBFuK7j1K8yEKoXDpmWitFPEb2HY5tjt1MUXpvb82JheWLv9JybZvj/I73PIOMPW
voHB13+NSfw1d59dBNe8pSNi4r6S13OwnQ3+0MB1/ebII4eTfcYEF+6IzEczruaTLv+7qHfxhMFk
X7V74o3CXzaKlWf2q7zaVDXcaYoQrwueU+7T7AgM6jPi8swtOo0ahgIoRuPRqOAiIE7g+2F1CYZZ
vib87NSu90hmfcp8B3cezbvD4vJW6cuGUmNXfmXiKmBQnhzRRRTl0brT/9L00NwTV/A/G3FtzSHd
KI/TZbErGLO+eS/7mdTfb1D6EqYEMHbZnoEEEDOFkGfTzGwA9Dcwa+GqYQiaeB/tnsAW+DD/RzLN
LHeQQNU1K8mY8KP6NKUfw1ayrwZLNLTSDMboJBX7YGGn4JEHlS96vBwRl7it34Kdyt9KCYVrX/sJ
arfYziBcZGsISGM0VawDaJtmPR8GccrswNg1v1zv2g8h4Xm8CW740UP+/xsNtaLqskLniFiyWJHR
2ace2aSfiEKVeiMN3wY6wDPKsh4eZEjurItWFFuYsKhNp0CY7gYgXmc2Urjt95Jdl8v+DzMz5Imm
cgKSLimrWcOPrlKtJZwGxY+JshMZpbUM7xSJ+Jh8LX9E7YadYfRIOfagJx0EnvnGC7gaA/Egx5eJ
U1Vdl1iMkOgvFYRCa3aGxYsaaBfHXrlUb0XrIfCVNKcdvJhZIzOKblMWZ6bUu+Y7f8IoSCNf0Lw6
CoFQIX4aoo9GWCOcng/i7oDrmtdbd+ZWBcnEEnFtT/Qhk+edvkRQVlh+1NLw/LQ1hanPgwH66Q1W
MXOm2qf6dxKaJ6yX00bJ+Azl+edMz2QaSpj+PL4/Q3OA5g+YpK/xGXFUS826U/gLQKVnh/J9p2Ou
CYl7EthEbAMKpb8Ay9u3Lp6myqEwfLsi1+u52XEqzClrmbwSDRuwKAdgMDm4VV4PjoTpg3v59QBg
AeiX32S2NPBSKX8yI1B0UzanEzOYA786hZVPfR4rt5izbhGWYzUm3Gw6lHemVSA2WGUb8bZO1sqP
eja2EWnY3WL6hqAxGT5TUXR5xTd7LvoOfhnZSiL//ANDZjfj03PMvY0y+8r6DM3DtM1p1wIdG9tZ
4rO3zub01E95fuDWBErG2yl4aJ37VWceXuP+xQHxU+8tCEOrN48tWw6cSUsDa0m07NVdD6DAivbZ
6EWMVWsYtnKG5J+lLhLqP5rpwUQ4Kaw0Zqbvbx3BsfGkkwqRCc59vM2/wkSIkwNhRdz+gQMNhsAE
8cZ8kOnLK/DE+JoDpjj0uHzhaxziFrf/Rm/u5LpNP7TulrEKPplvFDdaC0r9t/KhBPPuzmIcLOh3
DUCe9cuIh+UfjbfxrEmGpfV73RhxMzbpSo+I8/cf1xkHVHKrWKzfwLBZNsQszafdSq1/4riT2TDl
8TbHXqceoHc3PI8Wkecipi7+KOM+zeZhKA5lvH2VyvFIC2zMTnUMrVeF/1Tn8N9CpAa4fIcG/T/p
5BkS5YipGxPmjE+s5BUDRh/WjFyeBel4GHbjyE74su8g82uAg6WJxij4Nds/C4T6cG/VQ9M9rWdY
eBo1YIzLVoqIZ3HerccaL2brg/agPk/SFvSXzGaCyEwibcQHtQBlI/M34//iccQ4I022+mwwRUfo
miKnuHfSmsgMyESisgV8XMpfTCTDA5B8tnJMHiv2Qla6p7Wyums/nAemxsIVmCAEtObE6lzg8taO
KoUxhc1rDs0BQQsQPZboEi1QweRtewPCxdlkiJm8AaL9WgPsU9MtgKQhXenmojgnAqGcAPGW+Pqm
T7KGCj//uOAZxg4DSNd5/7wZ6A92tQ9AHc3LzbcLmjPpdxoF/z59IC3LLljlAzig00qNnfp6lGvf
DFYEj6r00ovqjmmMIfFr1eLdeyp/bXF9i8dW4kzB8CjMRPXPHN0KEmxgUx01RIFod27ANER0/3gS
RGFDmBpxRTS/uFzefztoBspaOCBzzun3Xrdc45LSE5ip2NpWd4rhvvyjBq3vjBk6KF1ZTm/ntICo
ZXK1aeFXkvkVngGygrKaAwZ+Sk/hk1uyDbFKxAgYybWWsB1bsEF5PVXxMhv6X8sR/DDFeZUvjUXY
ba2XSwBeZKeY0PJmTQGPnJZai2eij1waSNY81cpkkA9nUNBdilVgwuAIqaDRYYjlWlLteYzDdJqt
5B6IFnpG9VXgDOSStPvFJW33bIdkWE5dhHfnYSTb+RublhbeOnCCUJqf1HJKtgVABMf47XRPrnRz
V1FTwSI5m/2WbyTt/pL3jdp0XsKUcCJXINNo7/nohCtxyLTCRKIYP1iiWNGQNTVBFw5+weYFSJxN
6BsOY9cuPg6g/FlJpMM8fVwEsjcxD5E2ONyTW4x+6EdOIe9twnlsHK5/EA5V2P0IrnrLDBp+o13o
MhAJwDUt2fIwWR0Jop4Hh9T5KNif7y8NL0b0TTEMJJCgkh7jQ0q9+atuAgCmjBtWc8OAZmf3/urw
y83SeXDSdXMUV9OwJ1qWWZYIzQbqzJK5oXXE7k2Tch43/Ld86QHgj/G/7il/iOCLMIOoj8LgY71x
uZKGhrmvSo9ggOmGrafc7AEsbymfhSd+XzKNO3bT+zz+K936Jz0qmU3WVXCrGprI2yDuKFDQJ/Q/
nzdk+N0M2OR1t/asVNF3yTZKRfp84loQIuGnxg8Nt3wS9gFurN5DmoJ2qfxX3OBE9Mikge8hxGtc
vFf0folbQTOCEkrNcQE22x7pEkGuM65jncHuzFpE+D+d4Wi8jjnpzxgQsaLgGw/upjtKRKbOebDQ
BbMTm0QTglrkqxbPIGm3ruXROzFod/Nv1l0jdQz7NKRXwLoYTtEQehbBPFgatGVzyG3Ivny3dAN2
69FRjmeF+478IDg6pssrG32wTuPaC401rOncVr5jLkk3+wr2xTy2rZm/X6tHgq74RzD84gEXnIlI
Rk4s+b48QD3IDBKRmbE7//81SQ+Yf0U6RahtiGFVWLNox9e6rJwUZhtISfBBr1NGqQG9g1KLCVvv
8GMCV2I3XpxkZDNc//Js4NX6dKHgcTXxNsLBsZbpTljKvnh4pkf4h5iJZjDronntxSsOZ+H3/S0L
cOMZYGxz7I8rXBDYwzhbGmYuPjjRNS9jTb3OplvzwRsH/4AK69Q8gyPhjXwfEHpTmS6kgEXDzoTA
eUlZYgF33weHb3ISCa21Sf+m5mDtaUP1RwbMx6o4hF1slfqDn8cAUCLaPT8n60WEfJ/1z3QvqBtM
7CxXPCHdKRRdJKFgxOFdLY0XzkyOs13+wbSyu0GUZFtfvLzmXJtwfUgkvs0tQAjEjALogRchvVNS
wL8YMAiwsefzm/UYrImiNYoDcDtAyXlt346lfuXDQ8tYJXgUFeig55TC0lM/LNUp3xv9Nk8ZWRC8
TvxiJ/bLtKTCocbo5qbJZYTc0Tr4NYaNhtWcYCvPeoDwlMyD5r9obXfgE6Jj9P9oAcSnAKg39sDO
mw1+JdFEnO9CikB4N0R7YRan2uKuXGfFygpZxtsgxkQ7sHHs0JG03E5wgODlzU4mt8dMlJCKXZDy
uUl6eoCNZn1K5WNcEo2Atv7eTUdEZQgnIurlOefRKB/gmfUbRtFc3QvXCs2RQkUJBTCJb/085/d4
HSLhXL//RQTNdsi3lpPJyCOZs21ozciwQbwmbJt4xTYdeBWtJj/XeCy2CPgE62AyY2Po9Wmui2xZ
tueESfBWskgWug4pEpttK7JSYZxezekCyO+SmNcUsnQyexYaufWQI2acUaYz3q7lGpeOZH5P21Yn
IsOHIW8iB2B8txOy52srUqeMy35JShLS11ezquHOZQ5/XxQzxHWChpnRil+drO14anufFYL8AM5Y
mA7wIoasnMPKjxHiZ6KdY08reiCZe6+0TpxVY7nqlH+sKXiLiENdcMci5cBUeNNVP1VXWfdDIBI4
D3p5XFzKtIlAai9KJGpurWwUht0HOowfMHtavR6Zm6U3rXbQMjZ2cU1EN/xoaHpuKoPBmwxrVvlS
CDp47ZJLBtCMsYi2iT8L9FKuwO8iXAvRFV99on5KYODLjQyAF0G6jXMr//5focOcu9sYvBYnzdNq
DMlePb4X+h0hnxlfwmKbnmA0jfmKqZl47yJIst2meh3M/qmFwBVWnXADcULjL/sgBmB1J2uCgf5V
cFollDiIJ5YmiSYZITPFj2ixLGC/I+65D4xlA75jj71fhGbTCl52EvWLSgZe4CMnReZJmSsPD2uf
X9jowXpyJn9kETKmniz6B1jI6utfwOygdd5MrCEr30NoE28fXDgExS/YASzOMk8CaoUtAfpPd5ZP
/I7E8/g3kWyM/O7fNNF1V8gian8w6WwoDK6WsBzTVeaFsDhnkl69fN+kyA18Hj2Z3DcefwAeDIpe
BrNl4lJG92347JtTnykoBx62d4YgE/rK5UyBjA7tM6ZOW+toXgBMR4wziYlIgTYsBP5cpMm/KfTD
uVs86Wr3EVCEvRg/VBbNby9dj7/VhWB6xi+p1zPZVmyFCkFP7epSg+N4qO0592lRke40HiJJnD+D
4IISoWLjqMdNtlAYqWxHBeo6dzC1FeorZ5jXTZLLesbuNT9ASbgzoU1GjKXkZTwHr9nyqmZFyvu8
wGRwLHhaUdBit2qIeAxWxJKsOVaYc7YraLEyt33KtUmstSQuwJl4huExQuj5MIknYLvBW7/7UixP
Y42q7ZlUdYpnJvbKcrRyfW04a+VFRZvCKuSOJAabHaMHhhRsw4t/4LYBC/AYhAAx8c8mx2DFMENG
PaC401clbDDuwfbDvK12Xles8Z+a4wqD5hD4+RxJuc6F9Q5q3HC0ODtwNJsrKSMg02d3xLTQDdZp
fBougwWq/xTpq6HdqLC+jtEB2+opf51e+GyPqIBGO4ndXvdS+m/LWA4ysrDAgzAk7F8NiQ9MSqiD
HN3vO0dAQmeF26x3uhqt/mZgiJu0Ps+lbZSHt8bnFQF/YYjOP3Vw9810r0on5JHfNWCiRQbXyDJn
41HglQj4N1O2u9bRWoKexMhvGTwZbrw/IBIiMQi2HfamY4vGfCApnqkBYdAMXhhsLCHuUe3JDtg4
ZjKLcheRzatRYmEb968WOzvhLEd3LhmxR+PKo925/uTVvwJKm5LCgAF3t0+AyHFx0pDD1bxSeTKh
cpQBMcvHhLVA+BekjgGtJ9v1v5xwOhycL0v+Em+Tz5Qqqne6Sfm3kFFf3WAFMoo6Wgt6oGY5YB3/
krVllS4TJt/I2jyEVfCd55B0PB5Y2+HnjePJmHAesr2EP5au3qe2dAfWaoyTNRYJYW6bnxNjeQ/N
T7XJdoTMuIm5Dse1elMC/90fCFfn2UwJMUYhwq42HBlfmfB+HjInicA5QFQcviHGuRlBuIaBc7sz
IA7tkiTfixKnFoO77VAzO1Z/ankdCesYKUNlHcLinvBQ1O9jmM6Mf92BbSSBVDqk0plOydK2LQhZ
mRsDZBH41JTgMqccb0JVLITMxcmuyqvgxURGoAenfoqHub4VR3o4dWmIx164RAECGp9VDsL0lnho
W/xlNKlsDQq7RP99VQeJ5V5Ni2BXI+ol3lEdAon4URe/FuTuYN1Tb0kHwA9xfyPTMDHu+kkGloXf
ykvx6YC/4Bxw2uKcEjT2elrmVem3BeoWFn9cWm25mUb+ZLi90hGBGkoOmy8uWJ9i4oG3hME7oCPB
2sBVtU+BdRD1pK01gx0Saibor9gGhYtIHtbfAPKb3lta+Nduw0+dj+f2iV9LXmNXAqSbn4X7BPe8
gv+IxmnZw+OgjWpRmSx5T2eSLbLB6VEoHquHP3JUi5QBItnd89nx4rkXMDXBiYKBfsKrEEcXlcFh
/1szen8xbAuiNXjb4rXlY5e0rapdk9iR8qdMiANf63PAL6WS/LRkpzNRZxGxvM1IOIpWffUT4agf
x5IyhIeKkb+CY5YHlEUvAMd4kyVAT3gqxWVV76zuMW2pf/Q1yvROO5vll8isalyAcMU3O0j/QHSy
znqD2ohnVRlGCczBZ5YRcrstzzpr85zDuvdGxNSF8HzlPObdxtpzMIUrPL2deBvYTcBo1VYcrzI/
Ld6Bk5AuJaBuKwEVQnEY4CTxgC8YekY/wuL1LAQ0oQyGHazkTLUk/GdP/+XqT/1pTfZwYe7gog4l
yAOHkIIuedmRO9W4es/OgqUEbFQTujqzp4LFKM0HWYXlFo9/it8LobzNoIrppS4spG0FVpHaF26W
ue1jD4sIPvxwJ02c29sCVXd7ahO7gtxBaiTGNiSKy6FcKqv+SD1Qocr9x18Lo1B02L3FeKBcTLO1
vmehvsqmPddw5UwnaXDgIrXYkUYInQHwaTtDRMTHfhk/uhREP6F9utOHB7KFmB39j3tTf9/jbDjp
UXSspLNlUXDftXyDZDv5hC0RiPtEWUu0SXxfJvlrrOZHf+DbjFy+l/qQEkDCmk3bRZ0rcmIX1UVW
7GGtm6txvBBcY5oHYTqJ8S3aq5Vfx59W/V3kmFX39ZzeVK28kezJRfhkT7OcfvMPgqxk1aPQrGt+
OnY5Dok8ET005Shjhnndj3EZo0u2iLjZUgyXwCkXmf4BapgMp2oVX/ocKvYqO3TjiWUCyTb1RRrw
X2KJ99Z8KZ2wr22ineqOXRU/R+RocFhS6Ny7mhG97NIqM9jo6VdoXxk8SXhoN1Xn5L3H5CJZRxp5
MADpNGyi2RxONdwo67E4WWtlQAr6wX/GmvDC3mkptCvcHiMl4mMAbfHXld+1zMLGD+N9NjybL8LQ
tspHOV46km/q7+lOX8uACXmDbzD//bPQFeQ2RfosnWCJdBp4BAIorQcWl8FXwfGVr7WWIPLOrghe
vDMWwe5CPMjAgEbE1YBmXLsxX6a9mvfeRb5lDjmxIcg2mcJE5tusnmPAfYu7Yf0WwNsztczzAHKz
15gF03SmLQ8JLO175qH36hbSPsYLoipRFqI0neVlPSpiWhOisj7xXCotyL1xs3yRH/HejI+YEYcJ
8kWXayQVewXoMB5cAQiQNHoBBkIJw21prU2r9fT8VnGhWeKteq/Z27jGWY3vJng5hlw73J7lPP3p
nDZdhTONGvMC94DyZRabEdWYz8lVS1QaJ6Pavbp1xUgZhZgOe37Jwz9Oy9pESfBCo4Vs+u/9NsgM
ExfGV/v7hpcBJq3AB3Uc8l2G0ZzzQD4woA9/VQGrESci6vsWgmA5eMPPFDtl/ZObWFlYUNkY5Icf
a/oR40u94wK2AGIay5iz5D2fptQnq9pXPqcU2N3LR3GV1ruUIT8uRBHAsPEwcROBwaqSf52OOnkB
GoADPUH/Q1VUkQV3IBkTuQMmZGm2QB80+oapMRYKxCGNHzNSWYZVTo6+MYfOhqbfQ7BOgpdr+tay
Yn+pnybzXy9BgXFzw95CSpea7UTRze6ufn908U4Nw5WYfvYdswXsqCjWjxm1WilAL1toWGMIXZrI
Aqiv3XnUD1Z/UNpt2K0cKQXRkDvym/+tZZDKtzQ6JcMICqE62VoaXsGU5WyyUDJvAEvJUjScASzj
sbS5TFQeipJ8cHLkCM+jzap3nXKy4FXxZzQMwvgxcvJH95Zuk/FYY3cst5hsLiVs8ZSb8rgZdSqw
lnidr0rHMkyOdNJ88ceJtC4cPMKg9ieX+YqdSzpYoAfVqq6f+/FfIWMudJLPVP/C7UycwiCeyrlx
UJY5fCOu9gwi9wqjBnatuDuVVKzd6ETZX4UfQqsVLoxzhNCqoNqrA7rleAUik7ew/c0t5ra7qri3
TAu17KjGHzkeVTRYORvccFhNI/+mS7vq/w5SIRaOzn6jLO+jjfaSKEEDsS96TGz2DaaAkYnXG3yj
5Bp7tiYlQCTkDiqGEHz0/ThQpF8KRn7tFctCaQ8nsaGjXYgRVXf5g2Q1hgYZAyBlgK8fsnod+uNr
GTOI2MuiG5c7mTtPxA6/TqWtiYJDWVFmNLyp1Jwf1k14O4H1g6HWRHFLMB7VcYGmZE+DmPCBV4vv
2gXCU7JzHLYvRH9z6hd9HPDItD9ppWt0sJOItObOwFmNswJLEfBCiMx2/Z1v1HxrEEYK7S7IiPLy
dXCtMDaXL3H1HWxRDcArMW0usbT3LSiAv5j9+bsLIJzxphS8QT8J7e+rvBgiT191SUsftWT3Pmr4
/sibrFEEU5KUSFJIUhDdBgtdtQH/WxbE4Kz0jnPjGDwJH4Z+GtxpcGiywAcW5kXYzXG+6NxX6jfV
SPuZ3PPxUPDxEzWm5y541D70gBUJr12EICW41liASfrAp/7JOlpy33sKDtaeYrirOKtgxtAm+XQx
2rks/twkcnRxRYZ7b0vdo4SNMA/Y0ZM544y9kiiuOmFtmbdy+EiwfCrXTPTxfgJXNchsQFslmSs2
uxY8AuEG7ye3g5XkYoTF2Zzz4DRx5w7qj6VsQxgz9zb+g7Yi6bt+11zRf2UU4fHrXxN9psq6Ffaa
9lt/qgnCcHmVng3tp+SlKbslQNtlX+zfcuUOpbIUymvAgTaydXpBAg0odMaYTrDgFOlQU7X4GAlD
5DWjVP4Yl1p1NTkuKm6xei0GR4OYzIB0j48AlStuap0hFD5Z24I2dsiGW7zPp2OoL1Lh0uYs6n9T
pkYvuJray61F3+J+oZfRSGMY6UzEuc7ie1aCz/T1D/pskyXLYfzHWmMAI+FByC4JFDFxCuokATvK
xEZVoM6rtMVY0X0cKkzlf7NYNLLOZesCls2MU77Kf18O8RJbHIPh9/sLUCQ3QbbRfgzEwesq/GVX
fkTc3J9yXBxSfIw5hgZGyTfUc6nL3gHzYD+SOWhn36830NgbakArge/4ujL4nLmAp4E1PQPcltdV
46pIuoMBwqla1dk1hxQaf748A8NTfJfh9BNQs1DmbxeGrPZaKt+IOmsyciH397amUro4ZsNMqzlD
OwlWxBAFIbsQJO3hwRg36MgwrbzlUxqe1IlLzFwI4l2BuxS+7YGpX+Xn1aOajsp3PB2EdkU8btI9
Ot0pZqCGX2cWDG0k58FeFH0e68689e3n/HAyKg3uSP2ckEQAX3FZy72qRxPfhMF9JzicK+Ba/9iM
o/2FmjVsix9NI6LS3AGE1/N/JLqmkgc8zGSJZMvLcB+erc2bVAxaiPDT/Ci9yh4QlYqn7GyuG3/a
gk/wDDddN4v3FsHgLvDMLUfkwbSHf0C/NiXWdEbfise80xbFvcIvEAe3r+veVGxqcoVpaUNgP+dM
9xTkrtnYuZiw2OVrJwnETgSCWqUkQGK16O+cQDpt8Lxc3jKUqMafGDvjpVeZcbIZdChdbSaLNkXm
Ur6kZMWe69o25zibe8MqEn5Geh1jAg67FU8r1tAASFBI2uljDO32mT3oZEe3upsWOh+C9Ba4LHXX
XDhFuLNe8yUIH3rGzHHfs5DpTyMewK2m7agdtGlxbKG1243kEtOZY1BhJzMvaum8bJ59WjhjFmOh
BH+y1Omd8m40DqIjyUCzuNCfwi9AlFBANm+3u8ZcJLJTM2NALji6qrlCgQkOYsr84GgO9pCAs9hq
lS8x7X+QkpEg8dSWLP6173moM/6V96RnvHh8oThmbbewvNdOcdQDvFiwsgiirtxM4RIR/KJgpbKw
iSbrF38sWJFry2dJosI8NTD4UfhAeltmp6aBk42v0G5886RqYBMCh4TvL0Pnwf1jA3N+MwiMKqQf
y5GB1Jf55K0MabUSd/gXBz95sU5Dn1le+REAJTjSMBV8KVSV0Ky0TcQxgUs3VZ4QB3RmzqDkF8RB
/D8Pv9vqx5ul4964Zhsi8CDpgUrgH3DXPiAh7a0LICyk7Zatr/qvyoSk4OAlyi9MhvBZ5uGxEQ6V
+a25IfKmxin1jeJGgPdcUlZE7dIiZmy+QDO1IXNRO+j88GPaDF8ImPiIMS9Yv1r3o9oM7KCsLrmt
DkXhhdUZu1f9ZrqxtPQ1Cjb61PgWuEfZR7GKKLmsH/CxJjzLDC8bj7HxTdnx+NF5JiMjXApmUN+x
ozpHsTxnyVcrXihHC5SpiN1nbfaG+4yzckMXW2ctMMGjxKxqW3lWsRrbHRiD3HSTr+HkL4YNzLoe
f6BCFhCIw72Eo6+rN8B/8X0mZOtB6AdAEdjSF1U4k3DGHAzfps3UbOBTEQRQsyClEocmtUZuvpIQ
dTvZfrpa9KUPFktUhsaGXBuSMQ7Gpgfdh2QIWz93MWX/XcluCJve0xPQGRCu3VDtcBQDfUOGWEnf
YkwjSCcPlEaEiSHtyRC8CijiCq5UpxLwBLudn2S3QKD0NDGGZYeezyf8PyN50P6I95C0mwYcpEMy
xsydUgEV6hqoQGg55fr1rUpeikTLmIVaVsz3p6IZCdCwr7HiafwYfOJyxCPgMw9RbCs9pCflX/vL
kof3cP5I1ohhciIBMTmnnG/Bo7nwCE/4DNrM4/nhZg+pBPG08YTCDEJpwsdeqFsVdTRMgf7MFJIv
PlQ02+xEafbaLRuEM988XxMxSiResrNMt8v3KCKjTlwSSdqKcRYe7mnblGhJIY8ablLvsuo3wLAG
Xl48TCVxwU7E1E3rKUzsyjhk2WYs/3rGFcL4j+tiICF7IsqHsWLKqrogyWeRnrkAOqSO/IpwmqBa
YkHtWzOVRd9UxOQgPDjlrbYwvjWVMRMAVaF3hvL6/lSIl9X4TABgP+LuM+HUrKd8QdQFxy6tkIXC
Mfi0LkAyRsRRrclVK1leSBOiQFh6/1FdpIq2LMZ971B0ZsyDXLIqRAO7+rmqq30Dyt1kdqzjAii9
orGDeqD3ok+TnHfcLwxhniu7s+EywJ4VP9P02pgz+5t+7o2QBF+m0lGFdKsJiGvs9D0mTVoa5o1b
CX2dTZLAg/zn8EKcWYSNjVkziUbQ0RbJiNWcYVXxiBBiJdYfhlnhqh0NtDLhGu2AGj5z+ICcBwRn
8D/y/ne0vztD47VlWslaH3xNd4ij45tJp/JI+q1pfnTNh4ZHFBpE/NsriAxPb5iSWAGTXQdJtdu0
+mEyHfxvTYMV8g8fYyJuMEcxf8EVi3EWmEGpeAXoQEK+85upHJL4jskV/GAlEem0YkhcXQOOS/QG
uG6IrFQ+LXXFmx6x/1YuxSUF9olsf19Vh07/fLWXibyIBA0qvTIja6vxhmsIOZL405OiLiNya/CZ
mCD64g/Z2IodpC6/wpYKpI6zgvk536YcMhE5JoSuw0nld6XldlXymIeuXuxNuPRc+CLIo2cEvh0w
RrYcox3bWHYi8hweZDOKuzeoR4Wt9R9HZ9abOLZG0V9kyfPwGrDBzBBCgBcrIYXnefav7+WWbut2
t7qqkmCf8w17r83UvQe1waAcw+wmLC4Gq1XzxBh9uMaAMTOUsEUFRJKS0rRAsn70DZGSaCbR73mg
iEXbk+9DgZBqB6S+URBK8e9BLxd0l81HoriazEwFx70LVLJiGNMddPim2UJ5QjAqd2FINPa2rdcK
z3cb2rJ1xAl6h+80SVf6jwFthsToqXvF2NfbP4+KI/7HqDGF3UGkn6S6gGy1+ttKQN7Q6ZHaOODW
xV0ZWI6u4Kzr3LjYDehLimI+W8vVYJ1rv1x7GlGJzzH8bOj7+/gfAlKD1eDhmiVXefYSwYSHX8kS
TFXPMgP6RMPfbVHkC8co+ukL9jocwkWzTkZQ1rXs1tQXRfEw4mLBUQGojMFLj8erRRNlGa8sEYEW
M2sW9Hdn6HysMyLuObUbhTQaIaAiMfqdABcLfagP/41aal70dD2JPCaP/m2+rweOMPii3gepCwg2
S+tbC39VeZ0Qujhr7gRniV1LWjFMwxCUXZHNVif4EpwdtJlsYG3lZQWrwj+kjAdS1nc86h8CeMc9
OkuETQbNduSSBkRVaSu1zQqrbhm+LVRsuj4+bTthLEml52g7mMA4MEiCE1c+3N0e4n76T8ltH/x4
DViDNSbAZSCi2jFlNayzye9tkZRFMHetPbJeSxdxM693GfW1u1uhvSH0RCxKkAQl8Zfvn815j8P0
gG6LIBhOlRwQU7nXGYR3DHM1E84R2sXaTmOQSQjuEfiBRhy2IcPO8U0ls29tE5mIl59iPDV9Ofvp
SLVJZ+JR55Dvw4b5NiKCb2xcEkjF6/ygDrMKgoJx278Bbor538BbYP7y02oYDwo0TiZXYof6UWf4
bPiUU3Msg8oIFdDFOBC+zSi8IqOH6jOnO0EbCgEqc0hhCYmHSGnIVSlZlBnXAPgqesaeYhSo+DNR
VmV1jbJPFeU4RgXNZmw5GdvKOOSfLcJNXBoEg6rZmq9dlEhJotxmAQAeheHo/2JY1uD9B+OmIZqx
MjIPv7yeVXn7OcdF4R0B7DxzVQg5OLTiokemm3zij/KzbYTXGw9Gf+p6vFALSTx018h71eKahjVS
IHVyy6jmoRmdYthGYfsxJhtylvRkXnv4zE8F8n2sERuW3tt1+qd5DgpscVuSvzD2L02iWsCtS4Ku
9hT6q3dAMNQbzzC9WpykMoU8+LD/x1TTsBgIJCD4SDuRno5X2kvXTYRheBUme3lcGijdbP+duD5y
4aJaVztnIDF+YeCSB188pBYql2+rv3mwG75l/0jxwfnM6IalEa1E2i5l9Ch0Ef1AqsVPl52l+DKS
B3GMxeOYbztiWnCMYGOH4Xc0qNpQSadOz9hpTwTZsEr4k0g0MOyiJDduAcIYWDQ6DMJLNbZNK34J
xNyhXordb9qyDzo0yq4rr7T2HRd2/F22uxCqnXxumcapMEpRs3YFV6K3n6gHpAkKOoYo6e6FwFnr
z6D9TJAqrBuwHTyytWvcIz4vOtGRIQADPN7PPv+jNRbl+KzDe2oRUELey0vw1CoJYv48B5K0TYLI
RShQsvHhDSw3uAMuCA9VGYNRBEaW4a+aJreA6b5uaZsSkS6PiuX68VGscZmEoN9w3k3smWQJjYvd
+XNbT8fU2yqqhGJ4qNsm/hv2iY2UDbmpZN0bdgcyoZx2SZaXTpJ3z69FWBAJO69ZhQY1H+9oUB5C
FhcWSgzMZszoV/L/TFmBiNrZykTtsUSSKVnvcbiowTHhbsl+ImRJ2xBEhtwSxHKOInkW4AonRF/E
rRPlijfPBOPzLfGtdRQ1arKHBEH0uhhdMdpb/CsB6my3xzte/asZZ+0rptlWfPJLuLcADLycN6na
NFDbTHkpic+URaT5lQH9sKtxbeDxKV0fqYb3AzW0RJG0T3j3azYMM/woNy6MY4X8EEkr4iCJr4fc
EbLxKJDoCe9JnssSwt5gwbBc8NvPFjmYuWQkTNgH8Pf+K0HWR+HD5bkCH0XHKCwbkDrWjei2ivgO
zCdl+UkRo4wb4saCD5JXyZbxb4Ox1izYGhv6CmMpoG6hZuBYfRpOQ0GL2I5zfdyyVo5Fm/BHdMat
dbCsvUCtxIeZ0aOezJ+y/EFgwjZdILKSIcxkY9hiLNnus2X/5JDImMOpHLC18+QZ0LgnL0a6J+Gp
cCbtWP6biPFht1GSPEXIwVEervp09mvyuycnZ10+qAGbHQRW5cGsHINmR0NIPBe6JgMrL5CJNgMv
pM54GR5H8Y1mAFojsInJ5kkcAT+hGr9IlstbW8cbna+L9knX0DWHwGI8/s0NrY0nriK+n3xfYrOI
lk3gsObsvZvIYDUr1yl2fek5iYfqpDi69Cw4BlUsriOvrUOJJUQPaTj1/mxZ+mLJnKDYKYB/Icbg
2w7+DNOlHBOSJzKvPN54isPwkqmP3MKOymxGeEqNyY9hkx1uBBYa0herxUuAiO6jM/aZo+g39skk
6HLnKwjY03/8MoUpEvb+4NEID10iqglg1E/fuxMWZ5DQ2SOt7syKBUTlRn+b0IdICtSY8F2hTzH4
pGYhisiGvezIvXZiKL3yeE0qc5GZXxE9GsC8GDzENCt0jV8MS3cdE5pjkIcEiMse1e8BP3948inl
MY5Ki0DbdswXoGaJk21qzPvacTmk8HzvDHoj/xSRoJ1of2zgjemdRI9cuCkGEx9ln8u0YTJK8kdj
cNMGy/mjNzHi47aVppMnk03KOC3+Y/nMvin276rFrbpXsaPzxCFxqdGTfxGkk36PJktHXXQTbe0z
HxpIQBSELfFdyu+H1mwLBQ32zqxvevvLE6XGaOSQz0FdZ6Io48G+hOKWJVIdnCxS4fzK1VTWwnBQ
CdyevU31VUH0z/QJcQ9yi1h/xWx0CXLDP8cOovVf/XiqGxapmrhoHwLSYLIZkATq3bLEYIHHpoLC
81Tia0uWD5JNHMNUL6WKFvXIBBtzj45Flgs/ukRwIuh/kEH68IzF2ok8V002GivmfF5pE5dIKNEP
jboo7slDnqwNxlJgaMkcpcq9D1npDr+6DP8Gbd2RFdYuoI8BHyFocs7LJloTET6xhHu5wEJJ7hb5
r/AzMzaxaA5wFSCaGvi7CbkhhROlV8ZXFwg/fVlvW1t8WwAtB4U3lQdF0DsbHjQ1JwdcQIk2q22+
q+7Mm85sFlekDsK1QKRQAghDDdLaJCqUH8t4q5Q2n/U27ShB5O9huPhYC1uUmAui2CqIDqyV0osC
7rAQf0XsNJV5Doplp6WXAmyk2NQw97GA9cXqGGT7FkRt4j0yKJ+sHopPS117dGvfFlEKC7G5k6ck
4ew4w7Amp5TU8OVLXZJxAjceDbxLAdv88lBgfBFxkiyYJdW8W4yBeOcsEtKAmPMBGFhEvF3Wfg9q
YtP5qwwhZLr/VsTdtxaAomgU+h7vZsnL3ncMqQkjWLbY+BVqe580lYmSvoKHIOvATruzgc1DG535
f1O0p9BMKDr4P5MRXBM/i5S8btojvzunRGJ434iR7Aa8mzUrJ+h0g/9Jypy65ZobjKnhbDg+CxZ+
uH0Z+o5QEJLkqS4iyoyAY2PhfxelwaEEoBPRdJsfzPTjrJfcKby8BVRdpgQC7nDrT3zqygrwpYle
km5ckP4MVOeYOFkkUEFTbJC1OY3ZIjG87xGGnoUy0UDchgPdMJNHpDJbfwea3Wg6N8qo7CjhKyId
RaBHgnyT+ccB1VXP3DGLcNNG7b6ffFcUTjVDkLjY/n/+rQqFPSdvYt/xwzTueXGYqa1zcBiTf1Pc
17AiQpJHCMvGS0NhpDHL2rTEK5suGcU6ExN9xd2GNOEZtqD96ltwwvso43Qc0dI1toSUMfGOY/JN
gjlmOJ7mkRUSxknSqDUX8VQV/pTJp8A+lz87PbBk8hlzsBhYVu3iN822nPUAlSFQ1y9qujD/CysH
2mjwNz8iSWMrxtpTHgykao81I1k8A1+lKyHsRN+AiomAPIwVV6/YtsJ3ca2mb+4167O51zheMHf/
vzeI8+1+HmjzgP/hjqzZAolL0bq5zD19mNLMY8NLV53lNwnsSXXmnmctkgzfhStuNCx3xRLLxS2Y
p+/pieiayXTBl4TKOfrjLNmRs61C3kq2ylrdeNnBRGIJF3ej+SeBmA+w8eZSv127Y0wzXQO88Kaj
4v1Cl4IhbGwL/R/Z38ykTLfNt9UjKTZz9DozTXHNFmVk0gUinnlAiH4Hk9CWv9C1H+Z43bO4N0l3
YcQ5bIdq7U+uQsgC4WB3b0V3nqDjJOovdBIfJ2zKVpLC1UFhv6P7IwcCOb6vXgV5KeBd/JDaQ5S5
rJzw59MpLhiJ52d/VayRIIagi5yCi9qEaah/0zsVRxZ7csVXCcbuZATQst2B6+XbgBrEGjKeFVtj
8leX7wLCWI774xM7p14xr7O7ykXDpSbrJH/wiSGflLxVV9poiOlBYQMt5zb3rKy9lYMrkydBTElF
ouxzcQ8hLoLPGbls/WjYC5/7fYkDi0UFo9Vwdt1+YE9mg88Yfe5uFXE54NDgrI6Pqk3fqr5JbJ/u
GnzDdSlfJc468cjh61Mw7OIzIU/NseeVAMges/px0ouRHyEN91/lyihs1s5FcDBQaryydoXpXMuO
2CWzAXsaMfbH4Cv/Fq3lHF6us6oGLRrs0avBJojXhfyudlQl9N38NHVkR8Uy3AQMP1FxLBigHErA
t8Bz/dkVnoOzWhJ8VS9jtlCAqCtXPavP4iVW2w5bEzapAVLMarzE9Orc5qy+NGeCp3pir8HtpO14
YzJSo1eat5qHIS5Pt0QyEGNHhmp0Hggy4HOgkvKyU1Veub0YPvOZMLLxV/4FefRK/DEcOqakWOfE
QrmcZdiR6zneKFk1O15+A5xFRTY1Azd6xMjJMLJRBVV32cBDWzKkvfM7pmzmzDWuXoWPE8FSaWf1
yoIaUy2YnF0Z7jNpWhINq2yKXeDWI28y+1VrXc1pwN28wK7+xkPwoJkUUfQz8IKqRRyM3h7NcJHu
8YYm+FxJUt9m9CNkIMXDx966y9mqiHd0fgq+u6bFHNlhzYk/I+WWhLsKaMOAiMJcoz7DqnLWrpor
yl/1cOw323ET8PwFK6ZZ4OTmO10mbNMe4Qn/4PyP94249DtwyPa1Fm32TYK1IrgjJylpzcOp+Pgt
N3V+k/f1L207NDKKrYf3T/kYXgxOcDkyYzSg6CFtZwbgyAtv5UOkDlnDA+j41JtwIVVrmB2C+aMT
4ExFV7o987LUhsA1HYfxAAzRPwJ05odFqBAqkIS9Hkc7ssWGKp+JCXm3cwlR3+p8hf2F8FRGMPE/
BBNsOf/if+U+8RzhMuZfgmRr23h0c//a/SUU+jbfINTnwrw0V4oOwR7qff8liUuiuC7dJvn4bdaS
hMAG/RFbaVDLQNvZgpEyxqKvuON+MiDl80N/TL+o/7egYwD8EQz8Rh43OGoBgMOejvEFQz3Xu874
fKF5p4qmlonIE12EojFx2MbpmptLuCMY7mfLuQLYB9+PXYGkIpuB4RuXTOd4FtByVLd7eWWmq7vg
AJPVn6Wd/jDPnXxCTm12Ld4G5DTTtOCzY2IzHnsJyjgtAY/OHLE4Xw3MGdV1WDicwSw2sOfX1R8T
N641TcXvfrRIdVf5Smes7TI4EfbKypR3I7K+oum72qU/AzIMwx31KxEBPDvZhbkvytB+k7HRHbBe
ol7a5QOzsJUh7wrUQxzqIK4wfzGlQpPRLXvlPK/MpxMfQVVzvxh8wtVaMb9CmN762vO+rfw6DM4f
MVvER39YrpptgGzQvYr1Kb8Uc4RXvUchVgqXTmQKQ6+Gn4ugkvyQHtT/pQ5cyPwp87RtaQLhW7vj
IaKR4AliJHONyxPrDWWd/0NTh9kDvPijZzBQsCWF2nOmpgY0sYSIGSsrZHRR7MxMGc2xethrC6Rl
bBnfKNc/Z6NWsS4v8Gg4nY0L43HzOb0IqmTcipVrWnlvH7iOLU4uaPIuvcAS10mf29ALcgLGGJgn
qGoHaxs4jI1+9B/Fcqo/FNMFr8454+tGmNjYvjhHytH6op2rYRNyLgs78pCGI7Li2PwfbcGjNqyr
I2KA8h8hxtL/wlWiGvkmsWNkR6QJ+mOSSeDQbQYMIHSXGnwaQPcroi6s7kcgygks1rKwHoR63dD0
quZu1ovS1IV2vnAsyCa4gqTgEI7LmnqQpXtGiXPqi/dAwFX5aBRwjflKJz4GwIOxIfiFGBlxx/fH
NJV4mxLg7IdmfHAbIvHvPg1rUfzmwyK1dhT+hqFwKm1Ecxmh+snnUTkD7H5WqH9a4smInxLhAcGq
Y+/euLTiKZ0in3BCXIKsbzvsIS7tltUvAwO/4F872Px8Er7KHBmlw3BNmg9Mh4Ddp2/DrFfWgQNS
AiJ6+2x2Ie71mxbswOXUa1x9McDxYSnOgBf97ekgF2qXzi0FemJPjYu8krRE3CdbNPRMtdmFBMKR
fm4gNrwm/fgnx3fAtM8CAZeyJuc8UaqrqJwLF5izcs28I5W3hdAp30oVeWL5seD26Vh2v6aQZ565
R8DaHotCTQcWSAiSekQWxlJHYGXK18jisa14f+F2MIf0dZGfBqJ+QHRzHbGK2lU4ca9wNIy23GPb
76EKJESO8cfMpq8WXXvDDJOISiX40fulwbZfLxbVnQe0JBiVBy8o9571SZ7PVDw4Dibt0hi/Gu5E
vrMEMxSs6wkNvLWiPrVhVhofDVcxg5aXQcqnGyrjqp+fhurB9IPp+VhskZkz0Whjt5pVUrhnSGvY
AQdi/sxXzaVatNAymCPXm7J2mHP+WMqfKV3l8Qixh30vq7IFP+j0Mms4BKYe6Vsvbpq116JdMDlY
jLhJAqBR1JSaw6sjoIgcCF4K5kqB1oKqQqQ3oxeobfai8vgcsMxb+3Fk9Bx9pXNWpv6HvLXroBkC
+IDoeeNQY9kCIgGrO8URzPe3uhI5qNPsH+XbfGK27ULmR715MiFXzmnt6MNXVd/xUAz3YDrQfFOw
kkZd3MLJ7WoUHHt1JbHT7+NPdGF1+TvFTFSbvak8adOqYj+Z+wEgsPXRMLOSAhOSow7yiL0PBS8r
nkglFs76iYuXoL5yfSvmNzX7mxrpQ4w/xXoXFddRfETRrpD+Kfpv/QY+M2CMbH8kT9jJRfOlw8hD
tCpiDggoyOX0DUckR/qOXmayECrfcsDYNYBi1PV8crzBVb8dcMGUfEY8WRLP3uCvWoZ3rNsH9R+H
msIreh+GbaNfEoZ5MJ9671BTsb8yrpcYv0fhNi3jEeRX2svM/gmfPdYavoyUMuo+MsCUmGXHEVJQ
9TV5mzBdsqXSm11O+riP3MNHxRL/eKwIUNN1GaiJkhU6nWCTI0tIPkdmbZFL3caXnjHg4h7qUkZR
ANKA0geXnudceTV8BiODz6Zdz43o0sSxQpXC+saI4OrH69w/89uwfUzZM3jDM4y+vWzbEcshEztK
FaYBRv4wYEOM55ziVjoyKaxoBCf/dxAPE7PxZn7uNOO34SuMaVPpLcv0nSl/VBGc81L2iMpz0xe2
iaJMNj5pzpfUSR8ButxCArJWYRLO3vCSTENcPNGXzUaU/gImgtJR2THwxkMEXExx6TkiwNjGsQ1Q
1dVg+uiXkLxjvN/Xq+D4oiSomXDH+5IUo/jdMfVEtsDWG+Qz5R+aBjIrfbLipGoFn8r/F+qwBJcN
dvsMTR0gQmVvAcc5KYAdxvSb/Xz9slg9eu0ln2ypqVdh1C19bDI8K4FIvuyoz5VcOqK9GakLwax+
jSNfsgHTtyM1bo1iEyNhSvgaSaGENqzDLZZDOi6yfRkEmfuwWOErC+aN6UFvLyK7WZ1DHkHGaC0m
68WfXZPXGFKs5+yOfPTdDLhSgM3I8wcvPTTWnjq4soW2XKC+VPZFTQxLsU+BsAU4iM91sAhRkgfY
qQeRoWZ2jFi6EdHhMl7rw29vciPpFJ34qCdgMn6tOCaO0whSgkRMoO+d9j4NDDjJQQZHAg1cUrHJ
fGlIElqmTTqwwp41C/opHRk1CDNUhQzlkIEL9152BQ9td7NhV9lOR6hRmazbsHvGJykAwDuojKT8
alSg0qG5bSnBFWlnMcjM2LJ5+c3w/HXBRtJSMQhkJ71hhPkDhEdwRLzZSAfTfyNWyjpyMU/tiBTQ
XgIrJin8kuudTAhoi6G0WyZ4MjouBnvaGQ5TOhEmNNcZ50K3CKWKMOKVuPGmfVetOydlQcq0wmL7
5fHdeDzYYICakiKQspr0NxrIe4o2FexoiOIpmE4atpySfe6hFWDd+LZKG03jqFhHqf/UXg1Dr7K6
MYiYaM/gBpJSwzbBgHwE+VM88v3q40pSF3TGEiMpyx/tOcuO67nZCQwiTUBNt2w6ZAU436+MfmFy
hns8uaDgKRD5vaRyKQZMeX5U6yAhvhmYVkU4KFVaavZRRpY77e0WYk4gD4eEPD2o0RrPqPkV3c8U
XCpaLR7bj4mQG5gnzNdbxGjBgm+tJ4GqJfTBMo/5u66RYFr72q6Kc8HAqEQw1pS8jDi1ZQ0bes8G
pyIvEEAMzRtRG0qe/BkilYSMKBMzW7zQ9WvCtCCSeWFNYm3cXJobP8rLxOQHfgvT365YZxRMKcw7
cef1vz0CD7q0O/C4/IAkA3RUvgUpZYXQlMLF0JZL5R4X7y5/yPIVFWw4fMkqqk7KZKyXALboSGry
Aq1V4P8WAqM4PrPOQL3AuYUXQeP07+iPVO3e5I8BAYlSnUXhk6mP4h+ASdYOU6qehbT0qoDuaFtT
fIT5AYwM42PYm6dMfUEvU8D5h9/aUqa4+FZqgJro9oD0eQwQUVlYPaeLDDUyXfnxZwgMutcqt0M3
VkfesUSrNMgUkCqxLO11EPsbY0kdsm3xDGAwlze8PGpyYtdBdRhDy9Z+KcEn8V8F9R0uDEIack6R
8S9qtAKnaG+FEILJ4nsNpI7JPNkN32MFO8oj800by63m/4jWpwKMteVqlFEwxZTGWfDTGxAfeAe4
RVsNyyUMsGxkwUDgcX6LUQiYSOUT5hJDr+CXo9Xn2xr45zr1nY4/LUmcrrhKPqpl7EQEZgWQlqfG
Ws5MLpJ9wJUhWBC1e2pgYACC1MwZtuPBY8edBR4hegu6DTlW2fdeC39m2QC+EYuNxRnHQZ7xog/K
ItQxW/V4SGK7x8JRwXdh3SxwVzCrZZvH+2TI0g4WJOROxncVeSsobisK+CKvkcx81Iph5xQdMMgG
7D0dtxdiaMzoBJygxaBB6ilAC9TmsOMGJtrVTqB8WMJbpQIVqNFjHN8tmnJi6vknHpDpwOCKRwOj
wqzBY0QyaBdqZJpkSz96EsWa1VWIb3EoeBEj2Ls0fKc4sHpqOgiYoPxUTtYi++qBGevngtnHyB0t
67tJlgndM3DbaguvIengU10QOAWInJyouvrNvBwV8cfE8GZM/1XUgHu5PiTwa9jM40coIT8ZLO4d
7aOWVnXzqxYa09C3gDNdCS81hcugvoHjsfaKTiLGAGqaMtnUHio8rDzJpwye4UJSEp8Bu0aldBUy
tVmmZjzFkNhSrAjiGbqaYG16zCPowmO6RlaqNt6AhtPIlM8F4H05nPjI7L6AhBdw6XNaMNH4mZtE
BrohxYixarlbeCYL5K7rzsLxL79QOFfepiNFBnADi/D+1q6se2F56z50dROEJSNp/uKwkSgsHNb/
5fe4LsqP8TcaXBjYsxxwTmX70IG+pIT7gt87aq0t8Ft3+g7IdMUGuHmkeEqViKaHPKFQhMAAswKK
ou2bFvKSpfbXPDgFDYP5U5ufKutnPi+5ElFO0Lsmd14+LMHWFjs10CMVtDVQXMH7Q4pUgRrqa+65
/AradarvoPBFKVxMxi0LUOxFB2NYkQnXR9iBP/r2S2JkWlFnjQFuoSvNhc5hbY2nobwbOd6yjRFB
UrM2OUuvAVhvgGKKHxQKn1i6Dtlx6L6p8AyZ0aImOIbX7EPZWkst3u+9HH1DwGMEgsd5KvYNrIS0
jpHn3E0+5kGG3yy9SUVGALQLvH3L69NwmXagyRVaX7YMKP8/FQSk/3dS7LWQjZn67Oqhh2DKqU+h
g8BWTSdGNEzhpVVlrOXIWoQcCwItkLgaU4xsd63Yd2zpAxZwgnRLBZwy3IkGGyGG2LVEjwn+tVjE
rPzY69lzTFrJA93F+DrYFVC2ly3NGU3yNGy9oCK1BHoX7s9yri/8jUZxN7d/UrPplt6IbfBQk2oa
AuqplWvBKoLodHrzBAXu8KXT+TBRiY1TfkYYmyrRSqMZrtzkVMqga1aY0wv2vKaJB3KVQjZM9L/A
O/rKmdPANOh0Oerqt/FJpgFon8ZGBbMEBLqNnfI3oePF/MnYOYQAoCPlVdCThpcivLQMYBj/6eXb
hzJZ3FKutPJvaFe58K3SKbBGEUF6RhUuImoVf1nRlVjUK6uJDhF4JFspvCB8XfLb5IX2RFcLMP4x
7vP5nrB4c+oiqJxFuxzUDwphwvNUIqYJYW3WoejG2TYhthFYecS5wqX0EXELSvC/cdsxpIzA5BCe
wJwcn9+OM7HbcXb8BFf2KaxwNoNwFBGiwyiG2ukwp2njVwi4lPhWzu87qXV1dSvNhdp+za24Ei/M
ZOPrDt/c8NW4V4gBDZE/YEaadSbOIvIPWBEQklwN3orGbPYzpuveRLsKK4aNifjKIIQpFo2aLiBf
5YIqQSkDnyQoliUjQeJMwiDEBOqumlEnr/Td2shqFxPhbNJJqtc8p6wNqexRF5Dv8if7V4NRochQ
HEjsMtJd1oK0wgtBOAnMR6RkHTHx+XL1HxTbbHY8saUJgQA3fGn8Qrr1+fabnj1Ov5gmckTrQZ+v
+3scTHrOFAhTWL1uk/aopwxiENwShgCGCbs8cSMleu6VuAW9JZAN/YHLmGULD8R09ZZ6cBIfA4JR
diiTYxBuEizagjjcbcX4SIRRLowfVl18eIh2TWZwSKRY0qX6lg1Lws1OssPOxPFrEjNh11g1+Jyk
g3VH200JmVwTEiB4VLKa8+0vIHRm9A4wIxpy0Bu3ZEu07p9kDTQLy1FtqJ3UcyTPs70sUmdIn7Rp
4Vpi3R/tx/qm1fsmdRIy4alWscVmLrsL/ltAf/gTW+DZDA+QnXF/DG/mVj1L5WjAg+bIswqHY4/S
iTNFR2HOc71kGGdLy+Skkki9MGaA9yIYv4dkVx68FXr09IftCdE00MJZHaN6OSi3Rlqj0kp4er/R
LAyqrZ9RRU1/wPK94Taw6TsKL4XseN4gWCYVUQoHlJyI7jUGBYmrlQ/e9X5Y4GrNtnG76J0yYWJp
7PM5zhrkSLkCOhCNO1aC/A5oLnmU68meB/uUZjXO33jc+5vGfmmr4kfzDvzymRJSbhWYv3H9r4lI
h16M5l1Q3wiKo5+wPFQPRN24+7BPEAamo2lnzXHvyMz4ZkO8yuJLE+/q/DP54wLNL5ObLI/pWfKW
OehkIDEzUEVeJFc0SExoSs0htZJKSKZ8+8g8tz0D7qjUtYwKRr1W6VMqj5347fOrUkgvmk3dXXGG
U+Nigl4Z5i9zBiHCJLUVpTN5RhPWx4wGiJudPo2Wv5evbF+ARTAqbOBpiM1TVO7AbmRmaKCcedx3
Cr6u2XkR/ymFOyI7ySCeoRGc37xKmXXY0BYA8IbnClIJmGy62M6GreDyp5UvDmhWkqyUSmmPgiKg
1jV+feqTt3Bs20vPe9ngObhncyhOuzAnl2XCrEUkZoWw5TGfkdQnJCeeSDkP4xakJvtEOoJA2HvY
1DCKAP/LH9Y9ZvOK7NzdVyKi9D/hBWwGZY6/L+2aeccbQBeXt4i3c6m8unGe9IGpTxb38rsMjhxw
RdUtes52v7qxxtJpVvUVwCudK7qx2Se/Iu/rhr+DfjRkqk8qATdGdUM3xIgA4VbicPP4a+PunRsL
yTSCCG7hCKP1uJb7Z1DwCgHbh/32o5ARIrqZhrPF+mIPq8sIp+8dzH6OGZydrcpZr/wThi2HEC00
zTHzm6x2I/1FnVdAhTG8I7ro1q54DmNqYJkrFDgMurooQPe3Y7IlQT+Ynas4yunGucFiyR1R0DMr
Ajlsd+hHVqCjKSC5gi3iy00XuZsv7gNqbyekb1sLVzwVwnrsANQ/C5fzy1pPWxxL47/QZqOT7yX2
QPmCSaL2E55HVNbNQrQIl12K8lOPZyZQCpvpaTHE30KQjU7y4MYD8rR2DZBJ6g7ywAMGqoMXfVFO
z8rfdjvE0ggJlj4143LrnZ84WvpbzYnorY6S029Mm0Qb2gxrrTvtEcZigICO5cmaTj5G8CNvKsuN
Sf/g5rTjbfnVGGdENd7AubdHRLHOw4P+4GXyHGOFK3CQsBhHhF9vx2XFlG8ktWVJZFFC5Cl7O4gk
sxZ+lNh/bTk93kBbRvR2EtEMeGWNDfZzXnamBBS6cfuq1Ju1Tb9SpqwbnEYnWX3g8GNGuqklTI9L
dr1zGKzyDvythD59csWebS3ekz+mxzRG9AD81naQ28y9HhhVxnevXgHUVeJOrF9pnqzLpncG1LsU
Bpl06lhRhuJzMH87od2N8sOYUQ/HKv5KJVcVFVT99Pyf0T16lNX4wUoaKBnqSYcNsCydBW9PdZFL
M/Vs8FggXvKWDnI8x/m3We4guBMj9FO1m3z8YsSGHGNlrtrkUxE2abJh6yU/9JHED+3ii0fN2zM/
wVPEKg6LRiRDA1oZSvUx0AwLGOss3APQOgqnsK7mAzyj5T8UrJNG5nYEUya38V/+ZEydBt/N8C8w
VrX8VMM1hHmP7OwoOYbDo+BzLJ2w3+HSWgXYJCx2X4KtES8v/OBI1pzxUGtL+rX3gIu3Pyo50fLW
OqXRNi+D8decEIMGxL25jSqBRUA9FGxDXGPhAlsuuk1UqFQmHQY46L+crS1j+dTBL6Omn/DjEmr2
4hqu520l539k/qHfaQ8FIsVWIvGO+v+QAb2BmaGdAmNjJFc1PonGqfosG+aQ2PoQaXFbQ4OL1z7h
u6O1NMxXi4orxOTHsTpXhT2fCz9+j1JD4yZlZ7bmP8CW1kCDGOwj+0FtNr1t+SrHwtFKVtTKc1qE
14dar2Cgii8drgjpM8yHs/IoL/ATxyySsugyj+3bNS/oSl+C2fVPjHTEO/kHoB2ng4rxq0chjHhi
1JY0++HCe4PwYC7WJisEmf4/fV5stXzW5uIGKiqJVfQx14ix8L1WzhSjmbut/bM+Pif9UjG6GWTc
txvxBkhsna3F8txjciZZjPiB5LMA+XDCO4N6EDYggn51kx6ymKU1qbPF4hd6ETakLx9QZndVauxS
ThzYDUtoWpfogrxGtFC3oZ1BclBhAENQkaMLTZwC4ORVekXBFxx1NG20BP8TAA5Zjh5tDU5nGxdO
9dsRU6tvqmYLHixWGVl1RL0vvDMJNQRlCZdYZJPAFHapngOG7swX5WYgKwH8Z3wuBCIfqBEUgkUX
X/Na4ltbBGRzSTZTIUTQTDiWyPaPEDP8l+YvyA/qvtot1GMOcpSwTfo14ZeJ/+bXjTleZifCXtAu
Mq+4JmyKaMf8jx948BkBIPmAcgAnNlxmN2pkz/HtCbcwXI7gx4930Q3VH8uIh4ft7QtMk5aiioUR
uvKbpfwfR2e2nDqSreEnIkLzcItmZjDGmBuFjTdCEgLNA09fX1bEidPd1dW7bJAy1/rHyPhrsfOy
mf0b4QH5+4IcTkrzU32hTjur+WGlx2BWfFGp9P67vfxNzbcvbNrqTXGtX1TuyNbDRbPoNU8D7JFE
kqx8ipsVgwarpxv7JHuUBDST6ETyA+oVdIQiFCBKQgbdQiObfFns+7erS4s3m3J2GOFG2f18bdww
r7w8CNogvy+M/lisM5paJ8c0rwNqC82B3bWro1wfZ1flHQ7AWTNzmwiwDrGKOa/XJCY+lcC4apN/
h09jl7b/1Q6C4X81TCTCKZoiiJei09Whk0ybE3Un4hAKBICao/E+kpTChlmeDI/ck9y5B8qFoTmm
9G24yEvlW/eCZIEAH2GVbz+8DGmrz6MuqUE8OsfHtjnflfWLG21lUS+8JtukiGgWIpLJe8J0C/0S
UkuDGaffEgFHGLQbJbRpEAFAjpbNCEhEQkw2KMoUqGuhH+TywsABaEtweLJ/Hs0zglqZ60ugXOwW
CSpAIuhAaSjTSEQ8gFdthpfH4tl24mbPnqv488HhaAof2nF4bRBXN9xZS7MitQSYg7akE+KuS4cx
AJzTr8cTVhXkY7Cmq7ccAIipXh2yzaCl52Nlg+K9f51q4vj7JOr7JZ1J971Kffue8ILHwlYdg1MU
3VPG3ptTCeCBdo2p+4v+yLG/qPoFhv9Ug1kRYJahZaknWRF6ot52PwB+GFdjcq0wKLwCC5u5eR7I
1JV2kFtPBp15iV1ynrm46gowIeQNFL7/iCsVlkZeSNI6CWszuMeB3fwvZjOWRnklfpPWtSRoVPz0
LpUkELQ9sCOMMZgCw+aLpABsieWO+pcnBCE5rHHPxIZI4OkhQBQb+8YI2iYsLNxH6LxExoPFPTTv
fXJv1/dyhQ9l76637Uf6WMalj0ZTzQ7YLFmSamolsSf+r1Ybfoo8IjWOrA8yWk9P6j4ejWcE76Mx
rCEqytPEYZiOP3CXBgYjlCNSf0jlKCYCTr2By7GkyS3qJlR4aCY8dSnqKsDhjmi3kUMhQ5u1ZAjf
2CnZ4OpvLgNb5NuSxEMC4XbGc4EMVq5OKupucvaCwKehKmmu2oKJfAY5DSiTTJ99Q3q0U0y6M1y0
ERrWI+hEaAohqkf1Zgja2orqeFt2C4OzmMFRTn9KvouHcQDWt882pTSmHk2Vj2O/ycP4RLIaAi4N
CcsC8owrn6DBwnpx1mLv4XtlX+Rt4STIfA7XMsNkjgVQXcQLoKrIlg4kzNY9PNtS+4ypN/61tYiI
U91Pw0kOy+a7M/w7WVs/U/MJL4mt+4XViJEMwHbL45O5UVP6qcfEmr8CXn0LoJhEpA2YfcG1UuGP
RoePLgYmLujY3eqFlqgen3+z6avtqHrNpTO+7hQpN+DQliEiACptrtMbn2OV8JuDjk6E9Zo1qCkW
OLrEoN5AHyIkskJCsphWHXLKRO5whxNQLv1EXVel6QwIKRCsGwZmKx8T1NMA48RO90vYnSPdkWsS
5okxwwH5JiCr/xvIuyTDQe8DJiFGhQKQIzuT3VD9G/6t375abOGikdLBo2Z1MEyfFSrBkRYAH8Iy
Eo3PXfY3M7azXGSZqCwO8YzcqvWQAfJhgkcuQT7ertn8Rp1b/kAqEotHU3RWXduO1Phvi69YGN9k
crrKOwzgkvgOHDPxh9KmOGJ69LgeTIAgI4TAhVlCef1lH7q+GAkdcIybzVNK+wCD/zJlge89wiM1
QR6ISjH066wqx2FZ8scewQSN24NKIlK0yM0HFgNVgOT3YHHR7mpEyhAG+Fp0wRsGgiR3buOA4VHi
X7mLCqcx4TRcy9iBDBR7PM5IILMIUQGwPt0QOs3GqP2IRyd5ToRnYN6hz8I4jfhUdmOETEo464ma
drvq05pF49dEiUIHBt/s9G8JrezLTz5MToLYXCgrTfsTFvD3F4VV1H316C0Z2D71T4YE07GOKPwf
zVf9ChNtDh074QTER8jutqj8++Jmfqf1Mgel18zNwMzJz0yOckv237G+B1TJmO156IlhXvAlZzyG
xGlMYZ0S1EGV1QYUivMFDRvw7Bk9NzQIHl/KdskrWdLDqnfrSvpE7lOAoCv0EM1h7f7y8dCmK5V+
KLyFEMT1MiZMhU4VsjiJ3ULtSO7QPr0pZGs2KOcfxFks4VPv1TcDHM80YJesHrT+Z+LIg85dsICW
9rqY4weqxMbWW/hKWYstjFGmIewBpQJ1A7dyg8sltY+XXvFgQ4kO0b6ZByz8kkQ2IgZSECcT04/X
4L1F2NTTuekTiUM45de4K89JgX/QHaoToipz9OF+d7Pv3LVP0p3oTZDlG80ElqdhUljPKItPybGB
ReuNq92d0cgDdliPTbX4tf8XzBAzihhxdrC7SBq9cfgyYNKY/iBWkWguyADuyBsyTg+fg7z4JQjb
+PeoPfCQOfUaQH+8rUSNFT/GJ8ZI0m7JnYDY6/1UWQ6gn3MibchTBaqWgYBUqPHHpaEk9uFQPUY1
HSXMnFzWbWASYAXGl5n+sHTC1xesanvSM+Y6nXGsJZSJLe0o/pwA1flvidX+QQuLxImYgUeQ0cSH
xqJDmMmPQc8NOYqVwFMBCDrqhKVDfOHKA4dB2bxicKUo9C1UoIyvBD561lnxu4iRZ2F/Ux/EFxb/
FNjsYUxPAPu+vf4mIYJNfFia7iwEusj5s6Fu8YmRIUjBC+FJ+FnpaiMOr8VL4qmEtCjgseJuJUyi
AwcgEtvjJyM3or02Nb8qcI10E5AxqCyPlYkAwkelgBoCWyRLEnQrcCo/KX8ShoK7hh8owI4Lcli7
r8FFEoBTJ+Vmgxs2ffDyExYjGC7xk1GYCnIEbYJxAt97fOuPbdSvIFb+IbFjYkHeOZ2Gk+rX3BGV
U/+9V7Ad001F4Y7SCF7oSkINuf3ENQlcCGUb0tk79poGnhcd5YOwiZnHbzJW9IP7BM8/UTCQagc9
2LuoTRWyYRQHZzzysZVKlc/dx8WTOdpa2kAGw3Q+WNUHF8sBP2dcis8IrJ8nYLbl2NpypYGwclWR
1TEjXINVTPYQDm7xwnVojnYMy5T9WNSTOs2eQhxv+oFdYG5hJkORM7gqK4T4LegY0gxqE70nPUNM
BtgaFxTyHAucVw6AHmPRSSie8cL7HHihFbGPkDWXDA4UjkgR2eJf6/g7YhFN+GbMqH1sPhUP3cHa
I6FS+H7YIgmihUlZdRf9S/7FZy+EmeVXosxxSsmUofJPQxr73X7hZd03gU/2I3WErZchR2e87RB8
wHw5CSVy30DJwDN84Hwg9Qd2ApqF4bER/ZDVYMzRQPFJV4D2oMG8LrcknMh+lsNhjU3wWu/a3XDp
+NkcBWM9Aw2uDhxutG1xYeJQJcSPlqsWn9yStwZ3PbJBg3kYDV/xwfoLWFBuAb9h0gAhZxO5UFRO
zjmzZw4yigJwm2RajQIVbgNpY4h/Pnc0FmT6sVG4w20cH7i9WlQOpKo77Y7aAMAMHg2fpBaH5kW/
mpOkQZgCZG56sz6bZbEltd9HaHUyFuI94KVRiTQRb4Cdg+Mhb3SHf6+96qMB8QdOvE58p43HG0iV
O8Pdmen9zvdxu38LJ8OxYaMRxIzz/EagPcEyiSWYLx1pGQ4Gn7OHaroXnwaIwkHh20HDyhaqM5fO
2w9GeU6ofwx0fL11dVTkYDDnxJI2f/C3xBKIUtSDtTbwBXKjoLNqfGE64TEkYoB0rCdrHVnfBOKE
zMSYanWPK7dtPdBm+hOfHCrehUcWOpyjgJ2dHzFDyI2Qam4R7ccPJ+4G+FdOA4qzyEZEJEqeKDES
TIoKcCufKhLd+Aa9tKtuHAz4iMsdPsP4hFQTjIm2ABX7LTWznOzE1mKZpShw4gdlPWUxOWItZo7H
0dKR1TXXTrhYwMyLvfqLNE4neUlUlUAkOEQRoL6fpT7CEgEFaeKTM2tnhro1i4zaa6BIKceb5hDH
YBQqsWPQgbVLye6QOdaG7i8NdzXRBDgicsKKve4ZVbb/JKWh9DBW82KT98VKm9BBxEyTeOyJqKZh
oGFxQE3FsYFx4F+KFjP1G6THL5gFPhVP6IaQZKB9QHFDQ2tKuB2qnd5dwyRGr9DeSbBZ0b6jyNp0
aVkOZh/W/u2fixO9blzrL2BlHnwCxisClTgLOXsQqRcXZVus8oIUVtdCV0zGmKAWHSqkeOH5nHFp
cnHagN4cu2yfXMYIpH+Yttsd3g2B87Po3iD0p5PsbvneiKsEfJv+kNvowBoHqhpgdvhQE8MB9uK1
k0g7IK0a87TuwAtd02nOjZOC6ZKHOiAuAPjjSOJdZvaOecJ85VBQkDXPPumiz9L53/CHj50mVosB
+1/8w97JeBHv+VfWbu4WLlJso1AY9tU8o1HxurOKIALvJ/gU1aMY2TBw84IiWeenmhEhACEtnpJ3
6Q0ZOfwkSoqbkLeddigUDXbn3WXXkjyAU/5ozsTuR/9qf81NG0bEOMS0MyGvYSimsJUS5NGxfyEi
y2/YlDdACllOYrpxzDATtSl3JI7i6SIuzzFpmAIrnXPN5x8a4srvZglv/EGep9uvG8ipkJnjS1lL
i8azw/Hb4CiGcWWeeSKexwRJzBTXrKP+6dvJK4IMlwNRU3Q9XPA/Sqf4ZH8Bnmr/1BVR1+Q+ht3J
nK8hK3hEUrjp+eNPu+hX2+fNkz4pTYqQoeP6M9b5/48N38YTcFigB8j9OHjY+4ggIjRnjziQtox5
fko20gK6ponWrMbS/zcfIXHJqUF04HCUc5Txec4QtYCwoD/JQqRa/B+6C9EgGKNYCWrNw0smagQT
0g5xzDQeQmibcjwCO6eQsyB9h9zNKCMMunOHJSqXnip1/LINEnxeC3HVnk1EgZDIjAmuSlwqhDUl
YQS7kexDzGN+LOMf+THzEhvt5vhnQXcFbyJVHEYazKB44JiEyc7EW85HdD8+V1yAgbtsv6fJfb1c
ZCwvtE9HY/3iKCenV2ZWITfCYXlGG5v8qxsHMJtMD1yRnU4zn1NyWehuxqFAN3k0nTCCrZKFsaMH
c4V+KZSJQnwv2yWVTTtY+aTigMHPNWPRnFcb6TPm0eCuWpubYPi+/wgN6nzCW7tReJR+0ouQrJC/
d6IZE5eGrPvWNRaZrfoXJ73wg9FNhWXLkf5x4tUy/8rZq50IHwLkxxNJPBr5CQusz7my7DftvzsL
yS1unQJ73EI663u9Wb4+aRbyhBZp223YND+z63CAfK0z1nGn3CZL5UQqg8TcxfQFlXjr1GW9nTY0
Sy2JFyAbEP8URNaLvEksHRwJVH1YVAKy2m9lqh3KyMfAKZbj7Gz61YEXiOeNzwCYH6yH/3/frTmn
wV/uBdpEJ/lh4CaZogdLvLXXaa9cal8i/ncxnlmfzsmJhgW6IdAmmcfkSx7me1bF6RdamOqtFNb8
VH+9dkCGVelm/zidSUEFMU4muGCJIkVuX6g3Agauz94rYgdUYoVj9SMN739MKdiJOcUZHZD4gezR
+hV/yh86hiYJTWYbSJ/Jhu8GJcydExsnCFAfoCnBtfzsnGlclIzB0FD3byBAPlqjc5vcJWKDxxxp
x1z/4gwlL3DbbiHr/PaL0Ajbk/zsoGNLn1utm67tzZs6m0GUmpa8+dT7fN3BZBlYGxEbfJijJp2d
6MNCGpaCANF6C48M+UmcRcLqgMIXgf3TQ98i4A3svahluV2OzVeBVkNcM2jFPkSq2Jqi7j9OxupH
9WW33bVHRbBrgFpMucjj409mOD4urnsG7io4JofRrU78L8bzdKgjOayCasGjCuhPItWu3PVHcBxG
BiJWxbhCqAfXFZpryy1BnZAB9EjvXTh/2RdjF5tD9DjqaJzpJsC9g16EsBvhW1N5/0h5WEe8F9o3
gwShy/IB/cAmDrsr42fGwEUi4bw9tPviOm4qhBsAYyRbIruYjwvQtmneoVAxsIzPF6i+JuTX5Fzh
GuDWg6RBhMKk+vH5kx0qQC4GnpvJSUS8Lpq7yCBPtUrnqzyySYLmBHmQSiVvdJKXAiwZlP+ir/l9
7fGl/eMYyHhqybLZ1NHo5oTxId8bwXRPxmm6xWt5heuQu8xYwKcvqjVcCk6kF1LMiwijRXGVE/SQ
9XgFScSZ2JqBCOiAICCAa4x7G9wYLTPjdTVxRfNJdWdIC4UsqtQjRhGTInfk1K1GkXzi17M1QAvh
IsWBcMdqP65oIw34CmUESC4KDvQbohsCgZTxQ2wK6Tt4xGn6m9G/4abJXsW0ZP3y74F56rXU4uVg
6at1xv+8w+wetK1YYl12x1r7qzOi8THjk96U9z/88BUJIbwKCNDAGRPMhnzV5VEjJQxoD1MSinYD
2wWDHZ+I7K/bOGCCXXH/7UVW6n5GzB+AZn6QpVWZrnrsafhOqDagwuj/NDGmGqYerp7lOQMg+B5I
hM3mk+RxlGTobkDNRld53dBI1kdOmDfNrYpXPOnvJen8yg+vRra7z/7d72JHNS6DYyLhvTyjToXk
Fmg1EnLYOeDctl6jZWTPpSn5UvL1cCESW/qmksQjLBg5PonDBlO68tw0JJU0X3qk/sEC0+EtKYHM
bzXrwja+dDYBTzVF7S6SEBS2PB/agl7d5Muc/OdftYFivl/JOB/nVpR69w8Cdt36ajU7M/YJsnMZ
JqjSNB7rkgIlilD1RIRRYMsgnwTZ6rzLMOqh+WmoIP+Z3cHN8zNZuMZAfHiU8DfKuxFrKhON+2BW
KXvY1BDxpmPpe4nnR22/jR6VosHTr24t7y3r89DgFonbXWWZTkGDLMq24WTKy+e4b/ms9Hr3Cl8/
ABV1TroN6LaGTceXZLyUy+arhPVm2nirS1bx2Qf5wrPVIzBih/480h/ww1muSAoQ5/rU3br+Vkvn
8emzHaW/1jARKuPnMqr6LQ3tw7sOdARCy05fE/eXebNv5/lZ3hfZxaDRqQ3tpzfG59QM+nW2kIe9
PmD+ht2p07/7eLwDNO8TyEUDe/F4A9RL/Nm4eA3giJYnIshq3J5f9RSUMN5EOjzBbqgbpKUeSvAZ
FiZgynQwGR/eJo8AQdlQE7b8N5bzW055yP34INeISnonxiyfE7o6XzIbknPFg07tkK/p+7f88Wp3
lramj+r9jbZEh4Cl6iOhB5RkbYhLvkA+7ntQ8WVWuAok5PFbWdArsPxrKu20KVKyhVX5tFbeV+Ou
4rCMXP7GzT0C9RfL3ptB8vdP/kCnadO8s0q+iGAjq0S58COpnCx4ltDCxE4C8IXIBkMZrYJ6QJL8
i+YHzdUi68g21ltz6mg4hsj+e6m+vtT+6Yhcm0DoTDo31TlLnMcHuz40BJcNKQwJYvt4kYH63PS5
huMQqamMEipAPJ6UlCMIqoybFxczcYcGkWP0Y0EAAPXuoai5LCvskCHV1xS2tjTJvskWd0Rdo0Hu
cYvLFpGLC+k5W5nHJqxCKRyOEx0TMb/Kb33Rwhoj2lw7jEjFfqcDm0xygVP+eoNywm3vp/XAzWV/
9KSRz4sTQEMNvk2s+pE3CCBGOcUiC7QiTRZ/J1k4b1du3QkFNGbSyxrJE1+k5rOGYR3hUNTR2pGD
+su6+CYanZ1wEBAYezQn1HPFPMzAnBIOliEG9dHltkgXU7wooaJGMoUGGH9mYUl6INIvEbVPrYKT
sWVrDoJifhWePp6J4uX2lSsjMQUk7v1HhebCK/RA7T2T9B2ye/Ff8MW7IyRZexhpPTj2xk6zELCE
2XP7nvkIjnTjCjJR8L11PvnWbKoMjuVxhpL/pkYDba2k9M+TjSXMS2J/vkvkxrhy6nMKpIqvVkFi
eURnEHbAUfd6eADCyEkIBexZWEsPRQWDLT8IG8f/4/MdlZ29xOEcYnY5zK44N5Bbla1DfMVdpx17
pZi7x7AbzTWqjCJdjK3zW/oc9lBKo4F/VXC6uc49js/dQyUDr/MaQ5bOCUyGRHauBK+zPXuJY7Z6
LBnVq2lhGguF+21A7eRQtvbgpyBqiFKnDhatd3mqubBzFXtiQCRlm/EyUfvhlkYAbKMAbSQRkS89
TxNQHapkindzF7eJ6FmkE/sVEqfFoBLxZ9PK8p5WBkXO+jYf1gPLHSUNts+inND1MawVYwe9xV/g
PyliJxt/0yF6TQsZ4m1aEUZqsytLLDfwh91nac0jPsbR4S4ASyn5YR3yyQi/IFpDfBM98OTiTRSK
FtKAl6Fo4pL/RYP6gfwFxFSh0/btmi+stz4/5oNEZn51xScK4amF3RC+v5gt44h7BsSdbZklAsCc
aR9AmRAAfmPxAbDdOzryyopeO9LBCAYV4Ao/THVhlhIUv9PjZWIbQjcpuVR8EXLY2c7jCtbCtsRX
iIWPSEJ+IeMfvzZ7lAE/y5SEwJorS4OynD+A/7iQPwC5SG0EpwFx4BQ7snmw7xsjj/QcdoP/xUJK
8fGnjKzjTTGAPUHYPMGnIpq+h4bsM2Ll/5i0KUX6puKRx/LN2zjPrs+KihYwIizAEVMpWhyrJGE1
HL+Sh0eD33uPDWIdtLAfzzOP5qxdxgCG4t14pF7C7EcgGvF9IL04wWasYZBXPEXy7zvFtedUTM+x
66OOQMvJ+/XiFeO0qYjI8+jcgZuMkcKlAtpj/2Ecx0f30vb0eLLXIhYl1CUOnjx6a8JoNj4h6rRn
qrQV+QRosC4JKrIJyXwjTAvhImm5rc/Po5cY0bFNinVJan7jO74V6jOLmec3aeSSoGJcSuLa819M
iuwemE/5nURo1rwGMhtPhfWx7sLHJVP8bJ1/cAW9dRRB20SGQ/4AssU+gyWFnYxO8VtnMsQBoqKP
51D6orhdHjyFegDXfgXvfDMmbPR/Yx89hv1TxswRtrSDkLL7CIrYS2NsTH4CEF3yKbM4+122MFdL
+acufyBkH9kpwy6HVTaeQ505RY0UhTw/px4ii6hPCGo1NHjJO/5MN/nKf+s+MrVNM65oqVXwPJpQ
BQ7LIq22vwasdZqcn+6DsENnhhuFNynC/QLCF0ekrGdXQpurz476SPrfV4AQwFsfsPorHVYU25i2
Xj6royQHyJVoSiQRDSUA0Q+P9yrSZh6OBr5iIZ1EncHwGgMLEaz5vyQxUX0mFXb86qAC+52q/zMp
CLrAXCGcm1S8wjiixIuJDnTyftVzZV36nX3mnzJZ5BuJ0OEnWdp3T3sil/EwggjygU4UHHLSGvlK
zK5vGX4pi+V5pBmQh/1I3nk8RCatqmhCmXWZtAD3Cl8B+b9HY4ZWM8ovXN9tLc6jZq195qQcSpgo
HSxLCZ6cH3a0O62Gia9yMicLjpyq9NHS59sZItvWKZFzlytwCl7i+4Dgg5h0UVyIXJ4QxE7yoOQy
8tsg6Yj+YTarFmaygu1PkyhJIkRdjw9+60kJGrrjxj1ZfSQ0/VNyr5kCdkwHTEj81pbpptCEM9yM
crVmzmaAFBTSyfLw9QKTvTOPku/Xl6KELyUko4zRyHgu2dR1FaG3ly5fo2foboxaessPiN6uVskQ
91Gg25bfsnCbHn24z57cFT9Ccw9cyHT49H/zA6sa2gvmGqzf7Pk5/K7mmXWYtiS403jsc/cj2gI1
R/jKmnp6XsfEmxzrouPwwBsw0QqNmRCYxN4O6jd61Qn0EHBFD99Mku5a6BZxXYbWtH23YblTzxDH
BlQNj8mtvJIof9+a9XEksKAFS+YAEOgmN2xheTLemg90vwl8Yuly1hf50uYVhXD/ZXPhOuTIwsRw
wn8udIuoqunyewcI/QBqgpdyrO1f4meyJog7t7t0ohYx5E9DT6s8lsBc78xPc3Tav6u3SCEEvKCP
2HRL80CFJZk7k7m03z6PDVWUaX0oH4c+uaTVj16cpeFYcknttrhIC/k8ZVe0v6R/8nXfVXolkYZW
C85UJCKokFt5M8lIHr5tQInnuFKIBmd3w4u/kVHz4A7elHeicjZEXWGD9fttATl+tw4igZrhaj/q
K/4tDgiC/0fjZzbeJlLn+/FWkTatdOhhlrIJROzrBJzqx7TA+8FPIYLe2vrYkEWB01X6qI3OLxGp
GgTDIhk1tW2X/OvVH2U4Pp7ne7c0n1RKw7TwxaR7vT9neEP6hVStxtRFfab6ZbJU+3NnLd8m1ymY
QY8irn8Oc1m6psqWcmfN3nGhIGSz+l80o119o4ohsXcJj1pmrZNsIcmhVe1QNA4Pqo+25OtOxMnD
LkkzFKEbpEtSt0LLMqRnazjQ4xbLEZJIA3E6oTKRIa9Bp0iylTgEdlhFEdMtHnbAMc4jy1huBCcC
40vNHfAYIxig7uqAn2g2+Ca3PExZHgqn9BXZshzva2uNsIlr+SES6xiT9BDwrPDLxw/3Pa8WhQnP
4tyQsOuRyUY8ex6gJikXKjWXwf25p13uNQUxlr4d/pT3alYuWvtYkw380Sk+IgmGB7Qz4/M8MdAs
ORWrQ/cKpP57+EwOfBhae4ERlACEcAkwN4wL3lbJPD3M5TuEaHwvH5mPKOlFrkDuVeDSYasQDxYk
w5q6YCU9sY5TDGI4RDcyyvLX3lSctlt5Osh4kAN8ovnwYZEnmmgfUxZU1Scm4w8mqKoXZC/jEKNf
3q9n6ZYmyFfzRws7Iyzjy4vQgrfvcz5JcKzTUuXNBj9nRVeJubskvYcyyLz7L80FHmGAYyrGvf7q
kGjDms5J0QpIlOODFxb7+0o3tjxvxJoCzVZ9WCNtaXdZ6TV9mMWoOjCHeSVAX889eibW1E0pWWo3
SX2OtcNTXmOSmcxDQk6jb6FRyqnGoO79o5M/siy68wzl+M3oDW2clPCgh5sY16JbQG21zNLE9O7R
oumPRa64ZXJ+nGY/ND0gXZ+Q2tqVCrPMu2m7SowuDTtO7L0Suj1R6NLhsLMnV7Z8EK0UF1HxYCR2
hwNoVGqKKV4MirAu5iTPNeUSJ4QdOJT8vTD3KcsJfomO87b70v5vru/yJc8w9w9YjrzGTFcYH/24
4oKl6TR84U9J1+ljw71EGw47GOygRJ7xMre99Z0InSTAdMXXQyhl//CtCeiROwvYLMSK3tfr7E8S
eV5SuUPRCEiHXAYujYUNl7iojgxrpi7OUO77AxYXzjqOZ9NcgLKjzWSY5XVPnSdhaCPutMPAJ+Ok
l5yIQxBfclwyyhn/TwAS4/Kh2q/B65IQsxQuSvRnrDPlDt1TT6KPW1KVQMcN3O2zDEex9CK8DtTM
vwsmHMI85FbSLYJXfE30+FRDyEDOPclsAe09rScGfBgbbRs/D+mFfQiZHQk/wz+wLtQsDePPnHtH
xyGEI7l27rk/ExlgK5WDd45urv7INxIpycWiGj3OrV/GXuD50e2gJpHKyVaEKYFzmqECGcN1tBbx
FFga/0HgxaSKPrckdfOrfPM3oN8tCh5ybOGYahZpvQEqY5TRSSshpBIWGVZydM3ZYnydX6yaMDzB
lJ1qJQRrE+dLveP8YzxAfo0MkgkaXFgqTiDpnBAmlzVfgEbYmXRD3tq3qHgJPZhvOd197O8ATZg2
+ZzfWMFqlFuYMQz/PaMP7mGHcb4hT2/HpQ5S0ac/GJposATES9CxpmFdLab17CppGpz5mqhjfHkE
CMGIb0ZbpB8bju7DRTbEJxIn+3QZ6KWnJ5QvhCfb0VRCwoQtCXJkj4V6cSHbApkb4SusB4g/cmq9
CQLNyGRpI/R2Wyp36O7lQ6/2MNOVtkfjqVS3qfX5qtHMp8iTgsQUnD8fHRg5HXAKT6QUznjI0V49
uR0D2B6Ck5+g2oaC/IhOP9f8zWnRcLKt9RMTGicK1RrmSpqw54S9NdXGLMOHuaAMj0WFlGC2GzIF
+eU0ERGBh42PUFEWmK10PbxvX/WGURdNgdwHfvUOZFf5kd8UY4vfDVY5XVIDNEbFc3Fc4++040/+
WBYeYtOYLliPIAfQ5XBbUTPEQtaEbx3MImBxYdKclVHxBoSLqD3nTDQ50emnBLaaY6tCVwfkjH8W
TBcNL7sfU0m90wyQe8r/KNpzZgoZsYAewsBpnfgpSf8Ud3PrAGDIKU0Z4mLDEviiLBZG5fupzrNV
+glf5vBVTg8vH0ONDhZP/xo/2PArgIWX09JUprtHMlNpbn4sJ8poqab15MEnfgy7VGEvOQne1YKN
GnIYUS7HQOloin94ASGgv/AmdWnj1oNlgDH3+AgVQyhsUQfbtH4nLKmP8YbemdecqyMawXuQUuK6
TVFMeC8V2HGpffP6cCVPOJvQ0ZCNoa34xjDoSd1Wo2qA/YIacY0GeU9KwiYJLdODSk9DfFEa7Si1
cXnkDjcoQptdmotZAc8fJBU5W4ryXT2+TGl3h1afETS1iPGTcqezRwOU3KNC9bXO5dDTSt+Cy8zp
evEBKhBcVLwwTAiDz7ZN5Sr7udDfoOZ9Lxp9wxlEzQue2Rpc9uHp1uJlrwh6H7CmtIgJBpyMneCw
+/eJL6hhVItxeKqwWDWNmxqr6vv99+i+clDpDr2l9smCo2AzZOvm+mnPiP2T8xswPueW7eFYRzy8
ZX9u8FfHAA8YnTT5MuORb6CBZhgnKmBvXkOFJUlLzhin6GmJu2ZpMC5mQH85c6saTa+VxfB/5y9I
5U9rXvD3PO19+lrhjUmqQ8II8lek/3KKh2TRdJABymkYQD+leiP1K1IrUiRfG1Z9dND8qTzECzaI
OLBuWP523UlGStSujNvEF4KZ2iLuF0EL7ln4G7jxObnVBWJFqqd6N10qWOgwGEB3zXx8lyS7UcEB
qi3K/1wYEwwgLDPZZPs9mLsM5kPkK0Wnb6arkrrrcf/IDnXr1fbn47HqDUGNcHBotMwqu4n032Ij
RO1IsQi5L33ydx6Bbv10gFdSv38TQqJFdL/U9nHIrg+9djj+R/vIbT8zqKNUQ2Jzq886/s7HvWmY
c8Z9AJKmWuU5SiRm4UXP9lehmfhMCZi4s6bel4kSUUjGcZh3B+4OZUHzBQPQfXmfljLtORB/yLsy
OxIP6eDm5pmSnLL+rqWvuFg0ypr0TAzXhrqnBIxbx75aWfR8gChErMaoGqqCH3JbKceCOO8OJHAt
8S2zCVonLvRXGQA4knhp5se+2zwJyhxQXjLzfeaXzH2tuXJntjt7EhRF5N9XKyQe/+6MyoIWVpnU
IksJzdxX1hMDzjOchn9lsamrz2G2HNRPvdgiHHpOUZ0wYnO0P9bPfmsrF/29UDv3jo2bnJPio35E
GpWAeUQk6vPtNX8lCcZUU0NVzdXh01y8MfBvOg54CmmQf5lhpxOpzZXzJVuuerNR1uKOwHigOq+o
PskMTRxS5LEPrq37/HeUC995kOxPBSM/KSAb/qmm5cbvDwIk7ZoInDrIy7AtrnEdVAR4vAN7CpSK
rG53HLgYQ1ct3Ht1sNqdDFS4bIFcGeWVJYLlZFuSEq14scgtm7eWB4MGXg7zLit+Y9LnS9pPlAmU
Dz280w3+q1gDcs/QZZPD6tvZ1YiJFw7MPlLUMEN6D7qWezZZ6wwIWA099Hv1paK27UWArWeUrsky
H7wTQbCglCWDats2RZDqYfWnWyCXaxvdcNzgKjyar38On+ITEwE4wsSRF4N6PiEkc/+BqmCG9Beh
OdmXi3t5qmQ3HrJNOoQz0pXxobMxEPk9+G3n2t/saE/kJLyZqIp6Gn3tlOhLues3M0osrmYHq4+u
/DWjoKXaaH5t+GnJ9oefJuZmzhJf71YGvg083bPqlD+2CQcGSpansNarmwxIbKVoyx7RQUGpWEVa
qE9Af97e3tq1AdQjQ+uvAcQzMsK6YASe+KWyDvUTSIzcfUNjNmDc/fKlXJ/TPstPLy7A5iTzXKWA
86+EmD1ImRoRC+6hnMCJxxA9yQfqP/KGxCQPi5meh5KChGD95lu26kUqUaPeGaE+Ywf15HL5BCcg
kOdiVn4HeWJMxLXNwrgh8cqb2o/EpnFl806vxnjNi3XTE9gZlGQJY1VWtHUxW0r1hyot310EV4bq
HUrkHoz579v+J1s/1WwlBXGGONXv2nWHTRchGWgcFT9vntaeCXkv/FPj46IUCImEjKuAoQWzplmF
FbLEq7lX6t/X+0JnH0YGY/3o1qWoXNZ20nPR0crcKl/FnTLj00jxdXu7U8sFTQa7NjPp/IE2uYzx
IRsX9+dhINxTwdiyT6GqMMCMgf3HGcGjCLz7YXIODuuJtGe2nm2Zu/wFBb7XU1+rR755aCwui+QZ
qXH4lnxTuBGmbmNmSyk/JniW/yPpvHYcxbYw/ERIRAO3NgbnHMp1g1zlMjmYDE8/Hz3SkU7q6QqG
vdf6o7pIUb/nK/4+T130IgkTaCVWHXcmHgqKyXAngOMLC16joHBynwPH8U2ipmYBYRLtvEeDxDQ8
y79paRoARdxm1SaMcvi/SlNhQYhnAwWBGaqthjmqv6TlQUYfpITHBh1QER+7n7EpzfXgFtW9NGwy
keT/CWJF/+/Dvg+E3RDjthq0Pxnoo0SaUa3kErX4o8kfLWtaJiLbCUgbgo8LIXRC8lgE9dL7a7kg
Ww85qrdmPh7uiYyn03+q0k7Ap2IszPiOnZ4/3SAuI71U4j/2XFt9umdc1YmSEz8XszxVS1N/9+4o
7vnhiZ5NElvniSazo6a6tnIErPqa9CUuvKVUsUiOa255KcinZyZWLqZ3yaOzwdVdtxuOjcCzfHEx
eBSe0NUN8iAglAr3H/cRe+f+HierFi+fMHz1JT8XKA6A37LV9k139COC8epnr9rGADw2T70lcSTk
kgFRKx4ds2sozKg7NP5fQH+gg4HW4Kq6Juoi13al/CyUnYIQKNh11CaH3BMLXsaQOEA8BHl6yiBn
0LNkxrFv/tYT9K3leZDWvbr0g5cbfwlw2Qsz4rZ2JjAC+rfHP5f5D/FzT+HHKNgBgbELosfbRYYX
evjNk1UxYrMt4RmHmDLBj6MBHqjja5+RRC/OOqQ1CCUBusnlWYgqEKpF+pJHCHi6ERSLJHXaiRrJ
LlWHbHmx/lNM+pCmR68BPyUvgjLAuT66wv1339p+cctzhBYemk9krr6KtpkjvYUChksepfOImQqG
C9yq6alPl4S7QHVGN4HvgyUNmojLP+CtLmgkh37dd7vQ2yaY9iYFIqXaycO/Iv0l1/lDLTSl3YiF
nwOTWE7+1V1UrhzIanUuFKcLX017KdCNmbcq36TfpXSQx+OTHHVRb/KVP2FQGQOOPrtOWenNJqda
LT2G7UMbvjLpGTbn5vPlljtPWUJKC/4iFC+Kdk4SzBOcNH4E53gRCQbJ9yUexmVWOQbWZIb4wOIN
roIdqRHBDnSabEzjAxz24yOV9qp7X12K5ieO3qaR/xkcZhm+TkI232rvOq5azTrgC4lNia4RpK0o
n9DSULnet2d6OmEAWdCp2zAVfqfMtynhnRVQgHdVmDM7+UvIMD742UzM2VjHzK5YsiblrqQ3K4ak
1X3SIqHobDYScowjH4/mUR2bL+fQeQ3HUXQrw7VpjgkNhoZHwi5jfAGrKr/UGI076a3FzxJ1QokY
grQxT2GoxjxY3/SPOVdhERoyBhouJ5edRmoNWH0gSPD+jRAtk2JVEuJQ7T69FRi2AgJkXsa/Y+jj
TUbcQPaTGmhTPkwS5mEyWQPZhxDVQLjZtm7+Mjhjx5xwnt+69jxJ+Q1TSZZT/kbWfaAic3FEk6Kr
TZBuvehYCxvyAtthzsrEUZblhx6YQIh+NBdZkr4Rgt/adbGwplNfZ3ufeqTftguX27yUtZ+ItnA1
+aqaHqUDQ5uAithgo8NKFkk+KigUtExRPUJ1Ol2CAwV1OaDeZIJkq+X6yRFd93T7oHPwPaJM/SNn
WdKhjMCDLfqbSvmaqJBbpLiKGNUSuMUE4JyNrWAH5rcSdJg0wORq+ZlQTpHjRFK37XiRtUtVm/ct
9yO0WkmBmcJghLWAI60PW/YIlCV6eq6zR47sxgQ5cSeAAsE5878p76F78kC3mBKvU5Ir2IbYDVkw
lPitur/xKMoo3yqZXTmcd/LqlbeovtQ+mgka+fY8egYW6OIsSdW0YWOpxzPIZ7uCCGhYrRFjmBMy
OcRxZfnqcDf3jIaCmc80vnSdUI+Guh6pgMyiZPpj9tK9yHFYghLI1SLSnh17baL+tOcWijcdnlrB
P6fwYCC+/Agqonzgaqkjcied5TlRTojeP3BSFV9LnvyF+AyLtzL6w5i0kN5qGMo7drbw5zP8iBKQ
H0eKFt9c2tylE7WILAKlamvMbSsC92aBpjoRFqEeBeQAMR6jiSXdRBl30H2EzV1CneUIOJsJ0MwX
tbFFfoHIG6AHoDqwyTGh8zxMb3JMkyAZ1XjSwsXwFxeniIRam7kvXEfMByhZxAej+jKjBesQK7YI
DZELN04Ci/6RggjifBvsY38RIHc2xw5NDTHuMDgy0j+sZ1BbOfUJKRTcbej6FSP9ZyXnc+WFlCN3
CqfjWlcNO+DY0rGn18OmwfcGIR6RU3RE+q8M02zZYbG33B9VnteNT3wWGHI9UsX+CgbWQ70YWVgS
mR1zULlm5/OBG9PCJ38QJLHdKmhaKu2eedTAatN8QA53T0j5Deq1mSPiw+qPwVmPIqgCVrGE7U2l
Nay1QlVZ9BNyEaoJKqjvN4Js9goSGoglJV+Q98YWEqujLJ7QVPPIoSZreyVVrT5WVl1E1I0YTLUE
Q12wqmocDlxhBUZIDYwZd3WxEcl6R084sd2QJp/9hO9X0A8VATF2SaEX+DqXVFqg90RqKZno21iX
k9HG/SZ3uTDQ1GGeE3wnqXGMSa8IjY/+VOYkDBUym3Y0JpHxsHtU8fhQAQAZxIW0j26nnwiWnG+Q
55BHQKqVlQcrF52iMbhLkblMXIQUqi14kmbshZqgrw0vYGhi3Vdp7r0Sildxzxbd0hMubXMQ+F5U
7cmAH8gQfaHTxhfx3jHF5yeFB4Oo0iF7uqdGXuMbyiATl5Q0T1c0e3nDPadB7dGaUDIKIgY4Jo3N
kYPamHPAIgozvK0rrRAZwcsSTgHFHx7Tb7IXHFCHyZZOGcffBuf+ot2kG5k2S9MR7Y5/V1jlLUlc
0uI6EbYNjjw668YYWLzYM6wm3oMoBrkczysPNUS1yHDzQqDwn8HvEGyiOGJJQKpHXMhUvKiYyLBP
vUCwkFf258mXgP+Q75aPrQ5t0bW1zmoypyD7EfPjstMuNK0OzMaIdpgGGMoEZtpEJ3/zpaZLRngl
/tHIwW+oujkpmW2g/mzoduNdQvnv0Y2+VeEkmqWC4Z2ACUT1qACFW4yARDJvBvE4pb9naSQVLVzF
+s9QrYg1TG5oObXPl4hNBiQnIruJWy9q3kGN3EDRHH9sTqkPBI6O4vaWHKMxumhJXVvWW+LOkJla
8WXlTGWOtsTp30B6EggMgSPmxN9g16hkca4jWNAl3OlcQPtPuCJvqeNiN7ikzODX/9P1ucvLzYES
c/ormKFTn5auK89l8JspFBVMWWCw4jBWqhwM2oGtQxkvCvPBcoRrRKEGEWvDKFeYaYwU745mjMxe
m4E1afkpHaRtE1CtitZFZGPkrnAC+gj4Uxkl3DtHuoMofOBILBFJBo8k2mcQkj6f9vRNzpfDb59P
J7DbdQ21IHlLqjSr8Jb+lTzJtfWhdjkjYQrpT8naU6PM0v23x9PJWci6rzlmAaIhryeCYRectB0g
XSrVcHQf4nk4M5fFtmd2D5DhCWVvkfKC0oB3iZxMK10BYdS89yLKwpAzwiVJQtYIyhpgSQZHiQ78
qrTOueEK0Tftj5rAXfIFhsdzpWDqZ9e/RbxnysQGW5ypAfZn1g8rFn9agrXcd9dbZJ+yfXn4UB3o
xAKBELd3i8N1JnXLtBtxGkOZyYVV8fPjy3bnZJMIpDFwp+E+gqtS56UHdUXmp+XzEhW2L8zzgbyO
WQkuhylf5RuJcbah2wpsVs6cV0KFFrAaDEeoBIm65PqJKF4iehXih9F7/NSNzJr81F8AoOCrYeJk
AbnExIrOcbqASQCfm2wBNEQ9iOCB6iMTXqwvXQ1DC5/GJU78wJEKJ+538nsrNNveXDvy8ngJyxvE
7r71T2Vo0FY3DqAI2UZrWfHUomVMwYiB4u53suAAlrg97FBYdAq2Bm7f7gvBeyG8PO37o+yrh+vt
S5qFUrrNf+PwKv3q2QUAWC/WrBRJZSn2ZwepJcnEwtI9h+4NZfWoPMHLRNg3NiJci/K7JqgDTyyD
xGjRKxiTfyR4Lbzy0JRIOX0bLMtXpzo1YJRVSbNjnXG54qewi8xmj2KKUzPLDJwYG3ky5U8jGNfo
YzRsAwLFnZUIWdnDTmB/tWE3gFuGTYK3R0Mx5Xv4iQZSzKABZqNiu0PTP/V++W5GHyAiGqIQANBR
rfEKA7B64+9D1lZJPs9UhxBrShozGDubNSL1ObxnTI+EAvC3VM6o4AptlDUfEHYKiWY69WA0Cceg
vjO0XVyYCm5pyLDGYQ0WVs90mNbqjFOZ/8CjZGDQBikHXGFNRafPvUV9HygANhzmElLM0dsRc8lL
cmdU488iKPWx+gTTij+OD5w9eCk9+cnke3bmEkxeZHrjQsTAjg4NyyqmohTZlKVQuUYg4pjawAM7
TR4+uYKBlTxIo9X+2POYx8zb5B7jPWM0ecv/voRfYtQkxnCmaXar8glxN+HpneZP6Q02WlFgJlum
PyupfVuReegSeJbMeHl0yEXcwSSfotnBZezNmfAqnMCazcVt8kKWtMFYPSsxQ6ZnKVTlcevxLxLe
lrQCb1RO/gtKvVdfWS3SaQIdf5MXd1L94tsgLYivwo854GXG5p3Mk94ulRk5S8yfxTMX5jX0I77a
jaR9VcQrYJ5CIq5bxEhrOkVa8/Yg7YqEdw2xmMWswIFQg6KgrrkEDxkjD7LyZB2Qn481DsbGt9Fi
G83sg6MVfVo3Zjr1rwavHbGckJnjSm0Nb/YDgZWiJR4CWt6Rsb75kF0OW0BFGLfvtAO6tSkg8IeC
QXmWCTOOSSZPF88hUeeMN900Q0uMaReOB16Q1BKSJ2VbwyktoccGYLN4zKmp4zpi/1YQX6kOMAjx
zhnc2jm/8pAS3WqsAVs9+g+KwJ2SxouujqIXokJl1BIL13C6YUHEYlBYuU4ioI0nzeO6TwgCmk0A
XYGDRjfRDOSdSSjbMPHrhKFAKfN34E8lDIbgPFYA8kyVFU979OJg4VkiGpgTEeQynbULeZfNdZj5
HKB+1s24Fyd3oJaQH4sfFN9cO89QYGx5rvPUAjTxCHoKLMLdObSBE2nvZJ4eDCy14HtbFyNPAvVp
d6llcvfwl5NVOthqtKGdnUc1YkoishPylAZJ3Mk7QNsNKDSZRJahQmOg4J4a4iYAylAifgE3r7T4
Ulq07oszqIwGDvkKYOoX+johwBfWTUKRYPn1KJ2ViZHecVQwrCCKN1wc0FaO9jWad6GTSOxDM39O
YYqJ7J9zAqmJzacJ2lCXB1U8ci6K4T1WbqONy+NhwLOz6QMGZSLuhGKrEcaC6YuchQIeYIwn9MyR
CSawCMUizj9KFGkgWwGMmGcDYzTXUcMVACKW/+pU4lgYNWEeYf6tCUQ+kwGaYvbNPxNwVkIAdUt7
jouzUPBjskx+pU/ecrTuhPaYMyQDLBuaPxtop1DRrlmpydQ1k8mxkq0U0tSc+hDt5FEot8h0eOLZ
4wj7Zs/CzjUsmjdAdGMCCsGv8ohMu6e/6H1LcOc9EnysUQhjOd6oBMASjREUvEbZeMIK9z85eEs+
S+pibcZOrSJ2lCvv09m++pVmBz8/Rw00wEX5bnXMTXPswM06DEltAtK+YxKNFd8B3xbLbxi3prz/
U59R0oVOAOm/2pzEqlz27t+PyoVHGjlcLk8DOqAV0uIWBz4seG6BBOIn/x2TG/hhQY4U8AakGDM0
nu4YFIj33ELHNxaLEGfbIvzapsnGgAifojshZwjhMffsKBWYh0wL3/jug+tQbImMqIypgsdmGvwV
3Sb+wd2MoNs/C4QsMz1Ic54zFNIkLYx66U/vIHlHNk6FI3+MGCCM/jAILPrYJxBhqcvwLv/G0rMC
TySFqtZ3YzEHP4SHnyNjy5pX8Vbj/qzt/92kiWTTrEzJFxlZWE14BcsrX6kAizpJIwsQW2DyJBG3
zWYyzOmiIgAS0fEYLgNl9+EGmkqXmhGKjYuAGw6WMRzLx3xDpgCFDDT0cSn5swYvK+clj1RtYyIO
aYqkt4TfCbEhEKw85t0SYpWiUZ+XayRYUSr0ndV/k+vGl8G3CsAxE5doYLmeYS7Mo39G3OSFlvhZ
5sJBL581XZV7jab3cqOjW67wCEqkKGgvg3Yo2oIlRMGmrjg5ullBPrLi+IgwtHeco1FySgwYUuTI
6UWL/4ySTEKyHTHoNIuys01zDe3CZcU98yGBpVrWAguDjz484U0iRlYOrpPhQ1iuxB/4l0PFTaSo
X011Soplhdf6s4gwohAl58EiMIs3C43yA0FdCbmjSq9Q2Kjesy4WimxM8/r5udQFGXdAR6i+pykH
qcez1zMfD9677f5qjY6ufS/PixLTIHyf9gWqRxHlguT2cGmCAtsTWmYp41LNZxpVluufunavCbue
rD/0yQaDiOxwuWXybSABUeH0XaGbJ6ElbtdeZgVPbXIKxTtKGB+fbrXJta+UX5xkfVB1kqF20czn
hwI9olCipYSIpTs2PI4l4S6DY9iiuvkUW6P64HBiPOmeeUN4N8lvXADGXHx8jkGLB1u9q4iNmm2e
m2u8QGq2DUOKA/faxBpO8CFyyvHcYudB8IEZifC6D02cDaUnLJRrgz66xP2s04xLhiPRH/jHVPIq
OEWYJj7byjt+Cl6GX6nRGdEAu26MyWL0bbAVTWDLUtXAjvoSqYOh0KTkv5GYBCqQjH7Kc0uWW9jA
6vv43D9PM9721CumK50ebw6k/PMri4d8Qq6MfNR8ZjhxHWHW8q8lOO4caV8SbYhEqK2BLgl04qE4
V8lyJxKOjH1hVTD5EdAPBtdme0G1uUEnVBskzTL5YCiYa2NwDMQ9eJ2S3WuCLhBfzzICLLCjt/pe
R6fKcON3OVTYus99uwyvn7GC5wPVy6WNFcpbc8W6rNEQoZKyUpQtt/xI0CTphg8+TRz34wKFnmSK
fXtYGdBjxCocYWChdbNq/i09LMwhveyPHhZuLpDxVQwLD98EX6fdiIQKhXMculG657P62LlwGqT9
olMD8mU/xJLsav8eCRJ9XGcjXAdoy1yollNanBQUVXcdwyTpAjlMtTcHjZyYAIZj0SBiiYeb7cGu
yC1hw3V/9OReyExtfK7+Wu2xnfLAnpr5Rv6tBpLL+bymHeI5rkKi8fcx2UGfQ9A4xGtUaGv/xZaz
XBFLZjgFXFkxWT+keFX1V8POtxP2fAOaZyMOm8WAyytA/YB5pmiA4/yvSYc2LydjKAOeXcgoJ2uD
AkAXSPXbV5zUk2bZAVmzj2SRpQSZEVeq+a46skuSaUryoNQuJzpV33zTCLr4dKvjpPli1HGn+akv
F+pAjpPyrrWX0O8/wZUTLXFSi8wucoAxzFoGFsMxAIMJrWCib64l5pau/Inbq/vZ9jaPQ/pMyLlj
chtQuPN08B1mTrssm5UXTgP2LJF5pybPpj0NQM9aQo/EJWG+7LmkJQndfL1Uo5mLP0MG82o0q0Dw
S4dhxz6C4LJroTfwEmnMLC6JSl8i+fch9GgCZkeSz9ol3ZX9tnenEXFlIV86W/qR8+7XUKPRSG9r
xJNMQwDQgP+GQMHvV+lfzD9soPooOo6czxWVgcki6O2jftPjCIhVNn0SBnjSqPdD7au0TvG7ZqxB
c0PQgZkRIWD/KORTOt3LIL4MAxIM/1YeWQOyMYB8ilHEYFRrVUObyezMwTr4zCAW9kQXxSecGhT8
xryb7qymAbk7aOf81bBIzatVMXcQRNGqPFZo0pASHOXr5KbeEJFGtr7wKWFc/6Gg1WzkgquFKd+L
z7bILuB0xYtwlg/ZBoA91ZZzjiv3oBFu5gyD1R60VXrikYVt5pcxNXac38nZXfg/KazotFp4yln6
UG5NKxv6OPqjvsbAKCffCDDY+8hdy1sdYmMqMDddcVbvY3tMuagwJZKWAWROjJQ4xhwQwLxCqbCG
UdRagii2H23bCd20R5zWd/Rk3ig+ADHhOWDzNuKjO8eTJOTrJjm4BFhQfyBsEkzfKy43nkP1AnGr
TNYgY2XBkeLv2DNK8a7JBCRzPIhzgd94voFIBxXh/WT5TreULvkv8Y4BVWtHPETwEYFV+0RdmtU+
5Mnqf0s0KWP1HaM7Gqhn4F5Qsvjfns5qoE5LFRy4bZx6ocqmA3QbiVOrzB25uRL3KksKj/DLwOob
03cznTzqkkJuw5FdkqKTKytnCy5pBXNMbz5pDyHg9viFx6wHATWqafczV3FASJrKc1whQwAGrHLH
H6+VuDZnSBfzM5r3Wj2o7kn3L63ghCr7sjo1c4vjkMphYY/IHAjCswyGBPZ64sB2JejOFJvNlXIC
PPbtm8gnzf0O3n5sD5jKyNTkyKQsILZsqeEFnif+Pqr+yENpCW1cn6sebSgAf4swFm3LjcjIrWct
yruImtv4Cr4yq7pWNbM7YU1R/FXnRMAiJF7G5t4cb30r/f3MVXLqMO/vFZuvVuVnX1nG/MgXCr35
NuOZ523rd/fLhkKi+faCNQupNkZ+8zTBhGR27OBkM5bwvJNLh43kinqS2nVrahzcyZzpsBROpJfN
MWigaBWwoN65QHXfMZkPeBkzKHmK/bjBV+TUPnx13t61hzuiOmKCT2lTSfD20yOnj0jekdE5PCQ/
8tyc2vEY4frZeZhJiHILfvxonMz/wnQxQWCArwDVnvxwrb/iPiFwyNaR3xFFNcUUU4UntOQh34OA
OvA32uFIxPXRLZhUFUbSyNhZxrz8CXAkHJsTaxDwAljh8NdSTs8LhUuzmi7I6If5nhPrFLZjthko
HQMNy0dq03kMcYbs3Y1W9ZxfpPgddk4X3ML22JrkKxtT/5vcgXCKZqu9sAublyYER8GNDU4lkLv1
TYgfIx1NjVPtezJhX/4KzHer85RzDEzDrYGdwh5ESB8D8yvjcch5iylxMauwr92RtFXqmfveB7ki
r0vC08+jMlGXZ+GBACJDi8gjQn5W5DqgwiYwcTtLfzk/yNYmkjXggFB3NUc4qqlmjumu4CxHV8XJ
QbqctAQa109uuRc+6/Yh8y2Bqv1yiLYmxdqOBSSI8JogLTB5QMr5IT474p6rsuXgnsyQ5wrztp5e
2SyNsznbd3inEE0JmwGDfLSVVUsRp8q9Ee1Yu/ng39CPv0jHW7TzdqusQJ6X9D6Ye14E+L96eklt
JLBL8azIxDbsBNNGHR7NcXBUZD4YR8oYcGX6k7kIcIBGKKN6chYDCHney2cNxg8oRRtzT76Mpl8H
5kISHjtbL3A68DXXAsixE29jHrkUVmLRE108r39UBvKsOfik1cJqdDhJSPMR89VE+pGkr/gYCJYB
I6jFu1Cl7+ilEHgwW2E1/1Prgh/524j4rZwGhlUgmi2gOVAkA3Njp1ceNGP8nyPbQKkrTcMsdGCF
gQcxuzz8tUZhDFg/hy6qXZ7NhYYtARfsq+jp3aZ/aVn4S73YDcKO6JAYCcucFfwMwsASHr3Udsal
IgNHz2uyZliKr+RX/NYXVT91Bqz7jO9C6hBo2pMTQ5jwAEISgKDEE7hmfTGm8/zmpwvQOigYN7UJ
6xqBKgI5Y9xGd5IAAh5G07sWwtLNsPNds3QpjQBI7DBntC4qfbuHKwxJaFsNbE3eK0egP7nG/gwk
sBOd8ou6PvkHMRYdxcgZOONRt/RHaXIXSXQ31sqHb8Gi6RUv8xkSUrk9jP4MaqUf0+nVKxfRJqCe
aiY/DGVqPHhEOmwzXFwifY2Iw7kZFnQS49WgD0acb40DMgs6jHp7mLFbDHsRIzCwjBUt+TtnkyWk
NRvG+NTNEcQO4kYrj8omR4DPSs5VNoL0M2hrOltP6Puaz0EzjSmxRwhL4l8Pz0W0zzGb8hyQW3yt
CyfsV4LFpIRWaVSo8ZYyU59NvJscjcBh8RYs/N/llnQbDVE+758zeUuWXZ9C6cSzr757hhFUFLjY
e4wojJoznokOHx0DJtOE6hBWGzsRbaLjZt+rZ5XmEvev1Q4irqxzLL3Q7wgj3kBdVSbb0g8hfci0
Je2J/R0Le1LvE+X8qbeB8SzdBXDpx9rgU0Z2pr56d/UZdpvJFyQhos2Phs5iBNzYPbqbgMXISS7V
HrlTm6z+T6gnRWc2dgMMM8KZmiV/G5o4D7/FRjuyOmAd0q0MlCrd7TAjWrJEON0yTu4DZl/imAXa
pXE3oFA7yuSx2bm092roENBq4syJf4uJsbXAi1oG6/GA41N3itWzFe+M+KrWTSv16HEjFwQ1+j2s
SrzMJoR2T+Ytvt9njy60J3HHP/bmb2a8xOgpZioqf/4fzi76XbSlDiKq+G+Txoo+4WQhgSA+mgyv
/U+ffMnIEkl9H7O08lUT7TjzSxBvj7skAz47Q170UJESpbzdSmkuH+PSZM9a23/URQOMQM7ot9A+
gG/ZFZB55NeaoQedQR0fIT0j5QpuiEJwZnZ4XGWC1EYdU0YeYfcgyGsProZ/GMF0B9mCBYCrE2NE
cFNof1hjpnuM3zc8PmRhRDPDRfMXariPvwO4QZXgBxT21drf4iH6kCvGqCy8Df7HpJu3T+0XS6TD
F5XHooVZ7L1Nq/3J8YzNMgmaB+gPv1mzDPaVe9Parf6ZroCKOdJpOLOXPGENUgF9RUyat/0t5tGv
vA41tlEIdPchriclaRFWOsqRazxDI0DLbYjQU5Sen7VAqyR3Ld1QHLuwf8id/wWRqGjhO8bcaJfT
c/SlNI/SfZgXYQIWSq3AbNgQz0BBBJMkYBW7NmMNZXBM6coC92FISRtpNEr3lzaHMHzoa1oV3K2i
7gIc8T2uQNZuBj5GrhZCj4IsA+wK3V+/aMszY61CXSrqanMmWkDSgoFG0Koc4inHhMp0GxsbLgls
ANF+Jq+L70njmDjT+01gh3N5UZ6lOQbWg/rgEKn7FVe6MAsceDBY2jlmL6Gl9wy53Qz09He05fVj
MQkReaN2HDwMXP5GDEG0QznBd9Nqz0zcxM28D8mrBD1NnzKpX5sWx028zr+LUdplU0Z2Vzo4+vEH
GKf/warjSxH+6S3ZbXTZrkX/YYi/ucfH+tuTqSaxkh/c4lx1l16gPZb17TLUnKJHxT+n38Ij/qtD
Ds3PzDgl2aoU8Q2T/oyVb+WPb827/YnQjV/PFZn0wt8A3wt+pbRc8P0s7h4BT3nx5zM9bs0DvgbT
qu9aBvCLZP3K0zGpgG+VK8kGMNGAYl56LbtN8lMWY6QmK3sX/SU68QuTqeo7WrLSGSUF2enY2P7i
wWB00VEd78xEn/XiL2SL75+brfgTfzfCDT8/y6e2r4uByFHHQHhRcAID20OFAvgDT2J854tOleK7
FE+CeVPbl8upNOZjzvBgC0vwjeiEb0b519wdyvPPtWYUHpOKUeEE+opRLUjxrbzzZqs0iwnc7Wr0
CQB9HCtx9qkXYB/GVHeeLbL0WXGsZPzhVifOJUfgPt1GRKVRn0HTuM6vbd9CGPUrSM6ypq5szlQL
sp/+NpVlhrvsDJYFCBfOWGn1vUsF6o3lyYTfnHtPEhH+Vhi0HJRzL4WsAiey0SXRZ0kzJoh2g/0H
eTlRyE6JRBqyFsJVm+O+1aaleWFvUwXaxaZvc6lAgDKP7zQ6+Frt5etkzqyAPWvhu622cHDGCJPs
63YttZYxxYHmHZvuWuwQ78lOK9Ozkn6HiJ0mEmaiDwGOPYQF+EO1lL1dBx1fVsdBPeIkyqDmk9/K
CB1grYxc6rj6NX4DTNQIUyS20CmM98tn10Ah5YJ9TPKVuE6FGwhbqaNUI1huz3LL+gQv0085swMr
Mo6+ei+gfT/qN7M1perXekVd94CiMd0b8ZsYWhL7MHL+5DooGv5L8o1OjbtIfDusL+W84WOaainC
HsWEInjRY+wu2EJTgosi9Zva5WmGOQAm8FvZ96uP5BCbQHEuhdd0shNEX+GBICkAfRtVUdhG4nvY
zDxpr972AaaOO/EB2C/FCR8ZKpgUMc1f6ER3pGhgC0v+eTgISECfIlfuhDEPxTOIS3Qp2wlPYrZm
dKbOCpsXqxjt2d16oTuyj8pp1i6LZiNuIiAhVTwHxmp0x/CKLyba1uX/Nx8KWYTeo+w3qFPohpWC
X6Sz/SKGo05s7Q/JESSHt1aVW6lC+BPk4kygAchVwHDbOZJ/wD9brEEII0AbEq86nxwt/1ox+S6K
6dx8SwDkySbQfnoMucGFMPNFGq5Z8BlIQCIPnbnp+gcHbCBcgwNTVgMUkv1i7iCKRLXbfhdTbaUv
ivQtveOUNPZyGeivMDiqRH3TBvRd3odgrQuYFIic+SqyuUoW4gpdRC7cRX1BEw3SAcLm5vGPx7/w
Uv72RG4L196lgGeLrNkjY7D+SfRfyFw1xEvJKP0mI3+OqJ1oDfFH0rZqtHMfqfzUWaZ8al6WLZ4W
OoTMPWm46aLSp/ki6b9oUsPI/f2xHBVfQGciu14NJ5mYcCoQSUYkPfCW34xsD51OmwG5acMCDgEw
4TAJdsOH2hi6P+LyjJ/bNBc6hLZeXURQH0KAMFIXV234SzQW0ckZLxkpFRPGXrIs6pXOO0UXXDvW
1MUTB50ypi4ZE1/rvoX+ZOgbcqS8I4LNzxb1FIOhwa3oFNAE/uwWuoto1M6Uh/ZNVxRJGBCeezrk
heYl3ELAmnLvOXDEg293HpOReFQQlBQTImr0hzI8lGMJV7OHmZz195AYK2+FRonjp/aeTf5W5AcJ
Wzy47rQ+dORYAeTFrxobJjfJ5Ia2MoawxGn02RTK2mBBmtxH7u5calQmACWhSTXWQUyqrbtxGSDq
ki6/LUOgqm50DkDCJwFzu44iwqdhJzXO8a80R1CLcRUJ9Vt/A+VSWqotqxNnE7Jis7l2RIYhV2CB
4n9CuNh9CwXr6KYWd/EO0LvDt454iLYXG8gZ1Xs39ZU1fd7qT/qXIL8xbS9w8HwFdN0QTKQ4o14X
Cy5/DmdNjEAutQZpAU4tTM5I8QIUAIkdMDj1n+2nXxvRte3P3BJjcTHFlN08qNaw6iBnjcx/naEm
jXeivhX42IxX4KG6JuSulXZVt+SroGaWB+T36Gn2CcnGwrm3uvwwoFA3Py8E7ibjSXSdlATwwmsS
65K9yoG3bifrnJFZTmjzLlNPcvYdBMD27MGU3MqrqFj4hW3yIatc9vE7pEUo3fkJ/PI96Hd98OPU
rVNllib9NJpTdMgxJt8J7iWSDSrfrolQgMES1nAtGLnBYgaJ0IEXKCxeBFIjxwClMfEZr12lb9m4
XIMU7GjOzpULzwYMpgBi4HC0I8B6E8YC6eU0WHwA7Ku5h2SEG+3zwH0vD8e+29IuQU5695XIC5MP
htkvUY8QpbS10fuS4epNj3L5EmqHFgZgN9t4YOAArs6+y89ansPmDgaKGTZVSqQguSDjOTapfysu
RDITPrr7auVVSbVzqtwUxDVy/YzIa5prY+ZfV7CMTFtveguZ8cLfADXLGIHP4DpQcFVc9QMXUutP
YwLlZlk7FwVwTCjO6enDHMFuhkIf9GwyA3bFp3LHt8H2VNFDA6ZLjC7EzBRb9EyO7ZDi1uIo4u3H
T50/aEtrlAc6fwioEu9Ma6subcYOu1LSOrxq9cGjPA9uvx7WSkkDW4Q9t9gy0ZXlgvq56TH6eXFu
oRmUDm3Btvv+j6Oz2rFVXaLwE5HgcjsFmK49Zd2QVtydp98fO9k5WafTCr9UjRrC7Z85GrjEQgjw
hYKVtTeQ4W3j7HOe4uoMQrDSX0OmmcLtqJ7KEVQf99E1vF6IQ9iBMGXm6KddpDHAWCH+VR49uwwr
gBy4CKWF2yUr1Gs70zhIkpsU+7bd8szQkVrdJfgHwUnbJte8t/3SSU+QnNTCEYf91N0ywCYmMOk5
CYmW3hrhKlB+JxtYGgdSw4Orv2oJ26AkQMiR8zNdoneIiUllJ1S2PuZSf/08TElWRrwdMkfQdhBU
tAlsHGsBubl20bUVziLsI5GhRpf+S6anZZP2jMxYcFr4KvKedSDwg73DJHwmEMb68GAakD2wUUY3
844Y90hOi2uVvB20tajcY8qvj8F3FByKCBv3pn8Z/GY4FRiANJg6rZTY1r5V0fWU7ZxSC6dCJyJs
tnsipqdkjL6PHWC3CSB1euJmkupHbKEq0VtUPmkP1TGUX1N9U7x7jKwRhpCxp/DqW3zzcJxz9NAx
g2PO5IGaksuQDNEJfo+bWDM/qyZLgNeNLZ/LeHIonFiABLbumd9SjnfYQ83LcfwWLHSQi15BPLEc
cK3u4asshx1BT7/zUFT+NfOD0P2rv0tYitatNtxua+D5Lf3JdzPYpRl3u6CkWMe6ocqI6gm9Udx8
+wfhN92M9abd19Vh6r4iaJ8vYVyH1peqXVVvm7Qf1R/pSGA/1oaaS+bIJE19kXyGZ3i7yiXf89Gi
elAltigccQ+59BTL+qpZODx1MGVXLTdmv0vaK4PQPTO0IX+oTIWw1Wj2El0PTCFtYaQ7dC4U3NR1
iNyXXOOPWrpKitNcfMIoKl6Z+S0V50pyAAd10dbxXOOLQChhm1ThwcP8aXZxYXlxgd+wNoYPpg/M
q5S3aMCq99p1XV8G/1IJ4kx5QrLSkhxl7AbA4hD7gmFaEiSSx/tGf3XFGV4vqV7wOBHSmQWSIsbd
ljM0LG8DFIUGHcfnhtTQRb0nGQ1Lh2CpkT7UQxpC3xYRaYLnDA4YlKkfUf6ne9sMlxa7f3XKRT+J
YP3dKm6XjbTRbSozTdqqlpNNJ27swH+ZOJIYMPa3rXXw/E/K/fw+dB99ceipy9I/+sBR4MA8i0S3
Sh/FLmDuLNg+3IW2uIvfwri0YreW99rWg9Ke/qutr7KdRbVQrLFEGBZh7VLoR81njp1MfQ3VPb69
jbiJrnMqEMn04jPLbppuC5B0xVMbY1/3Nv0j/5f2tcfcfskvIQxXxl2edcDCp+BuPrfhvmUOi/QY
HUTtnaA6JdMm9B0jc5pPk0xYLBWpdyGDV7eIgQlLOT0KMd3gjHLxGglZETBq0rHjPWSqTQu3TqDA
fyj4GprH0catiqymhbJWRIc6tVGcml6etrimYrzmgZ346+RQLfvTlDtY+zNmIXlyCaGupjBhtJhF
TwtlsIA1yspsDzVupTyNmfKGPg3C/ExlhRojO21xkTCaceH3Q4+A0pG5CQmL8FNsSlm4qQmj+dxJ
CcIbQLE44Od3b9RHnMo7bbEdV8AN8jOkQv+Bm4H0tYLvRRtqRvQTbr5Jhs+I5RdM/zQiAIfnoFw8
rNzbmHCkq0ZBAO616Zr9+D1bP8QbqKMZ8x6IPq14Ki/mu9RGlNS7ggHvANcNlwdIjUeh/mqbbQf/
tFrLxX1Ur0KP6RQ2e+XB1NMV03oDxT3cMd//VDuW4uhjINc6MmCiNEzwUJd7dnR4N0c7rze18ofz
kkDTXkJZRfOFMVUrnhPGeyWuKimEpBCXvz6hdTe//BzD9nvbOhFs+kHEkvVczoc0g+g5XBF0SMSi
7EpeILdZAXHF/1SKR/dIWSPgetV91K5lvO/hhxUessU7dDGFyAqqHXaO9ZWUx7x51fJKp2coW6Lp
hg/Wq2mAn1N829Nj0BHEEAm2tYrfmqpB+UvgnfTQIH3asoYywMp3BVeN9BkTHPeCMmeYy+io/IGO
wmUFFuA/ZIl0FuJ3MJN+Z36MN+y8b+HiWcwl4UgIM9tnZv7ifUE9D74wh7rNUl+2HUOo7KFCAuLX
A+yzFsMDF/b0bMSbeZhYg4Cs4P+CkQJ8PYur+YSZzC0evukvOQ22/hlKCRuNpo8v7K7txvpFQQLt
gj3EX1Leh4d/rvG+QuedEQLNYHb65yUfAB3wClrIPfKYuqGB/nLZCNAzXEYRSvknQzZWSoLIrin+
xKH3NZUsGhgrMMgUms0tqK9JdaUol/RckKu+enNFsP70kD85prbN97hnZw8d1Ri8EqIy160BoepM
FUpxUtAa8xSJzeX7Ec7pRMpW+oMkHXaWDYsZneRWwYYxtT6KaW7JeuLnemtm+Q4IohEJxHDc93Hr
WGRG4+84ld/REc41qoGUnzNTU4wvwRmKY7vveu4aulS+UJkZt48Re1IgEb/aRA9eoHBorKOR/Xpg
TUQJRPIFBlAZXHUcTZ5Sxe1qIyI2vjhb4MjAqGZR0Jz0rbBirwgg6MNajj6+ZYCQtrp41UaB94mt
GLwgw4Hn2+lk6/5O2H8cqCytxZNvR3nKyC/aNwFhJYeJWU901Mk6lh/pxqeCPO33zDF85ylUCXES
jG9hXC/Dn4UxHUAgX5y9rKdmbfK4gOvceTniBMJZYp4qKvTSdAvlIguH5Bhi4cx2o3og+lDmj4yR
ycmr7pOyep6SF7h9sQjzOwxyGU25g//BJ7ubX7D45EQEFzPcEi71d4Rykk8lPwA+3puBmDCdpOZL
WkLPaR7zt85IR1SLi/Cx4C4qV60d3yEsWzUk0dcgUBDYA7FmKuak3jbcNJKTcW8i2pfx6WEGvU4+
fV6f2lIXHCBMQzRQRVDnxOU/87vUULHwlDkjkyemcsqb64iFv15Dk5bVayMeNLgQ0ItUC/ec8wDF
aCGXd99y1v6djByT2es/STkUa+pgQtBWQjhAsWfdzvBKIbihAO8b2aRwCcdnxYHBefMXXMfRhqlF
zxyb8GoWnLaWAdCnPCiFmeR1DpUCiXFEwcyGcBiznYlioUn5N4HP6TWuKCQb8Bb94q1gpFHwS3bJ
jYHVOO7g9gdU0PTUsGaVbRzvJeFI7Xik5fxJ7xbLNugNzicYUxK/WkEBxGGkOWrwQWXV+g46gEi9
z64VxZ9ZX0jC7pzBHzdFvos4qId1BqlgxjM4Lbz+OeJQ1Bf3eNjNNG42doPpF46J3iEQzj1M5hx7
6vytUr+E2o93y0ht3CA5YimU+UnkE4jJ7h4UgoWDlgp9K1rFbnDRqfOWKLm9q4xglMuoWie/cCLQ
n3Bjdv1lEpK16zNryAhV4XFtcbKAUF8MOKLv8y8FC3YZnOLgrYUOkOk2jtya4MI0PZG6yoUVc1fU
m3C7TYo25hD6AQ8I9N3c6nwCsUFm6KKdMmAhLVvOvy9JfPU7ZMmWv0XckgkbvC014TrH4t4slTJ7
hVFPml5c/hAfa4Wa3bIiBWdUX8heDNDdFb9pYJyNcVaf5OOfaNktTpbtCciLEqbYoQxJnH5BYrV0
ns0MFgwXEatGjHu68ZKZaMAR6ySnXFztMH7JoKqXs08y21b8EYDFmKOarmyRzmjuGkh5goBnwB8q
T4EOyB6MFQkhs0IIDZm4FpvfkOsUIRYyIqyKBLs0HemSAbGvChjq+3lpXcs3x3tqOiqp0VBb9FVA
KLWtojSY2eKYZuBoowLPks82rhXriRKqDuC9zXs+F+CrkAo28Ut621T/mqRtwVfQuU3SStsADDCf
ofvt1pbVbSHXIuNIITY1WEhyu4XXlG065efQ3DTyRZK21HmetyG6JlpVJdgEyUNPfDcJmEkIQWff
QzVaqLqAzos6bFFq17VCwycOrSsPN638hnmkN47igFU4ISZo4y3HtCeKoPVoP3Qe1l+Lro/bC4ce
vB/Ds4wmQjS/TJxumI3MgrLTfECK54kKQ+k+1dGA8bChfEvgwU85Pq+HUtjOwunUuIY6QTZzoToy
iUVmMYpHsXaFHPXBlhukk+dvps8E5Nyzln3j7AeuoC7bIRbWgATEe9s4YJBmcYdxryq/ReZMl7Lf
ZdRayPc8GIlcM4gwE1evYPRp6xpYdFxpf0pxnmt7cFxzJUGxBYrkrjZF1A//KidACB6lO8HfyBiO
2lJ+ixvcSaPlcT222xrmN+c8bnb1qngMeBpMVr8KSE8lZw2dDmdnCM0T3U5tDzBX65cJzERvGTTH
Sb+XL/VGrjpMYMCZ/s5lXrSQPOZI3xMqHa1Yx7tiExLws6KfC5gtIjhY8GHhWnG/nY1qbwISUdfo
AUjZobepeXWmhrjf43jnpLwfAQpdNXwEJlvrDKhL6ZAiAT0CNSC7g4tFc2TL3S6R3/Wqr16c18Fj
rf2jwYe5TVsFsLkokIJhJ4CsSfuZNU2AqG7xkD5Mwtz2PYIjGybPdKxv/Q5lmxrY1h0IqN1OP4L2
TbhWCPAsuCvpTGgERBfNOsUICjicdwPtG7kHlH00UVgj2vImQ3y8hwqcXvCWQ9TrPXXyigkrmc3k
31CODqoTcaMdms4FoiG9xMdDEtMp+vwVZXZOs/JClGJhnYRRhv6l7zhAxd5RXeZFzQW6uehoF8GZ
x+c08MY7JHf3+zM7gmjApGhCOMmLhluuXxWzBYlRvyUgtnZp3X3s73Kk5gAEOCjaOOll9rhDltgS
86o7xDAGALlQZX6Fn+IbUYCIuoA4h8OG4J5Ft0+ytyicAywx1viWfAgQv3fyDkWpiuj4xEHSAP7O
qVIQYZboLvJhNSeorFLmi9pyEHddP0u1mf4Lv1730CIn1w+iyHWFc9RNwc9PI3so3yuC2wIgIdbr
0a+NxBDWNx8YyGQMXVIKyszZWkv6lYdHw9BOyka7IwZwYPI7oZ2TOQozlPFBFW09/8ufdjkkJP+N
lZRl7AQwm976ksi4QSen2/V93LOscEgZ9/TqAtusAKxCqASUCXlF4T6ljEzg5TyMFAa7dpfR6DQc
hyNZIL3l6v5Oa/aC6Og/QCrkwp4q0NatJh8SgqonW3AgPEMZDoJlhVJyP2AjCCKLlx7nUr0aV7UP
UWZJt2BaANlMf+j0eIG0cvkv7PAGvJZ6/Jh8/WL02J2hzDVwDZbhhjZWVn8IoQnAb7PNhpYg3Xvf
QQoLDNvyFeJ1UV+3mIBpDa8AfavNcTApTss5zxh2wAYq5xBtiATHJ0naTI/q6NOL6ZwLrUzzXPxG
BJYHQ7SpYgaQ0qF6eOE/geb7nIbXmGrYH25JfUWFBCqBdFW7+ONRyM+k8sRMrm0UG/xZqEauU947
3fgJpeH/epC0OrrH+ejCRWU8hMLXJOCMPDPCyUNtod9VwV1MeqbzdtA8FPWC51tC9aHaLdMnAy1P
Qo5g018DFOYTknkEOFglVaApCp5KpnVCppQz7aJyKmKOEvTKfBRbFUps9khtUWmVdi//eMM5ZtS1
SJ7aFXUv3yC6nepfvBMt+wTrYSsuO2jIC5J86JMjmP4AV0yvkf6r/0RIIIW4wPAlao6o8qp5zLtr
SHViQDq7sz0974dDUwIKCDhjaZxrjlFOdw79ElkOBPISZ+Fa/U6ncx5+BF/RrOPYcT8WE1ZcGNGv
xozxxIfAtZczUdeW0FqNI8FegooB96KhRe64tRi9uZqOTzTNNNM9r2EayQwpG7/VaNdAMsRdEMqC
RPV7Ek1YntY1wIAEJVPd31N457xOgzdd2bICm2POPAAL1jcij5kHr/ivUPisOrQhhqsxM4rrLXVq
2bgJ3bTKlUwTSb8q90dIAyGe3XcpPlo9Xp0bkHypP/gjFVe2GWbHE7ymfR9VBD8y+JupwxZHqY50
UT+NxiFIfjr/GWS8y/KzNg4eu6K4NnqPaGjPt9RwyYx3iMXz+AOWhpe9cvEbep5krnP6GYpoIr4F
DA3kLwlHVzI8xodZPxU4oHj5quZlwGV8knc5bAJcnhhwQeRJBlA85tJBpy561fUo9Uq8ATw68Qwj
JoHO2Y9stXTaDgAoeXnmXcFvVmlODF5HKni+VoNqMKKKAKdXPkViA6gnQgbN5NHo0lc0vOcRAuQe
X/pOxnvAjH4qPyd/IxJhxgwePxVcRCw4OcH0NtGYqvV9GN4F8RktSuibINkq37cHruVZyaiDc8YO
fuEWWI5JI25MmI2pHwp/wQigq8DpHqCCj9pngMsidqLQifiX7iPOkV8aTOJe3IvFRoS2BdmKIyDT
7tT39IKABILC3IBCXfo2m03T/CTWridO2fwNZerHgev1zBBgdg/9FxSwcOzxFkin3mPDGmuQHS8n
duIy/MKftEYnMeZWcBuOUB3M8xiugR7EPVAK4AXAZzIdYNdT1T78bwaYgoO2EBAen/V7GDhUQEF9
zf6YAjF5UPeizeGh11uc1cC0sGe1BfLJMlxtzbah3CcINGFunnsbFSBrTMFjX+acd/prfKq94AaK
gwEbPKBI3PTAPnS5eEcPlwyD5/JjwiDAf3rcOSMTyoSsAB9bWBqWui4h3nNx/PbMo0PxkTCruaPi
wtvNu3lcpHv1NRVfCghc/s7WaCgUhPD6gRbTDRAjcBbDQTOxeyNnGxbX0pPjWTfezIhfe4Y6KpUr
jzEbqgdJdjTvFvsUBRsRE2Z4Ii5qb1Cfe1wsMgvCR7cN0rmTN1aRdMAgwSzvMWyV4VN8AaxXkAsN
BKpot1xyrrVsBe4k+h+99rBMfxuokTN85vjJq4yPzRWLeDU9Op3qEcMlqj7cXHpufcvhGvagW3fp
psQ2+S8/t/cml2zUA9DlMKn7G/KvAsvTdexj6UoyOoXcMn/r8aehY0of7HbJej7koai3obpToTXI
HEQiu30jrCDQiz+Jt48QAivVWVWwOpPNVYwpX30Pu4FwApIgwEITKFwV5LCxxDXoDv644BkCiqTA
ibBH8ujDN/FNWE0TQ4kZ+a37F//b+K+g/0RJ7VWuob4k7A97TogmWDvmSebjbfBRWuhVNkGAWzZd
JbTX4QshXJe7XfeTwSFHn5Ell5rz49UzY19ILxwGzhrMtJVtE5hzaiPQ6JVCQyPN1hSwCZXpEELh
Uh6lgpvSyiOOOvpq201W2b6yb7yj920gJG5fPF38YIBhFScO1xBk+2apQSLzLeQ+HtqZ4SomsFw3
mgZPl+hXrrvs6OPv0WOxVV9y5cwDSGykPGeJWn36qNJjep6Ko9y/puwGYuZBv2FDRsqdsfAS5TVA
mkjLMqBms8pz3b7C1PaTf0oOg57yA1dAPgP4c5Ady3oJwk3s8HTAawE2zjlk00qoR4EwIx3JDKZ4
mJgDc6G5MsZ/2NoAq8+eAYPKiMot4mcKc5njBQ4b+rLx1OMBk/80DNkqjI1KcggOcY151xd2/fLL
cICK0g7rO+TU/rELDmmw7uU/jwEPNSrdibq4IXnx+qPYrFG393uMG5hKVh+EpVnQFfG9h28BHMOe
IzII617xwQzV0x4NXrN/vXibUK2i8nyK2N7BeXI9iN3+7Pgq9Bwt1XPOPr89Ynt0I+02jQWIIifk
ToENzDkjw4PTMNkib67GRXe2pxzTAxpzE60GmhbSuvVLmG7Z2/jPpCLYxWcoYxPtgksyijhHFgOH
ewlELZxyukRsk+gbrRd+5CibkiWUVIbDJKRVG+HWyHvVPHrYArIxTt4DO5uFRAPoSRcT7hyMEZA+
mhkqefbxhGv7ltG2KN+r/B3JMNyxiluIFW+ZYWO2xY66/ZXGn/yfPxt9zAkpsbmT1MdUXaBrlWwD
3ISIQsHtrRFOJjqB3MA/RT5nwTFB65RQTpslGYo9sSuw3Ge4HF/+3oKBY8A5pJluHyOadkTpHZa5
dAZZvZlQJFErWlCgaZcURB016x7Ih9I4xsKL1LGrZf6WHqoLFEUn8OcY+QHjjxPKLsSFhnyyjg1J
4JimguwTyVJuS2yI/indLkBjBW5UrQzLsVSor+eQcJgSN5yXxFSvmoNmRQepDkvRtGGoCt4PMYJj
eDIb/rxhWCfbForVs243qLHMs4QFevxBs4pzecO/R2GBU9IV/xf0/WjI7QA+PdpLECjpI7ECW645
n3y3mkk73SH6FZDzoi4nF67DKZBZr0mkBUFCVPfHn5V+RSLnk4WOcSqqku5Q1jBNBsZWGBCa+8d8
fze7GtYlUbMwqUPJJ23nFNs9d5KP+1bhCphn4QbLaV8tHs/87UHbi4+dA6jZ+1+YMsC9ZiHoO/8e
4RFBkXp4dt1nvmE/+RCE9INBsVZA9IyOXvS++dhME9TCGNpKvssT7UKgvyv/hKEyleD4O0BHdjx8
3HplFRF+im0U9iozDEtN0WsfXEcDr8MUjzOejMsDwN4uNbeB8oL0OvVr76ub3l5C6oBtUa0oob9W
dYe4gxpl86IydzRDjXaHEfsnwthhnVgLnAsi8Z8HlA+0m5W/0CqbCxDK0wg2VSQt/eGIaaSQ3wRS
EqbHJ4fBHhRqJBGIYVxtWxckpFK5xDYrcIkF3Eb6SkX7/xPTw8VvMVy1pUtd+/9cYf6C2nIlc2d8
lt3O2xmMQNHSJNu0dit8ZFbf5Sas1xTgqFP63Eapzz9C3qSyDD5B+ntSSEmWoqsUn1zg450fgM2L
Bf1H5yHyMOBTVr+jDGeM6QRIZHQJJhw4iZI/KtaSaTMWT7Xwzkl3+1AGR0TjnbkzeikAG6MEW2cg
cU8xvaBHGJ8jhL/66ZXMrPCqmz3mvxg3yk+Ztxz9lC0+Gy5HF/ijLw9rcXb63ZXeV5a4yrguGDP0
K9zZycAxcBfK/lF6tNsC110K64JkxhJZf3nzeecFbXqXfWfWvgUQLI2GueeXOmHohv7ZHroDzsPj
rp++PekrH34qan1BXqqZ4fTW3SRRQZ296eWvSABo4oetvBolf84Da5aEC/0/8TP6bU6kiIdetWAe
ihmc4zW7stgoIPueuU1hKRWKtQ5F+Gc7OcAoJwNLqH1aAS5PS/mqtkWv731F2DeXAvfzChOMCTL1
RsIf0dQfPcbSMQhVDCVLk9wGELc25zmKxchEXWRYQFks47latGa9hwYvFec848fr+tl2rfUoKBdp
dBX0F1O5fj/TdMiyX2XAwMClLjMSzYXOneDX1rXfPOfFRCXYmi6eu/6PhoF+KZ2L8qEXB5xoECbR
BdE2r+rUFu1c+xorVxMP5CkXVGEcSij1NxDYfGdYU7IzUYVZWNtAVtimCNmNaSzM3tz4Z5EBxjHR
ywQ7H9F18XxY2afyXMkAqDv4EihI0qe0/JTZDZJwk7p/0a78AU6GDzSRfYGBn1eS4HDoKq5IgncQ
lcV4hkcJ4V/lH5uBaLbmwaysZWfiaT1Lf8d6V9OkjAN6eohnMPGZP3rFqxs+CZQVCHdwA/xjF7gD
j968vYaHidvEFbOeJDhkBjRNDcHZj67/eurDJD6d9mMGIAofWAYcx6PeyNnK3lzH+XzziAlNX74b
UjZDhot0v+TpQCsFU+jgyqjGid6hhqQ8lL+xt4l229JwlPafWBHPPGPclANcTcW4sVg0eXtjKmeo
Fz5p4ib0cPol/Z1Xof+FVU1jBfmSNiXmG9YMnBNInz5z4LMOeDhpb5yHmI5rlme3fKDjluy0dwnD
UbeDHMoZATYQyUkvjHH6y+8t3DnT+9BMben/xB1GTzF8I8YjWFb/VSKuelthwiJ59ikBOK1UtPL6
HzUunqkhzznJ8LHBjB2JngAxkEfYfM6Lt44Sp7hONefwpriC/dePcSDYkqad8ywMzikYSaegBgZU
2cLwxyQ7L1eNdNpC3yKDE7t446/F1QQHspaXLmLoNK83mAfYMbMlTMyKsmN2Xc7fKFxuvZ2g3ZJk
VTKGEAaOcJbNWZEPIVFUmkv9n3K+Wr+FeWZJyhgVpEIFk8YxAjfZ0mxp2p1+oOdO5NLjDlJ3sEJu
vblt1J0uPnuEnqQ0+RTU2dNStk36CAqJcCZhAaaDspORexldG8SCsOYbF1BAGzahRrjeMer2Hn8M
POn0JJgvgLwm+u3bpyxfpbgBeDlLLG8TjiUaMX1VQr/dTx6btHGxBYOeWUB2S6SOv/MQUbRSwZjK
PspW8XeukwvKsnZpvhE4WSD+8LNXMaa5HkA69D5gRS8hyyS8itTTQK/I+uBGflXeXMru8s6Jfeaz
2p41JnaLmtJJbh2TRTQPCH34Yh3jZLB5ZW8GQAuqvzUwe9KuGss8631mSNhmRpkdeUf/bABHlxIF
wCdDX3nYkRiBAlhV/sbyXvb0QQbzCalYh0W31AnwaHVU/LCBuJvHpyTiEOTlmKCG0FD+tlgM6HG0
BFEA1GFwnQ87EWIMzLZY+x6IdinhUNNlSNatA5OzWgqglgCJADxVhlX4r5YfOhz4oudw3zKqmae/
RvEdMgPV0l+13nY83Ml7mtyIoFkjIk4Jf6ZR+cnwJcICTb12GIN5WEZjEAK6HBn5rqm+5JQ5Jys0
+J6MeySRHfdo4O0XJnCubQJU2TURTrktF5gQgeTJTO8RQzthBIuaMO/ylni7Cq0d0CMRZiTZTBsD
RPItf/i/TQftot4VGsmEPa9chbiD2A1Cmiz/CxkysPsFEQB+PQX7nEucJAzJs0PzKYfk8VyQyZUl
9GJUtMyOEIatwvRTy76Vg2LYnRvY4WUaf63xJyB6l4CGT38zfvNKIWr5v2F3Qk8kXJEA+B9C6kJD
E3k4LbJvApM5WHgacPj3HaLSoF/VxnCceACScVOrU+v9bAbiZWCHu1KByGQ9/kCWaQpmF7W2GvNL
iClZS93cPxRcmkDhfZ8ROVZPunxL468+xd4LnfA6wU5q2DforBYGcxgMezoyI5AYVDeDDOSdKVwV
rl7UoPlnnJOZRfQhW0MGD4a50yxS/y5lB5i6inkhwo78X+IgRxwqSYvELW6ryjaZhBTGLCCtgrd3
VGmj2Osy0yWmmPxukC3/xb9zSO9T6I7iANLLtnoxOx0dTXWHyEa5bQ1c8+NDHLeEhdJXMWUM8RgC
xvEJXsHAai0GdKTltsYGDOFCxwD0AWxmFGsvZ9i/4GzPlM8C3ZDOU6ihT1n+2+ofGD4Ja2+lavio
QbSc9c3qyEDHfIagJIDrVngPpqulbwMaP+89wufCOGCwdcyuRnDjOdANazHyHnS8anX80fpbbF0T
9R8jGeDTgYOFIpfJSPkdbnDS84qLCQIbwF2cDdtWkr7Vcc5hJnsEd2Hik2rXUeNxOU9GZWJ/U/N7
L/2Exhr0HyW7J3G6cNzkqxQmT+Lvie4cFwD7g53CscfqA06Z+DFK6HJWRgdIuy03sOCkrQMD+F8s
bBXRPeck4fxN2PVAIAG42Qrl+QwdTFnCwrBu5XDLiFcxkDuxrSW6NTYL8wtIGXB5ViLqCGhN+zjA
CW3yL2NcO2JB0RicLZ/KexlyZecpKDhym5pr0LjnNWqg7sfb95zjy/AwecNSx3UrnVXGFGjc+DIc
HvIOasKuZv+3r0qn26P0Qi8Qde1yIu/GDnjZH+XK9NdeFqFCyu0g++vwdush+hgaRUJFUPS0SQto
KvgeUeuvC6oyHZ6IlEGn+FPyR/QIMU0JdFIYlrMbD884g0UMJYt+tCImBrpNk6wTzqyRvk26sx/9
vVmtJxT8+d0TlEUskAReIRih/h1oRiSRY9cjtAyF12DYPIsEBW454GOfnQVO3SwEEqIcqkLc2yqG
WOG08eE+69jvaDRI6KqGDkdBoI+ojAlKAwKBQa08w/I1iO9ZSQMZTTkrOW5h/7Qkw+GE6m2A2jYt
8MgioQUkJTLvlVs0RzRhVnww2xr/z1NqJNtReTZUR4238z/C6Nz2y6sQQrPrL538AX4VfjD8h18T
Rt8altVB91ebuIkhJ/RW4BolsD2BlWoIKA+zfQL/0Q4WcYMYBsXERPJhUBc0Gqa0p0Uu5VszB7yH
Z6xihmfs0FaHjIWdSCcxz5GUwg6YkjSMVupdonzyg5MnmwaUMn2psxCSelb/4LfLzQd7zfPoqGvG
8NTw47nXuHlp6oIe1hOztg8lf+EqYFXPETAn/0wQqGJModhjvKoB7wft0MhuIKxiwlQW8S+Jkp1+
j4ID1qS7kUE79IThArf7WZ+TACMoIgQIvF5Nv/VJ++ypNR7JA3kzEs3V+Aq0HfFhOccvWxFuZ7zo
4KccrOmQ7t+004voytQGJBsXOnsN5b3mZVKWLlvjYnKAE6swkKj+0TKUtySM5+w2iNahnG1VRCnw
kmdl41OGge5NP5YJ0NdxOhh2278si5K3CsgMUJbUzFAEpXSdI3kDgRaIc9zDnhgeSrEjykE9sQaJ
N2u29JbwS5IrA/Fu2kTNdYz/QQYqvDXibFK8jxxyqNJesrIUjBUlBR3jrb/RnI83HCYJOaW81Q56
v40qRzk0j7zlEpgzLNiO4zoikGDeX2vYFCVZpUvpwsnBHQcTA18jbly8yAihxEhr33Ai8MseoO/q
NEUawqKXB/F23X+RVUNEkoULD/D2BIObE2ANSUL5J/KQoLyFdrkamBjC6ArkLWIr8xS4TGqWM77l
yuqfP9PBS/42TLWkJ/xqCfs9ctlXuKmFGMNv0vbSzFoipo+c1m/PsieIjfcl/pkPGIjmxFwTP4i1
6rngTNAWinIrvmG0DGvidTm+pqVXrqJPWrtoHssOW0u1fYGhOY3RkQgD4GaMZAyXWT7aG0Pa1vU2
Jz0ocRmR5DcdWThdwkFaK9tyPuCPXIEBFebMgQ95fXsevkYxBtGB0KTRXkOsB1UWUCnYfArulmsm
0jBBqmFNTEqQ7KxoLT3G6sDwhigQlpGwnD6gspbiTUgdtmQ/e/hO9QkNBFbd6i7o9wGNM1mY4iI/
ceBti2hbMZvk+DT9FkqFBCbKjBVoyK0EJAYrhq70uafRhW0AO0HXNsKw8bxLEm6D6srogqgCmSlI
CObkFEcJj/SBuNzYgDKYuOcop4tYKowoIHVIOSY/Nm7PVfoolEMkbQpyG9M10n5cyE4IrVBzEUSl
vsT6xXg51LAFw92R8xe2a/9DIJaKEsEtMxf7k8wpDmghg38J5xI232hfZDsWZ2fSOiLnalHfrOjH
e/qgcSH+wRFQkISNfkadVBnYIeOl5XvkQM94s3QsgTTemvhvkg7+eaIuhbtwPUN3FfcVlCW2y0aj
WfAo2rFiBWyMyatEJoafD/RSMohwSqzuyfHNZQvGAmMxiF3JO9cvXAllFq51MsLxWmsE0Xwrxsq6
5K/+zVxEJpKWWhAPom9oMjkAXe0Ef3X6ltKKtA+iWRclEqtPhAQIDf5vKVXeURleGYjhDAsHPfqT
/mnyadbZ9stI2OWMg4/YuthQA+P3dGgQoXA6E/pHF89UffY3XPkMAWIn/gaZ0nHZo+hUbyld4I2a
moZdmZhgQDi3pXUd42bt5N0S2O1uHfCJJCtAgcjNENauddcjQosV751lMI3W2ID4BPg5i7v6TZHU
ZD/YIVy6dXM0v8rkvlRd/Dfofv7j6Dx2HMe2IPhFBOjNVqKR91KptCGqy5AUvTdfP8HBW7xBY6a7
WiLvPSYzEibxskyAZyLD0esnyc/yLjsz/azO9c88rOgJ1sbLdOK9s84SIT0X/znIZwTBEJEZV9KG
8kZUe5LTr+Qhsb7pID0xPEIIDbbauMmvR1TvuFiZgzXIO3DBUPHHh3lghjff2I+VJ5vwcBn2JpSy
8h6yFdk6g7z1YUdIpeYmrGyLseT3DBa4vcvhryecPZ0xmi5GQoLPvA7Nl8rrT2+tManVvYG7ARd2
7LQDX1zv9Nw5zHb9YhOVmw7EYsLClxUYAdnFJdYw864BDLf60RyRJNA7sbg1M4u9M/EJRJL9hiyd
GBhwLbYfvKZ6xjXpKYh0cv/cmvkySw9Beqy0swjTQLvn5Ojt+2NwessbPlU2fVi4SkZgxh/mymjg
CoN66vKgGmeNnRQaUtmb5ii42yysc3tG9W8geg+1hiyF6ZfCCp46y9p5t5fSGeuHEYEv0u70lTMg
SHRXZzNURl+GfAYWmxxG/wtZSzQrWa010hzMLkzyMduov4rx1OSNaK7V8sxzzN8VQcZ4tMhHXST/
ZMSC1cc8izGdBo/YT0aqjiMfxW/9u3pYf2G1ZOoMSIQfQCMtWFtrqICYd5Dj8IYPPa6BJ72jTfTd
r7lrEOtY7LqL+ouBF346K9oUm+CnenR/A7IYvh7sA989QvMvSkaa8frFb9QS5hnY7y318Ik1F7Pd
i0xGOEthxcGOp2LebVbM37sUBzy5QVACN/WE74OUEkykcbOaBbRHqgFW2aj1yVXxt+yjiketOUxd
ie3B5f6vRs+IFNvYclIa7DR95fHWgcRV+y7/ax7ZF8K3Kv+t6MS1ERZ0jo0J64+LdB0ue++xfMh/
MZiVwHwWzRb/F/oI5oX8vLU7y6WexlnaUCGnP4jgQDqRmkRnT58uRy/jDPyFmOV21cPLCVxCu2o4
wUyKOPOyGNeRtSZm8T0Yy7l6xkxjef4zxkjJk84MahAcHMHsoKmXu3GJsAtZwrrGheSZ1pcOkIKR
BslaWMzyLxQrLKMNy5moO3La34UylwrE0yiIMn7UT2pIH0F1uWmHxa/yj7/PeMr+sB1Q/oMyblHC
7bpforzqa/TUm3l62LEnYx32VxQ/Jm84jsi7WJAD4sk/2kv+jqx7DkdiluiEdnznuYItl284wofz
R7IoLly3VFzcGROe/2v5KUxgmFYa+ZCEJvSQWefHI94hO9Wv4eNNkAeJgw6G5dopjXu8Y9np6Nvs
lfCJrWGKGoQ2eGS+YPihdWABC90y7I9D6VrgLsYvwhs0Mg0TBeQedls0itTMxbJKv+NqgzMZRyLo
+5XZdsvGYk55Jz6LwF4++NA2Nj0WnnJZ5R6RgujZop/olglO96fWTwSk/RMkrnb2j8kFVeZaOfGt
bkluOqHNYswkxVhqHVwGkf/FdcI302wi7DSQa/4nFJMknN/NnpTJTfoLZbjb8lRf5COyIJUZ7rRi
Kq8xxhyYy89AfgU13BdKhPaGLw73KjGSUk/FXzF4enJj4ziAEh+DdtX/hdOatIaGbzpdF6vxB4SP
cS53qNFRhKzFtXkrQKn9NBvzGn5x/Ez9vfmqbwyapwcLf/ZHHC9bbBC9ZDPtoDmcWb0EN9DqY/6t
vAxffcukbOn/lHAN6d5fDLGMP4AkOLtAJu+He+YYG35RQY85XqW/9IYRb+bSe8jXWFlz1wuv9smU
LaFa12lBIOhFdq6e4jcLRLKhMJXa3ar5ILx9k/ln7Z/y700pikbXYlXLPOjkZ6anXHLD+U4Wn5bX
Obx5HKmbLrWNfcZSaJuQVUB1HaHMvAxn+dS/PX33jQeR4xHe/VL/VNfRmrEwnhdHWnUaFwmkyAZz
G0sIydF/hGVGkt6SrugcE88B6gDriJ36F/CXrH1RevdM8t0PrAUi2eEOz7xd/AqecqBpMRz1SF75
hiNR3pIB+osDfsMklE/ZSdGfqFsu1ckmcSK1HeIL2ByxyRuc2q4+rD1AUupFoJL4k7a8h+2RZ2ZX
f2tO3q2yBX87EuzXSA8hM0j51uFCQgO7oSV6sohGT6Xx4jB98Yp+D3GGSAKbWns3pm5/RA4HGcWb
dV38QBV+2wejvP34YfSo+sd/xZmi9wC7gn1yYpyUgQp9MT2MP8xANAwF8gZK6V8dCOurRPVdoI86
sMasxy1T5faGwA0D/nci7zUGVjzaX9llMgDJ3vNgC72KufY7WVeig2JnIDNyqBF1PqXhPMkYgMhs
888Frdh73OshVHvfrYCv7VTMUMgojfqhscITj7LwxQjI+C4gsQwsC3Lt8rauuQH8Y6QAqi6M7qjn
MwW7QfkaZ3QLHX9jX2ZDhPM+YikfqOK/YU3y+hmUSAOtyex9m8MRzrw3fkgoszt58RoBNFjYJVZE
kFze5BAuILspzu0ake9a2GD1Ac9EdI+y1hiFQqCgC7RDmSncKkg2FwU70kqAyrFYrUKsPP2qiFb0
cpyB3Fxs0vbxhrEfIyQmDhXHBW0A+It5CRauGMQiQQYBcxG3ZYPDyWvATqfYA2gLdwSiQwYg54CM
LqRQ6po822b04Iko2oGSawhnbRvEBjtB8UoSIOJsUpGB1ZvGvy5zrLMlevT5uo7HhokoNvCV/8nY
S+bjUkpPYIiRz3Uub16tnpL3Gcod92Hr6rGbh055k3d1RI+9o5F8vyZGr3A+jStNCcICCFhle2hM
h4gZdh2mb/cIIccJdBTW0w2+/2D4KfjKtXUQ7KSR6aU6Oe+QjApaJtkpMIKYbOzN7k/hFag+lBjx
svgs82epHkd2F8D51Boz0mJ47SgKx3V8BAPNvODGJrxH9XtF5RAIOwSArf8JjEzXvOIu/6vHh6Cd
9A/MEbuOZQKsUWSmskvohAxrewJjggwxYqnCA4XmY1rB7sSfO4MPZkdDENkS1lc+MgkM/eJ9Zo4+
dDdcMGOOL3vOR35H6+DGHkz85xPu7g6/Ig7yFWAC1aWCQ5JWgfc+aUiEedVNbqQR/vCykrazjBEr
OfcAbkWXSZIU7BkXjqHXXOIn8p7vPP6QkXcZy354KcEd0GAKzTtY1s0GU2R3JrRBkLZ0YWxadCSI
D55hBtRLzncLFsBm+uVvQX+TYJhf6g4ztrn+PVbJLrr4qmv4Ln4redqBoOWfR0pVZClYmhborBAP
VvbXe/EJw8bgBz+WjA1D5VJ9M9MFLIzYCL0KA/6M4dO6B+CL7iU8yok9NewlcLVe3vEBbOhggAB+
GJ1TkyOzD8PfPvxMwl8JyxGWkzse0xE8p34JeTnzHQwsfkxSqUkyHYD/2o2x5rqpUSXY0GZN3ebA
Ez9YzV17UrtDpzjoKyWZo/RUfYMSpczhEWyq37pg+HfUp23UrDTtyfuRgZKEVDvu6NpJpLCOI5g2
At2bUw73Z4Cryb0DL8nWPQkwzZfFChpk4dLAL/iFeKje6BcGXkQ/f04n8859RcWEXid1eUfHjYXc
Gm0BoFiDbwG71nI6sQEvPzMWX52N+kBqljmr5gURCivO4CUYHHZb/DD/OMctbACmh/VFxl2Zcf+6
ZXEYNE4fiAqVU9jyQSe6gCHoDmLQG0sCaId4EQHgJCcBRc0BmCmtlbHDaRV80KPU888gvq9iT1wR
YkGE1kTnYYgxlixYIghusaNxbX11GOJzVqrlbUT14W8aY/VM1tq3GQKp3qYPWTvLrwHvngHwAlsZ
qXWzjZ5HxMruUkePuhpZbxOmHEhkoVy1z2BEn7yM/rA+AqHONJoANyPT7LNjbcH3CwTjVBFrckXx
RGnoe+XlFRyG8RAw7WFOvAgbWMGAPTE8MLjC/oR58DUdKYY5dt8Hkkx03MPXLnG78RqFZ81c9yzY
TUxSdiesjF1lvzkVsN3Eq8pOqUwBe+sMFfV7ld0n4VIi+uCcdFASiVQaLqR6pfP4zHgowH5ZmwZX
5HmkplDgDNCaJHb3ydyHXERsESTMEwo62A1q2yVakspY9yv0KOUHJf74V3/5dzI6SoetKHeu6RkM
WTEq/smc++r38CRQB21KxsPoqfyeHYoh4kpXMne1a7B9ILNNheC3gNX5ZyTLgqG/Yx3lCIYEikpI
PIfew2Re8SzCa6Uc6OnUGCraOX5b/yiKexV3Vlv8sFUjWJGYhngJSOB7uul/MqkvmispUDOYzeG4
pL93fSmH6+Pk4k0SQNlPTjNvG6Ib74uB6YAhQr55v9Gt2+ZZ541d7iHXucE/iLwHwoOTZ8kgpwYv
3f/mv+k+ftFwA+hSEBOiy0NjIJ7TL+mWwvv8QetPCigjI3pyJhZlsIgAU3vM6Zi6O8i+zOX4M6Kl
9VEdONpWDcji8lTjaRIA3xJsVv0k2D5uUrKTM0+yFm9M3/hssGT8srriOJvcDvUVz8PFDPYZefU8
rQLJb8zm7bGEVBPthFXABkYL7x1Dvo5lD6+ZBBrMCzb1PGJAzT6nfgy7Fw+osqvvIaqxO9Lfz9ra
sBMiG21Vbf25Qg6ctw0Sdi04OUq6U7opromtwiQmxQIxDWC04FReykvLYj9EFgvwxX5/yiU39iMg
gulg+Hei2rHzMsJNNu9xG3Ze/aU9Yx3txCrwD+mXjP71m7OZeAH8NAtFYOC3V468jmg+GA4s2r/8
gSQwW+ub9NDHa3QNxOhY36JKuusSyLXFmHEj8gmedK/Ij4ObMCFy5nQZzDALzlvy67mh4bo1fMf+
fkDvvVR5ZVQPUD3OftXjhXGU0bW+30wYCtz3MKS/p2fwxRZFgzO27Bgs8Vs9I4bQxHI4wcE4NliB
hddcCwz8y9o/Qi8I4+Aq7beVEG9SFXdqkTgiNlmMXNF7WfbfBalUJbiXrERUbTqR+hzeEfy47BEp
AOTQubPWcJkdybTYdQu96JxzziRmttQ4Pv32JxjmUVy9LTERvwUGtflGi4HUK+uU1yfz8LYfTZeN
NkJ6caswkJmZakcLIc4ni8B4Aty5rw234aON0F2GH9IzPUi1V3RYCWDwXELAIiGS7R/ylS0F4OG6
bk+oCcpxFVxVEDKMWS4krCNMNBSIpQdO/9q4gnULf2plNVGC4QvtVxTvirBg5s75+v43ARJVv2BP
wM4TCLBmAc2rbbnCj7bWx1UznWrc+NUyeTtytkqTs3CDth2RiclOidCMfMVFbJO8UqAzW8mUgJNW
0JR5CuFzZCzq0n00cJPd9QDooHaKx+9S2JLtHvADLwQBXTsut632xunqtFewiTZnOSUu4EaY2Pyz
H63JjQxDx+CL/WEFnUc7SDYYV+5Bx92/TD5JuxHaZZLvgVLV7U4iWiw/kICon0MuXToIacO3Lyhz
Jfbjj8iRIaqw/6ArvcnTYsTR//3z5kdgHkJiKV7HBXa9wU64NekNEEwV302wKcmqP787h5+LT5B5
NONXroe+gv2OLoX7lMDFvytF7EfJqplTeqQm90IAnrMiagHIMtsw1TtXHRenl5KJC7Xu7UlH8Yzn
Bx2p9SOsml0U7fUzEY4Ubd1KrnYqkVwAQP4aKIaXN7Ie4khRb2g301Fb930n19JEH+qlLr6EA28O
3LS1TFWOhRIwDAJ/vCX7igxU1k6HiMXAwi52MuyMtXHjxbgbxokiv7Ts6c1Y3OsXW36c8IeDspdd
PlM0NXjsllPuTrCw/5rbCNcWuPAVWSXCEFKn3cEDr6WcCptDoPqeeqjs4Q7lsYiWtMFJ4AUXDWtf
fyHwApWp7In0aZ8qUxeJzx0ZUUXe5ao38Qi/esSDKFeehsRtY6N1G11Wx4nq+NFqfJ8b9qJ2gJZA
i8CIuv25LR2Mn9nTMNbyGRAnayhkZwppBOdWvAWGnQlIChaNhnHwmghngKeYNofAwbh9rGF3VtdO
+7BOMhuGNyeMbG45bAh0GBfbQXIbgE1sN1LSehqUB/km/hhTR2CrwRNZWGuOythna8Mpv8DOjeO5
x1ME+cPxX2iWrx0a6Kj4oFMI8XY504kTowtsAOKEyFmi2zG+ZGm7MHyAHTjM2Rmya9pXz56J4JHP
MKF8XaR7yC2QUTkt1fbOn1nBWVqq/b+RMcdax3L3UiTUIwt+geMwjtbasH3DEsPDTd5rQ76IZ5Cm
jLoMTgYDXQqHuN2pI4MSKsRpRc3HL7E9Mhdk2dx1aUOttJ8iT1mzNA4W5WRbn/IeI3a7bSMHauFh
OJKFZnHjzg0GBrsEANXXOKL6RQqBNsRVvtvzuK+g2awRh7POwI9OkbGjwgXwJm1LKLMbvb916V6i
fI7s4oTprS9OcOX8fZofUNVX4FOu/okX38igKDNvtzXxElhbwrJgSzTI2oOt/ivHh4qR9u3dPZHT
i+8fi3xLeW/JjBXYKaZUL8qzBfqE3S2w0Z5jf4L6+Qficfj3jm/cRcpWJ7dqxkeuodD5NJzyrA9H
KMFDnWlOhUdzZKUKBKN828p00OZlSvNs0QPGM+gP5LIFQQGLPeB7YqH4ZjOccyHlrtwYB/Ev62qv
57EXTp1vEjthrCxQsIkPtpCfTP3lsC8FJ+Up1oDyz8L1XfcWoLp3rMRKni32LKBVSdvNi0MIhKyU
QB9kjf2ubtGB9U61ivl3ohYBDJ5+MfXeEVMdf1/Z1pVOyeg+WtFr8A1U0cvcR+JeNuPV/IYgUuyn
0umkv5iHbSo4cpLfETQkD4Ty4pGZ5GswXaYQdZLEdGGDlCQhLxZW6SkT2BKK25yK0xhOloF/CdRN
E/z4MRE0uC0EVFXVNRIURwQRRiH9SLtgV+uFDd/V6M5dTxTZbvoMO0Y75LwGm5azsu9+UmUtil+S
+EDKy2IG5TLQNz4uBtX+xkw9dDIy2sTslDReA30n6A6JLq/JLrZRC66tzMXf0cn8FMr7WiuRndA5
paLpiqWbo5oRzWsEQC6ENiT9ZXyxKhqiyGxwPcu2xstTUkFt0tf85WYmCSUz0nVBfG3zGxjnN1Be
epylhNIFpBoaielUNRfDOrE2VuUlYHiIT2ZJcgAMBqcabAaiqUuF0DECg4eQa8KJIAd/n8BV6xBM
Mj80vSi95ghsWigrp7BamWxnZScP14N6n0rciF27TkaqWXQRjTtlt956TipPM6MlHTmB3GbXqQd+
qKP881FiVflu4P2t8ZEUZDpgPFGaTd5324ilydx+o4cLKfOlWEL0Bqy8mPATUrRappPVvtcGe07x
dZBch2Zcqlr8l9L65DFHCrobWYrdABWOfhYxKtfSnJjd8NAFKA6Fq+CHf1l5NprBNcvZmgpNRcZL
x5j5raJuJZYj+7QA0OE0yoxV3UauKWY8LT65fNpC0suHIMvrqOrs5PlOQjeN/7r8XBlfVhCcBPBX
qflmnpUjt+t5nQkIQgIKn0WwDqbC4lVFeavDszhO/w+On5rPRrLd+5oMD9uLsKXerPbTYqoanwHv
MlFRPhIJRVKO2Y7I0USimjFMe9Do1FOiNYiOTsnKydcqT20uzXKCD2InZYbLybCp/zFs8FUaztwm
0yLZ/zFeM84xeptsJ4MBNLMN8yvQm0Lwk3C3EHaK1U2onhG3B92lJWyE4/gX68/ZRT2i4wdo1RA1
RB1e87GnMAJNYVcQjDYUsOOSX6M6SsgtolMffIb7t4iDUl4FqhsFAI1oqnQZLDeYFLV3O1SU2k1Z
G5k7vf/l3NimwCaLFGSJQK/ooVHPDlDHdIabHSmuWTxuiumpcYEJsB14bQhD4+IN92ygEbuwcx2E
3zKOvULRFpoYwadbRMR7vR+9aPEnhyyRPuGuqTBWiEyxBRJCRY30GfmqH4r8S9OWQn/W0/VwRHQH
NJs7o0fLoJ7a4bvX+GMeSidiL3qGCHQk9VADpq+vIbukjvGkyeRICTZCS2aQAD3+fRBj+PXpLEDD
ekRCseQUM3iXzrkP8YeaDvVuBlG9yy51/9BL1AElMiM19MiCIAo5NpGHMwvEzaRTzibnMu65vO2A
tPn0bCDURa9FP85INrsb9P3agcgN4otnwn6+Czlpul9o9m7EZndEKmWj3IHjTT/pc3UL/NO2IYc9
2+n6eVA+3ndTw7SHmzH8VPp1mu3z8QdaBV4RUV6DczaMHXoTWd9U+5KL2TiJMbwH7l5it3h4UMjR
+KDvOM+dMqpuN3nGqBL0dYeDn5EsOxewuaRSnyngoMDCD/4w1kxEpm7Py4bWfhu4cFeUvXTquOcP
04lJw0QajET9Th3emKzklVUKf4gxT3pWJSdKvZBGsBsPykjRBL6aKSHOeiQ6EwkKdhOsrBtq3ICB
TUjLM/EBcHyDxgPKW8IpQn6J+g7kL/Z5Ldq9mTuTQtE9BPeN2AatgbwT+TuZ+AofY+ei592LjA7C
dfHdxvvKeBiRY0i/2TxfVGAxg15Xx2NIicBpWtEqMagrDoGxNeZ5UHuJy5MITyr32snzs38ixAsS
odaUWtjuei7AcD9DRq2RQRP/BbpwGLhD6nKFN6KNY43LCsHNdA2AEk/1qoDjoDB1RidDEd0t4kOC
DhrhN9yXkbqMQUMbDGSnsTRMQMMzorOI/9xS+AlHwj4pgIXG0yZWl8+hxWihr5DBDy8pIjOITYj8
pyK3CVDZmBI7CgY+rp+OLMWgSSMNJiVQZKAWB6FXPStyderKndAd1/lB7O5Js0kNVhjMrgnBE/nk
VY7ZuIY2QClISo+FyrjW8KXJCJlYmzGAsXRM4puwRhJ0KH78jRT+04H7UUAiwcCbqePyNODUDNsK
imVVs3Nnvy6p5DVlP515D31kbOgLROswTNRhm5yHCs1y/VFcx3jLuKR8NtAj3YSMLaoWoMTQHoLV
1P8IWe0mvId+W3oBwQ0hK2QOcQYaPEB71vX9I5mpsO0pQfu9xUrYWrsueHXk/ogD6qSlZs5Rzsx9
g4O5yS/GjBQSrtizWJW3YDoi3kakUyKvBfzBk8EUWVVv5mAHyLEuKrqCTAZ5wYW8Yo4lN9/qvTtW
8j8Lz4h6FnSPCQgyBWmriDws2zcC1Ibcq2rBKkVhJPomgB7aBVdyI16a97EzOD1VkJDg2KDWjt9o
qnmBrJ30TxH/Rb8pfE9HvU3plr9rzFGZfaGhJq+rkDEPsw1geoaoJ4Ff+pDDtZq0jE9vk7ZODRGD
z1IAHgEpRFSvaNXYawU1NVr8I/cOcmKjRr5zK96rWHWs90eOKhLqJTWKPy1CPA4IpnRnJmIEtPXF
jNB/66uWU3czEKLaMg/mvnc1lBOTp2lejgizA2RSOXp5kNpNWGC4vBTC5q085Pkl7nARcLlrLR2d
dNNBSJRN7jXjicMJDP2EzMRnaa1ecunuFx+sMoxkoLRDtS9w4tYYta3fMLzr2eEtgwN+Zea/vHzU
6LD8+UvLfxXZDqGatrsZUDXsmXApyPdibBuxR2I0q28DCbu1Q+s3CZ9avJQQ/WXg0unbz5kbMSjC
v1LxDTbGS2i2yeDWCessRgyyZyi7gQHmHHGF0LzoXFNBu0sj/dDDvzLxrOnXj7eJBbH/wCtHmmBV
f5rG6d0xSOxxrFAYHPXhrG1reR0gr+tsuT0a8n2Aj2H+MmpwaCx4ZKa16ozSStlx5JnKNj/3qGuU
97K/F90hM18NiAvd5mMpDzpCnx0jNOk1Cle9u9RgUoYYfyYOHCzxL4OdA6jWZCVLHuHVmY1kmYU2
GlZzgWEPHWDKYi+vwXzfU8ULQuwbBBZ46maciHyV5gVCmnnWuC2HuwXwesMEE8+Bm4kHui9mtYzz
TF4SPBP+UVduCsNbrrajCs1Jma5ZdZOXbgM9XdrzzrFGkz4MuClLOtM/DMd1tFfDvT7e2/q7sFg2
bWS6ziE2yIHaBKha/wzjH8nQkXAavg0UJjBGQRwic0UBrjIbvasBjuxLdIAibS3YukXNhTSyrmGD
x4DtYUgnub1g0+CzDOVdz2hrPogLvAcmuuatj4rchHyLQIeNimvVG4NzFuxE5qQIoFiNlpMj1OtY
tyl9Ct9W7MRfNEeiBdT5Ar+8/DPRlqt61R0Z/TkgkMB9bpPjBdOz4eTWToNWZmyVZBfQRDtvUjy4
v7gbxuYbQ7iYbLBeFxhTy4uQuoMq2QmuXfj/aLq3TWin5U94i30aNhrYQLiy81Fgme0pPOYkEvfG
hTNqVz88h0SIPUI6gxXjSXV6DWg5euCLNMlefh7Yxjn0rTsONgGhUrgsHyqD2+eeig3r+UBWFprd
nA7w2CKCU/58ukepfqos0wbsul2zAYLkREhIipaQUJr/Jf17Mx3oYAWOV79yRVxq8BmRUs3fjoJz
B5MFAaBx+9krVwQ5JvIFtllo9vP+VmnHN6kvDIS2co7JvrpaHIrs9u7aLmFAy21UWEvFWtejCJnF
qSonU/8V/hnJ3UqQF8KzvRjiQkJX085HbYD5CQnyOXWox6XFkcsQX5/I0L7d8KoEtw5w1BXZnYPj
h4jkhhnlChdRsRQ+em98gH2Q7fdJ/WPcXVYxkLE/vuCCLDieB/6XamdhQZLSms8+alwh+ioPsXZL
w6fk/5PRalMh+HzJlA9kvZqr7VB+BuZTm6Epo2UXaxxF7zX8d0dka7ZmWjPUK7Z/6nKg+WegUa5Y
XAxMbVIdFTj+xJOaeTKt2Emn/sRFbU83Dk8VqzLyJrldNNUxUbBaM7zZmSLHbzzzkbfVGtc+txQ/
Mmo0uuNxwQ3lxtbSMFa4mHpEYOmGxcZU7YVmTeDLgvc8RHT0JM5WOLx4KnPFA+eRxffhhlutfLUX
hkfPht/0Aiz4iO8xgNBnrnPTZm1Lx5FYKyIvd3ANnkn4xcPYCfd0uJvjPbvVj0TAksAwk+fGh+cL
N5euLn5RRoBNC/ItlUnZQ1YLEdBhd8F2vG0nh36+hNT8vggGw8B9Zc1xju8frTozcs/aLRmqorJJ
V+QOId/B8XPFshVvGVe+TwLQNtnpjqGxN78gKrJEKxS7QT6wwMiouf7fYPMGC9dC+y2rCL79t5bS
ONDvjzzbzxQo3iSdjK60Ga7zDoQO55ginwafzFw7aYk42I6lS0bjxLNIcaRNB1P+JH8744FmfUt1
6tf/isCLuZ0QSIwwxalCLI+yrgZ7WucbVEtIJJN4x1i6fxSM2Egr8l5bNf6oGBj5mlspf2FAkTDB
sJ13pQNaF0VDsbZqwebZ/YEJdraum118UPRvUGQLdR4Y8CeCeFBQY5bwIDXWsZmje7AQ6qcfpxyi
W+5mDoEAoLeP4C2MCakmC3T19r8qYrnnkZTsX4kWB3x3GB9a/NI4y1nPnUO3JgJBeLTsSFcDrkeU
fpJrySsCS4bKy3n3rUeVnNluv8b88v9+D1tYfC6uXcqAneYt2hj+WpX3IzbWJprzjXxUejgYxVc9
MWPFNYmB7AkqQky3ed94nEgd4ib61WjZJydFBFn31/eflXXTmXu/7d4pGe50l2rdaQ9DvPoiNuBT
Pk/StUeoUThdSZXQwZ80nG0MSUgO0P5NDc5Q19xo8zHPzHoBJpEC+A2vCNkPjfAF1QGj0yrYFjf+
P4YnYtrKtiQmPPTEpRluOm5660W6mooG1RNG3lw8T5752wAesfMDFldG1TaHGVvHCtzyjpKBndTS
evob/YugVuJZJaain1jdJShRK8HkfNxzD0/wtRvorAoV7TJAhRVj3Bb+Zd3G7P4FzaPG1TzHLv9r
zEWwMXOXESmlGCOpafpgt1sqA1WQ/WZ8qrJyxzPGHzy5kn6pAxdLT6p+yt2uOKmQY2N4GZXxA+hF
4knWdRNAGLu2zClQIlmv+e5ZqRiQbw2xFGG7prTpUlcyvlu+wtHY7l/s5fjSPF7nOv7gE58vPf2X
M1tl40HmZybamraeYZjiT6tuMxQnCaFKhhuiEQkshf3NWkHMbFwHRHucwMTYM9hxgleBFANvgt0j
DsOaLCxNGwFs0rvSCgpnIjPgO7cJV7O/pkyvJ0gnyEyrakNaRNXiU+G8zVP0lFjMXZ+QzGc+veSC
kI+jL98kw4A2cQyi/YBkCgSUANEIYiJSJaG66VBuimOHxye4TepufqBkJkDUv+P8zQbMylj/Po6M
SY0S3wboMJnunt6dVaTJHQInaTs+5qeaoX9KV/A3SASGhP2SeJc0LLYa0rW7+f6o4pfFPoa5Tgq5
hy0QK9qIeClcNvmhFyjVMYWXnwXixvilTrBsF+8f/S8lrmi66ujZ9fjXJxDnsxHOlOXi18TrEiSV
HeRXBlm6QZHLfxJAXm+hV98bc52+SZpltCYZ4LdhNbMF+4rPTKhLprTWwf95/8Oa+UbJBRWKoOiM
/MPvipmkka71n77pFpKy5+WrCsyTq6H7if0L/lslfo4CWDrY+dtemaMEUcpoe6m86hG5m0vfv4zE
yES0J8xk9M1Enl9r5+MG02zHkc4UR+HeThJU56/gJSXkuPUONfeE6bmw4zPlBYNnubx3vFPx8Emq
8PyfUPMD3DFOOnIZsqSj2m5nZJj24BdIPtbxecukUuJ8QJ6R3sX52daaq058Vyzv2+4SrWQuZVbO
rh8txdhjw7s83hQw6TjNl9zTVKJp/AE9P7yaXxzcYbBtZJtJKVjye/YMTy3ZUHa6p0WIMvulQA1Z
pIiA/kx9q7hP9lkiNm6O7xgmweRSdXGa08OxBCEeAqEo7Av2AwDPiRNf6kTrwNugF2Pody7cWQEg
FJtSxNyPnGk9ixN4kVizTV7Rsu7aN9xEBvLnCqafaXcYkcF50tVIllt6nASfQFit+DMQnXb6nBMk
7+hlwveXFe+SEUPF+f3ZkiJ8iUMiSTBOM99ooe290sw2p1u3plngiW/gUZgbX95LvRuF644ihJEg
cQ/SgRvWn26VRIzCx0TcwLKjjw8eKXBifVgq6Cj1Y+lxZpZI62Vl+34Gs5TWJp1oH+lXnYFF2ixE
0o0DBKK8fwyr1WBtwqM0vmMe3FSgcQ/5467lGebScLYI7VNWWXsScNzRflOIgqnjvNK59NctbqMA
N8mSl7+y1poi0eDu5C8qiZiGEEj1hJkLegm5JJ9WSEPhaM+M8IB4XbLh2kerqtrrBNB2m6DdNdZ6
v8cWbKfS3t/HTIefnKrs5lyahGId/hQT+WLuu1nrlFgZwybxbwDFLpwyBd2rPbWk4TAHRSu9SfSL
adiUXe+5oGhzZ/zVSFpMn5awpbhCMZOV+AhQbrDTG0QLQ4vXoV2N8QDRYP+ZG+6jULya4qoud4rv
BdBL2vlyaccvHyeQcJiI2ahddsKSh4NSGre5tFcNO8b/PDqxcgspiNnCfPgNcDW6ugedCIddEaFD
3OjVPU0chCZiudWza1KfDfNfLFzleasCHzfn92STrWyG+BIgsC1vLTGCMoJ1ylmmLCYsxphzF0l5
f3wDN3KzYi201xwxsh49rWnLN19B1UkJu+AJbwy8fuVRQL0x/8Y193EE/s0KaXPM9p+u3pDsMFQK
f6htrf9IOtPuRLksCv8i1gIEha8yg7MxxnxxxcRinmT21/fD293VXbWqUhVFuPfcc/Z+Ntm1RunL
ywPRax2CytRctW4IS2O54PIbiebH6TMKTU2wms8Vpszs+haJzwJmjnKP9BTVX3JCBWZppSSUfDUc
HyNW9bcJ83C4TNk53VGoCYolSjSkWTtVbH6cBmnb3Sni5pPT/UdfuVlKai8DkVe9MDKd799f+jcg
TJSq9Maz8wuMNicu0t4kvImSXaWbvpUJ+oPwSBIeWXzSYbKivyjuKNjQD62+qEHuGLFX5a0ZLjW1
mTCPYcazojdGRujyiqCNJD5xSCwFq6PYo/gLRY+3k8/tXTFFRsCCzhBSwM1CpbLYpDXqPDbXFbSO
Cgae/MH4VYnoaPfko0JrkVH/lc8a8laPYfJFSupYb5dFu3k3CuZ0ZhsIiclNShsinOeRMPf96k1j
Gcx2bXwLX8h+tEdFU4masuphYyNVbixdflltyLvHi4I6WZJpOhFiNBLtXcBw1dnI5l4j75shuhD9
JJzFXhnLzR1Iz78YdhJ8Mx2bcTqvdUy8FXwGYfgxl0raOnbi54tqILXAMyM5XdKg8xTqSxpT6pIH
PnLe4WO4V8b8WA8DyQAUtv1JA0xPt5yKjIE28mFk4lbyuoWSV9MguV/ThDGOiWSIQLeUDiBMKFys
NEmq8ljLjoxwspJ2NPvy8TgotGfX0a/cn+iArhil2iQ/ZX9JZGaDx/rLg1VykOaZD6EjoqtYGavr
aqd4Enrh8HvEU9EYq/SU9UGdkW9H8vmCoei+usBLrgKZdvR06WEo1jb37jyggAGKYrNikgAZGVWN
oxbbLvoS+2+RYOQZsknCnZ55YcJJ3VLjG9HBd54RYKqNCTuZ/jOVzoByIlsBAFj+S1aYGAz4HkVJ
2oFwjuOzpnxMmNJ1LBjeqjmmdXDH9rh6NhOkqkMrHRZ0HRFPgutDX1ZbFaPzAfkGL6giA6AhJWnC
B9bDrAjosb3fQTTuWt1lpq3hppUNNbJfOhkmXfQywoQetCSJK/yTGK0fcXOY3hAmWdXdGk2NOp17
Do7Cvq4P3XQJJTceQWVZnCYVDnU3lQa8xyLacmCSvBx5yv3toO4TFikyVsARIiLwQKzxc9C1/2Zp
ZvnoHpq0ff2xlSS0g5EHM8FxK2o/Vdh2P0iE6h0H9gYR/JUkMgVKy5GOWjia4vLrnltvOxG2dNSy
213YAcaT/710p6mgcjCBQaBFh0P2UUe+7RV0PfyHqtUqn7OggeergpNIsCmNJnu0aYZSzESMO/TF
M/yhw8xhml6K/oaqT4MONdPiq24fc41urKITpV9vdp+UVZnLlS+348KFJ0FjrxzXIdXkyBG7cJT8
3CubjudqyRxl4OUetWd3XE4/bHM1p62KD//1kZN3MF+9D111gZtMlxXKSpwWpfQXhfbyt7mlTmbG
uiWwv6mbYvXHWZKDWu4u33gp9j2K3/hHI6nkbbB80uuSGOvwyrVAya9587mXUMPAl153Y+wuNJfe
ShXudO60h4byVKoR9lAoesmB9jstNszvTFNQEXkyKMt+QSwr0hs+++mnyu2luNXIfmEOwic/jgQq
NK4YHiHaHu7+uPx3F1D9W/yoaSOy7upDZEfClvJ5ysPrsAzemHPx31B+r/YNJHxkJzxMZn1kSbP2
dxR7J8wHs7ZSBZIockYQQeV7DV5hPCNkw3Vz80T0Rhk+xLqFI8xahx930uH1ycd5t6ejuPgbEfa8
kUwy4Wa/msaL1LhlfZDQtJfNH4cvQX/0HAkktspaBkYQ0FtuwbYFOmvpnSCf1GM7/qYhICDTzzwe
FMQLAZuDgoft1Xi05Wl60nvl/UyYg/sLi/mKi4Ld9TIgC9TO8uskypCsQtjcw3c/2kxdM9zvirV6
uaN4mLFpeDEn+vBsMO7LSHxSyd/DWQYeD+uCqLwnoRuviHeFXY3MrWm25y5KO2ZsvbrFkBwYq4Yt
9E2REf8ANHkfE6+JHVh7nasnLmRlCfuLmzWgqd7wtIhXmRJmX6/2QjJsGkLOmQE7zYR132ZmLWAc
eH8R9QWDiHQQXENsQ9jPJidV92NxWqnGkQNJa4oVjRsDHzg/JnjevrhucIJ/Iz/8LsVTvk+OIVLY
iFkr/mqRBCvk0aKyf4U8XacocsmFd1PSs43ldfzu4yMg+LQNlvXVhGPwbB4jqYH/OOJRgWSb1iS1
1iCEt2ETswUvZdRbPf+Jwd8UXLCN1FiYnwtmxRd2YQY8BlR56zabLyMLTwR7X0u7eHBB+W2SEl66
XfyWBC/+35e19fGezrDbFPy3u7ohRAEDuEIYt8wZh3LWh3LPaBhxuUBHkdgFvhOdxhVzbRzKUMm5
TDXHHzqA4QcWkb60DMQzdgjMifuFNAQnAsTxKSV/b5WkEuQJptT4bwWDjFV2gRJzVCQeoIVozD/C
sJ9w+xyrwUiwI+ltpJ88mn73X8DpAJPtOjH41e8ukqdOnVt4VDNQXKA8krnyr1J3k4jIfjzCMCzf
J4Z4bPIlHDvsl8Gdo53b4CVCpUZYiCjcxJWfpIdE+IegY/zjr+nKDoX4eSAnVIF/bjLlpz88Jfsp
wC7V4hOsNu2TBZtxSeokvqEDbpEO+FwujDbbObHaUR7jhaEph2YJs9TCaQUyUV+b95IxdvaRch4g
5wQxQ7a7v58iQ7Zvyn7V3muYMYZViNdoVpZmG25LoQ+Q940ln3uQn3npdXqLf5mO7fBj7upDCXmR
lEv10MEhj+fkpfQwWvi85RNSXuAF0yl/8NC0l7j2VgSyfQ6/6jEjo4vWH5Z2QP56HqBiRPM9Eknf
82aZ/VM1QJScPnOcFMQjUW38U9+MAUJDe9s5roBkg7aBQI/4F1VjvB8bINH0mEjUMIms7h3lV6k+
0EtY971KKxKFR9AtZpdOo+x1D0WO17jk2dC65LTFguRT3fGJrsY5oC9U0afZwgt0jgFnAFgYMjbA
AOPMqFf+swALFqZ8mtst03/JIkdDIyIWFBx2g+5txpxUqdGIqfhBAbECisQAfzS0xJ6gwltkw3Ge
N3Eeh79vuIalW3EryqeB2SjhN0xKaTLt0lmnikJtxBQvrfwTW/93bC00OyanaTUZq+NEyppuTHD1
Fhz2JUjlMveI4su6V2aX8k/cRGxpHzSEFHM2lur0GYUrA+Hyxhvl21BtkY2xqmzkID/MJJuZnA8Z
BRkg7Sew6mtYJw0B2qX/QmyL4eXfG1J2u8lbEhnnsHhwQx36MJ3IMKGzuV48isS6SO1BaRmOnQoG
C4orsIxB3WNNiiUTRnSpOfmMdUHU5i0houwFaJ9ou/DaDZt0G1GkNGu7P6SSv0KC8dX+sQvTga5c
aCqv8TRyIwBarHFi94nF4ZJhRITcEdAdYoy1mG602pppSpJFf5INdIF890VYzlo+LdKN4HOGfZRw
ClIVWTep42aI+J4opfeGCKa68CSWRggjczQJLpRROYQpg3LctoJMF5emXAU15Y1pGnEewCCO7MW/
t3bJJ8KHTH4gps5iMvKE9azffSEHy+f9LdtS1rMmIeMukKaLn4X+7PBYoFKjeF0RkA4+mxNxxAq7
uC4v/DMcJsQMRQRSG8iVfrT4HSRwLlYGp7ZJGInRU4H/K17Y7fXO6xsCl6tLG664vNtkILgWQ2NM
SY7MCrBzj1xgrDY1u8TcatbmH6E04eTEwsLyiHdV5AYJBTOmYUnDIwZ/00C/RdmzQvzLOF95/04d
H9H9Y2qurwyMT3PtGLZWsyEATjl3M0vQ0r+/HwSgDHSwwEzMri/64O+N3B96zHuL4aPrn69kxaSQ
aYj4pUkzSctPYaiyLusV/DGrg1eBurDWbZyLEVa5KvsU7x8JbZJX+vcKr7n4CVldD716WRoyM2v6
aiHtmexDezMU+tNEGB+2mJ7S+6/cOLn+PVLfczO86k0SXid+tYD4HOPlOHbqTw3joUtuRXW6vxwt
3et8I0Hf6HT5l13QO4noi0uLhSwhM0PWTlK/GckBEK/567ZiVEqrBZUtTJiCmcpEdTPdH4LspASx
orvo1M93v+np7dzZme6cFYDhpvwEBP3aDxpZH3thPOakQLTEWPWHrMLtkv6yd2l449T/2B15iMsa
FNqUfpQZE9Jm7vclTijAE7PLWiKb6jZdNX6R0OonbyKGK6SRDMBnvIifUfIEDFnx6MfZvhs/E5KB
+Ogm+bGqNmCR32AbFlBMlHybcxusikdHIV8DFJFDdGRhD6/oeM/2Gk4oAB19vZna62oR5Ojz3v/u
QOvYoV8r0OXZAWzGagDXyqUQIAIV37kNu8VS3OK74tcvp3VeDkQVlm2H/F70/pVTmjOKfHLJqmfh
v0EOcERXvM6afYK1bZk/kB/iFbHU8iq6OKv5TdGtnq+tHOBKFMnpmQH5TNL8xJddmYgTfjF/DeLt
4lt2E7/4FoPUfj15LT4abv6Ec7xdOcU3Wy3fLbHG5/KK0d6BP+wuH3yBk595Fa4Y4CHldxT+N3/t
/79e5k/oZM0LPrVDxnetnP//ueiSG8R3FF1croGqrHmrRPXw9/nZaue/nxKIQFq1D9XRjfirpZ35
0KcffOVsY4FKTB+Kjq8lPXsn4+/gy3TYTR0oVwVfiWyEuv7Scz0VN/MHXINuzS9L+/WNh8Lm34NH
rV35rNpj60j8bTp49vwaMmt+DaXNJIPfLfj1+OSiTy4tYZGPQPBeVG1XUmUlHyAaTOgZEgTIC5t8
f8Ifi5EdT7ubVMb9IV2WAu+9H/ksX8/EHwLdW3m6iUO0WtM0x4huAJxwL/02wb4tPXMbQyXXBb5I
4Wf+/IoLP/5qHUz9dAwc/i/+LfzhHP9qdnfmGpT20u0d7dpzdefr3XPtDGRlxsuhPcDbkecyO/Pp
DLCnv/ziWFIZcv4CpmRqV9wkTrNnVs1Xggk3cu633OTkydn+myK9P3Et5+vBxTojgLAv1JQ2J+Q1
/FpsG8N+8ZPgBbVrW7Mjd2FF7p1ug802pP8bNu/PxI3478qP3NpTfeoZvtTjJ+KUBWf+7fjW/9Qe
dmUXwf+PRoHlFuDACKfzmEMUVsGNkm0rnoWJn5mOk2sCJGQrIP7kWL8bXMGE7knOMRE8pzdFJrgC
Dp3m4lPl4tZ//Ob81hzp2Z0rmPx8IIRHubTJ/fEpB1wWMeBqhL+ZX/hcQotuE49hCktLcWUX0sX8
xdgfEBwxtN2Hv0ow3zhbfqPdNnvGGXzAisudXJ/LPV/KUzf/zCPtT0CJA3hGzLhYkrg1X1sMVzZe
jSBd/zvL6+tu9CndidLkvybz/yd3HQ+lz0tqt/0WJpzbs/RxLFAqE17X8bXl+bwzNtL4p/kZwHxy
xNSYnuNzdKwu+Z4TFC+UPMYzKCbztU3P+TkJsZCVex6ubXZM+ZJ2O7/SaisGYmAgFTmm5+SYIxXn
s5+ceB/vsZHrB6IVS5o5NNTO4b7i67tA8IptfBYOOp6w4Fxcqm14VnuLiLbVOkZlehA8TKd4arLt
ENxP+qGp/P8sQuphddB2IdboErUHDqMg3KN2P+gM8bZ8IQfIw3Kn7dSDfki2+uG48lYHVUAwrCKr
chD6ozfl372ftFMXYKKKLskFVcy1bIw7fwv5MJyoE5Lau1U+OLEFqE/5em3XoGbEps0vTyFHem6b
ZIuFe3vnuwkbPGgLXoHKi5u9RP/9bhOkHB8XbrRtgsUNVAB/oyHCbD5cIlzmBb2GtbCJtvOr9sAb
oY32uoCXeqiDZDu/CWj/RKGt6yuM9hN6PIvUwf++1QLVy459EqDHlr00je1ky+Xg3ZrdOjgnxgpv
j9lCDwH7fuWUwZXuaFX49xMnQCy9l/upYSu7aCdUrqvCWJ4wUas34QO3+rX77/sNj+LCdifcIGfM
rHhmMZdOMqZHd+UoNF8mHYp7YLrH7ML9uFt5GR/t/JEy5ETlyCtVD9lW98BnPCu6iFiw98Ih3M+/
53YBnzD/yK7Y1rEdzreKcJjvGRIVAE6epepnZmZNHFbbAT+xcoW21dJ5lql+PEgRcBjIvgHz4fD4
FLlqc5Tr0HFG8OQFTrpNhqAsXJpF+Cdo9BsSmtX7kTFg0wHsS3gmOemFU2tGMYgJhX7Fo1t+63Jj
SgwR8ogYzFFcqwyL44mAylFjtHS3FsMAhlCxVXSf1WXScem3e/TS4tIsiXYNldsgfWRhgN+I4Z5G
3p8NOj5dbOI/aWljp+vBMqgsNjBhHSLfavOaZM+WIhZJIw/7GkCgL1cWJmuEL3ZyrN/BgANA3Vav
nwEtt9IyUB5cqZn8lqH0dP/I5ASLu4JRc1+IusWFx505vD4iEv40wRRguuVn9ZO8pBzEKJ8+Mair
DbVfCvJr8c5wzEGApXQrVFvtj4uMeLgENUMJdYJOeNa39qSu1o3qUGMbIdu8WSNkoOmiESIh2Vl8
eA/OK5kdejXN7cW6f/2Caat32Veeem9scJkp3BrqRThFJPcO+zjbjvqf2lXY5BlzJM4kgSWBftyD
smNsSc8GmQG35UBymuY06EdbjFyvoNPtor2MP3L+HRFfYUdLhLtMBBc5mtAlaweEjBrE9GKncZi5
u6xed+JDaZlgMKZRvfAXsvGJOK8ugG+0F3rEq58hvRD1XtJ0InULS0tywYpZMR9JUand4TuRjdm+
yOPalxi0LwxHFolLokz+K0SqpSgMWNEI5lyjBYLaVVyuCYCMd8P4yy3OR0aqh4RVUeQd1d79fUG8
L+kWoKes2QsrIsZvDSMMvI9EFzCw7W3eVPQHY97ptzgYWKDFoF1SaVqgRbJt5CAfwDNglDsdTeDb
RCk4uIz7A+EfWYnYgxqT2349efLSib5p9VDu6uUPtBI8swyQcOlNzpK26tjtZU7nBUUz3rrBg6o3
pHuC7Kd+V+PIqJf74sLt9DHXV4Foc4GZ5p/FvfB8H+WP3ywhxw6rJKAqAstf9x2bNwuS6tUVehtb
+V4WZhmE59Z5j2ZhUX1eh9HiSUzobwIhckhQ4dR0UH9jxiEcF9aNPxCwYGRPrLJgHRk1AbiDSoxw
fLugAO6BlsGgIIwSPQncz+GwRNO3VQ7gZV8u1DAAmxQzUG2O2BGg612gXvd0Nu2GjsOagkz2BLaV
1GK5k3oLQ0ZFMcaBgcECl5msSEpbJBy8BjoWVLkXiAowD0Ex86mvgUPYrx2E03ozhy9Ti5yLYBqM
/g4X0ozJDlsjIfpCiYk0bV088fdwHdsSWz6lPxHmjxaNwnSSm+ditPNP/Tf+hyYIUsIpP9FCQx2D
Yd+4fxeAEEMzJchWDcJP2vXCnrE/R+UN/T1aKuLC5SF+S0GoHbmfcE7Q8sTqhmFnPOCa/AJ68pHd
lAut7Ee9bzOPCAmaNJxllttKNRvxxFrgpugk08OUYYEBvGsi3lvC/mQBX67W3nQWr/TSvrtoHxyr
NeFlABS30Wk37up9WZnCyqJ7q6h8ZjzXpQXdvVtT0JDWAnKwD891ztn3xvYaiM5MpNC8sLAoDme/
KgqkYxSc77v0mhPeg8fmzLHHOjhYgOSPeANG/kP8oH1Rv3zKpJAcPtnmNm3hilXEbkhGCquTVF+X
gBrGXX9+fyz3hYoJ5ZbvYQNDT8SxWFKmXLijMI/OBQ618P2hDmRqexwXqXuW06bUj/iH9Shey7SY
XxFnjbc/DltZt8kS7OeNa0s3ahCAnHuUgU8KZmzGaA3UYcuN7vKRzhtu5ZApwyT+JtF/03gATCxD
xI7D0UNVyUCaeMb8i9SSjxMvkRMogysj3obbhMkGhfP83DVGYVT06szc4cTdwY/EXfwUHt2l6Uzh
pFrjv7u9NCFW92BBDBlXGzcEkl2nUSxQR9jSrT91j1/osTi0juCk1ZHWDSTB8H1d+TS07rS2EIOF
SI4/b4S7kBbxFDftJzmIyy8hhfuMffNt6/+mbBO9OUKj8pljnO9fc7V1h+0jBqcPzXu5erMmHaX/
gTPrSCAj/BmejVFrmitni2gheACVqcZug72vtmEUR0Dp3yZ3F4HahcLUVlhrdEbW4rd6g4IzV3kq
G7xbbTVl3wAgXtcPTiMTKVnckbTAFqYS1I8Ws1G8K//9N1DAExw9cfJjReJ4l5PbQRVMe5SDD53e
u0nxcalCjwcRo7soOn3kq4k571OMjCGRAHWiv7Oh/oPpFLFtCWvi47CKzS5T3J+a/Q5dWrk5UrDB
oEjFp8WqgSXrNbh5xQvisaq+h3w7LfYTIw6UJo8J0oIBBE1Cd0OHmEb2sBarOWEs/l3M7cHutWFI
QPuWAosqigTvoiNGxIzP1ZFmWv8N3AiZMrF6Y2vLuhuCI+QmJm1I9Wgxl7y72ObfBfiAKb5WvDvH
m94aOpsfHS0jbpDBoIyFoMPSQ+MbGxOL2yudq/O+MyeuDBoItJvJzEGIz5wQ8LoE/WnFREpCGb3G
UnOv3IiYOhhrg0sRyaQd4A9zEjzrmk6njYAeCKdztCmaTnm5jj6SEpyeRdXbJk4uWYlkY5Ui95ho
Vg1JNE263OJzq1cm+mEYAD78gs7lUpYaqiTrHv3/dc8tX4pbCqHywYGAP+GueVU2MQYzltcWmdBL
XD/jfuV2mz0ftMg2Ye8nSBWTGd/LlGhQHRZIBT2OTuubKZARX5n2E/iOugzUByPO1Qzj0hN4SAyH
bBmN64OVgpmCHNssqyyojcspQb5yyd4aORWILFxVs+jnpi3hyw741pElqKdFxDm5Ia+69hkCkTPf
c+yBtM0xhiqLOBw20kSzlji0ccPTpF8me3KKBwmvjVVsea1Db3e9Xa/8GRs7bfKVLxeeeJ2TJOek
LPUnGS0p/cxak0pFBTYMvLC3WYT1Q9jtAAfhcsxAk7lJx6qY1k6B9sKZwhtDGVwO5V7qty/w18Oa
GSruK3wgsN65FDgKwG8geO89cA4s6fyayy21+3vhLxa490ymYgl7k04YFc5NpiZGJQV4FGF9jFB8
ODUxsS83r9APFVSVJ3bU3uO40UMuag8F6ZG992Z7ZRoIlYICHcqFbGFb5abLfxXOodNvW/6I1O+5
zvMEaODe/YujW0El+uK02syuAH43SpGpQ3KcjyBZBRjKT/BI1K40o3bncRWDsW74p1Q+PU4KZK6b
tlmJEmpQ1StQ1sLCkK3q7evEtlOqFKfl6xovLir/dtvfFv2tTdEUbJTs2C23JT3R4qFy6lA4rwvD
TRQJR+937fSxADIGsi3yI3hUsDI43wmBln7gWX6jm15YZek1vS1lAY1OOnakGTcNVSOjKlQ1QPuO
PWHXGaqeLeMiFirGSbiWX/kjhslBGsJH9dMw/NkoYEepjllcG0QFjNCI9IpEKy7A6gWDYOYasSEU
cKgOUVnBGdkOj7Rbr1JEKkcRHBd7zxpAsfo6cMIsmfvcMcIktn6jWcr6wZEbXNVCuab97iWQFuLe
db7EbbJ9dClgIDlijDLfLMC6s2XlLhBr1lyKlNpvu1MrumOGB3U9xDZL73xAxA2V7EGjn4hJH+fe
HUu8ZlNi0RmDlY12RQbPZNJrhDNMeJuY7mOFWhAangkTgPWdWsRJ4Kfh6aX8HEwdlCWJtipOTrzD
0HpPNf01urM4P26vAKIqE5BkYv+04MYyYmICRB+IXNDeGD6mD+bV6GPTA2FYdbNd+fEff5rnKGYt
TVrj7Ew+Y7jyhkb1BluRWUhJpYcC5Ic8Vbv7EJlbwcwQrFr4STQzZ6n5y18MYd0Q23XaRgweZbfL
w/1iWO6GCTwYnDix50SBdXDijn7D0otkmhznmH6xCIkO1vnMXrkDr5Mg0T+r9QbQJguF+UHQpFmc
qMc3BHmEe9V5BYRgr3XrGzX5sNWNK5Un03AqRyN1G+ebBBuadgHIeeooMJ2EPEeKExN6B1Tv8/5F
+a36fC20PQOxNFJXjc5CCxzPvG+y7GtZAPA1afj/UCx0Nqx4wqEqUF5Ye/q9mLIiuvlWTEBUOhWa
bJhmMmZjdr/QXSa/yf3WxnYeencmPVuJ1rkYnhMZPeicwmFjWsONNhF9Sj12BMsWzcoRkxJIB4ao
IgXAqwScdIvKX65w3ET0ulDS2CIIn8MVcYI5jifs4J1iQXYvkDUQBsImdIkkAlhfUPQzFPIbPLPp
39zv6jjaABTrN4JmKm775LkqQFN2ZJnAkzIVrPGccS9AVkNHM5vFzkkqawAZUYgArV4K2MVAF43F
aUWwAeMjjLQcB5BRmVrriiqtebeRdmQYvaR9EoRfHIKy09Rab3SAGlMVnjWMwN6yw360jk6kpVLv
LqjyvlaGeCgeH8XdweICEqZnOoVrgiroRDTytqOVfWo+UbIh8Zjw+6DPOb2FC87DNxORnZw5OGmI
T/zKUaS60qOyXprX80G2IDOu6+WhcThLMJ52mdmAr/hKPkkbMRcP0D78wcoCTbh5z3kC1/dOmNPA
3JBYLOZtiieCFDIBAETOsL17H4W7UR31OMTrXbwwudlVzrj4Zkvz1AGpg/ixlr/Y3UyCraxkNtaq
C49zIBwPBxkSHi4DRxgr9uP+gctSXlmL8Laim7bn/xqKFlI0Rh8zrnQal6a2z/DOn1Auy/ipmh+l
x9pjATomD0/1i0+ag865M75qVPxutOQmMNa0qylRhB+y3RzWua9mozAmbi2y6/X3dzWaDJpZPckK
VmeZrdGQKva2Zdh8Zq22xoXygSMc2HRr8YM8anE/c5Agu4sMC5LY5XWziTeaeajgEPtL3elyg9NU
ZpgJbfr3RFrv/Co4FI7lBjpBeym2nPvmyRsry2Vus03rDULf0pQfGY4El/P/Lpznn+tsj1PlD+wu
Q2YuFXQFnvPjWFnj+BtvMIIPZiXRGf89AGdhEYmCSsrXMaxEIQ7KR9rcXcq/8ceJeENi/EnbwtFh
mh+0XvWmdUaX354bkiAwxc8gn1gcmsxMl88INMGiV4xwcXUWTkSnrSr/CM0aePRek5V9EnRlTTOw
mf8gTJTaQHdevhxtGL2tAc9vuEKMGS7jVvexFar/lMfdEuxVbdL+OzbDjq2KRZdtnb1YfdN6jiBn
6DMfSqpOI00XIj1/cA66S68Dy8Mg/LBwY3fEYrqp/QFy7lr0Vrv0mybgdvS4Vx5QLrcDqo11Q8ns
cnRfi3Aw8GFv83zXZJb9sZ5F2pzhbHxFl9Jvh113HOGPspLzJFn3KlBGk7gYMBMGUibx7+6wR3Od
Ge2w7+iq6brpzHODYbOC07z4UOmfLwP0sy8mwvln5DWxL4KNfvvLrVD76b+J4da/Mr2hmD/SrRoO
GaRqvKQ2Y1nBfUXecVROhf2RwzDqvr/VdXv++sJZsPwmNTO0zOoLZ+4PzA3RGaU100L3XtMhMWEo
wmzai8zpeZNexdThK6VSQ7C7X+2H97rwFg36Y8ToaYi4yMbsjmoXmF/F0LxC1EUx9xpjv1sq5tLA
nbfjj2ydnvMn+mh8ptjoPxr/2Lbbp2x50XX2p9HoDF6xFZHfCT3fThiQOdLMY5y2SFTbhVkciv1C
MfBsBUhWkQ6YL05WmyWjzNAhZo8lTFgYrGjNzxvX72gqKZgF0C4O8jY4nWLhYHWIJWB26/oHRfdK
f2CdkOyamckElxunNmclY3bTfUxPOpJqPzuJGw2RqNHG5sqVNtw4bx9TXn4aNwj7+i5oTkj/AIJU
G3zaEsQVOw7I9krQE1WPsrTw6hFQgA10sxBMIoYRc6MpkD4KEwGpToBzsbbrb4dVHxVICSwjYK5f
Q5IwJBCszOPg36luSgqQMsOvom4tX6SHjp9EuoZMx6zP7kx3glii4dgES6vE6IHwMqu8rZZXf8s3
+i+juTDVHk7yLI8yMZkiii9P0V/21yg3/GrpCUxTiOCCwVWyZqqLLJm8sqXxyg1oR6KFcBkJqZJ5
Y+shqB1aG3nlqvGqELn1V62ZgB9BTTDgISLWTV9P7Dt/yjXorHknaLwB/ayw5y+wmXMwOiTNlo/y
vcF+gpqB7zzjsm6LzkDiOOLgIv4DiC6WCqThHJyN0MWaRt4yHwSM0tu4jkcUBUZkJF8sKltPGY2v
yaEvHkju+25KboF50WjPeuVT/WR7aBTCNfXD1Lkn5LM9hhN5yNHM3sU50u5DX7uVHGVvkxSwNqIi
BddqaPu3BlsFk46hW6GP1kUK8PdM1FHv/G0CQYfd7Lx556f8uPwhatN3BiaNJV/PdBvhR/0oeUg7
aXPgQdetCAvei9RlU0nEdUiJocYeoTEkNtGAMOmkU7bOPfncqfm2IVrI+riYvkcKjcxe8B50RNzR
z/SmeniBOMcPW+DoNcHIQlAau90ibQgV9JGI4nRGf7DPde8FMb5OgNCZxLNDampmywScD2sOXTOy
Lzhy1CYjRwujCxDGrW4q8WpkPAtrTopJtekwAJee3m/zO1HcwYJqvqLzT2JF6YkccuJb3pzvdwMa
WtB8oMii2xmqz4Zr+7ZKMihRUbZfNN0RHUS0Rqkr5sCUEcrx2hLXmsV+xo1L92UT1mcOcv1v2/Hu
d/Kp6LCrMC0uTUm05zPgjLZdM9THgM0UZYlsYr2QvtTKjvGfA2/jk2auYVfv45z7mUffOcrDc5s5
I94cvT4Vd5qm8LBNYtEkxu/xWeZDWf0o0EK1U0V4/WI9Fd9RIAP8RI72/lGmgF4SLJW1AggGU+C8
tSCz+SegzKqNOb+G2IBCdibcNTRI+h8gjrrA0ODnvv55CWzduoeCj8bAvPk3H43uoUS5rxGVbt71
gSlyj53/X7Xzq119vwAWh1GKsq3atZQyrY+YnG1W7r7ycGdMH+xirbHUSKqZU0uKU8tjVxtJQ737
0BecGJ8cxYR/ZPwM9f5dBU3rRYTGtuR0KLrrS+8L98yIkZzUgfH7wrmXY8hiVrCh72SzCdGyFtsL
OaftaNVdgNivu9uFbtUyOZxck79i3GrS6X2JIo7XpH/IX9OK+L1TVxwHLpMwz3E4YSCzoS2VZUQv
MghAOtKFm1zmQnq9AL2Rs26NjBAFN/lVY+QlIl546ZcBsxJuMhT9LMpHIfK7xK7P7btn1GoSgiRz
ypLo8Y7ZbzNggPKj5vLKKS4SfEusklY3Pd/Ifko0h8Vj8SQ1oCGmE58vkhT1uaw8ldHrch7YRQK7
lWCSovjOPmMVTyN0qLffqlixYQ3M6eQmUrN6mHuIyFwQZa04IJg0fhBgwvVhMb3Qtr2E4kYYtj3m
3xSdRYM4IbHlfG4ck0mtf2bT9odf0P1zekoXdA0VdLq1chUoBxY2Xa/HuMB1/ywZZxfNhc6RXtno
wzL00k/iqpPRk3GkFceMxRnqOKkFMn+tXnqAkNSlwUNwVzza5uh8eTf827MO5CQ8KVeoKa26BhiF
vJHueJKZ2hKXjcuOQeZMiUUY6VUR/xPhX2A9Wm3RetBszhZ22AXvyA+xGbAfIFq6N9car84x+o4s
UBqMhlLzRfwZbbjjrIQueRoBfvDmb20G5IEtjL0fKgxj/Ejf1Al5D2bvlIdu5jfdx6eQzqN7NrjI
lyJfobMg0mGHZUKDkdaZVnxRHffbBqQ6UmaicHTrLiBYwxFa+7n605LepXpk5HA7LJ7lsEM3E/82
2pYP1WBOSBUfvvY19O2V03+ikEMZQXBvQCWLUKYlzAUZdX7oxE2hHXJkcKzs6xx4CPEvTUcii7JG
Vgr/tDFD4nf+x9F57UiKLVH0i5Dw5jUTEtJ70/WCykLivfv6WYx0pZ7bXZUGDudE7NgmuhgJse6D
enbqEBMuDIOuI2uHhhF/bw9AAd5lc4aszcXgIpfmfjPXqYlTnDuWurIqwc1LB8oFz1qxruUlfBYT
MhoWgL8kzNdH+DE/1kDOtjsnGy8LcaPDxQrwQMUyIjmWEPeyvf80WBLz7i20dmoTVsHqyan4iDwm
wRTfepgJV2VAhcPudCEHq5nca6Iw6MDbEAEC7s8gZrDPcF+CRKJ9qvEyqBxC1xuAKzLKEVxwdk0u
42oeviOPJJuuVKwk3Kup4WSHqCJ2BvUrJE9O2yReKu5ifzXctfT7ng3rbg/1mhXDb4WLe37joWTT
Tg8zfKxjyYkXzFHl8cGAoHc1Z9qTo/JLHhMkIDh7v+xB1TE/ARjQTQc6vFS2ShJUMBGr9sBP6CBy
l5n0YL56dRnSZbc7zr9/seVa7BhLY5NLJ/At5W98AX8gahIca68PK5ipDGZb5tp/5U785kyDBvs3
NAyi7+KwDVQWiuBzd+3TAENsHort6wlTQIcmT1lKmSMFL157wjOHQ4M8cVjYnLafhA+FyFLFo8Ih
xwQCZw7UD7e37xI8LgcHUV+rjafDpQVNIcnSQZ01qrusw+aWLmtNZise9yeiwZHEUwrh2rwBaIfB
mP6rf4gzItOAgdGRpo53PGT6AtQIaq7xJyLE9sItA2v+ZgdsDgGHIAqcG0mwYWgCZ3vUL+1uRHfL
e/LX8T0x7dBaWii3+cLEIzyqN5loRfLkyvITcW1r0p4rC6l2JhAAdv+EmT2q4OZLHRd8PIHpaw2b
7hYqMaHQxifOk3uqCID02SQVtiNEW+BeJpHjsp+F9nRjGwYQKAYwF1Bx3nzN2Yj4+OvUHcwYzzqV
e0q3tpwe9MFzzTItFX2GFTmWGMBYDy7f5PBv5Nn9Vfj7YuU2LgmQfMs2WRkBWfHiif9oIQ4K+zG0
xdBWleW0HP6wEyDDpyX0Uln2JNjVTlveoGYIhD4OdodlTWib3+qL4A5smkjtmt2e7TkGjUrN3/Mf
JIr100FCYyrbHec+rG+Sp1CPAD3MlihYvc7/xDVHF0GeNrMArnwrnfz//4ZLj7iW9zIxoRKc5jHf
CP9TK04QsZsHTToZZvVtwIqCES30tbNxw8lg3/5oxAv4rA8ZZjx0MOSa07EANXHN6VCKJxw19fwY
oiqwcyxeDvrAJHOZXUKWveImDQkhDppbBhmHfufB4sFsyRM58csf2XIZILtkYBp349CZt6C4r3tK
aEi5WNa6wcI4gETC9kSTxCnyKawDm8HFEPyQXMgFsIGnj8qDBc0SGQ7dHlxbhar6/6zgQzNt2SYs
Yvogacc/gm+i4YUZSQ4jchI2zdnpDTa6XaPDW0FGp44iY2VavVuHwZPMtvAnflcPJV7H0woVDVgV
SARbVfwPQpDkRpe8IaASFTYaoMV0b/aMP8LkhIhIGW89yXbFhY1UGfY8RgHh9gmaLgf8rD2R+aSv
wAGWcC/B1POVv4VHQXYKoRduoazYO5lNUC6D2ywy/R+DSqD2cc1etESF2CI/mzGemZ5/7c4JUZnY
KsLPkV6jti6YPjNnbPbmkyqB7ZjRiTGbpJI1ImRONJHFyMOlr8yX+h3Ii1N0qAEJSXhamAnnKqyJ
jrE9Sk/C3Sin6vVoE6csuP4Vcy5EnenN35ZHbaYv2PTxB4adUAO/03xPSRy8uB/9mkuL/oxtvVhn
xWoiWwUPhzXTah/wm8FxuIEczwlS4rUozmmdBaEA/ZVTRA9dtYWs71HToDQ9W8mJLLmpWLUq/NyN
AMHRXMQC8vSvQkQ2jOcr1UW4BXfAV1XwlFPFaqi2zAaABKf1sIEwrLdLRmPqi95A0LDpOwfr/kQY
VPIEwePpzNcHRg/1Ka82AXX89xw8kjntcUgPZIl0nW0Mdp/sps/6J8L2lrJSKz+VclcpxULvmcj1
0UrdBsKtjI+FceLA4i5S4c8Dko68O1SzMBcBbu0QrjJlEJE51JVcHQX3JZYtQ7Jp42Ny6PbZGQNz
XXbSwsuhRTNfg0cqpN8sCk3DtcqDVD6KdmTM07fRBJGxrfEMe1wI1yxujn8GzURTPzi/gZ0UDjVf
QAtSGm5Q2lVzN+HXGctG3BSikwLdGcpKvJEbI9LKgK2S5bTk7KWGgJEa0twiGEGsrqKPgalKqcP0
nFCp0CbB7kauJBoj1KZrupGKEQw9OpZLBIsx8eRMwMmhOs1D1FfxyQ6kYDN4UJR/726DEW8AlzCz
e9oZCDjpWUQs7DRnEH0e74224X3YPj+CV4cr3xm6JUo2WyLuzPxAiWI2VxkV8z2xFOpPwsw3OaW1
eaKYaUug3HCXaMzQluYT8dDgSv2RJoOvHplPH4t+8SqFa5EzH9GL5M1ZwBx/2h/bnBav3zhbmjAg
8OK+sRHLK/bxCocTwrW+6cWRqJk3kAYWq52D0K/lY/X8Fa86ePFMdIMOxDZqi+ChIvD1pvBQXc8j
fzRArHAZa9ZlcOOBvMpb61dfvW+cJcEJDDz3ruQltrscrtejmXFEWEeafqBZoXCuj9BYd9VSu9cn
9uaTAa2drgbRwGsmGhTGdeKYpCYl7k22nYqxI/JrhhiuBew6LwTOwfIf1cH/N9nfNkR/BasNDjH/
kotJmTHoK4I7qSYgVht/NI1J4vHMEHmMDCbfklxpvhoSZogaQobzNxtxEv+wyD6ddNg2fxicARs7
2F6ILjsLh0m+JhWOn4ALgoI6e8jkdhxoyd8c5hy4uwBk+TCusAUm/iWWF7AbPU5iLLKYvrvg7uZL
MsnmchwIW+TH1o7+PeFjx6TirrmIARXm6DZ6q39c2nY9uQ1hu8AqiZ1WhHDRixADh5iIzwUHYOaY
86GGeadXNuxyMBODdEnl3aI9uLDgYELAnoIbCZW6Xre+SyGCdQ7CxUVx5jHI5Dla9x4s2ZuQeq/v
KDAO6clyQQdcaglxxY2jAlor1F3z7Ey2iZ7S7jR3QAckGmI/EKxh5lOK0hK9gYzBEiwwtgWeAQsq
E2nPSUPZIyRezMH7GK/8ROei8STtJ4SrXHFC6nOpT1eKqre13zrFD7HIR8prmOW0yaR1M9hu6G7S
Y6KheljKTyS+X/lRp2Eq5xYEMdqa/lDdbqoeQvOwp8Th/0/MlcFPjaX0iw3oltyw0qP1w02RLsPc
WDRBDDAZp1DJ7xneEoHMBNUCYqb67yC4pN9W8Hx/g9iCDc+tXn0UjXkmnSElNMnt2aOuwlBGXIxl
ySXkOkTwWTCtRlcID2eiNuBPYinjkJLQU9l3gCwZy/UGmZIXFak0tDVVRUAFw04SqXxrrL69hgaN
S80TEC246gAMsPVqO9xasKj+xSLEeu1Rce+YSapcURrT+AeZGGa8AoCQvzhEUkkQ9rirMckDKZF3
HJyFuQ2hmTCJrH8cylUBhoJ7wAlTOAquQFm7Oyg8IpsDv4iFX+cWMkIoN8ZsIHXI7kTyjaCt9yEJ
eOIKIqnwUjso5fgPSm2Muv+W0oumN2s8StO+GMBW33d4/MsOZwex2RSPFLqntPxXkKVh2IlEPTEt
yvUsTjMIDgOlKx7FCO8s2Wg9RzceIBiRgexVwb6qlVU/nUqsS0usmsRf3fazexDacCMtJJPn1m/W
QY/TToGhX7K4MLYaXkQ2SghJjv8GHcOWjZrCemP+kuUngXXr65TCiDIQUpsyxjDjqorwUnopLmSC
lGl5wBSOUTCsctbriHQcwy3GJS+ZiY91mxaYRJA6eEzhNUZQfvlwlVJvUvPeE6F3Jza3iqDXpcN1
wgRg2ESSa2jbYTy+1xiaYY27qYs9V6tpVqCT6zzD4L233y3vuELQyIZ4jX9EVJqt2zAKwiA5nwjQ
XAnojZkoUPkvsZygJZ8YOzRytdKYh5bEvf2J8k5vUcEYIpPYh0/WDzpEbkFHNWj51+IvfIzHEbMF
cjULelGEqBr5QfvJYR6CCC+NL9z5Ibky9eSy1Ls4/qCginmkwzOV/gR8GuCageVI9nciHjzbmjgd
UVXnQH1D8Kr6z1LhZ07hBC02d/MAIPa3rT1rXogAzDG2C710EtNbrTulJWBhi7vE9JQcA6KWQFBW
wQSDcrRBbwaWopPbEalPjmrz9a/Ge07E+oZlNbufZW6eKqeUh1cRP7I0+VOtL5EhzORf8Y7BHwHc
u/g1Wze8DE6j3GQCSMeIJ7Dni2rLUB29yiSCbAID10bPlBsIPa+Ql08uBoFXBqnkbuefAjinrebw
66aA3hj3n+Qj0oKNBTWW9iqaHQ+oD3AJzqB/yvPg1glgYaZ16jU1Xj3gyUbxgEiYlthK51ufe1uv
G1wIsiHd1UzBWLq0P1d1nGPjQEocyYnh71PVEbcsS3bbSotS/a04RFlKpvQo5E09PIv4yvLyr3pI
2ERrYbedLybW+zEjFsmYjzWOr5u8UHGXQkj8vsUt5uQLaVzK3+DXnGvYgeGCxXnyV30aWG8fUkgK
7531B7iRfUgP8xsiclzZ2Wd+K/3F+ybnx77bxNLJwqsfy4H2NLZO/7Z9yRFvo4pIaKOuaptnon0V
8StXLuN7mzK2qoTd+CIwksTEykRs+eGXcAgIHRueOgqqpLsPZrAsIXhp0q1/ZSzZoToYmrno/op4
wyg17q8UaondHttdQKuh4vaLWcZn4wjAMWCwCCnJK8QqSN+OmGvDey/2UvYLYj6tBUIMKKAX8ZnY
wuqSY6dvPfxk+ybu7DY260I/oR+YcEzA2L1amd+GCdgI5orMslyPxixLHnpb7J6adB544GKJzrvZ
NY4J3gDZ10a12t4r/CV2NF7m4tukLPvIkqsJblLUZGl6zaMdMP254UZqQmk7t+GJpz4bOTBad2Qf
bBnYdri34YD9rtYV3LuYCNuZ6WbQQnoxrvfxPqm3eTKsVWk1gFSY+yZiyaONHeRPy2HUVD4T0K2T
Fu3FJMPjmNDri6adq8yrZBai7NWV56+0cgvrGWJ1Ri3eS38tvUtAjGvr75vq553eRzb7jjrAYaCv
OVFAJpIbmduR4aX6yJiPaitF9N41tgee+N3lJ9KhS85ju8cjxbyX49Usb1O09uep5j5L1+/okOCN
smEPq1K3OYz6kXRlwT/5tSt9VM5cNO+SC5BMQr7RgkHL0AqLqPuitsn4CMWcO0GhBuFtkM6QBfOV
8SAG1y56uzMYa03Z0sLuOWaXAIySmUERmMz4307HFfV9P0c0b0Lck+IwJfDy19JttdhrH9lfbGEZ
u1IeqfHNfRTX3wUEU8pSHGfoVaXU0dgmpX1goQNuX1P9VWLwp36P9YtWjMMvkenV6NrLXa/9yMYX
Z1i6GRn2RuVB1i7krtUuhpjL4lCRuSnb0udknkp9hqA+Y/0n979npImSkuDr3YBcEpETUheXtpCW
z7x0YDUjmXInMDST0cZAmckbvqsjAJiyF6lGQ++TbZqRiLDBfipz4p94BfNK2fk8e2xNceN0ygpp
tZJ/TsMaApdgvBDC4bZjbgsfhgyCpewvLP+G+gs4iKHIxDM/YuVOpWnFT/w0ltgjGvsq9kIyfWD6
g0KSum2UF8C8OIjOUfFjkRSTwrwaru3KaEn3eH+G/pUNBsAoItOXkz8Q0b89ZA7hIPyswMbxkumm
jxqNafNF10qNVgi/sMqi/mLi19G7g3FqaAPf7JHMMHzrA/E+vfdcLSG8nZE3AanDosRAi3SJCcbX
RptcOlblBlQwBBhAXMfuRBVsaseA+qS5qdqvYYLsNdCGLXpvzLWSsw8kokBuemMmkZIMIXjlsMun
eSCrYGzHPB67r/bwJtmxBENAYkkIjHnAhSgzdnV9SkuXrD5Gn5Qa8gpVrnYQe7hXFZaeucfAIDF3
ckGnxhjtR2loMNcYNY9EN2MspC975Wiei0PBHDrGtZucMkpS5nDQclzF6WAom/+K9ph8QMWEiNQI
B3+rMveJtimxum9msBBR3ltlLctHzFn6alm8thFtH8nV0Bl27+hs0JvNQT/bkVl3/UVPVQagzI6S
79SnHq7e8o1eXK63lg2ZuFxD3G2bUwdxUmCL/+jrr2zYdATRhNvKnodA5Rl0LV/BUCanQY3JtcTR
Dss2p/awyRA90ycdguhIeN1QpKdsh1fCYsDUdHQ1JFvoM8z2UKUXvf+W2wO82nEP2XrA/ZStlfIK
usDKsH9og9mWZ7FYuBHwAYRiUTO6BVxcK9iP49TMbvGdYmI9K3DKmVKt+msdMm606iUnccH9RDjz
tlwgJ8GpaNkW8NzJdNv7TDBHd2rI3JxjR+cxKRjR22WO26x68x/ZyPDjDkBiZBSB7HB7yi9VodB1
FdRV1P6upOCA6IXve7XqCOVDDhgI1MU/ls1JoGFybZGjCp0Wz9FFCBVmmX6xeERXCpzaZ3qH0xvn
KQ4U3AeXqXGNiHHiLhw6gj0wCoMMvGzilXngOUApgU59GzCas4MVdzzaEGTaDl/4KmfCMV/sNTI6
b2WJHz8fbeg8/YK/tCLtCB5UIdtsjTXM75SvqTEyQ6mi8dHi7zA7buP6SzEB+S8WDibiWUghvbCI
ol2iED17kjdcJ4xMvB5+FZ79+Kmd/fw3vFEK1zOvOMOMqIhXWvQx1D3DPRvAjHwWZi9adxNYBsUZ
S8VlHG90bdV+QieRz4BpokdiHYFlDHSeZPyIia1c2z/fdwrKCR4D4C8wxAk6i+8NpttVnr6vmX5K
Ll7KY+oEyMz0oXTQALnIFolG47e6C/JktNpweEiUIkUBfnwGBfbZbohiE6d1Wq/e/ecYPaEsheoj
IvP2T7COpKuU6HX7fJbZiHRT+2Y8JCIQ23ScJcerDqJYs3ko6N0GBrXFXpAffb37IGdnX1/YC/qU
qho3dSSw03osHnNcYE+8Vv/ZrUJy92g7qvIMH9D36gx/XdBDxiuQ5MPlxPuoGpvmcqQQxW5sXBFP
dYiMO+R/Jl85j9DJ3FtYmBXTNaYacDBf+xCiHVEqesS0dNsm64+y/1QJ05ThlIY8/ei6802dbiML
SsqeNdgXB1n6p1NvcqnpPhjzWQcegIrtfDXZ02x3OGeP4KQ2kggyHepP69UpO/wfyVOj3A2x6Mc5
b9B/remEMzxO8pkr/HT02s+iHZfaVctBiBwsGU0G8aDJ7/urW/FYRyV5P7DpbRGJBa0iLPg3xDkV
/Sewnytc48/goff2ax8SrUBm21F0IxxzQStPOFVxxfN8iwl4uTQ3pEaMBOWRWlh1W+OfZ4AYS6s8
h5gRYCa/L9Aj8yzyUEf5v9yjs663b3nTb/qRB3Pb4I8Tb9jjvdleZt6zpn/WGoeRAINo9McYSWSB
d1bf5xTYtkUsxLPsaCzxb5JqdRYgnZf6FSUr8H0XIUk72upF2OGVgjOcNOeopWu4Y5wG5K6oB/VS
j/QFWxMxjzMGK0I6cDZh+WI7StDe0ODSSWeCeRJpe4FiLnTghiC6Kbeq3pj4/37GfmB38gF2WL8p
1ZcMmP+dd0yqLZQnL9NRwtNjtLYxbCi9uEoSuYnPUv1gr5m6W6F7jeBazX4iJDeyjLXa73okJesS
FzF/ZTBWj9ILtwodJ8a0xo0QLCIGcWfxQUyUC0m5PQ4F2cNC9p7+jDA+0xq8n8JzIjxIfbVgT5II
04e3T/qNZhfyU/B/a/RyCDISwcXrYAypWAEhV6rsqIdupzTgDBzPoFkWhYVNtDJEMJYzS7Ilowva
klNBf069iequN595b5cVqRNM72nuGGSmP0NLwfy0/I+SM0nSvWwN1xwHeHZh+cb/ilfkX9BdJspT
CzFTPWglVlv1cZw43m1a6FHQUPVcAaYJoYWLY5whGG9lPM+75XSMAUQZ2J2GU0k8JnANkxcUy6Mj
lbMTpFSchXYtRwiujk2KptzyxLnxWOoIjVih8eZ98EeGdQ9J3wWXoDpo3f/bQcgmMhxVkQxLjLeh
nu5az9J3ZDLJlIJLJgDSKZ7dqWy8ZIJjHpA0Th5r+hRxQoAlCW88cYNPeNAwFnlSYlQtHsyFUKDR
XggcgbizrsylPK5nIuFS2BlKS2rRtmo2FsT75A8zfYL9YmiaPZwUS3Fl4RSWRMzSkJaUNa2bV6uE
lpUVbXPSQKUNCYJolzHQ5ORVt5FspNjrOalXtbBj/2qijxh+pw92jgsY/NWEvBju/fteUEsgdg13
VAqTsApP8xmEu/zgcOBq9jjiFXNbRuOh3Zrk4mQ78o8wCYMxIeyinkddaW9EdKA5rTGHUE/WVU89
fEqhYEr1kQBPqTpiL+ana8nAKH8hE1CwNpRFPjpDt+ahIMRr+IerdmOXAIScrVzAuvgucJbQvmud
1CUvn20eNyp9rcxgAQjK36kqIaKUFngbx0zI9ISghPiVUaxZ6WdekLi8FKI/1Uu/So35o2O8FJKp
k8X7r0PSYABkoYoih/6f9sdMkwbvq3xWmPB+6B/Uz9uoPYYDI41HY+2n78HibFtX2BAXqM11L1IO
5ftZIWRT8LxDRtWIhEWzBUqof7pbu5nCu69tao95cXi3/EtQAH6u6v6n5eGcLIgY1aoXYIBg3BFw
FsdfBNwhbgaUGoGUp4KNCa2uqnrWTxv8w+hpkF9JbIsw5+tLq9vpX6k7+kFgoletcTEjbAr1paRQ
WUPI2yD6hDvN08ZrLbLvd/ep0ZyQOkp1InarHgztrAG9URi9P6FJNiji4HgSvdAGTgpINTK1y24E
1EloZN9LfSJPT12gK0uJI8Z/+tYD+q/i974x16Lo4tSYZ9uh0RYvwUdKZg1rcj17UMIZq312eNHg
rG66VnHWYKBL32TR182Xbx468TBmv6luLlKmWDRmKk4t2DYG9E7bkB3c9LAi6GqvsTZTAgkxuZbK
rZuDJZhj5UiUjmO0HtqNYLrDuCVVtvSxNoCJNNv6KhzT2qLvjGVNckVAGN1cP+a/w/vOs2uFO1wc
oDv+GM2LKGcz3aqsAoXGxGUbHpONZe0HNs5iZo/XX37qGeNBKtez/B+6NUuIM17kPCZRhygI4jzi
wg0wgLK+lP5lVedo4EFnkyh+DHJli+9QYDYqsP8d5sPyxXPT6F/Elwh0xtGpsLxpRwITV6ElDUX7
ikE/R+lsMKPU+aN7CtJi/PNFxp776n0i9nGs4AmnXpDbwWWU4EITO5DoIPkSiSBOCCFm0P5q5aXj
rpCSl23eYJkL1pNRO75BKbHaB2H6UmiCbTzFCh0M4NyqJ6lwlOjWfRk+YV4/nUC570at1900BOLS
TB40GbH8C4bPfGAGvEsMbNHLbjm0LnXKdCignND4m9gNGwzn8d9siI3m+fHnYVN+tOY0a33FWdtN
mE6DPprbacTVKvPgLucnqggZXEzB6YjbSFEmE887OBMDzRxYzJII3VwOp9ywcfmWm1WAERTEtin4
KN+exLw95uQnXdX4VXYV4RAILPFzavGhwxdaiAqPhaF870Pz3lB+KnjYakiCKzy5ygfRjFiLy3F/
gCvnhAiEQuuiJn8+QDbpUUS5j3qzktSOrKYvUwf1Yh7lM1FYsmXBxN68S92erhZR7xbcCQFMb/7M
ZUpTTMETbcGyBXSgnNJPJqoFxc8RloaAOx8uowaRbjVdqzd+MU9T0f2xWYxf6jmMdzLMXT+6TruQ
BIRDgp2IchfUY0hDiIZpFXDiZ+VeBU8XxU0b88f0hUi1osoneb7DqxLf4W2BPA7tfH2JFbeIjzXW
C8a9w5XQTUxPsT6VgZE2Cli4aW+XsUBcA+MvhXzTQn3sZFyJsc7N3NHJx8KuS6DJALZIQ1Gt3BIk
XSbIRZv/cCDlfAQBREePAXcuKFJNMMOssiN8AuSfuQv+nhDCknM9LyjcWuTdO3/0yJASjK0n/D+y
0h37ndGz56WLOIT+Pdp1261JOyEycDi+NbZ/4ZWiutLfnAALQsAYddXHBvJbJt0FsvBaz/C/QXup
I40Vf0HO+SCIW8nE+zjDnzDEvNWMt29TwfxlOLQRI8j+eyBqMYV5G0/4aekYymmo6hTxQCDqgYVM
3dx5ac3FFbDfTarjUOiHjp+zMARJMp0wJwOmeSSSBwHuIKdYePh8h85w9Ircp1G5q02KOTqNSJ6s
ptx4mjCn1A4YSaqYZwHGh9NdauVnJqIHxUllMnYmmxUTEYCH0tH9rdb9M5X1IOAiL5eXKGyeSfWR
F++PKN/NZ/pAyxXOVvAm9FYUZZZgkJVHKF+fV0hjf0bupG/635UEIbVT8puvYn4uUrEF8CggEls4
xmsw+pNYPQ802Smx5nqmXFQ/gj2oNtDoTemf0MYX7f09YeySWv/e+WS3/FwKZ6Iwh2eLXprHXGHX
a5EwGfjDxO1JjnO7VI+yEZ5JB5fm2mOEqWD+G1qfIB7z2NUonxiNFobF9/gl1sSpx2YTjLux/wkT
9knRvL3N6k+AP2pFzfOdDAcRoR0GCPEwbUXfR7Kh3z2hUbehNYCHF6g+f6XMPOfiVyInhDgiakmF
XU5qsYVTyjiWvy2fGvijV6F1+w7CYjHRGKNA7SR91FeYDaT5yaTLbk1xV07pLbgmsnokw3MAaNI3
+VuzM99cSwi4WLtIVbhfpCzACKJSEeSOEbi/iYcfNLZQ0mUB4/uoPsVZepqvjK6WF5E0VZHNo+3+
/BCQaorDgk/AVsqOMX6TNvKbdYDffuAoKEHM8hkm6dWPbmrM/JsmlcZ9zCqnDNjNiY0SlGs6m3mN
jIrJcPf/cOUqBFTGAAYijD4uf9IctRrPnCr/TH15WZmOJuUXdOwiDLc2sRBGYa3By5dKhSCbPbxi
wC4BgqvlLoiOlLWGoK09tKRGl9haQbgFU9nBV05GSI/9HDV4drS8AeZtKNABGGnaSK0LPKwHlJzT
k8BTPkyrfOYNI1U+70T3aQCtFXG3kXvI2sNPQzLge/hpv0bI1HydGvWhht3+T60ZYBVEfGZktPBx
2agKYY6JxR6H9l3xJjpQFct7VQSuFUmWRYGBGY44MlEKKgwhlzrE24G6a5y/IUBhvY3BuwO0+iL4
SHAdLUJ+SGnCsJzvPfX+0r8U/LzuIyMD4csC6KA4mEjSI4udbDgnxaeldzuMo1iBC15AhPz2kvn9
SqZs6P5mR1w65HLEGcc81290RszrMYMOgAReVIWj2f7/svFkjzz/eE8CRvwbWQn47mb5J38nINjw
WXIlLgS8QiSOjhz+m4NzK76/XzJNxKZXa3FvsFb8S1hAqUQywgvMKb/EX0IhndpjJCPfPpYRvoPi
l2kyzQ7wSsOjVv8IP0TWX8fXk7IL3yDE08NSrmL3p7eH+U73jEmzCPSw/jDgxhJuFhCooagHzRKJ
GNGc88Bz3Ih4lwtQfNuZE3nWi/Q0dn/45YYBCjVxJKQEYhIT/5LWV85QstSk0KAm5Z7HDIzmJSGo
h6E33QKyaJA4gt3IqySiMFA8Eb3Q/G2j4JoDzgsQfeEsm2dWssqLVDFkHrQppFiT82Q33HKub4dj
ioqni2qxw8+LvsqHZT08ghrDMfvuK/dy+o7Hb1n5THLMs+wA6LkRQnt2MuFqZ1isRtU9GH+SGMBr
zjlu+Lq17GgWzIBoO/BBWZmNzpoYbi2E1Sj90qd2VRW76rf4zdsMZvENCUiBL4lJ3zMNYOPBZgqi
DUgqpgd8Pl/KqG9INeQ781WhVMWFncm0XII8v1lhoU4avxiKJaT0yNpRjW9o1Is85rd/VWguCv+J
JTfrhyWT9TN+jEf7qvjVNUSX9LG8i8A+a0Uuvztm+MOYb7viKlVAMwgaA2JQgSODjY5xXzRcTB4+
f7a/iEdXigp7YjcY4u+WDhQTK63H8eoXaX4ugwoPCwPCdl2j7sVLW+lF+rRlkn4FBpP7Ar4cmhTE
OIlQ4v8ren5euOb4jba/ih9xIEBUzU8z/G9wC4rwt4HXp+UXPEJqFjAWOA8RH0MRqHpIMFHQeIDv
2HDE9EFDSJQ0y0YqCJWbhh1ONPMsES250TPRevKu/fb9vzP1qK6V6OHzrVu+VmyQyZAsTVYidjcS
CmzcuglljmkbGTlsJa5KNdyq+KQB+n49Cky0RLSUkDk6YrwXXe9l4itnAEArkPFbSqw5fslpw8DM
xwU5JD32Kva/jX7SitrJa1ybeBpV5GsfWKn0BGom8XYr8bp1BQLTOx3HSnAtPnTzPO8RVktmSKuy
6Vm2F5PeGm8FIirCYB2FmxoigvlesZJ9HDAUsDsWL0Zuat8TTce8sq2wmWdSgkFVFyPKIp1t0J5x
pm+5nln6ZQwY5WlPnSsFGG/wPjG6ygdW4rg+pPlawsQcsD02wcN4uWEhR+V5GpjKajam42JO4qNL
gDAEpCj68cdv3f8X8FnqEI9nhg+n5HfCqvCq9B6uHPO2BxJK9hK0Iq3HpE0GBF/jEpG9g01Sf5Ss
lJDnvOCrpfuK5DDMD6uOTRXxc8d4KULnzsyjB5W1nCJST3qzpa9Ykt89lG6JjJC7p9bXBhsuQdlL
4a+B910CcSAgrjR7Nf1e6f/h4dUQsdo2zM74U+aqibMkKMsxab6r7eQh8908QJlmI98J45ICtUuv
r/SBVPF6uptG6Nb8hmKSXjy7H43Dr8RVoW9Xwt+RJOXuFFb3uafbGsxWsR6igApRqcF7zPZkgYnv
lcbSFOCFRw366qXxjuF1Ojq80OouPpXQWkvaQcOghosRlZ/SuMkkeN4OWVaY6+bbB680MDi0gCIQ
YXPcbc81oHyFXensQRYjjzkXLJUam4ocOMHnzsYRCGODZAlWTfZG0V+1bg0TJSqRROMkQAo8vjnv
bKHUHzgM5yPuLTjn39UKHrD6GaNLGAgBbGkTS3jv3D/8ppej0myEd0XAC4yg4dfns0T6s4RwZAIj
wF8M9DVeX+P5nb/e6v3t/6sGT8gvbO8mvibyqtbRwb1XplnZBiwJgdUgliB4W/BtHir8sQxefnz/
m9iPm/pDYQcS54z2ePjtcYsoMsCAPqCxhBw53yvGfzI462jnxowPQS+GaP4zSa8mm64VyuUcZFzl
i7+RVvYQTMcdQe/Zvib9Hb8CMq3zt+r4uddXkJMyadGlxlKGb5YTozGxG2PoyHO6r34DfHgsKB2Y
tVehhy1PfBBL1MbEItOl0E3UcCkJyYOCOyHa5tr3wg0R1hjszJx4Ax+LVhYHooOcZTNLmaQvAiqX
qc6x+v6NCTqRByjVIZqgaOXTuvOgQV0VhX9VuMGFWmqPqQbrC9Ol8SFyIQfilDIuF3WaK/JA4avS
Y2NlwVBgqLZkdN9/za65XKeEUa5ECZW3010k26DAQCKefZpBmAKF9EVsUHqePijnbBcQoKtfbHsQ
N3GTslQ6woAfoMNG3WhXMr4sgKxSSiPq4UhhVC6WjsuEbUG6qAhxdNJ3KmxqGDZqzUf3y0mMdaEO
Q5Ftc/iH7KrjJOwBDFM8it6isf+Po/NYchTbougXEYE3U0kIJOR95oRIV1jh/df3ogcvnuuqypLg
3nO2TdBlVsnaCgIE9UxTaP5AaNKYgHFP/xYMePw1z3sdKJ6MMSLKrEUPm9wk6sng3iWqv36SWoic
XPR6WDQo0EmjKa45ymVlB9D7TTEcOyiTQEOkK8GJlVidDgpvJXE1iUUAN46UHDmIUE5oKcaz70/0
tXdwCJDeZofKn3Vy2+IsM94q0HmxHTJsUAhMihFQjWyBBhbRfV9N/t3g8yn0Z080IcCIMsJP8oRH
b3Ar3tE36dxceTr6gEGtfwSLWJZKwpdCyilIBQp4vq2oeVbW7p2/yBPXKx3FY+xNfAUgIXbyNlZG
dTd5rHtj3FSiuA7E3MURp6UPYdyStaRT2Th7ELP0UeNtiQV/G9EUpfFDdeEmogxyuEfUnBR81xxr
77Ux3mKoc3wxarI3QSIbhRwtPhSFv6ZA7sScHa1bZLCQ4zwrRv05mySaQ6PLwmXOs6K9Biw+f6sR
tKNC+Ri/tzDorsKmhOATT9ykrayqtoUQhr244AaLWv4KGrUY5mIod4jY8SROf7E9pSRBMjTS1vxg
O0U1HS/U5umXbAB0pCe4OAeIm0J+JeJuuMdGv/CTo8nnjU0Syf+cbjoQBi1uYlsghUbhSpnCf1Hy
wQVEZvyvUFyq+K+deo/Hn09tJPTPpGj8U8ZHDxlZgx+jmbHSh0QDH0qHMUD7nZ0N0u/4PLSrAKjV
n2LIg0bsV/X7RsIRnwW/W8AvldU7PlKBrNGKgEZRuPkcsN1+FG5Ki0woPVmEIdG92x9Kc8vngCy/
k1+heSK0nG8iCnfRBHUvMMABdMfvn5wHQxlsMcCdXH1hgZCTjz5Ef4xL2IRGQz2bvZGdkiegT/9y
8TFk4HzVNlVeafcpW58BGTPmaSxewTBhDjnp/P6YiXPiCogICsOnEV1LFITpiGrlDWALr0RpDVEg
LeZjTbv1zTme7m/xGoe3t4UCOnjE+TPQ3RqzYvNrFi9jtgtTaJXAwUoCyIH4R8+HTl5289uKfxrS
W1/4VtVvEcQJ/KOpnN748wuTLequRS+pZ+J9luavqT3M8tgDbFf1b1P/it1LNn4j8iSne9FfVPLt
ux2YM5I1WTZWIulcWY70Y7wH5qVszgVkuLwiEBvRSoHnpT6zAi5KgY7FI069cm5CvA3jvWYrnB51
fCmEgjn9613vEWUqzQ8axNInBexk9GAwNym4ycZF7vtFauJDHr5z2jBkDZZY/dZr547C20B7VNKl
ZuFPKHG1tFRCkN3L+VJc+tCR8n/vPDwG2sMyzMWpAHhvWsRHAa4xm+nSlmVMGYuc3N8eqK44CuFe
TtBIlDerOM2Cq2F2kFX8nbPQgfpEziQn9xIhJLlN/Z1h3UfOZkl8Fbt49tFj0QKpabS13tPp/RGB
UjfxpkH6OMqEjFRMWtygXOPjtaBfcfTvZeOGcIXVvi7zreoTiaSLVEdwOJguQlWIDMRWEtjwAcvi
MyVWpbk08lZV/vjvXUDLDWrAlpGi+9eQPVH19GY2W40ipr7BHJr/vjG4TNu6f/bxZwzCLtXfRfFb
6cnaD0WnLTQa0y78XiWtnNOzM7w+wLb4NEDaRRz8aJEQXCFFxzToHyvCE8EXJbDBhEchAR0s0ELF
2AKU+qLC1eWSreMnKYpHKn1MM8GCrPctcRDFV5TD7/gz2BD915dLsOJAWFf1jl0jfMO2V2R2Ehvv
bwvphqAYkGvRNJc88Hm2/8n00Ux8SOdKe+WGq4ioVjiKpDOWMZJ703+iRnCR5snyI+e1rN6I6+0B
kFbeIuPDzBlzTiA1fVNWGMsOO8RouFEHQOshtR7JPjTNr5YcSgXUVKyw75iEjt8VC9ML3G6p/EMl
yly3xE1R8gtgDvmSkGya1cbQAJyCuSPjyZKYVj/S9Bn6h7RXuAXZsooT/vwgghpXuavocNQXu48h
krlOSbgjfiTm53vXLxN+0QxErIqMDMO6Nr7bqqdz9h6HyXGiGTdMtjFpMkKEwDSHX9xZuZdbbsur
xU/NOspLe618WzYDzxo3EUiUccuXhIVkAwgzlWIyAmSF6vcvibVFpHQQEr0YaNZa0gwL3OmpKSpT
48ckg7VD9HnsLggh8Uigrm+yFfU+aHs4fnyirvzF1g9pAaLhgkfiYbXgOLb+kl/TP9R14ismOmW0
MbqSrokHkpIUUnREPBGLEUUcDnNxJaF/Y3TNroZgd/U6JGv8sXz/4DSqtBV5jon/kazbb8Y3AzKs
WwNIsMuXpY2LvRmWRA6ui2WwWgLn6JojJI+2eWr6qQdo6PdjemOEZ8plyxzZ+afirrJsSKBj08oC
uFOJ5ihx9hXDOSFpjQTpOcNPTlqoDvZacBO3zt0mpnWUabazNcE1LAoNhIFiFbxKSwVpMvMbO1Hp
IF9BtgRAMyZnAUg73whgOmn4u4rRI3M7JT4653vWfRgEmiN/Cj9IxdBYxmsVb3ru1t8DPiFR2/PT
GdiQyHbezuAVixfV9COgDKBLAKwagf/JPGgJdpRW8Gpw/6G4S+Fvz5BKcY8aH0VwBTctkTzG6Odu
frap2J+YMtmnzH7Y0T+8iLmdCSrXmCjHLQGFCkltzLxNf46RaOfElcQeko+4/5CBjfqn2f+NsEE4
kIlnxGjOom3gv5pD/VAdf7X5hk8b4zdBaaRz7BV2Mb2WVlP9hS2vhDMLFTajdKNFe4vUnonrnZD+
yuGrbAPaatYAlUuJOpRcXEjqx4DWqDqP4bdWcpkku4NWrcsbwZIGI3MltnPQBH9ETj5ScHsb5NBm
a0wpEsYgZS0zpOX+WrJYnvGfTNHWz15Y4LFa9nMsgwnRzOcx3qzoD4AW7oGsGgLQ/B3Z42i3Y8ml
pnEukpS/Q2Rx7D0u7LTm/4TNavpVEUy2Q7bOUVNg22RKgg+AR2hNDBXChlmurbEqXhEtDtmyNtbK
lWRyxAOcaJjl1gGdqU58G7eqE9e210SfvbwJkDq2ax46H/aPXZymP5yVVESDLGixY91YF6xoXBN5
D4reb2YkEQ1mnNgVgJSKf0O/TPHJBMHLsNqKPpGxPM7FIK5r9DdPf7rk3Wme4lPwuvCczWtIao10
QR7KYCfw6OoT9tSEeJFopb/BmIZbZ9oisscupfUvXhsJaogjVB1JsOOWzh/G5JnaYewdhqU6J1Ew
9lLeQLjOrBvdCsOmSA9vxmSTkvt5NK61lir7lVlkCG32KiG4ZICLFTO+NuctthWm9KWk6fwARFmw
UQmczAUb5eTJ9dlHOAJLRKCrr29izBYlbYzDXeYoJj4ltTiH0fpTgkK0OAvhPwtVJFARgCFKoBYE
5hsrOtLzRrDF6tyhzuNiMF5kV3KmwzFGyERKumWx7TuJf0yVj36kwg+zMhcpneEINvicQ2py/ZOS
Mc5Vi4VlrOs7ttZnRNabQBTLakr2av3hD5yKBPWaa53USuhgfAI57pkd4XM1DwTZwsuEUSTHgIh/
E2l+6vnNchc+EAtcmggu5NwC6cWu2myZIsKvUv15t/vSfNQIi57kAfprkc38xcucuYDHHWnjneL6
yYHtMNYjFiVUS4fqWws/6v2GTweBIanNGYjrgkjEpFha/ckEhT8U3iS7OkqyweEviAuo7Vz5l4QV
jglyklHE2RgmoY+01QbYO2BJ4XxZkjFMvvxHWV2FrYgH2uNjBoqiGOkq6jeyTzJYWUYH7Ys2Dgem
mTMB/Z8ztBv2U+leHarMYQRiBMYdCbC/m+0vIpX2sZtGT1KUR/IrTAxz+PJobguuLWRQtJE2CIrZ
s+/g3JK67TEI5kdiSzmStgjow+4igZeKK3KMTMshY0AFb5XXvXX2NRp5AH8EF0pfJceEir3WOE4B
+Sij589NuiuuoSA4Dfr8MKHcVkgqn0U3qJTaxe4Q6D+huWx/dBD7o9nNJTTxrC4mVgTFvjZtGClp
72G9Qk134p/c1qQD8hrha8QC5HL8Em+rX6DxOEU4x4kj1cJf7ozwk4uOqhHyaIstCHM8bgk/Bhod
gg26SC54XmQg5Guub8jDI093aOYoZvFGhruO7GWLdpAnaa0bZ6YdDNFaisTfw9VtggWMmAhvEDpO
KFxQEaERReVVp/tMeaoSaMyqVo8p5vT0PIAJ6gN6Ai4BQPR2RYNBXrjWCX1bTFmnC9TIpp2A3jTN
Z0CkifAYi01/63cFjVfXEfsWvI7vhZjXVrJEQqYNKDupZMsuzG+YotU7JnCWji8y0EB1TzLBNES8
gG1DILC5FutaO6LH1pyhuHQ4CUhQJ5bxxF9uRMvogKW/j6yPDKIjNPi2oZRuVT1AuKpl9JBBk/b0
FQgb7JVc3hzSbEfU88WzJDs7S1+ZfJaW+SnbSrDl7yXEHA7BpXTMXlnPZ0cvEz8LQQAHsgPhgL5I
7URfQQx9qd0VBAseimUEQ/pECu2CmFv4F7APXb5gg5CQ2aGXZ++q0GlDl29JUQX1iQ3ed48RioAW
phjSFvlirJOxQR0n/Xb44/EQlOuIYsvIGUlaiI+G4CK18Uun+wO7qgoopc+Qciy0LRNr8hUd1QH4
ZR6P3Lo5THu9cwIu5GalyAdTxGtEibL9Ts+9F4fub2+BKvKksre3h3exNTWnxiSVDATtLZJjCTZS
96eSc7zhSAMHTujjIW0VnagiDHSyHmnuSPtjShiiQMwjchqO9sy0g8Zr4QqO3T7yz/3vSNr6VwHj
t951/9DJcLhiK0/d6vMsbPiBLOEsENfR0ds8d/LB2bTkbq+0pepZPjQfOnGmb1KXeyoYKPVCEUeu
+LL97vYTjl6adrSN9EseOConsgn7lY4e3iG1nAxwBBZrlEaZowA2UBe5NaEKLASDWGnAHle6reBm
Yrt0oWd8m1F0nlq9c+sKH9OeqoSaCtiQBK2JAvcZ45+Tn5ppS84EI17q5bsaExaxp8mKbN0bJPka
eRM0znL4SL40rvdiMwsKmf325G3TWaN/VpsaDaQjXmpvUDFxDG/7C/eZksC91Z6H2XNt/GaUIWGi
RY9hkZTmqHRGT/QEGCcyyafOtbQnbvK5bgodxR7VHXKo3CbZQNt0GOc7m0OlKhkDUcjwbpE+IP/A
AC9GXuhl+GW+Upo25nYCGl3gdIhFYTYg2Z62WSQzq7seo6UvPZlEspbSJpATc+Qjg19WnGBFtnt1
5iPmn+GuHUhMT7Zk4s8+Guzop/57jhgllZXfJCHg3/3VZiyRdAL2rjvmloEnJrNpv7P5mYZ/3XsV
LAmECQgbV0kgAT5KvBlbmOg/p9F3Na5hhIlV6O4SrA55xmivmUeBgS2JDHxe8KkkIm7hEm+IJiCJ
eSa3TXid4XCijEgaynpwuBAcnF4s9dVgdTQ2NTA8FiacIemZjkIyx0GBRBAE6x8JeFbiaghm5yBT
nvX20BOEUY/fRru/T+n3/MFG8QdAbeJYH+kd6So3Xnwayys9wNqJzgcRUw3Hcnm3aOU0IuLn1zh3
5nAXOd5J+mxGtP6i9XBsSWFYI2JppS9ZJTvygyZargpxyYYh+mDUS1HfNvR7hp+4X0r5QoI8F16I
O3in7jTRTeYxxzpIsH5LFb879PaiJ31OXKN+PPQWkaDGhsFXIyTpYmK4IStnjaQTzMr6KPZsjd+I
JkYFc054QrBI2o1vp80GbQ6KKXJI9WijVVtFug7hT1/YNBDUIpPROvxEMSO/982Z0cf0qhg7/RPe
tfWpCsAAS0KJ9q8p/sZxTWBeHqFsdxt/VVKx7VnTPaKXYK5Su4/fERVRb94F/KbVueL92Xer3BU6
RLQ0N8R2aaAPIIHoJL9I1IX84CzFscqDb5zoK4A/FOk1514pdqwBqEwEfcXJifQFMg9h4L/hRaUD
99iBXJMrVtdFtUHgI4E9sI24uUg1qafJv0mO54oDI31fxhF8dUUFM2siqvQ8OQft6U2MIHPoKHh8
ORAgGdehX2y532izapQrh2nyfjWjowRbyqeg4iazfcFGtxRhAs/XhLmz7hCmJRHLVldcs2CsMEjj
QIiXg2tqVhgMjOQC4UU0Gc1UYMP9AM+XJT+58Rlg34reZzbKEo6JA0mNP0I+UNqDOcbxTtGLQl9F
sI6u6lOatjybm4QjlQOTnUx8SeIriiDdybMxsCdSlVNNxEhozzR0GePZMdGvSxHEOIoIv8NLS4zt
M1CO87LJd1TzKqib4DrzwxVCWbqZKlZNPqQifkixFwd/Pr8DAFyLCYOxU8Tqp1WfHUIeotnmZQQd
FIavEK4vpcOFNoeUetbqmkIPhhT8DL/UBQmrCipUdSOBZHwcP+xoKBp6MiPVTUMtBm0HwkZS+UWc
XtQTB+qXhF/ubXy+4Qd64hnY/NXqOVBaJbMiRZKOR2EhiEfimdnkELxDdiftIZ/7bzBOx4dWvnNu
0U9BQdimRMveejPNn3d/o3Qv+U9vSlMbdmSSLlGqr7r4p+JWHLgLhQ2cs+QPrmjdlAJUmj1QO0jN
J28u01JCP9MQ/Y3kvs7YfIt+xLJldGk/eeOYV7Jx9Et91T5IiN6abnSDl0RsSbUubjVbYhMlQB4C
YZn9oJ5XgJa0dfXDk6bYfLOALx0hDAxKUBeOTGpYS2AIkfk6qg+eEIafkAXoiyKgEGM1YzU5r188
5+oO4Jjvl8woPAr9WXCta06tNbqO5fg1vXB+hFg3IRFok2rWxpG56DGcrvjjeXw3wysJj+KWPHBM
fFyG6sGn6KhY+zZSQ92nYgDRwKZ2Nf8yK4A41EDe41MG+64CIYAz1UxbdssL/UGs2Kb85fbsDu9m
fomU8DGBqHQ29HynI+JDx7ydF1fPyi6DucOACjPOeznfSwIJfdZHF7AaMaEuzXElzSXxWITj/+U8
PLgtVcaQghwmF0Spn/z5zMKmsbVOo+OfSXzv7f5iHbXmQ3BD052u0glhHoUPOLXi7d16dLjFtzG+
CY9DSS0qPpFD6NHS4NuWc8g/eOQ1w4GfhzMs5vuSJNWNflPVVWHr5AP0m3TWvVWRg/qenBHnEd8V
JIMiBYhlssZVfeTURsxuPo1bfYwFWjoNJDH/O+vIxGJ+4PLSbbo2qMg+BE9VpY3cRfnVfbIHkzwn
5ItVkLvIqOr6CjuzJA7wTgxWf6UXsLON+lh+D8VnSeG24oIWGNS3DE4nezqxouqXxQLJQ4tv1cE7
kj8Zyg8+yfOcoUvxH8nusAkWJ8uNvyM8yirbGF5ImJFdP7SFcp1PrbmEAVyvfFoMVUBus3yIeph+
+oEVRIdUH+kkgZiRbIkHwi/sUFsN06ssiHNftCWi9xVnG2neS/xHp3bDooPI1s7hPVekG2U5msIl
ayRuX3Z4gHZ+TUA7pbMs3PRpnpJDfpGAiy7Yn13lT38xLF/kQ3gn69oO7+mOpMk7BizjBJJFQmRH
2gFpz5IzOadiLopbkaH7M2H3xbH2jKIt6fS94aQPfAp7AJ/3s2AxJU63+2oubM5cFY5m7bLkCbVh
bWOPySkz7G4VXWBG42IRufxIxq0FwTqhy8020+q9xbtQbNVsCVh6wnuHGz19PYAPq5dMHNQi4SEI
jvJ7E3LmIesIGLfzHqfmYiTdknMOVIvwc7cmvPKYI7/OmRM8SpcIqh+Z/5z6RowwnK6xdeexSxmW
ND/4V2VaqB8C+9DSuBP6hOg6Xg37OV+X7B8SW6Aj5MEDHPVt8ZP3fqrdXv7INv6fAl7RbYTIAaMj
YWnp8w4uKSkNqZ5DYKGdlFvQMI4ks+db/MzJEW3XxK/txz+NFEQbvI/+6Mllr14FXr3/A/9HxtsQ
/n6TiS4+Aji2Sw+DGWNyru4R9g6Acx/pCycR8YjEf2HE2Gsw8R94f5kyWpcNkBoxRGezojRKb3Qd
sTSyAkY0vw7xw0J6ka97sKe36cQeAhpjLX+mpLEtKiaE3VDudXB6TuIkRtyzEvOTRJSZ7kHzqEz8
i55mUix0wbbrTsEc8w4VsesPKZMNpWgAIRz8vyKVYezoV1Vyx2zVKlvJ+Okf9UPfwnBKxL3EvDdB
F0HJrkLzuxLWZV6sC7mGwv3sYkx3xJGobANaGiylinQc6S8j2RaCGc8RGYKfAcLGrakco+YkNXtB
JB9c+tJFu+TPr1G2gf2LpZNYN8weyCqsFcqiEolOvpYvFo8sa2ACnC8BVHf9DX28EP6qPeuChlbP
79cNOhm/521uYcBCNCphbFPlgnJt9HL69QDzsHN/ChzaBRKWvDXRxCjtUbMQrB+SBRXIbA4yYku2
CH36HgMEIv3N8MtlJHgstQnaah+TagnWtmybQ8t2nCH6amhe41BGTJs/fekL9WoQUVf+QSsPOHoW
/CWzqBBs2zhxY1ZXFVWxpnSUU88CbLLJwbTnUyRHSqvStsoZb6iHlP0MfSlLZfldIPqT5t7BPixA
3v/09NUAnpYkENZeE/yLwEGIXBdmBSXhSQPLWkXmDW04qUG6n3b8/+1BGge2xIyWouIpSMfI1OTQ
jkTBioSdjeRPMm5He3X6GzjrBezW/gtUUTNG592+iPAperKa/WvdsmYP15q1puq+FMyPbywSrJYy
MB5AcLUGQYLHKqyn0DwirL3fFmKcYYGIpQy3wrNxwWOewmFCYRNs2/3whObV4MGv8brz+r/aMTA3
fpNv4RXP8q7/1X/CofHiZ+HblWue8vN7y9FO5NZf4r3dzpNP4lX7ND6tM/Uuex2Sd+nvwF1TT10R
KXLVl/pp2DaeTquBirHv3Hmpp5zBRK09AZo//Ub9Dq58EHz49EisEGmk9+YcfgXke84yoGI/dHv+
p2EB9ompgQFeEzZIhSJbm5Hy3gOIkMWnlF39JT5a6xhgZafmnVpQio2POlENzMEYmtfNaqX+43D/
RTrDek/oL+sXcSs2sVLF3KpLH846SNdzdEU4LaWH6Gq/fDtKd22/EdqQwyevhfyg4jq5l17w3VDw
uzpT+lXMiZJkTNd2uvii6JSg6LssIwyxRapPxTUkAsk5aM2RNQBhvGEdNBIcUZkVzoC2pcet32Po
ldddswKjaZcKWU1EW/0im9GWzZHjsBzBXGH6d7EwO5qD7/btiWfzwgdS7P/JHsEWdAq3oQOqkzoe
qqIXk38dAp8seYWmO8HssOrtFYrcYKIbZ+EdoBKpl+yp6NGSW8uqDRHixMI1Y77iE3xyURLrRz5A
lJ2AgLBJ9iPa8Z8qJpyRlur5o07PHJKanemgnFtAeyv1eOmLH0zVBn17IYZ2VB9TTN09vtiAdDNy
nqFI1/x5ET/J4Cbf6H/BchCNorgMl0dPdcaCTgZeWpQIIRr3/ezB2YqruaVkskG2y3wDwzZq0ABL
7JxGgQN9FJeMEKD8zZkHBqRL+niDg2hLaRNEczsw77OLuZ8kA/mTdRlGB4+Mwiyf2pXg1NqWQb+S
ZkN0Y+z4Ud/daZzz14hdZt8I0eFH4TEGJIW/6PZWPutWFQOfTO2xabQIoiKQxI7bZjM4fHCkAGGp
IDiI7ijUXBR+mgvjQ7Y8DaNiYsvIMsdNuM05UTxhTR8SGsfE9R0QmwrCRkL4O/sQuaVUHEdNd07A
NQZ+FPUyu56ZVD+C7uQjpEVtBv5lkhEufzXJw6JNTv9s/ny0pq1tXqIANyqqlq8MsozxACwZL3Cu
AWWue9WhQi1gdyCypLURquJ/AgOeooOZbVR1E3JEtnQGalh3bDpvUXkxpQMRvdXPMP6hF5g+mI7b
6wWOC1Umag6DxlwMxIRLyCnsWxK7EwEeBAtMNLhNFz7emvFLCP4isg6L4QZ0SGFmxd7H2iOxHKEw
nn4s7VQS3KNukugjJYQwRd1qckqbhmRn8QNtGnNhXl+5yaf+BuMZl3ck/hCMKjMMu2dB1Jz/UBV2
lIZv6TofytxcYXLi4QEa5++h9w+lw1Tb/RP43aOnAG2q8J90bsYeHpVbzrEUIoq5aNc9EuQQqV49
kVJMp9feYjafOtqmqA761WgTMgBCT7P7IUfGy0YDKch83Vsfs7bUdQ0QrQP8OIXbtJnJXEAoxgXQ
88J+pPpJ78mr/kvzSwxQiHJYR6bdaNS7Dkt6IeMlz/gTxNxYoY2GRJxjyinS0esJ7ph4HgSqctvZ
IstUsFGjeT6mzZL9cnzC6+WytUSkLMPDAb2wg7f8iAj3s7e+EzRx7vVDvZvtKSSnxGuW0b6REvfs
neCxnUDMzbAE7zN4HEhJRxeFEBmt+mQipOBfBbt1y6aHmyibf6jIWMU6WHSGbgwCGoXhCm45JMB9
SvtzhMmTAoep+JoYGxR04AL/nnKBqwj5fEpuaaosODHe/NQ58ns+dVU3+EaxcFKnnoHbEiJN+LfJ
+zcnc5JURXhf7fI2xMWy7MgmXlKrmbuQBDML0p8DFLbvB6LKiZpMVO8CLCefVTJR5oZkxELMR89h
WF4CCzWgIz8J5afegZm0Gj40gvaH/cxPq98zsf0/xa/A3LEsABcpXO2iTuSvrX538ycBc57cIpL2
VWncTOGfb2yrP+aFLDnpoFIfRvSblcGqYmwgvV5AlQseSFLLrD/03+d8ehSwZArE8lTWYFfkOSvE
7fJjq7wyJaNSwe1ZbHmusBRY6IbbXga1epoCNBg83HDu0lPyMhq6rn8TiKLeBWE2+rMEMkTvYsv3
HY7BHKQPDaPvU+3QvoGro1VE3A6KQcOKNqoJ0NRuLXpmyxs8GsU7G+B7a08rdUagNHh3LbvpHVKO
cbl94kCp1Y2qf7KQEc0y6rZJRgWk19uhKpW9ltyk6RjdyG0yiO3OT+8HbkQiIkb8bQcjZjm8EJmm
zhMCPuOddk8/ea3KcC24qrKV2TUPwKYmTi+L+AukwZ5R3FvxMgxnACfyu7+rWVnLs09usFk9E8au
BJEB2myJSoDqDntNpc4fAr1Aupj8vygWrOS3h7UYotgRzB2KoefIux0huB3oHKE+rdMOYejO9YKs
CiIvEKdKTSJmAUY3LsCXWBwkQiZTXAUhM27qkPD1NPmyJNBi/tywuITodmVyOGUkvvjsI0o0hOE2
WmuSWs1ThN44Hx8WcWnVbMNXumNAMzaCHzOjlhyZXfAkp599B0YLSySk40ANNKVy6/ewnugtsfRn
Oz5mImWGrEJiDSp7lkkbM9fvR7GbMZ3C8IUUWDYDxxIBZAkndZMwvqNZVbsQB0mEApvYThgWi8gk
xE6k9nvc36Z+DuYUblyaengbGT4wgpb1YHNZ1OOPUHwG8KgK2UUciK+SHRxFOwXKUFLRGspuPlzf
INUwf1uTp5amwGmXoAWubPoYyfWt36jhnR7Uo2+eQ/prSa4gHMZEsINwl9TPemZH+684dAT1AlHB
T9hTFkI2EPJJSJouJmbkiLPCYhgCJ4GoLja4buvDkKLEOr6FuUyX/no0HgdiCUfavs4GWp85ZMFF
1i78A9zktkX5EsOYRxe/vaDxVyLbPAcNybXrdOTUW0dfD3IG2pgQf6Bh/FfQbOp+yHYxfavZJk4O
ib5n1CCRikE+dy3qfUJ7jkyg37BzFbhNw9Zilnl4ayx9b8HLFKhbxDw8WBB46PqlxGb/4K/Uq5xU
F8AwvJc00EKvkmnED5FzEjKl1FuL4CKy/EoSw9dyum+mV8w/nQA7EqnEG1Z9ZPKmBpDl5u8pnCXk
7zJbwOONIj9MonSUPTh1xH1QXuvu0UQ/+GDF4sr7mHb4V9i0XHJpZloCr95AKYzTZOjkPWP2QcKl
d1RHKsKZ7xqATWjP+rjSD+ocSEXKz63nod41EJqqAyJnbYSN9iHs3tOF2ZEhAJt8nXF5G3acfE8n
fvmkILpMVqVbMoxrnzxFqUOmmOgCAtWepl7DySH/Opd+AEdbLkCmIf9Adw8BRFh9aL0i+H8pXQE/
GFXAYL/50zsM+RK+txV+w6jYhNKLszNIbhzINMsygpn0OJBGfuN640Js8t3UIRFeWhtQyjsv3WRT
doTqpVtUk015w4hFRu13hBASj19diISinEHgKcKGlK/MA9eZ+t6UT4aZVkN9IpFBURBg1pi0Mf3N
fD0YlsCTi/6qvqLwh1GQ3TD1ZMtlRuRtCNDM2r7/GjkDeF32MH2xm/zjQecrBHbsHpBj1m9oPZT4
ADlRXRHh9UQVky4Dip9vA/hON8pdpV+2VLTeEwyv5H0ufG1PdRpoJXcxhHRwxdJVQjlH0gXhlYgb
RVsBtcG3N1Bq/HNs+Zn2ZD9hixIaWiLqT86UCacIqy7IfrFnGuCGZr9h15e6lUpIU4sEH/cRjiVN
RQSDP7VBtGH9gsvUpDFy6w83+VuuPRMmGdEjjPOGjYM/mLvoUlHCtlI/V5BEVetqETq8YIWSFrty
toHfIrujBf0hXAMXfv5sMH0HxbavrgGQhnrZDuZDOeXmjVe50U6+cbbavZWRrfehtPuWwLNvlYy2
JwSYRQvjDH//Y5BlekZ5zcQzrcpnixejXobiK3Wkho2MWkG3foZnWYaREZBJk/tE6hG8RFh9Gr96
c9JhvVBPuCTJewVTZIapwmf51g/aL1F3cyd0fPNhmPjm9YevEZWThmvicqInGRG/vyHcctT98tBA
h8QOob9OIUHa0EpWKKKrgvyk45YrGqiKmwJx+3xWVjap1bQZpNI++gUA+pIjbuWQJwSGq9+TCUT9
b0SYYuP66ZqO2JbsTuaEQ91iUt/4jSd+kzMfHKdyrrJmqthlEP6znUuel4UHSjXQlxiJm6NE7N2r
kEzpcCmQTEz3BYlDJ5IfatKa37Zyh4Jm/u49IT6gR36ANsOVo5Elt4CRzvRK9Ckp2o/VSCTxRWBN
dIwNqyDRHACh84fMNEz+k56T4fMgMINvluNd6jyNDFvsD2RJcN3YxQz/kUyw7X7lhOyJgekTRi07
pCjfy70RfJlBuNSCL0hIsUO085iX24hzggJbilqV6CQkw3JSDqq/M5EU94+WeUTot2a4VtpNCqgw
kJlOc1Fy6nEna1DCgkqgCgg5/GzbEReDegn5HZCYkWMKm0sQKoek/pHWrj+krFJCmIPdRitGoR4O
ySVfSVRctBwTX+EOef6IFLX7AwCjTXvzrhyHUcRjaiLB7e3U44ohjYW8/NYCzhfKTK79cvh59dY1
kLaAkNxQFAT+02o72zR1yXa+DneyfoZpGmW6NFT6YkjDQ/jl5BwOH3N2gNn8M1rbKLWVT0iF1Z05
HoSYFvBDz9IwEunP17V4MMZF13+V8498R/OT2FHNJluJQ6r6M0mg2QwPOhC+hgM5Tgpi+UW2E+k9
W73BgEoQiFlVq2TfxNo3/Zn7hLHXGAj540tm9REA4MjlUyuPsLK+e4Sche/qOb7POCQTplIB1Wqc
X6BNxR4xPeifZRDJ7xR/KozlEXlUwdwxcUaxVHBovJ1wd203eBvHlTVtZGVnIDwlwANVEWF2gLbt
M5r7DN6IeebeJOaxaYFzrP1GFCz9qhoVwgADS817T9tyy5NF3VPyDw6ZfY3dbmD+Qf0EhfXPnGzh
FVzqfzFpPGxI3Vr5HWjqkTgLiLEE5dq3Tza1uFmp5+k1Ji6wsC5R7+bMcYsogqRnIaxbOjEJLG62
QDsTaQGoXPMGMlTilQhnd9Ci5aQ464NN3Jxh7a2e1R6ywG+ztYbWNyXmCB0uETREZ18j+Ss2dlP0
E3cE4FAuTPJKhK6J8/n9GUi3BlKTB8YKLqKFMnNPICCL6iRfzexQEPUc2vwwEbNMbl0z+ZHKhBeS
pkg8J5IjC0sJIWTmVcoI/OxXcIdKtDOkv1x7mSOxLdtcvDExWRBNw/sr4sMa+IwLXt0m/I+kM1tS
FNvC8BMRAYgCt8yD4jzlDaGpyaSCAgo+fX9UR1fUOV2dlSmw2Xutf/0D7/sEXRaCFXfyL14d7nNb
L+rvDK8erFDGr/kLy+h0F59kwh7fy1491hDmR9kv9BzhOHnuvwQgdksYSwjoMB5oYRNWwkW/SPD+
buieQZX1lSy6+FTdMYXHvorgw+j5PukCVpRrBgOaCw0+O8XcSaaV7far7hqO8rZ1xu0MmJvRGDQW
4ZDjfwZz2EBP2ugYVIIskw7jvXDpLjdfbZYLjRmWpSVcYIcQPUjVpG7oR+F5PY4dc56VWnuYXZsx
cARoJcLIDQXwYDNR5LBd8Luu8bq0YpAqqOsmauExVjba6o4Ur2Va74p0eKKtqj8ZamlCPjeSbFT4
RKQcFqVMumAUf4gpnEqO8lfjxQj5Zbz6FpBAX5grkwsTxxyA7SlP3Dcw5ZE0Tc0tySWiKsTHE03Q
V6asyez7a8LPBu/IoKcyRGMgGnf40lFIgLjzeV8OY4fbb6MvX+szS8KvbQwxL6qfL0UQVa4v/kyx
+tOahfBwxHQ+mbCM/RpcShEOGIPh06nq2y9jEQ29JW7fkFFa+XjfwVcWY4xMAthu2qi3NAmX9M4Y
z2P1Q6w8CDfTgmBgBSTYL3x+1NEqHonmg9X3EZEsNZs0KYne+RmeoVyhk425whoN4/1EhjW9kHVj
vNpbyF8KCBc9uKVbf2II9zEsf2gLyvz5IYEqoRrBTSBxsIFTa0iH9ufMjGiEJXZLSFMD1flFcCt+
Fpamhw+SqkoZqyOEWt2PfMP8jBJXn4nY3MpwYzHpvidYAm3bD5ZtgtP0C+DqzsnGFOIQwJikCyFt
skSB+qTk5HJSTM/e8cRkNvOESNDIaz3XzmWDcz+4GDyHmoqAOdCnIHUdCaJuPQGIvw/nI55kVnmK
yCYBgXpj8jH42ojLtzQVOtlTCMh9SVdlSbt+s9+b57ltI92nSPwShRzL/ijZqiIpe4snRjG3HlwW
+CT5YAnbeqnwS+MrlhNHoQqF34HEaKBLfbqVUiSeVM7g/EzsFsZ66srtDgUKpmsMGGnJOnwii8Pn
FT7uq/hhvdvNqzkOTQTOAfCIanGrcCFZcdDEbZw9aTLZcYm07qNMSKwWz5+EtyZ/b1J5gFg338m0
psiTPUxwv8eMSWCJzsKnJ5Hkddoe0yRgn9MqF+GmRM4Qfln3FThpXxzucUgPgIlnmkcchenb5xCE
pMopnDAWI8y7g13jYIHzaqyaYGFpmB7JI199TJNuqnIBBYkoO0Hwl7c3Xt4e86WYrpIxNCyiBEK6
V9G3gD03sLE4hfx10U2fcUi3kb5tjj3sjHJqRGy54NKNzZpDWNsxv0pgLFUAmJH2wmMjaEc+DRCG
tJri8vPxp4mZfUK45FRli8KyHBCQISJdvOKOyG1HoPrwUmb0GicT1gxGhw0nfIfxQDwZ2F6TgI/7
4JMdOd7zjwfBdSCqPO344QHx0h2IdGiTaam4UJ4o/nP2PfaHh1dDjsNiJP5jLoJnTsYnHfncJiBx
IN5UdmC7IshiEwJCpL+kEh8v+jMSlOmEsojilV/0ae1MGkUfHkHqlKCkLMEa0rALPVDGRxRl6mge
D6KRkDeUYur7/OGOAuZwt3sGfHVIt6mTCtQNvp85J0DiQQXC6YJhDYbS2H+Oj+1eISe6t5hf0lsC
5RaUqvtx7A1k4RYamI9A5vkgHMlvMeuC40NUCY6tiluMZ+V4pr43TJDEbK70q0KZc9/5DOVZLAPa
0lsR4UcG+YQfAOgLfKy8cOGi1ly/+CwwTgmshdoB61Y10KwJHkaYL5DG0uu6gFT0Hq/k1hpMnMdu
ovhPNpDB2TDRHCzqeKtxWOykcNS5HK7wCwkrom4C8WFigUMrJ43yZuZtlRwEOoCgX9D5sCwYNLLD
w8OlMcZBpZtyJ0FexDjk2UMOeU5+Cv1Iu/7OozcT9wsXx3vAWcey4VPCReGr4L5XSYDwAkGSGDF2
nwvQP8gLOSxZgUxZ6VMaxaLPozWTV9LvhCEqonr2DMEdP6YqpJn4vQO1531TY+/99m45MMZ6VDIa
47HyuknHDlOLfsXvKoyOs34BRWGcTMtGg8Nd4blBxOR3/WKV52QOfqBfyvNoIVzujKSxuMxt2l9g
D1Qx+WjdPvxhcZ/pIScr9fKG4Qj9RLjwAKhshQ3QAdDW8ON4IVWGdDSfm3TWElo2uvZhbqqbofe6
QJ/iTrKu7udPKA5dIHI8OWp+yxDfZ4CpUD6bBVxxeLAodIBcPkMDKQngCDse8eDO2aDAEtUWwxdK
rIHmdTskQmWxibBwgTggjKEKvzLfqvGXVO16X+W4o4ZvibxV90Fkn3rEApimeiFCIY0tLW6WYwGg
is3CY9kxpksFSGO2oL0QLc5hLd/yhhkdaDejcFlsrHwmc9riPGcJKa66fH9Kc7g9dBbHoUppbbwt
aXoUlRfaozQUQSdWt2o7oitMYM1WtL4Sc/AxS5O8EPHhiVzKk3LmTiKhABbG+69/NjU2ttpRHZod
vvqWKRBsMJqGoJOzGQ8GSF8Zp1M4An2Fmv9NWcSkqJLpfqAe6FirI31yRdQD/TgzP8PuexSY4SX8
jQ4zsUzf1Aw+ZP3I9AoUQGJ1qQz2H8JfogPIQax631t/oK9mTG8gKzzekOAzho7K04D1N1RYbQbh
aUWvPxJWqKQmD1AdhFc285UaFgElWelUiccueqEUUtJjDFTSKHsO+L6leb9KozUAIrtGxyNOPEEK
QbInGnSLgXKNvGOEycQYbVhAFzd08yxcQKU3aYsm/fHAJnl7KC8AqhAIaNgVZ84Xzo+C9G3KEJKP
MLg3vbFv/M17l8EEG9ywYX9Xo8eKLYIPwL4hMBpjakfjT1lGbwtCxqv+8fsxloA2Hw80BzMSgFxo
lnw3ARVhbotQ9ICen0QzE5OC6e+ScgYqETeAbQI/dD4nx9atHLq99IPAdFEKIdeYvFzUhnyrW+8i
6SCRhLmnngRcEavzdcMdFD6L1ymc4XaBIjKFi799KLTm44WCWxyztbELHYsL5q5RjfC9cs3WJj8k
c1PDc/a10uCmxWaMBw8UPu4OHxoI6q4NHE6aQ9iZjJi42n4SoE7kjf/3/rZnPgJflzXhHaqlTBLl
sCXxl3ksTNX4YVwQKCstGhx9BJ19bHHn+KmclGrOEYv947CBDF9PD1o6ALHoPlhPH5seNSdEJgfS
xjTXFTWnjIcv5EY8rgwOuckFHM/YenDTPiY2Xoxs0bToDTaV7mAyhR8GhDTMlN4O35oLpU1t/y0V
QBCkmNSVPJpvHjEpZhVxAVw6uh7WElyjQUXC5bYLnikPiPOEV7j/rtDowL/Di4gPECtz4bPRUGCB
XIsrvg+XrUJeYu29Z9xUrpkrACvG2o83BxndwMFH4rXjaGMnYCjMwQgEz551mwH4QTzm7/ChYdxz
DbePh+cCUhZuJPgXT4HcsOHPAQgqeyQwCKKIHu4xNDKBk54WgveK6RZsDfROd6LHiN7E8y43R9xK
7jkKuysvHd8BJJP/iCYQTiX6HnxdxHN7Vo9Qv8aYLdYha5RbBulSKp03r2JhsRa51yDlrF2W03DZ
qMrQrHKSg2JeeddS+DlDzWdD5aSP0uKhJGvPWJGkHeWy+2EmMuYR3lxsoRmcStfqyoQdb3JrOGGw
qmJCjBfMlpE9SCr7+3jBFnbb4sZeOlCJ+cVEp2ARoVtjC2CEwYCejg3PL44aWAtwpvD9oHbgoqH0
nSnBqAD5GMAn4K6CQPfOkNnmMb3zBb4gvJWUKNw7FjS3GZYCFyqzWDUmdrgVoZG0MM2B7S0c70hE
q4AlDWrPSn6zTCj4sDflkOD/4PrPPUUg83LpiZ8KUu9hhRJnzW3iufAXwS4x6eL7pIRZs80ws/54
3GtY3SBaL150dM/I2j5wLVl6Xky9iIsMXi6MagA0cM6STNyAWBws8HIO5MPkcKTAol1g38Jm+8Qr
Rg2ess0Sv0HX5YWtgi8WLpqNwIr5B58R/gVSDp4QQaCsWtiJD5eEgC/D7dSD44tFHB8RM6EvG2bi
c4WwnDGfZWQCaRPvk65gXxkKHYQkPIp/+6pFJMlXm1bV9Kl4ShsNqtVqqlOssU6/U2UyU/sAKI0r
5GdBgxjlboPJeztXlbV2x4F1M/qAD64J/kaUBe1eZuIM7X7bCpasDRB2c0Ws0e+pnPlUXLeoeNhr
qWSbpkE3IkGvUhcvpr7t2G9lFq8JUz4fDbgdc1ymuJ8hQgOfH7YYlANwiT/ilDhrFuN3bN0I2R77
BIqnHWEYCB6HbBMVa5LUu1PyMUisPK2YM66FSMHvJHi+dRvDhZeKuAeXSOjzJkd38zUbcNq32b9o
MIwKmvfDODH0I+CQl1yEvgSngdkm4wSfKMuxe38tERwSpFXtvsmM0Lk3qWaqJ94cInDKu6PJjLj4
Jp0JoVpnrOu/3YZDk1kSCoVBhlFuSNLBbkKBlYLyWAo6xUmxdFcgJFkxemdI3dPWyaCHMsk3JoaN
eR8MEO6qKc5bxofECuUygKAl13atejeDJ2fUDjCVRGDeBEDss5UH+aJx87AS0Iwpu4ZV/WX6vMDz
IbUBVCWSur4BCW3zyhvbou/u2Xx+oQObEIFsBI2W5JK7TQAPSjuil4ZwYoP9JySBweqM38Z+nZ6b
YiFA30ZijRHUH6xuFDtMqXNAERgmLd2v0UHHhYNOKAJU4t9bJAUMRCWaZeo9U8Ht8obXjnkn0xtp
l9PBNdFAmAe8O2eX2VHP3GEHhPiSLJ4X7fzYor5fPp0gNqaZL1zVLRYBTL6p8G8O/JMb07SXVx9a
p3YK/21yk18nj6mu17topwz2ce7HXiI7GcPNxalnropXv/VpXaYFIaTmYo6C5U6lfeE5QoLAxYW1
IgRCgN0LThMsEa7jVKBcRrgOSmSoszvELsQthRWdeFzj5WjZWyP79jPs7AQkk97485gR7WCmrm5d
1kFu2BHral5utmiBQS5C5DbWeDGJ0mVDzr0QqPwj7dJIneE+Mb8vZIdo0WWbotV6BSQh/vS/4yU5
hgs5JEaIDYOxJjmiPHX9el+PtixpCT1XRCz1HJvSk/o3hEo7QE6M3TRnGFXgaLPcyiTzMCIzkC1x
dgbID4yTZhxvhr2ffqztGj8vYzn4jsLbmk2i5/41W0eaMQSDVrtkkYB1OoUjLDLYh0SPH4SgPOJP
Ie2Iv2IeJ1xuh+pw/2MiYZh0usRgUYrTkSBzQ5yAGJC6yeLYKM+QfLiJL9yOqCA2j5V2rtfNtudN
ct9bUkrEs378cIs17z7HYm52H4wYaKuG3oCRgw9/ytc3SP75VXG7CJlmSEYRj2T6O7D2wU+Qb1Jw
isy6OMn49c9XEJZhuygdfcdPDKkJmNM87YktzyZ2v8T8n5kkfcTlQpgkCQeEPeNcdoCXFr6ugj8o
ObaUjFDZoBCWZ5LNru2ZC0mXaxAxThMkWM3gMgHeS5RisgPeTU6Qy+Mr+j06UEjwI8DozM3Ij2XZ
0dfPDrj/OUi/XDhvWNM86caMgWSkutqsmwteGTLAG6Z3ezACGJhwMx4eiCtZJronumL05cU6gTxm
f8lOIsZEXWe75qD8jC98EnoiINcnoXm0TDTkfB/+kCH3D7o92MX8cem9B56wftQvQPefMyhFe+bM
V4/D0b3qgPP3o8X9TJlEuUKXRJZQuZcWcCvxG0PNBwSqWpQFaDGY74EoUDNwSnIkxMx3lq3/Cpqt
sKBPGmqHTbdgsFTTJm9GPu8/a2M0NGfDs+TMZw4g87Bw89jrOdMl47FlZdBwwQvZYnF2hviLs5tw
xKnj+AJVA2+DaDQUFXSblOhh40xm2R8YM5N/WBgMyccwHSD0mvzcu4SNvM3vfEw6QcAVscevB7Wm
qdXGiCWsogX4y9iycNnAZgPxKW4i+P/dXTKntJm6xrX++ZdPmZCoTrZnhQ0PjBL7/5/G4o3kGeQB
F/2WWRsc5yeKI+LZjHhJ3JTJrMRqfPzGT9ryY+eL0RQTFp+pmt941PQMzglz70KST6vLdzPycBt3
ihlRZs57Hgcj8NvTfdWupHO91cPvFCTFLnZkR2jLHt+jv/hP9SoMhvapYILxH5WFeJyg6TwjXHAF
qhLR6vhMffB0PxRz1/ZK7wm7nnSUAjOAM7znz0zZMfhe5+txGH/NMrjD+DwXS+cxrxnpYLiDewev
IesEIfnug7wG1bLBVxENre8/s+r4XD1X6G1NnG6Xz+C5UvdlIIXFFqlZ7mTLh4PNz+p2+ezyheqc
M6/e3TaSI1nPH+x2Vlmonu8z5PULUK9Ftb57dyzrjedyBJedMcn6vgT8gge71hMjXnDP6mvNzgqm
1BjJUtrX2/7anZOfMY9FNa7JrMJ1AW0QdMr1BweijjLUUuExeZJXzd+XyY65whcCe2c8r8CowqpY
ljP4V4Fi3y7vTX6RLNzC4qA2x/v78jHco3qmkm8wPsTL0S/Kzolb7h7ovdxuetsUK6ypwsmp0/BY
RP9pPlC30/rXtMiwfJgzwk6jRicFLOR3Jl5MJMsv1PdTI+9UcP509SDZVY+670IcH579nOmnYjeW
xhBQcSoCjsjKJIRAR4rIS3xVGzyrvIkW1cK0fjl46t2lY8XpCIu0X/TiMldxIgJQc1otIoMrr5ZM
ob4q81Mi26ykp+p0s6+X4Q/4miI7gx0Fxt0yLkM4eGJagI6SqbJksGGow7BN2+ZTRo0k1XQ6bF9M
TAx4OuDezwdELlzlDXmmEGmWuiBITxWYUQhhRvFasfPhb9byilL/GOMDQz5IFtKwGfN9+WotenoI
8JOXw3sIh4uuAeNNWLAqrEegZPbCHIwqJArJxn4JJAnKjAFdmFkBo7RhixQBdDhqEoh6MK+GF/vD
LsxPBgpENAxT9DBswF67r7bFPF1q0f38OPSr12/x9zgwpYQ1wk759CSE2Rhg0LUA+MACxTEXyf0q
vsqz7PxB3pHbNMtDRwRXnzicOtxhkmFAjTSgShjssCbbM68b0LbV4sL/8O+3GWgVCORDwl6K3E1X
7FeVFILlAt7ChJHCJ8jMY8U05qM5aA1R80EdjkH7fSUOAYsbCemRB/j+pJ9Rl2kzB4L/EgUA1x/2
O+1tNwUC7iUbUDyH2Xz3h0vA9fgzKAJvdPUgZU83A/vyAL7BsAEGGeRDUe4B+tgSmgW6Xn6axF8C
lFfIpiD1weAZ8DBZAtXQKAwcfI48mjlsO1bkTKWDbOnV0WTNucyCICw4bV/UjHwTC7AA8BZogwEE
GJ+GCc3boyEs95zX+hQe6oDNmYwBPhkBoSYH+US3upzYeQfsd4AbwE00545DLdvQ4EEPI4lBjw/r
pW3/Ho/VwPbOwM7wi4QSzlrDHIoUAV01+/cVFttYWMnFMoXFCmLLUJKedKVE38tkJfhftAdy+O8f
YimfOArkATL/VY79Yx0O/whTAdF5yytw7hSEFDB1Z3enJ/C2PnwO1S5btOv8h/UXn6BQDb3wnqYC
B09eAlOywSf34JrIxQkpJ+Su7Qd2Wr2neEEOCLbSGbXHocutwoObZg8ABQ1DsWvoQjWirDkY3beH
24ktT8Ww9rp2GLKr9BzHeFWuVcXQ6QFlBmh+XXkQ+nOy7YaqCYDgg8Lgkf7RlxUq3Fe3Aq5GJ7gE
4CBCinDR0cNCBVA0JAMtvyK7hR3fTHWmLKpw5EJhnRJdQSlN2Y8nwP1y8zoidJ8Mu4cuRNEwHLBx
PVM6R2tc+ponW1M0DtSltn5ERCN6uqtYhfnmFMim2fRN9X+3igszOE7s4vT5EyOAdcr/V5Bs3hBy
al8LxfCBzwRR4RGjME5/X3GwBRoFsVkHb5fRylD4KVE6xQgnap3Wue2/UTa9nVIIyXTgnP6Mii14
XfBcA1wmCB+PsWQFvSbg7kebST5uEHMiLKLEwdAhSmfaiuJ91RJYlm50L45oegOsAJxvMIgpup/+
TPaets1O7FlPPrAePCJ8d3CtGXARhj7oXBwecB4mEHFgni5Er/XpPNBN/iYLckTWI6R77GLJmpSp
BS6IN6L4oP/vZY9GArAWA5sr3UhzqpbUiSZRDc7X/fjFuuSzMpw8oYxHe/nyABlNnf8SUwBvwOSK
PSZHO3537/hiNGTRxob5Xnkv6Kn06/GeItatgy8n7T2azIh5cWQLa5XSInzYvk3pLKxsUc7RCVHC
8NJ5aqTBFGEOui7P0kKf3tzOfQXVMl1Sa5ehdOEd5Xuz5OFWMlPDKR1S97SipGdA4jx3DT3yCfGz
0/q0erT1Tjm/BcC8dr3OAyBZCjh5JgdxMKY8pQrXXkMkG3GBvAhaBOv9rF54XHyZdIQAQCr4mSER
9fqKrbxfZZixw7tAPMNkq9yrC5m+oZn1+3hFrYhRvOwlFqRaL+EuapQUqTOxoMfj+8d72bv6WsBo
I7VlWo3bVkMnwEHFVgS2v0/t1oZHGekWp6tN9tHq6enYqjYmlknDyuMbk7M5JzlxSFkY0JaZyHtN
8xMyWXV45VPMb29ma2aravr9/c771Y21AeJvQxH8nbixe/OVnzI3x7hHY1JrPukhoa7iZNLznNR5
Os19bHH93CfYhc/y8QJa4GDMFVUu7g12DdMRe75QYl4Ge24Fhzq6uQKO/0Z++hwI/Cmsyh37t2mG
DRILlljQBY5bt9XNoyWzJu4N+99T7mNW6TGaMGhyjd7U4H4Yk95ggqF78DFzHXnUeF17ms0mDTGZ
13A+ceWgsdgHIXD0wcSt7Qt59+ZSNvnIFhr82YUcVBchTIhQNADy4N9u05TMwrGTefGyxJwJeca5
CppI9NBOe2IgujvuFzdVjqiXrDbM9spqSDcrrVtQmRrmS4WFDNgSV2ML1yZ/tFaWT+Z/F/mnOzT+
cwXE5CCcnyou2jDvdckvKaGb+iEJSZyHNrFvfEzQXv5t0UKG/sWFVTp/Zs004d8QsDLAmnbTzx9S
onv0cHKnw4YYNNbUaT3GjMR4IgAJlCw+ejcTbgYfCE8tQqyo/1Az2IwNwXQq72lRX2409xN0jmhj
73ktAj4El9+wTVRXwEvVF6Pi7/OXLlJf/xU8RNmsuZefeaMwCZ6zm5XPcTIz31OGmZi4DTApO/nN
1afY+LvjCHmWJQc5SwQo3sKQzRlZz1ODTPzBLa781i1+ikA2mY64qtM5bQA6vKJLtku7NQHmDZig
NgHZxmiahZXz9ipiu4nSoe8L4+A1zXaq4EDkkhK3PAmYeIzZh2q7N4Xf16W+2Qr+QGAV2EFimehl
IXI/+7mFEDMO35dqni3BMr33+ja/uxicoY1EOGtnURl1w52xY/fjSlwsPk5uxWfv+RNgYDelAAWm
xRYdjH7PgCp4bR6XfsYeYcoR0i/mEIa6bm0M3+b3n8HL3ag2rLkFkw2qkhXmsdjngD6cUx4HFPO7
Nfqd/LWZ+ZrYt+Njo89v7uBdX4fQqBYQKdB00yUFksMSXRD7xw4368yJ8XSHj/WdSpv3mmFiM7+9
zYI9hIYRB0dyMUERtqP9M6LYzzec9bib3YEEZJfYGYpXG7s5Fn7j0y+NNAIfSEzDk9Gge11oPl2J
SGG5LKP0kB8lbjREsqB134vXBk2y929RRclKmmZLqr1VsWpal8my7IJoz0sAAm2Gxy4Eo/l9TwBa
2AfJCsXu3w0H09MzInqPVX3DV5v3CtrV7Ol9lneiC1HwLrM5ljeIntlvPvxFkjMc1W/3YzpzxX3u
uimNnjpvCWJhCxF8uuzvUf7BSxjpJ7wXF+r9TvrF+uOxkQ4K7xBMGJ7Dsdvkx9itfCaxJOFN/iBl
DdsMmTUoJsAqvNtcws7gomxRfrc0g9yC9ucZDfLHRREi4wri5ZDVS87dCstrxe68if9088XNlyxM
WM3YpRi2Yz9fgyo68HDlv7evnUYHaf6HkIaV/ozuERJ4rBRXBBbv2Kxs4s2iBpbX3dRcKPk2qeqm
6HYLbXnbsGssoKo2G5oS2D1MAgzyE3ciweJGfvlOP7PUolHm12Ndu5MdIMQv89x2gjjUul3qXfnX
BgpHROd8bFgtX4oOelIr5Q2MsCd0vyH0Hqua9kG5ww3XhRAXJBEsCB6gttRg6WLt/ftZdgsoO/Ae
muPrt1/9RRwHAQ0WxYozBgoo3WpIt3aVIWKXLYdM1zGjRXn3OvRLYSotWk7uzBN3SQRuQQf1/gUZ
oMmiPR0UZDdrApbeuE8UPpDThljthAMHNCz4LNULBnXTCdx7XmkB90Y8Jl4HaU0vhDBcR1toFlBX
cMOi2cPDSY99QK1MPMGYxQCE9gzIRffqIJQWcEHFZUvSU+NOKtIISJMVI2I4UfbCcRnhyMN0BtDY
3o3aIaCaxUUdIR0h7j3IDYOCh8rHxomTH/5qXLQOdGzsMXhmEgV2BAYDziLM6nmmi+I7AfLxb7DY
4EsRDsxuTX/HCfLZwwILs3O+TZzn+vEDysVIlD4FYIjuI7+iqKdQMDkbCb8OLU6vBY4tSGBISj6Q
KSCtuViupmbBQyFYElNiwuIE9n3YIJPGX2osMe3hdAWs2zM/B0j84u3l4bVoSf53TVFgNj5EL1OJ
yn3mdNdAmWZzyu8tuVsOZGKr3Fn90hrNqyHXN2qDCX9WYVDVOMxRXdGczC6D7wWjFIITUuPyMveS
eZ+O7X3id4FosMGYygxWhfk+pP5nP/7FXvdXnVebys8XzZHV8kf1NOeD5ksQM/+F6reYQ3vY59v2
7I18SNaLfqUeWVkBgy88q5AQD/Ze7IbsX6MNh56wTv74n/gHYmhrfw/JKYnmI8xMoazT5H6po8Gt
4dUf8sQoFzZQc76iRv7XlEOkYHSaLwZXnsqRsShim8bL0P2bt3t98ViSM0wpLbhjSpw30JmlhWnY
+t8dbdB6ApqpecKUeF4PeVdhA7i/t/Q2jAWRAzAkNJnBzgqLpL95M0zc6IQn8BnXzF6N9Irgg2qh
pxYG+UPsl1is5S5f/I0txPfm02OhWrrP/PHpTaLc/Pv4TADMP5ppYUq3thcurM5WobRqw2HymU5J
CjUtcV+hDSP1kNVJJTYHvaxIfojPtFSPGaAnfsPjzY6sAZwTsUf12XIeC9mGQmPXgHc7br2noJuw
MweMElJx1HOm4ZlCZZlu7mxi7C8aBoERtge2yqdFbeKyweNhyE2iX0Aktx15FdugFjzmkAwf68we
Tt36JBzGnL0cI4fRoYzaqF6qnhKIu7GHifa8W79qq5Vn7fKzzX7gwWIPvoUKjolI8VMxj8Sel/ka
n6bDwxR9hCGiGgvLbc0JzuQs8fvOVGvrkzhEcxdDVp2FKRQAEqYih8kPr/VOcdPNZMmChoECOg9l
02h5Q0qsjFqv9oZhTTz7HgrZ7WgVoiTCEo47pS6Y+U1fbJbQa7zSpoQ65FPihmHv5XYGkgsEMTQA
+RRHCPc15ejyMnoU3hF3+Padk25gW7v3nYpHzFT5qYOXg4A76qik1GmyB0yXFvAgyxbW5gBuvX7H
a8iHPSU5ZYRfnIXpsC5SH1QnEBYTkk/AUAyy8Ewu35YAd74YyOHbkvyNNxD3eVVhzPHzOWt6G1yW
Ncnz4j3unDJk/YoRR6iZISxf51N2HjeziAo70nRRP44gKU8C4CEj5NhjuQhrNngyFF6OEn0CZUmJ
bqfTmP16OBapgoIbVb3uFXvirJkiWMVpKCzfRwAvkVZSt0Z+xWYCA5IF3tMXZc5wcxGDdr8Z33K0
gddFWhydTOMqU8GdsBXh2I+za+udXqsbhhHdol9SgDM02JBWGt4GszqukCLBrqbppaKunWDujoPd
xCWllDtUn4nio4N4LPRzYZMXb6UOx8W0WZMZc2PO/dPPRtY3jI/F9jMb44lpgNwCz2J8v8/hSkim
gqFPZUFU6rf8oYdZ+7xkynxOtvkZl41ZswHkXo9wf1MGXw2YeWvMdDtxqMRKDrPSTNcKoyHQYHey
GEE/UAw8IiJscFzNx1Jy0OdQDWOOsyq35TILsbnkz0BJKAn0sCeAKjcLQHfUErSTvJ011mCEa+Fo
wIjC4B1ToV2kroiA9RcCPdEt+mHE+VxHyrbwGp+OakPxAS6Z7e67O/8mWaOwndV4PA44OXVVwoZG
hdXvIFjSPqkGGjfsIxhpI3oxXucGajmUDto8jHdUWxsxGTfGzDu25S/cRHe8Sq64j7WH2CMIHmPW
l9ktxWPpEuWyojBynjN5B1t4xtE8h7rmjGKjnmVbWNCwXHatIy/01XOZBRMcs3RTIgIFQWWFI4o1
GhOXiZjSKTxQf+4qbVONXwTwv19t5ACaq42O0I/9khaipZVg/GNSlq2VRWLnDvW2Xbq41jK2iP2x
DfPEaf65oRTBN2y8b4g7pjdEDYPRdmaqO+MvrAHjgXSb+RG5M/i8AfbD36+svjRB7Iuf7IevriRq
KjOlZQPRIKzker8WsyqEFkrR+J3KO3nXn6jtw3xezphgz9J1wVDhg9xpLnn+lyryxQdAP+XcXQng
0ZT4geCBBL/dl3ooebWbrzvEq0vJogs4ER3T7upTtUlOykzdACswhYXjkC+XZF25Q0FcGLAnTSBw
R9p/91lQLJ9sp1295lvX1+LnMb+tyy2FI2JVFincPBapVJsN/CpOi7nqTXbK6RPx00OGmAGT2ypC
rmPjP2UlwX31Wotbac93g95fy/gxeDqTCI5O9B6aM9KWLW8HzCFozZjHzug5IBHGu24zghGIWu5l
ahPkyJAxrTz205El7ugKurW0UTFaYT8i2qO2GlDJEekCrEOM7qbFSqVzGCHRN/gq+WtWm4LpPyNl
zj4Ml6iPSLD5k+m4Eu+5Gm4d7cxCQUGcR93uHT3sJiLQohO97y2oW2JeXKWBb8Ow2JURaSDHot1S
mJX2mXmHUn6XZ/2jCzQ9IGNx14jx7Ab23wLuTOzPiJL7sXj7iUcrRFuv+dghsg0rJi2Ozhwiek8T
j1GS2zK/GqcW/X708LOwxqjD4NTRgmKXE0id+7CWze/05RdRHNw9bOmZf16/HMcs28IlwodRFR1h
/KS4d16b+wpjqmZRR/UJV3LwFLAc6fB1Kv9u3z24Q+4dapFJp7bFSRlP0NXdLa89Ww5ZBmP3S8W7
fy6rl921Ic/7e2YHKLaSl/6mB8ZvexV1zv4V6hHLI10Lq9eZkd0mmwkrIUrneiQvkunQNxczdis6
xRLbAr8kq5DD2XrNuQKvvapnhmNM8Jp9tuSlgCNyZThGxPhtjxurHrOrGOTivGGBM3JlsgrF3hv3
F/lj18RJpxA2bWZrd91+ivDmzBcxoQAEOC5T9R3KVf+THmjVsNjhYTV3h1Y3+WLV4bHESsAwMsug
tRqjQ31CUX98HAtPw0YzszqUJA+YrtDK7Yfu0nrRivBS3TCFF+zXP7uze3n9SC5/ThunfDDPNqXU
eicu6beMzd7NQRrtRgf+Y8nMG3deSwlu1t2Lg2EARztJOnvHXS+vmBxkpyfGxGRouAwgl3jnrPRf
GqucZlgz4WRrMeNfF73SrXUnigNJSrGVJQUsTe4wOJeXk9l4ra+xUmEno+W7u+3HInyNupdKN/5B
24Sx45dCW2bkMu3k6bMf1OSJhHuESR0BOsavdNNG3bpZFIjIBAfB3edujyWr+xXWfJxHimgAby9y
axDsMIS2ReLscx/oDZUsIDHtPAxiUyXxiTRt8MDe/NZYyRhvxSY+/M7EndgT/s/DlXqs5C1mcUNC
XO5nOemjEPqd+m7r5SZ7ORNaih2NIMr4F6CxbgAX7LhtYA1gXH1vd3CLervqnVs5L+UA8SazObUJ
OiFIvjYureN8WuVbQumL2ikhFCFDejlfrh8sUnMzGaXF9M6LhXKqQPw115/L1zfSv4t3PGPS2YEI
8fX6LHmENXcCP0caIsX+gCu8cGEz60covhzt62kynjRXUV52ZBQHKaLx+1qK5+94LvO54khpVt2/
by+8/iPpvpYUSZIogH4RZuiEV7TWFEW9YCXRWvP1c6LHtnd2trsakRkZ4X6V1316M2ieFTcVZOLS
OGwjYcZXgQ8Vo7fPj+4lW8uDxBIllkDXP3EuH8zPSbXQrc9V/ZnvvA6j42WQvY1nt/EtN95vhqcN
cVXldapvL3r4bjJY/+qW5mMZHoXM+8G8lhgGtp2s7lrn8gkycaot8rfSNTE9RbX8rnsR2bzrJs/a
6CYfopDmuKE5mWY+0ZrnbUZfs+vnNjm6PruZ1M983t49GTu/DuCseG6Yzg1dJ/CO3n39h11F8UaP
SmSM0LmcsuG93Ru7a3H2oe33bKT/Nj+plqfv/klQwGPMLsoPFhUN4lxHNvaqJN/LLqRzpU4V0wOe
yvO/7Lc04s6xktYTJ9vxjiITIGS4yeNY2pwbCTB3VoBQfZ2uzAQCIwdmVnhdmKD1o5dnv7SmktlS
kod167mI21BznyyKu5S3oDdYr4dJ8P6y5UcZIA8XrjDByVXRHzdotYUYq2Ts84igdWVxqu3uzd2h
fTq0U0pl4XzZ0ppqbdVw3xLd1R3sBhmY2xPKTJBLM+HP+++ch3apN/OXjrVVuiwSxYXZVKNFM3ds
Xk+t6CHoqTpLiRjq3C/j5WrIupwRrGa0QQqpGNhk80zIVxjD9cP31iZbi4S5bOtLvhFDpw+EpsaX
F17Di0RwY3AZlY0g35dj5kMl61Q9j2s5KTojVmf3wkCnP14yN/h+44ySgrkqSvMQcf4IUEq0bSFO
/ZqrvTZon+LrSnBN5l30m9zLmVSJX1uMY4ZCQjeX7C4EBWFzSYfYeaOpuC4ylcWyeTN1L2icSgnv
b5+W2bWgyOnl78GQad4Jr8ZrKQaiytDAxbXhWXbsx4sLTgQQ5xIRbc5w+M39rvaYHlId6WTisbC/
XoA9cAVEuujV32N5xG7zecEi5n9ikPRV/36dGb57L72uo1mqnTY2hXfINFTbH3odDJIvRd7tFqJP
kJy7/CCmCgS46fc76+UoAsAyaLGizPWuhyp/3jz40zqX3TiT7Fw5X4MUueZGREvf20laT28dNa3d
tX6Qh56uuB9YieSD36myuVRZf80ne13rqWstm6xf7o2Et85yr5ZBxeZaBWcdS5xos5aX9H+P27oX
y3GEiJhLDE/XUfLeWrLh/buVuTyRXbj/uVTVB9RyPpbVg+t+rclkvuBJDoh3loxy6l4NHp9rTfNO
SLSc3KYPTeIBRxir2FrhF/Tlq/J8GButJ+hz6NQi1ZmdezOHvNdaNskI8ApQrt23taax9ZHAZXrR
WJwamfTa3MsSaYVPFXwnzHfzOxY2rB0SLMS8D7EMPjVp5+HK+wA+GQchzYGG+bwKAih/34/JTeBm
D2tT5MVJCVrKyX0jSZIjuWr7Gqtre5XubZZNy3aRHL62XLbmyclmSAQrk4dnsn8OLuneczmKxcjq
m7tEk/eJOXK5qz8uJZz+1VF9ToxlBWxzlUg6qlSWvQ29gB7FeC/2ldi9mhEn38pGFTieJR4DB8WL
dAAbHvxl1fWINaNhBoUqZ7l16p2rqYmpWMrd5bVUUW0QlsjGoNz6ekrMhwk1do00JHNVCyiPxpY6
gauJgQ11GIxcUAOZwDrJ52BGZ3LZtXxYRjcPWmr7+Vy3t/tGftlMLbmGStQmIvy2qRof49w/c2+v
c9dTQyLhi8EYkyKcVpRjReqJTHJIBiIno7lieTl3Zck/3B8l3Va+Swx7FO4l5ZwL7sUSx4+VcQZn
/rNH6xKi8YIyg8OSCuPOPbeoBMce+oX2nRggOUxff5nzMikPRtDxeXfiiP25SWGRuI38u3ejZNuR
BsRIFLkk/V70Yw1Sw1xuteja5tCbpbr769+NUWi7eQ9m0eft7Rig1diP7GB/yc8IeWD4uRp7wWOh
IH+VFumCD3eR/3Drn1cjwgx/dLrVb4r/2LX9vOASKbFWwafIX+lCS28+zRv3XYg/d9dXs7/9pRPb
CkOu5R6tc6adsOMJ9c8JBi8z+czsTmGoAB1Kw8XaH6vslNl01QdxQawsEhwaRvLAeVfsLVeNoHQl
be4tLbSLI3XeSK5GydfXjR5EPIMRUKaqREn4wMD7gItZ3ilIKEueh7LLcdHDrqQlmkxX4TTlUX2x
CKWkGZRZ7HxtFq6Xtcp/lRvdhQPOa374LgeHe8KiyDb4cm638oFI5Nw0DMWL5+c/F+Gvry+KGYgK
wwVkkx+PJpHMJfloLeNfM3cjZjwnD5MwXXocxkJuJ4GtBJOCiDJ+1pNq0gwgjgIiMv1ZsGxZrA8u
PBEsZC2fwu9ANrfCVrINqWuX1dtaEPF6dIsNXoKRHw1eGfi2AHo+i7gUXx7/yinduaa7UUIuVU+Y
rwFod5rwVTMldxtdldDrN6WycxxInbglmm5f/Fg1kYazK5uqUaRYC1JyWP9dGg6c64RNIJgZaRg2
7Rtcm09h1fMCbDWsRHvKW4GCDJay4/itUYD3/gGNuE99xi7dhUSc+JebyQzlV+4YzF2ruYlIdHwU
GpIeXWNIjSTLYdRbtVPcmWa1JpumurYO/V3berCxXmg+r2FvZscFe/Gd0yXJXQnex+RnRJMQo88s
umzibY9qOE6vBHeR560LlSbppQMidLqHP2Cd8Tf2tz+qInPqcsfJwmz2e3BrUeLEbxXeCr4dnzJC
VfCzcrf9s2X6d55jj+OVu2tXZ835X+pkmUnPXp6Gi9Rwc5sy0tkciaLcY+KrVKJ5uPdjHsh8pmjJ
BioDfwGPIxPmaN4J06SAa7lHIYTp/pO+VrYTlQ0jNFp7RYheX5FFXXqHm1Kkvmfks23GqhyGNhFq
rO0xqK0sNk+ARb27tS3b5bk5zwjmazDwesZywqqoT1PdCCRIHGH3seRnUvNDZRQUdao5NxPi5WzZ
CXhhSWl4FDxbRj6wHYkBzVU8iCHch8lq2fTP3aoZ8fSePu7PbyuUXtpuQJQW27XSiiIGPza86bW5
ndip7yjtfz4x39c7WFJuShq1ny6kVaYkr0JIsFy/z6/YaP52fEvrZXQVMFNcDUYerCsYjP6DOG2y
7T7G1yF2gIn659rQFCT7PK7d1Pet4vW9naXrnFbHPu5NdbLEkK1kJoI/Z5nE9mWHOI3cz/D3Gy8H
Rp6fH0hEz3w2QNCOUknuG8mvDSHIpbrhCd53Dcvo32vGxQ2M9SDLflRmbR3Jq/JBZiVGVAfYviN1
mH0G1p0jSblvfY19dw8MCQ2I9fyF2ed4yk/ZoayyoE6TcQuGzPzv8rJ1SIgrUbwQdBGeE7vda3By
1N2mnlJtnHyi3rq2q+/fDGDqcy5Z/tCNZhrPGP3IqyZUhKPPxkJmwtkZ3rWAw6oq/XBhVEkeM1Eh
RtQVRDeI+Lquu3RiIWJnghgpn94lKz5DwtDsdxViJiovWmGsbT7cgCxJ2LUukilOe4E+tG3s6jeq
7GtnIy0M4LIesakJAGaVe3JT3upMoKlbPagZK75XmpZSjuyee4F9YdU0+u4C81pVzt3MeCvGlNiQ
fUjuNW9Ue/VBGZ5uXX/2CPqhQTdWzPNYdsuosTzQtr9jLdPNGtvRzAtT2uIO0Pcm1EA6Gkskc7yB
31tujXymDm49jaM8NR0/IgbWXImKIGW3O/SFM7RXyLDOhfuxHFq5DG6Zxu5bQ3YqnP9S18AEH3qP
4dPMvoD7YfgrGJuFQeWF0zs+r+WvOHJu+1YIK+ByJGL5ll9LP5v5zpERk/ubvkv0aHzX3M3ZjM9m
6SnbpGYQpewqF3o4MWmPgTL/1T1V9n+aPXE4MwNFjkVtIWQBwPJKl+dv+9piLP6l+hzdu8fucuiK
5H8Cpbz+9IGADz52GlwOSOHGedJQtb2AkB2iYJ1WEAtZT2bVwf6MnltXtIe6HrXoac6AE3TBPmRs
ZI+zMdwh4wZjE6Ecyixsi77K7PylikL2momBb9loiwxil7efby3ajJXjbXNmml5FipZ2d/ed7kPr
OrvexiQ6ao95P8ZYy1/5KlWY5ipUdxYzlaptKxqxHRDpmhWj4E3M5FeMomu9z1yRNqeK3teehUbw
WQ4NolnbiePC42Ty2fKdkeU8ur0dhPBzgyx7659HmUbKPI0EviRXFsFee3Wzg+UkjmQfLbqzQyE/
eDS1DVUs2hu1SMUIn86NwubS2ndsvqglgUEZoWfY5DIdxLtrBt3BDtAPaYWK8QZ5BqHUHjd+xxvd
G1d6JyMDCrHGAVQKURuup/qa8sWcL2zNfDIba1HpO9eQZZscXV3fcysgeJzqxpqpn1eXbmC8aLnT
v+oonn4P7fXraBbZoWwPVgQS090P1aui13jfVqDhnhYOot+rtOdvs3H2I5sRpF64sO48ehl60o8H
4KsUN0jkVLZ3cpQMcuOroT7DWBc7Ave8N9ZINKXhSFj7cPduH358Z7qJ79s03Xk2700DrNpnNBEW
iKOHBQ0rFLASiWeuBdUVp9XbrXUZnUbPv0V9VhQRMsoYrC5QvHoMfJZ7rVkkaPwMMwze8qNcZ9lN
fh27ifZdykBUzw7kdFWiuQe3qEOIdbcd6IxJ4W+v98T7YnRvvHoPcQHUm5jVJ9XaqZL6Tr1zxf3p
UXF/VHJh8138JlhJDlVpiZSmu7awUQq5XMF22GUVpI+Ein/MhxlRgWFZkacnPy7fqe/VKDM0NKGe
7TzJfYx2a6c7a+g7dsFzvSpkhryddexrrvBsZ+zNZrbUAgc4D0YZ0SEasKXeJeoGkY74lneUUPZz
M42XT3WJSK2HjMHC0UAYlTaw5zRKVYArIpVwfXGIUVHswmTd1QPUH9N9E9f3fW4k5UjuWm7Xwt8/
/13fVj+3VtCUZWjVzAhoXLukdQP3qZroqjRKwJjh4WP3e/7aTp79fXPRlm3eoojByabet4N7R9DQ
5vvRkgzanVNqML9E+McohBRZO9n2c7CfJDuzz/DFBrlObuA+Vbi/KqkigT8s9lh7/VgjzonsmH6w
symS5evAXtPDexpZAA4mgH3VElSWRmX9PaJqlqPsK/Oj0yH/uEklWVYcfZzRIvzMyCB8OL0lK8f6
6ZN6ddNhp+RMy8slSlNKDJiTf52ksw7JUsV5dm16qGvPMME4OYhXXxVKM4H46Y97P943A+NZZd0m
Zzq1L+10baGZ3DdPyNx0NQj5uGmIk3bu4KGeGT7eZ+19h0f0Q8lQCqwtKV7PZOWynWlgTtCFvNED
FW8kG2HERq5tk8W4cna8C5+nD81VWUlerWWHKIkKzuTqbrI/f6MQbIAZ58vi/m3T2tDzAXS00XOq
gqBiFamZvEiRi1fy/QewTmEUhnbvWfeixuXNuKIMs8TP4218xx/L5FnIh3LLBvu3fIvYprrtLpqc
w3SsZmSWFrVXOVNUwhD0wsKIK5cVnkGa2E1VidRQ9YGYC1zj5URv982GW3827o2zx2RlntcgJo1j
P5HZ9L6qn//2b9HwkC/c3hX4y890EDx2SfLLxq+10MR1/2mdSUX/fZ4B4jOmqHu7mh1lH8q2z+wR
QR+38ny9LTvHv+cgM03UmcfbJ1TLyhA5gzVd7G9xZZ707nwCTku2SVa6DhZQ9vOPg4dcFSxP7HR+
Yxgi+76X8jSl9xJAnT4uLqGcJSXXgUA0CK4FcJ5+TfIsxzH+p/qD5vJmO3+0trUMhvJS21ZPxjUk
6/DfGqqitqyeK/PWvIoZbT4m6494Od0It1BYSG3efzQPtVc1uG8Tjdz3fJQdPgbZVqZDQl3fVgv0
+GVnYClf3ZcuXKDn+qNMPVYK7tV4XYbBpHpRgLndSFhmLFUEf+6X92kQywRJV+f1rNjrMl2a3Odf
6v2IE1l+nikdso1bSwlQRMZyEZfvpWN9xzVyL7a/yBULRo9XDSE8vGX2nZhpi5BYT3CY+1Db0+M+
C/v3XAvB3Ju1DsAEvSPkIVG5feGDA2GvAOOWJwjrnphB0cdXI3dqSLGcjPUDqWX699jfJQr3fPm+
KW/ljOyK0a2YzRc3tsLparql6V4Wz0ZIW90DnrL7vpq1EuVlJYXcte7W4qIseH2dKx0w6cIEvy2N
KNVK7qoKN2wQZckl1s5vKinxoT3LQBdQXM2oa6r7M8AhRBnVY8d+Jqrd983oLO68fN+WOHAgvAjL
bTH9T8N7xjyFGfKlV1QT4rfdljIQfG/xjsiwsZ0ujfuqXsqeKvFEf5mprNx87MW6gds4ePd0GRt0
SLbW0E8v/izzb8072b7z3hgGpRS1nBnOfQTOM9N8CX87l1/27XR8ahLFOT9ZnwfbXGdNyJStqafA
8wycuXgVCJ4ZXuN99qvMLMDDq4smuhq3yFbvUaoXv31DVs/xcYzmexeiuLR82noF1zYZSt5YL8E0
m6/vhw+WjonxrE3ZO+3TIO+BGMXqOtdTIynjurBqPOWBgVPyJRVOP/WebphkF1LLS/tHEXeYad6r
1w7+M/fnVAXm7VqX96jbzneXnxsP9OZn05v1ybg/sx+qHBwOXbB+I2yCWEHP8CB6P3YySUqDcpgS
pzImDsjVFw9u1irGKfmSEmVkmMmU/KRcStVstpQ4N5AAx7IMJ2NiId7ZbT2ex3LVOFWXCyCocPGS
ARdqQchYfGAC6whZdVYBEzMqM+5NHETuUXbWkAjFo6Kk9P2fqvj+l1H/K3TvJazXhmsfD2lgG+Yu
qqLGVD6UPBiw5OFtva4d/w6pYg6LMjdkujYnnnMALt92l24iahnxACbQp2sHYz/wFekXD6q/dXer
fJTF8w+NE6ulXS6k5ep7TxTCs7KKNTCA3uS06+5fdaSIiNKbhNibyAoDxko57bLoivYOT3UmYk9R
PYo5pSF99dbnlsIb9guRFDDGvHpDSYxAR/bjBTFqU/OGfmC7iWr/NECECu3kxPCMTiQLoPD6jn9s
J2oPTQXPlnIxNBXs+fvC6tgnFx4dRgj21j4IXjc/UfMwfDSzPcniRA00Nhyp/JF744FysmgLKafl
1VMhgxg2H/jDhe0kKqGsqExz7dO9mXemrcCddfY9frojM+FDGRR9JwkcZpykeCERFLXT0T5OEMZj
sa1nLm2wv2PPtA1NZTjG5oG7S1suHxfsVb6AP3RNFDk8gwqIdIgWxP9wRG+35dyt5M+xZ8dnbZus
iVjFJWRIpLmYb01LK5WSTiaqsozgWYg20VBU8/HKUtzRj7rD37xla6eoLnj0kqf7ytQp4OdymGhP
SpGUiUxwOVKXmijaMbPLvJ0Er03F0BK/8rsR3uOiSwKZSipLh0xt8e4AE6UMWO9/eB+LczTaR/Le
tZ1Mt2PgasiMsjNd4G6GEBCrquOfYpVjP8p6mAUlITN/9D92ULbsfm734Dfa/PMwwwyhy4DBlwt9
KMeyrc2julv2ED/YIH/EAw4gXq9GsKPQHKRqpxTvTDPAj6m63h9AA3sFPMnCAz2frxXxkyC25VlD
GaKMwi92Y+s+qshRhTV7HdiZhwGe9jLJA0mxq8ODQA7xRJk9UVwbvGKxal5WZZmX6j6hLzyUswFQ
K7r3RdLIHLJwg6F+gilQ8YF7IVwBaHcWadd1S6AuMUiwj1dJ3wxhgkCJw/G5fbjzlyA/OCscWTKO
6wLHJdoEbc3ldYuDYs751x3FRi4PkBuC5c8D2ooLAY78w16grWIO16kaGBcAKYjqse6EkSjg3ZUI
maJPQyxo2o0Bhdsv3yoRhXionAkMhZ1aHOCZPxT805eXiyeBasiVCOJdDufH8vnrWuvbGDjcIX0u
Gokzf2DsHkZvylQ6foEoNbcsZCB0f+hL+AUa8rNhdchoZWXbja2RzRjkM2bIt0o+ZAetfvmjtl8L
8uZ8vSaLCo4paMlQ6DCg27FNPGXup2FsCqpEsNeLA778xk29XGnEfSTG+EVb8zJL1uDtdNgB+Adz
wIAoiz0jbTa97qp9rqm55D/wvIJrroULiwPXcik/leggAqOas+VIv9BvzNqZbrqfH0UBPSMBaQir
qp4ZC7bBxjS4FuODbPufaSH1s/5yeb6CGYbdnyAshAe54kgHn8kvayZsWyAGdhGpVn1jIfzc7jd8
tN9Ffz9MQI0pp2hqhR39ul7/chmSXxq8a7ACy+PrZXr5KcaupSGZZHpApp6pY2OSUUxiXV6mRRf7
uX8J5gmXSjWs1hmuS6cHTUcIKgKV7SeP6ap9qKKsm9fexhQKrd+t/eBPvMglNa3SNOrv+GhVu7zt
W8mRoSCTeUtwVzA0FpbVWSvLi3g0q6CUZ5nal6n+ug5ppvB7SbN9U8+pYHP90/tsjPpNDZ/9SLg4
sfnQwV5+9BLcKnfe37p1oNE3yHsSLv14P3n14AFrEtNjE5XdWo9Wg2cp6MKFozV0dNP1l94VmGWx
RKOFV0v4b6RD2gsrAFq/p75jNTgOoegQuNp7fKtiaBcT3b23fE723Wtv/i16v2tOQ0hFw0Q2Nn03
vHpt7ieGpIgihaQlSrF1JRuvnslBgfJEjttCcM7JBjNOylIZeLXmopE1QPTTzBQjyp/0O9WhxruS
0CioMDQ3JLWL8bUpB5k2PFh9pnNv/XpWD6I4qIN790nkfwlWG+RkdOvXWqp3xlQo6jk5a5jv6fwn
8ZZgY9PZyUoykq6Z4/Olgq2cVEepH4m9deQi2ffZB8oFUwVzhcakc2xkmgqhoOScN48NoQWw1cJs
Sr63G/I23YZLl/2HpJleSVExf1vr0qViiGJkUU+XBMAB82W1qbcOH9e6bKDPCGx9rm9nhdfbidiU
myBq2aL0T6FAouFYFCmI5HjQrSFKSwjz/rk6L+eL26oME2E89N6sdYufxY/yt2Fsw6IYP2h4J/P8
erhlUdn3d8ObuF3pWhLjH4UL+f53TJns0073wo5JtM6l5MMUxYys6oKCPLkrp4WVnAuqbF6dF20T
ydepdBCinywdY+Vbrv40oVFCQX5IyXMi8nnVaImcwUpXn3i9LatyMw80lTcoL/4NmqwaEnZYVo1X
TMUrKHeKih0vOu2muUXEZQxHyRrye6tbTNVVNAzxsjwDBwrx/Lkbaiu3Q4uKvZAUZyLZvWBftOtm
Za7mRjimhajARxVk7Mz7d5I0swgPIV9mEbXvExYSrMUx41/t0csKvLsG2XdWybc9skqBcxKCb/Vj
EBWEF/W14D/Za8EUgvK6tWN1u/3u9zVeLBrHJrwXxe5MusfeH12UQ2bIG8tmYsSsIcAhKSTEAFeV
LcJRaukNe2a+pfiBjAdoRk+9XLePYBiJsIYLVVNgKmPnhB4lhw8inuWyy2YLnjwMaQ18W4xPnpRh
eoU0TUO4ycLhseo7R53WvlSYCo4vCL06ZsdlQA/vkXb3kFIgrTbOGNPxr9JAtxOgNhZNbB+ezNTY
ENYSG4XczJFj3dl7vABvcE8yba1hOwWMR8myqnqB1Rj4ejV/7Jif7u9qMtXgdn8pb6m+ewg2L8Oy
a6YCZucfvcHpUD1/iaqnAAgnwLwWyVnHRtcdsD+5gf/XM6TwHuLdnGcnntg+H27VUJBuruybC0mS
IWpW6nyY7STqirG+/IVkxwOGMHMAsgVr8nmSYiWcCTrMo78YY1byU5uNQ44KQ1IQ98900V61LQUh
oxXMbC04y4HSKITkx7KT/z5V8qOssGebRj/3vgQB58Z5O/TGvdQjNHmioJK08eIuivNJEstzhE6Z
sjJ+jVNTuQlFaiYjWw9GjUwcYqfG4+PSzvfcITUGn2d71sn35uIuR2hfQ349BdRrw2zZKdjhXvnU
Wf2ZMA+xMo0PUHNkk1aYbIPXyvsX4qV5b3sQgB82s2ouXlh2QWvhJaOff/cv3G/5Ar/JgfI+M0Vk
u6MOwk1VhQD7n1fo91QmWHS2qqNsP+eGyibRU/olO3KHSPIEHQel/080zXqRcThj2ypEqLJZGmHA
MzJ39+tSe0EX+swH83+B4Cb+g0+x8Rhk0oVuunYLuNLYKXqtzcT2F/EHbi8YvvKcoMrK9uTapd3f
tKkcW3tfxqNm3amb+S7a+66qCFoox1qZ87urSoT4Ogh3qCQnh8buM/8mPKrWUqBVTsXhtrLqJ/ly
KNUs26nkkY/LVdaQbUPlHnKIdsU3hSusVj1U3paGNoPy24oUsnZtnsaKMbRewSTTdt+Z+gU2DyWX
oDh+ylB+F+Zf6t3Ikj0N0s1FH2l+b86FffVzX/uhed++pwdA4cKRpIKV+NRmAXtUtChPlkeNShsY
/5gKZ4lzWKj2Ba8grotZDfaY/1yV7XJ/pMPYPC8Gcb4Xoh82FSkiy08gqTI+X3tNPTh6wLFnSeRz
drC4lXPFRC+UPE1xaWHcRKhSibzqHqDaou+mGyAQlfQd9rsZh76bKFKyZ3tZjY3t0n4V8KCExUPD
8C6wmQbWXTCk8tVbSdtadRdlRVkt9WNUhr0i6VsizI2Kzrw9v3xOZ5+2CaGqScJmzTMes2JYjv3x
ucl0S5chgybkTubrsZ4sgV1hnFY4HarGTuHKhpIa0HryLx7pQsdFaM4kn3bTVGe4y3zNVg9FBmHD
vqnUbH11NT913WLZgo6SWVuXY02wNU+cN7feeph5BfZdAV14uUbl7aWjhF9/rTUs9esky4XlaVVC
OSF/Yd5ucXfVN7StQuXADH3nM3d8x3q5Tt8Gd92GRghDLHdAF6GGqoefv/6opfnY8r18z/+8jPP9
jU8o3j/iI+Aq4neajOxIY6ZY8X49Lg3ZYqLCTK8JNXEM5/HzVHZQ+dKx4mWUufoFjWemcOosp8Q1
t1/1lKv+jzWwyeV/VnSORijzHwOIj8WEvTTWO3Z35Rf+j8z/w/MpyYImrnypHFrv0BG8TjcKeSee
psJt8GCRHF0A9Ifqs9AU2lMTPtvOUxi3ZDfW8XfEEeNl9/hjUw3MWSh6X5+XjrRSOa+DZD/ZB+lC
moMXaQ+ryA9PUOs9K4jzxWfF0KDBuFoBR7Mxp9W/sVPoWxNY7WypqbvheBRYl57sfiXHzIvPppTr
Y43eyHaphTyUkk0MTUPqc0Eu7aJN6KiELdyYv0ntoh+8Ap1VZ7/qbha154REZo4YLqyHj2PBHNan
CvEpLTByOjTl/45wAR6Eph8JwbmzUpLpxDyVL4rWa8mzE47edZ80waXTwCWNJ0G3Xiv7L+OuMomm
PB1buoYyyHpUC4J1xGmOEqeP3KyJkjd9nMTx/02rmiCkq4p/vxkRo9Eh8CE2is0GIS7VZzNQovu3
9Hh5xRTTpb3IsKBH1MoLjMvsPoXegpPOl6GZSpbQ7tx1GM/KObCIltDBOTONDQ1JHMV6vx8sRdXc
a1riREiw1515rryfhGYwEUswEYze70wJ8KDQAC3faunjRPGTNDXNJNak0cGyVd0GPwRxOQ1XyYqn
flZ6ouVle7OSlTTQnpP51OXTWFJ89g2/OzYstwRvY7Lpul/mxUwJlvZ2m8s/DSms/uZi3fvXSBdw
v3sQQkBNTb1ynv6lhV8OzsnG/g9U42vFKiG5IzGOPQv5qkmIGxOrC/RhncTYx7uTTBCDeW69Z7KZ
/koGt1kDpidwD18WSWOgwFDY6seu4IvABhtbkxtc2usfBXiydDgVx5nfc/31CRh9jkxxuHzOR9G4
9xjMRNXscqXV5/VdAFeOvFnXPf9LycH5Xg+ghote4Eo5OEE2JLrZ0itnHB/O6tnU+9dXMjUkz96H
y7OpWMYtdS5vdxLyAlyYd+C2KN+zzdimcqljkPnWUxWe7Gdj9gjrWgkc1CPquX8US4IyTIq12bEZ
PTcUxOQDXHvAOrQvMteyxTRopQ/WfQ5nqeJjHPWQItrFX1mmj7aDkNKHtHTxe6mul+XXx6UftG3X
33+1C819IImLhHapeZh8dhSb2naQSdWXMStEiIImMxc0s4jLOG/lq+tpTBoprV9590sdQzGxv3xS
/cKpbL8JdZUPGZrW7vnPRrJ+laNDl/tQJn++lByoF9a0U8P9qapbPzVmhvWGIHgCHrt+hcpnduju
f0wtS3F4hMmt9Aut3aUKpSQMEYXqpOEzqWamEnYFOuekXK+LqpjHuavECMthpmLKFdT9rtI5WwJS
zQ2HbWfGJr3m307pwuXjiUsyAmZTFyiUF6qiV89V4gCBFLoJGxBjr1gUob+PqJ4bQ9j2E3uvQ49c
VXG/eSeUz8w1gw291054dLZsUEAotPbyrsME98MCq1IQkCsO2EMo/f8pEf2f7DGVZ2ei3lqsUaUP
QwOTnz5sjlEkVza5SpDV9tpTqJ4X0zA93bsKd0AQQPpGABEiyoBtkXlS/FC5TsiTduzLIOk198MM
9l4iSoVv0e7Fzdt9WrnHlOnWJi/PBnOTqaQ89gQgP+8/m1XwEwpwPIK9pc5OXiGbuyk65iZwuJI7
DnN8EWciu+ElNpjfemEfkyP9lVp8B+Zh3sjIKVGRn4eIBMDbj0mNcbzjPiqnM+1U7FisrQmOHEEH
Jht07GVbcgtO5AiFQ2N/LMHNfq2K7UR0Ipk8Ejj+txo9n4XUCDyqtCcNirxYwkC9qpLEzmIrulA3
yqOjRTytzejmldvnq9lbQZ+trNUbJpVZHpIUxbV2MEzWsv+A8hkxfEG0tRFIASmEp22qBORrRIHZ
m7iBTQkvlP2wQ0nLplikRdx83gb+ntKOnuTCeH0rvsY2Ug2tVia16r0o+BLN9IfpmJyw+RADHba8
RJFBQgM7Y8Ldt6Q7b1eVRUrmuRkV4klKHjvC7sOtdpKZ1M7PzeQuy3rDoa6CGaIgAYKvXVmUIDlL
laJH8aY++l3BNbFOUTGIvMmPr10uczPhNpvS4VG32d+AcoJ87qULUyG3XqaQxP4gPseb9zPLMA8r
9zI0kLNhX0hrWO9C+Ey+LRRuioR3W2JghqC+sZIdxFEuz2LuavfQOKxJm3fGjn3h9Sqe2PLAiLpC
9lraPtIpp2O6p0zOrvuM986V54D3IwrdAlE/I3mMvqtwv4U2xu6yw5TvO0xOiamOO+CreiNbRLx0
z7blnd3MSKT/0aiaoDgvXgzCER4cut0QQ8jW9KGh1mjfQFjbMrg+/yPC/CM3EcQkSN+1vt9A2gSK
KiKjzNzBoxRPEbYEKwvozerHlh5gfjWO5htdmasr7kLypwmm/DfbAMopE0MbLRegd1+YGMfvUcmd
kFWGVcQ2tU3fOHWgQUpBQmKOyFayUIgXaTYIzvaUG1h9ushfs29/Q3UH2c6XAN5JP/sFHMtMrRuL
7OfctIGvetfx4wvneu3EvuefqZ/V7/xfwBYxVVg4/zTFqe7yWEy9O+RW28r2w5xMmNRFO6KYtdUZ
b/fgq+a9KCPMmDBeSqo+J9pjUXr+kXnpxZyI/grgB99KtVVM1pL0E9HQY2gC1U6iiFpa6cohzkGC
efp4NqHT+5DzF6o4S4NHAUGWb7n9wQlwKCe/5M8RagDpSTnTWppryVENWzd+aE/pK7KFwv8OtTSu
lbksXYQ5BMcS3cDh2ztqg9RhoWfRlIwS9Eefyupl1EiB8ZwGhaQKobpwlkxv/6gS/aeiOVjIPk8z
uz+zawF2hONNfi5lUP1mkmT3YYbEQflI3r8trrhskNWdJH8nTPfvNYXPaFgswI69Ppzw4XfSNVuF
Dc7s5U+uTyywBWQbilgDNwQQkoNOH7oHgUj1RfPxCLWfaiyUtYp1ybe/ezk0aynbQrWXhdT4laiu
GDuGmV8qlkyPiw+hdJLOCeO9kWEYpVvJfazfTkl6wdPHSg09YXF6fPts55qKPeUDi6LuhnmOHvng
EchNvPTze9dXf5H7l1fY0On5O/2+OxajfryJPnOjbEoenGfriHHTRWSkqxTuOrSPeaqYfYdFOpD0
VgpMIfTx0nKalMcQhLcRZCMqLt0OHpyBRjic/1bAZV6a/xkmcNElClA2T84cD1s5ha3yXH95aKgs
Pbdxc3QiM84lFJ6+UwmMmaRd1RAqS41Ndx62bTjrnzDTGN/bsY4ll3DKG7Zf1XCz+fjbPvY+wwem
022eh5PJorkRRDCHyOHojxp0hwtxEz6JyizvZbj2KzA1BWqIxX7bicEMDyhTTfwDFMXMktXnKkBN
MjvwbwYrKvmmjUjYiS77qUPZNWxTVCLTRRAtFGbv8S+rXIdr4uCrlb+JvzRvRT+vzfQIB7gpXch8
+iqgkOjtrN2hALi+sVWvcjUiiftDDKi20TMTk5xDjsesyscTlJ78IVgbUt9MrpTbVE7HYl5BSfz3
VK37c3y+sRpxwtbpra8xMtwXyMcS8prqee9H41ZLV5IA9yBlZHVp9g9LoArIcLdkG47A06JxQcCk
KmlLOtSLp9Lqb7EoJuflgz3EEZE3WbzwGmtz88Q++WniZ/+noPzYfFzMC3m/j571TWeGLf7aGEn0
kh8wuxQzVQaNMpne3+E76CZv1Zd5k4Xs966hKvyH45++fdFO9iv1Nt3VcsNjXc1y15qcqq/xQdSx
1BpqQ2GpyUI6yWHghl3Gjq1V0oiesMj1O1fiLBZr6t1/2PT+M96PeqRs9aWIptGzaYVpV1lXS8tW
7PPeu+e9yvwbMdBa/52+bXb7Gljm+bX5PUaFTf1Vid7XSJK35N9uhPUYcsdOUnW6w1SIfawmvw7t
aHqZYpjhLgnZ15bNMt19yFf5OA/YwM+F6Js4617NfhIoEYmlP2fVKwlu/aqEnJcQ0tHVU5wY2tG5
yCxHat+wgrztP5UzR3soffhpUsE0FWIsI3DffgKa+V0NXn/pd113vgWVynmAeojQj1X/0Ldp3+Ud
4yCKt49tj0TWHvn2bwbsru/aL0f5D47MQ8f5vJzGSqGl+Ic15j6i4VxGT/4f++64+9KKfp1+uZDE
5H+HRZcp3IwI97WoxZ5NkbjNIEIj/0gTCy6/jl+z39k4HB2RfcjeIOb0NTR2iyyQba15nsRLphD2
pEV8bgGGhXT/hlJSkdpegmT62SdfmjlfNGbm6db5g1/mLNADvmrJ5SQjG1TXriah/rnLIuhk0j17
0s6w03gawDWxauA0gHuIBBVJYfsfS/e1nMiSRQH0i4jAm1e8twIhvRAtIeG9K/j6Wak7ET19Nd1q
AVVZmefss82sj3SQenZTPAGkKcSbp7g0rs75JBu2pR1RNGttMLYVx/jgtsKw82a7LzL1BLssQ7B+
8H4CczeoCZskf5VYg+qvNH1MkPnig0tTK90QT2f0Ul0apC37mEk8xJzqsVH+M/u5+sqOlQ8vvpmL
71310n79Pp0+olYf+PKF0S5WKbAl5CvCSo9d23sOV1kQai82P7OKW3foSmovtEKGhWCbz/vnuuVx
mwk3EEcxHun6S/NdEYixKmqqkmJunTmgyp918zq8ta/IwiduQYlvJKLx8wuHsS1ceGXF1AIF8jl8
cdPx0ePYjvmuOsVJEWuxqjKAM7YUy5XEs4Anfd9JARM+7nWIR/AT8s02vfFIbA9/UzJv6WjKE3DO
Z3xX+cSgYcodZhpqtql4xqJrNFJRYFHxPoHqegKKOxYFZqQZ3RzQREV9BQaKSE2y+/iLyvjKC9MK
s166gMLbtrEkBPQzbmpVZ7PmD/jxbKjkFJAXXY5pfcewSnuUZ0khsGHgEA+j8Fbqhze8B+nxFe8i
yeEldXINfDQSUBZ01eeI5X+y6G2TyV7q3NEGh3cutp/xvdaC4TWaA/XEY5i3Q9o6Tu/qVuBzQQs5
zRghMyKqZLFH803Wsm3bc3aw/rjEGyqmWeSMrSy+VhPXp04BwB0mcw+ktweQDl1Pl/LrUVYMQdYj
fhSFSuiAFCqfT+Ev0kFs1sV0vqRwyY+3P6uINE2vYEvWIoGPgcgIkCgM8JcYO5pibPzCKhdthm2W
LBZwYvVTlWw9zu9zzre6t3JrnVcM9Iz2ZkEXwLLDRV1wagrODMXrN46UDclDot8BMyV+bm+3LzMH
tSkvLcwC9IDs18XM0awAsqXveTBLsd/b6zzg8UGkbkuXsmzL1Um5fuIn9+86thk7R24cftuO9bOh
LhEql2w731w4l6gsIABkVqJNAXJQecnkVG6oV01cfNR+ypl4LNrGHL3Ptt3D4uml3lgXioNYjfK4
BVmvLhQ9XNks1zqXJdtauyA70e1FgYEfq1+FXAxf9zUa7N4Xv6vJi9vZ811ARJhf156D+K9rYrKE
oVvafMTb24EUHIsUCPnqzf6pfLNfR+Y0bJwuQZW7/KFzMgcBM53ZN1yqsxxooySN9Hhk4M6KI/eV
VWcsSq9jmRq/+XqLvafSqMKPySNolvDeX+FAKEh+fwZq2sJAOPfHz+nq5pA7HtX/5vo6Ej1OriH0
tV94S34K6lUuMlD3PC+qx6Z+UCfhmdb+5OZby6gDy6GpN3Nw3bfmtjvSm8r+Uk/EOry5rkxnXzpQ
uZfkkN37srZ9cw/Xy4pt/MxwPzhRh9nNrQHVJHISHk6Ye6JdTDKRB7CXA/+dF51Z4I/UTR12/9E0
yLSfgIpP1srtC8YHoqlbeUQk6JCZSzPWpq9VnK5a6SFJWQFFzGmc7qryQy3tGudIo2JGb61HM3Oq
309lFbzX3YVARM8LqdXq/fR1DywNB6VMR2W4FxIzpeFkoR5rU8VHzicLhFQebcm2wCn3WbPZRopC
Op//1Ow/qTevRjp/rc5WA0OLB87hrmfamymBiqJeMovmHLj2HkVlkd2OtGB6Ngztrq9Nk26WZsIz
9cU5G01F8QWliHo6LY0VturxztykzGfNvJC2eQGuvFuYn5ByJY/6jmXwqx98OZn+q1r2aZvm8y61
Vqb25F47dxxH768M7+NguBs2to/1YMn6kMHC5tcYEw/359Vz3Jzq25pWfOidUMG4qEwu9urkoBZx
Puvf8M5pnoPS+VGa+4Y902eDxFklyRUyzPxcTRf3RVRjd1531w/pEuQMUK7Lulk4V+6PkXsovl6I
dhIVTMYvh8cedqp36EuN8ZKQai29Y6j1da9gZKQby+MAfdVcP4f+fBusth08NCi62TWJpC8gBoeU
QrO+yA7+2xn0jAWRRuuocxnFOFD9XeF495xiKDC6fhOtr9d91z3Ew9J0pkbz6+z34ugJAcRKcJVV
3mOaCyo+7UyqqaJ8ul3gL2hm8Tzk732unh+jx4b+Zj+OXjXyu+pj9clAK9ZdtPcAjeHyZ/ZP0Tkb
FAoecUbNrIlgf69i8MGQJ8X6Otte3SfZ8VOsQr6zz/cKbQpIpCrUo/y9eHCAfNoflXaoX2xgBE/D
Heh0RXfmxUyV7q9K4VSCq66Hdu1X6ARfDl1ta75+D0enSXvERuIVxE7hysJshvGh7e32tWBbAW9D
PFwEAyql/Lq+Q538AY+SjFHCRNfmjPLmuOTo0rjxOPhnGgfzIP259aOU6vy+xqLST6x2tee1nTOw
gHDKR1u0Z19Wp7t+vQ3SlcujTLh2Cx7cUni+Cv3Zv1m8gjNwxoFfVhlKFExLskVBVy/QB9/cfNiN
EkaVr5Jfxxt/vjJ16/4wFLP2hIgt2tGeULSx2ZXsV8eOBt/cnfewxJt2+h+NBzIlxJsmeP9oML/3
7+L1PBw++RHlYTGE4qXk369l8B6qppHCS6mOLtXU69hchqX0HGQ/ARx9d3Fj3yJP4dnn4FPsLdl5
STnvp1HCqKyh12RVer9YRyGPKYPbChuIa5tTxgZhOW1rtM13MvmiRuUEdco6hcNAXxPhjPBkgU1e
B7QIh6udTSxc5g2LbYXd1wdFb3oKCMCmLt8GXegln5V1oRZ976ePwXNoOzD+rBwnx1/pBCdGOp+X
N1A7Ats46gvqyJwayqhs8fHrKjm6z3djGWRArJ9zfasxZ7HXPX0B91TQh0Rzme/B/ZKDzLN64CnP
5OE7P371IcqKvOStRO/mIl6WZf/woE3G002JmS2lVBaV07tB9YJfqYYLAk/hpzm09iCH6Wrh+9mF
Y2nbw9aELigOqYCKthvt5n7qnpbw2lxqz7oYzR96n0N9/3mfLPqC1utnn/2fYC0PDw7L9dvBhLRt
wUODXWb26HpRtVeiCJdCjzYqS4yW+IGocn9BToT06XrmVblP9HeqGcTh4fhcO/X3VrNI3aBENODy
2L3YqyGTtYzxODjdSrHRQx/GQAQylSvOYNsbNUmQz6pxOEuk/3wkVfmf7hooQ2ua/Ipn6vlbLfNz
XXV2u9Jmfti0k2UTmRq32z8oTnnLSSFfeu7Lt3+mTvyQfCodq66zP8sVkXMcDDPGAiEOsRrVTLzf
EZixRDICfG5ezpn56rcC6Ila8CX7Ll+ovkhns9WEYxE6i715qmphUqwANUDrPvwsZY+BHaqsJLgs
/lTSBVt+fN0444SYxUPPHGUhlR1Tvn07QWPLCHHZYBNCcSohM3P/gArYnZDpjFS2AyH2rwT+b33G
K+TF4Ks+M3fRLtlWYsPlpmYz3VERD1750lkxL8rJhP4ZLwcORL6z+7fAAhmmkkUX5bIe2EwgwAwg
9rEhzH4bQd1Vl3TqKcnf2y8AH2CY/Yc0D6dSiNa+1y871s9syUxa9/X7wgsYMMP5k638O784Cl90
CHj9Ot012fBczpxMLF8NuF/FnSDblgDnxb17e5do/kyMl0aoSvVsU7m5OdSP+fZiFIgDx2aaK97J
x8hnP7eRtNfSuVDZjLwkti/WBW7KuuSFgk2AMVJMdqH7QFFzK8/xrNPIWbqODS0OQ9RjE1qtGCqk
FEalNZWU7kZKaJBwvza19bN2NffExL09frPLD1me520Xx2E7TkPPmlD4wtyqPYQmw+zMwQ44z6FU
x/GFVswLXRWD6UxABjychkFGR6+h0NR1YHyZ8KoiH/eqpMhlwO/Qq//tY/WQtbJopjE0NL3Ix4lE
64V6pVsECyUrUINY1BxkYhDeJLHcs8iovTSWtZhITgvbyfGHtY6FBHRBc1+xUnyOC8v+5oFHcMfC
axwTrQUtN2E2ruh2kH1yfeSwchmd7n14IEKbPNrCWnkEpvopLPLljNC+BHqH+cEVH8UMzqok0+Cd
IjfeKYhJitSWqUWPunjNxEFwV56B7Ld1t3rN15XbtXVJESRF84Xy2KESQvu2P0TRs13dLcdtD2YC
SHS3Hiwwsazjshwe1XVU0bMsTXvjb1aQbGc1NqZf7oMNQ1S9FYJ7iyQaK97sE9Y71gVi5kabmk0Y
hsvTZSkyWFitb4qXxNSa4esdkDxm75d5Zs8vNdBmsNvw4tZN8UmE02cF36J4/Hau7b+TQzm9DEaA
dtHmO59rHq6lXGE6yyMqD7OtdD2Zbmfy/RW5yvcxJiRlPz4lTbEbjhgJbvbwvtpHTawUZDSzOTZ9
TptYfP1OjZcrXVp6eScJdGsXL28/BfFGKpHNR+rfbNbLa9zTwfgl5Md59jZ4ySncjAZW1YPxKATF
ROHBUODURMnBo2HigWCJ73usbB9v3Lfv2BdRaT+b5FY5z27Z5vSIlSx+iSPMjlbB3SexrwJmM/ip
z+bxWH3ExBdVbTgxrNd9I3tLFmP0D/Hh6x4eA3oDY0ShpUfGSo6A6nrbIj+tq3pOiaYiVcEJLlP8
4zrzc+bb6iH+sT277UH4r1g1AuOWvyxT7RizxQfcnwbqTV24ozK/rh9jQNSgFliNQBisgyIp6g5l
0iEb1dWgo3v+fsmwsi20onHmVaKseEfsdKSreI13FTK7Gjs+MBQJA/PXeyN371gq9lJj6PNmsl79
pB7mPfVNvByXCBICossLzVAWl37VjQcdpxKcQQepRW5Rj0UhpNlGZFx8WlYTrIGMSdTgobj9k7UA
VUKJcA9TjJPDIhZSYTDVl/A3nZExBykNw4UCC6tCoD7eo+4iaIzoohbr+sJXlqw6TXr5I9Xj/PFK
B/4Gs+07HUMx2TZkRE/A+nNYRv3gcIAfUSjnu4k5Y/ql4t6mUoimbiodhZ0s+nEYLMfxT4YsJnbp
eyvVDIQZBnEgrBd0MTuEj8x+0A5Qdf2bFAVMKRzZWuVV9djx2GU/U/ni57m9aV1mw30dfnz9WmVL
C26X79x5aQxPlbf9R27KjBpqswNnEWzVcBNDNzZBKPeIgcygs2FiO7hPVbV/ei+XRK7BvR01qiyh
7iOt5cSoFbvVWEblzxLfrJQvnFg/tl8KS4d+n+VCfpD7XhRYth4/Uu1nZ8/Dc9s7OhJr3hg2devy
CXQ8Kz/93s9Mrf0zb8t4J3VpbGIjjTxNWTQl087V1QUy4Jb4gjzeV5+sXT1af/A/egAKgtTnS8uc
yJ0zrJqZ6uSc/mhqmbmuGsDE8mQ2TPRRJTgcji6D7Jr+ucQguUmxejgbYRZfu+Ibd8R4zpCEutUa
kSpA5mSfPoWDMKAtZY02AnXG7PaPIEMqdP8w/20uOVVXlvPDP4RtLQWbpXymlr4Y4+QCWf0SAhJT
87TMg1tHBTO49s6O31NtiSjfWU+xmjf/FhNROyg12ipu6Y0Lb9lYpsNgeOWJKKZiSpvytZ8oP0D6
yWKmevqXbgpUFyvzbG7bLrhwwFVtTse3+Np/JxombPFAzcmPDUE7hpm7f65ooTcbiCYeeQg3Q7DZ
7l8aC46Kv3GtPmbWizqdV4R5IWzHIjm2iQiDxK/1KjQlvozg0Jt/r6pued2wMs5tUtlHxTP/qt55
p/eu0/O0Aw7ff/PtAwDYSR5NOq7BI6pMLeRCnc4k4FrJmsr0Pt0zF1/yOwZHksJ3do8OT2PTznjx
Sb5N/Wkl3MKH5KcwYK7Xf3h0J4WRwetsoDVQtgfItgRKXr0qnEM5cxa40acr4J10Jz5YNkDINdNP
RFO5MdwiIA6srGlFPk/P4MeYesvQk7cO6ZqSzclyeLcxzAVworRrnGLTACYHEqZMMs8fKRJsMFvZ
tU58v7i0lywTfghPaaOe+SdwHNiBSor9GTjRYWLZCoPNlxDAIQrusqZC5gNUCD5bmfmh/rD4941T
umYSFaa7XggGGURKQbJo00GUpaUB4M5tKwJDycVV18xOco0ge8LuyM01ko6p2FvEqzpErJezGrXR
PjIJqwE1mXg8jLX40Nje4RmXSuHbEwdcj7vbJcQ+Reu2zcgHnritYlEBl72I8gis7pQN55BBxQtC
+yjbSI/za6yUz5cIGhJzkUgG+ObVEIoPUwxcFaaHiX5yCC/ZfWlc2WdgqOrsxAjY0v68Y2v3r1NU
TE5wy7hs0qtnmM5tJqGtF2Mo6ljz3Na2zAvUgsFbbjmY9R79aPB4k0fFUWUziZd21+ph4qk5/NJO
VO9Tc5M1OHiw7JyqmN79YzfrWftkGcHexWkDdrs0Zz9gPSSYLqCvn7HMVLuz8a65NsHIyoaJquaG
r5EVem7rVrUULgXJoUMUzNYFwdgXHBsFql/3ixKVsKyvAIBBHgPdsUZicZgsp8eGUzdZW7/xc6OP
SZQO08eDpzFUNxY6pOfw/nFpnb7cQnsEIRHwC09mEIl/MTCUD9mSzM5+tYOJlftwD0MuF1lVVIFY
sgjO/2pFj0aAqCvIY3L73peNBBfcnivvFRmSc7F5Atjt8rvf7GBTX0oKWrTc/LP0q11Ymvw1HDEC
jFwV26ZBkbcjDgodF3wVsuhZaYR7a4bm8Q2EcTJCN31Y6P9ScAQK8O09cNfBjVpGfx90o9oo618j
b0tWnxn6jX0L1XEwH/VyFiLfJ81chykitk7wuHEk+hncPnEVTy1GVdYnlvk8OwYocF90/DKCtqVT
9tW4eXopr4HYF9AC09/NF244MpFN+lTPDzP9dc0OXGhoHmbdC0aB1WlTdI5By7+yluLlfdZFaLdE
57o7lhi74gS9H76xCvGAqC4MgvRE3UQfA211fg8EVF5gyw+1TNeHyA8hSYuyOsUju65FXnP7hUKY
x8e+difUWGrDN2RNTp6IGrc6zhFMyFCKNDDzicS218EWeGqs++LaPLos8bSuKm/QlyzKNM1UYRJq
a10tjWZw6iudWpNbS0kAOubk0EfwqtqhKrqr2L2iW5nfWhMfxVuTOW/zsiQpLJbNYw0g0ASzpL+M
0zzdKHfGaBz1sDcO7+i0k0L5kCYkx3gJwQWjQlSjKHmQaYpYVK7ng58WpDn2sQJ9TtaLKpC9EcGB
O9GhpHGagEy3Y8mITYVwJIzxMn1Wd/Nb/9cbd1X1CmOyps5jBNt4foubD0scqWdwMwI9heKE3cWM
LBS8axpwKyZ+SPLeeXsc+s4b1MJIsA17aMnIZeUITrcxv9nc491k3o8P6xf5js1GC1cs+sFtTNdV
xLcgVdx3qCIwqQZK8CLzv0buN9vadnKhBYiNMiO4eHNJBolKycOLQoGNEcvZJ2pips/9z9ty/xAS
4MuqOYrp1TCaF6biM5jcN149em8EqJUE4vqdy5wxsXsEnCqqoMrHudn2vRxtqyemFNsqY4MaJUV6
KPn6WEloNj/HhYZ9HqmYT8yuwCmh5CghxlV8cx+z4IuPondTulafq4b90b7j5Km9SmNgmjnV6QOZ
qCJ0Zmc/VVuYD11rHDrM5jgv4FXoNOxripaBh9WeYucgaIg5SvtmnZb3xnq2aaiOlskwZ2e5e8/V
8P5kfvud0sz8AFZGgjTxeE1cEnaJ0IZLfXXrjnXN5zz5VT0j1kXmOPm8cEDVEmMubnnpYqG8wXWe
JfAmy6DoNGlYoqQtBAoQJJg9LK4t+8dkUX59LFKN1wdqFtK6Kmc4wSf3iKFLosiKBfvafHkmcg1N
1vj5fu0cx2GRFZ8X/mEtmIPdAbvr9O6H3u8djzn+WUAV1sEZc/LnUnmNmn+3Va+B+6p4tFldn83E
a4pbWWDZcGw4UqMP3cVidO0g4GzZBf/csbyrT5C5++K4f9t6sig1T5W4QaWzWWdDca5SRP+mSzbe
ojtHYU+PfPDlwPRvwRwqXfOzff28dUEUa6ZseqYQxS6NNtefwz3QQ1y+XD83DzdmW5vlq0GDDdB3
QQhqEc0r8S9753g5OEthMN8X7d138byFhe/hqKuccryXaHPnlPjSvlJSULqSv23LeBnINZm+7WuS
704MGryR6PGGSDbJUq1fW9DlW0uOgdt3rCBsNXHqRVlzacExLI0RpfPHcupVQ/7UhMXKl0eVkWCi
+oQDkshcqfy2lUOuSXYRVxUzVBJcyqGRMeTXvtPc7cKFxnY3tLqVKWIoA4MPH8Ag1gAikQJNrIYz
4GJz7y+e7YPHLnc248s1x/tnODmy67csGZzLEDNezDX5pGmRyRasOqjHs+Zdj6P4dMb7NNvZI4km
xwEDynQmqL7mG6BlbyqNQXfrHrYDY48xiGwlGEofHjVtyv7d8xEsPPpAlPutHMkzXs0peRe/4708
MhLzEThk86jZXDMa1+ckOXsDKa6ylfxBccYxRkJYLRhxZVtoeOdPkq3GenJ/UhO/ftHwXRAlGlDC
GWYLK/RHj1bKMimPHVg5dhYeFjztsDPYlsr6XKov1U6ujdXxL/nuvl1z8mscMOvKBJABQKiiM/5q
Qm2KH9GH6seJ4BLnaR5OlZFPN3vn5lFKjq4TiREMQC09/Y6xhH/hqAaK+Zo6H3l1nOwkuypkD/G1
FkcyXlShOoiGKyuTFZTPitKIAAWz4dhBoFtHs9Xcz3KDbCX6MHdUzSJTE22eWgtoH2ZUKZc151VD
he0+1nKGh5Frm5I93c3N8XFD73vg/nWtJdshkRPWO4gPIRhXjD5GmBarQXqutGyqT+LdBE5cDQW4
nu+oBWekbisAY+n0qxDKs4i8owCCdjLTk4o2yo/TUsglQySgrWt2QXi+5ZXyFDhH5skXQTqk3Ed5
DXhrEee5dGhvzlPTG6YDlVTvWnVbPpOoH4rndvgzpimNW/McSoJE/7kZsLOMoQvcmvEQ/Szep3Gq
JL2ct4fizvnGWI19yP37Wg52Vo6PxcT3nJWSSb1CnshVteQgH2zb51jzRNSueED9OVWAG5NF+KcE
lL+Lya2ymHh/DX7HDs2ejx1jtBdcxzbBlySd7p2+Dl/xIbV6T8TgqZR9FrPbej4QQbz4ILznjLLx
FnIKJWXGB2C2LytmXdvw1SnFUSuQAdkVvQdtO+eiTNVJdjh/M51haGigcS4rI0d5S9AHTlJZtmJV
i6ayeWeBSRK8z8jhzIzu36key6ndr9nNq2e0w0NNB+viJxpQ+z+Nrtkx76Mw/wVMKJaj/gmAWXKm
Kuooz80qTrivh6pFmugTeb5HPdESiaLQgEuFr9D21UU1mTFaxOxRCmPuGiila2nDRf1mpNDiTqGb
Y3H3BtjK8lLZ90JgxMWE51V8XaeZQm3Pb0oZFiTfevA1kxbd5Mkh9h69IUfERulLm8okKfAEUAt9
MMuyTtZt5/QAYHeub6y0y4ZZayOefMucIBXnaowXHkf90RpKWEychdarrSWFhNz5xb/tuUEp2kEg
+SWE8TyMrJRHoTur6eT32e9FshbrFXr6dFyl+7P61CY/T98h5oMY86hCbp8PvSfizSWBN3tpHDaN
TL6Bdxw6fxNLnGWurjCc6vojHqssRChvGtcMqcWQjw7/IIy55TCxaWdzrdmqdN72DkwhmA3UcUtI
GgwH66lMT+oPyN/oyuzldG13Tpdq/teQvpBuz2oHRw4RloiizC9KxCIr9rwOZFmvhgU2RRPbwdJ2
pxTtRL3wUDybGcWU6e65G48YT4rBKDPfZNkTr4XojURtl2zGRsmmGbvrcG7HnlXXLZWv7wWXUQFh
wkUcE3Hw5NNJcKm4avIw44nac68wh1NUd5NMqhTH45HdMBtt+fy9hAeUk5nyId/efV4bcBL8DpSt
AcWBi2433WHenDp59l5C257vG33hLl5PRC3mZ+FiP1osqxKvLhusC1ND1lc+xr6GJLI+c57hP1VL
CsI0jzMhlXW8UOjoUEqFazMMEjNhuXpFYYpoFvHBdWoquD8PKBCvgmLWs96qmyzwJp8fNyIXWtd2
ejY6dc/tfG02mEmFLD0TA06N21DTPTWvFsSxYYBmxMiaBwikA6Vj5MQ1/fPNOiuaBb5RFT6a2c91
G9Cbbt5+X7da7DuXZ6tQyo7XNVXhARLTfvXpDMP01aaR7IqLba9CHuQW4t57UMxa6E8LNL/v3r+3
0TubKVktxJ/kP3Xhz46J++hMbukLznwjbycbDQ0k+TogxH5joMIKKJiu1QxtSkOiyAETIEzQK8tC
TyJHMMRavxAEeTY1l4sK7HGBlpkpGUG9Fk2cIaiKbgmmQy2Vy/EGhgLtZ80ZhRIVwwAs5PQC5o0Y
YKkNaSlK6X3rei7bHtbXytcu0Uknal9YKV+sebpmfuGc3TDtVlqXZvnu4tf9scZ53q37e4eku0OD
K2S6AUVj56SycbEd4aDeQpPVhBEXEnZUeUxe1ZBX4upVEWxdJezk2F8cRmrEXC6QIHOFxl0kufTn
gxGo9SKT4tGy+LJ53rble5mSAhXDUHwIvpWbM0L9OJUR88hQvI58pFwIuWGnyAbrXE+dG+sNZohU
hSKDi7SE2JJ0I47oxb0q/J298qa8s4Pdqsd3MOyptv8wzRVkdc3+nldEOq14qpaSNxSjs1qVMoVG
io5jV/Udxztrx78Y2fvFfx/U4Y17siw5NdZcxzonrUL0rF6uQ3QqMQreFIoVxQ0PELDcrQabcEuj
qXygY+pn9S+2qDBlSTY9z2sY8YkrJvDD4DqaIq2uZcVE74JpYn0/StKgcGIs8mRxOU20drWM5GI0
3UsJh/xjk2ukkDRIA1hqtzLv6VJ6Yo/+unycKwWvVnl+LMvf2f72/XxoxvftJObjZHg0PbWQSOe4
dCFLNO+t2D9pvb1DP9uSCQm9e5v1OG1nis95JhriZJaXZYOS8vf1/TvLC4jz96AAeGleHf6w6VMz
kf+8yTaeRY1bsrF81LYMsU6927axAXZfOmmkubJ8yuEmWz1vxs8oX769Kqn079kzE6V/XgbiSbaZ
zay9++VwS+bKV2a84DczvuVNMx+4ZC7CsvJCAz0c8PCAWrPKOvV7mb0z/IrlKD8PkzzbE9f8hhE8
jwnNXNUWXZljhwkB91HCH2jrXF9MzGOe7MPM2WPfl+RHOFJwLK/QJT51pjRp81c4rYokpDidq4vE
2+7JRI5t5yS7CyFD5EGP+GC37OUWgJohcU6B7ALNTAD6rPgYHkeXTeXRcVH2Ge95oOhR8SBgPMQS
LlYNg+bXIzDuUNa2qqHRpbWf8gRLfyopXunK/ls1C+Vh1KKN9hi9kuWo0BMiNEtXOQVec43VogOG
BuDvHfT3GlJKTooZNmZQuDtkVERLn0JtKAAnbnWXUtk69PviIMjzhYcelUTUJaUhApTez1cTlvJ2
WeMXSuf6YCrz2DQlCQm/VOgWAPer9h9nS3O9jDWT+xZXtnNuLN1d++3xhVDvKmDNw45JWS2Tq+Hs
4IUuw2k1G68Zx50djnXrOpVok1NdQ3m1/DF6T6dbRGreLT3H7S+2K5Oep1+c22rX5OSGWaQ0WgU9
ELyQjDKVrwEe87Ougx7yEIi0BjfuT2ZatQ/ZIuQyyQxtLnl7poLaZdGFpvMgytXJX6UmL6ISTHAx
xMu5TQpGRN19svx1L/ewLVrOwpKT+DMq9zBd478mBqhwbcBH5lSedUJtNX+79yWiiyi88i5M+i6n
szCWr+ajDvLNNBA8M8VfsnZ7eyHQbe8fiV6iUGzt2y0OTbav4rr9EBob8OEYBwc4zzU9Z3Rg31as
kez0ovLl2Cp8Bx9lUqZTQ60OiV2UdfFsOc6j+baEKBO4YXE0Q3LswDYog7NaD0itjrpFkZMiwJ9V
Am8IWgnrhfm8HcCBxee6uWc5ILGyaCRWntzL7mMcmNX0pJ3+9ZZ9F6P3rBR6noPDpCfgdV8EkLMg
5/AIkJxkaxMx16RWPA2/Odd9OSzq0PvKx5KlCLFk5dfG7xupYENv9mwZjjbB5src7TT9mXOKYAiJ
J71VlPKt1b/wu8PZyW3O4eW/Em+rcKcqlxLnoaV3fe6J1X5TM6WqjWjRWs4Xw9727V62ZM2R/jxd
74XOhX+v87+Gyriuu/7pT81Ax+vtKmYP23I0bYnk4steaglPW5YOxfixlNlU7+WJsqSSH0yyg1a4
Lrli615uZWuXTJXtRGvRbUXT8CbDd3kz5fARlL32yi1ldTjf57Px7Cem8XoqOnj1Pou9Y6NncjMb
TMI/vU61U/O4t3aq+Nhe0Uv5IjCtIOGAragKI2lO5E6hSXp+FTmqByjtXceQ6+VGh2J4C+rm8B/v
xzvcNnzt3W7b6WMpR7bkY3Z8qprD2jSrOM9/rqgbirrEZ+exaphqsW0t3QXhtuKrtzDfdYJ3jw8Z
3XTQjWhfPX6fpynVgLdko+zdL/XpqmsA6jMvtSzcR2Q8tnOaNku3kDLvcfkZevc6tiI5cnyeevGS
P8iykS2+wQj9vf/4lW8CBy0chkdTpaYrgVTu/YGqlFhsEduT2699KLkrv8HHTSp/Za5Xzt92iI2P
xtt4GkrQ/aur/Js+mpLn2N3gOFr+4SkAFWmgmZkAhcLz8Pfr/18EcBtcSjyjFtIUFCMflMFSdnDl
KJ4PgC5HoLunCXdegQV84Kiv8ts3PPBfi6IRAdthRvcGYKX5uo098d8dcf8OKBgD7xM15RttOkU3
uajlZs3WbqLO/cjNf48/yfrvOFYWBwBXKjcfxbGHQvH88/pw9b8RPqDYZT/RPZ3tavFmttZSTbRA
LtVH0xBmVsmU563luPCxGVWoSSv/TLpqICcpxT6T62hlGqZ8gmx///+hc42WobBrki/98ubB6JXC
VrRWztVgY3WcTieykiDN1n/4ZMvGeeq6vqph6F1UKpXqOFjsmK7iUIC+wAyNOv4WR6TfAsOzXAhT
G6Q/504gz8DwlCz9joFF/VQDWwnVnqDZFKWjYx+uUSVd7rvBlJX5bE4GgNtvkDbYxYXPuAAEl0Yf
1ypwIVNd/fMQPpp2S9Nek0Qn460BZsaTVh4EMZEtJPWdfJR7yWYvWjAKK6lIX1WSjImpWbg920Z4
yMIH85X4oalH57/Hz1+ma39/qTD1bHnGPD/+dDeZOB5sho4Uu+GX66U7ElvKa9ialISLB1o7Fd8u
xVXrTTaFAvgz14rQBvDhaOtaMHs7rU76Xxjzrmrtn/Z3/iNVxw3tLB0uOAl4JEV7c74YFTPCjf1e
/1z4QQfPzKGUR5hoqILYxnm2++lm74IK25fEXakeSr1T51GLpUv3N1qBDU0YbOq9N+v3tlCFYqLM
NYn2LovBaonCExc1hWTUthXVQjqxzM0Uquus+LZAdy9ToKm37VXHTCU8qqnq8kNS6o0+zR+uydrU
NyorfyNve5L4lpGp9eulm1+OitWwF+v12Pg7xm4l90txYOe3fxqCG/sCEmuv7cfOdD3ttcOuuebu
cq1iYViJ4R4t3J56SC22lRmI3rAH/GnYwubx5txe5E/8wfYSqgi3rzCyNR1f3f9urPV7rYrRBDOF
XXUedmiLKGFlhnfxd/NbJmEixP2f8IMAxfCIm6i70MVk42+I5ebgxf3UvpspP0qZXTt7Lw9wWLIN
NKJcL42P9e1ceDQFCKLpeo9hC95NnNmG7Ytlh+2IPsDrZ0ZTo/absYUPJXPwchsjaSz+/9Gzf2ef
gSF+OU7KpQkas4an3quzx1kWlhw1q8x1ocZYdqWVKeqmIsT4fC32+Wq/RcUaCXhpVq7tanJNiwUn
pNV0trgKpUWxryjwv33rUKsdZ+XqoijbON45+7Pkv50Yu7si5ryrfsXeLxbZe6b7qn30jbo6q8Hu
IupX2awcUgKpRCR1zrjxzkJJYkOHcGwOlQ0GSXo5ONFGeHnCmZ4MbZPWz6PZQYu5twwdT8y9LNJC
ejXChu0zRt3T6N0m3C4maVb1ymvg/C/O31v42Zkp2Wz2WRFMOqHsaxV6LUGkIig/AU82/kegh6a0
bQ3fnJhureXCveW2RSmC/tpu804MaIPSJ7dnE/HS4bptUMQ2PkrxMb72clXZWxWvi50cfe8mq1XJ
C1fRMcLR9ffx2Oa9ReXwrPfgRz2FYTX9+jzdhlTwq+70amtAQcqV4kylxs9SHc2pp+9wSITZ16OY
ZnGhTirWIzsVdH4Y0e4kevdyCIAtpzjclxUWRIno+nCwyfFaQ1QG31BzL8krdMQ/ixg1V4kuMC7T
mDdFJSZzRuOChvGrzoXA7rrWTBClX2Ur04R/xejgxRH8SCEeeutavFUUYIm35TwTHvn927ofUJlc
GR6l2LtUZnZZrepT4MjUs7dtOzqYhTNDasR6236S1rkMc1t5pmghF4V3vSwn/UHqLfd2Nu5UYSo4
yWAp/Xayo2qZnmr8ipYlIruWWFZjiJDjx5FMB7glelwceOn8pZMon0rXUaZK9JupfC7ZR/X21S0O
8DhZIOQszbiCdJjZ1FfNRXHVvHROuFsMFlLCMuusU+mhGnu9klDWbnb/K6k3CVr2NE6paidQhQCs
/vktq6QqIU7A4e5K350soKEG2hJeuDd8vNUkviYPLU6SFQv9fm1qYCAUPVAtnR1SOw6N2KiKwnyi
oXco2D1aGVuHU8RFC/tJkCfh/7DYxZP4K77bv7svY9UU0Wdzk221IJ1bVA6tTbyvO7kkalCSXHHa
ek0n4f9goLyy6+JTYxsAD34+ScOe1iOyLKUcEyWeG9v+9W1RT5awmracZVA2JlE5KudmRcS/XZfI
yFEohfa32uG1qedob3IiJvLPUJyBSRxpgcmCT1B8vkq3f49VKVe1wd/nh9s3UJBfPvSONWdiWcEg
ispMySmGMtW3zs5DbrNWKgmhmkbVaIphJNBbXQ+d2G0aW72USGYN8qvY25cPg1yhCslY6sNKj591
b+/+Lkt3SROo0q1kdrob3tsxVJHztQJigvE5SWYDoCMDfmHNx7fLv83QvlQ+DJcLAQqwzPzvkyBm
iRY+PuXFdDMQZ0N6DlDMLFHzlKZiTWju08NybxdwnirLUkfna5DhJL3XV1wgpF+fOmln7qoSJzCr
QnOLGyywXmrmY5Tf/kfSmW0nqm1h+IkYg0ZAbulb+xiTG0ZiSkRFkU7w6c+39hmnKqd2JaVIs9ac
//yb8W7nVzJOxb/p8FdxezxPAVzBnFblhhyJPQ/6S/2i8qHk9L/zgD6luIXfRnwDJMMfyZ6rMZVv
1x3A2aDfATGwX0ncRDPtHiJk4YHiVGJhdr3GPcMT7kqfcTtpzDx/TFXA6w2XFNvHiZxChvKtAgzP
iXJ1m4L9liI4pl0VXXz+jkD24heqxcrxpSVhB2pQvR2lF+I8UFZ0lCqh2TFbvCIisHXqAda7aQ7I
d2J7/4O3CmFHFG9s29KWZj0Rtmv0ZI0Lx+7Epjf/oGxD9TlnyjLgJVNyJANmeUflCDZirF8UoBFW
c5O0ukcCfV5TAKOSWbNszIJxHvSnyTnk30a3QeKcM2wnXmEhHZbySYQvnyo10MxwBDleDSkgHkOK
68II1NNThEpROAh6oLZM4NDNv4XE1IcvBKRKqCd/wGCJ/Gw6VjyWghuojgmSO8B+xKhOdh6/mBui
xJ5tGMJ6GN0jZz67lC2KX2y6Zp3BCTrM12RXX0IrhICBg6/gSbMzIEDEA/GPjJ4VPo1izCYlw1Fl
hTOCWzpfXym0zSNozwEVs1DYInBWiOR97vgoiu4pXUxcBOvQDhe0WMe2KuQmuv2BCvhQ72TntWF2
4iz5SB4jhrddoDCr3G/rwL4r7w+i68lrXApTOrZvnnYFFN1jdpSPS2ubPb0DhMD+sVA0qmbz0I+k
YkaijHv75WYGj/wa1hyIebyt5rdtC6Tzn8O+P/OGpTGzoaE9sJ6E0xXW8JtZUVbQpnfynIPlKWYJ
LkC0EqX6D5EFRtQ3hJWw2WYYNcyijok8u/91bf0q9nJY5XG7UJ3pVKfFD91hQ5fAtsC2FRpJ19rN
h7EQxFHN3p9TMlc6YVhhMP0STUp16sUeAoW2OKnfhCwzoNrwCNB8bsmc9/Z8hxrqipfyYGcv8jMw
dZhwUCHinEcQ4jZ+wuxzF6gYTLYOz9n6+7l4Y/4gClAK+CtrNkMLCleoYzR9zlCkrbOb3dmTwjc2
T2+P1DbniZmaa5zAeHwSECH3LAGP1u9P2CzMtr08AhSsHMlyc3iBfEiIjlwP7xpsBvapp72JxnD4
5IsSzuDrMfO6OyR9JB2GXSH16kf/UawHZCFjnH/NxiBflZlYfszcGaYN4PTzo4wn+E9A2GSMY56D
0EK2d3Bto/47h3NqBNXk6ix5mvvcFLP48mWxxFAkkgLO5y+9nifPr4nMSSVMb9/QujmvdUv7oEMy
NnDNFZX2glIqlz4ZkNXAAPcdLvvB91QvLm//DQcW9hI6ZLQmPxrEEv4GiNYKSi1mhQVgJNJOjSfu
+Kb6fjTsLf9/wQryKjsnajS1OLCGC1maqx+JfMGrJOKNYU4+Xz+WGQ7UmjBvKiNhlvo+cBHp25hM
kAnPWqr0gWXlNrA30fDwJOuI/YuxQ4t08Yf0HdYaBvLwA5+7X7Y1BnEFy8YXhAzGFsTEvLb6cpjT
NLNXs8X3J5rwQ9Z3KlGq03ljST7FJHMqTYGDjeS+2PD6bLYmo3Spd0zivBTmKQf16Wiqna1RR0Ia
1WLup/VtVT93T9woaqwLrsT3kLikHM02Bs0jck5FtC8VsETiak89t96tv7UlSOV9x26RRLf0fpw2
DLdzr6HPh8IdXgpMFq6LG5oD7kFUdwJ/YzewIoq390GFPEU9TB/DooxU1tlxB8vhSDyawwoGb4Ci
N5VQOLOgZb1oQuAoU/ufoz2DXIE2nlEC33wLs1U1xgM8ZdhT+Kqj5QF2DnWAPNEQRR4K3zzg78hT
4qRwgoILvbscTkn3hbSbOcs3tNesc3uwlcLHjfBQCIfU8my71y2QSQhU4BYABRsr0RIGx1dU7j2W
WpCci839D8G001C/JSMh0rDZK1kQnBvSzEBjZ0RUYji2fQQzwynt8Vda5ABPMGNgJiRU44UStnvt
7D4X1oGFA8bQ6YFNVm7zDKDOr3Bgcw7tXj9Q0YEKUbUwOXjuGTrTFqCTkwlllLbQumYim8sIuF6o
EpdQrAoPbJ15kxrrNozTsL9jnl7tRRIIXDD4AlMsUbbq0OrQgIBRvVzjvhjVf8wAvetDrE1ouNkI
3xZe7sStELLDon8UuyVpIVw8fXknRA0RPT2gLhxOyOPm/Qn6GpdgrygVJQKIPDFwdbujNS5u6bOM
AP3rQ3Xie0I1jRhP8qkhoZIbPBOXOdiLREb037X87JESAKSboDTsb6cuZUkUvGAqY6D8T9Q3F5dr
ttS/9sUnLAWOoDe5twW3A6imMX9KqFNAksWpdu9Kqu9ICYL4R3yZth2hLsgBGX0CNknhqBCsri7m
+KZ968J4HR929ZtXHKxYZQlsfFLqNDgw/9lkY+zGbdXtIZBrOlCYiJJZqWt27T2d8TniuzAh5A17
gd45LbI/DH8zUGwIfDaU8+t9xcAA3Q2df9n7LkEJCOJSphlzlIwszo2A1VkLmMOgvELFZBJMwcMR
YYUwLmdARlYyrqwqhUmt9PQss43hYT6HQ4Cn71ANHP4jT4CNzD8oHIruH0pwTpHqA8/diA3ETBub
YBzG4vvqnSqkeE1EM9KU6SwT+rLFEgCG3od8o7OjDhrdjNpaATxnlxeVFeXp/Uv+YGUWe8qldFlS
uGtxmmElm9+J44Bs5jc7VliIlCsjYLY1zxgwsYv9IEeBOOpqrNgh6+ebQFbAmgM+jwGD8MZ2v9U4
IzrRyxIfY6gn8iWUxZV3VYKyv3ok5TCs10mN5B/oW25RGFWs5Rwnu6Jwu7O5n2umXNyFNDP0HPSE
hyJkS4geOPG17luHM/9Y0Cz4F+UTCgEdEZMOSmN+VVoQqDg06V+88R9d+zx40XEyl0QYUjDug1vu
ogxK9ZpWDLwJqGki7NE8u/MYwKC16yZjIn5A/+Fk591TdFcoRYCP3MdeU1OLLMrXiSHvQVkSbelV
+2LxvIFIktqzPgw+t2wb44qBPTD2BZTLohacEVCrApgqvryvh+Tttyc2IdWtNiaajLkwCWKdXUoA
Z9foCu9XFSNKjlOa/5rUS8/l8xZK4NN4ILO04E/TB6I0vkCNu3sTterAfKgXOh/ZeyDz1wi0MKFp
cR7lO7OdBxfrnuAfskXlPDU8h+fIujJADNQJ69KXgCc9UCpxPZZMDZ8Ml9An+/T+DMsNZn8mYVn8
7xLleC6wAWJFNC6W9LWIWUbxqeeWeI7rYw9XsSYSiUGhGgCuMRwEaufi0p/BYF1Om86fiNfjsXh4
y+5LeYaYrOmqQziUJLucKMomA8diu7n6KMidc9qJ6N3hsX7WgckSpqSY8QmRskpNKpK4UMDfDlh7
0ukKX1jAvOLE4wuzqRABWdO6LmSPdzBuHsuAVdPByP60JjTJNDwqZni/PKdwDdDSsWolDwQQkN+N
0LzvePpxmwDAwvCD4+epnNHgMT6ClscrwqC/oOGn/ZhWLKuch1IndTr5rbwNtWh6frsDhHpr036R
V/7034tzszUGz5r7eZTOI6ugDLPzV6T+ewW8ytPTk9v1a1lcMHx15vtRJoHI8d8pieMDZkLB+eux
0Xxp2mYY8nR/iuVbn8Y/7BD1gdaaex04DEx2h/GPoLswVN30kmceR5rGPTc2BffJeB55mhnacokB
9YwAE0VrSyn7pLNhK2KEMx9+5GmZY9mUnYHP8OVrU8sMqNw499U1I7UIp9vNKXfCNbIa8qQdET7T
4hslTijsun0iYUoN3af0XsiIeHahdQya10V50F6jakE9x3rRayTKcRQ29mQwmBaSZbPc0DfMI6au
rBWUC3ASaCs4cizUsva2xbRol3/fIuAO+ijkS6AQcKrPzvqbHQ0K3f2LaW4B2wtOXsOd+5K/GnfJ
lgjVKzFgh8RX8VxjGitXQXv5vAh5FVpKRm7acnnL43J2APsw7QweBq7iYL30HQUKhM9G6PaBk5gB
84Y+M3rIXwRgMw3zs32eqeScsuOyt/HUX/BiZXUxQm0L4stzBU69rOjV/3YIQQ7MmYRRSe0sEdGs
vy+sVahtmMmKAE1k+PAJqV08GdU/OznXplKIQvEHxYXEhI/2UpbSs/lBX4OsOPkvowhfuMeaX2fy
bmCmfGMsyIcyYLBd9y+UY8yc2aNMjOBACnX9V2HJFfsVI1fdoOf28EchW4/pLU7vLQa0Yhdfi8zb
/PSOspfX7N4sW6RVEoaG+wniKJrQS8QO5hUn5Qw7whdTKxb3xttRBFohLm2fy14OrBD0/MK6CoZO
Yh+uaS0GtR7hIWdtc71s+Rv5m71UgmUq/We1iZcnD9/7wPjStQ4WDcTozoPBbfBTNZcQU37kmKtB
L867vmI1YDENHp76TbR07hHwChvtBsHaYs+qYtEHzVfFGtz1XLv9a1f/0VXwcIBH1nh1zERmTLcs
kLLO7fu2Job0iza2nW2f18Aupl0zj+9tcAVFQHH+wDcV8PqBim2iU5GRJ3fzX0vfGHUViVtVYuz2
bKFfI58EoJzd/3JszA5lvqrGZXVZM+x+ybSCIbuYm7++6yaCcqM5Deyvmz/BjCNssEzPCC4z5by5
Eaq56hA51fWSLloZt+wiTyTz6hdrKwLNGmgSue1FtRVsYk/cbwWLmkTdZ27RiVE39m8IpMRq0p/w
QL0dGguEqOMLr7EWlBjenLWAqlYr6XCADgQCea+XOkWRrGFY9KXMcGyPDYBxuEs8ykWSV7FF+St5
9y7OGs6eCTnwTV1b/RxG3JkBRFz9v+fZENALQcyc4AOQCWpDTF3zuP+5YVwr2DSDS0MwxbNAhh4G
Sn1zAPE4jTwDLpCNaYPG6OPna0+i4k+DkmggUAZbYDBDQF5bYoAE3WTmSEdgdqh+wrNNhDVWdNkj
ZCUsUCafFY70vuHAPaPGUE7EQ88sIHieCK1mAfFYoWCJpaXkXY3DYzOseiYn8DsWvLv8jp7K1xuy
AbRDyDePfGV0P0yFUaQwoi8eC7FTkhWJBwSv8fx+oUb64CkJ6gMudkas/b23ObwaDVvD6lk6NwWz
pB22Hgbs1HuKggq98oWAgAcPDVNmzCL271Rz/5PDzbmUhLFq/uuH6d2lj+R/BbjOilEDsZysfnRD
lwidpvg81V4DodOXdR7foGLNL9uzmjIHvfAAyAAp4CCZKqzkOQodaiqqBgXXiaUFWATYGtS1a7y8
W80AdohhSd3+nqOo9OYYT91xlTGTYQad271RPF8xqvo1L8sL+oAeTsHT5Vrc/5S335N5DrbPBjj7
R90yV3dd93SVWSnmNtRbKiBDgvCDqVuI4ymV86mlBzCxsjtvBpxEe+9e1iCJ9GOqXjmULaqyo0JR
ABlvKdyDp55YCnbZxzxj5M6+DEOavfwFV1ntfuTyc/4CM8PFhIHdA5dAHDbgECqzYwFu202LknoX
0v87Oj/XWimFMyxzip85y6HgLXK9arjhfs5j1E/LhvdTd2XzgNAxJ+SgwwOBwCAXTADOYiFHV3Wd
PRcQ9MC9vy9//Z4J66wAnEFpvayRz819/BGsXcn5n9IR/7hjd0k7FS2R9k/m02Hld6V6vJKhZH2+
a5ClB7ZQHSYhfIwOqM0EJBCZUzIcMCBOir2+pBbu6wSqCTPVJWjt5SL2afWbagqfEnqlo3p6cZ7/
yjlcJeJmS64ehZ62Vws2amn0prp08QDQtg8qDk6fVLoCCbDs/LHKlTWzh771h84b4JEj1Iq0ka4z
0guqWfMoo4tgbDG9ABXma9Fe6MiqZp42pxMB+8yX9/uye2bCrUnZSj6W01UZgYM+oc5/C5ggezPu
eh8aMsQhPL1eG+tAr0IdJTNbHtwDncEZt6ebOxzYgQuT6oN6n4JBGs/JXYpmphLis2asR+sVweCp
GS/DUDP9M7XVxL/udActwnPYY1h8p9hux8ty/HqzvFbyh4VnKf6b/ctyWjCC8ldQb7TVtUBPzvY8
YkN73uf93hD6r6QrE4zFZ8Ag82b0Rqwk4PN1kKnz6wJGFXG8OnrmV9rBfOBHTbYZwYXW/rRGdiaj
JYkN+n/3QuonjJmoeylzoYcQr0V5JmfQkVX6iA/qz9Q81LvzNv/L/564DLxrT8cxn6L5LAZwoHwo
SiCMYEjxMaoesI3h3JtP1Doj9BR0RMR0zuhqmBq3l20/S7t184F5BTqQvZAkPE/3swd9mekBPebU
azbQ8zysbqEMXXxkSNHHHR5RzZjMoBjaxAE/rp/Mj3kuKcoa922GJjO6+7/SWmiweR9/MMNHn+2u
O0AUmuEJIfTyTAjQhMWtnlAX14CrRLun2lLF8vCs7tvnr9qk/X11VWJJ+ZsmAEYHJIMPRuC9kK+0
q6eVYEnY9Tuly55CluvPUDM05L+k3ATc5jULTi0FA7xkutDrPa0U1qWi9endexIMHjUWUtQUxvRL
ddrmM7d5n8O5lcimrzKIRLtxaX2uyBWPirNpIRe5cNzX61qyNshToc/ZmD+kY8FgfRZwRaVwnIOi
3rEhd6r/i8zKYLgwbTvD0EMaew9J3lF/KEDRjHI14JNoX4aOj/NflQtzcVTlV8D8x1kTBvkkeBr0
E1O57EDrTq3+8lHxdKBgCwgAZ//F5+dG/NPKhf4mtsRyLRkHCTwKN3zBZ/rO8QqvuTElEVW5A9Us
H7cDxv4ouHBO4YjYQKHonZFWOPi8vHWHWxQnBQo+qSUJNrg+tzclya8QlM1U75botMnm7RlFQh4v
AhZxYoRl/4W58xzr/6xv92q1pVfBlyfK1QQ5xnRZvOUNnOXB8FQM1kGlEYZqfOiUB7rHP4HO+/Wy
2x9qhHsbqc510e/5c3HfyvI3NyMNC+vo7eaTcPw6Md2D6vaG70xmNdb0evLooI89SzehomHEhKTx
zIKpoFm4cI/Rl8dMYqwtgxBwrnsKafUb8x5hZzgc7zSI8lrZmqJ74JtyrNPJW5jkMV1ZSrgyom6/
0RnkoEj5v+YoYn8aX6h2yGn7ULbqepZNAWFXDfCLBAJJHkI4rfVd+Vn+zhbaTs3Ej4IJxG8ggw8K
r3lWp6LUZkOpDyyoyEbPUQHjqjnQnkJfJAY5NrJzCv8I8wgrlMI+ZuLDfBJBuMpsB8PIBM3SVuUH
+YTfw3E8YhC6JXQyNo1oQutU7CcOB6iTN+er6YMxZe9tG2OmGTdIiJAygHDJBGDwn1r0wmcjsVLt
T8X2uEoUbHNf1ByJvME5hNks9EwGS+rmERob7uLEQl69AU4h8vH6yzH5+Ntc7DY5Z+fMWIi8UVKZ
Ukb2ogW30o7ouaeQOW20lR7pkUngXDH3NQhXAukSMgYpoahn3KhFUoiu7Bz8YXhFtuGXvhv5Mfpw
RCTfyhYeVXoHcLmsRDrnFEMy3pfhfWfE1wUwDFKCrPgR8LGYf9UE29d/OFOSqvk+wH7dNdGc0PqR
ToIpqbQktGk1Rq/gzvze+iX2EicoHM77zTUc0w6349tOUBHgF7ydIkTSD4rL7G8AnBbUBbzzrgyH
z9iGPPdYCuzaEw0a1QhSsbW5pI2WtnLMlLxL6WfrFNSrSYFptzSZ4LscFbwifJFJhaYotZZXyBpQ
vU/cE8SJM3+MYTncD9xSMQHXXEn6A+EqAllzxJ5gLpyXz5G5rVNlhbsUsiZGoPmXfqcdszbX4avz
5CGUZjjv+y3luYH8GqPYyrPW8+U1kpdVpMRFVKbvoEiNpRS3/DfQ0LLNzkskWomUgQyl9eKJ/fl5
IWXiJ6WPaWngweOMGxwuvQdlQchwKhjXN8whollkLh4fVVZlRaZnZiahNgsG3oVskgh7tCRPZ5GR
FlF/ePCcxnqsxRI6W0+Pr6vrqvkZT1WEiGpXrMqdCUVw94h6MQu2r9H5Z8LWcmksq1Rbj/E16uiU
j69DGY3MVykW0zG+7G/7MtLXesAAkN/G9rwv0iK1Pi4nedketOye3BLlu/U7+o3FS+Pwb1Tr3i3B
x3ZB1/kxhnnUJFb2SCV+P9LhVDJ6A/b8eaacr1134mX/O3c1anh+4B3P6GjS0ZkO6rE7tUha1ldE
rvZ0uO2bE4KgtNiVlMD7fMtM3j8vNHxk9mNsZdJ3lc6WPdPF5WyrBMr6HZQcrbKWt/LyjTfnAwBr
M/29Vv0Xp/pMTvdGW+SphpeQOF52lYW6UqP5f9fwvVY4L2bWHh+W3fpFpC7fvCLnYfTY8e4JfMNN
nqqr+V8dInHfyNGTsgQzpg2GslGdTIgqof9JC3OheyVIR5mUoXZgYE8xhtJnx9pLEbtoonLTpRKO
NcIipiHHNqoxyGDK0UVw5nw9nXn5HDnSuJplIsiXHl7bwaEMkSYp0YixB9pgnBsy+PaZDGht0Y0r
kGie2QNVbTz8Dgm1msxHy/38bx7lX1WWR9JGWnBno37iDuUexW91K23GZAyr/+65x4e0uOKpxqQ5
q/5Jm3x1/WCqOXyac39IoG58AsCNIcPKknlp8V3ESvL4V65HtLbRG4nDw7l+zHFvA5zKeBX+fVZ+
dL8dh/P+HcMnlDMqRd6Nb85Jf7fzyPgC+oLnJm2sDQ6f3PkDvCFpYfz3Z+UTXVs84hGUaFDOrpm5
GLAneFHA2yYoMK+wQvhM4m7pMeYNMeyLtGwWFSh/Lj7uZG6xmwDWV7fCNpgUH0bnUwmxDcY7mtlA
5efx6yeHLAMD+D860DyevJIfaFbPxXxN6z/QP+zFxlYJnlq5ua+eP9WCltja3tkVzW27R1fA9B1J
TFZyEbQwjy0fV7RYD8XHFedaWgxJ80kEifz1dGfb/oA5hgbaidGq8/pa3X9lGLOr3Oeu9AyXEexN
5HJj9ECIIwDobN2fyk29G6Onc8UKqnCK9X/sO/BK2wD4enpsfTfWkpetbcEdf0x0n3AVPsoTGSVs
vDfYBeWJHWzx+GxZ64S9Ds4s+UL6KpbybxOoSbudE8LwXA4ZZtZbNXmF6u8dmbqczBKJRUYnNOHh
X7dITiI1M9iIAfVi7nYGadqyAELtopbNoQjvKyOmIYIT81NsEEssGG1Uixv0tNvu+QP5amTpAoQq
FrzGWkZgeGD2+twLEIp/tKCPmHB2xQxZTD0gmDJUZiWnXAK4T9/JW8BJOIViNqsJKlIe3yMhlmR+
yDzmUHdeHnA0ghwIDaVJsbJ1n3tg0IzutI7c78uujqjEURvGAJ4IeditYEHldr2DiskLBrNTu4cQ
hjsTBITXB4LIPIBXw2sCz/jMih0kCexGFzIpxLtOJ4S10wn0FeY8bTaGctBZAfK3Pe3Zqdxfov0L
two+M9QNZCeT/T0wwQMjAWBgQcBvji4vFSDg+zjAd+xPbIyBgXzfrkKEpiQr2drvlNHjwwzodt8N
23EewGCDAOZCFmYyU2wgab19/sSppGteCEBCpOUxImJEvMozDomJfwrV3ZaW5pKdFCXbiRPOCLX8
oQC4RXyBEwZPEg4YL82YlqnJ7CQMy9mKBBO23+vyAssveLEelKgu7feKz9TEPLK9u1w6CM3YnIvI
DRBZaFOL2dOBf0H/u0ZpWIaPjWRnwJIEjlPgi5+DpslncSAh9PuxcQnJE6pfTLFwymI2uwf5Ay3g
qaOZiYVR1omujrYN8AUsC5skl+lxplU+wdM5LyV4dMzk/qY9WsYWjtwkDhdUMuIqAtShS+CFzCPV
xT1qseYHPXkfhPq8S6vFVRBYgUiR6vmgfELUgnyg9Q6ZtHws+HQ/EBXEavBjLu+pdhTsBdXx5R9B
4n6nJKn9ZRekwnindYIWtG8Z76WaL7O0ZIiNGOEbcU+EyDyYB3xmQcwgtwIyhnSYOfcVtHP+Hn3V
6P4yRLtwIzBNZCAmgEKUkwNvwQGfZ6J44rSB0s1iYgDmXNrsDqU1ZzqJUNYIXidaDu/NdHkpnJ05
saAze1AswPU3AguU4eLfM+sKa0jnKAMWB5AadnQIAClsHOXgUv1UsEEaoa3tXCK88eUoPFg2FbU7
txrkSMFpHo4zBgh0qwDV0JtxjnHPq3r3WFwXNbEp4FXYPjPTZuYScLKMU78//wHEAxIyEY2ZCHJb
cjtD7mPUqfNuJ9xHxUSPZ3Li9eDW8exMfrHQW4+Xc2viuPzePmDSg8cK/vQ4Fqhrijw54n7Syg/q
+zU0ShAlcetd8ZXjvoATvAN8EyfJz09suUD1+JnBEoY/kVgJ435s3cktaLEQfPF8sEw9bJcGiDM+
QOUa6KZ6zKdgSBjC2I4unVlmwyvi5szLBuYB0Ijgcwo6QhDuo+3mH4IkB3mEzYRruASMHZk+7Efk
bURvJqhTOI2DfzWRZpHxx1AVzSPEsG8euJdgyBxUKBt8DP3NAiJeQ4ibErp/HHiqT4K2z/8sIzU2
b2yYkpZgq/CMT42rUy9IIcm57lknlZ1PytIelsw/gbmdeciDbwV9Wq4MuFmnL4mVl6c6ndx+9UFE
mxSxSRhQjv6zNGmAFIW47PbvwbaDNqVKGtdF08p9ck8Bz4CZgYjNJfeYcK3yLuBEmp1gakXFzviN
lRE7otONVHZBKsERC1/O2S+KTyfHA/ADh1anJLiV+DS/XsNfAN3F8sr9IXcJN0Uzxgta9i+h5vyY
J4rer8Zghv/2LpvcVpio23fDn/mIlBeT+9yZsQwmiVKo8IvDm2ErmMu/M7e9+GX9axoHYord7+Ct
YdLNmbAZOua2x5t8EbY1euZJh/bqTqnOXflRMCiwa6i0+KLaA84L7oygEaD2oPhS3b4FdnD6FcZR
2KBwRzKAhz/JqGrduvm0Kh2J+Jush+scWCAtYbFTMM04vvjv+/5eufkSq+1qt3hB+Xnbx9my856Y
oVQujAsskyXCfjF7KbCrMV3lr3CxkeHSbPQ//GlwJvnMGUihgIHgh4diE/G0JvxJs+zDYZ4dXr+n
yhcf0ZxwpHdARhhSLo1n1IDmgQqwSDvPnewbR6z0Kcfx+46Kv87gdLOzgGo6l5joWhpNHjpmDgbe
3+wdB9qsmQCUpxjVMy7yr/3SWFHcWcnyd+ZcN8oZRz0mTHdagD17CTstu7Qc6sd7RLzGuG2Hn4Gs
mkwotebJeOIJmr6LVYFP6esHY2rWUwMWgje09F4jbPHf5qhj1MjEz1ChIk2drxANzuoNdFwDYz6F
loyNouopsBVSqr2zAijS6NAFHmZyW5XhGVYCDViRPM2kQp4MT0rHqSBiWz/5RowTI1scgkIPKhvh
uBRi7msh40EXEN4F5QPTBk/IIzG9gMAMnxIUmCw9TDd++odnnoPZHXF8O9tBvDae8NrDc+k9KY1U
hdW5vcXA2PA4gXahidAWX750lT2r2rzVVTV9FFpWhjoLJFKFwQqeix6t/RnbuN/5v2Ee62S77AVX
Ch8AdsuGLyjHBelT3ZvsT2eRjrEGJboXK7T1dR5lI7MlAOouHFKqG4BnYCx8bdH5Q3jZIStQ8QVB
uePeduZlAyVUCevrz/TT6Psa//x+2NRRNXexrdD8/94WUYJbqtn9smHMl6OMeu0fON6xehOQB/QW
P/oN8DkU5HnABIjhNIeHZcDYBl2xwjR1OeqoHZ2qgGTx3NRf79ztcbtRNj3rK83M+oV/+MUfWPjN
6/IaIyDA+NrFf8ShEqIGhizZjiHhhVrt3jqH4QpctCe2zTwfQ4yVqG/V0Qv6kJCmk5pJfF8HU2jZ
f+TPdCi96bG93/33rj9TmrS766bp+JIHwq2AOJa/6YfB/3UWt1o8XFMIr0XATYVkgwWZuVqeEUQM
F0tGOkSl+gYqyLQOykLajMfJxLWIaTXmIzHCMRDkV/R+Bu/fkscegfXi3/2zIgP14eYPv7iuLuqv
NP6pfNPAq9LHqDS/2DoDV/gp2CUpXllsMY2g2Wok5zXi5LMnoFCwOyfPN65oXjhSgPnd8xw+L8c7
3SEbe39Nuu7zXH4hOZs/2d2WprypMS+yo9yVak+r7ElinvJ3H9ER3mm+BkBwyZsUXzHX6ms917Zn
jDD1laKwHJzJi+BfvEIDG+ywDbgMj2w+w1afUSsXZyQli7SGD16jkRmSOqRIbsXYd46fugOWjq/M
BV/Ji9PpCErhlXimtrx8jiywX/M/+Quv9qxj7sW4CrKstaiG6Dmsx3tYlftq2D3yTY3/DA0Uanp+
UT7qsYF3xBjonrwVPXzuW5hBoD8R7VaVdZ/Q30voWL/YJkDTpVmsf/nSfJoLa1Fm6pcOkcOevjru
wlQn4mL0rB/pBnXcaWDcPFyzSZoEfFVfFJlmueYGIf7GXPB7M1t1v9ZmkuyZZtdJnfBS4ufMxWxV
fBir4ZPbddv+uy3bQIMozCXCpiLrkiE0Is58mfHSYZP0KGImt07ejDoku+WyL55YU301iRE1oYoG
87cLy0y8Qw4goQVV2vvw3KLW1z2QIGCHLuRVEzjh8TXLfRiFfJf/sUBEj2Md3n4NuMlN+IbP7BO/
EmCsF5dRP/NGpsZs07GAZZQ4h4mTtsciEhBKdahDgZA04neiLS6fpWQDoSDJgD6Cmyt+M+6FBVLz
+uO58e/wBhEIsfwyPoGXyKaLv/5sxcd742BEw4bdDCI5PsLL5zl1CeOMtE3xz7JcicxdvNgGrxI+
/YEhJ8Y97V/OhMPfZWfOsrv+fe6whICx0Ptn+npq50ugEsqEBfcQqab3GgOzWzFpBqub+7M8tNrF
/IUHFsbGmlua3rzEbNYt8V8js5di5XSbvIJbChodfjcLaodW5dELJIrDe6CAJFE6wR3FvpLn+g3X
YtU+5+E0z7ezSRiqyVxeuUyU4aNgq2Ff8zascYUn45GALBteF/y8CRLXv0daPL4swj50+x82Iul5
rwWlxA4K9jW/+vG/mJTMmj7yPNo3e/t2zqBc7ct+U0O48yN5JVZztHR7JfvpysLaG67JYyW9KO1W
86V20uLR46hcLsjrwFzkfvqsoW/Utt3B3nbu+xZKFzsVqi97JD9DXV9+utdHQEgBk8gW60uX/f2D
/5ObNSEf26fqft5ghTSRYad8a751uirYoDuF70hALIIY1X2fvgYY6KSaFMFntbtb21ZAT3/NG4Z8
JnLFzPCxa+RIh5RiX2w7AP1bOyvLdAcJL8hV022mm9+DAY/q7soLvsM5k4i13lCDsOdwPAw/nOB9
2tX3QD7M7etgr3SM5ordC9cS5wMw1s6PEmWHPrMDK1iN9PMTKbMTtAHx7WN+/FoVK3tFhJU3O1oz
Hg7O9X2yHSaTdne6Rta0ZPGj+jIpaCRlp+EwhyDGfseLy75AcBV3je84TWPHiJVsBoHL2nOQR7TH
IR6dnTz6vbaqP5tkhsr839yF8vepw59wzp+kRIgay6IhdXUi0T5fK/KzTgsg3ZgpNAXYGe+3HylT
6QRwe4q4fF79WMzqrK2+kAeseGDgWwUzAN4LbvpLpXGuHL5bENAEZQzo9IrQ13vH/aGC0Z6NxLay
hCH399Pp9akHWsAE7YESxMnxgGcLGHgSq8D6UM3gteKRlrTv+ywzPQBM6vnvgdYTker++lx33jXq
SbjCS9Km5aJOaaJjDHXH6w8O3i3rFyU9A66gPnHz61mBxYV9+a243f/pG+Csh3XSjF2BzW2gtf94
+uqwCEZ8NqF22FUX9D4wbUEdOHFuzcwy3AFKeENPaQbaN+EKtqLs3gEeqeGrDHDs921Wmziw4O9G
NRWpHc/xpDYjY74csNoDLp9TWFeKG3f4aqxZ0lXkE3fnqex3BM1Uf6sBMRIkB3J4+qgYwuvFk/a6
6Vxx5pC1Rfs/ns5rWVFui8JPRBWKpFsUxJzjjeU2ERTJwac/39I+f5VtsxURV5xhjDGLgXSUbqlb
FKKu4QsdL1h2F51NPjgy+PSTjSVa9UzksQGVMWVrwJvZOAGhA/6h6PvxwoRlR9h+8wBDodZ/MtVj
vZZOERW49SAfKAphAPpHnYfE/KKWMCmfeB4U/RQq7e05a+XceJ2VdMQOZYNybDVmt1OES/9D6Why
G+mxavbqaZTjwSRAHh8qi9oshDX2JkFhtJzO29E/hJXK+9M/6JELlijA86Gu8IEKmRi4Eg837QxK
1zQOEe7x25EBWzuNbrfqMZRjadnxtO+nWuh2Uv4c8rpx8Ikqk513A7CXrtHWnQQWjbmW3w4wDE26
tapbVM556KDXctzbpzZrK6N4Fn3GPuQB0z8YyUZBKxzvC0UhUuswkAHJENMLLc0fQouJUOXjZ22e
K08bqGPEPjqgBIHz532Ad5WdXsGboT4QzQUggluRic3Xt5fnNuXsHRi9QvB00Nw/VgkluywV/aQE
H3SQK26wpYj3qb7q/lAuhNs5zFHBa7d7bQ9h4Z6nOVRYqc9lZ/1qow1MmcRWgzYcG7IB+SB3E4N8
azJTgNZQT5iqzDXKSA3Fiqu52vRb5GcWVImh8tEUIJT1NEZUwYm13vxFNvq5icyuvDbKYcpikHbn
5JvJk9mkaR9TinqdVHtoGC6eqmJ21VvFGGhNm9y9odPkUbPJCqjtAy8YsqBFUOk0DoBWVId2sZC0
g2b1Zx1vbkTWn3KEUfT0nNY0LradYvEiWAONCLGOyxm2MqtJNVIprtrq9Y1yxG5g3ySyOSfbQEoR
VmT3RucU+H/Y4IET1hYVnzbYvMDbXI3AMrttQHgCIyr1Z/GfqTs3HbHyvFcXDuJbb8p22eTQyYUz
6rtrStDH3LE/9JxE7T1nSF5JXazgETz33ptAOfkEl2QCWQvPIc9mP8h5Pfr5ENzRGoQpZcWwQfyx
z//5MHMAVtknh8lEJqw9+PAWNYsrFgUrxqDDhABZ+PagkBmLrJq0Tr0qdrgDXcMJo/yq1CupOVFM
tDngoffGgyMC87/eQAQVNPbusrOSOo5CJux98Z+OdMx67OvB+1I8bA7ItvEe89hAmDRm0dLaV4Vd
fRiOWSZaC2VR7dN7sEzNXsZWm48jjB24H7DDrgAgMIT0BtMs0nshvltnnVO3EmOyE8Pjx7bze58x
iZclsxnOc3XDTi86PehjG1AMxjbP58INds1dgXUV2afOXPdwxoCOhaf3UFsregX6Wc5xA2gJT6EI
RmA5vo3BDHmn7hKotzF1JuYSA9xfkMbJgPRrwLlcbfuAbSLC7v0IyYwmuErlUCMxSiA5PeDo5dJQ
bpAB8vqpNMORj7l5G1rJ05qMEmvSE6gD1fmjDgYeG14YWMIEBsuy95oCe87AnznNWegdYuuhYs/a
AK8OAGEyevsj00GfALe6OMYrfHdAoOoebHTeGoPxNPFL7Jyt9dmmWiO45Z5RdSPnVYmaQIgUHeUI
NiRmPeFy3H2+AvPUR3W6Xp3gCH2OMKuDtlBZCNSrRGbb6J221aefvnCPomVbB/kyPA1VgtlNJ8Hc
ZEUglkBeqQHT2Hp1RlVHhTqBEle0TpI51DMjejhGAz4NkB8cGERY9XLUgS3jIwo2bkn9V7mRULgi
GBvdPiybIQXRPPX6IifOwsBZz8KpO+NPTNyuOYPVIq5FRrKaavGIxi471AznN7gfDK5hm/RiPr+R
6apXoQuZtGxNWa3l1fvlBgfBlyZkRSAw2RrD2MmOr9ffR/4rzorzpBcieY46Vus0RFKAAcEkBJos
269kTnT9leM1PocI6nUAZmH9BGSlKW6SIWw4gyfK/C//gpky6pxfS5V0gTl7PCZxBqFHvfgaNYfb
0RUkkhYMdShRj3IDbL8dsbEJEd8owA3EVPxEeEhsVpmCSPmy2vmrVN5TB4lK41XHTWZecG3J3CkB
OUpYKWh+LkP1WJf2o+PmkpsDiJun0hX4zAMXQMa+fzteYBP2l+FIWjCWqdDyNkctYPv3SmXgdOZJ
Ooov5mkA17TOhhkGKHUStNeI9H9brBJDZVCQZUGW4VsA5zVQ12rVl7Tt0wDNiE0b6NsQvFV+e5oh
4B2iw2y9Mc5OP8qpB+SwIenQtgHDYjThCELACkYGQo3ELlCIWUfTIhxHLzedNOuKPBiOnHH2oDRq
FjXZ1oUGWVAUnXrvQP5z7ZRyNfmM+isnCmWAah2QexE6bwcVaIYBF46Kq1dqRz+QqwLFWomUC9k9
imjIfbI1qMCC1FVxvFwdseKetIuuKJIilQlUj9B+PojBF6Z/vECOqXmsO9TjI7LHUhdPwAXBI2op
dxldAKQIoF+uCRrmZCYaV24GTT/AzmDWYfPd2l5fn4/aaHPWRI3a/S3AUipVBwup53p9SoISUB1I
f4jWuEB1+oimIcqAsgKQGGCErYExgTMkloMJEiXh8PHoln/ke3d6NvKP0Sq0yWzVa7jIUB4jdVxA
aGWH7kIBpLjNuz2kBl6m7h8VSzs1Kph2u9YVRJgMko+SzmQkiXIx0kNCYaTrwSGh5u6qOJTxjvCz
ro9jb1gkNkK/bbi0CLUDAoU+jymF2JD9bpzTTNnWAExhojBMVIEohLzGwIEFQ+FaQupKMG/+NN+R
yXZ3XI+EN2P/ToIAbJURUktvaMRzuNlIK5QkokAf6vuX330ROYe7Tw4zO3/kObExSb0EwYaZmXSl
GWwm9B7HmJVtoXVDkIn4uhKN/Worzan+aYKzqIZR0FdAbckWktex2cVvnpjzJ6ypDwEYw1Kavn9y
KL96oTYy688WNCNRmuTWtlU0Uqg1zLiYAlFTrmntgCQ4td3T9IRc0KRYbd7quFxqf2g2UdScFMOU
PgiXiCFME9QEiJNXY0g81G1FrZ5SDG7M0tb6y06HspogdK97Q6WaZPpQJ4lD3ajSBYcJuRIwTmsu
cHmyheoqCJqIOnaGXbO5tey47pbw0ym3NkDpvSJSyiRSCMB3H29XwZR9uOjcPz3wcm4h2CXf4gQU
mUX4HyZhKY9yyg/JDrdXQhYAeIDo7hUyM6B+MIK0mnnVlpSaaKJB8Zd8xHdKhwrJeApo3tgslaJX
QWqc1tun31XQKYz6iGb2MNDIKiTrakcVa3SqO1TbyfftCbLdYIVMVybx9QST/rIVMA3FJHBih+Kw
U2RXtojAvNBpygfpGjGW91RryLSaGLPa0Biae4AfsNrZ6ChmsH2uTwvAIRfyJ9pEX+trmgC1yhTy
czoAYwUnagr9ASN0kEw8J6Lyx5TxTc+U62SZr02+YBmtyVqzvJ8FvJVINF3PMMOx/uoLNFvqs/ii
mBBJ3s4dcmMP1cxNtlFH2SKlbtqyXsXkLJbEOcZtNo7QzQf5Oj48D9GBMxfFUtrVq/YGoNiomMbz
9/LllnPfeg2bDQJzN543bcrsjA3Se2tjS7icqO5n7VFjCLEg7h175hgf6lW+Ju+7T9ngpqdtc8zQ
HiJezAlAoP1ecMjXRKibrXHnxtXxBxIm+gnLE1SrPfsVjUkUFiuMyh6hA/VvCGYjOWeL5AgQZVGP
3sdik8+5ZHylgVBqbhH1XqdrVDEcnW8Aj0DAHLGQ6Fqvq3PJyioqrOfzFjI2KpCPxzIBNQ2TAWqi
v0wHAofjXWRSd7183dnma/n8PJzE3YUtt61Z2TSfq+NQth/JyATUgE6Y6gC4Dpc8sZZyK8bduH0V
bkHzlFcaEd2Uc3ZGGwlu9BpnkVUOa0imrzGw6DWWiAPmGDoe4muQC7tKO5OKxhtUlqJVTj7MVv8w
bF/kS9Bo/MNi539j/hobI6o1MKFAjzPFKHfI/v64JPOU6rYsPvntvaooWDE14HreqS2Kmj9RKA87
AvQipgTWQpcE0SgdNqsAKM3Uw9pYaHiV3CpyC8N629m3Gutz95ZEds7VWOp7o4Yy483qNAo4ehxe
c/9ajJ9bgW+RwWl9+qexOklt4r4YrEQCckQouq1d9e4+hkixLI2rdkAmVd8VYN7bwudA+lFY5J6V
JQjk2M8L6i3NMaSajpCzYqiwT5EZlyGpI0MIMo98UisD4EnKhnFemqQfs23oKjvj7SDCwNVJRyU3
b1ZM8DRhoMNOf/IH3tPfe9jcimNbcP3EYn0nT0J6GlGDmIQ43gQZwk4XeBZJAfAl9TUZegdB1IHg
y/lspjmSPB/ryK5JYvlDui0bZJqQlyB1wy4EasBnz2c3R3eAyCDGKQAe9gRkDUxLA+tL1pWi5VUv
ZCkRgGMXqwLxT1bNAkoM6QCykNQaBTBaw8hBrLyL/gCv8Px5IBTSg5fOc/ZE42humDbsLxZQPv7x
xySVwem+XjaEmNdnwsdJ1VKLGv4ZFEwkefyddFXmzVIFAhmNS2Cw8CXQmPL72kqatJaAx4jAeNvO
wFif1ur0BXtXqBtqQuAPbY8AeAgs0gsQCU+a4A+wygDegxVEFBO91LbFryflDcKBjDVtwB6Zggn5
svvIVApN4AuCMQuQbbZnp1OtPQasqIMF8q022mxWfSePSgwyZaQmFMSzyjuhGc6Jz3nmhOvH9b2e
5tuYuOZS22dzM7FUNlu++2w28FQs7UIwlwhoVqCH2iNK5n0G2cXceLvT2BgrkwdfBFX1nu29s7Jo
Lu0Lvl7CUnOpLvFdeVINCOeuunjypNkT6q0y+42RiWQloSoIW1b9sMhhLM1Nss/28T0kEckmDqqS
W/YxfeIuEURKn1QXHB8ZKiW/B+6vahF9f96f98S0OriiwO6P2Z7//LE6PQ0Ukf+jHjdUX8EmBKVn
p+7JJQTJ58M2jZMAm1Qn+MJrEHFkIuT5Z/pZKEfjQRiYqi+T01if6gAwPTejFgWEzR3loNAru0I4
Bb2T4EYywBnKgp4KmUtTBfQ2aQTXjf0IjyCjSDQIGLAzwBlSipYIvibcn+Rkl3kfNlxBIva780LD
z7wu6noGNSaKLmKrpwQX7QmX06Y6TwsglbdEEg9aC7AdPpmdbKpU8gUPGDcE9ID3QjBDy4r4KYrt
2Ii4fkhREVvHUMVZweqFo8G837KvsLy+lwF6sJ2h2F3pWmBdErIlIj8HYYeyRoDK+BP9NOYcDECA
CVyX30SYF7Z1hXRctWJKGZsccDeMsmG4fF4NcuPn11Y7ogrILWm1ne49IEcsiwGlGuGxD7h9Umts
QxAyqdGFhiVmTrz3t8V7BKwLQUQUJJjkAYOdMDJy388uM7/NUF7zaz7gUIKhhogttY2ITpJFz7sA
xDFjjBRNE1GKAwKFRjkVSTwwLuXCOaGSSTUI4ug06iQbUackX3RcQAsw9R1zjioqhBK29yMYGDIG
oK78c7P9DKgfiutFtjXrs51+LO38Ikm7kSheA3YuXoOYEzlmXInLaypa+g7VmUkMTAc9ITwH1tY9
fgJE82icbcFuSSv/Hl+gALrB/n2Ub1gJ8/As2gOLFiBNG9KLvqePyitVWiFqXjPTPm2RdWuNm2NK
xcx0LjDhQAHkLWi6LqtpRSkQgmzUxTzjDeLPMvDpGwDoa39KX9KoohQBTgmYirt/PiUOyclJxw6P
n79kgxA6oI51A7pZDBV+DSA4DK55Z4NJkh46ZxX+IjgNUFolwdbhm/FExB/NhCckaPBGTk7V+pdQ
bybO+EQ5nJBXCzsKxIgY47EpSM/x/rPiiPUWoV44vgwQ/25simGDjxOSNiS0OQjmOvoP7+E77LHN
mKN4/mGnpeEx8lkxUIT4WLg37CpCYUF2yf9n586de6ZtuX9ahEGIiUesgGMgXfwiNhK8PoOQN2hU
pijC0UifXChIkZ3zcbU9Flv5/lxTgnuP4YeZR9JcunhXFPNgZ3iUHzFAyFa3hwvZZcbMyu6tPV/m
Xelt4jn0MkMcqZw2CtFUUkJr+ltbojDAhXyLTGDG8/NQX2mEehnNxqQGjkc4BBBIK3XxM4UW+513
AkBSX0QfYv1sxijzMOlhhcLCIc6A5/y5YIpxa49BjSfmbVM2enx46p2SXsbvQVjlBKgWGA+aVRjk
JkBdV2aitCxS7knV44HSi1CF/2JQuA8wZ6xSzC2UNGCck9ChRib8blZTpi5CAzDeRHV6mNqIDfx6
VExxmpbfzabCBm1+HT2wmvw+QfF63NHNiC4sv3Q6J+BxvtF18QU7m5MZHDK7c8eRFLt82ClsZB0O
aRdtFw8/ghgXmHRSC4SrlR6uFsBcxgy3kQN1b8Tw4magJ3BlPBfqAOEY7Vl2w3AFmbxALoI11xSm
AGtEzgZBbYc+EHAEV1BfSGHiEm21Om+bC7stQrAnF74Hvl2EDI9+0AuCRUCrplCYPpSnqKgvuk6d
zADTjJISajins5/fKRFPQJsgS0ZoBG5X0x606yVy1IFxf6nUKYMYReDXmLxhFdlJGy4n1LpXNkX9
UoWR8xrV0Uygcz8DpXGCx0inLI08aavQSvuE44DcEtICwCkI0hU2XDx/NqsG2q0y3hJBaLTRC5z9
8vE5dhIK7M1YQgXKT550+sSbEOW9oarQih9k/Dde5iKaSZkUI0fXBRjmtsQzEg4tupkj1gbVGrQu
yTa7Y2wwxjDl+W5tX78oVAZfwbdU0ZNsaDMVyg0yksEgMjcZOktO9RzCgVcQHonCY0egGaNggyjQ
DJo5a3/nPUdtr8xcDPKxTE2ThRaR1bLbLyQxh1zTFKV1OnDIAV3C6qU+RatxFPCfRpe8zh0Vg2Ag
MInInJxTkIEV0ELug/Iq6FdVoOjeW+ZW8lyZp2GMGlXtn+s55Z9FxUdR6E49UK+kferCpgpQI50Q
TdGVXjZUEVJFdDdwCUIaKfSsmY7yf9ylyM4slVtozMCZOvkuSgWirAzlyNsUy+4hB+GZAnhqDJ0Q
IDUhr6dTAyZEHwKAJZBmUMMUxRFgLTjrW1Zdfj4uJcR8b55nLu40MhSZu6DYXnxYFGcp3BARfo8W
7XAnWb32logUl42IycdEwZmy9kQOh9RHIAeP34EITQbkfv0csFN1WSsIx3kISqTt8UPafYxBWx6w
9IHP5uSwGO8Z+AA/t0e2GqP/IgYbug0EOGj46HVLiB7G9zZKqlvBEXYq1kf2XSBCYMaSRQMatpev
HjbBsU6I0q4WAYk9g95dpQwh7Hhi3XQVGNpgjGUGohuYEbK5YyiZBNjqzK6odb2a6QUzfxW1vO5M
7ORHZGLLGLTjc75dY9uqKOe1h2kM8MBh32IcyWAIpGFquNeKFCRkUGR8qSSHqBAaxmkPkN7CNAij
iV9ta1hPVDeCPC2WE0wLbDMo5tpRBDJDRyhLdXEUezrAFKEOuqWfGEmlw5Oy/1xYXGVzhwPDuuxl
YjWcEa9k6od3bVLrfWh2LCmlMtfVMc6g6zuj1hobY/kcOFgP1EYd+DuabV2CPkDclviNN2NdNo5Z
gFoBBcphuXNn/cbOIJdC2qMEcWs1Yo3E0EL2FmWI+KLC18MEYRCiSmFMmHMnf6BLzunIioHzDmr4
hdhSxwaRXmPrsbcoYDAG+EpSwUJ+gvC+ZqKfmtkn26Muj/4aAiV1vYM2TauG8oD5zdTG1njWVFgA
UkzWiKagEIru1pfH0gOfdaQL0VDa0nfYJdCdaYI9Zi5WmeBzs6IivwmGhbebebynbhaLOXYhgwb7
lLUfJyfv19AMgRgDrYAnUEO6gTXZNKJMGr+BuBjS+om8fkN7iJD2tFE19zq91y4MupTr4U20QhD0
gG5GAfF34VTyMENli5IFKB+w14D2pVMX5AtYRAFxN5Adp6Q8BJxxwDACf3jqA2EnIIRPytoKwFPv
mdlQgTvJTvK+F9EQUxKlAooSzMlJdFASRwS5Jlw2VtM+uaT2rY57H/SvKB9KHgi1NsCfbLkyVAoU
2UCTgfwEq0bCP8WYBc/o7XOp95D7n7hXwqGpBykQdjhDmMOajTuCfI9J/dZuIdvaa6gx0CUhQCqE
vqOZRtKK8AQcbJbcsc5LA+EdU/OLlVHEYB6AEHPX+7NNu0M+fNay9iq8EZRYX24GiSS0MVWXqNwC
SLQKg0whpOc/tG6QztQv2VDIS+YDAjdBr32gFhQzFR0PaQa8vwWMhAjPHg0GAJcKgEx5S/qpmILK
/GQDZFrDyFZSJksDRHT+AiwsDGIqwfSlpW7D37IztzWrL1in3zWjOBPyFGa9+A3VlNSX/dzqd3NK
nKbgUsSMqUxyFcaszQSndrs8gASONNCA2wf42JEngjeJ/ohpgY3X/07cPNsA2lFHWCPxOv44hOqp
HIPA6BtM35N6BFaZ9RDuwdqQeuj2tcgVZy5jgJldUDN2UWyaoqegzTVAkMQl/n9vtqcPe6qNJhOY
FWB4pL6zI2Zx+ievWyjuLSjQRT73ogGePu0Mp7gewFtb0dDH8RzqZ2LpbAbI5Go9Sha6LaAk6vC9
V4bpqnjaKCellB/VbO2sSz1aLDvrNF1YY+T2AbI2dMZpUGgWqbxJkJGXF6FLKhjVWbf15zB7AAvg
AyLQifAsofzmzq5y+kYN/MzpNGTYx8lnBlDfW7OopUwv+7U44Ys+nfQrlE270XcU5MM7QVkEdX+o
QBcKnxMQ6ZAWwaZXLieqFNLnUAnMFVtATgEXDBBIDREF74UuBaXBsVpQTsBm4EEy0sYY44gl4vfg
GPtRWGikBnoIIPMB/vrv0R7qM3xI5BkbiweuHQsGiSiesTh5xsBkPYRRcsTnxMzDbMUCfYNI+boM
zHpCJjx4hdeZu/AWENbpKwOIw5V4+fcmluPblo+YOjyQeIDBzHTkW6pvTV2mAx4hYX9EMPw+0Fv/
j1UbkQlCRXwTxxiXHLCAcXcc4LQIS5jLVYIoxuL+00nggAcXPt24YVZjHAKmEg+6BZ8D055nLxYu
Ase8zsjmFVRvfi3Gi6UzonwmSDFcD8JXrE4YJcmQxNW38WhQDnhg7LKw8h3oVDH6eXAtdnm22oa+
JpiNEDd23Ns6bukIpiAXx5/hu8Reem/BMFuz1+cIHxZ37u/YuXMFBhK68mTjoKx8r8QBfUOf8cyv
53fx5RzQFzw4oImxm+kdfAF6hJbgkQkmCI0dV+IB1JTKTVwDYLcwBb63wL1wwBZC/Iu75/fy237N
wMHrDMh1gmsDQo4BNPb6zYhYVjkVTM1v09Ab/Cgcu3/3hv5TsSFTtcrO7GmEGrBKaUEKdlsQQCYN
K8U3/AWIjrAXxibyGPQWt8+PUC+0MjPhZYkqGdTAsfIL2xQDEB6JGIqMAP7+NUDNLvZtkhE9wHvc
Lg+GLw1PMgUlH95GHnkL7QTkWGAtGIxBYpF+qWmptd57/cGdt3PMJTIySF6jciRyLBjX6DRxgMUA
K6QwnORbmZiCVyR75JG6eSYWf3AhnjmPA3FMjBd+KLQOhi6VmoEys34TMN+VmzyxYnhhAKW/38DZ
HPPM5bkWqR2Qkrwi7ypX/ntQfWBHs1Cvly9OxVpHVogiEygZ2LKbDuu+4cp4hIKEj0E+pf7KwhwC
/oNBYbUO2FaV+5n4RMgDG9GALRGlaE6g4HQ/bU2ArwpFBBCjujVT+El7Bp28YIn6zN9Cm4/AAUw7
dB+29EZqU2abVqmAoE6CdXiukMC0zHGazchE+St1yyJrbn2l14INApNBBopxp/rxXAjGtad5aZN6
Qw914PeksY/8inFHm4MCksCd6a97MBaxIbvpd+wXnF90CXy6HZCPg55s6A8w7rMhEphkLT1KkiJN
8px0kj6ZuvpGiXiCYWvzEKBzvguge1KdLO3TZp0p5Yw+8+BB7cluffCQDyBhhoQTJbvILtxC0DzD
bMZVvA4nQwhKsFMP5qCc+Cs+3zqQZpXkUVS6qBJU6AyCsaQOKmKdiEAbi8I2V1QKmLKwvM8GCIeB
tMc16KCcsMKa6mswPGHMscviMh/NNX7uwCeQPMLE9gbY+9LsBROsFMw9lnvtJCxHRR9Q6ZPVGLgi
PDw8jTYVj2gPnKxgji2ODn8YurBLu3GyQAyYICBzkEC/hlqsQEageERgCScuCwaU5yNVZVjrpgtQ
G4ej7nbQKD6HfSgLp27/vUnhzkF1BFShuOEEdNjuBUcZ4P8gZ3BZOQVkCfh3Q4gt3qopid2zFMf2
+TQOg779DBf1ViEIDHJhXUNIc8rzh1g4Kl9WPYztNcYS2OX2HNykNLlYYJ25bSg4ssMcOiTTsBz4
Xt+f5Gj7d8DK2sGfTiad00lomuA6KDkpdlvC0wY9/xAFYoixvijGC5ug/eiR0GHdrJxaQBb7HqzH
Q8ml05m8qcNu0c9XIBaRvIRHSvOg4bFFdSkF/7/2qWlrwknoyjWJ26EoAzhOZ/6NhL1hfXbpSlWB
BmqHpO1kRS8MSXtjIhDcD2ZJ0dOC/mlQakPSPGBMQQt+y5r4lAPnw1ikj0FJcaBbtEr6mJ8oLFLT
54kCPts68lBCseEDBJb1AkEyxXrGjhLaXthvuwamBZkhStZmXSSM/1AmGYLiHnmh/awWVM08nQmL
pNS0h7eFPAzYkhrJOvK1sPbA0YJMgGBBGZWPR1lTB4hW0hoVlJqPgZ5MNRK4wVpSBioSqVoXGgRC
q4o+fJczWiJk+rVGQiaLHxH3eIVnTXyxU6I98loI4CMaXDtKFxNqfbuyOqG2qgSmuh8MPdN+5bv3
KAVCE/Q/YV/uuK1iRrXvulrXdHSHqIOjAGSG1Uy9PnJTvQ9L5SgrXb21aYWLQO2jXNQqnRLeNkXc
n9NIn4T1hCoobiaNKqg1wfyRrSiEYZUUCpeWreciI3G7gLAvswd2U3XGDwLd+QhGZGAJ5S0RwHda
f0Y5IF/7nJk0DiD8hx2c2CCIckjdZvWew+SLb51dtHhWlLvqPkJRoNpD6eGQAfh/hLMPus7U+DII
mZqOL5HHH1D+/RlO/XwUvZdPbf6sBqk2r5BHd/MekzR2ytfeUzb4JyZ5Y7aTUXIWK2yyMIYYEQkJ
5BU8n8Ij4D3Gtg2PPAXUOMwBtlkAwKSuDt8R1/6xkrKVRH1najkP/KmyR522ZfSzcoPjh6enr9Cb
IUJeUk97ZtTbZlAp5HAEFOLRJXW6xUdlUL53jfD2wLbno+uW+KJX4yuqCnFVEIksMfUCgXbgRJRI
YQcl9kOgMRGVVys0zuaMjrpbMWjKadMGB2pJ4TpO+++6S94C8vIWjtYdv48rDfhHyIUAEmJQPBd3
E40FwOSDfEcCpTmC4agpsdOo0/y1kG/VljissRDiZgGKER+c14coPqpb8rJsb5V4UVc7dHzqfV47
7dNY6IKhuVINNfitzPW/t+FEkGrL0QuMmLf1/8xaPSvyyIjM+asay2Tn9MiWmFlobHUQBe/MteTw
/hiTqNs6AHYrK3R0I6iO61Aj2vmkTqHTsOshX6OLbEWJNDV5Y5SfgAU/RJn1qDPFDDojaQDlQItt
toEIejq3Qc3sesxGcpXWAkeDhEZOVU22Y6QPsthm7AOMMtfK9QlX6tpSuw/FfbS6WrkVpscfFtxH
sp6T5q9NjA1d6HLwAPTZsnWU5JcfZScbDngv0NBFJAJpvJ8+hqY0QGj1ZPbK0m6TWlFmEjCfoE/d
AkYBkPnDo5i/9EXS6qqwh1C6+PSAnSAphYqTgVcKn6sb+g6ANiWwOXiqDOmFOo/VedCZUrK7QOa/
NXpIo+zU43fpmJPtUdR2GPsS+iCJ7cdAZRbJGy1cqiRKhydC1KMKJKcsTE5MdJXA7/0Oso8daEy+
HLZ+TcRE3B4XbNyUJFPXu8WkirBDB62ubC0WYEPsN3rI726y6ohqDIvoZQXuNBh5JPhPA4MUZIQd
+ei12KKdZvTynXZse0MdflozBh8FLIdJy/zsUIK4Qy6O8iajEHJRQRXLoSrW9AlF8jqy9Ry2d2SQ
N2Bn6n707En9FFuehcrOCQT1EY+hDNa+AmGH8b6FUzx6k7rI8CJJw0ExKxxw30vQfyOILY9eeZF0
Fk+7ersEM2fNyLNX/p6L+xflZvyVR3lNsdpyCXRuXq2albH7bGQrXrR4E0MSdENCTh9bBWLB97i+
BYvypu2iYzmJNz1yZqgl19CZIf1iWQx0kAsbZVPM0gUlWf3943L6q1Z1HxEOqVdP4FCgdtGCdHr0
EeFqn/NtuZWnZJUOmJsqEXEsvh3mLP/TvZimPPNyAQyKOP/3RfFK0MeC5UDCJgSNVFkN6xRNUIsz
f6/wIgfihC8oibfEad9XOIjbZPces3TyMh3e4jTAX8T1OeBPDgJSmECZ2OKxqr9X4BWmUejkG5x+
h1RzdPy9wRl8Pfcq77yh0Vpig/TREu1SunyfXUHHdwBpfB/mTRH8aP1WXD+o3BO2xypBZoKuxVcj
Agn6HqALWfp107amcu+5fBzy8wf7RuhfotPDEnJ4HpM5xGhCPj4nvmYK0j/hFSMowHFieadT4fve
Xr3HBeD8Uxm5UtMnYtE3t58jiFH9pp/5yuLK0OLucBLgaXMbD6KrX9fg1+y0Hk1HW9HOPNiqqhWj
fED78JZA6a1CJ+0bf6c/dSMLbLydzLBDFsWKPWfznOa2tjq5CO8vqlmDjQ6mxRL8cylamcf8/Njj
SQD3c0PnvWKDM+rd75v4ArwNkWRh1QOrwpIJeuV78IEPC9SGBRx66i28JAf+NG+vCz+dZmtW3C4P
7o/P5rHDM4/0FpDNjY8puXpWwe8F+OHJgcagS87JNVs/l1yCRwJmGj9uo5ER3StHpsZvfH1vha9/
XZQzp9EfH+iVs/D6eTgvagENAqo3OTTk8+t2FddoYs5I/Dz+xEonW9j8jGPujQPGt4EEGdXCnxN2
K6CGdxJLA/SkRoVLG3CKt9E7hHuqG6mGNzYS7Ko81K1I68rE5T4wGWOV/fuE6gZUAMPWIBmm2BtN
MpS1gf7uNwBRPq3krHeRzOuRMyfC2JwANtKyra5E6kMfN+X2hX8AM+TF1OjRE3O5J4/QrmG/WcRH
Y1roDg4jt48zyuzzbgBivj+En8ABPwd3sVkxA8w5TiQ3/t/v5Hf8TvpNEsYUZ/PgdV7hY0y1X/dw
S79G+b37bDudXWvSGfMR5ivtz5ksnxz7qwfWEuNSvEbDRbffu74pepohwnu/4fmbx9z7bzbzJxfn
Xb6Lucr9MsJ45uO/Z07j3d8XcfV/1xlRTHpUzPH2v3f/O4nn32caN5whQcEfnM5A5RbEMV5z8hij
CTAJjvmG1wtWTpKQRAoRAXKyOYiweiu0Idi5t9o6WIUbdSENsTfGhDOmyHYD5/aOYvFdGSerFHIR
6TE6io5iGh/9i79n7B71c7Nma2hhitnxVAfId4+tahwtAcWg1oR/0XuRANgbVBpAsefPeFiNK/Xo
FY9W6C+8TfVHJ+JJG7t4I7xW5hJ+zy1fpjdzzd4fEhRBj4IQxA2UKeOXzuP51/MsDqLz/99Jv77M
4YN8py8twaz9TV/eot25zK+RPjdO+XUuaypz6jcx6Av+bO+CY5P2V0nnnIQkjIevVeA+KDa5zSfK
+8wtaiNlw2rFWhndtKO8eMPcIO2FL9J9dMmjzq7sDkT4kaViWXPqOcMXA4BnfgM9zB1zN79b+A0f
FCVX/E0nIybIOGEg0a8sMc2qMw7/+BjbEbEn+cj/NN+vLTjxdx0O+GE8OBDZnW/ohvspNzwxBGk0
XuNrU5zfP/6iJULnteIL2iDHjmItQ22ksGT3NeMafAkm8W/G0dTcIy/yMZ65M3YlmqzNgMJxAwlF
1GwGhppP0KuFQMgQSNmBw3ZLYjVOG9EMmidZPyhfQHCMIFWii+Dmr0k4IONMsI4qAUTqAkhssJp0
cln/Gux3Jj3UPiZ2teDe4huBPwSPkcy336sngldeH5vOWH7mKIn2gn7uEEacSWt1/yGOLqLE9eA9
RceArKC+Kve+27ERb3NE8S4EmNaET8yVf1bW/hLYDOhAda+utI1E5W1ij0h477MzEX/iaQTxCETo
Io5JbIKQJKG19r1UemQzqDPR888yVS7isYbITEI9LXkbzV9TY4LZG906oug4V0DLHsdi9Mf1eBDd
0EfGkcAdrgkIAKKTSmyF9gnsACSUxYvIHf5AD9naAUicX4CPb8bY5p4EHoTc24yXgUq84Wq3xW1R
0Qj0PvsR6A08fyKKQp3nXxiVOycMH9AxBCwFYKMzJEh9IEkKBhphOmC7OKXfMDSNz8NPUBoV3UHs
mYMPcWjA898exPdmMDJUsNs55kVFsRZSLM7+Dfjf4OWM34OFlgOWcl6P89l/x78DnnmdzlYOJ5uT
OOID4vEb9Ijse5vCRWLzuwj8nhny3g3xTYr3TJWDPr+aA6KcSgBAwXoKWP2TVHmXlxjCDJ+ACcEs
Y8R+r890+h38xjhzkO/iNLOnHtgk+Uzxd5ry328C/A74xH8HfI6vZiOdPFatoM/rzPHnkcnw+wRX
5IBTeL6zvPHZiJOBon8XvHBF5FPbEY8LJnGBpDnF3eMjLch53BsrHPfzP57OrUlVZgfDv4gqEUG5
FeQoiKdxOTfUOOOAJ0BRGfz1+4ns+mq5HEXoYzpJp5M3UsHbUEoZ/N6+b9/TPBY9goQquANzyWFJ
y3kEO+hR/vKijK4AbuJW2AHvXOcdjtCNByu8u87y5n5zy+7lLUtQu29u5VaYrKQGiuADr+55KkeD
ggcRVEFxR4Ly3lcohQ9IC21ydZA83Mc2aV/sO0nVPe/lwd8wfE1aDI6P+luZkQzcmpv2b7A8Ip+0
reZrINwWoX71dZukvLtqffzEX44XY8s7E8mLZonYKEEpk1p5X9J3RotPNJPfeOcz93E3n5EpfOWd
e/jKO13mCp2gN3KdTr8f6W7oCmE8+Kkr7b9CuIjfXtfXrlfdV4riA7d1DeJBSqbY7kF+le3Me8yo
iF+pnQ/Km1nztWsJj3Tt4SsvHu/eGU0+U75IuPfFrtiuzbx399+bCfPADVzhZi7SGN4htJubB1zi
Z77TFKrhnYnqFAWeQeBzN03pGsqdlNI9z6985XH59V0CN4t68X6nKD5Lu/Gi2jERaNzv3dvvdckD
vIiPQg2mYu6jLN75iuzvusWe7zjHFYhbZ5XbdalrhhwrvBvG164lfOVR2kx7unop5r+WUATFc51C
8sl5ro4mfOFFQymLV9c3iutavETf4VL3EJcoQJ5+V0JVHDzwKx+Qauxfu+bwMJXzSNcfbuDB10ja
zwdu5j2nPzJ674IojsYzenSXK91F3nmSgroP/zWz+0Dp3W1USXFoYNzJh2XxyRUKPM5b77Ls6uuK
pa28eIobBmHf4ya+99DdCNEm2vo9bXzmJSW+X7SA661XRf9dogCasEx3/EbB3ejyTLmkqG4Yulq5
9ng3hRt5cZHnpEYYG0+l6BBTUSK56b/3rjddD2AhPPZih/UeXhOXHIgRxgFE7vtKTzZZcuHd8/Zd
F7VwV/O+i3cepVIuSkvfX7mfi/+9H3DnexfGRTZwXO+epWzms/vcAkz2vk4JXS/6u9LWXFwpVtvX
hOBTEt08M5geeRjdS/XxvJHSIuUYXTxXONA49Gxet1OKWdXB5zsjV+HAeVwj/M0HY2WNkb7hmN9m
937BScZCU0aPJIxmBdNj/Cm6ayRHaK/3FNKerrX/NRuK5yItZMwYuVEf5HGZHMaPZ0VB7+aDLvED
3WDMMft1I89FiuOde3il/Qmf+SnTJtTHaGMoUM9E0L3n4k0olEDdFI1jhDzD8/zcF8+lMYMHLTAh
vHNl8P7Qld5VQ3HdJPAswyzvqLWsnzshbtxCpbxzSzfRfOUJ9sbolxTJRX7lxQde19uESvjA/dR5
JPsd5x9yjYcYQKwZNJPn/l/Ge1q5d5l9d4Vx/YBgzOSGx6xrvCWqLPoZ3v4SpSbd4Iq5pwJqemCi
lL/mnhNNfjqbMto009zzBLNk7nmMF9+6ttF4usgdjx8q4NHmh3ZxBwW+P7L96hqqY4bhViwAH322
Zgxe80MxD7mfWnl1RZt7SqGs4Z5LtLCWu8y9uack8OsaKYT6mh+awx28N9JqfuL5d1/4xg1dM/hM
V/iFD++Odf3/f6vivs11yn83hd/5Rqsh0L8v7DYf+rrcXtjccDqDRpy7OqZvEtbiyTseXCwNBM5n
YBpOlvr6Pg2f+GzcvRL7Om68JDJyiti4WHnfrzH1/NkYYgYXsVkcy0kN3v2IFFYS/ng52D05CjuR
JD5WrhZRt4eJeohqvOTA+razLTA5v3wrDladDHGiRiVlF8rhmQnCWVxcgh4eQbWNNaoBbA/E0NI9
9qMHKPu4HeT2swAAzm+M7+bwlZPzWpsOgNg/Tc+LRzq+E9dDUAaekyZHC+NDciREAS399/RyjtcE
OKE+2CzF5IZ7FBsJ4DdB7EF3nytzwAFe5POda0HjoNiAiHLyFcD3v19Bz+ll9h3s+G/ws28+cAMK
gPkBRssjYU/npUY8BbujcnYZeqo6JxCmmV6elo6f2GCvB0fv/nV9uOly2IIYZz/JY/MkUDYqAWmb
XadDnFbJT32xT+B1xyrWv/5cL5NhVOFp+V0tADUsHy7ANEfSWuNPQXwTAA06yCrKuodXMz0gByg5
sJYHyBxLwJdiKfFhwDHgaW6sDi7o0Ugap5gRi+c+JOaqdMBynmiLgU1zQnVOlOYXockX+3EPAAp6
mGMBYGE/tzV++oUVN0vNTfS5AF6MeYGXMc7jlHCUi3Vir/MPQCTv/PlYMkm34PDvzyAHjCWD+PxN
Z8T5cOtrcut56seg9sqLk4MS+6MH+aLgSPjfH6ZHJ9NAgpgcEhk8hO4XGEigLNYgpUw1l0giQngI
8enjO8MacHGV67u1OyRgb9F/+rhkAFG9OjlqMPpW8ahdlLdJucLQNpq1/wqcZYhmAzGG2I5pDmLe
rzqn7+YcKAgqM10SQkLvVhEg7gbeE5Bs6+8LtKXzOUhnZyAeYu0LfEYQlsrtAMdZ2uIvMZcHPXzN
yImOG+7NARnD58hywnn0mhV72tbTh49TaulwvPM1wtnnG6IofZrwBWIURsNFa5/no9H4zhksZ7xO
fnmz9k99rX6l3/CAamiRdQN7rs3SIx9EjiMKkDeE1FkVsdasLsO5gbDCcr6AXkL8tM1KfsZcK7SA
tWNiyH0CmOIoQ5uToWbFsgS35EheitI9L1S8AYk6R+L1CbgCASK85hMWiYp/DMfx3tBlNGosTtxl
unjNKCPrgFXJGKtpzDgPnCG5uxfXGvujQvQcSXt/uVX77Q8m598m6Zkk9h03HKf91heLFY1nvqt+
Gf80d8QpeuuL4QkYX15geuEvy1fB8WTIqaz5B6TT1VdcIjjIivywXsS8BMbsuGPAdTLYycJ9sle2
Uzx8OZY5x6X/h0vGwwU7ijOPO4ekUwPf2RyA2vFxoeoOxQqFnR1j5EOY9w86zNrkZHQ4H875AxYO
O30fTDWUhMnVnoCAnxxhrcasdS5+z4bZQgIs+ZpeECS1qrGPaUx1hRfsijJ50YU/ECzh77l908ES
vfoPv2G5E6DBIpOpuBMmS73kOsqtAWjApNvL3MNhkRfukxXdkk7IhcH0QBdQx6gaKlHehE0MknZb
/GJ4rxiZLHhERHCazg0TymPCimG3B0LXV03MI34lAekNWovFQ+VTwmo164FNj8ivlEO2MdFuw89B
34JlpH3Su9i9enveXBr8vsln0E/qdTUbrOv4BZTiv2s0JRjN0rwCZeUSaTbZz39LTrkxQnwyr2S1
sfH2Pc/QWu3sujLZQc4zAqiXuDViZcaut9C/+tPnWbYQf59QsopmNiPMv1yi9mEzS2MOm3C14ZCk
cPs7rFzf7csBa6fHhOBaqDvq53NC1oU+RmurPz0GKCXPxc2tf9TfZmYyaapYwjJwJz1tf4swzWHY
JiQjqZP7okxGGzOzivlzjrRGUjFCgJ7dPwBavZMOmSnBlqS6V+LVfsGQzZSIEEdG8uwBY4u/hOYy
gIQRXvzjV2/Wn42W6V00weJogYViqut0BcSlXc44qb+BU2hpPrlTxoTr+Hcia2c9OaLoh5A8h4AB
2QadEYGN0qNhAGDtcXHYGjchr3P8594xANdwhnkRH3Dh3w3xtyBx4KT4ZKR6G3RH5Uogm1UvCwrr
I05LFzYAxFpHfiaxKpxamKrDZowN+BBFkIAKducczu4xIh6+e1NolMOeT2zmjv71dB/hyTbCtgoG
BIk10QhsAC9N8br3Tv+qxeHp1snhPL38iBzmFDTWJjT2SvopWbe3OVx/FDa++TFwrvbdBZtMweFl
WjWTC1kkDfCLNaxw9oXkWNqqDtNF/sl8wNiQ94hCDYBnuoraAi/7++gT/oYXvlXFhnOdwU/b5fDL
QC24RUWcpusR4ZG2nHZxFIssWhKBKXk30nAU4lOLVvUYWDoBKPgLoBbM65/JM76s4IQHgrFGvgIQ
FQAdoEMQqATm14YleUlQDgZnPB7ceppmbq2TvyMlyh4UKhD9iBgkeVTtc+WAI0m5L8hKSAtKYZmg
sTW113u42x5joyHirTXuRuHv/Bwr8xzLGwg2VqoSSuCr5yUPKAbHz0GaL3rab0WWmI9BuX3hP/Ca
nQk6qEEPJJZ51dcX6agdD+vp8PPVsxoQBXGNBmobOUzcMRAKzhXnlH44AmYTfMPW14b2V7JscPAH
yC+5kbmpEE8x8pEuziJn0j4i7rfY13iBOspvn1jSCU7TQD9P8KeQdE1Oujt6xddl2ky3/e/beGvO
Od93OKrxYIGEMwimMqoy87zUbVy+HJQAKJjZumbutO8Y470WTBcxoH31YQELGuHomZh41OMYNfjW
3dbmmGD8sPtETbtfxUffSZbX3KbkxS+rXQefGcRu3CDPaEgqOVFAMwX8GGTIV6R/HVEvAjIkOEgp
XDvSTY8Ejmevmj8XD/+y4jje6z9dUCKN8ZZY4xlEM2vI/zhh6p+WFuRDjhdsklmiHkhUcQ0qDMIZ
+T+GlydJvrvatALBtyWqQfA5vxvwPXEvA3SP0QOiy5x/mx+CZn3wiWH4h4MCDxNfzHbEIkHN/QuG
hysZuwKbIFgCI35MVz4iO9FLalsPXpaxRMyBdGGjeyLPcJab0AC7+DoQkmbD4Dli3VaTPrF8Aad4
znUqvBSQ6wlLw11fHXII+ygqMUeOc5UCdQvhagEi6jROxUpTfLBULJK0jc9jtsGtzQErZsZmidUK
GidhS2QCVPj3YWzOAYoEHnY+CB1Ou/mLkdkcDOF2Njt+weMQuNdvvPTGZgRD+HlNqqDe3N11luQh
plhaeFtgUWuXTXicWz3PtI/zdFJYD8JZ7if3V6x+k2w5XBFe22KeLfC0hBOZq0dY7loPy2gdN/hW
e96A7ZGvbsVLhfxkP3IUQpyeZQLma1OKSiNigqz6pDROJFWGlTmYTddtWODX2w+x6qyN8OoQXMxR
w3mf4t9+5JiBQI7Ja/9qrCWBe2uch6P7+rVl7U+LzyFgUi720SJKwffaHbCi+ufABF8kA8n+ZjXC
q4L615z2dsMtPXQze8i5/2nSLFkFUx2lt/zJQ7ghxvMtfOb7ZeKF44GFUuM9bb++1I8yyX5AFdSs
bFvEoMz92c9YJ4duYLpVfEhQj65+a7+IY7gk7JDcm0wrPxIovmqmT2KnwT5B/dKsnhL1CA9WJpfB
NBsB5UqaXqYR1n//QK8sXmR3to6gQbQc75Buy0BTuN2+kQs951nFNcF196D40M9LVDaC8bkBSNOa
GD4cv30c9KufF5j4iFjHzCJcQq4wTPdC3gHd4eqZ2e1FRRq3p0+j/1FUH1nmFlVs6biX3M7Lo5I0
LUHiSqINyNTczjRcOVnL9VP3NDBIRgXJP3HwvJ9YBHcU2XZW6ajdvTs7td+aEomjPRCY8LoCQdje
iOYJXqRdUgOYIvDnqTfC/7+ML8X2qG4PcKRrdP13tTXDvqNI80Brfh17GBoyxDf4j/cAJaUkUIO4
w7tb5gs0Lj5csy92U6iIt1NwSaNKdW/Vh2rG/Tb+A+749Yo0Nehz+tPWgXkCkcv5I9YU0FW7lwzY
6+ZlfK8XZH/kEK5cgTc11tz7zanJBwM0SZanYYV408ykv6wuHIutX7cTbqCfChGXg2o+HIQ3gijT
pFLnBnEZMIk7qrKGo8YJR5BxTcy9uqWrDXkwX+bmhjW9xNGM5UFfXrj7/IHZyS6tPzWWf8EgNS3w
8QazIdsEEA4eYASMYEIFAWvP+kAMEz4sODHd2MCdlv1lCXzRMFLnZtT8K34fzZJ97QmHZ8NDRWRQ
MlRS5xn0lxwEw4URLQYIL0PcJsfKJ8o2eAzKJ5cG6niDX62k89y2/9g0oPJfa9CqBdUBDRNIVfZe
4DIcP4aCxkc88Tdaff0P7F3lE6HN5uxJdAViFBUIfXcGoPIUrVSdHz8e32iQWlRvM+FhvzQLGMT6
H1LjeLTGvSVqa0oABrsCwphR/FpnkMkW+VVZ1Ii6rH7CuxRipjDZadaJWLYnfpn4WRItAHgC+Gdj
5evyr/cebi61j3HDEp5SBj1iFiiYD1wGHbWdnWkA53GfOePTWMN17TyJNLMBHfunfgLvO1z3l/Qh
RWH/Lc0xkKnN1a8zu6V853zwj8NxQ0jH3WphIDdyIp0JaMOeBg4TKF3GJMeLgDwXd5v8WMDAUqe5
Hq55CkSLEhcv//LvqrKhEHDq9uCCVVcNxyYh60sGjQnBTIQvI3YyQKSm5G+qBL/0seXKDYzw7Z3E
iQNbXVRnu/eT9pz7kLHBZxP7lMVv1wOuzhDbcdfbEvYV/ZFP0Rr5B5c4vvETRMXadjO/l4zsk3tY
p/wd2PpEA5Hi++9s/6GcAIe1Ub6MqQK+pGoDicumBIxnYKhLnXytZCwQMOrLwFY0V+9ZF8ClnnPV
tAvgV1vBsEzJWn0IHuuzo4cPbO1Y8tfacFzsWiwU6Jo4UAFo46L9DMH2iymDkbq1oA2STNO5Hie3
khzO4yKFhG3Awq93LBp2lTvgyh4GdkneEPCaSuL2rMtx8kfNG5644TTsPDiyw6EfgCwsXj+D1YPB
WzAajNBwcd9k+96WW/YNWTEguP72RoaQFIw4QKKtFqQmBTdyImqt0Yr5A9+2CI0fvqqlzQDTdg2s
T8CEMHWsBj9dS29YEHA00K1Ut04upq9wwSxTWJUSmG/daSSp346rM4euxJb7Z47wdseXnUWvxZNg
zV2+ww2eBl4BXd1mkRln+/RHjaGnVwyLJyWc8ZPiZM3Bm5/bBJFNv0lXx3Zie9wMfgx0BGDX7+P9
LQS3vU1SjEqD8X7kkyvOPkV7fBH+VZNqMrD3oKODboEWuAUMc51OWzzUtsoEMJ/7LttflfEtbBHD
YOL/ufWfi3d9mnpDIDAJZAXbE0Chn341xq++jwmXtGQctFoHEoI9QNhY6cjNKrjv+FvUVqVaZmlj
vsJH90B8NGcDn+pGDfGjPy7/NncOY7EiYv9RvCzI5i/KzHzC6jh28gAjAbf0CKhp6Z6CwgFXL7rP
WvYodJQ0Jj+ANACp2f4SSTIEg1ECR8B0INPn+Qc34PtM8nyWUP6rJH3BuKFfBIMcbR3nX2Oqojdy
qL42mG6Akk7WYSTNS+2DB4c1/+lO4z6XunfG/3qDXyV9qDhlXA62hwhUdXe4hlOqPatXjc8lnv8T
pt4lJUHbkNfHGa16235i/LSYsfF/PgqcvnoArlfw08/qmqpByddj8UPmM6O3HS5AGr1vKMIEOj9N
UnK32cY2JefdfUPmNqCBTmsiIjArceK/NofjS/QM85FkghuBUl8z+uDZA84v94NmGWYowSfrtTlk
Vhn5rxBRPcNrdl6uD/Pz7Lh8hY9ID5mM77Ni5we4EJGpz1Ufi8Ws7m8PJihiJenuRraRLw7JH0Gb
+TZNnmSaM5L7hmEbDYFOWqvedf3aZXMIgbxz+3R7irLPOqpBbSvnxQzIukgLNTBpQYN9uGBRlLo9
0tmbeMRQDtans0+0yZMMGcDL2ZUDQlqPrA1IQFDT7fO3MA7FGyXPjZEIDJkaAlU1xAEBpXrbfh5R
PyFur3Cy+TAGwsfBqKrHapw6rOMCTEkA/AW4B+xPn7DSRQ+HsfAe9BLuGy4MfHZ2AOaGekjKcmBk
9njRe8Dt5jap/tYquP8nv/qdCrQ2PuMkCcjIgTXOSNJIoQtT8MJZ+AOfdQMtAGOsjLk30sivte3W
yGhVkFmg/Cf5CvtbbaFULnyh2ODOT+6AjRYPSOZ4C2HvpMTeSDUZoF4VCQWK8A/UIUGGIg9BAqlI
u2fNFi4E8x/GBHKEPT/HZuGTWiIER/pvTPK/UBxWmKkDS50xaH8kpWKvGZP9D3R4Julvc5ir3uuF
kgUVGUf7Eg1ZD7NmD4jtXNzj7+G+8iTfIo2JAG8lx6FB7kol0knB2XeOcY1fmTErPswoj3VXDUow
yV7BZZoujx+1Y36mYCkpH7BeYsl+i3dPXmTZ1KJ8o0UV+MKS0PG4q0LGBib62GrxC4zWpLeUhAtY
GjxujPX4vGF0QcZaaLF4YmOXSR1AsxwZHhIPpFNGiqnJNzKU6oIFZ/jFRlYpdoH4sDYXhDzcN4TD
kJcxltyHd5C/M94lI2LqX8gHefAkg+oIgKJHfCG5oBB0uU8TlqgZy+3gRa3IaBkTxo7LlPty4QAR
zSlYCgdW4X1HMtH5aa2NnPum2t12iL+MraWXGZa+ILOEzBAyHgoG59sgb8cTMzJ+Mj/ZukH5iMkg
kWANxPGAXvRgHPQW/S78Y7ULP+9v+ygVSbVJV7euPT+9LbDQ0OoGwYlffyK0AzXehQNUE/hN+mMu
uPkyHiX9BoJlBYW06xnWA/uoWvAiMo/Y+gJOTbqOxXBBxpBicw+BKR+gN0X0w3tuTmsyTh4+hc9s
lPi+o8yN4R/W6Mh0+8nygMdDRhk8f7SFiQeibJCVco8EQ4pVO9j7nbgSziaUGHHBY/yjRdUOIcsg
QJg9xCYTmXrM+AIBKAOlL/6GIj8LL5v2gD0CV4CD2jmAGajQMRKdfBfqXHX7M0MgvXqkfCVv1wyg
Z89cn8NnINlKsRjPtPlgWXi9mbJGd3oGKvk9Xjx1IoMHplhUddKxEno6wyx4t/ToHvRnQBzX/zg4
waSa2a+L235jRyaBwAUiJ3GrDhQvSiCa82jJWdGIAxVKGszGOabdubLPfyETmH46vXlD8oEqixFo
rRFAxB5JJckhgtaDekeSWQygnKaQXYX0r1+iWn2jYF+ltpdLa/sgRDM5gwTOzjtJEEhtgppDuhIY
wgrs/+juqfAPYXxAnsLcT/MKfUvY1i3UhHlM+z6JRkLUF2aYiZPELWnyx2Sa8ch/ceoC1LckIclY
lgTfwGJSh1g5F4PC18DXYwSop4WvcEgcYog4vETHpUijkW8uiHLZv0K6RnDPsnIIHooBaF1eWQ2k
QqVhBPItlEUWYCUjScsLwMeLN/xXxro0EC4AZ/Au2aS/fAYvLNxFDFzOVAk0Dl6uDgeit+A8wQQw
G4XVfBACWOz2FEv8ZqroMEvj0eKEJI1zFze5fkzkpGPEBIlEeEtio8V8cYvw6AyqdW/Tevi8+tls
tDAW50jzX9seO7mNuQIKlZTP23ytYuzGvtrz7hG+HiALY0AIb1ETFmQgXmZUN0wI4UpyUsEP5gZ5
tU2vTz5pNTEWjxDDBJ5tPnaHBZAz3jGQ9oFmi11DSc6R4hfrZtOI2fhUWyShXgzguJFJizBCZGRZ
HPc94Jo5RykmxwBgYO+JvcCcs0viICy+evQtIu/oRzoXQG2C5kDSJJNd+jlcKuHVG8VNeA3rEJvL
A1ihsbG47oyYENLGMkH3jjTkEq5EhH4QuEFwCi6w1G0SmaZaDFcd5oZl+nj1hZyx4L2nN1g8h8lx
fY7wRt+kC2nqMeKBdnPApwesA8fw5LAIiyKTp0RDJuVIdmyycocGZ0NH72+fLaVMA3cIv+dm7Mc5
XegFuIT6aZzNjJhqgblzRjH2LWJqNIAz25Cw1RmAvQGhqG0wmPej0lNJyq37oxh/Paaov5EBzmaS
6u4Rth75vv1m1wtPy57Xf4/cICwdxtF7+IcfIRae8aoALzgHYGm/DtWkph3goCcn4F7tNp2AEeL1
4nT/l6h+fSGmeLj6217ICI5bqwzeaFEzfY0KGLPH+Zb/2BSYosiy99iMFjg35us7jKuxyBa+wn1y
NBQHwRSTFp68kokv59g2w2LHN7y+UH8wL0ZKQtdm/UhxAOOlHgOKfuyYkQK6PXE+Gun7HsNp+kb8
AoTuVNqEgg2xuA+T0cL0Wpe4cXxFs42aDH9U/7K5bK47or5YEkZ8WOLISNVQ35bP0TngfGVZccbA
v4m2Pwd50ISS5Py60beQt89IptJPT0x/T1ebaJOHP3AqDjFuYGONEJaXWFkqBEEDDj8FT4HFli6G
ST6ALHphFQF/RTlk+oZu2lAm67auors7CI+yZpdKwrDgE6omrduQPr4iuzipbX+VsM8OI85ZEXWI
F3G9w2ooC3zENd0nDuEYsWAVotnK3ZV21uEjxPEyI/zbp7XrNFamuk9caZzGBAREzYbFTCMg3MRM
xCt6rfvXcLBoSnuwgAKO9nlNW6CiTc59obHAR2iq+i8IQJnW4WiRzVi10WhRMjrgn07NVVc8z8UQ
NiE7BGs8drIsCFo77fJo+APAT22xBuuw3vyhcv3QjeGWC6PFEBgKlhimztUI4m8ZZiN+hCxT7EA/
yg+PkPeXC5t+rPpAlCdN2Gy6vrLwxNNahuO6w4U23/NQvcFez/98Lc/uZPXjoiuLQZjKAzazBpBy
MVrAiNbHSKNic3Xd5EySAVkbi2MEq6SAmkeUbbGWxmHEDUHcXxE5L0Oc2XozPvJLCo97YDKFD9Jc
32ZGlCmhAfCZjZZI2wlV2Z5hl9mS7J5zQsyCHgWQ2yxBWWdehXcq06ukyvSPURlqs3zK95BBpTVX
fMaFH/KJqBhoCA4Zv7bySRa5DDJVM5nZkoaEZsIRI+sH7/NtQehvix+r4udjqVRoTphb614/WtBE
+vNqiuO1wQovphn4bCQ8mSke1OsD+yHzjfgw2QiGDaUp9sERKXCa9fCDqE+kZRyEl5kUTy+9awgy
RclE/REOyFhBS54QFrQo6xnSc8E/XAn7I6kKeOxNcCGaR9rZeAWM6EBR8Lho5DW+NiEcKSDWD4mB
1IBUkgdSgANqUGQKIgdvDlwJ9g/cP4UT2cyjFaPENzhoHimwAs03vSZQPNzUbBVG8aCap6uycuFS
YRtU05aFdpwemZvzmvCiEN+dcABXVbhG6Mpc58x2ckhIdjRFC5qRekUYunuenCOCeWqWLubwItIR
f4w1DPc9gQymSKI0ePqmowJqCyj9QoDWb44JN6uD7KPLnl7/ggNSerC6ZEAQNFQKPeRRSq+wLyPV
gRH+IlVLcvCfAc1w8Efw20ASuOuIzgOxBYfYnCFxwaQsyDnZD7K4JaX0iKqzhc5cchhKJDk0AaWw
l8dKKSF9Tj80PIYyPseHVTkduiQk8zO0nZI04pgbgjwscI2+u1XUetkSTxqCdVrScj9CjieypdAw
saA4TjTTeqpEcvKvJ2U4IiF86ZkJ3Ny3ZdnBmzzw7eaiBmDk9y9+Fci5hMkYKcsMTEjYGHp2wAZh
LuU0RFje4alUOb1Ma98g/O0Z9SjKnCLmPZg7nJW1T+50ZQZsfTCI0q/HtG8LT0wXnAc9prcYnr6W
YJEepyUiJ47z0ruR3x7jB/jdxfTyUUzVmb4qvSu8Rto5ZF2YfovgJM4UJhuribrVWKPCe/uLa8iS
lqXeCOyHsBEWHO57G/g2K1FPhj7Ce0vtHBCF+ZywnGFgA3qrOJzuwNeJDAa8iAEsUNKYWZtwU1vC
A9EZYDT8IKoNVrsJ/jcOOYEQMXjdB4MdcaU3RmTkqJMcrDqBFn5yiI+7hYIgYi55zvTfzAOvR76w
ZDzhmORPIBT9QArkQXD2wQ3yarQAvGc8Ntrc0brEgLdB7ssPOLB7dFGo8IFGyGHRjbMmWJOvOBf2
TVyVEALFFxbQ94wd56RUyyO1EJnuP0kXCZOil3Bn783lPPrWep0/vP6DHCd7H7wBjm36hPGJMEcZ
0SasHDdHNgpJaZMBxaLVgXSvMDvACoSQLW6uUMJ9z6EVUk/+KU4jCuoDJtOJh4bVJ50nsIyWK4xI
52Tfes/9zb1Aw4wogzjADcgGnywsvfM/mg6UC08iXrybk/sFkrcfAAWr2YNJsb0Dtd9yasG5EpyE
+JUWYDMmtYTj0XcZ9Tx4lqjeRxjsaHcOTpwsy8iQQNdtZhrTefiW0ZA5NDEIvAKs51gEmD3yiQS6
/8asE9Yg0yBkINTfta8HHgmdY7vt48ou46r48p87bHkU5kmXOVpkoqrvm2AwhERoXNF/eu6BgwaX
sGZ6enMV/hWT1hNCP9IWZD3jKa2SYSltTMpePgephZWGrkyYNykFSZsBWfviKo8glDmBvQR59Oba
NIT4lSYk77lTkrkRTGhXC14A36CVcFrnDH3mfiPhGQrFoJn58MwG5i+UM293otDAah10NabTwLot
xYmUNuXOPBqg1lBGHzbIkZYzxJUYVYpRoLeKo/rXSZj9ksjYrSFNWT3SHeQc3whPab0rGhqBxo7J
OOnoDYiRkENZZBkWCsYBDguA0buf2IWkMsLqjhOcd1zpL5Qs4ytXcQLxxEPrCvC8zA1jzlygI3j3
be/z5vQ+RVEFJJT1IQ3gV7or2qI8L3JQrgOSxsEqSiVE/a6ONjM1Mn1C1Dfn8NvSG7qmW1cEBSzr
+yj8HvzGaS+4cSpFHTjabJFvlHeCfLqVzjAi6cpf0qs53CKjUXJurgUah6sDuAnTgvegr7qSwaom
FydZPBla6QEalC8a7Z2GwN4wIfo41EifFVdYkegnbzY+OcPzFb6hBznVt0r7UDy77piclquQegvx
CPUpnqx0YSoM5Hthvul6AHOkz9W+QuQqfh8vFIhAcWQJw3y9p2HJupUyOukhy52uggDj4UwuzI1h
N0DjnghlwGSdAdfgHzT9LUAZSdKPB7fP80SoRqaKuhgRFhHr9RECNJRHTwD86ChwByyt5D0XR0S9
wR4GdRBiiGXuZNW+xzkfe7c9sOPQkohFmhGypxWSwsvHzzYyjDZUjz8tpKaRiozZZ/9LVFWIVi16
JauOcW5RZ4wdHsWfuD/0RIjKihDxw5bSNwDXxL3LkvYktIcFBHcV0ceDolXD7GCw7zU6RMvBvSh+
E6logbJu2MrTaBluKVBGUuT+5ckcMmhov/isewSNMvGcM1vsvCjXZ9lJadJ04SbG7sFu8c1VPAtp
1pAair7KlCswExnzHqOc7dAiIXPhvSJqrkIMOr2WXUcDFg5VVZHso6R10iZpYR4gEn5vpcRrMdys
P1xl+SeMS2au5+GcKrt81FT8RFClWTnVXtYU+0LW7VAkDvo+zZVxkRK9pgbLogkpMg/Of1a1vwkZ
texIKZNxlNsQBUJx0i10YyhEqIQomBNuxDSY/cyeLSxvNFeISRo79CXMDts1iW9kh4VW+9ZodfR2
2Q+gjx8j9kHqhKfQLTEm2iLk5QcIS4hAdkrQFCE48BvGkRctablZaFaGmZlg007DmQxobpRaUAC7
s7gheniP7BMRqiSi2TaoYtIuCJR72H6Ayit8hgUj3hwMGBoJtwmtUCVzJz1nmGSHJJsHQtIQ4dK5
zMHeQg0yvNCg4h9mKOicRSlWXr0FQ0dHMjJU6BNzqfHnzZNl3cl4i4xl6ClINp1se4ALBqRHCJYF
EdI4ZofzTVl6780LTFk2MsQjvm07MknYVuCPXUNFvZAhYM3wD4LNA2k/ky51MZcSmA/sJzVQ7KVm
G8ZKQR2kjIS+HGZZZUuDUVM5SY/oLr0nfJ8RYUzoaeOZMOAzmzYgBXxxhmEu+OXMLDLOObuIt5gt
3mOUTlBbqdq7G4KVQlNYcjKXDHTHGFBIXGJ6aCh1Q+Nq6cj9xGlxFcEH65J1LZTEVXiHCJZutwTl
03ia8KbC557F8nlHQgvtywB3ihHdddqVLDhG8S03rjAoWd7CZEv2aed/ZJmCgFsO5KhSNBk8i2TA
hXvJApTOdNJEZL8JmNeYKRuxpZLGCWkwpFAHXyAJWdkzyEg6SD0EiYzGBBixZxq6NXICWpQUDQgb
1j0lwJAGGJhkgaIAwZ2lmSZX3xoLU/C2eUAOQ/Rk4Uo9dA3ZOslsY15jz8yIyqwJ6UFXor8JqxU1
QdYHjRBOyO/CvFjjb3J9eBCTsA3tB9MSHYD58SjaLSyQiRa2JVtn6ThsTbcw2AkjQM+AfbBD4T9E
QO1sy2EsNFf6i0763tZ0jF/aJeWOUsC8kEBocIiVdPdErJB/i9ATFhnUDj1GBJp0Kw1O+YMVwwY0
G5SbN93LmpWS3kQX9tmACq+TZgqb7BgBNNP19+AsRVwhzmQpPcjU956a915fyB0iZgMvFIKdTJgs
vUagSuvfyw2WJZstGD9rAIEWYmoTnsDt9xzBRY0FgcBCk/D8RjYrb60JwpPlJETBH1FgRe6KabQg
WyO1MMVv6UW0Fd1HiMm8E+nH+tiTUg/MDO54sxL8fGSPs7u9p3G0G3ioVIwcNmqIRFYFLWXEQM9g
ffGMLDxh+TKQojS8R63YdxT83IvUZT9on1FqRJ8TDewYyLaIwysfJAhwvHK/rV1crOe4kSYI3gtJ
hAaAvQA8h40a2rpFN07bde/nsMSejZ7C/EicteAdKOHz9IEpE/zBciMCGAv0Hp++fXEIBht8O9bm
Cn4DWyWpBikZWTs4p4ONbmPBO9mEVXwAu8Veatr7+57PH6ldBBewSwLmEJelZki4eHAfiM6hJ/n4
Q3mCBYZzXd/WPr4Ssn+bPupZZf47cebkvj4IxbHPREkts+rf3fpHZNUpS9KHe/wyZhX+p1Nz3xsG
9ShISTFBQF4JzmS+B5cApM1xvq7WNywUwJsvOR5yjU2zJIiCuJeS3FWSc/p/JJ1nk6rYFoZ/EVWA
xK8SRczahi9W23YjYCAo6dfPs8/U3Do107ePATZ7r/WuN1RR7n72owmuVLj87goKZjJwQoWsm8p/
f2fjHWcn28SZesbVVrcfvL549LHhdbBpmr99mDRQ3Z1syhKE0zQpj5Bq+ysGQZJ79rg89L0iB2FR
MCjoR6IZWt7wGEfUgdoKgjdimDLGQV1QIz4APV0+VemkXxuUJipciCMmM9A8Z2Tq9BBxOSBT/3Be
7yzZc+1rBLrpYtzTOhG9NWYKVoD+9wad1XnCr6Os+H58W7P3UWHOHYiCD1VmKJ/U1X352cHV+T27
zOTTVd14/YnhG1zN9R1Go+wsyMnAC/YLpSQZy/7wgw/6AAm7hKrk8Wrcg9STfnAOLuBeQQm8WhqU
DOhgX89JcXPrP2l85TVOq3NQEseLcBHDA3jsC+mQLYvKbd5en4dMIU5YShAfd5dCLlYfkGpBxiKp
HrZjQ5YaZsZOv+pbC+Mo9j3K7KuJMPKgztUbOfTjEpYDkTedCJ2qMSZKhRGEzIh6QliAgSW4Y2BO
i9zg7um5j/8A9NXOuz+9HeyibJyP3dsET3aswXU3wYwLfhBGCS0ROYtWn8oO3LFxG+AgBv0cd38o
itAORABJzhvvaaRCdf4Z8wwSZiAyMHQmdYNnjmezhDBRpzjcOirCJ8000I0Rre6/QKFhFmhnMiHG
H0zjCFwGn4GxSvbCkT/OWNJrUWH4o68dcwCiuMf3HQaMNZaQ2yowCmFZBvTcCJPXEX5fBHZqfkKP
u7K3PK2IMlHAm+P0vkI0AAkVHnYZy243N/bNCfPctR48v5K4h7ZPEiSYk8O3tvx0wyF1Vzcg1IUw
uO1lJ3m5RunrEDDhEI8mbrp/WqSZO5npZYr/wtHi573hdhgBOZuUYDt8BQAKCIeCA93iQBkQglX/
pXNc2Lmv5PLgdaFEI55NfErdbNW2/uYe/DHAeY9EChKuGjX0wNJ9EoRKbkL8+HsKx/LHPTD+0rV1
wjQTa7cEjy/edV5ClL7kjFLmnBo059WvqCNmWeZ+2Vux/wPXUBJjSIct1wUGMkvogQZIuEd3BzsJ
5JmCnWikNsKZfatALoltH/kc9AhG+8ylGW+fGlCjNiIZ1Lx2i+dPOX3uzmt1ft/RjelH3ob2Sca6
kqL2ZJL2+/RxpwPZH3Qn3fMjHNh4iGaVJKKIIGrai+ETPhDsQDUkLZpvVPivoP24dz3UVAJkAxbe
rBahe695oboEweTFUvlJ+xMeq+cVwmYxvRF9oeg4ePJpdDkAIJPDX11k9gKCTv29wCO+XKsOewJE
V6w58PQMJdkljII8DzLKOFKl7edSBCDYjxzOdeK60OJMPit8UzqqnVo43EZsvQ/sAYvi5yn56uod
c0klMgKAy+3U651W5GvA+i+cxiUFZ8BKtoJ1KQmv4NdFmWgzAwnlBrP+bDLFO7FAGxbkvccdn+Ch
H1S4ej3pNOQ9mRnCAKR4uxLPqcgL4oUN1zppPHXz4oAdJwaHc2nRkeLECJBU1JslcoDe6Zyvz7dH
h0PG6LI58gmKzNM3GasRsZJOlqfJhSZFhFVMgowxawiSiggaUoP00o4Wo3SJBfgpNQOjJPwSJ1Iv
39ywA+e0LYTdBeYXpv/x0mT88Xj+7XTOlddR1aJuyDKkYj0VkuSKGh/GnwMuP6U+VHzhE4ybTrdQ
mZv10z+MTpbK1eWDD5sBy/PpG86gd171uNuy0wTd+Ma7r+VoSobJ8vxyO0gQ1sKSA7hkju5/uvEF
JrIM1S3FQIzMxE+ywoE4t4mAzufJnIwv9kMVUZJNhCJ+stjIFFjsMswmz2Yyw/ScaD6/gdElrGaM
in8l84uUFYXknx3XkmK4nj44+nw6JpyZl8MGo5lGRN3ixKn9lcrkdi0mVZzhjH+YvjkMtqwSMfJO
94kf3Xdw+bsl2ROfSIpF5Q85f8VmYofpQr+WpK1zYYTfje73eGyrQRb/a30pmkVTRitGMZZFKhWV
qGJvEYX4vwKTXxA4C2nvE+bFkRgVi8GGQCsTvIKayTmSv60/jI6x5kweLnv1M379PeN3LMDfZ5z/
icy7mAQZ/qOPVGAmfoTYbfaJbrHAawSOJhDXD+nGEnDSDVzyHt8J58M3SBghpxhMAoL2EXuu+AsC
a+ojsVthH0QEBOSWlSlCcqeWsk2f0zbb6Bu+7PuBt6hW+caK/YAUIh82RxaBHhHgQ1ya+6ccGV8M
YSdCeyFjVF7LBYS9jmYTNTn3ep2suwN3bdEQrexb96CXvQ+s1HGieHiF1kwEi7G0ZbY/ZK5UfPCO
KutNhfGr25IIscNlcuXW4GIhUe246086vpoRmgTW2jPDs90VyQ7P3i/1aWsv/fTmLPos6kBoSl8r
Aqo24IYKl0iHt6K+ccQTrjhFEhpriN00U71bC2DJHm0KjGQa7wyhckGe6/T8IwUWdJgfKBu0YV79
RW1xvG8TfI+C1bUWDY0Rqj8akkJI5D66cpi2gKZK66lzc1xt8WPKjs+tqCIIM4jEJfIzw0MMRKVi
OcS1kD8RvyEqzO6uT67yFn33dvsIzLVMkyM7fRc9IehhXNRHcAw/s1rfKJfH7ua/HCI7So29z3v9
NNUaFjHULDSUuZOo/kNDPOZjpfywvAwuXyjznPXbp+SahVuo61s31xwbqJhBs0Xkuha9pQVyPSR2
cxJQ07VNJXWayX+V7j3m9RNG5Pj28yzdF7gyue3EQkFCJpqjmFirKSE9WvQA5WPO9PdGEUIaqe5p
rTvV3vELx6axToVUrXrTnejlTDlgFU2hRi4rcWPVTB/mxXmXvDwllmey4SRFDGeRgk4arzhHUdcN
K+3t99Bl6plerSyiTTi4IvJyi+uZluq1VvbbRbWoaIhF/HBWzxSCMAo++5ig9or9NDdg4ZO5MqsY
H0zefnPA+zVKlBnhpbGRzLQhzLa6KESnt23y9MSN2jJener2JLfcQ7OV8vXICk9To5irf5QLo21R
bmXJm1Vs+cb41vtGsCBV4J1wDR/Bze1QV77HHQ5Jv3VQm0sD0d/a/BzKctnEAzY0yJCtSyKDVZMM
dfNRnFhBo7LGo2xJaAHKMmXbfditINZ7ZhnUs/x+TSuHqGUauPvYR0eIaqkfv0dft9s3/iBz2SF1
qjmk4ZO1drxtsh+j42zBuamjIqPsKGC940L2rTOyrX0C486Rrznp9O4G5qWCc5YHLToMKToHJxGI
iJ+xW9i7c3TJDtqX9X3ifbWIAxTX/yH02Zis0/k5X1DKFi56tZ9BofIttZMbcZoaapjveRJShSge
8cZFTFwPi9+fajKFNI7rIvXACM71hUwjWMT6WgvY7WVmNdHjjwHhc0l2czahAhApk94C6+TnMf8q
ku97bG9ajn4q387mY0hYF8NeRlm7IfZNwat/tObWZAc7dalFydg521Npe6cQpAlVkA7hAndR588n
nuGLF1Q8C/K926k4AIZ3AiOQtaE5SmZf6be+uTBzJo0uKo0xwbtTCQyLFTzNSb/EmAvtwOaheWcf
Uv2SRDJZG6elbzaO8QrKp6shR7MnULpJOMOKnXzalqMMWI7jhEZp9GdFhICxh979yyhsUMYG75uX
ENcuxlf0SgaKumLs2fR/zpXRH6YI7gvtmzGV7qcnxyUOAdJCgTK65Hra9eH9WmAG7KX4k0jV5EMR
1r3Gh8cQps13c/efmHIPC0yfB3p4aFco++nzflB8YKHhzUzRlJBSwyStHjwql9YYTwET3p5uXgYS
Mye9cUhTxyABni7HtIK297LKJcXqGZsLbrRYvZh6+ljHKZ0vC+57uvcfPbeQY4/H99UtXtYmx5JQ
xfs5/VJXGjUZjn9fIt/Kxl4dSzo6pWEhI4vcW/K39DrBNXnMF88DbWMdVdWEWDyX8zhZW4HxvrQs
rHOPawu7gK963QaX8HuA6sLRftldFjjaSSRHvSTEP4EmiI6FsxAxbWY5oUeqUNJVruwxO55UB2JG
afLKh9ejrfJr73lInxC2rp+wSpdUUVdcnFlgPY58XPHzn6bOunpCgC1p8zC86niksCaziblQfsRK
BaNY3Cbayt7Yi2d8XhlMdT8eNI7AXBAFd+gO2qr+M5mKAy7OHl86P73HIkA8i6sDDR+5CCZtPcDV
QQq1k7WjnVA2DNVnclBH1k7QycDuYjtsycXlHGyOmENe1HVzZP69fsHqeMGlg1AFX+E1/YAbMqeR
14Ukol1EVc75CtmQoHJl+biIaUBCOgEb7dqYjxiRj46CZ2MyLteXNkUNf26hF22lGHoWzzk8s28x
0Sd7dkEKYfJHXBaDLdqQSGYMr2+ZKm6hFsbDpvKxQZ8Oy8e+OdqUIs+fdK/xG8NR+veSOXQe/ZoC
c7yYLtsxJpgRgkIbdlA0pdiJ5BXVdk5+y6znDcTXriOGVoLxEotvqLtXKe5gdmhzsM7t/9dFzLCV
pcpXtLfcQSnmDw1ygLZWlmXIt8/3GrRjvix1G1OAiQ2T5wFxbzjy75Cg8N6XQKjgCyxL5kbIPHkP
3nhtxox62XHFNeWizClBuV7/suQhSb0uVA8XYw2p5TiaqGsYRvRi0pRrAMJpx9qa6bmgbRooeSYP
6AugCnRij70l9s98LyYX+QWOJgxP8CjcwsG91hriQ9hE9Ln6Vl4r5H8E1PBcBZnvLPlTeEjUeRks
C1EIwpVhLdLtvwk3w+q9j8R6tGZ4jAbKQlnIpFJGWcyKij/cMQkcWIawArLQrlgrfWDVY3cEowCq
QMonSuFzyfPkIiiFD3Zz0BscXsU3uAoimnQ1ASkbif5fTJVgEnFZlSV9zFa/Vj7fQjlyL9aPy7Ac
cfVLRqsMYUnrmzCi566FwARiwKyuuWRzFmmjw0KkbmQ6ue6W8po+FZQlZ+nx1cUVkrkYA2vyNTW3
lNvQGiCGaXMWciCGPtwV7oy5zS98NvCHqTHPduUFbJdJ4kRQeAQVsyTtmGEPfD+AGjieFBM7QQUT
KuDHRdC6JP/GT14XKLdzng4eOp4AKeY+21d5zY2Y6FeafaBqsa64cfuUTh7aAey70XUgBWWaXgjt
ZfG5JhdjBCeM7yq4oMqSeJiQBXgFDhEr9zbrjrS8jJQZGoj3vqprSH8lEyv5yVfmc+wFu09n1XAV
BQILt7Pc42cvbgCcwn2HBG5SXiC/iQEQ3xIIhzEp1TvMZy55hwu9I9Zhuu+OPKPwLgXPifJeW9tb
vQAx4sOzKNf2VZjYsyMfBWUEdw8uy3DkzsMo5WnujnYsVjF1tZg1iabnwRopxKyV115iP0N4hUB+
evffgio/3Nw30NZS8uX5aDua0L3Ped4AgGmIn37Ptfy3Ca7MzfCjZqzlT8QhA21ApLtuPhGUjvfR
jAWj4061AV16GAMAsUrEKkWdxjP2RKC6AivDRVadc6CwBW55lNkteZhTLp+2Zo3BF+KhBFgCcIHN
x+IUvp9lSEMO4FUAmGyTy7+ni18CQuNPA4Yfd34rmIA1uET877nnmrTiF15sYdoa9iyoikS/x/8r
uNzQ1LhfSsHf5nuy62BrenZ4YiHuiWAbi/2xRSLNQZys0zWpnksl1pBOj7H79sqILtjFT+prUVzJ
kH9vH+EjpAMHDYeHXs8V8pD5rTd8ewQL/MOe6MsLmG8oJ58w4VEQLF5QK3pSeBoYrHfIxOcDg6rY
wp7g5RaR8m1HZnD2UahBRGuDIZRm9cTyYSzNjIW2aGDSU+WglZvKVyt+wxAM31GBi0toTUbTwudY
xmyDZpWMHU69H0FS6kFGWKX/nuuJuOEgT6RLRCi2Fs0UPycGc7MzciBEYtt0ht4Mmc/SWL7+EfKR
+EyaSyokGBkSsCFEmBIh9Ho5Q6iQGjN7zR7dmPdelKsE9DOkS2km6jcx1vMnDMj5EGvftk/4noGd
2IQm45eSewPe3M9MWvA2yJRxsSCKcU/h9qF249Xz3W1zX1BzR8o/gQPSgrWBnJ/QLJJgjsYyRbqG
5uUi5IMq6iZED28iSZkPh8lE91TkazZauCa050K3A97M1RfSDnMmka+eY9cyRMkEopyvAze57XJY
CVmDvEwDY4Iur5lmi5RL1O80b+QOoAWPNY7oc6iTK7GZJ/NsSydF7UhgD1UoRrZMSRicsFrnKGem
A2pYlVC3aHRCWcRyoPcKFf4cwvMEidQkh8aFmCPbFJtHBOSDwuEZ5nHC+7+nQhJxX7x2eWT692WG
lKjwW7Ji8pBSNQIzZyGrq2ReADKIwlGNwPDyuX1oWIjtPPuR9jZ7TFjP8MJCgRSnIeMB8fdRS0Cr
zBG9CTGkHgqcYJqzy4S2b4Y6/yCYA3dHx7V6bh6rekc8GrckOSE+il6z52YUPiIhwa0WQPjtDMJX
WAe82CoVbfKabxnytxHVnbgq90W6EsJAZCor2rzNI/eSU4lBgNuF2aKcvU6kBnKXCWDCg5rbp3vv
6I66bbTWUXtg/R9yR9Cu9UdljYgL+dh7b87fIbI79GtlOz6H8kRfp7N0l+7yGdIqDkwFDysXSWHh
Vftk1qL5mfKEbAdklvI1mSEzTmb8XgEUvERVbHm3jYKAdKGED5Jm+Xo8Gm/0Mea6UzxUp+Ycaa7J
Uqr274u0bvYv7g/6xw2ySGOJzJLPKnRi9pw6NUAIniI9SgIJR4c5giRWRGjwEys2Jiov+jYRoPGI
8VHu+/P1fhGiO312+1LuboGOZYSai01k2J8n5wkSv6u85KlH05egkqouNzKYZkLKhpAt4RtX6OpG
a5Sdy3r2iNrZI9QR5PwiKGOjCLuoYHMT6vof5PlpnO3NyuHRELuTii5uCBDMxTJENIP/T58LqRQS
RTRaOyQ+CRoe5FKLbtVE1iKZnKFB3S89ENKsu/l8wRItGQs2FRf1n0h43rPZL6twtGYD1Cba9hlm
l2GNYvDjIdBZ6nN1iZQJxXCFnDaZnskJI36QUQgSjXSdo4GmN4wyrgD4CNBB6mpU9/bx1rucv2fZ
46Cxx/aP7IHuLGvSMnBld1e9GrajyRdcPvYfdPBuJkCykJlX6EB4vM0izj+kK8pY7Vz70tue9Wsg
sVemZhnVT3dxuR0s3tLPRi6eVQpIZ9TTusWJ7egHXHYskyabJnBSbEvTATSDkwGEvn8fqINJ9nZB
Z3FRQnPB98bOIPNSl2Lnc+HEg5KSAKqNGaUCTSZMpuBQQDOFemBsFLbFMEGFk/lpORlywoJ9tD0M
vgl4EfoJyjkKDEFJEloEQZo2KCYo8G4BlYSovyjkUUDAJqLsRHMAsW7ervqVempX0tSMqSaBaJmO
Q2UWBC1IDO2eWDkY4AJtFaNjYREuXhd8ikoXdJVuhWJ9KcjvQh8DJTjMTrcICtHLZcZNtlAXwTET
BJtOmJQizVFhtkNloN4sSCJai+JUnZMMIeQk1Bmc9GrvapzE9D6Zo5rU85RqUB6WQjFxmw1L6okQ
Y5U/gt9pEEcLDuaDzsEsDud/CaBgtMoPqE8BC9pciFhQGrZ/oC2QOfYR3E9aILAIcyPkIB9mNWD3
L/HjPlBXtJrggkxtWGlWlE5tHnYOmWkdPNjJbb9cD7HxZfr9rFjUgdgLh7i4ih1zNFWmL7FfTknC
g0Ftb6wV84BtF5u+ycmbZ8CuK8YVFdrHespDD9ZvSCNXZ4LQo7NZN/K6xdGqiO9+lm9fDLR5Bt/3
ldoe3+QRnI/3YiIp6xaMFjeWk1QdP3da5UPHsNMS6mXISXZ0luYDVg6szFtCQ4QDVyHPtXZnGL2b
GOO89j/l1cRY7rFL0tX56T3uYXOe8qle7Qx7iZbjm0w6FOWIPe8UZ3g2sRxvoYmrA5DT4HGAJ/Aj
dDJ6x6ArWAQkEOiJHu7hJ/QUh1GiuTJNARrNkzFRpkZ8w/qH6dHTyfhKxJyVsDsJm5QvUuH1xnKA
awgu82sN0fMRZ7CwOEDSHVpcLH8QhhBj+gxvTDbaLy5VgmeozWjxMWvzeVZGjxPHCkeSBafAq1Iv
H8YmFX+Z+Ai8m8X5iNg6cxCt3qELFJsPBPn5UAapvq91vAoDW/VeJtzAvbajyhiwHgH9/GWyZf29
Vsi1w+QedADLDheYlDI1unAWqGYs7Cbal9PIrvbLJSKFmcBUxnjv32Fn/75XrwUJEk8GaTRLcO+4
Qxt1f94PGva1DrNRfgjoR/7TkEQA558sZHUwEH8pIYNhMwmITSU0vbkxV/UFDsnYhfEsrlAgyx0w
VDmTkC5y4CWkT5CKbUZWvtwCPTPSSfEW5IqbTp34ozc2UJh4OIQZTMrvlT0GX3UAPNaRhZ8jKz64
mt0WhpykcRy5gPeSDuw5aZXZueZzV47crs8qqOGW+qV6zth8k5lEVox/UeYRDix5TILhHJcaTMRm
aXB2i2MNbGSb4AGzDyUQKweCMFJElhfwgEz+84DR0Eg/E1/NqpvcoPngirx5G0F2iw1rSYb9Z/X5
bcC0nC4jQvr+0yy1r9vR+BNmCyRaK/vnJttwUMA54KDBzIpx7Oo1o8wCZs9xgAlIWeTY+StFRrFE
lCyhbKzxExHv9hhp4GcY61P4uyejCyaMZ99akFLbrElBbPZ27z4akhv8CpPd2HLyC9eqHNBDGGtg
Mf7HJpUWYH0ueZ9sjXSWNJ1AC/SQp2SOqwMYHeA2782Yyy7dJsGqLnjb2IpxKlWuRDocxoqdm7fr
9ul2xKFoELfC4oJdhSjMiH/dEot4gY8kBs8UD01IPCIPGka55TusTKe94vCME/SLHysOzSWpaOmF
hgqeAk+BDCRBa1RjzEDW5bYIrDLQcQ2k83wvso9bwiUaouY+7e4BDsot8/XlA99DAmmH8RmVMhOq
AAtgpE8CDuTRejsM4Q0Dv6QRU2CwlQ8BlM6t8SzbtbFI5dT/eKoepemifEVs6OXL1W9jw4MDwABK
noOU0VbRqdKu6kx+Qo2/+PHacvOWsFoywUiGDdwLEH5ys0d2yDija5wzjIRvgskho5yJ3SNXl5uH
R+l70mB3WEVS5ts2lMJd43Y/xF8Qr1ESTM0JjSzh73atrupXHmZMpPF0jHocfrt5D1DUYj0xeS4/
39UWZoBAmMln+v5QRz+Rts4SJSh4AfxMn/5Dhe47sb7KX6pLPtR6aFwJvLOK1WtLaGA/60gB4STk
MD0q8xFo4b+pP7sGue1Ws3h1EyP7NYnkvk0evXs7/9hY6j0DZq0MccCuuek8ueW85rAYxoZB3+wl
pp8UAc3Ec/vWnKRyxPgbThQQ74MrDrjjjRiB/6ZP176JQHHtj7/LRWNySTK7hNWFOma0UgoXIbdm
ZnAlsTWDL5RPujpkjYIgs9cwUKhnlJ+AIwTgAuAZVDH4TyZB/0I+7wK4QxXI7vSHHsz5M9Z01YqU
VTXbQ9DhQvOhgdH/xTbjo8UTVprUP65kTUo4fgjZ3jF/TypmJrp5toSf+g/5h6b7GRO3b2aht0n1
8/jre54S9zn41dur5PkdYgBvjitrN2UE8PHkZMan6fnu+HdgGYyHq7xIlVl73gwAQu230u+T6kvj
wJVGzr0OtWyiGoeXPJGJaH9NGdD09+iFZfTbY3rGBKloAhWafb26oU0ZvPIRve6hzjJPVDpoMnr9
YZICJxsUE+55xXp4fFdx/cV9p92jLi1Uz3xhEIBFYF2vAdWznq7BkZ7HFlLN2eK8WZ2ZvL5j+8f6
bkdTi1wajeK7YInIvnF8Xm/bFGrEPDnZb5+Gg1JcXnZk9JBKiNeuNaaBifHRU/bFe8oKlZvwofil
5mHz8Fnchkv6im1rm9lM751b53cqjgzj+5+yfglzVbl0YPE92jHWLJYyJTS0cm5WeKdK25dBu+b8
UmJafnA15jxO1ZGpCIhEeSo9YgSCmAewFh27pZb5oHErf3PTaXJH5RU7Z5T5iuXXjEStmDT7Km76
w/3w+bsv05Ff5stu2/X+C7Nv7LlUK5AwmuPmjhW4RFg/1Ut0O5ijqvXk/sQbqilc6uwWUQjd7eC2
awOV3lLD/ZNtOhaBwhUkIPM8vrV+Pq1ZGzjIGuNXEZh4aWKwgH8ZVAMInlPwHbiFNqfL7uGbVBwl
gvuPAi/y+fK77Gt0BkaSzVVxYKkq3OX7hligOP2X2012bdfHj9Nnbo/E635GETWQ+ZxokDQYRcD/
ONFnL+9kDOLslvtNu71DALTGz1Oe7JIFw68WFVYd2Cn2FhSyZPBKS/OIIBbV9kq2OKh5ZJmmVTom
rTcSu9wCaLmLURZoRWRTSwo8D06kVk+Tep/nK1gv6vv7UcxhTjF/ZGp7RxWfh201vmIoFUnFX3rH
HpGpfYYqT2kCcrweyBblg5R/3TCKGm3afq2LoZuousIHnOE+7pLNg3wuCnRsz2tsfmucRLLwfm9g
GD0hvE1vvTl+w4GZpZkvMLwfUDYNG/6NhoM93ql/GkDbttOX9DXWKARXPT9/GTs99uz5WATH2FCn
4I04RlL7SwelPI2aMC+DG9apOl0cseqRmCmxcsrk+EUS6JPOgxrmX6WkPUJICVni3WvvfrBkx668
hD1Y/Xw9fxoNYA/tmzwl9PNG24F7GgF4/JahCsyLGX+vssGpWz4xDoLjdyVyTVxFhgFdvbbJpmud
Rt3w9r0M0cIvRm4lTdmzS4KXxcTIO8f1jvk1pwlWeDejMMaUSYv7zSt4+drrKjcv/6TaIxmcCChc
Q2X3VbgpA2ZoPA9uAs8SBETXMF2qs/vHw2QInytFXWTs+pirwr6VHQtesUWAsqgaKoMS1Zd/WYNv
RhYLCsgeb84VE6zU8HkICZoCreXXW6x2PPUruRG8TaGhT67Nz9NwE8l5Wcc6ujUzw9zwCXndOuAx
xPyIsQ9ePJnXLnTON20sQU2GCPLcfsi5YsxduiRhhfaBogW6SCG7b6wpTs0PV+j+ceQEPZ955TEZ
yGKAx04qIbSlyn3iUJ5Gk8catT7qripxelzjaOVErOCdsS4sOwBUrGkf7g1n8Umah/dleeKTMd3n
/CMXyH9AzMhgPYZDfnqraJLymIedifi/zUDR4OARx05+FwbSzyU1c7smwJrLy7Lkvz7fJDhX2G1M
su1oSslZ/DW4xQK/5F/K9oEYl1x2zS0sbKHju+3jYF9GiuE9Zd88X/I3G+gK0+pyGHM3qiPfzew2
iI0fsf6jmk7/d7sFMFep9DANaPzyy6DT/MmheDp6aF3xFUyn9WcGt4Cj+EyegjyEunF5oxEHuFft
/W20HqBFqg6J3HQkHOX4aDwn9xQL0Eh/zXILV3YP8qhxX2nqaGwTbKskkdF03juD4PqKPqPv2jp+
NFIeddK4t+KBttcwCls99ajBKuvL7pfkvU/PLw+GUNpxjr3vzt2GM+I8gYaODNAh3jbttEtP+mKE
OyO8Dtca4GmnDKlLl0nPeV3k7rnw9Hrx0QKAFehBtw9d+PmXIfB5xXnf4xbz9j7Ba9fhNNspDnho
6ohrFuatN2LEsS/oCo8W5ySWWrbbmqtMG8spKabBc4Rk5HNBOsIj/vWuJy98nNQ4SwLRpjPIg7SM
+6mehcbiDhCmewThogWjf7jdkWyr04dbfJe9X+TCCh4d68fHjfVhjemxzNzth2l1InRYxsrbxEkb
HqBiQ/QocI+zfJmm305CHt5z/c0+Y9OVMdgYjeaMTfrP9Yb5j/1XPL5flwGA6vbzbrbPZtV8JoyW
uWBFiSPxJJGWOTWylYXYi9ZxBUT6oZd0VUQZ0rcsLQ0+pxrYzQG+mOFDMTE/AUN+6K4Ge90Ip3N+
ldpgBFPgcd70901jXkbaWrbm735Z2tOOiHQcN5OjUWyGJRxjtfRtnCbx71x0cbMYTaGb1kS0WwRk
2wesBIJsVRZuTYSwNrOeLp++4RF/C25g95PFtCMUk+c/xDcQnOcqjh54el+KU2a7D3D+hrBheX8D
JhPPzPjlGWyaMzg0ie5LVXi3dxLT4pzM7p4t6fVNN9yeqM55KNJvk8J73YjASFRf1ofMDK+0CO5j
4OkzhTLiKgvI0C10lyaG30pfK7iiuJn0N99QF2XLEJEW/uEZw4QKqjGDURoopofoidnNGVNImX50
fNanwyJD5iIp2DknLi/0lW+rseoX6w4hYTO3mCJp+wojnmGNDUphOvffzxtYoAzMxqPlTUqKNYl8
8rA+H9XPcki/kPQxnOsCFX6+5jIDUkp3UFyaiSH3aal4eyWbnpUdA19GPWhdiFsjCwQW4uvSKOME
Ml45VbQlFHLl/q2ncZ2JbzFSYmvYpYgsoE8/OMZwAjnIp+TvXE7Z0z8mVRcstyqbKs3sBnQFlASE
+iCKU2/4GkveTSoPKrTsxx+s0ZYy6PZPzlNnC6emImF4jy3RP3kUOznSSFpQqEIqF23almyRMHyY
nm1fSQx+mBEMgbUz/vMIxwbHhqUakpVBxEBm+s+7199iOxGGAkbwyRZQ7RvL47hnyqyUk8cX9Pcb
3v0MY3NPNjyRKYMfsekSu/L44bctA2LcPFtZ/uivXiCbSAMG+Ldo2H1Y48yIIG6UszeifKJHR2PN
ws18z4eXnsGr3z+WrMDkuUNDKGFmeTIt5wbAlovSwc69nNWC9k138RzPS1dtxvmhYfRxkhhNGlHR
BbC48Qr6JPHtNEi/z3yKAc4Ip+w3XCU4L2F6fKqBDNqqOVruNB+aTzfrkFDc1YCQH0mC9puEGejr
aFq/JvlBuHnj6T/WQQbXqOY403BJkdyXhbBlqg2zIT3UZyj4wk3ZCAzmK5oVvGwmc4/PCn3QMLNU
ILRxO7jlsCaB/fRYaGgGDYco6rtngawBK7erB6w9bEAx6rTZaN022z4VlyPXzDwUvZ8R8J/fEBHy
W3E1judvEMQnh0mL/Ca4m/GgQ1vc2Zgw8mjT9HfwlXFi+oTvJgSPZQNop009LrKAWoIFwNTemmN3
f+sjgHOExz8U/XkZteqOq2IJKugBsrV3R5qdOJjab6qvCk2TTR3H66X7eooeiViPbNnkXrHjkxaB
MsMYvaRSBFHO6SXzlq4zOuPqR72Vz3VmgTv1NaE+sn8/jaPcJnm+VnE2n9UFGwkBMIZXtoH5Wbda
XDMYnUPzDR6Y4BbF34v/xvn1PUlG+rxtdVpOlqX03X3WBKKfoaHUY6Pxrc/8hsWD7Y2GAKyicUTS
OFB+wuy3BNej0j0HVRV/ZJfUH7IPGso7FAyIPHFIfMEH89r7UTWvprEZvQj8hiAOofM2/ZgL+x6R
s6xYNKBks9QXVvaoPvFEIj+jIKJNeU/OEhqP2+FhuVSElXHpn9MqjWmI0SDY7eYDhQYisxVA46bk
f3yZ75BaoQUWwkqbBPjT6wMJh7x7/NLRd1DO6kcDUsqTzJwEjhFlNTUBFfJ51nYesogH4jqaziDR
gea+Xje/AGqF1ml6PZ91k39rM/PY/IJEymve9BXi0SSgqo8HBeHM8Qj3q0GosHp/ZmwVytNvqM1H
E4oQC/hauvaPSa14g+Z2L783VzqQ2FnmbAC0k4SAb1f81hA6GDZAEj6gSNuxsrEdg7f+dMCg7jOK
pfN7CFWlH6v/kXRey40iURh+IlURBdyKjJIVbMu+oWR7DAIRRRJPv197a3ZmZ2xLIjTdp//zB/bM
7SfUegIbtMU57T4bM5IVb/F41WDAWm5Z20v92tDywRGUmY/kGRJ2L8RvdX7C3pZY08WvqTgG/Lcb
s8OqsqKbjO3oS74MF6awV1/WTrH4qn4IWyFcqn+E85uwWs9f2hUWLEJiVVG3dIGWurPEip34hfWV
g+n8I8E6TUOGeEYcFVlS0D9uwZyEyWUZb3k7k2KzOdUzNPhj2W9EFtS07qWd3m/qIiIHy2h2aVA+
3szsqBUEZuNw4ZSWbRKvRC+kfC8eW9PyJXxGnmu5P7J/WkRZu7v2ydrsUbh83bUz+wvmvQxRfPVB
3A7JP1lJQb9fdEcCaFIp1Hq7rOE5mF/5cz2wy4RM2GfHBWariy+jdInomXjBVWM1TGt269/1VaHJ
jJxIwdcbGC11jSVHJLzNmbuleTeA2d/6qCbku/Vk+SM5a9+LLJzvUaG75CgtXpiocb3GSig+WXn0
WNxXHzE5BQpZWHDR28PdspXL8Kbz7iY73N5O8Sxka/609vLjOOnrRmG3e/ssRBRPAhDrYad9f+zm
3rttsNgus/d0xjbieO9fsQaXfjT6BKojnUDWFs+QdaNNPYnN+MLDexsnZvIr+swFacPymHGmOoUF
u4AgjWCaSJjDk/Yre9j3xh/0aOp2Qxncs6iTrtptrav0hQHwR9RKnvaS5GRobU14c0DqzFqf91OS
nHSioWS6zLXTgNSU+1rZjcCyWGiu2iwyu49JNEJhbhe6o2Tr3NfO3S9lZHdVTS4RG6PIIhb7Fn7r
6IyLcJFAg12Zg91fMJxPGEzsYlGngLyxlWWbfzaXX7EVPaS37IZ829dOT8nL/RlovgzhnCvKG/7o
ePJ/kwdyu20wkeZ7xtF6nSJc0OWnmz+9/u4pj6gWuly8KgnnIaiAyKwNDuekgXGLF8QXvqm47ub4
JFz4ixG7BA016ZHvq79juU9RcOEBWWW7lhATNI3WujBcy3L4RoE1m3kGhuIep9peguLf+CZzob5b
Llb0CxayK7EYI5XDqJwneGJ5CZ4/qxlBzJfOFr92Bw4afQntCJ6Oi3xI611Tn9kNg608Vvm//PUJ
9ASXSImIAekA8bM86Mf3iroBMrARSvIbbI5bHOg7Y/jMMR4yNkr9Wspf0uIXKsgdNt7gFvb965YI
q27tAyRN6Ww+hTEnH/EFNUDmYGPgZ2G4DeqO3JXnrx5SVeoko90oGzzZefm58Yiqp4FZuhgEqZis
ZkLyc6I6zhbBjWkNbQg5oEa0pJuD9Im6W7bV3O8DSsKUEhluD2kYujMlAGjIx6jyQCECWrPI7lnt
5ZxFAgtEVLYPncBlBxuYGq+4UXFnxesDGSlXEpLnQ4kz4mvEznX6R2MpHfZ0im9LHw4bWxqCu7Ds
lu1quR+mw4yof7GeEdVOb9XwQsE7TaukB0L9J4+higz9vktbBK3fzByk7OhkLSkufz/1oEhUl9Bf
l35teC0JdpJD/fJwUrgAjxeyRqzmqHWhjm01QKBG3k6Sb/rL+DIx38Oilrdk9fBjBNO1pl2OzvI7
6zyz/qieHtbu5t5auH1LSYmA3KsSf8zpanraF+UNqrtFc6W2ymw48SNiwa1sYWoB1ZqOu1DHtvYT
lVjyuoDRaAU1UER7rG5EerBpezg3TExHqAajlDpxe2De5aYp7ZmJ9sbemOUwJ+tMfZvYtBFOnu7I
BCQgJmebsOt+i0dooBwc02Osf0PTSIsw+x2gTOe4vSAz6r375TGHEAUmYLSF2LCLjQI+CSWNNuod
RkY7uA0EjMbFLMDCBOsWalxgKjDzja0MeJIEkc0HN4NGSAeD9JPFPwmmFb0YaEWmy1jSMO1q7TtJ
X6IA7QA3MjbzQVcdZ6QlIyWc9q5k5Is6gFEMBMKnRyrr77vhJI9o8WniGExDLLT+KQrxSRDaVwiD
J7IBr+bFRDg5n1jqlC9aVeoJ+cf9Qg2JuPqWY0FAs3xy5ac/3/0k+9D0gJF0151WcivzULN97mwu
YXecXjlvNrrY9LOk3vZsasZARLHtMgT3G2pdVqVfVhcV3UVmg11rmpA3p+0LS3d6JzMrYGdS9aHy
s1geuPzcjpoNiy2QLnpEVNevBcXvx6x65ZF9CmmMiK2TWSyTnWUvJLziAmY2QtgWlGdYUZXegkrm
RUp90oSKb6lxKQVIcFpoZwNzmnpdTCDLCIt6y2/HV6Lr5OVltPa98pYpH7WF63p/mdhaG9CXgATw
3QXbaIMs9bput7y59/ilRKgEk7h0sA3GWL8mfYAwCnRausdIT8hHoflRce/VcKr925kC4tYeyHGw
Wo9YDuCKBQH02acki6CGKaNN0iG2E/kT7gTRLgGW9FvsyGh0OCPw9Oi7Cu40ssO2eFhB6nPdGCbE
9EmIxcPdVNpttZE1j/UTg+L6dykjIz4u5PMTmnPjVfFRI6zgYVdEHqRCgtSBM5b7pGVougoMw+ml
ur1pN/8+7WPD73QSMiBM0+HHiRgyaJsF8hGHO5+naj6yTsmfbKNjUivaYjXjIbXwb4hfsayRuayr
jXELy4LMjODRhCm6DnQ4bBt9+Idb9UBOWv0Wn/TPhmBMXTSLF2/9zWdNH3EAwBpRYM4rEleGXx0/
wO4Ku3Zlvakw6xEV1l6MDxVsGHNFSa6JHGwEYXcRh44zBBtgyaYryzYkpvdpOct82wEGZ+vbQPdh
PU/EcW308oi3QvtPeyfy8/z46VVnepM2j/1yPYl9FfppbNyY7HNSn+x8r7xr7+TuPrF1mn/hXVjI
wRVRGyI8o62a4/o3hszcLZanVx6H9YOv/+XvmpB6ePJ9lgVZ4LoicK2VeHJk3B8++S6B2MzvwG4Z
E4ANrRjy8no+CdljeQGdAoKDdF0FxN7v8i9239OLBcEYRdo7802K4jxzi319wGV1S8c0e7/nG9Bh
dNRs9QQ8z1W7CVrSYunTLazIxTNs5cmul2Z8MGNxRxKcg8YORKmonPxXksDWKa7Rm6CprvHakF8f
lmNariL5xTuEJMB9aYdmZzD9+4WP6OtIDYdv9hLYMcwWuIDbInShFEmyEz3v5eZJ91ITXCSEgdZ8
mTL3ESGvA2zWacFQDB0AmNVLvE2IiysQbsoh73YDHR891le5prd/ey3vNpAYPjw3l63L1IGf4APy
bDf3gffLdwZJBqGi89A5D8R++RZVt1Vta4RfPMy93VzzK8Qe9jlsRtgWabEzQNNoZg/cAfSJhjS9
afPAAXEFgWYA5woP4wAwZbrCEIoSzWNCx17kvKT0xrgD9cNBvCUN2tnGXwCOOcKjyulrRLGT7Ext
wEhcimOI/7Hb76tAYChUCvBiEJyA+VlYWVAoYQNDqxGBkxGguJvovmI93cHYcVL8joEvaOZ6C3JK
FddMRa1GL4PRx161PJhHeT+WFE8Q2Cpq0A3BQa+oLIY1knj1pIKWI4DPNtKvdO0UWxL5MlH8ytDq
uo8HUqZ+e5sdjlxXPXyFoVQhD2eAlBAE4Cp9s1qBjfBpxKteyeib/zE7s+eDN06LgkqK7sjvcxbc
mEZCj6oceqZCBJ31uzwcMHuU4Rv5A7ytKVo4LF89T8U3e1NaIwLTq45gF8klhqU1gKnji2WLkunP
dXiIt0iUWALYshbZARek1DqqbOK+pMNtxyensgPeo8LXkenvY0E+bKvlljJLGsQCCI+BugjtaP9Y
cz657qP8/EkKn4bssAy44vnTZjGApmDp9kheNZSHNc8y7bfHfFzg4bAMuMXztFau5V4+07GjLYE7
BS0KAbnIHs8DZh5LMTAFwARrD7/TM1IXulagAbeah4kd6In3B/y41+JxeqIJegbm+IOBwKztAH2a
j2r/IAbpC1XT/em1PBuo+I/3B4uKGyPzAIvOkuCp7TX1CrEQ7Y/xg5OC+Vo+d6P8Qa/+eeRK1NZb
Zm7K4cO47UbaqpmD6tzMDxV6Wc1P8RXUcHAijGUPhHajNKAW/1af7xcttemrxtDJaKwtfE1FD8dy
2a/kzvzWuEHl9v7vCdVxsVglsASdRQaycBkn+A+EhswYlmg8pxDt5KJxu0XqLEaanylSlpZZ6QUk
dk5OoP5d8ivnL7W+y0gm1k6UpF1PpBvDy7B4DrESWEbqdF6ahzheF5gNxFSC+4LoBthe5or6JWDw
M+V9xi78qXQDoUd4Xmc63eAgZUJ+GCRD402FkZ3hduzaOmqX6pgs91QkTwQdljh45eYtcp/2xkC/
kfEyHzvTVZd2BxoMrpEMhFrrW8U8p/lOi3tSQdeLJMgFpox1t/MAXq8jIGbACno1FaJlvqqm/3om
i3Q630GetZOarZVWZOHyehrH7DLAqzMnYXgsUPPK4/kh4m55jtM5s1l40rsz6/gz1NAxNqnxcDqG
VdNRmF9z+ahLl4aXGtXxzuia058uwe2F4ED5q7P7x6nRgjkDy0rCqXe0Kng+35bDywwcaLwUxSHH
SyB/Gya2JvBnYWST0gBBpmFb9K6RPkycDu75aqAvAl3fmffDkAZmmgAJs3skVZYwlS0V37MheMZn
8FjYQxbbWvXMmxfXQZ3v6CAb+rsx7Cdl3S9sDGb6H/QL2BptxS5npIuN+ykTLihr3v8tmlQmfUAv
Wu1Rc/gWzoJAhBlufc1aTyLuj5X77FVwLei6/ZR90yeDMjmTlqB7+K+U/Tl5N8CQqaKwZCjhpgBH
woChT4A0afinHVXrzYBxbDzw2UFqAYLFHeC5sCXq6AyDJB6YfM391bjF01YfA+CpzKSRMG7LMaiH
D4UshyOPRDtfqmpp35OTyXmMVCEez4qKI9l60ZPhI+hOI8Ju2MVEPTaiIn65a6dU8SYYGp837/7a
3n6MlxYsDnCbkdVRTJhkj/CQ4kKQH0zjwDTJW5vN+z39143n7FPR9rAEmYZRuyzOQ+Yy8YDNfMX0
fMJR9+R4rwuKKyjC82WoDmhsaQQjKAUsfLhSNFdiRUvelCP8vtsX+nj6b80a+SI2OWgGUa8eNGmL
jtSadw1h4TvplV5qf5Xg2MSu0IzjNWEFaOzO6aaiW3whhZFeRi+7BneufcXm3CGqk2efPhitUV+6
RwuIKXM4tl8Psudog1DptVyc93u/fd72PSzQ1nBZ1JfzlrWgogQphQesVIY0jFgA2BlpB4w9UvhT
SHQrpCKbql4fmmXUIYi+YCOCJxy7ObbEyi5n25G6Yq58bCZ4WJBBy+q1nKInUz61Y6d4KsqqzkHq
go1PNTkla7gIAvYBSp8Amzm9ypWespFHkcWMrWwL80CRlGo7GBnqE4qK/VZCvmPWr+gur6ZFQF0X
L+wsX7NdSw0XYJ51s2F9MHCyGF6M9KOGT4FgH0rn07bOU7aTGnKCcekiBzo0TnIbsKLQTlaWHuCv
doB5Q8F226nsYXGVKkKInzFZSvWmHnY3QxiYpBerDGHIZPS1i7+iweFTEXVRuXDq8KueLpYp3PI0
Dtiq3hqfk4bqCJUOFIUdqtinjW+UQTQ7wXpx+nhIe3gkKKylT/Oxq2Y4jz5Tbjy+VfmhrTaiOdo4
seHAr5SroKvh8/nPiUXKy2mWpDSLrzL0S4XIl/aLOm8sfNhccLNqyPS4Hs6YF9gP0nLnEGLDOAd9
/K5wEfWatEAMQMhdwpnr7jQLF3LGU8fpZ7XsN4niT1jMEvkbR7BRoZ1xleRzP4YaVM3CmyibKqzM
TfRu5FY/UIPB2S0VoSQaCASUaBEm6/sS7II2/LAEsCFEL+inPdwPSK6aeWo1ZSV/w8YciHx+YNuE
NJjNzYLMlyOtek06U/xSCCPNZ23WtJqkVbxaqm2foCQz0DY8ruP0mYg2P3zV/GQRUo/jW36ajUD5
RcOvpbScy8X9X47a+v5WZ/+0lhv++WSmkqyY8vvIf0+ZojCpocEAodfusvFVZvZ7DJFHQZlCT521
o8NBXqPLICFkTmH6ZW/wOwqBCyaMqkCnOVR57AwmY5O+MuDBE6bJpyk23vYqBh6G22q7tjxSk9WC
T8B+DuCgTW26pOyM7irPEmZrKgwmnPB04SKosow6Gi3TD+m+nQyGMZABvuZUdYFyg/U3/FrhbwrA
IF5psGN69i9TqfqtoXgt0rc+/ZDY3FoDi9Jj85Asu1KpizAHTSi6Xqr2XVCRWB6e6cc8cEu8lDRi
fTvTzl6Ux+ROGqLpxsrryILGAs7M2zv0R5/mgTautvzM8pe8cWvIeaZ3pwi5NW6LM51XwqPPfcQU
YCX40LH4m3gawMy0Mn8SP4c0V2eeYKlEiDaGTLzP9pRXYWVEWRpMSC+a6SfBJ+frmUBQHba/LPEF
hveEqI3bBiLwJN4dvnxum0jwhl+oEqzzHX5P0xhWRH0Kh83lZ/f4rP5cU+7F1225bWks1qJFVY7b
St/Tq+M9VHZ/9dJ+DB6dwKbY9uorp10qayz4asois31nrTKy9djjYA49kFyN2gEqVL6MzOd6sId5
aOGoXrMx5LAW42EwN229mSFJGNGoUyXhvyMfaY4ihHj62nMT94C77/fpYIyHZGkge4H+mvxi9Aro
RALNcv42EiKmP0Q5RQw3ght4QLnTxB8SyMU8CdFK+LTO2QRyu64wYUEDydQVO5zjhIgCuQm21HXu
qfVEt5GrTVtF5vAarBkW3ItnXFIpb1VWpUeKkR26W2K/U1qH0vAyNTQswa1KvET6hULAOmx2nSz0
EWJn8vt4nIr5u+CdnuM/bXorya3hVTfrULNsiwooYtDDiWYPUDDhprDOjU8p/tAp6dCoiooqX8s0
drqeHWuQ3gIrDWgRP5dbrtqf0Y07vMZf89XC5c9X/9E6yN3YOndjMN0wP6kDMNmavPbJjqsg95J5
o48fk/Asr/aKRVyTrSqeXHsYuWBSzUu6so6WX2NxmNKgqgNgAQVLPTIObGV2TqQEw6i0vOXXiSb9
yZboDl4LtulQpQZovPSpK/l4Pxx4V3CQ1YMUa+rNpxElyICVwKkxpBR+UR8mHSe3gExNACpOlQOb
NL9Yz78UGpNLo1KehCUXAw4+sL5/qGgWGA1l7S3p/mg5AHh5IcybcRJUdEgynsAiZM+csbdtXyQs
Mn6eoTR6RbklHYk6nHXvn4atw5JlCYzdAS0H5MDJxwbJvi3O1KKZS+3JrFB4Pbx3pTjIafBcRcNj
sYpSYJHfZ36VMbNBNmw6c/uqtq8yMq/kxHQEpjJouxHBmDwGtCZVitoiUujO0SuBjlWu6ZaBEEH0
IPqbDFvY8h0BjjXGb7T3QzYZEj625FDBrRy/lyUz9D5rry2NXmQ8PP2Z0y3ZiYCO6Ty2Lx17h2wH
FeSZQdBj8x1MrPCwoUzKYmj6HAmm3Vjo6YxiNo7GLmPdaXOH/wAugXWGf8MWwKevsOrd5Mw9Fbtn
SXHvB3UkhvBtqo8AqzOFWlUeFnfai+SP+vUBSMfDTjKoTjMb+rsL1tVi71ljjVr7909Ypq+Pk/hR
8W8Rc/C/efYdj/BxXzj88sRv8TbCzFO8DmCUr5SHu1s4AKt393EC6HWhf3i6DTnfVvhdOYRE8qLM
/f9X5wvDdgV8l5bm4zyrWJ5Xm1uYhCLHTPyZ8y/x91s4R63ITTB8PSqws63E7436Z1tfhA2/ZCzP
9UjBzt7yaZNeaW/iunKUOQZxjrmH2ygwl1CaCbXa/wa4QHvCfLUlFYS1Hqj8X4ekz+1jf0ZZ8QZ4
Kz5SBAEm+K8nCBSLSxIa29mXCczTSXvGP58LkjPkai4WKd28NxRJD8MAHjbcQnzdHq4WMKM49OlX
9zncTborQlp1+Ppj7i4IJt1OmPpD21k/9o3XvFAQ8o2d4qD88WSW5hfWv/yjwXAUuNKF6NHQZu5D
MAUuETYsnDlgfFSFdHPIBCHuPMCvkKsyu5qn4CKPiQk+YbfdPaSMHiNh3X8PY7/AdqzdlGEGI5ML
hANuWB9aH9Nez9rDYAjvYYZvmciZQI4XAjIJYwfMeFl3MMATdrAjf/4/eiDGESjQYCxXeKBvRDL8
ezZRzHIphgJ3BFS/p2EWjPvHSw3Y6IrjBQzwprfmRfPoO1chi7zEXRS/8zAjh5GbT8Ivkuig90T2
AtDxC5s1m81BRBMJuTLtU1/1m1BcLtWlwuV2t9yKZ0QZEnJyouJlN+fJDgR0ygQ8di7Clxg9IZkH
4r49mVwZBgzmJy7ECLKYDhgVwkifHjvW0CmEC0bPjAqS/7OIcI4Amt6Tl7PcEhGGw0Iknp4WHiNP
QMM4h4HC/a7C5d0uiHQc0F0v3hJ/IM8wIZKgCgkD0RlhBZdBcuqjtumxom69e0gnahmh8uaeYMsX
au+kx/slgRZId4SVRyhGLHr9wwBGW+D6TTlCtoOBWbX4E5uWEGnOGJANwTzNxnAT+0uU+HAVO3mN
lSdgC2bV2Paj9DqREcjl5CllCHLzcL8tiB3IAIf/BhxSDmYD7FgD7HKPPN/IG7hK2KTgMCK5kJkZ
Lmz3opqxL3y/2SzgVPiEobu8LJgarL8cBb7q4+Cw6X+TrxTZ6Scj7XOYVs1J2zA3uAiqeKxF6IGY
I2ia/s0bAD/MEfDWeDCxQ/17voTlnUQGkBVflWj8TUMyeVj6HFggYYJAXuF7wi0PdSQWerAGEafj
WiSGuulrgLl1aFyEtEJ89fmr4cpXoqxHoe7ScHIR1CNADAZ+QDwbfBK/mUZpEY4RFQeVKbeFqRHn
bvzthVX1M4AoxTGLGUCoV0k44bNLroJ449jvzrEvCY1cHSq/vK2H+R6H1obSG8qcJX5bGgeT7DS/
/ruOZdjh+CeyX8Q5oA36cw30rFDMv8xZOFSVPL7LXzDeekN/NuLgxPnxnqSgiEtw56BL7F+EAYzE
v+4hvrda9LhiZotx2zISl8L4/nt/cSEYIWKMqFhNDWQ747XkSDmuieVii+am2olrJK4ftQ2VBvtw
cdSxL0wKO14rLiIigI2ELRwQyv7vynu3Y3OtGbbia+INMv4vToX+09/dIRWDOdjT+XFxf8TBiGAg
fBhFrIyIUjP9jpPCdOyXo95wlsJQAq9D9vfkrsRXIkhufsqOmVQpEz8gYX4ofYpggviqMhLFL9Tn
TGALfoJnCw9FTBVpAZGSyUURA4iP5qtgi8wUT2xw/iwVxdMS0b0QuR4iSUe8EYbtQsXMLzxYxGPG
Bog0A1yS0Vz9DXLx5Il8A/ED4hf0JSp9WiwQXn6EI0+6SehCiuSYUJg8ZZuUNCP8jbAxWhBJ8hcp
9fdpFp4g4qAB9XfCeYfv8G+GGpAER9jzfP0dc7wV7yakxrwDdXmAN6Q4ZhEqA6jChRCq7AJPIJyU
8NlpeD9h9NRgByXi5YQrEvM+/2bpKgRpSzjJCFG2CF8RiWTMlzCfxdSP5uL/L7M345GFQCoTaS6+
BxmZ4Y/J/J+YW5wuF5HH0NiTfsKtruHKs7f+G7SMm/46bECnCvuGr2fsV6vJMTEEEYPKZGi0jO02
XHLLYT6wIDAscKDk7JJf5ROoEHcYdOZiHNC7Epk+8RXXlp8G/Ak9BBdK+M/gdyXijQT1mwv3/+3j
Vug/f2J1gkuEqz1360dcZXHFeH98PW+ipaXvs7+xIZ5/cfhiVhEn83fFxV37s6GCci7h5yl+ZcxB
DCx0vdHfbYVyHwkXpb+h5D+tF6Co5BdAE0shkBNhww/D26Lt5//dtqdwXBUPLBFG6PD+Jg3A126z
fDJnMBmEScA0MuBCKp4jYWUqfDeUyNqLS1zi8fT/UXKcLL088azz3QZbY/HgkWnmw745jn4BlV7H
LePuneMQR5XwFlme4YknVHyMEsV4dxWOAdTJI8FQFWcjrEMlXE85QdqT/d9kxKmKDxWDsOJRYARx
P57iw8Wct+SWincUtxFHmIYpbskkownlOzljHBV7eY675vqKdaNG/ZYyL4lDhSizw53275zEfF5v
aI7d+JISDXLrZtNa3gtfK8nHH+3v4RQPjRgK4s/2O8Xt6s71YSIMkW6Gugdp9+8usv2sdm04bFAk
8hX+UmN7hwlhJM4/2QnfHcbaBuhDpLwJ4yxxfiLBR4mwUMVhkZFYbuaLOEbxs5DbuTIcN4RxpkIl
IrSLaURMR1RAAiCFG8KV43S5v3yJ4TVG9bfKBYuvkh//g4rp/oAkbJh+/n64DnlOxLElgc6jwWTr
Cdsfy1MdcS6SKx4ZyR13dPFe6OwcVQdXR6obYRhIBwi7PtxkxUVdcjHFsoKCR1xpcS3/Zj4xXywC
5fMRGcLsiPHfY9xmMbeIuCOV2eLOQBA3L+GjhL0MPrpYvxT40BD+zIeLZ1YMvm4zhy3OOV3w/8Kt
4xyUEx4t7Awe/i2CTvdy3+PWE9yWL9NaDRq/JA69OTwEfOEY9AhPOdwGZOipM9+gPaD9xjHfJsdb
XzhPChh7ZCpLUV+nnV06uJAiF3OXlVimmxXoX3nqJ39BUs/JWKxVy5Phbuxn6FEBSFAsBbh2NrD+
C4TNtubOoZwCmIVNpDp95d5VYTT6hSYIlZF3B/Q8wSKgusQVoHJzvBc/4hK7xM0DDCO3lxDevXbh
SNO5+kTf24xHS7PnzXRzECWO/57g3q9V7YXQOLC0dlMs8lucFFd5NMReLGOdU7FCsrfY4Hfz3Jlv
Iyi0jW3TDSR1ZRS2BoLpSm9IXZF0dD80EG6EpuC1CkcWt0hS4CE0huO1w08ScFanentel786Cv4B
bVXsm/yA6O2Vj+1jJ/cXGZ0R2nLtHmk9BtPTWir9YnIu1ZsKWRiLpqthhncVUhmONEBnO2RirbzD
2qCkMbQaEwZWHdMSWiHl2GqRfNHBtYaNfsH9GTxleo39h2UKLXENZDvb28+na1AYXnhFcuBFy6g6
PmT8ABY0MpkWMEmMEQzJW9q7Zs4UynyHZAtbB+G3T+PFMTAQBKtess/HW9ha4Vcnfz/zd9RaFaHL
4k2egAs8aDwz1mnAefOxkZWNFrtTfR7teRmvkPjiWn7RjcBaORwR0+Ds3AigcpHlLv1xuc6v/a/6
TSaCw6PMBOXTRp8uQ4L6AzfLiqA+oargTxySZeigS4TAvW9obr1Jz3H1QuMjIywULJeeGr7V7MIS
V/MH7BUfR17WXpZPoGV/ofwMbHXxmYogBwwWmSDaZSgAVD0Lt1TjarCdq5qv8nuB7BqcKk2gJ5Nw
O0b6ueUkcS9roJowTd39RUeu7oRk4eYQJSa4CJZDXC4ulPqhZQk49hP4PMgxbA/EIBhWVSj5oKRp
n/jfG6hHcf1u13H3C1OAxduIAxxRWULrftv3nv5TLzc4FPcHNRTqJSyaMx4oF/ca9cdKXyhJMKQT
roljfpGxhaEnAD1mwCTXg/5Cozs/SMgZ+MDkYxpoIsPNMqGs4+FcQ8aAskvXenbq2zdAnP4y91vc
tNp1T7djVX1BbIvtTsY+xtQjudwMsqf0XkrOgk6sQPOuD2fgZuOxNzQyNbxi/KEndsMbHRJQitoW
MtOJJj2kA+G2Q9cFDxeUaM+ahs+V/Vm1mR9sD23ltj9Aj4ScxvZVxdef+gYFxIz8g7eijZjfoG06
42oY3OWRWOJuF9v1QO40rn4YVtPmGygWSk6wIQoHayGUvSDGNawPcNIVtRE6YvKXMXwCQmYTxjZD
DR6WYec0pkDHzaMyfzl8EscwlaJ8SpN/QDjNV9+/cBnfdaKq38GY8LkxXNBXYqXgYjc+eTjxkaQj
0Fi+gYQDcJZqk2ajKralOONAE5HJxV7kNrP5y+/hIMe/sBEIAHz+bdoDWskwPjMnPupDCCpbafu7
r3/c/Sxb/9DyHhv/N32FT3A4mOQggMY6CQ1jju6AVsjKXKsjG4R34VP5qZoTVjX2eJgFoXm7b3+C
5fCPxPBsuc4WC6dL/j3JXC0bWDK1nXD+5XjIaLulOaTYzrVEyYY3v3qjYzbwE4gROlwQh2FlYKVx
J0hVZkEf6OSgB4KpkuL10GYdes5o0by2OahYqR3y5+b37ltt7/Y5SUJod6qWjI2liZcDYiaQ3gE4
WcHuty2wfVSzmMbm281jJ6qM/x4GHOCa0jeGE5SQ6GzORwnSgJSfYRakBxDnmLe7AYrmDq3puCU1
sZrsjhkIf6Lc+QHQleAoxmrBchWlh7L4qvM1XdjrD4hdN5r+o1tL7yTlaIWfn0xIxkoA8q/7hDIs
xN7DpEeUu8qX6G3uElzHWgqqAG4MESsQdPOTzEnUbNjhgIhzgXbbnN6WxXb90K78GHNGWR3bf4nE
emJAkI2adEUiEN8vV29ckB+B/HaEbcGxBENmcW34uKQO19Werrks0MVye5ooU27dCQ5vuvrNZv+5
WgOxlq8yioSOOhlEfajmVeYSTLawefmhdNewl8kIWgH+35DjgLxS5y53iC3emj3EZJ0OO8YhZKqO
znDs3+fMMZEW4vt3WX4BYi4Dmld4A5gu7AkoAQYRWZXoe0hA/bAAU1xp2DbNB5qoS3bp7+sEL5P7
J+I7I3q+00iwEsKX0Oz0DaPKOcjTeQCXoQFifPbsAp7vPSQLBJhxjf7gteP46jEs76zFaUAjjPjC
VrrM88OOeiMCVS60q0JX3OqxUMLynH7FyLS8AeSF9FxKhEGw1Gf7sXbVm0g5rl9JDPCLE3ZIORN2
di2UlYqsUV7NEA1hYfgS4ln3sbmZMG9Q8l3o6sJQs9fau6aF9GXoS0u1K/dhAqK7zYUNDAzeYt6g
Nc1W4iYOz8O8ldF8RvCZzUcwoNh4qQR/VECoTwTRq3q3RGsSR8l5yWw17NTXdGUbS5rIkBMOGb2a
dCVvdYbbMYlX99UVfd6qGiAaBlwLIyp+2sQbiclaxe2WS87iQNMIS5MLuH1ZOMjTo4YMztiB20nI
TFDcbHqpIOE5YH7Ye/TaPdjJrHir+mp81ggvXnveZbEq9W28scrvkbQHOGAIvu32DQKs6jM/Z7YZ
QnhF0GBrP3OkXJKXEuy+otOtcWUcmaelP1VOi2jLXhwwLwnxmpDxb4/X5/tXylzPHPgCUPitEkl/
ZprJnsxBK+VkfcoznjP3yYWIh2aDewBpqge+WaDl0jfjSwZHAJM+ti7iWref6/rANI522X0DafXW
SMpov7b2L2lz38ASMz6lMApw6sRhV3bI44BPOkafOJeQnTRRfbGytA4AmPS2VP2bRjyDcWJr1GDE
Qo+5pZnqp8+L/MF4j21IK7K9G1iG3ceZ5xrHAmOTUYWTylU7jI8KLPThMxxjOvSdQ/wFMz22JB88
HRbtIA9vVVdtRa2kmuH2QmxKhfwdCYkk2A0RZlzdpnP2WzYYs3fbwUqYig+azj+pX1dXBfapsclx
WGWXOQeDFf2MFaL+wwFpPZQ/dTtCzoztiV7dvOle1zSRmLRESuCP+sL0jdF7Df2SmgVYMt3AgJa7
t+Gzg8aVElpv4od7pBxpFutAxN5wEqSauHDMfjLklqf++TalWKcIItCURkPtda+085g7B30nml3s
GFIxY/F2Gs7rWJas5w8+/QOYFnJMfiIWzXnyrOxzBA0aFgiriIUVIl8LVQa1sHTpb47p5c7yQdQ0
acdCqQqGLZyVwHZRb2KpRM2gQZvVR9goxinF84a4OXjxJaZRfqnvmI1S8ChKIXoZOA6s2lX0CBtl
Ndkf47fxmjb+0gG35em/0JXfF7QiyACHHAJD3IhuT1pLNgAyMlYqKwzNllEy/eYd6t5cdWsFe+Ye
m5Fj/D25bqR9F3evWKyO/0ySyNgLUjj58i6pzvhQmNxo+GCrcZPtjCx6OL0zP47JedP93mFbICn6
Vcxwto3UVueA6pyOD7YrdFReUJON53Gwp897u6GrIF1ivCy84qOgIADOSoewem/WQogPdepFommQ
QZnHWFeoRCg2kPvB9yc+kQnhNormT6R8wR2gQQhDt5KjGiINFpTn7FKW2/lLQXLxmtr6Bu9882Cg
OCIswp3JGXGqqwrS03oY7BjCSm3EIkVeaQ06bqybREIQ81Rtw6bWPw4wroV7vHkgXcAKqaTZbL1f
7EvU/EfTmTWpqixR+A9dI1QU9JViEhQFFIcXQ9oB51nAX3++dMc97Lb7KCpDVVYOK9d6xsZLaWNr
wjpR9G5orIn+HvootDmo8x2WeJAg9FqDqYR7sVPZr1nbhLy+s4WqCKoKUhwCSGWVaJ7NOdhusuC0
UIi+JYa9A0UxeZoLxx9cU/TUAC3TB7WGBQuNJ1w3m0L9abPlS6vgsqmD8BdijBwJGECbCKfNWZhX
JNboVWxbPNaDyjwOO40MIIFM4Jos6F8yS9Z5PO/Pj6Rv7BqImj6FuZNNadHOw4by5noHLAgG8BVi
4fQmvAUkinwWfhpt5TPfmSEjvzt6D2tYJjgNzCuYJaKk/hfUFTG6fxxTvqRuO6Kduqajg/eJGALS
dJQmVQaYtXccH3u3i03PQzs9EEpT0oEsI7otKtpcpffBcO+j5/Dgg6EDJ/1aPN/me/QBKIwui1BS
wk5NK9ka3O5I0EKvLB91DQ9eJPgrPiTkSCZA3H8Y68vkeOx9qBQd+3Sk1kAwfgGoAKObldZtXHY9
wERAKvxPk3BZ+9Oj2Req/9vL+zqdBTEC88+i+Iwk9mnSCt5H6ZAhkyxJL7QZVpea82qaFzo8i/Tp
5vNXx1sep+d72l1yzYLjd0g55YwTTduMC9HKFzI7cFXNBXSN3TJsG+7NIkkSg92kq1zkYvcZrYt0
evwV6DaeLfhwWgiozSnnvjNIEwrcOVfExxhNiDMYdNr0GkMw9doNsMsVPzojLvrO0SWimEQqUZXO
Ne0gbZf3aTpxW38dWNGqXj6tNNwRv5y2DTiZkB4copTwdW6Mj0ZKl/LhZndwg5tqv7hk7eg83s+/
X8WtulNIXIEBCHvagpVvZx8SIys2oJK0Qduug9iHnAipGr1XVaGhW+By3kavweKHjgfwI8iwLjZN
83TM0eBXN7zrN6SlpAVeeHWf34e4DhjZyzJuHKCkgGdMnRqBrwH86JIS6WsjmDMwoo9Fh74n8IQE
BofyiW0FsU4tqDa/uO/jGO+ZUS+l/twTCMw5amb99IHzWhBnWsBRQOHUW6jvQkdEv/YUjMv5Zl7M
TqJR7Ehp+pTeL3CNT7sQGLB1+9pC/TNqX9w7HFGO3kp3EKM0rNAn8FxzcYF9a5W9r8J2dMztfauv
NQe7kbBqIJP99IpD/KLtR1NqyolXpBdebuev61YnB/xkjtrdeDkzfNpgmJcGUGjyg7P6GL2bAKTv
Gz0hOgaAcRJ0w3lOTJz3c3plkCXJh+WQnm7BoMGRBaMS2YvH39WuBVeRXZvBoQ+tK7APqPrOKniv
OnQwsqLkcR1KCAh1qBAeNJjVaaO2T4zSey/g2SngY3o2KotLLCgCNK+AwLfCDiyUoDPAHtVjmJgA
fuf+awMI5LQgzgFq1R3Bz0AzEwyvuvogX0FSKwNIgbDjBbqPr3r393MA8mRmBOJOu/+d7sSKoJAn
wcr2cqjXQUeMoPxDCHZCN74YHwIeiKdjSgukgfrHePmgGtdNIHI/t/2PjtdH/gRitfvBb7WjTnPI
Z9yw5cjerH8mVht2WVA0uq9oU/MAfnIa+eJD3dHRozOJPJdM9lcEZ14O2I/NLtliXelDGNNHga4j
FKPLbgJw8swNghgUF0LDt4P/pN5wMfEwDh1GZc+QCqwHMTsNB02LGdfpYek6f3RwMnf8Gh3KTBvN
y2n/QVLQ1IdvhFhGtEqdsbxf8wqiU7Wst3Px9N4F35Coa9oax1/YNAEf7k1x/s18W2gmuc3lmsY0
/rWg54T4v6Cl6YvkHOmiWIsJxnHOjrCRPU7Wrkd43KBlcZkJ9WjHqudBrTOaPfNF0Zh23gk496Kg
tWUAywhoo0flv7p90DWAoZoebWIkcxQNgHQpjfGh0OCyHinmQMd30KnVzdoQYR6B8Xnikrwboyus
XeDw8CHcejmCo9BOEJYugpb1/DtlLYhqD/bl7dSTm11G97f04xX9pabKAlcjN6zl3dKIx+7bPEZ/
B2JGM191Gv0GLQakVwp1IkTW7XrvOqs/vMK6w3P/ntO7ScFnQ5rmbd28q96/H20ak3doPgGm0JPD
A0LmjgYJ92HaoK+sdOsjQ+EV37ylFjYLv9Fx4LK+nocYrGX/440MiufHdWtpfhU4GFq6bqzWACNw
j7RBSZsJWV4HWpkRaPt37/zHCTvEBh2ribvhQEBskeu1LzrF/r21nwGH9b7mXs3rzntNwIwh0kmr
9KCgBUL3QzzQYLAgEdAhkMctJZoDJWmTYOPVXuG0K9O+D4vg5Wqkj4blII8qoFrYdd1hRonRaqkP
aN3RS3nPRAIgln67E3QEHG03WzjVDu1ewCpBX0BotNYlmn5toBsp7nZl7pzKjEgRtswGshdT5ILt
clC6DfvZQ5eGFgpp3TWP9Hv7n8HNTx5lr0EYPi0hLncvi/Pd7yJfg1eO7UBpmHKetYV2ZETE1rER
C2YcTWGKATZFVxm8ba9gS7VsbKGkUPjo8CCXfk9QqLUvbsGXTpGHhG/Cw/JB+bE5uQVQfHzV0b4N
/s86kKEf7AnNjm5H5CQs6FYOEXjo6R6vAeisQoR38po81PHvAKufu724hwF8EHze08sntELQ/IrA
u8IZA+IAe1wT7LV7H+/19XXEqgCOKbu4TyiJQE8Eu9n57RHi8XlNW4MaXmhA39P9cUhQsHNobUC1
YUr7K5bs6hwKD9BoqzVcxluQjcAWWhbNTvM2dEiKzDpsftEZ/Mn0CigVncEFnDvIFqGL0PW7FtHO
tTXxn/ReclJM66ZD/0V7TowSXRa4ygAEEmO+laZXhxwVcsGQJkBKcqFI395CcnwbAkO7+T5Zs5ag
LmgGouduUSCbAzD34mNZmyfHOPu5YCG6oADVM+OSVqBTHPKtyfXmP0r7npDxI626DPcOLbSVmcB7
QTs6fTaUVHxgwRmIBXaBFAAYO0pTN1rdcmIDDJN6/QEJZ/3mzlNVPU7Btq8r4kznOqWngzl+mpDm
A/BgXrmUAZ06x4SgdO9sDy4rfz2+osjdpX/IpXmd9mV1hVGyGMP91iZR2MPZoTJND9sO/J7r4Nzb
FARJN5AKo9Ggoej73TssAdRFhc1wj7NJ0hhX7rThCzkzRPnU/agsNIaoisEzGebwIRxdhhK+FTnE
inmZ202vCzM5PTcgZp4eHOzamKDlQK+/R0cRyaUD7ZYDPu9ceQ36i3PEhsfNwQH/BxEB5+3XKQaT
gLq4J2mlyyekixfA22huAglWWQCTrOfondTABlvPAOUQ7/sHO4x/yv8elvW04RmFXEw/B7dqVGET
h1w2OqV1D+0/yWkBzDqjXkhCXnipdvCBOp+QQUiz+X3QmYEx0uwO64deOd/J/3b1otvtPPIP5ly3
uspQHR47FiT3CgAwS9O/n72Co/X3ChUc9QpwaGHW3w9u0xoLhqrZR/cI3qhVWnDKBxBQh8DwM5Gh
EWQBs7orzJuER+T1AOegPdeXbZ+SjrJLp0Q+9G1/UPh79UnX9XbBLmiCj3lHzC9LAFU7Cjs2Hh1b
xdZw5PFLRfLfj1Ql/21lH9LV8N8estfS3dML58qfDaqJDae0ruGnX1rn8BqWUN11/NIS/VAUM3mE
y86U3w5dBfxhmDj61sNqDGG4GBSEeMSkfGaVCuTrV0K99d78j3y+1M6L1c7jC1HvTK+x5rzGdRvi
Y7ul9JQ4j/pbS5EMoqoIC7QDNTiPB7YTkAPSXGTAzU3N3jQyJDEUVVyL/jvFks1yQYKPCt3TXAw7
PmkFs2ERqIJn4DI4Bdfw0ScOIZb5QGGk8ktUcEPwumAs+vplj45JNEqeJ3cPM7wP7JVEL0W9a3y4
WWdRs9A8Lfu2XRQ5SZMrXBDuc8lqD46UMTClm1S9QLwRHIDxa03rnp41g6NFUlrB82Pi9/DzgK30
5JIeB7YOglSxsvK+qvdSmEpgTADeEtgwIZQw5gKTlGQ+qSrnHwBSEJfIbbOQ3tLDqqzMyoF123lb
09HmAxkK0ETVZRtt4LPhWtFRp6RAi/Iid3Tpo1Wq5IdyUFAM2qgNHm0joJhLQVfn+aztPM0ML8je
RaTAJpR0J7fkGl0gvf8kiIGISrMzPNrZeAhJk/OO9uaQv4a5yoYf0EUCi5Oa+D2WcSjF6aUrz34t
+h+tFl8uGoo0qnKPybWZACB+t+1rbjabv+mfzCYUqBUMB2oD6ZLacZmZz1zuM2ckLxyZgpuTOSKH
waabnLrch5KbL7tRc2EoyP1BD9rMWnaGc2CSh2F7Q3r/byP9DS26DGUZ2oVNM7n1D8XxQdHv1kca
4DfUARizH5XrgNiS9kNosiwZ7cjd2XDmM9b/zQGZByKC97K+fx9HpuzdJpeFRjhgwRl9wAj8CQ88
hGkKInBFwKROvc4PtbV0Cybev/n66gF9W2Hz49uIdtn4MnowP06jgQC6PrD2fvry16N3Dl8ANhA2
BhEhcJjloDNoDzs8dgYaoAxt+PprLVqLywxYQ9PD569HZM9pm6ZBWEPoJ8X2P3q1PwFL1NUzFTCe
XAsxAf9sA/lkrQygLiRdhLjlEivQcS9juVSzSgVXc5A9VQaPibkL2s5wmGVo+Gxy7izFUK7zWPPG
46ca9ij+/G7ryZzSLG/1CZG5c/Tp4TN2CCdvGFuay8wVyyy8szoZrX+bwD6blg6UteYuAamewsoy
/O625hr+x2aNGpf2IxW3V7YmSMmWcwIkWll4cE4DsfaSvUoZPP49eiRG8BjmfwKe0KyLdXBkSMFM
A2/BKYMioUcMgJHu9Frzf8aaxwGE9GZPBhbuKFuGAXTJDqLR1qNUVPlN4E9dT7BDdZdWdYAqevS2
OxFhAmKsoFqwkWCM7HxUWrJB04dFhj+Ucr7Y631wjhEhaQMdhHF+lU+WdtvK6cCvkPQ59NsJ6tdp
E3mJ3QqwDpnrj6aOKV9NGHYDKwzmXxnDfPROzzHJjm6yW1GviN5buuf6PMU6C787BrYO37M6zG6z
t5+SYNPDHbTRAfmUVughlB00kYhRnz30wFYKfyh6xK5Yc8re3+Tx9qqbi2L3DVWDrm0A/+woyC+B
KoDpgfIeMpYTXhs4CPKmwrZT4Bd7XzpFhfK/CfQatpgpBXcyIHEd/hezWu8B//TOXcQKEIDkDdbV
PQzvkzqAFIWM1JmMxClodkiFUMy2YF8JS29/cloP63byCYPQv5iRXdhj+NLnuILM/WPmDMY1NFXH
+UM3G2lndonDOvdtrJM/gIfUJmewB+ZeWHnNrmsKInO69JCbp7hEMWTHaTj80TDUnfQMSRrqCIwX
hhEpudE/sZsN3ExGmJNViVtjLc7fqXaDVMzq/LVd+cuB4wQ3RenMeCs7e3cWoQ9+kToGHBiCwGez
HTeEoKrAAV/XoKgZ6f16gioOSkfdwf5qsr/qEFCuT1vSDuj6IFh0VHc4fCFmgrax7NfqKv7QWwV1
AoQ1kBzj/JLf8Qn96rDPEgUPXqDlP6wwukXYW+zWDWAd+Ih1fJFmrxFzjwqzZuewCnGEkFbcaVtg
PdWmS6KwIe1skPILMoQMAvWSFPibNgMnCJ0zMihgXVa1jLt8d+Fosdpxc93hPv1dZ8/ZddZKnn/5
FBo8xtm6ub5k1Xw5fk1zVKzKbHyMjOlt+EiaE31DmyHQIWBHzdVhdgTZ6D1DgFQUccLHGBwVuLGm
4go74pDcxgxt1pO9hxzPXskCcw4x0NtTrw0YY9jonUF7jZGvBf92vasc1IaJjPkMiRegZdcVHYk4
3vUWQcrgSO4XqhqUETsbcuy1h20wAsj2Yt8a2ZeqdkMVzJ18eF40wepdRszRVGtSGBu0rlBcIwxD
aRNVsK4DLGq/OG64wm88cVqcF++/JU4A+BGorHar5su9g/AhNs/Vkbb6GmSScHmq5dOqDPdVd58l
qCLryC28KbhYamn+BJroNWvMmGBJV47QrzOizMOS6jjMkeoCFKfl1P/qXSjXYGeAyIC+KlpqnKLr
LruTLo0RF9eoje5a/7KqnUEo0HzolKgy4m2SRACmva1myGeMqY/CwbZh+pKFp4k1x2GHKq+oWXsj
2F1Eh+DvTI5lf94UaGAcoWrvihk6zd/M1KOJhpm6BTepqPYwoxbsrr0mOmvH/sve0zRGQcKubYzJ
g5wYohSaOYYQGzQnLCSAoqMmoqQ5ubgqwrod4wfEthAyP8Pb+jYC2DYDY4joMIFgQwpWAJKh2IDF
1KKpmTc0/khYV7TWjr+z48VtzwpXQ5luTynTiOAYs2GafnfVO36NC9Qkjr3a7LbGJcG/F2GJD/Dv
JWplJ+rn9rLXBBCBK0aaoACm+V7wVzWhtIqf0wIN1lq9YyPoZk8odWks7kN+DqULmT0CobIHxW0z
u93IeieGaDkaSHLC9DWAUovOVXqwSupmH/L+qhlAjgdzEXztJWgz6r6jHLJSUvC0zOJZgNCgGkvz
3pYUBah73Mja+Aa0zTynN7wHbDIqzfRWrmp+l5QxzKLEHm2LKjWVfEhaO0E9KxKDIU4Ng2SOvUcC
ebYf0zbdJ2lNylTbXJPuHQQeDFjwo1Oxy6PvhkAek/qEyhCEAZ8EVQr/omPWHLxmsKYgHEwbN5cd
UmxYNJQ+IGt6xjlqDmCKhYUUjpPd9rgUzZUXYr2knEgQEeYDzmiDE7GxIqh2I/mAYS14Xz1X19QY
0e/4ohv75H7Xz1x9aAnISfEi9VyP6PUH10WPMWEQ7tofmGDac+uLsiGVpHfufKnCLag70QcN3XEJ
KfofcDpmfgupy1CHUE+6BeiI2NahbTbbs33wSCr4eajGlfT5kuM1YUx/sgowjMje5TZYfmTj+IRF
BX0ktULI3XDbuCE8d8GdbmHJIXUlRqc8dbdPxJE+Wu+QYl+hPXlb2hLI5Lx1W13pEWuHRoB0UfyM
ixAiqsVzw/gvpzSWrvYxjtjwTLgBEfKgEdeHDf+Qwgw12vuaQQ+ievUxwNhDxEMq5NDSCh1A5iIt
s5UYzyoE9/aY3+gIX+8I2eeIhDzQrGBQAEGgotRHGeRs4ew9V22nBTE3FxYo6eTsH5wW0/Q5f8/b
FHuEPxEhxtcI2N05RjoQeOdQB31hL33Ad6imfPHr6hMYMxUNdAnlZzoMakPs1Ii1AkN5uKij/Y4R
msL3mh59tAI3e5uqPq7ZQzUHrQXkYnQq32npeIxe9eR58fMiBCTaq5PmdM9a4dgf22a9SaGDSluz
5Qz2Ovlsp0lf99J8hFekHWjAIUcnXYEmf1zHh5gUz9MpZpCKQdZj4T+MSNy7x72Dd7OF9pyVzXnr
0AnHD+7/dsKOZGOr4EbQGnY3nSlZ6gv9e3COqq+hKOdFCJX1DDizvE/0CMv0MdGnVL7vBBzTJm7j
+k25glmCN980r+vd7BaRyf5satYy65AznLwPDj2w78RIqentx5d0SQrZxOLDo+SXM2oKjGMoy7hv
m4/kMel8hPF8SUmdmv1Em9x5kW4FgiRW6ZvQI5MyARrXLl39AVDBLOf5pui3/dPqTWc91h7kJMWV
H89ws70g2/XZaMAlIC/tWFyr7pViQrMDFAZqOIjKQKfcvoTB8GP3Lnj8dRHONEqbE6KejV0wNu0N
iwpVHihEKVaTyq5V9hvxbtKeDIaTQIi+/G1YAFpL0uGz6o/cL0WrY9O0KdlgxChpV4bHdwm+B0eR
7C9aPU2kg2xS+O1rAJQJ1hDaaqsMyNz3p7UkiRrMIug7YsGL2YKt67SQMonkmyDphGPMTAwACIAv
zspYLQkAGX8ck2hcUe2iKVkOQ0+MhbaowRDLpd/yuxoZtjHpAvSEgsX8Wzpdm270IYWGuD7Pp4iU
lDH97G3zOtOoHV5NMDOIuocslrs509DuN+zdvIvp3OOjk9BCTXafCRsgk40hBVsfUA/Kz5QXKTzQ
9Ew4qsGNKKUQEsIFjf2bT1TvX8JuC3kdRJFM5EHDPMNvKAiRcYVJuGWXqU7RY/zl5tLAO4FhZgJc
A9E/ynoiI2A+s2J6I98LSdUNv34BUIu63WejT+nzxN2MtEknoJ15c8XI0T1Mrp5WZGEJKwApoOmT
HrdQL6BCY0PspM2hHXnNdWR/33LgL1rsoAuiKKJ5QPwEbDnABGIIwRycZsvJ695ruSBql0jYqRIh
a6wuSHf4SmlDxkC03GK7wO1ZgF4Euj2l5EVdHlJverWve4chTeKLAdxvo2KJijaKDiYNcUDNsvYa
6ZZhI7na0CWTHEyp8gNCRkOofNpoATVzSlDUjoddBrNiHuVwkAGtXnWH1bbFUEyhJqmnOamG8+KT
HTc6Fz82YtwO1PdEyrKwEcY5gd4OKvB+cINOWQbum0dGpMIibHazx1xDKSx3wJVTEHq6d9+YllA5
87nXmIAZDMOcbJB3XdwnxwgFPU87m7sNrvQD1wP2KCR7cTwcae+gzWMAmWwSH6MD+Pu9z7eUaLoe
I22K00GApGVAkGsxqgiz3YoqtIsw2bTywCJXCSUOKLgyAD4UGoB45m2LMjhIA3hkQHrsGL3xPaNE
V2WMsH985Rh4Fr/urPlV4NAjcl75iG4E4PFfYntYwXDndzV6/FXzpvCrvlRGeQ8XmUuJ6tJ9xb70
LJDIAmMGEPzr3LFAS2IFtfMeyH+76B6NaaQjPGySybNejg5uQxovjEePZZiolwQI7XHEUAUlX/gm
0YmgD6sxX9r77GLYyFQjOg+QrgQQ59efHqlavsJprQ2QdMDISQ25f5dUcwl/jn2mc42c9sO+/r3n
cBN2xg9fajmIJO8AZXSs86ixKr82vlDplvQn1rbH9efpLGenkLbenbtfmofVQZSmem3ylayOuVWN
r0/rQpJjy1w8BZ3kGxZwb8FdOSwM755bIBHhEaWiAJUZdVqcJP1q0alcz3CNqPeSbKcszux4zT/o
ueMMLJ0bcmTKOIGChpjIzNeHdYVPPWeFPOpOM81oL4j5n2XLPAZFSicLw9t4m3qEd0tpA6KzY/zF
w9nSsVLDR0SOj64pACubd4AphAKnLZLYGJhjdp0CaEAyAtcE94h3dZNWqIPMF3frgN0at6E0pKgz
KDctD66E9DxuWu8+wgRvAmLsJSVXapP1JkR63l7Ir1WLDM0I8r0rZF8oISDQoJrUTwg/IMI3BJnT
poGYkjD9IcTy4+9ol+GJ7bdv8vhgzOkfGz9Gl52Fb4R8VEg4OqhlZbJ0j2kXiW9tdM26a2HXE+H1
w4ARwSmSeuex7gIKem/xWq60oYe74OgZxG9Ba/IaFYMKh8TCZ6sG+gbXKUJ4u4+ASXIFS0zJBBvF
NZmeJt31GyKw+Q6UHKgXADV0puxpzuDqcEHvUzLuju7lQTf6+N1JY1H6tQGUylRGGOrkJxeYfdDv
wzpe1PwTASb2jvgYuYeUrYUt7zHavWb/OXoJ7+41wf8Pq/4l/QAfeEs6ASDla9Wa1WesdC2ZxszT
P1CLQD2hmJbSKsTMXPVEnxczAAwsp6QoHgNWQtjmOzcL5CN0wBj3Aik/UL4CqLts3nC4/WkbBiIj
H2AtNWeep+44oWgD1fuDbiNi3nOsu1TiSdsxe29gk3KUchVGoNpCKwF94Tmli5zInhPefmetwY4C
kv+RCPGTXoHxW0VdyEzIDlFgY1Dj4kHU6VbkiKlrWCVEXIryPk59zfvMnlsGA+x6TSQzmyb2C8ac
PgHBGGX7IxItfW2Mr3JeoTuTfIethR6RocrggWrMbiy7DYrXasb8wdVBH/abLCeF6W2DKKBrZfaw
zmbg+7n5NqNgnV7JNZNvlpTweFgz+XvMJbP2thaMd2aMW2mOYQUjV3dXY+CMtsMeY3ZGSotkUptk
dwbc1yaLNy7N+Kpi3ibb2eXt497O7MmTRABg/XrkRiS7H8duvIk3uRXHm83ejd3RCJPkunfLjON4
NIrdP3e+YadvSArerSksVhz3OJrx3oxrdszHyjGMxxxvlom2cMOMS5MEOlnA4ULOMxsusuF4sUBA
zVwshFmLEow5m7Xc2WIwkwxikxwiL5BfsAdSd/k6C17hExeDrik9m5JkBOhkVaSW2QOmCbJOXXkP
g35PHcSX/cjZAj4d8qwkpe7m8GkONes25Jtg7TJngZUGgIhCym+nyUkRnwUJpJCAvtdv+P2PZnDk
sCSNPdPMtFBBoaKdFW1TqGPpxbn1FrOB7oLpmxWqbXLDDDMYnOVVazaYfSwpFRmJDtkB+2CyHhbr
+LDh0O5oEx3IHZXDlDN8UPKChphz57erD1gTOEbiuYircjZnKfASdpWKmJwXmSMeS2tRV4tBYcu5
S8VBfl/5afqLRdaiAav776y5N6QOyE9zw2UoZZk8wXA4OOMsww1kVAiW4xswUPRezK3t8Y/RwXO8
xhtjV8oOVKN413jIQ680/+SJj3d1y6AnI0bSZ3Jhn3bKlZgZ5qHHiWscfUpMbM7eiusYrQ0rgtZw
QFfvFLEPk1PjSgdpsAc0CfD7d3q0CqoZlz8NHs4sijwm7U0lOTfnYE40NblaqxAC7HB9MB/mJAxv
ph9OWMKtCcUnjx23F7XN7QqooZeb/H8SBOuoMOkskU/ztxSWo4CSLx9IH4tGy3VBr+paJx19s3Q7
INvLYTVdGvU4gzcHEgW8xUuDALLOXiPJe1Sxy7/logmpxdMjb+BFFkhAi7aek9ryXV4UUa5XkCrH
BFo2FFi/7D8lgT6wWbC7FqjL6dOaT+co31qgjm2dPfL4YoZkjNhcqRbMp/bTKpz+6G8E/Yfr7pU7
mm6kNrQZdSnDEnCpj+JFl5oScBZr/yuKue7LZHLyTwdpP+K/eDfQwb/Q9m/xxr+4q9zptE+DQB8k
tTmdozlm8sQcR8rs8zxHkHJkcw5B8w9cYhQuF4dV/2P3ASXZ8jx7zfulsqdTk1ORM5x3eN/NDP0V
PHZqHtIRZ/2qHQD++YgJQkbWJA98w32OO6xLxzFVEps9+aRwzgdPp5upPZnP+33b5kbfzD6FlP7D
DDEzmxbfi2SiuvamDY5yXiq3xatkINx+f24vTTvkF6cbhhzTZtMPSRLIl64YJYTPFfQwlC5Q18rt
uhltKSnK4ICSCO/FlvHStbbbvQVWZMuLEfgykyy5s00SvBBW8SiIaAaY5PjOhbleryP2dkjyBAeq
2DRAMmYY65EFzESB4Veev47OlGgdJrH8XpSOzI9Z+laBPJOSQA2v9kFF64hjYJBvvWR7sLdofDF2
d8OwH6ocviFhRQqC7YSRvU38bbL1tpElQ/mikgQIMKADL0K4/HzwyP3YXQwXP2Ip6O5xgrddqQH2
UMzOOOPRYIfZABss1naxwHpQy0Skx8F4Pwd4EBgI7ETGDwYDQ83ib/IJnMfLYlbDu8wMkY16sTz7
e6FQWL+go1JOrlJpSvHlbnOWB8XsA1BR4B1IbfjBXCb+IU4Czbdecv4GQIs1qx6GFqChlAz5CC7U
m8KjIV+84HB5yuK0pMr96UuhVcydFCPFiC6Ivaks/laB/9tIzhKcAJbU+D0SdXIgHbVOwR5ZcEXT
99PhqzsqyBfkQ3yfwUCUyXHK1edCk0OwVidvxaAlIFarcAVYYt7PvZZD5qZuEaMEhv+FpqQE9p2Q
+DHl7vBe4hkTiFMU5JMdydCryXe+TfDJUeIn0ToNqJPKtk7pyAbntX5yR3k1YhmK1mtAe+E6Igmi
g27UXmjHR1xa/rHacAM+UpNdLf2WrJRLF5NPoW1xjmWZI+lEzmtBu8pvSdh7NXNQ49qwgyAEEDI2
uacZkBYWjsWr97u5ANJl+aTUya2Uyyk/mHC+EzMZsE5yY+U2y4KomQGr3UIWnlnpDED8yPPy6gIQ
NcvSzqtSKqikzEhCStGbYvjXYulh4Rn3WE3iUfxzQRqmM+5SGZQDEhDDjoNtcChyvyvFKgqunGkz
XBAWyKmnrBOyLAwWfJWM7jQin2uumOQJjhRdtgHPuCCE1TpKdVvrpYBenWDNpeeS2phl7LGqjaVD
c70tTGZ5bnOzUE6G2msymTTNcAdCQbP5yDvNe1SzE9IKn4lPvEB+2mAc+Pu2jd977KEcyyMGEBs1
+qOoP5831Ff1MaT9MAzFJkH4ZmH7fLvtz7GJpR2uQqxSuCLBJ7YpidRqFSZwMzA3OBAaS0FkYYbW
a7j5Rm14Pwy4tnV7ndYcZpYOXI71ilW0Yx9cshlmMvE5aYaq7zP6ZNwl2xqca6aXrPgWCQlNRc+V
/YgABmIH4dHxP9gTghBM38EnwZYxLz1oiH7PHKFbIxHMFUjUZD4NYcMDrcGeYknvCGZpKU20wPJX
kxWnNgewzHr2gEoOaD8cLitQn9ehvFLarCbkQajfWigAAt1A5xeBHpYGfTilEawbkSayEA2h3n1L
O1fawy4c24v2DoDv0NnKhSDvba6ZuwDWK/TdAHMtHqASUPdhu/SYDKg9MRAFikM6l8L+DbABesQu
hJnU8UsLXUwIFIQt42k/baQtASzA5uxc7SsGIBIbIBsXHLgeeFQiEAh1+AN+ejmG7u9FlF34feCS
kwilEC3bLgTaAC0KahM/P0H2WNo7p2aJHZFNQJx0mfHDkiDuEUytJmyIMr++oIT+AUY4yr6UAP/5
bDrYI3GEBZgB5MIX8y28EGSX+E469B0xXvLJ8iifTKjGBw8+1mD2c7aYIzM533/QDbS6uFTS6i7z
qa52cWtrBLUM1lL7RQKX7A+u3T+sEU58aW5I23hndwPIxotreH48d1Wlx55DnTnUQ5lr0EQsjagh
FvDJHld+WFfYgn8O3Gwm1xmL0CIUFjMilosaQp+GFJc5+bNkLVeepezPCtEjz+YAO0k6Vzunw4h9
Ob0oTaOUWY9twTjJAsZqhSViAkSsBhl8vSxTQ6oFXAnZun15xI7ikCHzKUOHbrK10Qtw6SLxyJYg
2E+Trcdc95PESzwRFS7dImvGrXDLtBGDggMynYcrrMHKZxq7K98/mD6NV+Fqfu2J67OazudLc/6F
32BQUGF8Xq0DeTcgG7XkuX4QTNZCeppoS7TweUwha5Pt5gJdpTC2o5VZ1pl9t+k1yp1ND5s5BQyP
H/Zz+pCTNaftiCynL5PHBhq8NPGtYuDQZoNJRPsBXlY4kYAR93ay+qo7WBPxwZh5N5zJF9sD33EJ
fsN5Wh/1sGGPI8fXp+3phwQReJGgQmqAp8ATWwSSEiONkQEyh4s2F1XilgywCxFjfPNcnMwvN5r2
WTMedcxVOJJ4DwilvO0XU4yn82mcW0QHYABJFR5dMksBfQtWSaggXyaP/G1COcoXo2goOBkxpJx+
y/x7gpYA/WnuYd972aV6g2ih6cDqRvvxLQUN9qJqUjhYk1nhvKhRkYhLOsm/U31wwppACkA0WJRE
cY+/IdkV53VTrRdusmy0m/4wbEfg33sXBYj5brKb1Gz0tAS3uLSOE7QybTm22u/iAInJuT6dORUL
Gfi/wydGOpl/N1suK71OTwvNWrxTKsx98PsmZc8LqC3rj/h5Ov1j15fZtket3h8eK/8wk6CEBFoJ
x+rvSuQ85gApZKKB/Rug+wIi7E756Yf4Y44V+GV4Zu7Zl/kmP0C++Jert0vJjhwwwFQeczUjMMRp
o+BJEMgGbECWYCZP8wf0+hc/i5e0GJJUcAY3ixkm28+9IodMbG44ZY+VWb5FYGTyjeI78IWyUgum
5wl1GX4E/kQTZwP3oeMuFgwHsSY06XGoDg0Yv3cDT1PFBK1O0hKXHyBJIHECintKBsP9dz6ggx0g
Cg5nwlmQHuN5OR9B6wm0Uzy+hYFLIuYg49yRglLLSGJeOUPZfo7qB5/xi2uLTjJu7d57x20nHy6t
KSQxU33+8rVFK3lAYK+06D7Th9UwzxpuvffYSd9EbdUZ62N2Vcc+ObMITkDQ82GJ8y3/JEHAbwkb
cuY1k4/c1W/bJpNJMtluo21ELZoVExyMJ3hIWdL31m0g8aGsavzNs/+25CxrNaKTPC+P/A9hLIVW
Jes1Laye5CRYan9RDIs56zD1QV4XT1oCYnJsv9/ybCcgt+TI8tzsC8oSBKZ1HMo3gc38rfgTT94j
7ySDpYreuyfeLM1HbXgwqcjXIthCwVzKTHsx0xrRg8e2C7ElQ5q6HdGXODkFHRliiGDioFRERQhc
G11q7j/jdKJ1EE1Z9puyluTM/s0Jm1TadaewOqz7tQhHmoBQKFZzc0X4OL3AtEgjt1s4mt/27zSN
3sct4HByzgKWk7jhoSYvNTE2nYAzxP0GUs1KSxUJW7qFw1UuRqwpXDgLtMEPESffKsjRWypA0kcq
OLrfczhjgqLj5n7hq6xDWShkoS++CdA2tjr/EYaifMMNaatPfAgOwXuEAAzelGykkFXdIQwl0pR5
i5XY2fEGcyZXaoqXG8fTzm+2mwjFmIdpV12CpScBum7pVmf8H1Hntp2q1mzhF1q2BgoCt5w9nzV6
Q9PEICKogKg8/f7KrLX/5kzmzMxJYYwaVb169W4RZfIDH/UIRA4hQoisL9v3hat533+U8tDOo3/H
/oJL6lhspxILTiG0kynzb9k4xQLTg89+UN1N1x5Op8cpcZldyWaNOd6hl0qsl+hHoOLpQXOkdm8Y
2WGuiEDEPfoDAP+o3BKThCooNG8hfIOUs1fkDHk5p3XyyXvpbXHeoPz6zbi+RGlSvMmDRfFgtOX1
+T3AD39ghMQ5IZBnDtfoyoZXQwlsHYXnJvCTMF8Fxyw5XpB+8QGjvNj7i4YSeoXdK6eFEGV5GZ/I
aXxC+d2lCeK8+pC45CSpPK6+PGBJ2AJiP4dyVJJu8mLl2coLltfR7uUsB82yTag2gc6aQ4BjzdDL
muOyE5z28h9qP0UvVQWsMAJk3H2L9yhm+vU6+r7j8uAwp6b3y6EMI0kW+8f5Fd4vAXmQ9tP+jXBG
7bWWYkseKhqbDPIjpfng/hHAuEESkgXSrCGc4mUCKRTyBQRuTBnWEe4fS+HD04Uih8Ppm9pYKmKo
uuS5L/c0lZguv1IeEpY/GSOZI0IuDvkUf0t4JEMiOy6glUlmCTQeynvJBeVNcEVJpt8OQ64QOgVl
lJ8jX0H7lYV3sGxB8R5UrJLNSZIn2KNUm58fTtlYAG08eXLCFb5jsftw/qouNqYUJcRJCIBSFQsO
IA8c7T8/UIjDZPgxLmt/KTMyoeR+Ljm/pLeCEpDC8NCnf99i8LL+LgXwCRCdwK8CJZ56nEFCLxaa
sjx/yZYlM37YEpN/SDrPPZLN2Q9uKWNQCW4130iJx+PSY3CQxLz2X98MCvcEwZB8WV4qiSfIs1wL
2YTcs88fOY0T1q3Q9hP44wKVympl8oZ0QvjofDT53/pNR7KG/x5/O0LY3bLHZJcwgBVCoul1xi9Q
VW7GiwMP7GUpR+/nMJ8clktSNCG5w1TmPanB8XVgwzAWQN+WE1e2U/zZTsOhFVB8jTcAh8G8xUsQ
BIcX8tUN5MaavH8yKvClUmP/5ezyaXlMyLHli5/ASAImybX8T1xPbrZcid0nrtydyXIiGD7V/wws
bAbKm5Gk70gGpSnAH+JQA2I8OciV28kFFHxCVs2biY3XZ+FJWQPk0zd5L1AQCM3fLf+77RdHVoyc
nSwgyGFtZgxo3LCULsGvTGnJqpLy+eJxdvp/i00A4DxgtpovxUKKrzjzWamQF1LPvu1WL5nIogIJ
BiwAiPmZ7VWHbJplKo8LGkgMW0n5N1ssOJUXIeunYo/oslr5nh9oVJSTDYXn34Jr//5trjf01xf3
DhaEpMXoeHF7JIcq7TSUbswx9mB8hCoh72+Uo8O/Tywsydbk8sotkYJSVvYbmrO0yf9qRxQlP5UU
uFa/+dy6eCxfLb8Za26u6t9+hGDGd0qix9rhjyUhA/VLuZ1owRE02s5zLc9Tog+AmgsVka8SPvx7
Lc9DzhYhglMK8jh+d0lVOaLkgakQx4k8MNbhfZfTTZ9XYfXJ8CVeE9H7cf+8kDhO04ofRT+Iq6G6
XBCVFSr1hvSzJNGTMQ16MFMBrDQnZSbmPv9bJ/51LP9Apm0sGrldR6js+N7yE1sHSO4TfVCuWNzQ
+pn4xipjYU4paEGdRrQSYhl1pTroWXPS354yvYXQCQ5pYHha7zaw8P7FnDHElcJvxstbyBywB3so
pOXVa08R2hem7zZmEfTjleVZ8zapE8+65qpQJnyqKPofDjl+Qu3Q8vQRcgCSJblBNMwYLo2ZRY1H
uOe63Z7Wu38O/qffcr7lFyXOtglK/0bRcsHoMMDPjdNJaggGQj1+eZAN6/6bg0hGrVC8oo77zsMx
Ih/2/jnV+E+pmxg59yukD2PqHcur+/zWnhrkA0nWkt7dTXov5KvP9zF6R6v4aZthbbpv+74F0fEk
R0VZiro0YR4HNWdwjydaQ8gL1T3aFwFwGepkLR6y6SSJVOyVRyqGeEdkgy9JFgQNDWSHwRyp3b5Z
JBLkNObnRXN6kwWCJaA+FcBA/f8T/G8lkXzQ9UjRDJH+h9R2D7d05XOXDaXZVDIljdcrp3vqAFE0
rB0pHyWfkYcUTZIonF0pLkQoMvX+Sx/OvpROxSJ3WSYsmpQwLcGaEoTCJENgUrIofVA87Aqgf6eO
TyaFPHY5DlSMPQJKgUxvPFyZQ5IZDhmUkwxYcgnYZOPLHqUT+RJ8RT/prnxKEqOHq5BxSs4AmUrF
fK4Pq8z8vvZE84I8m3S7HD7ZrYTlYdY7ja9DGvKnsUEqopNtyC+U7367Y+A3qo03dQfjr5DWlEW6
awY9WYdED3aQPGid80bdJHXSH9qK1gmzYH+pBRLJgfLb+BjsuA0K67XbmghWJhu/AUuHaN6XLAIx
HapNGUBLZslM8rCTf1rI3wC1HHooY7CPOWBG94DYPoUDSmb4DQZEW7k7pe6D9EvoMBn5YrSUXNwS
UkLVdi8/9bRkah1HQB9LsPPEnFo33Olh+jjWd7a/TFFsZ7O6+SBGav2yzzfpyhxSWZOjdRBQmcFw
S6hYljUOdfQ+0SDBxskSTlkq5vHui/n2i8uExQ3QAoPOZtQZnVXvPX1sL7/dxeX3jTZIgKYOt9gI
6SIhi00aiBvpAwUFW8GSyL4OlS9rJlniaVwBnVzWkszGS6mFMAmGWetLniv3uPbkTrW/cZ5myTLc
/blfSE8FkCHkzvl3YODKuw4xPBufxrJgZJP8paNMjn8KjuuPMoydYt62TV8gZ7RoJiZes1LcMSLH
3+y38FNoTs4z9t9no552WqiF7RBidXhDRf68E8MEUSTykW5CFeHzxnQqe/tfSXOxI7DWr6Cciuoj
Eu5yVsJIhbPBwpIDkjdvQfvyOXgenocY7BP1PBRmRhFT5gNR2z/NkoW4gmqDQljdPFmpjESQ/OzF
Di07KXyGm5ezAWDasbPZpK/PApXlmTBBJzOL/+X7UujIQ/4mtnrK1HT1Ma6Gn0k+6Fc+ywkCd4VK
l+pdQfP8ExT+hlRfEnnBiP4NJ8A1UiwAmgSydGWHW5uKoweHrpaTwtginhyylbZtbw0tsJANQ34J
RQpPmWTPQUwIeEEZl7p5Hn1R+bahguMHiTgU68LW6TZfcZWQOvXSl/shuYYDDsCd+5SBEgLltQPd
sdixZ5AnRyCUgzFlWKC2BQCSsP0JjbzkhEkrQd0kRZTyh22FQtjnIZs6sUmn6CLnwWwG6klra7Ij
0wJaAT/jZU/n5FSMm7HVWnaxlFNcpqxk9hVZV96kfiyYJRFldZn4ky1/IHMUAO6YAI498elhmRsz
gq2nf97LmqaG4QxksocKiKLoS9a41MpQ3ecQzmC+UDD/jZ4prtV/9M7hkzepw6/bcsrpyorA4GvC
mpqB4jPepoVM5TBqjznHBIl/LmN3UzjmgZVD70b6Dixwmh4FeD9O9wdZzp+zaMJkyAd5lyYdUn4k
/doIGi+Nu8KXsoCe4UAKEtTCkGCmTdaTOoI+26fiaA8kKZS3PilwArVlHuxJ40Bx9+P+SmAEgU1o
hwhILD8HDpcoevKQvj1q6gwNkSpKBvmBbxAckVxS7j8ULn4wsMrxv8/JFpKmCu4L7EmG/p0fAbxB
/AvAeilB5CH1TeyykclA//aneBzIJhck5F9gJuQkGPQFiZBHG/wB5yO5wly9x6LDtRTkRgfkQFfC
ZSTuU+PKlpCjV07YPyRR0EPJPS+uHuoD+ZsVtpFjA8od+WiZAr5RuPBFDC4KhCsJ6dlNd0j4UIXL
sZqNBL35D4WU772zWKXIYD3rhEoBO4UrsN+zIXhqAjRJnnDGn8+5zCDzBrQ/P/FF7vAfCtUlgpSL
dlildj2SCyCLJuMFy4uWLxeoSv7HpFXf5Q3PzpF8fJ+gSfCJXuooR50ALt8Unhon8GYDHx4WwnBL
f420BEf6/jlE+7AnEbaa08Ldf8AmbhBx6+qvdNnC8hElKc3CnzUdfSkIFv3+frz1BB8h1qh9k50N
qM6BQ4DWHcWVH4tTCv+St/fnwVlEyGfiiDwBo0YGOKGC+sVaOn4K/wsEBQoBMM9Q5w2nEcbyyZlM
AJMLMEIfJUSG9OaSZRRreKIeacOLvSi/XZB+Zvp7gvsnU4HXOgBQctsju80P6jj5XNKSbMko1ucz
8h4KKMFMOgFvN+eXvmlDIB8GUIf6LsNiYeu3YZ6mxUViqoYWNmJGyJOwyT8ghzjdvEH9BAbpBIL9
FEDdd1cemms4/7yv7fIUXYsSpYD2E2EwHa2c4G4x43W3Yf2S+PVRQkF+OnfUYnNHyBpa9mWQISLl
VVAuX7hbOXfd0Q1U+2wUsWEcZ8xD4hrsMJ3XSRnamj3R2gdL6AzUJTzS928DCgxM2g07FIi/l+8Y
mDoba9dZ2V1RNj+e2Lg5EIyTpt/0Thg43VYN5B5mE9rh8+a8f5GnbV0mzfAR+ybZy2V51VDJiTmI
hh1UlqYPJ7FcdKxxSjwxZFcFV91v4qBD3OXcvLfsF5KkbbKWHnNqTNA/qdP1SXL5NrIvnunrMYjL
VbfapScokEycdKcag+0YlrVXurrPzW1021XP7yym69bmYEU8GB7mpqkShK73yp15LzIaix/VdNGp
jUh6GEx6YFZld7fvSYN3uNfEuM5ZqC6cD5dDZWDK7fDEjIJpg2RaV2MzoxRLOosrREjoP3RqRfGc
Zoc6SLBUu3rqiRYnfGb7fLDmBrMwsytjJNDELb/QekVrUFbwr+dY8AEvRNtoa6DpfKg21aHYxEdt
a3BMf9BoCVji0iIZAMI9mM90PFZWUJL0tEbdSWtkTqwZTd6JNar7TVD1259ZuRhnHakWTxzX6ubs
x7uz/4JIFvWinvl5/JWeiUAZnlQP0pkR86PSb1O5xaN4lIzMnrQn5Xteg9dA6s1m0AyYqh2pA1ZQ
2u+EjwDtdaYo8TP2BSSDlk5SEfdpTQ1M5kw+OhUtso/WOBshwzQ4TVpzeZwm5Sj3ZXg/RQ6/7pmQ
qPEXwG4daShpG8vUOzNafu3GoeFncGfenlToT4fPMyphjk2UPdC6wcgiHxUBclWfcMER6YnbT46x
zYXPl4MzphdnSbXwhVgZW2NbbrQ57NCpMn70u8wXwMeZNZtkVh7vPJrD9XgC5zhasf0+T4X0zyzm
vDF9RMsH6kYfvMedtmt9o9r1lWIelvpGmx417u9Bm+HSF3U/PABYtaT4lNOTZ9dh/jPqXRFshwpH
r3qbUr9baNHZt0NrnuRzll2kMuz8E6uD/OqezK2qBRox0HKPCmPXNfbiDBxRSmW76nBhSsB5RYNu
r/NbYaD9cuO2e1rnhd0gq0EVW7kmeuAGh8WGPZphRWvrQJK/5L9za8hwmzW0fjTEWbzOEjbzZWnA
nhSIfF+3Qw3NQYRgQxKn+QtrJgNMXb16+SZi2gUeY2UjrsURlfcrLK69c4O1HxrxNAJzdXYdPmHr
IZWR+wk8Pi3Is57Sa97InO+Ppnuck5D5c2lRCr1uyBnHAOGUzpBUpA19O6UHRZw1fMLkm+A64OXw
T5w1le0Raa7NbZOeMY3qxKhwRT/YNB5vB6XFUzr5+eDu5mvOEnIXfOUxk0OLqKhddA0TVx3F5Ae3
XvoVbcywG0aDwhgnX2SeKmNKdvry8T9KCggSoJJdu8KI4UqcoDQ+odPMCIy6MpVF8vA6azOEqdLq
N7FfYIymjkp9xTlrUEQM209XXyi74ua/GRc7QLq+/znwso1OPvbt0ZzGeaVtutFA+wwypAdkzm8M
AzMjgNRa79TeM1QyqtCK9Tuq123RMKNsvAeii9D+faKQN7mi2QSwx2CEdswXecu9z/IpIwLRqD2C
S42XDkLkAXMyfYtj0LiE4TUFrHrLgGl1heN1o+wzkm+cDRGVs9YP5YBdbyh28SIPEqE4vL0dr9Wg
QcvmFCILVHcGlz4ky9TNFtnkCoJHI8iYAuJdpkxSYTR6CYsdCkjqk5xHfB6gpOT6wmASRIOXZiEZ
gCdhe5Ap86zYaK98gqQd2iWwzsNfRFIdZXjFdC1d6ivkYUtwXobyLOj7r4nCsFnumMrBRCXdRUlQ
g18EWHm2+Uen2CUk2k1nYzIwbmpBxNzj9kayr1TT7JX7HHt5iMZtJuK07Tn6GeeD0g4ZGLp8pXXJ
GmcA5AVhnIWHCDpWc2jmMHtVyQ58tMwwV+wrMHdn8zTJOyyX/Xs7XBp8GY7UOi+mghlS6xiIMHZo
B5NHIZrlthVSotJhB9+e63fcN6fYpNsv0yFAT5tNtI05Ow6dA6NEu8hnrv0BYOt0fxJaQUcjQuyP
Mv/a9ityEfq3AKqw1lftbT0o6OUzP7JJjq119EOGeWUA6YXVhFu1HBN3zmeoYEaONv+acZ0+o+QN
2izavlmqS4uJIE0XDnFx8ZEVPjMznbmPt0cUUzdtQJoLVXKYetagzbm/uXcdBazs5VzTwRu5AZKH
sJ3iz8nQtgA6BaNgaGEwsO7qKkgHoyLF0vqO3vZtipME4tWIcKKK8FtvtIkeWPwiSuZ5PH27qJ+K
koJJ8Bljdx685nHwWEHqmMYoWnmP8WVKt8RrY8Ji4YkFD2je7asT1B1DdW4OT/4Fsd+hsanJeY7v
vb7JJ8rovKg38Sqa6gNEaZ32tLutD/nkutM3LyLUJrkNSYomCSNU5ymF621qQC6glSJUp5gpmpF1
BwjxO4NYZu9vh1eEAzOOG07UssFOuAfcNk1z+U8O7Bu+E+Tvq2ajIc2wTOtR++oXbFZ9V6gOoOY1
sB5TLZ9f3/15AmimT6Rj1QKYBMK5J1v91s+LIDv1VabGap+Lyz/uutvhpqPXq7jlkdlXnMFXD2SE
um45f4wN0tW5itgYQ2NAdme7BgqmE3Nybz/5zS6mNTDA1S6+o1G8TvcMvezS3Y0xTQVNbS6VnCEH
nYkjsXBp0SB0z7nfLDWOEBMI7/aj7S+Zw8xbsSQ25FuSFh2FKGbTUS3oosSET4xpV7jGc85+ZX2k
jJj97QzK0XXWDON9ukYi8rzIXsvsgQyGyy89FxjGcC048qqwOBzi/gmdkrtdHa4rPaNg6tA14hr/
dADZNVggejQ4W1vTfYWdOagjmcYb9VPnjsnVN1HOevttVq3uV1+nUWtJIEd5q20jTXDQxmeRUWOo
6noZda2BYZ0W91YfTJB0n3hbddbt9qqljCx2aZ9RnwvFH9p9NNeHaKkBIHjX9ZtZfN3txjJe+Tgw
/pVbDgPlU/0JFTfaaWNtHo2VgTFFQO6Qj/jC6+S+YNjUO40sBg1vIHAA8NBYmoHBEJjuM8sYk4m0
9ZF2B/ZUGUBnrvs87qDFqzsJY9cbXKsZiX/POSK6Y35TDGN9o9LfWDyRh1KYnhRjUoPVr09jt4hD
BUOIh19hSo9a+tfjlyh5PaBaNsr7YFij7CDqhoz2PhSHeezOgK5UAcd0YNVoMAyK5yCi+dqEGGg/
3k5FlDw7b2ayPj5h+vI5Q0r83IsThJAdE5yOD/LpFerGpAUQwynJ4oADNdRmne9zNMeSvTuGTJlg
z8EUJy0/9g/2EcvXVp0WpNZzfExakMkyOvrwzhje5oLROZzm2tvBfSw8jbTxAzYuBxzfiCsaUhkB
9FDEu+Ytn+lYmnudCU726aGiP4tUG14zEGDprEVODL+F8HqWIVPEAH+ap0zLIuRMBUCaY/0wcNid
x6UT0zpUZACasoBLyr3jO34fsG+JTZSmQlRDK0tnSNIyvMvxsbG2LCmct03EFBz+KTgd8sMjhSFa
jCVjrB0CzBO67C/ObQCIHQNPq/ix0LTwVE8sOA1p8Bxci6DGi10TC5HO2WVAlecZswAZxGNKlUmy
QRcw4xQvUDjEWIQxNg69wirwVh7yPWfEzEin6151Heo0O6ppG7Vevqukn9fjRTRnz1BgyT/pbVZu
a/h+Q2l+KwgBQ9nD6+UOLheFGMDgArPkTvB1TQflWbuFijSi9dn80QXYeXkWQiNQervDM2xhGioZ
gjUZJZyJqCMDbc8bqohcwxSm6rl/er3sql5cFsSJfEKsJZPqP0ZEBWoB/HMHTU9DlUhHYwXPq36E
k+Cf4JRouYkJ3Mvv0ngnyyfbr/0K4qgov92Y1WI6mPxf2oHSPv97E70jeSjegelJelVdcM+Om30a
DgzGLkiMZ/eVVCkxCEnqNImfHWMOyeMZ5Ig/i+vqvLhMdOgRn34hLcEcUI+DzlNdTMXQxEJRH3PC
biBv/3vffCS1hCEFmwV3LESU+zQ9qITuI7hko2ZTb1K8peSe6jIraJV9rTtozKfzum1PjIa2Dq2v
lkpHr/SpdvMHFTq6gfA7DH1UoH2rT04vCd69O83pzI/V3f3ddt4Zyq6XS9+ggrwRMN758mLA+DVW
l7rjarv0ksBvhEGUDbqv+a0EQ8lNKKQKxT49uquvpt2wqDm7WrAFUOAobkO9Vfu5aQ3Ln1tzO3al
S9LyHqyg55OusQZRj8NQ5GCMxn1slZ+GzpTmXJenWXeX/cLEpZ/12puTuHcbnwfGmsIYuQMg9s66
gbTWRu88QXhxgvLrLNs+O0P996RM2t9Qu83XIqk8BnXuPzfGPZkVzVMtLE9zC8OxN140h9cZyRXS
UUQqmnSBxtILoIs0AV+pEojjO40HlsqktdI7w3VLmZSuZkzeapdhB6uMBqgs/cFx44aAJDqnYc2J
h8gojCV+KV7UtjnW9DDCoTqd6sAkShgDRb77he7G5LmA6px4jLzHzn2xaCEr2jmc7qA2EXKRTVBD
d7tTTrklzGfTPoNAUjVBeOQKdNwTemfAuy9X4xJQqK2TKRK0yQ8ywyj19qPJ+zsdMoYedDYYYtQT
pLp+0QEKs1V1KMkxiamDN1cNqLyrIqZL1uk0DL9804zhEnRmnZk6ixYwYjjmw9vd/6fT7j7Tqsyq
ZdbqGZZzoQR9eOkZ4yz3Zvrxs5eixYL7geoU8CMjJ0WOm1yIaBUjFRBd9y0CNTGZyUoa4uOSkfLV
Be9L4iZ8AnoClXvDWYaJkEMLEgep4AiBEYbU9Xk2okq+U9Oi9o1eDskvLYbzBPGS8lgeycCz4LRI
vWdALnlZkHMtmKDn1WKmls3YPKRs1WSSDso5x0i/WNIg9y1wW8yVaSsi7U4AKQNljZpT9FsgwMyJ
8GUx2rq9z190J+fvtbiZmg6fGD3XJ1C/dc7/ry2Op4edecjSzZS12Y9mpdf1kOgepf1TQp6KL/3d
aS1EZKBD7l643ZPTFp0Y9GcG9U+FesEmX3BubFqbjD3l3qG5Splsrmvki4BRDLedB2rHYcIY+W8N
K4JlvkBqCjnN9tvWMDGYPI/W5vaD/7pSDTvgyIVfoMd0cbA/upM17/JcYLl6UiOIaB7Jzwihz6OO
VgaWqNdxuRZtPjzVnr8VfSA65vNkTAIfJuNyjqBRs8QBgyLO1gmT6NQQyAcUIfGeElb1q54QP27k
tQasEKgG3mcmpVzDegJ0PvnMs2Le9wprRMQ415BY2ow3wmSrBq05UnbHVizrItnxt8k5w23exKbX
bAAxOqGBWCgj/3SDUrAeyhEvFqr4hdnPMsj9ElmXjzKBuiH2RtvWuDW3kFtrBtfgzjq4r06LF8hY
tL0dDHCh16ZArWFiDktA2zvg58m1PIShUYw4sk6B5uKdfihHLRDI9/4ZWIMbkZ7/m583QHaQiqyg
YCSZNG/codN7RvAw6lubuA+iugSnAOPXKGxk2VVLVWShHmPkcrEmpy50i1Y/gsKmwWvK8XyRGZfr
mw3iFbRiu7bxlY4ZLJ7AVVEnRCVgqAUHdv0NcvJYd38RkugwTjpS+tmA/+KJsJYMWF+RV8deO/Iq
5EzglIDmoFS3uyN7UPgN1qY05XLb+DGoun8owDhuaY0UTJPJMWjVzqOFvZ9n1rv85XfI3cCoEWhg
IOw7/S2+EHxpN7YOJP0T3zzM3mp+zpJDGz0ETnpTcW6GV4pFWZhf/fw6JCu+pG6HntS6crxzWO80
5AboPqDFmzpMlL9RgCtdzNG76DrVIiFzmt2OogVyjDbvZbpNvomPpDzdA8X7+Xh79QdC9488Iuj2
tMImLUfRQcMUiyESPzP9y5m6pd/BzVy0ZlQaXwDwGKtZS7xwunpwxyEF++zRfaKd/Wp+mz/d1kym
VkAim7B5i2ZeCev2yjQ9djXO+yF/atoWpYf6WHF33sh1oNP4CMwvhls60C4BjeDkErm+Or/l8kF9
gD87wLqFkoOKfqPQTd9DSLXj5OcyR+AM+QZsFigQKCIu43KI+A9KNglpDiQUuArwCk4eEZ3Qnnd9
i5n4xr82fm0MFJ4OEIbNtXvWYBwi/1BWnrF/7TPNwWa7PaR2eON6DdezdjKyw6yvtwOFn1fbaKpo
zlv33kN1XZGGwFfpuEoc8K25Eualb95GZtE7R+MKYyfmN8ikuD10FfEtePTVzCMdK4cKdKSTd8Mi
IQ4MOIgahkE+GoScGRnwbnttGM4lH/+jPx7XtNt5VcvLxoDHfjCg50OxYaN9WzSF4eUMbgN6DbCN
uRhtfYpyJfOg5GihNU9Tr1DsG1MGm9OiPhAVHnVoGIALReQ2gxbiobPThFbwNUWPhDMXTSoSo+D+
YZScgU45JqQ9ZgO28l49oKJJmdCnmcyH8hbb8+AYBN/TDbTlMd2m8vvufleMZyBNCYFHBm3pgENk
Fv6AUIio11yoQVvaczSTpFVGd5ivfYkIP4s5MMYUlkhKE1DA2gNQGPc6Ev4gRU2PIfwXv1SioTBc
IplB8BFdka54yieFWSXUPxm/zo7o0CykkczHDk6EKxIqbD93iNvCtvo3mQR5G2v0w1bWuEGiqwIE
yV1gG87A66xaWICew+dckIpynoWvZb59oE5IDOdUI7Ao6zi8aQ4fm7/v9XNtfetf1/HtsipaK/TD
fp7PvfgvYGuhhNTaau9B23BpnYfI5bQm5ymjHovTF9JZHd1r2jZHG19Q7jWyj9/7XkOnTwn1q31b
cqLSzfZaD6dNowocbV0so9+6B7aE5+yw5Nb0OeHhY3UYUzt0dkgxITWxxnFhJ12HbJhR0NNiRwin
hKxrzKyROrP2T65Ex9agxb/ReqWrJHpxnZN8GNdeCYlhpI6zFdBIpDt3gPybl2mu+vChqaR1L1om
oybIeq0ATblh9PM6nCbJPMLuNnIv4yTIaZnQcQIRdSOf8Y/wcvI5EXT0QNoW1rHPYWpu1DY62VET
oNhoR+tnaRcqjSCEyDo1sCYlA5+fJMTBhF3pZ/D2KEcBAxO06d304eoASjtW5oOgpfpx2z/hxheo
6kEgr2Z4QbCig+9qBh0IokXivq9Bu3FI6GEKWAGuseWsphuwpJul3qlLTGAQpDbHuDaieI9pLA3l
E0piLuB/dAO5xFK7wYJC0HoyM91yq1BF9H2ocSXPpF0gwBqJljK6PIPXQh82w3xKdsZZh7MJL48x
mR8+Un5RzKkq7/yTDEoIX4mD7Y72iwbSOkEqLpvhlCNJUwQrK7zv3mNs8NB3tYIHqSvSLWQKV/kH
SFKDGTUBgD40pQeKXcDJ7E9WJZOZpcdRWaPh1QE/Rbr9QN2dQMpiWxS2DsJe+B14xkAKZIOoBMMZ
/jiuqqrdnqmCMEq1Hx/MlTajJfFiJS4KcA9GKPp3NG+TX0T5Ad4bBP/49LaNxd4VRsB5ZgKeM+r1
jTIMP/VFrCa1okXdAFVpXVS4kaK3IhuBT3K7LySHfu6WAxpt3UJK1hNN0sg2FLfAtthgwwKdKUdp
1BfbyxbNq8p5NvaB0wCPxdg2IlsfoqjrHMjt8vOcXdN7DdnsA9RMra9kji/JXQmv7eAKuUIExslI
9WGGJgWtqjME+GmEZOsx81AoX984HGDDMai7ShSHRLVenn9I6aKgmednp/5N0YutHKJyTe+Hhg2B
zLSlq1ofzJ8HLcCvv62VXZz7dzN/fCVMYK2eN7u9aGDIhE+/Ca5tCMlgRa58aT5s7SMfpVeJb3ni
J/TueM1gnqXAQc1YmsaGfYmcQ+q8Nix93aOlgnmLRl3hTG+b4qD1H+vnno5vM09UdtwVMiCBvOVc
T32el1QW0ZTyF8WaSfr06PaKJq0YftKCaHmG0TNnaemrkF5jF0/v4D3TWwF3Hy2OLQYdHmBMjEEi
S19AEmApQIxAea4VbdLZqo+wWdzPX4mk8+UITlGhHFoqMSl7zrCOC6szvkUhoDeb1aQUP7VTm5y6
TifKMQuz1K0riogDOpIJEQhmR7qtRimIEpMuGDPSEsHaYVAwgSi8kCp4mV5+dRDCUqtJjNUHPkfY
Hqlf4Eb+fUNZDx6TA427nakiggIVHj8PCP/azASTZEfUPI0YjPEyLKwwK6f5tsHS/U3pRuJFsPtm
TSsIPeKGSL7AZmV3J2MVsAZBLQZCBrUPYj4BWMl1B/xMK5ASxiHOpiGSr+45ZnK9gsP5BvDiVFug
OqQqz2c326hboCAklErgyAzGGWKzvMhsdntiWnLrr/L9bV+gnp6E7JHkF00OfmoJUNF1cAp9D5IT
qrXe4nLjSVBmM6dzQ8iCkRieYo6+G3DXc5JN6Y0o+ARUyRInFhqOwIq3XYM3DLmyYzGz2LE9g8YS
w8vY17S2BjS+qbqIeUn9lXoZ3MGb6ayZLnstc27An+lXlrgXqmZa2/a17ndr7HvgYyBANmR/Ima2
ZoTIFdnu5KtckjRlPmU3CRzkPNyN8lP4tHyD0OtqQ3XV1Ry+BBs0csCbc3142jDaqOA7JVkrjJRy
gvMj7qF4/103KdMW3f5aohtJHryhHn9zMrL7H0wAaf346lW9XPeIiMnconGBiKfum/tO/ZVDgHv0
nx6UiXr6JuPB8BNxtvZaueBE/lpAtjjTfJwXdFr9zvA2VZAB+03aQVOMFMI2yQo1aYJ8Q3f+6Mdh
F7Ulh+j4oP2A6hsUjd/bl0xcy4xEgn5FO0wmIJrcD/SRkgPuM69huUH5qgdgzEoAV8axbUqaTq/0
5ej7ZrVArY/7ut2jZD1sw0Wc3Sf1vBpn07KnrqHJDB9LdWQObv16xe2iCjkfMU7vRaP7+vRzHXdw
KRRfk9699InUFRygN26QPiYjLRUJJvSW0jdKPBVyLBbaOyHL+yZVCcPF5bpcI6eXw7Sc39fXS0jL
CeQeie8XGRgqi+6l8V8ukvCa6cQKxtxusaBOtGOdiYvEw2X79LKNJRDvupsFz5mB52bzJeJmLCIV
QAvOKh1X30iGNG7ao2yT5Ig2/6TKwUBG3y5e/eTmWa3gXtmdeKJEATNUZ3rUyC8M78h5jquRCNnk
GBHAh4YKQ07IwCG+zFxfN5lcJxDqWDNLjBghsdNvKJbAV90vI+0XqNZiLsgYBSQLpCJRujK/jZF4
H4FLOWWrZ9Ip6pXfz6k6hw7DHu/FPX12XutUNGbQ0vyHBoe8O4S/c4ZtDshd7btfKsgB7qxhxSti
3M5/m4FKmMA6pyRC4Y5i9VK/zEdlGRSXQHHrcatfj7v+HS6lQ6Y1BcDFeuLtlCReUPATUt8kOAuz
RA8Ija8NKMNQn79mpZ8wYlh7BUPN8Jf8ByWxGWqYCsKQavvjVvCMREXsNE+nFraWE4Y+sAosgdBG
re1pJtKmHN8eZdZ7eRvnYCQ0QRR82RbN/jZG3HJv2uMtWjUoxhS2B5XKQSZhvEWhRggtyJMsrLf9
Tc/3wWceIuAAeYwivW1vkanhG4VqJROPSDnEjka6B2AIYws8HH2Ecmn1x0Yf4QfV8YYP5siQ87O3
QGO0V7j8NM96cJi172x5L2cotEHWcqLxfWORR3NO0SzldL4HYS7OMeqpj3ZDXxvgorG4BRevbVdz
OvqoUmiDjAN1grMQQZgWEG5DJ6piRltYLAZ+zu7p5bBwCKY4ERl0panTFVHze3OqUC1gnUio3VyC
UJlZYYkMinp8LF6QZ75eO2PP1eMsmOSKk041/9qj8dCLJo3X6aO/2vy+VI51tNcfLR8csBu7VV+t
Xc1VmikrkKC+h+ZwoZibv4fybc/C3bC678PW7DmkAljf4eJPny4ug8k0mbYAENPedXjvKVzEB+kK
oaH7jYAc3G9rZ+yMUWulLd4oYzP7R94Rkx5HTn6XDjOYDAjhjSFvWiEgQytgodacXLbUnewVvLlh
YBdCQC+6Myi/rT0+vjVEVNSEnk56diNyb7gprOTIUX66bkHmg+IDKnwZEwotJDGa0BgZkClHeQh3
mOfETrsM8t/3yz+toZVX515tOl0c+MZok79Pe04hjgxj3XCKp/4dcjanxqAC+sd2NlQ2lyO3iyqZ
wYcAOSz33PZxJmyfJ+iOk7je+d1RqJ494moJqeCnWyys6XlXjOrj/xF2XkvOI0mWfpWxvh7YQoux
nb0goQhqlUzmDS0lCUpIAuDT7+fMHrOumrJqyz/FT4JAIBDh4eF+znEc0qgbXXjGPsNlD+4ZJHXm
U5Wq9vFUqI61VeNmc8aeiywrxWtrqgspqOCha9X4r7d3nGZHEhg1VGV7iMi1MyVKR6i+zCK0gDuP
mqjhvPwwCJWQzVJ6mHIYhcvbUBnVmwwh+jixY2XLACL6w8CixQ9kLtOHn29QvJxaxHoiTDfyasX3
aal/qB9Haln1dDbqaz5ffDNoiwjdkfkdpgvFl4enqTkBe670oaqQrELx1gIc/m3fyUTqoC9g3k7P
UkgqaV+IWlNijgW9YKKBmFjjpNCKCqSCT3WhN1wY5fO8Laa3RfuaIt9LV3+S/33LXiEmpJs9aDBC
K6/e53FFVhV6idsnOFmg9Z1kdR9Rbad4tZZwrG5jY9Ukr+20bQCfZP4LK5w1I8laLI8IvMeHJuhs
4KmEotCpPc1uS6tPfanWwuqzmKAwBtyr6XeLMjakdHC2TsF+Iw8/aLcGNXjQVg6o9KqP7zSf5OHI
nFAmjYL3thSEeszMiTa7b9mt9YB89NlgnEA+exPStF460udFJ382twl0UZinAUqIUKleL4timwba
BhyAvb3ew+Y+ts3J6Y0iQE5G3MAjOkkGiv2ewE1i9q3txmaVZUVa3PbwVXzBk+GQkTqDaGOxDJHc
GFyykWZNneP0Rp1oNuK3MagA21wequVd6VNkhwirXxqhgu5dgohjgLPRLB73SFuxByGDRCRBP8c2
Iay4fvTHZp/oc/UID7N7F45TkQs131UoaIYXsYUFe0clWNyxwXlGdME+DtwOHOj+nT4n+/fJyp0i
dFri88DtPL0XxaDEpSUtcwpRbqyiOwaNJGjoGMGNaJQadSzYXeA7NL5Af4uYNFAgMLQwayJtyZBg
GdeW7huyJNsjcND3OmHjuH/haBLHJKnZVm5IBVOw7sZ2Q/xutpfYaZ5WN8TBobDzHOS+OjwtKZ93
mZqxtdYJdT2LnVd9JTrhYWrGvHs9L+wPqaS4aSMlsj/Jq7T0FxAqa6juEpZykAFENrCxRNOql3xm
gevCPI8LYIX5ENS7QwrJZUvgXwMteSyOVPZyA4X6JDkVBplBxqmXkYbqZ4EJsQP/wd6cltasGYJz
2lgDymnUWxBEEjHShuaA+Ri4n/nqSMoIxKLh9p3HlLjjDv1vPyPGxA215/gyYzeoTm+4OgCabzNq
PLunUVYvIDnlRMxSuBop+K86PG50w3eIloPSoz4KxI0QTdbZ3h7ccE2wAWtl/23dws4coGXqk0O+
fegH6oz7tujagImgzaCfADEW3PzQdFD0NKrItdmgMWeoQaS+nJ9zBqrj5Drrut5N4AjDp+m5twQ8
+6YenBkmbFI3BZTDxYEewdI/QhYporPNqzGBDnHrbWFjeZegu20R6wZDfRrtyXThK820bd3zRcf1
5KIVa3w7L/dFcR6wGbifBgcQgUQ4e7aSdMDuzkR7elUCO0lfVj8lRdmJwD76AfHhNim3GqliYuQx
PyhSgBRN1fs0WTOFzi7afWwYIcQIPMMdFEOOMgcpaNcKPILTEz2VCswrAEWwskfEIXL/QlxEH10M
VnJMy4Sk9zzHVdn18jt93j8D3tPgGXpzOFLKGAIZYttssy+QLpclev0tsc0VJQfwEki+TZ16YmGg
88CK2+X0vrqvriPmFvOs1XxqmKKpj6K27fQBwZnXxEuj/cM/sTR8PNxp420uP+kPIYRTHmbbTEg2
oBKSB/er+je0+1OAaf1cSKfnFeDrnnfwySkpRLcnJZK3H7uRu8pY66jn6kgtVNBvDpKURJ+cU290
pID5LjBYg52+4gV75N6Cx4loSvpdhgBP68kFyWhS1G9W2Ze9N2okbS+HvUPW4oNgaw4EB1ZkAPhN
dwLiWZMDwIzDqoE1Fzmw/gDA2bGL2bAA34CuBBd273rQvIx+ii7Eu8PKkwO6JyJuARr6yQf1inQm
7nmIfnXrE5KCPoO/DWZnwsg4sedjlBCVH+AT3N9V+A33CK7MkjmI2BdOWD10Bh5S0eAHMQZIvl/7
VRYaFD1PSHPM510vhhcDuXm9/tXswPFBMwyX9B1Lx2YUKLaX8Pe+L9/IE/JvsgaHDaqfDCRf5eBd
RQ+DzxC7rl6EgybyHfLNAM1eNtDTkKNM8cXgjG+ePC6v/qEmC/FxIXIPADRoFE77QGwpFeoRqGwU
ovY90fX5/t6Pv789XvnmxaGwmtreQuLTl/Ezbr5Kk1UagCrrr/4ZYocTDGTTR/vg7ssmcnxC3fDr
69qfw9BZdkPkGZFpzMb15rhuhnPRY4SlEX99oSfIAoy/y5do1RHiD9X+26twhGEJPxVyPtLelN0w
r1xDa2hQOnJePzHOrFRVHti4FBSWAuMALGFLFZrSGN1grMErbanejLC/AaAg72WPEXrl7SBfEEQ7
l3F6GhzZ/Tf+bkwRiPcztd9B0Gf+/pvt0O3gqwQu9Mek/dlNAVHGLZDhVfno79m7qSwxK3DW9i3E
MaXm4ANAH+V3Jie4xT2UuqvHm+E4AWexp9AjyV2HD2bhF2IGPuLG2SEo9n4XUbTNV9B8C0GHLUym
aE3RruHlJd0QcqE8wKmXvrjzx+t+qCrBfUbuo3HgWyQXLSzcEHsBwNuxExYv1M2awNwnTAwwgYTb
KLF0xOQilEgNX9SOcQfQAPiiojYQq51Mktjo4HeEWBmwCcXaMJfghfDnDgk/XKQ8wLZRyQjU0YNq
FP4NMu/LfcLqvT6u8XMpMgreiwTiSaUIV1nNjpSF3sWKOlSJ9PXLj3J6WGTHgdcR88cB7LVeaFOo
qSGMOrop7G29JjCASthQycgUZm+waoBRfp4iu523MBLQgwIvuPfNbYcKBdhWIkMTC+a0MWQJ2FlU
j0f068lX8HMKLWxYVCAvUmmZUu+QVlm6P/JNuyVJ2QHqEjUCwfo0CfHeKWK+OBTyJUS0MgGwCwps
6IJV50BWf3T54PnOhJRWxj6OYd+etACD+zjHwHxFn+L1VVQXBC2EXOWtP2BeSW5J6H8ilADkwV+R
ECIU+hR+IvUk8dFfxrNkgy6sDkK5360IlfMXmA+gbT2CYUNBpVPh4TE5btI+MrAiBKuDVf+cfX8v
9j0h0b95ZN5FIFNEAcgRoq4sIo/CUjsO/kcNTwqES2MF3GTPW2BPZ0q8yUyrSFiMSS+QVabkdr8Z
6sPrfA9sD683D47eiPqwaOch0rCmnCwz9roWQSMRb4Crg0BuuRFNNp50TCSpBzYaBOCX43/RVcGD
BVafGIPMl74a4uk6xEO+JmKnNNhdwq7enuxPEqt6ifC9bMoEUA0nh23YC0z5ARn84XWofh0+KnLF
TEXil/TocBfmnyURu6k11iJyrdFuSKhg2kCkaye3bbq9vhWLcgZQ+1Vbt9/XRP/oPqrvBi2lQsem
eQBiHRQ6SOthGIvgMtrFj4ny/Z9F4Ri2lwFuOdehzv5nTYiatQYo7mOTv1EuAc67lNy4vI4oZHV2
ByhAk0+L2w0z0YAag4PAkk6taILbAVB0nUVH84+jPZR7sknxeUSprhTYpLXcdz2DwsWBAyxj4BVs
+cPCSxokXz7dn3YJ0Aywyw0IHPVvV8VjYd4BwRxZ9Vjz4GMlZCVeroMOvcQGgdY15RLnLOmEwmFk
CHjjgKbBjLBgRPyBIrrZIZ6fAU58Hfv6QsRWWO0bdV5tr8AOYKeQ2UVQgyQkVQcSyb0kCrxXgA+o
KKFMQrGNt3LOqu4CnLmuMFl7hfqA6YScngF50QXJ1AeXL8IiguYlLNctrC88aDaqGcJAZAkpxp6T
g3pXdDIPiYY2HjSDWJ3AR0BQHWAnOQ+45J/0AaXMUubMo3e995v3MxFocso65XuBCKFiDUum2X8f
lT51vyqfiAGdcn984AfZLLWCl8fNwnAvOrhtuV8AQaf3qRP6gQ6k1texPfv4dPJLGek9ItpQ1767
9eEVh6lsegTtiG7Vr9efww/uiscmoeupyAqd0cofQVEv95R+CS5shx9UY2Pm4hHa5cCLqOG8spfK
izK9vABavcP7LP3yMKYO3Ii0AjHUhTU6g8RLqswHjbPzyTM0DYCDvgkpWiDTAMwVPP3gOC0oiwWe
s699kPSe3iHEHuITVHBjaYLUjAuX5beNG5yRYPdCImlJUV1SKilFtg4re43CfTc/feBxG1/qG3jj
HhiQ83o30ZoeuA6sPlubdEqAYc1e5yDVo1uk+VUzUtALKkZ75El1NSJSDVqJMOoVnAYMUS4HsRoP
eNYswPxRQG7iUPOzY0xyQbNnbYA9ujPAW6dvBRuB60sdGBt8zoGsKIvLMpsaG0YSe0H8R7LBKiCY
F7iCrM17WAwf5C3dGaO/XDfj6yp/UZb5hJthSDFEjU8Gtmz605fzKzt+ENnhg/J4u6TAvbptC0Lp
K5Lx8+MwpSQY2xFiGtl6N62+dVkOlC2RNGIyFDu7v2Vv8EumOiw/ck3ErkH9E1jfAoc+gDqake4g
/3FjP8bmjwRAPaWUT2SGRDGM7yaD1ENuR+IfMYvP8Y0yz2N9aMJ3vvjvXepbxP4p3klcxa/GFKIw
XAjWh4L0D/ig2FSGh0O8n/J8rt4LwOD9MnNHzna3SAkKG6RGfbYnRE9AakMYmQ5Zn1T2GaZfAzs3
tuS1tK2XMcmdUbU9j8SH0V5NkGBLFQ85wdNnNJFdhjRxJN8EnhK5h8nj03X61efdYMUixG6QyZdi
mV2Caerbcxd0EtFI0O1OrFI0dQwYeuvMgIhD0q7ZQSTuJ06VLoWnh9TXaCelPfDaeOf27o/5NYtu
YcYqfgvKZa1xpx0M4NAB4WgkqLLdUl8pwxOBvIM2PpKaSXZx8XJYEItzGWznvjotSfiaQdMOrYZq
J9Qii66PwEIH+hGf2QGeRnY+fmAfxjhmBdt2M0gFpIrWQ6xX/QMZtTv8zpf7O+gZxYIAymbbx9c/
4Wc5fUJz12tkYFqIUvRrc0TMz5q3+MqIcFF1bx+pTtwdRwUmiP0bSQTkxSF7kyIebYz5Y6JJEr0n
1QEfc/PLJFiwqMNqov1YFmX6KL9UBP/4j//z//7vZ/tf++/b7Hbu9rfrf1zry+yWXqvyv/+haeY/
/iP7fX3w9d//sC3bMj3PNk1NdVzN9hyb9z/fIent5fD/TLPCM8s7hCZq3Qzv/hEk0gli97SkXEke
O0u0lgj43YaSMJEp7179TCxKcNoUaYSrkylRS2nXMgGwNXn9WsLHSgxiHLPHZZoRx+wpNYDc6MRD
64NPqGKYqAyUm9+Al69nzX0A9a7EUz37+pRw8OLz6MyFbNdO2cESZmrSCQHUtJfPUFYTp7MEdRgo
YzP169fuFEJQve+GM8ydGVyqGPTQDuGAenWIzxCxOHa7R1rxtdu0cO/sfi1T+avyh0o17eoZ4PjJ
6z68fJzHRhYyM8C2/X0f66ph/e9Odh0cctvVdM2zPPePneymhdse6q5d4RNSE/dMnVk1apIuogRN
dBjo/O2OUY9AcpjynJTmQodqJIU6dVkDlxB9XvYTgo1nDumSK3Jwu7GU0jWj/eRKjePdGDUyuhkB
33TiTM/Un7qOMs7gzkXGWL6pe0I5ZCSOoSCRFZunEzXhyaiJ+zyLfEDlLeK6XSItUiOZ9BTZHeAH
Dy4I7soXqlLTbNT8ONhEd55BpJEPSbvl+45anZzdW8pP+duZmlAt8B64yzOCxAfU7NrP47PJhM70
qHjNf+SUcup0QmjOmXYJZRxHKrwbbj8b/Z7oOpKm7J6WRE1OL/mPR1Vnua3fBjRYGHpArklZRD7m
La+jLuEachvHQTbSIzqen3IbeiSdQ8PCI42q+chB/uadK1VpQNjuxuK/m3P5CLUlEgpGh3LQeeRw
XjkNMT751SUc9rw5XqLpch96JC3jKoSNJx1PVMwfudDfDjxyEm2qxBT3hAHmjlW6Wp+rMP16Eiwh
0s8JoIbxsrWU5qnUUJY2yKWaRNokvShjxngexd9zaO+x/cYIGrljOakcWYWEXki4hTK0av6rUnNA
jUDThV3EgWv5mX3eAhslZfUN4A5HVJ91cvTYndgB25XAixVeVEJtYK+BeL4r8WWoxGSSt0rMRPq0
3wiTg3OOj6OOs1fhBYsYHCIYzXxOPu+uCy5H4dmIc8CFJqAKJBXOc3CB8gI0ho0TYpIIclAQgdfr
pEx273LP1Kf8cUZ2YA0OkfKVx9ZAiDNKSCBzqISxs1IgTpOE+m3vBYrhxy3uOAC6B03krHksNw1S
mQOBwQb3rXwSZgF3VzL77EAZyW1fP5WQYnW0SNpUhHIdgc2i+ocYPHfMHcg9KLynj1m35SoOd3wZ
4mkObvGBoj5VeAZCwUGKfwP5I8fSwWBla3QG5SFLuJjdykraIuc9kMM5UibPnUhEh/4mAUVz5I2c
F+DtDCzq2yuDMpZqenVcxpePcpjTYHm0XWTQIQrHS8NuQc5fzuj6KR0N4jcgiwOzOLjFcg1W8pJ0
Ha/x659fxkB79qjcJRdgF1oOLf62BgaXBPg0kz1qC3k06BZyS3Id+3kdeRTSRmXkDE4baZ+7kAdE
rSWaxEFFyJY9Nkn153FDlTq6XNopnY2iwAhEfOwxsO3AGziD86u8d+D89Cv3xXW4F3mGjEdGJgMB
oSpOwB4SrayGbG8dChSP7u21ibLOgixQAD8OMtLQqnwtreBcoIUNWDgGQIRgwiKN7C+2v7GDfhOB
wma7j/SB6Ssv8vvKy+oXy26kLkVfzUKUB2mLgfF1iKwv0llkWni+MuJkaOSoxwAMLrnlx1buWG5M
ZwoZK4+/pPk2cvHP8e3F2asM5obhLaN1v0FHnv+r0WEkw1PmjQx3GSAyzeWnWApoz5i/gQbo5jTZ
L+SvapQNpMKzETp86+A5LDSXDZ/o30i0yZr1OXzKGjxFDnYD8p1oqMX8ukTOAnG14YV61DgiiYDX
he4Q5dEtegLniRRL/3mI0LkD9PliF6AseCvJvGeEKGU1PYtowxitLgZlgyKBqEjB+PQfa2KgYYkE
SJvUCICwyQt3Mfp4kLzpXHaXiNk1WyuoEa/bD3ahdDfnbdlMEnVwAnkIVQzyPQWGCUISSQdwA7E8
LCfYR+bAXhWxKa8OaSYogCK2AnDNPKd9lMXWRGC/VlBQ2NgKwMkGNuz/fVQgKUB+CokKytdXQyRG
nl9pZFx6HgjM+zM8zlv8lp/mTCrcAzMTub9YBDYpWceVwI+HvAaiGBAaIDdpFbIStE6u/4DrywW+
Mq6OCuBRcsLZ0ArQcZJovNyEysH76BofN8iVja5xGZr+Q+T+ntBQORXYZfZ7SAsC0Am8QJp6iiwi
2TDt2STwnFAgiE0kJdKJSMI2iVgBmbrpRsyJjChqVAZ1YjB9mcQrGXOicySGD6o4i8oB30FGXBXK
KsjSKMuVLFRyQg6Y3z8ZiBgyTJZ8VuagF+vjdCOm+xbLT51i1L/WRkQtiGMVrA1ysKwXOVMWE8P1
mM2/Fgk7wVtd5K51rsvq+CZuj7hBLFhr+Zj5huF/tlWfePF+w0xhNTy/yv09VybmRcHSI0Vw5f6q
8P55GNx+fldvuTePLzBF1IYsQkg3ci9Enc6y5uMKFHDgHCbLBR3xq28GMH7DdkTxwsRlkADDpe+B
szwHUiT2IB2QREfRqvysGcVAc4MDj+1pIXhQj8V5qE2eoiJiNxgR5GJ4atch9oDjTT//3GOfDE4K
aAZb1SYnMB1Pe0Xu5Z5oCJOImco/Pbx8kIrqQMZ/wYQp4sOGrXdcoVgC4CWqGMAy6GUMycCQeSTv
yxSQYS4DlKgdn02j3+NkhMuZsHYQEjs8w73j84yBY/PM2YXhRnRJy4NWozvjQEaF9CTVBWOWclZ2
Hrp8F1gw6XgZPiq2BagkdJcdlxfzIJe5M6nIRA3MlbOWeSEzVWZKxjR/RHWYSuCLAS4i3fLljaVf
6vCCdOVp1CZG5MxFOUz6Q1635mIcMs5ArzMT5Iu8IA9IOgkkNsDqBMQKp7WQrZS3a0wNJ0B2+ZGg
ejk1ouxHOlcWiJrSAOXWCaQJcOdpNCZhXH3csQO7wb0kuPGIxVrywpApi8UjdccdIP7wQQYp0LAQ
JNPo3Irur7hbZGT4X/Fhy+mwFfI+701segUrxThwpIL4EL2PG1CEQHuTO6IZr3fsojcmUxDdRl2o
jA3u+zIQlXEtKQh78B8tAedCyDFFQUSLLq/SodchTfliaK32kQxE09/FBhJrDsejskRv3NhkR95Y
wozkJKeiPy2nQq6CXCSbpkdyGVlROjjxRWgJqPuIK/P9lE1//mVhteUcbENl2KJ0yH/Tgfcmj2XP
/zL68J5wG/T/PQG+w8N6yPAeyc0df+QoeXDy0KXtpEMMMFnyjOUFeTsLZDP+2xtyI2W4hx0lp5aH
ZfBBHiF6L0k6QFghMhL1EzltnhwpUA6rQwBwI5Pbg0mToN49vSdAC0anEU/604S5qc0PqIrT/Dax
5tI5p8G9IB0nx7sIMlxG3ScDD2HT/Uq0hqjCw6gBYSZdAzbtk/nZO42Ek9hygXQg9AD4iRFlGnhq
MmvlCUpLZfxeuDDpy1AaY0QkcKVNclFlrIwfvCRKrPQVfUi7pFNktaqfT577pRm5NIbnIJYGWNRI
xoZ8MB+RNzQI44ACywcexQTkYd8Q/XTJLZ4GDpCn06ihmAWPiEeR0vUH2gplgbEkU+GEVLk8dBlU
+QiaKmc35r+PCGOHcyQ2SzwjGe0yt6y3B21IR+Xrjk7/feS/bUa6nZqQ/7yQPB1nbk9b0oZPC0e/
EDKjUQ2Pz+G33NhvI8RNEzWwE0BBYIG/M5s7n6cc/KCd1xeZqjLQZLJyIDYSdhQPm4vAm9CXKkNP
XAZpmY5Dl2EoZVA8Z1QoLl43NX1j3GzFSvyu+aLDc0UX/cqaZkcIeLD9en6pAUzeuShAFbI0495h
4H1mg5ZITylj+dmFxwkSrj+/s1PaJoc1jF9phfRLHTpvZXgZtC9nMo74Q8n17ZBAocexxnnGD55A
SOd3ycp2YK08jF1WZ9lCyLqpsTaL52wHIskQiM+N5w8+fyBOlWwDEP+K8YlnJZ+ocd3FHZfPQXyI
d+9/H5iw1H8TlvD+GJbQ6nu313KrXVmhsM7LiPqgOEUmCWPxnuLrh/hDVYyshawvcBepBfpN8iLU
8AWv7F/IwrGbAEIi6wSLsOwkfnds3O7TS2y4Q1Gvsv9d5EoCU38KXLmu7RqGpemOY7kS2PqXwFXO
wbtDplCnmITAYTc2ISfsw3sR7A4wBAcF6MjbRk+hXb55sMmqwdEYHorO//s+1P6qD13H0lUHYrtJ
a/7YjKJ5VOblYXSr8gD69QDEQsH9vzZD2yKhpJP7UnZjI/1Rmn30by79V1Glf730n0J3ulrrxsWy
u5V5mSn6T3raNJJZ1aKuSxQSTG5Nyj5dE80ENWq6YDDXx+u/GUOa/hePwTMMW3NtQ7UtV/vj/TfW
yTnrddOt9g6ZEagsCqB425hfzWuolKfkenMDq/zY6bu5a753VvJvOsH8iwZ4qqlqhuFKaM0z/tiA
u9pY56Kq2xUcnEhSPJQgJx9iJnZCpsp5TQl7mYSjzERPKD5nIoIgsS8JK11xEcX7zUZU/tXxFGWz
hUz686e8LZ+7DiRwJqcD2I5YNBRhlnr8EEzObkC+jiokBqtzhikVZ4GkXhbfsOZ4OdgNh8Xai0Qu
8Rw0eFYS5hKC23OLKHv8DvleJhMHgFiEKxqBXjaS9kdLgBuJc6N+og/NqmNwWVkhMhZcWVfvfUzT
hbf4yaqpJXoIV+B/JH+T63cTyzZNLAp77vDv+13/K+Pxh37/0/wzL6e23Wv0+5FQ2pi8Lz11mmTE
7OirCPEZcb/RCHlGCCV6JYGxjuinbA/EVkj4SVx2iXT9bnl5Ds9wJkFIiWnKRyWSpif2I77k/Wxk
o56BS8/W2JvaRCz3E4lbSsxN4qLPcN+dTcaVXY3ET+XZytOVqCfMFsrLy44vZQ3H+LM0kRIQAy8L
kJh8C38DwWbKd9hTBJjpatGybPEscSp4mLJEOJE4WeJHiOumUnmGqiCfDYlxVltWXpF8PuHaEJB4
YTuHsywG9IKieRvLbpscL3b2irUVi4s2CvsRWZvUoGDoync2IDkWX1AxhM4uniq/Ze8qZzpF7pdK
KCIWn0Qeu0YjU/zIwGaZVxhoQM59PbytPP6nY6hBRn/Jb/nL+NHDHFUyL9pxtFTM0VEaRUyUUAfv
w5MB88hYvCAaLaq6KsK0jKAh7BqFcNQ5YqWSoJWEYmQvKAHCvx9V5l+YNE+1Vcf0bFu3deNPJu1g
Xu93s8glUP4bp0U2kGHzG8yUpUW+8rhjYNnJiZ7M6Vl0zibnj/3Txcqo99qE3rwcyf0zmcLbCI9b
R6z+2H/5+9Zasj7+aQn6Q2udP5oe6+HtsYgFYnAYlV2kvOaLfWzBqkFtb6LClSvfC+ieUpbnSgEX
id9jfpAVxZS0bNGUtQw78bQk6iQ+BpD5BLjdBAy6fwlhnk4gYUbtC6IbsL2lsBHEr1DBXSjjv78Z
Tf2LlewPd/OnJEWlX+6uWVRUqH9GpSRcqRInB8LxjHPLc5Bwv4TVJX5ufZqEpyQgtYvUwKBuFso+
wI+gGTKuVb6dUPvnGNcZ7ey+8TJk5N9wO2u0bzGLL+JKiIrsI5DRextc3w3mn5ZUoKLuP6fVBd31
KhD7ZuHGipUTiydd5r3hfmIIsK1g9CPUXpALkqEpO9YS8/r3/aPrf5Up+9ex+WdvqTxlXmmVMjaJ
1hPPQL3q+RhlOwwXmw1ymoievpvIIrR7LjS/JlB6jJ6TTbgeOVNJNhjPmLCEBCX8J/vuM5KmjAqs
FNVaCMo9Yu2D4Y1QaX2D+ncNqym0KHb3EtqyV7L9vmFNiAxRikPWrSuBD7mShHV+tX5ga1JyTYoJ
FTwn9UVaJfYZfRJKtRFxk+0uz0LsHxUcGIyyk5YV5fF0i59bCDBaT/PIHo2tqTwIzF32LprEt8Hu
U4anwkPQqbwlg3X/JYWP8oFDoaMbpqn9kcIG+aANHCzNeSKbs9/FUX7fwSGXI7Yog84nkchZ5DzQ
lOM2kM+ITdICoHNYpSOijhKgligQ8Z5IQj3UuCSyehgYyyaxn7kUiWzIO2BXHlsJ1yojXOivMs6H
xtacSGDq340N839NHcdxdFv1cANxhTzrT05QlrZZoR20eqW+edNhjaJG83MAzzYoVkXpn9DvM8Fx
JILPouSAEE3Pw8OEWmCT29fjBVrC4/0RvJP17l9WgM4JXuEU7D6u8FVmfz+MDZnFf7BZz6aahuuq
OKy4bH+0WalyvrcY2Xo1PL3YY70DNZK/ieo+8nQwjvuZhvwJoY+RifjrqwGW9dZbY5Bebv5Pg7AY
Qoiv0JypYAoygGTNpht6IyANf99MTdPFb/tDQz3HckzbtXTbNjXNlj7/F/9eOR3dndm0HewiX3E/
ju0hvOoz5QEOEk6ph1yge+7dtLcL7Lq0/NIsdsvlPAem7sKPZAdtXq5h40H4NmH7mKSz94BdTtt2
/2LczN7UcvOkgFtbUuAboQvtuHVOgNEe8I0SO/0x6BrLAS9/RqrPQs76set1MAoeyChP82abA8u9
Nvh63Q7ICtUX8lOk21Qn7Q69xgEd6Drk9j1KTkAtr+ygzewk280NxGTVvaH17koRqYYXlEAHPECl
9jmV4KSVRw0Sma32uYN0Rrpab2MbhIN6W16qyj+CNbyXEB3QU3O+Hs7P5fTdlSivOmV8agMT3LwL
LqPyDn1TYysMiNK7Q5Usfs4XNDSwSTpqCGCtYSsdU38HSuawgz8IvqYl/FUDAdkVsEneS3MOImeP
OmiFqKWjjsz8RwX+XSP9kSHNFcOHL2BeK+34CId8VwL0i3ggh93bY/fR3REsBdCAQMCxXOnmvFKR
j68+dSoJQdoEomSU8123phgB6NraK8JzsTVvy9MlUcpxDQ7mPLo6qGQ8lh2AYw/y29F+SVuKoehH
CijNFFBNBSsqBH90upAmgfmvU85BXbaPIXSRXeuf0dvLh5aoR4KSxd27bjQFBfH01XLjJh+618BE
N6GYe85Cvyxd0D8qwJPCWaRAGqvVEdBvloKfqkKvWxYMKINI/IHITw5Gu/k4nhZ5Or9Sm+0w9BDT
gUd72Obp2LB/qmza0i49GxqoHziLjo2AZvu7FlDMaaEU44ZT1A7w+SY6EEa8LY97N0rzoXqZ6GBG
TMjnF2iQlvWtFuwGOtAf90UJYveUji/kg9A20BAIg2tQ43Pe3hxtZurjKzv18/q4bS1IgBU4ErRc
CldH9bd/R9/yXlOv6Dy6dGsdNXOz4EkiE5ChHWbJBwBcu8MTZW1ZHqyw0QaZ9XO7+sdt6vrN1bfV
N2c/ScnRHNOoM7YXfdyoUwfhGJdbXhx3A7V9V7XBwwQDnQYiZVCGajFrD5CSUiA3vgM6955vy4ve
u3mvrjN0W3TXA4NK8u36QN9ekH9YMYEf53Xp7ELvEWbajJ+2gUbcl5dtz8DlyvOGKXqiSAVMZ8Ke
yrAopyp4Y9iVSAbn/ZridDCoUe5DUGaxhzo0gGBy+3ZTpPUQhkMRwayp2UqhJSDM98gF1e4tOx0l
G78FRmyTzyr7PAEXHiG7mC+4Szvk+Q6vhfdRavExn+qo4FhLrx1dTO/Jtnkvvpk5TKvHtOoCXduc
YV5bV7+pIvRCbkhK+vt2bCORurxy+gnyHFAK3T3ys8yTxEEPKCq2CjhKKiqhZEqZY1gHb+d6ltdx
a05p+wVgxqwlIn70AfdZRETjKwnjKvD2i4fZbxA+b1a61rOQKSMojjj7ou42LqKRD7ZTx2y2K62e
xmkt+vxgdv5BhOkUlCYtQBd3078Ur1cit/dj0pgeCOHqRncqVly0H9rlq9KPo4ejhnU2VzLEWq1h
jmBm7rfp5oxG3OS0bHG4KR8F4EBD3sO9wKoM0XjS7NkdFRSqQzTxHdX3bFTf/IsyUnaDazc5KuML
EhNoBXV9QOuVS2HslEeKRBZKVaCXYVLehaanav3W8q9oVs0sJzI0/wS6z1givomI5Z0VVR1p7M7D
MwrReUS+OHX7jzIoH9PLLrjb/fzSK93+0QTMFWZdiKynjm5g0P7ozkBFlXX4IFILlci/4qOD+jqs
yx1QdqSVlQc4uL5iDu098M39wmWkp6PGgU+O0BE+ndPAf4DuApSiyv1K354gjtS5CyEotPfr+rAw
stS30/WtWD1g+XgMqupdKYS5OfKsoe6NK3tYGv0bypeIT+VgFl1KNRC5IXBWju7Gyjn0SR2l+k+b
TVQDNarkCvS3Fm5aDSu+uk7PlE1GhvOnet3BEa8EGb/eVzBYs1VZLqp8zgLYnKLrthhBIEQjDp1S
RFIU9nOv1nVKb6t5f9f18w2XbjbAhyE06k6/Y/giqUZVjSw8dmGKJl/ho7TCXEMYxTr67VSjIhPS
beRnUCPdHO99bcpG0QQzPoa6ean6AHEhSO5ruHoAU6kIXt6Y6yK6jhBxWcIgQAUnsKmdMeUsBQj2
b1BZxT7wrOA4Ur6QUEF2OYVRu/OzS2hQtyh7KUYiO3H4ZhLVKLN2g/L4plXvLkj7c9jAzzhZL7sq
6ZDxJGHzYGyk8HSVxKmg+f3c7UQRRvRHibrzDlJDrowL4jDZJCtHJlV4ygDRRk1fAc3daiP9R8++
7COmtGnBUa/tFjGaZn0jXWD8HO4QO+okRbw6vf0UOYYXVOUtY3BMj/l8B6Oo8KaoDXhVxHjKrlO7
Wj8kOZ+rQ8ubHYphTqa8cmHbmY8wP1uDpkZnAQ3WLoc1XsAWgROUQpzdHaEC1AuP2l+oZh1zDdaw
Cgt1pneTB44ag8Q8rA2d6iCa7xVQM0lBn1LUcW7UOGs31iO2vIme8RCMraevVAJRNYQAsoTtkFCh
0pGEzojp72ZGnQalktzyba0xuz4beKTVAcC6i45H9VZb7/VJGx0ABAK4vtSIV+ivmYPuUaKhrpsD
BHo/I0pzVQATgVI+wFO6d2M7Tw7nqKHECkT0G/JUEAdvaPukHze0wCuqatr7/v4UpsW0yTWEHeGs
a6gMAM7P7Rcdv82GlNzsX27O90mfNAynCukmULC3bni7rFPwexa8cm3aPDZF1fX2sL93+AANv43L
prQQbCypgMeqdHd3oZu+20wuByyigxi3HcM01PLRHQt8Qkahgzlhb/4/Yee13LaWdesnQhVyuCUC
MymSotINSsnIOePp/w/ep+q4vV3e3W63bUkkiLDWnGOOMMDytw4j4crjd2YQNUpZqE/fM7aFBVzQ
9Env9l13as7QPqPPGDcBC2W4YSJl3ffpZ929mdllwAMg2gyEaY6vXfCmx68xyBZa0hGOvTy5o34q
R0rQL0VA0KJDK1D2GX6tjPGaRf6Te2N+81UoZSPBCg2FxyaVNpOGNDS7VcHDHJQwIlfqTGJ0D7GF
GRG2PelGgQcz88iU1FGdgFdBhAjjPoGe6Y5AGMxwLIKDIL0okLsnPbXxmsf09bOPsBCJk8ucnkwB
zmYhrMX00Y8FJwicMKHkrjYx8pn6TTOel4s2R7eCBzUOUI1MCCJPGjPnEqs7KULXFeBwDk3YRPAj
5AWBMiwJqe6oz34EdmIsVRbaNG1228R8qMdXwUBcTbauDnCILq/F2bQe3LbD5HRE78ixwigfv7Xq
bqiGV5fvcY6hZ2SL2SXFBj5jbQkqyankhMcgwRweK4lxK7VvJiW5wZEoxUeRH0MFkROaTbZhLmhh
ombyL+oi4dQONeZbwfMMQd/YG5CLoFdi7bOYFp9HYnqTzxY5Kq6sSA179E24DSrw9TbNoTs3sSd+
5KbbjKzNEOOH44B5gKwVGKuyTVPbOVl+TKpdlh1Tdqae/7Uj+iNkkflL46PHzz/qaBPX3z1W6cU2
q577YSvleAQme12wZYx7R9tPLymW7ZrUOQqWS8V8MMqDb1LCYwdAws9CUUKAq7fPXfJK6oEOHDll
juQfiu5WCrkz4jYcXFhTxsTRJXcEYamfi61sMMbJ0S+cUaiH6Q1DBSw7ckTWNSx7XOhk4Vj563A8
GvlNx+vpAdVi3HzzFpCdLDeFVxbYY/ogJSdZXSjoE1zuPNzN6vOMUmO+UYPp6nEGnqAWJAFgvsJM
tgOdQQX23CuscMC++1OrnkTWfnJa8F3dzmCmTxZKg/EVMcHf+03jX1MEy2KCIWm6ZWmmwTDhf7vN
OQ39JLLU6aadzfck2UeVh+AAH8Z+CyMJpjyQBE6wx+yImiPjEblLSIOf4tytCW66DZitucmdNqpI
QXMl3ExgpjIXs3ESQRdz0vEr4OafR6dZRkJECu7iu/xsCauktQPIAnjpY5R41dncbjpScLbWmrBq
1EdU8cN5+Eg+4FbmNZnz64jxMJ7w8E6FDa6Y3bOqnP9+Pn5OTf63+7ZUGTY4My3REmlE//d8FGI0
Vqklj7cBX0Z6kwQXsK2BtSyNXrAnLyZ/QOuLCWR/CKZtCnVfxzgOeSBUOZcIlUF0Y/y4Y8/yca9Y
5eaqSNx2dsLIw2Mji/GrcKpqqxFiTchXTKi6kyLcIuijXAUHtbVZNSJIL9ybta3WIBIpMBAQAIUW
+jVUC18Nmmt5gwVyCLZy0zH2IFexcoNyF3/T6IFLkPwFxPGhYhgm2wpA/GhbwVZITjO/ygMP1jyt
dXU7DxueoUXGdDcjIkJ2HX5awWHUTtbIR9r6zX/BG/+eWlmWqogS/1FM2VS036Bj0BlDmKRxvGEl
0GXrEhlACA4Uq3guPWv1Rf1R1o8ZbiqzcJyCl1Z9SpnhKZeQPpQVMAovCTxfogoYEEDDiXZJdtJY
yK2LAM99k6r3bHAzZiKYvYIH+I86mNS8E3lmuz0/IUY7A9f3aMePirhYEvzS7ZnYVTsD5Xd6ysND
OpwI/jHHR8N61ZHU188m4tBtHHmzhITkLCXHIDqYAcTVbS08INbv5Utr2qPwDC6rlA+mgKsnoRkv
/XtYPQTiqSBDoPgxK48nfEErWCDqk/KjE0/JfKNkYcvie8vxrolnM7lX/p1/F9WnRqVSPxVQjzBf
EOPr4J91gtT0rWzuKvEgdvsGwsDwKqUfxmAP2jGMP7v4UVfXEs9G/62bj71xkLllgtcEBDnYqQ1x
Aa6oHU3ycoDjwurODRMX1wDTjORRxO29upe6bSg37i2xOf394ZJM8V+TA5YZGbTdkEzVMNWfc5Bf
wK0+SNJhHpL+5rf3Sd7q2SaJtqH5rrXrHIu1HL4V+vVyhsPcXKXyEqr44eK4+Zqz89YfRrW4jEzZ
lz+jwcvvg7jDMN3St1OJEtYxxV0k7Tpt74uXIDiyaAw6TnZnBTeI8Ah+M8cI/q6++joAL/AIG5mn
lj/kdx0/AJJeiWObioec/J326pdPZrJr4IjJhzK81tyO3cGX1yAdJsw/3aWYNIGsjXNWflTZ02RQ
ZWKdIl/LZl1UV4WKr7sp1qUAFOvSUx17zbwrqK/SNZLoEIOB6k0htASzzj2O+5f8jA6PSEusVBNX
2ggENGTYSrOBxtq2W2sfsegEaIaSh2R8bfnqPH2NqLzngzmtm8E1pkOtbvL+FPuPTXDTfGcSX8hc
w0mvS56C4Zgab2L0FTfP7fxZAA0GB7wwxeI6+6+teNWU++w/+vrDjDaD7dR/6saLGH634qc8HPv+
JI1PfXPL08cxOc9ElY2XhGFUuCuDQw0jStl3KJ+NnSrvh+E4y+5s7Pg1stP7j7G+nlUyL85CejGL
q66dUK9R26SCo2VHrd0bBDM39UoOtjXJqck5SPfDiNEyIURrXksNN9X0aDEmiV8xZ02mS5gfpZnn
5s0Pd5wSrdgG6ROHsljBSy8lk+j0JJaHZN4hldPUTTRupIT+bJsOD0F68oMtX/KT/VyTBz/PywcZ
ta3B7jQQwbTR5oNGZZbpp846YALJKll6HMsou/ng1Vy8RNn7nHdwfevA6xj1mppL7JwJP4ECysgh
obAtcWGk9dv4hMR2+5o6BF0H5Vd+bLVtxtQk3HEk3bwzgkN5rpD6C49RSNnj8ZJBuK30U1BdeZ9o
5NtBOvlYDxOuNeqmoiynRk0f4m5v9ufUOOdEMujnQdmXKB7pH5asQQfsCa8n3Ev5RwPmLpZBJE7j
mYDx/eCCzufMPwe3GDd8j0atlDg4XipcPn1dgoRjQJg4BvxxnJMU1yQbg3BlHMOgAMFXJKGIna5e
84N45bSCg/RzRoWMbA3NKqYZPSbSHu8VQrDCAcBCXe4gyKSAHsBUeV/L5V14iwxe0Whzi0eWq6FR
J5gVN5Kfb8FffRP6AT/Bt/B1npoZ3w3BjhCTkRKubjhYs/SWTpkoV3SFsVeW+MjZWz5jNm7kwa3m
XcAJxAZj8Ipox8EAguLzOdGekUTO+8JFkG1+qZwWTBCZouCTWbvTuFJw5KXXwxOQXobv6ej5yNDC
fMPJW0w6VigDa9Ehi5DvxFoSRfTgNvBsFxT75+uhwheoNF+Wf8G3DAkAsCTOym8ybo/EqKx4ZZma
emQZd7hqvJ1M0SzYnElpeIjS9XSnzdbx6ET/TXa0YXP4MaW5Bqq+XMmJwpOCkvubJaR30H0SUaHo
IF0YgtiAGCPWlHiISiuRKwD8+fPAuTu0HP3YirPHy+o4/LPV4B5FdS3YHA6/8yVyJTNcREa3pX3C
eBdLGmwyBlf+1vFlWAYTLvcBFWBYLbJmDpNLziLH2cFmgJuAqCv+bGrOcl/ybnwDoS58IBxAcRvF
omjFaYw/2ZH56BxzaKy5U7Bg4o7gk3LzaonN52p/flX9bikeSRTsl4/C23EjLJh2TJm04WB+/lpP
SFJzxVVxq6nmtVA64Hd8SO69tHa5P3lAODWKwF2FJa0tcL8xc+N08MYy8IOLDjfRwIcO3LecUH20
p3RdS0A89gdQ6yzbnkXKJY700938/kBMTbuFjRNTDz6IYSJudgWGEaTSEEqDOJYb5zWDJ45C5QUD
StTIOZixE+0L7OpAgIw1cVgRsV7MCbDyatBgY0lnS82ab+x4Qix3AlxldjGgaV6eVT418xROI5+B
ZBe8Ujkz4MtciIKIzNHuLJdJClebhTH+lBEmoL7k6mKKIP7cjdAtoSYH6KNSxeWNfAHukYxxyrj8
MnobZhntHJ+AO6t+rWvyabABcTiTnJ8Op4rI5sRWhBd/la+8AT9Fn4m4HHQWr96q9dovE98wF6CX
SKrIqUGspW3EiAS7tnlR0cbK8v1V4DF24Ed+wjQrWQcKtEeVoE8bqM0A2+Gb0RBzivhZHK5xu+qB
DFyVJC7qZepiAP92q5b7UnePXvc+Z/a0yNy7hvPJwE/xsIrD2bZtt/xrqKz0d2A4I7P51X75TxYO
Tj/0p5HhC72Z2z40V8w/ydKKX9sv/Lw9nLk6XEZuHCFTEusTay1SK7LoyIXiMWFpBCjiHE+2emc6
JPCvzSUm+CB/5Xyx8KngjeEL50HlyYN+yR5ZbmdsSNulEOBZkNjrw5tCOOCATGRVwflmk7ZW9SmT
cDO1S2KCiMrcLHwVKJsACF55Ijw6Xwk/gJr0c7svDjIN11MgrbpH+ND9qb/HNs/uBvfEHShjjvxg
2sxHSFes0M/x0XxO7wWNNrmKS9hK8YUdE5U3Vr14Sr8GrwC32jtVjPkxf+tMHGSvKRezTfIUGfrJ
5Fg6rW77UAD31lP2WpFcvfejlfQevQQvTNGGR/9D+ua7KwwtTHrB1ciUwtwBkZJEiJcvr5KnjgDy
HdlmBgLq6eT05K4us044XcZIxI0lGmoAsVVPOEB1jmubcoFJHT1oRgoOin8naxw5W3AGoFx8nfLa
BiTEekuRtn6/xmIxe+geq68Iy0Y6T4ZnmOLR4Lcopi8kfUa7yvcGxRWktTCfy9ntDip22vKOf6Pn
F8tdfuzwLMInDgNB2TE0r4R04BijQ4c7Tq6vEGi45mLhZ8SLigQRc6xYiRM0RW+cbOR+HSF5oeIb
VsLjeMZBLe4X62+sADBmGD+NRwtPlsU9C0IjxhGXcTF/BcQV1U0LuWYmS3LN4RpAWOTwXcB2qlcN
C57AtitzBWzRkbDeOVWI4KK6JjCQ88rr8Q+oi7UKZR8b2uCqXJi71szmMIfE67gkQ8etYMg/tFcR
2wxWevWjYeQEBmTGnvEj4A+2oq4AcfgifYefeVUHWuZxFQSWcN0JvsibMM0VQVuS12V7upHCXE0f
N4FGn10TYONjPBbJeWwPOmgGFLDJy5QnYbGJnJDdTK5aE0O6JQGVeEV18gB2gC7BBMdquaSzwp69
54LV4i7MaVRtUEBh3kL1h4W+/P6p/ZjUz6LaLpU1FNTJxvwq48lRPSlbJ3iNZdzdO3/Czmw94Dsp
rzjmsthPS3DMdU43RrEm8dmiC2ial8rAokEBfmz1cVvocN/a6kc6gnD3GY4bUfwIQjmY/i3PycTV
RryKbA7vtSKi4htoSV1M/CCG2nLPJoZG39X0vVI9DOKtHfAA2/etJ+mEKy8GBij4O3SAgTeRDBGA
anHn2EW5abA+5GpaXk9k30wogz3hHwSdclpL07qkqkz2Qg9gsNNiGkt2e9I/8BE94g2XIHEjqU7Z
NMVGLXcL6lddS2Xfhjfm/bFUsubaUwXYTfqzg43WzIYuLA+1tay8bscxZVhaIocHiAAAcbnFjZJx
1MqFCa9qZKKsjG/smDfZU/+KbyqYG34okTOjnlwwwhVPmS1jyW14SOHYynBgeJjz94F0YMlOpGWE
FYlMUG6J+JhNmwKkYyAz0+VLeXkPZZ4virplcVEtD/Ohjr0NgyIKWJ7lngrABu4r4I0ZXlAReG13
aB77J1nTWQJ2Hf7C072EG8r0i5VsWLURFZ2dYKEqHjRCRzJ7SZSlYCc6Z3LExmHJeoxNcM3NEF1n
hiIhISfr2ngZc3cyN8zhVW5LJHn4F2ArXJl3IcU3rN2Z3sT8B8mFdSECpfC9kFAwdmucHmlj8NEj
MVneZO1RxE9RFT40HFlYYOKrNRmrtHnKCJKr3NRczAMH66NWXxNrm16HdgPgOPmrlCyZyGF5ZFIf
47+GWxxVCotufB5Kpy4ad8B8Wz2h3OyPs/7Q0rLRQQivSvKUD5uJUKHYrQBEumPaX7p6L2dbkmzN
Yif6e4sCBApxv03HtQqbs9nL7HJJk3Lvn4DtKrpU2cOpE0dymWDMeA9+UDKqF1UqATKXhH1PgzEC
dbF22xNQ3mf1ClBrBc+Mw0QeNKTDeJRoK2Yb5HRNsVdRyN2xbTOeMG3kJ6mvW3si4BJCBtV3a/Ne
yy7RrQx8MUyGmLAhbtI7L2N8m1QvmNu+VK/Gu1WttIBY2RXTyNRycSfjhQQK/jOvA9WAb2QnBGzs
KcjhkbXnWPg2vusR7w4cSzh3+FtT4XylZkfAtISsLnat+ISzMBE5AmE8RK+TGj7YcB14+rrbfMTl
xKdhhjJiF8yaGAYC6w9kJTimxuQNB2ZPhkzmL76M5ef8gDXMgIwBXxiTyfWSGogNiRwv8be6sbLa
xUEWb0zCDAuyDU38WhkNk3y7whdVxhGJDmyrvYLGAQSlZPAA8kl2yIPKew54xyzZkyFtCI5yoD1w
dzCuw7hPYrAJAWurdidi0UyeOsHWebSolEn0nNajiv87ESMeN1ILak+DxgpOiCmfBjcghi8JPtqO
2J4s1GhE+CF/GrAPdwY2LI/ntNN3Gq4A/UXpNlpNEYPftBsV9JErDFwFMm89gG6JxAIE8grhstvc
8Ib0jMUkG5RcQkt4xHGMSxhnn3p7W5YfemEcssNdXd8LbOm+9T3ukVO5PN1xNXk9HdwP7Zu6gVlA
YHkaIwSEi+fyZG7Mej2xxLAeNs+Ztg5Eh8VTxSCbrivymnY/ko1eeiwhAqzsyNOXhRHSAyMTl9S8
HhkbTKPBDYMN4UscIYs9Y4xEcjtQM6aopdtgA9c57LA91jZEJDBjIjCNoFfmgNZSzWiaM32AtDbq
Rn2ePnhK43Cn8cfe44TmcL+5KyOeI9+eiiVhSSV8eFynZC/TMnpxR+t2hL00QBZ4xsy40ndfAg1E
Y6emy96qoiijFcbBDPew8pjeu80ie8VEwRTXJrGPOFz90G9kGZtsi/2KqSzu9NNSZOCcxCiVQ6HF
yY6sopjnsJYMWM6B4bPTJPsCuOjIuISKg8mFdOeMxvOayo5cAWVweayXToAkil3LVAn0a35n5Fgy
ucA4jTnVSHFzKaTPcseoqHDycROmhPXZzJv6xC1iT+F8jFssgySM8jElpVjoHjIyNBPwiI96Xo8d
M/k1Y2ZhxB1pm3T7WXiaw01DZUsqRXloy0OTHZvpwNo1mk+tfsjEu66sp9FNs9dYOclXTdxXpa1f
/45eKgs0/dtoQNNM2ZAtCNqW/jt0LQ2JEIRT391C6L2IbgzHCqibHBVbQqzbWfXo41nNYxtnrDpb
Q0ohVx2LrAhPaDafFKNZfBNJrILWOy1XBscWV77GNuWgxOAfUgCDOPIaIqf5L72O9i8WL8irxqRH
1zTLMMWfLN9fkFdR7QNV0cvu1n8CtGL6bIWL5UtjOdotuQb7DlYr6zD3MYeNXxSuUVj3kyZL8A2L
hwaYZOut08ROBe3gTXX6H6DiD9B0ke812+Cz8oQ1Wbg76Z0Sgs2fmhS/dfYDlpx/VtL4bhFxuubS
a5IXNfbfr48k/YtEz0fUIaKqmqrrlqn8xkbtZLlRBdVvb4CjLUvMYtxT/cCIifykkq0Gb1okwNHi
w1TMNmZbEOJISYa6U372n7iWYNAmvNDYAQjTi9BEsKY2hGyw8jhJuqA7IElAGxCRQvT/9N6lu7KI
eK/X/muPmToPX7mLWFxLt8CBcVmMvG7YJOgNfKa37AIrEVsM/FRpOzAL7Hhzp6fAbZwWJcy8pBBQ
WNWmIxFv2NDA3dVwHdDx4uJW29knGZXhHqERG+rwNQMEgCd/Fh2/URh07I1EpMGeJ/WSnQPreta/
bMUIIGaLNBaDcxVL0AmLKpiLy05hDKviA8fgvgU9YaZLnb0aLn+/MD+lYL8/OLpsKJbBxMdUld8U
M5mqN4NYGy2uLqxEcEmLd+0cPVWMfFaQNemgxxvpLwPbyleEH6D8qF2BfiPa2S+0u+Qo4I2vPrdv
S8sGZRcIedPkywAVy/Tm+e9Ha/1hIqrpugQJV5SX//xGFE6V2EDDVbW3alrBckqeIhIisrVirQhZ
71V3yuCibWbVNQFYfDegC5w8/prKpD4h/pknT0x2Gv6EMtHIRAbaM1bpg9OShYv5lgwDyZUHZyKP
oVryBQ3CCxuP78FaXdqYzHVWwh3smV8iEUAdaC25Jot9sfAWgjcgb97CX4FfF5NpRG2Oyd9Sm2Mj
Z3cMpW8qLmNkdZGX49D/wdCSJQeHLty6BgQhiz+v05AOhSMnMcAhcwNqMwhRNppWps90Q5K51NVQ
c71h//eTK/9p/vPryf1t/KePvTGrfdHespgJ7hazLSzZUzYm7smOLEBYemxknn6wEnJBVukPUwL1
XMlLVtk2eGifSLmV3jXy4egET+mRkunvR/jHVf7XI/xNDaIofpIF5CPcZgzcIGjZEh5mxMpNWJHb
feOyWkQ/2E2LnX+QmD6sQs5fx9NJGbCCuMYzTQOa/0g5RjhkeEISx8yph8aIGnRmog4s4eOFT1P1
Hyug/McF8Jdb97fhdT52I0wqjt2HJcfCxjoBJfwmXCeCLAgArj67V+EbVT4bwAsubRQoxisOog1N
pbCKnrHl+/vZVP+06/xyNpXfyeyZMGiTkbe3sLNnC9ycy2wXPEeIPkKQTAjqC8lOg8UH9ka+HGH3
+KHBPTAf4aTCMRGalYhhIDHVPAAY2mExT0IT9kLsoCzlpg0NkxtW+QEJSACowhrwvgBhkC/iJX7p
7x9I+fPqoEmWjHucqIm/3cBmXgVVmIusDj8aYrXmR/Fbe+6+iWWZMWLDTRUb3mGFNcQbt23xOL53
X8NNh3OzJD9gwslMiTAFvKjX2bl9gwjx+PcD1P98xv//Af52/6qwvIYgkdpbkTrIBhF4BpFNMAA0
R+BQLbMtc8FbF3RyqctWXkl3+chjx7wbQANWIgF5igtzKqaXBq6HwPPV1ofu0+cun1awmH0Lz3Tw
RgLOAWgW33ZWDx5IKDH8VXrH87t4rV6Tl+FGu0YDRo1MhAVU1rJa0liUb3YqGjraC7Ggqf2PR9j6
8yJj6rJpUQaY6m8reFiEMfnzE/sNVryYlBoO5JseuULr5gAHpo2FLFUBatSxdspgYUJzD1LD5V9w
X3MQj5YRkD1AzPwJMdf+4scef4H2FhCxfyLGcOA4lwKjFTgxUJhoq3CWxJtj/MSXGvCMjYusF3hg
cAeDTxEOASs9PAcs45fzAXCyeEZzHmERsJxTqmuEUuBRj7A8xOAPc96CCh6PXHgg9E5gCASnctQ/
ygoyL6AgKgX6phWNVUF58klHyzlNR7upXE51hM0pzUTvCWTuSC5Jr9RhdJW0ZT7hhNp/rT1/qo51
QxZ1FYKHIf/0W/ylvkQhVg2mwkkXKofAuWt9xpW0o8Pkkr81zGA/pA8L2QgNKsxESInscO/1tb+3
bz0nBX6YCdpoK9TB7X/cEPrvD60hipYE6YDNXNX0fxSAvxwbQpE6Mssgu2He6fhYfoWP+LnqrClP
7PDUJFzWETApg+S2zM1qziOe0fTijFTwjqX/gVz2On7UZB7erXdpzboPFfedxInyiX0zYrEFXa9t
/WPgphaXYLYUr9TqHL6ldwycj/l3+90R9xIerI3v1vdpWRLCt+Bs/IfQic/1W5/y89Mqhq4iHxIl
9efXf/m0oajpbVi26U3BE6/fW/1ehSbU32eyGxuvSdeMa+bQqVg3u/WC+iPAITIKkAGWORlfGB5J
xIA4NFW9sQn9swVBBfNv4hVgaM4HGASSdZmbW6LCMtiT3tmPB7EgvvShgUZLN066GFm6DZFEuBnP
J0V/EeRX8YACNAIRoPzBvdw6C/NDLT5k6PeEHVQNA/kYNhTx3sdowdrDxZ8LYAxHxlKgg5t+EtqT
TihUv0CKZbJTJcK8loAK6xsMxwRswWX+iR1Dax+sZRKD29Vamrc+SBMmYeDKZD2y25jbXPfG0cFk
lg5cJuwaAyOFADqweBprrt5/iHulf+3LyxUxRVWWNZoTFSESV+yXK9JIehoUaZbc8IWdjU0Jiyy+
juE6qR8UkVAWB1Y5oyUmpt1J+STIpUu3SrNV6NxNZ572absNso2fLxGl5jczTlZqRl/ErQ3wJFjb
GM6/jP42QkYEzb9xAtxhQyIbrzHuSNa2bbajcK76q9wdEgmM/Wj163OkO7G5G+H2Dtt6bFAaHUdG
erqKpua5V96K8MFvj2H70BqP8QeEatzjoIhWny3KwhS42JHE7fg2oDJEn81cB264cSbRvscCK3IV
th0SnAUHGK9M3Ug8mMzIdahWKw3CNXWTncn2pG6a4KB9NzWipicr/saEvrbQGpE1t5UFeHM34DuA
QiZckg6Fe7OgNuDdYDSDCz1Z5rL338od0/0aKsi1ZXPy/2NxU5U/PFKmpHL5ZNpn62fR+MsFLFXT
H8LOim9kIklH1bQHNhEDXm+8bdgxZBJa2UEJKiVG8Fs4MTUvGFGQfIFSwMZhv50IhUZBQDrAggBQ
qUO6jx6yx+A1rFe+saNiAR6Un9kYGahY3yFk84vFnNb8j5vRWprgX5uxn/fiLx/lt/ogS2orK8Ug
uRH0k0kXX7qk04n0dEM++NYtm8+9+JC27uJOfuom8uZgJpRffGpLOdAvRwqn+aQRv86TSepe/oLx
k06nbMugbK0jf0k0QV89GJuwj5ubijinQHrxIXavkcoU3JURTBeO+oXlbfyBFxjzaCwlBNfHw89f
ZQ/hZey3xPcRcSh58oNIvpRGhQ3lYDvUjwtvVz528567IqvXzW0x1D2IsSchIbZ2WFCj1iCWZwkI
uqqQH+SXer6086Uyj9DlyvhLGKAR9g+99B9UWvP3suPnmdUsedlsQFr03+CHTIg4sX4f38L4MBQP
GqFf0lOMQ06aEvvGzPQTpEjXvBxbTXCf1iDD5E1NNoXu+ZPbSC7R9Sm1LZoXwc3rjYxz2wIEQk3b
8exLDIgORnCHnt0esGEGRmlIwDBBOXbhF2N/KCYVavnANV4IsSAtxpCJY0x/RPUW6ignUZQdQiPa
s0we5LdPrCoSO+B23ZtxCrsBN2DGTmR7m+58ZNLWmai2gNGldJFpOuvk1uK8bN477RrVF72GzLIp
k82UwEuPtxJ3UPFdVk/l6CQff69ppd+1uz/PLLjbsnYuRsK/Fd1CEYS52hbxzYSYEViqUw6hk4lQ
aucR+hE6FIvholmeLQ2faUHeJoyfrVl2dDW/xgkfMi6jcwjPDmb2fxyb/se14ZeD++2BGscmVtS8
jm8g4L106MS1JnrkL8nzVp7s+pOGZ1EVwavR9+L4Fc1b4gkI9iWW8TOSt9q4xsJ+eA+qh5DbH+5C
TpjXwi5g9qxfZ2stQl1EU9qTLbDwk0xmFmQ1NOAmi8k4wUCkwYJqETuEU+9LcqG0J1EXsg0AFXhe
dYVcHmLhVJ0gWSuBx3TRUpGVrAH8dRg069qCl7A3EIy2biQdAybeGlMJAotWYU+ZvM6shX4Bwglr
YUQn7cNiArZa9wR8I2WloRAd49SDbvArc7uXgVTUx5RyqgLucULIsKdheKS6BWzoqydq3GIZC0Kg
XINdFOamBfBF+UA2HMbaCJRegXq4zWHdd29oXUADRAJz/HPwyuD0ncqMtZS5AHc0opYR5J2MaLQe
lMAlEILNq9RvTDiIlKHXQqwpT6tSsTnRvuZF78Avc3xoOywyiTOzYFZ18KqQZkV0CJ2ysoQHoz20
wSWXj3+/Xf68k/xyt/zWokuTrM+jUsW39AsuSk9Q7pU8PuuRwAf5h54hvQJm4nxCf1jBv4LDDBho
CTDKEULtIAlVdyrnDBCR6uwaMbLndEVfXbCOP7K7cqUtJsgsR1B0QZkJu+Ilvyivf/8Q0kLY/tc2
Qhmt8hUsoCwZVPl/S5q+UJRRkcz0RlVJGHgpYZduPxE3RodbQZ0nKtqguXfbwBVxJomZY7qtQRni
dflJGE+x6ko0Abc+cPLPDvk42yMrPY+37wrGWhi9VnV5aFTVU33Xh9lnrotkg+UVSJnCuGQto2/0
RILJa8c3ICYwjaWCd4hTj1iCWAhDd4hsujUoRCa5vTM29es0cuVsF+tQHHZwhvSCKZFr9Guth0RF
EeN0OdHxBA/AKHJ1Xsfci6YjgFvjSoLHeuCJGaoD/LW3Fa+Dry3hVubG6HY5isJup+Yu3za2rgHL
23R0Bsakys9egvEF91YLE2tTPxLqt+iCuXkph6x13G6QblO8dd1hNjfF6CjEeJubEOMXwR1ytxsd
Hs0ud/mXYMkTXGfF+p8f7HQPcpQa2T3Kat2LpE23cM/wC9Y9Pqw5UiTbBnxM0UmMhfZlfvNf9NEk
aEO/YdcAtfr55dRYxwgA9zC99O9qN7YwHh3TOmTlGrafUG4m6zDctY+K2AESEERobLbRQo9bGYRP
J06KXxzpdT8JlDANAcv9xIVYmQsLnRGKoiGjf3I12LylJwn2QP0NLrCrtXfaQzYvVSMW2IVOKCN4
5ec4YozssSbA/oXZs+ZYZFL9ZDqGEsuBHVQeXE1oqLA6+UH4onwn7MZ/XgROHNUwkacYx1hkOy1U
U/iCsPz4A8RS/jDGC+lxmFGgM371IBHC9SvSNW8bja7+DU0wrjYjXMxxNVhuFt0GIGhinxcCIZQ5
TpeibRgSVKOLDEH/HmDFfial3VjMEJ282jT2TJwbtEWo273zEGGcFXzrDrZZDOPIekz73TmDUQJk
r281qI5QL8etSbZFdYXg1xj2dOL1FmHxvG5GvFzPJKS/WKwYGO/ABh4XwqIxnPLiCGGRQy14dXO5
ohDuBKi3A/OohQocf/L1gCSb7iZHG4iJ9auZLkp0BQTzZRQ985vXx5RAx2NXdLtsoyGMB7MQHa+R
t2K20aON+d3SQ8LIwqMkJ86GrL51pxzRY+chUfTPrY//51FEZE8oDKULkQk4gASehYkoAvLw1KPX
w4uhWMOfz2qYSqhNV7q5n9At8g14DKDgK9Yig8nsjsZb5rxu5NEheVmmE5r3Snrok2svnQLD63vb
Su8ZbirSqcNGpnMbC8LNLShuyNV7Gc8ML+eEZzyPG6l/iWi2UWfjkyBtTR48DC+kDZ4HgnroK7qj
Q1btZx7e5nhW+nXfbqZ3hUgvHGykLfTqAKaXPKKsqYDK9eFTLiRvIJJMSO9jQHZqotliiN2c8BYr
IwUbAvWJe6DcVOysJvPgNiScnngeqX5SmkugXlAPcdAjwvDvSU3BGWKgM0dnHES2/HVuLkXYI4sO
PwgM0gMkt9yG5fCCvQLHGCkXqzG3mYT+frRrOIvZM4e2zq6Ziib7lc/GQ4Zau0yZR4wruj067zR+
p3yHHRrWl1rOoRtKdkXqUzRC5GRuRQpjh1Jzb6kHqLakyGQpNbXnz1CnDpVwM9XHsVkzHWuNjSae
Oj4aFGZtr0MSO4f+liol1b79/gMupBVd/WLdE7JZM3x4lLmVgh762hy4NLuaZ7Q7S/+hI/0IBMhI
0x7+bvrl/5jeMRFA6wPsxrkQycR5rU5LHhcrzWoJYlp+lzw8YlZ0GauPj3HLNG2LqO7JWsGWceGO
8zW8EFasjK5qk4fE3+stxciawCBeYclVFG3rBdrxanaElcjraLwi46TTG0THncwP/fNjyxtRI/C3
4v/9f3Ni3v3w8cashLfCJSL8MmB6quorlajMZaG5rfWvOH9j9Qanoc3ClQjTD+susVhk/oltQUTB
09IliTSPQrCne2whmBIPI8nwI2vtSYf+KDE4nhU3iS5TcJmwMgguIdqxhujNgKnec97vg2KvgqmQ
Iz655v/xdF/LiSxBGoCfiAi8uW2DE0ISg5DQDcGRRnjvefr9itndCI4O03RXl6/MPzP/dPBtuM68
4AKhV+S4EFdb2cpT4dweybQgx151Qdumbgiy7ezFv9zAPSgBwhGWv166+X33IpTp0AopolgcfwSJ
538z0xShYGlqe4mECj3ZMaqDezho9/wzA2R6enNonLHgVYXotou/pxnv/QTZ9DKaMe5Zx4ybeJyn
KRxp/oMiZDWpT/i/mQYzr5k8HTuG5Ndt+Xsq1t4EIAhB5dzqEafqbZ26eJQTk7Jpimx6I7lOurse
U8yqN93SXYLJAzcJ6LVMZuiaOxbhqH0ZwG3nHIVnKQC4JJuUsVqnWGAm+3g7JBOa9aA/DlsJSJB5
8riKNxJKgcBNcp21GxS+V91tfz2zLK/9lWOWZ2QVSYPkcDBacwOOco4mzXvn2Fr4u+uKy3hddGe9
VS87EF0COfZ1JBvhprft1z4LpPbebXBjQrgN1P9HibXPbf8yPo0XvWsnccO2jxWkl3cLNqW+XjyN
16+H7vp1K+tNrI9R4cf35BY4x0xXobHI8bOp3FmprI5JTg67kDjsafCvko81gZ3N1uypdeZFrsOW
SLKuOOLWprvqXjvXzj05t2jf9Xtn05s1J80Kxv31q67e9rd9E3Q6JJfcxryqf5bD42t2PBORPKxm
kJ5ERCR/TZXbWJ6Zx9AWqDGEfvY9Rg+e8D/0GiOOL8dgsk3NBT3Sj1+PrX9TwaD7zZ3kGz9D4E0h
hU6HWX01HR5bLy9S6bSO/eov48tI7lxd5i2ncii3QCMYeM6/zAjFQLpcuyybbMwuHuQZxbXCZ5Ar
VT6ql+71EoKBO2+NgOz7MBRokcq5ogmKCLfir+KhIrT6UYqLvrsn8zn6hSd83gYhi/Ty9drZ9xe9
fX/TnTQ33fB920fNeu9kPjXj2gleIkwsKjfUDwpY/qim1/tVdfLLR5f8lH+XP2FZcP83cmyJkyfd
t9g0zFMd5HNaNpXlER8NCB/6353Huxurvxo4/8kOMtNQAGjW9Jg0d92wRUoCrMLr11pk4i5/subO
vuX10LRXTbG7DvSQ0rKDbX/0m/m8jJXhNZexNt/KoQEk3eWPdrnRb+5dfp/7ZNJlcCeutWrFQU4I
Nmvfzba+yXSz6z/XzqwZVsT0Z9GrtqvZJhuNMKk5pybMdYVda9bbt1Y9hWKCdMwVSn9ze7SUToDf
4srw5ZoY6nhEJFTV2yTNCxDNT5yEHMfzSYnuJkyWBvxayLxgvlpSwMeZl9PvyorZ/yD/+Dl1L2Or
0LHCEBTq3K++HVuXxhHrZOZP7lMF+uvhbawvTk4TXBaUQktg1guJedatdf/U1blmA1ultVh62Moq
fD3ZNH5E4PMx2e2CxfgwgA+GRN02GMleZGG7x+uVnG8v+o5ZaX5glk/uVAS9fGf7D4vDJmpyXqh6
Uz44wTCq7WfGukNrF8AsoTmxZ/0l2tu9LBeyCbIh+6KdxzZpjbo/k3levxKYblUcV3XkUDRM3a6x
5d/84DbGLEL5CDuyHWkWilQFVq4w3LXv1XjZd0lNKEDiMjY9ez/l/9LdSh6L4vap3Ljp1OmPGh2F
d+SDy4zZEcBr4EU1sVQOPSFFGXvZ5BAFhuIf2oupEe46phqw5bqNpaQWF0ylGYA3nZs7r8rKfN6z
Xbv/Bi1OLVZDe/01j78jMWBmc2jfNJk1aUcWaXGw/Vm+hu2/XC//7sYXeUssqSL7BCZCoL+5hI1V
ud6bHYs0KQ6gsunhN/Oimqve7pr4qI4BUobvhysHylBZE41FUCVctOiNhdv803MlGMLNEVT93f6Q
j9QsVz8M/GDxBAPja358b+3/ZD6qbEsJNW/Ry32WMSPuAm9n1yumQxuEs6aSHFQ6mL/XfcJnb54g
O0U1wT8pqTp4WQex8wrgwIRBGGDjrjUEoFNn5z/7TuFbpif79n+5jko6DdwGX8xNKZWRqjrxJo+/
a/efY2fa6Z5qSDXbcraor8oexYo7iDYNPRp6zQTDx7T6Mic2u64mm11uUJoO0fWHalLVy/X9C5Ef
z6ez3Y77u14fYpxY/7pLDbPOcDoo1xKUOQ9gvDfh9NMFW0rsOmrQeHbdYrvG98WTXvavomq5K7SD
vmzI+tstQvOg1I5nMxMmmvZlOv05vl66u+59n2y65fYKAPZ5xzO4TpDImRKWvom/gVbZyIgsM+E8
05/8ipUnbP+7wblzbhXHJp5W7XavRtqrVSA78CYTetM9SME1+gqsprp0+wqLOTjBsQ90sODsO6a7
/rRGzF/vxDD0svlamtGd4ze+3fY6EWdVeWJG9711BYN1130z2WusKj2qkfrJTJ7/UNq39qWw6d7j
GtdAkgf/CIteAIN7ONLb/64ms62qXvwqvpUbF9s1Ho6W/uUwwW+vRorVutvgNHawaJn4slM3OwgN
vIpNY4VYJl+F+kV+UlnJG9VG3Uwb2pzWP0KzLG7VsemhNfCy8WOTw9w3qkqYiu4wzEtMjjYpC8Pe
fXNY62gd5wV6wvy956PDwACxYW37i+aqKaL4HOlMm4II61NMPK6XOs71TXfR3fQWPZ53Nxvc/+0D
KmBbJQoQydRL2fOfw1gZ98nTmhL6ZJ6NLmEb2DO3tq4dsVu5/qitBupzyjbVLj9gubWJLmE3lmwt
Vl1HpK2nWHmaLjteFjp5Gjbjf0Pu+2V87hf3UTVskp4iydMSHLaSJcOLdg8F5B7vesWx+Nr69Wlb
n3Cmk6XNgYNCu0/cz546/5ab0QU1yatKINFTXZsfEQlXsIAke+kPgysup9qnLft8e1I+ZNVfW8St
e/5zVlrmZTGev6q0yTMdOjG7fI3rslTXK5+CGbo6FB+TVThq25p3bVECr2ZKINgtf51+d4P5qzbZ
YFn4zCaAok4mtYf+PIRtzpfism2DcJvxXWlxLdZDhH2ERp/7/mGcTZFLkaDvHYNnsAaSGdf+7DvL
V32+7XOS/9FoS9STiqtSAYSkibq7PVkQ2vPv+v//dUz4/qwvv3SsG42vu8h8QfKTlYZ+5qjA2lqk
uOKDfiLB2gCIjQD+3jqs0H8bvzWmFIWZdBa0+juH/VOZquCLj5srRvhxm7a7brV53IMGyf2Egdfj
i/gek7iLHa7cxvVI8naD24hNbrO5U2z9c8sfcb8KzF9VAlmZc9w+0kMDwxOOUJbkXWy0DLzVHIY/
xK4lluF4/6NWet4UJufdBjvSstjjp0270KHgciBbp7Pe9NjyoNYSrOoeVpwGuDRatsu/W746FB+u
Htjh/m0JY/uZsXEfQZBwuurlMi8eMaXcQU1y1HkxEfYf3GkIzQMr1Nb3r8bTE0Yioh3FAcE4b8yG
BYT+L2el9qvja5+eTyL1kswnx3dnVGwv65H3B449XWqheLcRtNTmP44kFfQwW7QXeGvumBJL7Gkf
jy2qxIfwFp4zDmHjW7UtS00Ng6bjH3uiBpgltvz9sem7n5S5WAU+tX/dsevOf+zFZml5cH7ZxaJW
sNBzzyDarmx5n5MueHjRted7wMP+KtrQmACONDhPMYh1Lltzfg/L7iF40zMf/aOLbDF+UQuQsakX
ZvLGWa7qZlr45YQtJMworLHRlgZmNnksyCiEpYcgFeR6lnzZy8YapPpF+UHK0Vkcz2Ope1jTDYqh
tWOrmeu5U1ulTvfHBDKbH3faz4iNoCCTIfNNhtJZ7lWqernmCa/01/d/1+071d9J6D+v8F5zpHRq
/5Mc1f76qINOdJ+ZrWuIiGRGq8XM0QkmrmeJ9xkmwmniuh7sq096q0+YptvrV0+rCaMgPvl/8pDN
B6TgyDonpDCCmh5SQU0iwHnrv25RdxftSSSE7bmBBNRttxVF7yFohnN0HgJ1ndoe85sazW0Uh8TE
DJrJE0fsSZBT9NthjLXPqf7Ym0mcYbWBvy00vbt8lfmE47e0BS1ilhp4sUoEZd25RQYi0IzNwPVP
eQAVZTajgL06VDK1kOHbCjKePmENYlB7nHlGxG41e6o0zy3b0oJTwygy5cuD6ee5Vf5ddZ2WJrn9
yWQBChCu9O8NnDG+dN14bWWfUd+2M9+3QnuGHQj/Hu+PQ0Y2hM/Mdpjjel8WZlfPfe87tA3DFlRp
0HpKrqm2SeA2CJJA2DqJgc61Wms66Rro26qN2los6D4sKj/SKIyhDrq2Sk+5psj0gAEgcJUVcFW3
3wYxpNDmcHIZH0vp6X+/0ifIE84D4IhB1U36/Yb1fBQUvKUcno+BcYrYD5USNKBTWx1ZUDSq9mm+
FOa907j0SSle1uevpuqCm2uwxYnaTueTp3wmZc3Ug94U6iKzy1hvWV3/tFoSC8F62S7VrZD5a/nX
25Z7wVh7GnyyMuMqt1oQaeBZc14o5tEx87KGAKjo6DcnoY9J8dgPC9muEZjlWvlFS1vWqy+uS+aP
RVH9pSmgy50FMOnGR9rqXJxFo2S71dwzk8nGVpIRjK2bs/KgjcO/L1C3ydPqQj0P/+Gf0896yz/M
hVGQHnJSC+x+ytPnmYru573qBeNtUDXfdfd0mQ2HbaXEH+7UyW1f9n27XCYz9qA5fO7Q1DLblxBi
iu9XS0As5m/2+q5JeHa/crUwnx8SZ7pa4bF4roww2QUHRJu9UbxkkNUFCMbhXKPdPMSvzaZxPXOA
qhfzjcLkPw6L+2PLFa1jdrAr5oUoa8yMr0ejQsBGIci8FPirggjCClaqG0SrZMoTenD+uaUvwTRZ
QPAaFTrHn2N/1910UcUS/s6JzaHyzQF+DVO6tsQPRbvna4KW85mdej5N98v6UrI/MFrALt+z77f3
EzD0C6PIc8gmt//NySJYTEQN/s6719/s9xWbedBSkVzGCzxA7CrDSTG5DVEh1xBMr+NpMuVfikjk
mRVkLrLm+/gHFoTOQQKYv8s/5217KXRw0QCJz0ULvGSxoVSD4SpzEPEmXjFiwVoeWeOQCMfB3HQM
bBy8DIp/b+ESigWWpjP7DEoaTAqBO4HpbPoZTEJfPBxRheB98Pp8LfVD9W/IuJ4XZppeCqRevb5q
Zlnb304go0MzaLTskoHCN3GEU9gcYununalZ3N0muf+HAGSV5Uc0iV45cQ4PfexgOMplcdeCw/P+
RTtPXww8pXmdaag4vv6UtGQbH19NiduAVjVzALSLY3hnkxdPe56UX2ftv+h+k1nsqH2yFJyf8/qq
AROnXwCXxPq3ZOCY9k+s8DijklW3/w0/iwqJ9SihQXRH9W80vrxVZjqMKMlyuErniQjXZ4U2a/WF
DWfWzqQOxI51EvNyCE3halZybvYZsQqj+ql3ub8jscAasSgnJWdYIdnjq+nzsD30AOpMP0xs/A+y
fyrHJhe3EuYU7qPbllCcbSGpDrbIQBjHJ1xcGsTIy7goNcpskGvlhhVz4vmYBL24kOSiTSyruKib
58DiluTTF6hio5Zm2AcWhBuH3g+ktPnIIxCf3tb13NP1v9lfpphqa9fIPc0ldQALsh7EpQbvjohP
XY44FRuySOD206KNLynK0UYB2HIqF14ksm5v+4fusj5DvrFIr7zCL/FouG9+dzd16vfLrnMiQtUn
w2JHXOutiXc4E5/fxTl2ZsPrQHb2WX+2T3aO/d/pTa6vfFiY9eyPFIpSEfQPU8QP/OH3v8cb0s8Q
ULQdpXzzSs+FZSLo+TCcdVaoCIQEsvMMSs+ZQa3Y3nzW3rF7Trk8chveJIUNSoV0Mk9Ow7kT4hCd
xRcdE3ag7S2W5nEeX3hd9mcbm1aU+TvSObekRq23JWAbW8cVoe1CY7uLS4TVUsT9bVjiMPJRuCU+
s2vjcEyKaCMlcTu3VmdR2EmFaNqfz14u/OTLHcbmeaMmFpB7D4sHTXvdWxWqrIL3p+09Kc4TXiZH
ZrFcfLRcD0Sy+Pj4nsHOzgXk1NW1qPMmJ4GEcRVBtKjYnVm/zcX7XMzRLD9PRuvw3RNitYLvypxi
jbYlXXGz4xYtsrda957aKNy2+KuUzCapntNprY6l94qdR1jSJQ6/z+pVeZnPkqxmuosTZvxk9vf6
Mc/EE5Q6OCDnZFM7jZL9a4fONxdi6DaoZQRzbgSP8HFmicZUEr67ovrh1xG0JZpXw0TxlEfccNjE
CnZ9JjdCGWuDeN8QX6YJquKeeQjQg58+PJVNyseDgs5MUArOCpusj2iwcD38xe2tPutKe4EiG31H
MWpxLpksEs40B2Qkh7iQC4b9xdcWqdgiXHOnELYFLxS15Ve+AciFF/leOkYIDqfBuh92VBd3pQTl
GJJIJXnEzZ69aSM+MKHUOzxclM24dncPduXmSVhsLsas73Mrx2eLUiswiWTinb/icnfp6d1RgduG
H7AIZeQHSBG+qtX0rstBGiwBfLVRT+FJefgi2NIRVhUXDV4AqMVcxCDkHgVUVEZglE32Pw4JWIOQ
+DgE9lPe6Z5xx/yIZQN5OqcEBtWaVqA3WYhxjvWVaWGQZ8/Hp5e9lS4Pa/tYSCpPKH2mjC+PhhSK
TcEAo9ynV5+3idIVovq+/PvLf8vNiJgWNkimmwetVB4F6SV4KUz3Kb8G/9RRVe7w+F3+u7yrmFb5
qxQ8aVdsCFuB2IkSN2+XrypoivnymdNY7gN0uMPglBQ6bDz1UctFoz5rI2Yq/t3+Wf7JjcK03LxP
0iM/Asfh++V9Xv8rQ5J8QVhpX8/N3d/V2xz9kDzJ9//WL1iL5n9Ofw1cmXU4Ezi9ZvcGT7CVDf/Q
oBss//D9OH2d/1T+Q/HmLOVqgcGKuwZnscx/vJ1/0JmVPqafhQ+EmBB7jdsh+RKj+bPqgUnqp7/3
D9TC0oVwJo9wyD5XPpBZid9sBz68wy5a17lbzJ4o3B+1CgagcBphmMAb8rNv0aP/XJkypjHR82X1
zNsjmb7MvsxIQ0QG3qQl1jHh5Wk57i8TnnPRtX5vacW6PsVIElWJHU9TsGbOsVpf/1waXMLOu3Rd
X8ewyuj4ss0kZIpZek1fGbmjdb9fhdZyWcghfEqd9kij+MBiZ9NDJAYUZZxAFsuEZOAn7eWPV3ua
NU9vJhnqL/4mJKvs+6rd0j7dnMde8XxqiE9oH96M4HDX5iT2wqxxkuTe0fN5aIBuZBgr1I+HxjWT
XKYtDh9Izya3Vv7aRGY2KT4tZoK/MCEHLjeSjNjV/KyNlcltW+QB/FbQpWPx4j17TkwMziwmnr8c
hK4X4fTBVQbTl19xdA73r7dZk/sP7jc0Xi6SarwUBZo2c0O8fM1uoRZ4so7TDpvJhv+JyHln9Ihp
vZCcGgbaYc8pieNiBWfbssGzoEiiGW6XPQRcEKf86vWejysoiO8NHisEgOm1vrg93zbpttKY8cz/
dFk6B/E2YhCypTdOKJoWXGPIWpXGtBR8nPLTltqiwSLOXHqHfXzZ1Y/llh+Lk5fV5oODzQbbrqOT
waic7C8NVFTXH3D0fsjV5fblredTWpTH7fJyLXWue0TF/BJDaCItszyW6gP5/0b6hHWQW4os2NPO
yVwmnFgoLu7TQzatBZqr9MRu0kPjtV3X95u3Sf7lv6Irxfb5h6Rt3Q6VU53RfqP55/n+5LnDhrtL
VJXlvNncvWWgqzz5svXLpA59E611P2ObTrSYZV+n6AAPYw5CPVWdyDPQwBjGOJ+XuINomfIA5l3j
FaB0HF8EUI3jqGB5uS8h2yPOuqmTNTiPXsQ6Huukq12TYw3vAwvrp4bAfNaoowuP82OmHYP4t3xv
BHHxtfZ0/eE/puTak9Cn+gt3unHpafN2wkoY3bE2B5UC5KQyEM4S5zke2/F6kpTHwV/tlAK5Sx0z
BZzJsZHDQRYYLxusZnJzHexfdw/pES2ZIbz+/HcJkwOAZQrMC6/YuQ2aVlWw2ZxSCUpYXjwHSavF
5E51s0UbL4Rq1UFxjAA99S8eSdcy7ydz0jidetW/1eoT+q5ymUTn/7djXZn85qjc+Rq8JsymGQlY
eBhhktspQHA8R7swc+BF652wmfDcRiqrWVIts2lhRor1D6Am4LSHxqVLU1OKSj2MD7ue8rS4+E6w
vT6K+Y+RaRsdcKX1p6cW1YP3hfQ/waLBHFkqdcp/LaZdvuWChpGm1U7Wzxeb06tSfOcUxqd41yt1
0L6t6f7HFji357EZh5fcx+1L1xXHGObofsbCulyfpACSACPU/wAdqARrpjlzbd2+Sh1saNef8w/b
KZXdBOTmiz+8Y10feirlsdGAHWjLgGcOMwiNj6sO1IpqdOoRzE3g2qpOJdXVOoBbMgneOrGZZZ+n
3+UBND3M4SFwSVL19ufekmKLOrYO8nGxN4K82EoBgtWEPdJ6skBQGP2EVSsbHncuJR2c/RFbyXX6
ZI1i/E93DiPNCqWDc0yHgZIMqP0jeHdCSJeJ0bh92a7K4CEpoFpB4T1gOsHRGgbY31vXJsfMMDi8
8VTUaFuHaBxjeOpxb9MnNhjzuPbEA7L2YfvhTmhDcnhW/6oVHdJLch2zc/lN27URv+f6SCQ5V745
zOmOizdiDWFnz81t2j6gO0Kbrpfry5fNM0+8pPBce689579vIaVwQd6nOPN85KJSSK+9NREeBxpx
dousOz7WEk7+UyLor/O5W+IEQVEXvWwXlLyqQj6LVzaoVStr90kCH4Uwq0tjs0Zhk6wrIJB4+ZQx
dMJWP2eHdGR6sK58WspvtfG5XeMMuktu35Wv0lsxL8odIBMf9ghPovynSPICJUJE0A3CzITIGicr
Eoq7EK07suSX8eHEqS/Z/gqBEcwtDF3C7kUfVd28mz3w1o0rsv0U09oWZyGqMa/Kf88AbS9ztvFc
MkXGXiWFRAG1eYS159zPa/o7u2/OgPyTtLMffUgXs5omWYDevu513h4yjVyeEFfdTA3o1iW5fJar
jaXQhVq0/RXVKjh+vm6s5Cf/qv4RVrau4s5JJozb+/oVYQFxSAqZPTJtkz5c1xeXIs4gc0eOpHBz
tir3SjqaEP8EbL3ALSqrhlhlmTZH0lfvBOivUhWTikgOi9wqPf5WRnbotDJ6FcavwFtVSpMQXStw
TRyGtxzEe+omZovBjhN9JvWkl8jPsb1gU49rRfz+dQ/la6AgeEM8XTdEJOIEyF2SzTS5yVvCa+tC
48NxBAjjQFHXy0JutqtkLgtMBaJHTEB9k+zCkLpQ2ddX0/TE2Mu8dsALkypvk09mpfQGwqGdltIa
rrtDel4lt4CaqqvFRnd43kzTNYdleQiCs9gbZoLl459n1hoEb9LSBMA5hO35uO0KLr0ky/sLSgI1
8s+LUJlL4mJmj/ArMb9QxYXpBANEAySFybqxACbx81YIGydPCuG9bB9c+m+pznCn3hKAoCfKtShf
JLiYqmgOBP8mGQNZlQ0qet1MGstDXSkjfFSbCL1ZZuXkTi+bF8UpVCWknCl+S5OhH/5V2BMouNXT
jZlbepk0jnpRHqELf9f0AgZVczRz+2QO03u7/7p1u278u6rLBPoKrRmBH0J7wqfKKGiA9olnDvbl
UjrFCzZNXSxVwodC7AUTVi9WO/QOp1gD9mxkmgHlF/+ObJBZAFRYGLoT17hf/dN3N4/YcrEPTAOp
g7esVmS3npoo2fAcOpdMe7tsbw6tfbXkbP48S6+CCa8aZ022H0QLNxaBbAtvXR/XiNW6kXJLvzs6
ub3/FpbtAgYcvhls8TJgsknXWvsH5ZqAWPHh+brK3fyebc5+qupvjvuBzLJoTbAWCTZa39M1eNTi
XtY3QNLdoXWpNY7j++aptrd10e6m6Ya/Khr2yalduZziPbOO7s+0J+VemKejZ2xH5xJRqXHMtiAk
21G3cHlfjrq5O9AyBKeXrHc04LPeJSslFD/Drrnss2Wo2L+dt6+nTNtgliq35FiQjHBz+9BHLort
PUwaRtU6mWLG+9wUOqjed4WBId/lE6OJlNH3/TrMqBFen/wprJLc4mN9qGcBfZunyeJdgbfi34/h
ME4ZNOJG9x3hZ/SKfCZKu9soPqfvm1a7e02nzf0Yf2HaGHYvyVB2mWgnkyuWkHNUao9rkkVmA5Ck
DGune+hwgGoPu8NDZydv5EdXWetoOMROHi36mcayO/y4JTEYtAP9aIw/1jh6Nn0kWa9CNtNydEni
bieddyGT6eglFxc/GTSiMT7AeAhQTDodFZwrbT0ute9xp6q6h06pXWvM+vRepS67zqZoDJPzzK61
jT7u6QcKMmD/607mSzyRUbY+HJrnSeYNXWnUHgnvo3UnVV2wjbrtRncYR3HD/zvjD435aKNZjaic
8cewU/1G4R7LHhWZ2Gm74V3X1GJJt1G70d5GQw8Ou92oO5Yz1U/viAaixj6aR6fOnlEuSpWI8iIZ
RR+nTsUTEOneqVOI3+9pd3zxZRu9d94tlajWtiDb0+YtCU3OJuMPRCX6SakptCPycy5uz6OOl2ST
brur7epBhEr+dPE/xe1GLo4/jGdnnEbjbqzgdncevbZXSTt9/xhFHrim+2g4j6Jj3Dk3GvloHLeH
791uUT/l4q5ClR939x7v+mtA36vRrs//jRO+qHmGu99qnb9E1FFIiH+8tGz+0udue20gjopt3Jvt
xw2p2SK4a0z6iIar7+575xin3ba+Rl8oWSHi1Ks4llxzKb8JskNZ/cTaLmRPpDZnkk2pKYlZHgEa
gCbanOq1clq5vl6PjWK1uxp97POdcvb5Pn+vOvMKndq+Waq8Y1fI7VqY4O6b/pSbRqFXyn3g6Vou
6tXS2+g4OBSfz/mPQ6k937yvcuPC4r/pMVmenne59zmekC2ngwrV4XD6vdds7ubR9szag/78u5SZ
IJR4P86fipIacLM6ClNv5XPHaL0ZF9Y4w6iIuxogmAx8YRaknsyKBLX9FZdzJQqpu74x/EDPsfL1
qxDJEghfzh67wAfChJrfRsvnwpzxoZgRxnGzU1XkTUIPzg5SrBFAtjxP97xaoZ3SZ+S3ZfmScPQs
YFbl17xgluWhYnN6KqDIv/6dYE++LF6y5/oJ6xGqje24lP3cLl5vo+HiZbN6m07b7+JWPZ79D7ns
/EpQi8o5kmGMaBCnYlE2MVhgQPnRVcTZWt1P4Z9kRXAXzO7F7/tpE6PhFi0kgIGR+l3h28QNSphl
YoSyVygdMRUCZDoBDsnekBA5dq1tvF/X6F6OiwBWcNcoCQRuyMdBq1gBMI7+ZePEmP4HH62+9Y4i
FLMoC1UglcCGt54A80Kd9+BG8GE1EIBhGKzy8KrV1QTJ7KLcmGybqwVisKR8T0b4Cg8xHoRwPwxc
wHSVABXPvzCJeo9r+uM4aalUeBU8p5p6lYLRUGqBUvdiHBdiquPZi6RBm0ACMLOtHPD+hvqgEPDe
fDbK4DHMxTdyt7R5i7QsswAa0Y+Tuk/kHEh3mNv/eMDzumy1awurK0g19LH8OjIasVLZDaQpYhrA
iabLM7Gmb8A8m5YAPjXEvMFpLxsYOPSpGil7UT8S75+Xz6cPLLgKKgJNwYpCvX1ysVHWvR7S1d6h
/0fnuuYtBOWgT0MnBjYux6aE9u/wJZoSUKaASCBk1eZDU+KWiWQDNl9lAQvRr48CqaV2bi+pjnBF
BbF3znXqTrBlGD/5X1zXhW6+n0K5rptEyi1yDodYYfkzIXQMG8VRUsT4CnwVPnaIvdh3fR36F8UI
oGmUIJKsIoDmCLjFYMhVIHS9aWigTJSwMCct/9QtPlhn/xSkPgDag8il1mJfMxmX3YqxEgImgAOP
1gXjf1wCTQsXM6tVepFMH2yEeAMquM/vHUHgNbSEyD3x7IOu+N9b5x6X6HKE5EG+BYJ1VNvWt8w+
uPJH8oelM3Dd8QPVMU4BBMdrylH1+Xp5qVybl0NDoN+qifX0BiOepbiN28d8a2T0Z6ko0/P8+aZk
kOKxjpRtTWtC7jvtHivmQDc/auQgU6v6nXUeyDI+HutIWy8YNoQRsKVRM0E+wIlcc4G1kUM9o4r4
Jn5HnAuGCIxOPzbgSjWZgXakF68mW95vXOZReovao3gyetFil9K5JfMAp9g4GAw44gaSuNUsrXIX
PYSw2InIHuQL4S4M3mW+kav6ctmy8VdLKSLtGUEFpEaIdNbWQjKmmpAJOg5HGaUOF9yp+FIpi28F
t8rXESM7oIAyzU2RKfEcCwgHMt3THSX9Xt/21ObWqSxF3MZywrntvGmUcaMMD9toJXbVYQTjGm5+
MHSHkF94+7RTKXevYOsvQbetTCfbO1WYfKLMbNqlVpIAZ7jABQxwwPoslT+n4zs/Se70QR4gdR46
S3LJdVziWVyuzzeNY7meX2Gt9swUEBQcB9D34Ox7mvG3GWyP9REoTdhkmbv9g1+cyb76VBgUj+l9
fL4mgmWizKKl5xAZzUaCiEN7CuWo9nvPvrD4h9CFBCWdXipSUJvZJ3huO9cmacw94TcRWozudKXD
W02cyG7oAUNT+z0wvkMs+F+T2g71azmSuPaJVkKiPQ6ug2I+WjLUL5tT+IJ7q0D3VIKsKxckvjDD
+6BKPeTtTQ3INpW9L7TLFNUYl8S6p4GXTlr9rLXzqH1JLYT3c9mmReZA9s4JaxKtGXeEu6BY44zU
Xg+ogbm9NUPIlJyITjfhxCyrOV2GAoFgBfDJzn4P5PPy1NEICtf3jh9WUrCiwORcS0PAFMD3iUpG
RuUUKI6HkZmuDJF5KAtbtShJwlGnKvjJ/QpVtA/uGeP073OtPGUytLBkzzxLkQPL8Zvkq8g1VwoA
Hu20Hj5ZxBGiIMJtgALntk9x0Dq7GBih3RGqrE2UEbMTqaJ3Ipfwfr9JvOj9+mVeTfa8xziNRIuf
S59qmBSi3ABhE8KbZTIfr8c7Pv6A1FKqGLHnWqWR1UeXKObOq5d3SVD7wkdap1Ht/cCZDlUDhVVv
Bd0v/FQsdGhrKq3LMoK3+3QdXbcdz3gw4YKh/1Se/Jald6vzMb3QC9HwGRmR8w/1SjfoTq80IyhL
c1sGDZ5nDacdN9A3dZju54Q1TYbTx8+K0HIapVt1iWaXtq85UWTLeobvuQDlfHggc4Er8uvuCn4/
4+vxFFYsYQWcyfUKbVzmXiou115e4uKqH//0VxO8Us3kGoiX8Z9Noiv5swxKv1qv3RZeAbAApIPI
8OcU8gDEyb4YBuz6ulOvaHPIVsADX4c9uk2nutlPXqpr6Iy+K3D/GGHPGnTNsTrulsZ1nh45Pv1W
P6ufOKr5/tqe9qHO13TDtw0Qsgrq7zbb3PFuugQNWEnqNfpeW69P1/cZARlK+L0e4OxjeZ/0wSG0
IOr343aNXPekAGA2qn5tO1u4AvyFTxtAMx7FfzjnccDPPLvPl1u5p9cXvLfEmeR4kRviiMRIlMTN
LmpDwhYpBJnSX6rLujmisfNTT29TGe+F2ROAZKthWECzrdHoGeG4bRAeAeGw7cE8jqjJOOjhajgG
LQiR4z/13toNpWSeqatUfXda2zRSF8/rxnX7Sr11z5Y+/oAbvCVnHqgdB1Kb5S7Qj/Hn/t30D/RL
BKoBpoH+zFWEOQHQI58GzwQcJd+gCy8WxgNuSwFt0Jb9sZP99AJg0UVoku0KKkvT4srEWVK9OVBm
5NCJQSgaeeRYSTFhK7mgA+QuBbIKAI7ypt0d7LlUz+qgnETNKe0+L+8wh8BDaJHrF17zogAAA5zR
qPYSMuUTn/UDbeFEQS2vFlPFI4CxeVYS6NXxFzw45+pXoR3i5G6TqD5WgSx418TTgjw70yo2rwMu
WI3Rn0Ij2yoXokLv3pi01gMAkrHI3LG5go8DUgXWcgrJ9mZVWDNWEVXlUm0Ns/V8PdNepkxZ8S0u
1YKHFHIPJB18oW4mVwW3lWiyNFsxpvUKmoQMM2ecdca9rQY/YxTB2vqt4tOeobEsDeKq1tD7ujDA
cpzLYIwwVwqSOBq+7ftIx8Ob/NNfXaTC+i0LOtgHKrravelvJwAVOt+cEPAKzgk9mALNlqbO1PZU
B1aVvw1CUcDg8zn4mXhs03f+Suh8C4cFIA+uZyh8QLcgub1c1vwUTSVI374OtltuXw+rBxpX2nSr
k7HhqCza1Uwd94ePav/DRoAm2lJr71rFz1vdLFn3iL9J7dU7W3Dvt9qzHCblP3Nd9miG3CQQFbjU
SdgwrpIAuc35wgkQKAWUTsOhnCoEDgTYgjNDbcztfcsS/b4gYuqclvVyMc0fHojgvq49ENkqh7Kj
qORLUlkFoHIKsTLztE9YjL7Yy0HaXJbq+sALwoK4hY92Xx5QGue2WsM6hV+a2i6rksL0lEehjf75
r2L+aWEaMtCT0fAGEKGSVEl4tLEzIIBC1y1PiTYNq6ll67rzLYZ0/sLJ7uJSD6lJAm/VtQBZL4Te
apP+COvANKk0VUdXTfr/rhll2Kn6+btT3UffudECDLN5+af4eKIweVZpF80T/eCLe5SgW4DQO7lB
X3TJNdc4/4aNEpb2wJkBwXshS6cGUB5ub2JopSI03StNknylma00wdSIYmB4ixMGmMQaNdECKD0C
m7a8QKoUswhkDb5WQsC9Jw3oOEQ8/61ix3kLnxvUdk7aDK8gbpKfTPnPQH+bc3Q2Fa8YeLsZQDXf
VZprYbl8ve4tpU7gg3BT3F2VpgQkLAH7XEMtRof2nMNXIZ7zF7On7JvnoPQ2JWJeHnv+ri22SpMF
gTnjatoNmDFOn5JhKG70Z9E6p/uUwpwuf6fjvdPx/nrg/ojcETpTE5Bsf0Z7gAQtWdb+FEBnUwm5
WEsCoC9x9XkksUaduUPugGO47MK0kswYWW7/Q9OZNamqLFH4FxmBiiKvzIOIiuLwYjgyOKEMor/+
fNU7TtyOvn12d9sCVVmZa61cqb/wiv77eIKQgHTTKMlUE5yFS6/sWDv+8I0i0aor+0oshFu5uyxD
JlJETMfcdyAa9b5HahozUiVHZc1JTBMKWTwiUtTX4MJImykEgPwQzPdEJntdwBSIJYwDCWXBlGSB
HyWhA7Rmp0F1MNCchwnRw9y7pzaqPCIkH/jbiBk4hC/WMR8EShxC2ecgqvzQg0IGvIUSIGYNck5x
JHGo/fsQMQ92WGTzGtC2+IO8Mn+Bz6wJaKUjfxVihEyNuAgXIRJ88mM+7rXHqcu18MEXvKDIUVqf
1yGF4+qAraWMPF4l38iMhlIMP8+GJF/j7/A3S24GSuuenUky14yABQGeRZBnFq3IDL+4Tf1NeOdf
aIQDBCIe9DyQ9+6FIFTFBDB++tFfEJqV3OWt8wWfORYVe0DhgqYWfI1ajIcElUuUAzInaSZ1wlJ1
ID5DdLCs+Rq0GfopJc1Nxf0rMG8kqyIt+pIxsUPZ2af+ha/IoPgAVB9cBhgPI3bUSP8b5jcD0Gs/
yekUTEN1P/RNMk4LnustsnRSeWYsNXt+lXtHesqteUxu9XhwKRhPfslOfIffr34mn/lrfJ9TgBSf
5fHC1o3EG8s+emG4OXD8Qy1nMLjBX+bR8hb4QdJnvuAzlSUv9rieVKSAE9ibiBr54f8czFOwQ6ni
v7wYsevNwdpcuJpvGGSJQN8Z6B5Dhef1SSYFfI+Z9ZEM9BJvCgYLVFqzfMMhXMWgB7CmQmbGCBCe
ljIDrhDzTvIO3aL6Fy/JzbujNRv8Aie/sDafdL0P/DcAGkMvkNF1GGUvrGx+fuP3EaRgU4Jpn0qu
bfVmH1r56D4bcJxNvt4wqOBMGQSyUqd3Kzc/Pn6eHzzztRJBz/w7T23s7WWFKfcaQ3G6OSeU1jZM
mEAAoMnzUXO6Plzl1BVj4YIXQnG42Af5ip4dftMvnhnmLefYgOffDLGpQDWB3Q4KRO7L8tXVW8Us
Fa2HzyXEwOHRQAg638KWxUsNaJ/jraC36nJXmFMJuEOxZz/fGm5LOIRll9cFV9wbyREuYKm2O2cx
00AJoZWtoKsNGcsQll8mzQcfPl9qzhkymHC0xfycxrbByL7GdITROwX7+nPSxQP1u4HezBiNFb1j
3m3enpFOFPvqdmbKDK9yNAr0X+Qn2ipon7xSgLq0V1R0gFDef60nTcwUQ6x+6EVKw3C4paHElXSD
Z18vvpoozPBibyys7brH5145dsJ80btU6JNbor1Ixwf8LrxsyC1Y13E+RWZj/bAv74HmTsodaJBx
jXO9tWj2w6OhT3+Ab71o3aXLe4VLloFDjslgFHUq53oeoMG+/NZYf+j38w0/Bdnr2TMwMCzngFuT
MA/6Ws39MYX4WJ49xh/dI2x2bMSxIR6/N3uI5gyhxPlF1aA63UjCMPOmd48y4XRBOy99KcPLdVJL
h8aULazSqgnbhMzbbey++ZhkU5pCEOqaUTq7BaldrF937QJ1EH/GFFrb3MP7/oWBGfLmWW7f7IfH
WIYThSAEsPtwfdUYmQycP2KKwZQYK4kf4wp6lsTe/llf++mk55jhmPPqRLMIg9W8npdTnhyZetVJ
uOCfMfDLGfJYcliW7nM1QtoJuc3Jxxi7STfXlE2xFG8Cfm5V6/hyx32NToHVQx/NP77k7OkF0iWt
d3igZowSo/vbv9EgzST+jeE+/CYyDa67/iMKU6eXal0T9KOgbxwY5aM1gbSCOWKkpPYZA2EBYSyS
aekypQjVNMrpYER6PeQ56LWTRJ8DcHZyfNsdYzRXpz0n9TpTdv706eDpFH781O74bC7969+j6BpC
XTJpSJesyhvYu5BS00KcOAer8x+zr0aHwTwxMFsY/9EuzQRod6kad+7IAN+PjgUSyFsaHXl7ivdx
byZINradk9buLzHJGIPalWHhJWtQSmDlq5V7L9nhbQSq+/WZAtdbAcxyc+RDYrwtpjThvhF0XNTQ
QGEGdZLdrAvjQpDS6K8Ms0g4jppfexD27Ebc63yG7Ges0typ7WjP73kDbdYuYSomO447+2GT5YyT
+Q1lQjBkNYiO8Y/JjCjGYrBvRjP04Nr+Os0dCeVJ8AhylvBAp2c0II8NodGZgZhinEQr4PoBW3Z+
Wa0Nds6gV+/Gs/0wT5sbtIt6FhyanlgAG0aqARWyli1eh7XHIFb2wKUJ0AtpoN4h8xEs0gkrMzou
lJDTBrmXWV2MiCu2lswjR8Yr8tb924b5QGuKI2JH67u/6Q3X9CL4VNRpHWytALcRzbDdUIjKdGJa
2Ydc8q3XmwKuGiMoYDlaarIxpE5Fr0RECkgWRtZ0u4jiJDWSaT6nGOfMpmJGDr+upz1LPrIjoce2
g6sxOrwBsQV/oHGuQJkIZpb6Vb9HqqGOR9sZ0BprBykOGGarSask3JndkLg7e1nYTXEPiBVvjfDk
tHa77P9RGzcPJPVlZQDfy8705SMSMutFdnrMK9IehxzZ7ATUW5RCn1XBGkW2xxPipLFylyfqdpx4
2bNIM+Pr9LUA8Fu/3HIB7uYzRCjAPddMIuZTHBl2avL4Ec2yVtMJOQKTnM2eVRpKcB0DgWvos0K6
LPS79fVzLxFow8BDOycmCmkE/cUXYpk+Rr0e1253ybigZwSHwexOeFP2hF1zPmCnXV+u++tk59G8
Yj3G7zHdTUR8vABuC/psT4yNPcvO1aKbYzKYQb3Pazc7MpjZ2Okfb/ZlGfT8h806XjzsjOFBhAHG
ZJvEuGEg4dswy4wqQAVqSEh1GFmhd9fVmNe9IJzUf04e7lxpc15/LgTc6WCquplxtzqgg/SfLNnp
7RmGJX9pfSY60XPglyb2YI12c3UsBrmGuymFor+CtXA/MR897K3e+hiSyKBx0UytW4QIfLB62Vlw
P8sbZTk0BlDZ5Rg8+LtoAmHhSzJQBfu+h37Wgr/RABhnYEVuGz9P9CJ5j7OyUU7903euOk5XpklN
u7OvmSwGkuq8iFO65CqBOhMEe5/Eh8YIWpdYSd/oMX/Pu7r9w3jhsyV7ceqXhqQda6+WuOHTmjEI
8If/efkkdQipNL40DiOJqgOsrEmjzaV7+elu5wA5NcVGeapQrQwjxezM7/bwxM8G2EfO+rZi280h
C2A5dJwRxPoRZNhAH1cOcrOH0wspR3pHIS4AN3vMYRlem+e0j+Gh9nFK5yEgMSXob8HAOPJjSA3Y
ag9xwIX2t5hCcrYLyfeeU2qV6FprO5/JQXvySdmCIeiaKtUwf4ANEFfcOAb8DZ3bFgAE9cBvRg0z
IXWVaDoyq222ZpwfGs0NrMPbe28H+ujISXFSzL7X2Iy6okVr/QB+ux65iM+J9c3fak0lHlqjNZsN
EPA2oZnDgbZ0EV7Mc7+MWuzVtO6liUdHloNsNfMnimf/Ne0Zlc0ub84ZXTc02AJXILKRrd+2vTKi
5hl9cEKFxWPnENqDclU79bR/kS0FMtRu9k3Qnnmi3KkhzRjgkRqZ2+ozHujER4hj8zHHDJWUdlnj
7OQMYPBwiQEj43t3hvfouf8JP+F1/QuG6O05YAY1EB5NCyiUtatkdBHciCYN6KXtp7FgHa8YHXYu
nc0HP50ZI9Cd9+Sxf0x+8dPIzXzLEIaPg0U4QR5YpP1jG1IIJuyG4t9rmu3cEbrJiFfvqH374ecX
ORLlugJQiFt16b/pmHkIFu+97dD3wVtAKxnBupJ29RXU1PYALp82O94fmsK/eVBwg+rH4QdzGgfR
KzLUDVYEp7QNPuCfzKzDa2IUhT7AB522+sYewX+jdb+Fxc1vvov2TAZB+IeQfEMtLgctsjqdMY7Q
7ZWe0WTRapEYbAYvzbmMSH8m/1Gtgo1mCF5hsPO65z53KreKLQf0gHeH3vP8TNiujJCEh3EYXvGM
YGk5YT6HFG0AU1tJ2tFKTpMVHs94o5g1Q11unP4qbMyNNIVqklINWgVFgv+xSO5AUQX1pvMUG/io
E6VSkqGv19s9y6qrsUaH/gtTcBhw2gBgK19aHSZMbGEKR6vJHZ3F62YL82vcnCGaHVp2WkLjBrTJ
ZDVu+R+EuFPp7DAAGHdokdBGVcDsXcGPa6QlwLRDv5lxvH2Qio+T42/7tF4hTPPdGvmsrDtaGWG0
zozbuXKhvrs57AJehznehGB9dICn5uBvzwMdJdKijVF+OFXAa3P1p/sJBvA9Z6JjRy8ZuIj+FQIZ
sltlIGmlFWeyPSzp42YPKQbFBvUo0+rOMDlWBE3Ky3paT2WHA4D2SrFBkh5W/Di5TUFDkFd+1iAA
iDpHITWx0EERrGn2aA2qdYQeTsEdKvY45nM0q7N3jPAM5BcNHiU6AIEglzjkY1hOglG27u+5SlCb
STthQvAvkFeyg5zk+JgTpucY8Jw5M/bsPCpN1AkWR5E0ZkiBeZ/Cunhvuw06duqoXI9k/M73kAmt
FIKupBVkOSOC9Y30NJ0hiYhKN3XEuVctIQrHXOMBZp+KfApFXgSjieSUoWzhi2mWU6SvfkEmT6po
vskz0O0X3qCMh+7OyQJ67goqJhqS11e3/yXzBApA+7NIAJyrWMLPZ0bl/MR0JL7NEdohQ+MwhwCq
3Ra1FSQJDfwsGthF57m4niTxZ0V1jUfuHn5YrEm6N8FyjHrxnt2cjseN5HhjyQ6tgnglcSm4xgoa
4T59WWX0EIRgE4Pfy8fbnsMzhuL5QygJ8Ls1TGW1/44/UT+usFe60x6nN3uwh2TKUgBFfWpwrNze
VJvBq+3X5CdAQ7QPkraVqYq7qYlECdILlhDsE+L0h7Z8ZHyholNz8sOtHHAKBGcBSvway9YXJRQv
AtQFnsGbJwOltoOLMmT7ROm2ebo/T93Dt2sw4MyuRYniqOfvGGKG2wOU9BmT1uvyNjEiyXjvudEd
j0mNwW6uGLf1Dp0VhHtDtab3Y9700I6FwKrao2syaJUjJSLns1FPbpo59F9lfjfJuFwjNpZHNsAo
yDFnCtAyGDwIVSd3AY0EW/Yn6+SRDtdcE3wC1KLAfUGwYHJGBhIlVjOsmeA9bfiP7BvBNwyPIJoA
usUAWMeC5OgApAKcC+WkARMEvDZ6BTAUAj7CzWtAu7cY8oXMFFmlkDr+/SNQGj8DzAUWBz7Hd2GL
+BdBtQJGUY6w3yiRkGj+AYYjMVyS0yI5EfHA7F6lAwgNo0j0YzqNTCcTNxQjcAd2iY06qtZcDNxy
tZtwYbwNXhZlKt9ieCBp7oDaw1iRTzh7TM0XtLPOAPy5wOphM2oF0Asf0y9ApwtC/u+lAOeAxwWQ
TtMxFgeQIJghUrWkZsO9I/vDdAAdLiQqRjbI94ZMPxnz9L5k09BnzKH/WSx+Mc9e0LnXUzlV43p6
FZN5CBuAW0CGpx35M6846Y0T3pWYM/WecIZOaFoCI908GCk/6e5r2HUzMZRpdXNprPZBzPTHBLIl
oKjU5BC93yUzJGeieJzJ49pSEArCCZbk1+wL4zvuDVAZPlA2XEiHnI69Suz7GACQ1B6VKZArVA2E
OL4+uARcBMN4ovqq9orN99kD8GtggX0B+XGNyEZq9xcQSz+0hukyJuo6q1toB544Lekos9BUThDs
EyYgrXjd20Tg5nsOERbaYzLY9/cAbTUP+g086QKGV9rdBecQFRp64mLPt4ZrVphgd12WLFINsF7W
cDMBWeV29SymigsVFwc0cwKATWmsYRIVcnswB5BI0Fs8SVG80HdH64xYe2gc76fkpF64JmpTbXfk
HUP6EoUEe88VZxseiEArtZYbPEfThpYBlwlasAx0K1OA3eumR5EJhzEne5vsBxiQ0uBjgZzK4/5S
Yr6Sg4vEfXHMgVqux/uG+9W/cHe49OGx3IV8mc+pAlklqM8mZI3cEo5xASR7jxlu82WYb4dWcmJD
cMU3hlT0jWpGKaWiOIB81Elm8WInsDL8m8/oZEgREMDwRlHdcMKe0Pkwxdh91mL3k9Zxw8YEzu/i
y5Cg4TIjhgKGAGz+obXIergI1etyeeLWdiGiNG4YyLNqY4IHKiykRpwBQAZvkc5ygtKB89NUKPJ9
ouLKyMXw64+5yCZpKwPNJxI2wbMv5nTxx0ESDps3PXX04nLSk3SRZV7ppcVUGhTJzSfMf/3ITtoS
ubQlWW7PQa+VDe33eXIf2kWrb8gbREZy6CMaQ4gVoTFD6lUIkaNEicCuM2hjO48sfhsUNTfKcFeZ
R4EFtbAU1PNX4+G9enTFd00qN17nu8Kb4Sz7fP/roOj6MQZD1I65nbuwXoK26HhKnL2M3SGlVbSr
sXKrRN+PVqQeQkhnNzb/R38MnfuTIfDAJLhegLIGEUBej6EFqS5511V77GFG/3GF6t/5nXno/DzN
c+SNAu7oWUOLiqGJIVmeY4SGdFxtSDRZDtV8dBw5qtGNOj4DOfcSqgXuNMKNJXeqsyEhejeGdOWE
VWxyQOHihTs1VXgRFzE7N5ky6fEzvY5vK/pwt4xrQLUU4nDxpjf1O6HZDEFqw/onABnJ/OemYXrg
VyA1WH9wXzD098Vbb7Y9hxpl5yO7coUcwnktmGeNnRq9JS47+BfguO0qrZ4dmxsLg/qKZO0ARrWb
kM0nYuNYn5pQI5TnRm9cRs/otflG4xIwRyfRe8/bvcjzSOxPHVqm6QYA25nz6JhM8KJfBsdfbbTK
wh9PcBAjf6Aq7ZvySBs5jwlQ2phooHhIw1Dbzwd7lIHXIykv8P8g/oS/lyb5ZQkPpyH/UAFCxK4s
mRKBBIludO2+kVT3A8mDw+LidWomzxNPhYfRj9tJNStIyFHZeN1lb8UccITVYKvv+e7QPZPkM6GI
Wc29MTMJToP9bsXjK6P+eXB+b+swOxaz3eG33K36S/hFJe7H7MaoXnD2ZWyVfFb7u0ln894W8+uU
wJWd2LCp89uzo5gq7733o7XY4JxrCyIWMew2STYougmmD3YaawEEgiWVykwOhyTSUBt3ECaD5PLf
w8nHybefqBw/ROpBxALZfI2zIA8fYRWOPMxIAVeEVZoY93Aj21g1Bzqi5c0OW4LbQaF+H7kNDh2t
i82Zk83oqW4dSjfMJUv752YOPPPhtpLdb1hSXIrjLPWV5eNCYs3Rsgvby5vMNtlwS9s45WFBtazp
bB13SB5bkzQpO7Wx6n3GrVmP9yOrImfFRWEMDDV+WUnEU3GSPziJ1Wh/3ffkZ6KHcIByWU93t/WQ
VNjhbpa7v/WV98MUcqOLFcrX7FsqfZiJd7dlF4MIe4cRx8e+On2cG/tWB8fvB0w1NT0Kkfyyc6Rw
GLFA9nL4PL6Oowi9DRnM/ToWxCEPTBUNSmyMgm5DnRtK/YBiJFtAfvbWRHkoLYDQIykLZxmZEb9P
YoLEhVMQ3ZHADnbHetFOfvv7tLlAPXLPgCqIvMm0iGEl4Z9ve05D/iBnKLG4T8amCjkNNjlk8V9c
5IwCV6k/Yh/NDmxkcqLEFr9Abg1KzELGfYsqHyMyZHSY+s0fNJnT2ko3DrAbwiCEmA3lMKAJxRk7
ba/EHE6s0GaeHNGxIivlNZBYdSE9Benuk9gkDyFb5DwgaPF6PE5wN+SodFKROMR9L5s+FxzU7zN6
Vyq45wK27rkQnTuZYBBJ/oQ8iL/NvbtwyVc0reRJjU1YQbN1m9PLBp/zQwSDFZHP6hhqqD5h+4Bj
YAM53tnA8LkkgUJz1hPiPxIIbhRfkIW8496666Exggnl1vOXy6g+PCuxFe6AxQ4uJhn9BHSvX3jb
XHs3yJh0HPIIsk01J2bsDFaLJy2v3g+76hK37aeNgGeWW+9pd3x3FD/xS4xtIbngrNTja9Y4PXcY
dbbvCymN+vBhxEnKyY9vewrNqIivpVBOwE2Xldf9X5JBkkWNwH7uXzhzuc1cB5wnt5mdP+ALyE+G
XHKyAOVSpBFe4Iq3CkcRJi2rei1HO1yKUIfcyet+9nA8mJSU3ViXh/KpDK5eAuW7bqajON90CSxw
QiFCuK20hhEuSL74QMD4R6qjukCOgcKHSuyjLkkNoeW5Jyxc9HPkeSKJ45YCxCGFAlnj3zGrpd8H
XTAtDIneRd9OxHufpQP3GrpSoO8cZKuPzzkJOiVdkc5rMDQ/TB62ovanWYC6/nBF/X64IsCvtK+k
cSxCmSkn2MchecNH57NKZn0no7TEIPsdBnNm9nC+3KWFgtE/XhYPHQqzexp8sEIU8D4HR3JknQoQ
L073wyPrkPf76dgqbXpYTJ5oTMYkgSk99blVWBoG9jPo6OCREm0wyQ/deb25rZiyLT3ofEMMr9H2
qqqG8KrhDvOfqhjT2zmnK3VJko1rTsrDp8tW609a7H0S4GoKPzwSgHEwMEC4RilMF6ZIOO8LaVxW
+qDlN4zshhAEcxTjS/c7DCt63fflC/MK8o1H+AMBPnWLgTS8R384jcikhRhtCtM+kyHeUDMct0jY
6a9Bsw5+9xlpEAGkWqQ8pC1gPJxSAnAE+H8IOIhzk0NKIWWXNMXtu09ntK2RnHyF4ahM/YNAm6DJ
ocZeM1SISNLcvepjHkE7MgYouaGgtR+Zlehgx57F+Ad9E+8vz1iJngf4FUiUgj8FuHEegrkfSLx+
jGhJxVy/67rZPqPbFsRyfMs0hWY79H5IvylzkbSr2vNyW/dPLCSWEDhmC/jNyIkwsXIAGfwluKcD
5iZ3yJqRnwNVU4QJtrzGbrTW2AYJb+CtdeLeSSo0Zp+mlwd2m8cCVusElnY7FKvdJjGvs/4Kh93+
SkWuF6FR+AuKyqXdgxLn3mMrr9Lx75jETOZZVcF7S5rp38XkKTVQt0SS9wUxk3xUzWKD/f6lRo5L
xbWWBBtWxplPT2/wm/zm/Xlvcz+/tswlpzkKRzLVRrNO2v0GI3pOb/P3hDpL5mhMt5S+TksyF1bi
LddWd/VZ0gmeURiS5ZCUcJqgvyUy4S3TxW2O6yFiH+rtF56Ta9309jwqPEdeQNTne6v1RZuJpnCN
Vn0ErqZ0AcxM9B/jaiDHyNnpX/kb+M7XvK87dgaiblLQfxCm30M0zT/zgzOiOMJz5zlFfUE/q/Uh
2krH/gD4WXs4cijAMXoakSiRp/Z1UkkiO4Jrojzn0Y8ElGQXB/y9eqbrKsi3zQx9Rpds+9K5EAOJ
7gRDzlVC1G1PAsG5Khq9cUBPddq0SxSeu4BO8X9hi8DESUv0hzWF6v9qCE05mThq0L1IqEmQfV1R
zy4+4TN8LxFksqR6k16AX6nXHbdiNoHWLovg64/m3enOvhLcsXcIZLu1cGqhQefAOqb6UMlK/8Bh
qqcKWJoulpcpH17YYxzUDQwZTiLAOx+zNwzomRJtLUgrZEG3JNzhSnwB4Z+2aLtMWmvI0+rViLxu
0d/cD99ZTaywO8Ju6BGph86hinCswdiks3p6fMWDrFux+UaYA7DbmfGzUBDMXGgaw5IAHwt5KbFP
QECpuJihBjRFSxXPfNIeymXjvg6E1D+L+BgXh31jqReYuBE6dNwx0bcYAOCsADLl3YEIoZ7pUKHN
gMDLYruKncsYkZ+AyU8fPV/sZu0aBvK2KOaUSr3E3h3fMVsGEJK7g5DmjlsaefuSMy+qZk1LqwAK
LQO+jHtRUvpI0KVid3MPnNK/H9DLsnmpbSihjqzzx/SJnHqDsyk6mRaUgdOHE5czi6OMFYSgl+KZ
Oh09guiIoWbBx0S4TaT4DbL0t+wUFTxwWkXKaohUWM/Dn99dJdsdqW0ZDEq9wyBengyw/FUrub3E
SoiEFXY63OZyCxVWAbuvlLkqaQyi+vFu4zoe2r+oG0oTedKfqmPJvmpbFB2Ye8txFaC1ALgVjCh1
kd2dj07KBMWmWdARy4aB/QIot6otHVk1UohAEkuoXbbnETFSMBjFlsfwIv9eUTCTAHxX0gFE13+c
P7xhLIQhaWh1Q3sSvEKOOu7ie6BTZL6gqQbcO+z0yf/2KvI9gLmLcszoldgPL3jxxZ013p/cV+J5
g7OQuPT7kom1p1AKJDwU1RWGEtL52rcYwILLj7xkRcnL26kEKEF4BSdFKfVn4ArdTI4CdE6+Oe/C
v+9b+nNBFwjh5KIqCJ6WHstt78+NiCWMkwwlsXmf7Fi/0ffAs++csJIgyUBTRqYc47+5QEZQsHX5
F1aXi5SIB44dQRdLQcZS6zdgKfYzS+6tVcfrpbdNVhnUDSkFITlK5jKdPWsAgeu0in8XolK9qdgs
bLT9fc1RvAtrF/sh54W4sjPDsDRGFUrThkimRZotAgYab1bXnh4VdaBRHJAossgpvmhSoi1oiAr4
6vKfzf4rOgfULWUbkfwf7QEpsSWI3mZ1pMTdfReRAwzLzStsrBsmzaJdvOaZj8W0hVijXnFwscOu
3DSarY7Fdrf6Lpi2Jwg5OgkiNc5ObEPIqzO8/bkcq8tedNu/Tg9POUPvcJxSvhJg1QtZ2TITFWQ6
uYJJd22YLV0AyLlJkLIIC65qtlj+gRnLKjzzGxoY6mDzmzfovr+YeYvWfriNKyYsifbbcgYQUrni
cmgCT4+gouiZ2Lk97sS8udmC3yGetSLjghj87gzols7TyhjmwybnsdAsuxIPJj1WAU2l4cfpGPhZ
Gh3LZ4i1mZsdA58RRGI782EnYRqwJ5Sxn5JfGL15H9qdKjYNONqfzm+qjBlQOlx2T9lO7y/qXH8d
0i1aigoyiLzG7B66B3byblMd7MLfgXv8Ji/kJ4ebTwbQznonSG1pQ41LTgC+QXuSMzIqByM4o89b
ybfpVt1wSIAdI7DjA7lXh6xShEglt+sdji7Y2QrqkWqbekIqTOUIfsKqk/a9fT3HdzLqrvJQNvON
uu6EHw9PfP95UHhbIBXd4M1RU3jgAf59M4ghu0+pz8TygHZaroSPvLDeI1NafVfp9hpJB8nHAwYW
jtRp0V0+N73xew6GyCH62tDytvOfJ0C8ckqo5p8pvhBg0r9NQxLCHKQQ0OdkTebNmyBKssjJXep5
fui5GK6fnIvSAiBhkZzaSx86nWmrHZuVxEulzo2J5FRlnKmgJNRgABYggArjUzbQ2YpAKOqptIDO
I5sEFmMZkPcR0MHEnj/86UEfOvREa7+PpkxZDA3T5zF6PF0PnXF3qoJ+o4KZ8okg1pneI/5PWSSr
dHlbMu5u2cE1krmJaMXA18j08+UT4YwLgpYYkp9E/OIIeIN2Oe82Iz4e0ELN6EmEXoEVQ7sVqVNE
Np/VwOWhvs+djcIJSzvq+bbsbFhwVmKQe7tiHMhz8lurY6Gy6wSf8f1Uw/uU055PPcNhlVn9xuSX
0fyNXz6KNhtrzaW0SmeYMLAvH8uP/3GyEG6SB5mjFHjDeILf9/SIwM6R2AwMUE9CO42mAwGmPUNK
IFRnKUEUzTIFoEjja0z7AGk/lrQAceVuQzkQh3gc902zJ92B3sn/PFBg4kiPRA+H5d1irG+m/Nxu
DaM1WgNBoLh9TCDCFK+I6XFSS4sKDuE1iDcK7AFWGD2GHdPUzI/GT5jCXJcQ8sleaSYrhZEVu6XY
cCQzQAqTZkP7YYjuTb9tB8aHML6LxSwoKqhA2Xwdln8oaD5sGI1XX+voQPgYRiwAEVxlJocJgp8e
3xuY50PPLLUFiRWiTgTo8lHYd5D1ze/Tp6vakOUiLiMgxaXn9EIFgqjDoltKMBs3c+QPzr8lPb2D
uG++wp4/WPbwsuXb9Fib5FvNMp/xFL5+F7kiGdTyDd3aOvROfyP44Z1fR3jDAIjUC7yKvZ7fbFOm
TJqlu8wIOlmMh4H+tmWHX0Yj8qHrxa7Ji6g+1p9TtX3xXiRIPjCKp9GemzNIVamzyuoVKw5B5CQ3
M+tHgPBIAyFeZ/FdizOL509aVcxus+SxpgW7xpaS8e0G7c1Isl5mtaT2RVb1BJCC28DXrmeSLAJ1
968mbdO0ptMeTT9z88EJbnbHczJzSlYP6wmBSLPkXTSkm5hiPrRP1OHMJ2mQEIK11D8MsYSXRSy1
eUZMIOUS/XtcXtA9gTzpvbNsYlqFPS2fT1gMYyHNI9AvQvqFNaoleUO7MjDkNHIXBb9BCkfwy83C
pn7mgB5fJ0D22EAls53xnZ4BwVD49ddyqu+2eG6PSx8XOGbkgVqBPkMa8JI/K5s3xgx/WKGEtHO9
MVTts+yfUHAR85h7F7TmcwxQIRvob/TBLOWs3jwA4/XBFM8etET1+BazeJJx4ajzO534DrUdHJtb
zBu7DikGsIPsLcuAOmQ8XMibzF7RJe8Ar7P7pMPwIPieeow4EFiPxkUXcBJLH1XvDrWvm20Szumd
CUeteNQvIoe3X9NvA9Wf+wKwhAyyWxtTEzkc0CtLk8DI6e53PoXV9RjNSSTDxkzEM9ncLeavk+zt
EIuseQOsiNRTGECy8zA2H9nFGZjd4zRVPbRiwN/6M3qGzVLFfpHiyuutiIeJR/xrNdgS9WnJIwvz
gEFuvlYM704aq/rQbuAr4/d6t81WI2RudBvvSZKv8/ueY6o0RwhM0LFNBYUNqqG/9kO74wwoBnG0
bFzUzFY7Hc4BUnrzbEWzuVZq655JllxgEwg5Yyoa6wfhEKGDN+I5xGDr5aaT4mJL08rPOBdtUBd2
x3eMDAp2QqIKMRM3mWKwVfB4DJpINKB6uHOorHEyHpDO25WZzgG+EQCl5ghSoTjwHHui7SM5dSQ3
OQG5Q/Z1LykwO/wq8QEIhGMQIlVwZ+0ZS4kVKzP929QcCAEaIsoyhpnpV6s8ZBZZdRPgDutXZ5ii
3KtD6pJqSa6iIJnH3+L1ov9MyHNqFofPfiPj4pubkP++47eBDfAS4opvdNH4e2h8ditF7Goa3YxC
V1pEKVSBN+/vKEs6JHw52sObRwkovcyeo26Mno+QGEGsasiHLIKouIeEEL9a8u7yGQIkdfNe3kPe
jCOkGw+Prwth8iB+DtVXQfXAqCQdXIZiIKjswmuW4oCB4+Uk7mInIOg5MCNYA0gu++sIIfnH7Z+/
lYOw1IbdsEY9szkPV8WsG5C55ubXAZ7pnmG4mgANMLxybhLtBb75C//SrwShCsOZ2CKoh516lQcP
O7WZYBix6SzVzGwaswORY4JKWcMYi1/7TcgXPUzphHY0odUD8iNwqh6gMeXiAk40Ican8z13RbhR
VaDpU6xxMGOwbvNm370IHSkD5U0GEKMutPI5Lgo+Cl+0/HB/qZPOiWtRZUOY0jMstFMj5r5qBcdJ
+qbTV4gdPi5Nb6dcFbYFbWvQzb8D+kVl0beAxAAuB+fP4rdvmV1OLeQNhLaTY5xNC/VFcTjl6Kwm
v23dA+rWHwUMWBmODj3/SleEjdr62KHDaKuwUdHfMlg34tz/Fpib+AIBAIMhDhwKuv5o+RP/zfbh
ejb9ZR80KABt71+NJtHfMwQkfioOFI4FaYUCOIPhyizsTcCetJG2ZEkAmzwQopP8kOhgKEvXrMl2
g0jLPZTCLsECsC2WHcmpfSr8LkKFdvnwyoimEB70cAWa9lhShaFPpywRD7zvPkgyu5xTeIOaLesv
964iZ6cEjZDYNUSl+OF92Z0s5xlwIko1nw4H8sor1RQdheHDJj7pn8V7wk2wJZ970TeRpCwxFjSL
oNL34F0RUZt+A2QoRulzI+z+6cEOVTFqgGW2ZzQuusig0eOFZNcspnuQEU7u7ma5MxXepeyD9Flv
MkBWv4AzlTO6e/NpYC5uZcDDkUSrAOdi7pTu3ZI5oVjdLvv0qdey80bmiAcNdCadL3iYtJOC1kqA
fBvrcJdifKS9CQQ0ZfzwbFq9ayOJSFy/jtCJgwRJTrUlKZQRbxtoZFjOXITPJyIysUdgnlfzfWYO
GkUDr/gOrhHTFpBPg3+w2QExQNp8NrStuOlM+quUoJ210k39K9LlgkP2Ht30mGg+riiWRnMFxfCB
/DOLUlt1dgInL87gWDtSIv9rXy+IM7v6HfUHwYRcZDGasKQZibYmXXTVBTIPSxz/PT+xXquONUAI
elvSRETUG8L5BMAxJLlFYeWo31mGf2Ul9Wef7j+9eyZV4awSsfGNM6SFtDCf4fdCGl6uUhth+tej
fEfzZzH3Y1NPiYgwBwgUOOlYfwnEL1HfHxE1GfVNzASxPPOE+DvcEXoOonz5AhSB8yDnpaahuHiR
8MLY8Jmela8IbCgIenCQLVasxpOL6eiKjLcBliJaDhTMpfg/nhwv/sUjF86g6xCPwZrB0HdIjDKD
svU/zs5rN3IsW9OvctDXQwy9OZgzF2FowjvZG0ImRe8ZQTKefj6qMVOqKI0EnO5GdlZmt4JkbO69
1r9+Q6MDi4pS3oGXe8dsuitmPDu/nKehG+NQXs1jkr1J+aZPRfaBC9IBxJLXc7xovtznjCeSOAmW
qbjcmOOgAZwv5hiBBQ2Y/hLvKaXX0rvP+UezZU4WvKgKJXE7Yl/gN5R5owvTEUowRb/KZNPamZ8t
Z353hRCOSz3HDIVGAs1pCljYQdz1ZyUrURj9hlxYkJjgcCbAy6UXVV9zmIPeednQSbBcaLw52zgu
bBAGO3QBtOdM32eW061oOreyW9k0oS7/fggXzOF51bPtB1cmjpAMra31BDuC5svfJEeulq7ldXjo
XP8wnnEi2wpsQy+9ax78Q+yYB36FeYgtUY+l/IxCnMcXM8BmutBOTEBQtBcszBIXoA03RVEbWXYE
QaBccFNYJfEasqyQBNHyYcmEbS2zILi4mItjeuSTs+IUfMW6MYK3iDKsi3stbFFC0ojzjyMYpEA6
Fr9XXLWY8Y9q5fAkZf4RhsLF5gsg+NhAjd1NGSDRlqIN4UeBOBYPF/5mpuwG/PzfyXvgw5fa+F/M
o4DghRINlPGuvRdL6Uk+ZEv90LNoHnhQCUECBU7M9lWYhMjiDxdUeajdPj+JNdXTamKlywyH4Fw+
1XdDRxDecmb12PAAqGDeO+BIwlT5VLfE/HFhs17wYmOetph+2Gk8NzrHEu0zrhAkn+fTM85yyvi3
aPuybvWv//if//t/vfX/GfzBNicdgiL/j/xMFxXlbfNf/1KUf/1H+e8/9t7/61+6ZoiSKGqSLmmq
JhqKrPH3by+HKA/4X0v/o0iC7iwHMjXJ0XhVTYBseM0rUecsWp1VmDYrrGVLYgkiO8Si6UmLpzKV
ndM+XztPZU8KPI30isQ5Y7RfO9J5yyoGw4CGhXgEP3nvv3XBpmoaimWqoi79/YKjc1L0ynWIjsN5
pXcvwqto3UsY70bAfNlZmxa4G5nxezWcUsAYbJMUEEqGVud1fd6YJNB8NNqdRtDXKO7hFeyo7KCs
13SuWnzf8xMuUEL6bh9i5Utl1Lg/34BkfPfEdcmSFcWQZVVU/34DRl5psdlxA4RDHvJtMjjpMetd
Ee3pw05/pDCrttQAwfDOHmBOf/n08affft+KIfGFi5KhaZL5908vLnWVNbKSHLG/nL1CTZke0L1M
xtq9RqMXzn/5PM365gMt09IVXRFNydBvbjcshiBvOjM+qlCN0NTmU9yeVbIKQi+k57FWKvmwNbJ+
oiPtK81d8CAg8YYLVGHiuunxxRdty1jjTe2XS0t80FpvDMKluNvU2j2wtIzWCTEmJkHCBIkWbAj2
T8afgmmDY18owpkNUa9QFGHw9qDgAizPjHBGlIwIXKBujOtBe42SZclspzjUFv60cwa5UEVxZm4a
Oz9Jq2JhuMWi3FraNjxeaeaAQIF4OC12l8LLS1dRX0R0wahUBXzr28kIiOijgRbtPaIblMvnhcLE
H/pDbyNHqHwnlNz+cuiOgMAwJUA/ymIe9R1FyF6G65c/p90hzxdQ+iM2s12YL8J+jkJs9BozLTvH
cLrbBaVHD5EqyyhflxCkjGlXOzDJlcA1C++SzK7aQxSslG4KSsj+lhmTgaYFQC7ZSOGCikZ8paDi
7EgRqmPMo2HlO+UzRW1d1Q6oZJFs5QF3tkcrmEUPQfPbkrTE75aIpYi8DqYsSsrNmhzytOgCUYmP
LaYEIZ5Y7hlmPpPpaiJ2oy043zCS0xqbMUaDj4zB+AOlcZXWlfR5yeDnubvTlZkOBxAxvoaVBAyY
FRrUvNxWoROL+LLMC0YjJT54I6aoPdbhIssf6QJ0qNXNGmYDQHfXeoxBU2Ma7g3iP5ZnUjoJcnUg
9qkb/D92Q7lkKHFZMSQvHgDVmHedHySvuboiYx58HaAoB/vKmsZvQmeXiARFaBTLQFlU5eZaPmnw
i99T8RghtBDJc1+JyvISrMTwSP5Da2zNnqKOwhOKmnhZYSmvDZAbOAJ9m3SAIfSadFmnWyh9ZCSG
wXKgHUVECokJvkAyN1SvxYkPlTKlyasKG2yg7N+XaAgst1BX2nWLX0uI9YVqh4xVKZypPYqZGLhi
vKzPu8JYXWqyDbxuGEn2tI5a6l7FZ2bAOFezsotkOSS23Mw7aQfp2qh3WraRsl0Hy5lqET5PT2ez
7kMvCe7SbFP5tnJ1SsO+BFsT1a1oX/xVE67Q0/Tm3LV4X8TQ8aWdbLyLrVek26HbWYMT1E5RzpTr
I1CH/5CUblRjbM3D+WV/Mr9fe7ommrKmmbqssza/nH9NU/WK5Evx8XJSVgKCCjia+v5zxh7dqdpU
2GivvVfMhXf/YEHMgWCTvPRvDCVLrKyxblvzW3a02k121rOUw8gcxswVRl+BSzkoL8RxdmTDLnnQ
CPlm9oirasgWNQEhEQzY73xVwl3BOOEYPzCB9J/GwdKWhs5/i56MF2gktJq7cj+Ya9gd+BhqnTc8
JCOKkCaOhGroKZ6Wzi8bt/ztS/nXgxmPsS8PRvJ79dLJenwcHIaJLr5d+zH3CusHoJjtefnzx6nf
nYqW9dfH3ewBrd5omhHJfNymPXZ3+Vb8Y13GeR+Sch7nkHAF1Z7sm3aZK4sSMVI/xu6EzI2Raj8g
MD7CbxtGQrmElKY5QlJunxEkg/geAB5Y3pjoQamCF8lUopyG0FDn0tPPtyF91ku35+vX+xiPwy+P
LZD6JIxyKz7G6G4j0AVHM93QcmULjMC+Iu44aah92unrhcJPmUPpIMqnfEogWSt2jsru2PAiORRe
qkCGhp2rXlSuZH1XJPMOaIA2BKDl4mE5QfJUFu9q+BcUZUhJOybx0rxBvOgpAaGPuTkpX2uIyC9o
GWCcaxUBrEsUFYwvGe8MIAgH8cQUQsc8s5qxngAe9HKuombaN0wmvWYr0poCMyV0vZjR4m4qvpZr
xtjtHY1PD/dgM2KUzAHlh2JrvFSjWwImALrTIJJHZDCNXPBdNObga58wmovgbnAZazrpmh/bZWtQ
+kQj+mSESemsBA67DN5HBcfn529HG4vZH74cZdwMvnw5V1WtZStlkTXPKXa2z8Km3F4ehVWzkOyz
o3ulhYcplAs4A+EWVHvXgRDvBPs648+qu2KdrI2psubL3VbMBg8oRhkn0js5AFeAIrS5iNnA2v7U
CH1YhZQffJmFl/6J/5wJ3Ap/Ozs/67WfbummHA6HaxoXZ/avEGM/NhQb15mDfJ+XEwMxs/qUOMEi
P3WLbBmeUMPda2/6vvYkN4RD4A4LgMr7dtWtA9KOfI90lRe4HgFRFuijnnTKEHqnSbLI+cKZk6hO
ewqOxlNygEIHtUJaRiBbXjzFueaNJ4fXw+HsNH8gqAD2G1txD0WleY4WF5CVZeaCeOv34h+SvGIJ
aauDS7q0N7e4AKEQu5Jc2di47mFxCV0a1tGoCoNLlL7o+FXdKy/1XXpAWyIhKh3jiD1VQ+yMyYJX
P0P/ou8AxqU79DeE7sa/7IeffcU/H7RlqaosW7ol39Sx1yxK5aS9xEcJwBJGKx7laJCP2SR4CVGB
vXR/RBYC6X3ZocgmPYzqdDLy0RRjEsHjspkjQo9k8M9khmDuGUENcHqfmj+WND0E2ozaFD3eplwm
03HkGjAceMxlx/qo1BWSN/xIRdgm+axguAQ6BB62iE8gAdVSev/5NZG+6xEs/vV/b/WmJ4wstT+L
JrcKzEQcDwDNNhQnGqyW/gCXkfYYi2tGoJH9yweb4y7/00O+OY1lqayFs88LGrxcguXVtxtg6Rbl
Edid3Zvrtl1TNNXhhpyZEuul9wRxF9xkEAwcauCogjzWhPI5Q7npjKUJdQQwCS8ieVKoC4WlzW4o
OPlIMGofwa/CtwF1kp2adtWuamUSVCMT8hzYY8DxToCzwNfS2hWBoeBb/YRcTtLoEn4D+uGqIB+E
QLEfMyPL10xmk25eYSKMq3Exld/Rko0DJkzQYfVfHUU8NNcFrGbIC7VDBFmc7mFbYAMM82QcttSL
62uobjtjPnTz+nV4T8IXpHp5yoSDcF27nw/KqjZwHJphwZvAaEeH8EfdFBhT4InTI5oeHfiKk28x
FXIlcxY9d/3UfOoQ0Ny1xkhJhQOe0WIq84s4Rxvdabgbu0B12qmEyYPllwI/eK7qxLtuS0OZKles
kLZxsEq73YX0BcDBwffAkdX2BM6W5i0E29kZYtcVNtUsx8dR8kQmqOYcbQgkMjG2EXeYtEylywg3
YYKLyB/DZEY2WHPHCHDneC91ugPeN6IITJ+tFQNP39xfQtdAma87fUJUsT1ImAX+cih8bvo/rbmb
QkfpBVkI2oFN/QTJzHrDJ2ehb8R9xZeRb4NlQbbVxrw3bPWuYD/D+yw44WZHqCqdwAjfS3flPl6U
s19ehm8OK0mURU0XaYwMWRsLtC+HldKboia03WfjHAebONsbGnArnB4OK8G9lvPL4sK7aEiuGj6F
cFvDt18uQf+mef/bNSh/vwYpFTqt7vv4qNMoXb0goiebKtHkvBcezdf2MlNOlgutbNCnVGKQgkP4
J2/ifRjBSJ6y3Ss4hKCwo6ki3Al2RzDTJTdCHHvda3gH0Atkb2eYitmKINqeiS5I/GnkfbyVLbZr
EzJzk8FtK/c85sw5VFFqtQxZvJ1NGp6a3vfVnK1B8DFJtKkKtY2Ih75PCK7LYDiANQcNtgBYcwNp
mV6iSTqMxO4g2iS6q5P4N4yKevE4hrrUNoaESDN8G/IrIg5cCy8MuRG5bvAgJeltGRguBoooO5Ar
aBg7ovHOXPpxXkNwcf5fLOich8KYkBNUHyuce4ZLBubi4YqOHRU+b0D22r8wOwAIFk/A1KihWEZ0
9uC7/ApkqinL3F/FeD3xfhm71FoBmhelK1SjBJ9KDc43NuyAyzi0MzAkw5DI2X7RBi62AgCHSj5N
T9mGpAVZI3v30i+kiweCDMqtUzPqixiT/MKW4nn/NvILtV/LkrHsuHmp/rZwbk7Lpk9EX1JbyhKk
M0f8RmFzDrY+zPuTj/zqLXgd5vU7HGwTXeAwYwmFWEJRGHe2+qfBAuyBoEQYmdQX/u6yHTaGP2ux
F5VnKJ/MD8oHvmR9RB0nIZq0PwD1TBlxQYIEIyzQH5HQ92RhisTMjXPigLvBfjR0wPXgDiH2lLAs
eXAaBGNTklZHM74a+eNUcZkGIMXAF0y9V9zqrly2IEQjhRleNMcy9nFskMZdsUJG2WN3/iiMkbaI
fNsDLgREV45h2mwam2gjMi5YM3WDL97PISYc23rKeGx4UMtfuljtt8d9c2KHhnKtG4UTW3Qs+Ld4
fpLJDG91E3KwNETKTfL35rleIp1tvGRxeW/u8p2xHQ4wjAl5PRMNK9JZ6SzzU/pqzOVHYU9SsYv+
5dB4qIKqJ3zvGVnGS+p0C58paHtL3hHxCHW9/2VLln7bdm7KgDS9CLkW1vGxftMQdz8po+/FfESH
2P7DbA3zvH6VFBdVO/JjP7kLsDYyJ73DNOLnLVD+7cnenA5D14pKNnAp6rMVoEf8SMJ1fHYuRIVZ
mwFyFT3RuqG2e0rJUhRsyKSX+g0H8jJ70O6zh58v5zvw+G/v1U2b7F9Uq1Il3ittO3xAz1mN8JR4
NGcXSERvOG3gx8HE1v2t/P0OxuWDDVWROZMU67N//3Ia6Voo9eVQscL2gXtZVRvYc+cXCZ2cP4kO
GS5LXsMvO2AqulS2ehNDjmieg8qVS0VdEULJXk5ubwUBRnWhu5O38W4ery8yZud4ImBWIE9M1AJr
JDJKYBvM//uZ9SGI6/jFKJapNe1xdYN2yiQQZhjz9cLVLmvGmfDpyAy+2MIvhbA6Hm//3MX+uumb
p62rsdSEZ266fzP6pbKNMGUH+oJ5YjT71HoLimMtPnTs4euBkOzH0s6IuEatszzDXq6nfTlNRUff
QqOFCKJHhJ7aWjIPApwx2sIhKgCKX6VgdD2VD8Yf+Ej1IlRHJxVZ/KWc+P9sEX/dyw0w0UVhKUhC
Ex8NONw4F3U2+a8CMRnXRejbVWUT6eiji+5nGePYBuLFVAdteffvw7erMAOsguRzeUUEqZfbvlyC
rxSijTwJIXitLgJMBngO8rR8ZrypznNIEjsTjwloNTC/Abz6iXTZduVIsVMEN+88JC+/oEjyN2je
11Wq3TT42TUpYjPi9RAdcW7C3l43z8pS/mM8XB8yRpNbcQb0PgC4wnMfrwokA03Gzy+p+k0X87er
uOnJh1aJov7Mo05e5HvzU6OQnow36+3sxNsSfeEaLgKu3wuSGefhrvd69zJaYqULGliYymNjAJtN
XqmQTA3iQTzOx36FBmtd79ltu9czGLEjofA8CScdz7Pg+PMtfIeUSCIDG92gDZRl42a1+GmYGEZM
4ces4vGKawoMm2GSKIsB4SAO8cmKY5ItIHDPOtbwNmOYaH9Zont4RvOO53bE+sdED5XCGr28fXW0
DcwgaFVTxcE3DoO+GkqLtMa+6KU+6EuFkaq4xYGBfXyI5pfn5BFGTuvQMP98a8a3385ft/aJCH/d
ybowCIKzSCzyY4UCCVrJ6BlzRgQJE/7Z2hb3dTfFD3Gl7xUXSYL/XNvaUd9H4VQ5BqFtPmeH4I5O
/VXFlVRZIzhCccmiZkEhKCHt/JUdUFrm23jbL1WPMZQByVJaxvBX/Vlzl9aOHju6QHrwVO0mDCVg
7DbYRwzXFdFFlHMNRrLk5MBxwm51E+Gq0MxGQMAaFbM4gd3DUwTu+PnB6N++PF8ezM2y7Stfl8WM
RohZRu9vGwx6CJF4ZkeA3A27oZ7xvEQkuCnZJ7M8guYxV9c4y/LXFWJAzHSoF5QJedAZ+c7sg0xH
/pBAXh+b9cXNVvr2jH4MmjmSv2HURRvs+0Czn/9BEktnq8Ns/vSa4ARIcT6kovdALs03Cjmeg944
8DxItEHj+PPdM/78brP/cvvy33udruwoWsc+sGMyImzEYC8mixbWNzTCAHLdpKTp8q1ZgDEqgxOM
a1G9YbNQbs+YB2F5EzoEMGvJnUkmISJKPIjJvyGSs19fxVVIpKubtXadrsrGHT54mqytlggXRO3n
xyxliIQhFbyAqXiPHpPcWXGtrYI75tIRvYg14WAxIg/RqWzBMPHUcm8lRwHvDejUFNmf+nSiEDCW
b0tUVF5CZ4r0HAWVgRVcBZxy71OIHzplboFwPoMWwouANTPPXVaxzZFEIDb0IKI6bRXBfbBUkMjw
mieuORxJvoklF4z45+eujAXUP85YRVUoKnQ6WmM8g7+8jlFrJWJ05bFHL8YEoQ/mviiZMvTnmJrV
dqmschRfwDJ4G3Kb1fqMHQ/M8feCyhDDRoS+8I5oyCjgkQcilJeKTRDO+A1EUvJJkl1/jzRwOKnu
z5cufVseKAZEBEuVLFG5WTFDqqZJLrNJdgfjtYJvHO0h6eMlgXx0Lz7Atfr5A82xa/rns/rrA2+e
VRidhTYYMcj2rfSKjU+ncjcs5PsW3T+UZeBn0lBGEPj6lm0C1hMezSiDZsNTNevWJNWzTdNzoeYy
YK2hAivAXyY6pLIVguf2QX0Sd+JRwaVSgr+JawM+t/V08M4n2b4+1MfiDsYvpNiFvlM/Mxi7k/Gn
2Ea2uR8K7BvNJfwfuEDxtH5PvRCZW3as79geVGw1Dj5eQnjgY1mj3f82ePk8kH56NDcNZ5hq10FW
OXP7bdTh3Kuve3aZVWXMOgxMtYm/zhL4k9X8upPXQjtFn9TcJ6i+Qb4IkUf4j9fMnbU0Hpjd5y7S
rHoT4PBNwvmq2A9r5rRTTCxGIJqdmNFvY0fPTKR5T3nQzAIpgev3Bjxvjl31U4+5GC5VL8NjyWaq
etKe4g53nvOp2pr46F4v8+yE+yUmRV5+CJf1c/OavP68XKRvEaQv6/OmK0yVrKrigWqofUSyR3l+
7icyzZ234+XAlKrZAkNUrzPptzNW+g5Cpn74a6XedHBn83IVWouVWitICO2r70Sl4ysL8GRGAgJy
lcAW+1krTRqkABVhb2QHTWs6BBMvLeJJEFxNw+vsSuiSCSAyrR/JT0wIQ4H9oAFSLjPGyqp77Vfl
2fajZao6mTRTJFJUJqTEiqYHiSNXT60/L6xJ1LuYQmjWHB+DeBij/8wD7FYAWzifqWyLl0nVuQSz
0bg12TPfH7OwC6M1zJKXGZEUTBXEifQk7i3yvWEjHgghHATciBQFB7UJpAoK/JKY792Yj1xPpXWx
FD+Y1Wb0Opd1F08TfNFwLMZAj0Uje1kyz4/MVnzZ6f1XENRQ9vDcqzp7kOeZ5XYtetq5nq7QBkHT
/GVlSOPW9I/XRZWgAFmSBrh4s5OUmVqGccLrggMuB4FK5tx83ICNBonjKtfudXk9KI4W7FoaStEO
M7Jy5urlAH8n2nf4ZeAQhaIodtl1d0C/nIc5KVx7gWhPtGcI6f/UlhcQhV7MEVVjtmYsB9kZSHLr
qG8vj2a1I+N+jGwfTqHuVWxKIb6R0rz6POqI6miIAkV1x9BcHyMOwjN+bB+IBzA/SaKXRoc2BHWc
RgTC91RWP1RhIfhHSTll5dav9/ihIKlU2IWoLGTs9o9NcH/ptrr8GrRHI3B76z5RPY3B1sU1yrtx
6mnZTbbLqbuuC6V0a31uVnOhXDFwhwYa+quaLEC0BopNpiBRhHW0oJthCf389cj6tzWqJqmmYkIS
Uz7nJF8ORbnOyrN6zYHPJGiv+8rf+bTK5t0AU774I1/uzt1M0Q6NsAvEdUu8U+z6tBJ4EA6b5nIn
m8cBUfBRGnYJnQTtqPYoNjjAPBr5k8XWl+HiojM6STxZdmppo4w0YiYeVHZ3Eiouaghs0h7NDYdt
KiygrahoezV1puR27j/n8CJ02A3vkv/S1msKwrO8kExvyI8iIcZYwMDUknaKsJA5hbFES1ZwupJ4
XaLg4DSHp4suhlSxfqbjWAWvm6EE60M9qQqFdLk16nVNES0D1Q7yvhHm/Ocq7jpGFOGwRHdpKfdg
gTinXoUXrT5Rj5a8su3FAW1mvq7jgd3tmMoYWAdBpsdWVV0VCF85qZMXQzro4YIRi6V5ZrLs8HSR
Q1cwnjtsvOq7oPcapE34e8VOUbwwkPEtBp65rRNfmM51+A8E4+F4HJ40C74GJ67Zb1JzcxWfWmkR
NI9W/KAbryzDnuBHH6BZupfGZpNDSH+z8g/ceJjIs2rN4aEliIqoam2u13vz7HSWJ5V/CM0ot4m0
S7idQdywphvwx4BDOhHWgrYsokOMAyKGhYCZxVYlY4ZqsT1QWaeJZ8b4AOAyc4Vme4XD0l7XgnQS
cN0td0m5veKCcuZdDV6l4Q7LQWnTF0cwCfRmmD1q6qJLnsrLmMUtCpBO7fou2qYGZOJgl+hev66t
uXY9SYoN/h9ByAbCaOfZGedERwo99CnA4TrkY+mg4mhvIqa9gmyPrS1dYd2fZCwN01k1BnYeRXCF
Ujtm9YPRgi+6YT3GEcbGLCjIFszeLyFS5M9mxyDGmckawa/BCkJ0JULmfdUz/DQ2QmlX2ZpwBis9
/Pwmqt/2RJpqSZYpSaJh3fREZWzJvh4K0VEmjmMmYR/LW0ODS87Svvug15EXV/KGyFt/Et6yA2+C
8VZ96Iv+wfSMbDk8dnaB21DwORv0iEBLC84Tzn5h39/rbyWZaJPckX+57M/t+x/b+5fLHrf/L/tH
l8hRWxh+dGwrr1XfVX0mKVMG0RgA+utzuUtNOH8f5/bVlBfh9cHv7nx5kV6wtX9Hz0z+bYEH6IQU
U87hAYVcktoBftomfoHkn40x9817e58q+ysT+8E2sBi8mChkDJesufxK72j7wdyAvv2W7OiOMBB6
8oEICBD5DW2R1LGW+OfNmgoEIVO1FPHmZmMrk4RSHuGWfBlYG/+69ukbGteoZtRljWZHmq2rttQs
NCKmIFHH6/A1hmnjCai7YNj/wVlE59XDypG3p0k9kwBJHE7PKzlEm8Wz8yAw6FdGDIShOFXqSg2x
P3OmWb3uWDUGQtOgn8IASMjYsqse9yo7Gu1C5lhO8VMb0S0wwoCsRSVYzhlaREjw41lyIUxxlmgP
hTkXfKYMXo7QFzBEcjBCgy8GogAhcxIkqwgL1MTFqAbxEPIiJjmwrXH0qctFgyKgXWLkhNNeDIMU
7rXBEFg/XNsVOTyyuMNbkrjGDGpg59E5Z91aj2G73vfjfpodk8fuVSYbKVg25MvCPldsNKqJdAAd
Y7T8b+KKUGzPo7gKbyiZQIu3nvjq+0ZYQr4PddTFWOjaijIzmO2e7+pmC1zio+/DDZufzIimdaAz
68NMz7zqNxa79f15+dcSuClnZOMc5J1QjJWuoM5FREmk5ZnuheS1dKGni9p4k8dhWlFMNCy8q3V0
p+mznJwTzAiUMVim4wTBAZc4d0xatxEdkmELKNeVeJ/h5xN5psLMHYeQGZlZJG6BZAAcIinIMIvi
Jj9jDeEBCq/6E/MgXL/IRktfyk2N98mTsRc0woOZspBXNDvj8hSvC1wNPmQiT+Eb7EKT/MsGFsKb
CL1kIYwu3QEPbskD9N9Gcx1MW5iQwxBF3gdJdcxmJj+gxmHLI2S77RE5hs86wgI0PZhZw7aKf4GQ
pW8REu2vp3zTYxlCIFyMkn5Cshblis4IgTm+V9LBR9+6heD18+b7nTZBEr983k3/khiX4FKpzF7y
x2swb2q7+vD3+ovcT5Ulj6SdBwu+mncsRuDQCuTZcOuU8xcC4ilqp+Kb9mHcB9s2Xarg3CLGcXOq
dL7/6Pjzlerj+vppC7ppd6xG1nJlfDLwUXLTGfbKew+aCHvxg8lkRVBWSirYLEf+fsHRCdBXprB6
Z/gp/ilxQTjkD0C+5T0jZAs5LGFYGS4CE+qhKXGYCHaZulNywEBWaduc3pVP0oLXHTYUfaUJ2XjM
ps1fCJnFUoUUI8mhNA8wOiZgAIrWGFoVX1ymZyhRfr53+dt71yXORkMzDf0T4Ply1lxD4ZqLbcpI
6jwRP4b7QLPTP+XsAvjycjld3POjtCcicvAyrgvLkUUPsiC7hvfL8vx2aPjlOsY94st1iEmVFYKS
xcdicUVG99p+MCMaHlDIZb+NGb59Eb581A06npdyb5YqHxXcGxZ5UfEOh5dsejlP+9XllMJgQ4HE
yTnBbJ4EQ+qmJ/m1/FP9t6aBf13HZ/Xy5Za7WFMZ13EdIGPVy5VkWgqsbftw3Sdos7HhRpBeHtp7
1S7XmvfL9/7tsfvlw29KI3MIJL9J6VFS05PgeC6iDbZUmAX5nnSAb8/hNkaGdJjLbFDIK3c66/hI
mtcHVqqkKhmklP18Sdq4Af3jNfxySTeVQB22WpYIXFKLbf8pivFf14hLxLUwP2JShGiZX7aWl67w
tXuMyZ+77x95IwWEi8w17vuTdFKQGx6vS/NJfcLBrR5TYpVn/SifJ/Jb/tHvOc7Z7kzoZrhWf8YJ
ED42Oy+BqgEEBn0boZYmEVaY/nxz37fsusYwBpmWLqo3u2+AtCawwnHR4Uz6gbb/+XLUXwA2Zkgc
sN3s1z9/oPwtMvvlA2+237IehDZWyvhIzdtbTgQ4zLAHygSxXvpcvRIyOpExuOjvmQx2j3gaokA/
j+nwbmc5eGun4rytDoAtVuCiUSkkuO+/PJXv2FuS+OUib3beLjjX4blm98EMyjhPCMHVzk7plXiB
h0gb8JdKXlpl2gE3sfnthg3RnlqKdeuFMDlE1PLi3x6NLeZUM1yQ4Dig4Uu7X67ze6z4y3WOD/vL
q1p3Yh+EJt/e9ah/pE9GNS/IM4MnGM9qIFZ6VHCFbv57eax8vy/+tW5u9sVSaPRATPgaa4k5l/AY
QlONVgxV8jvlDPlwbTD+7WZUImf4gsaUCoca/+oJxmtcn8ptW3jSddVrbo2GpFye0wcwKzPcJ5hH
6FspnTWM0Bg0vEuhXbycSSzEKfajw+vd7YIJphTYCRDkTKn6dN7DjFSPkgu7MggwDcO+bXI1GPvP
YXF24UO2F6Ya9gDpLBScc7cNLjPaiHwh4l5UrFVpdHElUUX15CeznYk70lSvH8lTDDEF9dqH9oyb
FTgALyvVdYsXi325Y4BKwCotWAKGpb/BMqiOo1u4MWZRwyqgpr6G6+yddKAP2vAmdirIStnM34bF
kkRby9qQXXklJd1AAjntjHWlb30MA4QJjQW9rgldqEeDiLLzzW/Jg3iLrQnKorDAhXxzzV8k8qAV
5+e3U/vt7bw5gzRfCAYzY0Gl0qxW500308mSZZwjjVl6Y7k4Tz7ouYL7aBPuhsXoWwWNNmWQMuVF
Ecn/xTUYoRL+d11/Osv2GTJxPuUouVTzUJxldzgv0lVAssHYbglPbNCmlMDyIyM80oSx0mrOlBme
Gh4gvsiPl3sFDN2yS9ku2kn0GyomWb/c8u10vzK6SyAL3LK6v5pOH4ONTroBT8RyK5KMactXjKQy
nPgwoF2Y9cTCox9GrHp1Cxdt/sfoYzwXMZLQXY7qapO5PqAsSVDOsML9rHXw4YDpJX3khysZMNWM
jYPoyvo9xiIJ3PE8F7opaE/weqk8y1+Y+GqP/s5Mn1AxTeURJ4PzaBRoyVivnBDT6j1dhF7NCAar
CpNx8oJXyC83RE7Wp4ixRDb7DFeEjxw/BlgMEGu+ACHGkbDd1dlU/SQT18h+yBuCRkhFQ5reMg6n
7Udd2xG2snhxo/96gZnFyRQ49YZMOFiMEG7YAcV7kybycTyxdDeXTjLhxIBnxAiyd+8QJIG/iN0S
v7olUBkvGFVn6u+ahmk4HivmybfJNiZVWA+Iz4FXN0aMvCYMlegwa6+tJzL9z7JdRNimbXGn4rbN
B5wzL3t0+VS2xULeHVbG8wh6UKFixdHNChhpa3wM0HZFR17/ktZ3LBEpWCTN7hOvGINz8AqAQVev
o2HVSktVZVgBa2VavTKHvbSz3/i2n3zafxYP/2+f1G7qmTIe0rgPOUmUY1o9DkRj+m7azCt92Ywg
80bEakCA5zKjWuj6CbAXyq8RxIQ2GCzF1CsU+1I75auFJ7IEJWmt4jZyHh4CEvHKzSVYB/FKHnYp
WhHMxUjTUZ0Yoyd/CtH/ziCg4CV4ZOZfo8YQppA7y0+9OrNmFKQ/bx7St7CWbupU66IOv+OmUMqU
UA6GPKRW/mA8JtMKg6gJE8nAeoCEsSb77QO/bdDRGyuarqmipd0eQp2ZSpIMICVt01O0rA4Ztrb5
RNgEa+25XYQHQD6SEu70h/RZef/5bo3vynWmHCgaRFmXzE+O35ezt6+0VGv0DsU14aPKfDA3cWqX
JJWcp0YwbzHOy5chHtmkZfMnpqPvK3nRwvsl5gmUPBcW/SwmXt70AqZ+a6FxRfWkafdpe+rDjYQj
8CJ3+48zL2M+59sWeYeu8zuSTCAmbjIM2k2vAQ0AF9PwZiOk03Ra7GuaQzJsLNHBOLfFWhJH+PMi
DWyqkEgBzx6dbbvGgypB2vXgYhdgnVphgm3TL8/nu0pe0lHUi5ahmNonM+LL8xm6XlF9/xIdlXpe
YIUHT9aalJT0xYaTucALcHSQm+U+pJWNeA/tpyMJ5AymNKkcdAXx9GyX5LsWMPsZvu2RkIq5bULu
ZWaqcQr/H9LObDlxZVnDT6QIzcOtZjHPYG4IYzBiEgIhJPT05yvvE7HdtKMdcc5y26vtNmiqysrK
/AdX06LsScv0IUMl8soyNlcfh3oE+ppuj3MO0LZHEJ/bZAu1uhsaNs5UkuZ6KERisCPWaAyigkDU
GVmTdBXTb9PP8TENkYOkSPPAUrIMjuZQyEKjH6v1WAp0NbmiXNH79836iXClKA6jSedeiY8/E7km
1RptXx5ozewiZefv0EVTWw9U5JDfjrW19UwM2McYiuGjAyhm9hyzDOz6/6ezQENAthSm7yurvnZ2
ZV4qzn4sxWVw/yg+UWsoaMyXU6fH3gRFLrRBM2GzAI99/u+Dqz9llIrz34O/bAx0Km2yXTGZcx+C
XNNBauWTpuHiQU3ogjdEiQ84OW46OLbT8R4ISst8fmHqb4gFHtoYhwjrVYQ2/31eP0a17+f1shc4
13kjN1duCgo0yKn3m7mC6kuzlOfSb1WPL2zH62rB3trkP9sEtvKyG3uiQHHL7a8HYDhkuXKL1Zal
LNQQH6YJ8OgU7zRpNiAujI4UAFPWUNWmMoivL7skejNuOqOJ6DXvxeb5S4Hix86/ypQW5TNFly2R
SX2b0dejlT33FTO6QF+aBGFoBau4Ru0hopPerdra4I5q1W9x5KdKkEqnRDcNw1B19WVq3FRlpWo1
R21CeXbEYm9mKKD/7WE+hjzpnYNV6zZw2tnmFNJ4NAInkj6pjnXLaHcJ8s19Y8yBo2RUUNkWKAi9
HgJ7IqHKh7MmEdDBr0MJ3plnHi16T4lIUTC/hRg+hg1B+ZE9922JvCblz6u7qftYajvwnXy+nhZV
jGj+h/CrRGnwl5H3I1BY1TTDkXVDNpyvrfS3+53e5YOVpSURlENNYC2zR887Z+ST0U9Hk5O25z3Q
2XFiXEfnDVOPAVoYzhzagU3BUNDKMoySevoHTUGnS3H5OsHqjq4sOvsUoWdYUtVoyt4TZ4fDk4o6
xj44hob/ywyyfkoMvl/IyyM8Xu6WeVTvXAhIcrhOmGYA5T75pLqNPqLC1+z8x2KFsAXiY5/y5659
GIj1IChadAFYx96kGLYy5lOsWjf4zK6N9v7QRnzFs7uNg7KfK7OszYgJkTw89urksDFx62oVZMDJ
sWdiwnuEtuPliQNvBJz5/LCw33dLCd2rOiofuE+t5TcV5cPWyoAy4h4jGx9lSOrnmM6Lg/iPa77Z
YxitrWeXV+FB27cTBDb7JvTTTt2udLeZS0goBhCjaT9SKdYQtU/bhx4Evq0zYsFSEJqm6vFJ84U6
DwAzTY6kJTg723EDuPpsDjkM5ttshQbS0OgqWNeQ3byLVldUt3aTwj9vjxEaiWy7XIQ/YO7QOrG+
zO/IaxGly4dWE6ltAOyyj3XTUm+j+YU3Q0WeiaB7QtcEpojh41yHNgzKO67euIfoV1q09lN+pJIJ
soyouq69gkHkg5Nf7zmjNwOHiKk3bUKdp4bdzaIZG5DyApn2lJ+OYVLVEG0Ub0cDyTUChY7UCiMB
RohHaNtjeIzo007IQTmDX4bmzyPzvyf5EnDTwylTHzIjswzgfB1gDvqlD/lD0BNRT/vlaL/dkpcl
TjoVl0YWE7r5QD4IXRnfCTDrun++51PnFw2mH9fT7/f/Zd0qDodq5zy4NHOZJ3QA1uh06+5umRfe
Cclc2kxDGgNyCKNAWJTuB0S9sGw3uQv41tmYgUbqnmSVWw1/uQ1iuv+1yiFRZKqILanma1w7K2dd
SZ/cBvXkP2COP7113T59YoS6bhyf1jCaneHBQwCv7t9/gzt+7bj+OrooYZuqo5nK147tW1TVqpWu
VOeCJKe97+mf5De4+L7fxzQa71SXjj05enrW4jqq8QZHBAVArc7uf0TrFZcyYRGPOHIKZxIdeaxQ
fHQGOsxqp8tEhMvFvh2zTLoyPXuddZ2B8Fpu7cLcL4NnRHXn3/fy5zXi29WI1fPb1eyqq2HdC66G
GgywYuaVjNc9QqckrB+X7XEIVXGPrC8NXEoIvjaqLcRE1KQKdwN8zKcQr2FZBnVESYC2ir5B64g+
pe7jLdVGDPjcp5MJIgGdVuTtflPpUcWI/9fDeJl/+vOqWGfzuh+fDbf4rCcIoi1BQWBQWbeVCcAh
vz75SgshI3x9U7yLWZ0BYoaNMOxDJ+83RtKPGZgmMi9WXfSs9JcC2KU+aYf8UhMQ3sE4483U2Vzm
uOUE9vsR2BCVhs2lh4bI8RqmYzt14WoKmQGQrdCWyMbUTraPla7ws4qe7eMvSTJZ+A837Nv5vVar
6upm6XuL8zt0qBUZt2RHy7KITYTnZGBZcf2cr4C6EGERrLqjM95CWB1zBXr1lg9eU0V6fdUTYKqe
3gSW6FOQTTQPrxjd7slNcYFRiabGKBvA0oG50zMQCHh4pw/gCHmb26/7xegwkDQyr90yeytmTODP
B0CdTbZRwhs7ug3Muqq3I5T2eLfT3QMyBSjRkZjS/p4KbUdgnlppiNEqTW2M6CBLksiqwx2kyLwn
3dcGJr6seWqLmg+7X6mPW1fBVn5GG2CHrQo3vQk/kWS9aVFzDY3ZEzJU4T8fkXOJcDSqlfj6aOOD
lD0TGzEHjXZGOz0lbIEPMpAGCiluOXDe/j0bf+xaagrlADAjNi1tsdx8m436/rYrlLtY8+rQuosS
yPlGqI2L6LRCA9BTB/mldcGHCnvjA0qFnmF5JAPaZzW/gODAjqqK7Oa3GPEDzU63OCeAmbpMHv3V
Rvh2WqfysZJXBqdFKgWjP86TUxnswGDgcE4mghE9ZYJ9RbAdNM7QBB6JSSKDQIY4EFMjrFCrVANw
vg3a2FbrfO3kpz4UjF3dheW1x6ATsO3hskwXB+IPSGTSYiSTTz5IzxJsm/Dc9Jk+ZxPegqvtOtW2
TFsoW1iFl1HapQr5Vp+TlA2c/ebkrDzCEAp6iG+tyavuNFuroZUDmgxAv5THCJjuHU+Z6R6cTYmB
HaDbQ/S0AhjsiNg8yHA53dJH/U7ejZW2M4f8y2Xmp0lx/LgiVUn50uzt9/GO0vv0Vs8uZd849J95
B72r3X6rYnRooIwVFyjoVsP8Nk/7NlL1SFVVw+suTh/hyqL0uL5xASeFdNSzN6xdGH9d9zPnsVEf
CecrfvkRpEgM3JZnO4AYzCTSdVx24quw2GR3X3YpkFfTMwCMo4cIISod9HtR6tlhpRoW4JwK6BjB
3vRy6sg1foaULLOkscMVGR6uWSBFj365pVlxR9pK5d4HFr84OSLrcPR3z/iCH5Z3WQIGuk55tE28
Q4lQoaJs1q3qMLgbET2j8hmd9fEJq7FmoZbgWSB0sxla5yyJzjY/Lsyif8M+lrrL2XWWoM+jwxBQ
XooyHavkrlWbnibNUCMt69lqXRYR1gMopxpaC923xvYhfaQa2Ww9Q2kbiqIaYmaOpUcWlk58G7LS
yHOaAQjNA0Z6Vygz09XHuzEq29m5rx8WWdmV4cIK+21E4C0lPMAAw8ji3q63HBYVzTrd4ECEkPiZ
jqme2OqUDRxaD2eK0oygPiKh1z74WnM+lrNuw9CxIeCMcJTDAzhfUiulF0Nlg1CDXiwFfQOWKV0Q
F5Ff0unbgi25RHHfhQ5fZUlet+QHbHcf7U9AUDDIadYqt6meAyl06/sM+eJh2sq6ErJKLVQo8iXK
pk3tHmmH4N7EFv7zJrO3vG+1so/c6QpyDoLygLoVFNQ8i32IAcAZdZEWLS9FY1vgKyUiqki98LjW
TkItlz8Wiu6QKRNAVRSXnxZWrm25GJyf3oVsSihPom0rnpS1RxauxZ1CJAOtlaZZwHCFe3Q7tEts
XPwb2mLEqDUmaw9hvQTkC6AQFFgudcdAQFQ184wNzIvd/k1R24ejfy7GgCQPzMhQaVo7hR4n0VoI
CEOjfaMaTxrtFEuoZ7Sxi7KtdmrWq/eDsAouB0Kpac0OJCc+xM4h4H7q2KpkOWj8Hkg0GEbcIT1G
9rUwIlq+Z2XEQFOx3RDtdwMn3JaCnrU1P8WYwEnAwLo2YtVPHPqIVvmQtfhQx4X8gZ2BncPgT9IT
DgBGVBp9BsfTiGyYAQfad7H129bi73oWS4Ds6DIUHsfWXmEUx1zJj7KjpmO1RkkbBJvTxzbxavtV
EbIwemqyQssav6NzwHYHYK2pYof9yMJ/r0k/dPgNzdI0BTE6zXIs+SVDVK3jqqifhj4qrLzTXLOu
Xqh+dSxa6p7uC9n246TH1x3+yto5vB5usYmmw7/P4QcSIAA4gxKAY+rUtcyXypGuZPVtdzZXlKYB
QK46mjQ0V4MjXltXz3iEVT6VhIpGjsyCvlypY+m+vefapwNAv7nEKsAL6VJDKWrcZqXj9IhSJdZN
T/jQMONTQs2zgC2J4GSz6hUFRqPAl1Qx0UoUh3NfNVuXFapSw/Iwzo/G6GZ6OD5mdZQd1+lleji/
meAwj1hUlG+r++cD12Q4xT5mPabjS1JkqPMSbUWzY+5/2wv9kAEbhmw6lq6bwC9s7WWbZp7U59GW
GnuEUEiSJ+eRHjjuOTgP1S1CnkRuFArDI4n48HKFVIRTS8w27qn7TeyER+yfQGOvIbIFlAirdwV7
BCQWXHYoZG3uAZpfUMd5sHoz/V0C3H1+RGioa/p2ks0Bgg1I4fx8fMt9pMeq7tHB5cCVp8bDuyVW
nA0yPw3TOUWwRPrUO1YrbTszc84WkerCoQcOjG6uiWEF+NUOrcApm4W77u/GllCoxk1TaLoBXC1o
RZAQyzHOAmglBfgOdElUR4gqV23IVMLvBKA4woOEb1CoDjrIaXxxwtKIhMjIL+X2H/AdlNMUzVAd
4NcUW1/mxNHa7Yz8ViijTAptOdLsKFv1kfV09iONoO3EaDXt2ySvNnrSdnDGUBwdaD2yiu0eiZzi
gVJIhtVqWDTzg5ocVYQ1wywb6fJUV/uS9Mv8+TuUUA5W2QwYuoWY6atMQk7Cr+zhCo6ecmJqw0qi
Ueh41waIfSBdp409+/d8/fF4RAyNCatTgHypU5wOxX5lG7Y8uuQHBGuSy27vFkJ3fCSlyRMVKCn5
9wEVMcr/3Adyhd+O+DIL9sq+rtOGKzSsRLpn7Vxl78KcXlUWbo0QtqIVWRdiftKIrs/BqSh6lWxM
rz398EsX5KeLt7jbskzoVrSvfsC3ZHmV7m83CP/ySN3PDX1j7pKnDLNrlciO0B7dwdn95eJF9Hu9
eMtWLcVUde7B1x7/2xFPWq5m6mmP7PdjnlPV1WjGnZVnLPVXM/QCdzEPG8EuFXXWe76pZbpk9Nqr
RbV6++VM/i5Q0a2jBcU6Yco8+JdCrXO2b9qxsil2yNHN2NT7tUZ9f3WI7vXaEuZKiOjdn1jDjv99
YP3vOoClcO22odJ60v6SpUr3l1qRtNtjpBDBdoED+gSglRRS2H2E8K0+UAulWIVqsKvI7nV7iSSy
pQct+96FQp0a75XwAvaGDp7u0/W1CkTm8ZC80mFtwCCtfEWFVIPSohTlh+CGnRaeDd3TIznnwTmL
s6yTqfP0/svE/aF5ZIkesYFWtY5U9Vdl/NujVaU8K68XpxydV8g6yuxNUTXbD8wUJLwthSsJFIRX
pZN/384fD4sWt4AdKOz45Jf1VpGPRmruHiiBs6NPUZjL9pGiAqAfpM/lEYAGD9J6/DKJf8CEEUsd
h2YZwtyK5rzsfm+pZBgmqN0JeUbitE0sIp/LYnhBrIPcGpuk5OqzGVtjjBo7vZQ1JPOakXBjenYw
mDkAlnSEE/h9qK7JgbEPQNo/W2oYtwEzOnh8NbPfntDfk88ybUUFZCw7jmV8tfm/PSHducMN2TvF
RFtY4wKTo6K7a5lvMN93HfWtCqE0dO2RgyLZv5/RF7Lyz1n/54FFpefbgW2plHbpbVVMLgGMCv/Y
0rADp9MXUxSNV/EtOLgnLPfghfkH/xxcIwmIDsL5/rUDIS15RmqETdygbp2x6NPbiDqOV93nUO49
Y7298v59tj9otnG2KGk7hsxCZL7iRNXUkmz+tZik2FmSdtGaFZ4kzyGeHaezl24gxay6oPLyEMNh
B4RkGUtvJq4OEv4pCCXSOn9/vmdv0Oyu7/aUGrOSoGM5f8z15DkQyUjxoU/MzrEjj/XJeYvNk3dO
wLTkgR0LiNCEAg5ew1h8TjAVxKI3xwf45mMeTD0WTP4VUPLl15anyAT+ekqa0CdCscSy7JeZlJc3
J90bdTGRh/fFM9r38o40zhL6n/TJVh4rVFS1ni6CCcA5MCbyypa9vM5E/UxuaeE50nqr8EiGhNYj
TpAHIIMoL3jQwdEZpke3W0KP7+v9e/vYRjp9Uc3oflCfbYbKsOll8xXmwojI+qfRM7l3L8kKgFD3
+W5/Zm9Vl2hIV0vHIE20OI15k2hrCPg0QydWX2NQHMfXOeBPdqjqKOsUvWZiXzyrpzx8daKOtWHR
KTrHSTayYzQj26eh3V7Ns2k2RWJWn9fdvHubpsFxnLaMgTHY9bPtql+3EAsfnfAOsz3hAYaPTEeN
4OdSNF6roRLoHTWu1vfpfXrrXseqD3XkPt2Ni1j5ZYcFIOGHh0OZ1lFVlBIM1HH+nEJURKqTKT2K
id490Ao/eekAEi19pRlu7+4UvTqPhiHOgpoLBMcHRoKJzw2Ql+Vf22ZwCZ5DC8u8FVh+vav06bZT
TaEhcMMOfDVNO3qUel01etCCvwSVB/DCR0DFhZUa6sG1dScPRr0IUXuiOU44iM2ZahtGMHt8hO99
Q3btN9bPI2aP1A8Q4/msga0+/ObkXygCNO7oSRWQN6aKhFzzF0DylMfo4j6perErvgsBRL51nPA8
1Khj5Mi/B44W32S3rBg8RAbQR+sGO782O6MrGyPawwCOTYSY0FsR3QuUxUvPWFzwPsIhER9W7kfu
Acp8nN0LdqB+NchPPqqiECmxOWByPUBw4tAL8ujd/lgpQvUC+AcAzcOpdUWsAA2eYflhfwjTSBBO
QHZt74lHj3AeQ5NpqipUlAPAZoIc9gjQ2ET/nJrFDq0ayWXFe65z8LT0FNZfLi/sD0ByC2k5jFC2
D1x+ZdTqXTrbCF6QEEKAwliMV8yf6/36Tk4657szXVr8GGCNH2C0IY7o8Q4mygvb21Kn4MGqJ+Ru
XImG6kiaZFO1fdru+sW8mNfI5MyvvOzwS5xU7B/GJHs5knSydccwtZfcub7pVdWoj3JydBeL5dVd
9hXqmCCTA8VdY4btXt3+xcPbFmW8Y0QnTgqozfuEUJhP2+1gMPgYzE/unApMcAfSUfqDh8uAirAP
QXRD8qi+uBF/omSOES3fiE9oIu7oY3D1efXDjeDP9qh9xdvB29t76n6uvJkdbDaf+xApweFmo7kb
uPPxBiupaPgpfF1xXowYdu5muFkFm8/c6/V6n8PhbHF2Z+3xJz5tbntx4ZI+xW+l7sZwh8PNEE1N
F09edy2564s7m2F5OVssF4vFDDdHt2IFw5njfz9W3idHLd3NL0vT1/bnJUZbOkwhNtAqMMAv3Mr3
lfQkKfreOJQTtsAoMIDuGumXtuQ/OVPcw4R9Jqew8zcbDi7srAx0p5+Im9QfWefUMbgClBaY2OJa
LNynDD4Rv/UxUw0ePgHF01syFqVnXA+FO5W44lUkfhtN5lD8nyt+evx5+OJ78WHgiKh8lIEZ2ZF4
7y5mcd4qYkRQRXSXXXi/HcntI8vk9if9NV/7k8yf9FOvz800wv5SwkQ94WoKfBQ8MwIT4IKh81n7
At3rLnmn9doPl363G076oRhrYbfbVWfLPs7Zbv/MgJtAW+z21xzLb+gBr1MP5qd7/RpDDJw2aXRA
f7Bbu9s0rF26bW4a4rkbji78zgTNSXfvTvhDgPKhIK33bt/0+Ir0Yyi+5uFa4WCsveNsjLSlhyqT
V3bpKnBda67qf4e843JSa4rVYFBw92z4itIb04DdxQAKbCyGMZVbhvE+wg3bHYxGI9P/2EbzzB3s
o8Ggl7mdDiEsMt3am2OYdQyorSPcIMCP79UQFZZncKoSrLqhFuduE7zxivngo9PpNB72kfPB/OPj
yLwTB6Lag17njouHXsBJiFMRf5eC2/w2Rw0/2kdbzsXbe4M5c5ESCMlnBy+ZkTg7ShoJGiJ8iBn5
cLcoPox4cyIsZ4eSR6cKwYh5ijfNcVdMAxmDOdXFed5FlyXWw3d0t1zx2XjYrHx9FOGdd7YC8Bkc
q4kI083wP28IYNSd3z4BtPAK7D/fik4dYAGv0Cl/Ex52fGk9ciAMXnGNAOm7LegO3t2bwg8OxXHF
8VEE844+WTd/x/MKG9CUiXxw36dfLj3u+xv3+K3X40UtJej13rRW7+1d83rvHKwJVu47oUTMfnSq
XNz9/M/PceqKP2KGV+0dXnDPtoQYD10GzZN88cPPE8KeOJXhovs5/Cxj4ATi092Yvc3npmKWUmnB
KXAXVvGmbOvUsJmpOzz9mKnt2ewsphayAXx8+cIhUI5FQeYuLoHoS5/dTbtoO4kdnKIVn0Qnysju
3v+UccZ8umPJF3Hgc4xTKZGvjIfDz/Fn5Q434jKof37FKFJY4pJIFpAfI5cTicPBsz1KHqEZEMo2
Gyw2gWlfMG10dUCpPJff4NP/QcS+xjET/yZ6h7pp6c5LOqNneWYdztp90hXhhys8u+1l+z8BZ9Ge
ae6iTTTmh9yXTUVc5u9nt1sGBOnFbCHuF79AfPC6IiL5N3/hL0TQ7i66V7HuLEUM4T4u+PeLu1yI
iI52t0/wYZ6u15m/XPI7YHSD5Zp40l8uFyBp3aRPKJigx+YRCFjP+v3GTUZJcvYm29FoMkouHtN2
9DU1omTgRpb3wZzdbrdRQmhJIoZ0FEW1OxptJaqT1O7dURQxvSJek2zd7RZqh7cdmMlocPa2vB41
iODD8Ux/sBXzNXG80SDaDkZH7wNLhZF4l9odiEVUuK5Pkh0nxLbJ325ZBo/eaMSBo2jAB394yy1H
34qlk7B2Ifbwv9F/ls6Lx89HX/822QXsNfm3s8fpdqKg0+u8idkZEUR6HbfjPrzevCNm4Nvb11QE
FMg0DjyxXPaYIb1W4LWm0+l4LMbR5ydLKLVQlt94Y/ilS59ls2IYutbga+RhcwlsjdkxFgNviqid
O+0x9aataerGra//pW6r1bsxh6etoMWsDKYt8e5Z9Hn0W8y+oRjPGyYXryDUuJ/DlbcZztJoOPTG
n+Ph55Blz/I/OWrlfv0q2B6EtwMA1m483JywtRzOOLO2+MFsxuTg76ztQ1b32QKXDQ93TbGwo4GN
mZdYRcU33vDgDWf/XstpR/+d0luWCtTTBGFK0+QlfaqeZZqml/19cgsXaH0nEIGiU2JG9NuSR6fu
KJ1dW+kgmx40EytUfBzAe2pAOhfrHnVjhrP4XDou41gs5UUgZpJ7wxKUfhg/+Br5X/+8EIu0+A05
un5NITGbxOI/w8UF2ITIFPQIKWP+JsVqd8a/XINr0L6HUnt2D1HPDpiBpbg94BC9KxWp3up9Vvex
riAugeEmB7K51yKKdRdLkUrgVs3+RPGp4yVoUfFBZvz1VVwBa+R6TU4AUi9Y1j6+16HIHahtcd7o
lvtcivgBcrhBMZO9pVj1VY8sUwvprARilu9jkSXwHe929UTqKY3u7Xv71s7RjcT5adfN23kMX4vF
7epbLFegqce6//BIHj+2W2RFWAtHE4WpMDh9TQ0xBcVsiTq114HCI9bDj3nnzXYDOex1OiJhRbJJ
yI6xRrHlSPYgjG5B4WMd4PKuHx8skZCXY5Az3tb0t/ZEhAEk+Tw0HPmK/d/2HDHXtwMnYPPPPKfW
7Q8cbwuTjnWfroaHPoan96++zOcNZpA4BEZboRXJ4SVBbBDMqC/sKXOWwPxrBUSTLdCmkJjMdh3d
WRIR1fAMPmVQ42x1pEhCOVSKmuCMWfDTb1hSgXC1ABnhQg9lnrUc4BcpBbsWXgLNfyDeWyyZ/1lY
Mb4JD8sjrnAx9lLjHJNmFjVWG7h7KyyyD9jBig/lrcC20doUKwQbXLNH9xIz1xTjYyn89yxSvtjx
ryuJBSVG1xwK2Jr9spJUslWmTWkWkytQNkxRsl5BCeHkqc9u2SpaBWt0Rxnr+0QfQjU40j4amsfW
QoN9gTLOgi/3JK3I8W5v6vt+F5oQF6nbuM+e7DkMOFJTMjmRQabjVdIIt/d+0wYF0G6YqtjXMDci
qXe9+ymYllvHpo/1QS2n1H3zDQEkmaiyxocjBH5NwpBLgCQgJ41YXUuqt6uTd02ABiH1sooNw5U1
7zRTHfep+BK2wzjMi+/0vjXU+89FWbWLE4xqT+0LMpgRIkdC0sPuEFD2nvVfPA4rMRKNj0ss9v2o
h/WVcc4SK8XyEv/ZhTZeTbVB7uePwBw91f4VxTb0MQep7iPT9is7RrHEI/jzEbFHRFuGPpQCDNEU
pfiP/1pkmubx1tweFJaAP9eQHOwW3LprT0OWVGsDoykpHrVS4MdnfG585+6emfJGT6fOdItuX2iP
y2lwnmpzOnancSpN9Gm2GmIH8H4lxGwtFBWxDUE4BkWxa1DAjC2reIerSIUyrEccyOLnW0pa+WgB
KcFcAfksv+is6Ks+XAXXgXj/cQ2fnapz3WBP3z8tr0Huz0yww84EZxLKKmIhOHmkIp+bTwTiEyCG
lFbA/wQi5yO/osRFFQb0o1isbh497vjM/1FYIxvGlN6/MxfpJLbMWJ1jvzhH972lgt7vs4E/9/FZ
vi9vz64ZVqyP40NMx/qLiPn1/9O5fWiGzZVGrnu8kwRWeNeKz8xLWyK1Y8cnjLzJ5AIzkMJ7yOOG
HRZLRHBzuis8m47ebishUvmrfpD8dx2A52uCu9JxE6Uyqv/5fItjc0vtVVGwkEkx9o6wtzo3v2xV
3t3Pkluyj+/JPTkNrr0r9TihenxPVi18rUIYzlEVlZESw2gIGNGh4optFUIXYTm9RtU2I//KQrGF
AjBJJrMlwWHL9IE4rnt6F9HQgQ+ZqKFDXGsCGaotY5gPEf5odoeHWJvlo3LSBAWfqg/NGSQrZhqu
GZKCiKdDWPN5VpGKRW/aquKCj0v8a6j6q9vG2BdcI0EXNCxLfukZZM8q1/OH2qAK5D0KrVXA35Pz
3l5mryKNzs+WaWnRY0cHup6dafAr2VB6fFgmCriYllRWrDf1FsW8f0fQv7IQzgrUuok2l0oSYr88
PNu4Zc2hOjxHejm6m/Sfqg8b2MAepcn1r92an24BtBaCte1YxISXYF00slM3klSPbiucbhDYKS92
qGs9Wa+8Mle6mtq15fW/L/Cvroe4QHhmWLUqtpBr/HN0SuXBtoq7VY925WhFJpF+pFmgFNNVM/r/
Hejl4m5lWlfZhYtbVf0bPven2e0OtEfzHqtfckf1r+Yl12SJKjAdVKEb89K8PF2vZWWpTT0qqFhj
OJeVz47ZTO1sta1v7eMKz9H6Shc3xWEOnf8nRVsa+xaC57mJDKcWMcRS6di+NsXY2EvRdf/bzfhb
6+jlFMVQ+Bb0FbNO6+Ik/+du1Aca6VCcl3SFvZ0Mwk/pVtaWAiuC1P9+Cj+N52+35i918lKtsB1Q
6xEHBNuBNZH7rBeF1D3q7yuyoH8fTRXT44+17c/LtF9G18166M+TWeHrdV8/ETrV6s9npuLi5Dp0
Oqrt4QQTlZ7+HlLVKSNpaxpfQnLoaS+tamKXgxMP5lDvk4Oyiw6V7VZoC1wQt75V/4eJ/v3GvAzP
/FZa1wp62UhFzhIqlywFhi25V0xBKNyc5d/UT8T7/XVnaKTJhmgG26+B5aDszbuqXOqRtno3kPiV
RP8zz5B0umXbxwnkjzJGhlFttgxGqWmrKAQc7RSXkNZwRauhJ1+SHGWJj38/sZ9CkC1mDdFU0Z3X
8ZHlh+pqnU/16CF1b9J7bUwzs3XUZianiCCZ4fw2V/9aHTWTNRHjZoIPuZH6EvaPR4BiqZNyH4pD
97HP3IeOggbNreqG7iVKe88TJu+sZ+CHcgzQdXBFO0QQDosLYCGR20jTg2Vj+XxFfBAJA0vCb+bu
KtP99Qg4zEr2lvVLbf9vGLVwm4afaxkalqLWq35q+jw/imP6qEYzu2uxz3KeIQ6i5qWHPRmeJRdI
NnM8t408LkFBDlO8/OhcUtY7R6f1BTeX8QMEzVDt7AYNRYFYXRziTyDt8TEs6XNSL3sM7QVLr+ql
wwYIFC1g+wPNaFIcahZAHxBZIYVAVBfaFz2TX7qdP83bPy7wJTztrPPFTs2iGq3KDtY9hhkdW9cL
i5DbyG6UzbXukeraogOA2zdXPrYC0gXbzUd3H14BOV/n/x6Vf1OY/rzhr4CCytGP9uPODVcWGq2w
0msQ2ACc7kJIaNjoN/GtGrDdQOWQ0twe4Nkk783ppK3ZzQYPZHVv0YGNDyXuPLFHv5zd30pyX6fH
jFE0lm7lS2/3WzSv7co5CzO1kdLPwdpBx4QW3b2YODVVUwd5oB4tO93bv9tRPrlYCATqQTmzl8/3
W/86pV13ji3dk6ewOz+qPEQMp7qMDjog3HZFqo47ansXkLTL5O4XjKugsQNgJek+4umd3Ne7nZdh
FLRzq622xzTFPw4xDtrbASyfNlXxce2Xw+PybvTPT1RI3LRP4n/u4IbhY9VZCdF29mKoVsIJgYe3
Th/QTDWorqehWkfYETpUSILVgY6zrPvy2yF0QiDs4l0gRFqX1mOtD7R1vr5TQqSFtDhHgwce557e
wf7s7NP9hcuNXXgEULsGBXLuTs8J1IJrkBHfXRJ9DaMu29UeQa6GWfBEv60aIy4q0NGIiLtSfze+
If+iQIzwwL+XAD29R0/y676U4LnlbxRCBoWzEQIaEPkjabBHaB3i2FZK1JHzVrb2uV8wuYbggYZS
ezdm758oHlhgdEPZjUs+8PATfgm+3f6UkBuJecHh1N6jpfm8RXUV6/RDKH5XZMO70KJM91iSnrn4
9/m5d7HJmwdOhAV9CyB5CovJ6BvPKMe3eYA7vOmdQOdjwujxV7DiuFtKv/S/jB9iKbP2v8PwZdbe
ZC0/nffM2utT9DrrzLsB0DgF11kJ7hg5RbodckAvORsra9O77rzb2wWwdms1WSFK1b4kA6wubVok
g9XbPYvvVqgiXUZ1ZgJLhpbsrm8Rm7jYRHe3WXwFjYv/5MOtxocWoZu71sDbqmY73DTWv00ysRK8
rJjfr+4VQWVI2XFXPW/VCE1UNE97RQkKF1U1Zsfev8LPgvK8J28u3esSKkXZRHLjEo0brIh7GLLV
dHOuWxDEOXWQK0YQ/r61ii9diob9R3iYoIW8dub67Mz8RFQzYg7TMO/QgL8g5ePM5dmuZ0eHRU0E
gZ28czMqSKPHogkfk5ROBRMilGvGagqQ5zAtPRVLiRIFJIAY1+GDnl3jPY6jcrnae5fsHKAG/jCj
87ZCqOsZlV2V105BbzRnwSJp2reYWlbuSqcY0q8BWhwNHcOv1taMabRFYwgDNWp2QZ6Z7mMGbMpo
mWfoMvF9tJrjAkdmt+5BCwcx77HK3HrXtzrQumAHhA2Ii8l3G7A80ubhPYI3UUdO9JjP54ceLrj9
fR8XETdHJ3Zwdw89bHRGJdMDSAQFt+0UgwJ+QC2NSt/mPrz8D2FntqSotq3hJzICQRpvaQUE7LC7
MRJTEUREEUGf/nzU1d6rTux1s2JFVZaJMJlzjH/8TVTG2nwLYtwzBVgWmq0CrE1vTHTmioWFRt3H
uecL3ufOGsxQgeHhbPEuMCR7jHmlkBgyACW+k5jT2iGRswwV0CO7BjhIjbR/uS4QX6oTkjb81u0W
RrNNUjCbLcMfNPr+W/iXQ3D4t1qdbR2yOrYu+E7CSfxHHyE9rqOhVtzahWAUM0a4PU9we7uZ74tF
F/+kPJ+nJVArs+Fp94QRclmiN1hgJcJbY3ztDsxWMol2MAXoZAXGAPh022SWaQCwlqCZwwwlNPKK
sV+hafyoG3yZoDNKL6iAcbd8MI2U0+n7Yb2XleIoz7gp1kJF2Asc5KvxXD6e8bv6k0D5yP3MIwFo
YH1w6Q3r1LqU/ntS+O96SizVOBhrIS7LhFM9J+nq+ou/krD9NM7uwhsjl+bwBwpHSY1343+rtbS+
2YwTeWzZiuiZn57zLQomHEsKHDw5NL8RbIygNASafdbqVccrWEhee/b3/uHFIkQjO2aFIedJmoSr
66k2tZEqASy+d1xenZpQzcyvK++et9g2YZcTIdYpjSEimRSfNlcR44oh+RTBSgvzCD85PY+197nL
HcaCnFqtUW+AUb/mYXsDapX0/73lSP/fjjOUxyqcgiGcwD9V0n8c6+UoryAjF+3iAodjDFnHyBbw
1k4iW466R1xW3IInOCLl6IfkAr1nyOofStgvb+L8SQykbArd70fx1CkzB2tMNsj/vsTh35eoouVD
OQ0zrY9a+MeUpFOeqM4KpVmkgksfJTdhLS5zyDy5YhfXNUPgW779l9/5dw/J7yQ2ti/X8aP4w8L4
j9syLtTPoZUlqKzZIypGtdOMofWjm29/r0QiZ5cnVSw8z3bdHBr7iwcCa0uuiGR6+G9tjHzIrdvR
v9Tkw78PP1UUeo4rb+oIHOMfrWYLVfFRp+ULQ0hT7MauQMPUKIKhDmygjcGDVOlyK9Jnvoinl0ow
5TFOqm1hfS7Ov1LH/w4oIVdBHEP8kYaEeQv/ZAsOi+/jMR7mr0X6lDgpuvT4lTiI1ff0S9ToU2zc
8VebSRX6v/GbP6+sx/Nh3N+HyVBq/m2R/N1rMkgbSejcZQHNzZ/q+j8f2FM7pPW1f2AMkEY/lQsb
CtURr7nxQp37L6+NKEh/ndR9DSJIOMSPRPq7fzwK5Xmrxe/t9VpAj4RlaD/W2HNAD33SGlnpgn0y
gsANAwXzRevuSJNsMVq/lsWuwtZcf1eeRFIHBDyTq4xhVzCnBQfv9fjsfDGgNkB3LygzEvoS/bpp
NhD6+pDX90QOHwEcFLdefH3CFIro/nW+fh1W1N9nPHQvIjpyvPmIS2mwar+agw05O0sV3d+OZNX+
xjD1mtcnGUvnTh+d7vEXP25mjO1+RNyKbA5UXdxR9V7jz+k1kZxuk06G/qU2EE+OLcQz3w9O0c7n
ap9oPOWr/rak/R0aSDevCn0w5xotLULf5CJr1JWdCmnQKH3ZyyfyuUrtt/M8IVO6zDnsc2aVxH69
p/2mcrVy3NAn2P17o0RYIXsvw4/fBRRewpQc2OtsMLvPxuC3nLILQhUes9LpIlF/Q9pCjXdYSFjg
GZhObgajEPh3lUWQ4roD/kI4orx0jXupoUvTVYxQcATUrxTtsObc5/ywYGOnthPg9Dw3Iq5Yu/+9
qYh/45CsGZGGekQSAv4+/zhrNaWt6ld3fy2wvEsxM6la/6Gar9VjTuodfgXfBcLjceV+YbHSieK/
DYMSm8hBF1AbHUQzewZX6fTAenJgdOhiuNo6/Zel/Yez99816H9f5T8q7M84Ay3uHq8Fzvr28Nhd
eigL6fCBMZZm3y9eBg1U1S/hGG0Vg6ygdZuNksJBwghxTMJQlCU3ba7CQSRxKCIaB0ojfk3EZf1b
yi0h3v3V/HW12pipH9C1Imj/OByuxbhThOb2WmjP6f2z1/KJeIlkotfxS0X13pif8AOLRrCzuLAx
YjSkqHQBL7JLsH9Sc2bW+DsV20klmOktLKLxQSd0Vf+Kho0FDzNC4cfGF9oNrqUjxEPqHdltzxX5
Sg2BBeYLp9wZH/jhteomI+9NMhP0wWWVWqPwamMmz3JWR2HtPdZ50MnhJXWl3LluyKju8Gd6N9Er
Nw+n8dWW7MYgRgWwduS8K/3Kq4M0GZ+c1Kj3H6bysoWPyh0zPZecJzwpPx2ae4N5GY+IQl6Jhyss
ZWrnGj5tIkgDOLOqLamMXq5fzGSglWNCWhvqDPGdqPOVGnKWjCG0urK3eaOgmeNgKxFfIXr4DlkH
PidfDfwcsZw7cC94t7TGbf3piaTVSYmbzK4YfAWlNwrL8G5+/HvCe0nZM2ittteyYeFtBu7nXCL1
I9ickOhvpHRW/9EYP0qtw/0R2nM28MuPpx3MB+VXG7zekQCJ9mASJ5Su8xWjQmZBCrCG8WxtQQ6p
Cz/1z4imBdZ8Hbf4rdaMRy6eZDaKYWekqdot+BR4wvqJag0sQnFTD5OQmWQOE6KWlJM9Pt7Z8WwA
v4KZKGGLcMWCgGlMTQMp2ZfSvuykI8rxeyyTr2O8JSOzik3mS3YadjR/Pt5k/dDvab9/SyLJQ1ri
p82DoLNi+Xx7f5XB09TWqAGGK/b67Nr7knw3o9nXg/dmZT5khvhqje1iqc2Ijja1qTS5e2AQ7Ykz
gGYhLrCLYl+kQ1jCiQ4faf//g1evMRkPDbIwcBLCV6BFSFjp9pXSnEap6S9WZgwMuGEfQFC3+Iov
AJTtdCHiqK6aNfZZOJ4CssLSg+G6ozxt6JwO9gPqnsJUXEMBUG4bn/vTJgAUBwxxE8SQfRSdskg3
7+3nrHn1og60HcdFxdY6eye3OXT82RNvU4rE88ErozHZBiXJftf9J6b7q6Fj5D/lD81cKGzl4LJ5
JVl82MHs7zWZ8SvqVr3/W064b3+WVltirtAEDBa1M7bty6xwO5g5u5GPADOonMa1Mpf7gk7ka8ne
cE7Q42EpbMuwCtkKfK5cAdfZsaNKq2Kqzb+IK871eTx9EKzXLok09D8bKnl1RcUdPQMk3rPbCsqb
Bl7ZBe2GM6JOOH+Kfe7VUbmgNbi6n23hf2ZoHJ7JN5FhYcNhxEAZ91h+T6pjHLF/rq+VXgMmkhmH
gRWVM7ySQO76DuTL8a3omF0CLaiEfIxpP3g98RvRjsL2Bgu2N7dr+ePzG7HFmOOt/ClDcky3rc8p
1b5tQFEmwaMEGX53dUabInjtsW1OkbAv0225xzOGrrSYXtfZ+U5Xfwm4FSgWwsH6E4nb24w2M9Wl
Hd0HH8ErDkhFmQRNffyrTp9Hbr/EoXkx+430WLJ3uI81CcsVzUq2HkzrpEV+BnVvV7gPD4vr6fso
7LsZthv0Nk3S9ecxBOUCRjCxH1NhUcRDiDyqncNdxZ76T+bbGV+5x1nbf7clP5HPGVWftfPn/AjF
tXaqQcVAt5LPTpwNk6GfuqqHt4+n+sKu9Lv5eAGU80yY7ktfXSQ06fQI0ljZZRN1JfWPfDjDoiKQ
kuvkMXksr5ESck2XGH6UVUXB0x277+AR3ZaH8OO8Wn04tOXdJW6Sy7wMlIBgpnJO21ftL3M8uTIN
UxcdAX8OSLzhxW+SsWwwL/2yz1b6Lblt2kljDJYDBhuw+Vdv136SHmMKG0RPLGUX75Ntuqh55U3+
5rDek3zkBq2lrYMhnkmtZqwPMJnKmRgLBuKaSU/HGuvEfvtIzKZVrJoCzvoss1vIMeFLEKcSvl1c
29cgSpFQKntsNJZlLLt9J/n4gTgGQQrQOChW2lxQTDX6ug+HdErbVjwJrryVLVIVbYU2g2B2pE6X
iEnOeiA3vIfEh3rXRWVrTlHpQfuzDTiisNLQ4clwWfe40xPBCNBuINmGyKJjymp+NnBLoWPdg5tV
urxa/gvYYGg3bBwOVPI1YXe6ugWuG8U1/GEXwbd+g3c2F3+0h/6cjJYYRhiBjZ0PcNcd9QYbNrwt
7oYlJem8DnBXJsNUz+3RCjft/KW3M8QDwz7Yh5ggsBJIrUNrOK9+lGlq3djP7N7kWx+t77J5+2GX
tAq/Iztaw+dzXa8G85htdD1rpjmQ093ogwxkH5PizG8+7NR0v+Xk7sbgDsOP+fbS3w0Cl+tq1doA
U0MUIkHnc44KxgBOar3+whEl/EbFxd3kP6PVS4zBJLzb5H5K/ffmluood+xANMZ+lkZJIBjr8xC/
ywo46uVYULAopWbs0I0pq5bkfoYWC04zaDZgtoAUQ9Z1VTC4wv0uPx7rl7CGdQnrveMGHszE/oCE
EiWk9grS4fSw44G/prwuSOoXWUgL2zgPJ7EVpwn7U6HWPyQQAcabF34ejrLONYFeaKE2BxOK3+jC
l7hPHN66RR6S/sFYBf6w2ANyuNAQeasrCasgNWFBOQQ74odsPJ1haeSxuB8sJRigEPVab2xSPSiB
bGZYAPkiJ7x9v5trvkemS9B3dLtyAY+wQgmrkZHvoPXFT2hXapzuvxhJJNxkigZvZOAnzUmOap+a
p89gzZN2e5hIiwt0l954r4XPmN0tAoDnWDOXSTlRHSC9TWFyeN4CZfVV6YT6e99gJLri/T+EgK6t
L4YcnKsszLihlBHamjjMyZcCYjYIMliAKLOrzSGadRNSo6bl72Eu8NCJL6vcSILQUkXpHLkTIBcz
YdgmqZtiAJO02Jg89AXErrUUrV+5s74npHkR06sAQsFqCvbaSK+i7FSatIgRy8kroPtmlukK8I9I
vAeMMXI0UrjCHsxjv0jKcEZ2YzjacXqKvXzDw66cr8ePU2Pgiq0fc0YOJt/yfRxEqm3aEly2Re95
e2Bj/vp9etzbZspCEp5ebbJA/JU8gYnSYUK+DumawMecu3hl8lqYrjgf2mN0G6klmXZjAYNMxMXF
5SS4uISG6dm5nI6sLqENXSJaGOkJe1vy9Qe4ySbItx6L6Lm8htkkmwt3G5hMfydqWGOujz0KE0Ae
OJiZoUI5BHaz85Ahy7FGB9mjrvLQWVpcWq4bxc9rYYQ7Z8fLdcabHWOkyUBGqaAao4EuusM90QSc
dbB/DlH8dVJv7N8XlBlkQCt9EMl1mq6ooLDLvptIF77zGuyWD27tzKrZrK9pxJVj0L9p8N6FG08M
8MiRKrrw9X3NGnbOWFgcR3MqJ+vu50zA9NEebtVdj3Ibm4R23vk3L92npyESBIft4W0efjg1VXWa
kxXZS7oIFBpuP1Df8xkJ8PahdF70stMBVdlZMCqTl6w01gwCYSuTjapfQ/Za5/s0D4vG44jGAp9a
CaDb6qbyBCGqUVFIJbQgL6cKH/bAlWGGwnIaOF5mCnCETX2i4JVeT1ovXVQ9MStiYz0gFFT1/lxS
+YzffgqnP807yjiRZVWaT5cgctMeeU+M97bDrTrU6Y7o+yEZK/plRvG5z1e1N1hVVbQizc+gJ2l/
VPvP4FI0pCk7Dt8KcyacnzCuGrAHe9fJDT2D4OHlMzaBVykjAyFsz9SPHzQrfHXKJnkNaCSdS5Al
RCSNuazmOOqQo46dDLo5SyRsTDMEe8D1sGNmy7tpPaYzbZZa35DxXHlWnpMGqx09FyaiaUlEhhd6
43ZXa7AjnGCLKA1RS2u+nM+mx4MFk529jG+2xUfeloAG1anhdIvrDR3wrK9cwuGSLgCgeZ5bn6mh
BjSPNqdpahhKYYuM0LgITT+qjmIbDAkdlnO5H++uNlzaOXUq1wk9ZPaAMbtu17mL9n9H16AHH+sy
TU1c7VeKwTv7tMfmun/OEd3nvPFBUfinXPHshmIQremFtaNOMwWi38vEOG7LZ3zt14qm5zoJiJw5
oFLCUPYZtT8NVo3Immr8FZZXuOGLD0CSwhbQzNlULw46iPYk2wHyE3WKGeadjZaRX4u6MAAbHlmv
7ZppCQFFxq8c0RongbztJEOpZvQTiKI5fg4OBiZkjf6oKkYOOlNshpf43povWI2gYcTHPEiboBxK
GblD9PYejjy9hfWeLet+oppYc5QwqjkMrYsejuN09vSEDQjR9ffQR2NfrwYeTYVsxhlM16tx/xIc
hHUUBNaH9fuyeVK8hZAOR9YojmTzCWnTsxom1kiprGpe7HvXLVjPmTPCwrA/C65BfrBe3GycQeNj
CnOqF0k9gcs0+3HsDEcOAbRAaHIXg75aN2R6V2YLpkHagsiafdidxd9PoVabX6ZZLki9+zTbCcOz
SAxbHw91jsPxqjTqCAzfHcA+7OVSIuPbwlHeRoXG3TI/9nd+Sx3yAxSUPXTO0pH6Kxw59brZB/tm
D+84t3MIE6KluHgMiJKuzAYx838ds9P47eU/A++w4WPfwdh7rlsO40jedBPOPeviw2NAHXZMV8iH
PUjxTszweDShR4mxuUDf9Uwph7zHNOZkD3CjWI8x9eXbAiz2DjwW2RPlAkqKZ0E7fyZkc3BfdeMx
tTSwq6DpmRvDeDmevQzsEyWUAZs3zI04M1Q2zN/PjBC/s6YTkuk6H94TvMv6enqOq7SwIaqVvzph
e0aPFFRwPaMKYzLanaEBe+AEIHon0BjCPQN0h1m2RFqtoRsfaNSR8VyPY5ylmO7z5c9sGcVCmCq+
FV6uVmzAmu91x9xu7P+M/jjTnyt5i2EWpSlgicQmiV0g+sgHpdRnPo6ivjqiMK3Z9l72wemA65bv
pAblkcNsfokoyw5mORlIE3LS/riCZyZ2e8t0qSxK3pfU5GWJDZmQFQM/RKKFI0h57wQzvzUc+82Y
Ws1wxC0HOaLh5X0p6jp0/FnFFUYjt7hhUwsZ6c1/eFoPKi9rvCgnRdg51qyestUUobqGKUwSMNq6
pF9fdxzcjPLn/OeGOUVCwu4wpOio/MeUxDzOTWrk03v9QqY3mLYbqK88BcFm4a+gExkyI+WNQNam
XsW8gvORwcZwPTd++tFJK+Tgp7b2fl4WCyh3yGIxueDLEgrz9Oo0J1gprLN8MlzkcOoHvG3YjmEK
axcOMtRJXx+T+YUVLRpcr93ok9E2TzKD013TvRctqGU5tyk2ge5FN8LHsryaJXUnT42Oyr9YP8YX
nA0jzY/dbYQI575hbITXraDpOYHCFnKkodNZ77lVhK/gUtl4P3+XHH/GQQctHa2AzShuMNDSeyIS
34m9oYxpVzZ5v9N1sT752Mf69H7pB7sIuWV6DyEfcXVKDWvG+2OXIbURCn/ZHezwiJ1SOKlGHlb0
9s1K8S/7FgfJSf+Kxx+7sfkkUgm1nmDQgqISRLJxOIHqZdYP+u6cxo1NjcV2FImmx7/QgjHj4hlg
FEdOOArG5o9BInd4cNGx6N54VlgGJdFPUWAJ0b98EBxt+obn/LqULHX9DEhIRHRhtxFe7ogTIS0R
sF0635mQXLeXObiatBLnPrM+5EPTBnnODfUty+EJceKCclULRh6ZN5S0b/dj0Ty+Tc24nGSqDIq4
Gac9qXT3/rV5HyMbIC/5U90ArBilU58/jnDOwId3dvR96cH+anX+6JdK2wRIFZyDIemCp1lsPcNo
bPqQEuqJjBUExnkhKcSBrVCuMBX+oBy/WgczpV0NgCgP+wM8IzPnmroILVNo2ywo5ZTNx2+6ZBHN
8Ne9zvFx5sBCv8z+VSPjADwaJlfjotGwmu4XUsvXrnUmmRkVauFzzH445km1N9UNVKarblMDIXpk
2LAE+9p8IWAF3bo/3+9n5GMTv8OijBpgZNm3UAhq4rgebBJvEzRAcL5TDC2M9+wRv6hwZF7iHni0
s/DJC7rLMVF/OM8omx9c/h5XX9xSx4tsTy4WuJ5BeIjxpH1I+AdEVBtfmpfgNVXdKrjEwyNGSGA1
9IgU/s66/mHbovLtQcgiFsI04mFOEvq8Nrh1eutwQmQWzKtBTTtu39ewyewbI6bozU8pDrdfV/0X
8hzDHkQwU2ne9vl80Dk9QGyrvxcXwBnSVh0/PHZfrjDgKUgz7gQSJQCM96pvjz1aFfX4xxRhutTs
D+043hNgKSwYyS7N0Tq6/axhbgFm2vaXG8mmn7KVEBtvc/4KOBMBSFC3rDGq640h56QCB4rFTuzk
WFJ0gNtPXhKDGAaLDtHtezYQ7cHTzWcfQFvjwK5oZL8SJAtGDpCtUF5PJUOgPe3P3rt7P54UnT/w
BVRQLh2pGSN64uZhqGIhH46k2ff3RfEvNpCdLksUyQ4IWmcJ7iB4zJrNJ5F33AIK83m5InTJHNm3
VTu5WxrjOQbf/mVBQwtiAN+snIj21S5PWshX5eQkGRyU+LVAWVAbwxle8AsIAtnQgDRgsUXebc7U
AKFd1ICT9IEBXOQSXFYDzKUuO2dojnhOxVL1L5DSMus9Sxfk198BKvaQxNIjwAGOMJWxo1Mhfllf
l0YMuIg3BoQhEGYAeWYe9GzZvvBJi+m8cv1Egq4BbgqTQzj8LYKKONgjLT9kDKML8hCrD9RFGUXL
6l67/A2+9VatTo5yuAN450Dkl2JHQSsjJrl+jdplSjhD2G90y5vPDsIN6/coGQ3+rDxTrWQngSDf
YvEFTL0RUJDjzD+0MLVkYwmxna0yiwuuhlZH88r+wiBm+3WhjlMbH4cASdQAG+pj/x0UJ19bUG11
drOuHSwC32+77cUli2L1WIin7yY5uGCxbNCXp5VNgH8uS3pCSkbehseaBPKHfryYw5BMHUs9XzxC
DDhqLJFwPdFiseN5AvHG1LCRQnX+YrprHnRxG6MQWzCgm7IqZ1jYQo978VWmChibZFLvqJMr9gdw
YtHVAz/VMDeFJXuBj/xPb6ZM4zctRLIdN2gwxzgGEaFqgHBw8AJ28GMBvLWgCbXzY5FHL+qNa9Cw
ktjUJtzmVSoZBMgxsRyTSUI+bd9vMFegEUTT/XYAK+e5N961nKIk0tkAVvDh+PIqsBLF3N0U/Jz2
hr2XVYFdw8EabZqkN7+bjGpD8UnYtW+9f+/YUqaf42f3tIaACRQqH7tdDShIBnOi2Jybn9pUhsvn
mnqR7ZKaRe/JgdB7BbucyF7ngJs/fJpFCI3MuvCieUIk/HrcUMiHfW2ex7IJU7DBxNiST1X/QITg
AeFwwWoZYfoL3gxMHQg2IWs1r7IKI4wKz6J0Oaa7+072+OXxBXlP3x7qxy45qj2nB6LX4uZqvKQx
rKuPH7971hAOKh47ABdGBX69Ga3LoPnOQ/9c+AO67yNxBVh7jGi3eYWqu4F8KNYcER1TDyYnIwT5
pTGiEavchnun4QHFrcgnd2bW1l1z1Fh1jJnN0gvHi1n21nfedUm0O9vCyMxEc8ahxsY+Q3i5HfCY
DyZStHnnHCJUcJvHsk1us+ECIB5Eg9oB3wyakWkeMqRRfSaq+qb/oDyUkQzAxMH7vtOP/XY3Ew89
93Mw9cB7QpmJhgVdjzHFnbhHIGs25o2WPFzCW5ajaW8ob8ie8/bHvgZ2Nz3Mnj7HtWooer5gqb3D
Y/XDfIP2CaxuC8LovwwygGDVjZIC5t9gSfufWxl0pkA0kTGy0bDA4EOxrt/0iwhQMUjwSyw72V1L
FgbUdidj35f4X0pWXn4GI3EiE01tYj84y2wF8dwTxiL1EAVqTPyk3nOeSmvg3MzXunQAQjEy8mHF
utAsgDMdlePruyFl0y0pEq66FqbYPdzd1H4UJmo34ucROvbTdLqKHBsrFZPHvodmXPcegcCYtB2i
kIxF/7sv6eWAi9JlX6OwcZyoUupN+vKZfOzaeXFSV8L7vK6m6WI9mFUdN3Hck7wgit/1i68knF6w
5n4ydjKKGMVBB58osYSSDzEaT0FeDnimboHSjGkPvYKqS4AfaXSZaoR4JhBnOc/NBxalO6gUfFw+
ffzQh8V/wA2alML9cFIy2rkb74B7ab9MZgzlDzgVWCruYbWr8Yy2LOa7TgOTJuoRMN4RwKQTSolJ
B1NPXWbnhrHVqnDwhcXaqlnzjanjZxeLOcfrJBL/fCoMOF0+C+bCRV6X7UZdzTO7mH/QzA9mxbzf
CGGmMebuG/LOiq9PCyhVZ7kzmuYtncPdSI3R2BaxTSbpHVdZuuzpSzYrYrsX4rrf0ikc/DVBV/0h
DAZtFqsKbAfZcW1inxTWb/N13aX412wwn0ppZA42dO4GZ+p+j+dovdHj2Zp3n1NiMO2efH15gh8/
w0wUlYgEX6CwqTdSjHbRTZ9NHwxyYZabSJsXFdD1R9uT0OaMY/LIjOcvx65KrhK5Oevb8/iurYQy
GTrN1yjeRgNYy2prncfN9IlLwx1L3j4IpPnC9knDfIre+c3kZn871QhX+vCfdPGi7lDM/MQiHEwZ
TNB79q21y7uFlypOTgwjLZAPaMWUHXpbUDtDkpQ2ERTqWORQGEFCNbJ5YQ+ga5f6s/Ly+6S9OsJ4
ihWXQLm1YVB2o5vl+/Qu6ZxCgEQhj2BSHUxnFN2CiGJsqjk1kmfsgLIJkCrAJWUUKleHwUR8+C34
mSvMR7uavSNuJgMT4zGXqS8gKQGNbSughNY5OJV5oSwTz5ctdJCx3ROtOWYPPRLIgH0D5SeSQo5W
3nmn38bG4SPuLkxhRCIv15CQoVTyq/TCWY88mdIZf6UUbwlTcere6/LrsnYHNtUnxs0eV9JN1M3d
ODbHC0/u1F/4eIIDizOaC+f7pKBgxYVu/p2QWZLztjNDeLOjZCGaYVoDFZx0FN8CUEkTdi8jDbz5
XMVSvJFFNDN0rQ/3jkn7ZDyAL0W6klcuHxdAUAMrMgVqdWpldCHK12DiIJ5HT71ggoTpi5g03shD
p7GBusoDVFwKl6GtTttk3azfVHTc6B5mt1UREetwkzDtMwCHHPLdMWiRzZSAswdeNwYKhEfPBpN8
lA4OTVp4wRuhtaqtQIAVT9MEFcP/q51TPTfr59iGHEZhhQi6g8aBeqG/o+VR1hOIsVHGPepmjQqI
WnhFIJ4b2tJ1PkvuwR9GmbqCFCJ1FIYXeNgjjnzKrS1n3ycE9JcR8Eb8HFQw902spo7SeDJYPt0E
MUfw+U2x1oFP1c80V00ysDGGWAsx5kY2fCRhzoPLWEdMVO2x//WlIIsdlBHrEdJ5mBMO2/vIKMFB
357qYJzQs3SGtjhnAsaIhzrlQ/TM04ehRv4FWeGGGn2IKbYPsl1N8aqbP6yRN9DVZHwU2Qx5E8ut
FgxdJvmLcl6ZALSsMehv4G2N2+CLw3Fn/j65TkwpbrSVLXXpDDsCzaIv6zDkYS9vPJKu94D6Dg56
IJXvI7NWG+E+wQPTZDjJwpt//ZqA4HRAONdzKpl3q0ydqNtQVyrYhgDb9fyzyyp7gi1CymPlEdZo
gQ2zZbZUaJdbv5WwgmoGH5gaGjhF+JffNVOFN3Ps7Xf2OXN47u4Mc0RjSE3zNQufSWfPw7eFPdj4
/TxkDkzGhD7c/paMaWb9aI2Eha9e/LI1Ba/l269tTnMmsq2jHiF/eqSybyW36FXXIQeFwvkmnGsd
fbzsoyjgV84+q89knUFuhZqgmeNIBmsLLvsK2YOBQXgR0+BCzsePD0jBfoWHzZsH18/D0JQ8+0L/
44NOm1B/IEoEIkAOB7FPshFVnz4EobbX3e6iuuLdwoVQf++q7e/o5pMbATq4GM/k35fE07aV2mds
PPAFmdunxQqN5Dynum7n8ArAVQlt+VEs4rOBm0s2M6AUZtDKfJ2azyMZxkylZAYCA0fdIUEZvW0O
oRzMqbWQu1yXXNB31lRGTbxCOJ6oR6YXEnR34xaO1vX8ihV3z+7ZtzHnx0TCyCFU8FyxYFvuiSnu
/LH+RRaw7s/bK+DHvj5ddtfUKO6m9GG8ScqV/VU8BdD7PkGz9OgM6DEP3lrwJnLuVfKgIQOZCjdl
/4IKfzdvMtNOZjVeKVoiFfHTQdkAJeodCDAvvwtx6OPJPQZwoigpMSu0rzRdjxhaOiTs0WRwXeW5
faMr8wgMqR0JoDLzPiflwwgdytRSwYgq7iWpmzqGCa96SYVWhtb/j0SmhKQipLU+2AhEXOBEm3md
GrwO88MTWN15Nv6nCwQMFDr79l1lI/+reV3tYGxG3gk4jhq8EekXT8iLkyabYNHJkO22LmFdccq8
ojo/DStTiAdQL8eWmiN4dFCH6rjCpBAAeuP3wtrXew0mPXBv8+QKJiKjbKDuPk3Gxh/iRcXPjIhz
tT8R+62HF/lF5ZmB276ZukAawQ6ydoZMg7FV4dnhagdtldkvXQiqQj7gh5k+QodKl/tw7hlION9P
MeSEedMQ1NQai2b+WzL+1qi7XxEXDA49VxGevO1HLPl0kYzGEQrGmovYxpe30lQIiNY7ZczThyvC
qMd2ucy4KRvqUSgjCTkwnC1XD1WhPGXWhqqm3lcz9jWvXQ/0McBM/wsZ1d+93G53rwSm5aqbHG9O
Rn92ZULXjnQZ9zX2g6RNDemPLu4GGw4iSNdP6+9z+JlATHA6mjn7M/4rHLrJgItjF2GM+Zy1e5AW
4mn2hWjUp8b5Mrxmad/CBPucsKGWX7Jn1XiFwDj0muAw5UQAmVy/VndGKp0hH/jzbIElEY8UB995
DZtr31J6msVOnkAg6wR2oBfDT2TMBIxd/des2cuYGH0nWUDZgkhvCwePekCJYMkF2pqcJMm/mDOq
E4jhX51lh9gGMg7UIqPiprDZ9aDPHmKbNFUxkDPL1RBGEPrCQ/+MHSwj8NBOWh4Wr5hTRJAi2Qk/
AZKmzP8WUQZTgIE4uT7oBb/mbLBgSzezmGPIfcLhOuxU9j4uiyKBigcaSnAPrnvueF9R8SH6S+it
SV/45PiQcnl1ldloVa3FFfAROPcn0i/nFwtmJbzMWSnoB5d/yRPxtClWHdBSQgbSyKyLKBpO+uIG
36V4vFEke4X7SASJGz7foJp0zBQVp/ill+P+th0dowZ80CizagAfhi2H91ehFGQpg0lGFQNvEEvS
HqAJiLNsLk9YDQ3qrXQCAlQv5CPVJRgNA236WFIbK1v8KWbJe5PCoMmsx5517Dzm7VevAZ9Es4H4
eT9ni84lSefCmvUH7F57MRatVeqBl4a47k3yp9OI5CAZvPLJdf9oyNfo03ew9J1Xdh10mw8A3EAH
+maTq5jxv5b5kbXDHhPUeyqrUxbLi++GOpXVfKXWYuP6JuVyX1NC9RJcnF4PM+7pDUkuqx59/Hty
Pw4WpQ+SbuPKt5oizG0LowIiTE0pGK2uDMAc9NGpm6+H3uM4MPKIzRLoU02Kd0jNzwJRVrg63QyZ
ADP/yZCgcwpxW1aGSgG2JYNxpDIc55J+mRfWJMYh/Sqs/yPszJZU1YJ1/UREANLelgKCXWmV1d0Y
1amoCGKLT3++X3fEWXvuFWuGUZYNwmCMHNn+mWm+rqb07XzeYUskwevpg7yKDWHyt4OdgYQHJDx2
ydvvuA287+NsPRxprmeDh6ii0+GxqqJl53Tp+8NikeGGqRUv+j6TLJSASrEXXSraHs/tNSAeCxSG
4pHiEd5jsMLmWlKrnX1D0pMLjbw6bYTVIw77iK0P7HPmPG2ptUoHKtt5wkpoaIWJ74zSlB5we5CF
4USOnwsCk8onzZP5NaPvIw1E27PYplg1WDOjB2eDNS7xB8869mU8C/rnPFvk3fXmsWV2anJbAbMd
OkSPZ79O1jrHa8KALgbqywpCBbbbLnqtN1gfpXa+zlWfTVP2ydCbboazWXeNUoM/f35qBOhwnkwg
9+d0gV+Y5lmEkn9be4FIsIXZegg3fBFLdjDtwjoeAJoRnmbycFUuIlrDhOIV4f7nzehU4F2nAvQb
HNqfkeZ5c7bjuFy3V34WPJUsQ99edYyX5ZCOhzCnGfOYQ3K4s1/wPqCBVT+LrERWwQmdrOiVn6Sn
kXgLpVTw9tkT+aBlStWw35mfrEDHnHDfdukC4jad7fnFE/Z+Tt7jFSUYNxiJyOjNxKlp07bsXDjs
3G5wIoKbdWO04WZYTs/AOUjrfCFfdZu2+vvz4Ez99ZxOtPhObvzYiciEW41ImHjb7J6IDJAAsMnO
TbTu0dmku/quUXQW3ZK6XOnsEeAtEGjEZwu3lpIG99nxKxjDqjcjGnGRg9l/oLAYjV6vSZOPy0k5
2R6Tc5vEWUDkqIhUIaL08S8gYu/Q+V2vOi0vw4I5rEeW92KReUaa96Z/PdHKPDls4j0odoc+tfht
rzjyQedtRpMKtxxCad+ulSzWtp6XTwiDfLLEcxOv/ESQWKQrFXcMcpIeLi5pjsdTFNRUEaOKtc2y
eqcwsihH3bh5akC2a5Anp/OM2ANxhmXRzXMcIdyAjb1s7DHMgnVs23l3ycbd7zH+vDxdr4vOkaLU
+xMyc40SUJfLPDo49KIKWuytxrXJbqN1ekVjIroFMLGXaAkZ1ERWndOHFZ4HjoGiN8Oe93DGUivj
gVQIsra/DLTE0otmRrcxjMeLj6mIM9FYH+OQcgyX5bZtcylc4Sscr2jC9XbS7A80tSKR/LrHc5lv
nrz19rG1L/qveR7lLSvel8B58d02dM4tcSVfVIQMyw2P4uJCc78ltorlxOG6Raxrf009Smk3Lt68
ZnEcXJ3ejrJYp/yctI52u1qMTRjPdW/3TFze1wNuPPf96lAceJcVpNQszW6rRAQfL9fB8rp9PgS0
/MWyvViC5TigJl42YJncenKZgSDdkHiwZVLY8ktgNH5W2B+h4bTt1tu5AOoJ5C4vsOCM6czYP253
mbcPJ6uS9sAUJFvTl2vBPt6Rj0NZHoDo5KqT5Hs5g0hc0Ga+2kZrDFoL3Bzq2HmJgMNBw0xvvalW
fHEirDDLySKYL+xFbPsG9ojdXjsj87rtrIA4L9fL0ZXm8Wx+Z9crahO6dbrn7WR9Nt7ra9UrT8Ui
Om2s7upEXroz2M2IFDR1MfUKbs143HIHM/xEhJOKztVB871gC7Ho4XVyNI6ZcfZSY3q9wIFOxG5K
+pKA6vZQJYoht7s/jHZuSe36Cy6BCm3dIvvsYcktbLqe/bhgJ5yM5c/yBEa2PndWawR9zkTW1+7G
rsbXa0A2dT7GdauPt37dOYSvK/XkPX/mhfVwCDrrpR0Hq/LRKryozo/jS7mJT445PAR4G5zvChtl
1iIBIBjbJQjZA/C/apoXTacVWtnVP2VkRf8UtDs91L3HYg9U304WuJYcLupv2mVDO66QgP1pP13g
aNyf1wPp3QeDUgEnv12gbM04PDx6i4cLTMx72S5oZWSQsEU9G293yozZOlofWk8ntd0IreLZaHZZ
sA/7hodXcTN7MPE2PdKbcnUCztLChe2uxzu4wd6kMgRR7v1hrD1T0Q7NDkBln/xueEYTtWiHYXnE
QYLDth2UA/cwdWkmcmo9b8cHm0pfVCtYEhdzazvbNp9ttybEVDx5l6crKW8ukUKQQXaTustr2xhb
6zAp3CpZ22jLW2O09MtfKyCzl9JDhQGG0qAzI3jLExk5x8UVPNvsNdwQUNg1by078a/Uj9jh4lw0
jxv/9Fg4qS+oPAReEjItERIHNlI42z15i+MYwhte9gAQaf55Xeyy/ICc8R/L+hBVeA/BjFBD/joz
8bO1emQEFDV6iLGiiyFNP5z2YfF8qfaPhncGH3c2Z/SJQjpcv8MSoLKfuDvrYYZkdro2aTlAwvZk
2PcbYNXVxHQOYNfgduEWH7S1+DQO+28K7w5D6xDjLA7p73WddXPP7DmAtoprnqnKmHOJSgN9oDX1
BFe2PZgpkDL4CtJ2C1jRBa9FGzl3R//3/BLX3uozwGtdr+Z14A0Xu+7JO8VL49cmiQinZBcQfW/e
G3f2r8Rrnc7llHbKr1Y6Py/j80PHpAvi17iBpioQhL0lTS9/gok3PLPLCAiv0Bo7B4tyyz1Z80bf
OlDO8IVQafi8gTU3WICcp+z03Ef/50wCHMVlW/SjbOhxcFJphuHOnoandP9KjRb/NMAjs6bhptGz
QByMgcYToHjI5t7XnmIJIBVOcUm4kkraQPu9slPOcGjEG/oGnuKA2sOEL10WBwNqkbUeXSsWLgLP
T7sXth5efgiAVWS2ftlBHF6S5S8pB+uHcVF2zg9kieFeLygNSEj71x6H1sOGduzgH36N/mZgPLIE
fewOa+yO36f+Ow0bzg/7HqD4yYVJeSZ3IprP8mcmI+xQIi3stOh4O9hbUTApv4BlR8Fw1aZmOsny
EaX9rmXM4G1AnCQH9UB3VBRF6O27dkWhkZKwXrToEJyvxyeKFqDJDipqtWJQHYl70Y6gmh5fVwlM
krDJk0GvRGYhAZx5ohVBas63j8cX5BHAmdZL+U5xDOYIN6b/futTQ/FB6maAoV11Xm5lPqcM4nJY
TzSiGaVByRJhqspeM3bJvmui2ZwSFJ9UYPGmRl9gdtqjkTseDHDIBImLnHiYf2YLyD86jvJORh3S
dvCekGHUdGwakD4kr4QA149k2NC3I2HtNtMzM4MbEoATrtIAjqiiQURGiFNTA3xQM1yqLKwiwDDr
jv06tYg14MtH3Y6DL+KxIIt6zus2IzhED8ZpC1UcW5SSmkOjiolnBMTfIwT9w+E3K3EL8LvlhVwQ
srbeNpPd4yXBDRNEOEqfPVJ+snWD9tpKwZAQ6gPT9ZIcojJF5eh5vRN4tl10CVTayKCQT/jMHLXS
APSNm9HcMqSm4bGbk3Nw+C3QUFSD3CPN+2FLmCvvChxrtp9DCmbJRYJpANe8PIcxVsFuvIOrRKU/
fMZXhU+IrKo1aVfYmHS6A1nc4djVt4uxdpU1iq0wPU5x+WIe9hbEw0wQXaQLflyc2E38gQsSr83n
Bumpp1hUPCZ2CFZ+QX1nWsMSjlvifsHH2aC47Cj6D+eihD8tRCLj9PBFMt1AMXCK+u56+Ae7kN8z
Htzqw6RXQdBvrh1a4C2jjDys7jRXBVt0hadVbwmVPeWjIyioF9KRSbPok3iCyokkJn/iNNpNKCc8
PD26XfklwKAoXcPvcmcUu5fnhMtjv7b6Nm4xKh3TcvHZjgbrCU0K2iT7qnCM/xCfRgMg23i4KRFP
ODOeDVvVw9gEjId6RFF6Ah80KQMz1rlMp3Z8Cdrv9GPuedfOKbkMLyKszh5iG1lh2+zYb+U7KL7i
J6sGJSEKHOgjZwAwODIGG0rLU4iXwP28HQ3H9sMcOLLVnvDNxCWASuz+/GNFEeFaTPxsjVf68rh4
WoFffOfk28zuBT2q9Ayuv3OvB9iI7ia/qwioRisGroRhpNj/ulOO1kwcXNycBNMDCanxuV18IqTs
sUE9tbxDGl8yxWt7fN13e/mR3j7OJExzHJ1hx062fUUBmofi5fRdYhK1qew7AHIe+B1chASvSUAZ
U8K0Q89C1P0XP8vYhp+t+Y6Pettsm2wG4bNPYZcejb/cd9qOIcfBeC/m3oDwAGVu6aFCGlH2BUjo
2onPL6MYwZ2TqNumC1xyTYsxAplcFCIcRF4eBkTkz/VT/mR2K8DAbNgJHu+3uu8/9LZtUH9LQv1I
P5s6/OPiGRjuHMX6+GMN9qNytMrkoE68iTNsJt407Javc0SGMwFgNLEWJN/S8erdhzMQEyZG/0W/
QwNI7ncxN568imBtFdPOxdwSUn4x8m8fR+4DxWmo/3JKAzpY7T/ClNTB8/sStseRaP31Im3KN5bx
NEYp3NF5lfracAKmGDseKL09mA1XxkO1yFZGep0uXiD6Wti8k9dGHG/dTkvMpb3ZRJfFqFEOV5KT
+UFbGo4k/4/BHgBqkHVARs0Q+fK4aB/75vO5t03DuPV9/GqNQgJRxJrWnYBmlbsR4XJqZaApUk3g
y223da5ORWjfBbTaegFh+WE9nsoFFSMS1xuevKEdakj1uB2EKsdWvBeH9qyYoiurhDGVeFrRwpzs
RktCirO298WNAragL7GNgTk9hf0Ac7x4eHKtN+7LBfNxJexi9Ei6B7dNjjHMaQw2pI4RSbylZs4v
mG6y15Jw80iPzK03rPDA2I9h8do+fGLucSCdw8v1wN2PdpSPBTmAHn9JQW6GNND99D9NAu60192/
NBNyF+2BP4LSKV+lymgX4jXTfbR6I2queV+554dw5PerwZ6CQWT7tLcsXtxaRB6SoMEMIaOLRg+w
aUT7fDb0UIsJeKaG8bD4Lhd99+X0ce5dHrdRGLTdz8vcObyWAfAyjgcFDsmt2mckx+bRgcUuUltY
g4caRvDlHzvHFOXEcjpbyt8t2juqmUSV22GFvHDckKjCnAenYdQ5Uy6QmpBmx/ziSbGYKr6SHPkE
0vRxUXUEgz6C8D1+OYlNKoWBqwZCK7+sEaQiybFKWj9b0j8/jXTzVnM6+McNvh7c/BRPRmqOHVoU
YeVQhRY2uH9aEuB7ovFxPa5h0NSRop3XcbQz+60cF2VrGpA9jyVHHlEz3zh4VJbskcG1SXZE7Z7s
BbiTXX/pP1qL7PzseAPUJLN9HoHstWPUWQZ5GpRfhL/Ru4ASGT06oKrITutrG4Gxz2oUKh/wCNXc
Okov3+xqcAO4bo5EpYEgvyzxbbtKIactNj1W3dcZ6Z1wV7cwU+uRdMePAgDeEYACDcOgMXBGFbY5
hmq7oFWs6Kym6jn+vpJ62ZsMIHu6jo1Vcnyk8A7N576UX4WgR4CzhADxKertLXF+UWSjPNAgcgv2
zx/ZA3aWh0dn0atj+/S4R736KAzGdAUg+BpaPWvAarTAnVE3EPUCUAk6fUCLz87xWXqRI63jDKho
9VhBkIcOgTUL45C4bRe2sVlm61fX71/wrFE7FKvU8i2Zqy8r301XRGI2O/v92JqbTb+oaDZL3N9n
WzXsl8usfr/a1kvd+H60qj6vm7jEcKBffd3BqwfehIRPFK5VtPkw7alnf24buNUIGUGYDPRBO6h7
oDWM5e8uByG4+P3vohjWv1T3aVF2yAtM31EdmT+KYuxa/mG9bfx6YhQjY/V5LrKApIfjJfboG0Bd
ZPOrWf6l6em/1eH45yX/qHBxtN297665JHVQi0WIy6jnhq+HZpBj2v737dn/tzqsH6jnLneID8Lz
NZZ/1KXxt4WZ73fbGvssXljL7rK4kgl7ASxAiCYwMWBOpKNVTUi6+2WV1c4qs4F1HSOmwylYoGqf
uKcG31UVJDPj0m65/mPtNU9Oa3Q6pVe07L+M+P9WFqbxnx1Yvo2R7XK6/z3ipWc0eRmWu0l1RXPc
narOlR2w25EzjRq0JMpRbVepGy6Hdg7TbH27VU7NeJLiXfKMdrRVIiyz276tyCGgBIPM0L+WcP2X
QkiBT99Wy6IUIJVl/xgjsxTsSvOwm7jNGti3gyGZGWtEb3j+C638SyGo/3WlP8hze11uF4ax300u
zia+lHZkbqJ8QVW6xZlA+W+x+0uNXjxgf5KnR00h06PsGg3VPIc3/3sBjrZzLHfH3eWZnKlsmc4G
y9ROmqzJVukp3s/BkNMkhAzYxMy2/Yq+fXbW+q76ZlbxjpzRFN/u2L69A48BiGy8GOZDDk4Xw3Dk
0UrTvh2kQ3XYJs2H6107HPH7lCzHug/aGqQA58DB0ve4Dvlay2ddqO7jqs+HqGl8S2X3vgOe4P5/
+eiAhSHj/XnLCPQpSVgZil7dJ1CSbXEi8x44VJ9UX72cJfmkGM4S4ztIimE+qVLjWz+q+zwD6R/Z
WZAAMx8D6xs284qmKPye/ISE6k6c0ZzrkvoQMMioBNLjZEvgExoE1+NMBPQ5hY4hTzcFqT0MUAR4
ATrPzBbMCSldQ2ahJrXT5s0WhAQIk4FmlWN4Il6caWaZ1dtMrGjSop8shkQm9EU+1OTrh1ynr7Gb
xIe4CU2ul4AL5synjk/Stt6BJeVTddYEvI2WzeHMss5qMpMX9VsEmkQAnKHzzuFgkztaM534D0b+
iC9YfhHANjVGIMla31pcnfN+vYZl1Zrdb9Af6cxbZvFMvuom9Ud6pgEwCfwM0VkCKLwPXtOnqdKc
a5RaCDs78iuNcDYQxWkedEeaXlIGUoiBQQYkfPM559XvAGKyPHbWzHXGuk/NHT7gEC3+VikFWhJQ
WMkHVQ9oLko/8tsPD6yaHvcV06cOp9Gt3Ik7pGelKPd/JgnXvb7Xra9Sb6xZWTCtOkJTrdvUt/lQ
/XQoUrFhajV+3YEoW7PE7tAxujUWXwuub3WfuijVC25frlLiN4d4lQKO0y7UDG/S5eOB/VJ+cjF8
fDf60n1w1SLSKRksQ9d1qr72rOZMW+44ZxRc437Z2Rg6I9eckd8HZ7BAOs8VNKsxglT7vsCkuk1N
wAZK2fY1Aq3vSjeZeGNxhw33pgZCuqr2MleilRrjIaKgbwCOgiDnh7o0CLeclJkNtK4b2zDCJbTB
KJMl78RvbF7RyoHzBx8a74WcFGo8Du7nWqUBEMA6vnzrla7L5OiWg0GTUcQsPZA2d4jpoH4bmAkh
IL8Ib2sba7/XaYvuQHnXJCnBHBwndrb41J0DnM/IzexUEfkUMd4esGlfOfnbZVIkp+468SM7pcZB
7HSOoNtbyTFepwD802vWSvTOJnljT0obnet53navk7rr/dRdP8J1G93+d1wCwHniUpoNzyZHXhNd
7P4r82nG72agGFzOinWcuMk6Xia6HYMGN3VCbgyf8WnaSnyez3GR6pNWkqdWYjH4Y5zzyTVzk+Pb
MbYSSt7hS9FxJdkdgN7CJPg+0o8W2Lh+QwnB5JLRnLtvDLwRV+/uGc0sDlKXsTGG8ZWUYpuqvJsI
rHG3IL+kiC9Tmnsznu1H+eTQa2SFB6CiT3JDjW2CbHRTNuiO0cpaJJYRyaRAYWLxEhQ/QRASMC3G
t+sXfUbVJ4MPLHwwKvm/Tn1C2g1ze5i7iTFomOFrps/1i3O8HO6oQ4eHgNG2uEsq6/etTGuhd4f5
cqjfr9PlsIm97+WwSHf91WeRFqmbbPjvc1WfmSMJlf4dDbOi2bzMT1zNT5ihfV8tjjRH+g/YPWHE
FiPgN5z3/mhl55jSG9yWuiHprFbDyyI9Rbd70PHnWPN9G1brtmRU2X+5ZpdsNfSTgivs+6T5DY2E
XkgvYON5VJ9uFiphu2GVecGfTqrnaxRmajGyGeqTon+fQ92J7o376B/jc9x8iwrzdAHtWEnxpvWr
IuNlRuKiC73VTYfiGFTIczrk3PK/7vIhZDqLz2iC0OG630rCj31MqTCGTvwv/NCLPCVQs2T+uCsi
RqpDpOtqSTUCO96l+xSvXZtQK5RAoobaLfXVdMlNl4kXWSkIoYhkMqD5PrtF49m8ahh5KtoXHVrs
Hf/j+F1Fm/mCxlbaYxZTR0NGOlDpvnJWa09GwmykvyWL04KsztDZLjWYLS/e899mRfTQAjox6mtE
QnfXo/nUjpHq+6YzDDlcd6ZpgwRJNmMu1ciFv0y/OT6b5Fw6arQc864fJs6byGLNQuHyYTogri1E
RMkKNqqICRI9k7VsMhu79ExOts3v1fLqyjnyHxMcLtfVWossiewPL+TEsL4bPsYQ1OIzLArGkUOy
Z2+IGCGTT93pmnuH6qCsO3VpZzCW/ml+300ttrbJFe9UY4xFUCWUsWKYoiEN1PvmprnKvu9mx36Z
HvtN7GYEdn1uzudjbVmTNASdTNTcylxelWlrzrR1MIZhAdtoE5FksaHVjU0mOrWhcC5rb5XsRE2E
dpTJTt3r7KzPns9bjP3Ct6wXxHSnTzgPZbxvi2w+iXWJeYrpzGIzBZQ0ufLZrFtBKlRH74pRhlPK
KcCfKagSkUUOK10n9Fzr5vQqPIC/L3h3Aa4AtijZxKDiutduq0sxkDH4utiPT/B4F95vk3q6JtWq
1VlHe44NYOt5cgSMmSzokcYSEumnm4/+DhM1UAI93iliwNMfzhcIpSznNTkhMDyxvZC0ChI0yS7e
JPvu6pdqTLwKAXobMfWdYN4i/1bq/lBuge2wlwObXmX7noIWu96uV5LPZybkazwXLhb9fxtWFqo9
mvs/ixXeNXvfw7Kic0voyxb+hzEYXvLcPZpbafb02x5Lyq6QvIsJGlQWoBBTkoP3kshetnledCli
EBVkjGp6iuiYCO4FvgM5rd8eYiCiUz23Riad2Q+x92Fzo5Lfm74+nyGMw6cVkv2uiaCpUEIEbfiA
NEaLRl2TDiy9VbpyK17+uBQiXHQB5fdr9C86EfbLOdUeuKTJRYOBO5LIR8NGqzLn6J9kzadAzVDu
ULEkwa232Zh+XiRq7SgBxeDHfnxIVz/Sj6lgjkIhdVdqIk2qaLK0Z13OaA5SLe42CWWk+tRegZ5g
TUAVrY60QamWh/4aWtIDKPhNvycggm6s30mhkiJCARomR8oS2jP3hOcxvj5TO6rT6rjxPsFlyzPO
xc4xAaaY7ZnaMnO/iug88dWAirRUUhUizQK/IcuXkuioR8EU92WT4ApOSmoXrZId2gAdwn4gtkH4
Q0Lcl58ev4yUkHn963QlnEWhNepDlai9FJnwkQT3KjqmLhWqGsoolAiuPWwK1k0t8XXc4G8MYd2i
XYeAFv8MGn2JxE3k+pbme7yCyPdfoLNBYCUqCXX7CaQMQZdE/cJuc1O4wm81lTRR+GQ2oO3mQ0w5
DD76FqLcaUf0CFHQK6zsXkhSeqtZEXYC7a+0a0i1km6NQQC4tF9cwaDLOpAmWmk50JIDjEvZOjcj
72YfyMaQiln1oQesMA6/vaScnJ0ZT9LZNRgZGNKW677sMNGhaAeaoPzTpXvqBmkAN6l7UsNsFLcK
KYkaSKtiD+Cm+AxIl6orlrEFGSUtrnir0NjEzKQ7Sd4uOBjH+UCHH7qzlCYZaf576i5jPq6+DpQP
P3SDn8Wgvl2vQMWckbBNvbWuGpJZ0FmRbTsgeePdByZybP/SCprvxePqbtULP08ZvBL+qIdE/SKV
4om6R8qIT5mOUzaLQfIyiFwKbC9IT90Tvah30KE4pMWzxdW0yffTa5fWFSWgMNCT9InOikTPFBIa
kM1z+22Qzt6DlMhdwC044NKTC70ISeyOLj/rqPVqdfeJT2Bllszm2/cDCTnitk4EpdMeu4ChAE/s
HH5oyCa7nD2tHamdc18B2Vs2pK2OjRAfHkjRr909PlU35RJOCdVQ/Z8dcSMu7LWFwMTsrhbIxG1c
cX4bTq8xsbcyyl4KZ8pd5hkpOjxyxruJ1UORwCO3R44MuBDmBOyt7oUy76Pi93qbnzW9G6zXWbr+
nUERLDfiVOIVNQeXONrBleRAbSMJ9NNcysQindFXwCKzBK21f8mkUZVIcjWIA+uU2jjMj09lxyV+
sY32j1S1RbTsKHlKXDuSjn1I8IfyrohLQuaXxCTdW1qLlNEizR9LdAvJ2PBDknT1Ij0JLZgRNBxJ
+X/KUEi1WaMRSpQiOvtmKjJ2YGkLRKzFd2hV0WUeokPL3pBFc+iGQ2AYkCoUhVLNKQiaMDBxDkk+
wAoan94cxpL9Gpc0HI9HCxuhiBGS/NHlg//VdJVVCMgqWWZmb80JlLbNm6ZrwmeqxPuyv5Cnt/Pr
1k9oGJKyuvkcmFB8IKx9tzJ0EEGyDpZGXI0PEMX9ajRLJBu3RMfbPbqfropXYKloRNJMyIlAR5Hw
Pg153zc70v1cFByblSNrFf3QRqeTbiS9ukFvu79jfjO02m9pLPab/S099xxfM2mq2mjkyn2o7Z9s
gjNrfspuc/pxQr3XJsR01DSLHegHQLW1MfU7nUH23SKpsSfFamZsShjBTQERR3FSbd4Fqg9HDdY3
tlCy0UoKbV97u0S26BUmderJohRv8USc2JRiUHwCY4HTJIeu82yn9jPqEhbdo/Gyx18Dxexj+1nr
rfFo1LIMid6xeias9y5qjVgPNfA8xISk0OApYolK03SNtEvpXVbxLltM1lFSpekq9HrsAlHxCUhK
DTpytqMevQ1ShL4Gaynd0sWvL9KsF+9ablCgSBYJn9O0pv6gTlsjbcjFTYieEsomHody5UvBGtzO
PCAKSnZvyjV/CSd8LTMjNUgeXUFmdveApCvR2lh05N6GOkjUZ46lx7naeLHdK2JxF/A+f9GxnD/9
7X+qWH/UZZ/tqNl+aaoLxV4r3CTyPixTvHhicWJX8u7gDRsUhHGonJjPD/FdZVrIt1PVIFBUF89i
qZWHf0ARW3TF16wOkenuhaWGlyNWRDQ5vM2JgLjHKvXhpXIcyOhcPC8oYfZ9txewgTckxy+HFJJA
Gd++yGCQ6ehDtjJ9ZULwDKughQUM5fhNuTrYhFjCLEbyIQPzZPUqGaUr43bI1EZrzRzKuBNZ6OE+
b98M2lauX3eoAdvvGvK5vhPpo85pDmFp+5OcFJOKza+kef1l8lt/FuP+c/Lt/63fVka1rWbb+vIs
B1CDcNGfnE0SM/KbkcHGOxuFQG4+ueX06TmTTnXMrk9SwKVyHGJ8cKlF3ef9757ddttr7DYpA8fv
I5a2do0xZXu/mXBVSXqTKXMj2bDi+dIAtINRHxNjSo1guIRs2YrlC6MDCwkWE1FFvlAXAU+egsQV
O5pHDj+Wx6SiXbKIWPy2RvjpsYxImmHH3Hmido4mtcIMUfNj/e3Zc6SX75hfigRhaehVg6vsv2e7
pcn8L2NCxsY/jInN1vCv65zJlpeNSqD9Vb+MdhE9j6VIS5kndQxBvMbLhRWOTyQcXLPtXNyHmkRQ
JGg9P/3vUQV/M3G0P/8xqnBVh+ddwf5rkvVcjIy4a7qj0B/6ZHfzppCGiANnYTG/OQdx2uLkpXS3
LB2UclStClXl/Iv61SOyyboc6Q+7jizUAZQGtDgPnupG5shE6sr3A6iqK3XaxGNAmkN/CY6Vtwj5
9PIpQ1hLf0EsSFBgInPn0sa1D/777ukA8S+LYrVop+KrGL3n/1GO3j8tV7MwKNkBH+rAu8IKwxZD
yZXz041rVF45w0X3Uri8xBiRhjmX+1lRgOpNG9qn2vrdrIX33rT+G2vHuJXyJXKqISjZgCZ2ntQ3
sTCZPdLItdfIkb25efWJrEjqvqgFVnrorQdhdFNBkXw5JjdNym9yrMbHKslHYsxNmonJSfm2fyTd
pHDfvh+cugsk4yxevbpIU5eEL34uBc5CBxTByX4Ew8cyXvAE3D0CEoT3EziphCoKO74EanWhmlVU
Rf64e5lghP0cv8QlK+WgxO+hRUXgIcawScTVVkzOEUVG06LJqX7PMoX4noRQjLFDTFsKTGEJTb2u
v70Po2s9acJaz0EUMrVrdKmW3EH4+9GcbtIw8vBHiUdUkXyYdy5iJbIrtl3zh1QJtAbpDXefcDgl
uQfd8m5jSIsgHSOVfnDhtd6RkBiZ9EwyEQ+0oW7fzU8LU0KeIvB9iZ+pHbufWVy7FZ0m0keld4rT
SM4Cx3yXcWzEsytwUj2WfIQNSuY6N0uvHYw0uTSoEslR/03KwZ9xefHyf1KyQrD/2MibfXWxyxaU
LEoTtTbZDjrVhtY170bAOavf7vqJpl5UKHNCUUvRpIxxSVyrg/eCx4G5IdsGmqu+5MmfpUsEp4w9
efVJtIY/NyMr2ZzV8P5bLl058vQsh5x8YHJzoj6i+MqSZiX/soNpVv2XHfxHaNlduitnF6xRIDBE
N4xPf1e5rxIyaFk/lAO4autG5i2cEDJiZTLJHIINw+JmUxnNWMoEt0hcvYW4ZPYSd2KGzuBrJCNW
g/Gsvfo9soiaKuxxamVhvU3F9OTwufJ6dyMohF5cRy7eQKmL4mLaMHsUSAeileNd+oS+p0ggqjSl
ZVCy1ev65kiN5Vf0+JPdJMMkeJNBox7ZG2r/aCbFDaUmkiWNJ235l1l1/g8x+X5gAX+w1GvM928g
kH8QU13vzkd3Xxyf1y/H4VZ57s0n9UBdMEokweKMIUv4geIN+P2at/Kn6QNSdSlNsx47z9uJ83SJ
jk+nyfHZwcOCCbQcG6Nd3i6e8rfx6vf6/jfS/zfRivfOtlpmy/HN1h9cvKEFpnkyNqJ9H/kjv4H2
M+wNmYoTitBZJicHqgzSTOE4KTX7+cLv1G9oL992cgQ5mVGZVxE1BQdvxjaHKQsezx3lCRAE54zq
DpCEBKGdSCDenHhsJRBmlHPHRwLJLNP6TYRz/aGleyw+uOtp+5tQjXxe93DvNZb/BI8cIkDMfzaV
q6qO6SNSoOSG+IQ2b9q3/k/+SiITP5SpHww0AKnBhxjIFBfU3z0iKAaKO1Q8ZlreuMyexiDyJdHb
gYArsFymwMX3KOeqmKzcR7JZoG7UnjLiJpE/i+6M6KcioYtPEx1wNpjdIobELhV4V9QWPR2gg/x4
8isqdCxvH8NjGylYLPeoIoUWsoYAILRrQPMyvvAyUgTAxpssT/KWnUOO0DdtjNDYHRrKg9qAiedo
5eyBESgVTMgr4Yp1un8zEDwtGDvqEHXk9a1CGXoQzsBMkxhYUDtO6uX53Y+oqSQnlLTHYnDB0bKO
yB3EkajLKJm25EHib2ogYyVfV6+XSY5M5Gc3PzpGp3atjwJa4O/Z3rzgLizCosSygudaO+nty5tX
u0E/E0slVoqPnHLuCJIar2fdd0e0e+FIUicze3yECuWUpMK4y5qonShwOmRE/noXmcaPjzuHogoB
0AZ8uqnJoPE4/Za/1C7DuTKQxWq/w5t7zbt8FH50pdro3Qr20LBxZ+HA0r3nA/Hymh2BU2xcRC5O
MuloZ9gWDlWcQGs0OSDahzQQ07t59Wo8zM4tLL3qh92AuseyHemoidWqoUmkHeIOWRcfUOBtId3X
fUKuNobWIppcmHKKsHMpqYnmVCoiFyGmgNfsNu0yzKWHlEnepQo71KAYgxsfJ7LfFGFY3TSSu0/N
Z4FkyO85WjQWUIZG59miu5CaCZPfjRWzuKBuaikV/bhpLbEHM1j/Hv4nnCyCcH4w73u3+AgNsK4K
fH7eA2IKUylCJc5bYfe1cGjs+zubeNN2SBVoxJoCUQp1kAJq8W0rIbk2IPSjEBBdSPiYSNSzRJ9B
TFWvFM21+K2OKIi0UYEf8xa3ic8He9R8RYsUFlR8iyve46OKw0nv0MCkEovUFeZRvLHGaJV3ZUMg
7R4H1regPEX3zrN2mYLsugv9ULvCx9BSiJuoW3aJUGLmeq0gKFm+dAIj6q1z3kXOda47JMymG76H
xGQJ324cOUTiBs4HmVErHG/Szaxony7eUc5yYPeWPFk3l5RDpg5avY68ubKwaVf4rIzEwdXk4EFf
vMvBRy4Uck/y7268yYmFycYpdrfgqE52tB7kLaNbEc+rSD4u+bBCQPKoYXJc2VxYh6wEaOfhp+GP
S5xI7hSp6BLh8pLLvlsmomifus8yFeUI07U07COvFJDVyfXtNqH4mYDn/y2y3H+zvP8psf7Q1vb1
dVXUB7QWozubKn4k4SChobBFDTuxSD0yE4VuVmmJoBHnFooF9sum2cPuRBcNtrW0XCuxeL+dn+MD
r4leT8X3KE/0XcNMFf4TERDX5Lb/piwE/y59PQ8UHP28HEvf/0NZ2ATNxrDtm/RFMjUwNMRIZ31z
1y1wpq7bjy786ELBzfINGp7gZO/mv9SjhklsYazSxcUI5GheEYDcD7adww1MI6t4A6oCbgaF+xCO
FpmEi5vXt0qAQMuUp1hK13qXseUTiZGnSq6v8stN5YaDV02NWKz1b0o36Zn/pn06///e/zDqT1bo
HS8zIoSyH2H9HwqLbSlbS4oK7AwBh6dCNrBCFJI1VrdCbbSjPbXNLAQJuZltceEd1cJk8RFQva3t
joCTDdNdsxPlfgJMEO2YvUVC5W6Ymzye8oUuMvKiCIFJalN+Uy4aqbeYkbQmRKOYEPBiTnY4KUHg
wV/zrh9ffgoEoSw+gWoAjgAFuALef1h93ulKY5DqSqxZPBE2A1TheovsOvgFHbyF98cqug7Oo2rd
kcV7y9uQ61HOx5BVUER3OZBX5W4c4WH5C17XC/91J9FDMnBCesoF5h+Az9mqDM+rcnl5RvXC9UfZ
H6iK7NMuNdUkDXiDAATJdANW7Lp0SlDUjZJF1Oq7OX/kBJKGdqcVGhz8zxEcJWJycYfAAZIAnUrW
VD63nvDwfkvbIkf3hukqX4D2IaRBxLPeElwKhiD+WNdyvO1IdZDXinBLp6TCcoGiQ+ASOYyagF6C
FOb1eUp+M9rI6avA0idIjxE++3+EnWdzmk2wbX8RVWR4voocleMXSpIlcs78+rvWjH2Pj4/rdWEZ
hOCJMz3du3fv/iFGLTIWE1TI2DBjZiQ8GV00eIjohDfdpRuZhnrhmWwU3ywR7ztqdKE23zpGQpTp
e50bwMlO/jVPzQOTT1AB4BvI25WjRObOVZL/MSKm6YThBedSTxdGy8+0B+7FnCk7hHHcI/DhiI6P
+4bIRfIiSXDD8egcIl8MErTAEcrWHPkljpu+fYFUBvkSz1XLhqQFuAg+Jz47MRr5SXm0+rzn91w1
HbLqVC/jFODDAeKaZBq+ZT7083Ek/L9pctirnEO/JALAaBI9oRbXPD8V2xkS5JHlqr9sAKdnaxxI
Th5mHBlVfO0RQdWWJJrDd8uQKHLH/Tljmfdt2uri0BcQC6P4xVxs9Ni3/MHIwtBZAy0lAGIi4638
mGpCrAZU2nwCmoadQc7F3J+JRzTtIdgACJpBmZVba57RO+I9SD3p1sWbv2oWHzbIGOOh8vPhjdIC
5Fv0aeGT74M6mg2OFDEg9FwEg9AUFSsKG3uEm7TFP/g1kEym5FvDXnwe4AfFrIvLxKqW9PZ1mE5v
pFMAbnU6XGBEfyQU5cifDlv4xygYhD96/x2NRRL40kLyhL0Gtzo1x/rq2xUJb4bFdARagqxTgNFh
pWFSTDu4+LuaYW1Mrunu6INJNNN1yrQBQhl5HlmGJW8ojIgoLGFBrrHsynQrkHPylWChVJziJ/wc
Ha5c2zfwytwkxSdwosjycQpSmGRG6fFsOTbdh0MRgMkcv4/IZ0Mq8kVrZ51jNiw7EvVOeCp6DmT/
MXsm1raEvWIc2kOTbixQeEhgYWTtTAFRI3TGHCbUP2MbKXzFNEJnYZR9TB5xTjrUntG8D89arH8E
AWzSG9aPLAB8reMKt/hCLxzcjI/y1y2S9QZt+yb+icvdvlPul0JbHwbvBDAKb6dDeZD2i5+bbVOe
waixom6agY50sCwEclcUJbNFbJ5RoJSaEbwIdxAdqBM24kMvSqsusYGSxJCg3Aitk9dKfyy+zh0Y
ED2Ph7olzOW6CQTmafy311QUy/kTQs/8ZutdC37zNHJJej8rHsbmK0BpcbVxkQxmTVAI2MpR3cBI
8FVgqtKt6EGkGncEyypm6iA6VSiVIse7qhk+FsD1zEnrfhYqjzSh5c55nuZZIXEGLMtRv4eeRRq0
GtN8/31qub86Ev9zan8iLodVZrKZFVjGhKJ0CzRmLhJGTUbGBaAMjZmvN7Q9MD2exR3Sgx5SnM+C
bELYvCDzDCf4X2B56W+put+ufsDSf7/6i8z+uFtxiGAKWk18nVErR8857sC5bUutyE5I6Wu8JU3v
jPhIANrQQ8bSk0qAgIT9W3ThNeHYbVmQSP9zU8yhRWxMW5O8GeiU3rA1uCE6tJ/UND2uamnYwqfb
An8WIDBiKVTQ1//HSMuk/5oY+O1+/OHUZufZA4I0qSPZGt0KWCQ4FpKaXdr5ATpe9gDocWLLLUTG
XJVpoFK+yYM7ANuDpJtzhFf3Qc0oDAldXPOBmu5BV/tstjAQYZr7VxJY8AQNb8z3pUI6mEqyHJXy
+rOkg0kydIv9MNslwjE7W+W+TpZ/ElSf4Qibhzhagsa0NWUo8SPkpDuaC83Kfw9bPPy/Tcki7Xwp
6inRX9wp+9ugGK5OpQSpGgcF3We7m/rg69wYfh/J4woyuby6yu0p16figUri5Pr4HTlsq25yDcVp
Y2UFrLVARmMBles/7AvXlW/1DuLPpIXaSUxOmoyJoJfz3oZavCEgK9sdAUUGV4yXiKWgv6FFyiEI
+sVsZnIvyq1vEkk0WTAvF2TwMZh363BwMzwTyi0CtuYRAAz6lXhYJqR9gP3QMZdyBb8dUmTuzr96
8DqGnFPMFWWI4/Q6yGJnyXbMaL6pA2lKQDh+xLY5E6ZG+OdFk8uPjmbF83LX1g38ykpNATqmRBL4
l8+o7uExHahsKAYAToywdG2OLt+23kHEe9jcvhfqBXSMW4Ycc3y9NazVSV9ibgAYMIU+FvxlSFgx
b6w6gvtIxF8VhQfqu4AXSP6AIgxhGioNwIaM15ALDxlx83bmyset2ZmFHJziW25rXMqdqbSQZUEW
VFnDbjWhTgYJ4VtMMenBe/b+IGtsEVJWOjemgyNBA/mjFupysI2EmOQnibgL4+UQypStRODYg7PU
4f1bMCX9m6qewvEFws87/eNaJ8LjDKGziTANiSDZ5c7Xng8HBbAz669HVe2KFQpz3YYsZ6vDAG3+
1rUgJIE4e0nV+gk8hxA8OhXoWgW3x01MkSQy5NWqzXnfzxpU6WN5zlqC9Ktu/qGTqklpoeckR+3x
pd4u7SwZgHkLaCX7KZbEDrhmevSuYXr360WF7lME+FlcrkMT4X0jaUMevX9jRTOERhIH0EKzNrJa
9M2AUEm0Cu24kEhkMO4TZPVk5YaLYIlBnbjxZucnSMuEI5Y6c5LjRmw1uJGC41ELNE6JCNgZ9Bv9
Su/fjr8ITJgDubRNacvgnrJDr7i7cxj8Qm69IgGCRXOAlyCXpiM7eQzpoUkTVe7q7bA9bhskjRtp
YM+YrfTUgEM5Re96kVHj1/V04+lKh5dyFsnt7lGf8te4JXnIyYIqf4ofy+3Q64yXmRH9TeKPkS6S
5jzQ5by09Qay9249+1B6NBEW7tlTiJQYwfrMhVBC4N+2rAjZh/S9BQLefQtWaDRzvMoSi3monqWA
qX0sRA12D1mkMon0HS7s2oU+W9/cyap3jS8SggvBQSm/jYm1VSMbgm2dNFxS+D+UOCdg0SPyEqLN
pDhYrou90x4Nl+KjgYsZBpP8qZDwLzwkzRyCpSHY1YNL1XM/RHllFoogQJHAh+RtoIR+qlvqmukk
NibRK7xgZGxE7C5zWFxfo8sVImedNNZ+Ax8WiCUq2n4v02KRWjd3r7oTPsx+iKXnQJeNx/UmeQY/
cNOi50sOeV3AgUg3Vp9LozD0Kc7AOunbUTdkaljzIsDnBnCBPcaHPYyVUWv+DfTO8VHZzumFWO+q
VHUXAgB8qzN9xmft5e9wjT1rl0w+hi/tMeDZ3mRuvGxAc2/suT2nRrCzrm3qa4RrEYD2chogegZm
BDI3kME6Y5zpZSfpXl4hy7AM//cCDBH9bwtwKV0CAckWYDL8QaCazw+zUu6S01FhvXtzXYOlcL9C
p6fMykRrV5LrZHY4zmVNDnu8J8vAIzbn46F6C0AdWcdYtKEp6WHgL7R07cwtkQmCWwt8sacUfXe/
bFwJyxuoIsgrEW/8tYPzStqV9k20YEHnvFkGu9NplSWyJfPiQ4q26YwNyVM3JzJGuXpTJvD2JTh+
jyKaGshcI/1JiYkz1RlrvtRgbUBD1jq9GDRQTg0JiOWXEgC7D7HliyaTKZLQFnXUvNQgJejbm0At
0hZGYFlG6aVnaYah2vp+8ia15l/xCun3f9ycP7zIQzmVXqDRdcQ7GrX27XUtNaLVUhm2BwV3+AQp
5g2vcJ/1jaladKDGcgAdkogjzL8jd1fPIdvA4Z69GMAFyjcgQ+GhWEPFM3ChRAR3HfrAUPmPXV58
RNhI4EfbpCd9utXXdnkgAGpSty+kgw160IRlraUrQbxkbYIqCRnrjlwcn548Y03xEFwtJWMKQbJ6
spBEW25wXcLK5uG+0jiDcFrEXxabbA+ZEMiVMMWE0rQp5zud0/Fz5h/zIZf7G6GJKvNCibx1Ll3K
/onI7kbTzeqQ95Iztsnewk17A4wxtevlpvzxbfep85dc6xT+IuPodBnQaC25B7hTF9aUuAhxpnTD
ej6/FluTD6QzTLDlWfmgs3eOdD2dXLnWIUa8g1EacLuOrwwD5FAo8YigBXdm+OVUEfeWBu78cdly
6fd/nZwDSytKzk36GRlrsM4G4FhnT39nQtbLyTSrPhSeI4ao6yPrjlTq7QXKuXnMEZYSDd4REKNg
I2r9wJIoK9WowIdpnuNndINiK7mzWA9MOi1TBS+rMS/xGKX66zfKRhO31p8QfGHo3K2r0B57+euf
GYj66TuSI+c07QsLVRa3wdVWBMeVc44TITtEVwM+rZMYQHlUXYSXOhkXVlndDfpzFl/khO3eAx2i
fnqi7ioEukmjn6G/lR5X+bP8eXjKMKVFZSA3h9yrIRF4CFiG5qvMGNvQx9zl62FE6/FK9s2kOBaZ
RczSulwr8+OAsPiDpt3ZFBMH56Zh//oalTJiK5alfu5ACR4xGBjIr8dP7GTSM43kjv2zPwU4Gq00
zfTYokROsWNSw4iW82QAtm7m+8uOJpeFlOc1OI7H89+rQrbwt1idtSBbzpaySY4X/zssy6a2uVxy
yhGWIQ9+qSxQC6NEC3Hc21yKhloIUmfpOIur9315QV9kfa6U34q3uyqd5JC6qJTuV63S4Cozqu1r
a9BLoJZZddxBrvvxgDwynYK29UW2irRXji5ZSNMvrjd02UbE+VSvP9RR2T3Xdpvqvn8qtce3+dZq
SnfZCpoz18NZZX6zblEIisjaMl/d0IorbwCdRaWxcXru7/Kt8s2iifxkd44o1Lp13jVOsNPJlU7g
ut0gFvp5RjiKhnnFbjKql7v5q/6pskSYg+QH5QlI/F+gGJy6w8fx1bTyNX+kVfUF5kplm6mPj838
66Vzc/gY3JTOd0cmW6GBdDq9xRBYXqwbq+cJ8cCylqEZ6m3uCXIXwBw6Tq0UcGOpQq/HbuaRgXGu
3vdyN+2X8qxXHHQQrZm0X25Pp0qHLm00+eT3t3G2spn2l5SJfjy+pE90QG1WHp8Wj2naqdOTq1pG
YpLOXgg2UsxwvXlEwm5VuWQ7L7Mv2iC1U7tqf9K4RQI1CEtNO+sPdBg31TmIId2VEbNb0MekP7+i
B08A+vKDzks7359ewa0r9hBmRSOZm01S84rCpNpLO9XNLeul1Peiscl2UC2c55tI1c2f0u0CzTla
04/kZnT7/rL/UHPqulyuZ378Y1z+DcBLypkCehkFZEDyfwzLYmmRLpYPF5I1L8W3IzV7jd6pPu2T
FKDPS7lKZuSAdmCPTrmoDsyoJ3wdzauZSptShMMtYkP/fTiZwt8Wi9+P54/FYrwo7Y7ZBdOkhCkB
OG9vEPHeXCHDVBm+I1jAMEdcP10rfx+qi0kNZY5mnu53BwTfGTejexTqKYRZ0Yng5iuVQ2yufujQ
wBGDeZWpwA7ob3uHbO1E8Hao0se+UM11j98rNNDOt0s0NVDPPxxuLtkKwmmpLIRMJs6wNmTxRft8
fz26X1MvVmZne/IFdAgoqEGOvl/uNmmn6KvLgnNFHIcQfrGauz3W1wf0tpDprk9vqLVlpJ4rtRkN
TdvzE3VqdFydPWLf2rnbeb2AeufbtknL8m9aCqHjN6XV4bkxTurUiddLX9muqod0fTWQ+DHq0ZaU
XtLIVTJQLBxIX+0el9douf9AriyNGFIBza1qu3M81idJ5bFYP3zRCTjVQgg6j+J4rsWYQhE1P//H
gv/XGs2EoVTMFpJyoZD/I5M+y12Wl/OaIQV7t2y7pNmomkXd/UWdmW6ZBP6+jR1qoSqIpuKwTSXW
KY82W7U4aBZR2n/g+rbzTWOq0Z4exBTE0G5+fZvQdPYN/OK7WHybPP5gdfgxH9WRrv3HGPzrlEgy
ZQ4eZyX5k7u2WS9X68kofXoYJVfD4pU9sTpYowGgDZp69SIduSl8HNk9eVBLupkfSfcfR/A36Dn5
7Qj+uILLw25XWkw4gsKsQnyIOuxNvgIElL6i4UThXJ1RtL++eqa3O8JBG7qnNhAH/O9j+EsWt5DO
ZrkI6VKxBI3vjyhmcjou95fcFhbnrDLK15aIMAO057uplzPDczmloU2NCBR13C5yf/jApWF1u+gQ
8QxqQzTaT+f66IGWrglq7aUOfYtQsFzcFDbVMxnA7V1SX/YmSGNVEUKvkmmjow+Ztg3tV0bpKmTX
XqFc30NSZ4C8FY94c8MG4Mp2W8si8E4NLiVueNK3i0yD+5GDqLl5oDB9hmD7Q4FukaqY32+rn5lb
IKPxtjUYNmqwbLAfdJZvbTmf7BURCmRJ2rygKAceXF/l+znu5fRcGdH+Y/WPC5oPcd//zpUU0rkc
pOBCUiimSxk9hN+A2cG0uNiMJuRKCFTpFNxAghB3+Izham2RCwIi/Vly/AZ8SV4aV1hyYr4RgFi8
4/tlAYqiaigIu4Ddwi6wj96BvtKm+hRlUcImK1XljVoGvJvCQ4CZewrZ4uHwsySpFAnJZ14bwYfQ
hThg1PvlNKGpVb6TrqEflnvVczL8jlQdAQALWwdfDE0kB6mYkSwvxdHULIKJHcEMkrPgqMIMi6UJ
Bk4vDZMTgw6/V7delFfdkwkorLGWCGuMl41uxVdVzLEMWXKjikGi0BF75R3g6zPKO6ooBZEXC19B
V/MQHq0OMFhDxxE5JIIIOJfL2uU14hA6pRa5612yfBMHwW4yl4jF5CzM/B66GH48dT39SxN+n8kF
vW7BzAWdWZj/j7lY4NphRZAmArvug0YRVGyP29ZwTonM940zDUwCUXBAvcXkfRIEGwiFQ/2eigKR
dGxAPW2laV3Hk4Af2VRRQSv3BLiGAHSKbghUqj2Qo8u3OhL6//7v+0B3vA9gNkZWxHK+cWvxHT9u
oLCj7xv1KxA14wZM11wgscy+t0hViIQZjQ5BSE9tN+rPiaYpP/FiQklUTDw0f6zW9KhWNb8WQ1DD
UoEHI17DNEkM9GQFUjVALT3GvxpTQYb7jGC2OWYDVeE/X6VQeCGLTLwEQMcVo46oOUbF9NGP56/U
+pAJIZBaoBkOsU+sAFxtACjF8EIU/Gg8/EzfAbZYRABlQHBCOCONL4Y68X/DpFLjUNsQ2sSHoMSO
xp2ZnsKQC9I3xslCVmdGtkiYsbKl3svmf5vbmJb5P9ahkKXgBdQoi3DZ/7YO0/22eFwODkccsTPU
42P78KkigVw0kSBxvD1zx1kkhBjxoW178JUGAJtZtoaMcPpAvCBu51dkOIBe5CrMPmiAmBz4yhb0
iwPJT5ILtaCwOQ3VM0UY+LNm32wtDlbbLikZBj2BMcGxddeiufH6p57gI/wsEFuQcfMzfmrY3pHS
9aaLZ8SCBKGjU0BoRWnjQ/KLQ0hA1WcHVYSZoJ8d9aOOGW6pwMg5g/6MyIj3N6Lx3t/81bP4yCmw
MSVDSp8sEe6u3qcImljJnHo7U/PKNphB8y6OIyPxwGt5CqP3VM9SCKiFdeNKE/SX1wisagYlTOH1
E3MavAp8moF3KGD7jEIDWRgeOENit7+CAz5497WXvljL9xww/woi/4IssoL8Nkb+WEHK+83PMaIB
LwIamJQ2lbnXw5V0s0DhlgR1/okGdzWlGJbOpPvk0QntZYZbYQ5FHMBUg2gAJQMBjaOv8piWiOQ3
tx+ax8i/WjfHz64TaeJjWuoBtfwjNC5k/w8k51kVM0gRJkk6yfr339bF0bSQTSaH/fHBNeHyWZzT
EVz1CklLsMTqZBFIgGgoY8YIUaW2ZMpyi+oXOV0mm8QtS+RhpANIg7VYk+ImgIifyLvrn6vff8/b
TOn/+moefVLIm2xNsskfiiSz6aVwyU85ehPrcg1NgdID0NVYXn56Q4J1nAIQdDGXieRPcp9JWPLN
klp15nq3/5YvF1+bTLUkIspxzKAO+knUIMjOigQVQYcUf8nxsC4K1VvGglVS2dr+dncN4+paTj1M
o5qaQhAEu1JqpeVGZk2sxz9XC6xArj2ycLTmLgWkSt6cK/s9JvYXtijLjDmIq8fnYmJyhZDNpbGu
5hrrlw2ja01izUxV+bPQzr+kw1bVWnKbMtyiWdB8X1DvkVpMMC+RBtKM/1uSvaJiegVNZ1qfoN8t
ZOl73kflaSYMwn9RRkvFv4DC3MNiNinnSgiMFkNQ+tsI3C6Pp8FlFEBhK8U1oKaCMfhN76pumR7L
9FvbK+fwQKq4GOo+tNGbTx0g0X7rbvVm8GsoJtVKCB/vMlV5F5Og3UKDbEHlMpqUM/yfNCY65r6j
/2NWJmavC+RscOVmVMGYLpcYR45b0NSxEDPm22MVaURIcwv0RXB6SJUXglwhyRWz9w65kDcPrxxb
sTpl/W0+uhxUSJCeCDs4Q5BbdHXIcDGD0zlp5T4jeVWBEb9tBYq+ZzZAtZbNxPIEn/W59NriPhDN
u9VTRbaODr56pe0gbmM2nB/1/mhElY5v+iXgzaBzEmeIrFnPSO1BceFfkokOfnfC1eCgc5/SLena
ZAFCUXFKfL7JHLVEwdJB+FlSMEOmlP2h3DKi6+mlXuCsgkjmCEujRqKfJl1PH3l+3dAWTdUVT5St
S+f0SNTe8XcVPIucwujGC+jvSjQuwt5ipUZUBfK4ma2Kafo1NV/0TjP0WYYp2h5gpDkH9636jgfv
5Z322fnoh7TgYdOCFiUdPR0Lky6wS1EkdC+4/hYquV2FLd2QlwwfGO8vqADGehG3qTsMpmzUMO7T
3JM3cvjF/sn3hkgnUkj1PeVSxyMNRuaX3ucvIdJNd/3EsXmgXGGGFQcVZBvLdJvqg8ygoZrjynvV
su0jB6c+DaOTGtHwYb7c8zzijY3CNTOIgexUqcsUFAnZmmlukOMl9znksLwy9DdTRMlzdZPxlAx0
omwRR6tuJaOg8MnZR7sLldRG3+7LoSLzFTFThkIcn0Pkc4wuHOyObdouoBDJSPUI3IKKO37Uh0bZ
Xfuem5NgAs8kUGiiVA8lWrzvsTvgnWLyUthilKSMs8aj8Iq7AzUs3XT5XCneugBwrjhgTF2/7LFJ
WWEKQ4G5HrxFkVonc5FPOsGk1WgezJq4WS+Lek0uI7EsjZLpqLzqgQX5Sw8DcUoYeIw/98L2NQ7a
Fn8NpkJajUkt/BuSXM5o2TvWqGmERq2Dy5bG8IR76gdcnLRMClxalGZyMhoopTEj7ce/cu0AvthS
5Bcne9zRoCqB1aTsXr9Wy4ldw1cNZ6Y5YsuoLXX54Kx7Qoopj2H2MNy2ilrsbXk1VHiC2JZMkUZ4
8Giam/w0baDINRGpImvP+7v64VMTLgNYBxr6zqeMYXPZ5qE8aV8NHl0AYmqaYtRX/26VWHTpFBJJ
1cs4esYDOHuPOnrxkaJIcAnWuySHoDNoie/plebOH6a3Zd2bgtCN3IZn3U1/M+ERmJq0dgq5CwXV
jL35IdrGdSE0R2Cd38hu4JrtO3MQTvii4fcU+llG6fqpcUc6O8U+7o5hPe8p2pajOy7M0ViBkeKM
jNKL5MjjeZkBMQfikY8/jHbIznD8YRnk07vXcyPTskzaZ6/KgTPzQcthU+14wd5GBD43fMivkkXF
4YIXyuUGjMwwsIAQurrIgYH9km5krqV6r9FHk4wQk7BTuGrerUANeCP84bd0gx6KRkDWXbo3b7UH
bqCz7AyfM9x8No4H6TBgML6ZXHQsu4N8Lyy6fPgTMHnz4rcdMB6jlZ2c0r23n6pT6zN5jlty2ZYy
F3/joD4Bunzj57HyZ8s/LQ+Nw9cv+HGvhASH3PXm05nqblzBy4jFZnEfGLUxven+3DrD9dqN+sER
/sa5UUJn6IWQLuw80jjc5p4J5DaKPYGUhJPAuYhMi3Njy468deavraKOd0ASB72nwnXL3APzB807
z9dBrD+jpITeDmPkId3nTvpFWgp4zblJwEl4OQ5ueQtvXgDmlLs9hB15Y9xUjDuZZzSYwzR4Pv6f
btC6mH2oSYJshTfENx0ahVy4Z/zSJB/sfXfjcWb/EkzGeEVGH0buQX1lmXUu7lh+thBY+1qcSCkc
Pcg8PoRlc3TD+tFm4cmDEYW0aupalT4X4ikS3D6P71ygtaHRMGvj2YJqyN01fTuVNHahKN3jR9xr
nsu32mysJuOWdc+Pazo14tIMF13wOtcDnvJsxqp/N1BE5y11j+fzP9bWTw2oxFZrrNweQ8Uotzet
5EW9vB31nvoDrqH6CL0BK+/oxmr4w7WVKqcy0FJ0/6mC/doTKamCZhEt/U+twdh/7afVwjP8LMrv
x2+BsGWYPoC4N6SqJdazWHBAUE+RYh59rV2g+q06FDc0sz8M4SUAkmOvqsNUonaFokPiCHKyWKG1
iS34Kt582erEyhg62SuwmMJo0UhqCAUj4UcModkfOzLW/RnXYaoHOSa0j3gosZR69RNjyFS0jkL4
mhKnLFGdmlYSTHLocJq2zkBeg2iC+ucMDuOptn04di2Hsogx1VC3d9TMQj4JFQ3ojaUa4xvJKetu
irRMpr0nGQHkZMEB9cnIxRZupy3rl5PbTFth1sWTIrwK+Qp5ZYANCrcpKJRHihkU6522yteImn6L
rRk8KQ2DOC+YkmE2AhzIpRlfD9mtO4Yncx1lgHONTQi0jKhOsB2Fz0Q2ZMjFGp/MG9JcjyHiItQS
1hP/khJYauy+hTMibCaetXhfrOkrLJRlSZjsmV1j15tfZ5ubxrK+vT63FjUOgXA/jy4ySV+aSz+j
o8V+x10ZmZaMCI4Y+Im0RO6cFBRiP94FWuwmj7DkKFcy9OOzHPGvGhQhSJEbPzeo79oHqInWrgzq
gHed091AoWmQIyWBqGpB5clPynWhted9tjWCx5JtTZ6zhJ5x/4KDbn1Vu1GLOvV0aGfhwnhoUs8z
jQNlL27EKsrcm+BgrKva12ffKkeL8kjr9MClsEOxATuV6ud3Sj3LZoQ+I/3GU0wed2CrglERBDUO
PrSXL25NjCkyPN3LsFXi5ghZhboFTtZntxu37+WRPulvh/bpVkahsXTy7l+81V6iC6rG7gmyPUp7
v194z8nvxj2iwOahSPd0F78O0HCa6/jqBfFd/yqqK13IK+c9dVe+fwB581QFgPLV0qMczMvd5LnY
mhGQo7m1q6SeTrfJ46KZzYH5rl/8tgE+6rUwJuVukjC/2b6ebnft0qN3afuaf/gaV1Qc0W4MGwuK
tyVYaktUa9OWDOpUul6u6KIMjEsf7l6pD6kp0KA6pbvAyoGTI111/Ji9kTgaCqTGvWIr6ecxTsWb
Taf4/xml+ZukH9mlWep/YeUAM96Ne7Ddkr7ylBbYldkIvJ5QRVeG3R+hoVwz3ZNjQzRB1IQ11o2M
a67oqSSow6vuWfSdaLBoxQxGC+dJr2j4DBwAm1BH2CBOrUZYG1VDNKwzlRX4g4/FN9n2AabdhMYA
kRtuMKhrM37SMQ6rIWtB+XZASYmKKOLhEpckegcj0Lee8ICGgFLBThSNg6ZgDK4e+UicOabCiZR6
cto4LaV+edu8D9z6Zpn+WzCdJe0m/VRf5pLcJYUHpkuISLHIcAw5F0rZ/GoDOcoCNoghEovgUYVF
oXq0cM2Hqkab5q7Er+7cmz5h5m6ao489+fb4vjrcyxTJOqUeBIvdmBt206gi/IjEZJ/d4opbJinZ
7asyGtejKQpJpF06dNdsSCsvPJtvCbpWQSVCaZfc80/UDzqdhGbNIWrWGF8zCluGcDRU5hyC5YAw
rGW0NDniSVOQ3zXfgVUeGGHuX07VkC1IDI/F79YgmRpQc9HKuHk13Vwh1mdVhwuU29CoO+M1+tHC
+EpoW/UHQXHyIMz8xXemwf1uZL83LTDbMGlTj5j0tzhRo8kD1vaqopBQ08VZIAxMGFcRzcgx3kh+
3gjaRyGvCWoe1r6QffoYnLh+XlWLXGSt0fCdvV+a1m/P6pt7K0Kte5WABhuHBFWmuYW4lnB9JyDF
qvLs70hdgShaDw0F5GkA0hhKFKxmIAg22DQoNxqPAfGhjnsGshOcNENNA65i7TaByYmQwNXqypVb
VfB59Uy0Mmp0NmBWVj3o68RzNHoVpYidOfTGRGSWfRMVY8752Ch+OQAQYgPitLxiW6Sa2wrrEnLY
63Dm3meXXo2ea0W0Qo6ucvVr8eEId2SfX71IstIPvwat4rVhjDdnz8WHcxi75xzYZ5weZTYRyIMM
48hnj0x6p47v+Hx+HX04+l3XZMz7Ko9A5brqall6ZGqzeq4/UTHpK/yFgaxS/mmiztzf+GHRhyoy
vhnfwKrigqkxpDAFdZLS86NckSYeWdw3zPmLipejO0jwbcvAk7aFZ9sHR6mEPIUkwPkjZi7fzySb
6TvTbBavB38GEJbBDSCsiFcaZykuaiYexdonT15IV35rPK0Z4FA/kze9HeX1/d+HyUCXyQj0hiX2
EXeRK+D1Lj54rb1SZoms17pQuyUHMlc93GeqJypgDnjsAFtmc4VQSqFJiyiJo00gywGS+9zRzSWg
FMIoeZElhVxWFOramEapm3GfmMBK+wCzgBwEaENwI6A8fdRyAHncph9w0KnYE5HNGAC4L0WyTT3Y
YMfBqBOuoI5oaAxd7AEQs0SRSusi4cA/CxRRSa4QSpR0U9bN0hjVFHznhBG2VIOKkA8sDoxTL4u+
uBfJsu9zCmHiuNJhcJtQh3G7oxHOvvoBHy4EPg9+OOmRcgDGN/l1Qchv+0DTayib1iFaRqkL7PMA
ImeWO2064JdrvHm3xiYKqDhR4XOOKtGOelunXQdwTAFon4JLyKB2RSqoHxESsqq3uQBrdTxH5iN2
Wy6s1ecK2p3fI5d12HTaG8P4XKifoC5k4EMioeGfnNKDxuQm/+1zzEOeELPZ353uo3iUwZ83fAVd
PWEUrbm8XMygZh0PIWYivcBm5E8q2vTomUg5OksGfHjN4aUzpUqewejXp+iTBalq3kTkD3v6oX5y
5sNvLBvwElmQPbVdEF47cANhLHnf8FhYMRzq+oB0G8Sb4tKYFNEO6FZ6mS6NFK3GES5ySXVhtaRL
k0DBNt8cNOPqEUqhXmK+3yl2xGWzuNu1n23bUEI9Y7rn7T+LGegBlnPZMCNK7uEjvriQFKkAKr7G
g/NvqOEQMOD9J0REGWpVfslzoI8YypjNtMzrBwResqxvE+SPCKJejaQcPkl7RbdBFW+1KblG6u1n
hZg5XQ+Ps+yRdIVBkXDIkQSgArjCGeNW/sWqWCn+asLAhKsWGEaToO6DY31HRi+MTXnqh76fYe/d
MkUBvioS2CUENjaCUWkqxlpap1hnIL991KQFJ8lZVHt/KsnMSBZ5Ml5KufX6xQp1xGEcHIMXpWVN
ULl1c6BRJc+MqKwA4jhyNESJhnSZQJxgkY77jzdLu6d19BGfcdXz1V0Bpj46ySa3fcQ/epniaxOZ
Bb7q4WfRd77UJuhuZqsnujNOiFeTRp4Dc7/cWoWOdWTihrTBUzx5HY04PAqNybsVUA4UN3qTpwJf
CoeehrfHsigfFhRq8P1a5G/EbhswTthkwRPgPM2RM5QUT7K6A9YgREZqrw5okJwTNh3POKb/vKpD
ghw5JqdQmjchXobimE/QJ/GKsnqhM3RuJj/EOgEEPyRmQ3RtHK+XqgNxstzZEdoD+arx/K4WCeox
3Najk4i+eveKxeI9PS2uDkfqzPG2/vKcjp9oLRkn+ROvEBSweHtd7pbo2VpIRuj9rSpBOlxl/TTX
Vrc6R9/cG29ZoCKA7tMAnuEB+5Sr4de5bbe+5YFG6g5yUBtGSlxStZt+P9eeKyLFxQvLKDfJhdiH
uuaa6SKrNbMNDzJ6lNYIJ9QMg/AG1ru1UhHjFEURLJu9ZGmHfA7rzPlOeBrkDozVhgP7NljhjifB
POFLymRBGsEh93A/qBAjmEn4bOxe40fkKYgoj2F4rZieiCvhCesgxJjY8bsNEa2nPW7RAyi2LxJ7
8PrGBPClMSJuj9GA8cCeuJAAGSeagBfKwZ5NOH595fC6hCo/PIt308IiL0av2kqUwUKAQaMp7EZY
3SjDYJ17hC4UgsRY/aLJjaGCamYupiOqTw/YagTwQxWqleCpqLNh6CpU4uTOYlJoWYxBoeKVw6Ni
nd16qLp0IR6JgU+w0AbYjrHRs9Y3++DvQiZ+bwym4Ik5Dj01NZ44MWbX9oVRGEMPbYWX0vPef/q8
+OYiOlHnQdBMlECXbE75peMnqt9zOTCqCe6T8ItMKomPYgJEdownp4wWgvuEQVMOxthq/uVncUpZ
fDQWHpdFkY4/B6tMF/tIKW/mEm/Of9mtmbL3KPFDESvhpTr7Fvu6VrlG5W9c11nnuelyaxz61Hm5
EWU+Mm3mOKH/oD56zr/qJQsEbF9cF4YtxYV1aPCPf3CZkaT1joNDsAiqHafzYwXxgR0k4UbEENhm
Y/vXIWiTomo6v1apOjQ9nQIXSzPga8eTUzpOXOejZsQL/MtgnM5QXfxydHoF0BK8ZxlmDLu+bjxg
15QmGMNWkWrQeD3oM5ZlQzBlQBelJVm8XKKzWIneVVS/4NB7XcBIOcHZMyGyzdSCpO9HGUrKFt4f
XXt6fO3L8MPzz7YAehgTUeRkyU039JxC4tNQa9AGTZ7ZgWoXKvMaaKrPS/PmqiurLdBERWJYpyc9
No6ffkVXBwiE2qYocB4mIKOZImTKtyffLiOwqAa8JXDC6vwm7ODN9qbHpSkiRU77CEE5kAR9w1Bg
Fjtcva6lhpQ6lIUxntyLz9JbplG+Wr2vc5VVM7WpjOhvAKe3n6HbxqlzeB5Vd/QJ/tgfa/PbfGUp
05dA72lS2TeRD6hfvvc0cPukc/H8+py+uqSUYtnTBbwxfk+9zO/268r6aU/0rDOPoHl9M6cZjeyX
XOC+4AIiYGjFlaFFKIKuTitU3M2vUndwiJdfHM20B30/N6gUSjRHvirNWxcAoDHai+O7bJ/8Gt7y
rno6Xl0yVwl8p9LtcFuhVilzT6akZkGQebVzw9RjZF6QonignBRGrKkYQR+5segUYcfpEIH8TKqx
uXrXobLFA2VI8AhTdRKudggk73Jnoi0TqjmjYpX5A/gW5IAWXS5AjWQGCXZjE2WMTPyIopPvml9Z
rWTTInVTQ96jm2ml34o1OqQX0S03CWuKgfSveWLzU4JdRegYWSPr2123BG9CaQZPRr0j07wILn2b
v3HlsH3noGfRqlCZwFWaPMsagpLFq35PCQcbGr6obRAJD0ZYHhDJkx6VlKTTEXI1r2fQ5Kp0pMmS
6pkes3lj/0aj7A91mIokvMkOEm4ZAxj2uV/T9GH/5rI9iTKn48Imu8Z0j7FaYDQ2HBFxTGRpiVgI
5DHJFVMYDwpnKg06hkXlBfDqzLoJFblmqNyeKWve5eRMuO3Mn92mOqZ9zdLR6hE1bRo5Il1xzz0s
39JolVreZV9wIk8QMrkulQgJ1GkwDMK69SgxJEDr5G8M01D/7gyD+mfubgrA6Zwdt5UwMTKc9wz4
YhyIZIDb8BFE9oDQpq38pxCUHvEApxCHGWXLb33I05OBnH8KmY8He6fE3ivo67fl801oVIIaS1Dn
sw+ckgcaUVcvIYkCAKELqkEOWBUtYtQqMK6B3smuWdGO9RjrR3SZRRCcQxuerxZZnMaAJy4WsRpV
O+9iUf60elAHzsOMS4c23IWpeO17BUiH+bAwl3j31Eb/B+CaRSGplW+mXJHC/EozW2xxJQ2HxbVo
5NArccTGnSYQPH6QfFZPzZe9FN3FHKWp29W32R3yMcTOYj9aTgNtJMbzxH4+okz0EmMtxgiOdHd4
SDOKsrV0TRvjUFTAaNDISK/n1YlUJCMUCi0j1TmEMhCOZ6ye5tN+O0a8wsOSaHNUV0ciUaSSyJcq
N3KMz+PTRWoMw4i+u9nv/LE6m7OrQYOdsFc71/pRW0NFlpKfNSougImV2wcgCg9NjDACJAInghWh
ZbE8+XPlXIn2KhCmHN28K2ki/lCXjlHQqjnGJ1A6ZGDIYFRJyDT2ieS17xTRffGV7+3q5MD9Ainj
F3cjq0RrAOvlPfMZgRW7mzGt+JKmK+bGtQQmQp3Ro5YCLGay3azT0GS1ptFpbqFAFNp0Svo9DYtw
jU2zYrMsKWdihnJtIswD3R82kcjhoQvej3TdnvBePZLDfRTnK0J+5qpVV8T3c1CApX1KqhGil2mU
uhaJkiwkB0h0ckm2WCDfs1Jb+tiOlyReMJK9MT3MVZRsI31MA8hzzCC3DkJWnrLKzdsaSQDsK5kC
FwCqM1r7q1klRXKeUnPFE1xFXEcoQQ0EEZkdyJP1QnSAANasBy+5p/xYCl2J5FWWsloJKoqNiBHU
QfQSur94gZLP5DP1qQjXoXt+ypC4ZRgzslHx438Hc/LCOgPYrET0vH+gjZ1jXYjFSykC7O877CxJ
9W9T04MGRC6/qqCNdyH+OES41+0Mrezci3hOCVh53NnSt/DcSz3v2ZE7LanFWWYCYb1JlnCoAVRm
JDuq/a54kJIETqFxeO2heECB4Ffku9t3b1CYEmCAOAat8rergVPGn3jjkk8RQicQcKHrH1h1WJIY
VGDWrkYusqbwHcvD/oHlws04kY+MD8Ehepl1JnWth4hcTL0YBenVq1Ki+dGLMiTdIgAbY3Yic5Rq
Ik6yBJsRQNPI+VetpL6t4aguql01jDEpAfEX1W60z0oERwDDzM7NFBjJwDdNWhBCH+Yy08g+uMX8
QzCIDyZK5eWbWzX8iS79isZuA5JFbsTcLKW6swTjKTKrJTeIiAmQHU6tbmTEH3V79xSi1mLfX515
Ktmp2grYo/9HHDLBJO+ak2dDEGm+rg2iLal3gqf7JXo/Qofm58zneVzqiAlHbBOALLOdrkesaji7
8/rIjknEpTbZotiRJ8S0jijanZkCqckVVCklQGBDFWvDZ5y22P3wAPdGVkl0lCzvOdJoixSNqsGE
2wlHVwaZWrLIHZqLD0+H3/W8bzP87cLZ6iGLIwaJAJe0DTcL1OaFC61y77N9GA4gFfIgDDgUtvBh
hYm6dQWQ+CxsheyLMZ3rUYpTNWhmLeXOovnLgFGwKd7nw7dLpAvlmcVQR99PI2XDrYpXJUSJrRG6
yvgAqByKbcGZ4IrEB6DBkeujGThS5QXFYgZbbPIloWzE/3IyfJNShtTr5I1Kp4AYWTjj7RyE9iS7
cD28i665ZigcQ/ZSSsDdKCkio82HhfHNNHpdcsBPRoWyvV3sRbTKL+pxGyR4jdTdVpJJOAiBgG9J
E55fRMHsiAw4OAH+PIJkGl8YzY36ESUgsmTzbEXwxTh3jKdkUdW2sX+c104fhmtRUls4xgYNBn7G
xl47OxqWauZyjIaMhSL26onFa+tUpFNv+KsZ2HhuxYf5jlRr6YK6hBLzEc9W8A8VIDVSsDO7B/0+
4o+mPoTAg8HsgfhLFfg4fBSXu6C0MmyeaAOaA5TQrQt4P68CB6dHUamKdSbp7JO4u04MbDBgklvp
EAqtxuq8qN8Yc9HpdMWyDPl8vDGuZmCaGYbI55P2JUVr8WJ0YFndsoZP3UtgVLkorF58jkv4L0p7
JKHpgesCD9/X3+c2Hq7+ga63JjEqpfmaVa56rsgddnk034Lngw+OC4QNxX7qFblG+2ZgSbPauuJq
pH0U9O3tn8gKvLGMjqBtS5JX3tL2a/qztyGXrQFXyVjOviGnDkJ/HSs8+GCHD3W2X+D25Icj4Wn7
yGruLzYP8Nmr6f/bnqV3BbJNCv3Sh7Jm8tPc0wjFFnKeFjfFEj/BJLEWTbPzT5ABlS3mtGCD2USM
ZNAOcQ64BGAoHvLVGRNFQW1eUYGGOmu08MbQcUPaeV/J+LHBuiUSxs2nAkqtzm+hIReQadcZ5cPW
CkBFHoQIttAFv7pYTPojapvO9ez/I+w8l9Nqmq59RFRtYBP2XxAiCRQsWeEPZckSOWcd/XddM/b3
+PXtsouyrAA7zUxP9+rVq0GAnOfRcmpyh7i3TKTX06tZDWrW5++EFTij7qKKDhnUHC7XENFmSGHH
UXLLNJfqGLmv4luF+aGb5/v0rOBmEnZK6dIt0VWUZE7ShiTxPChWLy4tN1EwmRCe3/mSlZa/XyCk
rRttsqeIz5pwNeZ0Rt/LnaQh1+0MsbtMyY+zUO/vwPHpfstxFCjaLEjbxHx18WJ9x6bMjQgC4ESw
GhPiPA7EQvHjupR+mInHyVTfw9N2XvoRp/PwW6wvkHiucxT/4iTffjhnvaPNtXMI1AI7qPkgRxuM
lSOo4RId0WycbsOAa4GcMYUvbvkVrIniPCXe9r/X8TI3uzhfAqu7q09BlmNgVCWkM1urSH9My4kN
I5vEXlBAZaVQIHFu1s7tRAVcfvrQ3EZILxa8OSnyAVPVekZE2vKuUd2Ii+/A+rCK7iwIudjVwGYJ
csY0ztXr/aFWBg20K6cdJNUDHN0p0ps1V988pUno8lOuSRraiRcnodi+ICJ/vN3Td3dHE1CTGLYK
t3/CvD2+h15nd/fVV09ZQdHV/FMB+QjujUQvbSpH/TjZ44T3oek9xfXi8zZ5MW2vvg6+6BeZ3zS8
szyUUXgCorsWqtTES7SQ9OJL9pnuhFS38hcahDZ25ARQR+YxUFn4dL55W+P4ZKdayvIF5nsZoBin
Xt8PPgsotFBqXObuhbyCFNz8/QC65yaiv6S3BbOtBSon8tcqgPMJ1cp20lgYoI5epX2AnPUWreyb
9LKDjcLnGUu/1JOGVunZaE9H70TKgLC1DH1rumSzVcyH8YJ7qHkQrjV/Tm7vRkMVvRdUTsHYjGul
zGAqw3Vue0Vs3O5aYsSwlT0drnIWe9xboZLN6gZL06/Vnia/0Dw9BWkrVg5VHfdGuPTXuqDkmbbl
PjhEINtyu5jynRKPP6R4Sh9z6JTOS5MYpgllEPDT8WL0bUS+xvYwm6/Oo1BrOLpbh5mxbuu/6CLR
uB0UwNxlzF9GfpqEuVh4VvrhJ4Mw0IaOoZWGprsKonkxA3CmlprdWZwCGSh9WOEBmRj+j4cJ1KLT
6m9m1KPa77j6Xbx519Xvy/oqJSqXRtskAdEylDenHOKSTOHjVQar4tBf2NkgTG2hF6f49HlyV0Ka
v4CeB4uHBcIqOEKIJbXQ2l4vAf6KPJPlxa5f5MNVvE8/WkWDq0A/C9vK2iR0Aw3p3LXIDW+WrqKd
Ao4qjFpAX/rnwlSaw54pIb3Esy1Skxy7bqxpE1sgi4Z0DCq0W8i3Fubr4NHHkvX+CcXRuZlSOM28
w91yxVhkPrmj3e591pzduaALlwvK0FXWDPl+HTjsiEOGOwsYCwVFlu3+okx2UO9rxBv1rWLIo369
kzayUdzBfJWwg562cK+3tSb+cmuhddAr8shEkG71gt/RB9TRc/DdEvUC851Dw/mC58gD1R7u2zu0
4Rbc+qyRfzBPZpZ69RKrAyfTWqKGdzOl9+7iVLNWMOEZ+hVRcJ7jhg7fscld4THpGk34gSVINerg
SUud7ElnQzbSr5NGoTvpTDrIpjgOu96uN6Gxjh1/xc52vVXT/q52livQqJXopBdQtRMKLH7jrwxZ
+Er/VilmSdfgxdOi0B36kU8vF3xofH3uEtL4DRyyniRoPviw6o34mIcINZC9yame7GrV6vhinKvP
1g8LBKLS2pFU3vJqUa6PVxfjBWJDc8hg06+5tH/c91fvyMSsG7ejzmZ/wYc/Rp3Z8GPxnk26nHR2
e8CtG41aM9QK5r0BAPXkIndoCC3M0HFePSzecxfJ4wXsgP0FQhuz2yTXZXaec91htTY69qaLWgJ2
jB4Qui3ji+m0Pjq21khHKm385hnX8I2rtfHllD7X5/zrqLGoz0oXu0J3Oe9t0trm4UwRUauQ1HjX
rlxvnWvjwf1m/spZNsfW+IIbm64bI45+PZ/3RtMu97iispXWf+yZFC2tOrmb8fXsfXh55KJuS9Wv
i0Mrf1OY9taLVrV+QJ35ZrxqjLbz+vjwfV8bnq7mj+UGoksEimo9pshkCrHgPIecdO4qh1yf/o06
kMUVWYdi+0BztXbah9jeRxAk1Ofkro5I/PBt7kqeqG0pEI/kI37U3wX2aDd/YznPT5lKuPF9Iq++
pxo1ERljsaLseZMhzLHEYbfm4Qz3dPyoa0WEFg4F51T3PruyBifPB/2ZVAGcV9TkORqUVPMAtqmt
bk2TPHo5phOW3GcVqTCkSxQwCxTWEDygDkqNjBx8D8113/v2wvnCu/emuIWuxUJ+yN9Zl7Sf1I+V
2pkOBwlnWXOzSoSiSg8tlhd5CB6UMpzcPYaIpMQVv/N4le90K31dd9M7H4DZ/7JJFt6Wv7FgAEVT
LoZiJLGt77N6Be6G57R0gAZbYWi4oG2Lk3n/iGT5Ca0dD7fiKI168anmrqAWXBVvuPT+IKmfKg1P
xFu2rWqf/jNdbKUZ9T0nN9894fL4h2S//C2rqUTQ6MSc8WPlZgK8tu+ahp/1RiyUa3PyWZD+Pr6i
m8RfW5UbVP+7JKkqNxGNs7XR5B21So/igQeo/vapo993+chC7A5V1WUI1i1xEMpQzJ6KZyY5Ok28
ATCPd/dlSKyBV/jGNtTUc4FzqLfCI+LAP1oLTIJOy6jnr3yqP6vJtq387sK6ry2D5V1WGBsf7M9h
ZaQQkmM25ZCKdSLxZtASJ0uxfXr2WcfA8sx0PTy7UmIlm404fFfucvgY3nN/5pNLcjewojMm7oY/
eCgqvQhDh4//qtEuhrav/5HHKKsnVc7S9D8tjTbrrDpblo5HRKXEk6VxL672lDGD58XyR/l7prEi
Ti0OGmubqg9rwmCTUUKLO5R8jeQNQEqXigyYFzKtJbL9szJK0DrCvRFPJfCxKtFDFIgptwRZ8pv0
NvwnZXvCoSIebShyBic2MLEqU+RSLNP0wH5bAze4OiO1v7ve42baEk1UqERliniKHCtjzuNloCDp
8eoNs3UCGeGEhW3Xzdct2OBDmgItR3RVB6TTp++SvIcdujmBaOiM+nExpIjPGGWINoU8vrQwyEZA
UFmplgBclr/EXR0HmhSPYGckWxzALNC/NGSWNpwSWW7vfITGdBtCLqM2PUzrlhJgWJNuUoTBv4VX
A0yefzPmCilNxi9w8WPmIXZ/MbA0trPl4LCzg4trwyq9Ca+mRD88gCeTPnmKJ0xP6W7gcZN90lE1
8s4eFPwQmkvJPxVxJc7GQGBrwPRPi34O6UpjKkOu4kcFqM4gpxQcD9BB/NjDnR0myrBi08tJywbv
+nb2FXGnD/gjy5CVCgS/o7xmiaMSy41MveVxFu3Yrl+xGtbP1Gq6RIPKEPQbwHmnpxPNnIdRqYV7
Fi6KWmrHK6FdgGcaNXQJZu8C/Huscwmj/XftivS/kpTKHvxvTf0mOZOUhrtpboXkjPG+IsXk5h22
z0uwcgcD8Jz6OUdZUuuJyEfCohMUR41p9FPx13xe1pwOahKX8Y5xeVESgfT19wvO/qus/H8v+Df9
E3TKNsfRkQuGadsZvAhm+RjFBXwZ2DvFogUQxhDFKhDgy80dAXasCZbEbkpo857oWo7QDTf+IzHe
zL2V607q9Z2tHeM7DeCEc1gXLL7AJJF6QhwfA3HVM6rIiYXo+JOcow0CqxmEiE8Ex1ICAIQhO2wM
7Pl/fxrV0p90UxBnK1TKaSGfr/7e6KEwXp9Pye6IMT5gXGTtJ8hEgp2Q94q31tl/jOb1lA6x2Doi
u62YZNSeB+TwGYTXa/51GsCikHz/KmDmYBO6dlJAZ4Oa45cCMYlk8SNLSOwickKlHIMhhGY8eskb
3OsCjq9uNc0F8cQDnv+yAIn+p5rzf8WcmQ+/PAG1WX7R7UgH5dV8WkJ7xRSULPDNzeYL0A1j46p3
eefRgpnSA/pfzePzf5Zz++XkXtwvJx/lpotirsDJpQtsnjZMRNtDOO3EySQoUOfMHqBoU1zxolxO
1Kgb7fusQy/eu2UOHrLW8Kt/ccuho/FLoCGQiRQ3RV+Y9RfkvYfYeqlW/hOFFJGPG5Ek5fF7xk/J
s7+dvJ75XyJBBDKECsrA/UIcMBJa5WItMzW+eDVYVk1reqwTK/MGl0iBbNLpNuaRTgBb6YVIjAxy
B9w2UVHv13hKZekN/Ye0ksGloo2SDoytUGiCpCOHA/ldbyR6JoPGEe/ryEwxEPPDEp5Ma3yow6oz
8fflki//UWfofwP2u1JPOl8Os8mU9RLKjIsNnz6OOE64mgCOUiz1HrUPb9plw1Z3dM0LBVyPsFkQ
dEbUGdCfcpnWivBWCkHxUXb5ugmKTXrI9nHW5bqIzDS7HiUo/eSUr2mCTRB1HaV6LLbB6PREwCXO
S2EyPVClAW6sJ6FgkUk8v/DpBsI2z9QuVz642MFdPEHJI9GFJctVhr/pKLnTOhSxqQTENTqMuCe6
LHylLBHTV5+YbD+zbm8A/fy7HUlTEB3APxCNmD1boh+udrhO5b9MGT0Y/27LguX/ZTEdjrPKeT5Y
oxHOMEQBC726AtZ5+6FD5WIxSeECid4ZyvphqcnSMaLaIUdwejZEMCYxSvJr2gQNvpnCDfvJ+XAo
7IxnfYJgdUgPwAUrtkKFFAPmEFtaoK0U2xWAm/TFJ5b363b5yXyWuIi1ped9aIJkDlZM8DRpRSwY
bgor0xyBfpQJ1Z8s09lritOo8zikMUd+WFu8Hp/tagxWQ+ZWn2bcXB9J765JGsPVIWUAeZZhNAEI
ow0sBHZPwymQgwGwD8RqAfpla/iqMUl4VhoRn4zdJHQsQiBldwgiAgIGXgJHacV67PCypA1UCgqb
Mks8xvu/r78/y3xVk3y5WEZumN6Q/9deptvCYDOqro73OuZeoJmoKMNiuj57k4QQyTeFH8Nix2ET
ALJ7zUr7GIofn40VjTeG4A5McnMhMVXifrQEAfLe/m0+CqX/ysKy2VSR+spK1axSDeJsv0zRymqy
qGSjjTL2uqqyb459phbTBcSVzZWJFFZ77BKmbfD6rTYxlSV7wAx4TDNivN8jzcq0gaba8TehSYMF
5M11r5b/X69Q5J5fZAjh7Zl1ZBeeV61kVUMTNceXlXVrIRxxZ3BfBwx+Jf8IwSVWUWpWIEUP2CDk
3FagVvUS64wi1p08j5vQrkIS1OtZk4YAH6Q9oHZd33cSuvKeL8kNe7fB8mmtILjhfY8DSm2kcgzJ
LDnQkhfMmegnakW0T4KpUmipAoHlihUj9lWqBImALUn8JUb3zOQovAwBP3wZeIq7uJYNdVURgCi0
Fythgo8f/bTwSql9yrHHBD0UgmgZNAa3IjS751Khrs36/FJuXJRQoDepWm5s6EOybJ2eQ3MTDgd8
wmasYkmR/g2+44hihioi4iVeg6iPF6s3wWr75xb1h35upSRNSynasXkElH/foaqbcWFyPjPFYuy6
k534AvuQ6UaO1cxwpOTYxiN65RXcOgMmNB9e3DVcJQZ+vuZ0/wmNbvEbdOYMMqmkUVAhgNnENpi1
w4fpHneDwdOG6Gd/7UYsnyDu3aMmTWEM/f9uDugD+8cFlWZILFdL+TRf/U1hOJt9TpenhL4Q2ipD
ELlxRTLspg9dPBVushpSkwX+Flk7EHN4HvI6LQQrILlNqi/5iNw468hcl0bcws8kCnFwdYsyjLDR
C/WIzPLk2bjdue+zMrgEOHqUx4725ORRtv+eReC03nwQlsPLYa90A5BAqeCEVUzGnLpeU3rAs8BA
oa+BLa/JvkISoWbNfGjYSmiP6gidyHGPUDNUHNW6Pu0BXV5BLSf1AzbCqimXrQWCsI16S7I6rliT
03bamvboH0qDu64l8oFJ8GpcLtmUimnWegzOae6OL29C16dWbVq5GJUFYzQU86UmPuXBqpDjb1Y4
sO4W7rMJ/GSjqk17ykVpT+QywJLsEmGElK1s5LhGl2A+qsIgA+QoQkPWpSo/iL2IBZUfIiYU3GNK
pJoUaC5rB8KTeWN1mSCWi+I3R3e3PbUkpo8xlj6uGY+P8Ye5RdDMnuW+Nekda8MLLLxIKkCW9kA2
HOSXd6AzVrH7mluYcff0ddRcoHujoJPwFSo/qPdwoboLxfvho790a+TQ9KeQpR26+akZGVjcGC47
fG2f3NPt04s0Ao5wheIWN/sKbV6PlLwsKCeWaS8kYZbKCJO0IgUF5oGt14hZDaePjpUZ4GWbnGoK
puMkIyMKDUqLyQzF/noYUm8YeZ3yVet4M2F2Km8R1zAUAHwzW+WINCSP5hn0zGxBuH4FBwTABxaU
Ewis2gVbBkN41dkevRweFniTC/xF8lVfpiQ5/LQ5i/El9+3C91nPjmHRJxQa7S5XuPs8Kq2AdjP+
r9NceBl/yIsfPpbuo021ush/RWL0aTDPkcNIw1L9/ddMgOMH/gk9iwsQ4DBYiBSmuHtL4zKKd36u
P+greu7kv+japO4TITCCga/jXn4YPBDnqx1kiTCZ/KiQaH5TVcafnAAqeXUqQgwsMcG+KtIjCjgd
Gg/pK5I8xQPQJpPPKlIjhOBl+JMOqJpOwoR0J3C3WPPEVAAYo3lhubfJZ3Uw9wysmx9QFF47Hnws
ALNqRSBu8JbDp7cq0r3Vh05QxEOnMzhlBTpmI3Af/bJoielR0twBX5xkp3LTzN52EUWK6EPJjXXx
Of3jXhj5GqHj6x782k6UOchz48uAUVtk5ja2niNCbqBzQFgtInHBxgYGsLeu6mgKJ7T8MYaCiTG9
3NxP72I7VzRHeXZqkEpaShpIZofR8vLWDWaPix9DgnxWniqC8Zlx0yf3Rs16mYYztNA14IVrYOZt
1dSzJeOGwzFnmypcfBJk+rBwgW43HwKhh5CXlthoxX/hC3DgEYqiRJzobMtJNCcsz0Y00HRlhFit
oNx8yGTIKHrL4YFaZOeWH31SXIJCPdqujLDQCRfnM/IeAaJT77d04Qpwtms49B/0TaIZMcpdHWuD
BxdF8b76sHoz3+EHXEDhf/wQ3QdbvmlyNWGo6sLlKs8ufHrI3oXelnjHOvBO9+AUNQcneFlOQkEE
5eKdmJBwG2O2C22TWVVf4DYBKJX6TiDhzocuDGnWM9GgJim2uZticm3+FeCvMHiCZXHWe2hP5Zbh
7K9Sn4GKH1uK78/elFqvghgqTylbFnotPKLIitdH8aVXr+siOAMzkxf1HawnF/XhKTardZErxmJg
9xMPcTL+VEpzXscNyytxnlvMqFmzvc+M6WKxTax21ya6S+sri+lKCzS1HJPYk74pbFP80kxt0je8
1u6LuTp87AksaAfcK4EF9+FmyFAo+aXMmYKAXqKLDv5byXoknsiPkhfEvdSxM1QVavQoMsbBuXkO
CcZG7tOxb7s11b58Lt6XkKUlPm5zeeKKoILgL+OvfGiWKtVCUzuUmE21bJ58YjDov+xZ0uPrMX60
qIvboFk02tA2QsUtG7GL7sxady0i178iC4Ip4Qej6HPnk7ZbzqdjBw1F4zFfOgOyBpUz8F5kveuK
evOYU5jt+8acu/dx5Dh+mdXjs3JcrRBSJkS3wqfA+L54usWb1yGbbHY1/0A3je+RttXeVq6lK3qJ
PFmscOq1cWKGmb+WrukiApDmhVgi4MF2SE/6XZgIEihosEvM6jj6codHPD04P5v2muqKHXazHA7t
Vf5vETkXXXCKCoLFX0f+ueUewbF0X4jFFfpSjDmrk2XB1HcR7D9OqAArROFUx9fin+OlKSm/5JH7
Q7z6JuXAFdqaKfTmMfSWtsQVeCP8JbEmibYV1D5pYjQqyxZShS4+9jRnu8/3ZzcFLYJ6k46oI806
IKO6bMECxYwraEjTxUvz3RSnhWS0Yb8Gin+8jyAnbM/RdHix3lS1p6Cif9EW+mCd6myrt16iL6sV
Zk/Yn4CiBwFStlmnTlibDI4bvsVwXsMqw9ZXH/TpPZHVJGrDuQ9NejEm85K0mOY5LdfX4xI2nLAM
o8mj5wnzU7afjrwBz+pyT0QQ5WWlCspBxeAEo3AOU9TlpKu9uT7eFZD2leoXiwss1ZHkr8kKSrxX
iuTauls+r2PlSDDeNJaWCOgCxXgxmUnqUcyg0jbVWjjy/J1PcB14p8YpUhxNklgSFKeZ8lCVUKLj
kXeIBf+kv0YSrAGK9ySbWP9jTTgsKSekqhbfKtCL4OFcHQDfTx+y9apvawrz2ctgqmcPIkUGJ4qG
yYCLVGdLdi0CnuDU6CnAuQwqxVbgaXuj1eWB3Fc7y36hcfiScdlMayInCZOD5plbi2zdYetIelKN
IWMnGWZDNHhr8yel2qhMviqh3hWKs9lofQ3aoeC6DAQhZV6ma+5FZQJ5Rdpg9QQiHC9Isw49Z6XH
G0NFnpaMe0KbfN0cJgEPuij8aEaT2KbKgQOD+0GYjWsIeLaBrvnB9CL7FjSewMtMDpI57S9v8Cdw
rsotyFmY+2JDhYs0pPXKb+tCDfYMVf1BJMcLDLz0l4pZoS5EPyKRT8RDdl3Pl+sJWUxv/Drrz/qT
/voHs99b9R3Gi7GweQyql4ar1V2Pbod0RPm5PrHYFNfYpui9vVfbo+vPbrnO7GLA9L7IajFYVoMe
R/XQ+MUtRkFkmXvaHb8eLtE+vsrjSLikXbJbHGQsRmlfm3+4nbpsK5RDxYH3U+pUxs9bG+PMDsTg
zubiaXEFvOCW5Kbkuv1E6YbEuvt3nqVH/pqPgIjfxn0gfUlY2nozOZgeuPa8snYSFrPmekPOwuV3
QJwaLyB4AlOkeo5VBKIVlsZmaj88nTtBeruiVwWJt6bY0okZR82fijgG6WVEyVL4/461kz9QL2EE
poRKkiolD+abtDHhLzSqtqIbQqZ5Oz1FyzpcJAkOYdQlW3Rp9OsB95e1NcfwRU0AFE5AEjDZXciY
lJ+d2Za1M2ZxGVCT6LyUPhhhNH8u3wi1EPE9cGYWpV8dca/JFL1dqw3yxIpdxuXrwZ6idIhvvMnO
w/bWPio2RXdhuplEijGRA8vHkiC1zdAVaeX6xsfL5uhaVzeFw+odVh54F0eNVULM1RMHKlMmSRvY
YY1aUnGfKAznBUyZuF5W7JpMMfy5LvFv8tWFOmXZyuNL74XxXBW2idSZkiwci+91oHzndl+Xgi43
3bSolHVzQzHoWXyoRKMTqgUQuE4g/trqVTUYOQdaNXPGyeXim2SHJZIKMkGNhXXxVRmsPNj6NBad
eMtqBizJu0QeeSz2WveLl1sK2XZt89Oz6yFdqAHtMf3MK6qUY4Gwvmi5WbIQDH+N1vaLNiBEflmD
aI6ykw6uXoc+l+XHVdmKocIhqnefYSSsINNaVyzZYYGLNOgpGM0ezTpzB8JlpW44dgFwNbphC27T
owlBAIUwnYfyWIkRnx05Xq0kzOsymQEzAhWgpJTZRFHXC2gCY2yEIzE5jHebTB/FWaGKmJLbDWRk
5iY2kFxCb/Wa65vFc20kX5gF+c+aTa6Z5kgVXboAVH4UaWaOocR3gUojZzcnkXJMQTHBMFgXHDf0
q/2RBhw2l8QzXAjsim+F9hktA0cl6gNGFgZz7FzH/jFflAaAanr1+QHLG6SRH7Zwf808mXVCz4xy
oEpz/zRqDeg/ajEyLIINxQ4Tyn7QZWHebdtpYMPq2mvFYRUSB9L6sJHrKCEkvTbf2CMcFHjrrJIi
hhzpBJAa5+rkG3RjJloFe+++KtxpTXRCMA0HtEsMfGxJnwwxsUH2ueU5Yk9i2fByGJzcP+uJXJNC
M/H5as3j01JBQnuREm7ScXbcG/eCHhe/OlGssqd6kOxfR5zcpLv84yodN3nuDsfyKSD5ASU4oU8q
ts8MeXCJFjmbZ9RuRAm2xbmef3FFCC5xUmykUwAkf95E64A0PgAgyOHLJ5WKQmimmGQ+awE80Rhj
khRZtu51k29bIHxhSoXYViCu9JVldu/ai+9+Z8BSaJy/Dik01lfRD3aNGDvouUkGNMtiaJtrGcpZ
vh9DOdaDEAwuWoaWvI0pDHAEVAwgV1fZtVVFFlzGlRfKeg2zhGB0+WIdn2i9zqInGb6ukOw2Nqnk
wSxE6XfP+v8x/FCqOv9lyL4nXKNTW3xz0Q9bB9hehQbNJBELKzSO/TmpWRUjDvf2P7J+1ASve6X0
F+9x2meza4/tjWTZ0AghZVMoJ8rSHWi2INnVADzWIUiL14dZhWWqQxJlL5VTYRipYHAKOTmjGdXj
qL5ZjlHsrK9KlEUUPySTr75ZJucaiVi8q8ZKCleMeVuPsrwa9eV4ay0dQqeGdtYNzw0ne9HvckM8
7gETtTbuCp8lqgmUp4mautZIQKV6Ej7xLc4nbezPXk7DZra4qByY6t6X24yOjBP2aLqJX9z7drUV
/aBv0OWr1JtIlEW7tuXmeSC8Qxsnr6D0Utmijab18e3omLDtBuN2P3r0akJFKAj9BA1Fn7J1mVIW
qHDgqY+t1wToFmcXJjapJSytYKhugUZv08g9qHcq/HG8PHwEh47vBYg8E/R++oXV9SDUNXC/Fvi3
tGPKXE9wfkt443bnEOny5+Vd2ggZ4YufCX19/d29EUP05GMuwvkTAyUz1UIHCl3YNcb5OHjYPJVX
9SHEXCZ2ruVELhbs6kh0NK4paI8b94RiYXvOHqaICXmAd9duzOMEe8tAUjGmjbAiWDALlaAXLYVq
QTgQtF982L7pfuB6AFeHWrML6kpuB0jLnm5zD35Uj4OZ8Da+cgNa0N3NKcAjtESGLUNY+7NJKRtv
ZHrPkZuLdqlIaYbOg9Wwzi2dCsp7HyycdWBHjxUnCGqwj9EZFo7iw6ivrRjf+B1xCxuP8y/38Fnh
3Av6OAbQyvpPZbdESVk5XL9zTzfEv+vgIEAm+id8o5sR3xik7dD50lZvPpDcXlJkJeiqf+NnS01c
Lb8xX3/4SNlyZuu60j6uHx8f7fB8nlYnuVeIN6rNJYnCqCwDUEIQ0dMtr8jMenbdnfK1emr8wsoc
UbW4XWTN4QE9szV7E7EGy9o/jPA1eGCVnlbYUAPR8hEZ3gJJVnVRedIIWYJTlWix5/VvztwGiueE
gLANqK7VYFSgZIQym4CIxtKbUp0CHLZV01HjNreiL7khR8TjU6CLxf60mdUG16Gb973FV58NJMKx
Lp5v3h5cSzsdhJsZXw1aVqmPjTWffD56b75LH88H6OasLzcdUQGSsMj2yBi5ncMoZY8dtUYQJvOB
DSaiW27JUTDKN1CI0Kc4wLa1gC096hzZdec0Ed5yLC6Hmag98fk6FhQLedccnTvQu3S05H3qbKst
Hmt73JK1UE5UBwf/kdKVrLMPJMQTnf1wJ4Lc2mfj2LYaR0bnob+7O6E2uKtXcTH2N4dbmTOUmDRk
0phTkYokSO13o0BPOlIAYr5atP7TXLP5LaEmX8ZhBkKL3uxlw0f1NUys8P86FHuI5otXmpb5hJcu
fhmYnaSyYL+vqWmvBPJ4hT+o5zABJ59Rv20my+CKN/NGQ60ZXelWVI7Aleomr6uefbNMFAiDyTiF
d9me9MyoTMBWPGn8l3GcwR1Hk0nOP78auAmkehZS8dwerCwIRpwvJWeUa1ctHOeLThN/hdAOxqgD
ZbH5hCIm/acKTIIhbPmjvlW8L97j9ecoBXDEKVqqwI7nsD2Y87yPbzNGY1LP2mSnAm4HZuW3RS8p
POcFtyZJPta3+wgoONmiG7Vv3VoxALbFZyiqCDUchU8ZBP8gjRWSP7V3S0ulSonMvH3efqOc5tbn
wni8nh7vY4MQ0/GCRYodiWKuPzT4MTUdsW4VSMTDl8hTCB6JPEZEPCM7BSrDX3sHWt66exiX6/TY
Tyy+zMbGumsJuCJf7jfKYcTvCKeNnMUwBdliMkxcNjhYfGAe0qkyBU/kmAM/xIp9vQH9ShOIs29V
LOHkWwzX/J0v41R3cF0Eg61T6+7wWF3UB98rDbYEvR3FDFiL2Gc/Og4KbVsC1eLtcl//CefE4khZ
T3CbNlBT2HCRL8UK6+BIvg5415V+vFxRa7c2rJTFC2JnIIKReuDQr5qFlv4+faAxXZbB5ppnFrAa
EaGI63HUKR7r4qBgonf/ZAxm/21GzqiXsnyWTyAoZIES9AvlZ72b7+fjweJ4/3Vfz0xqg7yLIMv+
Kdel00qfNXSTUhmDqGnzPatPdkE2XXcDnweXSb/HGFZ/5fjMgzEY05ThheDuSAQgwc//gb2zrgXU
DSBq+K4XpLQAfyDdLzSFb4To2/R9/i4kINmfn/CLZAmoXyvRLf+af5R1mIevEyhALxSHh4NLa3Yj
13THPIgWT+am1F3zwMG0YOcWTSpZhvC4tSsitPzx3T+C2JJz93e5Z8rSyEGM+MLPLNtZ02WrLaLM
zR9lk83qA5ZtFdFkMy6lRX3SpNCn0qbP8PQVdnxAskkgkzozBVr+rFlOooF1ZH1RZ3Y/e/oniTd0
sf69rCStFgtpoVrMJ6XibxT4xXR/Gh4mGbpPxDZJvYoe0rg/vBOh2gSHbM2YQMaAT2E6I2kmiPeA
uYFSuwTBtntqzywggBriGVEFRiGxlaoQUyg4EjckhpUCLaUEnHYIRcJuYocWyKlvdR/bE5bp/yMR
SqBbbFRblW8lRCtLXyeNfC9ydiRaLy+L71YpkP9n9wqJ0xcqGFtw7v/JsK4U/mgAaYJeSiq2pS39
ZgCnh9z4WF0UfUK5Vkoy50ypCB16FiQy+NUlWQFaKj3lyZnj4ioWlftCWueMfNWCaMrMiN+Ngf9s
10f/G7BGpCJu6emlscvRMkeX2cfJ4wVX5GvolejvRu01TQKzLwcwSohQVwdSRAah2lwgRDBKQ0k1
6Q5v2mZBF4PAgP1ga4d9u6JxXQFUVdlO9Tol38zRwiCbgZeafjEJ5JjuO16CJzaZ4SXIOCV9Vqn7
a5nBhLeDXuzRZrwoMmum3CZ0zB1eKGP0csMLA1xTPsqWY+s39qwWyjUfaiA87itaPuVDBZJKObS7
smsKsoFtfXPkMH2iZKXxF5tXSWFz5Q6iNv7563RbW9yr2CTQWu5MbhQDK16ObsxP2ecwaCAAvuau
N5zM7encKJPn2BOnONO9QC+GvNVHuRMa9fm2QmcEoX5wa+rEmLz4ZgjvthTvRxTNJy2pxsQc3dSg
7BmMk0Vqlb5Pa5M6i5gsrblVzbnORnmOI0RBC3bdlxZ/RY3bHleoApowfySHh2WQv2t6V7/BwsF1
KP/TQISiwZA3it5kxni5FgEJOJnMn8gT9LRZ4AJRHPkKUULxYZp5jHqSHtxly6B3kU8WekhVVVwb
E/cXAReLrk8yM8aB6YdNHud9RStkIXFLV2dIh6NmNdysyS4nvM3MlFM0Y5WD0CFeJRN1390ysbEs
L4UX55OMiuoLKToSdrOn86YOiepjR+Mv+mx5L9HUafJ8AlYtYjyxuEn3TEMk2yaFNG9v0WOlU1kB
dWRam3Vo9dOdUaI8JROcu9H0Hlt4WbiaMn/4Drdzhy3WZK+aaVeKhVvrnJ73uor4UvhYyx1Viw7V
pDno+0v8R9xSyhd1TAcUFVZuLCn0T16Kn/Sv4cV2oHvopq1Kk3VSbhcWTw761qs/4/AGnzP3XdeX
zF+tAo/LURVLKrbnKBHvSWNbA7+iiDkebMUhcEMZP1swWn43Q7KCwYgel2F3CaMyJGvgXqjWu0gY
xXUMYfYo4UcGfkpOLKXHJBDvhtZctvcSJ/IgrgGQLVt/FkjRAkYFzRpdLrX2XHkkK0g1+jbTKmYt
zG24RhMmgjnbcmMSkoVxxbDmC7UBGpEwZa5IPx9q2/mF6PKeJpfkgln6FnWYFQRNBmUy7WEuUQpx
0iC3CKUzjzK+CicK/amSP2yRQBnXyAh508dO/prE9RNUNliqJRzCyvW+IbI2a9t6M9Ifx7AQSFLm
Lz5HdIUe17Z1s5arL0HkJDgD6MXeBLgI0V/yIREphOTWUfubWDzEVJ+d6rWBrDLFymQbYSfsVfIq
1KYsgd92yF6K5ypLOekPMvRq/IgdulQfXhGPGviDCeF+0C5D7vGpW54ElZ/Tjv9UQlo2i/QS15MS
YvXrqotybugZZGgbwKHZLko2TPgPx+dUu5tczDulbhBqo+sZRMxP0jRDGpyZuol+2d0ZyqdBo6gV
bar4dXSdpkyeQaeE1Vx/FdvXzy6AiOKocdVisGjP0qlm/6zYiIJpKlBSNQMGP0uQ+AyNcSAAiomL
Nn0CNEzvzXGsavm69YXltwP9qrkLPL0H6J6H2hzh3sodD3/BN1wmUO0On8Djrxrovq+JuHXLRdr1
Lp3TOhHKIaFs1M3DFpUhSick3cMKIBkpH/x0n5AAms9ZyUt/ili1V83wNs/URnNU/8k696rFABOe
taeXMuR3AAi0gBOvWdAxBR+WvkBLGPewH/nwcwQ+TSmlIIBiDSJ9woQ7tJWnQdbYlmixu4G5rApt
1YQ3cj0hns/ODlV1sChmGZfFWcMUkaMsfiQYsDLoMHFh47BPup44Qa1kXQJMODFF/UX5AVKbfZNu
pt8ShNMU+Ao1FODvlRBAKQqUAGbrfCU4aEscL5J7DO3+Cfwn6FpwAEAazoa7DQ81D4dehDCxIhYw
6YhcTol0HUMMABxdeXMn6I+AR3w/dC2kchb49My4CIyJqvpzrOsAgRReE04dcgwnBbcJGCqEa/ZP
9N+/sxBRXk0ud0T2C3itbqF+xesO5G05cVSBXI4axkgIToRWHxWeiUvYdeapk/bk0UsSSCQ0If3g
PKNZlmRllhugNnl2/E9jjSrjP2UulIFtGUhG+8Qa0qV1hnzSvyvmgIgBXxwlWwwoH6v+DZf9Lf+y
4v4lJntKpyCJWSb1tHc+1jcIQcvrtVC42tS71snRlOpviXzI7c2hfEx/5AtUdaFSsVtiiEtkJix7
M2hxoTmfzbi4DqEldAiLOPIWbuc6GA1P7qqNaRIvQCMgmGzKRHjef/bScto5UX6mR33uzrBhe/TV
vJw3wswGQ4vi3s77sDyAmIyhhetcpM5AAUd+x1O3qs7wyqlNsLyqq5fvpJdzaJM+kUTZoOLUo76K
TcklFcpaSB8bwmePchlcIZVb3yTea7F3nlfhKYCHGBSTqioNpk8FYuLdN9FGu3ukFC3v22Wi7Hxj
eqNSjeAXVGGqlyqsHeHHPADZsr2AxG4xdJHPjFqoBsOUwBoTbVcvqxQ1Fxulr0Jlk5YvsL0hYt1l
3jq7o3r6K4WtH6TXzrXpzRYUUCWriqmK9v5K5G55n3HOM6m/E9fBm7lW3oMCSZ8iHTIeaxBIa2bT
NxdwhEy37eOVIKK6wPv7PEhlnm42J25O1DJ2s4F/35lzQKDZzvkqBQrYguoNn+fPo9b5KgKkEx6E
4IKFq96C6jnly1WIqUbdNb8RMD2hlqMcv8aEOvEr4i3kZiCJtE5oE/Mu4EtBvJAmREpGp65UNzZz
aXr9Kv2o6WPkXADy05nFXQ0afBmhww4elSwJeVfrFgoeQln6wOJ4a95OZXhwn0Tmoh9sfYkOBd5v
x4/BxXiRNmdazCbQ9ujWFaGbKMFXCVcrKsfoZnlMP5G1JJgmoK6Lp/STWM3Ovf/CRgp/KqaslPKF
tFrJkmKh9FvgPKzsPpNRqXq4n6PifnrJ5S/23/L3CCPUBugRuBCGteWuCWgvfJ4101FjRv5lUft8
Xrf+XkqSz/+pkqRSSsvVlFLofDlvdeEvOM1htN0lw1PucE9pFi4a3bx18nS1tmB0qyejEWktkL/a
KzQMVGuYdrYE68WLfX/TTj8ok0CbHYAOP58MYf4xdDFqnKf0JpLHeiY347spGA+0r8ml27Zbdty/
skqdBI3bgptx+eqA4XDD9efTXfZQITtHrgAPyT5b80M93zNwt7TS6Tt8Fpo+9eaXySOiULjwTiqr
Ytdfqt3jFwUI0scEt9q5IjZ8Qp7j74/xj/Xk1Sp1OKVKVs4Xir/Vk+9mn6fqMKnu74W4Sm/y4s35
CnftIVnkL5S+WOAdmTM1a6vgY6wor4j0uf1Hw6mjFfJX71N2P5+I1QyH2o4nNKy0C9fHy92HBgAD
QhIf3H0O8mSR/ISoYX9tjRKmjPU3Bdo+AzQvX6ePKI3Yu5j4rRHWSYgM/v4M8tkf5rU4UDmfOrPL
Rf/+y1SqlnZZdhwMTvdk6FzAhxmoBq2UQQx0vF160gzPJLRj2lsiEzMD7sG2MSk1lrXBqJ57OzcS
yhZP53oOCs/ootJtvkKIaBaQeNuTtdncbagWL9NwoJfrDGr1NRS6zq7fL63ONfrNVG5XX82HKaGn
4ddlclNQj9ANXi/JjUuX2Byo+J/OsJLyFk0VKXBw3poCl6Ft6OnCEEPxhbLDk74QzOQOQYWxiewy
kQDefKWjZP2rh4WaZH7Fs80+bJ1jz6HYjWPOjKbAHjdMt8z/3eVkmJuWjLFEzO/FzdKcEykzYUf2
KwCu9Gp5ub9JX7WC8kDJCuHtMLtJkhi1awnPd5JbKVVQj+bvg10oMZa/gX/5pJyk1XJaLFGW+ttY
r7en3Xk6rpzujeeI3dCjVOha/q800Cnz1oxd9c0cfJ4NjrxRHY2v5t+vIxS6/fc6ilmhkCZZWkl/
u44snS5LizPXIY9W2Ek8X1KRlFXDyBIkf4VmGRKRYHLhjDUujIXJyJQ28h8yq1BFjLIWQdZGbh0j
zhItQfWQB5L7qn4KdghtxBUSkb09fZcEHE9sZLu6dsfskaiDe1P2HVTl6pPHbpUk6MTDv2oAEar4
wwhQGcgGkiSF9D+G+zPZlMufy+PpfoEGqGBKIDIGoLUMrXHYl4xrtemwRaguRMuOKr4XgSsb8vli
DRrLizcKUe32EMtHNGuPkj8iWpJC0IXHCQ2EQhzvyMAb8Bz13OHMPZbbuX6gWBF1UmmH4aINrZ60
Rt50dDD2gbywIqrC8/dz1prg5z4UVrS6Te/LIy0hziOEIP3OcS+rv+thG6hNaTrjvoFVhDpkaEai
5UrlSdPp7hY6jnMSv3I/QuJzzHLS4dB11JW0P5Ccv5DqxCT4svWbyoX4g1dl5DhnjY0IfHf0LnoS
ABxyeyhjUTUnYiCKRWkOZHwniGkqoY6IGsrSoR4gYPlmMAV0mA1dGT5aCKfjsDX5bjbqdG9JktiY
XNJhXxh3hIiCGB4NQAWpVsJ8TREnLboelEU/VhNTQIWHZiAjWDYfEs+YOTX5Sta4o8hO7iYIcdmD
BZTQjOv5zpq/vy+/gGD/vvx+nYS/7XufheW8sp7mTyDc0luj7I2BomYUHhB7nuCSzM8xw6OfT+Pu
W7EEqRLBC4B7gg4QZUr0PBMbG5IOMZci4qYAV6j4ATQE46Q641+WrJT+QQklX6yWccWyUpIvBnft
l21rk9uX1oNkf8ID8i5O+ZrUrDPfyu33q/C9dsX1EwpYfuxn7mimH3OtGaTjSNPyd27wItMJQvsx
9Sj+XAziOAdmriSMkPgPArIy/SINYUWIpY3S4sQw2fJUa/hVwFA9Sm1meTxuMCpnqHgh9gNiA8LQ
Gg7r+UffWYR0r9MxaK7x0Sy7EEbXKs7R8o3y0+ZWDRNXl8JaKj+LAh5+BO96YAZryWUQsDXwktVy
JMpzsc2QAoVZS67TCJNgl4t0nL2k2K/TvkJe+rwpVMV+K4nbSt0MTEagwCCaDCAhpqGnsb7zwXuX
ViOo4ylU1ffdVMs/S9v0ZNoD7Ydhn5XIPis/GwN2U0PSnw9MOaLxbqVvYBue6BbysuqnbvwkBIG4
IhkqnIAPeML8POQfNVMiOLYukxtiLC/UMPrY/D/Czmu5dWzZsr9y474zmt50dPcDAJKiE40o+8KQ
pfeeX99jAFX31NmnonaxpC2RFLiwbObMmTOrsMjaMINjaKPSkWOTPKjy2hav8CHk5UM744zObhqg
Qstj2lCI2uw6rVnX8AwQ3vC7jjwSnKzpCjaAxSs3NGdHRzsOa7w4gYvDPGDZ84RsDyfOlIKlbg3g
pJiCBBShZyKJmYQZ3T8KoVmrs/iv+Q40YtogFFG+7x+4IlSSfddI5vWDzSt2qxbQFMmFZfUZutOY
I5uGPCWlAWLBxRlLlbQp9kUW5b27TJKfaOxhC+ztvyLx7DxYJPGtjQNDE/IOCCbEwo/SIOfPrusJ
NERNFkr1xRuJ4HJSjyTJ2h/VKy9aFwRarLqyIJ/gTF09KDyGuL1x9wwoHB/i6IYz/MjyvU0oVwmY
qnXoaSzg7M9qR1oLMAm1qCZpZJJ0whn0FGOnhla4BvYz16ma61YZ5tjOpXD6m71zxVEcfZtR6k3H
4RI/hDvRnVRTki33d5ZXJv03ofVMulQqFos5DLBs+hf1pPVxdymXRqnL0AzM1J2Eai0AE6U8yAvH
0KWNNZoNcHqBjjJTquIs7wv4IQdMNVkROGW9Q9t0OtmeB0JjlhL2zTmeE8A33pW8WsSy5ZTDGBbO
5+c+Dp9/poVkdoNBSqNwfmjpkzyZ+KIXimhZ26UEtG46xZFk+nSTLD23nckXTFESkjkQi5jN+Ia8
amu9lir+yVUNgo4HHp0E4thXuabBg12bwiuUC27yO/GHRO6G8AbTw/IrXGcXVLqzIaHLWN/qCq5v
Qoa5G3PCmiMrp3Act2doO6fiIlymVhTrl2gdpLqqvM+4i5WfN+X9NDrVLXxmr0HsEhA19GMKuXAK
4KYFLCVl1+bjk/BGHAOnY7z4eGCc087iKqbFxaPBNwsj+XtSckUhxfiNxChnQ1PeTDkZI2TMG+IK
LAUKCmHNEnC0b5IiM0X+5aa4iju8WvQjI3IkKhVp+PbJWCkZqBN4+1ogCYf4oo1n3Rlniy8YVhkP
yrBtsugP6rwmVzSrz/GtdBn4Bv3rwPiEvo73aOB1cyLXJdssvMStJVOGy5ldJhsgHq5N+4+60VJ4
7HZGjCEwXoRNWuwbFYqT/MiTXQDUGFaaNY4/1JcZ6lLZmqRYNSPFJ9HuU2B0kWAu19u1/dmpZ63p
1TBTm3wZerKUkUcfMUimJhfh3S4Qj2cPZweOa2CFcCMaYSahxUkN8WymF53iPmyEb3CdZBiAXI07
8FcDxkabK5+Ogj2XxIDN+VmoHeffTnrr+/0Tnz/uxNc0icwJ7x+OB7kX3zPqn6vUBRoPdsJU/Fna
BSZVJk87nd5TfEzbkGeZJFxrxDHpGtvkdGAasaYnvcXwQLzaSZUMobdVvNLa6086PFdTrMVdm9C/
6R3OK99tS5j0C+7GNeCX7qzTxapQav/z7ySsdIWGzDpNN9dPk6GTyCXN32PfFoGIoC74bjrVS/gO
I/tGC5MCAhIOoBxcGX93BcffnV5Yzhihb/RffJfP1BG/JLUIHWJvx0ln9SpCgscqo5gN8n0yjAvX
2hS7fVLPTKovtRSZSfuP5apa/F53Pimwuo3O2adVObz8VHa12RP68JkB4qDoA0nCNE6XtTo7KIGY
gUdqjGrym/WhjdalOtkKORa+NHuXQp5wvhaA+AZeEmddVu+IshtYIiP8RdGtXatwr/KEwR0DFUYz
1M03wBSnS8U1W7PYMKI9i2ef16ZJgPbClbwlwYl8I/uqU6RhdMAciOGhzmGG1txVs0pXyIcWjbj+
CXOqEjtKy/oyRMwZY+gEUxsZF3wudPiXUqUwfBRP1TFax4Rb/QvjbiImIhHizJcYbQZ+hNQr+9WT
9vZEsJJfQKAoy1DCOsRx4jXx7T8ptcLl5a5Me5NaSmD2ZVJbEkDdREAxYwB1KnYaHLLHfeig2fe6
anJud0XQjgofQO0ODCZjVhYwkOxsUFWwJCbWUtyQaghQfRki/T/bn3yC3/20hApbqpM85t8mcTBj
rHrwWW51824jc+DsEl4XMHE3AzNk8t05xN6E4TdnMni7M7D/00+mKf2XqqYUhLLubAY/8sZXMhuc
IcZE9i/ayoJOBnoSqSeKkN/PBn6e8EMyl0jxpFsYgjiqYEcrcIHRxqDcngDMaSm6VlyHEKl5t5E5
FokmW+IcF4dEafgs4S0qIHFl8i2rUmbFxDVZyBGHaYwmZZR6zMZxGINS7T26hPRfU8TQRtgoR9/6
GSb1HLtaiYs/1PgldxOaxoU7YL1f7+PAO6nFKwrCqN5noXqcvycSROiKBM8a82ElmnRDeSzPT6gM
0DUGiyia/El9FjSC7FjjlgaFTGJSdjJh+KafjUbcmKl0KamziYuxorLYuKl1HZPv47CVVPVzDVK5
YWPlQQ79dY+PJT0E0jiwm4F4Zww89nunuGNFPHFoCHVM8Nm4mOsrWWMCsgl6cbNhfEQCGmLQdyqo
RpD3gxUlyitunkhPmskmuUpFZHFgwU60enBsVN4AhozDf17LUbLp5F+SeMAzhAkrj8DebwVe8x06
QZIGKCAZR31dILZf0nnyr/dw+HHBuEl5+0a7XEZ2qJINQuZH08cYwDmAgs61XGjzjxTLPYIYQIHB
dD5LrU40uLF1IQctXvJvMCBibYIr9roQyATgI6aiY9sm/0o/ITrzJfZmlEBPOA2/TShj1t7DreiA
CrSVwfFL+BTS2O5TM1y2k1YyUCX65JLbpbMYylzfWYz1DB1o9O4nITWG0a6Bfvi81sc/IgJGhtZk
N2HOP06fyxfw5vLjHyxDmpmuZ8BAj2PU6H1PLm4h9CXED3zM2pU4xqRfb2bUAYxX376i3wCMSsfw
jM/6HEuI9iWUdXEBh9jD2DSvTCQWnK2mYclIf8DcA8oxiTgWIol1CMTcknR6LT7RUd/rXxljz1Yr
IHTpaqF2wQjXPInrNWIJJToQ6DG8QlcBddZ4AjiCLZMkXSWotGnKcvQ0CzyxE+tp1qBkgVk0MvKE
MESEiYW35EEloBLs+jPw8QzSvanehh5TpHFL8YDAgY7WEtS0cr9sXzkZnHgJSk09JXE097ojlAH3
tREMhnHshDvTdz/jRiWe6QfAVmX8LD9+A/3h/RwWhhgVYDJqY9BRV1REO8czBjALrFA/LEm0/TPd
lvwUD1+PgWTb9sRKE2IlG4yzyj3epId5rcAIaI9qK8BYIpT1oIpWWScwvrALLwYxliyN8evm3app
ZtwkW7nECw8JjwnkI8lDKz0ag/awX1cIwrhfsI/gLgu/JdvktvcnIFcIc+8Xan7QVBo6bWxfEIHF
9Ze5wEkGcQx3m6PSv83Rh5TagS0u73vMR3qDm6ctuz1QQuPytIC7vbj3nDBDc0t8eDdwdyfvhSty
4NF/5rOQQ0J42UhyllvaM5iFpoWCKtKL1id2xaWZpXE4xL3Q0EKpTyAXEyiGnk6k5ywb7TSV94Q1
vHlv2Z3IwkDyLEiOsUKQ25UPI8DFrmnaRILpM+ruUDWCJ8VUTUm2zeiiY3E1yZ2s9MukysRZOwQE
ZrRNmYYK+5R3BZ5Be62ZpEDchle9A/NzlDwoNC2PdKQEjsRd0lDuctUL4YQMEcA16IeBaiP4htjj
voiPLGHSRfX6kAP48Mvvnqsz6sSYEbv/8rkZgAsJCvTj5G4LDMkBR+z/3CYCD+mLhhmcL9GUV0aB
6D8FeRqx2oRqdj6fr+2IyzuVRW5siHkyf6bznBuTu39RDDjIe3KUreOj8vkhzrExvF/6sWyOZIIk
m4ZlStw82xLS3fW9VZtPzDzmjWmvml6lhWOuI8IKg2PbleEkYc5ShsbmbqEXZOBHxtA4bDJGlfrd
LCODY8Wu1dxLlLlxLTNaLIDZz+wn/bD+FLGXf23WvGXftnwndZA1XukLXXqj0qkPZNMssDCSjNYk
oaLCFm7sHekqdn4i6plg1nbH9mFWqnJnVAp/lnbqSZD7uv4mKpQv/S1EUs4XcuVsIZuvxGqRf8F0
x4X5NTcuZi9DJXjc8KVLQx/G2YQwKrfg2Nw3l+zrhxlw7+E139kDpXgHHDR3o0d3TNNErnVlqESG
PHaEqMSRCsA6Aj4KHxHt4Y7hHbTWBY4hzwycvZBF3Zo9/4lIAoJCkIfqWs93yo85CplrNHA8TBoV
+oekeCM0RkkV6p2TzkglcN5APGHRVjkmy4tyZGVV4xzv+Bt/9BeOVEuVe0GFpigIznFhXQAv5/N+
JZxNDy6KwXgK49+BI1yrYg7oEj0WH8sdL2+QOMGTRA70vTynJBGdkDAcw+iE2cyhYod6qC9/VJka
dXYv1+ZcSrkwuEEmb3bS8FQWmjL8RHQ0ZniDGbA579o3Cek8CAnj1d5qbPG1VC4UHko/aVsWYt5A
kp1xI9l0i3EW5ClqlgfnTDImJtUwjT5CpnqfQx7VQyDJ6nN5lLCFtKRUCFh87Fq3gfQy1QTS7LMl
FqCcXRHAchUl4JZJa0sWcrInanFppV2a2msJeOu2p62fGLAGwnxmT+qsdBhh2uTkQqaF49R9Ng4b
sl1akC3mcmBck4aMwOgYEoUJq8ZGLH5+wMuTb4gtKiAe2+ixCgZ79DLm7ek1/CkKMx8m3pHBri0W
raJdJj7n17hN7gxa8qU6pev0dPzyrpJwuPuzG/b5M07i/IONRr6p+7rSH56FxqA1fY16HmFh6l7g
4no/aOZyoktg2yGOhgWAtM60PUaIgrRYDwyPSCq88ULubdwYkzF7alpnrvQ4qlmCrNjOIvinySCp
L0OCrB3pJsSRhNdBsTDclf1vglV/q5SdSf9lVzCo/ZddYZ9KLXP7RdFolWvJPIR8n8JKrCxgh/Y5
fDqypgpd9ikMV3jJa+bz6o+s+xiaYHWhnR2vRMEK1y5LVNU1F1i+X+ynHrDCJFqXumI2FPEwDuSS
0CVIYwIX++X+HBlJgbcYOdGY9DexFbkEwnFJceWEK1KuQ13WtuMfkZ6kFoMgw+ZOv6JUXdbJnoGI
uAYFgAPHXPAQSlQZ8i/Htl5ABSdMN3zfdp5Ml7F8Cc7iZpjl0HCyKDSkO+gs1jvWIdcm0fBThshq
vKotuB6m5F8zheBRYNxoAmokHCmDMm/Db2xWOrfmmkPGTNhMc3Iv8znx+7SvEuUTvcJ0dP7NKGdN
qvk1JPnXQf6F0DSblre526pwGWLvQ8dIomWyVkdR5l6f0WLJy4gkAWqKGS2AKMQG/s+B0Wzu78Lz
efJ+MpVSJZcpxJLef5lry/U+Nz7mtpdhIlbIbvgmjcqH6og4VY1M17Ciz17Z6X3FiXKAy1l+Q7kT
ZE7j3nC9+6UgmZgnE413EhQlWqwzM4l39Exk6U3AozBP2T6Dape7CTLaq1qlZQaVLnMSSFRCd2yw
ja7Ys+REtFx+sjVlDBtkP7EPgRcRYYO7qiu8QZRAMSCp0X7Bv4bhav3dPx6wqmVYCzbN6yBThttc
4HkYzm4dspHdFhTfcqMZU8fZrcLdxH+XL6beJ1atu5xQRPIliaQQW47J787O2E7G9xUw0qZ0y8Ci
Ns2YIU3/wcIgIAN57QrX3/NZF67QOL0uCqEerce5qS/6sEZ7/G6wyuMACs2pmuRzZF51cX3y1pNW
gVgbp34iS/nPU6ZkrPzXifvXGfMLLbA8vlZK0wwzRk1gjaVEvc8jWXhcF884DG4mUXUIeG/mO25Q
xE8EZdiPQQ8MWjqKxcb0W0QwCYqmYeVyOjEC9lmJHoyDzn+EzkQCZK6QoAKfuERHIAguRGDtnFgq
+A//959vOPu35J18Jp+rZEr5dDlb+kXFejUuLmaZ8trIOw4zWAnxBZRF0tUdTEIKO0AZ9BEnkuBg
58jKMko15j1GqDQUys0lxB052idQUAPC0lCQcwOlkajulw9RnTnVOna8C4JKucE3YVB91FgDBmO3
dRgBXJ2Y0uN1OOpNoE9L9sYTblKEmvj4lMwBSXwWsN73ZdeYJxpH5GMFGc3kbb3woTzMmlp8Tb4l
nrQ5xenXJLkgSQRwgUgyZ/rHw7SDLa4J4A3IBvfnDfq3WU5CalTGqeiMCC68gyQxxQwx9WgZMvix
bGQ680riWu2xcCbma0h4099RsR78Z82FdhReMgSsF+pj2z30vTzlNKkXGKfdT0gp5uVQnol5/dIs
9TzMpqScJLmUK545cSkhJUWBFMe1nBst6RktNeZp5DPBUITCUkQRjKyV45/cxFZ4BJrY+gMYzqQ3
ETDmu3U9/cw1n2fZSm+nxPX21HlS/hEgs5F93nETCt1emZ//PCczf5ezmSkwH0vpSqFQyaV/OT7m
69xuVzlnLFXgcV1+SyxnV+CEtHyOaeRLpTUmtjUW7puGuLa2e7WxJeJ8HuiGZm6QFjmxbwYGT8Qw
fNbIkcQfU47MFrTcp7wOmQxjrCDZr4d0uGanFPV3xmoXupIhxPZdxe6g0uvcC13J2rxlkHD8Rw1g
D3qdaZ9OFruAsGQBD3JV6z3uhQdF//VxM6CzaYhsGUedebMjq9nV/5veTVf+jmzz19PZTfAvx+Jq
d0rNUvP0ZZjvOD+gDOGaAJOSVFb4rBBOTOT6dBf0bezohLUmurgw7dVzkpDmBm5pEXtL88yeNJ64
Qw6Uc5JLqnqtJwNWx9sRCm2Ax2HaZbiADolXztUkcKVZxWu2y1ULmRZMndVPBbWR0R3iX9q47qWe
h9JVTIy6UCU8LuXGViDN5owsrYi8Kkl7fWXKYJtI7lnruZvuFNCpVBUHiBAvCJ0LVir8Msjx/lS8
n+D6JUCkbGGC4bZ984KBCuKJr0X0UyqVSGGRN5x33IIK7uemBIM96b5gnRAAtGLVKZzfZ2pyjsd3
Jb5GRCulshrJN88SYPBn9LiF7wBs+rjAI7MrtIET7xEPEdsTD5HntULN6sqz4ZWwHrQwxk3V8ys7
AkuEluK0mCUe4pRwaxw7hDmuku/0SfCRJsXSVpCOsan1+49Q881mr7h7RX0PX4j/H5I0SqRKxgmS
Zr/r3OWfNxzlk6bZllf2BSncZkfC8oDoeuRM0nzSvZfarP+pB+1C1NpOAr0GH51bf2KmBiITQ9t/
zzDcZXWl63QmTjYg8puYt3wuOwYFx+iMCZV9tBrRWLn9DhpKZNslsv7TZinWd1TQ1jCoG0ac6Rtf
VQTZHU7rwn171Rnda2eYooDdMVy9sMXEs5MQLYFcQ9iI6yUQrlzCa3P8pMXhRGbStlcvFSw+8+fl
rcBB5KLW7Sh9JX6scl/k0L6IGSSLZvvjesH2oYppgm9oOXJFEgzikh2aRSDuBaX9Xyt0cvaOupoc
IR3VkjU6mNx3R2BcuP9RBeY/riu2dEyY4pySneWulcOyNv/JLaqAOYeEP1W4543pKUh12Kv+sPUM
g/ImDjcvMN4Gc3Tf5nUS+zjuesguckUCaWKMhl/c9HLk+plGdGqWj3G+2bhx4i2J25gYpx6cG45P
YOvYpdQvkhg64jJ6qV5M+zP1dATivoACnDimARM8aHnNguOJQl2pkx+m3nFUq+ceWWVA4WoCml90
ao5qiGPFvo/80cl9vmuZdffhQ1ME3E9LNzKQU0tYYR7nuXubLsk1L9E1proZrxt9pe6LvUY5qtyT
kBnvKhjN084J+bkcRwFFcaDuZaIykwJbB7bJ/smDw7g7Mm4Pp9ouEkDKIzLsWLvNua0hhNzZohFA
Fs2xOQWXuRD+Jv++2LkywfEUCCrEcRgwLX7vZ7pgc4kDAppDaV15T8V7ayqypjBCoY8zzYzBKDp8
tR4stvC9CzmZ1GRJc4CzvHsazUonJ8p2aSr2+ryUKOlQbvVGwyBMdK0YbsTafgJJp/fjHDvS57KU
mXdEeYXi7EBmJtOBNFxfN8qb8ZPjqskkNdBQ4O4QyCJ02HPELg532UYRkd2i+aKO6kjQgdGAXRxl
sYElCSf+yBii3qLlPFLMjamGgwqGgTCcZ+sSyGLKPNPBVcUr392D5ficKGmm3jsE+89ch0lIopne
rw6NmEnhbV/z4HaiKAEmZXLeiMuRyjz2l0onV8B3tr64D9GP4ydU5U9V6IgxfBosHsfOt9ldq+oe
eFo5LUPVlx8xkiQfzoNfSJoTvmkEfiUvOA6lGEip8D7S3kCiRaQT7vC+a8obRdpxtYSWjLdmEOTS
EgCwwh24UHoxD8BLTXZANqLAnImL99OP8WBdrFPdpLe8wAAumVCCkpWi4HxK+3K/BXQQZNd+WwMh
6KAJPxGHJ0hhgKJCrNkaRoZ7Tv0zmDdXJshBNR3+TZMVdgKE0/pc1s5dJWxE986EOm4ERiYD7ZsN
tdZkEuxBGAyziHYZ1hgP9+3VoNKc3MW5awBt06GwmwpktsTvbEfNQnN1D94+jDnUtRupQ54wCaSY
ZPQTKLMQsr9MOp6z/2wIxflAv/p6fzWDyv9uBs2P+9smV8hD3m+7wSrLF1sP2BC3O5XztCF0p/P4
z2p73ujUCWJaiRTBOSZqWnZE5Zgj/uk/t486Qn+HX6QrSPekyS/IFIu/kAzTo8piPZ3k9M0EtalI
woYCpMIRSTyR4Kvn0JNQf3LsJG/TbvNLO3l+f/1B7rUqk7vSyCArKbXQeGknF6WmFPNVULJMyEit
xxLzEruU0Sw0y0EZfo6xDbjHTlJlbV2jIgjjhiVfDOK5c7PUPUoMM5Ke3/u4UHcn3UlqkRZqCg2N
EbWdV+3NDAWCTCQ4tFYfxaF/LS4hJpzsCi5lv8R1RRjKXRFdfzZZRCzszCtxYhG7gnwAfepxffEs
rJSUQRIf9Xl3FttK6vfLqAE6h9p5jlsfYyjhGCgZLb6uxWA6r8geO6T7uT4EVmydyi04FwQs4JK/
55vEMsUUj1f4lMV+jqNA61mLR0EVLC2YsWYfuM83PP9VZplATwfrJ7bQN9KdiG54dMx/jpMwSvRf
sJgsAaNRnOvy46Jx+0xsIV0f8kM0nzCa/EFrncYnXDuJk9cf+WkxB/P6Iw3P25NaZvxVUaoN5wcW
BtZVrpuLoVZdJ217W659pgFaNAwA47L04l+uqTtw/vFmhFsNH9hHflUe8v1Jo/hGlATmJzZSYsB5
CRtrO1Fv0dM8IPyw6MEaJcywfYLJmNS2AWOjn52snKSEYVR/QHTbezNPDWEdYit2oYOx/lEQ/PBZ
RJ6EFnPvmlOxio0/aE9L+NNKFp4lpMKDm8HhcGhntM6gymWB/o3UkCI+j6ovCXjn/VlF0yETd/Z3
7VgRZRL1WGaMqTB08lLcgPgidArxHr+LWiuLgyYHshkd151fG7R+4p/oDsHDl9uLI+QM0qaPQ+Mx
d1OCp4arObIJ7px8t1evdAAAuFMy05219Ui0k3UfpLs4e4+MuLcdE2u5jMEcL+7cnP5oaiTxMHkj
E+7Ku810ryDsGrfWRWE6a67TNIzdWCknab8N0vcrvzlnLbBl2o1cDlE7RWo0Y+1NzYwNrHHZukar
YuEeLHHtemfxFtdI7XVdowOE0BwSNSbTWy4bGhUkHmiiDCArjPsYD6Cs2keSmRPqKU4lXulAlygG
57nvBf2rIXZFrHSC8+QtsO/1FbSRf8DtjO8JhjlFlEuBt8tU0zxjMUJmwR6zcZkHO2T8XKFKntQX
rHK3VmHdLIYUS7I9ek/39/QmPBQ+0xnip8RBSvsBFOXwmkEwNYXFR3+8HJGyLzNbteqkwyCmNGEb
cQI7eGQu8aXatlPNVszYKVRcdTjwFOjuePIR/ijil3rhVdtwZbbO/SQRQsqdOCfz/ZmSUl4DJDu+
NRYFPX2pBLH/7d2XWPFTk5vKEDmdeVBP2etejtXpfanrzkXI493Nyu1PSAXwG+6PXpwNtQmOsg2x
KZPyXR73ZdU7EsaH49VejYIxUqjL3iUHwDQ5dKZBqdTZQ5Ya10ZXJBGba1jm0+i8D464+qcwvwjG
WN7BstSaT2HEwo5v66AvbwEJn0MrWGeVfsHdTldHTf1nggiDUm1+N7079M731HFDTqTwbNnZ2FqP
RNlF1z23lyiocNSIClqaTTxcTE9jV0WQhDSaELWMdwm+S8ZQBMFg5U3gli9zUoHgOVTMXfHhQWUs
ZdmbIgoxDz+nhRBCIIYpduuOKGXqrXo6R6kCjA+SE+V87KdBuxpkruH5WP2M8QyaMd1SjSK3JUdg
e0chhxxF6MALXz5Jxyq9cVSgoo7OST4oHsLBImhkSgGiMGitVSfRMpx01+FgWW9MYMuVj9TM6GVm
YTCJRhGWOFl79dnH9BBdc0Hhfl5PQT+NJlFQmIXl6HvcGcyer1PSNnrU7Dunvk/Bd3naugQArafa
aVKbpd8rp881MsLL923mgavle+Cw6Vl99zzLVI/Z+3a5PUOrhvLHeVRUe4hEVB6epba0F8HroVru
Hka9+ic0FA7T4IqB96l24i0MSpMwewxvP+cIydowuHZL6WDVHWZAz/Edm4fmdFgt9St9mDKYqrug
8LNv59ArWPaCVLN5f/yqPOFWIXmaDa4PcEaC/An1020vHb2H5/b75G60DraN3JZf6PN9hBxweUXG
9qHJUiFnACOldF4Fi/WE6MytXDtBDUi1KGY7vNw6xMxQJ5dV+bp4TueCTWs+i1az8IjaTfp9f6md
FtH2ZREEEDbCmbrD8HhHvcvzIhpXx8FsS2CeDCtiLufXDXn08+CcQiXnMgtzy4Bkpsygt8+F494J
Oq+yOqRMZ0Ksply4uH/N8fOVoyMIi6SYn6JFkw25XhhmGq1dbRlUsuE8SJW6t3SrQEprtPwop8Ni
JSoPomvQJ1UvuktFqd4ozPX2d4iXVSKKlx2I6W1CDNNgFjxiuC+C9uv5sxIyrVLp6nkWDK696Rjy
J9lksyAoVKLbpVoMVqUILnZ03EVFzD9YQbvohA/1rBZO/RmbCu5LfzINGSTM4dC1gAhy+nUSfQ/3
9UL7FqnoxvZNyBUa/aC2DVYRqbpo/my/y+fgEgzH1Vw6oN7XxywbdlMf0+pH/jFfJWZd6w5z0WwV
nJ5rufuiwv94oRf+vnYcTGbBx+FQvVaz4WZ4iwg9TMmmyDZbp/a5PgkLuqDz/rQ/ri420TrEfO90
z4+5u23Ii+XgY/ayBIk79YrhcTDLBWOCD83tgLTAA+fNgVOo0K6E515xER6j9OfoAUFQ9KDWweJa
PQTHl1E2nORrs0ltfIh21+g6jq6f6TEchnP0ScIs7uY6uITQrNR3fp29Twb5S+scjct3ZfQBNqCh
TzC/wuprfhKVX0bBZRsyTU+Qt/tVeLHPp1vjugjn7eAYZVF0ICh7CEf76IhM7n6C7DcudyfIf5VQ
W0Kl+vkSErZ4n9wfo9X7a6UeZFhUKBHgO7YRYwihGIc9mH2109OVH9dfGZYR5mGkMR8eF7Ujgyq1
ft0OIJCjDERFjz6qzbn+Jax0Up1idx+N7soTpADYwRAOvIWz9zJlfW/N7RoCH+ykRVjGDobdWd1G
s/fFe3X1Xp2PYKUHVVpSLQevmW14bBCvyAanfjpCJeXETlfC8Zz37m9P4N007vKeqb6PX4sIEgYH
1IVoJ4wNrF+Q8G1P73QLtSzDv3qzp0d5WfikUel7HV3uM8REFG629IFhdjld6droc92zsuQh3OO5
UiMyfkcazWToZt01HGtLYy645oIICiRlr0isZdfP431iKTdMJCfm0Zm8CQ4vkCoWKDYWcnxQwCgh
/OlJT+4u90c+Qf2HLPl7qllm7/jCi89Ur1EePxklZzxqswxP+M4yK2yp1/A96sIYJaDGMOz5LdBE
zKGHJAhA4RElh0/eomJFpDTe5WMVdUkbYm0mKuhJ6U9d0PQiEAxmEx9+3wClb4vaoUuYDOBw3jRi
yQKLc4GtUEqVKLGdZ6PUhj48JmGa8aWKm1X5TEadVi8mk6uwJFAn7UBwRhhGV4xwMMllBDKSzO5L
X5Zl4c0YsnmqCgQhmcDLGLF/xEoEXYQ+MnVICvAT5TlImZMduSbOLA9RNqIdlI0HT+50+dlONhEb
tnRk3MyJsKtn72QM+UhDpOX7XRJLw+15W8JrnSPMYUCreLeM0rGu9QHe6+j5f+plMA2STyEpM0Sq
o6pHLzvXv9oRxxOPVel7x3Wy8RV8bkOgLsWOTxiBy7bOLQVP0rEY8KHDn3YNLVyh+hoI38hyeGQe
ERrcffvHvlsSqpdmthMsVFAlmZvLKE9xJyanfFwXgCEla4XYy2swMz1ijRh+RjzIxNId0/PYMGzk
QsjXzm0TVXmORWSwUB0klk5cpGEFc1Ag3ztNx4CLrHTjzyhik0tqtrzYooU8RV9KPXPwjcDPeE6u
loB6jEICThYTUVxej9UeY5q2yLgAu+hEAm7nGjB/ZRwuCTMY5ffpJINze0cEYs1JtwMy1Rb3oUMh
opKKC4LOn+O3x3inbdAN8TNsR/I9hWtCbYJz4EuC7f6boKcT/J4rX1qwesFGMGWua2LrAChCiM/J
d63creA+vs2iYyk3YFYCIgqKJ2F5efleH6sakzv/5vtN8a80dvVTh3gd+4TiN0qBmJZrJ9KNuHXi
LCZnm3V9oRjSARhkhbmalNJa1HxeorbUEltiye8Copp/3uaMQIPFOhOoV19OIoTMTTk0ZtqWH6FQ
1sY/3qdUya08en5SV5pOwjfxXwmTxngNViBMybCrC+8ScOJIUXMHMm1GAEVsVKu49Khq2qY6+ShR
MphypTHYG7NDkNGMlU0T0kZl6CUrZjGY6IA4Op+8QGfS0SBUwhSqfDkiK7xF2ynaDX2zeR1sW5EZ
Ms4a38Bg4TTqK/H9TYhLd5PbjXjZyZj0bQViptQQ8xZ035xZhQb1g/Oqk8Ir9Y1OPD/en6z9YnD8
n7G6yt/xRv6qwfALq2193C5LpyMaDJsXHSUFCfTKhHmSIFzy3akjxKFvr0saIxT8dMoExUfnZxE1
WsMJpLYyX8p4LQkLMB9ZLgPSJVk/BG2a828U+6RRxOQeU98YMUA6R8vt1U318iP5USJaCZKgmLXj
6TgmyS/SdmYsM/Op/eTfMYAz/6FFVELQCl2rbLGc4Ye40/4SZ94fZtfj6DpbD1fDY2f8mAnG/dv9
rDrpj2skyB9/g+f+pxyOH1dBDydbLPhpv6ClqdKiPDtuxmvQUhiFD9uf8T6YDvJvt0oAGXC7D07d
8du4k+8uWrunUSWY8MwiQN+LLPZdExT8N5Mi8x9x9n9vUDn97wDz5jgqHcZLGgTTYhqkPmfD1MNk
uPsq3E0epuGJgx+TCXR1cb/snYfp35Dw/mNKlihLjygQuv/FUhES9r9/+rpynh/H6f12uBkS5Mt2
D/XxQ6n9z/P+7z+jUsyn03CISoVf7jBfmC8yucp6O0y/nXqQ1QiyrPq/H1hXz78h9SWmUTGXy5RK
uUwul/+Fo7Q9TM77wnF5HD6tgzf+5+sUHaunxv6+3MyH82WwDdZN5GGjxR+PWTStzmqwh9IB6qyz
2gUHeR2uw31QoXz7yxMWb/T1let9nYMn//qjO/zYhttwUZv3wQ0CBiU6d1bRLH74l8uw99nr9YrR
d5ePbxUC6kCEy+CFItThKUqHleBj+P26Cp4XQQ+3ejAcNlCmbb9mwlefPdbwruIHv73et+vVevsS
FoNX/suEzft7yhPx6D3z6i54zAaTYBk9PrQ63m+rVSBOH7RaLy+l4CXbPERvp+jl5aXV+rpve7lr
RMoGP5SD59c1zxyq1dVbujWPNhgG5+4ykFzw8vKVQ6zrJk07Ez5mo/f3dvu5fXzIloPbPIJ0hNP4
88WREPSPdov3SNkLbnBNp321+vu7PsXUwjLUIvWP8W6D38yn/4h4xCNdLBVypXQhU/6V+TNKX/K3
5X5xHOb4xFL86dtgz2PBQGxDxHJHEehOgPxnKBhSfj19TKIULyA8gMf9WW5816vt1/fX9/vHh2vw
8/NDNRp84rufVedMp/5MAjMbiTUFP60nbrKPIXTXf9pFT7Mw1f7dDf3NHuDU/dcN/cK1yVwK+/1k
ydQFUQwbs+gWDMbMju8e2QPB3cM46k9+14dxYsV/Lpd/feYvga3S7XIYT1Pr43DOEB4+z+GLcgpv
b5lASh2ARXUdDqdB941VE3SYwcug9cRKWITj2jn4mXY3Yf+u35+F/f7Pw5Q59DULd1GrMbbj65No
OOx2u6mge63i3+9ZOyUnjLOTy7GWPhRrXkWsIbl5ofMaiCkaB4PBcPCBBxmPrLMrW2cKX4OHTTip
TuiOn3M8WKgr10fFQPPoFsyizIdjv3Xpgy8uaXSLe+qkeepjOOkKiA1ZsblWvOp56xsNSabvW/dj
3YRw1Fk2LXexDREnDm+ULHAkbCCIIxyjUzOLNzsWEz1FVKMDinXNvDA/uBTq6kFtHqYGs+4knI6D
VA6FeL71FRinzygdEERPm6j1Ugm63YwjDPYTfH9/j4PuR4oOutFzs9oaNiIxxs6ie8x7W61FVy1o
UMXOa+CKx90OHpvvTN5X1LiC1zpXGgOZ8OZ9x63Iy16UXw7qz3kgtuAZDb77edje4P1v8KKv0Qnn
u8wfP8/D+mBoOse5aloH6FjwNmjX671RNKg/v76/b4J2u1e3iQT4aG3vuf7afr1/LbqHsYt98+mD
7ss1fHl763ALve9e77m9eEp1nqnNGe8Lbn3XsBC8zINWbRKquhd2G0Mb+f29DnLxKDy9TIL7h6cn
ZN0KJyGgYSpgNpaCY39Vq38PGh/OFf7IKeIQuhEPbEm73uZOvweDQTz3GosIb7bS+sgwIBm7NBrG
PfQNkHkKPukqZqOTmvaQv1r9GoVfy+Cts6cXLww8b2BNlHpf8mxvtQsGf4nr+4cfk/BjHw634T50
ss04Lbb0DWwYBMeHq1ahcwK1e2yyM2fvsq0se2v9wsuNGdMGy4YvlhdT7RZ813tASFM293IM9Qn4
3eJHEZSoSNdCe+Cn0y543kfP7f2SAPuyt/56X/d2CJ7i1W17kzvkFcNO66v/nmu2AVEgTj+W2eje
ppkAtxT3bhT+fLWe5sG+2ryF95fqKEgH2Q+KkzT21X31wDzeV19aT/2f/mMVFYBg81QGfw/GAO+X
qMOYvnQct36/1USj9h2gcMaeNHHurIJLfRVGhaD189C8LwcPs2oqAni9y+Ni51u7zibc1Nkgvvqr
kA12Ejw8QB+qN9W9z7ZW4SasjO+u8CLTQfTTDHcWWQGObI27bBRHDk72ii1rpRR0WqyjLzafn7sH
LvNzx+Hz1ed4fWrxpHv3lX3JnOlUVOExjkqNUdj/evrv//pf/+//fF7+9/h73Us2x/9aHenF6eqw
/7//XfjdwfOL8ZgrLUqr1Ix9etImsII8PRFWptew+/bWnT5CfmqnwuceS+O5XmfgB0zwev2Zo7a6
CpocK2yVnCMP/YdzQLvPQXMauZr/uZU5lDz/1hT6n70984vFVYGpPb7azhY7LRPdEfzqdIvMW3Ye
DBjWUHfKltPtxwNDn9K6OUch/UdIuPv2MWS9b8MhMGkwfrvwfpfTvMrs/+hmQGsz7jjfg3q9+vw9
D3ttjAogx168p3bcSMByqmeUQt9YtfE7e+wbNwxaMcIVu0q9/o3B1aXeOkuOXa/q/seB06U3tWfe
9kFtTx/eNbrDt+42gD4w6mWC5LBwi/hmjxq4M23ZtbxPH9g+T08tVNxijaHsz/np0vjAzJpW6+4P
nGjUxgu63Ad2/5+PKi1kG1u6lQ7jt0wB7NmEltw+C7g65E9T9AZnEsYNU/Hr6ekYPr1garLvMUk3
HGbcKEdHlaBQJWQNsgMvQ/fL9vPra489gtvjNrSUXnbRy76KfR/0FkF9sA9StP9yA3fLB59YW/UD
z9aHH9nqPijS3GD2wIF0lwka7CTrTqIMMuE5mI7NBUfGkhjOhKMhrKeqgxvb1Iw7vHG85h8/+Ez+
p6Hr4BDVkEgRP5/CiB1+0HMVPvmF7n556XNbrZaH5jHk2zVstbCAR9VFyFzlG3OoRciCOMOZlcwZ
S2iu6hBGA01fJvsgHr8JJ26tUgrGeQIr8y0TZ1IbfVHHKQAsDIa+hw34IxeVnyZg7fP7HOXUcipC
FZtDCjnFM+0DV4iWaYdDXQiP7FSg6iR+lYJsMZrR6jsqbrBfbIPd4y7c0QyoqJvwh7BB//qxTIX5
dLDppINUY9qdloPN4ybMpoPJOOwvQuw9/is1MCSufzz+P2fn1dS4trXr/3LuVaUcbiXZBicwGW5U
dDco52Tp159n0vvUpg2Fz/ctdvfai6Y9pTFHeEdmDrGfHHx2PAWLQ+jHZE3EQhLUkcuvx+lR/SVd
C/hL2sT/w0oQwQeS/x77h9hPAY4XfO7hAbb4gAOoLDj4ihwnYEbwwuXVL6HT+os/oY/m+gOZ+8Vu
ebyM/gSHHXEclzeOFwJvCUA7ecNyszkIVZu4xOXc+3uh994P71wD28+hoOOGG8m9g+xQ9u4K3hTX
9XBQF5eCxEj3X4HIhZ3783AQb/qOe7B7utI9ceEdV7g7+i+bw8U7yumVFny0utDt/ODhwPv94QN7
70+DkUAR/0e+YN35A0ULa9q5vwfMv7DzcNklLPCGMvx/Bz8YPp8A6/Qujz0CAUSgRkABCyFQPWq6
8YiY8IPrIN564I7zB/JoGN3RIz25HnEelCsDG3Xke5P3jhPDZfIlfp9AM6/3t++39mFz9PP9DuE3
sOmp+3B7UXhYCQjSg74OsLV7wG6IeBNL+ph75744nAhnC38F+8hp3vwkgIpM0kjmd+GrQV20ALRU
+cbkUSGyFED44fDn/bBB+NP9k+xx1curX1fAp90Tk7N8NMLdL6HzBH0gT8ul7l7wxK6AetIiwBN5
WwG87oSaE28udkpNTPqSPz6eu/ePfnJ99AVN+K43I7UOw5TETz/xJnBd7EuQSJCxu3Tc9OYqWQqv
tsV31T3JnfkESzyo7T2If0gQuqon/uTusbhwbrRNv+LdhOa9lPhUCpZcgzD+4D4yn4QsLeDuN7+v
atc+5FR+fLCkT2NOuPtN3nRYk59nSA/q6u+iDzQdTpV4vbe31aPpYvN+C2S0uMnRhSlfOTqCE1co
K8++lDxa0qCt0LcofOFlOOJKBDnMlXjRl3Hx8hTr7nYlrnvLB14/wl3oe15CAPKc00seNSN1LH7x
U1QbPlNfdr3dLnCgyRO4s1e4TGbjh65e5qXljqxN5xjEbfbDVfnbZjzkwJ9SzcrvQBr7imkHW3wA
5PGO6lGdL7j87Y7BhoLHkTWhyrnvX8KC1u6O6396Yiwbz7d93l5DhBbRv+nJjj7eiP/8UIu/0HkK
C2r4G0g4jCqgNo+hLn4JVPmCDoBFBh+JPPoqFyUTmgAubhQ3n1Yu6/ZuHhf7V+Du9nn1SPDgdy7U
Chj48poaAJCi7gLbV5eYMJ7rCpmEhsugcultv1vd/BZxBeH+P67eRBp+hGb2VRBTLWDkQu73ox+4
41bxapLPuBWkIvnfM4JmulCbicrPJf0DyvJXxDQRSndHeDu4MDDjEQ5SMrqXHwbll5BnNkMiG39l
6MOCutcriLO9ZNTV6vHxY9fq9rFzH/FJXkWSmwPvw6fqTXtn4B9W9PKRgt2d9EZ21ysoFlYvEaac
lLsYY6qIcI2T4ADMF+OqwozmNCp4dxD6jguiJhMSQAT++ZAwOItdpoCflr9CbhmmUz7EpOWKQx5M
cNg9OrDbCS15u98T8hDoJwa/can7BNCcg01l0uWy66GOhWMklJDtqk+iaTahT3X1aBguKeG/s6uO
a1H93kyeKDovLmRKplWKpMUvnZepNv1wme4kTx69eEfsLd7NzHXi8kwPoyosagwbCT4BoJM59l/u
VuACWHRYCKYX7weL/kUuj3z78fHj7wkUBXPCZn9VtoJempczZVXI1uLXuDAugtFNvbdqA6cHVyTy
/cdusfqP1oZWcCWg7a8RuYIpx1V7mIlGzhYlCvOa1T09f0fwtw59XuBlYexKJIznwQTAhBTZP7eH
6qrB1bnIKWSp8dvgOt1HN4gY14eD4yPTbyArgeGEKsvRwk9PL78YfWYzJQ/y83aX13C1iObcCbyH
dfn7WhY/uwkX8QbcEN9krIOLL46+HHvHS4sBBO0BucM0XnOBQoeY/urx9xGS7ogIYKNBMhf8IqaB
yPH0APgr9HTtXcE88wZdWrh17V7j30JVZGpmsdRV/2z6GVvlWenhLhb77c2Wz77duiuUjejytyho
tpfTpXnRABxQ1NvH9hZzj3NUHCrSkCbO1yZaHA4PxOUw7+vE3a/B3iAvAbhwaHKsFyiCwVfCb9jv
VSIPwt4vNn+ISqEICdpve1+sVZF9Ss0p6Va38XXoVfv6WloN+8R7f34e/cWwB9KvOWB9j9tF5rqn
ruXQ7LoVVvn9Hid1DcdL/u3tq+btJxyEcrHpvXJxcbFH7pEA3X28vt7Wt9FCGMXc/XPAkbt9927v
iUyCULdbN2cn5tWoeP3jgSahAx+b3VNW8vEe8CysZ7j1QoRy8LA/zNfTA/6i+AYRJaEpXp4Qt9F/
jq+P1IlXrrFGsl7XYuZQ4wqvci9qXwL+xfMbiEnCVF3QFv4fOB+arV+vax+Vkl560aa/7q8E5qs8
xuyvSEry2O36oRbZQggLEujdQ+Hy9MQpMHYVQZ0aVOfpPXAXEw2K4jMfcFJmyuKHxUfAlPKJ7fPz
cTGCN+SlTbyWEh4/9PZq7k3UwYdP3c7c1LeGr2GfhdUWmk9f9w8C7MteeDP4ojFEGCBBBOFa425b
xCDF/K9kL1ZoRTfPAVpX8fiv/d4D70FS3/b+WP4F+OThAT4KfbKshCuFMw1yOZAs451SQiiEJrH2
mz/mHvw68da7DyPXokjQzcQp7rTNHWbz6kXAow/3+uNz4KnYv61W7wefPtQ9hXgO4IGSXF/YOoIA
4nkBPnzph+h67j3SFL64WIGD/oItpvURKE+YzaE9t5uuXLYbZWQzH+nRN9EENuHtw3dvOLuLaFF4
4mviWAGtU1pHZVe/kN3h3nkGGT60sMvmjwCh5OiB1qnfUFSRLe4b2MJOPajy573wkAXvnlhE6DXu
fqv7AITFRbMTfw83lmQ31SDNmjgMXyz8oWxE9DLMVGZQmuMfF8fFQCnTkVozOlHudAZH/lafXkXf
BE83QtWP8N2yIgFwEARHSLkSES0WqBJMi//39OfPu3AhkC8RVIMVLuNrAUspjr+2+bfiUc+FuUgp
15KxIffgg+3jhzlJfZk3KLzQZwPtni66zfQoCEPMBKLIbsMz39+/3mve6/p5T60I3bYI5VvprRkg
9MD8EL8Epeguk464ydB/PwjYC5WQlcrdE+XfPrvTJXmCZD9dC4/0mg30D1QVBdAeQ3ZYr9evwtSh
w47egs6ND+MXL29fiThtp8v6KrzSQ962du8ECx1dcgRwGd6vCJLLriAU2N6i+sgV/CLgMrb16tdT
svrz9LT7dfOUeBvcqcPTU+IPj5c5ePMBjUZkxlw8EEv3d93l3VXiv0kYZeZgrgCMfMJlzJkvBDN/
de7NB8rCgFcfE9g4BpPUo5JEMDpcvouYMLdw+AP85kH/AykP/KHl47eSpyAwrblXfD6nU9+YexyB
1SGZ8/QEw6FYiX5hE6AHfg8/jytHat7DUeRV//zJEOF0T8TgjnSRL8xVRKpImITZfXkQsnkBP2C4
lmAiagl/8dl47+STaI34jd552NiQwUFBbh7IidQX/sFw/SegCiVxJIEEVWkyE0kLnotKGHJPpG02
m93ubnl1BYxZYvUEMBQJLfElYneiuYziYHx1dBoUQJEHRJQIr+zeGT0OfVEVH4xLWedNI7J7jF30
ngkVUC3WwlHrDdge7xBOFkr6D7WEHCyK8xm4wt2S9kJVCy29e+EH/9yiLUQMD6PyYLyVyBgy2K0Y
SY7bSKM52Cgi8CmYt70VRSsEQfm98oQJQU7esTYEKfi6/5BSni9cQhcisMGCqN3S8SU8m2iRXoni
F8oSKXIkhHjxZ3PxKtJXe+DiHqP0uKg86To6jNhZWiAJO4JZsN8C4f1y8CMJsWPNW4DMEwrk/lbl
AQmZl/56jQS/b4Ree0AGbj+e53AmyayJVOOn3IqtMuvblhXboR1Hsy39JNHvmIXSNWVebvuqc7NO
8ksm8KTVRVEOzE0qFkwh8eP4tuqYUD92Syc/6KN+0FKmUCuzZyXzri3VhWWqXmu85Ua9LOZyYTmh
X1WtmyiXcb8Y5eI6r4jyFnBcLNtenDZ39tCeCSae5G6/vImIiH7KzvdpWkpRleFnlaMbzwfF2Fls
+6A4PZ28//NjdFUknL4SzdBYoKJZlvJB1E9HSWPZlH2QQDS68VB/E6qwAOyRmTDWRhpf/XzcSd79
P2/23+PUf9/MmdiMlAVRua3T9zq5sNGnjA7IXvXfLK6SxtXPp32EXH96u5OZIZISTJFhcFxaLJpx
FdgUu0hvs0YeKTyohLEiafIcSz1TXnASsf7ylieLrfOsj+ZuTMut1C7k9s0+rkzzLdbvz7zdN2yi
GLZtqY5pqYasnrxd3JdyqfU1q1PbcHEMe1ciukJx5NLOfh1bHKthdjuLoCqNBHm/sFRWzWfrsVrH
OtYjGDr/5wf6hpf+eZ6T106iWs6Dsiy3lbPOCu/IHKeASo8dJybJ/uezvn13xzDpvVNlxdJPztLa
OBilHhFJBi9mamsxu0G/Gluq08f1z0ep3ygWsT7JUS1dcXTKWP5l2qqtmjQfZOYZJ69je/QkkxKR
svOcprnqx5WpvhszlQzWdGVbqaeoh5iyTjRMqzeeJDH13NilR+NWy9lTbT5XUrL8+QG/obtj2pbY
dCQbNqNi/n2+qJElPVYi+v/Mhepsc2abOvoucq5z66XuwzPKSTnJcwju/ue4k3yMmo5DfizieGtH
gRuM95X95jSHqVzE0luhHBplN7EoQi987biTjd3P76p8cxmfTz/NsnSNqXRpz+lSvyqrVU27TJj/
KuWNVS8nSl2NxO+PD8nxnCr5+tZsbrNRkLJhWIzkORE2tT7WaWAa+bawZl8PKk8fAeDJVX3P8tr8
Tm4vBnt05S70egk8n1z//N5fFee/x5/w+zCpndUPer4NWePZrU3M2fhg0ZUV7DTgln34+bivLEV5
kqHppinL3+yqY6OZPMyyCssf901G+Y5zoEsmjWXPKBbZdEbCvns5lWIMxbLZ+ogV/5eBlSSehqg8
clp4o2hkvYZVTpGdvMh1vIVyhQL5n7+erciyo1mmY6jmiYGVlMkJuiChgjvYcZh5pLPxMXbu5fFB
ym5+Pks5KZFCXjSq7P57mFBln0xsUfeGmYdpvtXlVTVEflq07myuQuWhHndSxeD1FVdodmsN60TX
Az3557j3u+uErjra0lFkzTx5hMFxmC/lxPm2k3ZY+XxaD41XRwuzXenW/4J1Pp91cpmmlkVymkLb
NqNhT9pNTOLIbhraj5Vdf45Pv7HwENe0DdKxqqhyO5GL0NIsqSkgbtGvTOfBKRDOaKNZgDbwxKHU
We9XFmdU4FfjwyAyy1CZXwdmcrQTpJkbejWrjpVv5+gGcpbwansTxwvjnJX7Rtf+e9IJo8qVrGup
yUlqlXlHhrIWa353WA8u52tgYSqtTIRSreSFkgvT/jPvfvOiumY6jO9TFbHM8ETp5U1XB1aD0uuY
otCta2aP0NGbrePif67W9X9OOrlHuc6DOp85SVUPWRp4qX6ASxtGlMsrDhyD+6J5y/MzvPpV8eio
OEV1NMfm3x9zCD6JZoi1GIYErcr7/QXA6J1IfeXEJl7L9epncqoCKfyLR/8970Q2hiFK8Vw0oegI
OaZEgjPbV4dtnV/0vbQvlOOuZybpaER74bWMLOJRe1qwJm0bag0rP6pgfWxdO7a9Ui82Fpb+5yf8
hiAQQldlzZBN3TZOFUVztCSzM6Nt2L/q6iFIF/l4OGq7IV3DX9Pw/vNx34gvXPXpvBOCqIVtSq2q
sTbwSFMgnefOSzO+02NlFCtTw6GeandOzlyDon69Btu0WBJl6IbOTtqTU49x5siFJUfCusXqTo0P
YfYw9K0b1HcSA6TKXZ162vFgDw8/v6/44JP7ty1ZccCSCiv1ThF7ErWj1MZqtK0rLyj3ve0LsDbW
hzlfn9WN5w47EamuPibt1E+8ZXjTxa/cJQpjyFtXNi//N5rinzc7VYlHrVZiQdKiOSQt60kOlnQ9
ZodWP3N5ggN/IuGJRuyOmt2WBiQ8dqsouWnMHV76mL+cBSXfkk/XVE12ZCZofzDRJ93QmnpVdvlM
Y760O+qpO5gvGE3NuONxXTk7owC/ETxHZhY3psygYvtUE5mFnhipHUgbq1sLfsQvZXaqB7YETGvR
uD37fso3L4jpogic0ZKarZ/uhlXiI9DlqEqboLlRlNm39F/DkWEXC+yZ07/HdeHbwbvG6PPYdGXV
NRleZL5Z7YtfV4uf5eIbjGTjykFsR1FwZU8RoJ5HUxcFUrxN5us0XVfTvj++GAMhpnllD17ntF7c
MEQ3qxovq94zw5cV78wzfEX4PIOm2azANBhIq5xw1hhpljNHDm5UfGMp9ACsj9W6VfdjFvrY2T5/
0STJ1+J3q3zFgz6jeb/wNVzmoI7E6RptGeK2PrFbh4PRNkOIX6MM9zwBQgQsxZ9KC+OMFvqq/2A1
WaMjQ+bmZfWj4u7TWUGTB+3UoXXj+qEMgA/Rugszl1qmkIoRyn6wQRpjGqfopddez5D5Cxx2sCwA
NUXRgd9o/39ftOiztpRR+5uWystoIdvhnoZvBpJh8ev1+JiUoZ8x2El3g2q1saQz+uML13O8jYAp
puXYjmWdOPOTVnZtHRjSJi4WYLfUrt3MWNXNLgzvi/Css/zNccRnHNmxZI02jI9J/J9InSZtTPSg
C4Rc61Pg4yynRb2wY2k1msG6DH87Vuvl2kM7OL6AcIGfyo7XNrdxNd+38nBpJ08/34D5xfwhZCYX
z1xZ1bBUTfz5p2eSrWLI9GYONoPxa2w6d9aahTHWfidlrtHbLlaxNdNlW3e+xsjIjNpUAhkziwEa
7zjTrHpZ9zR0Okzxl94jxm+XhPjN5TBvVG1atE7ta5W9yCvaQhmPH970Oi3xFl0e6nuXPOZHxbum
rZpAxl1s30ft/sg+3JiDbK/RqDxT60V2VL1wNNw5JiQ5Tl4g+VNMf+zxohsCLzcaX6uf4nlX04zH
cDUJl3E6BL9w334mlSJs5D/WBlI5BgrSMkAK1seI3k+kCmvNKvHng004kkVkfntQvqbaHiPktvbD
wOizYGkO4O91Qv1wQR+8cU4xfNWNDmNYsQq0KqgGz3Jix4+TXoSGVgebYx4tJf09zSLvmFIFEdtL
LXrVGKqm7pso2aaAShq7XDV6DXN6dc95kV/RGmEPNLSM1Oq68oVxqqSc4jCqnI3FyIjUCr2orBbp
kfkG6qvwRBhOKEWbYC5vz1zDV53xgZtty0Q3whgn6KKPE9lKZNvZqPPsqgHbVoJwWR0jrwSuqeP6
OL0QJijK1A0CfhnzYjRh2YwZxGdF+ms4EFl2LOwUXq6iKtaJAuuHzhh6y/kIHiARsRFSL84OCDUF
wb4U1ovUv2eR4gb586jNSwNFqnYMCLFIjJUzwY3Wm+2dojzqcrRKjzc/0+qrHQHYck+EhT+YRjkR
7m6apqJo8y36zYgXxJ6noPN6imyC0P/5qA+L+K90iLPYIQKSpQPstIswc/KkS+wi35ovs/ImZ742
vaWHoXhKqsLri9iTGtWzDdUV8Y2EyFjo+HJLJm88Z7u/MoiFF8c0NnaZKLDJifXEdEqNmbbZtlYY
IrQSqHo2Yq+P93uHNRnGJfngPrxO3kpjNUTqOUJ88evgB43ooEkOCf/tNBodt/nUDnOdbZXOC9uP
iECc34z0syu74Lf0LCVnkl1f4CIHGqbt8Kq6bavayfvaQdCqodJlIgIxlou/77ue6l0MQkv2knlO
EQq2Ob3qzweKB/qkCBttVBUlHumVjYgGhq9EIYCJgENr3lV1tcubw5w8DLO6/JnHvmPnT+fqJ+Y6
L2ZZie2eAUjyKpRfqnrNnQohPxvy/BpZFjS1TUyjaG8j3PHvK9qTPJuEWRkTpxKg07wifakk344J
Jr+oM1OUCs87G5kTyuILXW1yCpruKOzeOFEmTWn3cVNVHBq/ctrACGTjzTwXk/uWXT6dIqj86fbk
YFBjSfvLn+Sk0Atds7pp+mvyQT166+c7U84dd0JJxzbsUpKQxs6cXH2e7vT6oRtXnXavGtFCyZRF
PK7bhMmEzKjTKCieX9AQhOsIw8jM+NULZgl1+jkl8Z2UGp+ocMLDx7ZTIsNu6PsGgoDH6ujdlihn
ZIM3XjGJKiddDNm5kMqHU396xcKxwIm0LcU+RfaRWhVV2nCsWT/I2srGr5rpIFIjKpa6F5Ml04zw
7OkbKGcvZ1KKGS5sUI5dMHN+fuE7FelpuT30M7N0mzb3GI/pOiwNO3Nr34m4SUOyrZFqkFX7hBWn
+tiU8sCtNdGCUIywZ9MYeEmheClhGAQubPe1HS7PJlc+vNuvJPrv0Sf8Gddp2ZBNg0Rz4ef9NjoW
nt0mYKx9NtE8UZB9kL1Eoc4mXVipvIuU1I2UYh31h6P5UpXvBj2v830t3ZW224XaYk4pG2HAB7Nh
2+tE8Rr2n9WXdUqS1GD5i3FhN417ZMemuZ7Di6wxzlBTsPhPb3QiAn2RlXIRokw4Y+h2SWh7yvDO
ZeJpDH18ptn7O4Ez8eWIKxHkx7H7V76LcM7NqivYhcVovbhYdqSgOBUgMjoClbAbvjsj5Op3JvfT
mact9GEbOuXRybKtNXi9+ZzpR9eUr6Zw9hD6rL6a20NZMzKrH5YhLjxuLUPlmNioWZ6Kczd0f6xR
d2t2EFfT/aAQ3MzvrOl1Gh7y8znL70SfdfA28Q7Lsu1Tlyc9WlmTDkm2JXFH5HxuW8qG1nm/kjtP
i98m8sayev+zQH14sl94QNNZ3KFwrPoB7D9p3SAnDSJLUCghpmOZl6Qrj9p7Ub72w2uZmstM0j0G
U9YWHUPyqmXu4UzlP3xZlo8Zma9BozsDKRSIwmJxprzT5maDba/0917bWSUT1dBdinERBls72Wfx
pVxKPsLj5nm3nKtVF7ojCo2hfmrSuACjY/OYy5WbVsd7ozR8Rc4vGsbmF+NyzIxna7w3U21dHJkr
J1u+PSqupBRuA+jWjuxfVvtKIEmTg6e68YgWze2bVL7as+UHVXbG9H/L1J/Id6KPglTXWVXEnQGq
nH4l5Ycgy9cAWkQoU8j5M6P15xv7FtCaJoE1jDH5zw+I8OnGkqmRnXRGjvSuW6WPWqhRQLGCYVRA
u95exXPoKTL9p9bRVW22TTr0cFfrIj0Prb/VxpbtaLYN+zingQNqgEDxx5JZmp2+rFQ2ZOBrVA6j
wBjFOLaVP2gsLxuZDhfthW8uERzjv/rYq6yb1ErelClZmlV/FRXSIquNewsALtQmIaUskbd5KVOn
gU8f0oNtvkTOfaTiXuJsN91itJ4IBMBW0bIJbiNp9NuUofA9K8c1+qMLdLH9Mpv2Eu/dJsIst2x2
PbKJ+B0cGKsZkv4S9wd94tMKx4v5t1M8VJG2m+IbqamvaoXla4X1YVgGajeaWl8IKkrHtV2vmmIt
twtnvgzqdTsszeZWig7SzBSqsGKVxdQwFMFwe9NcqeQJlCH3JxoTsja4yKrSc5JqIcmTF1X5rubt
+l6hHmJNLUokTzQxNG6kUt8f8RJYt3Q39mziDV7UxFpkDT0tEUPnk9jLjjeB9jYWN+2U+Wmyn/N5
UeTvNRVlUUahAZRuS/NCv7WY6Uj47uY4Bcumf3H4u6YT+KbJhthK8UqDTqt48mbJug6P9lq4H2W9
1tMRSd3FRumpufKa9kfXkmdf3KGSyT4osJ7eVJSqV407kUoNO0aMBfEyasZFZErXLc4tVW3YF6OZ
/CJmdFROuSXla1WkehkeUNPJ2Mtm0djXQ3HGzfwmFmAp+ME2YmKJDNoJMJ/lsJ4JbjFg106E36uP
+e0xOxAiL5sdeeUoM/0oMs7Uj2lfAzIcK6JXuoHXg6n719INWTX3ySCl1LqY+JG0o1QM1iEMZKnv
ZeIN8qbQqoWqTw9zwvjrfB8X87JjihF1O1lvujHui2pQN5L8GhPdtwo2C+Q3ET46Cb/WpiY6dvxo
vhffmXRnXffJstMOGm+jDurl0bTP6ByhxU6NxOcXOgEK45jZupIG6VbSGlfSd1AP9g+Gh59V24eF
+3IO4WXivRRvUCj5L+GUWYmHruzTrRK9ytb1pPUin3wssrcsNg9NlN7mhk0Ii9r2/v2ITz9AVLmj
PpnZrcpdYzGPWvJlm8GeZXghOZlbO8SfCqaW5q5ZBRf1EHvhkK+m41sZkLbISj8SPe3tmcqvb2Jy
sICp6DI5NFFZccICdZXCk3KVbvuWESjNIYzWcfqrq2i/6x9kHLVqXgkdlAaXuBRUnjXnSjo+UiOn
xATLawao3tRNVf2XmPB21huZkYq8cdgywrQnY62suy5aOuFLMhz9ojVhSYiU3djNoU4t9MGbmd+o
YJ5hzoQ9V+R3biCNKdJt2wulCjcprRYq4FDiB+S+vMPEmMXuGL7PicIK8rCh95hKxla7T6Tivpee
qyElPfoQKQ9a0K56rbv4mWu+Q7Gf31P79z1lvZvlVuE9S+XAE6vHA44bdSOAgPP+t/iwn4h6EueU
Wr1u1UBPt3L5IMk1euQ9AwxVSklJahe78lQuY9VaTQONSVO6K5VM+/8IJX0HFYnXk52gmI7c9Img
6F1tT1OWfqA2EFM5yF6mxL5s3aMHqGfLqPGzjPpcCOk7OO1QNGJyrkI138nbx7JkBZjRdGsEL43z
WjXMJ0XIiDP6f+MCWUWHBfWUzDFnMFaBVemdy2I8/M9v/PNjiMf8hID6Y2zLkoY6GuqDMXhRvZhq
28XKFtNaCc85EV9zkMRcHE1ULtpE2L/k3Cypqhqn47hEfc8UbDVlgyIVRWwpcsYlaCIvXuC5yWRg
lC57SvGOWINXxA870tFVrDOK0v72IjRKyE2bBBW1fv9SQHJKoxkS8UhNtpjNkpnRlxV2PIrSbXCt
J77E1FymO6tWDixo16HKxkE5eSCM4Ayvg7F0jMALq1eMYZeTRYzoSiMCK0vGMkspKwCDGIyUdabe
m+ZHUow4apqxq83GvVbZvpyb0SYqraXAaqWza6Z7W408J9KEszuClUw7dRVKmOtoPDCPaSF10rpg
mhQooAO7hCphhOGhYJOodiC83Fj6lRrHd5M9uWhwHQWSaTQsm4xmFZuUY+YFKIuEGaNOtpDGdda9
1OPgkyv1u6q7sgEmQ6KsFbteJgZbsIKHSXZuLVS7E10nnsOqip9ZUPtWAtlNjZlXyMZ+MM0nHhyi
7lhNtYIoOPcWKGoyDoWCJ5l1m8Q6qEF83SqmV6WPIQzZR/KBCg+/qm/t3rPF5sL6hUSaoJJm0L2G
IdeNl0gul6naXo7FvkEZTywiID+lDn45O8UZWf4I955qMiavKaTzGb+G7/cvC6Vl1qaZiSYDFnos
cXSNSl3wMtjCZnL8urnvlPd0fG3ta/JJWdavlByNahX7TGv8tnW2evaCX2FmQPHsYI4AXlnAgrZd
O5a9lCTmzbyBW5yYmSAp2HB+czLHE761uK8c0EeMVifULpykpC43hb0Ij+nzFFsEmM6JzLcXZlHA
RSqZsPSpd63OSWFKWpeymZtKAVjTiRPhZo9TeqEO0mY2jgt5AOsynrtcBPbkFfRMRET4EvV11mJm
G+DdTZYvseJCvy/fslDZNuO8IbajqzvZ0WMv5gKFncQmOu0L5FCzdkGdltm0S2O+z/hQGkA8QLPe
MZ+Xeve0XamFtHTGe/4f6jvOEMSARGKDAwwUbOSHsGAMLWuAtMbjHIXuCvxqqU1oacXzya3niXY4
3X4wk0dtvk6saNEwCD5kaaQ5u5N8vbgwBlxiR/UJurdyI/wegzLvmFWZ0pFOs/L1Z9nQv3OKyVqL
kkcW4MinMQV1sFtVUYd0a3aOl5XBdaGbV8w3D9RhGZN9bYxwOynOTZ+y9tjud6oZ7t04cPwuwRFQ
gJfxy1wuQ8lNnGubspZU5lfEIATtKErnM6KTrfxgFoMb5c5roPIypblIJM3N+nxf5ykJjn1kKw+2
fhnJL0bEmNn0QajiNn/Re+syn1j/pV+rR80tKZSnqu9Kpzz+Zzp8raQThuMTHQSs/qQjTKeykqMO
nJ2EKyw9x/N9lZe+A/fXAkXhrys2edJMv4NJqH7xMBoj8ZAjNXUtOC3Drpu010ixtZid/3FbjXg8
qsVlKh1E+eQJqp+jJo3zqAU4da9EvoeIsQLyKyHmlNiJ4JCfyfENV2BCFaJ/mqGSjhPBhE/UqKZm
LsxETRlYtUiYP94fuo+6KLzIsLgHIf583EfHw4mC++e8E/wblrOUE7dItwT2jZhx6wmGAM+1NgxX
hKDsbliVSnlTyd2636F3tJGd35blCfaSgDbHtL90CHH1HeA53otvz/Ev4PA8mK6B3qLTyvRq6U/c
ZiuCDHNDP+d1HrgO9ZIMXdb9m7T0FOPQ+zptZdlyLJfl/ISUA5HQGqgZo6ULlzQggSpUADi6SetF
VRXPUd27zpCtjOGiH5VLq6hvE2O+/JlEH47oKYkU5NPUWJNKYdcJjAC/KYpCE9C2Lx/msHCD8DY2
Dc9UKjfK2vuuDj19SPeDY/yeHXl71NXNoI3LyIz9xgm9OGf9NP28ZrSIQ5a2mR3F08NCa5lsmSeu
UjNGvaHhdqJ8o6TjlSqt6aWcH/XouSLAN5lY9fS5JBowhL0XpPTP5ngPw7AYYvZ6IAgZOlpcg6RH
C02MBJPTVTufMYUfpu4LGVSy5A7lvYZun8DaYEirotEQBCKczmC44J0+m15jPPcqaS5I5iXFquOK
iJoc42GtSOMlXjtx0oaddvG5Yorv9Ab68b/Pc4Jv2TPRHIuwYQ07e1UsU+QTwG7CHFX20jab526q
t5LdbZVsXlKxjhUWviQwM57jvdblS32ePTsywg9D9zPTfJeCVKmC08khGzaNJifUmjVJzschJ7pR
HUKUORsUzF1OzCH4v6Sd2XLdVrK0nwgRmIfbPZHcHERKIm3pBiEfk5jnGU//f7U7wk1C+InTfXRj
W7K4AKypKiszq99DNqFI5mdPARHk5+PKYbmcJAoH8HBdmFeGulirsRUpSucR8qbB11x5zsYrKYgB
SP/fhlm8nTMUbQuDObkjaScG4p0IbjcPp9WPKEpQxxU5CXTbj4chPHI9s1IvuSMtFugcgQdCi5hZ
ZLVV1quSvZkUh+KttbV2CL8fd3EoDqET+9xYRH3KfW/WVwV9Sv4gEo28U1Fp+3RLHCBR5O+z9u/3
XMwakKmfhAGfM6J4YDyh/Bvio8RYrNnPJ25rpMXEgYl3neXzZsRKfE1oxFOHPOde3eSDyzf67Z0o
PXL265wW9mIkPQk1sw/n5G6uMOQO/IOj03wgNJ8GUFO0dvDQHUq2AvgVTXybdcMG4rE6iSbHNbQU
ykXGIq7QEtc17Z4HCOgAA/gr9TOD8FAPHyzlsVdAZx3/6vPPu75iHSEkCpVGtRcrNvLd2I/nIrlz
tXOFnZNHY1NCNoticf3EbBalwsXhcQr8x0pjxK2Unv4ZebFmlSTJolBJCRyMJ70FxD0TX4MXj/lG
4Lr5jovVWg3elClpDs5JYnphyLjKeLIcjOa6I+QtichzK9gG61bYrh/fcbGmsDlvHdvm67IvLS+Q
QKyzymtlwArIdw69Vh1JEAfPuq2KIdwZ2yiHzN9vqxqs0lGZXICOxVdWvTIc7BH8INOvjOqozXcC
RduEgaJZtYv93icK38zLLszA38eFo4VyUYUgtYCyOm/2yzjmsoPsMHx1moOAEapG60NARhleycgh
07MD3cCyaT6VuiAAT7LmW1npKBzrc9c+tPMDUUr0V4/7r9XtP1/9KxijDu6FSTmkA34tpmfUKHfM
Bh9HJ5FF1+gHZx+ITZTK/qF1N0JXfe2uM1Bv6TpAuAN+u7gdfGPuZs+nW2GUviZdeyqpjgbxS1pR
d62LP7pcfevG+iF3FOC2/Dg1sgPhrJydiB6bFHaGsD7OMSHtGejiezaMxzooHprJ/pJ6r2NBcyQ7
On7+jdYOYMICkEEXcI7M4uNDq0ELZ0kSbAjbUpsiInZoLpJdam2fD7W6Xd6PJSfku1yi6wo90G0i
NhZrgeUAHbSmsBLtgxTeULn5XXE9UJoOS/vaTZON5bAaMf57fNKMj+PrRTQElsKi1dwboU0E5UNO
L/WM9NWxHuPIu0A6vps/SO0POH3UaWJlpueqcnaopK7A5jcO6NXPjyiKWoMI4S5UiHefJLdDvfJV
ThA0cDDQqAymFx29u0XeXOOW6pS8/xlpcf0E+ei0Yc3HT4ZnTsmWYqU5P0/B25Sg2XTMw+C51xo0
3/EvsFFfeR6ny8nZdz9SWhnmXUOsrx1mMzpLnXhjacgZvTxPDNNFoCAM2N8cNuLBHMp6ovLSc0JQ
dx7oolZn2j4DjHXGn6r5StFXGFSeXSFeO8Bj2HiCFaRJN4QEbdkWgNMy0fWTwPGbKCZAru/BiGNn
3nFL6vrBYBN/0+LHDm7UxphyOv/21rZug82D5eEE8HFBJr4x+l3IiQGjFii+GZp9gmYPRlH6s00O
Nr3sqgzzouk8U6H4fPDVfAX15T+DL0KDKVfyyKki8J78GKRHHiFtf1jfE788cF8AYwKOWoS2k4qL
tI2oEGcyCtmDypcI98QywtuqsnZjl+prp/b751pcacXktFk5c2rj0Dl/ycdH4aRENCF7jjvcrQBf
h7TblcRo3vBqlN2Z1QyVUjC/2rCvfeumYJ2C5LGMuyrbA9Lwe23rAtZG1705vdJaYmMmL7rc32cS
1wgEPrqD8PvjTLpVY5e2rJ5A6r3sraClq0+Di2Du3Jeue8jb8W3O2qNtPE7atyksABxqGmf00Sko
zVvK/6NZ7Xo8HdwxOV2Qvuoo5DhIMFJtTy3lKPxuCADu2clPztjsLci/KaqKYaS1G5X5Nkk2YtYV
hQAqDgQdZIxo2ammfHwvxe16pS2ZjAQPG+PJhlbg1g9AmT7gvptbNx7HtGs/g4NEcM45NrzhKaAm
8PliXb86iCU5GhwTh+zF6eWrjh2WihvfecGvQL9nvVrFmQqolDUsQJygO5G/JvovD8xhY+y1GMsg
YNdgX9PTxpCz690Z7YxGbw01u9Rz2502wrgyKnqMwAbfR9Wx616oqxFNFARan4+8ljG8H3gRUKhh
EPdN4tHtVTmrVMZt/1C5z1zP1AqTzjyk5QbZb/U2klDAMpCmIEr5+KZ6PfVzM5nxXVE8QPzy/Teg
ATYPa/DzN1ufz3cjLUKBuC1HvXGs+G6sKCbdByWgh/NYFF9bzyAMwDsAij1cPjumseaW7coawwQ9
oEjPkaCDHS1mdEwCLNU73lMkkeG5J/npWEid++LkV25EzysH7daWPmz96/571MV0TnqeNZFlxMI6
K7R7NXkASwx1AYI+/7prJ6g056H8qeHdYi8+bpF3bZsga8HUHrKZPp8DGizQTRimAOf552OtMbJ1
4mvssWDNuCzXj2um7eKk6y2Vdsbeczu8wTOp0xIV2gvEKEip8CaFFyZxdw75Eh1BavYnSQkgoiQE
yFoFM9Dd2rNrsfj7p1p8a1MbstFvtfjOz19gHOv5m67fF8WvhqOUf0iUK3rPB9P/ovQ0e5wbdeeW
ysYdu7rQEHdBKkKUDelvMROKqjZePU+xiCkEo4RUiXeRnf1SbbIyHWg6fhm7/mpjTtZW2rthl6d2
ZJsB2rIhvssM+w6/g9h8xvxAN4mplO8jlao8/SV178hI7hDUnUjLczfYSbEK3Cyj0vH5A62miyYy
DsgPokdwFtejowwtdS8eyA2+p/2LHdwE3GWl8X3QMRKMcMuK0AM6MX4l+lNGoJX6CTXHE4VJAGSC
U5EYOQ4+mclfRtjQ15QkwY7OVpUePn/UVTQBlAY+E+c9uonFjRcGbhN0CTd5JOwbGjWSTxvFwaXR
K4ibR1GOcIxgdNN3ao19BDpEsuoQpAOWLnaS3cSKmhdKfFf5+gk1PwVL3KCSswDYHIlaeMY6wev3
Y/FLi/7u6nEXNf+5+OfDIyy2TZh1atxgJXFXu8/ZkNJA+V4OZF4cZhCFDuH+ff69V5fqu5deoOYB
ZDtzUnhpwBuKNHZaHW0a/6oO3X2pun0+2NqF+v4LL6KIKcjVbJbQUnDUmTZJ9r0knyrlC5BvKAxz
vwFMr58ATKlIz8H8luS4uVb7zIg49GFq57gqtnAe6BXa38flm/A8CJe2Y+jLT12GowQrlkc8ir2K
Ll/9XcjSNVlu1hqHcmLHyFyjU2y+xNqjTRG9MJJn16GI1lJsAJ2pvPspptI8muR42YFyD4IQihB7
u7x3htfUp+U6dVd+X2pdIT1s1CejfBVsiWURwPW48CBwvCupjqKUIBok8g6M9FiTNqtzeTRZx3rv
n6zBe5ZLXWvc8/Al6m7jn2F7pdzZX3JEu+le93Z293QjkjNSLwhiB/DDvcLtrIOcVS08NR18+AV7
ubTaGT+01iVWaOjKZOy8BEf88sn0up+NB8aJf7TaPSv5VyVSbg1v+GJqzc04lz8/X1Gryxc819A9
aitcgh8/9GBXlT57xKVZKvl7QyGQa9ZsSZB47P/bWMtDNG2ayaoIByl4Acn7poqaR6ha9vQfW2EA
3pq4iGjkMqZqX3K0d+snDwtLSa2Zoyg7hpgI54GgNAmMsSbb2CEXofNva/XdWIs7cqyTeZrCkVjF
6K6moxF6R8dXdtQ7YIgrTGp0CJQ/e48SfJZeldn43QrsF216oBbNrdbV1lGLnUOnoQJV60PQG8dy
6L9L2hql5dljZwf4DyRm+UUzh5Mzf8GCYgye6mrcZ436Ry58ZsjVCq1gWbCxg08lP0cQCL/HkVfX
d2Ucwm5XaZWmUTG1nO+x6LmIE83sq4OirA80/GSEHvqT0pZi9I/GY9M+jD7dps3gGIZfyh7rbCU+
CptKeVVc/RiP0Y0DTi1HqgLZMg/whiFxLArErqN7NdNevGox2oPQFfxPyV3nYKocvnoo3z9fV6sF
Ze5k9J6C16O/+LiIw1S1cq0mSsnglxkTDQNcYze3I7L9+y6m0XN7tsTRsg9voooONr5zO7i0MtMm
JLiY8TnAvI8VkVWb3ZuVdiyp1Q9UXiWLtctpZ5tPk+HtovG+HOjMrf5Uh/A6afMjsm6cK06hRwcz
XP44DufuL4QfdWifIoxsxkKlh/BL70Y3PpWLsXpLEQyUycvnH2D95n33ARZ5T4Oq0FU9liB1Pbex
rzAAJFKD82P6KQsiYjMLjODmP6nwgVPCWPz8Ccy1HBNxlRh/IfRFYP1xCuwQyKOtuSbchqrQgCkB
HhapRfffP2Blds5edFdBWhzRFnnG93KGYTfvQ2oOQvcNf7nmuXD6nTnZh4E1+61unP0UDochnx4S
87kN77m9e7B5LcL9qjxaoJnULJkA/ULq4y6kIo6maC9awGT8SfvCjeNr/SrEDI7OiC6C6kvk9e5Q
0VHwa7PJoQL8C3OFxEsURP8SrrXRGRbNNn1lFcDA+O+fQReHZjYXUZlVRJ6t82xWp3C8Sod98RZ/
CehKrPwJDwSNlMY9LJN8cr395xO7irJRbTS8C3yCj9zHie18tZ3LnvEHrs32yJlVQoeKHefK168c
7zu0gZPXRvvJeNHauwDlGNA7RjnEJJSSQdjU4IfqdBtzcaGa/nboIvKmIAri6i4VyVmcd1UiBzw0
G+4Swj2hLDgw3gCFHQ8OV3RSzejKss+pF7x0kEUCs7wmwcs5G1wq3EWiHtJG2Tc+9iKxd8p8NNrz
C7DMaJs7XJooaqaAcBnUzz7eW0Z607UZzsn7Ia6egeeIoVtDPRr0yBBlmgljiiWAoCIqEtYuwX81
QdsLdrHySugh9LtwV2Mqjg7IQzZm9Lv8rXUPWhLtY7PccTvsctCfwiv3yJAzsHsH3qOlv5mKdUyC
n0M83ipxfxax5xhdqKezEWxM+GqRASD7ny+7uM4if476auxYcMp94bh70zy7BE4RHRszOpybT2Pl
35Qqns9PtjMeuEjo4nusp+R7y1YWkc3nK3D9cPOAAeDdkn95i5i+pfDjV1N7iUD/VR6NxrNCpmcI
HcNrae/JcScS3OyQe39n1sZaW8V6iH7BWoDXCUkXGZUZkY1mYXXBPTzjNe/PCAMT/Y02Ys7RUq/A
0dqYzo3aBgiwBoO8H3cRm/lmmM1VUHOm5i8ECnDOLefJpNNG+TptuUWu4Q3vx1ocM0Wg1mYKlUy2
eZ5+TdFL6f2VZ24kMKuTicESNwR2JQChi8nMAr91BiW7oC3cmFSNOEkN+NxCT0SuAoSFhjHHTmZQ
4TXTqcX7vrGeZLqWR4ckFfwi3lWtxQKvCm0KVauI7wL/m0LHtsGKdtid7zT9mdqVqSbnyM6+x/Hf
n4+7Fmm/G3a5ilLHiqC+sIpgioTREcEI1HbQimLLuXFNOYBA858XXHImUND3KAd6zsb4TE6DRIT+
OrN2bjLlVtGfgZbmY5WkRw8ga3agyeYaOvJunwwPiucdCrM/kLMcK+P58y+wWsKD8o3BFBkdvxbp
a+UrWjEPOa0qQfJA4inDZcmEcU96rfbtSXhICBowtGQ3+7W9I2cP1SvhFWNT4ng1vIAHL+r2anrv
2MrG0lyTgekSv8BIRGaCsPTjTeeEgZ3bSQnkRpY5DcVTrPg7tdfOgU+s2AVf0DxBiisPY2I/KlR6
Xf+m0JID7lhWTgWBEMW7Aj6k9qokxdGlA5Wrw8ek74fn7sLY/daa5tGkbuubKIjH8EbNUY/WV5W3
5cK6GjW8e5flYmMHFr5hsc3YYLNl7k24la7/Uj/4f6APSIj4r/wCQdW++l5oAxTDLeh/9ezCERq0
TMcg0FpgQbhDTVVThRf8UvPvEcvAuFagTEMc/F+UX1f3tAVACSLueZiFfJw7Cktdaw5sLpTgHCig
hOzmUd3X5QvTM1ECdc2NvG81HMQN758xF6s5rIqiL4yGi7J66pWRq96ApnPl2NOBdKxBqlPV5Lkb
1+FqpQ7bFxeDdxHZLQ2fRitrw1DjVZviDXFp0xePEM9QoWXNi21mKCBokHFSbDoGzafePqbKjxjU
g+SlJt8TI2dr5zrllavRNMh5NSb34OFTYNfqESB/ss4gzrlq3rvT60Szzfkxx/MQifwmYX91ibx7
kcX3a71hbJD18yLZsbGmA2/hB+6BsGvQc2gkL5+fPuvHIuQWaGQC4y6dIEoW6tTDEL6DoH1TO8kO
uA5pA7VychIRtTbp15BkuKtEWTVXf8/IN+H8uPfBeOHHbzyPXHW/3UP/fp4LBvYunZhKT9fHmefJ
ax1UnUStC0+Zl32JLmlneBK5ddS4yHkKeiU8iQmKieq5DN8+f5LVicCvGazEpVK6dEwabC2ynI4H
Edml8WaxWiDDAlc/Kcnw52Z1ZzXCtBymgCIdSrIljcVSx5AaFeMZZKdlad1ULSMOvxR9lxsHCzM7
2h4ON/F8tJKbFMNFftRNQtA7pc/bmatENr9Ng7ALPc/A4mUpagt0qIO1LifVdHSMNyd8Fgsa2Os7
J/kRixmx9lNLS4nty1bZicNDqn9z3QBnCvPc9Nk3e3oUgUsAxADLXsSIHoX+Ov7lm3/MJXeJ8zWM
7EPu4ulho0+MUT619nUUghrEr7F3QSzFa6jtafHOpJtpc8J2hd4FG6HshST6+8vKyYGnpqWZiz2X
Da4Xq2NEEBKHwe6bH8XH3nvtNBTgDR2fhq852o8k526TFBcnHr1CvPJHhRLXovwz6+211/+twae1
f0a1eVU0CpV8WuVUBmoDOnONxq6JksNofLXwWkmOoikpSZ9YWv0UX48tKBOFNaV4DLnttREWQaHe
d4r6dS7+jmayIPup0QbgULqHm7/wVUDcah36DOcAO7+pw/KUIucyyr/bGLc0sN/uWVOvk0Ldsb7P
hpUeB077eoT+0dQbn+9ya332+RZAk+LEU59MrJVOPdM8BRv1giL2FxbQbhgw6I7+UAwYV5Rakvqr
Ay8FXycVdhKc3LTTd227G50f7MS9MdM0x6uY6dtINY6uBWmtPiY1kEhGS2l+KLX5ScHzwNn7wYMz
/Wgkp23vmiC8VWM6nNnDKaIeSRZmthMNKzUIGWiPq248WIGOEvPBDMN9Gx7x5cqygVTX2oZ9JCT6
7XtAu4NQjkIVz1T+/N0RVjiD5Yyyk/kesX/SBurQEmSa99BWg8k+CRjz+WG1fu2+G3MRWdhGrowG
BS6Jo0lMFcpwmEBF2S/ObVAYCWW2YZhVfAsC8j9vKof5uzdlH/ijH6RU3CUi5bMqZXGIp+HaG79m
zU/XfHLNlPalMAJFReWZcFa1U0ZU3bTNMXWGs0WtWAoVdVRhvxjdesF9RfHQsJFBPpX9F5WmgLwI
4lR+iE547tSvXIKzYh7x3wlta5chnBewYMJpABLYTlf/dg1/Y42vpimebUDz1m34fItISu30EcCQ
E4J6T0O/BTplTtFtCucOmuHGVK6BhuTT/4y1OI38oB9qPL0gptRP0OroGg7uQQjFAVH1Z4WG24gD
jOS/KdnhaI9LBtUlCIWLfN5v8fiNRjuSNASO2DSeg/ZY29+7rSoEBhIrG4QuPHLRoSDBFfPjsmn1
ucQHAuzCimlPVxtPtIG3px/DiPovfFNHkUI7mDHo9bEJPUwu3hrKldRHygRtPdATl7CA86J4Dih0
SzE3C5qbEJSDdk0Qxc5KAsAdztdBqLx0iMUSbD3RIuIZk96YlUuUj0dRbYFPdul17Sa3kw5VIL2a
FAvwK9duUlTVUCv/pwK2GrCm0B36W0+0LjMHqEnkOOXVMLgH21MOMarbLlMPDgWbHgW3eE5LlOLh
KxOMw0EdcGbQTlypj4WC21VG7wUo5aXxdwpHPy4QfDwHLr3Bpgqnq6dU/xGiuRal2+yb1858a6Pl
4T+cbq/HDy2dt+cQcyH8SuFGqfb3EYd/DXsOIe/NSYDV0vPUlUdsC+lvBN7s3Asdp1BOVo/Dz4Bv
fjsetejRs58D8yzF4HbYT5BJojfbyV8rdKgADlL/k/wzxAHLzSna+T3uOP6NYwH/06topwS/nPlP
77ENjq13H+CmUeW7EfG/0A+gzLEXfYTowsuIjiMCsgzJbddN+3Z0j3j4XMyFLqTymD6zyWsAIp/A
Ua1VEX2hmsLm4jXH07/ErahN+buEE1ZGp0QgyOj78ENUqpmP4QglXmmr1F7qlhhaInDfdTPeOACQ
gfMyBpgeFUdgDGTPUhfi/4cyu2unJy96MTR6Hd554fVcYazBMRV2v1L1f8y020PLLsw3N/tT99De
p88lD6qIPw5/2dLv7US/RqHJJXBEJZRTz/coW8pJiCkdfC4nN8A/nZMER2bzgM5SLJhmAgPUYVVB
6UXMxfTn2qZloPJkIm0ADp0hjnCGGepPWUOAeBzfES8iYSjsgQwPKdw0Q2NnG18C2JFSbeJ4nMtq
T3MaXHYeZ0xje/vRaNW9YSvH3O7+tGsGVYY74Rza5rNGeqNq3ak04puE/RSx3ozo3u6vJFxzMAZI
Ju829d+a4a1p870590Sg0d6ketTrf6Df3un1WT7YkNMWEX88R4EIdOca1f7ycRBkQu7tKIv7XMeN
8VhCc4fvhg/W3oCzdCGbFgm2mdDD7JfC/TusR17ldTZfU7yAqF5U03PLNk3OnOu2Vr2WaX/KuocC
nL2yNwo1a8f7+wNpgSnOk2JOeE1w9nW/yPr+lfyQFW4CiquFA0zwdDYfdiHQLz8efUxYYnYZI4lh
SU7z3fI+FRdmq94Z/g/duApAwIwrSo6ELYST1HdAyflNFvCsn2lQJP4tGzfOGk6Aig/HcQ5kGHSL
2y0vwxh1sx7dWfb1vWvSTLZw8EL46ZcF/kcUbW+8rYR9FfJ8P+bilsuUIszzijEr7QpwscvMPRzh
Xa2D/9f3xnRXSBQZ3rRYAlrBtQUvcou5txo0cc8CjmAeoXMTfZwMRwfyHCJDrjwyfW8f4Ew96S9R
YF2F3BfIDy8tgSJtI5pYSy0p0Fg4mKCxoY/Mx3F10x8bC5taoQyyZ7lKNOvMTqeph9JvhBPrKw7S
HPb5wPSqvgDwkJqgvrb6SJTl2JTsZ6q0ZsbpW5+l9uPk9lXfvgXWtzbHOJNYleVHHd0fhv21FHOy
BlOTcV8PG0jRKiOcwgUeEIZN7XBpAtEFoefFM8o5n2NV2DKUVvSKwbkqgqq+kR55EKSU8A1WLsEz
t2RI1X/KcfKkzpnlzTPhg6BndUHFSLmOvO8IKm9bTz+abbPrOeZz3M7CKbz+fMOszR88U3pIoS2g
McxiE9exF1BzR3WLN+xuqIeTpbgHceLlgnKz9AA88vmAl/hymVIgiJaOm1Arf+vYR1eqMsRWKbkb
7b+aiTPUv4c8T4AEne657OEu54chfs2cRzfFRTu/MVJvF3QkR2UPv1+g4j8a9c+WZmxT/qtKqNxh
KRMRvEyIhcWcwtbpd61hpqqQQcLT6bLpYaDrfZ85kCUQSxBn0aYR67Gd9K2Ta1ScACFG1AWGh3sQ
WyssD9C1KanTHA0yEUB1Xo6nwGpuggmokyKYuBl8/mng7rFbfv82+HoZdOahP9vi9FJxmDfdHocL
8W/IQ+9AM4wMk+DRsK6JKsXlQQtefB7YaMjd52ifxWCSym2IyUpNMJYq5yx5lWDSxiMjom2SbX7T
c9wTsYwjeLvFUf8mxhKG21ZoSzMcFjv/ipZ218TJ0Q+dneu+ZBMyq6Q6Ocl3Fq7ENehOgG4g1FOZ
p7AB0V5V3ghU5Kr2lOehPilJDz35sdH0O9PGhCLAwbY4iX2PxI2KRgdS9gbloYNJNBaTOhMZ5ZhL
OQQExSTlUsBIol+3vPfB5Mq70HXAI2IEFbQCx4wXTyydb59jgA0hWxnm5zH5JT+M/8IbR5R7avSX
SeRZJFcmaZQI7SVNZacReIBLQy1gUsVYWII5CidAkbX2qw+yA659TPuYZmJMmPAYfk1zbJzsm+iX
Ud6p4XgKk+wwpIj0IHqIvYwgHyEx3BC6e4u+BMB2GE7YoAYpf5JS3dWV6q4h7UFMCxOKH5oaWIec
2XIHsXbynsVzUXAvn9ZtYtSCuZWDLK/XfsJiUtEExtREJDMkEnSpD6dPOAMI7GHDNOVkY3eKlUHs
v9VjfBDbQcyWd/144wxHM7X2cXZtEJiB7IqnKmYTTVmiEWuP6LL7BH/6r2WuXOrSst8jo/qK4VrM
OyVE81UC9NMUOzFziRAbfb7Y1+IUereaZNwgkngpfrw4iqz3zBkkSZqe+c3LMMqt0Wo/qQx9PtAa
GomsHydaGI6w4C70rneZfUpZLu46RbgzJDEFaUjwQFiEJya6LUJ6WTisH3is/1Ic+xgROj+hcUl5
6vNnWYFTDEjGcNA1skUKCx9fGqy0Gz05bSHjwVirwXIgesvKDM8l+tT/ReFELuDFkcKQwJ+YsUgb
u0WCWucOXWeEMGtrAoYnGT0i2Mw0E6c4qzy2I0BG8KoEG/fKyvQCt9OglzDO4HZZTG8SzbCXK4b1
Yihm3WPvfxuc+6IXv6atUtTaWFLTs2ysEUEbFq+YdIZbWTU3ikUyyebQfdSAAYI17V52338+he8H
WwQ8qd4lpoND7UWyi8d0ibXrD2AeRPJxC0lui3ilrU3g+wEXa8ZtPH/ILejeYokHfIJUHTdtMT8p
sLDl0GL3s1A31cJr5RTqT1j4yCRi5bJ408HMkAsb7BtWjnTms6yfI8R32/DPmPafCogvCKXzWIMY
kR/d4dXx34rpq5c3dyVtpSPzedN8cq3s+eGZFh+jMy1YaCnPJOWU0FC/E2g5cILqzH3wCJ/i3j24
9C+ATobPrFzRko2Tgm0fYP+f72Ma0FZcFANLpgNlAC3tA55F/KC5zDzapVsY98HAQ6JqWTmdefLq
OovUw/wAvoZNVtvt3PlZLiTxuXUm/b/gj/N9HFo4oBEVqffigClUuys7l++jYjBU728S5dUXM316
cVD+37KrW0t9iOEQ1iC9Iypf5oAo2jU/VNEpgWgBChRc8Qhfqbvh7i8WoMiFm1Q9hkQEOaHbXGzb
gq3Pg6VZpikSQP7x8Z31pKqMenIuDOdWPVi3U2DfOLS2B/No3Awh3JOFctr2nomiA0IjPVbupoCg
kkXaP3bE6J8fESsxNTpd08PFBk4TROWPDzT6TtNYIw8EVYw4B48d9DT4rUMLRVL0+Vhyji6P9/dj
LcDyoSiLSkE3I8ViKsC8sjQI+W+sMT+80uIbB63RBJlmx9hmS48ZXklklfhlFMpBxKyfv9QaIevD
cIs4uB6TxPBdEd9RwYW5Ay2Ke1JSJi5q4jch57G6PGpZqrUVmaw5oX8YfXF3BZqTxJ4P1RU2CnQD
chIO3IoalxvP34bAPHhivkcfWIzhwsiUREG2tIlJ0uffYfVic0BrLviys5TJtaPl+XUMNdPynvFD
wpGgLd6EJhtvZNarq4gUnmNe9BjG4qi3dL8plZSBIOoWfo75eXsLfIvJ/ecvtNbsgsok3CCb4AAh
8GIdIWjClMODUmFxZRhmcxOVeO7xUtmDZCit7+2nvrrGPxFPf4O8RSv6o1dedaV3kg4BtPxOg7u5
afdZXt/2TSRysBnrDpkeieNlIjpTOlM1eyEUZRyCI0KywS1viH+pLF3HXGBh9D+9tyUiW7+q373d
YtniNt8mjTArUaeycqdij2M/tQ5svkQRzqIBIjVJvT7/qqvL5N2wi/VKgxvFLkuGReAo5QQclKHY
ga1BqvxvjjYPWSo2YgJ2LOYv7ygH4opxoR2xL1I4fYzIaE0U7DfD5fVz4N1wiw+q1c48xjmMrTKk
9V3tnujCABT+REtM8nozI2WamWPc9xr3byv7+vl3/b0DNa0H2BP/vO3iw9LCwndSDTobVtfoYcfp
jpSre3OqW/+EBZTZ7OtXDQtFfdj4zJfuYctjnQoWpGyxw0Cc9fEKyYsibK0Ahp+D5ERpPEoXSAvb
72EWXMmRNKB6w/1jPAvi2kEQ98Lj0LQ7J6KyXtaAsPGO7pYnFaf+ob31RvVEykG+rFYmloBvUUEx
EncTki+H8CCnpx3OgRMJc8u57ij4qYKv0Qz5CP0661JUfh61BnM/EuZRqG6S4irusl2h0zykv5eu
1WnwM2zGXeicBQH2s3ZnTMGh6gaI2IFMV5NxHwdvOR3QTDJVIiYKGlwh84w1IFa3cX7sx7/84JdX
v6IilwjXNV6N5lkAGnnKBL2DcKjJsp35h+1/ge6De+wZvjW3QwLl23BKyN1SfqIFQnhugCOdqQA5
mnHVs7EazmEkPNdhcSUugJ+vlrVd+H7KFjdxbia9H+M5dIfNLhsRrRWCJCHOb0r2dPlRv60OPHxw
2KV9N30yPq4OL6gNt5tZl6XGmancGx58gTCiZdCjbj74PwQEkz1ZX3kZ7imNdBF36p/DLaxN0DEU
cjT/gZShnisTYdrj5x9iddcilzJhcjseXsCLbdPlDuVPP77QqcVtgiMY1B8NxBE8tu+fEd4E1XHo
XurI3YgcVifh3dDy5+9y/birA1pewB2g0xeoYt6/EPkCKWwq9NdiPNIiSEXSvAxd0seBBnXutXam
aS/nPGCChjesuDaRBUQv2+j+2oS/H02e5t1rhWNhJ2bLaEn3i0YtOwiXov7yjC+jfysWImJwXZZU
d58M9jCfdmNKZcqWKw5bC95XzMpxn/34AGWXe3k1seKq8oVavpViIFvtK/s0qIiidvUfRnYVNTfF
TaZVl93H2tuMHlbP4/dPsfgMRVyrWdcKsbsShJ11hfwZWNBvfmKkBoDTDLgBPpOTbVeWVif83RdY
1B4mD9F1rTE2tAl7Tg+cenPmibOuYHSbzILVIPTf7/qbFVSdJo1NMyKYNz12N9mTRRmAM0UO9Kb7
6RRn4cyR0DhldS0IFixzxYyPAei5ULw25l/u9d/nnyZbtGIVYsUSYlGz0sFDO76rmzMdnLqixsb6
svCJ0QQgFjQgVbmH2ATpk0pLN+kLsfEUcuv99hQWfYtB8dAFLe3SLIxxnWz2I3HFkLYr0asHN0K7
eFRIEdpCm603cu5tb8HVL2ALdgfVw6bZ2McdMCdjGcX1v8YGcA6mcj8pISp4Xzx6YW+y98XAVcAG
sR/Cr7TaahWur2FBdEnA/gkqI+HXYhpUlYpRn9KmG9Y37fRCrM9p40XLCA+/tgd63bslYkZY95P+
WkCxKCH7AxJJ6o1/D9VXwXXnQN9jE7px/bmrk0MDPbr86agRL8/+7owyZqiuHebnd3Awb8VOHP8f
FaRbuMljbd7ZcN8sM3q0crp3nUnicJi04l9iZW6RlFMjZ2H5iH3k8gSbly/s42nfhfGlmwiFGJr7
XJneeKtGVNpduig/cqGk9SsFPcz+mQDozoRG0kwpR/pAbCHnMvDvSZYoeDuCQqX+w5mAtIC7tfyK
pjDf/L98B2rJPB3iAQ3F1B6zwX5i2FMz45oMT8dBBiX/jutUAYGDlEPv37IemnWT7Cufbt1Ur2Rn
Yg/OJEhtA/E5AVcl1ag2uE7Rm6Wk5WK4u9W7fe3Kc5EzgL7QFIjV+XFhZmOm4hmCcFJH8NGJ7pqk
Q6BI6lkb+29rqMXFHnqhlfg1QwmhG45Gt4eeEQaPRJFY53IW+9mvvDzKWUBXYmFbpKE0hxbHvM8f
ZQ1Idy1aIBGxsB+WL93qkzKGYxTJaRzUj65fHSyK/WHxgFUV3ItN97W1C/D9gItXNwrXUWZso+4C
T92JkpsaqehWLBzRPn+11Y/87tUWV22btBjg54wUQp72/QzzgD9tSOJUhLKtsS6WrssT1QUplD4+
kAcuGe27TesVXqHVOdQFzBVT0NK6fSqzp5H5UvGFd8TxESZbFhd7i+IJlb7QHO8c1Zesz9ImzPbu
uRf3JQ09fCtEg4ESBSMog45TSWye6hHJdXROKC4lMCMRnCGegCaWEam/SMt1adqRCMfsv2nfg4/t
v99scV73Xl2OzTDzZuqV2iXHNtSvIZAa+HoGB73+9vmk6WunH5a9VFpI1zAcXcyaZylW03lQE4ir
hfUD4QYnHYjKo3kj9H/JiURMTM8A2kLR30Z7GsnTddI6iYKBzj0ynPHeiaNLPU7grY1HlIPgt7l+
94iL6ImSclhH+hRJ8Uka4nGHCHE7piKEZ0uvl8fKpClCMTwZMQRsr72bJndPXEHXGekBLB4AejEf
RLFA4ZGzjlhL0EYXciCyks8fdzXYe/9FlwGXUxhx6o0RkOPIOiP6qe8pftfWVfKac30Vzg2tWYTa
V+QWzoRvG+PLXfrJ51qSSB3O9GYoGF8Kzjq7gYIZ5lDkrDTiKetnlasFX9jPR1091zCXhJkr3lhL
C2bFsmfo+wNpRX1Mg3mHx1mltKgJzkIdJtflCvl8xNVAE2NnShgqecxvfOCYnnyD4dVsFBCFIHeO
bXHd987NRfq+tzvnHHPUjff9+D1HC2ek+9rKcTr8ktMAaONZ1oKs98+yOGWr0J+xfeP1ie4lhAh1
4IO8ML9PYX8tJNDS4Hrv/irj8g6Xpaf/x9l57raOZO36iggwh78UFW3LkuO2/xDe3dvMOfPqv6fc
ONO2rLEOBhig03SXSFatWuENQ2+9hrPKBIpI9fNvOZfvQ4kXcxQMmszTAWYQTzKOuX54jY8MMApZ
Hlxdwn6YgnvYYfH+82pnvju1PEuhOwDD7VRdQZf8OJ8t4jB4XyrKf0yqqWlI2SDZXxwqflCqTza3
6B0oQkaUDteHEdSnuD+ovowDK9Ex1Rc+RjpiPMaB7qt6Fyf4CA39oonlmxxkH9EsocKh64/Mpewn
72L0RkNa2DHZKDDRlS7bt9IePLTR7fJdhxRBM5AvmNH8EKoQOSZqJc5RoB0AueI72azNvFrOFapR
9rpN8F84WtNVYMTLUi5FZdVnSO1M3qCsJ9XcZh2mut2v8oEhk1BY1RX4H86m7OvbSdnU2QMQdkOZ
l1hSPvnq31a2te0c30l0Kvo7gpeOGSb5CJ27BNjEME8AMv/0QKsKwXBHzXUIYGYwpSqEx3KwL3FQ
yoDIUM8Ov+LhLX8rRuU5KOVl1u18/Y8wQ4zJ+no0+ERDV1v/vBnOpfk6UAWDdA6evnza9+99PbUi
mcskUbb51O2gOgpVUXXOb2ZUOx3rXk74QHjZzAbvMHhrMADEchnDoXkxQT8QGbB4+8n0W1ffKufl
5x94rsMjxu3IbVpg/sxvo+F8bKTRL8lR4juR6pajibzCOzhzenFaNHpwUoSRr/+eXZasO+cDhOQP
I04SIRlO+8nVziAqiOWcyNxiMVVm0rKd9KU93wjvZFJR0xrc2ZiuB61YJnkjeI2xU6yVGOdBGbGp
9Lbo8IYCX9+sVXSQUrYXLaI0UwUPw6SIFWk7fEvSnU7rvKCbF34a4/d7DNN4EZXv1YDKbO7fiGGD
RS+CTNvI3gDc2rSoCxDbCuBim6Unu97+ykLYz2TLkQ/4ebpSJGBnqRCEonkuW49Cawrkm9jvaG98
eKDmx8hH3S08+CN0yX5hgdhpBXSCYcmUA+RS0m0WvPWZiXrrGvApgseJJ0u7IMoWYO3hWqoHulKU
V9QCXUr6wfy+2GIEtk4jfS3xnxVGMeHe7LOtyn/RbwRk9JgFxnWvGjvOvABWla3j9Vm8mMc/ZqF3
KHPdTUm/0kgCqsJZ8hOG1ual5h7lnIYaHVph5kR0tv/6AF77WzKuCWcT7LrEn0naY8OrnYpx75cO
Ti7lyjQqjA3DlfBuMIBySpgcVDWXffEs5scCKDk/KkFwnZrF2rRfnSR2JeDbnQ4gDDgcJC0v1Jy7
KHicZVTLDXMZhOWFA3mOFqYLTDFa+bKKpMDJfEwp1KbDrZZruTTv7SLZtf6Nmi0RiEHNBgYwHhv0
1gXAzeme+wFb3nVVAdwPN0P+FqmjJ3ivAkloeWDQDKbhvDBfH1G/mSF9TWAce4Bt8dYhBxflk9Mw
yM044wzEHACAUdkv0ole/UtfabAjRKfxo6rHKzCZcXY7KNZBWCQgkLf8UBce6g0bUqiT6BiB/Xz+
z9yNOmgimiDM3AlUJ22IKFEafZ5acLgMRZI3Ufj1C+TiUGk0iws5gUicv91UGLsJNLeINievPlDt
Xo6t5iNrDfNjFf9GAZUOz+UE+UPp5nQpBVCmjTo+lcOpFqZOkvlPVBOzjw+0DZsy2DHy4CbWmCUI
FkNK75W0GaBR5xndPpIajxswmxv8iPoP40aDAZ8Qi8KRtcXSEQmTCLE6zhuTwFKXvaB8CYMQFnK2
qLEBEqMLuhG2epBxiveyJrgK6dAkgeZZGh+UzUJbIzb3Unkt0AtBb8LcXIvGuriJmS74+evEPUCi
0Mj5h4AXCD4ydBOd5tKat2JG5NfvU/O7wcFaC97wLuEyi9u/yZp9ObrHniWBnVZy7IX3QQRxIrKO
P++Zc8NRJJX+83ZPN00hS6o9zEl07StHpSg3GJdJeHuUbFpFPd7b6eC2WrYS5M4LK58pfL6sfLKF
ki7M/UzOqd077MFqHHNryCEm86TGFakNB5N21rVUP6JMYVTZtp4YMhHbhZ3fhd9ypqr48ltO7q5w
mqUJM6CPxgXurl6ZW6tmuEG+ywyslVG+C8IPt+fPy547RJ/fvcYh+5TuBcNkOzJq6tf6EAnpIYQC
xoiob2z/JwYGgCAc+oRFMTXFST+qDBKV9JLvzA0KW4prSOBwEdFiCMWC3MYkmj8/3jliwJc1T+qG
OpjqKtFSemAqthDyKifrEBBncBsiF+1QDmOPcZNYAw7rXI90ZwU6wBYZarQXTCGBoI5QK+Mvf/5x
Yu1vUQUMHZ5wMPBBun5991nWhJIZEsBoVZVS5tH8lHLs1C8BBf/LS/h3oZOCuTW6fLJ6ojIN4WHQ
GA4+5dKrgNNDDd5aY4WgbxlurDraDCO7vp5ctRrf5hJ7OSboAlaMmu0caGB7dhc5Eh8iA//9PXwT
BZAbbcwtmzqzFS3Y5lcsx3dd2dwMYK4ZMufxVZVssz7dT4298gGh4D3vcsPyDRkeUwEbuXwdhNo1
+PMpa29FS5eRsaBJ6D3gA3JBrXtE+95V2Nr9+zhk20qWVsNQAdVudnZfb2rTvIGMRLflf/jGmjBw
oYeGwMxJhFFqv7TARNL9UTFSP9Aca7WjgmD3z8ucu3cpDv+zzEnwKJ0iV6qZY8z8QzSUSO54L4zD
GfEyUf15sY8K99sHg0ZlkvBQJp7iGysr5qTUImhw1Ujq322qP3GgQ2fchYbqjk120IDQzYaDTrKP
stm8tOJ+1THe7W3rFo9XgSNQ62kzp9x/9c7XpoVEapcabjmg7IfNZrHvx78m0l6zdDvpz5goCzUq
F5nRkZJrbtaC22tAEKSpN2j6qolo4zNcqToHvwHVK+V8VSf+snJoUHJRRnTbGP4VUe+qsJlbJViW
zSrV/d1g5qvBnt2Lxdo55hVfnWzIhCSP+P/JRxkSiUmwTL+2kiexkSFGqIA7ueyHds30OUzhINUX
+gUfmOZvH0cnzKqADA2INF+jylAFg2633CM9i/BWBFlEyMZZ87BAbcsrmVaAP1W6RzFHAZoZ4IwB
i0A08tpYv6dOyxDTHcdp2Wkb8HRqE8IEufnAR6rqlWrUW9HsQLXN7XNj1ZeXFP7ObmbEM2VCAVCG
U5EQNLRrv5J4b2wUHEzRykoiWfA1pGB3MQh/2NR8f1//rnZyQoeJmDuK1YQUSeYjM/5hVGtlodA7
h8NcDRujDrfp9BvkBBknbYi1JcHQdPInIcoCLsYVw5+0zhZyKe0EK0Kgy8E4X+49il/z06892VOz
ZgR1K6YNdUdj1pXSFUbc/TPip2Si/D721OWL+2yaZMDoNARuA02nr1sKTxPFyYGRXH90DoY3p7sK
/cxN0QKBrKtCDWI3y8XrlBleUGOKvs5gNDPt/TnunN0XoIl1S0xa0e3/+jMkGBrVUNJ4K7rfvoFC
ogB8mlfauL04Tz1/dj+tdXJl1tDMx3bmkenaS/2uoqsbP5Gq0OFlbCGO7UXgyNlU7N8lP37Sp1Ss
zOag8i2WzPV3hO/ptkPOlcIju/7n93iO96IjwfP/XuTpbKdwckYVaRwJdUFRxeP6iWasorauHPwR
zCPhWMsYizEpKjWQtMXxJ+ula/PzL7n0yCcbCztYnfyHR4bNRvIp81q5tigWRQr281LnpgY6dga2
g+sq8JzTKqOfaR9XhR5eS6DaEH1QDioS9bfZEVZ34LumsWyQUoEbZt39vPK5bYujGuaNBrcAs9iv
2xZae9HJaRteJ9VMXjV5BXhWPLLRt8lxvvl5MdRhz0QIeoQ032TM1u3TwzpkZZekLUwiPbYjYLH5
wnaQZkiGYtGB68v4vEzLcfE4ghOYptdeAHV0exOr7w2AifaX2QXbHLfwInluLG0rFJF7qVwos32l
DuPKH8xVytADzM0GVI2QkOCDUTi2UbeFyYBYAO2cJwmlmgD1dhoeWGXcmkMluzh2YVrWycukfA8A
pHdhsq2hA2KwqirrDvuEal52TnGjFJQ6+p6qTEn4Bfp7OdsLOOUf6AFjMtx6GL0qnjb4TYNFPIpc
h0xdAs1QaNaKG5b2kAGf3+QlG+YfJSmXVmqt+g5224SFpeMvKH31AuohHSOYTiZQAMExlLj6HHOk
TWi6vJEpG0VV2oeIa+Ro9yj9s3hesvQMvY2sklepwJmANIdzsRBSKe2NGiBJALMxMYEnoFsgfLT5
21oHp7eH6K1EGRo9gEQD7o0cYBTTEkHanPx2EaMgJ8AyMexKSHC/hUS8OJBFzR38YDlXM0+SlDei
79tIa7qDABeE3lwsVWvxlJPSvXcpGRUYBCKy6B+QFQvpVvtIr63PlGUyvGQJ5E3lYaw3fvceKk9y
pm/+aQkG+rgR/kiwfly5Q0Z8OIrfIkY+SiTfJI7m9UF/G2GCUibK0qkyr2yRiVnbrQy25jmWnhlH
g7kQ0MxMv0HGIZl/K6q9QC1W70CdcFMKr2tuKUh1MY094WuCxeaIXlAMjjMrsif0FDA1TRYxM1Fh
oyauGNN/xZ/6zrY2ioK3dvsaqvddQaMUNnejaK5s7xGv0K2lD8tHYHBpEgoXZ2AkbqlHT0M2rJo+
XxVJdvCnihwMsQ5G2GzgRUSGiK7KOuD/yw+z4ApBi/SACwhc5IiMBwNNqWie8lFZCJkWAekIkZ4w
Zn0XqOWHA2LVHmn35rnvvoD9EkPbwHmZlKUSwjzq3gX5u4r7W6GJQBYjxhV1OLkCLBIF9VsUaLfR
iPgcL50JSch2xjFg7I9yiqZWumqZKhh7ad7YWe868rDMMdro9ghmyMZNg3BIhiwl7MQpMT48CE1/
qyEd0pnRRlCWTdifAoktPMUJtmnWbUBLq6n0G12UJYOujWX8L+5T+udQdBL5cgtzxjEkFLEUwUYS
g0qRP8ERQT4temunwRMyUVl34V45N7rUifb0IgEmGv8EyU936ZA0U2QFDvZThbH3j7GPiv0urJ8D
dSW49LYvKMoJeiF4o3hED22k2jwahrT9ORyfi/2ff4doAXz6HYGKbnjdQvhBhoZ2PS0PSVIObHyJ
qErBvvp5uXOMJ10HrAHgB6Ng9ExP1jOKwhxT2Di0FJgWAnQ1mccH7wIb5RDaDLB4NAQnOAe4N8Et
jTJnp6W/ifeLQXfWDCsu/CKx4mnCymWLrDSf47sLm5Po9SQX04c8J7BMyvYKZelkXIvUeW5S1wzW
tBRACaT4LF1Y/MzUmIm5pYGBUlVwcSevv6dR0I8D/Idhmq5o01JKYLwmW5IHHzwoP8IPqSu3liUp
QpnlIjrobK5laLqKXCfYQOsUH5vlc9fOKmhNPocwKSHRGswrp/mFKlGsf4g9NEDaTabZKc1iDfRk
sdZdy55fRez5+YWIrPXbx2BjiK+B3ONp4qc3oTb3QhuW7UGKSXseJDpcZxQoGBtAb/55OdT/zy3I
FBCxR42BwCke3QhS9Eo7tNNsf8kdMP9Cg2fMFuhAyUvkecxgUfC/O3FX7JVsEZCRZQtnXhkaEgUL
yb/9GCMDyNtGd9a9uY9uq+Q2HhBP3uXFwtyrN+qxS7btQ3uoH5xDlt2ivVO+yq0bPmrmUr1zjAUD
tYCrBM9F7VBDxwXYEiy4d6an5g5y0aFUF+RG9b2mLCYaQB6uy3+C1/y3fkhXiptcBb+VvzVGUjQb
Wrd5ju79feChb9hNT726ip4aeaEG5NCece/8zrVlbK6Va/2xe7RpnwEvslE6vkrTB01dJq/BnXIL
osd2/WLB5dUkB2vylE2DTKQ3rxSv9sxHyTPlZT8sxnwh26sMBbiH+eDf2cf5oLxIB0O50lpvUhaj
tKkdV98Px18W9FHso/eoZvAsZrz2D6OOTY2X32b2spPujGfF92b11jyE9/hfyNE+u8nNXXhv7FPH
018KdTXjfoFlzV67I/mTnpKb6jEuNm34or+0+toSnF7IGlsUkdWXIXbHY39n3+sdyeNaeprSu/Z3
jDTG3/Nddsgemm7hhIt+X6srzbp2Hvz5t3TjREd0+bsRY5NF+CzfZuDyjFXgrMs3zG7AHd3F9/q0
loGIhTtJv0XIH4GW4ZA94kL92B9kc9U0qwph+n1wO0xb6TZ90eJV9zijBOis9HgfP5v+qmEjzasJ
75XDvHeMnXJXtZ4c7IA0dcEuOqb20dlPSHgd/dv6rdLcA7Kc6q2cL6SboVvKt8GD0Gk8Ssd4U+7S
YxIiDjQedH0d3SeRa143v8eFwT5eW2v1L+vGKRf8bQlrhOfyeb6K7/NqFyyrYBEspdmr0U6T1gAH
Yq8z9na5KofVOASupqCQeRXZS9le6vpefpn3/kM/eRZOZ9XzFLsaJiJ3aQFRlM27UI5lc7DuKpXH
jUPyM1faN4/SXfGIamrXecmwaZ/HaNWNC//FuJvv5FtmVDpAssDr+iuu3OmWF1ADnb3O+5W1V/8u
n2sZha37cl8dSkHp656L0PVbF0v3YSFfx0+B4mXX1WG6Lw4MKDPQlHjRLMY92kXYhCtudqu8yH+x
ExpsTL30txEvpsM4LWRtod2YD/VzhzOT4rYPq2Je9g8I2d7GCcTrRf4cpzdY51nRra9yHa0qx3WO
IaF5m9arVFnXJGUtTKA1qnQ1vwiuHrT2YoGVTrALnKWZeHiGq48lRKJlHHmZvMiWK95drywjaTP0
yyLY+KUL72ia1+GvHisbZEiA2uFHQuuQMdgv/RGhN2uVKKsW2RcFMYLVrN10JRWDlyNFR8FLk+MX
1lrBYvitGAt7T3xBFLGkibai+qjlRbVSM4ynXbneoPbNdNDBkP63f8X+L+6jW/nW2sEFRd1XuXfu
5/vqtxVTuPwiJunmK6gpPCUsE6vsnRyugGm00ZUmr6oWrfMllne8HXkZzd4ssWH09Ffi68Y6s8Kj
Og2ogMRbqOaIOtHIBFkJp+tYdxv96KM4Mq2cetPCQu289nGQ3eY+v+PrIU47IiOcrHvprsGVqF6S
bs50vML/JRMBIYVGAMk9UvsnbTXFjhQk+0wA6aFbKTf1YeY0tqlgBnAFi05ajptL5dbzazTsGkhq
5W4G2jYucFX8+Ro6dwmhPwUnkfm8Q0b6NSmCMNyEaWV8NMdJAhAkB7AnDY8tKfjPK51L9z6vdPLQ
zpDrQd7p/8Cg7QMrkehY0oFEy4qefl7LOTcwNC3UrOF7icv1ZLG+VIaq1VlMvF4jO6jB6AWAWGVu
FE1+13pKyz7wYio5jF5Dtd5QhK/T1sfG6H2Wm63EDu9L/2BrxxLoiZ7I11Gxm3PksHPLC/5CKKf1
lb1woG+Umzw7NgLWHJcbJ39trA5Fxcwllw+iYw2VIC4hjaFTXXEfUmzGTF4K1d91+CC1+ricxjcw
S02EpD5VyUydR+UNM9DHI1h/Jfcxmmk9K0h1dSvsB9K22vMHCjUEfXVXF/5KrblgOYNb2JQqEJaU
zE50kKbUy5UBJfNpM1loEZvabqwfK0PAP4l2prqJaFV3MRAp5i69zm43Xq0Bxcty18gzlWuzujhX
PTvUhpilC1lpFFnNkza81Idp0OYM92r5KcL6LX7yCTojyTf+MlFz42O5S1U4XSSpn8vxULRxwKSw
POfv626v1H6IwgAofujfCLSJHiyA31Xh0piPxfTnMkxU7LPTpJIUG/dowKn0uU4W7FVt6MJB+zjp
WviGu12zVZtH82C+aJTJU7jOL8mWn31GIaumMFOzGPB+fcZOpU+aZtnHOQMziJKqn6CcoT4SR/Te
JE255ARzLoagW/6fFU9KWYlZYZZYjLyYIzf5DliPrI5MoNacmJ/P9cePP32fNnEKugw0eJT7vj6c
MyVzVfmBgDff6Ga+KVrLdcJRlE7ELTudlkb7VCNC5Cv4pgQXguVZAKhY1pIthcr5o8T8VLL2nV9o
lQxbNdBKN663gGxcNd1WyosV9K5CZlDM2MyF6W8nQWIay7dxaLxOCxiSQyaiulbHdCvTk0K6ukea
U5poIYVrqXwSUFDRNwvoAxnoZFWo27f0AW10smjlC9Tk3koGrOrgqKSBYMW0mrVowByr7a/A7I/h
7aDI60RR3aqul0FVua0iKP0LJYhWavquBSmsWnkRhExnXjXlr0ZFSzJ6q3oYE9khzZ5m8ptcupFJ
l0MC3BA9z01Hcn83+39X1ZXoj/gwmufu12yFbi/8WvFbsuD18C8wJiy73jWqbYyslxCRqYqOwJSt
CPy8rBtl0Ly5Wfak2OaMysedPD/7Boavzt3Pu0RUrt82CQgrHW8uFSbtyaEb5aqpk4BKjrlygKIv
IlnSY35pUnDOGIU2Au1yGC4GFuYne1HpQ0vpDLhtPqJxeoRSnmShvKAIwmGTJSvkPIkx8LnywPHA
HtHhRWO3V5AbHt9TM+X95iRvj4YU0g5rr2KY5utJ/zPRmc5hUqHCLA+7fn5Assxhl/38ks5dx59/
/UmYyCPVnqqEXw8ouRUb0nhlfjM3f0CJjd3y58XO1rqYvNs4G0HAQ8vi67mVklSeA8libAltpUj+
cC3biDGrJtWX8hTSiYYeppEJ0BkUgzT60lOO4BasWYjhpnVU2lc7gpHmb5scqj1FJerDwLPMqFul
YBR6lGZzABtaBByspJiZHiWrWOhJhvC9cRMBexcNFRujRom6GVFLtwj6VW8HSzTVVk38u/PVTYjL
oRZzh1JimHX0lpXZooyUBc5tuv8qWbghyUDUGu1eA0BmBhde05lvYuK4INy8YCka366nambK43eh
CKRB+WYawx0dGJ/WoKlzHPFL/vmznJvkmYj/IGCCxTeatKJH9CmeGUmUqJXM+IWTko4HS33Twwm3
gNztordRByCuS1j1XBrEnLkwhAQu83eIj/o3sFNKg87oR5tx03CvhsQpcpr6vs12VlFceKXnH/HT
WidtrhQQsx5LTng9OM9N+Wbo1wPOWvqtXRyz+Y9UvF28pM5+RaRaBKMJfdBT53RjhL9VhGYo1J1S
EPUEauUNSSfgJkIe+sInPItpsIFJsRAQGnzvT77hEDtO1JBiZPN0pRWvuXKPWwl4Gr7p3CB8HQuX
tGF+kMruIM3dSzv1FI/ddcOVkoGxzHSH7i7Qyv6tqtCfyKTbca4WdB1tf7jPoCkJPOxQPxEI/4rp
D5Fo2n3xwFdj+tsXw9UQbCD4hECZhRajDsCmNhTq+78EB0SgugXqSOUoyoXmVuU+zhYRMhgVQ+px
5/O3lbVQKTLNFqMLRI7TOb2qDTcwklthaill96WL2fK1XzCOKwJqwCNThLaUV/CsIjoyXTc85RXS
nbhIZUyotDldx1eFAcZ4+iOms7aQOX+nsyclzXKUVvOkeMwGhMtPOSQblRRfUFcFq6tFi1PII/H6
RA8wqx4hh04FcrLtTWwrq6p8EoYkTLoFgZwsR1YfW1vzYNQHk0aOjlHBsJKjesMrYzZOqMM8TsCa
VKnfdrL5JnTOzUjB/tZnjEKM+2OtE9wWZQUpXBpcxuuFPXIuCwUWACIJGBT5y0n0reUgrFQF3gpy
w5Cekz2N1uR18o016QD5dulc64D4fl71w4z69BpG4hpqM4BnjbD/dWM6YOL8RJU/IHxMOIRp4pi0
N1AiXzRmQHG4RdM+La4YoE9XOYrwPrGGAWl14wv8tf3OyNBAiVwvdkE8Pwonew0ALiR1B23TJO3W
P/9g8Xu+/14GAx98RGQfv/5eta3rINLHj5oRTC8YA7kR++znVc7EPmBhDubLwJ8sXs/XVSoOUJYK
NjCDLPYKGl1c7/8/yJRLC508TqRLo6WOLMR0R2xknYmooNtf5hyK7fPtxX16JOPrI1mhWfaaD4QS
wR9UqcQhRzsTpiQxJdqro+PaoAqoaKNsmVbm5ucXeibcfnmhJ9ssS/pAz1ueE/KfrsJzoxrGTzdY
m0axYHrx82pnp2dIVsMvQiyd0c1Jw0S1KnXwVWrXcdu2pCVw3DPnV8vcs2aIKSbsAxIOwsUHPKjN
ZFHvDmaSQGWPO+r1+NIVfvbxNTRhcaniTv34vZ+u8CktdXMeAYiSxyW17lU9MA0cmU0oTga4d3Bs
0GWQ0gMwg7ikTXTEegFQEqyL4VjCybmsOKKePUpgOnRhHqVRrn3dEa1f60bS8E0g5pEDCw4izSXb
mfeqdSAgCiEFib4Iqpw+YtHhRF8aXWqcvRFEJGOGlqQZ7/BrBZhO+LugFFJk7wKH7dsFESzyqSpm
XOiRDGYY7U9IaY642v6J9cRTADMiuiQoQyooC4Y5SJ2o1lMJNEF4b4jpOSsLtAfbNaVF2FjYO4nY
j0KHUB+3kRMW/DmBMUcCOFL+SE3tAYqEh9JWSKc3eyNEMlhfE0mDxHQH2cIrrd7xlIIQxFh+6AzX
SN7D4DHXZlCFbyJ+VYW96mx7rebvQNNIcFcoAAhohTogvChnS5y2hfhCEf+djvg4NfvIGhZhcQXv
zhOsIVFUD/7RxLHdmB/thssYBAU9Kw3RWHR7dC7DEWvyvihytNPfHYZmguWgpNLV0FJeaNgNwEs3
q+EqCdRf0zA/WY3E9AaNKqB57bGqSre6DteVpj+Hefvw8/E515yg8eIIIXrmfqdAI4lrqFVga4vc
qPcf5UL0XwAqM2QTF+olVNy57E8nu7VUposUaurJzafGepPp4wSsnt4meYA+P5K2+NIauVEhAxOV
l1GTH1j9b/Hw06InIV7pG9XXW/i48PxKUAfaQPn73BAWcgMQ17AjxdH9lZxa65jEqIwid1TvUbxw
f37ZZ/tsn5/+5Aqos84IFUGvxx4Ek+oR+ANVl8sOpWBHxnhCYmysHsf87cLC59qvUDAFvNdECN8Q
QetTUKrSaujhIH7E5L53K4Jk4vlzvKj6pVW+i9PLWPPnRT+65t9e+6dFxd77tKhcSLFpT3zrMlwK
G1VSByV5LbU3SbvW68ekaMDjIkGUplfosi3C0sRVDPt6uV/JjNdRJ/aGBPH0sLvuupQeRX0liGZD
i2CdMItBVx/QeJM2C/WXcH5MB3TFr8i1QUenhf4hoggsysjuCkw6YtObfGTbafUO1P9gkDDReTKg
Qo7+X1N7mNo99m7IE5P3yRfe/9mrX/SpDIQLTPQ+vr4J4A94Kwlxk9p+bLtlMCyT7qZQDlQ7P7/z
8+fr00onHzouYQnlJjssgEhsH9AFF/gys3GdYEfMhorsAJi6sKjYtt8/9L+Pd/KhwYIFIfxIZhZA
n/8RjRx9jy0t9N3N7A6AE7TaPjiqsD+H7umiReeF92uc5AA5kKKuFXoDYHfCRF/mzW9kxOA/eeCk
Ljzs+aNE6wSxGlPgdr5+S5CvrRGn5BuIjJLeYIPB4+3teQUr6CK09+Ngfn+1/6528j0ZE80yXI3o
WuMimSoolfkvPaWjmGHxCKGB+8MN9W0yPBR95Gl5dhOn+qNkOEiUvEi1tMOnb805xMkAGCUGLuPY
epGyErEXAS6sJ3oakYAZSUOECAbscl9mXgH4Eu8ThZa4GhprccX2lGOiD1pzw1bZHOH5c5wx0xNg
lKZ1tvqceEeAlLsZk4OotnDBLLwu7+GzazcMYAI521CZ6ck7JElmh5eIQ/9l6//7qk52YRCXoz9E
HDLhqQIcTanWDWUg0zuuMerNQnq4aFN0NtkTfbR/NsPp9TnU8yCNBWvO4R2YGQ42HWLB9kVm4JJv
zNkc7tNaJzkcUwt7SCqyevLqspM8XRiEmX8uMrDOpgQODsUg6GVg9CdXtJbGHJwRTgb2GLn9R1h2
GdkGyd44gmGOn+alIcJZoQDn04on97NkxEZnoqNwPU7gEvCe3snzK/kY92JsryLtWWRkaVWuSahA
7ApratqGgIcXtHCIoTrSfda1yeb8+ayffeMCCs1QDLrjx477dIEFE3W67JRQ0YSUwuziVwZoMbwo
0Hp2F3E90xLQLNoCJ28cI3OrdkLmNaP6JDzmBZ5XwtmUvo6YBqogFkC3GyOSPK/0H3NMj2sAspMQ
StR56iC/JMB+6RedfJE8aEvGpPwix14j3sI1QheAkMrjX+xFn50hkYH+5/FPsiInNJO60BiQpep7
TwtHGK/0SEGEcP6U0VosEOVHcVy0on/+vsjefb+5UF5gdGTgj003/GTpwWoQohP8I3IR6lS+c1Ve
4wXjNs1fFXOgbMB6xjHWRjJ7mVW4rVV7oXGbTJ6J70R6F8ivMwqSNqCLdiNPv3y1Q6puWRXPsfY0
KevevLEZ7zROQpoZrgzYwZGqQH6OVoHZeDY4LTlA9bRBYE1nMCQpa71NF2N30GOMjEiOFWlVWM59
4yu00x+UQV93E9Jd8q7P74p+h+IDrcNlIyxnc7ftB6yX8r0aI7MbYMgpqa4FGsPCl8VETsO8Kpw/
BkIpwtmsfUqgD0FnxqD1RfOReqgQtNKwshlaV2D8kJpHa/swyfezqu7xhbGTFynMvD5dK/ZBtPaE
xwo30FoYKQz6eCX+za5KIISDxDbqq2jODmMWoiuI3gw4scj5m4GGSDUrCVgaomNzkm/iqFjq4Lbx
tiL5dS6Zip2JZ8ye0PLjK/OpTzlmflWbkaxS4vQYEBKn9cIh5fNwC52GaisyyYsh9Py++rTmSQ8k
zuUhqGPWBL4sWwcRv0pkPRxkhwAF2cmj4BxpxG/pCvj52A/ezzv77DMDuTTgFFgYpJ5EFICsUlap
jGWhWGJLGaVPQ/0KPYwIJoaGl1UHztVYwpoFZxZGCHTsTiJG3dtRnwTwpVlxwI6KP9A7wBoUYYid
0hz9dhTuEplGKtq9a7mxM00sLcoLKM4zgevLzzg50NkAU8ga/6ln44iJ7GOBg1O4pLak1fbzSz7X
eiIHxKVOp6pCCv4k41BVKx2milSwo3yxBVIseKO1T2ObkTszYsCqGALBPMtRB+AvhD0jBKXSqC4E
sjNP/fmHfAMNGZMZJgoXKNvNB7ZdrrMJrSMkl5LlRXGv84sJdDTFjA5d9GsCPMKtqXyTmJnMN/RM
W6CTzCpTg2AdXW7PMjb5HqN5uH/XE//80y2cVHnH9Ia7qNPyzQiQQeszj4bNFA+rYlr2Cto38GNm
qD5x/GDn10P1PkcvWosUFB0qY1FronHMYBcUOUUJDPtrIYERBb9spRTGVV4z9W7fRcLno8RN3I9e
dTCGKdCXRwVzULQEbVPyMDv2mgYs71GOpzXDn8WUlV6FJ6ZdIMhTrMZwn8q915TxerCNrYTaux72
2zj3tzbYUUzxYLlUU0B/KF8EgbPSdOkg/LeYtUKPkIYHbEi54+uhXsSG7jrjLdA+JDdghJejdm3m
AIQJpRazfFqqITjFkt1nlcZmNIj8dBqBJ1lMdEP+bY57DUuU/Lc3X6pbYFmLvtO8OpzF9aFTAMSU
Z5wKUirDAOQMzowWIHGeoS7NiFE+Cq08WW22WrzE88llIMXMXO11wmjpWvJdlG475bWWy6UWtG7V
+N7ob1vrfdJlSoinunnqetXLGbLFr0b2W0yEsItdtcxWROqSgLAIXmftBdUabyzGxc/n8+zGEQIo
YoT7XY2sDyY/bVHZuU4yrsD6qONZpt/wZDkaAhp4ip+XO1ermYwYORYf3jXfhrdDA8UZvqtInBtu
O9FbEDgYGcQGGkIgw1rAIai/tArOyMycIt9fz358n9lc9jaQzbm7msbx7wS1B5JNPF/JvZPglRS3
ybYd43AE50n5xWetkQUnuPIlx4aRDI1NGD6CHxkiywh9SZCzhIMrwmEoa5WPsp+7lQ4ORH8c2mEj
bCoGfCfs4U1CZav3M1AxO3OM3UpGxPaPII06cnqNwOXPb+lMqY67lcUECvErITv+9TTPSpkyA5FC
hHQ5O8pNiZkNnG5OwGXq6Jns7staJ3OQwsolVe3gH2van7EDbC4tuIyIzfQk1GR210Hx6Ggv5LUU
pj8/pnLOU+jL4icpgILhc1nY0EUR3Ipxo0y58Sfc9Aon2grSHnxx+kxFXsEnKzb8aTREv+T8neq5
GRFuISxAeauLG82sPUhD7pxnHiU7lcIiQvnTghraSOZCiMEJNl4pJOpA00JNnYfem5xxqQZXUbez
rdj9P9LOa7lxJFvXT4QIeHNL0FOkJMpV6QahMoL3Hk+/v9RcTAniEWPvMx0xE9HdUyASmSuX+U0U
FbuIEUiOBwPjLeHZzPFOhnSp+D9H9BfKbZ09qMl0EyydvFtIAaoE9m8767Zpy89N3Zh6zGHEN9UB
s4ojZHG8/zqtW5O/CGxRrbyhWQxhL/iFRpYVUqOGjotcCWxCMfDtuicvjtfT8NQr/VFyjmkE9LrH
Hb5790n+RCZtx64YdDNQ5I9CxKbl9BiKtSbSqmnpiuEC4HKNSIQxluUbq8nGNkOgU/oPSqVQBRCm
z1WjrpisihBXNngGgiB3sFqR2zXPDSjkvv/Wl+IMpCEFlrJBJjC/ffUp8jlSUL2zVkhm0TphDsH1
T2i9msxeKEkZVKIjhcwihcu8+xSbod8NAqkhlG6tI2hkhoj/l34aSrrgMvlvTWgdfT6kRE3FCgLj
4ylm8W5Z97b6bmdofV1J1y7NpHmGbmHu51gmj/r8pMFppd6atA9sBsnbAm1qha+oZfdcezJTNK2z
H3MCHepG3rasS/xAOEeIlMvvQLT8fOcJd8v0aIMv5N5SIVgizFPa/ppG7McM5fuPbV782qDEsTcV
mEN5FlSkvnOsvOJro8rRRskdXVZb+pskbHZACnj0FPKtXYi+YEBZLlT8Cib6k66smthaIud7UibH
zSWgKPA3hQiBV34wqzT1Vi98RLHevWcs5gWLFRCHDU5RrmXSFOaEbbuQmFnm73X0SzQKxDgs6JDB
5RgRM6hqQh3zIEDLNcwxuCcl/1D6azDUsCodcH78s0/QF4HYpJL24Gq5cbRwE6bFqo6oS9yymCBI
S0s81Q9Vi/dGpD9qI6qMvJoRGKvv1/JS0YD8PYwzG/kMVNFmZYpp2/2QJ3IgtH4MpCGhAE4j7jSl
XyzHEi4SQMXM+kFnFR2waNj4FWf9Kuvv4hcFOWiDfNIxXpvtwdFozNYYe1BepQsCgGZHlCV4vkJX
4k6NqN0M9UmMK+WdIm2TvgO1dhQz2z6CkgBnVbqOIhJvPuv7sjL//U2z0oJqyc6cht/EwFZMipL7
AAx26zxjsuPalFj01/tHywtWsXplhvCBePjm2fNueuUHXEX2yHpwghL/VAbvojES/E1JFtTxVPfd
sQmcLWMWKSHZwC9RucdHgZ3bCy3jErVH6OysY0v/tWnMRSBt4gKRSUhZpqQfCPe6hzpvuIjZ5H2H
2M3RCF5iVRBdW8Y6yCpiALcdGm2bpvdyZcEUylZB/U79mkbdB0Y+DQEO0qD0CQ1Al8b+w7BDK66s
xiVOJBhAMPHCQokoNWu7mq1a9GTXxELKWdCPAxzrYl/lL3gD2u2xFwz9sNrTHwst1CCIXbTsdA0x
cLX6GEF9f2Yu5U///pzZkenlsVQTDUiiJPRdnokQ3Ock0+HV7ufVN5+V9HY8aFJRAkY05U35Vklv
wojLo8w1jdpFagQgHYvhxD/CIoEJRalB+ZDTbpKnK+0MQwTVL1vyHwjfLGtM/XpS2xE9DCQFthUc
fGQWhHJ3UpPOMHPyjAMHBT+XZWXZN4EE4S3A8CB9zVXEH+R2qUm/JKQ6m7TBLIpBhh8ssZIg67Sd
bTh4C4Q08uSgx+2qiUDjCdl/ecGp0xrYkhUwcpKoIL3VoHr5IXwlSIGl2a5Hik4xtmZzC2iJkOID
gpfZ23Kg+Ea7MDsKE5EkfCYlpw3lhvE107uL0UvANik4QcDPGy9O67RREU/BTapuBN4NltVCK10l
jj+kM8BsfL8BP2R7v3yLfx44+xZxW6tmFKuEh+zdUj2ca3CNkN+YDAADnKT3ON8LM0rVULaEdcBO
Mkw3KYVHjMNi0j63frOZmtOAhKqU/+lpWZqC46r9DesM1pwO5V93KaS2vuwDF9xXU7m3JoRtnm14
6aA8Riyycs/elRHN6LcxBMw07gSIokx/BPIPoWgOmmHwngDSJPirmMoqKW6GEph7vvcAr/BTLVQd
6gF6FyQTQkhf/IyrbFOgEZLV9TatIkA5zpIRX8TDdEQ8rKS4sqkvnuR/1nGWSPh9weBjIMzG8qPE
wQr/IhmdV8dY/vP9F7vUYAd3z/QZ/hXg4LkW0RSoGUzqIbhpFZGgwuVYi2IAcRA6Y+ihUKor1h1Z
5HU/lUsvCeKIUZL4C9/qz/md1SAC3XQ8+j+GIvTjBC2kwnr96fuX/EDxzrcliQRNT8Ijw4TZcjao
WGlqERMiDJOT2y40FrXok5Uch+dy8tZC/41arEF+gu+KBowmLDm91wS4OdmkhocBaB/6d160j1TJ
FV7jSme7gVWe0nod9AWaIFjWhythiGBTUZjlvQOxS7dx7jXvaTO7XoeUM8JwAl8L2MhPXhtoaLYS
LWg7lAYyJYxh0RkXUidi69GKz4F8lgLeyP/SskktD2jvdjK1tfmREZ0op6gkEq+/9YyVXXQLlJ2c
/i+InoWi7cRIdiApTCkDSzY1GM1k9NdaYn34lfTIWhMZ68be0ypg1YVzhBB8Sa6Jc17qeVMA2TDI
FGhkX4BvzBuqUp+C4EObTG7hkXBscrBMWeNSQahGvRh6oGFYrNAKwaH9+k+4lDVB7pJ1/J4B0M8R
o048DobPfOOmsG990GzIaCJbN/zJTVenQZUpAtspAnVKQ/b7/Xdho4P4Eza5qCcKpcHPGz3LbTvC
38w59PGeEpy7EZmYscF/4P7/60Hz7EyJityiknDIz0GK31fpsQIfFz9dPVH6hUv331eas2LNuhhs
rbWdQyjdGLiZWsz/BliU+ER7NG8m1EgyFBIjpVwniL4kGcqGBvDGsGpXiUwZnvV3JurgzTRy6Z5s
/6yBLfTQd8HZXCueE7ogYwfTpPIebU+m+3rCFm2r1jcOjYlA9RZpmm+yQnHjSVniYnnQ0Pnv86Ne
MImuNO/G6vKnvAd6J2XHBLjc/3qlKfMYnuAvANRjLu1n9gmtYto1wifI8k8pVSgC0aBIlau9w0u5
lk18VsGCoxD9RbXOUIBRGgK8kDHZVY8C2sGoSm1Ul0EK+wlKpl3JC4/xSU2NyGcwk1elfkqtV+Pa
Sf4A4c1CKT8GNqhDqwG/3nkoTdUBgivFdy6YOahXwVTeGvUx6CHmhFgreEenFRJk9lYN33PCWulQ
gENTb1/bFBWBaNgyeVD1v3ysabiXkmstl//Hev33J866a4GpOWFWA4ZQzGRdeAoCR+pK7Z+s4cav
skWYYuIN0as6B3m/1oiR3HRj944SEyBbkCvf75RLN6xtaLJQ9gaszpp9Pv25gqvhlDKjgECO/raY
fkXWsddRI+OwoHFvE/egE+55+pVHX+gIEeogs5r4rNrKl8CDGG+Q+/BpJPtojkcvh26Jcuk2wrZK
cTXgbYgY1T+CYG3pBYf3yE9A6+r7X3EhCbXpSbF/kWoR2/jz+0+pHjEVpI3TkHaH+j1kckCkQjc8
rDdXUVGXrppPj5ttUCOp+sRr6E9N/socXxMBczqz5uTeuOll9Xt/B3euTXrh4PD9m6oXoiLsHhkT
QWGr++WkyoFcAm+lAJsgqad+t1S7xNXrdTMeQv9lDB6sehvXC3vaewnOB27WvrTRytJ+Wi2X+9Ya
b6XwYfJrHKXsVUICECFzll0NXhe3JDYsOOLgLyEaCZ8/SV3gURXQrb2xVXkxae9thQcKOQFCqPIe
kC95GMgLxpKbRjKvXIaXmt9IcaO/KfQL4bLNWipWpIVRpBUfbT2p3UBCThogNKcczxOaT/yWWGjZ
Bc+RmE6nOonalR158f3B2qoycoYIcOqz9+fvNvrUp1DpwEOo92q6p5vcG4xlkA0w9QWSDrYlosFV
G/JLb+/IQkZXkWUg93PaYGsUaREMPktP5oUgC2OODvNW45WVF/ae8jO+WXqwaAsxI/dJxb/foxdy
EbHqpCOYTMrqvCFdRIqC/ltCy0K9r8puEY8NPjjoi5iouGy/f9bX8OMInVWU01BL/+ogC4u0kmO1
lw6scToKs+DW2cHk+v4pX9/o81Nm+2nKlbiv/Am0xOjqEJn7I9kVzUAque8fdAGLBi4dKV/Fdujw
4szy+dgYahnFltZKIr1imzZJtkMUbBkkzdHzEeXWVRjfwzatb+X2sZfWTvjCnB10bVT24UIuspuJ
qZ7fjZsR2X3adN//vo9v9/luFr8PZVBIqYb9BX4q04nqQ5R7D0w2xsxfdOZrAu9VZ4AbovBYFNKT
D4hccSkPVOfkO/yKzJJQjclvCj3YjVwKw5Dt4sZyRZYBDp8/QnSYw2RNfCImnPEZeNhoXXirMOI3
kaFL1HYX6P4TiKAQ+mHFnxPrFlA9BClWUeCXV95y/rmpHihVoc8YmgZZbc4SsGtvssZWsg90HNEn
0oNDiaTWyPG9AuGY31sfD3IMHTUIGRNGY3ZvJ01mYxom24c8PUw4FKXoG0YnplZlSmJ5DU8oQs6/
3048zdJwRBKEYq7rWUgqvYGcpRztQwd0sZMBN14Dglx7wuxi9BK7isaUJ8j6QXWekbP4fvvNT/v8
DWbr5ZSFAKEirkrRvJCkW1BFYVAgcqldyb2/YGs+nkRDHn6kiRzpPIY5Uj8UStbaBz96QCJ2Ke/H
fKNJ6UYu3mTlxYmQdooDjLR26g3ClNNNJlCDdnBlJ364pXz5ZoBcCKeCrTkfDsSTZYeJXNuHvtLW
Eg5NIQi5JOoEHbUNzLVl01HEg34hZa9qetadCbT0s45V5BDXO0cNhkVuZmd4lM1wZfN+KdA+1gjq
jkZTR6X5N/saU6Z7Ue6U9sEOt/KkUlfVrlW3J4tOTn7yCF+FqiwdDHjCFIoRP7zPf5e4nPYAHBkW
RX2+73znVU+Mfa1sS4Xaq1oCYVjrurQxp6cCs8w+XbSJUIN8phgxVthjh2F/dsLxXJntKphWsZ0u
7eBNLXREm5J1NBmrJCqezVT9w2rcRpZ/ZW9ciA4qQiqw/bDuwZ1jdhlIiNPaXtFahwxBfrU4TcZx
cHKE0Peh9b+8d1jhT4+aVfU6AyDHThvrwNeuzKNSn5h9J+Nevub9ceFg/fug+XYfGEENVVXzTtJT
PshuFuDbBaXlGkr+S/oq3gi8GlcIm4b4Khb3HzRVrTn1MOqZfTBUd0CwDcSATlUd6I5glDsqgkb2
c4W2XguAYOQWK9+L/p0ILE80Tn/Y+ZtFURWqB35am4aPWfR7lH+PUnvlI39RB/34ocR/ULmCmmbN
vvKkSX2IQpR9GMqtJaV3QDzXA3l2FId8CvCUSoQ8xCqIHsT27PBbWMjNRhlBRdhwm8YY2RdlTcl1
JQJeuDIISWL8zt1Egjf7XeOUxL6eV/Yhi/LFpA5HSQg3JfWux3gysEzcBJm2OvEyy5BUNmnKd6+Z
iQQPHTGYj4qnr521gQdu2L0mQXKTGJsRn8K8CyizXzpZ32pTuhnQYXHyZJVKhsieDfRHCXw6zbsO
y6zwhS+j0CRBT0gz0kUt18vGBAUflLtdIWmrdpBWg47gdRMAIBI9m3YpAWKrtoWRHKUk2JiiXM+8
1VD2+0RLV92kPuoI1SmB9DYUE2KQb74Z3cZ2XLuDWi9pf25Nv/4B1OTm+xX9kqmLL41fpKVohFis
lWYpl1doFRyRkDAG2i01W4B2TNGmv8b4y/LVRVJHO68dNiw8LtQhqtLV+v/0CygSyPm4c+a6p2GX
8sk73z5I9cpvUSkpkBZU1+h5Sc9BujPwiUa0GxXMcnj+/tEfDJHZ/cLLC80aBOhs2qefz2Mc6r2T
DLi/TEa8621vXNqAVMZABVT4YtbeTo7NpfBQjdpTM2QLBgoLH5XFwgjzRVSHQLgs80BH3bfQRL39
/td9ISzyaYSBoy0UYbWvWhadXvfoHcnWoR8YFDTHwS6XDBGQhHRJ9tmvgd3fD6Sh0tX6TcxVZwsj
dHz4Dw1lUch9XhhWrG6Z7Jri0UGw4VYZi3XSPOBUKA6K6h1pLeRGeW03XkiheK4NH0W8OQXc5+fG
Q1akmQVUXnL2mdq4DEwm/IRHdDGN4axC9AJSR/AjLxEZYhQhkvL2/bJfCDE276wKZzrwi/Ls1gks
pxu0xjYOmLShUyTBb8n1d2nZRrfB/5o/zycmg+B1BW5a0z46bf9cCFMq5VE0GsZBxC1b6RaJ9gzF
qzAt4Aaw5FEJV2lwBIesCmkk3eMqL8zb8PHb68P5+xe/cLOjNIOEEwfCMUDXfF573zZb23Ms46BH
D0CLSf0HYx+Uz9V4rWt26SvjEkz8RjQMONXsSbHX96C3Q+PgUUUqQXAIu2JXTdKL5b8aBd8Y9wxo
5A42k6WnLSpbXmlQZkl9nr5/5Y+CcrbP0aqivNVpaZk4tH1+Z5zqHK1HNOswNApTxsil6blSyvyH
uF+w3GPwhN3iulKYl9ZvIsVTDelgeG/aEKxzH3ecjEuFDIhD6NFjISVzlo5KxxMBMNwMlpU3nmRA
C3WB7ikyoLHrlIhs2hG6vIazY4MVeU7M/WUYlas757aOHqVR2wWOuRmQM+UTtLm/HP0UdWI8GbJX
caMMbIBbsTOlTH+oOm1VAAsO895aWOqIYzq+FWp+NMv2VBb5Tem8gRqBZLxU8OnqUbHXlGTp19Ja
ReJoOPeSf4+84SLk9fy6W3YR6sU+ROVbwMwJCz+FzX3qPH6/9peCLwvPsut0T3VlrgZYVaUk+0Ov
i/ROauqNhZRkXeBWqObLMXcBswh2cdQKg72NCgIL961FlOMSP/0uQPsLu8PoqFyTgZq3GDmSjmPS
N8KlkzRtHoIamH2E+U4/cAZorq2HpNrIib36/u11scc/7zyV9AXOGZFGttT5xHRKnC7Kh0gXYSYa
zBfHC+/NHOYoML+w0bd9kR5sPpOVZivZAF4aTs1ayV8FvLlEui7sl03Rbjgqg2bjSWLciEzMD+Vl
HW48FdXMct96Pf5eK8PD4oxNp+uTW/RnL7kJjHFVJGjkavEqmcrbJiszuivN7VCRPtXDbdIWiCZd
Gxx81Njzl1ZVlHeEEh2MIO3zcVPSyNRzr9MOUAfofaSM9aMcZQjBf0rCBTWT18Z3TsrACdVeA+nb
sDsGdXNUqr1mgtgzN5nyVtlEDetUoqBnNvq5KnyEI4J1DO/WSLqtv+5xFRlTcyXjmNAM2kJJTpgL
7PX06ujhQ7vjyxvpTNh12UZvZJ68cK47M5NSTSTKXlQtAjnbaba0NWKUj5HVVAP00mnJQ0htIn9d
GPajnA7uiKtx4+A/jjJyrgjo99KuTaATpfan7x/R9hnrBR2Kxwmkuq17C10N/khjCP3S3EVGsfNj
6TBQKEQSmOPMHTT/3a6Sjd0rT/qAQFO7mzLpJkXu2dD6jcG1TcpQqcgf87jJCDaRji0UAgR9D3I9
MOnx/AkLeqaaqyPOXSrhLsD4uWwX0ZLrZ+qfO+OpDwcAon/FQ2K5OpVWtS7jYqmohZt43aZtvQ1M
1cC56xA3UHtaAkQS2X4d0eoYENMKY2cPgWUxRM3G6DHuYAg98oJjbK6aTZfR4WuBtPkmDGJmjIH1
E71Q9I77hSLtwirfego/PL9BRvIX88o8AEfklMtSLw6iMWBY5TJ27n3+/aQ9BnZ0X/ylCvsdMsQM
VEWmCO/3cRbshp5c0rkLIYWJv1V3zclQ6B9iYM7GXyHVcizsBKQBzbsRcXXswp3hTvHlOztfKslA
iAq2U5T8MCKALHrq5kaxdjppFfihED/Z6hivfh8vNHE05hvNQEYDvx4RmeZNfSxF1XCCl3qI619W
2+wGBTG1IGUIvHdScGD3TvBLzn6p0oNh3nphtWjTX0xwYT/+Ln10HvArkxhcxsZZiVH0R1KqerQN
EH5HvV131qZs7wbtMPqHWFs59bq4Js3zZa6J2JZs4LNBc1EGvDufa2I5mHShhy1cbZ+CxPXyM3wp
c3gajPdCAQNGCyXWCi6hv5aQv4naZXT2FHY4MDfa3KhRyws131toZ6t/pMZefL/AF2rzz79v1s/p
EylnOKyrB6wlg6RaZdO7M2Q3qo0GuH07mTZynZiSy292SxHQ3iOY4WfOIrPl247EvKhXkXan9C+W
dp93h6EDqBpuHViWqRVfuTy+jOD+s5bAieAYkqNbs6LNciAIl7qiHmTr1Olnhjxph3Z42GwSgiZA
zzw4NWg1oyaow3wozSudmQuNObFY//0Bs7wp07RgUCV+AIqrgM0es2orUF/4MTh1BAMX5LBAiHaY
pL50aBPgpuXa5rSW2t9Tqy8TgNlNeVOP7ZViEumpS+dEGN6TUtjsN5F7/pNRy8WgtLocaQctGlfm
NLj1SK8ls906eTD1jXYXT/4yZyqHWsdCHrB5H7aBdZdGP0fnhImxHJaugdEIFtlepO7xfETnHo1+
q6DlumzqCK2jDH4vBpMH1CgQMZrcpOkXzvhiK/QkBi5hEwHRBJgcO8iQVswHXU+9ZYqy0BxQSVDG
VXmppso9HNGjVErLTAtRWoehlNUwlYHK1D8zjvfQDGs/WTnVQ5MRLG8qASusJcO1OuD2XLOu7hnM
Sf4oGaIP2tngDoriF78t3GDQl7X9u8gOpvYsBOQS/ziGZ8l6iXX0o0SDlPreOzXZvuluamUZPQfO
qZPIt8IB8T5jEQl1qf6lhspR9M9wWENzGQ2/2xFEnvmCkXpiHrWi3DosUFn/NbWfhnGObWOtCzVp
uYTuFi1rRd75ZbQxK3Mn2/7OkY0bpKxoygRWsoxr2+0zF7XkdQhXulPvYnryzRijNh+7XXI0m3rn
SdbKT9ONZHpYtU6LNIN+l77kUg4aX1oaBiGwuc+cW7m+qUlxUEAkyhGjq+JHl6D1L6U4oOPVYA4k
TYabIXk5prcjDthSJq+yqltL9iPg/BU1ZvJ7nDxXlSAjVjAR5R8TL6F71sqUo32VePtq+G2P5mp0
Stzn+1tTHhZJ0G9xkb/xkCv8UUxvRvksK8syKFw9O3f9WxrcZS2+WOGTkx2UbllABtJjt1HcTJGX
iZMsy3CT61w/+c8sGBbqtMzjs0fPKMfbJODajAnjnW6/ZMUfLd9p8ZODiS1/pJnf0B5fwhKopa1S
rYGCmvajlmxbtNX8mD3RbGt9G483DPBcI86Rx9rX5U5u92ENI/enHjirtF5K9Jxl7WlsVkCO3SoP
AQXdTRhpqDctdKQiuM+JxtUYbXRAcTY8G1pEMt4lwbBk9LvQ5ZMsj24d4IGgIm+2b7NHCpZFUE0Q
pFjL8W20fk26sJfwj6WpnPwkW1Tpi1kuk/cqfaibbdA/me0mL287Pcd5AXnQn+BTg+CvUb1VrU+n
zMHOnPMlTBVAtCbbsdh4ziHozr31y7Q2IS28OIaq4lBEy+1CWBIb+tqvbk0N2Z0bRevgF7xnMDft
OwljNUPaxvLRgFLp/DK65dRZQDYopJ4G9dGyEfh4yLLfUnusp23lLQzICAVC+M3RnFxcauP6xtY3
U/gHEcyFDMSw6bbfX0h03y6EMvSKHBJdpJu/EIEKjfagXUrqIa3KbRZJd0EVuXHJe/FtoSIsekc6
mHKLoIC9gh8ShRSZ0LWcyFn15NI9k+9IXWl9vchM3NjGh75tKWDDQ8UIpQPiZabNXaahZT2Alek0
1y7xukpP6YpWBUViu62T8sawomM/lLcB6dFYofSdnWB1QU2VXKWuWWx5qWTNXSk3rhrLeO5W50g5
G6o4oKjpx9IiCB97Jb71VQbhpuvJZ3jiGIeXrhdsfEU+pBmhos6xsACu6Z9k6d5wxoNSK+h9Bys5
+OkzRzfQqUtKlG0AhavCoHcY1rLz2uNtGmR4gzw6/t/WfuXdbbxsdVtyTTPeDRmntSnXWZDhFjS4
jn9fhO9J+nuq5SVTVdcKYlc2H6dmdFmspRGm6MRiT2hf9bkQCcQ8gzNpq4AyQ0iG8fHnmwmhdr+q
EIU4qIGOwcKvKQYcYKtkQkhGGKIeGmJ7gR5+m9DHDrO3Wpdc4SZv83HUa9a5/zFB/fJ76PzS4wKg
ggvw7Pf4yggvlYRHLvubRp3WARWWzZkN5DtEjsRYiy8uMoyuXHatAacEEQXask5WL1VpXMWjtyxr
Mvz61LQY1BUkRmI4oCu39bli+FWNzjKhed6SwgV5uUiWMDnBdsfLoBFWfAHCr0+0+HpzQJjgoZOk
dQnpObFeW+0+0olZBWZDaC8xj+TYT6swMu5QJXODBB6kdCjGG4odoEDYEVu/RyPfOOXei+iAYIri
4QJedZizxCq+0jgoSR4KziUPotWWafdWNO0TM8YM2re3eiXthKihWmSbfuoXKjpdA/B6iWtGz1Cm
x1O4Un9w6dJyeQngszbxS5Lu/GbZps9d9lil1W04PVq5ts6seqUh7tHKwWLk/98mlG8DaXfE8QE2
DHKy1pNFqKmbKVX5xxrdbUxwnScTzJR0VZ/AvBhH/vnQs6q7b6cp6SEvHHJdRuAXV5es2A49IkbI
BngbC8Oejmjih8Uh8DHF6o1lMKmb0gqOheGa2T5M3gs12wnnBLXp14p336d/HR17RnniUi0WObIq
qoKr+ks+3VkkOvKDjAQoKUvxbCW4PZ46LDe0v1W68jFFakq6m/EmzG571Tln8b7375oiX8lJt9Gi
xrWjchPb55Q7cEK/Sua67INNPrK9HFRL7Hhtl/TQUN4ax933UfcLJ1Kk1phw6BZoYs1GsuTzqXDk
tJBHaVQPiK0PxpNJGmTUGV6vJyV8amBqVw0T3QhwCjj0QHoMcvIUU5gwufqgwdt99cM9DE5UDtD6
PwUpfdtRWUckZRHVTJVFBOVrKisX8/F/f/WseAmd3DOtqVcPAX1JRSGy+r1bNNTGfXBOVPC8+TJl
0ETisii6eq1ZjCwyGomxevCMPxBzDC7QhcwdUOub75f0C9GQJcVCjvE9HV8d4MUs8BmVOpoFxJWD
ATCz3mShvvLlHyrA5N4bFmUId7IgN+bk62OGY2yw9AvJ7byz2l7Dxn2tDj56jaBq8T0EYTsrnKKx
Ls1QkpVDZG8ivmMGQLo5lQQtmBjpdP7+zcWo4HOEFU8zFNCXCkjmuaedmgaVZ0itcoD+KaA+erYv
zL1o4Dpxux7GTRUbVwqgD1msL88EUIPhA5q88pzzkXP9hEVTKQdrONHBxDhQx8Q993/XEug//8RT
VXq837/o5adCyoT/QaKizdWtw9JkWNTniujlApgGI4W13ElLt9mIui7dWsbpvnVtTH1pfcG8MjFy
bDwC5u1EzyDWS6Utix7qmK+ywNiKgWyLEIPtj8uxf45669oCi906X2BoPLyoI7ox9mw+5NMOakOv
VMSIigXWojOzZHm4r1FpsrutwwtTbzM3q+OXUV55dOm/X+yvDWqEB8H6Glgz0nQ0Z0NLz4wmOPa1
cqB/wnZiFmdcnUt9nQV9foY4R/9U0XEtj1mdN8qhljglzAXSwV9lqLFHpz48+M7ZUACVMqfFeMYg
D5ymBRBrHxcrxlVh8fD9G1/od/BzmBhZMhR/EuXZDcbcRQvHxpDF9iJfSBxclGlpgnxaJL96Rjds
sbJCbJg+0tBvu/Bw5QeIuDD/6IxBMcq2CWT4GHxej9ZpzEStM0VA1eIBepP3Jn3Mx6a2WN7Y2nNr
33//yA/o+OyRlhA2ULmIEI2fN/x6aZyiNB+Ug0zbrhI9PmMnBybuG9TUw3FI83VX6U+oPLdSse/J
Zgqpe1JN0Sx1ZUwmo4Qa0U6kRaR1uxy0TgWSK1DbFy39C+cMQWVEV8t43fXJPmJF4+5BDJNr3XgM
g9dWHmimpmeTr4zOssdMS683VTI8pU35C7w9rgn8JkvdOVKw8r0QwQs8vpzFSDn4/VJc+vyWKqQQ
dIFRACbwefXTPExjp+fIyV3rZjspfwTsrxtLCnPmY7SqKe1kf6lnR+qC75994cIQlDaGVIblAIec
ffgwy5MB+QtCOINIvrrI0sczSMIlpe5VgNC1p81uyqrzEjR7CKNAITABZgSbYc8YvKXOvVy8fP9m
XxRzNBWoPBgY6P8EbXmuld4EaV/bLXu6bM6qn9zn8rgV6b9im3uc6EFK01LPfhvmDysc7u1xP0jY
zuJO6kmMGO1tM3nvsowLuRb9qPT0mPbWqdWnozdEPxMHZHfmTkayhH+CXHDs3Yjt5whoG8MpA6SQ
jyOhEYVbNQ1FV/4AriBkSpUZ5nlSrHfJe2jG6qGXNeZY9OwjfSvQbK2NIwYcp7pOT12Geh/ml5nd
raIRABrXeHZm7LkOvGF7dUB+AZChwa1jQA7DEWjknJPkFEMoTU6kHLL0NjPOyJwi5a5w4/ilvpfM
tV27uRlsdOYK33+rC81pnmwwLAehAzL6A8XzTzzO2jHVwj7AzzWUUXmxf1LWYe9Ij8noaHpR3QT0
uuRgF5XbOD/b6u8GDeLAsBeSliPvcgdNeQtx6SZprO0Qjbep+UQ+ZuIA3jTLJL6mSnxpI3Na0NPE
UBnrqdlGLjMaF3GryQc52lLfZkjQFyu7c0ESZ9OV/PLCXUWmjgIcNyJLNF+bVo4rpzJ5FpcDx7MN
D1jYtdVqvIaDvzDC4Cv886RZMJB89Iz8jif1mIQJ+eFqGdro9QBU8fFqNaY7m7ZLw5haoqA1tQdv
Sf0up5hqhsE2o5/RU3Vp2e9o3Drxs+Y8f79NLq86KuMMBRDdMme1Cxp5mRxNqnyw7A1LDkyNKozq
rpg217P6r1Uli8EUVxOIeGif4rP8syVrRc/72urlQ/48aPgFLDttXKwByEXFe5nfi3rxSjr9sWvm
VyJgGTAonEBDnWt8SXk8aakzyYfYuYujvcSxn1I6+yM5n1T/8hiGQ2ncpUgOwDvNpmGpDdLSK05h
tG+Y3LVrRJR+SWb8FPbdWWT9/FBjik+gaK/UkZcyYouURQciwC9F+v3z8lRhHORaSygvaUj6rb0G
SAich+xJcTDk0pBnNmnRFZn7/R64GKQoOTS4k4zZGEt/fnCJK58MzpGumki9abLxVCa4xduAZW+O
PTU43Rp15mspksqfO/84QsgVFytBd59vPqcKO2vKUwoP7TmLjYF3PDI2HuRV06uMJ0oXOvLKUwB3
jOouN69AQy8u+L/Pny14KeZhth0rh7b5laqvjLvJyLspo9/zpNGDGPdJ3V2Ly5dijwFQTbAPra/Y
RVuvJqeSQr7yQPOcpjbdrig2EBAMF4YScMfhHg6PU5DWMxSpur2p/0w0D8HEP4H16td/LPU2mqSF
nBe0Pn03AkM0pQi2Yl4yStG2l3BH6scrv/viz3aIB1BtRCE8O7tJoLeAPglkVORI4uM9Z5QHTGJG
WsVXtqNY9vm2wHsWrgyVGrSL2Xa0k6FX8LWXQewyKGr7teThblEbN+UbkrevQVndK3300/4f0s60
t1El6ta/CMk2ePpaxex5dvIFxYnNZMAGYwO//j70eXXfPjmtjnSv1EMSO6YoqnbtYe21KhK91J1f
dWU2HhQ3ydhqbWdxNf8+oD+Ohz2JZ4pTzXHx7+1R5v2XN9AwW08vtxoa0u57GI7U6P8B1qqyJCiS
/iKq6nyHlqlPdHruRYqxUm+LW+dOsx8UT9mVPokVKun3UW5XWmIkXc0pwKpo8Jz8/U7/9JABto4H
NFThr3w3BOnwOqKTeMwA0ES5zQGScwArwepHr/WPJgceVsrR9BxyBLem4bejQO0/E+316Pw6gQck
hbHLBKZjuJm6KwXJ4ejCNfs/Jb3+dNr9ftVvpzE0CKlyjygfxNm5czW6qi+gXwU2BVyzm37+fTL/
0BIDGP63e/zm0WQpgkM+Al6Q+q2HZHA8osDKi/UyPgQ0G7e6EgHh8RPoMpGSStzkEhG3INXs9lP5
/09HL4qv0CHBfDtCWOjf811qXlhUStGZ+BRZ8p5o8EOaVQpotKoMnJ9HSH1xXfn23+fgjwvqt8t+
cy8ecA0UEc+5XVAEKDSjc9vQul5/wjf8dKFvpjxTFC27DrlQoxodnDr4CCE1CGc/KxL/aQ2xZMG+
E+ORXPiWzPHyqKiDLlfS0kn+WL3yVH+mtfRayA+5ydf9RellS6dRDs4hjj6uyRCt2XlST/PnahTn
BuHJDxbzTzc/boEmdF8ADfzVd/TbZqID0s/vXoJflUye9FYPZ3RZ0MHk/biM/pA+o3cU6GF7XIPM
+WaalVBJoGrhSiCsxx4Y8wYRlqcEgvwcFr/wx5Ah9MKVps7ZyEX4Ud47AFxvVG8eAkAcqdv1M/4h
2P/jEyHebvPFLczp2yLrUNRXX5i0dlDt7ae7JGobEDu5+zOMpd0o3w+n1j4Cwuwiw/o9gajEzaB+
ls/O5KHlRtuq1SlCs59VJm58ma6T6FQE8aQO8CfJjLQOY0sk8JPr8gdYJMoD9D6Qz1Pptfme3nqE
mqI2/aozCe7H/BFanfgBbK+rN0plZHhx3h004JMiNXVPoH6VSKjE5GnPbgQZSEpgPine1u48KEzF
IzC+ebGNGlUMocRq7VICzAJfTI02NJHGUOVfy0i0/WJUaZ22m1AFvvR3Y/GfPmzSC8gPaSQXwHqx
ub6l2u+j7BppdfArGGlTWCNtpVaXQfbBXmYtqdGhtR73Pam7Vw8cjZbrfx+B9oejnudK9yCsNOTs
Ot/MSKGk13TcAwpEjd0ekgB7lGQFmoGudX09RS6kg+MVPI5aRn9eAjvedWzFr88ozeDhdbMUbvpe
NEdfzaCkc0su6nUzSsZm0lfIL1zBNBVmE4BW76IIA+tYSR5ylPad6rZ5gt/E+eZDqoeDQe6heRrF
uoZO9LA3i1PRAz1Wdb8oNZL++CH0+FOYxH3DmkIkCCnQ93TZVVNiqNFCdTJApzONqkmFrsNI3UbK
Qu0/RF0m5j3XgDUN9ZYViXZnqs7IcVGrLMChkH8SaQe2gmEJbMjuUyS/KkhMJl0OPEJbL/7BUfnT
UmHAQ0R+IXphtXzzychJNFX/6qttu2mN43e92SGqCmu1BPsBIxO5Stws6b+oLdJoRrk5qK2/L5Y/
oNFbI/C/Y/jmw4yvvacyyFgsdS8VKpXsl/LSb9GdM50WIMDJQQ48FfWCbh0bBQzmfWxE4adwg85v
bREN3sV8lgXktEagfYCj/n2AyEj921j1GZuGraZlgn4okqHfLGPPK8PxK2s620mgSpjOVbTFiTLE
M3cgzgvFqDMbf94eRm14FxUlIH2wJwlAABQbcWVDSid8KvFSfYhMUox3nAQEIz/z9ETmjV5Hk8SK
zBxNC5pTFxGEKaIRxKr8MzIbEWyiTe/lhEgVDZaZDBReAKgMqmg0NPpkk/Vh16BM/4IBmGqaWYmQ
GrFFPrrJ0HHXB8v8hiSAo6WUhgxFqhACJ053KOiJT2SEhoYnxxwvuueEig1HXTcwU9ou4NPvj/Un
oC5ZP/Rz52nzyaAICGG98/VmAN942v0IHV4BzKCpps9Jc5094eLrylr56lHBftMi0b0ZA2cQ0Ttt
ZnLtACa+QQ2euXC01Mp68LTjuwiadYgGXzFZJ1J72sp8pG+dge92U+eaMOy3TmRVNyME2CxAOPsQ
f8lAPyMqsd0mu7t84PouA917c0Kx9l9OJstzJlFMo1fBATvhtUNV5j4GBYCW4S0BJnuRWIfCGd+M
LbNZw6b5PFR3C4Ne2ciwePpAsc/8bhdUpYz0MYMLjX7Kx6GU4klni4gGn1/wHo/m+Q7AL8GtsF5H
IjQQrwmxeyH33D1UtrNFicQ3rpsmNPkH4AxrgZa76uSLLqcJ9+qjhds/5Yr0iWT16sA6OMM4yYKB
uf4MHI+Bjxu9OJPQu24AUGfThg9x1My+zzK5peVABcE2Qv0AQrYZ9V06EUR3Qg/0/WZyA2CxaYt0
+UDYermMSHrm/Yz2HuxT4BQDUU2Ar0EUSA9IAlLEBAzfObVzxGjvVrbbjiLdN6ANZBHe+T+nLaYd
XRbrV71kHjJNmNvt8xDoTrJLN+CGSdMye3S4GFtv6WxNeK8gb6BZlFtsL5DM2slnbtARWMc1/Znm
sJ3b56QXMcjJKwLoar+eRvmSPY5SFOw8eK+RNERT3ezc9eV4Nh2J/APrRAu30d/tAKp1xANuFVne
DVZa+20zg0Dx2jG6BvjwLsy25dQTXWMIoTw5Aj+k4OJkW1Qsp6+vTM82PfFhGKGTir4L7Iput9lH
6aCW8OsaD1kum7N/5FZk8dWZDve2m8rLUF8pTmDI3cgTMQILhf7R9U1Z629DK5grqzfXUGLd9eWc
bIj82G1QyIlWErQGCmHC74oAAL75kfom9WKww3EpIEsZ2ept8qFYL6febJLNZmDPjbfRJhUv/e1j
s8mgvgOYJ56xfgG/2AOkcReVtSPrVehVKG8DWo1IUTOFUC2K8UB8cLcWOaI3K5GPCTta9A/m+WZY
xkg8P8ie5mJ+rfS5KsljhrocuppvVQPhhhEWdwO0hoYBRE18qUIvd7rJy1jva3oqgc+CV9yE+qY3
SV3OW1+ClqXcgHmYw4WXGhxhA7HL3/kIgC4uYkAmhbLY05GEGSMRFEsA2zf5OHNOXy14S4cANsUF
deZz5wSe265FPzPDTW2D3LUuilMLO93RaROYwe5qcTQh7GCHup0pE37Jokq67uJooAaiiFvXLMWl
c3iJr6YvPYOCHpAm3m8HBk9PW09iFrSulsbQs8cpQkXuCM4Tg36xUbNTO5c6h0t9d6e/Ip8UdlFN
UYZAfyNfDGH75YOgPqRVkT1nURsRKDjGYlWcni+xis4v4XFmnbIHo2LG+pGOAlIkr5JRfA0ddgMw
JOEvLjnmKRVyZb9EMfkat++7wgIPolmn0ay0iUV464VbugIfmvvtKMZfw8igMSmdcu2x0397ic2q
6Ep7Y193Q5LBPlK0oAxtv53lqyxfofA3OYPy4ZpOWT2+yRPkyV3oTCopbCOQGW3BaYkvQLDV0+6+
AXscI4Q0I3vY6Rr01cGRHHYB7lka4noaw8SlgSLlJUrRB/GYShpPFo/PPmSNVIsJxTcK/aPBbhjq
RXag0TGJbC2BVpp2+kTf16joPqBLVt9razxceM2HDy/l0KqTiZpM730AY8iuG013AxATBuVEs+Ku
UYID+sGH+9Vg/1tk0h72tGCScACCBB7pe1HDu1fZqHkMmu2kv6nMW66rqixvXBGf0xyrsmvenNFF
NR8P412TkSoQwnpvKeGkz9/nMhTqZGsmlnWblKaYBms0cuEgmtaBjp7th/L+lMFLPwQfOH9vngou
yaJcZA5EHBj3wu5eUuFe5/5NzDeRYWMjgkziqLP2WSvshddEv8oa42v+3c351fH6nxsfEJO3hKWQ
+n/zBekSL6Ko3zTbWHR1lAQ4yGS+2S6zng72wASjLG2PTrDl36/763P/dt1v/t+wVNQiCzrNFo2v
fbONzMbuGQO3NJpjhdziR9fsmykTOtKHEjy27/QtT9zeVQOekaEe2ON9ZzJ26vXfhwXjyn+9PrqR
qTrSbTHuEFPx+m/pgJ4yHBQdNW+2e8V+mEfOiUzgrxsLunjoq/BlbISicRTRkwhsgeKzF49lRG4K
3P6btvdhFhEDyHU9wc9DAS1rqqt631TEfY6OZDVd3N0F4m5bZX5+sd1NKxXzeS6bcyC0qfGWcfzE
zjQLMMyAeN4gexO7MSwQYuwaISyRzvRRG7QLC3/5NnQ/3Ke1ubKpvxR9/HYJ3Otsk7psanu3+7g7
cxcuF+e56rHdgYISxYJHk6mkHwSczHC7//v0fe8G+Wcb/TZ73/I7StZkcNwXzVY/di4PsOzbSjdP
muFU4kzMqU9fOhuguRjzTH/IQKSzVfnjmv5evf0+iu8cC92gHvqD4t6u6eMkn76fTvg22/VYro1p
vDWA7XP03uSqtEux+mEGvgXB/7n2t/1UKtQKe0iIbo99ceyaM26eRkv8srU1lta0mL65uUxXF8zy
19f/57W/7ak6burhCD6LrSpmtcynHTly823wtjhlK0cU+jR5ivl9ma6pfdgbJuCHmEltQ6L/bOr/
ffy/QqrfNk/jhTE6ONy8nojZyJqNLu/abtvYwhIWrY9YRLnb2S97s4mEy1qYf3SE1H94BN/D2/95
BG2fM6AxWuy1f2/h7vDWlN0ma6ehMXkGiugSzKD6LBoDgSb5w7R/Tyf9uh7Me5wfAwoQ6n/yepCL
1lp+bba5ObB6l67ZcwFtozBrvIyBzKzYUtctIoBCk6AXYzqeDT7p9LchxDPxdWbp2d9cpTK5zl72
T33P6jck1X8G921HJt6j+4xGUbPNjOGmOqZP0RvJZ7xL1s9lbNCN+NA1xzPLY9q1PNwJ5LEFbIXK
SJYEXXsXEUdliq2424P38fbvC/Z7k+X3wf2qMf62XpRXWQdRFDfbl/RW0ZZ2hHz6cLrbqxks2pDN
LaS3Jx6WHQddUl+v5AcSYS+Bs2M/eb0UPRupBFuxwLH8lCX5lhj+Z3DUWGClaOlKut/if9qzUf5D
AmI73gA/N98zmeqENDNNz43MGVodE2lK8eMJ1K7O73uo99tlv2XRBnm3G8BRUm/hnLd6Rt/s6ufK
HcvPAx7JMvrhLr83VP9zl6AKOPnh2qNG+e/NMtLudZo2abOFYFmg7nadAi8Qk+M7Jx8xhbMghquE
pS3PmRW+e/o5ta2pv5wrbrycv7aj49tut7E9+cNJ8ivt/p9p+G1c3zYx7DyPOHiyiWOh06F0lzMY
idnMxYdJac82OYRFYJ5j+alahzft07CWa/99vX4IYbx9hG9urPfuxgZjs4rFD8t28IfUUL+F3rLn
tWEPIPi/J62oGlhSnvQfTEIqiqIweh4pGb0G9bB93GaI2WL801xHpmMkvVrWgXzokwAOGzxKAgbv
vCrsfecdJRtr8o56iFg8HdO8W0w1vaxieyW03ipiQf5vtnCuunP2Z+s2ebQw35sMl4RP8Y0acF7P
5YTFuRCnvk0WxGnTNbfJMq31z+VYnteZNM3F+/DzeDcm46n3sS+FHZy/YM3oS9z2h4hmV7z2vn7T
90/zWF9mCzPdtJ+0HBrLaRyKpUXK6nzzcMPk1lLkmuDRIROz9t3tcN0jnuBRhGLBflwvzKJ9dR3v
1tvENuN3clbr9RCegS9+sWJs5sLbE7oOxHtD1iZ2G37dcxK59GAXoN1XIhZGjEpqSZHETROrjce9
xfytBfno9D7cRKMYfdc4qLV01gPdsbYBqZXtaUHrW1d/D+EjFqRrSMqcz+npIaxPAIvuIa/FwVr2
vh5i+pSaaNxUlNkCAi0dYXHTmlahkxvRnlZS2Z1nns2JMQ2Q+3gQClggqY7004MwKM3uqkRTVKir
MKRN0HyZRfvtoaRJwnl9piQ/BALOIs3Nyj10RlZdymkj/8lWBPaO7hgjMlqtwYfcbSKXmC/FI0ut
1WiukViyk8dcUYVn5BWNHParmlbqvGpdFX9kjre9juzNk0m1pCgIzi8Se1XVkef9mgBx76zT8ZpG
PD581ReIF39pc5LKP9GgfsfK/mM0wAX9wmSPB9+jpXzwiJui2623Gkv42Jgk8MX7zTwBxbbI7tBy
YCrrdm9a6swSxpy0myCZNJ1Oh9jyRakbBhkQd/MSl1J41Alm2rxZMvDsh6qI+kcj/ttIv5m3qqz9
Z2fUqYHYYt8Y6rGZvhNJVvr7tn8iCUVpjaVMMnN5s8WUTuNQvs03zSxdvQjChL1acRL+YED+6CZD
ePR/5++bcRtGo3CQ1Mxfbe1n7zMznixIPZCBdHqOJaZGx5z3ZcL5Yo/JEnz9AB36Xqj59fjoQgNF
Q35bgxDo3+ar7Bejh4Ka6zbyEMwVj+PtCJU3vaa1G2yT+X2OkDxraxNCFTIpd6ERbbxUxudoo5IJ
jC1vSpbZnwWn64XWOT8h+7GFz+TyK5U0D/pCO+TkvBc3a/im9iUuxN8N8Hfs0X9uoH3qv/kNvuaN
u01S1Vt/n8wr57YtVlczhlADkrAfrgV98rcS6X+u9i0kzLIHLGzFoMafDBySn8hP6EPRgRCGE5kM
+jzbJ6k1sHBfitwkOWT2qQhiokmPq5IWn8jRIhs53NFsf79iaIfYMYOgGoSzyGAHek5u6FFP9sp0
Elng+aG+l6ux4+sJFlD6MQ3V+oXs1+VXfnNwYl2sNq/JKtjt+19dp1pQut4jzGpl4v1OAa3ch/Oj
xiDk5PHWppg8ck7DrScnhbuntFIz7HvCPRQG+arC7Ei6iS906Tn0kJYyE/VlKDSL1LieOh3oEvlR
uV7kin5qnMU7PXWh0NzZff6+eK2vOjx948ljsxh99DUJtKrSPZfWU8DBPR1ZMcyr4dHypvfI7WSk
yLjw7L438ZDxk8Nanu7rO3UzoUnv3v6+9NdHb3YkhGjMd/RACbXf4459m3aPQ+ovA82EMwnCYuOY
ey50f24thyS5FHMWNow0J/hgyR33Jc/jUsuRNYicF1rjqErW8xdcbkyM38EteBYuLYgscp7VbSzu
RrjnG/IsEiGlxmy4nP+RlkjtWPeEDA9dwdV8TLlKhIHZyaE5MNGRjdkBzNXjEyeW9LsBXTCsGsbY
joei7YyRihll5ktUJLn1kVHi6U+en/tqsddyXvUMJLN5Pj6yd6LfMflhBfua/krtr6EqVkPFSQ4r
cnXL6rm9n0ZGcvq6aDy3Ns3ePldV7DkNuKf+hgd+07/04rAiGxu4G2+yIW16sdUl+UJ7MisvmZjo
utyMJqS3xUe6zoW7IiIKZiTY0KfQYSQRX31n+IYu+9DA0yb3b0ZWAPXxr9EGChe6B7Jzkyrta7Sc
LkedLTNDX2exHtfLPY+oqx+rX07KXp8N22f+1HlUH01w1cO5z0bwx+R7pyjUqheVzlf3iUBqm2WR
oQ32DgYy/aFX/K3lwAL78gk6wnjojXlCepN3DawXf1Gugiqs0dUJNVSJeJuTTlleHyiy0Ss7T7w5
SxCFBLiO3O4UDd8en8TwjRv1O3BhlR48kRfkfl5GMn8Zw+PLeEyhhtAuuFh3igTTmkzLWGRYRMpm
ztV5Ga99jUpEADcapIQGaxshHZSJsw+NDf/xDAzUQftj1LNkun1Ob4F+fYrIE7DG+mt//jB7s8Lo
miMX73q4GMz8i7byZqnzmGZz0iUF2DgxWOEljiFSv4wXJShS0UsAW8nXiIg+nMPU3b5sZ5PBvOt0
F6hTIJUjGFUTIpPh0jufNuYVDwqDgAlo7ARroFwljbKtVU9YZHblsD+NPYq5ijNeltipTXrEEiXQ
VPWm7C0yn0Gu3zTjltG0bkBhVrOOeUK5gPHhAoE/e6LP2X2jw9vQ6tbPHQ30AnEMvt532fa5GeXt
DPegnrq2ayIawSRoDrvkxKRC3aOa3KaPXM/5w1DxZloyAfKe8F3o93QOuvPabZPI3i43vV3cn6CD
8gCIb6I/ncO+kk9T9k1s9hJb5fmnbt0B32uVNKIVy0FmaD37FsEyQfkB9+ieodRBHch+sgSw0YrV
W/PWEZWPVKo3MdZ1KLDQ2zZi82o1bwqlii/43cwe73BI/q4K476/f0BHgJV6ONr59DJKt7Av6Xtq
DXX/VFt3GzWM8DDUFYdCsIE80n37WlTn+m6UC7CluIHKLnG8Yz4vpi9irfnDRV7azZzbnCydlSzI
30l1U0wQ9LTzoeQgoIzlGRFHyHCBTKQFl/G8mA9cb+W5LyM31a/cHNJiKpTF9dgsniZ7gsKkaA4M
jxllrdwvL9eTuRXNOIFMRUdUtiugdNC1w+08Xq5GfIw2g9p81qFUvchMWDLmWo9SWTBxu0Zm2jfQ
y4F1NyDeW4wMD+69aXjC/qAUty9dyLcoNZQCretW43qivo3WrwkqZ+EdR3dk3s1QDxHr1BEyN4N1
pl8iCQnI5r4ffl4dbfaifRc+dpF/+ickmYcOvENm160MdDsFKmkPeXfSOc6wG9FU/jaYx6fbQ+8u
I6ocYKOm12nyMVyox+Lj6TwWiVtNeorIdneLdb5FcWJDGzxFtkLPlwOXbdpBQh3+F53GEQ8cSptP
6Ky7UDCyOZtldRP1Kr70F2y1wLg6D+ggrZ7s6i/gcJKt4I4X/cVoh/4IP767tVEyf8qkw8lFObUr
kdKjlJusngt/AoER52k4MB/TW6+tJTzbAxZHHqk3fF10ffWcI1Y1/clzmu1xFTh4Rt0thExFAGMx
9Gw75vTxiaX1L9RGOLtGN4lA0LUwct8YgjDv2b33/Fh9ssn8jvOiyRdd4FIGIXEzNimQAAbDSTGe
AKXTZuwwdNapCz10lDiSUxMJYPHN17iwnn1ABuJZiufncNp8UfhKP0doqojk9HxDXqE20mnnUpmF
qy5JwHiSKpHylZyYwiE8Uo2uzXttkN797FCGc9TNmJW4euocZSIk2+jCXHN1ww2IWGMOM54x2kTz
Xim7tKoum/2oB+BPaJN8l2ptXPqg3y4y4AW484gW8J2M5PhtNL9PSuFCOrbMPwZgMOzBAahzbATu
Q46tJpDBvO/6b6mBIaBel+MqwBml3zH7/oc/vzmFSN4bmqQkz5TS+uihU8iBcMOT2aSWC0rh2Xs8
Uc3+EQeovY+RFdrkcA1oCcEbxOfbYfCWWV19YJWyv32C61r7C43qhKGY8QVHT9lAF2fD+uNLOvup
5asHhM+EsmlZ5Fnp+4QHpJgDo/vGwrGr/1kUcb0gpI8/sLLoUaufoIEiMB5fL8BOeIki3QW71ylk
f2pmllDihRlGvqb3JcRJC5RFH7nwzA5chHbI00fh/tNbwCbjLYKP/nupe2L4UT314ivxrLE1WBTH
1C5N2qnk2EX+2uIJ7UipUVn2oU6S13NWzvtPGyXfkPh7ri6D2Qi/ikrtrP+yO3DS03BjD5c8+pQW
yDdYNXEdsH/5Z5abvUZMIspXnQPAputA4rd0UCUTsBlhfG+fAwOTMQsMemX0yOmaIfMVvndtGLyO
oY0DuWrG+F7hnsZDHC4KjBUQvUiHZ+arWTxymxOm496czr4DUzsnNUcIT+ufBY8tGb2Hlyo21S24
CAti6eXAvMl9rjfHcfuLg/eicW7T/mc83yluD70ICQtPuo+3tY4ysF11nVsoKdirSN1UOlX0zrQz
vX3AWFHR6g/lI524ImR2qQZ/DqbqfPTVshXoYO6T88gRmgNLmSyO3kbpixKg8ucrx6p29LuZLBqj
PJb6BYYF+4J9N5M2IeFU9mNSmNqmi/yihNpuA8xkKDwLO+So0/4kWgze0kPPoQhvRCkGQERzYLPI
PF36uUDv4tKfdZapfZ0McHWcAR8YtAZKk5DtHB/tdLY7AaQN+csat8esVsk0JrvCN8m20xOKmxrX
GSbbVtzhXYIFwUZxLtdiz6mej121BOEo1C+q2sNts8DJppGtPQdgzv/K7GahLkh6ZcPWp06PJZCP
FzAhqUwj3NsLx35n/qo5KXETwsgOL8kFc9H/HC6gp0wu6Sc/55fGW1i46Zihy0jd1it1cXUGsc1z
uwZ6ccFw3nPRLLrLAHoRZzi9ZqJD1+NEMQk1k0Pw0NMjiMLhVQ5WGFHs9+NXyd6DTYeI5q1KYU4y
wYnXlrJRoUbgqYphbuBs1LXtJZOSUUDJfSWqlTN/rXwigDZAXElg8FcVpDkG3i6ivtCdyOYN38Ip
3YzKmk5AcexY+D2tN68H51Lsaytw2jisjyXMPjIBrlaWezoH28qMU861/XPbnz4WxGTn8aHg0ChX
z03VkynJwDsnh8xP/ozTXX76FpKtAp9ThA4YIBcs9PGu999Rk99RW9CWIMHuvt2BBgAnB/4+lEZ1
BZKJvJDAWPv5ZvQSjbYAdaNlJkdURbdyG5W0kCggQn1PT+GWBLo0i3d9XzQn8n3015OWABRFvB+L
qtGhCOH36tH0rrE5ZAV8NzTvONCx3n+ayOXWA1nERkl1o2c8cwu5SShEyMjBMFbWbvJeAsBAqjKW
gJ7uRhfao1M6Agghi5ftcQcjo3qaRaknpX6/i3tsZOXCD9wotyBjA1SE1iC4JM+5ocn3mNxwD1BE
3cTvD2+bc68sz66kSqse1APsaq/YwudlfF0wggN8AfVEGp9zKJZx1WLq2LCgUb3l88TN08f2AiaF
ftCqaAlicHUkSOCWyeopgrcCcC+Mlds+z3Hes6Ie/7Esn+btczwdL4PdAK46sikvFyjDzJ+PVk0p
Kz3F7dgqAo9C9OfIh6x8K5zSs1gfMSPV5XUcbDw7OozYsvGuo+ngiRkVAC11EvWkCvgo1qHNiXOZ
LxEaVI75tls4A/h/pioCFpj9VeAoJjsnsLpO6xMppq8PHY0s4DqyXoexg3me3G1wJGt1mdnXKdaz
uIrxAr+eL/mI29Rb5U7+FOEA+CAOL9y29fyqV5PRl7qGSH+iOVSv+kb3/aaZ+U12E7v3hchsvRzv
gn3vs4JvEAwnqQEXy5l+DI75HutUuTn7FZJOAjNH26SXCkkjiKlE54hVHOLQON3LYAwmTYxXxn1K
U6dFJpWsMwCij8EmmXqb2wemaj2ajrYv/NpIrj1zvIMuVTHGRPS4OKR93fzj47puZDINSC/cZIwQ
mCxS80bcdnhMQBCCGIunMet9VQ6tWy28rmhkjJkucDnX6aHpSA5EitE5+4vTfBM60RBonSjfEoBD
2+667oqnqwCLnXYpZmbTp9tbcGuVHFFYtKrVYFq+qfPULj7LY2OpJK6hdTZfb9GhBhfzBWdgHYmO
Z/dSUylEN5/8+loq4M1f1gvPa9gCKiP0e1P7xr+s2H6bB88zXYMMFTJDvQYwoKDnaSi5HNd6AgAL
WjpwJqj9wpcI+15kPT0ZcOYWkspefriSJYA2YB5RSaPs7wv/nJ8GvDIZI4cxHa5VUqAntnufFTYD
vKkp6C6KG7YBMNuuT2xB70HmhrOBfNj9cAFiLzxzVh1CCkLOAIi8UNoL+NApIqukieHIBEf5OCQ7
TMfzxIsYjOdhSH9qZJ1HS++twofmajtl/ji12FUS62Am3kaRAUS0VoQ6FM9MZxQd+k09efam+Fxf
HdJYN1DC7Tu4WRCvHrUW4xVxL723JrXrzGSgvTdsVUeBRQomJcnd8aeuLMxduLh15SuaF5n5OHlQ
++lDsIjgIZitRufSg8rqVBZDG9J0wnwBARu2DiJ2tBPpIeRII5MzfuxNfEzGQ+d+g+TorxIUXwUm
FopBoJIYrvF6DBsl1IoHrCsvAIMNcouvwYgC4wx6RlhJgL33nonxaYGjwEWfJoT3fIm5AmKC5AD1
lEpmyACg8Mh7d9jX4i6iu3Ebm1dFEo2UGMtToQmAnphm3oT3itHE8vLG9s+o/cK/wcYmslkGNhO4
p0rVkutqYM9Bsd5jHXMNL/Qtc4INFr2l2Nw1h/q+GzaoeoiytoozprfqCGznuYgtTCmCqIXvtChP
2YkhhobW0eK9AGQYCl88Buil69cNt8lVWtMPhrvUsdbcRP/UjoLMZiAKKLEzG8vPecCNM3x+/rgb
1YSbaQfFzuKEgPIsnqeZU7Dw6pftv9/PV/Bksq85cDvzCcEmOzMx8Zlsh0wslmzO4ySVGBmwFLr1
zJ+U6xHMiVwA/eNTsAjfESR8TliMIrMUo1kPls/J1ezMBnuvMGP7ZoZusQMvq3g63f7lDlr2ZEX6
aVbZDcXmW/v0Q/fsu8+RUA+xC22Hevp1KLXWO3znROOM5TkCzQ027AL23ngdn1mULM38UB20FinN
6mComqN8gHO9nuplvxCio3IUifQSO/XRW4wW5TRCTVaEbx7EiLs7luu9XPRDO6lMxR3ZidmndWrz
fE8oRx+g4qxRrD90PP26CxVZ4kyd/MUVYkU9ReNjOaDgtr7K8ZK3gQWagdvctTGUXrAuNzEBAD28
TnjTPXoUZvCzHeAzjc7KcuTJIZFfebjOho6K1DFx2oE31ViIF+QZLWDzkKVAxVl5opNb4DrjDRjV
3kQroEgVyYJXg3ftQIfG5La6zbKF1jO0Q+cGJQKipW2YE2+ubuBS2R8ckkWy6EwqsOdr+KqaXW9s
DqhXrjQ7cL05IYu+oW2pa8AGSdp8R37Dk3R9RO8hKQOkSX1534wBNcMdocNMDRKrEqRBiGAYBrrp
XC14v+EGrHqH3HeUJVDU27t2UsiWevP/Q9p5LjmuLEn6iWgGQpDEX2hJrf/QWAoAIQhKAHz6/dBj
O7eKXdNcm73qnD63uxJIZEZGerh7FEhGtbSDsl27fchO0iHU6ccZTEu4pZN77AhOtC518U3wz9ti
gm/2qvEHww5VgkGILIg7lC0490XvDW12723n3z5u4yyh7rWXA5KuUTFEpDJVuKxYh9aOe3icw7kD
b4GlAjHq+PbFBdJQ6Wxv3s0646Igg0UYyrR4G3HdIZG5OidFvxh8Mf08bFMfAWZ1ApjdncVBbbH1
J10AaIXfeNU2sV8FR9ckSFnNmv2m88qslVE8TPQHxHL3RtQkFbTKWTIhLrIhK5srPPyQzhILdSMz
T9Qruefyd7EzcK5LTNYhZ+R2POK8MKJtrb3vgp0xvVMBpSkWddUFxlSRNtsnsI5PxrVl4nj0ND5o
xei0ndN8Ziw5jOZRrYVwOlWnnSFM2mm86QanyX38CIT9eYw/ZiCbeNHaD59W5aTBBWVgwaB9UwAC
aw0MclZ8vjQqEdIq/yRVVZgKB7WBA0OffJOo1sMWd9w7aOcVkZ+jiSySLZl/9sbiRr3wmiTbUVj7
pMI79/CWBKLbBSf0e+NogXTYu3qiS7GwfGO/7jbKlMZfy5NRAIWPI1twZffK+PhumKTTu3HBvdps
xjiYB5EdLXgvnYu5SyZJd2Uyar33cdv0F73RzerFZBw77W6St1BbXveMxxvf44yulqeKbHFODoQw
nexLXdSNIQFhBJl/WXc+L9j/cJ9dR3M1JDcbJrbsZl/kLZ3FxSpW9ZTuMRYrxz0sHxPMBztLdBeU
74RN3R77x4NxeMtW4oZfH/TkU5kOaHUI29ogDb3DKz/YiZeHj7cUd3lq8aJLolA64mYwr73S50UE
t0bIIJoP+AolQNvh/WLntjrlzJI/D1YTtr+MFmQh9xUheob6g8/s3Lb4FWvkNBZ2iFZOvD/7fR3U
5moftE/ZmMLdDupZ6kWT81vpY1046b8l2xEJ/eLhc2be7FuYsjHDLuRK7kmE8MxKJmg9PP6ocQee
FcIuSLfIiehlcNEDyapn97FiAfD311wpYz3a97ye/bDQXFn993yI5hVE5awpM8Ax2m3uH/N8KgBM
zpPpaXjZX+e4zmjnWe1WS5nymSXsGd5XrXswsHdAQsUItM1jpfqJP/COU9FMPdWiP/qC3IsrWTZr
LxqceyhSdneTWjm+zwZqkWx0QAZpkD0xz7vN6fMYMrkdijxkVf7Oba8+dJHnIoU86O3AZQ01DA06
XC4w7WfihtP+YshtXGc4vV5xH0sndLiQ2Rr5lhOsQRSCCEi1brKWewqnE5WZMTNTbKzRaRo51T7i
hFqnzv1DXkKxsfrOCYRTWqfDe5A6VzDjEmN4SFBVmPi7TKNziCVRDA0fyE0U5nAAGMpNi63a9dsv
evaRBvH/4H/ryh6YpXFbXEfVJ8R5o0dtj3UMsYuNN2kW2OYt61zvQOuZs4uv4zgx7mILDmT6fS1Z
DSa5t+XdbbZM3Zil7R9hifR13DG9ZJ5+PPaDNV1BG0uyH8OzX74d0AYFwojLQUPtBPgN0MDDdDZV
iVgEiKsjuhHna+G0uXpjPYYAxABAeaCE8epKFWu6mx+ZHr/Tyl3ISBbKUDHv3s3oeyduCPKoMmQI
3Gqo2sc5mWqLImgK5qmTw7A3ghwijzqft3dwORkjzdwszcgeuLnNygIKwiK3jYxFWBHLSBXt24gL
nhZ9lFj8Ijaal8PbHJCv45UwPjgTElkXRWpBNCWx6SshcEcF06Pssh6sRfCo2LgTZI/2oY8xjt6h
jPYl/dlPGMQSOTk4l3WjFUMOnFx18vFxTB11j7rlsQd3jX3+57g5WgNHvmvHMVKWxj1v6QIjBlmu
HcgAVOPMU8dmbtF8cT2wzvaR9OPg3FzROM0GTjmM/Wx4HF+H+fi0yaaqXe7xehxnQ0iXdIBeAkKO
RIOnLlS9BOM7auWQq8z29H6k0MNNq7CO69vmWBFj2guIgRfXjOhean0zCXKW1YPblmBgXqoX24HV
W1NjsAhWGjCkIUKS0QD275YaHBYXr1yfrZtPdmLLduN1/K6b2ShMSEgWt5h0qe9JlCcq5CseTsgd
o5kjOX7QMLpHxUuPjy3I1oohc10d4HhlkICBue3W92U/Z6fqR/e6rADNKgNzIoDWYn90MekFF4wg
m5hgcjcD6NUjfnyVEBtNcG51WzgD7coBo+okTwFA3CjjrGxabipVLkuZ3h0OoHhG4nh3eoY0pIQD
fSa3VA81k1fYuaF6dZuz4dyqdcATKxfAG8ubXBeNweqqK17qXgj6w9S66ue9uM6G5ZSufSyqzMzM
W9C4jVHy96Q9ziOs3D/wJ6e781iyjo5uNI/m3ILPpnd5K2ym18r23JqoUYFt24qHlSj/ZiIeuvQV
7bRsn8Kc4pxy0dFMBrMjlQ5KmRRlR8dAsiO36zEPdjZkauIh9tn9icTkWDQRCZqPkxEPWeZc0K4E
wdS++qoO9kBxTAuGosMXcqMPfn9vdPXqSeHfuPpRyDAk4LCL8TDLaTbNx+w5ltflPVtm++tJB7BV
eii9smE8hRGCsuo6jZ121+4coQXLu5M0AHOoWxQmA754eM0IuCJeCrPb+87hdcZ3naLg8h5y3x3T
AmCZeUxFsPPPUyGolw0pGnt/ApaQ6Pyk3Wg3i9It3ZKIA8rkGBz2MIk6sX7/SsGOhklkq4AtlPFi
bu76jnoSAeJdWCMKzoSQzK5YAkELF7PiR1T0LgUh4LLHnz+BLEY2cMklNqq25agunN3713nJb2sg
O4iaSdf7Q260s0q576YPRofhud3tN6P9B3TG1qLILh/OZZ19nbpGfyGOesQkk9/S485gndzM6eq3
9WA0uLRlSzpdnvSY1uVHcBKjIqqCMPMTBNY8nyYZqxMRb3hIHahcll2Ad0wwmOR9ejWpTeTzHC4H
jaNGCpuM1NbumqjMiFNA9e2XOc3v0yYg4uAJLtgCWVGtSQsZRnTGraZjnBfJSNkALiubwwLlUxY2
baFnRXUi5hY3lfEDgQiA9JDORobT2QptKlufddgIMckPKVXk1nSp1gn7x3G97ExES8a4Y1nNL+OO
PbByq/TupN+X9mnBmqYDS3boRWKkVvss1Ml79tnu8Wvj8VkA5KGuwBD9ziVne/8sF6c3eaqM1fbx
2lKbGvSmu1YLRz2cf3fteIpmyGxn343Gu3d6rWzKIXPGeEKgfiUbnDaCYhjN4yn7iW236fkCwKpT
6New455mpbdb3aDqs8ruQ1TiRPrGPdDOQIf1sahNdXLwBSf2d/5gBQ5Poeps0I7CJpoZDYH2kRFf
qBWxhfHe4cLG/YWceCSKprgq2dbRGHNqD2yf4rIZt4Ew2wpvtU2xd1XqexmlgHUanRcXNKNIFr1s
Ir+JTjdsKBiIev+zDnvOlTs7TZRWAzCFEeFTTkw+ZttXKeBX7aWov4nNclvCzz60NwZ08X4Ev+OB
cFjDiPyqp4rDCZiUblviMmUnj7XmjY+chYLTCgLJ9ZmJE9Pj5LNyAFmGC3QQE8yAkN75o/LbwVP0
x5ISMTeatjKYjumSnOuZcwIT84phsVRZgCI4MQ3ckMeOu18nUbuaqp4sBgaoIBJdaBHIY53be3Zw
iQri+3mZfOwoE5MTgbgbcPNbqixntpUcuBDWkq0s6sUN32RiFhgH9yNxRKSbFntAQdBFMo/OzpQU
QA6tq1/muK+zHKDYs/HZToP3HuVdFUGn9MXK7C6PH8MSBw7zMO3FRlzwEY/zh1489E28X9G9I7D7
+mXT0ROPu8TURpuvAwlcsOxHWgJ/cecEm40J5eljv++edI+WI3arNJmVYTwp7N2Uuoc8QkbrSmNq
IQxuTlDgAOss9tW8CYaHHkzNo+HNSB0RWsYRrFRux43WIJaxvwABbs4kW0RwmHb6x2DR8qZ6k/L9
4K6Frr0ehFR1VssSQgPyEl110GVmhkxJfZm/TSr/9pbMOHtZnrQYMzvofLFj1loRFxxHJyGxSA20
ltbsNJt97YZs7ouT2SjgfCfefrF0WRjI47UvVsVXajj36VV3+OtXNFPGj7E4Pa2+jgp/YFbaiC0j
qs4Ut3cUGg+yNmkVilfopogkAc7RopYLweHV3r5Ex6uHQ053r3E9/lH1xhZcNH5ifXHTP0DY8vmJ
NEFAA+vJwVnQmZLjiKfMYFgYX5VPrWfR72gf9wPMvsqRW26FuiFdooLNP44/H8X0ImhfiFfV2o6s
2e0+/uoYlyZwJqerNmFJMKHwsRWXEunBVmkHRgmJHmUHXaVdln85GqcdPvEgjBYRMTxEzmRAvJHu
JivsoBknbgbuxe+OP3LVoPCqdNy+kTZvapCkkyx948ko619RHBU6lfhFfz/7migHZKmTWANwYb4S
WBoxcgqmB6IhqnBbMMwzgl5yRoRCH/0XrUdF8Tdq7ncW6pMy5STUSZLHUHO7o6olBBG/KN+763UY
XjTLmub2MXJ2hmut5a0Pib3rzEfd+XxOsAynXDwUoGGViJ/oN4teuqt31xKps6f7cCRDEztOSP3p
eqDPD0Z6M0C4r9q8sLo+UzyquQaf/Z7bSqHR4Gvz1JfNnCr/wTpYsYVG+o96vyWUxzqafvMYxlze
IOinJh2NLdAGD9r59Q2YcsUd4WGvKnT+Gr3VxhCK+fDauPCv2mol2YVGGjAAsCimww07mkQcnnFX
R5Y+G6wEbcFE67Y5Tb3ABqaY20GpmeZs5rDYibwQdo6UEyl+61+tzBliDc7PrX630WYF1WiNerQD
VWKHPNCg8ig5FcpoW5GGtIM46B9OrOmmae+sADaRieYIgMxAAzybyatZx41m7OyqlQNWeBgEk4lC
MenffN1fxRzfPrX65E1zqE/960GGr9vSFP1Q0LdccmoIaWlfRx1XQ8fSQXQXp9SWY7xIIkKa2aoi
9ZnwRjqs9ZwDGOOIUrNAcMrUQPBnvPnEf6Ed6/2m7Pj+pE/yPVHK4rrT8sVTwVY06MXoONyQki9w
0oW7b//NjSbT6eBjysJB6gCP7T0MxbO2Hf1hv0+5klOu3ZOgbikQpZa5Seelxo0Mze++SF0Uvoqu
t00T0XPbxc1d0lxmoP97wiURAvSzeub7a7T//zeCtIQbrRQ1TPhStrdhsXkk4CQxAqpZE84te2ra
G+lrSHsnCb4SRKuGMJCOHMeflMaLR/lNz/T9UZ4Y+Fh1CmU3h+vur8P1FtxysMzerYOhadNMI/cM
ai/YVIZnHok/ALqwQ0eTPvHq38+BlPnFnDyR7tPdg76HBz5tsV6WHQtBAAG1Ld9SbjJCcIXpzuWr
YnqCWNN1wZOwJTLJ7VaEnH4XMxCK3zTOQTuigb3UXq7jN5uMx9xHSPxK80gNrwW1KFAdkhGqAmoL
eja6fLa/nypXTu2A0th5NTCygfVZr1jmltvV5okHcKW9981WgNDVh8NFbTutlheFTp/WTpozwfOg
tj2dq+fwrO3zdy6eINvGQbIWJ6Qx3Ye+yEzPmXWMjwlsRrbyZ6VhTAEVGdtudlBk3cPqz/n58QF3
wo6OBmApDAvMUTUBZg9eHIYy7m4oSBTBx8XP7I9Lq51iecKf6HOkv1war1bpk8IuU5Nbc2z4Ir4/
sqrpW2K6dIWgSj+1KYP09TYQ6g78o3xESjD9cMTpx/KlAv63p0AEIdH3Cc13/4+C8tteERu6jCZK
Uc9ZB0HXuNkQWrkGX4eYS+xebMxuGz+eN6Y86A5EPLroU9F9kl7kYnTMhSpG+aG/5Q4GGPrdpJBL
2vCqWcPLoZ5EEml2lo5lw1A0ZLUki25fOqAK1YbC/Hqxt37bWt/f6kkhIQm3RhXOCVJJ527A5PJT
U+WchVxWwX12XgTp/zJW/nsW8flFS40E7/k8eaSnMxZkaj3v2TuSdRs7CXPgwQaYAexCDi+Nm1mM
MVfd3o5IcLH30QQbvndiXN3H/GILJjw0hAGqlZqI0pwtZe519/2y7BDS78BNcBPQ8p7d1Em8bavj
68LsQbgxG9gKQd+SbcXCcQyB1ZcYpEZktERD0SysdEIRBZqoBH+H0iOnfT7Gilr7PBjKCt91+8pH
L8CEL8MmTCcnag4TVT8ZRzSV1TpeydreG4z2OHsgBOnYxfDhdWwQunX0DhY5lMzORLbeuQlA6INV
ME0xm+aaD3DMZy0XFKbs2L8E9RcdvPpee9eN/dpWoP82/JUuUNXosbgPAUhgD14+Gje1OmStlxfu
wOLv6/w/X+j5HL0dy94ljZr5DQYZXQsdFbUHZCuTKfGvq1QHorTptGzhRWKoxit7ie5vySWWXf+9
Qp4OwLhzFXZKwvhHs4YTrYyO2ig2rrnmVf4Qjou9wcDm37tA/DuQdLvdAUahrWV9Kw/9eeiKJ/Ei
ZNVNYsOBT2zRrxw1TlsElBcrcfErGg51w/n/HPTpeL1nUixduidpnmuGMbJQkeW6a4/t1VDXv778
5atz9Bft2s+3fDpGD0WSZ3U7oG+Qx10TBp26n9OLBTNyNDy5++Hd1lt1UqZPli+PjL8dBn6O/nRk
dLDhFvp1Kc1Lg/nlbdOw1lxr9DBG8KuQvzLbgbbRvQU0ftMBTmn1cx8vJv3v1f3zKZ6i+OlQqdfu
gC+NwKXDXWVOrJumuqnpoubh7OC/WFp4zP56bgzwvJbpvcPx8XNt0YOrKU7CuZlXAo25oBGZ0TVA
mYFNDdxEFCaSumi+KJe0ahM456cC9r9zuljHnkYfICQqD7qGPMwaEQa8tZNeUvJooT0dpUmWtSRP
AV4xMuZZRl/Cvt6rTVG2+hfKqmEvt5Gx3G+2hFDj4ELvlmhMqsE4v31J69M+n8r760w8wrqr6pbs
J4FkVVStoOhpZ4VmvltSJ5CXBWSINPVzpBIQ+0DAbyPKsKfGThUDoscDfnU6LkRwR4jwXnEypcQq
oDBAcVmcFAzvdBgZkCwgFuKJdu5gSIbHt0V7tVKkpDOASeXIqVnJWgcFKrUB0jkcGGAggFk0HrxA
sQovWJ/RGAyBDXX51KRuLivDXhVGCDEod6R25z6uEd77tN+L143s7bxrkPHWNELWSvdOZoinQwjZ
lQ7Xej55OLF10m/DhDLm1cENyRzMIW9Bx8SrD4oP9EaILRSkM0pq7S0i8g4jWIkRHcreIx+nmOKD
Utdxev5AXbQfYHe1RieA0f45qA04ls5gvN2FlfmGb6AzKkCH5qV7RT1NE2D3qL8JOsTZAjkVNj1U
0VV93R/dzC0nmVMIpKCkpcZg0UN5BBnRSNDmdTnD1qIt1dbxq89rvMGl0+Fc6rGVHTE54DMjvDN3
wfxkIghY53p3moRH1noRXMwtB5s9qtejh7+9maNom40KtFiPtQjbnz4McB6jZRiZV//IPfxu7Phz
uae2MjB5cjJFj9Kf2dgYjx816Pc8Fb5D3PQjuzONArobObfwwA0aIwpftMbxe2JyPYTkd9fqVTZC
F84PzkY7o4RSoHC/7mlBaUpDeXyFxqeVwBiyJrQ/wh8JHl0rTRp10iIWI47PiwHHcVKOI3+UzWAK
2Me11UcTYSSw6yDavh+DtHUbAhdcHENoaOjp32jnbXb5EgerdjJjC+YWrjFK1GMy+NpI98jg3OO0
np8391kCnsCPAaD1+FFcGvDyo+TX38I3oRp+m3SDYn6DVGo0w/PoEsajjtknTajclgieUH1JPqiH
iFS3eu958LAbCh5IpJ3yTax0WTY6U7hkEMUgNiBxobz6cOoVa4w1PUj9KtLbUmr+0AbLKhRZ/F7f
uu0P49QRwodxGN+GuXfSZfNiR5OjDVk6qEzRpDnwoqtdpnCPKd/m+DwMPpRpTME2mkSf8Bb5T2/M
SjcSnWKOmXwOgp1TWZAlgUaBx/QmaBItmcf7GL4BYBOO5PyS/rbSBGM1/oDKS0LWHJGFUAmyKQ+c
rhRoyuVK1akU6wJlRdnf5y38GlHP2jEH96EwT8Yy7S7mKb3nKfIxsZj7uSD30QY4HeKLfQ4FI59T
hMPX0KJLxRg0jBJCW37DslHhipsaugpq2UrBgmgkrMBKfIpBmPLdQwn8/zzMDbpZ6fBRKcJD8TnY
XTBMM7LibV82SKtiN1rfIPS78lqdtImL6DTwaQEp40URXsOD37jAaCHuydYg1dVlIlEtzccDJ3rf
+YJfUtzo7ztfciBc7AHPu6m3IqbhQ6q9D7YMbk7v1ykVxwGFFOojuZ5ssmFKtRSyfkXdqZrLTjYB
iU0I194VlhJ46JXE7rG86vcFmD9XzyVtqqCjOv0lHLHzVgxohljbXBQz5/CgxnF90BBmr0Juty+s
Lcp4Fi6BoLn94OJXq7iVvF8nYlCwnfc8hsL8RPpAtTsg7CUSrLN3nl7u9sEpJ8DvcoEson+xzj1L
xXUewYSsx5RZixmOt+fO8BLbZ8SXUHvpuKkEBV54pSaX7mlnXVXcr/FyYz0UMPjAPCtofqM+aXAK
adM7nWd9CdLZQB5B81cLTDONFIfVaWM/OKy+otWlek/TNZqlhPLvBhtp8ejganf/zECGMSJ0cqOV
up3MBxJsa/cp26gkk2HlRdgszpO3Giow2tZZ85YiDqt0ANoaWTB9cfHL9EqQttKoG0+mQzhGklCp
zmZyo7e63YWVhXZuoOGFeBKMKp93OHFK515O608pdlp1jHOj2ODxGcZMuom+w6RFhSc2Qedugrbx
aveqFbVUL25Ggzb5+utihK+uxEW27bfwlA3uzuogkm79er4Ff0cgyCbzUXDq+bbixtKdHz0Fh9Hw
6HNXskQuaeUsMjuAHG1FmruKMfB3V43izzsOtpAFITcl9vbgPsBPO9AtHt7Dg7Lyzpen1LUpzcKh
yqmPBYR9PW18s+8a3LaznlrVjBbfeFP2AR0Q+XStSYrxo/LBE5nqCyyZ5o4v3vspKc36aZEXNy6E
pN7LA+qP0Wl5xQ6jXNNGa3y30qFi3UfyHjnNtMfZgW4h3cI7+YwtiFkWwh0rfv9sL8c345P6J2E1
9VGVgA6xKJCn76gDwMSjvI796nvXg+ohrGGkUgxFrENpxFDM1tmUyqgyuZ6t03u+bsZETWnaMVtQ
h5r2ePfx0KrhUX9v68voG32i+PKxlJZdj/wMQQ/y2bFMYoIHIJxzsOxNAkTz+QizP3q2gSnNqQVg
0tud9cJbY6JZfIz4ZW8LzvOVYFaObrvj3cCF/53xdn/zQJC/LaynvDs9Pk6Xe5cJbpXXjSmbn++n
IA3vANuttxy8eYPaSfZi2P6r9fyUaN9Lub9TzoN6ng7FCfR2RzJks9aCC2oyHmRnp85tj9AEM4HU
v4WR9yl5MIidlSk4+vvOlYHdZSdQTc5g812wjoFocZ6aNat1L4FPMNHe2TuAwbS8yJMr4kgCkaJy
MmxxaHGJxSuNmJ0+MPnVulunF1YcUrsh/7Vhn0Ca262X1bm0q+eCDsEKkAafc7YmCZM+MFSTc4Bq
PoKvaaGRBrVIwUNHsGBc3m46ijJ9gnR13DP//bX/QF7/eqonPIc2iNcCi/X2a6NNd1sxbCs5Prjn
QLZlj3zBQnxqiqPEzd1WMAEp4EGp/xZwpFI4Atn+9xP9DmZ9W39P95/kJtdZcSSwKdqb2wdbWmE2
Yr9ecd0XK+4ZWpIHfJJc4tUVSuoC5t49/fM9NsaNcZ1Sw/v3a4m/ubMpdFnsSgJmYt0/MMY37LFU
LudTQVdcrrMHt8MtNsNgpbe5+n34QZSGdXYy3GOC0MF8dZPv/nan/D7401ceVEoj02GZoDmDYkYK
fnVo8OiVlJLP5rByWtXQi/f9dUiFd8Vakz6Iz57qpyoVdo/+sV3uhcVNCFMPQYdqYp19SMgQ4/D4
hO889D5wnQCsTDjyjy8gk1+xIeXbQzwFlWu96xT3Lg+BDMbFl8AigIdp2HNL3ntD0Y2KnUSq+Mpr
rdsu0udthUcgJ/MA75+/ejNluyqJStCTOTwQ3LEVgiaUaWQ1qFh46wBxNxyA3RSf4f8NHvd96Kf9
U56P97xbMPRS1DMLGirm85Q2QDARURtKCBPNouhsNv8l6VXm//7w8t+IiUBTiv9+dfmpAhhLBRC7
nNTzlqFnyHzzAdzyaILv+kNb94Y3HX2ncV9ta0osoK/6ip5cTI08q3VuDTiZ3MMTnIiF6kJ5hFof
jVTjVSuY7m/RWOnTyFmg85AqSE9pRHQ432hztKuIe7g4mqW1A1CqDDxnr6gN+sa/J0X6JWvpYTas
to26KT7IT4dqdOlW3fjOR+kXWkvXR/PLffJGqeVkdka5L9oDGLjtTZOMWZM3oDJciqGFOZigTRqE
4BcEeCc2zeziYAX278fr/o1nCj8e72mf3HqRGJVFXM8biL1vbQI4rT0uIxrcw1dj/RJ2f4z1dA4+
yoHU9EXWB9khtvE74+y8R6GIOnkYWUiMX6aMvwDEPwZ8Cn5NUfdPaZcBz9gf4e34jh8B7v8EA+QQ
tb6IrPwCcP1iStuf+hQBfoz6tA3FYiBccjWqQWuBdtBXCK0ClXqgtskpDeNgb+4T67RSX+y/P/jg
PwZWnvafdDkMeieZb8m1Tb+FEBpaU6iwY51M+NsDt0acZnyyuJAELfCmmbIvqQtDv3y7OcqLhf/b
af59GpSn6kA3uXeVQcrCBwfS3wZs911AGQVLiRcHzi8R98dAT5B81e3Fx9OJ127NOnhPYyXCc3mV
pnZ/OcZ/DNPGlW/H+KGIaGVy4hg/g4mPHs4dtSt8D/3wKg16NVC7jb4NVD+qpMzUtL3n4JMDsgTv
+I9HzKtixv/wSrRgpqEPvarUp9hUlEdRyetONb/jptQCcDKXGFyM/h8K87/uif+M9BRm1IxaHl2o
qnltHebtV7o6aKICeUaKzsUfOB3PjxcXi/8htv1n0Kd4k/aKWNhlDHrm9fA6YCJpWKLtY/PyuhL7
y7HC8vjPYE+xJtnFyrluB2Oxg6MDycIwWg0Tq3V1fBFhXo31FGH6edU0scoRpsJdOrIG75if8P1M
DFNAzV/t5N8X5P99NTwFfy5IucxTSch5tRxih5vaAQS9vvvKcfW3g/nbDHaFp4AR15S5lB5x84oP
/xt+GiiPdxhIUxO14/B/c9v4MdxT2IgPg04naydxiRrZwXXs80EWImLL9O+v9Vt46pJp0PJc6MIK
eNpk6qVzrmil1c4ep95CNjazvvvybdqnfY7930d52mBZsSvTROlXXDLu64FN2m2S6eudEFMTrpL/
fqVfA8f30Z52Vjep8ocq9drFHmI1Y45b7xlC4YsdLP+20L+P87Spuuqtu8tK3goPEVT4ThpCvyR1
okkGtiAQsxKvD/TUnl64Gz50XBuO07kdxcZhD7oO0IO1TKs4v/vj1gWFwhOJZR//lxyP8FeFy5fT
8rQvy/4uOjYVn7qN3G4a9k3b6xiK+2L2X8zK8/W1c61uF+HGMDivYG54pM+A3kozCG2C8/Jbv1hZ
6tO27DzOd+XWfgOQEnzqPOvqS1PURsgZkei8+OKvplB92pVVdCly9dR+cWxxsAGhlFODkzWQfF/M
4q/vpdD7nX/Rff4PLPXtmH2kahbHg241F+zMRQs3VHWcHLgg0d/mJVei+2sU+DbaUxToXotLJvWF
Cnbk7aum1kS/Kg2JeigNxdHFQIkFxTNzChytupt/v2mv3ft/xYa+yJVHJNAI/ac5Ta8VTqq3pprj
Ne5JUN6wjXFPelvyPMw7s/ayyOHBle2MOyKWGuSOHYxGkbI4tZ8ihxRwtga5tFSzF/TDxto32gkO
H5UFi4onrlx9/ovAwMfzDnkQ5a15m1jel7OjjxgXFFkxEsCsf7/Xb3d82nGrkiSKMqFVfopCnayW
ur3dlTn9OgS0NB2WtOSKFq3mCOK/HUj6ZZZYr3iXv37Jb6M+xST1kWS9RmHU5T3gXu2ChWNk8Wp1
/r3HYR/0ZPVPE2yp3386c2mgLvbr/kOaY//WC9Nhtmk+1fDiovbAoGnSs17CNn/vh3bEgdTrQbcS
6fH485Q/SJISi6cKvsOapkQaytq5PX1PuJauMk13gEcz3Xh1S/gFHPs56lN0Ec555yydGVXS1muu
x13NSnXoHVCDD5rjfEz+vWZ+5+98e8unvVCr3VsTXxnPoGbSWlqfNOu/CCWBCeiKW7Xz4rB8OWT7
qb8FGo4wpX9r7gxp5FCI566b6rq9MjVv5pAbvrgN/YLr/pzRp+tD95LmTZM2EqcDrVEMlSGb4QgG
uaa5n/12bjeCpe9pqcBXncThqxn+e3/8HP8p0iVZeZYf93aGYfmPlGAEH3hgW9s3zdJsCvybVtU/
fITe18uZbn/0z0D3c+inJKje9QbHntIOzaG4bcwRRgnoz23U5ra5IbuLNQdRxseLKf8luP8c9ykQ
1QPpKnd3jOtbkN5RI9BMwbbNSPcI6BCu/72GlVc79SkCicVVzaK6HU4CX8R9d0vHIclwKXXSOyBc
X401Xx0prea6U+bcHDaGuVkl7spEPeTpCbKcRqMUAvRc6i+eTvw1cv2HISc8fQT1kGd9QT1LnHRh
aG1dN9I+p7YdrEyY/l+O/yoeS22I+OurfxvwafaT7uGsiiJktcfIh6ZvjnpeaPV013W5hn3KWkCx
zjQDfYHIwGyP2cmrJd9uqX89wdMHOQviVT0c2x1u0clBcvIJJCPeezpmk+Pnwkb3ZWy6Xl2ZfmFg
svC+vXq7F7+FFiWNB/2ryFzDuz9pIzeG1u6uNsw0NPuJM3nxbZUX3/avMyI/ytfjgPGW/lZhkQ2g
I+HxQXS5vrl220uCNrxHbYikKDE8HRIm3h0mUD9xdeKUhhHuJqHh6CdkCBPHX/57Y/wCgP2Yjj+Q
1LfpIHG8x8mVx7vpy9DHNAOqVeiyF4OuB0+CpiHQQVr109dkYrwY/NUy/INGfBv8Kh6RHlQsw2Wl
aEv/gg7RaU3H77w1+xBEAI2SXo3fcQ0wg9ocijQDnLzUYvxSxf0xCX8kWd+eoyrvatqTLtJ8DTV1
26fvgOYmuq2bpw3h7xVP+8+P+8fa/0Ml/TbcI+t1LrXEnD9GrZDGDzFy30Kfc137HV07PTKo9tAK
4utgv1qOv2DrP1/1efnfhMOxkq8s/0OAj3uvMRVNnTU4FofbLmTR6Ryns0+YuUEPZg/Y1ubxJXk7
4GbymeJlU6pX6+9ZZXDqHG6SLLAEUrQkGq5ueJWPXMtF8vEFPwyvurG52uw0tEGTyU1TCMQvko3f
j6L/RIQ/q/Tb5zhHVZNlFz4HRpUWluF6iKrORnw1HWjmgqYCr04j8UXw+yNT+jYiPA50FQ0fwaj0
ZeuoqeFKvg0RIK1g2d2sYJPMN3BmnReb/dfD/tubPqVVldg7dCuZycYW1MG9wl0zLI2UrGlnuSu0
cWCKFmIZ42A7r+LuL1XVHwvvuYZ0zB/3RLizx+gKAZNreB9DHQz7Q3T70bgwB3AesdTKX4Tfl1P9
lFpVye4ed3Z8XPr8sLkH3vZtXo7m045OaBPpJ7LgpDFenW6/JnTfJvrpQI+jfpZcynaXhcp7bYS4
BMYA4CCcte9O3wMu6DiREM48lElftFJ5EVlfhZj/Q9qZLaeOLGv4iYgAJEC61cw82sa+ITwKEDNi
fPrzpTp2W6taTZ3Yezkcsa6cqqqsrBz+/NNQHvjygbmdZoNlC+aeyRF3v9s/D5p9nJtyM/Q7zCfx
Z8AEUxf6DPx3zZ3SeTTquEj7frJXFcH8r53nKZw2zMGRx7bJuwKueNrjuY10xTLd024ots1cr2P7
dmLRBA0erDidqotN5THr+MnktbeKXN05F7qVv+dsKgHgnBlhp/KGZbaZn4HlSCVA6tOmS+RguwOx
5NAj09kYuf/bVc4KyzkTsp2X9sbpwnVqp0Gb+T3dxajq9q+y3MTt+IBOaa3t9d5dbcSgMV6mEg5e
Ksv4mMZ4boRKtT4WpAv/VNPZRIODz+HSnxq1bE/3cOkeiizvmVvwvrZKDtUyh9u+grEBsjjtd29v
gdGmyQJPmY3eNs2T28OQtPzII5DT7Lh4pA9ebVP2JfcBxqx8qJ4O3OlbiHrdxVUAvh6g1Gg104ns
4e7ZYjAp76TOUSoO+XN6plgx+zRL4/1FvGVpA+/TJoqCOUzMxYCMdeMqCwb7/GGqTcV6Hc+N2vKw
lK2WaTDt6XIOmT/UzPQ3BHhH/Y/deGK9jrZnH5YkITv7XG+dFyKmXrr1n+5+q5UErZb/2iN8jNzo
xxs+M1Xj5HirELYK/iDzVKYR/AU8rZpDkgunHJJRAzNQq5LgalhVZaM2s9J+fbJWBgWRtgQW36NZ
5+VTrkFEhU7XI1mAr6z8IU7ZqUUcx+W1jThmxN1cYnfiiaAZXhlj32NeVTLpcfPbjYnl6iCtRSmS
P0QrFn65O6xWlrk1qNQRwnUJ2kfhN+QX5GTwWPW9PbKURzurBGxGurkt1/H6L/XH4HhvAYP4JENy
gEVxsO4wxcPHZYnqPd0bXhCt/rFUxa6fDvXdzDLZZUnPdLsxg/TORCgv4assdah7OzUrVV3S08Yo
r8qA3YgQg+6tN2GRTP3b+QP/FXYCULxzwJCiTrrsrO5MVU/0uJ0tbqU6Cz0E6ee0G5D3GkDr6N3p
3eq54+HwS7dWzdaqnmjJOqy3sxoSp/SrNUeL8JsCjOmELv1hK3AeJ+3ouaJXOn+aGfQzZ0ct42qs
jzdEzmF5cWtOmxB8DcXkGSbFzxcfnxuPTJdv0kpVrPd+FcfLo4FUODBxidYMXORQYWB2O7Sm8e9/
VFpDsURp/XwySmvRom5AXoPBQ0S3d9TWJ51EMH2EgmI11Zg/ufQPLmkW/eX2NjmljWViI9SOsEjP
pLngDOlP1i5DB2237hFevpogCEkkau9NURz1x8EqFum8/49Fak9v/luzD3ZggE3wRXP1zl6BG/KH
NMUerW+l0ma33hgAUmWWQMMJpgFh4/fnywFgOTxvHKvWNMihPdpfxRItb4vSLP3rUL23uRtMoFwJ
b1+ziCAVxYUJx/tpf82XvuZcNddU9TMva4rk1x3nirGX/k5oYAaMvmVm50vHjWCqgotAI7Jwf81q
vWpWqIPVbOU0y/fSab/cLbmmHa8bfPCw9Z1RbMJP4bstdzwbDekw0Xp5OqnKqR7MQ8wjM5dryio3
wWQdjkafmzaPae+phVFq06CiM4IFXrwBzPjvpSqnWrrszEpyTOSqdnecaSjeLM/ZxgHvJk9M4tSf
NNtb+Mj8LRNkJZqWu6nn1bKyNCrIxJe8gDpbRP1d0ARY6ZD1YLVCd3Ggz2juyKRNjfDHC66rsJF0
cYqvlRTh8Lk5kv5tjhhmwJvqOtsAh/LnWRcoFSpwbrnyRbnl3vaX/W1pc647UWAZqEgRae8GIQxB
MPHBzxWNtbe10BrmhCrpDmNnrU9VOdcptY1ZSARKZCausxD0C50QnCFQuIHC2HHKOs6cohg8p1b1
svLklGrXunE7cYNklxvOlFl0+M7yyMKM/FIhKl1PKq6keaKvZ52CZb7CP0xVbvHK+7M7nc7zOF38
lQGQnNae0gbNpDiKd6fpjHaRxMVLpxcdyO82mkO6wjRq9vgygxz689ATc1cx7xUOHUdKypSTJhQm
oxEK3nmvub2IuRtc5pqnEavTbsVylW6b9byesHKucyVbtu1/40FhQaI5oaHWaBUGHbmtVozWPjHT
63bHOsk7NJwu7VGwG4w+QwfyO3wZzV3KjP2jk1XM1epcuVXtBXpFZoXeH9IOsHZgQmR+l9Oc0Hvr
DJiXG16CDr5G9AWrqxPRUvrOXOW2dvGaQ1brG+fNfbsyjn/tNnlTGq9xckYOPf/4cRlJmsazynJX
D9avliwu5+2BZhTWT/0mHSycCZTcECc6NiMa4HjYReS3iEVrT2M4B/DV6YYZ0isSte+DL3BPmuMo
9ix/T18tYlQW/7HkOHp9euRI8gECIH0vDWDiyWozEZq3I0MF5ozp5lRa1A8bNkBmK4nKXfwuwVjF
k3Kx0aV8xyRpyjauGwdaq6ax5BXFqtU2d+tiZcrePvnknYBSBVRMXzKKJhD3mtMuyiTmrWiWV84t
1oqXpYaxxYh7b4y3bxLjbiI29+CSthUKJktXjS1CA/whUTFbDRgsqnGZ6/wsriVFEklwBc1dGxoG
El0rZwA/i0/rb+TiRn/9d0kFkEe8y2a9Cob0T7OZWltjZdv1KlHg1JsuRsG52SShKMVCyC5BeTRa
ePAR5UHNXv+LZfmVrFiW2mVdWqSGXcWnZhxjtz+BBMiZfRG9hI0GZmVBkBZSFnPH7vD4EVGUhMfN
fy87bsZrYk++dIPK/+V2/f1JqudrNe7pbF4tVTHmFz/A5ZZsG63fvoF6e3hmmsej2Jz9yhP1z6lb
PKelrlGOaSht8Xx8kNmEsKw+IWneYevdFsSakAk4utz1vyjdr1zFQUpWl6tBmo91VsN21wqnnHr/
EpIBqIwGHSHC7r0y00QAPiVeMK27L0r1T6P6K1/xldIkLtfOd/ZZqAglyfjRRPaiy33DlO+gX6IQ
9jPUG7Pix/NXsGJP6hSfV5s6gr0uhRLQaMLS43Zc6uF43hoNL0qkcrd/pSlekW2tF/HmwvG2p/0k
IrMj6XLOtU7dS26U7nEo9kV+5Sm25H5dXuqprI4hml2ALs0JzJ2DgUOag/mUgiZq38LHKpzlbB4d
peL/rFfx/nwtYz/a0Pf1z4yfMNpQ7UUhISN2Gg4KaIDoSr60f5bDS9aO8T/vs2LDVrFxsapAKyft
twlxY5PE5MB9F3Ca1lyKUXq0XMVobSql7WqecHOeu0D6mWjaMxZALx3mmIGbunUkadeqgWShfB2N
M2/78YbrlEptIkqNqjlfrGWxgffxgXe9dQeO4xKw/vwQsT6WVgDwJuf8q8Jqk9C6sd3tZ9C8CWID
ctIWEdybcXb2cCYyJQL8DqNH4H9yq1+kmuYRI2Xd1o1ub1hD4TuOxqmLX0QpfaYrOhaVeP/4MsWG
2ffbwSwvxIYBhpVOTkwnMzc9kac11GKQHhx7hrvJG+rrqdJo3NkGqXCCFpGGUatJ1Y38xNj9Wbk/
JGj5ebz71WLf6+8LXVPMlX2Zp1tzgQEhbsdesU7CGt4Igpq0xdPYasEaLNCdYaWpEV2k6HWjYtMY
CTjLVDOK9XS22pcXZSzl1Jg2Pm3GEQYf8NX89TqT44tDJ+y9V72S6YwZ9CRx/JfmG4q8v/w3KPas
Zm5OdaJa+QbJCY2o54YgxTBk/x9LVvQ25KUpluxaW55rya1SJWvgvXU/Soz+uzoTPCHEdqxPHgk4
sMfrjJs5Gnqam1boe+TFK0astLzMgIBnG/5G9LrynOan4HLwvuY+RS3N3ha9FXlxiiHbW+V9Utuy
2nnzQrwORd7oytwk3B2H2toTD5T2Eslzp16inEjVu7pejcXGrCASMNzbx9ydgLPFxfMd/71Fkm8c
rdy2blc1y1Qr1/bhXr6ZB2R6GQDPmYzm3oiMFxsbjeNA+wQXGYr8GhWr1JjH9VnZuCIPeFsXZsvA
aVLkYJxJlskk78QMlMdHmV3FR/uqeFPnxWFtmic0p901PrvzZvvsvUn6qfcRAPMiAQW4KIT+5jX+
guOXgSukv6ATH2pTMEXmKr94xVzF9Uttv6xyX3Fma8G6Nwv78H7zASPTG/h++t7aBxGk8EO9gdad
s+JqGXc7rtZWolttkvPQrn00g7D5grMF7oUAwnu854WBYn6pimm6bw+beXXHUk9u1wPLtpDqJInN
TzLWjGih6IIya2TqtlcxUGUrqSd7WaOHyx4zoJs7RBGCIWihj1kUTuKDy3Sar0hjLLQaptimQ70a
r/dXVvsscPXuc5mooRuAaIZGaVRvflOCTlzJwURj+xWa5KT/86M1kLojVixWuV5qlOd3WT7Fdppk
BODkhJ++i0KT9xqSntBsuOjrg4ululrly+I2OzXEJLe7fWwy4cJoRGqPBDLAi7FHwVIn09bJVELC
ahIbVly6V+nc66+YMFWnR31fjhgi7tABNMABYE6ZN2PnR4NyE20DqBq747kjgxvGrd6rQ861Fh27
lUjiDdRiw+e+d44eCAkJc4axt335GbZ4RzvfYQmGG1LEA+g6e35rQ5tQle5RhmC9Vb5hWil9rbra
u6N5aDP4fM6Z2mzWh/15xbba0fQNBiFBgocDv3N4pninzxlqvAjVd1suAFw2KmIeGWDAq0PaDr+V
V0caWHhadbeliJzVyNkG1Wsr3Rt0rjZQ1JPLQA6i2+7G60/i1oihySucJqYHuu8ZAFyfVSms6ueF
K4Zwv92u9rOj3BKv36XL1Il9J9NZOfwxEdiXzixp7mVNMYXX2+xWXc2z/d3SQdvHPWb6pEDvek/Q
33JJ/kfjW1MMYeN4N++Xm0jEMbSpc6BAdHT4zuu7eONahdVpkGL+arG1ujaW7KnEuKAr+xPnMwxb
PmjO8Y9ucRovqaaYuePueCjPlyzuFk67DXnKAjALzfAQyWWGfBrTQ6Y10tg6zRrrcmlzl3LWINFd
vWd72v2Y3DOEj+36IVYhQ2cMtZUTjRmoK5budi4naWKKxAZBVfAmkBCan0CKAtfUJs41jlldtDi3
vrtVN5eGXEqO8OjM3Y+4zZSIweCl0/LHrdhLw7k/Hj7e1MI8W+4yZtMQckJjCieHuIox97peVmCu
lJ3RiMip0+uN3csL5INO9DRmtd6X7iXJMM4PXq+6vDQ54fMKXPu7Bo+2xKzTKbMxJqP6gLEKyzG/
L5+hb7To/Hg6dH+EoDl6Lve0EBGNy5IxKue+Yb2t2fFiLhswvbkBAayY+wW1QYemg/eq854hcEhM
6dRZp1yKUdqnu3lSk2hq503bYGSb9EoCJ+gQMlNy1vhHhTmZ/DkrBslcrJc2VFtV4vTueUxb13w8
ITz2aTyNqkyX2WCUHquWLlzMYJW5na0vjNK9RJ9o5vACixU/v/kJqJ58GwAjnTbp3pW6Ypb21vWy
up5ZIo+aIMylwNr8Fpu7c55wwOigerzCoj6Z/DOqdtgaaWORzDJ3t38m2UQk/t0B9OexvDjQWV2N
+WsoxmhVWzYOxyx+mDc5RMAR12i0dUffA0a/+X50edFmLTXvptr1bWxuaa0kEXjbe7PCbv8+aU6y
/HApfEopdrhjT6M0OpPQUCLFq1Wp3hNDRApOvxugqfQmjK5kbJuhc8U/oR0si1X91pMbfTGwrnNy
TIiSNa51IXwrd2PU5v5qo1ZO4bOUxW/5FAot3+Yk9BFK3lSbpdbdlobiFZ3Ou6VVE6/o2Qv6a6ZY
C4B1EL52aHkseSQedGxEBZySlT+0VzFAy1PjeNyUkehJ28tk7TciEKyV4M0OJjyvk5Auai5rKexd
gd5gIt5AC2hdUY39bSiG6TBblO/1MtvMnX279D6k2XMEW6q4Escm/hlXaeXqEnfa01Ucpkttfq2u
Unnaux6NApPJXw1uqdv60WZ4NP5SQzFM13PNvJYWZFyeGVnm9ptMF8ddGtS9gdMrO+Mfu/kTfZkj
zVXS2UNL8Zes+qlcN8RNk0hYxqHhahNWsLHiaPOeDnF8H1tEXdLBUoxU3Sqva7szOgVezeunTdCW
gonmPAEhvsPCITV4rUMqh/XAj7AUz+m8t9fkdZCaBuTtDE9GMoUgz0eocANNogtD2lmrbcoPdlOb
UdOJV2zW8rzZ1+qbbKOlf2wu7sOS3E6tF77QL00kvvSjUnP4tYQqVrPhGt3KmJ5zj+x6vaCtaSsJ
LU8c8VPIzZ0NuEKfTqdVBc6VBONNlz5enX38F4+iZtgUX+plHFPFeTuV1+v5KuXiwtrMvC5CHGfv
vUhVWHq0tam74l3+lacc8iGdWaXNEXnPFvGq1A4hzX8CgxmGV8644re2TRdG9+HMj7QDRf5FsS3L
qJgGkzUye5Lb5+qudqufbif2eRr0CdBHh7KDeWatzMzqbyCO/9KnDItdxL+FZkeQE1rfHSl+xJfq
pAurSoBp5B6dyWK9078xZCCrRpfEDv3zGv2KU070nNRhDL+zw54HfIb2PKgPWleqVkk42rykCIcI
gE7cMtNxnP2HDQepu9X6cQWcLPIu/X6GctDpoVY5nLZnFIsk2gjuuheTlFFvAd1S7DUG86fHy/6X
d/BXnnJ90/nqvjgYLJunAEv5UYl4fydYLcsbkQwRf9V9YirneO4L+nT49Vj+v9jpX/lKFFSqzg+l
6xXVuriUAHB4mqNvkMzY6QiMgXZ24b88fb/yxKTktKpSphfTXLC/z5ljMwvBNrDOO8S6JGjJb2nW
V3xxf+UpfsbZvF7m5QryiDD7u3FGwpU41P3DnY9C+b3oljqwSDChlQ5vbS5Gu17Fw7Dqs2S3S8Vw
UPBgABCWAzxenfCu98Q7qHt2iy3y73JlO3Lba21qpdrmklkKINsTeepBUDexFVIMlbGp0bMOwaxd
o+JiVO5162imWIqbm70DqC/WQtoP30moMmno8ZlmTY0PTIXaE9Q4pQb818iTOZ24j4dJfeV8MEKt
hc0YXl+odT8Jy7078Cth1ovYO/RaFYbc02QbuZvQS6B9chk5KAN4tYGLxnBmYODcGVDEm5uNDZ8n
0zm7ULhQhGimdJKjbnLkkSY4yxpJHu2HYrPiXXXVWO3RcZpAu6bbBLczAvxI/fB7C/0maSMxItcs
DAVrYLlDJun+aE6lsBifs5yZpcst+1RLKo3SCdWjS1E8ERl1dUUByaETd3fgr3EhrGdeo06wXKFH
y1dMWFJaL+rVrbwczBTq2s7x/Q13YPC9al+HnzQ+1rLULmOaGVv8P5pPFQZQXpTM2crOtt7rH/qT
eX8Uitnu9bhsDAtnJLWvU7B/SZv9fcnVxqLG4ZCcLAMFe+4uIroyWivv494JwNETMs1HYF2i8sc6
iMTL1m22TrkVe1aJZ9a1fBcDAxQzwNeVxMqISW5kz2NPp9r/Epj+LlWxZ9DBpcfGiqWiUrQUCT+a
P3KcF5TJvUR6BibxMh7pkmLKrFlyqu2OyJOuNOmLeNvA9d1Ef8+0TuFJj7+ix9ZMZz3Vsn8cn+pE
D6jQLfTIQi5J8846EC8yOfz/USUsPD+zWq03TAawwL3z5wOxOs4a16U4sgSe3eAeNeFdDGlPJ41N
38Wz3dFmxgpj7JxEZUvL50U8S+V6Js6zTNJimfSGjb4/GYpd8z8hZ/Mln613YAvP8lewSjO5WkEG
d9vL0wtsmII//cAjSn4d9/V96TxpjrH4UcpJU/zXxi6p7EtrpBkEn8FE5qz0wWOfoHShc1vySWQh
aXkBFV56vwwuFXAHvVvn4HjR3h96m+7P/IkuxMfKVXx/cl+lPA3p5bY5ljP3A3croDK6BZlE5tV3
nxYe83p1KTStQMWfrd+vt01ZtqHmHGmD4KRxPgYDn95DIG/azLJ8/z/ua259iu0/HOzjbX9CHHVE
vKsgIOhmcs0ACikgHNFWVycpvq05gYr/ui3/57Fpg8utePg5sEbJdo5BrGpOLyOAfLQ6xXmFQDEx
TjGr2/p7H1Ym6+ngecsFrHgkRAOQBfDiMLFPkBWSr7u6TG0XXibf/9zMXTqyzaAnhGnDZ20AXvjo
5vZBeQf29oLspCjWLexim/tvE2jjxNe0JkwjeGVLLl5vRy6aMWs1HbhRq2WKFYPlY3u67pBOsAjM
ojnafDh0SktT0TCauesXnRUrzrYD/y+DZ4ASSDUmRnl+qSRpvSIlDOjT38RKB4RnLlDsn5qnubZy
S/5x8DlpijFZ3PBuk6VVAcS6a/bf+hzwmVETHO4ByxV79Ls/lliIUxb27/+sTzEUSZXAd75vIJHl
bZ320YfO8g3I/YTRfc63U/NXNFsIg4pDMmvzRiOPnv9MbuujZSvG47wsG/fVkU2WktzFn+5R7wXF
yNFtQOLdEewwmASqRe2G1nCJyjySrVgSu2Id7nEV2bivDBxlFm8c9QPYicBVfg78bfPVn02paLP7
WqdKd9yKUZnf0gaNW2w+vEjyZHTfqj7lo9D0gDjOI7qHxnqyL91mK8alvNteVtUaCy61EXrO3geq
VmTv8CNDf9959UEn69u2Cy1HTtMUy1FdHcwUGCCaJpn/5aDbX0fUOzGjK2ZmdSior72n4cJrf+ku
cVW3ZMVsMBosqZTkjOE96UIw+TEp0QFZBQaEbnGR3bgvJWfL/3p8u4ohLzCom1XbrlUYpILy5WKj
vT2DSYJR66Jc3XoISAzmFm71Z7lpdLNu6pvDFK8h+JPTf9VRXc8JVzT7dlveKpfLXVYNTjrAdAWD
OhwatOaR5YnuS927VUQPZOQlKvp8jueN82zBcttTZq/undOITki/KdlS58VArATiRGXDMflSLd9W
cRkvt2BFs3dz83itlMzKpNueD7pvSTR3jw6DfPhpYkq+V8611UHR7iDjIDFMvLHtkZn32rfR43PP
Qv1/GpXfc1d0/ZRWLmVjyZdIY2Dgzd39cDemugVEveHi/2HRyAKV29sAINBYdI/4XBeyFeaEctuh
aP1yfk7Nhpw/g6ChK5pMRqPqq2SEYCUXoCtITMZVah6U4sRiTqri9p8bMBasNjV0QLjtukQ2/YCr
Zjovnc6rvNO6gXDZJKIHm602v85qtwbj18oVmBxBU6TMraIHtE8GYkQt5BpRI8eUV3qDwdHr0H/r
ju1BRA+X8CmCu3V/vrTAqGJ78/fxq82xR2ZNLdMb9wCmiIzNsg+MXHpis4zna4tWjL22pqk5brUF
dncvr5aLM8eNr9jlCSXwEQ/R+Uz9Kwn8EJhjiydMB7PWXXq1EfaaMLCsnKDrh4C35AB15F/9GCPy
u85LbXh1a12YwUAL8JYdY4e2OY2mFyfTf3Wuoli6VXqqMt6+Kk7MlPq9JFtjZoednnjEedUESl8O
Kv7TeBGQHhnTlPKla/j6F0fx98wV23ezDifDLrMNwo5EwEfTYgpfKtwVABY0Cy72g3MLVixd9ZRc
tlbKJYN93KP/9wN3JXbqtMYOfEYdjhfef6XTjUrDqpGUsSqGWha6xPudubVRL+GoDoIPoBEjuvao
dGZ4RkpgHgQo7mNDmmFC1budl6o4xNb8kpb2CXebi/TWr/rxPphUmLAIapSRXzS0hQvGY3SWvV6p
1Vv6reHX1/Ti7jo3tw3JhXSatTC2vacVNbPSgErsUVs6KtS+/DcqLnS1klhlI+YbYTUaM+x8wXN7
9kor8iwbwuCms4uA09mMF9g4dpdWg9d3gdjqPbsiDyv/IYq30ajX76X9gQ9pSwZ6umlCvrbxAqoe
V8cZlYH9E42/rxlME520LelFvmxeuHIHZ8e4Wt1Z8tpMpx/9QJAzo5cXcjw+xcqM+O2xahRGLnmB
yoUzS+bivlqx2ucpi52FaOW12W+08WSXTOkT5cQA0RrdSz6XbRoAyDbp3p5CepH8RygXcTaz7WO1
LFtO7wG3/jqZHLvg4Um3hJ+w1/QOradrl9cWhlF9v7C8pY9uh+JmbGozK75aIt2D2oTxhBSol9P+
wp/AnpNKuoe46Wm/c1o0QT5r9l+nbYp7UVqc000aV8QgWOFm7cqYzv7Ko/7A5n/XGU5AGAMjnWRQ
KQi1fXbh2P6Jg80TLcyarykslecPQnE77pfVKjnPRBvoXxa/b9L8JtMmgTooPBcH23u8/sK6R06i
Wo1anbf7+lwktk10r9sFO7tu8eDg44Hab7XOIZhkwZZrjH/GoPrg1NU60/x2ra/Tmyy1FMEututA
eWj6zUXiTCZ9Iyg/U4Lx2X6mBwzOUH/578bCLU+eQP3cop8vzeforkB2T3MxTuUaz05bQz6ne6aU
vB7tnVtP7v8IYIawqu8cnl7yZFhfLYl+YWiXPwXF5lWuRilmyhen0O6arelH9V3aUUhbvPjo3Rom
UOJ2LVtVYTowL1axdrvNzrKOmVhP0kJg3yFaC42w03pvIU6bGCrKaVv1Wr1caxAuVrPQJ7fJ28rp
lLLPbPI5IEUTgDeSAkzqgLixHLdKg6+2BlN0wfMyFQMbN84Ma2ogM55Tb/WyguboswbHy5Z+yAUM
xsLEMO8Sry9d5ns/vl+FDDN58YppLSW363qTXsXHwcvBp/rAss83KPkJQBv/d9L2iDGs0rKSWTgK
+lDdvI1/Zr6+yawoTZT/GsXUno8NA6QkXyNkL173BpWzRJbL8dIzetCBuFHSH7vroDVm7rXG1BQW
/vLCFVO7vJW2ln0/cvpTJr9OFj5iLRDz8IVxCEvgE1LhP1VcsBtw7fw/yn+65SvmtbS2d/eacSC0
9t7uAOzuc+djS14BL5vwXp7Z5KtCeG8FT7OP8TLhc3S7kIHiVbuX2wVTSly5O7CpGrPl+cQR8NxP
eekC8G4BE7Ao1nWn7fMrVfBpsCEr/L2CUhJo+zLYCHsKhQ+iwOay7EA16fuN8E5jbepiDsdD40Kx
9OZYR5fEZuwRGQyfvx4rcmFEnP9uxYctVa9Vm9Gq8lBSUjQ8EuVNn+QPzb0QQAz1NrGo1pcXqDik
i/XV2pzjVJwSyZJvu9+E3wASqbdxLPS3ap6AQlcsL1Axwulyt9qYB1ZYc6oUKBjbc3witYd9ANra
o8jodOIOFvmJ4rgXteMXzQ5rrKOpWOOUjvx0b1wyzehCCUkO1YGEF9ePUHsGcPqxvELrn1+vYhmP
xmV7j+/cBqZG+CA/KUTQKXhqtqIf24seCyt8X/PCFDu4WM+WdVCAEl8T3s5CadZjgKCTtIjtuf63
Zq9nh+9kVnQ+lfzlRxdOtXnxPD5YUDxg8+rdtVNzUt53aj6gLD6/j4EJJP7kJU2irqituzRyZI9k
KyavsjitF3SqYPKEKdZjHruwOodrN2N56JQDAWl/rT80R5sB7B/JVQxdfKmUACSeOdpzAEU2HKqY
lD7cEjEPz8fua+Nd5CEEjfBNmp7KU6MFxchYKM7GZ6gnfBPNG4QjawDrdQD7nAAkqu3I9ZlcXxmG
lgM1Oxm/9vB6Ca/9x7qSIUAefL3ambusNObGzsZESpMcWXYyIZNkiKdQ6jVtH1Rld+TYPgS0HZ7M
HuxZknKnslFp+LoTLKRIyemtSpFiHud22bqjPVu/HM4ZuzrddWqOOWTMCRVpoa1I3KxoCxDglbF3
fmfQ8DfQWPOa0vAaSZbGe7w/hT57/psUy2jbl/PBvGSWEeb6fpkEkXAPgZOCxB0HGdYQwsTh8LFY
nb1QW23Pm0M5OcP2CVIpQKOoewycV4JD3DbIanWZwMK29PwqFXO4m89v6+1F7g4gfIBhwWQfYi8o
LW0hcoUUnSFuLqDLJDjQ3cdgseGRTjtdJrgQGZH/DMVKXkxY6u4LVk07qpR8yEVMgnlAp9116V4l
KT9ptAPidLRxD0k7rKc/cf9r3p2RoCZBMWxrgetFAXP+kxRbauxvcWwseahkWsMb48eqBG1RwMRj
2AIGvFID4MX8WMEY7Hz7SweZ1CqgYlKtlVmdXTbyAdIvW3vZ9QGUN0cNfNiqR0lgNbzBkghvjjY/
o/HgaopBNbepeYBvFskHr9u/dMGEGGUHwwbslxQeGanxeH51xknAmCkdfCKj/P+nYZL8Z92q20CQ
/vTdyuubcbQ3e3lKmHAFHyjd7TQNUP1zwgOLt0Pa84ZmT1ffLowPkfi3YOUu3GeV1JhVtn/57WZI
mgQ6LuebiQmfZ5eBgi06lYkWSsHjK1+YFc/LVZR/vq9uGpfqrjKpvrWnu6b0un+AurJ3Pu213zW/
Q9HRbZntA1BJCVsIUz3N+12YmMx/g6Ltu6PRWG6SbO3HbPBOt/8BP0TE3IjvQztx770B9KSSPF1C
wAsw6Mf7Or8azuqiKQoVx3KNmi0Ye+gU1drEFcDIuc4wGiwS+0+qhPzAvjs5APcXfp3vEamKF7BC
PQK5SlcShjTszJ+e9URlha5i7ksURVzub4dq6byRLyFtLunZ0HY5DFdGvekscbHhz0lTtG+GLUqT
G9LSQGCFgmMcOQOMf6c3bumuePF556QpOrffla/H9WEtniIhEjmpfheT322aftAs+cTKXLUQd/zJ
hK8cRPiX5WvzcKJT/7jouW9QdG5l39ezQ51vYLQZo5CH2H2GLu1D8T0gz6RnpnecvEsX50KbsSjE
TVk54Yp1XWxLpllbsd0ezlvZnR3ge6bCef8SpAPI5ElYWTuh1IO37j48bICrCwzy1XIY4ZI+tS7N
lr+ekbC6NAkaShrfkvktms1RbPDqvjdB8HINDIacwfAIPBFuwD6GMB7i3YId9O/tlTdZRB+MLj7D
GmFUnf7utW8f3UviJa1alM6Gx8RZjSEc665dOJXFCZW0ftWDYjjh5WzZ3+6Vq1SDIX5Iuu/+9eUR
Z0ZPVedp+woTnfUZr93X0gHsJ7lRkOm0ub/Q5f8+h9/E2XquEJx4wNpqNfdrtsaxhRtlNlq5R0Bd
ujRP8cuQOzPF4S5fAGYsT5wZoP43ZvDZQVMSK6NPYhu691rXcExo3tbhford01+5aj0rMfarWr2U
nQU0AIAFuvUW0zeD9TcF47uwJeKYMH4TyqJFP2o9vXfSZ6CM4x8J8fQMnJp7k1X8csmN7Y7xKusy
2yAlzB+gX8Ee3tGzwGMAx1gOA32EBf8URbrKZZY7fHBls/xFTvQthv6zfl1WJiZBHjQQH5P99+QS
Qz9DrJWA1ZXpmA1Qhf6sDWgBsEJpMD45xut/B1u1rDpTnGsgkIxMWXKfslgtL+beitkFyLokTJiM
ZAfAn+ErAxZ+ftY802IR/rH2nEDFXCXJxlrO13MEytBLGeFVIq/UZxopclPnhWId3SPSbzfW5VeL
3fScbMVaXa3VxljXZuXJswyzQgkpITFLy5vUXvCN4Q+fBThmvIhlmkjHvmuHPe4ryqfZg0LVy32H
YpWOu7Jxu25KZbI3Xn+3g0oazI5zZ7YPwaowaK89+Fxs3CRSm49lFwesOdnK7TcZDQibFLJRe9BR
Vf9j421wDuZexkc0khdr47zKjK0tBo7oDHK6iN5SbRlDQr8HmqCWc6wNTCi1o1Wms/QMXobAMA4l
X9iB4JAEh6cdiqjZdrWMU4nT7SrdIVCYI8RD7NO7k408DV/RO5Kp2G9JFDze8mKP+HfL1XrN8XjZ
3e4n1G7rt8suHG3ilNQ7+F80bgnQUYBBWtxwYfiRk6r4XZt9ek73R1H2KaM2eIsDkGHiDdW9DvgU
huQxDmeGhs1cXdAvbs+jk1WcMLPEq7tdomPdLpeL6iRzeDjbF3YYtrKNS2vS8zzU3SrdghVnjArd
bZnMWLCkpXHGqMVP4B2GEY7GKMwqI61pzCIVBKGzriydsZM/WrJi1hYpb6q1QrdKMFkLcwfk9N1z
s8QADorUd0a7hvW5A2C+w6GDLe6dSYv7/rINFlIAUdrjlz1WPsisWJVGpWZAqW6bygeB1Z/H22OD
ey7zvPrQfg1HloyxEbaxJ5xRmXT1/FjTsz/6SKhiYGvJ7kAPJrsgw+6m7XmHbAhjIe5OYmYuIJGQ
42ynL6PRfAx7PrVi3KefUvMHuMh4vAATasWOdtxXRmDy6LMUe5s2mH5dnrMXHAWsdfSLlLtNZie0
l16JiJxkXQMiIjpVRyDm3KdDy6WibJMxcQSF/dSj7wDK1dbCW31v8N3G7VKHZBlkHfXeEMomQhlv
CAgGyKm2M6GozP7HOSr2es5AovpKrGT7+ZkAgwdaGMbAd772WtIGr0si2QUuc16gmtEsHXe7BIg0
AukCY+QhD0MQeF7y0h4DI23T6tGm8ksyD2bYyRVkEG3Ue5K1M/pPbkvcuCs1OkLNAOAt0ATmrrzQ
mtgkR9sxnQ5jDFBBInGhSvxZdocbhsyPK9/jJdDr69N4vOqu3Dm/2gEHRQ3nfyxMFp5zdeDnmJWq
W3byWVLqlNHI5mets1FU01jAovD7D1lK2nNjzSyrJuaAfCCjhgVdP8wmskoW0LkFtNZthDKj02od
HPo34ILiNiYNTRqgCLb2x3coj0BltrLSDazaE8CoVHLngVWiiZB7N57DeO8sv6lcosyPzUBRhPGH
VMX+H0zLvlUzM0Db4jKgVyUZBrw7MPq28G6IfLg9PLQ6K1z00iK4VoFuqmHbgMD/POKkMS/PavW7
bHuW8QqOIYhMIdhxQZ4+ZRQ72rRr4SYzeBMbi0x8aMXUVuPrYXEsleXhoQognec40XZGSQKNAhHM
8L/wKOgI+pWo2Nl747Ss7FIkHuFBn1phH6JmoRJqOgTXMrHBNyg9gsPQ6LVZ8Mb+IVixpHQeH41F
7VYWiMCJETzblTN9Tn7WAAbaMo3OCgPBolac3VhIq5xN+0VKH5BW++WV2yGwwgiElEKAApOJp8PE
0+xNUU7mj09UDOY2qZVoK2VvZLLCW3DYUbnL+FLW3YRMhPQNsz8ynDhNvNZhSBqqzfQ6zVOoUwrV
u72XDtvLzOIzTq4naa91lxdFABxS8IAZUievoATNsmkLr9p1xtbZyk1Ptre5bZf3qD75PqnJh6cA
whRqX+6Xfj6JTppyw2PbSC41G2mgVAzv6EIHAOAx9N97K0C/kRZ4VxS2/LE8xbkzrOMVijIEJnQ7
ovOQ0H9UgL6JGV+7zdOr6fH4DMDnwKUlADRapH/srx8JXO6Dx/atCB3yx8coF74RzzfH2+LAXkPP
fh3bZJAkxTUCd/pCg/Zi0mGwBtCQlyEYEXrhn22dhS16pPOnrRoA4xhf9yBPUXJqPJUX2hIHwkkH
4AwqIPKqbR0wuNCo50UqV9++zW+3Q0MWTTXDdCeVCNfAoeTqYHBwgaggfXjDk7a/oZINBVTdt7xk
9UafLet6v3L2dARatPT0ax2wKDueT3sR3AWbLLUtUUFrS2j1zTjXeifsJB2J578TMqH2qnt1dikc
N99CkNAjDmil3cRLTefnuGWiDyjmw9J5/vpp+ZseoW/VE0IygCox41/oGI69U/tnvBSOKaCd9It/
XTeuia96ckrB17E9c/WgkoIoKqdlmIo/H7NKUl2kR5AWEq4SwWFEJs1wEc461LhlDpKL6wAznsbE
F2XQ/xCruEn/R9p5NimONF37FxEhATJ8lUHQmAba0l+INgxGeIQA/frnSvV7b2tqNNQbuzsbsaYj
ulQuK/PkyZOHyvyy3FlytF7fGt6HCA9EXdOn8RDLpInZyngsvw2mPtj2aT+bVxiMOYrMQQNfaUGh
LSKZnzT5nLJ3EbkCNutKqvjXqhd83b7LZTnT375AsZuVeLnYWg6rfKan3OVTyodQrT+03yoLr5J6
H1L0C06cemRMoiPQL8jgnh6ZRtO+33goRd+9P8TQmD5OvLdWW/Oa/eUZ+Z9Zdw3F0G526Xy5vbBA
PLC9N6AyCSRxpOCYsiF6jq0s+N/vmmsodnZxWu0Pa4R/RWlchCDyOkXEzeH2vP/b5lu/rb9iS7NV
w1rNSNejj7rHsE/eKGRL6TECNmX7q6AtrVCNcSplsR33cUAnn3Ef6uXy7kJrCFQ/HCysvpLv9vtG
re7vdw9Cx2Syk9cUmUZpjkps84nh4GFpDSe+5gyWxng/Bs41FNNq1xfxNjnJovfeXJtWPgcJT/AX
KO5OnxnUvPjVFjiRDiUov381m3St6zp111Uu+/a0vm4q6VZAItrGjxa9EYZ0CJcPIjfoZ7QP5Pb5
OcGxsdCYmlxB+o/DVhhduf2ZtUidfboTd11cNVhOl1bWQmG17vfS7j1uTPNxMydqGY1oXRHCQbqj
Ulb0XlBKtlv9Pnkk824c4tjT5WBFWzx0u5a+BdB220qUBhbVwpcqVmKTrisQhflS6akqmv8EjxXI
NJNul0QuHj6dRLUtPXN+5a31US7/8ZBl2cZkd/IKp1pgoxkPF2o/lPErIZ1vBsZDRPasD9t7BzIh
ha1+MO9Je6szalt6P6zU8SgshGIf9rtGPTW4GsJ0ofALVjSw8eN270EyqUPKo/5EugRSzwxBVsos
V1Hn0NTshqz2rXVRbMbhuM0ac3slp/aN+l58XdKc4tRLzoK3XIeJlPs+hVkr5qBWrczjBm2IANMM
n/pSyt0eLx+jEW9TX9oaYIpZeq0Yoi2eza2JKobB3e9328aJicYEWLBINoDWk7t7sKsRvhf9AziN
W1o/CGG7xsuFrl0uS4knNHZr3nQCGENVCMRx1xtL2fXGv7ZWe0DQdxTV6/cehE0kWuZegouDuzOP
nm9vVS4sfmsGiu+WbBsTZ73Mt6oepZ888pNhpwdr9Y0E8at0Gmw+5vQMx39ZPdteHXq5F4E4vVFj
1EPBn5Kiz5fUf9l5c1sknk/tPloqy24H0pjOHSk3xD/7rGpP7LLNPFka8rWILr1KIE9MPUJUha5q
ABe0OdcWs5VVrNcLpiXH4wqwVGJaxnWeytkKAm7U5M72163HaPMBZ2WAgSMNA8u1NQmHlaVeZUpM
yI39aSgm+FzNrDRpbJgxPHOKWjZ0ih6NBp9h18pplkKTGW7/VfhSWGfFnJ429P+suBi2au+V1M8H
i1zrSxMR2iM/MFPNKcwbedyapWJILSvZWfsF4wFJc66kVQ4QoBncW63HRHj9hAXyzs0l+XZHGIc2
fuyNUu8FgTEQHPcDpiIuKHeEjtk8M7dvSVlisl6tI8IMV4tqE0uxL/WaPalll7mRVxIfvQ+KaHeA
5GarPWqEiCd6TyJ5Sk5w8zQkWTR8/ncWrvAFiqWZn+drc4eAYw5XwLFuLpuzN8kVDaipI9IAp8d4
nMG8tc5W3vrqj90pjK3YiN1qnV0wsOICYuPgjSAye2lJYWGbhhN09bEf0QXBxnLlnS8Q47uqV+3S
4melJZqXP/Q/36J2n5hPDrONOVkaCIRQ1laDiAywwfMSotCNm3E3DHSHsxSwoq1dw3FqjmGYaqvf
xW5zWF0vJ67gsxRT7z3jPW5hegD0QkhztMTpghDvPANUQZ55RGFgzD5riXtlPm/xO5RXNb5e12Zc
55JQzT6jVQF0BMIMuvpItKxvnmKVxbeuadQbALZ0xVR7UiwO8WVj11bXx3mXUNNEROD6y/BPz/RR
OQzo6zwHSHwzwuWAyhMEph/bQByIwt93UyDF1Ygk2oXWJ6YrafrwQlbLp48a6SROhRbN032rYkDW
Fxgbzm55xUN3qT28p39ESGji5323ART2lLkLq1DEn2/bhjJeY92tGq5hI0mMGr16M9N57B5WlQv5
mF6t+/bWkK7yyeADdvEkiAC8wFef1qdw7j3FzVZLGyKUOVvF8ZXbeXa2LqVw8yu+D7mMud/G34s7
TVrrTCHLCKTJA7UIKsEseGhVSfAOdYKXpZmbwieoehMrc3uKMU5X+DKd4NFLOx7hILkEIiLNS1Ea
EBWHUgKiTXoyN6Y7uYiQBA5uQ2qd1rD5JhVp6zmyg5mUuEovK5Tyh79oWPK112sk5VQE1SQWP0N5
lvf20UrW1veMe9U7iTnEscsFTUZIyr+caI1ssfYs/gNqn5EewNbsu0ogXm8MMkdmg5VoijPU5FFw
WvcRfnZlGPbRStIbX7Ewt2at3LLrjHpiV4bsvc06SZvOeZR1I0KJBCUCKlzwBgUUdzoIqKzep3jD
VAOcHRfbU70xu+JlS3OYNypfqD2ZtCP0JIjA0XVbBy1koVsdK9Bcbrm8t2as2Fz3YF3s5MSM0TJc
k0+5+pt20KTOJfJEQdCbEtVIL9n34E5AXc3o4lbcGl1xO85ZmkwaOw471NEOrrl9B8KUa3l4gEyD
7rotPKCdR8yNtLxmcN35UuzaKUlmK6PCqndwAeEn54UK1PSSHT7wxkmDyv86pGLKZsauenQvcr4k
Z4YFhRPvjfddkEZkToXkpKvJKU0VFC5yVQFxG5MT0jSpWM+1V73CORNGvB3haxNDZp02cC6Mp3Eo
/FG07fVCq6V4bvELFIvmbCqr7dXgC2DbUTFP5RxUmAjWwlOAKoBmU8vgw+Jgit3a0mfqvJywqTXS
NBLOMB6PBIJ6ZNr9J4LzQDNkKUjikurlD2R301Dmdz26ldpkwaZ2kmYne0W+ESBXql8+3hYLv/d6
DHvkY1/Q1Ivb4zV1oLtwTqB5+cW9pqHtg+5Kl7oKhe9RlqDRcDcrt2pfgIokIJd2jZE1otJKWood
JEHTqg0gc4JaahZfzOOf1/lnJeTGFSJJ51wzsn3iXrBjBkVfy/bVT4N04dWv8Jq/QavBLuwu2i/j
ZYyIi6v7AN3UFfu9qKen2E3YCmQSJsNX+nxRcOL1u7W7bpQSVgmhVPdi/+V8/8xaPqow64VVNZ3j
0mL/e2QFyQ1RLCh5mlP3fRPCIdWct7LiYl6Ln/EUk51OKsnmUmd/yYMBBDVhVQ3Q+CJKk3ZQaI74
/3FbFSu9n8zXRmP/PWADqadm+3EykM6RL9EYcOCBMoozGJDO8dQurGKgV4m5q68zRxa2A/BEQABA
G0XeuCEkDp1t1h1exTbbm0vFOG04vHiZRkgLPgwVEmYHipjJdkmd+Jfu9aWnx+0bozqWx3hfX19S
sR1bb0nM0QxIPkjvyNrWq5GIOP5aOJTSVRrebIPGbu/0bi68e4hNZgcJco+K1I13IRkzavjEiVsc
41Cw0CXSwzzhoZBoc0oThLKQ1svHWdiNKLU0vC8/QLf1EyGlfug2w/AY0HXUqxFmnptgcjO/Hxpb
SNiLwcyftyhUw+s50ZQ6+3w1T/5b1n0DlfloBX5/swmAIL00bnWdnjBnfw3n0ZeuyqSU0FQ49aZi
ZWc1w2rMV9wybGsglZwf6GdvOBCkWKOu7XWhdAGDtzrbVkA+dYnYEupUmpsgg9wwcGpRU5JWT9fj
sS5Xr0nvDhh77dxhoHeg34JLpjPl5f7RP1dddYEPcZrFjQnjPXfedm3CvmTnbWdeDW0DYbuF3cpw
fFc3AgjbzYdhg0zU7QnrrqCpGNTKejV3D1fOpyQAJhHRMGq4VL73T493Ok2Bv7jBP7NVDOlqvjtW
LjH3nfhfeIZbfzKYUpDQBdMHcREXXESGh9Xe7VmWYi7Fs6VYVGObxZlhigVfU55jBgIKg7uS/8I1
ugbv+PzkV740o5bBHcVRFbO6mqTLzWHBdN8eH7c9xOCh3pPa/wUdVd/6V6zXrZOr2FIkc8zjtYJ1
O1IhleIYbTM/mYdvjC2J5UHcfqFECGPig/XsvMv7akR8pTvP4nrc+grFxs5OZmzWM3lJ5OXCYq2f
KE7vTrwnBkPPef2ieyzlgN4YUXV/J8t1vHQkvjkEMfmJ+SNMf2ilkdH+TMD6adr4RPmTXhxdY9jz
tHrBKZjEywq0PG5ugGVHOob44tGL0GQMx+AGd1KLp5lqmShm0S9Qi3qSeG+f3UzeEhTSa12IA/f2
tokyV1TrWwd/On2M36b4weNql+KWFVxBcLwjlV9ogpqDxUun8+CuifFauuSl7pXLsx6FxTAS55ya
G046L8hr3MeOAach0dLhudq+wVu6eIsnCzZNmDfgDleAjSRYW+fOJjp3zh+/aMx69uoz70uf/dCY
9Nw2FL6tMqmvTySJMLEAvx8olz7SSJ1sFWArSLvGybA1Dqpa7bRPLqdJSgdRYs7dgjAMwb43K/Xe
MK1b/lOCho8mnKZHAyIzUtjSBxLUPxicdsQP0JcJxu/8YBUN/ZSjtOzzP++FGeEP7dHEH9L9bekf
HU9ztv6CAf5jmquKhWxUt6uzKY7198Xd9jJvgw6Sd0L+HbFFXzpYDI0ZPiA6g7hKGsNRClEXbGX+
dBR2KaXtXuqsAAoCaoaorLh8mTi+n1mfG1W/f5GeUmRPyI4t/R1JqmBJjl4b6ZVmYYtfoRjRnR3P
z/aC3TtQ29uxHl6l8ZI0koz9KRnCKiRTovhAJyHwFzDuZ/UVs2kunXSxbWBMXjtCO4T7xu3hgVqj
/0baexB5By/pv0869J5tfdH65r+GACqZdF2xk8Npxf43WiIwgXOcdBZAcZIZkouiL87SvI75mhR2
/NKYZdVJIs4/BpuHwq+PK8Q4+Hmkgb6cHdt7+z3W+TpqlVS2N+BXyxyxn9zGC+AfxTLnAAcAQP/2
YKV00sJRyg98YXqL/do29ps8SEfEDuFsSCfMMnIHa6GUVkaipUno+h5T/wFqMVy/QOTsdbRZl79g
2/8crpq8oIUvyRoL83Be4/zc21Ppu0vRCUYGtWpaCxkaf1IXu6pNlNLa1l4dJKQTdfRN+xIc3zPg
xouPXHD2K5Sexvjtt9c6f+Nv+AD5XhRmaG9JqlXWcpR6PWkhCejW7qIViJG/Q0NJM5rmQckDmcJo
282kOpu5rOeWvgrAL+3pFFauVDywi1q8S/Og5GVhhdGsCVbZmnBoKwTJokhJUczmAVfjuAQo90lQ
Pex6UENcXzdPMXa3VlUxSo3reXdI03wrDwFBGUjb6NAZobpGVIQUF56V26QRDB0cureXWGcPc0Su
MOksti1rt2TSAelKriptBe5H3jLxNuDlq040axPVPiD/itdgQUsJ6pTDec86q1gmVVz0uPK8cuE7
jpW4drDOLIE0GbBE86Oz6r6+LkYg+CNusRvwjA9O4273RIXNU4suqfd3/l04fqEacJB20GEBXr87
SFHiMfFI3c0+bi8Vufvb25TTTwvfWJ3XTtfDTGKbXue68mDUWguPYLL3ukG3+3Vt85wi245O0+uh
K01lj7wsi9CkhKIN71Ca235G4emxCl4QLtrd7rbdhWkPOuIIUQ41j9OUwiIvvAZ3yM31wQxeutFI
SvqlCODTE87Me/9dND64A/2wdoWydPcge+MEQ9LJ0ILCFF2z7vjaxPFDPzcnMxHMHteejriuM3e5
r1pYj9Vlfz3ZMWdnR5BJR+Y2O8HXg3jobLzOXagrlnW7dc6Xo427IMej/mvbb4IYQOyIIsjh4XIk
BSgPswfduH95WxzbQbbbqRuq7s8eLyUzZ40MwF1uJqIn9AG4UG/uRyPKUe9QS0Xr4HNKpkP4avH9
PNxAXlx/nDydPFnuGP5hJWroYkAhMatk939/XbYHc2IvTvUM9xprCHl47Tv9KZTayH7MGS9nbwLF
fWhqHthSJhVddP8ZWPFY3cxw1nvXyvAfYJZyGeOnURxx46D4EH61BbM86kUdSuO+Wt2yjFqNVLkh
Py8cL3r51GfU3smwzd56CHm4PTi0IO5ypvewQ7XEgNLAvjCgcshOq0rd3lsMWEOxTyjTzQ8c0vm9
BZm85fBvQTSily8wRl8C3VmQpSFddXUBQuk7ZJlOzaga9aqj7vP6nJ7Xy9omg58AdANGKdSRR+lc
PH5vPcliS/pQt8ml+FhhVGWTKSyMDSM9crrIEOOV4o2PKOslTHqReABEQdtkXX7lHwe6MKSC2thm
ZibuZJ3hwQhjmfwwzPwIVBrzKD10RIn1+bYRL3dgCmMqccfxurWX2ZnF7VDtZEroDAy+D8Y8HJSv
aclxur1UXvY97KTEWu8z2A5MkmKEGa0n23kH7EV7HJn+GLE+WFC6M1Tq8v9MU33WF43kVHFTOUPQ
79/gOC8Q/JWCcQjo/sNDJ7i9rPnvu7GV6vM9r88bycb8PrOiNbwJqP3g2IJM5H/EWpB+Jyn68AuZ
QP7mzWo9U4tD3/Hb35J72be+RZCzgt04WJt4hjoIc8dnrMLBAgq4p2heDjTnuRvi0dDuAMzGEJaP
FpkrNSOFtVfs1iS7OjNrwZ7LW4UmD3klSL7keeDYRAAR6NEQBUEzH9NAhwhXhzSX1pnAw/qfAVEf
y+qRdqMZ+oHYMT6hiVYe6R6ioIiR++G2eadb8lLea3FE5WkSRXV3dtpleALiqMe4Mzg0I1IpDCqd
axJYAFAegZw1u13+OBUmq9gtO4kPtdUeu0WtpGirTiv90ZQCAzSl8YvgOOoghPLAy6kixWbUnWpD
heDM1TatzTa52WJxGXPmpXR7w3CFZINaZ+jjmkmWckrdwpDKy2SdDyvLFEsJZ4o3oX3pbKN5sPbn
AWoYbfiuYjG51wvhzA0BjSpdba/58jte+Ahlk9fzajpPGqvv91hyeiQUpqPHEcF2frOi8A6zzV98
QUAt27NWb6jUmha+QNnrmXPdzOiYzBv12gw+yA1fWoydegNaJ9KtYjjfew20MJZ4YJodKHe+CkMr
b9W51qhbS0smjwRHExSFkmjahE+nOKCSqMu51V86Km9ZX5x6ceOV52p2WKzSi6w5SSOogjD2MOMR
OGEIUUwvlS7n6A/TWZil8lw5rpSoXPPhsBw4mVwotOd8N2j4U0H5g31AIjcUFpe8zyI5+fVsP922
4OVJpJ/PUCEyY+24yfV7n/kEHky687SnL8RD4z6w3JCzpb3VmrOlgmTHU9VKM0c2uImyyAeh94XW
L6m3iNBSwwPa9Hir3P4w0JEycxGOG4uugmX19XKxmRwZ+XS3D0XvRlwvBJCnEKeBJNe+jafP+qfQ
BKhfwKBy0R7oSSLgXdtpf1dLnaAN6F6SUqy4AQ2nbqL1JlIMvz+l27OTNmJrcqU5GEUp99DKRAAj
h2mpXk29SXPVeYGDgoUX8/M1XEZL32UStw9EKZOz+B3Kk26dqobjVLj4lpd7p9AmsDrpB8vDm8ob
A6/A3/FHmKviH3e0/nGZs1r8BOVVN9ZpdUkXiSwnkzbpYXsPa7Y9SD1e9BACqQTaIsMzj3Q6mKXv
eXFoxfo7lnPYJ7MF1j/ABrRJ5o6WBlZghuzmrNkaWoGuKr7UTS4Oqdj6az2199XVktlKW7K3Jm85
LZDQqSF9i3Cdxn0sta7F4RTDvqqvXWe9YIbSoxdVRzQMpSIuAsrEZ8R3QNYXh1FbAlfquBQHVsw6
IW96NrfMU4iLPYRVxEmc0vtmTCYGddshReGap6QUHC+Oqdj0XW3ScM2Uw0wJ/Hf9GfV/UhTLXOmH
/PKfj65i1ePNfL07b/PVhffiACyioiIMNoiSHFyxI3rtodJqscI0/6i+qFaSq71kaWuexZ/vXt55
Q3FWWeKCii/xwTRa+AAoA5411B6c6BwcSME8tR5QJiJB9QociurxsPXgI3MWwjnjxdHal7Lgt/it
ip2rnS/z0zbFzjVae3qLC7oC9DodRenBhz0b+9Dzp3DD7EXwuQ8qT11ocMQyX1/D+aJ/Pvi3zZ3u
9tmKuVud6ntrnnBCaJf9hpuTd02GWfr96Opyyjr7ohZvJPNKtXE+MHtkX7ZoWGLimyOqhbHqTDLQ
Izu65VYMmu1WVsnmwNHgzgmxsLXEpfWmFCCA4cLQboI3nykKPHla3cAyD6e404phW9Xt2dyMMePO
hiNJjTY4WuqB6NUfcykZMnDDr3mke+TzrKr6yBfHVSzcgSnPdnBjwB1odYbMitf2anL+10+j0YKK
17v07anVOn5QgvCssTja86RYua2zsI/bGpOGzSBckTAa0fsoGqMxIvkwo3/7/Dpl6ENxsoqFS7OM
lMJVrCoGThr3klcQ2Tr8OLn4/AP1ixE7vkaXbTSQ7Ap4z4bjDbcOSJwvzDoAM6RE+3dUTFIl9bSL
fv0arnqTsKPLVpYGdMXPVeyjNW9c40qCfYRfAvKFzD84vfRfwf5/fek2Qy7vjZOQL14RnthsEmcT
54sDuCdqa+sIYRNxYsDyh2coJHst1KY59o5i4ODV2pWNkVsUHGrUI71p7dScUokHNUTEige1JR28
o9sHQfcG5GJ+hbme5zTarNcYFuXyV7lqbPqojZL7NyqUtpBgJnwbmNHLNHL6IqvOuwQtY8g3kbTo
HFtuaAXzyPUtkBLxcFv4mSzT8Gv4fPtjS2OtwjFwFA8vu1YPqePIx6L7Ra6ROxJ1hQ6iNbi6I6DY
v2uyrV3NPfexLv2wOHU0W8olhzpmH1dWKJCoAWoOXil1qDg/xfRZ8aRx2F455jjRsPmlhQK9Dt0z
lUhm5/Hj6B1SmhBmCDg/fleijQ/v/bsqMB5dchC6FhmmDiH2F9lz3YunO5+KedzEG2tuGnOxGJwT
njzsRIcWbVRMCrSB2nljrJVH1Hl/jmIXJ3GcxecJK3K5F7j/jWYfpwikbFpHaCx6OQsJhSaES8RV
T94sIcK6feR0L6+jGMqzIeUc8gFIdkhGZx5Q7d9u+LvWwre9J1ia6w8nODQ1w+rOn2LwjufVPl5V
xQRJIgnRKfjZiE/w9N4NaektBQ2aETUvgis/LxiCLG2gIltnf4OAcg4Kkx4BhEW9iTqSln5jy4J5
2iVYDnW4NUT8lI0917KFdTxaV1hyBNRvPXaV9E1zhIdBsObTWhLkuRV8aWYpv/ZP0/4zrLKdiXua
xauEYYFO6j4AldkygULXT1g9afUr5ZVPCa0iUB99+v+QQZd9+3N8xzApPnZMO0+yF1b5al3da1x3
r4I84zcv+pRtcJOiaeXdpdxW1Puk0LJ17DjtZy038S8G9Gd4xcCs15a1mtcYHqGdZrvRnw5EJP+B
Vgm6E1yaim+YP0Mp9sJYryhPmjAUHeh8RADC5ht2a4FzMUKBYpAZvjwqEflyvgBloZNn7rznZKzZ
8PJj/fMZyjlbJ0bVTm0+Yx9Kzd2bYMFtuIV5pR/t2gPNeKUXl6xgvWFTbW3mnkxhgxfzaly1ZlUp
yRJV5Pu8dSZt0UNEvSRefdASfmQh/zhShRGVR3Fl1g+7k2vKkZbOmSjUSTID1GXVAQ94GY9pjgCF
cmi1tU1gdEMrryRSXvYiThwp5YQqSXC+CpZAY1LNeL3HZUSXphUYyExpZepK+b+NwqyVk7w4npf7
7eV7nYmHSHnzHrWkjVkNxHk0MAafldDeedOXF17rkNza3UtIwYbITy6jlX92IGSY7aVPlKE5AmUk
lOKnKSf/tNnVDmZqX6nL6gXsP4jF1GgPFt0BWon+10XKhzRDlp7ywmoop9xOjrP98sCQ4E9xmPvH
lJ6FeV2nxSSHmvHkTN06c6oZPcWTBG1WCvSRSaNZaXsN1DgdVNsv3liaPn7V196X9onS3S3lUayl
6BdYZp2Tfhb9OkG9oA+jVdX1YNWHD786rf82TxXm3tWNyfXYkBFFEE6ERUcuHBr6H3efqB79pZch
1MxRBbkPdrK97GPONW2seBgNitEFypSyhRewNpeyPp+YUDPP0tf45/yoAPekekyOc4OLbHn4OQHE
KJhtzWi0crzPEC5X62tBFZUOvC7lDBVuSg5uF4ylu92cEDblGD1f6REg7m67GU0/qdoKQ0s46YGO
XVCapysOqZgsKRngesr6pk3Hm/Vx6mSyj9GiR6IO1bkr1C+aQ9C0D69a2gjloOZZc4N09kulkKzs
VT0xz5wsNrlHO5S4Fc888/H+EaClXR3zJWv6BsAzm8OnGaxfo77pvx8HT1QwLOhxemiCaS19c/z8
H0+CYry2K2PZiGO+6wDGVnvdw4xrTs9LlI6xYSKm7S0e4nvhmuhbCpRbsRpa3ThGbj2XQy4cBytz
d455Ndgbecg+cHkjtGAgTpE2aOn6u5dDLtWf0RRrcp5vt3PrIO8movm4BaCce6rwpbgubD2bbd2W
/+Xo/TOgKvWOydzQx1Wmh/Hq7b3d4GMdtpH+GY3IjnZzOvBw1qSb0d0d2jMwv1v6JFr54/TzEfLz
4hpvj+hMGHzE8yF4FhoRx609ykYcdyxaQ6cPXZooJAH/vz3NtaIK413IUMzTM+MJvgyWKN0aab9C
+NqNHAo+kLkMam2dm1/+Pv2MqvhE++V8tdzXGBX48q1CrpBUeMQSYzwx27CWdAOWm+2fARWzso53
2+vZlL0VwBJfZETdf061hBS89MHEbt/T8hRFYV0V/8edrbe19U4GJHhiD1FA/4TsB6eipdN5146l
2IRTPFtcZjtuyjPvLiihELLqoooKY0QboWmMgKW4Mpu1uZ9P9kysQvHFvUg9IxDWfRkL2EeconWd
yo+KUwNfq7q2YysXorKyt/VKzHhn5ED2wvFd3QtpAzm4I61b5LF9GOLO8AxoDk1plW8D+uD/hpZD
VbgbaW2xr1+qDE2nmtdNWzwa+/mDUH9aHxCNfnad4TF4acQoMdFj2qfkFezxF7qH5uBCN/DbJ6qU
plP8GuXOrMyDucoqmUQu0KNxruit57ejQYZ75b9Tqfml3evyW/OzAMqtqewTu1FbyiHGDp2fuDbt
yOwjAidS9efWPBx+6WIWUw7rn67rz5jKxTmdD8nuImM+G+iCfLSj5Yt0DYA+r9neMtDaQqbUpeFX
rV53VMZd4uzX5sk4iBEKmsKFaY82HeEGwJBAif/reKfZwZKr89uAynkyXOeSZGilg+U2qTkkTzrr
wUmFCUKvSS0mX3JxfhtNOS/nY2NpxzGjIWWIhABF+lKeBUjeF1V6/5pnh27PsFayeb+NqRyYpbNZ
WtsJS0rC8RXo5OPUWwbuEi2A9u5+69P6YgR/H41YEhKr3la02zbR3fE+p6r+CxNsGdLFDZoZ5Ovc
xStcX5vuO7PzJbk+vvaoaeaqRNBf/D5hiN5KlTzbv42lmGDHNXd7q8ZYwSvRAC/oKHK7Zp/a9P7D
0NzAUNwFt9e6zB78NqRiiOuV5GAf56f8+H6QDrDbSWsqbGMyQavo19ezFjMqc8l+G1IJK0+72fLi
yCxJ9bfpocRxcvDGQ3LNw6HOEpRRVn4bTXEAl8t54zS55mtK/3WgKcDd9uwJHIGgsi9xJfk3aDzD
mQlvhL5sMOZ0NkKzr6pPmF2SesNYpFhAEltk/gBBR/DHHP8Ff8wXf0z3muv2VWUM7Rq7xX6TMe0z
rTJgN0DloDXPIDoFthf5ffQk7FA3zVLL9HNVVC9wMTNm82zNNHeBFE8hbtJkZyNUiiSOHv4bPg5b
i3gZtVE2Ko+KkV/V1vOrU92KJcTnJKGKbIYVAjdK43Uqj7T5olJjWBhQuZ8rZ581jNXuO5yjxWRb
WCqfdKMNJ+TDEHX9d8bnZ4bK7Txf7Cqhc/64oFEtjC/g+sjD/zvTNEo3mvw25dH8bT2VizlxZzT2
3jMae9dcziGGSD8xvzWPsbDa/Gv5pfiZm3IxOZsOCqXs3it+QV4BwK2wUXiBxrmgPaLOe89f4hvT
y+1SwZLH8zhZnaobIZdwPN8AIsTCQp5rRe1ai3aN7Wl1HEeN/tq/DoQEYzTRw5TOslJtmDnhxD/5
iw8t4CXP2a3vUnzT08xw93WL73reh+AjAKx0UBwdWpNmNB7774ATHb19KH1jf46yimBnZprWai5H
mVAG7ocU1ZCgkOYeYg7vUGUWho+OkVDuLRWGVdyJWsXZnyczhiUzQtDGnb2nGOCT9wYZrztu0L+z
Sf+cMlULobpOzydjjf/yKrWAoJi0qadnknD/q8FDoFX/LyOYFC9RjoYVTpmd1iYHq85udjCCbCY9
OD0q6YVaMBVmmY/q9IT+kNrUbbn1/ZmpYpySpZ0sJiSWhVySN2OG4/EZ+8Iuezh7jbaWtFeWZ/pt
qop1qs1ru9lMDq44oo+jSoixJ8/jN9rcFO/5tqdSFp/+NppinVYTt1E77fZck2bz45F4sQMtReTv
voSQoBlMdz0U43Q40kSlvmUxpW5nEW4pbqXFpwjwbyKea43lLUujFeemItBp4xBft6aYgLygUKgo
RElHHy2E1mg66+22gcRnHJ3NjKhiNW3pPuEvXtk/x0eFpA3wovhkMOOO+/Tc47WhsoCCrMEBrU6c
Qc2MyzLuv81YiWImbpKeVhs5rfR2o7W6T7b/hfyZ39pBOdO/bXI6bhhZFYTONvvFtbrn9Gxerbxa
nspR5ANFw1/yg8Pb50e7mmLzC1Ygc+aOcwUtArgJzOY3WRuEQxo1TnhSzi1HK6lRhrP/tqSKO2Rt
r0snqciYksLIaK0u/C4euMGCdPv7AYjD7jvtva44V3cz83iuMNlKgjTjOcntANre0+qADDflxw8B
DGVd+Fs+GJLNtks9qm2p7KDL5mjWsgZOJqlX2DPY18fvKRKU0daEQtB/s5WFAZWtrGXu3Ex3REgM
mAS9R6DyNixZFHX670gtaMxc+cUoDKfs4myCG73aMtwu6LyaTSKkHCEPXy7yLLeC27Mrqx23DIe1
BLtwrKqhOB9W7O7SxpwHGbHcACm0vHVzd4xol25mZUDYb0MpVz7ZNCabiiPnc0FYX827LNIw089Q
B4ZNP7UHn9zIF/fhxZgFqd8HDSM4AselmCH60ka+MtwfFqEwc8UVyRbLXa02ya8oThe7CgaJ8t7K
S/EPWlT1iCy/Li4rfzMLoyqnaeLaG7c2Eb+L8iWCUVS7iMeo65V88X+eo3KYGsicG+cqoz3bNIV4
u28SeUbt62DgZXdjcmCtYfZw+0CVW6HCBBU35Lxamst4wZCxMJib9/Q/kgKeGfAmvWTuvhdW3B/d
m/2Xm/NzlBV3ZHuunXcrecFOd1SqN8XVg6Lw2QWvQaGCKimt517qchXmqrgkter5TGQqy/v8mqHC
IkG21FqisNPvSymK5lnRXiHFLVmm6/reaDBF0jqvu+7Vf67dCzsfuH4Rkv4AV/08fUZpGL1YYeST
dkE+1RoPW7c3WXeKVY1Px6btb3KVpfY7nKocEkR/pv+Op6mzUKUv988iqyqZcWKlk8k6P1Cv5NN4
0doQe/KjpHOCdNZQFcM8L8702HUYi5BU+OjclgUeNMbw5Om4U2Wsx6I9VJUwr+ZsD6uGwY53FsrO
0voJBc72I+SD6fQ6lpgoGbXuKGaK9M9MaaxfWFXFDp121eSUSSCWEw8RanQM/7KkzyOZWESEhG75
wKTNgYN7ncHZ+o8nSLFM9rq2tow5/tg+7F24Or3HKbuaQDIVQsDtwXQ2yVRtkl0/1udidEEcuSki
SzWX7SV5R1Oec8B06XBxWWoL96rym288MvmBK7hGx+0sO+0TRp49p58o/r9Ja1EEnGn/OJ7c9ysx
nLEnn1hbM+W/uEn/GMP8BhcGPlvraoz6KCcZzFEI33bgQOkPW4CcpCp1plA7nmKZDot97TQ/MF7S
JHpofnhtgXKEx4L6lcb8lHvXP4c3/3lhcpvEOCNyIKGgaByI9YEjLm3lJcHza6kLVnSTy1+ewnhx
NWmcl3VZTI4Ph4dGmnmpBE15Hc3GlaXSi1ZBBWaW5iVNjZOM9fp2L3JD7c8pzMIIBmWu9e6G/zLv
UFhPxRWyrep1fxXgr0PVH67Qx2hkhQvQaRn0oUFlq07jRfeC/IHLXCqzRl2CFbsXBD2Q4ra3C3m4
CDVbustQjjoV5qcYm9Spmqv5ivPSwYEXmVYh1kP++abh6sVNNMY1twqF87KyaovMpYCb5xFfhBEF
uZ1FlNmgJgaTfgyA+4CupRV83bZ05dmOwkwVH2iSUdFyyWG9tYfJCSxv00ZNDP7HPqK8BS3SBNQE
kpER3IUNtM6hSmqrCLSbq/hFZlKdb8wdZ5gUMzeGjC9MpzGC3ajF3Z6wdmsVu5PVUaPay1LLQNLX
lEYu3vcCD1vziN7JmgE1Pp8K1cQT+/+5I0kT5RosqxvYwWf4QsZMCuUsjT3Q2Z4/cJlFnO0bclF6
r8BeQOTITFCASGUeZvw/zk2J0OrWNp0Be2FXg+CtTdtnqQUUzJK0ud7qlN4SAKe6UbdgyqspKmdu
7K60yZNIAX7pPXwM8AoaIY1EYI16M9rCPdAkRkulFmv2x5tcGFeZpVOzK8ftglnmEQrKieQCO1Np
6ojz0x2fu+8+wHA1826vbg6D3BpXsbL7nXu06ud8vpIGzCNOqTkcoWNRjyAPNKNdC6k/JCMpBp4g
IUZbi+BL91SX+ySF+dd/x6YuW2N1PlQErkk+t7+2HsLZ3j0U200rQ835pbvn4UaghnTsgw71K/Xl
C0MrhnixWi6TWHx5qT7hwjbbu46D8vsnHHYRsxjuX1B9J/LWn20BMm6tvuID1vfuqU49bx469eaD
t+/eZ9F42w4lTLq91+W3tjBRxQ4nKElSBSKJu6TJVEU+7HE0Af0zITgR62sWNocvb81OsbiN+dGY
HCS39dxbtoM6rX+t5r3I6JLtteE5DSLnjaafNu5Y0Kp00UyD56uNwGX7bn2FYoxX9tm2TYGxg84b
vI3RPAAte6TjE2klohlIec7Z0yYSS4Gcn7VWC9xPFYqMUrEjOBLksvKOXnkB85MUjmrssVXq0RdG
UwCzybFSdZIj50gc3TfByXu9zmIOnGF5y/Yx7FRaWdK7DOjoIOAkWcX1mQKF1UfDj5dUsGd92m0j
CYn+F0g+levc8qG7A7fUKXOXv42FT1UMHdRj+kvkWYWeYAR7vxY0KTc+v76gW0O5l8R37dsHvzyT
URhTMXLGIbYqVQFhYs9OA/cp9mYrFGzSoE6bhTXCcgt//SqVMpdf3boH6w0yNn67PubTWHlbsXI2
Gc7vBMPJJ+qjE5ZPy7nR50sSJmSY8b9oiaq5heVxSWHyinlzkZSumKhxMnmcPtA96bQGB5ZW0gRB
gRbe09w3W7Fps/r8Uq0sWWyg6Q7N3dctqQnyTHooZz6oxcOG/qqtLx3xoty/K8xTsW5zZ3JcwnOW
GMWgudo1bDJJKNWuJ5iijpegXVbFuK0t92w2Ngx38o1IJGmBgIj3og3I3oEaDX36RvNY2Ioh22RV
Z31wGBFpApGZoiu05I15mn1oHpQsatzYcmDvZ0XVYvTNwsjW5zxc51W8ZxMrYdvs7kk14CAMLnSx
IA3Xf4D3Sxq3Rd3i8PSiQ/V09kItTjdmjZNbE8eIFuD07XmEDjaK6h6owfs7vWeQY7htLMoR28Ks
FQO1qsXJzBKS0vNz5+qLwA3JDol26eMThGg8acbT2AQ1d2StG0fblgzEc6UVwMXF62zDGCKVQ6R7
xxqjPakZUnOSHMUMGfvKP3SA3v0Z5iLwsIfDsZFaas0pKid9FdZTsT8mGlHODq/6sSN1zKLZ7MFI
bZO8fgnHx/acmn3UHm/P0JQZ3Hj0HcUILbd141g/sInHcNeu8ejdR/RhCReP3f5Cs5o6w6MWiq+N
fT22D7hVZx9S2+px73mn5iB0CGThv+qyuHksd2tqiuFZWZWFaQnOlAtSrDAEeS0F+b9UBsaleScl
90vqLp9vr2o5jaSwlYoF2h+tubtbMvT/kfZdu5Ejy7ZfRIDevGbSFcsblVR6IWTpPYvu6+9KbZzd
Go5axD0HM2igp0edTBcZsWLFClQaDBvcRvBkPqTTCV4yq5n+RDU8lJbP7++/j7u0wvMC8dFXZcgT
wPIhKEMSBUkxbsfAElD4jvppYZY/4+1/Zqmz2/MNKAGdo4wbYE9g58Afl1c6bA2iADd5XZjXzxDw
t5FmpkYUOLlHARw7OaDlPOdQlZM764Oj0g56ieceEqTuZwyW4nVJ2n3pVuozl2is0cCxGL+GfhWt
fYiORMDzQNlGe0o4BnhQmkcgbAvOiLzgFuvs3n5bW16PdU1jh3cL1+AJYcETk/CDukeAtIYAUQd0
WtYmgsCX1cw8QDrx4dMtTWMDHYBz6aAp98LRYkf2l9ukz6wTyM2pX0NoAagQi37BXOconnHk0SF3
gAzvwnDscv423MwulV0i8J2A+SNHpZEJpKHMe9u0rLeL9QAij/n7eEuvpz5zijJ/EnvhC3oDLnR3
Low/88Yq73lyhorI0nIujjczTnEg8q0Q4KZKBELk7O1ErHGC7wdaAqTEoNu1MMGF11OfmyRRVQqN
+3pd0MmcXGwmOxpBI2PjwJ+GS3IUDgtjCktghcHguG+nOKqjfBxZPIFCIdYaYV+RFQzx83pC4lN1
tk/oK3Y8J/CuUbv7lEfo93tNPiEMjx1HyRT8CdQsd0h6Q5aAMAFvCJgztdKPvkVY3IFFhk4dKlFV
1s/iJqFwDNRh9Ju8bstNRjgwRVlJW2snTLlftY7vkEZ6uelols5qzdGl57F4AlHU2nUOJTsJDKYd
Gnd/8VeV1dJqLNwgY2YuB135H4YPg7EhH6cjqYMLdMbsF5d+abCZxUwbAYw09gIxTQXmmJ3Qf+OA
soDPxvWX/KSvFNwvt9WYGclcjpowZLRJ8NW/iBGoNFesDWRQ3pfs0IJhMGaGcWgVI29UDDU6TKsY
mj9IyAV44dB/6vy5ZBbYtf9tYjOrl/JDoksDDvAX2giqWwTO8VqFbUAjPgaJK0ivnPH4LEWjS0+5
MTOAg97F8dBh5PUWHbi3qXkBn49Re1C7svSQLx2WmfELtUAsxQSOGYu2mSX6QJoDGCLmt3AJlp5T
Y2b35A7dvUt0/oPdM8i+OAK+PZ1ghOBVU7AdgIv3qF9eRPSWTs3M+iV+1ucNY/SxKhJGo/lgrRRZ
SdkZcOUilMYO4d+Pjc7P7N5YCplxH778MHQMOaNqBGXzjEZjfGEoLLOKbhsPqJhZaieyEJXpc0qY
P6Zo99CxbKDo4KGG0EjifDkJE31hTudxkTT9F7hUkTRVFhVBn0N4012GGFvMnpatiTLejzdw37G2
GMpcJBCyY//vlf0z1syIRobQBuMdKwtxsdxmXBIEfw/uorX+OZOr/xloZkD74X9gC6g7AQJmDSQI
OnY4yu5wAMQNdRLCMfX7pTB3cTVntjQdiiSbOswQ3H4w65gwNzw84K8m5LMWQSi2Xr+t58ycTqPR
V9CrHi+xgZCBdetgMlaO74pnlBIAWl+yqD+jXn/W9V8WteMDTsswvS8NYlCCwABYAVhkVB1WVep+
rv1F7ePF7ZyZ01qtM421fYfdQUp3a3erleCeUED2SAQPhSIwPmeA6kvm7mdD8Ge2M8sq6vEkKj6b
LZaWiYRFrA4SiRoAQjDlEH9BUnXBnGtLSzyzsVrrh+nIUlW1OQRIIgOdkd4KcDVL1lmJdahi7S5X
yQDdRLJCnyO27iMzu+jJTAoH2k8tebxp3sYiCeq/Rts6sM6kL/T4bpjm2aO7zWNvbzpc8mXod+lE
zkx1wSvyVH3hWIg0gIHYKwhMvAn4SrxH5rFcBmJ/TAr/uepz+I7LOfS6KGC/ULHKbsDzxYahRj8A
MOKW6Qw/uxT/PRLazIIpXZU1/X+SPUzHFzmWV99DBg/ZfZb63nUn5JgA7i8qufz8Bv4ZeGbRBp2H
S8hI+zgROA3o3g1FE/uCawCK+UEnnYXQ6j+Nm120Z1uIPxa2dY7eNf0UpDrzZ3ABM1TRowAPWUvQ
OOCFoyQXPKPFV3hpX2e2DTRsue4KZkmfGBebKfS9gVA64NjyKGj8P05wZth4fwr1osJomAhejG6z
5SGDivwdIhPLM66L/UL+kjb8s6EzmxZmtRQGzJSauOGsagApmssFV5vlrZg6jk40Z9OYwJ49+FbH
dROQ3yctLy3xzL4Z+ti2IsverVkRJ1x/6zKtQnpP8HABcSetFV9VgkK4HfCZDxAsVqCYnqE5xi7W
0glXfo5x/yzIzPDJyF72Bo+vSZ+eBvupB38He4F+QUzRhAkUu4gjjVf4nHJP2leC+JdpUD8eOhr2
UGqGkGJgg0tIz4Xp8nDq9dC+g2CzYKD/Evz/+c6ZiSvVsct9nx2VbeGhjBEi/HgAN9ZLgBTBff0O
atHv+/QXqO6/I86BwbbL+SBJMCJSMECSYOBOCCcsFjEvPHl/CVz+DDWzb4McyJ3B0lqIPLfbFXJa
AWF1xJTBNktZ0r94S7ouiJJhQMtvdutKhZO1oknZAwtviclEEXbjAEpF5mKg9Jdc1p/RZjdOQhFS
2bLRWIrwPy20QSYEeQiuNbyzhaX86pX5b+fsz3Dz2wXGuDgpCWO+dibExq5ftIvXCZKFkwndlT3C
UHJTC4QTxMJ2Ahn7ZPSERWrRz8b7z4fML5YR61PaYt5M0xdkiNXpK89DX9g9XuyR85cY5s9ws/uR
ZAo3CQLmDaDkFZUADBpjUCPabjE3ZbHx1l+8w/8OOKeFSXEe9j2q+L7qTFleyYaY1tsBeVgkYoH/
me51yVgtndw5NWzUstQwWozJBNT3iJtOTu6yQlo4OZz9/rsBWFrSuXpcInUyN3YYjVUMw6nCkq5Q
SGJ5aH+BKP9/+fb+WdFZFDMqQ9x37KZsv/QVARevgJmjgxWjRS2iCj97vH9Gm730vRJXqaxgNNRB
IYfFlHGh9sHapTmPrJFmZH8u69QuXIq5PJwxpGKZllhSxlsB1/e/p5RHjSA7pQsexl+M+J9ZzqyP
EnR52ugYEFso0z1EJEHEgDODgvslkvYPyTNR5jWIZUmGLorSnIAhlfckrPSe3fgC3tpkqlQF187r
WuQ/PlAojF7vSGLlHjKhtYM3k7WMWtzXf/vK//yKmXXv27C7V92AU4uMKHZVciei9viCjogKkwIG
ohGSErTxFI2FlNh6X3g4F9dhtuajpOaTrmAdELndJ6eiGhbgFbmP0NZN5fQlcM+/nvXX5OkcW1gJ
Y5VTvlxkpwg8M3r/fAzYWmiSYBjQy9DUmfveNEFhtDHWwnDN4Io02BO3jw8aSXZPT6jH51qqK3gU
YJ5Ts7TFgSgl+OfR84ZC66emUUt5Irvquj1VNEfVbkSUTUMUN903FUmeBZJyJhrsDa8orzizFVbf
O6KdPt5AInVK+Okp8Vs6UObQISIMTwJFi/fBKcxSow+JnZilg75pzWR+pgMT9SnoSMTX4eEM0oPI
U9Vy17mDAmG8UBp8v8L63cR9qYD9tkAzk5P1apr3IxZIQZOlltXvV1cNfnhBFFuy1YjyEzHEEypO
VwfNettIx8ebL9HboxK7jo5GFr6bksPjjTtaou3jcHMVqbFoFbK16Eeb7CM7Vum77CPnN8WQ1R8z
UrkJiZWFWOkrE/DbTGbmDOq0E1poo0q2sLicRCPpvWS0MtJ8aoTbG6TtCCLHftty9NJCRWmvcnCy
jJpK4T6h8mEAyICeyc8TkQsK5DgNoTWMQ2tFHyhM59DVmWDPBxJ4wRY2krFWWQ9atH76SI88EdK1
/4q/NgA8+lCTcaNQ1OaiOvfcP57dxPTawUqtas9u3jn/uEMJ+z16TcjE279v6Q9yjP8887P7XxV9
GWgpu33aWSFc7YZ3Z6QakZ4gZ8X6L4T2x4d8Qds64/mxSO27WRLJiw4+ebm/s15WS/DVVw3Zb1sz
sweRUKmoRQC8Wlj6UXHvKI9kLbzSXX8OrcWgmflV/xpNx13XkO1V9PkTE4W97N8nRHhltOFC0gaW
KNs+slmNPe7Cc4B0+OjFAtV7UuJYCnZXmIHTanZjli/jqo/tUgHdKAk2pYwDmz3+vj9ohvnDB8Lp
lkVJ0Q1Nnyvz3Ydi0KUMT1InvBtAilIzK9+qzFK3VUhH36pqmx9hooA8tW9+Zcej3Xu5gXtIO4P4
vFM0GxXUy8CZ7rSYLN1LtHVyxRSr3BEKEulmVe5Ezoo7IpnCujrVImlGMkBj607Dgy46wWBOq/jc
kOYlRJWoixdqvHZ77bXZ9ioNS9MOEvQN7SzchsDF4cdiBRVRb+VjJtjR4HWsK3Ha2a3qibHVrnuF
Ksa6FKwgXusXzYJpKD97kJwNKnriUTpzbrrSndJW1gOJVU9C6QtoAUVF5NxWElLoIGnG7cY4VqLJ
NXZ9zXGJrPsnT40n2RJ2MUTkc8uorhvxLAukHomSOWr0cJdRM5iZHWeVI9HfpJRwx1gzE9GsU0/D
/fIEb6LSJycT8WkK6aSZsF9CSnj5Guhgzk6UiyiXW9Nz99xVJE0suCKizet2JT6UnKvEziCbquTi
11JYtxyZtGvVLDSu+YFFKqLVnWqoeKvQOcCY3dpAkIoGQiqsw7tg7w2f1DdlDW8FTrxsoh3ZrekI
vLLU9USXJ0lOIPh99K3r74dT/OnB/P4Zs6uaST4fFx03fNHV7QFiZcPjQKTTG6s2szzli0Xqls45
QANZd7Fty4+ug2DwaCLAG6Kqz10oY9DbLNUm1m29eYkvnY0bXG/afffYuolswoEJI9svbP7gu1bs
eSO6lrl4XXTZUTNSbkual0we5fdlUX+yKWj0B8VDQxXQjn32TEoDOjSWiYJlYV7kc2eqjjoyQG5Y
NXAdLhBSchjJJLEu3Al4yVd98KHpwXq5pRCvavYVor734vGIHsTug7VrIgKEqQVqAlAtIYhd8MKf
//8DGFH+/tmzN1H5KhvM8NkQnEIhcbB+bcDSQPpnZ0ks+l6k47FTOre93wecneI698uEL+XhcoXg
NkMswQdneLlmgeII4uruq+z/uKgE8kNg+M+Zzs5tncTRWKSYaUJSsBj2z5AgSgtPNa3+fAbBiT+9
L+ke/xAe/nPMGdJQdJpQ1TomuxaPUJV+AlGDBfnQdOk+QUVeCi8Wx5sBCllXjrLKFhd5dRBBGFeN
CYE48KebFXQyFtz4HwJ8zE+ADqRooLEIP6dTaVkbTwaqM5HhBiL4VVS7vxAE+Rvn0aLWDrDbEnrz
Q6r7n2PODtDYlC3EOTDmdbse0L9kB0cUTjd4XGArFCv/bTQLH+IGi6sr/xQ2fZ/t7ATdy0wY7zVG
RuytX18LLyISUKPOPQ3kMB5QhQZB6w/wdDnGnkPGXT8xsYy1i8t9dsf1Z2IjpgIxcsEk/2SRmR6y
wGuiKvNzBkyd6bneB+UA7kb0kpsfmgUK+LVcsHBf+gX/urnfhplFSkmfSHXjFwPyX9w+cC8aEgzZ
JSbH3y3p0mxmhlQoUA91r9lsjtU1pAgNqebob+f/2ygzu9e14pDEkMNFxUqwQyWq70argGoLF+RL
ruC3NZsd1iorm0DNMIzowNJV28gJHMnbjeTurosFIGNp4WbHU4sgLq+x/RG33J1oeGv4s7i/iUtz
+jdAgwv47RzMjJosFQHvV19L19DY9g+6WbpWcYZnefh9k362Z9+GmtmzZig6PtUxpbtC9JAao/06
uSPikuR9QMlMA09rtxE+VXfcQM0tRNxoLHzC0qKyP/9GtRumWgxqBV9Q1YDBM9rYJSNL5kuXi523
vx8UYU5tEUM/RgdGLKoSEh007tzm4CsgZ5y7ySW1xjUkLxYW94d8CTZSVlQoUWnAQL5cmm9zS4dE
7KQ+GUBS571yxV81W3uM3ODUsS5YpQ3Heq96DREeczNw+ZSIXvAyoDuk4lYnXaewvilK4lUSXpJr
bReucq4+41VhFWthj7Kvq+h1dmGNnpFS+VhZJmdr7w00Vlvzbg2maNV7xfZDmvukvMBdOt4tGXF1
8aC4ZWRmOdrt3q3SVA6l2T0Jb9e8tWDpfc+wq+fYfjtUdDiX58hKHOGkHvxDuu9CMq10rxMJhzDI
ka1+2z9odoUbDr0d2zcZz3jdrtHxAAk8gRYgLVbmgH6iL7iS64eW6JcI8ITb2Hcb0YJyzFAgkK06
nL2B9PZEA6q+IlrQz8lFRDbypT6NZmMqVr6ePCmkom147VV+y3flLtBdBBGIJKwJsURoKl55FQMr
fpGfxk276zvSm8WGNyUrevfv1HB60cxPpZft+7XCEe5WJTS27qt6p3kSoKbAnm6gqjjDtr/Ea9FF
7Jl6zUG20930KViSJa77NXfRT8YF2iQLh4VZ3X+dT9kQwEOSNXQvm1nlTO5yKdS5/qJ6/md1Eml7
EEIC2h45WE6uktYJiepOVr+pvXbbu0sFutKPF/HbB8wMNhRDIrmpIziq3FvgVsAonqZVpxP9Zdio
KRFqsz5M6FPMv6mXyglpeENi2gCpO4TLPbiyKXj1TjGo0u3FyhqA4w2k3ul2+hzYS4JWX1Xav63W
zOy3qpoZMfvYwhJsnOUxolJtloqlkWyiwBE+Qhqta5kadr8ddSu2w71+Sdd3QGA+KDvVZngYEiuv
CE8Kk6tR0yXu8Qqux8dzZesFULRMJ4X9kEE9weu2BUcTc+2j+sNZ2Hf2qP9rJoqoKLIqos/6V+Xn
NxtRFUUOmBb7PlLgBsaTsOm3ydGwi90ATR5SNqQ4yJt4/ZBTGRr+NhogLXzBjxv/7Qtmz03BJ4lY
lPgCdCmwKvKkrK53S7MlNzQNiuJRr0M6PKDDA5oT+isDCTucRjo43EHfidvfP+ar9uK35Zg9SFFS
d3qv+P2Fg16baoEfZxCBNNvuzFv5yn8O0Wksd7KcHEGM9lhfG7uxKktCE7hilx6w60dgKg7sVHlH
VBiQx0Yk1SE8ZRfpWr6EL01g8aAWZg+Bp5Q4t9ouNCswDQ8TDEe10lLyEJjCwdhA9dJJ7HibvcZO
CbQYdsSLRKQsR6LuAEE07rD/ffI/FE/gvfi2E7O38G7watPV2An96B/5z3zT12gjdI3JS2c9JHi2
UpEEp8kcEN7CaXuGs2NBUVL4BK5JWlzBuynR2gmo4I02b9832Uqhn0tiFD/UXv3jM+e8SRE6Ix0X
Y4/WvSVtKu++C20guyuRJGZ9LL0FT/Jnv/jPsszBurouuqFvsCwAUDe9MxHHcHQ3s9MFH+FHAOjb
+s9TFXJd1He9wsR6iBPcj6KVm6PFX7Oafky03uEuHnTQMV6wC+eabDR6e4jsHjmDzEzMs7/wOeyo
/+sqqKpo6IqgwWGZ2bhBnBKZr/E1ouc7xvrtdr8U/ytX89sYc5c2EEV56LC0tX33QDfxUWNWmZrX
0gUr8/Oh+TbSzMoIUhNzuYTZCHbr40qfRnQWyOnNhwWO7yaEJxrUAf1+odjf+dsKzoxJoQWyUd3Z
CjrVTrYqNODS7d+HENkK/TbG7M76mWF0KTucW2NdOf4K4GtQIFHVP+TIFQW02MKjffERQ9NCJyG8
pNJCf9+mJWJAxBHJv0Vy7I8G/c9Sf92nb0+KVOWJUraYtkK6C4ecCtQlrdJLFqYu/BinqIBK0ZGS
N6S5HVDG5l4qaTBchH14uO/u23z9CCvQEQNpst+X+Wcb8G0s9i3f5tQVWqV3I8YqVwKq+mMzJcWl
paWzxAD4efH+TIq9198GSiNOrUoeAyWkA0AfWB2tYEW11cKElhZv5u9NnH6f5AQeDCSTTgEK4xRL
Jm1KAmTplgTQBWYq/nVIkYLVeBnepfYFM32bVN+NnNDHCnMyRmtY3Z3k6Jt4MAjnFPbwEHr+Yg7o
x4wTGhD9d8yZ+VKCVEGzN5mNGbjNqfBAbJjo/VJ6tXNcWMwfnahvY83NmGrkZSZiLAW6Mi0krAPr
7Y72dqL5uYRD/3zhNVXlVVlCzcAcHo99aUxTOCmXNiLIcsYRQaZIpNPFsBtHgJ4hSTxEQmfIyY4G
yVYt5Vb660j83XgqKXdb+qCfDiw6xMi8KCg8+GSzm9EWWgi1pnS4SG9IIqE+bLSRArKXWpr85y+a
H6LvA81uRlTqqij2GKg2c1xCbS2Yd0e/qqMlQbSJt+L9uG22zS7ajcfOTKzAe53Q4v6kPIm03/VW
sg73xitHEpV0K36L4PZ+KmiyCffSow9/+1nngDLKaAtoaqQC2RZbean3sc1blSNDNlEyC2qAwNBQ
/xi5kZUBztZCwFdSTRJQxDvoMoiH3lSuw0thhpZxq85+RhCrHmuLR41Oxpp4GyXhC2Z/SzOn7Ta5
VRt+HeTwXYTt6JN8J78Ft5HE7vTpE/kRDk1A2yNi0eQWfyTn4Kau+dffz++P4Qxuii5h/2QVssj/
NDry1FRTLMXDpbcUG+n+ggQvyhtvGXbiBg2Jb0qBsDyD2atfJ+RYIFTwUNJgHyIo9clAg1VnyXZl
ywgQxSfDk8EAq8xynROf9RHnTO0Q2QhukOTogRj//vU/2ubvXz+76eOgjrmh4+sVUiIXE0OaTEIC
HjSK3wf60T/7PtDsmre1wleBjIFqW39WHcmWr4poRm59AGyBoM/hrABnQvLKXfeSn4pVshqRWRft
wsS6kOQcr0NryWv8efoI3NC5QoI++BcK9M24cunQxHxw74HyTGYIjoJBG4yHHNmCQyjLP+bmJFX8
alQlK+K8qhv9tWUuKtkKmOVqsJUz72RrZV+4wjncCrcCaI564mzxyHvqEYlTYDR8SJU7qT7vaEH3
WQFRaAUaAlkg6Upmbi5BE2VjoxCDSGsOqGZtGx1VnwtXK4m8q1PaePxx9GpTWYkn3uns6iox+Kqi
0dYg4WG4U9jA6RziNxudciXpBJt/lg5CT5Se1Gb/OeEYa0R00sQOPjvAXg2JvPY1b2iINgdIdh+M
s771H/Inefcp2zWdHlIvsNFAeaVbPeWpnJJhJdiAu95UB4tsCrsEhmBaV55iNy91aDV4OV/UZ5/V
zEpnNSHjEZDZJlwhaS8/xyv/oX2b3jTBVPbxprBa5DF9Gm6B5IbErCzDHJHSHU3Zfo830lu44Uez
QsOM0eQD0sMUQbz0Pc9pHRP1Qd8CzJKIjyMYuK8oj8O5i4j8qfem1LhA7MpL5paHViDt+d5bOUfL
vebKdAIjraKyx1tIpq6iE34vvBl3SCaK2+AxeYV5OuoZCb0kJNoBdip5FA7SqvEA+tEWYSl+NbMd
AkE62O3mMq2fU/TlNggwAkfKWI9qxzGs9DWEYRY2xa7eRC/JZwvawh3OjOpULzqwPcPm8F6pTpIi
d6IcFFPa3xH3N46NkBqyjQLRTR5Mowj/192KrtMeJ2R0RGcwBVNESY6AeqCCqjktYJLL1WQGHmMl
5OvOO0UkAXYFQ45zVFiT3ZCJcJa/ioA89lfVqc3upoAF1D0+qxaISApsfW4bRLei19EZ8GkVFanu
CG+dWWFajSNT5Qn9dDfVGqcpdCBbbI6kBsPJMHXLf0Cn7ZsPJBM8CtXkneCFd8Sj7GQRFcGcgPIl
9gYYkej1VN+pu9EBXAAhgss2dLh33apN/2F4mwzCnXGqe8T2nmZjq2zdQYh/SuDTJ17maW69inZY
RuUsb+WTqBF9NLl8w224NdaxvVNlj5OOxrXTe/Ya4pYMZopziu62xk5dlW5gCfDzIhSDtz6VV+Wr
gq7LIrqCYbpQMDHOsuN7PA1XBZC1DWZjuKIjEbRGvqN3pEgBsa0FNJdi+QBzpMZ5slVPpfdn7lGk
T/KpP/oP+JEt5rLnTyKKyHOqrFo7XfU+hUFwFBwpaYXv3chbZh5kLz/Agdm9AhM+guYCzwn/gC5G
Yjyl6wpTGW4+9Wp0p9TMNibhyoDxaAgPLHsACLNJL9peEgC8NKRCZrszO1sCeb6xekswG2gthLS3
GJ7tw068FrTHw3BIcYLyDQyG7DwLLshhL6KTwCs91k91QeqItBvdyxAMvnD7+wiBavko7PndcMMN
ZLuFU/HiH3skKF6wad2bX1K2oQW15aPqjNjydl1QAY9Qu75I9mAL53jFA/QOPi6d2Zr9kXfKO81S
osPBfwovGM+5U3UXOs/AurYGnor1a3Qa7DvV0YPpjjbcvGOc7wSbuy0wuxJ1Iuk+g61XcBwZl6x/
DD9wmlDMwsyrcYr3GgGHrXvkQONDdLtvQGxzRBRe7qKjv8rRgy3Af60obNdVYcV1XnScdBxgCrBt
364Ar9/7BwD3wUTT0BKeCp1iaSLg8dgoVhHH7n2BkDaylNOETEK7yoC9shOGBQDJ9LMOzbYg6Z0i
rSJ2ZoZfj+pRepI/ixfhCX/Ej5Y+0u4puBqufLq/6jhczbrRb92tbBlPUENWYLC1t2AHPYJ19qrd
jMJO8JTqT7zZOiKJfDJdJQvNabb6Dj/Qw15fglfjou9iXNM7XqB4NRwMsI5kmGnd074CQw34wll6
Gr3mczDRRRLd/+hg5pCVH4G3NDhPose9hXiaBKwjElBE2qG2D8oKg52tS+yhSF8zWqC0rtq8IW5a
35/5B5UiWnsXHezxKnPvTnQEuoeMhd0d+quEFW5fA5wTppcvw2IGOx5E0sKp1xFUg3p4LBnuPBhd
Bs6yAPs0eoOdHupD5fUP0bF4yE14G152jTfhRnXWAcAngMGHfifSo+6xPAjCqqOyju0ENthL3d1h
co2GCjwpX9MI/1WzWneCSh/JBRo89OiEKq4S8I+3cN+26SPgkOmkbCdPe0g2/NvgaZSzitDjE+c+
MI7rmB7aszrQDlGvRMTU6d6LmrZ3KxndsbIjXGD0l43JIJkjhGZ4u7zVJdD7SnLKkoQRmFoUP1Wq
Vi6RUCL8S/k+Dqaaumm7Gu+497CTwbr2ie7wNYkvgVt4cUkCnKh62zYriT+o/Fad3AxwV+K2iMLx
7u+n27APV9l1rIm6TZ/wWKLfy03fKStjIz83ninvJlj1Zh2jodmttzuLN/G5WMAri9UGMyHvyCpZ
D++t2VyPKVXAkkNyyVJIm+EBAmsN2Hv9od1C7w67FMg2kpUykODmU4VPXK8QiDWf0h0F692Tskc0
7Wqu4Gqv7FoMJv8MImq+Sa7KWXRgw1Mbh8BCCnAPo4jBVSfbdabojMfe487sdR63k1mDroc/f6pX
KoJJHZ1BTjWopQLJMhI/8R9KS7CViUzizha7i9iaErPOzY5v7KMMoDK20NpxOnDr3hNrUlmVm73y
Na3c1BnXeODxb7S/t0RFFlkDo5AqF2V1fw0fYLvvtEctmietjEO5DZ+RdNrACXNGL5j2QWbeP6en
vGAGDIjwqttEoBdmFl4WF8+NFCBlq28Mq3uUOSLf1EMmEx3gE4wT6mpvrV31Zr3xHc3FlazP4Nhm
HxoCLhjNdiM7Q0lawRwzJ3/iXINB6ImZQvPO1L189fVzdm6DVO+xnfFfOoXKJ34XtYRbd2Z4mBCB
HuACeCNlprOzk12xu5+0hCquhGcI/AnEw9ylcPujDFL8aTrUtnaORexeuGpRPur52xpvgARU3ofo
imZ3HViIoEBbQ0BgO2FEncnJaGT1cL8QcFj8CRVz1ogXNoP7Mx6QriRSRqUNPt4KttNp8PRzCaQc
WpR2jQzWZHWX3ikoLqTj3wlgEKt46NYjdvPcPSLLuR5iKqJOwAzfhNKM1injYnJ0OE4O36N1Xw1i
pF2sBA9yedMmR3JJOyHyRCM78TD46xppThz5B5klpfIVh76qjJjeoxq/iGjiKm60LTEzFq6wugTk
oi2Z/TiSpzUVdkq9HvCCY8cyooF899bZncmBI1o42il57lx0EkWcMyAro645J94NFCHhLX30S8Kd
kIItz9q6XZUrPHO9dflyDhE2ZhChkvHq2SLew5Vkj7g78S02tZim5xzardEJXaqeYVFO6aEz8fZu
W9OQaHkREYHHZg/YqKqQaMjRJTCGBE29TteAOfSQGA+sbQVcPOuOIa/JSXuTEKdHz9062AZOeK0/
VUQSd/oI43Zu4VDfsngXIxer0jyh1YDjoX8kVvSMdMLpdUpoeU5v8O4fc1t+eK8fYlojRS6+VCxk
2N5v3Au8vRKJ5MFN0MJmX+BsvKeHfJWu6ifj3G5EWhyr43Bu331cYzyllmoOxw+4vjjH7KxM65DK
luSyV/d5gLAarMhORBgB6zF+dFjE27QBGxY/gAs8vGlm9togGECVgokUcGwiE4w4CR6GHcHsh2dE
vu+wokAkBbA2O7g97UYj18DOkCOoTf2oeiHyaTp6FKib1gX9oED+hqP6Rl9Fx8QrUYxj2OHbsEoP
mpt46IUprXWVci0o8UVi3bdNRV4hqXq3wk3wmJVW/mT0no6jdZNPZUzEbbFWd/FmeoNf5WaeYOo7
3ae5k3vjY/OYvRo3bqNuc0QFzMwhgHvwD7jlDe4O+67ShZ+CsAb+sRt5yH4cysMEFTjpoBBs5ECQ
x2XhgW+Wj/omYuYOq8X8e6RFDCvZDJ/qU+iGro7V5BAII76MaHe5O4ObI0qwEm9yC7h9vpmvxYt8
lveBEzwA+8lxXocVPJt81VMFLyGKGNZiahUWIhTQnk111yAChQOgImzlrWljQkD+/3H2Jkuqa0u3
5rtkO2WmumhkR7WoISAIooNFKYQkUIEk4Onz0zr5381hcxfXsrNs2S6Y0tScXgwfw33QyzHkwZVI
27LFwXEivJ0j/dd8refHBSlKycUSnVfrG3oDgYU2vH5+ppMakkk8Vl2MAtBQ6hPgunyHA3cvPMA7
ntYIJCVyIXXSp56wM4Z8smg3LfnnfTkZ/UEgvIob1U0jY55EMB3Y+2k60jxrcvpMVhidYT4xgypK
Q2WIJyIiTZ3WEd/S5SzHOHVXdqULlJAcyT7OpU/KBmTE2JgriiXRy73s5TjOifDKwXl0ivaofl8I
EYfSmpD/VXIPPjEmCJjgnZASIBtY/WSuQpKRYk+0edpi0ywnH0tDizrulZYRe5MqvYCROA3Pn8m5
/8IeJ1DCnkLzbb0jOYZK9XRBWBBptjZjiIAnO/mgU+0LhsycJ6wkLPY83mlUewKIwcXjwno6/fOM
FcR9krLaPy/ioA1L4EAzOLmvc6GfoaXP04nOiaOM5W8HtWN5MjOvdq4BLqBwd87DvsB7DjnxyapP
6zF9lG6pnpjufq1HmnceJMsDLQbOwPHb0WWTBI2fj8oEfKtyUjghbZD7dVQNClQhWlCPsoXsZoPc
v3rSQAnqrz3RSVSRq/OinX0lmVgW3oXTbueuPORXxdnuFYNiLq0rFTCzl9FE5qTYuy89NSB/06cV
oX4WDDYFLfQuBAQVmsfYGVnOYa26lbefqKyGqLVa6MNscJ7IqBniUQMLBh3TWBQhk6Rf7YQqvqk4
CX3nZ1niqCTMSxFNgcTmE1Pv3CO5Eba0YXJCDySVkc55U1+6WUtgtJ3FdA/L7NpNaDo2JWgdWpNi
fUEJfgYJrJzR2Sbb6GMBmYO5m5TR0U1m6pc23+5srbbVbwOiy9iaXMN6taUQzs/QRJo0t49xkcsF
7/jdWbyixRrXI0bzXtKtRkWT4W6X54Ww0gIFcRHaHt653sQGHlb+PuwcRFYoAuToNDiDxZFLBWpP
+hulUTM6O6rLIeNAkj6CDb9q0zNW2gQnlgfnL+hNi9opx/E7kUY97u/L7Mr6TMldZidbmrTD9jP+
ESx3GzUrPNCbiRHUB4XPpUEvINrbUfkFrOzVvo41LUkekteO88v8CW6CpwRggbN2Ug3+UHjcSfEr
+ickgHUofP8W/O+0oZ8bY2Wsj5JI5CT9luvJWhkbgRHgtgPLwoPnCzKLMTmBI4U0t+pRF322fCtR
OBv2525arXteU+GpS32kTC4bw7tOlDHYLIFEPdGGyrpbqE4+yYjm/pMrxvanPkvYlasrwXV19+wb
ChNfCKWNCBry3pFcSyG4fsiI9NyWAmlQRs0yX14HcWQEq3nlK7YXL8GKfK2fqpEPgbXsTQm20LiE
Bl4RHLxd2L7uOEYt52brx3zffGWeXGNyxLAYtj7D/Pnt0gApb22NfgPsYLKSwsynad1KgV4/7Pye
yCUvlQCj5xyG1nvl9bM98JdY2fPyvLPrFaZEClPMV0xa2tezjInKYLv4aNeZk3NZX7SdYxJwEd7b
CR2NBwqh+Sukpmnm1cTEvmwfI45393XF5Xr6UIILaIwNp4P9sjRlR3pvvsRp/XYcnefi7NjTE7WY
0VH82DTmhnbulz6rOEsr0zVH/e2TfW1eom3UZjIlWAqvw2sPrEFpTFzD1YcX9+x0kv0zPS+6mQyd
GLbJVzI6DdOfYt3scXYlsAL6oECdoS/zLwVWTgta6L9WNNhoXjxSgv/xJA2Y2dt61n/GNNhCcbOC
/aLNuNBsPbfiShWj8Kh2c3+2XjbPvGIh+9JA5j/VvJTrfkAh9ZZ9dAAhr+fXHRtgvl388wB61aSE
gSI5ldO+btlODl3hbEOYdmOTk2b67H7yngyuUT1pR7qT+cmYZGD3cphKw2zajCHnnbjIZkRsyr9i
4Fe6MpieK+754zrXEWl9l53zE49NNMFQEFN3P83nBB3ksdBqpulYJsakrzwmRKgc+bu4uNYqiay5
hO7nTcciK851rHjxTPG0n10oOUnUx8k7BIqJo8+QOBnZ+Cw5KWMXSy5Q75aVYRtWoeHkATAIoXhs
Cwo8o+JTWpwGxjiPFDIe96uPJvpCUBpwlmrFvs4z+JJfLTHwabx9O860QcpNy7mbzXj/kmAy4QLq
UxRHg3gmBA2X7D2bF6sTXwtiHybszNbxYUNpmI/ZBGzuR+aeiU6WopO+Hsiszq7w8h9cvPG0qeL3
Bkf65AxD2szn20290mfG5BwWL6Bzhr3/FEE+FzFeMfWUYV+72s4Kwjf7raQOFWwDsprUzkNQGnLz
GD87PDLm3L9GxRTA+KVZFTu7HdaOQbkppM4FMLGN+qHcvJe7h3+XOg3AhzpD4OWQBwy2y3pTVPj8
r2Slupn9cRkeGNMCMxkHYX3AuV6mI+G1BNmfmLN43I/bwECCWJujfe1k64qNjeSNMjkhnhkvLXvv
k0cRrWxjt3NRTw4GOi6wcHaU4KjryMhlM2pK4Bq2Oe19mxDV6zO//w1aDi7iWQPomNupzHP2/LF+
d1U69XQ41cvUGkMKdXP+3vinQTI+jpVQcvMF6dj7fmpNqjWYL1ghUE2oUVYk6zvZ1sLCsotfOPKD
n3aYwfqNU7CQCEFAWqc63uDzHJrfl9l5noz6piRVz2LGhgx2VAoYo2z3FwfEeDGIv2VgTsO9vmxX
ih2KfvbavPVuMnU3CXtdDK+Tmo8eyFQMmQZDDW0pv5zI4YGONjHGSJ02nL9AGNej/leFWcx1sK9j
E3rQDF/t5qPda+9KrDEvTUkuQyZ1gn/auKqLubIQP6+AANWZHJXuFU6rah9C/UUYNyPZPSJHXBub
4ohlFwffh/FurPMQDG2TLs41UKet97F/r19OY8WZle7RQuV3dfZ8HKRp5IR9VqgOtxjSMipeLyg3
gsv0sCds4lqH9fgcVp/6PkhWJwCy0TYsMZIG7WJ705ijlC3X1lL41gjnNHJgx9gkrnd2RqB71CcE
d9UQQ9kEEzlHBVroYPtVYX71SbquB91cX1V+fCJiB6HHnhcrY5Z/JmtjZE4O4/ylTh0M+ty0lblK
EnDVXeu9ebvCFu78C4rP2O9ca9748ksaMbLYy4L08xCgCdQizZWm8lwYGkvAEsvdD6vAioAlhcAY
XRbSTKI0M1Er5yCQg13Coy+72m/rdT5Z9R9/AoWr5/ZtPcEvKDgQyxXj/cCKTgF13u8rNOJTAEY7
kl7MFUAmAup1/JK+HN6r9/Tt+nr2Gr/2Mzby4Deb455iM9Y9hGzXu7TDhzRondZAKdjxDkdXDT8q
j6q0jkkn4Co8+aviziXkQs149yLvA2tiChEiOv7z2MmnsIMOjZuQ7gcF/1c6TkvbwItaWAEwyEGO
YU5QhLBw0H1anbPX3EPQAxFVnwW411CAmnnxi4nuy7Dj7P9c93S0fVHmMZd+S+zfkExBhq2wuNYk
HhQv1898dQqh7VAMcjkprjDob4ToHjcCrp4vTtbQ376L340kDkLrXND9XZ0tBy730QJOxK9T5qpT
YYxi04bOlLgf9ehA/VPp+tpi+mkix5DIfmS/P6XNejt54eBMGp9AMsxWu7GCR/60+ki7gbT5+UV1
G99T2s0aCjbadW1WfkrEnwur9VjgmDpMdDEX+qRZJy+X9U53QBhjLTDaSPi2lqgC/SJohpr8cgV+
1t8VTkYXiryM5MeyR41tywEKjJk6IaNXF+YhlKma8vFnuzEDGa8vb6SP9n5khVrjkWADisljlkMg
KJB40plStcvpydEG5rT6hZbeC8upRITJp76wIg6hrQKn7RzxywokTwwPY3A+9t4xci585RU5xycn
MrYG1aA52LvUrrqQRNjWyfoDkctQBalLcNLXuor5aVWBSa9XfAqJJyZmIaqwBogwhxba993gECgz
kYxLcq3PYnZ2O2cXJO6Bn12Zn+17Mzt+azjhbwEHU4uTK3jJjpxbWSrdqqnmXRwYadged/b2Av15
Y2aQ3k+lE588NfPLnVfV0PYmzD+0K8FrxSjeUtx1NSmQ9yQhhisep00THIWBuh2rx+kuGwjHSZuG
iRWcj8NSGCjxGJqGAKybDmTV21pT6zjZ4tRq9KVOBVSS9/mY/EaICCZXv23DZiNSnZ5WTRyVOo0N
+JU4Smqvll7Tw1RO/dJYbY2gBeYDbes93HajUU7krAm2Tql0nIBhUAsYpIG5FF6vBViLRUCd2x0Z
W/UiH0fk3MpnPb+MjwGWWZj0kCAhYPO1hyi1CIj8J/E8fwceTweRvne1dTMpvnebNrqMCcyHqL49
0FP5TLYjRkge0Dq3jrRo/HjZffEn4+/GoFRz4HwKgWKkvecNZtx0qSoEp6EBd+P0m70WwFPxD9j6
+/4tAzyBnvLbEU1ldulLTj6S/by3DTtP585pr6cA+TF9PFWCC9C3TeKf3s3PYr5/t/Z2CQYw05bW
yFzAWLH8PQjjPH5rlu18PxCoIgvDGh0PZ654b152oCcke4QWhCdX55xG6dW/AMzUkfoldZDq/RNS
+Map31SaV9c/sKXX58Krhoa3Ee3kBetGZnYKYQ1ARTljGfJp74QgIvumY8E3ednCIJdUUqPFe9IL
XAjSyEDI69PoPK9dwmYS+4E+tRhJ6+oMLcQvTNgcTxlnrz9JCG7mn4bc0uga9EhD7xi6YUEMkSJQ
jKyAIhwkhuNvFoGXuDiq39w/BeJnPKUQ4Z6+SIxkW26c6hc/SkGEk42uoxpggUgVZzB798NyyiXq
OzXJNuF3HW2Qv4NS2R8JYYPgEmzj7Xonwm0bH8Y9p4SxPjZgL8YZf1qEKbNoQJA8Zbazm54O7QPg
O8IAp27a51U9jRX3TFp0XWQ8NbkqPPpVP2YFsIFkJLe/G2qoe9eKinE5xetV7+dAHME9H1obmrNs
FyLWQOf+X1H+D+UoXnG0cEBqWI3RMhgbPJ9j2cC09quyyVacBHmBiWs3W4/DkrDQIcBcHkXbmjWh
SfSUwc+rqNEQwem5fVh1a9qYUs3sbUc6pegSdN0oXTchMGJvTbB/cKd24+TzBCgtDywwqxz+/AFg
6KgDj9p7KDl4k3dC3pLbSO57dE/S8GL69VrbNNp7R8MCc1mDdVwO0bH1LW0mkIHEA/kQ7S+B2sx+
hc5J1fDScnYdk+p/F0qNe4qdGlHG3r+QbwmOpbl73ZWUt/N13lqeCsSG8hj+A3mE7MTU6lNsw1fT
TrJ3JYXyYbedJ1ZBLTiqPhZrp6Cyob2gJdC6sFXtcxxVKvWdeW35au2cunGtj5ODbezd/U9XeNQ4
YIXsuemQ/LpB1VEO8jMelAK7PGli+9QNztuwgHHb+FUyzLcOMXGPZWbjxCesszbGply3m26ejVJb
XBhY+/fcvn6p86tkS6KPm6Hyn18WshxWtHQ4rrIW+ddAL6CQNKZ9bb1UC0yAK3pFnOg+4aSlJ64Z
/BWk36ClbkZH2ILoAGdDALcf78dKVILZoj0LtCVUlrZ/XLdto+wnnsqfJReYtxU/D2NheXB2wz4M
xFuiJds73ZAPfvjRZrXlyuP8V5u21PvejBcrzNe81dYpOocvXBt9BSvZuvhVSuFeOycy62wZdzvT
out3NwAw5FhEYLnkrPb56GdjPM1ubs3q8PB2faH+LHmquezWlzVda8RR7svD3+QF8FrblCFFCLsL
JLdD6XaeSg33q9175X7ZmX78IoaXiIuGnv06PULkETZgunhmLm8oRLuxhifXOKpU68fWTJhV45Iu
Oeq0j5mpqnIR6jBeC77gnlK3fyYVRq6v0vOHkHVVD6VInkB/2F5tPnHyqU6yoMQiU/z7BHN/wnB7
xFi/5XfdEQGrg7jf7rWqW159SCHTHuutcRzCJMUkXueCs0hCeaA6TXAdxu+nNWku093O3j5UQ7m/
1NAkhAhG71yISlobPWPxyw+IxLfPd0f1Y9TyWTeztoPncXE+qR0eg3RMvMZJJK5Y/303HnYUUAzZ
ZE6nqIus+9+0yLgSD+fd9tz1TWtW+nsd0hAYRtEZMOy8oELWMwBmOrXkevhMDic94mfTGVxWLd2w
TOMPE+/rY5Ec4vr/+b+k/7u7FFvzpPMlLhQBIHnRSHhT2RCxnrzjI5WHYlpWr++HO/jnOW7WUYt2
J7fbuANzAH/TX9WPeCjZX+vD5Ph9nOWYfjCx2cV+fbLuwy95s+7d3h7kZH9KTNYF/3MOYG/OiJTe
gangik8X64/tPXVYFUVFlPrtVKT7xXaSYAm0I6MH2Am+JnZoaHnr0VePJO+8rff3d9P+3d1VVmm6
YdH3R7EMuo7997lR1O1JyGq5/3bboI2M8Di5LkUqQD7MGpVS4GkdAyEYYy3Y4YqRvMAfoc1O1AI6
kzgO4xdh9tGjH9bsNCbhGPW56NY5eodRMerIPlO/eTktCucpl/bhTt08+h2bW75mrW7uYbIPq0hR
HXTB9lcarWWfPHO1H1yetOqUepnBv77MzXp3XyZmkLHa1KwHPkVRio5E7oIsUHahIE2fdjjozcPf
VrsTPSRtddxdcz4MdAvgv3hAzedgn042J+Ewz2lFRQD2jDarqI/O+u15uLOqp7KrFUHhJTtYQrtv
GS4FzP34dw/Fr8fl3pLQ8pPw7OvvsIxGbe2mF/eyJ2ObXDxCq3ZMEbdnsvsFLH+p9HSSsXE6mKlQ
H5UhQh/RKaifET14iiu8ZYrdvQP0XWUvHyQhZIYRcOq4XVveLB3oBKSzrqakB6OkhmtC4d3ezmpb
hiIPX5Ie71pofcYe4LqEYKL9k96DEx5hN1C2Wp+HmSuuDtMEiT6EeNUF0DXdKuz5Rcowye1sk3pt
aHlbv6W1QxPlG+vswLoZpaMY2gM0oa/y/aevX0qgHhcSc4HAtnUou/2gwibARsa7oODCOHaGZeqj
K3WHrd1OECEPjBldNz5hnxPuU+egQNJE13E2TxjfVOKNqdceVqCpTk3phzpVANRqABxceQKC16/S
7VEMgmqFiRnrGjIyhat0aVV/KicmWRuTWwlz9/D39S0IQQK17EV2dwv1TfIO3mEgEucogDWiG1MH
Oc+LUOkZEDb/7CcLAGjGVFB8OJF9VIy+W6S0MhDGKgjHdsaPhz9nmBRf5tQE20+8vipyAYvI3QJd
tbU8BISKsv1RAO13JF+kBOT95qIIpB+BSFmI8ukFgEUYADtjCQ7OJejmnCVxomzqT4nudKTRHkyl
qTi8QBXbBcr3kah6u9gFxEtN2ENQVmjAF2W1sRz2bfr6hhIIgGmFxrPrC2N2+RSHeljMzz/9L8gT
dRG7ByYJ+U9tzjMbcOfUj4cyT4sDt5JAjgObuVQvyOMwhbxd8vJMYfXH2v/bCqiKpiiSoll/1Eo3
Lq+7bEUhSXHrPbG1faFcHkDHtDNaV6NDeuIMHvR17p3BP6vdiQZiWh93l+6KxNHtWysInkJRjk5W
Y9P9+sggBR8cKSJgfiqYeeyF/ln4TvGYWrqqETD9x8PmsGDATmxUAXAa/u7vpP4V/rahdzpHIjJL
Zhp9t8SQ5R4IT87wxauzugwTf9UBbB9guj1Z86EpV1Rdp4O1JonSnY9tt9ftMWnrbplCMZJ8E44v
PE7qvwxvF4JLtPeeibweCZ3UmxXvXGNyqLryYBKRNdDf69cdhcWhuCqxgTr0wS6S/ZNXRvW37q+e
Ld3/9L82+GbpOy+ZXJTtUWhY+lWYFktpBFqqgodagfxsWx/eRcUULUMWTTSVdx4yPUpFYqZlR0dg
xsdBZjX8aWt79BL0FS988g0f+sWbxe78ongUj+e9mPfKlc4T3uCYo0JEWBnBCfXqJ6v90cH8axM1
05AUUZPoBXu3icYlOR12etJ7YbVvLAjNNgBmpS45k7zZOUyQrZO0giiVfjXOiLb+/rryw69IlwXU
qrJmWNrd62pCJl0lZddfyF7CUK5OBAEDk5oPJDyqMChxwXXgTHnkgkEH7/TJAzzc75sH6O/UjeGr
Sl05dUXaGz59EIf7NwtRG2QHuKR0FTxTmMypetDzFi8DtXfxXOIu9e/4r49w8wh31vDcSVle5OwB
FDyq2hE2KZxNajzz7y54Npf7cXSpa5qpkuDoxOL//cLlrpCbzrRajMSfVjWQx9KgWK+3dj19ur3/
m3f7Z7U7M6jIR10zq227NIPd5kpItN4kdHt2zSCUnw2glR9v5D+L9dbq5luau70hCAmL9XcHKghm
6N2iRGz4GaHYdrRZlyOFmoAFmqc4GonV09Tx8XH6n0cgv/rvRzhVWXHRCx6BGPYVzUQUwD6ClO+Y
Pon5k+v70Pr+r0+pinfWVyn2rVnELAYlDhaLwAhCwKPvv9+QP17j38fzn1e6sxEMWzmf2h2rwKCG
HJa5P4XdUZt9JiV89jZ3ZlY5Hpt+3EN/MBECDK8hnYDCNnjadeqhl7zZtTuTox7Mtj7361DLdQwk
HLwSGDrlb5WhoBu0we6zdOchcoGI9P+7dKp4Z2UEtbnudyl7eHabD9jrVMNNG2tSOc/c4t/vgCre
GRNNy4yEfpMtws/Oo/YG+6cYglOBSLcT8HIvf5auPsLHbt/tzqCIjZ7m505ol7R2t/+kc58WScoV
OuCAWA6Qe+s963fyYIovEeTNht7ZFZ3BR5eDykfsu2lu6ULu/6zrUQApxutxIShr0dfZ+SAl8pUZ
hUUkMc+iWLlf418Xw7AU2TQt1TKMu7tuFK2Zn/qL0brdxxAlBIKts5t7yaAbN4ivbFyYZ1K5IJVR
YZpTpUDaeXJTO55m9DB/ck8fhimmzOQ8UzdNouv/Nj2X8trk8X/QI8MXf2Iv6NxBOctIZDLn2Qd4
nDDcrHZ3i46Maze2NVgVihFM7ZjaOEd6JdpdqM3+/mbqw1j6Zq3723M9niVVYKOlaUqpqqSccojI
44Of92oEGkv9fu9CwWeapguxIFIGnbuEqttbROWVUNuBAc72NyPQI7fqVefUfK7B5rfd/P1RH9qw
mye9u32Fxmic/Z5d6aArT3X4fj2t7KmXeXjJb5a5u3KxdcnjJGGZI4I+BFpELDTFsL/QiQSnVTF+
mo4+DNNuFry7bmpTMnD9woI1OkJYygj8KyRalK7QyPx9Cx9f7Zu1+j2+8eLy8XLadSfsiehcR2j6
QmwY3xxK4Yy0YhN87Bg0cqEwLwTbT8iSqJYOwevfH+Kxwf7nIf7AmTcPAdqn5vKJIwdcOaAzzpdp
TySP7v1P4k/pT4T7Lytys9KdE7f2haGVMVtb+XsEIMU32aJPPyn/MpDfjSS4AMtdSZKPK2HSwr3c
O9Yi/UEX0w/XUyNIYxRSdSf/2c6wfHtPmGyRw0B07bn8BfT3vjkD9IMe1+p7QkHijX0brEv9QEsG
hVa1RT/53kB+789QCeNEpwobz2RXHcpDK9oB3+woZE1gUjHLj7qxk73Lbh1JXr4kupG8X3ql20c6
kRNZtRuMnHt5oxw4Kv3upedGbEeFZ5Jop36GPiGUEGL0Io7uo3VRMdsVJXJaIDjGtHxFMmn/0v9t
c33fD3Ze/8PiwJxTDV0gPIAssKJV3I5ikO6hLIfV7FY/T731wwjh5pPcRTyy2VblSeSTlKhbS+9E
GbVvVmfBgGfec0HF13D/ft6UJyZOuzPex27fmReFJXuBZ99ebeearjBeNPRE0+EG9uqBXo+Qcu8g
IzlXwth5Fv3SwZEt+j0C9O2dC+qLZwnSE4t2n6CpuXnJtB0PRi88MrNZj70dkOH+/f2lh0EEzUpE
0VQZH27e3YIrWImebM0+bJGdnZPC7xlan1ebe0ePR1hNRWABvz17u8fB7c26d5+62cpJXJ6NPo5Q
/kjoZ3RX9MP4yfd9WDbDL/+v97v7vnq3zRuqV+1SDbgoEikJXoycF7sN+umTf+kytJIqEKLL1nlq
Zfqf/7eR+Wf53qHcmLNStIprq/KafYSSbbSwT3BpfRVe2Nr90zarj9H9m9e989iKrmPSatajMOxL
4WFzgKULgInQFwEYkX1LU9k00uYdRZRLT010mU/iHsPfai6HcCBnNIHvcbk+RqdjBpBzjPr7yaHr
A7S/7cqdt870cnsuBT5K7VFKsJcWl0vicZ4VLuVH2983jKORjGhIlnp3ui9CK5o7ohhGGzKKHib3
2WYYTu17trMKMZru97PU0HiUiN4ueXewTUHSLkKR05pfDF4JE2YXwP6+e61hXxzmWl1eLbumwIAh
hwdMl/5IpahG6dqzVta8n8dUTk10BN5mDwUnYLJ9317899f03HBwDlbOSH7beOksYaCwHeRZP3LQ
YbzZbz9t9PjsAD9M7W9f5+7+nI7xPtX1Azs4Fn+W0Sn8QVXF1G1ayFQMju3s32998SQIeIiO3S56
d2viJE+VrdR/NqbDS/YyjRlfNNPt+siwM8YrCu73vHz2qg9N4e2qd3fH2GYnsSz5csxmGZx8zX5L
oXN9faH4Ia/xYIH8/0L/b5e8uwgMhsl2ZsWLpvZQHCAGmkBYshzza3+m8JRHf7938qN7d7vcXfhq
mtXZOGQs1yym1dbup7fadJAvEmfjHDzmAJGCP1nykUu/XfIugNW6o3k8dP2nbDj96eRdYoLrUt0s
Ans22Xw0M2Z/zb+fbezD7ki3y97FsgzKq5vyxLKvTObzGbSE3GSqjZboAuk2sZSYVm05waSwXwbn
0lZU+8UJnz3Ew1j25iHuY9lTWSkVk3/6ltdX+qj8EbvSV4c2KE+BDvlRHHO71p2lM7SCNur9C7sM
BImidLykt02E4KgfDC26Du07wvne+X5W+1AeBRC3C9/ZO5nhLHXX9vZu7DNNhxnr0G7t7uD5vt2H
rcpcbmyPbpOTcD/4PXB7zeFL+DvfjV+f3uCH5l4WITkQyIjyn1Nx4221baYJHaDIMmN4b/aymx7o
L9N4s8G6+dxDFNSeObKHu36z4N3LF2l2OZUn2sBdLnYx0ueqY4Q/VKGpwWQedZjG+Zg/PVaP4A/t
ZtE7k1y3cl7LO94SAGDSzoqpVdCCiDGJZ8RtuerofuG40MV270+Xfnibb5a+M8w7PTUlPed9j4SL
qEDIhGDxzg/DU0/2h8oNq/sypAXR363Iw2gREE+hUALso9wTg5Ti0DVxatFY1Ah3Puz/4LTo1ggy
Rk8W6q/JfWRyu9DdB9VTaa/J113fvk2koVOO1ixZQo61593870s9dnI373T3GbfFIanUC51Jq7fk
lYZBO3ffq7pQRM+M8dbXN+rsj7Di8NFOEtEVXGH2/bQu++x97z7o3lKV9NDyvm+M40HVSRwCO5d6
Tx2KT0ZKPUSubvf2zr/mQn48WH03UYGxlymixGwNRbgv/LvK006QD8stt6vduVaGp9RVsf3T+FWj
889E8w2ZRoyz7GOn+8prNXiGb/9JFf92du686+54NNLLjhXpckL3M4uOHMbbZVIwViwN0h9JDVrR
lnsxokSwu3+9Sh/q94kAGNw0y10NRU41zl0r4G8Mksph9NqZ9/KbKDaSh9QV0LS9o7NUOqerHXVM
Fi5OZLpiQL51RG0gma/nZ124H9oaXTIsmbENonZftKpEg1uXmv07Nb9UKiV6eOS+tKwDyDzvMq5z
ZP6ev40hWCDtuTTnVI0qYXSq7NMltN6Pp0E7kDjUc2RBVxNSbRVgmdTF2QiyBDCRPnlR4VaGh17u
wn0+ODoNO7Xg2o4N97L4+5V7fCYMmf7RkmlqhnoXjFyFg5gbrdjzC/NJ0fdE/7lOUqjXcDZh6V43
zzB62egv0L8Oxc2Sd4HI3tqpcpdCt1IPX8fKfr3QF3LnZrLrN178KweF3Peo0t4UgwYzRqi9dcA1
Hwf6GdaGb7YuTfwyxamlgHbviR2vE3WcXmy65XUfZe7SdOwLXHZxQAagezWNYY725Xf6WjNVjp4E
8kZG2vV9XRYMFv3IBzQToDcG4FV9mtIRAiY1Lb44n9JCUiBCUWI/Tc7r7EtB1ll+KInbSP4um58P
Ub7KB5ePcpCuguZnN0XbZSx29Pua7tAaIHGzpffrBHn08CcJzB2dW+y4l1wykx1FAB0fkNX7FT1J
ZwsmYMwFOpKCFyfB6TTLfxC/viM9qbkWgT6Vgj18p+lnrw/lfRzEwDBFInlabxDbUJpCENKBejG7
L6cJzRpRnzJPEMvQCmo/33+WrcdJrMK9YWfMMvSVeflmfSBMXTf07Q8tHFaJtrqxJc1OI4Uj7aDL
qT6yhfRaziboYN0LMERRAfTRBc6wv3Mo0klrH+nzZv4RAZ0ZL0gP6WR9zehPp++mXeWcy7f8vKjp
Yf0NXQlC9LRnpNPc6expK+0KjAcp2PR77iKg21oRUE5sEbKim1jo68npbBc/3dW9drb0Q/VZWdbU
xVeHZKbTLIrmRn6FYglOBy0K6ESQO2a4FW0zPB88c5hP1RANEizFvZ+4J83Np0IWSauSgF60XHov
oQ+j5w8V/qmyoY1DUwTJM/DuEV6l/XPQ74Nd/SiWYnzibkGC52KhYXCQoIMuPrnDD+PNm3XuAt3L
/pBdklKh/oECHlZIAxsV+25/JpQvV3G0kcbXlFT4ybJP7rF2FxiUJznb1hdej0EvP3RFREhwGWQ+
KqD5YaCG6Vf6LOZ5vKGapugSzGtJvHNgVSMdrnrdMX6FFj30sORdwSeJ9OAhvkvzC0HJ3qOW7jK7
NX7yuo/TCSZw/M/id76szErzKF1ZvHAvTt82fQdIZ9Krp0+GQZOQ79E2RnKYARFk6CUketXsxwJQ
0bNz9ThpvXmUO6PdnMT8stN4lNIDw0M/vvMtot2+sUc/xo8yHxXGgwPD6/+gSPDQev+zDXfWW1A6
Mc0L+HLxbxHRIEm0I/SiAIcQdb1J8XOcov34+0l7+L6GTHFTERVDseS7NXXtmFVyCb+qpZtSPEQS
Dl227yhKoy/YEy9om/bBFrkGf06eXq9HAeHN6vdUf8NM9oWyZ3UkIrPPBfaXiUO9jvVZsvawissI
OWA5UYI3d1+a3146K2bCHUS9jk69ojNWAMj6UjY8Xv/wIvVehY46my3Dk2CuyAwtlkqsZjw9jZ9N
ntEeXbbbh7m7bIWpptttzMOItAOVHY1JK3Jw+mpo4DdG8rCjCawOHtP3jCgY6XQexgNowUj2RtbH
mf6uPZhMLysUePTEoAYP7QQpNTT5vq1K48QfXIxJ/MlgMapKHd6hJ9D/v6Sda6+i2tqmfxEJytGv
nEHB82l+IeqciqIiIIL++vcac3c6q6tXdiXdWTup2lWzRGCMZzzH6zaszeoSD4L/voD+FXD/z3v5
Y++SBFAGVXr9T9tcb3SmhvKAqU+LJ/QeBqYbIAJ/NVYiWvnTz/nnRf/YpXVPKupnXoheKhii0/T4
oF4VAlLby6XVzj5MfAHrWeRJTlIZ/iqHBCSNIiqnqm63lNEAlL3moBgfkPtWAx5ZkFMaoK2ZFqJx
+VPEFXMKp1D6gisH9Ev05TKNrX6nDPK/rHV/o88/jF4vYAD0pqfFacJRCRSmtQTi9T46HeEgdz3+
Xxk0QzmY1+M+tPBdnzEuu/d24Q01/MsHLgVvUL5wljJ2CR7Krz3FzxJi2yGJWsMV2JlspvgMRN6B
PgGmTBk6/+UvfaA9FfF52hY4GuCz1JCa0c1BJzJbXdA7ZmhSzKcWnMeuEXbbbmKEJQPx8xJniIjr
7ctTEGVx9fPA+81AM+v8HANWDPeN6mPFjh9scStKBt2YFcmd/OHgM8iBvu9DjbdxKlpmZdkknWVC
AlvCny75VOaTfNV/jrLvDKPy5h7FjHlnuPWvg/M3pZF/7TI2GFPq6wTr4jeslX+kYV6PW306SyzA
6pCDOaZ7n37fgBqe4xpxbyqIUaidOeXtL6bzXxNu9INoqmjCJU/wR4SpftJceg+ofjCEbBcJWDqA
pn3gB4Jx8Zdd9m+pn39e6w+LkZmK0igXahjDM2zQnOmNFBGcq7XtWwzyi9mAsPx/6fj55zX/2Nl0
UBlddxbVHZsY0AVdA00JL9i6r/3fpn/MDeIxfyuj/Gvk/s/r/rG5nxdFeaQ97vXrCZ1U4JcsUSb6
pZ9k/n9/sL+tr39akn9e7I/z7y7Vt36q6q8FA/yc8XC14VPQzcS4ChxNEOgQW31FHPqAy/g/UJBt
xtWrdcajQIN8eGNew0gG+ElIbDgHaTZI+lsJcsTJFa4DrAA/3TBCTwU8+6LUcqXsJ3oTTeYO9Bhq
+yj9W+rj36zjP+5J/WNHVLJUDZjQEgtzf3FAlaEVTseM8N6kxV9P1n/L0v3zan+4yC/p3asGZ3q0
BFIIqI+gCkKxAY+kMFCBIRupwVMcpQ1jGW8CoD5THVAFqVD95WX+a+Lun1/lD7e57STjmosmC4bZ
d2hM8vQVukjEiMd/Xzb/Wqj655X+SKd17fup3UVBWSySPq1ROIoO7RgnJl10wCA9rK/wY06ewXg5
89z8XpQ5//vX+NtWUUUc8Q/blxaNdHm/2So8TEHKsslx/Qo+Xvy/Xutvq+oPc3eXPnJ7E+YgW4Cp
JCKvhkLm8U3vE00nQ2Px/3lvf5g8s6wG74sweYyBAnWiFih2E6grz3T/Vkf919LtgN5/ITSs9XDB
/88HeU87/SlrGmxImO8fr3VLqBMXYn6gWBk0+ReTUlggOMqgPeiNEIydv7o14m39X7boH1/ij7dp
9pu7nj/4ElkoaNnk7pzU0WZr2VOBO2Hl/7JfDPm3Ufm/XfKPl1qldGlkKRpaDWVjA6avjA6q6sMd
XzOvvmMsql1JGxJD8Wvz8e68C41iP7zzASkWIHX7m9vf1bplvlGWEfqkYELfQDjPM9J3n0NxPKEf
4aXIAqRf11ARmFHtar9qV4c9PLC6TyJVoZkHEuSNTyLf5pSuQa8XOwVuziV8bbqn/zl8NmoElyut
PTgHTWk3N6e+WtXVuyzOYMsThCaXz8kV9dXUvw4OJbNGmYM4Rd/qbfr8bGm/Cd3k4PLy+RjTcPrH
F0IaBLkb+XibneA+71o57DV+Wgw1lHMK/4JjLdsSfcMfC3nYEhT3CAS8jqe0UGi0PF4qh5qEcVCP
b77TQJDBb/ShApSO9CPf8Zbcqc8c1J7frOC7TAZkqAa+iuYzkhmmoxF3ZK50uC7y16yekQUbtgJ9
m08Zy2yXZVSTo9mSNXzXVg54boGDQavWTcDQd3Js7LvwMiGXd/1uEiQX65yeC5OWk1H7dRq+Vyhw
jutl3Ya3KF0Z67KzmLiof7Q1GJn+z2NeAqPCZ/wM2yyoTCs13ea9aMHeAGaAHt26t/5GyQHl48uP
6oGNYyW7zGSCjH+NYQTjRtef6Ck5ZTm63vk6/LaPgNY5SDWneoQtPmE23yu0gEhO04Wn0ms+fg5E
Kwu6h3NTQAS5mhbKnT2AsPBZte24rPhMS15dYQS8aaAtweOSvL+7wA96m3fr9Bq7+NA/ln7d8mAw
l8Zn+quPjemoptOubjsA6cgpFLt8Voi+N/2nmKKKtDRNt4Ps9ZXd7fvFMlX0BU321iHn/e7PwxwR
heQWaCOFfrwy+oy6kcBB8kYZyhFiA+hcEv/nPq8uoKmmDw355g7250iyXxDkgLF/d2HxpQ1ZLX1I
ynL8+r5P2BRd5iLDdGOF3pnxIcpAzJUZUTlumGClGWOoHiumjBQYrHR3ztovOc6JNXD8RbYTOrLg
Mz+8Kl2opvuQnTOddif70wwvh5yKEWSq/AcaD7ASGslOzq1zeezamlAC7hrf1pM27DjjUCdXxRlc
Zpm0lFjCR9YzZG/+il0hI+l5tstVc0y/pKAMgDylhIwSoHZIZQJ/EpLfclOEEIdSSDhwQb4jCxHv
sOshWi9RRo7K5LTh7sC5C+WTFSEXz9mtNmhzODqWoxtXnuqb0wYwRoM90PkEPALwEC86/NJYRiKk
QZyiogExuU90/3j3BY0e6L8NOCIEixIWK+NgSNEtUUHYnEgNQy8cK8MSQ42OTY/P79Mpd11ctoYH
OJ/47xRwi88QVD/scWDyZYQUIZoSRAMD4PGilfEkg6lnISKnWawGh+ybeVM7g4g+hm3PBlOh6HXB
xznX3hlkTOZq2CnLGJK7HlWT1+icSHNBfMY0Vk6D44iOdlKjw/UCK/xJ/K/X5n1sVpiU3kjwyunP
wReRJpdYd0+rBt5ohVhMbjliAEJBc6NcQW62z76+wMMc3+eojMBsZDL4q/hqyIWRDRDcIm2qMk7Z
wZR7zmEZqj85AkJQuBcKpeh6p3l5VPgpJNIyBmQN0e/s9k3nDUx/NEC+2hjLR22jIgnDHtuLryFH
XJ2mifooUPPkvuLHRp4+NiwIR7OksepTD6BDy20gl/c5IwdBFp6Tx0LY2o3macHFg3P2rcyUG4gB
hNNHGWNeKXDrCcNtZ2eQssvu4ZOTJE9KoIAo7o4RWPGf3jm5io/p5qLA259LPHNtiLZxBowtwkYf
gFD7t12LVkUZCbkUAdbOAfsLUgcbebxvXBAnGD98bihvVlw5zJXG9REfm3sTLxPwjg35OASl6bY1
qC2Or2JVoVfXG0K1dZTFeZ2FLaNxG6od4mnQDQsGRNuwlnIhw+JceVzauI9UxgiJWLRj7k7mIeww
nlGX2qhsOCRtUbjVYnOeMks9sF8RLC3PJIkKCQrNZjQorPvkPsdMrdWtsr/MhbZGGlObEtpKwmGF
H8U87Afw4SfpLGktZNeeyOMqlEqVRJ88Bdn90nqXpy3+hxumhWkOms1TsBjQWqHwd4HC6yCFoFgM
01MyMRh+ZkfU0zLB2IG7BRV0TlAxj/ozhqcb+yqeatVaBTnPPoIhj209eywwuwJWfnNrX1nfph1s
6D4Q7RIjhXwNevEz9VjvXqM7SdG3pUojZY6QTIMD8S2kzkrURPJE8a5gW6cU7NYG+YvCv7KmzRUD
OZeJOf0cKq+fdJMSJgH3HZwSvUKfpgmK4EJHsgi3+q4xLKG3oTHWo0qOgg1lPPiczA5SdKH6cz/m
NiFHvhSI1E9iuGZIGy/N1Nylwm8KiF/3oD68ouv+HGdj/DrnQA0UZQ/7MvA4/cACcPKqP6gJePf1
IKF+1HQ2ihOcsdtucdnUJ6D476THtPzs0Xc4iEGv9Y/0rQdICmSuSVEJdZrrN9wInepkbeHUIPFy
FrI6Z/R0OAbEfstGKee0P7BoMpbsPYh2iAEhZ9wsxXZSgYuEpUCXFTQnxaMkZf+2yyKqZ9XiusCL
QlDsgNdR7DBfAr4ueOQ4CqeIFFI3/Kwhz49otboucFUaPCTGJ+6etu/2g5nKWgsUoP7dGkBu2Btq
NCkJXue+QsSZ9Cdx/RguGr/7YbAHmebyR9tzuBhes/o4RWQMq2+Vzu08Oe1eRLHhZdGFHUpmPWQY
4NGgWzEEjtUBk7TfGxrMkyo4hZcjLL4K+sBIAQ0kvgVDJKi19N3aymhFjCTycnbps7Cv6D1g1mwt
PgFrREkrFtPwwGTn6kKDJZqGfHUm/n5gpmh7DTr1wDNKN0Vl9dDT3UpxtJffQpMbhCf2Jqznj4s7
ak6fHpSh4LWR5le41qTnslErmC92r+GIyULSf2MYqzXM14Rp/zhf8alf2lisXtWt43Tb/JRf9azc
rdRExh9VAEWgprj6eHgO1JSRNVjx13enWZ3ZOCaCUtRIyxO9+F0IY5bn3BJC4E5EveHDyzYd5Akk
2Dwqn9n8jO5Vaee07e81ts8AX9xg4CPzLnt9e5oWEVEJLqI2Ulljom+vC8U4FP439u5Oa/HFm2TJ
ZECvmdMkHTELk9LYOAqaxiZHkQfClYdffUtwUF5hemXpdIxmiq3djR5e6z8gkuG+AmgR8i0LrPPw
h7ShxdEKNN6/bMmc2s1M5yBZ1LH5AzsXDZ/J4bq9YtwOH05jI6FtUgmaBOfwY8H0uzv9lbHRgXCU
nctgwkiYeJV9IoZfVfQYGEJetbv3St4Rd8zzAOUxR+OsNeHGNFMBwNYdqMXYczKys+czmOLiWGh+
NATbfPZQGfpvb1b6szv48cnZLUm66Da3lwufTj2mESffYwxWpdqhYgIvcEpqFb8AUZkPomtp2MK+
Vx+esj9Nmx9Zty/jNETIgxq1tJZj3t9pCImYRU6EUM6EDORpxoub3tzngrjoQNYZ8XOmULm7iAf/
64WACxYsY7FreXC4ez83/FWhboAT8BTtU/BJWp95RJoUOP3lnTJSV68JJO95tVXpDeD8SX3ci0X2
XY1aakH3icGaFqm21F+dHKHXlA8pqtuHF5heyBTAFj9hE5d+TL/vnVNhX+Nink44qIgKeXfrJ19e
xwK5cQ4mlXtefOzZFTkzGhQvdj2FcFLRtg2Z4YRGQG8hL5vlJywTxhg5BzuPQOrtqmdbjomvFt2I
rcuoG4T2iLcD8o7q+EX2UnDVjFGQswvRPJJSXxu+d4rjg+y2dEmox3CaV7JXTYqZyWjWzb5uX9/V
uOgs5cEzM/ZlJAqAH9QJ2l3PUdZG8BmRIkPHjMOd6w7/I1HUx+HjmyE7hR7xYw4q29/T103CHj0u
oQX7YsPpVrU73DiVddPJd6dA3glpqjL60niMHCsrXO05LxR09/AUYC9PMFdWCIy4TSB5+cr8IsR8
0x6R9I9v9OFEFVaPNiZu6b5eOkjoUanMKcyK4gKmaqv/3ACh88E3w+YkZu2x1yLDtAxWMRvjMuEk
XCGACGf+FuCKkgQUPg28T4dGCpVSzZ6z6YxiBg0HoFqLvQCo4Z2Ob4nQDAF2PRQSfZAWPUzZqBV+
b/Bck455OIjVCDU2CV8X9j45TI1DxkUBxsVjsF4Xi15J9LWGPYjX48zef0gEDnjYxUxkrwiB2LUD
Dmh4kN4T8/DhFR9eeCQkPBmPEbwQjiZ8dqCC/LBg43/Q+MPikCPVMUpMR5ImRvea28uD1r+DkEbF
xxEjLSnEagTs+AShvIY5IkHI5D0gb9Y6hkD4PWe88Go+WCPGwOPqL1/jvZhfQGzSIUAi3yCNhQ5P
zgIVG52FLTYxzsvbxvf6enOeiH/Y40jB4iFC07jlbE/ASxsI35arZV6fGSrbmImp3G5F1ItVRquY
vP3hSe/qgeFx5znmROVrXvj6J3ff576FuwOaO4AbNC6njW/wgBQGLJCx8ZQ14frFIWnBRNaZ/NRA
mHJ+7XDbIEJjHPl3ZAPiF3EkQ6MYdpxAnqGBNi+3xg0wABfueaRi49vZ4jyrxKGKkke3ZXgf4Bx8
Il4DklKMzOxbH9mFCcNy//s/OZasJwZfjEISriC8AlyJvwWeyK2BJ+b6YkgeT5L1w8f4LScTVosQ
jPYw6DlsOdj7nBM1WW5aONBPRXWPjH8zQ2bN5ZyWd3tE1nkU9VRb8ysiUbjALAO+9xJkp5XGHd+Q
dDOwYPKQAGHxjm9Tkh4IyaFRTHSD1aOnXWTWWWxrmGBklHiKv+tJpE/zWMzScg6z5nE9f1+zxJIE
/uh9bH0DmD8sZld8U6Bwh/f4IBQb0ikLEpOL9DQBOmhTLms6J0hGoEmYhjY3rZOOoTtjCsnIY2Y4
pHzhWGSODkv+d+JqoXL5dskjXbzjW/COhSQX//HqakCdCpNsYo9wkg8vYwD9nN3PcTVv4tsPc3g4
VizGm50vUwdN0EDsFjEtK3E5LaFixzHNshSLll5dCTK5kIjhbz02J1k+CaslSiuD5LoWNZ2anqUB
NyCtcPI4q1sk04guiWTQZWNrMjK5w+AS5SNwgR/JMkVykLXcs6FYsqoFeP3CKsZTIJOp2nskbMQa
5Oqt047uyBayPjGH+NFnTkZ2/uwciy8qFkzjFIt3SD7P10hiAxz1yriYCoP/csUVXjGdNuDoFWbT
zp4R0vrrD0iKLknbWP3F/ReLSrcIc4DnMbD3rcn0Rma9h/C14RqBcgU9B6fpCuERort16NlLne5M
Blf4sQdqMlefPkM9efHmxRMTtSahAIOsNHNvDLd74hmJjhTmkIksuXbFMKLAaIlBXP74wqgRGfBQ
dOuIMX9WXXT2QIXHgxD2KlEhIBSfGHAF5olPxP2jlTgHNHvnLtIBN3IeGVP27wpJjEEsrsb5dsi/
H3TUi/dX2uVMbPXMkycVgZGozJKzETOzj33OVoPMSKbY1ybiUYtagNhUlN/pqx1QEfjPnVQ7KGPk
muqEwSnWkMneMR0GP+EUNFyHe/5BXM85e+isUE1/gNzSeXncN6VXeU0tWKCI+2tuckZxB9UpeNEQ
PmTrNe0BkhJrQniebCsWn84lhEInlQqHqGhSrQ2WnNgBcGwxwmLLSvwJuC6Um4EGUyxm6/PYBLsd
TV7MOw2FNGeYszJoCZKL/eDXRYC6hpvQEpFXJMdlHqoeVPxLbsBS54OYpLAY7kPZgKYw6pVnZ8mz
JpcOYMsVPGUeyAk1NN5bCuXzQndNClBVLGYy7TY4UX6An8ZeiiPzyVfQJiimOkhjOtokFUcZl4Cp
xlI4sZBkawmVjEcxOtn9oVgeCm9B5kaB6E/qUbc68dUe/GRl7SoWIDhzg0+s+Pf9MxduR80Ijz1i
CfK8iliaIfJxcT57sxXyorZJDWA9+GUuK/buhKXf8e3tLr6CKOYtLwy+bfVzByF2WRo28Rl7kv0l
Ggo5K37lohQGYHhztBNlMNubvSARP/mPY9QReworPJTIOwjTSfsN8gV8Lmw7pjvw1Mn4tPZ535tI
C6CJPEn4B36Knc14XYMJ7YQ8TJgAUNnsy1Isoox9C+SZ961Na0xqSa9LusjRioB0z1Y5eWKRwiuO
Bd0e6C1FTTIF3GQJwQ7HzdoxFcXuYzp0CZaZVb0sRme+tWA0iwfcc+sQNrQjSHPi6BHG+xOp6IgK
VkSfTyicJYJJLMom3DUs8u5/LXXxq4ARJhIBe+p0wxuCe+moCojmSfN9+BoYdLdLSnCxgmacr3nC
3pKh5vAzRZ/FbhF9EjAzNfjl37MEh7t1N0WYHpYa9gcZHTBDfmqA6L7H2uRNrS4hpPAeM0R9yPYO
sOwx4lKQ8tvhzbk5FRgg+iZtfrIXqmLyFvJvnK/fswK2HCD6dKgGOtJT0hcP6vjixyCNNaEwOj0U
gJUDKCUyIaRU6dm5r3Y8pNaWFroQaN9mpB/DYiT5oqfsOPDpUqX/QiRXFQtZGsT/GG4o0RRh72Op
JyrL+OU2m3R+3z1WrO1ihPV3WYikjD6p/ayH+kRz9Tlny4w/MvlrEAmePH5iE56xvAdpihkmDWJQ
q1a90mm8hG9KTs59i3dKWjjq+fIGkUZsP2Ak4RH+kMOTZoekL3QzlVOw7NkHPGV02PQFdRHYBywO
9EHoYRmaYIbnaJdzdInpjHTGm8YPt7eg3xkYFzOg9bDYS2EzvwQYvt35iuYOejqywkymgi6BmEXQ
3Gf09iS/HVdfLMPw/GvWbw4aC9Dbv1/2VneEEhhJGQyUex2ifWZjLTQf0YeX+wahyY5Cnrp2VwU2
2OTe0ABh6RvwNdENykfGl/AIwMHE6L9N6TR0fjs3rKt/7Hs6f3W3ltGHjWG4pPHd4vtp3+ZYEU84
jGhm+JjMSPKV1YPtBSyBPEDPIyUZpEk5wWDyNPKFgn36fjraAbi3XY675ZWOe3P4DlEqoUHlAODf
ewB3bL2ntZDYa130Rqcun9yvYf/jfdCrJOCl8mVltDnRd9sGxvdRnLI93gdnAqd/59YLBd0IJUKa
qLC2YYGWzpTkKb5JdJ9LKM+IzZZv21FlOvQcfw94ad8NU/1nVvln0pKC0oeirbMEb9wjWUqK61ty
qgghteXTPznl8Jsk20p0Az7tbMoczqhEWwh65G8vQy5b4v0EsvA9Mpbdiz4npNcinQ3nA48HHd+b
9kBHvvx8LIXKRKgiykOZ59pu2G5ENXg7R8PO+enqbpkPfG1hOh7WSByH60xwKNNxCVa5GN9/3Aei
PJ39I9DvE7ekiyK3b2SSvKlBy5fpr45CEIInji8bpJY+RqPKQ4F7+5/QCxnsuEdZLVJv3gmZDPLt
AtOPIUhtrL1BrX5UjOoRfc/eJU76c4VF8w47v5y0IeIb1C/oAyXLfeiTXDxZ6/xh3ZN8oph2Hd5d
dM5G+tD0yu+MkeZIJyaJPrAzizl9VAXjLhXtSTSGzEir/pym+fJR2zpLHLuxAJxvv6CDJx9bmaKe
criFRozkCwR/dwvp5U5XrD+SotJ7xYLAj6gNoT2gUd4wi80DYiy60GS2ORVKQDUA6hlzhtuPcO/k
zh/QLTQEg+8V3jtoAG5OBXf8EiOFXA+sjDABhTNg6C5CdU4WZ50vjeg4t2530aiG1t+TDo8ZyHPI
Wm+KpsG6OAgBPMUuvSes1uds1/Mxg6PlibRu/6ubBKZVk9Z5oDxDnxsH2Eex6iBqvMsq7/NdUTGB
HpQu3z76ADH3zJ9RKcArAMlPT/2ESo393l/8qHLFcbw94sXZq1OyidAGwF5+aKKP3mMwRKAqwJXS
Dwh4hwkL4UsMRt3kSbWJ5LbzQZKYhdwfPW36LvFOqqOQSsBSxEzt0Zzfuf3RwyeRhVcd0kvhC9EX
zb/ybq9uztFoML5ObMXrzJLzRIqQRrafyZXj7mTbEFmwl3dLsbsl9esR87TCnSTE+rp8XZdX1CMR
5RXacx/vbX8/k1yA7kxrORG1LHUywH9GuPnq3xzW49d8gkLgkpReS/smi2NC7iYirnEpYHBvc8k9
oG3ySLIh4kPzN835BB4mDhW7LmDKCb2c0oFERNdAg4kC7iFgpxqkzwwdZn4RCOWTc5QiE2XxFclA
O8DgUH8mzaDtBY1inc2aUPJBUHDmI6+B/hR4Zvs640Vy9vdRQ7oEFU1RWRg1Y2315k21NpBmFBZe
dr9vgQ3ZaMeKZHhkRCpHMLBeX33b5xUdlWQ/RkgZMJoUPGmlH/YDeP/1+ro85TbiA2e8PZ6kzGVF
iFPA/hHA9SfW/QbYpxzSK3vH4cAGg6VV9F9garmWrXw7Svm2nfu0IYZ3HtYNvEjS8I3fQqXBWpd8
ClLIJHD8E4t/ScS71enyiLZS/HZMD7YKwZb5ZeKuk9uLNNo+Li54IfiE5/l1Sr8dZPtBcKJwVsKo
1727r7vSUPKooKB1M+yWQjgEfi3nROY9ggaZuS1K2ms9qTzKaN9tiOPqoM0ylHnlGPKg7OHVp/Os
JYqJTDddZiMuyxnNxuasWfQI4iE5IPrF4QI0Vf4aJv0D4lfkoVDjdkV7UeGZeIs6qJU9Sy0ZTM6e
PpSHZ1gidvldE30tOQWjPr3NMuZCDe5CNcepJ3qQDa8u3lFyneEVuzSpsZq/sOfzalUumHRhQk9H
SQjIEYitlmbKaGv4UIg/RDNTfV9NMdA1bqkZaIRBSqRumrN1XXWo89hVK9TyShilZXh4Y3gn2gxR
ybVOO5qv/DZo9lHcGUToEXJs4oitOoTMHjsZWMRiEJGgwQ+hxkkEnU97wWvNkYAYGm7XgzTG92dp
rDgYnAdCpOxSvOzpHXDyuhjfnPLsGsiQ1ZvL6onrgRoDkUZNdNLnrEI7SN0wjF4l2FBrkKjOmigz
zoYl6cMdxbUveUgsQ9aBZPIIlDO04rfHfOYmRzvsh3DAdAz7ssqSzmURYkuKkNHna6SuHzriXfqs
F37m0ugSy0Nzfd4U37fJYydVHnYOKMQzuMUlMtOxgV9jWkL8iSTYklEDIokox/97s44pocT6Aikm
1qdmv1wCU/+xP+Msp+P3wBIKiDhKI6E1xpVTDJBw17uVoErPPuQQ8L9QrSF2Tz6kfZ9Yqz6O49VC
cZgLiLD6uuwjYVAh9AU3+rG6Jiga4GxoAhrtV8ubt6N1MH6incjec1REfD3A//gnhnPLHOLjg2Dm
vHkfty2lJ/FUyIQJNJviEgwRVePp8XJUT5oyVnQLzc09eSJkv0C56ksf855rB/jpurO3qCeglx4K
0VIQ1yBLzh4jR5v0oBDekYEAaW0BoNat8nAKP3jJxVZF1h7JWv+JuP0NsoqCGSaXJ+x5z30g+YfP
cQLrZLC4TGJizvFtuqlWtinajwK0MbPVPbivaaln/vEZ86oXLdQLDvr2QLP9nVaUqLnwmekvo2Zb
49dgcK7JefFWXdn0eQpFMdaIjcn7s7Z+h700M1E0ofv5StE/8T6Mf129AjXzzBlQwR9dL9GHDBrl
alr3ng4jLpf5rJiehoicUnJBKo6VQH1fo8KoCA1hpFVIsS57qUPFjFQ7dcH4uUfsEFBX7mtJ+0DY
S0OWIUOATUMGkOEG2F2DWOjs8hz66NnKGxnSjkwv6IcW83ROksPlygaLZHlFgZptVAtpXwm1h+lt
Y5A5BLmfoIB9H2ukvgCFEAr3mSYT0hglM3Nw5GkiglDltJsZWcBjt+gv76Tkn8yMMqLwdAWkvJmI
BEMfizLKY6F6JuZ+cZGd/p4lRo9m4RTzwSoL+nRlHSWmUmmlKKxsdvoWaoYfRIgYSuK8pLIBjD2b
PKkQkHhGjJkId31a5iwNFGguXrM0hjDglTvJOsFWKh3Uh1RrZnj17lcCnJVWM/SKII/YTAZ0udLv
k2HCXEMgO5Nol/Ya+TRCJF9095ARcVVAJC/O9MPsM2JqOmVCMHh45Gc5+rc+hR3yp1ds9BmZXZF3
RK8OcOaN/AJuxQ1fsglPJMAnNyJV5Kub8MH8+oQHf/tBLhNyDjnrnuTIvFQy9KQL/ZI8HFIN30Yg
m46MoNPk4rzICA8QwX6gGy8SD+XIiCat38zOVDSGdCPRe3Afi4ZBvjMNU9QbthDyMzKMA6E874sE
7dWjNPYIQaHjKmnUBQcb+mGMDX7dXHGoyr9GlKwZUCDJ0VDW0db6SkN/nKniCZZj9k5kKtJ4vVdE
G7CagqwN5+eO+4689p5wlAzHfd4xJGFMq9VjJ5RBryZpd8SsmUfEhyC1VLNIX76+N73b5DR50iP8
oGE/S7Tos3olr68sUCJMRUEVZyw0u6YNo/49Dx1WWA8k9fZacqJrI3UG7j3osfXBQY/MYTtC1hkj
fJBo3qYBAYEk2Wc7pj2OMh25aArNpDlFM4A5RwUKZ/flKtNTiCkgl0N23Lmu1EMXPYJXkPeHUqLS
OnwRbLNeQmiAOBwxO9NRz5v1YGHLI04nEmc+fppYaqYwwl856nT3pCXj2rdeICtJZ1+XOQ04o8qH
dZRgQ736hcHXA3VteuiM9eyc2EJHBh29yQ9ddHa+ID6eX7vw/LQ/JKfxkbttG0hUGub5uE+Wc9IR
9PtsYsD61XAiO8x9Rugu5k6CZMZTKEa98QL6Cf1aU5ZiDxGnL8IYWg4Q4UzuM9mTN7dFtwM3UOLA
R9+qX66Gmvi+9Xig23hlGF+SHvRSrzRrEJpEiopHqcyjvWYyCGkNo87EcMvVFgGiW8+55nl88kgQ
0odV4ZqU6/NajUloYb3pdB+LRpeYbo+hNHn4SklLplXFbGuRMQmfP8qSz5jSXmtLweo8bve3sb5v
0UnCTUMpSxQn0CxEKiiC8S8KFeQiir512SEbPbmA8KM+2Np3ti112RXreDB/g1+/o0lpTK6UH4YI
/X09GQjJw8EbaTd0jj0CSAImzqbrjFvHVFJeWXJPx4I7FT0Te4WgioIazXDBEy2Qn2y4A6YXCtXc
61ojEcG8rafur0GBM1LMcbtQS7oQiapMd/Hpw8Gkg3fgfL8cuoBopzt5xZzbQu3Ar0m03zHRIuUi
g8EmEr1yVhaTrRY9VkasOyZClYMEHVaOVHIwY3mND/uZCXkEdNCWenCiwoXTgMwEugh15VzZc2+n
/kaGC5+dHacG7ZC4wmNxzjqifypCUX8sYps3fiCnAnmRZqEc7zf+7RXxGyO6oA9IMgg1uJb9fQ84
YpGe3PK0vOfPJUgodcvsaRymF0f29edOAG2zhYTw9dNWkLebdSvNcFLaJyonJ8VMba1HmZeTD729
Efu5Iw2eoBetIWRLkpjFgAdCRypamoTXdrp+4wKIGhwzRnz4K4ZxuBM7iqXEsnuPTpP3ZoBMeMUT
w3vJonIsRQYQq4//sbdvQmCTrOrD0iKFXMdliT6G3VtlZMwjLeqO+BnenRhO3TdzljldjY/W0qlK
oZVFTYNoWuhHxNJEIdSmdoF3ABry6V/9YnjeI/BFkwZdHMiO0IV82pVckJTdppu0FCRebv9i99/4
nIxTTQiVtbNvLPDN8crnN09xkZn0evTkscdOjIKIoVvRHUhtOO6RV43f63x82uDgFoTCxG+jO7RH
6p1FRKiisinDbqyRLdgWawZhw9cSBY6EHBFxfbG/Y0GEAHlOSt82Fg3qDndmd58g1kkiv/cDwUm9
IN71Rq14yB+ppI1F1Knv6zGnNY8Wv5klgZtI5dXXB8JrVMnJ4AUqo94Re6mP2wOOeUOQ2ft5xbKA
p5OEpwclPs+rHzwucqx2G4q8FSWK6gfigWk/N5pDnhuZzmp2j4ircIDxdFNiSa5UhBfqKuiWGHRx
1Q7pUubWWlKGbdAPSu86k6bFqDflBBjE/AN814Fzo/YhhBWf9GWr/oNUZubSaxwWYetByrzOJ/SD
TDr37aFJ3BJPLclXY31QgqEghKBYcOL8I2FI+E4rD6cieSNa3LmiCHQeDcWjJiBIjXn5+PoldRTe
LtHWg2JSHZRuTUdk53Ci2uWaYXjnW6Ob7zr6zI2RFor8cn4imBV9X61L9zlzvYHKiIEy/4ylETUC
Ylghh8Y/pV8L8Wm+zWlexerw4+YL2WlohBwOIuR0Ny9Skjl3lgU1nQZNcBvSTRMRqyI1f9q8lgi4
kcqbiCimofbCzsA7b52nqIDM1OC42uQOgKB4VY2Q2Ebq/ryjpXEhf+V7ZdsSkflwP154NWMDM0QC
3TMipRjKjDmRnNHncgg5I3zKyNbTSrdEutLNcXi6CK1O94WGgIKRNJAFw5xPei0yc4QxBJa6dcAC
tNYPqF4AIifcrgP+SziIJLLD0W0iShFGVI7aEdnD3Gv3HFGz0tPXPGOHlpDovPswwypMcwy0I+NE
9G8I/TJ74t64vxNFqBMGWwuJXbOI3hIK0+NqOdjWBN3d+DI67W6rDsnT0W1Ih/+C8aO1hHrM/hJd
3Z26MStyORfiJ5VRrRthdh4uH36SrTToyq/k4hbU9SJnhKGl0qPFb69hNr0lt9p3ulgzHSQm5+R9
KFEcy28zqGhffpJyomn6RRHhm7RRY2esDMEkbumCmsy/td09OrIsIkesOnHKtquWEh1SsmosJwa5
oHxe0gAXmF4dLvuA5b3r0ysnd5cDcKaSHRPwJSTB5YC8aFyTT0C71m73FJxC8U0pu9IdB2ACMgZV
jfHJnhgzxJ+tZUe0eQmePqyHbbHpOP+pXY7NWXZiXPXi2iTSn24RkuGZ5aGO2LcHPBL7SCaFOiRJ
ij4nLWmvV9wunng1omWGg5ayncj8qmAnTKpZ2sT4Rgw1zOdCFbuHo08qAqRv/HD6/imh+c7pxfW4
tb51f9rMxSlvTldMsgbcFfvuMXqEdKgMJfpJsylavSL7ZHrmmsG72sGbJqHK6epUtOvoLpUuHKDW
0cc56q2RKKhUP9K2DtjFhXUbntb/Q9qZ7biqZV36VX7VvVVgDDalUl3Qg/u+ubEc4Q4bY9yB8dPX
tyKl3D4cK0idVF5kKndELFY312zGHCODLL1/IX2TTQGo6wom6mAfmhGGKAZEfjewx5ULxBfmuSsO
IgT4I3l879xX+8G59XCoodZcEOM4EEnQmAK0s68e7FuYWzQmM9FhRxmhS9Gria4OvrPyddqcXEro
K/Ezh0V1+uL58i7NwyZuP8GbLV5ILJPEz53MyS3VTBbifWvi8NBUm45j+zUJb9bZX1JDFQn4Wos5
+0Tx4Ujem5WF2hdu7HVw8et7ss1CpIn7i6AF4tuxp7jCUiXmaYo64fTOjbvh22Oi7nD/7no8yze/
4cjtg8fftJPcIPS7TnbzByoYzQihc1LNPlkTUbfb23GbIhE0YzI/dzKlFqU44BfNe2fH0znIqCg8
gMEPNBZuXSUxQEYkdV8359TwZNzgpJlV2iEFNTqb8UlAY0iODJCsDu7SkUC+EiBSUIO9vnMe1V0M
wzZ7mGHv5otyDm5NKwmNJqeQusDrSj3g3LsC6ltlCOh1gRi4Bx+LY5xfTaFI+1pvEe6rYu22PC/f
RLU93RW9gEKR5zmu+FQ8MKzBskPh3BkjcY8q5Sr8UY2FbWFL5EYlWjoZJ2Sl6fkxxsQFdu5Xya36
t5aCqeBFpDI3xYfVEdsED98i/8kRrTpsDRUZu8ahhcT40K77FA4RxfYfJKx4IWvQtmjjF7inL0DT
xMEInhM3duqjK2qZdDTRcQJJQW2QkcGUHYVanEwVeUmNjzRyzCqdgMZ7nKVDP29WFGNIspXkd0IT
AV1XhFqAx83xrsvTTla1+oWoZwtdF/K1Kg9JpU08xg6rk3pQ6SO8Rykuo7tK4KkFFGBvDDNmfOyO
70IfjPwwRcUX55QzYHKwkKWP2h3ZnYun1K+PXut4RgcBDNrXVs5zVOuovQPWcYq/U9sZ6ugGCHJx
wj4jHfy1NKudyMwNk4qQ5vAqhcBEIrszTeyWyFVFfZGeq1qecJDVXhVeaZKvRIUrFn5Y/cKpifvX
4NyrB1BY86UCapJcKDQPFOK0QQq4i8ttyfMdzpCCSdZGHG7jjo5PAoCFix1SouRUQ04ADKWOCxV+
qT7RlY9pknt4Yy5RFvuMLl6Xoh+loNOQlHfnhiRh2OVfEeCNSNDikEXtUzcdC6ads08qKZnwhw8d
rpnexju6ze5cmKp4inGLObeBSBUKr8tqfINXAVuDsSB6ffi5X+Nw6631CmecrPfBoAWBDgt4sq1z
F2wHzUtuzdMntYYR9Tl0QjGtYcu4IEfKYhWf9wCXHJZ0Wm5cHkoTrfYhcvAy7hDnGgfkYcejCW+o
3tM6ElI3TsXHigdiJrcvxVdG5OOpQGE7sOzEql1czUvzROoVqpVDuwEvOsWJIU7kQEVmWbhHtyAf
pJxjAjNQTLNrZNZw4zzAHF0V0dlGB7awBkwUOopmzfj71HzNORQax/rsXBoj/m/56ZLvXgH4edFr
jRdy3yBQG3aFUNvdOYGX1ClU6lSj+MUXaI99wMU9dq9a7/bFBzYGDfzDm0lghGGvq6ZO93HDSFQL
bwjdxj6qyfyvWECKAEp044Vq1htkCYZoBzvozLcq67g9voyuJNMP0GSI5eA2Hl/0sxkxqa72g8tL
RQLfcrDf1NfnryUytXtD+jpbh4GK86HigRJDgrAAIeProAuIT+2kBQI/DypNfX2bKkKCd3jARaxw
86798/AqJDN4VwhAMo8hoEVmE2jHkHuXr4irzYZVban5YDJUjm9lvB2iF/q3zs9Ce+0hl7XLS6PZ
9A5082mBEjtRs9BdYqxS+m3Rsf/bWAUmAUj/5FsKF9ooNxdVWwfO+S8Ip8B2QV6Cr0ZgiJRs6cDi
D/82cIFKILsdkkMU0d2vgEIkvQeCp2IDLxFAQ8IsYeQHO0BF/+t//vf/+7/fz/+z25x7//r7/xM/
Tr1zGN/RpC2bboFT4NWoHA/qk1FBOiJnIGxqjnn/fZDqB3pdVVLR8dNUNLWqaqFlWd/Xj+flk/5o
+rOMHL1o4IQCWCA6Y+7GihqtBWDAx5kGEPNPVFH+MnqhV1mKblf5pjD6bK9YXdqLUvQ1910QKIME
uV62swKKoHMlK+5e/LSjwceaTaP2rosok1+yFB8oCP7yMYUu5kpDysN6g49pk3Khh0LFdJL8E5Jq
dJ6M4q19c3YuDUxUCqbjiDg4a97oMfr9Mz6w+vzlKwo3SkmUBK4wvoJw38lcn9odPMfr3weBRvzD
zVVraDJDO6vWJfQFOfTfq3/rI+dV/VXPIvUxArNOHhdjRHtqavn+os6cEUvgWckAfrUP3S49E+tZ
aDdpuTVEnxt5EkfvtEidttfNmWx0m6TXvEXFdB1SxzNvtnO4nf0Md+Vgjgaj87i73ja7AzQ5qDIA
OHMexqzuj/aWsxZGWQd1PGjxTggoKQWLir1B4fFsbgaSi2jFrDtZK/6INIbRvVv1dQKujQ+x9+O1
SEFTyW/6m68NT7rV9VVjQPSGCV5S4STxShYwo7EvdyEzdhcIfL2sxD96X2fT3xkDks88oLT3WBQu
XHHT+mQprUcgBeCzd6g9DQbGY94VaLNv2ZvQrHoHmDuImz3ZmOCJTWZXCylWKt+vGYyIIKCfVm5/
CTx6uz3zN1Z78XUzR6pDVtDwZjoLA3T7aWEnFyQISB4Ydr+5sCSjSaboYUwqRtvzlmarf7FnibU+
4sYBTgFjPKCtEIj43VsAFAJtndMDo5kzvER7Z0vQso+ICMn3n4z+bPCV87+oeBNc4N6SaY1bZ2Py
tJSWZDfMNvkb0vkLmTs/mgps9SI0vjWXuokxapJVAGK4t4iadWuxt9cCMd7qDERvYYuuYhgoWSwA
lAeryx/p07xgNdvbBv4C86J8Y4noptcwiMhrdl8sKggczpfrTGlH3LTrBis+pTxxI4qUCcJIi9Ph
Rma422oNBtMNtFrNNq1G7sNYuO7iaKzPxsBt9xcL/CKjv2ifjTWzoAuYSbW74KrtQ6sGwlELml9L
u+tMBP7/4GrtpixiWbNBXYOipr3zHOYuqiIEiXRdeLPml+s32zL/VjNZbPDZ/O5iREXC7fDJrLTH
+TZndIAYsx0/tAs2IxKKRrPb5fRHZhccpkm1MBhsaIk02s3207AmwnUS8HeaJDKI8OxA8TbtvTUD
IkgRxKRUrFlnbtnL8flvSP7rHH5TM7v+bGe0ndTwyeMzmlCoQvagR4aQ0vCgM7L7HeL1sb3tDV1z
k1kDGkk29FhZRutrZxhzUeNvcbhdEDikZu0vUgEAjK2N5Q4cA3x5s+9YTf9psJR70wNHwK6uJXvu
2P4cxmvNaPmDNr8fDFIvMWhQA0QPfPxmdK0FR9dbT6gnNBVrkBhEgTZtaT8nWmDdN70BTV9tD0Cn
ny18NtB0By28ZgR/3cygzN8CnmgdhqlBcZruBqN96QuM1gIMYDDHWaauM5KFBrLdiuxxZpA3eeHE
zofBBMcXRRewGGQ72JSIe50Y09WWFKHIF1mRsRIPVacnYIW9F4vsjl+81EfQvNvvDpIQ+2Bwdt3h
ljNImE8i3+iw0Pig06BPLON0aCWxD0N5UDO+pkRcLFbanIMEtmkJGgx6IkvJanQIpAkRhSGoWC2B
VwH0ZM6ECsLBBZBhrzWbiDE2O5436wNI59Z0VNCAAnOd83tbzoYLxJI/5q9oQgRfezf8bwGnBLNA
zXCeGTw1AkUvsEA7E4OnGFFrPDFN1Bmo4WER5k0gtvRV+8cJWIqr4c0T0/1mw9ovY+p1BjTuD75h
L2ve2N8bAC/Rqzq8eUM6IweRsSX5ZWypr53o/rJXhj+6+EQMQ1oWyUjLmECyTMZqMslMCOfBmYqy
wXa8drbCpd427OB7PriZmznmWTMCYJF2Z4jlsUlfDXoj5ACM1ZIJXYxpanMcv8dXTLa5il2ehu0Z
EBNHgsFbQWcrmDDFuzKcH4yNTa3DagNEtjrzCiekN08NTsAUFsNWstHmewz1mOj0KzVGwC88ACUq
gPX5VqFTyV80TX6QhP30Mn51Wu50NejsjQkEvp0FECjMRVM31hVjJtLIl2DEnRBQZQgoml1nNCE2
aT6w2wuPNhFM8qXpXT3Su0fD3sas39IwOhusKuUWo9MP+qTDKdAZgBJ8l0B01pyvtgGz6vDFrXmX
vQIffTWAnXE8OyArOMQnXlXI5SHd2naGwM8E/8EI+2Z1bBMoMv0yVsaCs6V9PmcD3hVj4Z74zTHV
m05/0JqPVoa9XgFPMYBdk6wbM2PLpq4e2N1LuyVOs9lEGIVM2dBfOeJ3aVNYt9hblqsvcMOC7std
NUd7Y4aSd2xmnhfsrVVru2HQ1BPP4SaomHP2dNirWFNnRBmFT5ku9tb0adBX24pNtscwwXoFhoO5
GhstZ7AZuvaqRS5u5oukq9ECQshJ6yvmqAcDFwQiHETRXpiaLsl5xR0+jC24OQOAc2z2p6JbY9Yk
yDLnc7M1h0dh1bBfXXrwM3MocNlHfBJu2tSbAD8hdAXwZHpcN0iq+mvV6IPXN5rzb8BHBv0rEX9I
I3ndk2x+dzUabRZONjO/p112LZ7cjZZHy6/TgQb6CzQYp8PqX91aZ40wiUllPwjsIbBa1RidsKEh
B5o6S4fytOioDzmSFJ0jw51e7W7ig19xn8Z0y5hXGyBSwtTJ84MPBvsvqLM4QtS2hnuXJ8kAXn80
BySEKXxL/jfvwWq4GdvkLSKTu2/hQ3mbIZcjcofIQIONAC7UG05o4sfqg2M0MBMz0Gv2CsJBa7i0
UcIi/8PJ6JC1aoBJFD0BirHQ7Q1vSj7wNMMZBIDtjOG2Byq5JW4ZPSdzvysbU7Ie5pb+h/WQhqOd
XZ33aJriaV7VD2RZsDvbTh/oIZZh5fXNVi/oc93r1oxeGk48KAZhrfjDPG70sdFsJSxbq7X9DnzR
KxK6NpknuCTNtkiwaRxqBJtyw+s9ea8GbmsYm9THGlbyZWOWnvxEZIiUvAkGKaDdCx0rwHzT0de3
vQn6k0D8hX2Xprvx06MmawGK5nvIMGLPO/0ZubbByHU4pbYQ0Pwid8sOtsCP4zNubdMlO3wytivx
wXwkRnNOxXjGfQSbHbT6imF54k0+Gl8qXKKgLHgp63Re4nBG5mQ9enqLBS+dPhca9PxrUzLbAD7Z
OdJ01KgQZ7panAKXQm11sKbAbCakT3734+sfqE//4sULL//Niw/V2u7xyJTHaLaYDfFnNLvdtPzJ
l7f4mo8u2DBzEVlz0MnEyoun0QRLT3si7yyrgqdwNDsCuLM1wDqDgcybUZuDBZ7vZGJ5MvCASwuD
tEEpdoMeYv/3r/8YfL7HIIXg87iX98fTq/ZAqAeI1c8jMLIHC144gc8auJIx/H1E+VN09T5iIeC8
1l45kvaMOIstfxAb0y4d6Bt3SjOBSXGiP/l9POVDEP+X/SnElPlrV8+uGuMtDl0u+6EraCUuNM4a
Pby1VcYDFhqsrIVDg1nok0n0ze+9ZYyVAy2zXsn3iOCxkMn4y+cUgsvwUkuf0oPPAdYUNLe/T7Za
9tcLCZql9JSivMZfvwqfsglplOWLVMnUGw7s2O3rhrgQreHOmge/D62U7WshRaMmWlQ5Vhm6CX5q
5gwwZxusaM1vz3CFGr3Q9GIDUz7fWU2O996dYxiGdeAoB584teRrPmUS3k+Z+Nq3W/mIj/vKK+VW
7ui5HcF0ghva3nQbnbbU7g5AIww2F6sz6PTNZPzglVwHd6KF2BVtkL9/yr8ot3/ZcqVA45jc5CzM
l6wMjQMEd5G5qHWaV2vdHXXh2UcyfMY5I2IeCk9/73T3XYwGEYOj40KDtfPTL/kEUTCI0J+HbXSz
MICJTdPTnEV82P2nieK61ePVx9XCOSSiHWoUOGOvtTTx9GweGs0YKuSJI96jVMh+ea546U8EQ/0W
Z3HnBjvHzol7O9sSIyNu9G/zL+Q5qqkUsh3Mf+aX5c7K/nTB+C4P53PlFvGnc7PbBWhmfNERCYMA
jkNmeQgozyhY9rcTXNrfd1UpMftKwXBG0vKhH4ThnE1StswaCZOZ8GJ+DSr48nOLsFHBCZ0lZmvY
z83h8FGSppJLLrtSsKQwvVfU44780cnAmtEZjo+6M5IvHF1qfF4bmFfpvSpb8II13euKqtzEtLnk
7cji2KZGgG8zwpweDKiUvmWeZtXG2IAaMmeazSHDrE8mv6//Jx7wdzuqiMV5u+Cxlkdh5coFF02V
D4gYImsrG05XpEcGkeFwEL7ZDm+Cvy3e1rJ3Xy47AAVTG+1u8rUeshKilVswuBzNqRrQ0AumoWSu
4hT/doEKphXN6tsrFBvdcL8IurrEKzBEGKB2jVMLIl8TOJNidIIYL/z3oeW/Dw0hckNVpRqszDW1
Xhh6GWdpUr/VzjD6q+Qg6DC3vzPLHGNHfh/p78/HXwcqGGwpuiuvPGIgWKqJRi9j6oInvOPfR/m5
ln9dyr8M0yjY4qt6jR+VmGEIYvwLzAknLwZ1byYjwd2zC2SksIzv1q5/9USsI9tP2phEEfi+iOyw
S/KERp3rpox8V/77vfrrdxVtZE1J5MaR7xKCqjDTHPsU1pFBs58wzhASl6z2h9P71/HEvr9dn3p8
3eUXifFOsK2J00vmmbemasANWHZ8xRn5bc0LpvKiXWvp4cJYguMDJE1uDCfL/s6LGbjunIK9sySS
dDfTOrA/0ckAoLIfkVP5fe9lcSP//h2Iv0uaVq/qWmHvT+lO211r8hlZBtggYEqHov/Fiwr1UvtF
uhGo7/g/0Mr9e31HLPWfYQtbm9c19ND3VXHk4DDak/CaihplqZ/x+Qj9Gaewpc8sUeSLxvSgyIJQ
49G5Qd589xJAKaI+vw9KN/bznf0zYmFjo1s1bKQpI4JxcMNVBOMgFJqQxKwvg9fo2pW9Qzcc74S0
z40mDUDWtLCMq2Redf8MXlK1ntR5k7J9LlsI8e9vZ3tfqTzSKBILblcnD/oCENoGk0iTbp9eqZ1T
Vib8ENL8dYcLj6K+3+3lVJHOwD60fuzXSI/0XiT68TnBv8hBCjx5t75PqrTOljki1bLZFh7C2/kh
tFbZhBO5f/ol0uEN+sXYe9UBRgs4XhJUKeRTEqezDRUDegjvJMCWdsntEptdvF3cLBmdP0WrNaTC
S3HcPfPnKVI4DFCCupp5JfssmijOowOwxrLn/9Oleh+t8FwclvVaRdsz2sPUIf0UCG//SOBMjVKQ
stxokmk4ZEseZqnbJe7RLxOVC2YkShT99jgy9MWuk6kUfErU6kyqhPa2ZE3LhiqYjqt2b0g7MUuy
l77sSKCzyaSIBi59EpFaKhmuZFF/nIG3i5NJ18fuqefnURs+QmtzN0Q/XLkGwt9jM6X6tndywWzU
M1yZ45L7qYicIZjbFwl+eOKMVgOcj8B4lMzr0wNUk3RV1VB4UORaYRkbx3oeHmLuJyyNa53yI9xa
4wve8gtdsTFFD0+KyQrL4zKn5qeE+/ez8mfkgk1+VKVH/Xh5nUfVfjWA8aunQbgESy39pIwO7d2x
14m8cH7tCKhTqU7jJ9vwPvHCSkdKtDvUL09xSx52A3IvSqCmRkYUEhxicbdfstDC1vw23YLljdLo
1DikLDSZ8WDnwckMldXOXTq6Oa96efNB4qHMAH4IgzhOslarNvBP9YZauI97vVa5R3UxSXvpngeU
f0lwn1tSt4ViNw3VA22gWiUT/XRT6pKsyYyq1Wo/7tz7TalnyfNw46bQ8kz1dw8n0xMLEFPV+i9H
KrwtL/W8Px0ejERzmCPa2IQQPNcSYG3JSOIWFDevLjWE7L1Sk6tq4SGpPnKhhHA/owtQ2xJnKBD+
7QeiT7l0yz4v35+hhKf2tnx6pl5fuwZDQRcLmw7wfhpngA1T5imZVNlIhVdJ3YeNu1xlpKtV5fxj
qpvgP+ncK1u9soEKD9Lyvrwjn3ETXt6Juqr1RUGd55dW67IpfXoU3vap6MbupMexXnkxJXpBg9cs
9kffoU8hB0xi6VglZ0IrWM5jojyTusZYqfPV/tqo9sOi5b7sOn30Yd6nVDCTejWX7uqNYeRuikiB
jEgTknUU/1RSOoLCgdJtt9E6z2gYTxatKwjW0gisZAO1gq28qMorDHeP84jYJCY1nAKBx3cp3b/q
p+fvfbIFI3l+VvPsUGOyGUWVm63tzSPtBsTy39TMarDIkTillZG2p64SUGnKLWKhZpnz/jECfP+M
gmEJM71y26H9zYH9KVFQIRbl9aOzLrmCZee1YFfS3RkJxDsLK5Crd0jHb8ywBtD5QvtQWYBfOq2C
aZEqdf21U6/snC9bMKvSdwGMQxRcS0+MOBG/GEytYFuej1oYHcTloJiqkXkbCSZW2IDG6LQNfl/E
0htSMC+ptjy+XhJjVd2XE43ylQRIBnGDEwWkC22P6lam/xQbOolbcDNAXnXAcJehBX9821+mXBeX
6M1wn5eVYyqH7CVtWqmxGN2NDF7Gq/FPHN96tYq+n1zVa/Va4XDGB2kX3y/s4tVpZzawK/yWhGo1
IBEgH7+v7edJvQ1WOKD1aHeNsj2TQvNjKwBeZLjy1rI5KRmn9tHEvA1UOJvH6mUf1pOfK3ebNCq2
XIWNGMrYsJPTGSjA9PiCkL+JPEkKLWxdN+r0PKUoDbRuU9EVQI+MBZUwdQSAa8GJ8qgXb6DjA6sQ
2cK3ArdPEidd0TjnZAD0rnDgQRqGOgU6ISQql320AbzUiapoCdCqJDvnoAovB0zowAs3FRIhSgcK
66E8DYPUe8LOAjcjIRUdI9PbWMhoLFC68OjSR2IDxLGgihWNclgxgIU79w6RbeJVxjFYjeENEoe6
VfuuuDksqqCF/XQrgdiHwOpGd+o+NPcwTrTiIIMTCj4f6z4RCProbNOzkwQ044jHplQQ7aNFetuH
wsU9psqzoV55q+GP5Gg9jao/OIKXGdN06ZVsetlYhYsbN1Ll1Yg4XIkVswvwLriYiPpPB0tpDC5O
6t+u55+JFV1h/aboibbngCXsjGA1ht6hC4SNKaYwe8QaeBSohUqqMB898Lfbqha8hPM1bewz4ftM
RJTxalXREkIW5ecJ3Q/SRTjXvNJsXsnCquLf30yRFFZPNenEwkLCXl0h7WH404pbCa5Bv2QLxbX8
bVULnkH9oFby051VhSkr+uH7DT0dwoXHigo2tAE1ZNTteHA3ywYusRdqwVOovI7JLjszRUhaqLeg
OWcI9iasu1EyxbKRCvb2rt6jipxfhDPwnNUBNaF5AW1pqfMjTvtvS1kwtbdEItEtnkxMbRAGF2su
+qJLQxmxML8NUzC0knrZ67FwsVJ0WZ78p/3oKIB9APM9rYSYpvQ0li1gwaSkD7V6yU88WCkdGORO
BJeaYJ4r03Isu+EFc5IsETg7LZkZ3TxBzImswmIbfD3hsYCAEUn44DkBJviPjocuS1WpXheNCn+9
azc91tODmpxHEoSlPskaKp1nQHKl4drnjfszUPF87BP19rxzDlGM+pZnIHpoQ4JRETKAbTyoGuuS
iX02In/GKxwUPXuo16gSC98UlehVtoIvBd80B4bt0p5bds2EIfz7ufwzXOGURHF22Icy6wjzBgZE
tM+A0A7XtOSVDfVxZgrdJA1JlfR6Tfz7m3kMY/klR6+jcBhlZ4Z6i9V7QkfyZFKl+e+PjvDbWAUD
eT9Kl3MYhmJa+141QNTAe/7wVx1HO0CxZZv2cRXfhhOH6G1qmnp5XbIDwwmNPxjVW7LRg18Gjzcr
e73Lhioc/EZ6etwu0kFctxeCwmHwTQSqeWH3v51T4eBL9eOpkT6Zk8jRPdzdoidu2BVB2H8UtpCe
/3GsOR4/kLC35ZOy8FjJMj0eNTUXheOODNL0ZtX7AqVJJ1vZQfz0er4PJ5b4bTh5v0yelbwRczhm
1WDZbwSiSU0GspnAzt+pOSDL/8Gtfh+ycPbjvK7UljEzvNgCGE6RTwO6Kaqb0Ly6/2QwuVETquua
LlULh7/WuOf5Ua3TkklJ0WwT3AI+EY4WJHZWyVjiFBTtR+NtrMLJjwBf6NcTaykYnxoklGlutEeU
m1bULiVjjQ62uS0Z89PL9j5m8QrUuW5SRYt5su++kK9wG3BIHcpMsfLJYL2PU7gBLyU+35/nn3GS
0WG0BzIJjawEx0TYEp36VeNuwrf9DbGsk06uZvPgV2hW3jUFHjRx7+1Dv9SP+HT937+p8DwcT+fs
dL6xt5D2WypZPdp1wLMgY1Ceaitb58LbUJfPce2WMn9SQu6SeGpTMxrfAvf6+4Z+gHwq1fdJFVyI
LM5uVWXHpKruvifIJ8Lu5OmgvpFDGibU1W7fd/iAcswBoGyvDM3yMdx+G78Ih9vHshRL2c9EdXAs
oqKVOeP/wKktOVE/EK43y6NdVFV+VBkIzDP6Z5gBAt3+kyTJf1DlF1fvl6v5c7zfBovrUXrTJFZV
6yvfddQyIlHh6QuCDpi5yHM1zN/38adM9tuIBcOjKa97chHTmzxnxw7YHMwPSUS4caqkf/olo5XN
r2B69i81yapnTA+eO6LwVRSmRH03c1RoQngRy+s6JRdCKRieWybnlcqN+cE0O9ACck1ycPPLo6yS
S15EkmVZqlWz18/OLRTewl7mCI5JQfVTsoYfzTcumQSUqqbqxfqqtAzrZ96mmOwZFIG0wh3RuNP8
mgVnOl0zeVOwE2t2yagfr8HbqIVzosdp9X5YMqpovgkDQVH8wt9c0oUo4KD/5WiFcwLs5lKpHaoi
NNl59DSixAPyg9zK0i7NO3zcubeZFU7I9XaMjidgkCKT7us0DFEf9+/b3KId/L+dV+F5kp+n8PbU
WMWL3YZaBiUE0T8WCEtyKfE6f1yGv93st3kVnp3LY3c/PUJOvgUJMECKBLlNRIdoYgEBTEK7W28b
2pCmDwv6giG8MeVp9I9e29snFF6jOL/L58NTjUeH1gMnSghFNYJGEPvdJ22qRrh+4ryV5iE+prkb
b8MW3qZGVb7naaUmHtykpc+6h/VoqtJJavpRL2TqO7qc4GSiWwgANBcUSryySyquwy+LX3SP5VtU
T+86G321KsMK0sVPPHI85O9aF2Zfs3S8kpX+gRC8PRyP5+2QJcIowD/W2nmiAfso6l0G/NGIBOxh
Nd6DDSi5ph/N+Z+Frgqj8T5qEqV1EHIxGAwyCRh00Spas3qC/pe+t3/0erwNV7BB96v2kh9L9lU4
UViF1JB60AvAq0dHXO6tS2b38el4G65ghGi4vyU7mdO76+gGyRGY4JmVaMUqGajEtv7U+t6W8aKR
FMlSNg9OE+fZelmgS4xvKIXn0IOVDPYpd/Z2N356P97GepyVM2EUlnVyp5NcdGY+zUfrWHYyys5/
wfg8kzitXS9MKXWEkiNq8Cg7uXWAVQJxVFb6/ewNvm1VwdCoy4eWKtnPe9FATHI0gDMa/szSIk/J
21stWJYwleKLemZatf7dGlV7PgTj04tFZXUtaiaCDr3kbJQcwqKfe0qvCbvFiASGCHSLui48Ms6S
PuWSkUou898c3cOTJq79z+3aeQiDQ1CImUY1EOoKqsc0dpQMWDY1cS3ejuIhO1zyWsiAUAQse4LM
O0jgxyx1XcrGKZgN6X6sXbWneOBN1JwFeOliqSgZiHJuyZRKfIliM8WulmuAwxnq7qQPBEDFYPV2
PNkPDmXp1M+h7p8zX/Rss0zJn8cbZ1604hx6h7k8QpEQ0GJodp+tlM59kSDRp4Iz9QHJdRLktE42
a6gUCX3xA538lzuFnJIlKHmJio6wvn/ea/qezxJC4RUAM7YKCojCw5IPy3H0L/BdIpAEx+9/614p
BaujRXSOPe7C6lgqrAzQKv9cF92tIPDRgYjZLJlsiT34aRt8O8LJLa+Htx1PxJMkgjCnZ1dHp+oF
YHccOpcpbfKlAcCHXkRC77eNLxihZZhWHkedFb6AWKX+mq8AP7Zg4ufppcYKHvBORPyCXl2BEFcA
PxCiAX6F3IZ77DwdaJ0JyafDldRdDdclK1JyA2riMr6tiPZIH4ejzBagstL6Co1BDXmEhHbeXbdk
pJInpojHjB/7SzXLuGv0NuAJBMcVnfPfp5YMB22Qlz6cnzMef5a9mAs/7vfK/iSz7DLkNU90GKGY
5y3LaZpJgRqhNC2c+eFyKPidSt+Bz+vaAMSgkLqrSgUjdj3XVeV4z3+KNRHdHaqzgby5hTTGP6pU
Nqp/hhIPxdsWvm7wS2VHvLqcJOsJWei9o/lIOvl59wq/dWLepjfvGZdm5D/b6T/jFgKxVFnqeb5n
Q1Uo538ukzkNy3OEH8E97/MrBGHaUb0eFO0lopLM/qkMQWEjRMH+g+xR2ZwKFmmp6eFe1jMRrFfN
BYgleFASfMjSfLx4LP8ecPxZvIIHlGvHU00XL8/ze+8vEYndvPpyX6hoCiKCf3T1/gxWsEBhVq0l
+ZXD2OgfWndLFxSVBq2w0QkuekGNUjKe2PlfJvfj/r2dSNIB4TJ6iDhjSK3GFcRW6CK0pbUMuTfa
Zw+Ed/7LIcV9fB8yfj0buwobV2sffAgtr8xy1PDjppyQ+DgQOdbKABAlV7yY2El3FwF7TnH1Xk7o
wZ8DRQfU9cNSlKk4C78tZ8GWANd7hPpVzI0XIYNX2xiFrooIMa1rIcTNV3ISsC46N09vlSxryX0o
Qp7VFwXgR405krwiDSEIpsbbUylIqmwpC6bkGaeVSnrgNggIlAiGexoSfPhgpffu8yv076vwg2p5
OyfZCRD3tcGEBPNNBqEW4CUoM6EeBlUF44RbsoBlMysYlFdSP6v7iL1ToIkYoRMIwX0GRwc8Sv/M
P/8ztYJJ0fOnXF9euHUn0ozgBCGTEJSs/zjI+TNSwZ5AW/gMM1lMCtJzMiWASFHYJSFVNqXPMc6/
ByqmZRraPXzkRwZ6deVuuNLcrx0sU2GrBYewQCCWOoglx6OYl1G08/UlXxjwCH6OVny0cdaIqg1k
CqWc+/qo5HhoulY2x0JYpddOd/0ig6OqujoYPYW82/ZJOYir8C347TL38P1cH2ZJ94lgUNaJ1k94
tWMoEpFAne8d2aA+19mhOw6oDfw5xRX7RUap5qbQAkPT5OSTupP4jT7pe2dJoX6JIDW0vEbkK92X
cx40XIJh8JYKzv9M9Q+0jWgBkEjE2nMo/OKZSIcdUlOfPVuxAxUnaO2sf/8Go7lCJtFQfMHyDgQg
trWT1QgyRNaTkcYJjG7mdbr0T/2lVbclVPFSU7UbPKgv6zm9nU11WoVCu2Kmw8NsH5vROkHonOjS
bfSvVoIMaxZQpLJV7+7nQV3QHNAcjCSePwlzcPCirwbAWXN0b6Eg757b0VD2soX+dQ6WAR8szy5I
aR69E42udcggNlL3NKPtk+5XDY6+byqMZ4Lz75c/QkAWxNy/2qshnmwqZ9SR0GugdVXr7zpMdXJC
YQClygEu/NJF24fMXS1g/s6jjzKIdRkfWffNKxBamHD1pSaE3LTXNhstlI+uTQ1xk6lC48h62Qrb
emJztiwdcpzH5tVswHvbTobPL1CXZ5SNUBP4Sr/uS1OCZa3NKgo6WtFxzjva2qDu4TVa0vAKs/dU
X1V7iJ3aqChFsVEH/CcZ1fGBLw30JTL3DV+VzMYobT6RV8YA2co0pe1VaR6J6VRPfTWrZ5dm6B0e
sVMPjTMPS2osJ6fg3r37p6qbocSOQhmFH8iOn80GWjCwckMzDG716O9QctPHCVX2h3vGxY34sUDa
tbOGSUj9qpE017sRcuWQVu8RC7Gi3Hng8mfD17dEbedkS0tbvbsqCplXK509pPadPPDVz66GnvTz
qyNdHX45bJjHlx/TH3Cy89A/15wIxKx7hy18eOKUd2WIEBE1O/hXyiqId6H5spK2p6elbVGPWksT
bVKDB+sayCPl1r6d3TC2dN3Vgca+zCy2k5qpIJ8XPGAbrbrqt5ZZZzSZ0DzKjcvRi/f2CzkJEuB+
ohtPbIPEyWoE0UiCGh8iRHTEMqvyMO4QSafGeaWDQtCQa3q4y3hzv/SXL/96D5jbAyb2mr1/uNGy
nVO905pq3X+8/MZ5Uglb2sG7HAP96MiolTxMplGjp/NGu7qvoMGijRPGlpwH/GOqeYR8m8TA2bo/
XRXgXh2i2tPNhKI5gkRkc4C7MIVyHhpV596PqVsQVfZhQzN3cyZsNjrqHGZz4zCaVCGWzzB5GWRp
V35A9+FWbkVwStfBzyHLgb7lfI24QSDGQLWC4BzifGCJdE7c7HUOGFnZUqmDUGh4hwAZSRj0Jh8W
kr6Ii5zpAUPTKIhbpHQ4BJVuKPqV2/VhwrCqyTG5jOAQ69/hSHOuOKVQDn7fz0h/bhse1MtAw7rS
4Nk9I0uE2kkyhvzARq7mYiLBAToceTikX08od0Ig770EJ2A4jBf3/nF+X1X2P1I6CGIi/tWbRs0E
kraT80L0VFDQkfQwVRAFcM82BcvpaZJtJfc11DpqBQLsxHrYEpogMNhzD5L/z9KZLaeONFv4iYjQ
LHSrWQLEbGPfKAzb1ozQBEJP/3/qc6I7OnZ7Y4aiqjJz5cq1dvfc1N3hg2Tlm9+bhbl3VaR44vbt
GWAkcxMj3ojH5eaOL0yLMGqN02m6kd62ELWX8SL8KX/kcgxznbLG4sxMiZNyp2RB8RdzJp/WtKtZ
5c58QgTAVRlJe/exfq6nU4Jk9uy9wNUjOIqjrpvDcHifG643JchGExmDWHTjF0L11mNb2s2Gg0ep
q+Fn0cCpw0rrL4ZpvsQDG8gLZgM3jvldfAgo9eH5FJZfj+3dbmk9PW2BSdfeXTA2LFiPfzM5ocZR
WYyCxZGlWGxFXO9nfwRct4DNOtLDyqvRMu1dBjwxwTMbW+F6lmCPFJv6nBCYvCQQSVm1r/vnexef
+k/xU9Csh4TQaadb8Qdj5H1lxdgzQWBr7WV8HNCanvxOddvBa1t700lfYudUiMvzX1wm4ajbKV4O
2zLe3rlL/1TiJ0bsiOYhjXkDaeDIGmgrR7xnTt50SaJ7wGFdHLmqnkuvQopoIK9+6D63UI5afOHH
6oqHZsbxft/WsZMRgRL7aZgdG1NdPRPn9faXxsskMqaWvCVXSIGScisRzAQLty/9YfKvhuIpfrlg
N7RDk7DDZs6Z5cjwhw6xFw8qetu4wKNk/hUjhidvF65xenuP2/OiYTj4keO3xaRhpCEFvUJTndsu
XXPf6bslUv/EPWSA8AZiwxGf3VWLxv9xll1/rN9/2t5geuLjETBoYNziPf4pt2nbOMt9uX571VX+
h2EyzgiBhFgrq4hVKmrEoXqbLvlpujDMppABKE55UiyGdAElB1zsXXzzvKy2ptV4bc7Kr7CZ1u2p
iHQqStRYyDZB8WwiRXmq6tXAu7iMsqVyJ16GkPXDyUO9FVFxyPy3wzAC3Mu/cp1jgcq1mH20l+Ue
zFy+KN5ocKP3yOA7uv02k23qdWHxsps/voL5xqjcyjXWDcv0t+TA/+Wn95+C0cxyM4qmpJr8qspM
8U06IPgQLsF8MrfggAurBNl7dYsJEZruH8N1wFxv6XWamYC0jVuE9L+w0o6wV/6nyoSWcadESiT+
mz2lBG6aWRAxiWQzpox9mZiQBNlB8aZtuza279Dw9XUaGFvjVuNFVpvyNiG4bVX0l27pjlnuUPJa
BjoQUOSqiHiyUMOOlutq9jXF/+mqXTuCM75x3/jB7grMreg+Bri02Om5d99swDeZXRro6wbd4g6x
ktG87xcB7rQ5IoQl3EHNX/q582/kc70/8h32DVTg6e6xlryMtRftDqvuYjWcUUckIcO0xvQed7PZ
PH1xlR6rM45/5cMer9LCN+7BHYFBUnxhM67rCJWDlrLizxi84SP5adckQwm8t5lYQEXlJ5/JpypZ
8zLKDxNDjODOBATOWbZ8/KjxQ5gfWWyJ02Biddids31HilWejC0RfLvAxbyItL8pdRiPK4CdyQAR
bMEFKip3wganY0/hbmXvBjnadTOQPvyMmETXP4n/DLqfJFpuXvsJ4+gkWtxKLBZT3N+d51qeD36L
mZ3D5maHPG8D74abdzb2NLXvlK27VU8iZMg9Tg1B6nH4xMD4VzuKl7Bj5xFyLXxvRH+5MPOtfpVo
ywvWE0cpxepP2p/MBdOwF2t8xpnXIhVId9VhDOqwZmnjtRxJC1MJhq8qR6m5ZOAx/1KczNdGM71V
vqKZEv4wmZVPrjh4I7Ra+WMoj0tSBPKQ9YvddV8b2Mi05vDH7FBqx6Xd0kBu/fGxJ0sYs/VL8DrB
S95mrKy0b2nfwSSNrTHHBSKFURD/Jb6A1WviCrgAVfa7Iq/H3s0lDyEEMGCM4XC6J6C6NVuNIecH
1aSM3RTJK7jUEvVe1JFLiMVvCGv9TdtrG6I4ztzsrTriuwsrf8TNS/OYWAqVqAdo79kE9S8SkwiT
VGfjIAHLLGEtrh6rJOQHURIuDhLuRgskcD+fiJGSP1kUIA7FzBMRNPJeeY37Fvkj5Q6CF6ZOqg4h
45B/yX7qSkF51Yg1+2o0T4Q+JbFUfAkoSBOzRY41wa7wpDP3IwQDvsIcTck0jC2J6b3ZlM1eEk/G
YE6GudLUlVLaQ+5XrYvh0LRwk8kfFPeVBe/masQkyPaS+uFrP3sQ5fZS9gfRSgy3bpyXLwezA4WI
NriKl/VHrH5yE/3XwgrFhgJr+N3tcpyF3ptiVcNuKnzCY1BRKD2DKhIvLJj3ODUfxc900wuXQNO9
Sedtkj39X9qQ2hhoM5KS7ZQK72siEK+PSzmGExK+sQsv3paR/iP/iMRY/F7ksDKCRZ2YcmMNjAkM
h653uqf5lswshsUlECMuaiQcHywyYgjrxR7bhJ24KbbyCwPt5d2W8R+LYqbH0nXxgQ2kfBNIxBvr
/TdQ7XUuN+dA4QrcVroZZtqTm2gzacUo1hRg/EFvbYUEgCXDO9nXkVGeKFg5Qdh/vrf09iwyquDh
4g1KrfdCXL3BPzfZ6FFFOcf+8JSXGZ8S4g4qpbNPrN0HxeruEoAW/vKrPmd0kDl4AqoD6CqvlZuI
05pmG4fly8r29Z7AvuY8reZNRAxHBGgW4Kwo96hC7eSj4NdDkiUJr8aYzoDyMeCiyajbvh1M5Wdi
M2IDg4FmYylF2MuWjGw/J4xJ7O8ldRfBGIv5mKTAImEvW3ukMPkrK6sY7V4hdap8o3GmJgweWHgz
6zsXCJYgfGtYUlbuNSYDZJMiic+JFoLFLU4tbvmx2QhFONQ7RTzVd279+kMq7eV39t7qmH4vPQ3V
6ru5QNecgsIwJaTnJz99rVK8e8itq5W0f4Vi62S59d4vGRZR0e5+k3rMXmOEuMScSKkHpsmXs1U6
SpiY6lWOuNUiPDAZkhOYT5Q2ymFY4S3p4729winMfqDUm3CDE9Fdhtu284XQppxG4h1ZU4GtICFP
CKdtjyG4ai0hEU1mKq6yT27UcYstkn5qYost3HQYBdv8F+eXxS6nZa3bcwzOf994HsaX1H8TMCQk
+UtP8MVfSs0PPL9nl/fZK5SAH3F3Z6gUxwyHC/+VMIOlbgnpTqybKOg+mMjRLk8E8d13UM3qQwGq
OGFiS99kUq0bbyjXSMg2HcfzdTDYQIf6p1y//rrGqiKoV9D17qTEz5MW9naL4Pn9HFuvPaGR1nTB
HYT8fBxeSY0tY5OcJFcu6fj/wj7/eX208CjYPmvden7WHkou6Y7ghrI7yC38IshOmjWi486fTECu
y6Q4oE72eW7/KZuYtsO8xgiYkH38DZbmSZyXZF/Tu5RZyrdVRO+GjTybJTMr69ZW72Mn/f/O092P
Sg7NNwqO1MGCHczs50XkRK8frjFOBnCnK3d2oX/YWTSTgpnqvLwYD6X7EdWY3WCxRrWQRR366Isd
3n14GrVBhYJaj+C6SHbU+C+/Z+7DLbHIlCJ9jY0k9dzykh+wASRkPF3xwnU73L3X4nMmyHbsrCdf
tIi9ouS3fMrWFkKGUmvaEqJZ41qAYcKdd3k/p993Urf0lBwwP0bC3jg/TawkyA0eAc4ML3eCvvzX
Au8A1R0nN93dsTukrMHA+Bv3aNCVFCNVFElUFysusrY5gN1dwQEYe8Nr+Zhj+8Js8QvQ4Ll1b7MX
7ffDEo/ijiC5kkxI6KMFlEQrXjzPcsT9+uM4erOB0zxvaVxEF5cnxR9xoZs9vH51GzG78FXOvD2/
5JoqkBRgZqX2pye68ZhonGKvcBKuRJ6twMrGpqyeSzMgGxpBrV1dW57z2njJWVs/cJrnrsS8I/lZ
7tnyZvwl84S4gyIOHvYkEj2qHaMj/mH/bhpujs564lxJaiELGbCsUaIPMhYEWErH3EN1MvA3lgCz
Vj7YcjuyaZhOHZ3l9hm2uDthRqOvOi8J55INXC21+1mJFLOE1X27ICNEXGoBBaRwdPe9UWpqP5Hk
iG7u71W/zDhiEe6yNV+VxKROaYNMjYIpcg3HzD2t3hRj7ZpFPyED4varzMthnrMa5D2YInqwWaKZ
ct/c0is3/mwHLlkKfhY6oV/3J5arwbmzDOpIs4o9CzkyeSRZRNrxdkf3zGtZlNRljHnhdKhy3dHC
FaPUlVeqCxjExwOZBAHsecaF2f3oyGm8rGYlc4l1VrOZlUnK2WXKW1D4IR5Che31K+Vr+QXC1oFu
Ks4DxeCVuB5+xMvo9l8IC+4mV9twz7sNdfBsOixtsL6M3s4zqPn28FFmjPq1IdHCEIV6FrcImFYi
2c1N2t6o9ULco1iHxCsotKknJwvtF4StH/je+wJbeIVx+Wla6/5wzrcLgnJyfIO0DOZVtL8Fp08Z
n6uWdkF+ojoP5o0ZKcKG9KfXfWo+7E1HV3axeOeq07zHmqHdoIsI4NC726D7W35PtzkbVF3wK86b
u0Aj2SA7NNvEe/1xvc+Ia/m1DJufBGdASlnAGvwFf8CuYQwAVnplQAkJTkL5/ZNg66gGLXr0LWaa
6b/niS48gmSzmw3J3BMHDyVAwDRkrJaLcd6uKkavBONXSFGncxdMgZg4j+zM/4560AD4X3LqF6cy
beBs/jGO1c/w0T8txKsmm5wwxPGFoxe0F3VLBs6kd2aS6HLUnH6tIlo/G7O9nGy1oBpcRgtIRlwI
dsW9cO6ZdGRnfRoq1+88fXtHQd3ipsHwoUMkfYCHTgq2/tPodfy92KqDc2xOCalx7bTeAmR6dHm9
OUF+fvKUAIy8Ck4HhDxbYnFmVmnpTuj892HOUHhBN4i8nd8YiLtlkPzMb051VSqxGTKXvcE9AKhv
2oCxLbQtZpBbvIKW/Fy7Ded84oYtQ7xiJr4PAIlwnj/Cd8UjorilaxzIo0/SDw5Pg3dnmSsKTYog
8q9uT9bpa7aIIvDCisGHy6O6GoP0S8ZY5gZ62a8Vq/l+7gykBWzDH5y5+56QnklwDFzlXCMqZSBa
/2BXqWb12dtLr/yqvxe8Ss2rMDizHoPm0HkdANE5/vfmzPvJerhhVikd+SNX/cvMIfdiuiLAomzn
L+AnDidENVAxNPO/9G/xox7iICaUo9dPfDuWt5RqnuRhr5yrsPbA0O9u4RhHcDIsyvvUFi/AOHcQ
RUc753hG4uB7TT3QTKKd4Ovsn5ejzXD629O8sQvU9ZsLTHAKZ1xBJ18XvujTH4hArg6Sw+sy6w3G
AnJjtRvceX3BA4MtyXTNKorJhTeZH3sShSr+yHyTlJjO4jAXKpw94mTOtTDgEI2UPc9A0LgSs2ef
ncPLkUHCqZupTeZI6QJUOqx/+oV3avj2XvghAd94kIVCFvnG5yp+hJAEVJsBBPKDGZHFWemoYUr8
snCf42ijKI2kqfaXRXwlYLXzF9Oelm+z+lmGtfndnkh65sGR4XfYkLotPoE0h+8RpIHcHFmagOwa
x/mUeFSF46do9if98liPN8MnXmGgB2hsC171cQ+GpX3f1ZrZRcLdkS+9nVE7oVsDWr55r0ju3IxH
AqBWdnUQfrjD9rtqPd9wlV/s7xTB6Q6kYl7a891bwhZ4BMRq9guzbVa+nmj/NKG+kuh45cG0NU4Y
R1xoA8g37jbA+xYf1KjyaWQAvmFVBWxFHAdWAofFu1MNejIoCYfJADiETpLu9muq8tgEGXuCSpTB
Y74DMCXvZ5YdKRDFa6g49b7D0twXuW6L8H0W2VzufTtXJuqhvU7oasxI7HzbTxT1alSd8XrfSsHy
H02v6lf0FUY9qo83l0tqj/v76nEtfutzsZdtF+0CPIc6NgXbkDeNfS0x9LmaH/rwx1VPLea3AcYY
+q4A+uiimLE/ov7MvAwL57ElbppPZ7TwghFXhqv+J+zRroFesXBegGHrZKcNDkTk8Fwdj6DdGbz9
wpEscNA5aZiuE2lR4s+QCTnJmeSexeeIW3esF+0nxyeS189TE835agjuTsSFNxItCNWUz67w2zAb
wO676EiV+PUK+3AhytfavsQhoneyaLzU7Oc9RQGND+pJj04D/R8cYU/lP+GniRZonUft6QoCooy2
cB7JCjKn+KXyoXG3pw2VZk5LHEj4jqEH5rGptSaAyPCXHMB8eE+Yls7GSIYFrJEY/0ENqX1jwhRC
0t/r32t9W6Jzy+XPLEH6mhEWea0h5ltv6ncwnJEzWYtr7SObzFzjqyL2nqQPNtxVthc37llPXtXn
p9/Y7d9oLfGcoHHREbf1SxWNRD2wUMMlY/lhg+PWxF2ecZ1+D380X+8BEiwXFZj8abZO+yHPac4J
eJS0hc7lEtXQeahkNjRsIX2Sam0GErv9w63YyLMPXbJKSnuBn+U+wxT+kGzma2OxKv4a6kPg2SKM
g8OMus8pLTpLt4EvOHOen6l73UvU/eQ1CAUke4Hup449yhxq2P8RxY0lR9eGCsVwM0CY2B72MXfN
HX1cklEfpHe/2HZ7ibaBN5ErEy99UMKOU8nbDocz7Qbdfxypz/FMTTwqJx86yuZJOfMqnfcIu2J+
V/R7El9fAXV17usDpJdzUx+Q3DmR3VDasF3ZtrNwSbvkzWVR/J1EPeceVTD7Kn6On8vd/TPnZmTh
Frcsqj6wObCnnfA9hPFmvv1oitjPUFsnHrzOx0XedvjYzmno+7y4YixlPgO0+lilHYu8N5BM9evv
fvf81+7KLdZtGNX1bnye167ZYytGstgz5wZKceQlKZNPFbkvncefeWefZjCbOh9/+DfOdT1Zzcwo
fO6gJmw0emgr3fq9zkpNF1AC4AIaMqHOdQDyEXDeOa1+4tx0Lrga66uFU2/if/8lWji6IaLC0A3i
tf/4OeMF5uNzo33P40DZAZheCfMd4TVU5qQleHmPbQqVBCyOLqoVn6db+k/6yBLz9WRuHR+IoOOi
LTwlgGJGUyAEaqBZhYn13EUfHPJsEmEJ4Bh2jwFOPLrziz/p3DR2cn7h6cU7+DdzDeY3Wpx7n3aU
oxP02en2eAHtQYI9MeP1lmKIuxDR3S+C+PBHU4D8g2WPYjIM3HoxF06D78ZyH7c8eNp1SNBGdYgu
kUnCJtrAhExQ6pL5nqAf43vAnqNjAOoA3wlEAbPeGW3fNvShsH+UdzQGyMDuwQgCDXkWjRYgnUMp
43BIwjmLc81b/klEfwb6avl7WRIOIU2Ec1o7cUwNSzmLtMcNB+SeI8EP5c2Sl76qF8avvnR2HULG
DEIRQKyceRy33C338yC7QRI5d9TS7Sb7eBD1iNloDh8aXo+OSQPG1JnZd0F9Fy3JbwXeaU8ZMP8F
9aJf+e8ZbHGWuCOKvvhJTpNzs5exWfYO+G+6E+jAYFioIjCfox1alPZKuz42/9JgcEjig6W4bTRb
+VUMIOErW6Vji843++uDE7f8LoMUTMmtnO4M1O/Vv4X/3A5nrpbDtJbJZb3u3PEA0R42/U4bLWG0
0sY2eg71+1yDbcFCYOhZtbl/y857F3bz/TIs1b8f+3/tMZnCDjiDDHvz2FZezjkSPu7uUw3ka2mP
CypvSKh2IrvtUSZHIYvGfwNA/091XhjcbExRh/KwcPJru5rEGeldtFivZ+cU/eDB78hQoYxwY88g
K6bDphGBu8eKDcYrP9346y5aJdUHcv+CWSWhmrq5aEGfkHWzeQaqbj5JIEnfMoZzmk3hCV/6Xibn
3xbrJoP/wFjZe5t4MvesbtZ4rUOUIhHIbd5YodhjbauYHXOePzkgy2Ej7Axn+ZXtBWJ7HPSNV5yL
wq4RKjkL+fxpFKbzMQfHE/iLwzt67WeKMLNgttfy2g6u0Zk8vwqkM2PVxWjFdrzG0epMdixf2V7a
7vH5/qpw70xI/ZXdIiq3L1wNjfOEmHWPqCmrsWOJGBEPaJ8GywA39kDbgSBR4fNtzGtjIBZUrEQ9
zAU7f2MqVljtcVQD/ZoUzLfK7gsPcig3heH0FR7OnEQpPWa61QMEcWbKrVZSfo/DahgDjXygvuYx
KDgZ131TihTIaeuUSmEmOaMtLI3w/prifc0NWNPqfn7flxtd+6nvN1Hf6v1JKn7f8bp9EDkqGtLv
jWwL1S7H+qxhSezplLbbXrafiNNSulbwJZyJHxu+9qP8xFWo9r7Qu0pF/9TUtPmQq+qH/PREfEUf
q2mtirtM9mo8BCez1f/1mC0v7ZLrTvKa53UJlZ7iavwBg4bdcX96o+qAs/Ln+BFV+qrFtn5POkm/
LqcJYL1/6LPbXTRE0i9J2ZwlksgxDKF9GEf5BnGDejhJR5Nm9Buzi2Tz6PxFacHY6vJAoNrn59Bg
oin1ZNIkso3HTh48g+ilYg1SWdJfW5OcdAHvuZC9+z9tstw+c+A/5Q8zUULqLTg4D3pIVMcPp8cC
T/SWrJoj32LanyfhQ6wsPpY4hPLSn3qnfFpds0vAE1JHEQIRrTe0qdCHIyhDZWk3EosBEaay+3ZD
sv5cG9khy6yCv0wdXf3lnaoYg7E6qSeSGivrUnO6zlTS/VxpLVe0uHjNiqRX8t64AyerDPyvp8/t
1hIWcplTPdelbBuVNQC5vLx2N4rR42swLB2KWWLeH3M/hib/QMV7ZRtqqS+9/OLbwJx7D0SWsk8z
VyOpFUyNXsbDGZ9uFX9k+HM/nAIvn+44kSoVfEu7pPAaklenSf3p+ktToCt2HAC5N6fV/WE/8NxB
Qe7hUhNk3/L1XswNmUU9JzDAvQjTn5WXr72+mgJ2TygNNnmXLFr8t0U9RLRyNVCvYjFTqXpaBVO4
hMT1WPcLS0rDDAnn2nqp9vvlUD3dj/RLId4lozV+8lZ6xadarSW3e21KnOOxbwdTY1Vf0TM1x+Nz
l8uOMtjawy3744sg0ls1Waa8GjVPTNa6Hg4Q034pv0Qk9knZqRLBTHhIuZtzJCQCsRErPVhcEpf2
7cnBfRy0NJS43Q0HlHmAqZtY/OWLmWhQOsz/eBpeqdw+7nQVbP6FM5JL1vD9EGyNYq78ICt+YS2v
RcuH29Nzqm7PR1DvH9SaCgDpxI+ALAVbGS2Koaz0QEfoknAbJA/red8vaysvvhLmSIaj8Dvm9MzC
e+zeBxrENk/eS4eRIqawMj3KG3uZBhDqJskyiHAJt9C7XKm5m+ThzNLqrfTykt0aijM6gw1QPgQQ
8946Sz6F8W0ga82qVbu7cn2m30OHg93roKB1eKzfm2UWasudOHzW1PQCzDZp29HJpKhFc1DeZMaq
lHcJNfBzWqlLqpsqnIqDXByalpr/dbcLwXl1pGRJlKj7ovIburPtjmtJp/aos8vQRouR7jFXel6d
ZWlXDLeXcjdjoTLpB9/13zJddVRz1VoGOxhbS5d4P9yBbzgFTW0W0jfnaoqDsbOFxM3A3qu1Bg1P
PT1ku+JvQefFbRwvzbihGUXEGem837/F1HskO02krQC/8HXlf4bE5Zhqmpvqv0MZFHhKCa5K5fH0
5BRAJu/3Grhpd3obF12xxpqeyDPk0wqGJcfmffDz8iCn8Pp2rb4tpn3SuIpq90uzN9xu4N24g/L5
7FYE1onQWK/H5jPvLLmPJMrHfEVkUmNr2duq4pXqphWdYfjq8mjIPR2IsHZL1eOAq6JTwr5k4xMF
YwsaSaxa0st8ETPvvnFoFv4CkkrjDfRLmk8NB7OD2nj0Ax6PMC1OshYaWN/ksim8TnLjiQ2UN0d/
OHM8pEX4slrRUnK7nehpuxPFl2hVIEuE8JLre2E+OqszPuI80vIozm7jw5FGL8FQedhJyW8Of4x7
BIPJ2tYT7uGowCSMCS3RlWCBiW7xy99rvR3jPfT0O+A/bOnvvpb46dFQtgtymJf/fu0hYAmJr0Gm
KDfxGPYIz3erSdmqqPUoudfXfs964IutRNXSoeXNbwLm8kPltZfqn7661Bo513TjRqkoFZcOmYxK
Q6RbidNBp3NGRmh8yQqtNDb329PLxoSo0dBLUgKRNFyNXoXD3TakYTLWQDpzdgceCVSOtg4lw/3I
/5UaFIeZ16OuwZCXhS36fIKpN6E7rqCOAuyr8Im/VRKto/GpX/Mtmz0xpWE/zn11K8thT7p8wel2
+tQ/S1fIaVkImdf1NslbkoSGGspvuyGlgSvzYD+6TT3L1y53PI+2I2vzwSV3kkPr1pd28oGvIzsb
ICqyaRyK3wWFZUkTYPLjnfZPCxYHwBXh+DsXaYsfEqgvENTWGnkNeFBQrsh36O/V4VPx4oVXj6Fa
hxVbsXa7JCwfYfbm8Z/xFxuZLHQhe4XuNEATYEcbUfHeudOLTl5uptoWQOTQ1gUIpxmbQd/Po/4+
55XC6HWALne/5z7X63CAU/F0JtnX+YYftGSH+id/hF29TnkAp6aL/wTIcuz1KeeO3JM0vV9W99pz
EtgC7NPHE6iWdfm/TtWyNYHuxzXXLDEY9VXKAGobp8dJBhYFho10izCqp5q/KaZw4UjZyoPCk40B
B3md0bOcVgtHCPI3bZ9lEH91vwk2cocm9/hAvGHSbZZaAIM+i1AVOAQk/nSoOMoDm2fHE01h8b34
BBI+Jj68LgZUPdJ91Yf2CqOQ32br8papr6+C5L5+X78iWT89RtJ/Gnr/SQvlp2QFbegHUBaGV/JT
/ZBfwdG+b5mGW+C+lzrRuKdyP1FtJHzMJ+qQCu2X2n1y7lHUMn46lyGNveHUt6Wdu6Lfrp5W8VWc
svXvuFJ24EUhqAYzhMvt+5astVMD5zQ3pU+o6KbuZdAp2ev7DIw5WgSvAEwyNVO/DkZobwGA6jbb
dlth3WbW/cB1SqKbWg2Uur8njTGRjPTzuWr9ycuC0RmjbKeGU0hVT8OM8djSfrA1mUd7WIvCNEan
hwd7j2K2Mo8pbfX7XW0XeiTJjvjeDGMUI/1Sb5rC5eFSkImrEarnjjtM2Qn/2nZ1ULT1XfZH0Yn/
0XZ77crcEr7iU/Yriw7DqvncktK+WPynElTfEGLSeYv4XHDj57sgAXpsgXS+X6Sv/To5JL7sq1cS
sn/qffZF/qS+94VdS1uxQUmMqjSs2SILStVf7plD52rbZLe8dCh1ew93wKaDfrbeYrJiies+hlsO
1gw3h9+ofltclDKLCtynJPyO/3EoWJWMQi7Z34/JnqtTCZhGIDM1M7//94J0lnhsZ0+9wiv0qb5m
qyKSf5qRQC0Y+W2MAy3KuVgMx+v0yaeF1WDF4bBvwmxfnXW/OVfocfF2oP705qyrq0GysaVdY0+h
cEzOSkD19PP4JH1Gj6kPk5AuqyOGCSo/JSUmn3NxyEKahGzejk/ZeC3dqNtk9R95dEvOOlbDnW3s
FbyFIWXQ0cPWW5/bA/wSKXxAYZrzW9Oq22i/L1i2BBqobIkVUyXGbu+rFG5AVv818JJfDqxPjOK4
PK45nccY9zwosy5jMwE5jR0zVOGIh/mbxbGXGlHDAXLN2Ml3Rk3/l5wyS9ol3xq8MSph3WkZ1naK
jQKRqmf8a4oWc6/5yLzbtWCi+X5lemBezOK7CBdOQ5G2S9Yv9/GjQzj+mhyc5fEMXN1X2lfiPLfU
VdL5foy/+itP8qXtgL4JarSKeR5Qw8LS/uXAPAvcS7IziJ9991+XhPp+/OxXQiBHiyjejTSt5saW
ctTQo4rdN4fwZWonmR7MJuOql6jYQJ0UsG46Tn4WlB/Fejqk7uCRvIHXASvRrZaCAmcDRigKbr0C
Cnke1RRPHhlQE4CFbjLnHcGWsK8LMMwFaGcNEx3UNIM2bxmfqQ3o4+grdaXDL+MTboavmeQ4f2yB
Zx5Qx7406w6X0uW/ke9fs6rMUn6ANlwZGWPRbM7NBgLZYyt3lkqzBnt6t2KLjL7u3AZ78YbSoe4J
NvGpXHFI2Q0MtfTXRW6Jn3faaO80ZDmD5JzOAF33W7GDziKXKXvaNyKqhKdvIGuw3EqXzu6++NNR
t4hpxFW8u1qkVumNwpJDBE//0/GSYlncIdC9ntqfnWcZ83dotXRUeci41yPxmw5FRDp5XB6X2wX+
pjm9xp/XpZat96WhFG1N4g5eOxOLqtnvbe9Ib5b7vaXpGg2n4qL5kssFuK4CMqov4DEzqt1ENL8K
qzjjX++0DrI8s5gozXFngJyTwB7N1jN3ACErf+kCwAS6lW5bMNDRKqPlJb5Q0YX6mbb8BYY2qoWH
YlcFLVS+iMbyb795wLZwkn/VOnaXwY0QWq8HO2EQFjNJCLDLSDqcSYOPOh7YIYDKTENOAcup8k0e
jRaZ1bhk8UsfXp+X0oRI8TN4++ev3STCCJuF8rsdQvm0BMjvacdCU8H9Z+6dMW51Eo+lVzEASHwI
O9xj3rssUL2fv9SLeS7WdIHMxRI3mSOdMWiKs7nai09a20Ugeuvear1HlDBnUa3nNYU/Co8JpN9B
39WBJBxUu/GPywSiT87hSvb99VOwgYcO86SvHAyMRxh/2uXFtalbqpcfqMgAaDVnsP5abAwqlMle
LmiVKzqNyxQBwfinRkB54Qxrku2j7EgunEnUGrrgDP93JXwOtOlodQNe0Mq+e9KKaWk7jfIfiZmw
bXpoGfhQfOHKcuDQ/S+dzOmPiqeSTMbxQcmUoyCaqgB9zCrlQOjnpJ0WycxfuMA0WCP8vjdc0GpQ
bQXm5jKAqfcNKOxzTx76a6JyCEU46j5XW8Lq+NI/Ei4FC7Idx269OLNfGcPoLtVF+BIPQhADgK3z
TyoBKDAg2KjBWPpZ99Ko22ET4yoms7weh9IydnC/MRf2i118Kz/EPyKA1a7a6/JUbOD2uspa8qXO
OhMb4FhAKLcSUi8KO7MNl6bHoBHQs3joV8SLeYjlmO8Fvn7KfSay0D5g+kQAttsYHp3v3/68+x9L
57WkOJct4SdSBCCHbuU9CCHcDUFhBEIIYYR7+vl2/xMzc05HV1cVoL2XyZWZi5HynNJN7JToY83A
tsTCUOxefBuVbqYK/Fo1s7unRc0KhhlYdxPL2NL2oku+ThEFsBydfzWlUM7EWTstK6fKDFveQTHi
Z8Lf0aF90CubPYh2aHW886hjJ/hl9CkG/mnbBQ/OZ3rdIUmK72hXjmabfJIBsp67R0+bN1wqOTzH
YsfTYIEuyO75CtIAFQLEkFKssXhtXlW8ow2h9By0JnqcY6jDgRfLxmcAnR4VN8K81ccbko6Ho54N
+w6CVml/3mb/jUJAkKPcHuXsXBrXGeqkjIEtyI6nRC8eTN+7UCD9EnVPYbdBaSOH1+A6Nby+o4B7
FOt5lUlvC4qU07ce7JzMZJxxYt3TE8BXsw5V6+Qeix6fQXd0gAh9OZSyr11FrfeOnuzXOLmEoxGy
CibQF8oFYAney925xbJ1X2ln6ztFVUYIeoZft1yjKMKvDCsVKilhJs13TJhT+S9UefxG+zrqRewf
z48oG/gvVQ58qB59Bw0MB0MKkX65F/uzP/dNLapYBUo9CVPi53WxFnGaPkm1KuCO20tm3m6VlS71
fHqarBkLgQKar1XrGfYPWdNyPdHtNtk84Gqdve3mTtD4JL0IIi/D1yG0vm4mu9HJrrLnwL3lTK7H
FyqmETKqy1zy62TwJzuiHn5ZfHL20GkXXIQ9LXXKKY1P46ZxPgeFNElRfVocUUlVTL87VD5NLDGP
NzgCEzjLqI4oU6lePHl5/pPh4BEZqN8wlhlOnszt9/We56SB08U9XhDjOZtB4ttX5lcbvMUh9/m1
B1vTkxjt31c9DpaBLAJKx9lqsmrVJPJ+EL/jKtV5ejRnhcwhE3wFuAg+xiKLVwrUZsuTp7lBiYb3
ocpAT7UuU80nloY9++msfVgfMZMB72O1m374nD0dEcjp01w9FvSDx7zeDxEWBNJOCkrywp4qx23h
/qSSl8MILZSUrysPpGzK5PzHwVVgKM3JZ82LnV0qQyfo/aEsPjWDVDo577TFUcNWV8vLmHNlPr2B
/dzcZ0Z4n6gYJZ/sN7W7OYhvLqxcXkuLfExicJn0/BMpCfUlirv8BY+eMTA+vaAo6LA+1nXIKkz3
RUG+78011Jx7jSswBJG03m86gtFFH/U4A0yBdQv69NPqPa3+7PbAnuEze82ksMd+RTQr/eALYfNr
KvBbEFYAx64Zc8uaK2tmjcpufE/PDW/lMX697Fq33lP9Z33XnhKz6+42OkYvMKZpZWCHf/wWR+bl
E5WQPVOYa/5MyOGDE3wc+/H014a3Vh2FSr2M+HRakHBEGNAFYWniUnF0jIttyNOOWERdiB2iEg+N
vy/pZqo9sv7mzts42c0POaR1ak2JDDv01+a69ChBO0pocFjG1gyEHkwjHJGbNRRTXnlx+cvjw3yK
MPH8WUM5Pu1UiCEn8/Sw3/DjsHQmU7H1mlv6s24sM2+cjpd+tBvIKCerx/P8gmEUoCNKZ13b0Xtg
HydN2j8Mtxc+UUfjb6faAog2LnfURTcajh3fX02GstVRk9KAwsqf9Nwm5a87OT52bGO3FSRy69H5
XNwf7uWbr7+uIs8GkC8ktsD1fPXsa8/wiM/mRPWQaEJdbHfHbjJkXLjOqVU+VOJKVXTr0ek7H9TI
eez6Z9FbfTivp7VlwDZr07odtzeLLxs//8yKFnj2stXU4QmyPPox/vAyT6fJ+Z41dA9YeEAyu4Ok
huR2/ewPblP0rKhR16P1J5egPiCAvo4GsvXRIlrbAaoqulv+gGJJQX0bqmgdapdf8ptdWmqL/qEU
/MEYvkI5Ph0LZvnTH3NeA4VYE3/7YHKWhkITDsMl+0X3uTypo+8rlzX704wfkvt9hA2V23csK7Rf
/VCTVpJuXe++3POMl315MkMA0LaOF8+4RMNr1tCKK46uuHz1tngoTh81CrSjJuoejnxxamSe7bj3
ybvr6Ao00ve+tXuXHB6XDLH4EXAuDMnRGW+fkt/P4UTdayR6TIHMwZFJBvM6q4Y1zNG9jiQVPCdW
r+MPb+KbXo3RGtMtxFiLkjKSdTq3QH2Yg1GluKIVlIoSC1X2mcKOXpVH+709Uooml4fDMWFZz+pM
tgk4QgWoFfAKQEav4lUzYv7BIKHLvftrn3ThbK4B4G8ZbLluIDlyCn6J/UQZQBsKKvuxEgrwi0f3
iTiKYWcsfmWmyFZve44l9oNRXk7k8BaD68Ch61x50vhAj8V3VM/vc0oIX6mtx4LXO4zXO+DS6x6I
72iPNVYbdCPcSTD10uGRPA177YN+ETAU9xwYq3PtttAIAnJySYZbxyhJEZbVXEJl28z6HiBNUuX7
1tFGMtuxyXfoef8kwiQ7vUC0qcRt6tPxffODiEyV8TmHfar8Dffr5wDBPMbrRfl0eBAiLwzn3wAq
PyB+3sIOzO+rcnsbnSWhFMbIZFgjSUP5iWwE3Uvj/RSTNP1miNOgFKD28HnWMH4o/TUqnaHfUNIK
u/Dv38XuAi5gxsSmMtWkpVE4MqHeLkvrmTQhWmgKTcbGa/dDKyQsf0UakU2kc+z9vpLHnx7aJ5d3
hC/mPy89BySYWfjTvOa8KOszqqy8ih5gIeBaDogJbGMJzEL8uG80TD/LtRUe/TrlXncxc1inTmiQ
KMC1/MUeQrji/BihzQI1wnUYvla5QVFgi1Qq7BceTnm1r08EClVcGfADH9T0Z3t557wMXOqObNAj
4w3+mlB2rjuVwCYlr1DnDAJY0fr/0vf2CWpCb6FC1/h6DR+y2yODviiBa+eJWPRs1/uLS/9ivuPf
xmDUeuDTyM/uGi3pY94UF/cBgYqyzDbgf64RgSM27MWP0dk2oOd/XC0U5L0jWrl+ZdOrUHqMylxe
ojfTHIzGp/Bzkq40kVrcILNRuZX5mTY1G/6988eY1EDcv8UfpBekFev9smoI6/awz17DJlWtNX46
XzCba6BT1hygAXDaZj+WXSWoC5USQzxTZfhlKUmzLZFes+8YPdheQv4dNgnqWyk4hq13t24AfRRU
n305emCvNyddV6vPnlZRwrBgIqpXxgHLQXDbPsBTeYymNhlOHj4+itRyQjeJ0T/kfaH7rNlRP2AD
GrndohSKlWSYSD4VzrhO6mbCEdXWVl1U9O5n5743xH4FfiK99XlXD21S6Ik3dUx/IThOdSgDPoLZ
YGGEQ58Nbv56PrCXvwwgDUGL2JPTAqdCsP1Tx++oXlE08PAHfhvy0o3DcCF5XMYVjYAjz67TZlOl
TEWTPszf4oPFdBM+sy6o0wueYNqUworTXTkU7rS3/aX+No+KqUJIGDWhPtNO5n3Tzu4HrFMtWg8g
w1DhVXXgB1kZgNOOqGVGdO7U7jQyLNnjD0db2dI8u40PFwNwiI4Lb34gZhc5pbpkPNH7qxyigFNz
iFAGU9BWK+7TmgL2bCvzevVJzov1vI8DD9rWG+3CyV1PvhRsJaVqzk9crWlw0So8gmPU3K0TRiRe
e7GvbGyMy0XcG1+3a2QCkAXvdjUzsCFAF71QIeIs7gfGEGEf2IqgrFvU+RSxgZTwj5aYSiLGrRL6
bf/Gj9Q9hGt30EQKgZxFZoRHRgERIWJo2AMDbUbjtZ7+gQnc/XGWb4zJClH6fx+R8bb++5vrSPtD
s7x6jH6re0hzMD5ObjGZBdQAuEIjoD7oWbp8IIF96KEIpzdW+g1BrRvq39NUwAut1/1BuQhr3whv
hLTH1SQcaQBGzfzDGCZXs69rsPyqDUFRbubZprAuKD3fvKPyMICRDLkVp5d/25Y4p1rKa0+gQQl3
hDdKB25CZd3+3v41Rwvq1hMeM58m2zZLS8fD/ol+RIF586/0pga7TR9jLbqKxgRezLL2SjwSqqRK
7gVBXEcjyrgw/xXExql6eMS04gBt9eYRGIdL8F7A33euNptY7Tcwv7kc8FLL/Jj9Ck4v44hI3gPk
UBE2jD2AaNaLm4zndrlfT7Vp6/xYdqr2Rh9HRPEazIWJ9fzxJ8XRkUL8np3cytMmg76jUoaPej5I
Kfz5xiwa6/m2BpNzZdHKfJb9tX9lxcT4Osdgod0OHSwzrn/93TVCkv/2fcJHOVKJypYOeDE0u7/v
nHHEhcqAPiN9TX4FeIHT81GukYySF3n0Oq03v5C090XjTvAgLV1yacw1kxj7zhFzeuy/Cm8sviIs
6ZX99T9ckMUJpTkJLnsW3Rwa7bSL1tYBXsnkurZ5RFwiYsj6Z3+jN0eKLPS9+mf3NqL3K2jAYWpZ
r4KXJRclps4zXuOaszNiYPsOdMXuou+cBqQlV3O4ADWKwfzJ1M7un70ma75ZBxaIS8wxfEEJkGhW
zEvffI9uQGYGa0gBp/O1OXQpNiz6fwPKQWrsypzjRjhl7F7ChN/re7X43Me96QnNMwD51tJP1j1F
gsrSDMAk6JoZwZoVWUcwPt3qe32rONly8JjLATO0GVsBUykpYygpXj3CJsjkG2ID2Ii5l1VtPo6U
QVEbCVrU2XvRPdL5u2vOs+L3iZOa2c86tyXK3lBECnWstLwnWnSMWGyc6l6JC5aB0wcZSB6/lhwE
frfYEo0gjM/l7wurCd38byM7dfjfe6tDmSXh32g9KVWvLsAbCIac8rrQg/KPdEaC5HhQAvF/wBE4
esV5LgUgI8Tian92fyTL6RCO8M8UlXlIcRLx9xgOnFKEeeeUG5qqY8CMXE/B49dgXJ29BjK9BW/3
zpg+6WdSsh69wC5duVDcLibcDbeqJ2c0urQ3LBvL2YsbkSgjBlMeRpoLQEjgjy649Vx5Rl8LSroA
PHdOy3c8HwQeUq81seKNoo23OIiU+SetJ/dN87NeQ6s91Ex7soE7oPccx/3svbgQd0LqVAqF4VYB
ETHQNDSLK2+m9T4Ylv7CPkFrSPO+QyIZf1whJdfHRwdWOpYwQ848CNMHZGyIZ/2dqkT3gIbsk61E
tfXL0WbYuPRRFA3RFPaDIXJPKNrZ2RUZuGSMYkv8c34VVoVfa8E9jAaRBv4niSzpGhm9fIq3DoYw
KHHdx/wklIX8FkBDzgTb7INHBBUm6tNM9xbl9EuV7CrT5u/2Amd/jxnaEZ3pgKTkChD7tdWCktJ8
wYoDcv6XhT38W7QJ8vi7R3qINyARkJDXTgM0o/0BEV2gxU1qv8TLIXC0xS8Ui5UG0WM0pIscjk4B
FAjrs3+MyCjTy/Qc8EtfJFKnOghck46el3kDpZhQ+3o/gL+SWvC+qOhJkjNwNOG6SpC1DsCQcpIn
afVLLND+qLYiyVYmD8zjjfEZlBHfGu7AtQ2HdfIFp9hX7QQootItfT/kcn3smyKabI4QXSptKLj+
uYOV4EKNvNGVgmg6rX8qwGwZbjDsNUD66aCd9XyjeteFcMW8U5Mx93buGQAdpWrNvNv8bDW0BSMU
Km+KaBQF/eCGe49vjCFOAXUjmxwIPes6NQLKxMprPACRU07AXUKT2vY8gc83i6N3LIC/qJwUyG3j
K8imTedfOZK9g/mri7BaQdeiyhnCYYC36Lyy0wLXgx/ANpIsNJHKlmB8pujSwznYTCoW2GHBMn+b
X0+1a2KC7JD3QMqhqfgIp8+mbuNk1lGcUy+3gkJm3yFP+NSJd4oY1SMAN0nDY34/KBjOpd0HGPl5
gC51OTrLtgrRjh0iJ6e+j0NjdtW9z8kvDXP4sC9q/D45KPM7UJSFQuF9ZVBteGJMgETMKo6TEgSq
Plk3RC8w915eeVuCigw7r4crz8m6KNYlUL9WO3sy9UJUP+4PbdArpfSeddg72mcwT6x1PxGwQf9t
g5Ec05Kws9BGg1xY9H3d1oF/O9ZyAHcX02N6AKthd7C0vLgopRktAuKZRe19o4tLMdikvQWbNZbD
BRCDAOGYU5vthqCiiiGBBlIlcP2z9XyazHqRJzD3+TkaVeCNlEu5+aQE/Weckv5wXcl/3Ne7Y2z6
ACR95+mV7jHWbcnuE97uswvJ4T6/w7qjY9YToiE962VEHKE1rWetI9OZkNEflPM9fz1hskEZOlyU
wI/6mPOkTssD0QcLECFM5m3QctivhIGIb0ypEax3zGCJ590RHkZG3ss05zMq55xJ6iCYEDkvJBKn
GSUBUjyhWuHeaekXj7xIYi8SwWpMC1FpVkPlyjhuPqQilu3nAwcnhg+EYN4YBEa7Ksj+vT9gwe4P
Sf2d6adPcfr7muBLTwFUwuABrucJXhnuPNzeWIuF4BdLhYCtrX1i5wcIskllBoAD6tCvZF1sxgnR
d2DzuNdbcXlRJ37d15cLYQGZvLfOcdOCZSBRFed9yRMC/PocMDWf0drwkLe34LS8hyod4aik3RLT
Ni0ybGxuMCI6Oi+SKkxjmlOUVLgHItd9bhedcAjpE0frRIPsmKu0Z5PTSJtbj/xUW6CDp13zc9Yj
xSCmdW7pIedE6IAcggHg0CQKFTw0V0pO6HStzTF8Fr/ivLgsu5ghIVxT93MYuL2YRQDpcQOKpo1+
GYoVRouD+QBzMcBXHr0KXwnJAYMqprKzIZ8gIMnT2Yjhn7G8U1k8MZIzbwtiWAcgcHZlRtejiyv6
cck7u7RJBK+OfpDxHc4hcmCC6Lsd+8QcweKYDZHrd3ZI65jxkdu698NP4krQ2A1G0LggMRvmC8UE
8Z9+/+y+I4aJUKLIYC8i9zp9R69CgZROqf+I78D1lGn03qTnDEjtxl+9EX338FxkNkdHgLr/jwFE
8vXZqESpdtquo0cAXEUh+WEAgUk8hh04tMXkrY7UZUteLx4S5Xh7Yx5+qCa3WMmrWbfgutjUr715
s6JBPHRxMxNsGPD1qR5IAWfENULATTHKePrQoBg5Sw68WVAlOayZLsNfpJEXMenp7q5g/Mqk2WIb
jLRMpBuVmM8QIud0ve3HtLWuc86eze3CuwdfSatJKOmpx6uw5TIjPAWivtivmaIze34muLqnzHcM
Hq0ggigjECVoI2oiJR/HKUo67JsvDCmGVHdwWu2fI+Z7DLZdMjmYROPQDKViMDAE3ahRDYrZpswR
uxLMRH1xT6sJYOmAXS58je/hKdabu8M8fdr4D6KusujzIAItWoOviS0hZ6AXHaFijVBmjdRS+K6L
BXMaflFUvs5t08anmeEzSEHRfB7R0ysVkwW8giJme08qKCk7B6dYmcpYVC961B45Hz3Mmn1n916k
d3pOB1EqYshQ36m03Tw7MY9BTjoxqIUKoNfwZ204UPgOlbZcvAN8K0wtOCfSBDJFy4RZY1LzTN7g
GpSvNPD6uEVY3IF7xuBH8Q/wnzw8pJJoPSqNSEYt9P/whaxr6K2TB/xQBsiuMUKU6eEDNlfHTMGG
5i8BluXbgHbG+NU5/eI+AT49MwzHiJeWpBiKTeRUm88ZPaxLYRue7cp/bgSt5hm2zPzRHlAgU49Q
j0MBYdB8m1aTfojLlP2aP329uM8N57Fl6DtuEX58WYQqbGwIOP4xASYqv+bRa5Lv3wA2wW9Wp/x6
KNU8MI68eUTegGhXta+i8QLEYCAIWIUdyTuqmLWvHcnFokj47THtXCnz0/ZHs3mzvzsegnlc9a42
QB8Op1XRFO8/6eryAb3nd1C6o6licPEmWI+qEASCYP6YklAJ1A1w850JD8y0J7zBcd87cx87SwIc
hnmXnyCxwMr7jlUHTlkL706eGFYZVwctriNwxH7ItIkE3myOE5JjxOueklcXHUdLBH9tC+0iYIoC
1k8l9ohV4PafteSOGdmL+ROggE8XGvVAfd7TfyAN01XWehPFHs6Rsp2iHYoQdFVTjMh5pJTvzMKD
Dop+svY5iOaNvEQNa/8Yb8ohky49+T/+qfMtcFAe9i3owKV0jxYcVCmAhoqXFXOwUKCUmIGY874n
gjlhwcVyxcMGBYPKE1N0svuQJ8CMlIZSDGAY27G6Edwlpv0GJZuKtWOGfbjhM9ORYWdDtM8zlG0Y
BtIZnM1ZZfHXeN2ZO2rX7JBT+kVfLKATcC9uT0iqWlJ2V07IuoBUlIZZ1pkzOikzOjB+ZAZL+A7A
q3oAUMydwWMF6q6Hhlczy3mRGTtidv8gUcJ3edGCcFVhZXLzjOw46RhZPmIIw+aSa1gczYPvz2ZD
xNtn068LSKz854b2rGRcCUWASBseAHKdw402pqSI4RIPYMVARSWBcr9RP8Md+frwDc00rdM0FeXm
2+Rl+4cTzeUxzHY7yt7RzT8JxgY/i0rTKiBGEzEu7npO3hIMRZv/H+bp23bCAzZcToYXC4mRht6q
IsQb1mPaBZs6bU0+mBw4atczizdumKDv14Cq0dNG9UymUTpZaqrZczMOjyZWX1+TNzqgAriby2YD
NWwJvZ9emyRKpTfe7j/I4q7k8ou1F8Uh07z4E7In3HW+cRqfprykdOjXcAXOoFZgmMz9wXcoLhXz
4dIaenDvGDhyU9pIfD/em76gClj09z2YRpqZOlKYpjwYK+3GtfMpwJjs97S0CurTytywDOsS8L5u
HImiFw9szQWTIP1oFBI3u8GnK0XiYG47Ox6aaV5DGAXYBfnKKAlBwCwVrTzPRLgXUQGc6WGFW+Jm
yC/vOPad+/PGtAjLNeQDJVZnBZOSeLOBDezx6fx7BQ+bT3MjTl2YDmH3pOEha3kIpJuQPwqJZs8x
zEWUobKxAIiOPp9wlon9ewyJTJt2tgk/e4z8eGzFz0mvwbLgAQprP5MnTu1kLr8ug5dTXJvx0qn8
ng3XyqepRqzJjcCMJorISw5YOteEhMIMOndIGnNvsq/sYDxfprK1wQFC3Kcnjoc7/lmUF8vUY+b0
8rfbOC7yNz44eBiJ0+xzctmJwVH78vNAi8xw01Jt301rYy0pbAko4/0ZMuOYGZLuObTUhrWNTSf9
8k+GUeHnvBrua+3tZlqyTuystENnPo9Tpzgc8FatAtUki8KnSEMrwzwM35DKkmIgAeyjzJbJHQs6
iMtn8wBRxix4AJYDaYLr66R+gQf8E4MAZviwbGqs6KjvrR3us+xvMr/B+p8OnoLaVKZjcK3wGnMI
+tYmbGiuUm5x6d4iPgdkAJ4fcibH8fJu5oU/U5LF4mqORoF7NWe77OvnabzlGIQXUnCHwxIKRZS9
b2chBMr/FgCu/v4wEUDAj/DXBkyGexupmN893SRB92kuiGm7bGeM1XG2e7qnmQxwBnzhgjghkcVh
Bt6ZboMEBypRTzdXqpvw0+KPfZoMQki9/FzFq2JsvQDbVJgex0RzJJghBE+JkyLiA9gDxwVRLVDh
GB9Iu8y5GoIOxIESJ78kFdbW7mIuRu60Gv1wItF96hJ+oYoIFVco4NDOWuimFt4DGUrQpJ6+8IfR
8ypubdU+emdoCgqWXwwKLWqNt/9mggWiz4jDixjFWRrCfgZV+BOY0c634MQ9QWjFxqAYY4KvwF0/
iSxM61rMzqAJWJIN2FZC4Tnl4iJeRlQdVxBFWs2GkQq5w4VAy7MDeZ4BBNPZ0TBcAnhbXPcf54Ha
DQrqFiIeVWjo+/Sg+JfyP4/5CE7EnORDzwR5ATJLLV82bWJvvlP54Hd8EfYJXVh0Nwsm2/RFX7Fm
CQYcMT9o1tYNaPDkDo1IMu3vI93wUjjDWeX5ObgtB8nOci6qYJLW0AmoHUNBnRmLFkrOaL7Q9a37
jGUZwxJnNYYSJ+8CiPnxMTnBjz+Uo9Yd7N0pfHtzDO0rEyrkl7/3xk7M9bdilpM9XNVZx3DX4PqI
8NSAYc3HY4xsE82+QxKAFYvSs3gBz6U+GAi0FA43dL/xZynCRJ6y9QVjGL5fdbiHxL3Ggntx44Nc
1mZvxDVBMoBb04fKHC0GP1osXEgtEEFmV6nIwcVGtmLacP6t+LTH3tWaBt5crAt3rPAA/dPS886a
HcL06VBbBHEs6p8HpMwlSQhg2OWjv5sQaYam5e/KA2fGJHfdfF5hCL2Zt4bHiNMbzc/W5GhTJD2x
ql5WIqtbGVFEJNK84wyI5HS3lIg93jyR/Bh+/75mTj5dC2jfsPMwFWnLWG3u5GRYJwCFR+yt6Q4g
TA4Y5VwD6qxT8OJXtHD/75MlZwosQ8OJRE/P1pYPm3H7i5Jp7hS+r6SiMyNuPk3Pu0mml/KmOVjW
Jt1sQnL6YUdgn/G4vVUUUbZ0Zp4P3DD0D2BcbuQX0Ge4iRxH2jUg/Qrg+N/I1/dbM/xGHa7AEXWK
nyWJgQy7ZwFZ+2/CvLBsAI8bYSbGqYVQhtPy18KcA3UGc+fOvM6plbM2eSbruTbHowVYcehu+hZN
d2xtcjLwMZ17L870nnWLYsgd0p+BtkccDfyx+eBREZpz1ntxBil47fl8O8abjOhjbudDM6SC79kF
s+73PNsdaTcy3wpFshVhdktXpwtuQ/qbiKxLZWsuN5sCYE4eE3QafFf49L3D7uG/sYqx7MVIsN2n
rm4usG7Y8MHtdkyUA4onkQu5WbtZHcyiDHQDzBO2GNFSZLAvfkq9kJjKWCHBdRyxFYeIcxGeFkV6
I/Z3NqdtYFsHGxsu4EY2HCBRM2fYOOERhSuy+Ej/PUtIy2i/KTGy7OWyDlBEavHGCBabkFAR7HZv
03bmSycUfMiLGfkc4IJKgBVoQbizox4u/D8XE5StEPH3SQltjCsQVE8AQwcD3IkuGrNjCJvBe8Lz
lEnhEKfafxENElBcUHI2/GdtXSJxxHTebtawAeEVMIRBlvIA5FzAAIW/sX0dpJVWohQ1GWMKkgBG
tFkrWzqLME5gG8L7uMbYWnExOU4Y4gJA0ixL3ou2+UgVfPQ/UBo6v1no9onqHHNzm4EPlq7HsbxV
R7/RYNLnviOAV3CYPjOkJgJXE2qcDMViOIhrp3TlZQnUDIJbQUft5oIyqiW0WSmtJuWTGFTSieIg
yDYJ7DtvB5zTaUr7AsnFVHI9ga1ITeg84grWOrfia870kfalqd4x3QI6d9Xxbc68LpJZfMa/tqSo
h67IO0FurUMKaT7xctJj+sSb31aASHegWPNNyAfE45LhDkOC9wkQNNM4TiLIDhjuUPALCJ7ZJB/D
HVqr7Gjz2qO5wGVuoo7xjY7FgQOnxNqRaiIEA0uQ5Nmf9FiymE1MHDUiTwtK+fVqkotgLajwbFsg
0gT6P1wZTKkJMaBUwBMSN5adxCOFCuX2R87GjvTl0NFz4X3AA64280zFBrvus1bjnfXzl40XZPQM
fgsFrk/esJgdvc9ER06AUo4fiW6xtB5QFxgcpVDJHeitDPA3knfiqx4Q10jOoHXJzJcqXtOcopsn
IxjwcG5I9aieccroI8qC747LIJ0KU3jgLTYlxVLOXgMd++7FT1hQwYzf6f/oCx8QzI8nfcIKPJyR
I5rBDxZcUYMdJk26ygDzDyYpU8XXnqF3dZ5dnxE+Z8DlPwwn4Jhk7z8G4q0i3gL1UN8tCUwCdWx0
q0diV4M3L4wGbU8lpxCGnpbsqEydvW0Z3EGvYyhViQEU94NawsDKlHNdzHUstHW7D3arYKe3aT35
Hf7tzNMtBP1QQ3xhI/UGxFfHtNfYpNQBh6Q/+o05KF10/ODBYH4x85L8F/s+CDdrq79sOWfJm2FY
L1qntR73JfPcxxPw+YIGTkU8g1L4jjGIL2lm1WXjCRtQYQ19xxIUjknC3bKYFvtPzoBh1yumA7TI
N6fFTkC42hrm7Px3w6h9gBcVdBroTVI0AJBR3RtVH7a0AnGCLPw27Ofy6A0n5cltvN78htkFuxe4
fnkPO4ukHDV7MbFoKQY56zEzcStnGHsZMQMAJVNyyl8IPkSigkxBKd+D6fjZVJBCrvlLaOGOq6EO
lgaDi+8r88ff541HtHfD+ODqM8OHhvU8R9rJ7bCHaJgPIU09qOWhad0hkorE2GtsDF6b7YpTArum
x7CtHBPJV1SmIGO+eJV1osyhckVHkY39R06WInucE/ABQjGz6wTCKvwWojqBDcdL2Mr01JzwgVub
692bQZo7pMZnJM7mFYgDYkMFZ3pG3D5tq0gMDB7Ba/IAMmaUVqyjT/I1ccJjQDjwX8nFNYAGJIzF
7+4NVpAK3f5O3Qxs6sN9B/ViWsQY5gRs8HOK77zmLb0oTUSvzeM0Neym3HKH0m8muBAauBbNIn+0
BAUif5HmVGzIBSFoHdGtud8FU0Vzw/XgAQpLsROVOJ4SHi9kxKwoYJpGW029QOzadHdhJhTjpxnf
gfuCM5ZsUAESZoyU2bSWN/cCzfhqa3/PxAi4lhOiNLQSxT8vumkJKEA0LT3NgLlvNQcjec4YNAPC
o+dmJHvbSis4I4Jcz7OmiBvkypMSGt1i0E5q52RHT7sef8mQwM7M3WQWdOAcZp8gK3xWHzr/q3Ub
vdLbFD5GLw750MP3H6QHI2gTeNp0y5DbXoLpU3saTv3c9PWEL0K5Yja8f8+b5KnQgD7YrHVC8jcV
Rvc3rzd0JdxVGf3HJJOJKkgqK2XVw2ZfS4wldYnZgloboUobXaXSqrcFrgWI6wzv87bRgcHg7CnQ
eMUJCWARQg84o8uZfLCin1EXGOiFniHEf7umcUBayCEG2SFHoh6iyttICUvTACTkpMZWwUInfIeM
Djh9R4wHQV1kwa9P4EfuNNg2BzHgFrlCQLXv/ASVAALJpgsMAvDPq6PhTp58cZYRIHS1KnPwV/pN
GjU5LIwlKmCEPboHuq0Hh83LkUHeBjaESWpUoFz/Sjr0u+heKP4zU9D7HGcwjNBEwJCxEU31USKS
SEqxIOKv9a72kIOg25VOrYQvEXCW2HAnQ44b4IpG1YW/wegfCPjXhmLUSNVBQfJvO+PdfrpXgOzz
qM0q3ZUOT4+RmPObaRFTQzhTIqk/GcmrAb6EIYspxhWqIjb0WJ9ZF7xWBjUfEicZZz3syvEXNz+A
mMDwNi4VEfmFTIi5B5UaA/+MxS14A1MS0tT2R0TmCLoVp9sjCd4iI+6tlPTt3wsq4icUWJJ+wnnS
lwPIRwK8aMPXjza/fFpIpnAsmvUJHxGU9RNTsofIGQrhrQf3tBxjvuwQVmMuIIhuS6mBTTTECquA
ShcoOWMi2AfWExOGJa8CBBhANRu6fB841SCHpqzRyV3jtXlCC4NI57/5GLTd6dMKYS0Cqd+WCswi
cgPddAJV7JchmBVclTmeANSn6du7ecNA0OCMQ7wnM9v7+TtmRw+QGnAdKOotaMHievk6HnDaAdxY
8UCzgv8guxuAvWVnGH15wn3O/zWAgRuJ93ONjYzJIVfXP9sRvGh6rDW3rt13fErryXH19AQsf85b
j7z6nOjhJahmP08L2HnFvESGMAU2SScBhQV0DCiWR3/fVDjnoGmmQqUdACoGHPb5pcyCzlT8YmZ+
tnes6KVehSSBUKgzeUQQZi7MlThpgGnX8SM+brCkILrUm85F/oezFpbYq18mBi5ogIjlevJGaAem
V3wh7ZKkZoA8e6ooeqWJjEjul2rBhQwxh9u1fQefFaUBtsovrwNbFPocumpak9P2iUkxtLkXreeQ
D+eeNqFIVDneRnwUYjit5dIeqZRhDlhOh7OQdQZrHCO35k3+j7Qza05cy/L9V6mo5yZa83Djdj9I
QmKewdgvBAaDmCSQEAI+ff+WM7qPk/Q1fes8VEXFqTy5kbT32mv4D3zexbkNpuSd3w6EhV7D2QKg
mU3msF2YOyWN0/LQUxvumzPcjSCPBmwJtX18K2sCSIF1AsSHwm7dRRC0kfYYFhzYE+Q2tBoBr4T7
Gv9oNtUFtE/gctsasYPirm9AUy62/Iajd40uV3a2cP1Spm3ly4FS/+rBkwKnssX+oreTP4QBNM0A
VNKGu2k+5JaP6CHRNExpXlQAlGVrgIQmkWOpLn9Nv7KGBpZ4zejOql3fSoqeStvA7WjPdY2atRDi
aJT3lGYDnb7RqV7hFcBVAdTQuq4u6FItKOiXXIzB5BLSwAOsER9Di/u9sQeHXY0JFLsQh6g6U074
OOSTCSUZ4GHqHxw+s9UJMRMGujfuSLl6sg5d0h33CplX3Neau4WDiUs3zgBQowwOgJQ/fBwwqiBH
kBzbae4bp+HcIoGjF5q83CPXv9du4EK9FyssluAxqJaOjROdcZHsRN002gHnitsmeLK0Pt7yQk0g
R9SfAAUYPwTMmsMdrYBoNrK5DnhvZPRlXzodgijoHAXoS35ABoHGGr0q5x2QwqU6PnT51px3mZZI
W0Ptpc0sFObeK7pEdXpHTZIZjlVB0r2nhkjfQbXAZmvpg2NV5u8im19Dl5BQ7dDJvtN6/sVxUunE
s2FpYazfQb7W00lGDpiM+c2RXMSCGocyVlW81SVMq2umACQkvQWcfFDtmIIQ9gEIE/JXR2izsODY
FyjUQ2pMoBkkNKrsK7N9pRlXt2T8aBFHtkejkx/C1OBGoAY3AQsWpumaSLphgGq8CZdrfBjh6Mal
dO3ylqin8iYCn7wxRqK1K2AMzGNfrn1BTcNSaM5qTExk6ZiqDYrZWCFjPmPk5KW8PUClU/mpzKUd
mTlSJx3WrQPZDcgq+Jdh8oZuB886a56WUJGUkeF4FeJLLuWDQCj5g/N73+kCCz82NcZsSdUhIzyE
l6TaOcEsqzQAIWf2dAYpA7cySEApMBVIv+wfgDIu8NLmzIlsbIcggtiBhSYwepFWHSo2PtywiHON
9kAeZMQ/MSDTmmg4EXppYdLLPNSrZQtKo2DvuI7te70MpAVo9pGZRyHQCkrsAFIZ2F/8wXosmg51
JL3gydudONigiSlARpS6OkcmUfju7lpcEO9mFexQnbDeQEimvmmvI3HIvYFUuxE0TwHbXiOPTKAx
O4geQ4ilIJu4/o2u5cjiemR0WsfUBIR83oIBwEg/7oo3YOWDbhcx99BzsMPYr+hMEt44Cth5hMbC
KUAGwQ/Y1SusXYQX7Hjq/GxkdNlZdac3QwcD2TSkjV1EJaJDtQRsCNWRC86tIltR1xn7ja7QrOqM
LCcQbaaHOtVHqwyylf1mafziom2+39/dAeppqCao73J8xQ7IQe8WMRMi8QY5+vU49RHf96/vSdep
f/IokIVEwQdREgRbEGsZucjGQL950V5Bx1TXo/NKwHqQd/vXa/W0iawR4gnvl2byLpeuHAlCdPzG
WaaZqnaQ8Zvxt/FfBQjlJv+Lkay2SPm71MHxHeyDP2fmJJUfJTBK9sxNJP+591xaG9I81AxgKDYC
I7Hg4tbt7dn7AKjX/2WqBvJJJcKT5bmtPhQ3LgGxscCMiX4l7QFKKBqx8FJJ5mfeYkPfUVns5xaX
wKYxg5ADkq2/ZVDJgJwOL1nCnDphwIkEGkvH5taPdaY1EoNmwOoWoo6ALj55A7wB8DqkWOZC96Ct
3EhMaGUCNuwR0efgkoPihVDPmSUp7UKDoOWKxwmqqrT66LwzCIu5jqsdhkMv6ITyKkA297e4b1By
EEigTjOCSKiY0u6thsoT5BQEXu4kAtoLAGaNd2aNi4bbPdYvrUtPhElpJFB/EezxbspCo7Nm4DZX
aGxceAJJC7PwviB1QDEj+BzIMtP91PLF+IYrZnKko0a1SGv9SjgTOcs9mvVvVCndlAbXrCvWEpsA
DOR7hZCDnlKA2GZVRVVTYboESJTMiyrcQaZX44tClo3ObzGEa6FD3zFP/YShckvPqjmt8V9TLooZ
gvvmHUCaJ3oMso/6gP4yLNhq6N6gQWo0+G9WtkKDSaL+WuAYYDD64WuRRR2W+A3RvZrhUnWbo/3N
PjiD6YEj0pljLFk9v55BlYl5AY5f4QWhXQH9mK9MfpXOfnob0Dpm98QkrbfoysW798fksJRmnTVT
QQBgqA6MBTDLcGhJVJf2WwdLZtBhZwnMAm6u8EFYsZaDKNu5ePNBdGASvrA71xrAz+jGLBIX0eFp
CqhBIH8MAG0F0XjyazYmMIar7BfvfCTTelU8enR8a5qkHGtg7lIt02o0BiUWWfupyVRl9WroQb6m
MgbXRGY6t/tnEK0bf/baozeIboTb2pAkyGG5XWsI3pWRJt+pGcCIBXlN2rPkE86PeA+sSjbPOSpb
ycBtrP2+SRecoj+4T5jX0C/noepALPzJYU6/kb2UcGnRLdR7FD3bdgIZl64sc0+KTkkFpdpPhwi/
c/PdGMQJ3CrxVxOlIVhP8pqG09R9pkXwY/g/AdP0NyssRFGEpw3npb3LnJS6eY1O/GuF77ALmSiD
g2Vj3hq0O0FrznEhI3EX9giURjBdMLaOwapjLI58ULsvH3QdjOmf9y+gXah5b0hV4ONX52Y5Vrcv
Ku0fZlEz5mCQy5jKoqCESjlmWD2BHVp9TWxwoGzwr9ETANEOccr/MIYQ+BhriPZN2aI2ssJTCwEc
eML9zoxuKjJw4Kd2QZ+hYgu/oD5p5oDsvXoHVcV1Fy3Ht7pKtZHRrADlIErf6zO4x8m+6k7uzHpG
n0kS0vLutLJgkg2CJPYQo+UYrIUBwYSHf5UzMUfdCZoMkFV/1qUBorVntB1e3XFOSSkt/hsQA5gF
Bkh5KjKgVbRO6X8A+KI2zRvS7tCYHZlVhMHwM6Mhc307QYL+WGY02ykwdzlw4ubEapST0l85KC8J
Y/hW3wWVUSU87siPeHV4R1BjUbxdJyTzhDbh3dEIhnlCb6gYld28t6+dhsxKEfvdI+w1WvdAsLcl
CUtrV3KT5vU1b5bNz/DEFDpS4Qt7c3nO9RBGeHMT05rlT6u903vcBmBw5gEId1aTOwKcPTk1G9WN
JFLpfc2l63DgdhPnEEgT/hopT5Rh2ofpHbj+ARka6TRIZpp4PQonvi2or1AF6oQcCbEekaAGdpdw
ywhXjS3NTSOCWwc+eh91evkrt0nXHutvp4U2MvuqMCmggpVESuktMDkhE8djkOErB5RskD0pUBzg
8MzzX8GocJLlruKjkSGAjY0EBiD09vLdGdzeY/CSgH+QQNFf6Wf5W8DsF44VAjHb3DfYT7D7W5CC
W8m8hTcgFsVnhnmzNYyizFu5Q6O/I675jZdNC05WPN+NgBcVo1PP5UhcoaUXy9sQIjsSFSIr0xBH
SGyqFntylqhPjrWF6tmARQSCMlvRNKExJgFl9sEY5Lw4Y0/NtIjfq4D3o0PELQdScmpHn21wcnIO
bonwMm5g9DScMSYRfeCjVX2lMSykH1o3VvL/9p3mlo6d2wKd2cDOgwvAezUI/dG+k0w29E1WlN8A
4EjEMXWoK9GJu8ZbOjXHu3HWGQvylbjNgVe1HfI70ZDgRE4yYC2MP+0uRqXYSll8gBa+tpcOrEYq
o774+mHNSS8HPjqNogy3p3UwZwZsAH0rsTvhWBOBqTCwbV3YSHK4HsZXZtfAujWp84ULbwjSR6eB
SesWjjiS7ABYTvAmyRGgMADW4xOrXelNS6phwkqjk8ueG0NKYSgK8pPN/sbgmJpcIPFKtETdOHhJ
XtBzEZ5ciaIEZsxAvsrGGlsb+D5VKG/MbKgkqDfPocTNC/g87naGZUbfdL31QCY59DXCEszZLUga
8zIECMsdxT3FzMhdZLQ+UafIm0IZldmMCrIP8RLmtQVJJdovuEuhscSMhvTmOkmJ0/fXu8xGOVu+
NtaI7utA03AvJACgdyKuGku6ug3YcIJxMMFrUKGl3QtHCI8W4BxO1SKP+XSw2dbkxH5yWvCMgOFH
mShtY3rzJGACBZErhdRBglewJA2A9i0YQzYPwwZuMqMxSSHEiY2V05jSTQT0gDgLeSONVGnQOShv
rQECMH6+EegPSHEhI7CUxpM0NU7tD5EoKluI2X2gstADp8dMkZHoJlxuOcJb+ieq36NzjryWC8Z+
tPZ6GfGdOmv5a3gFSDqg3EEgixVlCnWYA+1oUdpxW1rNIS0v2jvhikIc6uIqhZ9GIoM9Y1yfoIss
c65J66QFtolOhQczu9K4RkvZWXDt1Ea2cuEEwRumlY2I/wku7nC8B/nJRFM+pIBb0he3PpbyFi8J
5o9cQLegF4dw/GFnEO5NCMaweBHn9yCj3jiwSxxTujEdaNmWcPFDIzRXQDs80aDHOn1PtSy7ETPr
Svg5k2TKNZXE/cNFAK69EEkQDWiotIfKqTRfl4JvYbjTJiC0zAZds+DCKYoOy311RaOA3GDLk60c
v08bn0/dP3gZR9Y/1O5h6bPnaWQCN4J0Cs6Z0ki65cRKJjmSANKX4JSa3g0Xbe62c0bijwQRG4W8
DBHNNn4v3FOAEmfo9q+EgXglX/HuiKBsuoz9GvJn4yiIXXzryBiBoFBFE7ejjzICz0uNuK5bXXpx
MlBcbdmSiCBV9sEeyuiuV9ZVJP7eqDFwevdgtII59ruA53vWcrZkg4xAlETjFZadVBUR+aNz5q+k
DvEqIcMlg7Ht+M5Qj4pXC0tuxqIuuw3GPcgMrtDQnBZz5B6xO9AZqC8RaAlklPkK75IM8cLlUtCy
0picfjJ0ZZQDa4TinL+xZCS1dGtAbNllu4DQdMH0BpSIPpWDTRu8ytXMQzOWOg6KoRAxruLmhnwS
qD4XtLZM0NMAPUZupZy/6QxP7tBxVmaI/7fkHZSc4W55Qpau8atks3ZEKy4vIJp4mODiAjmsxkW0
4IUn0eQSgBvhi28H3H1HzxxodRr2EzAv4zXdiwvhBcNy/6UyiIfY0kw3nijXn9ckCER7wCfebT66
goikF0AB7OHpYWC7AtoRFh0tNpNMDvpwuDoGdJJ5w2xcYt0K6iEBQu8pHSXCb2m6GzC4QvOHO/Hw
eSUJLo4ZOhNxwbffIDJ0dt0xHx/GExsWzQNyfSaj0WniTh3UDsMJf7xxoRmVTeDDgMYH4kI6Clx8
mFffof7T8HIZC3yi78lQCRx1XHsAUnHAyFp85kW8YbwTSm543HNkgF9EXXzHAhIsroNd63ULEqto
vSJMPz1XoYj11ryQnqRxzMvpSy0bkGv5q3NUwMTIwWngnyHdL2xBoJx99uErsFagL4Jl0d7ks6u0
adGQBwkkLLdzqC4IHxY0R+kxYRwY7KWzRKqW1Hq4qUAIMNt6dEE9YmJHCTpxpTel9KqmK2pu+E70
+oCkzbdzwYUJpvTK1G42KLhXJ9wd7+MeyoaU3oeRvbJB+8IX5lpVqOygCDMbdkzmwaiLd4TTn3Oi
yXU40nGdrrb/bmDkJKUFrJhQAddqdbFV9T6khXMiBXmFqFIlt6d1I6d59l5QHjJEk3gbLK/U3EvF
d3mfnckQkgHWgWgKEZ0rcsvBaLd7tM/xPcITIvMmFP77wQlvVk5MrQCGkr8XKCswJ/GV1WTMHIV7
nxS7saHeOFWXTPymu5FMBW81GwwNoQhHG3SuuSRuQyAD1CI1H90xuvuzAchYrs5lAqxLkIzSDRVD
RcQWWuUAzzf+NVCk9G8BZezrBD96CQa3+5VfRxeUWhdxCZ/cZYZK75niVobg8rJopFy4ZojJsht2
fJucjuuaSqugj0r3z3dIVri805B/28IceM8cnrNOx2DPP1xi5p0KJEJmifSubwG0mGqMBB4Hki7s
km0vTc1YZK3KgCtDw8vOv61u5IKfpbFGKmA2nCkojGqltqSByI/2lhfa7hmfg785x4II+MPLqSrE
FDbZhwnoEkJl69Os2gyUft5Uu3Ln8wnJqlFOBjzADXLorDvbOr0OoSWwjtugm283so5Cl4VyhDrp
EvSx5eZ9QLhmQBFYjYIZKRZJJ5BAXKi8B8Z/IHhJQZxqtkibSrRjOldpcQfKsA4lnKEDbBFJJ/hq
8cgdiq0NdJrX8zzt6eNE/n1mamK5tN0SjLl+MHTOSHzj6txdVdjTgjc5ByVWZi2D9GiLv5kb5DWZ
7+FXHnADDPaDjgizATejoyrmrMeWwBHmYjVFK8vjfX3ae9b4lARmwA+VkSpVA7GaaS+EIUkbMVSN
8DHCmFGmxZLOaQFWcxSWSvVNeix9JE5g3spP3k0y3Ewx3Ujet3iMKeLnhxBNzP0yqzLbJuRZoI35
iXOpSvZR4UsoBJPT2UfjtA4A0K05bwAcIHpgyR3s3qnJ0BqxuUlgyDa1N7OAwGJh81jMcZOfz954
TS44oXs3t731OzdCtqggoY375sRYGahVTq4LfsH65UixBb+W0WkrW5ywIjxh8nOYlCayEd7sw2So
gO4AY/hZBywLymy4PJHsW3fcVk3YgogH9OKI5FOl7gHHzN9EUlGH1TfU67oaAvRtref2MG/kTbPs
y7jkzTdezm/HAVF9twBXpMHCpE16AOnOVJQR1mwIOZNybc9u0cilyUBBoVZBDZB+Tpw3a5wwS6Zf
gP5bxluyezGDmAIpKj+Gp70Jz071xOhVCWAhow7iAgmdZvt6QcHE6Bii4Qa6Ixqz4W1htrUR7frl
rEd72q4pExFdRWotvDaYZ1pdhSQRVO90v9IWzK0kQq+STSs1vUrLfrV7HJpInVoYC0teGw9AmyEd
mrdQrkoRv14hqVH2ThBBxw7X1IuJPlGJIWTdAuxGd1u3PVvxE+r7TY/pJB8fkmZVCew+ngtcpwlN
xwsJFq0PFqvUL2Pn5USrQHou9AOlljnWKDmd1mnhDDNKIOoYGYlACCWV3kVn7+VGFbgwO6ICXSLv
VUI9UCP+KAQQIPfwm48TG8Za40BjdgiUAhIyXeTPgRLw5F3Xqulz9AjycDsx3/TIbAhNVUOLB3Yf
7N2kgRSE8XIDrAd26ROaNXufvfDFwLNDoJLh2zqU9xRDZGdiz47lUwILbuze3RoaMi28dodo+sG+
2EY5fswyJDfa92UOmijMq1Ys9s/mQjBpWZtsuySJoSMIi48stzY26QCERff6IU0MqAskASsBzzC6
5DpU+yIdc60WMWFaAnOlu+vM2gfU5EKxStPBLZ7DQ3P3vnk3IGELj2pf00LS0M8yf0vCt5MWJz1y
LgdxTSScUyzTYiLVR0R+fkJzLDrUJD+EbbVBgKN8MV8PTSi3zTPi4KQab8wFTowdtxOGLPR1EPyr
g1kIixeIxQQmZsX0ZCrgKDL6feDvDSzRkN8NNRpz++mZNHB0DMTq6FhXyJgo1Vp63a5vuBsEtTch
bvOtZtUsxPiRexCsYf+EIgFVe9ZG/QZUgC7dVMRlEU3nLlDpoRPLhIypeC/I/DAqAEpYI18I5UGJ
xNMNMlndCbxKYbhpTUjrWxITBmB0wIhQFOiFD/Yz9dp7jJnAGstkcCOFjQQr4idqKvitSrJ1oFXK
HI5XrYOuA89ZBmxq4GikPOLRcGnFoxjhuKHdVfpboBUimpS+64QDtINkACGiLxfwLdNtDUaujFx7
l+oiq51rwrIWHSh65DCTpWFNi2rowGNC8hFYWP0G6Yd9QxLBjxaZdbmmUkSkNsPy5Yhe5GGhYVhs
hDldAW+R82sMf/SB7wI6l4A7xAgacwBQd+whnnApc0Ia6ZgYV1cpVS+Xvs+8QBoUUJDhKnM4Iefy
T9XGlnyNLTUWNBHxcyCNVwoyBH2yMQTUiEEkZcIRAaDKEooS9HeWwYFJqoBT7V7x0GjJoRkDoRcY
GnQ5FaECinsoZG3ozy0wZzSm45pJRb+hrWxFZ2aGIJfcZQFk5xLlIwb6jqgsiTEt5BYvnTsMVOUw
Ht5P6KiAJkfoiJ5I6cHfqCdt9mzWP/X2A0TaZgsTubkOFCSeed3ZkSVu+ZY7YGLMr29UuXAnQAu6
dVDdt5pFLm0Nth9IHfG56XWcGXNCDaGLpIUOMfrtQEwRRJ7yEnMEKsEZE27kEJA7G5IYhmlr3dt3
ynohwbbgmlzx+UjRQK9L60ppMFhhC1/CM/cZvxgGLuBqaCJYXTIbqWPujsIIafoYbCOc0P3HsZ28
pfT3dLDgEIKO/vKf//j3//y/i+v/WX+kvXR/W6fJP5Li0Es3yTn/j3+qyj//cfz1j+vL//inZdqW
rjmaYxumrjqGpun8/4v5YJOs5U//W+WeJZX1sUxGNzgvdCqrCwZRnlurPVnHfLKO8fs6puXuZ87h
kozUbkJS4aIhc/jYtEGXMKTYAwVFtC16sqb89p+eTX7Tl2eLjfhkH9V7MorJVxGTYDrJpJIieoYm
7o4P8WS9b96lYRmuo6qGqbqK+7Defqtop/3dSkdnfPxO/kjqMDI3DuGThdQ/H+y3hazfHyy9nF07
VljIJvGsACFABb+tN+ZM+bwnS2lPlrJ/X2qXl7mly1KwGOqXOomgDBe1kO4xvewni8kmePhgvz2X
8/tiivnfz2W1ycOBW4kLH5AZ6F9zmYkWz57um13524Lu7wue98XmdNJ4uk+T9jwSGezYH/WOcGaQ
bgZH//c+narIHvqyJw1jfS2KKyvq1EF0NHNvkdREBKl89mzfvkzTshxdd13T0WUTfVlplrjni1Mx
CZxRjrJbFa9DbBBFFIQWpIDuAOw8W/PbE/BlTdlNX9bMMs2IkwtrSi9evBZTvzfrFq3+k40if88f
G+XLOnLyv6wTb3bJ2pV18uptheF2OPooyXviwfxfiI+G9WWlh7h11pzyvM/5XoiAeof2QHB03MHo
MD95pG/P9JeFHoLHwdCT2LJ4pDOZkx4Cvqcdp03vdPyevb1nO+MhfByLyz45Hj/PtN3Vbl57FqH9
XldeF3aEviqJYfDk4eR7/PG9LEVVXd3WDdV+2Bf6VVW1uNDTkRGp2NGKaKrA+EyfoS+F7tOo9e0+
/LLew/5wzkW6zTPWw+QpArUJU4Dmt8x4njzYs4Uetkd5iS+6dmYhYSwJpoYKntENM+WfF/p1ET++
Qsc0Xct1HE1V9YePdirVMittIxlJQ1qGwLM2LdmbRhMO/1jAqHQ/PKX9RqsHZifw7CMJlap5dngZ
FVwSZODMyQHZ0bXJxhAlIFIrDD0qQBCRJm0Z8Im4I8dXyM8Tt14ywhZEHpoEdb2eAXYQUPAaYJ07
LKFAqAFaLNXUo/DOAm2lVKkHu/hKqbQKGSAADDpTl27IBHcvJal2RViTkTmgSVGj+ytWv4h4sOsG
l6CgIWCG2MaGiqSqlc57gdJ9WVXhGDDLioNDdd14h0o3Ii+kzSygjyPJoj1VwOLUNl4PQPiG7luC
6Y2f9E53sotzLamJkqsa2RDdERxsuHMwEQYWJ2dmJDlSnUeGxi2KT/DjVm/2uu1mwzvCQbQMeqpK
FUPrj5+Av0lWk38Bbepl2iN7B7o5a4IiPwiyJV2KrDjDvkYyQclhpGWk9yd0/VINdGAFKH1kCpZ9
vYQ2ewWye6ENdWOYIYPPnzeJ+k0MMTlciu0atqkq7sNuVDXLvaSnUzKiI0k6x2hJ6jVqE/p6f3Op
h3B1dOz12rbyZDQFmlm7jTcNgLDAmzeL299d6mHn58f9Pl3feCqgbT7XFpfKxUPDXgb5T57qm+P8
2wt8yHYu65212cyyZOR226o3kM6D3MzLJ8t8Ew5/W+Yhz7no93WyM1lGel9JAKvbZaeikSWkV/ra
T5Z79lQPWY5x2xy1bc4LbKILXSujAcjbI4ovf2uZP1Kby93WM0PnqXCpCLox3RpmzfAk/u46cgq+
XP6qdp2tD+tzMno7NbBHgzyNUe/L3/tGqqL9vsosPVZO+yNPI+1jeuiYN0u5QlOKCTytjZ9fnnyC
h+j+ZUeoysOFdUiOd7vUOE5gzeoVpqbn2ot4KPy8ynfV3m/LGL8/lGNm9mxvs8w9THrvkmGAKKf9
/CzD+HnHqcpDdHCM9Vk3bV7eGwJfWAICRyM6cEc9eW1PH+ghNiRupluKwQOpwylKs5FblfGeTNKe
vDk5kn9+INNUTcNwXNN+OEP2Oc0v7o4zdKreQza3Ub96eb9SnTHL33vz+Eqdp6HfcHy227+PFf+z
sCOv+stuP2r5Xcksdjv0m+ERmY0bLFMi+2lPswtUwZPn/P7L/bXcw+G6lJm5sxSecyqG8iC4MFsb
Izz8rB/w/VX11zoPx8s4G9ZWzflwGdJ0U7mrLBCtGpPyJ5mT+k2Nx57/a6WHo6Xt3Jm6TwouRcHN
zR2SjdwbfYC3g1kGCoghiFl/8hafPd3DOUt0Kz7ttqx5829kVZY/kK41KUPw7HvJ3/TDvnQeTlqW
GI7j6EcJHIrPYLONQ0EoOoAgK4XAGo+fPNqzDfJ44q67yiGT25iuYJVL8gPRHbqAbvBknWev8OEq
Nvfnux1f2CDH1q3hel0UjSEr3KvDZ29QdtpPb/DhMtYOdnze6Hwrdcj4aXoO7uR8lY/j6haOh08e
6tlefIgiG22tztZyqSC6grIuI0DwKgU+Vhvf6YqmgQzpnqz55IO5DwEkj3MjO5gEEBkwizcihJL/
RSNRvscPr9F9CBzXRFeTm8VrLHyiVBxcY1DCsW8T+69zFAbBA9kNuyG92CcP+GSnuA+hRFXXG9W6
cQSygMZi+Lb2qPfKlgiiPlnpyedzH0KJsc/KPD3RxDTa0DypaM7DDZNXUWpzaiJFJnOCJ2s+2Z6P
Of3+vrHulcrnAb8G93r+lvqLOzMYAChA3Z4sZjz5iA/R5Kjdd66b84B5Ne0gk7QGkbrxy/CVqQrT
1GdH79mXe4glGyvZqhedWAKe4e3QgH7jv4zjfuXZYz17hw+xJNE3lp1fOHaXQOdOyzHdFWTy/DAs
m/0nr/DZMz2Ek1mx1/fFneNGvQy+iKqXLjCObgACnn6uZ2s9hBP1uM3sS8z7s4HKpd6hIbiWStuh
teeOnjzXz2HEemxcJkaiWpnFPhQyXiglmPhGgEZ4dsh+zrRo4rBHvyQ8d9VwKjuVF3hBhOSOCnm6
SrDaYfoEY8n1cyBL1NSVE00WUYn8+TG1n1+p9Zj2X9Z345BJEYORHs6I2seueurHIUofeAq+zJMG
IhtI8CRvzJnRAnkWy37eqdZjHVAcXON6lutcxjEbMmfsVT/nwlDygJf8/LD/j+z5v1MjEuXfX/Wx
vO9UVeGOdVDekvEPts3+CQHNp6ORb1+ro+mOrbuWRSPi95XSinrenIqUtPJWvfRAaHofr0BPEm/1
5JGeLfRw1GcnN50luyQZTRT/Xu/m0ccLo+PGtvHzOtq3x+HLAz0c861dbrPLhQdi2hy6YO/0GsS1
Wq8DB4OT8WoAgT8BHlJqT+87+Sp/3LRflv7j1Kv3LDMPyegK1CEym/sA5GHeZUDiN+/tp63H73fJ
X+vpjwnEIU31SoVHxX8eut/Jf3k9Ioj4L5XAjslCuq0YbMrft4ieZfdDMtuTQDT4dF7W3PhwGv61
+/TLMnICv4SXrVEkFc1hGcF63ePgfc/RBgeOsG8IG+HZ1SMpwZ8f66+nekwZinRmnO0tKQPSdjaI
N5TffXLmbecGUav/8678vgH45eEeDvRlluYz2f6kQvt69xhug4WYa+E1+yRQ6d9vwr+e6yFT2G3T
PK8UscxWQaZD3AOhR7cXF7eQnik9V0BEJww7K51PysE5IgcEiTqWlmy5wCpBTLiMjrAz3dqTt/Bt
EP3yFh6CTVyc4kp+5rf94hXgCALHEkVQkJbPB3ryl/30gR8Cjn3Z3cvbjf0k8m5ZPX7V0WvztyHw
f8gZCH6PZsCWnwaBZ/vqIf4YuUS68zoZWe0rpAhgjLUZlGfqCOSfkex+dis/e6cPQed8nSmWlvKY
t77SOBF3QHQ0dDRTxriuVf/eB7QeIo5206x8u97Qe4NamXt1GXDjGRVm3PlPr6bvI/n/7GTrIe6k
FyaWhcliR7h6WN4I8swB2v40W/vuyDDXsYAGOJplKg875Xw27OKy5ZNdmPBVvGszCWGJCPzHgb2L
DMuTM6rKX/i4NTXLcFjKcizXfPhmuh4fj7NrehhNbK8djgai3QepqoUSZv/ZBvkEivyw2OM3uyu3
XeaqshgMH797Yno/qtfRzIAcbXktD9M+xRsCxOHUP9ku375YCxSLZRuaqT9mjEVxORi34waMuFdB
4XjEc4JRKIF4oB0eTZ4F2WfLyVH5coNcM8XJNvrhQHgBfzt5O1TvNSZQ2CUCL4RX9OTpvjt5GuMc
k0+oaJyy35fTj87spm5YTrbNDXgCoFAwLDh/01J9ume+Ow1fV3u4r7LzVbtk+f5A+WIwbIFdDolR
oFdP83w5V39smC/PJa/5y2tM7Ph2OBesJF0QhOVYCxEktGX+Fz2Q76Ll16d6vK32WnyvHHiHpyo6
KHU7BNHIzrzjWmkzu3sanb89eV+e7fEGuqWzmZvybM32tsdMVPU8ugTVjkV/c7gKft4hxndPR5tP
dVzFchTHeLgL1KSI9XId79mQWaucMF69wG25M00F7AiurLce2NzKVg+5jQa0lGAb4vX6DrIW+TWU
hugHnQC25XX9hnQWthfYjSFC1DhSie9ezvDhwp9/sSqR5/HbW5ZuaMABdJuI+Pu3zyr3q3lda6gB
REnLQg9ykXau9U95r9qFfV3Ng3SEKSKiBohxPg35353gL8t/Jvdftt5+cz1qqavuRzThGveWHmA1
SYogxk5i+GIIxv7/84kdjUis6Kaum4bN+P5htxfHuHQNKrABJlA1BejrXJ0aH+XH+f34PgtnDPDR
kCj8uxMgtbhTQMVjEfPzb/ijtnU0VzV10+E/rm24+sM+2d3MQr+b+3RwNxb5ZP86ez1cSFFeXMXr
KgzoCS4TrWvlXRPlujfNbqOeaCSTW//uTH7+KX8kqp8/xbQMyzUMxVSNh0tXvV3XZ2u9SwfmvZON
Yn2sYE7qzvfIkZWhcfB2EEIOT/JC/XHX/VrUdRXTUA3dfCx3z+qlSNbrSjJQ09f1fni6HbxypSjR
tRLlEJWdoXptupCDIfo0FbWZ3qN1f6dPbhCWt4EKqrcwhsfu1mxUXLzDtUNgm94lbqfXlzUjGfcN
w7ybeffUbc/cNK8bTE4Ptf21IXDqn1+f9ngnyJMIvEW3GbPq7uMGZkJ9dYvNOh3czq1TpXWn+6i1
bsePPSJ/h/Hx+nHCMn25oWWwQ6/yOi5wfjk2M9s/oQGIFzA+jFgzJuOffxYn989zbSkO29jhvrIY
PPx+rhN7Nzvcr+qOSGQ0MLAGbb1t7VsqeJFw1nCRD0JMwmT2OKOXaWCcHlwv0f71iIHSNdgvLVQR
cKBwAgt+YOc2Nt9zs3M1anfIWdvmDsoR8txg2GHIWaBZuOfH++7a9PT3HPdqtBZq21CvFR1wnjV3
AHUMyZ4NB8k7UmtAYHVzf9vdtI3eFZS6UVWbEDnqOhhsTsJ4G5waME2oBlV4rgpO5whVHVJ/Vz2g
0/2ioubi+irAGbK19hFN9SZceaw6EHKZHqBQRVc6fOM7sowZdNkDWiwzYr4LLjNHTx0Yi+d0jmjx
65hYaODZUw16uYjNnTGyEUgluGoAx+arMthGkDX9wwi2OuouJ+oXw8tot+F8pH7gWQoKxx7ucVIC
iLYLcFGFIogn0AjoM8OLqchpn8JViuI7Cy10fHHgU+WN5Q3S4L3K31UTuqmyQCml5r5WRiiXQFO3
l8hufIDshw21C+2eDhQfEPKn+RFHAoY+6HOFASQcckjdnf1YdDMxhFhAeG8i/IWUilmHPh7h5Va+
QMGwQSEh1vXJZ2ZYOeQ/0LxRP0HVR3QS8JeY3vvYutQv/GQcgLE7Rn9I6WarFA2iorsSLUpL5Fzw
dYM3Sb6FTKsT6YD44yiLoGTUbv3NCyKAA5q5PMwOIgheZKAOrLYKk2dNan0aoaHKZFZ4cNCUGnET
VF1HBWnUhz+Cf94VyL/IPKC9IrQIZEKOkKMQ0a5jrycIfHMKSglp6Av5XbkWphYqBE3hPNrBJxMg
FzpWFsLXDEtRJ3GX2N2WsEKGZR0bJ4hHh3cbitIGJiTUp6fJ1Dc32m8H7+F60bK0UI3bHT5hmwtm
C8K6HAwQgOvGnWQlZM3lz0edEP3dUXctnSBOFHIfZyHu+rafbctyNyqqnNbNAGUoqwoPEy+D+qGa
RjMEQttZ9zK6tfP2FnVw8GKNHG0yhNOQykIfbp4sNyC1PBtRh5O/7WXrKNEC26jq+VQt/Axdo7p1
9PNVuUpRM8B6r33VBxv0MMC4HSJ1qCk+jm8Q0ue0ivtoraj1+7KEYI0mgz7McciCYIzHBKwI+B5I
JYo4HxsFwgkxYwGQDEIjfgqjWzR7O0zsIQB9wB3Auqjd8/phUAwO12r+VsKiKYLjcL3z3K2vIlz1
4fTy6NTGbqthoI14AYJNSPEOI4TogxTKe4bk1w3xt966LdYpOvZkOfQ7249Rl10avSSMh9TrLxZc
DKQPUVuFFYb4QeOARb2PckrMCWEuWIDM3ERkxjU0yMILnMqrj9ul6q/tVjxk7XFBJ6VX6WwiCwXN
qECHZiIyJTP8FS7VTR03Ln8fo5ya1UoBs+0a2pg+Om0CdQztApHHdQsdNNQeRbtSCL5uuwFZ9F1E
wWM8AxnboakzuExIDpFAUdHHgYINK2RcaaBRe13ZfXyTmBdNz0zCjt6lCbLfPyNVAJEb0aMw/bRX
am/gXaJW/YJ1tTde06C44d8ssmUQ5Vf7uR7ZqEVu0XdU6hkSW7hPo/AK76GAKjBFu8VHqBRtCEZt
pyB+UepYVFThbZWIJymtoid6yfFkV9+NLiIlDDExx46kUcArwbKSUhDabmQjLowiTokregUdIGFw
r1AD8I4fLlZZn4zFva+1+0W3XCKv6B8iC607XG6Kqc34GRpavXX1FjuEbOC6uETM2rhnIoESvpao
+Q8tTFVR0hG56BvG2I09miDcP8Q6MQs5+q8bNBXEtRBtZn/fZ4TXquC6ijUNiiMqyGwXXQhpVIWQ
mBswqx1covb9DQcYk9RNiAw/Rxm8wvIs3M25/V+MndmSq1qyZb8IM0C0r/TqeymkF1mEIkQnhBA9
X1+D81T3ZNnNstx2LCx3bDWwWMt9uvuYXJaxu28cnmoc/esFEQvuCqMzUAL923cLGxr/0JRpHIiD
TjvFNzblcCPMJfPBRpfRtVkKG28kOo7IgCZnb+PWQMhkCn40lGFShpePZnCqGRIX1ozk3ra35bAW
RVs9CIv4LOFl8DACCAw8VzpIKH3ENkfMkDLB6r6nxU6Z9TNh/1nwQLm345sp9q12hVWRb8zH7Uu1
i30HL+D/ozv3/5GGaeL/tUf9a1dU8lv+bOSOPQr70jcYJi7PCjnQgw3rlx6jOZUL9kL6r/nfP6Hk
/0hwdFU09bHhUpdlc/LvlExIPpFUxrf2AKCplC/UAhcjT0JiGM+OGIHGE9G+MkkmRI75ddMdmagA
OM+mm9LGJB9VdZo+V8+b92b6tqXYJjgx2wJYa5pKR2ERU+Z55qZL3d0wIfUPjz8J2vV7Rop7b4F/
r9PEORsKjD3+3gZFmEEzAfoAW9UYDXF131yFsA9JskCbNhYhrqcKDAluDa/hpNqQB4LYzm0Vp5v5
7Rsaim8qjiLaOqdf8M7t3yadMxpFgys+FD8j5PK/pYn/mdj+6yr+K018NvFgypnQHgr8I6CkzFo8
jReydK23kWy38GtSp1LWytt7FS67c9HaIAIF06Y192/W4tNRHOj7Ne0bK4yp+tJWo6Dg0Zl4rzZo
utmT6KQj9lrlyFR/pmonjGIk/y33U/4drutIAaJIdq6SdkgT41+J13Moyr4fjPYgXofkWAOuU4Eq
JjjVLAdPymzhXPofAD+vnaiNNu3casBLQOAglzEngvNfZ8tUkvmkmi0oU9OYdZr/rLaftRRo8F7X
re9r4JI4MbBFhxw5JB5HiwjtSSR+nAQTOIG6re31rXZnnhSClZNBhSAE8sVfJmj3SoObz3MpKY5U
jKPHE3floo+YrrG4rT9Epz2wAKx4c79fROVoBvPKCGqbZVfBQwBsogNeWhc3h5re54ht2YpRwPz7
8Ya7qXmMM4de/0NcmF8glgCB9aUloFlPaJn299/H95UxaMMTThxMxryGRhVZM1jlsLS2X8nfBB2K
UTv2jAkgFud/j2XIwP8dy4z3R5JVUVJEg9T4X/JQGwtV0khqixwhPuL5k/J25sduv6KzPvOFfS9v
deQUqESmLUhOE/oZQrEbMelO0Y1GqDNgoWlf/oWlNXyQkXHCZSbVn/Dz4sXfE42S6kgbU1iT3RiS
L1RuseuXL6elDDU4qmQbkMtrT7vosdcFIX4651JxNOH+ZxAm1ImvCFYE1TKcdW+fZB2zz+bHBDFt
VXRGCU7I/JxkvfZ572vCrkZljZ0PCNLn2QTWlELHgpOKk2bo8DiYXEacerwIr9uz0RJocZCG9odB
V6fjFDasRQVwHRH3KduJeIL3WZG+JC5F/3P7sjc8ZRF7yFyNFs9kFwZr70fHErcLij+goIbhNiw9
8b0wUneSHYx2p+szpiMG2zNORCDhrILdDUtkqlxEZcVLxTBuFbwJbJYuDRpOG1vQPRe1TG4gMkjA
priBneXeoAkRu+Fg/V25IxvzyRSqxNFxCad/n58MuDPEuw0e79WfNBKO6x9AA7+KYjfgsYyQiL3c
mICIibAIPJaV7Ik8TFxdHJOadvoEMMyRzyOwefFhkAYTD69ttYU2ayVR0J/LcxsYE87l0cvC7Zm6
v5Z85XOqHmmSYaDdw6o6CpLGYXD/w5a7DDVijfcK9OhIA09Te/s8qvD6iRjPpWDrvM+WrVfcfb7A
A4SVlUtu0gT6rzrVa8j6MsR89lnyTEBPOanwi2Fr5h/SwIhYNnTmPG0mNp5LgwyKMVQaTlaFZJWb
jru53B+J6syNUf+2MMH9cERTTiB8xQAbXXmBVQEIheVezxcRbpyaPxQLWZ9NTLf/wRlmtKqYV0fz
j1NEBvD2yMYGaI+X/DCt/iIbn96+9nAkg20GYack7hHobYOxPMXyBASbAAgbwohjbsygfMy7cGbs
tPK/7LCy/B9iMk+whhxiMu4mKtLkX8KDaYi0098+7YFgZ7KvQgBkg+Qo+UZ6QgWCVxZ6bRrweNYf
ew24slLXeWZV03wlcti9/hp1945chuRO8SzTbHP1micvKmrmSoHQ4MTuq78Toqdu9JWJtgCa/eVk
uS9PvGwrg3KaV4VbHm/6Qtto5uk2nRQz/8VFgsymj0nDDbZftagOaTDMoc5+LCX3BuIjLHyBdYtO
CyrGfZ8iiHwFp77f7xhDnylFICy/mytnsQAaodq93CNetzggmJ393pbcu017jlTLBZJMQ6tKac4x
r1nk8JxrwGRfGyZUsDmTBRvywgfCKFAbDu3hddQ34O46KGLyx7a/8nM9r38e9hcDxyT1qQepnIl5
EzlCSt3wQRb8BjJxhacRzQDbBOMUOQGCsLjtOFY1081rrwS5iv0gtW4vRMrEzxJDVyeRPHQAGcYE
dL0Ru0cuJ7h97Es45hyq8zuAfMjXz7CAQO6wdRCwPWWAFLM8v+3PI9L/jICDPkpEn9vAMor59qS+
POa0e0B0X5FgtZZ56QN1NGQiq7j9kNb974eE+R/S1rjCFANZC2FLR4D7n9JWc9P7kKmX5gCylaVV
P1J5G4pLuEzGN4SS8uOlDwEUWLSs0yDC6UfO/GFt5ofG8EXFe3M31h/Ie2NWy6DWkw3aVsmV4tBG
yErBhvwoG6Xl9A7hLcfA2C6f+Z+Qnz9E9WQXDFFl83fvYiT1Ss6KpUiWzeSStDCKrxjPSaL5bKfE
fhq6yeByNPeh+yls4+b7uM0L4DyVQBcCY8wfVjXk/AGr+MloGxvNj8OIPGhVt0AKh1BqY2z/6aYp
FnZAX/lM/7XM9B8lC0R/nXlzHRWaicB/j53rRlO8K+z6Dup+JPLxOekVUAA0rhb7/zr18G/dV+fN
DDRJU5Un4kT7d/NRGmZCWEr0BMFkB4q0fjmlzVVyDGdDBBQhnmFNOrZv/u9L5j8lkn/el/lbSWZP
Mv/duil/lOR5o6mFbko6WpwnBzseJz7AdTJTzJV9bfe/vyPR5P/rwpoTWZT5mjKj/f/aCBO1vb0n
MS2BH+zey1OzkBn5kYBU4Ql5V+GKefUjXAn7ieSk3zlgpEc1QmDsFAII9OdhHZ/EraLOOW5M1LL9
ZF/Pmouyix8jDRLXq2l0xDIKjvRPwbHnDmv+7eqDlvltfsnoFU+iigziVfL73lCNnanzl2Mo1mSh
Mnk0mafbzC1GRUVO3fKPcbsbhPJoHW5fawDuoGaMjfHLJnrpbs4U9dWkQ/pvcs6v5JXzz2FyszrA
yr+6h0CSzfR5uFqqMO9wfJo1VNDfC/Z45THQO3dzujPRxJyfttHfaGuDVjgbS2QlAwDs6bNyRB4Q
rX2dDEDS8m70QMF/4FsNTNp0TPqD1DUT9i4vC9I/DjqaD04RLyTU03b7WqQryYvsl2diTAJ85wCJ
yb4Ojnc4eAcELQ8gyKxYIfQc5I28ybk0GaL44DDp6IDJGMcQoBHxvHcMtvUcWSr4quRo/urwZnKk
zgTn4NNtq8yy1dMxNuaK+Nle06IOnGhKCQJtGlF7dCZnmnIcsTyIzEPSYeROgpIC/A8jPpEnuKnP
2OVOX3Qmr/ea/uMT2j9C0JBfWfBeP73U1bmjzNetcLJaKsvnVNinu+rQLqP1J4CuN2e7tjgsT9Wm
9YcpbtLY73Tz6pwuMz9iaavcnGHRTZuNjjPm+Pe5D+Bn2pxv42jxZpMt493EizbPA02xHuygCfFX
bwPuTR6Y3ROjfBP5obc0P9lf+pf54XI03VQu5gqhbD65dqAr27u8xqVlARRuEfK/kZh8F/66ncGn
wrAeyDscMvBlnVXgeAR3HjUGCR98Dz4kVyoIBXMSf2pqK8VCALXfWdKZgslZvEi4TlOkaGcZIhxK
pRD0zfQZe7LkaYJVYRJkHKp61ah+zpQK6SYTP2CDaEyprLCzc96OhlFargQ7K8ZVvGEVYz0zOC+4
5o3HPk9p6GfyI9aODo/a56NlHK2p+8GUDRTkOb0+1x0OozfBKttl3dkRvgs49FCtbT0REhYsCRBk
UAVhsA6Wqu9M2WEClqpJOFh6bIlAb2Kr1ayIwgIMU9gn5bQzAk1a5ppXZ7PkQt4JAT/xFPqRZbs+
mmd1Ib/n0uDFz+kbIiF5IedSN5chxKGsllY4mZHSFCdizdpAgmdXWeleM1W9MEAMKti65S0lXP1+
IyMy/TxzFHAz32Fhs70AmpFYdBz/wMPHX8ZrFnbxiKXJM1b8x1zm5e6WzD6KewOSprhD6BLyits6
Pj8FrzFnMa+96Lcl89sfq0xnEubjodPAYStnH16bSKS3G1B1IMyuk0P8qKAZyax+xpe2wOQhZr8X
bbn4fAI+DdQeJt7lR7Oopvo8hj7ydoVJwA830Bbb4phdXwgEBEuHfKfNOgcvOOh2jfem7CDTkIu5
A0sz40GMeBfYiXCexmHlCucomdiMoX1wwb1HuGL3QN16p4bYc1dd3WWWebIzprdNsSz9dPtC3VE9
wkMmp2NKwiKOPeQe1nMfa3bzgxyc+sSFvblrkAJKKzpj1Lm9K78SBMCb/fnp5uH1uZ/81L60aBYa
jJ7PQlhPvuQHBsa7epvPXnvWPSv1NsXCxzWP8vQTqDtecHA6dDDD6s7G9DMXN+2mlywR0DPpwbwK
AAJh9xAfK4LV5zz0VeJhea+BN9OXpQP4+hBTUwK/WXoQwdYqdsIbvIaIXo31SA367EYbopuXnCc3
O07nQnvKcTDQbONSKBb5Jc8Nn+IfxPH9XMIF4/5VdojPwttuyBagRO3gA/i195y3mwSHU+rjo0eG
isurRq1+fGtj/QalCnjo9Jl9ttoZihYVsveJ6HEPLDU6KxOr7Hyewu4V8O/ZGz4fv2Rco7WR7oN3
0AJDzdEyRluj9PIMMAahG8LXXdx+jyaOusAof5Pza57hyRHjBDViVlCRb9B0kevYW825CMdnp22G
n+FMRYCY7OPyuclbWQlc2ypQSC+bQBECDrj2yLMvs41vydu4wctwRnGTXa/6qbgkK9P9zFFHjqPb
ZGrzYO749MnP8yfyEu+DjfQ8niVrYYd4dw2vpO2vPbmop4FrClAq3HyJw3twW8RLY5r55K57KYi8
kIslXEkQ0oUOAXIRRdg5EYk/QD4N71Vzkh7P4q4Jnkr9C+8TWC9nJpL9JoCXg6JLsZQz5eWBYtXW
2hdYYbw0IFzW8xgusjCjIr4Vsnl0ttrEMsHC4QZIDotxj4vs338Zayh0e340WT0EpWPRAPOTZXlv
Zj4WJQ5xgBSM3vRszLTGgmdlOt+qHjDeGNGLD6avbuNFdEb6pFd3hU4B81d0QO5CROy/8IIljKX7
KveQh2bal3KXOJgfKIClaQnft6Cap1hizLnxHBPVvED/1ZfqfLxokENGR7dsoeH6Nvg3r5nXRw5W
W2Wvi4MDp6NvyItbjadtzug/+WwGu+w42olgx8JFNa0XYLOvYcVygrKFxsaosDLl+HNU3RanykZO
XH3FCnwHr3nTTwsMfHbUSsh5PvPbAcbNXABxELtqMG6r6uLpJHtz1YVWuKgLp2AZ8/14AGhBIAlF
gN1MVghz3s0jDZjg0tDfzWt9N4/6kRtcXvpLe/H7S/3yOq4PlgANaifV6rHCmvk6m5CQU2azxN/y
Us24ElttrMXEC/Nb4luUqq398mZIkfrqeR7wXOAkI1a75Dy9WC4xm0AtDIu5az7LOmsk4v/BSzjX
S/NHzAmJmnUGYw4shMYmWW9h+dDtSEI8wT9n0vKpPEHbiTifn94QIPefi/E9capDtuOI8mQ7NO2K
hYN3INBo9ArMjEBgP9mSTa9dJV/K0ZxLi75z9NBPdze40ocI7DyFCXnL/NlYIdT3A7QKkIAtsNw5
LSW3lRyib0+m0ialDnQBAIlNFdZ1P9ERVREKyXSy5v14DUS9fqZsEX0Or0tCWXNwo1T3cFcfKGLE
QX3tiUmrMwd9F1TEKypkQsgR13fhEmCYyLmo0QK2opRBHQKQ21RC1sG0Atbg3+RH/0mIptC5MHIv
LQRg7fvGbmHYeDmkRAlQg3/fv/xfEeHQQTkll7HhhMWPnPhZqHg7BPj40DGF5+OJ2BDQrunWY9hg
h8uevLFY0ibIUq5cdSugiLDY79xlTtw7SoEMK+PlfogTcFx9F3a4iYIoRFXoTk1ht4NnUGNHG/xW
vtjMx4cQZ6MrruhIvhq3a2ZAfWMly9M3JZV1dMoW1UjuQPXzRZrdVvxl8E9o1tKDEVWbCPD7Ml2S
0Z7Do7wxqH5WVvd2tWY6ebsxdLkwSFWn4OFeZ7P2KB6jL3E5HMJ58hv9CneAh+kO7KidLw2mLZA+
aQmY8fBeJ2f5aHybhkXTTm840iILqmnvFitz3myatbiM58qJ0vRFhW6NZe5fsyF/KF9unk41rE0G
O+X7S8Q9bivN8iG4ve2Ckshd/SK4eR/ev9kOW8T6u375BDnwHgG5uRWJQXxKKcDAreR0J5nHHuRO
r128q+GUclP77waQijbTZtFhgJEhugUwhEChBYN1XJ4mPOf8ezeeNfNoTTJTXhNh/Yx3ZdJxOrrm
l67gU+VI7/UEkDgBOXtXtCnaY5g5Kg1ipTSjM+tzb7s1q/3Vb2RxJsxpmlLEw+eeKl4G8fzy+Tg8
JR/ZFv96mlFwtyHqvE6Cz+WzLq+palXr0rSjyM/rXQ+ZmriJI4yHAkubWbyNZ5QUtiU1ek5PVvDx
c46PIjpw77Q0yHwbB2NR3kVg/SGEUlcIvbKYdlsOEN19o6+ZjvBNgZr7fztA6b7qbxeN98mccuNq
hKaeuSI3WRqAS5WDuH8BmZ2+5iqhhbR7/cgvW9lUgYHgTj3cfiZBcR9WCehXO+cz8P0CTsFtui2X
w7zAq3Ecl6K6icnXuKT7qeHtoRTiNxtedAzgOAD7Ow5P7KuTVaOP5fiMYurTZc8EU72MFzqJo+LE
R3MXrZ9rkVYVdtPlWHo3V/RPUfzffWgqyo6FP9A8FLo7QgLdprAdY8m4MK9jKFHCYUejD8Sfl/9Z
JrN+ijftSYYo9qCJB4/bL47Qb3DSmldshNl7VZ30yB5apwGcDwsTrim0zuvr29w2D0m15M4rK19i
Pv7OQ9VhxRlZAuUcIDPonIXT3v/5VgPkeWQbVBQCCQbnTCySNKqe69hN/9i8tQ2uZJSWEDmXFecg
Rg1c1gVZvgRi12HV6+tqYpvmDOThHlzQFyMdUwEz0/wH5cmhr4QUgTLmc9G+qad2+LSjZkGCPuHv
IRJaY8y1TL/JVnckI+13fSpPxak5mKktd3bzHrMpE81T8upkxanR/405EQUi2uYqKhVO+aVfpd5+
RwTldKpZ6qljBBX6KYEYRemNsi8X1eq1wyYx8TnVOMxKeBl7IIJsd7FVjiRppM73td4322Se7fF1
goK5lU7v7wFQMYBLiLnjGYimxXUkjSi4eVYOj/f8WfVlcFuXtJSZP5/f5hcPrAsWzKET/mMHxwca
aCzjndieX5g8Ox+AwvxMOjFVV6jDZA0DoQm1FHpfqNthAg22m2iYjub98056llEfojfjoRJ3RCf+
JQFYZNpsxabu4NtJUUkh9P1NLv0q3T49HddqkpUX5zVmQo/PeJ0t8nb++6FhGqPY0YmEbgLB0vDp
0EiLejmgQ4k7IjOZJng6NOXGrjnS/jgrKwQFalt09NJBQm9COh2ksbLAzmXUThwFZAXyiU7H0Ym9
tHEBNm7Om6JE6/T92IJD/1KR2PXTgWgs/Q5fA2hKzrxtDEVq+8b0iz+dle+pP3vmwknx+OTDLJpp
8fbKYzvTf1N9C9nek+7GtWM143J8uHFmK6VdAQAN4jUKfke3AqV61YrJpy7llSB7NkysDihy4ZC+
fb6Ge6MHKogKAMV8nghrTlsR3cktuKGHkA13nqlP0zTouIj82lT6ylsnRndH8BZdTIbkbIr7Y+VQ
5gnp7SO10K137ZgJ5oMLEcIrkjI8xc1rEd1NydXh4f800/TcNNMmcZGcuURj+Rsz7I9NfaajJgdw
AYVsk0AgB36P4xj2GZTz8M5iu6K8NfaZOh8yIoDjkh3XDnkYMQT3alfCbk8cExeHnzZAs2KfRr6I
6UzCC7hessN0ohu+Fqo5H3RPlaeyuUvg3rBFVngwBi9MfKuNoHtd75RoOcYypQ/v6bxfp+rt4+uV
RPat9CfJLE+9LF6ZnaVh7fdBPg4IMXuw3Picf4Kku6bmUqSMkM0T3LizuQICJAsaonquQu3VOHyg
6LHTYGLE1v6Q3r5AIYha7WD1TVC93TdNaPT+4PjBqceFbcdEOGodPQsixS9phugdypOUMwts/iiO
NDZfSJjQmVJFXsvvpstGDipW8ssjgVbzs47x22f+1FkwZzHaiJPNpNwge7/e+4lOMX9R4lSAW8Wc
f5RxPGfTMj/qcmDEK3K/trWexYzdJu7Q1g2aa1hJul0K3q2YpsjdSAMftxpTT48wPP1jN8tnnWip
8VTAIYkBWY45Aqk7O8CkH3+fTblPPb4yXwH1ptyFf/WXMAZ/wzIFZ06PUTorzXVNWtu97698Valz
4ekbZJLNNcWoFTuSxI2J9ou5Mtnl2cXQ17fqMDBi/Ao+n7kszk0iCPpcV8+6tAp5zxWI6qOUzctm
rnO64SD7+ESIPDuJNpw+KOFVvfe0iGCLWSZHA3Q3H1FzVJrYqBYJJAuLpPbaxGX/lEltU49fK40f
ciyOJ3WYhk9P45B8Hit2Hv1L04Nc3dVkQKHfULZKz1JyrokAlF3Zr3J9qpmzFx2XlW8k137YyMNG
kA65uRaxYlB2Qubfim2O9Ctv+9p/6U77CUqg/eWsMPyE/koaVHMvY4tKg0SeNYbd9VcBJbo4YPGJ
XVL3eJkrjcMBiCpbOTZf44FR3dwUQUmIp7weV/qJPy23D8+BxEdp+0Dw1l2xtTnnVRo92ylMYBEc
HgrEvj0kc4yiz/opDVdmGvRPj7Z7hf49tl7GErF0FQOldJ54NOE+KNd2TFkERAdiC90HkOdVtxU3
Ru+VyC7El1h2i9NkpQ4BzesvlRXliMyrQWxmAHJ/w1/R9HRSog9piC9kDh0UMrb0lZdyANP4+1kK
ZIihX5DKUop4emZvaxFuql7KSYERRuuovfse7OdAa6LFmfPUvAnsEHrGopms+Zk5kzrnVXlP0x7w
ucDe+DV+/NsTwcDV8W9Q3ZyAUvXUdPZheL0hqLQzY1qUgSrPsFMdjBHMXEpWQXkEj2fTjWh3Lbii
we3m0PfReonpFlSDfmM6Stj8YzukPWLwIgDWmjuY9oQQR/PUeqFVvMQ0FdbFhD4RL5QdyNev0nuL
U4ORJVrIpFkrOdzzrLWpADZPRy084ekS39BZadBoP1gTaqG4zpFw9FaTBjkviJKArxyMQ6JyW1oi
fr3ZQP0nl713yfOxfu/BnSsu+8z7oa0HevWI4mjdNi0tBkUP2N5j071R3E1sQUTucydwXjAczJ1J
7CmKJaVImV7asTVYY4cl+RSD3XTUoG+v6HnhrGd5sFTKKTSrB67S+DA3KWLVVMLkjiP2szRpTCQ+
hxb2wGG0efTdnMAjbKiejlFBUQe5Ma1zWhrZO4XvUU1hEvheHIYrKljdWBk90r/SX4WWPFoUAzgn
uNhiPUg7MaSp1H3/qUdqdEJkl73XT2ypsBVak2lFwbcI3srbHrbDIyY6x5DqgWu2rng8bfK9e8S/
T6wMEXiib1LAJABb+HVL7eLy3g24UokxDawaxjvho6LR81eqyJ8dUbQETNnoNHg68opTUb2oU2FB
ycWdwC439gKGP8KiuzQXwgL5oQfpEiVsVdMvDpUdyRhXCIwonkfS72ihPOpv/Z7N2/OYc2POMseS
6pR70TF/MED82tTH5yX5XWYrfZHQIPT8y+bhLjkYlNOdFxo3UQ2SByZYpEOa/aBBHeE33l31L7w8
DHCTFNfQhojxKouiBn9e9+iA8vzmMX+Obk0EBfv2ygGrnKSYhgC0AAKdN7JgoN2zTShZ7BTFGRz3
KcG28e1vy01i0SwinsEDyZZi2NGCsPQ2pyee49+rfyb321LAyJ08yy2/OxRgYRbSIoW9q+pRdalH
qx30ogrpkDXMw0zYS9bDtBUVH3L6N30tyACP7BvvkHtBC+iGpvF5cTLRr6hE8a4v9/0eB6UCevaZ
pY4JvGzmixu8rOfJ9hnMdMw2sYmeRrhPGxHMzdc0pi39/r43d4MudqwmcfgFE4IfEhloNDUP+iWi
E5A6CLMEUDV5To5c0GFNRtuFY3bct05CiAf0opvzs4jO9egJgVsn7N3w48mQPQWiaCf/R+h/I8Gq
VkLHbzUGZQZt9PRHIXQhPqt2pRNAHJIwEEbgu/pNpqsKVqqjLtltaXV7Uu5YOGtELWPw5eVYTbIf
l25Cm3XmmtTPcg7QGV8juSN56sNCNKnseFQg9O78kk/athOu78ovKSVQ4HxtxOjcl6gV72vTfZXi
dxednvFmEt1DLMqg3zNVYmx1mKipf8MkmrmCLhA62/gRMY4Z7hrQumKp32ZRQVWsD+JL8tduqy+B
Tr76VFzRc4raed5J1CfzyQ+KLo4ZPU5Xmi123GcvwuKmJOt39XKWS7MynkZaQGauJNt3Ezw1u1bG
9o86dgXcg7sxeAb93u4rmPke/xmQzFObb0Cvhwh7X7OfRDG/6f65oHd+IAXFkogpFrKH0DVGs0nP
pJytu1zrV+KUKoo5riHUPBwZLR2bvX/C+EjweMSR2PTQiRAZCro0HBqyzQkBo21g80aCyA0jF6ZT
gD7QMMgZnWTWhHW7qnbx5fOXjA5ADIgtYeXb3UmYFmgEv1irOMxF+On5zUoz7Cd1qJurZX79zaKi
C/eoASvHxGjA48Su0Y/kLZfnhrs34y1Yb+MQbXjh4FQ43JNHJ77KYmE3Nqz4npn4ijzoreAgOmjI
ewh/7vuo/5pvK1uzf7EB0h7L2sNGBM7rz22d7XXJE7mNjcVkBs1RFG9x/SQesFVmcv6KnxfT+uiT
m88XVjW+vsldY4v1xZLr4yjb4julQl67JCp8FSXzy5SD08vEJclVRajqV4lbMXyfTQVx/kzcjh5U
Gu+ZQiGyYq/wBkwZKZvhViXZys/tirXIvJ9PMMugrxMdh1/KAyGZE/uLdO3DpS/tId10GDKonIGO
MrGNr+GYkY6pNl6mXL9skfzkjvZDQ2Y0Dw/0Dk9f/ig6qBt6YmqmBwtr+OsuJM5kKZ+XzYV9IvBi
da4HDS3ueLpxKp3KM6leMc0PHwYh2EiB2pBIef23jMEvZkN0al5ow78xmIBrSmxVpYtA2tIPjhXB
F5sw5nwpPrcINDYlkfRLvUAMnlP+m3ZURK1IG6eR6tEf6qvvgP6aziPadn/cQTP3it6i0kytlIQI
KTkfc8o4cxt63InzucnMK1COoiuAUj66BQM86ugUmzaQHJjjWb7u/a7Y91POo3l3pzpJupmONbG1
8k03tUIk8EtPZjdKVwxQ0FdEgZQ2aNlSmYtC+2IrxgZkz3RKc5Z+DJ9cWpBsDoWSOI4OsAqNPMjx
sqQRkjwydpjPMs5sW8ZOoXoNceXjZfTVE6WQW2MJujRXJQ8bJ953E6hfZOotDf/HfJZMh71xjQ4Z
Qw0bpl3YjMkxKK+yrnAeptLbHYytuu6ZKFpwvdMz0vXni/32uWkoEdx+Eb1um+yqr5gx20brdC7S
kOgwhaJZ45/Ylg4p1nzEW3eehvo8uUj7+Hw7aic0EvIeys30jI4NRvMuSL958HlA2T2YXMJliY9U
oj7hgNlbnLJvarXoUYsb01a607vUF6fFDN0gQnq7fugNOU88GinoUSAvjylpVRYbE9Tp8If/mAvZ
Nr1iSQpMmPNaF6f6oWKdTNsmM3HH8g+9sz2WxwYjKMUZCwj4NsYU691ccDs6ReJtXYxNqfKlmScb
zkCcdIyrvBPZYojraU/jPENkdbN5NhcZ5ItXHBnVVK2YHB1Lmx+RhJy4Q+bxJIS2iUO459FX+Cfj
vk4HV+Zphl2Ey/E6MJZIMyPOT4wtMC6hWhw58jDlbePOqQUXqaEQl23rKDeX+47zFJYmN8PTcmZF
XYWUVqfpcLiHpw9z7Fx8mtXI87HbQcx62o1qq1wkdB02KNRHXGgQM5kLGAjbLC23gU1TX5kMDnK/
Udhy6dWl1/AcZsTY0wlluXI2MdaVpxaOVNl8nUbyMnzKDO+t0iLgmch3kINZtMjw2VzQXE3kQJm/
El/sFs98kWvcvFPzQtnDbUNxOsWRJXdomN4z8pnUuO/mItHQhzDaWrcf2jvV95JQgdU5wK3EDodA
sPYitNuD3DoV7WIsT7adaKrNUNBlWkVrmtbx0XVFafaqfdaR+N2kHIMW9fSK0PpPGF15hjunUfow
mWMggiKopk6eB3rifnj7AQNHhCB6Z00GH3A5zu0ETXdiYfzJ4fjZ0hX+YWujXHrRVphKUSGhLk7q
ioRVONVdXqbID01QUM4VrYgaASMr0heh6yT1Rsst3esjLy18M5kbb7dGA+b0IitGeMLSDGWp3vba
tsB00zi11cZQlm2xb6tVhCeyvoiRi3PzEg87WnQVjE51RqKcd+WEijegmJI+xYfbK0hl9wbCV/Zi
TCEZ/GHiEvlrnuZOhu8SO7foJgSO14bWcGp8oKxpCMJzvF4q6oyGev2G7rtBOTG8pxC8miDg+Kix
y038CQZDnd/kXsORDIQ29+L4orPsElfV3ZxxIeIRY0HfLW85QBKm8IU0gyWX6meyq4CYXHHZntoY
QSZ/2ZlJOs77jG+CbRybMh2rzADorkp8rVgvlZEPnM+YiyjzoGYHR/KhpYBRJXWjJvdbvYl6X1LO
jRAQJHCQCk5JxkCkegnXcYR5j2Psou2HFqczt4BJBNqUtvxFi0rdkun56XuGjsZl4ttqic3JGb4d
tQkI8NufhPeigYaOYjfHO5g2mpszUc6KfIzLfcvoV2lzgkyScWSgZ4IqtyuOrtK+rW6Rp8ER4KGq
10SI42jDSmBoTmP+xjEyLhg9vEx+1eMQwhhY8Wn45HwzGrO1szIX6V79P6SdaXOiaKP3PxFV7Mtb
FQVUFGM05g1lNhZBNkHk058ffV483ZmuTj117pnpuyfJNMhyLf+1rRZ9hGPEt4SdWB9vFz8t52W5
yniI0/J8Lc8PUMH8rWM7MCQfysXXkTtxCT/BQrlwHAE7P9/k9OpPZskeQh2hxWXKtFZs0tfyU2TC
qSbtdZzrYG784VzvjAMz+wOL3iewzeYWYFWjMZb6zIMRQMNlhzEINXVqj2sFxs11nStnrC5fDwu+
k9dzojPOeKGTDa5pratyraJk7pbmdns9K15/7v2xYxN773oMpUKeMxNB5CasoOh1wRRs0IPX2vE2
3RsbuqBn2imy5j30umJH28SFbsMd2OCQY+qnR3ZY12vVbzw5ANbZ9qvEYfvqqwu8aMvrgn3fUl9I
JFbS88NyI9+atDHel3dMcI9l/Wy59BAcbtPqKFD7hIprKk5goFYP8tDZA89GWyMVX71tnLLxFDj0
2EwQL9qJg5pnTuymfXkqqgXYrra/vIHyCkvpI3lLjv1WR1Z8bBDGj4LYSZNPhqf6hSUd21WRS6C4
SOnWrJOUrbqL3mp08Sz7qFigBxFfISzpmhEqZ0U6p2+ME5vKMyvI3XbVjt/ERfecTvTJ5/ZG2eVl
G07qxfhULYqNF07aGWsep1o0i2IdBegMCGYMik25Fk7WtjmKvolXr11WrKLFRcMVyV55ZrpneZa7
4YaCPBujyTO9y5BaIi7B1o0+buex6Jx10IwmR9THARXMEpWoPfT9Kbi/xfapma16+ssZyQVaDMsZ
GdyvOpLD/h2jNB+TcjdvzIIF6ke3FPnG5OU1nW2QCKL/A1CntWxhfDCpsw4Rj+lr+ho9cY9+SO1R
/ivZJ/eDFA7iAkRRxyP3p6A6NgYpT6pbvlcohFM+ChaLCIFZfDzQm0ae2q0bpv560Q0r01yZCYo4
V8iey+urRAMs3JR8kvUPJfeTbHqLArE89f25Ec7YxXImMKmHGDGDfwtsFeW/MvDxrC0qOEafkGx+
swqZoTaUsWzgzXeBbh3LDufJ+vYm+FGQf8Jev6ooHtii6SR4iMjlZBQQAEvMhPJlxp6wRYeN/eAJ
5NHuVhUU2fBiBo8vaGOvHzVpDlQr8UVbw5d8cXPzbh7I2apEoxXukSPpJ3lb4mJ2iR9f49CpJtIw
g6BFaLuijC4kdwBEcnVb8VVu6IAXDHk5EQjITXTmDjZfVNsVkGyTx/NjjZbBj6IJS16AjVGgac11
YqQvQX+8XOweSpWEfRMZUb4mXgGtrDYRp3OQsSkmqYXpMkHPUDCiMpKWERoXxQfGT5FXfwq7hmzC
KsA4dN0Ua6IUkDOB8n+Gq/Cjh/8azRWUdCxllqRvCUz+xWuD1q98zHkf4EjvbNngudgbep0rJQAO
aJB2SJDYPT+RY7MqCBBYXA8mRBjwMY5IUFA+M+uvD/xiKUbAhQJQUs9sMbZVQDxYNkBegLDBmJnv
QkACQ0UhRzwDk7nn055pEG0vzor7mnmlbX1mnysxzXd6TFBl0HnSzygvRitMzEE5kVO8OyNulNry
ktr3WW3bz3eHPnEEqDNsFIz1M+aTFnVyDTvIvgbl7+ma2gxDCZt5QLaN9ZT4rU0dcLVMmmnjSFvB
6WgXp8xY2hZvw6laRhewyNk1mprHoR+xAJlSdpw8uPGEEeIqO/uxa738C5Rpmq2ztbhkb64e0wA7
xO7OZLhrHAY/07bch1Ov41f+U4G9A1KAmYx+ToCiZgKqEM81buZcbQkI4kha/5twYjQDiOTX7BOK
P50Z8JqsFSji+yHTZPRA/umY5cUyDVGkho5AAfVbOhr2SLPQ72W+b75aX3JEZmPkFO/sBv/9Cmv/
SbgydFnUNEOWkMlT1Da+4b+F/zwq6dZpN7KZGpToXxZ2RbDoMX9AeLvhOgH8QV+N1x4YE6fP7aCz
6CbSge5LsicgH9R5A1ZCmWQ9lxi2CaMg0COfl+v8DeyEGy2Vkzs4JANsPVeiWQVejYIcYJvMt2Je
sq6SZqx/H+K05oWkjvAx/fdHlORv1/JXPAyfTieLRbWwAfz5EQ1RLoZKs647+HxB/RKilZSv0ahZ
g5uXUGsLNuCFetbCH/wH8l8OPFYK4uuQyacxxW/Xtu3iXFTi7Lpjb9/BZgzARtOm2ubs9G7xwrxj
4LNF1GUKhio75Q258ko9Fnm0CJuAJT5wk4BYpvjBvSOPw/LvTxdX5I8T+/Z0tbXUFUQfXXcCoHW3
aMttiQYQDJWx6ZhRBXC1H9q8PI2ibDwayUwv94wXUBBA7BUZNfcZokQJmbb2hEj33/dL/u4/Hc9O
Fw0iiTCq6ZL47X4Vkphb9zq97nJqAgobaA4F0A1hEbMhMRjys0IcQufoFvoNQCa2KTQ10bBZIrpy
K901DUBAhxpaAhGK8Kenyfxuo8dSx/wsM91RpiFZ2reZ2gqNPLvlQ7LTqzHdBABp/BumyU6zeXOf
sfXrI5vdX6TNLdVmr82+8f51zadZPsK3yrvx0gPaHKwN2HOczyVsnfSDExXSuGqxvPHrdVGq0wwR
17nb3N5oaXpVAizrqm7Xj5G7fnyoe/wB1xuYgH4y1dntLflMPot1uy5erxtAnl13m4CJsJ8enORV
W+WgVmDRgIGviOd1FXp+3IfW5qjYL98e7Vo8PTCVMl+ssl3iIqJpodpxtdkdeLSEIUFGYLGu3ssa
v9Z0wO9M1fn9CeCRoQmarqHik9kAvsDpg3LkWhDT1XdwrKkKoD5MBXNqCDbqaDxvDZ95mEObWb8k
J9252Y/0Aak+8Bps91GC53ZDLxo0l2qXoPE3zyLSpNkZaOVjexS3+HhTgWUZOVimCd00egOdA/Eb
cFEjPIAUKSdAEPymsoD6bC4e+N6SdfCJPfNwwh0afxonZR8hBMOZiSU+oBCbbTCii2zdb1XGpLsn
1JvEOF1kp25/GuS/D74myVsiz5Eh65YuG+I3F13dVlFjqcIQmM+xC8KeTCTE8CB3BLCJiDe2PXW8
8bpCiyptEuiaZDT6tJ8NuUaZ17vkHacwtOyX3h/Pir6+nnAEZfB40vNVf63ehWe8g6r6ebmx1RgI
Qcoxz76wzh1l/C2pF4vHeyRukd1AKmbsEl+iqXLWw6WQLvqRwBMu7o3CWOqqQbrmmuT0OFnu25pc
ZeOEcbUG3J6xMWbjCsHUnxpr+e/B4D9Gw7GFVaQkj9ZGibw2/ZuDS5LuwsMspVug1R4kRhZu1NB/
IFK6LqyH3zS76nAtN2aAeguEJqW+52YDQhqIDno8QGhKw97rkCjriwjB2lh1PVPlef9mJgsBi6ob
OujzwmwXxdgeFvVbx2IuReD2SyAqUJPupcXSONQLyVgZgpt9PqiBNpYYyHERIn48tK1XFgivh2nx
mFfE5XBwFjQreOpUnyQMqzEV8x0EWQSU/cx70XWborTlenffoEBy0aAilwMWVneWa8zo00Z6+GtX
3hzBbfoTOM2/r6r8fXkxXlWZ5D3mPssQle/r9ktUlYOplw3ptcJllWKo5LGzh8JVECN+3tkfN9tG
PYoSGi27tHxM8c1HV85ZfJXPgmHH6wRYbFPDX6hr4Jfh498nSBDfX2yKsiTyZoiWbLIn+ra1sC69
EdZple8f3Tmstlf1+aIGJTsw7TNSl4TSTxLg05qXeGCVYZE5ZsQtyriPGhvl5VlqF/fqkAH9J+wT
JBBtXHtxPdFAzCqCPG4o0UqEecXDbuFUiwMu6S7Goe0m0ekuPffXnXzzBWFX98Gl801hDeJ+6RZx
jXceME4rVqa4y+8fpbUrePi4lmW7jHXXraVtF58T7eWW7eLyNb0tbjomH3D6e+bGltfnL5LpFdq+
l3dyfU4GnPYAQOpSUz/j6JyBPHTK5yP/uCbP+eO1S2FFAFnFbqdGe631rpj4DNiPDVKdulmId2Qa
oEALhNWZ+iyN0v5rN79ox0vG75eDNbcQaWTe5fo0APWS+uGgnGvPvatnLn8es07ezFEwwlbKJ5G1
CfDyUM2A2uAA+qXyogYX+GsWB4/brvgqzsOw5d85VUYAtd3dMM1QsxBglYp8frmcm8wjO+eK3NNa
KJNCOQnk3u3Frwfwvzm9Rgs1EDaJ5Uv9U1874rDJ8ESrWKoS8nvMzaXFW4mipTgJ8U6AyUNKqKD8
EpB+Rms5s00bWLIb9W8OXE6uLrToWRQDK5zL/S5HHgRh1wkTzfpqju3Nb6+OUr7q1qy/L5irC3KH
7sew3km3RVo7Axf8Unwo4NvlIUOnQ7AWEkit4IYGt+t8EJf3fvcwT5IAbVGwlCt41IDVnftjXJw0
YjAoiH2RuCf+hY2jxcLkkWxYGLUkIiJng+ljPybPwttOLJZ9/1RLM4YzKKTEnN21OXxlmC0quhkB
S/BGYGwBxNICLKqNPcQ2F0ySZnfTh1muuD2W3YTbZQoSXMUbdIJciU4+6rID+A4cDtR+weVojgrI
3Nin3ZPCPsvaAShLuFf02T09RoXfCqsUU3QIdmcedMRU/UIhEI8D0U/DYg8/BGaTgQjzkvYa/at2
i2H8Ep8Izp8jsBar8HSDtn/xmPSMa+ZiAOFWe2S7N2MSl3vpPVRfSgTF1v0JSW240NfK+JZFOySJ
kvzZ9K8PcglDT7p5Iw+ELgGtphCdjfS1q4KoecsseLEAggM9bbfKUOEKCQoBEEec0hsN1pPnAzMq
1aYj3jl86pepBjDYrurXouSLKKD2SQpLPrvBD8aTLJwh9nl4nboJIzQez4Nk55fZxVoJwhKz4QNN
TULhUelVuNTjymvyN01fX2KvQGZMbiITcOTU3byCXmy32jAT3hp5bqDYhGIp3Ic8z1AxXomyoO86
nybitD1L+1gYc8zurZ19mZWEwGzUDeJoq2YhoRm5m72p1iF/ZSiuPls2RVdH7QJO54ZvpnPuIIjq
5AIBrZNws+rQHiKTpzae57xfodAp7nZRnGvVsRQnZ9vQscgzWfO16DOBlufKnmANHIIb8hpLCMAb
jYcYeViHXrWNWqwyfaSnLrYqfEomWGj6PvBT+t1RFSSPz/yav/bKW1e+dDmMVO6E9HeaHoAUP2P0
rASkqaItmDzFhARo6e0+MNvy9VR8pzGECI7y3I/RD/jNym6ehwfxDjeQoyHadfJze9vw/ijDhRyg
2Sjys2+wDGMmQPOV4b56VnKnvx5Q9d3qt/tjK4V2/4ALWgnNjkCUB7QrnhDlekhYCTZE6yO07GIa
NaYDSiPjQB4AgtEczTbf3NwB2IGAtiGhLRpU4PzOINLi3CNSCiFkQU7jcdTrs1gSR6dd3b9JbIWK
7njBBrgvX+8uViO7Pw47C4m8AO0Rw9sgbZmFybKsn/THi473lPTTTvPE60puXQvfRAW03YHpLxTp
Wbe+eiQz9/c0DUIZgfjL1SlWebSL/X53Zy4SvdZwFcNvG49EuoiGHoG5LDpjS7wOTmutYz853Q6s
w8N5tpXItlriDZ6jFb/W8wy/qu5I95kUsHQnJ8F6cMfI1ULnPGsMNyLD+kPFFiR5sRwUTKJo6Vm2
6PxA/6TcZ/dVLiBafB/QOR5I7AtCAJ/mTUg94t60mnkWCf37BS0k20PYShYFvl6uOeUofm7LtYVC
jlMSsJVMVEi6q4OQreRsEPgwqtw9EZjnvjTRzUE51UstfBE4Dl46KVBxnXZHeSvUvjGNO2bYbZc6
l/x8TaE+5WPczm/hsrg+K1Tx6gG/t6KN+nGHrqleU+0V28KYxoS9ESl9GQz6rL99meIchS9qY9zM
aC2FV1m3YwQZAo6cCVsrfHo4HB/3tWbOY55llEsAazL2pw8gOXRsxDJDsQIlVZjMzG5d6l5yd8R+
kYSHR4uk4pKvO43qIfFFAHUzeIp77dwPn+ZlO4Sn5m5fOz/Xt7zKigmPiKB5BaorFToT4urKZpps
lRj9Ofp001aqRZq9DAohHk6Mh6xLK5wP6eyubjNzj99Vvq0TaX6DAhalOZ7qIvmoUIfo6+yyb4A6
MHsm3RoTdqj6EGPsn+xqdVE+GMMerdPdtlrL9tmwQ8UvtcUAupcFQ79q2pMJuX13Y5ilHNMkjm0Q
U2jiuFm2v7TK/Grd5kiJa9PPYGGMSWOsyFe78JqJnvLK/jBH5ov4sLy/Im7ssfqga3wIC+sCejaT
y3UM3lq1i1axW9qhEevhVMd7DiL5GQ8TIMxR9apM9WZ2Sxy+clfsgQXMSzQfWNywzundnt7m66yw
QManFp+s8kLWZxvZh/cdNqR0fMkM9ESyIHcqCOHMYrK1CxsRexZ0QQ6UPh8e4zCrXB0g5csr+ms2
sShZw9jO1QNCUBnPRezWuSNGvrS2FIRVk8ycoeNEFTxuhKzxKwoC/cMFF+gY0sXzK/SOms+zC86O
KeoXLNjSKP9Jl5jr5DULOTWzbyuNQB1UGFW5vQNEbWVCDvPGjd6Vc4jtg3PJyaigtxhRSTxJNziA
QH5ZF+BVWhpr9SXpfemAVLaU4OzhwN2LviBeaVyYprMCJXzjw4rrr/U7uhowNxAJS3c7Gtkq0mNm
9XvaLvpw0yGiK/ndZXW/LnppJj428rqHfk6xZ9sCESRsolJWt2i6ca3x6k0vx/YoFeRGARNrzxJy
oWW8Y0RQPHnPsIIMr6LEUmNA4ylRLWSEJaNeP2W9o09ur7ejFJOONmdjhqzEaG0cN5k0Q0dk/dIx
3D5q0v2QXG3qk7TrWaSn0yhyjXQet3anuQ8Jozr74Oo6TR8bY3CsYTNc2LodBwQLHUOYNGGAiIQP
RPfG1Vfvi4bPftu1BTxaxpB+bmM/b/aVthIyR2QdGi3NfhnL63u0FcQNuS8hgTaqzaNwEY8P0ecx
zMn9P6gvpxvhxdHc6FZFtBRJys3stHfu0OM8O5P2STgVbxIRLrJH4Hw4z3ePr8YTTqrkF6Urhasi
XBTJG1sInYNcX0111UWbsl5Z8tjgRVQVj5cmr8Vh+bixAlWD6LKTrOmVoAwReHWDjlnEYoP0AXCG
vpOpFQc3VnX85/I6ataPZm00c8VCmtu9keR7Cd/K+CWOyMXEU2WUnyGmFZ1t0i0/Ctmxejxx2oR/
DcNEpidTc0Nh1BmRl1LW0IPNworc6hQ7dyADohLGiIZp8aG/3+Kp3e7ZtcBnp8lTBt12Xd+bJwvC
u99r0VelL2ISbIR9E60Ua1UbW0ubGeWZP1+hULxEKh9IymKoDz1CbMm12tXjiecEAEhfsp+s9WmO
ZZ315ku2VA2C+nXZbt7SQ1PM9SdJWncQ5tVlVYZPePQ7Y4oCns0/buDVfY6rDIJ0tVqdVv7K923f
93xv6jve1Jk6/C+YBc4ynSoERi/HX1gY2fUsh29jOeICbvO75RLMmr+QK8zayfJj6QRO8PVlvqGd
nzzLk6lXuUyToN7ihpKw2YJex+mCf2728Tqxp97Ue+JQT/cJcasfjU6y5K601oKx6dODwYzS39dm
tILBsJKvqyeMiy9Uy2bxkqr77HFWH0fxkzSMXDyW4YvK0zAkjKlXwc5E8uFIF7ujJSXOuOXWSfB7
zTm/brg9aeXeKC8gQaphFTASFN3jKGDJz7cFrlsDs1qUkxn3wES7sCCqmMDpLNXecfIUTAkqYFCo
vTw6jI3rKA7Mg9LM4uqUR0HYne/4utIcuFyG52kC7YbfOdCZTy854j90FdoDRDsN4ZCgiRAWah1g
FJwXw3CtaEQpQjkrfnLbZTwHV75yT50Sv70ozYTEnCi1OJUZXYqO5xJoUGJBqTJuCEDPUXtI7q9i
si+utND38IcV+14yxlri1QxA1zEJ9opJW+3BfdUW/BQVREVaIz/fXgLp8p7cUL9BSAgPTivd3i74
EJ9xsCcDt5WIZs18yc3Aopep3zf1m4H1/Hq6gytRLTTJcGXe3zuYpMt7Wy8MAk1Yt6TLtN/LKctX
p838BvF7sX9IARtK0XyKABzkNOjyzW14QZKTw0zfWet8jOqLirgCaBbSacjCuCI7OqbtqUhOKjTd
PTzFZEFdcFY46T0o6qcb2xItwrX2SeKW1S076St67C7csX8jL8p3eJt4KAXIDSYINojI1m+AW1qE
AhXBdbZH/oZGdTRCguSCSSCP5ULIkw7r/w5zvo8JYdUH2VsH9ixv5Q8J5cQWPT16ezb/b4qfFxPE
lDopAeSfH03cQZjKfmKw5L8w53+c8Dc8PtXbLJHyJtuXL9lLvI8/2q8eyALCaZLNb7+c1+Qxo8e0
JoPX27pDgOYPcJXxFx5c4X+WSJ+EQanfN8riZhgX/a6pl72EIFSfW+8E6qFdmBNGM3vlYoQTK17k
jnFZrZvD7MXV3tfCE0Hqm9TadLxE52WnfoaPCYLIjfnZq+ek37uP8mwqk92V3R1eQFdIHEXyZI0J
cttPPWbUgz1OB42OwWSqsiH9JY0mcs6cJC/iPiKkwIfjQh5/qWzRQTW90TWnrW3UpCwnbz/eifHR
+J1WGh8d3ZJkOsF13eDvP4m2Nq2L/v5QyV1aqFi9M/dO1HFEx0o7Hxa5XbvNQnWr1RgVIZH+SOoB
gfX/fnz/Qx59P4cR+fyNz7xGWpcXN84h8Zt6WrHK2NXkfD+H++zYTXHOu/hkiE05PyGbY6lDfiqS
qWwNedz9lOv2FwiT62FKkm5Kqqr+IiZ/O5c6yoSrpsrpPqX6NJnsUefvsTy5//7If3thfz/KtxeW
FjK6ViyOMryrXrVGI53P+u2/jyH9dJBvL1mey0Wn3TlIh4FzcvdRFngPHJq2FFQr88WbomLbALbl
PwxHv/jn78+UqZig/4YqETo4vv2/XUNTSo2ueujpHlECuSuIWYUdJRGTUzpq3IkAxURop+t/f1z5
O0E6PkW/H/Xb+2xdm0fR3Thq7MoeshX0W8YGOnKsYL1SGFQ6CZHr7cvFjVGQWYtR5V/TrvVjAetP
J/Lt5lbJYGSmxInAg64QnzCksZshhom9w7Rf3tFxbVVihsZTEJ0U0gr69oOp5ce25+9c1fdL8u0J
uEStJFumku7Jy+sm8QwR0kayn/tna//viy/99UgqBV+KbloqNMWft/xeWLoRljxrjwWhb/vc471B
jTfXWa39Hw/1bbTQjLzKrx2HwrfvDJNwPqYRYhN0dfv/eKRvVJ+pin3W3DhS7FY+6zJbWZD8n9nN
D1Ws0ngf/vPC/L+r90vw8dsLk96LJBzGq4cntFy9dtstuVJIp8gHvnxcKIX44YN9p5IM0j+hkcbG
LVHj999eULk0orzU62Rf2QMvikxoMmDh2qAnu8MTx2s6u8xRMv7YIfXfx4QDWyZNforBAkD7dkWT
S8/EX+rxXvXeAGXH5hR1bvox2sofPuIPR9LH7/92SQWlt5KsU+M9MTjI0kJXdwuXSJFZ/NPNG8eV
P2/eH59J/3YxG8hiSgq1+NcMqsyGpXwK5wWJGcTMLn/SGP2af/51tG+jnGnchks/KDGFxyRZrGqi
EMnqXYSbaKt59Q9j6n9nkD8/2reRTMiEx/V65XbJ3lv2pL8Xc+uHuf8vc8Wfh/g2RAlGQ82pytV7
LASHppO16SVevUTfQGkF1e1u7srOz1PUTzftG1M5dJk1PIZfNy3adUz1FcF0p2hLMCIq1n8/i3+7
iqZkKazMJRJNpW/H6mixrJWHzDLXJRvLkxaxY/30uP/ljUaRYJmqKiPFYWT683HXbtfypssyXQlX
v8WlZ2JbCFLrZJFAcNKUhaIsEjTBeLGgjtrZpcQYu81Z5XQ/3dDvS3vLMA1Z4dOiVmJ1/Wux99uL
p8tVE5fXMgyKfJERwFZCP2Mkf9Sdk0on7ULsw6sak/kiNz9dhO83dTy0YqLvkTRRpIH52+Oa9KZU
9I9rGJTRLOu6qSw4riBvZFiu+6w2wEKDUj4Ww/v/3/3938OSymuoCGrV7/f3ohS9cFGSMIgEP8yQ
qwx+GL6lVMV0P8xI35+k70f6Jk7rO6st42saBlS+CVi063oTjUoOwKO78MNT+0sT9ftI878HM0RK
DlUTPeO3KX0Iy0xohfFqXjelka6rK2lcuDIEHRuSCb7YcQIRAsMWh3iUT5XrZZ6qO1Wh7QV+r17V
+XNYtu7FCp0K8zfBDEJQapMIZ5y80Nn/WMWxHN6tqYZ4wjSe7y3Zz0q4kJPbvNfhvJVggEbJlWhu
dScF7OMB6ZNUwuwGr18VBLyT8pziNy+uQdtvOoIuoEURos0vpbFLMZRE+O3+fbPZCHx/wpk9mb0U
FA4yQdqyPr6Lvz3hl2uMCHRQon23ioLomdRDxMVe42dbnER+cUhXw8Zcx262enixaway1xzKfeRQ
afnULBrKpPKA3MxlublupGO6MU/Gjh4kH2TYeWwZ9YjbM93RBKgcyRQMlNl9XXjqZ+VZRNBpDpGY
XugCJyxDRwg0j4xxd1irdObUGLxj77LBVvLAZJ3PCZ1wYofaoIXhNQRwjbHwG7rrXUhFh/5AUqdq
p1qh6VyTxOBk2DHSZb+Il5JNQutKp0/cpIyMMiKsGlS3eUTY4qLmA6NzWlq72tE5cW1Hyu2Y8qG7
qkvbw41TS4KGGp2BVM94e1uxTdZeyn18MuaJIyD9CdcIFIgi8NJtyXUs/NCrXVQPS2Bh/tKg2Z1o
eVl2m2Q5VoGWe9PrVqA6IfaMkD85JOov9uNduiP5zQlfGiZ3yRa8we4OBlvWPNAckv0QdudeuWH7
uNSWeaA4zWuLm0FaWm+Jl/NX4SmOSNXugtRhqnCv22bH9SZlf6EQuTi2aHTLhpzFAYD4ujpUtrwG
zV5VSw3TZvj5WNRzKOi1vI5X6UpyK7wQ+fKxUF9br/GsFSaGrbCqQFlwXytP6lra/PoGIcn1ogQM
pD5qna8uq8qVZ6WnLgUv2cZ+6lsHIn34f2GtMgl2XPjmRQu0gJ7BjU7ip+SR/jPXtvpOc8cTUtf6
2ny9AE+MD9yVwFjSaoGA9CA/5HwVgzr/Fq7ZCTxZG0QPvog4bxqdL+f8zBfOxqZcqV5xiM4Ius/l
KqWo6jG1nuJfBhqZO0bG64Ek2ScSm0jRil11sUwOuLj5Ye29XrHH1N6Tc34oV+H6/pWcIz92B/hG
iqAG0gW0DXElFJSlv14Mff3wrCed0OvRiOTSobo218pGDOLV3bt70qYYUwXm2hOGlhX+rM2Vr49/
iMg7pROSSAjLpzAX/TFEV/YJ4Ftnq/EejOc4poAjPiX5h0wDGrgDaTNG4EpPjVe+JF/SU4ztT+Fr
DyK01tgZCQBzRS/H5Cm9i/AXqxbZvkeiUCA86eRkj2fefuWH5ot4bh+I7dfO0uQ76Fthg/jVXIev
D6/6SsE1J1cuQf+C/MFc828YJ7Wn8JUzxKTwUn3x090LQd7kAXt8KTkoT+lKDyCkHxnAPjnCRJ9n
XuKj6pCnVcnN6qCx5Nn9oE6L66w90Eml7C9+dX5AGn+pHnLKaCEbM7KBKVWU0XkkFCpMs9lwHMOt
C0adSge3nCRB/JSopGEFKFGP0O4ki5jVDNI3zRf0mZSKW0RO/MBeareI7efWc0WTLcUJBIal0DoL
/psc3yLVN2BzQTOvsinsoQEkfHGjclPuHhNKOymXSadAp0D+l6f68/4EonWCD6GKbFOf62HPhFD6
5uSE8r+dki7CbEaUF0kW9UgW5AsQClRsOHgxmtacBdg5Lmo3WqUHIPylTR0QBir89+osSonKmaAA
aN4l6DfDaV1Kd8zpDQcLqng8Z9JXuzK88iwR6WusybhbRayZq1VK51cxN+eNe/WNmgRgdAYv5pNK
jGrHD5obY5l7Vwo5DYg0r3lOguGteO6XZNSur0/aMlrWRGygLMFJo8CjaTYS2OlGIBngM3Vp5Jus
M7apqJrm9cf4a+NzP/2EWtHHeTT/Nv0YVk3EPakbkLa0a/Fdsr8QIGFswtOiEA9uQ3O8qNPX/Gx6
8rTcj9CGw39NoDwJ2Ogj+OS+iLRnitgHXRTy9LEfeY+l8p0xwL3JM9krrnY1Yfbk0JXgj56ei92u
38RPAtwlfhqCwrY6n3ytY0oYZ6aSoIzhzkGunL2VxpioCxePnLfI5lXjHi2E2+RCL9oVsl7z/T4n
XK4BVert3j4rFHVRyZZPTyeyPfRJsfLF0GMdZgIJYLg7NGAD5KKC7CGtxGxoQ0YiUMAhR++VOdGo
E5vLc9/wHnjo6NOeoNC8ncMxta704T5UFFsLhSdyR9AINJk+WXRTsXYJiNSJiZgojHakKNjqy+2Q
Gctiz58QTi7b02AX7mXLuRoMkvQWTY2vYYp5+b1wCYibZzwipLl8EdvKB8CL01JFc767yZa2PaRT
xCRZgeKlPs+On+/zbbobpdeVSwDMiq4iz1rj6nkha8oDafH+91EKHZkoB3J5nQsDfbESSRMWgnRX
+goe1nmxfeBfERaXvUKS4tVWsa/0TOlQeECud1cBdm2fbgvZKTbjFN0z1fMzAb8PsMJ45TrZhHbQ
Lq3VOOAVTuUoW8tNn/UxMbZZjptQ1ddccQeR3Xii/whaTwwEZinEkMtxzirX5IzNBaItQlughSQh
EIX56epBey86aq7yOaLEdc/v+kW1QXk1LwDy9CMBbYvxzMqASq7xpJjUXm+QEPNqwz9sphq3YStc
+ujTP3A6RwT42JWrvsQ7/UXz0l0C+DW9r0ofC89K4XC3BbTk0dhmz0uslL6yjZ+D9Nk4xWvI+PgT
vkrfxc/Ed/FtPiFlJUtta5A/NRH26uiC5PMeUYifmtGMuczWhlsdm2Xom7u78yPM8Bfo5s/F4DdE
466FD/GaSmy8goJxmtwaJjY5qF9ICnx6gKVfDg/mrbFIoVxZG/LY3cG9OKQLOzLZzDLE4sREZcf6
0ZgbjuJcXvtj6F7W5dJ4TlyLtO7bIdlG2/LMk7sP3y/7gj3x+AxGW2sRbanLc9Od5ik8uOqG4Dvq
BbJl6Wh+sqbW2cNnJ05MlpZXpyFtOeExtdbhhufd7Z6jjbVFQr5rjvqOh8YpHM01/QrXaUhKDEJB
R5jrPp2w7kAW4KL9YY/xyyH5+x7j11JaAypGMcyu9Rex9dtSOlYzpfwf0s5rx1FuXddXhEQOpxhw
zmWXq05QJWOiCSaYq18PtU+6Xb+6tPaa+g+muqXGwGCML73PqyVd8KQvMYlwIcUCtA63EvjfYglx
3FGWClBQ36MJsOhmV0TDt+Ww4IP98Er1nQpkSV7Vs/99nQXdkapL2EBrmqyS3P0d5F/6SPaxQjf2
/sH4gA1J08EV6G17QcSGBfbu8lti8aMfxRW/81eZroOpyQ9XLIxa7c1M1ffZR3pM2KFCuqLjChWZ
B3PWrpn/ZXP/TC+DmQ2n6y95zZAc//UqTJ1qvWVqFmmNJT8W7eOq7RW1ooMZrPyx5ikO3Pw3yAne
CnzUb8ml/B83y5VUFBSiQbNFeSiaoZuyRFX3mdZaIsTjYGLsHw8dL7B38YgT0b6vEQQjZGTvh9lj
A/DEgfi3wqv8o0po6n/9jIdnnsY3Jbyn1vAzcM5lsnTVLAw+TGE3tv1Je0qnOoaolA3XuJON//3E
fzZBHy7+UK7I+lrxjZJncB+d7qOCx0CSvH76mj7r9oKxfnd/OCIVcf592Z871sNlHypu1/x6T4tO
UPf1aDB3CbcaMiM3nw/2uYPFXHKo/rc1IePhkg8VsOhipiZps7bH692+s7URV27RmyId/7WgOGy4
D+v4r1f6UCOxcnYbIzLA3r5KyOGMSbXMn81PGPV2uCDi+CxnzTjcI0yFuPTLfvZd6nm8OAIzU1H5
iAxTe7j4Jc3asqHwvhcmcWW/MqJwx3GU/oTFuQaH7twd8vGvbZ4f7QMe759XfajUtJpkRkakqHv1
dThnYAgxtD0KXdCGo34GZ++KndEvt/q9Hf3rVh+qIJ3WccVYU/dzlq8IGPx1cHolYebzZf32x0Np
78/nT/O3jepH+eXhbh9O3KLM04R9Rd3fvgEPlgcNOVz0Z5C/78bil4/ll4s9thH8S2fW3YVHy7w+
FurTyLlNMHPe4hLjCL/UL3/2wf++s8dOguGnfRVEPFL5VVtjAY7xcLuMt8GrQgYQ2BtuM8TFA8Qv
cudiH23vz8VAWfrlnv/rC/pjOT0efSi7BD8WJHXfknihfTSn7IztWzindr0z95wKwXglf8QkmtRj
UKUvf92j/ut40Gmc6Bb/05E8/X365kUj+UbETwCKHAFnxFvBmEQq1JJvIDXVbfJKZiCh+ceeYK4Y
3jWNX57Df78OWTNNDemVrnzL3P4ITnTtniSRUKt76WSsqZwf8w0ULWiW2RkvD0bFV8GBOdsaKIaG
swYui0sZ1AXOSL8ezv+5DP/4KQ9f+DXt1aJoO3V/it+Y0Io2ZGjPDKx/NG/x879fv/qfr/+Paz18
2HJ1DepM6ofdpAXQ6kRgD4hRAeJndkSyj3Z0VmHuNwxqM63oZrS2B06ZsAJyz/Ogr4f+XP8U1/WJ
8UAQHDDVZpJ7X0RvmGZZOwP/rrlNyTBwqOdeMhCo8NwmNybkkRLNGkL7f9/Sf+9VimxohsG4j/R9
JP7xJuvauLZ32kz77iSDVkEhO1ZOOUaNzPevugldCpsZKKoQqA0AlLyCXu9tdZE65i/IkP/nXvf3
tomHnzrEPJIiMq/18HSbDkpAlMftPrwT90OFs0uer2+bZ3QnGKLCzUqxiqWjvUExmcmOCr3sTDkK
JCVsO1CTyEKeENyYzcCyVBm+PFNc1qlZ3eDzn8QtAC3wGSQaJZa9I1G39TtSZkZ2r2dlw0jXKyoj
+e4W5ghmAHRK+OImNRsexa6f1lvxoC1EJo3W9RHSHFZVKlXF4igtss8IA9eveJJt5Dd2BApNXc3W
jyUHs8qA6CTHoFbBCP5g2uvBrgsQHhHZYVRI2cgcB3iFJlDLHVRDODX4ZyJc8zq4RScM7xuQxUaR
NPgqMJheM2F8Ls8hig182XyXuW8qQZTcz/kbqryxMYreMZLBYBhRA3q3gSWnzIUdyo8MMQ2DUk4F
Py/2mvtIBAXHYz6r++vJZKbRsE1WMiaReKRYsOhtyhvMvLMWTcmuT8priR8fgIQ18F9IFy8sDRXi
oArgiw6azUTsKT/6gUslhMvwrxg0zgMXv56EPgYXA8oBOZnKjWWXd7odNhUtOKJUW/EPghCDfVzv
FoOzEJO4fFCIrm0cCt7lXXIo3s0DdVlWB7rf4JlZwes7kFlwVOG63pThCN1J/DGMW34zLRrE0DDP
Ltt633/dim9i0z59KbdMTZKHy88w7YA3ITuTA5Rn5A22fJI/yjdASZTklDNimvxcnJJz8pw8X3b+
szlnRlh8RnIpPivTjvfAFDEPC4hA6wxQhA91WcPyevbfVVh2b6hkg0/GzeEqU9Nj0LVDLcRnj57u
tznHHzuTJWqKrijS99gC59Dfp0KjlGWvVXKy56u5ku/DKv2geljOqDKqvznySj8SIq6m0k0kG6MH
BOLn76slVZX2cXXBywwEyzj5yKGIPatPvMBmFXjRl/bZbv+9T/3X/f15xeEU+GObSoqitoQw4P5Q
c21vGxGJD6yxY9SN9N3/7VIPiU9WGn7UKlyq5Buk/LBJag8hZ79ElZP/kuj8+iQfEp3+pppFNFzs
QqsHy8qRsYsZ6Tzi2Ao9F7whSMB/3953tvrXNvvw8h6WilTWdyu88PKUj9oaQendMXbV320+nLut
r/qXf19v2LX/dbmHBMe3xFTzLe6QHgulgvQAkT1Z8b39Cn/5OTDxcGcPKUbnK35Q9VyqcTC1eb4z
Cc0gu7XtXGFbIZR1YNd94ojS/vYWhxjjz3s0GTA2LGOo03B+ydLDyaUVNFMNM473MpoV9dOcYbUj
wJYfoW2hSrSmhMsKQrdGfZNR5wFW+O+H/GP2hYtqfPoEY7Jokl89fJFGHpv1PQsv+54mDnsA3pc6
SlpsV5xsJeGpQq369P91zWG0QtI0C4zI398kTyTzJf9y2bcjSL9u+wpeh8NJM/fSIVpeVXxAvV8u
+Rj8cpuGhDEuUxwa1JJHWMkNy12DnC7Yi+NgHjaOP8VpISUaAZQXvcbrocCpu7/G3I/73XBZaxgi
UUW4Qj8qXlUSyZ3QKv6OEALI3Ruk4r3/kk04I2Pf9p+TZb/55U6HXebvJcUlVYNkA3iaoZqPX2l4
NQpB7fxdv/9umqVv/jHa93Cv4Id5wUew/uWCj3H09z3+ccGH79S8yKV4k1p/Fx7DI71oF3LWpJlp
rorVzi/XGlbjv27uYeVkt1qKLyLXUjn7AeiK6OZpchCzTbpfth/jcf/hvlgtDCTIzP+YfKV/r9Kk
CY1rWqN0pY846z3gCOvKAI88mHyJ22TaTMOVxrjrS/cUbcLXeHf9ytfCKWYaAGrZNtnE2zsF3o0y
0V/8T39Dy28qn9R1t5M3tDHml3nm1lNUe9h12yVtgJpOhjYuTpBS7fCponVxw1MQQvgcQ3djYYEW
zA5IKBAZr5oxY+1UmsHk/Zai/cea/eu+H/akUA7L5n5JrR2qcXzdEefcRnlmT6X3i8TIcVeOun4p
YqkoOt0SJoPgAGWG16quVRSn2i+v4Uc58fE1DAf8Hwe4oLRRVOeJBYUunMVMDsCg24bb/Nn3shXq
7bW5iqm4h8fLIvSM6b8X3H9fnYq1RR1dp2r9sD0GRt+bXcEiSOoxwn/E0DjA2ATWSTnjfT/Hgn1J
sdW181k+hkbetZPamPl0HcPfzoqfH7asqAyAGZol6Tqf9t8PwgqlW9vKg0HiKLmNTAZGnlOoP1ht
UjfnYJD9kfhLavXjyDdlzgX2E0u0NIu5s4drVnqed0VYaDtS1fSt3gor8EPLZHV3UvCp/37W2s+N
hIuBYBtEE2DYxIdQrWvimso2fBIMAsDiAX32t6xAsfIwiPM3g0/qGIpM8YY/CHQYOXHixBFcD9RC
wuwdjLAdrke4hKRTVLk3VFNM/0S2z9xjMpT6aYpdP8Ier6JJNtNULznDrS51rzRcQEdIPYm/k+WF
HmoE2fiXMTNpWKd/b13ID9DFKBw+BonqQ3QoJsY9i2uRu3vlKIC/vKjOtJANpwkHUyjGA6BJkazL
kzgZpR/6XCct/fz3I1b/6xH/+SOGb/+Pj6kIzVLsQh6xNoDRB39YrymdDq7+e/cud6PsCfak4GK/
CFs0w1EZgAKqnVFJlnwZ7GaumBtfHTIoXOCdCBERyq5UHdaeNp0kr/JCvjqxY/w2pKcrwyny1+NT
RANClKow6SxK8vff//HLb3pW3NqgDXf+4fL0BBQF3d0UUBRJc0CXwzbuXjnYYYwxPNvy5zq+Xkzh
kBPD2UB4uzk1pwYnSAhjRj2+3ecx4A93SQ5LhM60G9Mk6YraMmpb0ZEwg4TtCLjSu9FVf8Mruh7r
My8FCZuRUgfgE7oSf6wUgDN8TXgkUrku6efnVIZzcd7khztIKem9r9YFXvfV1gKsLMRvmj4W0Ywo
nvFeJR8KyFdjViQb1dhoNMGzUy7A/WU5OmG3tGRXS7f1ocWHvV5dAeOaCE+p9Yfl6EnYZZOaKYqa
XzItRn3v8PquoPKCUQtsd+I3L22FstbJe27H8Q0cHuY42gRDKP36pBJxfZW+46HgD10TY/luhOJc
8iINiTiJ7SSD9znqcXkqNAeZet94F2baaSQtRYr8YNolZIrPCiI9dEXQLJq5+sSH6CQv92W5D2cA
ONqXYiGjncdtGvMOJiy2enC+C7AT8Tttl1LDHzfvyjN8i6FRlQPCZYb1q9wrmHyDQZyWhYs9p7VK
1iHDAWvMmyIPDfBr9VqMuAJmeEqOm4XTo6gS7zP9BVN31/PH7ZjfmpjgT4uxzowIVLovQB3XLUx/
qmk8rAzzgOfQ7Z+ZNDRu+Oe+8HANiTzKvEzSWbNmYMMei/vGBe3A9NmwdKR5jfWGnc5KKPb3mdHv
IhRmX6lqX2jRM5sxksbZLtrLU3X9xZp6UhYFmAUA95yYjlKv+oFJBBl6Uj4ncNpxiMCcCpTWGaez
1+Bq56i4Sy/v1x3KJcE17XqAwVWLZmsc+VThxwroaywK5ZQhcgfQxwe6eGAsIKVzJ9gzTbhvmeFx
UMChWIWiBQUHfbj7TZ+kEoKPhbShouHvPp3e63jeI+cy/WSwATLqstrQyxe317m5w/0ixwt+dn0y
YYLCXzd3MrIeguc1hbLlGesNJRpn8O5PDCRgagNU10a3bn99oDx/BpINvBqq3le9zxAP1474nmwp
bRTXKYcVSPDLEi2inXkhhuleWzvBrLJPlyVyPPMGsMUWJooN0d/FToi98fWieFdkorPD3prI78xF
pA49zM0bTkAM3eC7DJcAOATGu+PyDWLpQCe9ru/Ppri4YeYKqkWaamRQgQevAFoZ/lfl1W1CdFQ2
cy9VsmAd69LmykALXDRrbOEF69tv1adezwKY0s3Yuiypy6s9XjAowp3yaDIM95RsxacIN8/wqWWm
3oBZrc2u+LsfEp7sIWfuRtnmc2H8Zk5Ex5yDBHXqBaFC6AG+WPDv3ClZfUSVfbgwgkIpqtzi0NQd
7t5bczhcP/uvYKRTnKYclUGN9W6Zg9OWLhy62/Hq3coV0aBisWesrv3cwun7E6StAG+QSAzTXmDA
O0uahi+t4hiz5sxL+iCD7l6DT3LM2jG+iqdqE6BBbD080Nea4vnzEGMnXLQnGAAEECSmyazNwMXD
bENPdYY/v/M7msfi/Mo8EdzEMyP+di2MoM8EH1r6DHV7zxjN6P7E2jQtL5mJiNKpFzDK5ztZPKyb
2xKRurpQmgn09ewQED4dxLmJATgZkURtzpOaCbGtbA5sd/BFZ5QzE+uXVtR3u+HHqaIC17TI0UhE
H/KJUuwbo02icIcJSkgQF7jauj4Lc+0jPRsn5gjF66ekfXAI6J2LtPn6hopVcXAkuh+uY2HkD4Ad
KYCPYwfdUEDl35hXJwgpFCsuE0QBbHF0SSlxWgec63cdDURjPJY3oMGvH7dJzcAtFUzKr4j7XV4W
s07SeXa3Dy7IwWFZQchkpo7i6jNyUWJv12Qm9pyt4CysA6ffY8di7rpNa1+ug3eN5YBwvP0ShP+A
0A3zOIzic+zKIpIL8yEMttR7pl40fIhTrNOoz0oO3kqUQCfpMyW7ISoeTuEKXAVodmaaoYS30E9G
190d9BE98Jm2LZ5wGQBvQXfDd2Fj+B96Bo/bhpwLKbl/LTb98Sb8ks38iLr44ZooiSIp8ZD+P/xw
Q40CooYy3tFdGcrmtq/YJRyXxX0C+/Lf0dWPTvXwlP682EMAe6+yJpGi4WLdWjm1q/TLrxxRcUCY
k8ox6TW+285vKYr6MzL6+6oPgWWepLp6F4p411iz24eQb7UQ+CIdi2OL2QTq78Fx+mwRo9CPyDcD
l7RwmtKeAdB/6qWxjHVA7XXFM36ZKuOIMa/yVN+xDLUF/LHhJ11W1RqnxIJTrl1GIFNhcmQjIRwX
6i9Jjvwj+Rwe4SDp0RQJ3cmj7uOi+qhu4iTmuDFUN1ZmkHlFrM3UUYlVo/GqDa7BU9xq/ZcNH9UN
DM3d6cuzmRwSzbZiF7dVs/vlxX4rLf/eJv7+VQ/bRFdQx8sVflW/J33AkB1FP765It5pb03r1RjQ
F2P/GyWUg46umF4FGsZc4xXPjO2612cNc/QjfM9L+yIuL+nMTBZwerrWbZYCILr1hbE2CcK+lnk1
2w9eYbilxkdYDqY6x3JPEXYaTZLfkpIf9ZSHx/1Q4xDu0e2iC9d4p7/qeAELq3KeLpIVvlLv//42
voeP/vUIH6oKUiqXcnPnSsnCYGK2RqxxXzTv2nN9xybUycR3XcU0mxZhO9KnO/NT+GILbc4WDSPO
Gnh1gNZqbQR0s8Mh607CdvXwarv4k3//0h+zPN9f8R9LcNhS/sg0fENtNE1P4x2GCmu/GDEJO5Lm
+Ia0o9us0/HCKFT01v+3qz4WGvouyCQ/j1hiED7ksYK5KiO7drzkkVgdphGR3Zqz5GD8duEfZa7v
JWCqnIC6JmqPxdhAlZpA7YRop4MuBthTTa8rvRjFnHdufADJDc1umIyMbjug+R0wGG2s/Xb72n9+
94ppwtswdQ3Y9d8PXSr7or+lVrSDyWLkS3Gr6NOa/wtAWgELtMDxqOin10mrzcwdZlsuQRZd84Zm
n3PB6QGgJ84HZvsU+U+aOjlCnZM8TXfzFzFHuTQyhPWFZcQa2inLoYv5EZOMAep8ueB80Asugqsq
MaekScxWtwu+zPK3JPa/TlGV9rREsxqd8I/uV8G5qlPNCndt58Zv4Uo9X1eCz+KeXA9yMCNT6/D6
iub+AOwem9eFni0AyGEZ2s8WA59mUrIyjs3WUu1iv7cGh2ECDGBDiDsIojDlw13FdwIM46Jf+v2S
ooj/cZiqNAoNA7QFCILv6sIfX8b91sqFFmjRLjg7N9IP/EYWGWSRZErLPMapC8kcTXXcwx1F3Mg4
HZMMtKQq95N1OWpwtz7QVvhjQGiptjfyyS1ZpL2rBo1j7MUUn7xDJi0w8wb0WdS7XP1U6LdrAB/7
NbRLPKwUwtinAb2za8udIB+1YNypNBHMV8VWAQvTXBXoPnuh5TWq02RefrpcsCq21Rlqjx4AxvjD
rF0TmyV1k9ebIPr0NQdXuIvsoCDBTlI63YyP7vpiUOiCN0K6zfT4KJin6D5SiiCXEZjypFriAoc5
xxguu4ooA6O6aC0sYCht9dRNbnBm7R4CTPxKseEqz8RqccdmV1jS/g8uo9DHMIp/xYWcepfXGjmP
Va6Tmgl7XXCEbhz1M96j5nvi9aM/1dSLzLFuUIbZSKDpQTHwb1OncmVqkesAdMcUz7ACghV0xfET
fzpQIK2lMaGCAy+70cbWuyDvxC++EtWpl3xONUzmZDKPsT1rkWQc5XEtjo0nE5AdNlWegadjRcFN
w4571I79Q+4Y3VgGuH3dqPGs3ZlPTAmYm3BuHjCUkhRX3jaVe4sPgQiUc3elcXQ1nRzzZIClXn02
e7ygJwLDF+0BLzPIctLI8AdX3dBy9C3nfcPcVT4SPopVHrrNtMZBRXGq1CnhFU5RHWE2Jk8orVZg
qSeqNgdBe2eXIoKZCVDkcrhcN/UYUgzBamFW+ssc5zj2a1xs8bOGuGV3nQd/qHTMbC+O7iN416BI
ATiiKiWJnkiVy3PjJ5pnCaguPkzha3XEzfOy1zwzmzNAYG0YwIimeYZ9IXqogNCXTaOc+K/ggFqZ
Id9rS614Cim2qe1qkma2SuPAqlGzia3TG+PGaxEjkm6cIeP0+8ycYtLWm5Pa7TvMke6j9igj5cTW
hNtTESBoaBzwfxwI2Om61pYFtZQFS7ouj7jnlTi3JSM0SoObqDnVjHdi8fo+lc8sLTRVxiRB4lGP
8g8R0VW2U3mD8Qyz+wYNQjClsmFM67mO6MeuIdVQCfzEcPyVlqSOubxi44haPGMpVuDudKpNp+Or
cEng222heXiDXid4j8EWLhEIdR4qrpRVmN33dTTVRE/wvyqIzOL4bj1f0QPtBXmBAyzLqGJdcY+2
nq7811wT8NRobaFfidaqogFiUMHAO+NoaDuebnaq30Vx51uOhpCQhOEc+W/Q8izyLknDYQ76SVut
aM/gZ5denSt25tvBwYqP8YKKocFuq9c/CCQrA2nvhd0evj2C1ypfVaDujLk/ppDYoAYDBQ3U0AkH
5KrbqRw/HyFzaP7SGs7lGfdBeIlVK/tMC0esvBAu4xGHyjPn83Qq32VuCMMe1FeLgokSfkMxqht2
IBrJWfoag+3nDA1m/bMFbr/ASHIZVl6Lfbb8qchfN2030H+tqdm7Kd5rFRzBxDW0SYGuki5epu+6
RnDuVs5yQNKk3R0Q8Fgpe5g2JSAXXSldsJx9OlRonczOYb4uWMjdlkxMPAap46mwtDAIRNaVOTKG
XXb4Jqa4yNlX1NaTyNmxjcQj47KoQMVq++5+TJXQTe+OUj4lJrighRYdcj5g9pkqOCmWrcBPJhcF
ObYa/Pu2gwcSvCPDJTXWpTlFy3RGSZLKCnZ+ly+1I+FdQOZtD/y0e0fX+81k3yYRZv4k6z/I02AI
83jDL+2SuTf4UMI8xiyueerRhKDgTO1uwrebY2lVMpWTLm/IITO0BP5Ryk4dYlv0VzYoqBUFbIvE
2bS5QirPYwDBHJhM0lyHTKK79U7Yj02JEVsmxSnpBmTUjN5m7+m2GNcqVcPLYNmw6yiT3g+4UTBX
hgMjBoMyzgTUyW6wFG9PBcmVZdpyzsqgCFkEtiWtLrXLarrw8CYNo9l4E0gbK2bBVsJUSPHkLq6e
D0ixRw6Rz832zTKnkbEz0eTGMf7Vl60VvfUaFoJjqvIRcUylXm1dnwskHxLiPeU+Caj7ClDfMdWQ
s7F+e+/VrxtMvITiYinfRi0r5ALQ2mogD67hciXXF/0u2LWC/qExnVpGwO8ot1mEHTn/TqlQeo0W
/ExM7hJUjM+nu7hMqhMVVeLf+DUy3iMciSQGRx2DnLpCR9A6VANyBr/ESZyfez7lm7XmO75yKASw
0tEUPVUiu0s+VSOYBdRgIyiQrorzdf4FqvTO8ruDGiw5cDvch68vlrSIdIJe6QU7OgEYLJYEnoj1
e15OYsygm8qg14NVMn4bMYJJWVi0JYNLHwcLC+MFx744Uxm9EhZJkI9EzrGLdQOz94xABTdPrOTg
TILhDrtJ4W/iiNKgeOw+qmiq7LWYqhc+Q9bK4gqleK5mfam66u1cGUBm7fa66nPwnNFI3BW0Q6xN
y0RdN48JBapRJ0w5ydkysEcvJoWCUt+76IuucEw4mYaLw1NwVLNPqXQr0/NbFInaKE/XkTkW0Ybn
z2IxLvBApZYeUrgc5LCGCYpvr/mowPo1QVHApBqkwOSJ8ikwDyTgbMvNIcw3F3XRcRBWvXtsjxbu
Inanu9V9iwbGR8etYTSC/gP0eL6mYpM74hbnzKoa6eGUvaPzl/4YckASHxp2MODOPeMocxn4ecIL
XNbyOHm5kf7jXaYskFnyRlF3M3EocDBRL+xmifWUSh62pQR+8byb5i+EAfjdXkr+dlJgWojSNuzd
XlxFF9fkeJ8SwFMub9RPi0E/OnadfHMFPHYAHbVgiaG6C97FfJOJNxmKOfhfGDCGHvbIiVcqQ2sS
FRsGsHi+jhQn3eHOSZkR0yUOwuNVGisKcFVXxPec2SF8VQczP/C5QKoYcLtvgxUr36AcfnPvhoOB
8eaq0bJYNNianWjUtPRMpsA/zJlQTYrOhQRola61DritEfU3lC0Kv9VhcrLdCDJrqrfstl+X5kQd
93vlKQ+P0WWmluN2y8Qm3qzFnN3yVk2C6h1d+22VKytmUCPYm/3a0CeCCEjEyT7Ym6+uYoscIRwE
HkJsKPh7fEEDR9qb0ewGR9HWc1CKfNPDU7lPcEIHr0glkAASAO4deADWOJ2rLTIoeBtArPDvhBm2
xckTls51TH0FrD6TjBhRZwyRDYe2XIwzbUSIEiMqGYlbIr8FhqYlEx7xEysWo90asungRUtOFmdj
HNm1DcLk4jbHOfPyotAb12dCs2/wYPW9/LaWNiGJPpOxDoWjCJUsPGCKyJHySc4QlEeW1o22TevQ
ryOUjJUJtp8S1hNXSr9avcXi0zCPuL6Sl2FdJmLVdCTIKVhWm5LOH/FNNYl4cUBUvzDPWxSDDOfG
6DPvw2UgLko2eInW5nPdkHDtMBI1pRF9BghX9Cdwcu+eFWmhVS8BnuSMVvDMbp0n4+1FMb+mgYw1
6KdqPiX9Sbgu7+IwuM2xLR95P6sWJWUzlCX4xOEfc3zQocAIteY4toHOXl1BcACQksxUdqxORWFk
rlQ+dfGtW5vSmGV4fcY111wIHW2hUcaA/lLFf4XJ8HBMNIuB24iOCtuLiYC10rfxZU1s6NPYsSYU
DMr7qmtBDxMTvJTKoj4P93JbM+06bNDz63Wir8hRBnPN4emlU1xNBXxAm31dzhvYFAaWPyYmfpgB
+ZPqFtiSMBYgk0uuWI4M3E9gBltfXf1Uhhs1m/QgrluIxBupWl9Qs97WenwaFRntK/ZUvNoll6m5
58FctjkiKCUhraJspHeLLN0Z8j6SvOqKx4JYYWq7u4MsoUdVr+gGXOd3mjf9ojzQQyZyo+xOd0vc
dYUXO2qCO4vtIwWAmB2rb8GasIloKc6YZfZAFORTWXav7yW5HepbOLL1RzI5WC/JChuZOQ2pdoi+
R/wHFCwmSMSU3W6k432HzYaaUNcfdun4DZNI7QPJjzmr3PBNLT1IzpyudJduuAmKo/xLkUf+c+Bd
qMcArshHuuSyKQg3TJ9f0ANfkJjR6xC3JDbRjCFrQIGR6RHxdf7YIspwC2ZYSno/+ajIAW/gZQBG
unT5OMXeNZCRyyMOR30kHjA3IjrfkX8UmYvtw234i2vxeXki9NxnowopM22mcoNtn90fIJXsjbN2
CL3scOvGlugVrkYqQgczx+XFAWqhjn3RvR/DOX4djDAns+Ipnd7w6CW9vi3UkbKOtRnV1IuDFx5j
Auaquy1xRidwBtot3l2mW5Xr66CnzNeo7MQ3kVn4ceDvwwLfUFZ2aS17jGwrkEE2RkSXRUw/oDX3
en1I6pGA14k1qphrZpeHFIH9hrIBi2pNnKMhwYlAFbrBwigKEK6jExWm2DMPPsDCXL/No8ukeE7D
J3IeJV1IqpsU01y2b4odGrNOc2LSf/HAYYYrisrowpU5+PElW4TSCP9GVaGc9e1UeOHMwHbXFfLX
hrG4/HlLeQnhfZ7u6myqSZ9ydFLhfyE2k9zimclrk89GImvBGatO6ZnOMguPKT46ikq0xrRorF5n
sIMu1rGLxsxERSTM7+w/GzDTMD7byj5j8nypX+7GE0MmCekL6hZDwtUaAPLnHfT6Jtir2tgE6CNg
SF8vCzTk4eZe6Wxh0OstTxDGHZ67V0c2bIGvOYXdmSEyR95wL/aB9cLv4gDQxQMxDl8pbxtH7xTj
TyP3CpmMTl2TCrKPR9hS7pG+4lVpTYVNq0zybmY1k/g296ml0NBjXMC0ky3dwCG3Dp6YrMc7GCTB
bXo50G2UGc55FvFo5pt1ktdr4/kp1m1OE2Are9/SQu6kheIJFWHPlDEd+Bf5uHFuN0oXF1LWfmLW
OxBlr2ltO+08uHjUsNLa5USLWw+vrYbBM2ZzIjDhX0SLc5lg3mFDQa9BDY9Ecgw9fG450YFj0ZDn
vAw27LAj3pye0vvkRus99zDVAVauOLRAUNhQvLT0CscRjEv9c3NdFOaTZbjydRaqgRfCQIxW6srE
TxSvr2IsRVgozMOc7RUZS7vV/C/2tf7m8ARbSvZA55dN/F77zq1dluJMpyO6TNx8S0/TaIlz3YIB
JHGUqlMnoedp2DqZVzEW39tswkALyqY195tFTvIVnlAvaBteSBHj0lltTDIRR0cC1J8MjqzrrFaX
vosDl3Z7CdimtQAcExMmraMfsK7mUUGoCc6QXHkLGhQCDg+se+glWIw5OJxIZAJxNKUAKUXvfr+F
L2VNEnUTRvsiL6mKAcy+ny7t1nLUbBrUm7repPMUKlU7FwlEfQTxbJ3ZmC5gxbu4D2mDmLkkgRWl
i+tcOrXpGeOk4hh0B2oSzUkSPYYlTpo5UTrKLgIeOrl39Vd4/vSnYJDLLC/Qf1W3zY86pJc1e0Zd
7aRiCcUmPad3VzMPaXHE+ucirgIAoAPrd64mk0Yd5Rvxus++VUfUAmVpqTMtzsal+eMwWpKTtTsm
WypKFk6j6hSvxspt7GdzajEmmbU+b0Fd6xC4HanYltaY1jO33eNL4RihS643KHK0I8LTzss2as9W
Oq4IAJ+Srzab8gkW8RKqef8R0XciAynowT6RSYousijWGoxfSkIqmAsT+MhtjUNFO+5IXJ7NahFL
M2o/t2aEpQeKncu0uXuVOMwnJf2+al7bs2+MTo306btg3YM9lbk8oW61zHPIX3QkpnLLRw8GnciR
GMVLhVVPdYtRBs1+L6cisoon3Axqw4k+KUfMCk4rbJSuaxUxjSk8S8aEWPWySOjJ4w6vYDBL6RYD
u73C3g8hfYL6qJM2FNs6UEoE16QGn22P08281D+JrbOn28UhNSJyvtxX2E1lVy/2KMgfYnkkHTBA
cWrdoYApH/L9e7oEcCO3I1kf4cYT9zPeJmpIEopbN8ekmEWAjZjFq6FOR0n2WsJDuSyZjAe9aSOr
oBHP7sBaK/mplB0NDkMYOxjQngA8M5vEfvgGpS53FH8ZCm52wXaYqPgcv5mvlKWJFS/Qj89aCDyc
5ppKNlWdGuUTKY5vMl/zXNU7llvRT24psPRJEy/wXUNuRXZQhZnXkVOfW+mpnXXC1upO1Dx69FKa
E7ZQ2e+44OIiT711x5zZPZ0wrihae+O+SqjfZvDeMRhapKonXzcXmumYshNe0pdQ13lA3MUE0LgL
9y0Rd89Oy5RL9NUnO0HdtWf1SAoryx4Rsr6lvIxxDwWUCGxNsZV3hjQP361qTNHKSEFRKZjZbQxv
XrNxmoPhujAx7iVzTth2ODdGTBjLAHLl5BRKT/LYWsvsyxS9GuMcK9tb6mGubBdbzDGxR4oPOfvg
nK4rgDSOC8Zh3MJwLfNFJxqJw1V+21hIxA5Xsis70yatMpeNTSf6dkqQ/z8cncdu49qWhp9IAHOY
MipnyXZNCEfmnPn059MBenC7u26VLZF7r/VH9RStPjrauSfGdjBNV71IEpEZYo3WaVfH2878Nqh0
e/VPrCU5cNItr0ldU4HmBWhZEhmznYax0Elus/xOEs/48kIxYtMEkmfPMPNfOy6ws3gec0f4W3Xv
PL+NaanNJsn2XeQKIKr8MxbZaXdmDmlx53Qtzba22AUrFVN54Wq4GL/HT+Ri1NNaUWJ9hWuet4iB
zZLgwm8ptMWz5M9isZGuNNQGW8bHL5FAEDwFR6z/XA5YB4efSXL78JTFzkpxi9hpeHYRC5GLFpp2
qIPscnlwdPGMkDdV24W2yTzkrSu3i92JUtfUl4qrWbo1VVkoVCxV2PQbNIl32aa+4P/y5V0wsPwh
X0zXDaDJR9qiQUSWiHWOup82OMzRI1paV4sEZxR24tU0GYXeMuFjKrbtoCP0+zfLx6Z+M4qVVRJ6
xq21OFHkBard0d34aoAykNVpayG7jisrTr/qsucgAgxgFAJlNoJfkfuryHRfM2rHBNBr5n33BbAf
zO+luBP4i5OdHCCo9dUB3/7qj4ZnunNRRQwA7ZXb4qY0l6vC/1anOE30f7WPGsxA4djji43xIMJ8
pvlFoXfcSOlgeAul98JDo2k8YQkKcHvzBnggAKJBE9xSn851S32TCb1jAV8pWAQ5qvxCcrnhHmG8
rm7hPwCtCkKQsGgADI5Lvdswk1SaP/143XnacE0Uzald/BqEfDvn1Jc/q+VGirqo/2okzKhORGnU
LvNYc0/cMlK8TktXIh17/p5eX7g3wBNE7wO6HUrH5m8mvZx3I7WL2BOPGeMPuV+/SDnXiGZK6aQh
DNzRdcRWWT3Crd5SyWPDPHBMBoM9iLZpOmnyFW7o5HxVxqduGW+paOqZFHMq2dAGuhTGIC+l83YM
iabaJ/Ne4FKifU9xhI+lAVGlXog+HCrZeZOVTUtmKmq++JTE3ohWZGeK9NhsM0LyBmAoKzzwRUf5
u3zoQB++SGoxztKH8WG+KpEObfKkkqZyo4/FAfYrftigyKBa59KBiMEVdW7sHAdlcHvRU2Jn8c0J
W7O1+PO5Wi9vOoM38WEoLgcXnahGrRlm9IOe+ebqPfDO+f8VXQ1nYm7yG9KXbvwOyyZ6lu/6oRt8
PaBs0V65w27ZBedl3SqWhIAAkSXtfxa6lwQ1gUVJzG5kSW4tn8zUxJl2CUCCl/IpuQBMj7J3IvVg
3PWDXKOEtvXuszVO9TtlYYR0QYAfMJ/zwrKifRD/E9SAFY5cHjm6BtEPMbDfY78/sH5QHYiUqfSK
1kmlTTBvW+a4de1nq/u84KZFPdCGW4lotg+pd+UDBtiYYCbRNRz6K2nx0Rn+AWFEfjidPIt2Izzr
K8jYlFIuvhHfKM5bXc3rq9Qu4paLz2Xzr5NPIOqpTAHbtw6tQPBcSwrdbxzvWyd2IRkA8XgEja1Y
OdmJD6TF2uamHK31jeq28jBd1MwZ31foJTXqZshn/Fqweqwprnt9WsadCDhK5rIdBcpFesgjB4cj
JZT7tnxUOV0gSBxPhJhxEg9YR7V1SqfcvlE2BWDANdZA/Delz/LH/9S/TewtIDo/LS3Dwuv5cGl0
qFRiYaJjhcAQXfnQI51dawNzAY1Mf21H1/FukE/VclUpCtQx8ELAGB/hwGHpKefmKwfxErtjy/Qy
v7ydvEBFu8t5MQRxHx5W9pVCMwB3U7uDO0P5Y9nQnc7cKcKz1Tcp6n/wuwIR/qEhhy/1ZnDdufjo
jKPO6I4iQDdvAYg89amf/FHEyumXdl7wJGxm0KOKvE6AakVx2n4jLh8cvxTCK8OOr1hUL/nKT9hr
hruSXQeW6HC0K5Y39GhZsKtpflG/RslbGLqYsR6JdhqvlBxH9y5+yIoLwpV+CvapOms2BMZo/Jbd
ieIY2y+/yxUCUEbXf1X3GQfrRr9P5MAglChPBgT6h/CW+cDRRv9jJk783iFDYwLAmR464WYRXKl3
4FHoBsRvGATUJItC4Qit26d7+VWtLbCtoD+6z+aWXIi6v0zyJvRnkHMOL6qtizXjZ1M6ceguF5my
mRUX+gC1J5Np50p3gRDVcJ0IlyD77Du4bf4Ep1WGVoDAp0w9dOtO90YcGg5mvIaRq7IRnKGRNvgS
8NZfGfogsHGy19/lvgBUUf3opENLy3b7jQmnoKgM7IDyPgDlhr7PV6iiIlnpqyf9StV2r/326i/X
ZNT8mJfVJbyPdPxpt3yPGT3XH9pyrgm9oytqAWngdIddidxu5domZclbVLNaNrqqaafpx4r4lxUL
gl9QUbU4t9gBbFomnMsG4oGrmjZMEbwI71Xy1x309PxXMEHSP/jUmwfrsYvcseq8oXTz81gfCG6u
W1yBnKW3QL2mtCedS5L8as4lmV/G7ollZXlzMIPo4yG/KVBgJ+IIrmkesEBuET3LIBC2juoeyRap
vgGqB/Uox+vhivZ2nawbK7l26UYEw6nvtfZt1KEdyMVGB2RXg7cOBmULNanBbpZnGu5nVi9VJlBw
3CnfCtqZV+rylqhtaxbPq+q5oixucfk2MeG78X3AkCa+JKzVU5D2TbZdXrLsPtxl6iVU0bMGDbIl
E+Ll2MFiqYjizHmjVYfsST3joEAPnzu4YdERi59K3OTBZ1FzWaCoPWhMAytiG+xScDqGyMrvxpiC
IpopYZ3l5RSxzYE76O1XqX1DpNkCOZ3KViQKHNScNIQGm8J3qfm9aEUv+Yevr0jrbK0us9xe/1Z5
wlYaTyXqEwVeI0reShLmhlvttIQVpCH8l+I1Rb2u1J3AOUsrwmweksYLODbTvzneA2RCMgNafsuz
G/9U29V0ocpTpNZ9L5bnjCgXgfU4qm515wg/dMF6EqhOha5YUxNexwilvyV86OCRrz0gdXLqW2UH
OWbOy2IUXjLt9dmpW/DI2dHiXaEesje9fybGPecojLSt2UOKffYkwrYi0/LGlFCYlHsC0q3II7OU
REmj52cA/UVJj/AlkLjEwI0ohUrD35Y+PpCC8GMgaKRl2O7Uxl7IARzQkPLy/j94GPffeHoHPdU/
QwyPx09l135FJEHnB06xh1V3W0XZo4vH0ptSkThjsleKS1xcAHPlIHEkYA0yG9DrOcJyC7SfOPdY
YV99VncK7QNAotLFcDIqTvDBfvg6I63VX2a6w6Xd9B/Cj0YUItMQ/9znCH0fWLNHfyaZE1L2GVJD
ynniadV+dWTFPFDIaH72q+896wHQoa+9Ew0Zg/6hl/GqzCnAikjui3fTWr/Oust8jHAbDpH0FH1F
YbkVdY+pPsumqwK5Cvv+rHgIsad/xDhE9T4i24IooXTT9uT+1fmHmKz1l9af/+aq/FNzt13OOv3a
ZAcGBOdm0000TlKwj1mSpE/opbp5wzWR3+VxnRVPmRxC8eXvkLjR+Nliv32jf2tWTlm0XqlgMEcs
GphmdmNFYOy5bO2COnYYL4b9UOHIYpH5l2HQQsAS/3tp37hhIHwkt/YZYCXqZI8d5Y5r1kjmw2j1
wLVqeogU5qcRuGb++uFG/R6XawlnB7Ky8DgNTtrREe0N8ltM9VhPN1B0rLVtyxQ0I4NqNjQ6Drpf
q1vqCwVEWDQlRruV/hRLdIOHHy3ZTpJmycpPmNL7Q3lr9jtx4Sqk6h5nxeuMV8btGfYDmAMC1w87
jjSITJpHJS9FK+K1vVX3aKfVj+AxAUUAViWhXdFObEvpBtChM6/dcI9KD5oF8rRW/8lChbjEEeKT
xixLjG3lht8KXiDgYhuVfOLAFrXu7LcDcKg7norGjl6KcL4wjY+DkFbTo4TvFWLyKtM7CAwl0g29
RT9/44Xpb2rjtXfJ0ZDvIO9ICB/ZF2u0miUyLuI4+3nXnhTTy9M74FmLmcop071JXG0GwXJ2Sxiw
YpNp/iJ8GSkCQFvUPaafPHHE/oivMw1+Zf0yy4Btzqo6IvYn6icjFMUV9khcALcjJLO2np3V8SNH
8k9ma3wollNK1u9oPmQE+TLAGCKqyWlUfI6aw/SyHwSLKBeocWyH0PCcZn54V4JDC48Hhx6zva0T
eWMMrnSrjgo77Dnv/ZhcuW238HKSlf5rGJuo3PXfcUsWjt1Vb7Jxl85F+ydTNMe+x48vKI52nnA2
TX4Vam5K9Vm+M+V/xVvWH8W3GXEEqy7TWRP6bBlTMlrqeFTBTylD1Rx+GGorrlO7Mwh8w9Dm1/Jt
YKD7ZdlW19i5ypSW6V1Q/1NkehsTizPa0vQ9TXu8C9GXylax7iMnYsVuvloYV07VLsYGxXsTve70
jquGvks0BcAz+klXnL/heuQFb+HGRZDhdfMnsaJvteY+UDxuT1eR4ao9JzxL/vTSweY1v5X7alqs
pzcTlQMBn7zD4Q2/lQiM8hd47O1JuY7+ME7GGzp8cev9jTHM8pbfTVldwVaCMyA7q0ZFTGCW3Uos
l1yZISYkByCyl76k/DAReJ+5bEuv6NjZR/EGGi5AMda+vlnK/Tg+p2FTiF4t+OQ3kCyVyM/VrkGg
ya9rYRB7gCfBpeaSjaYwrixtOebhrpdsuEqQK/XTjOy2YX+H/rfHs3YbWR0+gmY9K9c+fajlUU9v
1BOz7kQNh/PEdsKqPacg0zcNqQc1ozgsV1hdKK9O5cGO49+vDYtH3ZzrFOkKMiW0xd540DH0KY8E
n2X5Lwj/5B1f6GfQYmHJHWKTVokHTVh/Lii/vQGcHm2ecmxHtoq1GXtNAr17fLHSVMQT76wcDIS0
i22+o59Djz9na1SoZH1n+xHok59Y+RcyJd42yxsrbaX+m16ADtlqxWYiihiUEMABC+d3baxJy0pa
b6nsfLSk/q5RXUw/kYEJlu2BpO+jzk8dZSdcLeHqBtYB8MqvmBtO8SFIUNC7JTkV+WWV26h4sAbM
vHEzorLq9WukCLrxxlTCr6pfV83dMM6z9saaLOGNTCDCrVJc59rHSmaOejQTZC/JTijgYjtSbRyk
6gbUKDLX/f/Hnjh7wvwPmY5M04q+LgYfbm41+CrgOtLCbAs0q6z28JAgwS3ZUS8lTbqOuCKkXwwM
UbdWQp5gW7LREC7jLYBzBoQR1achoCUlXtr6R0SW7qRPuDj0XeppnLkZCqYoxCzfGSgea9dJ/nhx
VKUDdYuwQfhM5ROUQ/i2AvzZp4yZq/kcooUgaFT8yWXoB2f5AWHf8U+vrKU7w23s+mebrgXK7JtD
+xsYe11eL7sCSTfbOuZYg3U9c5XlAnTWIkQhiEVw0NFFNH1HVyk84KfmtkQFi1R8ZsjYNqlgNxhZ
1N4uwDpzYvWWbivymPhFsE2Mz3E+6FZ1ay+6N7uEwKP5rdq1Jt9Xwjk6azMDopMz9vb9vi7+qC0M
SF57WbVpJnxPxcMiP1/yR7gw40YQsYVUQ4B/G/avB9G0YHhrBJfF3/yHJlYSL4R1kbEf+sgD9b3M
TKA5fNovdLgllZ5O0xdin407yVeMIzyCkazDFEPOLdPXJVhFvXLn6hiyyMz4X3cS70qJDWabz5d5
QZnJbsrrOI6b7i1HZ/pC1+uD+dXzEUgvdy8C4Ah3XvMQkt3LSMP4V/td/6updtyemq+A9TGwu+wg
DBfE42+AkVKJj6x2Rc1XsHAG6Q49D28Wj9qAG0NBTPaGtzXoTjpkG+cK21ypIA91OMI77Lzz+0rd
qu2OizEQd/TV6iBe1J07nNv9jFz8b9SQh6jEvsfhJrW593selxX/1nP6aR/juM4PeIcNV+9wUnXG
vYOcBVvMD3cvkLxeP7aHQloLCQeTpyrsgQsh/OzVCnx8ioyiq3xxJmCDqa6OHyN7RZW8qayM1eGj
f1/YA0avImmNpUcr7/GGvXVq9xMreoxIdBtv9jQm19JvReI2L0C84Q8rgOjc/6uD7K/mNTqhu7is
g1u5r9LtAATR/C1MB8Hg5Cb0N0FkWPcCd3iNns1ocVzsFW7g0DyNARG86XYxbjUiqw5bfbPR0Nst
7DUhKZXv5BiwzosS8uCeW61HPkHeNzN+9S9VIJBSIubtWLNxa8f/Xu3kD2n2tD0fR7Yb3Epz2ntS
7rJ0WxPYQIV3NnO/I0pkQ+H0NR7AiqK5W8pjN1tImiWVNOi3ntifCraqKBtQyb1xI/ZtIr8cqY36
VRk3ot5UjLEMmEtmZcB/XWBxXQLrG42rJ9vWwc2Uxw+dzoXa0eDdk1sDNStp0SPX6BjpA0/jdoG8
qEI/KPmsFw18VlwXO3DQUHKQcHKQROVWkvGu6YRCl49SGB8zwvgGxjMZgdiZ8AiRy2htSEPHzKjB
Hcv7Mvx0hA/YOiHuSNjM9iwLdqy7YcHBOeP6+AAuEC9vDDolzkqabNVlE+hfVf2t4b8s0O8wxEfh
YUZxJvKxJiw7rXRcRfeKqYsK76w9asOtEu4aOu6oT7ZUvatgwm3IBGt6gfkTiEBr476QN0H0jAoG
1+Ow0K59XpavZvpWxQcWe9M9bUZWrZjGXUSuEG3zlrtIBGfrACk9FBHpEYFsR4UBgj3JPYUX0Pv+
0J0jR3iWPFQ2P5HokJCh2R3SjU3/ScaytaKLYHJoQsYYMuH5p8Zh21A67LV+vs08gOlwbX4jzFDn
m7RVsSRSMGNF35ANuAqu0ymb/AF25LX9WowndNljUNspLiwSpurSNmynqt+5msmKO2Y8Kp6unCBq
Ynf0JTbz8FO5tFtNXpfuGjJ1fHYntkx+mB0v6Y5oS503mPSFDqm61SA63JTvMuCC6avErwt3sDbB
ifx5VxINkG1XILlBszEiSnAEpF7onRHcLzgRwxNgGAPWhEIow9SItwfZbeQBZvHPCeplmREwJDaH
PY0hG/UrC5+tvM0oznSE7TidEKqLnnjvU5e5pfvBkxG+fufyACSyIH9zJHPH5jC+EbVprFzuJ8K3
/FLfUcBiG+CMmjX/wSSFuYv8kHIc0GBwTB5M5tPfHsnEgWudQEcveR8wl/N675GkLXbyurmt5D0P
txRyWBU1THyfpCaLG83PGJ1g/SYHzbs47CLFMewen3zGPM2Cz4mPpTZHR4iEFDo8OX/pXhY6Mcir
Fare8N27GAegIfPaVsqdtqyX9xqbRJf8y9E7Wvzd0GkBN2dvsX94QroVyKO9tUzkcrDNlqOo/MqU
9S78gUo4ijn+z8/5OeAl10Y8oB75JkzrP6EbU8K5Vi4lfwPto4wFEZEFiSXv5+aoNceYMSj7fx4R
0d7zj3crj9Wu4FumHJqb0plnu9jzHwdMWh1iI8I2I15tqL7gCHOD8qn8G7xk8YbufVz+VVzyPTdy
xXM5seeEOCACY3b68XEIRaIvyJFs9zyYLa4Iwpga40seKDto9wqvqt2Q0R8jJOPoCFFSi2fY5YoA
uz+ksEvFDLYcUTd0oTt84Fno+o3Jnw6L34NqkDlzjSBvgs+c6xK6KZt2Ue7Fxi7muhY26Mn+sk1p
2IoK6nGsOTLN9+hnFA9EPIbEkRCVp+2lH/AZnsg+WmckJuWbUEKUBfjPdnnKBKenVVV+01VSFx+F
cS1BE/tHTvH9cTA9tLN99LZCO9mPjV2xMTjVKb5I9QPcq4OeQhunuhpK2Hk59/KvnO8S4ub/5cPb
eDZY0WNf7r10xV3EGrdWbktxLARfAi5qbrAJXNAk50zsYHmClMMx5+ukkWLkatOWrbHI4NJ57JMv
QO84/hG/FHixaF0FTp/4jeKLS4l8fp18KRowzr5hpqq/k4LqGz7UXHGH4jkJggPyu/Ckla07tFdC
hvP5aMi0UzPsVBcA2bKD95/+mdmf6L8ctuhtM210e209omJQgz3Qbw7xGKaFU0epFw/3Hmts/1tP
W/QTfblf0JVpLOX5S2Cwq6oN1WdYorQ5J9hlNXghnUYxmCNnW0+83qK9ZxDfmie9DwFYj8OdEKkO
hI3qwSQX7zLVnRvkaRA8PQx40v+ZwQ6j6tL4ZbQZD2NtbRo4gYaiWdQEki+F3pieQUhAFNE0hDSB
lG4S/VMxu9VbSC+5dNBHPiTC7yCWSoJIAdoIR5AMJAt+1JzgEcPdODnt9NkFAZmcmDJkv0mLQ0wm
BQe+QUqIHIHH0NKiI7O4mJTCCC1aUcz0S8isjJWYOVfbqepPLdH3xPAf9A8pW8/ZVgTaVzhwWNTS
t6D5MqAiqVD57LjNxR7Ph7StKAn/hxZg/ntdo8AzaOkiJCcinbuth5eoI5Y1BDqVw8/JRPMwn2rM
bQDrySDv2gYJDVS7cBnBerGuaHDhHNqWgZRPI5IuZHeahoM0IL5GclxNyk4HXe0OUXYu8KGRuLhW
0HpIzylitKx4pQtXEH2tQqR3nJ8Slizc0wSyN4/E/CdNa2N8fWrxSrANeZvmu6bZ1vJijSvoQbqH
stf3d0QD1MusDo5O/QwIelg4r+qfOd1odDyxJZDrVlJGRX7bBv1pcyqSTwPvX+EMN3X0gCgQxKBh
myEaESZNb8xciXpQuhMsPv5Ur9J2WfEDxouJJkA9v8jrrD8HPaQZsxpW3pyNAUGm/gHfws+Z8Hsd
4g9YtGom3yHaQSJWTrSmiey9zT5zWMHMMxnhVm5dfNCiY08kYqfnqv7rhFO2uO1+Ef3V8EDnKsGR
bhptNzyLkfXaDtE6SdJfxDOM1IPJRlw2Md1f8FkR6FCCDqg4F3ByCyk+GEUAbSFaxsIu0y+hd/sM
MFM6Maap1+qLxowQTl5x8t+yRkz1a0wXJYldifk9GzxuvD67MpOOw6b50lbXmYPuuUIXqsCpR4fi
E+Arh4mfhAPofJPzDRBshODXTtVvQn6XkNGKcMJoxw9g8nmr1swUgQGRmVX4HmHtBiDyTtzOdGes
/IhzfPLjw1wi5vGaHeBCM+0180cjEu5vdUg+NW6T/is5FkcALBBdQ+S6njyNQONZuqFq0P1gJ5Df
86/9MV7ZwqNpffbNOsr9yQo0l5Kr9hfNEilvNvjkpgpuLaAKOmBGjSM5XaQptx/m4BT45actrgdp
Y1jjrar2+MtMPOPVsQe31B1ltRVHckGQtYsXjeb3luDJz0a+RHXoqZWIOdRSZJTQB+W7KkOvhSee
Eay8bUfU3hWMSc6ZK6rvjRbfGsKtA8aulhQaDU+QUd71OkfB1Pn63F7kJbM5Iyv+77Mjrb5FUEk2
1giIrM2/psaPp6+s9c3kI0R7/mt6CeVhZDytxXVIhVl004ZNfvhnlBxh/sT29TW9rdizpcQHBomM
D/UqCi68LaZ0F1Z6dhCR/RRfAEJ1SPgSzyAvoBXcu8qF5l1ElzrD/txhGngE48f8G2d+emmxTFXb
YR38pC+FyHdeXOHWRTt+tOavKJB/aMIhQk1ndJdhxqE8qn8Ymsu0p53Fyn2xztfQ1n9XDsGzBZS6
rQ2gal/B9Fa9uLU6OI0oMmbPUgbEkN1WOpFtVb84NQbG5CZDauTvXVs5mpj6vGbBTbvFNAF2n/Mp
KdZl4kNfVtBD8oRqB7Gn1KK7e7EcQ/4X86gUsoLO8hhhLLWF3tZOSPkIq2CKSQBfogf/oQUfRhy2
0amKm0+zh+iseT33EEhQq0w5raYwFtmZ8DBGP8W0sknn0F6iE7fJBL+Am4Rp6rpCPds9zGP4+tx5
015f6OsKZP7nZSl4FMnQgADQrQ55r5TM23xFiNnwEyCbAWgenvR5WsBzWOcYdF/9cfhDuj/ERfoi
7URBRF/v1XjRTSBIGG+i98JDkawHTjMOyYH187TCi1CU/FOZsY7F/VBhMqFJafUwoofGWisnb4At
RXEEIczKZzoOQAm/mXhfhaBeLhexeqBuwSz52pPsvUPGjTcl+YrxvH8lAdJLhNNeJj/U7FBmX/p1
0S1d3ZL2UGC0iO8LfE+Ir9EyHOpKrbY/KM1Jjik5LY6BtlYZNzioAU7bdSFupdUlZqaZSAMjyFbx
B2sTzu8qTVDJu96eYcq1195gugpG55gv2onri9Zbg71cFNjXoLynhE2FqGbQDR+M1WZCKozkDSCw
yC5RcoepyvvTK1/sV2KxeZho3nkszfotWb56fQ/KjiNYdibME5T/LfFpovkNh0l6n4t9pmzgzwUe
I/TF6pFDGFlMuTEkS7PsxtX2gTMbLn9xWW9W06mvHfmYJC+RThw9kT3Eh6o/Y1sISAq+zliQgAEU
h6+2pv5N7harT3bKWbnP+Qm8iHx+E8ubFb46RZE/7LOn+YkXGjPD2kPSw+YLWjPWl5wGLHr++GR+
83fSoHan0MVx/nesUZ6tntwKhnTkR170VzZ7Hz24YfVjL79S3yk7lPFUeilJGQsyr3+R9v7JBa0/
kmMrQbz8dccE/dapbB3mPl31KjJOLBoL8syOPjlhO0QpFwNXu0telw90nx0flS85VnKU8YJtVk/u
JwoG7fxWAWf5wduT7Rn7Nlcmh/Q0OSG0S8yO5IHXS50fb95y/H6UmJRu+l7ve0xTeLiOE3IHEgoz
m7WE+jOew5tsa9wS1bFr9vPJ4h4jrCnzi+yvAhuySaTnTgpBEqHv3XMkXmq07xfYunb3E0MIeM22
yjHtu/O4DeEU8IHq3HXYBjdMlsF+2n2rmjd7NA+s2d/4y93v/ptr4lWmZ1Ofw+XQuealCi9pvNPR
x5103fkwIM6Fc/ARQvM6aHXIS+vst3z2ZslJV9uASnlI8PYa0KhIhyLxQir3LsExIPS0FOZI7xBm
n1T7SNIYUU1YDElzrt1RIgzDZfAitt7EfcdMbu9X8QYKqECuXfzAgybJxkzW0RPwObHNQ0/LhDkf
VECdwTzuP2aIG57YqfCBITn/1D0/XYRz5N3kWjfYo4FXyVgmaMzmcwmhZi3lm29Hf4lTLM3wlQmY
9mmsPPAvnbJQZ/5BOEQwU1oij4W5rhof1SQ4/T3G03FCNiwHrobyBV/9V4JoD9jngv5NxSPwNVDu
Nqyv0uRrG84HHTETJCAfQbg3mo2IxSbYspVJ3/bnRGRPt2FYzs1NCmOAaxloBys1n5ELG8X3afNK
fAC7KMiP1z1VlvvlCFkfALZfqsbar9BwvGBN+gS8sfRmADRXTzG8HhHWCCfCWn7NN9Rm+jUaHYqU
myc4nrHB3qJsuq+eVlxgXw92jpZjr+Z97Pu1ivJNcGXiSLnhrY/JJ/ps7m0u1nXg5h8d4/V1wXJ5
gvEOfwjEOCxXyCIOlc/zK6/UFf8FiCA3puuHj+INEZP6Vto8yCC41TrExk4LqObloKHyAXGVQZxI
XXjC/1lxjJnSXVlZGiBnazVfqd9/tB4ZJLnHCYTnmB/+AoCN9Km3UR2ke5ofR0I6iIATj698RUYu
hGyqn7kwgzh+FpdvM55sxUEDtToEln0sdDtyG4M2YbSR1I9awg0AqOMxJfzv0Hy29+wSXA1iN192
tylaG9/5D9IPuyWhu4Hw5R9wM0ZNYZshfrxJjsvMrvsQMJ9Fut3TJrHy8Q3RVbqJ77xbTJj4wZnt
dPLyUM9LXsYhiism35A1DuiJiYOqVhapjnann+kIbIXLT/VBMHlUk+OkI8YBV99LCRm707GjvTl2
5k1+Jogleq1QSDlU0DonQtBt+GR9wYQZbJfWhLvOjieLdTPQ9gO/D0fU/NKWVXgsCaiwU/mq18RB
Un206s6J+Dl0D94X3Z57N+/v+URIuaW92ihHMhDVaIvQyFQY8ilwAzcCUOz3IjYTW1rPZCC4Mw6D
zg26rfHSbJa/5oNfOLgzpUWn6s/oreTzqM0elZHqo7kgTqo/eNPg2lAMiFsB6pMQutcK6XKAF8Tg
7/lqWP0B/SdyUVidjlz7ygjUilCJXpAZSsRheozJcOdPAmZaXD0shhwfCxuGdLfad/2K8GxtGCSO
qEcgj9Tj2gMv0BK/5xp4CZut5It4gNdjjw5j5fe90xTUKi69Y/6x7sdoVjhT0WPz8iTvjXLq1AqH
2Yb7qF39oodPf2uiAyhXWWZLPqR73SA51BLBqmEEkBZ8cAlCKqgMpCSelGQrIvTiy2C8AkrmcdY6
3g4vxp6sui3CEkQZbL3I2M+NaXet10vPEV/sK7RhI/yU+7KHvPBaRGm3muLVeCOIt1w5c7wjjKTx
zubHZoixO3QLmNaGI5peEUzEoSnle97YiXUT1iwfiG7vTJ+sbr3Xg0Osu6fockxFJCfSiPJE0L3o
zio5aMYB7SyPcWleYSFmztr1dKg4mdbJUQodxE557SCzzYQ7/02Zw3npvHn22GT4RRk/Fc61KDpU
T5Y93Qk6u1DemdbsSVzXdzQ36NEsWtLh5kaYG586Y8M1EZysbAkBBYT1NdzMoVvg0FojIVKTdzG+
84WxU5iIuJPXlekzmcAtg6GBk3tHaU9GNcoKi8oGw2fjZVMkg8LLsGu+69TOksNbOh3dRYyuFLKw
YJj2mVWFZZRkmfVQcrAZw/b1YH+DyK5nGFQSDgOH63CanfAfwwYkKnRHveX/ERqpY8i0mJBJsLtq
mw52/S590NyJGucjt31sBYi3uHURZJAkqkSnnocP/BgolerUIxjJ5w9RBnZhzU5wMjGc0jmzGU/1
VzujwrHNj9iDWbCydRi6uOesm+EWB5yrmS1YnU91eGx9+0KNjWKfgaK4MF+oitu9TnDYA4ybY5e0
d9J/KDtwxH+Nux8zbzn23wgl6LNrbGQrrb4FvuO5YwJibWctKZ5UxkOM4aE/vINNWRw8DGQXU8Nd
gDt+D1FEdPB2hX3Bb1AFdgxOi8hXZUWDI+1Af33xIGLc+SQqAKu3ulWA0O4qwa1vJhFf08uU6qDO
2eeMAE8DoaWnERGk71OeOxCCy5h6aJQrmLPTfxyd2XKi7BaGr4gqRoFTZcZZY9QTypjIoILKzNX3
Q1ftg792dycK37DWu94BOr/92T5/Codw6cLJOKJgKFsmJz12djyQoDozGiJZ4YgUTz3FaxzEwOaU
kDNI2TAcM1tM41sf4QDuq+H95TAWz5AMGo5MqBHjfIswI5S2GQ+f2ld3XzOUmwxUQiAPhYys0DxV
Fc9hEjLCH+PSKrSkhm/Qn7w9wggrezAsyALv6a+8fZehECiCfTchbs0eobYVZLivM/3rZdO6geRh
56nZsOzwWJl2TFn8Ieg2mWNYW7yTD7iDA43/0m/jweRgkGQJjmmhXG1gCaAgn02WKdpsZ7IR4egd
XgEuNVRwGE3soIGoK3nPeOP7CZccBi5Tl8TOqh9MMJ+MJj3syW3YJFaZX/rfDC3+BYoy7W3IRGqK
5ZuAAdrTKlESMIl6ZMcueE/sp4ODKpzPJv9TcsJ+dSYZUAldhqfMdP0OuSwEYx9fEwjZXMkXSJpu
CtcR45nElX+NjFEyf8BTaym+8Y6hpkdoU1x0FJXhBPTOYFOQJjVNVpRG5n3RnlivUFTK3ctlcku3
s8wWVMhAuauIi86S7CF4XEC0VAnH1CmDV3Kjx0n8dLio9QhwQN7L/ybfHKueUNI30IXccAX24xie
iJXr1oXxEtK0IKZ+u1H68MKqH8BrZT7enWig+Vd3Cm3Y5SgVxhWl+hAkwVAxdKZhbgIVAiBjJ3c4
a5uG6HSD1ZFvOYVohaeq4NPnTuZ0PAomS8IWehwygZtovQVr6DzhD6pRJk63Ejr4eX73tFED+NP/
gl4xuJ953N4OFKd6RS2NDwG4g9Mxcuj4KLC/itmn96FoclFh2IaKA9kFUKk2nUvB64yIC0NfY8ft
AzzY3YBWNbgpYAAz+WMP9QWoi4uE+QOjYt2qNZvH9WLdTWBCThMPQlC7Rkk1MqNbd20cwHqWmFZb
0EwhJI34GHYgRNTjIQEx0m5JiqwC/sDa/zwJjyyu5GN/thN+wZhIXlj9mrMI95beIns3n0H4YlQI
4O4KKk8Z2+M1ds61BSTcOkyLRlvlZPqN98p4XR7rfM65/e5x/22dxo4cPgDc4djjIQsUXNQ4jwmG
6LSFnOd5D0Vp924W3KBt5NaduUwJgD12sOEc40oFxenlCmedaXllMBPAZiMEBDFF1tkOkTEFDTCY
BKxl3EoqQGpVPCsQoUKagHfI7oNUjm+RdNFrZ5gjSqqQUCLWYGCHTsz6fOeAAIAomGhA0hT/lOWr
OQjF91OgYGCsK7YjQz+C1fCCCFVj2e1CDDt9ulXP8AcSIw5j+v8U9SgCM1u0SH9cLrAReeBUpbgg
BJUL8P0+9r+tpX7sx7DC2lnfFHgsGLM5cIjhgNh0w3izox8w/p4GTK4RyRQQCcLSKY+Uj4DEL8jZ
eH7LzeKtLh9F0K6bWwJ83hNxQBVJofVGxaYj9JmWokXU+jCVQaBNugUXnVAoUCZ7ojFlbjGxPhDg
Hap9obE+twmG4TWtKTnvs0Txm6Bl6kHGIL556VT4q+z496laHLjdTOGK4rNQpUUeq5T+H14zUKyT
fWaYOCVhuVf3MDEQvEzN8eLRXXz1XdXi5ODGiPAH0d3eqWFBoVqffvfrhPoDR1SGb2SvP6frgiY1
n3Mu3BGdNM6Aok7jQ3TgIscGrPQ5UsfzdEx+YzNwOdJv0fFZ9RV7ZJQGHFQgIYSRhIZfNDbd2q60
5t3sPcdjeJooHrgC4DHFic6voGzG+Y+lrQZgxViOU6JH8Zf0wGDOp8xPujlVL29+cNMZGHJC4IR7
Z7Il2UCZiWRjo8QFyAXxgTQyaUPeAd8z4xl9CGj6WMC9ClYJTHnFsH0zRGNmpjrxOHB8W9WwGJbN
TPx9A4WBdDU+ndtkDpWC7tNcNEH22PEZh81kPq6HyzO2I9gSus9cjLqJUyUVvCE5ocFsQmMtTtZI
wArseZHZw1SbogFJY3eeJraOWooWWziwIe9fJTNhQpcnvuJml2SYftizyKj4TKF+gQxjXM0F67+C
OVIfNTdaNcs+cgZ7sgPR6dcSWCq2IA0kR8hCPIVpj6Ca+ngBZeKbExeBDktpFLkE0q1/OjYnBavx
Y0loq2MLGC27ex0NwbXhxhR8HutYytOnnU3tCCkHzFD8ZYB31+cq7EZmck62a1soN86E/AGWBcQq
n6UzoBJRtrDx0ZEJ5kz4Y8vlPFWuGpCGYVhk8YKhYgHqjxcXtloQMiBMwBanXojHOUKRehGFMkxO
ivTXTTi8UYHQ20kheIG2HRInVxdlPmthOuBlMJf6VSk4EUF9jJm5SaDRxHnpxgVlUANliG8NlTc2
fLqBGZaeFEdTmVoowQHcgRjUgByjxOTAZyKKkqE+dKjIwPnrC9q/B9YgdE8FiEeEzhE7d/aa/fEG
l3OwmxwBIzVaaU42dP2SxZHaHdTnrN0TT0oF1UGzafF7rK90DlwoBeZmiKhE6QAzNsF+8gZaLV9x
G0SHyV8IOT2ovt5H4QJ1/DUbaawIQIEScFAewZgdwAf9ER2fcG7VX1p+pre3/PvVOBVPh5uB7+3m
N3yhuZmfg0NKQZf6wFw5tfoBccQatR/nu3wdqwrO5cqlrRluL9bDMTtoZ+ncPi7y7wjhQnFt9hB1
3phlpvM7GeXA2blnIJAwL+RR0sO5OKEODTn1MviXDpdV+h9omc1KE8+INQ9mnfzoy3vg50jWbMzq
zJEoaiFZo0BAlzggv4LkAFcbAULraT4cCCrP0+vr48Lp5mNpAXKgM0VGw40WBQwd0PWivUOifBob
W2oKGupV9LtNvhuvPzMgp+0Pxtd8pdIr5xwUVg9MwvBNc1l5/bHEDsVF3/v1TjwV+CP6pf2EtsEq
zbfx1fh5fcmTYLLtqUjTPeUfP4wVFr2tLie8O7ZlbIC4rUFqe1zyCEbsgmilj+gq9etfHlYBnCKQ
tNVkH9+593X7Pf8sNXCeOXjka9Ye3/ssFGW795ckKd8SA6r7dtQ3jSmw86rcxnTGgCUR7SzQLqyl
JGSJalLAjs/NEAZwFc2gVpE1G2FmsmZxsUnBNpJbSb2Ld0i0BdBA0Rufh7eNWd0PZ9hTmwFxDMuK
ybIFnP0J/4atlH7LOH9m9EBbNJSL96LY4h0/K1xxDU+uP41EKBEMhyZy+i0eR3CWUVj4OEvU3V8m
Hn3We/QWVe3EZxq4BdSrYsi4AezoX/HIMxqfOguXAhqS4LYgEWveoRdyGaG1LWo5f3i5AgTyOZpN
Eia7G5gfV6LZzwRhXpoX9jX0vJ6fAkecuhaFT7LkIugmXIKrokdXFZb5doinlIHlnG0gbVV1TaFN
maXB4LSj1XuNUkuhBN8wLBCF34w0S/08uSLnGm7MXvlHCexYvpST3TivKa8T2vOSGZgFQAlhKFPP
eVg7dCepvgXEe23gluwerurJc/RHmBKcoqejpx41YRIqATItbmfsFKEjANGxYLb32XosriYejbSx
fgbqG9ug4tyEf/A6YdOP5RPQfzuDty37/Rob9WIJ0lDenTeIeg15eEweArarBnxQcBvmcmoxz+VM
+K5ecE1qrGfO2ar6eTF1ADWDmt1NxetcAHY8sEQYaThoCWEf+0hjy6tIhYZg6WND/ujSb8iBg+oA
9/bMMGzYxRItqHqVlngVo1rlBNzzGyX3sWyfjjQDvZndoQIGEEnApdL9c98s8f9+Be089Y31Y4Wb
6OINPe0vNm3j9HhsJusRqxjP0zvXJ7tzMPawsE/1ydhhNvC+Am7Jgtv06DWpK0FAWD/k6z5d5Zx8
4IqB76JopzRibS+wH3jRsJwUVqQNtyNZCdzYlECx3xru+KzjKzoBp3paKR4Hps8+rssAVJPF8aSu
+2Z7MxoR1ym+YOMBOplXHoUP2ux16ucwOL64fh7/Ty3eCJ2FS1SOYsN6ofNXmd5HpS3chjuKCDf/
Mn11myJ/3GuneoQgYIQy3GMifUvXz+IEOk01T27NE+JkWM9hnb/UfZnYdx4rLshWZPymJ04BnJN2
FZNYJhnb4QCYspw8nccTvyr7sSwQOI14Ed/lDUtiwyla4p8iWV25zZ/41k0nv08p1JbDJgNJgkEm
Ad4CIQJgzSt5AdTdGctYnoOIFrXPPcwgP2Ovg2QK7sTD4X2ZFlb5k5/z4LXtBpsqO94zEEgOI3LN
HNAA/dG39YhoaS6PG7FqdQM+QkIxnq6Y28Goza1Odu+vVTesxCpotWv+hN87LqdoGXN1c6Bf9eyb
Qp0DgvMHSjLNHqedxJUDTc9wWyTwXFIfT/iKm2/+E+4RZwCjihQ8rprJLa6o5m/OYAa7SOxzJByl
iHbuj8+74nIM4h8jLzUmJtkNfRN3VubHXDiXlD7rpAWTY/O0ivkcBLLC2lHKFk22GYRj/iPhLlAu
6y7okCP8lLHFx2LIkFlmtjeTdioo/v0ritBtWq0A9eID/smnZXjFFvpO0cY4FGFW+vPQZu10J6yz
Dbk3xOH4gFVZsUSUbgrzibFqcDf+jI/ltMSLLsUlvCMn522MgRsAFjquz2qPrw89oCfez8xvIMNq
2UJyXSC8KRNvxniLSPfuaz2QNFqF8knJSfEGsj5LK1/obZbdg5ocLnHK/E56/hnqlnJlYq6EgZOJ
QfmEv90Uf90NSkqHm0GGFtVcylw//IXx8XHscgEbb1TYdFFsk3zfIqlWi829DR4FdgHLboPn9mSn
uZAFnURzIonv06CyMb9TnyVYWrBoH7t2JIDlY8cGJFbdQNj5iV110WGgNc+eDmolvo+I3R/GDn5T
H2+TjwPuSSG6ZcFqZ11fRvLM7VcxmDXzBiCWD+TB1BKZPFK6x3OSWIvsy4T2Tb8injInwYRSDOGG
gwTQtMWlZVCdfI5mNB80PLpR3bPh4wDpirpnfNJ4z3ZTQ7rprXbdr140Mh2mjInIDPT+8eHkvWfF
nPifF4ORcPIJrgzdW21b40XWOTyrF+AADNyrvDJS+6EFiX6qzSCv5uz8NxRvTDDAN8Bu6PCl7d9r
nLBrW3UNDQC2gHhSM2Eq5IdY+WOzNsPik69pE6l7Gz4ubJbxTNOw1qFK8EDVuUhx1kECmkH+8sCB
h4pxtSvvH6BT18ru7jsgDlR/ULcJ8qmW7yyshhFaKVNX61ZYGgifLQIQPBF7yK1j/c9EG4HNG1M1
vMYutEzV61Dxl6QbPXgnfWZmSv86Xqi9o+TLgtUQE6UNjJIgFQ9x4xw94ZiAQldnUjPcv+/dkdsV
XFvTHFr3SLzFrIX+Po8NVhe8ITxsWkp9Cz5JbwM1NbN+JeSwIKa8Z5Ci58SjG1Hy8EGxgo8f2Bo8
cB71sU7xpOfeONPag3em697KJg7CSjyjcZxjRffqn9AQU6U3aMKXUj9FvrOsdzk6zCM3mLDk/mrs
OeT4aM4zl5my4LRxNu/Wu/JSuAziPO0cGY1q6Rf8z6f/2AKtPOML9zKH4IimfJB+oJzFwouy9nHp
7BJeRG/y7WT383BBpNIHrnS4B75DLXelAAQWM68ObRaGWBHlxvQV+xnXzyPQL4X8A+ZV71S8d7AF
jn05vDs7XcdGUsKDAYguwobVCJQWn42V8WOaUBUYoGjUdsssXvGTJ+L12a0j03t+Tu1exukp+32o
YXB3DDyMTMQQvH6mlynb9GKKC1ehzf0ebzanWnaL3c74EdoTX5zr6Q7JL9VdZsvq+GTpP1FzMwZj
wvi5Mc7Rpq1+NaEZ48gwWrFnfqWFNIA1F/E4PpIWimE1yU0c/loRGRYNSDTOwpLmJ5X5EU+qcEGf
vXCqQP/wwrmX4s2lTRbJd0KpZqvt8q0TR3Vixw+IUB8cLXO0bXgMIpSaqupPiuCbRQH3r/qWefHD
nz5cRBDgci9hsTbM/vfeWDKhuNet+HEGx8sGv4Uz+ZJdCVOt5qKLC9MFKomSehosM5y1I0eO/GqD
NYq2lIe5/lmj00OUOjDIqQkaIyyMQ1259fiDoVTDzE+b3VdwMi2iuwZfuRB7aoUS7/i5nWwl5Siq
s7bykYCukmET3S/g82q1awj8e7OQWluN59rD78oDhI+SwadxnxnPTWDGkJh24st/NuHLCMlQQtM+
lRmxcRnCNSAImpKS/2ccWz8LctfmImycYaFXtFyxXR/p9ovX3syXde+8S1/7u1XaLMy+sCFGgw+7
Dh//p36o5FPfL58fstO0m/ZXfXEOQMnFXmONJiT/FiIC9tZakdpV/qvKtyr7lpNtHH09ir8gYuTZ
EvKgM76JoFhadYRzml89bHMt+R3T6dkDdiOvGPwKh0qiSj7rh2jXK3H6sFm/uetN8IDe4I2n+aV3
dybQnraMcjPB1qBisKqvwoYnXjuc2TYyIJQ9in5kHAdk4oH5QmwgZXUuMGf8QmRfzkyvwvAMT9au
+yrKzQtvKDweUHDjR/osp1cO5nJe6x6l9uMSIaWNXNDWlKQdhM7xjMkCin+0gZMNhqmJOXI0yG3G
DnLychH6Fq/g0Qbk+kn2CaoBszPWq2wJkOnpKl8LpbWKPa+qhkhOv8lYHkc7w2suNA45BeJ0aPH0
F9FUnFFN8Pggz+9QZ2OpUjjPnVLQIEOQIBgOj4wqWo7OqwBIz1OD5/THU1DIYJGlc4AYTyBI0lYc
eWQ9TD+6yo53jXJ9/2FdlpCru12tOixQnANfYphm373JvHnWM9kD00L/VcIbAHHUPF2zSmrrz+yx
/Qjfj2LdIL5o4HameBQvoaOI1yrQsHuAuIqhKDw6xnWYOVs4sz6OVDQvzMv5wx5eMDbkf/yKj/WC
DwV8t2qe3k3xG41rdGyooERwlPEXoe7lLjNUdykKlwGzpW6ZfSkQ15gFzlihYHrPkT1/1DdK0uIT
zJDN8J6/MJHDHrErCKQYRl+VdaYzNmYHrCGZ8Sij9MxOf14ML+clCEy+bmAcXugPggLCHilQlo6z
K39tsmkBzWCNpk71mrchNXaoYaydrh74x5rhmLrJykYrB/LANIF19dX+mJqVLQ5CvSlDSuJyfSFa
dWIzWvCbG48l+RIc606WSGE9P3b+h3mmgaD9kxPA8R/pSuAJP72H/UTZM6WlnJA3OzW1daoCxg7b
x2s7QZEQyssHA/p1OzXRSH9czZr0OCog4kEEgsNDhkfNGjkKDsIb8FLm+ytEevYLp1+3DcnpM7FT
8cy/2sqZ6zYuhDYAzkVj6afWQ9q8qPdxBM97yrgpZNiYg4FSq3mGjNvAFwPbA2OUXLQTBDSpY0JL
Ir93lSjEgSx7L73qcJlZiiMTBm8xqFsJMoEX3F/QfNU1MENBh6CuMqzZebHZ8o7N1ZRt+U2NuWoq
SzhBi4rxl9UwvOLIqkDJHV2YYjyPn0NLwmiTHeSau42AwZoz5AWvB+aKhaA743cYU7Ub7StQIaTY
lGnT9PiEwiLY3dMyYDRYhpfjW4x+lHSAB4Eu5GK3npw4zIwHvxkgQ3oj2YvWFI9S50FWKtGNIBSj
+W4+82Bdf+vMeZi4xF2ou60FeTWjkDvol6d5+giuuv1qffEqnNNkTofWajZL+Z3g3T+Hd0dahoO5
tfYkIQe6sPV0CsOn4xKRVIcQGst6xwRrAsEPkun1pTiTH4nISOYzx/KaHYBr73tK4qRyVGHFpRCj
Rpm4L0juH3zYiAcBMoUE2XgSgxJi38I2WT0AvRUKMBtBLxvmdcV2MyNlJai98od4j49TwVpE8DEp
wwzfKuxwY7CObp8QZpth+xAaYIFExEBeUccMFu0LF547wFDpJx6gBC8mbPnFkFyVoGWahVfy6Z7M
Ywk5wlFdvO2PJcybZp5MoI5QhzGjCYSTDsJNIq3Fhslnwzo/kg1D569jGy/UM+zysGvuKotTChI3
i/juyPMihoeMtpdyZV2LboEUHTCJw4Shqa+tk3mdj1kzx2yOoT//ElM1kFLouJyfHA1XkErpIEbr
vMX8gg0QBRP2RvFLVOAMf8823qjF91vcPKPvtrpMkL48/9BBqO5rnt3nJb2JsZA5Q6mv16Y8q6hL
WJHn52PXRUHVfYsawpNZOI6BPw7a1ooNpq35ALHz+MJl4q0u0kkgZ9IUyga4gGp4grCULexLyHyo
OAo3AgQJxVKX6kJj6DW4dRgbMxwNp/KSU75vHKHZJESylL3/km4p6k8TH/qJbSrXD153sVfg3G5u
jeFrYkvrXptT20KihNUQ5q78hgSp48qVxMEDN60Ow943AvtDfKvHBxHgqdF/Y4SbMLjGNmP2otEt
zmX1Fw20hPYjRuxMzMbyc8euYl3UmI30RIP6KUJCEZ4ZCl6CTEb+1L66r1GZ4XZQFU6DR435Ptdw
VlRYtkNgCdi3uDjmljEFXLJRGYuWeC/S4cfRPochSakjLdHGcvvGzCXDjAwMivYE9+U1jB54PQXr
9e/+4hXapebCCWvqFbyMtF5zMpjq8oVjGr6QPOir1lrmbVT2QlgrVnxTFW49cPOr9fiBb7xdeuVL
51ABnMJC9VxMFh8EjfWSXaw1fk+SPBUaRInikuHEANELq9pWufTfD1gvVBIEz+pQCBnxIClCSvLe
CX7116pfMl95iBlyCJ7w+nqXO+3xo1WEE8OQ/3zFlDOTlpsOXjDTEmR/fVDALUOnaXo5QQV4uLys
ep2in+d7OBK+YuC3fHRtwYKZyfE5B2lBOOFH2JnMLNJFs4A5SezIHaAxiBThzZBTfthjUJn2FNxi
7d6PVMjlD2WGWGDmnO7kkhv4x6iWOfmI8W+645Aqw+JHZqzMvfDqfMhtz2b9wgSyGH6N7nDXvGxD
+oe6e4rXHG6kDhvT6u/75HGVHtfkSRGzL4ff7Ex6EHUF86lv7/NHYUGYYkNGsMTlgT4BJ2tl8xlO
cY3IufnppAXNpOSWdTARYBBv6sIj7UZYjVRAhI3f4oOMhwukLxbAADHpr/SU0Tj7zW1pcauy4bgH
2B4kXbfYWNNeWokIC9r8qWRSzjz5iVzIl87QkTSsUctpXjLblie/sFI6ePW0H1O4qeWJMWJVzY1i
Ayxwr60uHOUQo1Mc4IaMr8c4o4XtGNkDQjuLES/c5f9z1+7c1ZBesOl9kC9dIvd0C3ZziwjLhxBZ
MYux08wpsg2H6EbRbXMuMo0Ok8ks+Zssx1AvHm37y9YpyZnDoh1kqT1oa65V6DQNBkoRergDmy/x
OU05SBFnvmFdQJILqzpUExQKl2z98hFXJvYE50NzxvBICw1MVMlE+9WQILok3phTdNsz2v/umJaz
DMTCGrBpLqfEadB1Tjv4dWsz9qIi0NZZtizeu18szbmRa5lPue9FOxutELpjK3oyhGq3gIxRj5Un
1hVKjbjLVaB9x/TalHeyIxUwre0Y4yfFbhf3hXFCuBXXKLvJBTmWudsQBPGABYyhM3i4RdukAeJL
jrxUoaWuGz+6u4QcAGHAQdy9xkyIT+Q98S4OUOpfyEVRvQaDfIKxnnnY4W9X2iXlM3krLSayMBKr
9ptb4l5uuQdgF1WIa8fomJyeQao96VdnyI7oFVpD+vPWSO55i78VrC4QVjP/EhWkBU+UTzjBA4jz
PqgHZ7I2xh3cj/Vjjr7hdalX+UKELFpcJktPSq5F7jcQKbGzhINzy495sjWUvQLoWcKhCOJsRwhP
IpzrwcMkRUsvnf6LY8kPSunqt+3Pj/TrLYJ+hFG2i5GHZqsXx1N7gH5F/YlNkwL/GGYNA23mDTmN
v0+UCn0mCJFiR5wRjE6eqPjH0BmWCVVB5sHNeTnYBjI4TsGVPZiFEu8Qxvmct4B/iIQURl+L2UFR
vtplDuKNKwk5IryO5Kv4riBzJvA37PsP/w5E0wIVZOL6YXxgo+xs7rOOFo7RR+7If4T3XWV1jK4o
zW/SHAgCjPuzmu3yOQFYfcgIwhHfP7o5jbqvhEPVtJG/PTblHZYnfenU6sOxrca5gCFY9pXRa3/w
392wAsR2LLbpMXnID23dCNOQ1iVGTP2lK4gZpq9rESrMbVnNcjRTxD+4a9xDNANu/Z7QEzmEtMTD
GXMQ2RWSefZw2g3tCjb/d2LT9ng133OO1ln9o1kS+pJ1jaW5RZmC2VM23aDmKjDWpnycwTOMcbQb
cwFacRZpIeFnWuGQM/xRpKkhXQTFUoxFJGMhfqSuVtUFVbCKJgVncKvjUBEa/7EwMPSn0iGLAsei
R2AeqIXbqUfPyfveYf1fA3At5GXafCX8gn1lWSr6yEWu29nitw50R4Voiyk6wWmQYKhes1liYblb
cHRuNKqiwdo/vQieS7pI8DRVZ31noTB9Ojw11Kf3pWNsdGxTYbaVLolQkQp7iOKehiqF78iXMZtv
guZYJ/FSk2n5XtPGVw8m5KU3ld3wWdwvQj49CA4RKjx6T1hl1/t7WuA77hln4wxHiyr4xZJCETat
IWhTATPUueML4iZ/IQHjJ2XKmaQuVPfjN7/iaxthRPpXTtYauUIP7F+CV8aQxKrUORGJ2IMUh6La
loeaILg91vPKa6PgjsQY5Umbjos7kWsAiGiK3WElZVZzQrFAFtfi2UQOdLlJdowpitJoz/ur2gB/
g3rdbkyPBhm8yw3JlFAZC7zsyTvsXmf83MoL6ToYOqEWd7W18XaE1u1JjMDrnDpzKl1b2OiHfCRb
uKxuYhQ0Muk/PLX565SdokAN2Csq0zyqXN0RSESU4IozV2W0OPkaooXo5tC1MP/eULlF2eIeheM6
aauv8ufFSD6LbnKNHdr53l51AkloUUjuWebxrfuKuNmdniShDpqaTdVZZ6uUWNjRTYaMBu5JHDQo
0/CDWRM1iOwW0b2OFgdy+zc4LR2rZ1S7ehKkxl6pVkTN3MX9WzimVGxg1NQV7wz1EteaDZX1bZ46
FKYF9dSi1xZMM6gvuVceZVD+ULaRDwIRZmmRjACLGx2beGRd7IbBITBnsMwRzefqcAjlKOjX3zYO
POY6pxOho5hGy5cx1xI+7uPnLmMKcz/iK5AhqY+c3WfBt2vHrnStckS+2B502/1n+1l0iU9PS7+u
jqWa9QttfIKt9t/rvjzk6GQpmR8N14S34XTB6m+yVMgvQgHB1A7LRSteFkXYVccMiiNzNiiA6BIJ
uWCuvpV7H0MmZMEzzbAeCxWKLy1+AI1z7HUaq0OcooHrHtHq0i53Skh0faJZvxyThDHgLXxRam/4
ILmfJfAc0WgcP75+7bc0/0Dcc25jsBxu7CwBarRh4nOANC46d5kjX3IK3WKXYjQtQYAloIX5GPYr
dhezqjiyS+Qf6E56KJiwv5RlD6NEOsbNWgwqXztKBd2/wkSsxpOLqBiCWvDB4Me1KKH3Usb9J3CC
EtFUpAtSF/EpV2DPyNhpMDl1XoYb4jpFwFMZPIvwBfXlA47odZBAU/qq0X1DuOLS9BjWrblLl3m5
aO++Bpw6OCptEuNEvJWPZENz7ZPoCKFtW0XBi8pkYpnzuHEAdVSPxnnWsVn1C5cPD5ZKu/0Fga2H
OcExmuDTuyhMpeL3GFpb2MZodxjz0kDik2X0cfS3pQapvhRvZA28b1xcdPQmuPcB4fvwSwJsT9wM
PgL4mObX+6GGbzfn/P6j72CZEwoizoiamRZPToGz42AmhvC9ZFQe7Cfwb/2Q14K79zAHbRK4asB/
SqrvjbLnypN+YWbmx6ZYFTye5uNiDKdV7h2vaV/Jp4rDxfrcxt6+Yld45NnB/aFNJw5AvH2IH0ft
MTepXXvvfXhIJDdaDQ0UFoBTHYucpcxY9ZBeCPD4EH/zDoFw3G682OmlxUCHTzaaV8gB4SBKDR10
RpAU5wj6Agid+EN0DpygtaDZCNyPpKgY8M/a+Rugv2WuAy+McQCYvMFI3RJ7Zv6rZxbosd3nS0WA
xg5gDOuSsEpZCyssDAhCeMueWAQ9UK3s8k0wPVVJAgThvFfb1/wo1LQzBGrIhwEi1D6q5w4OQNTz
Le28lX+pEqI8bONmI9GEU/RO6w01FYzmxeE844ZPdzXF0ex91D/O/ZQEyj4DXKQggiJMXE4oqct+
k/l5PQOVZjxuYVKfVUGBNZpu4z9ZMezzdELiucLZtGiH8/PnGmNt/MFtgBCRnczUBpz1DJ/DTZnz
uqS9jTwZXyTkQ19+6HrRQjPxhD1GsA4y9Sd01soKPUUAQ0F1g5Pm2MUDTr1/cLL0OAjYi9EZRzxS
6HT0z6CJoFWNhKG0UyVB1K5AlutoNp7HsVd3274HIKEQGvNicNmHt4OZYMZsjB7WfxNlX2FVYn3+
PgyqPPI33+jzp6gl5yjMQYH7DVesqo+FWhbkE+ofuO6Qc7ra7jkcXf6oUPxWBA4yoTXpo7sKhi8b
smXoRs6s/MRw9bf/PvQp5inmlRhGnL/YVFNc0lmb2CAESFqw4YlNWM9+gnsZ9dRYM2DmYJYB1Vc/
s1Qs8qbmStmRHGki//1+fd2ZJxgKmCMggO6QawiIgzXM+MIwL3Bj8cTJVkIvaZkegEJMFZ9uldDW
gnmBjU2bRDnFkb7ErEK3+h/MoEHpM4ccX9yTxvJPRUMy59SvD+pY2lDcxSnKph3OgtQ9WRy+AKJr
UEN4gX52ylY94A75JG1L8hA9lZ3/YvY1eCmtNWxF8gWnnLhP5s45jgpOesk7py7nQmgylgWafC+U
FVgTm6idqUglnS6xyafdilgWS+u7OEZNc/PgCGNI01v0X0XyVmmdpvCgexZYKdvd2xNfu9zAg9+V
dmRVtiTIjZKGoYIHPvt8vCeQbKfM+XLUGgNqy+RMTpOlPj3xaVGsYR3DySK5/8n/PdTfjr2N2Qtm
VC7F71uYab84+lA2v5++9dvCWbe4p5gWMgKs3DyxONfLQzGNcqu8VYCaSLxofxCijvV1+vqOTHyO
eJ2WGmKH0oYbM3dqnCBwM5nFN7BZhorm6cCft3MK9/i5gU2nW2AW5GVlZAXN2RrSSgJZZ7ALUQGG
hEhUinpmTPWkclTsXvGkGsE3za3DMQ8EqJ2wraqDFEleSpI2NwsUrTxM1sLUGZ15Sps5Dse/5kgE
z4BrspB0X9xi+8R1DxB3d1TFE7sVb195YuNgVZnz2WMXZf5Al4LPUnv3zRuvpL0kXOqe90/Ehv04
JsOROolzRSIGZ2buJMZXhstPweJR4LAjFIi3AMTAaZAYdkSkBikFb38gdIxaPZlhJwidFERvq6+T
fsyAFJMVaCrPl3aUt8vMsP4W6zUrG1U91uuOdIoLD1CHiomqbXI/QsXpEeItKL6T1kZ7mYFvpWPy
F8hr/cOGr22pnX2+2JvtWERUjceIIoZDPirzbNm0yu8b6Lue48nLbTliJcP7THN9e7npLqXgvnOp
TFNH3AvtBWDSjBe6HOS2xb9q+j1iD8UmvgdMXEMJNEGXTvDwdMyvglP7coT9G39rOhktKISQXf8B
/3e59to84Mta0faB89BOgtLMHsDvr7IYdPJDsIZIvpjNKnbjkMB0TOojaaNkjj4V1OXkFPrvngHb
jkBOLl2N0Szix+sI7fZMZscMbjAbLNXuqEh9WtLwbQuWuAQwDdQvfI+KLfMmHoLtI52oNyJOM8hL
cN2i9TGp8jxAEcrijYAepbRUGHunCBO1MD2aa7wx6TFv5/93WLoE3MAtpsDR9TH9WTS+/Jcylzmw
w8/kbjfdntc4ypOd+0q42+V3zEdxMkYN5nSB6wxshn42OKm6+UfYeTW5qW7r+q+sWteHOuSw6+x9
IRBJWS11q/uG6kiQQIAIgl9/Hryqdk23XfaN57Qtt4jfN8Z4Ez7INsqUiFGiSzkrhsMuxdkPsrD8
nEzR4IEYr5jr3rKHQV1JEMNBQi/HmxYI2FUC2+QO1NaqCJJ7MG4j5vMo/AMR+AsvWubqC95VBjir
HoYRB0TPfQ6nOktiTnWIQC2gOb2P54VFdjYGos4Fd7+bD3kxHxZgOJc75hF2/aJj7oCQb5t4XxIb
iwRZnJxTfNJrZc8ciRx09WMIBzzWyAgjcOu9yj+Jz41vLmszvU5S+VwvflurNvnLzdse5jTeuFd/
VIKSui4Jg54QJyhh9fper4jhkRW3pyF/hldMW/FKOJBG0pSKfwQG7Yt2FURhz7sZz85vrIA6ln6n
+0YZtg3I6hsvAVGpvJ3mxePMGUWBckPdzGfDXrnNI1hjyOgBa2ZDiGX91I290EbU+AwjxTgqtC2f
rbHNS/tNnFdQG7AiBt5xug1FI7WNjHf8GLTyprcc8HAhX9J2w1qiLdNg6RzACUDeiZBwwKolRmn8
XXSMsf4GVg6iY/plYZTxTk3ME3EJKpjJCBUs+OgLunUIZNgFwvN6ggdgkssKiWSvKHYdYOb5VDjY
5kaPAvKxq8tkRvEV01UWxbN2XhKP077oWL1pLimYI3EM5PVhHU3RtBnZolDhIjLFoIllPOQq4JGW
TnXsiSyydjJjhWDgA6YQMbGTKkd8wSgPWQzXFn/F7HCRvwpYqQPVI9viMCPcsktJKp6NYGVJAmTK
du/cW1t+HdX9EOa8UK/JEv9uBjNaRyNkU1DO9NcLZsyTGwbklZKZ8OPFetK0xdgeLXaUxjhwqSMM
ehi0OPJ1GUCdgRUFebRXST8HJweRE2yqnhmhOhdjFeOz03sSPq7+BmliUPv99vKKthP4Yc6KPiqO
SZaAy2g9knBuc8XaIlybfdPG4vAVhjq6Vy77Fke8eonZCSw6unRUptHmwqM1sjJv2VSpie4I5FT8
m3JP7l7vQiiPIBRYahFPzASZWK/yES9GXH4xl4tWLUUhdRfpfRX2W9cFlTG5ZJQ+QhWwv+lYCGI7
y45frUo4cobuV9j38hdHwedlLU/sJogXl6zRYHqzq2/Ja3NNVY/HJo3L+YG6rGt3iTqPzIe4TmFC
HqtmC14z0CXft/VkcLa5FKIrGJhvhFLyKKTkwIJjtpPikQ2xxjdvc3dcCQDrZKXUVXkGd8sF+8G7
jihLfhgMhwtR0XAR3QuCKY0AwSdC40ZYAw30n5PhyKY7dI/RFQ/3SX2pfSqPeTBG8+S1WJsQoM4z
0IPOG1mhZ2Qsdy71AsBLisB/AYGBaNYERJ8JMMSOmAkvtIHYwdfGsMNk3lPbXecUY8P9CK8pkF9q
45HtJ48dlZDb2oY60RGJfd7ibkEnpLPVkD4B80alYZJRd00JkyrKWi+Rnf6RibSxqbCj4IoHJaJI
r0TIjv984iqoS5mSoRuFzGU4zYllS2L8AjcWYVbjo200HqHPL7TNWfQZ+jAbJzRybH1H3uG5Bhop
m1gKhTGY0G2rfYjn1TTYj1wWRuehA0fmlaZg8RXbzj9afxfZ44TzQ5cPVRKp9tElJMCebZRCxBbe
mWR15vFqPigPFPLWiMB9JkYnpd3VrZ918w/IS5sz7JppSt+3x5FUOmJOzDUDZfbc7rP7jGx8mhUC
zomImFnP3RBKGFkazxhTF2FkLy7H6/0RwD3jvj2joErfQbpovmIU8zd0/F771lzeqGjoabln10Ut
PjJhkS708K/qSU72iMIUuAUgS0z3Yqen1MF0SiQggHE05OWkdeS1sUwwMc9xnVyLe5SjNMaUJ13k
DzvyN3jKZZtF0RRAgVFjudCt2NawTmSZ1m4Bhs9quy+TVw1WMstScrxRbgM1WO20mQoYOZAe1dlA
O1jrb8txrVxclWyHTadgwmHTN96uTwW9HiUWrXy0FzX4Ky4AEVxjL/9i+UpfIVx9Ge/CRgwXLOHG
8WJt9HrJwUUXT4b6TGfCKe58U3fKZE8Xl59PdE7W8+Db5RFHRQhSpeNjEW4gRf0Ud2KzF7NAY7if
EL1+oFqaHuuvswssFeEiiHZgxIP1CR4PhKyOVYkSCJg8a7weKffhaj5T4Akwqe8465NeUG8Igeaq
UkleSAOzpfui673rXPsA+7op+Nrd1hlLCTUluCp2qMyteKgBZC0KfJc2Hjkmep5XTL7pZSk66SkX
5lylOlBfhW4JfHHD7JukJIsDm0xkaVbakdsAmraUcqrGFTDmcCHLaVafLkRJUXIoDrFuMI7KDXrm
nCBlPsEgc93vtI92QQcrLmD8Ol9js6IteqtqzKlWA7k3DruLhog4GAa2ZfoyyiQ4B7zzNWB/B/sb
qiWxN85gyzvG5TIacCKqlc3ZBAsjD+GZhUoJCnNjLeFt5/hX048SxpjNLbwcmGN3oVXQDFH52MOT
BrqMVep5Sa3YLClgSNrl12vPFWSGMEEFrMx0yDlzpX5ZW1+KspZlX2J6Vl4bSregNmAVH6fho0hp
skNJf3aLnXKMgYauX/n7RXYL7nLPQ7LiRqls8wxHNhSx9cEA0dJcUpBBPK6wsdkMT8omAS4ZVjGr
pfmlsY9Rt6MUSLaD8VxDM//o6ylUsljxNprEGuO0FIH64rYa81h0QK+hpR7YvIp5pdr16wCwrUEL
fIiIhACuBTvMbIcUDixlOCu/2twr5mZbvfSvm4ktAfXiK8OKENE/xYL5ZabhQEqv+mGuKiy2LWcA
JTjAkUtRzWC38GAAgGhx6PssGVnYxsu03eGnAgUkw9MPrQ8+qj6vAv4iNjNv46NFnpWCXcCKJM/C
Vf1s1aJ17Vaj9IHjhBEwgSq9q8aIInEb9YGiE4pJTjc2p5YlUb6Lg9RFHZQuhmZtsChng8feY132
0nMDpystcXPi1s/SJPMvn+J5dymXtwyYzUHO/o6ALKZFwUsKQ3OogQkyiKcI6/Q3/QwZjveKgFPl
BQpR2Qdgyr3u6d1W61ZSep72KUj4GtmukC95PoV9qqCAKREEBBw8e9c0VsR8sl9cLUeDXDNvtWVG
LqbDWIxJ6pPoImHkAHjNFEIW7WZlvBLi9KEAprzfEkd+h27Y3+bq+13YmgC1GJLQQPI6VSepXFnY
MSR2Ux1MJJBZvO4SJNR+DdEUuv7LNB5tnPTh7OASYKws7am7+4zNTMM1CAVhVnT2YxbCbZrCt2Fm
42jVrE5WyiehTtdDlWxGYDxS5mEMP3K9DLQfUzm9vRt00oyiJ9ANuA0wzwZtk1yaGdZNRHsrJmxt
8qxCAmAMbux4GmIZSAw6QAc+hVyTQjPv1jpvNz/oONz3jN9y5bWl7NO2gJdpulG7L62dqPCuQMbz
louPFQS62Of4jaLxFrIcyOlzixPJcNJZVXwssy4pYQaMnkLTmCWSy7yihY9P2jSLQr5hb7Ic4cDs
8iz7QIYR1ePDaO11PWSNNcIsbPBkLXzjEO2JqZDgMYWQkkOud/RKL5k+ASEygD+aKPIc8434dIQs
jwWj8AU8iFYL8dYtHcB4QPxoPSEob1JATjTge4Ylvun2C3z6sizMXoQtAQqFsq7zOxYsMQA4smBW
Dsp71HDn/GSpTwYFkJB5I94AZKOXi9bizt4d7QgPiRZueFQuoHsuO6VKjCvBerHNOKCfWf6///V/
/+f/vd//K/68bq+XIb4W/ypa0kbTorn9978l5d//Kv/zx8HHf/9b10zFMFXZlCzN0nRFNlT+/v11
nxbx9On/UwiVUUVFFu8XL/1OPRIEMOJaMc9hB7Mz3yYjiT9/oyz+5ht1XZMNHA8lUdf1n7+xunbn
a1USy0uWq/JuVD4NTAFZoXmQWfjaj66ehIDr8sV8ay87wxl5g9a1++ej0KRfj8IyVNFQDEuXLFOX
fz4KpSxGRa4SYYd+/YDuhJgKu91l3Toi5GCH9lxYF/d3pf9QqxdUnBgDNMMelQkGDIMb9gHzKPin
yJZPMo/FCgJLCr85dpj4arDCUeTtJkbhIwqlRZ8emB6S+mY9KwiXFUIs8Sqk2w3+fFKq9buT4qKq
mmkqqvX9pFLd1E0rF6JdG8oMOshx7x46GNQ7tm0oIhsBBM8bMcjQZ/qjmx+jdk4u0zXAItHEe2NL
ouPdNwuU2+oM5i5M58eRaEweBjgK87XuomBAQdcsBgYLzXkh9JS2HslXRKnm+/62+PP5SNov52OK
iiIZsqZykyT126PS9oNR53Fn7ejYAwideT95ouAd+HrddLLLsHmqyoPo8y/f++tLwfdaimbIliVa
hmH8/HCcm9tVbIbYAkKQVHtKW2QQsuqbefEag6qv0xPnX1fOn79WmU7n53fRFFVJNDTZ1EVJl759
rWQWY1ZHhrmr5k79rjRhFeG4N9l8Hnvm8uSSv+E9aO9hUrqlf5uGuE722PROPyA+Qao5aJj+WI+4
wYuG253K2tHxRACAEtA4iszF/nzA6vSSfDtgyZI5VkOR5en/fr5OXXY9p2KhGjsmK0Uf9uM8prJr
vESbFwermWcwQzyTWDiEHAwjyQ8VtzBn4dr0DiIeOvsYDtV9DUuauayHhQICAwsBD2VVT+T5IxSr
+xSZ4vude8N1j7X39c/nIP3mov90Dt8uunZLezNvCfIy0NkPFKzkvxNUf18CzWFb4cjPpU4JDs9m
2e2Ev9xy9TdPmizKmq6LrL6qZk2L5T+WX0uOYiG3OvbRA6QofbLfl/A4By2RAC8fJJ42aP4OaVFM
vNVXDMuhy4fE6GH+R1QLpiTs8rTBDOIOd5Atv/vCLBJVa4oMWfAYY06Kg5UizEBGwhTYiVL8L1fw
11XH/OkcpqX2H+dQSIqWSefe2I2GT6jUkHmEIloS/moPoCpHcmaohGDwQynMlEVNIwEnkK3z/JcD
kcXf3MufjuTbol4SLykK95HncbIJcamWEhjatAFMZ0Cu6g3gMpE8YAVpEeJFYFx5i2xSpzD8b5Zv
4kuHAh16f0iSEEMtbXi84vL+Zm1xzdNvJEX58huEgx8jdFpdlAQ2EpbYLbZT7NIs2qEgxVFjgI+/
1M8BMRTcRSsKAAGeLwkpSM6ZdZOkH8mP0Hla9Cqh0X1iXjLQnpmrsxGgR9JuS2JuZS6QjjFECD4f
3Zldj5Cv1Y0AzsDfVFuddF1UCwQ1x0lYGj+kFvUB0VQET51qiMR5G8FyjwkE6ybkpFWMbxy4kRAK
6H1zZ9vk86u4xSrvxQw+UWH2UPc+tGMBftMdkRoLIeaeUChn3V7QCJrG43lFPlu3vnvdeWa+JS8C
vK0lU/gnEiSRrn4OTEah/0r2yJSDfZHes7YxV54tyLvGbW/LxI2yNKYLW+oLdpzaxymL+vd2qL2L
vLAgNc77Zm3hWMYZnFIM0a/b4SCgKwl/+OOop+4YO+1Cdyc5FBHnwNmPCSxJ084WEFnjN+G8uHim
RTRLDq2KgqlfDNXU6naF++cHX5mWhm/LnyxaqmKKoipK1o/l8R8Pfp70xrnUBmOXBDBD9DuBSvb1
SC56+2m8JVVgCY7aBYa6ip41wR4X3RWfFVdjaeEBPFxGhqq4AmH/v0W0N2J6geQp+0gWhKeWE3HX
+lC2PdX77W+rzlTUfT9wWTF1NjdVUlTx26oTm22vxnqv75KlBcE9n1MBx8YiXydTCtOuHBbnBZiB
bc3FBySdV2U/MvxA80PI+5qZwMx04S5fl3ZB4sAr5qMeUhZ45jt2ZMYd0j0cwWKamfgCQSZfsPsI
yz9fe/3XKtKUZVWWZN2ijDT0b4uOpIkdB9Tqu/G6K04DUw3QP4blmQ+j8xaIckgmAsC5QzCZVCEs
IxZj1tyXEVXbeZHqWHvZpE8oEjtU80ay1kfbz0hgRJf8ZI4xrKApVWfWny57EQva5/Fz7Fdtv71F
LoiaHi/Jt7wtYKqMm7zyIFOTaEsEALQo7BgREmkbWnpKfrCZP5+5Zv7u5mmyqqimolPRTUXTP566
Vijy9DrW+k70Tue9RJTZTP9Mc/zxMLPtVzK426lf3TxoBTTLmL/CeHguFpXT07CiAr49YykoB8TH
G3P50Lr5khuYO8T0Lp+P6ft4rFc5XR+jPwgOEZItogAZ79GiOyASHyiItiB90RoG2V/qCfnXotzk
RZJ0TVFVSZLN6dT/cWqiWFSXQk7U3cSS+oFd1AERbmO8UKJZ0bvxdQ9zW+6Jy57jkkqosh7tjLt/
3eKGlZWunvzlFf/rEU173z+PaMi1jhhtFeUf0PW8kbaCgGmN38cBhGYFGwCemoGZuqORTI0mh6ks
tk/ETD5fZWSbAeD+n+//jyrw28trcJFkjSJR1DX12/1vRgJbrl2p7aAlwK0aSduEtIVnCwjS4BT+
eYm6ul+WCNR0G4wdweKfj+B3F8UQLcWg5DPoGL8vH0Os6GJUCOouX1uYoEAcdCwMp443Rql4O2/j
JeWdX41LAqHrMC9c1Fd+nfiD9+cD+V3B/NOBfFsE1M4QFV2JNQpm3Ttjjw5No7Wlg9puzoz4H3QD
L1Rx2GKZUc6uKtqJQKf1Gpwc+zBjJTsd7vIAmmuU1/FGxeNmcGsm4bs7nGDLLrJF/PbnQ5akXxYu
VlyaGVVBjy2byo9z+scTlSTltb/XxrDrMRSDiDSXDB8RHzAadzJmwkFnYbrmITnBNRikAFadTpaH
5BSB3jlgz+ZnMi6lKkwROByR9EuVBwIKTyaeCWtejcnW8x5Ux8S1DNCuiQhTVqvicB1ByjsMymem
Jx3Gt6EhfwEmyLx5GtL1jXGzxifXoGRx4UI5fiBzICJ52EF7keyzwiNoUNyUj9hciQ6QDnPEmGmL
DapDiUSc2VI66q6N2uZO1xstGg2bBTfD9DP21gPuYV7XOo+QYsAX8SxgeqQGkACQELGKW3hm4jmi
epo+//MV13/ZpbnghqKTciKJimyq3wp88Zyl0eUeDTsRCw30MfDaZv2OLCDwO4bujLsxakYqefGV
E4lnORRdYcWGksMPiL3yTvDSvJMhFWMnFvYehZ5HYQZ6e6DBQdslrQQNY6/qPScGtNph8o69F167
GubflUeMNR7nyjT79nO8DeQlQrD7AuU5digRCpQ+e2WyaOFMcZ9BV19DIof8dhECJv/xRlL+svcr
Uw380/IxXQ5V1wxJlFXD0r5djuJiaOWgi8PunPlULfHFZ2R/5yrsDO4WnCfw6Fz2rHTWepSSowjT
9bTEYL/Cp9maEmmjmw/mQP2Fe9gTCioj2LW+sv3zbfu1t5yOU9NNw7RUXRG/b/CGKumtmLbDrjE8
3gSi8Fo5zLTPS4dbulLPLmjVoTXCbCZQDj5P5VsYeQwOSRyNimwTropLZYkXi1wcxOqEk2NN9Jqy
uxSEbL2VWCrfVjdpxlxcfIO8DYOZaX472dI+A3/GxaR5/PM5Gb/0J9M5cUaizNVn8jZ1g/949y1B
bW9q3w87kugswzMJ04GaixSeyGzmKosj2itr3gAjD+aT/jLcsNLyCsWJu72MsgSPdBPHVqoaIAtn
eGRzl89zHsbhttEhko3X0NqjSyFkGQ9sqWH2hNcL/C6/iRwF1oQ9PFO/Y0fWCkRF80WYl6wKMUjg
JFzh+C57YhmInyVFbtzK7hCc724DHXMuIysiikf2oViPOJxq4058w7P4bRKk/eXOK7/0xNNVsqSp
QDVVnVf356uU6YKgDEIz7CQImm3nsESVFGBv1rpAS3nBCGLeto5+D/pPomkychd6XEG+yHTocHF4
pPGVMaKL8NRAuqain+s+b0Q6YJFHU/F8k/8yQtWM31RkBgu9JUqmyixB+lYkJJVgqErdaDsS5+DB
3Uy8Zk5CFGYFTi5P4FFgT3DICdNUVJZjlxYUflSnH2vpEfvTSGavpKdR9/Tm1RfIUNODiPvM5S/o
y099WL+L2VPBkzzAv4dbtoj32vCkC/PmsJGcZtM9SdgTpOF1CnEIrqurMa/EU/5yQdGT7trkFJcL
iHOm18q7wni/8wppJ/6ga+ZQK/N4w9QGYDO+fdQ6HsWA6Sqew2W1GQdweGEt8OTFWyMVXYiIqjCd
jyzf7STxLnzWIsfvns9QKqUD7uBkua1G+Qu/+YBH9V02j/ir6ZgD0D/bav0mmtiHTF9DUw30D2uv
mZruXF1B9Y3XE1lkEkNsLWlewybI5LnYr8iQyslLRUxHbheQg5ehi/VuH50OpRR3/kneg1YZYqoL
KOVjBMAolk1KDMyHqZsSjdn5CQxeST5fTV+bwx72YRlJWL2JgB16rMzHEgOljQVOBYcQcmXjEwkN
pgnviwTjWtlKbkaC1ZJpi7EpkjX9BSdt4YYwa06Mj0+iioLESzvgDYLzFtfPIj8R1YSx67kPsiok
1SrDaY2Zcb9vVHLhl9Z7tkuIUvoovMfz1/1U9KRpwDki3CbeyWhBuyXyO+/cvUnCMdsmHzUWrzp5
dhGe3Ms43mj+Nbx96vfDhu5nXDQb5amHuvvAtTPEGbBA1i4iDoF5mvrSNQCd4Xm1J/iMOk025liV
Tg6l4vHyRqkUCV/8mnSfcr7HfHlSPkY1SkbMQ6dYKlvDdgi86voy0uMzgbJ2iYH4bX7FfCR1mELV
+BMSWwvD0hklWjC6IIIy5vXuxmnndtt6ze1NLQ4EiHPXrh7uVfgn5ie8x6y5ZU0VDPydEANrpuTw
hItp8YGugG9wFep0nTDfbyxvgGfjQrksdF+aiNGzApQYEvzg4ufGlKwLRM2WD+M64cH11CVyTGis
AHmIa9z8RLRP8pUH0MsJBUHK6AMF5jgBoWFlZ5PkcKhWvcUdtu87nEz0oGSCarqxbvfPtQqNyMFl
s0bvBlpy9nDq+RyC/kB1ifSdCAATck9r4wCFfvRabhTs0xJShsMb2TEW2c1E45XPo7A1IGi1UYi3
WNe6Kqv0cxSH0KPMnmNySbIXPay+mnJBfEzGFBVauom5Qah3rqE/xfDGUmY/rPFo/uYT1gnwCsvu
qOMfJISDM4eSspY34zr1yES64nGweu4ez6dIRSIJRZQMZnbUObQQJunlirm+Wey4j2ytCekcM0zh
YnQwMDyaPXdblll3icUgFRIv9fPbBauGJxwHjOCarzINzHEaW6hLvn1oJj+dDRA1ypwUVZc8vwLl
FS68AsjR/H9lhHACBh0qsydDhLxJH93LZFZE5pW8apiigVawNw/Dp2QhSJpsQn+M3iXSxApvWCBr
uiG3XkNwzh3rc7g9Cd0K5drD/avZd5+s9d2LhthoWa6m0mSiawRHvJT4UdflgP1RFdTxShj9aTKZ
Idfdk2V290A/4yflFhYnSLZaMOKzLL+qdPS9cLrpKPyybSMutOc7qCfQtGPe8IjGrsmTZYfmLwmB
YKsyPI9LBS9uhgiHzli0QUScAxGU82g/AAYZf+lR1d9sP5aoMUNWAEs0Tf7WECrn2/nW6JVCO6a/
sjnnKwzBqm4ugeuyXizTG2rCOQ4HMPerMAe2qTaQYzc1JGAcp4VtA5kvfE72xgghvynfIiqqmfoE
7IoL5ip+yPweNhw3cgMV/AO2cHSbsV8Z8JeHv3W3v5RIivnTyXzb/FVVH1sp52RET5c8AoSKrXTS
P6NtS7o2kSFflM0WnP2D6cd/KY2l34wffvrub6VxP/ap0jVI0pECKc5F9+4zjN2UsAyxbYFQ0zz/
uR78DQg5nSxTOEsEiTTNb4XDNUmv1dhdlN0kCdZcbKXldJlJRzyN++ciY+7pZ0UgKb6qQWL/gM/c
R3sUnWSX6Sxm+hFD2uuyQfsX+2b7jNN6fNJxL4jn2BUJcZiJUC0DHk7eSh5Z8/6j1SpeeUxHnOVR
BxXPsRT2LW/ncTAO+eU0tquMF+Fvo50fNdBPbceP+/q/p/od6KjbpsqStlB2lEMCMTaf8IDLBot5
W+Mgx/cq28b5Hme+p4lArm4SbHa0zFGl4/l8+vNl/w0CzWU3dBBo05gaoW8vTBFpfRYLXPbb3MHD
I8fkEAkeEs9xiaHxASvUWfLYoLduiKt9Ueib7dwZ9n8+CnP6ll+uyD+O4tuT3lfW2YwwqtyhS0Ek
c2ruD9GLVvk9mljMfAaMyYVlki5+zMyhQum5D6fNrJcWoimIk1hds4C2dEbrqHpH2oSI3/RoBmS4
yTPCJRjSRa5wfsA0Ep/L7ZSuwcbwbqzKL4Jyagh7BNLjVz0UmzMf0Z2WbcEknHArkUjBMARbcGz5
FvpWJ3dj0+eb3k2jjaxO2W9xuped0tP3wkK7Q/exRwLSMxuJVCzvzsAM8w8EjSzSJpru9z9fOvmX
HpaHScHgTDYNRZJ+eW/GUqfmVgtGYHMawBTGtCG+CWuAkqUcgGScsWo9H15TwsUYABORkLoapIzN
2Gyqv8FfP5bXn+8jE2jTsAzN0CQau2nY/o+mrta0VFQiXduVpwoVO5HOQeRBKoc/E96hoawIQ8NV
+Ekn7WxDOlpNfBDKOIRaCFUc9BDmX9ZQ7Tc4mKXQiUABMEVdNrWpw/rHIQ31eUSaxxw1x5hXmBN6
jh4GBj8KK5DEkdaIlwuBPhMxailoGMSWqDYUlPEQhQSl1fP/fEC8uTq9lTqn6TSAl9Fpf/YE8MAR
vjNGn+V7PgFmxidSCDw4ekDg3Ld3B60M8eX5uudfeLcVJuT1ZpzY+0AIkPAU+3HYT6gApvKLfFcd
MQg0imCfweiCqYXJCnGnN1tQiAyexexo6AVJFdvAV77SwB5iNJ4wcVBST5T0uS6FarHYoATHcRAX
d7zdsDKKnKLBKN4hPpL0RaVeZHmQaAuyagi+jcmtmuhZ/oC5h0TjeLywylOgP+Sv2BhkogNcwCiO
+mfKCiXKiZxNzHsap6HPNg+0XniEEylLDlbnTlN2TCeNJXGJTOOMpXjHvPYwQt25HseSELViyjLg
MDJ8teJnQUFDudaRcWf0CR1WGOfyeOkfKdUjjKyR3EAvHkig9NMSA5AJveiQcp8XN4zoQBCNkD9R
yMJoD0TyJMMS5VIJSw398zU0CPHUw0ki3weNviKJSUByoXuEA7STD3Nz8zISR/UNjqGNtjHxXddW
JnNb1bGGJXeCk7/2QYJbEMqYZ2KL+ppqeWvUC3gi1KYVYBWtBMvLc4X7eICZ8xVuumbHdYD4f8pf
QFKSYJWRbe+YNrzVxf6CDR2mfAm8TrvHO1G3+QjvJ7EemD7yjwRyGca1wA5vkQs0B04sLh7qNV7g
FJaVTF7hTCUFRrX5TJV4FVna6I1HB6ZjVc1zOl2QxNRW+AljQE5ZBk0MVPRO/i2Ov1LNc4ozo3sT
t2pClpoX5zhYKwCOuBDc1ywamEMquoMlhogVEP5Z0UIAQlYCDbrffY4lKW6DfeXj6Eo4SEfG8G1/
xrz0YOF1i1sNZX9jJ1JwRs2HN5nO8NAWS2gRAcSC9DF9mNJWK8wJ5zoOg9lMYTyKlXK5rAvQFWcg
nYcmHebkOMXXKRClP7HSxv1IxW4AbwIJ4zg6APjGV5rXT4NH90yCmgN1HAnfZTVM4awhIskUuxEY
7SgIofjBF3hDFSYWAa4RSOCGcV9ddhwgczsr+ZiqAFqOFFh5gUAUrj/a0Glzwfwa1wtYHU14L3fN
3cVcVF7BUDbSeaas9WSD50avO8UZ+vwcdZaO/BA/T4bLWL+AEQ3Tn0t1gA1DXTv3Z1oOzOUwrIG4
CWsTSRrwxaTuLNxzEVyyNWy+CNGlBFq4Hq5kMi8vqNhUX7o7VyHELEcRUAUiXcL0ZHYLMee443GB
2x7hEgkCbQxwXSTTcbKRdYcHTcLmjkGB5iGj5KDRr5Ux34YdNql1NAERl9+Gw8hC3HxO3ssfMG6t
mKE5nGyg9zm6Tn0Hw7nGTnhgPjZjf+UslA/9JX9lJZ0u3BuC2moD2RCwrzddDEmgbN9uC4veGbeM
dm3BXLrTIcMYdbnA6uA07N7sTgBGuOMi7hQnv0qeEg4F2vafN0rpN6UOu4BMpcPUSpRk+VuF2cZN
ZHbdqOwQcncn7gTyF8RaqMBumstJiNqpQFx7BoiAcpQtETOJF6xRZ/d3tCrde3mCWgQEQRb81JgK
M5aAYcRPg6mRnUODLt0OFicCa8uFAp4nyEXXSkvHtWQIhaW3Oo1p57xANe48bHvl7IfChxeMBSsf
IC/4gK+9x6uXLS77/J33nISfhhHU4FrR3MBv4TYnsuDW+ox3QC1ZVZkgnbElthwFwtoe9xEC1hMe
PQRXOejzFM0XI2KGBaGhXZ+b3BmSPKZgXqi0Nn1LBllghQ6V0QJOTeo1SGilP3m3YKmiTawI0zZs
Hu/LJHlci2itmIQT2wS5TwiSbt5AwXhSkr/gn9IPLOKnWkIVFUk3ZDhgJvin/u12GXrfy7WoMqWT
lnJpD4/ma/YuPbHWsqldn3ivecqMDyQ+sLtO2DdW+LGAm6A8YIdBFTnhDGjR2s/zSxzbrPMacWfR
TD4yJWfbHgRozfP2vBYuK2ZVt8G7ntejMdmcqyhTU+92m0PM1UnOwPqRmT92h8D4qsODmjnZ+B41
G00P+/LIblAoQS54SkkFakNols4+zsGZNN0dBng9onA03pmXRE5+5Z/Pr7o9nqcDKp8AotFUMbHF
QE1EwIGG3B+f5NguSEBuHZjRhoo2C+rsrMWoC2p0bKcI8OUFd0eiGeJBhCwKV0uf5a/cjSiZdLiV
OsmVsAbgIcIo1mSfvMyxo88qV+rZX/Aeo1JcpNhXYX0Gsdi0UeCQKYzocVKPsy2RWoz3J4OADL0o
o6zClvd57U5CAZj7UNBw2mYH+FsVyU3+3g5w6xVJtTRV1WhNxG9l5G1oUwWaibzTV3hxUCghW9Ji
J1tCmMEXB2sX3PXE3ZQrTv4IZqqNPdFNkGSIDonk/FYv3eHsyXiRdkSAz4wn7gJko8szK22vujgU
qbvCDPid0i9iDBdrH6IeJdQ4LErVRpDYYtt/yAmP+sL7gErsP8WA/sVSqFKOTbjZ7THNURYjKpx1
gn0+z+s3qh+S4R/4QeUJGGPEhPz9TCQx9d3T7R6QScHDK1KIx0T9hNdP4hcw6SYrnOwtMkRQZ+iE
Us+afAYLPXpi4eQ9Le9T8DGZIMeSXYu0BgPigjQwxRLgO36wtDOOUlMaNUpRDvW2ipRZOaWxJvsL
heSiX+bog2RPhsDJ+oViCBHVRj6lD6wIxX2GZAtT6d7yTORhiaNAQrow37I5NGJzqsYji4JDJIUZ
GQ06FQuV+Uz5jNneAVPObC7OoBx1YXHRHNwPeV6BNzXAFZJ8jzDbcZPlEf3zem5N7//39UExdJZy
i6oe0uXPhX1iCUVdl5q0E6hTueDKA8/uJOhjzE7OtDsZGpBNK1LsTdhBFdmW4hBvFWEaBNRF+Xzm
St0/ypO8YkjGVJx/jIqbzafI5hWw7YXEEJdHZPxhYCAkTr/vX65nh6KUcqhvnEuEvAiu2ExkNkpq
xggpfk6gGJRp5ow5byUoNVsmtZ2PGZY43c/qoOypstkmKDKphXti34gfUcESXFYOLvmFWJ/t/RX/
WCTvFDh8hcDQDhLbkWBe0vLesSF+vUasDjO59rqXbFdRYczYzv+CF0Nc/fUiq5omMZkRQSD5788X
2SoT+Z63XGQMVbSEGNqnVA0sada/MHqheUou+KGTUj+tDyCoBqxHPKCIOmUSbZEy62uiY9VeBHeU
uiF2iMqCu3KtlkW7IHOISQe7WAz5n1Bl3ebqDQl2KThR4JHqicxqE0bQ0yvOdyHczTBt4a5ELnzf
zvBZFpjvoHIwKcxVFzkINAJGfBXqujd1o7ywzGcP4pdFHjqk2WeAko5EUGnGWk6zcEP00qN9CnA6
IOUrtUUg6H5OY2HgzmvO8zMhsBDYpvvNKR3P09LCzZ1pw5R0xWso4BuF6Qg9C78S9k3hkIMD8a6F
ZLiWVNvIrDUUob5ReBTriTbr+jkVESIpej48zi+DxyiKAq1BI+FQel+eaL0ulOMZ02ZCHBziYKRZ
wtCys3mQ/j9h57Xbxpou0SdqoHO4JTsxZ1HSDaFgNTuxc3z6s3oPDmDLhg0MNmZjPBZFNv9QX9Wq
8IObUnxG+eOv5rxHoz0nkZL1mweaGrknnWSnN6igEZwcUyWXN9NPFG9YEE2ZvsGvQ++i8pqSzfrA
9qCv7keZwRlhS6gaBJZHJJMTWPqxW7AuaRcj8kBaEb2IueUpfpoxR3Rvoc82UGIg43ySIDtMX5v/
ckiTYKMRS6znXIZjytP5V4pEJS/84qgdyBR9Tgs4f6XUzMpPNq3pz0kO0bOBmQeMM5Y/jKPBrBLm
LCCc4v++cCjT7vFt4WBbsURTtUTdEOVvikDQNkxOmopnGkogBPxTx3CY6gDK5u0KH9GGRFO2JQg+
bNQ9y21CTvv4QbkuvYBooHnpRuQ/5yI77gfrt77rPeVleu0GJr+/v1bpu7pjMSLX5CkaQjAFH/y3
RU7TFAvWeIWb1vSQJUJl86A3i1OHQEyOtZrZH/CXzJaU2T9+Mt/y394njl2SxpFZwkIoS9/ep6oT
jPRR9dJBPhBkbxo3g7nVbRADIsylhMSMObUuJHGWuTljxwn9QT9TcT3LliWW5h33VLzG5xtOEE94
CXYYr3MGd5uekYhda4T5OS37AIZmJnb42samZ98XqsetHivizd7tNZ+LQfoWW3a4jL1sY3XYGOaj
P3H+pJ1i08u8VIgCAsbgvjujICZe8vIkv6bvUXblJ6OZSbvoJfVHIHsbsiuYyFnAOcbvR6QPr12j
+PDOfhT0KCwIGOehA8peXwnah0aFnIj68oKgQOWjCWkQloniRydO8Ba1nZ487AXgZ2w990Ub++H9
2ECbVneph87ELp5jC2S8iFdomMZnq9BR3h+s6uYsA9r9MGbRuMY8V2cwEKhf3WuQRzmPGeml3Ffa
2YiOmv5l8vXobV6tuKDPZ6yXqfoSPSMKPd7Rdmyx9OvBHh+LnlRoTLcyz8izEB/NFDiQP3yBKCcg
CbFpXl97X7lWU6sZUAgkt9G2qjlbG6dpnZHNQpKwJaNS8ebr6l5woh2Hkawnze2q2dya4tK4LyhZ
d5mBWwMADuPh60XnKqcYKkTCoHbedLsYUzuraJCAp3ceio8ypIGUiM+W9SKSe65u65bYTXe5fw6F
G0gLRZ3r+vyHofpxsYoYhykQXPY56N1Z0n7q52KtN9c+8bmK0tzVxZf6aTu42ZrBKcapc3p3yEhF
/Btd40q1TcIFEgylcBGaV6QvqYFPWLUHw83ltxYs34wOTiJMfruSKMvUX8PghwFKiSrHunVvC+52
CEZStYq9Bw8Vlzwc6vJKuMbDouC6h0Tvcpmw0DPcW39oQPLx17xzhQsvRcCjbzfGgi+n8IqgA6bO
kfoPAwEGUPok4dGdxKVADjhv7hTzkLWkFx3ADJxGGE2bPNR0c7MyEm2mWVE7oETNx0O9oiYundPa
WMyFLbulJzIS/NBZaKtZKy/Yfx70yG2QxhQE72PLq48986zvaUNb8Z24gwjwb8yC+eeifa8BR19A
WkBU2IZLSmrMPWobFep8R0hUr0SLe4G0kh+MAjP2WccUqHrAfw3ykj10nUFDrk7V1LcsbO9cH7gw
4LDFrwDi7BAekl3Du3SH2MaF+L+jzg+LeC+lemzqSmZPZ9ya8bRDgc5MSTZjBnPo3m6j/s4tx04P
qMVNfwgVN+pdmodb5L/XPDlo73SRSHSOdA5Nj1oGScxu+FWno1zkDiA9QS2EkHm29MaZe3JfbbM1
Rq7cZQwOb97jarOyhZBznBFeFICP9DwQoPcS/cLywfeBOscBwemkYyEJnxE8SHRyIaC2nAtIsIpo
gwAdzf0XgC0uU8vNEJgAPBpOGnzKrUMB6yB8jsa5fNc0cAzc/hgvL/FX02LN6I4bFn/yR41ZaI5j
8VxyX6XCuEP5iAkTlKdEL+cZ5FTQyfBIeEqSzo0QIMdsofdIMLnOqQhmDsialnmMxBRfIxH9mU2V
dBIHkmaqYG1JXw748F1ddSzh2iO/5XgpmymeRxdDVGxbM50/GuS5p5bDGgUHymenHgcRI9XjUqqv
Ur3NSy+AHVH7xVLjkPlcCqcEM0yEZV+2h2dJ3mW3ZYPTnLJsOhSYjFANifMHlv5XhKbCM4/XZaaS
Z4Yft9CfA/ph2lmtQXc4Udjc0d/hyaPLideQYcJ/5lwmcUkah4ZJCckfr7sfBXyQLChuzhePBuFq
UcnU7gz2eljjfOO8vkvfi2sjgjhDbFqzEzbvWH1NDCkz3gr6EH4AnfcIFnOiol/rBxHcl56/cj3C
Zro85kTEuEPDHcExwz0ASARnkcda2z0W4RvMHvMQbu9nWdwozzBsvti+isg3o41OZQX4KYcUrBZ5
mgp5X9mH77K84IyqoMAplyI+yvWSUHI+p2cUBK514hqP3HnfVrSJzl/ShfHVb7BpdUzGYXx98qHA
Mi/fTBrkRndILjkd7OwOubq6ccYIby4DS45I9+al5G73A3FOpCyK3xfTv0FjmgnvyeJIAwSZ6mLb
XFFek0A+SJhkSrRx+TKjPg1CnQsE0LB2FvCRNXwvK2Jyuuk7T9pL0V5DzJi1L4CFJfC2Cuqunw07
hTVH5u1GXWkFYpTxIVe3tYzbRbVhm/aDx4VI9O4EIxB1KTodttYO4ORYvYrZgtPKoDja00PYy+s+
OAEkYBaLaaE+0ODRtctya/ohN0nAF7M7geZu1+cuSgXnB5klphRc7Zxmdhl5hGKE/A0DHhixsCSk
xF4K04f+4fVtUz7fJ2DYJXCL3NbBn666RUp47AhNDTX50jIm2yG4CSvS2IAG4AyuYgtSE7xztq6V
TyVH/mN6ScmGkBa8OGHRUavjZO989ubREN2iOJUZY5lZdQpyCFQ8aoEt1vcZUJL75oETpnihxLQ7
aS/wFITpYpJdIo97MJGQpLx0w1pgIBc62qIRVtMzyhESYrHMTgLAGtoN9hU+SNiWPwJwa7aIq9ic
N45au8UTOghMOaAc4a7dmPyOSGIZ+j/Dvgy05Y6AD8SWCbpldNkshyBsmE/562PrRKtWl+CnzIFi
o4KCGjMgNPHzrP1I73g9c2jYWKA1gISwcd7VFyrd+2QlXoHpeXTUAMuUFkNxVS2gxPXG+tKfcbA5
OUBFDIXNQstdhcDSxrKt0Cuu/A78W7qqPm90O0zxgCVQHjsPvJobs7KwAJDh8UamIfvlB7SPg7eQ
/Vb4tLplaLkxkxEoE3QYdIrPpwVXsa1etQ7CyNfU/kVfQ0dc1+UBF680PUEYgwlKJcS2Jw7FV/zB
R/SJkt1uGssNjGWFJx5d02y2onJh5iJkT2QsH6wrbLya0wQXdjUs/AAh2fe5Ehh7RTlxceF6IOzv
h+F2LpDlQoxKhNbTUxTOfzxs6lZ5o1VpJuSsPhoRsdWUC8IUAy/v/b66Jsri/nC4eY3YS5x8yTg4
cJsz/QoM43ChcpnnLmeezOBopXuzy2c9U0YO+C86/nwqI9Q51tbovkuHPXV3kCsRraeQy+xxKA+k
p1Bc5hBiKHVgAOKXeFY6W/+8nRl8B0tjMv/RM/JCH0rjBNv+4+GxsVfYhF9wg/XhSmJxsMADboAf
Cn4Gb+Hd4JO7TZ0mYu4L0QyqCFUv0QwLwgThUHh61+WPx0E/Zg2DJO9Lfb4okc/gi8sTzh8mnrxP
u5t0AYVw93P8WaNxMms6d7f7ccY+1dBqM0dB50HgYExgLJ4piCZk5/wJHT/BEO+iMz7eA3yZtIky
xe4Ao/v93KOfik51YFY4GfdA0CeiMeMriYjcpzhXl7QVeAjC4jL7orduAYwHtyiJPuYiPn9twWqx
JJkLWQEX5oZ7O+T010BYNrKNiypaxCrF1+wEPJuxyz5Lf0m+Evp56bE3g8HaknQhCiQ6xlLzpE2P
k/Uwniy7mw2rsodT4vGlu7Cjl3CwZ1yQbWVJlcVIBOMyzu+Ysez6knLYdLIr9+bbkbGUmS+DE+BD
ws18qgtYAFrnhHbdviROvAj3jNBK4aOoVsFOhIpgJ+WqsUV8yZxhKBBC89YUwFGH3IBcP4fwkM9o
RmevgxB+oWuE55nyS/OdnpAK0Y+Kz09oo6PEUiG0fuamC+Gtcmvs1MwspTcua/2FGgD05CheIZ+/
iXD930FBE6ksZ2wlJPSQMFCp+HEC2iVHH9RNL1S9gi8YXCque15NIcYrg08kuYFEnB28871hY4qL
D5B56HO14aNYt7Nxw5cMYiaWZHofSpZoyy2FpzSjw/EFoEm2EHlaC8VvET+BLBt2aU3oZ7LwfFOI
a2ySeqMfwF5sSVdKbktvxpscfyZ8XbHPiPsgWkHZYO6K7Q2EMuUP2W7a5KXADr7qyLtZ9lAdgyco
Uap+xu+eXwbdQ8QMzZeY4Wfg3RdQ7IJoTrNcPocKekjjhcjM6zX66Hq7Y+iXYt9tDNCYKwImMhCY
eElgIgmAbx1vg128By/RsU8chmQhjU6slf2yUelDId7YkqWNtrTLdLPxoqnLZCkxBNKuPFFUItuj
SqId8X4ihRbRS7/nOXmjQJEfM7fw4SJBu09NfM521Z5tD9VYpCSq2mFf5DvnUKbEf2jJYhI9zpZs
V7pnLXJtnmwSR6tcBkUUrCkUHuAUTW5XgNYYvU5x/RVYrrqBy+mUz1H2D3fGH6QYSbaQblVNljWV
HMOv8qLc6Wlek5s/YHomLxhfa+Zu5QJIKl5uhPQrehuXl2CJDEN2L7rKZ/mTClXgbaozLoMzE/ET
hJQ7nF3e3vSrGqbB7d+lEPk3U6EqTeAFQ1cUS0UJ/eaR6sTobiqaMB4CFff4071amMyaGypHqJ7A
FrqY/AbjujXde052tCeU4NaGzRSOYEFzDuU93h92ikaxxx+heDRvqyE6pPnp76/zd0H815f5zUQV
xWWsi9VdPAAvWZZny31gbXss5Q+pefn7TyJc+rs2pMhkTfGOWUxSv4NLmrC4iUbDBwfdEaH2K2Da
3VYvQfLJDCOS5qK57qjpghpBm4ADOppIRo2YBwgLWbGkA+klMOap4IAUFqVd+XkTsJUce3twlBLI
FSBMafp6g3uoK/ovvIGRDMocOSXyarqrGs+sVBFyy+lmI0eZTxK5kXYuTI0nCmOyeNFTKBYB5aq+
LIpMpMeZOLoOdDdxNeoNWSM4agqOuCk8DQisspKlVTj4sfCVY+VlZltFq36ldn5BZ5vW7keUFRO6
EehjnjbwDtjhJX3H1rXqMZduxcdRll0V6227HSgRCzd9uerk7Ri68Y+O23PKCBEalhNfoq+6XA/Q
CJkbkoQS/BzGfX6SnVfQ07g45sJRVOwb2oqN3G+pK030GlLGDvlojDoEC1zxs6uWdcl9ztfUVc86
Ssvo1bCcR4joAAUYi7oXU8/b6Z+P4BAUybKbRhFR5Sr87vrdyQwOLcaRcMtdR4umnnRRWfBTNZ9S
NW5Zj5qDG/TcDcVUvFPXlMnJnFoSxpfjB/edqflB21iPdcNAwFxzdnwse86EmScZ60L1LQx0WDO5
hnA5SbClyarHBWaQShvMlCWt4JZNjMXa1nVwk/xgkhIuoCx9FX88lIaz4mRSjr0eFgZTsFW8L9xH
sjXup1DwhjUTqNYTYTbZN8Svu6+RDBzW5O1xh2DDDsjrf+CvZIivRtRFrMn6UVj2LyyL8qcI489f
hG8+2bJJww58zngorKsFsz8BMrO2AMgvUUziTX5lxHOv9/GmIRGx5znIvJEOXxezeny3zZoDdxC8
Z7R7u3hCuF9U1GrW/5C8od786fsK8MZASWbU/t1d2ytlrGjKyMscSD5mbzcFFuYq5+wgpsa8BH2W
bSv9IONo62mVAIeaU9VC6Za6sT6lezh/tC+wXtVpukWgYnwvpwHyRcLJT/BSIT15NAdYHDb6ZuWN
5alrdirwOmNW9MuyeWrZ3aXohPlN7TwTbhAuilWuAdM514hs9bvG0/GBKHVfMZvkk8d3hc3lTbwx
hpv3aAcY3JilcHqmwOM2e9PvlHoHDOURiHxaJhRYUWesM1wyxhNzIe5CKkcHdGkfk0uJbQcy1oMr
IXPimx3DqPLBZxJ30MiLQRAL7YZfr3DDfg3n4e/L5Z+Drmwik5xO+BLGya/7XDVqY5AlFTre5Nz2
TCxhlQ8Gjxgf3lXebdr7uil2QXvduhYwJdLvx6k+X9+DNcyMF2AVfMPTTVXv4nhbvj9yR+PriD4U
g7MAR+yo7DvaoUvcB7IPSVRUrR3zSbFZVNn6VrHWHWtcFOYPBJhwcE1geK8hKQ1YxslbfW2SNwTE
AZAa/g/nhiQJM3Kf1s5tFwT7QKUywJW5ouxUYiVFuYC12nNIyefdqmzP0SaMGBWD1RMhZ1LRslTl
BSwFCOf5dO19YjRbZctsog06Mjej5jCYrg4DyoIPeabwo+auD2m0frb49GaPj68cTHm11fb/wsz8
YaQJ5kFVZVED8SXBNfr1sxiGUFMTORgPEOZZb28AS6J1zX7JsIsT1i7g9k9VKlmUbEuy/Q4J6kWH
t/5BFQrxvz78h9PF+MOc5ZcX9G3OImmVLhdKPB7k+9SbWFfIijwMobSUqbkUttY09BgQBLAXWu79
FL0HSHE1N9t+O5rb4dNwjnwoAB2q3uPbkdVe80GDOV5PZJkeexJ1Y5iWNNhX7/mwRgpOzyJlMNEi
jF8z8jI8QdXD7T7KbfYi3D8lTKjdHCGtlF2uJ8NAnmekcmVG9hR8Xpm+FVTHGy9YcPQjih0H1V46
BSZMcL/yw/ofX58/rrGqpmp8gVRTxxL06ycWEv1XbpX0X0w3T9yx5ENbRQOtPRuh9h/mRyTPA4va
c3qM53EzD4D368sBI9XtyhhUm1aNEeBk7ejWe0i3bj3HC6kEfhgdOtX7+5ddUX53r/CAmZqqgCZQ
wAJ8Oy6KmS4Vpa4NB4tYdbdsG0+MNgQMbvmcaxOwkVn50T43jcppAvWTQMNMQiti38NADHs18Q1l
rdgQwucIAbnAfYRt3SXtJV86/YXZSlI4o75kemNhBAXgfiEGqFzlxi5m5tN/XVfCE3KVPCs4Re+y
xCVKZmzWjJp4TKiOsG9U5DDKBZlIzJebY+ZzncwZP0WQBglPseamjysDqPuN6jUibgg5IXRlTg+3
XYW+K1brwtzGDATWSbeZRtmFV3JVVPcPC0eFtoPnXRxNcD5oKUeGXExcmsg2KWVCm2t9zDLMxJRJ
Had7S1lS5MI4Dnm59Dn10bRTycue4Zzdn0Zw9NQZtvghHWKK1mNp3N0hWmGNHpL9LVxGnGRkKpIC
CjU2VbGferf029aAt1pblP1lmOh6J2f7arkG3sABQ9hV4O304YVkapB90g6QNNh6iBAXcwV3hbKl
VhiGj69iOoBZiJZp0BiPaZIvj95e+n7V3DcjbRwwYBvCojjs+qf7SeET6s6DRKZ9VYuXgMtKucjT
hYxVR111bsMAn1+eJXYheY1+KW4e1NDOJXuU0TtkF6WTxTtYPqW4KwuCS0hc9TGmXLp5K+jvexZJ
go3RUmL0wBxLtNPHu5Yvm34hkUJbadWK8iOde6PlNhmf5q5qFxktA4wvH+6obJDP6pl8UoIN6M1Q
WYuaE7ftHF0H6hbZjrfUhKLl3BKXHbNb9J0DvjHR5/KVC2IaelgKy57qJg9D/+291F7A5NeUlgaJ
JyE/Z5yqlUMvbwp6XbArP7XmurzccdcU8Ut/v7Z8RpSOmwHPylvEAz3GC9OPbf5kwuCwodoSkgyK
rYfzBTUq3QXNimAlxMcx3ZqCHdzwuAHYw29/I4UWTpJGp/zAaGf1rxJE8Nvb+NhOoweFNoSFI/BC
S3lB9FFCpEeh9gjKnrrsle5J/R1jcpj7BbmMepG8EsRDCqbYsc850Vz1+CyHbhlC7n1wVa6iM0LX
35cKbVq4fnUisFJYlmSSl2bB+H4siPqxD4KcDDyRhObLHt3HWbh7hoa0tLVMrwg3EmfENw23OrOj
aGVsU2kVMx/cB9hvlCNQeJwibOw+Lhog8Y+M1eYpKxah6dXoVPKS4zQOkPem9AZhhTWrggVc3/3K
OsfjkZgKrc4lKgjr9sOHsVmoC/DIf/8t5T+dPXUYLVi1WMMBtfy6fD/MyBwAALAe8rP5cvNhnPny
MuODMke7D1A2G9A9DymnYNIJKXXU++6UjMv4NIlNUEumRsB/vCrzD9uuKmGtIKRuKGwh3/ylUqdG
VRpwq6/dMnUNF4ZNu2jd9GbXLoQRmbIFOhmwvczGT7ValW63BKa9747APXboFbigY0qSDGgueOBY
L7kIm/KuqgHfwEnc03SmnXTqGlCyNXcUoJUsqUIQ7RC+uYy+CBK1F9h436cV2/L6FM78wkQn7IGc
3mcs7wYzX3wwwbOEnIzkeGUCSzw285ofmnw0rhOIaDF2TwhczGkJXd63MZMmKLLRnMCGCuqIROwr
nc7MyZgqLkAFYAHyolUdOzgNGBRgZxRXvVd/9b3TZLP+KcrnyQGmZ2E3g2uY9sNyin2xzj5u5yR0
kcgxjtuU8mLafuXHqDCz7lzWHd3XliZk+AUhZDIJ5g1ryr63WPAiZnKbgo7z3LWK5VhA/u4ODeOC
OTL54LW5jclAM92CCy5UWu3V/JRjbFdJfNYSrzSpiprd8aPalsNkl1E9LilwDK6m2pdkSWw/9RGT
9WwmvZL5fykMcudbJjsrmC/S0ZwlPpon9/Yv7UdGacTso9Pm0TXxwd8REJgN73fjxECI8f+losLX
uGoFbU8r5pCIeIvQ453nZKv6dTZnjha6lL866Qc2zj3qFKP2mXGhtryj4tWWBYglIBtdC1N0hTDA
It2QXOdTbLbd9dZytMVTcaUNkgyiTSHhoaOW4xj186pYCq74FBzVTfOOiM60UvUbwWNHcFGpcwdH
NhB2RIfytXjv8LJyNf6RxXMQ/lMUH4cgpMF/fXkZcv2+RqnoPJP/TzZlRf52dbkPNxH9BFXpFmzk
zJHoPtWc+5l61Yd5QdwkCaAyJeB8g7Yz0OByuyGRAHbeROVzxld8eDCCnCWlxiul0wfYy3M4zhm9
RnbmyF+INhQ+IOyUdw+W/WOqLFrKpBWYM+WcTjQ3yLfs0S1F6JRR3TABxu5NvbLtRXD0d2r8hOo1
JzzJxajgBjLvrKe23qoSknPpWNRUAqhe6yiztF2SXfw0eVOFZ2mpa051JkwxMIZYFTyoLzEshWgx
aMdKc1pkOpvHmsMxnxtTUjQpbXglN94Wey0lXAGdc3OX8WA+69YOS+AgrzXDVkQ8uLR3OZcCSvTN
lkNbkOF2tntOHtk/qLDKnxYxWSTprLF9sIt8O2sGodlBUdLHA4fiNjiy45KOfBZ2MZTEtyFZIE6O
6eHO4NdcahzogG04abZWmZqdR0p/L2R5+mKeStsEfSrB+d9tKNyiSfsfy+2fHqOfX+i3x6gJejNV
FXQSsOIoyg6VOfhVDddA/gDa9djh9tEpSOTdYhlwrN5PT4LdXO8/rHBvTfbSzPn7S5L+23i+bb9Q
8yawraqKKiHKXzcmPe+Lvh+G8VAx4MF6xsk8uTvp6n7BgKixb+ZPkvmRAsdkbjAlB/oFubrHXkcv
T+bt3b59lQ9X/eJaRCGTyszLeDbH17I4y19J6/H/GKnO3nFkpKFwobERwKMIaduxc+GgmVtdhI62
uLW7jJoyOyYhJvt8hwt6HePZ7CXHlgHhhDIxtceGZAsUFDX067jWj9JYReHhJmz6cZckfigsI9mP
zLPkGcfQ4bav7igQf9RP5irDCKFYTvwhxFs6jPTcZ3AW6k5zwu44HMN0A1YR52ZC71JCoU5PW+Ty
7+/0n25EuAhZRiSC3dL/5JGfMpiNqXSiKObjIUX4wJVOQeQ+Jaaxoxg2pFVmXb48o3tSKPjVLjiF
97MBm6ENEKOm0WSe9LRRcVHAc/X08shXnIzHOU2OHxViEznwFbvM318xDLI/LHsybDLd4LlRpP+O
bj+95GqMotYUsvFAwgYS7VKNr/RRZbjNdybzfhaorvcFEnjl+aE+9ecADgVoUyaAIdeSpUTXSzh7
aJ/RPgB0OZOw55qjZ6ozSd3lVyAohjgrd9Ez7qRdfz9q1oyvgjCcJPxcpf6UOpJI28cqTRy+3PcE
YWxZ0bicvaIq+qOx6QHEtLpnvKO39+kG2Y2NUmFmhl3DXBiufOkZsJ+miuFmgwNR7M4tZXFUZj1c
jU/hqSTv8aHTgosxDKkdtvg8/gzrQ4BUZCeCYx2Cu508hQt4fmDUSsJ9y+r8WFV29FbHpxw00laf
5Q8nPRepmwVksxfmx2jOE4PrxzTr6OoTFffBBynGEjD2VgZSYS0ZdWse8YLhGYZmuSVzXe1waWEU
4Le5U6+CHdEtzqPjEMm0tnwFl2QXE+hFhE7tDK2YTRdj/jzc5c2uz9bmFqvkZ4x4tcJfrvoojWG0
i+IPvCGxhhlDVNfWyCrnTjQk0b6967JDFZ+YbGLBBhZSeXV/EPKLeuyGDRm0+4+go+N9j0DAJ638
izom/0EfUGVghaIiMvHS/sup/fRotY/0do/GcDwYHw+e6dHVtSuVWqEfCZ4RrFWafQsvpUYC0pCI
tP0cQut8ha8BIX+wDkZj82IpJ0V7Y1eaSYu/P/u/QzVV6OLk5FSWREUCLfrrstimqtlLtTIcdNG7
0XeLo0d8eIav7e7xsVecsD/IEPDCjZp5WM+5ooJRsYnR6aNXpUwlJge93tJxyJhnZWmrYlhVtY9f
AX9Yw9HQYP7NjMJiagExNLTl9yWBgOqJXEn8KaYuN7429lRItbLP2LQf91gaVMQM8lEzifxFi2/m
77/079yqb7/0dxGuyMVxKNXhAASPsTRF6ICGc55VmAChnzrJAkFSMLzbCKTMub9AKEgwWBAOZN4F
WMi0efy9TnCEirMNwh0GF+rmOeQQhEcCClfGDq9xpNDVbBdbi1D3sOYww1f2gRsaPZrKJSrHCb0m
Lu+JmvsG3XYfnIBD3DKJr380mCsGlzWwg0fc4h8ghoqfrtpoT5Lsmpjyc6xDgHuI3lJK6FWtVxib
7KXkY8G2/I8d/Y9Hj58fk2kF/ekxfjzCLq0iZC6tXWkCroVV9hWhrh9jg674uYrTJfeD7B3lErdo
Fjggjvp0KT8L9MlhuaNWLHdpruJsDUg2gC/1Lr/TTR98jNE/jknS9Ol93+mZ3oqMmeH9mf9liX56
rYOqF7cml4cD9XU5hd74DVO34Q6aYaezW216xzUd0YcAzz8umtIfJkRA+/7/Z0M3+fV9MrM4jW7B
9LO3NSr4ZrpOkKl8pq2N3Kb/9+f4TxP1/wENVREUg/pdK+0VlNI2qIaDuinINhROD8WQ/oJoIc/x
VqJg4aGHrR5hoFtioaV/cDzCJJv+Bwqq2ANYJQfODABTg87lv8j9GicLBrMSK459Yoj295f833ry
24djqXwqNA0YmvLtDCveGu3e5hnyLtyObV474AxrIkYb2XTaeqUo/phPYUztrdqVijucH3h8VnTW
Pwi0Y9bU/vFk/86+mdaCn17Qt7Nq/whNLZheUF3Y9HAr98k9fWc6B5jSoWTohA3j7+/B7yBbfiQ9
FfAQFV01DP3bQ3ITk04y1ZjlZ9FKa0gmHOCHbYZbY8ecB+sDOR+ZO5KxwgT3XBTLZv73V/Ank8PU
ksEVAp8DoZhvcsjYmI+7qAbDYfi61345uRNdxTyK3RRaEFY60X1bw8g0zm7Vi3yivWWol7eP+FkC
gYAtiImw5AgK5lFwZpecqO7nP17hn64QP71C9dt79EiA1YzmfTiA5yOFTtEtyc6hghxOc228KYV5
doBMBpoCTFtUJfOA8jvID7OA5kCIh2cqmsnnC/at+scIR/3Tnk5ERuXplS15wln++iVPGz2Swlbr
DxC39afovurXGQ0Q4y5A5VQEihAPEg5JMoTcCtrHq9wnNJ/d7ZZl3+SPPJJ1oJ6FZB0WTzQ1Ig/w
eMskUZZ0x4FONnJGMkvqntUSfOLW8hnH58xciXGwvMJaTs/h+HRjfpW+31CBFe66gq9F29yAsA9R
08a3Rfc103cF5C0AzOZBjS5Tc7/LPuhno1KZK4tMYI93yTY/a9qD8kPYnBscvgwfghMDW6pcN2Hi
RBowjZ2RI/WcRwFK24JtLQodMd0bxJPhf71Jmm+NHxaDfstORBsIB1Mt4tb3U9C8YFGwMKiyn6Ze
DpFAWrbYPB84cJ1Y3z8esAzSQwuBTT2r+TYST4AOhbsDSzJ/AeNoqqeBMS8kD9pIgvadE3fZg0jc
xj1DUbv3ayq0oSAzH3i94+4kPj7XnvkiQ9KqbtsGs2h5n7XDqS02anOBIumCbjHf0J7TO5gaCLRQ
9kjFv5DS6MJVGDuRCY5uwXE/os6A0vryRNyTzJD5VhTbyPBiE1YS8Z0bxg/5cQxqIBIOh23y4QKX
V6YEj8HJzGn+YmybjZRe5G6nm06ZcHgm2UD+XNauXIFp2sGMEq7VwO7Da0fGctx0bqV8UUMw2Ar2
8ZT3aOA+QWAIs8hSbRZK/yGT0cuXBS7cRp89oHKLzxmkyWTHsKghtkNeRW7WxAmYl6W+CmgqBk2D
7j/17pK/CQdbPCFeVJw0wc8QKP7Qayo2HQgcPUh8CI1L9oZztA32Y3BQJAq0ZybT34tTz5uT6Bsc
6efkCBSEMlTCy02ZP7bcfy/FgIFZwnBCk9JbPmIeWHQnZBHMxey2ongUIhyrmcQ2c5/HUA5DHDoL
hQRM2Hh9Oe9n4GXADzoZThsyTaiTby2K3rgti63KYMvRllBNSNdf1WtquiBHAhtfc7CjAxePNq3X
ExcA8+2yjgAMzx+VOpEvK5LbmkvSD9ekhWn3yqtR4zPm5cnG2UyrRrh7qFsJ3xaTAcDOYv9kYFTO
vYc5aYNy+poS/87VpfbWHu75vDoRhK5fRZ/TjDEhKGn1PQqGLZoLLrA0oom6pzZXMpVwgwXCpsOP
fCAutq2J5GwFxFe84W2+xvjIpRYzG/fBwuefmBTw5ol+op50cmCnGmdAYS3C0O6Slw7jHPccrN6w
RB54biBcipxKa25AzLwyvucUzkZuF8A2IMY6y6ILrIH8SRl2BlXPbs/rVLFhchYqCNraGLW7/EUe
T5gqjA2WRATKvy/kv1czcesBbA+NCT6sYn2H9Ek3LWpjuewn3cU8KI1XAO+iJBvqNmJqOqfzpUc+
5jS8xiEG2mhTQb6lMPyz5Y/Ia2kdpr5xLfozqRocK6TlwfpBdZKXdXzVyo9gvKZEg7MvotwyuZTs
nO7BJkJfxy8ymEuWTezpKP2P6P3vv5uk/0E4wBcnayJpTdw2/100fjpqsj81WdtwR7pRx6Qem9Ru
pEVBTRE5B+jmaC9vnECp8yyl7ZRoLmEBuMbuptA6R2hsxgVjMCbGv/oqwofElW4zQxits3pBOukw
xZE9Bn3rJ7U/4KtxOVfM+udhSeHxlgey8HRhihzBlGt9bAFMXN1wH71lETmxy6M6CSE3DhL8wZNG
VwLiVrbVlxmju+KpJo2D35/EDmZsMkgTTaxidUdqLU5i5MXEM5NFQo9eArOT5mfGFU5J5IyUXbwN
e48cIhhvBtyOXBxGtAP0AtXRoJyrMLHe6/Bc505D6qXDilbO82GjCeWs/T/Szmu3jWVb10/UQOdw
yxxESaSsYN00JNvqnHM//f5KBwdLahEk9trzwtOAbXWqGjXCHx4148GJb0sN7SekrGZycUTzlBEJ
5XqBhs1O1eN51nxo3VGmMEZevUfVIun+MaFz9TW5KW1QHEIhLyDqyjkIRcan/XED95l95cn3SCTZ
GDE1fyp8v/QZZOwbhh9wJwzY3ykaqg8NXiPeynzGac9+r/52A4pScCpWQ7VABMNg7+FU211JNc0z
0FKDbfCJbXBs/VPP8stq6XVtUFpZ7Y8R+nblJk3auWlA4y7oDw4IP+zb+FXKj53FKjoM6UMNAezG
qZZDuWJeHqMJDe0S6jbzp+YmAq7uP4Ae0gYIfPM03wyO0L7tEY24VxCBMDcuaGf2kAnw8J+j46l3
HyXICwxL5QOBznijpM8RtS0F7Eo5lDP0T+L8H9z15ob2DiR0q330qHyfChXJDXqe9aYrl/K+bbdY
dl7eSmyZn1UbniyqzoDUZjNNxQcCVe2KSOr6Y/2C/2yEWqy8YTP55CoFe4PF2Z3iakPvNWW6hoKP
UW+ZTzDJB2fIsGuP2ykWxeY/AxHqeXFAoxmZBWMGyRfMWVSCnGKk0uwduguQKxbZbSL43Kxw62/W
nfCrRyQoNJckRnYN2RB2y8Z8q9FxmtUlRxAyW4IJaod7GIOau5Jh9CFKTkBNSYHU4rZKNowW5QOi
itoeETFrEOD+5F+OQW69YOS1pVOCHrmeg0nFyRFxNrRiBOqjBORJ4/MteVHgXVOKlRu6uhG0Qwcq
zLyfE9nBbWIoTMJ7J3u7AitMhhT0i4DpVLOG9nOPgiGq/DLJR79QnqKV/F69KwxnMCsB5Cfh3RTv
QP9geIIwcS4cryXyOOaP3TLcvCFb93xSt9UfBeyZsm3qHbw/zVxx4Nvo9Q3v3WYA3Kuc6nEmKVtE
f7VgA9I2+I0dSelvoc64e73ajK8cKre+NofF3c3kFzmbxTHiAyiJzTi0wiOMGyhiAx6fqAWDb3+Q
tU1nHjwAKsGqu3sbGeG8aPMdwxgAD9CcF/0t8gn/zORNuLpkC3tLVQIgaTcg8zLv14l8T9wCvTCH
T4Z5tIoIcHRXou6c3Cn9LaTRBwjIAFg2qMKtVeTC811L1AGYytZYlB9qIPg3A5n6GurL+IiFYbYp
UJwxthZqOy+XF7qinlvnuJ45cPAh9JuT3hNgoaCogrE/muEuxmkgWUovEWL+MENNNN1u66fhF7Sb
/+NVJ/0bJvZdmNRclcMgQ9zwLTYAoyzth/bDY/ToGPfWtVaIqCEnlb6jf3nQSaWveF7SNa3cH9nB
Eqyt37Y5c5m1wgABpMLI+0ibvKZNvmJgCAj7xkD97jkLrzz6p8LDpfuYFPhN7SRtofDo2rCKS+Ah
EKxEowRUgv3Wb91wTQqMxEbDcPu3scQDtIDtuKpRQh+X8q/evrnqQ/U5R/1+T9SNOBipon1jkh3x
7r6cBJ3TpTjceM1RXaM1VzLWtvGq/d3iaITiDyf4c9OvjNuKwfKNFS86fNEPpM+ii41NOAksAtYw
2xwQR1fytTPNCay9FPrBuKOSsVmT4rZVQs8wy64+Io/iPeTOL+5IaLNIGyo5rBtW9asEtszfcBBr
9zCRauARV1brz7Pg+z1MZnV6obiKonEPg/VQbvElcfbBHHwrmhz5MdWvrFTr50rlQUlS0cTVLfSI
J1+j6CPTHh2rPuKBGN/gEQdv2/iT1i+DfBAYMBhAfb3W5FWz8SQhPVjSDV9YC1TxGx8hkbUWnGTU
OCuNBOpxOKr5ml7bsIKfYh91Kn10z5nBGQuyKkxG0Y3ok3WiIi0upF4snaq9JgNe+uU+Ce8ZX8+K
RXbD7ASPKmOeAiWDOcdA+i1cVtmmQRvansk3+ZO7oWZsnH/WI4ABpMweGWb3/Nyofqma3QBSI5y3
v698mzMHtapqtDhNB5kSbFQmAaztwq5Oaqk6cuDSHU8wNOBY+cWbyf2FpCyE0g0IgbmJUqS3LujB
DvhX3Q7hhrk/rmtmvzRz0fIqf/tww0ZkTV1VHIneaxXME5gf+RwNH/ltfE9ePWfOv0J9JjBnXomU
1ZJ6CAg1FL9Qvs/MF197Cnw0xp/U+CFgap87a79GWAjlCVqhy7TatNUGka+2Q/8FnGC1yYJdP9yQ
vIrpuLIo1BtH3gXhGulS0HN2uUQjnWms81GQUCDch7VUNvf7bWkLum4TY7Qyw7s+eoGZV0g06GwE
HIAxNb+kRwCoDMWCkiHczhrREMHl4GAEW6cmdyPHWIPVMsr3ONqp5ibPbi2N9HQGQi9KED2eNzD4
0CbvaEjMuyMcqeLZR8sP8Hu/QM6rqLZFiY7iBlxcvHK9ZcFkLbqJhmerfdPQacWQkeITQVtNiJEl
cH5xeIBhQs8MyrByZaaui30xiWIqdk6GjSGbQkdXHHVfophjZWrc9Ep1DD4aejrGDGRb0i2cP84L
LM7q6EFQx8wPuoeGo+jAJOBJuzF3+S8AloD1sY9w5/hQgKrgFRb+wvzT4okxzgFkGEgeQWQbZ1Cw
05v8j+Bqv8PZR8UQJYdf7TXIwhl0niCmaaD24X6BPJ4ckNpgSbFs9hWciSVKvZq3gGBawPBCSayd
d+6yRlqBJla0avlNRbdvWdIxSdcBXmwp9uXzCiqU0LWSycOkRXjH8gzWknsTKSuAmQOxy8mQr6Jj
s3StDZ4QYoFIO8jqt7q3FqjMntxtaTsrdNbExVt8fhcFJZt1Lb6KGP7jw3152MnRXFRFErnhWIFH
WpohUIhV+Rt4l/fIKHelGUDjZ5ayVgY0O+BqNmANjSun8pnRhXjfhFwiroI60+SYgWiW587YVVhI
NhhlzaSNfQA+fZOcSsbrK9bIX/MJkHcx50Xdqvf6FpTOjo7b+IHq701wX76xL2wVxjdU+P6xujJb
+QxjP9/Rf25wcgY1cVXWXsANsg1Hvg8atRzT2AEUq8JH+hd423Jk3ELpVW9M5PaeXNo/0JnDFYm9
TqNCmlcy442Z/gT2miZk0C3L36m9KXqGp8uSajdnXi/EItFI8T+ouYgaTrQpGAiW64Bx9YCXFvJi
jAHRHqDgBarrSMvGwbdoBXGraVEaWCPWZ6EVVMyzvzmDyX6BD65ZrX3UTJmP61vEKTxp76mPARqU
mF5c+5Rnylo+pSmrwCotUb5NhgmFIUeK6tbV0azhBQkxMHPYxhDgYKAIPfdVFm5rfrUBzsxpRCDo
lmyyJduKgwOYNccrJ4c1rEwEjnt450Lc0UQXhn7IJ5RumFkxrOMlEUSqNoycfc7HHn2PedevI+TF
qLSKhUkXETBOeANAxhG0lBXSI+w0FfughtNoIRNhiiO+ALF3TMyTDP0E7HBCA440VPh714/m6fJp
qYkQOFlFxBJd5HgK6YUzWeZkgGZVFVrBPLDi4yxCctwTuFhjZUkLpVjW9QPK1HScy/FGTiL6n+2s
lyGkz6tt0BAhpVuKNnefoVUmIdIpbeL4Nn98GE7XZkKOWNDfbpURIh/RgvVqATCbRsA0ZMkPWq4c
LW+RxTO46fnWfrOQcUMUZqY0FeMpqdj5d1W2iv+ip2lBi85vUMHp3f0aCUny56fwAUtNCtID7X0E
iPBD3hIPx5mxp2KE6bRIFxJGI/uCvuxeQ1nBXQfarxB42kN8z/wDAc+d3T0CjmAlxQiHLNzX+i8c
ALs+gLyEiE6fwtpa4FuFZOm8W5Bm3TjubTA896h7uevcaUEkoie1op9MYu8saVOr5pPGToIugxEO
KJDxr4n2sr9TCvrs+gLDKcGVHhD8QGa5braXV8GnM+WPV8vQD78LxQYaPUkwpaRQOjtKlKP7qLpL
9QBVTbqBw7xBKro6hasi/BOjKYrmAOou0sr7p97b236P7s8dzR70fZ9KbZE+WHN0QBOHIptBDjx8
5KAh96MZtbXuWRzpLgJRQx0u+nlXhuqGOP++P4KjCUsySwFAzf8n87i8CPLOM6PuGFA7P6JXX4R7
V3twpL18QKdk0H8Hb42LIcOTid5EfPNe0Zpwt061GLuV6c0J5RWWjYCO252OWIBMRMTAK34A7YZO
WQczTb5xilt1/KsEu1TeQUl1iQ8tsS+19gQ8Hnx4wH7IL250TqTHsPvtPfjSxldWlz/XDwABOnym
Iuay1GAW/brJprUaVQsdE6MHznlAWLkvLdqko+U4txnSKgmWI+shOQaDflOxbqr6yoTxR49gegOT
s0fuJSfpB9s/9cOtnCPDvAQ2pxT1kr5ur+7a8XcKQkyGg/x25dGnENPPK9v4RZq4Rpo4TbAMvqR0
ujQE0tBZ/gnCTxU9d9myNA9KnM4juBTqkx4sJadYWNL68nWnsefzso6g6iFyqOB+9/2yud8qo+do
QOPqHZqHTYy27l2srmsqYl97/t9fTDVNjDSobpGbnmQ/Dvhmp+tV/1S2ewIOBPWEeRHWk/HO7w+X
r3X2U3692GTr100uZ2GEspUYUzUnecyRcf6IXBRc05OrlwzdhrnVvfFmC/PaxcVC/bppxWtVLXAW
orwFkTkp1ZLEGBu/q9H8RMdQieZIzYdgsUQKI4XLVCtnGSxMe+R/9GOQNx8ZaamJkLdyAAwX/dOV
tyEu+POGyK/xMcESR5mkCmWFaXgzckMRLciyPpb9EwsLtZwuO0Dn0f2967zlGMUVSxvSwOWrix9+
4eJTKF5RJ1XtWJV/ohS1tCe+O1JwRrGPtCcXSFN37WHP7SVNFs1sNpNAl35f1Foapb3qFv7JDZ6T
8qPV3hAJqHN06L23tnzS6KySg8+RSbr8nGL9Tp+TQoaehg4Jx55O3JokUV3f0rxTXN7liMA3a7/7
ffkSP3BOYmV9vcbk2XJ/6MpQ0z38/E4AZiWWEi1vNpGMpHTqH1nLg3yl3jy3msWelanQOIWUyTUr
NbZ9twX4rkMIo/4HyomQPYPja/bKn8tw+gZNA7AmVrE0mqYIMpIjaXSlyjuFdgUCpp41SNL1xmNc
1Qc1tMHsHmpGXxXiOQ5FqYyEGQKqCzl77VsogIO3tjOUH9PXzLzybc8Fyv/c2Q8HajvxvdyrasD/
JNpI1v//2NVna6wCL3/kc+/bNMkIkfxgJiOL3PbLWdBJdamUXuSdiFtBvIauw9nDTrn6UGfft6VY
LFZDpKBTkV671L2x12OuFGxbWDoGLEVEIwO3WDjWq0LWI5m7UV83Hf6Db3K71uKnOgIofLQSfcEt
5X55pUA9Fyy+3tLkRLJz1xlkOfFOkvMmJzs5f6vs+zq9NT0ygPYuRPDo8tv+7DJOF52FM5djCpkV
S5kc+oZb5ppbG4IsADJ4nKXBKWqbuTvA+NwNDSVLscgheIcjQxs0JwZsVmnxdcPSsct5DLBjwAwX
ZgCcwcDYpEC4LHKjrN11IKGcGlUSa6QFibgHcJLwpWwRtx84aAGyo2XkBXv02C4/07kV9PWRJuHe
cPSh9yJbOuYj5Q/aVHu93uXwTtLT5QuJrX/h3U1Du5VapgfAWTp26i4snwkKIKiNfn35Kp+R89Jl
RMT/siOiNFJQMNKl4+eHgSpL6MvytVinkjEug4QDtUVaP9q6GPcoNSgF63dYM4DL6WE+2s5dZ9wF
w6kP95KL7EvMcmakaAgE4J/L93o2QjvYIioIXys09Ce7t9D7TvXdmHvVu0VWk8vOWUdyeScjXYe5
dWf9uxo4f/SGORZYuIKaJCscfM4k4SgGz+hSw3GP43ifDQtLv1fcg5AqA2TkPkA+trpbH6gOXklI
ienwD8B/RxQKh9C/L4UJUPHqtOZqKMXoGhIZbhVyN1PyJTdNd7YADI1Co4xTRrHLBVS+PyCqboT/
elos9Z+RMY538sun3Lo1QChZyG7gUYTlKr/asPrSEznQ5TetiYearAqggArm4vB7OTQmoUJPvZ6M
J3WP+lggH8swbSdZr6p20tpVR8Na22U2nq8y9H5m1UE518N73b5rYGSvQrRvlE6dd2AwmUGhNSh4
C2B3aad+tGBBWtdfpd08AAIOG3Q9QjK8fPtnAp2FQDrRV6boUafznjCuYRxVqnNMw9eqBRzlvnTd
b115zoJTmOModC0o/DjCbJmjFWi0wQwByMwkzuVu38X+yCYiddDSCjskkX+38NOIVk50JQT9mGeB
MzYYUiAkgXAVv5tczklTPUgr9gGi6sMAOBR1Phe2IXPsFs0N6AnBkTzQbud+/mEwjdMj4bD0kSTH
7FrH/Ec85F4Y9ikauZNtQkP7Hj+SujBir7LcI8+MAnPs3wWooXDSadfMHD5Pi2+LkktZKkk/QBOg
4eYkWVK6CicH33WPrtwtZEyjWkZRnBVq6i1YmpV04NhEzLYbTmN5ZzhPso8YCvzISllYVLml+nB5
nZ179q83JP78S+z0It/L2kxyj10v+ucuFP1iX6MOVFz54j80X8QX/3qlyRcvuyAbNYNHJzoH2Osy
6y0lexUrqKpmbxpgSs8F/xEtY3w7HGGQJImdhxKQ7Bzbf6AXKx2TADjhxiJgFnj5PYB8m8aLz/sT
uQ61J72USZBMe1ijuV1KR4UQAUmOg97r4Na0ONBpT1JRIGa+UqR3G2ezOAjQrz4OxosH+DnK/3Qt
eJRg7znFmlxz36G9WOQDfqYHfXztGRjX0sGrPmr30feaWao8WGioDT3BY3xkTsErAapmCtEzOL3t
TnPfIqxrVP1QG7f++Njhf1ADKCth4IYUqWn0pFbvVbpDy2xQdynw+Ca7bVFeM6z3wTiyqpT06KBY
FCT/6n6nA6JxoXm17h+FrFhN9ygAeMfUuMvQagn6g2aT0pDMtIjBtvGipylodm+KooJ6o1uH7ZjX
/ZEdMNF0v5I72AwucdxpkC8HbjJIoHlQQO1qTFNnVrt2WvmQPyQovJgJJHHnzubgD9AYSOR3s8GE
kQleN/IA/lxjn0G5TDMA0gUHDUrUo74SB7DXxbeO9Fh2CKaAx3ADsGge01eOkfGWj0T+W9ARNYJl
Y8G769YRHiXidooI9dJ5Sw/I6D986KwZPIZa2ucrD8kL2VnhTIZQ8m0kS9iWFu8jbPooPWQmJMwq
XkQOWR6UvN5rlhlU/9bGWQBfRQUVdL5YbL4XwxtLtojTBUiKlWMcJJKOMiuXI7rGCXfBxwy9W8Xw
1z3Tgg5J6NT+F/Nzy97HYpJEGrlyyhYcZV4cYXtZIG6sxUcFZaPC7leKwb1nIJPIAgd3bURU/Zk5
0/RooYR3NdZQtkP5Q7tWCZ/5UQlqVrHZ46qezFq0m0bmd34ClYMIWqL40IWwnsBUGyc5A0iRpTcU
271dL2QNr5cE0VUoKIqDey9QRWz7KIpTV+9ndz1+K2meb9wImBX2MQbavV4KqpWMF7k8W1J+RbLF
mtlWrO0oqNd8MVimGCk+2TocQYDFeNmLj6B6tO3CZzdhLODQMEf7OLVePfWg5SjWPyZkALKR3rel
eVcCoBpdE0hKgEpMcp8Z+bJTyhvVbW4oqUZkpyVjpyFRY9ceHoLIujoD6gN0XvnoCR/DU6pdaWEU
iumCIu1kmii57e2bOtgE5bMTLeC3JX8ZLK5L4GZkLY195IAJDQWDymLhGlu7PMjNrvOMTQ18sVD+
mlDSswrdeG0ZJuYyYi44UBS1H1hROYyiEljCKUK06taaV4m5yGmYBXvJ6++VZJfTT0GZbBUFTLHh
EDbPObHBRiEsy200c8ZFjT0RUH1ww0Nf/aW0UD+oVMPuzRtoD/H+ghbAKAXvqBXLMt2xk1xZXRBK
2iq/C6EKOeorcYFjQzcOaKZK0Zo5ZmpYqxrLniC6U+JyxbahfUQrp5CgcHaH1AZOBY5QjtHNFisF
FH1glAvdfTPJ8HTf2cas50BA1EhVhzyDYwpxXXqlryA6VVoE2RVOMx7uc7OnDhsWdNBKeF2iKSv+
TWe/6cwTpGRPSDIUeScHR0t7s6HbOtmtzFA8hbViJuovCdSrlD/BQsxNlFIQEnLBhgO4M1m7HeBA
rKsx+bstnWcDRF2SvCtlTQr5OIzmMbJefcuh+H8oCBiSAqqITYFS2o2HUI9qgFVFwFsL1hWTBqUn
oGn2MnMwKAdu6INJR8ZmoA8u4yD0NnSCh5DQEoJ7BfxMait2zCrSTgaIRMv/1TgnC1B215c7qbOe
+uDFZiQ8FsWdlb3p+QMvOY7+KVm7sRi2qFq5itsemkd9k6NyEGNLnFiIBMs6cxlyLfvYadZCifMb
R39GQCJWcgZkSHGs+EGRA0kudEAY0GhuTzRKN2EnGAIhQ8i/HBUO34FNHAnVdiDMYYqgDIBUfQTg
PD6W2jGHspVgMGSWR7meq9bRQQ435CZsIjqNSsyXydNNd1XZRBUJs0sBb9gpaIKAW6nNF806jg2C
heCEGRqEvNCUWU8AbJ+NRftsRIlB8fVN7H/A21lofrwBmyT+iov1DGZSemTsWiB9VnVnA+QKiTIx
6tQfcXNLGKHVp8ivcfKOZBwaFIhq8/3bWN3nTrynEafowbqGYcCX8Wz8bvw/EZbyMo4duob0Fh34
0vuIETMtDYXnMTeOaFFUw8JGoZCel8uAw5avKjp+Zms/sjlD1XQGL7QH5ElKY8RlDQJdJqWh7aRh
SRPh4ZgFzjqxmRHyuGYEVDbJdgzojDY4afJfVRQaPUqU9ToCvsohgoUEQzShQmkyZyHzFYdM7Zjv
YQsuOoMEK78rkbmNiO+OO8zbYF8K0QH8ahVwcekhbG7z8VSkO4e2mA+gJlB/NSCjIiJsB1wzz+xD
Lpn7QqJ/A7qA8xnd1kBdIWvW8KX9WJ5LPACpiKYgQVfZszyul53p/+VOaXsMQw+kXF6H5CwtrX+r
eym7tYdflz1UGNAKv6gN4R31k2BH/NeceqO5L6UfL3GttYJy07l/RD8bQeiETwFndZtFDP5QZCZW
N9mfscffXv/wYZVBIxIvQZz6WXNQDYyM2rdcALwA1jZ2e5eT/wRJS4xFYKd+M3r1qTdwqk+qed/3
25jOX5FZ++RPnXcfTs4PHwVfTloaw+/Mx8/Qd0HBRM+pes95RSDkMQikJN218poG+V4XlkPDwsW9
ZLS7JV0LRjJCH1tT7gb/rUhlKC+nEfqAmyCfBlKUfx6SrhVM/iPOZW1EONyolnoORTtSDl0No7aM
9lYM6L6E/LoI/QD5Av1AhbDgPNL8ZmvnyLgBv9KBjHelhs7bYSCbQLRjdTnT/dmCEImugeSSwVQH
ROGk3BkSM2nbrkQ7m4yQzBPxosiYG0U9m3XNroD3olypxcU++LFPqPToLNH2cKYt4kGSvbHrcNCi
D0ShR5HBBTna6DldbW79KJx5OluWGe7Dn6SMNb4XNK2l5ENpxO6R5goHjhneprgr8sE49BjMRQBd
L7/PcxUUoFENzCiutmiIfb9g0crKYLgGMsstZmxrjdSNMi7QH2v3dPlKP6dW4tkQkGV4AFAZUsn3
S/VGZ9ieOjri2cghOYK9ECVRNmL7zlkq4b4SH+xTbl1DDZ99qV8uPOkYaqYtVfagO8eue1X1h8oB
NEKhltFCOzggYPro2qz1R/eGR6UZQc9Kp8cNpfP7o+p9kBRdgdQC06EZTUoHX210Vl1vYwDuao7k
gNRF9CXSR+faFz33tEw9beI6QCgEIr5fuy38MK9Q+jnSEFNqXLTQ0DuWEDvgb/VHivLLn/VHl1Q8
6pfLTRbQWJq5rHeiyPVkEnL0QNzHNCS/CV/+bxeaNB9iOzKyiq7ksfdE+kZgY7xZX3ucM29PjOiB
mDPMdRxz8jh1O8rB4LMBKaBVIIjpCTck9p/jf0QNPNZrEIgf8zybs5eelQF/ybRJIL9/Lbt2lcYO
Q7o3Jvx0YKmjRT6rHnLNuM1SOB6Vd2xDeV26GHiw+ysZlETPfIKjp6ABoeJllMo4auREbEsgM2OA
Nlg15QF2kBwmNRTcWwMUUKthWRHu2gGKhQXrEwMTjs4C3ktKJBWlUQdtJIYLS2wrPZdDutqZKQRP
WmhGys3dau64iZruQfRyJLaQBbHVbVGiNpb/62/NWwHaQlySmRNN1vDohNKYMO49Bt0b1CZP3kv1
u51fw6WfCX4mfSzNwDpAJzBNAoOkJEmu6C6KKNoT47eiuuNLJ3AI/LvLz/MDrEP7iEYonRkVxA4m
jJMrAVKApRQS+woaR74gy/p3vo0iaRuurBJMUgfAJtspKQqeJt0XAMmRbs0LjEr1vANG/Fibzan3
sgevPRojdTIYtwCw4pjUwq9bS5+M5skjaRv4MUOo0pmaR2i9NZ689JxHoVRmYbAIhlmlYE2rFF61
umzxLrMehuIhzk5qpXBn/y4/+JnoYMK9sjBLt5kbyJNNO0oBbYpSBEKg7OmS7USRyUa6fJVzScG3
y0z6gHWZ2K5ktkT4HkztiYM6sYuZ6MdSucou2CgUByH4/TeXJRUR83BGFFPOvmGPeRDZJX6a7o52
loO/FEq7nJ8xHvV4ag7atjdvrlz0TDpiqiwhjhcLBaBP6+svPc9UR0fOUjPnGIUPARbdpf6gpYfW
L38VNjrFio8Ryc7AtkjSIdwlylr23zLE4jVV+dVU5oq2vDBhunxX58Lm15uanO0WPYBs6OrPQ0dA
+NaJdArTZfnplnat2f8TS8Vu+hzX0/g2KMkmq6rtmrJ1g8Y5mm2A34Mb10yFjI3b46iHfXqb7byS
5nQq/BXIyQN86PSrGh/nggelEyNsZvnGj5NC7cWEJiFa9O2zGOfzavtSXtYlOuZIJIsGAstdk9cd
SguyLcH3RsBfd9cVUxmP+uDaGP8HAUgEGUMXsiOGxhKRJ0Gm4j+7r0f7mKgEh8pc9Fa6hCtFiauj
dC/aajrqv6LZIeW47+IAmkY3OY1DNArMOr1vym7RF+9upC6YW8g0AFW6ZhmCHCZOx1Hi47PJby4v
nR/qLZ+3zfCGtBClNGD/34/AMU9yPULe9ig5OzYSKXaW0UZHsRwzcqVDR9z0VtSIYOQc5chJVAKR
YJPJsOEh3TnDzgPBX9DT6wNE+8F9X77BT+zWpABgnQm4DTfHYTTJCRwpUsqiKO2jmayz9AOFZ8o8
zq+5ER8ApiKoIPtLMSHfdO0q/de1T5dv4HPS/PMGHMthFWNKNuVEJK5jNEPf28e22IjOuk3fgtI5
oG9Xos30p4pPNrHeCOk94CsMDogpbIFMFGE90Kje6UIle9EhvnxjijiHL93Y5NOZfh+nRsKNhe0D
CRMRXsCgpHVHF5fWDjV5EsNBlJeGMF1FXfVapn128cCu0BHZs8DATkPBEIWyWrSRfaxRYorqZGno
cP+RILZ4IRo+UXQARItWpeA1wnohcpyaEq7OIwIEXBlzi2CigbEfu5T+/SN+FaO7ufyezoRsJqGa
rNmyLXB7k42ZNp2kKHZiHXVzP/S4gy45JtzxNvW2/jU8wf/TQpx8lC9X47ff95OFA7BbGFxNlRM0
wOX5oB5bJOzJpRiDpM5bkGO5TJumSW/LuKHV9KxgQuq8lH2HUu5T+Esx/0Qk1xb81Tx7drpXphQ1
/SoVliB2XX3t0Ht7yRMFFT3+CTRZs2TcnFQIKy5SlNjj6KYde4xoH0oHmhDJjfkmmkokq310ymh4
yD58rBtm8PSh0WQorOfCqdYhzSaEMkyUCGsG1MoYzI10n2IZWbe3Vr4eOiTFkXioYnvTo3HRSMoC
CRh5FPo1b7lkzX3s7rs2ug+6bUqfO8OFEoWwMX3uh4bWnXlvY8+KFo5nx3Q9zLlGQcY4R/KCGWr8
tMDQ6QyNZV6VawcFjCCetQV/+RDLwaocWp6b0V40D6RjNkAxjf/gvjjgk9VmN+GwMzQQIhZg6uof
aeCV3XbmwPn2XSdAETUucyTm+K55eldYe2C0Oo3tTr79b6bpuJoDU0O1F2z5p3DblxTDbFpt6IfU
OnrpDmBpODwBoiRx0zhF7OLh8ub4IeZB/KdLi7KaYVt4IUyPrdKqBrmVbPMYqtE8G5jSDVAMpa2L
MGUr7e0IuXaGyJme36VoX6PTK5UlTDhgj+mNrCDVI99qDEXaejtyCNhQ6Qznl13SR8fYK9fQpSjS
V1e9i0u8KVCPyKKVVkhvZf/Ytuh4OC9YBPZZ8eZgaaEH5s6w8ZnMs7WNi0co3bc53mw9B+SvNAfQ
jxRPQ5oZ+KvL7+FMCvX1NUwrwZIrBgltYIoRlqO3kOsDXPmUfWpE2wapw/KaQ/vZBfWfF69MFlTn
j+MAYco82iXiiUcV3aNgG1d/wLRcfrSz8e/LhdTvEUlrpLEzOkl84ZswO0jjyTP+tBkh8JRcSw7P
XQvOiWUDm6H/MS0dqwZdGKOOrWOKWYf5gHVN3oA8kOejMDa5tnjPfTQcYMBfAE/SfmieyUNtK+3I
RyurbW3BJ4yWKlaj0nbE8l4FSoSgzuV3+flVpuFdoYkGrIZ0RP+UYfuyOSPLo9xp+WomW6WS51zP
zN7Dcq3YtxKdNfMhIA2vr1SwP+GU7FLNsRWLd0vlPaWbeK6nDVrpO1DXkrlv/ouU+teYBOhp5/Vd
Ur1WDPh9MIMO2nsDeKrBTzZCCb66d/Ro2bjFKQEnlgC3nbmhc+WliIR/+k74BA4sEtFJmaLvM61I
PLW2rSNBkWYBYxUa4mpyZRlfu4r48y9v3injkEsbeMxqAA5PtJsl5kTXFvDZN01GQ4+bdqnwC/x+
mVz2gtSoSaoipnUm0wStFWMGfVGiAqpU41pTUwzRTPUO4m9SYrvRbqJyF4YfQtmOKj4dol9x5P7r
iuzKGzi7+GjKKDYvWwDuxe778goS10rkPi4sYCZY9BlHphSzzn0KsS7DsVhxZlLF5PxNsp8ur/pz
+wwlFxrIvA8k5icZlBnnVqnYvQXwsNoJ1SHtWY3Q5TFF/g9z2wIyeaUH9dnXny6qL9ecspPMDsEC
KeGabVFvZe1YQ9VEYgybmkQhJjuocMFiK55l9EkVyZ37zn2H/YoGDSm+pj/6Q1xRHJKOCewf6zVg
gdOqn1aZYUR+QFjzseTr+3mLxJwnbiL/M/SPUd4uNPQv5GUe2fMclm0VIFL1XrX7xjFXjY040BCt
fISxclOG9sMENYdgPcJ+9yAr4i5plLeJle8B2Vz+dOeKhG+3Plkzaesmia2HFqix3w3JmkCheOgT
p08wMelN50jt2YjYDWqJ/wjKY2WDXtw1zbBz1TG3YZAvC2iiNRUJNVVaimZKqPZ60AwRJSWoyDB8
81V/q1XWv7As33zU7SzARE774dvhQ+Fkmx7pHbn05n2DASsIr/gU58VzgZsPCJfk6LnFjaUWM9xL
mJ4Z1ZXA9olS/7EIv9z1JOZ4hqsPmsnRKSV3Vmss9D5a9rKxkTD+4FzC5+slAXribZSmXscfI5gv
JUVhGWPKDF3cXj54IADYkmWi/lYAtqrhgtbwf/OJLUPEBQ5egtb3sOB42D6MZsScfbjtyieLAOwr
0b5xBTIMa45ib2fyEqTzKhpgG2bIoMjBjQEO4MqNiILzx+v6z41MY2fTtllh5+TIKVgX7ZcbbvnC
pVzMOgehEbTvPr3rBgxWMjyrsAS4hsY8/8HE5I6JGk8tT1qRSm3lSdiRzbaNtehMD2kHZZHjmFCJ
KTCwiGKMXzQoaYWAGov78WjDo0qKsmEj34bgfdzRwa23n8u0k8IRycUCq23bgnaK3dK1fXE+pH+5
4cn2dCS3otXOCouwzhGbQR537Mq+OsmIBaYYXHOWhiEoq2u2bMq5BJRzxHB4W/CZprPcCo5ZolW6
ieoHmu1MHoDNOhn6uAWqpFlxL5U0sWkg1AwyGpQH7QyCCpCDocXOEQgG75nDMd5eXkT6mZmMxeiH
AYRBb5ec5/tqjiqjH1qJgAW0h/mkukgaATBDEkwdFvquoLfqR8lcIU78D2dnutO4tq7rK7Lk3h5/
0yckgUAFCv5YQFHu+95Xfx6zdPYBV0TOXlJpSlMV1bCHR/M1b0MMUFOrb0GfZFqBymI2b7r6EONh
Hbd0VtRgqcB2rvKN11XoVSFfVz10INcr7TUAUaho2FS6SjJvpW5hm/GHJAG3BIQJZgb1MU3ZCc+4
xUAd824kGkkxq+z159eFtvfvpqHnTA9YRbBd/qcH7MRFXimFwxmTG7OuBPdZ7PI62CrYKBi9+25n
/WPQl5BqU+Wgxk9x058NrQ848NqZNPxtLLFWat4e40ZV0rb50bXKoxsiJGmVe8mPtiamYZg7ceeg
3IKaR1qYW0VESGmO/Ncmugl7fxl49Y2pQAZ1Mc3F8o1OlzVKSUf9eQBB2uR42GKcUwGSU+EKG575
R6YBVUSAU3FElyt8RpEQCjh8qqbAqLZea1yGVf00oHuI8eGAN1EEJLDXIFQksXa7MtXyXLrokiI4
E5jBizJ8pABfizKfC0ndZJXzt1XXhoozmftSIKkUedhJCHBddUh1VVlXKC7WhTiDVY0rnJA0tNiM
0DjpTX1syvh3ryfzMjfRmv7TlN5B17yFSuu7HD3hYMpIZ0nBkiAt7hr2+7jXDGrYtQvhBqBexvHp
A5CSftuRv2/dZmVq87pE0CAtTv2DhUxo7YmV6gO5Espt6mW/LbNG1MVA5jM7gDlOkV8uFypC9Daz
8vkwvItWET4q8X58DDCTCwVh+px6mMTly17P0BMw0SJqdajy9IpA0MU4iCI1L0YH4Iz/LYdt3mGU
varUat9ImJlb6yGK93FysivsxA1r58iUfFAaypxkk2UqW6MDZOXOQmIMtB3AX2KP8qSl9l2bwdZI
sYgU27Y8VlYyp2xpjXXDylkh8oJVW9Oiqa8h0Snqk5S2x7ORPNT4FjaZ9itOQRYniN8N4VFPwrVQ
5KWH3kiEPyHZE75XYYduDb7Fum9cqV1c6kQQmJFr0jzE/mV6gkmS6w1NZZCMlRawvZmuHsB/d0Ch
4y7ay80TlrW9dw96o5TjdaV6V/rHl5IFiooKpByuXrxo1O9nlRI61uAAGjtRqE/2VXo75AepsLdh
+FcQQ/kAiu162VQcoBj3Vs1rgviPhdFu4+1i11igfn7tkcYhJ3fwSOyjE0FRdrRJ/f5IsVRmVWEG
5imR2CTFIqVqjW3X2AwhRhlM1BrCbYb5cr++2gO5kKKN3Fh6jaqicaBNju6ibehD5uQn6PWCMend
TQYmNrgS71wchaIwPRaZFtz0gijzImjTwCMzqHcuaxoKo229YCDy88l8Ienhy9qf4SocqGnS09Uq
ZNCQc5n7gpbmWF3v1xU3S70OEzQbTj8Pd+E2/jrcNN8ROR0tIOoEAiwUacdYHYZsUGGvFe0vdcPt
sbwoAFXBEZr2M0QWDYmhMVLvx+sGpf4EWLUDeK1BvayTVmUNXWQRczTvBDIlDeq9Bx/7azhEfn5v
gdhrz65rgqjcttKfXFJBUguQLuVOytB2bNA5KrfWgMB5oGyr0t75FLO5jjHLTOVVnqz8blVFaySX
zd8qtAzOM4xx4pXmAzXOrpwRY/w03Q6kylyupoY0wLSu13iWnhZySm0CBteaAkVg7sytpByuklT+
w7/7Z6yR/jFCrCgfTJZ/4NmxaGmUkCVqp9wiW4jxvizRgZIy2kWj1G97J+oYBaZ328l+jblYJgGK
1PN2XSDHp/lkO6W/gViBPOtgPsSZthQWF/giwhMXRTm8pwOEptwnv8OR6rdwoLuIXV+YK03hiHXT
RYZNHR3ZHKQj1JOs2qg+coSA+OPy0UwHON0Z9fNuMxjKqWq7fYCamGbNO7mldu4/VTxCn8YLSTiA
S6RXIOGBEmyysN7Z3VKj0iG5765l0eWpV657BtFk5jeOim4ezimkrzS7F7BQbDU8wA7agIkecv0h
l5s5ZYq+FSudqILq/b1S62u2395HNCvJnQ1EC314LbVy0dnooz8KFOVjnbsD78wRoOkG+7LKiYLo
LBGruii1O6+ed6uVzRI0cZ4fitS4Reo2zmdS+AilOHRfdKWaZRjYp/1HBKKDr7OQGmuWGcEuC7yz
Zp0kitZpq60jItok7o41m6DxjbvEMAh66IJIw6ETxTZQjNsGSLEt1JG9Mcv98F6y+0UJGN4IlKUf
KjsyLIeqhJNRXEVTY0wvkhyJFMJMI8LKW9knuY9QAYjitFn10TlLxLoE+NoBtx7xouIQJfr74CLM
7Eogi2JEYWPE6sKZjUikVp/9Rv8VxfpdmWgIJf/xZHmlperCjA9hUc0Vcf/zoXSJc2aznG2bEFVQ
75zcJiLT+rjVqs8E2K/vpYSrVDtl9seYHJQgUZVmVRtvwME0llkECU4uTx3MailboZimXTn6L6VL
3C4oLxhCG7VFJtAkvxBum7uxeRrkZFv22JzgylDmr6q4j9XiPgRzD8nDRdjvemtvfNfp9sZRCYsT
JoPgf5Jml45dmlmjmiererIglwRiZWh4PdC7Mleumc4zC6H8/tonuHShfxl2eqFndZs2poClAF8h
aNYIeIviWQ4eE8SCfHHOjb3o8CS9HbxrGeKlG1BD2whlBoiwpj1Jpq1OCnUR9eYpHpZqdKOHGYqq
KXjYc5r+rv1+3hFzX1lwl7Khr2NO8mErgoIME8o8CZqMLlAr0aAVHBoLzRUzN3+mH6hRuKLArxXt
prexwIaq4RftPMiUK2oJl1JR/Fx4c81SIQF/Vhu+1FsVEhrN6lj9hnXrJ9WdhLmZ0kKvOcXJTsUo
PaDFHbX4SazTs1+MQO+t72EERrhPIQSOBtly/qefK7KyD8WNIleULWHL+N0oGRpD5xPNa5eaaOdj
uoQCrGaEG1sgvlz+EThpDQEeZgsjbraaeqO18lK44kq+fSma+vqOkx0VAcVXG6kwT1F+66XQN/AU
XjZXcVOXhmHf0BuigWFB5vwelvJFe8sbV3En4fJhI7xpv5lqvxpzv9rnzBw1iAKye8gzg7ZwHAxG
+3Of21uveYk5o39eZ5fCgpE6DB6QCoP5KYD35csWshHa5uAYJ6mCKiN/UBCwinudgrYSFkQ6jz8P
d2kngY7QYC3rYA2mOIk4Ssq0h717wvsFqDekDdQv2nwTYfYVAqRKn34e7zOsmZ5VKK5bZCZMuWpN
QDNxzMPEbkoqTPAaPhjOK6IGFe5i3McWRgEJWd21wPLiZcFeUQETcWEgQP39G/ddFOZpm5inOnyA
Weqb0Rr8s4GKH0kYV4QoPsaE2r11IwyVg41Z7bRoLY/3d5XvNGAyP8/CpZCaLp2hqBZkeLBi359H
kzo3MTGuPTmiWacuBFcwDprL0UKR7/7nsT6hydMZ52YgsrYUXHanpHu7MdXADxhMbfWFRs8ozvKl
R3jb6c1zZAXLvH1PzRouZfAbITx5AJohikXX/tYWA7V3A3xajqB9mr1rv+v0xmfm1GhugpAfCZOy
hl4C0nDyKfbORavDubhRnV0f2jPHBYL01hGdZUelPKN51RpvCk65WI30TPRLX23CahtTwmtDY9vk
PmyaTQ5CokiVhWo1C39LjPY26qCUlG4czXgg3x2JLgjyudmc/1mVCOWXbnPbXzMXvbhULdQK1JEH
QTI/iZpFWgRh01C1ATpKbCcadz5SWIHukdh1Ip8F6o1T3/38uS4GEl9HnaxVKaNR4VSJcbK64yrv
z2q7gUxZD3CDnBHt8DciahzLFj+P+wne+GeZIMiojZg2lQbX9zVJfRHBrEjST2wQfQAdDgsT5dA+
uClNdaXowxwt+ZkH/i4lEnablxCXp25YQActFIyHNhkuTGHz4Nli4wXEgM7GVMoHj2K+2b2ZfTpX
wcEKlngFfg9Jrq62rlyLF78YHXAcMJWRZvHJhv9yeMZpksZ2nBknO77LikMfHjuKcixAZ0TBH4S+
8HB2/XniLsEAERiD14HOBPfIVAJLWFml23ybUwYXDoZZ1G7itl0bGcxp5wTpuK2XXXMP2GTpp80+
xLQk1ABNgaz/r55krPkgoWTr07sjDQD0eYGrnzJd3fANA6k+g9lZN7BMQyj5QXRDPuJK4cyQ6pvc
aBap3R6klHohVMefH+YTuj5ZT3yDEW9qk84DSvi+nsJG6xI5srRTM5awBT3SYG77m0qnQTz4i7zP
l3KOv5KW7RS4zghA4VDjnDWkB9DHSI37sX6ooRQsa9KcSIRAljsw3unYvOfpaSxS6nGzhr8zD9gR
V2+qCzfjt+efXFSRKilBGgnthJVT4LxqjYKQ0Y2lH0oVS2uTIveVOsu1AcdA5cvirapOycvC0E4Q
dECNexYcSC7gVw6bWOeEtPxr60XjX/z3EyGtTo0dFP409GlrX+v1QdHY7PeKAWnAQu+cTDy2MQBV
oEBHO0jkOWdxjWR6FqB23i5+XiaXusCwoRAXA6KME8Cn/92Xt0ZPUI2yuAI8IY5AReEyw2391eZn
3y1Wg45prnpqs99ldOpopQrweMU1w9ELkf23R5hE9rLfdm1u8QhBvc3aFwJa4V071cdT+5+p/vKa
48f/+pqNZrWVQ7XHCF5EuQWBZPUQid6UliYgyrSImK+ij058/Dy9F6LJr6+mTQKNFG93s0szhvWp
hscwsG6bkBKr81uvj0pzZc9fOn+/DTe5Q9Rs0KtCpcwqy2sddJq3jdUbNujAtTlg8FOfslS+toIu
BFPfBp1cmBknnoQxFg186RiYr510o+NGOg5JEqwoz46zzdWn2kV+EQ8Q6OaKveLVO9Nb9fLrz/N9
cQ8bsj12uzEgm+Jg/DCyh7wBZcZpkadr+ZH3r8o70nDrrr4qoPqJTZiuKozC8Hw2VRMBwcl82zRQ
TBljlBPk0N9FryyURNoGToUOVTDPinarA6YALmk6aHNoyOii1T8aercvFWYAVru3ga42TrIKQCgo
yhHjXRxb+kc1XuSYBik4vPV4xDTtUvXdZS8bc1McjQTzwGCf6+Dey5nroTGZR/dp8Wh4NNDRkA7o
XxpAYNAlTxDZE+nvMV0manLjORllVz/5kXQ0dbyhfHAx4V4S7kZ3gnmHXMBgiLnc98vSvtVtEPyk
qMHfQgY7ww+ydm/gqRVyMVBeTwnIvGrfodwRUe8yG2Pjbos+22l0EVoYag0zL37JKIAOykyz1cdO
f85gjDVVtZbDciEKf9HF6H/ACOm6t+zZGolv9SZRczwlpeaE+cQ8eWtkDKzEPFZLUuqzUb6P5lRd
/9dECBDynB5Hi4h+UqA8J8VjlL756rkNBoJTY5vK/bZx9FuB/lhoeWvJDE5m994ysZ6nL0bAqFva
Rww92JyVG84i1qnvPIdEzjSZPWw2oCc1Q3qvI2/yv1+rcM/QEhslq2AZfj+SMpqv1HpragjSSnP3
4AWbeMkf8RgbqJGcfx7t0kmEDw3BiYoIBlit76PFCnzHwSEFY+6x6hhRykoO3HsJoNy4xim+kNOP
Zqn/M9jkSLBzr60DN6f7Ve6L6GCh0oHKrLT9+ZXM8Zmn2+/rMOP9+uVQB1NutbnHO2H1Mxh7tG4Q
S9w4xsjEoF4egVAX866IVkmA+IGJCHd3ppxDJvGcWvYig08TJM+tmi1MiX0Y7xs32aYYEft/nbxc
llH1msDdkKJTGHfLWBhrqzp35T7hFNMaDLHSYKFQfWqFNHe5HbuUBYkOAHISs76gSR/gsByEMDU3
Rb1IgS3bLRbinjGrLGdGHdK3d7QC1lQB0HlK50oBUow+ff/XwQxY1LPOvuZ9cSkVhxkHSFAhH9VB
k3+fM0IRtwI0b55a+RmU8UpKjHWIc5cMfkNV96XzFkjAppI/RQf4mIp6cCgG3Hc5uaiqIayemFfC
oEtntg7uS9bgjlFSniyWsGxzJTSoM/n2EWULTAgLZZjL/ouW33wWTrP1z+vmUrwB3kwVwGXH+un4
91+WTdIpTUEGSIZnIgKlnDILS/j/YnN/HWMSTHYqEja+xBjYI4zV6IpyVUtwdy8VzsIqjpp0jfV4
+a0AAsPOhdY5BTjVQJ+CuKBwBRsKyLjv3V+t41wbYnJi2XKdtGbyn5cC51/q70Caf/42l4IJuA3/
8xaTOC2s82qQG4bwxQ2RBLXQ0l3rbGyIBz+PdOlA/DLStAbkOG4vg94yxlBBAefECzneHdFuGdyL
5spglw7Er4NNTl8IfHmeNXycrl4n9Q3CP8a5ta/MnfKp8T09EMeQEsaGijfHJ6Xjy8oO5TbIgPsZ
IxXF0IeFabiLvKWA7El75MxWHpgMK+3WZn+C+biwiUeIhAEWk9zZC+I44DjPbEC9dpdVJM4G4mQD
omqtOZPbduMg6NMjr9k8O9Zd4JQrPxa4ci+hrONJbDrdU185H1KEK5Z17goN1jr6r4jA+Gl3q6Fb
MkLxiSXnjmbPS6rkVvoU6x8l1e6MZklp4imFyWIQ3Ealsyl1XJz8+05+DnxvHicyskFYkIKvDUa4
bEElsVlFbbtzYxk7EpnSMMhBFSG9xMABcgBdMng4H9YjC/91iA8NFQHISir6C5izmvEv09F2vY++
PoDMvFhpDuYkEIx8mKCm9GLaEQrXwSxDpCXGMTmi6SYjYYcuVdoTsGj+Uumt2cjmHn8aFGemdm78
woHRQAQM9aC1fwzKLX7cWr3GvM1093l5UOq9S/wSrfB6Q16aLyKH6waH9Q+byBCj0+GoKscxoOmF
vgW9Q1/y2RLoJ1XZVgLNH4sYwxcDydkBzTBsxQga9RijxeLFkh8j8YZ6V5mi+uVsPYB5aogSE7bU
XG8xFmfYk4nqMMSvSYYbi6ssXJjJYYHof9gSnGIym70nabF1y2KmVrQrmc6zgme9DLA1fEd7DiOn
MZQyq6efN+TFrU9/3ARxSD9xyhCxgqayKrmkFB6vo+g+9+7Y+l5xrp0rF86lYwzHAyQZMbGBIj65
ApW409pBZSCvPjGKsO5a7Rot49Lp8nWMyYa3yoaRY4q+slTD3YFJ51vwzm9jOtr2LMLsIsyjuaOf
Eha8wiLGuXVERoyrKXf7B3u4UYkwfp7hS7VNTCj/35tPrlqhu36YCp5KsbeZt6yoLgfuu1VTUFn6
5RIYmy8yzHqunH6fhPvpuQQ7hQaPOtpAfcK1vpxLLaIUBcBO/dTYmDh5/rH3aho8RFCEv7q2TmvE
SAt65EoGbyDfSaYKsi/bZprYSniPWrcZpEEt0W4SUIa68qQzTanz7hnNTNH8VZNEm5r6ovcnp6Ou
YT0kwbnnchIuqBW53ZVPCESPNDHL+XNlTsc5++fddHopQkUvBGWu79FE10ou6kSafio00GXDsklv
u/iX6+EBtRQvpjg0eNAC6Ed47OeRL90pI6fm/w487qcvk9qYdRx7DgOzkVlIkJugrl69VP4xg4Hh
IPAIUulrgwj+h9cU6JHXq7mhIw+EYQ0mT4M4e9qbAbfTH852+5LrkBZATJT21q989LfAtatUekki
RQLOU3pvpd+9WZ6yHiU9beUWL01U37VIe0bipPRbuUS0j1RwaJ1Fh9tsEmPhhwh7POgQPw/YaGzC
wDuItj2ANF6kDupsQclptNXZPANpngMsNfQWMqhOv3c4GQVokPumOzUOlNZWQeYMLMa1LOdiuQV2
M/wmQFOjyvH3LwA1uVfKoCO1TJCRU5/dTB1DvNh+1FzOMBuUpbWK3Wt6v5fOFi548EIq/VlhTmKk
1gJRGiURXyReu+laxGeluCeTM7pfJHM/L7JL1XWwNv8zmDV5x0AO/KTtQ9YXaZJb3wdYu/sN4tv9
adT3cwX7LHK3GfuSkBMF+DkZ/UYP+5OuX+MzfJbLvu810mUx0gcBeozZ5fcJF06gi75ztZOEumRO
nkf70lfNBT3T1HzzxeOQoaygFceGDScV+iqgC0KlwG5PNEgkNHaeKoBPIXQhpZdXOGps8wTuY8t9
16FwKW8BpgBSyWl29cYVLY4Lp6+isH+o82ogUpHP+f70utEb3AgAFEJrQRvLeZUponjowfWf/WW9
XJvGus+uXKsX+FIMKxBKgwVC0jcNdPPBsdUubNQT29UAUWcaz5loQZGt8tRd0JwxQD2X6dzFo6Rq
77OUywe3UZ9qb3nNP+7iFwRbKGQLBwhsSyZfUPUqUmmnVU8puD8VoYQweXTxdHPCfhZI+sEP/zqa
MkM0fGmnBmh7+65PoocBsDHComm/GUKxMfJHL3iooH4hNGv4zqJFQiONb5CXXysIqab3XQ0TC5kZ
qkyrnzeE+u+xC88NYYNP0hIx9uQrqkrfWY6b8xXjP1Km34fhpnD+SDbmhUSdQD58fekXr5klbpBy
3PSoPaCBW+Nggf5D2lprJb4LTW1RAtR2kbillxIj1q9U92APLTopPz/vxc8/OtEr1CgpNH2SPb5c
E7KZ1ZXll+Q1zWuPrH4AS062HpHN8Jtk0aIWPujDTo7O43yV8ocPvjxIcS6C7S1718jyF84Tpo9k
n8wKyAPL4PsmyBLXLho5UE9ZsQE569HckAjXY0SXqphIPU/vogR+dfEBCHLRASRDsFKEYt8Pw68r
U/NvxMmzoJqO7N3YJpuGJVArYkMi1jgVhb70ANLXOrKwIPy1bLgJh1H47k2xjmhWcoEDXqMzQ/PQ
RYFUozvTohDqgiK88lDjDpiecRDhkBrkH7GImL5PEJuj84UFkkhoj3K0jPKdTtGoY4VXFRR36QDg
HBtV0LHdo1xegdF9Btn/jA4EhArRqKs4LUoarlcPqlGp6J61BFLqygeiHkcPjukdG2dYI7a+KTqE
xi2MJquNIVB4sBCoxEXKV3YjdYuSatz6iOAiigbcVKjvrWnP/OGV1vXv1phXhnqrV/WyFP28jjc+
9bOOzmIa7XAG2+sFMtmZt0VwVsXoxMOkFIfl2Li3cBkujY8Gc7hSEEQaHzZw2Vq+K4Kt55uzjnCx
aVVEVuYFiVTbYuQq/S1R3gpyJL4521R7W5t/FTldwkhQO2BxuwASUTCgTjGcGtiNAATLJNqVtEjb
YsevQi2bkwujOLyTc9S8hLopxKh+nkLLsKX0VgeIQfnqSoJy8aYw4JOCfQA08o/LhIZmfaZYmXrS
88euDRaawCm5W49gyuYF5LxZrjM8u66anlyoDioKcjqfFwYaTJ+yLl8OCy3NIpDDkjKCENSOBqg0
b/q/CLngzNYCxIFI7N6CzrGDV6V5qRMTLj/mCm6w7qy7UdDumlncxQsDUS2I7TiIjRXC79thkDKg
wYGm0COtQIkjbo5Kawe9OfdXFnohKsqv2iFPtfVWSZJ5X+q7kZpW2/miAZlC13vtIePt5r8NFKix
U00LZS4NL4axCPJ7PEJADXT5pvL4kJVyJfEZI7HJblIBPXHIgHvS9ekBUzaGVWR9w8PLlBPoOeRL
sF2DfGClGTwlM/bz6fEZjv0zIoh20GTQTAk0vk+XVtSJrDepAg5xjZV9OyyH9nel7X35kBs7XnKQ
sETI1pmJDvxa+CuDg8UqIaxmB7la6dWt4pFsHRyPhfcYBL/CHrjW0YajnACpWLbSRxkt62GXgvnk
F22CBrqDrO8ftX1QbW/R2qh7+U96ccjVpdkifKfAIEIE3DR8nJYxDHceinAVKyHC8+izUM4R/h8B
9tGUYe/vLGOBoWjzrFIaj/YAl+pml3Z/8Y3VmjWZTgncOb3m03Ahkqdk+mXaJiG1iPXGGspAoVw7
t8Q5NaRZE51yJCYL6oPoyfcUwq98q0tXoaoJ2SSupGBH3fb7t1JhNTtREsojKi4CYiWnyN/7GN4u
ExMJiYQGavJuUpqEJiEXuxI9nMRxZ2X9+POi+az5TxcNsr2jVh4gGk2fXDmBG7YiDWDn5l2Cy4Az
i3CpQOPeddRHuXslbuwV51x4IzDvNnULEPfoNRsyqk3JsUyjRZO527BYB+GNAsH556e7dCZxF4Ht
hqSBw9HUmqxBuXowLWifvv1gK7DWZP8p6Gjm0GUcN5WGNMtwVnpoi42z6lS0ayFklzpECdnGd9ea
q5g4u9QMf34wfUx9ptOGKCnfUDeR2Z/e1AO9wsqIYeiiuqkvse/q1D2NWY+SXLHIaeRtEEM3T8p7
dNfcxS9YLNwk7CDtqMjzOl9UBi6/C3Mm1sXfcOv/IhCfB0sunHbVJjPsnCviw+V58/NTXziS0BUn
CxjZcRpJ6/dF5zhdGUH3JIUql7jqIUm1EP7GUw/QvjDzIEF//XnAz5B+Mk3fRpyc4Eae1UFDheRU
yruA2MkuPhzpXtFv4EspLV023M7OgecurxrjXIrVvw09Wdi6FNR6ljM0sVTJhdkO1L+HYUvlH7/g
58yl4OaicS+px844OKLbPVndi28RTvCLmGqsgwlJ5GqrxERQAxjByL32AYvSPBbcekP9X2DokJGA
oMf5je4zwqTfP1BfUE6yU18/BdUuEH8cSb5t0ndsMz0cDiBnxjbiW/TFr3wl7d/FrI0iFoY+OnYS
AHwf1u/y3IgrVRtxwWX+WOzd5AZnjzY8kjm3ADD9e99coud3zbh0vJGmy+PrwGO19kvIkXiVL3JS
ZiSQz6PrSnLv5Y/xSGI+RdcAMtfGGnO7r2OVcR4EHDUnjHMa8y/3F6jnHgLTCH67pvt4IbugtT/W
hUyQ5PRbvw8mdV0hBS3oLiJikGQFFRKCS607pNesVi/taepQuoU68lhinYxU+K0R+A1TKAcYkt0D
Zg5THB02xItkl1c9Rz/Zmv98MvQOPzFjo+Tp9zdTyyJvLLXTTh3uLJG/ore1Vf1kVaQnhOr7Hg8C
FADGdZPIfE2fuIc4QOtQQDoHw6ktZKwK8B6J25XlBjvtGhno0nzY1EU1DQzQv52ErgmEhdiDfkKQ
fzSFIisZrwXiVgi/Le7w3jV56s9dOZ0SKjufUups2+mU5I4MiXioxlIgnm4+xhbuZshps1XtXWk7
O8/u/uZRdDPah8ZAY0IPooeqUHp6LdPTqOFgtpiKZN1MTtClkAQefsGr1FeropVXIWnGz/v9Ulyt
CQIPdCvHNogx2QqpMCMtMgvtP3Bjfy4HVOSpyVSKcVQJqlNsIMK89JF98c8e5I8Ka5UxSsklfzfA
F6ippueWterr0b/hNQR/4Tg7xb4hg5xTvMsXtlHy9P4qDAEvF/5Oa61VJ+Fw8/OrXAreKCRwVgLC
0mkfTS+YANwS7sraCfQ8zj8WcsMBuq/NDWhVET5yo8XX9vaFFcaQ4wFNCQv+6GTHtX2DOH+ccJBY
68J+IzEOWWR9f6QolQzr8lpr99MnbLK+dHon2igIQinnH1MQMwrk1LGVkwv8sqc8Bhk/QWEwmtWt
+7sR1XGUP/B8GiKq7yNVYC6APXvJjUHjUUDTt+Sdjf6MxwfrV51uzMsqQ4pG+guiXapfOP/BnqAl
USfKzEELIB7Ec6kTNrXzzkgORZ6vr3y2cY4mr8Q9x1ejFISD5NTioLXbtnZASp9iK1wlUrk1ynCX
u+EJ+HEHIkwYxY1rtjuLhkLFomuNK3D1S+GBiTw0nSeQr4YQk4WDzZaIVZ3S2Kf20fAXd76liec9
en+zonaA4tXo2cNYp8pjUmasFbof5EsJtQ2SuNxaQ8BcKX4/q3qoAaX/K7EfU3Sv0KOvMueoU3n4
/7iqL8Sd3x57svhEp2n4dlEdKJqbtkGYQ/87HnEw0FWgh1H7WuE+dXUJXipKmGhU0MVDD3FU4v9+
6lNjTpkUUzmF9X2EI9OAnwgFKoll5L6PYgphvWrtw2iW9V+sFJVLdKzTySQBk/sG1xaU+ClGnWoE
Z8BKJ7j3UdDB7xo+C/+V6bz9Z9cV5X8TGEHPoviAZiF8qSmmQg1VaklWrpzs9tX0f3vqcTz1VAzm
dK2ah862Co84mg80/FLOufZa2+CTTDndJ+jnjdEZWFKU1r7Pe5hEhe8aknxC2KZoj7GzR/SkataO
txHdH6rjs6ZceOZ92rzqyV3ZL5v+3qo+0vi1KIDO3FTJwdQf+HVXntz8zu5e1HaY0QFWpEUcvYX8
3SMuQHFwaMNH3dwPuBCmO3qYoYz0bm/PuridadmSGgxyOkG/N4xdHOy7+EHyMFy7V7CgKg+JeVOZ
N0G8c40/sr7XyGXxdk0rqnCLwdkbyjr01rqzLZOD0J5gaHrhX6W6rcpbX3mze3/WGtsaZkRtH/r6
SKkwrT8UZOnLc0BTuOCyaVFzFLvEf2yvSQFcqpGThUNboQzM6jbG4PhLXJgPYelIlgaFChVnZH8o
tVKfXhO1+W5EDektUHa5fz8KPnHPefJLxW3WrfXk/b9Y6Yg94H5ABUenQ/L9QdRQD6iFdXxr7zXO
bsBt1FxlVvOOy3gBz/fsiF+xNK+Ht58HvngUooGs0+obiWpiUpaX+QKu7rfyqQqMva2n6wzHIK+Z
682LHL5pdTQrFfZeYcD9KJdRK82M4on5sZpHh16cLscLE9XbAWEap/Zo+n4MPj4JPWab4+WPNZ8R
JIufH/pSZWCsCsJCx3qIyHfy2eQMiWMNiftToXYLi9jED3ZqRJeaZFJgc1cf7e5Y4FLZO4fSf/Xx
HszFC2JNmBESlJtXo6pLT4SoCzRlgXAW9NFJFuUUQk/d1pchQN00wJqMYF9lh0RsXXmtYmcY7Bt9
pVaHvD514S4hQq1ogSzTdJs3f67Mzid1Y3JwcGLgLw7gE/DZlBI/yCEOJuS4JxOxe8iN/n1k/9G8
t4YCl3/rY0jrPiuAyVt5nWgfVYFi/i4vz1lzzO6QlKd5RZ8uSG+baE9ugUFg2jwbDT53yW+j7maN
Uc38/CYpflnDHXJMEPVCOhVtivdetrHVlbAebP+9bBtUUsieq2df+ZDp+gfoMJQU/ETzpx1Q8FNw
J7SxmRxeLe+28H8Fzp0wF177YnvvJXyxqH+M/YfAftczUrZ2lln0QYpzn2HTtdcAPKId7pXHXH0k
Tx0i6o8uolfeIYrvRPFY5cGs0Z8N4pvWei/sh7bYYNqCcR4mWNFwksJ3we3Z8IhdcDeYx9A4h+qS
/L/GOgKJjXjdQ6iPwre+uvM+GmBrafcHDN7MMIOFiPBlBGxlmi8FEk1FN5fgZYrsrJfHTvoD7YdC
HkzF7qDou6a+7dpn6AnA9Ou56WezngLpz5/9QooLsxWUD3Up+n1iEtfXjaRarlsOJ1Vlc0Jkuq/V
xyFaompy1SXnUmkHdAiURZJASgfT5R5TZMozNR4Q3d54Pm41zisyFtLTqAVGh5aEyxfwSekRXTP+
vRCA2+BR6KbTdKGIOtn6tqAvZSv0bYL2hogAIImsPBXVPSbDaOxr4v7nWf3XDR5C3+jirIA+4CKY
ChjJQR+S9uJ5w0nYOTOpWFTq5x+IHfYMOqwMQBovMJe+6dz9VfnzSiDsNddMjOnm7S/3tYnmJZQI
NNmH//0nt0ewJ4Y5GuHsVHl40C30tvKyY/u9DtXooYVAUKv97c2131ypFYsL6wulLi4IJh0hqWl5
qu7NsB6Uqj1ZSMqju7lJ32KKJ6ODIOorS+kNLZcX/Eb1l6qdFdIse2/UWX/mcEY8PoG8itxJSmNv
FvwOlNn/4ezMdhvXlib9RAQ4D7ecJFm2bHkq2zdE2VWb8zzz6f+PbuDvsixY6L7ZZ2OjTpFaXCtX
ZmRkBAqdugCCa3e/aL0K9z0TJSsd156QI8aHFgWcEk18jFFs+bX/MDI7jW3hiRHk6TfkCfOF80N8
UcmMKF2f8z+YbSo3+DMKSD/kTgKg/pvmVfgiojSng1nb4atFuv6co3r/lrwVf3FpN/60IqQyZ3mq
H6onSbGjGx0rw1/0WI3H9FZ5HV75A8xT1w+i3b8rjz/vLfp53OongRqYAk8lVJKtdTj/663fRiHC
4kE+HgsE/OlGNlj5ua5xa77Vjc1tSjmS3Rkvw2N6pW1j+13ZCk59sD5wBnnO7/P78V7ZB8/mM4us
vHSPw235tDy2v+Xf/IfkdX6ef7+V98tjTWUj7YJNeF8fx+cF6bG3+Gj+qfaMH0xUOAICHqj32PNL
jFGzQsnuQLwW4VWtXVLwHBdWxuiGnTdHVJJuNSPOgJsrJrL4mrppgB6dzT+xU45iBxIXyXhH4oAY
LukCXtMLf42L0Kk+OnQ1aKGyDXCjhNIqOBKAaucqqmtMV3HqsNqDaqOqwbiGJNg9rggVou9QRjBj
5YulIhrezs8f4tzWRhZNVw3iysqV+foZUNEI6kLRhqMOgIWwRuCEzbb6HfwK6IH//KjPRO7rJ5dh
ucuIOq6tdkM9CdOzQCcjGAjTdHjVWbU7FEiDJnNol5tjslerBwvP9oEudkMfSFHuAY09uNdpWjV2
mgd+h8JgqQ8+es8L8t5VkvhVhSap3Hqhkru5dd9JMUAXrjfGLwY4jQZUJn2O5+HXjH5SjAitiAg7
bqakbtj8mfXVbNT3Id2mSzHjjBgeEye6DuMHGJSmw0nlGBl1BU97nI+pxfkWD0My3OrSC86+co11
RYSy4zLvJvE9rEwnVHMXktRNF08YZiPdPuaPQ7rsaGqgGYi+489f4vtHR5JBlEjXmFci4T6prroa
HV4tsyZGJndkUTRmMsR7n+S69AvpZblEgDLXTXTy4alkFXmlVzDqf1pOot7UZvMojUdBW5D20jY1
xVg9wz1hZGkamKJUdhXk1WZon/rsZWnaa6OvHU29hyxyM0npJlbU1TYFFvxLCGc2s6Bvy/cz+n1K
0tt5F7qrUXpL4RYp4Ra5T0zO/wSN+rdU4qskqNxOvG8t2TfdVMge0IRHe2rBbeRelB3UL7gC7VUM
cIhelupQXWVGSCMQL+VhepkQmdFFYj10LFlS9rBFbqIBua+23DfixwKF3NJeikV3h1baiil2R+GW
2XzfVFdJomU3Qhe01pZ9oLxRM2wjMYGWC4jV1HeSUqN1Ibphbu2bxbiq8P3OA3lfi8b9uOQX4Kcz
AKgMjkGxI8FtFb8xXYKAIQSpTMdjN6AqOiB/HC6uJhJw2QGmHjjjLN4VuejLYr1Rpj9QTrGKIg61
Fre6DlXqinJDmJZtJm4ERITVmFlL4ZchJrtWbTxLaO/ieHS7Irgfi9FeKSOVMl+IWWeayPwMBDJW
XAT5mFMTpF6IhUwxy+lojPsB8dviKBGagzUJjW9RY5NI4RfGPLRN2O5NDyPpnHv35zN0RjAY2wNN
5YjzChQ+JxeYWIxWbCRcYHN7rUS4FZvEGxNvD9JujxwCxl60k8QNFpi+Pk0uAsMYgOwXQfBqPfCy
S4TzM1jV1xdaT/0/Bb1RtQpuKbxQzTAUgTxvnyheqnIXFLdjkRPYS5KR2uGw/bwUxhrLvpxvDCeI
6CZQGYJUzLR9fXIiiUWzxHN9FHpSRSvIf/X16LOzKT4Tsd7Tfd/AtOSsYpVD3QEIsKut15q0IxMW
d8hKuwqZkxbiDRGpM2lVGUhD7VqJoqlHgFER7tEYvLJqgkLT/DWhq8XYaAxtDDmDsZSAZCrw0dKR
gkNe0d4KmNnrK78rnwWDHAvsijGV1MB7qV3sUkmcbCJDw9e6NZadOQ13Fl3zGbKvKHt18qb0hwCW
l9LGblvKmMSjFTujxVCodthzf2toL1cbFGG8IYx9Ca1axKNv5gL6WPohiOa7ZnpDhk5dojg1ueDP
6/294ma9ubN1qu5PCsfJl671FolXfMCORqMxO/OW5JFnyXjNq8vGqGWn5vpUZyT/EB43/o79SwFE
gUj1NuwZuR6LXTh/hNro//xaynp/f9kGyKCoqy2YiKAm0f7kWkHNb5ERsh+OBpkOBOtdI1gOIxcm
8wmm9qiPRzU/jP1vg6XlrWvdVeSPVhZvsc1Cf+O1GgUnh4wSRiVaV4WdLq0r6viQFzjWVjo2HvG2
Lq/15igtiEVamXyzhBpW7vJLkXncOzs1ordOQ//nHyZ9gionv8zk5mLqnbPOLj+BOObCXIZYYTg7
QHxQKF+LHNV44lxcSF7SCW7dfmhsKKOgutVjskIfVLKJkUwHw6MlZZvZrb4q0rduq4TYBM5F4HVC
+NpZ2+B57rONFIcHrS73YvLaC49QtAKIj+lkOFngrw48WjWg0wh+kN+b6X8Nyahh0iLQPKjhvjk+
Zcm10V6tuu5d9mrRxM/CjNrfjdCXzMvAltGOXHGMOuioj5/iSXMKa/Hy6E9ijBA3KlcWxI0ZzoyL
vyZR7UpQETkJASb0GRdvjnL/MMz2MH0ITIfXfcEgVexKnUz2u5YehVuKtW/eKngUTEa24f7jRlfD
XbF8CLF2xRBaMiy2RnIW99F27pFxlhnAelKKX6PklMG+rbWH9LESAF8L5JugKAbl64g2hyn4k/La
YmJZIxgCyG/wNyuzvJVnai1jV8eZF5udU1T/KfoAgvc+8aY0OUBbYMUZghNMd7WE3MVzXiIb3b/k
seDJ6VMVNDBt0xuriC7w3j9lY7/tGIpTCT9OEqzTlKdv1XRhdGagd/VBR/NhyIMrRYzvYuu6GSJC
cuFminVXCxVaYNW10Da3llS7ipT4PYlGjyTsTJEdX5v6U0NBoUopzGToIsmmtNDSoUSoE6YfJrch
itL6VtEJVUqKCA386FgYtAryTSH0bqihd5CbHsHBTyZi0qw4RhS9FYr5Woudq0bNpgOEDvALUxvi
rib5SJtH5iae3jpylzoxXAvtvm4Y/aJmSm/YwF+V594vi8UrD5WV+LI6X1klwteh7PKB0uIRGRCa
vaozQzOossYPR0ShlxqBt8op4s3c/FeJH2YRO8bs1y2f1XuYRGYQ9cCVxM5JdutHlrGfHzkOcfYm
ddWFNEJZb+jTb0TxCVFBIhNm/PbrtdVn2OCOlQbgXW5ysnRV9ysmvefoqMjpbaOrDgH/oW2umcRx
c/IeTbarYV+Tr61noBV0p6vyQ88gV1s/LUVQ26UwHxXKPs6VJW608rlQC2KfedDzuwExWcuNg3zX
ja8VWX5gojJMK0PuL8Gg35Ci9YJYBaGxuiXHP+0Oc18hNxHkXMj0sSPwa7NwA4lqtG4dBJJofMuP
SzPhPBhdiU0FeDjsQE1t+qO2yp2VFA05NsNO6YyNa3dJTPp77+Hz/VaBM0qCFcv6uvJjPRdpV/N+
Ub8xzK0IUqFQ9k9j6wrPkj67DQqQc3gITF+PLYft2JCgTslHe6kj+9nmON0EUBhk+iC4LKAK9PVV
giKemkiq+mNY3nVWtVmThM5sBeYFTAc3Bd9kCYIFhibtmSz1Rx1ZF2dEgWRuss88v2O0RVeya9jJ
xEdr9lJ9qyI3XgXa36z1izY7BMr1YilOkAOBB6KLMkPQX2WqTllSOc101LPZWabHZTZ8qaL4if6T
Za9EU9S0HKgoRN/eXeUYWsCGsCIkqka2NUrNt/ioA1oKF43b15/9fVlQ6lin6lGUP1mWVtJK+oNF
fxxj3dd6cb+YMz4YkZ8l4SahxZGP73qtbyZpj3y/rUdAXMkD6rh2og4uSfASqp/uOUgzwxS8k/uD
IOrbetgXA2rXZEyp+CBafiYz5JBfrxmiKQaHGsZ7bfgWtxUxaRuy9bSlvhqH23YzgmQZkUqp30Nr
UaiLr6sB4mGrzo6KxA+NddmONbzY69wRZuQUfGnUN1qwXCM54vYIpNe+lntkRQwAMWUfSnut/2NZ
B3ZaLz1NgGedeSsIxxqBpNKexdk1jJ1cv2dztOX2WRKQfsmpxQ+D0s4wblu0hmD0D+aNyG0pMaPX
xGSH4HNAolW5L1e1sw4ZkNAwD0V0AZb8lnWbZCPm//1EJwhDzhy0VAvM80bxexfdKvlBiC884gxQ
sGodg3JLoPbfSFYLaSYRwOiO7fJmVS9oOCrDU2fClKk9UKkLadaZ/NGkdaMBTpBoUaZ+PYpxbU55
moz9kUFwL8p9FIFaJd6mS+4Fz3nfOsh42Hr1RGZpRctmGmHwhIkTEIuLSyZXnzT1kwOAnAs1psR4
K0ybE55EiDbJEEpZd0wZzAmOaqA42HQazdVk3pvawRAql0HU7foCQ669Nfn9z6txZumZcqQzy7rT
nT3tgJvdoFld0HfHsHrOZqBOWYhQ0nyKpV/rpfz//jBjTVXIVxTUQU9qWU1apFS0ku7YCG/E46DB
FF5z1OgeTXOVwPzz0z4LgdO1pXYmz17ZdIAmXz80zOaiwB++OwqrOR9zMNpR00rSTebAW1pNdNAb
4zctjjzqvD6NaLUKTlUszrAsTh3HfkaR32N9OrbArtQ0CpID3SBtQlDZrF2uOzlwSvHJEp+NfNqp
1uPPP+CMaYBMMwDbc0g8CnMaJ5mDviSZXGhWeyQIjOnoNF3jRUZLPh67IpatOrVfo2Llyn2a4Xgi
1uwWCyP4F1kqGehdNjrV6YIyxBIuT2Xd77qyRAPC+EvFGmTzwVC7PyNznsK73i1bOKpOkRneoh5C
0U8kGm7HLttpWtuDdewt1k0qUqLuXQ2qFUjqLqveaGYjyhNdgJDO5EzcBqB54joqhdrR10830pMp
MrNpj127gwijU64F7Wse7TH4vfCob+Hga5LwSUX/B8+wqj6tFYUkQdf3CEsK4+0cPnHf/Pwtz4FJ
/BqAC/Awhchz8ouY96S1PSrtEbFte5lrR0chMhntoS98wJOwDd1cO4QJ9q0BxCcWH0Vq2Sq94uJw
xBpTTs/Fv69yculO2ti0tLzao8ataM0bbjY/U99J5OsKqdpycfQKuEveS/3rz6tgfMsYEcyEsAsk
iEQYffOTCBDkegjbSGohs4rPkXQ9gI1M4e8V9BN1864L22u0mXS8MmxqV+ZSR0cwJCcgH2IaQX1P
qnXjUf2h3lZ/1OKjlmtegn2sEiWbdPlI8u4W7GWrjb8GLYPLVKtuLSS0FmPKgd7rZ8Vrl8cMoRSr
Dr0hWvxFVig5y63ekIGntRummNUDKEFQk2mYmF2xMarYCYdfoY7nHB3YMXOA1AO6NKjBMWoUhplX
hYs/iJi3NwzJAQpOQ+nO3S4ZEG8JxVtD7L1RPWTlaAdIq5QUJEqd4rKH1QLa3H3vNVHLtT9HTmCZ
3kSmqs4XQv35LfjP4p/gOQWztaUuQVXqjKdYOEikMTL9clzYrPcJXX3zVYB8YoxPpYJnm3HzEDCU
9vMG+HbY1u+/joXqErrNhnly3XUWPgpKWbdHSSespp6Rb9QI/75LG0363vdbH4QyNJ0ghVaA/DWA
VIrSF7UytMT+N63B7fCx6ie3B7lH+dgNm/bzPkev40K1d64hg/gVIXsVd1hna74+uDHMKMpmozmm
3XVLqSo2TyKxtxl2IryMxSKpniTHGA7BeCQn7AQCbPaB5SGg8oOIXIgFT7m+NIX1/ZrH5Qye/Kqn
yPqfUpLlThHNQZUaVLkPsSW60MklbW8tDNbgFW5dlB39/p3X51HxqqCHSAefJI1aKwVIXovNcS0r
OnNyJ5QYgyH1Qo6SXjNrRvMeuYB5epvCPzI2Y6F+2+Q9rlqaPyVP4lg/SPAOpbx+SsM/XY0OIuzv
jEmkFIo3dZCHVE8mP63wS1tAg6lb13Qh6+DmNtlw+rxWw7Yys6+jEBFSzrmurGMmMHFpP40tevP6
+JCIEu09oFmtd+CoBLLfln/xkfe5cC3QzSSLvZRYoV8E+74HQhaIvsJKE19L05MF0tUhG9OiaY7j
nHs1m8Aqd9TvfY6yB8Iqme5cTHy/36nrI02KdSSLuVZPsonWao3ZMIvmaLb3SIFdM9fglE3rkXo8
FMElNbyzOw4uLQQyWoBsr6/nwArRRtZivHrz9GGZ9j2W8oT7ZRd2N92loYQzmR4/DZ7aOjCGCvwp
DJb1cVHNatWszJyAjw5P3tVNbZWlwl6y3470C0LjYBhHlbmxIQCkrAwbicG6MjeMWXimVpNJUWDq
sy0xUw2kfCsxErlWkQRsEvLRy+NfWlJd5QPS+X378nNgPBM31hqALA++NvD2KfmjJAfXpyxqIEyT
eKbXGb0eqsVoeAHHBjWjhjz07eh1qHmJfldLgLuhU6U7q2lxfccccAI12v38VmfGUda3YloZGtKa
gp6E0UzvO9HIjfpoWoe2T6BnrcPed6VxAAzV0RMjgYHONu9xrRen/Yw1X+CTPDZCBcqDgSMtk0w7
JJfi+7kXI5jBmF63F5TOk4skygPwzTmtj1ln+REjMaUChRahMVCxtSOmgv8Byl2DmFnIBEbIoC2c
rOJK4YJWugQ1NtmvuA4WaS9WXjhcan6fuW0ZMCPVAx2jAkF86+sBkJu8yKVmqI9iC2vP0B9QHnhJ
0eOop2OgLncZSiA9hqmJFV61d6nUUl5m1VWJFI8aae7PH/L826xnnxAA3/kzMfs3y5XiXrbSkA+Z
b6oycYyCvlb8KoDqJvlREQFP/BXN1v4bUaotYFwHXWun/aXB3DNhgZYwSjOrCSoyYSdhITe0qM4S
oUI+ikMFuQUEeVVJm0OfXST1KM/2TpV16Hf9VTHjNLLAnqTtTONsQTVjMQS65ZcoI2ci49qnRrES
wSH6JOtt9s/i9EHUWUsQVOvijCaGk+NrZEJXaJ36YgZ09lkgweuQKP84FQUfVEHKYOJXR2gHGdoD
fIQk2ant44RizM8f/exa//Ook7WOVSVE5UivmO+/j8h4OKONdYB8YFDJReqFT3uGEwt0A48Dj3SI
1Fz7X1dxlErZyEs+7Vj9SZiaKYPZT5RgU0/dlvr8ttfbrdhJ95F4I6N7vyRMulc1xKjZaVPFIZ8C
1EMxt3rKBjIhhWEur28qtwlpmioCUha5V0jVU0y28PNCnSFbrq8O1RlciNaifpK0FckoZhnXwpq0
xTM4VP1fN75JHNxWrB0onnlubKrsoynJXi7Kkqx/+9d67OvTT+oxSx3HUpB4ejcWzhI+ZfiTM0vu
5LLiIbI9EPF7Pb0Vi9lb92RZSbvLaIl0NqTC11DREMK57/90J/85BdguamMmW9VRbT4aknIRBUYr
eYNHC1dtlfxQvAUucToxAzVoDgLXe6PEyFAxt9lo2d2Su9UY2B35dbzUvp7f0jB2JyjsBd2MCmMM
Gq+thiLw7GVT5Bo1oxCAoXGH0SM4hRbFu7yQ3jCXd4vYW7tMWS3SToTLkgdoFISO3EXHbPnI4m6t
mXNaTTpFXRcelQRvz+CpOETTmzlACadDNUUUMeJVpFmeghqnpezXVVTdUhm8GUpyUc4AfhA8HBGB
kqjtnQGeUFnjBBxu6iVxY1gzsZSg6r3YsVG+6Dimy3udjjwwaFcjf/kuswgrQaWjntc/Ooh5zVhu
Mi4fNa5voqZ6Nqr3iMR/RXAmHTrRalwHG5AYtpJzatFyO7264h7Pg9Y2euCwRPfEAobfcybnTylW
piKzIUPnTSSvoXWMFGQjo/BZt95TfHUrtA3pZ6m3IwDVz8fiTBIvY58AKgnlGkXjkxssiMUsKcu+
OiJXunaQEzy31uG/i0SDb4AE7DAoYhbQoAQ/8FQZJ0COSsGAujvi5wBb8T2pX6MC5yBGNoMe3t1N
E//p5N6Oiwv5zbcIyYNhWIO8QOxG/ewkC8f4bJliYWnx/8THhJ7ko2W9huYTkkTF8Przaq6r9eWU
nzzr5JJJ9Ea0xkFsj+VSezUMPMN6F8SPPvUiwJ4hy7YAPj8/8nsVvD6ToRdQUBYX5uXXkCzFstzp
axWctKgG9Z7CRjKPEHVA0tamtZShYXJh13y/B04eui7EP3Ek05H1AVttj2a6a0VgFy+IdtZwMJOP
aRvNHyulhhDnxLrgax45K+4bpvgktbekG3LlTeohrTxacAGiVWpwrdxNhkdB9PPafNvcX9/yVKwh
luRSqoOeuS3T4UXzTIRz/tJVlzx05G/R/eRBJ5mqwDxBr6xQZi1cD/20YajUrZCPAZBau1mCSLvN
8KpCcHWSaws+Rh6jyNL4I4NhY/rGp9JamBswVZhfRvNFcKeOKiUyLqzIt8zk5EVPcn1JkeJAFPhu
hQqfB8GMlxUOIshdZGqeYxaxL1fdHmYMRP736xYBs0kHVa9aUna6/I1yneS4ahDGGGaI6U7K/asp
aJtEtjYitNk8OkAYjZPEMwKcA/L9HFQbEaT75y1xLhow6o/HkAyCQ0z4+lZM+TfcCwW4aFDC8jDX
zbpCfwo+CgvjBxfrVu3ckv/7xJPzqeRNapVt3h4Hufnb4XZuBrLbJAIqQI8lt0bZd/4EwVEHlY8S
1ReCV+gR+7IXd0ECr0l9D7SUq/DY0inUxc7LU80L4S+VhBe8VbG0tw39I802y/QmGOZDOvtC857i
bSuDM8W433LLzvKfOHwPBkTUacqXVAZcM702/hYW8zi1tYfe+n1rPEiwRpKypdf4m00Zy91DNrtj
gwzoNJK3/InYkvhqbH7+Kp987dPAiYY9Mj7M3gAmnXyWVIySMq/l5piFazcwfa524dXQ2U1Nd5W+
jauAYHX2uI47OdCMYxNvZBdHABGiC/4VeLnS4ZPt4ME4WsfQgZdwZXpHmtlRjbozQmc2HdfkCUa8
dreYXrFJH0Z1pxsQhb04uXDKPm/Nn37OyTcv4iId64yfM3vKR3ywtrIX3CSuinaDLYJAOPCJyKp2
9X/Ktr8X/4ORheLE+/jXdIw/QNrtX/mx/Qjw/oJ9RcWGnXlpL3jZQa+NbfkjeBhpnD5C+s1s479D
7A6S31YeZp0/f5dzARTIBaUb5lV0emxfT0sQinijjH0Dtr5D8d0WeYfQ8mMIOD8/6DvjlMD075NO
ImglZMZQNFNzNPLbCX5AoyOmLuUbobluGw/x36q8lmGIieMFp4Hv3dmTJ5+ERFkP2ZQ9vzE2Hc34
BBXm2rf2QJv24BhYzzBJMP6qAo7bpXzhXDQCpmPE0MB0lw7x1/WFehUW07KwT6Zb6lK6YFF8mwJ3
8sjkkmHK2YfhyEkTWkcHVj8JyEtUSNhl8UMDNINRRmQ1E8YqA59q7DKRlzc/PQG0nNeRnM8r4HRV
5UrSlThqV1pOGh8L5QlcMFbfjUvw1acR27cnqavuDvggOezJz4pGIRrnLCX/KcV9F73Hbednmn67
aG9qDDZfX2OsUyflU0WfHTV/H4ZbDBRRo/2uLR+L8RqmsLDIeBNLJ0o8rSSskV5SORtXdfZRwkBN
DcuG8IOUA3KkYXKATOKZ8J/pSymmX/4tU5leU+1ED7nuUJtIAdyQjFEBYMWsP0SM+oBvfQiB/GsJ
mS8zmX+myVoUnkEDPof3rzb5QRqlq2KscP+9rxIvVTAz6nU/ml4F845JQbuFndCt8OA0unj5MveF
zU+aXjcY+QxozZYSfyCsgcaV5kIgOHubMz3/v6t8kkXXbVSkUm8B9qe7uXkqaV7FqYKvEsNekOVh
jPsRatLwHA4rWZP+sZ6Y9+IK+ofprdCr+6xOb6rSvxA3lHP7jOYxSiKGqn4bZOwmUVNBxBpAXzT1
dqO6NyPNWwkOSbplHqsc9lGIhbG/VvcwQ39+/Lm7HWGD/336yd4LosXqmwIWcYGQLUQkTBZSWLKc
qf+fR7G3NXDQVXKVdP9rqMhhDIaFAbLfdZu59ATTV0yUZrgPL/wm+iXf15TnKEBl4NR4c508KhRA
yLspa45KK3tmNiBA4Ida9yuJfhcIuCoE5KBDdh8RNqhbtFI24/IYi4FrzfoHLdsooqvC9YxFO4ru
R3WqH4YaAwjrSV+OqVSuhfLnnwE6WP/CvOtXGHya0u34a53XAqm1I9IT7r3guVaS3wNmHIWWICq9
1znQE7W8RiJd+80y+II+PsHy2vL3tw0287jxDCYdW3P2EhPm/QDAsDI/hBivCPXRGKNdFA6OMBq7
0hK9UWoOK/E1n5U/ejLvcyYCZNzXQ6BIk5ZAgPRwb3rd8KJXe/5St4DBZ0TtvYFCkwwpe1VaHUwc
FeE2R+FTA9a1zmOHnWRrTFMPsmqPk+EPpbkTK/y2YmZLotwxMWGkULM0YZ8YMEtoj4OkOQ2EmW5e
nbnaXS7rXm29R+LjRLpQGg1EJfD49mnp1au1G64MD93Ke4lvl+QZVlMG8TqKoVMkmCzV/61NEDG1
7qWkPbRmto3BIrXlt2VMTiX1di/NNyYuSsxKRBKqhAwFmuIfQX9YoeElHPZD12yk6rAwDWop/vjL
7GV0QwVG3Bo8HQcX+hpNlU9UrxNGVys8iXZ5N1ENDpO/6C95qaNcxWKMwkfJgMFMktLpAz4g94Ev
Ena7bvCSgdwbxYQF6XogEwNguJbv6CjkRsUM9nEo+10cXlfhi8IRQ2bSzoB64tXUJjTosr4GIQ2e
Qd5AbkjleCNrgVeU131dXPP8m05j+rx6k+oBitetZt4bndc15ZUVhNs+s2xRhkLZMSaL0Uth7KQe
hQF4SqaQrVEs45GaHG+tOw0RziE1PS27/zmIfM60nNxgX87bSbZYxwo2BA1Smbn0GrXZVaZjgRJc
TX67rc3HgU8/UCNErWR3FdOf4giB1G2nB619X+ETJJ6VgkqyteVkU9MBpQ9H1bDAWAByhLiOAC9z
3XIy/6fV93USrEzLn3/CuethlSXHghuyMG4HJ4Gwq0JrknO5Ps6qvpOHeqt3WIAn1PTWk0IWrpvp
k4Re9ZCHW3Cg23JOnQi6tgQR3OyZ2qNnnuaWTRp6Cfc9c0N8mSg6ySwRKBylfBTrY5jgiMGgWgUg
rQu5U48mzugKYkm87jL5PeDj2gwOx8jDquXCCn0SpU+/Mn0HmrMmfC+4eF8DuF4F/dIFI0Rq9D7Q
UeyYwF1HtauKmTi+km29h0iBqo7K9CJEV+zLIJC6quVq+BZKnmn6VYg1MaqzbiH4SebXuDfkNFFw
n7Z7qtmEmW27Llym67P+Kll8RGTWP0DNQQ2R89ldpfWMzGlkF+tDHce0X2zoOXFFad9JmPvAN3YI
3PVAA2YbIdVoegtCjtyeozcsbveuguT8kgW05vcLlVbky4NXxX4YOu1ww783kteV6Jqig+VIq5IE
Z9XB8WYA402Q/fai24lRdIwCnpP7dkc51qRuy1/gGqUfVN68ujY6NZkPQwkqU0eox2wGbOIYbx68
srPpESS8suSgCsGf72ibdja3Q07CPOAQ44X9NlQYlneZb4doWT/m1mYw3EpYp64rJrZ0j6IJyLHC
xKC5VuNNELvoVHMXpXB9mV00bUP2+2q7UIfCYadYP7aSg14NEBWGSGLjLIVDJhNbPjVxXl3asOfA
NbR06FNhr67CnznJnbMOE9tUYqcY3WZAszrzE6hMERNlzH0TbW0TN8CUHgEcYZftEzO/jO4tK75O
+LqjhpzRZhp8laWrGNZwG8HRBCaHXVy4Y/mmRzHFglgIA9AZC5f/uxK5PKiKEOX0FsVRRyB9+JM2
85pqzfgcqjVOASycYNPhWAXwhcNcbKgTNL1qFTL2lW4/yj6Ie8gHes6kmxSNEMzWOy8wthbwG37N
uyV1Ebmhf1BAyecH1FfNtBM0V4B6FXt65ynMcDwH6XUhb2qyuMibFkTZHIX02Zme6ItETwVNotEG
Uo8xbeffX8PWUWyiXoU7vIIRlqO99p1tvgtg9LOrLJ4yuQjClugo9W40uOlDI+/mxzDwdcnBuZOh
vCC3s2nz84H/bIWdnnfGdVYVeIla5xSX5bgLUSOXdGNnZzJ3ykwGYCfXjXDlmtJVpXpL6AqW3dzl
25rVcmtjPT2VaEPlxNdAlvY5Cuohzhr0Krdmda0O3pjYbNUVFMi2MlrcAULUdlJsINuEiUvdIj8G
j+F15wF2pNBegEg6puAdtd5Ykh+qu27adIaH/RY5OVv9lzr/CfUb4/Hn3/691wa0Bs6P5BeT64ys
n8S6Do+HSA/q+lhZ77AQ14m82hjgszaYZlyv7CxB3MbTvCsR8MHq8cIROpOW83gIYQxbIzZinMDw
YxRkWqNl9YpyTkhVRAqi17ey+KCaFwD/74M/K4io6qokrvgI7O6vUV3MZ3WU0rw6Dh/KA0h4Om9m
nf6GQ8O7XJMFN38sb43UQ8YEUhP/qU3daPTz6arLd+m4Z5graN0MuypbKTYcD6Nw2OBc9E1xLwQ7
M/plGBtB2HTpXX9xHPFcqv/v65+kHlHai91UFDRFn7UX6yWf4EDeIDKs9nb2TJKMDlrgiL3fJK5w
oXRT1pzg9IAgBoOL5Op4r302Nv7pISxSromLMFZHl7RrhpBQ2ZABsMSD6cwCzpqLFEtWcmfZ7evU
HhrL5Zhk9SYVtoboNP8xCK+au5D5idIx+tv+toMInW5KFaH7jYktlrJNxAuZzjmon9ddcQbV4p2/
TRYsijxnPZkpAyO+2hN06IvGUGEUaDACt/bSMLtBg1CZC7R0Pjr43BZeZXDMbWkonRgtFoY6V42C
AB8dtZ08tSOxRMTqEiHk3OZchb3QyQDvlmTj5OsWQY6XgyXzdXNPFW8q8S4MDvPkxpY3Zwc12um4
QYRk3dBZ0ah/kCUiCX1opx3RKHf1ggIIOq1fM+5CgmZ2npzTjSTlcNpo0y++HN9Ljppek1vHsoPA
uuFeiCRnNgk6/IDCMMVXydyTn9BUGeXVwvlqlD8iw6/GUQHD7pnZDebAL6LrpB6vgbHmaAE0u1mU
F+lSs+s7bWudnTAZRZZ1uD4obn4940WmKeVgiOXRXB24GTObDzrET9IvfX4b46Og3i7mgzH9Foq/
NV6Fyeg28Y2Q3nXF73n+M4YXgs4nUndycmD3gAYgXIBE8inRJ5lHURMqs8QXYadCIKhwFsiVR/V/
CDuv5dbNrGlfEaqQwykik0QFUhR1gqIScg4EcPXfg/2f+Pe47KqZbXtme4sE3rBWd6/uXVVWzjAR
k86YZUUZOb8waHQYEXEVg+jOlETNGAc4TuEw+ykPcWBg2IA+s6L447lVMQYeneStFhl3XX5UMLOG
iid/p4nfVgJ9XchrU5lhfjoIkT/jXjNlzO0O17VdRm5aqRYOgBlORIK36qTzod8pNcYskXlqcSYd
TIQXhq0NljvTeMmVesgTCkXqukK7B5CZHxkDQWujGunbqlqOfd49jv85pqL9Ax+N5zznDoJCNoj0
t5cqa0sySULGM2SQdIEm2OJcKpZuMT3ImceohynvOYLuFie5WwHtEZ9wD/T8qe9fDeOjlj8T6d3I
TnHi14UnSYG1ImG7sMUzwRfmoH8YmsBUA+3O6KNDshIOvpQ9grFvzf2E9rre6POhqjawEXGyAyST
1e2U7kth8+9biPHD/z1o+apw+4R+aeL/uO22qrLEtSSUz8Vb5zHh+7i4TMZvjE3scLTaqkfj7Qqy
V6C/taXPxuGI/ZD2wAz78tidm4/sWdmfEHKcsEFyF1ewm8eWqIpf4dgfqsf0SQ8YQ3dQktiCvdiR
/WnZEB9++0Qz0j4lxN6IdvKRu51NNbsx9hQFP6Uf7ZKdtJc2urO4qLCc1Gc01iOzbpPssw0HUbhj
Qn0XBgLcB+rft+6Wn/KT9h4/VTccWt7yp+Sl3uo7qkAsnxhHxeoRn6xPvHtwpSo3TDzHtkDDZ+u2
R2yHI7vGm+nLtuKcxQP7YWv6A/+N9/fTfEhfhoMVgGLsGsyuPONZCma/ctON6VM0PSL/d3C+eujP
aCW8fIcPwR6gCBeo4xiUHhFMrrmRznJpL+d2J2/UTbzLXpMjQlNzw7Siz6++7II5O0Qseowt8PfI
ZrzKTd41J7YfzwgWHcANT/Fyr3/WzvHeuGVrCP06qyBvNrNdB/OmIJ3H3kQupojH/Bx64DgbJg48
iyl6u7tER2pwN32wnvL/qGj/nHN/O3ao6RCIYosHsfvHBPMvF/asjGOSzGn1TOSvTjJ5c4q7LYEV
Un5oep/htqbyZICUisrah+8moRVvGC6PxaR9cWpwsQ5ZrVP0LhEOdeN0hIMzVZ45wog+2pEUQDMk
O8SAeVnvEK317zvhj2D0377A34o1Dhgp0qy4esb9gMnXPvNbyS2a1SFtwrDDclTArsK3LB8djDS7
Ca1wStHt4SiCgykGnuq6XXssBZRdpIIWYNbhzieiWka8tQz73z/v/7qKct/99YH/7fJb2p4Z9o7P
G1d4IttpiMEPw2u+ajF6jZ8FhCxorG0wV7BrZGbinRGHNrTDr9pD+SJRbKT+RA2VeUAIUO7//vFW
jcffnyZBbqqqkLXA5/ybBqQNw0JQ8658bokAosreVjMTLfFLSn6h/CWCz/37z8Pz6h9+JE6+nHAk
AEoMWq/l7F9WYJglYSPnTf3c1I7U7aTwoc59k+Zd8LLFCUdXf6kfxsFF1Zbh5W8ECo5wM7Ajdjlu
cvcwB8kJ8CURxrG4kzYMFFuG18PMWu6Qu3KyDS2vAMOgc/7TZzKjW2tutZ++yCdJn5RDs+MoEl6z
ggOHoQ6fWXIIXfnFcLtdm9ga1BEe+Xc82lx2RiduLLS3vlh6i+zii5aDeEcen7jtyVnapb1nfRGc
tgpgCY/9ReXVibbyveRObWwq4Ym3XjIwMYNMesu0IyRGRSU3BfdyI2cPeeVPvVtpsKKuSr6QtaVu
Thq/1gNq6BFnG8spQLjzLV5mEEhZ5SwxPmc4TmNqBagSMI0Rk52sPozqsVY2anechaBu8R5lZsLB
bg70IMYJ609XGu0UtidTy5VjYlDHFQ0fy3QiU+iRSy679Q6JZsi2/iN17ky0dcRcK2hkoA5+qTHc
t6I3i2CbGU89AOQxX4DiBsnhBbR8ohaA1u52LHbtNR8Qx/U4KR9FhQ76POfbYfKyfcyRSdg4Lw/5
MBKa3M+kzT08mM3N0I4T44qCs75oMCJ8CgpXad2FsOrQm3I/obydPfgH9r71jj2hhP6scQm6nntb
epKfpa/uDd/RV+nSNTZgChMj4rJNVW8OcGjBCLfile7igFlJBbuwu6epbjTjj8ilomwEwZ4vQoRb
L05xFA7I5LF68LNh32RHCxSm8nvwIrCYwU01mwSnQXaotDJc+qiIcEJpyG51eIAURPPtrmP1Yren
j073Cd/pWqfCsfGpgvODH5694rfyMWiEYcA1ldVaS+593iiRJ7AM0dPoq/VhbXhW5UMTGZG/1OTn
ID18SUI8Ynb3xA2t7cTNf9+qxi43D7OZ+Izb5yO2ZlivNPE1NDsaUNW3sj5Yubx1lmpaiHcDN89a
bq52YLKQK984hdApjHhl87Fo9lNsAEjEttmZO2ZsNnXa+ElS+yktsJAJT3PNEioCSSZH8x3LmSRZ
3CnBIoGvKKUHMb70jOTWmUCa1HspT4ysVk6IgFhOLd6awljZ3TF6YVOaBIqrn0J8QGAkCxdmfbXq
lka/9dB4qwQaT2yGXxC6pq9ocAAkMafdr+rTbqz9cEHmOnyFhRSMc4x+ZEGHrjsaOjGitpgKCrI0
PZgVt4UhuZNKjBZge/t6Hx9EZfER4SCFWOMqc+8+LTKZV+vUiawfazxNLektb0ygM1PATTkKIZwI
U+ZBDtQpmlUwlaAGyMJnLffKeRtqm7vOKxyUd2shBx3ga/w0YGks7CuN5bnD9TEZACvPDS5R6gF8
wYim76HnMpWd1Cz9jPNf3HWlWz+1x4JarznHDJlZBfwHDj6dSXhgBzX9DB+uxtP6LBjtaMWnrKFq
qZM84E1INbUE8xLmEtzBlHGh5TA+5rWTF2Cr1gTx3BybbtONU6CKEsA192BSp0+i2H+sVjJ5Ojqm
MTpNmJ+6tN8UzaNedTiby8FdMLyiu/txEpjlpcsmb2bic1Aes7CHiIrdea49qcPo9ZAzvaFW8T7T
dMjlkUul1HFq8PIFaMKpeg+duWYQJbTJiKM/safT2LuXXjK5LCG68ojOZfDmx7YabbP+1POQrgYb
TRCGrpC2JcYby0nI7540J7vB2GfNwDP/UsrtuGZOs74NPI0EUj6bfrNQqKh6uYH+d3q9syc12VVU
y+2GvwFrOi4gqV2JG5OabIb51AMBLDFCqumlwtIpEVEypfHs3IvUlQGjtS50KwuOrW29sihfGNSA
CoQOrAVCPV8L6SjnRMqp5Slp6D9a0wmjE5OU9Ln6/DgA+M0KAA0+PiEzTTViZUjAeG1S0JFZ7Nee
KYCmeNbVxL9nmJBgtGzcdA3n8fwjrwa34BLqltto9PBnIMNEp5BHlyFBbNBCLzBxYm5+lsrdlyjZ
ynneR+OwEVDG57qCcgx3HoBjhXOqCRePgWZ/hLLVC6dNjUM6/yExY52UB2ZP134xURZg7GK30itC
9DxV8YeEYe28gL3yVtfmUIDznMlL5LjBKHu/qi6WiKmB7nn9Q2R0gZKSP2b96Df98yIudjvcd6tE
LSdGIuk3UoQqrOITxNpTW6McK7JgZn4XuUbsRKbgRNG+ymZ3pdPWWcQlNCg+LwbGVutCjzp1E82y
27DZ82uPPs6CL0Csv1/tsvqGJM/cTuuTSEvM7LyRTZuhpHWYnxkZYKdiPbVq9+dyAM3Stz3kwarj
x9UL4gNvOojaTMQyHR4kxBco0LBRCw05SGI4U45wufUJmrEVL96sjrHv4hOu3JFsS7Otohb9Kq7y
q/idra2OAwQMeaGesH/hNykGVAZ2wHq0UkHJLvfJ4qqiF9Bz8ZAqQWq6Ko59kEaQMRAr2KkgHWDC
360nV3tuKd/daPRYmkPGeHOQYwUjbrt5f7e2qeW02SbMuRbs8QFjlHLiPMM3xqUwGrBew5pasvFY
yuAoz/hQ0oyAEBjuyBLF41nwDFY7bZPplDfch1ENpKWXNiD6nhyBjoKYeUga68WRMcUQ/FjzjcLD
LqeD8eDM2oYjs2V2+7jcqgRAyp4Lp7iaMrQMXD4Vhn2euCc5gia/xko88eaF4gUGyx4LmG3fAnVG
u4Nr+t3FYBoOGgd5cLdQ9bDlhQLBVeFi7fXb6uf7EGcOxywrU/8uH7P35lB+9pQ+KPaAJD9iNpNN
BuSEcwdGwtRZvkC6oui1hZ/IAaMsQAWj5rVr+irzzsGUuELsL+N5Hhu7bAk5V3XyXtl0XOycZ7z7
1efFoYlYKfZ47Y+i3B9rB1VESyAOaQoMTmvr88OuZ9Ht5J0xOFBETXfSDyPaQmHIn9nV+NVlW343
noUbFMGTRNJu6hJWzHXbxo6h2fr7/SQTTIjvpmxjKiNkW0aRJFzjYVcye6Si4LVatobTzojCAVbc
zUYEyQ5aUJYKv4Fxi5wIzuCOXR4L+mMGqsbl4Dft/KxzH8HfipNJuVp6teEOX9FDabIyGMv1DcuT
VJDZV7y7LIo4fTO/y8eKnoZB2CJghTFTMZVBj3ucGQz3oFyVDJR3MJzBcK4+rE+4dxY5tmLoq4SL
+bbaZdkM0xcquiymSzhS7YpgKiC5yma0IzmpfTBxf8eUr27COzHcKnfABQi4ZfoLg+8jYmscwug7
tZ8MpHP13PPYILroZoMn0KzTbiXYM30gs4oGRD2sfngiW/nRN+G8L+WHCLMBxTV2/Mbz/XN5LU/M
oE44UNJbogWh9s03XeJQ10WQ83e3wio48ua7G2rcBy4w3Mj8CuCcbvO/rGUNHoyz0+SuWXnJZ/nT
n5tvgYIPSTgVXbquAFNg39r0zABLGOdrLBFztbzmeNLPPYE5qGREZ8qZuuN7+13hLrFL3p2I+0Li
TIyYIH/gH39ZsbQfwuwrDMORepLYLbZSgLu5y+WS3FabgtnpvwqNhgShbMGmh+rjiGGnfIofMXUq
JHLLb1VOMG4YWlavnJ4G9romJ5bxxsG1tHb1NTHTBzjIWkydO/bks1Ox8tHrcs3QRDM+QG07OivZ
SloBVid05KpjLOhaXN6AsKynAZ7aaMxKwes1v+APXr0EVw5XWOzRsFn16mv03SReOkFSU5U48HpI
VeMVTbAttm/r1QTu0CgB8UjYk1PoiB9iYKCp+5IflG/c5XmGQmyPV64S8XF5zW5G58lMGvfrlmYE
Cpvh+Q85Pw1e9CZsJpBPXPNGu/mliaiktQwXvuMPBQ9KEIN5dQMvBhsbzbnHvpuN5+XzFkSoE1x2
MB2AjiSxRDXEcJEtnsYbbovMFYUAXh9sRenhj7TOAV3EknMpPbpsU93k0Xa40CdqqQsXPiS++CkS
CeMl9QYkYl5cKHTlK/3mDSFajWH9r2iOao0n7C1PCdz54Daritevk42sbWP6sStf2K/esv2cOBTi
6lv7Kv5kUFWITih6AHzeUBPMyM07qn3UytN3mniNyATB/GOjIPjJB7v8Fm/clljwUYvAbcbf3Q0p
DcuJhY159k07dZd4DqRoU2iBROct+Qa50QPKJydeEUV8SdYzlNOzdbmgTdawHAzR+/0xrRl9JinN
GSy4CUxX/UwkA8JZkzYSXmf+viYEFC4irPK9+s3B8Iism9f2f+j8pUKexfterpbmIAaPf+BAByzR
Oc0jrzcDxorNu9uBQrIncp8CITFdWlx2c+XFB/pUkdo2cjYG9M2n8Rr+8ge33wY51vg7Q4ezhc/Z
ZS7WRh6vAiaNAC7fM7DO/EuDHqGzxbUWEAD/8TfaevGG6sNQnVhBa+/XV0MEueQ5s95avsL3eGpe
VN1WKSRt/opJ5vSaH9lEMWOVPZaURGo41YesI0+2wW0peLsP4SL5EEsKOcWI4LhM6AhMnJhZZ06H
BRwvmoOhs+8vfF4alv47fOMHvc2wyEz/ecRWYlndg9Y73A0p5nQo7Cu3V9frAevrcXKoYMiOyifP
RDSruSJLuvJakN31ECSaQ4ZMwu4T3ZFORqgbMWdP/yHT6+5MQHKFBDCbNRZSSnKLYLq7eAAg4rOy
Tfz2gxu+/VEL2ziuB4vlhKXX3awBG1qPL0L9ead2QNu5+C35euSMkknNdwSNWXxs2nqM9xt7ktfb
QXXIViIm5COm+pVRK3oYQuQnEZXmFQ8w6GeP38urg3fsKfWGQFDW14jxv4hT2zf2PWygdOQcDzRM
+imWhAf8RVRajBqaxMbP5Uc8Ja86/VnssSzN2/wz3DBq5N2TIMZLm1wijwoGcb/wqO8YO0BAkTj1
Ky+7+QA4mHo4egc5R6O5UbxJKC+AFv40+3w2c1szOVislxwAuohgeHX4dmo8cwYEFcqN6ZVixREY
K+ddWal9h4aubv17txM/GfpIeifOXc4YxBbwc4LphQ0dWFDd/dDy+3P+sZyt1OUmGY0D50J1Kb+6
G341Wr9hqaomm5Fl4nSYrRZOxeN+Dz/YNQLx4VzFnEBYbfy5yiTPYpF9eSRPPFz7N/VYvaOmUVEy
2v1m2sw/86N87X+VxSnBLmEg0/Uia77NvfXU/ZqPxStVYvHNyU35lxavYu4rOe7grlSAxVyTkj3G
1/Rm1bvPPtqSFp/NwTaB57z2grpywOWk8yklc5Boa9OLHhhkZ20MOPjRG0I35gYWENAFKs4beI2q
hxFPXcWf20CpNkVM9c9d4DepawJFhQ9WRtD4plouVr4dE5y5L3wmyhiqNBrP+o52g5hAjzQnCu2q
PU0YNlZPafmjy4dWxJQ2UMStYuz7YtdjaNsgRl7P/EV3Krf4JsgYwTa1cKdT/AZCho89PYEv872t
x1A6GEhEIKZAVudjyEVa56/FVovoTJHLkpm2nc1ANrbk2hbdQ6MeYkJm11q8X0vaDQ+Zz89jWj64
YSW2TQdPh26YfFMnppHMAhzaUYJIijcYrlx4o9tbZ5wppnk/iF5TBTJPM9tOcdAvr4a17U/54kOG
sSaoX3XLS8Ndpvr5ELSKzZloIROiiBO31F8d5QOeEUsgdly+DvJPLk5QOJzxu9oZQRQHZ0bqPvvI
YKl9GE/MZR8RjsQKDpFWgWs7aQRyZi+lu9zW1Ust+VJ64Wux+JKOYT44aBArQRQGpbkvpa1Z+BTS
2m4CQ3vB0VKKnttsu+qJNJeD6052tOwTf8eiYZ8FJl0LLU1EDsSWBgLgpRoc8kRpUGBFwShI0sBf
pM/w9nVwxhVxYs6ugnUY9CCMDmROrS7fd65z8gRQaTIzRY0DFhZwL+uobaKNuCqT11qmehqEB2s5
xj0+xhu18Ln9xwZwYJtn/6FO0Fdp2N8weUzsZUPChlbWFPNvrGbWkDpDoi7z+ZOXh7uq9blL54f6
hNFWR53IQY4vBBpZtKHdoZCAMYIm9Ei9kxsnwbeC6hipKHcuRkpyMLNTQZdRIM07kQaR20VxM5lW
99CAETHEGf/Ulp9hZIb44UzFQ8GyvA2EmaLVw61SvAxPIlDu1yja6ra9zf1GDLE8++q6U6SAsjn9
4Gr9f6gG/ompYvAEjyaEV5Ih/3lMf+EJslQAicvgCcSPhAIY3CP2OiB6IN8aiM9evrjXoQ/BWc9g
MwrvbKByoAmxtQsCjfJz/qZ0HfBBB0FASzjhue8yAD5zHUSc6C5VuXhJz//OcMh/sob+5/3hEAlR
qymyIv1tIEiNrUQ1rJH3166VQB1uF7Cu0tEHgEDuhlH91UxirzbSfLDqTdvts3jXtWcMRfA2nYu3
UdtGtV83QRo6FvZkPyHW4sA0czBZzwkECVfetKkyZJqbjL6MQ2k5yPcjJ36aBEJzVPMnjGjGMBjy
y5Ideh2VnStLD1X9EwvHPD5UOoE1X5p4qK9AXIb4Utd4Kz0mwluCpqQ5c9Ol2XGqN9zBSrQP5Yei
fwuTB/FWmPt7/E7mmaUHVrXB7EbF254VYbptHEiM2UwO4u/upX/ql70Jqi2t7ISqeD3cTOQuuVvi
ss1YaHek5bPkTQW87SEKEtPHe/cBaV82Hg7vuoL0c82TymIPNF6l5kHFiUxuITtlC9JH9x9edO2j
Gp4y5VwOR7MNMFSPCuZA/6AMo9+bFP2uMHt3c7t0PghTWPiNvq3zvYni9FOuvBSJTIfEcf8n+32T
UrhTueVbOQwK7a1lpB3P+s7HTPIuubrqlYj2hl3YP/f3I9r3onPq6BU7RxwLVqIu3lUkFmkb/IzC
Hu2/o6c+NX+pnDRp2+uvFFQpOUY8Mu1xzN+4UsL8oNEL5k6q+3q3zb4qMLy14aVPGBE5c9PAiv8w
xRFS1RlPDDQRzTZF2/vwWD6grNU/8zN2DK7UoIfV+YG4cSwvbQkV8Ip2rkyDdg5aeV+1r1r6KGVv
rfZaGTsr/Q/BniT9MUH9t5X/N5k24JlgCeJUP3e/FGEUOOJb+51euzfDAm+gY3zAw7U9ldf8ar7F
dFv0nm9zY1fP/ZO+69/p3eJTuzX2EnCdbLdMe7vpO2Awdqc/KK3Fn/q1f+1P+g45Sb1hkjSVqJiJ
JqJyhtFKTZvFjBjGZoNN3zFX0a3/jq/CV3LjDOXHibf8On7T5qy+DsfyMn3WyBHEX+mAZ/739E7F
qu6iN9IAiYGauHKfiDIR+8MIAv0mXAYdrsHNamwOneqRqpUWwUQYC2PbrOlfQAQwNxlkomqPTIZS
fHYw/lSwzE3QO+70B/Nj/Gq/CnzNEHD2Njcmg9Mg+TTlE3kUl/yh2qsPyVv00m+nUwc4D5VGrxwS
YyV9hUF/rNFzKPvkB1/7NYdvhVDyr+5leB4v1Tl9N3+BCXi4iL2sY/jQV/awUz/KA0MQ0zH6NajO
v9CxiS/VZfrCvVn/5WlXyyrPgAusr/ONQ4sGTjG3TYHW15kQD63UtdjApGEKx91jR2uzYcu/fDLh
S/rK3iA4ol9yAZPXOgPhMn6KL+pDCj6OWkABIg/RbYM1GT/ZV7pPrkBNnMPklon8elLO4Se3+oTZ
ANjCT/9cfd/l9R6aZcoHT3nrn8ezSIMk2fdj982fqYd2cxVP91PxPb7EaITp3bgl6R2iPQ0IAreF
x6LZd9zuyWmsPOPWvSIzpzM53O15N/xKX9T4w2wbV/2zP6c/ySdKcPVj+G1u8RVxv/5TMPPyQi+c
3PBerGtbuLBW8y8gGEwBcIW09nRosDJ/nmef0wY65Zd25a2uc8rP0IKcMu3HAOxzTJ+Xa3NJf4bd
xGIETYKX1MADYFq50okPB/La1M8UO8lVBqh4A2rg6Sm39fnwECgZubboZeloABv5x+v0kG/iD+vE
QsJQEyfw1ZMfxJo2aZ0XqF7SL/nHRBOqPwhUTJq3fA2X8Ue/cGL83HdE9nI5JbS80QUwBdBEfYSs
DsqP/AxZ7qcHYQs3fS4flG1+GG7tcbkkZ6Gws+fqhSVCC5rtzRvhmSKqnHPzHL3MnuCFT2O5drG8
vlXauXZj9YnlVX8rn/VndO4v890Rv/tPTYQFtO/nKFq3DYogVuEjJHr+Pb+xdmFv4/dyyz5cXvUP
40tiOYPHgHwC8DBL/Uufr7JbWaunic+O7Shs45ULi+Mgv+ZP9zMtNtuD3hvCCI6bJLgmcTJ6CJq9
V+U67KfjChnEjkLj8VRdsov0Hn+V3y2r6BcStiGigGy9yNa+GdOj3ftsD8ULP5Gnu26rX5DC9F38
GT7urJSPlkCfGqJrbfUz5PzgPLyRrXxT3qMbqcQPsuqOnzizLJ98ROszfTWAMsmIWRHO4Su91J/a
pTi0G9ieVlyPtASsMraPnHw80ww91Hv2cn/k22Y0mSCfV5Tm6je2c8pH8z693FVX/24UW7zmR2Uv
vJjf4wYgEJFWvVF20q/4BV6rfsvfNZ+fBcJ3w78I1gov0zWxTkHEoMNFuDRpEyB+a6ePumVPtAsU
kDTWFGAAoy/tc/wy/U5gFB/CD06pKAsAuu+pLRnMqkDV2ckPUyPySTjz98Qr/7Sf0uPwhY8OeB+B
KPxk+T0a1yDDkLfzzawJg74nAPoFPtrgI9jhiRmUWUOIZJc388Bf6n0sBWlzAWwJtwTphhxiw4Dz
pJ3CYyD/UMgqQEIB7uiqVBZ8Fqy0QpfIvfA6fZLRXY++1b7GspfdPVN1Q7rmBZz4MI2P60Z+i1Cn
iSyVM+O3A8fx6/1N+gJ+YpOySIePhgvhnOzLb8ggzkwOgRZ1tbpKD7kEWAwWxPbB+Jw6x/hE4ZDG
hDbvuKJYiOyblkANpoA4fYRNUq0oeAbRhGkuNDiSPDRmFTg+6IgtSQ4q7gRF0yW8MqFBDcV/WDkQ
G9RFfLVicE1m+CZuB0pjHBSoCAF6QF7X2EeUnFQOoKC8ohkSzOEt48hZzkz98fyRXqzvGheC+wlQ
PPycX0lWMmh0rnhZzC8Z5y58DS+F7wkoS5ApQ7izHc1k1kJE8qodwGKYfQ5UGjztVsOnEr0IxW+P
b+1LehNBTBnkoMMGa8WXnSf4PZxSr/4AYm5/kGFNoO3yi3Bqju0jg+VBe/t/rIYFxIduAT3Z3U45
rNuX5No3TF/g4c9MISsNPgYK006uIFbwYdFX+Ry9m9wkvSP8tsoH7aUKpCS40vjArapD30UiWd1s
k/mqEeUm070QSDoR7Q0IYuG+4dD1FPCOfFIYinLcZU8WmfeWx1iDMbhd6lc8J4gRy6ED5O4aQUAe
F8tZ3mpKaQ5LmNRbFQfCbEu38WW51Tf+SOsDDT4bh+1Vg/qjO/hQK0o6bnNPg+pDM/5TpxTUnPOG
6uNeXlFvs/gYi4WYo9N9FR/NnOlK7pj1KLrNN+OoPgBIsfJYf+qNU8aiBrm1V6oeBB9r3A7YPrFE
n7QaFrRY+GvQzt9qkMKKP0aHF2KKCyOQu81oFlKelLb/N3nJdtOl+0BWc4c0uCWX4mIc9If4Z/hM
t9WbFVmb9GHRbUDohZxikBo7pr/hrMeCEGTL7qm6ftYr642PFJRvbPLmfT5WB9MvsH007UHbAqqP
H/TqPIXwfXidLzWQ1/ovDUDadn9eHuR34cay1T7m1J6oo67563KhffIxCb3oV2MFT4CpzGr9j/gu
nONj92MerGfwFdWHCQR+ohAewStYnuwbbJsIuaGEPBdvrLZ6ww8qemdpmLj7g9gDCYPS479yAKDo
6pWZWW/uT7gyi//jB7PSfXkWDvGDehmDdNdsMrva5M/SAy9UuTXQEmtAj6MhKjWgKU7/3k9SVv8T
HrCqCDX8O/A//FtVPSr1uOhjUmPg4dIJE/OBAk3OXeqxYsN7h/qjnXy0tJshvUQTHngMJm4FckAq
T108E0hVW+ki7FfozHLZU9TtPLh459BUxvRYnVtiV+MY7F/kD+C6lH1UGpQtRNUxNILMm+WCixwM
LJOAnMtocUqH6yzkqEVoTaxFQYXoofdNuM+98VJ+lhfrnN/ax4r0QFzwT3XjZ61HlHWbBZb+lAqk
r276eKdXm1bDc+qYVQThYN3hQ2dKJXJNILahc5H3RKA5BNkColIES/RWjtT7M5g7Rw8qU7z2J0hY
AqYZEHNQubCBCNkFJZWcSPwPASNxJ//wOhj+xOpENAk109Zph7/gEr1cy2kiSRUG8cCyDgxhS/km
u6jwu0dtL94dJsCx6baAeA/pD0gdMcEQhAMWsNkhFDf3jgQVrg4E8w7naa2u5T+DwXJNNFAAlmIm
mxSJEbLghXwkYueCJt8ifqyYdQW3Kzx2qHVnks9X6Der7bxGoNooZ6jFwruHLwi/KvUGorrsAkFF
YcKUhaeFxyZ6xiFwlfURpCAwmeebEdL38z19iOeeNtWDnAEplN904KNiVym7pds29L/rXJ9L19Mm
PnHEcsYydDH2iUM/tfyUQUsBpYCjM0lae4wILLNzb10tho7zGWwrLVfSdhryc37PtBvbvRw/huOF
oQxoCGqHNnIwYaVs/02j9+lNHgK93ZBMNGo+N1VJzYao7qet0QJ4SOKkjolXB+Ue9NkS7UQtgAkH
klOmZ4OshcXyJol5870o7IbskLAyETNCCpHMkx7U5XEVH0Wgjg7Vi5L4RKd1oNOMSxLL2bpRtxGg
P0pachQRpuwq5DOaDlKLTniW736LcZG8yUzflDwGHWBUOQkn9g1YrQKRHqBiGEekaA404UCj+VOJ
qLpNBldh1eFMYR8SR/6D2Roy8zn8INRw3JKe2aGA9VVql+vdchfxP+S+/2SUY4AqWqxdVcc+62/i
29K43/UyFqrnxTyb8FEJEqBOowOvz5p01c3NYJzR/sSEVqxyPY0n9u/HGTlK/7B/OMcIZldkS+HX
/3//ZOPYF/pUVM/YtFiT+PLHQ1EzIJHgAriOInOfG7RypAQMhA0xrO5W4/JQggsY21DHYQ3PCnRv
q084VgG7nupZFuYHgYcbivNDS+W1/gu6+a6O865h+QHSIZwF2jGQgWTUtbO0v2sUYuhb1jCjip4i
Q2RNmle9fAG/oq1E5CurwcCLipGfKcZvnt/M/EtALIGJVUQVGzJI3IjnWnlLUP9YorwN30j9nO+g
pvhgTtGjaqWrt0deE1q8suSG/Ni3+JOxzfP5KlfvZX0W0ELdHxBM5upnxeR21AeGVbEw0TFa2ka+
Kz42EoSmP2ZaflArk3Ff7OfE84g3gHknFlohAuKspj0Fo4HcCPwDs4XYDPGsGxkqPvdoLsPqW125
CIltvM+ZvlLH/i1TeKyobHs2OIDlS0ea4RolgH5qt1o1S/oWh8ci4l/KKJTIOcuyr6RSXZkxom4V
EIrvy3p9fhLGESuTYygnncMou1u2KgDyi5vBokIfrK2i55tSYepaozZG4yhN5lUGFs05VUIVQ7MF
/CReTn2Hh4X5WZhQouSIIDkIV1R3eKxRJQyNRrEPD8lqNcnpW5gZnLP4AUue3TpCFSagEAJ6tClG
XaBnIRI7BBdNjwCMAZQWYRgSJ6RsqomsBvcALeufMgKD2wR1fcZBHYY7zYDVzksXvhs70ZBJ8Rb3
lNpSDiHXk5FuLSR4WvtkxtcMhsRKSG4GMtKq984s3GuEyLjHI0GGCZ0KT2H7a9DnbXyUumozly9z
s2yNrPSXtViLM3fpH8sKCkt8vEvSQ2EAIiJl0wpMiii2EF8OHEp63Twp9DRUVnnniepnhikKHinY
uKC6PjVIcxdJgToTtm1l2HGnBGVBdzAjAG+5oQlWt2tRpiNdfpneAs7AIHwnMtyhSyOMsEjg6ism
k8Vs/eLsWK53WTJz5+jo+kghQIyQGrAs2G4IfSHY96JFwHFJgKQYvqHTNs9W9X+Unedym2y7treI
GXr5KwEC1N3tP4ztxBQBQoBoW/8ddzLfrCeOVzzr9Ws/kaNIiLtd5SzPZ+POBo+H7419PFv9Moc+
ADrVZBUgaGlddz3QRuQnvBqcaEW4jpDm2fxwoMV3juRxR6V5l8Y0cS2cP4c3k2YfXaxMvQT5Cd6s
BeZhOAMq64CFEKMJ5tpZNJiUwKg/dNKnnmC9AnGBjmUmReAOBTJRuGRkDmx02NKN1PgmNYKsXuTE
4XozruT3QkeLZ5gfhapeN78iiz6mnDExlT4BX1UeBZdO3BOMUNR2XNjxnYAkt+RbNGKa86GKf2h4
1bJIulhmTnOzs5vhMlNdBiczHgtqG53OjTEbQI75xMaerwGs6j01L01zhdUjgh/qpQ+n4hKVkGt0
nJgdXy7rXZG3d/p8CSBwrHIpvDiuDKwH0KKU1r5A2pbTY85cUfmtmVz8kckcQypJ9bt02qvJzcV5
Y6FUwF0J3w3Ue9gItHQMxVIXr5EnNbBAILosmlJIIlTUkciESjgZxgWAteEaOhgXlORLSV1yt17t
OsoaADbM7n8fD8r/cjw4igpFyZIh9/15PPSj2rW9DZt5yINBOaaUIkxKiM1O7TcnC+Rw2GmhYj/H
P2wAU1LQ0fLGja8Lzc6vusdruauLve1sinKvIWnBbZ2728x8HM+hpaO3GDAjG1SHEcNoVhlyMSrm
JlsiXZL0HivyJCoH0sElBz46IxWp5uM8uVNxk2dhW/loFVJouIJaB99GETf1VMOTe5CxAC29061E
R3wK5HJtSWGurB1rY0G5GCNq8JmfT6uW8n7tSuCsDsM1aph42rqyHjvjtkJFRwqa8W6Kr0A9nwX5
xqo3ZypI9fOp3VbmTjYjJSNCDDOIcbZfnda6CoKFILr+hifGrvb3MY2ksCwbaKLhQ6J+yjqqWkPw
Uj1BlCufZ/VnAQihGW+temudt428NuPN4Nz2XYS6WaHf9+qbbR36xpsRayrDw3U4dsqbc9rD+ZDi
hezVHXcsaM7PsU7YtKo3J2pjQKZ16hz5RxP7GTKZOBHXG4NRwqzH6Q9zs7Kuh/OIUyrp6ytabFRd
dOlwGgTbvO7w2w0S2x20KGaKXvCUxep9nTvHJBV8/MvJ14eog5E5fJATt3R3rUVBgAXWRgWr6nfQ
A84egFvmAGYjIM4LAsmT5yhAF93SWhLvtj+LcyhfXYRWNPSkHO/8AvwZAVDgV7UPuIp+gwajB2jI
HOmnFe0BhTRS88GE5KAgD85wsOLnnvq9kNZOS+Af85tE+DiICJOfVIbQEqgGX6ldtohyBqVG0RG7
NT6QS/XIgILCgZyjPcG9xIF6aYFVIgjPXWRfcEWiHnTq9iz7VoBZwfmuTZ5vriB5YJhIzQl3JtqN
uBb2KFubLvBXRGW4Qc0SM1DeShgw2W5FhsFKCwi+mvkWsMj4g+zAxFDD9qguEST3j5Yt8E76vLTj
nQkkDQ/ps3dK/BGIL3iTZC3Qkrh7n0IJmQxQFIpLw2GyFtlb9jr+0iMBbkAXO8a88SpeSKPdJoq+
2gYGXwMIhpAG4YspVJqocYI+85rMswImEdJDpu0aTjAhNG6tMAWc9bBqVsPEvuhaFxhRQJxc9bya
EcEmyUopnERYSUhdeEJ3AMQ1ZXAkREA2mq5MZ0VeOLjSVm5/Z/hAr7m5Qu8P4RHANEiUllwZHsPL
BtYoG/Xk0YS0IRJRLMVmug20+jCk7I3gmNZdxvbiK/imtFgce60dSNVKx98826JIqEOvKlYqPx2E
UqJzuqERSMFEI9DrD+V1lxkr24ziFAfPtTRGurHSGEsDBWHflu7z6zuFLqVYnWigQvbtAuBZYAsJ
cp8o7bH5a+xWNpHKwgaxh/a9Jh4KRVUB0wbiszy/g1Uh9KG2jI0ECDQ6ExxBD0xAEJ3xLTgT0Bqg
XMaX6+38E8Ic7UwMPZNuKb/lIHSHJZksPx3N7cm1hg0nHhSIjvUrudRKTASAwD2JKiD0UGv0AGNU
E3TyBcVjkKHdiXxxgYxU1dHqFRA0oI6UW/Tak3KvgqVtR8DROqAkXiqRu7v4bSmc1hMcnRX3TbUi
VYJ7vtBg91xJ9fAgWsVAxgCtyfvzfAt5W5ciEEQwCAARzUBMYN/yE98wze8Ntz0ty4srX9dKFvTO
Rql9XlBBb2CtFGv4CpSOUMZFtlgZA6H2cQ4HK5LYvuGFAjcsyJdXFTXB85JRcgbwb0G3t57o3tDp
BxUTI52AvpAjAdD2FFHZoppIJao6Qf4lfVxQzaTuRQWrcFiECBwt81dKpqLGTvsMWOQG8Dggespj
86sUDZAkqMO8cHVMIF6FGHi0Pequ9GhQ3KFuDP/iAuZ6cX6bNQ8oh7xA6+MKTjFfXh6rzQiK0r6P
j9mbSobyPAlAGRHR9U4yfBv2zbQ072wbgL6yyLMtoyQ75LURMj8qXjCucUa6Cd9U8ymZ/Ab09RU4
e5Rd2bx2DYAFqpYXNPJPe+GpmheA81b2fKOa2+vpWFDXuPYlG8suazdTQaLlPdNhW3LIoSF0NT3d
II6mQWhS5w/U8pgI9BBNwZyuoIblj9qhoLJOpZ9y/6ORH/4daGhflHFsBEsMRzUh1f+lxQgiZ8yU
EX8tWrOtSf1sXsdnH5kkUI3kLoJr2hELwWVaKgGhEFDfl+LBZgQe2a7Ns99c/RRRLDHyMFP9Ygz7
+sYcDp22ViGOox6AztSOUvn8nZiF8UUKzbUbMhL8ogL1WTtimiYE9uwz174yI6q7Eq3Y5TyvjWSX
t6sY4iJgPzvMoapTDCF0I6ky/TxzIQXRUDJPbhWg8x7o+9hXUDjgHCLSdha4+QHOYH8DvExRmqAP
pAL61RNVpx6ZE7eDHA5ETfMazWf/kdIPZmX22LxTdPnOWhJFzK9CkP/5mJ9tNUfoZGahUykAlU9j
7Sz6K8KVgt7g8vIwEzPLy/mZPN5ERIzeGqJjE0eKwMdS5a42zQ/O8NYihWR93RetC7+MxrUMctB2
c/RPBpdWR4uy9FoyEAEDE+oyNfH8RoYRhJGOFiHEiHQ7dZuhwj096l3S6iH2UuS8WlB3yxEyrMgl
KTmJxqR9zKMZ2r50y5Dw5vT8YX6CgUXBQ4u3FS0vcMyUxAaCeIFjyt6GD0AzonVoeqqYcK76qtLL
XmnJqrlGJvv6dUWj2OEheHqAgCyQDLSfC9yAoILjU75A1nNRPrbpwlTiYsoPa0/hkDPT6COwnyh8
ofwmIaR7a71cqb1T+thRDgaoIG9pkQL3oSCs3CWIYHYe7Uv1fnqJH1qIevZSPkXyAEV2YdNHh3YN
vBp4OHQn6t3ntfJO6wyOK6jd4p1rizmFVLcrfAmHRkB5ciAcRJIVJegRNC+xTrc8M3OoF1MYuxLh
PoHV4MQftgRiUMKg5xmUbgPrjfYZPVD6ZWCn6PI5O/Nu4ACnUwManjJvsci6iCOZppBKB+dj/Gge
6G9deQgMHRhG4fOcdnO6AxCEfIFdUEl2L1SL9tUDvUh6NedQf3Lix9i+T/J7yn70RzmwqtKjiaYW
NGiWdeE6tHlY6G9yvYCj/Cw/X+jCweOoQkoGNDhHaKGA2Ykq4CPCXOY4oe8AxYPTLBw3ejQiH7Ok
Onp94SMNObTVgJIH/bsTiiJAJgBk06WQloDBp580sm36v7fKY7nVjtoH5tUFdKsHiqGX94Hr+6hf
6ZFd2CM52Gn3AZenhquuOPIcqoqALMELLenm6SfBubBTEmsXfFHheINGFgd7EYzYISs32YVSlMcZ
RX+mAlw23klnX8k9lGRYCcmznCKh57Y/xtW4Up9OIAwQ16MZPC+l1kf0CzdZEONI9hGcUAGrug0Z
JEhB+sQAh3uUfph6AHTOvn32gXQZG2Kr8XH6gbDzQ3aY3vMHGCFXpjUcphNaatxtj97MWYWgFjmD
R5CEuiBFfXqBOKB3Y1j/JIjgd3G7PNmLnpCUEoyxTCQgqYsBDZKLR2xAcweYLk9DZ4MbQeF4Z14J
hxbjK9tXDkmRTtuhtl1SSGVeNiYZABhZzxnY8AR8jMuPm4D4iUOZVFh5YAfsGBWqiATAh38fRYoA
dH6CTf13O7c/pVpm3ZzGmSLhMetu1PrnhQi9DscZt+UorT5yJbziH7Nu99Rp0b4rjf3ptP33JXyF
WbQxuVIpCzuqQsL3Z9atUFapxhKViumjvAEoYdNfZS8F1jCvOhNJs0Bz/AZMPtEf5UTBNC2b8ELd
4lw/5eM2RmT29ABCbdIDgNDjEABSo70Yv35zoV+eCf+50E/g2PSq985Zjmn52ssZ+MOsJUFfP2UD
hsllruzPVn5Uzg3MRPbXGfJG4bxmrEuEB7BTMfRIVi9ubtHuplSsxgrEWLaK7iy/FJMZDDg6pQTP
ejO7PWK1KlmQhDzxvz+EIlpEfw04NXBTxm8RmOjnGkdqO2nucLDR8WETWjiUNBFO4Cg9XoEQoLEw
sukt0oVy/+93/uruEe+YqiarpuN81jOs5rifJLTijmeQUcVPIXdtoDqp3mOLi7NtiLf1N/V+46vJ
rSJYb+C1KqO79emzGkOPk9D5XB1RJYBHPjroQVCARWXplG0tFfZbTWuyLw95CnKs1jO3GEpPvT73
IPaQzVpKSJJl8BGBhWhUXk7tRtgCVmymDacrxX9FpwWr3znydNNSfsgnziHgbEq7Vvh8BQZQCiSg
C2hoZcLwl3lCVCS3bwm6ROXPefCBJlbsUyVIZqH/jMyAZMESOz8iRInTys1E2GT0e7UOUr7/PSJf
haH/vT2f1n7S4WxZKHl11NBGs55iagTjCPKWSkUS/vutvtIEp+GCa4ppaZoY/z8XeVnMl/P1UlfH
NjLeG+l1tG5IpSVWqXBvRimE2PemNp7ZebkMFLe/ef8vpgKeffh5Am3HcfZz59TR7LksL115VFJj
pRM9mYa1nFWq/9kjzaBx2Dnp80Vtji08jkn9MRv+XKK+NeMw9c1C+KoRRuAs04ESW55tfOpCtfmU
zKeWa5GUFMYGkk7VcTitytNPdGbqlQJpfQwuhBM1/jat/d0O8MWwYzqMIh02KQar49NQmO00mzDo
yyMefJNxVwi8jQNFp4DiXIDNulYp223jI+u4m2XjqSh3Y1cgfn93ba6u2rqW0979e3g0sRI/7UoO
gHtTtXWa22AN/pweRRGno1Em5ZGpUQzy/ZXOCuvALpNXdLaBdSEoa686e99b7w31kdofcQq4qk91
3vm9TLeFWasluqfJ9aaCYnyuVVQMTpQ9cT0FsGB3+UFSqJO/otke0U359wdQvyhZYjyjyaauWUwy
U2y7/+nMI3kwzsg+FmyrOMfgiOOdiFZaD82e1hTowfH2spV28V22cbbGyvgAlnQhQqLjS2jqrFLk
vv59ScpX42yy69kID5JrWiKT+88l4WNQG3GnFmJ5M8V7vV7V0ElO6S5Nfkzg4ZXB3mpXePpA8op5
xW7A4Wq9421G66BAKfrfF/Qrlvg8yGL5cUUKueOvWOQ/F6SNij4541gIOckmIX67LQyPXMNSofYE
GSX/eplAQz3BdeYQDaR6ZUBEwPQKHqm9kGj35cSL0DsFgC1BAkddNhXR3cY4ByrZM5UZ3IVmtwa+
0AZD4dfyNiUH0iGghjbQfge6gH9N1hCeJsAGhmviwEEhwggvxKM8swtwXgecluFtzyH+sbu86fB6
36bj6WOKrPei9iHykT9JoFmeFG0haa4MK0L3YcHQeMWUNYWqioC09M0Opv59cCuyDPQDxUHmF8Xx
P4czLWZFvcwZw3lNgcZ0rknMriSWL6Ruhjnsk53iHA2LYq59h5Xa0N0YqJlm8p0Ksq5vzsE5fTDj
+GAbJ+7rTwQMgwbRjIFa478H+gv6DPh8TbN+CVCr6E78ealYOra0l/rTcdxngYYM6+JC039B+4ox
BN2o/yhA3x4AX1DY1d7KFWXPp/6m3uVg19qDkL+T39rHnEjpx/mNllbz0xIGC8vmu3KGIhbBn3OS
NhDqY7JmOgZGp2IR/WdOyqNRpF3RFMezub5o64JGFnL6CClgh2KFo/aUjckitx6HM+lb03xzp351
Mj6/PfLOmiM00BCu/3QEO06dTsqon+AHbtqxX4PQyMgIavDIAJqEUpEE6mSSKbKYoaPeFcNbK20H
zYTgjGIebaoWUaMuPENq/db+Tvny7pg6V4aCKnrin7OD+aQh69NNp6PeovtortO+e0lhZ8kkk1ca
JUlR3lQ/FCvfFgYou/SC8xrA4wvbjHTGm9qkXQ2gIJsQEkDSNpN2HR3l6ioUA3g65uIlVW+LPnCT
6ZARoDPzEgmyK0q6y5/8QQpKKUikoG/I5+sXQrMzANhSV72fSknPtdtC0xhtRNx4Sw5dyK13o5oi
YaL4M9aauMXCkjXUl8lJA70y/Gu+GpGF6RWUhdT4EGcv5ruUpMsrdTdx6PUUpe3T6xWPmswaaVsm
6xQORtbf1pGE/jekY+ExPDGXWVzpyT7oM+1QHXKFRjGgllHiSvZVhs7bdJwqyH+kK1cbPKU66Svd
STbFBDNUbcKcC5egoCeJsGGhHY0szAyJCMpu02z7WPXOqRpMCNSpBSRVhJ+bjWiC02+b0vJg2sM3
5rxf5IIoblu2DeGNg/gvxfGmKzWJyIEkRhDe0KK2yzAx123hIEhN6Q7VVyJh1bm4J1z2BC2BG5D/
sDXw5m//3kK+AB5yLfDvCN5x2yMx/HNdDuPVcpRYzY8XxL7xgBIwl9nx9QZQLZI7MpzZfm1/58fz
xZmpGLoBeU7F3ZYc6dMma5WFbmenMcfs4TZLoIOe9yZE9oyeRrpXOyp1IHgu+UucIFhRzlt9Wrd4
NKELroI8w4X9O8nJL3Z9g/9ZXJOM6anxKVib23hqi7TNj4SsKXJnBCAHUPWOFibG4E/Lk7xN0nHT
AMujg6+V3iWeDuPoaUp3sHCJrU6GW6MGY+hqkF+npebcC9M/Va3Jreu7tLw+XNJkdboTwkQWuoUV
4mVpfcGmgGn2HQLrC58P9jldIQWU2VCsX2HUf7bbLJ/LtNLj9EgTNZV3RB/icNLN+VCdQ8O566yP
mstz2pucAa8vziobdxWFeSVFJkd5uOr1N5RX+4s7jCC3wh4H3VXDbezPmaZYU2tXliUdIMb0zoqm
7qleC/JIBcdxUb07563N/gf7e10fKfZ0dD8OYHaRI7zSYEJIVXGpdifXm6k+UF+ltTg7OOsspoc6
XoGRjZD42DugMKgpRpcnHBI2LP2ADkSkI1ibuuatetcE0g39EGyF7jt0fKyVClzIq4/v6f59PFIb
7KgDN2Frr4rXklInqu8oeFWrpATNI6RPkOMb0jXEvQKywugWN6jnfTMZvyiKc5ewqwI8J26Z/um0
ipuqsJHZMxgsqIvd5qLdUaXwFKMhnEJgD+nnpAxR6K+vOCZoEAEuoEOpq0qeat4MXeoXpv8t+U8V
a+DPQ9SyDMoDSBMTF7F5/TmCyWAU7SBX2gF9itmfwzIaA8Yp82E9dEGxRsALMkAEBmKxuT5bq3vJ
pf1rwTZw8JV1E798s75xBbT+Tmi4Jp1liwOHqgLZ/fOaTvMlsUc71w7VJrnR1kh2PfSuEib+WSjl
OHiWImDhUrZn3UIfchlmdVi8I4dNahrGB7DiG7a6PTYzP+moIPeXPl7f0w91bz6hhbTNo/TqSneS
W7z0L9XuXdsOLkQH2lbLc4j524IUGvJahAyTi/ESJBB3okz6nm+Bgv57r9b+XkF8VhyE6WcpWLrL
n2Iow3Sm7JyX2kHc/vwZfQnUS9Ew7d5nX+DPzIDuACumwYUU5hKdFBAzD1TGQETOsmdrnmG6J9jm
rUdpfDrDFFnSDxW6UltR8/wuV/vuej+t+FbCLUg1zppolaxxB71PwBO/odoVd+5cwupf9EtKv/60
RlcYPcdhTWL0oC0egPJbP/59874Isf68eZ82+DRr0t7QmLwIeC3Qhg/YTfz3cxivb+X/+6EqALia
kMEnWUUB989Jya5sSQZIs0O3MZeFn3iH5AemP/531gzQzf9akrZGngdA1jQdVTM/lTgUSW6m01jO
B3RZzfq9mfwWUhdOLuBsX+QX9QYNHSDyKkAmeLmicYxqLu2zM/xsaTVAMGg3sAKTN31yx4NULWjp
yAjjAo1zFuoR7Jp2N0TOJs8WSijD9wLsCmnjGa8Siq90oOve69EIgSrzRLesi6McUiBSm4BP4Pch
OFSAbPmZTVvtBcAViNp5p9IRWtIcaYIrnWFXvUd5TMCwwWlDCIEsj+C0K4fFo9Uufpbb6hYBcuRX
0CtPbHTq6Dhvr8Tq/Za+yhW5wRwc4RG8rNIv5g20mRRdFNgw8Fa8C0iDJizukCUbdoAxC3kxhiMs
Eq+Rligk7KjJdJucRg/IGCHUAxqHRpri2quadjmNseckKlz4ftrVPy9JFeznbJW8wJuoJLQx3CuM
UW9eN/JixzEKg07oFy3RYYDDqCKwtCwrv/3R4UOwAJ78TDBOx8KU1rRU6zRoAe/QxqDjkAillW53
RbMYS7N4e5ke7cu2ej1LUV3vulPQQEKCzefhk4NaamwHoAaGu/mVJYyCNJB/tKAat99ht/TvhQMm
7+85hg8zPqR4GeAL/3mLLRK76LoyY44prozwWR5MN9L+7MAUhoEXdk+NxUiGmuI20Ilzzs5lHVqS
f3qF/2Agl/w6gxl7t60l80tv4FN72byx3/qXDpQHkmmn6PJhpYsz4Dzt1mDmQrWmIEcKy5LZwM1E
aE27AwFxxfIAteMVhlLpvTy5aXixhYQa6p+gHs8LtDG6X1LHMyrRoKwEZYOq0BnBv8I/w5i+o5tq
I+yE7vOqOSQ3g+HLUf2k/EDv/PVcrSjMI7SMyFDqNj4VkzEEYISaD7DTUQP0sYSjWd2mQCDAsK9o
TYxvOHINK0GH3WF18jR4KSaW7hn+nAujQUPe5nZKVnNK+9YbHbSJUXdbdJ7irPVphUxzGd3BXTsL
B/ZloSxPyLaBJNmT0JCwIdJuSUtSIGg70zYvXaoljwWINsR0X1VXAja7IN0/oOlJu9BZgeN5jNcG
xnQIjY8C8OrWNzE8GbcImD5dtTKVxSmcq1W5gR/kowBCiLNPP6zVTJfxtJg2Rh7Z1gpUDoAedkj4
t11EhbR7ABpVBVW8vCNPV24wCYurjXZjvaAbBZcsceNhzbOdI+ACgTHdoqmI6g7+aLhCe5Q+Jhrh
0KyXZ0Kp3dzcxm7+1hAnv3RofWJks1Bvu3aD4IMtAChcFc6uV7oGr6C7+WQv/T1LZZJd0YRMw9MT
yp+K116XSBWdDo84V8EY7FpfwZFgJFdY3PMh1/kVF6wFzFyOQpalsQSquUBDHHvD9Gd6WTgclkgK
HIFp1WhFhT3YPDiaaE2J0jiNf0pN8zcn0a/18mcYZRs43ZFwWRa9ks/8jL5oTxqVhemQxpEKGaRT
4JDasOvRgybDLlCsK5FHnFE/77DXHA4qtXwUNDNHX9ENn7QPC7ZRDj5Nbr9JTb8IMUTlXhfqMzYN
JP1zXjbGaqpe7fGQ9WgNPVkj7eHTSrkjpiaIMDxLiDKW5ZK+sUv5DtsACJotHDkog7AWALUCXYD0
cndoicHzFRJSeoxaKIaVwhzBSJByf/j3BgVq+O8NyrSou3LQ6py41qe4dE7L5jqq83hQBep9cNrd
WRXcOBRQcMsA9dDHPuD0/OR3OVjHAOwByM3+x1QIXRXETC76oj6zaME0ChTkyVyW4ER/MWnn/OhY
vln5Ro1mueJdhGTxStMCM0d5Dm3SdY+jGv8MUbbYjXtAjLydC5xYqT1oDYQ6zmUVjytoDldYCLS9
oErFsO0WyMxRL9ce+vi2bYOETlgemolLgT1mO2rxfvZrGLywl0CgGygNji9sfArA89wrtSBrVtUQ
jAN87aBJQiUJgdk1AK+yw8lYyWtEwk+DjwZ9SUWSa9RBVG/0GFHFtZHjIRdJOYZwxANL+wzgNFKm
p4aWLoCCVgnH4s3u/dlGq9BtEIjjdFHQsweeDzDVUzAQzNf9cLy0666nIhpgt/rvUVX/rqqThhNF
mZQlHEX/jBHPW4mWwtyMh6r1zupKzY5JTXOfWAZ1sEfERJUdNnfDIUeJ8X54Lzf5q60Id3nAHygp
nG+t5+tbjQIj8IVTm36Xov1Kdv6zik3OQXhPCgEe0DIbhNafMV59MYw2K+0M7PKefB9frPmpkVCA
f1Ff0GuK7R3nCaIDl1cIdhfbRciI/J9z6kkkrhC00UCUkBF2xB7ToazYsufecFwilKDIBy2Ll213
cxmw5fQB6fQgnQYgNNfzR1r6g7VGRxXaUrvF1AMcrKVvYpSgsiBtPJDvIIr7YoOoI00v2L4tKNhq
9nke5jHEWs9K5+F6UIWar7Mjv5T3ly20FaKqK4TzJLLUEHIBq2fnwAhtd6iyPDsEiFCA4S47B52W
UbWDhPuumm/cddrtkumSVlTdjWUhve1q7YElUL2V99MPY2U+9eBj4y1nYfxqlR7gTStCZ63l8Ee2
/ygJlK60q1FqbbdZeywzr3ulNSCxE7fDGpQpGbhFt4n6hYTsCo0GKaoWnRpRJSoAr8BWth6r0RuM
sJMeOnszq74O+q1d2rMLZ1TCZIV4Ijdc9VFIdcCnhF8lLQTfRgoGeSEpawCrggsPCE37bi7rf25Q
f82VTxtUqRcwKWwrOzyBbaL8gloGHNHRuXeSHbCZ2UJwbHWi5Ej5YUdER0D91EF8b5aUgY+xtajy
by7pc29UXJKBabRJdwiaHlP5z+nbDHaRX1slOyi31wfnEbQYGPKOUPpJfi8PlLgpvhaK/+9F/ctq
5NOiMVTOPsywVLzkNBFq/qcsVZqVccVGClzQ8QQCDaWZB6jN9a1TR8N9+tQcdAKOV1oY4MSzKF3O
gTouFRgECJd27mmLnoiGXP0Lyg7w5eAm77lNioNaTdAhBTN4UxDHiHkvIF11mE1DAHIhoL/A7urv
m/sifria38FqPp0+pqJR0wNVg4Gbo1l/3cn2Gg/mLKnpodJuajNwsGNugl4+APM7w60m2I1/DmyY
8bKI17W+kh7IuZMxKsYb6vF2elM6oV6FZvEkxWiK+8br6U3Oj+Ad/33z/x5yzQCgQcFVhPEgNT6V
DzpKKFIq24TuH7ihTA8WzraIZic4oSx6hAwMTGHgGXin6bvN8vNmLu7RH2/9qRJQtVlxzjJD2o8O
KdL6oqwMezVNngz1Fw5Xtxnt1fzjiodgBRZyUWyobUCS0C2XlEEjciS8yBZ2xKaFPC4waBXhAlSW
UMRCUhqbbwQbMSgCBbuWI+RBK6jaFqooQisZnAktmxWTChokVILTaQ2fQ1Z9tOJpe0J+b/2JCPcV
vNoTsgJnDSFgcjmkwtFTE2EAJULrZeoi9PxBU3Pg5BMURZw+XDLADHg2Cee86KKOE2ghK0gSrYzU
x6fDbVu0+CjMLCAeDW7/kbEPPySHNoS+vcNPREdwJl3ckAef/Pfoft0s192Sny5SAwuEIRYA6hem
T4ZeDd4FUiMi398Njjio/liTGuAEh8MWDhCE3V+Fk/+sybZS+1ruT86+drZK+toQyunzvYR1GniR
M2jOzDhodBDh6xvG88yOVAtpAOX/vCNppkBqs5KArlA0+XSgpmaXnYwmdfZXOSrhVdswHy4Phvlz
0FBheDjJjdfDxdfqn1fkvM2Xf68OMQP/vAt/vvunLfrUNvk465mzb5CIReYaQUkm4KXZmqRsTfZN
nP2rgvv57WisGLIF70oBqvPnRqhNulHN3dneZ2iZizmP3fpWgiEhoTvbCk2L4liqa6uOZivSrCiZ
o+4SncYQtKyaRo6KJ4f0kSED0ZX1qjGNddwjxDtdotyYYKbUYeU4bo9YMCuqnmHIHKccbKv1gkoc
/+/HyJKw1ZVuCvnJ6b+ZU59iN5a70Lbk4wGIwFzkc0DeXcbx0uYna59dX7mZMXK30JAE/O4b7AW4
JnGn/nMnKfzanF/AfByLI/Svzq6uxQxc2imHixff5yEY2ajaqNEUSfvff8pD1N0iRNTDZNdsmk3P
V3poNtlOfJU78Sj94ezHu2Fb+8jBBmgxbJOoC2jfe4igIqd8EHCEBTZ7WAmI78v2tO0DOzxts+O8
xsthD7PgcN6W2+Q4rse1HfYBSGr+a4clzx3XSIDfniKFMtDaekP40Qd/DDIFzc6FipeeRWT2+1vH
3g8ES78aPkyuudkUd5RaurBdzevrqujCAU87GyiFgIhXP4Z7O+rCJuzC4kcWJIH47sIsYPviT4AW
wvxZPAZZyzO60OA3uKBtssCO1Afx6PfvxPPFc6ke8jvLF38jXiV/znhN8VpJoPMa4tm/H2cBcn6/
Hlu+eN/f7wnnhN/+vgYk933xbUdNKL4zXkH8DVfwIF5dvB+v+uvP4h1/X4N4rhklNxSPfr+k6v36
m9/XJP69HYmf4nn9JuEq7Kjc8a6b378Rj8WVoQCGafTiI76p+3rfsFRiZJ1PcIqq+N5C7sza934e
Vht0/i87zVdQavOpia/bFR/3RvWg/kVKcF2l01oV70DJNCzvsYBkyDHh5kPbTLIY15Kb5Ib/cMHJ
Tbc57cR3fAQpvTsxu+yIItNrf8CahoFOAmgOgMA62hXpQTyv3MF2aJCAP2Y8P7+T9tkuuan5e2cv
7U878affj5Ib8XzxbuL34m/Eo4xZLe3B68dHfog5LV6h5ncTR1eEUDhTvd7wEvyFw5ccPSFm9GtN
iHWBYmwk1kjH78izeNz5+sp8EX/uaKN0vvjCitzD9mN1DZyDHKiYLRqR6Zd+sje9fJN6cEfQernc
QkpE0GxbQZCgFKkG3ar08yh/qcZAu0VSZzmts32xRY6n2Ort2vnBSGyt8LrGJinEitk7PaKyzg1s
cKwUQ9mFdZgehEj9QcxcRGwj/b4OUevY1tvrWsyEKrwEKB/78BBZu6fouiqZqWhJ+M6jFmAuzOrM
7cW4To7nrbK+bJVAWZ8itIl5WsIQiTVXemJMryv8mSKxBSTHODRD3bW8qy++4AOFTVC/iYVfgjAb
1+le2l1Y2pftzCvHIQVBT1tdfUTI+LI81IvDca0wV1jrMctczH+xNs7MEDGm9aZzh+XZa1FdugbF
tl3TtPKdPWUA7/ftSFemZ9yZHh0dV11VGzFqoOo2lW+HXdAFfTDzQa4rsXmg1c/Y15uLNzGe4nnZ
rtroDSSZ/z/YZ284TjdiYIEBM/Ri4MV3v2HOR/k+PqR78XkS5ni6v2zT25lPya3j/vEwPoztUtqJ
T4VzDm/fsQWKCxE/7fC8zbhzaCbifCh7xi16/IynyQTiHal7MhVHf+ITIfXDp01X87PJrOr8Jrxy
G3Xv92XxKcAyZXwaaT8/qdCIxbr4vYckwe8JTITA5Pj9PIR0nsVuMryKHUXsRGLvku9ZvGslKPbJ
USxZMeh885t5rQWFP/1sGRYx4GLwa78/0LTgfZljVK/ZT1m9Pd9ifv3e3ca7jNohswS9VXZvsZiZ
XK70WPlacIrEz+uK48MVw5EFVHFW7A4saj0i15H24lSqmNhiFohZmhyTY8ktk3GSYxJMUc1BxFbw
ay2LVaoz4DWX8Hs7E5ubePfLVry+eHdxXox3YrtOuI6a99cCcV00/Rj69JBwPdmxC3R3OFCLcrPI
CkDq/N7zTe5gJ04+vsRuIi6V7UNMSnFsoqvrN37OmmzXVugccCkVazbZX9e/v9rAZN6qcNN+v7US
iBuhe+mh9+Vfwz4cxfADD1znUeE1qGpV24IVy0sGbSBmtthrSk5gg3934ewst+etxknVb8wIyaX/
R9iZLSeOdFv4iRShebgFoYEZT1X2jcKucmkAgYQmxNOfb0P3+bvdHV3hsk1hQFIqc+ee1lop0/nv
RgjAOWdlM4vlo2V+oQtRM4OyOH25sZ/KdfdL2aRku6r4YJh6gkbuCwWkebahHWkle3K24ZvpLUtd
ZgH3gx1fFq0zU9Y5krdJnN/2f2+WhodvMtnlrzKcXXAN6QDE/ilhszT95tV5O4XwMe/E9jOuHF52
PpkgGt6B+AWyQPLwHDlTZ3aO8tCb2ZwFseJCfsqngmldnpbwN5GvCfKwj5KtWCm5p+qz3FWZ2DIX
qK3J7GeysEvK/ZNdRjwAdy77qawCF+bPu9G/LXEGi8prIMO2/2azJGX0ZQihI/Vb7pfYf1ln8h49
tGIiqtjiPnURfPiMLzaHYYePKt/IFJBl6/08rPJNtRoWAElDmdZywTKt+qU4SWJnZZBLWHJvVymm
UC7nuuj/fyzFJN9ti2y13Ptn+RAHD0PWY/8o3th93Rab0wqnHC8MsJi7LVe4YCzwfI61YhmJqyUT
CEGy8DRFwQO7GVOHmSU72X8h8304v9bv7J1co8veBsgRMwjrHbA2bpm3kc3OnnFpWSijI5fIAoih
v7rtinp4xhaJKXOW6YL+NsyA+FQAGMREyGnLbJMlIKtUdhPZS2RVimW4LPIwD0+rYiP/51nWq/yN
M46YFLMhkNvv7Yo19M3zJhi2sK75vAN+XbTEHsynwwcqDTeLK5NXrhwvJDAGX5tDOgaznxzEjeGn
YBjEWsvwn25zvAnF50Klgq1MC9nSpg0bmho4t80qiUGh4+eSWg7hxlgqO2cOJDpsYg1KPgjHZhTR
4jbU/T7sHs9vbUjIWszPITSySCBb82JNGSqhWS1Gt5PFofGxXSDLhKX0bPrXB2dmwf9NAzILSHZF
eFQoo96/kB/m2TPOtizHGgMgtlROX/bVP39juBe55cstzhhCMXPi3UJswjWy/V4QVLvt3uin3u63
NTus5Rrkp5wi+mrrOlZCg1PutgZXZQbGbHy8zrQ5wxg2AYRT4bi1ZvaT2AD5Tn7moUkuTswFXeVG
BBEU9xcwP/daHtHY+ySWkmk0K2JUtnFQ5N7LNchOQDHr5vbKynVuJmF46Ldi7sTXkE2gxuQVj2IE
MpyU6+3aZfqLw373Ru6vk7lywvJjr2RFiF0RJ4ZHTASN3bkQe7aRU71vyC02RqxVu/AwgTUJXlkc
YmmSny0rUBwYN1bWzozVyOSsZvu4XlpzNB21ebqVCWAwMOcPQhl8AG1h+NwBDGHe4RIZN1eHdjaO
cI5sJqbN/MIlYpiIcS4cRnyn2s9jxB3mIMsYdOoVMx3XUY/Oq/zx8Jk+qm+41tHJJwaetWwQ6kLZ
HlfqQo2KufxPjSr+V60Qp8k3aiQzsQ0rKJH3xXtivjio9gJfDfbM7NpHRHgm01LlIzPeXMyVrYcN
k/Xc8SF6VDKbT36/M2ZAwjgVIJfzbM7+xK408IpqNS72GwjXt+kjz0IQOUPJBCcWZR3O3UZl/BQM
Gz4ExxeR2BDF1ugc8nd+l7dveXbY9Lss0v0sui+gU4CIA6+nz+aov1qQ+4+BFCnm9dIIZdT3ccc1
XOdGSE85zxihPC93RH7nsfImS0oes/PMBxbXdT7+EFfzf1+yesVJvb9SFp84ourGW/25JBEQ5BXK
syzQM5agYYkOgYWrel+s4rSavv5o+t5zzW4kFuF/3x2vrH3r9lrUqR7EwR22Dq+4f7Nu+Ov/P3fE
emG7qNjI+pYldf+SySIboPtkzSCy/GOhiaWTL4pu39JQXiGzRyyGbLp3q3F/hRxMprZ8xv72M2cS
jq/yOlrQvgG2xRt1ZmIIKTpDIBTrsoLFLLox3U8r8puhjQW6LY4/PFfZPeT7+NFH7FZE/quEJ2xc
WlkjCd+oT+D5L+RhyR9psMb5ZiHxJYuON9Fbf3sgT9139R610knLKOEuSgrhT1+zeaPL+eZCit9p
RPIXWdNiNpD5mJSzPf6H7Jb333dbLj9lxYul53Wz8VPeecRYyOdKfClGqd+KLyN+jtgBwhiGRQZG
Bk3OCgbYhaxfWcHWrAyrD/bgOde3uA+L7dsMn7y7DFMWMmsaNo4FzQkxPTFYIYwtHyQ2Gu9zITcd
xV7+YgXoBM/zOGVfQqAaoyMbpFxavZK4qIGiWuzCeaaE0ANN+vmwlXsgPoI4R/c7fXvE8CXEWm3E
PbzFUmWs++VjKnEjsWK6QQqIJXyKZQLhT8mLIPVZpts6bmIEAX1ZqtaL9FLznywyAzhSspfutcKc
ia9lhN5bHluMwpXd877iWI3z8fs1dGHnZpLEzVI+rWHPQEB8TjWKevd9VZ6Wxt0YYLhclv0BDNIE
oUFMjFirbL6H27kPxM0VJ1m+ilU71X/s42RjzA9ray4fKR98P0DHobLIYttt4m55Ymmgk74FDS4b
6hhwNYGFYW540f18zMDBqPLdQNk31ebZ2mJty/qWeyuug6xd7AH72XUNkQ3Ut7NvsssPW1ntstZx
MgJZLLd7ze4gX/K/u58rYyS2KVt3SznWiTFF/5jd0/5O2Qb9UMyLTCIxSvfhlIGUxzgzGrYtW5/i
bF0vazYUcso1tweoDzvxHIXPqVi9E38psXt3+ydn7Mxu6xKOc1aouMik2Fit//vJ6hQH4v7zfra3
HZrVyLRmC3pAv3smu47sO3JwxpNb9MuLh0WyhtFaNgJxZk5BvzMZ2pyeZ3p9QZz+MW4U0elzQzSM
eSLmRhwYMTgwEzB23Xe8/duZynmUqzbCxrH5cK7i1rYsozy8PIhx3jPBxKwz+HeP/8zeK1P+T/9C
TJssAgtvw/Zvsy6kRMyx7v6HnNE9pSAXNAS3zZTnxEZLvCD3p1jLpLEDM5DtJovk64IgI7zUaaw/
qZCR/zF8cmfd+I/Rkof34fvTfnHzobZbnLgi+dPN0/Ivk5oIVZwZ+SkWKp89iVMuvq38lvBJ/HCo
fZk+OeB1Egh2rDzLFVSz4iQKXDc39n+DxureFptsY4UQZYl7Q7pz+in2XFwI/PkLWmR02YXX9d0R
vs/I+wYhIyI7kYm7mc3HBRwtjJYkaeAHuc1meWTNT4FKowp2WbzN+/4if5abJgZgHxdM7Jrg7W4a
WQ7fOwa4AwQyzWEWZx7LPZRBhnpsIy5xHcvPDifJmUPkzeCfeNwtqb7P9Mf7pn158Jgc42sSHzeA
FMS6J3yofEnzjLhFzpSD067GO8VhyQBhaTN5LKky8S3oh3+4GzEbF1VcVpmnWYTdhMEeqgjoghGs
68NGxGCwBErozO8+rrjgZ5akzBRZgzI3lPD8Jh/CpMdJoRzmY7NYzfKhNpdxMzssE2u+FgMik17G
SQb18nDf8ktCASWEBgJGoMBMeQVBifgNMkAGR/zTi7ivYSh7Z3cPY8Tk3a0rNgBbWy8P62RDdxbq
Z9vDmgfi9YhvbuCZifsnrp+Y0XOIvigRtly4nKnM7RLNnIezkH5NceY5YYUg/B6qSLAiy0CrpWlM
DCWEppgrO6i5QBmKYn1aNrctolvqfjFvQ/nIOr6bckAbc/xM4llxAv/8eVxBbpf48rSEuirndXdO
7Q9x/MRFlRenG7EtktOSRKZkOMjlRd3Cez1I05pYmnpbB/XWXHLLWgInfFne1USSC9l/g5OEbUJi
TiUAKnnLs1a+RVAhvqv8RX5LvqyOnCcrRr/s9i4lULbG1N64GzvCsiUq7YnSSlLqETL29KgXEH9R
NqfI+1R+uA/H5MG8LJX8B30QhejbvKmHHT2B3tPx8KOv3/Nu4eKk935e0x8xt/a+jn5HGpXnb8PG
wR2+/gCX0R9pqqOp8pVqLSNMb6F0pBYT2SHEQS5m6feKKxQXXonNdhJAB6BMvLj7IEtLP7ISZ59p
cB+qLqLX25PxauXXJwIEGxxvyvjlhPHk4RBV9eSFvT/kVHuafkeITAkCMu7XMUSEhWj0Pmn0D/3j
zF9a3oSZJw/N4TWUUoTTynup1GnyrYWhEX5y5JZAO1dvQsLrI/S2eSyIB8SF3wfXZ/geCVJG5iCa
r7/kvheAGuqfxUOygb7Lt5BWYBnJWj3I23z7Y6dG+82vPGDmhNR1g0N4fO6YHDDyfQxc04HbXYTo
2lm+PJR09+EZhRNmSflBvuGBtn1u+Ic7M17RiYwk+UKzs3/6uLkR4kI4sTutP+hdvM0ah1ngbJUn
+Z8VO3727PhFWKyQFS7ebnPQiR2ZQZ8wlvFIvoqQEb2l9LgPkQMklGN6/IF0D5URDtvc3tlEyYPH
eXYLvqPuA/DDCtZ7JeamACzgWZm3h8+dTPbDSombb1DP3F6uxMqrHIbE/AYh+i1vl213wWFf5cPk
AIjXf4PZnCG4XdSMPsyV9ur9ZIp/GnISfEEBVU4WFhdb8z+gVbQmmbdFUN/GBaqzzSDJqQ/ykz7k
oTKWkq9SAibU/TMc0ujKqywti8tFt+EnTUALLpw6Q/PBmUWcDtMwcl45v2YhZ2PPnFdZavIabgvn
ILdIAkhQ5sUE/5OhI2BUYutVYdoW3Exmorukb04FD8TMVUk0Mg+492i+Tejnw6RQDokR5Z7eJ4IS
2zTXMIiHFc2Iym1EGcoIsVuqIvI0H/3pbG+v3k9ljBlNOgi+KT4rifFuJ8/DIscj7qLq8+0WsW4U
iHMIfO/xM7I+NMHs0MILSG/dklH6bAMs5LuyobtxrW2MbbHrdwh2QjjXf0owbLxcX4hsN2LaJKqV
uPZWvLlZRjmx+6g4sdyTgjShc3OqOF3ADRuFFLHYPhk4ibrv81R+MnhrInGZBLHCfLZ8kARpkMw8
39kW8/IWSRNN+2KFRz5iEAq8bPLo+TToSnTuzux1FkLJTqKcyUDVpCZ/h8RjeH6SFItUPpSNVMkk
ASmZbeqHfN8qaXGzjySvfS/4ehTV5LFgyzfnZUfATVp1hDcSlsgFCijqTlLLYo3tmSxhuX/pJufr
zw1CI2dEfBCL9R8Wtzl0WwjdArOubEfmvly0VMFu64BH9HBlsOzxYdAVyXxQtsmDwQpEMnBmMO2M
p9/0M5j/0rYPJASaBOQNIIH/iike9eZq9tAlbAEclu85QjaaslLG41N9cAPlCAMIOTSYKOB9WhnN
TLkEZ+gR4POpjxDg1X7pQVCO8lIfXtxPGlfSbxXQjuu6GOibRpe+o72yBLBxeRmuNMjSm/fDgxHv
EELZIvBaZAFRKEHeHg6vjz2YVtW3VeEvMws4WcoY8WO1Hid9Fevpt/LiwCEJZ9ui0klnpqFJrITI
3ZlW8pb2P3pAq7jW1wnMfQ2ej5CeR8gWuyAoUEDoI89e2se5a8MUG588KHemDbJPRQxRaaVTYUG9
1b+iBMR+cYX5yLfSmdDA0P86zj1YJ/vZQK0F0QQQfgBhv+/h0mtpBkaIcXp8pD2KN9Med9oHwFQQ
k1GBi6AJAGQFKsESsgc2skjJAtBWJWnwfpfiyFF1URfH8uSn+a4YvaByAEAfOFTKgS6BDS3uajyv
L1Z8KFeVHSrQbxx2xeVnkv/IvRe9jzRjU7Vbow6sMtKQmlCEk9RSZj3FUTpliueqROA5sJPAVHa2
86w5FRoTcIBfvqnJZmh25WF5eTeorLdzmltOx1fT+PQg4TlWP07JZjkUz9fq59VbGwrSKPTJb9Vm
7kKqQRdMMu/dx/6ycRFr3+/2pwDwQAVF3sk3ixnwudJbVemKtk7amDXbT0HNDCF0YDCqWaAHIJso
4mv/DJ9bWfitOjXTmQthLrykkJc2M9A1XeYnZwkS6h/GG0Tfg8VuHfBBfTX13gDdiMLWrLj60Jea
NE8jfarTAgw/oW/gd/QBnVZ6OoeiLR2ifIjoZXNPy9p87Njj2+KI7C6ukPJSoAwLVQLCEliWn1fT
8t0mqPJZDw/diZsYuugC2HAIf2+vGYSt35vx6eDuvOtDedm1ChKXcWM9uur3Zv8y0DLqiURGQ/Eq
/WXAOuxmcyBLe9qqg/7WbgYb2oF264ou4BlYYqOa1+p3zd052WvlzIFJtgAtyOHSfyAS3S+9t0Pm
k2uAejfpZ+YR/LtMqSuts9Y6rR+y68v5utyDlR/ifbFAgvoKc1c6QxLLy4NhmOU1nMiR4u5Ua3sw
Nlfnif77Dh/eCOmdGvJlj+N+CazRLwlTyeJ026GftfsV3fGG9q71L64WwLF9aUX0TnrbNSLjqO3W
HZ2KKvKSG91dXS/LA1IsNIv2PZcaDcZ6rwXqUdqXIak2D0YwGDSS6ZAro+UGyEwEsz6QGFhrO2sN
iMD8vHyD5095MdZHH7Wjw+Nh0axgp0Ajy1g1r2qs4mgQUcO/in7rs/vzzKuf4cDrfynv5ib/fiXV
DygYvxdGVbBSTE7EbyCT3dJmB6tOedpcIbpN9vtoRLZ0P4yrQz1jukD4CxZNCIwnGnRg5wF+EVYP
zUlnKq34hMBLtoBzHKtDApeee5ir6dIff2pvQCVJ/tgboMC2ObN+laDRh2GTwz0Oav6EIufFMCGZ
cd4ykbKZOidkm2mUnjkDYVcC/khBPMxsF8WAnHJ/jtWrCZ308wWCbPU8R80zh6yrNp47GsaHdLlP
pVk8gCf3CKi3eWlOCC60yBbAn7q6CGHFNaq9l1P6XmmrKtvpSAC0tEw2pcOSaGZm1fiNA3e7CuQu
gvNfmUO/d0UVCsteRtcyMvJo1CcQ0phL55P0DSznG1v1U2sKCx6q8vsf1sslHJ60d+fdeBkJt51n
e6kv8UljPQIWi6r59R01RnpZIdpTjjO0UYZ+CjuhAbJ8PmUUkCmghzli/qyTH/ut/Z0xZOATwC0t
6TLpeEgfi4qwI1ahi1SDYwRFE7ms05JQl7pxszjiStqzemFtawzB9RnDlTz0I9vIBtWS5hpA5cct
0+AYLrVjDEKqblHKQtUMmlmQguAL1UnyOm69NfnZsyrS4rA5cmcLpIQxlYbIgynTdKct9Din9mVH
zbbZtoDbntIfOfDHz5QGzs/Dyl23z+YCWUWIq3Hjt2Z4cq/z4lJNLag19/anjv7sR8Uw72CkHDfG
yl6eyQZlj8qKJuX6FQQPYlLlKzWnF++zfUb9K/+uQL3yzhjufyY/6qd9Nek2dh2ega2kAJfA8EOb
0wlM40ztVc/CZKALsHlEJCfJsTGInEzxCGFuGdFBbKZs0wm7L3Bfcjn0TMOdCuBrFNpSdKBAQXKq
Vjs50HePBBGwR1B3F+AGE+tD+UiEQf2MLBkfe5qyWDGPg+jkDVBDAyO9TBpTKNs9YpUjYqvmr8ZD
lu6qhKAoUQ09Xq2nckTxgozYESJG7ULmBE2ffX0IrD4yCA2hCz4igL7Sle9dcZ6NrN7MeCj33076
TlUeaYr3VM2voBZKjLOv00FkNG+mu4MPJWBWgltJD7szQsJEbwQjKWPQzy4sMUR87OMsKx66gxZm
+JIg/IpHxcsm9QC00DI/jkhL5ZMMOrkNiME6mzbdunZeU0a6hvk9ovey1QKtR4bCzwMPhHIFiT3+
ig/Z73BcJSfcksi4PBU03ZB9s6FB9nNzYyjxBVNrxu3p4cq/ASnZaYaiCHSgvH54AqdjuCR1w7pd
2PXMbhbufmc5y+bqZz17Ttg38Mj+jn3M+pe+SJh2NJgshG0BiPyXDlO97vQhLy9b7Qd8Jsnz3q1p
/wRgfYEBKtCS6WDgKUCOHgCjOemI5QaHX/s+Njv2hBWN4XDQc+NVeLFbnKrJ9Zcwkma4dnDrzfRT
BGa7BrAo2CFfI/9ZzaDd06nU0SmV+EM175oFI1MbEfxCvAXFeJq1oQOA01r/Zj//t7+ref9ywY6q
QsRlmabpmTdep7/0Me+bJlGurjZsFTvWj/yMOpCeFdrDnBXtZroVHavrm3Uqpt555ZrZqrWd0PNK
37ysNMXXLR/cIZ3O+WXKKgAOUaazhFbj1sc6HS2on+Nq2A7pY5NGmTZRx7ClqcTszEmJaIXF4xG/
R93/OIMUM9/tYqv3p8loPDbmNzQPQMP15oZNvkvjdHgy6SM4PZT9q6lEbHjWuHS8p2qE4CE+UNQe
ntxm01ahjb7AEUkkyI+heJib0K7vo7qJKfzrTnRREB741iSrM3ytg9+hySceYmwx/Z0ocaLcgJN4
bR3m6PHQP46MlZNCngUYx3fIgiZTtw7S/vlKA44JadvKKt9bYw2+K62ifR6U2Ar8+HSaHlf5KW7M
qMtxzoLR29XtdIC09QJjzBwE2nW/QKMCWtDiOu8SH2VFIXmFlhG8HPe+CFQK5Xvo+30DogQzTvG5
S/CF85qOfFXC2qGepUmg0u6cRtYQo+IHU+yFDq7L7Er3Ciwg8WgBeYR2Gw1KPzMXjRedYHQ4xKcG
JybUGBK4i6F/pHOT2k6/gq8eSI+nhCeaI0j/ucFhL3ABjdJC4uc/OsMHlzjqbM0zOOjrHuG1qQED
UB5k/czpov+eo/9CVuFCR+iYoF9cB+DYF/iLro320dQU2rFyQPJwxHB7fRilCDaSfaRLZhNcC+SA
EZoV+xoHILRJe+ZkqVBBoopuhZoVZqfIGf06jYrE14tZS5m3nyVa4GgzEMTtt+wDP9rDJ3d8mO/q
K3cRUY7wiF6QAY7O39e+ixxbI4y6Bo4v+MjLFCiWcDAS710m2Se5CqeFbSVgnXOnvCI0cXiruaMF
JW86TTsKPwRUF7hrfoMR0v6to/tvoyQL/S8LOT+dzudcP162bSqouQQJBVJoWC74anEvYIzY47kF
qjmB9hPYtGmwXwV4jEodIq6A7pY+U2BIGSI7jfBy93qAsMYJuTwkCVrw4j4c6M0guGoUWPvKV1+J
AojvYMNLnSkKsM0ocJEMQaSjWAM0NhzWAq0xiX+s5uppafdxXkAtEnoJwWfQIYuFDiEEAaS+YSV/
GUWwVz9NIPNGORVE8XcASw9XSMfQKbhAt4g6po8XDVqTpMglLPTFQDBAaoOid7dARwHdl2RcouFu
6QF7CkINio7wx8wr0CwLVJbvGDqfNujMa2jrM1QaksRXipAQG5g+HOmky5IqLKD8/qzgssaFcwAn
sr8GLm2g6vS/p7b7r9b3L1NbIHB/uWlpb5hJp+aXbVkCP5jCntCi+0D4A5CLLh0zauHeUoCaIhPl
Xyq/+YSBoaACiUDPNRzYaxm6ZMqT6K3kTPU8uNYhxPzEIpA86Jbg4eu9DyclIsK1j8frqYKYb7WJ
gTzQ6qoS+wUHwsJqBs0DIsbJ9/3reX7coeCW+CqwsHoGwBUzc82iDnBgH2SXyEVvJY3Z3NmjLfjP
iO6S6ExQAzv8GyBBDGUmxmhuDLuk29bK4lyEsGCUdViZv4HA6P9C/IOBcHUT1KsNjetXytC+VoDD
HtRhe0AD3NEIT93L6q0c/YMDbvKILAniqgWXomxJq6S4dK9qPj8ii7M/hN7+eZVlqV+QAR1wfY02
GnBHq6gfNOBRkNI7JIEICer9AavqoXlMuMR+kDQEnLzpCBGLsexOJvzywEvRz76wOYrDSxCmHZ4s
wFjN4UdX/Bz2iy7/2VNmtHH2Ku3DIBHk9L802AfyDZRYA0UiM+hh3sGjGMJ8WBy11yP5b2jpTIg/
rsSVj24zt1XKEMuke7peP2pTwJAZaxr1UCv0+sCGMh0sYOGjNoJ2tWqRl6Bysc7LAIJyl/4H8qcD
rE3xOP44Fz+ANnv9k2quuuLJ1d/ZmQ68gNzuyVjs6VW3Z4cSrvoYpw5y8TNRNCWpwyY/z1w7VM1Y
LXfesFJYqyiN2lPMHpQ0NX+JvGwOwNoh4aTjE6wH9QF6hSEJISI/XX0nD7s+0MkQGQsjX/fo/uoJ
5F+DB3RrN5xoIkm/D1W2cLushFxzmrlTGAtgxMxT39aFHh2zS0hwBH8aGO/ipXYT9kRnQG9vcv2U
nRM9IgiD4UnAZye9xkSAHQLWa9cvc78k/w1ThLIwWTSUzNsFJ33QccA+jRY2ibCEy5PeNxpEOh/n
VjlOxQjlT7r2rPWxTix/mvOzVqZw/rFvHqigITaEQEI765DaYcQ/CdsgpkXb46ItMEJWS0bstyBF
4bb6gudxbMgR8OAM9Cu/MhDsYfE+luVh2NbAkq6A7tyLrxOnd8bOuxgb0yEr0UOfrQxA4ov35mjE
3kUPPNN7vpzzndtjly/PJvWK+nqKtRYB3f6tvikKVAHBhoeEqJeiMYiPcfYOzxcrg3GyoacWdhWv
B3bnHhaGvjWJMk9kMIcahdLyzerRY83b67RCpqbMtFnisWIucIkbuhk3JRKh5WmVkl9ML+CzkQxE
QAyxiAuhWdNt9zr9AMT4Y++u8vP5JdW3nZ1AeuQEiB1O88A5lbNcNJeugEHMw/yWeoXpOhGVi5RE
CXu3W8ElXL6d9F+gO/3jZcSpAT/ACaXu8fvBnA/pdmzdaVuiQrfv2ZDoGcnfk/GztZN5BSe+lamE
xOQxTRIG5voIx8YxUWYjjjxiI6EG1t7MPD8njO+v80Z5ug6naUYSR8FRaOAtBr47SXCb6mx2hmi7
AKDHjgKrwcC2BoXT0WDD6d8KYcwpSCHBEELCSNF2evpcD+bSyh+J6mgNQ6upYS7V1foC5nzEMv33
hvQv3KjQa6iOAwueCk2w9wXQ55RlkSina7912nlNZOJmZMbqcd0Qx0IsQF+Wvc0uCHPA7/BmHFfZ
eX4ltdkRJ6ZZj1QutQqNC3ca1nIXnZHku9I23KbrxvylYz2H04i45LgYDfvbaBsovoJJGeowvTQT
69DFtW0EqbM729lvtomvQF6BvEHfbOkOiGPb0tUv2O3xkjbpxanbrea+j+gy1O4Wzc3Y6V/2+q8z
9EoVYiTUdc3nEh6ZI7Hcf4/tF6wkx/dgcvVc/FiVXepGcPKXvb4Y0v3pDF/i1lTDVln10PaRToFA
pb2QEAn/+2DaPw0CR3PFZQa0rsMe+HfPIjerxD006e1oxLHa6c2rQC52vy4GwRkCesxvF9TktXF/
c51fkLG36wQwLezhrkYh5QsNnzZUlwPEW2dy4p+9StL2+ffkJf92dX89xpeQ4HhUqqPZu2eZplU/
1+s6JCN1xrvXm12bxq720RSaP9r57yztF9z6P67uy7jCnOc6DZSCuNlHPFEq7x1dde5bh8SeeAsW
PmeGRSLr2Jr7AMNjWJTfQZEUuBGW8gpF53TEoTOd3X/f8n/AR2HVwDdydEgKIMQ1v6DFB9dJjPp6
brfN+UMYLijVGd17XT4ja/rfR7oRDvxlt4ES+O+HkkH6y1TeHzJrsOqTcHjqwXChzZAMBlxgL84o
6tba7Fw5i0MJlgqDXh8he6rmmUOGr30+n0UuZ5iocYr0QAbccDzB6KAngQJEfDRR6Unr6XA4oDaP
13ukclkfIYDC46Eu5bTqb6JL7Z8XY9gW/JqeqRmucBJ8uZhjdVCKQ62Zm+I4PWyJMDpyXr9KNE/a
Gaq5BPOoIOxH1O+gX4NbARKcjHysLQ40GR5y6h6JN0RpM+hngsujSpcSGIc+qDIY5CaHbuY9aWPQ
z8tP/RN2QZjEcc+ayxR4fU1NhXJ956OVm91iIdWd1W/m9vgx0gS7PQHbPwcJvst3CqCHyKUBYlwl
5c7K5hcaKKH39CQ/isqcsnK/0Rt+mpCWAfq/Obwf12KwN+0HTuCRAhu9LjucEW8JddppkbyN73uU
2BaIWZP9PH3T68nwMP4yPLxTGGFEHoZMLpLxImS3RVrn09mR5yFl93hC6WhDdcmiJIW4IHxLFDcp
Sq4On5c3MnQty+L1gl4DiWcCZtKd9W/s281a/m0Kctd0zXDgjoC6SP9KH68aVTrW7VVSQ75q+9Ck
gV2G3xmOE7SdoGUksCl8yUddWW8/KBYo6c6rpxYKS78jP3e+hHGC3LbQ7IZKUjNtLPyXraVq7Koa
TlSQDjGZpvgcwBoTgkp/sibQraN0yEqc5g/KUqXCT5X8JVsen8AYepv8AT33KR5qXGyz5RA6wfBM
K+Arbs2OdAXx4AIqI3KN+uPpu/JA229sR9DgjNQAf1ACm3fb5IdBl6sdnefKnF4C6c8FGDAs6MdZ
pI/G9jA1fmPhv+xk98tFncGEPNSlUv7F0nhZ02vO2dI3NT3X3fuorloaoOABdQG97X9jcb8YXA7G
gWBZQJUD68Zu9ndbU0jm5+ic1U15mKNcpG9c5RMCszF7O56mafkbXpJ/XpoDn7GHAgekqP8kRi2K
XOfKSnVzpOwKfgtQ0JXEmzZRwZwgiPTfhlS8qb9PYod5g9w8TBKWh8f192sz1GOl6Xs0GjF5R2hN
EjSV0N6BYve/j2P+7kBf7tgwGEXbZhxoQOwHwrrDhDl5pvQF6wHtflg5VF3eFTdAaLbo1iblYGhy
j5FxjDQ3GCECtqaFK7mylK5VIrH3fY8JP1Rkj+AlnZgwRVY+BAzYCkwNVYHcCxCdopriaIuL0LaE
LWwu0mgX/fe1WV/8jdsE+esgfrHfZa6iGOTY6kaBDpI6ohqNNpbOXTttpL6cchSMp+avfQppgE9B
RiWReghTCBEf63SqPZXmYzPEp34GKRWKf/olUiHEgZ8dlk80xUiU6ZIoK8x5+t15NT6bbwCJnxwo
kQBvd+rjkMTuftPa38pzeLEe9cjt1mO/xaoS2f73pdrGP6YnG69hO8wYfHRW4JcJ46mKabSG0m4J
5pbDYXi7DvWqvWrrg/lQ1gZCYc27BROI2tdRD69jB9fZcP7lQN0IB9ykoWZ1doRztOgm+nlLy8Px
iAQ53E2m/maqbycmonutngv7cxhQAmZ7PpDVhxAjOz4fPfSjqNVeVmmObBxpEKd431+o8k+LDKnF
Y4U4QT2jSGQimFroNFM0D4hFTL2kf21bOOVwPdNGjevxtBoHqEbRykugfavpOe/e7OTXQYNdFam9
sSPxltLp7/26kCtsIQ5tYf0qtDEGpgi5mjLYk33yi8ya0GQYhkr78yqjKNWBua8c6n6/OlwGHPlV
i7q9SkWaVg6z2yldEp1I3CSoe+9P5aKrm4lqF1S+iDopB1zGcdlREHVpfq0UdnKHYBLnxNMQoTt/
tyhY5lAEk+AZ4P8tiiDhaKdQgZXX0CqCHDjPp10DyWbCmfbQ7ZMGbazvFP7blW3TGbUflq1ibfs+
QVeKTkqvf3G0uWI/HiqknWG/VJB0c6of5elpAFB0IeSsqbEXLwUGdixoxzzvOlJ5V22ulSGU3EMx
U+p5lrMGYfmCIf3d9upNhbKz9QxPiqkjH5g8VRWR2ZVC4rtcvpGA8ty/1ILjNNMItpWJNpIgveyS
5LOk9DjJtHo5kizloCI7f15bnT3pHGuS8ftoQB51pHXyCLfUNTJGsOL6qkRkpHKzqTrSJatUiNzX
ge0otMvSU9qFJ1Tfr+n4ee1dpFRaaFevDr2iTfEjLRukXgei5+ESZKeNeoRtdzSW0hHh1i0pMrJt
oOtNv0+r0G3eFO5ndbUgaZsxy5cljIGe2qDXdyXoAG6nUkExwN+7HY30b7n3rBukTQt1lWnGuibT
U2fNzFDqTXO1ZxVF4OZEx21vabOeErir0BIFPazqkUfQ14PNvXdS2pPyEUmTspqlpLOzdj9NNdjD
lWSIzvtDTFD7yPLYZ2Owv+7KC84XYriXqXV2Juf+vKHjp+2HcPC05cm4hgU9R1MEGmZKRidsoMJP
0lMzqy2hHa4mto6TZvRvh9N7Q9UsJQmXtyUMnNdAu1CHc4dgsJ7x5q7Fz4x+iGz/wo6ou+LvX2Bw
LCzTv1xXp3Ht7p9zZ3WAd7iHnMw+d+GgJ7PMSuZ7OsLL49uRGdyfj6iNkdMqEYZ0mGbjrtqDXDzC
uQrno1k9XB1IYM+XjwGknvXsUapNxh9V/Xl2UW/O3o+V7Zc1biH10k73aECalmo9t9PrQ4ZS52CF
FRI+xvNw3T+26sFvxlNkmD1sUVlYeZiGLNSNA70a0Crk9HQAV726T07P6nTTtSSilAy+rUKhZ5Uq
9jHVd3mZ+nWxQGvgVHxc9s0kbch7nhaGwzQHIlIefdwJugAKCLtKKDTyMUhsyg7oWafkGkvUKRty
kBb96oxMpdbLK2mkwr1O9tCIkh62/o+w81huHMuC6BchAt5sAdCTohPlNghZeEd4fP0c1Gy6qApp
aqq6W60WSQDP3Zt5cjoJNAsRUWif1XdJivWXbJPc2mXX0zRu1bWU1AiPRIjGEjnJ8RIMbZujntZ2
qvQQSlCt+AgxsNYxIZqTjBhC5XQONNPhJxIoNmJv1EN6oNGDApS+LolQp3ZSUoO6DqcASNs0Rxh8
19CivpaGO6ZJpaePDOwo8JGhXpnkEfvUr1cEFrwuB08dFR0HQbsyW7fyVRikd3LS3HmBNwd/xKgu
YTKEXbxPy2zTRMYx1k4tTHQf6COnVbiFqzweV4IczwHwHUZQnK24A1MqJhcx1R7R4Cg8T2JKRrEf
0XDziZdF+ECvpFaG11RsHoDoUYpNsne1/woG4u2Dzwqdm6CrjO5jRT0NlUDDht0SJDdowFBH1Trx
iULNtkF7P1W2ivghF9yIW2F0xmMcq3NRejORHUToEpXIsIsUri3Pzpi9qqL/FRB134aHKFI/U+65
OCo7jwJHAho6C/WtgTDL4IcVzUtMO53yRwtOup1UD436rPtU3wL2DzMLiFaTnRAYhcMDwD+KiB0t
XJRlKBIZSb0EOzQoVxE3VQsfGpK8PZonuObYvvKgX6yJRU2mKSXjxBJWPK5UTnVHUWil9buUlav0
8HrpwYYDrji2K7YQ92wQ5165rlk5fIZEdr2ughZgNsdj6z5C19YGNIBoNTt5QzQGBez6pZFqMhtZ
YgwLWA8SzTa4qEK3rhIEz+XghuihNCtYdo30IRAg7o2G68hJ+CCydGvWrGw3VuR/aYCuyqE9DuK4
ssphefVrwkJldAAMtjyWl60gPI+kNWuj4lDPAGc21Y8iqtwMaOtzINO1gxDDrmoaPSXJg/3ZYqBp
I5VPrvj0dq00JgitI/J+uNezemfdGyBZGyNFmJwjMhXN+DPQheesamizxWRqSRTrvYtSeqQr2yZG
Ld1a63TxxyB6JahjObb+s0Qx2aD7Ww7SQZHkgw7/Iqf8SAVErYiNZA3Ir+kXFfqYsdsn4efPG7Lb
gKQ/hRDFUBWVYAfUIn/UFf8phLTiQEieZ1WHoJDJI6dzV0lHo4pmE4h00k5cFdpPXuROM0ohF/dm
3q1MihiF9Kokle0lBv3z61vTD05dX1rvyvt//flNat9OUNOmkZLuFPdAkuDtUblI9aJuOq86pPIA
MhNtmak7RTel46KgIMl02jF1WfghZd5ZF5OvkfIUopfNNFPGZrCJw/B8xRVG6V3R2YuFYrIQ9fiU
XcsLWZ1uVa0VU5hN912Koo05GgnhI3g2vCc5hA3YAcZPwGUXZEwg46S5AyHOJDZtGpujJbhBv6v7
P6BRRmeH7REL+JNHGzkGJ2J6BxY1rW0XHkGV0xOqgQ70yFjr0ZKo1Vvehb+cAr9XF7hkyGHIvZr+
5Db/fTATkqi6xin3VWpgI6aLFNFlkYeLCpFYi+q5xpNZ+ajx0PozMpR+q4tMyPWVLn9wpF8154Mg
wur6hyD6hYJ3m8nw56FTNdDyBs0eCM43B56ORJg8ZZU4XK3XOtMucdI9pd6w0whjalSEC5J+VtCX
aeXDmJrnIUO7/fMj9c/nXtV5B5rCO0Ep//f1iUopvaIm4rmviUSvDca8QpumChE37TyMArJPJ/JB
yq6uUVXnPozPPPEGezTduiTCsPAz7DEseEGeLZu4OfaJ/8th6c9Z6K/DNfdQE4FyG6IiKWD4/36P
alnHVRbyHkMS+bxkTSd41ZBBNz3tXhVYtsUTmCNYN5CfIQhlpPqT4slnoRfXvcr2vH9gL+tc1fQ0
ajvp6m9k7bmtjwbC6Km8Wk4LUArSQplUEIxgKp9V5ruBm1nKrAyJeOHEnPWUw6q4Ok67mdRP1iw9
aZNA+OeMHCjVtgiMlP5gA36l3mT9s2AcqjGBrUlJueNhS8J6EaA1HXLjpI7hqYN8NNTqLzWCWwEJ
jxUNEkoe09mSR+t2Lgur6uqrdV0dCouCnozsMaEB7DFEr8QPSGioMhabOtZo4GHNQEJDekrTk/L9
qlDWre9hwHP896lj1J1/H2jRo1JJBDv2v5z4v/NweaeWzn3lzkJmvdWs1aMpl4p6vR44pTWleC40
FhDBuyuraTOVzWsZL2uhbUNxmDdoy4ccdUczkyPTlcaOIBdYHcXWjLqtyjZCj7nHKfuoadrri3U7
jnddIj40mmd7/qsP4D81XgTutRX3POw5yepY8sNrYk8rWj7ZqO7FQDnkgbBsBDJhYKzRIoyE/kNp
dlpizCoVjy/wzVCf8rub08+j8R8TwnQ9qAZAcee3flN+tBItqEs1/X9PQqC+0ymA+dhCqbTTlcF0
VVYjCnMCPS12X7/3A77VP4lYEXWiRXWZ6QDbzN9DravGuhlEtTwI1dqsT9K40YO1WbymyBxq+oQ4
wq4BRI3sUuanKtrU+nrI5jkpacZJF88Us0Vk/sWrhjePyKkOwcK8iDYoOq4iIv1ZV33JJbj3jazf
/3Ltplng71ni77d+0/CsZFlvQ0sqD/m4V/TXDMvAda3Vm0R8rbr1VVzE1HIJCOmPMi9vHsfy0uSr
Ovol5+s2emwafVxCwphktomS/qdL8Z+dhGoWut62vI9ePSke2rFX+KWCygHEO007+xpeuoZmO55w
w9zBhKvYr2vITfq6GX55ov7M37dXZYp9JJBHt+DK3jxRreqXdRUN5SGkdKF+WDB7/XmlQgwCoGEI
cAyuKL5sDacFwdOkelmPnXJAdSm39xD8m+FoYkrQn/rMNRZ1tLLQ2URLC1xi4nI48TSniTe1j37T
xiB6x3d4uBcZgl/Rm3aUiXS4BC9D647CMo7utcglw9BFg0R2Si2weZrrl1RZ+uiCJTIf3ChykRIH
mOWjJXQcFPH4fjKUU7ak2Kn2y+r3R0zx7eqosjkBW5WpgPv34573Yx4nXlUeRpSv0VYT56PvalTc
yVIh7eOdyr5BXInoIp1rmFNkRzdc6T7hqQq2SXCIOdIIrofVadgiujJCEraLS0IgSIzZ5lJQkdWQ
4DmtbhfeXZJv0oAO2qZlDskRJ53kprI7xpTH8egXoK9+Gwvx50EECUvvVhFZ3G8bx7HpS5qYpOUB
awW/3nYPsX1ef3nOg4GN9YHNjo2yecZObAoHs19Y+2eDg6vE7d3RVZ2XbqbNpa3kEp7kouC3Vadf
UX1Fbefojuwoc5I3Z8ZZ25czA5OAReHQHmCHmQ5KAKezUS26mRO6uDpnYMIcz77ga3IV++isF4fH
wsaPsIymLz48bRBTOJO99jj9MZ+v3PnOBUXghgRVZk6Hs/BCXMWsPaE4dEgXsj8yZ/OR2k+bD6b1
u3rOuc7eULTj5xDFOW95HQGe6bhCYz9P5i/AppzMxYY1Ez+lDRS2R7al2hK65mp8x63jb/QHaw8M
k5nWVd7Q9s7SSzY3Tt49FSX7XiKwAmvtIpxVix5mjH/MznAaINHAZEAosQM1gtM+uEu39ax13luQ
I+ADFqorLXD7rYsHJLfQptDeutcNRowY9NsE75q8N/wUSrjeA96W5iVNZs0u23eLcZsdriuZ26CB
toE6PSO4e17ZFreCk7OrzcXZdHswGTpYKwA5Tv+OfIgPFYjc9E/hLHU4OdufscPed5EvygVdfNPO
XA7rjm9/IrPbhBusbpBkVWdP94/LH9x3MyIJV9J8mKV3BX8tp5/KX6GWr6W99+LtggkyfCTrraP0
exExofIj+FH13ngsmNjQZwmcbe30OFyCdwvQN90EON44cOyF3YFfa+5pg26whcQUH56bCbwGIgGU
wkZceXOi2exHGagoiy5Ei9yifm0XGHb2FCQbIgQ0uptI7yZdJKU+r3OIwLIAcah79HVP6QELHHL9
ijwPvuGz/CjpJnKagRP7HgZoIB3KdZxr0w9kShzgrqVDQJe/rdfwU5wJMhWvTDIR19rLmM+KZfXM
Eijd5Xylnxnratu5X9EMPvUl2CTLAaaCx8OGyvwehTL/rD61DyXPAOfA+2xtPVsHPNs4XvVT+Dgc
jW1wEe6bx+CIXbo8Z7N2ke3SvUqOK2aBc3g2DspKveOb5zI8L8HNIM+qdwy0ff2k7vJlsCINdp5v
WuzTtuFOTnTrHr7sbljiC98MuPI1R14iZGO4XGBJ3NPczZfiIkFSRxTh9JtQzI2wOss2sfAYtz/O
zicVI5vmufOwf9l8PSQOQUQMZ839QDbtYpNh5DFcMYgypIl03oBC4KmkLuqaDoIBnrjdk7SytrF9
nF4YcbkNpXkBMG92nj2L9sfD13E5LJ3L15dTO+fOPi4/ntyl7/K2+Z7BPmfOV+J4DOELth0+GXpO
Z3mkRkWyYPPL/G9M8/u3+d9i6qflK0F/v9numD32Rb+KygNbadoRaz+UHd8QZz6WucagAKJmZwlV
lAzm2jBPVwwQPV0GIs+Qe01HR2/saxpR7dpj2ylhxS3jBwlXjaatTCQzSshjO6L290HaJflMJaOw
kYqXttMXUrrWQzR24SVX8OMAd/edabeZxJ+Did+2k111AFqGVE21ake50ooQ4k2PzzGXx1mCl2Uq
f0k8liIvLAMGGXKPyiP3pXIM7CZDj6exg7tiVHt0STmrk+BPRXjREa6XAa1jwta+JmjCJ7THus6z
jsMeCuupKmRp7eGXHdq/rrYsSRx4EbYoonW72oZlJ4y5Vxyu0peG81NhQ14QYIzNtTEftIk5pPC2
IFfsRHbwekHEHDqFn9/F9xqKBWRfMpHFqRIqLvnvJT+rOP2FikaEan4cVY9amw8da80Yt9KvJkmd
mnTon1/yW8+WHaGJfovttCqxHt/0bIWqNK0yH/nc9TGO7pJwV10X6NN/fpVbodif9d7UUaTJiGC+
K0fbtMhaS9bzg+Gf8uIjI8xVri7s77JkrZQOGSyYG5DE/bLR+P66KPBEabqxIspt89ZpNYRZ2JHT
nh9i71wEC2mcwxnXhveAsBLcCoZCoAO4lZ8/7ffdzc2r3lxUfxjEXBPE/BBc3SicaVc3oTWTnnCv
s4ha2t5SNwrW2BacULqSu12LTWvqHfuvFllodOt2HKTaaDYOh9rMZqM6FSd31VvCeVm//vIIfGv3
Tu+W8y2iJGLOeRr+fuqqurT0JC7zw1gdx4oKQOsTtvV2xXnSIc6vh9XPl0f6NtZuXvDmMa9HTfCa
psoPJqyNvll7tWBnbG007SWgE0ijpwnvps7HuDP9l2lKqNDc/fwmfvvQ02HzPyeh9CqOnjTyoRXt
a2xTFPFI/GLSiyYd4e/P/7ez681HvpletEj1eynPp2tMeAWhTE5BmHzsUtqj6I8hiJ4AOqpSJ9Pi
l9t7K0lFmcn91VEwkUurcfi7OWaNg05qmBznB/q0FdL2sc2XFb2uujeIDZ16CsqorjXm2StfVekv
tP0vWRB/ZIF/LWboXAxLkzXFRPKCDuXvy90ZV6lDxpce4qtdacjVkNaQVec2qAdoVfQuDmnmNvrk
PsmMgWtAGRyeCbpijsW+QF8ag6OCzNMmiw0ZtcV/vdWI4bB9wNiswHTpJj8fPUbCXJAWvFiH5hGr
QMU+nlajYfuoYLH73//8GMn/uLFE8VEm+jNzI739+4NFUpvT5suSQzm+RAgVTCLq6Obz9M7J+gop
YcsEXUMb0B/oqVhXrDXVom7AqeBHqLs384oHYRdWC8mX3Z/f27eiAwuZTgF3Ki+bk/3n77eG+VEV
yiZJDr1Ei6VAQY6TqhxsnTOC8PXza/3rIfvrxW4qHHoTq7UQC/EBp4vMtCEDyaRBpO54sCNxBeNx
VNHSh4gnANel19nPr/9tGbv5rDdl2ML3yq4o/ORgmYodoDug/Dk9zYP4S5/je9F+eiUkz4YkapqJ
OPDvqxrIUVU3aolnnqmqT+RFY7X2myEF4PyrnUjuNnrF4IpEaKhfJbw2gQc2FWkM3gNXUo1zqVcr
X136MRR5lC8/X4c/uue/BhpCtsmjodKBIefljxfsP/NaMeZdqza1uBcf/I25YytHOWfhb7UNfnJq
jRRZCrbFy+QLg1DDAewd2hnte4BE+UzZkuVQMTftORDpq/jecsZVDYrFdAlojCm51iSmOpyfgjfr
kl+Qs4sEH0ElgOKzUw7VgRpS+E6XFis9CUqmLQKmK7DhoalgncXSyJnZOOClc5KJwXwsdte77rdt
1K2/4P9irf9chJvZ1huF/GoJJYRdHnVpK6ebcFwS+UcKCIHI8G6Ubb8hZcokKNGn1n7wmlWFdUbd
Kd22ieeTmaIgmmcZ5ZsptHSPWAbTTUA2T4yTeq4dqIppGFSVnVD9MmrVaTq+vYPm1A6i5kMQ2B+V
3X/uYCtElpJR7N+3xiImriRdxN6sZKONpQ6TPDqjDsAfhGUmPMVjzWgwW0aSHWJFK6s98hu/uc8D
ahYUb0wM8a3bmZdGzt0heZEhH9oSiOcmW2Vm5oweaaoqeSyWTc0X5g5JXhxYhwnq9fOTqX1bcXky
aXeh5VT4eJp2M0PIXdVX2SiOey2wi1X03HRuwMEUcV8DCGDmf3omK74bosnu5uAb8hfylFQMYhBk
4rtyoFpJ5HMNv+BNOuHnSDkofwka3U2iFu2KssscOCgfokOBMelywcRsMcImnS094zJM4hk4vwEo
yyYFnlAsjY5B6Eio7hbGPeefRfn280f+NindfOKbSQlvkeeZ2jjuPcgiIDeFLbiP7Dfp6j+uqy6q
Uwtqkgeb6s3D3o1dYA4V0tVrA4TBdxR/FwcIODih9vX+508kSf94Ov96tZtFpfUlry+jRtyzUwk4
BjnJFviXj0II9bGdf7UWjB67VyBh2j0Qiw96mtzg+LVZ67ENLkohDSGYTakbVIOSOXqsnoMOKWz3
RH0j18M63BE9jRAgd4Uccc0c/AwPNfmuLQTQ2jFQqwxO+tQfzXsYUdh6Acioz8Eb6tGG+gDnc/xl
T4im9LN/rzPrYU/vnCFz+JZwM2IW8pZRfefTR+nX+FfR1ljPkNbCM5ofZH/JC6Srk7COnyAY+u/R
SwKgwW5iBzGJvhSeJ59dsLR81vS1mOw+RPSc5QJP9phP3vbBc+AqqNA6keV3v8zv+nQ3b2YHUwYa
wb2WacoqN9ffr0vGfZ3SRoC3TkyAv/HhkZpuFaO8cGr4mkfEQsZjLq00z5XeWoy1aDooeuE87Jaj
3WYoSed9OkM4P9FYUhAHwwntqR+zyXqK5KWVbtBwhPAKQBDoy5pdseCK8pS2119kwWFOD9VtKGFR
Y2ZZt/Kck0otbfTo3mpXEgEBA740imr0sNJlEbmyNOvCfU0qYP1Ll/of4YUscfQxpmhhSdT/mHb/
M1kWrR4YvTgMewzoFsGqe+OQfmkHxS7c4qBt2zN2g88YNOuajkq0EC45IeP7aen7YJXCXBNyZX4Z
9rzuP26Souv6xLpQEdXcbAq9rDITvxoHis+lOkf0ma4RLA2ueMFgDZBWsvslYiMgvNIXE/RSEG3E
N8Ox32pkmM/z3fWt/JQt0F7PjUZ6N0bA6c+TkC1DyuLk/GIKHiktHjKsjLC8LWr2NlBdSNhxvWRh
A089g3ICkKkB/LPov9S5ViJ4MN87CN3Fpx/NM0DL8Irn4pLJsSi2imBHi+HUtytgkrEznMyFeIpW
Ich31Gx2c9IImmIXHZP7+ibMdQI3PNDtj4ZiE8hBkxbcobXSwkXgTeDQOqdaBN/x5wnoHyYIbjgs
EVMk2ZemyM1spxu5osZdO+yLdxkR6Gv+qqeLmlBPjPXezMe8QxVLdMQXNbZzUCdI0K6EjDMw0Maw
tekoKpP3FAL4WqBDLPA7xvRG5mnrojlBahtyKMP6TyvAnGO5ScFrdyt2zn7jeNYe56FZLTyyiGjp
0i+DTQgHiSSvYQP1a9hTCp4Uo9K6/Sr8OUBgYdFIJ2SLQesazV6KN2K8z7V9B5mwX6BUJ0XXWI2/
ytX1b+cS+qSqiHpb16lmocf5e5vqX+vISCUGhrVU5oi59pQX2Cgwr/IsRe2dBkWSHEWCOXfZV7Eh
vTiQHYFYafxmFhPKtgCNI2zoeVfxoouXqghfK5PXlp0Ju8zCYO8gha1tDZiRYqu+fSWd+AuUTeVo
B6RlK/1LTNHA2+AL2bZElwBGLb2O3NHYcWyM++7BAsjHYm3rKbt1W32Fy3wWmavvxJ1ITf/EqKjv
42ab9i6ki0cF7h8LTAPh/AqGzGm5CdDz24UC1NHfe8lKoeJPaDjaCJmtfx/thRp97AnGRMs2QAC7
wM2eyT4x3POA+m21I4hZTGD48g754VbgmqEzqRZjd4SRA0SHcWTOSUsWCZP6rD0HWh6rEA8Izit+
Sopq0nM0yOWc9brZiHNBR8mxguCE2b8kWPE6a6uFUbjhsVoom4olkLrzJ52G+BPNNg37IHb0e/ls
nbrngt6V5qhQRGnIXvxduAAecOp2+Lwe80X0RhcPMh2hPSbBtSyTZDhAyurs8S1oIKVMMYg1UWrb
em9+tCBJ8zkXIKkcYA2sqkrl4MRSLzJ/q7yy9e3fNH0N29GicXMmxRcnk6QuGrgh/SLTdnzU4A3W
AGC1orKNz5FsZ6jZvOOj/54gNIN/Jcw6Y4lhXjz7L+wkIe+FMUQboHHuJLfjTmcOBmn5nVV8Qdw1
igi7OhfA3bN1ccpX4aF/De7U62S09y1bphMk4+diDXUlkI+Ta96JOFGfmU2uqJx56/SD1/re2KEY
UZ+woL8yo9OtsWnGrHXIp2AM9vlz+IQyzMRToNnSpaeicSzn2NdE/G2fymp4q0/ZUXzDTMF6r99p
B8i48lynW9U7gkZNCrHY0pdOarGm9xu8RJ9wtdS3K9s3cp/VZ07tQr3Vxhc5usjA3+ptB5ecJTJ1
B6IK1JVwgjgSXBeA7Qa0NcitaRF3TvMuHL2ngrLGZ7RASjJXaIVAEvYXA6kz4qpqFqhTE31TgcF6
z9k6XfSP6Q7zQOR2crLW+R5IqfVc7rVXD+UIu97t+MX+t7uvDnJAPclOHfPgL/pjM0824pO5rHfZ
Kb6nC6j+AcxvpSMV9HGXHXPaTyZ8JIehqXUQFSaugseWC7rMpwA+FoYmaK0phTsdtgIADqiK/VfU
L7NxQaC3p7y1L0icy2qRldsqmnfdfOjmpN6Pwdqjsqc5rBXBBVkfyIZL39nZu+VD93Tr595CKD6H
5ofCN33LLj3Iztw2X/yvtnFq8IQg+TxCnkAmD49Awohw1EAq9edUm1+fymUCfE6884lclI9ZZ6OO
iV6iZfE6nMU3cCKsSaqBXNjOWru6G16h+jrGcDc+mcN+7M5a+DI28PPi1zpaFPEMhXtzaE/6U/3a
HgG5sz/g8eI2xe9gg9nKmJvstZyzLr74DxZQyUv/lJ7ktXhKjly2ap0/FGRQlE4pYw90NdrCIKW3
4gm8N4SlVN8FTPzNIUE/zAGllTfo+BhnT/1M2qn05PAS6+urv+aM1/FTaYSk0Gu7XxbPf23eJ3aJ
OAloLIQXN0cwse4MpU2jYS8oMEvyZ4rRZoanp4+dUngOSJYPllG2/WXJ/laHYikiwpjtKl0s1FQ3
SkKx74fYyuJ+342OzLBQ/V3f7jLpHMfFQs3utP7cpAuPVroK/5PpE4W5fjLyPe7XjOtakQqPuC4i
+zrtnkXhpMiXnvzmcneF+xDM+2wpYnvIOMtL9ph/GhCccu0hUZ6UFKmWsEsgnuKjKNetta1VztDM
/dnKoir4NGJdEMGHnCApdSHijrcWJ2QqLjrurHpOlIVgunhvQfYnZy1z03iWejsJ9Owwz6NtxOnm
ypym6wcmTUuEZvCY4tgNQXUO8S+VAfoS3/eViGvZ9tARxJNq3Nw/xS/LMSvKforq9h+SVXv2mJ8v
cn5goe1eq1PwXqhLMLVoqhHI9Ew7JGQspfI8Ngf09eoz6FMP1tlyPCqBg4RGm7rJCGHYAy2K0EG+
fARboVOSXqjvHKfj1IH9g/4Z5iubRYHiLYajZQ1XutpIEbYguzoAc5o1SyVy2QZQcr0uRp0WbK+5
eCdxfqCMUNh/AvN/9FrWgQmwzXROkAi9EP6MaMW7reb4I9TRgyDOo89yEwNeDo/xWxhNvmEmBiCH
lPNO5G1+/iZEkr7v101K5BoHW1XXJnjD35ulKI2lQK55QqmOsQNnw4EGWKtn5UK4GyHVstGUtyEg
7RIbxq6F0P8bXuhPAfzvc93fb2E65f/nIDMKo59ocdbvVQofgEeeM0JTtWjRHzTWxYf8RX0YulW/
lE7eSmzclMyeeJF/mi3RJoS4GXb6iV0pwMPNGg8lC+KWsuL29gSxJZwUj6205phQeUj9MbnbMHrq
Lyg15qx+slbmsC3f8lmyCp6t1TV2OQskn93ee8LiC9P9asyIJkWqM2uOGjF7AdFrE8+yWYoUzUC6
o3BBCqIvNKj1cCqNmSjOuuPP88h3QaYyXSJKm6KqmJhZb46+oR6nNLrTfu8thoSkvpHfwLmfWWqU
WezZKsR/hAiLIpipD+25+vSesUzEn6orGA7hM2f1PiPrBkAmVSaAlQYiGEKFXpJP2Ed8YqHdVQCT
+gUDvLHNRXdSp1QAJpXht4n4+5T490e5GcgBB5xEQMm+9zM3lO7l6gRmTsHgE78L5jN2sB7d25AX
tqAfIpXiY3iutEXYHFCG/3xVv5s9p6tKuDusN1PX9D9j4z8PXl5YfdNbUb/nOevJurKmcTY9DFQa
CaE4MWJX4bJipXoj2fYLaIl1NxV9Ba6kK56tF2mahB3pq34Nn693TYp2RnsAZQcfcYYT8fTz+/3H
id8UaefyP53ytnwrIPYDvyyaUO721rtyDp4hTL3o5A0Ol+puZM/LXoDzqMt0eHVLmSOy2xzSufUs
LvwvYIQ8zsb9L+9oGpq3QxeRHh0B1QBHckuzCTCW+1dh7Pb+w3gfruWFfNJWDAP1gfBjVGv9kkoM
mzgDT9+nlK27xIlOYrM2MfyBvEXew5KEzm2hGr/cXO37KdCcFnu6UxjOkVvfFCIUmlbDKPiUReQH
tTkV9UwMmU9hMh+97rksLqZwuorE6ME5ijoyz3dSsruyUCSnXr6kRc9pBEWbj36Nokp6vmobobvo
EFehNxIPI29gtDWkj2KNBL2GBMq/Pir5q2kcc+WCd2/oPimXAWlIxrWXL72RdJeifW6W0Fk9ktzq
A1S34ldSlf6vAaZbujwRcLgA5k3PMzKNLislr9lfzUUM2s8EFOQMV8eoF+YiQ4LGUqW9a4+9Wz+h
eb2v3f5dO6dsFaEivPT78BXF6avwgRR0OHav3Re2b2V4FBBeY2sPkTC9gMaDS8gJaypaAwtwOcb4
9bJh4hjvgtf+CFb8gXp68uq9q+/dk3rO2F0WL92b9CyeumP/zCh7HJ/TN+15Ks5DwQYX9JY+8hi9
9/v4sXmjVnPKXqOH4aDfE+v3KD/3bxaStshu30i7/mS6v77Jz8Vj9qjfm/fDQeX3cOimX0/Bq/Ay
3vHrKJ8plzz2R97WQ/UUPRgv3UE9d4fxyJzIr2Tjbz1vZV2AX86Ch+G9oZ7E95GnZS7qL3zIbIiN
AsuNC2g0xKf3HNd29pK8kGmTJezK3KaZexnOqbkc7RJ9yc7bChfRbwgM6Y/r5HasTU4L0UCqM2ll
/l4mYWUliFgUKilnYdN8XVnR1rHpKKiHNpyRHri/JV4KgnXewCrmj8SSbsghlu/EBYVQVz4G+AtP
HeUGdjwgll0Ce/2QXCLXS1xzpy70RXIfCzPMo0AMEB4kNssJTjYGCdtKmLHoDPnbdjpZDF+WvdPm
41aSXdhbvUsJIF1TUFlmzRxUJcFNwThTeW9oWMnMM+ftMtmwJOXUHjjEYx2zc7CQLgVrb2m8+Fvz
PKW/hlztS+kSLQlTYN88eRLfZis75UVgod1YlxjeyKlr/sSeSXcCS8VeWuhnhh9bNvkcMjc/DR+1
vdUlt77aoDltvcZUPOHt5IOHItiVAcS94d499VfMi1vUiNlLePbn056sc4TnpYhbCzfWrn/mCEQ+
REPSnG0RetNxlv8sH5PG/ZIOHIuNj41lUXfZ9vqhXYyU2Ut7CSr9qN1bv62btxBGOnv4Rmh0qMi0
JqvZzf3vItPqMlVu9lELm6QXXSOeV1OvDg+CLy+0dOsnOwl34jirtHlr7SUO6MRVxJuqfZN4BILn
ANS037zgom6o3cAYQ3ZSd4uI/U1iwhLy7ftIveRd504iiRygknidWm+EcnAeKc1LMVjUgbD/4kqS
zb0s421TPjm1sLVAy1TFwLbSWdJTgmoestakA/XZJjC4ga5EJv754KshciV5BZeM6QNJQ3VBIdDk
+7zfCHB+pZw2rSNEk+jTFOZJNWcI5pDvBecKE3aq9NumTLenew6yUwEJEYuz4BSck9DuWdnJV1mq
EfE2Tp+u22RWGsexfhYSpxKZzJdCLblpsbX6uWXu0waWf55BC46cK2oJFbZ516t40UEOFP4yHuo1
ySLJ8InXyQ7xLRe+tWwDEmTHcSYWK6Ktfl5Q1e89Dm6yCScPNBycm9tBXo6aJkdl2ezrft5LDxR1
/UcY5tzK7ktGQNIUd5g/NG8VIxzUt6O3ybSXJn9NlIvVb4d6ZxZH2dqbEWeex6Fat8reGHYRYYfj
U0uunLXsgq0JugAbYPbUNYeMrwtHTIVXY+8p86u0qoElG790QJV/LUqIYEwqs6oB/vvmmJF2It6h
vm323gDAed3RdyyWJeejbm158Ly+0uDx6j3LamnLzBqSRrgBMM23UH0cwk0P238EP7FIWhedUAfs
MtkWxvzaLwM4TfmpjPaG8FXE72a4Hzj9tTDXF1hsf747v36KaTv0nw2jKaiDVFR9sy9WrJBPGThK
O/Hs5AN0VVQtOJxQ+jNZUOEY04d5k6DC+mvpRDLuV3OmpRaKLnxXzoa025Tn5g1HF0RXJbbHC90Y
g4rPQOnk53f974njP9f+pgghZfjf/LJr9t2ROPXVtGFUIYdPJX5WUY62cNwoAn8IoxOso0+Om/Kv
z/V0QLldvEx0UJqoTPT3262rF1/9Th1yYgQoSzD0HxXFiZ6mJ1tx1Jf8Mf0yT2D48w27fIMABIYu
bjjUUaBu8LzsxnauMuwY7+zJIOfWbvAgQczy3hraMoVNGdBa4L4t0HaRrufdXeM/bUtkAL8h7L/r
fZiITY3/qxMGTrwVFzV96I9a5tV7Bk6HDCInLnJEc+ybQAi+CppNXXmsszXukUAWZwlf//mO/msw
mSBIaYIidNG0m8HkJ8k1nayE+yqdQY7xeREjW1QIjUAr//xS32S502f9z0vdPPEIbqwmjngpeUFm
hyNxvlBIxArnP7/Mv6oQ/32Zm0d0+B9n57XbupZl0S8iwBxeqZxtSZbDC2FbNpOYM7++Bw109bHs
ttBdBdS9VXUuKFHk3muvNeeYSdFaQsRlVKQxxr5aBw9/X0C58UX0q6pY7rqGthTQWemQo1/WRwwS
xHcKSmxPGh2rpS6cE+xMlKL1RCdHRJq0oFAaWvIj+QPGQ/IkkwUKTwH2G1MOdIRDjqgdlqsiXrQh
ymwXfQ2UbwYUpU0fN0PbUdzYH3795TlswUAz0Eh/jb7+WYBgebbY86VylxaEUBGEdV81M7bfmmyP
v2/Yr4dNLvKfSw071T+XavVCTAWlwzcCeKHdZeFcrN4UnywmcB/CmHwqAp68ft5cWEgWfs7gc9+9
C8D2YE14C0taYKWTUVsiRLPDt7qhLLrxEX854kkYqCRGzawr6vWL6DexGylNX+4QXKDskspZd++Y
W84rVK3CTlqnzGRsGvY06wi4lHd6d6eRqDtRMHoB0M7s8PHvjzS8DlfLnES7V9EsXH2qeN2niazS
1aoUKVLVFjhk75m0KpY+CxGZsRrA6Pr7cvrP9wa1lM4pD3PqF5vy+48UyY5xUayU96bdydY2D9Zu
+Zbr+8jbVPAnGLk1cB02nk8uy0zHN5SNqP7bcAoZRo2eOuAxrKrp1sGdYDopLcyakuwuKV5zbugQ
IiXCUfH1R+nyZEbrOBqaq+xeAWk2aUrx9FzTJnLE1q6NVZCd1PZR1d+L7tHlbG96r7o+T/ppSSBN
sm4gQld3ZriBo2+36sEMdgG6ezrI5YH+PzRioToWMiEx/kq4NRX+Tb3DrcJwieWO0gqF2fdb5atK
oQd6VQ4ouIAYPDz0Kaz9EXFdyQYdo4VN6L0a8mXJ2p3rSzLa5rTHrYXVTB2yxxNrIhWzID5aq5oQ
CsJoWvR9i35VBtPiQXpLm/FkL97heco/1UO7ZAY2rg/DBjtc0u738kGYER/cQmIeKTPr03nrs2m3
8FD5enQpN+gpc3OcvxC74hHtCfzJmbzTmj+Ic4IVU2EOFaZho2YmZdBROXf7ooM0biPfcoFGjaFA
FnPrLC4vZ1IC4NpHW1QIiTDydx4AIv6AyftI8CtOTw800n3H1AAA6I0l6qdKlNYKznF1KPXA0H4Z
cf9dOBoTxpJR8kymJEx3j3mBJA9uu3eumxfQ66aPsYushqxCQVV8Ov6D6m5VNlB34BwzBdEtkPrQ
bSAX3HhdfrydfDKF07Mo6wPE9WoPqMW+aE2vKHcNBQ7YrsgTBwk4qav/j+vwrMns0GAOr1dpV3Hz
rNRw9/gY2HQsYvnINz+dmw4P+bfv8891rpZoR6zCEqhZsVOKjRp/ukQI1Bv4EJSiISN77TKulY3e
fMT/95V34LEM3hnU3/qgSPn+Mkl6VtS6oRe7HvElEvQBU7ioL9P6if4C4jjgSUl1JNJiiMqD84f/
tkK7MJGf8iU0eZWo53TSWDfqIlq313eEz4X4VcJUDcDLvD5miNpFLINOz3fVUphySvRI9hopY9Ja
pv6SQKpxPG42GX5LhJUTHGLTakxI+shcOAtcmKNiE06CKTpX/ry0ijaX6WDivEzRdc3yeYLHNIXx
xyJgS/y3r7jwA6cx/nSMrbOc885PgYWGC/QCs9ZmdofLcwihNiaYTGdkE2L2tEYcE5CgdWOgVSuE
e0/xK+m8OC+Z80y71eWFgNV7WJx7b8kwdczsmNDS5tHZm1tlET4iKxifc/sw/P8eOW71jEH36NPF
2Uu7xv6U7edBkYQZcFGu63F18CZAe8bOJNldJulIvCe3eUF2D5mlwcwfM+2eextpoRytcTfrbuxQ
PzbEqx/kqn60SrUrQiwQO5jcRUyqQT6VOQKk6cj0jXHXhzfKlp9zXlWUhmdTFYkW/Wms76tciq1E
zVjzILu/Gsbe/JBKdq1DzHQ7FB5M6/j32/7LMyeJQFpFES3eoIz//i54QRUUTZVABAweiAFt9hgV
a82WoVoSvNjeWFu+2K/fSozhC/5zuav5iRlcOiv0uVyF3QMS0z56iTbsHvmEDbnc0SPV9taDtw/P
2VqfEj/IA0KvYNd/AEZaDcHUMO3SG7f9l59Z4kCEod3C5oJN4Ps9SIXq4rP3pjvyS/Hhk1M4cOVm
lTajO/r37Za/3P8/7gDv9tDCN3R+5u8XM1QMhI3DxYRVQs/vE1F7tlczWLUUnrayugyTuLFsjC1t
kvuTqrC9J//D2AcHVJHHurb7J31TnXAEDJSxqblAxKSt24U1zRfqSXyoRTv50FGWi+MI4pkw0t0F
4bIeWrJ4FxErD8WV97h9RFm5dJby0hvhWeQZmxcmZIYZEJOkBUMyCctxdJeNkSEhXIJETXAK6i7l
ESVavnLvo4dkaR6UEzYei7zVMUy0J2WbYs2TRs7a+3TWKJmyZXPCMoWlAZGW3T/Gx2QrsVCQ7YeU
AuEZy009ShgGRktLOCjZnUgIMnTPEK/pROhn3cE/ugv64cyojFML/pImfmPn+/ZTY5DqjwN9jHTl
QhZHtZWTZRtMiCKT3jX0sDapheiW0Yc1n+I9TeB8HX9Qgig8ek/tLNrpW3WDgAzzwLP6Rtyy8+AF
tvVW75QnmsS5bBeMw++khfmgYll/9fFHk+FEQPxKuhPmzsZd7bxdPcJWTtzm5aDfadsIvkPdoNbD
J9TMBfjfzkhZtM8FuTho0zbONGxGbjMS3xlwtSf0TYMa1EatZdI73AeIvzfdIEAbk1VDaiTeb4G2
B2b2IAT1gNYTE07z4flnFPB/P5o/qvHh1fznwRz2638qHz119AaYdrqr5FkUquOczAti3kPpxnWk
Hxs/nQcQPQNHGcMLdLTvFwq6vlZgB6W7VDkLzs5R75kNDrxWp1s2wo48soouKop7zqN/f8VfL80y
h4uBM5dBA+L7pbM2jBzH6viOF2/W1dx4pHli9imnrxdOBylLUmg9xCwyXp0T39XdWmmGt/vq7Qfh
An2fABOmjl9Hon9ustmZacjBlA8wwZgMTULDMg++DzaGCHtBGUcT4VEfiRMNF4DD/w7HkGBugFLw
M3BY29pKg5/QQGhQ2NoD4A/Dv7MRaZfs1rxXiMPpC4/Wuq3bwA4sZCAVu7M6zaYcucfimAS5cTxB
8Q4JIxwM+ON8K4+VCSzYdTLFEnSrrhnKqb++89XZJXGaVr/EPFjSE6gxwlyQF2IjDpZ0udoPjlp/
/8i/7GjfbvHVpl1Zkh+bFy7nuvfgNC/OqoL8maFxXFIrl7eaw9KP5iCPM1Uy7W46WjjAr7Y0T26a
IopUdg9hGuDL4rcArPhuPCnzy5t5ROht9ItAZ3JE3OyN7/rLzsW1Debp7FwElwz34p/HqXHbVEkD
rs1+4ZwCRkVQEyCSXMhUuXGp4Vf68Sv+51JID75fSjQqcmVcOSXRFtfESAxOzErgsurJTcvpsABc
X4ovo9H1lWhDKFf7cR4TjiMobroLaOxC0EBAiTZSwycwlqqRiR1i+GtLqqA8TtFuykPocXQS8xEz
huy1ZCWlb4ObFOW3TvaC3RND/2mgYGQ82sMynJDAEeajCKeJMRY/I3YIJqHxhJZ+F88c0o3aITLQ
TyYOI5x+WvQYtuzu1GwDaWAbsVdbJAmYdhfaGjvsII2Dj2DXZ0W2AeFKTBmfsQiWjg18Nz/XCM4P
CbUcEuULuYw9fLhhn6zuq/t+Xa4ktKxs0fJIDG2FkN4PQSD0ZwgrTMkgZ//bEQA/o+lxsWM+R0ej
z85O9VTcqCcBERga3AghzAjPSMw4qURbPOpwBYDdwC6PNwaS+WO6ihYF8QDarJ+A1iMZ+DO8016F
WTRtH/xdPImXX2NPfRVvS74LBrVnaBUZTUMg7v4Q1syWgFNXIwHUsaMzO5S589dYeS+XOcoxnBmL
bOpRrblH5zl6kOZA8lvSuLH9kHQ27vVx3c1lfYIRaIiUI7bdgv81jiwbYLWUTxm1QdkjKQJgBRJg
QYVzPJZMBKCjBDE6VFK2BWuMoShLILdNjJfu3XrAQMZgkH3RwPQj2Bb7BogzdMylHezEZ6YZ3AR8
RNwNd6Hcy+eOHVgltnWNort8tHAIUFuCjUqXfrjytS2+AurQnH8IAM7ostVe4jcBtXU2K5p5iicH
ypRoS3tpmazNY1pPgd2hJ8efl72TUggpgeG+c0RD8U5v6kDABOhh/0G/UzBuUNauxV31rK/9jX/0
1/lcfIrzaQ1/GaP0EcF2uq+35QzYePNkHqxXPj/6ML5PVk8A0JPrziezsoOPUOdBXlEZQOI8KM8m
sM47CVGzrT8Kz+Kj+VbcmSQXU22FoxSt16N0zsmKyAe9LkAq/1M7+9B6gAxxpEUoCBP3sbjL74NV
igdbfAtWyBHPlDDo/lErhm/Snc47I2INw/iJ4LXlM2UzhfhZh5xUZJ52sms3IBAJuOWxU22I+LgG
iIJ+xjbLBwvXSNlJBDe2oHWJIa6K4Z8jbwN1Sa6N+xAhzbLJCLRHsh1+kXbaB3TrPVJlk0CmQQwq
7ci6PQfc7mAsPLdMggZFIgxgtJ+2dh4GMPIoftfQ9HR7EalvhyzX2dP2BVdwn0/1lxadMmLrx+be
fSvfHUSJPWlwKN4DcoltmlXDgMtgSGw3BLWqKK6dlUR6isoXiG2UMzShap2kgoE4xoidv6e0I/aT
QIP0ARHaRFjjT4K+jKdPxCUyJkMaXTOTKU70cMfoYVpH5YjJrnBt9/Hy4ZO+eejm+v7vjVD68pT9
WEhZPxVaWhiaxKvDXR9VahPUOoJcgEQWoz79THavFxDDWDzHFLt0G+0GrS0LlAeWW3ODMVG8Sb3r
tXad+NEkL+KRAiItgf5jEZM3qKstmlvkJhhhMNHTvS+TK+DH4yTLp6EUbiXtMnKhEWvt3mJm/cqO
0eLkqax94b9LPOeeipGikpjAQwlOzmIez0yPd4eFzOroZtCBv0DQSp4SiYFNhDfKYFyPfNUDmDzO
9Weh6EeqvgvrTynYEhdYM7lMRJJzvK3B+QjeNoX7RPDvopY09lnML2m184B1G2OXZE5cLHTeIciJ
Yr5MdVxBFu27GNQRKTFqD6imRJfIC92reI9Is8iB0uqpO3DOF9pl4kvnCuh2Y56L/NjBxxWMZNZx
rvC8c3EJphczfhC8D18n08XvRnLmb92M+EurAuc5kgeNQInQgBwgyfvIFVrOT7X7ISA0o90mwjtv
Qd0Ksh2wMvVeMk19DC2B3RaY80DN09nOk0MMakrwWPqlQ4Qr4MaD86Xsvn5wDInjMP+iPX+N0JQF
Qa7isE92ufgoBgeP2SvmK4Q1MpmBCCMK2uG9W9mBx74TrvOUtZWES8d8koiOCLKdThcIP5XvM5Vl
QGzgp/Qbar7wKGmbRgOGSjKIW7yU0SoUcIK8RB5dJ/0zzj6E7M5K13q8FMpFZd4l6V0Yby+kVOJu
bB4bPG3yRASHfZnX2dGQt6rxniQ7g2gEhyW4YXXL048wqu02O8vyB8QCKZ+0+lyyUNmIpHzalTnn
sa7LReLNHXJ762VP1h7KDp51YgEu6yhcpc5Eq/ZxtLXSwdNhePcK+jln1YH1Dk4kJly8qUQUpr5x
lYNlPir5e4D4VMJwkK7z8kXJVppOjjRC/XKZkIpS70RLRgoxZBnuajw3snrD4/tbc4UZNZweSdZV
mojy9xLNTGrAUYYQD/KL3pzJ8Up2p2hnRG8ZuaOumTv1XGTWVtTHxJmX4qwj5F0maGFiPmkcG0Tm
/otMm5lDa2LddzMNyQl0OWf+9/Ml/1ZL/vtBrwo8i+yuAM9XshPUfWatHSKR0z1bMC0GijnX4B3G
81t2wxwBKQLmYNIQAvgizb6PJ+Y2sDYl3OhuxObDFqBapB7cyuP7qjJ/vAMazFLQR7Rxvs6S/9TW
luAYhV6ryQ7si09KsnbUkWejLFKssXW5D41JjmIUnd1EbKeFsMBVJnKSw+zOnbuQjcEkPZjn9QI3
f9TPnZaGZUwKtzwtjHHYrfGX4K9m7/r75kq/HTGNfz731c31dYLehFROdrx7sjxtH+t5c2ew0z+X
e04FN7Olf79RJscQUE0WB/ur83xTV1Ki6V2yq0U0a66jnpVSJRHTS9Z5dhlb8mXqSgwUDfVhE3sT
E2YDoBnOQ0jN+fWEiqhiqZt4BSusOXVxduIOHteNP85aLEuKvumrci1Rlcs51IAA1ZDeHVXl1OrO
vgnEecPWfOMmWr89oiZGDp1BAfhc6erQSsdFisU+Z+ukLiV305hJMqBG3OZOsy/gZ/iDj5slUNDP
qnCqGZaHnTupU2fmRhkqvdceDpvsPcX9R3/stPvY+Cg0INh4/WSPYvNJJGTSMHepxpaoH9Cw68VM
DTPAb3S5kmfNqSG7BZwlIF4m8jKytooQU3xAV9VeLuTGNZ0+1piAhYY8hnls5xdhkqXdriOKwXGj
mewdc3PWNquWgsooR4RqgDMcBi0WHkKFALqlpU8KOQVBOh4qAVZOrZ8qHJ4MP4ExQqsMNVNTfiR4
4xIEenNP3DacBvzgfPF3TktyG/IQPSRPhfx48BHT3tqqUTSKsIYqF2mGaGEk+3cWlpqPOkNdlIRT
OWSTj7CUP6XUp33+poiYMak+2oZkDOSadb7qdKTswO+yyyNBOGyHK8GIbNKN1WrVS/d1e5cAARMw
0nmFZlfG1NA/lOi+zR8luoMtGpyYUDQV652FN7BNt6XxXHRPuvrhkd5Toh0NKO7U6knEa636e7Ax
I6FTwPMF054ft+vbcRO+DiVSA1iJ8B9Oc6F5b/UawSYHJpx5eheYeGz6KT8SBqgn16OLe7SydSOi
yR36SB31Yo0IaGViOI70gLnhzkoPYnsQZJZj9SGlyL9UD5rGUSPYOwzz0vAgibskBTMUrC/WIUSe
wMw16TDnpG9lecrJFdIZc6uskBbdKqF5NYnevawaRrn98cZbMGwYV0ugATIHy/bQp5O+eGD/LIGe
0xQlnZto5yanuoKNCZdy0EWAcfCLjaSNy8vev4zM8EHNJn9fWx6WqatrD/oghUnIEFr8hWr759qK
Ul88r4yiXQ/t0Hwou61EfJzgUXtuKxEp5CNAuLA7tvFKBS5RkFCczYX2xcQKwWAUfbG4RbbR+1v9
1iT2Z14aXQlZZVGghTjYj65aPnUYRqLUBtEuqA6l+ZI1td30hm20p6B7l32aEcbaSHAwovhkVGw8
Nh2OdW1JAkLK5A39iTFTCJGLx5SYl3oNvC/L5k26kCsIT3epe9+CeDCnOWgba5mrDGWmor709G2c
P7jawtV2aT3X9bFLTrP/Xgkr0bpFnP65AA4CMSRiiso4ChrV92KiFvxUUhQn3oXiS0xup0WFTbQz
viTUyCrwD1efyPpCGJoDoUnxcEKGQYwWUvOcmhjfvllmN1pDv3wmzSAbBicRzngqne+fiSwP36EX
Fu5yaxmHD6E1cKoqsrt9Tr9/P39fv+H350+FysLGT1Nv2NWuWmuK5DuG12H6zygEARGk63SRbcNV
tyEBR+OQitW42YruSMCnjRAys5Nlch9Omg2N2XEyo/iD1NuDjnmJV/lEpw9g55OLva4nuNLtfJPP
ypf2A5NSvRFX3Zv46L00j8GGb4KB92M4TSNMhryJDOZDfeO/iI8dLY0HDx/039/1l3MiQimkBfzg
kLF+6HYrw1L1GDQWm11pu9qxa81xzF5bKLsqvidGNJemtbA0lHWisaIRHN53Z8Dxenus2/ekp4/S
vWuXmSGm44JGwsV8UtpXyVip7hD6durbhUnstqnj1tyF0luLzRG2k6E83vgiP1vNqjFwKjV8WIPY
/OpHA5eX1rWmBDtZfI7Mp7zKxjlqqrLFx2y8WtA1jI70NorFmo2mNcFgeQzMfWnWRSjsNRLdKqT0
iQnQZpzkybhO0LwGTN5pF9InSYr3S7jqzV2rrGID5PmNZJGfpi4ExkQsyLx5ZLX/sL8IUVGkbq4g
etHn8eChFiGjT6VuHWkrUihaCCT5HVM6qBd1Siajoyw7dxlXM0ecJNnWdVFsTGlCslZiwCWZxS76
B8c7m/IjTNgo7rZtgmtIWddo3kOAEO6R82UZ0p6QLqO/f42fNE2+DHnW/CSgVExoFt9f17I0goSA
F3+XQRaq9fdKfKrDBxe3g5FtKmGr0NuhGBDSZy26jweVWdTaUXSCvRB0bN/yKBFIq70rBbqzJfpp
esHykwnguHmOWIocNkLHe/77U6s/N73hUyONhcEh67pxtcj4kaMQoAL3hmDyE+6QVLbNjniGMcsA
gXjADiV3poqLpp/QjCX0hRohJcCA0cLUZGBbUX9MKwTUho3p+cx9pjHZwVCYaA+E8LlPxOZGhATT
MUZn4u+o70Qoh7vw7e8v8stggudHQ+srM2g2JPmq+6OZve96Se9xNqatE886jshxgX+y2LSgefFU
CXcBMIYLRtNl4tNK8zEM3YpM/amoUgdY/LBiG/j/fjp/LDo7Wqq4u5Sz2sTdV+GCytjo12YIvmOK
HYph6TGzaFfPhyTiqVlveTAyYdW1NxztP/3CjP0gKg7MoaGmv54s9L4WGakiCttUWofI2GKGrQtL
eSjLSeIuOE5U0tgBC9GOowAkgsvgAZSZfmMb++WIpmGHpXJgboTISr/SANSt68dRcBG+xJ7mBEKQ
pW2gedT6qtnRhwRRJYg3NvRfnmuS5WkNKNgaTY04ju9vY2gIZd2EnrB1NFiH5dJL6XmCFw+zbdZs
ym6P8MpvSX5v4c3R69fPjkGeozOVlI+c/mlODmzrifa0iAm3do5qcmjKcwAZMOufFHGJrZ/IsUVu
RaMuha3emQuTF5SIbvyg4+zyYojVqL4sOoFG3IWDaOnd2LN/kc9oCFgHjSSWSe1HtrwcVGqQCoGz
rXWSH9lBNwm9aItx0NJvpoeyubFWfBUc34uE4YI6i4XOSJet5/s9rbI8zKSSC6bmIk0kCPjFfd5g
LFyp8dpNn13cWWAjcOU/i+DK87VKZ5Ok7b/f9J+Tez6FJaLV05l8MsT//inMxoU8SL2y5SBITcQr
TiKEmd6a4/5cGIfLKMRpIxDGOHB1GWIpWx9Eg7N1zSfKu56M0JdQOkUS5cGiSTdY1GUfxI504+v9
+rNiDoSRR8Wtoh76/v1IQ5ISKSqtbQaDEOsa864wXOn+2ktPIkdwUXxXbsEvflk9qS//uehVG8VJ
VE+LhMraOjQrjZe84Vx/Gh6qgmrNItPzUZVGOUgUeWVVLxmbXL//+2f9OdzlE3C3h9uNWvHanlz5
ktgKSmhtA3Oukc8Hp06dCuGcsUN2qwT89Ummoh5UZ5aMQ/PqSVZK42K6MRfTjacErRkMvLyaR+xe
STZlbRSTDYQkTMZ+MYnKeyG5K5Unkuq8/tbi+PPgB0Fz0EHCvlKQiFz92p3QNpbjhAyJzk7DZGJW
A+J2GGnarof7bVcmM+Uj8qfGLZX115Hm+9vMlTlti3SykGZcHzlB4fZS4uv6VghlZsEEtEb69OIq
e2AmY61w1zBq8bWhQGv1XRryYqfim6DL7PA+LZbADxd6rZx9xztYlW6XeNEq7cNvvUWUJQePUic1
67XOH6t7CPqVy7AzAcDmeVgV9Z4bPgxJi5kZ6JNYBqSjlnepeCufRvspWMDyzoEO5vFQLetXdUGU
C0LW576+5cGmtlmmdzCyHo037dF/QSm6EzcEbhzNTwXz6aDfmrQHf8KIO7DRgPZL4b6dKKN4oo1y
W542xSLYx3v8UHaEmIRjC6f0sfGM+9wFFksljSHLZp4sj/PZ/d8vyJe84eoH42vwg/FtsO9fR91J
ua/ijOnUrXc0Ept1d17vsvv8kMMG3HQPdAyXwbS6tx4tRHEtJFibowqEDUI94H6hQvNoIm2xzKDC
YggMjCN9NAdJ/9jaxm89JwJgrG/NM0ymZ2IFAGIZLw3TBjs95af4JNwz9SlfmzUD81dSiRRQCvVr
dOZ2nPKl9HC5JxoWZ1xEuM2j9iyk6N6hXnRjCYT4o3bWzj3xaM/SAIfoAO+hGzvThHeMqZba/JkK
MQfTioDQctulXbVXztGbjAP979v405s9wFMIL9AtRoi8AVfvfgOzthcvqbJFbFgiw8wnjknuxIj2
iTUGxFrXC7OakqxkxNNCH8N/xVo9+LEZthLZTcIjkdHhKEfFYE6MGq/+RIimJjldoM1UOy1HQjnB
SHJJ55GwT+QpozhRn6Y6k4lFD7QumFWZHcsTLyEJdtoHS3/tZHPV2tBChPOpiZMo3vn5ptVNnCjY
6V5izs2ZMyshImjTlteHCHJtrKdLxhfJJGJar6BWmBTqXHcINR0+LWz0SplXQMhuKY6+jgRXzyEW
Ho1nUARxol5vwE2m+VXahMrWg4tKA5OkArRABCL7EyIniKKkWYmkRGzGiElMYgXNNawh/INuP+LO
CsI4V0ac1yi9OCYnhLK7c36IpphK2gSBSRautJrJ+VQzp1KONmDdgJSxQEnOk/ag0+LHEh48AD12
xTs9O5KvLpM5QsqRieTCTvcydKbPHE2pONPISu05lNvMWSsHylePbyyYgWfj0M9dU5mxBhNTnHTd
Pi533DLJXxXt2kKUfauRJg9r+bcbp2F/Gk66lOXsPtdHFOXS8aedTNuSDclEnaYo6oDqowG4NnPw
7hQ+jYiYBPPoPqjNUaFUY0zfmLaHuNzG4z2PupOBIzqCjIYs4MZxXPtRWVGhQ+CwiDvUWWTUq9GG
n/e16Be5ufXT9yxZ5dUqaptx3tx1AKmce9P/qIVqBBV9OkzRM+8oDYiHDsMA4lcT6GLyrKTPUvQi
pMDJOlChg0tPXFbIHXxwHnE8i/1NbtczHfG1P5Ss3oDTOvbZnjDh0IpsD6mQyUC8QZmUg5Oj43th
CKtu02QhwgR/7aDvO+8Amvr2njzwFCNfA8wJZ5UtOe9/LxU/SpLhftAUlEn/guZy3RQUwkjJsi4y
t532xBCSEVyFUrKDhbLM5WXKuOLv6/10/15d8GppkkVHDBIhMLdqSDN85RQvFoJgFmIVC67fsC7q
2kygMsyPUvSOKYuxI905zuAXoimIsIoRNCJe+vtjyT9mbFcf66oULuTYDcOA+2BExbiTEImwfao9
XRik0FuTNoHv5yPwLtOOKDfPxaNsGQsnewro2ecFs8uclHm1HEvRW6G9pABE/v6EP2uZq0941Xvh
7FopUcEndPOpYcy85lGJj6eUhTXeWgESi1QAmnbuGdeHAu0wVIOlguw1RGWBIKsqi5GMKrm47LMe
KjPp29CITWFZuseaWHpXJOazxJPif5Y6qnA8/D6AGvmhecyDmXsrhubnxHj4OhxiZNAhgwX76kWM
O1/JszQ0t1aE4APlGWGt8r3OFNiic+AiuoyJwQphc/rK2KOmyquHqMttvWWmjxTOkmO+VzhOs3M7
vFDhsxVjekNZSKyRCEXcOKpwLG/8CPKP5U02hvkFyItB72tcnfN9S4wDGo7mVpJPUuQvylS5k6LL
grPkyE9fy5BGVwZslZvdiw9qjb9RgVDHi0VuCu3IlEUY9mCNgog/UbzXzlpjft+S6J745rbFVx5D
NAtyZoKitKhomvHmax1bMJXH31/mp3YavJpEoBXTAFknmufqQORlaaYLtMu3rT5L3GWZz1rzGISb
Rlr35VRu9zpzMoxzZjT/+8pfapPvu8RwZdokMPQYL1+rXMW6DSvdE42tFO2MCMcjr9vuAiGUMXDr
QwcW7tqcZxaFoIfirM3YcB1QKkhsPM+buMiuOGmNoo4Bm4p/SiE3PTtY4hOhUqO/P+v/cpf++7NS
mn4/qza1kGaK1xjbBnlFRmrKnXPZXtB1Rs2jIC8Nd+oAHrrcGcrhxpV/WZP+uUsUdN+vLIm5UrZ5
b2wj5FZGt+7ZrFAaduSPQV8V57q7TdvnSHr4+7o/VScojzVKRzq8LPk/hMEXS2vVxPEMSP+YP4Qp
vmZbEO6TErPCa8K4uxLuLgQ4XC7oUoDUVE9drDArg8YpnDOSBnGy5oY41gvOmzCW0Uz5rcY+txfS
dQvfOCQoWX76+1NLw9P6/ZniU5tkVJuceTHvX/1OQRC5hN7I+tZSP0gntLZueb5Q7qu0oROJDs6E
wYuP9lUnsvj174srP9cFIONkc2NBIEhcurbzky+gC56TcwJLJpn3KTAwU6qP2teIO7cOcVFQotWs
tjFUN2kmhceYtF6JlcKh1x+/OO0spXHr+fcXBslxHs4D5+RX8VotvVHtQBXK2YdaXCKdXUSbCl1b
0YRLj9jAv7/Il1Py6i7SaJNlRRnsirSGvj9zQeFbTmF52lZ6Uk/RKX0q14y+h8iEFI6UXe3dFdLC
8F5bV/v2DdSE+9JtpBXDsuqhPuqn7KVA94ymAlc+iuht+8bfQa3UD/KRA38tEYpgV8+Qrk7dWl7F
J4t+/KvXo/K1G3UUU/gfERGAAL60dv+BmCb/iGmsl7aMC+iQnIQDGnJ5a0LsTe9TFJ9pa8Mjpr9c
7gGKIkpFd1a9tTekWJL6821UMBHj5BsG51SQV/uv4V1KRTEEdWsZsyqaiCohsJMyHwsyoRdzz5pb
IaTusfiYYkTqD8jEZdTP1ArNdOD3AEt+u0wvhB22RAMisxgZ+Uwtp94Z2XueTwBTR9BFJFsEMx9O
UEBW/BFosM3EgBTOrE0dR+sOaDNnVjDPCI3QJZHPHTBTwduOpnjUe1OV3Eao2ECEkNRzAujtUppb
+jQRpyk20nYS7xNrRmlnqhOOD54wEUTo65PeGFXA8LgSEU1oVI7ZvfHGGa74KCFNSyMK+NJADp3T
TuagRmYcAyZkIV+TDzhIsJlZoF75GZiAAos2pyWfAW418so3qR0Fl3HINxRGcjGq8hkJV5BGGZdU
6Vj0J+E7c1Ggoxy12iOqSdDCXbDo80Wor4R004dT8GZcxZdH8O2YohEHin6TY3he3Tgh/OLMp8/8
Pz80duLvr4AS55JKMaVuSQsZpBF29nk5cyhQ3p1T+xau8jOeSmXkEV8Ans556Zb+1txYd/FDjAid
/I27y7p9Cl+dTbZVP0WA0AxiaFSQevuKgQ0vSXZqcyhntvfcL2IAwx8BYB6ArhyZ2ff9UYb0nv4K
9yG0zbN+cA7N4vIpnag3cAGri/5U3GXP2QG5OGUxuQK2SQbxWH6ijy9xJPVGuTAh1A7SNI0oV7b1
Y/zW7kPfFp+yo7sujg24uhfE1/lLvTVO9SZ/kMBQV5y+DvyE/Ea8eCXDyr109/cCI301o65XmIGt
ooF4hXtwfULsCieOE6b+WPWKpXKQDsrOefBP3GpwV1I1iNmFVTERDnjxX/yT9C7mkBD4D0xdue28
GAf/VXqKF+EWLc6Fo4NdvOqf/KU7bcpj9Zrsc9YhGPvm4MOUattfqQ/q6yW1B+7+3nxl4C1uhEf1
o3gRHq037jFyHRwG5qDzp/XnP6QrfxF8Vs8czrRJ8dydVY7u5VjZF9PmHXgfCsHWG4jx6SO+AvdB
Pl9QRk/TbftKrNyr8uk+u3fyGk8F+VLP+Wt96sbFMSonMtA6hrX/xdl57TaObtv6iQgwh1tJFBVp
y7acbgi7bDPnzKffH2vftGWfEs4GFroXevUqSeQf5hxzhD+U3F/6H/QBpEE8Azl5N5MN3KQ+I8nI
H/yPemtuRCxSlzvFTl/Ew+DmHzBVF+0+O1fIlU8IszfaC0CIG5wBbaIzJtdHTqGz7rbIp42D9FJu
LAw2xf2HfJfb/36JP6kUbBG8s+jzZ5sT2sbvW8QLhJ7ZRSe7lOkDq+oLICTQbO6zTrMFxFnYn0OJ
nBZTN4fKpZMt4INOxNA0gx+maaNrEaOVEawtZOfRir+quIFEK92w/d5Gn29+IDwl6pRjsfzDDC+c
1jg6TuLWMpYjzPAXlbhVZG8Q8mFQ0wbEDicDQ9mKzFOU5Mkc/kK46TDghWlDWC6JpqVa5HblD4CE
8RpfG9r80kNSAfwdAFo8mx/NgThGQeVrEqhb6sxk8HAlWrYcOzUiv2xFUgXOf2LkYgUM7xyqEJEg
HjkD6DnQGeTrwdvE19TJ1Gu8iovtNo8A8P2eBQPUdd9fVQ3CIvQ9r4pQpdEeym0ZLPu31LtvefLB
EsMEfGbjaFuVR8wWJRLG5AdwYvGrSA9WYxdwnjo7yiAy3ZQ7Yhsm8U7cJrjBIacF7dsQFaR16+jZ
4izHtdoWIDmpN6a0Tcal0X1OxuugUTxs6tTV7hNUFFhEzvGzXNRSc0Leo+kOEmjVUTW4+auCk1Ch
pFxz4YgvyZ71wFciqVGxGb9HopMXa1Q8E14d6UrHaBCx0QbUREKoEeywkUlxKMAYly8afaBZaW40
2dFBXSzpRmz3oGTK6IQkSCfb+Aab7eyoiOu4uq97Bx5vnz740yEP9n5PkbpixwbDkqlJm+K+TyTv
oi4o+G2SspCmNTgrlfZR+4BnQexOSeL457/32f/j5RkyvrFMQUX1AiyZjNYPyqGUXeNmyheM6BDK
pei6sNFl1SS2ItuAsgbKtQbmLdXDkpu5o//E+hcYY1qLIQguFuxbWXc86PzXpL+/neZU26LONQnL
iEby+/LKyR4WRqvmHDK2MPqKP1PFLMshvYV9r/h7Zk0ZZ6iIjvFkmKc0xnHHaeoHLXvFDqjFmioU
n4dm3wZPpQLZdD2XlJ81cliyPwDgaZizdwQYFPRbAw6mcmjbLUKMaOLwlB21BWLeG5ntCS9evdf0
QwE9m8gTmCVw+5ViDQe0r3ZK+o58SSVzp3UiaUNPLekbOQM83ubTwVBc/5oy+bd68duTuTgjW6Hy
8CaoZBd1ChKR2AU7JuSlkO0xthvZLrDw/isACxo3EFfivbf11XnxC/DTwDlAJOGdrGCmKm8jNqVs
OAP3uRX2kiNiCdRand3mK4OpDcnyZIaQ9WxnzSrTlv9ehcovlS+/BL4HIAEWMpfNTWoJfdlruewi
G+pgwBHUU62jZK1VK1SWyiwaWQR/g1daiLNYKwugpXZD0RjbAkoyzOSlpd8tiImT0yVdfikD/NrM
s2WyoQTcta8Ntud9cXnooQpHOzGD0D9KOFlByiJFiQzt5FR5R5kCDNs+ae15d8HaR5TeE/27rwAa
xkdY+5P1CF5XXmMc/vLg2BD0z5iOMEoAL/q+Oayx9IMgMiUa6QXGrKq5DB5a4lIrHGdXwzOqJ3Oy
GSJm/VohqEQ7IiJRxlUWLEmi5Z17ybqSjpIA32JWb4Lok1NfjU7erZHwoTX794uWfz62+fuC+ACN
Awn9BQb+w9CtGVfGWmdIrlWuYNNRrCKhBwxk5JG9AMuQBhsUC0Yf9ARc3z3UtXFRMUmNNwSe5N1S
5yQalnChMniyWEpihHjNeFiey+/v7/b7l7zowzJDqiqpmR8qQdXKEr1vBzOV65YMFVR7bBOqV1JW
8UxvYZ9vmzexseE4p1AAEQQqzpWH9hN3QIYnY/5BHC+IiX6BHJtZESUhfH7XitdNjXKOe421ve+P
uMXrHzUl+q5ov8ieyZ7SQ9vYvudku4xcFipXY5cRq3ht4f1Sn/GdmAmT7kh/w3//vvDySU0aKdYl
t1orvv1KoUy3MTUkwqFyWOOKW0NPpt7eGrjM2s0Bavoh+6i1VUA/N2fR/Q1Seh92xhcl7YHyLE+W
wrEPVvQQ6lpGJ30wdlCyQxVSsGPMpv7eB+5l5SHWHltvoX2WmKLCl9sDi/d7ej1xtJND91J0tsJF
jwHckjFV/CQNrjr+/29/fjI/nkkPJp+QPL//fHHKwxgaI6CPsLYE1BjaY5Cc+/JRjnataY/8rtqt
xpuuOYjlS54edJO3Fm78az6SP+lpmHLiWihyEkHQAlf7/k2wbPeURK9EVwe0z7ib2UWzfC7iOJxI
uEJ9qEwcoOM5NI8RLFYIypSq714Joev/8FgkE7q1JlNJMBa+uKtT1e+bJvIldzCcrt54GfUbmkwH
XAecQk2Q1UfLMcLM9jUK76X6UTKfW3yK/g/HjIx1tDQTkyGm6Bc3oxXlYztauegGAENV4y+HSVsU
5FNp6bouz0Krk/9U7XXzS8jD1cRxaJXdamRAAZMWlpkdjn/SLAV5wcRJQxzgnf3OjeWzH58sONqT
fNNee5O/FPfUN9hA65amc7VclmJGXaSxNuAnP8FVAg99ElI8+uvXgk7aVs7Gzoev8CdB6K1pVJXo
tldQa7wrd/FvC+rb17g4bUSa57FQ+RqxG5C6thVxPGiZ7yKswecL8/NmKe8RBBGQGd4I6ytn3S8X
xLdPvzh7k7gadN3n071X4ab4GJW1r+Ft/Sr72/Ko2TrO/Gj6kwUa12NJFAlYh3Db+WtjWHqdU0wL
dUNgQb7zn658sXkfXVwKONDAL5ot52eB6/d91iCk0nqznVwamW2PVpM+k7jndR87gQn8UX3Rx6Ad
xkWcr8aOUx78GxMoSl6Wa54ZyQgFy//l31/rl2Eni+Y/X2t+nv+5UNPKHFUrrnD7F9Zj5ma13WyD
ZtmqT2O7jfEEsJN+RVAhmk0LtdYa0Xtg2NpKvGZ4/Mv08Ps3uVg301QYTRrzgOSd+hWo5M9herZR
NkJFpOB+6L8gQZGoRHRdlZzCYdmPTjUeoDXMAMent2EEMBOiNLfPN12/bUzClw+jBAfjlAzIzI5S
fIszgQy4tPn3Q/zt1Zr4YwJHz8qNv1KH/z7DIC/0oclHt66RtYu0pnFKmDV2Zu3jvz/pJ4tXIxOZ
UdjsYTozBC4OpsoX29rrI9LJDLrZ7lC1gEb6MsNTtGbcPwTPZu9mWol868rZbMw38uUCNnWGivxA
TQN8/75StKgcVa+gg0puhRtU5fgoz+Rd8ChMm5fS3kfUgMZ8459kO3kAHi3wJcUrzBhn3reCaLva
y2QRiHYV7zCozz8G0jCbA1ggZhtYwMnDujSd+rn1VzT0XftFEr0OhI0VJLK6hW5hhIkAcKFZR3Dt
aLzFpIpwYNB5rBUyJvKzdxa+KtSFEwIxSufNEDm0HIgocVEACCaqz2BEL2xkjATxnkiO2pWn9NNq
bX5B/3lKF+dPmAeyiaH16DZrsAu1XwnVKsL0H0ewuni0btrHeBPv0mOokspoyzgzPABDNOG282yo
Nd1o6yD0td0faPCpVGHeAE2DKH+Y5zTdYhD67xWl/VKsIriaoxIkgxrxUjAhKCXiybYY3ai2xzMY
CoSTpHV7xS2Rh4Z/CKJoSJnwdq2/G8mxU29NGGS4DCUgM47s3xnjTcvIBWJJuIzrTd7sjGRn9Zuq
3zAQCaOtWSzL+tAQ2zWsFcDNirDEE4JPklyibgO44Wcbc4DE1xw5WnQDSjo8pZV2LVT8p7yPdzO7
JUEA0jXMwC6OYAmNZiMTAexWNbTWjcqyE/TXGmUsqRvFSilvkoYExg0eXZ7xSLZirXLx74ioHRlh
EHGa/Ak0jbUIAFBdm2v9Mh3k21kUYghcmRNaF7VPa9SmiKphQGm4i8tHP/yKRpxZ0pMcuFG+Q/wo
VzvPeM3yN1E+/3sV/NQAEZIhwiaH+yoalDwX58pYZFmvydXgijvtWZ0tiVaRdugnByRU2QfPsJ7+
+iWCby7I/Swju4MiSKVN/zRrexisPg1wNlRHLJ5QfA/R3kItmOPgZ0uzZy7WOOuB7akuwTWxJNn+
+wf8rQwvTicFpjiHoqgx/Lr8AX4wVFmuxqNbfqEDFm7M1/Ykn4l9TVr8R/vX8bNo9lqxY+QHjKeo
RKIRpIlanLOIJA5k0YU93YGZN1+CU2/otDsi6qp9yaD4uYVtxC1Y0aERs4bNHmf7ZB5ETIONJdVh
jR/huKxxj/RvOGyaK5f0L5Q10CvYCDPCMbdNF/MesTX9shi01vWRKJvLFqO2R4iluP5m9bE+xn+d
iZJ3sd557aJ7Ex8snG1Gh6jmv/o95cr34ci/vAt0HVXNnBOFhyUciYuqQUpzKS9lz3NJHMgxiqON
DRzpAFyatJsxe8JDdpxsSzv30a2H7cO7edtyPehbrXP83K5xzUr3UnsvK6CoN0Zy6EEbyNz1t6b3
aPYvSXOvhsyp2qeycqUoxU3qRipJrKBJBhvz3VR9GTQ71Nc3lYp8BnJnmvtnyYpvZNhOI9r1KtHO
I/RXAc/ogrFMiCWLJOxaxgHWNi73bbLJlVMt3kjjvSUTDXNgOhqM91H5kM8uj0ejc/rgiG8CCFKe
4hW10hQ8gZapibp2JeEzRICLXSZOhxVuuknNPVTNhVE9dMnZF9yG65//+/QatTtypNXmkE0A6Ejc
V4q0EF9D9gZulxg48L1eJH1bafYcM13ZPak97T4Wd72y1zXXgqCKyBfTcTwdNFDMdAEVXGjuCQoT
mU8jEazI3k57dP4fmvmQCk7ed5BynNS3E8CugLy+dgsAYOv1Th/ue39fSTfhuFeSrem7kZxRFL1P
MrgJVGrT2FUA4eGXEX8E4wpEJ2C5pWeD/M90uB0w/q4DN8MrK2QdDuLWF45oiAx9X8iOz0+Ubrrc
FoubIHOY43rRQRG3sg98eZC6d4RfkbHX4O0VJMI/sXHkepMSUkQAFVlI3r3cPGO6IXhuHJDFhFH3
oVAXXyBy517bRsYyUvatd1IxhlFWorAyi92IqNXfps1RbXdRcStMW+uzGnfs06GgrN9qlt236LVX
Ai552t5oMd5apeohKvaE6MrhiMVVvhy1P0r6KcXk2980fbGK8NAzmTIISgfc+V4Wpwz3mF57zzJX
rmyY+bhJOYZ26glbGTZivumjmyR+rD3CubYpwELQrAW49SMiPOUNnymNZPDEzT1oA8cmuTUhweur
qlyrgWNaW8T/VbaK8aFIHGl6SM1j2Ttl+pAaNwFxegahLvi8U1/q0xN05C51JXCK8FCkN41yF+on
w8CWbVaKvAvcz2H+XPRHotTychVI/CgbFhCW5yBAfXdOoteg2kbWTVwf4HT54rlmrNeOdx0pOP2i
wNXYW+XTCoMJVdl6xQ57rcA2rijj/qq/vp3Zsw+/xGGNHzaH2+UY24pw5lWbwWO1ecsWSyFVfK2Z
m0zITBVev/yVyk6lH4tu59XtgyFGawNVOA7p4jLDPozWhfHdl4JneGVRek4i2va7zlM3Yb+LpYr1
bK7Mfs2jLnUdNTmWT57/VokF1DFywrMjGmQIyd6VIvB/GVeXv4wqg4EWvw1580UVqGW8qQzrRBfp
H34NmyJ8bHAru42HVTa4ibze9JozBk948+WoxCZ4GJL5inDMiAJAA9XpCVML1ALvkmk9YQnud68S
1a3GyAKG5S4zlZ3+KQrmMiPtyUpPgfZVGvVS6phXGozNS0BbjqrElfQ76olOftSRlWr9nnBmqv6F
YCq3QvsU+/5hSGqcJRYy+FllvpHkROinh0NAejYD5aE1E6chQiYc2resLbdB/N6y48xCWIpAlvzB
yA7XwUsF5mA8V+Q9K7r83hvYxZ+SmZeDp3hx1GqCjXMkqZYdK2uu2oKpSlrajQEnANfgrGixU0O3
8a7hW6ROCA9mv4nDmBq4zRlrPbsR/8h48DdEaAg1tkvEt2BupzilwOFiF+NC9Y5Vc65UeAw1nOZQ
Cp1k0PZhWT0Jg7j0c5QZOvKafK3kaAjyQ44JnFBb84SiLcqlrPc0t/Gy0fXFpHCQE/zJJM8SoNRu
OwJyI+EoYykzEVHU4bVm5W8eBIsqA+DFCINgKIAdGSvEXtvTvSPtFtlTcfEUVvfm9K4Q25S/9aGy
U4ZjarzGCaT73M3HCerXSZZP+ELdiuRM+z2BKMEyLr4qArH1Ltp5LOFSMu5EFkAAEyUpn4PsrNQV
Z/yuQyHZxC91fW6zadE1x5S0horfEBJLbJ6q8E4O7jPlXaUBicdwHYvRDqbCitAFn2ZM+JRAiSJR
Wk7PQphinDXRhAFCE7Q74I4zhk+mQIHU6tmLKCLR4imZUvNHkqV3galIJT4GQeam1Z3KBKWThaWn
dBv+KfjeITPe9MwulIHmSzGxGJnuGZ8Z/ngKNXSug8oVPOqwFp9LQ7A1yYJ7v9Q0e8SdgAZPj+n0
XzTrPO9SPoHDABPfRRanp0bGODL6HDP/FY/0oGkxfj7msmVn+jyBCEgZfIulXSkdU/lVyNP3vqv3
Ss5Rrx3D1lpptFrCFDjboSJ3ptOoR/qCN/c0jjKx0Al4t6dx18uRsmjK7JAl1k6P5Qe8b2PENcko
/unM3snIii0GfR0Q1JmLTAQlfzPxXtL8zsdnlsDH9itT2QHVMhOeLdZDMbYvFXE6HFCEf/RzMKR+
ksudVhsvOWxiHC5RIPhuaQ0rLN9VI11BPh7FVUiChrEzuqMVudhOY0ZIPnhaPYkagU1l99DufV4k
ewmDUjpidQMjCi71GELi9TkiOuAkTE2q7t5KAoyBYozfxv4pJwCKBK5i0tdm/qYBdBclGT2lARI/
2VjDcVOam5RQ7FJFvE3SZ2aiiY/swDzXWmsLikmmD2uYP2BIkmUzSvthSlaFtR+qfVYZTlw2TiB1
K4EAi0SjXKaS1mOkHlg0sZdgH/zBtMPJiJFmVrDQ1HMuaksNDHOcZe0jQYlQCjvzZMpfmFODiHnz
Uw9O02QtG3gJOpuWWyAq2BqQzJlLedWJf9Mozh4AqIrznxwup0x3I5W6cVsdCTXmtBhgyLewmiUh
vhWxnNTHcisFu7Z9NPpinaYaLuaEwPbBfogefSW6ramFdJBxD5RcC2d2zRzy2BTpRhEOXqfsIupa
pmGkWPTMUKrArnmLPT4QFVa8jYW/jmNyDQ3QCj3FyfAAz75EBcnJEIluUeJ8OL2mPb8vWMoAVxG6
aUvPH5UMAkY2UkuF7Xb+1irnanGnUW1GJmNi0w57urRi3CT1G0rddwmqUTylqwSwvMNOW8X5aX5J
cSqs2YR/jztJ81nzGPhgA504+khaYHWGXxCCjWrxvquDo2XyEiy6ZevooRSMuUBEy1ulorgaepy0
sXT0Wdla3NyEVrIxMDOdD1KjPCTGUgKX+XeL95OSTbmA7nlOWGJ28qPFm/xwFAQR2qw0hvIi5ECT
w5OhQvnA6pYlzpFVDg1D9S9KJUu+1ZqIcPHoPlL05zoZV01XvnXQ8tT6qDFHaVXJDmV1Y3LbUDBf
m0n/hOqg2+LlBS2bOoDYr4uWump6qfJ1Aco8Ra/R4SKW7IZUpIOGHjm9eK1oW3G3wpM9ya8mrv0A
6+YPpznDRg66rvy39PoPJGn1ghWiXsS2TgATbRfa7IoqeEez22hW70jDh5V/lDEeEo3C21edCN+I
wm708do4QP3ZKuLCITOAtHAC0PX5f//PN2niXmpTszNdmKdptkrTW5VzXP4zorDzdBb3V2PAKoRb
3GOGy8TUiOQr9djfcc1FOQY4APMZUycJke/FlFvpAtmvejQRmnKnDffisEXbTW/wwepB5lWRaBQN
TpehcdJfW2oTBee3BFVa4NUOjSVjt1NiFVu1faNFM2jhMFl0ajVY1tZXGT9OwNHcLMFIRcPUshDL
nUEsUz/sVLYBwWBL/XkqXE6YhcJVBjAqbmupPMrQFWJBsUN+eXbEtXOrEq8uuoPgygIWsJrwSVst
MDBpZ1Wf2wCO+0ddfAnNU5P8qbr+ypMC9vvxunhCTCcIyRPxc7y0iTCoaTKv6E2XNnrSJVuasF6D
TTRoZ89HbCnuUwnzEBi2AepBygYRum1KPFZPN0TJlOUihhqzK5N8JDVVJxG1Gj6q+KYOyXR+s6aj
lexC4RNt3pLrue3CZR58VZmGCg31Uj8jGESFdqUr0WIVeB/3XCyEA+JESoURcQj5Vb1JpGnZjkcK
ANxY8GxjlqKbw15M7NldP+VPFLGWza2dqgsrX0xwlkSihnYrrHDlrKONYa29YDbXE/YxQj6pYN6c
3KmdR+zpo5D0TBnfNGCMADV24m08ZTgkeOAUanJIzOSmTfX3tuEwx6PHFMatnByVyNWI9WGJCS35
ZVhU4bKPKZxuFzBHc3pKQflT1ao9JkD3mFEr3GvsXlo0nkzGF0+RjVRO0b5WJoQ09V5hOBVjhjmB
W1PE+7p/SkuMKhMynIHf9IoyZeL8a6NTLb2NBEAlwp9aPI3tQSDYat1i90xDXKIoEE3c05jziwXE
F8zdpD+0CAnq/nYj6NdA8J/CfhQOxAkxz5GxqsAH+Pue761atcJSM9yofMYnKPfMbUkNHluqbQnP
RkK1PzvOBtX07COwZ2waefEyJnhC9/mCwt5TrpDjf8LcGByhz0P6qSsyDMcL7FcWq7ITzAHy6dx6
yHDJOXXyvlmbOEKzhYtYnANJJ+YUY3EI6tYhIkpij6rDUTb7be9TI0LkDCOSoL3nUEAdWTPZQOtA
sKwm1KeYInrEX1gQC7cM650QnAxfPySS8FIq57jCwdnvT3NvkuYjQvBjD408Zx0XYnukzJzLdxKC
YyqMWp5sn3omZHVI5ptvTFfu0vkFfDsQTQlRFR4Pkjy701zO2ZVBbtR00izXStYIBEDlIBjDodCb
nRwcKC7/fXVf+7iLqzBmwhD6Ch+XptSDtFprJAShYafVSRdX5TXKn/Lj9pt/nsWgSuGvhnZJeIn0
soisjHg/RfoaavMQw8DRsTWkYgnUYeVle46eoN/l0K0TyG4OJzWNZKGSMf/AkS5xkEXZpsNUwLwv
8KTM2cECJlgWZsxsIE7tZlcZyUpD9pR0xkLvlnNyHCzPfz84zD9/eVPybBGB0QoDv79b7T/XZzxY
kTjQ2bhDZRMTlgygduFWp22Uq0fLLx0JtN4TUUFRtnO+qIYzeG99ftsWtz3cqJzWOIFTHOnvXuqG
OQr7ctMJa8OcHIVfBS7Ze7eJ5zC0WpbC/Wjs9eJDy28azJczEZ8VVOzhOacH7FVtbao7RefIcMig
DiicGKdA0jHdNnIktydM2fuq2gET1YUeW9vRw5vVeMwRRZZ+vZz/7nsjZGL8yXGH9bQtPXEEvT0k
8kxChBDjwYuGLTkrVHdS9pWlX2iwV7ExLsYuXwld4wj6g1nisCPoYHOOoT5HmrLueA/jREzh8Mqa
aptjT6MYcl9QU4iRgfvmroQhXLWvFIFOTH+tQ3PxgIbDao6A+/db+ztsuNhesjgfN6bJDuMg/H7+
+YE8qRYLz8XQQE/Ee0OPt4w4wS+GFh32soR3BdevrjbFtE3UZzNESnUTa/djhNqIHCK+eVzBOA9u
x3g9pnDEV+p4bzanuB0WBTOoSMjobk4JyUnadOZX/vsX/LJhYeCoRNYYkGaZC33/AeKQaGIfmxzg
eDZFuEdDoFyr4XtKoGv6PIXv//448sZ+LnMEXYqGM4ioUytfDpeVMtanSTBcdJMCQqtxfB3it77g
diwckb0VsEII3l3VZu4MBGNU7Glt1BZpiYkr5BzJexcZRtTmbYFfRq9sClF1qO2UuN2Q0F6m4crz
grvKytaCArsRR+pwWIEahMNRqZnPcq6LgbkSALayQOI4dgvLX5oDlAfehqbADXn1TOMjMIqdum5C
1aH/w5ZNX2OvS16ItyBWFBEVYPkHoeGD9sLilbL8I0AFlxD6sVH1OwnP/V5YTh7xE+91py++PJPR
dto98gonAGBDrA9Cf2LGN1h8KcphyyNNVsswKXsb6/deitfzTu9qbGyReVvhH/ibQPT3GWK0+nNq
XmXAxGh86fXXiN9UMZ6LGVaSIz/4X9de28+3hv4SV0wGk8Q6ixfnui7X7TCJNSJZ2m35a2p3lHz4
vIHLJUgZJ4SUoNBXPnReexeb69uHXmyuQo4LSQ7+90OFzsIabCdpJ3ADKs5sTpXWz9TitIZx5M7l
IsbfyynlNBeokq6FK/30McFn7r+PYL6K/nM+F1XW6ZU84hxkEDEU4k3gwRoH2k0xOm8ED3Xlu9/K
e1kBjZlU0IPEAoUE0RIRzQGUNRgimpWDIZ7SrdScXDPVWFsNIyh42En7FcTZdsrtQfKwMOlmR3I0
HDjzKwcZJ5n5DCY9aqoBTLH+fy+CdJX3wwI3JfQolbr1Y3eG1CtCZfrsrWqEnVb566z6tCriQlEK
x9RmyV1vMpbKpodWBdBL8HLEVL55HHt3Orb3KH8EmhtH6U8j5X5tSPbkP1jouoww3IjakZ8r00OK
ANWK4TlJVa5K6u+E0urKy59f7o+Xz6lkzLw8HDcvhuQRpjGBb2LU1DOGSXdTPKKkxzOnPuMRu66j
8t5TPn1Umb68zmgM0hK1Ja3Jla/xS4FBQ/nXu4qVj9by+1uvK1mMQ9XUXTkhDBu7HBjG1hnPF71m
ATLtavKvDr1c13zpiHsDMPRUursW0f1TfMHiQzeDwyH1AcXcZVEbNWBhvqe7vmebAN9m/TEylPaD
naY3m46jbGT4Xk6nnOpbJNegtwmywad7oUzQUlJ8QwLsrW8zEih0DrTZnU84GcGnjvpO7q9xTX42
l7g//fVJpTIzDMb13x+bIudGmMnAcKF06rm61EnY9cnc3cERTN2+eyuY2pYdcV1MujXNX6eRCNr+
NXHcDeW5aYOHvnHEOnoUvJehfNHVXcYIfj5JPS6DYqqXoV9sKro1g0MPFFnKo93co3bEvwSFfta0
l4h2NoqI7Xu8sip+ucSoprErYCAuqWRbfv95QdbGSlipynwcDnRZYl4vWpMhxqZTnTYAmk0eaV7X
Vz72R8tOsBtsVXmuDokO0C5WQZwlktkaie4m/h0YU2F+is2rAGJdFVsJixdf1xacyLX2CUFiBdhc
kHUUldkqnOsgokj605VvNJ/733cp30jBr0WcU+9+lA9tOCillgHtc96Fgs1h1/QOU6pBf6UVQB++
7nq7wVWCPJfZqerKx/98D3z8LHFna+LgoV3sztzyK8H3AHwZATBZEdNdUNpw0CgN63rH5EjVXv/9
kdav7+A/H3nxDqo+grw4tLrL2KXuy81IPIv/FTJynuduDfOiYsBEBjf8XqBqYEynIMiKJWWrV8YD
dyfHRxGSTzUtMhPjOZZoX5qEgI1retUGhw6VyYsAoN0bPb7czSEGhpVFfzXJ5Z6N9fdl1g32OBmJ
MaEtyJgHq/myGzLmn1hph+YyLm8VHd95LPtBkssw20RdtCerfEgeOPDdkMPLHxiKFsdi/GREIfWP
HuyHCsuAoZy34GiBgVmr3kAI2YneOi2PTU2+mIA/2ShPN8mckwWFVVfKNU3vXIEbHblJWrUuoyZj
sgJfMC1ss8vXTOwDxXqWud86DLWKimBAsDaGlPFSn06mtOtipuhg3SEosy8z4SYeiSwkKL4rsSFx
iYHi1bX7s/L9vnYuKt9wKFO9GXId935aq88EZ7xuCWrFYHnCRh1TjX+vnJ+EwXn3akhV+Q96CP1i
scZykemk6emumD9KGoq0aqeXe4FWFWzSHMh7APEKl0VjYs+lQXj4mlAAj1TGaoc7FHD+zJkLVr13
9qh+BHJ+zPI+sLDZ/UMhyBuYtPw9nlo3wMc/q4Y7zj5RhSJxZdf/5J/PvwQGGbjhb5kcNXdKNij8
EuaaQX0UK+v2prPKPaPMeRPwT1tzlce2hQhfzdD+n434E8+3uTwb7DRMtmJ2omz99wP+/WvhH4VA
Ec2QcnnpdCw+rUBq4iZpcR93wFDQBqoQHlh9xoKcFoynVrk5XX1KwZK3zkR6mQUwgxGRBx+lhHpN
+TxfUnUHjQTo7d9fkfvhlwNTIfh9tjKR0GNdLAJ9TCVBa7BHLOLwUejCp7nOn4yBWLLzgBnfPL0Z
GOWV/ZcyD38U1zBpD/ppAR5tNkSoVShJFRNqVPVSe8pTE3QneRYBSPKhgPP21YrjNhilla5pe0+O
15aEA1hznG9JWfwamnIjoyJlzws6+d8qH1lAdynFbaY8xgBbuLpxQ8+VXSJghJ9MVBmaCvix7NKC
8EcmVOmpax9nUIxaXAwKXnISLduh29TTaSKpghkNw3rM2UmzF8JjGhcnieLJ4OLu2uq20cQzk4hF
rqBUwGFCyD4rZaLZLwiMa9bitjAhpVBFV4xL9AYdZlXtxrLaLf0BrkNpeffIfeIa9a6YYwWM53g7
z94IlJ7/HiuJzXobAVH+kkWyiRKdwQOHiFffU3PMkRIeUXySZ5Hwm9z0uJp3mb7tFWmb+tneh5Y6
L9K+9vbhOGzKbPaOrgsPgTAj+X8vCd755ZKAOiJR4BLZjABFti56K1HuRkOVYAxJAUhpoB1KZTin
IUIxz1qDqOEihSum8amGn4oISU3VboArUaDmu+xgBMHGJDmwHtWJtBg4VKsODwZDFrZSWL8MBJBR
LOjlYzidDTglrCJYCKPM3AHLrWZ+GL7CrLtc5DrhACYu3uIXzcO20oVTmxrYLTKrIfsMOg4jjlPC
alKh4aSx8BFXyVIGMaAV76NHogp9utXGieS3ebFV5EKqHERQyf92QY1EFCWWEvmXHP4Z2oaJZ3gM
ps+sCLcmQKRRattef+kpYGvYGGG2H3MDogF4HGfxpDE+AA5RZwkg//YkPqm+sFah7ymMcJq6hhvm
hEwGU/TtCnnLUSw7zGcW8103ZaLdmOp6kLmmk13VnNR8sK3q1I83Kk5PqasTOhFha6/cSRiPcNmk
E/rcPyYJNEW387MvyfD3ExGvgrntGO2A7UjyWRLf5GBnYljCoYQ3yhtbY8YoIjgoIRP62fTawGtf
OMcUCJRGSENgdmfEjaG7ktJbSJR6aznygAd9As5V7mRGqiaQ5PzoEh4jAOAqVfB8750WOkce7RVo
es0AD2HGs0HWhHnX8p5bDwyZArildFy0Cn6fMAaK/+HsvHbjSJoo/UQFlDe37T3ZJLsp8aZAkc0s
7/3T75f692JECiJ2gRmMZkZUd5nMjDhxjKceUiHWHhPsmAalraF7EDhV4+hSpMmGjbjunOPISVNW
+P3EZFJU/fikRZzvms0x0rwpWYKzQYlrkjAPTYnhasBszxCnzkIsGsVoRsmkOytTvk26dqk77z2E
wSaJDl1hHFzWqZjsZaTHZ7keg6LfhFQNgBQJaB+z03XV+Jxfr63wFkZnb5pWSqzDH4KhWesOu16M
x0SfflVjuPmJAdQxRxSYYBQ2NunGq5AnEPs+iyg//HKg0wETSk14QkWwGOFodEW2aLB+zJjUpImY
+ykQZBYuVcj6nJAF6aqd9mIwJlciqjQX+6j4ptBed3ZKZV36KPsb3DdQq5BSge2ivuPXogX3h3im
wudk6D+2HT5TpFIOHzasaFe7eEgvRcMm5jOIleAEhs4M1NxsYwc/4ZiXzd4fGvoVmD5pV88c3iDD
/WDyCH5hqcoyd5r7f+81mjxd/ijX2WosBzctzh6UY96n4jWIE0f0aRef1N5dRCzpXhk3sZ4vsxBH
I/PmFskmDa9OoB76uL+m7XjIrIEWp1mFzndVxJejEGdOLL0Mm+wfT8WQmS/7H0BFmENSmWUqGJsv
2/TkONDSiLdtI/ISbVzcgcQCZ9HKTAHWvXky9F8xJbWL7XmaaEeiHYyVhXmNomMrjeUQrvLM91xx
UFgYHQ1YezJykrDL/ptT/GslJ785RRxiSkja2mfQ1G86CP4Z5OQEJMhAlNKu66adlUQ3uMG9mz7l
LgbF/FuEc0CMndDYJAv2U6U1Vun0KMp03jSHCqs+bDdqoqr6uVYD3aj3HvtDRfQpEnA6a4xeGSwz
v4yKWYeTi3U3YvT+73fiq4ZZXgz0AamCNHHo/dTLaj6UkKb3lGOdQ8VCMOGNJyM9K/V9U0OJQw8Q
dCcP7nIRPpvoU2zMYVQjWin5te9WsX+vReqihjOUoyH95rv97RWRSg7MCYgK+h87/T+vSMDQoYC9
plCU48Ur8BkgkawffqmmWAQumGfJEdAccCMlZ2sP+9N7xXx8Dmd9FYFlRT8T62eKKUyv34c4UFUc
D/WPWsbURaT/sR3AvLIsMGDzu5Um4ak/Vxq4FYQMF0IEUhv1U3cRBZEJs6kRp7GBOBPkMzUaZiVa
Ogujj8rvaKKqTeQxSSErMibIwFa239w8WTd8+QooyGyNbsJhGPrn+vI93q5YLcRJkzB7pWFXgt+6
yFap57/Z7Gg50BXIkO/fqs7ZxhgF56OzYruch5fEOsb1kpAYhD+w4psfbjIuI+QRTvtdFqL2Berj
DZSmHbaUwxhfwpDE0Ll6HqoKbEl1lmTZzE2Tl1TJVypjcQvvqAlcRXN2U+IuRPjTRyXguAo8qG9d
KL8gznwTJJIgbVRkGgY6f96ynqLc9evEP6rltRSUlJZ7nGyPNe4wrZfMMRfDj36rlSSwVhzxh8pZ
ejIpFQG9lVy1b/Pf/3JvkPPbTErIK/e0z7YNfWUGk+eP/tEvroZyqWjeMxPCQ4Wf2iZtn/ptS9s4
Eq3bVu1BqG9N9d1d+csOIYUfBlo3lb+sz5PJpKhTPWkj/xjRkRgx5mFONWxQUwg6upywILN7YUoI
Nh931maKYVqVwypjHmmYT23cL8qM08zC26pFGoQT079f9K+Hmk2mDjQxfC2QcKufxgRejcxJnTz7
qDnFui71nZq+QUr47jZ8bd08PgcPA+BMhs2682lJ5x3s0S7w7WOeXROdPmsbUQ9yx659lIBEMvqM
1/RVHdx9yxo3BbZ3DdmSwgjm2XTM0MrFy39f+hcw6vdXgiWHByCVxmefybiyYj/Fe+BoBK8+VSgV
plauoWgRsHXLvvu03w/6zx2FppG1QeHA8Qdv6M/loVLZ+ObQWBCTYOvbsBn9eUnRE9ev6Hsa61ao
BwNeRd64D+4IsYrREAXmQP5mFRQ7HVrz//P1o4AnHBQvRF6AzyYhSRvmjlcwl5CUxTBZ+/25c9wF
wJ8idlrdfAfAklbxeVMF+kCzB7yAJgqo7NNLMJVCnfTBsk+u+xgTzmaNvsFRjf1IqpbLqTX2ESSX
1F+UUDkmJ3gLgEFtbLcBRUpK1maQUZbKXMT0UZSc0L1xraAu14OHHI5+oVmbiOpY6z66wKOPwzCP
zq6GPeXREQ94KgbGu05otFXaz+qUPHhJfgijfo5pwb2TVu8SgTGQT2VVuxsUaKk4oRo4+UKndcWK
Vsfwj0b5cyz2QcqUgCIQtsvM9crtCE2FOZVG41IpkFhj1IE8TR9OcKZi1hVBpTRi5OIX4kKxVet4
/JrAUDXEsoJGbV9XQJHpeezPiXvmBSESPF5M0ziXXeNk31EHv1vlU+8Y65be0VUYLBVpdrTzaVlh
N5l2dxnhhZaIcSIGmHCOtdGt3MHYNLF34Hun7UfPeaoi2RFsQyb9kWzrmTQfDVzW4mKpNPU65oZl
WKuS6DcfDVy8w3MWQJmiLUoUHxHScFc2r66JtoHuABgjx1tY/rCnj0t9ugHqg2QNGXaRLVn09HJN
c/FLpF1xvrAkySp/lUAmyul5DZ8tgWNa4T6TWVhBCwlEa+5RS09d9sosApBxlpTTQYENlz6MUbn0
27VpXhJ6V9xItzHGwUbyXAb9pU6yJR2JzSeiGCuHt1z3V66hPFWVeTSNcFFPxrFEpNM/qQHUwF0a
3E/hLssPfbXKaPLEa68fc/8QEEXn39m7Rj2J4Dxg6YceGbtMvX9pkTlF7EgpnX5iMKlE5SDfUd2I
V1F77j3nCc1BY1NyverDmXsnWdmyOXXrl19G7D4I+AoB5A6w4t9cQN4gjxoryZWDHECG3Qsb1RI2
lWlhuRD9hCSX4Kxivcgfiuyb0p3Kl4QlkdD1jHm6Uppw3nfnEPB6QJWQACtb4OiNILSbqZ6PirR2
n+Pyl4ASXfkvcfSsTPtwYK957KqX3oSWY+FlkhWzvckPpD2Th+YVfHUwHo3wYZoelZFOXDgbBZQv
A9oJx+KecbLOk0uDXd1cJhM7wKhgZBauRDIyHh22fflGKoJUWyht+o7whlFzC+u7hJFI8Zj3Z8kB
rbGbUm0FQQLYLcCVhxvYSKZbpldr/V0dsOJs+5lsdasa4DPdqlG4ySLvh5NG1xjiId8jgv7lS8Cr
fBbEMDJTqGlakUE0wVWtHzAVAm9wMebl4iD3V6aPwRZuhPE1Ie2sRF7G+QugGPThKigg13WCNwg4
x7Bhzi+pp2akz4cL2X/n4tWxfppeM9cMlM6AJ4wAatXZDfWic++0HPgEgLB2u2NHAIlYK5CH9LA5
W5z+cgsr7W4XFyBzHh4LUBH7rlgkiTGXI4wEUZHSRqsO5kKDZzvDiF+JV68d2KGNA/wX/R6cmigX
5JyuIhWChdulOyPcBSng/3hTSBJn7uyxA7WZtujraTG2mMmBUOhMPerEnhOfPCubU4m0QQzWyi4K
HFnIfPbevMSf21i89tm6J92C5LiVTd1WEQ4S45zQy2C9WWNcCLzotPt2SKHK2/hvsbN6W6Xbpcq1
Kn6gPB0TbNzg8f5UxQfoaYNzD/yUsrpIplPm7jpi5IjOmJDb4f8Y7RFhhIXFHJKQeBR3pXbV1lP7
muAYqOuHZYGj8MoekNN3+Kox9wjoDCNcJC3AgtSN97nnLURU74YMESuk2qx+dppgmxTDiVxc+UDY
ViY2aF/KtsxiMzjGKqRz1+e+2m01Afmb5SVnCGPjzxJooDoihUY/aVL5EJ4qPNtLtrMRmUSUP+nN
w2A9ZNgXTGb2AFyyamJ6OxviEsknKSyYDj017JTUmJbmc9Lho6B8AAKUvJ+W270NQp+TA74L8S5L
f5rOOZrQRtsgVN6j3xvY+aRsV2LpZMdBlQwNMZxlvrmk+MhvGSFn46Ues33kblX1qI0lIXVQeEt6
Im5iijUkChkteEUdqGcftXH2saRsoOqxEBI2M/7Muj+6+otl3ySehsJMTf2Z30Cv7KOVD6PMhAmm
7JIRGZqLc4ED2lnuaxOjFU6qISUKJ7mrhvbQkDNn9CmGjBqDN0hdc0KMFiY+USEexBAzNqOr7xNo
JjkacEefIbjK6I80xHvgC/se5KqJladu0le5A8iJCrbwll1Hwg8Wf00J75gD3+uinxpwaK4iCXNu
EQkBfQIGTqp0aKA0h77+hvDcx7lf3l5Xr7e99yRXAeP2tYYsuDpHkbGqGh0yAoP7gOQ7a11aN9u+
gfOvbPWtxMLVql8mHJQE/l99r8v03AHUHYT1QfTQvXFpvWD/PdOGDpkSdrKYZMW8l0B8yMFaspiC
hQU6B6QRt8/hcE9a8mzoHoLpyRYvnPVjDsBi/7Ts+8n/yHi/1IqcGNJKMNzBKjM5Ij9T4ycVF3ZV
vw9syM0B6rtZhiewyXEHf7ZFUhhzalTRzUFnNRossfa+JuojDYKz2sN2CXRmXOVqtPNj3ANrQ4Ip
G+eqpZB3a9ggKaLq1JtnHci0rswS771UnvNW52S11g7arZ7Twgp50y6uvq6Tq+ufetHvbAf1G4o3
hy3Zm4q1w8Zra0+Bf6c48VZVnl3k4MFchXmp4jMdNJs+WbcJgQRrnTpAkN9Uc4OacZlrT0ntgQU/
9K54rip3No3dYWzuR1cB9/YhXpRLxXwMIa/4PU4nJvZI7N9yPtfo2i6Fjqb11cYc1AUVFzx3dTvU
3UybHhvvw9YuinHKwA3Tadxn2KUKgPfC/DCni4TD2f17F+PavOcPK+eiz2ZEaoBmDjiYivICGj90
zHJQkcORHGwJjzJBFO+ZLIlenGSlTpsEFWC2G6Nil+DhKXl2cgTQlx+ivnSQqKJIMNTduBqjH5Ql
pobPsdjriYzsZYWM2WPQnvm9faTdAazC6wznYK0m4363u0uwNByfVBjVlr+vyGkf6FvxPKSwaGt1
oaTyqc/L3pwNyAQLb5Vxlgv3gwl6Yx6TZKK9Yk+0CrC1CKfaB1x9q2GfRcNz5t60Opu7/OzUPFb9
sGCPj1YxV+Jj4pFwosbdE8w5PHpa9t9om4tkR7f04OMP081E5h1KaWcTNThVph9pjWE+X1QXXDQS
AgLmMbxhSUPu11hTMej2WNTLhCKhjJx5mELMZR82AuXYtPqLyTApLZqngGlarL+EyTVjU9ANIuWR
VqFb0juCusHOSshKsXLzTF5zD0/1pl00pL3WirZYCztYuRNa3+5q5D5pRM19nnnoMBF/KR0EUARM
ESo6lt5PHIrmtqWQ9pbMyQd6KjlBdAU7JPzZTUNZgtoBmM9SYsvK+3pb5afUOLn+JmpmHcUEJDLr
Zo7PSXkI9I3TPIRUKRXk30Bg8wCrzLV9/MExrBuHuUrzXnvbJrqJMp4b4a32cT2D3lCLVRS0q6F0
UeS7O5Ji8WIqMFWY6VP5U5A1Uo3Fa9SEKwVHoNL27/vGAgDngcNDJygO9fKmrLZttTWm7UAqnhXv
VEpSoXBESLJBwIhPh1WreAfPvjdR5E81bj47G19+/dpZ+LWQQKPWpN0iFK9IYsmGceUwwnch8U89
LZenXM1HjOhgNWyTylhqfcHYGtmOLqKLbcCJrg+kIuNyIhieEZSKZEMEBZbQ6Iiaa2fkJ3C+pUfI
luGaZ8PqdgVtBXXPskUHW1vJaoAiHl1VfVpUuIkGboP9oj5vTWUxWTjz45dfCu+ivteLWH/3w2lr
KtXFZQMamI83XbdPutcKcwJGo9AFN/AQ8cFjN+28u8zpHLjS9dLWJuiCMU4S6mImmMuakLlaN0Db
lq8UUv3whFyIrkPnfmsqGsKE6QpTG73S6CHbNW/CyI33O9yIenPZ6eUy6/D0RuRIZJ1r9jimKfGz
OzEoRiE5tcouh0+OxJ2ecoByN+xzzdiFLlBxG53UydirxrtvMuwlSa0zXLrUx2F4CdpfFUa/o0l9
1HowQfAv6S/h9Myc3WZvcduDqpE+DmzeSFovLG6+oL/FEplqPsBrZvSfPDg9hJaLeB76qzDxliXp
dsNPjrBogBzCUMA2byECKpw5ggQtDYvxw1DTuyphcu5NQPNw4oMoWAetIDYZWe6zG2BvefTNI/M1
MFmC3b33DviKAOnF5PzAIGnZi3UadefWeUsJ4EydB7hFDaa/+XNFla7c/Axhl38DE5yJ+I4z0CsD
OsR6nuGjYMIyn3z6VgrjDms1uIHB2nds/ByzdaHBE3MKdOoO/RC6+7Zn3OtYymXQol1UVagzjSdu
/GrSq5VQ3GXqK6uWmIYBMRbBbSp7HpdiaIjorXjFgHoRUt7neOTHDd4Pgz6f2oaS7TEXi5jT3p4H
yXvKOEtHhxhFt6yiIZj2aXKJ86OivXRUaMK2l13rHyJv2Irc3Y4uEDEzGOvqd8ParQCwfqGFwCBx
4VHCe1jT979yTDo8Sox041iPk8HQkNGN4jJHrcp5oCdEBdWs7dukKEudwlid9obisuIzZKwahmXd
Mq80zAyspV82855Bh6fcBNPKJkWKtTOYU4qKZQOdIfnpXu2zffQeO48MzFlBFAWiOszxnwsbtsQc
73Xmn0O0dO4JE5xQ5gerwPo1WDAEOhjjP8RDtW0OOfkXP2rM1vP4QzdfXF5Kc9xa+jVmvTIvgMt5
dqu3AIwA/YUPliOdAOYdEYIJ1s3Y93P+1riSEyHtEDCfV494pGdCLOPAmA+1f5oyspLMU4Xnx3C0
wmsNQTzozecmfa7I6GVUaVr6uxHla43Q11pHTp3Zi5BeXwy8GfWLp6GmruuLxHu8wcZdiGvQcVac
qFt7un8nGQhr/GXSNvsUFxbm7QkU4gRnd4iyRFGEC825H4JHH2te3/kYbf7BcZTFKMv4TOG38zr4
OWbXWAEVontqsHPKs5tKp+ATdDdiGRC+Giza1OxA9cDUTHLe0eoLuJcGpU6Osr2vP+r8GpF7luCQ
4xbSpp1BM5GiSsvtQdjP/QEhG6xTJW6Nc18i44cSNvDylPmPyXhUvJsBcNU8+QqGbv11nGgFkwel
7Ik2oBLHOsx/9f3H2jxWGEnGwEnXPMcNhcd0GmHdk4de+bd/Y4l/wXd1yMYumB8Y79fQHjstc8vL
W9SbKUpoxCsdhp9mM/cxtSzq6UPJXjJU/tV4DbUrePkSUX8wmmddXESPWQkWYyeJJn3ztb4gjsib
VLyuTcM2DQ83sz9B17DUSCWb0ITyXprOvidQgMpkXHfmxop2oqbu2Qfhzh7fvvngL4KkTx8sh3P/
Gb45cVKlee3lJzc7wQJxGZ/DN27SrUTfgmXvb5URCvK346CvoPZ/L/iLYXZvoYQioaw48aL2GtYL
FzBRj247xdyxzVcYKmNXqdIuMlR1NoMuFjoOTqjpcALqk++MRr/atcn7QDqIAYwIYOJ+egBFGftj
oJf5Cf3ZDlabTtJRH+Vo8WFH7WLxgpjfo8JBwzsozqyovzPM1P72JDRpTovCUpdS7z+fhJu3fhvY
NWUIAmH9XKFghPhZIL+iknNgIfTkJ1OoV99KMP728vGJIJksCf7+RBjoxFAaI0PXEx/bhNHCKPo9
IhvLAeLEtKI+KnTgobOQ+sV09L6Z//5lMshkmgWJyBSN1Ze8M09NwKhF9vvCFRqhDLQLQCEr4i0A
OQ8ApB8GTFrF80L7MfnNinPpm2Xwt9cRG1dEeSo+Pl/GqGkgRpoPVAhwjBUmTJJHJEUWHiY+MH+7
PlhbuN5lp5bZuZx4YPviwylMvGjRXJyRgq77+Pd3+joWZ5siKhNFAlRwNBJ/vg9CtUTv2UV2qjO6
nBSuVf8BeefA8ygcddOQVZKJb4Rif10G+MYjrmX6IVPZ/vzQKLKCvjMtqFIMGCbE4innFcr6KJOc
c7fHwdkqfzJQdxDYTzEOQd8Me/5Cu4DbaVom8iOGfV+ShCcC4uNIZ5ASg2MFqTqz3prJOxWWxiwY
0W0Pwg4knzbDXDKn6vFs5x76v2rdGkcpY5Q6c9JxWpVo7OzKIY+FUsG2km4kZ8m6gLZKWNwHXJoE
gF8VbaYwvAsgZgdnM+6/uaD/pbB8GqjZaPAZKhoOsyT30xbbGVrdmcx0wZTFSg5tGC0y5qi8nLQu
zsQ0O7nxcCaacpvzpaQRh3TDCHKm39PJk6shuphUvUFscdNBSR2GsyPsAoYXgQEmab2YAp5kvyuw
ipXWGZBj8f1ozx7Yf4A5s6RdOzC96/pQ1w9DcdQLzMfJNTbrj1hP12ly1JF9qrjYyQqwwfDHOuaM
hExmgOlFcTC2uWTV2dKuSsU5v9FMVOeuw2yAqZZHYkRezGMGPKGNJ9pY4DsCNp2/5AH0KKDMQJoi
5OtEi2AMjgv5UuljQRsebTXDXzJN6EAueidEWI5dTd1u9TS8CzFEcAZU9RCmMF5oY+9V6/1zbZGJ
ikVwtkqMu4EkK79J7tI8W4duuzPJgO4MpnK+Q6t3BgXux2qDXnxmYw1nj8Uj/Jhtk+PUIbmLk17v
cF3ZGM5CsNQzDP1zBmiiRncFqMgtVLRu5bnShCnYpNPHJS1c+MWXDL1LkBirIpLZQjfV4QehnOGr
rOAlQzz6hwvbSo7JBT8sDHWJUcfCbpUzBUXpx4d0oNDiJxA8rLK62xt8ZODoF5Pqv2aQMzEcwRhl
I8ltwjLwq8KLBafgAp5HSLHEA3YRAUg8WJHYVn/TuKMJfm8dRgiqCuWjsn8/dH38LuTn626JNSc1
FObIeLjgB/LnLtH3Q+Nif2QfO3lfJ3jX5QxRG0Y9UzvIreHfO+Fvq/NPK4jPc8h+Mkg9tB15gP2n
SOmnTOn6jriKgqsVcbKJxnLBUBxq8EchM2crs0dLBwzYDhpuni+DSBZHWqwZ2Nwq8I1LlRBjJq5W
g4NcXO3c3Fv1JrMxh2oeDxyHJrpQ57bdnR1CsAb0x4xPPK++pOTxtCjBuuq9xd4XIZWtPVRNQ3IM
cJ/qLnFU26hmutZbpp9xym98Ee1EK5Zt/n0X/sbQ8GTAC+lXbNFfgpWMPI4LMRVQE8JnxTNmWgAC
sjTshUN1nvdbbDvGdzv8wJOBV61Hr4HZYPChFmsz/tHm77HXfrO3/WWzdjEOReugyh2bDKo/H4xl
9JlKNJd7NIonpmeO3SyRSetEzLU4wIzGBT5UAhaCBUjqlEu87uaKgIk5Poyo1iTglhMryJ1Dq7YY
x3OZY0Cb92uVnS5+KwNzVTePjvXk9CEJW4sUKzN2sdTdadHp33fX+1p+/Xkpkmj1n3cMGD5xBn1w
MZJ6sAdMHvtTod3r1SsVsRVcsiZZ5cSm9E0zq3ukPPBHVyb5dYqP1xLXVDB8rnqDPO6Dz9QYc/5Q
PLVyVYwMOJhaUtrRwb5p6QP6nBjvIrMgaWVcKAA6GZ5eGesoqeGzLdX0YNlYgzk9iWOAY3yDRCVF
I3M3CrQTxzh2jrnxBGT7CXMNL9oDvvsxLn/ReDUBX2Ny5RrPe9Nbplxvwqug/8NcDNVHuelq40Ld
2ORiDnC2me775IZF6VxvDmN4hDb1u1MusnEBeDF3GPgk2Kgomo0nQjF7qghYGfHVzKHxGiUZNhYP
b6uDKU/5Bxtk6X3Dx7AdyTj5c/nLkoC3zDZMh0LxU1ESDg0x3VpVsPcd5VRpispt7BrzhKmVbFgM
K8MqplqHVbjSCuetEK8FzlGeM0As9e4nZtNGRTaT7890BjSN9sHQ3sitrXBJ7iyY2aWnyWU1NbuY
bj3rqnvR0RcXyc8xxm+B2bcJOFDBph7r8iC57gET1cCp73CTeJUCRz33l73b4xPI6QmbXRJjpAFN
lv2scYU0hubB5BxWJ/cugkVp43tO97+CmUdeSY0lT7AKg/7gmNGyV4lPWWuGsqIcz6wAypUcroU1
qHFEJA5+6C7Fj5tgbKyEmxAdQ0ghpOgapqzGkouAneHUA/GX3SKtX8piWEGZocNqcDiSejXZ64LQ
rlJD29Sh+OhN0hKGbi9nwED0cxJzH+VFM5BrTYqR8qoSutZhEd6NyapGoDr05TUxxgpix3B0eNfT
Dpl2/uJk3b3SCLZeXCyCEqo7Z5/jUTeUIEH+VovsXcTYOmfk0vXpZmKEx1VKzbfm4ZEjcCU4GiYk
jOFoK7fM9n9jtHRgoXmxrWGhT9mybbIHtuJg0FaSHhp65aODGmTYhEyTo9Fd1uOlJecZoOpgUadM
xgcPuJQFbbPLORT5xCE36SKm9ZDLs2Qp+e1RwGsMG0YgKyB76gjZfawDCkVgyFj/8EOXD8DD3sV2
lHrvlxegbnNsvjKmPXZCsh36gyAdIfYbW9iYCGMWDEqWyqRtY+TZqAb86tb60707artKlaSCYeGE
kA0pYKXsIUn6Vd2SU1MHcw0Zk9SKO796HOVKMnIyKliG1CnhI0ow/Ij8/hHC7Azs2gkwg/SrQ4KC
R/5a3jaN8abjU07ZSENe0KTdVdZaGOUia9uL1AhMtomLAAWSSnxhtaryaWfU/Mn5umCcoVKVSQPD
rrVek4ziSwYBm+OBSena0M8eSZ7NtKA9b8xxmYL1WfCBKrWdjyYmk68umYpZkjaEUIG6TS75HRWB
vMNZQZbVVy9G0ZGMN0+R6KRnW78oiEctpruWE60b035SrY3qDYcOzbVPApk/6NwY6CyhvatLBIqm
dWQJ1w3wPQvNhqfQSHdN2Dg2bB0ckFw929eNup8m/Ke4UqcQO2nd547ZPCYR0taIZUMN4v/f9VoP
DIVc1N8MQWtutgNiV4JwVbH9DvmXAQWahFcpY9bENXNeZCQECOlarjNpP6T1WAvpx1ZeR3NNiemj
Powwv7KwHQouFcm1vHVqfcMda0xYK9iMd8GwT4PHvNCJX2cBM9KWP2jiplgp6mHszhajwFxOPnEu
jMxdqQV42AfzwaM9K1eJltyTm30cNA+3KXK9eKpdNMGVhtqFqWoCwX9M2t00vhTewUVrBIFyDinK
EkzXnNeGMzeQw0qP/YydMG4eJ7IOxTAvOregrN8K5rfsZj9svh6iRgQp0S+L+iiFZo3eLyAHbprS
ZY0ZIqwnLyvWk0q136xDVTuFTDCCwdwGVLRC70C8R26Vtajzc4JmNeIglyy6GnkJvXPtvifRO5mH
wzQtpEbOHV9wDqREZr7TLhsTmBwLS2G8Ss8UVOYLrb5knGCwtiZISmNDRDE0ozFY/2ZWMTG0MBZD
fwI3McF0hpyjhaPcAySYTrIZlHwRQHFyMX+rUDaVT2lhP3vVDeKCXzDJZMGWefcwwA9u6L+NWGzw
gjRxkZdSF7daqgNpTxmSACxbKgtwigiM/K0hhAC2HwyxB68NVvgFL6SKt/TS/YhxTThiQtdmj0kY
7bEI8ag7q8xbmiMlgKUd1PpVkmbCul2oclH4vz0YpErVQt8k9d0cy0ukQdwd9k9Gu+pcsfQ7stMf
y/ZF1Naug6yk6u2etd9Cpsi0JUiOYJ9wUYin8U3QWdoxhkE4HgEnV3557nNYKqj+GC/Tdk/awcUk
yERQYeUPGmhbWvr3bdZjYUWqV6cvpfdVFl87KoQBngzIKCllu74oyXAZqT18plFauhzCfjuwV4lX
qnTB+SnNAOS5KZdsq/xQkofUcUiwvmhMiYtSXxTEtzkqNkww0D3bolwE7QqKc6j12wkGj6DljcNd
bN/GsecFPEfhlakET4TJT392uEKLtxRN/UJqhVqnW6YJ39kdVoJ5F9XnJoKK1bXNopLReMaDoXMq
dBqT8q036SStIK3PsfUkBhHn3rnd7/1RvfDG1lq8Y8k46G7NHP9e31qqDrM/yMBJfNOybuHxLso7
Iz8du11YSMwXDQxkkT3linOIISfxv3M87eRO58XocWr2ehJEdSdFUkIuSKE/VOMFO+Ea5ZdkZZZy
eqOf2diiEdUqdOeI3x/irDYkyp7rwy5+nYTZuxpWT/I/Q6MZW+NQROrGrKlWI3RXNa0n8y9VWVuI
87EBxS5xmofKoi4hK5YrN/BWKmP7TGrDY/MVR+JTl+z7sNkqST7HpWkWaHdxgd04r61CYR+L7Oyx
weEcuyaPeRbYw97ENzWtN1bvMCTWf4uiWiSi2HYt1XIdofvDL3EZe4J37qYN7i+51XGAdoHyDaD4
N+AM/roFlx7bAIw0/qzkVWsCINGm7CRV1+X0QjlkWS+03XIrBbqy8+9Qs6/8fR3TNQ0nSsdzPPuz
f0icN6I2LPKWQO/7FLolfkQlXFFhwmvAsorDwoAWPSWwMcpjR7klXwXZ2f+7ibFlv/W5UrZctFag
d6r7pUXMCzNyKlGDGdbp1rJjMi3gemnDslbdu8oNj2Ofo9Pj6wTsOml9bOOYsQ/lgzqhwlTXZyt9
7aOtj5cg+kmqRwrye9Ox1tGv0SoXIyQpjUOk48da0yTViunpEBHw4lySgbz44VnCHHhTGBMJohia
T0iAi0ldh+FKhwgjOYsO6cl9dQR2XsCDDUd/NuTiR4jXtjzI83ggUxEryOiQaT2HpDofq+ElRtZa
4fTuN5DQULxb3/gQfYU0eISeAT4H+onA4FMnWxltXhUBaKu8Y7F5pui26g/MLQ0isr79tL+C/ejX
seRCFKyan9/RtAx1v4L+iRz4VdZEkjUry28KddD+zg/v0uyFEyL87l3923UiCuQdhdyuExD45+Ko
Jl3Li1Zkcv4lMV4XOahR+3d5zU4GpmR8a/T7V3zftly8xyDTm8Zn/DNXXF+vyHM5oXpMoGskeFX8
1taq3bEI7/TwvhDBtqyOlAGc5qX5/wPu4xdpYczAPzz7k6Khr7uqae04Y3qLQrj2VhpGDAitpTx4
4lSWPeRvgLGHakF95SBZBr8slGYV20wnR9C+5eh8lyvwP5zs83K10bx5psXsDwOiPx9G0ZcNPmmK
7D6xiy2hzjcEsWL+ZOy8Rl+1bbhXMbsucpXUHX+uDt66ci8jBGkjWblNuGj1dCmfYlD1Tw0kwZzS
o+AQG41hDSpcOyC8HPhYea+ltlstiODGqFdw4RUGejGEL5gGmFBQITy3Rr4Waru08/oSZWvZB0mv
8VpOhDL8j9Zpb+7Skt60m64JWSkl4MVUkyGQLQGJ5ZhCFudqinGfGsx/gBfL8UlfXWv2BDUMz7CA
A+yqqNw0tNCm1M26+oYKoYbGbMsR1+QuGmJvaIAkz55DPXCRKrsV0gmZKLVzjRSSiLqBpD0QQdyH
2QpR9wZysyxsdBDtnMbJLnFXDZ4x2NgGKQWjPUNtK+UJdQJeGSMxoBguJgfeXAEB/P9Qdl67jSxZ
Fv2iBNKbVzLpnShL6SWhkknvfX79rNAAg1ssQcI8NPqiu26RTBNx4py91/4Ioa2Voe0qSXjje/IO
zA7Qr1jbhJiUG+LyOCkqpXkjetXikgPk8XTG+jWyZJYHjTJ5oPSRx3xHs5Xi41Gtp62n1nuJnbZq
aZ14DQd9xvfo+MQnjaVNPfIyECAgkVvs+HtxMGevGArPBZDrVGdxx3WGGWYX3ItxI0gZMLkr4S2B
SuQqjYputCKUhNgWj+kpd6taw2wrVH8tvOUOSj5JPxDmNA+431D6VoWFJAvVY+bcEcEQpzK+v4fE
HF2Fsj0ucqosLKivBM4tC+c8jO8j8ksM7lhVOHnytaSXQFlRf0kJc2njmXraGvKFj806HdnmW9dz
GOUPUBDjj68hVUMbTNVm4iDhTNqzz0wDT8eib3AlezniAk2/qQPf1dUPIk1XorYWtf0AFKCFmirE
EwPefRrujVHdeU7DzlG7JoVDZ+o7HflLmnKxmBJpUDzHk1VxWjIsnAf2zZRBKdG8jR37z/mQUgEx
HKHjXtCgH5ttkRnbyFKf+/qSjmk3K2lnEAfwys+LJIpQBuCB/KKYhLZpzyV1q2j1qx7/SMnY0Bap
/nCyU9nibQK0xwZBHaXQJCs7UXwKxmVeq5sQ2KzSNisOYYLuqAKGVtItGL0GxrGoimMUTCpJ804s
u3TbzzFNraAIDq3nquoDB2qyjiuaAqKYKj0NHZK0kFiZhlTBjZDNWpn7H6OQRVAil4B3eP4HxBw5
gc1amEM/GRawtgpoz343uIaSrBwFEZbRfp1kgoVsFr/spcp3ZYilWhi+aQ5TiV2NsrOk6SqjGgGU
8oTR3rGqJenA28E+k3w2yQes90WersRhKadD9HMR9N0Oh43eIXeN/Q1i8d+Lapux++EyYXuj6aMc
2FEZIbOeUfmxof78Wd/ubRa+ROzL8OtU88qW2HadP6Fj5pNMETKVlds0PnbODgkYQUo+YXil24G7
VHaSsc+kXwYjyvefT2YXTlas4v+4ap0k0aOuGdJj3SjEBPkq1Fhmin2tLNUofpIZx2RtvgZI6zJL
r5NXoZ1k7noyk4J9hcVJf7FE8wG0Jv+eQTcqphul0lA2jA96v17vduMTU3FcWTVrr3IQ1CvBKyKG
FG1QtrCltZ2o7qAdolGdD6aEibbbeZWg7aYLVQ5OKarnFHlTnVYbUBWvHAQ40wNwo6ckKTScAoy3
smhFUXmh8Ao5zlNBK5N8EScrSJ1irKVxphyDl4YOuMDGZFlxhGK1A3dDKziwoaoil/YC9hXaG9ju
t4A3BfrE4K/jmEtnAPdUuKQbKGhBGquQlXOmwsKSV7TjHkuCG8sS0xb2Ug52j1WeuDmHnVrKH9hF
nEJbOUNzKnNzm9A1Aj1NnqOhMHrD4ZEGGcLZeKl2zkZGz6nj+FCSfAcaFf3a3lCC3c9P3lc+53Xt
gFRB07F9i6DS64IVXbTcV32KIqF5MLDiJngttOlD7PehCOhDVBrtFTp+MJiEQFCjCUCOylcXm9sn
CmuNK8XOKA5+8GPUONqL6CYxZneU7JTGGCzLnd5pDD4rJFKGit4YUgxQkLcEqVpuA5UZcjDT41zx
pF05xsQiYKJJkuamn4y1GIWyw4iKpFRe+xEVyRpRwbyoYCig0RVeUTtOGIobG3Gk7yxtw1L/K8/t
C29wdbEcy6SwB+OHtueLzvOf4U5oGqqfYEI86iotyG1moC4FgvwqWjr7ooY/S5P+5xv0jY+WRD1K
bLDpLIEcRf9ehyDW2WNfQmkWvSA6WR4Xg100YCsUTV7ReRSX16TTxOaQwVQLnJtcHcjLAT/ZYSAh
3+Pn74RMlA+9vhAMbFEiUAgLQtnfXwrw4JibERE/ovWWMSDhaogSeMBxI6Q/bZDcpHi6RcozM078
clMlEX9d3EqWvtB4zEyerSoL1pNBGUlUk99tqdjGOIdIj5xO2RoMqnmoxDMo9jL6tIIswsk4LpWF
QY4zLWb+2MAm6XjZfWMBpcGFUWHPsppo/uUfxE4+eP7O45uUogWBt2ds/6ioTXILlbVyEJUe6cvb
BjE2ZKVTFLYH03hmFVKAu9THBGeosDSyNX9R3Be2VsOsEyoI4S4DzU+Wm9Qc0bvMR7ZaYZ7LbOUM
ffetmNBII40UMgLR31dye2EUyHhRxGbIMut+oxmrdHwNRng7stw+aVZKMJk6B1m24WW67xzzWeC6
whBrBiDPHO+jBPQvA8+HqlGHx9AztUbQVZUN6lCMNjbhJna6NYtoTdXLoEtcH1FOG9J4JKDxCQ/P
Ikq7pT6ml1aOXw1ytIp6I/pYY7QUrHIFyZoa9bNc6bfw6GXk+ngzB1SL4hmLPW/DKW0eUwAI3ywV
5qRZQInOFGSPooTtBVMzuh1te1UCu0Hx4XD/pogeNJbZGtJ2RZmtvkTIggTiCKucKG/1Qd3XAf7D
5I9uINbAWohkMZlMV+G8YokZXWU+6g65kdpDY48bwWUGW0EXv1/FD1WLKy0lbGoot2LMQQ0MqC3p
zFWgqfd2F+FqLjbsXEO2yTVtPgb5uWgC5sCfpUlfgia+jXRNbGJD8qmkzrzHkhh67bqAu9NfKiKG
VK5BR9wV5RInmTasHpIGlkNNgARcihWyPrAGBMS2QbjxSfz0x2XMg0GZkrYE+ISnoZj2omtnURiG
MRewfyDGVZk37a2nG/T5+HYGhDcF3cwmddIVGLGtI+HIsZutMabC8JvF/EepdjEzPiXjyqTuVjU2
cXYWQwupKl/FcomLPgpT2K32iqEfoVKe5AoQoCAXecqD2Lo8vzxDcVdmqPNWtrFjpW+TYBvQqRGS
tDbGvYYCnoQKniSH6t5gAGXq63hpmhVD3I+C+l/vJLfJPXHkKHDfQD9bCp4Vs4TnGLtXsk1U570N
hj8Z/CifAIfedu7TMT9RHsP1QqCt4jIYupOYFE2xyn5C5zxiKiF6+ywuorbt5y20fUJYbPJYRHfh
5+Xsu+qHuovCi7hjamP96mBf27FcZ/RJj7i/WFrps9F3fKxg6XQQqD465UXVIaot0nIrPr3ATvHz
N/hGkyHANTQ2AGcgILWv1lPLBy6opg2w23gLXBKDs7Dr+kT25QvUm6ORr1rGwkKpRhValt7Oh5HH
nMFg8IKWNOtxErTwjlAa//zVvsVAoRVxEPFRBP9DspCdsiNDLEpF24WXvewPJjjA9DOvHrCXWUxR
xoEhB9eki7dcqgrVa+UMv1TI/1bjAhsrej9EqrO9iP//PzuvYXXayP1Ljo72AS+WmXjXPfxvKa7Y
n7/8ZCGJ/Ht3Y2tDRk0XFl2So19tuWZHMlGuT8lRbByil4BtrS6UhVgchNm/2PpYaH1WKEk5C4qg
QXdSaXFn52fJsWAl3P78jb70kv98I0UR2gUkDEga//75gdrVWSMhisuoAKbIXgvIo1i6IzG2Z8Nk
TqPSC8mF/JzX3CO+MOYoK5NYQ4sgMuJnlZmzP92kMCMD/0H8O0J1hbUi71UEZViBy4cQ/1/K+IMj
eqEcKgz6GlMKg7xc1juLzuow5Y9tH9+KIaPoCAxytBHH1ATkEqdcX1Fm3VlWSijbQk/BeTp/n0qh
itp2aHKskBJWOUTsI1oIQkC0F7rhXrQnMmSLEvnenR27hgzIgolog0Dk5wtpiFPb3xcSeY4mkMga
nX16Zn9fyDg0S/QrjX0YJWWrycTuSGTWp+8aaIYYuQ4llUtGsTw+T95rDYIw7TVS1o62Grrm8Ege
a4f+cNh0Rb+QGKA1Qq6Dd3zS3L4Pod9yqiimY/9hTQ38oSNKPK9H1Waa69pju05qCBrMhcmIjI2G
of4p473ug36xxWPx4Q8YgHCDvqXDAJrlKdUfHNknorJgE0/3pV8v24KeecWJqr75+dp8swihn0aR
R1X3XX/TrFO9bZ3MOkAHVfL+RLjcMXOaBW0ipjegqvO56gWuaviHRLqoyOTwjfg2MQhTiMgDyQMx
ylrpLaVRntnFr/kt/64BfD9AaixFmkV62tUyzUKU53UJU8diGhfGF4hKVr32szede2R24aKjA6iM
u17b2o211ZV+ho8OuNtgsUit/O5IRK6GcMfkvtE2MFYmnqBaDtZG9h7TCyKNMWC8lcmNW7fburhX
LeIj30iHWPmWQkgeWrRw+uWR/KaWpqiXRauB38SjffWzSlhRzgg99xAw78ol8P/BMVDmZlzPG/O+
by9jBFfl4+ebrXw1ha/eBEYUDj0HZk6cK67El0bjt6ETSlxN/GKE4FJtVW9qSRnd+vKxiRw8Xys9
Q1XbLEWIgektqvioInbNtVOEOSjiAWfZ6NN2mZBPbYC9Qtw3N5KLrLybFTwR9NSatrazlmq/wnei
AU00kKsgkM0ICS2xYzbE3MbWm1m+JSp3xpa3JrZvjsuAd5fSH+Kp0UQMblrdVNmLXbM00WZS/Yx+
dLjgSSQxpuU/R7lRsGhS9fTRx5T1rgYckkrHwEmWlDDxaE2MhI6SB1YhKdL0U0PAZpstSo/A7dCg
zvQQPzBqpbVdUFT2AbnYjG9Rd9nJ5Gq1jmeQAaY04HkOXHSD6fhpTf48QPybqq5X10tdOQ5j5Zpe
fALkKdbgU1S89fQuSVVZVgTMVyybU0lmGJ5hQYidBGQnvIzKpZQOLQLpbJfI/dog3lJFKj/p58Jg
3nXRa2Wmc8oy2tiNcH72xC+S/wwcm9gH5uQN3AAL6sVjPHFE5honrZtpuD5mmWIGs8kiz7M6whCd
IfDYGvrZnK3zDn8IyJ3WrF+siUzXZDxLwyoWNnB7PE1QCeuOF0Gn4usfnbo4qW13X9pZiA9V8MuS
pOIINSx8OT1ICdq/CsXHYZQbZl/WbKDMZdMi1QrTXraC2cj9RTiPu3lc+32+RvD6yul/BoqfPxCi
CmJ6L0AGQbbAIDnv82gJrzbsbrIy+aXhZX6zDagGPQ9dNhQ0sJr4//9TTnilXMVAsqxDHBtbZmcQ
c8m0SfuPMK53KALkEM2k+hCb4UkJxTBTHj7QsIsRG1gPn0BqureNDDSWwCKLM69tLNvktUjPJMvS
nKxLGoXpuUQSkyNf6h9QdCoY5iqvZ3x7VklNB3wLkzfZgh4swcHy79g31JsixqNibiEnG6dZFzRc
Us6eoRS7fnPxTiVMw9Tk7NHNC1Q2IeiRGsUig5GuX9HdtbCrT/dD9vrzcvHVgLxeLUwDpBmmMoZ+
6lWBGlWB2adY2Q9O1R4lfrRQKXrtQTRE0S3m2ofuE9HNqbQNt1Wo/lG7g6gLY+aAUilabcOsozFA
G1fxwBWxzXo9Wnyo+8x7nP6Dwhc/A3gBAQCYCiYhxZamgtAaNimrNudKhPAt4IsEdpngOY/QaSW0
Vt6l1R+hNbph8oKKuYv8ZU68gBeiUJRIRX2OS7RlvBRaz4XkSuEe7MJ8/jn19xarQU1wbDj185Cz
q+b81kY2/pUR2Op/r5z696Nm0VEd5Ca0DiUnnVhBnBnvR/8cB+tWuuO1KIYAa/UxV+jBV4FbQaDp
/duIHNCMdr9xV+KqLJhRWQqSM2AFdv1mBPejftcYxbxE2YIle1AXBX97H64V6y2ZwOj2s9H8kJ2H
MjxOUwBwa0BbuYFm4cLKWav2S2MqKM9eBxs+YLTLgxYbAAQmrnNV7cP2M8TNX5EqA+4rpGAh8HZB
oPKsLqIlFbP78+Oliwnlv48X2ztGHdlw5Kv3kUmCb04qm5E5DXMLTmF8MYLElc0ayJK+mswPjw/H
oDHzkYIHwc7sFiXuepZkFOBzM7i00krN8VRN+9a/LWVzrjXkkAlgyfigp6cORDtlwEZV/zTwQEKK
KHO60/2Hnn3fyfZtmhEoQCZBtpcNBEkIBZEia97dhHKr8z57nMQ//+Yv49VPv/mqptftwpNzL7EO
CRtwlUqLKkGxR1hvDodApnHk++aqhv7pVHAvwttkVBfZ9CiHNBi6l1I1Fg6PuFbdZ9QlXmPcxkHr
BqGzVbH6VNYSAdJYASPgQP7Wyfctnp7ILxZZJFyQ22aqYJLVvDQ+sQFHxf/McKObAFeM0d9Mygs4
Ok19NMh3iIdHUbv6Le0FA5WFTX6Jfyhag/WamPUdwwsh8lyqAwKgCuOdbM3FrhcrgIjKjeo8NBox
oFDpYIMrQQ9VCv/6M312IDf3lbovTWK4xmHRlLelJEE22f9yqb9b7k3m4jpKCVV2rv0FjCKcyEqo
HBUs2MAX/PemLDgVKW4MAVNKaekwxEseKymb0wJ0LX9FeV0mHgQt3ppoZ4x3VnQfZgtdWTmYRwft
gUQjNTraTA+mfZrtG+vF6tx8uHf6NxiLYfM4jBzNmJRCdZzSvUSufB4TbSfNG0aPvIwWxBJ/2qGO
n/Gac2zssmPC9pjAKkvfK6Ci4R8FV0ZyCcH31M4a5UGvkhOazhX9NMJBBrrOn8/KI6VqmaM9Y0Fl
2j4wfWZt7PO3nBqDrIcl6Wy/XNHv3lfL0BUuqWNRkf+9qCmolHIdsuEhY++U7xJza0cI2iPag7+M
4b69df/5pKuzOGKC0gpSPmnqmN3w4tunlGIVluHPv+jbMpyd7f9+0pWIIhlR2QWdza0jNrFu6Lay
h5BGqJ9Lba5il+uqnOnobyufuFL/rAL/+dirlS907KbLEj620TLQCR0+vpdG+3SC2165d4LXMuoW
A08cxLd54UA1kp+MdIVhx7S2RnCOBYhr3Jv+7Wi8964yssYHi8jYGxEhqjsYs5G6lfSzHuyU+D0L
NkXzKmkI6e86+VJZGxuUSZGsqC36ZlP8SqQVZ5d/f51NJJbA9SIl+/s58aqyHizZNA+9fD/4N7zr
vun6zmcesXDrHH/leWL/8rZ/Yz4VQwlBUoa0Qk/vamG1RnVo9ZQDFe28VKvg/azyEWEpknGVlghb
oQHSjYbkDBVviLL/VyWf9t3v/u9XEEfZ/9SXmtZ4SlvyFUKaZnhjEm4TPIi6JSMtha2AF9NkyoGq
vG7prxbNIkl16IK3AiVfprdS/GoHeKa9lRc8TyOnmMGHMbeNy3XePlW4T6IB9Z93GsCe1f0vJibt
u5qF15peG70ADqZXR1LYNmardjKvNyre4MnLoHSp421oXbIOTi9NSBLDwXEQmMjZCMn0pKO/0dRV
in5cs1+yJtsmrekGTntq6+4IJl5HqShRowB2mFu6QRgDhmCDgzg+bE1+EYiQ+sMKkrPpy2uEf47/
JLDuD0BMTxZTrJ/f9u8KDhqKCoBWxwAobV3dIFPBK45W1jyUVb83IC2NmGEdY6F2t4KaGp26pDpV
zosEnA0tv+m12JQQGdeYfChFATK2uLF4W6U3eTpImCxDzpisgwlICG9ZvvXlxYdCgttTy3OMF3uN
BE+2CkwdNfpRK76nyrN4MbMXZn9zv8v2vkVTUa62pXP++dd+aRWuXkO6OqrMaUehgL92Pvl6G7aW
mWh4F52Vj34klLfKRArgTehPbusoSKRgGT5O1FtTky8mCyhNA5XL0ddT8RsZVxOHheuvo5L5Ri+T
KC7LvGo9aEZq9XJgqQebpo01RbQpn2M4L8Zb3t8PSuDaUzTvNJGKRgT8fc+bYKp3eQpdTG7AFgKi
Y5hHMLHvyGD7l+JQaeeXwnkV8Zj2Ao5Rwh+uEdc490P7G2Xji6P9z/c3HFY0BcGd8VXy/+ftVkh0
Dya7Uw/SeOOZd378hBsvUznHYzrGVNxRu1V7E/onghrLeqi0eqXVF8N+jzgZd8YhhXgZg0scepTM
yKpxAo1n2lZ6gRTAQWBMYqK89ZLnhMORHzxWEH/CSt1oCMwcpuxDingsz13D65ae7ZFg8/jLE/Nv
Qe4YwIspyMkSlLWvW/ifnxg2EhjlVJcPbf9iW3cysyekaC1BtDWTSw35l4pWqkFyywm+uEN7NY/i
PwbOqZ+/iPPvUsQLCr3AZAiOP/Sriv7PFykwJFVNMk1cS5j8zCJmcGQXwZAuI3/tMzrj4kmAtbwe
qOUQuJ4drB2djjTrujdsAnHuM6y9w9RR4GECCI9xva7CEBBah1h5QGoAeWngEYoLa62B02ysaZ55
fFKWB24scIyWM4+G7AA9em0t4/618W8L/2YUWCHSZXDrpSSA9y7rt47Ay8n8ddyVy5RC2aeNogLG
qstoMYh588kx6oWP2TNUPnLqdwXukIWIxRzvXtm9Oyj/ZoPtot0Y+Z1HgkgQVIC70GgC+1SYucNZ
48gG06UCHzHU7YxW0hB/ZC1zNAREXg5kxSnSRVpEcx8XgzzOATHP1eBZSMQcnWIRp1VLUM7e09Wt
1kZ4xdW1B6KqQSLX67+ouMRK+vfLQtQeRSKBEWh3jWvieqa31VBb3MBpOuYqYL7hNdbuGmUbDNwC
fDM/PzDffZxJWxFjB3wey7ja/D0zmhoQ2uNB67N5zpGmj/5U0UnFWxQUwib02+zumwEZyH0U2EK4
z2jmOla8TZV0muRuOlClh4gBzUDdHsLigzmYGeICOhgdppvkhcDmpvxIjHSrGP//H42dHQW4TSvZ
Inn2qtygnFK0vpoOdhbhxoMkfWsMey/cE4q6iuPLz5dY/aa84SeDODFUi00FmPrfnzflQ5h0UjvB
l75pIRRiUwBDJaDhc4qDyj6Vj86ufYAXmfirPIND5JaLYU96DzjI4r3LnyXtM9tHESJKknFnXXmI
rAepXFfOqwyAAes8lS54QsTCDyQ3GIWLWChImTzPx+FVS5c+GDST+vyQ5M/5p52uc1oDoM/LHSLW
YtxhQhonhvyV670P1skONnmyyZ7VD7s/dAFd05tgeiy1XVssc+PJ6pa0hgFh99WNUrvVXZZv0he7
OrIqaN69NzzH+X2q3Sj6s5G6hAy1mz4lE26RHbOR/i9Jy7Mhuovyj46/8Yw3MzbXqXmjOsf2NTbc
IP9AMTxGj/kq9mbS89jfSdXtaO5rbU6/t8hdS3Xjh+AWwVu94B1PKxGJV6ozjvShdCi7eQ05MtnJ
0iki7dpj8dvy27rxoh/CW/Y7xoIMshr1TjfYRRbqn0F+meRTWbsNkWv92Y7OOdYJWpjoe6lnsCRe
ctrf9dw0XUymVXtGCmOiIKFrXiyCGu7bebQPXUJs5LyXHvz6XudrWLj2HnQMGwu0E3Y260+2M+vu
bP5weByyo0NVMd4MczRIOhzL+m0s7y1U4/nafGarKNMHBV8yYrdumaxK/RBk+8He58ycwnVpLuzp
KSh3OGMd6d2JFp22C2j5x4sctxJIxreomwUbgPnKSSh8OZ3RBUV09e6sf37Ev1lFGMRTLQGwYeB6
XaHoyRDKxVR/vdNejyZ9a8Xk0W7bdC7DZ/35w8SSdLVCiqk/kajIyuBgXL29ZWlJqa/z9hJO5dEn
hVmFIhoARP7bWvzNZirKLZFYIkpf/brwkko187NwOjiMNhpjj8tnTrzWTPPPpaLPq4pgaumXS2no
//48xBUayz81H1Ssq58nj2UT6YiWD30SQhrIbpF/7RCzeS0sudfC8k82brqRPG5EUmYG3b+5K1Rl
6RgomBtwoxbjGOUuGGmgeKmr0CBlvMfbOq1axkNgTyfcAjFYeyYWvgw2VhCZOTFj+2Frd3kHOC4X
xaOlHZgGuIqUbzSd9UgGXs5fahpsi8NGts6D9lZUL0VKppv+NmVwzT0IXow5nECjWP7ltn9d7av7
7oh2A011JL+Gc7VVqb0flakeDAetMdzEKd+rDoSFJfsfJmDnqQTFo2JoUGtc82XbPjFEW5KUfIwY
6VB2cuavZRSwFJ0RPH5foZ0cUhJQX7STMpuKY5h6KwoRt9FQp2YfmczxC/RFTq5Zo0h4dHTs/+Kf
N+LaDYD9JF3GaE9GsffhdOmiH/GpTvIWc+1cN9+MbYm4vgmVhdl9whlb/PwefA0Rri+IJeuKrJDk
zYZ6dexMItlO28zsD5nOutEv/dCBZ3PpmC6GCRiNOaET81KuXbtL3NF6FZHNhfbSqx8ZyYKvpr8z
IcKGFvTD4O3n7/ZlaLr+bjbqF+w1FMT/bHlDWYX+GMAQHzi4IxZyU8jpaoxJr1Vf27mm3QCiYwJ9
m5c95BJ9LVlvNfjLBp00UlabuW7bOOswBKKKUGBsJnbLYD0Yh3poNsIg0zPwDTjxMForCvqJ9GVc
E2dqdAnDz0hFeavps7JhRAePeuIHK1JxK3c9YUwIc8p1UwU3fgCGPqKCBcPB8C/o79J+qZKu2Zjq
0ih/g839E92tyoqpsXDhSUINCwfx70IAmYyXQe6E/u8A3qzMFczsNbwbnBrOIrFbLFKUB+CY27jb
TX7Hf8czJV2bZb1Ss/u6Uel4b3xnGeT3WvjoGHcDx87QeRkNAT4uyPMAjdJo5HgHd0jyl7rWLAKs
42pNr3wqAbCuG8CwEvNeTPX0yn6+7df7gPh9qOIRiugKTaXr2DlUCAgPm7w/lJl/1oLYbRTol2KB
0JaeXq1S57fei/LP6fj6M68W6VaqsBNNUX9IA29fMegYpcg10mLGNHKReclyRI/TMB6Wm3hhycGu
QTLT98GxhqnX2c6yYaadN9qx5JQ8aB84nr1RwgxVft2ZEMcmdFLEDRPjEoy80a0hhfO2g0sLE8i6
y7CiK2HLEfrStgxGjnKsukKiGnhn2nhq+ZhqB/E812rNOJ7xASF7TGAw3EdES+vOuwGDD9Y30TaK
K/t/HAMHUvhmG3OmMCQ9FFBTsWCP5zA+6iH/1OqLAtAGw6kxD3Z+BW0mAkh08bB9dTwILHaq92ET
0lvYb6AS8FTNgkkFTR1sGYX4MZOe7L6/SKCUYeew1t2UEZYqdLeYjuOTBLs+wZxnyN2ui+61jF0D
8kSHYsvLOf95B3oRkwbcSAXn9GYXxjx2Tl24TnzbTftU4LgYqMjEzKR0K6T0TTEEWbIa3gZ8wYbb
lXRwhhvCt7YOYoAQjk9lPzW0+kwWo86oVz8/ljgO/91UEQwqUP04epB2d1WB40VLycxs+8PEqKtV
SF4T22MMzcc6+wCD0y64Efghxnyu1xSPQ+DNLUwZHIgsprcJXJvUaXctlXVCIF6B57sxsINLp1h+
6DkeJrGOD+hzVGpAGN1SYeCsBndZoq5kXEY9uFMJpX2fpVtfHQ9t1m11Bk5WlrhB5CAAJIx6pMhG
tKBzujUqCCg2cb8ssPd+zziLkR+FaHY2cYlYi4mtCWfkLInuC4WrTyQNSqpU+2C2brJkSEq9qvl7
8Oq4U/rsnFKTDhWd7rL4TFOYzVW2bOPyNg0luGH1KmPm2bJZBEk/M4eLVU7kANWuOu4GGM6OfFEZ
uvQndtVtLnWuT3u/Sc15HWcuZQNIY2ZlZMtlwTgf/a1f3FuEovYIpW2XDOYZb3/WE0NqaXMPlMPU
jA9dKZ+rwWCY+jnxfgwWMX1Jc86gNpXhHhUznUCPplQbMbWVKVlMPO4PRvXaZtl89GraqkzFJgxj
dk+wU7iOzMuEia8jD1thC6THk+89uNmtePhN5Nn+H4lZKEe/jUgvFqKmHEg0DoWbVgrJvrhXacro
KRu7cpGRqJEnOSiLjtePKiGDde8zJqijY6O88b9bDpr5GDFDax1LhnmmQKTJT7V35rNzmhRKXF44
W881mEO65s0sQiPk3ls0XCvmyVOyJpTIBjkFGYc2AC9n6k7dm0QqUVnKIK1Ver3dAeWMVF7G4S2L
GVYmWICIbn1B5qIHx8FBiVhj8Odk+Oipp6LRZ066J8O4CD7NcqmhMooeed+keulzxguIO5YZXBB4
oC6tCppWMC4CKO+NdwfsgRxaDluGaxqHVjOW3UBsaXb/y5to/9vMhF9HUjtBachF5X88IdUIeStO
cOKpnyb+VFi0jZpt1L7fK/G49+h5m2GzBvS3RnUyT6lrPPvoj7EFQKjYjrSFR7TxjZQt4Duf9Nbf
ElPKKdTjZJY09owm+hKP0GNs2jd8/LI0zb1ttRurYd2Nc30+jI/CjuCE6dOk3AY+mU39RXXkjd4W
N3JuPTRgkJwW9DddbAO6C7b8mwyHjkyqsx41fK8DKiAshPYSZIdqDrct0+FKi25DZVyVnPDFULRi
/puDINe8B3VVhtw+fU+4TeOwMpRrodSKpIqzqXico52SUMx7UAJaXFXEb/Ws7oZ/kQFfFAMS6pDU
1V0qUHiF5mJnnAEZq7K3Psd5Wh8DEZmSLETGgtwBvReraHCvOOVsaIaF1cewLAxeSduV7cDtinjV
9fu2Po+5QkIR6sP8IlBiuq64qkxftcsWQV7R8cNTUvN3pVu5WuFTCJk8IzKYp5+dxE5RUqsspD3C
YNgBwgHyLvQPKosFj5HfWQcfBEMJ9jxFxxnS0lPaD0ws2DH3Vp7MdXwn6N3nChj/FOhkmuwM72SR
VJGSb5dL85GRcGX6C6RwmDAfLGfvO/1KUjmB8Q1bY1t1+i7TLlPM7L7Ml8MIqQbFUATEq77E1jvo
9Z1XohLBk+qPOufqPduU0dy2y6wcWIialRyYrix95lM3b7gfHa3DoqQgYPCWrjwsK0qKTT2ksN7b
Zj2Tuj8+Pc+hIFGGW2fB3vZTUrXVt7F6GkMcWXJJQjJvdr6TORnEOEWQ185s70URohxSKXDQmTBd
JlOe67q67Axtxj0ti8dYRf/lnxwbbUD56FMsM0eX1Qv9O+Rm6H8L8o3GYSahWtflAoUKrrH6jqMP
ibF4cifFX5t6voSGhYyDgGYNFU36IpJFx7bCeWvyi/NNzgXBwouolmYf2tS0AO1AejlvlUwMbI+E
IbGctbhRUv3qRS+yRV83RlKDVJuHKz3Gp4RQrpylqNNg2T0N09puOP0wFkqpDVD+JzrcGsr0wbWr
s4VcLbeqtdJiM7fmE5FqoUdP6Vfvl/K1evz32EF7DWkoLGVWGM00ry2w1jA0jikl7aHDT6KnNLGT
rVQMa4kpleoMc5tCA0MQFXeCjiDCkGYWGpunhRnKnnV+NMfbuvJHsWVrq3F66Mv3ECWiwjBrU/K2
mBzKKTMO1hATxxfNQ+aRQyXmFeoqRpMk8sqZhNvNbQ5HsOyl1cCT4I0db/o5HRg0l5xOG7hU1gb1
2VoPUTlRsxklfD+mNSJlvfNJA+jKXaWYi5KtpFEf2yl+ZURiQMYOCWZJiC+m7GzAM1rYQNGwc8gD
TODXn5My7cDtzaUMKAr0yfJtIkRtzGj+r/J4i1OS4Rll2hjudP6NEJynWU82MPzBDZBUsGQCFJJm
hgm+r7mYMmLafuTef7S6SJfig7RtnL+HNZ/DIzwkYE84hqkjIM+KrhQCIDO/IUKc8kBfWyn7vSJv
Aw8FUv4REn2ucToOk2wuh/RueICWg5GwNdpIBVF5D2D7Ev5ZKunPGwwBouMUtjCFAxc6xNqWTbdI
bgvpkLcfYDu5eNlalp5qFUmnFW8DtKC1VLr1QDZD2L8AVLG0nSc1t1WRzoEOlDn2Snx0/0PYeTS3
jXRr+BehqpGBLQkSzBIVKIoblKyAnEMD+PX3wSy/zV3M1JTtsWUK6D7njaqyHkAycJJsWjWgdE/b
WTynpHMhfcVuVFhrK7mPiJ86oyGW8nXUGHT+Ghl5YnjqQzKntgOHV6JcG0schDX4LXI6wJiFQwkW
E2e05b1OZL1VqLlDwtmOLgq8L5N3zwwIgtI4heTNjN86Yv3abdec8mY+tQKyakj2s3g2uAgi+kN6
tFmyUP06yHyH66WYQojhalXZLP1Mm1ZE0G8WbA3MVKnfFeTBHohxSwyecu4vk/9QsV2o+deY5JuI
qQRIdBqj7cIPaUl7DAZ51jm2s5mAP5gZrb11AfVMQePZ7bCOLcWnPNDAkpTkXhUlXqsmkEN7md6s
eWOr3SPJyLUjkCsNaTpOyNjtBmonv1zn7DSfmvmkNlRYFAjj4/CsufkayL3OCk9I0BdH8W3FvXUK
GRvEVBEQ0nnkb9p0QsCnagpzJK7mgBGVfqCQh0XGFM1RCdP/ZgrXqH6LcWKjl2Ah5Xs0kZacR5ss
5abjhe5r19etpfEGhLgdVlj+QnFfGaGxasd8nTE4x+M/g/eh8bCqjrwtsrzE7U1aJGrVx9wmAYS/
tJfOu45I/PGo3tNp0xOFBq7L5O+uJmcbp0Q17fKn6jqz37iniZqdj1J6EyMOmXaM9QhgB4ww3Mgb
Kydc3pvptsjWReIZk9fRUo7Qi/uQUMebrWzVkadmRVkJDj9Qm+6QaJ7b8HjRZO5JROig7rwmRARl
7lYShlwxAK1AkwsUi9t6t4j1kCbCwpPFtCbdGW2MIU95gPoxoqzP0El8fUPDpbCVdnzuQqA8pRGU
SUnOjwTdfymxMyfFOR2+HCx8ajYeO5LIZX5vq33gKisQQe423geTo3N+JXfDHiNU0PCtpIO5DDKs
SNZwilWCKdo13dDHLHgygy3+jZXb73uhefooNoNKzUUx7I3K2id5egrA7E0DxXXJzhKudOvB1tMN
kCXxrZN3iuPXc3aytV/dVmgbg/qo/mzSK3WKdcwNTVZjgxEty/bKcvWPxJG+DOEtZ+k06ORpGgrM
3Z8ZKjJ09ZOaPxgqEAUt3ZRFyCxILpl91IZ/aRoQsAFJlZDULRtcTe0TlkFLda+u8s+ZBwB8cMNJ
I3aO51HwbeccZ1U3ljRDQuN4oXR7PMyRBs1IjyA81khmRiAeKX5JOyd8lF+ZlPnaqY59gxEx20eQ
Ag4Tgk3fTd1EfjNKsjZCMIiUOx7R+22eCFCpCPDlf/y0UuPS9chMVEDe77Eqt2196dniNc7SGGS3
2Q+LN1ISUCMNvAPyCdEWOaoupSxsGlx8dGpuUMJmNtDp8AAG0yEW7OGW4SEcgmNBbqqNgbElcWUh
jbtw9COsCBl7XR3sCKNg/SM7h48CIMALJVuu+z6PyzXIvRP8RFPnQa11PbmSjlfOH1SFnvYjrkdV
jGRuOEiPx2PZ6sSyv/LAgMR/iOLTiv9N6cN0vIpJB+1pp9zsemeD5fYlxV23afgd23bj9DRHUhwE
Ih0rIXHnHOOJ4tnju2Js7QiXPIOc5J2um3vQVKt5fPoPwc/2y7gSwkHamK4DBCkEMCqlxYBFpSXg
Pjg2ezX9SMltLu6y3mnVyRSb2rgx+/D0joQ+VmSGnxafA9EKUHPcXsnF4re0lKtBDaCh+Vq1V3i6
3C5bq+ojK3/16R3gGky+dule+wwFeMOPA7eHTiDP7+xeszUTXl55wmATEuZ2WaBNIuiC1N026ik0
n5aV1gyip3LaDQiJNNLrFVa/OpAEY2peQe1x0+Jrp8DOST5ldpd0wfHzJAN2eLmtno6TxngRCK2M
oNvkEdcrF4KZFAeTLMNxkxLib+mz56ryqmFi4Sy0CR987SU/fNH5uJsxWKmCBkbH2Y7DTSE00lxD
GLB0rRPX4gqAvLeR4xbree5WVUR4pHKd0lOUXgL90Sh4QoirnvE7E+rIaFTVv3xWtfxu2cAtR1yD
6akqWLKKpafV4KSoS+JdBCTY0yiasxM+ehjr3vUHnnYwYJY3ZEfHQKc2e/pWo7+UAY/BZUmOHvp9
jWqdmsi1RLg8avfMFdhg4g+8YqTsCBkjERyOTfcrDdKx1a2xx+yGbP5J5QBoCHAJkcPFikLI0LJE
am+Du3UpLDI+BaNdYb1OOv22xUlvO07x76gja6jflxhebEs/C90DW94u852JF3xQX1NKXmi/Ww2M
kVaPf/qpMjai+k30F8k+YFDaMwAYdNxnmkqBQHefG+ag/ZipXEVEC5Fnmp706iWft8J+h3o7MZez
UoAk43ttoXR65jE5ePNIvAcwf2EanmjPqe6ceuepY/KlNLGC/JCmSn47YnkdHzJXA0repATtQFGN
AX6Fow11zqtLn6bj5CCEEeSotnPlLtKPCsdalvxWA1ilcVBA5RvNvgWFfl309TjjPWn/6/rGC4VL
59op5zhfXDgGYouGeoiZnGcCa08T9GTqum86AUdLgL+p6ytb2w/K9N214cYd568Ee0dLy1YeU1HT
T2fDIMi2yg+9E3p9ejNyZTVU36p11Wdl1cz/6O3a05/lyeARjJDVBpWIzI7YtP0wl6vW9htSwAtz
2hV5t1Os+4RMtmM4Ry67wSw19WgegwmApb+Qm/gqErkvCnXd9hOy7qtNl6mIw4Mo/9UiptP6S8Wo
3d0TNM8mmj55ChMHpUnGwWltRsjm0q7Oej35LVhfvhSLsQNWw3xSOd8mmsueslJcpKJeDLcgYmrA
HRRUJzvP94b46+Qvc6LFktDYV3Yoi6nF5sqx7G6tRAQkmfUxHYpnS0lZOCina9vmJ6amKuAMnj5U
vb20uSDIJf/UEKIXcMRaTidxvCPUAEb4IkculArzQl4flf5ftXAIbvUaaX7PIFFH/IxJOUYOoMfy
1PX6xqSDoizequSZPgbVHVZaTmOR3v0HI03QZ9XJsn8q2HmhfxTiUcfj1ml3KZpxUz1Ubknir+Dt
RbgLQkfDlUaqjRsPGxh4s+f0sDmsBZjkXP5kFOuaID9K/5ty6NuCREV6XeOKrJNDuzxqycV2qC+6
qh0AhBOd1Lp4TZz0Q0cakAQbDN9HVXkXFOClLXOu/h6MJuyEuS3b5HlGpmgCDPH0VzbB4kxrwUkp
U9BtcYyxLbnFHamIxx+fze/tdKInOddeshHje3hpmZTrqvlBIYaJAI/lt4IxSTi/lJafBS5jrHhF
cQ+c31T/nYKdJZ4xqG6o4UZG8MhZw0l04T6YPaKSt4lK97Q2nmdzAKDGCzf4CvpVtsn9sHyPwrtO
22M/vy5HR05pEiBmX+nPousPRvC0+JB1dxcNjZ/Q+JgrD7uW0C+S9hrDC5VVX9OzqdMujRs3AZTv
4j+SoHOjwagKmgba6aCNAF/G2slA2NLKgPFtW2rRaUFzQBrpBphIGTGit9Z6YLddSQscS8FfyE1o
6rTIAbd2xr86ggMpyM5/jtHpNel1mucd0argM8Giz88g7sb0Usr6fXgXBpkjLru12q9tFQnrLR3u
KsW5aOeRppDeaoOb8QfwGXkNHLyILmYKkLcfJuKtvjVj8VfR5Mf4zQ0C04udTj9hc0l5aULyiVx8
Cum2m8gkgCwf+MFU7MzqWy95Hph1Yor+QkluFNnpQ+nRC4YFltw67V1DciP7v8AIyCRjhCg+DY0l
DOinYUgQznZhLgJbnBKNedCOtuOiOazL/f+DnaLr/R8aA3hD1dA8EPClknrg/C+NkcomUSZXOWvG
3cSCrdg4iYHDtIkHBdy/rY66YEVQLyYG5DQ7asbG0TaLUye0N1WcbDSNepu+40VDh2dNvm02J5v+
iDkiycn5kSwbEyEgBSHbkdb7jfajjVCQONCb5n1iBBmt5ylMdlypi+sjP6bjX5yqBDs1+IwIEJ4u
GV6WCs93ztKwNOB0XDCTcp9B8md5CPsBDs1eZy2hd0Q86ts5uchGI+xPIQfl1g6BV7JZpaA1mN6R
9qhrlXzv2Ek/dfbo3H1rW3y1rAxkv1OJg95Ttt9WH2/U+Ah9G6ofY/g11aj+mv6EvaTBLRZ/L8I+
S/udnOKaGMMO6Ijlbgl972gxuk3VyS2QHIl7jda9BnlNZ52P7jrgDmjJ4SMGoPjNxVfxYyzzYv/O
/u0tc3BLzboyJlsBbMLHXOI5aDTTHzlVFDJnuMji4c9RHG8YMj9PD6q8iORDiupqoYC2xmsTMCQE
91FQZdM/QQEM+b3KZ880D6ndeooJ/vZl8hGbEdOSah9VVklyBlYD7GFMzM98KuBDWq32rTjHXXRb
Shr63N64Db0g0U13QeAegrmW2Xab2Iqxzh3tnOmIY81vpzU3CbD51L0k9rxFkb5WlbOL8F58Zpm6
tsPPTmWfCMZtV9TXHgv4BEEt5LBLbBXlgA3scJ+UaLM4dsmOPRjjXVY4y+k9bYjCwsvblSYFft/6
cEPJi9aJuFkyvGd9H1dfZfkv4OlS0I1WwKeU1c7DZ6MdWpqELTZ59StPyGjOdS80p3Ora+tM+dSi
gzCvGZB11xZXRzqfbAANFZaSI3l5yALcwCXJGze14MzENluaj6T+aigXUDARjM/xvchv5cAuyt4L
XlX3/6ZMW8Ucyot7u+A4UmVzMJGUmeNZoRfb5KLUoj+oM9RjrTcTV5YldDA4avQSg2wM2p+dn8OR
aRdleDJ7U2xuc7Jy8q78GJqj4DDnDg+T+VIv7Gy54qtcW/WuAg6pUyAvbgCjJg0tp/sGayN8K7kq
3my9MbNUmeOpZLDFTGqoQTwtgpdIx70NtBBwqwmDbas3JNEK0XYR+Wb6jyCULQ7OUoGaNBHD1XwM
YbcZ824dtneV97o0+79S2Tf8xk70TNH9EavHviJkjLnSpjmFDiiWHhf1RMELLYMVUW1t0uxasvgZ
IQUPnqV0G/CBt/wt0G+oHL0Ar5iS7XLSO7vZAEaQa93i8E6IUX8p9NzLHNM3pnKnN81WDbdOYP/Y
M9NpDsBQHkm5P1vg0tgn3xBa5Q5g/IwRXQt/EiB/ErcVppecwhboEMK8sdWb8qPuba/VunWVfkQp
J7ITEjSBfdw1w9BrIRKtbnGvx19CoaFUsw9NQbYnGRtmt5ei+2qTeFNiFWTJ34rx6pQvsqFbN3a3
8/ijNh+Vy+vTp+eCBR75o97bL41ClFqFELEtVxn1Lxn1iLauHbOi3Sa18TbE4H/V2WBbsIZ8jfqS
q6+4ZSRd6D1/cz5ip0QLSvwyCjZ8hvEQnGsOGvUxlecnIeRGK7/4cY2xspqZK/9GBnyXdS9qk2OC
PDlHcDSE55gYWP4q/wUxjKHfEYopuHyNRWlJZMj8oYSf7vDdgAHaJOSF9V1MwC7aAY+yp9mPhMSG
rnc4XV6G7tHKltTCbH2ZSjIGg39TQQQWi0gMWOhaLu/YbSlEFMUjzMRu7E5VFQLpcOZVLrlq3Upt
/8zuJJgl6oRiISAsVhkIgHWgD/uYx8YOCVIF3O51YAnDS115SIEZpx5B0llVn7SGuGL1nsU0WWBX
jYIXTcfdkj4rib51+hjvZbsWPdAlMKHCGNMtmSQhYE6yRzm4YvUHQUjoU23qjBnIIueJ+nTbpTvs
Oruv+qCtiZ+j/FWQL4AaqTf2LPnAA3ZM2X1trYsMjsmCvJp8C8omCMeXEK9EigQ2QgpRAdmV7nSy
6VdtW7+K6U7ihZX6ZlYyXwKnSTK5YpOAKvezTDFyMeA18Wdumj4E0UGtX9Oa6u/wd0JPnoTNC+th
nNpQYmg2oMBzwIHxkTBZZtO4HTXxrjaxLwOCErtTwzTe6chUVJxS4a0kvitpZq8sgc77u9MFsKrZ
LiM7LUx9VS12A0QBBXnPJC/7dhDTu1LsqbT/FMP42VlPTiOf2y70YEg/M936oAnw2lKh2x9oJF+1
wavFcFfSzFOgbJmrMyRy2NywbMqi4wLd2eWdEU79t6gI5MLABtcJnxVyaDby+TTrS8gC9xXBcFZ+
D5bW3RnxbOaL/nk2aJgafHQ6O4WfmOjBDYJfQ/9ujG2WR16Vs2gn1ieNJGRNtqRrufGLpmAKwzWr
0FTguNEZbqmJbmhqmHXRc/dgrPSlWHRiED0nwo6N77kxk20oOt+oqaYpz1PPI6BZcI/WUVhyo+vh
Oeh/dNpPQdGeU7RXeXcdbHIKhvYJprXtbwYwmFNQYEs7gw6NX0Q8xvgIaIY4Ncaw5uXAHASkrHCQ
54dU7z4Qxq0If0dik/IYh+uaXy764eCa49ZMxx/DYtAe0qNpDe9hAxrcIEvoiOtgJwJPDReiG59D
/F4p/2j/WQFmlS1QTgvx0Crcwv+IyNqEsntPmtoTAcBvJYnMq7yqcTcVF6tUoGxT5Wwi/7TwLDAG
5B1CkET3BPOBskRsJh675wrrpmbye6uH3jw2VrProtjXS/HWIECNKmUfu8TqjPFWX4xaNfUiKVXU
bGVVYhCB2cJh0WTdfxpK9giqV3BDmasLBIMsygacD5/zBaqpA9/NjdXMb76QEnRZ4Mkn/B3HnguJ
sNiFQ1vbai7LnblRVBKXmkvgnLgSAmACyuSfnNeUGXMaVAgD3wGan0GgY2odTLeH/39F0EEoNdSq
o1/UdKYLzNiqjXPseYWbpCQon9yCjqAwKT+ppnjWNRDlHBy/L7gril1ViJYvrL3TgHOmf+0zDJwj
SON7G7G+afLPKYrtlKr7UMcFV5vvCZzYwE43EDcBseAP4aJThJGqFX7MZeMFqa7GwM8qtGNRaJHB
T8R5IMwnrMFUOiJdnEvfEG/uSLFiYqzxCwU16tJZKy5RX/uYUZ4Ioqvqai2vg9B2xUinU8fQOcYr
JTkiCPMSsCVp4mqd6VyX2M0Dwx+LEJkZC3vyPjU2mTlXMkb3ihkdUXyAUXEw0/HbdffORaAuIAOp
VDKkwb0470jv8dxaeTbtIl+FGbUwMrvoofGk5eYz1RiUSlH/EswSWKveW+l+0rK3MZVga5BYeMvf
paTiknQ9joJad47R3JfrvBAndewviHUpbGq3w9zvSq3+EzmJKIV+6hr7yTStLcK6txGwWwNosEo0
k3XLuHBr0QEwgc/oH4iK1bpHJa2vHKd6SR0iUSM9nP2kMlI171qPahSneKes9V0StK/FMDyFYelb
/EklHR6T1C5ZWpLB2R3nTBKTgOzDdK8Dh1jHy9isDOdP5b1F+kEOIK31wjk5/VUs4dj4AhKLdrwY
GKYj/5oYIso8kR3l4aGO3su3qDpawSNHbElEwnJ9NBbbAd+lrSSCWao2ahOGUexvk0EqxZLi4cp3
ur1Wsr5WxlkYv8CcsUgPvR7sBODE0i9ZlfHZtLvbTGdOM0EIzso26d6bCpTDyl60kSQKI5z/0nTm
T6R9KyiPXcAnpYGfIAzIlb1ipODaHTVyGiYplXrQqGZzpFBp5DzS5VeekSRDsH1r45d3C8RYoT+3
zUPSV6Pz7QjQP6MxIoE+J+daAqRpRbbrM8rE0B04XbhN6dcExf4YTnYANLUEOHbqboyKa59DjLkW
bIBLXAJd6Rlc08BYaPNB9khUTILi3KUfQatWIbaJsv9bgsx7mqh0jfgFtyDZnGIcZtoNfotqqPY8
PozayZmZ6IRe/22u2hVeBS+osoMmXscL4Scbfax3FjIeC3NxKSg4xAvTe2FTHEeCQqPb5kTE+co/
fRur1bf/4a9Wv368/n4+8WPx3j+tnk/d6iNbfXysPvzTR7vl36dn/+P59Pxx8pd/FSt/WI9rfhjm
dbXxN8Yq3hNbvn4+ff/3Ez4/Naw//Ofa45ehUe1RenikwGivPGuB7Sd/4pWujxftGQL5xfF+qT30
wP6fxFb9U/z+rd3Pawi7VXMMjVXuj8fEg431u1d4GNDdA9zBqjznvruO13yt3cb250297Xz2+hXH
7WLWfxp/KT3FCEetzEFfE4m/73uupjUBnNormK9z+qYAcX5hxIrdVf9NUoNBC8mP+oBa0CEqoO++
EI66X8ZPS9KFgWMA/SAWJISlXAdczAzLu9I6YR/Ty01PK+qpOJobfjFAOxE9q6rYtcySASi1kAIu
q/cXjCwJ90tSLw+/nuT7ugp9m025npm4G7lOSJwSXLx2YmwjUj6tBdHaG/pzkXDu1gTYV+khKCJQ
62k+GrT7BTxHpviJaO8b9XM1gyyF7bEnoUUAN8dQsIOYjga5MGr2oUKtG722GA8XrY7Zv+dS7PoA
8frwWVJLBpewdepxb1ELrZkS+BY2hUZGIcO9Q/ahs2iHcaTbkO4J8MQ4U2DLmp2iXh85XxGHHzrp
M3IBGBRbbcmMHs/UHmytLn1xCt3Xx/mTVuxNRsBONve+EeQH0hRNXoMJIWFdMY/ITebpOKt7cqXC
ikPZGhGipr42BYhMSe1KoKkw0yLoWDKFyf7F5SZpHXNJNYxzr8Ps1XIgGIq5csZHD8Jcs8fK+WeZ
OsiOHwY6KnBLCuVCS9oxpCZrQvzVgTdE0vD1SEV4SoqS89c7vLqiO1i64jnp+9IjYItmO850kDXf
fXdePtk+X8K4oQaa45LUtFw0hHLG/IxUgXCI++3Kv175pBZPcS/IIO0p2DIkUQ8VrwvmzZguJ1eQ
d9qLszOm56ygFVH6A90ptbQ3ppL7srD2ffzKUOsFjfbkoHBRSfzMoStNotc4WIf81I3BKQKxUQYg
aQxVzPkRfRU9bYHtbF41JeUzBcvOuLQnzTfVvwAcxiaVi4pjfqedo7+b6hZIpyTwPSOPJZbBqexo
nyWc2CbHzJJoay0maZlc+mS5fGCbFBKc00sX/rTCx7xvy3WDdJ+dvY4/wEFWKBworUT6E77R9rQy
iJwlHXBrrNuJ3Fio7IBYk6B7AVlEO6XsIMEWpVGoijVF3YQ/iZfJsDd6SEUr8MoyznUgIzZCRSM8
tIvQEHC7XU52PUISvCepNabqTeaUSbprkhS4elTgB4p9nXRtKJyMLdD0BT4FVIA/x1/SWGogP2N4
oeXREta+afgqsRiriGblfCdXAskOSSuVr2WkZLyOM7N7e0Eib6KYChLfJEcC++qqNK6BfSvCb4Mu
NvVVSU94Ojrr3lV7dOj8R6h+4yr2lmyZ3CEwC1w4f7gWshpJ3ZjhjSisHIZEBJCmMNfUUa0KrOUD
LVczESSKH4BFdRafJ5y9a1Z7PSCoDb6l8EcSOaG3uv5WMEKIEJHCP0mfw+D108tovi6qOCf8ClON
hz9QyeZqP6Na9dp6uU70Y6q+J9z0Q7dH8WhnbzlYUEbqHx8xqcqnSvvM0o8JhMV87eaenuLkBVZO
JMBU+sJ8qkLgTCpPifWGhGebcjQIOsvgEAKAlKb8nVCDxSiMQtVC9YzNEX6uk+qOQOBRgapmLJ7x
e2K45isvrRuX+HYq6Xxi1/Uijez4ChrmTHWvyoLW7Et3ScyGLtCONu4tFH08lUgV1n35ldrcBk33
ZjRUjdDDbfsTON+s3R0zJ1mCmEpXgGpj5x6DTVpScUHQZ8H3uZmsvUavgI2GRM39eXwgwyRu+EcZ
84MzQn3UOYc7AsmZrG4I/Aj4HKlVhsqZMtg1vsZmsDxHZSVaFNTxLsTHZXXvlv0JXbLOEMsXvK7g
iFPdoy5aNAo0p/HZ/1GKd6lwikbZkyyQxVPJPSufA+mJxm2Auo2Cd5eFYkTE4Vj4TQt9vWTTLCQX
gXUKbS29jdmAK0qYhVcW+X55XZTF5UbvtwMcUMaspZccHCuzNvFuaD46/ruankYdgYTSrfl0xvQV
Q7xnMGDN1WttRchFGTaMjyU2LEUFmZRbJKMp544CEhkCxJkYJ2BsjrRkkwoQ2OSoxRq9CXCEsyTJ
euEgjjrcjwaQk0z5qqfNYLxH/cVNvnhgqdbeRUhxFa5pROhN8AqrZBJ3ZB0jDpyqJOL8moUak1GG
yhsI8Fuv3xzWiLz7nhW5Xb7dWkYYWAcpeHYHMrm5wTOEIQMx+AGMXDMfKel+1glQM83yHcGGmP+Q
4ZGLE9fa3hG448ZbARpblYhaqW+wUmxtyUGK+TCTHqHO1mWaqS5aoich/xvznV/lNwT9p+xLc71s
dpgMJWP19NpUL0FM7tr429f/4UsNiC8pkcMSu5gyK+Bd8hRo95zswKZne48/RlHtksq9C4bhiMTr
OsfvMA+oqZyroXWeqbq0fwA7KM6LVZwbHq8JupVQaiVJTp37StbuUedqQ55IQgD3yAzv+0kqLYoq
CAy6iioqMBKO4bwq1gOmhSjrNw2Zp0FmbdvYQpAAB0xkC8hCXzLsFKR/pbhDrF8Hmlkjl2zqdk54
dHkqlgbnpmPaTNFEFrrn8P+O477ButDQyqeizzJoOC/5vaoEI6eKEAPEVwu7JzKsuEnmZzvMfssp
3tMhtQ6C4iBthyij6SrwMEQBuiutX9Owxj90oZNOXKCdwuwARiXhMxbtuN2zKrPpV/l3Et+7TEUR
P2zalL9Wg78HMctsN3ttUt9M99PVdzZ/8Y4RSjrCMyDXqYZea8O+nu82Co3SHrFe0IRZv1WDTcwS
loGSklfUqDkCazMHGwS4J1lCA8qeSbpNEywx4m8J6DSRAkH6gus/j1l26UfSCzfGT2celqgber6f
VERJZqb8txwlk0J/5sB9b3cXo6g8JRZbRVsl6k8VPXDQU1qcm4k/2up6VvQjLsfzMAbHOc42BcmI
sBSdUbFz/lPlSV8a94YPzhWqvmE7aB4qmVj5zm9D7BEtSarUsx0V4knj2VdM4Y/tLeHtmKd+Q+BO
ESoHUjvXVM1uVDagyp0wYP9Mxs1silck4mUc7y0c35MoXqI2eh7By3J0R0tsTUfnfdApnijSo5K+
DimYqXJvyOPFQ09+YAL5nZD2UK2y4lzw5SPJbGzezLzd6hWnUqgQNE92kIuO1wTBlQydEe4tq+CL
a0LQq/2CLJW6c9BNww9nTm4FXHJCrVlSY05RUtpsC+OMpEoSQe/AYdeOs0FMh1ZAXxQZ7Tko2y2L
PWIQ3DzBh+x1L1o+OdbfliKsoH1kSrKrGTGWwgRiTyPeFh7dBXYQGR2obJctSK+qfc3DL8U4/+zQ
OtSZdg4NfMiV+TQLarLG65KErTnNiYnRnp4CyaSObZEw7X9OrzJn0cyBKpfmSDfVSWi7LqVFzWQj
Z473QfEIZi+1EFynKCgZPvgzNDe6BqixLEX1l/IlFdhWZ3BQ0mNXHHMextkiJjI5RdlwDruTBfbq
NO6TXr8n2hECd1a3YUCQLTJAj1NnSOpHldJGHu0VdYA2JLmpUqDbQ8KvJyCylPY6QWpJbu4WGZMY
Ur9nIy1reGEqytZLiZuk0lvXFYw/APFyL8fgz+oRweqcAXXq0TuOvtU9uYs6srRPY0HEsiP2S0NP
kSNVTXmNzJpCKvNCjCdrCP8AbbrwUJCn5OoxB1FlYVPt29AIoa0X01S67OfRI/zMS1KDHQ3eNB1e
zC64BEP5qi0ekSnaR3xLMLotl+oIjZJfEf89yr7cKjWKU6fbEzJ7MMygx9KWEmgQgBi0NzH2RA/u
oww3SG1sceiAQI8c6e9WT+ax6ynyfSnuZXwCyy19keHXMtEiA3QnA6nSglD+bCdLcmWy+SVP82uk
HduE7w53VoqzumK3c4BVUnKS5+Esm+k0gayJedv1wT9KeHcl3oshSWyEJow6ztQu1+dmnNVDkirM
Z8Mi9HkkBXLaJnqrl+ZRPB7l3kneacRhY2D3HBmxDlHY+CaXgMKnlqY5M90/MRabkiK1KCHxwpmq
12CE9HCnffdS1MfWGDcBf7rMrhQyUTmhZRuXfkIg6HF8b7XftlCerTo78BEoWPFQ6ffnrrtOwzni
/aKh/ktCmDs+SfmgsxJZMYzlZ0Tf7eCoRzNCw1Tw6CtRCHNNGFiuRet6SAKvmEBxlpbpAhWPMb7S
U3yYY4SF9JbrQ9N6lSJJh8Xbxm5f5x/68DBo3uDZWMpxdfOts5dQH8QSNA66NS2eOBHNZNwIrjFb
fzJ7eiG5itel4e5NhbQJJ1JCz8zUaFsrTr6aOJyjGokcEpjcjXiwlv7eWOKzd4b3SU5voQVOgNqM
YzDpTiq2naof3qsuebFa885U+o2CiAR+rTgnc/QdFkhjNfNRMw7PL5zMajZfcBaDawfPZaL5naLS
Hf4Prz8i+desVP8bFRQrB0dL73OUbol3vYS1/rI8bEM6n+KqvWdYmt3K3eTHvNFPo+VuQ/eim+7B
lrtuoEV1JiTB2aCEJh87+hvKRzjG36Ck+6md9pUpnoxanAtMrndhwUWI8AgLRZzrX1/aRDJ3eF3q
jRMcoXD8rH9zbDDvHg53iI+SauJmQnUSECI0zu5mhPnd5cl8i4lD+CUhdiYL1HElaBlkJM6ybrzX
GroMEgWtyoeVtqigdINgE9m3MrnXaIxwqS3lGV/wmNLQ1mWacqSjm+IYGear5DkUwO+mmf3LzPm6
4GeTJn00x5uxQAFdh8iHmcOMRdNYf6RchnE972SjnNiNsDmEZPSDRPF+5yxUOtaHcLhkDXEpB5EV
e4dW+VEEr7Zb/mWMjyVK5WW+MEiDrYNr7/BlTSeHL91EEwG1Y7BSTVR7SUbvhqazLJ6frRjmEi9o
FN2qMnmuRvmumJcyL9AyhhtWyIRALDbsJcg2Pw1txV3Cp5jTBkmPoPoYW2udQLxwp1EN3m5U4AOz
in7VqUMuGm+H6aOfGOaCkSIjauYrUzn/H2dn1ts4kmbRX0SAQQa3V0nUYkvyvr4QaafNfd/56+dE
DjCodCbSwFQ/NKo7q0xLZDDifveeW+Sg070SFoNxFfaPeWhvpf0s8fyUNb58r/VzzGApZPCgzk5J
J2Hxx1h0y+Bpmc8ph1aJ+8RmfWRojRlly5fTir0RPNVEfa3EwDHKZ91Igly7MOOdsA+Sh7q5Ce0f
gcDtF22ciQOE8ain0S5KDWjm841lIqoiztZqRepCXwzmZqJg3Yrx7LbebcrbvsJJmY8VBeQ4Ksk1
JHcBsQNDq64zu7mJlvYtjChwxwNnt7ZP4I4WphVGn80QnMcwZ/VM1+mgY+qsfDLrg2wvy47C82ch
202UtpsxYYm1jEsvnbecI5GpFFRIh9v1XlIE13MP1rZBSmrYjIt/QuKIL9QuY8qqbUauI6TReKIh
ywOVWmSRn3v01XNg0/n4KuFche7oBynZmUzgb8DeczIFu8O1wiy43XXS5VtMlQlPau8x7bsF5uBp
zxOjVuetxXbp4Pqyl23NGMMd3+Ms2S/yJnHgEgc7Uqs2HU70GFmkYbsBDvtzyuPTBDPGk5Dl5c4r
6SufP7zsNk5JXA43/O+oGv5IjXbOeDJhf6J28HaN7xZ/gzW66zxBiguI05Hdzm1zz2Az11+tXsHv
OcD1HICtF7sAmt92Ow3jigVW2gBMOw23iBV5RRIS4awGRNuV7JkRiqz5xkYIl2zBmteJQ3iaUW7X
ctyHAWT1AJN7zjYDJtfip3L0FXcoRPhWpnI5zsuLY2JNoeY8ReBVTUxkoyx8xwayZ0E1qlPuYkYf
IdLLFE0HtJ6CClJQspNR7cCG5TilseHlyu4sTlWEEkAHWtMzMQOEsW0QUthma2J6KyVDpeLq3z41
5yvN85dLDWs6CDpYWMYv4Oh/GHSz1RulZdc2nMcfWn0xjDOxKuPgecv6FDFzJSa2zXtEhF5sq41l
W4eaFU6julBwgKY+goe6eGrgffMn+IXQbtjAMFJaE2gMLH1vUpUXWNN6iBnDUN2WobCUufPk1ZIQ
arkxTB5LnFsxqkNb3jAZuFTU9YwGbAzaqt591epnK0RPyz7H6LEAbdOmr0JMVNIAlk5QIo0XChCL
TuwSCGQFFadZfd+6P6fS3LUT/iqbyNZrw+psy2DDIdgKgUElDQLIzMuU0oTaXv37c/2j2k59riaB
Cpov6JGTvyoq/vO5SkeLbObzRAQsTA96th0GMvrRZ6jfTyq94bbHfN/Nt7TQO0qNDsl6chyHSxai
U2zT6RtyrPG3L9rEbWRg9TcBqX3B1XKgpyFxcayTOed7K5u2NYqshDb4pmsXMy56XrKsA0ZpbNw5
hDO5aTkFclSW3ivvbFApBPC8G/ldX8EfSFv1SUlBaw3kGdKY4suFxYuIS5ZV61ShvbJDazh0jrq7
Qfls64NOtEGBBqVKfwxwsnChdxz5v/m6/oChCHKjtuQ5oK9E578xc/7n6wo9xhdz1VQYIi9QTTs2
o+QPp/rGAaxP/jGvHnq8mxVNwmHJ5nd8GDOLd+apwmnp4u2Lvruir9l7Q10RbEh4AiBobOOLfdTI
vTBJREK6qFJvI7x9rzpHqDLGIs9IB11kpn1CHrLpGwCH+rx/i+V++cFfuDfa0FddXqXV2e0fyCZq
6afpbL6vhf1KBuP340v3XGHo3JRgPn7/xKXTZxK9pzhb0+XEdLo7dRqHy9tEvsbBnpU7mfYLHk3m
Ksl2kE9BRQ5+t+jflISaf9h0Bc+CYWCpkY6hymJ+v442NAPbSunC7ZrlIOB0GGzX7Zgd+vQ6TDpC
68uCq7wo6y2YpHUuUn8YPiIcChHvCIPpe5LeZMZ9HhwE1ukUPa9PX7vigr0Iwvh90u5c7WPWJpIz
6KWM1wz1zy0f9VRczk66mXlv/vtuNr6y0Aybdce1HODlwrN1qe72/9zNwTKx0YODcpqJHzTdcySO
GW7+7BEkMql1ugUBCI7Nq4iJUVTEAHFbEfLfVmoErbzsNCIo8AZBLTaNy3wdR7zZljO49SUu9kqp
oscFpVaZDqvNN1f/x7Oort4zcPUasON4Bn6/+hi90x3LtjstubaXEIYFHISwvMRPE7ACyIRx+SOJ
oU2iTWtvvpLz7DvzxjYJm4Q/M8JqVavU7kPFJMTCXbDEeC4Z3swLAhJST5XfZmO2y7pvrvyPW8nW
mQoYUIgFbWZ0qP5+4QlvPdJJWgfw8WeO0TCvnr9nuf+xLvz6IbbpWcLGF2N9WS7Zdy1hEATdaWhv
MvyfBkoVCXiUGqwrevKjR91DplIq+r+/F8x3XP9vKwMrtaMT/YTnp2BhXxZJqpMjs50X6xShmYpw
kzI0im1FUjKKd1xmlXFMmvFtIH1TZgg1Go8ETteU7Tivwvdp0nzPOWbsirDlu/m9ynBr1YOSZ1Wk
vinvXWTulOm61+06xpwmh84u/sEjFLuPkUeNJSJty6TCjPyQOUZIxKX1KslhglIM6a20Y8nU0ml3
WsAmD9mv4ZSHEfEygf1YEjcJsgs1azVJLxRddJnOYKdYyBdHMOj50OVNmtgnN/npYmfMFpfux6th
9lbW8mE7TAAIFCznAa0lXR7m7LFkxC6Z7E4mk4y3xnoNSKXYckI255XgWJTT0/uOFiixREdYJdr5
A51j1fO3ZuetjAocJbkOgwrNbHJXIiUBciP7z8S67XnIKuI/PIu3HiwffcJsjcPDwTnue/mzG+tU
ZsqtNiw76eifGGD2KY3laaD5ev0RDRSQvkTaw0DKMp8OruYd0/DeHNidok6gPXFei02B6fRSD/tN
MnVMJC3yxGw/2ZAwnV/F83SK7bfICjYeTiyD/ijm/rPWnM1L1jCVOp8nDn4uU+Rg2bbZ8mSmxQrU
w1aYNqbPep+RyIp4dWOcuTMjg5aXbhOBg+nn6eCRuHPJZnYcWfKsAX+XY7xilOjOHdEBnBS3jDHr
MfXZQ26qlPFLcjvCHxLUJysMA7f4HLOYNdMmznuO9ygVefqhJ4Cyq+lQ5JLuIVDsjGXtOEYkeaiM
6yCHUFce3QygVBXfhh0LQXEO2nzb5T8LsjJJkm40J/SH8qLE7RCIZ8x2LbOwPr2w8dvVKtX60JRs
gOddNIbMJrnH2mta7INJJzLHZsW4c6OfBgaGMtmoIa79KhPSodgMRnoKA4yTXpBvU5KiCm1BdH7D
zRM6Bz2QRDJvKP1dUVLGI2VbV+iVcX/EFUlTTFRRZABA6gmDnjEgjQSIKzSsxGcPIbjoLmvvATdo
71nIUdZaFwQvT+TAMdenTADK+qxhIJIE4ORrBhOxlcumzm51cuVWam4cSmZVVc40PU7yw+R7o45G
cQOYWRA6YuybWsNREM/kwJaVZ0rUXUyLr+m1Q38KOrBJcdrc9ExAkL31bUm/n+jrizGsgIwO9/1S
v3AKuUrUcMzFKJ9cpJ7BZ+aSbiUy0j4gYa0l8llXR7cN9cAmyopTnYc5ONpkDRcGyLu2eIiNTy3G
9tcQuPP2BIsiZaGLCTvrWzSrmcMvLSweHpdfrWbmQ+tcFeIVR7cnFW7GMqAxsaHtYQ4EBVon3mWl
Su7qVnDSHWjIkbcgLLgZRqKywVb0fNdTCd3mZdS24ZjvG6+9kd6OVyRzqbT/nDFuJNYZCaxJxzXm
4uE4Y8W1scJoxW2qwd8e1XCXIoHohxrF1LgdZEZbgiTXmcI+IC4d4L8vGIkDXE952EuVXG7Q8Kwn
I7kKOAtnJTQR7JtZRw4yx79OKrBpvRtzNh6i0vSHmIJyb1wlBmEreoU7ut8iXLQTeSiZ2mdRPpZE
XWoQK6VHGWs34z488jkhj2+1hbRJ+0PmKoTGEBZTcuEU29gO38xc7KpqN0M2gFLgTeNesSzwJ2+Y
hk69QhERUyvmrRW8WTMVx+m1AreEhIHaCEGIJ9OabplQJKSLpwyBzwN4hYdnhghuKYYBiW5M/ClG
cwp4OuwAxF4fJrZL0HGI9WurVKv5p7NbzR1WXf7kaDreJtavKLu3oRWa+KkKhQF+T0jiLMQ1AhAw
Q8gPLgPqJ9RZlWP5lOHlJeOKi3TuszvhWL6dBvfa/Dpj3HLf0JcF4eHik9bYAwXdayOmfyx+tgE5
NiOHtMa7zNW/ONCuu5irJAsjG3lvTtnBpq156qd7m9iU0slsOFGhAG9fR4fFPXl6dxkuCQWzCaiJ
9hB24GhCkzmcTjWehvOy2utCuzQyvvnG3s7GvYUZxFloyuB80SSJDzbCqZKbhSx28+JEI6aAesu5
mMiRrweIkBTYx1i4UwvmghpiIuhoNj54UeKz6VZlNq1DUp4WGk5n+7K4dpZzQMlnC90NwoyX76f8
eWZsIjhu4bsoSJpgX0pxQORLfEyYVbrynWTzeiDllKTFQfTXHSnEIkQsosfKbO4n2/nheBcNvKbL
kYGv4aJGYVTj7lqAw+sRSPpn7UA1F2Wvk/XTwFkr85YSF/cgSD0SWSbM4eBLxx8ywpliJckbFhfb
8NvLpNfBoQT+FH6Gy4fWk8W557me0VmzSRW6nk0zwSBHkyiUgIC0ZkKPMJ/T9dSNr2Jq2DLe4+/4
VYODEL90EuLOc9Ayge1Z2oeLibBg0qP/s30k1bkZUC9Cz924DvPqxe/Rj3IycDWmtsm7dLR9l8Cv
qS4Yn+tyT8VEYO9QbxDtI5bcec2onHyyQ7VhsGuvk10ccJ6BcLkKX+gEz1/BRAa8Gd9DJsITgi03
J+vVpt4ny7bUuOf9Jn6HBmmfxqvhQzxrrBvj1vk0H+VTcu9obBtW9rBqcTfRKrIKDd/BfdZszg3h
hJ+hBw1k5V4iwyzXgEDE4NvyIMZ9q7/DokKCT53u0HC1DVEdT01zJDWwvXUTzhhlPbzNo7vP6vMC
vEfwx9IROzy0s0hXSV4rqkGkdaei844lzJx/7zn/aC5i2VDHUYN4pQFByv5yFtCrOPLKurZODt3u
NYfedLkYF3yU5kXgXVTpe+7+RGr890/94/jED3UNqnsYYwB++KqJ9UvWyjoyJUAuimEA8VLx5S2n
GD6pwdvWdPn26m9O3dYf+3r1Q5n+S/b1Sjn6srkOy9zoOVOwuXYOU05kRiYb5tHzeDA5dupUXIKd
FDeReVz6y6Q4idKX7oFgSKkZW1J+OPEwHYt6I2Mizi0bbKtBPXYYmeIfdwEbOsR8dF7TP5L+gc5j
O3ytONPSfNv2DOUBhtUTM9T4A53kUnEp+taX4yVoN+48sITOxaxe5WVwpZbIeTAPqv/y35+8+Ycq
oD4Fj2ONqbvgwvUvgNiuYUzA+RiXGRMFaT7XkBpYDvvyUxQ3yiAK7q/ASzxa6ZnGxkF7cazXYXx1
rOWcLtfDAvR7fnbteJefMI2jsgrfxdVh4H8KIMJ2TBUpmm8j+2WqH7olO/RzAclf4hsb93GTvgmh
+Zr7XVXiX29kCib53Qgo6NAUfz8bjlHo9MZSWSc2pHmB+4V2CH24T9sDwM0cHXjc1QSE//1x/ipH
+HJiM3TuYmHQRQMX/ctPFehV9dSXfJyxdYgOjagxlTWrHvdCQlIf8O1MwJ3hJZSExn3+5qf/cR7m
MKxLrGUWOoRNBfzvv3ObRqPm8go7RRIMPu5H/Yx9ZccOEy+4YJ59R0svbAV3ZWpPZBYb7WCDkSyC
yP/3lRhKxPnjc3CRmyybJgmQc79fSRm7RqoHkzwNFiNIul3rz3x5jdhVlOoFwhtTcnCZWEsNCIh2
etlmoHyGw9S+45Jc1DjLjI6xQw9L+qgmVoIH6ptr/ItAa5gWXRemBcceSer3a7TgH9YYWOTJvcGA
C+2qZVAHeDPHfJhdDiZuUfvEe1oFw1oPWt4ReySjrWW4H0AvcBgr0/t/X5P3l8fRQDQ2FCMaFOjX
lRAIi1vocwtCD6qXa1yVsCTmieFwR7ZxobACA4CxhJspeu+YeWJ7LHtGF4RXtebZgS/hcoJSnHA6
xOPxR6COs5QueugAESMoSoeZ0nupi3McGD0H/vyUm++Rt01xP1lXWYXliDhLxPQkC96oKYz655Ep
3k8xv4cTDC/rXadVHO9mfo23BzIEk6X+tWTgUw/XMfI+CYy1CAwsGi85Q47sGnhNbDwu2jPuvrTh
fcjg3H1YmPk4Z4XjpW94leEpnZkVpkA+K8m2aCCgCiWkulcd0hmYPc+A9kXzzER5p4Fm9hQwNcI5
CcCzp5FDbAgPqY2P5/g1h/tBe9VwGRfXFRYVDrX//prkL5Hy6/3N8+VatjSU7PflSesyW2qyFuYJ
O3rk7bXiKnDkZdb5VnkK6VDCFj0k/B7xtc03NuDygui4HQBcBzYgkIAlYX7htVaSkkvBuLs4bZ3i
GRYu4aY3ycY81h5bj8ckCt4jmuKXhaG/uI0B3aQq3YGVu/7gaLqK4m0ZnBrnNWw/+oijr2EDwNb4
9h3EUtouwAwLsvwRYsLYEt9H5vE4maXXk8Qmr9/LLNnmyU381MPdksF58Lq1tLNDEzzwZtSHHzGm
TSpy/Kk6CIyGHMcV1KVlSzVSX9aHt4vZbKzzNGK6w+tVMVZI3ecxeywkrTk5DiAHCspDHD9m1AuI
tgPFah4Ui5Bjumh/NNpTrI/rBSvXL6CQWa0bIgu9PEsOcIl1MnBvObhZho6CuACxuBn2Yy22OaKx
nu/BIq8Gjk5O6q1a7dZUOhZwC9BX3EHuTVpThXzf4BIdj5n3msA4chrQqeyhswIIN9GGd9GDWWgD
vx34Vy3PRvEcQkBzOY2YE0+DAbGiqSg0GMEj0WOrdBWmOTOZTI0oMdC2ujpYHKEq8LrQlazxgXYJ
etBAhc/XXrB1ExtDO96zUAdetvHQREftXf1epdmh9zYXsQ6HmkjJoOO1jaty3ZvTlbJX6ioVlT3a
xjtcf99N7quCpxuAAYnRS8AbQ8BGMgtPaUlmjJaU5IcYsLe3O73Uj+MSb4Mg3dZTdV1w3C2Rz4CU
Yvv2tlRKTz1bEJ+scWpucdR5wyaDl5KtTdAtEj6v3z3aGWml3cQMGXprsyaVghiRDxyxd1G3DZy9
3e28wOfmIkqrg6QYIqbFMYNwukY9C7Yrj3VRXdDk3g+n5E5YremHZfkBYg7LZ7Z3aaAqsACqDb8W
sOV59wriGopFI3Q/MuROciO0WPA1a59itUsYmoHN2gjYBIOBIiafpro/jnWxGfBljNF8qUETSrit
BVQdD2BbWHt7mqLPc1fsTdHeVwCh+kecfcwFOSw0tNJElvCbks5u7MiTJQ4p5s50vjEtnDmDHVD2
qp0E5TPzcBOGewXCFVXzI4UpYI+kgSINhCnuXMCFPN8SMS6HUSeqR1WtGLOVE1B6NaxyTXsNAEZP
ruP6VXSfHcxgrWxWok/9ZGYxBEHWZseCoUdgmld6gcmKI1A1auMqd0doodlPLKW7MszPQzmcR6t+
wvq1KWdMc1MHTm96bCxoLyWbOA2E+DwWeI3LiwFQDRgl1MEqxCXuRZfu9JkmHPDY7JqptsaVisBI
NAUFYP7Fw4e5CiTW08otG6lfFXFRRCV2M94s2Y6Q2kUxtZSgkGmYzzPldbhTlpBu+RJYcIVI4aHm
ivBpWIxbF/3VLqGpzSNns/zewZ4e4FVJONCnIdHnJBhwrI3SDyAuqAKOuT2QFgb8W14Yc3FuAPMk
CxQ1/q8WmazEpkoyQEG3Ju0QIRmoe4gKGIPts14B3/SSK40xRN6+mPHEXr32G5VdavJ3ZW8w+9cU
K68jQ9wHHgfIYZP3Cgj97qXvjX6pppBkO55dVYjSM6fKXnNxXzMfcxlOhlgGMJrWKvjhktI3h3Mh
NQCKVPvAnSry0reTaScYNWdPpBzn5Rw79WmgoXDGyccLM1lKv5w4aYutk8e4t3vgSneu9+YMmHLO
SxIe824GW7bBD7vpSIno8Z3G9r82jimn2uxhns89OmvrQIwh7Q2VDqsHpilTcau80n2HNsXRFJNS
3m1z+k4EVnq7u/GsclcFI/JuBPwq3aSdPIKsTHmRC/ConKCB+pj6dyWZjjo4/vHGtCh8pzjSk/zn
991WHHCrtrNtngi1N8CwsLdYyYzV+q5cXmcKcSLuAM5/ly7rWkeMyJ0X1hRQnppE++MlhpxRIdfl
pK2QSGG1SgP2Qvo8ywEl7dYaHi2CLQmCPa6oTpuuDTH61QChNbO20XIYA3wU5g2ldmsPESkb5IYt
FT4oDFumQB/lum7LokQqc7iDf/Ql8T7pYZ9217UWHbNaP3coxy5ciGx55uWYu72vEU6RxKLJvSjk
5yjuG6UzxsGxei4iy5/jfs856pgaCTKgHqwa1T3Yv7Y8Uxaa1b93Jn/bP/Ih8zrGdKD++v1Trqgo
1YNAZ1/CYB8sDZWXe/J1dBsBern7988Sfztu8HXa0MYQ5xz5RStoLBlVVTOYp56wXK895VjCsmvC
jlNDWKL1y0LNgPK9ju8HHLl620VsI0jxf3Mh6rf6em/RVCfURNkS/ztH+8/4tVhSp+pCejesuNwa
FLsrWHgm7lyc6nFqYkG+L9pbxzV3fdLuM29eR0CyvrkI/S93OP3AfBIuIztaXr5MI/WAWKCh4EEe
wxNqhPLZt6uYWO7bzNHHYj0J1zPO/EQAcSe6LecKCGeltqcdYZgWwUjHk6y2+W5rsJ8e78wSg5mE
JhW/xvLEnmOtEe6Y8ZBTH2I27sqgnoMxrRGf8+Szgns0OsOdiKEqV3DSY0dRZrFwVLuOvcGk36bz
KR6VPfWotttqFN0FsE6srTO0d5IlKISvE435dWU1O9QpeMKaMjbKB2KuM/HH2lowjl40zhmQsR+B
rlF9EzlvTCRHetzI00kINzprGmlLXguSauQUtFbxoAD6SWAfYPVTfd25JDCTfZZcR9pHwj/HFM41
oJcRbUwf7tK8PhdF6M88gDE73rkAYZPS8Fx8qCqjQLUY0BJ4a7OKq2f2my/zL3eUSSeroN/MsHTa
bn9/jjrNqhiV68ZpashnRg8Ox0L28xXCtwV+smdiQg9YaNIzr7ExtO6S4ZszhvGXp0taUpUwujSz
YJL5/RKcyZIh5BLzpG4Gz/2YE3EjrUrp4+uwuOuMhqq1ktmSQouz/eIg30t0IvM9YM6XYFf2AKy3
EToWVlhbnQbOHgdFRh3B6HEnNt88AZY6MH95DGm54zCtc+r3xFctKS4Lu8/6GCpEcQ0lqUOw9lCA
hue0uo61I/hh6kEk7sbC+QBbMYcAkDnwBGa5K2gJSUp3hRxxV1cOOxH3noQYSIOUnF+EjECesy+2
ukmkeaBdpP8Zu7dxRkCSw0DOq4Eb5tKunZ1TBytwXht4wqJ9dWsmMC9Dwm4H2zrvbHTG9QC80O3D
fR2/eZgYI2c9W7C8YTl9cxf95QOx6Q2VBgoe3gH9y4rQNoLqpSUQJ3OA8HYcFYtN6E/xjMln1ciK
tO1F50Ll5j3/7x/9y1325bvAsqBbdOShbtq/dL//LIl2UE0Eq2Zxig2eTAebNVy0aNoVV3bXXZVx
QrckJK229nVEhAmBMUWYUfzDVo2c2F9HS7Z2qTmRpAwrpG0+ofjZ6d1tjYRQwhUxMRybLk0kICHr
y05q+3l2QYNe52h/tUgv3Na8HdnU/vtX+4t/TeAawjpE/6tp/qGRDPheF5E00yl35gsZtVupHbGt
O9FxKDHbMf8Q7EIZgGXkmX4BcNP+G8Fa/OnMII5uCUwheOl4Qr88nGAVijgq4vHkivuROc8ABX3E
Pkv9kKKKxhnYahq8N+QpTTBE24BXoZvcttjkVf9C+Z2fzlCC2u/ft7og+X/laWpB+8/3PZvNoOlV
OJ4kxWIJjoN8eRAhxEzg9MB9YMDr9bMo4MVkDMDYVsFN9RhiSBuCpjIhPVl8w0iXmD/Dfb4dzjkZ
G5Zl2yXzXXxze7Im/OV6CcfZajuIE9H6cr0lshR5Bms4dVO5ycJy6w7DAQStkV9OSP4zE0urYf6W
nqha3qZFDZYbuzMxy5I/FUMtlcVP6EtZcr/ox7Z9RXXfW+TjVSlcW7yTKWweBxyz/RQeAqKJSwpA
QP9cApYHDDGB0/ozJRT4abOINQC6vJvdV8GHNWFVbY2jKgJwWqY7DGioeiBQ2hkUOwlx1lKQ9Oax
6CS9AvCOxW7OPzMg3N5E/voOKw0g92lkug94nLqULX595QEx+/qQDZVfUEjfD8cC5CNPEf6TzFHm
9DQZcH8SByQC4erZpR2hMFgXOQnf1oZJFlMSA0SAHTvW7KE5jDUUvlq/7Khfqe7pQdzAQft0aBSc
mDoUNYBsHNLWx5x9YhIC/XUkwE7Oi20n7d8CgRBcKR1GLqYgbzn33jptYkYcFHNI7MeR3Gn8OyXq
dR4QkQvEVcMb38GbmCcnm5tFUx8lc3nOGYb7ME2oDcNZN511STK0zjEWqtMkDEfGwIiMwdwwsHYP
OmMkFAdt2NPzt9LL+Sodjw1A6T75HNAoPBbvhCNex9U2MWNS7BSL6M9MaOw7Flu/nD2fR3xTMtMf
plfrszNvcr6puOebcy4qpEhAhSGT18Hy9hOQs0zsmojcxzrtKRWR2Va3C3YV1rZ4M5hGToaftg8x
k3nMF8ZdW3HfeST/tP5gEtAx7lRLT7Dc4h0Fw77N+mfGmYFm39HGy2E+AJG7nsGet2fNJjDC9ApM
1zoqtxDnBSORDusGRd7dvqNGk98qiK5hCADCkfUhcN9Kl4y3BcHyxuD5rJ+gDK8XLPBYgefOJTL3
UYKlqV9o5cvnn+NwXbIHtFu0Tb7LGbJtEGm+Or958g6xtcAAAcpnXaCp4rbIwV3J/mZxcmje70tr
bvlBI+FcsF05x+d8mnbm3GxLqk3bY8X7sGM7mOe9v6TNThC1SBlLgtTVAasphzI512hGKI/DJ89s
AJlGvvO6qBt3MS/Uoa2M2BhqLYk3nzGDu9xpLtEDFU0tCMK/tZKVmbT7ZJ/i6B63u25j/9V+zoO7
yiMgK+gOOCYNk7Y1FSiBR1EdJV5gN3TZyZv7xR5PkR4cCsk9Y269+dqRzZEu+d0Eu4uWm50N0q2x
ky3mjY26s3JI/iMZHfRGQwFhq6MeEnUCn6zDJwcbZOY/y2VLBKXkEwm8Q1bzlJDlbEfALDohYp7m
tHB3QU3RkXU3zqZPZsaMLgn2WTahDNPPqnPNANDCCyHGNxrYGwZmYcMAc/KJrq1DhAKlv5qxg2HE
eYHkFyYvdBPW9VNDATTGhG0kiP8yp5oJY0y8hq2UOqozTK3bBii+Hlwk9bsY3vrpThMFpRcB3jKm
ECXQcgL52T6xERAJHoXYi8bq2sjeQfwqnkvcUTGVvMvh4DmnnlW96LDchJ+2e5UMdKHAFKDR2UaA
pTxH9ncW7q0YpULH5GRjmDKK15jVLW9/nUHUrBL+Jj+i5bmCzAr/hijwVda9i+Ax5rLAIQHmcHaA
HPwWAop3Mevt1plgLkvrwVjk1RL1eyrtcpeyWXKVhdqeoYFzvbkHsbvDMXQQFsJ4y3rE7GfRl/UQ
0e0Isja7m+pzqiEA43hJ8vYw8r2L+sNe4ushxUrv3DittU/Cn7GesBiz/EQGfIg7oQ+7xTp75HNz
npfRS1VjQBQUPsMCohJFRsHLo+J5s6BRfbZUHwpFwn0X88ZUR42KnHvyUnIx9vihYkxadfbM+TKM
5jMms7TZ8xORAkzSfnJGlt6MNa/iaKOF7YGKSsdCfR4ele/XwxLCkqdue1WYYFEP7DAfUNUR9GRK
5HXHPJEG5glALuoVWBY/2ZWQ2JPEjUtXJ9kFwKtYCCHSF+aPgXYkbUaS406XAVOA0iMYa0NuuIlQ
qXlPhFTd6Yehu9h2AH8xKU/aY0z7y8Brkla0lo8gX6DQeZhF2JY6nOICnfqU5blpSZ92g7FLEv02
5M/MBBNzdjte+CNxGt8gBel4PNitfjEb03VO+i+IgPvYFnnYpyHZ2fxeptn+Ktcyhbumy4M5Bzwb
dvmqeEu1qHyzUfzrHsPRLfyzhqF2ir/viSh7KgpnbAZykjiuGg7M4TqSWBPrC40u52neBFeRRxC+
vg0tgT8N7w9eUmxPQ/r4/7gWj3Mkvgqc1pwdf78W0U9C60kFU3cgV/JCYnQoEfmYWl171NoCE165
8WuWTddSvk2du3VYQavauIS6ZH+TQbL/snt1ONyatuAWUfPq3y8m0c00/NU/rEu8h9qrLJK7Xmef
tNAXtJmoI9ASRHx/XrB1cwd1VwnmpaDxyLqvTNHvqez0y2jx2VCVaqiYAyDlKy4ZGtB6lWX9ps3q
o4WX3QEDYIUHDP/+CEWzas/EO4+6Fu5BaLTGO8QMXzNfsoHmKeJfyyx/EpLpHWczLKeqf8tbE3xl
o5DoqphvgmKQd4RtmRfaH71XvsaRvlU364C3k4BmSpQOAqVIaf5tefYNTnpYg2j+oJqHmOU3X+uf
h3ThOGrGjbELv7P35WudzCIugtQYTjMwmnYESIZPkKpsP6ZjxBoexFhhc6X3BKt8zM3PwElYOvLh
Q1h8Ixj8rT9ZTSIR//jLMr/OJM0ynLgeouHAfDzrI2fEH/xoYkrJB7UmbjWmMWYFc1a8N6o3K/ls
JmpAgZ2EGjaVkrGdJJzNaSbFmVZ4AHnLZxPNhffI4nwMQbfPMfmlx8wVr7wNEiMmbVqGjwFVBQHz
rtmEWQE3ZGSu8u2vh9n+zyOD40K+5XH20ETsLwoyFsUiHXqmSKNxbyPwSYrVGi6vxz0tlA8LP75X
PqeAZltme+AyDXHiGcM13AwfvQU+BqPybKQ+LRmSeOCsbafkNjrEnOHmBzwTyMp8ToLUbbDJbzsV
H6FykQXKA0/dhY+OYpoE1VZHPg6bkLW+5dh8TNVaGf6AX0aDVdNWvtDsHX4+Q4WZ+6OlvQMQ1Bh3
UAkccGSYeJFQjjtCF0mH4zjfdEFCdQcqDR0nmgJUrOzpQuMLoCn6l8iTMhAO7Se36A+41nMK4x54
5QcMjjI32/bI/9OjckX30Wms473rgWUAW5FfE19Gv36LPNPXKBypaEcQvLwq13saROAzl2FPd66b
Z9Ox1ka/X8JxVeASpaOFasBHh91sz/aYLpVRUi8m4EefnfC2YkcWxGsN7nZnAIuqxNHmjVIojDXd
Sjza2EKzIdxkQO1K76LPH0xP2zUstKDK6QaMAWyJlXCe8nnaIcFBGeThB0TPzIPfNZseKB9Y0oPs
nvUiZ6/KtCWctnNr8kOeW1qLeIO4lNM99ddjj4F0uHBmJminnCo5rUCK1kCqpVuamtffPPJ/SXDi
65E2ninLdAxk599XzyLHWJnDSTuVTBBydttSvHipvtIpG6ZQCThDzchY+tO8TbGJGsviL3ZxXthG
eLg6iN7f9+YFRASQqu+1pe0D9xQp9+QN3YaHKjMOUG4qwaHgI09myg7hC2xjdJSJMAYy92oYK19f
8itJb6qm16tymHw3JSudv1ABBWvtytOWR6B5HRxwVfMV48CR4X2pE9iO5rckAUdhTEeHfhEOVnNy
FFW0G+fMtzt6x4j1WiCyOesVtjpgObSklv9D2Hk1tY6mXfQXqUo53NoKzsYYg+FGBRxQzlm//lvi
u+k+PXVO1cz0xdDgIL16wt5rgxriceIGjM4IGtOAtdLcdvNunIYN7hS3gHJRExFapo8Fa3laOksk
vR3ZIE4hQrF7XbQhlskLwir3MvFbQvOmHzuqfdUEVP44DrhNTFD9VPVxQDECPrDGe93rJqqXkMp0
oxG3XMO4DwjCKkswB+hCiKS1l1CORgctr7sim1r5rKZkGHSbCPcUpQo2LG7vDgMD4zcWFIiN10s8
Enjyq9BzmRqrnMqvEuhHKN592Gxi71aWq5CAVvheVgs4uT8SVMSWSafH96jipU/HtzS5j3TP41ID
Lug85KP5uJHLp6F8M2IcMo2xEvg0fAbUZYfJlH9N0MCBLLpX5hQaIeuRpT2HpGwMxi9TePUx7Zri
ZE8xiYSasEWlaNea8fDna/h/HaUW4ytxkWYhN/p9TaTMaQBmfG6PDdoLTCorAG1x0x+g/bG/ndwG
/G2K48R41JEQNQnQA7YTZvcZCVdsogs3Xbn12gHCCC4RHjZDI26LRObEPTdRtpMsAp3C97r5isdb
u3wKWe0kcrgZxjvgvD68F/HkssCVCJQw0VCG4xI4OJzbowyGma9/TCObJy+w+yd5xJ1syj9DICmM
HI09cAqPbmDHg85GKANMgHAvIOkBpg7hzf350/pRgv42W2O9xRAeD5aqUjn9+4YX8y7Q5Uji09LY
QJMCacBwy2oumx5jKOUTjW0vg8bXXG24h+NLfqAzUqAVEWT+nJQtGu9XE3JXlYM9+yFjxC1Eoc5l
a7saA2b6DJl64dLxQB0ZH2rDKVF2nXyVx62MEV7h+aCwoixCvoTyPexIHaCcxgeOJ2puCDnQr2n0
pLadU8JtFIyrTHL8rABo4s4JJQCH8SlpCSIpkKUOOx0zXgiHoBOrNS3yIkVVgfMMi0+6AvfA0WK0
GLZ9Jxix26TdJrBubYWSRxF3WZHulByJOTy1Ch2nGJkrLRdPVv5VTEiyjA+gBKVBlmTtpfrJ16N1
mU1ejMa9G0JcIXcFtcgybSRj7C9f1Y88+T9fFaJDnWUeZu8fR90/xqDoCSJhikXYmgnsinm6l2yn
5AXXaRZHU4MCwLG15FzrY+CWpbBR1JGuKgGG69smYUCJoZ3L4DEkP8hqw4OFWkegPQrShwEJHp4w
LvYKlz2NKn0j7T5qAyYrTHEClA2+dJpChl8UwBUTKZ+4nJEY0gleWUBupcBIhHDXh64MXTx4me6R
FEYa+LrjgJCzuzA9zVW/VUTCHVjslTrBNc22HmA6lGTpTC/LzIYHe0g8TAdCXOHpJod/6Q5+bv7f
P0NGWaasyIixZf3351s0dGLfK82xsjCHS+nnhC4JadtU+lSK9XUump8YEIJ9NqClX8JFmM6sMeqP
KZHfQfQs8ogLcfWOpeKSEACU2DGD7prRSmDQ78RX6UzOcaQNm0KaLgNpRwSDLE6bHnjEn29e5X+A
AdB2A1pgNM7OwPrdhx+UPiuhOe6OCYUgzY6Qa3ANLSKa0B0qzAXC5t3oY6cmiowYNaqlMXyXeeva
EINmlZkzfS7NhaWRl1mQtlJB5S2e6yl2sGbty0l3E81HqxghY7SDiOvL4DlLjiVXfC09j+CLwQYP
jCBqjQ9AkndIoImlGsCTH1LqHhl0Td5Xnmkyg2F9XpN5zaDNxHkfo84JFAMihId8I1TOVudvo+g7
whmsY+oKC2Qz6yrPlgAYZsl2C31wjmD0dpMzyZkXiFQZDX4eyVn8xcDpCwRXOvNr89L5/WYZhPV0
JknWHyUBhD/l/zC0+GSaBz4sDCecRtGO6A5vxi5iMjaYZ5wf0lUqCrtTSg5dePIYhoda/VGf+twn
KRQ1Y/KSxXbWKuhlUjyOKDjbGN/XR2rqu97giatelmx4S4WGWR1Bow6Yu2HP/5oi5CpIO2OuLNKj
etSli8zCRyE46cQea88yn0YaaOj9uLNvBFoueZpKRlKnGVNzr/15gUycAVnxMRI6kFFSEWO53LKC
fkF/Wllf8fDOwQfPMgzY4YDV8z/GMngx/WCv1ndIVU8FxB5gbcGjCNtsZDw1cn0ue3ODq/w1abc/
ihy8AQYiHdwyr3GjnyXouxEuYUv1QrG1wbhS/lBRWQ89sTZ1iC5e+xoXfxHSeB09tsAHOFT9CnwW
Ia1ZXkAPk8lSlzZ6ipxBiC7sNnDb8hIsztfRYrEF9LHh7bcUEMv520I6WqLzhObLqB4WARj9mWpi
HODqIjYD7jlImAyMXMfwKHIt+f6T+kQ2Ruz6xXfF2NcXSgp3yjzEQMsUEEOXkXzLUu1Yhc/lJbit
8DKQy5ctFmMrWOVlCjJKXEcBxysj6VTTHpXspFSRzZwKwE6b1qgeyWlp7BqNa6AjePlsWtDc4aM6
f8ktATPEnJXfBcI4Lf4WLH1vEsxALqFgazLWYCTsoLuH/GliiFczi66CcoPjy0lS108fFyKwNZiO
GGI4w7eEB7kOT0mFZPUUFqaTjs+N8aJHwtowP0P9rZIORUY38WgMoAWVbGdAt6XQHSxblwh0y195
PM/UFAO9F4PruSL76g4D35HxQjdD4YJuWRfBW1XWT93C0Cu/4DL2CeyMERrfeKhQ3Y8dOUbhJo7+
VohI/+2AZQW5uqppLJNV/Xe/u5okeeLrSXMUYRq124ayscVMzc+vfd3Vybvp8OQv5XBSV2zBhtWf
D9P/wTRBnS5JSCLQRehkyf+7EjJQtBZxZNVHGSxq/jbQ+CIjhZQRzB6S0oBlD/WC+gt6o39Oky8l
+ppeKiy7vvGmpF6j3P78gv6HDlvWdLxDko5fCQTDby8oxjYuqUpcHrtpcrvvNMl83ATfIGLZCVys
AvoPuNmadY+F7MtU9M0y56pr40PIi90of4lhuxl0355CCIIRcUloelOfiIjCfIyhZan5l6Krtyph
XpfJO0Q5LrsG0p77SbBpMrVIJeziQzIohPDbVsq+0tHeGjHPkvl1HI2t5vusAZvgXSPXhv0qhFuu
1VqTdwVXGm7neeqvQjS/WLLGmQQu1N9UJpsldL6+auyXBUuXm2tj0s5+5q/jGTiMPGxbfWL34SMQ
lHflqLxGXJO9iKKOpFsO2KUxDUrMtapPnh1jcMS7roLzVmYF8Zcx2DIv/HfFsCgcQDDoyJ5ojRdl
1D+qrm5AbRdIRQlWHVPfcvowyDDssH3789etLL/otz9kigYTMqZuCE1+L++mHK3IbDbFURo6PifR
Rhq0xsK8r8iQmrHMC5blSExoQLt9ASViNA6JVqq8sazW6sIVRtKnVBeGWKRz9oixarwSCUMfqwbG
r5kflpQSmOAouYV9uOEJXXtdeq/Q/RQ4aHjIOzFo4r+8rf/e17rFBFEG88BnKP1+FU9JzKVmVv0J
kIKUuSMq+lz6qMjoYC0JjlI6itp+UvdxeWm5guUNJfhobiT5Fndf+CmG8haVb631YgkPPidAlr3F
2muiPCTtCwjhCT9yqLwAZ/zL614mbv/+OnRkPshMJAVijvK726mnacKOhAxZiW+9LdQXDL66cpma
NxUbMFW1Glwho5rlLYt0W1VeBB+2qPaQxQ5eY+zNgnQzkouunnAJydKDFH7FkLhUArSq7ipwIRna
i8E6tcuAF9bnAZIU7GWel2lwzcavuPjLeaIvuo3/vCMUHSI3myypxm++DlkuZxb/eX9qm40v7qKC
mPR7zoCpaw4izT/mf0+rWROuiY7aKsoMLN6HLNpAgFbtiIgjBNw8jUomGTq+AD3aDNG3CMk2iSh4
cDWCo0FoEyy5JgTxqNUykJsoRm9+8fSCwm2lmFf060wAXwb1l3Xx1XpjUFAqBoZyI4UHU7PsobtT
n6IW/D1mYQld01Ruc5HdKATEtETyh2YwOwvDzi+paP/yGPgfChyaYE3lRv/Rfcq/3e/JKJQgVA0s
kuUlBpXE5ajRCpcS41WsZtDvFOIQDHBGSux1GmIshh1/vvb+e+SAMlJZYuAhWC69ZTD/jyNH641i
FiO5PmVIzYV2n80Pc3gZtb9MSvDN/eeK4E+YJu5IBQALj75//yH0G904TXJ7FPvs4LcDpTi1jmGR
QpSiV1Njr5g5mLtHE9BfFxH0UpT7FL5dGeovI2yHODc31SJxM6EUXxQfwuMN4eNEoc1dj9dzT8bh
ylcug3QLhWehfAPRYsl7cZDBnj9n7AQtmoRBfSv8fZHKm1H5hO2nSODMzUvDeAA/B+MAJkvGpmQk
HDFLyXXHJD90mdEZmePPm07xrCh8nxU0IXjDJ5+IA1Z+swnawz8H9WGEDsGQb8nNGGU7pvfJxxMz
V4Dl9P0qMy+G6gHSAPblzI8Fe8AevfhSFcdCwJ0/sbjB0iKzi5ZJGBHdQDmzQRhfIkJWuGbTE1Wz
te2HC3KYQXZSoAkZeXhrDUBstWWAu1TVGPYjsvogf5onrNFOZZ36+RqR5rdgQDTEE/Bgf6mzbKc8
Snud44E8u8IRJmkts1nLGdQXofayzNaDEbNZoW3NCuVFBiimjIu3WHzO2WAgMMAsIMwPMgAcRo4A
ciAwtTUeudMSjxCHCr4/y6sgegaFvEurCnOaue2pEkL+zHzAQGcMxioSLviXJug1FWEFfgcx0dyl
0001PTLdU8nR6NMr8PzlwxIDXWr3IdhM/rdlvhoqciJumBm703vXUgL3KMbfZZI6i/aRCM8uvpPw
4BQEp7AcSMlTGLIvE75h+J2VJ0WV3QjcTSTe4oZwcOgMAMXlaWtwG2rUfvnsjjMwRhixxLM0/clC
IvM49Cw4WlAJsYvdBWesw6ZZjV57LDZ0hTN+O2otV5e6dVohJyjU/TJ3DuHcZ57/MZctn9wW3MV6
aTMis90lHHtSxOgC7oSGBmeMPw1O8TIijEfzeBCYIpfpu6zh+2+6XwuESFcmr9Tnc0c0aM74L2hp
xT5CcnUU+dR2d0E8JDoqG95xdLdqytpLngiboB68ouObVc7s6WXjsnzNIlMdiWJOLEJeFqGuPl9X
3dIJzpDMU1z23oDdrL4PnEcY2BgoHxQsHtp0bStlV8G1ts7N3Bz0PLxU9BiWWjvp0xDRMpVP06Cj
OHvzraX7PsyJtlVC+BSJvwvH9lr58MM7mYvhzpYvWUaD0YayR0UIRAzOBCAkh3QUEvOat/HDOAL3
Au2phAI0mWw76ddqgsZSorwbO9cKwm0KGaE+DdVJ1VqvJvgqU5NNnj1J4GaBBsbs+MFWVjT7Kgdf
U0es4WDz452IYZtLw1cocZ3gLs5Z9uAlYhi7qGkYV0FhGXpmOisIt8sg0TB2aLaWASGQTZ3+UwRC
1lK/RzltNlWjvJJI0Euf1W7XqQYur8wRgPM3Yf4w58WGIcZaIgnTj3+u7BjIB4IKeBS/Rl5BroHL
2EwD6IrxGRmlUwhHnDAtKgfCv2fOk7Ii/PCS9RbQ4CPKGQQxPdJqRbhmlkfwYOmbCJvJNeLGZ3OA
L6fkGMxFVNdAi9alQmzQ8BwLLxBhaCB3lfSo5R+SJdhVcKoN1q4kXZM3xvqugbFI4w0LnIiVClCL
RQgMfN4mdNL0PmbcCsVBSLYzd7vYYTami2tC5EH9V9PesSUDeUVNndmATe3JOBQlu6zsrscPRfFR
QntYEDwdnBaS6V11AZEgCyMjBvXa4MOzuhAK2bAn5eqr8jeFi0ZHJgTWISRDTiQQUDzk7BCM64hy
Fo5asNyENVQa8Y2YtCZFW7Zuu5va39mBrit2nQsJRegxoFzC5vN1Isfi6usXUXkPiLaoJafQb8P4
nTMQigagHLoEnvt9YBwjJQ9ShbuYbZsI6Hq6WtlrQ8qEDryoATmx7QNvsaXg+9VqNnRYqKb4DdnV
eoGryvVdR7YiEU+EZyiExh51V/QAmXlX0f0xrukRwXZIyxWKnHl4/R4qPMlgvMrUQf44skAlGzkS
ReJ3HGNkop07PAzGZJOJ+XOJYmSZWi9IlKHnwD1HgbFKEOol49MyEQs/ix6ATw8j9y5lSPk4XD4B
xMYGCWKT5ojkNipOhNNkgbP5ibVhCzGq15mHLbCjUTyKdAAiJ3WZ7aeSbSqw+gl4fVjuGuusc6Ht
GnQGjX9BwAhji8HmJVdMHs81rDsAt4OHZrODDTxUD0GT21n4bbYKzS+me/m5Es/LwWnKkTsmRIO2
1qZtgn1rAXNu38prCrWpQiuxq78SjjVFOlvxFS50Ji5CUFAK5OIF9xHbNVstYibY0ayROxG9CEaE
jbvgpfK3iDmr7hj6N0RKj98yBNZ5Pwc0PmFui5jFjWlvEGFATvuEEjRsr9z9MDxOU9R7iQzis/F0
DVLb2YSWZejoR3lSxuz8S+yUBzXrV1LNHEnYz4nNxa02BWHbePHUF07jpcPqrcpRALWTxOP04dMA
J7ts0XyD+as+eYx3A2ZdUvwWu5POPlHHmNLIFCoV7tzAEfLaLZnApOlwz5mqTQYDzwBe46TspCbY
MpijElt1eeNh9rRHxDAwrlPujXzglAzp4TARBBje58uyNhwVWiNnUX7whF/NCdjcnuDV4HOYPwzl
JLIOGZ7T8lexRLE5S+anDCVHw7hBxMSmz79FtIYVpffUJASuSRgQ1yaknQg16iLENHiGkZk1jS/E
nACyyshih1wQn4fFxx3xWAs/TZM4XvkxQMnXYCGVTHeqlJ8ImwGyb6Syrg6erOQpN6M98btaQzUz
EUqIbKKIf+W0BelEIQWvmalgh1h/wkCxXtJYhuCtwR4YxDde/MjAM+GHG//G+dmhLfTVFpoNoMa1
0P7its87fwObAtlevMzvwvoqxzhDZLJhe7dlZlUiNyIKeDTZT0iHJmJqyCTRz1gW9Z8RSa0RBU5G
4bAkapvNkXlpxE5NJxSr8sHjv9TmqRVfBR1Aj3ztaazhliyM88VQh92M+elKR2KIRW0VD2+adPPx
Ub4HMOZK9SbOkHnMch8PGWkBkzMvpV37xJdZS0TT1qRkLGCpmBhU2CO4kxP5NkzPy0NgzMnuFWtA
mUj39ANCDGAa7aoVyddhSp0LYPnW/rg1Jne0yLQ5pOk+tEruRqfCn5csYbKbyQSx3JPwt/Bc89Ce
WuJs78G8ZSiimE5IcEp9ZM1SsXgdEukwpQZCgsMMA0vD7CRlVwnnSlWuetBBy2dciUh3Z86DDA07
6tcfOYW2koAQhKYFoOhU95iVvLhDmG2YHIZeJnhmiasi+SW0720O7Ew6tyre8nE75l9R/JzrBHIE
71aYnYvMFdXnRlrYhY3NOyqyfbmo+YxtXd4w2pSgrfXxUHJQoz+QqYzIAqn5+C3MwLxt6frnxktV
/tMQyaJIVpBiMi7DcLD8///ovKwpIzgylBlCQqkW4XwJ+ieNZtQemi70FDnHuIvqlHXnGD2i3Zgq
lOWgBSBWz9mhg/NhJSGC63ndpkQosshALDCPn8voEj8Tz1+E6a3TJbGtER2YirpXF2hnicHterSl
8aJJSUQXwEQ9l6yrQbaJ6OOzHx0AApK/vN//DjlkUZUZbGn0gWwUl070H+8XSVJcKu3ESnFeujDx
bkQdRkN/ryIBMTCPdrQBU3GasRDkxHD+YIMYtUffCo+nJdIKfVID2m7ApKUcaumgMU/o6ZI07Ak6
I9QaeTkWgjj6CjC5CXxkGjE497kiQt0CvVNax6Q2CFKMyN6h8shjr4o+9Io+2yTjri6V55AIdKV6
ECKDKSbeblJ7AtP98ydh/Xc4widhMk/VWLCK5u+ywZ6vnWcOy1XEuPbgd8SVo6bmmN5OrXDypZA9
fbwykBtRLiic/amW7DS8BxaybhOeCYsoomh1QWMiO5LAi7iVm08G9y/wCJgloPAG6U89qUUGG0Jh
A/1jF2ukIUyx2/KRB9WHzCMMEKnEw0D97JjamwO+5uhZkN8WB3cRn4KeMmSRs2rL5rEFCmaL+mz/
pLSrBzMMz13Q7VNVtquxPpRxuU/Y2y5BOFnau4O5tQiFtQzTS+dyN6TKF343zhcFnmSF2CH/niVW
Z9kxlmaCi1ioK8wffZz/wcZirJP3r8vctalrpxYw2IwzlgdpS+EnyvEjYxOWegyH8ocE7Uta07OI
3p+/KOZU/+MeZY6IG4IbFeDPb2Nx5k1z0PUc3lPzqCyaffLcK0zfhe6v8+Ch0K5EXD0OBufjRlDw
1ijFPR6as0SQdankW5VFtdHXt75j/Sl0hJZUgPandeQXF1VY7A33uHhvVIZYlGux5cW+zJ07uLLW
e2VQPGqs1mfa5yC9CJr5KFkeY5MvqTyKBlL1ydUxRi2rxqqoAVjSDTT4jHThIUiwaRvu/FKH1UVH
MDIXrLz0Fx2Wa4pGpS/f057kxCB8EGGpKjG+beZwIOWtQV1r4njISt/Nla1KxsfcDK4PeBGb3H1s
4q3BrNHUN0GYrcXkLYORIlyaGkxM+Yg696ZkmJeJwVg2+KFQeTNITLMR7K4XznUv38pQ3ZCKc+wV
8V4RgSnXPn55IiHfZDM/9Eg50lK6NMD85RCSZh7rLpoJxjXFawQUr7W8FKG9GGCIjqMLC8SifjQJ
ia+hDcnm25BgqaNqLXnFVWc8tkVOMry+hiFD0332i3ljhYTjBP1bU5J1NnYrgxJjKjOvTN4KuV/1
T6JpnU0PegRW0IqJwWbkyRjMA3JDEeCW7gwUlDJdaBQj0QRL1xt/OS6V/3npyQCZZfy88OOWQ+Qf
x2XMsDnRW4PELNCuAXI/kLhhftPGhz6G+9sW7k9bj5F1Gs5G/72MmMrOYxXOE5v+nCUoPgdLPeE7
xmb0qFXw8WvguhSYiTV7lhLeG/wwDZm4+BDIlIis19k4pGG0Z6wLgPIrihRGLn85/X4miv8eDaPe
ZgzIlgnhlyT/NhpOBILSi4k3Bp8J6mj8kes1CGXi+XIITC09E0hMF0Lwii0wQhrGohpTM/ES5ue2
Q8Fccz8MjZNwTQwKETN5KNs96TMGEsgyRS93FRhXNHPlDSxO236n90cTTX3WkRogvwrTtBEzDD0M
zeSp8vzWtvx9Lt96tXRjjL2FeJKXnEq37U5KDhSX1HNhSYlPP42dWdvS9EhLUHWvmrQzWTs3rpmW
dFcozxlAjs1kK/2TZt7TWXjrIqYtA466oCSGJoBZK9u4lbSYVDOjs2doIjNJ5VbAqKk70JsXPH+D
wGTTjv8pk3HWxKRtmm+y+MFI58/nG+bn/55vCotILmcNgy0w+39fZIrKB5gMfXNUCagqaZjNblvE
20YsXk29IQLYj76I7eIDymxtLJ10AtOHGSzFFSfGkodc7SPISftAB80sj11qV+GhiLxOvyfFvKtE
BaXuyA4YtJ8COoS9GwlMFrT6AOquKE6ekjG48VEeT3BKJdWVEGIOORL2GLeKOLA2khbzD+aGRrOr
sHyuUdbTokiB9SZaEy17CKYKiId2T7Rmzd7XJr7XTopPFsA3SamdYNDO0lAdlXSyQxb3pu+IKKsa
BrTZM6dCQbdc1ImTKQwhWs32EeTHfrRiGchQqPOE4m0IWVAk0qZUabXhGwUidIA02c+Cuk6Vhh26
F2fofysK2jgLsYXoOx1aSc76WEV8lqjSJWZIKRLGqFmXCaswtIEJqYuSrAuqso7hcJ6l59wgrZLA
32MRwctkvkJwWa+mr3Tznpho91KxdkCzniStfg2HSxkWjthcw/AbZFcg4Y6KEFeguYLbNcWYuSUK
ZiLWx0HEyotZrJKftFF8DmF456B7G9PX2Kkqlzlm+MdrGd4Hn4pqghysVFTj3Vid+1x5mDP0I63E
fBlLhdlq+1rR7JyWWqzEg1pAAk/k/UTbtVi6ok3UgekfIsRbXwEVWzXKRAUOq1n/hInKfNawfSJ9
0GdtCvH/9bclin50/wdBtW4FIK4hAnkfjj3HWPoo8xXHEJQqXdlOFXyj+aFo/YMs7SwuykJkPq08
t2a9MNaHQyih7uMqjgiJrrTisrAdegRCylonxDoI2jW+VpR2SENMkD2d7ZvMVbqNATYW3OC6MJfg
0bsvaju1GFhtCqWn42Ecp1Ng6HYYoVvS77lZO7OMN65HlGRB2BwpYQttL+DVxmoqTWTI1VQK5pWG
mkTYEV4U5o2WT34ZjOd17/iQHhSNfrdQYf0i/gqxK0m7JpuvocWilE4vhus1RJtuVjYYktGYA5VC
dZxrxhuRARG7C4NM4kUbN4s//fPEzDDT57dledsKESxh+QntBsLdH02KwU6hfhl5WnISsQMD1lR9
DDKdIOn2nzXQnznLHkx92cnTpaln6UlAPVKLAHTGaWtxYK84VnuQeT2ULpq5pn3Nugadc3jVgtrT
Z1JjugPIBY6w3k7Mdj3SUY7YySQQZosimvr+B8Rp7pK6QzDCKKEZCAuXnCRC7R02l7JMvTlubL2H
3GrmjsKkwAz6mxIrHDUJOVGZE5qHMEqQ8jBCY2bfRM8TvXblf+nZWWFasQTWmlygSvvJBJSBuPhG
DMnSjzIJRQ1mYGpn4onRk3jsJ6Ay0A9iF6tYiYgmYA48EmA+WnYyVsf4vREl3I+xCw7GkYZmZ873
MurXmW9AlFMXqbFTm3wJ+ZZB9NrHp0iRakelaJv6QTUf2+rWSJ+LO4ocPwO4W/ydmczP42Jj4Uhe
ZDGp2ROnmtrzlBI0TXiQ4TR8VEI4PfqUnsQFAPbt7VaKPZEx/cTJTebsDIisx1nCoBWvL3YxVNSU
j3C+O5XFUYjxszN3edUcSz/dd4GGGT0aHQQIjrSsvKq1EJQX2uiCmuKg4/ZFbwpVSBQYeJE3AOq5
Qo4UWV5e1lcwyl4sNthPlXOVmXCVCHrVsluS4TD1w+4Y6s2O38N7ATURJyAxGyAbb4QJdnJAjKS0
D1AgITDQWhWf0/vcVGviswm7U9EkgZkipqxBlbHSyvRB7Ui+nLMdaLyBNL4mW7b6ghvlDaBTHix5
sedBfitBIKpIIy2+0babngwrxS1IvZYk+2EAOA1F0aLGiIMvSU159lY7C+1ehOxSIISpVZ7G3jhV
MjzGwCJpOl4QlfMI/xFm2QI8D6kBE5XuyeDxFWbpsSvjN/7qNwBghlXWQ4y6gVaB3Kz5VWpOPYMX
whx42sCzIjYt4wFrcm6WI7Za1FCsCproJLP4ZgSk6cW+qwBLThq0afYTncvU50HKxGOCWFukCUs7
uq5uL5ffmQHZnOcfB91wrfBEJw0TlOlNawmrJKvOygg6QnIsKwckYiFXMtd3zAOUCt3IZ6bRzbpA
Qi4IrW0qt4SyUZiICgaaloVojtxIMsHUgtXO+4sZaESr5RudIEPN6rZaNjqR33nwxqdrxwg2z9sH
UXWq6FNT/EedWUJLsj1jaLG8MlJjhDweVRprNmeAqiOsTEiJaHS39Qqcg1Ov/FWzldYlxouVstN2
zYGBH8OJlbWzdsIO0s9aXrXr3LkxW9v5/LjBTwlIETs+3ZV+5yZ1ytW79CzbhU0K7SVciViZVurG
dJFzuQEEnd1wEDzO91X4ONjKWrTj1c3fM6W3Z4flCX+YXtRbfnn1S3c55fmNp3izvLjyJEGdsHYK
L4Pln4NOc8v+AubgdtiOHh/zKrNvBLtgLiQqzuMUOlOOr6xt7DUbZMyr2kZAtdI9g/+NsaNoK9nT
zsCgV/ER5Phqdu/PkZuvvzV+8Flwu9Wwkvdkyjm5N62+MxfV+UrciBsUaqhVXDgUvMP+LUPosJq2
6kHh1XKlb9WVA7Ld5oJwJ/6VyF1+AyECvMB2vbwbIocd0Qbc/fPO6kfYXbubsENm5HJnrJa/VK4B
hK3Zttl8prNz2+VeyrsRN/wpfuM3XoszT/iZeSWbR+7VB1JFnjEpP7NIOtUnv1v8cm7AALjHzBRX
83rZ5EWI7qnfqbhTmTBhVltFlOGN7TcdWochffJLIPUhmSD7VGEgh0ylIg24XJCfiDxqnZDGrzjm
URNsZt86aHG77qTI83tU5iYGYnkJx/xOcH7+uTxG6v6f8tgUUWdAf7F0snF+Rnj/7MFU+IRI5upT
7fb3eM2eaQ3H4Nm41gqyx/UssXkg2HVDhjzZ8gwrPwm3cVg2KlvDrhzd611lNdpQis/BqXJCD9Lj
EczQbqTBx0+zKu/1p3pUj+QzbAkQ2BOIuwl3GDLkfbyRN5g07zHqBaZ50AFt6xoTAIBk1Q0967WR
1sKTdBV3ymda2ymLpTsX3T780mK8qKvhYoENoiu+K9f2TgzxWb4Mu+K5em5OmVMdEwc01slwKRO2
ik0a3rbOcJ3yhWCRWOsXJAwrWBArjDrO7LaHYF5lDUKKNXmMY7fudizOzuZ3c1qYG1/aBobAhT2D
229id7Y113Kp19bJkbJgX5+jfVc/Z8mWJnVGw+3UB9nDTuhaZ4YU+6RYV18LkYMuaNOc2tntNSch
L/Zt8gQ3P4i78AGZ5jsYOrtzGH7ZxNJdu1t+7ujZ19qLjFJzXpUI/DAK3BfpEOnS7OtOymux10/V
Rj3Jp+pjeok+tGu69d8wHmrWimnw7KZP0qE+82B6Qz4+3MYn/xt6GMpq12AGIO/0nWGXfIfmQ78H
BkmZxRs9pa/SYXgc3jVAUD4W2eU/FNzFu4BxZ61+x79Cij6vurAe0PbVkSxXxhCXweOlxjzoUy4W
6zP+haZnPxzbXxBCuC6mtb4mzvGsPyeB2xI7AIK02VQnVq7r+Ny+yA8B5Q4WH44QcZ05xc1/pedE
tUzZN5zyKzHHu/xZOLY7FtDzY72PPOsoXahsAcB8zB/jS/c13YZHGssn4Kn9ga/NG4hvXIXXgm9b
XT2QKE+1cSzPvDSXL2ZtrSWveAoewNdy8JLgMC3mhFWbsfBYTTdpL77Wz5yKiKn1bbuHasQMnWBU
DLGltMofCEZVWCc9NY/Zm3jrHtMn4zxutT0K7vyVQWfDleWptnRicD3F3iKr/uhu2VsNihbSoEHp
z1yYgL8VdIjL6w0j1SY/qvvyq7woznTIHpTn+rF5ak/iYaJhyHCmr8RD+SgfpifZff0S1tH6a1zf
pLW4ekUztl7+yzm3evU6m53kanlW4Cr4OQcne1wzR+CpY3jvC3WIHceqX3Ecl8df/NNbX7+/b1dw
cTaLLrt6qt99pBWrDqUu0dVbdGShuNEmR0JOwA1wmFxSXO1km662taO75Tp5IN+gf2TmgFAHIf+3
4M2a2zYfLzENnrYaHqz35hUa4Gd1F47KLn7WHNLij+keGS035WcL3eDl/zg70962sSza/iICnIev
EilqtmRbcdlfCMeROc8zf/1bDB7wEtmI8LpR1Z2uVBVlirz33HP2Xpt7bz5bx/jin41HjW1gcMMH
HNsioQwf4XP9H18XcMbPBCsUqjeMAAXcTqfZMhf8Ad+C3k5b2gYeBt2RRPyQC/UXqSioQlptOTyW
tNMRbngYVxwqGZ6el+iFcvvRyfcSnxbuwlvnAK/+FA4s/lvlveVMTxqPuSzelXOy85/DU33iL7K5
89Xh8C0Gm3DkeTLULcpVvGqu/QM2WYbpaEaLesFwlRulr/WfKEPbUzd7W4nrBYuxxDSzipzoMEJU
ih/YBdckwu/qJ2vbZbbxo3yYLnIKK2fJM+jLC/Mht40TjrpiWLQvHKO6SwwrkHY3le1PDf6KZ4dP
6o4opEv0Vs/B6w7kTPFn43YHTHib9MTWSMW7Ivebw1pziR9Mf6Y4tTuShvwn8QVe0KVy1RfzRToM
h+4CeBDp5Uv6QDH9oq8ZRKwI7/iocTU6n8MqevaP4jbaiGdtY2x6nr3kbfv6Gm37ZbjCdL/C9nwm
nNstHUwXx5F/UXLOztVbd2lcNsPFSX/y1vmGYJyDuK7cyp0O7dP5P8VWHYJ4l8WH/8myh1qpP4/y
RiXkeZ3ulA0NeK4Hgncl7uInUHZ3AFRfu5Qzc0pDsoroFlL/jZc8CUZQjkzcjz6isSk5973bKG+q
h37k/z9YUuRapqKaljVPzW41pXEthG3RBdVxDkJFM4iRCLIIoK0GwYvA8kMjD9fK4D8F6rj8dy0g
f5UWm9g8dYkZASpd6Xe79o9SYOq1Ei10VOLDQz8qv5KjosRvQ4A6YzhJ7W6syIEDZ6sFq8xgANtd
1YSgYxPfKsEfsOrSQxkiFLBD8ddg3WPwf+No4OMh3sdmJtPIU2+Ga2LWeeWYxeVxqIJVy7nWDEia
CbPZW/3hh//5kNLmQ0IHHrtXQ8TcpvF+5xZ9eRbmiZYKpI9GkvoVWxhoHSqTQOmPzXBMgsfYXDa1
08pbEiRhR3XFzLIalI2SEBFFdvgmq8Bqvevv/llOlpqBUJ89ew2cnsyJJXIuSUAffA9m8t2HxBpm
QXdg8Kbewg+MbqgHXZD6Y6IadCc+5ydHRZ3c9rQMt/++I1/BrtwRXVYUkTxdBZ39TXuVvLi4DYe2
P3rdAIqKmoQJZa+d6URfLaXY5ezaGuN3IThrPXp5QcLIuKH5xgH7nsb8i/52/iwGAEwJvzL99xuG
Yi6rycjr0R91rPCBXRK9Dac5gywDH8eZVUcTKdo/hKZcECBV5LauX0p/TYhAGbplcR5RCdAHrFbV
40CR0hxDlbtmA3TqYEfhmPHvlN9fTQp8YnJkGX0ACNXU2+a0Kqa9ogcNBL1sJzzgxWsQ+q3UpbLO
AKKtitIl96xeEUCf9LbwThx8ty67h7R7aOCfLPQ1JjJChCa6A+Fiq7HT/RytZxMg+EFP77XSb08K
82fVRBHXgaHzq5v3zyoEXR1A5BzTifDolS6/RRAhy0NSEu3yfOexkr77LvGdWwYGJmLntPn3/1iM
qk6pqkioedP2yceMBrVW5DZq+ToN1h26VGp2YpfMvc4INdjmwdrfDt2nNjFOdERpFfYbfYPhFnEc
2mEGSQ/Vmm5ZXq/J+pskl9DntlpnTGXkNU8ngg+LZulLuJbRCEFzMgnsWKCRB+fUArNdquoiLBfi
0+TB+ZhrBprJWeqagIPDI13FH7CTCcN9VtUHmRN19U59BiUFVy5S1orZJKinjSIsm24RYuwc1xPe
T9qnCiHj2+ig/UoOSGRziH/g6KjD+p33JlVzFW+dJulp9KH127BJRZIsJH8tUOwPpAmoNsQmFT1z
9OA/ZMO5uKJoyqfwznMqfzHT8N1buqLqWMcVUAA3k7pQkFML0gtUWELdTt0GQd4LR4Wf1pGzCb00
PQJAtNTcjKzDZb9hgkSrYK3hSLeH1/CeUfe3rfiv+RrkKty7qOxnB4wl3jyKZSYok1gG7dF68o/K
SrLhJZz7g7YLtzSARLs8E/gHlWVvbtuzsTL+g6K3QT783P6IwZMurEWw8p1qh+BrM7nGId/nzxz1
IUrMUV39f/JD9J69i4wunORYPkcUsrG8/CwOhGDCimFkpwJbKRac1O89+F8kJBL4V5xRvGOzdOZ2
HB+S7hy3XlIfMbAQoY5C0OCAxeOnyoeSpyBcadm2gsEUZotKZHxsK+NF8566H3q1k9I7I1rpS3uA
j8M3Lym/Q5i12/ZAKqBba/GPHwWNCGKvc3DuZPRjtH04HAbxAhcTLPQRCdyBprUY3Jmkyl+md1xf
1fBvsLkg5LvdXsYxD6tAhgAsewTcFQwqVlGPjJQTXBs5tfwmpo+T8RqBOPDCY1B+RGQRyzZDf/Io
aZTl9aKkoB2ud9anb/bYObkJwQSlGg/gzfKUhHphyXFSHYtRe61L6xy/i224FkCp02ZxFO+1H0+Q
iBk5yqshGE4tLmNR/4B3u1O0Z432751P9M0rqmt4bdgANWizt+/ESHrKOBVqeUQuTwgcEV2t+dTB
l8HmvCiYfqTBcyI9G362srLYbhsQ+rX97w8hf7Nq63iwMVjq3Jsvt6WGqFgnWV0eE5o1RUYLSf4s
o5dyQoSf4IyQnVT/r+4vZUEu6uNYWU6r/RzC9jmM3lLDe8kZiVcQA2eb891S5bvvjAdJRoimSkyE
bwp5cFcFHWi/PPqc1MAAAtXoU2fqX+SSGABO1f6nR5p9Jl5E8aRWGs4dPPqPUC+68B594gtW7XeR
PbfeOFvQdrtZweq8JxSoyBt4SqRwTm/KTFCJz0J6nVBKG8K95/Wb9wgqCT5c/kPq1y1Tboy83s8k
MmZlwtFz+ZX1Uak7IGOX2lfhifjLPj/MU8V/PxAkmn+tGgyTXDVgCpJh6Obti+LpampMQoFyhvHN
QhpW9Qj11JbIKGpA7Dnon4J2OQd5WgswtQ2QwOkoy89qtKmG3TTs6McZH4Lq+AheERHRUfz937iR
SHUxgG3RQKKvA1rqx9xhovG37d1s1cKk72EEMH7/af2sr+QPMaUPGB1ezVdU3f7VvwRAvjfxAf3h
xHj3FcGseopezH3Cid86J+/WWX9ib9in+8Ix2C/Ci+94G8EBKb/qlj4dHZVmFDmqxgH+lP3R2oYb
bkqb+FSXsNvt5E7usA03oHn3mGe2xS5blzYslw1dBKe0raVr0neIbH9fMNN/gNpK2cAf7ZJftNhq
UiJgbVon2Xt0FNxL5nLq3jBmOWaPgDJW495/ZZvieR5ncQhysSUqbHHlfdR7uiqP7b44EiHLgWSR
n/RVtS2f5J28a3QSMBdYZjiCZAee8lXkZofEbXeF2+8Y9hzMx/rFek5/li8idwYRLVM6YsK8O2dO
zgnfPB8soKwZuopR/DZaUagSS8ystjzqF6zzh3bLUrGf26Yo14V1vRXP1tq8BJsG51a0RwpwrrfN
qlkJK8onOMP85XprrcU3FEEPxUcJWs6VnoLN6IrH4cFa52uMYNLGWvsvwk7YWWs4/SfpaXhoXunv
rrrXelsjJn0RaGPz4u2xAbjKU70dHiQeT7rSZ8wYiJvfqv/Ec/Wfd7CeIImfhSfTbfZz6YHgBrPm
sIMZc0KFxCBgg/drV70YjyIzvqPx6B+859gVX0NXPmlHdRO61Vo5evu5c5m8eM8eXOWV/BouT/5B
3aib8VV7HE/6hpTTtbxRjnREXe3Yn6qduoleRJ6vYm0tQce53dbcl/bkmnuO28XaW594FJf1qlir
tu/C9V1rTrYu1uB6V802WyP/Xv/f3+XfAmPQ9tb+HpHJ08QpY/4n4/3k8k84wUu29hpae/Q5xY1u
S27jhPtuO/8Z77214oZ78UF7G86h2yzaVW0z43cWzc5yBn6BOuP9/RU/gE0bcPFxdT9o6Tsn8tUW
dKL248n9sJYf8iambYmKfGkssx2v91o7hrxWKLeW01Hfy+0i3cRQSwBJMF6JlkTpyeLCXFuvBIOU
6+BgOmhloZoIe9HVnoWVtZ+74HNHnSBuG0PpjoLfDdz4p+7wvS7KdWFLG5RxdrUy9oEr7HInXehO
tZI282PXvc5/H5KFZ2MPlJG/l6dpc2dN/GYfQhlrqhg/qfVk+WYfqgaYZX7MkhgjkWozJ+8P8swZ
M8pVF59J0IabbRHq1IMwg0zdr6X+TFyfLF+MYHfns3yzYSPLpmQwOdixb98cmY1CCJTUo6mSJSvD
cjnmejwVHJNGOxnsWWWS3tsSvr0k9TsNCk68CMT/PtnRSjM60oSIOxcQZD74xm7ejKqlbGyMCmyf
Y9HTHe4sNF8zPrnjCiZtqi9iFiiU/r5qIOuCmGDzP2atK4vrOnHLj2xykpx5uz1cu+h/+zH/3wXl
vy84WrnkRWFGN42JKJKC2Ti2LBgbsf2hSmeCFBGMvb7zfX5Tr5vUywa2M0vSlN8Nhz+OzVkUDGXc
TQUynnhdN4QaNOQ0X1Lhqhz1AlZ/y9HTgMSD9a3iTQ3df3+Ab44v9AjIXOBp0mT1ty78j+tXBaqt
Lq9wqDVu0LvxgM6Z5Gobn7mMl6Zw/n2533XLzUlwdlrrgHLZPOTfBekf1xNDJS9JkaO8iAMmNhME
BmYc0eigsvgtKFkIymeUvCHtCtUzBIdlUW6T2hUiRiwE0GQHjcqrEJ5lTt2DGNuFYOeyj9M0tpP4
LAnWCbYC+bb0H2Zw6KAN5JRfPIZvIcASjCe6DgUk2paDukvNxPEREA57HdfbJCjrnBJYbavrEFAf
zDKLdFuDXSyU2CEPaVVzmAzr1g7r2MVqSfhtH0VrPYP3pEngdbxwSzbrr0L8L0W2bOLrhN4D/iY/
lsJzLKWzXm5BTisiD3A2pn/49939yv7jpZlrNw5eEDTovv79DMtCnINTwLBQVQkjGeoFhSLG02sb
7e6yzH5YTblq4gB9QIkYDRFGJ7zG2mvpb4v+MoWJkzZIFCi1y62p/mqIjmxIUIOMlWCrbC4CPbn5
jir9TKcxj4xy4qeGqG54EKmeryy4opWg2hVJLNOo/Jh6H1QRHPZs103+NpLGXRBpu7p4C9vEDc1N
6UEj4n+0mYJnMiPB8VRxdA/I1xBwJqlqbNczb6C46LS3ORKsWi8nw7u+82CCVOLe3D6ZBiUN/Ujd
IK56/v0/nsyuzk05kIL8ODBFT7B6L73EBs5EIqt3fqiP42fQkfm+mH4pH/JZ+lUTp/jTPA/7+C1e
l2u+5/IlI8l7WaBV/GQZbrd4ep+iDfLs+AcGe3oC3CZw2ON7ALuzdcZsDSgUmJf/Ep2En6BhaX+C
k5jAYFpOgl8z3xjCrvJsDyUTXSz8wci9NdeQ2WwcwDfocBk4VKiD0KV2K+xC+E9rlOt7T3ZrhjKU
4oEjm8vZtEETBZrXD/WdfuRB20sbAyfEIhGWxEL56FjRn63zq8VFYKSzCVMTTPb824hf0ba+dZ8k
FgTkYHwqbrXzXmM3OPaIYWjA/TB+hP8xSnAgwu7nOexWemR6vcaC8azYJVUSgBWTaEuguI5Vurgj
8N+xm+aNTVsXcm2bLYMR5R42yWU79yuwXtidAZKXRFHYXE6L6DXeYk2HL66iLXjXPEd7kx9kC2Xc
sv81MnzZBj+YGUIAZnxLX9BA28e8EAPCmZNEeTUbpI8OUeCm4XiobX5hIIMxI/bLWl6hHqY1ljxh
vGHdRyambvSnvgXBtaCiST/8j+qSv/D/X9SX6VA/DRdzDZ1+FS5Tt7atbb5KkFZUG1Sde4y+m+gS
lUjHFyj9tUv+oP+crh0Smy12P3QyKGrb5+6sbDld7801t+Cor/sVYG7q4/Qz/WRQcSmY373UL8IJ
AVwR2ySEBW/kKBn0Pn0CHxYGh4R9S73H+WojPmOwBlt6Fl6zgWH8EvfKQODDFZz2cC3eIAEg1iwO
mD0OAOe3wV5+BKZ0Fh9pjaU/4xfrV/ni/+xerV9tulB+0b1CfDPh2V1El4TKqmRiyaql4u0zFuGL
Ji28K3CS6Kq+pD+qFQ98yJT9p/CrftLX6D16MJL/cWShGJcfZTRH98Ym35UIFlUQh2NcHvOY6e83
1iA0E5V70h4H7PTtVmBK+RxEAM4turJOpL102fu/F1hi576uEkQuWrT8cEpREN1UCYjKYiuo2uY4
1I5OBPLKqLHbSxzkFv4nbS6g+uDHOCx7s1TCfA+BO0mwfh8wQRDDQqZFW+y6mZxTg5FKDlXNwrkz
pNWQL8N3TV5GmsOjK1JB8t4l1jPn4ajdlNCnCytcBIA5IHFYW7k/x/J/SsiQo+JEZbEsqI+D8XMU
nKTO7T76hUedyZIzsUBE8rQ0x3geQRBA6wtbXeGVKeOTd7LwAMj7GogvakuJ/jpEq4O/9fzYUWAv
NWLqKvG4jBm2jJptDCKBDL0dVtI2gvUwpuOerOtzL3d7omCW4ElWY4UcREdCJ+tuHWLuiHw6JbFT
k1hEQJHvGgET5ymxFYXK6peQQEASvKPWjdcY5B2sKVStP0eD1F0BXSbxpRXPOomm7D8RTQFrajde
fJmK4rEaCSnAXJmgDPhRXIxX7U7p/5W7LjE1NGVEk1SgXxlkcmQQSZl49VGVz359GdI3TfzUwkul
zDlZLmQqnr1GuxbmFQGEXm/k8CzA6KD5m2YagL9yNSLfD03lSgAqc2RwHMkslMtGUOUoWoTIHmVU
OcKrFVWrWudMx58g55yCzNVADjdJfhnuhjT99vPd7HaWboJCAhFMqPztzDEhm66iS8bIrLh26Le6
7qp5r1ijFvkmrNaCtpNfipBpzRttYnNg1EGksHDn9n43jIT0I6sSaXhz5X1ztBDSzudwRbe6qbfw
zaPccriZKrNAfG+O7v/oishVMWJJk5vrG030IWZu8jtFuPnNAc+iboJwC++K4O/bson2pdSZaOoG
rJgV9FYRHko04pwOD5XwnPeJLYvgu9VDi9CpQf5TzNY15pWddgWrbsewc8zZz60cAGLFEymgvA0Q
sEaxtQcZ13cT2zKUaBTTS4EC0Tz4RLTF0pUaKEBA806kG986iUgVba9ecMK+Oia8vq2IHJRuUISQ
e6wXhmc9qXTJKHCTQNlJA7iEYNnHtQvKfmnoNWRbeal1MrNPRH8svZG+C8JrXWh2nOg7kU6SZhIF
OULgNKVDkornvnKKkqgshfUGE5GXotXLhqVEgV1BUGnZSDTaFT1JS5RhcP7GrFylH1nNuxBv5ERF
J6TeO43N6+jt84nHEU8WJxNdvdU21KE50pyO6mM7nsFxxByq22qVQkVIFovxGS9dZaBy6e8ch7Rv
LmsBB1PJG9VF6bYIJE226GsFG7guuk3vesWBW/vvPeS7h82ip02eg8TDf+s5nhov1/1o+n2JLL6E
4JqVNx1VRHln1P91q2L4y1iKMzv5Fert0TLRp7aSep4jA723Pq+c7CilsZGGS6lhIfNeiav798/2
tUv+9yXn2/tHDc2My2vTpqvm5TIbOX1RuhYH3Sfz+xKWd0r2rzeSixH/wrKhoZpQbrZiy8KJKEYV
StiSwx0HhrZCYoLYCiKFYF7v/GTfXg3LrWKIImyy24xjoZZkQIjcTQ1scKBU+CQS1iyQTKLy0JdE
cuSrga3PIKFj3iyScRM3RHnCfUdrSBqaEooPKnItEV4IrKqWQPZcPPRR/BxhwWKpyVwB24ZU8rox
HaM+Bg9o6d4aXSYdEjsiEcDIXD9OHDG5IEMAVjo6BJrZxL3aGVamjNE1U4GM5Sowpg3T+oWW0jIE
Ih5R44vJZ4gWPvPecvVgoV92eep4nWFaxjPlE9Vj5Vr1m0ghKRGuUpmnMkgICW9nWO9+Kj8U5ZXg
BLsLDll1FdGOzPuFKAxrv2FYkJIMA0a1ZYafUIZILFPimMBHR7NNaSZ1d4ZX338jJgddDm2Wodys
2p3UT3loRqyTHLr6elga+ZYIbW6OMb7++9v/ZqzKs8a4TgObDZ1Snz/LHw+2F0l6kJSzziv9BIjp
VNXBmC36SMmtqx5e4I1wV8wyX+C2uyva0b8uS/PlqUTYlkULusbflw86vwRY41fHrDhYgRsFCK+l
45C9TsOxCd41iFfGOvV2ZgdQLtqNEpAct42exelDktDfDao9VyU5uboS364fXo08WFYlmWaYTkXL
iUDLj0ieKWb72eBxKFV5QcXtyPPwmIPGID/m6auQEr/y2IhrQVbJCKWDM64zhUDK7FGdw6nswR1G
IleVH2b1HMUYL2jecABTo63HYzGxpcY+qDmNrrHyGATUTNEhULdG/HHnC/v24fjjjt08HGniW2kc
hr9XWWWibZs6rY7BoDoHar0avEvZvoFwLN+qkqfdLJbhWO37Hj+gAh28urefaV+7C0QNQ9blW8TY
atyeVdKBlIPcn5hlqiuPUADEz6nLrQpRfGFpgriGMABM3QR3H3CGDQ0SQyqqqxAfh7XMy5XH6bpY
G8yQIkeVVhXHcxQFr2i5CbTRlz4K0mQp+w4gQ7eK12KzJj24IkXQXOsKqdNEmMNyWmvAhEneQGpv
rUpjqyMCNxHh3tEBfCMH+vvnvX1hEtmg0yOWR44fkgwr2mrfCRoqLLThV7WNd5guWCdPjHL/h2/+
zzt92yGXsiQue6k80sGhCWfICy9fKp4NSs4iVIiPIsMbhee/mN7Q4vYE8kTw7pZ3PsbXAoYbgCoT
vAg6HMzyf7+yo5+HmhaiQi059hvBiOTHQTro+gZuNiG2LZpqFWbMJOR9Ed8HQNt3PsHXSR2fgHk1
gQnynBx18wqYOMhGZIvoYPMfCS691meXiR2tvbYefVNxIGhlmfZ3Nspvl8o/L3uzLesJGo4s4rLz
D04ynGMxl4yvhvZmtmetuMqQUTJfZ6O85pYOU+f875/7u7KHwbmGwhHdk/z7zPHHUi2GSWlkjcG4
ojrHyiEEsL9EvdE3h2akl3FvUg8mhW/y71KVqoB2NsK33zqKm2+653xsNQMaiiB/lmPsTbB6wzc5
fhKlsxav2KADDlT6GopOg/quOuSzfXAFedzn2E6fW3QGxamTnYHRRkCL9hRKJFM60wjUejH2mxza
vrUfupXwoyapGQcxIBUPzeCJnnMr20SEFtE67p6gxGKHePb9K7zAlFYhaM7CCbXTpLpNcp6UdyhV
EE3RAZaEPjoGI8hgozQOoa2duC/FLdSzwHigUaH2oCBXsUS7fa2oy048wq7JKkx49sBIjpE3UxKK
Elo9wVFoXkmHMndtuqRyISBDV93JPLQRv2lXgk0T1wKJozmd7gTSUS2XIj4RBmnWMmWaVB2a6Yjw
h3wcopYHWIPspjRRa2oLRyttcQQAcFYVyEpO/irveu9F/8wvAel+Jq4ct9AYkSyqcekbTlC6HKeE
dJ0oD6AtiacFUJdV51R+xawbZsfSOKP5a4p3A8LP4FbF3gi26Uf7Ij3V09rUCb3iJ1hMRIZIu1J9
UvrPjGQByU+c5qeS26aFOfeHhRsz2gTiocU7pjELxQ07dO+THO5iJDxN9ZGG711w9uRTGpxyOje6
+ZEzj0ilF8+rFwGEVEN+85Rx0VJ+WW+ecWjatxzdYIcAcmR1r4AKj/NtaAk8y1NmHo9tfFabE+Gz
/35jvmmkIVxDMI9i3jBkuh1/r1WpBhXdC3hl6NHN3QcAEjJ6SlsjlwEKP5qG6c7i9PvwcfvS/HnJ
m8UpGhRYAKLFfjht4gzRVy2te3qZAXyZ/jxEO6He5rhQtZUBhK1vLp21RYXph4dx/q7n2MsHH5iL
jMstiDbkwhBb+XPM9wmM2a45EXNsIR6G+tpiWI7aD4UTa3xHYXv3xt2sdbFIHmZWmrz6wJsDO1Ic
3lIDTUZ5GJoVhFTRuPNdmd+tNhxNjTkmHdvB71Lxj+XNH+VsiBOZkNQFEwT0WotsM4rr7Fn7b07I
rZ0msCWabO1SEA7je/0O605cY3bKajvglF+urfR5LHfgD+gYjP2C5kLdLSuGx2Q37gsSE578lXYK
XJ37fGjOEpMLtC0yC88iOA5b6yBgcWpcYZM+VUvjs/gRPaK6fdaftLfxl+YYJNbtyc1e4Y8S8wXW
2OKoLYNd/5Sdy6f2ieYIXUiSkLAURjhC2zvdnO9KD8Ra8Gn0WYso3h6wzYZ4N1mkAECmJQKqTWCZ
4lochiUk0dp3CSuYN9+QPfnOe/RN0cmV2WtprHHh3023P74bOVDktK9GSo/pIMRvlJ8gojw4fMlL
AeJMDj9TupWjfC3z7DRboAWS+TzOyUTpbecVAe39vz/S79bVl/fM5NRKHTA3HG5e7UxpsnKK+Uhd
DBJRvxYIHsOQZAwEXAH+YoPduKl6WsMpnSklAO4YkHwGJTplzGBdJH5/VLBmNQSEMnnIIaYq6lX1
mpVi/LL6a0iWiIltdBbEaRxqO+rpAooXWRawodONVU5rLfvM8mxVl4xv5OmKaZt4QfnAILE3MPYZ
vrfW8uHsBaKrmPkx7SHP9Q+q/NHJIpGJKFz8O70R9bvXiAbPrI9Gr87R7u8lLwhyJc9VrzgG5mCX
jPYL3gkrRik8cqbPSnyq/VGq68/Snw6mQjuMOFLNX0YiG6+fH/Oexp6RugKTt/ojNjap5516JXKC
fjpkhW5n5G5HTJkaH093REMPZ3ydXgD1e6XpQO43c5hbESxl8AitulCoUayU8SJxDiZH/knFpMnJ
rAynOy/INwWSNMtYZtMSP7txUyDrnuIpTakiNBsPWvAejkBnPFsKloqEPRVylnr590P4TbNZ406j
M2WHobV2i1cipMgSGdviGTUu4Oe2yn+ki2C8u7BaDoxvpleZIkI85NqvkuGfAC9UrLZ6fKcy/H2d
25fhz89x85NrQmaNgsznYIpSLZDGo1/ExG1+Gv/hmY1eswflUQXI6y0FEJlkun3gluQPjTCiB2Zf
nBVKYclCArGy/3nnJn1Trkug91CYMm1QFeXmiexRGJmVNCt7Gg4LpbG0onGZY31JhBMDA6bkKKiB
1ab/w4HprwvfjNE8qzEbKeTCaSWtSz84c7Bfd1Fix8GhK+AShM5QbKH1kXpChB8kxKh3ozpcl9V0
bsyeeaZ2Z9n6dg03FF5MgjVROv0WOvyxkoa0NRNm8cXRzsJwo3ZvFUCNDtGP0F+yAhFCeSm6V/vO
VzB//7fPx59XnQ/xf1xV0WohJ6sa/nq1DdRrXEqrPt7E4hZglxi5nGcXDYdsk1KzQBJkbfQOD3bl
Rv6nAqXh3nhkvvFfPg4dJ4mnQsJudPPFtMBDjLAUSYmHZ+qfUWNg0q36Oz1blEbfXIdx5nxIpIvG
dPPmx87qvBw0NDkx5LY8rHeKCTNnExKPsBS1noo4WGb9OeuUh6iV9sbGyi+0ClUE6moCEFbYV4Ho
SIJ3ykP5cd5hUvJbZabWndfZZgx3Ce3DvIgWNSpz/tQVELuSuOUkQCrm1pvOIEBPwPMs0E/Cc8Ap
ggmp1NNHDa9KqlHQnxs0AVNGekpOA7SbjgogeQ2wfuvv8voNTUoY7+fxTJ54x7pkJRssB7rOsqz9
82ThaWa97cTH3N8IMYNbe8p29DON6VLXvaNBd5jqYqV3kR1lbty8RtQxeVEs6trxs8zN8+apk8RN
heRllRX2BOngkeMA/iKV+oJGFgmCyEf5xWQz0OMv6r/Q2fDHzM3hd2pM1Mn40YQiUTqOOZ2QASUF
c9FR+jlKAsUWO+cwxyzJEIZKXnU6dqm38UXNjubwYMPR2ZO9chslFiNndAXEkvgKOFijAADQxTsy
lJ2peZsnOfOWEgVoqw3Od4PTQVKty3HZwBVjeGoRP6eTPIuASSnfgrilFhR2Y7NMSI/sugRw+Wek
shLHOvOgczUmNr5NmS1eF2E5T4Oj4IOWcsw7vrIa/E8GQz5fGg0FsQa2VNSIfL08PXU+VWQ93UvL
+u7NYKohGSb2XtosN3V3mVZKAb+sYBu+xPFnxNCszM/CvSpB+m5BYFYzF5KoEOn//v1mFLE8KYXG
G8j9mAuoniG5CuNonrsFnDZzzicTDdUql9Yt/e+OBn4BNZw5lZdTXVfJSmPwEt9tsvx+92/WBsZU
UPKgEKECvZVH9nI0ZGIi58dk7iXVDqIj5Qnt9JuPx4oQ3wUBcrbs9m/Ch7LncKST3oOeScgwUrFc
x2p/6sPg2RBPcM14E3xHRMdO4HayEAjBw68O0uat5uyLUn1ZdEtNZkYMnBByTIwL/h3THVsnh+sS
F1a41JE5QwckV0BZzjopUntBY8OfSJcq50cYRjIwxyVtAJU1rFwz6R0Z9GtwyaGRriZETRJzZhcN
nrTzNtrR3PNSVS/Jk+BkSABgvJdOejY3ymP9n7fJflqHZpEemp+Pxc9IgulBR8nkRizC5Yu+MBev
+i/kzoj/yyt2Qf4OpieYBiNOKtvUjd1ircF9eEVgwKbafQ7C6MBAzLTaURR/M/rATdTuh+oj5REZ
opKbyOtr0MWGJi5G69Z0I0w59RjPM9HceI6YGlPbzd+2yGLTxa4fvdIJmAoaz95ybO9az7+pYJFr
Ml2ygFai9but7CdPNvs4So9N/FYHk6sXV+p737rGlNdM3SRCGueOl0XhwuiKL8PtqjuhXd9VVH99
iJtjPAkAhlxacXrUppMvb1URyWwHF3hc1tIhlqgh4LyOaUDOI34HZTOxrhzF3pgPkwxqhg6wHoeB
blz3BhghUqi9OgCd8zZHD5lxtA6N539v8vI3nXgmoqrM8FWTGbzN9/WPTb43p7LqgyA9htB+83yl
WZegJdSAxc2vVGRK6kqIEkZehsvzHjDgSK+MyPxmWvsFDZzpUQg/rIivVXhFIuQUl2zIN//+kN81
Uf/6kDfFYFWKLS4cNTnCVBZaN6rmyL9tV7kSLafoEaEVPsruza/BDa3+fe1vDrF/Xfqm6sj9MDFr
00iOuhLSY2S8UBxmJcEsx6QK+PfFvtI+JTTliGs0S0VOhUv/728D4YQSq6GVzq2nKsf8a486TJqi
dGTNnghpY3tGxbco1KUMpp91npRWgXCSFZi6gE0Y/s9n/19kLHIJ/q6jIdgkUgfOHkFv8kqFi4/Q
Bu6Rgg+bwdYq0Gx20qa/c/bHXssn/bIi05XREXIrGKdunqvUT+uykXuKx5oQdPyMfkHrw2vPQf6A
HS0R3pUQ2eN0SRGKCODxQa/RgQ82lZaAEqdblLjUQykoEGST2i8kRAqHb62G3zSs5wNTMhaIOlGm
FGfF/xH1p8k6hyaJRQIZs/AaeeVUmgq1MGxKeaS48A+Ulq8E7PQjLcXyQQZ1kNb5rGygos+vVPYK
dKKpPOTDW4uY+mwN3bJsriRUW8Xr/EN0huszO7OuyTDHIUM/+6B+GHAjpWxyTI8ZHVuK6FIl9MiH
O9IrqYs5r2CaVDny9uNnFo/w2Zajt6OsNuBsygHqph59NOcNZY7o5Mzl6SfaIxRcp258SUpau8Dt
jHCmp/wfys5rOXZkSbZfBDNo8VoASkuSRfUCo4TWGl9/F/bDnb3ZHNLGps+ZPi3IKojMyAj35VAX
cEwzKHf65DzO9iYtWmnpaLOB5HpLzsgnopsIDKaXkBRzoau4EBmzzTPvuRTilEGQbOvEyGkEjM8Z
m/ZcHnWZRNAPF7knzFmAlqZDMATz4BkeoBx1gd0hTf1lpl8rFMhdc8jhEqBf4xaSLeGa/Oh65E97
lHLjgkpEj7ZCjZ+G2KjqkA1g00TdAV+4DGRrxoCQXgkYn9o5/QzqQ48NrSpILGhywoOAKPlLo+PR
dUNEXx1g89FvbtpwG1GnZWa60kjO8/P8KKXtPka/FxjPnUjURde9opBcSpUIMdcigJblk16TDMkX
N3eIkCUaaTjksF3vMaLaU0txAD08wiQUl0t/ZHQ/0GJF8lMj28ymQ8mXSH0iLWjdJKzBGv17T6Kr
n4mbYXIG/Vkot2N5ZTnyx96t1HRnkgHYV886usCu6xw/zc85erY21YigHWyLF3cYvXWmskv2Tya7
5BCjeRI2Fgyn/iSTO9aCwxaERYr6O4VX3CAtNigeg+zSMug0EvVkkbiHFoQBKLCfuVjWxpVmYLcT
6n3NGSWYYjerAyD6twPZH6NH8Fm5Jxky0v2tLHTkTSxS7abqvT1MFYdWBxtiiUzX8wtydDonzYe1
lysX4LF26xsXOZQ3HoOOoP3wfJPndtuZPNUoYVHWxsmzSP7z/F5UVbimROcHiqVK/MmhHz/k9dzx
UfhISdS+pgl+vAQakendygW6R2qwlEyI+ckK+YFS9jF/enKy7yKFIl9BcE2iIC91RlRR+5GDOKwi
R6Fzl2hPc+ReittIb+dR2rZgDZBo2reBz8kl33v8u5yQP9Qy32cBdOr42eAEzcbajgNWHY7P0rNB
JzLvgx3/XDVr11VvJfQXnNv2oJu8rHdRF6xahTMccDxvmeCxaDgPR/N6A1FHCD5G0DI5V2/gQfZD
eG3RcUhRu1ck16Q7fSTdrICKfYhxBqa8LPPxPeFmDNI5HNNj35pHZX58Qlx5HpYwjRsBkV3P7dGH
9cpzwLkhmi7SlKyUYAOWf+Gf1QQ/ebUk9LqwdamnQTJiAEaJ0XHLpgBQ7SN2m0WhM/pC0R77YBZH
YzlvXv704cOLFdV0lSXjWoUWORV0e2ThVqVxGSXBspMIJmmFfTMe2pjXDWSH1m3mgln0nlr9IBIH
gCRGm8RniXgCi9WnUZ+6XkcIeA6a0U38dFvMcAU6gGWs45etl6EJb1fg8FonRFO1jiKqO+Im6QEz
n0bNraWOoYabqPylOJO+Ua9qzD//Z0v6UkVISltUqjrkx7gxgOgug3aNAWaOEp4bwG7B2hmth/Ix
A9daa+yKBRYO4uyLc6G5TOZEfRlBa7UeVKKoEzwHT7n/IAa340kS9+a1qFcpHSBv5adHb3DaaWEJ
rz3ngUy9qaeT2tzE3as3PMn+ts7VrZS7nvcizDdLhOOhpAtrBO9f4/54j4p7X8IHgH+t38JPDfUb
T1/L1ISldaVWjApAb76zLzl8t/vGcznDkwalA5IToSs8BBJm6FXNxC5yqRqknAwq0p9pODqDtjOa
F8FzGxSc7VIrtlN8Snynjd6hk2D/KR7i2u0+o+lU5R8hUP/k3oyW5J3U5roQXOiuugJuPNtJ4F5E
ALiOAdQgcPKMyahD7R8zSRBD0MYBnNhnisedhYsj9+5GDcYQ7ypp6maKc/xVJM9P2Ejtxde3FQBh
q4dJEZxrXOQUPxoGTim4/7nCklCmf1eZGPTSVOYSrGxfinSJ9oAq5zwGzZv37L8keDZkBD0Mqu0S
+BvIYPJxZSSC+Jo4KM5/YNDGuA2/UL2HYdm8t/VCZQ50L7vdCetJF+3brfGmfhCCwb9DehrrgHbH
wS95p72xaC+cCE7DOXhOb+W1/iDAgb6NHeVJz2e+CL6MyCVVmbYFmTj0Ui/dm3JrHqVb5ZETprFn
qCfg5t1kGx2Y+ot2yvbNPjxCf5+j7RkmsHnbxp33TJQjPnXlZMK+XfLO862ezU8+cvKWEE7GirLN
7qozkXvusMEZ8EiOgju68hZ+pWYt2nszgQYYrv21bI82Dq5Fu0hW5pEXZRHBeJzvymwoWNSfRc9s
dAFniN4WwDWBvesd64R0zh5ng7J5TT/1a/hZb4194aAeXbJG76AZ430e3uiUXXjohVO3ZxRnPWZn
BeDcsdrgldl4q9E1V9WmXym70E2Woqtx+V3rxIYhAReyFqO9A4O3qx+YD5uH8IWrImGk3/ABIbWa
trgdHuVLf8H9fdTuQq7ZpwXr9TN9MR6zjXBSHuMbtt6Zl47h/mbYQ9bc0LKT18zz+2KVL8zVsFS3
2QYUTXQXEzgDqe8suqiF18qOkKUjNdMeDuUK5mgOPzRc3ACfc6KlsDDoNDzfpTYkPuSHNgCA2+Eh
3ubXcJudquZgkIxnLLMldjrpzjOd4qllBkIz3c2gzU67jk8C19GZ/zO6M6WzP6Ay2OgYi+6YDrxr
e/3eX4dr8aW8wfEEnXNv8REmWJCSYy0KOJzxEaYXFM255zE9qojzF7Kd3Jnbwen2XKd7bwvqcW0s
+V76VrUNLmu5ePXdmS1j8U/v4gVfIlpGp+gWQuLa25KB92Tl8zN/Txqd7e+0fXfqryfx4O8KyrUZ
X7DM+fayXS+ABTZrSFDJE0BYh//tgMK8b/aSkzmkjaxfIR7u4116o+K/qs74NajgqicCHO/bFxmD
vLhiDeILTX/+hXw1LZaYvFY5P8Pbltv00u2yZUHlhNd30RC/AwqYXDwkFVBJ8WQPO5Qk9Fim1i7j
dQUteXDMaa2iL/i03njmuCblfe4ap2g/e+4BWRRbBdOVbveLuLbTh/hhOBub7DHY3PsOwS22tFG4
njUY2Gg/LFFl8Hlgrt6IW5Ja52u/ICDFlpz++qosQ0CdrLs80+D/bLAh68zhLQTiynEeXCtgU6e9
6DhYHwB7wmQ4Jrd4Kw+Y7++MG/+SnPpV/+Ffqofanh6nTXBKwW0qD83OPGuv6Tq69bhtA9jEB/9S
H4JTt7RwpxH9yI6xpl6jNdq8lo6O+CKgvrXzK5PFLLaR05YYMC707vnTDl/XR0seyyJ6q86INW60
dXpQHiyymXfBUj+b5/yj/EA2YuCPf6ivfe+OH9SaVKzTa/5BLM26fBYgRgECXStr0mdfjXkvt6Vm
gXWNMiOp5z/gW6rv2kE+9eeI7euVv9Sqc3+K7LCRE15te+hzXiM4ns1imL1/dGjLKy1rUEaILopj
+JztMLdB8vdui125N4l4VW3vUSMRgHsJrrexrRd+4sRF6g/CMZJdKFuUjAhTaSenV/NdOia78TEP
HP1xeMmOwbG6j+/6O9yb4ivDLLJ4cYfR1GD2HIHM5NcB0Zw+1UfpRrxF2ZJ9oiGePpN70BnnYSs/
oqcEPYmCFEQNm0PI52QSIqAlBYfRLuB7ym+ihf53weEX5zRQTwtxLtpGCrxxYZk2KG1wm1j2RoR5
j4Fly97sU1M+oLJzBGGcyq4gouaAeE+zzoQe0N1I9zQgXeNAl8vpz+IJ2EZHJ7JZTYZDhScLNorS
yrL7adk76gT/dzlkVAfXHiMEAikoG5mLr0GDEgc3l+eAQgM15EJ8iN+znPWWenn+iwyey4fyLMN1
ZR8SN3xm6R769S27VHk7vEyf0Qucg810nI5wPS2Ka48yZmGVNpMQOuDtnQitAM+xCIQRdv7CfIcC
ahiugqWcsyWvDWzchp9Nn3CBnZioY53MWl6J7CxAa1p4e1plDQ5dtBMb+sgP6aZbse4L6JhAKKeL
7AgbFcC0CGBtYXwCvuY+ROStL5ppoX0GLwzxaTdyPfk81YtwTyNfXtLdrTf+FcwZdyvez+8KwJEH
Ug6Dc3Qq3HofrqSH+KDZ5nqmhY67FKfimvuBnTCCOmG8Ng8EG9OI3fEOADF9hgQcPbbXwc5uEIlw
V6uXmgtXQGSVbrA1LlpHPUHB3WS3xSl1Qfesmx1wig0nbsM278IP804/h3a5jbd4gKGr1B/llXPJ
AP4lf67LhXDj7707aMLoodRoAYu55IhHRg4u0pEKjghjZMgOJWXO6WtRX82n5lU9wxnGozPsAtSn
tnRIN8pFMhxC/cLQFRt3TmK0bMzZXDqeHp7laOe/k5LL9Mlj0focpUVXLWjfOwOu6Y6MS1jr5gNN
uOS5YHqDAUX61G/9DShVVC7pk/bZ0UVfVBcuLzejvFM4yLNCMyQ8k3q11HfzRdxWD4yFOJ3wFXkK
mledhWCHnMmn2QBPoVg06Pke/b1y4Qc399DnWVbDhbSd7rV7MMI6vigTTJM76AteG0wFWYVGzBZA
TUuz07R+RSJn8JTMfUFUU4sEtQcsdsc/pQ/ZYfrUT7pzVnbdLt3oGIv+/OqAxGiCRA5p4KAOJOpH
BSa6SBWHB5fU0Qgxcoj0D8U2/lIOSMg26FNgwxVRLYsbE8lRvexIzEAyxMCLGVHhjiMF82z5TD+x
TLe76UrGhd7aWslQbdF3K58LQVfBY3xK/O2CI6KHa+45eVSextf2lUaEgev2QbyJrlj3/cIxl9kB
tR/QGxp6n9XHeFvfqq9oLZ77k3Jf3vF8Z3iG7QR5ufeHQPI28s5yU/hADAhuiwNLypqwAQJBtaf2
NcltIB40HvRni4egWk5voI4ZXdzWO+tWPxiP3qXf1dvsPCzF3biDlX8Ob1Rt0T3mn9rev3Rrcw/n
JV+R4SttGFJO755rKMgiF77A/AfnFPjtBQGjHA4S8AQ+a8S8JFSVnZ6iA4YLKuFoo7xlMrBCW4DN
TwTOm0zpyfIEm17lDIsM0k6gDyA9mc/uaOgJYUNVQgKu3YAd5wFNUewRRrzInlGf5q/kqRLkXUVu
Yrjizc+nCWWerP2ny2mAVMUnB2fgD//tr+653vSlVOm0oVp2ihBmhaijK/JOhY8mVJ5OtU8QhG/g
ccymbcG1b5C9jnq8QRblar3mSnF2a3Iyn6eRoRytFcE8wwPwaf5xlJ+HL1l1NUiOjonMaC3pQo+x
91YwJUi3+0UFJH3T62asJ+t4eWe19tdvYyZiH2clPdsydSjPA8zrHm1JJBeObriF8mJi2J8cM7EL
6yhMK/qQSgFO8JcR/DfjTKQxioyO2FIURf6iSxEkT6hyaGe4S+ZufyFcheG5zn/ptX/XoEaAo5tw
GOGN/NFc/HXrlArIrFyiqaBNOhTpumG/G7X+1MmzN+g6IDgyjaefn5fvpD+z6uf//9Ivk1pMiqFJ
HBASwFsS1BLrGorPArCH1CfrPl7F1BcodStNs8dpJ0acAaY7QgZX/m++gD/6mS9P7nyHub6aaUI7
+XIK9odpLCW/ho1hHWg80vEWIbeJLWZ+0ozE0HRbFSHAvIcbqAzqyKmF3jECGNIt8QdIMMorjk66
OeC3QzL6MjtP0rXZKtughK5wbvRh0zMkZi4z95HGjh65Vu69cfozPJI0ninjl7HDNwPqGfCpQ9BF
GwFkmdf1r3ua9JVRdUyxeHKwiV/QcZnSB06kvtjSaP6/30sF+xE3c3bJclv//WWeFYtK3gn8Mu9c
SgeawGmn7nBdkTkFrvzqJfluzJ6U+qqTLj0bG3qaeTrdEa3p3Z8/zJ9v9vV24voTFZSw0IP/jO7/
+ua6ghox5DdSkHL4KjeJic2CKEtmoCPrZWGkO7mlgCxa7mWwkcyndDNRp1veHFUwp45zLGlNt+tX
kh6xIdOnGeNh5ak6ouLht4/7zStOoq6lGiw15gx6/vfa+b1EJGYtZMfEI1KyRwZPUDydlBhOmr9U
w2J5kuN3HjEjO8wWrSpKSbJL3ASViJzEax9QGWKQTD/7KSk86lXLX9nzq4H8CQa8P1/c79QFKiRq
U5+9K8gLvrwrFeLWUau400PMOuGLNwKHjSLT7lFB9mToiUaLyCXaSuazR1EmNqDOqRwaglPbS4hq
cZ4HkFTZD0j7QW3nwzWXLVdNcITxahjMQSYLam/O8VR5Z7o6K0ziRFxqNbqXYMCuxDk/HE+zFDDJ
m30FXbUsLjoByJ5/n3vlkudcAOA5FffdoD3iJNIHVHmYLJ+zSrkF5LROI+Nxnv/ojAiwYy4QBD38
fJ2+k6nBFjeRZkFwEllX/72rQmCFo1CUdNZMFgZEnKweGY157iOmwG48TLi8KxYLZms//+pvFnOU
lJo+e8kwz3/VhlUWsVFR02XHjOxZ6BGgrsWR5rWJvfeSR7R0fvmufzahLy8c/UODibkxu6O/7pV9
nRYN6XjpURTynQLFoLcQu+CH7PC3MxNTWn593TCE89wuywCtxjtJvrYYmyTdv5ST5rRh6/r1hbki
bhV5icQwC63T1MLs48JNdLWKHpnbx3zXfr5c301niTcW2WSxbxrG17Urk4smraIyPZpYIIlcitcq
XsYQq7w9/Mk0wWXB9wD9UhWOgVXMs7GA+AzOhDXEmOQh++RoAES6539MTifa0TifEVsOsrprogrt
1z2hHtpG1w8+FX97rro7P//ltn9XscwxzTIk5Rk6/EfX/Ney1yVDHGhV/Ue9kE3BBnYD3PqEsgpN
ooRymeWNsaNNQitKO3QWrMIKWVotGn8loBvrX+e5zc9X93/5VIYhgkZXsHV8meJ3+LALYczSYzdG
6044TDl9d2lgFEJRb0SOxIIaA2+YhyYGESOjYJISLs8GQJScVjmuQSyff/5Qxrz3/eeBRSSG8l0x
2K2+LGKFV3ap38bZURQPIMAQlcwT4MC4zmrE0orAik2bP+68jLzF6oOlK6cy2gvM7UQamXJP11o/
5xLdWchJLVF+8wxWrXBRiNM6nsg3yTku8Y/pZbQVm2eTzLR5NJgIyWqWiPXNoag+9DZetXm2KoJL
HajLVL92TIpLJn+q8S72/Yb0ZC26Vwmy6RilMT6PkGRnA3p8kEMZUhh0S5DGUI57g40WdMpX88gL
H4NXpExlD11OayP7nLXTFnO6oHyeJZvzW6Q1eHrzC4H2v9zybwoP+Hw8fyb7GbjnL4WHhPNbLyot
PY4JOi81cTR6KEyrU7bhqey3UEN+vp1/fHv/uZ1z5vW83s0Gj3/X2qFR5TaoWX9KnIti6AP4t1wB
UJaHmFHoKTj6j8C/Uo5IgJOYzmpMeMQCpJn8m/zwu8WXYwNPlSJTT/5R7/z1EmqxoAiS1adzve4x
9+d2NdmWCTDDQL3/GKJfvvuftfU/353zFg8xL5j2tdhJUrkJRoO3vuK+VhOnSNKWcr53zlg+QnQ1
q5ckiZdKJaTNyJdx+Vzq75OukuXOJkltU6CaDsM5fw5eUXH9+ebAY/7mZbNmgwnIcZAy1nzS+uuS
9GI6AgNn2Z9dptY8Wh2jQxoe/Pqa6B9KpzzOwhYroTlEakKM+bnnJZBLu1I+4syd3ek6Gtw66ii5
X9CyyUFxTHGPzmi5MjJdKp15sePwfMgaaxa9lYgug5y+YnUZKSQCmsBU6s2EdvEjBjrkoaFFOrPo
pLdRs0BDzHKczu3LN9PQ90JaYM5I/UPEeLHUHvGm0B2+SUZcl8bO1wlNNKVFLgY3MqPG0Ykipw8Y
cs+xylq3M/3HdHxpwBDXpEeVp4yWGv9qDDFMtbFKCv27hKhjukQwkIeCAICEv8bfwuotWvckyxau
3j0k0dqYljS1DGPWJSzgKICIkjNso4C20n5jVbfMVXMsS+VW6j+ZWKpEHMXE3dkpgHLYwqlLz1vI
XTB84zOnfiopsWNTPTNvaeCvMps7aeMybZbIKJj34fucZqrlrTxsirTHIbqBoVgLZCdCb8N710NT
pJBO0Xxp4GZIa4EAwCSeufiQXGok1n6nIvrVLj6uR9pMiYa5+Vngn58LM9kc1l0fb8MKwI1Wv1o+
AmN7qMnB9dEWUJYHW51+D0TB3kB4IJ1Z3OSYnxrChK1fgrhYikG+40S8osngxA07GqPzXJWXxBrs
aO6BXeAjt50Kbu8994utqSHcsHRYfReNl7GCTlAnya3fsjkmF1Gf1jBdlj1WXItvYmECl8yZ3gCg
adxrGjqDHrdrgPco60jhJIiyohCt8+pdpeUzWph61fdZ1ylIBQXqGK4CdoEx7N1ZBeUbEB9DpwHh
IxXZchZH0dlwrTCwmxdWfSPE8g11MuNKltphVGAe0g8chtDxu1XH0dIQ3gFv8FqO5UXyiaaoVh6C
VjRHDd2P5kAI15k8352cXOm4wY36IxahIwyQQZpofFaHWW2SGv7bCBikzybsqGDQWAWT9jo1umMJ
3VoKJodwgI0HaBBcJoXaOQUoOP/mYTWzK2P0JAomJynw0YnZVGKKAR7bo6Pon9qicaGwoCcFvts+
KeG9gc4IVw+t+AO7eJZL25yE3zS9hGyTbHNSsJ35jhFif/xOU3rMRBptRMIZZ7V+yevdcKib26I7
QPMJGmdO8DMcYWAgR/U/m80CpHxdGHykVTjLre0pZHMREjczsmMkfo5a95KY0p2aNeDnTZ5YYSmS
NK8UyaoY6lc5Lc/gz9adpO7Esn/pwhRyAkthQrIbPwaDEbINA87dz6vhd2dTjUQmmkoSfQZOff8u
hkHZanGfqulRuWWe2kKS5EI9T48J48wGGTNGCMmOwqWY2dNNiZJgVkXPTkkRvnIzawm48r9tItI3
rTtNlInFUkTg7mB1//1UfSQ30yQPFGnmVdeexiK91fko2EpwGAXhRQcPNDcuSsrI3yvwb3/9DH5V
SYdhgVW+7BBZI5Rm2CEVNuoVCjgD3WD/kTaDHXhPyJ/omtTpYch7ZiS/7U7ffXM2T84tEAHmlsG/
3zyShKIPrDYhAsqd3oVbrLBWujRZCSS3qFY97r5wqZjLXnX00CHgb/pkFACBR2QQh/u6XuQKmi9m
a1ConMJ0oTHyfijKHKBBvh1A8p+fIHMumL9s+NqMiGI/1THrfS2vBjWPuVlCcqweQ2DyjMouPUvJ
IrmtP1r0ik9CM/vjiRrlvxF1oeBo3g1O1IgpiHS6za9MQdUrSYbIcVL2Qubggp2FS9lww9hVNYc/
hl29hN3cnifQMC36pAWzDrr73g39Z5UVBNQPKrtndR/fgRCZZxroGZgx6QuQk+1Zyhz1geaDagCE
tXPRsWYwADqRiGB3NzgwKtQnxy/d7OKhMCAQT3hKfzuWavPN+8+lmtXDcwsMRvWXmztk1KFNm6RH
ub+pSyJg/BfNeA8F8KxxSwI6Kk3SlrCYhxXBkvyHTFh69KadCh0aCprsnbBVU8QJ7EEduAixDx5z
8Hx4jNrivaeewSipzBxcY6n19Dw+pjKhvcXY6WhODLIU2vsNJDRq3p7RTXOdGKSaGdQW4JkDhtEa
Z3+yjcUQPdGlngemYbdKqtFVmnyZRlKw4LVZpO24yJpiXSK+iUKAm4xRYKIO+J60davW6ynI7mpB
xlitO4XyUbLf1PwDgsiOZ3GwwoxWlsmuuTXEfif3yU4y27UKaLfk2Q1EbBEcQnBPzfaqEUqqx+xK
QQKaUbLG20pXllF88dBC5vG8zZiRvBEUf5uR6uqDYTDyBhRq5Ia6bgN9zbJbmIaEaWZECLLRgk6z
04pEYpS9whCe2pgApO5jEg+AG3PUr0IPzeJ9jO7Z+cmiLjT/EtGa6XoyfcynysiP/SScyTrZTu2n
ZvBAZjVyrWnVR1fPeG4rGnbz5mZ1m9loGwnxS4+TYMzGA/tc2zBBwbJcz1LggPciCDcU5S0+pTq/
SetnGMctHYchIuit/GDFadizsfvdktYg4jweOBVma2qR2dLIvoxDS0t0u5CfmvE6b91FwZwHgwJK
gsBHO4aEkDYnfl0rT93ZGzWr5LU0Yyx7yEzpxJxVpWuHU64cY4JJupvACNZqduDvwz288lSFRK4W
RJAP5E0BFUR3y/Aj6J7FekQdhwOu0Bag4uDH9O4MzJ4HLnkiHkbzyVIxVgQrDKJLUymWVniYD3nz
0acpvXW14++Vta1SZRoQb6yzIABaUPp1gimj9DuDu/9hst/PliVMBSy/Ym8C5XgWrUsTc9fRNmLs
yknL7THlAYwbuyuH55aU8zbTifY4GGRl0rivAlxRk0HhXjLXFU3U30s/T5azrLQug/uubZbjGsXJ
z2vkd++9xvnLhFjBq/+1A6bprd4UXZkcvenAZjKfPxFNl9Y8yv9lA/l279Joa4BwIt1INrR/N5BJ
zqqcIxeeCDqzgVsgskiTrTjRZMfnhz/Wv4xEedbCkxn95oX9pnOsabNPHfwoe5c5H0b/OlkVuYbZ
gNf2qBUXb1qFGkzms2D9Ehz1zXn+79/ylRMQaemUMRxKaJZcpBanZHMIy+eC7BVqMfG3OKZv7x1c
IgTp2rwvf+2Gt71Wo8NNjkxhaClTo3OAoDVV679M1r77RbpIw0AGgiQSu/XvxbP8up86jV/Ey8YS
nPnPk36RyxOv+c9P4zdgYK7fX7/pyyMidZElYfbicYy3ILx6ulwmJ5dR2MxWi2JF1RN1K5HoYsqs
BIUI0lRFfk6I6+VEHmrpLrJ+jeD8roz4+0N96U+nEyTDwCiS44BYqzhF9cprD0oFqHA/vZjGcm67
/nwdfrvg89//62kVdKtOR53niKraSJ6J+hOKFccyTgU//6JvejD/XO8vj5AAwC7VFK43gF4nCBwv
WKOYnyc8RnDw6luvXf78C79rcvIbaW0AMZirjS/1s5f6Qz9GCS8iqwBj2ioZOXCuJCJYpl3GtA9N
Mje1bWNbgncnS3aHnIjDIb7UztScXz7O/EB9rXuAXrIkEUoCw/fLuiA0XhuolhUfZ7ddhJ8EAqKg
+ygN7qA1c6xmQmL6q1JkyAktFjq/0G8Z1Pz8Mcgp/flzfHVwBXUkVKoRUlyjZ9r3l1F0kX5oS5NF
hKA/xzoHH8nVq+wc19rnLCnEvYFU4xrfGJx7Psf74HGY5b03+X36ol4GNk76EA5iEJIgKS3fC9VJ
HpON5nAqdnW3dr1tcjLP5qwXvY/e061shzt/1x7ba68zyj4G4aom95pACT9z8puMRNEtzY0RGwS4
pcUsvXwfM8ejc4m4JXB7eYX4WXhMbzBHTQFOUBsza6DaYbIOzLWo3AnDLkIN3hIb4QTiMUfYM7l+
sjb53IgW4300LYd6baHXq5eifKnKbKWvONF2xroYlx2qTNyx7x7OIt8NFoPERGohroPKmfrdHKrA
Gd5f5A/lw8Qe+iQ4FAy26LSbxCUS+qTuGluzc/6q5Zg3wrJ06dbYaFJWKJAJXdIW47YgDkc5JeFs
o5sejVN632+TzUgUs0xH7k29RzqbvDPOuzV2GE9OybI+cB8IyHKMZbXXV9oS5RS5i2PvMON4oZT2
79S3nkAMZ1jHl9hFYLbJ0crivLKHJU2SlbntNidKfndyWhe6/kJCBkrg8NJ6FN7Sm8COnGe6G4tw
XR/DnbZTskXzEC0Vpz1my9Q11ugVV9FJWqPE3EHx2k+b+tAeqhP6zjVOiidkl9K6/iBEPlt0BH4a
C+uYrdUTmifXsoktgqPoYkFZnMPNGQ6iTcrXBtEJ/0frYDH/b1R4jrSl/SZu0N1ZRNA3KFUHnkKK
u1O+NRAgo1ZdCnbtCAf/zqd5d0B45b/n/DDCjExKcEfH/swxcI6ggMXglJmNdRi5VsMnyhyk/LpT
rdOVR2BUtzOO5cFb6fySkisw2G/nV6IuXeyUm+S2OYV87jtpUZymXXqY1tOa4AGmqKgiQhSI6AHB
+vf76t484f+81x+9t2nL13XLfXwOjsoFqpJ8S0Gdb/ML4lOMKlwdjNJg+32kps2rR54VSU4bontd
wS2v9bWi8bKO3cFJ7ORAJOVCRW+OoHuhrcC6LU30uMNdt4nutGW3yZYiAQHTMtswGXN296c5t21B
32KRH0NXd8KVuTGOeF5c0TFsfZOv8DmvhdHJh1XlEXa9qJ9oZAYPSFXzhK7zAvz8qRJcYm9JVRxI
r+9eYKoh4eQhq9+sG2YhDC/7j/YpQ4Urn8Xb/i35VG7EM3Egrkh6m3RRLu1j9KkzhBsX5pnErLsx
Xkp8jOQ+W8cfZAFbL+Zt/ygdswcM79LoaNTCLEJgrCFsvkSw5UMnQj1u7Mp6TecsJl5HugyIxecF
PVybaPjVdzmkWUMsXLRXfXemPzTkUCwjDhpvKTGpqSM71kZ26NbQGoj3NaI2cqIbV9dXoX5KknuJ
Ew5HLuSgKGoiNJoBr5nR1es4Ra7eOBO5GDK2wqMxrYRuX+obfdrL/Vkd7/HxhdC4kcyl432quH67
gL4dXSZ5ya7iP5a4EyBMII95qs9wV8tzt8Iz4z8yIqLbRluioyUJ3Q83iop+b9Ff6A4iYZGefl72
/1TX/919tDkKWQG09XUzTHSabQhS4qOByK5aZHt9i8FiOR7Gaw1lmpM0zIGnYmccpEu4ty7eKd8b
B+RfpKuZPEGGiy7VIV/MbezK1u5zJ3DnCDAkdLqbr8cteQ5rcTVue/5/cDCP1lN2QUonvMevP38V
aa4Bf/oqypeSpbe0Thv5KsB1w3qpI5z1wws6jPmcPFvC9dnOTq8Od9qsEommljDTXwrV71ATVPn/
c0G/VqqZOclaxqeYRzvtwJG+mlYShOhKQYOGlSzBANskK5H9vPc282mVbd3AqTbx6vi8QaKKAYuU
l18uz7c15F8f7EthGxPBWRJeFR/n+tlaWc1mCJk1k8I4PmPyRRLE1OaX4u7bKpKjjkg0AHwL/cvF
mEbB9/OJi0GZhbCIExbIFB7wX3/Rn7y0/9x8WpKKSa43KfVf6lVJ7ZURClt8LJzS7bf6JbrDZPwS
7/KLtSueJAevzN10p+yVBxad1+CW5gDQ9pW80VbRMdzkj2/ncKVvinXrzDt0vixP5s7byWtIzWfi
nZfxki7+ijVv692kp/A2u4qvyaH+LRjuuwMc32FGRNMFQyLw71NMToAhFRbAY6VZZd6Lor01wosm
cmLd5MFDkV9yc49FLvQAelgex9cTk1HFtfqXBtX+z8/Md1oRDVyKTo6SidhQ+zKrZY7pdUENUDIo
QA9nWLZ1c6FhWFHKyEljz1VmJcWArDW6MeiPK36yL/FJQDkSiMgJb6rUyQJ6RLyLGtLZnGSjTtZQ
6OVOV1g2LSm3BLgoI0NRut+yXr+t9LmMiAbAbtNj+HK2SKZGmmqZjMtcBqENE+sgNXbPGmQBq/4o
0we6N2Zvl8bakLYzOshPnnX0o5P3W3I2kavfrE4IxlBjEQNLTseXI9ykW4VfzrxHDHGRYvfQFXsY
CU79KcMwIlszofh3TeQ4KAD5k3AzagtSzJDlemgxHkFb1+yzlBk8yzjJCFHI38s8XBukm2eVU1Lt
bfgvTVhioRvkPT8qGpc6sWbUa8Iy7R1+Tk1IlX+AclkihiiwkJLxiQ4LCTBmKbbEi7GJl9FBPKZu
dOIVqV6z1+RBfGdYhyhBwhrAKVC0rRw3tC2/1zNWxf5/pJ1pk6LYFq5/ERFMonxlnnFOzS9Empmi
KDggovz6+1DnRtwqq6Pywz0dcbq7uioV2Oy91rveATwQvpAO8/1L0THPTHV+3w6D+p4K3+Dg0q7d
4UJmWobLDOr5L0xYqHA0a4hvLPo/vGrf8HxhhsIZLVQWczt+5F00Cbg8w5KwpYtz7fmYVnns06XU
m/mYDJPzmzo/2wRztsb+m6JJG7frAdHLzccdHE+yiBsRHfXgDCRWoqEkRHBlqVybuA3diWrFw/Cw
s3ciOG1fRFzU70GXjh7hoHJx2D4fPZylR6WjVNYht1CmFPsA1PJMbhU/3Nyzz5w8fR8iYBTJCLu4
sN8blNloHH6MmO5PrtfNDYdQhQgeov3Y5f7cE9rm0l5rBb87lQndeS5dYrmJ5L13V9Pzc9pkwb1L
D3QQt8Fsf/xhC//PIRiMAMg3eNbLeNf/+eGZKA53zY48xY5sVAURUirc5niGGftmesMgYoTI6lSj
murSAssswT+QmIv4S7bPg+BwXZ0PMwbwAqG6jbLFBQq2+OWnQd1/9K4E0rNT9WaqhC++9NBsH7fi
psFOPuSxfB6SU3Qnb3CEqypVCQ402LwA4bDpl+lNpf0gt1cuNleVrDHSUPTb3r4cBPuUt1YFs0ki
3fz5/bxtf9hN/wPqoMMnJRyfFGzgXr9lfSv0Sq8zJGFkT+9YJqMLbw5+B8hklSOaW/R70p6Sa5QZ
BNJUpBKPliMSiXYjjHxFCpbe1tevahqxjCgZ3r57b4yczbquwTAauFtwd8/xTZp10uyHL/8f1RWe
wlLvX8f/sNL6cxk8SfEsn7uOyXoDTeGCta+1n+ZCBkbCIVW6jgRFB+IobNEHnh7Hztl3zPMRVuP8
MNKmd2iVg30XjjSK2wLBmjbuaVA/fMu/ixyGbKga2GOhcsqvsapSVStqd7vAWmwkY9ACyCERPILU
yWprqjkO+shbSrtFd3TN/D7cB6YlARmnx8Me5Jhc3MfAMSg2mHnI0g/Hqdrv8X++x6Szk3OGTSmK
C0l5eY/z7KngFgDfSIEzNyTxnBnNedgn+CyuzwMZgUxvEEIPSpMKGZgeX5dn4beCaA5H3ZIaqrte
7T4ss27muwv+OljjqQKEYmgeIzQpBA+F3ejKCKz6PqKLOXZH1phMp4Rxb7UVXLx2bVl9sOIpPhHl
V2hyzoPerhtUZT8nHwtnoG4ohgUTjX8/Gjimf179kBGoglUT9kAaVgbcgj9XUK1Kt5HeXe4Jmu1z
tBtD0FkQFxVeQgTPIfwCf588A5KwiQ8O8GoEKkLVxkInJAGBXHqNrvNs2yfzaUHulTZaUO9BKJp1
TIWkQ0isH001OCWdhXDn4xpJIBM13fkpULwjzI+WPd4oySi/z+ukm18mZJMH5KBHZ1+KlDBfHGLG
gXMtKO1dCpjC8XMP4T6PS7KXoYOgdZPTYyimSJToVT/wmIL80zqlPzoZ+frpdPbnXPLIdzSkXnMm
O7tw8M2Cs2gqLR2hLGq7jgRpZVrG+/gcMti7msdNR8Sz/r6PEa1+IZU2u2AYExlN5w+VSUlQc4XF
CnzrbY94mNCF9a42n+tHiNvPBK7UkTjB2eH7hnqUoTtEIOR0eTS/W4cErbAAkLOPpen3PrjT4bmX
eDfDFcYs8GOT11dCndcXcJfNcKonjw1yVn16fyNywrt63I6dgXd7gFjfJTfzHRFAvcjWNUNU4+SS
qS4aOW+YyxGc0qOjjaQmGN8YWkmJQulnEJSDJOwzSwV6x9rKDM3pYkbuM0ydtBDW25uEGFA0ZlIg
mQhxrda7xzz/uHy7OB+3LdvkxS+mQBABQlD3OH0jAN4aBsNgsLw45/fdu25dQjKoc/6s7G2z6TWG
AhVouXFwlkw/mAaiaNA5AwzsTDI7uZoTEs6n1efAkGYHY4Z2zlVTyc39zJNcJWh8jE3sNsQz3Swt
NazR619tzbgaN1e3SJfoI63vgtFBbzCHfhHDE7ZJ+zt5Tbh3Ll5unSctYJ8AwLdzM5hUupUtGmNn
rM/2hTTv48fDZiJvn6zKvBCC3agOoTqn5Y6kdD2ayZ/CBOcprLzn587u7BLzVqNb6NYYx6EEtlYA
WHOHiG0o9sjb6hFn3BRWDHHbR/fq9jdk4G9lcurR50o29mcxcd11QNEpeKOY+Pao9c4uo3DrV+Tm
JSIDx+RbW02QPWx5Ui9lV/zVrOsejgn9ZP1kHIGY9iFTaWO0oHa9WfkU9x5bdk/OHgBDXyoM5+np
XTXSvL7/30Ud1IH345G7dHBgL/8w5ZLFF9T8r83kpZwuNfGYHcX6ntxWVdRuuxU9JjJ1wYYXwYaR
swvgeGAMxoI/2gDjhNKsNbtU8k/haZvjZEg47Kq/DHxtJtl6ZGlzouGtzXm+93ZjMub920zYECSM
wMEa2LdQMJ9j3JU4ZysD7HQHggrQ6Q1zouZvIHYxHAyTf9P8LFLX2Zx4eLM0wRHx/UmvMDQG7icn
jocPifGpopLtXAhDrjCVqH1JsPG7sI6vM7xrPIC30wLX7USePR0KK1e1xPWAkmV8cE+fg3j3VrJg
UdSt78FzJUyGwXV53Z63Q1dwm7kaIpPcYbxq65EyVr4ObyOzxbyMnALzvLp49SYDXYz3b5IvulJa
e+ifHBDwzSEdrPU55j51MFo0TyszFyovyNXcW8pYjgdWSa+suwSCpOWMAwq1Zc1+UVjDde3dWugX
hprQK1uCp/i8fLtosaY0MZGYYw7/Y6TjL/Dgt9P0f0sAm1+Jw3RAf/rS8h+G+unaKMU9Ud+1SecQ
huoKSNP8ofFVzuimohvkDgN8vp00nCMLbXFQHTkWvPtade/Wbb1/q3GIRmmueZVbbxQ/+366QPpd
mkG2Tyli5oLB5vip55b2Lk4Oy8YeBTiRQB10B6t7VOKpAUF30kyaBVz9x0afHlzJ2nsPB0HNtzI7
LPNpmRwg+ODG0puuWDRqYclZNQwx4HJun8PZVt3kvCBPZiIQwU38Pli2WDYcXQiFVZyZisFqdrTJ
xa69GiwN1heIoZcl+8rfBbj4fkHMEwmYvXjt5A7rDi/MgAmCjwmLm29E85TscNA4TPdhZWG2QAyv
Bc9WfofXmmjukaMCE4bP55I8bUvGg6RZ7r0SXyXeJ4jgwRH2kLl/P3wPTmDjlafNj+HBLeNhMvIB
kf3qjS6MQ3hn5W7tKBNlqpv9/IBFGpMYBxqe211wih6BFg0md1ubkcn9KTqXSIjh8XvHj2KKej4n
IsPZj+GEf+XfV+9uHvwnPySqIzRK8zIighQtumRxKIir80dtjSI90fweiMycMs68YXwMUU0neXT3
1JnwfonaFc4AEdQcp7QuKTRadvI9BkrGMOkJr2OdCQGqVXhYThlBQl3p7tNitRuLW+NwNvI6X712
fH0b8KUHMdp4qu6ROcZ/DGuH6oPDydlZn+qMtvtdWGBKZN9t+258q8iz9yZkXV94F1fyCsBc5s+E
qPnNRT1/LEdOM87waWXKk5zWzeyQ4krDQElZImAN9fUzJJOFJcwy5lnbHV4yQ6cFV23CNthxFKlv
u6Dftv9dpP0a8r28U727OxWaQp2G/eGfNVqhtOpZL25Nwpl25iGQGENgfWNdb1DT/Mv28qF/Yi2Y
FwGJMI08adBqkSyGkclDdxmo1exC+FMxFKnN4k0u0zyHmUd6QtI+HL1aqpo37Jtk4gPCh+TX91Wh
W4oeVWx3vAFl/FT9HHYbxfvQymRqGUfJvfNPLo8vYEy/daiwJwdAhbS0CB/+vMy9eLxXsE6aBMyj
i4SLi0rv3sF3+wHNeyn4//qcl9758tw/qrbhc+jPbiK2l07vJvBw//3UXke3//sYkCU4hgP69FfM
cJ/n1b0ZVE1yfjgncK6TO0LfIjl3kTmOraBx0WyiiX8Ox+qbvtfloonoNhUdYgben3/ex3Z/VQCV
902SjzAqsLA+xDDrwhGsmBJjIkoJnLBE59+Xq7300Vwu+jUJTGIgq2CSgx4N+I2b0BRF9xgMWubE
5uidIbMmun3gAsY0ekK4KGgWe6svmsBkeDm5KN06bKHo+hbKG5z28IJNpWKc30hZwiPCIaCWIrVK
5AizAyr1QUB3LhpMEBoD10wMJfcMFAlAthl/hXDo5syCnoyLJsP3asmAzySM9ebWaXK3GeHZ+x+u
d/if16uCa9M4kqAqv6AbNI2P+3V3ahJslhx1RJNTJkIqE+Y3hzLaYZrinc/ImqnlQescNKWbXbpf
iFQ1TWM8Jpr1CPSJNMk87JKxC4nFtLHaSHNqv1vgdZTg2BsWC+FLnZ6t2+fNUWPCADat1TofGIvT
rFH1UKCHmf0lzRBlUqsLrrIVqbLrsKA4xtTqTWB78v/9pAEX/lpggE5939g7JPOqvryo1SmXtEq7
3pLC11wO5CgMMfKxqW7MO+U2z/iX4RShaObO75zMTVcn430+d2KOPcq09zm/Fg+MuLNShpacSmmM
Q5FzMRwcLExSFjnEDu43tiSMmh8B7bV5NKK3hxkdjc9ImnRuGWUp1bJz8iVTM54W5N1AdUTnbj8t
XG0MLWSXS59e48EASHDE9n64Ca+KqX69/3ETXnaRQwMC3x3qW3J3ynCY9r3twbtFG8TPdsr/38cH
+zB5xpLXWxl1Fiz/1s7ftXW5ONDUdlPqRx86g08qM84ww2kVVh6NLL/2mftwpaM91yhMyA+hTsWj
xK1CesTo/oGjreDKK8GtmPka0uIRF7ZsPef5rA2lNQWTTTRXlFPxUbhYA2OJmgOnNMVoTXwxDbIr
bfKLnMLVYiiO/LOEBxU1+JvGjcqd2huZIwqybszZ515/em/+3uW5b1BrNEkEjxdfIavmIUlZ87zc
koGB9Qdkh4Za6sExWpirxlbd0aQwt5X7698a1tTN0VM4FuVST/FOSx5WNQY4sulkTOQrwc5CBGnu
LAIwP7sETw9G2nv/EahpbWk0VA8ToeSRmT9EA2b8SnDxEUIH/d8XJ6u0juwOyHTMyYj28Ovfi2TQ
Q0d/7sTMvHrtcs8yhyD3skZOeidWe61pErKt7ZKvY1d0MWfo2jAvcFF+Vz6xhL98ZFtCy9JbKPu3
QJ3tYxSH5yd0cxO4I8wnGS1JidmnudvQhahfmCW+S+5hfsNtxS7TJ8ITt3TO7jE+rhrvBNQy1hLN
/vfF/DUs6Vd8P7TRyZhRcfZ+9UQXD9nhRujPNaGWvX1Kn/j8zZ+Ura15tfD9M1le/skWPPgrVs8b
4VcMAlD7Yn12ohgvQIQuJrIyJ/P3xmZopPhDwnpeUA0TQuHBs7ERh1HaYjZt5h6ZOWFvXtd7yhP9
ULrzkUsqrpO7ezzm0b1anSObmDq7SgkodIrBMX2OEm9Eip6dRYL98BqgEaG3us9jzTpEe1Ncnz0F
/GSGApSXyQZhjEnjsxgw2tzTCFejQLQw/uktvGjYVO9mdjakELx9l81cJkfUyzYjR3AZf0zKtAoQ
W7mEWswoWM1HWlMW9suWdyceUStyr+4OL5mxxWPG2DtDbODw6bKvlu5169EUH+M3EpUjyiujRyh2
E3IK7d3iciLY7we0j+f094IkZVdBqAIaS5BWXxr9dkgfThQNR51HiB8QUrZBWgPksRzhGPi96eYh
kGZiMPjExVJ+mssDeAjokYuzIp53HzlZU32O4Hk8Wl6CdoGDET51kIRomonywYoOb1Ys/jBf6zyA
LSk8BIVTzfLJ+YaFhXH3OOGPm2uo+uBQ+A+YRfoIr5x+NBRYB65uyeOjic7LIcPKz2oJQccupogj
LhGnvja7PGkLW3b8wdU4zLHEwkzLuU2pSBWoQNPsMzNmujeyM/sMoauN1ono5F9qiDOwCQP0G48Q
0cw+Ru9leNoUbJ2MSzdtDglOmf/7ZRn+DauO/rjRL0fkSX9Azr1zo0cxUirzCzs4EwTVzGKQqZ7p
41UksuAcWH7svi41Ew/njMcQbprwjkyk7qYKp+Nu6uYtEm3UBNHBVaBADc1qe4puJF5BlOEH7Y0B
acWTasmY+enkY8VWvqt3aW/K0d4ia2aMj7t//RQ8IQTgRSLgldYPsyhYra+rSpdQ/1C7wzUmnu0V
Q5YfAwETbgkDPEcdosVSPsE4GZ/IAdc2XemE2oB7Z+z0wxSbX8hPdzaMDgIZnq4YcGL86SDEYS0y
b1E+++S05RUPzYEvTvFpn2VxYeo+GCpemIwbE1Seau+YiSbBdB+mEkRUCThFdk49hbWoGb8YeHQ5
bCDyd+MqVu4JlKVw5xB/fEmcKGRT6el+Kqzg7eHK3Pko+8WFBOuu/Oj4UhwtGmQtROvce0z/UK6r
8NGNGx5YJt4EjEoCOCvm2SJh3q6Cvp0VrMweYE5KYOIWgtoShdAawAtYygTiXZRsZThwrjSMQCGH
nYyrVWBkOkgPH9oEP0zzPDuCcPft+TXEKWEGxkwBhPEfQs7GAWoki/ixyayLNZqJn+qnttp/6YFC
xUOIkyGAaO0nu8IpLxGadDyy1khuJCB5YQ+Nb2QNbX1RdP7xaoCrOryGGxHP6xIka0+ioJLUrWEA
Ecf3QJ63K/zz8AF8rmRw8se0WFZLLKlEyvJ6LFqjz6IzZcAz4kPhvvmMxRVzP3/Yz6h3pBsETydz
VAiDJzezsEKrwqvdMzpw4iv25snn9XVya5EZMCAtyd4DMVPa+wX2exPQcVexERdjE8TFgStT55SO
/Cb2fnE7DxZIel6IYclOMAzO0yqBkkvM2OdBZQ9gh3bGkO5mSGR3Xh2THBlyhMYj+FF6zO+72sKi
dSqjsw+07U/jowPcV0q7+rh+cDP5izJhLkBeXQNAvR8OplIYu4DUZ06A4Gm0HmbqxizpAMdxIcdp
7BSCB9jnAPrbtzLu1o+xMoMfACKAletnFVX+Yaq5EHMl47TUDYSnYBl12CPDILTnhY5I1B8lKJ6M
NVFNFLEy5/khlSnuvRzHvHdt83zTfUVByeoC+mGqlhwkG6SPr3b6oTnW/8JwX17mlyPiOrqou/O9
2yWi232KgZBmWLTTH0cXO9/my/2HtIKIizL8FoG4w60M2EihuL7rTv83SrUzyFXnjIL5zlH9birP
hu+jlCGPCePPxM6T9E6DZepiucdjOPZM0pgywH86zQpZDAVZYUs8eNyzQeVh+uMSCdXb0mzwMePj
DESfHBPOiAM36qOaVvbV/Xg7GkkWqp680RwUuD+cnH8fnIjvaWtH3BzMXyh+/jw4ZVUQKkG8s33H
N6uaHzzkfHGV3maZZiKx8Li4GJfxJB8/d/Z97+lj6u8of+t+KCl/Uab+KCkhG0g62eu4QigyqWJ/
fhG+BkP1xzEjzo9tromJNM6NajO4muq4pcCICUrq2CnG2MhL2/0YwbHeBjnn9iy3wI+Urwtpt4Xx
04kn/Q3+//nNfk0af6styktxHkn3UxYLIaGp2J0bdx+OLvEbk856fpSeCMccMO2t5gi/k5UKd/b+
hrGkziEu4UBpYe1++Ob7ozfCDaQ0BlOVVkUxKId31/Am2d0JwSP8VKD47yE4a1pYILwYxraL/S6g
Rszj6ollgdFGh8q8Dc0avmdMPETEwKcw81TDCTbFzTw3nlH9dfSOwQnmrbKg0MOllWYZre5i5w4t
Xq6G2hXAb7/hH55D1Pd4Ygs4ITqjoSEwGF0Mx70CcT2gy+8/omB2bqoQb0pDGuMY9O+K4pX1NexZ
Jr89+FfDlawdDo4jscxiXBhwEN7Nj3NOwtVocvAePodCXC4qbzh5Qu3F9NPKx8fk6Tdf+ngwHiXl
D7vEL03W6zJEHcHLAAlFF8WXzqZou8MR8ZEeXzlXJ7Jgj7Zd1MhuMW7tOqgDsNAEDJED+yTY2eTx
KcxGbtUY+ffoK7MyS58CVNOUYdgfIi+xwHFTNlQAjrurB8eEQJGIY28fMY4dEvFl7N4yIGciWaiS
koStuvGfvurlKbONePBxWF04f3u9ooc2I8ktsuzOfSrTv5/CC+hDWKJI6yPrqJ2wRfuLLHIuBOn5
1Cslvuk4MxjZEsl+Ph9s6RG+//1Jr8/79aNelR86OjHhopRKLFxxkiDEAWKBScDAWQv6wN2LmzMA
A2o5m9329s2wlfHljbgLHJNwGiS6wSSnR42u73fsKnG6pcwtrH9/xx/uxuCFfSJd21PRFWclPi2L
cV/qQzs/zc+kBP7Ue75Amn/djB6R+m1v2YlClt0rPqnZ5tPOv3uIg6PT/LoUPfTR/39X9coHyVtR
ym8nbjzjiKW0gedD/FiWIt6XlB8+6wUM+eu6+n7t9+vaqXg7tqyn0QizLOe4fWxxlD3KP4AuPz2o
/sz/7WMysVL2ecnHoBK6QrM7O5DtcHmYZqEw/vfde8XF/rqkl/pBvw1H97K/JNUU4/07khAchs80
6FRngn9b7L5r4siM/O3fn/ufl8h8BL486dBwWf68xKa4XNWmOCixTnl8NJ5486Co+XjOC/KUfnhq
r9D+/65RF/v4a7VvfV52PxTgx7N02ClE0eDFTpDDE220WX9iFou5b5s2bz/NgF57rP/7kcDNkLww
hfqFyf72CEd1W+nlqFDiI070EfmU1ajXd9ztEWPiLKzT9ufPxF2Mu/bHNo+bp4QVFTgd7CAYcn/e
1QvKusdQKuqE4rXthQgXGKkfSgppM24RP+3DZwzvBQoKfiLM0b4oRjrO/Vs0SJXP0/ZMlsA+bJMs
gJbmDXq+QmucSvqR4lOaX9OzA1eonXIXjVHC3HrQD63xwsdEe7Lp0xWe9nWs0T4JtjbekRFqHgiO
NYr0NLmYt9nNB1Q7UGR8PLf1h4TRr6E7NJIYIKIomgPGNxC0GLUizBpXX/UHpbr6JoakRxbuzt35
SBvxBRiuho4kW7J9CiioDH7W0BLhAZO80/XZjyQ2yAGexSlOKDlNLihqZyqr4YyMxio6R8O0W8kD
R1kN0oGxhUQ9YeJt3j+z+Ji7ZAYUKnjsjV+CZZPmFtJ3WuPDtItuYzHGUt/SAvCAr9Kup1hMPL6g
TW3qmMZt5+bUNOF1li0RakEgSVVm3QNjZNcQbLpUnEA2hLuLOowgipkatMsmERfcU93BSDyEh9iF
+8Ug0RMM/xe3EOUXNCDB7DYY4DyZmFs1vMG+DXeZxTyMK3j8/W0IFUqi0WS68s7Wp6UPU/X1qbS5
Q9UzVGuYAMktRj4sCDrv3tj/RNSAlHxLHogK/dRzhcLCu0FIivEbmBO9sdHtfTSa7efV8hsjH2zO
Rdgp74ib3Avlc/eGPov8DHt6dsjADS8gSlPC0qCOHBjpCBPMACU6BZvSrzbh0t3Grbv7JFhAAjBU
1/iPfitMAgorPxBZYAyHhgiyRnkIcYNUA+rJWzi/GKRyEAJxnrXuPjjPMCyaFqBJ026KTMhX55cV
1KjhZPfBBpJeG+dIs9l7ONnA8TPZP9tCfEFewyzdhuFPTf3+C5nczcqFogLR7vHWHOtTbhkzKlpI
c2jLlGpOM2DEhcU6r0j+TexXxVATi/Yr7Q0BW6Y84z4Gsk+d29JUD4PWuj6ZiWdWz5DDPsTVxscN
JuY9CsRdJbZspkOuu/O02FxP7m6GVxQyDsBO+RFQOZOUcIofonGV8PyPcHQaQZJy0PtdvrH2CshH
8Pc073fjtuGGYRPv3gIIL311DcllscfDHgIi+WprkDvwU0hlbOQP5HCuONaTbM4P7tAQkp+YlPFh
0bdzO7xWzc1+Cj9n2o+2SL4x6/jh8b0Q3k1grkPCAdkKnjHAjY3yJ2UDK6PnmDr/q14RPAA8DzCP
Nb9mlY2pzXDyT4jqxhaAafVM100mZ6cBFj4uUxG7Si4RXhStdbKe4PyZo8SDyWPyhmVwoqWjm6lB
TGsN0b/jPO+dh8bARtuIpcfeH04e22OfBHGxQCOt2sGpSb171UawpfC0QP63B908puLIfoRc6AQm
eQgEHdTxxR1MdxbxxLxMn1MUEpa+EilxYSj3PEKY5m/Yzif3xrnzaFZUrc7dlNcPjjy3gK8oj+/0
JZ8K/tvWGZLFYV2EctgaSxkuyXFx2sgJ04HyrbwZs5FBN42msHQq0mfaza+i9rA+WZS24MXy3lhs
6VKoe7FQvNgLaYlfllXEFTvNMyLNYnv0nr5MfsG29t8ODNGIEGBquq2Yo/VCToCbEwGzBvzGRJ31
tPwJwxLW5VZ4VyaHqB2fC3NYGxAJB0nt4LRmsoYFs3Wezmg1CLT0swwesCcro5mvYW68d+ZiNMV2
17s5pL36TOjGgpula7IcUjyAIiLjEEzMz8g911AP05uNtHCbryNXvQFRARP4KqQhJjOIfebApi4E
SR9dKLxYs7Yrv/54moC85jEZv9XRY9n4bGNMGjQH1mmsJciaHTmk6+PJe1UghtI3yIz5nMIqgo7Y
y3yBXixeV0NZC/5xUoHnDNM+megAQYlsluBszSRbjLA3c482sKMJRsdzqKCCcDesL7D7Ga7VkLDO
DNgg+61oB/meiWasxTdKHPg/OREVaf+RzGq/8RKuJly/h7iynwlgfBTt5iWZOTUcHvyeIWzaxCCY
pHN/D/suNJvu0xN/nvSMmTCrMdHzOlJiMvTVfmu+l++NC5fjSzeWw1/DH0YUDBdGUzl8QqwTnCck
SXkqWMz+XTmGFmOWzlZ0GYSydpq3I8Ma4NblLn58fjHs8EXjqye0qO4XV80wiuvhHgUPpoagnaDJ
mocExd6WqJ+lT8Cg5YBDD3rf58glBdSRYdz5uXNbMJnfuYvcak4WURNJ5d5dnPc078wgQXW5T4xC
tPgLDisEFbDUFUaeDEOGFgQVWwLkvbmYp9n0M8WCRWShG7EmzJumI++yvozbeT2jiozP/e3n1rce
c3KSAMc8OaYwOHWahG6ZwzEFZ+P2H+hd/JO1XWIbvOy4ojIpDeijD1f2bpOe1Yp1McERxoOWyriC
OY1qP6LlVIEDQF9PhIQQrWVy4iQkeKHwHc5YHEePPBdDe/MO1iO5J4c1NCnWxiAF6OdltVs0rKX1
IPTWYiHk6WNob88GlCwluYNnDczGGUEWxdPYlVrrm50F/TIIf5z7mpH14OT46LXz26SwKwblEoNS
Hn4Mgl3bk/rrkTDU4E3P7IvNtBTzQ2/vnK2vmzuR3bDnejIrRPy7vUqW5iqqLa1wgudCBku8D6G4
UcExJ9F93RIoS/r34xjdUeMNoiqt33Ovdu/pKamXky00Vu6vwLo+zAqXIUZwcFpw020ZNszsSmPn
DtYEQFz5b4hdmnAXFOjXTzYsRyN712LdexDLziXASBo4BFwd3eH6zgrJTJKDrHzV+lveX1NzZfcc
oaNGLAjO/iXjl+bDdXUET3NXCu9C66m8QIRaLAZzdjz7PCHltGT7KyYCk0be2BZI0SkCfVzzNlik
XDCkU8P7N6vLKMaqeYZiwJpvQoiSpA5EjLJiwf96mgQm8mIHJZCQtJBD3Gvtfl/RoQD+2ka+z4v7
RGbdPI0gufIh9tUIFt1HwQIAWzuy4/bjP2QfRjBbwL4yv7hQ0+txNyc5cNyOxphy4mlrghIuOxOG
eFCmeHHjkKUBcEBrm5eUhbEOo55x3NEfxew7oIiqdw5KJvuj6XB84Jru9m66Y0qGH+d38a6YC7wQ
fm1l7Il7Sw77TUn1ANONMmUz+j5YZ+NzH3/CC50hY7Ak88iWKwK8A+27KIb4BoT4sFIHTHIZSxRR
FWWxwjX0u+fV3AG1bwv36WUA9USQA/I/wa/BsJlkXVh4RyaE0urqU6czVYxXmYnJdExcKwOoMxzN
JeCaxQe15A5thMK6IJyxWCv6WOZ5HrANmGsJ7lwmWxuUyWoCaaFhZQ/S+6ox9umE8XKAAhqhWd+E
QB/V3ll7keA3HsU4+8m7Orlb9BJknfWkk5a/Tm/Ft64Y+Jm6p03H0UHx5rDkQdnhiXC1Mkx4Shpi
dknPZbeAOLE9M9Op7nx0Y2L10YemwEtdFXtjiY+dsVvoHuy44LQzJ4v+skkjwRRi+TSI8CF9k/mW
9t6fCjfsI06bG/Zw/W57T0TOFrYBcph+QIOVvpl+7c9kRB091UvRVe0Flj4UclMo0vOatAGqDH0l
2yiWPVK3vCNygdKBLioY16+jQ3mtRUy3PzBemJ+XzWo42Y9Pa02G096Mby6ZUC0KCcBUn0PrB2L4
q39tzxwgPeH/fc0XoKjAEzLX5e6aiJNRTLj7HTtSk+HnIyMtwCs/zuQG9uywIY1eMphiKYI4qOoJ
nileY7D+KyUYkG9kM3NiVd7i+4KZ0ayLycjl5WJsPvgBxsC4/D9u7YDwEszqRCJ+X2/tsSpa+TjK
rwkOLyZdZfhMToaY9KfkUWX4AV/VX2YTUg39fll1hBz4dTjwObJsLYCiHNzO1nOA9NNsY6zALpPn
d7OAy2tn5J4yRuQcJ8jQkpwUYwpIUB7HbYQq1MvfYQ7ZZU+EAlabtm7tKhwrixvgtVtCmTD3EIkO
i9GXYObu0XgbBJ295sH6hddET0e08Heh0RhyotxDmg0cP0ztg6hDp4+Mk+mu6eIDyTt9C1OK+0Pc
a6wxkb8YzXf+ntGwqOPMvzCrOTr3twpyHRbePuXs25kJGGRX7+RcjberN2bCGnwfFhj/PvZOzrgR
wWdh3EJgAOKRPnKGJOiAhjSDMFlsoS8F9vOBKzoQXMzTrJkfvkhbKucYg8w7G4P1gOfLmIdqjBt5
stVES3T/TC7RcEwRkGib3Tvh0HQN/ZiI49idUADLwdPsTVvQ73tfNwfT4l55sRChbmieEFwDcX5z
905mN+w3Z7eaiBuV6QLJVJw6jdmtS844Ll53ZDajwiJXSJBCYRhB7Q4v/NLds+oNJm0Dv68CD+wh
9Xzo1n7tUwxbtwUuuB5imCLEl9Y/M758GrefvICkv0c/vEV9ks4QBLoPnu0hsN8goCK/a3IzRPd9
oYut7RYayZbJ3MBp3L5PVA28SoTkvtFQ+wymWUTAmnkOB/azl6nwUPrO0SSCiU4Q12Tc44wpTxpu
kWaRNEf8U+KezNY9eBKUM9wuze8mPpmfLKiI3p82z3wYxxFZan0zx8LaTM+8og+z8vZ+6R/G5bpO
OZFXhSd7VM7cWTK+ZTML0cydyDcmcY25yQhiDJWSNSTqJ6GAI7uRU7mXh/FAMIz9KnDnNY4LecqT
cRTnxBmDrFF2jxF2IVM5qO16s8OI6gcwW/rl9fa6meJDNwJfw2hbGr0glyMV6X/dji7UAkhN5j04
c/tqXd05TImCYsS3N+tVf/+OwDCPmfjR0wyGHlqVdwkSP0gYdi87S7UvkzYBx7C4j4ZqTOE6taqx
nxyINoW2lPnZms7YOcTrYspD60MeMS1L+1Eq9/Wt16rcA80STMhRxaYnLImzksYJDdiBxrf0ZwDT
wBA9pT5fSEnp8ltp2q7e535ObN7/Ie3MdlRHtnX9RJZwb99iY0zfJtncoGxtMBiMe57+fEEdnSKd
edJSraWl2tKetWYQjUeMGONv6PUrszGsE/r+83p89HYzmwxP64dr+rkjdUZFavIFlWrPVciL+/U8
PCzwwnqgCcfViLDgcRUPy8EQs2LKVfzbIJYOE2UkU954Q3SSx2XSM94On1C6tCVOW0iZelzBvBWW
0DvgEI4W0Sz3w3GJliWww+KZi/Id69AF9HoAfSRv5it/c9f2jQWfz3A/skjTAkjuf1eFzd8KmOiK
UUVHOh0F00alVjkWl/Ksq5C0wRXYXdWLKI6QY4JoArtqd3kj1Jx6vglaorSfNii+nuBkIF8rvRG1
y891etNc+SQAZgTVyxvmk0JZJfmQhtfXkre9C2tupYwfra65Edkj8nPhsHysR3T2JbpvHFU8MTyz
v+3mK53kLwPeIFMTAakKfZ8XEyuSO3/P/GfHWkQL0MmYXkEa0JqeOBpSn4GRIFnBY3yTbKqwly64
kRIqJ5CfIDQRz0VKIEFbd9J5soLTlmzBMHCjEgz3LZ2zpoQfLgb8V5FVcIUaIP8mCfhyqa3TxYIu
r3LaOxImphUOh9IJOXNpEeR0JvLQ8I9GgINv4SaJtVSzff94xAr9mg0PVx2xMiTTLxcnr0MM4a4t
RX1AqM0bX/xCWuvYOEPrhwv7Pb7aRaFmqhUlU+NBX+3HwQZJ9jnaaLJgLEWb0xc1g+l5AG9gEI12
IzBD8D3P3tmLZdLYEV6NUMC2WCpu1yAMt/POPH0AdjhQ/Yw/yMk/y4U00ggoFTTYZEoJAUnNVLpx
ciqwcruh9LjDivfgWS51xGkFnjGC+Kp6+gBo74yMKR4rQ9sLevGIDvtIhxxJcZKHFc/ZK0HAxODY
psJp9VF0o6ZggDTEYXaw85O+NthN9uKucA8enGsUtGi3IxUEz/qgOqHNu5HXVY+cxJNGNLThUAIE
hkQJM5GndbjIeQggqy2wWB2/BilsgtA6jnDwnkqDK0JmxZD6HODbPrj7UYVhKyg/ZX1ddAb7N2N8
HPBo+bCe6jHKlPxL+SiyUXuwwIENVB5E5Oj+gZlUvJ6R0aWGkvhIDA/lYTC/QPEBDMhbiMejNk1H
OepspS+59ai9uS3/CBrIvFiKiv+PbOO3cEtn7y5aEz1eK4uqZGr7h4HxeYmRhEaBDBdPuXcZGm+S
e33++2tVf0DoGkM22lcXyzDza1Qn0+2Dtti9Hl9pbCTXXn51zutkeaK3asyhvy34OraQmLLe1mZF
TvPTIGdZ8zFK07iKktBEzyQsLc8MudGm5LP4viCNlqicytrulPLrwgHdH/y1s/WuhwrJCBTUlz08
rS2Pl7ynLP9eld/HxSkLfIEJ7FhtvBvqULkYel2KG9nom15KG+gAKndL8W8LFMgc1GiBdikFHVul
YX7dkLuhGxuSHeP6KF8ZWjS6Ap/y1vIw0uAcAGvIR+b675lqIrZ8yz3ECt/spiCT2Nrtz++O3L7C
e2Vv7xKqUyCoIstJNtG00xNyVJReH2n2ZW/U9eVpZxYNwuX1NFfr3vWLIzE9kw8Hz4IM8ZBT1LGW
QHgXGBg7AqKE+zCpa6VBFt09XjJXHfz9w5sWhKIviYwPZlmKTpcQctr3oBmWe+t02qrKBOflnrAZ
P3gn57P0ELbpYlfB9oh38d+DNtuS/wyqKxBMZSSPO1pjc8pdjdOCfFFoydGFVIbJpnZOMEnIuHRa
UHtglGXkWQgZpirtKL6VCjEd2jvVMhXSj11ETScHChSChMuz7dx22TUiyP/9gQQQDApAizURsWYa
qbF8TgGvdnNetolQwrHmqMq7mLOKqhcclZZFadql/Rizkb5GqDnLas2YOaUSIQ6Zjc4jnq9C1bJl
LOv3+dmyYuF7o+H49X3X6/wih2GRKBNhXM5tBqsXdCIALicf5r1iXPZga8z3z4e5hJbDOhiVr3g1
6JQBiVzDy3MFArYYX91Cda3XWkXZ7jAz1piDjAHv1rBOqR93L18nCKig0ulPhA5sCLS6ZbBdUIiK
7vlVWkDUzAfZsuhTThLlUHNO8QvtTvQ1ZqqD5jZPNz+lqiyNj2+U2PaT6hktgo+AHkAZUvvbtqzL
LyAEHZF8nBMVi5b5LcrffcXGRTGr/NIRW1CILfBiH/4J/OG/z39Tzu621ffjiO25GyfEKw6R8asy
eXqbvKnuer1c9h95ECfeim5G22hts2rkRWquKEFxlJVJ5W6H0egt6gU9+tY8dSJUPZlgDwmEaaT0
WNfu/zjTxqHeZ6pZyDXhRZBDUopZR/9t3YePLDuvMTPOnEXbfJXGbfdjdRshTS0zRU/PmjI5bq5P
ReiaM311GZcwjzysAXp72jy0op01oGP3MZziiYzbusoTiXwk7NdtsUR8S3dXw4+f0/jWrNyQa6Ng
CeizIB8SkHqi3DQ9Ou/UW5BFAytreRcADdHj34uvNEpgP0YWB+PumJ1Oxkk7x2w8reD+1X2T4Od1
E8pScMn/YVdduIUP3L8f/+vGNwG3Jl5bWnhgE+TZdnGY5xttSPumx6ILdGPnKR0f19kUHRf/70nz
nX5f73+SHZs3ANw0ItsN4HQ36+qoammhc/ObVCXy18saId3plYoJVLrUp8bbz8aacxyelii3lr1N
3Jc/68HRpYGGOb17GW/7kAq2/forBqOZ9xZ0rbop9SYYCjELWEDMs8eG0EPs6+8X8CPyCj4Qci4h
lt+3HhNV87QbP60EIpKnBWXmD8Hgq1DQYOvpq9tIzPJiMmim7alHacvkEY/6EQISaLEKEZf9JHpU
t0L5xCkHPk+HWdg/0/Qs3oPXw5h26CjxV5hEUq6BOshrr0MbD6YKCG1Kkb0XpW+vLHpGAL+B1dOz
gic0Tob6I+3fDIFfwCFU81GZQIhi71YLZR6PjBUFEq9/8GJvCUhH9U8ACVLXRknnilrMJnG1AXSB
+NJ9l31eHQ9AESbQu6jCg9YZxJljPlIA8eMRDXtjFb6qX/kAPP4wdVP4vHIvm0BU4H8uLxJYf4Wv
DMBpwIc999YAejbmRHqoFtYagld/nvQrX3mWci8b7ehQ71Ak0sigBeBCEEpRY3KUg2PBwYzhVgTd
znPopVTHjJktSDc9dZE8zXnSwMm7jBCxg60Jzw20StHbv8nT6+Kw0VbWSsf5ZGgv8UDZxNDaggfk
91DDOaLHIoAxY4RyBbw19USYBNbBnvHTTwtqPpSCMDFxggcqdbN61lllgvUEBw2wjQbr4oIGs4nE
gbGm2AMFLkPkyAC2UWDkfYQQhPuZa21wBParUfBQATzw41kwRB6hxPmoj9khasfSRB+iXeafezYs
/t47L0Hd06HW6U/E0l45OfYRF3b03iOoaRHXKuh5O16Szwgijo7zLYXqV9hvZwQULqxiCBk784W2
kAkIgK4onVFEH1bxBgIL2qq7IX2uCtlmfiEqJaJiLQOMQOztLRiCzh7lIEUQOULaEzRvX+2X4BBE
xcqGxot4pjvfzs9Mcy2jmx0MgfEFE0rUVwScclAsOxe/FvTBUB1U+6dByg0kQjLsE7KCw3RHWZn2
DIZtzmWo+fthzaXfu6Qw63CSwPRjcP6UpC7UL/IFOlAGZOFlwnMZT1XHghvWi/vTkjz6TafXZg5y
Ptqy9xb0LqM1Uts5wO81JUxpoNFmR9hnaE2pfl1QDBGlyYLusDSgz14vJN+cbb7KtUS93OpBZw3p
+cY9fMl02m+SK619OoPIQKG/caJk/y5WFr/UfvGK9IbQM3Q+D+7nWHW+FG6VmDigeJ0nddihl350
ylmEdNAAaSb4s9mYLsQse8ej9EIbcrid7Ka4wk+KLRUtNxubNMReq/XZu1LYLdyUKJX6wWrIYBsI
cxgIjSsADNry4np0FlDQIWmn9IcqEViSrv7F+iHQiQj61+vQg6l5QTRjsVuWDiXM08QduJ0pcos0
gmtYu6J/JM8T4pngGRt9yr2qk351LGeDprron8pDYH4iCR69mPylIDd8Qe0iQHrGEJVA8tX9g0Im
+YjPrmcPxRsCPRVyNgKCoGYGs3Qkz7UpirzhIAWqh5oCpUQSfqS/QB1M+Zf60ly0GOA49xC9yd6p
jqCB0n/+wgPNNzDxczAChExIACGj7BGZXdXDBqpnvgsNtJJrlS5+N1ipc8AUDlF7lDgvea9Cyuby
tF1sgY/YA6BTfb3r6445FPAL7e38WY8kqn1Y8HqGT8PYw9YnAAfXox4zO5Px5l/10HIETbuahRpD
JDMQSR8HXgoovjllTzReNfacxy0dV3kQjrWXDd4xtEOtB9Lsp23/PDh2FwWXH3WZzwPKbNQZVwsg
EiOBO0x78NSYFX1JZRwPRecyQUMqHogW6oLL4jEHNdI1fYG6hB1JI3mj9kJ+yhlAge3+fZ8q4i12
l778uE4bGZx0OhfyJcmSqUUKAbQgggvPvCdVlxa24UMAWp6dB6hj3gMHv2X0Jhr5x+iNXM7Qy+Ml
vzB6PEA36KkYcH8SlJy+1dXG8D9gkjy3cCOM5kvsNijSnB2VB6qOPUojPaeyuN0aNuKc6ApBrC28
cFx41oQcAD/n9+PrxYUqyEe+Qx6JtvvAXIdSl2OK05HA1Gxxz1rCCQ2uIr2w1/gVUENPN2f60MmX
vcKwTJwhOpFP13fz/SlyN0dEkGZoyvXX+YaHFonJEZRuSic7HMNArfGOAF/hyGMIp90ArmL6GKzS
N+r3IJU2JA4Ot4RBNRqcH9mEvbbHkr8fSIB4EegDb5v2n8x5/Xh4qX0UCgFS8SUnjzevBEFto9MP
UsWB9RK9nR6DWTTboSMQvFl0EADoE2xrV/1Ia1fhzeVkmxUOxvPcN+f6B18s6Fq6/StrEbyqHxfP
XOGH1YEOCX6uCwj//ISQG48La6o+V89ZAHNa787gCoIlAiqwBnsUlo66Kp7zIec+BeX29WRdBxd3
YXmI27pQwwjvvWT0FXgABV5mAgR6XOJe0T0zP2n2durzXO30lllXeX+/8h2G84Tl4BaCdCsaPml/
8g/IQagOoMJHhoS6lUaLlE71EXGu1Eena9wh5ilO/flCQHbftJ7qn3FKeyafscbIEB272bBa4m+5
0uaByGTIMxyo6TYXTEgEoQ2MowAQ2u26M/98izk+cHy7ohJU9gRoNgWppqKgKCq30STqG6QO0aAc
V7i+d68LAaaLvGdlsEYfv28uVBrDiCt1qXqgoufGryAG5U2HImv/TRC20WLnrxUCbbFfoEAA1UEA
PPePybv+spRp9XEKufuvQ6B+XOVUlDZnUgi8DObal650Lyvc8NBgiAQOFDToxa8Wh0cos6hOFUN7
sge2u9TRGVT7nUGAGhtAqy/ghSNkaT7JDmLSTaB2Jw+ormAHHod0x0i4wLauAshsW/7m66NxUyZG
3FpbF0NqAvUTLiT0oINngFkgcdSe7ozjkfRZvlvrrY+F64cxQmUPwgbZC3a54euZwvYKFON1Ccj2
uoAtDRJSW1UwVfW+3L8OU2rqWETSMk0ca6BewTsyeF9Zy1M4ZF86fDsH7WT65J/kQeMywQPVqd+T
i1tk4xRNJFLYHp0kjMpgVhh+ANRGmem9MxhfMCt9NB2716H2dF5eQCyJat22+y5S+WcS6n6B6gBE
1sLJ15QwHgDuwuY+DaR+QN4yuk4Uz168UrQAIoivNwhwYHqiEY1AqButVZBdeVeeLRRK6eiM0SgJ
XCTRqW9hZyJweYGHDEhAcy8BeYcVr3ceIEXZ/YBssp2e+HL157MjHnM4/fbDcYoyG9BDwWvdT1ZT
tU+igwgNrE6d/3XiGxd4Ry1P/eazW0RNdIw1lXoZ9RO1KZaBwrKS2cmRYm8PgMhhHa/hORTO4Tk6
cTLm+2mB+I9nUEayHJU1lFgOVUCtdQjZIkH4+Pvmkn95CPKDeAIqCFIJbaPvz18zTkMrSvfJNHM1
mrQzGHWBA1j0Pwyj3Ghl2LBzY6jfh5HVzlHeXSj9vtA04shptAWHwUxpaYWqv03nfpzGrbQz1FC+
7hmn8IKlQmkD3i6RXQQcHEewMgn6iLYRC7Y8VmDZBiuAhD609oH5HKzsQZsSzG39GpkBqCXalEaH
2rF9I5TePbTl+hzUnbMBkrKPsMf0dOX3QFv3Ujfe2JNkvPe/VqAw53gAtjzyfzZHOWv3QzeSklqr
tBpLxjMNDV4S3t6zl+fRDvk8m0awk+1p9YsCNoVa5wEYK8h9MAG902PcRiyWFbG9f61CI0PpFHZe
WzvzjEYM+Ws43y7MHJVO1FGOhBPU0oFmUhg4fVUA0h5AHT0dlK4IwlS7PVQ0FlzTBOm32qFpKVDg
xy9kgjuI8eKmuMhJLlEDB6YsjcDUUb2xnq9dY/gGIIPXHvAwUn7cgqYmdxqI9+5zsXk8Lo4PJvpE
cG6H5XP6jAjBbFr6O3fKU3lRdbCk6IZfQelEB0c2XNVw44sn1T5AfcIotVr52LNWJ5vrrfYUWgEo
onc7BCugBRdUojq4KHZL0EXAtdVn/QPNGuRbBynJmNnlNpe8lk9MrOFfa9wooQWV0Um2ISdt9woL
df4GJGuukXDTOVHcw1CoRD2awI3+HvbGOfsxLAZ8fNSGrALR+/5l61VpowGnnKfFO3LKjkFuD7pA
bEh5IV+RRtbL+SkcSL78oU0quRts4CN1FvbMpt4Iyd6c7aaXAQC5IYrYToWcAXidD97LQBh4W1EF
EqpTYEd4U6ef1SNsk0EwhBVdeHChY8wl31SzW5aOzI0M4prkDwtaZdjB2+FJcOwPIJfLWY0Mjime
oSs2J4mcPIMy7iQt1cSfAnHimyOK26YBY5jWwffV0OL92U5l+TwlN/KUKUq/r7VAhVBWzTedIbK8
ObimTi92Ac+9FmvgAaiETwj+X/aMPsHzwYsWsJbAwlO5iB5kmD3GmLRJW3VW1rojPENyKrRgcPCg
Avaooeurw4tfIYdY7teGyav2yPU110Zxb/t4fLdGttbdD8EdqQgX/b35v1xnRDRxa2DGrGq8Bb5P
tyNBHjTz+DytSIuwdtjsaX2EE5OeVNQNM+f48qZF4LGurpp7HaQn4hHUi1Ce6Neefh0a2SixvaPk
yDzvtu658M02RSdTRPzv55NXyk37XsPmEir395+YnsJdfq2ykwg9C/zYuv4NIauuAsh1EAd4cJzA
A+DTw2cD5AFgafJpPdOOITE9AiCUwc9UMtSqaqR8WBgSXXhQILR0fLi8wVUCJ6P2Q7Rq5lBMahcX
buoRn8oItDbGSVAV/Gkfcy3s6nyo9wjYOgLHTRGBwlxPGl1au5Xaz2DLjOknm9yq4h+NVkaW7wtL
OZ6BtmN0F0zLV+CQKabOTvURjHAKhuDzEM+M16AHocp6hnsGtPolgC8UrTtP16Eys/vsaN8U7PLO
yT9MeDdTp+DVP0fTWBbImbTlw9HFSfmxTXc/unFZKXaR29vshMj/uqCiXG4ENgBQpw6N7PkNjN7Q
5En7cFip2KBtBfiPetruM0EM7VHaXKcmEunv4bJm8UHTjrNPex6Dubq83OxsuxHebG/qnHKY+XEU
YnkgOuAgUXr4+4u4hbsf89Ahk9qK+E+za1slSShVRnpCE0l+qqBqdq+DalC+JLzfnm2qxrHQh8Dm
uReuMNOGvmZxUDj7hK7PtC+PilHOlWgNIBC+nSY7hMLsXl6iFggvNHu7LreuMijn1LVgPULPeqIy
25Nesw19wvOyHiM9g0a5E3HiJvaA0mDxUk1x7AH0SdQr/fot8pLVFT04pQfJ4ZFaHtWmjm8PdCQe
TJEG6GvKTiiaIRY8V4XIw4Vz3GK9qzb6bSTCHNK7dWokhEF52snbE5+ljofHV+ZdvHQIgUMRBYGd
b0CqY1JA2NGQQwAW8a2za7nYgECI74yh1RhISGoggBG/gvUjHAhgJ7oV5o2gdqTWa+4WJv7a10Zi
maNCGp9BcE0VwPcmCYvcxQpVwowwMz3qtWg1AgXIJvHEwle6JX2+yYo0R7cF6xsPXz5qpfF1SNc4
l09ScpoeMNhLCVfasO6tQYuBF0cwEWryhMwGIDSSZKs1XL7eYQWY06eVQTOGf66MZySSeZIZUFGO
s5vUr+5AmJMnFojvsSAAmYOwv1sajtLL1oFvPj2VowOFSf3oZlPqhD5AtW65QXvK+VC6oHKo2FI/
gSvBX0T9o61F2WwAiyNiKExZ0TQbgcGbiM9d6qx0TklwPpqo4ESelEO6iPxoYz6lfT4DbjwkyGmC
S8Nkvfflsme0nNDbk6Sx5t+Gb6x5rRTXpFQMIcLTo3dz3Gjp9IiCcOiUncn24IblaFe6uBfZT/bb
dZC/2k/bTfKpwW+VcCrqHa2+RB0ZCgjMcIyGPHjBXygelhf3xPo9ZfhoHiGkGjPjgi1bt7CcSvPw
1rY+8k8ZQW+Os5gfCmiH10d2KaYaC1nLLT5xrijH5+D979jVpN//WPDGVbnDD1dVKxYcxzzZ3X9Y
GyjaGr64XX640Q1IKyDHps7/OGwjZzLMIjAOKcNmXvmF00jW7ex7W4m6z7Vn66RpXQVOWZsqhdwE
2Nymi7OQKctoAqiq3EheZC2Xd/alOExVMMzzIu8KB5SNBYjeAtmvdtns2nI6tJFsim1CSfCDojPE
GGmtLToQUil4JtP9HFeQzN29xINsUCIIGQwjBFBJFtbkZ9JV+HueCj7R8MN+3Gndq+guHiwvkLoW
dFqA/c/8e9XIXuoJ0Oc9TZTHw/rgprTFUBOYRkhVO/B7SOwmF6c0++UT5eRJBxbE8Tlx6VC59vNx
ZUJrgpQASkyDYwY4ZaLmpBin3M8hdLlcnhE06l7nqfbQDn4tx7TzCwGwRvXjKXlWgwGmjzDG5HMX
Uh0MKc3oxl7Ik6YfTrTpBT4SfiWAS2bVNFhruJgube6wB7NywoXZtjl2oyuPEJDMl2+Y5C+wUvg/
37M2O+pE9eUa7KfHLzq5a3Om0C7C0YNNyHgmWlvRpGB+hVdSF0HCC0XVORhWDwa3zKULnOEdrcH9
muzOCd+Sp/J9f3S3gPgRTKdFkyA8C1Jptl3RP3yHqs2jhdUYV4KD/Q99gDYhPiHj0qZlh8jsdQbk
6B3oJ50P/r/uA2fUkVeFx6/qvmLzJT0gIwCS5zgGwgMCnIhaQdFqS7mttqVpfC4dy76YUrBHaI55
pkvlAaaB9Ixk2lQ0yycG+u9f1JZRQjQWJ2p979X4PC8BFOAko210H1QH2G1H9qonXkIptZ6OcwX8
eXrIH0xwF+mCJ9itCRt66mPIRz+UR9az2ume4276gEjFoFom7naWehaVK8ruJsVnUOSTbE5BPxqV
cASIk6/bIYLJQ21hsyNoHTjFOkTtYAhXKJ6d+jRPKQPNkjESpvbU7JmiSUwd3K+2t8IEXqsUdY+O
+aIhFYwDBj3XHb2oWJRzRyjuueVTUXerN7qj3VdUpCns4wEwoc29RSEZJe6+YGwPD/2z82yoXePj
3HvW/NfUe96VgNgz6KU7Pp0d56HYxLiW0LQ0hENXP+VkQKvRvJSupQoXy8T75CGaHRb7F0SK8OKx
Hw6bDn+0gyJE6x+4hnj747TsEbLR8IM5l7yRWq3iibGk9PjONxXjuYvZsY5aCGY5Gf+4vodFd0vZ
fBJsopsRXoDQP33FDsCEkO/zKflSWEnKl3vhfQ0ktF8/Ur90d2tpst8ghjQvQEPYA9kQljB9+rBP
wTodfKFBtcm7qyumqAYlkD60v4ftbKc5sJMowPdIs9DNzt9Qd7wdVUHl+zuqG23HtFFYVNHxKk9X
HNmCL4i7lMg5SFRMXiCFzzUK/hu7i2pkvVFeo2Uw2pNO0WfFvgECQQZ7GBbG+kaOc2OUVM2eOkne
C+SdJjrajTK2mUL8/OGALiTorKG1uoLvWHJJ0tGnZEzpJX7YLnmA7Xg1+H9PTW5elE3MUBM7nauB
qVQRuJ3qSdBNamjkElTiGplehFe3CxzFDyjm9AI0eL/Is8nGgNJMtaGFG8Q0+9B6GHkolZM8qHDt
RwBtNnvapmn3svcQVcfiApDGI3wj0nqXF4KI/2645C50a8jtvLGpYlefV0daxNMKhPSlb5GJnQbY
TMywrpAy+i9yX6QPi2JoOnpNpf1Ks4IS+zCgN/ByWOzog5ZDkwJN2E+gNAmEyWXzGvcvNFrRJeh4
yqAYZrhkJCvjrfSRkG1ZRpFA3SVYP1axcf+Wxxw74z2rqPUhHyJwbZBUr2lPXbAf0kG9Xdr5T423
8W1MlYeHDPQd2sitfnyXU+6qi7bTqlqZXMewFOHsehLY2cP0PE3nMbYWxXPLJEU0bk7yfkDxmdwN
mEtafezooBhHT6jW9CI67BVX8c6hrQMdAJ8k2tn9tqr+b0t7P2pjaYtCLq8njWnu5/VUKBRW4xIC
FZHfAUg/SLx0BWW6pfjeeNL9WNvGk+5wtagR7RkUFghIJMo+vB5yv63drTRq/D/GaTzFdrvO/mhc
WFJE9i/PHQfjGNZ1MMfGk4APATNzFPpRQov3vxzZ+3VtlFbyzCoU/XAbegT1bXz2Zst+7zzNlkP/
o6XF3mzr/zNPFKzhPWvofTXz0+Qkp4YWlP8Aba9u5Guv9VRsI7rJ9OG4h4o+heS/D+yvm3g3aGMT
k/iank/XTIC61VlFSAIGK+Qa2ib36ybejdPYxOOR16wsJgfv3cnmojMqHHmEwOHfE2p2uH4sY2PP
9GIrZ2nISKjwI+R+oHYqTba38/H3SL9+6ndTajwYVeOU7RKxdDUNctPffaaDor9rmU7b/jQS40op
FfN6uK0bc0H/s0cdZFyR5Pw9mbZxGlkmLicXOUpysT/AqYBBEycJym3ImbZhxJ/fhUfzkpbb4MQw
ec/G0AgxHjoowsD979nIjWykeQhuMeVunEDfqZ0TbQoYHMUsXaijoKcP8Trtxy+72f84ViPkR+kO
RTnw1ZM9ZhnqaM/SCXNFjGkm0vp/HKsR6HFBlaOLfls/Cams4xBGBDradADOfMEtg4kv5cddJhTf
qcagD2w0zkRZWbt9WQTKJEUKivLywvR13OnOX+WYhPIdF2YEW1rGFOf5rzEbB0TbHatU24f/sGDC
jwKdNdjFbmeuvG/fUVryBIzMdstFy7i/xqd/53oDUN8dmDy3OofMYK6C63GYZV1trVHC50XdFgl/
PZp3IzWOS1lvbft4ZoYJ2BJ7iqwxSv40ZZlVW3X616tT0zvQ6mkL0LRrrOYx0nalVUjyhOdGIVoc
ykbNBrq/ncc+pCFsp2EuZssEptt5snsvkClqWVftl/1E77Mj9HT1jn7T3L1b11g9HCWpluWbwm8+
1GdQuIguQHOGW8HupAHbMuJv62vIsBxlC9671bxGtfRim1jfynz6V/gq8WwP+hkGzkswa6PX/3YD
3A/VuDxLXS3OQVDIk3QopoW4HVPK/8uBuR9FLPHdEiqRvbOKiAkZk/TLHAnKPqRUyhJ7vy08K22L
17g8MykvDeLZbfE8eYUgQx9BbqAqAL79PYfV7B+mFRAk2vU384OWzRMr1vz87+fauFPtiypX8ZW5
imsIS7i1mG1FzYvZCun8thAn4uWP8VSb5pkh9MeVRjwtrnV6PHRyeaKCbavG1PocbBecCyQIsLmt
EI224RoH5iDtwky6pjICUvoMnh+yTyLeCHOG0K1LNM/Td9kpuN1z4nrpig+zZYV/C3TG3Ywbp+kU
h9pZty7y5IVuksflwQWMOBl+SS0D/XZ73A/UOEr1drfPTxpzpbFKDQdZl0U4U+BU73EYAPhIWbVt
TPXX43M3ucbxucbyLjrUbCc2nWPhJAvsCmMB46FGdoP6YAAe3EY4puxbLmVZE21FivElNQUE/Myh
eBnu5sgT4nvQerO17X0jk5PMaqtJW9ZDaJ3v5/TBb0cbDLeTI8HSsvpiG/862I27Ozlax0KpGU1e
oTlDRS/oIZcC4LFmv5WRWP+WEX8NHXdr37hrTkkJF7hgxIs3AqTLlvfn+gJMSLdloJaFbL7pT9U+
NSSxyVgS0bMciJRLtOVrV6cqiVlOy3gtS6k2LuwsP9pbvM6JiUjSQhd0924+0fhwzlMVwDPpSMuI
TSTXLXu9+3SaMItrptZSbmYytgzQSQd7i7qFgoojnmDIVW59PDCRn8zHKHoiMlj30fXixLb9jNtN
+ccZun1tdxfPVT4Z0WnPQtOvAtBMBXmM2+oD/tVCZqXt7rnt21/DNSKTYhR1oO6YdWyj1ybcpKJN
idcK0h1ISlb0IWEBECnVUeQjlOvZXLfAYnENfJW/0IVJsF9pbUqKU/vXj2pEsW2g7IKLweaLrxbO
Dcm9hAa46aOJg1ejLFRGhE4A1gD/bWwMMbRbY0RVG99wVNmXw7FOZB4WWGMcsUcI5/E6FbUW7G+l
CU1ErGrDZTxFAb29dvZbKm7oHVmGkW4hC94492F2CMIsisTUNVDseBSdphFufkJFKXxF6xe5PYwL
+n9/br+nILqqY7cJpkIzGnGyrAGY6eWee8OTZgDGcpJjLCnQlS7c0zRZchzQxIQY39vOIPpRLW0z
gpB/K6ehlvL/fkJj4dUw2UU7g59Q8P3R8J1aH8CvtDU+DHzw1lSQiI5vnU5bCL192D9O293AjRia
ZepOKy8suTxL5H4dTOR3YK30IkWHbr/ez6+Ko1VOuqhfroP91tvOtx9Y6CmsD1pI8wrFaaLTHjW0
Vexra2Vgoosd+9mQvtBUmsYqWMmtqyI3Oa+W8PaKCTgR5Q3YYmcEYuxEQom8lQtQF7EUbk4UIlBr
jJ6KvngIoS8IDkCmnNIZ5NyZdOU7A5GcXYhHiIgNNZAu460v9H0VDgm4UxDxCtB78dqwMC8k7Xdw
qaO0gDwS6ur4wgWIYNofEmqJ1jSbpCsYJLMcksRNzxTa0fo04o+W2JrxA4Gp2OOt7aTDvw/dr/UC
am6mJaTxFKuJVy7Kq5aGhdWZQLQAeTpBgIYAL6pGoEFbMqNfvyshGwQwWqHd2TjgVZidsuhgdri/
EAN1lCex1H/P59eHn3E3RuMEh+op7Fyy2xjZuMJGeSlqYSEbYiKDLT2EU9k5fQieM16ry7bh/z/L
+e8UG+e4tmrbPBe34SP/DIYuRaIzehLKwq1R8tfr+d+pNl/uxb48KXrAWBDJ4YBitEi38Ix7buIl
M5op7XH5twTElC2MGdB8krWmXVEdVcf0qicdXpi8UgrArKIKY71fJx+Lv/dRbFMzHtyNdMMJ3d3A
dEv0ILcYqQNWVmRw6bj021awbZBGnL/Ykb4DrC8WUChsxH7Hjfttg/yaTNxPRSzq3VTK6KJpCjoS
vLQQpu5FEHSxhoXTNRDVj//yjd2Ppn4f7WIVbJzNwv2jGqIMkIx7/Htvfu0K3o/RyFew9q53110q
jgFW90siM6unDHBjh0OEPkZrhv3L082gG6FaBlqJGCc1XjepRiqyVc+dSQBnykaBF2imcGhrHemX
pOfbQI0IlddVvQ1rBqq8f4IG7356O61PorYJNaKUuj+qnSRmlwpXTGnXO49wZRhf+m1Ft7YJNeJR
HGlhEBzEF8vBE1cgmEo3n7WJS/zWe7hfuFtYvjvk57gw0716O3YVrEw0Dei/adylrY+glqW7ZVF3
I0lqQV1NLB1ZMjMKesHksESdr3WkX6LDtyk1vlsoTeJhx1moqdhLjjI4Qwtu25/fogOjEMUVZCo7
PzxZDsf4qF73B6IDmV4xEKEOFThKo9iftF8ZvwTwb6M1zp2mbOs0tqIOZRik8XvgdXlmxH7oKy62
jG5LnBDxsxHEv43WOHxpvNd2esjchNHnFp8K1BfgkAh5sbaw17aOhjg2d8eiPKjxXg8YSxx0UTg/
80S69iieBW713DIxEUR/TExBp7mjIy6Ildv3wZLitMtCfScSmeMUYTlPtD5A80HJAGaDQGS3ZcBf
z+LdgI3HWBXJ6F4WIXDMhdi5iqMP23MRPcBzmpxHeOpiqQkTp/0r+DWA3I3cCL1nu7jI2X5/28PB
jmKWuTgAH2ib4S8PD8SZ/13RRuDd2+puf7oGHaCvQjohHLUdEPEX/LVljZMP4NMy9gorKNAn55FC
ut960/8amu4m0TjvVqhcgyxmjApLXDFOgmKvRXOhbTItx6FZCCr0QEmOJZsCaQstDfDi+AO33brK
L3XM+z1pln/M6FQc6pLpRBvgoMfEQV9htxQAC2MNxorLZAcQYTcPR+H0/GXh+HfwBd6qgxDw/3b+
m3UhLd1KO8pfHeTGEfCtfP2NVx1vMETOAZdAgZ4fJhrmw7hNem1Hs+XkNItB8XZfqXWHo6lC4Mex
Y4pX83+KlP+enBuC9y561QfdSo8FY4hIidUalI/OE71GyuEtS/n794wapqFheabcHjB3IxVbNjQS
IwGjJYps5zvH8jqYlP+9Y79/z/8O07g8ze3O3kaSdKWEIoaBoa34f4/we8oBE89QFHgCSlPgVakN
y0pUgyGAO5T0a8QdLV94W7c9kpv+mBaMVlApvHpMKkIK8sPf433nmNXnOJCKSYYS425wTiY7Hvn7
sXYaVQqeIM4RcI7u5mdvfxYI5H08uSLPnvS2QLqpUsAdwMNInUb4ZqMThJB6H33YRZTcrJ0eYsTy
Yy9YAJQfph4aruLyAs2GycELDZno6CCXivPAFuFatRseuxL42zMsmBwI4QaYW7rr2Ul3S4UOhchy
8H84O6/lttE0DV8RqpDDKUgwAWAUSUknLCUjRwIgiavfB9qDsSmXubPl6e6ZtkcA/viFN4R4+IQz
kf0IMhdhWH0EbQRvhAuiSPqDpYvm7/3JOgyOMgiZ028dGIF/Dk5GunhNS7PzofyNnitnfECAwnXh
f8Ye0lfIjbEGJqivTWS8slGQhnqxaDwfVBMSGvbzZeQK+Avh7jA+KDanMqRX23XByI82iu1+HtzD
2IXezk923UM9dlG0tp/dw/Oz614nzzfc2LqxZvsG/7qwff/Z569yjvLNJIT+v8WOBaDht+LruJ8a
rxcUnTyEFHIbSG5p2yPbOaY2cdcR+ygHTMF6epyjf7uewjAagXm11ycggtuR5RiOM//4CCB101KA
bvvRLKRpO0YXAI+o6qNEw8pyYLwS/SLnhpQD5G9nOURzzvI8579Qr3zrneVyNNuFxHcD6T0nCURL
B8GZHFirG0yG0XuwVX6WJb7naBBDV+EBwNH+c46axsqL7mSxgCe6f/0oDsHW+ri8nehxqg4KEF62
pdQGl3SE8BQ3SYJ0wKDbf0MGlGsMoaF6/AmPDxj6aQOb9bl8UtAPGErVMKnG8sh/r/gn2eBMHrwf
OMMwNBoLy5jQqHzKwDwyCbQqUA0bJBXsAY2/ip6s6Q3scYGaMMIKV6dlvF6ag4TiDkU2ID9XHMRu
9KnENRDPGp8UxIAoTYlAmc3IToGIxot8ivz8A4+LH/L8bHlVMTRJglKp4c78owQdqKebKjYtaYY6
7XFz+lX9UlYl5JR6rG+GprcxdF/2BihsQF35rlxdP/VD7yXbwaUQmzX+WFew2DO2tyeBiUb6eNs/
x9Uc7fbP4tB8UOBNbZXlXNvyRp0aSEXjf4F4VvsizhMU/5G4AJP2aRVOgyoJa8XN3wd1M4QiXmAB
F4WHYEeCO8H4ltiGqx8sc9ZuFSSzjtaxeMVHIF7JVPX2CM/PNX8wqjFnEfjt27y5OqfncHvFK/1Q
A9WcllgBhYval8+j/LVYneWBOXx9la6z+lXah7VtDs0X/Jb3EnrOyFqTF9+eauiTuBc9uD1+1qGH
0dcllV9AKS3zPt5t0eptgrL1S1QrsJFBZ+5JogTqY0fvyJdBbEv8AKeO5VI0vT2q4t0TS/938n97
/N12iTLlHF6rovVlrB/wn3+SIkCCNKzhXm7kXzqy/CuNhupSem3QRQmeJMyeIGmrT5qPbfPCim3a
MucJDteyPNaWcTTu1MnpPDLlUcop9QKFAZ7Ke/4svjaPfHy1Ifv4I9S9G7y720q6SK1MWasFvUQX
OHJ6D/HWtQAXM3AgFoSrMy6f2ey0SJ9gR6BSgeWDd1pZi+glXVqbDMQ1yAMkaM7joSesz6KdSUiH
WRB/DUlpPZZq1jS0jM/TFv+MgQFC9fzRqUXD5+eXqBBksGoApyBCu//z2LpYl65Tw7glXS3hA5ZP
1uSyh23dlGNLcqBMtl8qz0eH4AWIvU75nTVpjM/Y2Rf2JXO6DyPHOczWEChL0cN3WnGk92gx8k/o
TaiecDItETwTbP6DZJxsjatZDjoB005kV96Ld+UFL4Xq3VqH7TjVxlCa8T7KklH9dZmZr3AXArdc
Je043ElwEnNO9Q0k6OA1+xJKJ+0mOR53aPPB05DLeXNMfBW2G0JCEMXNiYpTAidm/JFd5gnqfcG8
SKaWvqjkyVlbqsU21ea66eXlLE9GAYRlAPgVXuzjaqPxO+gep/gpjiKawZ44iItnhA46fjaIXTiU
YdCGIEFAkrEtpkZkm4t2GXiVUtt4zDDFHuham84Ew6RM61XinGg71p/lC+6lBLqRfULRPkK+ysLX
DZuxuYA3nLiIn8RXGiqhuMyWMn4IyggvhkHkRbZFFGdwJEbE5yOcRwf0KuTNxb7M0FPCdUIHAH+I
lr3K0NfdMuZKwKKIP93p2rTCOfPlfLgiq6/6qh96oYdaVAeY8Dlc154oOMLQCSreOnm4qG7IXiiD
vgqSMdPyMLQtAiJAnX/VYHK5RaI5CEbBosSZ7VjAQBgcRctkJMqTKj1AXyvLcZaM+wghPXVUvEqz
NEG/MV3JFz/aKMVcvPjodMvMumknWL3iUYLnvDCr3dPEfEEacq1s1dIuLqP0PSYD4eJ8jxjCeRtg
p5p9BV9NNOmQToIUEU0SLEPaVfWFJhPLNnrtkO1jg9nlJFmUqzPiLW7Ppnw9mygk5cU82fDYUoZP
cdbRisCbYFaxyMYVrpPSMVm0XLe8Lz9imo9h9YW2uLfeL68XGrRz6PwzkQn0+rn+ZmEh0CJGgxns
Rpmp7fhaLWquYFamfYZUPsFS6DoY5dAas4yBqncuBh9ShqtHVwta8nHQN9gkG7GyxYvTotU5PK3G
F6sZBZB6vtrNbdmEdl3a6p6F0bCIgGVW48oYwQa/4P+AfjLAC56Ggx4eS3isYf1pjHTOb9PuEnSe
ucSwphylwuA/bBQzjYC3cdNV/37eJwsLgy5kHyo0Hqe8XswxignjxHpvGYHX+EM4oviHogbDs8I0
55ix7lkQm+CVH3idxbv+iARA5fO3Bjs11b7wLhBBdlcTui0/RDte9rj1ah4vHH9YaPzhKZugMPWu
YP3oSjRViIJw8ExGTKF0NOnKMWjuu4EHA4orjoiVywIOf7VInGLT263fvt5es5n+Va67z/NSfmul
majb/VOGU0eF5qXdR2M9dypzLDxLwzlifpUdW98vT1NdnlYwEbE6GbE0xi1Q0EizX/OXm1N+nrec
eP0TBsf6+NbbJnt+fWJe52df5stgvKOIGc6CK3Pg8JYXwCF48rxfjwP9vp4yrpd2MLMqVwYmpeh5
1gvmjmaZFY5rKo/n4UuLvbVlJwVDyuJwwJ1wfylmrHATGE3ssnMDbWwps+DidNQsUfQEJYIdFpqA
wYgDLLUmhjSKcYWE2fPFEBtM1jjdcUTimcuuQ1l2HLmJo7gqMgsYJBcL8cBZFa4N1eEUwSNgVa5V
h32ChM2ymTMKkwi50Q7esZ3eABFpS+ysEv/q4iOgzmHDjbQFygDobbGeEFWNcNRaS4Tw8vz8LL2e
n8lDS86kXcR4y3YoL5obJBzljOcbfayn4lld4eXosa+Rcd3JSPesLqj1eCX2cvmoUsdY555eOhx3
SdGCNY5Xz+36NjcON6gm2lczKjf1mTAJd1D36teL5nXQJik34cZ60bSRwrBs5GNztWPLOWMOvVdZ
+wvtDUurzakcg7TJRvwAes0H6XB7Al/JVqHgdoXm9drmdl+MoufgOSEeghsB8oNh+rDCEUfoNMRf
CwbeV/+qT4xF6uKuYF8XyTzHDOrmtTvYeksLFvZsoB8En9JQG403py2x6tpkwU9gkySjqhlJX5U8
6vc3c9FsRa96Oa+1Q81gH6K1ukqX2VM7vzzVOVJlBDmnlTxpV6NopxEAIJ5BABEub88WanVEmIir
ytACLd05kwOKKENxT7cgNmK8MCNUjFVUaTEJprc+EJMGf8d6Oot9ZCBmGA3iPciftYDozkTURkoM
lT/wvT2Ws4Yu+41cQHGqCSZHznWKUeeo3qJKtLm4VvntNEmbmSD8Nrtx7Ls3V3zvOfY5iCeYGU1b
bH3qUUEmAf9qkbTgZJHXpISFTMQ02jGVthcDAyA0JtlwZc/4OrnVSkYHVHUH2h17cC+x07ikNsDQ
qxUeohI6bkRRM3USvWAqtpA9eYyBFr+JeunmhteI8oJQ4lynSbacXVzhs30fAgsKAWi3bbNdwQP0
Y7EjrXltXtudPojaiEQVSKmII/L+5KV/C16KpyIa9/tiIn2Jbv+VLvqv867bY2SKbwdSW+bsvGsw
eax9mM6Emhd+uBDM0i9sgfg3N1xlvpJd89VwllZ2+BXRGMqQ5wn3Anqlhn3GggbCLB5hHI1f2Uu5
NL4yLiTVNgQ71Mbmadx/nZ7VDtUNpRihhHvVxj1SyNwUHw2ebtlIJgZRxlZq580Eyqm2L/Mx41kD
SUbTxxphHtcntoDPI8KhR1bcZXX5jJHAQp3tcH4qt9mk22NTM7u58RfM66GQf1qm7ThZXS9OzS0E
AIPjfHP102imELC+Gd+zcUapeIt28GWuzyzs6Eo7eEFnrp0vZMwHxpe58RWB66BgUkwK8GPYz6LF
N8tR1njFZA4CYv9GSdMVFgg/OCoKsDxbuyCqR7qRf2W7cg+TjTMOIRNCQZwHsP98bXHtsrzyNVt1
X6dj81ovhp+dPBcw0KwvZjB2VXWkveEa/C58ypLTvlvEhWhXIdG0K9a5c913On72Z2om700wwk20
w4nrNfvIPlByYhUjEoK6IGLI0D6vthF/XpOxeey+YszqwlfxqB4RPtGHNgBDw2ERIeizCz4u/J82
yr5cnN6xhdoJ89yv99K+LEfNNH2t/YxF+cU07rvX9rPZXl/1k02lScQFQLTFJ4qQm+Sj55vLfTbR
Bt0RUDLFuDqGX+lXNBm0GU9ufxiOmHxTEEwkUx5uTogGWdPvzbS8jopVtGv5xTZjs0B8gS/3xKR0
BzPxUFQneJjia3aZdegGJM55xcjySRzcx2F5zE4gooNJRymitOMewNutozHbjsXJkZFyShKQaIXG
C4nxe1FPJdNh7WKi9IX37qSaKJwVuBRCuooH6r+MYpTiZAinylgQhV/W+IoMyGfLVIdfiUm8SrLn
pJ40RzeJvMNEfu1Uw+S9DOrC/XBnod4uzYlnfbReLxv0phVI2ZJz2nZUPZ7yabBCnYq97A7y7Sg3
OvXkMsiioiR/HaP0heHTUGvREEiS33VWnTyjc+6wCUM/gmb93puOvIwOuYfa7+sJI1lz8RxsBoxH
swpc/DjmvWQn6KIMUj/pPi1G3Zcyt5ibYnVzo5VIBIe060v7nh1v29vm5NePxFruxe6GNBkwAYq5
ko4O2A8JIPViVEVllQ09N2RSqQ01wCXlb0NCkw7caW04eLGPdSpb2JDOozGk2weVLfNHK2R4B9oU
Q5Y4KO3cpYiSfruSPPIO/Ur/RVBFaERgjD627LTb82s+iRyTEii50NNg6kUUmbxevvJd4hbb+MM4
lvGkLUbVKyGx+CUXo3Zzfbq90enogJXG6qAuEDDAxBPH82VUnsYUfJqZtaQMk0yvT/ihHAsv4LkY
JV6O5MHMpDpDhXSJtClhhhkgSoHF1iSbI0af2CrUr2KuTBW8t11iVGEZ7EsoWhF6lMa0cwA33mDa
6xP8xWa5Y22kTQpCQAJJlnm4bb5ievMibbiC3wXEgbaVmy+yMdfm/nIkal6r2/Lr+hVvWA0vyk7d
KCvctL8633TjbbhNMGlLZvkhnmU74cV6OW3Px9AXPHmpbi6/UpxctygWrm5bbXxtxtZn/hy8dc/y
BgqNUdjkZFP4/On+0oAUPyNHc/WRyEr9ls4j0klH1d3jBLZLmPBgjK+0i+qCuT1t/z3pf5tyVEwQ
Y5bRzmDx/VkV6GW1Nwo5Pvtl8dIqiOGK8wt5P3TqZKk2638/7Ef3h/VFq99E9A1lS7yc/nzYOQvU
Ig8SHkbWeuZaObUg52c1jgdoBf/7Wewdftpd6UaDA4siiKYoumXcreZLaClNV4Zn31I/G6H2zkNW
XJccd+9ZiF6DuTaEk12o4tjKV9ntVTJXoYzr701b67Gfe6WQ+UYkTySp2wANm+iJMRNHeYaJgqqs
5P6tEq4csBxnSe3K+nmaXNK5GFjza159Fnjxcr/KCRrtnXdG0MUs52atQb8tbSu/4PkNP7ZCTD5G
C6ZCpqGiXRWVZCAwCgRg4SwOk+rCOdWml8Y3g8IPpHYqK5gEAWBsEfIPUFsJs3zXabdFZyBPoqLH
q5q2buGD24VOnrJPImVdNOZMpgJx0d/PXbdOTzc3iEvKBs2hkC9PadqPxHPtqdlbc/nCsLYjUFFl
IuoKQldPJqb4paA4bRVOaiq2Vgj7ojZG0pV8CZH/MFTspJrJfTJPe4oDCgL8ERbvMpLxFXBqsmFd
MFFiE0Y1kQ2uVeTxR6lGLSYpkRvoRo0arNLo5lwyfWwY/DGBGnkveZHUzW7n2/xqanMUcN0QX7vq
PI4Fa9QJH4baTeLcSzp9HEjx+0l8ES+DXmHHQ0KldtIcvHt9QhpkC6JhK926CTaxyyLRlrKKsJke
jZqLhPZesDI5jh4svx9rfRCgsXQUqCzRwF9q2Hi/9QaL6BpnFym4+eUzzPbVbYAMfZE6gWDF6XwN
aW6CeBaw+38/9+c9cvfcuw6SkmX62QjDGwZgZ1Q1q19omy67p2adLbLZbR84VM1wS1lfBhEvESwu
sg3uI7GLe/dtE4n337/+HsKUVrUSJTe+vhmfNsJH7/W6I0XfKOgGFrqxONOHm6QkTevApVTxjZNd
aeIsnnW9naLscPgmI3Bv4BoNO0IggPjvqQl3b3l3QgR523SyxVuGawWzh1nzi3KE3/gDr+X/wA79
gQG4e9xdHzctZUsXVB53+jI3VyCf+Ha5Cj2fjfAarKU3vLqW0fHf6+FeyfLHTAwdx9/WYXAW5e4y
zESLS5CxEropGo6EXq9V6qQf5pt6tcXeDnBuXUGvWsJwdq1JBD0gngyax6WrPok7yzdXsoF4VL6s
JqSHKwK/ExJOA4xdmpubbhzBiQpJrmFGwzeDZbfMdbt5S2fX5YDnXpGbS4jO4PG2DpfmR/ECW4z7
FtT2Wjcxt31krC6JPwAkjLYMONoYLPiQNB426G8fnuPCFpyK7krPFP0n6nifB7+zt3Q1qfY6r3DV
xvVkhzLdJ/4leHiMKGd4FE5Ijc6IHmFwbYMFXgz8ts5mbBAxgzOB5xq2MNX4i3ib1pywlNeSjWmx
493Gur1dvx1v9sfU2TmUwye7X/uXoUHnMd50OI9UAUFb9g5aUCg9EfYjv5KNP0iPcX3+97zfa2F9
zzvrSRyQnujKfksT/vb5aiHrbXo6X30ESQViY3PkrjLnXbBX4sj9XGB0gbOBt/yVDzLOrro4YCOG
pjK/f7a/1t4RBP7VRoaOX0Njg9LmBOovlaDGIUlHH4tyIlJLgygJX0YvDCWlwVdEpGLjTGHKOrU9
dDhwIh89G/Zhv9/ko1/l6NdQh/j3t35TyP+46ZlqRcRYzhw8SZFJ/3OqFU2uyiStrv7QtD7bZzRh
zlTrZee2VMb9M//aP9u87vZpgqya/Y4GZPD58eXlznL04WE0sUPdBsxZNjry5uQsYzImMpfhmyBv
cxTY+wXo6cQmq7kxobH96xEy5i8HN0B+EStmEBjGEIX/+RGWYMQXTehxk17kHIq3vUYdDslfxcXa
npcznMCLfzWkWKcM657bnPZJsuMi+/dgaj8vLt4DWXfUEzFIpmP453tkSR9XldGmPk49hW0iI+9z
yffoKltj/DUaqhLUxDfR8ra9UrmykVxNsrFFnwDpFPHZpMGk+ZrkYL1ErRT6+z58CT+1j/Cz2uMV
YM2RWo2If2cUyLTUbpGX+hWIY+kroIQbOno31EzQQEOCNe3tep+9Z/KMykD3mjzQXPjZ3AMCDVqU
eBTgC2r2d+sGYmPXBIER0yC5QCo/bWhODlZebrmLNhrqbcXi1HIvnDz5pdEX5/3lOjeO7atMwYKD
gb6BsewW5uq0ynAe8sijoRM9p6TG+QKz670pUZdLFx2GmjLGBcJWmeO1GKxuVCyaZQTG6kGr3fzR
rtRRJYSBQmw9eAXcL6LAiowgSkTsIfxsma9oQFwSp/Ilt9pL7vUoua0//C+K9mH6BIImMNEcwQ/k
jEd7sSj2Q8U/P5peZiFiF6yJUW+e7OEFUy6uU/NIdpoPGf8iWOur2sWqww+89GBt+HjK9Rj7KJU9
dDgLN/Yk1LncGAmLubi9rvQz2XhAY5Qq6I5Dfym46HtlbtPahnddITPtxjEn779Xs/pzNf85IHfX
n24EWpGFfeQHy6uHRyNFyJmwrPZ0Z6LXcCVx2SEfS1/PjVt8SLHi8FqJbJu6e75q/U4aadsbmJXA
0zYgJjx1Rt0zvY7yxIn3ZgKTcTX8ooYXrGIfw9QHH/DNHf/zbNPJXwA0i5Khk8zcHQtNFhpVUFwj
36SES6By9XoP1u+G3GTLR1BdDzx9Fa2RNJ1QyKOYaqG/+wjD8X1b/us17sYxTkrdbPRL5A/b5OLg
t32iPfkUepanrZFLE7zzInw6LVqf1p+wDVS7fC9FWzLs+qgAUIk8gTzbnGHFPDfN+TCQ1KiUhzJr
+o+sDzCerIoqItYYGKIB++fxlRYQIW9yG/rWzlp10Lcv56ETtSgW5hvO5J6KFfiHvjExBisO7WHw
jKQ/uLpGkyrfDvsjTib05PJVhfEqybAHRCx6Srx8q7oUKtNN9iEsQlenRbutkTelzp4uqFoWK7L1
OQTwmycsTMoWpW8ZHrUjt/SN9aN+vjZM+918/PGZd+mFcQrPyKh3IWGdsMKK+TAoVOQ7C3YtWIR1
tKV7j3FEM4ncgbcdr5R3mY4fJzcyjiugNlvBb7EaH8rbuIytzMnJVd5yfDbwRJuzy+s9J9hC26cg
bqb1HkfYeCQu/x/pyp/TdZeuXA2xl/OS77B2wqr+xMeHcyhaFtvLtD/W+PplrG4OooVMrWQm09Hx
U7+MH1x61l/OTW5eTTdVnEY4P+8yAWBLUR5KJxz1ZuiEbqTn9pBsk1lT2vI+RmD7MkFnxcXle31Z
iEtlrsyNlbVqngapHsllN/K7yoe0smYZ+g+eNbssgjcLjlKwHVC+svNe70RMSd18la7w8XOr8qnw
BP+6OO2kjeaXg22haDiqwj81X8fuY1OiD7kASbSioZQzAdmKGnA6M0nCcVqN1hE9EWsB2OG5NRfF
jsZMz67zze1QhBIeAEjuRfuJJ7HfliE1DtG0BLz8z3016O6JwkUN/NsmZZ8j1+kHfu1yXexOC+Hs
5E/XebYRltIWjVQkJVf14YJoXBrOjRju5aOF8x2/3m+A39/nbsZaSZfy8sb7nJCrM5MZKumrcKXO
dS+YB0/xcuhYULSvkdL895XyE8rNSKiY31io0VAr/b6Df4us0QjMzFtW4k21yz1OwZgj2M0/rUnJ
mUHXVtg2bj4LPAqLnhlDH9QSUiLZTVbxXnpQUfvrtPz+MnfgLi3tTKU78zLADmcDnLybly8JdgTx
KvENX7XwueQfq5BeIlZ8rrXWSMmXqFmQuD0KPyTxL9ctutsooIDrxUTgXuzJMqKLJeVJAD9PQgJ3
U2LzKC/agyrOqxSp9uJNtpaQ3axZixtj6MkIV/smocFA1mcms1G1TNeUC+aGW/kh2cVGmxlo2J0W
sTW/HL7Nx7KlhsYrCIVwl+wjX9o2ixgAzKJ4Kg+nXXqIPJQ9F/Wh9epliY/mIG+vr8JfJ8/aErNB
9fheuqfZoIJAITkcJQiaengxYCFpztJtsDZ5eTZmPw0Pg5QvMcqGJeVBDaAhvqCNUl5t1ZXdSoQA
li7U90eshL+u799H8u5g1G+tVptWzCoDSYHbSe+1frJH3WWAM4fLykuXwgK5Ja7eB1v9GxB4v7V+
e7Rxt9Vx7sMsXePRMlF+icZII480AcWEgDp/ZrgN+x+AxFJhyVWLFi8xTsCCgAkJznmAQq/b6nbn
3ZANlq+Dq+Fc9CPcVmgzHlV43Nmatny2NhaVhxz1ulhbC2HRnufoNj+RBNTbDDFmlIlb9JlZHRPr
0C1r2r/5AnRAZYvgXynwg+Ru50NIkclODLBiG63y17LnxCxWwjrc/3vXq8N5cj8omixLmsgJiE/h
3XljlP25bwUGBfV6Vion+xJQINF0vGto+L8m3AEC2CRY7eIzgQHl4SdzpeO+ycpRJ2/VBFk/QsTM
VVpA3JcFHRFf5GSssgeX2b171PdRrcmaBsNT0jTxHm7bttdUwFBC8Co6LyjElpMKK6PanQKiQ3S4
h2tPvDKpfWttzB8M0xAH/hym/zz7btlGbavGbcuzgyXYsmSb059uF/H6BER/uP2yRbU4I39uTToP
BA8oRGHU+vmqJzcJVzA3F+kSqdF+FwOHm1UnWs3nJwWl5mxV7UrFhWjO0fXvl/5bjK3iTi/CGzQt
mhN3cxtVVSzdcuYW+w3C2wLxU81NfG1pFeBSazfw+2m8pKTFAVrTty7oXz+K6KDe/nXo/vMWQ8j3
+72ihfXJLDk7hfO0X5skz7fRFZ1tIHxDYNGDu4SiueTXNnnL3uKTTeZSrsEnZtZIWCXbmjIBFZnl
GVxg+nQT/eLN2vXPwir0gjfdb55PfBUtqP45WMobMJuhV5Pr+B3K5xxyi8v04gebC8tVAIdtLYXU
Jx/cElcyR3vy3cTVekpetRsBM0/WFbGvcghOcw1kFSc3QgBvTe4eOS4zpEbISE7+7Tk8pIfwZqtg
zFxxfqLzlsoLzle5Rg28PnS6q22EQcQ7nwmvSsNPLj5VD6yD2g24htAtnvCqJJ9WXgqXyKvmJvj1
7wXwtyxRMyQKAJbGnWXcBzdKpnfXqlSE4QrykHZ6yoBjgt46VUA+M1L9yreWpFoqHsxXrzrgiPmr
0u34sx/UoTgGuIl8SNse963aE5sRSAO/uE7ppFyn8EfMSaHYIq3kIUusH1mlfb/f3a7TBwspY1jA
6OPdndhB2VwaI5QoknNTrcJ1h5xRtKFjREA4GwYdCyvARyg2rU7ojlQPbgzlL4cjz9dp62k6AfR9
Y886t2ZZnTrBaxe6L+zQWzG53C0PF6vVQOqsyCsOBhWfMSLue2FZYp925dI2KhSAOPzPn/qM9Gof
PhAX/q533A2MKckW5V/JwAPFuKvwhMKJlFrTT8TkwVILHGpZAAa2uEtZkzM6NNakWFiUZEBkCoA2
FcBt4a8e4faKCEPxjAWAI7fqPaBjIoP3iLH88P3uslXc1wBlG8aJgUuxo809c5MsrRYg0aq6DpDS
xMfs4fvWh69AvcTT8QZaCJt0GZtjEDCTBkRf5Vjr05JQ4ARs4d9b429LaxB+hJVkqdSS72urfV9j
D0cbzYu9aKlNaN5T/qv7cfNeH8tj4JmAcZo9DeM0mPcv+v6RcPO9octwm/ECqvkNXiczu6tHCpZc
V3LanLwApkA60henFPB1RlULZhZkodtH4qFenm4vu24rG48u059NG90cqMkaxWXNMu/7eDmAiVa4
xifvFoIaR0JruKeEenT+EIBzvenkZpj3WJ+PEhz5L3uKwuRQvSfsgJR3d5O2XdHE8i0gaAVUusaB
K0mm+BsZIG9xlPWGcDSe6VyIsYrUP9im3YmQ/t+z/z249/vnt5e4P1ha/dqXRILD7CfL+kWxni7Y
Bns6EIG5jrMXFZyTNX7UPvwpYs2c//7Yuws5S9oyr0XB8tQFelE4MuwkYLEIl+Ag8SkhsgdQifKw
NtY+00ed27/ld7RsVfhdlgEsQrtLqfLiKuptoWFLvEqGOJYSeLg2NWgBF5y2zpxYNLXnFir98IoQ
ZphZ6wuFOJfEPGExYB/wYBJ+rAROVRqqmiRLBkfsN3nzt8BAaIX2bIo3LE10LJc/dQM3ytB6Lcpp
LjmV2oyquvkV9hhgxg8O9p9jgdwrTgYSZq9wNdmGf8YkVlznhagkmZffUudsXBwzwHAxa8Z5i2F7
+dYmTlkI7+Et8/te3V6C2aU1vYI6fhrhCCB3z5n0hbGAnrabND0vdXUGzMmWs4TKSo6BRBaOH4zW
jw07vDLMUhmtfs6r+/6FkEfwW6U88+pCGhvppo9Cp9Fyp9P2lVlMbrhNKodTXrmSeBp1aYtNgtVd
xoL5IKj4mcENL0L3XwLbZWokVH+OnRlf9D7JeZGSoqyEv+StxgDMArVHh5nZOsnTJlBGlqqNL8my
pR2CgJrNlnMUsaQJgpkaxNQHozMEkX9s6LuXGn7/t7V0FeuwtW5p5t0KmG0ZmQBvgv7sKEuXdT7r
AXCYZ2V06W/wX8HUCdt/v8DPQjIvANRIsvC6o8P0TRf77QWMpstLxdRwbi2CF0GKtjl5oQKs9lZu
LXMw6+EqOTUc8LGRuwZ3YdpwdUNhoGPlaBV7/lTNhUIkdqVR00qOXA9uZF3znt6c0IzGYhjYeonh
GvjPCwX6mvuqa45lgX1MHq00tP4soPFWro+hdpXTf3/gD0DV3ffd7ZhSLCtBsXQAj42TwSnRs/c4
3V2LaSfCSTk/2KA/6i08TZE0k02qo40s3p1VVtoIZtZzNCjXI3Anu2pnJrwMtV0m0dO/P+xHYX14
lKkORxGemIp+F2Pqndg3bZmxr4RFkC1TqIQpjtsM+H//HAjiIje+QsnxO7v9bYFclaSRlVs0RDpO
3WyibmZqWz7o30/528D99pT7iD9C1FrOmzjzCmURJPUoaFZVts9Z8p364FHDRX2/5bhGWO8A7Qzj
Pga96CUyas0ppVY4y4Rj0U/L9FkN9rWyaU4H4fygq/m3BcjIAYiQ6RuZ93RPNjh13IuSet3tGNRv
p1M+soBWQY2N1DflNPv3OP7ttNWYK/bzYDGo3q2K6lqWRSuqfFyaTSXuo/R8EML1vx8i/bwBDZCp
XIP0aTHElu5OrXOkqsH5dE09Q9uaGj4hVwrk+kLWnSvXLXrPzjBzN+odOlSqfz/8bysFhT3LsjTy
CAKDP0/MPqgti+Mw9RqJjBn3RCkGXGBOWZIxcgH/j4dBkCbOlSGXi3cPy25qHHaSxIfWMwnKgy7M
mOSx0Tlm1U7++2fp4uAoDzaSEH/48N82Wn9uMvN8O6de1r63p0OjP7Eitfgjf7Qif4bwHB3kWfxN
Ha7E+69Swjo6hR1PyqlY6P3ekpsxW7sMMVUD+oO51MVAADfHLu4M3Q0FisLHAsdV0ikn5jkOJqXc
PZjWvy1cHOIG3CtCjcTYf369ESj1tWmD1NPwcuOqsApcXh/FT3/bi2QsA/WashJI1D8fIidmFOSK
BUpZc0M4zQrg/FiecVfxaWH88e8JHRbH/UFD3MqtSgmDI2B4m98m9Fbl0Tk2jMQLTbClElou59r5
9yP++kFDPkLbY/BHvotpDLKB5NTIiRdpzyXi+8mBPYgumt33i+DRGf3XKRokAzgzQWfcny2XOlIB
Z0iJl4E0bfRfwUDgMrQHn/Qzx2F1mkhugJtA6h9H8rthUzorvtQ9+Tf9tYxwSErEVWVoo6jfc8ic
bpDVymIShd1UjN/U80asF6fywVv85ZQZHBbIsBXCVgLGP19CTJKbXsQFc1dr9hDhM7qX27QRR0ap
PcAUfOP47xYKopNA4iS+lsjh7ovD2tSSIkoSL+ghp8ZyPup0Kqy9OJESeSaG0GZuQQHzBMpn9HTV
ulkbQo/EFhzIqpXb7W3dTjqDFnjr6cKHHE/rnEpZzNuyrZOrPhZztw8gmfXLePjzoTYJaBDEMqZz
eP/VcTEOInV9kYPpEH/GOoxGcBbwxs83BZIjyFXgPznXifU/lJ3XbuNotoWfiABzuBWTkmVbdsku
3xB2lYs5Zz79+VjAAbpkw8ZcTE9PT3dLIv+w99orDMD8xujlHBJiqCA90YkhbqwYH4lVJmsWfp5i
a6vGiekrVeh0geiGq3ZlXHZKhAttiDIyar8pUj4ihqbxzyO8OjzLtlfkqOZ9dYvilNYpMTJPFkSf
s1TvKydYR7Wluqnr1xDwK7YyR08CN+YBtMVeUDMkXSbZm9sFJWuiVWh76+08vYqt4pqD7gd8cx0M
KoqVrSHXl17s7cBEzICYQunKy6KjaEKBuj4VGNG40d6oJK2KYBJ9KR0FK9ytpXEViM9Z2NmzkTo6
iithir85Rv82nx/XkoangAzOpv2NbP7PoRO1iR5oiZAcB+FVjZDyaZM/Ev2pcLyXW8XVTNo9jr3/
+RxabVP//1Ovj4albnVhQkpwHJGdjn45WW5hHajgNMrt2PjmR362OWUceaDDAdtzXPy7OTFjjPoG
E+tjKzHxqV8j5VaqTlGV4hQUfrOyPvIAWVlAfrLIcHmNur46CUJRbaYgVZNjE1e28UuufosE9KSC
I+FyIcgIhHs/V5Wt1MX3coTcBsFqYxXOKA8kDsNkQoWT6/rt+uBF7c8cvXx7rX2cOq/fEWSOcsyC
434NCopSRqSZKiZHBB2byIz2ioW/j1DsKi1zFfUH9ykLoK1FH3qzJBjbKZxf9VndaKjrBLBpOT4W
EQrVsj7Uc7NXzdLOG9cSx1NZlSOsw/BhUTOf+vjrdfNZKUKviBk5xFhIjvrVvpWlQY6gBSdHMXtP
GCFOGcFe2mWoxVslH9kwZLXKFWGIExuuua+7e9ALVXmityyJjl78eP7m1v7kSv3nG129b+4ESV+m
BgMsi7m2ux68UQ95B7HUMt1LefBNO/IXALnesRTTdAG4sptQBf9dzUtdVk2Tjclxskh+FIPTHBX7
CX8YE4m0lLsUMjd6hfKpkXdqERNvCBlubS4lMXWUWPVk5UlkmBkJzp9YWPYz8LRUd1vBMg+qmd42
uWFuWMCnOkYX3G6WrN0pZXXJ9WkjpIoXs5aT7yqtjy43LEnKdFMnoZlZjn5Vz6lqPVlW2ifHjGpE
kDiUcUZY0tGRyhdlvgzV3moeuvqhNdqNLMj2pJNRPQV+svyINf/rVfbZKzXBbSWMfalfrschxUjJ
2rU6aszmV7zcR/2JKimIz1J2SZuHrz9rvauv36bFZANZ1XoCX7flE5PeMWjm9FiZbyt2IoTeekkE
cNi+/qBP2ljkVHSxnH+rXfXVspF7xRiDNsdKaS9CwIqISh3WQzdoXTWI4X1//XGfPEOwb2pZRYHE
b1pX2yJrBrORmQ8d8QlKmLWrT6VqW8yyKhd599ef9cn5Tguwll1U6TKg4b87ogwbpW21KjkqeFGV
Bzm7UKSTdyWK568/6JOXtSYCcHTKOva01x+UVq0ei1ZGlYc+KSSwdznPxluLsu/rz/nsB62uhNAg
FVnij//+oEQthWhRuUNCEUeCEZWlaPfCaxPvv0U3/vbeVwsQ0rGpsThMfpWp/PtZg6R1RdvkyRFs
o2/stbbhRqahFOWHBvlbHM12kuzjFc8stl//zk/WpA4eTioZyDiTGPnfz67LXMiF2IiPYrItVBcH
EDBpPFjWHqu5NKhUvv48+ZNVaXAe81F0zsi6rq6PyAwVI9C1+Kg1O5lkpeY9nkmCNt5ZM0qp29F8
keN7eNlOOZW22SD0Xiw7Llq7UZ8NRHEzrmeB4Mho9dfS1orvxqz300DYrN9WR/w33Av9//6YjNWD
DdtFYEKIDv8+JjW2zLbV2/g4JoEDLAQmOek/cw5Kbum49TVl+IaI/knrZrCR0BBTyND4X+2oWahE
s1SV6JiOsm3BDMiFH9+Cn5/sJmN1xTRMUQKXNK9+1mjJc5aEFSyG5lkq7oHwLMpuXXz7+qV/splW
uJMxiGXShKpXi2wulC5rYBQfJV578tomfxpAz8LSXIrNrz/qs2oaeByFLE0gcnDx6rNqKU21VNO5
xcQTvFPazwwGtUaYNxa7zYGA+83w7dX52aJWFVgDGoioKV3zhdoyKptZ1GDsw9KGFUTHJs3aLzUZ
9nqbe2Ew7TsNOTO0LKGbbS1NvW41XuqB5X+GzVPfqk6UDN/ymD5B/Vg5PPm1JybA5uphJJOhVs3I
98qaLTAt865wETd05UlraxNRRt2P0LiJvnsJDFfZD1dH2oqjyKqGGEf5EFlZx3ojLsmUHOug3vTV
6Fkdnn3D+BAw1ArH0JO68F3UhkPhSfP4mkC80GTDSXPZ1ot5V9TNVuubLbO8TRckN3RGpfk0j8Jh
LGYvmUzbhBJb3VCfYMRYtpvU+q1OTxjAGOl7poi+3j4KkJ0jvyhnbz3CY0xBOmFFHUxptJXFDoTJ
yafIBjbZzLnBbUwoeyM6Kn9z2/2QrGWf0QeEqnlfJhFS5FtI8ZukfTaXs4XbitEj1I1vy87ATVG/
W4Z0p40hPWR5UxnBLU/AXtBDjTcBWxgfw3JjkSs+QMfCpCy0lrupFJ+KMLgLtXqTTu12KKdNCpGz
bm+51Ez1vuqgBO4n81EVhJ9p9SLgihaGt9OAf6tlvWbs1H5q/ZgaPMMQR0rkjTUxwlwIRAohGxqV
rZSt1wx/ZGE7MQsQI0Jd1GInx6aEOpEZhLQJB6+JMSfihhPwtFB7wVYx/shk3R+1bFMRdBNBcks7
UuOrc4fDG8hiT1la1O/aMjo4xMTLZhwxX3kIhB+NmUO9MKPD+k8IxeTmfEa1lE85pvVmbUdNdRuJ
YPek0Yh4uYle+EuSkD3Fr4ImeRsv50jP48weqDMDPvS+RH3bPeaMZMpeOlTzcogEJsmbYQIUCG3l
pil/lfG5hdugBKcxRXO07Plfbo21VzWIjI/Kh6bG4Euz7G6Z3aEQ0IWr2XbFONa/EIQvGKJk9Lyp
vuC1d47K9uLk3fJTbqdjNlfKZmjQ/IbdjVEwdLQC55sz69Pj4z+7Zb2k/4MAjFYSt4FO9cRLSoOT
6UeIPECwUr6O7O/ygUi15qnGWiNlFNfCWpXc9e7hVXw71vnIfaRkpLmRYHGZ6ip8/PfLmAXCCElN
knVSMOaaSykSGTcZeqZGiN0xMTasi7zbqm+AKeZxnZqLOrKNfRRP5zIeN99xo6S1/rk+TOCLWvSc
8EdIZfv3GwlaOchiSY1iFJuZ8apmMIIEckayYcEmfO6xGG1xqjgtOL1+B6F+Vp0RYAq1DfNVSs5r
d3NzmbogDqPoqM+2WJ2CFNfKuxbGEIqDEUkws9K1MpOE7yLBP3I4eAOrasmCN7BOe9cS4T/LggBe
qU+6OTzG2VO47/pTQyRTcBnmP+m8px41e38APeFi60zXzO6H6fnrhfnJuvznC1wvhV7WyY5cIOKj
eU5xHsNvonXF4p6nPEffTN0+g234NAAR/kg5+ldr+J+fq2tmtljShE7M9Nv6ROqa06S2mV5adm9m
xdu0PKe99iICcnbSCwd6MVd2ia+M2uZPmW9B9kq0eTPod2GI2WKH5q77Zqt+9kRwYpVV8sapMa7L
ZagRQl3HY3jkLsnFxC7WOQwKRdk3RhPXie8cZT4WaKaqanwSD4YA6L8uAf95JuIkkwyPDHsdfwAM
0xAw+fj2vv74q5hKU7lYaxtMgbv+///5FPAwWRFSTThQJnDg9NTRDI2Z0CnTTfptMfgJeG4yb1+D
XhUd0vAHgVnSKoYsNdFxCUdHZXSc5aI7lImntDfrXFICcG7VeVtnli3OzcOAZHx5afOZax4PazFw
JmaxplC1G3N8KHtbT35JMzfnqHnkqtoFv8GkU0KgD4ucSy+ru+duFN0yQfOnnenDbTVIPQs4Bf7I
Hgq4k0atPeSwZuPa0QrpmFOJtPReraxu5ii6CykPwrH1pDG3VZzVq27x1jlqzVitsxZHA74r42I/
xBiea5md9iSqm8a2HVF6t7caPoONQkQi/5jBJT+IeLJB3YxKy63TwEEMg2NIzgYDo+znclNV2Nmo
SJY0bTPWhdNb6IDD8BhOEOea7Lk0ou2iR/t2VDzNCLaqqxUbDdrzU9ZOAHC/IwDzTBQwGMT9sZ3t
tQ6tpt+DlJ+FNL/XGFPIo2a3amgvWrqfB3p3oznmDL2SDC2JtgtjponwaMqR8NDa3KVJs5Flw86r
EvUiUOoMXX+Xd5gZweSVpJafpfMya/Ln9ny1WGkO69aFFDOp+LpqlZcZpqfg0Dbo+ONP/c++GbYk
Kxr4bmpvCvcx8d+bFih6SSe/wEhWe6oFdCz4STUrzV1TQP2zY4P356gkfjfnjjnH4IrStmgr1+gb
1xzlsznvpaLZrJtThm8uN16F3LJtSe+KKsessRvHHTDUaB5T38xvAZYsgPco1v0VYlPFbncqZBOn
tcQXy5egh25kVvBFsTnNl4fOMPaj8a4hDJ7Vi9WcBqJWEjW/7ft+G6rTwTSIr5m4MHnjGi5o6tKf
dOxjJkF21HCrLOdWwems0h0LqLZRey8S64sYtpuQ5TUW+m4pRke0BH89Y6SxdYK6ofLI4d+UTOzH
yDYF404AKjaFZiPi4q/wlYpsAy/JwbfBmycG+WA9bR/jk61blzzbcDf75tA5wFy6VDmZdb/gmCfA
GFoXe5rc9Oo+ATdNIu53Hadb3vGSi+c4RqBejKJP0NamK8znzhDuDUHyS4gRo2ztYeekJQbrBXaH
0/IYpKKzDKizx52aXPS1YGg7tw/xe4ge5yFjXwj+imso+e+kXQ55lD/EceCNY/k0lKVTFc8j5Z+a
zUwLcfZrl9vQmKBgaEBX2dOiXvKBd0OlmsovJrOZpS38ZvRnJXFoYucQ1/I5dIx2n2tPZXpZpKcc
T+FWeg0SWFFL7gFo9izMxVTcaRhctZMZoeO0WmQ7MNz4vcQSGScht0sEjEbXp9I0di1KfsP2xZs0
D+t3oah8ks1sbujNrm/BgIPfAz5A3Yy3kGV2p0pUTzKeXsWNamh+UvbHHpdMc1C3pZSeUkVwDcqG
aZ6cBhOsBBGQJRHIHlqurt5DZ5uSxhUp94rZtrjfuZGe5XG6Ww/nTpNtecr8Ui939FcxR2iLU2xs
JPu0JE5rym8FbRfn0CzC2MzsqU62xplyAl9k3WtN81fckRUhltukNQ40E74gY1x+ylnvbYefn2Fs
NYIYN5UgH0YFu0SpfFj69o/ESWGYo1+14nZqRHTB3TabpRviux8MLT8URuDOOlTmoR48adisJ2w1
XZp88dZb2xLf5FlcqXGuBcukEeRbK5DcriCUwUgf0+oc1KnX2vMk4SgY085FzVMgqTTLWGMkOB8t
pp/Gxa0Cz7yvlV0y694AJz7LhF99JgMTxQ9thY5tfsW04DBg2x/o7lCXzlwqvtTr9zGURQjZdwP7
sCuHu2o5JObvRBrccMKDcU5W5fKwX3dtr9xIgv7Qh1jkSbXdiXjySeRIdO3gjZxEXQItTs0OORaA
zYyFZPtTrYuDMNXuov9c97tYb6up3Ye4fcvDgH91ewsy7MdmvE+UW9L+nDJpPJUTzcTaTWErZ+Nd
pY5b8ECwL+u3NUiZPcfjzw7RUY23HmIonK+kOX/uJnwgOU8fzGTw5HB664vibvozxwICWmuj4Sih
zfY6A8kNfR9WIahZjhKuhSWZSpiYdvoRgG4Xs9tnzDSXln5Oe6l17sK59bNKfdKG80Jn3LTzQbdw
qpoXlP6JD8nN49Nx5cL4ZoAeyC+N6FZW/kdvvCvZndGJjgJ/cAbksJUxxZaa9tIy7XJdN3m+H1rw
mLj21Sy9rdRwx2kqdtGuiXQ/E8s7UbY2+upKrDAvIRHRNyg+uzT2pkzaPZglCsRp9bdqcOMVfoV9
DRkktmOj+pnTpmip+CyjaJNrCsjZcCO1P4hSfpJjvDOxea4yiJHRtorxdlInV6DjTCFJViO3rz7J
z0T/PVpThoFo5mcJ+a36sMsjUgaGF1nN1wsh1CSHrrjNLJ4Vhnecw03xJpW1y6CPW1e9t8IKSVBR
oi6Uduun4B/Wye99gu49jRy17Z2xoh8WdHHDoV/b8si+DpXuUNLl8ThYI84SkdhUv0oVM3uWriLf
mOyaPAseuijZL1Z4qpf2QdLWEXb80+qxiY+z7iCKJFPz4IJC4g0sjpzNd1WlH1uNk0mIZpKbK4Ih
FtWvGzHYZBSt+SKhSjDHvVlLDwJVdQVMpA6hTXvitr3gyu3KHkWAw1khL+/jYLpI+ZEP7zDMsEXz
rMTPVtD+FuryfqyZQy49B/f7aNXHQlprtre60hwIs0UpO0s2/+ZSu6P5FomKaI4jXsOaeTsO4Yac
GN5aKWwmq38IugJcWnUh5N0N/IP8axoucUMLfjTURMOY/Eg7iF2lpdqygIvnKI9b2ou3dEmdZtDs
fsBfALivGn8aQCzcw8ZGnth3UibuzKy+4Bc4t9EPulF+BI9PJkgnrfZKEj72yrzrA0zFoznjwNO3
fdBgzB+XfiAvh6aA4cGPNkJCuVu8uolTWEbOWrWwYqdT9cdSxlg3f1x09aCGsZ9Q826anMRewO/N
Q2diVc9DmuC0RnGyG3ucMIIle68oYvMenNIgz6MU0O9qKrflYUgvwnJKcY4zZQxfUdmqU3UjVcqD
0UOlS2VSfstjUUKOLmUKN1Y0gQVYzogUxNoM7bw9FgHGIWBcQ1Hefd0pfhS5wH7TUHXTFmk4XF4b
weTi2IhzmViHsCRqYkx2MdSFWd10mfYI033XYxHWPIVavIc2g3vwGk0AIzlX/nRo7yjc7EYP7bnS
3UTFbrkYtl9/wb+d2T8gwvoFEVSzkETOtWveVacnldCEqXWgASjTZCdbWDQDWOHSFZvHhjcVJa/l
vDU7rOm5kCSRyqzdLQgUuBEDyas0ksbaeV8AGs4DdS5IWtYkThgwGUrmTUCpNgMKptmTVFY2PUxG
2i5/FnScrkBcbPA0YdcM1YBxS71LIWVP6zR8hSFrQXfYO3X8Cl6oNcFOyKx9O2eMi3/WQrRRg7PY
3vfBo9wdTIpo+LCHntVuJPGBifxPsQwfBrDRr5/ax0k3T21lN8qMCYC3/9JK/9MZhuSOCMFsmAcN
eG/espAds3k3aVooFEWgMsGL46dZSr0Jg9zqtHSyL9a/AtatxlRGWStG3NpaV2Orj+A0v8bQkRp0
SOLbWNpLguNpuFWVU1aeBGyV0WbNgrr5+ld8mHFd/YgrFLxWx3rKmH4cyu4MmgWMoOeEd8fsy5eU
C2NMn7/+QJgt15DVSlVmdMhqAwQnFuyqo26XPEjKzDx0FbaoTfg0NnilI3NmthVDwqtV3dfUHwkX
iaQ2G6kaKLdfAN7sDuZhpuJw2sjI11DujGbgtSOEMIXFOY3eYpDfI5Ez1USHvMvsWBndcnqtIEdq
MecMzWsXE+tlvMxQzkYaArU/50RBlKFnBLvOiJ0ZZ7ksfOOo9ZAB4KB9WTiFJym5G5tgvRBvVmJp
ibB8cpkcB31sN+Jd3l7CvNoVCzKL5U7EkIgGKNJozmfq2JXh0LpWdOyxsjIJKAfEjQdA4CnYiLlq
R5V8B59pl6vhuW6oon6judnWY7xdf3Ex6C7krSaw9ig+Nl2ibOHOeQs1fwkErU4/lza1LSxhlbQk
2wKlenfmRU5V5TZWfWMkRAYJCENV8RCFOX32PembO3Qi/CuIJZjsKZqdxAo2avaEP+9dmVU3kdbZ
Yr4dg+eWr67ViB9EBotxdl7089/OnG1LjxGY4X4pSU0vfy6qskfVEdoynDTTZAmPGk6ji8oD4hB5
HQHIgy73uW/3VT6c1xeWl+QxIA9Oql9jcCkJOcjh6QaB4sfKfZ0bW6Esdlg9ekscPGY6krTlR5BV
jqJXbsFEtJ8buHi2XGGvVJ6r7AxXQIjPwrBfi0rIVOufoZ/Sg2GTa0Di2F2XZ6MwHDXj7EdlkPfY
z1kj1MDciYeHyrwbi3vZegkl1VXieBvO1t6I633HETzGnScJuEFPD2N0Xv+KaXYvlXVYfxp0Oymr
fkxB5gyK6AjZnG26wfSECQnK+m/TrN7totFetThUUwxjZUPf6H3xNJbTIUmHHeWT9FdvgoGWgBdx
pt0nyfsitfYoIb3AZ16PtloRHhd6v7xJtpU1PZqZ6I2BDvlJ33Umrm20mzR0B6tu97o8/S271vpQ
wA2jD7w5FC9gtj518i6QLa9pFCz8+MfVeNsYhpeo3c9w7rmxAZiUyJFy6y4RSMrDyde3EuJa+A/u
ug7sL0PujjNjfz2CmliGp2ZabrIq2vQqkm1qtbJKbI37dZY6ArKYT9ej3+k4k2nN4hYgJ7IKoOTK
UES1KXR75PyqPDip0bDaeteMmvdogHvWkWCBL4aYnuqh9coEm3rafEFPdmJqOXme+QJjAFF9m2rO
Yeg3Xx9ZH+em5MauFGuYIvBTPviexUOcZpZc6Aejul92lso72M3JYRQ8oPWoYoL48vUn/qW4/fdG
ZlLKcBsOAMcnmWbX1O6hTxNZ6kXtuKQD2/O1od6ssmhr6H9GaduD6zRA7I250wTM2Q9lsuzGRXDb
rv2dzAM1lu8H/YyHb+pQLDH3Km1GYXOTeJN5nOSHqHpU70OvXM7y/YwBW9BtQx0Z9XQxgPJ76Z5m
zq6XXZeeRP21iuJNB8giGZeBpJWvf6txPQFfp8Ir009WmLUj3bq6gjQxTKR+UdQjSZR2tBTuiM+A
KZV3vfXHTA8LpnaBRfAVMr/GNzke4h62WDWfAIeQlCVE6rDV91KT+jJbvISUmjw2lrxfNdet/ojm
gUSFyl0GY9eKQHrGwyI6FV1bQCKTUua7PiJsz+x23ay4NKS+sigMgh8gsUUTCZAEhyXvRvh7qlZ1
aBFBmRRJtbkx2gMcAc4VUjTwD0+m1JNLczMl00am4C7byM78JchueW4ZbjOjQqlHJpz0Ogi9J5mR
axaX2PAb3VGUcaOZhbvQ/o8hJwka8q8f8985+9WSwvcRAhsieh63cnXtJuMkBVI+qUdFI2uDSjRT
3xLaxTLJPM5BaQoOMLJHdnqYULID/TVtwoFNGMkgeGGfvHbMEUvqFNNAEpf6iXlXxYSiLMVDHEjO
yANNDZ8Y6U00pEhnkl2vvHfGkylnrtb9yjBXKc0fRvxukk4j5t03HHe2xsfCAvsoWLsGGrJVA/hv
YZEM8jiD6enkM8EKnjTAa1ehkszqxFFLTLYUzYX2kPWjLYIBipCje0KzKC6GkFMovs/hRjNBCufZ
zeWXpBjuxuU2G6ZXuetdBhjn1siAK6RwN8njU5XCWly64M+KXS3ABOJUHVekpQaVAdgt4QMm64g3
Ne2KVixGLjXOFxw1ELodGFpGlupNBdlzq202tdaU0Uyl8a7PL/M6QOMarWLKhog8uuhepuhWpj8W
MFIyxr4Y/5lLzUvpsUyW7Qr7djhCKoO3QHed6z/GIqMpD9puk1YYbUTBY5c9F528MRSS5eZxt/5+
ox6OGn/eKMV5Ld51Ld/D9zvH/Fem2gVD35VqZJW39fja47yV6aMdVLXbC+GuQLuQhExClvcCEMOA
elB3lSe6xszwvG+cirEyEpVbyhJX6v7CUYcWP+ClVr1RLzGtHhgPzKZChMmPJpD8pMqc9S2t/8ZY
3w8FkTFkqyHhQDiXueJCZ41YA+ixreqzzFgx6Hc4i8tlxfyDrq68Yd4tGpiW9OSlrZKfXLPrQrgj
f7VfSOeCkympqduT1VanAh5oDPbNmiusu6+5SPtUuGu5krJ1zN4aCJNJ0ynNhzFmUlBxPY21E2bq
7SDpfgHynqqvcFHdxkStMJKLmvde27e3ybnWKL4UCriaGWjRtzHI+bJd5QLTLNtld9O2408sdPdd
0v/QAuVhbXaVBtYoTqBp8lRonR9k5HcCHCUI0lPQDTO2PFHMnVIkECmfD6mJr4lc04Xl5osVhhsz
B0rsX1Rp/BUgvq2s1Atpo5RyDQPQCJlpFcnLmMwI+XxbyeXdBIQ1suoSUOw4GXAzFN1k3qZa25BJ
QmKCWHkK5VOYFAeV/b1yKvTiJuxqlkXkwjj9+pD6MGzjogWDkOmRGbSbf01s/tNSSaY1QcTFSGbs
3lZWCqU504iKGhpgpcy+aUW0awoQdPtVqGKh6OZ2166defLMlGaRXXsTY34RzRMjFqdd9qXgovDe
pvBSsmNPClWwPKtjdzuo7a2uglvm0JRMdA/zaWo8Mwg5BRavNrzWcGLhSHtgjNhq6be1fOxM60lI
xZtEVreizBQnnASXczFnPmDuEHfbCmEks9XYtJO+MfmhKZ6kVgRz7Z6EoXdFExwpGP2aF6+0lwnD
EGLXkiXeff3oP7Szfx8GA1WNsgPp2gcZXUK3KSZNdaPJF4VDXFUqp2mw3xKxzVVNfxJrx+M6eBGt
H5PsokO2RVQmQtOwQC2/hc9VVkynZQYOeuhm2R9Dx8Esp1BEQTMUxs8cMtBGUAyvGn5K1bGqVXg/
1OqjM5h/ZPGb+wBN/tV98PcX6fCkFcjo2Oldycnaqig0o8oxl8wzuyEYrqvAekpjy4HoZ+OfsfuF
nydGSLGb5H4zA+NOdzlUF3pRsX4Pq5Kx5eCMkrKrhBsrvR2EeyHAfKeWZp+RAxiraD4tQBgy84DU
TO8VwvJU7XnBwaKAlSks2rYNzE27lthom9WZ07ZaLoxQwip9rGtpX1tUFpZDu7WZMCsOi9TLK3IJ
hOhXN/zJW/NX81ZStExAMkvY3ihjfDCL5jCKpAsumjd0oYucmTFxu0Fk6qqyvIVn/dOaZ18OFJrH
8FgZVP/hbYEVZHnSBd/MErsi+EcQ3qfq1JQPw3jMItCL8E22fgw5oZWGZVeTaE9j6JeDFxr3s/iz
SYZtNc43tRXcTOppKVo36N/zBjtWPyDzLlRuU7E+zlm600eZN/7GQMenQGMa0DhKHt7nEaG0OMt0
yWVQTi0+ZuZ40TvirJS1nChetT6xF3LslvBPwUxMhNTyzSr/YHzCopCwwIZ6h+eLhNz33yIhtCjP
xKKqbsQivRhm7vRGH9EpSm6JMGMeSVxFHdUomqOw+EXtPl32XVwck8TOsGPpuv3yUI60VsQLNCSJ
z6p+XEi6rY5Rq3uScROyjgrNdIvFi+Q31XQSakhSDskhiOw3mjwWm209WA/6/Ug+q+gnJMeLZ8tp
6ApfMcY+Ym9Ggbsb99GO4c/GcAI3cA0Hu2ObRMbbdKPcmYT4zK7sxgfZNbxhN+xUW7XHE4iKdGwx
OF0c0RUvzaPwHG5jAmQBjUn8OVwM51DtlqPkCNirFx5JjPbbremvxuWBH93lJ8mjENnhP4wZvWVL
PugAYdC4zJs4kz89lTfLNnaVLUGK2Bu9TY9WboeH9qReDC/e8t98DZzRX7udbKO3O0kkTU9OcjcT
xKR4ZLlubta/BQuwPSoJZ7xIHj4aHqoJ+4V4eAcSKM6y0xFjltMM4Pwc+IEfn+Nz9ih5AUORzex2
xzXH2npW+At0+d2w6fHaLV+NX6Q/o9TGunxWfnQCLt+gESXIuro8FmPuDNqfNmNJ5rUjRfrdYMTP
SR8/JnHkCGn2JgztRh0rW7Yir2iDex/eBaTJ0FYr0SlzMsqM2BUnrkZgWF1h6ZbJU19bbhzWbmqR
WxK3nsowuMfntUkfJZmpVZ8RwwmJ3o5XyeyYHau42bZ1/DZE/b1QPilTdVZS1c5wwMUwwrfy9H40
4hs5owpRe26J2u8YiMqm+jQma0yb7HSDtF+q6BTIzGcxw1fpzutLLOccZpNGjG6yKdecLGp3I83d
PIqf8gKftwSUoroMWuCdkhm7qqRn9ibeNFn2PDHzLUBpBealpeWp9W0a+oo1Hqd+sYsRq/au2GtV
7etMHrNQAsHZypqfmQyU64mwvingsFRI+CWiSHqTCJ4j8NEgw6acsx8h/efXG/lDsf93H2MgT0O+
5g1fixBElZFMLUfA/DLUQDyqkjNTjFS6T7pdCQxEOcSAz605sPK4vCu5bMYQxmyp7Y2OQX+zbOZU
ddn9dsp7R6oOaeOcKz/mwzhgQFShe8t+0UddIP19cwqZnxQeaxQX9HIIRZZ0fTNpWZUZYz6U5AhD
Xjegq6nrul0I7KHqNqY1KHjbY6XGpIvGs0HPUTNLX5LzqI8OSjLZuNQU2CPjNJXQbzMmmvgkproj
OZo8eeW0Y1RABCY04NDrI8MRpNbR4XeTwCSbl6H8NfXxucsRw/0fdefZHDmWnem/0tHf0YI3G5qJ
WNh09Emyil8QZBYJ7z1+/T6gelZdVRNdq4+rkRTDItMg8+Lec97zGo6vsHxDfuOUiruk4YsUPkDi
EsnwTTq2x2Yn1ndlN7t6ds1BYSUSRnV1m0MRmnwm7Scr5WRVO2+YllMoN0cB6W7MvFU/dhShWqkS
S/pqFc9RQoBj8qXGGQUQwizlIKZ5SaPKSzPrasww/Uzm62TNTbt5bsrVTbVfUcZ+ih/YVg09IjUm
hnaGJP7AJs1XoS/ysueD72jc18dJbKB0ETUY1wcpjeFmoJ+1yA6XhodeUpG1mExeNTtbo9uosnbJ
SJyX9WVR/UJ80NPzJD4oyZOc7YssvlYjxYvJG9QPMIkphEZH4Smy9CkncAw3wg7A33Txe3BXRM+i
kLrmfErr1ikxCTLg8kLktYTaNsT61mQouy7JSY/IzBu57ULSwWOLCfHgdUp604vt9VQQbSZM4BEW
vll/f3/9SK7jg0KRiuQNlRSQjPYDWiDGsaB2nVFcNQm54hYxrVT+UWAwIf37F/pJ9MIrMRND8WWI
6FF/MjDRKmWQq6jKr8r1WhhNh0ruZjKh2GEFlaYXxRC/dqN2VBfiiqP0Sik0SEIqohY89CbkglUP
NWApNmj+CwOqb9kiuC3mRwuNsV45/VVj5PT5HMD5eIhk4/7v3/+/q5tRNcgwHxnu69Bwvy8oBiNP
TUxlsNITVGin03W+KExjI0+kglH1AUrPDfysFNaENPpidKn4d9kIZJJwx+7U9WAV/DTulJpcNJHK
lITNGR44p11nXoU8ILxi40poT2A54sJvCe9WPu3nKvvFtfwEdKLYx9QeJQ8oJ2rrz33rL/1XpS9I
7fs6u+KIADxZ1Adp0W1lfJfSKx2dZZ55mTH8aql9ep59D00BdNL4bWZDtBI/+gxVmWEuyC/DUzcN
9iKSqLV4RnhJU6QEmU8I2lXd5R7wU6CJAE4qkcCI+NPVuAmNh2wOvTWKDhBIKrHAqgW03Iuj4Yg4
wq6M4xqShkUqCCzOfagjaEAlXHImW8SF1Ju6SgokEBEp8ST7hniam5cX2bkab7aw6M3bdrVj9910
75k4XZ1TN6jtR7A++9W0PVuy396GoLuT7OqwlXeSS5bhtU5CTOwk9k0XnDvnfI7d2db392QTumdM
vEmgIuxGss++/3bjv9sBgAjZP4l9pj7kFe7vBe8+ds/kK9/MRyj/jnG9hTSid4Dbb7q37/URnoqz
RetK1/Ke8JZHHCc9k5e5GM7l2XJug4z0ZRpISreevBx3tLkEHhTM9vt8XI8aTMqZS2OUdiPZyi47
bGEwGCM/9zdwjIh4nl7eiCrHgM1XCfHoHJS2+NGreDCve87K+mv5dbvKgloQ1vd2BT7cSkrKNwo4
/iM6Vy/+/v4dFp1HApQt7ZoX2JBc6Bb8Mx7fkwPpoA4aDf5/5JF195kCxEdDbOdKKs12sXxqM0FB
kCKPsYv/7A5JNY8+30PdmN+69yY4MzR3mseM1LPDfKzeqU4PyaHhz+Yj2c3+yoML5/6+Cvgs+BeS
hR4ox4PIfs/IAQ/M/fbExfa5FE5wnzn377Eb8dKxyxeW8GKR9/5+a8c802wzdQlirnPl69vP9j1f
E3/ABaSEj8Epdd/OpCAlXOSZ/+mcG233tv0zIdo8V06Zy5bAp8Wr77mMPY0nK+xMBubKT58vGXm8
rHcmcfstsoO9fb/n1fzjzj36bmW/CPbbzVbyv8HzOW6B43Sj9np6I2mCGNFTOTzHGUHIOJO1ODdO
MeVFw+ZT0cOnrNKkct2ClD2zFTDJrmBslYr8iiOa3eqQJbWXjsj5pfZL/UGdyLtfJjdnKGThLxtO
cJSYJzFSlc2erhgUUZ7IIr+Z8ydRfLE+JwaCLU2pmzOPMjYBEU1wV8xePad8KEwow2aCrAhiICtO
oYWUJaesvtUwj2iBX5qtDlZv1+QVpLk19irYi6JTvtcX2E5OjcRRlkCvVAPSj0K3zveWiN4McSCC
z6qFkpNHgTnTvJKuc1JTkpqgy3J/yc8HBGXLeBlqxZfRH42igBS93E0idGrAmjVQQ/qJGP9WAoI2
a7xJOsuFiyF5UQeDzKmsoEGKWWz9qZUbG4lmb/kGDZNxGQVSOAzFXpfTEhFJHx2jUfPDFn5va3xh
Yyik675scCWCYpPmIA6Lp83ZIeo0B3qRm/epnYkkGAt+cUJuRN/SezSvb2MZmNWXrS6Qaj3o8t4v
EyI+gShyXiY9SkSoTR/hRAB0rASRJXulqZxVLUSCFN70JDdOKVIskbZxEoIkIarDMPEDzB8qbPQB
rAljWzlnKi3oavF+rK+Zy9tWTbx0bMlBC1xqh5EnrVj4rXGhBU0fTIDriu4mybU47EQfFx27NEwn
L+HKsibC+otELduMWoDXm7+xnxQs9zistdZZFMOusUksRYk4yiepoJfpxDuNqUeuQANZmb0r6b7u
2OHQRELkJHbGiFx5C3PX9iU0kUGBDgMbZjI9Kaa5ZlJZwKxupkuk3Ywa+52RgmcmD0uS/wJR+oQf
fzynKNksi3zRTc/4g+7Uas24L2rcauOWpjzCgnISoWcDDD4NoegmFvHjhuzGOtQU+Pmt4c/WV9MY
fXxuFAI3ZJH9GwbkeK4zOO/VCjWOrpHIJzyw/74swffqJ/TLIE8DUg8qCSpd9Ye6BHJllsVaEp5y
xNMdWZ1Mk60k3onDcA4RSbWh4MeFH+bD21oK+6YEPShGx0g7l3ps17YS6wOOvPEkmYQWxyD3iS/p
XFeDK7C6GM406YFRVId51pn1Ck2wihnD+ouuta6gURirrqyFV5qY35S5EIgYCFb9UcC6sFLDSwfm
WivZSTBib9A4tHsOvH72R7q0uc9dq5aOCwQ1m3KFEQab2HTVFpduuN50kyi0gNeuMxpUg7jcAvxf
1JwIwkHe156cttTdkLF9LSWqN8uwD58ooWipBbyWlyaY2D8BHi3OuMqMbjM0cVp0q2a904ndTm45
m+pGcSYRZETGThL2O81KNU3u1g5EGbG6odOecXpsvzFESwUHjkn7xlxcZxiDwWa7T9k6eo98e3oB
nIhkGLqckFXqGAormoSW8KqnSeunp54YmPmFFirPcdKh8N2wyDC6nmCQtsxda4y1534PFXUvaOMh
XbvD1kWg9kp6IkytntkECeZmaCu1iYkyLSK5r2Ime6ZxA9yOSk5+NsptyboSG1cbkZfZgL5QYJkr
OC6CqcYVOlJXzTEoWdhkfStF66fJOyY/AZ/5MtLJcKGRCK1D4bionFrPT1NLnqpY+EnZXC/9dI8/
my31w72QrGe268MoZp4QzMriF4q200fLZx9SOvibi3JSrBpdwfSgZPlOmjBsNx/D5ibagh62eQmN
5t/fE/+mVEephlYWBR8wt/Fjqa4wGBk1LTJPxXolxSJUge6WYadjQKNV9Gm3MdLS3rqW+6cMMYCa
G44mMtiTUsO1mnUnLi81MZq55kvz4yB8XfR112UvqVxd1ph8SjjviGnvaIxtTar9BDwG8fHDTHIO
W6O72UlFbfXw91eFwurnO91UZAa7mPohVf9xsjvC7owUgctqsvRrqCKIXG+FkOGz1NqG9F4nwgN8
beQNJ7kgUUcF1ZQit4KgupHoBEW5mtJ3WXmZmztIQYqgf7GUzI262dGb5p4VG2RZfi8qHQEhkPe6
R8Ns3Qx4WIczLaOPiKGGhvBSpZhxAexj0SAEqhy+rMuCNLY4Y9JwagumkuNdk3F4peN1CbVDUdk1
ILOvjyMj86m/Gqx9Ob90gEdWSj0l3EbyLZQjt6GSD5OXpLsSSVgxQtWW96mcHqSweInn5KagAEjR
FA2v4Rzoxmns0cBOi91t/l0W5+q4S9LLrFwJ87IrExUQ6wvy7oJGP0k5bXlPYsE8P3sfyEomAyAm
wJh03W0k7/Rxb2Ph6wmG8lDPlpdP8O1l0Bq0yVMKB4cb4XkWh8+vt5OHp9YCbiHERc8qN07eRzg5
aEVdM79q9BfFek8tPkc4+jidZ23DfY4TaUHxo1bOEEq7cVMZFYSGJgtyF/VkxoprqMtrolEGc1Am
s3Gf1IekWv061Nx8Pgi4mvUCMKmoBCHXJHCM/v0a+ynLUGJ5YVOwweb42KmfaNxfG0O1RlfRF/pJ
yLsgte7SETFD/SqRfQZ/TQZAS8rrAXZVuEZ78iHiAGUk5V5svi0yQY7hfLuIsP26xe0G0Ayo45ZC
0mR421APZRutNQFtocDLVnO30eL7+MOIDfq/pwaoxlCvh+WdWlOsNOhhaB6VxJenL8oi+rTe2duS
c6BOpRfKoiuGGmYdmMgb1bmiohMm4ljX0bGi5Bcc0H/TMPO5mAwqCQDYPpof8CShzsa1ITfhZGAb
s5QfCsmUOfmUd7oti4Kz0XlD+Rdi0J80v9uXQQwCnOINO8Ragf3gL1+GUibzOseVfgqh2g6l5aTS
5FTmSVSSQOsuaXHNp5aGG1BAGjhD8sL4hcffv0FfccWQVDTHuC1DdP/huvFTKE20BVz3TBILiZTf
EsvaKWEc5Et0JS37dGRwrh5HJXElsQh0gt42xMYSCYVeWODyIaOwLPOnWroRQgZLycM0NScVXr4k
lNdjr7LrHmV0LZL2Xxvmf1zm/xW9g+TyClXZ/fM/+fnCJtYiQO5/+PGf/3vo+vY1T17L3+yhfX8d
fqs+fnvoX/uk65NL95/bk/3fB//z+x95rj9fy33tX7/7wSv7pF/uhncoEu/dkPef74J3tf3l/+sv
f3v/fJbzUr//4/dLNZT99mxRUpW///mr/bd//A56/Jd7eHv+P395/VrwuKvXvH/96e/fX7ueh6p/
aAYW+CRpsGolrJB//216//M3Etb4fKsmoN+G/f3+W1m1ffyP3xX9DxwkFexWIN6IorIZjnfV8Pkr
7Q/YaoRIcqpChobm/vu/rvu7b+O/v53fygGCbFL2HU+sbJXpf5fZPD/+n8h5VTT22CDik//9+han
qBCiDCcCTLydvhkd+rBan91Onzxtba7VrnVm85Ka8r7OBCSoz3l8kXGXRXQl1Xg5lAydhzSoOTqk
bvYnOGKNiJOd+JRXEMrMeF/RQ6mHOXysVA4h2GZ3qwzBYnitp2OdOeXwahQfYn8Ib+GOoBWyqkN+
jjSyEDRH5J1ZUARWpzBOlnifFjdreLNU31amb2PppwpRNRbE3iM0Mn2hSefA+PRMfWRCoVu36GBm
OK+SNft6SCszYjlcKE6bKIFqMpZJ9mbBCFIG3EXKrzClgW72OckiE0K53eSwsw7Ftmk5vjJ3mhd/
+3hiXDvMahtdYFY8ZrswI2m6yIJE4BKgBmGf32oKomXKNQZTM3Bp9kZzqBCYy2lF9ViFLVRQSmf0
aBEqrpaDJawF2mdKdeNK1FM3lJFiZCDXcGwSDSLV9MA42dV433M4+ZNsHKGb7AtoUKMV+TAnA6mO
4PnGx6iJPWXmVA7fpZl4OHXi8ldYRJk74lRfRzGTijSYqsXNkHsuI6afyWVoTlFsAn0GI9alo+VK
mCowj0KEqRkC4zU8KRf6v66zFYs3EWVBuLbsukwStacZsTvEril91sAPmtgB1Owk2MmPw/Ik71L9
OkpeKvFQda8GUzMV2VEiAYgZspNXT23NoJGQ256CWn7S8s6upCfeU0kPGlYKHvZP27tM6LcXoXEK
KoUquggEHGkZZMpq9hsOc4XHrfmIUod840QKijl15fSFVdVqE70W0B98Wfw0/EyRHMG6bWt0lzPo
V08mCF9Uc9n+xYK3U0AewXwQ3DjydfkywhCL486eoLw2whtQAvO/p5JqSGBaNHGihvWh6NZAIwx3
e1s5X0s3MNrNkG3oEL6TyZstYDlLcBsqodKANVTs1Mqk73jB6qPrL1LcOWpFxW+wIFheU6QEqyXa
W9EFeYZ+B+WSKDtlJXlqfI/HMrx5Vxi/zpstWCr4dQdBQvzad1A0+VJWFg8rd4UGzJDSJUQc4gEJ
4hP6UHKeIv2pTmUEVeA8fBMDJWWZ5q5YXwg1bgZoZmsJ12JvtU+Zzni2jryWNZAXAojT5DU6aXxN
MCqz28ipbdaKEw2MvumkVkI9lhB1aAMlLqEc12Z3lWa3ohPaPrOJtbL9nPT8rFxq3qy+LqikyRRm
VjOXi5uXLKeOW2xhR5n5/YSrxrZWjFsdGewgoCJdwXsOAhi/MF790oTZ2CCGn/ZGjIPIn4Cig8P0
93ujYpBmE/d4zMj5R1e17npj1Vjl54qTTSy5ECq09lQUaG/L7coQWeQytxr+nuae0AfYmrO/8I2P
aO9wAE7dkm5br/0RZtiwBTr1ZEshkNM6DGlqFODzbSvuasKne2L1KrSeNPlokCDNL5ftJpvnz3ug
q+5E8TaEa0zQj72YDAkp4or4knMDmeKTagQFmJ/FN99gTUOZHIIiw8xEG4QX1FeACF5N1w9NUblT
e2mbu26WbSG9hOY2zUZKCWyIhzvix5suvi82q6g5+MsR+edR9Nej5wdXkT9Pnr98uttU7C+V1WAs
RVapfLprDqR83pqVQmH+zz0KLoIBLjzo5kNRr4X0ehE4emi2uvakJc0voKYf2Lr/9U6oonTcJnHU
4MD9/p2UoyCYU5fxPVccdn4tnRRWOylBZF3ywWmW3zROHx4q89oicnNxm46ASS/CDC3VvKryDD3A
gzJjOiEeBfRWrS3Xd1l1Q6fRNpdaOzbCHosCIXlWlCDTIdvou3rz8xt+Ua5up/UPK5bUOZH1ul0N
BPrvr0RJFURnJsSoAlas9TYA7QwiBlDGqZLaX6BeW9n582vRp6AcoCa3fvj+WimHLcuI1GYwKNI1
hG4++sMQaOBub4Ddf79csOT48fUov3Gho1bC75UEnR8AwckEIZPDGF0h+82aynsj5LaKsyCrJTjC
3IHS4mfzRRaaLwIe9JwZk2B5wvw0TQOqtwh1kuy0pnQtjagtM4VzJD4yfL7advmykxmsZE8R3egs
1G+R+owkBwzvMcXgoeQmR5DyTROkfRifcarar5bsSJ3sTDORE8WGmkn7PE9vO3O6Qm66U8uLMUNs
WvwWn41wvlMHbxVfmzVCs3aZ4tYx1L24kT3Y5wUDcCht7a4Jsu7I/3K8XjGc8xjzj4Wyj5YQ5yyY
1VIHypC6LT1rO0S+ot8q432oFEEn4AIo7YVY2PXc80tzSdfmIOM9xntkpdj0KADst/JAIQMYt528
CW97Ox4AcRBRcykhQylOvu1qo+ksZ6iDnkQEABUW3pmKIyTnCVveVjWIPEbYbg7w4VxLocZyaoXt
YXjb9KJ67qSIvjAoHHvoO4geelhqcxzIHH7q5nfFUFAVvgV5/9w1CHD9aKz9NIX3REBCzSERUfcs
JaZh3IiA4ENT2mOm2db6rma3Qk27C+FY7ilhSuZd2ct2XduBUlQYM/AhMfpj2GVSQUqJOwh8qdJX
U0fozHtuOPOWBFdyCraxSVz1ZlgaR48JbUb/0Jtky1MAVzwZVmaxJjgGFmIgdxyTAyht00d7JSme
NczhJGW6qib0/wAxSrKPO/N6UYWdbjRQmoEUIncYXpSRaWVVuDnS2p4MoyqiWDQMJ+yCudrhd27P
gPldsvjVBD+4Gj0laviEA1EbIFCdViPC/02gcmN7lHl2lapKT2ALUqqivHATHV4R57JnIiTqstcO
2LQksSbUn0jC9urqfeAqQqpNfT5FXbXbjmtlSqlxUrcmjUwo293ETbOdSFpxyZidr/nTCodJSvuA
iGQnVE9VfdcwWhoohGSNtYg2OSsVSsXjaKZwS6J9X0fnXMLDY1sQwtMykLDZ3Y/SfAKDhxE2XvUR
tQGszrG7TOabTHWNX5XT0duap8VEO09Za74pjKZLCb0uPCFewaSmZuFXvLl5PEDOrIA2WMvtRDUr
cmJFmUuf6k4GD+4O2z4wTnKAaNQTVGyE0n6nN5OvLM9bKUJ1Y0ULCBI4SpfZ66b24chTmgdWgF1X
OwGsrAbdRQfPcVjL1BoxNPKKQEEc6LC82PYLo4nwjkBFN3+eVgMCSuzIDNHatVOzKwoEV330Wd+2
LJdlq6rncwHTmibCAOzeeoy2mTxDvmS5/PkuSoaG9XgJmZZlaeQpxd3QXbYialL3peybHIoqVXhs
oXRcGQiC5cfC6HXrSwZfYSuKdV1ws0X0YHmqw1mfK7csAPprgkBQUNQ7mWG90u5kDFJSa/b0Xtrr
NWHJKdUA1zMKkGUSu7O8USI/sSfYAiS1Q2/XduGu0R5M0pmS4alorkGrybLjt1tn0WFmI+QlLYyr
jKOb66O9bVQzvkifjQWrYWsdLE5Ri4VGHAXWSBRznWCr8p0G4GjoAvPSb4ATnvTFgqzRExc0O1LL
Jm28bZ+5Ujc0WZe2ZN+nzrSm0Rsniuys3W0d1SDlN4ZBP9csHEarrTaagytCnWfBMCOQiwr6TDoW
CZJ32N1kLVxbdrHWxFTnpUp0qnQ+Pe769oX5mTO2GOnE0MI0iq7paUgfpfIjQY09JRVk89ydhoVp
4OiJcCLz0NUgd/Us33iLUyx3NSV97RoSRBTD3v5vLmpPQCgGLDpQQVbxIV8HR8HDv6nL2xpXjUqA
eMrcRBQ0R06hrzB1Z2CCtfCuk0ByDyFOEfnZGo55/KaungH8GL4k2iVJVDs691TE23c9lUmgP+Qt
Dhjqx7/ebIWS1ervJeE2mwB4+9RJDME3QfcK2kn4Ow0k5QkTJm2Ga90wUBuB0jqIuQvmDanTaAJ6
Hg5dMaikD5GwCal0BmbYTXM15pNPlSFjgqxpkGueGU22UuqrzK3ETr8q47eRjzZ5NIczOyvZERhP
Zj5FWaCzCb/HWmEjPBOj86QyoO2OEEPppAo37B8r5TynrwLbMydAyO1Ds9qfMgmDqarCS3WFO30q
83MzQ+C/0bHoGHdhvM+kg7Ve99XNwg7YuVsRtH1l6/BkeH3VO5KRu6qMPS8WWwD5VuhgmQpBzTem
V0vL3SqBpij7Wsyci+TajBlZNWiMnaQDbkiW0e4lZfDkzHoUouZmnTH/XGVEuVR9EkbQ4uD3MKCS
BVFpydscYm/DOxrcIjONK2giPyZ9MYsKV7JGb+Ge0hIG5PipdGx/Uo7vJqxlKX+pKfx7tJddfJji
XcWkN0VFQyofY1rfgBUotbqj8o3UbiY9R2EgKAnilW0BIU+ceqeCcJmwSZbFcRa6TwmuJGD/uvbM
K3bh+qzJ53IzFuP6uQ/U8ashPy41gRcorTEI0CNAdbII1NGWlxTuJs4Cpebo4eAg0bTlYfKGtEKA
1yM9xc9mkSkPIDxkMAEs9U4poYzN4DJskrhK98VzO1agSSQGI1oIBU4HOOhNzm0F8d3YZpLUjarU
O4Y1UjXwb9gzSLg68cItrWiD3CMuun2Byk0xQ0bC52H+GMBAxPxLpxT7mOIlY3lH7Idd9iGtXwrs
H5SzIMJbRhCuCuephfsrfygymiUmigpKznzp+cITjqGPbaHI7E1S+DFPZ4ZvTlFotB4DlPJAbFKn
0j9WZYQGPNo1+1w7QwDhv+tL7O10XbH5vS4iV+movJOXEm9UwmqcFiky8hc7xy5w0ZwQouHaMnal
OCpA91OgBriUTgv3OF+gk6+h1yYEDBV4da2JoyCw0lBVl0xjJhiy7UivIteeHpPOyN/nwDUCnxGS
LlvlbjN6bBgnO0Jm3Yskz2LcksUEEuSIorkBs5QovkzdTSNvNMMHK4UGw24nsDvEk0bb9bIQCtlR
PW6bhGBovPFTo3PfzZBHtu3dGnyVlnA25ruC3n37MwuCRWLijwOcLJYjDniIb9C2jMyKRZUhRRvd
q13u63r5sqxs9CGlce9rzceiTVcdqFQCeJAWi2+q8qZ7g7win6z2Js8Le+v2FXP2qVHmkJyHLmO6
3NqrImC4NnnTSumr4UOQKc5A/IQ0Xlkxwodo8RN4SdlyHFpCbRPxJZlCdvUJ5VXqbnhHr5FZTj3W
rfd6Rtgxx9kYgTiB7yXqU1ek/lb0brBhxyRW3PS+1V0EjzTEQGmqw51iQFei8Mw6juJ59jfYp0QC
XnCaK2Rh5cLqTXDe1gSrHem11bjlN3Mzsd7FFJUc2fYE85ilrK9HloOI5dUUu58Y5NwfshJPLQkE
hCotUaSg7CH8xG6jczuSG96jBW2OCmt6mS7pdp7utyDMPv7WzeLe6ENOysnLwH06XTzp4xMpwNdW
AXOWQzmGrfNtNS4dxGgRlHArsnIh3PVrhollfiNM8F4VvEf6Bvpw+qTIHRiRAKkpuf/s7v5HY4Iz
w8mq+B7+/36w8M+r5NJWXfXR/+1fBe/Vhsv/fzFYoIn9j3/h9z/NFT4HJ8n3kwUe8OdgwfgDJbch
Y8qK/dQWEfCvwYL1B8EEjIl0BgT4IOnbwOjPwYJq/SEyPcPEEw4to/kN0vpzsKDqfwBoAXMpEugB
lBvlfzhY+H5SzrCD+QWvgR6MuD1VMRih/BXfSaOkjzGtRdYcZVjzMihAiwadT0A9VYUFlME59Uzt
WWa43YcLyjv6cXaYYzhKI/eFvqvyCpleAw7VW9Dlo+5FKWI1UGH3KLlZHsyBytHosMwyCPQjADRh
O9f2ahTeRKJ+3w+J6VYo7AYtP4t6xZiTWj6OdRHVOwbVUzn4ER3IMCVQOpXkblSLu3nFsi+S8cbO
kgGG2fQamn2PLRZWJfOYveD2ueIrxElwZGqn3eIrDf3ObBEPWdVW50H8bEuNuPhHIewB4CIJ2vTw
nBegy+2Iyl6WejfVIxTw1U1J5G+hl9I1key0G6G1h0Rk2ZYCJ8aqUYovKryN0ujjHS55jPSsQyzB
xmujx86rkSLcTxw+JTn3RYO5pKXrNqBMQ/nrxUbfXHX1ep+LyxU8l+tZK54KqGqBFGVfpHjkw+q/
qPrUwOYG3yPUys20HOaklJYOhnN+0uoDnIyHOaLSMmArBxltaRGGb9I2GzDbCYEdbDRBMRvOmWFw
hVikGcM6sW/7FpZZHDrapFuuPq2w5Eq9o+5aT/WI/YoMSgGUmtvSkOA3QJGSWsaK/2guOkzxMbYt
4MotnGKiQjm89lVuj+ZyN0IecBNlPRFaI2GO/a3EGNvReuFDWSERSPNQ2JCxNBcnvE04VMknI8kW
5oVo4daopF6GqbhkBeOVmJ7NgprbhpCW2jZGdSZ0K3OTQ5Oi9h1HGQOKRHxUinJwM842xgzSTuow
37aIOnHMfrFsiqQ1GLtO2IkmzR9+Iy3kAXkVRl9dUsS0DMB6Bl/m2EEexnLSJUiYgmGw5mspTs9z
aAGwGvdG3BvMQexMN7meMSOpDQ0zxZk1GppTC5DbjcWgc0YgaMql5SsriKSiRLuOMelm+QuntLcs
d8kRehTYz1aKGXumnr1jPbLspahpvC5OVE+Qqg5T05qT2uIAzKjSEJZSVfQQKRW1vRUV3GImOWNG
k+VYYpjWS5HjUTMOvfRo4ZUUGxi5DmFCqNtJXUvDI5UCnqkyN+48t0joJTUHOZ2c2YhGZ7B65dAk
SDQyedRdQt9VaPjyGrlC5dKRWF/jhOp0SFVMeCvh3lJx2IXukztam1U+Nw4Gb9gKjBCumJxs80iE
5AWESooj5nbmInnRABGr0YjLaWbMP4HE4xSdaGl054W6ZZD7u2EwzUACVuopsTFLVi54oVDb6agB
dJwv12ZTC9YOCCTKWX1mqDoJuKCGE0zmHEB+SFavEinDun4Kj1ZNnYPPCz7UumnXwlq73RRWgZwp
jKLo6MwiZgRS389rGz/rYvaY8vW5esGUrhVJFqEW5g6EymCtIrTmikeg+omoy+bIwPF+0NpAMOct
n8esvHAEOV4H2UmzTPEqtkFdg+a2GAT4NKYx2E2Clr8Msy9dLr3GVoG5IL6mOeoYt+xjA8ucBDsc
C+dXBadUS+g8OQzpUHUYOKYe+fMo3ixtcz82JlBXjKg6M8KrJn1ulTrIsCfb13L8DYbwcWx6WL41
y7UA9NO0kXCzKD3LwlDbNVsDxGPq5sTUr6VCRebPRM/sZxRSVpbs9CR9Uiv4p2HEbWSawgbFppsj
an6QF7RAmT80U32dyCi701A4VuPic5HTXu6km3T2LWVklQmQ1iTIP/S1Yx1wLDznmawAETJEtcKW
mdL8OoSm5YREV1OeRs9NvB4wKKPKF+P7eYBknUlRcoK6FWr1IUvrI4M1uMoJIMjQJn6HIQJDHZya
4noq3SIaZGbY7VE0GUmLbNKm2aIUqdNbrZmKwChNrNgSTMBp2TDpibWdUVKQ6Yp0FYJY2J1q4Mdm
CDjnAjO1fUPCRF3sV4C5pPKGVgp3eQNPuO2lqyKtkbXkY3Il4QyiN6YrmGXmLBghtKZyMAVVDYAx
TCdBRSgzK31K9GcNcbhK9WkrYlPiOEW9mFu93y/RqVn6hDGo2nufiKSi3Vdj8yE2ccsADiAny8XT
qGLbW2zzyVl4I6NgwXuBrRT4T6rp7FutYyFZw206fK6s/ABZ5iCL1WYAttwIJccmqOCNDqmrWaZd
CGE0MkLtYepPJg0H3gt0h4sMmUszZq/vU401BMHVKnveAN1YWOMTYuTtAtaASYUmAD3hp4NEtpf6
FyWaF29djGgP9x0eqVLccDuglA9x7lPzepsHfo2zZHIVuF1RV98l+B5JTTa6lpKGTrRMAYVPQPvd
u5htmy4TXJyYOmSs4/gFFKVxs7HF9iPRCmgHMbYsqYJRQ1zsMaGMXTYOShH6+HBDqQfsveqv0zDv
MRaEyyhYWCSzMwym9X84Oo/l2HEsiH4RIkiCdqvyVfJ6cm/DkJ5aBB1oQZD8+jk1i15Nd0ypioS5
mXkSIrA0W7OiJ4wF1vaqeXXcXmPb5ClQeQ7RSxfnRUzdPnAV3XT5YawzCLF5a2kB4bGOd3ntDk9M
gxIxrzu/IQ9HJBE4BoQo8+q3uIklwkcYqW8ZDA5UZg0eA48QNJiu3vstV/qsnM+Lz2A1iV45ZZWi
eF/SBOsfv4DiHNE6rtgpN+JkFnzJoEK1SXFiDEg5GmxRHA3QssXRdtGpz+NTJUd6z7qvSXm3gxbN
YzSo27Fx3+EcJbtgAi2rUYrbaYx2JUNy2eh7QlZml4/uReesARYKQx9wyS+XuAVYm7Im+WA9Jo8h
wDI/zJ4xm3p0ve2EgsA6CCu3Ao5bNfvJho9lR15tzGNilUt06BQKJb+Et599Zt0zjsDZrYA7V/HG
Gg+tbYr2bErXMiZIZmkUvznvcVjlx8na+JiENQCdbpdyJbwNMsUI3WZvUFHMvoBrurPp8skZprgZ
Mno42yJ/XzkDDRkEIsVE7ChcPjj8PA6P+tebppcsswQ05fLqDDT1WicDSz495gVZKOMBdSkd+7Ha
OoaRg4SfdO14t5BMQErPAq7+eDbXq+Dhjes5Yzi3swFTdlnwXlrfONTmFuFRunV2p73iQoaYgimY
cF2vWqg0teW8gX+W9j+9EcKfDlWY32dz7R19v1HMXga0GJYHLhHirhsW4C2MH0MPg41qXZaQTCbP
aQog3Pjjja+zt1E7r6Pz5tSEvebolIy6AFxUMXBFXKFGqT1B6SO645aEEULoP8PVRdJgtB44wbc9
M57KFekeU53H7htFzCgOuo2cgwACnmT2B9cmoZF52qvQPUwgF05Y+dlAVi0vhejxaIbxeu/5DMHE
ODwIjG26Hvb1IeXHeRgY4mZiuSKlEXGGbZ4NFZDxHpAE47EGRF3owOYvwq96BEMbDemLR7veTYIB
pkF9RVtjotcH78jM0PCNRmHw/E3Qus1WglEATUrhT3Vcg+q90TRbgOxDtu39hmKe6ZBk8z5KmunB
X7uYh7a8g7wg87HC4s1SK4eO2D1mDvRIl1h6AoI6rev5GPuIPI68aDb3mwyivEKiPKSCzd/NBu8M
svcQg6MaOZNJ18HH5yNNALwnnlGwPNpE0jkB1x8uVP+v9HMHj8dqH65wvTyMpk1x7USxWXeshqo9
QPldHHk9EAuJB0WyloTN2bfBdVR0Nr2FeJyYo/CYZ/SRz7o38qWpOYZnXBc73hTmwpP6aBwIsrHe
jwOSk6/73yKg6wjvRnmKYg0IY/Z+A7fWN9HUkLvtS6K0LH2lgdpvFob/GW+2rkegib7eTdHy4UxM
zFNGeJFpHhhwmkNerH8yjX0lsTid86U4j9dvIVH52c3T6FL6zYHyg73t5L9RBH9qL2Y6XfN5I5G8
+8X4XXbshhDbZDfbo6zT3+s5u+/G30oLxVrj58yNAfM1CpRElByNxLaJQKT3QVw8ryPDHM86HOVQ
zpQfv3kdwQUNIygiGkFEYeLG5r5AwQaq72PZWBL5WAqIVCNu7uxUcD8II1Zz2cr7qAYdwzQ9rm+r
Bn/YrMZbvs4Gngg26R6P1yj9L8ENeRcm8SkqMh+4pv/g1dkz1bW7bOrR3gb7FSfrb4zTGolnpV6p
CdFJMIQYJDBcQC2RBv7FTnIezMkR38xDzbxVMNzpFiAQav1bTeLo+qJi6uSejeQQbovuNBFggADF
W9anr2KA0jRa9GdBNBzLku6da7ZH0tnsJkTVu+eBo882GylNUjI+Wo9xNNXW6CigTZxPWQOy07Jd
CRrxK6so+G+2C/+/dcJ37qLLwYVkHM6YjkMP/od6UeMJ+ImBtOs8Gzexl4BrbTaYaa/pi0prvZ7m
rPjpHW+9iey1EDdS2FQX8REH6qEqDEtp77MVIVLX6PlTNj71cjTHNPZvywavGSnvh0qSdHAxB7cs
GBsarLAo00sQseGs/xceerS2zKWxISCqNdnXdC7o/Bh0CI6r5/LWw01ZF27FBemKSx8G/s4z88+i
+uYQTt69OwYlobVx703Z9Dhwwn/opj8uHqvcLRg280DtEHhR7uT8z0TxvfDdx6GnPvd+NeN8liLl
Z80oevainBU0tc9SOK9Q2/7Jng4j1bGmGJYzbLvCWUERBv1LX11ZAnX8r4kgVQXVq1hH1pvBvHGM
KakC4eQQqFhtGbzHOPXwP/pMatng45MtMGuLdX4wjUDpcNIDSeEvwTVDQvFF8zgWPrG/FONiD4xa
18joIloeEJCjrbugGQ9BdZYOEDBPA9FpshTrcAZ6xudmVaeQHnzuriIYzrOn23Pm008wGyJYboRS
30sPSdvEL2GajAjgHQMDht69W366MmxPplX1rsj/CEsvcjbKF6+pAXrW6ZZIYL0bq5JOLT0cBTh7
5bTunZqxRZO0yO6KqOXj6EnvnDa5zWf6VmwfuXuyr+koedGhjuWrezfC6m9jLo5ZDm2VWcE1dg/v
gd+c6VF3cn4yleb7rLgsnoL6EiO4K0R2iW608wNbEHvmRwnzmKRfhehHbYAgxIPZh+MMNImy3SgL
86btL3IMH4qmg1leRu/l0lXgmyhWWRpFGxwQJQTdArMoOp/mxLVXxLTWVt76ENNk4b0lCyephZFN
bziLT13I7aBIbrmLAFds2n0osmPMPyu9CKQBMB3kDW45T/p/WxQWV1TZ2RhAjx0+saCHG7RebVUe
NzyqQgg2zph2OqL0ULM/1hlpoJ3z4hjjK3Cy9DTHexH4tAGndwArfwcx3vlOhZ+N0FKaNeMBkxsJ
/OkOT9YJdN99ba+rvr8SGRhb7lJF+pHl/MR5mi6byS4nfHYaswQFP2HyBa3lboUFsunm+WyQu0KG
/IpxJzpa/16fmlQAkxXxfyXqQptDlfS56MGcZOhS+wnVACRrKAretEEyXQZ3JvDcFOfYpa4sQtvB
p+odud6/GmAHA8CcuMZ8stIm40zRU5jP54HlalsVAtxT3wFCQNdaHE7CkQt0K8AE0ivR77uExAxy
QnuTspkL1SPGaPd5jCMGcpX+LkvMRwps6U1Zui/6qZA8Tk1U/E3sSEe289ToOAAUdW10SONP+IfL
3rDHpUuP/q/JAGpStCtNzrBtyz2pEn6nJPwKgpOV5m9s1FFr8xpyDeGkRmVD454iTMv52iLEgP0w
A2+sZYsv3ZAsjWy4HcofhBSktWO+jh/MiwifO8vOKWYaH8iaOc0K5S/mVjx/x4tN2D1CwJEB81Ge
JS5a1FQCv9ETK68K600oojshAnvjB+UDzysk2PjQhIZYujAe7qPiA37973IFTBlR/dRp/m6czpyD
OPglQ4xLhch84X6UCS7yasX8PIgB40tCi93cxhFXzzTY+2a81NW63tSQt1qSRdnU3U+qS0jsoI/G
4QBdr+wjCifqiwNMhEle+RxlyFLjmp0Jt3FnaluiK5yOUWb3maj6DWSqbuvPnE+KEGo/rJFnE8Ho
irnJtV0w3UxuSW2MooSgj8mz+D5Wmyu3K3a+ijnNyN/ySNLoN+Bw8B3vTyTwUtqGBaCnI1cRNz5W
sXcZS4M0tWA/LwNwUmsOrTx5qjBUnv3E/isf4QzpD8mhKlTPknEUZBxKpDp6Z8yY7DjflyezpG++
ZWWA4HASuoQrG6/gxhzgmUPWgvIdSsV29p65xRNwfZBpuDL2QRDihWPezEZXX6Zk4viJRl5MlT6n
QfLXrPw7q/nndMObN6UwqvBDMNvr3OvrGaqfKNIvk1i/fSNr6DN8J7U6G/XW0c4hiSUu8NdvZAAy
ghP+nZP8zlUe7jLhfbTTwnxMWB75zkeI59mLabb0JnqSrromD9VtxKhVFCxzUUSnb1wgPKlWr8fR
uEhtlnh8T+E85JNExJ98nP7Aj0/+vKHbh4O6JLYV4W6TZfiTkAZTg4NRwmX2RwMkUwlcGpG1l5FI
KgnW+JbaQFIJHU9z2bSAqliQcm9EnrRsnO7yU2Zriz1WPrtZSJ1Va367mtOk9YgB5FGAp2w5O/Pa
HVyi6/BoNBaLmNYXwuG7GQqwWuVdFpVA1SuXI17ys2RyN8VTdegshpAunY904TDuVY59qvreO/OW
1zAA/I+Y8cJ9skSw0X1Eajc0uyShCIXR4BBM3bk23XYYQ9BbjX6qS/s5993fkBm9AEK0SYS10P+E
Pg5YC9b8cRJjzkqV3hdp8UqUY4BtpbaSD8EM/CMzGFui+Dvqls9sJvxVl+lrGb5NY8Dx3UHaryhA
rsf8aTCy200ecjWdsXda0KjCOPcKgWdO1hveVut99+1/qaI1KxuvSGwHaBFuHyTeV8r50hvPQhRI
+0/MUmazEg3L6oHhtESQJv0Lbb92n9rR+emY19c+bmZX54/kHUex3i6T86z6dD+nzfvg48EAyuxs
VvwHs+seswbx9tqcRW6azUEHgBZ6FJ9R24vPt/HHr0LoAUEl+XWAkYd/Kj5lZRZYZ0Un8R0Of+s5
4P4QJXTAJNxsavdsZbJeFpue2U5ZGeyM2SzPy33pbil7e58c7Z57CnQdl1CD0CFVZUBN9PX3pUyO
xW++Z0BxLeqs8QyEmHxydUed0rNXk5BOWU42AcOjuYS5ZIKn+GVuXMzOs/iKhcs9ZfkbFMulZtEJ
SgWEn5VLJxnf/4vt2ptulY+Va4+tx+2fk6g0YHgY3TRlgB0l7O4HRQY++++6/qzdb0UgoCf5iDDB
hZS5C2JuT6QLRJ1MHprS+w7FCkGpB8zmjvuZf4IhyHZDDj5xurcNy0NZH8QyNS+U/ix0E2fTNoPn
q46g+5m8QArMnfq3iheI6kN4m49eSj6hq27zmD/Vjse4rZ2HaI0/0ymJd5l1MAIOciD4UW88pikv
2qNzhcnaQS47EfLNC7kojD5lcloSaJ9U1akixFlAifGzaZhPZRxuOga/NxPBnlVfBmK9l4mz+lys
8ZZmlMcC+c8mIy0WTv26pk70HGv/uQ+w+1be+EjQnFt1LsCp1rRzqWi9qt8Rg/Xo03NmQ2srbVqB
utOaQGUdI4hMQ/Fpx13YBQcWlmzrVI281CR2Amf500eTfE8DBiHhZNLtwJcxGOcYWvWSdg6swT54
uMYkVmCXt8Y3j/Ngwl3iDbtx6Og+qJPikH0y8acAqUmZIaI1mHL+Vn7327gepJhhPtapfY/7YUug
4r8YJ0USaz5/R7xlNeo+K6or6b84oTW5t+s8fkZDe1faWu6qbP67ximGUctBRbQPXlEfmWm4TDxR
7XosvMzXqG9QJbCmZn4YBgY1NYUiraunXV0E6XVk+mfWiXpsZ5aYmR39yFDbcZyF3r8ofe7EjFTT
bK+Fy5u1vGRc2hBgaYw1JcnbQfXBTuUpUcJHP2YAXlUZwIqE8hyCCmz1V3lVggIJMlSnV78SX6Dh
jq6p/xNpdCJee6zmjY+tXh0cx2KIkJyp2upDnGSHR7E0UbBdY8P8dsJn3/G8Tqhd3y8eGbeLKDnL
NdKeddVR50UdTksim7ORn7BPEsIXHCkt2xugSPU4FWAruHzJz8LcRtgDA2Xqp7a2Gvgz/22G8Cuv
EOYgVnfREj5XRvS7ZszYuMdW7kyH34binxi59Feb5itxFo/g/bpRVZMwvisJWdbTxJXKf02dMWQ0
U9CXU+dy06lpvZHkimSHhzOvFu8gskZtHPqBHlwnQt6Db1DVbgycxHBig2G8Y4S8m3rKRB341XzK
NkShXW03nWRQfl3xxW7dH1zCbruZobyZ8q8pIKSDvfmqMhTvHqN1GgvJTsW4HFlXYKRkzr+liQ4t
YHjsj7Khl4SkcZBrnnzwTUEBwI1v8eTn8jgGpO77hL+EvUps8WsyTqhZA0vnqBrXPwK8wvEcEZhI
8/s0jk95nP5xg/g9yLpbt28ZAXsA1ZjEGZPVz2Pg3Nc9q0k/2zNrPt6xiUQ649ovHdrgNvT1XeOr
h5rfdJe7tNyENvvoRsoiO7xQaSJOfpDd10vMMF0Mt1wv81OeMQIxTvBp3f/77zw2ZBgSXVl98e5E
Ww8Wd2Zd+YS/4MdvOo9nVT8oPlbD8597Xn+mKYg3PLxN1AC/XWge8L+ZrZlSSSSClIC7znuID13O
wmQzpgVu/oJPg7aFRPGYGayv+C7YeaLhFFT+ScM22PrJfCiqZ+SK92T01q2aGblFK+6bgOnjtnNB
eyjhcdnRDGsVfR2bFDWJGzLHJHZpmqWpK9yhRDt7Fv0jPfe33jAPsF7Vf8lTrx6SbPqjc+4XTln8
5V2YQG7lL4JWQ3rVwuQwB08iwAEY8IxKF/yM4y1sXJPzPsWYkIaZYWiGeuAr8NcgHSsU9iF84hji
Wu3u46D8WFTDMDPheLbIdc+hOnoIE+8DLTHZja5zK6v82QSF2RkDgaXz1uKsF0CIbU+UQWb4vwTW
Lkel8jEhJhHP4rNPWCd6VKsN7Jn4WoT15DDBfswth73ShQCNa5q7rfrN7fp3THGS2Fj+Db3a3IaR
4HCX6a/JQIZd5x7VaMUpwURkOFk2yZmvN1u7f2sCuLFKpttctMENCiWWt1Z+JDwZg1+9qZ6LaJ6A
HM/baNhluV+x/m6Fjz0TDBulQUT4euGgRxMJxxycfcrmZGJGFUNxDuOHIaf4dGwVlskFAofofrTD
Uazwu+5G+kW7a6aGkZ4iQJqGmlid6NjoVHrrsXfR2r6LciYDDtJ01bTqEnOKSXxSRmXP3TldoC2t
1ErXDizRaIaXUXDxjDqgP9VnWUbOqerIqZiyfYE1g7ytyeE7JsH7x91TMTO76YY0hR6x/JEFeGY+
X12F3U3S/Osz80crTrKcdBpoEJxOfI1pj+DhyxByyh4msZvyhhluDzyKxCBwppp5nhNAsIf7B3x+
RgOvRvG6EmPddzbczQudt6pQzQ5/CkMOStHHn4GIrTV4QJXlYEXMI9+Vdd9gSWbsHqYOc6O4pyu1
qE5p2YYHb0ZVD8ALZqwqxehgKYE11JkVqMFw4DLoHdkKg4lemx77r+9nlyV4MqA2QeoAHO31QEXN
eG3FSfR6gBuy3niJceBGZuveTYZz1dMfOrsAutK6xQCp/80zLNtQLAmFHnBJB5NRkEI+11m0OJcO
mPcmxmYjq6szwmfyqAou11qTKqjzYKv8idjc1VA0LQPzZH/vYlm4GegFxhaM9nht3Ut9TsBRzfMZ
c9yAQdNmOBFS332nNx7aDX6EfT5nFQ1ziwaX+98YuvbsgjZB3/tOKR24mZv1qUHiITAbuHdzuTwl
Y8mB/KLm6sIRGANBHj7nifxvSkuo2FBkvfGs1wLqSiXG7Xr1IYw1nmKm8/VDrKMfDD3zXqfvZJj5
1ow4x0RDqP0c/X1nTkQS4/PoMTKW00pvTJa0OGjmkD8te1gIZp06cJlLz6loVhxvDK9kQe7G1CXa
c8S8wWB3b68CedZGdJ5O0MrogBq65Ttp3I1yq+VOXA8llZ1voST9W+now+fOyUvhGwN1TQrAE/f8
BN3FObVAKlEH+O7XaT0vZUAPn8uarEHpD136lQN7akZ7ZxHKtsmEOFvWy3eWzu9TREEEtWtH1baG
Lma8nbNHBY43z8R9KmkOyUiMHCXPbIha9r6amd815zXw88NcXT0jE0adtojIXTcsU3O95znaT0s4
wDkjT5LJ4V2xG2zjtEDllLJ4qu9Asgi/fQlWBsAEjJhzMF+eeQpKbOkjKqbMKziCNvzIalTOqu3x
AKzFsQi41LQUU2FLgwc8m68E5WZL4Id4t+nrU5JxrhqqcLsk+bhpbat3ncdM+5kixOGl6V7nFlD+
qm59U6w7cvM6ax+WGMKYEeaXmRWULJLn20Zy0KYLZ19QIVv3kB/7xL6W2OAnH8dHhywytRCMMIjA
AisXfpySK4RSH14Y9JeoYscnxwQZQB0gmPAE6nUk+ljvlunNhXu34TqMM3nmES/cHMRYIc7RQa8O
x7Fs5SHNyU3IMX4ewv5Zujk9TRGgEvbWnY+7hkkgfvBq35Fx64s+uUsaBpQh3iqVtU92bBGoXCY9
3BSYsDTFY5KKhY5dApA58aIeICqOI5/8HSgRUouGpHNCGQmg+gzfBEnYiMrHXY6p4hkcJidc373z
QrGP0MvBwZDJSXJ+Zox+hzwCDZfbngmGYYCilovLAuQ23aU0613WSwqATBWdAxVQ07tUz50XhGSx
16/c08tBabVzyprKGxvc4zH0tbYbWzkv1oCBRkclYsAOZULQPKNkGtMX693q4Zhnq4MbxsK3ACGi
McbuhtE5l/5I4SHHBxwVV5myoIzSTTGdcL+KasFTcX2FfJeJmggwyKcq/07q6A2aXXsj0phzi2gI
YVQvbZv9LpTg0ro20V3qtsTUDC4SftiYfMpfXFr/hOi//I4v2dGSrbLsUXVk8+Vg+pp9JXde1uIM
DP4bZDlu58YDzp9WTwOJvUPPQ1Sy3zPJ9++i+bfxGaJy5AVfPQqU1Ib8DjXEPjnpjgEHWSfmNOeJ
VoOHtCJ7Q5OXOBYNZb/18zJNhzKp9pUtvmefZocpz/+0A75Qzqsb1o1pK8Pp3AXqLS+H9FJCbZ58
jr1hQUjJTfdeEVKNjKxyk3ng+qwDWmcYpmCHyeFvUJMC4PgHRSyZwXAxWE4pIRtD6t9YjclE5vom
9Ht23rB99Sj3I08YvJjeHKOMaDbmTORYaZNdSVJ2Y0x/zup9mLQAV9IQjydXiIMS0W7wJOz3kt8g
dpV3KTsCQm0oz4Xz1Of8mkjQzIjaLDqocLh0nsD2xoeE4GXXLeIAu29SDjgiUHWZ2mdEs/wTYq45
FOFSXgy73+RjpktHA/hBeUT15o51hIQfExbI9Rwht4Hv+Ntm/Jqse08Ghjm8lkcvnAiFhYz2fKub
be1nr7qxO4LjQdq0h8nm+IeMAwGDhjgRr+5toWEthTP8hZj/Ks8Drn7Suzew1Ns4xuw5ys+wq84B
HmCsX/8Wh7CbU88HR/vpueXwFoV7Pzt04fjC6Fa/Q2l/N7gshzgbTkS0XzA77r04rTE3he88AQAA
yvUnyefHKDM/HQW9N5XjqNMcXVrW3TsuZ4JOY8dGR1wyDucDe1e0EU+94pboIdS5PmG6uq7fLS04
/BUo5bEf4L5EhR7L25iebc4EE7EQ+SA89DXXz2+HGLElNgzHK31Ms+K7gHnEaNQ/6AZMkipcsHl0
FsGe265tlJxyy+Bzpnp40irBOco9Y9MzEdoOPvGl6npZMAVx0wwtKeznYdf02JNBrDEjb6onD4vZ
qijrjJb2uPA+HN14Yflw5vMo76eWqze+jauoFX2VfcMZbMWvgMjLXbp2vkMOSkKrrSOAw7dJ/sWA
1F5U/1wxdw4GFe7H9RpRXKJj5vpyJwzbuJ/S/7OGRXJwkku8qOAmquPHqPXulm7m2Xb97nYVxW4J
7tJqfexoozusQBKx0nKvxs5gdnBGzoOShuTw8gorr99NnNHYcL1y2E9Xq0QefbXlyK+gprNl7n2Q
aRdwqfQstUPotGPY3HqL39/YjsyHoSYjmz8nCsOqRkyHwMXufY30usJO+5E9veA2dohcnxIkhVbZ
1oD/kFmjZtiE2EXWlWP3fN3OGqHNn/aqRgYJ1ZsutRkc/+DaTIx8GEEjPeSXNFFA3HDtHeWEoS+o
vsfyeiQN55GWEFoEFMe4jedHKyIUiT3f5cVCPiY6B5xBO0fRT0+gz36v/0NVFPOxnMx/hNXLm6yJ
vbPy7Fuy4g5Z82w76hLaR8WG0YJIxL2IbxLKfBwTBmsk1SXTetAkTFQYfRUuRwTm1fqE+oiJzq/G
bXh1BcUqocCUMXBpSb+lEm890iPJXzCLcPfy6cMt2uG63mwJQDrUytBh0SwEk2t/uSm7kacAXjuT
LXkHwLaXMUKGhlznIHxSr97uM9zSNyA43/J5ht7acf/KZn2SC4FZ3PY+Rei8LXmb3VUxcR/r+n/S
HIcr3Gi5GXzvwnS9wRHqSWYLlGpxbOZ8Ody3WY3SkkagSfW5nIuLH4cvWe9Q7hHCO0QcSIvOoGmb
k8JcesT7wR9Xe+2+8UGcdiI+cHCOcFFWP5BfKq8vT+Psk1OCmtqt80yf3dHGibm2V0XAAh2xdyL3
OOsJImEx/gnTloWCivoWryIZMpKak0ab4FzOAtFtE+UMl8U1Hk1ewbkICjRzDqA3iv67rUKLmhOv
IrE+vpCjbAnkpuNeBgu/CcmApuvptJ+mdzxYx4wL3DrQ+QwDnLmtu0XbdMW/UofdqfOytyrX/VPK
XxfQHE+uiUcM4uYxj5MvL3W8bSsmNgG3JraUyt2i0ScnrBb70buH753d8vg+6aD0uMeHIfXrCcFy
7R1byOw3aAv/0oRZJHdxsKlh2N1xnCWDSZBvJKi0wTyCOpNw2RjDONunq78dsVp3KDL/iujZn+q/
I6CTQ5BplHzxZPgFt9g+1w2Xl2XLu+6F8TGvuNlGQ7VJ4qnZZUnts22mOEfqUy7xkEEcrlMYuKae
WuIgQh0ywouKT0/XQTNyHaue2cSqXRsSmMraU7i2ZwUIaZyLj95zLaada+q8I8clGe3SBOiEVIyP
b8DbMclESHVRSDsDqkljMJG1gffk+g0RhOnNQ/R+N3imosTcyQUJ9XqQZvQevpurPWDtT9R+3/rT
EGHcoOUHvYIGyMGxuxSO8WAlO1zYfXLP+HGqtj0R8R0Kx3tNNSJ0Xs8lFhTyu4Y+Dw6Pw45NhBOB
34K9qldAyQkFz5b+IXZhbMVcIKkeR4lCuxNnqSGh+EHyokUPQ6ajF7Jx+Uj2B8MzhjCzc5eYoSkj
IT00e2/xSLeU9mJl8NgKqKsRw93F+yPxz9y4w+zeRyMnw2tgh1NVD7aPPBf1lFh8bFw+9jiPN17F
u0T0kUsBK9OI7TIr7N+x7FlLJQ4ufL43AqktlcJ/LNrOA7gB56NMJQuVHl5oQnvvg38lgKQtQ2ix
b6qvMs6uc4vu0JbDLcS6/pw7M2OsbLlz5+zbJUecNqrccVP4ruOWx0eYUzjM5QGFiLxvUtWbpmRW
s5Zsm00P9bH0cIWXLktBHXqfZsItm2KJDxsZsJb8bRT4g5KkAe49DLfjuihc2ik+0m1ThN2W5iro
LqN36ddXIwmUAO6Ee+Dc25E2N5Ie97SHYFjX8X+FNeoQe1yjV1riGZsk1XYU/SW0SF8I8ONWNj9i
0fAunTaneMNcp7nEgIOqp9moglWTz4DKpGyPSENBP7xxWvIopZMpWiLmerZn2Q/TJnXB7fJSclfP
QeljyTTu+scz17yRnJHKrNdeq7H+McQKdhUNd5ULT6Nr+i/0bwc3/1e1VvQb6foUT6tlK2G0a0z5
vdKYTdxKfQbzk6NIBjL8JhbDZsuWcuEJax8Ynr6FMvzwPO8hj7vPvO7KlzIEcrvwjh2GElGUZLEl
gpXmXJPSeO+1in6dPOn3tsA/niyoHulg5zsuDopraw6MIkqdeJNARjrMeTNtAzbuNKhPHVOGbUPj
ZolJfLYDT3UZ6V3AnHI7rgmNq1uh9wmXIabqmgeyHe9FzYHMdWhdTOIuu6lTuItk0SmsdSOanjPk
OHcaKACNREVhIt+utkyQV6zvpEbmw3AdcSTrWO+zhZ4p7ic8VZWHsc+3Vx83PuA5okuOq3DDKOk7
rPxwJ3TOYEUhknUJ+Ss3cMaTFvouL5mcl77PXbELuIzO5RbbAoOwbv1JewlFxR/QaBPn4I7Vg1+V
HaKg09+t9pypZWUnJeuzpJQEDSDQr+9HTHg2tLo9XsnptfCyi5zJLWnXNHu7NFiTvj1l5GEw9P3E
ASWhQVGbDSVJNNS5+j5LG+SJEp+UgfEzy+YiC0TcKbXoTKC5ai73KgE97CV9crIWMoajeZvmiZ7Q
tviNBX7EyQTlLbC/9OLzqNo8ehj76L3zohbEV5fvYVVxsxt4cIqieEszslHhnNPMxSikwL0/wlch
dCPr3awV08ww2owtKfTBEE19cBkwQS0Nt7YGd9ZfZ0p+8xJ38Yojof4JeEiDuKq22k249j0si1s9
ZoJcQAqwvAZ24+X5Y+TYgPtM8ncQ1X2SKJCfXoBaYt7csH+cK2c4ZxGJgcxp//k5oZKCtopUdMc1
LIudYwHvJWtSwc0TxDQydnU/xp67OMEPrYVba5kULB3bi+/UfGOCViDtZvVd9OMHLTHlcN5USDAH
juPN6qd3bGNrk5hz6mMyrJbumrXAyAu+LOmQYrnEgfTymj1jyf7cJupculzVsYliNk6IXNfGwm0P
5k8ZV2SJOuaqqsHFPi6ze6wCUs5aJ2ctfhyBbTX7H3vnseU21l3hV/ELoNdFBqYEmMkiq1h5glUR
OWc8vT90t/1LJblr2Z544Km0JBDAxQ3n7P3tjl60GXfZTS+zVLcl2/kYUkdjd+dWtZNNNiaweqPn
lKbrrZi2VWJepypWXS82nEgCUOPxihU7h2iLSg4vDN1+pI6bJupxNkcde8UhHw9+Rz8wsweBVVHQ
zG/HZSlaiQW4LPeyFK1orLJe1U3OLjELNraXrYIYToadN4eE7uxGGb03PzIc9FI0VdXh3S9VY5FN
PdJcFbW4Mczq9gpVvQDjuiJA+yo3ie6b+2THSk98N0no2sgdVi6rFEdFHo5swO/8KjwXBapb0MhE
IJXm7CMJKB+3+bkM06PWWKgCjCxCxUDCS35JIzG6oyHtDaRimLjYQw3IGoaKaHjOaOxQ/RKre6GZ
TivyDYtU+Rcg6/9Nzd/QUhUZ7Nh/7Wq+vMAi/bdD+/azs/nPf/WXtVkyxB+WqYJE1XAGwDidbcr9
xwxNlQz5DwGRl1qdbQtTUQwwYX+bm0GtyrJQNYzPuqwjF4WOxrl5pqbK6h+mMA3VNmyUJarFX/2H
6/pvVN1f0NrfU1Mt7WcWGfVNUxUm9T9TE4IfaH7xNnM6GUHhc0zSqeBLIrjX0PHk2g4+uSVvAyyq
7CdXvZ6cdCp9EcLo1GLxrkTFEQkdvxQbZ9TzawX5F19kvqhT/0GWzJOfsCiW1hFYxVaVP5USlmQw
bdjruj062dq3UbS3G1HNSCNpR0fD1ZRHRY0xm9I4wF0KKGcZceCAlrU1KFc2iv1ogEZOE3GlRhj5
NdTQ4Vs5fah4nzUDVJBR0OIRMBoLqudEDkCYaDh42BDDBmKHZQgHOOhmaCX6UG2VtMHOKxSXsJK1
oJ5m+RK7BH01VldmT2fDOucoE30ck4PFHhE4LD1owjFhD9yX5Md3WXfTpDweWJ0dmb4s61JroPB7
mgCmxZqK2oDzWZ4RNDFX7QPiMICyxjelfKs2t0n/bBkPVIYveupftHm7hTEzAo7vV1dx26yniO0L
/oQRG2lpIhGE8JJARlLih5LkPZZMt2L6SCU251CLjOLGasO1TGWyjqI1OmHQm+aRX7mARbAe5GxV
6/ohjgdMcC+29payy4zYxcuU/Oa1qeYXq325rVCHZjHZ5yRhkdZ6pMq/bCj7zU4wyHwL3Y9XGX3T
nAAtugx01c8sH/s89jmpHCMJQ1dDGhXHEoKTG/k+z151ZmdT9thznDsYEjq138K/nxBfm2AbLJJR
cC4j4nZlNVlJeOpHZV9ClgRIh5SCVEKLvQAtEtVCwSR470zlbHl9a7hHrTKbxOBcbQQ1jBCMTQxO
M+3BElLyl6jeNPGtppkvXv2Uc6uklO86Fs5QNEvi1UgxpChjPFEyePNU7O+Bz/FDO1tj+qSGxVLY
Gu3o/gSXZNWQpwBvTQKv6EfkEQgCpgh08Srpru0Dpw2phCJTCKPHFsxMZ7zlYbOcWvA36Ml7ee77
yYTHY/2rDka4i019a85Ijc7aJAnAI7gBafrW2uVpxgmBMD2a031qCSemBiTrH35pLhFGopjNGZd4
Lyx4XjLlCmR7/qDvGynY+hxgQ7NwK63c1wkHCz0/WIV1XZZ31USBCKxdrU/HMhnODVUjDbRO35G2
gmMloDjQc1QqVYLILdMdJsBCAZWg6siIAiwMiRA9nG7CPor2ib0e2468S5D9p7xNoCCNizRqb9Py
rMvNwog+GE0LE5fH2L2G/geyq4WUHGv1PUowKdZE2gUvEvcflm9Ws6+qTZeQT2rfROMI8PO5ir0z
+n1ajMN2LD9EEhKaqZ+TgEWbAEDR3tT1PovCXaC9GOFr2WmkN1LJLfWb2JTWpnLBL+JwLneEQV+D
Hp0REj6VAEOuNmgnUvAwPu60Jl8OAWo4fIYEMFTA7SbeBJEY8ZYOFTcgAajZqTRkkVZholiZ/ohN
c+D8mrG16e5K6rsWUmkF/2vAMyje5m1tq0lnlKphfmv6j0lytGq+gY45Ij3b6Nkk7TPASZUKjf+T
fx+41ZSS6UsPsAGcqt0ZuJwUHYNlzIysrlX1laP/Ao8fFvw7fVCvVZwF411oom8H8clUVdVbG4d0
M0EVSls8mi+S+aRn1OjBoIXlTZ8dpvIJ1uXaGMRqpFyH3oVvkr6hPCxt8yoticRCSKDA1G2RAbCp
BpZ08aL8HCTFNme3YxPvGEWXLLi10SkQwOSUw7kLAR0yo6aMSwJknMiq+KuRuY93z5EbhCOVNop5
TXrMkAP51mPdERIbvPQIqCNeQAwqIw6BU2KgbbWcCu2dmRz7Gdiqr3Mt2ozme24NS7TFN22GjCzy
mttZBIOvaTkosmM35JniAJhwoko+Abg0+AwVGx9NaeMt0reTj2QaGlCBs7xuF7J9Z5KC3kC1Urx3
D+RCN5K50IhNn2GiGPtd7qdOjALYG9RdkvUQ/GJXKnc22tyh2RTYPlWoTlZ4xflTUdHzaw9BxUpk
2uh8C+a5ZhMkhzIgAKeVn23eVmZ3m2o+GDMsExPeFNy51nvVmAZti/ws75LnCT6qk6w/KDj4LcHL
bprU9TtvJ5g+G7Lq9OaOM54D4hUbS8CECeCn06jq6HwXGm5kHDpXcqJ81qAGZguBzSJAfeAs8uQk
WhZUe3boQ2Es+mfMyG6p2YuJZAQA7wSiMnwRT2SaAMSUONSU6FVTf8urZWEaN0YXnqNcI+cjug4V
bYsndWXDL6qAJQZ0ruJ2eAnpyucTJ6qpPEVUxpuKFLkuQMJav2SKONcDJ1EOGUUd73pg4cgy8X7b
bi2X7jiE+NbmwNp7iOALoT2XLS08VLeKb+8s/bGqCAdDN1GO2rKYTmb6mmH+10YSYzjASVjxBxRP
YzFcZWACgm5cRzXGpOE2oX0r1cWbzHJMbXQheC8ipexQV8g2Tlp6b6ZEK0Xxcn6JVJUWMmGGauSv
VAyIsjkftJ98a4RHaZ/9URwtjBmT2S3U7CaAoSloexFcVvDgPOMoT2hGacqNpnRVIDhRaDrUWCW0
RKyHhmqzhIFuoIOhOyy4kik/FsndmDzj6Y/58gxCei7T9DioyVWXrwrBWqbydW4NZVqLXCwwvjRB
6WigxXKYSYFnfzTt8wDuzsBpkyBmpypm40sYlXu/O/k+wcoNM1Tz1NbP1YiaAJNx1eoOLxpMyeNU
4Rbzr5ravlalehNWqjMQrdhlFj2CcR9aIKOp43LoWIve5uA5rX3NO7dhdO0nmCN0k88nP3K3mjpx
tKGOSx/Q07Coc1zUIbkQibOtlG1jPwTwX2ty3+AXM2MlDgy1ha4hnZ17v/Yn9MzFIH0aIX4a6yYV
/Q513qKv9EMyjpsJS3o5M18To7pINket1rxDL/OGfWtlpsgdklJeqShBwpyyCNMT/AmWXP3o+/5J
77Udlrwl4U77umFnRagQ2T2PniQvPYu2xyh20mQSDEePobTPpsnWdRwPtd1cxQAmtV5x845gAQSS
bocAGDLKkUAtsLBVfF9jVPA9eTn2fg+EWodNVWxMom7Anb2CQNsHmGaLgi1u09L7wy3sR2v0Udco
8m6iCpggnjHJprIbryzAxylPI7QtF9nZSu+Vh4AdaTogiSz2CaX+QKlf7am6VsHRGOiDxiS9TVnN
ozZzBwPATtKgD+rPNstBLuWgXqvtOBTHYvScZmR88pb64X2ASur5h4o/sRKkXN5BBmDSqPdKyx5p
mFZtfN1SNUxZIjBZ4DWilthT7wuSpcKCoJFU7ge0ptE2pQEtzsSqnkZgvW2QLScTLauCjRuQkKjf
mvK9tFGACd8dK2mTdmi/ZcsJMAGhJd/UuF6wd+8acoWFaGgpFm8/nND+PgH9COv+ksb254FHVgxb
FQaoKWDoc8jyD7Bu2ddYSy1IivUScKcD43qrnrW1v9H39DWTvXfb7FN4KI6xECuq3A+IvFjaydo9
/PMvkWfM87+w03/9EqzPOidATodUKX/+JckU6y02n/mXpC/mI0noO3h0C/FG7/8KOe9a3n5zxZ9B
Vr9c0fiCBw/tiHiW8s8rjku2/Ztuk23oq66ate3at99cbT46/nJ/iqDFTCcIUciXJy0YnlYpy4lr
HBvXJ/s9cPUbUgXWyooa5ko+/y+vN9/9j2+WQC3fbrkeApQlKEG3AUkM6+fTXiPYYZF3VOMb4PrP
lPK/HygkckXXVVXTvgbaCENPAcZwek7lcRNJ+ITs0tGh7hpqtIxwMf/zLVIs+PWJ/uty8pf3l7fk
gps1lxM+PUS6Ga36KQLpm6vIvx0mumVoYEQMzfh6V1Kgj3XOV+6KXXZuCYWtluoO3eCCGK9V9Fdt
iSSc35cg5N8NE2ygbC50UFOqNd/0D69NTK3hxbaKU2YV3oCmIBWVDHhoDAusKdTkXO9/8NJ+vOAX
3PsYFuh5JS6oU8WT8PP24awpYS9MRkDr/U8+Os1UBOnh8lxrme//h/tT8nASg8AJNO5Yg0lpBfgH
3nCRb61VcE1uwT+Pkd++Pc1S5igcVcOUOI/ZH67XRQq5Dhg7mFbKe2VZrquH7GFwshfMwsfi28Ey
f8Vfv/IfL/cF1G9b0ogghstFW7yjTr0GMONQ4d5EO/ObW/vd8P/xUl8mTOIeC1y9MG/DnMTXkdiw
6CZX7v53z+/rJFn2YDmnkRtCHekwHonlJSZ6aa6Jad/p342O+Tf/+viIFVQ0ZkpK/T+/LZFLZstn
OF+tc7tbeZE/U0TDcLUiRfqOgz5bPMd49BaJusrW+eafb/Z3T9TQ+c5R5c9z9JexkiMKRwSPlUqR
b72BgzmVLphE/3wR+XdDhKYs37ZpCPmXWTItRjPUJJqyvdO5wwGNy16cx5Xiag/R+ptr/e6OQNbR
ALV1zSIi/ufnGXqjmkHtxQyNsvgRX49rku+M0esTe9JBuM1z+O0Upvw6YRqkWGkqtEqLB/l1wjSU
IJa9Ci5+eO/hw1qkL92BZOxL4Bb78MDefdiFSJZW4yFZ0oQCTboAb/7dY/51P/HTr/i6OrRVVEe5
X6Z/rn/R00gj5s9PMTxbK20TXhLHWn7ztH9740SBzrVt3ST76+enXUlaW+Lc5Wkf5ket7r0thMOd
tspPvvvtSvFrrZob/OFq86/5YWZD2ST0oONq3vO8dTP3bC2esK3xZAkJccZNssucb6/6+3u0THSq
8PIU68usU8cCYHMHchm48xJoPetTt5/ng2wZXJd/fZD/rU7LqfjILk318dEcX4qvfNj5f/rPiLn/
G5ly86zxXzdJnJfi49/uP6r3jx9z5eZ/83eLRFH+MIjtAA5jKaySssYn+3eLRNH/UPmaCEtRdMu0
yEz5V4vE/EMROm/D0gT/VNF4bf/RItEIlqMmQUFFtpl3ZP2/0yJRv05fsk6fxeYAKzTVsG3Gwc/D
LgmoKbK+v6RjtokjlAFmia1gGPr3NrQRPkVrMk42rd/sKkxISA9pKiMSFuQzwwSjtjEGE7GXeDHG
e6kr0ae9FmAFLfwPyWPQ7S35yZ4bJyJfR1gE5PI5y6+1+jXxbHRTJ6N8Q8tF4O+w8vP7eNx2QE4l
nYie4abyERKQoevRG9R2hUouQZLVt1Fe3WW1hg2SkzvRKFObrDrZoAwFDB7seWLW4KmozrXSSgv5
gnxsDKO1jGGghuOdXHP6aXPHBr6Tl4XLyXXHrOe28VvWE7EhlmWhr/oq3YWw/PVx1jw+TZx9jfwu
QrFKJLJcB6vC7Nd6EK6BF6K5AixoboPJ3Ao9XE00m/ix70VTc5jHTRGU1tbvNuCnIcYRSJQmhJh1
zqS+Qk5clB1ulvqsDIDYe7erg61svvv1sEXFvtAqeZ03HN2mBz22jpV4a/Ns5Xk+4IcznTRAD9Qk
i2MEaCfriNizwnJT9HPDf/3YWO/oNfbjdFTJGo3Jecu9lQF1BqQgFcYWdNZbniooEjNUpESrGhkN
sdLVA2WNZ2BRQ3ig8xJI9MTahxy3jKGW2xDKfyOCNUJSZ5h14rLtwqoqUQ6eSv+mEC/y9GYC/w18
25Xqbtvhz8ltKPGDuKL98Njm5BdmwbBqVHpHuMUmFGFFtRoGayt4SVO6blMoALLhxJoBU9W/8SKB
lnzc56P0lEjqSiMQsA0xiiXMUxZ5suZ6KrYNZfsoJU+ZcAOSpjGwLdUMZnZjg4YANQt+YgoAerWn
UMVVqoAx9NBCUNEp7FVHwx3/wQotKir7j8h6qDIi/6bPyCbjPaeOVEyvRpZuQjt2rMDfpWLfMtSS
Flkz2SRT40JfXcfeq88wgGyqpmgWG0wP0nrkzStS4QYJRhrEEgsZcT3I2R7zfXJJlR7EAjVKfKdk
62LYGUN7OaG9Ruq89GmNxQicBq9etqF5Tqzh1IvhEd3rrsR3UI/5UhLtHjVmbYqFj7rUoj2hF+02
r+zdgCTC7z7LDnvuIA7NhB9Vy0gnJdIbpdzBUD9SykN2+uBbuNV1iqVdwKenL8QkoxeM3N6PniUx
dJje0pXaaA+GSXJf2habOWOPuCeaKpOyAhh1DuCgOqir79D6OoyJ17arL8rYrlRBaDFdiRaFMoYB
n7QUDdVXJemupoePZQ5NQYxbCdl6FHnP+FwgxPo6USmhQZ9NeLdZTIprAebph+n6/Nde9MeKCdPl
T1tU5j+NQgl1Cp2WtPHLAaZSdPx6If/3QduFm3gXXcyr8Tw41kJ30lNx1+6/21f8me71w67470vS
k56ndlX7uubCCJqsUJneGtdcjC9UZC8y5/l8jQVpQTSK67l0lxYQ1nbN2l9BALjdAIpyvAe4HN8c
Oswv6//X32J/OXQ30PlnZ/AbfR43M6iO128VBHmsP0NAVTaszrF8Ah1In2Jyh+S6xNpkpZdGf5a9
u87MqbDeTPDZKg2vWZMQyoayMS0Xlv+YNuvGfE9FgV4VFJAgJUrNoJXCQQuvahk4PlCmCkBs3mHN
iYRTkYrd3WJYXpZILmUipZiQFxKOgqLnSZXoSumDKnsY+G5c3YaIUOwx32YtJD/EfRHFkdSCA1af
JIntOASlFI5Es4vCTYqzIWvuU+9Kzu/y9hIMz/JwnVgYIclBSV++GVSkv/4yrGS4UIL12SJU9pdC
nAI/LtU046VVdxmSMS0y7iIJ1drH7KEB2+ughQV6jtBSsM9TWogqKJBV8hUuGXV2xGlOg8m11aaF
hBGjKBO+NvWIGnoZo4VS/ENUiUva7v3exIetnYfOvNa1GTZKRc+YFoWWbcOWRdej+To9ROFBarwr
dDQO8Du3V546pTxSm7hLk72c7SZ6SjbRKHIuNhxFD7pJ9kgA51YkH3roX7V1sbXRJs9A3qjQ15YB
7EHDh1PgBQHHooIs7axDF6zByBF9cBz6TwBwJmSE1FpN2qdALcaMVon0zOQwp/usfcA8FpqAtP/0
8tLJSuDBSKQt4sJ18KPNnpROBcO1XKETU1jwEVVFqurO2VzEPW2GenItIkKJW0wEcWmK4jQo2a2M
KK3R2hhITnM1QbOB8J4V0WPeNMZ1iMStHG9iY4Bc1x10TQImr62MqgWy2QJsTOEHHVLzJYlfCY9x
w9kYp5a7xiIlBY6IhJUpjz7rpl/ZFHQDNUB7e2dCCsqufeXi29lmMq8llIlURxeFQP5VEO/ZPMcd
k56ZORmDU0O4RmYzleZDGcKYYD0XNKmLMw3gGJV0g2pMqwK0ENB88m1tktKF7N2mlkPzEhH/J30+
k5wxcMwFHejCutJIrfRIqxJ25vDfX+V4ADR2M03db8ecWjgfYNPjKIaLPMofnl/xKyxXq4il31Xy
bUWYCYzotdfwFm3X16sNnYmjXBAQi9EoikGGEUKXDpU7pvcTeWVyIzv6EKKOATy674pLrcRLGXJ5
X3lHK0FaazwImX4lcGa/e8b3TlN868MFI2dRiOcxs9a+uNR0QaeByFK8fLYm9mGmLNsJyAEuyPnr
APW1aNBs6MjCAjClUaICCahwSUgbRWvWugJoIX0DprGKhs+mf86KYCvsbYTeoyjfcstyaHM1SbPs
moZwQSyjsVgSN7XWc2mZEYUS085K47MVCbZNEhtGODP+0e+fLPIlkc8sSAJEaQO14aGqXrWSRjxd
l8Qm1QdUnEgeJN6NCilRnxZVEG9kmlRh8lrnpiMTstoEB3POJK48p1Dgtlr00CRtmZvxKpx616A1
IaW3UknkUSax97Cw1PDUEBQ2DN/SJ1TZ34U4gqVOw8r+MtvS+vwyEm+WaOzkArtnwnhqSJkRJhjT
Gm2QSSSxcV/W2UZhOjFTlc7MJrARGis4JWxav+reVJ8n872VvJ3MTk3RmAHMOdAtW5sSAXJDOxzK
qeAd2B+EvV4nGuKEyECoUaymYSTExz5rpD9IdCqDXQQboEcx03XXGuDaNA0RG7EtwgoiehqHXuKa
+aNcv1ZSv4a342Mgl0PLGZoXxUZLXtTIOI5KwPTTh+uIgZoz+kLFBy6D3hivfjOVq5SUFA+2QoZE
gaTOfkY3XlklliS828z9/VBeBfnFUMnkJWWqAsml5clGB67KEcipu6cRb3vWmpsSpY9XYP3WFEB9
4OQD/xZqIHt52+HkhaaIMEo0yY0KFQvbgNSsKzwpnbitjYdIpctNI68VlHP7syB0zN7T9l4y3CEZ
W07N/6Kjz0qDa2Os3U7QI85OCoSKkNIN8KlN0L50M6IlnK5mInWc4zajMWUGLzUoiQGmJF6x5WBd
CpjThYb1SAZ3hiGuMfB0KKxr2UbG3F+gDMsiAMEtYjaKMUpCvUu3tgrr7mR85qLHTHuu50d5HLKr
DNF2lTSbWcjRhJ4Tgly1lGKhqy9F/kQoHTGY6NNhH3rdDnfgQtNaN8CSYKt3mKCx0s8WL+GEOvSJ
snQrUFte+QHDx2072k3m7J5rlrRhtvDJ0yF1psxzLB3PEloDO5slEL2jsSLXp0x+KIkYKFkfjSDB
cX/RunkSXgYeWpACHPycQk4nFUpHZzDdyoQ4CW8VBw9lRAQgH+ecptQE0CcKDnDSseEbiuuX3DMx
+jxzKt/M+dN+eRsQtqgrS8+0b9ToGT/IAoTQoiuRq8O0LcQFKiqb+hAn7WlO/J5gQDBXr6OqX6na
XoO3jpqIvQgCqvFhMG8TsTJQ/ZY5+c7gIqDjRbC1arVgULXbgigIOK8LiXMuEhw9epDxGBYtf8s5
KfZusvocQF4kk2Kr9lcgRNjuoN0P3lFaIBe+Lutoafo6Cnz238bB0gZHYT+DtBcFPScpe0/mwjpu
n6rYd3Q5c9XwJCJvaU89cSywJd56jAsmk4+eIKNDW+F5Z5U0yWo4SSCG2s+aGdQnG06bDQxtyq6J
tjXOO427R7SH6QGKiq/j/zTAcDQ32njbBd3abK+Q+7tkWC+gY7gGEaWxBJ6PKCusbnTTrW1UZldz
/idWyQzAVGidZUBOiBbDwFuVLB/Ao0CeFwvDy9aSeg9dfGGq/DEijNQ6WdMjqGRnBKvQKwed86cc
Be4IP7YAmVUal0hMOy/WHdkjHjWzD7H1GisIDUkowG+TXFX+lTk8qmSzUU9bGDX0Pw5/HnFlqnyl
sG/x4cwX+WNbazP8d9FbbxXYkpZNqhdiM0DqYGK89ci1rvQQ8w1ZgSzOU9aAgINrpsuLTH8fJhpv
ibUCGe+Y5grxMjueHEl0xmm3MpEeakz1mBQstnIyru4BVrbebECXMSAxvZ44kw9kfObec4FZqPeQ
jLBDAKC9iPCTJC2XavlAy43BmFBJyZCQ2RjkM2hbFTd2ETxpEWZlTlwTXOgJoK+CP1Axt3opYVv+
BNXtFZuKUMS0vh3lzxr53eATGateMqbx0uZwX77PIT6edNJMXNjaricTrezjTd7sVOok/YgvzyCc
NgMtmUvEAkIiAdOLAcLJI1wbRbhLSU7J1P4wYUPUedAdEDhTIncDGkLyijQdLESzDpp7vcxxe5eu
wacdSidUL2xbHtrQX/cksbRgBkOJPkF/zDivw4JGh3jqEXj11tpu30Zd5cOg0uBdQ57ELakxXIlq
jiC0nCr1RiEkzBuRtugHfzyP8qs9tEhWWEoKCrg4fmrzI2oKOB6zgwmZUBXC489dXNhr0kifa0gn
Q1vOQBS39OHI+AcrkTHoyJuqt2/CsuLcHHU38VSdPDahTCUw0nWqAuDYqETgAeCoyTfePE094DMg
GTbxo/B14Sdl1qMI9ymO7IhUNK15ENMV+X2oAGKHEjO0ucIlRcqNpze5elc7z8mJjUspeEGgNMnk
1DEkjOmzzewHdsbtMXVJWNX6KkaNQpwka1HDdzqIY8s67ysPYNLcmJZ/OkXHoaGqMTQc2XGUMAeI
csDdYBxH9FlJfpkxdhnhK9NoHHPjFbyX05BnA8UYqRr+GuzWWEEdFYWOCqs4mNMOWRethAddrvo0
Z/cY0WrMNvYI/iGpbiKEY6lSutBPNxqR4CC9+BY/c4TKevgW65DyrsPwzUKphfP+kFIRMEV9qCna
Scp9Jt2kESGJCkhXud2lQXYdClzcWBOgt6LjQf2Gni1H8Mb2iY0Mnjew+zaFR/1Rhqstg3Grss41
p8IZNao7yXMw3UjQWNL+QU/earuCMnGN9CZvrgQLmtSgP+yL1RCoKyuKHI2uVA22OShwe8DILI1n
oTNVwnoLKjaj4tmIsq0WsGto4UaDMddUPvo4vy7FeUgZI9gpmNJzfTkrw2y8sgIItQRKsMd4b4eu
7ENLKaeD3JLLrb95+VZSNkmDRrrrtlqLRPSzn+XQGgtV8pjh24m4MWjIhzb5UMRNjWSswcQfKy8e
274sBQQJd2pqjI2A+pV0rz0uUO0dCT9Y6KVV41kbj0HkAVPYdSOhRaQuIhMzJiJmVVy0Ch8Yh8YA
iEN6M8m8X1DhhldvA1x8AfoNQPuhcW2pB1252P4tvEc+x97xS9JcKI6Ffbi0cxb96KrsS8R4qEC5
PwI4YMQb+MVeOTGAQ6e10ff45CinVs2yTj9kHxclEUp9e+9l7AOHgXgraODoZu3kRmTGEt2oY9YV
gSzewZPf2oKUU9JfgshagoFrjfeemTtmdcxYU3T7IbIVzhPPVnGqLSKWQuoWobYph2LTTejnNHMp
lfFK1KR0VMlahQ+ksQ9V2Sh44qJXpwmFqMG+OEQjYz53A7E2G6+FUUvuBYRagH3DZqKQ14ijxz6s
nZh1qyC4mhDIByiSfdEtkX/CgpgOEr65IX8ZpCtUnc5UYxRlBq4RwWvyp4mXNSnv+uwjnpHsscGG
5LFlJanaAj/tJUpfVMROOvUwKsDh7EpVYjcmkdoeb5v42ZzYrZG9mORURxBU1+NEOZXKEU9YTi9F
JTgIHlsdCh07WKGCb+GkngFpbbOY8yybb59bmpX5eBrbBr2Aeu7TjckhIiQ5LUSHoYeQZ4K7Rvss
GAEx2j5pQnAmPcMMYVtA5FPNsOkuvnVs5sRL4wqgD2ESq6l6AZK/CGD9T9NZb67nyIpqLuC0oMP4
Zi0CNbvkquGEkdTE+z7a6sPAWtmn1yFIk5SqYRhB7Gzx4j+KvH9JbWMd88LCu9iifgwEp+xuEtJw
NMomiBrt5G6IYJiwJ0+hWkgSq0g7rCSO/glM+rSnFCkuI0cds5EQpkIN4wtGDcJhxdsS1b5SlcAx
uk+oawe7I/hWQoVNlEEH7ybQw90cI2ZrxBQpT1ZAkDClag4CC5zIqDOx3hMSX2g+pNWTx9ZEldg0
G7YTVm+avpsq9vrGdaQcZCoDreYRx/PMd9T4H5n+hqHcHSpv7RPnNAv45rwZkM8EFYEnMDbwRdMe
kwQH7RTVGr7PVQFvPQm8nZ3fqeXZ5FBXeLy56kNtiCRnzh2M7qzJ8qkwYKvVzxIhxILBSuAVwliS
3zPXZj9g1Fsf00lpvNRELs3OEtVv8arqbuuz88ykb2Rhc4P659Lnz2WxuRz5Q5MzaFHvCdN4SazX
JDl5k7qZwdJSgyslPupwuL8pxP16vbmPRifNoIVL3/xLe1MJ/WacyuK1XsqrhqwEdOnJSnWHje2M
K/aQkyMToOuVO2Jyw9V31dUvPWuKqwjEZpGKTqteps33893WwQTxoKhw+EKxk/eyeP7m9r5oD/66
gGVrtq2bCtzCLwoHYZBhB8b3tXFRoR6wMrreapZyxJfvpAe/lskVbgBlIR1qg8LVlyvpoZDttM5f
0/xhFKCQbslS+q4U/6UDPt8NOgO0Paiy2O18ldQV01QwlSuvvRNeobem/riwtnMpXHsMNiC/lhA/
1tI3Q+Q37wg5BaMSagCVF/Glyd/CMhnZFb+yjcJKSiBT135zhdlW92XQK1wCYRwjkIFofBmEKmjo
DHU499XR2EcCdgpcK+Kwsddo7gs3ABgK0IiOiDt8Ixv87d1xc3SSVZVu8pe7AzRfIqurX1M8XKZO
3Te2v3lrtKx/c3vIe4RBoVsXDPSfR7mamZVnjOWr3fWLusJfH+rHfuo/08KenKwbXvzeYv9iemdb
C16iIrwzouZgGOYyGOp1HNXb3tbkYzw29xnMc7wSGqVi7a0dN415xvzB8QKne5xXZO6MdyozM00V
h7Opk9r2iWi/rdGoy3Si/CDhXLXR4T63+mMfdFvICO7cjg6NalUHI/XSoNpbNauQdNtgZargBEXT
AEn8vWSuBSjidr0K/VjdATYGXSivvfIGRg4FQbai3IcS0kmWjW3Tj44dVvuJ+lcVm/AYX0L52s8T
wiT8U8JBUdI+2pbsMWOjUbpR1Wmr9P4NkJaAWk67suLmdfBKPAb+VjfKfUp1vENVPVv9FKLRx+DB
1scDFextqU1vRd7vpcYizI9w0JUZNvsRuqoUGPs8RUZFNSOMgVMWD1KkrXpSXwgxKD8ovZ4MGoQK
3hmrSYnbSteNZ7mGBSqS2X4q7CuNGpsiStqkPtr8tylIj0Zfb3zcQDBGTkGpHgRluVBunztvlfWA
pOnnczzvqHAQSAkNbNiRVkNf+2nm7AtcAzKbUGUot4Ey8xO85toL9FUUYYECweHp2VFWvBKlkJv5
4W1n2+dqZqPIt8ns2av7gw3ricPpgBgfQeNijBuMWPphDE0mUsMxaWIK+MnGxiLgy+L0n44XHMsL
RbsQGrcB8bcIsBgqYG6k7KFHMSVzEPVS4iP9YVEHr00ooW6vb/0YyzIH+uytRVDlt3t5BGZfxR3p
At0pbSD89uSYjXJ/U9ac0GzyGaHxR+a/c3Zmu40rWRb9IgLBmXzVRI2WLc9+IWzZ5jzP/PpevN3V
lak0Ut2FerhAIZFMkmLEiXP2XnvODK93+nyT1t9pUR5JCTvwnXPgKFduTmSi9OkBegwJmpVksZGA
6liRCQChk74l9ZF4slNM74xwlH3XumKm1PdNp94BXZl3tGMY0c4JucKNkq5oMm9dD4GqS6ij0Z1c
sp7TfHB04jV94EYqQg2tsWd5vS+io6t8Um27xQ5i7YJO9zxIPrto36FYJH6iGMjP2Fb92Ycy6sXq
PBsI8OZMV+Et1331SUclB4XRqSo6DhNo33IZ1Pqaf1MPTkonP9Tilc1kXTM/6nDcFMwK4ppSBZeP
Ty8i6N5r94tNaUGkBuV4eWMQby4KYhfDsKJtGnJWCbqM1Bf+/zHM7nwOfD0vztBI6gxbbDqx295j
EVd4UcHTBD0wanPV9K91dDCkbaCfZWFzMr5R2NIrKNuRR/YL0OEOJlsb9reSbBIvefCHO20kUcp7
zsJH3PxED5uOYcc47p4MF7Rx+5yb5raJjGUiBYfRJZ8XGqrhtXeeW65tUP6J4Kxi7TXP3oe+i9Ou
D29hYS/98Z2K+0E2Wkplj1DWNJEepCR4xVUXzIjLee4MOn6ZHKh3GPck2rRFTTeYIC45fMaEeFdi
sFTRV8DLeVVDY5MWUCQKbZ80Pi2n9gvQz2sQEcNSaBLMYUUugSsGIBIllnI7RuvHmcDGsjrE47rg
zK7o9JvM+u7vJcYP+76mY9eWoWsZBrrD3xf3Xg0YYofjRzagFmmJJx919i75yiaiTOXD73WhAibK
UiljTJ19+GIPkaQAomKp05jEGd30dEJ5bzpe1x6VxI0bPHrRLgVyUtiHylLwLU5joJHPj4cmGQhY
OIJF6WKgP9on2cGdDGMNhqnobCKraKJTU9JzvVZe/vBwUG7JhiEbJHnbl+UXr45T3dB9BPrOUnc+
yXfp9u+PX73Qj081EX+zbCuY6BFZyxd1V1SVfikq5WMS0DITxDQ0F0t9J5bEL90zQZ7Xa86vG5jI
S3upzdqlm838Nd/am3Ly7puNsk7n1Rq62/rKP8z4oaqhprWomQyB819cFLfC9A3L6Kvz4CPA9Fs+
8fIFA9IpIcRVjvt1Csq2CV7tTIPGA+U9KQ8ijODBlRsZp2PPnCFjx6IxKYLPyKLhFCRLP2IylXx4
+X3nj/d5grHLz6t2piTRc0ZOYRTK2UxPuldTbdE+AWIfTBz9nF0k6xFe6kIhMDHltFfnxs5O409V
0V/JFCoBF7eDdejimwzjnR4QXEu9rxhbPG4LRFmHPn8poLDQstbvjfIIooal+kMEKnEg9wYmV/tB
U+CUKAzmc0fKXqzh0aqYIaHWbmg0BeVnyrSu7Bn+xAQZpfJ9YbJUFm72juTlxiAuzddKJ4rYizIG
lFmwyqapRQjpj7FFavQ0VE5CCXalSoeV5WwcvKPp5ps4NxeeS7ZhOtCeTByvedOtxjGN78JI16pU
HFT25xbYZW59KM3E8wcS1WLrBnoWKPgBMwx3BFOxV6NWXgx1f5uxmGUVZqg+3ddDcOqsLy+9912G
Xv3UspA/yfDkMJobiwQzbSqeo3Dn9fKpVKxlzFyoNJZjIc+V4BTr2pShO5NHpg2uuTcQVMGBYwYp
OXkiH4KGrkHMLLxkaj1VAAwbgre8/U4Am8nVTYvJUrXvEg8adPCKlnzml7nT1fF8iiMDIcG8maZb
is1F8xk2fwmX4D8ss3bqqGb7RdjYvndJSyPImSRPWAKPfhKhNKDRrjEPfs2918B+lPXgMHn0c9m+
SWsEBjJyh3bk3BcNu5R6xWfbjWCtp4l6QGJwR4N8PWgIpAD9GBajA3D9dAoxjdFl3BYQiWjQrtDP
vgD7WpT0lPuQ7CjDSz7sFLSurH1GAzkEHtcYZPvNluSjFWRbeHw02fD9pVSFdrxruztbfxE2hnD8
2z5RpFYn7QubRa+gMuke4vQzxg0/iHJrxeXzaDYLRargGFS73rPjmWKQTg8yNpLwJ8Iei+WDph+T
onJidDM2GoA89e46+DBZpzCqwZxurkMeUWZ74G3fDQaWRB7m8BB6IDBdVpMUpq/LrF+3SgOPlbGL
Lk4Yq5dwVKd/B7kZkMpc4zUxP/uAyQEkmY5XXcn1S9qXoClIsMC3JxVEWeD1e7C9c0dKombhuYWT
2JfBQZtmtG60qSSCN8Swllt0IrJ+BCk/6d3WPIwV29LKMvs7WY9fO5NBK+k/Vv4t+LV1ufTJVeuS
hWdFxXSyyd+Cwzgxmo84pU6xZ0OH+2YE+R2cB4Ov2gKQ6R7rQcxUUIMTd3L0HiIZVRDhdN12QhwI
ZokN4wOth00z3ipULbHfrDqhrXJgF6A2eIWMnirqIpvgFaNc9kyU4hDBGMkbgIxnVX1fMlsoK8aA
ar4Q6Cdi1ICdRvSf+dK52rqMs1tJWhD/8KwP3qkeoIe4SUthjCLEN/gdFadG3WiGusiItjdyVArJ
bRGRWQELMU6ZYiQygVIaZFQCcv6+sMtTC+b3rVhDsSzYhznNTQSV33f8sW3jtiqHc7iJbyFFrcEb
L7o9KsoZra0r+/6lPYrtTcM+p+u6rekqXZqLTSQw9Ib/Ded+FcJ0WjICmvdb74F1ZUZ+3+FaQ2aq
Vn6/N7ZQzHoGSBgU1NrF5VwlGbW2r7k3faWuI6dDWq+sr/VKfihmJsX3JKZG5GddthSSUirdKpDP
Wnqb5lSofokzP561DRnx1bUn+MPrkhUqBM72qBr+MLmouRl0RWh9iO3UMqEm/Jd6MHkl3/z09x/H
n88PNw2XUywxtbUu22lEuiHM0a2PdlVuUjJ+m5XkJKvmWm3xQ8eE61i6oCAUtoz54vffYID/VwsV
m+0XziGtWGsRqP0dnewXOWKVyct73aWbMSBBt6A5ujfgJcEYH7p0HXj3SfDYFphNK+jeadd9+LU9
CwgZw2MdtLep9l1GN0K617PHmj9m11Ct+nAjSnmdk5lRpRi5UUuDI+i8zxZN3bzQrJ06fFgqgZvB
s9W/C/VAEv1dDrHQrvGSpxUreQltYSPTZDaDXRV+awaJCiTijWiEe3Ad8QPUBNPdNRGcExg2+o2q
y3PkUyFS4AQmRDtQzBOZ7D8rYElRXtrlS6SaW3vM9n0YHVvCOpT83cifBg+ijOXtc4vORn20y7uU
MReEbM7O971/ksiGLbrxJq9Q01XRglSgVaXDTIk5zjAnpmlQ1uAuMAfK4Tt70lqDJmCpt2rQPcuR
TaRovVNcT1+Qsr3o5X2LFHFokStBANR7sgTQTWsD5n4xTWnDdZyYDjl67Lk2FYEHOpSw6oyJCBCI
7D0dkwM/3FVGKq6C7sSGV+xK+kbxVlH0pmOwHmr8wJ21LP34KLHnJqG/LalFGOUwlCkc4LclNDu/
ZHaS3+gug5MoUDehZ+2rPl3IKtnAFZOAyFrL8ETi/uj5YKhBPZfJGsqE45H6SP7ATJO6Y8Sxmp11
l46g+LCo9wXijRB4k4/gtj/mSQNJYIpij91HhNjQBJlm27dWXm6TPntzkTowdt6bCZhMP4/reQeU
xJgKCrr2MRG9fKtwRVRj21YtA2ZU9fMoV1Z2/VjDkDCr5qsdPkxifEb1ro/uC+u2rfZugp9pCknR
RMIskTaJL/ZTzEqeeStPgZrkBdBt6jlKJIaBt6J4SaToSHXy0BJ7ZLmAVjIT10P4gKBB97aiRauC
HjAMv0L04FVVzhSrWvmNdp+K7dQzMfhhBsax7bG5Bz4RPaJipM3uSPi7W9E/OPrAPKvxSfXdDRDi
HSRCqqQKdYxAeKlvchidlp08AnB4gN3zoSX2Ejj9hnQjskT1mx4SZtBFu7g5Rma9Gd3B6UwyWOtb
cCfN+KLwT0TAtjaYvYvUnAFCnxRts0bVHMzcBNuTyCslyhFd/mNooU+S4kfLqrduOz51lMLbMOpI
b7e3RZ2AcGk2iOVSipjhYAOcSe3mnhYdocYUYLE4iNF7kkD6qFqpz4euwLbWr+qGhmCJNMnvbjG5
8d0xNW9688SpfmtaQCMmeGce3USBeChwv4SALQTznd5XVr4d7foplRY2JmnIpQWJur4NC3OBh+S+
l4P/YHOWNaz9HDYx7hiX+2UeiTbvI+lj2NLEeWO0jJGYNLZdenfdG/bTYv/rtaZ2/S+zGrP2uLNY
YmchHtCpd93Kx/Z6bbP8qd747ZYu1nqpSPWutNwPgtI2zR0g+1mzyjY047kld/73/esHtxO91l+e
33So/eWeyuB/np99L686p92djVn00DrX7Xx/Nt41Du2mbZicjemZXzQ04iEoDMjRVL01bJCTUj1c
uZM/ew+/X2CqC365k8GUldRNuABDBYj9VMSMPefps7se8FfMwxlaFrAHV7bmS6zDVLDJtsozZEpD
W+JylmGJeoDNnZ9JM9ioEK5X7gaW74ZRqDKLVvGSU+q1d/ZnC+S3S5oXFgWOPFXmWzl3WjfzesMa
NUfWhEZvPiySVXB/rUi8do/mxbuz4tSMUFufq2VLLc7IhsHa0XM0TFhzfZ47NBB3f3+bP7xMQzen
AYptQkW87KUUQ8VkyqYpOxSzjPySUA6duImdv19FMf+csGmYXf7XeWJf3JmfizC0y+qcIatWk2OZ
vDEQpku2C8d7/EMeOXNDQG/GRPth4e4KLXi6JRIUp/XFKkBQn+RsSmDiZAHiBHKTfUvw3KzjqCC/
N/l7KnmzQkhOKvYeh0wTGaMIH/Tis4ke4vyoys9T4yF1g2UHibGs5MVYby2AcLocrpORb0Ujm8d/
ST2mQ3qxJ/wU0c/tGKK8xS2SpfQ+gesCcF3I0HIbk/+W0VlnZo4+DdFR9GSEPWEYxUrqxYFP81CO
/TJsqXiU+ib396qy70YxoziYJXV5kCf5DzpYAKmm2m0KqLc290d26VYzM2TJ9IMxysm5WA7BM9lX
qNmKOUx29FHDssoedKVYWtmHXxgzssg2VKwbHDWk63TzPEaobHRrFTmrkmx1wg46dpkhRncTvUuo
NQL/o63hJoYpzKF6qYY5AjLDSdGIxDwI2Qb6ypEhb98R8Dd0k8gUIA6cmIPO2ChJeEsPDj8mMs5c
j8mex/2BXHLSvUOsrpQnwUxL4HP0jYOWr6k1QgFtTR/QqFTzut2TjeoRlQZqeCP7yEsysdNgmumc
QUMCxhOdcg7OWeLflOQEMbpdtNatEpFCiElRHAzv26ruap5ZX08VKdgOVKzWIE6SngL4L9aC8c9k
cCB7KlQ3QfRldA6zXw7PH1HP+s6gpFDuEbvNaoZySrbR6GdU7MTVPtVuXOU7THZkVEOMPZjkFojo
IODK5QQHduB2K8RNNHw0+b6PEcVVezPNF1bzqKnvw/jVuyDjAn525CdhvExXxGOkPXO5ymlr4un6
Ffpz/niLpUKA9FaR2X6H1P2p+ginfUQSINW+Y3jDPFK++vSEAJLcOFBVxayleeEq9I+ICdRfcx3t
bD8um7bjkIFhssbvmZSkFEymueJWAjtWeu2BhLEvxbxXmP4ZRTcvwOSRmtlDusL+2ivGIqZfZAp/
naSfVvUcV0c9jviXA/2zidt8gcW8zJIJXzzr0mDhpdUhb4PNgM/UQ/9j8AiFbjtKjELHeg7GrwBc
VzociEO7spTI11aSi+2HhMuOPK3+bB3SvevIC/g31gydFhTPGS7fdxDPC/XBP1xZwX447RrAJMC3
wBuhY3AxjjAjTgTwM1ma7TOqWG+dI4peDe/xAgIBw9kjI0eKIm2GM+UJTZD3Qkz8td63/Wfrm2X0
3/8K9WJHSrCIlnqXfVsaSU89k08l6VZRfi8H+QKnx6n2dKJZdFS0/m09Glg/A6CyHu04fdNCp+41
jgWJOBUqaKKhXUb0kA164bguGRQdmZEO2D3HvRJZXx1luACEl2n8t2XApZQI+XSG0m5HRlJHQwwi
mBe0NIHpk5cthoyJA4uxecx3tjgBO/ssrG7WlMZjEUHDZPmxYrHpW2MpCwhVmbJQFPcpxuCTizsX
vV8p3cKoWgl+Wx5oK616TYZkxXzYIYWN74cmYaA8odlHHSg9DsptIJXPlvwhugImrHrX+S4WQrZK
QSBqdOiGXYVUSx6MJy/sAYolJ7BTsQJBaDTtm1rX/YUtSGLtQ5rkapsfeTCkJ1f2Ng/aXaOXJBed
SyyhFYlwvmEzBG/L7xbb4d9/Xj/VolhAdV0WjHSEcSmXSJPIjJS6OE/ELPSzS4YRcxBrs4n3crXw
/WnT//ViF5+Q6UV9gTjp3K7ITN0hC7lvn919Px/p6M5Kp9sZp/GKHOTHftuv17xo7qktAOCSG+zm
ynbkBsknOrV4XdW5svNW2ZWy5qdy+7fnOVXJvxSpQVH5DWkm//TbjvI6AI8lL8XVhtvP780AwUJv
T6XivjhDNEqdqbnUcVtirsxhnn4kc2LdnWETbosrN/VDZW+Yv1zr4giRQ45ulYwliHhRK3mtiysS
uas3c7HGaXmWS3aIfHcjHc3VuHZX1QI54ZIO11W4yz/zw987oixl/74b62Ipi622b0N3enLyCm2S
0++sWywl0EatBZYOxHEIF0NgK8VMu/n716ZNf/ffrn1RjYaKSliybH5ZHijYpt24jXvwDQyTIfYJ
YJazBJmoOqH8h3ATJoRoB82+U5k/9YxxCH3Ww/aokPwYOyQn4yp+8lUc/riF8mh4UswaCrBYjGbs
lPmm5JRumhZGIkrVRYR0xZfAGodlOedNruyhnhtFsRWefddR+pSKdOXoZPxwjjFMi17tBPVAEnjR
fI78pqhIxTonkg5BdqCZQ+ewnXx6twWUThMfUV+urUKb+5mHRsGby8U6YGLD2HSRFtuYZNscbGBN
2F6tn7swXHXRt4bZQ6lORYS2HmNFwXTN1k8GWlyZNpsKgcsqXqSoWFlAvvWcIHZOTfojiWTzuIW8
H74J84E8oVlekmM6MO4snwl/WMggFwOD43EBrJiBW88CAbahJlWkR0QW0GuRv1IpnKdEw5n9RigI
gtStRPqn3Lz+/Zfy4377y5O76EQkyFtNve/PREdVUUCEnTfvzFObv/vKF6l4/9Eu8MvlLlaTKtFL
woJ7volJr5dSWtg3+XLitdmba6vJT4fN334VF8tJ0eWqCDn6TQrVfhMtiQ3G+zxnDLfw5trzBPq4
cqD+oa/z2xUv1pdQlZkohcPZlNxZh5OjC0EKuhzUkMQI0c3kysXtp195qleual8sNEUjRZqVD2yt
0xE+YPQiL5X1NbbCj4vzv1/d5QG3d7vCrNT+bBeHFok2Ao0rt6H8WPj+coWLXVutZEVube971EAi
qzsPKErcKgjhMKmFnDAEA/eyV081qdS0zYGXB5WBoFDD5f/VxvFz1PUzs81qLG3GrVSo95bPbDnV
CKieoMSQEojmG/zidoB48PfvSP6x5PjlH3+x/SsJHdUyml7CPy29NQCVhbsZ76bfdvpo8UKu1co/
v5AJ1qcyM7L1iyta8dikug5ew8b8/QUn5MqP+R8N9R+bCDTHf13gosQgEzzro3Hg+0ECvUrW6ABm
3NRCegpfE0CZaGScmNml08/7ZXGLrpD5L6YECBPX5lY/V1dIbU2h6hrz64sNrSzZSXVt+KcMoTkw
D96i+ZmUkwVk7c21+tH4YUqmU+5Mm4mQueLls+3asSYGOPtKx5ugb4Emt87EPpJaA4o36KTwOQ/G
fVCFm0j5LOH5oMZ0wFU4pN0sg6ZZCtQdWe0ePAUcNCpYyZIOeLfAZJMh2EFLkilBMYOUtjb3UvGe
JgKgb7xrGGXoiv3Y9MYiHLJ1LyNxkGsi77HN9hbZ8e1bwTi80F/7RpoXgiFK7GJFpbXA2UJjbBf1
r5F2yMonyXfpsnxG4qX03+Pgc6jqdRSFexLxkAliT2ATlLr+4BFSgxef4VMs/HlKh0qnRSRnHeiR
EiMXThRDWwVK+EFGYVIH6x7gvUjWWGy3deavkqTEblQvOLh+ho1YW5y1MilZyaNLuiJ8HtEYRyuE
7si5MiWSTWNvKwr1RrWI2FAjAOu7cAjurPZJM1aNnzsBAyrJx0lGe7CqJ0XCWcI0VdgckbB1mWW0
9tN8P+TiLMsV7g96WKNjQSqp/PYkouSGqRemGShaTk2Yu2s4nH1mo4sf0uRxrrMqhKDS8WLJCREs
G23wZof8zFNvkY8BhGZHsOUjVFhqRCj5+KT8fjtA8EeqQZjDYwYdPtNHbMb8tak59w1lQ9mwRuUC
f4TRZ7u3u3gfKDc6p9QKhyWzsZnvD2tS2kTZrTvgQQOyj4b0Hc+35k1OFvk2t4tVmyiMeh6F8ZAL
+iOISWs6aaHGsRSbkN5vmp5xLGmakftKN3Xp5QykxkUBpgqzHo5HetYWoQpYmETzLBKCpDptGQfr
oTbnYeeoY3BXldk5wb1PrAjoGULJSZhoKrTaaANHpwnqhYu+JeuCnUHuiuK1TGcL1MZgMypS3KNy
oQ5Qs6JdoOufnin2/PWx2+1a6xwSWR6p8MPCGCQ001ntXdZANpGrWAmnQrnqVidlfFQbJKTeMiId
QBk8/mhI6TYCCdn1La1Ise+nlMJgUdjKZvS9+7GjrKL1V5NIWMRORnSRTi+UEANh3Co2h3W53OVY
I6u03LZRt6qRfLRo9uQumeABez/Wlj57pMSJPcjfav9DFa9S5tTQpkMfinnY3ocFClwSrOgJVrFD
/u6cPs8xrzc1RqqG0WtEGKuos03bs+jVwyZQlBvjFcJPGRKQTdZs2pnMfpn/uaT5+g+jeuiyD5ki
0ER849fPmXxPeLaQpbUE8kNir6ZN3FZOKvUlaQv6Mk3lBV3DU4Q6S4MglpBdbVr6qnfLRaTGe983
lpEtbYg+nUUMEeX/xodVzJGjAdCgps+L2FxSBjudQH5rE7ci7JWlaYdCj1e1oT5Y7qFJAFW4pEPS
Y15Qlc/peKcEvpWAU/AKCkl+asueXMoa6YiBnzZSopNd0bGWhk+9PJWEO1oMNwWrRj9u7HZyMoeP
qsSUKbN3E3eB0N5VQfux698J3CboDlFS7q+8HB5d4p2ivGbQUHTfFGm0x8UOEtAOE8QCrda6Mq1l
Xts7wrEWed0v3e6liYZVULczz/afkLoCLWIRieiiK+YUoTnL5AQ4fAqloVnk/gCVAm0gSYHjusUO
aUvtUpAxofj53tPOUjItCuRDQwrwcntKFdrk8ngyfHhwCLxcfWYE5TyzjvSEkAoB/9HReNEnreMH
unOzEF2kwjQ7BVcR18999CLiG0GMh1Uf5OEpmmaj8lPoAxdL26OffxaxAmIOGByHjxzfdFjTDg+i
M7CchVk8i/xjGO9Db+pyvqWsB5YUbgdg/RarGC1YR5Khfdt7JX0g9LdDjtmE8kMXmR8xCgq7KL5H
CqLW3cWcnTN+XEnzYJO3nkbEtFX3eftYYfvumLrE6m0bKOtWevbthxBxgsZDbU2YAd43oXoQ3sS6
GP21CgzHJoU5KI+qBrxHBI7AAzjqNHazcGHSiR+skwmApByIl54cmurRxGZv94gtXGdstUWpwg5V
vpPmTZIQBXWODRyqvQkDoJjmQ158W/ZprKStDxXEsJEw0pyr3eXg3uVIX6N+5cq0eoHSBJ63SAjL
kD//9cUMn4n8HNCAd4HeYAkPsFjI3chbJ4GGPFkpdkZGGB0ZB0m6LjQ6mnmGC1x/HsrnLjNvXWIQ
UeXvK7QhHaoYDA7dQSuTZdF9QrM5FjWwH9MJMTc0ExXJQ66JXLwOp0+kMpdKYFRL3fBATNwojFek
DobCUEmrSvZAfKnxvVC0tY3tpAfen4kD2oq7NkUUEccKF+MfA+SpyN9Byt24A1gGi6cyosQuUfyR
9qCh+khNCDKUvVbTM9Z5YXY4eV9gd62tLF3iaF7GLU9Vd7etKq9llgNVJsK3BjM6QP5/8JI3uqGL
nmRJ7nWjx602C8aReKS4d5hDBQvLKz5lHaEzWbZaqRCh9Bm2H3mZ3YE9WFct6pP4YwovTiZnfyY9
BzxkN+9Bz9xGiBzV3Hjs2+RK7fmT9Yn6y5rqPSxkiKIuqlvDN0tdCdXvKcGyLAELFRhJhQFjCXYZ
/O2iNDbQA1ap5T5jGZ6IV3fl5F8qiDgc7mXkR3peOYQMukhJwNvQ/0xkH7OqGSz1Xl8PIloxOZzL
6MgSe9y3LrkWEoEd6ORrsDOtFp8pRPlFxcrGs5qFxdioM7VFkdVQqzowBr7jV9Uwd3XKEnFDGvdc
pU2bBPENuUjLuiFgEpXNmD/I2CD9sNnZmvplQ7XoDfHUEGJpB2xTveZowdcko0k9IpJgucQjsYC+
ezK1FLIAQWDpmzFlc2nQkeRk6amy0+QpSCYU/aXpNMa+qs+mHhEVYWNjSTAbD1vcYCxlKfnbt0ZJ
ApvNFwT+AGIKyWQhG4Q7WuziUNAGUpSzgSyXSsd53Ah1RUQMI8lzT3dKLbyD1IUrkbXrTv6Wwgdh
QJETTt6qpKOwMZjWwmfsl5CzCHmKCSC5Mc1iaLyNrJLI0DevQdm+6dP21z+V2r5u3XUzPLC2erpY
Kt7JNx23MrctzxZk5iYvqMni5pzSPQ/c09iTiJ5Q7fCBVx4LUEU4u9GQGEFMdXsi6fJOy4EhQBaz
8gbBMGGWsclryxVnIALWc7GUmBtFZWpiRDNDJ1hejpYdVTPJCesCFc/KRFys9CHB3sjDykmc7UZz
r3GdwY4WmaqtQjKQzCFY2cQwp1M/Df9RwXeZklXSRLQRLbYCwwF9IMdM0tNuWxnQrkh2H0CKhtVe
RiijWMoxVYNdCjoPeeuiKc+G8i7iPXGTOwGoQwnTx7j9FP6wtLoXD05F1Z3zjiWQQcwUlJR5BGjC
MpQwErVvA+ijAnFnzBrsmqDo2XDIJyrqcAF9lVbfTYXrOuBLEAykxTbp7EWO2aQati40lUpW3wZT
2jdFfyB45MYzQZ+4NZG4cU1e7KtZVqtIKPOi0e4IL16EmoXU6a6s3GPeM32xyTTlUQ2aDF+OrTDJ
CSPKmTEjrrWidOemgORt/34Yb4vOWyduMjOzZREZ214QiMdvXCpv2pLbbr05NB5uH8NVH3N+hDIw
1Cs+86UO90odvW0JHNFvEBqy8lRedKd0VKvAEEm3X040sozxjUltb7rSYzItttP6R+J2YR46/1OW
wy0DHzsetxJZwsHAazalbFV7GigP0AZCWRUYmMjfTon486hV+5YqbfgiahEVmXfv1v060N5Fy4Ck
e0owpFh6g7T43iylRcHEMTfPkXdrmdjHlWUQE6NGjN1d0w23sWLOU7u4t4T0kgBdCMRn7PHNyG+y
d2ICi84Q1bx0JyUWD4l/kKIcGzM/6CGMEY1NStGpxFmobJQoKF7Xlhs602rlqQmQFMbSsV4v3dZc
K725yTJvDWiPmNac0HKm73BO4xJPZ1O9SeOtURurEo2fUOFLehYRZaegkTjJatfGmNOJ/PfuAUdo
juqmhqgF+fFFq69vSY9K2uyrWjJDn5rt2oYRWb9E2cLnfqV39EOznfO6QBI8OXJ19Z/+wS/jEGsY
DaOLehIdF3ozn6CficOmNoeuY+4IbV1nhHqdK9cJryp3f+hNcG0kzzJhnJZiXTqsmAEoWW6JL2K1
Vu2nMpFGpw5/cDs8AB0IjldVNH/2moA9CUDVlizj7brUkadVm0xhrTRDhvmUnZDTIuCOaabOrWO4
7h+Hj2vZF8qfEwVD1k1Z46LMGf/QDXfeoEqZ36NO8k7yfb1XHvkIl8VNRJ+r301W8vypfA+aZf5/
0Mv98Ijp0TCBQoxtaIpxyXXNSVev3Hriuk5q7w1I1zkRcjGzaJaORbe+qoz6sxfJBVGzyzrk9j+9
68Sy56iG+jMR6Qpkv4X7hE6m+LIW7VysvJeCwullyjWp/t8jsN/Lnos+V1yPWp+P/Vk3v+v0y+/F
tQ/ljxtD/o0vgF8OHrLpF/T73FCtBkt2lf5cLM1jdqMgQCR8aZs50tJdhTcaJSd256u4hj/HlReX
vegl9iCYU1+xvnN1PunbrU3X8JPpl0zrrxro/hzzTRezLIAAulDlP7p3XjEUeocRd2r8G8UMs8tr
vrSQ7hVHugzWlVr1j6/x4moXwydVrmK9sNzvrvaIJzzGlbfomyvqjB/eGvEXwkIaoSm4Ai8GC2nS
pgXesnNPWYlcKFGxVm+i/nyliT0V1b+t2ZOE89+XuUyCGEI9xF5B32R6crpGYkH/LO6h582GB9TL
6eO1gcmfYheuiNwDwSM5Ivg9L24M9Gnid1LxXS2HZUQxNrku/1nJli17hTeP36zk6piGIewPN/rL
ZS91iGUAGsDQsBpptHqxM0jbKgtwEo2UPlVVrPUKeWJXz7Myx500WduUalHqX9MsU6CUCHEqCY9G
DeQgzysdncgysO/yoQFAF3kU/kjpkgj0DBDdAktt3X1Q5a2sXpu3fTEvUdRjbZgnoHHNkrjU4A6I
403f4e3WX6ceaZe9qNmhYpxo2issMQ5+Akasir6W7PGoJv0XUhjyKqV1SydNbRhjR3TfC7pQo4EV
vF3Y0CDzhP4XIK2xJd9wsKRHV7zWLnhDifyuJFzwTgAXZgTIjuprUaT3aRS99C2tJDc462lzU5j6
neF2dwkOCFPxV0ruOzCC7gNBaLiekP4uLw0cd1kJCT+L/EUdmzHgpoDMZMfiD3lt/eoCz5q5HXBc
IGMaLrzcBYBJy5Lzp66NjHDGhV87UvImWm87DvsyeHfx3oBKUhkfm8TbtXulz5aGFs7tZmLaSgh1
7K2LYt7ujHkm8GjQX+0y9kD6TGpzbDsPnr9xKCmOR3oscXunbqQ4W6FomMnpAaegZ0TPVpXNAeM2
xecQ3wbKA9zHXsFuojxNvhc/fMyyQ1lba40TQpbou3EEZ1jsJPupz5J1136OVrsk/YO+BS0MNJRF
Qv7vh57GW9Ls6BwgckTtBqtpneXlG67Bo60zIC+bddMjMFcSkoqlm2Ki3IFnbeaGvNObbuZRp/f0
qPJbwU+ko03TxJyBcKf8F3XnsSQ3km3bf3lztEGLwX2DDK1S6wmskmQ5tBYO//q7ELz2mhmsx+zp
rbamkSxBBAJwP37O3mtPzBXRz1eOcbThHsbZzhNPPoI8y0F5h8MzeaqcfDNpD4UBf4Au4TB7JiT5
9smPkTpyzMxD6+b05nZOfCej65wirbxPQDHh9NjEASSz6q9Kg1Vhj8cGNlwrHw0Fq6w4jUO1tiY0
kUgEGlx6uh9dC+Nt9jeK6tRbbyke/VT8CIuXesQ8ThBoSBPVtGkvAaRHe/SqTPAAlVgW1nfYySui
s8kbfM2Jueh0e2P2hOcNAVaMlOk6Ixc7VLdK0sQrgSqYyXuM9cS12qWSH9Fkb7KuwcFHyZ4MGDXe
pfXkpu+iYn6R9lvlP6X4jrGyL60W2VEJQhFloVYfDPBlRZjdSTk8VhHERJv5O5mBmaM4LWoLj+jb
wUvWNkiLKQVgEsLx8DfE7TbVS+y/TGa3SYGDWJG19OS7jXEhHJDxknzrDCbCy/EqGUFFQsdwwk3q
/KBmXyGMWmCs4M2KtNvR2Pb+U0cLn4LRk99NpKOOQSMBvZvL16EIwq7m2OA2Q3ymKWY+UxC95Vl3
47jZosHnFBm0pytx25PtPJIeZAIPGVlYPA1M0bCXgNkjDDg8KSsnbY523z12+bsbTXtcASxjB03I
5WT+sB1KKOMlmeyHAKw5jYlVnY1LY0CTTT+vGrqVz29Z48s4JNu2t5ltP3ooFcr2ZTTkVdBrHH5P
A9mMGphFb/ro4N/JvAZp+xo5j5N12xfVIgEYk4fPuniW2m3a1DT3km0dIKcH/gdhBXgMUve6gbVY
eO9mA/UEzTZGQNrcyaJxeQ7FQWn3+NcIN39PRxJU9WoZ9xh5aGZHFZQN522K7k3QjXHtz4gV7pNz
qP36UIahufbM8sl0hiPb3Owo4fSO0c3xQbxwOwDbekV0beGocTTSRVDkGjLYjYJWCG2jMoMR7EBq
p+rUo26tTcNVAzrPrWHNOmDmTg2hqcRYrqrEuStk/DoMSPSy/CaP9X3pdri3kH0P5EGw0ZiEbuil
wkWbbeoeVBrur9SxTxoHy0m7qxxkQZp8C8zudnBOvXkqp4fAJLF2wMyLKZgXo/byZckhb7SzVciL
HDYIJtOXDPVqWJpr2rUjvPoZ1ZlwiIxT6y61/Ht7MPpF1fKaVJxbe7FJ4LlBV/TyFHlgdKsaDJxa
fSW4z8l97HDalsytWHuaot4WNtK9AtC4a5zcFK5wFW7wENedzzm02Slz3OSWdagIchaJtnNlAnLi
o5HlIZvghth/KS062WG51Up3LZvrWQAcAOT2IPl4sLULnpu88cnwYFeif9zF1sljmIeJX1REuRrH
Sv6V9ietcBjVARD30zXDjmVmbbJ418SQ3Zn2TZTqEbuFieWwsg9KWFdFRfJH8BEY6xY5dVcfdAE3
zFXLsYe93jF/bDCqFA8OOnwd9rtWf6uqe9cyFgQ4hLwfbQK2SOkfIrouo5usuYZ1LCQ2MKAFo/dt
FPXajHc5N3ASt2osd31Qzmdy7CLSgcJmX7Ue0yN0/Xi/d2XXvlcOjuaoeNFrFtqWS1a2vwxx8ddK
A//ZMN0ZKJNb6g7Gik70FNFPSD210oqn2lULIcOdXhmkZt95R0ZD+Ls2KQ+jMEAa2AQkB/QXS4uY
eLKnyok6gl5mPOXbrvS2orXXwZgDinnIwoRQgejGgFrPanKKZ/6eFj3E6Smewm1r5tdJKLdCWDel
luyGLjh5tbg9V55z6NS/0xxJneLXv4ZQ/frL/3uKvzVlW/7dXUZXffqn/reFXM2Cyf9/yNU6LrK/
iu+/JlzN/8LPhCvL+BdqbIN8K3QILjUeJ4vxR9v91/8xgn/h4DUtHWoMZxz+qf+Xb+Xp/9IDTNi0
Xjw8GOfoq//Jt3KCf/mc4QGleV7AyJBi/PyNXH5D//71H+JdCHYx6TwEfuAanjEfti7kVUlvGjSI
7WiVN4m9qx3/1naUXBgpg4LWmV46o/KXjY03X69J6LBol01lta7FwAmzb4Gb27K/6jXX2v1yC29/
nld+vbIL5M18Zd4c1GvRB7JNg19/PuNSWKVRI7VoFTJadAjAurOi8SZHHoFVc2kHnnOQVrIOre65
d4Ly3XCJOAk7b6fxIXSE13sL+cJIXzSrRAz1O/zbG/TwVFpANnsp8aU2NXnWfesv85Yjgmk1R51A
16syGr7izF2EBM6fhgtyXGfubtkwYS6OzhG1fpnEDaMWSHt7zojA0lU9D0Op64gedw5F2fkrwNqv
GCtTEsPlsA5TC0Qqu8uMublpNCO6QZ5wq+jcY+suzWKVxlq11rlDBwCvyaHNh9UXX8Os1/r3afLn
hWOJos9AohrizIsOoI7aTeZGBVwQFtRSSPRcKa6mzu2SG1FaDC+08bsZqITsc0yi3bI2zCvwv1CI
c83eqGjIn1rTv8+afOen6gYKiYvhhCVaNOVDdpJmIW7+fM0XjSauee5yBeYMLJzBO8F8EP+ljwhL
JfNibYbOUYC2U/At7/x45Y0B5MQeWgdDAeOqDzMBPNQpHpKEkcIwtQdfc6//k0f580F1vh7Qk7zN
8wX9Q7umyJOyjhudwnV+T3xvXJVBNez4zddoRqJTFpOdChxk6ReDvyy9hOcy8K5rf46KiaGj+fIZ
80R9ZfaUW52jY4eqHeDvQM/pG1p+H6zbYrqLKn9Y/PlmXvQMGd3pvH588TbsSVarc0LSLzezYMux
ic6ALG4aFYaeOl+UqnCSVT4Q4aI08xpz8X0lAiLG/fEQTI5FzHsaHEFaHLqqxjOstKZfujlxJm2Q
Whtex/jozDiB1Jm2qUy+6LNYn/Ww8zNLMrvlwuWCwWB5l6JtV+JibgAIrfxK2xut3TMX9Fe5oz2h
B1IvllfqmIHY5luDHbepufv5kGmAEcKOAQwB7yVD+Gb+oQisbypHWKtVnXdj2KK8c4PmPuzC5jmw
YckSbVLe2v0m161hPUTtNw05wtM44c/icOxrsuaAOaI1CCpz5+I7QdYj9Ks6UjPWsis2RoUgQaZT
9lWT8Pc3lx3CnH2o5JLq+qX8jTLALgY3SFZNCLQ4aqbjGPfBpjAa51AGoJlGPYfKb1Fcjx4qYeFq
d54fx9dTmVfrPz9FF63Dn18JADB2Otujo3cOZv/lKYKhEPdpmaSryp7k7Xn1doRT3AbIzhL8MAcb
Rjcs5oUMI3uXRCXpAfMi8efLOBPHPq9mLL2uCWsUsIrNTfm8MoROJC1Z1unKJoBvEyaUXr0CJNzG
UYafB7CiRsyaVXPOk5W1NvIBcV3xWHlMgIYmvZ9Qvd1rRuysB+t7kal4w8g1PBjagKAtk3KTVYj8
wFi7XQwv22FvdDHTRa72V4c2D8IE6Ikq8FC++KWHFqP55seFOqQqufcSAiPKXFdPdmhiG9Uf/vzh
L9p08zJkMjc1+Qagsc0znc8f3i5hktFcMPlDyEzqak4XJbTMxaDH6lDE2BrygqIXM7H3UBfhwSES
RQU1DqjI/xAdhXIQsaX2jZwWQ+83X2w11uf+6HmZpBiHEA3sAobupW1sKsuib0YAeufn9Px0agot
3wS+7kjuzEPBWL0tNfnYdv4+LUPnEERBcD2Ab0i6Qf8I3ewhLJB+NaA3aYuVCLNc3Xzk/UPSE8Sv
ng73IXKRrROheRzm/d9P/OQ6MgjFQFtlz+kHQxqRdojP6y5qOTeGgYm2wPHEgW7XLkq66ZpY+69G
M+dm5acn07V4LyzfMql3bF6Uz19OkRV+BTOCDz9fFSXAACcjRg6UhpJDeoRvIdREtC4jlGfCyowP
YYmI6BKhzyrHp8yd5vEtgiJw9Kb+0TUj4Rs+kjhudbTPtQzFhBG+RSakSwwjw9GvUbxlocti6Phg
XvVUva/ph8w+7u6jzgNzmxvyISO84mSbAxCHCE2fTQ97OY7TGwhVDuTw18tyDpmrqreEee6NkbRI
VbSZWRa7BCZm2k0VKnEqPY2WVxa+ZkbdLvQKC2Co5/RXR1qnfelDzKgr+1qf5Ec+2Dc61JtD2AFB
X6P1Hg++nfr0runCyaAmZ9N3dWRUnf8cVWiWDOvooBAkpa0JV+eFVzQg48xx+EIh/ttuCGMQ39u8
dpBZT3FxUS9bFbslazoLSNvPSTThuEfgsdOHPH9oeMOvkHOnz42POzCX/lU4h9SMpfUgpT7sQTgy
ao/CkT5qH1wzJXMXpllhvMnboyl4ELs6aDZfvPaX1QegaAhSFvnMPFs61/35yRpiq47ZuPRV6I7m
oqeXu1JBaiwnMHipVpGoGBXfxyo2D8orn3zNfD2vvLU9ENLjO/byz9dzEe9IJO/sHXQQgHPgAJBw
iX4odX0yK73TkVijoRr5J0h99a4UqGKBlIZ6Q1/GTo3oLCuY8BuYPV2rjx6osa6G3EgO5SA/Yk4P
2yaZzJ1Z13wqO452eWDsiSfB5FPp5a6KY3TJxYfv93DkBkfe88SGG5dkvVmXJ7/YWi7YAT8/FoMd
Jju2ozNjvTiv5KHQar0DQThO7V72oB+v9I1R1tmzBKMfizmaYKKVv5CttvQtd4As70nkV+ZadP0q
7LXgL5oeYOrmha2fYkNfGGatDqAWb7WAaKq8Fuk+L9Mno6QTZ7LrLxRa8SfhWOOqcmgu5u6Eqkxr
HGdRCrCx5L6Sd1cSDJLHakcKasDxv1+fX8jWo+c2IcpdN8qxrme+Jhi/ktccldHVoPXNUauNv88L
a1a34kgEJiGEI9jAULn7ZGL4aJTBTU3j7caLnL0ZpvnenFtTvskpShcFEGcps4PjEblSOSN5hfab
UWB3r+KESMDUXRqu/G5kccmHK97irO5XIgzJD5zQ36ZeyGXlLvkxnWQz7ZoSOSZxTCJ3qi/ea//y
JeF8BoRkHjTC7YImevGS5GWdyFxZ0YpjOrNh2IkrbUDo6uIBQI4x/HBTmsielj7btjNtJuC7XnZw
PZUeEU4ENPPgC2VBot+M0gdQpfwbF0tYNuXpUfcVgn5TMx7bPHs1J2Jigykw97qBRoaLUjR7h3Rr
0WyO4QKh5K79YrrOVca2bBO9YlAvWGNpb0JTqFvoiImf3yaW3InSz7ZaFlA2eSS95EO44x4mpEb9
yNrBOQx97xw8iTI4VaKl44X4rDP1aZ23HhERY9htPDbPwCbXsDVKDPaVS8Jsm5Ll50AumP8cZVu0
OrkZB0NB3dBQ3JVzDTcIGH19ai2zHIykNjQHusCl6TqvVsPJaozDTRYWICrKjGhpleLutp2ji5Z7
JAb34EEo2BRTwkcug4CSsFTyaGvEnX6x3Mwb568bK0IDAwlAYIJ/C5hRzt/8L5VnU7AsttkISnpi
sqP7qIV8klCWXe6O35xmmLZ1lQCzoB40pvjYJvW1HUXdE0qoeNM3NgURdMhq0scbziyIshAf55DS
M38OXrIaudXAVIV19Qbm2eBeCmjG8wKUZfoRiKKBu7L2dv9JNftZnTMX1QylEJHAgkMG/FtToa71
XtihLlbBgODJMsjiSDtjG050X2XKdMQZtfJY4Vifpm5/vuNeGC/1SXU3ZdOBVitVuVHz9I+4p/vO
zNunprSPSSvfe5OFNDBr9PpEt9+VjEYZGxYrfdDAPDdoYkSl6r9Bf2Z0TyPOhoemd97//OVZ82v3
65c3f0IH4AXvpgF18bIkrPWSfq3oIpDXc51iKI9UxLwubs3hQ2dGmLBJXQc1HpwxaNDRJlW9zFpS
m8pu6xkZ0X+a3+1y2fGOzWjX82o2H5lAa4KxUon14PG13arZZ5A1DIJSPWvX5xMfGcR3DrrbnBbG
YzDk6Y3KSK5KUw0W2pQWm7ElKMoQmr4Z8u7xz5/cnovxy0/O+S2gO8f/KQ4/P7Zliq7XdDEauZkX
4RvgJAHIKwI20BIHH8S3kdGai1CG2JT2RRWUd1PX3BRmj/8TXJqVRPlR6QjrIFI7B6432A82MXl0
XZqrnLR78C7BCo0QVLmRJlJi+eHC8JGTTmYJJZH676YV06Ofmw+d331MvadtfQ2LUhrZ7RbIWFoa
2soBx7Z2WcoXuutGuyoMYZQHCSjO+f3OKG42JYmn+B+sL15s4/LFpssDHJPujmPTWPMvX2xzGE0Q
hqmzJG5A3pqK0bHHWANij72Lh+KZLHJ5QopdssT4HOqFwtYU1PoroHKcPEMwvSdI6Xum/wbOv7Vu
hsSddLn/RSfz93YEF+oDu7ICiJC+cdmOMIps0odycpYotyG/jR09ATXazdG03O3Io6P7GnmXXfpa
aCmbH9xT1YXVRkQFeFH7pnD7aeN3WfQGTH7rYSJ4xEkHOHjocDjMv2+bkbboBhDEVJLrIpo1C3YL
zlG6f2EnCmZP0VNKXOcRUzXzRkmgTDPpkq1/LlKlnz4IzdwXJOgsJh3mXZHG7hctAPsftljOdh5l
KEEf5ty4/rQQa9KrUeAC2CHzzUxyaLLDa+e3DMmSKWOEXI5HgrTjK9UP6qEyGFXjbsPuhJDF81ah
zB5dWMKJjZy4i7wfknCZbR1N2qlWio0lIOV+FDfd/IMdbktp0CCez4xl/qjwaoyZ1R11zinbxg79
ayJHsFLEjGwKum+boBWrCTXoMhfMA8dyOsJI3lpm4x491+32koLAb+rkC5iB+dsCR4ebrxkdFyWf
Z1we+zjVOrmlGGEirZILQpaslR73RBThBHBGPzzk3fO5IIwGz19Ty762Ld3BVNX+MovgdY83yAHa
pd8Uam2PcljwHeY7t0Lbm2irczez7hkAC6O9ISoOiynLwZ/Xqn/qtwYAZ2g28T/ahBdytHGQjiW5
YiglUlDrRrq1NKOQ+KeuMa6MwDG2th0WeOpos+syqEAdWhk4J7fbYklTV6K39C+OPWcz6acFlKYr
Qk4Lu9VclZ+PIb/s+wnt8salsb5UlY70Nuy3U58ck8IBf+ODCi3CFn9XwoQ+htYDRzrfmEqzdpNe
yWPfUZVliQ6s3NTu2zJHPy+6TZzYpK0o8xiELS2FRkVvf76V/3zVVIzghWet5GXrepBoJ7pq4KqV
HmPawu5WBm7LoLArl6Jq1C4xyH4HoXXdtiRDum11TDMbPnkOgnSSDOK7caECYTFf3GOkhK5jANgs
+lNN++QUt+Q8//maL3y2576NbwfcZNKabIZSFxWW8NtqMirlLati8ndaxPdbQLlMHWYFhLxPr3xP
ZM9EcbNnJXszJse9pfdNIkEFMppcPsxOSZmskUbk67zvm1eJwiU97/h/vtR/uL0I7zwa2RYUHAPR
9ec1aIyyyQDyggMoxbhWOqK7SSTYOhD+4aKfez5J6QyrwU6y5yqxj2kwOFsXNxpxKsjNW7MrdqJN
p02kIS9PpyI6WWm7NOO6Opzvr9eT6BipL9ZO57deLoJSWrlcNqJdKqGLW5zGPljLzMe3Egb+MSxV
fe/q/sO5asWxNHcsdskkoQ4SpPEE59REIJDxNPNB/oraYNic/0W/N32U4xJBcybstTcf9zQ1EcOe
k4Bo+J7JhGd4tkTjH+cWyNGk9Xe0Jr/mo4/wbWNMzFOINZYU1/TILvQ6enVADuXoHIRIbsMwuQ9F
3W7z2PGPQjVobXufY16lPXWkeYRuqpYxqgyhQqInuvZgemZ7CDPjh28l7VZNfA9mP1QrN/bzYzYP
Jf/8CPy+DTlMMShLXDTtELLOj8gv60LQllM7haNamtJi5m5BgqpC0R1F3N9PFvOIaPKXQcUHKmQi
6e9H5ikgq44s0bth6k7IVIwdzDtv0WkM4SnMtU2kh9k2Np3kURnpd6GHYoO6DV9w13b7kd3qyh7m
6Yfjxg+97m3EHEmcCe5D0njjztRmb542Rae2B5c3mqgHJ/rLtBsW9rlm8Oa5UIFWamuW9XNXEG1g
e84T5uc/3x3rt7LTJcfMZ2RCh4akkctm0ZQTIeLGyWyRyzJikCTC9FrURxnEzKRa01i2np6skq4v
b0GqsX3KaiivifLB5MiNK0eJRSjU0n3ZGvsqLJyDltREc5IYpRx3PJVRuavJ+E0E674zRd3erAD/
nbcl5aUcuykRlvqANVuOnbGJAlx+vQPip8N5T31x/+dPfKEzPq9etKKYTQQ6RofflgRRdUnt9LW7
TOkKEbTjbQY9xYqm8nyh53jnOf64q0lhr5t0L9hWpv7qKlHvAyvPv3g4//FiHNsCQUmaHB9m/np+
eTh1LyE5ujHcZZ230xW+mhSxWWLwzmJUUdbgXcdz2W8NXUafyfe2XZ4GxEQSnFNWef7F08DayJ/3
eRM1eUPmF4YQPYaplzVbTsQEnjBglsShW4m6d5Jo4JA5EC0+amiL56ZxklmvKfToe5Gly/NxyuU5
Xmgqiq8xPK88xocnzSET2agVqJ42IGTJ3hS8Fuejv5ERQx1k5RYruPWU9EO/HLB/u5WLvatXRBPL
onqp6M/sOpc3JZ1U9nyeEZiYSgvQGWHqfxSFnHaD50ULjvI242qFsaiKEAanIylitZU/yor/Xjhz
8VSUXhsD+RyNn1GStwYx75UgBsoNfbEJg8xB3TXSthmCvMCcRX7bmkNWcwQ3+Y6J3dv1lFnrKdS9
lY3wl7g/Gn1pYbUmwPRuV+VmuCMvvT36CepWlxF5hxSsqiA2TUT9bCILz5RrA4woSDbaTKN6qdO6
oaM8jcfOd29V6dFUD4WBh3lj1unJsrLsWqNds5a9n+5qUptTg2zYjFTIqYII1aCAypUBsqymnVNF
iDGjPNJPulOcuhQRZ1X3GVo9hwmWFxIYxe+fz8NF1ueLnJwXaff6MSQvWvPt63pgyfFF121aWsO2
Wb2YjfHczEUEgb8Y7OYb17Qd8pDzT2t/SLDmq+YohrilqLcYiqIfDggo27ne8NZ0Wn6tNWmwDYp2
3BWN+miJfooR/Nk1uergHJNUI2+8wlrnpEN6ZJwVbJ3YClEWelTxwnPwKBPlm74XkyLxNhUYkaqs
wTSVT0vl9vm+xwqMf3RcF21YHDC8kKE+pM7qfHZn+tRe9dQlH32jnhGdoBmlleWOUb2OA9Xe9Fq2
9SOp1g1lNoHfcfUi43BZTO3HyOPwwsQZn3kcO+hPpTEdxj5/7B2l38S9egIn0ZHuZxqHqINQ5UvT
2Xt9Bx21kc9+1zQnsx6aPa36vTn1NobjzNkJjXzZZMx/uGMp7zsc5UAXGARm4b1ND22PR2jVtPpC
6FFxmwVQP5wxtBYjurKD2wPfN6T5NHazRwn9OFNn8+U8/2lD60UXBHqVgQqO5591Q/f3aHt5+MUy
4cwakMtVgtrEmOVNNgOQi/rfkXnmlzSs8S1L5OzKDg9WJfrdNDgaTzm6Q8ELbGqRdjj/zWnQ+A5H
/y1wGiy8VvZmOPc/D8etU+tbB7Dqfqqa5aBn3b1wp296Txha7ozttqpYR/S07h7Pz654sm3YIs3g
2geZurDPPIzsvS7RYk9eug5CsmvR0hRH3/LkVe5MWbScVUfrRM8tMutCKuZE2h8qn561STiPiAsq
3HnygRa+vwiIQ3kj1g1/8GQ+C5T4rofKQdA35CBvaM+WOQXLziZ3PA+JGu4btKOe+mpf/ocam1Mi
3EX6yMi1OGR93hjcUYCFlJm1dEe7Wp3vy6BFf3fnF6hyix0mjAkxY7i0h2S6NSm9yeWr3twOgAgg
2J1SmKivfMG5Zsr8GczRoRn9D2rsc0/u89MwT5hpoZsuE018358vtSVRVrCGu0vbwBIia2s/jMjH
E9LiI8I2SdrDj9tqulhbozMsyyyuV20fvOZ1/uA6Ie8FlY2BkOoQB4DiE2ldtS4+fzIenglXhj/b
ecahLD3a9A0Pizbom57yFGZxOy5jLTnGIV3bcwnnJOZXp93fjuyzIIYh4PlsSQ186XYRAFYFA0sq
2wI5chBnM8eExCjan8vBCZ5kjfSdr0tbWVbrbx0fcHGoD9vzzqh52dIRRnFPHGeC/jicllUGawng
yktaSPdgFsi5U3WbVCG5Ea1ZnhKzBerTeOUXr+1veoDzB0H3R3cRfxXNqc9fVGexojV1Rt7z3KtL
fYS1XRL/ZSn9+SwO0BEKj4PVECFaIF72cirbqEbCamDEJ94qqbXnyMP24Qf0kv9clv3W/+TiuCpu
tePxl3spTHS1Ef3q4HCXZ82UgN3clYl7qESabonHvmvrpr2JRpvxcB9vfEN7DOZ1J7e7ahnkebDr
2/57WkSPvuzjw7k2NeYULM/My+tK1qssaKMTGRf2UUbjJlZ2tRhEI9bswN6p8+fhSZIv6vkQ1Rp9
vRcCjl8zlcC1nWCdCUQEee0+tA5FyNQVpOgxbKvNOr4bXYg5QkT2qbXHYG8EFHG2jL/outADv2we
zffInNPl5mV37nJ8/gLLNGvTRp/PVxPMJTeks4NXOd7VliAto+0pIbQ6L4+15xc/fyhK90FvSp/d
rkBC0SV7HiwHuwi/EvMP55+NIvmwVJjsVVpfJ3IcHga9rQ64OIY9rTOdGf9d7JbXNocFjC59d9u3
1YvXxdP+/FtnjQ+YrffB0uC4dJ7OsA8CV08H7Pasuohs0BX2VGvM801aQ2RzTeMV2fOsUQQ8nr/c
RnPUVWpPzeb8S4NIyoU+QIHqdAaLwtVhyAHqwgo0HLqU0WiCfTxuLcYhebviocoI7yQkZLQlpMDA
Sq7jAP5Ro+gx2gy/t35lyUM5vlONVOEiSftrvxDuo0KxZtS+sfnZzQLOEDL1qKaDZkwT/gb6zD8v
1A/9g7Dzdy2w8bFLzkaBIl5Dix0TvgBcM1QlVz+/i9Esy10TTeO+sunpNoN1ChPd2depsdHi1L7W
zAlGdptj/UkLYuVzouYHWXUrDMvdo1WqdZBl6SPDkGnrjl38xM41bivZdPeRgcMvVNWdElp5crLp
VdA0fewcrGpjFhkQH8r2ivVSIBTxvke2Nb0PhvL/59JS2yhXlkYTJGrhiaU2mjTbQ92pixqcpKHf
oyT60FBrrXJ/gXw1f+xSOigt/bWl4XQWtO80fnGc7qHWcuchqJ1nBp4rm4rg2eyrcGlWOXyNLpqd
lfQBBsQmYxvdT9Im1bgN9Xvph8QQD22PRvMhtvXoQVNK3ueYOezuMATMlbtmzv9MRHxkuuWt0eJb
Lx4yutxt7z3VsaenowPmOUrWQSCYhOOZyexAnELmKIskz+s1I/doidzEXeEFBGfvSX2psYneTaUF
EWxCCojcCPdKzyrQYANbS0iejDfdgSERSCPXyEFMi+JGDOBZsjGIF15rM6CPi5eux2uEJ+Ssgenc
bNycl5y567uyucWH8w/1SOTfXHH2E5QTQzdmpMeMRhH5KfKeus7Wj96ALLiJzJRzDu2l2h7vMMjq
uyIl+1nUlOrScg/xVGPwtcZnv6jeRlLydFyNd1lRXI+zfijNSCgwdA7XNUCtqCYF2EDgRT5T/8Rx
S85AS+PY9izedsRJ0zZGedSRUrMer5Ks9Z+rEFTHmNja+tx+Pv9X/XN7VwQcejoL+DWQA053Lkwi
z+awMLhVsEk6ma4NYx3mmlyUEkASOmVjy1BBLDxvrPaWVN5t1GiU17kIVsIrbWpAj95POCZXIsqT
7xwTt65Ur8MsUAyMlY+T847gN3c7aXXCRmqna0uBj8qNWB7wgeJQzNuImM0Gl4itrSbOU2thROa1
VlpqHc8/G/GkL0ePeOIsIrbXsUvvZGsQ24b5hY+miC5GS8Htp9pxLCS9KlSIK8aS32QRyVOuTudJ
mqHpuKTmTmE1ADvrkJ0VeqWBVQu8VSziv3PXiJe99GOwYgQm70QBfzDnOb8uRTPtc1plq4AROCQr
us7wwYKgire22wyIy3qCOuflgKr11WXh5bCYk6roFs4+CAVuWq8dHrMRf16lGGdM8Y1qMvvGmqx3
b2yrfatYqwuLCW1chEuRB9XbNJ6mMsmuI6rVU40FMyVtU6tKWoD+ddfhwh+n5k6OotidDw7nI12R
4IiUFn7B88G2F6PYt7kT3knd0fluC7YXCTC37kbQWemmCgb1PfRLLJSxtO81IqWmuIpXrZO3NAYx
8BQ2wyoZ+vW24rSwdqPhka4pFagKD+cfsjZLr2yodBvbj4fFAKN4lXe4ArOATE/wi+ypzHPojEeu
fCxNsqQRO9GqS9+zqNB/MCz9YXshjPcgwGBV+xzWO/R9hDNdnVcPmYUlKer4yn4eNXSWu43qN6Ol
rFu0+GQszO9f5ZE06M/9v5/FNfzD2X2Gkly17sOoc6Yvc0B58+LS5sSgeh5i1catKctlMbIwINEu
fcNaapqGX9FEXcuUXeev9RiraMfgS0iPmWiRZTtp5e1Ln+4icgGStok//DCfwxGLWwTJ4a1jcciG
uQwh3nS7lVvWw6rQNG9fjxOEvznlmevRgkFbl0q4CEkEjtMy/KFVT+feShnrw1rWMXPRs6IIGyni
wkHgh23cq0n2BiemZNW7eb2yBF6rzODPPh82Vab5WwUfZ5y5RbQZUOvOtyUcjPVZm2MUHYA0zXo8
36LMsv+GmAbMwUqyk1LeerJc7XB+fmI3HBCxj81N5QJW8R+lovh1i/reEtN/s3Veu40r0bb9IgKM
RfJVIqkc2/mFaLdt5sxi+vo75APcfR4OsLfRlrNEVtVaa84xrT+9SWSN5v3eZ8b4kDK4gIeQXGzT
Kg6PI6kj3u/36ZwwSLBCLZX+2UoCuDM919ePSqaDf7nnrAtARifs1XRjKEFazRWaROZab2PGeyQG
5HkHV8mu9m2U7Cd7QEYluD7EI11xrvd6n5EyGc2syHmQtJJAyxJYHGxv0GqDsi/FbjQwlpmET677
5lS3T6io1jUlIDSqFdkEsdD8Jv5acBo7wxOojZiQvk3Fd+RmaAOl8TyUfyNYJ7omCPe/xc0o31mj
kO6tHPpddeagISSbJUxb0EkqUDJz+hicwoQwF32xOcbkHSgM2XPxJHQC1BIrqQNF145RPrMRwWVb
G1b02TXpe+YsfzOE9mMZBXXjbLSQtSXSZ6oMbR+HGNv9dNG1oMFV6C80y67z1J3bSR39IezTDYdi
KOJlWO9GN7Q3Rc0eToRK6juuquyxRo/SPi+Iedjnd1NPa7B00zezy/FCY1BvZzBZ4UASexc9knPS
djU5dLnNgWN0mzH3GXCVbzp8JXh2L5ypr/lDfmpH82sZzsZmcjFShjnTAs4HQLaTbn6ZtPhoxRzy
azph/D6pQIlRlMcZ0VtWq1hnMgM6lKqMm35K1ZdJL56VTnvp8yGwTYDdFiHGEAPxjygbK5knhshs
g7zqoKTZoM5TnVRBvohDiqx/TuIrCzLI/B5ZiAaWLOvWmgZBwOwZpTDJigvyY7tBe0ynT05n/1hi
OI5qveOxH7VB3NkWay1td7Xe3rBUPRedvnhzklwja7q5OvZYYWHvqPuB0f/81SwRu5M7DoHe6ivN
jpu94hZng3TdpZ6PxlL6ydCoT1lPfCM2J0BgVV9cjNHAcJ672A97IlZEghXHZetTKC4pcgL6WX/S
KnyqUvv590LBOUTbtUuZ1/Zq6LF+OXuXuca6jjFpO02+jSP0i+lVcaptWlZBW4WHxfpxIdK5k31r
o09LgirUGiAT1SVM9Ive9B6NOEAFq9oxSYDBPd2YOvQj5meoNpFvFoTKgiS/8LKbqaYGRQa9bUTW
humZp8XQv1xX0paNB80rWvczS5ZP+q1YZ+V9VPVnW08xXrS0abTGl6Hc0SfUTmOiVodumrdpTrgX
bDETrqhtv1m9C8WvmiMfuIe4Kb1UNo2GHG5ItXat4WTcDLoWJWsSaV+VTPWFVbtr6RImoBpo5i6u
uJjVTwlTyyk/RWbtEwllIo4/pianxtDNk6uDfpS1z8mRCdCwNZvvGROzOt9MBB+KeWzd+ZqOw1rR
f3oahi7z3HxjlCUBOohpyjy7C4ON3unHzdSZSDnY8qQkSTDsYYTotY3BX12DLDjJMFW2s+68IlQC
nIOgJHbzeQc4CvPbo5LKpwOap4W87erLRSbkoMU0hpfomSBr4Z4jjEQFw0p60KGtrnuwz9qA809i
Nk5ZIDiXc3uuTPetzwr3JdLmwCVM5rlASQDc3tWYhxAtrocMA0AJqRwpHn3Qob8acfeU1ln/ng14
WxMFvaLIu2JftkxJMT4cs5b9UzZWu6+XWQYUs7epw0ZTuP1WL+wXy35A8kzis8yNxA9Beul6sLhZ
IzKT0Eu3bw3YTYuC3IBX2ob9apiEP0KJI105H4NmXSh/ZsmfC0xS07wxfUUT2Hlar7s+Itk0gMp5
kWiiOuhesx6XTxw8+11oEzEeNq2HpnsNwwRwaA4+YUrgUWOJ2oXQ9FZzBESg65y9WoXDOuzg69gE
XFn9dmqXW9/2bDAzrWeFJ68U7ksSVmc3dgx/sPKvebSIbO6RkjQ85eQYWfY2rAgnmsstzYygpKVo
wt1k/IITiQNR/0UvKLAWJJSI6+2BZBrs3xz8Asd40up3dSw+wEOQPZffk4YhFULdQcVNZNtkL5tf
g2Bw1MjtZ1oqnpWUf8Owh4lXpJtiaYHAafOmy4X67KpjR3YpITfu36zAPOnMgLai9aM5SyEKxwAO
q0WLbT/U6kExomXTqOl3Iym5F5Jgracya2DQxiHMwwc0o9OHR/jXKm3/cMEIz+FCBk+kzLjEkWbu
yr4auI4nQLFOWfpmUh5zgcgw1c321ofLVpULF1tEsUjKhR30zjPAPV+rWW4q4j4FCledWUI/JM7R
qrg6LM60jJCWAZ6IMW4EWRV2Dk9umfWMGUZxy9Pis68znWjVCJCiUSk3o2qPyArjg/QtQkqb4VEE
Igf8nb3eU1LU9lP5lEoBeu9Ef+/Bsc+xm4sqBqPorOOsCrgEvJ5rUGGNqyN680vkqSnOkZCsP20P
AsGznYl8zTxI017hDD2CO9byZh1VLNqzsxB7bsiUsUU5ACYoeGnY1sGzQPLV0eKVnH+5an3U1enU
ruOluw9V8uza+Q2jGBMN2sxBrhnd1tUh91WJnh0eqfYdk68PDTefzzP7sDg6+urxePn4y+0YXzid
7IzapouS+aWchnanhNF3J8BXqFNWe1EfkeYtl1NksVyzAd2hTupK9qr+DOOP5twS1vZo+sxTmvBz
Cj0GZPnIGf2RAefyfU8qgrKnOWN1hX/bFC+F/Fcp3Rqlf8jtacX5ngp6ZXQN6ouMMyC9+9JOD72V
rPQI0CZctCbIDLXy4x6YsR22KY196TMfyl7sytKZJbAmnHKVIBRIqH40gW9cZvsv3GsE8PQE0gZh
W+uN6mkJT6krDoZEoF11l5EIj8oot4Oo4DWmxs2aYnSQdRQMDDg1ZfP4tZzJeI1n2l6vRj2idW+A
FRLWat04CpDbF4MdmDn1jwgmg4KEFsDfw1NpqMoanPSXaLNP1QEFvcAaBELDXL/LUIp0K51ceYuK
x+jOKUo/erpmq65rBjduZK2oYTmvgrlyUave5vmRJMKyNzz3eLHSl7T8Sos3IzYBn9t64hfTKK+p
Er80S09WK27b/VKPw+swpqeyLjeS+LZzI1L9T1ZjReGeV2HertjzM8zH+slJhaTcrDk4w6h7beL+
airHTs9J/Z2wAUQfbUdfs3fj58ReRZT3q0yMtlclxUFkaKniEoCHbWPgiZdl23VsEA9Jl5oUuzn3
9KK3A1yjK+K3cgxvUDt7lz3RnxQQjl5I0N/o1byUkyfgMNPUMw4J2xC/ByIr4t4bRPDRrXmMjDnc
x52NJCDWAl2PwIIiZS2Zx7p6WfukKrTPCBYqSjZpfyniX81d+eNUxhNVIZWx/jrU5sosDqZJ0blm
4xyxWMx7gf82xVsBz9LkNxi+7SQQhR+WTNj3k3EVgJOVnQ0lz3CRVv9R859I4eiPno2jC92IxwT8
UCoBq+togyIFOjud05YE++tg0FZh59KXbaRvlBA2TjDLZ6MC5eslzQt2tFwJZkL3Rs+OPI19I1K3
eVwQFo20BiZr1P0zBlx2FVt1+20LDBnsPNpldt5mmoql9Zd5B06Oydo4mW/0u9E+yOgNtAr9UyaU
UHAFqXNj9xLiUnA87kC7faUxYZJaUB3qCrPFn5ElN18Jnm5XUy6LiD1bBbIN7wayJCnKk4mGWgay
iLKnrIoWqP6jAs9FrgundN5qazqVSW36ml0Iv8qjzs/Rq8hiQ5gxr1dFxVXqLDUQtmgYp62mbWYB
/ipzYcSmhf4CReqrVDOqZwvp0hIVYDw6DHdK9Z33j+cvLxJqpGzXx7m746yDkWc2x8tEpbJp4CLl
io8RZ17VWDgnx70+8NhCHCduKOj9pbIu6E4u+idj1zTo6x6DaWsG8WglxwK7+34aLGtjTLF5WSZy
fyqSGkcp/7Qh/PWE6dPJxTKzGRR+hZgFZy3HsLqHJtgB00yIcqidA3anZq3M9cmQGiE/HJPz6CCY
avclDjQJB1sy468Gf7F1dqe3SeSorWhK0/cxfG2QwZJY8ETIOapnaoWnGml2mL9iJVrxG/v0hdeE
N7pAR2xjVwynsAAdAJBWVsSdQ7zmy1fc29uMBMsqDYMmzg8cVoijhGUD/5mJetwwJ+tRhDOOvlbT
Nk+xck7HFCXOXUXpsLAmdBtbQmCif5BiyEvDhtp72ejcLz1E1sV8Zl13UhxY6Ie1lDJba46tSo8P
YoJvGUkXqDKnYK8p36fc0fYlofGrrJYPbBkAP2sdpo3Pa08waHZq3W5XGgveFHTkDa2HyYFNVFY0
Cdi/oq3UB6aDxcaIK6/uyv04WKfEnrYjYZhhuImluZlDBYwNZSzBMpJd+/E8M4/wq0z3rIHrj/YU
WoejfLwmLrmXC5c+Z7C0iFB2hb5dIUhF0QkC3kFiXD4XpJLqd01v1xigV6qb+4Oh+SXLfB8WFPzl
Rm9HLzSoEiZoB5LrMwUYrDBQTXUSF7iJnWMPUh9zn1cSy9Uxa53KGz1bH2zQcVoZVUwVSLJN22ya
2tyzU/kRaC4sOTSsT/yXFB/J/KfSUaYSlq6VD7YNWQvRnwL9f9FxrMRgz6hJ4g0jTBNXKt4ac+2M
NbGbiGmlZEqhoV8uAj1OjhwaaB4icNPoNWzD7kOk7NEUR7iOuEu7jVMCqx5fOLuzE5mbOs2OhbxM
Mo/2Gbmat+Lxpivt1z48IHnVgwxRRQxOjB6FBO2m9F7tRHRJ/9LqcMuBlSdRmKOP2yhMlxM5bRpV
2rxGxJatxzHcq1Z26HJjrZTzKq0R3dgF6C+Kdv6iHINfnkJga2EsGSqNh4iL0N653bgth96D3u/p
iwpB/6srg4VJ0DKAICNqZBiBplLWTWCsFw5icWivycELJNdIHL0byRNoYr8lmwsj4aooUZ6VgJco
4Uy2tx4AnQoUJJtV3xWG34Qmyr1LHL935d1yE5/KnUSVySvE08PbnaqkMzKQron0UoW16opPFqVE
XLkO7J2IzDggfN23EsXxVMU6lkaLAydeMn8u2lPML3l6bPWQBcNAavo/ZeQRhRtnbUyZ6aO8g81t
Ky6pjkV/biqJSrLOWTt5L5eLxpRhcLpzZY3WpqGTBr25MflxoA6FcBkL2Ct1eM8MhqepVpOJARBp
F7XtDnhDeyqyxPZgJEZUYWwfk22cxBxF30yniJ0nq0TL50OI5C5cNSSYMjhq+u1c8trKwf6TVNmZ
u35TNxsjwboP1y50yvNgqMcSoJ1D70x2ybGiRTlhYmDiQ8d5yJ7C9uEUntzOKxqdSsruATajtLh0
TfcsRqYwetcepsacz3KWbzgLtafBfYKXEq5a9U/7asnyomT9oV3Msx31h1D5Gt04MIxig9J3wzT3
oEgCuuJ/RkK1h1NpqRzfyGq/VN21ge61HMkB7cUZv8+Rbj/rzZ82FT4kcK/lXEaPignOZW6+ojTG
EXJXIlRW2M/V8YYRkqM7S+oUEpZDZ5wrIBxu9GKoDXaF4hejF3Ex0wuvVvKvmm2oWTmODkTjyGkj
l0VfyYiwkCm5dGH40khMOAbFjO9OnUsOED002gL7xqzfHDvtduZQ4FiCouXpncVZ2plviaw+C6mo
qP2i6iIGrbwUdlNdAIOBKja1DFAfj9WVOQHzccC+TeUOs7G5B7qbnGtmZBHj08PUy5a8J7u7uvNS
c7g322tXMZ1twRewteWvWNyilejd+t41Um7x33AU+HIax9mFdQf7LObrlK4T2yZtP2IGBpeB4cKL
Xl3zyRbP/NDi0NX5tXK428TQJRfXhiif1N2hqULzxDWMmnE5l85SeyAHyquscCXncwP0Ss+fndnl
KJQ9R7QaDgRkkcU8TpE/EFsUdLotgYlDNkXD+jZVznMUb5NY7KJYfx9o2Z9Cs6to62CQCce82VT6
wbHilgzXTrnnRVUGWgQ3hZiqfh+7aMsY44pD6eQ/o5PNhM/Y0+H3X+iVQfSrylVctQSfW8vebzaA
W+XQgKIUggIJU6i0/dzKLDqnlkn78iLVtD6ZtL9rRnuH0q4XngIddBjZEQd+H+R8agk3jdyT6m+Z
lhzBE4tC7/EGyeQm1OSwMlODs1qWl8dYleWRFiwFuTCCuRpbX+u1GGyKgG6Pvvim2sTRAgR4Vcxe
7qQCUF8t7lKBaR5mIvHNhVCvMi5wbkk3wZ+a/o2RXjPYHIyNIJoBQy2ZBeCPuo0pjnEN8Unp8acy
Z6HunTLo2y4wNgwkU13SqVp4JWqAeyFo+Hrst+pUX9PAoqcax0jDG315s+U5V/pHWsbTSJ16mjJr
Z0RyudRNWR2XzMXDrE0npHYPLuZrrRU3IRPEVbEjt51BOdo4MVP7ThVr7ud8NUvwMrXG6VGKvz3X
/cpMUnpVqZHt2WoqQCIMhMzEyQiSaK7QCubhfez777hesnOcRq7X1NF8ymVMODTdqCOwBfpdwnwR
bMcebZpTpNkHMc5/E9pDnBqrPsBcle2F3nxBsQn3JAmVKyeZaPjNGaMviORSN+h+GGG/Rw8BYyoO
uiSHDt/PP2MaCn+Y80OlCIfTqV7hQtHoEiUhqObHv/57YyR2y9KRykBwkklCu7nQShys1qOpElha
Wp7RxScGRj/bvXEfpGtqgtCT9vSpP5KyCA8sAjTmGneqpHxYzHyjiFZ5jXQqd6XfWq27bJ2WgREd
ukusUfd0GnJtuIAzTuLtGCviJXe2FIgdSRfqC70i3W+HyeB1drXzIHVi4qBxLaGZXu1F789AUQB7
9ul1biHqga2U0h620Rzeqxx3pG05DFRytd7//ktoKTCjxSW74iEYaYSResVU555ijqQFYE/PR8Pd
drPmPI/q1K13sHIClBwbC4si/htyX7GZihXxoWs5f1Q5UV1wvl5qxeLw5JIV46Nm8jpaRoLNPp3g
nPRNsHBnBF2eyls1JQZ7th3v2Bqjt5pZgOlM7Qfr4RyctCYad3Ye7xa3r2929sYAY22ExpOtlW5g
tI040ZtcQLIhstX7oxiI4QiFqPzhkckeqbIPstxojqiMIvLl3cVvdafeCLc8IEUZ9liVvu0xGoEq
xm0gG4XVhOfTqRSXAb0RE7eQvWhtZx7m0j7bdVLcCoTI/M0U14Ih/CsdZOwY9YtLSwE+cUyoAyFh
EFr1+l7kbvFUtJIgNDzQm1xr6YN24tNMHeZJeUG1AakyAeE/WMlhKhwjQGVY+dFyQVr4aPE9j5r2
EW01PSEdAVBw0fCS0n4Uu2Gul5emioKxcIki0G6FGstzFPc6sVjM2eLSbV8Srb4Dmbjp5gRLvu+W
bY4Acd0YyHCmmiIk70b63jBBaMzYgDBHTT8/zp1JRGKaYl3TMMnfWVo3MiRKYnYhpMXk0qH83Dqc
JIIhx9tGL07N63PV2NU5p+vhD67arhEGgz35fZCfbhFkZVz6ztoS2fpvHuJzzrBPbw36RY8v/n3T
qSgkunLgKGQiG+mPw7+yLV7KnpuW7hCRrr4WR29mBePRVkhtSp8Klv7QKFamRFrgmxy0BhtPDElt
PohX268lgaGwGxA7DM3rHDnPUw79wxqJI2MX7+GyuJWnI2ta4yfKIegacczgzqdBqRLooxARMk0k
ERFEkebR95yHpGSwj9fhH53TYKUT1CubaDOIy8hUjS+lrO/1GEhs9K007dbA96njfQakWxGT/QsP
qzeS2T/4e8vC6b8oNP9ECf4sD5cWzRNwzHqmeRdrKsJKk0QcsyZkRpG0jyybEZ97quUyBp1bO2h2
/6EKuxStpj4bHDjqDg9VWLW3hPN4ayEWaImUUbDkihrerT2Rcj9N/0zxqKdUutAN0BcnR2QEVMFM
CQOpSsWn7l8TZYL+Pl1bfYtwmjK8AmeKJdJaUz1VK4U+b+6iRqjt9DiViO3SMQCbFdbKi1p1TLiK
oeOoWBFI7jKIN2uaJCkuaU8z6XBUhfZipAX02iXez4YdjAMjo7w4F5hL6hJiNFsOQ1kZMpVM2qOw
ELcMacVi05VvzMk0ZuOM+1B3BfUSL56lUwGgqNpC0SZIZZDvE1W4kRs/RVmYN1dd/GkwpNcSxOzY
fjMXStAqkfnSEhenA8dFGYDuhNk7JU6lq77GSxBpbyHZm5P4ZzIfEMabdLstyku/M0zyC2pPmFc7
e8Je58X5SUXeTXMjwsFsMwhPu0d8IQNxwu3Rncd7i+FFGybffcXroubKC27y4tCraXTObmFD+zEZ
H0qE/kMWn8m0YNHk/iQX+ZBeBJmYDI8IXmYhuLi5kz9H5bBPRyde62VCWc/kZ2+mdrVxG+U4L64I
EtNc6DguGHU6nSoCxN6ugLiygn4QvWI4d1mqFmvXtBTPlYUeq63rcjcqqfLEwOxKy9oevstueafF
s6bjyBfGwcx406SpEzqUXQb3hXotmnspEIOTtYbmXymMIEp57XU+UNIlexFh76nJP5snIybTM1Xv
s+XiWvqtBJfSRHLx0UU08RPIeyEWdmBFmBMl5i7JCs79xi5AtBd6v3tc5/RmFA7GtZI8xo2sVMAx
y3KdNsquIoVIz64gfjzJdUhaY08PweZGEvmrRlHZC79pz65Gsk31t3OM7eCIdbmAUkGhk5s7Iwf0
nAyqfW3TyT0VG9tk03HjKPvbck050XRPprg4IfpCAFK5vZcJI/4bhc5uIF7jGfSC3C2ZxjGot72i
ipUPzZGr3kQvEVsZfD1UDGCPFaqRGPBGMajrjI5OlDHovIbZq7MZh7vSbJxoH7qWVwKZNsSFycEw
v7S5/WSmoeG1Bd79xlJ/Mhbd1MjJrxq91oreEfjtmuinRPrWOnLdpDSMtU8uWNIF4b8bVbIayT7k
OvOGBHIEm2bRhkEV1qanu4DRGZ31O2QBqBOj3iY6c1LAvDfdXQmf8rIrbzpN35PS10xVCXhKDlhZ
Z26oEJeo+qdXk+fBKHNaZNiRhmXoPs3F9JSWSCsOkEl9jVAhrAa4SjsptHrfgzalZZRM78PsfMeI
j69134QXPWOE9ft4EuO8GJldAyT+QxbcaXgMQoHlgehUx/cezcwmbSRCgse73Px7VKPySRuEgZOQ
jPXfx2eBikR2LPha7R7nLJqvRTjAVHAYSYQuwE/lAXKOp9uD1jAkLtREsCo3a8SaJJV0+GDE0a1T
GPmY0c+tS+r1VDPSf6FOXrXsb7TmTfSiPZOXCnl8bCMQF3mQ4SpE7SO6FSGt6xSGjgqnBrbF2ome
ZsEJLXpz5xdnfrbTcL04LMD832pUgVw+eAcibjOBjsI0VY+XhOzyo2WfNAbF9VCutZEZTfqK+GCt
OgWxUCNnfYqDmsjVipNhhaAQeZZ7bJnIKYyLNUqQoac1YQ+UeeAWXW9qp8CIke81XkUPzvp6uLBN
ydysp9NYz3icacAwJItoCilxQi/uWkU/hjFh2f14dOClM/oRQlSNcfQjxY5GEvyYtT0u6+R7JmBW
Iyy1erRlJMOJnPjKhJB76xKXRIcs3B2KpPtz6gldRDjbzNEeILdn80mHliNGm7CnvrFKptqZ2f6q
U14s+l4Ox60OJ1jEE9oybZDtH/xY/ObhquuhPHc/FXdJ2rz11V/pKgypyJ0YjxoJEoKqpRMXBErB
DMR7YZcJCcLSGTvUBsJY3QFi/T9bYGG7K43bqSMJYFoQoPYbg7odtStXXOpJFvnHvJFtwrMYzFGR
eh3ZldX4hIKlZH6fdZIOPIJ07aZA8ej7dzq7jKwrmm3k38EBwndtkO34aMSaBOBM1p2smpU0Xy0B
q3Cn2FynWbElI20VRX9s8RRlMLuJFNaaPzyTq4bvpdUtlv2aFDdGOA5XPaumGoJ1Mj/Qm/MSSvwM
NXApv3K8x+B0zvYD17Ym91pFhBMChLEBmKjeTSN4YFgH/sgsdZmMduuKo5zIfsKe7GWw5kBbmQky
J3G/Yv50hbC6/HE/Magb/wrzw4j+5a0/JV4yPcueMatydvKdgcKz+z0m/NjU1nyfTkDeNJCktlcU
8ytR/23KvUUWs4biiMMo4X9YgjlQt85nqkK9h3OV1V9tl3tIMlYV8gNF+66NFM2M403x86C4WJ3E
Cu8kPjuFZxOQEolt4H8J+JqQnUBYcmESvjlOvQZKQkPewFfmL0YXiJwrnjwIciBb7SebGGFYhTfk
FSdxgoPp+3DI2aShSSoGKgySkR+pnQaZBvwEfsmEwJO5ZWBmcfEYJQcNMjOc+yzAfoMQExUK3QbQ
X2kyUClQXwVZmcbb0sFhb5XuuVT77lnX0JNI7EyBnYTOe1i/MKU1EMPfrbBAmd0MFEP6t764u4Wx
yxMug/FpSaQ3NeMOHfz0rC+64Rd0GTYaaJLXcNI+Qi7DayLN9skxLF9a6SeIj+iqNOGwbyeGi1LI
U2ua22EBLs9ifO5jN7urWWYyru0OajNl97Qp1BtpdYiam00v4LIw6Ue4GVOb0S+w7c0IuuOOmDC5
I1jc6RGZglTnjd+YS3yvF109K2q80UBX3n/fDJzARM8MI8o6FVR7Uh90QXicSjzAk9aS0jmyKX9z
AOaMKcLPfMQwyb3HKVSd5Faj8bO1Jt25xg7Zc1lCFEwX8RmDwDk4btuq0vZWafwsPZxsW7YJwzIL
twBurZMKJdfTmZ3Atreem2TC5ziHX71IL6PkQmVKT0wxOb+n/97UaojMOA6gljX/8/DvI/99gvnw
egEPntb/fYC9HbULjXE6woZ5Gh9vlinfRmO97H8fSjuZcOU8PjCVCX1dPXv7/TSJHYme/r9wbCsG
mZF6MmxrnFmJnLdpbsptMurL6fcDzdKopyopP5s4JAQH7iLSN8x+KHnfqmxSN+TRtIFmxcpbLZOn
rjb+JVOUHTSLXpfrhDSdtBFpUyvSd0WMxIzbmb22mN/A7xnq92WVFtxmupqwaPdds5/j4Ydf4d1q
FPu1vAzTd1GH39EQk+0tE3ObX5R5Wa5a2f2Ydte/98SII3YA/lTqybvO7j+27d2U5mc11yHBomMT
TI7C0zvTZ9ebW2GE99FEWks/rdunCk0KLKz1JRO0PYWibUpB+zILNfNvJzpAWpqyGmI6zkvqVlsV
as8GSeD4prujZ5XVI4ZofkkH4grqurugKrc3DeEfKCD0u+pmzd9UJcVajTkhTp1xyhQcSnqmXUui
K5k1uxat1H4bV9331MnhDhbOWHfgyyD+p8sRRcRyjCM66qtuGqItbkV9vCsFDEXVQQdQEjUYNaLa
j5lO58xwk3o/4BbZQBPfagrZXbLOmA83m7xsqa/4zHSxfSw88XYaMWs+YCqY9RXjLGy/LSBtEQ1s
GSdTDspWq0Pit+vOOf2+wTJFR0MH6Tki2f1tB/2+UcKE7oxDImszYaUKrY41t82sbdgDQ9YfbSM8
Xb2zWjJCjTKQ3ej/6Sz9frGV0wUB0nRc3Jy1+vd75Tk/aLC1msEPn1fFC7LPMlU2bakImgimHSAN
c1g1kgk8DtOGjIiDrriiKuZiq6TOsVc5mMQK32zNRMpGeWv3w7XCJ+F1Ra/5zHYqT6nRLGjO19Ty
3OlDqK3NON3N/fBTCgbjbW9jZSfoKbXzAPAcCYFkCD05ymOzX8qf6PHe70NRf3f7R/q4cddBnDyJ
tP6uGCUfu7FA8lg00xZjTOLhHSu3eRIbT21eASLqU5wrj3dFhsa2tRnx/r6bcF1eZlc71LWFcagG
XRzTUf3jtEFMDErYjS1gCFzBukXz30mW4n3WGndlVW6815z+YHVde0nhWK/VejwrJSrFmXqztwuU
hwl0oWK2X6NiUTCmrPKB5vUsO3Rmkx2gz1SoV1X7ZAx6z2jRLK6iTBN/1kfzHmuDQ1xqzAbsVogl
nHF461KTxpCUy19RITIuy5ENKfpOHeHheaThVOXGyTZBAXCUwg3Vin7YOYN+7h7v/X4USx7CiEFy
5bljic4ZGoj3v77u95+/X8yFfTWbsdz9PvTfm9/vpdiGskfIHPyfXzpoLlm8XU0I4P//wb+f2Orz
pY7yeFP10caxzY8qQ5mLZT8mp4doGfJL+wOsJcIPePIY3I/N5SHxuiydeW5Zu/a/71W2fOhbdIXo
5lY7pFZ9i2JXXM2S0PvFulWhlm+tmrYARADjLqTDaJ7Uqq3srXsJ9OpjIJnTa1jJVq0Rc5KtluI2
aOPD1v+95OCP48btkXFx+4Pm+6KS7PZaTkfJWnoCZurMCGr3ozOVeS/lSUxxvCJMRTDSR6HBQo8G
t8n/tSaHekvVN7a+nOWD5Kn1NN5qjSxsN5MtiGu6FrpuetqjqUGTc4TtbyJ8IoNFGzJjbajhP5Fm
D1VA3xy7JinIn60Hv8Wqt5cK3Rdrbgj2pNUTOHIiUisy3tBSKkEc20c0uv/AwYcbLCLEwcv+WQ8x
1hqDFa1dToZGKD1EWPqOoO3+kMRtvdX/H1fntRy3Dm3bL2IVc3jtnFvJkuUXluXAHAESIL/+Drbv
qX3qvHRJsiy1ukkAa605x+y7a1z0/T1b2Jbm3M+rpodwN/W0+LX27tpt2mtj94cYWdg+IbIeq5BA
rG6j2mmb75IlehdE4ByDdj8zOf0MHXSMTpGnR1ICiHEZLzgN3Isr6mKNrApViavZbDJxS/oq4iyR
P+UNd/MwIs9vm8Sh0Eh6DjtedY0Jx2gakmELe1EkKAJ9UyE5wQVoW9nADKQ/qWa9KdZBRgQvYzQO
v334y9HoQzyf5jdj7RNCqqhk3GGJAA18Fp3LGdForcmD6ZqvyTc6mpKG2sZKNIe6DI7jSJFRlx2i
1OS1QxmxYpf6a9fOG0LfeldrzvPIxFY1/o+0IoYgmB0ChKbk0HmddRI9P9COx0s6mOXNw5XQSd4s
6AUcj51sn1mzOAoyCcZSWpvByYn7w0bCNmNOF1GzM+ZGDM5s+dTXMW2A5SMZSA78/32OVZdY91e7
ygmNM2dva7rjNxUhR+KkJXZiRqtjjPnPTtrzmlW6X7kQZDe5XUdgADIUJq1xbSfskr1S7t0e3G0U
CNqHuPP05NfPmhL7RqjjamqfxyjVd4f2FFkKxtmE3bLi0GaPYAnourPOv9ViSJEFYbXK00JdrWL+
0tIc983IuFD7JNojnCYtYqIfXxAGWBpe8WQa/c+WYf7Rtf4iie4uRRvJq42DcAiJ5+riYrhUNC6O
KNOwytZvZBnywmhGXqLEdqCGgqK2Ge5z5OxdUZmXXJnfu2W/DBwC3UjQAIPyI27ZvwiLJudndJtz
TU1MOAgdiuxeuumrOUblQWUJs9ma1FifsC2wS3d4skbA39MzGODpUli7Hp4VX726ydb2k+aljW3I
EgPWNVSKhzLuinuvGcE5LFZERsdPiUvIQ2oISuYQ00snxIyEO5guOflEFAp9d8hGYdyiOTuMwkFs
HMv3jNMoGWeoDny2uFVCNV0y+WIn6M+hpoboS+9QeSMdJdVVW+TLBuWqkr04f3YATdadwX2ct3Wx
LWIgzb1Fc9bXmJ40dpSeLnogg79+XJlX5PEN03erGP4wQ6+YFM1JZmzrBEj4OBsSI4P7u1J5eWJ6
sksL4klA1Z6bASFXWFoZHASRbeyk6daSaiiMB1xwMWlQSK0QkdBLzYZLPfkvceeEq4ID4lKnNmjK
0rU34svRNZQPIgOt3YzyeOgse69H4jhQWkVbcq/RG1GVJDRnTAtkZrRQY7vOo26esx2eDUJs6oQM
VfNaBrAYS+DtaJRhAmdCrlnVh49RqS24dNIigtcK1rWOWdZxPh7lTz1O5lVMzgsn3prAsIqeeSW6
2+PT2voeNOF4E3kFdEE627IR10pH8jnNJu9a+Ii0ZudtbJT3rnqfzkvWGPuotk9M2ejG4czcZEQS
2Dgl1yJKPhEQ4a0Op+9OHtF7tYinskfecTNVOzv4Frazt0r78tqFAze0re9gTVyMJfQyJCK5VnEx
m3kkqZjNS5VAyZZAeZcZLi36TPjrMC3YR6rqqfIaQeBZ+F4rCmwGre5W0Sqo0nQtaafBLw+PHrXg
xpaaNiKQGQw9OC9T/61IAvIxZ/U1JfU3b2ghOtU/x7xnnE5zlvyzaF1mvUC2DRHXLBKunTT+7VSQ
h9xlGl2Gr9CXxSaYj4M3TJsUWTf695iOCkkCQX3TWTicycR+TiKxG4yfHUvgpW49ks7JNFnVQPmm
2rcwwuq7Lxz/qXaCbZhjsMpduiCjovGipWVvWBi0JQBZmDcLF1JDtzQA4LGG83vEun9XmVXuVZ++
Wv78laUWYtgoJOyQOyO3pwP380FmQh/Rsb1Y/W9goCW8c9oUXU87rHKp0dXCH9epDTkC/2PTWSsx
DSHhFIwuiGiZ6fFpayvoWNytPvzAJB+e2FH0SRjzNyNKkOFiOh6w1M9eNOJlJfagq/BgmjXa6R6K
qpoLyGU/3GpyNgO9DrP59OsoOIPzfLN7mgaTS78o6+BwNu3w17Xr+ckhZ6QEP2cVvToVlWx3bs+M
gJSY+DAOBQeLYObeiZyrPWXBs5GzoBrxuam6hf0UB09F3oVPbaf/ko0QH7Pls8fXZ8zAFXKJfuwu
QZSXSLNZmEtJM1Lm//+hXT7ycbeNeEroFOfNEp5mgnt8MB/zNEETuTw8vvb4yAeyfrStkkG0rk4i
Jwt1Uta0riLxZmTWsNV2+TNqy/DZoTyBzlPepYGigoTmI7icYROO7XguLDKHKPxoqyvrAOcJsacP
oYY728z9W5Ga5dmuEI8yWOHDKoZY6TH8RCq/uEIywBLgZ0Z8q7QiUsVE1yMP4toMLh4omxe5Zvk9
+UnyUmtIHNU4NOc+oFMmFAS7VBji2khLXB8fhd2yt0ouxdCR3zEe5B+s+weYZHitc/o5yAaajeq8
/N3irnG5nxyGv38qnj+HgPhrxHcj9XkOg+lc5TDKJ3hGtRufdDkK5LbL1zEcz/++w4xUfzJzKopl
h0FlX9x9azVbCLHoyJb3/77cRN1T6YXi9H++Dv7Eo60H4eLxvycdlMA4PeQxg/3hLqLNvP/A9biM
OemOPb7sY1jex3AMd2VMYKdlgJCm4jNPj4fISHFpxKZJB5b3lEbB4/Hx5ULUWAK6gp7iHKe3/x6q
ucjp3bEnVVFUm6sRFoi5QrhUHPtZvT6+MfYq3jpRkyPWW5d56Fl1lxc+LAfYXJ2xeXzp8ZB7HUlI
BQoxzC3uKvRD2EZstCmd81yjANagr1qj3Tc1lFQPKQjKU/dblbfGZfDZj2s4kd99VcTryZmT80Sf
6rv8wqWrr07EsDKZ3uLYEO+cPsXOMuIvuxjVGSFMs64Ta/oI3UAzBop88pj4dPYZF+CMDW4xwJF3
hV1oqidkyMq5TiGC1H/fhVkObRUznnZ4Cm2CykC8z4jpSSCwWoxYjiJSM+3ApAIQR1/TyPVo+IyW
prjc53NifcOBysGcQ7VLhZBwrroXOee7CE33p0BHstZ+hd9oBAKU+snu8fWZPs8+iogCKPCPfVqN
3BYMbN6C5sPEbXUJs/5/P0gJKSFLPfQcOTE8j3+1JvN/vgU4eLmpHJthPMUSpTL/+fFj+qa+uxKL
g0QdOUg3oOVRhE8OyZwb+DtqQ8hkfalqvceRjFQ8rtP9FFTTs1oeYvp/KOmL3eh7Myp26T1HCt9I
4Itn32Oeb1okkZr1SxQu7qJ5HFaNJOGy7CJ65bTbNl4xCd5Nd/yViI+sG+KfeaXvoyrvQwdXZoZF
+WyXIt5WH8Lvm/PUxCaIMwsZaWi2zzRC6Bd7KDZyjdGAzIjg9nigiOn3oYFjKRwm3uDl4b9/bVA1
m3OusJH/z3/499GQjps0ZhH77x9IFxlvUUnIapa+sAykL7MsXzwjUJdh+YxuR/8kS0Hbns8e35Wb
7NoSWRQtl/HDLZAtlePw6sW6oWODucK3iJKIBqBQhmiLDWmr2GPntjum0bB7CIgeD7S+BL5QrddG
G5hH5tprFexA88q743nfwq7Jr17G6SnIxwGFBYyEOfIu/NXVVlu23Psl59ewX2T+dCGMcSQSYLTL
g+8i4e56wL452iFih7rNuOT5zlHI5a1yj6F6rXaqn6uVVCibyixnhB2N77NpLxpG0jmCTaoKebFL
bl3EpMF1zJ+08YfC0tyj0ijXUaG+Sun86Ok37Aw4w0T62LCfoto/R0hOvJxrQE7Uo4T8RXURnpTA
CtkhXgq1xBAMHeGakH9cJmV4cgvustasn3MOZqgwObAzUD2hXX+WBkiJxtfcIb1ehmEDFmyXja6w
OyKMFmi+K7kcKkU3I6R+XkEWyE64ej+dFGwLBf0+JCgCMxt91Vb+YcpfHNzsXhRkuTaU6NsuDJpN
ypu7Dk0Bfp2m3CWJPhLlm4eU84S/lCT0T34SNJBAsHCSDSBCm4vG29pObL2MKeOKoSt+ZyIZ30JG
Rrmf9pj5McyZk7QvLt6wc40lyk7D6dBMX12QH2Mz6k/5+No5TnP2bSxg0go4PpfFesjFLjQrxFIi
3I9CtLumDWmtRbl5svLqNaAm3vKGqwP1m7K89yW+jsp4rNQ6bJq/OhWM8meLIUonP0xK3SyMFiW2
6YFV11DBW1Jjcqd2T2C+1uQyhmfiaGhu1GAjlHbLs5WgMBgIDGIDWqYPiFhOAfu+0t0pEF64nwZW
zUQRkV73dMnG6oXFodsnDbu7YQ3et8YVR5Lnv4DQNKuyhcsVc/plnmRwWLOLX9IhMLYuscH7CmFb
kb8Wvm2fbJWhAGOFRFiHCW2acDSIOdnFOQsFoLtyNRI+D3GC79KIUSsW9IbZxF65RH00pO+yQB6m
EhmWdOLz5PvjgXzGnmOU/o52Ywnndcxdayn8h8V0oO/VrqCXIYzupmbDcZDae6PRQQX5HhKdd21M
F3AFFpCcjsaE3nEH5xWxjimCO4kf0FECK9+ahFNtAw5wa/RB3k2k+GMGKDlbnHP9k+uQyVhjZ995
gLFwyfI0cbq4t0kxjUKbt5LkzexiVZ9mTuYmARxEy7Gj5QHduLomyE8OwxZFYrfmuXQHR5UXSrxy
PY6msSPtcaczqF6CswldosKBiZUKdiTPrmt0qfEzOU4eyIbu2zxMOKns2eVlRTE7SVqfwbXya/NJ
TMVXX6pmPQj0ITVyVe61faFLAitKPGdUQoeUWICr7/vJluYY8V4Ri0ZQUJt5AaMNAzea0XrEfBaR
2tcD5xoH/aCRww2hkYV+UJbh2ujldBNMxPNgNlgQwGJSfh1mFSOUTQVqR7rgT2Ca63VvS9K/05D6
fbJeW5/JMuVFTPsxXyLsEOEXYIe164AFMo2r5xf6Eo2UApnCfYzy8smAg4/C16pWg8XKg9QHdhAT
Z7Qbz7oRv9wu+mzkTOTQt8pCHO/hAFn5MCLc6C1tcf8VRRRe81p+NDV0mCDNqmsSJD9VZn93RdHs
bYwT15nF1aJGegnU4lUSKNbqvqbIK8voTLekOuZmeek8AebLTPbsjCvBGfiTeIIfuI2+UcJmV3d5
aDhrg7kO15ZHL82xQbrMNC36dvIwRWFogpezs6tUHmHoV1uvOMGGYbBfJ9gzFD8RpuoBjCo0WjOp
7oRrb0xJSGuUBHCNlbNxp+C315l/8jxKmO1lay8qPgyva55CBdsjTTUozw8dojiSNhwkOvgvUXLA
gtmeOElS2YdEdwaIrw+iow0mGqNB3To/MY39ZcEIoilkXrIlLXoy8Z60c/KUTkQxDL7gmQ/kzzMZ
NY5p9aWDi0yt7pb4An8xTKFIfY5Wh8QUgG1CclLU1zmJG8ix+ybH/vAR2JNEVp0sijLEVE0icDrG
yGUjx96lc2UdKhn+8ObJP7XTobYaTbW4jPNp6boeLPR8IQk13VsRFsjkUYQKZGHKPM8joplh0ZdY
BXpJOC68n3gVTIOeAxDImwlT5mAWzabzmfklzL1WvSsIklXErEODoHSRzlpG2ILrtFdYlmk9L8yL
rOTIHvcMKkknPOHoj06tw0HYNPaaZuotZvjtcsffWjxUVn3RXWwfJw9BSJ2k+cZQrn32x19p5bTX
zhTWGulpsXHZzDbYl+xVmAbXFFbxScL2PhBtlCKP77bEg7ib0Kw/Yr9H+jxNn4MiDb5M8b2OgHhw
SLXo9sG8BUOBEqHMfqNnGncuR282iKJlEj9VW5PqlCZVrhc8QQriWu5b+JUIH9O/0rYJQc/7BscJ
ruDUgKdXhIJE7+xvleThrk30DyoDcVx63spaeJ/+wHiqNJ4brFH7QeJ4GsdoXCdAnTbCyp6lZ/5w
MfghHmvfSuzhF6XqPTqVX5mpf8LL2BsNQl8wifamx8+OwvpIkLvap+PYUnTTrSBeA75GcxQlPVEL
9fm2Ti1vL+bGoedfkydQo+trNX9ThGaVsaPx0zBS52BkvvfRmsFr6+V4WRoDcAZpjEfX9Of9uMy2
JcqmXZWE8d1yAuzNAlCxnKzpIOT8DkP+yUIaPCau3GpVsM5LuTAoybOC6rulA824n6buRra1vRvz
TZa2W42B6bmT4tVXSh0PVNgAG1TxFpUWqLCA95sdYQ80qtgibTDN8VdXIv9P6GJTPL2tR5G456AU
MPusLdy74OYZ4e+wmt1VK4Epdp0y1oUZvscdGoCsNQAxo2lWNFlexppIiCb9LCY13jRuaNpz8xpX
iXXmdBfu0KNtfLjYNHn6NxMzEGyVCdfi9GRVeb8LVIV3G5tkqD+iOu82VWExfgIdEjD+WfX2/FMl
ybSKxcecI4vziwLKRcPrNno/JhxKO8I/+rWrbLz+hQ3QRznbOR1eZsZ0DNj8YT2JZSCrHGflRd3f
HJPRyvLbP23DMmBK5MX9T8dhco7cXexs8oJp63EZ5q68GE0+rhy/RSSXpcHR6XfCcoiC8dMb08Uv
JInzVnISdIohvcR5eLQ1uOS+CrFyGRwEHw9uEpRPUWL+aW1S4vqehm3bvhPa+QfWhrF2m1zvQmHv
bVJCWD/oiA+2gaq0yQ6xx7LsVBnDjHzEzuC9Z0rwx3AAQ13c7ObkT+bL4aodg0OoyTP0Ct5TJK37
Eq2uXY3GuWSiAvWIRKyZxbv87ap437QWx6i0/umO9k9OIdk2x6DOaKxW57FhNjNkn56ax3tPhQGa
Pdm5hivO0ZBdSBGwEMdxohoTRdJac1OTTndF741vtDiZFCfTLvAmUichYrybpYfuWAx/7XwoNpV7
rftuvBoGanvqBaJmDDx9c3bFtD5vUFHlWBSIXUIqsrHKKkSN4v3K2R7oj8HwCXntnI62j6X9w2y3
0GjyGoaYPCYRKEakoNPGTIixMTrkn0aD77DueUUSSnJctptYYOKJOuulj1J7y0D+oLokhlcOc8HJ
jWscsL0DQWOOxeDKz75INpgZyHNIDDwawEA1sUkJygSW+FUQdq/sBXAUSY9kYN68WrFLzlhOxlTR
MNfnlm+opdCoUoqaTFRDIHM1WBvRWJg9RWwxOxwPFIwMDyr6sTbrTu9zqBVqIgjPjz5ae5S7xphL
CF/OMR0wViD8AYibfsUZkQ2+7JZQb4VZTU7yRdkRkenTuI8qEP0oU4drF1VoxoGGBVCCT48Hxpo/
fLv09irnSl3oEyzf5mvRIA1PZxarAkxcY4Qd5lSyS5mSF7gO6O8XurLXvQd7D7MHvtnZ86BsRNG+
Ddpw7zl49YbgJRkT8/UBRvtHMy88JrduUu/IkfD2vrLQ3010vd20+O1DId8HkTo2CRPfclE1N8q1
ToRovEylQ7DqAm+0yVjZjJ1ydi6q8sLx1yMYa1Cjfnataqw/02hBjkDpPUQq3/i5Nu5ByQ5ZtE75
nnS/NBju14RYFtw6wOuAK8Jlcji7YxvwV3Xl+JvMjMLnpKQRMi6/0qLO3csAWZ+txN0mzLEc0727
UI79miGN9tLq3pfAXIGO3NnBKtqKdfpE8vgPaH13MPneSVGbL6KzB+EykGazcTCv3In8+yP7aGTz
Fa9dUtbcC0K8Pr7LS2e9Q19E0Dam3z4yKCeLAvCxbjl3Gfn9gX2bQuP2oBT6jn2ymEcg2zT66+NF
f3DdI1sg4FvAiVHXGBCWIv1UpzSr66H9CAfChaIMjkvcxs+ssYpZT7KtSwcFU2Cc+6LIIBcw8Ola
Zrp+292kSPwrzecl5AAn2ZKI9QDF06pZuwaMiM6Lm3Vnt90atBrqkwFB+HIC9XGnevx1a1ZOyuMl
+KAnQVWJzj0bbXZPlDefBJXn0BKvYTh5fqVabY4xVoncJbyXjKSg3HbaMA+qDUgMt2K8Jpnw/kVJ
Oq53cXuDcRTc6VWTxe9W086XGbXS3orCjz6X0ykj12OXFC6hL63U/xiVKiK/A3shnTh23cvjozjF
/dH7bfWsZbBN7GB849sfF1FMjiiuOU5xj4eBhaJu8lUHpehui/ClqMlajeg+rOaRYpYUq5wLOBVM
JYN2ExsIZKVBiCRnlmcLsxGDGt98xQyC3cxKCVivKD4rOvHnWVqnwER1OuM6Pc59BPQJ21TIaopl
56WLHPPdnaejxhUpF+xmZvDUEiYEE1aE1SMuFFLhtDMlKpDKRvcsEe4iwE4niL9LOoSRDxAdiwWw
FUzWTrtY67soqTCysqtkmmS/xERKneS//vE8bedfzsEj7CArIgsp7CSPJhoiErywkbhuvkmS0GB7
59gdjtknjuy74RjI1rgHr8tnesgTBNHMdqd8AjCKnLHTvfcqpvAtgjt9E5wTcXF65xbzEEPmdjMM
tEowx2oKxAn1k4G5w62gxJgkvj6h4t9wJSDfWPLo85n/7jl59tVmpKe13s6KUcpURh78e8fTLI0o
hIj3M9knoryob0kbm186KVlCEOqtZ5WCk3Cjv//F3Rvk02aTxYS0FIg8Owve45Qm424mY5iOTFNt
AKmFhxCzyDsnHtqk2uF8UrdOjb41n/aGWc/7rFVvgzBPpCTyvB2Um1rBe8+Z3V4pBvpDZnZHKQZC
PVT8B5TaOo5Wj0yzOE1IEFBFeEVENW1tU3MOJmv2+V8k0yjpvS7hqI8H05lA+hP5QSg0bKPSzG6c
WTlcT8kLOwn01nh22DCj8vjv+RtJ+W66Lx2jEc6WCLSiJDt48F83qcQki0aAd1FIzmVpXh40ISZu
hi4PvXW5g63Qb2s1sYz0Boq6Xh78eo6fFbCmCg+yN0fWT9YNhgKzM+3n0PszSMf4RlMfCNDyekFl
Lmkacw3b9muUNcFzQbpUWiZHm2iVFWayDnk3fvYodbdOViI0YmZ/Y67/tOzgR5mAxpIRWgbDxnwe
Gx7H1/ZPF7m4y7mMnx4vd9CM4vC43fEKM3RcWjkeO3nLfGgb24ydkUYE9PsrvHSoR9sw/DZHr/E0
pBtLhYK0M6BI/8Jo6XgRbiCMYP9vb4sRsDRrXNlPVNfpAQXvjEPVDbYFWUW7wsNJ0zLYorb2u4PB
Px+QHQMugWW1HlpUzcXs7aMSX+TKMvLfWJ4J/IpoR1CKz8hp+7CklzCIeV+hKn6rgBwfpyUpEUQu
uC7T3IyYm9DkV0/mErhSW713fuwAhq144R+LNDYs56TCdkcks317BAtFPT42Hdje2uk8Uoe7+OD0
0tgYmRg3M7boeySsP/x2aKu8DiZNHoALsU78zTw11htgB7rJvTM+F01zSpT14dMwfTYGRCGNpX5q
lRKxTmdBBh//IMnucraaszq6Kjl5Zwy5ER5g5Ak2nZ0dcOPgqZeI2HOjQlNpMJiMfOMbhPV2o3z3
wCbzVSCu/pgn+thYN4jRQUgFhnVZvXsbAWcnq28NkxK5gPBn3KyM1Dk6434mOdHxGk5yXdZcinye
foWGsRomO0ee/JWAQbvXAxq/QSfBJRYadfWwcMJicSkCn2m5k6DIhAcF5xbaFRrHLuQX5d/sBl4I
/20ydxnukUOTMmwmQGnjDEI/P9ZOfEFMGfIctKBjYOSZGccuAav1siXbWS43deZtH+GbOgMIldbe
7t+1Zg+4rivX/eEvZOZ2cKDdVBIfimQGOnsTBjEjUgdd2z+GTOVbmBeELlTDCU8dh4wEJ5c5O+4p
ddB/tJODH8+gs5Rn2W9eaOfDdC3Ks847WxB1Wno+R8P2hoNp1pjpCxesPTFEKebE2o7t57pO8AzY
ffM8HmqThBmDscSWnFOUBoO7cmZJj8HxaoyIpnGIRyrlRhlIW5bA55ZEFBh63BfaNceNcsCDBGO/
RsSgb37YncW4L7Ut72Qc5Osuy0LQ1ZyUKvwyj1frsRTSEDW/StfON9GyMsRWhQXB94ZToRfScV5t
24VLQV9lRN86278SB1ir2jzYxbztXHV2lKLm1elNhjbksRH/7ONlK3CVbQPnAIq8vYcm1feQONs6
F9YheKxUPTFDHRPrXWfjzQkXpuzYBnCQvYT8gDA6mORNckD/miQx6yRUfT5+q2V70d61SprwdOTe
Ef0OV7uzSe/lrm0tqz8SKEW4zhT+SqT75gzh8OKP3AZZnDLjRezMaVyLO97UBZrR3+xxOtpt7e9d
7RVfk0DkmNUF/lTVWttkKNunqUZwlJmDdxvG+NOAqfml4RKjZTDV3uJiWKleVzuA98BllptHUzJh
DMBLmnfJOm1U+VK0S84WKq3aE/2zGJkAWpX/EloTUM2lM9ynmF3DOrkM6Htv0Mi/DDMaji2AMprc
IMCHFrIJoeXENhJjXZA8RweNo7czsmkrDosbO1isOSRfPz1eGkaUKLDm5Novk/jGNIdDgZH1nBQc
hfLENQ6VnTfYGThwRZQCZ8NrrmkHPVULca/BXwMB48kSJ7LYGq6YGTYDXMe1lzvdsbJAnvY5HPty
CVGfcffiu4CWWZLBuioqFC4u+ZLHxIaUMdYl7tgle7yzgp+AIoNX6bEo2HW6zCtBsPvCYmGBFnPq
mtTHING5qPDaiHE27N4pql0gK0jHHhHiSvjzKgy77CIr3Hq2Vb17k9A/HysAw6v2rHH8boeOO2Ny
23Fjjgigpc3yL3JNqilGHDx+fnlrq3TkSM3aVaoe+bjjzCdASqzJNoo9UoP0iLbCR6SAQb3EfVzX
1SWT2QxjY0LJmqindjHx1bjTNlbY8iMiA2qT6shyLfAjpU2vr/lfyWLqF59BPw23KKuDdV141QHc
PgZpttVVhHX4xfW6a4QgwNGNdXPRf61rfD07nqJ1oG+9mjq1TQPK2scr3qdug7Uf7/sjVQwthr+b
a5NT6az8K71NDHsmmsOQ/sy27fv22PTTb7o2ybqxxp70wN/QgdEyjqQNeCB++tCItnGA7orpfIdR
qsbKnwh2i5gsJdSd32WvzL3W2Yink1xSE0YXQgMuKPUyE/74YmI62zWjrZ/+vVr1SLbfoxhwugGr
DJAAhEKjy3VQAI49Byy+sMQPtP41ZwJoJ61bH2AoJOcidDkKLXuvyUK7ERzdt4/9GP8UPwRnpXkY
kLNy61Fbesiy5U8iEu1juhzHTU9ichUGwtHWx2KpyRCcuDRl6b1mnYfuavJ47hY66mXNA/jdm7dM
xuO179CUR7AAHpEEs0tpPROpdoiBiqzA/DB5oVhw7eZOhyza9BGmUoPv2DqWSsFLL5QuM74kbZDe
G6kOrjSewbzmTL9G+CQZ4hdcQ7RVAdy2RuW+5lE7YjrqCcZJq2H9KDjHNL+H6SAuieiQ6SHIOj6K
1EY4iFeT7FVN98e1Xoe4dpVq4f7k+k6XNDg/SlSg1EjBfEJkl4xt7jRrQ5O4J8ECML8KDDbExSn2
SMpiGupuDYk5IcJLc29UupE6eHO4jV7cMfOumAFeetMajqNjXejVtusBwd1phgCHftEQ58FL3ruk
3rbehMW7HtxLaHufTaC5IpYjlENYEcZs6wytoT8LkmIFjrPEpRsJYoTKx0zhnY76VIvwyQOmQuLc
ZK6x8/FujcYF9GJ2he1HIwHxP3o5D7OLjYc06y33hhh+RCVaGEfCW9xp8C5p2XWbfx0ChmABGLRb
Lq33bKqAIo6luNXMd699vGQuf3IxNmxpkXFPZxczhTO/2yPadRQcIHb9AbFZl0hspE9Jj2E/xJWQ
lPZmDGEsoPCKzwqFKmrycnlnc4Nimb+YXIcn2ahwi23GRYilthPYDq8vjafSdnlbQj9aZ9oTH4+l
fZbyXZP0OOeFddcI/daVhau0nZuj9DznpR3gTPkkiIKdLZ2TmRi/wsb8mDMz/fJCRr71AKgHdc0b
2oBOIr/xYWHfza77RmGlL241dvuYcAeofrSJphyIi2WO6mgLdzUJXNhTBbHz3wHXaLJPg3v0o+7C
eZUVwr/SAwUdOrWfnVmq29wTTFqIFPm88y0YAf3LqUqfMCoGW7ukNzbMQfLUnavLY/tQIaScf4t/
4c/x3llGc6EU5fXxkRhwmY44Mg9xOrpPRt98DKadfRdoSAOt7oWLfJMEa/iFAPN50ga/lwT5Rnt0
/uDXK6r9Hd+x8zgwLlrb7Iy/8EBvqDkMcHbOOjXSM9UPAQ+oXEbrqOc+e6EWyN9Jio3yznwPKv+Q
gX1zQl/OK5vuakIS1HoqLH1R3oS8QSca/Zp8E6EFqUV1rxhSmCPgNYVmkah3WjBYnHt1zGOAM4/r
xE6wsUu98buiJkyhBAQ+El1fFMmvRynlZv1XVn8+fhPaJeu1dlkS1fCa5rMdscTp/IrOek9zydpk
FoP3wmDgUCeQwdwleJ62mb4+GghMdoFwcLGtKjIpL8RO/u0sRnGJLfPblLWPsofCI7Qg8AUa1iPr
3+uIdGlbFsa4s/Q8vvxbmFN/bTs4ix8XlwGftESxrzoc/Oh7neRoSU4PiJqqN6zTLgfcpSiaotle
cyRJrvXwjdnaKlExtW1p/Ugl6HNPt7/95TYsEDHtSSZw2GmH9BUGBtmufXzhhAWEa2TLTruj9nDl
VZ33USax8T6FHCxS3k20B0V0DziKwo+zk19z/m4Tw/N7liwhpizql3AqKEvJ3Tw8FkeTbPMPwhnf
/UaXz23qG88Ax55Fo8T3vGPMjgUs2VlYLb5noUZIZpgZOClF3YiIbNnD0SVfc0BY06NAWx4aACcT
mo3joww0bfKLytpRVyOdQDlF3XuIF+Sxzcw5vGvXHXpjVTTEEPyL+whdkxDO/0faeSxHjmVp+lXa
ct2ohhZjXbVwAK6pNTcwksGA1hpPPx88c6ZIJ5teZb1Ji8iI4AUurjjiFwVaL17jWkkIfmxM8qVW
0xQigXQPphdJU2nbfKhvZP/AfxAlOF4Q7rqi3P3zP0WKY4FIo2sHEvQCVIpMnSKI9ziXSatYzzic
RwRnERF1TI/G5eFirEZBPicar9apYsl2Si/vHfsuBMvGCrnxGldBP0A70aStvhdzNaSxHFSryOKT
wYPpt7I451c1qNrcCunoU+MifVJz25giUBFUpo0d2mDWSmmabReEAkqUeLxlxBDuJGa0rQrICaFY
xKtMpQaR5wT/3lxWjXotpzzVXiamLq86i5+mg6JbyHrRXFLeyi/EquXxBj98ziaUyYQOHCJFZs4b
pbmOquqs6qfpArFuhHkTeOMhKKkt3Uz1lnvHcywFyHFradRVCBkOqY8+NWt/9hPVxbFe66iZUBCB
KpL7+rCueygfRdI1u3YyA2emc0KqHVCezvBLABf3WuVCa3c6ZVLWWnzXJlvrYF8ElRPRnshARahQ
IdugPOt3wrQp8r7484YXMqCwjV7DFJWl98NiqnUU4KKO/aeJXXWVddFbQorqKBThOBCUh9gL0DVi
arlZnUgRg8cRsalAGR85z9aBVkW2H4vajeJPtwkyBFvKd9UNGFJve1h8qY6sVVngIStrMurqYPUk
wdJWVQTMCqQwdrO/9DhZowkBoXE4m0uFf3YkDtbQUe4Hm7pSJcfriITDeGrO8dO+MpU83kh+Z3DH
m/6ZaiJ/g9AtxtgzI9+Eiw/JAuENpV6kUZ2eqR6QHpRvzsI+9zeHz1AJAL61QdrTQaMvbSpEBxX+
7KTKdiip3krsU88+WLQVIQEaJYRb9KGMFQyIwNYbDbYXmaOhGuJahBcSBE16XU/0qcJcvPL1TP8l
6tV5qyCV0lCAc4g7bTI1+ZIw1NjkOUFuRJ7rD7FwW9CkX2QD4Aq0U8/iwrwslY4SY0gJ7FBLReMw
yC7VegjcMet+IWI1y2g22DAFMKKAUfXArbFmS5Puqs/J2hH/i4GZifKdl3jRkpfEjWT+GaZo94rn
1l6n3JGD/IpTqshA4CfkNkjMxVCgsmu1/v6Qz/1ZWSifcxzdrisVr6CZxi6k8u5QdFUIgOfip9Fr
M9cn+01hswWFrlhnY49/wGGRHaKiw+koqD7yZjLYrcP/i42SikuiX02l8XBw4lYTv9yYMXRJJICX
JAP3NKNNJlExzinDIY9RoRJ++K0cmljPpKI4ayI+xegRPrQkpbApxy3QvR0E3OxSxzrmUuKyP4w3
mUjyhpFaOl4m9pe6qIVAkzA0QNicIluLC48ejeF1mBWXuhxAKkwtvlY9o3LF2hH1sHH9sctXoC/6
BaYRj0DlYTON3POHHa2V2lmp4B0mTOeS1Oq/PC+9gnzdcumXJjXEXWF0ykM+ZddQgNG67Y2OHgly
YFHcgGOPsnKjjdFr3OTpRkJP5rzxwDhxe2zgnSJtK1L9wF7Q8bXmt0hF7tqEbYhBqCLhUEMl6vAJ
D2NpHZYFHtnFPjDEbn/4larDqvuz4qmD54YuU19gAQ0+S6b8W2bSLdoq3llOaMe5RMvh8Dc0IHhx
gm6G6ZP5h/i/AbqCKRo2ExbE4NERLQ/PfTbuCgcAEFPzgaYn8csEDutgJzVhv1DWMd59QIQfDXBL
s6cHOaSc1evDI6c0gNa9vhXVcFr+uT39WQe/Qn+1SLvYPhzvIJqKvTL65S45GLwCwVT3Yf5eGYH5
JMIhXhYA5WUsZZAWipd9JEfbLh1u0nq4VwkpD2lMlozTeSeALK+WfluSg4qDsg+6fCKN4depTL80
fkiQZT4DFPTaK2BO/wxTCgvvXtkK+8tMZL/oTfYYy0DZ9ZC8UYjQJjyEr5B6LUICo1s2yY0iYE5R
zjJehx2XkQ7Di6dMP1ZXHQ2B3aiObyGk7UtoTMZlmkzhplYldI/j4aUQkzOkVugrSNhpsFQlKpz8
R4NJfp63A3mvtZA7Xb6bTPHyz9teNeW9gpZMR7J7XmdqdaWzUmzZxErjUDRXE7DjPRdlmJq7liCH
yg3aHpi36hc/m51Ks0HysWWuSQdF0gFkaiiEfDby1MaReqWIYcyf/d++Dc+ztEBPRpC5scPckTRZ
2aBXg1GpkV2LIhgEQ4+ufn4M+dvHAE6pabqqSIp+9BhlS75gTqD1EXXAkla9F7VB5YpIohthuAkq
iKJE5BLACtRwItp07pDVyN7mXP1iq2wlC1ZnaOHxAyjJgs6IpVKHyd+tlBNbpHr/hrDIKadYebap
PZo8CgqiqBF6ABmQZnfqtxcOH7/++x/Sfw6QlKMwjmg9VIBxEd/GgUZVCwekBSThFLXjDr/KhRRh
0V1LArY1k/AokXyfQdx+x24I68EoNvaBAPxQ1oh4ax0D9UZHqsYyBA6YwN+Gvb9G6Gd8+LenXMa6
1bIkw5J1lZf4/PC0lxSD21R1YnV0tBJpJWpArzjNZbsi4ezhVsyuUzRyN57WIJ5CcdWtoHAFc2c7
gc5Jc48yzBDNfVl/baZJuJ5w21lqUEDYz+ItqrAvPz/0F+NgUZdVSZWB8AKwUE3laMZRdg8MQH+q
41F+HGnTX09CvqYPeI/rFFbycNjbYkJwy1R1UEH6b7UQh5mMaBdphXsg7eA4HObXDc9/fjTV+rIY
RF1S2Ic8ocWWMj/PZyjKCbWxFr+PspTRASfCTwjp9WqMYcr1qHUIaN2S3CpI6sBZOvynF9WXw7Va
jPm4qWZ7PESRMrtQYxWrYxo2iYHXXlYjceN18W4aJXlTJoOtDJJ60ccTpnzzdvUJsx2keWA6q2DQ
O7OCkaeCRc10oVoHUb2LI7CiQu2tZjKIE4s5fq/jFpX7GilNopFDLKFa4llmZMJZSJ9L73nUKR/x
tEq626oPrEsT4z2wg2Ho/jx535mMs+9xlLUsS1RoyX+evKbzxLyVAAPpNa1PJXnMarXfmTQXkOHS
+sfr0QxMrL105SqNPdlRVItOW0TUS9cDC8w0RVDHjKXz0MMtqYD4e25G6v7EUx67HrP6FJ4SgS9O
y6+fGBgorqTcRY5fkarK2DmzqNrWAuiL1NYeThXsDKIzIE3CY157/srihFjVsoTummBtTUUQlsqI
/P+JB5uX/ceDiCcSDVmWTRqJnETa0bZAn1NXxtGvXLn3HdNHESQL4H3NRpQzdMiiyWBAtvilVthM
YVxLnt3l+JKgNpVDgNzWqvZErIwDiNIILlJT9ycecF78xw9oyhKQCT6Mpsrz5vlwUgqISHhNFXAH
j9Zoi2XvbQLkeahlCYBkWzpeg6LdwuEttxhAxBchTU8flVvhtmxQ+fLG4hnNv+exbtkVqn8G0cE8
YUouz2vs4zPydXWR3WtwrojEJfMd9eEZffhkYztg1SqLNGsOnzcIhxc5Nts1vW83LYuHQ+AjwLxe
aGYkcO7TtEy0pLlJDRHmcT1itjZXPpIkeM4j/8w06BwcGl9PftqMe9FLGidXLTCjsfcsS2VxLfrq
8jDb//U2/B//HdG5ZPTzrP7Hf/P7t7xAbAvB26Pf/uMsfMNDLv/d/Pf8z/7/X/v8j/6xes/PX9L3
+se/dItuTJ4e/5VPP5bR/3o656V5+fQbN2vCZrxq36vx+r1uk+bwCLzH/Df/1T/8j/fDT7kdi/e/
//GWt1Tw+Gl+mGd//PVHm1/cuCz7//r44//6s/kV//7H4gWAafjlH7y/1M3f/9DEv1miJHOpaKbC
zaKwgPv3v/5Ekdj2yCvLBqf6HCFledUEf/9D1v+m8gH1OQRAqkfRiA/qvD38kfY3zVC4YGUT5CQB
jfHH/3uwT9/vn9/zP7I2vUS7qiF00I63j6rRIlNVy9B1Qzf146UZa6EfgSopHavJdiiRNQA3G2zT
94l6zW3nAYuszNBus+DZaqdNKovLINQeBhohjdKCz/G55ds9WR9Fn2ylx7PSVb3orJajLNkk9DpD
HdtB3XpVB/wV0H2oNQqpxNZ5uVLxnKTRY9dQRKuaVgZlZ6BrTq7UN6kubUrcnck+lnmfPUqGjE0A
jCotg0aBexxogFH2Ni3GzEM2bowU9yf8dfHkRuKy2irJ6LQN5BkTIxK12X74wn9N5MeJmz/bpz39
58ThQSDrmmiI4vG5gyOsWKiIc2vRXYffhVbQqvc3wIfw3QnAs5ckuwiFasa5qWsXKnwPCauUSXyL
1Zl4qu88sqAMaYEY2F1TptRceCEEjiMdA1BUt6w6pdxV2pF2G1TdriRNM6xd5RubhPZgEFGOXQjd
6EymcomTxJsYJScuzzk2/nhuHb2jJH4+t8Q+nvX0ecdiuixL6oqoy/88jcf33vEIRyfj1PZarJAg
OIl0KeqXunmHUPaJMaRTg7CZPh6/pSxVrVzhHZlsDMBn7rA27MFGNs9uXMkmWnGtTXTi4pTF40N/
fjV64qYos7csSHKfR4X73uil4KPePhjbsKyVnRGqrpjw0TvFjnSUagycaZQIpkaFBk1eUpucOQ10
5FPjrkSN0x/lewWIv5cDvAYvLWhPQcsGg28w6dMWipMtmdlajcOVYg4bRnQ9JOMT/QWoeAlgRP09
xcJbZjSbWk73IgDebEAH1Ftpsm4DSMOVL0ZJ7743KLmKdB0sH5ABLqVolfXmCI1XdPVOv9VrHLca
YPXQ/cagWQCZwpVEd1Q5XA/QF2o8nAaj2MXVvtcfVfDnGRaqE35BBlcW+eseuNt5BObKGHu36uk2
AxlDAaPDce+1qeko1XyRbLIBBTp6i1l8G6F/28z6GWRtFhYgz3kdQhBXEC+UXpMSjgf+eGOy7ak9
BH601IHbYbSBIKPnylK36hphnWXFCvmwbcdPNo3rgZQpo0ZF3W6Bj+/lMPFBlOdRhdMAgb9RMhtY
UkH1P9gZUUutV3HjprwgUoUvm+yjytxYSrak04Z0d7bJpuYGFjkdq7Vh6m6ALV0W+OvK8+nfPAXS
nTEbl/pA2E1EbvvRgtOcUKcdQTpCyIeRg1CnndOThuaw03RpN7TmbZ/cIZm0tiAYTYK4icWByP1S
r6ptJ8P4THvC2AGUaqpozhDlyEGDsp+CByryYKNfxeA90+mXafMrPxVN+B54EnTI/BaZOpoJVgP4
KlUoavI5ciN6DiTfLXF9EfQB/dpdUaQ3tfTAv62lXy04FmF4aofXTh1fSopYnD0ofgXPWjlCcStR
MO4Gx1OljZCYOB42TxSwA2ivkQvNjMIa4py5Id+Mg7CHZ48xoBg50AJv4mx6ylXzt6I3Z4kgyADm
1ROJ09cdaIgSUbU256EYMsznwoewK/LoQlry3JrNa6i5MNmGbtOJZ6py6jY4jpIZgpHAySP8ROar
KZ9HEjTENs28LR0qfRCL7Ha8pSFO7ZpqYPBvH8qfxzoqaNDjF2hKg+cMgHFX9e+gPJGMfD9t/3yZ
o2kLAFTXycAA7FGOJCBJT9D3F034+PPZ//UG5UVUTYYUK8uSeJxa+JLWtCoMTSczUHQJ7yd8WOKe
wmh+M6FSk5nSiYtAnj/D5/tsHpFUzjAsDQTpUTLTxGKPG+MwL4iFeB7t/WtrYS1Qw3qoz9CyjS4E
2zoDYf/YnGWuf4n39jJa/fzS3z+DplErMuD7SsbRjaeUauVz7ZUOIPiM8KDGktm6kIIIhD/ME8rj
YUFBHO38EHxm0L933gP9UTtVwb3K1loKFQd/voWKuA9augtp6lZq9wtG+DaHbvXz034NAJiwDw97
dHNSZ+rFquNhMUm3BYWYKjkxwqGS9eWbfBjiaOtkaQfdf+hKJ0zPp1lRKS+3rT8hkISOpyWutF6l
Q9IQUNFuzLQVCidgy6LEKanHZ0DfhHI5W5H8/OLf7gEiY03R0ScChfV5Q0dlM0WcrQh6IzEYj3fS
FG0N5cnqr34e52towgR/GOdoM6etNXYKlX88LG9Cbjp9uCnK65/H+H6KsX4UNcitpnwcqupyNE6x
yldUV+hGhdAeljhTPOi3KHu78WWzate02NOnYmU4J4b+bscpEuGxSKpicUx+nsc+5Qj2Fc6S3u5d
1U6c4KJaz7GXt1B39MI3P4/33Xr9ONxRzCXAfRB08nrQMghZpsN6SNc/jyDNS/5ovcpsXIRZFAPo
p/RlZVRyOQRh7bAkHeYSwqhLSd2R7vUdcMUT20OeQ+yfhjtaIOEg0LnVAxzOV/RMHO1CekyIWh2I
Ni4W7/fUMIKXcFW50BhtkLYnPuDXCf0cxB5lObSa4YWHARYs+vkk+NCXlOXPE/p1BxAcE7LpsiZq
inR8SUN3TMYOgDdzaS3a9MXDpsOAR//zKN+9x8dR5v3+IRSIGy+Oao1RckZB4CvyqxMzdUiGPn+p
zy9ytNTNOkTiTmaI3uYO22N5teqX+lLeGScW+TdXCCOpIs1lVdZN2Tz6KB4GK0M8IumiLUZ7nGx/
192AGlxXT8WFv1Wu+6X/K7/tN+quOOveu+d+/S/s7K8n5KeHsI5yQ0Whq2CqnFyojayaZeuSY9gQ
1W3pGhrTEva4A3PIPBH8fJvLfXh36+j6zLFZG1NUGJ0AwkyCN6DQIXU1d62vKzSoqZ6m3uDQ/F8Z
3m2pX4EpXyEgKoFa+XlFSd8uKZWAb25x6Prx0dbFCVEvWRsHATrAm9TN7dhOdtzIdrXozk4fbt+P
SLHBMAk1qRsdHz1iVE1CPddqemQb4f8jrQbMvGF4rdzmqrwcOtC4Mq4w2AdFkOOicTOmGcA/8+7E
23+7bT88yzw7HzZUJPVjC+andNqtvlrW56V9C8GC9083okP4ZHsndvDJt5+f6MOIwoQCTzYyorU2
V8VlbVNkWeh7nfnGfGorOKdS+C8toTmD13RCRerLBs3Io3dEVkkTKwlGO6gZR3ajJXpgDoDTDdZF
S7xfForLxjqxu78/R4z5tpRw0dHFoxXepNWEhDauV9EGTwmkY9b6Pt1oLwjLnDiyvnQZDy/4Yaj5
rvswpUWL0n8zMpR3BivMVt68FXt4KbrJMnBCfkXv3fYS+0lYwSbbpnh+nLpOv91FHx7haE1jFBJJ
Iy7KTveou5WTnrcr4Tx7QN5j0e6bc8CIp06Qrxc4X/XDiEdf1dCzoYT7PR9cnYOSoJ1cdGtUOVd4
610EZyf2ybfH5IfRjlatb6gijNbDGkpuB47I/Kx5uARCtpSXuZNmC//i96nveohBvlxFHwY9uu2A
SgShNS8heRVf67zgsNY34gaVsZW6y9BNPBGlnBzw6O7L8X+puMnnG6lz8nPaVOviIbQRX9xiuLNK
X0/M6rwqfnrBozjPl+pMw7V33iPZZv6G6FA71Q4tr426R1Xl1Fn//Vc0ZZ0+LF3E4+bwoNaTouh8
xflux1a22UtOjdM2ciXNIt3D+1zRWQLTdSJb/G5ck6iIfpmqWYZxNK/INcG2sybm1Ycv1oKkwSUz
0B9kqmo/Tyk/9MucGnT5dLoKokyb9BhyIKHVSc0L5OCoB5LdJ3RLY6SiFzpI+vc4bhxLPK+A38gW
5nVhO2FCru2tbHBly9jEFrUjJdgVopDjZLiMe1ALHl0/bIUkGG6Ydyd2XwTPxohXNQwmu24FrOGH
8jGlOtlHwkKLuoWWWu6QPiaQybNKsDvzF5eMDaiaSmPwLGXI6KKJlYad74JLRwrMw3pLxcKIMpe1
SCDvB8iBe2p5hvTkS4JJlhnugimBtwIq19IwMbtGj5eS82UWmi54aA/ukNy+C3q3HeH8hkb4K04i
SpMU57jeQViHT5IwXsiCcqUH1wEkRbg9oAuNu3oSb0Wlvo+Eu664irVoK7a/BrnH+0O69pp6EwnV
s5+PF5r/ouBF30gTDPbgakBVR7OGK6t9jDAMG4vQhh5p41E+SZfFyH6NLceIJbfoUMvrM7upZ5lQ
xGqyzC1za2Xq57KPswlOAhpSOAoGKZkJRE35bVWITQ1wejD4QXRIBZg74WmUFa8GstBJ96THxqWf
Tcsiw0B0zJfM6DIq0U+gHY5P50IE7EyIFbjwCNc1kRR0JEzYegrGd6qUrybKNHl9GyNwAxH0vu0U
t51IJnV3KG8yA6chbBsMfGAk9JS6hehfzEr/vnSVp+gQFFJsV6C7BSmwUWuDMf3LKyGtpRE+QG9l
izULWjONLoG257Mgj6WlGRI86LXjRq9G3VJu8PkB914gnpBqbu/j8S7hS4SCKUKybo9fVd3GCB5A
dMTVe8LsVxuSfYM/n4FUTwx8bojfrOBuisSLynrOtBKZv+BNyic0o9SLOInx55PXyYQosqi7UbJr
O2Qv6gk8GtQpjgDLxz8BrfhRuJqJZ0N409H4EvV6p/YkaFHhIFIBWUzcGa23r/J1ouDdnVwXHMoL
EY8c0Zrli6Y7UwzWMjICwgj00BdX8JhuAGqtQlOGPl8jqXcrBxcYlW16tDrRFV7IJvLUY7HLkhxw
cbrrESDsMZvpJj6dAq5hgW7NxmjyXVQFjqDVi1F7Bn62wu4PMJO1kS3NlXBdwkymmbJFhZppnGh2
KaYrCZnOClOnHiMWkY5eXCeIv7+kqBD0o3JTVupOkpMH2IZs6DzBygR33h6M41kxrUQWe9i/+5qy
88bHRET/R9Fec7E89/ysoEp5q/p3/fQQ+SwGA7e8EA1ldEhiWO7BcyPfKfqt7E3LhGNGzCByK3Oh
AnZSBUl9DFEnVNQ7g3+c0QA0mh4tzQxh/vwWjd7nvswfBtZLqD5EebyPcssVdeQD8LH2UoHozfOe
yhAGpexEabPsuicl8tfDIKxMjd5KMC2KuZQqtvGvsslv/ArRkRFodN3dBE221b0LX/L3ufiGg+9F
XFTo9uZnfTET6dCxqXGa1PRfCjoRWbHLQ4TawrM6ExBxBDzf1qhYUnlu9WKDFvRCbi5NRT9DH+zc
xyozSkXo4+2lqr17geXkEbykdI7tI6Bo+d2Yhrehd9XJv/UMTO2uHa91iC8GTOGmFxdmI7sl0OVO
nSl5/qrwdoL+3pf6En+QBSqciA5k1ezLeWOZuM7TEQAV5ExEHZEcY/nNpgnVRxXHOcUUNpLRioDD
/A0uiQiq7HKTDozvo3X0bLT4gYkXbaLvJjXdTpGCSDB4f7H4hRz1wkBXQ8fpaCDrCq2NEj1XkFNE
NNZUGb8oeGAo7E96hO2yd4PG2rIgdQROVZ7HkQazGv4VbZOohggWnVnBA20Px8faNiwhyuJJtyrD
ZwSHUGSqbMPczxXPbFj0+TOE7b0eX4vSDVrWC1GhEGNhtJldKSwCz/jd4Jo+RsNWUAKsy9/R0LKL
Jt221bOJY0SfsZYRrrT7xj+vgmkrYjs5Wf5NHCi3RZBLS6N9lqAFhNp71cd0qe/SsN73IFpl5OGm
ESG1tHLi8DUV5O1ovvRKv/XNdIfvBsLpSHWhB2eFz4jy2FhBQaauMV8tHVxOHhFpPTf8cGd4yV4q
unVs1WwF6Ly99iQbtWPNlcAGIxzmxL9LpOu8rmzEXCXUhZJlLanYH3aO3L31upEiuImGfyTO7gFS
ikAZuF5bM3tIZbNzaA3ILmmMe9BVKc7p0buHkoAbwzJqkwy3z2SrYLEKUzYle67Th0h49gt8DsTo
REPmm+zdkK05/JYViTbJcZ9EEcopTuoEC3DXW1XpPiZpRnHSmRBbsNWluGY5ACI4FfLP4eDncPHz
sEchP6KRcDKQhWXY0e35/r8HJ14Pu3BlNvafKSQmSRtkbLD4PpFkfRMbfx78KANQiEg0MWfwgoKh
vgXQ4MTPiDOSt1bX+c2pkHH+cT+961Hsz19FLbthuKgV3dkwta0QABKiE2mq/G0h9OO3PIpNAyRF
9MxnoMR7M2ZqB8JSHXYyWAMshOkeoi/WdaG0zpv3snoQSlhB6kypAsLmoibn1S8BhxCxR1oZgILx
//2tjfeYtOEYBcOn2ngS/o33WXvfdb8rjfBxzDk/lyCi4+beMp69RtgFgYhOzFYyLnq1c4vmKimu
2vEMwiENPx/fOG7NJJe5HJBC6nAXg9hu16O/Vw2sLFK/O49GF36G3mOlGHcFfloYVMcPGfe1+Urk
EBLoRVn1qoj1fTVXe7wSEyhVfw3zcaVnN2IjFjThY8cDFNgNFSoK2Yar/j5W11lTLuTM8dmRgrAS
jNcoOzP1XVU1HPxIjmjpHR5yDvKkFrbNxixsHK1lZWv21FPgbyM12Mdux21XOLD+TRennVhFdiRA
PHCA9xBHYDEhb4LyfS3q11DxnouZwFI+mYO89MqHsN2kw0Pcr/QJ/04NfGqo3OvGfWTuRigdlAyn
X5la2un4jHbnViiRUSXqWyPuLKnlPsNXxAnDTWhNwLVjZEyQZKgcPembdZr5GGUX/AVcYszu1kAm
k2PdxWLSNPpZXcBtNQFXApSq4xHPAHec0EFHOXUhZtGZlAmOaEFFQS0JpzolX2tJ+oqzizMQPcEj
9RL0hSqio/be0Chyph1IbZFm+qIVm22joeon71DaIV0p94L5AuoNmKpPrDEbf+/FagOsBOfTCe3Z
wh5SGunNukZCEOteTtp4kY457W8I0F7rjoR/+Mj6OUhWmBQFga8cAWCQk+ss0jcyH7KowH5vTHGt
WGNsw+RGJLQo9qaAILXRvHrFdvRepZoezs+J2RcAO00TMihFFOdKL53so3rQEA6lVJZZ5ZgDYfpC
WdbXvWnH69gNls0irBytWwouDYJl6ugo8AkuK88+WQz7Lj38+Bgy586HWpGAO5UR+Vx30YZK75Xv
Cna/VJftTeicLPXNBewvZ5ihz4hnXdG/FLgDD1bW4FWYg+xHukb5VeArW3SsbViq6jJxOwx+0qcI
2I6wrne1j5/LibrUtzeGYRGly4qh6ubRpKMkWClSWbPWzfG2E29EsyQ4ldxM3hQFIvVtc6K8+e2x
TVGXPogkARI9uiV8TapDWqEVWsqEXGHer8PSuoOEcIKW8c04sCAMoLKUMTDaPKq3RWptwQ5sK0TB
bye5wT0ZTYnxxJr97m6gaGHCLOeSV7+ghs0MahTK5KzZM5HCIkXFC8Htl2jd/guV4W++FdMGMl43
QVnxq88rszOgE0DBrOD4IYEQBOeBj7prQabT0oDxMpLkU3HM1/qT8WnIo81gjHUhyqM6BxSQr5xo
aeRbPaR96xgrza5W5XSdyi8/HwTfBRKfBj36dFXnFTqkQFhIZeVUE7L5gnfmV+VKSN8lr0O4dgvF
1tVG+vRe5BYFVZPu/n/5EEehlNcTVraoV1AJk/C5MZdIdqzxP1xOmkfTJ3ZCRzsVQX2tgjHbFN+A
NVjwN4+rYLXQtakKDtGpAiSKjee6TW3T3AXm3WjpTp/+rtqHOij2skLNJqAZgMACkC17Tl502Pwn
puCbk5DHmXH6M2bW0I7Wmyb2TRqkPE56z+nkDrtsjfT1UlwIp0/CeSEdnYSMZYEcB5oLleqo1Rdj
rCYN0XznnsXn6drf4hq48i99e57ok2f8/PF+GM046umpsmQSJ4uVU7rVvjq0tDLwqTZebS4m5cBN
HSB9P0/nlzFNA5YTB58pKaaoH4MT8miKuxEHJEfGM1vCiUeST32wORI9ei3ZAmlk6QZUQlp1nw8I
S6oDLUC9x+m3xb7Zk/tvsmVy41G71UHcLEcncf2Lelctf361b5v3lmRCOzFEiPbHKJKi9icFvu1c
Npa31aa6SFcoyusLZZevUHVfTfcTCjS0yrw32aFedOLFv71GPww/T/2HKzv3BB1/C4uS17Lb1ytq
PCtspdcnO1bf3CnzOU98ogKD5Qj+PI5RCVOVCVzXtZttEMZy8Nt0A+fNvPAWSK6cRSvTR87/RG38
u0uGZJKKvK6wMr8gByZIwGUtEBj1+Xut3FT67zrWHSW95FntrnqshN+Njr/79Vje/Pxhv6zZOST7
MPJRjoVfamfVbc4+qSn4Punm1c8//wtpCfD/TP0zNFXixSj8f55RMJpipZj0OgOqANZbCSSzpf6h
ZhKKqMifIR8lwr4PJ2+hKch8k+gP1SYb+60hhxcYs7m1pEOVEx9+frAvK2p+LugMoBxNWAjq0U4y
ikTXcBifIXsRhlLKphpVSj+wxEQJWRI0YfxgPw4nuaSnxj2a8FTyyiktCkon0hViR8H0BuET6jOS
XRXlDhCXM5Q4lV4oBN9hCbrI6zfkN16MJjzvk+y8GEDICphLWCfxQF8AOkdTcvSpisLLEEYGZKoO
9XmqPKaVhX6QsEZ5D6NHFOkGkNa5uvHUzc/f4gvB9rBIPnyMOS76sL1TC21WRGBKnBaofQ13YVZf
ahMlFCQEh8RF6M9u0/KyTW5iw7D/l4PPX+zD4CNEFqFLWAkRFmp90m0auH3TRDUP4b2gLPepdC8b
T36SuIJmnhj9a070edK1o4sKlXPFy+dJN6Jsl+KKGAXnaoE/BmCQUBnQ3VQcTe4cTcUTQ1GBUgLD
EdHBjAFy++9d08HzE3G9LGGk6ssSd7MT8/P9iiV5YSEe2s2f5yfug7EOEnZwoZnXbZAsE01aVgXS
3oWMbYbueMikJFO/9CoJDWfUfTSkjxGqRaS8wBynHrOlTAJroEWSg47++fG+hMyH+TPgpXEpqV9O
bLS1GjRvQNHomoZUtWQX5m0y3QjecC036yQ/MRv/w/f653hH8TIqE2ife6yWFFdfubbQh0QqvByc
qmltmpG2JVmuGm8jDY8mgK6+Agw2MTEDv+m9B8v4VRYRSNdHLI3w+kncsDyB9zycXJ9iBOhWsqKZ
SJ0D5zHUoyc0DAWJ9on0ttOQrEOAnKI9dSMnkgZXFRD2yHKV0FoG0I2ZdSzYjUe8kpp3dZwArkch
X17XZr70+X4AtBcq4rdK/asekL+V1sXYLXWkaWqqzuLk2X0fnYv5JoDPrLQDmrXJwmpGp/TKXdXg
KechkpGkuJyqbh3coAqvTRNzlS0sT3PwTXAEwbj8eUl8vU7nGbBUoHiwVrjejm7x1K/Qj8I+6NDD
H1/qBZOwQbTeDp/ktXbq8Prm2Pw02tF8ayHOMkHMaMPj6NY2kpMPsBEIgup/u3d/eC8+IDE0gJpj
gmhS9m1rjIC+9bPBERbGQ/9cruIVkuXLek+gsCphrtrS04np/BIUfR5WOTqi1HR20MoB3TaP/rXo
wolIr2A+AKhR36oXcZ9thU3871/PoHwliZuZzFu3jm4EFM8R1Ctm5P7KXyvrGACiupTXpyKv715N
QTdC1Q7ot+OwFttyuZIyUAmR8Rb6v4b0IVP+7Qyb6YN7rJIVUAcClPD5/KwqvVEbkzEyNAkXxWXi
zPC6+k3Zwtp6DranYuWvsKujAY8W5BiGqInNUItoQyS1pKeyKTfUjZ2T4fKX6HEeCTIPlHeQxF9o
KYKnt01lSKUzbhEKncPlyIZSRQGPfrxtbBCKP3HcS9/cRgwJkE21EBD4wk/BJ6rrm0KmF7rFPG6p
OOjvXoeutStXze7/UndeO3Ir6ZZ+IjbozS1dusryRtINUaUq0XvPp5+P2oM+pVRO5Tk9mItpoIGN
vQVF0kQw4v/XWp/mKft2l23VbfoQ3ggX1v6zL8unoU8OIVi/ZU52DC3G3ZWhL55SkbiSpd7X8+3S
MOt//7QfMbs6CEqJm9pML4m+EcaZcPPU/XqQvwoR65PjyK/jITGw6a+3+dMgSx4Y2rIW6RRaw8tD
q0MgwUoiUU3+eqDzbyOdYIXSI7ro0402eYJRppecbeY9AYbbadv7oxvY2f7SXP67JbdekwUvBO2P
vL6Yf14T5RariAwKgoM/uOYvMOj74N1were4LjygBpzeLvbj1rl0+rH9PObJdp68sKUO1zFHR91b
cBU204GJl7vWJvPmbdBeuJ1ntjurzZr6giGJOKdPnptYWWEniRxQ4+qnBX5pCXpQI0hDSEzmXGnT
17/w/M5OuP8a8XT1Hw12MGRjUMGemjdyfLdFXz/NlbqVMtrlmvlC9OIu7kWIhxGN9vuiM3H7swVc
2Fl0HTgq8g/H9qEWH4f4wl7n3G6MTR9SL5xQaEx/ly0+vcZZlppZEPEaZ9bgTbHsWxygqp5g6HlQ
93OEMIMAxxloQdoa/miQdhSFviGkm9z6EdIiKrXajwGCFAR/CgjqE03a6qVwSTsJZ+LvFwX/++/c
E0rif/U+QrEyWDpi1KHaU1vL33MdmXXW31uN9ixKNX7QhI5OpqMcITOXAFfhRuAAbEZErBso8Dv9
2UQdJk4lRcFbUQ12ckQulRLvJ216WKSfml7etVPiaoux1arGi1C7hsEhHzuC63CDIt9JWmuV7dyP
yUc/Gq9xLuBgb13CUewl2Bb6I2m7diO2nEE03Lq/kHY9Rfjo9RkFbSncycDFslp9GHPAkfE1B1Vf
Vrt7MfplNuMjNpNdpx7piu+yhJao9aOXsncdsUWd35tt/kMSa7usI9KKw12piE4yN3DhwDCqPRfw
LI0SKfepQ6bIN8inj+TS2rghbXKZEG+gB1AQSYMNJeLxdl7Udy1poSotBG3XzqQnV9Mk7nRjJmOW
1FMJFkEgHGWx9aKSriA8jaY/lOoIVI/9k6TaDWoyi0bm9AZq1GuTlwbCEpqxgbYTNlQbaOiAWMlC
SldCj8+HqxxtMQ24xfhRyM/0ZG2CSTdmNYNvJtyXvcoU7grF2qUBDaWh80q6krH0qJOhOFqADTUo
NCb6whIseUqCJVhdjPASB9w0+1mnpT0Ogy2DylrG3lZpDHX9R9CT4qSS9QghQR17L8hKR+lJhpyW
ByOiPwgMDe4mKiKak3K7QXgB6aBWbYNde6jUWxOJY4qITjE6Jy3Gx0pan4xWfBf10AnpPdaTQcru
bc2aUnCsIdD7Zra0bxpfA7Pl89aRXTwdTczOilXt6ly2gZNcDcFMJxhAG6FmCgmh6vM0Y2XeVtP1
PBNSuQiPgVC8KLC+Fmi6kogILngApwXNCotkMoDrIwxzvJayqzBZHEgE2LBvTfiLowqXUNKg0Nf1
Joqg+qa/ZOE6MGKOLwSTHxQJkLV0n5BslkkfNY15iFq3CUHSYmk5lkDnWT3oSnuUjO9atdOm5rlu
ra2lTL4m3S4kgXeacJNXnR93CXjPluioeZdVwSMEAHSDxl5d7shMfZw6+VrqYA73sIzF+7ERNkab
3JlFfkNbAspqelstD1AnuWRUPszU5UkgT1IXfrXxnajRLW/jGcM6DXmLtkroD9lLKr9Pxo9Qs4ij
vsp7QoSt4IA5xqkG4XbRRkKItmP23lS3xSC7E7OITIE6jmIAFclj0o6kHCuokPYSsK0ca+Fceij1
DKhcVpw/hcC111fbWDqvbZA9idrL0uwQLZAKs0wHbZQiG/ev00WAuQbx0FvdfVDcZiqpUAoqNmu5
FgPYBMKvWZGfJW0nJr3b65FPitW+XMKNIj5pClMugQCr/JxrYVPCOQp7eszLoeVkV2pHSXkQCvJf
+mBXacZ9n2YHsyafuexvCwMAifncJNJ12t6Cw2qTX3n6IinI4EJrWxMmqojXRk82WXAdJ/HV1D81
yx1lym1uqvtFrzcibLquekct68t5s5cFouYrt1F6qiI3UXxv8rZV1osV3s3ZeBdHil/38BVUruZt
XL511U1j3iXNnaTcDMRLlsF1H30k0KUH5YlwgRgFXpo/ihUsGeO4KM9FRLJhlOdUO15RSXBPyd7F
e24t7zm0g3S4R3oHQRef/xSthOnKVsbJb0zxvVJMG/CrTbjdnlxzO0JfKOcIf5l9EZ8pK1jrnkRI
GcthlgX+jluKkX46LA+xFH5Tm+aKSFJd+R7Dy4GA7Jcx0PWk89voZiLeJx+IEZnhG2tPQJLsLCKw
msQgogeKSf5ZAAjVEnbkeuNYc+IS67JR8p68vWdSmoCDtN8CAZ5kKr2Rp12TQL/A5Da1eWMuzKQG
RQcMvTjbUHZrHB3gKYo0q0Jn26LJQNtp1Ne1MbtxW5Dsdsij0R2YsCUS4cLMiNTqjo34IgfUhWbU
coSvC6+6uvxsAL1OGI0aoMesdw0riFBfifVdYsAXeROHyS/aGDFebyfBIUkWqHh7NXufKDqUooeK
wE4BAbSTX6OKWYAuMeVS9W4QNyqqDI2PuoFkTMpU/jgyYOSCVl94cYWMopDtStdtq8d7qFyV2VFb
DqPVOtPU2vVs3kvqWngj+dDqD535MGh8o4Z9R4CdKm3T5C4wAf6CO7ak+3T8SGUo94B/o1dD3elz
/tzn7V4LSYqA55eUzzGr+2gBzQLe1hDoOHXXC9Ajg4S+WWDKGKY/QFUgOeegDoSiTtGaDqutmAK3
FXS/k26MmVx/5HysY2hl/FQi8snSUFAEj2Alndr6lpBuY7bPWVbYXdhse8XYB+qtMrxmAGp5qg5p
jKQUC7bJqpMhbYb+7vfCcyi8y4luC9mb3r01fNUJzk5NqlOguIhelOVoK5l7RQ+Oaj1sxTr0y2kr
1zmxj7dD+nNoyWetHqvhQwe/zQucqD+abBMFL1nwGE0C8+Nt1hZyxd+1/EUoX8IAzQrZHFFKE70o
HrR02TdYOFrxWdZfTCJAlR5Natu6RNRfdas7mk+Ccd+iHJfU6qlR+++Tyd+RLTMLXlvyAW9vVQNI
PUJGC3BiKKe7uKn2WRw8NAPiq+EnjuobAcBpKpWdB87MsFXoFWCO6h8KMCw7KoYfEjFajVBvjSiH
9s0qE4YP+Tw8lVpIVTXQWMhupxa+kSiDah4zmgSotWHSj+1rXUp3SxC8cBdROYYzvvJWml0BBnYv
yL6MRrxpPczD20wW92J2bfbFYzvLCMGvgil3WhWsptbUW+LKayTJbZ19q5V37n3SEUG0lJMz9k8d
CCvQYz8041VdeBfGvaVnLBegB2Z6Rs2B+CO/kHDjlPIuLXIgaGtcEerTGnRzoue2GsgfofkztrB5
8AxGZJKGcFOW94FBKacyfWu+V6b8ZoYw2Bu/goj3Vy+3Flpj4j9GMfOU5mpoHwzI4U3mTZMMe9Dv
860Fn0vk1TMlGND1VVtBbi0D+LWZS+ahoys5Xtv4vu8jO0nX0O5Nq4QPwdR+y4zhPq+2Qirfi8YM
F0ljTeoRB0UxGGB0I5rJrkF+UWXZ1tRtr9GY7qJfUnaMgs43J+27MeTsI1O030WAxnvb69YeHgVo
9uuqfp0F9haAJviXS8RWTIK9extZwzYabqW4dsQ4/TGlfBOKYxelfgThNhPQDHe2DIdIQtxHJO8i
dk5szIcyxZeTa2C+irsQ1Tes+P1C5skcD3eCMPpTeashV58Ady06oQz5dy2u/YDeCZ1GD6oeUptd
o5FK2LGUhDL0WPhS0kbmjNj14l0k5kTZ/kj4ihntD0T9Xp8+Si3qpDm9Zheb/pTN8baU592Yq9gF
eo8IOZbA7jBATcngjLb1o1BGx4CwBVWqnwbmh5GlG2shargdSHaNNlpGfy36Xgf3eXgIRMtWYIyx
IJH4us/Sl2USDn1JckH9WC6tb5BBoyeo9Ahorutd2RURjo0bFUmBnZhNaXcmNClJAB8oEa+tO8xr
y8BMmGPgFh6KnkQI8QqhjlMOL+RVIN9VIfauQSs5UkOSOIT0Xc5im7Bzm6BXO4xNiGh4oLT0mGi8
MEar8AGLbKXM7VxDJSyXXpWLT2IzHgxpX+EG6x9L/UhC69ZkqTGhdUvg5PDqGCmvH+cdwTWNCeD3
Lwl6YtCMRBBVKQOL8NieZHSbXfEkyskhVgVYIqU/mr1tRUclTTbGgjqBloye3ZUo5erAH1hM4+6Q
l7dd+E0krx+6otYneGsmTpwCoTO36fxcr4gdvByjzEqhU3gO96V4hMlh5xAWlQS0SOt184QQ/Ucp
HIb+ro7uZn7VmN1gZXFH84eFrnSl/wIot8eoR6P4nmigXs0nZcl9/ARsolA8m2bCrk64MuLZHpt7
rSTIRhVu0rz4GK3HNlYPQXMYCpbMANay1WyaYtxKwE0Xtohx9CaWj+uRKqcHGuCvKyRnSMVdNT8l
yTbMyRFSU2+BMlONW63FIDUihqdT5wJEeSZg29Kv1dTwZYotwzNvede/Y8P0DC3Z1MZdB+2XYM9t
rZhbNSmeoN7fK8PyHqtbHWt8VXa3sTDXTp8ae2KP/chMHEBRVn6oVgk8Ms+mqb2QiCkpJo68gWzD
nSDUdFmxIPu2UX3YD2SY05jQr6B92tNU7sirvlqi3JH766m6yzOKI3kOhIo5ZrccmUE1ijiBQD29
LCNAzyjzCtS002w4cQ/PPH9JY7bQE0BUdnxh9hIW9y07+aw0vD6WrvvuqRASZmX8Ea/KTkEqBrcW
KrdqsZvAl6ix5QglKe4INXOLuJ5yWX+cp9EpCWJmzdToid1WKpystS8TjtXKNMrVTdyIzI9Oe2kg
odi1VO7BDE7eDEsDp0bcIyphx8IN7qLyOZuaAwUNEB3ZpRqrcqZWQZPBIhtCp850KtVpDVVc2oB2
7NDi4hCHo6lgx0BuYd6Hyfo6RxtjJNY6ec+0+bGenqW+vPQbztVLPv2GUwFPZ4jZIqQcfXC0cAdU
t9CnowR0voRaVfXVLZFITAd073xDE4L32E65IT49tTbRYI/saTUoWKqTpriKxmx3oSx2pusjfv59
J1V91chNQNf8PgKxnDGvXKGa3BBxMVgAx4h+9eqx7UNvQsb29cjnal5/jHxS3s8zq5d6xHIuZPud
OBlOk732xNnF6MU6GL/w/HCGKaCysUMJ6VFrd6PyPZ0IjlTtThr2NUSLIss3tNTxs2HXa9MLdblz
pVj+eo1vpCkTVnsqhRpDLKZqSKdKe9Dc3qMMh69nN244gqA02Yu+7KYPF/3Q6z0/KcaKBmUm1dTw
ZKinytMmSlRD7kR6A3gyKK8Rl2CTK+cUVGKJU/j6OZy/xk+jnZR+49ScVY7oa2rCQLHJJnregS5T
ocQirhUUji3aoctX/cK4Z2fnp3FPZBp0mnCai4y7KjZRrkMpd1ZHtOSYWwBF20v9vzNNnj/u6kkr
jvYmQQ0Gd3UQEMQXioML7NJsvzTGuhp8quPKM/hHuivkGl5FtxxDnOVQ/lzvo2zvmw1nis1/cBPR
6KHxUemm0iT+c8CkoWBWmAxIX8Lr3tmhOBxrviPtv+ofhJ3y+PV46zM5fTNNXQKATUQYSZsnz2yR
qXqpE/OtLG/XDVZWwOPlSMgu3Quj718Pdu5mfh7s5IElPe6IUGKwSuv9SQ48qdGfvh7iXItdRF6g
M83IRDJPhXJ9GKRBnyMKWcWzfCfXRuOwnfbTM1cX+xd7muem9ufxTha9fpbGmszvf8bDV+wa99qd
sGk2litcaLOvj/70WRFKo6Inkdau5jr/Pr2L/ApFaeJmbT13u3hP5XaDVe3yK7j+5K/GWR/jp3HK
elqyPGEctgQNcQrsBD5Umw3wa7MpNpcUsWdeCkWGQ8C3my04Kbl/jjaojQhZDb9aAaVYEx6mi1L5
SyOcvHZNUnay3OKiooy9HTR0ff2ldeLSECezVq/VmgRvLkLBTK2KDymqwa9f7LMjyLKk6qLKx+K0
hwhfUJULPUGZ3v8QjOsaIeDXA5zTuimy/Du9jIbcX7YFuZaSItC5BnFPub/fpEfQdPQL+F7E7kXJ
yNnrIWMZfYO+BrOfPBRl7sFjrA+lcyVfd2IvUrfDW3DVebPbgQLgZOVb719f4pnFjmBwUuqRXK16
1pMJFMposqB70ZQDR6jUNwrdqATV04yjaxjzCzf0XCf782jrHfg0jURVMAW5ZbQyjjZ1dQ8CbSuG
iqMoL19f1t+xPfSXP4900l8Oosyi08NIptEA12WBGCkR6KSw18lRnEaX9FzOi9JTsCQwIGdO99Im
Kd7FpNp8/VPWkU6Wjj9+ycnWQyqBaUWwJ2g4LLijf850A+NLjd+zg8joA/Ci0M88VSZWczwHY4g0
eBV3hNuc+B7BM7zByV4Vp3HGrX59Ud1x7nWlR/rvMU921Zncg3PLGHPckwfmFW6654jvtn7vwuu6
Kzb19j+4k58GPPmuDEoeWxOgWbcQbpIEPVzxElzSWF+6kSfzQSRfdyRTlfmAXEQ/mvUxMS9IU86u
Kp9v3MksWIQ+NsScMSSMmyEV5VQg/Df5jknKjcGWzGpNOQIMlebBUfL/727iycSQIzheIjJaV5N+
DaCSky72YDFcmOiXbuPJS69YQmvlKqPkhepiEOf/0U41Lmyezi4nBC8SU4MqmTzLP5cTUyuauiGF
wk0mnO9030cMuIUae7V16YL+TuViQYGNg52DeM41gezPsQKlEIo451NgPTQ+aHQOEPUx2FFn8Nlz
OMm224zbS1vfc7fx86AnX4SsUtGQLOhxOoDq8HZtHecGjMALT+tvj9fvi0OGI/EPq+fpz4vDA1iq
g7VuB5xc8Mw9venV3Tk5MgypXe4LyeaSAujspfGtQzYI/oZz4J9DdtLUSuNCHmILFCuPP0JRctPo
grr0bysM18OXTTRMIBhATk7WKGIzmmwKODqIP1rP3BAj7uUYWNWJHVzu4EOkHWFDC0pd/UBV0vt6
rp17Pz+PfvJ+iinC14rGvvutXY5JeRcbO9O8/3oMlETcqdMPjI6eT2IPJPEhP9loSVqOnqEiYibt
Xy1iVcwCKGOgI0kJ36NOctJQcpR23g0avX05dihBb0QBmW+dbJFA+EtGLzKO1v4mGgE0wKLcOuIY
3YZdtBlNzQlN7djr0j7I93Xa72uayRTuDmTo7OCEX6UxlKqIrNzCeoAShLZJUTs7MHRHxKlPnRb3
XHJbpLshvcNcak2POqkhdG+0XbzSpuVl+aFN6AKid8Mkp6kWkuyql64K46GPMFjXDj4MTPb3MseV
Gh59SMLqQrjFQAc8ygIIxxRb58NgPVvqMyZ2PK1gjcurvkdhA+d0ajBkTqMtD4CKG2ErL+ghFBqE
gP/EOsfIEFAvfhuzmZgg3Npa4TSd/jiOmS8XtZ9I5kFf3q3yFbAuBm5rOc79uG0oEao9oNh4fCyk
xJ3ApWW64TYWXe41UFksL22pf0tcv3jUp4U2EmDCJUDczQ5x9HSH2BBCyEyn9urnaadscWZvMSfc
1RvT/Ulz7S7eGM6yr3erpE5w9fvuOvdDN5cuvOfnTpgKxiT2HaRs4Ko7Waf6TmjxLiHWCY7Rbb2H
8eXotvYL1roTXgyn/T+Mpq1GSIqeWIP+XDqY5aqVLyr6F8kONqoX7HJC853JE93Iq9eseffrOaac
OWZCPFnJCpqFM+q0RIa5H0r4KvOUEvrr5Xu34LzvOqcJqDy3t7U0OQVZWnO5p+hZ0UWQqAJPwpMA
O2Ci3FyaT3r0YaKp0qLZkVVaHeYTgUsekh30TpVjlt/K5tDw4tb19EOutqa6KYztIl1bNSEthqMl
H0n7U0JyEwpqcOH6zpXHPl/fb13op315HZpFUYDudqOdiGOQnfFd+lRudHct6/TvVNB3F0876zvx
17tMaYwFjYOHeFpmqUSSeUjaXqsEg2v4sde9yMRoTZvsLQy3SMMYGjaXp6APiZ/F5kLl4C86EjuG
tWb+7/FP3lkTaK7ShjzTNTwQLOzGuIa9p3K+WzM+EWJAwFsLdavp1byWbs3WXtOkeaN9EjLEC8v4
+S/Vp59zsoobS1BkuCTWSuE6teGY07B/LKWDvJNK9oH42GcXOYSTHM1qI7fXSQlM3v76RT93Gvx0
T37/yE/vgRo2NOp77gmqQyWj5dhzpp5KUMDpz0q4RPn6XeP94hX4XT3/NFxmGrmlrMOxFf594DXp
RR1X0Y7k6C4B+W//FHTkbf+iudBD/Za0jYeEkJH7SzWXc1PcENfNDwpr0zitJEkpaGph4P4LZPFP
wv0ka5AKZy+SjpEIQqzTXHk0f319v89OPIPKAmkbnPr/EuXHS29AXCGGXhuiK/RJ21DdJ3O7U7LE
b1pEj+2DqJV7uPeeQmtWMAo3zxBl6AhrMJt9/WvObVeos8o6BXmdzI+Tsw+lILVqWrSReYXIUgjR
NdKplMEo5Yb/9VBnt9NsyNaoWwnu4WmJq5kyw8zJxnOrb9K3eFtqbuCWTxaBImDdaQKoB/hJwf2l
YPOL457OehgsNVXm9ZUbvflV5dhaO+Zt6qyFQ3H1XbzG/qV366wR4vPVnkxuS2rScUj0tcorOBp5
ih0AR8ByTlnfZ+mdHJPQFUO91j6U9FpBdBkOh8C8ztMbRSk91fqezB1e20v703M7R1NeU/JVi5SC
U4e6OYVjKxYm73yaOLqQA2/f/ifPmQxjIJdsEP4iGmhGrEXB+mXRHrqrdNvdrPvulN3B5KU7Y4/1
anu5fnr2PMNE/veo64V/WlgwLkN3QvhIOUTdp9vloGO6R23AYt5t/pO8BL4ln8c72ZEEQitao8F4
xs3vaF8X6vdmrQ/LV83xkolt/ctOV02OaKZhUPfmfydnmlkwBik3eJlikMEtZbRHfblUojjTMeWC
/muMk5NLLAeFpYRMk2QXbFiI6RbIPkpL91LizdliCAw6OCyKSGjBKQkOHKtBnPjvrYe+r/z0KG20
/fqdg0Z24Zh77nVnv7hmauOjEf8qFySxOSwaS7wkJ8cqjTYh0VJfv+9nPqCqxF5mLaayWzy9mqHN
ZeT1cBPUVeTB+UTTngw0abo0Oq1+9/Vg5+6dKrEBVmhTrYy/kwU7KupmLtf6R5Ett4K6ONEUoFTu
7jGe2313PSPFSFHUD9SXgjm+cK1nNnBUWCmzckslWi8nFZF4MYNKjBE6sox4ZEiiZ0w8chqdXDZc
vYscK/wPDMR/DHmyehtVac5KODRAiFisMiwWMRctxP6ki7a44moq/Z+X5v8Be/Km+igeuubjozu+
Vv8f0CVl7t4XdMmP4k+25PrH/2FLKv9iwrJDsEzwYrg6VqDRP2xJ8V8GdXP+i2FRhFY1c/WCUkxc
CZKS/C/aWRQogE7qOvgC1rX/DZfU/0XzhohrGMbmOnkM838Clzxd/RVRYTPFi0nnhvQya/3hn1d/
JVfrktOZTduG+upW2ubOz1UK4/xOXPEvFsJPFst1PKo8BGdIzHrcoyeLpURuRjDBoE124VbbDod0
J2yy/X/j4LvO508r/18Dncz3sg6TqGMg8a7YETBH3LlAovvwa6VehP/jAKS/hjv5ihplLWgdxx5B
spurCnXOVv7AtAFNxzccgJzdz/Vs9N+4zpNV9K+BTz6ns9nwULXWVo/RDm+JvFdc6bCaYwdHuBuc
HjvHDuPIRcTJuTfnjye57pA/7xuikRxFZX2SHILjb+1G8EAQ+1L8bcU1Xr5SUsn+eqRYjdHcsD/C
IEg86Z8jRn0azCbEEkDGCtYucK2aCP45qQVkbJKWzoLP4l9gIxCpWo2oYN15HuXRyULBGp+jKs4s
L1n0/lc6KvNGgnV9rQ6T0m5kuYoTVPK9Utgi5YvQKSc2aGRbtzNwcUt9kqpK2o/RUB4npSDEVeJP
NdfmVKxGF2E0YrR8CbmQc2k+CMQ831QaydoqodF8VsZwQSaUmTgLGkRy5CPGsqZsczT1aO3VRcXe
iAGe0IK6Ee251eYdAXE5Wds95CmqgmZyHNSBkIE26vqfHT96OiTFEl0nVha6jVyamzgdy00XIdRK
ul6rSASPR8yKWg8DsCxkjoG6SC5gHwC8M2fpMSn6eJ8UCttpvkUzSZDRtKlzi48vxc9W8zXgqW47
JvKtkJc9MlA5MDd6X80kOevLQbV6PpRxK7p62O0VZZQOSzUOu1hL8g8NW5XPd6fysqZLH3M9kx4W
UaGlSLFHDO2la2LQSNOQ7XsigvgF0vBAkt6wEYfOOoqC1u+qTBi2ulFrv6RIlH7UMy6DJZPTYzWS
sCDFECjJbBDdSRBnJ5mW3qmlHkZrpBfWtjRKYzcuanU7GW1+L5K2elySYboJstR4ms1cOoh6buyI
boTIOJgkGEbYTOp40vfhsJTUb4doNwdC9CqpEVZUSyw3Rpapz2VMrKbbG81APO+c3KlVK2B1qcrx
tRXmJKF2rc6I1rKJ8Oi+0PQXVau0X0qikuY9mP0ae7IkGQ4wgaaPV8lrhTXJh7K+ghwzf2vzEr1/
zwp6LyaGes/FJr3f4kh5k0ahRsgais1brw0lXp1sTglp1paU1KphCAnoDRczAxVZR7eFKifkp1bs
cexWaUfFg2CefeiNhslDnnPMVjKUx8y1ojENHQrBxH0rAnsK35oC4wdOsOwxpBe1ibteAspYyNlh
idRauZkndeG1GdsCDXFt5uG+SuVo2CpdXt+JJenzeW2kd4tM9LZbgINLcJX0yE5yEOjDQhps0kfY
a0QjA985qUWKraYPfnG/J3mjlKm0K+MkP5DLXRvf00pW0o+olzpC8XGxTU+lEYqqnxohorRO7hKC
z9pyVD1LJNpaimXyl6TZaL/XJsmgVT7MXpzKJFJXBmRQUZjUx2EYSSWKMd3HDnHT6JqDbkh2rQjQ
nQOlKN2Ik9h7eqdT6B74uB/gLtffChGbnjXr+PCrSiB9I5LiCidAx4qhL7W1H62pNQkLicy3XhcU
ihA41e1FFyfMKVghDScqusV4SbCLPKvqGD3netNTkScCukoq6qHdi9K1tYMZOrtNTGhbWpFjypDH
OvbmesQ2NnTd9WhJFSK5MizdOkoNrxrj+hl6gVnaSVk2b0UeT9jYxrm5ps5u+I0eGJgr5uhKqQlr
aCqtyuxCFIYPgmaEa31SDDJ802iPaDd7rYIOv5WZJc5QLxM6SiTc9Uj6tqCGracPRuMGoKRd2SzT
g9Fh4RvbLN3qjR6TFj/kptvW9MZSNTeOWFKRtKNC3oYhf1rNCqo2IWqNTihTPwulZld1membydAf
K6NproVFSw9zaihXo2WUu1FuOmfE3rQJioiihzqx/PJXrVHtWdZc40BJrheQ0kTgATq4UpYg9se2
no8maJdt3Felq7Wj/iHQjXDHpmx+qk0X7ibZlDfMz/XHVovXQHl/bnoRyIIKKZv3r8i8ShULgnJB
aOyhBwhz6Gg6mTx2LwdYxsygnK/VLObYym57JyuMpDejsK0rsXpJeoH2YDcG3iQa6WM6U66gSSm4
A11KkAxJdRTnErW6MLRu2+b9JgiafDdKxCHyehOMqIRqssskvANzQ+p6Lw9oWwsFyfpEt6YOTLzq
ohY9aiZONknLlI20CN3GqvXIG2Q1PoQhkM6hpBAmzqaKtFsTH8Z5HPdFJyc3ed0Eb5lVgYJdio85
4d4lao9Xa7QsDP7N6Fh5bl01ba5t5gJhuxEgdlGaVL/qzYIvQqXjhRPmiDNVHUr3ZhooH7FKzmZf
5jQotS64zcOOsPJE04+yIVhvC7Z2e1Cl6qecpo0X9yZf2ox8P+J1Kp/FDOPHjBNkmnudIFdpeh0s
K/PzMcVtpXfKDrXXdNUldfpjiSPptdOUAHP1HGuvpTZ0vppFmteLgeiRAxFdmVXfP+ZDWDlCkBeE
j46lQ9L6qrkf83drifQ30MgwANqs3ExyFXgdW9Y7Ij6jYzknxkepK3ytWkuY72Yilf3JTDNXCofK
UeR4+KaZGfzvhWa6VZuGHyljeDR6yTiM5VBf1QqqbURD3RWR6pBnwrnn6x4aUc2mKZOimyIWMJUO
/XSTlJF+FZEXQ+WK3+wmfFVqO5INCz1/GBiO1AjRpu2XKFz13ykTzuDSMm3gH+t+FMOHGqVEs1vi
NjJtARMAtk0tCcKDHsjTtdlNSr748LlInMcuvQS7wmzk4KYtNSxJ2mCOeFKydq59DuTNG4gMnApk
Zsua1wWRMHs6K+yL2ISq4puFxcsfacOweh20RXy2SrkEKqRJQ4qXteW9bA3inO28rCTFy00Ni4wV
dDHLNSKYdPJi02xCvwiV9E2YBrwjQSjpTzDjZOL/hXDU1Z85bXDLkcZpmq+GJO1lN6xDnUQGycwH
LEMhxAuiSIF/KMwfNENi5S1tK94InYaJsOxiyjChiBddVctbVP4jeIVuzHekGg0/BX1ZbjiejUeg
nMtVklnTZu5GYrKJTN9XwtDtiXGFQ5hOH1olx7cKmdePBjmfZA8IeL91gnkV0OHXMpH9LpUnxZ7V
MdikYzG8a9bQvcpt3KX2XM76xuimxp/loborF1P1l1gbtrMqpR4q1ATPFFiNuBr4uraS5VotXO5W
xtA0kADmdC3R3DLQl82oTvpBHmfZr9t5OFA6CfxW6CCflUW4SYsE1IlqhvWtCYTNjnq8Io0CJyj5
X+yd13LkSLJtf+XavKMNWlw7Mw8AUjGTSS1fYCwKaK3x9XehqmeKTHKY02der1lZW1VTRAIIRHi4
+16bctVa9gKmVRgYtwXMI1dHpPLC5lVvW4EmXjQ+aQnhgEejphYU80L1nbBSdWcsk3La54OoOSJR
2vrnMfn/Jwz+NpeDvksYVGn78kSSIGtCNPgvf//5A79SBoKu/qGrc8FNMZFsathu/jNnMH/J/NWe
AXEWg6j5S3/mDBT5D8WSREqvomoC+pwPbHXezukEviTDpzUoHmj0JyEr/Cs5A/3jkZN0nWiQeSBF
Df2GsgS/7ePJr00FvRiaajlI8QZl7apAWobPjKNmHEB7d9AuZUN3u3jc+2a8ltJ6FQwaDMjOsSgR
RUa8ygWV49ZtRyOlRLSTDRbiWctJm5qdx3RNQTgpfEJT5UVtHi2UvUPZrs3Avyvi6qZtMZDCQsVH
yilVopP1jkGFbygmt9FD1nrB9qNmhUX8na/W7qBX7oTuKADFD9LPFnRlFQ3KLt5EyKErvSc9prPZ
haPPgQ8khpzR5ihq957VXU4BfR0hsYzVbHVtpUAnbNLYbfk9Un/MoPRjUenzjT3IWVBv6vSUnXfZ
lPlJwSmi189VVHhdqR2pKX08Sn8e6SBdUdD/GwwFj9DieCc/dMesN9XPlwKnDzDM3LJEy7F5MEBp
CFktR321NP3TUIzoyL2a4lnj7RAPx+K1LyNyLnrbLON9EWzRQeLCo7tRdEYWhZaSFAhVjPtRcFIL
mqt3d62CfZZ0OzBxgtyz68azfX4+anJn/l1NOe4sDZh0gxuOciGMIvY3WPSAbfAASYwFvNWotlvV
X1Qc8pFgrbM8thX8ZbJwq9RHAfmf7zA3QJIt3hFLMeTDNjGRXLTHebgi9Pb5xOFqeI58zHvauzbH
S0ZCfIp22YCqQGqWhgg7kT1s0fzFu3Xl/FfC6/9kbXqeh1lT//1vXz6Hdx/jIPGcivCrRp/nEFl0
xIHBGRUAHQY+bpp8ZE7N6ZffGbd5Tn284oNUYl7QFhf47HSDQrQmUZLUZkzHsSs6qP7/cxxg23R+
02cizinGd4knC5uDpIm5s7V8HRTaJqLXL+kBnqTFSgjugLvq0uQ06kkltpcTLmR5t6inO9kKnUnl
XhciZIyF5/3wumM9AR8L458/2kG5Sa3bAWOotlrOGrVgMOjSq+24FW0C5IVfl6tOF0DL+Jf/m4f8
+44cLMgWBhdewYl2WeqJq+X5jMV06qJbJvALvh/q62n9e6iDJQpPx7DwW4Yah8yuK8wx08f/boSD
lSMgSI6tihH68bEyruv2SDPL12+EZWp0EpBH1+avv5s+MzS+iAwW2VY6a8Zn6HeL2qdB2nv+/jq+
fB1mpB8sP5099+B1CA0OlGnNOGUCfKZbFe2tOF19PwalhK9eOhPSM82hbPmHnUE1SA5RhJazTKuY
Fa4nJ8ZOF5obecLkNxaRcXq2STd9m/bLUN/WmojONYJBotwOPjrgwniTtfAsBM1kVpzvWmG46Zq2
tvUQxzqSmiHs1N6JZ/eCRNulw00Ui2uO8csAq0AIMmdCUsPriRdJoa3E4sVvUGS3Ce2i074xnsXy
RVD5eaM4EQrIhsG+4wxo5pT7Gthyid1PC0F5qUmx5g5An4ZcdqTGbjlZmy7j8xu83SVvjWA5rIFL
mvqWfRqxhBcbD1VoIBqAehvcFm5LQTpRumid0Krd9KuiEBd5nezl7FU8CaX8R1gZb5ra3eradGXC
0W2MFSCkPhwu2sR4i1oOWwLZT6laeJF4FSB9NEG/Ndy4OjC2Ex3aKhylkAyRms6eRlTu+vMKxqzQ
P1axZguqstJ6bZUXNLalMc2ke7m0FkyR87SJoQLJu7jELhMqzhoVefkcTyuPvXG+hD7Tlp40kUu+
bPOnTH/2p8dWvati66TMn7QwPfdIIenwmNTBcuN+cifocPlsM2dZ4FV0Uh7R6TSY25YUWh/c9GW5
JOF0olsrGTkMiStHnMhOkpiVm3w3TxchfClD9l0zXpmycMHjcU32zJadIh0118+1HaS5F7Mdlqrp
XfWDnzihaNS2L8U7KkqnuapCWfH7vdL1V0XZr1uDbujyCkWJbY3bVMYQk7RVSwoeVsQ2pYQMqJdo
ay2mmt3P2wPp54jOfiPXOFJDavIokZLU15ofQhq5YMQa8AVh+YIjCm6D+CFmGBX9aCxhoVNJDS1p
UzbqxvC3OW+ZZgSbKHpSaIOTenHJPc984tDmVBV/RQSJ7kRCuzb8CGPDwpGBAqcFJ1RIH01nkSo4
q7WeTINr4eVZE/Y17Q85WFRRBbFtn0N4FEHUBQhjBAcvvMscUhz0Znco6BlVuvvIV9n9gPMMvGVx
6ubQniofTDTGqV5rsR7LmOchq0/kJUyDfWWoT7EYPYbqdJbp2LJO/WXdm7uUUFZUnyXPP6F8bhsE
oeT9W3oh06y6VYTE9YybDoRCHlD8z38042uvBo5YgK4donVl4AnbjA6AlitFzBc+roGJRSX4nByB
XUcvkqfaSsN+KEmLkI8PQ43AaYXuh/tQrCRMihor3A8CXvHw2+SR7OYIaFlYJMG0K8j1VTK0iDJ3
Ark4HfzsEXdXp5XlhZmf5bLAJ0AkhLe835zlcc196Bcm7Apd75ahELhjdJtonB3KdN0KKRNSW8bF
ozeifm+VRaCry7wf3YrETUPiyzSvevgYHmdQQTRWHYX7UZPpuqrsOZikA1v3k4uZYdL3INpQj8c+
OYYKBwmdFiLRu1XUaq1DOprLEpM1on9YpCPYtXLYWaNxhksLIZpIFp+yUjExLdN6YwFVFMZ0PeU6
Ku+JNHHoxGZzpdN22cmPHfmECNRPgsP7qin6fQ2AIUzDTZClj3ROX4R0Xw+1t5Nhd0c+5CFhRxbC
KSn+19Mj7o64XuG2xnLdjNWi03ryiVdNkS8lBpKKYgmfeKN6Cb1t6hqgL7UKi1e4W6qttehqrNwx
UDTFcwJN0h8TZ4XJDsGQjziU+QJ89X6nmOWC8vTKi41tUPl3oKVXQtzsUvlNHCzwREBj2u3YBY6g
lzaWa1roXxhyt1fKR032L6t22HTdaWGSYBmthQBHe5SzZQUKSMw2Gfi3HA6LwnLXR8NeiKLbysPX
Sgq2ld6dSUZ6OsW422my42n49ArJJqyvKr/7lUV4Hv6v/5p/EeMeeDEQdnGoNfij48hAR4l5sKXX
rP9phNnDsp8oLZDOmPPQmlw4uUn3sEwCMeNICJJiGFVbgDmri7DMzWAbd+LpQKxUmd25EMBu0498
tE/b88EnOwi/cbDLEgKyaqmTFFcq70yELyiDMNTAWvEsrTpdNkh+vg8LPoUeB6MehB5KGzUV/kfV
Uhhihz7/po1WKsyW70f52eP4IeCfh6FBgYVZprnhkLUbGDXt33LMxRnAAVp9rQlE221z3orVIhcM
Nx+shdT3Z3MAEAU4O8oq7Kx225Xmvc+jSBTqX7TcwKAx2q3cFI5GCXs+o9MSASFtstVWvaHixKGx
sVWOFblvuKX4ogWkE0Z90+u3zWUTXjeSYg8WFfZashVpQSWKIyFJTbg4jgb6F3PHBfRNErwKpEyR
IkYLM0KWeQCKsqr1cV8pDcCtaWmSwo7980Coz+d3Tpe6W81P74U6pmznnye1tUis9NTDcdjyqSnr
0sK0+ou6kB8zf4Lxean7U4qMYlimI/xhQFVB167hudyOvX6fNP7lxNFElKuVIMtOwmkM07a3oSRg
ak2MCCn95LSOpQQabCQKCUcUkUeC+IPa/Z8vzO8nd9i7zBLoVaOYzNNyL86l2upKFZZzGseczF3H
PZ5u2xNSvivWXs86Ehl/yh9JMvmtORmlI8ThPx8j8LqEcFWpjJ7nqzpsl8Um2IcpYLTszxbWv5Rf
vM5T/hz2GLG4POfFWIV+0PzjNHyu8jp/a779rtVrvn9KX+vDb5o/zb9+V/2Pn19m4XKfmqcP/1j8
zPVdtK/VePmKCqL5x//8WuLm7/xPv/hnxhCmyevf//actxlv8uWrH+bZ+2Qi6pJ37/L8+//8ufkC
/v638yfIKZ++/1f2EcHRH2ijJKysJFkR6cz7Z/KR08UfkIhx+KItcMbKK//KPZp/SIbMgVwDA0+P
m86C82fqUf6D5icWZdo2RH6UU9dfST0edPGZhMqQl9Ff67MOTv6EZ7AUmi2ltpu2XuvfyYW16uvJ
cw3liUoa9TKdumlzIxdtZ0eKfpuDrXp3n77aauaj9O81b/4AXKGFHQfNV6pJ19THuVvSH5FpQ6Ru
DVKXallxypB7O0v6hREqJ3CMFo0MmxCHYisfN4I44zNVXz+y9H5xH2D7I7BER8SGxxP5+DFqPRd9
KpvgYBvc7hMSoHJwY8aMPCknVkag0Mx9lb6Tjf7KE/7M2//bHXe+yvd3YT4kk9ia3ShQC4Im/zg8
cBxAdSm1cOCyTlSlT52K2qMWro/c7Y/dYozA/GPq0DDM+Znm94NxVB8gpWSl2bYHpJpmhCGzY25A
b7iqnk+xd9p75cYQAwKR9i/fY6IJ3BFlmm3BqACWOLjHI8npNtSaaSujMrANFdEeTqnFNr/XJcFJ
qn6fKAnOVhwXp+rICv3pBlO4FWVEptxg3hztYOzCpz6vgmsglQXwWZZ4rkBxxWMukMeGOQgUoJsn
QVswTGP9COFNBYVsD8aRBuljg8wx0ruEi9XIdU/htNr12rYilT9JHN6HYyRyFp+PU3K+Y+RBVFVD
lIGB5sdRGmXIMdfwit0skcLP0o4vTJcTzk980LjOjwR20kE32lz6YEDr5yShSkNbzMcBM5EUZ+yJ
1HlD/2YCCZLCvUkrWFAmfWiR7lA3d5TgFbyfjST5YsBRXEAsinNQSz4/LNJFIsKkVgKOfYkjVwRD
rUcpJMFEfaOleOBSq68QltDlnZmUJlIsdnVlNtOqFko2bIGonWn5YHuKulRlMjagu4NyBcfepjtl
TW3RjkKLLIB2MvXGUqi8VVj0jzX4vZjYfZouKU6eJNK4Noj95RYYmwmfchJPpvjF9AukRadSn6zz
WnArhY9dNBCoKQyKbxqm8VZQ7nBZdQPxqRKlVVJLb6U/vXlRceFJxdNQSaeiBqy78u4naJZxT2pB
Meiv63lbN0pwoSRPg9/aFLVXik8Nnb+PUeNk2m0tPJRqZXf8SNgqsO3NZUIdREiBt3r5bshemtFw
R44nBvDBTA5cP44o5yhbFia7qaNVOpWnIrmgKZruAh1xkHRTkYKi1yknsOoBJQ7xbSaa2wQoDi72
wzquS5ppxPhMTMg2GcXdSMqEMrajDNX9GMVnSQ5Ac2oorcbtWW39GDvj2jRxIQlvapyBKvkhHJ7z
0HRy6W2qmYat6WRlQn3+XvStk46cgNRoFD84r7Y3HiB1PYqWufAYx62TiTd5b24yfVwU4jGom/rV
y6GwkNAtOncaHy4nYoLcWy+VYpfUuDOneqvSRuCf+O2tapFAEsCd7nM5uO/b/KGUJ7JF7UYV1r72
2msWPa3xc93ca1k5J77sEs00XEZHjmECioU9QgUtPNnRsIkIsn4VN8HC1LE2qwcwhCo4+fYq8/0F
fS88ZFNGxX6ZKtOG1dSRFGXPwWyrj0MM+ba9kmvh8sgm8jFl/etFRaeGVo2qI2/sQVJ+qHgZel3D
V9LlBaAnw/NRUP7qVoVSHQY4FaP4pevu+4G/GBdWGzEKtxxbl8Mwt4hKiSNI1+6iBjDrnDQ6qtD6
4rl+GOLg4NuLXp6EEkM0rrmaTXw59dx1Nh2fG/pAL/Qjt3LeDj5s+z9xKTNnieiPcO9gjU0Trfd1
L2a47BGQJqVYVb8XptjtqoYGj3r1/Q2cV9Dvhptv8LuNQ48bUx3zqN2NjJJvupA0CTnpAKtvUg3f
jyV9CjUOru0g1ACrXZedmra7MjIXpECvRXlviEiSOayHyUMGT12Y4I3Ahzwy8hf7I2JwZD24fWCh
cTg/qbL3qaeX7S4fJ7s2oNdrrVNFCNd1zaGKajd5uY+j0FGNjcqugE3dTVg9iErsVm39cuTTfDVr
338a+eNN70Uz7BK5andkNnEQedV20ZJIF0WA9BTWD8Pp8c5u9et7//sOHMyrAiRnItO2vBsMEgX1
vF9GbJ2P4XAuCyZ5QGGd9wFPpCf73aF7hm6tMC3kfqdlrVs1k+sp4bLJTprwlT5Y8uTI2YobfzR3
Q6yzCPUkTpWzNEVnFpvr3DJWIvtJSXZKJzU0Z70lCiAdK1hUi86AQ0c6ZMDdt2Ur/jhyh7+c1hyu
DLo0MIs/jN3HmmA5bbN2p66sZ9kpBDdd4YTtgdiooFdh6bIUNiDwNQCIR2pfB+LKn2shItLfYx8E
fF5cav7UMsvzt8xflLAkb2cswgxYXw9QAawLtVoYtLQ+YxS9tI7qJL6c6+/G/xQLVkUfx3m7gxtN
vYkS4nhHi7Hz/S2el71PC8e/RkEy8HEO61JWN9getDurZ8vKf8TStg2fakRf349zIEk+vJ34un0c
qBIETS8kbifVjMXk0hvIHo+xh53BeIKV0oB4jPD5Pra1HCRw/hwY7B0mVyoNbIcDx3I6Wczadmee
jrfWj1koig5h2T1liO4t95j49aDm/nm8g1WhqK3emjqhYVVAjUtlTNEW1VXkCntiojnKLq9H16OL
PnQrJz7znPUxLKk2LwKfHuq7Sz5YJDDr5ORvBmw+ZBNTQcTloLIL5TUT5IWcbfXoJfbvM69dK2Gx
ixR5ja+yLWUXFfsT3KY0KiG6eOvcy/CGEdX7potpS6pthdYk04AWJz3NIfBUWc7Y6Sy6EzDp1PU6
CXz16PTlXTwg9SbVWSBGDirqopFCBTBYaiHJyRpWuybe9MO+8O8icV+npz7oreLEr5Da6ZgVEfcW
BLNjeuzo8+WS/e7OHOyTsa+WEhbk7Q779Z15IjEP/QsVcurkdPviIlkdizuODXiwV4rYusJqD9td
KmInI9PEmlx8/2Z9uU68u6SDwIbO10FKyenvAkj7lJx6tQGHf8TB8Mtl4t0gByc4guW6iwIuo84A
aKRoxJK7MIkWsXbkCR27moNV1+rRyaQKA41JZDcWGqO2cYr/xTnb0t5dzsHaKky0rWJpxj0T07XU
B87QP8lef+Tg+2UM+HuUn3HUu6DMLDqraNV5JcgeTMV0RMxd9KRby/hXyMVDJHvHmMvmvLh8fvPJ
h8iAK4nhDy4sMkZjEEodW3i/3IUVlhY0JFgQ7hOqY20tux3NuwPrkOARN628iR576RUjj8JvbMH4
MYSQErLb0j8bg3PPv6/MTdV3NF3djuZVK7wNgfniQVrSblNtj1Bi4YW7on6Y4jtR24uULYN6vBAb
Do4EaGp422pvI5yoxhL3Y7nvcbDSy8vZNKyXp1O/kBacjF3ISJjmjIQxyBXylnI61dO6uYYhz1/L
pVzeeOz8FdXo7G0sPcjK0jLP+k1gFXbF0aqlm7ju74LwrO2pE/Y7xA3nil/aYXGK6g9LAIjrPXWP
/iQZFbvTznMPb6HecFLJP+VM4iB/4KQ5XJtxCiEen6vqqusU2zRhONNAIce3YYyxavLD8vaDdq5E
4cac5mrhKfIgW/ek1ajP0HvPyZFqGjE15W0UXgag71GT0h7+7IH/LzBuyM5To7sT4nFZNaRexWGV
ZSXWCuhEQoLHDFRPuh/6ljDOd0flBGNork+wBS3aFGHqeGnvDKhcxP7CCGhJRilV4yCCWqduXlNp
D46dK6Hsm1CGES4UA78nc1p6yGbavn6LUxrU4+w0NWEkxJGb+LHTGrtcwnIiKBZyA+W2kWnQ9in7
v5WCvFUwB0u9u1CRHCu5SDDaETITQZrnhPhRTwH2D2q8KbPQSXtgJpDHm1zcVUnrpEm99NFgSNWF
WL+1yGpM/dj6+vV68a8JbxzEL52QqV4/ac1OZ8fppRfNvFe9h+9X2K/XcCSSVO4MCTnhx9CF8rDS
DKrJeywOsLgyUkaX34+gfL2+/h7iYNkrcO5rpPm9BcTpNhVhZv4YlReqeF8L9xKbI426fXNbJ9oi
98YVSSG6DJwSeVpYC47QCCupLFaBcS+hjNIw9Bj1CC+3Z71jxhD3q911QG1MFi0oQ7wI8n2QXc72
1b2q3EyD4mJt4KS5ePf9dX0d9cm/r+tgPVIDHRcT32p29UJpHb04r/fxifnSP9P6LK5LbGL/IyTD
Aaf1n0HYv8b9eYx6t/QWvelZuNo1RJvyiewETus7nputaXa8hQU3YyDGI8/wyCw5ZDQMal2EqsRq
L7JzycodFpTu93fz67n++6IOIsu+V9U6kLxm1/Sj4w0PpNECRNTfD/Jv4uXfoxwEj3kYjqWkcx3e
abGRXPE1PbUcDIjcbj+8Cn8Vu/b5Uc339d2jUtU40qaQt2tm6M+JmZl+SVMU5ql/lfX6ebD5Fr8b
rJdwKEXL1+ysBM1NuNYpTbVHo8yv4+/ft/AgJCumgGYqjUvS7Gnp+8s0WQSufq6sYm2hLpV+MS+F
zvfP7djkOFikBGQ/fdHMj62+LRV8UKpzfTxWBPnJHPgcX/y+soN1ytDzooxR0uxqtHqu7KQn/kLd
iL6Lps9tTo9iXOb14bvxDtYPORwES0djudPO/EtWqaswc9vJmf0DsXGzQ6QRLpY+oJ4dzV+WWJ6e
lEcSAUeWZu1gh2lR++b+MC9hXr0v5Xupky/jKbSz7On7J/j1zQUVZoE+mWHLB5NTVhBWjh05Q+io
twV0HHHTLejdh1b3H8CFvlyv3o12MElVJQLy0jCadjUtOfVleFxRBzLRpdyPLqJlFKT+Urv+Ly/y
YJ4mJc4liZTMeQBUdm7m0idqLCZHXmLOt1SObN1fbwTvrvJgwiLr7E1NZjh11d7iV7uc1vjD2M2b
afcbcOtHbQq+nC7vBjyYsQQKiOMMBowMYYmP3FqXX6LuoUExfuROfpkK/D3S4fEi05Fv9xUPcC7j
+dv6VN8oq3aTXh19C4+NdJC7SeiYL9t0niowDaVdfBKv4k21J1Q8cvo79gr8/Pq79TkTPa0JY7JE
3bJiWXFARsw8XWMl08C7/A92n/mjf1pg3t3Eg91OzNs4YxMgl70YHdGRXG1rXMabcZeeHUMTfx0M
vRvrYKdTalpslJSLU1f+Gl+0R04o8cJfiOf9Ul1WqPmX2elR24w5KvjuCg9WlSaToySap4kc4C/r
JM/+Y4pxoU1LaAjEtsSgplwfmZpH1pafuLx3j1FT8rCzRsbMdtU1/Vr+GpNj7NXsziETFb90WFc6
2vn3o365V7y7vQcrS6iYVlBEP+eOv1bW8YpmrXW8PPoYj13cwZJSIy5q/f7PtyE6lxft4FiXujuv
YdIibhzv8thDJNd95CkeLCtGOeWBErCs9BaOrzSsyn6zUswfQfJDCp/8Ioe7ASg4uswU6VToUBf2
1IFSMd3JQr3uKQ/TsstxuircRkZXWxW2GL+o1G6ikzAo9p38rHUyPqo6eWYan9WrqvKdqAxAr4Ru
oG5z6WEaXygyLaL4MssMmgrvxzbHODHb9TETiS5kJdyaFsd8EZLtesyzTRi36AD7DRQUMoPm0gul
BaQOTvYSBJcBdpmI3G2rjhx6pHPLC91JamxRrbZ6L14pgbzK6+5RTrvTTK7PfEN48C1v2ciJMw2y
rWAZGAZndF/dZXVyJWFzbvTVSVFqLvATW9Z918NC2xTrbZqG29xDJuEb+MiKOLm9mNq1jJt6H/l2
QR0kaq6D+n6iPyAJfuTYSY7DU1iCxCg51herTpFXaYy58QDBFhcynC2HIVsomK+JLWXax5AmgLJO
qHiPp0JJziq6l4XbAgPDtn2po4eyukzo80zN6IT8h5NivC4k5VJrCaM4+JtZvmi0bIe1GWAEuI0o
R6QxA3chrcsepSW66IXa+5tew3GYx6rFM1xhNGAEPFvGZa7fm/JNG3duQ2LEa0Lq88U5ju+OxYnQ
zKSTcM4iGGVj91JH53OeuDlC/1EK7QC4Wozezcdp1iymnT/EnBKn1wFnwzjSaQ2fXE35YaEXzFXx
vKjgGwSo9PSbIbWQro0LrLsxv26XVlkgpDZtU7hRB2n5SyZqnRI2Pjal9xaPE93xIKVy6TTWTTwU
fTdI+7ui1J1uoJilFXhl+VhZ60q9kzpvEyJGzEp52UT5juYwhLLMYR+6QE/CWqzPYk879XN9LQel
LQfDAhNoG1aIG+DiLhvNqhqHVSTU9qA/Tgm10D50fGtcJZ2KNsL3FpaBCgH1LAXTbZ6nJ1kEnleI
ymU3V4qV6qRtHluNjLeXPcJYuBX9i0yJaTDBgTfXg8u2YBLPjubJJq7ouQdZ3k6w0rsK1b++SDWg
FXDl/NawrWLdWa9ITdo6YRUc7iKskgt858dwLXhrCX/WSb9u0ouCs2NYbrPqUtKJVfLHMghOkwKQ
AhaNbaWSe5FoxvUWKNEdQR3PuhbqRK+s5o6vQerXKfFj+kOwmGXxj3Eqca6HdGMhFi6KeluWLBA0
skjGHR6fsvhs6Dh6+BWmhaTy2QRx1PapsAH3E6H+iBpOuucejTG5r9EV3tlVl6xSy7ATEyOJQli1
7biulSczv9OTMzN7mNR9lqzJkEXRSQn3vajgR4hLlXwGtoKbrjdXwAzXAZnQykvOxna6FSTVjYLi
prciOy8vpmE91oGTI06JYlIuNHYNxZupjHZX9QuRiS8lKzG60GJ5oSZ34MQWunSRxYtYjtZDT5vz
+USemurGvsD5lEaJpd9lZ13d2lVrOZGF084YIAXQzlXrRjAw00Ukc1nssucSwoGar7zoYcz3UfM8
Rt2+SaYTvAhPK6G7R2OM6bcgLr123CkCECV6H6+SutikBQ7hqMcS1eN8QkwW32dIt+IKyAQ8oxqP
RrOLYZgAvLKKTWZlD1097Ac8LWnwvcFLOpQqxALJaipfPKNEzFT9MFrVzcHkjCOpNl1YlflNkMYX
Wf3W83+HZLANL13mtDGVhcn6A1unECXKLlshla6sxNi0QbZOcLL0yasmenPbBZWtTReDAT6/nBYy
L7LU5OcFzY+Rgeqo82gvh7UCj+hx8C0YDv4ub3I3kKA6MZ39YI9c0o5JwzYGdrFj5lblKvWLa02y
VhaloL5daTG+ZuN1DPYitVI7yqKzQoesEATbrGydJG3WiUGCKr1LpcuE9iZfZ82q4HkBvCJTHsQN
aU3RAdHhTOFVjMmheZH0W5MlqJVWZfum6qca3aQ9uinTOvHxf66Vyzq/zIVNMr3lXbKJWnyaxzMM
Gm1/9M/j/hrpDN6iM9kE3hMSA2RdjbdRxCcIPXbeYSifEZygnqK1xzJIvtH/g3qtVX9k/qYxnrQk
XJY59NVMXfYFRh3yc1hft+lFJOzYBRBsbTR84DEPH8dTzYsWQZXCcWc5RJgXlcgoC9xzJF7kpN60
4nJUn5LOQ3WD5Kh7EOUfUvRsBAYK/RhQxelYY8hMzyZvX7Mwladctnj+G48GN0OSIdFYjjoC+xo2
rfdQZLtQ30RNt4pAm7DrdyFYGdNuJPSCLD64lIqIoPTitvWEVc7210ZbsAI+0BZfuxVCeVHl/jZD
IJN5i8wUnbKCb1NHGFn2joL2DALZJjTrR03BDAWh34TsH5qTC7bFqYPdgCFqahhreVbziddhxkGy
zpf17LHtqfhEKyu1E0+SAAeqGiKHjx/yBoWNO42w0yrE7gVEaP917lIFhRU3Ay4Q/j6ptWth7im1
nsGq07u7g/mOFy3LfQzJTjpPPZyP1dNMeVKq3JVU2gE5UPYsq+U6rJrraa5pYuAr6YWbYBZRGLyS
9bLssZetrmk7AuqV7fQWaPKwN4RtLnonieWW5kk2dgsWqFUTv1ZMaxk/RyEDVou3RJDuffA2XfWk
FpGTYzANfRltGHUNlezquFTSJwU/C7kfXLrzFhMrmOb7OwGhPhgneg29tYDgJqzh+obnQ5u5UstH
rkdoSswXxT+1Mizhff1kIhiguG3L2Gt0nWkHiMiq56DPloCG3B59RhyKayhVJ4Jgbsz6iq1HsGR3
BKMDl8oOw3ClRMTb40Tk81AphYPQEMJDAiW6omdwP+TjekiaZdLH6DxvVK91hwCj2SQ5kcaeNz1w
MdO9MjCSL+hDK3G9UkQPB6zxoqMHTwusDVSVNfZeN5phbBVT2FhhiH2uvJOk1g2UlH5nz1HU2y6X
F8kQPGO6s4t0bO6s+7yOV2MwndGSR/VDCpDHIlsL1MpJ9PFUolozmMZVp3hOD6pmnJJ1I3MQrIbz
kMv2O2Ejyx49zX2GFg7xSwePylj1hDpy9OBT5cp6bYnaYKeMFDt035lEYwlMCmvU+gLPCy7zzmCl
Mae3kC6IJLzzNIorzPnMPBmp2VpUrKfs0axxN4+u2kllRYzxiMK8kZsjA4gxg1WMzg63aKfqxWOn
/PkA+s3x7VB/MpperFsgvHYIc036T5T1sC4WKSUaErKiXd0cPd8cOWoc4vM1XJJFY2DE2ZcgeahX
Kcxp+mnPy7PwKDz535z4eeIzJEWni5zrf3dULAlyJ2Rw5Es27VMBjHPaz9Y55bJw+u0x1MSXSVLl
92AHp/0grkc1xkF6p1O1MwGe+BpVreBoamY+an5+aL/HOTjpV55MHD9flHc6g7vFeKt47tTuTbdz
4usZb1rchOIlmojk0dh8fwz+Nymv34MfHvgTzWhlhcG75RBgQSHhvI3nrjD+cp1YGhtOBcdmzbE7
e5BN7BCDxG1C3V6FR5KLJ31zVg/D8r+8tIMj/pi0Y0rJlu635/ZJW092/EpEtQv26lJfx1ekoY8k
f7/MKaBsoNnQkhFYHBy7YxoFFFBu8+ycdjFquRAIr7o9mmH78p37Pc5hLk8JTHXoY8aB6b2as6K8
5NuOLjN8i7fKsRny1VUZaIzQa8Ah+X+kXdeO5Diy/SIB8pRe5dJWlnf9IlSXkfdeX38PaxebGpY6
ubf3ZdCYAjJEMiIYDHMOQI3/aXNmNsrqZITNMdeD3/BdqLCfRrVAR4BvlYXkxJjkQ7Nz+4b0mNVI
9VWXYHSGvkCmFkPbiTvMOf6toPe742QA1/SIAN4Uw4QAgP4xLhOavSxoqVrjEVo+J8F1NhqfPa/9
g5mC/VcZaCmF0VZ11mcx7rQambgR3I24va2MZuMwVik86haScXA+7ZWfWX1lmU7+flmPwYWw4iAI
8H4Ad4M5XIUdmNHlXk+Ajdcccf9Z5vgiJZodG5mFOeAJc5M14mR0g9OLqYHnKGLfkaoPDLrYYfMk
Sih2RCB7QMAsBSKItjrDKgmGHSrAu0Y9niKyb0toowZ+Y2j4OC2cVBAgQwROwBa3eO2j+bnB9n5U
k2yBZeDUIgsvJM+AwL1OiQiSmHGv5OIuid6QnNiCp2Unje2mB0pAhKdGcF/5O1H6CvDCm1MgMuAb
5QLv11q6SeZ5g0f0DSmKVzl+GlqCIF130LVrtcl9mwbHGJncscdbXsrulH7a+3p3JBUl3WpmD03v
m7C+1WvjMRHfuqkDpCQCgzm5U4PnGu+TIHgpa9zQIi7eVNnmtOm1E9wueDfTR3EAmPFcWCIufgw6
Y4AAJEmNvgmb+MaQNVtGPCEUObhgUAJoPttS2jYScUIN7MX9XR0O0ABE1U3qqnNgDRgiMspXQSZX
I7o/wvADDznbGN5zPLR9qbVnNE/o6klJjb2MAERDx6+/VyLVlZC0Akwg+hGviFBYU/QJ80I/LdnE
GLvVkAdKy9n2I6A4mLWbIzWABl0bDcUO5s7xBDmkLRJm0aHCUG6gYJhemB0QZjqS8mImsi2OhxGQ
y36OhKM0OFKQWKMCvI7I07E1BSaZgYJxCDDTpgrpLSb96YaADpJOkyDiIakr4y2QQd+U3rQIOvs6
Udnl4ks8CejeeFMBjkIE+aVrnpSwOZTJy5w++NrDoCReBkSpLCmcTi1Oag3E5kDZ90HmSOlTE6i2
YURglwk2AfSxi4HYZwzIVYB5ROqBSyK7WtNzWtNWC9ZLW2LzsUWnIs8FW8JbwstvyAHzE9Z75yQf
xTW/A3v1el2KY64EI50jHc0WDcIjee/vGxsVpUNyBI2unWGQAEP9vBBw7XIgsggyEFmRkJFiLnRT
FgYDILrNUdh2ruiWXvBLOQE5Y1d48a//Hw3Iv13jQhjrGmuMjIpT1RxF/1QFmSuhFUzhzeytpdCX
K2IuoEERlCho8+ZYArmk8XXbNzldkavFlqUIRiv6JGnbQMSmqZvsrXVEG1xge/kGpmznJ0o+OXAH
3XirYjQjjc25xex0c9TLg0+u++Dz8rWx2pK+WBNbivYrtQ0HgrNpXMnrZgv4rjdw84CNeex/i6/Z
rnkonHFT/1KSA18PV6/ms2ZoTBVwVAWhmHLsqDg8djIgakZX8ytOiEfVi42cl0tkngMxOCcFuEyE
JvOpmwCGN6L9Tdspwr8JOP44l/sHBSEwJ/BU66Dx/GcQhMsm9vtOplYF3OreGjbwzK2V4LHTu2Zq
1RbwDRxeJWddR85SmfWRuUhatZ2bYyjEW6L0loALmaMm63t4lsG8cvzQEPyRSA2aJpqnGcC6iApc
wS7d+AScpkN1P1c22vu43Ku8tdG/L55ycjqphWJMzRF46JaAhFgd8Bpc113heWmMK4wxPCbXEQ6t
cYlV3E1X1NfjBj0N9/wWidX1AMXYwIS/AlxGxp7Ri0lmrWqb4wQUiiBGjyrPD67fXWcRrEWXU2r6
AqDPcJnQqbTcw3sUm9eDItDctBugvXec2uyqciwkMmpvxGUP7gYsKk+OEekB+whESHIChNHfaOFC
EKPpvZigp1iDoNZLkHS1Yk+wxetgk+0kW3LbTeSFV8E197JcjawXYhnl12fNz0mDHVUkjPuiKAnc
GPQOZ0jjgYQBuUodKFVKITx0Hcfu5NVn1UI0o/+hXtSoC/ZUOUenjJzGHj7Bt7cN9nps5R7tPTFt
XbKOvRtukcjcplfTXX6FFpFDjS5k529awsjiexhjMaUgAigargs9AzPvU9x/ofeTF5zQ/fzhsBdC
qL4tjF4CeLqWd1j0YIu25qHTsnMAQ2YbFvAj9znKYxwF/p4WvySRCR7ETCcdCQa6zdrL6Im24pTX
0S/Bzg/ZMT2Bi+0WDVOvvD4wmeMONCaiQMkv7vMRCq3XQH9608DurAijk8mp06SUd+JDb38BBc4W
zf4oVE8kl1GeAzBaD+hHTLX0gNxDxE+EmySeUDUkKOZBRRJxM5OQs0m8b2VcV1ZUYw9UbvqtH535
JGS8GSOOAJ2a4eLYezCeAJQJmxEV96iDhhrPffAEMH4qJL6kNhJ1H4jdgHVvyx24HOn8FPhZDuKz
8Mq7mqneXNArnXFYdSSFQkJ9sRqEdmNKVjj8Kse3NLotuIBQ69HH2WwoQMxy/8QSMwO6geWFu9nL
7tqb8jq+jq70IyglTvU+dAlmRTh7uhrALWTSLV+cWReZJMqB5Iom80OWYChLu+uzp8tun3dsjM+p
I7woUfGAjO5OAwWlwYE85a2BcTdBq44CYNHgbsLRkoP7oLg2eWvg3co642FMFHPAMoDDiXfCS/1K
gyfVkvYIBJzqunzkKR5vzxjHIiQJunuSDleW8JYUj9PIow/kCWC8wRSPrSLTQ5kAcquj0qtUPu/y
41gPO4jRxUQOkgaLoBziWmF1d0DwaFzfNVBFmNzGnkC/81mgXxg5k+v2CQHoXtHxFhMfgFNdbnz3
siJK1EFcMGfCOJAgawPSYeQFD0B9P5z+dYgYzX5quTHVahFjcdMSxnVIcaJWfg7XUTqdS5vd5q1+
E9kgudrSMOfyyjgmQBjX0YpSawQKhKFoicmcp7wIUJJ+uSyE6tzP3VN1CaVk5B1YyJakAQdVNOKd
oug1wDc+ZP8DTVG3Q9c4oMkAsY/JOS9quJcEMkYQ46ziGpRAxy55NuovCfnKVkLGK+Nh8a1v33ll
jDHodWuA5AuCpuJLQDnPTCbAwuwub98qRgLlsPz3/rFlu1Tsq7wn2D+U7ba5Ayj17eTpnrzlEp5z
1sOW62pdMxOMijfHdNe8oRhu7NE6sgkd4mqbvLGyh+oVICOc06KbdOG0WF4DTRviFGh41LjQyrqh
vZa0g5VXVfpDrHfeRkbXK2Ra0faDwxJCKwCbGnL18242rNihFN4lUs57NP+Hh8wJf8l3l89w3Wue
ZdO/L65LJcp8AUwHzVEuBuTd3yfyd0HUWQI92oWEWCnQ1lXjMuuI7ORIokY+bz7uD3fZWQZ7Yda9
nOsRdrBxRVt0U88AvucGiGceHb3CGKTK2TaOIVMWz+WiNLkbQUSDbYtH/9AFFaZ3UapuykNjPFw+
oNVRe5SwRIpqijc6i3mWGXUfUuRwrA1jV24CTBCbzvcrp8YTXxDhwN274qF6rra+y4um1tXjLJzd
WE1SukRPkGXBDC3mGuOosy+v7w9B4lkEs5UKGIOA8Y31Tft619+M1gNwx556xMCKje6i29QWPI7I
9Wv8LJJxw20BmJwiTLGq+8lG+0hjVzbAsXo7eABa1AnoPzsbjWy8la5f1mexjFOeskryQ0AJw59o
3hV1KGgX8gDvwauOf3umn57rP5JM5uESxFVgNEi5HPUrYA32iIIxHwgINFfC1T07QL32MI6yVzsb
8Ffwaafmht9Dztllk4lNctBTNyoYM4+kuJ6FQ6u9mOjIzwDT3qucrV29HlQ0IZpgs6EA+/80x3pI
ZFAHQk1DH2U3+VqZJ1cqOVH5qs0vhDCuUq+FogYMD2zekOywH6zOOAqpuRGlxOEo6KqmLEQxPjPM
QHoqUAUl7T4ce1eLk50ZK3Yg3GUl5s7H0THk6xagbXUt8dKPq+e2EM7YvFrEatXISIGHRwWw81b5
YR6qz+wT1IlfPoLa4kZ6RMojcHSOU+WdIuMJAtL3WkAgWBJPY4saHqQOX5ytpVHqD9NYrI61/d5H
l+uMrZ3z2GsnABbExI7936b8iMexHY8AnUuPuVRZaJLb6UrKUdX1u2rxAYwXqHUChsUQqwTl8Z10
jNzRSjB6ii4s2jITcJPx33MoF1bMZjHaTk3NDm/+o3pbo8bg5NeFHX2KKMEe2ydhAzypx7A8+ra5
vbzVHHvRGfvvTTHWxAk7rRiP4/g1ZW8Zmk1F5fqymPWU1XlD2ZSG2E1SpapY37QPb5R3NK5J78Gd
apdecps9llv0NV+1b+iU3sjAQGl29R5tboHDO1iqOJe2mfFBsR8BgJRWaOVctVM1ffKHjV4AtSDL
kSyb3SjmLHy9SLtYOOOQimgkRkM1aXzp3iQnux2fDWe6RnhFw1QUvoVXXuGUt0jGMelKYvYxvawN
/WUocy8aXs3iyY/fMjO0AyDlXz5bnrHojC8ClnDT6DT+mPbNW/7xL/rs4CH6kB0QI295SYp1D/Rd
HwZDk24wtimJYFglLcSZpWQDbNkRhtxJconjA75RgX/qyn/ksPczOuinGuVuGtOFN/UDOYC20fjS
3kdczdMnHaP2PbIBsuYLyEVm29yjDUNFDwOItHlLXo+/1PO3MGbqS6EkSymOlE4jasd+J1kSxgPz
A7DRUO4Huy64LTaXz3Vdjc4yqZNevAmGJJoNOQuRSqBDcqNkRf5TbYpOPRx1/yEa3i+L+4MLPMtj
bHM2ItmI4wj36f3gljeSFbhGfgQXOphnLNGJ3RpjRqKFuRwuNNdqBL3YXsZIa0wBo+kOR12gQSjv
b0q0EXFWxxPBGOWsoMU3oI5W3swowCCw7BxyGveSLezzX/mjeso4HYN/cD3nDWXs0i+qLiAVlIYW
6WUXjgAAmhiuOAG01u62/4Wa0iO6ZDJMcDAnZpoINJpsxPY45ccyDu1aQ1lPAxakbg9p7gYl6EmA
d0PmjZm9pphaurzRq/v8XUg3ATn+A4RZ1IQ5FQNk/4ToTo4/DHTOXRaw3vuwkEDtZmEXaWDkTQ6u
16OJcr2xacH2a8EgafeD79Su6Jm36Z3wVe9BUyc4Kid1vp7PWYhn3F8YJ+ASLxDh0nIEHbaOkPLQ
veKa+0BZLWCeJbExSQMekKxDmImnkInkM0aHkN8DZ2yMISjUD5H1iOwQlCYOBi1m0PK9SZoTebxX
/Pr1svgMxveZYgrA8e+uKs/fEG/4Fbnt83xKHioPBBPxJ7dwy1GhH7EKOGBHpaJviMjSEY6Zh+AW
ZBymHe1Gt7qp7tG1PL9e1iqeTMb5AVElzDTayyWZiYV0nZWKIk9xV2O9xUbSb1goLuDYxDifIQMM
Gi85QP9eEzf7/Nd8Mhb2oas2WgWH37zba/XCXshlXJ+AIT6dwGhQitw1yIWIMWC/KsW5vIM8KYy3
q9tUbNoCpYVApt2EnybwQHNIuiyFZ35sRWbCqyAMg+9NjG+AsLVVboHhZ0eOwEFg52kE42Y6XSRB
6EMLwQzjhPMEDhweoSjXtBhf4tegkJ9GyJgxxIphIjt1WlAkn6Ld4Jj76EXk9pdzVsUWZyopqRqx
QslgDlBeOgDz6fL5cLSArbVgvHNA4gha0JIZMHf3YGKwKjTVXpayfrWeVZots8SyPPZZjGUoVuf6
G9klzyEQd0Gn5WQ3ACYDR6p7WSRv4xgHgVbroR0QaB8l/XcSgnBG5xXOeNpA6Ccs/IMymwkQ4aAN
1VdxMp7kx8qmdW6ySQOkaCOH907hCqSHuRCIiAiEJiUEUtwQOnMDbFIbJN43siNvIy4g6nqEuTg1
xkUQUdO6kppUvKsfzOditqpf4+/4d/Wu3VbAYCmu28+o3qDf/fLZcQUzcVEtgap9blHGHUobbfMu
+uDyeyFDX7JlXoE7wLf6W6Ja4iFwlJvLshWeRTB+RMtjP45NyAaEkatOoD17auRNLAMOoACfbfJm
xppVxAJY4XQLpG5vQY1bFeQYEtAJGuM+qconigIYgr4wC7/C9FAq4UsILC7ts0WPuGI07ly+pz7m
FxArukqUOAmmYPVcdys6tac89XLKeZvwFsU4rshPssAQ4IWNeZuALrDQXUwAckJJ+iM/otmzuhhM
ghZNGJUg0DhgyjA5lQs2mGassY2dchZAZvcUGRMgAkzn8oHxlIVtB9WStCMpzbCBe8vVwAf/Wt9H
e8EmqFZHN9LbfJXehkDE4Gwpzxq/ET0X1jgIba3mdE8xO/qEtl2UCmm3AZ0OQP8Uv399/Qw1oIMC
m15Rv9/fC3mggZS1MoJHw/tyW7etjZl8b054KZ8/7OdZDmP1GnDJk5bAANQNICYA+OxhjBTzNMVW
sBsHkKCncgTSggtAir8MJc+yWcOvu9bIfVxHGt60gqXmgPlFHxY2FRMmslVfDQeuTN6+MgZv6nVI
kpA6G3v2wM8+PkQAfWut1u0xvu8M9yIoHq2/K+9p56UyJjlHeV8AnhKJrnfMY9jaFuyyyGEiawqA
C9+SRYurset34n9EKoyBAoojAisZNGj05GQ7v+Mp5gkuHiUowgIc2B4eSn4hmF60P72CQRNPKghk
WD6FBlXSXggQzca73kHJxk3c8Frf6dfTcXzkt5Gur/EsjrmU6zYCwK6PNnQxnrZ+Izlq+cxxOLwV
UYVaGGKa9b450kLUsAcFcKVbtPRUH9TOGpz8FB/S2788ufOqGJsEDkZURApWpW7Q0Sbbw4ZIdv+b
2MVxcLLX6R54Ei0vUbluGGehjDGCZbjplAInF8z6pi4rq1cwCiXK7uX9pPZ1SUEY+6umpNWmAWJ8
H2SHuGc1KfdmXPVFVALmBRzjCDwui+QpCWN7PhjYfNDANMdEMMHh+ksfPi4LoOfBrskQdYIhQUKg
+IyKiEVDAjWrgOkoAdy2eFPS+xpANyZgAC4LWs10LiUxmmF2silIdY700R4BRTZb9U3mjlsA9Ndf
IDrwpvsa2cgNL8vAWyCjGyC2NHuxhdiojq2agAene+ljVLie/sf1MdpRAFqqFxIIoq3Zw6kPjoBL
0QULsLoSeIfd0cVFCOz07IXXrbX6aFluLaMlTVIodahBNL3g9e/5fSm20QRnyR4GuBILuTLe23+1
IQ1UgpjW0RBK/aD4EkkJ9JABmqNMILqSjiIAWSQUuyX5KQkB1fDUAkZsHG5jPNejiFd9WavRLqUz
3lNSY7nWh6YFcEz8mg6KbRTdFih01gyE8FrCjQzI6rQFxhYwHST/k3PYa551KZ4xGzQ+V6AkwOK7
ECMHYwwirfIVZImbch6cptj74pFoL1V+lc43QT5YdcPZACrgh90udp+xph7UiJrkF0CZDe56DZXS
u5BwHhirGRFMDuuUxE3TdDZebUxzHNMywiJHoIORprwfQAimRQ/gnD/qkenGIdkmmuq1Ou/mohf8
z+WdRcv4++LmirJWBBt32uIaGZ66zbilkVV6p255syrr+3gWRA96IajAYLORG2BhDmT49AL4SgHI
cDkZn3UDXewko61+lc99RrmetRnszv5bZDyIaC6WAs0LRs0V1PKgBJ8J2OQM/66tm1MALP2o5PUW
rGstEcFWaZoq/vPPxapVUol5BD+hbiZX+J16hZ1seqQ2FNv/Hd2Hm7+ykv/IY0ePNJKlE/gF2+Os
S8dAbbZq/Zhq7dbwH5O2d6U52TY9XsygBy7JiwAMiYEHmb1+vudPYHLMJOoHtRMz2Em7a7rBIfUN
SQPn8kJ5QhhtlUjZgsoNxihEoj37rwVGnkEXxblB6en8tInzUhhVBVBSroGJsj1KY37AEK8jRWBe
8tFpl93XqDfHU+L64+xdXttqB5whncUyulsB9FEQDZgiLTaBtKe8USKg09m0avAIaGsvPwG2acrs
yZuc1B0O3VZ3L38Db3/p3xdGOqbGRHJQ+B7FHoQJc2z7vmCbBc9KaShwaYMZnzr5o6mEJr1Ggf2U
SoNdInvai8fKrC3KMFOBcT2Qsq2oAf5M2ikgXs8Ry1bNV+Uj/WMq4MLifRPHZFmuQE3FELxP8E25
/yaIx0wC1anTA9WKFt0K15Qeygzj8KSzTPOlMRLOzvO2hAlq5ADDfJEA80H7tk2y9iocDSttn8Yc
+gbBl895taF+qWuMgyoycOzKA8QNuuaa9QC8s+FJkbZ6dqgMCgf4rHRg0TDeR4F7+lSPL5w+WxQj
pj+OgwTZE670YgQqmfI56pKX9ppdpr5TooNmSC3wZdnNVDyDu3ILcsZNPxS7y7uw+iEylAi03JiZ
YPvi+zEx9SZS22NdFRZIKUGYxh0K5clgzlWJYlOOChkea1sf+wcQULo+kCm29HFdfQxAm+Si8PNE
MmertIJUJCGWFVbXen8vhq+Xt239kj3vG9sPX0dAyxRyqT2inz8DjqMjus3G6F31FRwhNwNALe34
NuFFKt968UNvFmLZG6YzkyApURYHish9NF3pCfBOysSONcHWQ7RfPpoa8NX6PQEgpvZZ9BgJILYI
kA6C8ZUcAJvNDGQMdJ+LeLXmleoOgMNtlXtFFuxReeqAZayRDSiYrMGQrLGcLDUFpEliOFlfOmFS
AZ3kUYzhfcTGMfXUKevKllLA3qq9l+vdNsVvlwCB8fW9gCC9MdGNOgZukJm7MJSRu9K8WB13EeBY
BwWgmaplEjTgVpI9CtEhC3NXhiPMutZuU/w/BC4VMAXVOXUAc4fmEXCwZkgpDscZvKMkR/2/SwA/
ippyg9jfkO4NPPqBK6vJ+yJ9b/VPXw5scbrBavwmQCcT0pDDKZ7V3aCC9qVJ7MzHDzSqPQv5baE/
pcIzmKetPEIvZjOgoxaYl+R2NOLnufJERQGf0KlItkZ3XUxO0oO0VrkdKuT+JNFLMSSeAS+xaCp7
bADfCiAeEX0SgO8zB2xKWxaPMsncCpMGRiUARauxUmV2GkRqNbLcQuFWAnAwC1AUga016h/ieLLE
otzk2m8B7W6kqSxNuy9AfatVz6X0C0R6rSU197LyWkaKBcQ5QLxkV3lQW3IPgKOi9AYxdBvaGJyq
dmfeDkbwW1R3PuBTh1HeSNJvOQIMZlw4l01ktfPJUERDVhVTJRrbOD9WUddnA3S1mtKHJNqH7bWS
x3asAL0r1a1aqTe58Z4NGBNLwNn+kYGBWoIthfPsDWEMcDwwIKfQpGK+8Y32ivifCrC3e4DIYh4U
GDBzwbsSVi/AxScznioAYqmYVPBU/lWT7pOtdhCANWkDQnOQrexDekS6h5vFojf9D5teCGV8ldkZ
0pCU30InN7Qfqo3ppU52VbqTVz30m8ccgIec8G7df52FsknPIZSmuswhdEJ6V39S6TCq5naOiGa7
7Hr4mLa83AhXJOO7dDVOcnOCyLKzy91wVXdWtE8Ad2wlYBDUAPZsA490e1kLuVKZcLlSRH3CzE2L
zklndpAe2UqHzCZutjO88ZGPwL8aPi42lqrYInzM87nWixGrJMCcjKQXX5MtQHPwzo+jqQq9ABdi
UpW0sUnFKPfTF8ru4OW1ik2dAWhBsifMbG95pWPuTjKBsdYbRhVF2MnKVd4VDxCfB+EknaAz341D
wTU367Oad1HBUAWcIF0Gfto/FzkLYlkEAIn5nsFUjnQUBsDS+8oDsQYv/7AaMSxksaafTqY25JAl
440YOuAYVzzA1h5UR5i39QR2VvCJcNk1VgfCjIVYxvj1KpI6tQbfl/TeH2H3KPDodrIvrlBPPipu
4pgOnh8Cv1Wcs7esAwCaUNvrMdYbTJa+z1xaNA9x13gtnVLh3AXr+dhF3MJYYakHJY4S4VLtgE/t
oaQOzo4ATROfwm27weDWiVvBWn1OLGQylljPsgI4b9w/AxCQ3ezO+AxgHM+kcBKbZniArhpuaru9
CpA6LDkGuqpOC+GMfUb63ICTDwuWqxDjmJqVlzJnU1c9zUIEY49pkySNr8EefeDf1nJrpfVkzY3K
WQn37JiXalwXmFZLoSmN2xfwNIlbFTawqkmDYmB+AjWAHYJwVOUG8esLVMBsqapEJOw4nJgkgtQO
IJEj7Y4QyQ1UBHigD7x8Q6yryVkKs7xeqES/LagFArFXD3dpDoNoSpuk7yMXSZW3JMajGVqchpOK
JRVibpEJ6BkGcc2E48x4UhhfhhRRFmoNpJjyE2LtOP8kwf3lXaM/8SNokc+7xvitCUySs9+AkC5u
toGm2MKEhlwZHasA/gbYtupH7mWB6wb1H4FsH30klQEZKghUy5u+fs5MzsjXeonhvCJ2hm2a0jLF
+CVV88mlledgD8xQUPXkrviblwlebZMwFtIYh5gA/VBrYxxR5VIMPNpV3T4Hm2IX2AAXhG5wnAVv
+xhnGLSz3MoG3b4KuIZoYECo8L8dEP2CRUQyhaJhFFRCYwBOv7vW8ba5LIGj1ib9+0ICSrJ4FJXY
s6n4VJIHIX8SEsKR8Qdvd9Yzxh3MJfhBexFCIlGwYiN3KzN3dF3ZzSQ+NOr72E5ItxIvARxT5N8V
yIWCqGerB76XlTx85/WYa6EmjL9IewVAiRLCvNaRvHEHiPb0qrUaIH9b5Qn0Shvwg0yh97/tM+M+
Ik0NiC/DI2bDb0VN0cL1SEAKc1kITyEZB1LPpDYrDUJUJCh0JbRzHgkp5ygNkdZ9FvrSSWLetR2O
UqxbJ0pDawJ/RdF0VocUQYdh+0b1N4NYWzkIjJMhs/N5iwFlz0Rfjzz8b9prsLztTVnreptjweBI
OKjoW5XRGIlI82+2leIgqyA/Bc7bP9dcSRjEq+UBZbT5NQNFx2z0f6UdZwmMnbd9IKNJDxLKunES
EalL8UrKIs46vmP7nxfMWQxj7PPYAcBu6qH53mSrAJ0YQysOrR6AZ7GlYGaJ4q8BPmmverGbbopD
f9U81BvTmTbE8RHj8Xq2173P+YMYx9A0ZawV+ojzMz6HCNjZXWLVI68l8Q8WfxbDWHyhtH6KLgJk
LnfifnSiA200o1OjFYAPEWrxIevXiy7nJyuLuAFy6UIm9GFXA/jLkkxLtOObcUeRYI1X4lbv5LZ4
CU+zOwJk9zrwgr+aKVimipjb0CeEzHGLLyjy51T1hPlj7jVLxBCnAKQ5YP5OwXOPJoeKXIOrDHYM
2oYy2Eb+u9nrT5ctaN1tLLaDMSG5FEYtDvAxDXCrnUh0M/CMSF7ySWkdJwfZwsEERQ24Fnmlp9Um
w+U+MLZVFCHQLWaI7j0Fs1ZSbpng1bsSd62LVPlNaxuI8ivLv+M9llaVe7FmxtqquKzTmqbo1ep9
xnxV2rZATd9d3lmeEMaC0AIsD4UJIQHo3EJyXWaUhYXTq6CuVvPPL2qFSTMVbRPKBn0W5fLsxLGy
N1vjapSjWz8NnwfAYVc1GsO74GSCOLnWOpskb2nQ2kF07EOMXoKy8Umui2eAfwLOt3wI5S8xDt1o
yLeJ/+pr20H68gPZHURQc2g3pP0tzq1VtSl+CPcGMuZSU54M8VGuug3YP7bg/0KT9Ede5X8VqyyW
ypqNKqKNMMMF17jB3eTKKEGAhOh3agm34O9A8iDfaK+Xz/Cb9vmHX17IZKyjROdNA/YsvKptYvl7
7dBvp6tigwf2AV+x1TegRXOzDdnOW8FK0f1LX/mgQKGEy3eaXVz3LtzYLYzHkmxjW24ALvCc27xG
0m+ndek7GVMK89xoaxlqYDyqe+lhtrKrxAaMynt8DYR1cNxDfO7mVzmIyJHYaZ55X0AF/PwARB2q
rCumws7E55oq98AVwusV7L59/pVyIQXXNf0sgTn+VixB0j3gRop3wO3e9NsUWY1u91/AFq2+9tSz
JObQddSnSdVBknAAW9A3bFH/oB1qjAvfg3zT1d+T2CKVbXjpXuBzqvC2kjlL0pA+GkuIxwz1g7Hv
r8vr0FMx4V8dtTfj938BpLDqqhYLZvyhKJRio4+QSO6DyPZvweONZHWxSez3oUP7F65i9cCdZOGt
k3GQat4k9dxDZUBmlO5mp8P4xBaYYQBHJ8hH2j3MhvcwXL/uFktlAg5zEJQ+ib43N5uBeNpsBHDr
WbKKZu/R1tHghmSyL7kd78FIV3PJQJhnxhB1k+xXEBxrH7r0lU6RlZQPo6A5l13WKjuGsVgh89SY
erHsWgw+0VrHCygbcXvvd+X9uB1viQZuHjc+GI3dboQdb3Pp3l1YIjun1rapEvpii1c+CoO50NlT
cd35D4H5GOP5cXmZGjX3H8I0SVVFJDbRY8ssU681PZ9lpBwHKXcqE1ds7ZrzhNaCD2MEuyK4/MTo
odFThJJ474iTkwNrhmjTRxIc6jJ87tNJQlmu3yNhfUxARy5q8dYEh1cbIu9XD848viWGl6QJCnil
Y4iFKwmyRQqgLmfSvi0f6hFBqnL1zZk2gU+gmqyymhwhfCxr4oKntRQeYulozuD/EL7yUbOq9KHL
D7V0RzAhK1Wby3uyHlCd94TNcnf+0BsJfQ41E3LAqp2BPQh57q/8QH1lgBsgdpFc52V/19M7C7lM
EAKOiyyoB8hNd/IXnMdtfC/Y33dgYzVgceAmCqgHvnD4CnMXEEOQ/L7A4U97YzPuKhuzGvsCAJ8y
gCRwxbqXN3bVdhfrYy4EMEfmigDNPqJvBRAPdp7Wrh8dpYGHSrbunhaSGN8/6SNUh+A91O0nG++h
LUHtIHbaLe5yr7TIE+BPOItbf4MtZDLefzZRaicl9cNHrNAbAvRxQyIAP+GEkbj1Dz14vJ8vbyn9
0UsnyDh/aSzErm5xgnEnWfowuaVylSLhflnKeteTpoJOS5YkEEAx7l4KA11Pq4rGbwMMorFNQOY5
5qbwhB3v8NaXdJbFePja1I3Y70qE4up70/0KzLtOjDgLWr0zF+thvF4RK1IuNVjPnABFoZfcsOPF
2ZdFSGweSVOyKRLKbxEaZgTfNLS4XD6V1Y0CtiZYG8DLZSiMOZVGrg5qibPXzKsufS/MxyLhvIvW
K40LGYwh6SQNx9KfaRCFA3nVjtE++AR+Ox4L8Ta9Ja858Dz4LBt0/3+o9UIsY0tBCNjEXIBYca94
HYLU2iX7dsODmVj3uLom4W5SFAmkmfiORbJPjcrKDwc8Liluu2yHdrT3HSAD72sLLVI73lz96s2+
EMf4Wz8z54H0eF4oY+iK46tStrakv2iBb1V1a19Wj/WzI5pqotyn6orIbGJcakVSgN+PpiR2mHJ6
bk5km96HznirbcCwALRNN/K6LboHL0uWqeb9OL6FZMYrNUWSqiGKSSByG9zqzjfAi33V6tfph/FU
XRlO4wibGSXdxtIezcQFxQiQ1PDk9f6LZ8DqpbP4FsZ1EUwINPApgEy5H2Ur7e3yg8L7DMRtHLRi
gRZ8iwwVGMojj5cfWb8SFrIZVxbnNDcwynQccnDB1GpouITM78lPlDuC9xatJDyhq15hIZNxbcEo
1XFkYO91tI5J/msEknt9+Lx8wuuGc5byPZixMBy0V/RmoSn0hHtHtnMQrlvZJoJjwCzdXfnIGyBa
9aYLeYyh+tOs1cpMNWp4NnuojlRylJYngbHNcggN9BUSgBxgFCmQKQ/rG2fT6E9cMIvvTV1s2v+R
dmXLceNK9osYQRIAl1euVaUq7ZItvzAky+a+7/z6OdS90ypD7EJPj6Mj/OCOSgJIJHI9p1Klri1m
XMhVHVQMjUjuYCsHycfM6OHfFQvPtowz3XnR51SRsWXq3eRQuz4kDqjk/Qk5FfYkxhTdLoWeyePM
TV+qvdpl2MBkX17HVwAOQSy4EpCBpdUSWm6Bmn/48Gd7CRb4Qq8qXOvOGZy4QMobk+oYGkf04hux
NT4GV9VJBKe+ab8xg6hiMtOgGg86rsz1FC6LgaHf4VtQK/5cUket+l1X5q68BIL3/W/M6Kc47gQT
qVSacIa4dV4POB9XxiF5HB7nX2Volz+QJEMhA/Evs+lO9xU3c/X0SnJElB9/Y8U+P4M72GbCgLxh
Bivep+YbbE0x74LHNsHhstmanpH4LW1RELxdX0CxW6Pg6CTyR0rx7ICnflL0MoKFmbzkVgbJKci4
Yaev56fEQxOqZ6Jt5RDtMoAv2OCnrGS7Evv0m1p29hGcUZh1PS3iBgY8fW72/bX2ax1nb71lravM
x9xpnvorUQpQJHN9XM8WLgdKr+HkYerM6VRXIOwu5SOrROib5KMT5os5Olscp14qVtaSEIvLw8Bt
TFZZqdZ4OipleR35mazZWQqk0yq4KiVmd2CkT0ly6CI/l68CAHSYuWxpAwOfS3yYmQZeyWDX6aMV
9zGINUtLB+WLBlyuUil9Wf1RRNQKZnYHnbbNSvVUtC6D9dgzzLGw1QXKvGhejU6ktAAY0AQZRm2h
U9mhZgKe1fuOvcOJs3XzSe5/VDCYae4bxhWVZE/WS4sNvWN2kRvMYKKWgfuugNhYPWnJdcIAYwEi
8C5z6+hJk49jO9oSi6wODVwzWeykHb0urW1pmEFETiwzABDRDOj9+G6qR3tKSjcGYHjfXOetarEI
gNpB5PYD2sd1ydh1c+kE7XxDyDMOD53pfm+M2EMkcBnGcXK/UHA1jXFnRok7Kqq9NAUmykI0CwDo
OY1Anf4yLrdd8L2TOi/vbtL4LiWtY7SGr6jf46Wy2tlA3Vmymrpxh1YDK2aDwvQ8u+kKSZjO9ox5
KwYTD/yYFqtDh6CVlhmauzKLmd0upey+iFo/JqEdVTdUxjCQlGAUtTatijbINEv7sFB+AF/gNIMe
qe2v2i62R7Qt0C51FozAdR2AQMonUGxqBEDYw/dyPKCDfT/ExRVb3sBIioKHxcbBVRV8YH7bad2u
NN9U03RI9WulsycBrnH0Gtc/GnPE8EBsV8ZJjkGnyUZL0+F7x50fFv0+LLVjx9LDomuWYRybKXGT
Fv0h9WSje9UPFON7VALwqBpu4sz0jCXY983yTKTFNtLCjiu8AuUpTYq9mmpuTCd3KXUgoyM5hWSV
WUl+pclOpTRe2ja3oeTlaKrq5Ks+bixzdKcKb0iEoaqbsHjWpRtTQ99x1Fz3qu6VceawUnWytnSN
EWPFDaY2FgXNnqcWV2GagWOGoWaGPuy22EeSuW+DxJuHzGPllYqkxwI3t6p/GvNsBzKBQ3rfwK5l
EbMkza9qVJZQNtRLDJqz2qtDVFXRvt6mdwtj96lxHRalUxuqVU/laAUY5otr0xt6EGxUfmwCZUe6
MaDohtoBShv1DNDLy2hQM3Ya+O5Mg1mh8ZQomp8A+p7lz0ZVXJEqsOSo9JOGWEl4I6n4n9KXTi3g
GCM1F+M2LM1TZ95Loc3kwKvJW1jdKMjj1YCEmGt7NH6YIXNb4y0ZTxVo5en8YBbKQQaFLBLiB7Sq
2iXu1oLpkTY17Gy5qQmYhdh+iXIgKt/OEFnLh9l4JenPVHkuJrpvCk/tSzcCdGwpWUwGPFEDABU4
6kUAP7M1rIHiSjENpDQmhsdNtJJVwU1TIaQJGxgSFd0bAAwyE4qplJtUi9b5YKCvmA4YwexcAavr
4owVSse6F8QFIrADG2tb1l4DLDQxEjcc0DJczIeVH1ilpzoIPWaGh0FvnYT+DPvZAQk3ro0VTvVj
htsah8FtbownfUHJXVZOSnFPpW9xaVqlinhyBiFMp9rEfJ4zA9nP3AKI0U5vGoe1hTMnir3MzNHz
PMFlL3bQfq+JqlOvIkro7ucl36mJ4Quc0s1Q++wV4F53qs0aEmV4BfSHAZYR9sqST7Fr3CrfTBdb
57SYYEhv8tscJyZGl930ic/Ec6FiUWXJEsp47dbeRjaMdtgiTsIgRzGtvY6/NM3NB6QJs1MUvBIW
7wXL3wxVz+Rz4SGdWa3Q+b8h2poBUK4idBnXzkcL3zdRlnB7vuVMHhcSalUWSj2FvPb3OrcBwit4
5Yuvv2U3DbjO9esA9qu0TYw8Uy911rGkN9Xw1LcWeMZCcLDt3We6aZowK5RndmdBF3fm8pEigNHZ
Zc442j97p7hvUGHtRaHpuravDsdf0vigcewAWzeHiBAm3ElTJ05TPPaA8WiUF4m+qHMu6GjdjlKN
T4F81NjOfatFWJ5xMn/isvuxmz71L8ENcYen4pcwn74ZQ57J49zFOl5mRUohTz6o4DEJMe6Aggii
LluTPHaAUi9+90sU6RHRvnIeY9C2eTMF2NcsDezM/BGrsO+L6tYkttuwvqadZMWGbA2YA4vjft8N
5J4UAARPfyTg026znxkZ94RIvl52bqZ31ow5YsBU7KY43C8pWrXRjaBEOCkg4GPywI8ZsKvq2lWN
GzX8xZS7XM7xWjCvqCtHWxQXAMDW5Zu67RZ/niXnrQZlDlybNa8xq7Ofk5MMFI2UFO5lKduZ7rMj
5MzhACiREl3Q0NEU2NYy4nO99zUFQ6j0zZB+9sZb3FVwu34ibyhY4TaaxZlszhYmWS7HbQf1mcwb
qlOUuTJrBGNYARDJpkcJcsSYlaZaRiwSvf0IfG4uZwVJJI9pv2YmyhKxs1TZwE3zpqKwFelBxhSb
ofSHtH24vNfqZmrubL2cLQQ8Sln0KvY6Q+9yt1Bk4cersDVtVfot4x0yoIUDZj0nAzTE00MtFU7f
yQdFItf6BPT68ZTlLyacwqJ8GpZvDEraAkUq0jGxUYZORCt76kXJTdFHc/m1ApdKIhM+Wtd9ot4W
FM1vyb6AZ3V5d7bD7s/d4YeFk07Wm1ZDAEx9zK9qdv0jcOQXHW1lFrKnJwDHZb4QjVxwy/iuvimL
iJxOuGUkwW0fv5MBQJW6iH1MdPI8c5aZkVDJcM+OaQYW3PL7hI41bXxMo2+z8lKS3mIYqJJ6xSUR
ujf1J4IwMkU4WJPBG+TIA5K3tUiYwQ+tOrzvzQQBxzr/u87yujmtT2mgeILzEFjZj2zNWVxeGaSR
qxHfnBwXj3kABrEX5nffdDezJhd9FqfiB7NzR9Mt6fGybNGpcLaPELWJwgWqQCbPBBJVdRpEoxkC
C/Dht5ytLs7aLiTrUzl4gCEB9VADel5xU5BoJZyJW9qlmOZqNXGF7Eqm18ylS6kg0Sq4ovwEYG62
Wp3leA9pbtpmdjOaz0PxPpWV82+OxVSBZAS0GnRP/JmpidDQK+VSiK7b4KYgb0m57AKTCIgOtw/m
UwhnJMHNXgdJDYijlrwEVe9NPaLrEfAeyK4U6PUkMXJweiOwPqtGfXXVPqVyVm5JJGmucwkE2Ujs
mP0TgbT/1+bxCKeZ3lQLCSEhS38YdLTU4BBQUfv133iAf63D4DzAQjYLjYHwE3WK/xT4MBGPqEYD
7G11SA6iMsV2Ehyp0v+qBA9k2upVhAGFCA3owUlbOi+IOnD2hr45AJyk+h2mqR3gxcjqn2H6qiBk
vLypf/NofMrnXMFIGXO1TiC/OI7uaNrNA3tbK5rIjTUWw/yH3VFLDDKsXlYXgzNQcZBkXSFjm1v3
YxQVqHmmO62VDS90RNZQcCP4Cb92pHXRTms+Wp6Q4zDcanqf+9qpJHgRyFrpIEmWkD+7vLXblutz
ZznLFYNnhxUKLvtQn6TxtoIDEjJRuX2zOfNMfTiLUqpD2Jcjji8xRlsxF6tH/1W3/KqBXFADnT/B
EFYyV56Ui0aY1l++cOENzsx0jEQjWXAdZeQg4+GOots1T99yXP8qEs1pbAozVTBZYT8NbNyfhrM3
slgKgIx7XIAxEoY3NArd3AQgCaKH1BAhVG7qy5k07uQMBrDveYC0qFMBD5VeZ8ZLujRWmd73ieZq
yBZqwKm6rC6bBvRMKHeSJlVq9LUlGIdqQFPRnxoa2pclbCrkmQTuxIgeyUsdY1lA9ZoZ0ofFdWsK
2RdXA/lFL86kcA+B0Y2y1MzQyJXjVAaQBYwJlHBwoyt5VySCS7a9a5qCuV0kJEAeySlGAKZRZcLL
XQ0HVXmA9RYcy/aDYH5KWL/gzM+ZmDn0Y4maGrlZq6KZU/rhaQEVzkquBjdbQJkiWhCn6Vlo5rNU
QFxHwPJFOpuOz5fVQLgiTr1JWyZpUsEcFl1tjXIO2DHQeLCb1HxgdGciRYmWb9ss3ou8PeglODSn
0RV8wyrjq5Z87iqn7SRuzWyk+AZVtzHXG4Ef+dfaMr8Wm8lzivl94NodSg9zj8Kky7aGfsrm7kGj
USkIMFb8UQkGGc6O7pkP0GdL3rW7y+sUnSZ/GfIwYzMox0AhrlgM/RVzKorEt+uenwrKh33mHI9R
H0BGdhzAB2WjBvRA0UezQhUX4OZDFajaoZvGRe4DQN7BVSyGedg2LX9tKR8F6lmvpZq6HqcPtDHF
UxzyBsSgfERvd/NMPRCNFYfUEyZHBfvLh4VLHs5VIeH6M7nb0/Gu6Q9E+tkg8GvH2KqCnzAPAJV7
D7TvQ3ejAs6uQkFLqWFhq8ZSl/a21lU3GXXkz5ud2pykPAdq2EM1DwI78kHEc0Hj+WiwNxuSJzW2
aEHeQkIFTm3epQkjdy2zm4BZtNGsXq/sUo9tqS69lA27RQFTUTM4pQEuyS596ILCasLKDcdwN7ay
x5D6GGbZnmbUVZbjAsrgPOx81Xilx/U3G8NLwIFUjA95+S2tJTudwyuGSiC2zaLzoTI7FLp+qsg5
dm0MEGvtVulDmyiZFTeFnyCdkmeJtxRvY3w/LcBFVACv2dyTTrX6GrzB2WKVHdpSTPmmXX53CLKr
MLVnwGpdvkfbL/KnfnFGGA2rCVKl2DzqN/vCM/Yrz626E4IkifSYs75j1KpkWPVp+j45ZWP3T9K1
ts+u0sFSnqdr1HBR6L0tBVbibyyyySgxdHDO8kHH0JfaKPXwpSr0pmBwbZcfjJef6V714u//AJRl
69aYskbB/ayYCrom/3zSRqU2on5NFNVwvrvBXjGrp7sV0id9QcfbnbhFYTPMORfJ2dwwB8XjoHw0
Z2TSae0cB1M9ux9sGe0RvSvmCt7c03OJnOmd4ilOkwESgS3p1Pd4t5+A0noTYKame8pOolLFZh4Y
m6ljKoICfJw3gVpPjSIbPvqLRjcOLXaV+r03vDY/Clv0hG29nuey1ujqzCdR04DSqoQsc3gYyzca
lm6I/h7ZFFw7kRzOuwoAysKSeU1dyoqjqr1VtbdE011jEo2tiyRxF5yGyUzHCBfPBDyKnmuYk6ys
gCG3LBrW+EhM8Yb4IyoD/LNBKA8/moUlLXIZBbVO1/eZ9KIgC9Np9SGqvy1hb0U0sHRC97TWUQuH
Ua7Qd2DRurEC/TkIj2xAcYZQm8hkV0rVtZzPdjOhwX18NccrJZf3UATB47GhXOgHJ2Brlw2M3Bga
Z5emLq2ImScDepsCPz9EHmmvB3tyV2yGLBZUwb6eBYRpOi4PA3q++XGzzrRraEGPA+q14Si1gN/p
H+TARP8KSLDeLxv1r2boTzncmetV0oWJBDlsflgGDBLlwmzOpghDAbcixWjWfzqazpYiNUBfjedl
ODqTJ2dW5U27AV1oC3wjSwbh4buIxnK9eX8qF9Z0JnDd2zOBagDihqGYBlgd86bZtzbCn18r72l1
351E3uWGjftTGmfI9TQEsI8JaXMwHMBhZFH9WPaVV5ell5Ps0CpvYxbYmE+15HG0FgPIvtXiXD7G
jbbxP7+Cs+1xFBqTXuMrVkibJsw+KDnIfe2onpzeg5IHs32x07//g6nC7e1msqFRZmg6j0NhsFSN
1BTnu5JyoeEOjf8VSC1XianzL7f7UxqnsGjxZHMrzcNR9uFkr1MtqMU/Nm5yHwAs0vkHnZTrAX5V
p0+J3L1filTPuhjr65wOiRx/8OiMcegCzDEGuNz2vafYDPEbnrT/92o5Ve7LNI/H8mNv0Ul5Hdnr
tJfp1k65p0dpL4JQ/Op6Ad/LoBgo1NBc8IVhKUT2I0R83x8ZeW6lewl5s/L+sqZuGTYF3pXG0Imr
f2HDWZKwj3OD9cdZflTrK6UFHEzxjub3f3MjzgVxitLnQZR2FQSNNo3s2dXsXr81dWut7aPHOX6M
4Dc7uQFuoyNahIRzgevv82pzLp9Tm3AYQZ5JIb84FhjwncFCCq46jCKW+/pxOhXALrm8sxtp5PX0
PreWU5bS6InSxZC4jo7kr5HstTbaAoJ9+bNXLS33ck8a7ehJIHZbaT7FcgbQmPJyKhttFVsNoMv6
EJo4YHpbV1tcExfIu/+EKWRrh1WFaYxQcElAm/608+nIMDBYh+Ox+77AO3Dzu8gr0I5jWOk7eq0f
xGMaG3E+uDEQoqLPhZkGYHf+FGks49ioUjYe9dSD276vf390H+3K8gjVMm0E+HbmzlfT6/iO/I0Y
7XrTCzn7gi/tOEmj93UPKN1sH+/Gp7Vdf8KK21t5V4oe0q9JGqwWrGoU4RD+8LNqallUC/otRzyk
S2mpLjBc7eFQH5WTOH2xpUVoGDcNQweeEZH5w4wDJRjTYTxW7CjlOzM+tfn+sqZu6Qu442SEBjKc
OD7Ci9DUim4JZTgWxI2b3A77QXAFtyRQuIbwcrAGxj+FdS0BYxD1PlAp3HbZw0S/XV7Bugm8TaFU
paq+2k75w60+82yMoaprJR76Y40KfGTGTm5SlKYmp80XZxBC16+hxVdxeNSJrgBfimcum41EM8ex
7vHyhRrgtKz6oMCeOIgYAdvsqyhMiWpxX5MMigwwfkVXNLKqA6cGnZYZvUqiHvMo4e4/Fe32n8Bc
bJ4UBkJUQlEFlvmhkNoomjkJp/443UwevN9jehje5JfFlz3iNin8CNGEwObZnUlcv+js7KpYiVup
WPDw0cFimHapkP0azIcOz3pGRMHK5tGdSeNen6VOaEPkuT8iGY+7O14D5vxh+Kb8UAzghuRegqKA
IFDdfH+AvfDXnnLvT5UhqGMqVrj8HF3FGW7aCTN76PDFpoJcVwNDqyJCR94Yt4HCgLIe1fw16ucn
TuJY+u8z33xPHlW7v1tSW0HiqCJWeRiu0A7vlNSWdNjIAP6hodjqVfxTEtKmbmRX/vyQ1U0+O1/M
UxBVz/D6JkftUHn5KbaJb35cklA8pLjldJ8vm8sKqHqt9rkMacGP1bWpT+Y9bDN8i8lH277ArG0w
2P+5Nk539SmR0jiFNAMU2XsFjJjztbLL/daLwSav9ehtwgyAY74XSLQI9WqNXTgzBHtAAJQmMxCC
8aVjJUSXMSv1+dhkqrtyqYB1ttoXKmYzGVqurRJUeQp5Net415LIUzFYVHcaMhjLL61abtS8Ab/J
uI/08VgI2UI33i1FV2WkRQH/Y5p8yqnNJyNcuhkfp/yeJdmWw9ntZQFdy4bt+EMIp1vqFMmk0Zb5
uHSqSxPJn5UfrJmfuwK3GZwQl1+ZLVUG8xowBXXUENmXZ8Zsy0VuEzIfKYgghrI4KeN0ZeTVVTgW
qGlkVpIBYAnwQLWJVudsak968Xr5GzbOHKIVUJuZCtU1nlKqYW0w640yHmUV80hpfEVIYWUZaEi7
kwmGiKgXFQe2Vn0ukmeVklhCAllRx6MZgdut7TsninSnlBsXbIm2kau/Ckw8hOito7HqdxifM0pR
jn1DmwjoE0yigkoBWWjOv5xQq4pbWZqPmtm7C1ojpfRBDkPBfd6IwZDlJvh55LGYwuvsQMEtrSdN
czRi6ujSAMLzHVUb9I+KMCg2JZlEX+vCmAjkHRZ5NIYkabrm2M8L2Cp0F4wPlq5U1iic011tEGcl
wD7xKYp/fZZ2locUi6J3yTs5rvho3W7FYQGuUbJLQEdef7usox/7xIsE3RnmcZkO/4iH4cnawEyS
YWyObfc2gBRbLwAvzozvQfuWS8+gNXKTvuysFbC7lYJbJiNdABXSl9BNMJJZGbWbGgA6CXrM9Q9o
xZZ88OIJbMdWggpAQZjxVRhlRONdqixWSFBnM77SXQPR3g/2iq8cVryY2BHjxWxgMAGYSAHciM7Q
KYIE5p8PITWmxpiqYpWHke995Wk2xmmAsLwCCHR2A2+gsQ5FarWieGXj9kAy/iPUhPPIxysoqs9h
JlfNB7A/Hn3MKACXrrSndb4ORJmALkWDv5e3wmKAuqV956K5F1LBoHtkzFh00jbHeFxc3Rzu5UDb
oWnCrhLJMqTlNqsia6ww+Zqc0git0E3spTpwDCp53NGidNEZYhs9psPC5wioS712H7bdKZbSdz3M
3cvKu9G3vu7U52Zxx5Tr0RSrVd0cJwJQEBDepBV9m5bmEOuT1xpg2yES6uXrbCRSJpeFb3j5axiD
As3agMX4yN00mTQMU4+7ilLiCmc3epIvLiVuPCJ/iOGSon3eJnGjDM1xXGZfwhDhshwWcm+kwKoq
tR8xJhsvr2sDwgg7erYwzn7LDJhmYQeJTfiBX1c4iQe/DLhq/UeYrnmdb95OgmKBSOwHUOaZ79lF
uhmFIfYTI7I9mjLdCteutCUQjDkAlGus5bVET58opBHsL+97D3EWxGEMsSqTbweFesZa1B8G5NgQ
QY3d02IIrrhAcSjnCAWa3gR9j/ekBW+elPTXmdSdmjF1mpS+zVFgD/SqE2L2bEsFYM+K1UvML5gs
dGmzKoQF1czZkYuHfGkxbBvaef1YhXc5alR1I2gq3BRJ4HuZhGhrmfhPIwpMaaIHJrZWIm910z0a
cfijSUJ7iUEiV6i3tJDeZjzZl/V304qdSeW2d6zljqAi1BzDHi1BZejS5e2yhC0vi9IzEVzggppX
KFULRIxNbIc5O2hL8hZqtWkbGsj/MF7gARzr2RwrZ44xaFeQ/RwEjuArNjJbf3wFZ64TU0/ATgtT
XRVgC2NSt8/Du1RiT3pEnzD43RnXRqO5c9z6RaqlAjOxeW+QIkLmUkbygc8iynSu0kU3YHqlwE3C
5rFHFBNrGJPXC2eM6WmongQL3nLE4PP9r0g+bWh2oQaAH6k5FqPqtwXdNUFyry6B3ZW/CSaTCKZ8
o/w9zStfHifLBDPaBKqwUMdDjUzP8PvffA9VTDjUBiI7vgs/qYsUOo7vQSM8Rt7NGwz6FU7m1KCK
kZ400wrfGWb8MbwqGrzb1PEzydyjMAUkLkkeolVrHVt6j0wRJs1WipbiXf1rbdwjgESPWWsS1iYn
8z5WVWdpb6T8rtYCL0x/95Hp5sZzLLevPQb5Bfu63tAvLikzUf5UmIpolMufSbNe6osewA/Z09/T
u3Klh1YMSHEgjmheiBdQ1Pq2/facSeT2U1ObuQHQyPr2LPAwg3XoyU6pNVjo2G/2hjXuE7eVhemm
TWcPaR9GEHqvf/1pIcNQokPXLNAg8wFj6A2ApudqJ9hOkRDOTgSgcQ4DE5a/R20TGNZxbmUe6Iww
6AsozMkFVRzeVWHGY/32L6d4tjbON9ND4ANUMdY2efWr/Jp5gbOKRJt8YgHqWZxi2bwUZwK54EmK
w1YNNAhs3cBXX7ub2M3t6NtaN5bWOn0B+BCBqopEcpraYrjeUGqIrJZrIwkBpb38m9cMES68D2qo
Gh9MY+S0TIBx2gATorYaMFSq7P885gN371MCz1SjZlTNtBkSsqQAmeHkzMHs9OH8VoKCOpOA9VAY
+5CakXtZLzfV8kwu5x0MKavnSEXgGZcPo65YNMdottDt2ZYCNra15oUglzuhOcoydVmg/MukO6jN
gFJyD7QogR5sGxBgVP6vGM6AdIhcA7yH8CLvlIdYs2aXHBGkOmBLyhzFTnbG984XdhluGsozqZyR
lrqSTIMOqfoDtnFX+xIgw4vXNUcszv3/zRpRVUddfc1Ucxc6LuO8xvxpc4xW/i6LAdg0nSxVgpUM
MahrrYDPja8DaN25rClbFUuo6Kdk7maHS6jSutNxs2e7BTA7eBFhxnC7gXX9EjMHPT9roBAe0WSF
jPVyACCT4B5u69HnJ3B6FA5TM+Yp3B29esnojRzf6+bz5WVu1R7+WCanRHo3waNjkAFwnu+LA2ix
OzRKvIJX+RGcsOgyAsP1ZZGiVXEKlKmMLHkBiQMQZ6ZdGT/VmsC8bKduPg+PxzSOOrPJWQkZy090
EN/OJyQ+HRkcA87wzJ6iw/JyeU2ibeQZFYYazNEqBhMxUFpqFsDRWjQi20hN2WV9AitIayVu4JLR
F8hdj+fLg3e20PW2ngWw6lLUWd1ioZNioc1GdWQGEGfZXdCkOqBxvnfQ/5elB9UzriL3XxqDvzSU
TxwBUxYUmwTiRxs94R+IomAoBfM8CH39SLDYzYfvbK3rv5+ttU9JNckRHKYiBMBxZrgDwknBfm7G
N2cyOHuTpnOuAEB1da8brwPD5YLSCaD1La2Ir6r8oZp0l7a1V03oxq9C77J4wdUgnM0p88wAkI4J
tcXgu5QBzFnPbdpNgpdj/ZlLSsPZFVCU9pmWQEy8mPsEbfopkDRICrCtUYQfQNffuiSLsy+0pXOA
liY8UjnxCPr4MpI7fUBsgjsRyrUb6bpdzq+KkR4KDZwgr72c7uLusHS9paSl04yqU8ftoc8na6Iv
ZX8HEB9fDY69Pu6C9R+BALaEk69NkgPaJSvIYrsGKtVQnDKQRVfzZPd5tAtLtuuHd2k2bLm8Nut7
mWk3stog1wnW7yk/9uOwMtk3w+7yoYrUlrN31RIrWlDCNKRtZBH2gwaN4K0SGAE+izVKCSsmjBgf
aXJI6l2UZC5FmmfBRGVCcrcqp/3lJYnsK59lmXMATQETFZEaEMBQss6cBYA9xJq98nElVUHXktDW
CC4Hn8IiwLU19RnXX9rNdohiEvg0d6ELth90SymvGpordoaQ9UdwepT8aXSGRFIqNYFU3YhswpKb
xui/X97N7XLIp9GhnGGrFnXSRordzPbjAiNKS3vJbTBOax/sMPS9RTdq7YG7PbImdIblOxkViH/V
cHzuC/CDqnSJ+jxefYGysQCyJ++AEO0GiWs0YHWCk9PZBJPVDnDgLm+A6GQ5s6cs8jAQFTaizw6M
YugfKHNKKkoeiU6Ss3rDOPcJYMsaUCs0Vqg/9cS9vIztFN3ZOXK2zjQkdEbNkLBOwkyOZhcP1RXA
p10KoFJRrCtaDmdWGACLhkXBpa/zh940UePNRI+h4J3gC7tL07G8XKCX6gkd6O58nXjaSzC6kRd4
vRO+j3jx3bByRMCzIt+b8WFapK7ZGGxksl8B0XuUJGXjqgYI7GCNXr0fo6vMjcE2fRhO0r8hikB0
ahBwasOz+dpq27AUSQQD4qlPvBg0t7Vb+itGWXatebPmR6klWvJ2oIPZCETbFERIPBVSzIYuVAK2
elKjWz3qu/xX8TbY2TWxdw0QE32hy7p5684kcq7jjGr50OqQGFQ26+xiT11AkvdePVrDN+ostuxo
AN0A673gnmyq1ZlgzqQ2PVyCUoXgoQpto3nt28paoUpjkVO+6cydCeLsKiB3CGsHivt4XH1TUPU5
P5kP1/QknOVcN+uLm3Mmat3sM98UyWpAJoQfx6d4GLRGwtKNmM/UJ2n62VlgPJtRvA2uGh+T0aps
B2Qvd1dKCTBXT74X2CHRujl7GtNmQT/lx8cMznLEMBdmvvt9cSdOgG26d8jEo4UH1AzInP657kTL
MMJRwHQP9C2od0VnuJkhu1r6kAFwVbCuVTG+bPKnMD6qa7tWMmgPYcFJtleAO0W26MvaqrC4gIyd
d4uoPrhpZM8kcoZIlbReZimMbOsqXqBZK77Jy0p43D7WL7FjjpYYdnvbuToTyl1MM0S3VAcUMNCy
Ke33cMeOmQMYl8dKfVnc8SZyRdq7aQnOBHIXskP/HSkTrHJBzlJHbgOYdjZjzBecn0gOdx+XPpzy
qMH5NU7yGPg6kGJHtDmOL0YPF0524u/AOS31g8h13JIL+hOqaMg5al9I0mO5HsZoGeFf9MFRQWk3
BUtA0yt3/2J953K4e6dNeWLEMeSsTMQJsQoHwIER2rCc6Hl0AMHRWxlzanFKf7N15Fwy59uE8kLz
KIFk9VQcF6d7zxwiW51h/YcXNX5Mcit9qQ7QndAiomhAtL+c39MwI2klbUC3YO7Pdo1JrufUDcDI
OsCX/Q4wBMz6ITkoStFtXpTzVXPGJ8UU+YyZAlyU0+jOrwVyPNjqa+P7im4hrtpvGQOG4J+hrx8t
dnzhJJEA/FDoE66JpoDda4X9FsKubcrQGDMxhakYGp/v1Pqky+sSplvFlJZkmVcM1AKSHXjGTbLT
voUPok0UCeR0dpmYglQZ3khCAeLcjxYrvl2+FlvPvQZSlg/4G/ULygmRs0aOirk9StUjRtAsldSW
ZtyDUE/kr27p4bkkzr4omgFs3QSShv5aSh/lYnSHYLrVqrchAArV/FMCkID5Q8l/tXN3jXGqEyph
aHNzLy/4owuHf6fOv2P9zjNnYDHmRY/MZZ1w/qaorwXiuBRx2wJgwyD5PWm5FZkYNFJVN6TPMiBh
uzoA7n1+rWO2M6xrFO59uUztCr1erLkyysgZcz9LX5Q5xahu5gRgCNCmxULQ707zYzypTjCoVghY
7XzZG0BJ17UngLVbI7A0Ly9u89KdL45TGL1mUtp22OR8dIK7DlQ7iTNgeKgofBke+T9wx9f37tJ2
csYtB0Jns+Qy8BPu5N+6V/s5GrZ1ROO45eJ5ms0o7nyBnDUrskCflgriOi96DK/iA1JwFpDlQ7v5
B6vb1tn/Ye5LtuPGsW1/pVbOmZcEGxB33aoBg9Gpt2XJsidYsi0TbACCBNiAX/92uPJlynEdilc5
epNcKUcEG/TnnN0Afw/1BJ+RY7wuw1lYMjJjrLQIcuZ9bVGVYp/PdNqvToQJ+fMux5EcIH9Ran3c
Bdo0+ZLrTXXf78KLdFffnqVennmj4+BN6T7uyOFe0Rbefl+Hh/nSg8J0e3VQHRqv5y4rNme3oF8d
DV+/4NGZqRiQfa+Lw9TfiG/RKt5VefKJfmYIvsGmFVlwLrY495ZHZ6blIFfaHlY1IrfBhjyqTVvs
/+1wA/n3TY+TGnDXD+fEE35sAP97MvzVk0drXGWTgBUlWjfQqH3Jq0TdQg5r20ZDZuT7ofPzluVj
clsAN1ymPby596o5MKivatJtUwUJH02LTWk/dWGcSx+uDra9VLW/12m5r0Vy8WPo/dfX+b+Ll/bu
349m/vU/+Ptrq11fFsIe/fmvW/2i7m3/8mKvn/X/HH7651d//uG/rsuvfWva7/b4Wz/9CNf/4/75
s33+6Y+1goa3eze89O79C+Rv7Y8b4EkP3/x//fAfLz+u8sHpl3/+9rUdlD1crShb9dsfH+2//fO3
g8zrf72+/B+f3TxL/Azgm3Isn49/8PJs7D9/82L6+yFYYiwIDiwqkKl++8f08uOjhP0O1FpCcUwF
ORMgDYws1fZW4Gf4CPmBEJVQcL0AFT74AJl2+PEZIb+nYFaiUhpDIdU//O7/PtxPvfRXr/0Dnkh3
bams+edvsEz7adVNUGrFCSdIWAqkFaMpOVoG02nsyRRSfz0OIDevK+BxVbLigifDtSpKMn3wSO38
C9rAHffgqJAsed9CXf5L7GwEhwzN6Wd4NVbF2jDPQ+4wSVyVWaZsMq9814afLUnkFz6Z2W58rWuY
HaCaFBeZ7/mQ+gxYNXs3XZNatlpmPS3YC8O4u9IGVM5uFRdR2r8b8Mc3LejQ7vjYx20I05MyosCN
ymKUG58vBf0sqORspyNX4vQb+aYc1zCQC4vLdPEiuXGelxTwd4EddW5SG0O6LOGT3o2NGbtdE1oW
QnG34IDIi7AwyQOndaCmzCaCKpIxUsT+t6ixcOUtrIxBVh7g50dunE6m4NrawSuvlY9K7n40RHar
HlZHsRuyUdCKRXk4BqkbrlMbieSOOsvSFv4fcO+rsmLo5tJ8LdvRwma2oINh5E5EhTcVRTZZPygv
TB9rlbemaVB/DoEJXNuwN+wubf2gz+t6IOyyX0Q7AiFYVnoVAMKXQsO5NGRVW4y/VVguQ7BKSjsO
2VDUFIjvVvPGM49hjQwRfOB5YTLIFCegsULHsMOxYzHtXgU1gXuBUUthvbXpvHnZ+VMHnH7KULKK
OK49dTCnCF1yLUrewQlMM9Xd1qKOwWZoa8e+MNHxXTAGYtn2OH3KOyBye9T2aRoi7zYFsGQxkUwj
gN6VqKoPaOqBreqQGCC+p4mzzJ8T2I+k9ZRuiyEMDr91/LYeUnw2hfWP8lbQ48N+7FvoRhGgM+vR
tlXWsn6Q20Ko+YPpau22fJ5qb0WKcQA7CJjAospcF7Luo8epLPee8GBQohJccz+3S+it5i5a5Hby
RmLaNFtk6spuHXISoY4WitJ0DTxSEl0hDEK+toajsPLr8lOho7LO5dCFQAgygN0+jG1HIBkzCS12
Ug91fbm0XHxsy6HztsZpCpWj1kXdGjoZ/adOTrOAJG4wfo6nClUe2HAHQWaSAwIydgqC0oZ7n3RU
kHKNZILD+RHKsO+NJaLIpFI0vexjixLmGIVkzN1cgpHN6mbeNtPomk+qHxex9VnYio2kEBhe9Z6B
oHDlze6LAIugWpWNWkyGL8/BtkFc/XnhcPx4RylPH5yGJ8mzWMreu2LSG57LehjtVjvKR/RdOqdb
NU/ipdJl/Z7rTsuc8sRCsr+fCQR6OLwbthWNp2fQqVTVZF0So7/jBG7YIIHI4HvohRwl51liKZFA
iLDVxJeYbTSJkcosE5diLeFl028G49C9ym+iLY3tQA62R5CFqDhTzybqAD8CFQsUdCDQE5qr9hAC
zdZ3WYot/tbvwwg1F+t6ljcJNQNoCDX20lE2BYJrOcM9COe31G4HMS3NJhpF8y0uqrJYFVGSoAaX
9CMsW/zZsp3zjLiXvq6h5g0PkOdUa1bfJ4Ik875x6VBkbRDbMh/HKOBbKJZV/fdKYtPNk3Hpalh/
wcJ4pdhc0xWw0yaFXloRmwc41VbQclSCNZnne6VbMc8opB8U7TjihSKmWxTOYU4ellhCL0ZIhi9r
FnUx2cGNRAFxbzgWDoLJyzNRT5RAvShmXr4Q7kHdapRzsqaV4/7Oi31wLTzAcxXCE8EhzhoLJ3Zt
3/Ai423k3RtFko9s4gBNptAiTXMK05XvPICoxIqXY4MUD7QJilsUnWuxn7hTReZmVnv7Gd4c0ZaV
HH2oJ1f1m75KnL7gMVHLOu4qyzahB0blyqD4MUMaZlJ9XvBRfRlIgRk41tJEGSldvWRyoCm/6AM9
tvk0V3WSlQYxFsgjUpbIdPmpAC0P6ro3iW1kt45p0Hzr3LDY6y6CeeEFGh0yfKbs4OkzyTQZLqyr
RQugk4eBd1nMY+Gtkpik7d20sFJvjZ77fh/5CmwmJPg7SKWTTpdwBhuIy0vdcA8poGL6XrCigdA7
sWOzDqib+HpZqIJ4mhZBuQ50gqasq5COW06tgRiEVNAz7oSBFWQNO/jbuVzIhwMwOR/7vr2VbTC+
jzHeqzUbPHlVwobIX+tAhkBf8h6CEh5UffyvLSm8Chn3goIDgLNr9TLHRdGsykgX39rRBx10pqmc
doteClhrFCW0LGsCPw3SH/JGS0eD3Lm+EtellCj3VoFw6oOvFRbrwkeUv8J2M7mVPykCwSIpCVwl
plFE616UaNLYb+LyatYEDWsll5CqsykfXho8Uf2gFfFRL2MTCvJ9OFt57+lBpldQsJDy2aB54aw4
Y1WCsdoQzx/qcmr6Z8TagGZUWKZ13osZ9KBmJNM74PKEuwkj3jZ5ofXYwGaB6wIRd6xBL6Myam+d
Jb69mAIZvPSJnGTeuqSAkrNQpttaFrTDsE6h87xcE+S/xXQf1bVOm5slKql/V1bUH1CrnTnMa4bQ
2neqK7H/6Kl08AlO6ARNYQbpxEvPTku6wioVyb3XY1NaU6EpzSs5KHUPyKoHr6567MM+VyCsPld9
2Qg04gjjMmlV67+bWzrojJA+5FmjY4iTOOwB8zU20nK+KKFXXl97Ve9Xl8WYyu82Wijs52Q839u5
96LLtGmhaNkTYPI3fet5KEn2HUTODyFMY7IBy3a3mlsVJhvQRzFFQ6/pmtUscIJZ14b66UPdSmav
7aBgZkdbbZv33VjQj6JuFb+Hh8Jcb0rAHmFmB4XK8kkVgg2bpagri7E2FNHKt63qPgRQzRLbyip4
S2bD1OjGQFPC1fSqYlLCry3iqDWWCXKXtiATXtfFIGzDr2xKp/eFdDgvGBznyNdUdxV41FCtI4C7
L0CMbgDCGudrTdHR9+lIAJ4pVWtFVhMcqXEkpEZhHrUjlrkGh0G4zHupTld0HoflUSzIYH1XYdFg
pYTHpUk33RKq/qmfovl7MHFkMwOWYMkzS9cnN61eKvEe+tw+XKMa7bM1DPAEXUX4TwTYl+379WR4
UF1Oi4mGbVOZ8gmje8l8CG2BC9wFDV2JIBLjRvlz3XyNrC/1modKIXnqusiu01b7nGSL8YfgCfTX
MdioJpiDuxQQXbz8oBrTrJreds2NjuY5XnNNJwu/NFcHO8VIXANcPjT+Go4HNd0yllh+6UkX8W9J
tCTdShYs4nk0cQXceTTZCrI+oIs+smAmbhekbczXkCOtYSUceVPM9oudB/tEAYPwgdiNynBH4JUz
QId0SsvNjH1RNrkPca/uceonP8XTKwuKJc6WPk0eW0kldlQ9NctV0TQ+FNpMhx/qoawvBfoUenZB
DPetivum2NcJAt614x1ELI0LAaIdp4RUG0h9hB8nDz9YAfdjMTewcBHYONqArRpaFFCVMkso//Dy
+I/C2ZNB6k+B7ZtB7/+H4SxCzrfi2evn5tmZnwPaHz/5d0QbBOx3Aq2BiCIyRRx6wLD8O6Blh3gW
7CSf0gTyitBZ+jOepb9DHyUGC4Ec2GFBcAh1/whn/d9hPUQCjEefBAQ/jsl/FM7+FMx6oEtS+MZD
av7nTKxUspQMReAt68J32NXyKJCPQBqfqYAcMpB/JWX+uvxRedDo1C6qFXY7g+rUImaFdMhFwD74
frVhXP47lfJTJuV1TH5I7fzqLgcZ/Vfp5NYXCPlKHKCXMt4icbARDTtT6DwE87+49DHSv7a9iqZp
sFtDPnAY0Jj6pRmQMJ8vF3rj40T6asj8kWV4/QY/J83+bKdjuX0aucKIpLOwloKIGA5bBzY7SL/r
ty//c8rir8sfJYgRQ4aVCHF53mH5qrAg+tcMq2DYIj/zZwrnP3j+w41f9QBLGvCWZAsK6tLlHo42
MPLFTYb87cufev5Ds726vMOeR1OrMUrHChRijXQDJA6QpGNlB2pb7e3evs8R6fqvhjqMsFc3GnEq
IJr1Zgs1s31Fcg8Hjm/qU70u1wjYczj7rCCM8nWAxk6S+cDXb+DVnUFHM0/OdNWpkXCUNpWaRwRG
vGbbiehj5ZlPFHBpQAi2b7/hqZY8mu9QdlIi0J3ZxpGFSBD8PbtkgLLaHDwN9XBm0py6ydGsF9PQ
uLa1BgEyrGE1wh6AHwvymPL6b77G0Yw3hSimcRxA8BaAXcGe2CTQzIaHEPx3znXE4Vq/mPr0qHjq
yTScVYum0tYjUPdzBZAGS5W2MB+j/HLsAvK9FlV0G5iu2pkO2iFj4Jd5EkzLhYHDxABDniJ+GhDO
fyqCYVhNC1yrmZb+RWVkMa/qUtNnNzl2z2zrb7w5qR58A+kPVhoUwusunwM27pfQenkBqM4G1rAN
XEW98qI0aWFWo9eQ/YAk3HZZ5LJO49nu6wER8uwBH7lA3OZdKfrxtgiZuChwHv5WNjH0a6fUIJSp
NKEfvNhrr0Juqmsze3CeBTDYPKLcttx1MlKPf2vU0aNUKdQzkB8YMa1sEa/E/DLblzB61yTnTNJO
DLhjzmfbxEoIg0nT8y9eDIdlfiMOoUFyroJ6Yoehhxu/WheMDCQiC4w3zdL3Samuh6o6M85OPfth
IXh16c4cYvd5NlsSw8EwTVd2eqhamnXnRCxOPfvRmjaEjtaUNGY7BNA8D0xtMoD4zxhbHCbDrybJ
0XK16IEb5MvMFmTzb6wUL0It121fvtQefR6NeeCB2UbsHOv4xOpIj5YvkywpBHGxESxDCBPNYMWC
HSKL/O8N0+N1a1GpGgRmfBoUa0qXDLtahhQRNFbOiWSc6oyjhWs2fbUMY4WlsePdZVvwcuO5sDkj
ZnBEFP5z/0qO1iziKT00XYHugHv6uoXZ1QanTp4PFPoJ09C2K/g/u4uk78pLyFdAZ7809H0EVvGZ
HfREByVHM712Cdy5eWu2QsbXgtpdh7zZ0rK/d844nMhfT5ZymOpYSfS/jDmizPZjL/hXX/hn6FEn
eic5muaV0SqijTPbApiHEd6RsCZavT22Dk/4i4lyrF0DZ4BlsfGEyYBkN4fqE6o1EawtjckXeo46
fer5D//+ai2RZu6DuMZaMo9dVidXfXWmYU4sUsnRNOfSr4fmcOFEkUtbf5LzvEWeAoyGM+PmVPMc
TWywhSLky6TZeksAkzm7b8cCnhTe56FRV5GgZybIqQY6muFQ71xi0WF4drIbsxkCCaKdzklTnRr7
R3M7KDzs1rSGtqRJrv1F3c9w9cja7pwp7YlOiI8md1N0pIoc2qgruiu4ml3yXlQocbvbqa/v3x6m
J94hPpq/TVvBUp1hs+Dtlw5J4mX+hMjhTJRz6gWOZ2+o9QTFPbMNWAp1CrItBaiHOCex2pzRpjrR
wfHRDIYLouJmwDTDgSaBXa8K3PrvtcyhxV7NLUiWko5KbA6krFdRcIm+hh3bOQjvqec+mrmQ2WpC
yJTgBOMahGhWbROTfHv7yX/45fxi7TnG5RX10B8MyHD8mmrklvzYOYjvzW5tRQzIzkzEuxD10S+8
MfWu7qW/s5Wecvi+sF20LOM9NCH8Z5eOxaWtDNLwY5FcLEVS5BDcRoGQB+PlglralYmr5aJk1TnW
4akBc7QquBIKnCheojdVsMYRDEV29Ty66qDTaP/e0naMxhl66C5zt9itch+95FkEAKb4MI8FUPvt
5j/1EkfLQk1mAkmWyW49YOzq/iYpUDNwIA1V7szecmLSHkOkUCpMoyrEK/CpTJ+UbYMLmyj2fu5U
8f3tlzgxPqOjdWEeUG7nErewApVPbF0dew4ZKgJvX/5EG/0gSb6aXIqlTQRCk91O9HIMXNYNBgUu
m6mq3rx9h1MvcLjzqzuYZOqDZq7slhJzL3WcV/545tKnHv5oZegr19ZiQZIr8aAPKm8SrlZLgMnh
or/ZwYeXevXw0RBMBSng/eTBIBFiVDl2Fhiwl2da/8Tme0zhS1WrplGVdtv1XyDImTn7KZxRJuJP
E/3wdvOfGqJHM9k0ERyCtEYebQZrZjBrWbV3S9Sd2bYOw/AXK9wx3XLxSngBWWm3dT25j1wit8/7
mj36nap22gLcbX0eXBWsHc9sNKc6/WhWV2Qsx7TlOGkX4ktSoFaTcGBJ68LPoaR9bsc80TPh0ZYf
DCJ0UMCEVhQEB0tIvcXJc6JZXsXzysxnXuXE1AiP5jZnRbo4wnCugOJO1lv1mfXA5r3d8Sfa6ViQ
T6sStWOLdirbxzF6HA3fzcPnpTgnMHbq+od/fzU15jaECVCD63uQHl35kdqS3tyC4rzvgmn39juc
6oWjCd4hboq4OvSCfSLYnl1Fs8G/gyeaIudsPE91wuHfX71H0hTcah/3QBJeZ3E5fBHU3779/Ccm
37EIQbhMXjIdnr9qb0XCVoUDAsJ/evvipxrnaGYLNSUyYlibUATdA3q2moLHtJzyElaxRfjw925y
dG5vqjFIJoYEdkw1CGJAcsnlSz8DCOVG9Twt0Bh7+0anmupoWouwnuu2IWYL0EGeHjRVeJNDNP/M
5U/08jEbjKKqi1Ilyi1VG19FbNq3hJ8ZpCee/BiOiHSocK1FtsV6PAuczLu4X2sZ5W83zKnUwrGL
ujeysQt9H7FxbauncWy6vGp6mjdeR+6josnjfnFzJuaK3QUo5V7ICt0T+qibv/0EJ1JNB3Tp6xkC
KymQThW6JmRZ9AwzxLpYA1wWgTlj8mY6c5dTPXRo3lfz0IlSez28iLcRbdMLMowMYgwQUXj7HU51
0uGur64eT8nQeAL9P0/qUlbJ91p59x0d3r99+VMPH/58ecDkgRJzC7L7BbmZELTnnXbJmWc/MdGP
3ThLOcWOJUiOpFWwceET9o2sFQje4Bz3n1rG/ZnB+iEF8KqFggkAGQf94q3taw6apEnWjaTRzk6e
/dYVo3fmbY7oGn/d6GimL1NDXLWU3VbE3b6FcwLx3I45/9IV3qYCUICVzUfaH3BS8Deuq2wZ+ifW
PbzdUwcc869OLD+E8V+9Zx2hvg9vq27r2xol/ZYAz5T5/SjWrGXFCKO6NgIkQBbxNYhHTGSKLHLd
xXq8TCM/fWrgjvWp9r30O3dOrmRqyd0gpH8rOyfXzgduB0MZoaRscFysC5sN0fgZcMZuX8Ha4DvA
Yx6kqyvC1t7Sz48RS4F2TEZ/M05F8liQeAJ+lC2PuiNAOjrJuzNr4OFY8Yuz2g+q3qs3V31cLkLM
3RaFYTxB2z845S54O++Uq++WCfgU0f694O5YtFDH0uvgxtFvy9Ima5J43wMSv2to8N2a4gyH5MS8
OEDOX89pTuziOiv67RxD7rLTWI2iGCgr2RAotfkoDwYQq3l72Px48F813tHyxDBuIkjgqK1XfKkI
YIhpfAFQD4RioguB2J4UZebQdRKKXDME5QUE5if40AKqm3tNvDGxXrHInJlEJ5azH6JPr7oyRF1W
6XJS2wKYuawILSQEPTDYJujXnbnFyTc+WtOGigoxNAF0AiVQ1OXcBDvHgAWmMJe5M/MESA3AtGsD
FFdeVQ2FA4q/7EYN5lcP0BAkdVS8rZsGjnHQ8vtICP6PTQn9e2erH2SpV02QDoPrlylqtmB4Divt
hSEqN3Odj2wJz2xJpwbY0eEHcUUnx9I1KEsQDX0grqE6SF1YPgAmOkLfO+6nfBji4EyTn6qCH0u6
Ni4IPKb0tI0K+6kg+v0Aw+Qk/ICj/D4Zm23fqdtwcnuqIWzXRms9QmqmHDaEFt8n1qxC4q1bn2dL
Bzsk3webkWLRqaEyBFv6qdnGXX1mfp9ommO9W+EDdq3GNEC5AWjFCYiuSu0nLa4SGXxQWPTennan
bnNYyl51Mu8nnsDwgyD3R0NkLz15XQFTdTullq464Hf8jAUw0Ph7dzs8xau7SaJr4yqfbCsdztdD
6IkbeLRrWI0k8RVVFLBEb6LzmQreiY3IP1q+YuZaIDdSsp1xuIOovPyUljo90z9H8m9/7rL+0XrV
N5Zrz6/C7dgyuhMABeyGwpMK4D7Iv0WeX+wGpB/uuy4pt3NI1IXwhhbHo8lbN1zxNdEHCsOi+LlM
64ntxz+0w6vWtYDnAdk7hFuFB2AFbEC879xgjLoJ3I/mCWW5t7vx1I2OFq7QADiO2RCiFlfdJO19
CP+gOAIDezRVhtxqDp7o31shfPLzO8WBUyGEmMPtVKtNSeO1bONNgMgFRJOb+Zx716lZcLQOAVTa
N6FIyJaLCpn1aPZW/gIPjNlWn2Cs9QVklHNKKKcG5dHhLCRL3DcmIttIw9mgZD5IeCnZvN0xv744
ZUdJFQuWzySsINuwq8r3TbFUlwxV+DPZlF+3EmVHa4VIA2M9ieIGLdm8WQBWuhMGbOak4+zdOHf0
AcJu5yjkp17laKmgTT8n3tiCYsPhDQFh3d6cWYQO0/9/HzSg2fTzkFoiANqhSjdtvagEbQGsHeqj
7OEAFX5+uxtONdTR0hCC4tAkQdtsxyD282oy7SWw64DDeg3/tqjBPfhsYcGZJRxq9ica6ziHnc6W
dANNxI4VXV3lNIyGjwUSbGs69fwhTmV9E/h95B9YksP7TqTgocOFoP/aVu1y33fG2zE6LvIAbguD
THITbutOzVFWagEVSUhJQ6FsEh7JhxoeQ5sAciHXDWT/4V8wWaNyB35Qn039Yi5RpwdtYCDj8J1X
gNWvInAE2gzBYXUXg47zomkf7EdeCb3y2hZMK2EiD44eyzh/hi0muYeJYv0I9GaSIu0yswOnaZn2
kRrmtUsmHPeA63zPZeS/a1oP1mlel64qXYvvZWrbtQ3mKc56aObfDuMQ9EAD887mgwm7zzOxsl77
LWiGiBACLFuw4PnQaeuiDD5zgAoF6fgAlzl+7dEq/GDSeLlyQ9nfgvsz4gCURtDaKkEAg4dg14+X
miYd6Py9uMZDDHeF9lOGNKlP9l19+GqLE8FTl2hI/7SznL+7GOfpbK47TbODDPKuagDvAauS82uY
3YUvixuRQfSFHa6ThdjbOWjDj4ZGxa7ojNBZA1YBiM0ehyGbrIJLxUn1xPpCf6ROte9CG8JBLdGG
rsDdjK/iyHnZ3JvgMwE1Yh2DDb7lskhvoroD52AOYTTPQ1q949g8vgNOiSnRpBdwZi9eamxwS4bs
BL0TztoHG4fu0XfRI+chCM913AP7Ruv6qyaokJUhc++JncIrClJKknUFnfZBasQaTKnoMyhsWFBF
r/mHySVxsSKqj+5ZI9M7mJA1XbYAkYoGxjp/0QNZv+8KFoK5oXwH/v1cm+vGuXafdnV4C3phvZG1
EzOEloIqBhwq8KpcjUQumfV0s1l4EV1w4uiaR0j479LJX/I44fYT2r/6CFonAw2F4HyQRbGtFOwL
mXnkUGp+Fs7w6kKWOkxXsId1kPzxbAyhQRFStXHaRyxSJcihTaBril1VRPFVGPbI2gyDzx+SqdXj
hgclvyZhU7+TYQUQRBI7YVaeswaqrNGcgKGhXAhuYEmSct02sr+wQZDMWTim9poOS4oSOwH3IXat
S6EbQ9LHFAYzeGijMbrLBrrtRWm0WRXVzC9Lw8tPtE7i/dJNvM/I3PSrHtagVdbPjF0VpeX349wm
h6NkcdmBGnUpurjeE5hF2HyKrIX3jwSyfzcIDvYK6mvNDU2GaF/xQT/H44KToMSA2JSqPCgizKH7
RhLtPSJzogEpSvqcxnOfC9uSb73FySir5rCGUEMnw4cpKc2znNqoyAOv0O8AQ6q+Qi+EX2LYlSDs
W7pA/yCi16NDnalfdLPrDYWwbO3Sr8hSRc+6LAdYickFdNGEkl0czKO3GmuT3sphbj7YoFweoxLY
T7qU5mlmjj4tRWgeIZRrRW4mxOCZmoOG4YhSQfm+6atGgyhPIOhMWbTzoNZJ1gOY2QwMbyW+SH/o
Ni6Iu42VRTDlTQ3Bb0wmsnwkkxheBrYQncdj3TWwPuun716Vij24Ssta0bJ9agtM7ZVyvryQSzR+
aWnnPsaYIh9Ln3u3Uujh2hMR+who8fySoray6cfBT1aLK4IbCtdXRNhu8bfToIuXoSAWSEqkQj+b
uQUny9o6WtOZswdFG7PrS1/escE2l17Tph+XsZS3U5vE92UzVl1O9cBAjGExWMstsZ9VlA4bK+Zp
b7XyD3jjA/FxruhhpBdej2/xBu0ds/Ky9eug2aP0BDwaAUc2zajv5ksmmVuhZg0yqANUDcp4bqm3
bZ3qh1hCOrsLCiyjdd88VHNJ+5w4Wz5y+AHD3YlztZs8t1z6Uyi6Fdx7l3ilOw9udY3A1g8i+GC8
jIIjNG9ElCqaTZ30Qzjn+abPbBCNVTZ2sv1oeDEWuwZgQKBUmy556NkMcqOg7UsaM7uGFjS2GIMs
m0Jo2Zq7pJb1RyKa5SvjdOCrVGEt0I2YPpmWsa9iCWD84AV8fhDA3F4bZ9pvSxuT9wScm2vWTFgM
TDD03XpMq/6Ga3AKyZTEQG534UTzIJ2gj9LHbHyWzXzACIcaj492GlSONDl61aIrQUiuZXJNwDXc
lK3gF0hAqi90qJNV4Csf2i+2cDghWuzIOYdL11YRPGUmg16/7/jQr1Pl2XuZ9K3C4xsIiCYMUjNs
acO7OoqWDfaI6BZMULlvtEG2pm7LEorQo9PANMTyHYIQ/xkQx2hn6qbNl6VOb7E3w1og7ZBzKWRw
p8oWtj2eL/e1dGqToG5wlQSVv19AcgIjuW42KWL2yznyCHxnxvqmH/1gJyw4/Rn2Zbka2sl7ajqE
3MHkUlAcO3AbA4JU3Aohf9RmsprqK5ArQT/SKWlBbGplbpNUrcvEYDBGJF1NXtTnHAqKFw0j2FUS
qR9YAm7uxiQEJK8UTMrVMIAIestFhCGe9LzgWeePyYMeR8vzKqmxIiYgaXwKwLtUWZjWy2dSprzN
YjEjC7nYqu+yhvV8NTNe3erSS/JmWSAjXGiw0zRUN55UqtVNyz3Yw+K04vK4gxL/qg0Z6FSV74n3
coj8W3RW+RzaomqzpLHmJhz9Ep7pRLF9V4n0SYIKFmONSc1N2o5IrQ0cRJlVw/vkfWlZsfaXYHln
BKH7KNQlDkgk7vrV6Ef8oYBj2ocJoaPAzpWWLwV2r4deB2r9f/g6jyVJlWDbfhFmaDGFJHWWFl09
wVpUE4EINAF8/V15htfeu6MzONUqEyLct29f21qNntetHV7mTsunwgj1efWrpd5Z+bA+TpZhfPRr
HSVGPhiXpTbXdAbU8GuIOP5jFlqsQ8cbuDerbILSxOdnw6ROMg+vTJ+5/ANWK98vHVZLboAuMSDl
JK2gciPKcExGx9P7ae0kBvwq+pxK7b72TTi8RjYBJ8SB2j9U65V7c7BbgM1DyeJ+D/t58n7q1QZY
RHxbt2PU5mZ8lMJ88d1VPORsvt9zo6xj7pts0UNBoETpKndqdsW8ejF/PkE4nmU89b7d5QcYIyRR
SnepKVt9vpmT64/2I89OXe8KUAbbtQnK+V36xTi9kUMx6dQFqhSkdV8XX02QOz+zzvbfjNYTdizM
MXdjblfAvGRmFCE3Mg/zDkO6FRBeOC2k1SjMcHO01Ay+9Nj/agLXaF+DJZAHMfX1n5pREQsVTSab
hNsUFbVWYrkL4RbH+LzOxisLcuOQNLnZuO9EPS3hcXbv267ryqhUym5KBzbY09DK3NdGiH5Xi5k0
zzbS5q0MI7WfwwgxP+pbrNbbNlAZLaskhq5exedMubwnLNG4AYcMnoMa1XTtSxJmwm5Jx8B2jmaV
1849Tsn7NwV5EFv8rY6yRjzIZ+WdimVckpmW5VchQxYXlapfmlXq954T+AA2wr45TheEpLi65Y/K
kepxDmT3kfXt9sn+kjgtuVWevaCXp6opm8QplHVuLWk1gL6t6uwu3fyr65zqOS+Cj26KxCdHZH2S
hWEkVcOl1HiN+jnBXnhQnV73XNvZWzfm5tkcZXPRg18ezc0sngMZbjZVUhgds2m2T25v5+82XcS7
xUXHebE6fKB9tRcLK6jJ6lldknt2fsr5gKCgdULtSPDm6XHxHz6z5QiEoISF+0LmNxQJYxSbs4s4
xr/XiROhWPLmW09syMcLq8lN6kyWtQMipy+TWZVp2dlgj4K6b6ekyYibTETYj0/KazOajV56aTNG
7fPaj2FI2IrRnXtTiaPBSnUXZ1yIO7ohKc+bYdvn1RXTQ9dtzbFYZs+N6ShY9u9Dbz5sc7W8zVFY
PA6tzC71pBlilbkVvjSL5iXwiKXFfbq9b8IrfxhiMd+q1ooObtiOKgF9F76MktFKZk7OtTH67jwZ
1pxyRY2Jbgf3HBqaoXFdZPbhfjWcIt2Pz74H9YKrtPibDz13nNAgUKS9pbPhRCwrIKcu7KOWccHa
9Y1cQ2J422xJqznjvuR0GK9tPUZLItaoffCWqtrLzN0w8U09lqkRwUyMYfvYZ7ow4wXn4IV9Ql0k
UdMat8GwxIs/Ou7F0eN2BUPgXdjDtR/ZC6h2EWdo04fzCSbb+Co9qSBcCpkvMZYB/ZRvM6QJNcF/
cel0ToQ7tt9Cu9Zua9fir1G35Sc3NpxaHh6cgZbLuqumBdF2Hp5J31k+xgkOvY5scSlqXbwssDAi
plllQac/lLpMTDU6AfABI7hhNGwJx83Ul5ZGeDQq5VErS1BNGyv77c4vVGvGupgJkCR/JPrpLIZ/
y4OtxZS4DEeVLe0UF7przNgHfnjo50y+Lb3T7SfIDh+9b1QH2v81HRjbHI1Odb9WrMfUsqJltMwD
yqbtWDO53vIueORyna9daUS/u9xwjmQhbsY5EubSHwazEH9FIGZn55VuDuZnKa8F+2OncJnknyiQ
xu8oL9ZUMcpLXHPz5jP1lWIFo4rMG5gMG0JMHx0Dh4VxvG/Za2iL5r2jsONmCboGnEKLuG4Mc+oM
W7Hj/pJHl6flJye99XcxWudvUdBjb3PpJjZ43YBluCbbu4wE39xSq8esESCFIBxYYEAK30rUaAQw
/4ryxJ/a3+w+MM88DGGSMcKJ87BZk9CGgcAzNZ4WjA8pisV2DfOwY5VrcxtGS1W0vHeWUT514Qw/
q/S7m+gMnCtjDX6Cdvs80VmSD+bzLg6w2gJ7GVvwILWMYr8TrbWbCpQWolMtRYoqF31OA20BwpGO
fiDPQOT70G6b61xuAFDrvOYd6iEHzGoRqaDafhHlNu5bv86fMvg6l4q68dZPob52xMaeYMXLH3Ij
H6IpAQJsjl0kHn7+Qy+ElVQGK9uRcFUCWwcg/9BuB3vV+cFhbC5jJhs8moptzBPRTr5KRisndaw0
7UEcwiCq1lgbujiYpW+c5i4X37Wv6UEZ0p7zogACY8nlpY5I3hNLM6d5tkZ4VnR4JG16ua0BC/HY
Vkp5UN0cXaZBCKa7fsAvXHpxwXhKx+tn2WFtMu/JmCRMF9shMYUmr3pQZWk+52NmnTvD6U+qXOQt
I/n50fMAPXm1N9+hjaH9GK3+yNicdO+PcqrHL9ey7N+6Zyley0hdOL0R9lxLt2Ms5sWu9qy+bDLp
OVL/1OuA4gpLqriU6+LhC5TdqXS5NRdnsL8q/+7ky32F5hFWBl+c19rr97wO84M1SXWKFlQfqkQo
njHboOGLWVKzDmqJ1BGf1raTRT2/0H3cIxLLfElLN9r29JT67GVbcO7dxkizeo3OblDrr3Yz8meq
nXG/FUBXRl25N4IexY9gRVBPegJBUpgoJXesCN8XL2OmPSj53ZejvSau47kPblRXUzLNvXtBlm8+
XYgQR2espltu1fabWP5DOBWenSq5tU+W9tUKdqG3H5SluTQD27iCo+oOvm9Op5GqSyPTROMjijhB
8AHAU1YSl3dZtzJK1rCOrqvJe8zh66YlVhJs160RMCZrysfG2PIplQwwo3hkWbxN2qVg26Sum6aN
F/MOmnJs+Kk62NTvunWaT85A81GjoJ2GSYUEPrvlV2H1hB5Hw/Ycwj0gvT0LgMxJQ++sLnQSSgP/
HWgicM289stL05W63+Esc9Ox8RQqY+88dHVrpuW2ec/cMN7LUACoiKlz1k/XNqwJwI2cktJsiiJB
7LL2UzlaB+3UzrE0FnWBXFo/y0k6SSghGBSh6i/VooAjc0juWkBnMGsq68Wo6+ql9Br5N1e1e+k6
uf0BeURP7C2b96oL8lWibl7TTGkrFt26/aGaBAGzRDqNgGunLnIrrD6D9C6/AewzDxjBeIbPAIVs
et/FTjROilR1dr83+8EusbE620MZqvzD4BwUyTo1xUESzrU3+n56ZJq5POHt29K+WBodh6BoTlWJ
HuyLOUxBrI28wd0kDyXEiF1U1tVDDwiNQz4sXxZWAuGP+W7xMYYLfE8xWq+Q6PhJI/NJZ4R0/AYE
Rj9UuPrQpmZWr5VL/+zbC1KQyrdULGUdHosGcS6uRVW+Rbkx/YHTCMB7y1sCmTRP7G2Nyoyqs9ZB
MrYOUqEu3emxy6i6k5p7g/c3kPvREiWj/kFwuPhmfQGdNoUXwwF6uWsb11KJ43KYzX1YPTmTze/l
Wf67KHN5HP15muIeyFGagWLZO5kyjrU56uOgDWOJJ/Q86CMc8oluouVDlyYBalVjW1erD7wHNN7s
lZLIeqnssUqx4lIDRRPPZC7znHXMcpAo174sfyI0Cp7XvoArq4nYOZg29/ROmFllIf3oLmm9fj0g
/s3GhZ3LKEgVXKnfi9mIBycy8pM99c6zr9s1ehwNw9xZs5bDmzP7RrSHDmRC3nJsZ7xuZLCh8ZFh
4Oev8+iUv6TclgMdNE23vUAdvE2LGY6Ie0P1aRm+u8QNr2f+jtHNJ6CC0FbU3DKbb/697e5d475O
wquZIZ0n4HoooCO8QwtzgAv8nHuXDhM8rmxX34zeE8kYDL6XmrmZzVffzNb6mPdcnrQwkR1k+cnN
jLky4owXlVgqA21IZ5LXsezCIgZ/nN86L8jUi0Ww6HvWoWvsgl5ERD+vTrYmghBCAk7ZWPxbFwO0
ESVIzOQDQlY4AzjBseOsxjqlTh04/HivQW2vwl8NgJ81u75OdAc42UWdvaP7SZ10ARX5wTcXpc/M
SPImBgBVGz+bGuxab69EUtbj/De0IAh+qcIZ7waT1qjxKUmvODh+L3DAWHO7neZZk7lHJWbucbYC
1eQGqDY0jZ77uBeTu5Nbbz9u4AKhnTTs1KKEzfbL4pX+L9ujMoghtclH17f44rcVVl2o1KOQstj3
Aw/tUDfqoxBFuXMQOXeBntaznWX0Nost9yHbuuA/Ayg9hCINHjpAUSxV7FZ2c6xd0nEDarHEDP2K
BrGZ7DqOtrLcD/2WvxT2UJDryIN2rhuZHxafM6pv12o/Wd6W75x2GR+6QAz+ETElTwS6dZ/W7tx9
DfAJvxFah709ZC672kiLc87EJxn/w3KBhLyUtn3HkQEgxS/iAYWc8opdUx/J7KGSy/Kvc5fomAPC
MnlJlXzYGqogaW4NkD87FwdON/gNONAPc7G5P4UuiuOkV/lTCfK5Ygf4z63I2uknbKzy0eH1fBEQ
yBH+wu57KwcWTye57e2lkHvhFMYXh2ArEhbVdQpTqTyLPtS0Y4xlfroFs79Nj+23vWFyRz8+WzjC
EkanlEp+YV/dzli/HRQekH790r6PhRT7uVvEYSwm+dK7CLhBrsIz6s38h9tAo486PecKX1J5ng2/
+zVHpbiAssmrWNd+Y8eusPSPqAqAyzk2JtaiGSaRcDQg401Cdd8tPeAGStFzCR3sY4ELGZ3Jai/I
CtG5t8Op3qu6N19HNXFYZWE777xMwmMUpvBTvWVtaokiQBv2t5eh0t11xSz2x8uCnL9k3UGymw0g
S520h7OCBbgf7L5FiskYniljugg60H/g9GCK1RRUVb8iiY95GMK8Aif1x4AP+ssvGnFujUb9Av1S
/mEuPxy7eZmPZpb5xEFWgx0e/u956v9nYvu/d2jyjuT5JjIU81Rq67ntnv2Ft5bKKtGV+Py//xBQ
p/9vH27g/q/JcED8ep3BKTkAP+hQ1vztsbZyHNiNtNa9yDr3RDXYvE/bWh1zjDnnCOb4WfqUvW1R
5dQGgxwSSyPxR7CrYttPDct6XXK1XzISafWfElJgq3JkdAEKEC/dXEWXmtZwKKfD0NyA5cDEtFPi
Q5OwsneRBJvIzRPA67Cr9tn05mPfD7cwCz98fgapbccw5bwarYopCM5FDvdpxmZpRU+B1KnTcm6P
4hvoPCp3m6HntWh1ZdwPcFbXZd+2SyIXMiwteQiEutEuxcaErkFX5GczoLcoLhr7lMMDjAvvS1DI
BV7F0sZA5nRLtxz8rSfzqkpUsBbOnclhxLwnMVyYcpmxd1fzu/DfDeCbjWOcg9XaRdV8rO5AgLtf
uKpTb3ypNiZt5mCNcTE2UNGbCzmqb6HW+3qzHwHs7DP3XGW/a8d6ijz95Q7tn6V5nCXMWEiAVvWk
q3+grSTSLGLvQtnB0WGhFFiMwxy9c4c+yS34LSVB3jlx7cH0rYw87ow22XixvOzoW11qe4fRRh+L
IEcGmBC7XV0+l/KHMWeJVT9WY/FWNu5h2Bh32G9OtsU5GT0N6s5qfUk269tiwCfn77tOnZz/MMyK
ZILAO7EDyYRkhi5JQkH1rVW3W5kPmvkzSyT7DvJYC6MQDWHX+yGoPrifNCGufdZVebp7FYxp+U2w
86Exh1PmLKeCnBCE0rjPz/bwo1lB21blwVZFXC8y1tHvSf3NzHHXqe2lQ7ZDF0oE7ubhm0EFOsVl
tOW51Y9ZxKLwVPcM8RkJmZdl/PDt+uIhWtrbz8ounxw6Qf0T7YdnkotqBIsuiQfND+voRseJqoBC
C3fmybGWEfGVE2arqyQYeUGn575Suy77RpZIxsy7ks45H0ZHn3weWd/kQcn9Y5gVEn3szZ1eFCpe
1vax0eX8ES18YWZz0XSsA3j+9vgM9u6xj5prF2aJ0bc+YEXsoMZY7D0TKuLQnRA1Gv7n4s4IsuIp
Cv9Rr8QeKe7CNnahD2GMB4GZX+LSsRs9tkkpdwa4utqdkg4zXC45E8MDMzMR+9F63rzsC7AI8t/A
LxjseA6/e2fhP5uRhOb0ZrEvOxT5Lu/VTgUempLxd2vDveO76caEQjOzCTw6ARNeJspdaePnbL3i
YjF2A64YW5k4CDoeqqMnMUV7b1NJLt7GwDJoV9WVJAH6lOYbl2hsrD8hXD6a7XNTPo0hPOJqZXKz
7Sa9UXO1lyWc4oVV7azKuFNODZPPbGSClitgcF/j4l5Vs+1LZzpWo+QOZHTVLoeu/uyd/nHZti9L
Xy3untm/meuT3z2MZZkspBn34w8VVb8yQ11GQ6fQV86BTfJgD1xzDvdq89KuwZ5gB7vcHpLayc+e
7/1m3Jz+Zy3oHwLvdxUVqeHBgZl/CwqvxiBpq7QOTlHzstZvgQDhOEEoMjD5l/BrGZUZswul0/uz
KQ8NEj3HxKJY1ZBPKVWd9zYjsLbl5fF++/LvYn8JaHH4DXZ+yy/uMg8RSO63cmH/aMmePSPIk2Xt
iPVxSPhq9nP0Nc+ECIbF55yjkoONWfj3QhVF1nXniOc08o9MYY6mTYSM2R295ge14mXJw4NXf1W2
Siyr/562+uiv8qxDjMsZ8bkgLtG6fnQdDECqBnDr+fJobvNb391Ub6AN3Qyd/Zzpd8BoI3LbZxVE
Sduom0lUlF07iQutkiErrFkvVlrsKmZRpb/uBN0g5EsGhMOjsRL72j5EjHRt92sBfdeAdszc7zZf
6XkhtTZ/l+qJ0fTOCtRHXv5wc7jPzRhHoYe1bt1lTBYFz8Mq24s/TmdYlPs5aBOt6njxqnQV32HP
xxD+agr10VbEwgV93Ob6unZ8JV0wnlsYoOCA07KaeCXt2OmhBLr60HFUKKd6pFj7ZalybwuebtpJ
LonlZuCRIbT74uvylGGZdMpgSyqbzK6KN3Txj3lbJCLKfq7FWw2MGDxkglS5bzs0Yw/DbTB+uxVu
kdpNwCYdWPBnymfcLWrpNiyEYH6aOj8Jp9lNdvM0m+w+5UMaVpeJJz/MYAlZ13riy+mqIukcOILd
L3ticlvsBZEbXUlPE2KKqYt9a0oOuFte80eX8k9J5EZhvtmtR+gG2De6YMw//adkEoPMSQTJxQod
tDLtFZgn+gL8YsASdhhXTZPBbKztB0xLqMKzyUdozp6H41nU33f65ysji3qX2ap9QaPI91XPv4CB
RLEl07YMF3jV03UxBg+Nts30Sy3y4jaJ1TqVBoRybn/Zn0szbCDgDrY4E0Ra1/Ea5HeY4yrzy9Z7
PfXlMEdnBEgrXaYwYKxR0jNbQ7Ak7Fi5/wpZRKdqtGveTNyrXmwWkul9R4jdKTK9j3wMwmsvtuER
UR+al1cFDYqT+jVJ41h05pVcpFOfG9WldzCTJwOZxU9rQ3wlGyrmgfndlOZwb1I3CM2YZUokoeV9
jcT9+kRgbPP+1FXO73lxiovv8D00NidTIzEeMZjFbvrPjPwHl5ltYDXHLRguzWDRcchhP+Mtey9y
8zp7NQzalY+v8a+sTOh0U/JHnlUo/6j0481kVj7iMXzoF/1oM95LF881H4qteF3uC68wpK52Oe1L
eyouTTD3idfZcH6xZ+GbANdSMFWGHoCPp5t2ZjU+l1GIsajB5gMK8N1bQ39XAsm8lKF/qyIUA2Vx
wFXR/K6F+JR9RFKDpYjKyKcduOEsZk2LtwtE9tbOn5ZtnWQ1vk6he0V3PDlNYOxBWPyQ4OKXrQm4
Pf0yufck0D/xTuTEPRi5Jvqi6KeEvx2/YVu8aHvYleN4hNT/FDTqoSujo3SMXTuZn3OnyG4W/dli
OTOBSn+JtvVTWew9SCbWYzBHJyHM1yDsTnDWavhdVtqF1C2IY6DW91KMl3DwLgo5N6x6dekGs8IR
sf6U47LsQPSdxYjdShTZeSBz4mgQ4o61/j3bIoDDnvcXiFe2w8QccU61RKGouWHVfDYXqPKqL/bB
1rh/GiYmKHKjPAo0WomBNhdlWtBucT2OYeHHdtRSVxjZxthtLhwhUm8i72fPdpqtXqahAg1Llhxb
x4PFKrjROO3e9DVtsiOG9S1ycvVZkXzZXqxsJvFxgvic8avd4puotJYwoahR+yoyrGczXJ0LA7Rp
pXHue2K3cxYm4ony6neQOSWwmqboEj/fGJdP2+w7O6cywn1R1uY1bCsaxYjB2M3XzsiAiEzbfgjt
l3Fkk3W2wdZicWoS3pfS2QNXJ5eAdlv/suy7q3suVgj5da/9nR0ytvfLcntnbdGvEkPrqE+KbYsO
Q884MA7NwZR7hMvyzBjLT7QjR5r1zGe3RVplwDGb9/0Ful3VpgyFerzcfGrzH0YtBaMBohIO7opl
Yl+Fm5WOyCNXr6tMblFv7JOuFl3KB8KsOPZmem8oB3LmZ30kq1LXTBEXcSumSh5DMU0v2hj4HAPt
t/7ZxZ9CRRPBCIltyydiALEA8RxGOTHbkT+g5RgD13vZZc2JeVbbnCfHLsfTvIA0SpyVUQdHtWix
juTLpg5BMagxFZn5HVRm89py/Hi7aKV5hxFPD8fq5t1mtOVeUe+UAg9wXMmKEjtVeMHjRlJPRd9t
83DVtdORdSSWRGMfIMRtzfHIzqzTwTcvgbEwT+yMjxwu8gPezO55Hl3r1zh17AivBqyQwTLrF4/Q
++5c11FVxgwC+Mgr4Y5PfmaNR5fn+RDRo108ONjULJFrnufA3YAgWFN0ESxgHR2vL97DNgsfsRYO
KSDk5aXli1ji1nWXZ6AMEzTyOmsem8aPHr1JWIfRN8GAR9NwDGHq0vStzoM7BN0NAGO1U8syv8re
Eol2N/NZ5zQu5HJ03h5VqD+s+dqfWU+Sl9r/TzXvKmMfhr3/rQureFHKCR4Ig6l/L6jfJEa4NGGV
jQRr38tJh9hNcYhaER58iNs5ncY47APWHQ41E1pOfbk+ZJ7bX7BUjniK+nbfm0HE9jnBJwvXgLhE
1P6B1zVbHAVle9WFi5Pm7tIsTmFx93MpZYUpZPz53IhOvU7lnF1zpfN9UfvVZZC5fsN9l+1xIuJ6
NcuSN12b6h/1TbWb6uH3WkHVzvT4tJCxRVnPTrdnTNNl9Z1zryQHxfic04LEvkCAr1Ald9YasLDR
yn/W2t7x2+Jncc8pQMfcZyZbD6LPXmx76mhjuy92uvOEuVO+1/74bmJwSsKyGhhLRO1+nKOMr2hE
oNtwZZv8HCd0/4nboUgspT4M4LXHIZs8Fkl86hPTOjWD7xwm7CpHm2nWLuxsPLAg6RiRLZcsw8jW
hWZ+awIpkgJ69cGM5HeXcSoVPm4Kxn38c4vm5sloBhch9b7L6vqxlJa8hgDk2QdvmdtHdoRXsll3
d9T9bs4nY2f1VOJju75qbOB/o6AO340wAuG4uuEDLyGAe2MIk1IVeTKqYHpd7nlCkaI1bLYxJKE9
CJlFOgQJmEX2krFcfXEH7A2F5lNxKlVRivqfzdSbQFgU9h+cQF9Zbht3Z8a2d9pB7m0FAZeB87Fk
i5nU+NDdEblxnlwaT2wTYWxKb4uDDBBg0BrqbWbWfiMcwT5Ar1IU8ZnADcOkWs71XY1mKMVQN7sy
H5Rnux30i2yMO6k6zNFGatwJQ+4hy+jtmzCXiPBt43OsHPQ2VQyvDRtL2L7r7bA1ld55zmBw2EOm
xBBR34zxTtfW5pzWyOAnHfZvdZvztQANL2pJSGNZy7Qd5cL6npx+umIef2BsDACQdY/F/fzANkdk
gu/PO5JmZibT7Q8s9wEeJDC0nejyW7b1PsFwKmJ1lg+ZNsx5cHRb3MzetOJROV6a0yKRYxGJ61gu
ztVBeN0tusfDxE/Hm+cizosWLby3alKqF4I2tK8/kfnrpFOkLEQq4la/53F3tsZA3dHpq7z+V9Xm
2+RMz4tFXAPbOE9ymv6Ys3RS6vpn2KI+G6+CPHNL1Sm7lPJdmMQYVFhIY79w3qswUK8uSLF0sIJ5
10zV89hzixIaUB88tO3DEA1vgMRlgsKPxKI5sPnOu3Rt63M/TiE50GbGBH/+peWG38bNeHVZ8YpL
0f82u2l73Cz3GOFUP+jabj4swhPSYdisIytt1lHP+bf0JyZHjegJA7DMl7loVILfiMfSCk+SxVcc
YSJLTTYJ2PgXBWsD3sfoM1hlJteQd2vB4Vw69xhYbUu9rz/6GpUX7ZlSk1FYXMzbBSH2YZERVP3I
n47zFHH5Zkb0UOV9nnC+4U5rjYu8J/u1NsTHrPnOw3vATU3AF870/sBB0h1h99l7t7FIT1EFCS7G
/eIOGQ4w1yFjJB8fqcOweXbXpeAscQzOO5Tiv1hP+if+8k9NMN6UNdTlce4aii7Se8MUJn79iOhj
l2lLSiGJzNnyPLs4oui82mfH2/RfmgmbB6QZAjuxyDj/lcMMwSdAxM0pQGdIOww9W7r4ISiaOqif
zQbbtqNW43vomMVJp3JfNllnu23JDdYXRJvSh+o73kKfop7IMqcmVVtFrhXbWB4xPVniafG0f8l5
L147c1vfaRHv0TbzxPIvnhrrr39PMqMkGLC+yvJJNN+l53THeqZtLEe5HRaG1Fzglpusq/1jsTEE
WYJkqCSieLrUqsKL4HVm9LFwN7yRBTC9u0QE7AtLuwkg2iiWXaWfV5z0e7sQecb4vBv+jeWqdoPK
xEJ0TlN6OHZ0fdH9QHcVKZvf36yL4svNyWQMh5ZxAmcDt4kgk5UUAeNnj+sX5a6x0IEy60WQlPE+
Dl3wMg5Bs4e875/6weBwVYZ9EcL3dk40cRqRLGGyZ4oO/EH1Fblp2N+9qwhu689ZzCu2v2gJWGhZ
feQba85AoBG0E6uyIJWVPCKvh8bv9jd3ZSvg2MyTx+nhNUdry5zEXFzzBq7df7Zyvro0Ujg7oEWP
R0bFXSwsPvN7NzYdbMzp55ZJFIPegqcQK35xaQ0reMdCw0KsNCW6oZmN3Q/HbNy/DJj8KRE1nDaq
G+QvoyQfO+si82poKd5rF57dLJvsF7MpX+0JgsJSaNYSTa8TC7eW24b1h4UJEjNB2FJD8xozEIZZ
N/lJoGCQpWDgWLLYWtwZzwCHZX9r2Axicr3pIA7HKtexFEiJuGDYtmxnoziUdQ1HVIcbvrTVa/3j
iGMtsQsZEA41B5gMTD7sxFBB9jB3QcVsaJZ//YK2g5iEprjUs5v/kfM9RbQom6/ynsFz9wWwEW8Y
jFZNLecz1w6rMF5j3EdKTtklEnjTbrZBESEWrOQblDpyCOMIjIa3fJBO8AipM/9YN1WcxlWOf0ZR
We/4k7y/y+wEO+M+Ls4IOdjnotNPfLgdeds2114VOXQZZU0m57Ku8Qgy/g7t2rJDbgTOToQVvNLK
9x/GBeS7b7jVR++ZfjrOvrpiiXA+CRzJfvi+53zPJDUwjC2dqk2cLdymuB6kf/WNJhJp5oXhHxsj
N06xoHxSmzMmHkTiVJbZ1SvU9ltjbLgQFMRuVhbInefpPp2l5GzvovsAcByqP0pO1ZcXhSF/g1xv
0z7/H87OYzl2LMuyv9KW40YatDCrrAGUKzq1nsCoHrQGLsTX1/JX0dUZrCBZlWYxCZLPBYCrztl7
7YnKBvViKe4uh0yXSy+zBmlhq5dnm6nNkG+IOX5NyePyW6lKQ9Oy1LPZaadAFj3OmFL8SqlasIAA
tics4oS9Kw2qbMzL1/bCJCOMdYcyLvEHgzA2Z547Sn/ZQx0tPELRwwTBq4bus8V3GF8npjVi5Jj9
kiN5IGFoc0+pFS730s+aWEAKwSluyxZvIOwzsx0vqzE/SI3ZuKKeehxNXUjvMq18MbHU1BxOfFq7
TjBEtjhkq0yVP2/vqjHa2KO0PYnnAnr7V1bbXhsyahQ1LfRg1FeWPSSIr0id/SRtnwdEJVcnomit
zmccJRC9CMHmrnnXxfKk6qg1Fj4UAURhV+u+Yedn0aSfyZLYdAVsbWsx90j8AiNPPywl26J1ozJE
5Rhnk8CGtZviBjpwVY4HUWaXFMK3qpUVZ6g1GjeJcra0amlSBmcU0oqn81EJ/VhIzy1ikVq6L5ME
Y1nm6VkenxiM6caJmmcri4K4189S9HfuTPrgYcAYo7XOhl7BZoS2aIplwwxlb9TZvqN6GGpFymmU
JJdMu5CKntC16hSFk6P7IX1hsyxJQO5NeezH4RBLBL1sKK2KR8Mw1zb8viv4Vevxk5WzzmTIgwkc
iBHEwkZb+iXUMTJiI5ukayNelB98zl9AW+g9/NmVmuhdg8CwBYK+Zuamz4X1To2vuzfNaGbPSTOr
lufGS6eU1gV/2e0KrvHGpO2KQtiJcTRkWuZ//62Vkxv5rzyynxzeU7+UaxL1xUaWNSmMcnWBMeJk
k4bkOO7IY+sd+2hQ3b2hxFhR3Ic588bYW/81LqDlfPJ9S1KvNYMpkRyX0kdtWouGUNHK8nnMMnz9
/bf8axu75XxyfbeSqpvdII+bUiN1x6nTeieti+HJQqaAPCfy+SjHxbXcUqf5/h21r67rJ/d3YetJ
mdHDRXYN3MLNuobFGVtc541DFG+FJtUHMOD+6oy0kVY2fzSZEAUQAdBK4rHWh/ch1ShcIsZTECno
HMwoTbPp6Bi8oFDaEG5Ivz1pXjlAO0QNnjLGIsksNwNO0bPWadr7QZqjmylZjQutIa+OEYWH54dH
54sBY396ciJ9Ii/AmqtNMpBOJSFgG4s7KcHJMlQX31/F3wSSv3g67U8PRyprIm/WjqfTKCbTo/4w
0yJq4+gtAwZ3ITk9saTAK5R3+oMa4EdFiVxHW7SK3b8+Boroux888ad54K8+yifHfVPHtVQ3y7iZ
9U7aWhwAaIf+PsRT3/7+635h7v6coFIIQ67yKBk3eWy8aBa2xj6dtLt/7cVPFva3l+u0ikmGVf4v
pc1eI1Om2CCaDonf9NcsDb5/6S+4alBr/vzaPfa/uD+lP3air1WWA5qPuG2GKp0PTZnQOF3oqgDJ
2OKJ3tvNQ7K2xr/4GH6at4upruZcin5TXbvjAH3qmBr4a4DeI48zsMB0P4zpr27P6ef/dAUjw1Ei
x+rKjZzO8s5YBz2Qs3n9Yf356tU/zVEOQp81ylAapijplOYtRb38w+35Yi6yP81FmZ6ms8Y+AwW3
2Eyiv1NoFKZZZ3t92fuyGqkeVdzalfPlkiTP9+/f9osv9Dl7ZLU6Ao9XuA5wjv20y/xTi/L7l/5i
6vmcxQHaR5rYPA87LbJEgIVQ8o2lL8PE0uaLRiviH8b8aWz8xZj/nMmhxSUJlBLgC0ILi01LIfxa
1or6WtcQs+nCjAO9Vrub77/UV2/2aRCRozLZLZHBu5pNNOzmE/5+GeHsOyiFK1SPJtWe79/qi7nM
+jRm4lKVkW9m/S7hHtEOjsV4hRVdvrf1tLj7/j2+uv2nn//TaAEfZrTG3IhdUSTNrTBUw1uE2W2/
f/XfjLm/ujWfVp92ccpMx7W/ax3E4HaBZlCM0tNiy06oLDpdkragboDT4KDNukIxNEqCumZs6bDF
doaiF1fCxNMkCKFEpiSbbpIqSVBFZrZdMrg633/QLx7Vz2kWiVzUsJ0En3NCapxlqnUEkjA8N/oJ
DKTmP02DX91S9c+XO1urrhFGou2kigBg93SkvdERA3Ke6qMfHpvfeLu/uuif5iicZom9dEmNk7w3
9zlJcSehV7VXyy47K/Mqf3QoBK7UZRrngWZ9dFEIbI1STLJry4H+Fngxpc04M6CHzOxxgjUy8Obp
ZdpuMxMCxA9X/aur8XnGa2qQWiZjyWSHsgceexzSjpliod/9/X394h0+h4RQsEPNORfjjjr0QIWo
Wh8ibU0L8suX7If9wFfPzqclm9M6YIGMbyGceGtxOkEAqCELED3WIvFTWtcXm+PPgSGTSnBmPfbM
O4qkLqiJ6IgPTZdfJQun9KLWTq1n/P9lQsf8hyfpC/2lebqq/zQ5gEXX2rgax12mzNKthVcGFbaW
deQ9lYiNMkV9NhSBu0nJJ+XclkYcYN/ft6++7adpifhRGudxMu7QgGIUI+Ua/7014F4gn5Txz75c
v6UFR981zyjmBd+/7Vc72c/pIw6FAA03HkdugHKLo+WHsVzwnWNlR8vf9XqxNbu0O0Qiw+AyAdox
6EFviqpCMS3a4Sc27FcHPvPTRFHkUEV6agk7OxXawewzC6OOpRBEb6ZWgT2zKv0cY7hXqdQ+XG2i
sEKTPZV/SpH5gqeGrejPNx9BN9raKhXEQo/qA/HR6uBjkqSwqUgdcicozwen0/V3OwawhHWtnO9x
dyhFkDk1hIRsQnqsgCVD/tDDKfzhyfhi/TU/zRm6JsuOgBa6K1gCHqJ+yv2VPoiXEprs61Ha0fh2
uh+G9hcDwPh0mpDrNGnSQll3WU5yb+OQoaxQrdsbaXxKUoORMkRJHlYt/P0EhMoPs9ZvZPlfzOCf
s1GysadWJ0xenmZ30PT9cCx7p7xR00TziHM1hFeDvAnKRlhbLR1R+jWr/WxQDD+DR1NtokxBthrL
1V7GhnFd0GQLZEqsT/FUKURDzMW+HNAGr/RFrACoRHE/p8l8vyDov29mgwbbYBn1RSXV6+W8WnVA
cz7awJvJj8sQo5xduygC721OiJfR8pgoifbaNBrHrIic8IfheHrW/uo6fJoGpmnocbNmxi6nmGu5
ur0Ob6pelbLXSZV9V0bZ4jt2jRPP7E9uXKO3cXLXzh4yDgXo7z+F9tWn0P48EhwuvaHroHdspyTq
flQZiIy43KYPWK7xO7vcNEfaGA2lj7kz22pOMwclsdZQlxq589dOYNWbk7H5APlh368lxUl3bGfw
BRkyNFryiByOKArVp0my7fM8Sosba2BOIei12CSpVpkeXpDyxV6B6fhQtpKLah7zV7To5dUoUCJR
g7d+SDn9agdhfFrSagm1hi7EumtFVL1FcTvsSllVCVWVVkN2dQ6Lzwbkr1OwOTicdFQ/dC1PEc6s
w406WBCzBs2wNw4IKOwoKCXnyiQmz2lk+WlUOGl8f2u+WHqN08//aYGKSpUGHfuRnVwrVxlVSuSg
YaPp/gBB5Yfb/9Ue1vi0ClaZpaUZOOOdXUuF2PSoEyuvUwn7brJRK306jdKVJBvafV6e+goG4+6O
frx8x4bSfiVzXWzBZEEXtFFnZ17XqGjLJblfAl2XhwchxXTAqWwtt99fFfWLXQ95vX+6LAixQADk
EbtMei9bmMcW6AJJKq+tZZwOA1aIFIOgKj1Q4de3saxr10bT5rs1tpUrGuv1XrOG7kzKNHuHXcXI
EA6XM7ZgLUspvMr1k7qo+VW0Zpbpa+a4BAocFU+izJu7+oQabDdZdOS+/zpf3eRPC1EkneYj+v58
PG1+w19WvaadhPRtMRCm1HB6f5h2v7psn5aW2aiGdrLpAWvaKl2i/FGeWqePHkEpttIPT9MX7/Hf
AnQkIzVxM5MdYZkAGVA3+YDYiF/PEMB9f72+eotPk2Yvon6GNEBDcy6s7Tr0yjmarnJnnQxm/9pb
fJoR49VKzMbulS04sCG0LbkN6e3RGx8H8cNd/+pbfHqG2dXhkqk75Pn5OG/w8YiAiqETdnH5Rx7m
/ypI/LYu+e/f/hQG/u//9qcU8c1Hff5SfvSf/+hP/6b/99+/jj9q/2V4+dP/nGCOw3I1fnTL9QdB
78Pv1//jL/+nv/w/H79f5XZpPv7xt7d6rIbTq8VpXf3tj1/t3v/xN1XljvxXmvLpk/zxy9MX+Mff
bhiC60dXvFTv/+1f/ZEhLv9ddxTdROaHhdX5bb36zwxx4++OYemG46j4zw2Vkvx/ZYjr1t9tpjnN
4XyjasS+c8/+yBDXjb/bKrsG26aCAIaSjfX/+/aX/7nQc+G+TN+mRXYai/9/R2DJCgHmsszHsIDy
8HqfxqqGva5VTsZYiBSeEXOis4c68Y3T2Q7R+/kqvQ5DhxnBhl9QsKvHSpJAcoNB6Ar5PNVvadmu
522ELiQl8gZpJ5gqx5yOlnqdsai6pD/6naFYQasDj0e6/W5n8/1q5dT10xuKJMTL1NDJWiieQmN3
PqiPvVjrHWSZDcIuyLvzAnmisepNIQPVkAuibkY7xobWMfZ129BcpRy3hj6uxxENvUJn0DcK3doo
Hdj1Dl27qOl/lJVkBOmszqEqqYha2XM1lXSJfcjYrsoY4ydftlCNh0Pf0rkr0mML3QfBdX4quHFG
gA3W+pOErk5Ry7tK9GLf9uw9qqXAGIoVR8IoCAwl7twDxY6BBt8whmtcvqroF6c4IoLRnCt/XvXr
OVI/mjYqAoSjRrDot6NZqp6Wg+1mcffV2RyQBmYfQhdvJWrufao/SfmZYuIap60uk6dm74VppjeT
YksAvSfd1+MVbxLNrATBBh7G/HVsG4U+6PQIdLYha5e+LoV91+m7i6HEFbUWquMB7sWm1d/PWfuU
xBpGVy5636KHmHIO+5OJL7pJ91iyFJ/0k/M5z7pA1jHjimHdYf/twwTxaTxaZ4b1kqoctJY1vYlb
9ZRj4BxlCxSjnaayx/nLn5QC4Jo0I2XF5BQ49nQ3dvC49Ab3M1sAtsT0hvBN9NcMLIRhNo0kY73I
VbEdTYwmZbm4wBltvBuvelfS4lb069Yo0PYnAIIy6v0lFPNJCUtFxlcSV1qYUCZ1MbITbtum26Kc
uOGpcj4Mw23XpyAkPD004ngJ4sfWMJDLaf0O0KAd2l0ngEbWN3Y/P9tlv/oO3v1AV/M9OELc1gti
4aiU+0ugvu5QKAfo1KDIaLdvxKxjPrLQg/elc2iwaAPIXs41Odm2nLDcBkRgmM9I1sD5JBttqvRA
TA/NyLZYjowE4mtmeYa9tHunV28UcHvn7IOR5JqhkukQlkz4s/GE8hfSD+xMxFFyPqW+WklRCM/j
ISWo1kvBmMHkis9749HS5xskF9phqJ078AjzFfrct3KV3GGkE7PoGFS0UvHbAaOuqoG+iVesLRrN
+sNsaVeylDy30hWw5yXgTHGvihKMsTzdSIsI+wZrCJlOk1d05jkyhWFrDKJEL0SD13yUi4r868nJ
vcqyEd2NEuQaMdjbCeLElKKlUQ6guVKvF3MSgrOpjpAQtkqZhxbk38DmIBVESbwhwWC5Kqve4Vsp
boSUEonqNa1VV+mzCZOggwfIOKl/aEJWkm1u6nR9imTayhICTLGaBz3vwfAPzRWi6o8ZfUgQtygJ
G2NtQrwBsT/oiR10EreyW84USa8uedJQJPQ4TPqqPhYo33IwbTDNKGqYsVfhWInMEdQ2ji+NpPsO
5ZevaO9NA9hCjpL60BNp5xJ8xmmmYA4ZYnUCHQI4II87w2snCXQchSmiyl81E86ToGzh2OYdld/z
0iDrZFDWcwO+sKcP9a6XE+jReExRd6aGP7fy/NKMUoBoPvYslVOtwZQVr1gKBgIeOh2ZcTe0Llws
C4MC7gBdGR/KrHlN+Cc7uuJuHV8kkmgZ9g4aZ6NENJ46PiKp55p4XZ+pR/OWnqqJI5hg7cjwR27b
0l0b1I/SCihqm854FES2lUf1vs335VxMewkbh5/FNgifZe5Dc15sl3RCsFeZESjl0rjaaW6YuG3K
oGZba9TeLQU8oEliUWmvgRVNyZ4nDLZpFah1bbDXK2TfmqHCjNFVDO3DU63+qLS0Zkvq4BZfpnMo
X6AlvESfU4UJhny3L6AfAeQEtmlddsjEcSZ+NBl/h+Cz5Yy4vjgyLRZgiXsbEl0gxTrVKjE/VNEW
VDAJTWgC/SW1cbNZ6QUEi0v6Pr0XNcjzVuxl5pSmXPw0Da2CMBxdSd1EGsTGYHmMiuZg8AOHhyGA
shTTJo+g8JproPHj2gByWaOQAzPnMI3jJymkw1DJ+WYhLxLGdia5tSxUP7L0Dh9AxMOdQnqVLCr6
uCM0o+sCowApBfAWyUhPO6VE6oNALHVza5Yg+JvOk9m+gZjYL7E4YoKXruG3PHcSHs5Gw2eTdtpw
k9eY7kl4PDNWx3X4nQ+LYK+vEQWRZWNzlkbsGQ/+DAHKy/rhEWrgjmmR7lrE+tsX0rVQpvfTeFdZ
XLZiEF6kYQTNc+yop1bfrOi3pd0XIUTJoyXl2JgXRw8z0SduLNW7VE/x3SKiBWSu3ddRxRBa+iYE
V5sF1EgKv+dMhSB1WLSjKJH+Fy3O/7HUEYjV2Bh6hdFcL1gNc9untNcDaErFo9atGwtRQm6hHF9l
j3hJbnCD1aPT7HM4kPgoT1+MuhF2srFCOGHkPHXGy9pNYaVX6yaZ5I+8KD2oxGgU7Mmv84I+ioIK
z0ZKI6exH62Qr1J1uk9IadgjtcyBZHYfQDXBqsGgiVLjV9YNV4a1bFEiuU5TVf7pFzUgO1/RMS1A
Lyg9wkLwebNIYQ0c4ZuU2WuWYaapV2mrkm5/DgL2QAwt+xEKzH48VyiXKaiCdnBcqgMbBOPj7aID
/ZBXqQ2theaDxfM6zvuhKSE5syOzFR0jCwlCm9Ept6o0iZC5pndNhLdljbYKIfLNEs9PgsvVgrfU
Fr1zWYnPeOfMKyaVmxe1hjdPMtKuhD1RPiABsQh5G1JfY3cwAbwtpH1pI5dbbfmuF9boDVO6T3p1
DKSshkAzYVk1Ec5vykK5XI2jLGWnhb09aymNe3ajHu0TUnvBnKg4B6237c3UOwvvU0dMUboWiMXa
jmtiu+ZpgYS+Bw3qmnLbdGid9EWBberxfQGywFgu5dcCUbBHExpybFezQ7BejGolcr3JKbOM2jld
73mv2ssZpb15a8OllpOl3VEhZjSngEq0UEVff1CmE7YynhVvLSUvw4JyRE541kpbjFGIYxsTLjoa
YXcCVO5aOiu9TbuTaQB7chw3hFqf8c6XjMWTrxf8L1sr/WIdZkokg5+nfeOR9WiiMsdGX8BONa0B
SEch3wohvY4oU3bDKq3eQm6UZ1TgU3TRXzYrqKq+MLn47a8MW/U19gE7XGDw+Yhg+ZukuGKPhz8C
9VeIM2pASXh08rNEgfac1jVbcW16T9L1kvSld4R0vbfM9sMYFdVGrrANNtNNnzb9Tq0jN4qLB71Z
q4dUEjdEOmrJ5kSK64tE2svo30zYGdzP4U3BIN1a5b5xjKfWtouTl80vNfU8Sw069NAY3dLUADQC
gIwdTKxw9ZAJaqWbqfAQzIg2gWXu63oK0JPeGVOFE9TkX2mmiIO00rYIpxW3Y6nUo2cIFizCeE59
jj5kbK2Fl88n0GqigtsfAM5gFCpAgOon73FOUFc5sm8zdnKMoFBruKPk/jaQUjZsRstNXdWoJSP7
pYc+iDVarg4OQvIA66EeNoZTY26MkzM9rVcvLidza67CQxsAUReoerAys163DdSuphhhWXKFTGHL
wdwZ8VGbVqSDhX0lnSPj3DVgzA86Qjwx1chwjOkqURYAC5Z1mCHASaKUA3pwy5YYsjeZjaKwqkfb
lD4cC/swXE6movpFES3kzb66wLW4HMAMngECfbVac9xksnPZxX25xVH4Yo+mCBWY8Zt5XG4Hgk5w
L3jJtMrBMI7rHrPztirt/VrG8WXbtmrAruRKceTnNRdgmJqFdQkWVNRk502h3AjAy7qVnAzq2LRO
QXT7lS04QXQ9rDkTi9cYx1tWtNTS30/HxbGrD+3J+1JNVyDkZA5JIycaJZLofixHqRl6RqX23lZS
cQ5hyNMj9VIZVuuQFanlc1JHdjGdAjVU5ankMcfDVsuBLUC4lURUtIrDLDzyZYttIjXWWSz3PlDc
mAMOn31K89BGiOeOU37Z1ZRLUIm7FE4qD3jU6jfFetfxGMWC1rmQ5ftEKU6eGewKE4vTyKEZ9HKJ
ORsvC5kTexBCXr5gcWiL6BlPshr0gnRkQ7wuXWqGEro/cJ0oDPFI+bmmsiPARzeKiMded7x0nIgt
IrjZj43A6HvhjVX2Kxl4k+yATOxM4O9nH2MP7iCQbqu2EWQmSBf80iOBMq2fLAT/dd20H9nJ7ZfH
OENJN6czfAJrfhjlaW+tV9AaXpA3+jIwfZchCva98FOwlK5WA0WG2HRRmoC2I204GBbp7CNXHQdl
FI4qtr6yMruzZLHua57kdOonRpIEECyHRZQZPBfqGj21etyeDaNJwYCJYmyx7tIHZ31qLrRZBqEb
GSHIr2tbxjJcThyidCtsQEP69TzsZRsFKIfJAvOfYRNgUxTZ3rTRvwvJfpslGTArwXx4AHgSmuJd
itEM23AQvaEbdkvHg94V9tYm/52V+y622CEIVlSBgZTuL6zJaVoS75SyjrtL9+zBICaTIYt8gmmy
lWIWzy5/67skC+tstxgfCjq4jAiLCmABFixKIfMGKXjia6AdmAkxMFpFdhg7/aJuYWKQ/vbYleNt
l/a5hw+ZPdVo/pJsphKnMNugMJNHCZZDV9VyaBozYJT4cqlYpWXzSCp44tPi8HSBI7lrEG8sBCRP
IONb5YBxi+5hbT3n5XXvfFTIOroeAkk/MuOlnDSaYc0CoBjvINPqXYFv3zc6uB2jbtgc+sVulKGn
ae+9rf0qmdhVSF9uJ+e/9BygcKaxPCdj6fVsjZgNZq/pJhy+ckj89Iqu7sSzn8NowdhLbMQtl5tU
ZRO0h2K30Kus4qhT4A/qCAYJ0QpA5Nfswrbmbd3E19O8yRxjOKpQ2SshvS+68qRJ9u1orIurdAoH
f+o9br9E+y6NQ3CHb4tcvhAlB6+DoPFBYWQ3z4WhXwLkSzd27LeGelk3WL8TCZxXd1hGmw8kYZlJ
nV+cpFHTD7HpVVHquCupi/rY3DAuyRaEaSbjevAle4BCRYM+tszSi1IKmbL5NqVV5lX5Q4FlEHiG
do4iMqxitQVMeNqbsljjKhpCIFW/lGh568vsuZ1G367N28roI06g6i43kx37xCYU0ym1OWO3JGm5
F8eREqznME05CZqsBuMIjAYSU5EyBZ94tu4iJcVWnZIzqLHwkDn0VumdY6eQ/1NEvFpZ3IsEB8M8
ifeTK9tf8Y2xD3rWeghBhYp9qhxzf4kNSGwjvQVFloJMOmtH0zyjHlZTcuS3yp2QWpw89mU8VEdH
yhpM9lYGl9JS/SzC91sxaApTNcJcfyuAxoelNp7psnkpark+0ubmNjsAPADBgNe7aNV3Aj1uZxhq
IU7RwBwW/WxpFn+tewotsROYTAlVCeowTcbbPpDLdd8VnIq0WAqmWEcLT/1FL/DcxV22myb68iqY
lNVub0F+9W6eiyosm+KyMK1nlt0P8pVi6kx6j7c5vmgGdQUUrFjAM8bIRdLmlrsEbt7c5hy5JemM
bZfsp7XhjbFWhJboQXrX/izThYkUgO3F/YiEHUbR+mJEuC/gNJ1Rj9oAQna1xnI2tSFU8P1iv8hR
s88NqcBQlB1w+Q77YdIl8nfwElvDM1L4ZWOlK4gijftvaTlHYDV6RZB+OQJQXJvxpsPo5aHgKqkn
1LM75IW5zVMNLh60bjw3EzhSC0ArfOIkjn/NLP9pWeytPL1O+tFGrau7OKilrd6tu4Q134fowQwk
KCmpcnfdztFlpIyw9ARlp9aof2ms1pvstS3UdU/Zrx40X8Yz4ucklGG1qMlYYZqqJOeiXMWZU4xP
1qLnYSphrFgtZWNWt1k7rHuHyd6qqmMO0GKo8iDJafEasva4zhUBShCwPRZTy1um6RdE4+e1Mq8T
YH6eOt5U1Ft96joknTyU+FnzJgd025ahTE4GH8m+dqJ2owMPvTzVhtwOfSdwgHlD11Qc84rFZ5J7
PESkGiZz0rFfXhk0DLfGsBVvLhYHazhWfqFBn3BgjyOavC2kvvQowcf7apJvEtumaskOPbLTyAdp
n3HY7Eg/zLAvDpJ+lU4Pidb49UAMDyVw4T1x6sf8bAEiPT1XSp+3GGB7MmEhEcRFSSEA0L9SmNlZ
1VpUiTPyWSlrEauQ8VDa9QEK03wR5xy29UHHcpcAeChXuQ4UoNmc6bCQGhFhBIUlle6qjtV2oHsc
iFOBEGRl0GFwJy9oKNzxZD6ExNbIYDucWRpc/NKeEfWANpJboCkHtcWalVawp5WYIIqsSf04ry4V
TRAPHJ/I43gyUYGw1Ymbeztq38rEfFiVKZwXQh3wxEw+xIYtrYSjBb7IVVPSFWKhH+syTDv7kfIP
LYP2eoygtJxgP23bkLzSJ08mBTVXFet1qnScHE+bHfuCvUrKhk4Pk0l5NhVKVSs5IC47B99aUWLF
pVgRYWmPeXvFCfeIGyu/tQxBMZjtziQ0lkvr1zyD4oVb/jgq0c3SYwcDPpG66KrcOrLDrrMCOHCy
L402O045XB3IgKBuehOQ5VyexTUpFYYo40PZQ0WlKNoMAFeGzPqVw3OTWyY0Exc5ZzLpAfJlGBlI
7jmmptuyeyzRimCufGmgnwnRdj5WpKcWyJWKXBPDAuiHRCGiq4ytPY37j3o4eT46YbCDTKYwTe+s
ZmV/Np5zbK8pdSR7Kp6l16ASdCWCO8gu6fer0vbBynpMMEZShppMZXuamgKx2kTFlplHKPZM3AuW
UTRkceKoHvih634uxIFQm+u8tjof/xnEHj1irpn5bOARuJ3NjRKre6VJHpXBOtOgWBKPs9eAnCDj
hMoEjXbRlkfZHAJRZO9tZ1s3+MLQXFQ40TqqR3nswOkQK+WvTPWMdJheKaCNOmQ/1oyoyNozoScx
bfOOWkCVQXyerPsUte9Yxax9NlNatT7D0U6pLU0XMBFVL1fGe1OGnCOWOWXhYMhrsYk7PqOiJEtY
3DksrheiuW8LAlgmNbnvs5LH2+rza+jUdxheX+dfcmKFXVPEWzm9axytPKvIaXBXBfT9Utp1uDAh
ogTrrzrHTICsiYbFazg44/jQDVq6lzgMBuqahdDCpYcFdX88D0ZAhpgeVhJ4Yq3HN950zGyaIXy0
neXWAo4c5EKl/iJRQtfjcSYWxaTVlb7UMHrJnf1YQYK6PB39hYgkn0DrZ4LFALwl5VnTK2Eqmi1p
XDC8lWg4FucKp08/b3txFZE0FRQAC49FPGDx5pKAYYZQoE2m21HGchv6aFtRgM0XU7gY7bFfox1A
x4/cmUEzFTxXE+I8v+wUguKmXgsGR6Q7KzuPrAGkezuZ+wrvkDeneVBAIKFMD4UKP/XqVS8WdtqL
ZgKFsbzMdTTBuFBejUxj6iLlW8mckraRBn26zRWv62aZI0m/NacexJA/6VRrGswrfq0sv6jdSBBR
6n3EURx7KnVhWW4XzyqoMafKaIamKm0pnrRHnBY3RUKZz2LjABZl9qiX3+t195ajiocoUGuuQVyF
29op3tqcfQpAtHMiYGxKzPl9VCw3sMONnZFRYjQn5qAUWRNdm6tGFxdWU912DEeQRjVHzLpq9tpl
nV7ocrWEjaqwBRvUu5zcLiEiH/8YqOzG4naxBleJlvhOEz0JiUo8KEXckKJsA4N+EmmbHLfunFTp
3V7W39PTCMbLRiqOVqG2ysDalS1se2uXjFG5aTPtVi2JFSzn9UGzmtZrf+Vac42w/LzCO8zUSLoc
UJtXDJGwQg5MNkzLKKYsubq2EMgaUXUOTHlu1TPIvdfInD6ESd7vUNP/GaMnBaY03SBan/AbXdmc
FHfRmltgq9iI13Hw6GKDzKB6Qpz5fQ8IubWqo/nEAUSVicqxP0aFqgIH5aW6Fq3x1po1m/UolJ15
R878ziKsZEii2SUC700rAxxdhjsEGg5ut9fLF0DmjzzSy1JzYTvKS8b5ICtw1UX9EhF86ne1fa40
gQ4ynvF+Pg7rq7IkfiNn5zVoKXzv069iBZy0mKjpqsvexMHbOEy/WpXvbClWzieL4zLdGZyGSViI
Jt2S5yddRqcvOdjjRpMMlg7bwX+O1u/eivazQPiplMKghE3Xe27kZR/nw5MgtmfNRLYfIoprlCqP
J9vIBh/8jgbibiFY46jb/RMEiAKuHF9xQlchmYnjwyFdONmndTglwo91HA56Hfdb8Chs43uD0ghX
SaZedug6uzr0eaxT8o9qT9JgB2mibnyLrAWOLla/NzOTOAqDqKgeAQ3Vr5skrl9sxV7DVmtvMysJ
ZHPVz41F7kMd09h/UHcmS44b25b9FVmNH9IARz+oCQmwjb7NiAksMhr0fY+vr4WUnhTBZCWfqmpQ
z67ZHSiVcgIEHcfP2XttTgUFpbGI67WsEa7AIGifx9o55aqBUE6V1pNrhxREgS63REjEu2ocLsdE
vdZkamOZWnw2Glz1Rvc0WcugMSLCpGqIlAWJHjkQhFWtbzqSHhaJDpMDddQy702PogbjHjn0DOr9
C428uBFwvhuoCpM+Xe3A4XD0rNL8IpM15QyGFBHk8EqhvAJthbJFV4vatcC3sJRnQ3pt3EBIxQuo
NJDJcTnh1Wx2kQp4hmAxiil5JUtZTJIJnhivGuAk4G3X/URQI+Li7cYWujCrszmWZOLE/p5ikEyE
NgNTJqvLqOcJx3MH0jvwyD2KxD1ZPEwOsFFRwPqOLThAoqF2COaJz8jSYb4QD/xdhq4l4SzL3Ird
lHM1pxgSTOR+iqBl5f4FcAOD8l5a5VZ6i5y4WlTEgnN+VnxXMSzPCXX5B1IpgnUyZqSM7c0ND8VG
TSReeZJ37knC30lsJFTZG21MldUsLjAnOBNKXnqLui0fktG8BVt6N0lmixs9+BE+lmnDlFVFUzkO
Q+34MmfuJP6hCYZDZhFCcwjEk15X24l9yiM9jZFvXeyQRRhvivQR57LldFU48iN/A9X1yLwgZgY0
Pbe15bsmKrXFWJD/5DPSCSb47TlhKp1+rQ0YrlqCEkUTSTwNgxuGfvlsRJSDbULUG2rjtzH9INPg
nfCue4WXOuGB8aLxXgrqiylm1GiUBgfcNlpRblbrpKtvZI8bXStRtGUG9JAaRDZOKfbqOn0HIrPL
W31cANVERy2pE9fD1cgq6HVSWtls6cKG5SNtGU65qv9AAtFDrJt3UmyyhcQQDLxh2JoVgZXCj4i/
pPO0QKrib+VI4oVeWQ6MhfQS0BPfGa8vT1F/wBPcxbHxbmMKdol2dKSgxkhuMylk6mjhknS0ud0/
ct+yIXFlHdM5pxbiCGbcBUCKDdpPhq1TvIpyiaMlzc7GimlRdlBCzMm4I52mBU9gRq4ihYvRh51O
C8rVgoG5SJkSdQKudR1F63xkXA5xfqFBr1nIZRPTtfK2lM3Whpv+3OHc4gSjMJ21GYtqDOH7Ghxk
ilZBFZDpTHUXpcWiGcYPyS7B+TNeqVoq386XlfMeZNkibN/TXDyXHrUloaxXyhyTktEZQ8Q491+g
8XrXNIrOJS9OSUGq6dUx+C88mmqibRcTpD4FQpopA2BubW/lc0iCVM6/jPL8rYeM6KRm+OpDNWMO
m/l0lkmGk7Pk7Of/UXclZ3VXAWrVSZXISXldmG1V7yPozyJgfjNVRcRBSSPzC+iQ0P2tAjToLLSF
I0Ll3RZKspI9bMl6y7+odYz8pF4hnK9hKiv39NGZkzUAxhnXTLHYes8hxfJZSYSgW3kvVDOL0eq8
vZ/rL6RIYbX0boOc8ICsGqhM/ItC5fcaDk6vxw9RI9g/xvapNMzV1NFf6saH1kzbZWL1t5nQouua
L5zTDzAIZbrpi/zCS8NspSXA7hLVutGA6+0IPhaLZCb8q6b/w4Jax8kZtE5LveRMJWr9sp86Z8DG
RmfYvNC7zt/bPX8ppgWQx0Z4JXy6050eIsfCcEJ4CZKHqoz3QoofURVFu6GsW7cwJobzaBp/0vQX
kWbSJ6rsyZErNXQ4d286HYrRBEUnNtS3voXi2Kc+QOU+WjGjpsE+nOdju2C2z0ZXJssqNDs2ee5a
13IcMsZHhVfRwptiH4jsUoTqAF2xZVO29cfYTHmZaPJtogJZEdRY2xK8aaN3q0jPRidhnrRMhYHQ
V6nmhG5/85JkUXRZpY/ScJ3TL+48pOFBOsKEpo+UQMwgpld32zJ9jUbpopRK0FFB63ZKkCDRn64g
4ymo/yHATsxc25H2jgKRLAjCS37kyXM15/ERa7cqEvm6VLNmUagy0CSp2+YdvRieUX7Rcq+RxOa/
RIhol5q4IQ4WIooW1jSmu8ydCvL+vKTaGHLZPerzKD82C6Z+vkIVPMT7mcfpj+UVx9OPMg+ASYSa
B4kjmFNlJMH+EDxadSNWPWlJKRhT1GRe4wrEWma0bjL2NL6/h64cwdEislsGYLRTlUNjbybPaODU
jTfl981wkSpjdR2DLpw1xzJVEBzTZpQ5WI4vExSZs8gb1WUhExpbOEUptbsQtyRDcBrGS2k+1ivQ
+syuf2akEq9aaCpsANO54J0qiwE6WcHINPDaABpzuokKTazCRn5oR+t9qBptp6i2cHuHfBOuTUKT
lSrtbIPTtnoVBed1Pj1pKVrq1jP7XddLxYZoOMnpujv4UOdamJ3BbENlUY2Mpxp2EDK8GZUScFfn
bHQV0zKPNoNJfxrqfK4E4TOHNBq8+nPkh6RXNEa7grhSygl6noAoOZuzZ9PpH7pQQPWSuqRUydlk
ZpzRdHnfhRcarDZqEMty7DJxSqW5ru1uBsGOm9Zr0G7NY/T/yPW0BOzJeKn5KdzW7LeMYafa9reM
d9E5GY9BbK0xRdK96yWgcPKqNNW7yM7OyGage97xsA/zADWunqQSucV/tCaA1gnCIFE1qDgGyCwd
51ke83DZUv5FPb10SfafWlo4es9QyZDCH2Sb3abkxAgiQ4Ef812qYUrCmY9QhxNiy1SdrB+TU0/g
0xAerrH4Nrs4e5Lj/9R9/7/WAZ+Hr2hj8o/mUAj831YtPOfT/0Yt/BJmzR8PYfaK9vgPNMN/8IL6
Y129Zy9vYfZef5EQz/+pPyXEkqF8UxTNwpClmICWLQ0h+p8a4vmPNAMEI4JgZMIKCri/RcSK+g3N
MX9DERAKeEH8IyJWxDedgZpskwYOXFyx9X8jIj7w+FmqZQpVkXU4MTo/F2Invrokqn4kiFnC8Z4h
qDUV+bEBzszDzTB/2IeSv2mqh2LUaIYnW6ASsD/sE/J5ZfbR/KNi/usjzFdEjISuqIceuxSnTGTD
sXes8+4sdu8A+wXOq3YpnY/OPYO1te3AS3z69O39pab+I2tTDvtZM1Mj5gv7ZVXNMBVNqBZanANX
WwQES2/zIXIIRnKFqzrhDp7BclzRvPjhO6dcbEcvUsfuYygWu7c8K/w/mXSGxm6b2hrZ39EXh350
CVpwqUjySovbhaSeMqt+NQz8dU8/LXfgCWo9ozD0huXG4qIkMmIeV6r+KUrDqVXmi/50UVNv6Jk/
r8IxbdnRDkHuRL6RecL98NXz8uvFzP7YT8tQf6AR8/mqcpJZZc5bDbQhSycoLKvc3z8Wx5cyacQr
QKsN8+DnYER1MWYkh1K6wL2rgz3QW2RBYifLuAj+3j6OPIBf3ZR/XRQLsDOQsmke8hq00qOGmR8I
be1v6nW36VfBplqf8mMfOFd/Xefg5kWDFE+yzM1LZbiqnD/tVOMwgagrL1a9mt81UPmwzG6YfLsq
BK3cujYK8heQdP3+io/vNaZszp4JXUaP8vV79NKuNwtfjhzvXF0pTn3ebMxzeo2L7DpZn/rBHf+B
m5qQ+R+Oi59//umpqSIrjeJKiZw4vyJI1c3X2jY+q2nFqcvB7bd0wk48PMrR38OnJdnrPz+o1EMd
WdMs2S9719ZdwlI2TEOv7fNyKxYD1HJn354wOP1v7uo/13lwV+VEWCE0vvlBUleMEhInXSZ7c62C
GGfBU/f16HP76RoPdpamSyw77lgu2hKMsLG2xMCsEeVtTzwsX32mfz23n9Y52FviRHgoXVlH3pkr
RmKBEy6HJfX7fXx56kdy6poOfiNB2Zi6NT8q8s7fKJt43a+0VboyT1zT8WVMQ7VkWRiWNf/5pyey
0/0GvdjPb8rfpLt4Pe20lbw5tYw6P2a/vNosBWeGbVI6HNrr0iEXeQBDzwk69VnS3s0GZ7rf0kGS
byBi72ZH/1BI2z7M10Xy1DXR3su9Z7MumJVy7kk7KIRYBOx4ZatzA80ksv1Vj1NHlJBirRIGqnkl
0NsOZg0VjjEIjOuU6aQNt6un/xeMd4Utn3rSj27Olka0u83s2fhZSHy6f2kd5PTa9cgJHzgQ3tEK
H26VTbCCDo8oUCzIOBJnGNHP4x+/fxh/bsaHd5T7aNoq9oq5VPn6zSkSmRCBxx0dxXVrKyi5QWOP
HKGJqpLZR5Mg+FEkkdN275FZLgzkCR6pR5yqEKjKww+pG1Z6ka7qtgKOd4ZxYoGZhJMZnDAvJpTq
NfSZPnAQn2OK8+GH11pnZJueiSi/0ruYTbt4bcpsaTI6Eg0D5AYMInk6tXiQVEQ3fe9ESeCaBl6A
SiaIC2CLoW98Oldl1cOrQHBkjaRadtcmne+a8AXNBxGZ0YDRH307XaV+tjVGfmd5CqJZ2vq6dWa2
40ZBtRKMZ7Pu0pftO8umCx933PFiUVnSreWHZGug6QgMhyhiZyakkv9+6tXx1en2527w6Qv46YT7
9NVD55I6HgpmqoW6tOUr2d8xtlyZSMN748kc2ksRJY4mTpH+jr5FMOsJWoDCpEQ98N3iGaLzoGlz
mTg42nKOS1uIq8pVlhwb39Efpiee8nmvOXjU2CFMlqTdaTEd/PqoCTPvmr5hQQ/hf8RvTLP2k1dv
IvtO7fRl3IUnFpxdkb+uqMmYrjAUGvbhi1KxPSMze1YUa+myJUE4XCD3w9ODLsL8Hm/Kc+9MWZM9
37kWkVwIcRBYvlVLmKvuKbDLka3LRNb792c5eINmFrEtUQ0ycsRMqHmodOKL3/+Wj6+Ap1y1CYMR
h1+onHgZBFODCk88jHGEreIkckgcvaH/LDH/+aeHNfEVJZuVI7yRvTXaZDc991a1o++0TXKunnip
HHtCuWX/rHZQshaqIunBvBrRNQ6dLpeQwPvSsRZMGS6lp5Mv5iO78Jf1Dr4ia0zAZVesZ1HFsYUg
9t3Hy2k3PNjPYkWj0ZG2MdTeE4/pkQPUl2UPfhdD4WsRA252gAaHFAEqyAFWHk170EPYDs5//5SI
o48J+iIyfjiv8XM8+A6VpsrDxIyc2j3XX1FXb8t97Xrr/iK/JmF3Q8c/vS/ccF07o5O/FTv8bje/
/wwH4JOfm55pzDuBaVIv6/bBZwgMu25Ueb5kjldSsK9KmGEEN6fxXY70OYriSw4sOz3fGjKQWTLX
m49EGTeJjtQ+oKOEbbeHyFTLNw0ezxK/CBzhRQcct82YH3ISjWhoSuDobaRaI0xt2uYLoiuombsb
dOT8ebOWm5iUvm7b+J7z+ys8Ui9zgda831Gi24cn/1gClwlPn5usXXeEo8Fl6MvpxCLHCuQvqxz8
HDuF2PEG5bVjXFdbfe+73aJZoA64mLewevP7SxJHn9NP13TwpYVdxQg645qM8qHrH3RSqvpW0Byn
Ed3iDzYIssw33ON1FZH/A6alQFAi07UegEVYQnb15sX0+00U2WuMQ+RGPk/RFtbUghwF+CmeIzTs
mKdACcqRgvvLbTr4XXeNPyZ5yAdHbuQyppkLVPu83uLXPn2KEEde6F9WO/g5C+Hhg9L5Ulrmxu0i
vMnehltyAM5SN1pBm3cHt0K7nSx7x1phDPgvnIyPPn3Y5k0GCjIy18OPoKeekntcsPdM3G+9yJzQ
lZa1Ax98512qy9ThS1j+/vE4siYqbV3VqL7AAxxuK36HwCBpa3BNdHqNLl36MS2N8BRL7sgzD8hc
0B+cw9qh3R+ULbiFjFwbgoRTGhiveOG79tJYqDvisbKF75w6hP56WapQ2J65MEsRv7RNNLYpRfGp
j9vktrLJP0oe+XQn3gC/VkZfFzl4QAXzWFsyqAH7oL1pRk4fCSnQ8TN4hmWMZ9JiB/m33xYr2iYd
2hnkYB3WCtiIMboorBhgfZdUDekJgXDaKboHDeFfKgYqTM1CFmeriqXJB4dd2VfFMNa4mgiPWmMq
QlHf3BbkYpipuh0JDY+6Epo9QkWdTEYOWT6G0LpJzsv2LiE2d+Sw5SXMYCT9nCCG66lghEAI76Q3
W1O/xshLT1fliAZScphdLeitJjLXqsep/DCiuym/Y9iWYwGJSgmwElo601zZZY0KFYGX96alKKl9
VwpxS4r+nJmfoxX4dvNbxK8EcTAtn+coP+W9eB8gZ7XEgoyZhZrhncwZLKfF2u+RiCa2KyUfs0bY
zvS9Zsf7prf3NebGUNmXnuXiTcU/gAwpYaqHm123IQcJbB3CWMv2s6Yx34tbp7duSksgC3mZhvus
ZvbueeuhLj7sfLqzhbbziK4blR+VpuwiH1tdgig+9t68tFmNRe6OSLHbTl9rgbz27GnTzEObQmIi
bnBmC9mVvCsVagWDRWSpsePVyhZuK6JO48HCzJwPlqtPkvv7J+5INceToNOPly1z7oYfPAm+6Aev
kyiAi+9gW5c16y/QdCynZcX7St6fan0c+1EJVuJUa/MaPiz+aUI2DOY4U88HK70c3UT5MYb6KlQ0
t9B4DobxVMH66xtyBqPQBtRUBh+KODhMN5MvQf5nswhze51q+qWcxm4oARwJnRARXoAMyWsQjvml
QwjZDtxFmxXrUQUvlr02eeYkhX7ivs9rfj11/QlrgRyvGxw0Dz4TkpzUtn1uOwGWhYSYZHqMm4ua
WaHlyxylP4by/vff9JGewucldfkA3gJzJUvp3kSOir7GtDH+lvpWEAME/mNRT68TyWlCIliNiDec
+rafL6MKN/Z1Ho170npRv8dujTsMFTgON5LT/Ucr5rWJENPAOGnjUDBBExRh60j+20Rittx7DrTV
xyK5EZ1BjJSGr8/fJ560hgWimcUmtC8hHi4tQsxt5ECl/6KNwW1NHivyXLc2mWSashNPlRt66T6v
xIo+086EvTeZlCpF86ghLM+wIXlpdR3ICXId9MPtLQ0xhIsmYQnjugBLxskdP51FJk+6DmR5WYeA
/EzGvirYfn2leBrBtwr+jMRV6/FESXhsu5139D+/bVrRX4t7M53KptK49X05LgJut5+dOD8cX4HC
1vjZ4P+ltsj8UJQZz1NQEnXWnQWMfX///Bxg6ebTwfz8/LPEQSMW7YhB9hsXAZ5lDYBkMZ/+SKSE
beKy3zpNuIz2yFCeib0/sfavR0CWVomD0IQ+z0kOfi1DKIa6nw9HObGccIAadKye/k7M4O+v8cQ6
5sFPBFMCrnODA1Axoo9ER95jQWzLFcOTE2W78vOscbgDzKNATdVtxqqH1wRQh60oQq5Ysg0NqBVT
Ia2zOUl9UGGeNt9DqTnTfNwPeOOq+h394yIwaTpi7Ou9777+nbjP2dhBLW/ta+17KkkLVJakpClL
mc4emXo7P28I7wVPVHmO0uwV4zWOCicdSCAln5jwBeKgEcqigMScRnt354fXLUQbryFhsZzcDPV7
Nh/l9PwsJx2hxXWu+0hI2h8T9hPkostBRjTmE7+B2DNT3zS4JLFeX7RRv1ImXl8WHAz8eHiJXEXH
AyJuQxPF8msrfR/MmwTFkzJuB1LIcf2gLkVOrMCrwEQLxpBA7vLCp48oqz5Gp9sgeZIgiozMyFoG
jENDnLtqu7IcrgNjtj2QFEjqeJh0MxaE12oHPbHFm53zTzX7oyN+Ti2mVyRYez7UGv/7MogUfBrI
j0S2mcbmIRcp+TL5Ri6jlTY90aNz+6K/GBpq57DZ4Oxc2vZZODtiCC0nQBeZhu7iHr4gRY4UBo0k
JLRcdbskPOOqEOq2tpTzysoxuWKZ0qTMjQO8HKZ2lTTeZVHuw+F7nfdYd2+aqHF9QyxaM5sjrLYt
lucRq2hlo53BK+T7GhwWf1el1nJMGsdvoh1uHEagK1Wr1wN3KRuoMwaP7GrzLakfY6JpkLYA0Emn
77//sRzbcj49wIc/FintlU7A23EgBY3Zi2Wf+okcKxU+L3Cwa7at36t2yAImoWc2PcJlTnrgFdFX
S3I8SNYBZF451i3Jg3MTyLH+9dlp3rP//oWa4uuuPWmMubyB9W0M8bgcsaGI9kR38IgY4esiB8d3
S+5DmAAsUvlMQ3CZZ4OOG5sY9kJAHYY30myV5kajLFP8eJ1W9xB/lqSh53a2GoRwTOnUfZ+v65ed
ybKRgigc5v7cuT61E/uu7xH78ZES/V2qLzHGEea2TlPfCeMzBgPYwT48bZezQTbhifuhnVr84Ka3
paEkOiGxDoGjm2ZCL26VF4naL/1yvC5Q4VlMjAaZ30gKd6LCRdVkOKkCF8v4qlcAwYXdVWdra9mf
LrIwgAgLqBkrPERtBI0QdMpgm4GqSssIBkq4q4gODmdGzWCv0s5eNRoIgLZfDMOPYqNJ2oOcUtfI
2Oe1Bo89JtfwXGjhiWft2I+JORPzR1tTNfXwbdADGovzhlQ0P3dTdvgpaP/vVjj8uebEUPECZwUV
AkyR4K5Jfvx+Qzh2KNc13MDMGhVLPhwDJoros4B4HcdASR0TRpoYBZVdfuJCjswPVPFpHf3gLa3q
gZWTED03hKd8oS21F0zKrbaAH5Huuk3BOcspt80FAzEZV+pZcd7ct2dgcdx/LxThk3CxfBrQWjiZ
v+4Q6H5j2IxMMlSywLvwJavzTdjQoTVOlHfHr/nTSofFV2SMQ1BwbILFtPTzNe9G3Cfams1hU/0o
0gUnYHVpbbKH+tU4a1y0ocvsGZPCcAoOf3THYpRhEkfFxf0yVRZGXReoPWNEBx5OjbW/18/qJS+p
DcPfc+9yetCXYpOt7bffP17HClDEK5wdYWTaQNwOtspaT0oFXzinsnub4uWjpmUo3VARIlvvlt0H
5ABHXiC5lBcogE/VoJp+5PlWZdWCy8QHUOVZWfd5zKJhiNGMHme83QpXL3Av0SBpyQq0ryyjWkvl
HWIs8GyXjUXaEsSOYkDiK7kKrEe9CNdzaeRB6xgiGZdYtgvjDPMiqaOJWBbFua20EkVKvaNWRD/1
oCiD6+Pamtpql9S4RTC8Em9AynGy74AP9kQ+ToE2Rzot8QjuJHlGhfuuQekf1U+qnt01/QCwQl1E
zVobPVLIy0ch8ivy1HcdziG6F4uh2wO/XmZFAcJqWsRzZDIHMaXG4BQ9o7TXgH9QD86kuxy/ATyq
TCyUoXSqJrqg64h3uLwcvJ2ZejtNrt3BiM5Jyr4fsLWoeurYUru0Ne9DpssUxWKVi2gd+dU1+tyF
WpXGRlEg6VjVFgQJUpmxnk3rL3qZXWVy+dYwMWGI0OByEO9Tb3/Ukr31Ii45Kds9zF3E1Ig1fLO4
TBL1AxDCu11mbhGYM0Nyr3DvhHWlwUIycci3nGm96INIBSDqqLINhVz5Ab8FfE/TWNg63KBpnw1v
k/8DRAeu2gkxPyX17PTCURY0lkNQbaNjmmpyshhi7nTjUuBj6C7BP875lle+ctkTs2hhm8Gmxouq
PZctznzFtDUhlilmcQFQaO9bD348rlTQXb33MMGpSLTQCfT7sbQQ3pKqiQXXBzWgqFcxul5wX24G
2UiLr+wC+YPybrT9tser3GAqN2YbRGEvGVtxbA+WlmRcSRrzYuNM6zWcCZTDnWcu40C/KeAxTbmN
Ht56S6kdq5hzuHIG73YRhlRTsUqcOUe64b0yvgvcJwr8iqb50CKGNX3yHILaWhhqdJHy+CHi6O0r
WYvOPVHzAFnWjU/qF4C/GPdseiaUaW0AGTSGMy0vln1YOrEs/RBNsutwA0bzTWtIvzLS6SJtu7Na
MeDCzAnCmptOEWg5XtbazERR6PN9YETC/77rqb2b9mZU9h6IFtHdyjzLzUguLmea0JrNb6gE6fcU
wgBkoiygJztdcKeWN2rabVQLrF/3NNKXjCLftWBlWMW6IGFOpRcZV99NunDdEG2HCGu6vo7VzO0y
xclIOgc1FQ/7ISvJQ89xGxGhmTZrYQDYI/lIrvplCI4uKSyIX6iVqg5VvLQwgKrwmvLNB808N9N9
BG0ugr7ZFcSkeP1uhBw12DpmvGsxPmjtw0jDGVPFitxNsuNlxxgEvkV7GZgXjWc61WRs/Oo2Hzwg
mnizKsLlSW3Olfsp3Aw9KhqT+xi9KrjjQxshU/iRcILI2SPwd7c4cL1pxMphoRsDgGXcqEF+DaR0
WcUfE02RDNNPQD+ugJRQGPZNA8zWR1VijZbbNS84Tlx86kr5nsysCROFfcsup1635gsszXR6pVxy
9423SZNFVTpaL1CoS8s0Bhfsvc6hfuZdVV34PrZnqj3FfADfsLKZvGgAcjzbczK6C9hnZWUi2A8I
fsdhL32FgnoeAO3xQ5I30huR40/Flog5BLpW0XcLWbkBlV6Is0hr92qB6yi0tqL5zrxg2cx0lPEh
Hm+n4FVqz4zudjQKeHY49khEmnixRt1dxxMoVFjhT2aO/Un/ro+0mkC5TB5Jgvpm0Ohs6ZeKwT/R
KFApzRuvv/H9yK2TcZnVl3GlYvQtVob8hNV3X04gFbVs26DuThEtWVeBSiB8opLyzIM+vXpSjt0M
vwcaHTMXrmjC/YxeG8zgspbQSfPMtflHLfsrDwRvoCc7ZiL3ATjfiIKOehFN93cRtuugmND9VQtL
e6saCFDeWZcROEEk8omX8Xz4OjgkqJxcZMOiZmXsc1D6VHYcTohkgba5HToVoIA7fz2uFDe/bE8d
SI69eD+vdVD8NIzGq5ZQQTpPPinOm2RlOcGjXq7bp8Y1VpAogDfQrVz//hqPdIN4yzPTYlDCVOYw
pC2OhBzpIeYpJQEk0OVLI9Conu8CJT5xhccu8NNKhyF05VQOdTavZMS7iVcspg+1uP/91RyZt9Ia
NOi5yya1uW0dfGP+CGIg6McYlQi0EXVjX7xiSL1rr9gK/k+eDsFoibrYtIQ4lDX7Rte1FrxRB3iF
g0lryTzQhYrnVuenvqUj3X3181IHVVkUDEWEcTtx6HEtBtLr7fCmkDQniXlfSSfq8GPjEtrjMk+j
pSEyP5xzEiPQhLqK641uU7LSV/W62bSvnct0lbDsjef+FYvwr+wxl8V7dsvm8N6cvxSH/pf/D0H4
c4jH39L0Xzj4IHjq/iWjNYuzBTb/jM6f/8afBhZhf5tNC5alzocqXCp0hf70ryj2N3uWUNmGaSrs
PPMZKSNALPif/0NSzG+mCX3HZtRJn5i//TcEXxLGN04rBBTxl9C1WOQJHVDvf0fBxxTzZefTEcjA
v8fFoaMI1QkfOnjgeqvx5arBBzuanjUthwrWo08nRE/vvTKqeSNIo5xTw9sE42CLJ1wW61WJthg/
gY9q0GeULp+no8itbVq2vcSMJI29fRsUpnkn/DDwvisGwpRd2CpDvSnAxmdnJB9abyOHE/PRA5Hq
DZb2wsI0emHcBfkSpc2kc64A52HA66jOg9JIa/qjHcx5EAb5Tu5Nlak1WWlQcDJDiL2HFYbDGgyt
akWDkE63rXoqrdIgpgnNwJAAXjDAebfMbH3UXV9JVZqy02zr1ORYum/9wjC3nTL4QMbLsnqy+3p8
V8wkeBr0nFKtaUurX9pmI2ffYZb1kDvldpBcc9BUFTC6LpN2HRs5rLgyoxpOp7GDuFtEE95zhUt2
arXFboqxXzbdIVeHamnhkUgWclQqtzXElJzYkyg3XFz4RHhDZ6WBCgdPvTOloOgeRV0CDW/zPnMT
UETjypRV+aOGMfdoKtAVFqT2eQIIQ0MHMwYSYL1XUJtA0yepnp2Zet93L1Pe6TLuVVsE71UAinNk
yCLZfMgmlvr2R83BtFunde9jZE0lK2KmWypC7bZBMXAI83LF68qtHjRRtfLTbAiuk9rM2ieVWkLH
7ySeaHfDmh4nScGNWshKsRGdH0+bMBOWuPQGcqgjCkDSAR8iea4ZKhgJkHJajgRGU8RMvrU4fCiD
etwQGY9nncb50LD0xFjd6n2ldQTsckZhsNYFOOdwkrgZETz+wWvu8GWBpY7UZHzmj7OPQZjja+wH
NUTwMOqRyUy1UV/6wBCCJfBgm/Y/AIerzhwHfSkpQYTjoGEesRxMhTFXkhvAuZJa956SJJa9xzJr
4hJjMcXIhWoidAVkmQtrBXZ/vFfkxoYA1rdF58paaVTvkS1xuoBZWRQPGa11kS/bKqbjkLaCM5tH
JjQk66zPw5UiKX66yUC85bu+rZruIe0qW6bCEpG1Cxu9XPmy3Dg6Pb0oaifrrVCSKTsDGZDEl2Gf
69nWioJUP8v4tdSMEkezMwnrCafSwsYU8Yx7U6r6H2kZVvo5fIk5KxMebryNMxP1W6BlnHhlD3yB
nnnNi9pkwfew91UJWo2keQWYicBo35qy9+K1oYR2BH22DDWgpEMJXL5W9WFf9nqdrc2kr5HfYdgO
GcDDiSM6mNOdvCqaEUKvpBLje1mYwGHvkqCaeiBm1SDdDHVU0bDEcI9hPs5sqXG8wRhNV3SDUmwH
I28wuhaWOmzH2IBFwTcJM7UNsvp5GAoLl32ahpUTd5EfbE1tmsRVo0iYCeGw+p58hQCBEjv0+Fg7
o5C64qmE5y8uQoJlGRlPrT5gU4Wj6FpxGBvkYIbp+L0eUhM0CZNl3gXLNgg0aW9VftTtiVXLxW5Q
Cwm8G7+fHV+GAj676S0ZU5CYcqew/GantErGESUGUDcFHMc1y98GejXWDi8EVB6CsDKof2lqQOFk
oNbvlNEGxhkF9UzBslNQgnKtW+WtJAvEt2MzCepmz7OvJvaQFOGHAuoxajAuvUa+nGgrO7Z1aQ1g
IYrOwzhV7SXe+mR005ZfwjKUWQxMRYxFPc3KMj/PO3Bqbst+E0BsSXLE910gwYdvQzpGO4aaYRZy
pOJHU54VaZiDuB9qk8AQWKOpLyXyLWYDBneuZBXD2PLUZL5ug1ga6856ECXU1P1gEOS6Gls9TAmB
MpR3Dfwf9hsjMcX9oIJpwFXvl5AdAFJa7qRb0gdeRfMGVnh5xwtNowkSJS2ooEBLi6XalQENKuAc
8nng97Xk1GaoPtvBSHskDCNdvYVM499pVVncNyr4bNh4UtXtE7kwQqcxg6J3VIMnehUbCawQDTQ2
nYsm0qxNF4yiWCHNSkmnbPKBowlvxQl0JfIPqOq1bfYM2wdh7UOKgJc8RoHEuG8+GP0sLv5VAfVf
Mw//dyuzZq3Ob8qsqs3ew89F1vzv/xU0pOhUWUwaDOQneFHnxvVfRZaifUOgiHXYMG2FvCHmL38V
Wfo3jiizVJ42pyJA4FKZ/WfQ0DeUDWjJbBn58vwf/FdBQ1/PXSxLl1XYFllHqo5USDuY+6VJEKf/
i70z620cy7b0X2n0Owuch1eRmiXb8ij7hbDDEZznw/HX98fIurccSrdd1W8XaCCRSKTDcUSKwz57
r/UtH5bqFs7P3oEvp5nZ3nBKCiuG1x/Oyc1fG9aPttzfLfp/7WP/WmyWLqKQtOam7sWuiNJKIxqj
zbaCVxSP8aU6qIesIE3RSixPhCbtGMXry2Hn92a6KH0fCsiYkuhLoz2m38m7p3YN6VdnxE+Gas5B
nYQ9Nqb0Xtu/nA76AU8xaAKq9qhq8Xfaf0PmrH/YiM8HoNom8k40gxYn7tIqVEqCyFbDkTaBIxfb
AgavIkDUIDihByHHm8GANleOZbYk/Mbn+GCwJ62AgVI447IL8vIq62cCZ5HQnBtujDgK95WTx4fG
SAAIy85DroJzdIpkhAQ32Qs1RdkJMIDeXRcw8w/dLq+R1FbDqe2j5iFKY4rjJrhFyeAvaLXh+Rmo
DoCu6Ce966/MdEd+SkXdpiFx1+I1bNwfeTtUV90gJ4+R7gDR4W9UZH9OnAF/xvurroarHNDWYJsb
UVzpjYO7IRCHtqmtBaC1J72QI5AbRg9NDayHFSjVTHegLzANuzxkWklFVt70U1Ev24yYn6KvIaTT
KhtBLS/zydgCnWuIS7SCOfYbirp9KNtxXJpB+RpKtr+wkuZF9gsgJ1W/MZXsXWcMtar88oVGPN15
+p0uzKrcD/pbcikK2pj1aKQH3cjfk77sVrpZv6B2JOQgpC8HAZwWb6ZdpYpCBzKSwoOTPMP0iElu
BHHX0TXGTY+oVltIZRleD3YDRk4CCGqr+Z2OkNuL0N3Sp652epJvVDV9lvNpjm1yRaQvpTEN1+nY
nG2lqhdcJiP6iHqfkOwLfx5ZJ1qPaTVY5Eo4dO4tX13x1CBWvXywi6Gl9xYeB5vGaypJ2LAcvb4F
Q+bmGuY3WfgepIzy0Wq7Fi4hlHbkWsi4JRsdaIBSZaJN1za3jOsWbPgcdzLagc3GIYfrAzMyea4H
uFOkV1i2/5j30a+aiKTSNt/DmpFvs5FxsrnWU0XAL/TF/iXMEiIt7aw7Gmm3GnyYgAPCM+Lgbyfh
Q+NpUQJ3fY5klma3BkW4HuoY3iEaV0JhlmXDYKS1S3RgPb9VpS2QkWFpm9ETG4XRFXO2SZsQADSK
c1zQ74eO+c4xjQvJgP2SV7MeXh3MRZ9o9/0vy0A0mOWYGomR2kWOP3iwU09mSpso09v7pClPdi0F
SGCndzMu8iUTUrzAer0By1KLXdvQ4y2KbkMygL2gv6xzb/nEZFv2gUHRdWwRtRVoh6ro37LIfNAy
9QAx8qEr82XeJKHbPGRpAZcvy15MHSznWF3ZVsDUqNTZ+FF2yVBUmHjTvkoZmVlx9FoRvRAr/VsF
wcVNy/sgRKQToPSpF7wNxF7OD12NRTApof41ug+Yf8r8fd4b19oMOIEE3iz1mg/UttkhdYry2Fb9
/UGmKrop/Sd2l+ldpSpXUdkpri/D/peF+pprwMFQOAEXNunWVuicxg7pkp28mLn+MNVA1crQeao4
CwutsXdVmt5FQa94mi4xIMmDc2lWayusPQJFbrWkvZbbpvTCOu0Q8gbEogBxwpXMXJuhkGisJ9Ta
XiOBNi9qX98qTT3TaUZywGz5POrvcnMOqd2fFUuTVh2WRyNvlGVc+MMzSGWCu3DdBFF+Hyj5rR2Q
mFM4Rn0VJYBecsVatVZXb/WKAKKgmycdemx6Tt2RvNZheeEtCkBKWUeSkr0YYjqaEJZLp1We+zS/
0qOeqzUqw6MtyXzdfK+oC9RpnQ9TsM6VVl9JlXUlm367Fg62U5l95QNUVc2Az9hGV4Wv5B69PEGl
GltXAdiMJpUZOqidvBVRlt1OcUmAkom5dt44gSwub8KiENsk6H9MuVFd+WpYrOb3kaZ0vxwtkPd2
AIhHAVSVdMFNk+N6ctinbGw73NWcAKRh3HBlTHM8QC3JkB8EU1hLqUuZjaZbjpg9EbwVJ0YFglxj
MpQgNK3T5jBlaH259sFI9gCpFE1C2C1lK0Oh6W5UxPyoPNNcM6tO1Itk4pEmtEyr+Femb2sb6qmB
anNPYAIDi9HXvCKSjlqcMzJi5hRXt3Icy8c0mV5Nv7mzmZPk49gdNHRs2fwAhJ3Ton6zlmm618JM
v4Hw8xDwyNvaOem4NeDdxnesKxTCJpJ+cv8gr2n+yZ9BPINtE3oCrittqsGLTQHhUE82Uqk+5lJg
r2WpsYnlAHnRipDXT2GCOb6CzmTs2lHaa4mDwUNgyoly46RG463ZAQY2SZwqpnM+mEyb4rjBJaHd
Vo0P41VhsDWob8K2OiDQRuOmSPPlGH26QsBXWZwZ1V7z2nLWszHAgryxj/thWxD1oqTKtUPWtAfw
DmSs7p9srV2pNEdv5MKhBMGFa/tleUBiQ77VKIFgpk+VT51KCpDULbXQyiEZKnCP9Iycjmo4235+
NiA5Luh47YoGQCjfelGCL7FmpR3RJIu0fxu66YAQN4E5ZIeuNZ0bM443mBLZBfLCCBC9exINA6kj
2cKmVy8qVMHBr0mdM8kG5zUrc57107XfQ9YEX7cnFWmlx/3Pr8s9Rh9/K5eQutO/m90wJk+0i3qv
rKp0cNqCjTtPPlfI7Joqzb+NZhVgmqsnQ8B1FQyDFRCOC6HbZ5ImmIuy0bXAQIsigJ2VduGxBXFP
bFjrgne2gXDlyZVR2UvdVJ6JB1BvKt2687nSVT8nSsgem0M3Ontr5ofpasDbthm5VLQAVpaiVwt0
jMWKAKWVj0cptMLcnSTCxHM5WBZjsOJCQT4JRtn3rbt8DDZFM+4VbqYIr1YGCWvDtIbhUdQ8WQ0l
S9hW71ZxJqpbXQ5VGrmTJkf7xOwOIy2fnaWE1CCVdB84hmtXqeUNY5gibAyfdBF49AjfRknqF4EI
S4/H1Y2WK3dZUGx8WGkZ7G+HNhm9HYR5WCHcDl+Mmp6Nrm2WWpddMfJ2yWS81dT82hmgtKmy82qr
6TGZMv1QxTolYOgvlIR3mN70N1K5LHR/57SJtBWVPi3SebQe9fYPwPvWtWRh/WizjRbURzG/iSOI
u2E2bXI5iklxSgsQV8N2rsOMvlwbQb5upWpYjQONUpu8y74gcCWWIozvjJ/tTP8F2Pc2tJ1hqSgj
qD4/nmfcGM6ZZlOv3hSxjJiWhBmulmNAg5UIOry7Nm4XP2PQP4Js9IvR7Su9XcgI/IkSlgDgbmz/
Wcq6l3mZpNT3nTEtMrndmMz8s4wJs431UXN+8LqYXN+IX5oqeelFtU4wDHrZNb2tcJEhKsWuT9mk
cAReF++NNjj7g0xAYkSmY3DWJvnQNQbdTsGnksNdbiTvUzgR5dnubEUQY2o+5VF11QRkJrHNR83b
WafUMTeNmj1gnZcb/0Y1Jvo2MlVHrRsnYXVrZ2yzJdGFb/1IcZiYDWDqHlx+NbceJYSmWc7TUB3j
F1zqCd6avZES/+03b5ZTxit6tG9g/Rnqckf45HksuL03FZ2VtSHRYJKJmWir7jrBg8hWoGj1ZZ4U
P9g1EVMVWsRjD9Ob1sbvQYgtYwhNvm00ztlUw5AEbQl9fyGMPF6kjv4zNgjhqECcG8bYuv7QESym
/Ej48rBD11d9Ud9LE3ZG+D1Y6UNniyrtNp+KnBAwLDkiu9FN5KMd3Xg3bJoTATQjEPOhW1dmt0X9
mz5IwRMFgGpFIfC8eNPAD1wy00fLEBtuYYbCTQN1ziuKbihNTb5lPihR9FcQ42/GrGJgjSRuoTb+
4wy89TTHPPpOfDU0HFVUBr6L1PEsS9btRPOHvDE99BJ+VFtmz3Xb3KV2c0vl3h7SQWUrYfV7mxRx
r6VllsoMpQ31J03EX1qD76kIuJnKOH9O2qsmge1JtUU4gl5vZblUjpY4FmYfrtpItsghhaYwZIhT
GJC/odxRFnqp3eTpntl26zVsS4bOvJ/yGAw7IaEeOmnZ0XdVMXugu5LNTL6T9JJ9g7gtaRB5MqQ9
jGQk39DXMSpYNF8/uJVPmwKqptEQV200uRdTl6mEBKgrfbbNrde5Lg6U8S2z2Ikao3Mvojk2TY4p
vEYethbH4WdLuXXkdZr654wUK3xU5dXoxC/ffK4/9aq/+wfMmxw23mAEZuUj75sPYlnLkQj+keV0
myjOD8aeE6iM8S3tMpDBEZq4oCi20Ixtr7Zg6UVDuW7RJ339IT45N398hgt7hGRSaI3VmG57viDX
SdSDPtgnJWmoumz79PVif46//nbAlzrSFsR2CuYo3YYh7330+XkjvYb5tp0QnLNJ+b3af9S9IyKc
fy7nnn9w//69Bt//oCxxjevoi95eS3Pv/c/mHr/wV3NPk/9hI0dl8s7MEyv/PKD8q7nHbFWG/mXi
N6EEMuc23X819yT1H7SOaO2hC8DAq9H+++/unqTDDWSYDzYQ27IOxML6jyaoFz03BLOYJlQazrT4
FMBnv92pH+6ZuG4jSdbKx5F248mpCdDtoZkiIlRKGmVap8EBSCLr7DvgMUFUkvXWkwvOXr9yQzCx
18kozWlOckzSN/XVD6sX4YuhlRYd7qQFRFUZoDjLUjuxNSqWUyVDJRgkRodDH8w5lRkNdmLRFLD/
e9j6lKiVNjRPHRt74gMRfBNjZScuowWbQULQjbeaqMPNpFfJrRPX9Q/+hUAy65o5Q9XY992QWERs
1NESjjbKwdTOygfDDDBwFDQFCA00fsiw8lsnWpeEb4dlhQKQeMJTMoF9deLcOGbQhl6HrMndqp7q
R5VaOve6NNcQHiayug5UKAquVeODiiqr2zhUiHeF42RUp0T1NlCPd0mKVBHOsUDiNSLUdNRutuoW
lXKEUI+UT0/LJCEoWMZhY5hKz+8VPZz5UjgHcp6sJ3sChW/HORtyan+ShdlwBj/SyUKYTjQJxZfa
mdrWAfJ20MpweDLrqFkHTlo/dJZAa+pLDG2nWHk1EHM+inSyN7KI5JMNp2RWSqVgmVud7FPSGfGG
y2p83dekHLi8Q5QXf2R24Y/5yEnRzN52gUvRQzXTtn21RUsngi40diUla451HFGj2maruGzgqKgK
BU6Smpm0GKJOT3cEUftnCSb8VrOdHgwta2uGJFwGUMD0iTY64Ttul2BvaJZKRrAK8SnRD5SnFwjI
0kOECWszEUHbTe3ehN/4q7GrbFcINYDDJPLHkqNdjSOtn8ogH0MbNXNfVqPYMghrr3Mha7dkiVRe
NwXhWrKcQrBDaMRJgO73kl7y9zIbEU8JQhJ6Ou6LzENb69zlehEu9TgKXirFwsaoZRo9gzLU4dFr
ghufKXw4bf2eANcmLrT14MvTUZMHcv5qEoBOvSLAcZdD2D5WjhwRP1o3hFD5hlaMC4A3JSbuTiPv
oGEsF2EwYlsHUnY9sQepUEAS/EzN5aP4JBUsMVdoGcLHpDJqc5GFkrWXdOI7RW3V76VoDRK4k6J3
K6sxXhjWFpYnpxNNQvoDw9mcanlF3Kh+Teiv3m6dIvY3UpYwK63TqIL+rFtUrcU4kMfR1UcddfPK
QBNA/LSdjOuMwdxeQJM8qT0GLhKixCP3wk3hw+6nU6rXN3jGrHslCor7ziqts44I/8qkX+gx59OI
YCYWUesH6Y5M+/xYanRD+GqmvdGB2NXrMn229SJ662t/uhfKOP0I+qhe55WsnEXkh6swzzWP9Ajb
o3Es39pRZ8MbCMaX0CqKAxTd8jQxZAG9a1VrZRhIopbITMca5pjiYXCE6cERV3jICFLF81i+QgNT
7dCTARUuIPZLvEhfzahUtqrfyEulkc37pq+U145UixseKd0Rsn+3Im+ELZevdCstE8qqbOvmka5z
/kKrh7++IhWc01mU29GWCKmBif2GbxJPnxmiNBTSkK9NvY2eI/KRT37gh9dB2JEoNUKSPRG0Km06
Nk7soMKGuOAwXxZDqVyHtUB7SsIJkQ2tvUP1pb2Yfm25TRqSn2QF+ogyWSal0ZpQR4dDvrMRujxM
XWnv6rZCvJiC82pMRT0wSGygNueEE6hOS8falN0+bvW9KXcEz03JcD0wqwZLHJHs5kY9GPqpMcy7
LNJVErqYEN7qzqArIMro2m2DUgl43rQV2mf8/iR/dQEj9xVhK8juxZSI4L7QeVyubYHDWaA2B+hZ
SrXfrjiFJTvKoWsHAolsbZl1SbkMrbpEBhxmf2nH/qNS5t+rU/6nDSL1LweR7uuYveb/a9ukUIyb
jwPJ+ff+iS22nH9YMM+oQWSqDE2Za4a/ihbJBlusAtXEiUaExFy2/HfVgiTMgqQLnM9iHkkeCZXv
P0eS/Eg1QWjgy1Fl+J+s9R+ovow/q15bN2XuYmSgMNKYjer2xUzSHOOwHCHdrRCe7+EkM/bCcx41
UMwpiK+tPr+Pip7Ze5ze1Ip4AbS6y8Iexl6BjrlC/bVyfJ5HJsPAO2WaroMJpUzT9AdJirSlqYT1
tRS0Aba/9ChqlRuY8X9tx1fEtxKf5gy7SdXooJHXMUrysVGrucmMcaMllkAvCYobJedxGkP6RZKd
u8I0yKnoFZ1nUIR+K2PbJ+aEZ1Nt+53RiAeGIGJL73p+ZYc1vYWbZBDbqbnhe2LTm3ktFnrJQp/F
Mmlcbz9UrJ9MXvlCP8wtf59RpstI8nC8wXD5LbP7UARKTlTWimTLK6PEb51q3lAjdxHp6utl5rr1
7+tQz0B/sNDsXQInAouIJT8AfNzNmWa5jWarN6fXOGvnL8jte/8Iz9QVwiKlvY/POnqqyoiOPVFD
QWtti5G0dUnm2asYP4UNJKju821YjQeZ0Oyrsuwb4l70k2RK3qATjTfm0ouZoOFnVjEXeJaar7Q+
qRbERvAQLIN1FzZ7berOvlbfzvnYcUjDhzhZGkxN+k5cY+riH/7JbJZQQ0HYnYgIyLa7CHGOzXtb
lRh+8Fai740BWSO2hIq1rVA5sdN01clEHS7fC5Wus8CxSJIuunX1x5AYS7v0t2akMMJqs52pWkxm
t0VahYuvz/pvncDFaTcQF+BYYwciM7W+2JOqhmT2EpzylaKRllUk03oEKqGxe49a49yHPac+yKKT
H4HcH5LplE7aTprKtd+ptTfI3a1vG6+qRP6Nmj1rvq6SlEA6hV0lD1rHf5Cq+KrK/UaSrbuxJ+ud
3PdqAnCVrhuiLMLkiqrTQze+Asd9Jw3q02Q0OhwIfx125jPd35VWFVg7U0OstEl1aMGqr5lhrHzo
jkiR7vO0ZlEzvml9ABJFbt8FBPAMk/PM5zxadbJuo/QcEVQyc2iIF9unRORm5nBlEQe2pGdANZWu
zLTeDxHpG2Sean3TLQuFj0+Yl++Wk+GTd5IzBxtWqYF5LSMZnkdGtE51oljhn7dtct2Avxj7FBMP
+WiJtNSqaNkMOrsMYiEWg0OGmRNY6zFpBOK7aSf6sfAo+bPFOI+9gUFD9SDZh1gwQ70LO+UoJ/4y
zwumS+IxKU/06FGZEtvUJFddXj62sXXizO2nhAulTIinTkk8HZa637kVZgk9oO3Y0SQvxk1lot8K
GkaBDzJKOLl61ggSnEA1xgczxU3mM2EgRlXr8dGH1y0DSWHGtIjXQXM3SeFV1r0neFYy/ahO/dZo
q4MjDmmNPSt/C6SDTzjknEY1IJOdrCWRIitrIMmpKnY2meLxKRDZwpfXv7PMY9eOoyVlKrHwv4iV
WiMn3iPxdRkYvgnJ3DhmcqdJYo9ia401/rYhsQ2x3lolpmastUWkP5gpWWsOTqzg2Mqja6D48pkv
WoXt9RlXiZGtWm7MNJvHzwT64N6zMMxA2921JRqCAJNT+FOGM2JX7TLNumVNNvAkFVwR/hJ1mFvm
OVtLdVszA4uJdI5U/JL6uDaKJ4KlaKPCziJJK5LbfURpFYrXhpxsNn5uK1NZSqTnjbYX9+mTYspz
OY0dVCxsmUAwEkCGhPCLrneV4a5lJ9qN9cIws11t1neI/SBGYJZNr6K4W/XzZhejGvSDDDUWo8gy
+eWkm0LV2GRkDIe8EOe0nbDDJMSVB2NncL1V0A3In8QtZmgrRJeLhA2SpWwZK2OLAwpFkjb56xGt
ZyS1En82BkurZTt5TmUngicidIgtGkEAPL62PtvionKW/mNQPlnpIR3fxqtifJPGfcdHmrYM1hYB
Wg5gMDIft57gk7ILUpCVCB5eGF7Y8xpiQ2rhQuE/OwKF2Ka0JilhlNb8WUT7jGo2GR+Q4ONFpK21
eVH+MnLTAacsSv4vfyBhiR6LHtLHHtvM2D8ZdrdXBvjhCv1Z36T3fdbG0Z0svnS73kGZ+jkpTyWp
OLgdjiJCqBG0XqC+pqEALPOgNyCtrJ0KJkIoC1l+aAC4steGwUYOTrcKtMptFB/iYspYjRtBQn9y
00nZMte3sThN6MUbBlEWESgCF6Op861FGw05hx7Iru0rV848uXD64qGoi8feeCcnT5VI9Qzls8ON
EOaPJHcvxmHfjqcwZ6shFk0rXKW/n8ZlNb37/l6rHmsHGfBAEQE20D4J01zWanwjazeKspnCZusb
zoahHklvpRuVtL/bsxXA0erDZRQv54eDRjQd08eFw9QgrK6d6UfocPD2U1n0G7siS46LR0+0TSKh
aylB/woyass57GR6HvXrOkCZ2N4PlrHhhY0uxlyLylz3HePSGPECD+9wfE6C6SVMnnz/XYY/1iTY
Rn8Y0o/SfyjSN7P/EYYjOU7kw6L/tYZiDVNzwQifDFCG182ulA9KxUXJozBsCk8ltKvLX6K43imk
Kqr+S9o5m6paTw6vTbW6EcOjQgBjPNz62q9iYEZR1RgLmUY07V2cr0OGStFgLq1kQC9aeFKE88RH
6+KfagvKFJNVO71raoZ1BvVEn23C/KeeXiXjmxqc1ewNDToONbEuZ3EZsfIoqda0UBZdEiMzEpwK
bpIhXDIVHHip+O1LFAVeaO97wrfKonAbpLwqpM2ydLDxIRIImE+ojz7EBulJMhB9BoCiHZF6FuIm
29gWwaswiCKmXrEVa19ZeweVM9XvKrHzx2DcVuVPlXObdiQKmncwUehaHXp5H6ZbDZpIKJ4M1CKV
Va2U+kaq7IfeQoPhc76pJ/KSZ4xj4yO0gUdNBbAGBEVj2Hq0BdycDl4ynbviJk6ZPjNylHo85PLS
QTlUk6UDI1r2ceGS98frqzfRhGaHosXbqngBl43SnrpMR6zLGKoBkkU6Hy22kthEbIhVzzHDo0UC
3E/1nVz9kiilEuMg7KdA3oUMeJzkKUruyYMlM+yI4mH2cLpxTio6Hnq1nDxYLuRAHvtqJkBoXr3y
qBMRDmW8AkqzXWY5/MRylfvXifaMuNWrCBNI9+Nwyqt2Nfa3A3dph/w/rs+lhfOAWkSNpNesHj0h
iWejSN/b6SWvbjP5PuPdYsTWIs2vJ/84CuK/s/eh3QMHckv7Z4nL30qQcSlStbQRMJTMvjQlXmNa
XI3BPmowVDImzJLXkMMPuDW1+EYhS3OuN1SorYm+EZq5ldMTgIm10KX1UNyG+IHJbl2lwV1INWFq
9ZJp+VLwNA9k/WwP2dKJ2cpgkFT9ezmUKBVoKtIKnLJ0H1jBhjH+uhjurY702omdjXMfcc0PLUnR
ILXGSePrIDdzlhTXuCJC7MQKCbTWRhFvQjASJYvdjqC8Ug1FeBvjlBz77tjbHQ/CjdNhyaxv0Fvw
+r6TzGmjWOyVjJvMUm9KJIWTom5URV4p9v0wxLtE1ndMvA7OxDOmzphr/8q591T8YCFdof5V0Q96
bLk4QBdd9lhQjoHAkIMns5rDukiIHR6luPdCAXTktuQ7ATlIgbwrsi1qyQUB7Yt6JgcxYoy420xA
bSAHMj6miYBLNnv0oTtbz73SJ1xWL49d+GBRIfUZBn+L8twwXLO+KjGuUP8bW+Z1tLl1uDyMzrnv
JulccMWo6UykvQu1YzKeDP+QR2fDepHI2py4TCq6i9K9ZCdb3bjDaELlHtzhx0eSxHYBxK46MIpO
3qVy1r0wwm4l/P/VUreXprqODN8jQBf/8Q1+amZlCJiiZWSuiuC6Lx9S+uWki2HW8ELzURPtyqdB
KOUkGjtXRXg3pbB2srvRql75dbQ/z455N2BKR9cFlJ8sz3bl1HPHcNpOkX5urJfcCZ8l4E8Q5Y+t
xefNjLlEn+jRTwnVXTSeW53EiJZhnyea6joqxNnsiWlvCnJgpey6IeLOrv2NZnY/MDQ9Z5Dk2Zq1
rj7Xt6ae7ZUufsQAOMcn8nbIG/HWR51PfKF1zazzuc+6w0CKgBGZxyrfyiNVY+hOU78U07msr+RM
Qeh5ntBq4cT3ZO06kY5x8zDnF/cgYWSBbEJZVJWnSCBFGnsT69UvFSQ6Ks/sOpYgy4yjh0m+Fi/W
1K8I49jZcBtDBB0Ecy3sNGOR5FGvpJ+TiUwh0HSkAqpTo3DoTkF8P7Y9SJ3bURwSJrxGLy9zaggh
F3urkE8mrU9+R/DoDtzILm5oXKZy/6C1oWfZ6XKI9Z2BdJ8k9XarZNC8RlJPrWyp7/JC3SpFsI5T
+vZWf8eXtP96j/fn1HHewLPD07HiyaYDJtBhmPRx8lnZEgLzLiQkuQ5WY4WcNcEbVuguM5f/aMD5
96Uuhr/5WIDOUlhqCvNTjJu6pKfIQ1Vt4m/aBfO29F9y8H+uBPvaME0Tq+AlIVpDUVKVdayv/LZ1
pel9lN5DrV6oSFmJ7FgYA+8wyqavz+Ql2eSvU/lh1XnI/KEXMpQpqWw5q8o7h9fLsV+arrFP1hUc
GxzVK38h3OJGrL8H6V7oof7rgGHTo7anf3YJx9SyjOhYMhcoK7uF3fsHHxchFcN1lMgLqQlvNKOm
4MupicGiVuZeUeJtbOHiz6iD+u+cw59dVMwEuaoUBVX7ZdsAxOQoAjR6K/AhZLOu257Y927nx/df
n/L5irn8nj+s41wwhBwwzEmiY/VR0jkL8TUfn79e4O/tLS6efx2Ic9Ew1JxS8qWUA5G02746hMr9
kH7DyvrmXDkXVw1dJKmNBcdgaY9DFK0nHtlUhGt1uv36WD67KT4ey8WdTjEwOJPgGhklSO3TtFSc
hALKBlAykk6atQY3iAyG7+HrdS/d1r/vi48LX9z3wSRPoEM4iSDCf0Wbam17ypp0XVf2Zpb6fwjL
/tty83f64TZUhnlcY3IbNgTl9sRgawaSjV64Xx/W59+bSUof3W4IOXPH8sMyZTYWdqNH2Mzya2ab
3tTcUqd7Tb79ep1LaNRfx4Ppf+aOEiVz+YSOR8fulZLTh9KJkMwfkbhtwHHEjM2VBiFK0SzjdDcS
Kukou8B8dTIDhcp4UAb2iy2GLufgQFyrjFs/OFTSIVZPcvfNRfz39iz3CV5fjD5YCxAt/Hkysh5s
T1TxGVteumGXuJp0kJQXPLGLcNp9fUI+vSc/rHWh1Zm4XcdGY620ui+zU4mvWFW/uWY/vVc+rDH/
/MOXi/mzLeCsczxIezWt8BxEysUxxRikaecqv2++uztnr/zfn2VA13mAcx4Jb/xzSTnLGMiNhb7K
D8Yd8zheIcjmNzRZXPmO1OtDwSB2Ey8Dj+7U03f8hd9ROH97lBpQJQga1P+awXw8YmbU3C41mnV9
nd5ky27zw1wkN/rmu6SDzxei6pBBStgmPNiL4+ymGA+u4FXlKqvuOgI4Yq3bbf3w3Uqzye3vZ5TT
qZOcxYTi0lMVBjT9TZuVgtfOMyDcNgu6ly7VMB4Oz9pUD/52jm4U09J6nIkrVzLoh68v1k+fEv/6
DL/PxocLqZMADcUDnwE3ysIyp6dgUBb0S+dhz+PXS316X3xY6uJdxQihKP2444E0/TD7sx/NKkbF
+3qRT9+4Hxa5eFu1elyMvjIfz5yobZwy4/XrBT5/3H1Y4eI1VSgq5haTFehCu5OHB+6YHdn8ksKn
kxljLbPD8EjE+h7Lws48OZtIXtSrrz/E77HV3+6GDx/i4pXF5kXgxuJuoGt8ajYzoU/bhB6wWrdb
ir22xle8/p5E+Gkdp3xY9+Ih0CiOEpQWB6/Th/Lm5JWl71kwV5rt8Ms+Fx44z5/fEVK/u0bnn3+4
Rpt0AtgbcLDqdAyMamko/loItqJJev3Nef3mlrwcFyJGCFOBbojzSrNnXyBl8YCQLfAY7etj883e
5jIg4a9X54fTefGqGCSiGIKhIblSO2k9MGJZXOXmeeyu4DjAEmV3jzFp0crIuLvgEboDnrdoVbXv
Xx/3Z2fY1OZEDVzQClXxn2e4EL0+5rhJVsLa0jzsi2lR4ELz49PX63xaaoGh1h1aPex7Lh+uYahp
A6MOarxddBvsEdp5P7CjsWWFrftv7Ds++z4/rndxgp0pTXL09xyYh3bXWlVr+PDoAMHozCzf/5fS
7uNyF6/lfkrHsC9GauUw2mnJfVZkGzHef30SP3vEfVhEv9hUhH1cEoTCMU26BKSrdEPnm5fCfFYu
ny4fV7i4HKAzmqGpsAIGxM7/hSZxlWrWwuyfi6jcKDivvj6iz94MH9e7eGgnUzzWwcB6pqTswvTU
583a7G++XuTT7e/HVS4e3LUYDCWReP8Y13PmXXNS3sRGOQVr/Lxb2UuX0Z3vyjDnq6evV/7u8C4e
1v2gD/UkuCrMbtxY+GcSYWwS5TuT9qf1xMcDvHg492FIFobPaSRxGsPQnLPhdnv6QztSVdyQ9y6v
BxL+vODcHKqbxMvX38WofX6oOjJe9gMo1S+unKkM0zqcD9Wyt7H20DTbUr/7fTb/v8Dpf8938v9d
je2+Zm/Fe/T6h7SJ3/gna0G2/oGQ4v9Qdma7cSvpln4iNjiTcZskc1RqlizphrBlm/MUJINBPn1/
WdVA19kNnIO+2UDBu7alTDLiH9b6FqFPSFDcfwtQ/g9rwUR0zeSF7x79kjD/Q44NhQFiH3/meqSU
h/+pxrbM/wWE4YbB9QDBwsL6/xI2ubfv/f+eKITNodZDJUXnACPLcf7ZPOCVKLdSszJtBtUB+CbE
rxlYwunyboaTepqXAB9Sqsw4zOvxlM2TGQG2tSNldvC0vfBoWERUpiGEoBkJVCzGLNv3unn0JOxh
bCGsilMgTfM2Dsiia3Uo8D1HXbt9sICFzOxt3gUURbK6WlyWKsPbTIIb/wI77YH1eATc6eQEN4Cu
hYEIT2R9cEf8HYJN1Cy7Y5t61v9Qxv2LIf2PjyW40THQvHt8Ov/s0Wcl5qaApQSS3buXrj8cCz7L
GHU8qRAOSpbaUOwAXZfMkiX0Lv/6rDpz9ZiPKYLCi+FDrfk5M/sHvHaIwDckFM3U/ShAVI5jLc99
oQFgWXakV9O6nxRTXsQK2Gus3Ex0ZT0Bb2yuWQheoWzG4mAPgx0hPA4I1iZdFel1mzTdUhwcxcJc
IiAhRfVDCaO+EyZzb8+4+U5OmVt4sbB1tZ+yP5tRHMpq606Nk7/5wVbdTTpI/uPZf/z3Z/RfiBr/
taP/1xMVeFQrPNEI+mzvH3cG38hgllkgjzT73gXNuk5Myol6Qr3G1xg5mevv6K66Eypvtd/YGvU1
4mzD/unUhbkvWnW1Avj+MlNvIl2ye4gPuCVHkLMOaGef37nF2IsQAmcl/wgTo0Ogk1muFU+6q+P/
/hf6r+317fcBAMmb4Vog6eCl/KPIrc25tHVujUdcWcXB18yhfIkYxe6Kg2ysd4Jsd0bj1cdGKut/
mI7842r811/OLJqULj4rz7L+2YlO9jxPgdGTO7GIAvlDY5+bqX5tb1/8vx6clW1q6Wxxm2MRtovS
fcwmUcVQKgZ2jxiz+QJOla33yEbUtR1WM25RDB//+8/oH3DJf/+cFI3+DYhnMVX+R32VlhrX5cbP
yQdlI6oztlM+G6TR+DgZNxi1UxjugpC1WSu7cW81LJNcLOP//Y/BZfb/nmd07UzVCHjEue8F/6gl
/L52W4rL5aiz+my29+3EeMuQGLBmDGIJT+Fj6qP40LM+M5gamTLJP1J5WMst797wphdWQczIGE5f
/c3yj5VK48HeePDY6LbBqXTrvRMg/e7KJrIGaPOLXPZNYJ5Qzn8Yi/MwVf6dMgIsfiGaqpk4AVh7
51sBupPSze90+2ZuqXfp+1qdxt7fN90Er6l2ZFRrKzghm/jhQ+HC24s1IM/Kt6EQcl+W03JOJctt
wn2Wc9+mIbrtAQfKTIxm0m+YTwKsskirwFNmUzQCgmKZPxDVHPgWFoiOfKumcn7Y3srej0yxcumR
jdl5jQ6ETdN48+t2+Fl2zHQqGNRudlk8pI9IX6t9erNgNuMFD1H5JNYle++AalRcfftV+F0kZqqb
bfoLaefF9fPHjXP+xG72afWzR2femsSeQxJAzf6zQRGFYEZ/INHy9t6vJSeXYBX41ZysrnYdzyr2
HmNl02vkcdkZ9q7ISaBCQ18c89J34nTuLhhskSK5rYpYYOC7QTXRjM41zPsTezA28BW6F7s3gCqP
4EHKm/THHWEtEDX90kj7r1s7w64T2ZOcpi8utvKgA4w0BZHDbo0BmF7pV0kiW6OHRC02MgZP82YZ
TwW/HfbuNRVPKG1eAmedDrUJhbtQjh03iqPcrdbrxN9v1JbzQAKNr1s76VQ7Afkdf6xlmx7LRf4x
h/nnGAiNzwdjhMdBafc9oh1pmNEESgvXf3bfmV0RD777oxgOjr2K+zJDrRAINAqWLe9RI/bJ1BhE
47GdsgG9rJvgrLXebGt823rvTtf9MZ1+pbb3k9gxtHyAtuIsty92qu6lOMkmf2A9i+DEZzk/kezq
z6OfbAgFXB9xAyr/a6nJeHF0cEhN/8tQG6f3FMuJafGGSGher7khPzchyAs0iC1B4v/m9QtiFlL8
2vwO3EwdlaIOTvX4Na+AR6A4cIsJzLmV+wxJpkQQqprE77eRsI8g37fE/HQKYQT/YB/a5gABjC9z
IZPItO2J55P1lCpzUo8dDziPU0NQFtI6p/nyhWyoeyhzLmkfWyhaMPOYFRaGqBG+YeGoPcYwPiSi
JEjP8R6Heb0E1m/FPQo/zdh4IYIrKlXyKzs8/vbArne26npfuZY8VjXeXdeBOx+O3kMm0WauEOdb
xDCHMLfuPb+e7syJ8DKcZ2zOLKwh9vquPXRX2uiuJN4zpoVoDPwZw3cPDMFVTGk5eoBlqkmjlXps
F1/d+424mLrOrkNYx7kKHpAyO9EspBHB0Tx17fTLEMuwH0vwWPAIEcqc1hmP26pBDnbAmopUHvE3
WNp7z9eq2Luq/4YX+mcsM/1icVTVOS55aW4fLDd/4JxpDsQPLlHve+rLOPlEWlRjOp/adfBiO5PV
Hh/up7ZMNDNZ+V6J+i+EnxX6JLCpOUShum7WGabizA+FHzqs2yhNU/mjMuVHXjKc0oQrMrT2D2Gn
rkYoIyc3G8CQlhFNqMLvxbZ9aiBNNnpQiIl5vWtuu/AWOlCpLCQV7vxD9QuMxK3KonC0r8AZowoZ
4zEo5Z2kpYumD3xz0BEmg1VukUMEdW0yYyyGN4GBcM5RqK3LrvoqKWPR0OdPdn0vVktdnLZNdOuR
hPBkmrJOUI8P0WpjGiF2CpVglev9ZqXHCegoWu9qjZxR/e6wX+H0x2/cBV+6ITHH+UAkYnCqmURm
sToe4bIc++ypcNrnoDPeAqu4H4s/TCzjCqzeQRUOgNVcRrYiYNM25dN6C0hevXR7XDrA6TtbFnCw
Cq/bhw0AodeuVtAdN4SGEyxi4istPtZvSk/UXF13j+gR480k22gxnqbWwBlnhFOsShJDjGqIdDYR
DSyDa72KbZ8iWzIBnZ+4K+WBDNLLWIktTm2mXI6Y7xH2IMUuFfdgfXuRF1KKyr3ywyJuK7ZXIGJ+
6JuLrMiGjywxldRneGMBdCRDSTMyQCMS41ed03rBnECtYmZvJbgVb65BvwcvCLNfGpH+HIDCz0t5
BHH4VQXiJHDtPXI3JKMaR4xywRBPsvGiAMZz/lBIEP5zv/4Oe9Qz9dR81mvxc5x0Gq0KRdzsAaKq
8nC+qWr/mOXkJmg5EMHO1WHEMn+y0HzNDjw3HQ7HR3C8zhNWKL9VZ29BYbqac9xX7js78uIosvqB
RRv+zN6+BRFNr54/XfMUVgVJhx8D2qewda66m8xLMCWb3SdD3XqHmhNgb7QIMgbvFWULEsHMBXeC
j8BQwQvLmwWQT/dYrd9TbwQfmwfpxvKMo11ASc1tGo2t+O2UMNQCe+vjNM2v8LbkPgzyZyAt8t4O
iS1dwE6OqHP6Fk3hXObz3uMNi6S3jonvwdKyCBPpxVfuocpyWxOhpB8eJmuRZ7kXnWPfZUTHaZ1v
b4oIRAHQLuhBbrqeL2HLZM21EzqIBdVdzAOA9tZCyDL6zUFi0ryUAyllTebfDlFUm9jhurKGSmvN
V02Ow92iUPx5s89X64IRsFkbX9SyuXfzigKz34q73FfpXd2PBDYuZNatAFCK0sa7MOM3lda3yL2v
uQvTQ2PyxLZZ6F/ERNW06P4bCGZSQWpAAnXubOuvkaOgLo0x3Uk3OK2m7shgm9/CRRFkGQw1WarA
Wi0Al9CX0RT1XXkENsLzuDmIvUuoJtr9ywJmvat8/8sp69MMsTRKCyyzYTOOiajbp6AOu2vf5jFv
IB1yv/xdB+sxtDmqepAJMviy9HzfGMYFUvJ6kDMgjcq5peFa2aG2Ku/cQoZ5Bzj9NeaYFlwE70Vp
bI9dqGrED5QVTI2Y+L74ovopsuIW9KHFjjHgm7QVGGhh/u55exbPnpOtfzYyFEBr334BZsIhp82d
cO1jz/ajNp9drMlHL8Ws4HnZp9DOWUj8vWb62qB5r+d1jqXklRSBU0WgPvwosJoW8NNpy1cvboNu
Quhlv2e0AKSB5k9A4niV1o+SQmWd+DL6v6Fyfkh/zgkhD+5MfMxRgISq8a3HwRwe8tD+KhfxOYTd
a1f8rsT8x3LTz0k4C1eW0+829Ddn2GS/N/Cv+eDQNyK4bMcWRYj8SH0TU3ZahlFl3+IhGIEajfw2
5+mzyh0N9pkPfs1hxpagcqacdFnP00nqI7+dN4JD9HJv4EdPlgHemwwpVof8AULsn3R7MKzloWnn
X40xpLExG2FigYFB8gORDK8UfX9DFF9bvg/ikqv2bSrHaHRbN0LS+U3Pv4ZAVOrNoNHAsVXVaNVw
DEcj4x1qNUF46c62DPOUZqTHVB4IHYJTDZ+1v3fTi+p2GC/eVj2YQ93F4EtiuyOEvJfPk8Wi2qvm
FzLCeKTt35sayGZbzsKf38w1/dCbC08sRV7dWqQHjNrae5QYOxUK41Bl+tELt70JonbXuCGgKsO6
zJ3LuRmO90UmHi0Bz9ZruppMKe8xT7eL0sEdRIlfqekkhTZfcKP8YgF8VttCMixmtKFJaTZ872zR
AmMDwUVW5zd9JLGEHCFOGZEthyMeoVo2l59To/czKuLACa9W6Tz6IuV4AIp95B34S02qCasfrpXv
PkKzmOLNgEPWVnezAF7e1stDZlicA2Hw6a20PSW44sQuvCDqbJi46Gp3gD/4q5T9NuPRT0YT95yd
TQbFuHpBno9tVrc9Lw/FZT6yhWeZRHqSNT7P7nIVI1pn7Y/EAE057QS2iWGyx6gYnfwoluroj5zW
dbUPK5R93RoQHze5seUCVipI1d2NFlJJIb5rIguP7e81LS5KKlT+Zvmnr0zapMU/4O/HtnRTzQzK
QMGShycP4t5Qj/q6ihrYkybMwyfhgmtvLFmT+quFijSzL50NYWQ1w/PEn+3LFa+aIqFn87bkRtbK
+4brPAyT0Ev9vbtUXiSdW1zOihm9GfcYrP8CP7+kqgp5CdCD263xbN5sP5L2wMnmlzUbflR9fl9y
vu5gvz5MQfthr9B/W3hH9XS2FYWR2ZW/iy2p/PL3kCpvJ73c3AF6tiPS6w6hxw7QmGeirOrxLDz3
0KUKQwf85Lkv+pj/99l13bPAoRt19X0miLSSG8boyi1JuN62Xx1/AQFzh3UxX7IZwtZmLReOxsQK
SbkxKgJH/YDIJaJ8r3NrYbUBGDoVK5Z1C6ZgHWJ6b+H3rMsC6R0HQ6i3H1NohXilzD5e1LNZ9dsj
3jemYEKKIkLP3J/bCjnMikZDIbcbnOBksRbYhZNHuazIfOL4wn7JOmwi32XW98bQGWe1UsW7fjPt
CmuqCaQiO6mBoQOK+XeZMmrnKzz5TnbIKmye3vDmAZarxIsDTy3KymtAlFrcZOrEmccf5AxPVXs1
pRmcb2vknYOrTZTPaRBseyTESQ1HGvNSD3rKxmSibrOHApX0c9va+tndIqNDmbqptj4Iu8ZMH3oj
7qCQ0V+tq+QWZkOos4ylKeW+aPz+YgVjTwMsx4hlJl6MeuwfdQcASGaEeYXFZXSM89IvRoK/kpjE
0ATH6OWPFfL4GB48yKpKx+GGM0iuvZ20JZhc0o6PRh78zBaz25eaPgszgz5IPy0jZ5sZXd6ASrPL
/TY7AJFciuNBacBbs/Mta87NyiJuLLTktcExdATFcV3SpjkAWlNRk1bPjcphSy8hxzjqWLnd8qAl
na9tP/Smeq27j07k6VPT4Pu4EbvPW6NfXJneM7glSMlZs7hiErroEDanrYJnxzLvTIgHRyLuD8Xq
XWHH6QjuBSF6wXKcF5p/ThQRBQw5kk2qPYOaGrE2pXC/Wj98zfmnuYBmRoNELcHWSplxT8I6MCtf
d04RRo1RnIyGr8wr7IyvHytYyjAZot/OcOVv4g3SuJnkXiKAaqzhsGr9HbQ+QYrjzJynDONXfzVR
otfBxF2I4Dq0b6aJ7a8r/TtZgPxTUCJ2DlcKIUcOrLNeJplDxV7jSLXN4YmJdEFImOQeGEsdi21t
I96tVztjsQygrs5zJrPbGdQYPDTLfrEble4L4MiABkC8dQ5TVmDgOZCvgxwQGaR98xIYpc0tk35J
huEL0p2zDbBiGItP3sht56T+HDsLJtgmkAW8RHXMC+9NNssSb6bKqKPXV4B7FzoZTtOJSdlI4T2k
kAnH3hSRGxgSM+GiySnmI+awp4xlULzTA0q9dppo5sC2GDS4QmETzYXhkyg2d0DwWGfkxvKyZSXB
TdW1UAMzJUV5RbvGdeKcarOqzzon2s50tqvVVwz76oBMyWV4aFuCrcPb3RuO5iEFuhkRTnpfyT8N
/nVQb2itc36E1WJYXzyWI9ObbAmCXbr1P51v1+TpqMvltIn2rAt49RvpgjvXGGaqCHSTufQ/c2fD
epRVX8rucc91RCkEzGYgYEJzUqyRQb5Mp1njIhmrMLF5GO5KeAnHPBvwceUqMXoiJ9yeoCcy5bF4
UHe2XXEOisbgu/4cRFVFnQnXscOeiAER2yeHYZNGgXkv4DIADaXgteX2c54yCtNmovLV44mzYdpp
N3htcF5OmbrlYQAVc3I8fE4teN1Uh5S9/Qu70+MFdp4aOqGYYZnCyCS+hwk/gpfj4EnJDYhIGNiv
rp/gpFKW/MhcE1vzsr7nm8Mh8YwmcsXga3txNhQkwy/dvjftN/RCFgZ797sx7Ze2Ht0bThFkxqVL
18ds1dfFyWAaw3+NBqM5jmrDsUuVlyBOvx/89WVCEHQwDO8M86ONO8CLEfcv8dhDgtNexEuenXl7
73NrCO6mzvwVyoWGoM6IsOf38z1uKkGREa8lRiHCGzAisQCYQhcLl31yq+02U8WOkEPRKBXcmcXK
k6FpvkGACdbmaY8DD1mOoJbYbXKPEZ8Sto6G2h+PegiuxoYCopiArTFfbbuU6+8I+48Cu+caaXuG
wlg49x6O1dj2EkGeyGEdnqbcI/jS5hnsDft18NIXe3Af4Gf8mVYyAJTBH1vPKQw0PJHDGlfSJpF6
KRJrDl5d90bEaYLjtuSH0B5/YbkADCA+gtxLj6a9b0b646msGQwv27xjCEwkrR/GDlkpu2EL39yy
IkNRiwDvmX2PLAHvhzDEg1rLX0vA8HX04XPbGqh4sODa0zk4a1cyPmtwetdPmkkQga2A2vr7yjcX
Nlt460IQNLuUv7Xl+E3ndGVsRXadsaFY9YL81XM86pC1vAcCbRxzaWFA6TamUtgaQ2ekeMqwlTLS
Q06/cNXyt4uJaKYxN3CZTeYnz47HmjPNOGGYyh1Dp6qPfd7f25WGdi2qnePVXM5tmR0smC8O8UWj
g1FwyLhm4AfTJTGw6/yAMjDAJV0Hy7Xz3O1+w8mxGwe6y6aecaXxsEZ51j6rBUdaMKwlomI8RCOh
b60/ohZa6p8I3bfII6ONKQAYx859bnzvzaZrSyg0mOvnmJNbEcQ+6Z7drR71Q470tacSGQNKGHy3
C77eQ1mkh94wmJvS4kULu6rCA0nN4fjcWkTV+M6f1aruQ63uDJ0fGkWXMhlPzoaMCvrry9RmfjQ7
Dp/3UH2v2Xlpiot3LGaLQgyw5ZSX9743YUizusiz1pmOcuyfZ/sC/K9gBk/VdQPgJHNY0vFQ1Ap+
JMzAU4Wf4LHGF9Yu7EHqZjpX8wZy3HZ/+/BjnWnk7/Tw2hRKubEXwCe1nLcgK74FuJumAoTd66Mb
wn9H1spcm8mFSY9Td5jeZRpi/Z7JhTEZenv1H99Od6Lu/hRUZgeZjxiQd750n8MRmpGbWy64S23H
3llgrVWdtHCgUdZYfhWrOWQw4LSHvsFHXRk9/aH51NmrOunNN3cLmLA4VNjInK0/jeA+D74kFZpn
wErXZ0MWeZwuBLxP1ayPA0/kuqiDJHwmXlguxvNCK74ux8yF3TOHl24uDhlPoC0M81KSiDHoFb95
yDdnvnXeQPiJMfWJA5oxyHB4lSD34HS/ZC5DJUgSx9FQKg7bsiQtcPra2BMmnKV6n7rJCFEjgz6+
s2ce3apUR9OXT05BW2Pb/Xqy22fGtuwWqkElmqdJQTBi58CTnwqc09vkkKdbzq9SCgf4M2BRpuzQ
fvl5B10Xe3AoT+u2ebGs/CerCEhMsh+6MKMeXfzPUmIGnhZSNp3lTOAQg/1U7giv8WKT1ZY1+M+p
W/xIb7lSOrxsAsKplitt3TSfsDbax1APz2U245Zjxl50xng/mgo29wBqI7W6OJS4mmzYveBSYhhI
csdBpsh07ae9gQ6P/QCx06XBTJOwo7gLVHPJS3jwnBHaYyjCNIsdmS5E1AzDW000kih/exXkerUA
5qqFkjCsa5OtXTNDF+B3UEthRKw52QKt6T5L2/x0ZL/wpUS5vnjlROAsPMyy1okkpjyCHXHxgask
Uq7vYG8eeMgBdkrOZh9OZjTXbEgbEpessYUzzIsDjR3algrsK9eDT9jwsbcoK11OwRRI+66WnP5+
ap62MNgrCzjSrANKK5cnmJDQpCXpFOLeo5mHf6hCVii1lYjTqV3ZDY5WbIQ2bruK4tfyg2jSfOC9
UXCwhuBhtnrgRypf8cVPcUGn4Az1kgTNkSxTZ18t5sNsvbeS1UvBOjxqSyve0nIG2Uv64+AycOFB
CPz2Y9K/a6sFw2HkP9pqfuzn5q/W0vwBXd+LdJq9b93QRvS6N0H8cqgbOZyhbbxginsq24/U1a9t
04mkHv3zHCrzbDL9DtzFQDcCyglItzcPfyiFAYwHIHfd7rFwWIAZBf9F5j5M+eeVIcfinIlzJzDb
bbBnr/lHsGznShjG0VyYBExeVe6XYJiO5gaogHr/1PSMQQwYRVE+VLGkf4naInyTDrbnmTjcHLY4
wQOqAm/mDvVBW8sLUoe4FePTyNSygNpKiechR2BKYG3dky9ZN9js/CzSctgreXa8bnpf5NVrrgOb
4pu5WeAt+xzlJ+8CD7NlPLo9XbE01WHc7j1NsGsIF/kuG8AAmAPz19TLIfox7mzKx0zSSEjr4MCJ
eWeWdBn5xaMCMEs0ucfGRFApjLU62aX907TW69rVH74D6VCRKG1jqwVqzWKgJ8EO45WKUjK0+Pn5
uSs9DzuTavHHraKzU248srWu6aPX8wvlRZ6AJnxbKsjKbfPq5XN6GIrhZclYELEH24nZVwQmidd6
XAhIKafLVrRgSwpelG6Zo3byL5NDToHJDWJZc5UsGp83+6qvtmk93l5mNi3EcqnWjhjVT1HjGnZF
9VFXhPI2QY5Hem6vQmTeobj9GL1nb5RENUIkI/8I++27A2Lh6YYGLOTQ6q33RswLwdCAgNaPZYal
Yy/yt2lkd3Y7mvuNImTXNVAZhsm4KBs2A6uR2Ben7NZZFwtlsW3qPek0+d4xAC8Z4eZHZrbVxyl9
6UPrL8PO/izWB8ti3tz27hU8DwB639lZfgaheFS7xVXONW8+CqM+ZyvhMjXpFQe1MSFUzi8bq3Va
QBUGq9hjAl+ORS0kK9TMhm0iTtzUTlza4tMfw18kUcbjOP1wGZCYE96AwVMH6HqkSlj6XaxGtPYm
nSkSM4KZi0vGCHJN8fgq+cNtOMVqde0mlz2mPdlkPjHdWPSmjnpk7GbMPLPzZkMiZ8t88GHxRH43
J6uVmg8rJPHMX7pr1VZU6utD53HJU98aAUoYq7UYTk3Pgy3Ok/LJJ8/BG1Ze9+ySonMM8KXv/bD6
KGYAHzKbqqOYnqdlgahD4XaLTHsZAiOy1nEhRaEnDIBUa3y+vD6N9pJhZRs2K/2A1Z2oezgXlSJ9
xKgwvZO9EknpfFZEv52aufbZ0470l5ArqPOiIIBg4A+Udw4DE1TP522koJvtFTaUUeasn9n+Jy4b
sgtzO5WksOmXgJOd2K7ENQgidpkxgxcO4wCgIkNaojtSa9y71dBEWeoyogiKMzPbad9byjm4kyYx
IXcLJnTmn5yhCSjzZSJTAIaLmQ6fOr2Xa/nZL+FlNMfnILzxvgaEJ8sidooob8rANp6xUUUdwRwe
3RfzsmFJHBJ4d6Xgf26WtQ/0/HMz+Rc7aoc5y8sYS4CZZG5bRWAS8pz5qOWrOsm9G/9OP+GAFefN
V2zHm+KTp8CJvGDpd0O9xg6JPodtDn9geWWI4tpj/ZQx6aVlc+6AKRaufGqr/Ieff9cT0Pa8YA1q
NK9l2H3kKVkR/R6KOR7t29FqV4Jtn8EVWtza2M18A7zFf2oLlzszvxe6NQ/V2u3pxceLCDV1Hb4b
NiDQeFY7Dvz1ec5vhEvvSRf8FjphB3J1Rf5ePqu518+5foPWCXJ+FSyvuX6JVAQi1fGiRT7aA0H4
Y2QF+n2yWbKHqqFIqNL9UhKdQwwMDI1mhMhKlQc+F9KTk5Py/XusOSuWiae+CKmMRdrtGtIaRoN/
rWghlxquFQWNczfI9pVwQ5H4Fb+uLLb95Nrp0aNCAHn42TJ5SHRXhgd6CHg0DbKnxVDvbd5h2F9S
L07d4X4rWNCatHBCg8epJd1EiOl4bEf3VBhu4q3ysIrb7TeYNysQQ3df7IuyLpPSbpESKyjrVmo9
ohX8k5bwO9CKEeku8r1arN+A9ViGNIQXpLlRskFksLSBkGgd/WiE3VM1KV7ungUdjcZ+LIgXAbFR
djUvvpP9qryMNyUP3jdKXkfpmXCeGwurJ4gTdpuKrcL81ZnzwWpK/xi23RkRFA09Ao3enEqY4eUe
m5U+jQETh6AN9y15Jztpj9NhRJHRFVQc5jLfNYz0uoydjcOAcZ5+m7NO417fgpQ2N1onVme0jnye
W3+XlR3HcAN9t2TZ1VmPoy81oisD+JVpYoy/KZy6HFLwChAvDbmGveGryddz2FIZFZ4+zlO3oSrp
7maHpHkbB8QucxdWDjxNVcb2JBeMAFv/aviTulTVFxxAKuJ5ABhcBuaBriGWgflkuOVdbTAgsheV
xy549BOiUXofmbR6/uMQkL4fZ8xjvmPvswDolBXMbLyK8dFwec6pHtaZeIm+ra91K+HqIOfX1XIA
eBTSBNyAcejQoF0Q3uhMR4FokW9bvQhfkTuwNOZdt9275AJE89I++gjOkgBQvWChtB8d8ZcQqEQV
1h9eQ7ATmp1+VhmXPmOSPomDclFXIgX4zIhdjIamTuo6e2/pMvwcBJa52Xz2dAfeXH6HRL6yEuZG
aQPyOT0gcwvPb1pBUKg3UFFdORyWYqXeHL9rnvuDu81oqfwMfrL3gkqhJrazZfw2MLsQTYSS4ysY
CuvAjSTos1omKn725Ux9zLXrMAlUCSGysEQs79NciQkN89lM3M0rET6I9MlB97FIkshSAF4LaTSx
rcUbUc1s4F3YgkKxfyRiIs1aZp68dDx7b2KC61e1gwGqR1Ih+wFLLUH7FoYtNZvZfFpj/mVWze8t
XcbjKJ/Ctr2XSzMR8I5nvB6d05B3r7IJOjD+kjqLANFThWtea+tvuz6MZusj/mXaGliobNN8RRcs
J3e3WA0hWIq/R1D1j1XvAxgUCD+m7oFZGUGcsxAx5A+HRefqYksw1QL5w76yUHB2nxSxhMjTmwvt
tZFBAA7I6rga5oPIaWtCBp48cJgwDQ7etqjoozOHMKveT0ajfEjnlkkFH1i0SoOklxAdFNnZfD7U
iUBmrUN1Wurijfv+OI22cy1NdnodxwLpS1wF7Xg0JjD7OlTnvnfrxBntPppAfqwLrt0GTUw0uN+q
hEPGahW8ynhi1f0zhTV2Drfs06kHmBxsGIu2OlKLMQ3f2vf+BgSiK0jylfQu09cfC0MONNHNdzbR
o1ZFSw7B8nMKQHHRTNH7MZZKGiSc2Xgqw5SwMSXZnKJtgQqe/TwCBf10Ag2aPygfGEOzzlYTLG1D
7lnVZJBayu+OhMwDT3NM2FiW3LQmu2Xd2j1hbAtmeiog0QgKypKtg4f8jksbKQQwPZZVYKT7SvHr
3TAibf2TVvPkwXI8QjW+GAqoUOkjcnJW1A1sC5j2kLyRjU96qUw2MSjDXGOuIrNLX0RVJGy6NzjR
SxYhftu5S/1CJRdeRQVZqwS0tlpnqvfPFBQGKBfuFI6R+UyjmCVIgkz1t4ZhHLWm+eQLRsJIdT9Z
ecaBysoXh7Ajs5LPxf9m78x661bOLv1XgtzzgMXi2Oh8QO950JZkWZaHG8KWZJLFuTjz1/dDnxPE
0vF31ElfdgNBgESWuLlZrOF913qWJn6m9OqPDTiSLRW9I/Rj1v5+Sxu0W7V9Yt+zzd0gQNkLj5Qf
ml1qO/nJpfAHiWE9uIgI/ly7bGpsskoRILRA1XxNeGCdPyf99DUISGRGAgE7tP4elOB6yngPqsjj
6zBDsuzST15oIF1AM0/Xi/n8mVLrez2EX9GEXEjma/YoodHlTfNDMobTvhLJ59gUJzfP0TnlqNk8
w4LT64Q7K+SoktjwdgAoj7IionDW34YyeTDtJNvnQUz+lzRuZmtfF8Nny53PdpV/BNRyNY4l1QCI
aJN0nugbolev9toTdHNNTpuZG3Pyb1hocVw/+Iem6WzeC31tFgiwrPwhm0S0KzmIMqzECYyBIO1Y
7HTatnsvp6RYMhXYeUIeVCMOPvq0zZi0+2FC01M6zuNkR1eUMEcyZGcqYU7SbW3W3GYKv9WEWO1n
HXyqCqCQdZBnD2FxDJtRkd8BZGuc1MegZzPAQa/fZqG/Hqhzr4Gc0zBVSPoMftbJrwHG7H1f1l9E
8m20mW9jKPX5XJ9klsttHPOLfQIDNBiNa1dRaeqbDy3GjtVQ5sXOy9w9rg3eVQJ9AYj6H9rIY7ym
851N6465lIYHWXe6EQ+tPki8YXkcsfFYcGSu/jgk2KW7iX4eDocdr7FyCRYGP8cUwTGosGBf4vGI
KjofpJfzHQwKele7J5Iz3XV1Vx5iq927RB91taXXdUj6YSpWVaK8cyfgW1epdQQSSqQRqiTm0mFM
vk4eJd3aGOmsWqTUzshqQodjZEWijcqCYpv2i2A63lNWA3eQjt6K/xP5kLVRGuXHmFCbN9Spl9VN
R9/QD+L4KjcJJsji5KyEJuLWyA4DLbLKHOJ1mZPnUVXhczIn09ZE/UlOnNrNFdVecwDfF9KCWfUk
/DE1TdY6CLObuWLRdwNadhGIHgk+TVlA7f3GpbVVoEUoYsRIxoUiCvjBzKco7tN1T+iNIuuaWZ/Y
9iExprhRnKwoeyR0GMRdMy81MIiKBRU4bzYJE4jXbi+mVRRFn03Zio3Pp920bhIdMmfkjDFPHIHN
gF0PBw37YDiCYVRQxQ485vuQYqBdJ3fajA89Owa0tAbdpM79OsnuAV3fWQ73UlvqyncGtJE2YndX
5Xhidn4BQAKCqrtFLnoirBNiUQdVjM5Gvy5tsJLmlH80UdNvaPWBegvliTka/ZU09BVPk7vUWQGw
dkAmRmEwnBPQqYad7hBeMjnZ0fsyoRwdssglUPtudI1SuYbNZmcNe7CBKg0ar/BMs/z7TGrrD+NI
UMMXx0J0k9lVuzaQnUFTzWF/hWlEL6FVZ022lgWr33Ssd+0lyjtx7SXfs9kprwePDPHeujdK6ZzV
2C1TYIcgILESxIRH8gsBV2VWftGyuq+TJcBtsOp9G5UcrrEW3nfa2gbQBNz+ozOzMEXERbUWfCFQ
65iK4/Ly49/++KQhDc2zBSeXhhZ9tIQ3A8HSKurS8khXhOxE1gBoXf1adKBlohjFQDtcrAZFeD2O
w7EPoruYsXfljx0QNs84GsDLfniU7LGj7N5N5jmIT1nRtXdmz0he7Fge0oZ1PcfqVEWkmbWgH7WY
noh0Ck7GwMnJ9oqtBmEPHcz2dj/8WiQ1ITazAKotte+kG+1t0FHsyVOqWmiS2ZRPXnOVR/Wmq9nA
sxIjPC8uZXTPb9n7GMEjexw1v9d5cfmUYlK57mMFfb6FLtoSP79IwrjtiHLrSELi3Kp34B/vyOMe
99Q6aVRSe0S6x1amyUP7Cm0beRK0CAgV8Dflgu9SFEk3adyRuC4+BK79wVN5tjfGs4Q3f5nCuNqO
pClsG6EBKtpNsRshRwPsxutW9Z8ELw6piNrZNYN6JBXwCq59/J7UwS8G568zzoijmav3KakE55wQ
xHdJTrJm3Wa3lW6TPd786pSGOUKCxLzGQBWcSruy95EZHQPZZMe6CAOan/bRqSv7OhzndWd0Fts7
aAmcSbaFiWfih++tsFFo8M8vRUbKSUuqQ6Dn6JOJukhItVEtc1BlQVAsuG1XE26f+8OOnKJ8V3Si
3kR2oPYW4rpzYZmoc8tgX5jVKheINErahh3qfvRDhbGLJ1ppBLJvSF0s9nx5AbFW+utI4X8IKPpp
k+fBhqe1m/moZ4c3tWnhX/ryWrRQWBPTPRlOsugVs3ZnjtTTReCxAYIcl8bOSHTWMvfLUO0M4vQQ
EVMO5kAZkSvGka9s5fNc9zlaxKE8Oovnb3JoqbWWfazHDjGKId3tFIzVZ+2g400yepw102fTdyWC
dUTAvL4c/ZxtEbj5tl2+0G752eRUclck/Zcfni6SW8ujoaJTA9h2rewwuuugOyOxS461VNgcgM5v
vLqrjsq8Zb5EFOMw+5aiwUIgnMcff3jUFE9Ktxz3pajGbYuFbRUWwbRPChbJdsgeU5et5KRYInPi
rNipDISuTrwRpN/kGwz4hwzjJZTTuKSlSkoq5/HOmN2rMgk3fUL3UVA1OqK49GBR9uPWqcSpdEp1
sRd7JJmfaOQmcjUKJ/eP0RhuqXXc9aANSQn7inUxvXMWRunIcTMK22zb1Hq8LUibZSlH82vru6Ck
2//DwhjSWqYQGR20Zj7223w3Lt7MsGkZ3zclJX3gwWVNrqcqD0ZdXZmsw2tH1v05D8B80jvCXRg5
B4E+WeX0y6BV8X8nAIZCd9jNbkIHM0vvXMPO104MkhCxEEESuhfXNvXRMrK6a7ejfZ+k9jWl3q3I
XO8d4/gULVW8qUdiNSqHz1Srpzn1xCZfRtccNJBi+9DdGFXeHb0s+Npmw21OQul1JCKKZBmS8MqW
ux+DsR5thNGxtX0yGHTnriv3Uzlzch6DO2egoOMlD6VyGSBGHK+MsmaNzbpbr3GsK1u39IqRxhgD
EsQhGpxTNtRn2MrANlF8rO0Fhhs2xnDQKjY5Fo03CUEmnDIhBPn1dE9EzrcyLTgBhqBtxR+GuH/L
kk12Fv/5fys+y8Z/+JeG7WcNRf2FYZvfeMYY8I+/C/c3oiRQopKFZeOW9zF8/m7Y9n8jV4uqKHmO
EgKRkJgLi1K3Mb8kfzN9SWy9hazVttFK/CuJ4jfXYTuCzdt3CJGwPfffSaJwXzscLRzJ0rFcLuNw
GcK8XiJBlOVZtAWsHUti7GykjgSNkHQqJIFQHudt6g82YcTKduHBUacZ1dqZo5BmNIeEm5QODxt9
VZlkYMGUIsS3iGo57VNeJXVJOn+Ov6OA9p317EOUTjjh9T1iCjuNEU8igBLbgRJ4SLakULDP1dg0
6BmRliQTbgAdS8vc9CZGQC/GuHqlqaqP5zmzRI+KCwMZRPCilyfiDoiXzxHrTPdpQrmwQDclcM9Y
GMehLeLp4X2TdhCpnTuQm4rXTSXNEdVx537L87if37lmlGd3c9jPGaYvwMY1IU4C2aqLyWpyU2Lp
rGQe4w+JlSHao8cMpRUhlW2wkybo1cuvnTRCgqBbZcOhLTn6q/fhmFYhrR2iMTchiFpy0DNThgmb
+LTyzoPlcfBLfL+S227ow8chHFER9KJG5LAEhxX+srOcve7jVPtpfUDcUaNLqtoSOh9t3Ly1nodo
MvCPWjoo2nPU4Za7cdOIgm9S5bLHRTRX7wk2Rf4bdpGLaDEUZtRvjFoOwtyEhWWwqpvDZF8MG1Mv
OhnbDilFlC5+CIC1sr8Coq0rmG55Pp5IKqPetbJzO7x4aVpH8SrOXbRtG38SzvTZipJsuvI9bWVX
Qy2bAfFP39dPRL/WZD+2XuWyi5ug/dQYmGQ2oBvRJTjhFh2GBIs6NC6anjnCNap0/pRVLjrUlUdu
cb1zpiR0P0/s9AjnDkeSRbTd+MP1NFOXosNhls2t9Csneoz7yP5oFL2e2cUQPnatEqIx1rSINU0O
krvJx6Rqr+/wwxCUEOgQFQMRjE20qSWRnTSsW/IuEODX7gZHTzlsc7d04yvRCzro8RC57yarMMIv
Y7jIKJmF6w9mRangCnkqbB0Fddpd+ZVnhVsDjUkF6R2XC72sKSXvbSyLj5M7oYE3IzssdloMoTjI
sOnTc6GpVd/VuLjQXlKacM3iCE8XIvfc0NTYJoTWsjmDLEDzp5RadO9QTKgHIjF0uxNB45sru6BI
tmL59KMj3XtQudbMv6HKOkw0DawSvfLQ2RIHIQpfODnuCIe6Q4pxilLu8dYPM+yujpnMzpFpgpoy
DM8e/fGarUoH7orIEvO7IES0pXVuoXsgAsOhxt0QFz1Af8dAy3ORUpynVpvBfiSRdibdfPSGk13m
wt07cP2TY9yINqUMlKJqC8vRnO7LBkI1j4rIeJzP2lrSaBEM98TnqfQxwNQGLkkbS86YpGi80bij
2eMKgRfHhtCOZs1mkBeowmj4Amues/kpsNG2057D/d9sjbjww8MQV8VwOzqBOwGcELk4TkERuu8M
06w4tQ91IKkheLy7lTlP1m1atQTxDhUxasfQI1pn04TN8KlzS6oGqcUcta5ia7Sp2LXGvZ6iEU2l
RRGLNJasi96jzzGLs8HOgbQcrxCIH4aoYBqp5tHwPrtj4NLW1qMFntvKMuealyWnOe4TovxYNBEt
OztLI2NN2xmTqYgFNRg2dYW3VrJaVK2zhycKjieaaoRgnM/toiBJo53H/JtZZC5DMXWQlcYDLynl
y9HqaOo3nkn1IENxTU+c0oa/QO7rkHEiOwM6glag5DezJ8r7Jmgyfw/HfvqOPiVHJoaK8qbJA35l
qalh1vCXJn+WLLs/aZsNJ3g8rCNZMlMrL0kwyOlDjSyAcIqI5vcRIW4aPJAOOFYPxBf0I8qzamb2
E8qkOcwItXZqmEMP4bjylwCYKMSDl6LuztaDKzuSF5QTnjNj7pJ6i9NwXioN45Tt2RLWeMDHShnJ
ISPFm+SjWimO2fNAerhNfavdYMdiH9Y7BCUcvE5ztlUTp4hznQovP/We3ecXonfljF5ThgPGb6oN
CWOxg8WD5S0YHyiA66tGI0XYZK7uF65vHbBDTFFLo+Tqu81kpGj+KQLjXA6StqGms0QxIASLHkZ3
bPETZWVjsUueUg6ZzJ0EipclZew8g5J7CAWHJFabwL2Kvaa5GLmYrocssDAVxEmwmVgxAJ1zmosy
0kzqlNumy45XDCE+bN1abKhok3DrTkR3JI7+njZ2/8mJ2/Y0CKW+2q1dX3AiuPE6mcT7ziGsuiL4
8L05dxbD3/RYFxyoACgRLoi/jQenjZKDoR11X7b1hCeGnvq7ZhqrM/YQKlBdmc8Wp2RPgoooe0TT
RAEj43lm0+pu68Q2KZJZFdF4ARF9QOevdWZED5zMyvwUuyWOU52GxbXdJy4aHDS3qEN4FVCXZVlD
i9Fq60swK0mD1c49KKN+f9N0obzxdVNDH+mTr24bhbvClE8kJH/KJYd0F0vWrmpdpqBwCj/7Fh4A
jq3+dYkmxjkop31Xy1Jc8RjnR0dGLMOqLSlI5VUvAiqJnrzDbeMeuwzZD+2CxPlGyWhaT+Q1oiAM
yWDpHHs6tASAo8BCIYFx0F0qhVDzhK1OheESuSP6CjaptoY1yCrzObP6cG/EbXRIi0J8g1Fdn3A7
Fgel+4r0kNF2D4YV2seuruhp+QOqGMdT3daTpkAGUtSouL0J7SMny0vGVoFUhS5X9/NgTXuz9M1P
hWuqdwUKeZpWHQLBTApalDWlkp2Di4PIEGxRgaxqrEaLex4lQm7fRX3h8oIhwLlHSkG2uw0wgryL
bpEQzHVy6045s2pWS/0ZYvv4vteAcPjA6GrQ2uI9NUIyLdrCQ4PvzryO21jr7tYnHxSeRaBuahWo
Y1N4Fm9oQcweBaMdb12wQgnMsgD244PbdtkudCPyMwukk4VJV4Vbyu4NV+P2DQP2WzXlqWmN/pwt
qWvEtd4q26oPskJZ1mvLZ9FP7P77PAcz8vpqPiZVAOY0cE0SP+kkcoCE6c+Rk3aCwsWNaAV9yKYx
EnePUBoxT2fqczvOIVN9R9AnXRmM+Roj3cqNXJqVRU0MQyEM/UHreBEcRSX8Ic+jE9dHcqeLGBGG
LLXZbJxUlLuU2c7beMoezwXkbDolRC1Qd/FEWjx3Setxom9d2B8hSJhdNVM2QlyT6OSBpmsReiut
FEaCFWfa8JBFdNwSs8eiYc8DrXRz7BEmN+hzaYsE+pOuraLikXBiFFWJJW4YCFBBN1dh5Ih0Mz31
RtvctvZEZoCbyPmO/hIU9oSQ8oOa2p4EEmQKR6PWICaiIa6/DIXIH+O8UyQ5yYYYlNwiCAS/HLqV
3gsemsKZCSBxytuOb31d4k4705MiL7wa609BmJrvhwS/NM56kGnSQfJkR2O2TmZTfNG+jG5mWw6f
pqjq38+xg7HzLskT+nKKG3iSluFcKgRkdDNsfBhiRiFatWa9Zb+ZPMPj6J79MjTK73MDEGdjA2hT
FzMayf9bcxh30zuyqXA9OApz5kMNbyS/0vNQdrRTYss8pCTbGRhCcNJsGSGGf09xIGyORVJBP3Gt
fvbQVBiovaUb+ASmG/F0T3Eqqor7uI+RuCez23KcCWC37IsxdxssvBLXQNYawd6J6xZPTyKqK3QE
abuawqK/z9PU+kb21/wpzdkA7Tt0CERNlGX6NDcxjQJK+kvLnyp0xV7OQPGBUSjCwVxEpFX18fRF
zIbx7PcNUT4s3DjriZnxHzHS8Ma5da4abDj84h1nEqm/4jiYiD0Z4RaxE59Lzxs/9Mqo8x09aN29
QdV5ha8joM/1BEB8y4I75nAmfAX3icOwMpMw29j7+jqLz7O5sVgL1u6DHZE4tar3wRaiw875Xj9R
VFIDWsWNOpsH/w201EuG3e+fw5egz0w/ELQAl5//hButRyNGCcJjnG5GXGUhgQrW2LyBPHwJcfzz
RV7hnpJCw1LmIom+LWgejM8/VRp+gcd66x5end4Fhh9bp/ViPNkVDnXPnNiNyHv/f3eVV3TNeHQa
Tlc1XZAbo32IhxvzLWbwa+LTMigsxheqfmoewrRePQxWriiyJajdk7PDUR5t07V/Q9sKYdSme+OZ
LAPsJxrbj2u5pmnbZObR1ngNJwXKoKuh1pt+55/Ij9rLfXzA9bD/6y/tF08eCAgD3Xa5BmvIy+HV
6NzuCEHbVHx5m1FHX6ygjd64k2X0vLoTm+oN9D7X96QlXj1+iHJIHDx2FZgC8CbatwIxObv7d3Fu
3P/17bxmhy3fmo1d2JGB41uUrZb7/el18YkstayK/LCtumcpe9/dpSdjW+kVJ9xV9Dm+k2ti7C7F
p7ewmr+8SU/aQjjSBPf0amiUlDDk4mWuGuaHLLjLvfHrGH+ckzcovb96YNJnbnK4hhu8fmAywyfF
rhmNO8wCAtSyuH5j6nvFHP8xGwAB/9clXsHsUrwhPT4opr4Jamdyoj2ztzY4Nt4Ye2L5Q38aGD9d
iNLizw8rVGpJpMg2w9pcR2d2ZzAlVvmx3hVf/qP36cVdvRoZc2NWLsU77oq96yndO3vMyqe3pus3
7+nVOGjzaqTwv9zTsBUbd602+bo4ePtiG2+dtyCyv5hYWRe8ZX2SNvXZV2+vnVlTWvYkfvMF5tlB
buYDVXV/X529Pfa8Lcde49bbvPGO/WIIvrjqq/ExBpVNMZb3+YgRet6IldqRk+JulpvUtDlJL9m8
lZHyq+81AOFq2dhMpUOKxMuxUrrWEFQpG//3VNScHZrSdXQ0CKhaL6kYb97jS+jw8g74XM6SpB8H
lmO6oE1/HprjPLbu7BQbIFab5NA9Uzs17L28rjfI7a/adf8BTSdu1OkOENjxr7/gP08lXNuiEO/7
PoXj16+423GcVTgfYQhydzUi1NL7TtF3JgU9eOthLpPvy3fQB7Hm+3geFiyq+2q8dnYtsFChd+FG
F358tjOuqxtjbd2SkMaSU+2FsRq+vcWm/sX+6uV1X205KGZmnuK6zVbskHtfSLUFzZR+EdaH5Avh
5iie1RmF601ioeBbF8+GuuYo8dbn+NVzdoRF+Lbl0KlYuhs/P2er8BtC+3LsGSkoBUI7ovPsyfxL
IMP2yYo4JrA+UhLk9PB7NPrj+D+i5/L296/4Z2bon9d3vgCLvG4TjxBJJa9WxQjHWGNX+LpKupK4
ApKWWvZU9/fTHHXPJQv29aBQQvOhpumSR14m34gG+fN7zCeQLpRPk7Kn/fqVarJCpaZPb5QJBl1P
LuiWBO0bF/nFasIixWLsOVj+2GC8us/Grc0BKOOmsPWMfLbwDhp8xIZj2HjRcfe9UB3ia1zZWO28
dEEalOMbK9qfp8lAoCWCJS99qpivX6hwEEjo3WQj5ooi4eyOTb33/KEbcSZ5Qbr769f3V1dbXiVB
zDdnvdcJNFSV09goWAECa0lei9R0nQQjELZu8Ozh395bBUSQMB1b0negf776diPV4DZn/NZVa11s
IyTDG8lBuSqTWH3p6Ba/+w9ujv2v8CXV5iVh/sX7sqD0qf9xc6pC1qjH6Vw7aUGqpHgrVeLPo5M7
c/n+2P6ya3ydPo9ObwpHiyw9mgr7OoASzEs4XP0Ht+PRXlxmP4Gz/eXt6EipoDXQIeCsgbS5CABT
2WxRyb212fnlqFiSYnzLYlpfGqw/TzQULlDDDGB/U1+SY2qY9wYa7O9AfZ39X9/T8ghezuh8cT6Y
WJsx73rO8sX+tAWOfMxjPibAcqGUavSKCJnbNCAJJ/Cqs21JIsIlpP435rNf3CDXM6HPcm5m7L+6
LGyGIA7gDVBwOdXqUc04fcpq+9f39otB8eIiy4f46d5Q8osuKBGxw6zw/ccKqshfX+Ctu3j1mMZW
RhBSik1mqoVKmLgHOUTIPqmavvGYlr/06jFxK2xpmJt+dN1f3krmm9DadEHWFlLrOCXP3jkm0bc2
vPtP7uhf13k1xInEdFxOYGhp0N73tKCfcv1GUMkvnwqiAV+YHjhk/9VmKQ2xctIm3LQ1fGAiWXV1
4ujy1nL1yy/sp6u82uwOAFvHjqsEloG9h7R4DINIF2Bffvnxjf1bApJL8giTufze/qWG5KZ6Lt63
+vm5vXytXv/L5XqPZTXpJIrb5r9+/JitweZr+/XF/8BtgsnwXfesp7vnhnL8f/3P3zcRy7/8P/3h
355//JX7qXr+x98fy65ol78WJS8FHw7D/S8kIvwN/TX72//6rpPHr8Xf7p6r7luWPP4sGVn+wu+S
Ecv7zeagbVOW4tDtcfT9p2RE2L8xi1gEKy7xWKazzHX/lIyI30w28R77WzLgSJli8kJHtqhJrN+W
OoRgu8sfwyTHuvnPL+KP3RTf4X+7uyKE69X75ZP7YKEXYXfLkOQvv3y/IF+ocW6yfQlPKqEoBBay
uHizB3lLSsObt3mlIV+ZMgf7UbdlDByTmj6yDmemP79v+jDwj5VvJPnJaawsPrYjsuM13F2VXlRF
vfVcKei1d6MUmtwhmuzRTlvwG55mGmLBt4QEwfIqI/guPiEqcIxtpzMTMKOOXXObgdaLrimBtNNN
m7vMAHXYpsmBQnrvnVI80N+xt7owoUgksMcWYaXvKDy9gVP3yXcxJsZ4SWu/r55ahcEV6pKu/Nsw
RSm+sDjcvHnv9xzmt60pI7WvZ25vl2VjFBwm0dnVteqaOrihd+wkNN3LrDO+VvZMPu4Qld6w7XsW
LKjITLk4CRs/JM66ThRpR6mDLNn0erxYEOOkunMH10p9eBZlIW9TeHnxBTMVwAl6trpg1z4ajY2G
2vKqRzhXU/lU5jo2T2ncOqgZWm8YUc5OcJnuZC3aGBQZOa6XSSon2Rk6HptziKtgugMomccbq6Zx
j3+VU80HUWHrBpoVFubtTK8wewacIpJPU0gI7b5HXAlDvza6Bs137XAojnCxUBr0k5xWmNHXuz5I
VAMMSlrxdR7LJrhvi3wot01ISsImSgrMj3NfdfoYSdZsWGy4dtdzR5L7vpVaKj6truSXlH6Dfxqb
EBaDngJV4Rbq2JCFhQIl7E+x+eMQCTZrM9sQvC/1WMPJbUP+e+s3EXsp0WvdcoAXSmBXmN0cDg/I
c2jRsG2uclvXwaazaS7vOg0r5MjrRCMbwlM+79I2Gvy7OusIiBZDClzQyPgkQTJJ60SvTi2gKRlP
q4FGtubbmPFlx6FIhm0FZcC9jevCmc5QcOjeB6IhRN3sS3Hxgtmp7hM/tGNsJHV5cZOai0ZTg8oY
+5nprpEYtI9mEYMc9hunFAymxCc5lVw7UFezaLyVMUQ6xmQia7Ccs9GhHBwGUHa+svDtwMjF3QZu
aEQjWU2Yw6yiDh+dBijBCu1HCKOgEUMBplyzac9zq19JnZvxWhtN9q13s+ST787ERtRkAI/roW2H
CPCB/mSB2wqu0rTls5kjTDBwRvUlsubwm6qdGNdBF+39gjB10LawbxqNfjbyenMPl4RzZ9sYCEA9
ZLXvYpoEza0ze8UTzlt6cE44FNexpA+4gRpODpHCovyMztf/0hmg7a6HGAjVtvcaONnQTbzknWpl
031UapRyG9g4j3M2SSJp16gqMR3xV4wIrmYHYL8Ae1AaxRg9dVWNHbytexcJQRJUuL58WaYXFsK8
u4H263SnqI1HGhRekfHwPH5wYPoF4qxzaStg+9JCre6OdIJpNDaf/QbaJbhrlX2MjP5GUVHUK0qy
CCJo/Elc6DDpr7yGmuaxRuOnj9qZ4nBlVkEmMHPOubFqVbi46KdGGWst0qDd0gkrwn04dklwbxhj
Zu58NQAXV4UlwRYz37bbIR90fwEV3cPpEJkE2GVVNqZjFzY+lgyBllSXqaHXc6xLEHLghXh3E5+p
yAy9TuzSrjDbFbrcaNxXZVVoBPko61diyKvwYwgwvGHOyJR31KFtGZtiRsW879K0sFa5jW9/nVWJ
EUL590IH7FQF5javKnXnKEeXt4GD0QtWQWdhnhnSKSFvkV4/vWInSWP9ISqkb+8tlh0Jo9rL60MB
Ab6/YpH3xRlc1xjezp2NQgxZLOvCIHRlbJ268bwv4FVGFrtyUmuDaIQAe2cJG9J1w6yv1gEOXI+j
Tul1Z2NwEWgpXibg4pGsvPtwwJi46w2RXYzODEA6mCKQ+0LXnvut5QH4eyczJufGF3OjT7VpB/Y7
aIB1+m1RfrdPWPaStr3Om0B1AbInxWxOFHgZznfYeYf8wRVW3pDHZJji3jaj6BAUWQFSJa7gU1TE
QTfvXI+687lFBBBtOT8bxdaondma1g4ieuolkdPsO6A7003Ng5xPHebMagEnRfEHt4HbGq78sPGi
vdPUtrFzemzORO30ufrc11YenjoJafmoB7Bim5n5HVcV0SpuuckHI+vXLQb8r13DTHMqY/QokJwo
614cbJyERWBSJH7DLfV3UuaneD+HkSz3eTQP3sfCtVVOnsOI9sWgwqav6HS4kEZrPGnvHZqk9mHE
DJ7fE2vhyauyb5GzLDv6DJQ8isGd3epWbpEb+f5n8G/oIR2rNnmhIBkkKCvt+BoRUtzeWAHQEFgi
0fjZCSsIZ16t5bxKPZNIFVhJyPyvuhK/2g5rK3QZv4QXeW8Ho6XObgm/+tzWriEfmKFF8TUSg9kO
h7jEsnSJDC80IZOAvKuhiFRyOiNtxU8U9yqRMIKQXUPziHHggdyOLi546AbfMyK7q2k0U9xnfo7H
DxuTyjdIE3CAxxnNpxUFkijZd6xzT01M/hnEEHRiWzGhdV23ded+x0sR3gQmFXvYPIlxH0xuXCNv
yMdsF0mwbGeiSqf0PNZl2kG+jZx3XpNGElM2r92pykpQlqWNr27dW9j7rok5Tsl9sHv8jNeIz9i9
jAj7xRdUqDP2naSMvFU7F7pJGARVNX2zw9QYMQcJKKc7xcY72CK0TfObATqn2tG4GLOnErocapWi
ngXLSIcZ00/wvbxDMmZATcq70JObSk0OOfVeliy+00ik/UepNbZm0cwIb+I0NaoPFnKO4oh+q4ou
lphq9RnKef6+gTqIcdoqkumkw2L+bthOgmGMPbL8VkTh2B7BoiPeLfzaD3j1zbKL0b7Y+cAENybu
FxNCCnTC7IcQGCHUUH/mvuBf+EYzD9v6h3zYMMqyvUp9hZuVyTavyPuBED2LaS8DvIMzsQrjWH2Y
f+iT1Q+tcsCOisSVSTvmxaohjUNkcHGa9bCyoUdh3CQsAckxaS9tqrwEuK8j8MH8/wNUOx2f/vH3
RXj+3x+g9t3X/OfD0vKv/9DX2/ZvS/uTOpbPwmstecZ/BKLxE5f0IEvaLnAS2/zpsCRR0dPNZANu
03Y2l2LbH4clpPf8AhP8cpQCpO3/O2cl8bLo4QsXnT4NB9N2fZtQttdFRFCLRpD3WX4jHtNrh1hK
/TE7t+fsPJ/mLbsS8kbX4xu9K1e+PKD9cVVcA9SohGdSu3x5QKtk1XrQS7Kb3nd3I1HOKdLMefCv
BtvaMBuuZwsViWF+7skUgOGLkjZC9+UcRulvy+y+x7qMWQ4cMJIzNCQCUhGM9ZXVixs/r44k3rC5
inZdMa8zQqn7Abml/9zZ5kHOA8Q+RKfI5VcRGTo2MPE0zuEzgLKtCoDA0U1sRSvTRTqDtrdht5QN
MUjidKtB8aUGkHETlG0Esowlfz1iyXWhV9eOueMUdASQui+Eu7OkRwunuzgJ+0OjdM9JMu973QKb
mLeTBPJyiLxmOzSfoJ6vqohMioINLppPszlYKAllEB7HMP7smPa2DecNlgWoy6TBKAVNHTYoq8II
r6gMenrqLcc5cg2sOVl1kziYYY84QX6wev+zzN9FsX//v9k7k+W4kaxLv0vvkQYH3DFsAzFyCk4S
hw2MkijM84yn7w9S/lVUFIu07F239a4si5kIIBDu1+895zuT+dQTOlKOrudaLyOCwaB9TASglqzZ
FOHdYDOtJEMJhuRN4KTnpVZzgz2V1nAc8g6KQEl543ijCSYg1taGj0LNWeI5gsNo2uhgtXMOtmtc
nF6swDgUWAIk9J4i3QplHDS93jvNcJUm9VUWA6ao4KVoBDFBwkBZ1BOMwuNWxr1bYfewFbAa+Lcp
O5F9DM1b/6r6ObSA17PhdkC30BEULWvjFrrGZQ6Prq32qtxl2lUcU4mAmrc2+Tyuag0VEWjWlARU
vcRRF85e2cAqzcR1r4WHfJa3XX7NvvtgihF5VrPmAF2vABNfIkHac84+Q9F5xvtyr+OWdrru0Db9
BQdor5ugsdskjrDrpSk1SZUe/LRiLbf2Ec4qrX+Ax8yABd+U4YOBbLaJUW/52e8lFt7ESm9zOZ6Z
nVjVduvFbb4LIdMEBmC8KVqVQAgReq6C1Diy6h+cOfLsWjH8N9dN+YMCdU3c2V0dl6seGSNo6K1Z
NcTPYNOzI85ieCdi/xCDAyIvfT+BsU0jdLxCUQlnA5t0/Dy5EuTYQzxNF5pGNoiE/IY4PTfVNRqy
IwEYU4kh92ZE1AhXKdlpryWlxNXEr+A++FIFGziayE2pA8d031jZDaCO5ewT+M3OKObHurUA7ASF
x9AT43Gsg2nBUm+U9F44tHOOKxRMt1DeW357yAZeri6qv2vxJDlpVpVXucL3kLdudRdW46Tr6P30
c5wfxA1F5zUvfyvF3qJJYi4Om5GDw8BgGsGREQJZbQgDaGPMgw3QmDaEA1QBhqLV41/Y7XlBHVGU
zZGD/TaWD6XKvJjIkYHQ4WZ8nXlNaQAsNjdrpwGzboencHxxAM9RKK2ryPmBmehG0MhAsLOPZm2d
mOJ7VMPnVe1VPHS3Gu2KnsjHsPhmV+6mhG6dBtVD2MRcoTLuStKe+KVX+yJ192aVX9S4M3mh7O9T
WF+xlN60oJQz3Kko/s5mEW2CtjhbzgIc8HrAA+64UNb5Lctqh2/A0wz5rRi3VXggsiTtxSOYmWfU
6jiL83ITwo8tK7zrAbUhFj/Q2CaK1AbZc06SD/GSiStWff8jgU1Mp2KXOvJHo7fnWaLfJk112RvV
ZokAFJQWUXRRqS9RcIZg+UbnqFMVpJ5xlq7I13Am9LA0AUjnaOAd3DHBAcwvLlsq6ZYkn2yKofu+
4CJcJX69NbAKG+oxtWFYZWJNw+rMyOMfINseWk54EGr2KWb2xOS/bg6HFoOXKvyNifiZM6Onpq+6
Nm5jOOwNaXfx97ZorxKjXefpDz8Z94X6rhvzrYkNOUi+SkAGLaEeRimuoDWuHWTfiYV22wK/7KrL
MJabmK4WXlBA+s+Ogr/lwKWsnUefYwZDMLZSDzM6/xZkjuInc6xVLZ+j1tXXHUtQ2S7onyxm10Gx
31xit0FE0HqYj9AMfy0BxPfzcTAeJ+1LAxl8tJKNAlovEK8mmWcNe9p+FHkc8oaM7JF6U8nqzMI2
3/vlZdNljxWk47AVNw20BKwHB72/MY3mutbgC9PoKXWP6fUqyJ8dmV0mvmauYkk4iXHLm85p+iVl
6k5ROmvqht4PuU2cZiYdzkt8DrH0IlHOfctJ1CPD4yW2v4wRrBXhQFYAAOm4q7qFqQT7fIJxNOgv
rrUV0yMG5k0JwZqCYmuglJSKLbUJNwVMeKNGnV81e39qz2ohIJXO3SG1zm1HQ4NKIe6fZd22xNxn
wOePbaxgbhvuQhuhjvXFzOOLvHm1cK15srK8PhAbk99lSJIA2DeSUI5u8dIiyU3YW9OKM0h+baK8
9zhbnivCgBCuQjbPu4fO7257Mf6gtvb08ofBHkMozUsOs6iYhrMBpYE11z9mkg3cvOOB00IGPbcx
gDQGKvT4+a3NAQcVruS2vqyJpmsAArnazySUx7x/no2rIIAk2pP+QKVvYutD7L7uYILBlt+XGngL
3wGS3K5F7q9RH9xpJj8CtuWIBwrGjNKIIAu5xvZ25tCVxmX+oFJxG43dk5ZgN5zvx+RbyweITXPf
Bf1twBedGfdyJGINv7F5E6X+ahiDvd6BJGipbqzyeoDEDPfdrFZ1Z7+koY3VwdgaWB9t7aa0Xkua
xFM5bwWiYRxK2xQJRDJmFGYGdFiI2PD3HWg8b+rkv9v3b8UQp9nzv0vQN8XgiXizEGYTVT7F4IBz
nZcKV9CqePYPtjes7RkyK/e/Knef6Xz+nCn9Zw261Khv5omxRiceSgk16HCnL1yW8GcuJA2CTyZk
4v0LuQiK0ewxn11K8DcXYqCwKBO15f6GDVXcJnRW2c71Ro+fk2chs4m2JHAcPnms79fY/77s8rHe
XLaj8W82I5fVb8hn9PSvEMjja8P12Iu28TeBwdQzjNX8M3nyvxEk5W8+/gDGMvr795Tz7weMInLx
EEvU6yf6mgbxR0xkDviXI4zd22hPZTJ4pjw6azJnttMB5AHF7CrYuheN8MJnZf4+jP7XSdC7h5s3
n2AZXr55BHqvV1MRWHyC+ItNJoVh/ShRonx8n+89Z6ZWurNMwFF+nHy9PkwVIiSb9FhVIM4Ch6gB
IqZX2fCti85bCWi4D6m0fPHJe/WnfOn343WQ/rloiHR0PCdDrtCEQEfbOzta2bCbLfjtX5W8b0g9
spqdPT1+fJfvPcq3VzsZJdOOMzqBmRqWD2eJg+wfguwTfcmJgPfXHSF7Q169KGk5kZ4+SXB+Jcjq
nNdFbKd5Rfpf+mSc2dt5b1w31hf9KI8MotYaHL5k9ZlK453n+cfVT34vkZ3Q0w7a/FjHt27NpGmE
O2ZfoxRcifz7jN7w4yd6oij/z9s9OQQnYnAA5HDBZuPvhl28LYqtXHVr9tDdOO4+vto739/yaHlP
mNUjETl5thQ3yi2qOT8Csie+6esIgvMzWdufWoBfN+SK5V20dAmQ8VTWFiV6pjdBkR1HA8QP+38z
faLZ+ewKJ1tFQsVLnzzPjhowdpXHnOrif/5z/uMmTrYFfChW5ujcxCIWNvdQ3X+J7+3PluflB3Oy
OnIdiXpLpyWE0eTPtSmBSECJ1NG/9MD4eqgvj/UexZ+X7vV9tf/H3z7LBBpol6OhQnfy58XIMJJ6
obXZMeEIiA5hN7ESj9jvP76MWJb005syUCVLNLQouJyT6wRGUBGx6ma80skVpGemTx4D0xYJvtxm
28jdJg8fX/KdzZUF419XdE/0J5GlwgYpwvLOjWtz/lo4P3uiVTrnMy3je9/X2wudLLeNk+DX1rm1
RS3bH5xuDfrJU7tpTY9h6Vt89pW9e2f4TUy0EqgjTuWpyiziSId0eSzcCz/UrwAa3FNFzRzj5sMo
CbFppnw7qKe22yf20QSmj93cs2l9R/N8BfMV3vN5k185wzWEYahK30ijkz1VFgBbq3fhrMffaqQJ
cQSDO67vYFofZAdA1hzlSl+cZtO46fAxYr7d1v5NDRcjwjRoR0t+RLI36voQJsqACow/r8hGgC/u
q4oOdX/s07u4C/Rz+g1733Rh46r+0dK0yzrdpf39r5fg/6t2/pewWeL+e9f56rV8Sd+2nX/9/e++
s+P8xdJiMnlgFohi0+S/9DfXRf9LR/qrU5DicbN1k3f5b5GOqf8lTZN1wuIPAL8sv+D/EelYf5kY
oHT0NLjQDaxD/6TxTK/6j7WCAFl0guzyC7rmbVEWa9kUIC6p9zYY2Zsmq7ojZMbsMNQlZiodMQps
2bbHIjvYPRsVw/hizZlQ2+lJDiqVkUq18evM30cgZjeVQCiDBLa6yLKIbGE1Jd8GNJ0QKCGnrlB5
9ij4IwUwPktpI+EUZzo5rn30bN/xdbPY+nFzFeKlAOzfGg/MaopLQDmFZ3TDeEk9F9zNsEo3wSz0
12QoXFgzE42BWk/svVlEyY2rZ9FZDTaSjk9B+yEoEUSuslql1+inxPdcAe8Cv5Z+m9UYPxlxQraF
VRCTMrSZc05EJ3y5PLIcIoFqLT9TuSnPcsNdmo4cX/NIdg9DKNIvlcHIliYUBAQPFXJur7mBJaIo
tftbYx5ptnZdqD0ZWU1UaZMKPkxdzBEk4o7hWRMl4gpCmH3rzKYa8cKq4EuX2fB9ZVHTQZTY9Z77
gjlvlmmCc2uaRY++nVTjZpkg7Axizm6j3s4eTPZ4AQwsmC5imXU/krnVL+gJzcQkaQb8vyAAwN0b
2nWX9OJQoQl9KKSonjHfAwSL3FhWgIL1VHlKjLReSjOio0EA17jtxWQ8SXsisrorAKw52NSeA6Ai
xCUUoYOuJSlve2bA132q9/V6aseEMPHeSKaNlaWgIyD7kY5hVwxRiMUUAfYJaO4vlWP0KVgXGK6e
7AWhrYAkH0DPYhVr8/rGV6pxiGBUzYL9NNtNHbkRmLUBKUpL/tUOp3t9UUotAGkxlpry+tmF+wjg
n2Zr6E9ntgvgEgs9GqLUpHW7DVUHhj+IwnohTuOq9SR6dS9xXfeRabOFMKeyX6sgY9KQFNMCGLP6
GRMN8wmT3mWBFqefR/1n0fDcif9zrZ0PqekYtw1bkJMrtSJpZibA1kUIZi8GcAvaV0QUwmB/q3Ah
P0b8W5dx6DbfksEvghUTxOySaT5gjnaBDq+mTEbnJhKjAA5RD3o0NprpHHYC9jmhCwBzsBZIeirH
EoAucZF1Wdell0403zKV+udjKAvfE3kMEiIaTAF1n2j3Lf7m/iEJQq3YVmYL2CXSA0bIs2UFPyJT
IEljb9+IFgDcFs4TrWutRjbrOZMuH+x6JspKlchJYZPHUnpdjXYZ+F+XgNsfdGfjO3335PBN7HOw
4kys+J83hYxpT2KuL0EXOZW40WAOsWeN1bEelLpPYzBALpEdnM7qzL0afUnGUCLrods0Y05kPCRx
4e/SfIDpVMN0xSqPKocqDmR9Cg5JgnbDOeSVwwzgSAVGz3CbvGvyQkHB/xhmGpZbhr1iS8DGeO/i
s/7hNrOhDkUUOGixcst9SOHBNGdJvSRIRb1ybyzEa8O2Y2mGbzUZ2rgZ6XINXpQWrucHBXuoDHuT
YC+L6tRUHT9Ki2n/7EF6g7EDmbB7rboUIvdMl/QF2vTwBZZF/VQAPTlorsqJiLNpY1ajYd2qJWU5
yzo1QKFW4X0ZVMVrEELPnnutLC6abLTOOKbVpPmGxrKcqWIJ65UkSAdaER21SXOSzVzPUXioWWvp
Dfkh8AemEqR81UMhgKoU9b0wchKq9LZ+bIkGvgnMwDyPCbP+LtMs+9qqLP9uQm3pgQd2DLYR2mWW
p8EEOK+iPizWJDkbZMjgfacvnfXjBepSLd9JAM7jqvCjpd4BCUL8qyNcyavL6Hs1B/P8XRCGqx1c
yGIPjozFOXxLgN1si4yTpki/JPo9eawbExkPGdVqlYdkifLRS1YKS6HPChf95mGytfElyKTWrom3
A4gjDMwmnqC0GdYosEicd5CEnENmZTgXF9jaPZ7jPO+KuenPQQ804SpC3pQsIRFTsio0O0Y3FsQ0
L4PUh6K+SBzW1hjHt9CG8qekzaJq74+udqGsmKjcPu/VvLL0ymZlIDk+JeeCd4kQMAFqM7FMbWd2
iA1WEeIlUlDMLkeG4sSSnJBRSRbSYlbVY6eagi5LmSNME+QzZnV9Fupa8oB0UFuxGRibtg1tKDxz
80LanfkETarYWSEULv7TQ1GtVNE6LymipzshakkPvGePWMcEqzJGchkmbaNktmpUW416ymWRf4va
jrViyBqtXE1VhPhuAkh/VTkxdJ9Zr8cffZfyC2qJLSDD2ZhfRQlsihAPQpSzrLG2EOOznzDO9Etn
HIr7yhzNja5H0z79FS6B4AtXPDnJ7jNep+kSXUbxoho5EydhRfXd3LLKrN0GKuXMI1m8EGayiWFj
sFGUlvWdWHfbAXstxfXQEQIINNbv2206d8VtFfT2Q0C4z6HWMamRvEhTPbCmL3Ncld+qfC6xrcom
3hFMIgkDnmBP5a3uurB3coKNkt7BKojiNTe8yaHtW0HHJ7whnxmakKi3gs1gr+GHVTtgYOFRGyfr
LlQa80mwsNt8htAFks7KaMJX9ESHeTyH3uacFyYsBaedxR3aoQgjlyE2c9tFF5IA5susDbUj5M6R
lbDvSNEotPLHRHgdGQCuYMAJ1YXudRxcKisyzgbywa5sO9Jv7biHeT04aoZAnHPI6IvSh7FUN5zp
6TdV5AXPw7bS6uwxsBh3isgsd41TGoe2dxMYqKN+FtmA4EMCjCyv1n193GgkfV4SZlEanm/UTK0C
9rVxOzJV/h4SxnAFExrsHGLkI+kJ+RcZQtGhjBL1z8GYGSL1uUOuRdTMO7NRue8pJ9CedaHZD0A2
hw3RqOlZlhvM3ebENQ9Z5fbnbDDWXumanNcobNErakM4Xqowxw0xN1JcdLzMhDfpjTf5ARMLhMHP
iLi01zl3IvKI9ZFADABseyOx5104+sisJsvHzJvERFWV4ZJ8YtLiz9vEeBoByt4UogPvBSvuqlCW
f6wDW10VDZgnlMFEbBgcqGxmcduUZtqlEFqBnmdoLngm+kWS6c4BcDww5yxG9hoDIcOtQ1SlSCX4
IanKbVd06tmeiBZ30pLP1LnDsYTVp3tl2dTAsxXvG0HO+RJ6a/Squu3NyHyqw9i+snq0yJISDsWe
5t4WzpyTYtN16pqEMpDsbRJOvBRuWF/KkL74gEDxHKZT/eS6+JXOkkbp8T7SMrJoK3CTN3FNA/3B
Mp3wawSnotkWepn9DLTS3InYN/Z6MU39OhSkzO6Q1JECMAs3JAJO1v1XQ3WStCEfHlCWoHBnytCB
qFaEklwPdjnN52aZsKkYVhWFe5IUS5Y+yvxglZJvnwPGKrM9cpHsom/dCY2BxQFYczR93+uiOSeX
3bm3wj65jWC3XVVk3nkUyQGxSMl4CfYVo5xoQcKsENj2X0u/IviQOPNtECkmUqqNwhvQMuDb3ALF
3cq1NHv5FOm1P4Tm9dRGLIyxjhjygiM1m8IQIWBbOcNglSjwexdmGMHyMJNJSeu6uiJM12n7eUu7
gli6NgtuEWEyQ81HCEDsTDZFIlGpZlrn7beaCi36oaRvGxu+XJj0wg1atAy97kISN6aeKAFsBV+7
slEP7OpDzQrA9KqTHRuk38Bu07XmAjKLDwS0leCFwPSRIF5Jyq+6eS2gP1zMXbNkK4fZdVBCiIYH
kdzafV4Wi66iBLnjpvLRCZrhEE76eFnZldzbgaMdB97Q88bvzC9x0AdbEdWBgMRf2U9mb+ExK8h1
S1cymn10DhbyfJFrjX5bAf+6dVF+HKTd9ju/pU0D1642yKbAJNnHfrvuzHkm1TIpgrtktEr/WqS5
dU+je/4SoglfEbVCdnpFYevlk4V1tNeWGMG6UUAoR62gDk6aLwbbGHO5sUwfsS3K26kttIfanwEE
5YSQlgGZ6pUEnrMyY7dbZ6Y1PQDjzhAguVCINc1PzsmNYG6WmrrX89O4IMeAGLROSvNJDx33YU4Q
PDO7WrZkciFvoZ7b7cENralcASaNdlAHp8pLrCKhH6VmOpWujO9FwjJOGREdlBL+ocnaGHUQaVYA
lxPMnD5ifQCK5jGnbYLMRnC+SVL/pjGG5n4KSZlK0hbkuk98O0k5VvI4lmS7ZybvhheL3rkiJQC3
wZgXZrIqEckS2dE13WUky+EyEHpwidMlKPcFbouR6aTsz+dlVVtRWMhLlnifajkEmUYABOk4ESro
S4NuAdlbYAMvTA5f57Cm48uk7OaNGyqqPd2u7wIAQT+dATGdXVfDN18juNIOx/6ocSh6Ic+X7BZO
KykyFUEUGEwh+75H9DCsXdtiScE1Ur5Yw2xzW3L2N0XWsH/qAyN1z+yjKNoaaZE8TE7tIlzlVHk5
1X3/AqbKuIlTMRLhh9Zua+Xx8Bg7MII8WALBJnCS+hiSZp0dS9T1htdrCz7LTMdpN5fk/BqaG17Z
jYaENh7zM9cIMuJQ5mbfR4ThIfOer6EENBdyNIODXrNqmVAKxt+t03/Uwrr/nFy8ey2uXrLX5v8C
w5mkq/TfO1de+PLjbeNq+eu/zWXmXxx+XcSS6pe5WafJ/Lde0vwLmjAtKyjFv6ZE/2pbGfw/SgBN
QNgOZ+atXBKrmhQ6vSwdsINF++of4YhRE//RtrKZhoNfoZslUWwyzP3leX8zUyxmq4ObYJ0VgLlH
d+PE/cQc3upcULN0Rzrk/cUUDV9xBGgmmXVWSYYeNc0IRIVxAMF5pMmKqzAgvZGj1y/p9dxWw/Jj
9ZEUMhmmz6yhTbBMNcOaFZ0YoKZWpZEQ893C6lyNNIn0K6ls4dPUcSI3uR/0Se/VSptTrdePpU/N
TgGVaGa6/EMltIcYlRlr/C/RfNMZBVoJVCnWYviw2+nJt3PORZqJglEjYELJ7krH4oDgoWqGafia
GW4//8xmdBSveRTUqCqzPJEjonuhj/dpT1rkTVDZBjp3zHlqV+LoIdzbEea8rnMCJfmFmyHJ5WSw
VaSaqDgy7oeumuargdQmRZZ6O+j9c9SYuPZWoRzzcTsVtsjvtMSR7X1cq6plag3tFbxPV6U1GvtF
YL5s/rV+i9IuKZ80OI8I4UeaVCjvWK5HiXOG2KXhwTeJVQ9ofxdugxBCUVuJleqhWs5rt7MFc8VZ
nxL3UrMtf9jJPEyt5yAVJQsKiQ6YhRy9VGciVTbQ+QWUWu8rWkjkmaL7R7llF251AN0W9pbH+lKm
z4VvpdpdwFZCh36gz5KtMG8HtrFqkQwlP42mSgCe1qiqlk2buNwo11NODYCg+6OYOEVSIwQwBcb+
WSchIU++ETsK/E8h4ZphRt+xYi+QvCwIBoSavHHMDYp8NehkHhs7uhW+Oe4mMQmCrUMxBPOzIYxm
QBUzpmn7PYyQIZvsiFpszBt/rOciO6RaRLvtZ4KDiCYPTou6NALCcfjZhj/LDMlUdcmrWGbxIgZN
+5oogaTq0PhZ1ZixSYuRDPgaRjD1Ws22z5ECMHbXQRwOckIBLEI1xZU5NGrg1YJrRHWiQrWUAoj3
ENuVlZljTyuCFIz0iqzfAfOH05s+CewV38aVOXdueJvYoQgvc61MnUvyZh0i6mpn9L/R5827a4vk
VJSf0WgVRy2RTEWqkVPNo5EY5YCQFERiGXqZaGCj0r3iN88MKSoI5vQ4tffVj4ACF6WRqNsuRJ6Z
8BGNVTpWFQ8ltmbVx5gNEuL91NjLhJRWy0HAv7JVNZKIl6gRpihW1AzDCG8jXd210+DeRxZmM45r
Lx1r0vwXezCi/sExAme6bH57HsK267Lfsut/tMX8v+ltlszOPtpqovT1j72GP/+916AB/ksKpofQ
whxGGsAT/mez0aD/sHWA4uH9100F2eBf240m2FWowVw6BfwJpqB/TUlw1P/F3zL/NI2Fe+Ii6j/x
Ln/kZebybwaq6GZ03TQgqLhAevBGn06J7TgwVDXY3T6aQuuB0OHSQbRFf2aVulORraNQfS3CbAyh
l9Z0qd88p+vfg9u30qw/RQPWAqxwuRnmxra92BOWvfDNXicXRH5KzsfBJ7LlgNcfm+EQyDvBIeYT
fcIJK2a5FnMqRQKBhSDM/I87bVRnkmlC8BH+21Bd+aEfXs9CuhX8amwsnj5ZUHxRY3RnsV+oaa8H
leyQVmfYvz6+bb7Ytw+deevi10Cz5AJjYm7Gt/v2tunXEmpD3s6ZqyZrJfxS3bkZdAMiMrrdJAk7
+fh6J4/Z5hHbDMJo/JsmCFFnmZS9ecw84KidjQF1L0D5Y7rEZ8zSIShtDKOrjy+1fPR/D+ghgvy6
FFsQT1sIlFl/Xqq3o4reZaQRwpZpOqdteOtegiVuSUdgHLhKBqtJNyMU1fYTvcvJq/z70rhMaKMp
fmn2oh14c5epjtWvJcLsLEspsnY5tcex6Ob4taVLL5GDps0NFitTrAXv3Gdku3ev7tDrpbQE5KhO
xvedng1JMk5AaHO3Sr2QnuhuWcjP5WzilManveZgqV5HtC3rj5/56eu0PHNUf2RhIL+xeLH+vHFQ
E7WZ2i3PHGX3eUngWXnEOolNYIxcMn6wcHTz/8E1DdxGEg6D4nZPrhk2GqOmVCYM3pDJMkl1BtoZ
DEfpnOkp+sM86btP3q33HjGXQ/dBxaecX1SGN19wBLNHJZhRz+I+7yovFRWtiJlRwbZmDvlThH58
LRPKJaycdvfw8UN+58VGgERypetQUvLA/3zIfaCJMo5r7Bea3W3dqAlexg6zvFY27lpKRQwGfpFP
7vi9b5YCiiMJP1p8WifrI/t2LuxixrWQ2fVjXohWJ8UISJ1rRCa5clF38/FdvndBeGVsWb8OM/JE
7eI0WV3KVk/OwhLiMBaVwWVkPA/pKwfk7pbDSPOJ4mqZxp8uGNya6yCjJAbmdAOaAk5DiAJYCyd0
TBtfNep8JpDq3myXs4ExN7N5A92T0X3SCv+pIaDI+GQbeueuoUEtl3d06FPqZD0GDN/DMNaDs2ZJ
mE+ztNgELu0pesjdi2O0nzzkZbk9uWWHLR1b3gIUte1luX7zHve1W3bSb+tDbw9BxxoZWfWa20I4
9/G3+c47a/M74as0KDB+KyTeXChxoe4bRabtiWbQ1h2TwI3bgsKMg4rDgkS7UOaHjy/5zqP845In
95ZNKTJHvU/3IAVbAlLwHD/4XZuLSwOn7IB/p8UT8vE137tNiivTpmBi2zn9lWREfifwFsJDoszO
3BdN0LzqThmTkqpj6KfFQwzE40xL2fj28ZWF8c5XCeoK3SMHdpsP8OdXWbsMdIe+9w+tGnzik7uY
tq8Gs6fG+aAqvzyOo298Tbo2+Bo1k7FoojJsZY6ZWIiG/b4hiJsuY/zJjn9a7SyboavD3hNU+xYF
1smWj0PfLKuxpgkoG3deERKmCJDlAPygSPExzrskDoiMj0nQ82APGOFKxKb60kdpoH3/+CGdfD1L
4YVR0DWwSdAgwQP65zNy0Se4epf3h5bkSuI69XoVkSDxSpFnrqPS1j3NzJxPlpUT8euvco9p70L9
UYL0KWf55t6++20KSyRL5gMoBhoEkZ2PPwMyos2VIPV8XAmnREdmTvE1rJc83upiKJ47IA1MbKZ4
rj55R62TH/3yFMi1RdvENyPoL53sH7z37dyTaHNgg1PExBZRdIXHJS/oi9ZaatO15JXdaIQOnNdp
1znkngi0cAmE+ulGLnQFZwzN+m7KcdlD9BrkYxlYQ/6krFHz9L6zyfdm1EDaraz85Doi7lftA9rs
16lGmMkGQvrorlp76kEYxwrD3JCoLoIeEgOAN8pYXaPqgehWVzNpGukAV2JN1pBLNcO42Sb2VQLo
73Hv4RgJBc75mJH0j7CD770D3Rc+doUhfYbobvYTLISGOsDKt6wE+y6tjghubknzWN54sm72Wmox
9O/bPjCOcZgSAlEExHYeorSUz3BtojuRxfGM61XEWEC7SO+PVSCKbhvZFEMH0px0opzdyr/H/Ky6
vW3U2RKFrnR594/eYDZgRK0QCU3WF3h+p0rJyZiJoOn0+aAZsEkcWfZeajD9TUhh3ZGz0C36hOAT
+f1/rC0SIDgNR3sRu3IyO61nS5ljQg0r62A5WAo3OcCfnQGliQzy0SyaY6Ds/mLCgnnViLrbq6pq
7t2cGBkjrgtQjZUvvH/0HJZ3GOQkh06b37PJCfTP31RbVdFMNOZ4UKI2v7aB5dC7c2A1RjFSInuE
JluSyfHxRU+qvuWiiobRwk91ASkuvve3P+RhDoWEsaMfio7R4BZSJYgUv416H+c1SZSBXpkJg78Z
/ozWG/KT1evk7PTr8oqC06FCgHpinFx+DsK5n/xJP/Sa359lfRfeNUJEd+MEU/XjOz39xn9dixUb
n7li00bh8+etapZM5GTJ+UAgHYIzqMTWlUyd5suUcjo9kOtBqg0H2eqiKS21ByLDpHpJt1xSdUrH
XvHpsGB+/KlOd/Tfh1XXZVUCsW4vkLa3z39i+SQEI47OTCRGRN+FqZ5ve2n1r1k8k65JdCQJtx9f
873v3EbdzRFyaQ78koG/WbzNjCqNaPD5QNxee2NOpbunl2gq+qyd+QpFniGvOZYDaofE8F8/vviv
euFNfbZ8DdYiZlcoWG3OzCdfeUVXwpE6AoUYFSMcnRYwBu0Qm7yjhtizciW1IYcOXQ7+T06cKbGU
jkbgKG35+EslfFqCRtg1pLqrjna9RCCjrXqGVKSMQnh5MkflvFYZLfd13Ag8z1pRBktN35N2AjE0
A6ABgC3dtJGpxV4rCUqBMxL07Xoh6pylsw42rCtmnK1OgWxlJWxyblZ+q/k+HDijo6EJ5AUzcw+a
KTPIml8Nmp4wd5si0L/t0FYQ0zKX/d6qGoZdDkG/Hz/F915m9LdoXSjq2Yf1kw3YTBx7rGa87OSk
Rc451nuXNBybxgqgHdluYFK5+sp0R/aRCYRbsgmohlAydePY32u5QCCi959VbCfHjV/frUHzB7m7
yadbpkJv32bkNzUdCV0/DIR7k2IlMnvb9PuodJ6RY9xqrXugg/FC27j49skD+dOu9qsisbDI6NQB
BjXJaddn5EiVkQTVHzKO1HtFVN6PfugJ+Mh0neKsGhFhbSpjUuoqLWOhvKWdhTcfx4W///izGMtK
/eYVtyUTLElHkkkXLCnIun8+BlBEhUvRke2ruLqA2HLoautW+lCyUh3lMZOVc4qFZg3bFSMzjLYm
9q/0pF5DOtjhUkM4qzeHzuTLtCtspPAECCW6CAIs4qV7NgV6gfD0s6UI9Mg7H5vdXP5qOXCs+fNj
S0yObeob2V4QVB8n3QWnrLtU18FBIC7Crqx16CTSZ60u4baH4Ovcnj1KNmdpEbNkVHQwfUudNSRG
WAlJSswRoDTpmMnzhLAjrbgIxbwXCj5Vml9asXVuRva3yTW/BD4W2kLJvauyi67ULrjg+UCEVqyU
fjY01dHCQj9kJuo4psE4ci1s4gZaBeZFeLeVtbWt9CJHVBJkxrWqgTKmVVp4CCOIBaq18yQVmTca
5k/AefKqVKwo9hzIdRmaXwEBBKtycu4MGd/IwbnRS31YuYTGXRjR+L8pO6/eyJE0a/8iAvTmNsn0
RkqZlLkhVFIVvYsgGSR//T7Z33cx07vo2cUAAzRQ3SplkhGvOec5KHT0N8rpbmsraWxNNgdo77w/
KBUeWwJIIXGhBASjdCKWZ1/H/VNbzbvUVNmuD2THL69YCbFoXBU+uA05qV8iiE+pmD860w/Lpfmw
ZBt5KIVMOR1Hqz4DA9jQO5wb4GtaTIehZ0QCgHwUHUnduvEORWnrl8l/eHD/KrX+7cF1ESDfF6RY
mu5P7/0J+ZebgZY6TRX2vj1Gbuu3OSbebUkl/nLC1ytECaDOfyOmux+nSeJ9ovpAU0vhSljeXcN+
LNpgIehuZDAeDm4vL3ALWaggkO0/U2hgJkL9VMpd1tcQWHyjcstVmjuSIABr9r8La+SLaFSj/7Jy
YnPY5fbzGo0KDMgAUiBZYigK90PgJKeAQMA3u41NO+IITv9Defi3rupek3Izw/flLWYa9XfHVZUm
mHEqC6eO6xDGTurrIdHKcluTiLauO6kTn6z///jj/6XflWkF9yFgoLt/kmOdodS/f/odHWzFp+Hs
A5XOxmrSRlQRbK2gXA+TB5H8n4+pv/VMf/04xhYGODn9PlS9lyb/8mX7SVaZCajM/QJMC0xQp/FV
jVWFyuaff9B/O1fuv5dLWYtx0Tb1vw+AwE8mdT7azh4ApnnNgIHHkV6qTGBJz4d8402NfF5qEBUI
fxsv+Q+5K//Tj7+PNZnxkb0CqOnvv6cLUK3LnX1v5r0d6UtVkrnBwNcCc+PZT1KfKmrrIUGzLWEx
/r+93f/pW2XRgcPYuFe45t/uxMBrpCxn8lhtDb1L4qJ8DWkPhR8yBVuG6J8/6//+4HK9Qf2nvKOp
0v+aXPzLl5rm8B8df3L2olrKnQIgfaryDOJcAnEI8N5bW5B6+H//mewmmGwCAGZe/bcHqRTEZSL1
cvaOHKmViWTrKNHIVlNVUUOP6IwXwiOL93/+qX+rNf56fO/nFGseHi1el3//WgUqyqoadd6WMbsR
W4bOq2J37dRlEhmqa1+ErDMEQA0C/Q6rzT//dPYtf6s47n8BXFBA7MF/Ecfw9w4yFzGzAbwce1NY
cjNJY9iNI86NTK/y72BgGIsSeSicsOy7+UUzcFzXqNcOXu2glPbIk0VTUdVJ5BhDsB0na3mR812P
mtZegdpkAB7XYDZYWf2dHuql+nH2AmTguVnKdReXtwKh4VmX5CB6wH5WlTuWWy+n4jMnfTqVQnmK
JNF8vmkjJptwcmM7qKMGnQUDt5VXZ85r3Nt8Z3bt12jvra5Qax9f62fujiZy9Nb3N/NgkzCqjb/0
RcyPSRUTst3VAEmpgmvT3yyGNmJy0UmDWPWEZwpMJx2lzpAHIGMyhD0dhXlStbtBTRmem5Gjm4Du
xHZXMFtTVHLlQmBflyXT0SyY9EFQdbWdGAAGr9jPZwdSPvNs3ZZzR+QhAaJvC3vVLGxIBj4RHuYH
6C6J2uRM1vQZsNegnpdqyqEsCTHOkWsiHA56IgyHVClcrbnPNZOTr3wJxhij89TD89l2juvNG9jH
y8WwmESgOSlOSzdN7rZMJjuJyiF2h409yOwLCk73nNVzdZjdsTDDZsLbsUo9R7wyrwTc6I+I7BkM
dohZmsWsXsZ6JrOy9GOCes0pJr8177+hWJT9SmR9dZsovi4LCcwv1ViVD8Rez8TU+JX+Y0xF+lCM
TvPl2dK+JjUKkRNVj7l3GotDdBi1DImOboeukaTkRotmDokjhlvJQwSdp9M2iAf1m2FqDR4e8753
rWmAEDzyOZhj36+dJvDWZNQE8dr22/qJTHGEsEGq106UDcT9rUwrk/Qybaf5uyqfqk9z9tIwlk2+
buGIhmoautXSWfabNFx/f9fFPDToUEOLdhJBDyPCUI0Nb6hNvPi2rl3/O10K+9ErEQFtq7j3nmVf
Izy3B+3d0RftOAK3xe0+5PEcoclvAL3ZWYw8ldss3REqlFMDojqHNjxW5taRcxpc5jImbkdoYhEb
ZigxTAfMtvtMD+rfPFfWdTT04sFTBYWbBWr2vSH4EAhoPtnvVl3h8zJljuMMqhXoJ2bt0z5p455l
q4RvSrFn0bZuVenVN7CbgwVYd8g2lRQ+DoEJTT1/QnhfjdaVj9ncjld7BuBEZWN/136B1szovOFH
s+OKb8q8o3YG587UslHABrwaq0HhBuIhE7/N0u4B4BUELK4UVOdDwXP/hvpn3OkYKC5UhsUVpDQk
XowQ9WbSteajyGI7krqrXbPcJThdzkTN+oG0Nki4xVrLhnRjtFq8yWTQYqugmUOdrKsnMuADjCZG
n+EHYOrxQBu8XNWCCDla+hm/Ro9U9UiAapdFVR8XVymNDPiUJpFf6Y5cS74qj4dOIcmHE5qL02Qk
xVtuQurFT1GZ8jD5KF7LPNdqBn1y3vteNa+sIQgOMaG1EOQwF5pdX90xd/ZoH2B4G1u/SYjr9fC7
FbOWbv0sE2vIGRq8OGipbecoOnJjSbbQGMtdYdjVtyF1ZRxiMw9+J5Nu4zotSvKDYzN40jPL21Sj
UwXYEZ3CWXFpjW+N8CZ8Bz6Go7r/jVDcjIxBz3/lRKnTyGZFsKc6w2bixW6kYWLdMHb/nEw/bcJ0
qrQbCgALzwKiX7j6w1GfvHTHJKu5Ic8qN1Zs5FdfDbDlWuIU2zpHVz4jIOGEC1JNbVperMihLE3D
tKlLrgcor2Wa9G/knXvbEUtsWCemtkOS3iHwW7JTzcMZNW1LpDB2ob0VIABeSZyH4HbUnD/bALD3
yFyAA87jDlB3ekLrFe+YvXQxO/MBzxOAA46EzK62pptjruxsi3zcocwu2TCYD/jsumszjfkx85gs
57Jo10SG2qT1Jsva8yEFNhonXGaOJtLvtohihnkodxMyFlGYTRrtr6MAfwtaQRh4dZh5Y7sZi1g9
+3IJnqHsWtc2jvMTR2O816VV7BjY84/1FH8Tp46flKXG1qEZPJNwTgRsN+lmWDD92Bp4dL+KWXAi
dXmL167X2z0X7XjWUpygutnqa5mBxAsWPfs0EIy9pBxx+TqzbG03p755qTDB4AVT/DZYsDjyZv4X
5oGhPVU4EUm3n/RTfW9lSh3jTGuMRkiifLPjTvY2mu6ol2TQjUPe5O7nuDSB+WCkLTEAHlD2n3mS
+raHzHsv9vTkiaTQYCvSbtrPGXHLuuguWpWnoaab8bbLyUBC+GcCYat6LQpi13+ep6kvkcbjS2kn
b+ayzGHwce6mwW89NZeD0p08JAG43pjm0n0uZYBIulcGG8lYyKjj9ASewyQkIs/JDdZKdLxo/Asp
4WBNHHwVWW/y2jMS3Odmg8PHNYz3PLHzcOC7QZ2pEMN3ojZ2ib+kl6WvyJoH69iEwkiJBsh0Qf75
PCNipM5P1wVy8KgWi7vD6Ny9zV2BNj7NmueeOfBtNrlZKPNjy7hTQWumcLbYikFoTM889b2YlK1p
5nq/25LEeyZn2XOqF1AKIEWAyodir8mCuiJ2an9leQqytlZXwSNltjGsZousXuISvC15UV2o5jjL
7lpK5neGywelpiV/GRxZaqtmTtyrTjdaRIjsF3tV+7lxQvui4cvjz0aaX01/Mt0hLI82gaVi/qeg
g1kZWbK8GjW+ixVuUg334J2Vj8c05LaEczoY8Q10kQtnYunqLenOeCMMzEiZothRYmLeaCIOZvCx
6DtzWuz1gosD/Xrjp6uixUFA8sR4xaKSvhoDvO6uie/rZO219eq2w+KYi41D9PaKwCr5FSCbLTxM
NJ1aLLxaU/HjFT0DGzB++UGwqT0sLrsunTB5Nv5+0+8Xq+g3yg+G4Ag1eX4Fjkb9Z8Yy5ni964ia
ollCbzC1SzJbiwx9L/cBaAuu40SRVbxIPgfkws8qSPgeRtQibxxRRhq52RBHslviIbRdFyUrRUUd
TnMOBpbMbIwvLI/x6uua84QHw9zNrqJy1Ak4Ces2sMgELmQaSVQxFdObyivWskvLbm9XnnZY+lbg
oHDsH3X3ChHZgCqWFT/jlx6uvdMGq3EuurVtLcZ60Gdcb15dwKrKzOoBuWYF0y2tMTWVfjjTLjDY
qBb6bbfKwgVTzYG/rYbfo9C6NcIBTB9LI69B4z+Vff+r9Nv4WczysRrN7KYlsdIx1dmlXC1ZnW+V
IJOCVdbSrtXQzBsDb+ljHkwvJM2o77RAa7uL2UtMq6W0KWVVinDIU5S2i1LMpCqtWPfz3EI9zMui
Wpd+MmJBdLI0UvbEGCsHO7OKW+EyBUsm60yVn3ObZq9ysoq93ZCJMqqztBotqtK6OiK1AL3Yuxh/
nYXrrym8rYWmN2o17SVpE0BJyTkQxrNlxybkOUD9QauRpuJnXyNR9bbZkvEu5yfXIujbHCR3RTPD
JBWnOp4q0KIpjYxh9JdunnmAJ71/nG0LS6MZUV/Z65q0eb/OXkvfeOS5y7fJSGDJArIOYwZdsPU+
tI4d9V515b2/TgjSwQNYvw1bfSDo/vIpoEJzmrBCjehyqHQpdXL7hhktYBZUiicqmxS/kxvDe5Am
OehmSmonrshQx81JMeLnWyMoGw7C+k+sKYT5weJGolTiaAvjwzJQsMXklJHN8M5Q/w+NLGvcgCmP
1uxLDqs9a7lybTXpWeVq3E24ybSmvznKGrcym77Kwi83SlmPNgZKrATWUN5pLUu3r7SqW0/WZLA/
ZmSIu3zlDda2DMZdk/T52kiyEWLw9E3g/QuF0TOl3GMHxCqcknS9MAvbjRKw/OJ9UJAdKRda6gIT
ggBrxIiBqBYZreWcJ97YjVVl+cMMQChMZCpBH1ttWLTzhYACBne9s9GG9OJ30zO0ScoYs3y29fLb
WZD7WLPKIl/Lu2ga6Pr0wk+5/FpIG5P40CFrgQoOLM4Ed5e7xls7OBcGllsFInG1BHxlnUeF7kzT
ssNBwRVWuO9ZvHwtBNnFjkLzX3Zbdj3WI0kAOk73XO0K9HxbZc/nfBiDULR1ETUIg/iWipWJJH5l
DNRdaAxIqHebmx7PF6x25Mw6VBaDnT77RqaFsVE7K1cZNaEJvRvpnaFvFlMuOAkb9+TZJZeMrW96
ht4HH9bE0ahNg2Jdv3tMmyNYgj9g7Q9jY7rHPmupOnGuUrgk9qFoApCvphk/O5KYjMYtix2zsQBx
ZfVZa/XvigX6qhlV8lj73oD7rV17FesrGpky5Fesw0WPg0cp65vhE/KeNBGCsz9GoDaOznMo42A/
tOq7c/s72Z2kIaQSD+QYMWSfqlPacKApcuZXlUXdLstGC6se8kVgai/+MnK91qZ9JBriIIEyS7v+
6I2kX5HwAF+FrQTZLnPxppGacmMaTkaR57+y66CpjNOXRCXfhV19SQ9g6yz4UbSm18pZniBKML0Z
3TXEDfCCdXdKBjxdfVtXkICA/vtVCS4zYUDu5jp/RTZvTPsbn0LcvrICKHfN5D/FHazeJJBvGRL5
bS+X9qFbcGAnqikvfdKcWSl/ol3gv6es3yzOxNYtZxYfvn/GueHtJij+mkufwOxQbJtG2psUIVuY
uIW76vXFxvXrv3UJewNpKQBFhvOufCy3qocSoNn28tkmPnqUFLZA3NIIIxRfNxnY1qI55bN3pAiN
yAy69ksJ8L8pflqeVxmrfGuP2O+pMHWc37G+MXEYPGTG1DxU7C7w/Df5PmjbcefRemxiEr0eLLet
Xnsbn32uNbhUXWP4wUZshlNwhze58DHXrpbtJ7jBED+q5FNUFKw9VZSb9VsQhM06qLPHvGnBi4r8
B7eD8WY1vgi73mP9r7XzjiHUVhXGW1Nlv2i1+r2RTGuhmXuMyRBYS2y0izbAdjWuU3P/8pL0yioi
CNPcJbrdJlLLVdZXnvVXrRcWM3zstXpd/WhF9wMNww5FmviR17d5hPYKOLGHB4d53nWOCUHWl1et
A/rYavm2LXkwMZCstcbmH5IP9venTi7sQBuHcKJ2aXfS6ueVQcWMp7OH6ZDRN7glSIPACdjyUpuk
mnZo027LqP3m9u6Do/WPImAx41EhMK/5UzcTXiJbZQY81vHma97RqCZwMKo8CjcgRXi6oI3lB87x
rza3Dl7F02vNQ/6aNryQWpK9zGX+OMouX6fjDCBFn4i24gzFu07lOADu69tzPFHRKyO9DTzvOscP
HAuZRWi5D6ibHTIntOfG1x7rxoHFA04LhsedcPBS5BLhF89IXRdA0NmbtV3w7mtjNOnE5NTCwUNU
PLIw3RJUs/Xc6VZm8WFS45mz65cajYgC/YDi+yBYh3WeeiNWewyzXN/BG4hsf3kafW/nYEkBGcRt
nPXgd5B18iZ54NqrW2GpM1qdgJFPdhxt+zFLtW9oLMbFniQke+I3RZefPdKSDKc92Gbzh5FWE8qy
UJfUw72eLn9AkMgIt1nHW9VeTKv4U8kx5Jd7IZkFk6VtpltEJHnkZRr2zftzK4Ll2GpkcAjErGD4
cdwG7dtg9kQvBQtGpuyTifG2SP1rBle6TRwUTQUtqrLtzyZFmKYXybnO+jNpItybVfskeJruruXN
3aovvVGDc6bBIGPsMgZEDEDN2AQeSYt+RgXpzKQ7+sOpbxjRWDPlgWCQQyxoZFYVxjZVPiXwMHjB
SvaO8JPMKbg0ntgRW3IgXGVvOj2tRvVe9f5VlvF5jLvbYuVJZBMmNDO8LMgaKrr0sYvds76MB0/5
sJ+Ll06WlyVmvuOMr8D62whG7NYdGO7g7Xpr3PYwGPMbVJAbbZROuWA3xyBbfpbZOeSTCRe3L75I
9LoWQwCvBSx0Cwvb8bsbNpb7cGCvDBdQ82D/MpJkM6tYHPq+vHamdSMEK9J1YDx3FX6pt08N1o/V
YjZ7BnJfoqX7T1P9N3cwwq3inA4to04rjQxH41oyzdtQiR0n3S85Khji6J5gIZkbDlSFLTv+tIlz
Yr06liHTEQsusvNjdvVLnlfrPHZfU/oAP48xyfvSXNVxy5mSSqiETquYWtnlSeoEI+BzGaz4CLxJ
C9EGPkjT/yTWrTlyHdcffhGf4qqNjKLYUehTxijObC+IQ0kuHEKkywJp59gFGBfjhto/9ikGnDFZ
j3L07kC6UCRknfVOGh8NmiyugKQ/tmbzmoHl2CkM/NyR5Slo7wQVz1JrTM2HZCYvQTOfkzHFywu0
utZS3qPMDzZeP31UIzE6s1ecnLF6yWaFTmiRj01OHNGU+BuAww99Zt5BL8EmUDwmht5PG2EzaQi0
doPu4c2lGHL5W23dNtgvbn9NO9KnxsyYN9VgvSNIBIAaWOYq9rFM615WhspE0zW0oodQhLtSK0X1
hP5n7ZCzE9ntNG7YyN7sxuembHiYyM44xZ4uQjXotBD6mIYeRxhDtOSkT4Qc0majOYVO7XotK9w7
zKt2jsICPDKO68Y199Jhp4l3Y3rM62Z+F56jbRnSduEitBGySiIuqR5vlKeTq50kFtysuX4cF+2a
xM3ymQofamLmlDs0cvc8OkuBJ7eCJMW42thRcjfg+ZTOz5qyssdxChjquVUZIJjRpwlJVRuvUux+
mzqH1TZqwl0nhrm85LaZQ6mqg7U724CSpG6+WgNBq7MLP4nhr1kiCzLmEILGrzYlvNi0e8ZVAXY+
A1SELeOnhOOLsKYM8xHvGfo5hhO4D5ezTIbkxbBMcF/+vKFpuyo0CFx1U8QwbUOncfGJCVi7QG+2
Og9xmNjDevH1LnL0lg4SgMsqYywbQUwZt7kkDyI2f5gCdtzOODMAgd9XmSX8D3tqX+4zudBWgDks
E7xDm9WXIIGNl8aTtwINcUCjfqTNBm3e6lfwG8W67ZNjMxkfo4yvxR3bYqpiZ+Tp22TeJUpGzAIj
Z8o+t1DiGS1GjnA/c6e9ulPxgP3T2Xg2kDfzXg21+pnxCwsGm95EMNSfv+B7vWmWEa/K3Hz0l+Kh
Z8yBPtU4ELJ+Yn2ZrYSvPtqWWVg9aOe54OWG6qOHpZ2+58Jfotya12DOTjqTzFVazQB/MvO90txL
Y/eEV8QXFp2HWDhP3aJOIht2nA0TcYKO3IqxKY79zCKFUAzEkyMuLSD3PmFImc2QBvro1i5HIpIK
H/hRavzySvEsCC4xcsFwWxR1xOo40mhxRaW9UCj/mc3+FYV4hAc6p2yvuxDgw4OTLBs4gmu/QE0j
1MUzcVEvU3zyGcJa2nyhR/1sGFcyh4m7q6jdIjRM4sZa66liqB0tXUVgl0+QFZsWm4lKBEdLX3f6
ZHLS8Mu2XM1mRnxB0T2LhvxDuPo4Skecty5Tica7lJn6PVfeJa4shvNgpAQS3GKeu8M0VLCWMlc7
JqqmN6PYsSIh5BAOTdVuelCvJ8S3+WNHWh0vuEsYeKW/D0bLuZxY1lPWj+zq2nReQ/WXF2GzGGmN
eHqj3lrWmT7wX3LaHr5CXYVeDyNhIMZl3Uhd25AjRohHyxeXFxauY5U+ezltZdX0SThNyTcDJc52
6Hxb3VVPXSGopXMjZ9qdvKUZ0RpYgi7c+sD3SoF5peCpi315tZgjMa5Z8u1scleshGG7D9Og5GsC
o2yDCLuPRgahfM8Mtgm2JyRgoFRI+8kOPUYaEZZBwvkmHq6hLaNimcZHZY4a5QUBQ5jjtQ9gZUEI
1obnxBbJ1l1cZ10apX4AP2IgXV3y996ZlnOpBeVhyHhEa5sBSudZNaXZZKwCkEEhwYjy3NANP5sd
8SRQ8rO1YdLALrFXBms5dM7XUib5WpQS3DsVVhn3f3Lu4s4TKRdEqUMsq8Q69xa+25KLSvNK3OVj
nqwblTk0hW62iYvik1UEq/BKo6cNIL3sdF8FdDgW7VTn4QyYWdRNPkM1mF7PWVKU61gWHteidhvT
gZSdJs1ehmbSnt1BZC+2PxYh+gp90+mKFZrWgB1O0BOtBoaOoelU85bMMJprtuFru/Dv3W+drOKZ
YssSpfaYl47/noyF3I2Jkz+pgNnykDXWtovFGCW194FiyYYmy2TM6fhSkh6+oJTecHEmzwkRkiMk
DBgWxSMr28nTv+OxSDeFaK1D55KTo2VsrWe3vpnmbDLzGJpN7ML0W6WQSTasnY9o9SUQwdSCi1Yk
GRAFmY9noAneGquBuWory9pOBud2ghYtzIq+2qaz9rujjNo7gAoi5TrM/jM3fwTDQAfhJh89iryH
ii33ymBXxbyjZqXmWWdm4sNW0+N3GGvLBi/JbmRcw45NexF4eyJhzhB5kEncpOYSta0hfT7lbt/A
pakpY9SRGMdDWuZ+1NnupifL1V0qHPC2XPc27hdDwc4tRf/gVe62AtcLKudFuGx13TxfE++zJleo
2Khs6UKfnDrojWBJIFQfVEvyFQDM41IQAkVG9Elv+Ew91UbWaIGusWL0qtLCWT+OpDKRhrEWyqL8
6dmluNPwztaCPNE2+LUsY9QJ53tx01thNkCq3PGsuzlhNH21aprlFDTqJ5MWcSj9dJwNtKpJqqdk
cmVgvsl/4pYpgIj+BW5gMNYRepE65amx4rPjNHutA/A35Qw6tYmlyOz2+7S0jwCdyjUnxrXqrKNw
ap5oh0F7P25oCXhu5vvD01KrSyPfF7aUoRWnE3W/LTa1qWcc6tOVmWb3jd7/Ebqks876mIWg6H93
BltpPnYYtz96B6MskDs9zTZpT/0fLPa5US0NZPWUAvZn9pDqodGb6yJLiHEpnygvnh23QGjQcoqK
VDtaC383vSzXuA1UOChxorPz3u17Yghls8dRQm2beTA+hYfyWihb2xdufsiVnJAGt1fDqx7Lnuwx
r32pW4Z+cbCTIj+XNhvbVO8uEA5obBEB5r37FqOet/Vxq9uIPBt6jHDxRBMWdfWeGdaPXqi9Rnvv
VByxJcIIJBT+mbiVms5He/fs/MZIY08otM7mpnlk52is0JN+GtNwKcmb8Tx1gL/3C3owrIYBbCqH
2tYi+WNVSow4NFNID1Jf37Ro88ADWUtYwYiAw+ETo6uKtY0kdTW4Gk5EKY6l37wtqT2uPfBtq/t+
AifKI+GdW5g9eD6ltRpKucn74anTRnfFHXntE+OG0vsZjvsT2qrHLq/+aBMjmViQmygzpvtFf8p9
qrQga/hCYTKFtt4WYW1zF6R1/TUm3R72pr9zYprG2BNYMQCQVq78tIT1hcqHmqmAQ9GPtb5qAFBg
2jH3XQc5rC5Zyo4Jn25CUyp9nJyxHprCByOliKETi21x4RRylYjhsrQ2kk/FNWWpfidH+lHXmW7g
Beml4dMZtLur0kX+Py0H9J4viCDBXwbkaKs9nKzI6IJNKwviC1y2SvzpjSVsOEp2g7QGKCPwDYbo
kGDpdA5+1XwJ1zgVVnmaxWKS8wu4NDaCfQvkaTLSa1bHO6rdTTla9PcsiVqDs2SmyQ1Ntw1nVT7I
nH+gavwNiZcx1Eh7MLkr9pZ0bo04NEyV7uHBy3z/fBzrAczSA4lQ99PL3cSJs9P8+gtw8ZFegNnB
qLaDaM8BK7sVSvor86Ovrhsf6srfdjNFija9MOL6JSfjy5urh+7eARZ5uksNcxOz1WUzFrwuatyb
tXnwa+/A0frVzqQ3S2oejIgP8T2DCc0RUWR+8pYMGgOR4S4tso692yNo8s3IirXvMpZvAWZxXTDU
SDLK+zIbzim/t5o4nRZAsvAQJz0kCIoMMjtq/OFPAWIxLAfwfITExmt1J3DpHqHRVWpEQdVdoVmR
Siy09WKQTpZgOXWVgP8Eg31u2gesDdWDN4q3rvB46VwkAQS+7lMWLIHmP1oL/Rh2wR82O0cdEYOZ
qN96NpIhVqhzUDgb0U47z612QjZ6iNj/mpr93nEpadMgvZmd2Cwa+NK2Th3ikgNSg3p/OdTO+MV6
i9kCmK5sNN4DcNW0FnO37XpWTKaM5xfeEWdT+NqTSAZK7xleATqJ1WQN3y1RiOr+UBMoh2Wsfg1k
8FlnJHmJ3KpxOZikrMWpu5kB761c2b7q7vBHl+0NYvQmbjkFrdo7T5W6pYn35jU5ig3C6qNZ0+67
CcTcgg+eD4/22Dp2HVciVpWHeUkY63f1B0yAIISQ8oQm49GM9Z/Amy+G556FRwiu7fk3DSLKylo4
O2scFsznOqQl8avuQPxJev9ZHyk5zRohEPjm4D1gmnoBWzSxowe7UuYvTuue/KkzGdAJDP0Faq6M
ZV7fz7+lA7R5AY7rmgN5Z9WNROltgDsT7pwzboemPupdwneJQsfYFoPx5TrNp4toF7gSggXBFHWF
Bw3/Hluj2IyHiLTli92rvdvx97emZl9Y89uAM8Gmi4b2gP6i0GmFM+OzIM0MEXkbMq8Bj8cL0eCd
X7WC47jQSmKUyQciWs9Qq3Rk6Mqlc8QBczBseU+XP/SybPey6X6sJHkk+4KEeW3YTQXxg5MdVOti
Mn/n5H2vyvFeD+AB4liGFQxfiBGdfdA7sit7jcPOnPBoe8/Z7Ky6vvuwnZIMdnZqKWDuAzArSS4V
W0VUmhICMRUIQeHgZWeKirlRX1rQXOj6PvH4fZta8o43rr6j6rJQM0S76Tq2sG7uUBx5w9bO6s8y
RfiTIZMJBkXPZqNHy/tqV/np0XUUU+zB7LZO7BxcwYPaQBWglJjesjJ1zg2oTy58QXAh/+eL4cxw
5lYOzh83GA9uQX5hUv3pDbSBc5EDV9T7qMt9+HuLHga0jHXvfAxZuWZOYhyIvf9y2FQQGSzusd9n
XiLGY1n61OPPhao97OmTzgmgZn/OblPQ9KsYQpA/aF/9ovqoJBseJeUubliE0Jb2UeNOu0BP17bM
IEnGwC+5hxY/PZTe7EQw7geKam5zBjAnt2T8PSb5J93FEQnRXvOIrMznJQJvrq1cxir6MJPpZQFG
L6uDrol15gbIMtKlDHXIKBGBogbTviKP2k494TBqYQo22ZYx+4a+/pvrZhcYaR1W2CW4rYDW2uyh
LXciocx+KQG1r3LHbdiTV08tJ/ABmQiXBcvMVdMzX6hs2iKNjTHjEAKEU68mUkK/znKUO0qpnV3m
z8pMnkppzQeds2M/dRD0UvtPm/DSiMxaL13bbbhxHmb2LKsumA6xa77Zc/nB/Us6xTRurdn6nOLm
gpH5CUZpyYLqvyg7j+XIkbTLPhHMoMU2IhBaMCiT3MAymSQc0iEc8un/g5pZTGf1VNlvbb1ps84I
koD7J+49Nw7AgIP17v2n2QK6IrOSt4mbVMc4EiZUeWuQX1uypx/zMvnmjgz9Kn+FAmasJuX9HDLm
/2U5rOtKBBuJNSbln1kpLrvB0MoN1/QvEzLpuuuREUF6xR/WoW+s5g/W8UXoEiPw6I4sfJO5uGJg
YQbQF98kVkfks7l7ZGcBQxdfbHTae3r0R2YoDNw6xG+GTv/J1cOANWGeNr7VjVvucptkmnb50hN9
PTpWm4xb2rKUS7bQx4fBTe4ahp2kc8nDSgvyVzEzZA1rMK15K6uGQzOKrgq9wkpnCLPqnf67qvRD
xljK76yH2RQXO+0AX8O83Wkj8y9jYuPoRO/F6Mm9XiIt8bzsCnpfX9mp8y1n8lPLwj12g7DRA7tc
dy2bOxPZGK8nP5Ow0QTUWFCs8mA08WmaxYfpdw7n0ZIVXVv1svN+iSKvXQj//bkeUdJEnHSWEWtI
7MYSDmbLDDdihkSGL1pUn7wFltHkWO+rKhg5Rdwl3S3YjPYQDrMz7SrEI0ej1qI1rpJTUENxgwTG
GiRYl12yjyf/jVfuCKpsqSjdB7NqPy1Lu9YkfnJ1BXtvdDZjhTQE/NwVDCReeiIfVqDrdp6ZsCDT
5y1grxv0O4I3KZQ0AgKZ6S2KFAb5nTuty1xtGq/rGQE672aUktTowkbwZdKuizFmYjPZO84k4wAf
khlAC9bf13jmrU7scCUwA5zi0BybozFDs++6Z9ZNO2rWTTzBibOq7pZkXs04PA8uotLmu1nP99qJ
sYXX0Q49/0MlvF1qL6LRwv2skLLuM/TkKzGIl2AWkGsZAJGRdyOp/bnsyc/MLHGwZh14n2gPqgzk
StjTJ4BSui1w0mnx4THyhCTRPQqbFYaJRmNouyNVHKnJqR3WHruqgLQh2+Bfts+y7p66OjtOsIFw
N95Kw7g1M2zOov9tzoUbZtnSEVofvRVTAEfjQVEVcmlT55B9O2iof3ImQx0HkyrHB5YL97xDR9B5
mI/JBEJT4W0qqt81vcLVLFx80tV0lNL4bgzz2iCP3/iD2Blm9hGo4Vr2rAd4RuqV5PFOAoGfRQZ7
kTGsSljRWKNHDWvhUW+XhSFHR32Bw5pthqbqTliVKSBcM0dzbS6o+nHVW92OIIRqBQ+M8F/TIi4o
3/W++Bnp6cVI0OvQV6BODH43PvNEOaC0YF27E3RO64pR20vm9dNa1eZOMYbooLqt3Dn+FUHLL+16
WLuBQrIWeaSxEVZrZCR1oFFGl39Ga+0QcVss4T0jksrmjP1p+Bn3Q7MfU5ROWmQbB7y87tpuZdgN
3nfZVLdMry9YxvcdFrZCcRqYvf1uDmUGOVtW25agBeQ9JdPKtq5uVgHQvLCqjyWFNSr8ewWV/jg1
1lPGTXcxR+0b4duTGbR3I0vOQ+ojhs8r41EbiwfAra+IPnkCA+pE2x057ib9p7SaB/xkacgM4Di4
0W6qjAV0X1ElTumpssQLOsAeJHqfh71ZDGzytY1W+cl5lLwsLGVL1MHxVwHtf2Xmuo3ymLC/XEHN
x0CPQ3imoonz5svrU/w8aqbriuzkl4qcjvzYWu7zxjwXDJAQyCE1KaZyTZEJHIGtaDW2zJDmUNPs
XRuZYYDXmbLCcTk3uVhLi5KniuWOIXFDSmr9ns6kqbaK6aWmL2HCqLXZmmc7I0IHglr6TC452b1Z
uwxwgiEJE1+sOxU8o44PVkYGNT/WCZ/r3YrcBaMw9llK5x1ElPZoZ7Dx+kDKkp+mIvIi5f8i+/7F
kageosIj3NKeEvQdPtOYXLJb9e3bYBlXHUsligPSVxnX8ahso2n0jq1qCLZwF+gOD1esXActAlkv
nl7cSo17uzOHR7NGejOMwGxzZew8QaXqwJNadCUvGcjlsqWnnFVEbCqg0hVLpHXrCaQXmnWu/Wxc
JxrloDFXX2OSPfal9hUMKHplhhvBZ/u5BRYRVpbxXaGAycTwPujq19DkL1i/xIp4KnIMdERnxi/c
prR3ZvCJOi/GuFDuBRD9AOYvO/zpoy9mC9VpGWwTH8RMGnhsztElHmsg16uetncVGdX7bJP+aiby
NxjuZ8sbf7CF4eFjm9h3lM5i5Ch39OnDivIDaHOmfaL6aeKWxTfUxb9nVA0rZ7S/mYBVe2eqf9Z9
ekDK/24nNZkjzrEL5KU13b2dJSc/Nh9pLMzdzAhtuSf3GGDo/6fqBfEGTU9kvdigpChLB/0cEUdL
Cs1x4LSlS5MH7N+PlhVtlNL71RQwlPR7+RkRQGTxOy2kjbSoH7Y4wB/9ziWo3j70rOFJ0mB+UTfe
3ghSVH3apu3YKiGp/J22AZhJcCetpLCFO1NtkjH9lWSEI7epX5xzfCorzNhsSC2yR+y85kjx6Xcj
EjNYoaHV0JolGtpIxl1fV9ckop3EXrcN+pFOpYhueY8AYNbpLzUUChOisnVfsV6u8t8Dg7c5kk+w
nRBn+O3NoDEIxvg9qeVRAUlbsf89zEhFb2aXvTH9WWsu9Vs1EmIyKuQZfeAXa7A5J73rd8ZsMFpp
yCDwRvdQKmvPg0r8WABOqTR/qsg9Npp/C+jOV+7k7ScOcZa47jKe99c64L01mH5C/sC0NVUbuiZi
aIPZ/Cat0mO7jB6zBsGRYzoXGwTDKvcQUsz59LNiwWiL4mI52oXaezyQfbxQYJNdObER6CCwtoBm
0iZk0Lrk0HOg5XmfHOkMh08su8MuMrP4WQVxv27A/aMhNx+bdryCeW8oLMnmIKQ24L7Q/Ip4o56Z
8aya7DJqzfDQNEZA+lrCzwWXaDqO9tit6xwve+UG7RrdfcTSFbcMzwURxGlje1thFIS3gVj8jOvC
u+QYVR8Zw6NSKuKnnDHEnq6mYb9tNjvyUuKNy1LtEDlBuiOfZnwMsiQ7o0lTwWZoGWKuXBMu+mR0
ZROO0tJJDKlp7iH9pKiF9TMkJNxR7OHg7jZMuWJWnQfHa4YX5qJiA/bFevP6KD3mjkSUuYQ2CNOs
38UsyOrqVH9oQak/1marYBWUTjiSZHIy+gEmDH98iWyzIC/Em9rsBD18dNZ+mWefjR3Tb+UxS84q
lT/nrCm2U2/h9mpUuxNOW39K0u6Y7xudaa8TK2Lf64mHLMcOmJjKXmNNSU95jW6bBsvFSwbeqFrz
8qJ6FMvszKD9ZhXlhTXFy1ZFo32pJ+dXUAJr8AXjlLwkhGgkq/CKdp85WesSkl2q7RxACOZX1iIo
teJs6zlAEO0iZugqe2fcT4b1ywlK+6jVQ3HSh1rxXLVjux7soaBXXHwKrVTlrmkn8kwUXyOyXHlm
FOCFFWPuA0PJhlJd9KwLkTUyQhyfchYyoc19SNbDEO8ZHRW7tCBMkwGsxeJmhlTBr0U9+EgWqKWD
elsklf2Y4WrZgvSL17SG5J+4/bKt6ZLf7lwjdhh6TXF7CI4mhyXbJoZUcmf8ZD8Oc9ue6nFu7mVC
jo0FS4OHU8ZXbWaRA+UzZnIkFgtJniMqcXJ0wJI09SmN5qvXj7/HVM/PniX9RWVBzSfyJQjDYaxp
2s3D4MTDzc5AEaV1BPuaGfniQo5psLQEFfVfC6tjFdE2rsjF7FSozYZ/1JmJbvB3SU7Dfvyl5RVD
iIzpph1gRCvtbtpawzx724WO9947KUrwrkQ0rfmsgfU8bb60zG1eLJaQW/DwT17FDqJJ7Pk8g/V4
mvgZNlWe8Pb+s5HzT5KGh43TYiYCl85wTVCCf9iDKxflQytL/5AGmPqIWY/FjzaukRLhaJfOBwFJ
9b3ztOE34gXil7SWfUXZp/6TyuKKJpbsdfdfvtTfqDB8J3J0+a8DR8PS/yAxlBp9l9N2/sEzdaai
ejDcK2WUCSrTlmsUzwdgq3/+PSx22f+0/gNaowfjP7rn6+YfH6k3FmioQgQHC1PpF+oFyuc6Ks+Q
sN7/+ZP+SJb+y+eOaRfLrm24cGj0PwgwSkssHZmcf5hl4iwkbz2i4ukaduhSVsNj5hbgJApyxRCV
ChF/luZcfvOK1+Ka0skuuuCedUTCofMSFDSAK057EyteYNdM1BzDfpKiImTHH/19nrfpxz//BP/l
d4WZXPdsHAww5K0/LN02/VLh0sUcajkSEpLVdhIuzJsDIDHC3/75w/7Ls+DruNcXcBEM1z99zhxL
dtQbLX+YfjBurl4gfuq6cdeRNbE2C8LR/vnz/tsPB/rYZ9nKCPdv78OMLkJHSe8fxP/pu+ax24ka
Nf+6i5zP/+Vn8aB5pusFuokGhPTt//RwV8EgKkyf+dFNkDcggBHJB8AqQXZ8Osuf//xhfzOMLx8W
OA6wAyIwKUT+88Pcvplh8ZvZUerEsBV4zp7sxRVfgqsF0tP4IXOVjGOcUQAFX/QvEbR/wxDw8QsJ
2g0c3eCHXb7e/+PML00sW5MZ50f0UN1JlYjYEvRUO9II5RWZykAARiDCeMLd+M8/+N+YALxrBPqC
swDpwWP4B3YUj0wSwd+Ux4oiF1aSgmc2IRDFTzs3dU7/YfSsiDAJ/YtF/799MGo2HiVjMej7f7zo
th9gobGc/MjJjqRDafaGs9baTRnnaN4uk2Fl/98ojv8vb8FY3r7/OMl83eZAXyjQrs1z9cdJloFZ
aGeSFI6p7yYAAV0EnbDAWcyKu0+C2bNCAG3apb0b/WHJw4z8c9nb/4J9+Ntry7cApsJBzsVimn9+
CzYFM/tsHEXm4BHwVcPReQG2tqyMXKPEgJeq/zWHgY8kdp2DArVD4P5JpWTKPuDiU8UxMSP1u7UR
YRJy0IUD3cR+FuTylMFUH/7XDxekpwXeay14jT+hJQHxWG0c9cUxSLmZZgMjAEsEdWR4xIRVIzXR
d1tt/88favztkOJH/Qv3aCLZ+zv+amA6y87ExH5fFmwrZtdca7YZJthKKCbnnmxBEmTG9nHCcJ5p
c5iP5yHKyef0CxCNy148Y8+gyn+5uMH1/f3pA/juLhwqokxgz//xmvd0qdSXgorI19WKZBvEA7nG
XyGHThTSPBJt6s4Ng3o3rlwG9z07qBxS+zaPBo2EAV9GW0ms5bcP8WfE/jTwK40j+z3XnejkVFgl
W92Q8OisyfiIAdQ8UMAjXeVNHMK+ias9Hv7uBJ4ia9YJjd13QPg1eVBz1jI/yeWUsq91u1drSPDk
4Ffc+06lHUUaafeWjJZH354dh0BTDytLC3Xg6ERts+1akWB1I0DjoW3q8gSdzaBS73O0U5YX/BqV
0b34jSBAEYknUxwbnN2XKhMvnBgfPtc1DKVJ0HOHivnQFmlaou+k0Yzrtq+tX6PltyON61/bMEz/
Rw3k2xAKLOwa7T3xFWx1RrqgsfQWvpOGqAIpz0T316QoF8n6TSdU3o3/2+0J9aOenpiXtk5Go0wo
6WEuc2cjPFe8zF0UnXrF2tidxABRgNUtFlisZFGk0juRgv4TW68W0QwAni3TBPUsWdPeVTM5+KRI
+EOobQ7MEFkQIiXnHGI8Ix3mkhwK6dfUNc15Ubp6G4Gl66GkU3pn+B9sTZOIx5ECTCdlVVm46ezh
eehzpj5RD+B9E3hz4u58T/Np2EmTXdQFefEa5V1/mCbD1V+J64uepCzkoXOr+lmltJIInLsH5qPR
j2Kokr8yWGlvcmykveYfYGzhuVOmd3Q47h5wmVg7N7HHo5YY3QESUFFutR5LPiMAg4lMqcbingSy
5x3GkoVZVCTNczcqphYyioaMxa0kxqBLmralA434e0TzmOwKT6Kz7MgrZFlTjCEL7vpe4lK6i6HE
5AKpdiYC2FkqPC/3i7d2wEsWSi9g2ZfrbouzEA3+bkQDFBw8puzWpk/ngaDWylanWHOCm8AWvnfH
BaXixhEuYIEioXb0cVcnWf5R13HzqM3dcAbLkx9LI65Ig63a3441zo9iKvqzJQzG60RfjsvwctSN
ULMdVqkOFt07WTATvuZa9yAJ+w0yEdRJ7iHujLHdtJqH+itJjBN1qOM9yKljtFEB6AunHq4qqAVD
XYYxddujhTAakKBdfQh7FufA85Cf8eS/MfHmAnQVwSnot4S62qVn3IMClyXm3li/OE0jP2JRmfkj
YKNF+NmkUDuS2S1ehrYJDsIRwBqqru6vzYhrljy9dDAwR1lptqhEIybt5kAeGaeJ81yxCUJnh4jS
2yCQ9MRT1FXRIWHZyNCCsSAz/CjYGKMc7LVgm5GvGO7OQFRq63kKfC5whUsvNtgFdATwpWsmWunJ
qxz4F7Uc2m3TViD1ktxzQhC4SJD6KKjWPpS7o1GgQO0TfwqFLWYeQqXQHPj5S1J52IJMxxT4EqLh
WeuM+JGDvcYUm+fGXrO63lmNRcn+bqxseKRF8S5KaS72Prc4tiw5710GQgcxSz8952Jo1zxIiC2Q
19/4IPR50yhyHs06lecoEs0HCa6SQRp6vJeipjyQXoFTb/SzttkzqolPjWfgtKp1S6y6GHfwvZsc
XK62Ku0zTgaDQNo+u5jgfo9ERDF4s7vqJWbeig4EWZzj4AFqrSD/EY1VFSbCppWFeHlzyTq6gGp3
97Ex6AkZxOW8F5GXYiDTjG1pYX9EOOKaP7simZhEAyDuvHIbW9lf6YopE11DWt6ZeVvC6BH1RV/W
5RapxRQCrsk3lYKWzZTMsp8pTJghiBQp7krFuRgZmKeSZGm1jgZcb8BzvAoKD3u2eFzZHn+DnVMZ
+RGJW0aaUEkAe8kk2d/IwoR4EHWFOgZWb1Q4k5Tt7TGLooUuZ8zJtGFUjnhmlHvCnNRuPaqM26iw
Z2OyTa6sNbyjEmX0A2onlwLTO26wzib0Us/0gRBrshS8NVJrf+MnqH9WmJ/rtUsFB8s40PXnevTs
E8lYzsYAwHzpdKPcGeg5mVAbzo42GQ23r4qXWA7q7KnI+7a83H1RQAJv+izdO4IKUlONxDN/kQfY
7XUPq6fstfxVc/vUpdmI2nhT1Jqlr+Iu9Z/nuhl3ReA5+9HwY0pEXO5rYt0JDDJ8S/xLfW6bfzX0
f9SshEv4NN8eUTbUy/9ZNfTQ7RrRDPmxIu5UTDzX1vQObfCzb3CLoy8GtF1detW/GIRngr981XDW
jKY8apm4a4wrB5Ow+5lpkikvZa9/cU3fZJm9dLBTkCLtIqgzg+2Qv1SxVSmj4AvQycfkuWe77A6k
sbwVU3WbDDPfYSQj/bHK98yz3+GYILmaPiKslqEuGrYAAes1JoqnSc4h6nukK2V7M3MOlKS8ZbH2
3FrRmSlTmFrBU9PqJ3NKTfa0HbrvnBlb27+VeXBvkXsuIQQVD90K4S1OOHmhlr5G0toG7P7axtnM
i5U85SljprwBFLcD8XQupPecVv1vy+uODeOAMnDOXa72rsaabq6+g6o+Wl2yLmTyUATI4Wgp3yPp
VWuAL3eHpbHXmgRDT596PT0F6Ug4qvejDuYvTHGftcbwbiB2sILUsU5d51DHs1rBiLzxRq3brno0
EN8TA3di001qKeISOTdc/N50nBEwAJ95mTFedFobCsXsP5sYsCeaOlmasS9acXZ7sIaDXNhal6Lu
DnhCBoaW/nmofWx4mN7TFt+W3eIFKhbXBHIxvZt5YdAAsdTjW5Ee68bbcqwPXcCmbvL6x9bIN3hO
Q31g5Kls7d3AqbpIjPk9W/Wxc+ofvXodKivMg+ip8nU4Iqk+oRTHUdtwd2v2ftSzD3y6a6Kgeff1
hy6ADmJGvIpxWW5IUWD8XX9OgxGmAPN2KivflFPqZ/o/nKGxYVHEBHiC+vy1RSM0uBrgjXnH+kyu
ac0vVUICsxossJbIB2ISf/2muGYq+elBd2W1n2fhOFn7CVhHRHk8KhcziN7CcfDsuzdhF+GiO6o6
PbCMqgnXLF4ynX8qy47gEgtUfd0myjmDGzBQfdy+JKSSk+W6Zhnyy/RINum97g4A4iwG7SOx++/e
c3/HQtu1uvw9ldoaNNaFADAHear92mHMcwvnQy+nQ+dPx3pMzhY/+OjhHsGwdLUwPqGcTi6zkCci
WAWbZ/biRXQQAwF4Iiip9rML1rpN18V72xgPbY+ipzaIqx9AOrG5KsoHOYjfZZu9OpRoqrfeGQs+
wKUGJNF8Blq6NZp+y9Rsj+4gXZECuNFQ9wzCPLAkX9uOBrfMObCDVWFABvVKWmrjGyMCMYQUhr3R
umYLKSpjmDzzpSSdWXZuuMjrYniKxLSDiHbA0rcz6akcVa0jB9kxG8c0Xc7fcT1p2OTN9upr8/PU
/RUpFaoGKHZG7ASW7LXfseoh/XNNPPin5qa3Ulc/Al8d49p8qRlmu05P1GiFoob6bNe307LaPdvs
fdxSvfuOcazN8WtwrG3WQyaysq1ZzO9Rx4Ikm373FY0AgsrAKL6Ybj9odvDJob5uYG1B9c7QXyNM
pwX9mvz6B6qFXaC8g5b1D3UiYbZWV0YgxFDN03ObQwVJhHkzPbGdeNFWgEAep0y7isCiiF/Aa4Zb
Xi0bh5Uoro5GSTXWF49M67ROH6u2OZpl/+FHgIIyTLu8X9piUDTwHntl8xyx3PfH5urI7lokyXMS
GUeRkA0hzS0rrUdwF8jNUL+nKNNIk6tZvmOQ58+ItGYYwkgNiBnkt9eOeB21vVCcsX5evFmmtqPi
vQ6R2BeTje3JeCAmcBOn7T1T7N/dqDfRWVibWWAV99JyX0/lPh3TW1U1IQFGoaUP+yLOinVvqJPZ
5S/REs7lI1Gclb4q/fgsQDBt7QS9TOtiw+YsveSTvCU5zQHAM3fFn47RrT4j0+kmDAugG0wTkIyS
j0mRHTS0BkBfYi7vEYzDKB/dWmchpR8qkqBlkv/QRXRpJu0XlQylXJ89i95cm6LbmVYbThgeXO5h
/sg7rRivqWGGxtjsnJod+GieEfFAHnTsdQBWax7KG+ihtW92xso2SlbabLYCr76jKA97Fn8z8nkx
xqwtVfWZOMNDrTlbXxRHVxUEKMe3GLkp07p8Xc06Ire2eKrIWF/LgKzkheMdtwchOEIwa91FOfyC
rxmSmYm+YGAzauv6K6wogr15ZHXkcyRq6kZ7jhMLS1S9Y/T5JDBfrAT6AHRm9DHwdCGYNxbPYO1u
zURtI2N8pFgEBRQ/APrdcSluM8tEVFreABg99a23VYG6R331GhBBCtXl50SDxUIHNWZxboPoJdPI
/ayQLZRz+eGQKx7CMttpLTvGWO0NAezUnLrjqPufgTsmxxjdp2Ol7w3Pz8on6BCxvMPXLPN7nFlf
TqVzXpnYTJmtMKoYq5egYyHJtuRHWhAjLvWtnpfX5UhrGuvs+eVu6tpNtagruuW6EBo8pCp6TA18
urbxPLvWMRv449YaC56IW1GMcygj64AT/9Aa3o9UF09lba8V1ziEh0XWnYdTbmIsNGsKShuLcIYo
kvDoj4ED3Z3HMPeae+/EJ1XwQ+rjaXHtg8rYZGZ/qSaxd+Di8B6g16hvEdFotExo5wblHshPDueg
OyaRzoiiu1qkAqx6u39B8LRrFlULHL5PGnj0+iX1SaYuIrbesXU91KL/QaeV0Pr3b3Mds42MI2Sc
ZMXLyl0zctuLFLqBm4EWM3CAKIdVHkCmbmFSlqSqr2NZw1MqWTZyI10amcGnRPA+YODFbRcS0k6F
i1dNt5jLtq+FhKzW6t+m74WjCk5NTYs2NJwEln6Tvf/uG9OtLexXtp2c8aYNnsa/ZXWybzsvhGt0
cCeS1RN1iNKmZ6enMfaJNzMncpZX5y6xnohoYiidcF2XvrsRszp5stprs7ll/7lj3fnG748Pj8Ix
wqaa4wQ0+ntkx1/NMjlnRtTSbjF238Z6/0SCBkKR8dXsBMaarL0YnMiyHUNS1q/23O354g9VnZ1G
H0NxxdPQzf5XH1Uvs6s+aoYzWGq/OQM2yNgVuhdUjSO7UAu5haFND5nKeD1qSoNA29sSpn+Sdodc
sdvHn+8KZe4bxC095ZzmEfwSGZhi8ywN/SB/Ioz1h+VOrGBR0lT5+IG58yA1/8JFExqz2GU0aCvH
ImhtQlosXfiCAWXYyJhjVfHArNK+f4gUpyjd9UkRlIBMK5wcLC2GCetQOoQUkFN7B0YwnkuQfavB
t+JtoKaPQWVXqCvvWWZsWwMvZROTNFPnmEZ6NKZC38SjBL4iXtuGgG8WsQdYZ6+2JT47harLiHe1
tcC9OkiuEMCBY/Gy8Hl5b4d5jePVbh8Eor6y6Y69YV3iKZY30iVBcyGnLcqF/6iPQDlU+jOqgl27
4PJiCvwu+Qqy4H2S1A8I44KVW+l3wLD+BrHTFl85BhguIm8U69THVjjjK6Y7J+12/JSoIc0ueCPu
l68TeQcF7QpBS2GsDE28VgRjIWMxv/s2208RTkhaEWTXDgctfnP8WQtHAs3brEHv9VP50MTWHQjb
3TNQRJEbtCpMuYf/2oZF0vMHUNlzkyQXmcPfKH22fIsWmOKF/OH6rSrlznGsB8WyDCDOsLcsRGuy
Ge49LcRGzg4aPZi6tARXNQ2frNWZFCjCpYSOI3psbmPgnEooyvBKL8EwvI6y2Lp6DnTJ3/VNdtYq
pAopxl1e+HktDGfD6vtJz6oXgJreGurtxq4JijBd/9k3C3CoiDgXGfaYPbSpONDmoUCccQMr682k
Wgwnz8iIvJHHbEruUVPIUGjWM8DgSzrEx8WQafiy3NRaTgpt5h/yFq1crRvXtsR95qf20UOoDCbn
VgTY0+b0LnQ8eJnbnWbd/mlb3rPrxc/W4K5M1FtEDVj4BzLklTAgn1WFjcqpu3zVz+bVKzBsBs3y
P3lEFQwMIgvXgVdHFnNRI6gqZQ2OgEfTwGfeZo2GrGPY2Mr7wFu4Bc/kbSIvOThJf46QYzC++5mb
XOi+1X7YVv3MFTjubd6Zdoof88Y7ygnJi6qqx3qKbr05g1Fr3VUxGchhZufBBbvgpLyBSB623ehp
V9tNg61flD+8wmiO6CQwZI9xSB99kZIyXaaX0WxIhG7Kb43vl9mpvxodvYAVlmBbL7VQa+UeZeEu
LZ+zpHolzezNrsHaTBJ+nOsgcbEoBw0XF2naqNCehANqwct+NnZ1SDQgeeD3ttKX30roNy22mq2r
ZvixnQdCot64Q0Z3E1cPWV9DcIcag28O/mte3XQSVsYGWCD3csxlYHAPJTZiFfdWpZx5CKq9tvsh
nWJrGfIjr1D+WyYj/lhTWzeLCGJCPKg5oBVHWX/2GGI6SztomsKR5XuoDdXPQXO70E21ZsPShz+g
CXlNxQn/GGDueHzQtekrTbKNsPO9jeXDarot/OZnb44ONO4SCzf4aLTdT/UcX1Kpn9EBFWvX08/4
XDbSSfihsv5tNLANsKpIVi2h3mykgQzPTKnXbm2GVeFFqwJD80al6pJO080SSN5LQ26FVZxSHg7I
gGuVyHepMaHWDfxrTKDMHtW00t9orm5dnLhQsuyHzqFWswoa41H6CMAA46/SEnna3GBgnq+06hvL
TsWZwKQQ/zliQRHWiaChbfA0lx8pi8+s8XuE90JjMyLQ3miU3OkuYkq5WSih6wUrWDbqCsTqJFyb
SgfDneqdDWfjZiI9CODcW2mR8D766WfncbeWM42I1saHXPL/Bb/lN+qH1IxPu8d+C5QDbsF872Jx
icf6hjrhilcRB0NN1kx81P3pmkzoo516+oGG8myWzc5GbedYQNuwoFtzI/YsrXiiJnA3wZy9577z
24nQwhBTHq28OCg2KnE3pq+/M86kAO7XXY2QnJc9D0p0eGVwZsD+K4ksj10SOjpGe26vHxFO3onj
7rdTA2CDWIWZhwqViffMZIDSx5ieDZ52YAEN1j0fSFtvMeVzypWs070BRtD3ylPvI2eNhP3RdMZJ
d4PXoo8mqvh6XjeWezK15KRqOJbKyUAddbt0jM+FGT0wrD6bRffdKhPdpGe/JE6Jb8I/apyFgAF+
yyRqCCZgzFTyHFklrrOm3aoGfWPp5Xu3pSTFUiUuUmGeQtrOBTyNl0ETP0zN+XLs/pfT0plZUr8w
O9x3TZChQ+KJaH2Oq2zbCu1e++U9NSsMzpa/TZwKH4SJ80mbHjVGVvDnsX7L7mApCQXHfOI2KjZu
JxY61Lwq7PFi+/bZ7satJPZ2Zs3kBoycUyE/SRc1wYh4r11qLHbJM1cCx7OCB6pwoQF10T9KpsHr
rjEgC3SLPRBjv++xUasduoYY0PvYjFunLdfWnO2YkWx5Z64isj5JlOYwW0zmqfiymeCu2OLYgPed
d62xti5TflcZK90dp3WrOh5E3fx2SUpvTJOrS0PbGY03ODslejEmgv341uqKWhZe+KGXP6xBOmsN
HBu5BpuoY0kzGuXdy2dtj/vT34xZ9Bs44FuMMX+FDrIOUxwNVICVe3Rj66unCFkpYR7/h6Pz2m0c
2aLoFxFgDq8SqZwsy6H9Qjgyk8VUDF8/i/MwwMXFTLdskVUn7L025BXgHG78oWSEOUWNoJqaOQBd
SAhrgQernBb5ZZ8VfrkMiLUm3Ul9QIsZPnu6mM5j01krc7B5/YBkW/BCCU2hTigVKqXS9h7KlCM2
Nxl8ekBMoHYuCiEBZSHHCJMMG8DELE9E903jd55d7TlFV4v61sUEOFLxjtWjj6cx0KzyiVPHXCVG
9YnRa8cGgsVtqkN+gaO6srT+ZJhy//+c0bL8lqp7iHDDcjtzrOLAXt6TFDd+7NYvzdTRQpfVGvQp
Kj7DvJtVdYQxybCmt++gynikmTq0tvHEw/GjT8lR2J1v9rQWeqEHfVicTFOe8rDa22rml8BR1Ni5
katzVcfmdTBiGk/9SevKPXaXl7HI35wiYkVbJ++qZl2Id60pRpVdqyFzcYYLBLnHFHE41S0NP88c
JXDgqviS2bZiuSNCCzZ74nSPgdlbWTWvDn9vEwvWgI1zVtP+HrXZTxJnKQfq/EtC4W5RpCa5TQUA
aksBoVi4lxTLG9N2+Cg4o6wSnI1aH1sNA5WDTdGr3WcNMb+Tj+uMfWXOncbkgr8noh2acIzCJN4M
HgqZutafi1K5joLNsBFz5NTNdyHnyUdMo/gO2O8gnTKq0kV8nM/AWxzyGPdsXjf8N8ho+xlmWOr8
hjOEFRdeFRwhtoDIemdDfW+71B/lwDzbGR5xqD8UASar1vOTK9t7qiTnKdE2kNKOVkiJWmkjVl+J
qVntDpAFrq5b/7M8FyvndI/7/BHPDtgu5+5xP2iVd8A0fAI5eezJgLT1bK/1ubaxNdoALz6AdXmZ
TCaSKejX9aiZn6SUoArHbi5yVl+p/H+njMxWA4nG+BYdZfKO+GwnGnz0dmIbK760/4sBhMaweSJz
emPLshUywV1fmBtnCKn3chuwinPMPf7fzHBuRtcSeuA6YjWANxF2utcZTNuQsyBFP0Vzeu/gVxle
dtQb7zA2rK8t65qo1XNoNn8wMV8LRxyramHWTteiH5nMW77DqzqgpbFmXI9ggn1WhTs7qTZpXr2p
EdRZQ566EFVwU+5Gvf+rbURPYh7fUhWXXO1Yj2gxpA0LBK62AOpMcNRRurU9FBmuG8Wc8D9X+KzK
NNLZ6ZKVoVMpwzBg8YWW+I30U4QnCE5NlSCoRiIVEKjXxMg+Q3pPg8WCUEetrFYkA+cU5CvqORy3
JRlXuqqwJldoeROoI3a8K5Xm2JjmRevZICTw7fSx/VCjlvKl+1cw1O6kgnl5Mi7kxu0dgjxbICpV
Ggb51PCs6eZP5priYOWliUeyO2rNvI1cissQ4IeHU37FImcIPIN9aiyf4hhmT4/1t6qvscH8WOI7
EZnyTXTBMrCMDkoLAloRP8zBLmaIcFnC1hDMeGSjc2vr+jXjtU3FvMd/yyxkOMaTpmEEQdaaIDkf
6q06dS+sXSMAwrG5KgTTgaK6ThNlc2P8dCpDRJKS9/Ho7SiWtyngATQs7kNTwl3H9+io5ks4susd
K+tepPZWlpT1iRU4qfciK++vN9IvEh1eEQ/vtNklRkudgD5byV7rwm9TLy9qGKlrM88e+Qix20vk
V9ZTN8IDlRaSdiZoI8QfIHZnTJxB4egXpU7eqiR+mr14A0QI9oLZEjxc5h9um/418/xqG9yWOTPr
hSw1OpRg4EoXqdmsRLvlzUga6nb1F7HHNhxqPGgAy4MSaj2i4JciKbdFD1ef2dwyuco/LciU3GRi
nXpEmSDk2nsV0aDUfzekOXhM7MWjRG5DE1cTVDpxKGObXQvee02fjq4dgXXRNrJnvI9UVPGZ/30Y
rURnXiYHVi9X2YkNyCPmiF27V7CCwyaRP91o47zS8UDj5Upmc6/pyTWucrlJBRszC4346PkMyK8Z
TtgI9HaHXBCP2mYetUOjR+46RDKN9CsAlb8ZSmy9jCEtmXg8QdNRE8DAwdl6sEDByiF4fKpV+p+p
2dngNTToelNUfMGB2xW6HqSms5aW9w1ngPKqdtDiOEzJPA+WdnJJzP6bNe7roHwKV2OsxKHKL+3I
itiAQOFl2AcSYGetE0APOUFR58asMblV7rbCRkoAIwSuxe3jeU8kPexEy+AQkui6K/JHg89YHZRN
inFiBQHMd730zHYd6FvJJYaqnoKqiONXZDobDBywe6w3dJTnmioIfrqPW+6HRuGfO7gXD6eY4y7r
sQ7PNXQX9E54tiJ0HkoMhw7Xcdl88uZ/a1J+tVPCM5it+yjatiKH5DsiltTd9J/NK5Bp9p4gugeX
3qqfi63W5EHpzTd4uxuuqA0iFgiE2k2yZqmt9gSlH3Mxl6Tb+I6S+0YEP3SMN0brrBWId51E/9Sm
31aFsSYZEB8kX3HuHvp5/OyKH0H4LYBB81VNS4ByVGhxl7zKnLBSPb94lDghwxcxZ74U2dFi6hWF
82mC3GMMg683zVpt+wB7+xtOwE2c6Js2Gc4zEgDAJa8zJIpEwSgK+AVEi1g3VQjMZjbuNg6nlhic
dtAnrplwZVUUTUZJ3ITCEgf8zAlY+ppBuxHUMStcp4dVPVibAkSL11HezswN5lQ7N1zSqgeLLOrf
LEXsu6nc60i37ER9DqPxj1BOjsMMixSekOm9FNHZcB1tlQszGCbtMsz6HXDv2bFYN2iqvlVBxaUL
dduJj4PqXAz20tBC3L2bKhjpvLd4AqJc0lOY7VObfZEtcmEOELZDgIzjOXO0Uxj/loN+1NMiRDyu
+HqnPPULGo7GkJ3Yh6W+MI7A7G1w0jStdTScbEc6qNEUxXr2qv3YiRs2r4C2jt3M8E4hmXAF0pz2
dfdPSdN6g4ClRWnoXPSU/pzFRORmf2PvfuSgXw7E+GwIxFxGfgesKWtrMs9eYd/AJtxrQznrds7x
0pU38GOXKK1+64xByCS3OZr51BmY0AhJhI4Ke6S/OrW7IRfsgMYRodG/agr9ppaBIa13xXKq1UjL
7k1jAny3fzit+c2gnlHauJeTe0im5B7ZlDeKQoPVczblvta9VorBfeky11CFs66XICcwbs+6W70M
ILUSOzrDwtrEpriNrvc8D8od48JOutmp1YxNO7Akr5acDf3cxtGL6Xk3g5G4boiTpQ+PnkK8Fv1a
E83VmG0CmdwMx4e26e3pim7yMONYAzEZLPMetW6eQxVAuCITX7f+YU24mVYD/we/eef6WdW+ZHP3
ourZfRbYYpYIDpGyChHPE2A2O41e2JtMK6/q/3W2CEqz3UyC5ACUKes6indtJJ7ZknG8qdkTh2Cg
DKyeRwO6FNUR0PcZ8yjKui703rQyr7ZmzBkGI0U/dWXjI7A8xAjJzcazvlAJ2qA6GacHhQsEK4sn
91yF8HPHgcojTK3h6Bj1okujN8rigi+WITI7PkZrE4Auy59yCg2Gm27bfrWu8zMp3pFCNcBoBmEu
xGI1mfHJgdIeSuUTDN9+qFwA7WH22ffWJRyZGeBMbtq+wNY9TduiAHtfMy3WhXXGHwYzwivvs+Ht
iiG7E/y5Fg4aM7XNDmkN4oYkM8anWyfsWgQMAqO2TnBC19wtzbipxPJM5Hk6A/a7ibmYbScrRSmf
CWkMbGHdl9gUGfaEZyvbBvzAE/InJDZ4aX3b4zwAcotGw3PrVTeRU2tax7bRN2VWsghQVrWNNR6y
dFpITEXl3ZkiCg0jaES3q+zsOSQBQa9H30q6W1SSWwMW6ggfoQlUWK9DwWlf1bi/mqogliHv0cGK
JPGOhQUtU8fL8JBZ7u1Jw/G2qsuyg9/onPqzS9wYPwa3H6saPhs6LlpopChIAGhYTXCN5uQhWJMy
iT/NGfE3YC2HV66eui9Pw8SExDUC42inJDhm0MZKMyTuRh6Y0ZzdGN+9zp5iMLdQxE/Ft7IwxsAr
Ng0qC0N/a8x68lWzfteilr0GpVDL8kBPomublyelIVWnRQnXvnYM3UovfJsIduEUCRzu3w5j9CzE
TUGmFHv6DSAgbuWatQPjGrtnZytWc2tvjUTb58ijl0K5Ff1T33FqaX1MpWrc7HoItOgDBz5Gbsb+
gBYnuwqQEl08pWC5h6ohZp6p5cVe9vEjtbY0Puy2Cp4oJYOkMJRBJCpfLXJa/27Xm18QChgvpiei
xPGvMnxP+1NSWHsd0tbaUW5ZzfVSGy12/wn8yQjLdTErrRqrOoxLJlZdapdsEawRewwxkw302jSQ
cWe6devG+dpa3l7FGaoO84YfADeRV26EY8PUAk86uEckWT80DbcJuUGv5BuhyEtV8kVay+BZuOke
YhlLHiQ2BdDk1ph9DbQSLyNaFpG+JZnyUHQNHE2xJnDjmPOereJK/VCI8gsdCvcZF6/X2+84+KHc
a/FVz0xfDuISeYTKZe1tdjsWWcRFDY638+YFjcO2Vh/pVelfSb7ajkhjZEahNhmBcBUP1XS/Zywy
/nLs07h2ZWH+NZF02vUS3gV9U8uinyJUzD9mmcVv7YKVNrxmPFvO4hsPhyl7H+ISwFw0hc5vS+Lx
jqiMCKsfm8rmQ8LoogoaJggJZamJS0GheHbSypH+XBKoe2xmJFsrR1EgokmhH7RcoV6ShqVVxNm4
I0tCkyHZnJflq4SrPK+8X9f7NKZbCA8Rv+DODMNf4b0CC/UFM/W5cPfOwBrNWmIuTHIQuqm7ABUd
/KaHnkwAKpeV/GNK/2NX/QO/LgvNpjtSJZ2zrn5V0fUiNmV8E0PoiKdrWeIfNDEvNwnCc1tjEOjM
2qYWY4CjDyQH1DeMYy02pppMHoTGRD0BS5m9u8ZYVzPJTOgMdcMbTn5QxKRomlkDVs0ansmXw+Bn
lerONiu4wdKOdKcGTaU3QLLuXznbGerUu66iowNVARV9aM6Rqnyx8mhJYDD80UbQ4WXbnsOYIO58
pdJOk//7DGXhKshIYfnrMc4vPrVJ/Vd7zYZoqLV0h2KNDvIb6s4Nv+Z3HGlFEPfWkbksw6Toz2O5
21XwVCFdzhimuF0CZLN8m+YmLGa/FvAmvPDixBzkLlxWqp9TI1tiGGiBsEev3C5dM1XeIIb0axbT
qD7ZtBu0T9N2cWnTTD+iaL40mvFmQXOpCu+IjSjQSvGpJc3HhDU5b/ILbxDIDSB7Wmm4AQLtletk
W/IYn/JReYm65jDFnDzJ1DVQY1I82MCPWPHUjfs5KvoGmN4eUuOudrRH7CqvhhlRlUR3fqodwVcL
dHQF4xEzebkZ5mxtpd13XkKNmOzTwHCba5qLLb+hiDSYmUSHhIykFjstdNutW4b4jNM6sPLcrz0g
zJbYYh/YdiD9R8H9QtrfcagorQvU3UwL5IQMQe3XETBdHAYF9dwVua/PDZdeooEXOKenhuDm61m3
0xf6MPECIJ3bDebK81Sqv0bkUmyz6C6bL80zLoXCIcwLMGm1X7NdZ+fpD27xApaL7Wm7B9lGHGfH
ryIS+9xACmii7jZZIBuV9lJ3mAISN6FXMptjOrcoWjJJ4x+aF2Sim7zn+FFo0PLIO6TofNoZRXTe
A9VC+1OEH/xUr+UIb9ZgKzk7JyY/Dwgee6bIt6lN1sDwriOBjaucMTUguYTpDRIMPA+nHpmCN3tP
rhH+yzDHJVEThFiBpR3+9jka+gGEbVo3e/L1zuC91x7pRfn0NJkuqkFljZl7Hw3e0S36ALEvixOm
Di6HczHpx2w2/IJXYo0axD3NFQP9ynkaRHO0m+KUGKQ7DqgS8+bLTPMXV6QTW422DFpyRQBqs7pK
8BfPhW+m2T5hS7TCirSdRuQpcfTUju6nWpSg2KE7GwNE7XZDkLgvkXYo9Cqc9qiqRqzfk7yGTACk
e24VOOfSxYTn8PK6O9G5gZ5rNiMU7c3NOdnDVAmmeQ5sutvOCi+msIPBKM5Oc8ME9RAVXHgdUSRV
/CKXQvhUcbV1VLJzBAdZCAuFUy8hT/J14nBglXaFM/aI1BJiRNyuNfDgiPGf6oF7r8d338XcQdIt
NsIklqPyrqHyXtnOtgoTpDf1jjYz8THCQTCZHgOamLljsUXc3JDTR6eszGozxQenIMNvpnyrDtm1
44tOInVH+h1QD6ZBiuDetbm9mQLxj3QhE2kHa3Q/Ek97MnrFR8l46HvEgmEfpC0RFbOevMHv3YhU
7hAckR0U3czKCAbd+qprlNce6sGOSGlO7Z1gl5BgUxiNf0QPsc2P+BNGPfXZIFzkyOIjJYCiMUaG
hjAumCnVhLIgQFqNY7IX1rRpBhiVTGW4hf0R50mkji+ONrCLFu0Xa62tKbESN/XbPOiYOthzWdQL
EuKPB1afyd+eQEFwOqlfS+XdTM1nRlAQVwY/9PKtRw1p6oTTLnD2MIZ41vAAkMRm99UuXqR2BWWw
J2uCV0OEsv130SC169PpNrnJpk8zHPrVI6f3W8nGPKZDgw4GaGRdrdWmueZdcZ/HHS9YspWjC1Kw
hEZqGiqTxkfTGx+WNn4BbIHczpRFbQukwslDs+pLjYEB+SaQWnIrZ77o6EJG1y2dLGI8GFAJpSRz
YJ6I4KJPb1reGhIc9mpvHythbmXiHMtW+3FcG5LXIpBdlKShjIih0m0GG9RD6LiI80OzS3ZTTi6V
qoonEk/eSr0LIL+RTNLul1wnNrYkjTSXPlY3nQYOZxh+0sTYco2uO5w0YD93A4EyDPkFRK+JHW3p
5kevd4FGLuJbah/ZHQazW9BP8nmS0T8nlSwi7T3zuYNGMSLcnnQlMIaWoTDD0r232jJvZVxdspY8
iaY/JnjQctF/6uQHY2GOVpbCyxx1KAAH3uixJxAebtmKkehXhu5nPcCrgGyIob+qKAjcmt/T0of0
g/tItHIf6eHOZpzLp36w4fmSNnN1pwX+12sU0QjyG4804Mx4FIxH15bSvIMVOpYG+Qk9o6Yc2Eqr
n3ohT7gs6Dws8lpZ2Z9HMPFrPcfvV2pAobvsX2957GCiY0uWGsSg6Z4s/g+teXLbaK1a/VPY97SU
0POKEIVFHIXsryXoDWIEQGKgCEcauXGaXt3Fi6Svg2tstggjZ6RNbYvEsNbhRbZj9GwMLo2ChOEo
qgUcALtoGwpr2yBGRTmDHL/+I2tiP8VAOdupL9ZabR6hjemrGiyThTlmTY148BpPrq22opVE4mHJ
6mdO1T9nuNseKg20e/wczsPK9Wfqn1NkZn9VOVxM4h3xfwVeK+m2zb8UKsiKU+IaohhICLKD65ox
GJpEUCOZM2V51PWm28gkClqv+Y1LjVY4h8DiRku6olGuERP6ER+Nf2d6saeuDdyuPMmxfJkym9RV
Rtkdw1XurtYOFFJ+qOqfSn24WgtLq7IjdmjDAX5JvhW6c/RiQoUT98yOeK0UCiUo320hmEOYBph1
o8sOpG+hcgKiVKfhseGOYSd00TnJQiyTdFIjPjJiN7PwooXqB3Ba0M2R3I5t/zpKl1mn92EDDhta
4yBzIPMVcE+3rmw/79sfpiCsCvPoIEsCBbSFm0UGkS00FPZJuGjF0Lk2pYflzcFwuKy+knnAAuRt
Y0e8T0bx6jQsL/NKv6fUuLnIXswh9SWeEH6T+5Lggdmdn8uegD1hF+omA+0Cas53IFgalUnkVzet
lY6MB89pYEcOy7duoErGeSTZZg/ec6rD7iV98eLFxZfBHY7MKkjokoCow1fXvuNiOGOq3xAwdZf8
KSpL6n7uNorePIYlWi9u9lYE2i2brk7YXu24pAOxnigGuT91blrNpiyOgj7rf4Sc/uCgb9shu5RT
eh9q1PSmI94clmUkTG6ISQUIzu+ao+scs57pUUh3w/TArLIp22EzaREOHnBSeJ/Ur8auzmpSPLGp
9LspezKinG+rOiSd2LIJZQKnHon1eMtcK2T6jpjWjI5LBxROxrVBwV836j8d/rTAXOpI88XmdnDn
4VwJ61NrlEfIyE7t3L8Q8ddtNtmx5tE3ZnoYS9opl81ljPnJVDIAVLdPMHOmqPsmSCuGKbjMymdP
NidbJXm1UHlAEG3pBCz2L8NQV4FuMtTPOAqqCmW6iaCvLX4jPk7QDd2hKuOtEoqj3doXqMEnBVlO
WpP+xZ2x16PqXz15bK3nbGeZ+pOMnAFpAsvLWXhsMFX52fEx1cU7Z5PKo9UxvHzh/hW53LEZ+Wzh
XMZu8anAy15SHlRmWGO1N1LKPWCExGnUcVDMGUqqznwndXxYdYpj+z2ta5zHG1ON/nB3ncYs/61S
EkExnL6UGh4Z4J2rVNVuA0TTAYYoa4WQfDOJYkOgjAQ7TsP6UpoVsa8VuMl2uIWG8jNNJvjYkUoo
s7Ydm8lpav9AOapID8w3YSRBzizIbipsgw3W5bJ+hCU6+Kl7LlpafBw8d/TcXTCThYejyhxJ2DGd
JQrsWxYgsD3jPXJKdafCegziZn43i/5Sh8N2SKu3qlBwkGdfeFD48pQu3VRq8euW3iPDjcZhnfgw
B86h0Wxn2N+hRUpMrL30Mv/uWwe9QLgvZA+dK7UCiVznWSMzbdWizWGXU28a15P7ArpMIEYSJplX
AIErg2SkwA5Jc6fS1A6D6yp+k4Jq6h1yK+YEZHlTmQfd7O5JbPjaADNpxsrahMTkdM3fPAzbWjoE
M3Ph6a6k2SMX1JoPpD9xR3Mw0ICDrrbDmE9Qo/dsrJ0JKl6tDTDTzfPsRG+tmy4gHw7iBiSYXsmN
IjyOV8yIOgzASQ67hHue2eNrZZb1tmxo9VDV7fhvxp0bJtPWxqxE75H91VDSVyg0EJ0g1hRjp3Oo
d+9tGx3BwXLwps0h7bNgiCysffO5Q2Qe6uzzqpjh1oTGN2cVZGrqT4ooa1KrS8G2Y2jkm0kmHXUM
v6lwLA9EHp61UcJComMpkNy4phVEZf2bLqofZ9g4TRIQ9kI0SMF1zbFGJBD61FCQLJe32RH55rsF
HymL0x/VmlzqZudQQM309cirj4heiVmhZYsxCSSVs0zbQDgptk463fA2Fd1N70hNMvo72E2/zPKL
XUy8EyOTv/zZKUZiO5iNJ4lv2SifXJiTZsrCw41a1nEaFaow0GYayipZQkOx9r6ZeripC+NkECkK
VmfPCG6jo75k2+sClo3vTqSLTarO7TNaCx2XaM7xxclT8czzvvd+bxokTGQ72uR2UxJgh7SxW2Dy
TedPdXfOUkZ+nUMe0vI/Sp2Grwt3FU0au3OQXehuVolT/+BcP9imE0gl3tU6aYZ9auwaDUVBEssD
ajcQgaNcqXJ4Ue36yeEpXpkJm081ib5Tw4VZF4Pv42Bj6AErlP1Lpz+iWNLWOmW5w2w4rKy0LxHs
ZiTAxjcXPA7DLGSuvTlfQ2+4V0K5mhPjHmW2Ofa8o6MKqPlyCEoLxcmYzJfcMc9MrFYTDLbYVK9R
pB1dlYkF8HW0QMRxRPpYE/hp0q+RdUfBc/FAho90WWMWXyscBPBIg0UST9DHrkLIOSblS0l0tGHr
Oxj6Wy0nVMto3tqOhRjk1qOjj8tQe1cruF2s5tL24UY1G74SuZVxdittF7MKUqF1HMGmyGb8NYZ+
TRAO8HBnr/bMImgerDezQVuMd+BGSnUY6Bq2hsLKvlLCy9eG3dtrI6aCbdp4U2ujD/Bvg+TjpdUq
DL62+ixtsXxzqKomiPayAdXIpFrWHUtygr1bJ/p07GqvTflOzux9s7inOsLh1RmBwwpTog8lRfGu
cY77eRa90jBeS0eckpk9nhYrJ2nlfywdILXNODoFdgUibjv87s4AatmF7oVDtNwVM0JzV95dz+gO
Rsa+kJNpw/25FVryLDqAwzWkpT3qDN5dtYo3mAIURjns2IHp7bKQH4KSjUcvBlFvl9aJ3+XearSt
lXVA88cuKFCAuG15EPpEW6Sf0LD8mGr7DsURZqnApZO16jvkRT4nh61BWRoW5EKitVhPqG8yE/Km
RScLDwk2m04iH/25YX7YyDkTtX2yyYddyaI5IIDYymgZ6A1LEGvXfFcCyXQYzptRQzEbqZEgVC4C
n1/wkykMTxrZn8safm0OLcLv8JZy8o6op2Yj8fHTl0vk568puLMStn/rMo7sdURQ1HboqDRtU/6D
/6auOlYxveYgFvZIHM+aa8FbUkVc5kw836XpPJfxTBHYv88dFcHgrjO9v0WLc7aJugsuUpLnhiIg
cm+L0P5Myjhc34pdX9q+lsRvaLy8YTi+Gr2zyZi9OxKGqqnn/5xYuSppt5bo4Wx9PFlj8t2Xyamb
pl2IrxXR/XmKgRF2rnWI1OX34RRbfFPzRicqN0/brVoop4qNxjamFFgyQF9URN8wNIkpsWT6ZaXa
ri6xyMbTezpKH/K6DNqUZLU6Tl+nbjyXKipGMxsh2hSLGs/59HTrJ4wq1GT99GuNxhul30e0cEjt
ITnLRu6SVHuWM+PjkfAbdl2EBxDorsLzTUfzpXaopgf8SowJxbnGWIOD7jjJGHeDgtXWafB8qQ2N
SrE8sCERu7oMIHG9dfj/O1Vso1ZeRUaAWzqpKaJUhVS7lrYlFKa+9jQTqU69qa0JQZT8VFH9kU26
tbi8g7oMb6nOE5KA6iY/AaCqPiDlqc34JRfGQ/Pc91RXt8yQtyOfjowruqdYhGtqD6wfs/YaG+lI
cASlgQ7/ZshPbI9YXcYKfceinUrK+oqqhCHGuJ1N7Qpx79QWauO3KDqZ+x+1EHiqR6fatxpVSGUf
QBU/BrOnxJrEfW7jbRI6l7kYtjFRJjMROSiDWBhZ07zuMvcJq9EhliODKic6xjUBmBpweL10As9C
iIRMGu0pAwpvyJ9c8RtXbNAgZPwzwCcylTp2tLxWCszMmhl0ZL+eWRa+Wqn3cMlDynqTC6pCINKy
8PUW2YrkNm9CKk27ZXJu9oxx05tB38PuCi2Vm3k7Rj+HafAeU1m+6Qu6Mcx8B1zBpHLNpAJmcamy
0GnEe0N1HGv6wWpJFFfNmz3DFPAYcOe8eVL7msziOBOvkpvGh9HaOzIWfianeB0T9a8m/6os5YUs
35NSzO9kaN54vp4Vrg6rTk/g+pgIEUKClyHz+lvbctnOSnwZe+27Hiy+03an6Syzy/BfbLF419T5
1iC2WXmO+RclnAV063QYRyRuCKNVFtT9jg3AIQG4DnbRY5yMjm4WbGWygHSJtcT0DefW85VG+zZk
dA7Z0I7DV89xD7n8TCn54rjFDfYe71xbsS7znvtOuXbYEWxziXmZGUoxlSQp/j2E1075v8QN+qPn
3CL716uKK9mTO61nCjXz2zco/+IaN7I7yLdK124NfUoRYoIey48k6s46Fmycmi1iS5ZXLeMY1zGt
dVRgqW26j9QhU7i0H2Eit+zdyXPiEuUMPItwejZq41F7AEijtL4p0/RMjQ7smHjpFRgH5h54TE1b
3AxHv5Eq8kUo9UE102sYahtQECykHaxK+Uy+2YB+OuvZEzftyeicK8/KKRLaNtJtEMKhhDWQDP2m
HouXgtvAycTW0NsA8cB6drKgi+ufcG6WrNPh2QbGvoNf8VMgizVceZa6xOfHJtLVxGEcEKILebHR
jAUD5xKFMIMDhF6aGE953Pp2yJNSEB5IVAUaJO9DYTyrNPrdMOuWYTTee5NVcWyj6bFfNY2EvYU6
L9WIjCJnPsQdph0ADp9dn+1ySzDz1RFTA0Cs9Ozq9twA0QRsmnzWoSDIDGssMA5EE1hHEuQY1ex+
SqU6VLImtZLKvpZj4GndVy+YEWGoBNEQdduCKE8HfjBMRsi+1V+EoYonrMNyqg0nu5cPiLArE91V
R+C62hlHt9cJo2FKRTw3ZtB6h6cdOyOwubh+bmgC+BNOWsa5UOsfFmn0sRGd8UUHBhXxasC/4KYL
liLHg9WRRpKm5Ve7jDe4lhBPxQSmgL2ISI4ZkrexUK45aVH4/vaTkbBAZ+dDQDxiqnf2nkfVGQ5Q
lbf9ogqKOM/rPohY+eU54lbCQVdYPPd5bH7XWrlRewKseYEtln4q4N+1NSy/AEj0rUwPmTb4qYzB
hIe49axrs0SsT20bGOQQo3o1N0TI3rO8f8Ox94ZLfB+b5AHj7L9gP9pphePXNvA1tuSZjkvdNeVr
a4VrCfjZLHLmot6KZ/hdrZXfHhZG3MYBz+W8ih2C32swxyxn93WIs7hQ77rA5yEAQQPG4h/oZ8yg
KeB8p2Pqqlba1ivEnr/4nzfmeC9qtPM6q8Gi3qXeT+pMf46asFeLzq0JxF3BQ+vMx1FX38fCPCQF
Ibf4TkJYOl2FXDcej2lKN7cECAFz+LQ1vreZT+4sARW56qK7GKixRK8fPIxiC4xynaGZQFuMGrt1
0Z65Ax9f6U7SAKhFGTe7xUXlU0fsgU2ZXCvL5oxSOMc9Eq9k8L8EsFUnMgr6taNXT1Op0+bSsDat
9EPWxEYTX0Tav2Wh89QbERRWY6uwDNLAYc2yQ0FeceIUPxPLx6rKtv9xdibLcePstn2XO76MIEAS
IAZ3kp0yU40ly5JsTxiWq8y+7/n0d9FnUs5SSFFn8kf8UVVisgHw4cPea2eTvo/D4jQvI/tjK/8L
xID3woiOnoMF37mcnnyK1k3YZmLbqem+rvlU10AJ31R7we4wTDhfjSuGHiU1X24xoEywv7IphH5g
360uBDAlp7Cx0SjKnWfwgKsIl7o9MoOmO1Wbb32WfUnmkGMq1jW7TnnyQbuhOrwr46/uVB0TIXZe
H+DdWe4La7maqvnHPMwnsxqN8dgjZ+iwbBf9SyxcNtaEtRfuB7zGN9h14ANtVzic85JitP7znz8+
x0XY/r//I/5vzD4xU7ZLjAR6rm3l0FynTy8ei4bJ4H2C3xt4RPh4tsfq6/CBS+fPSwVhpYyfMGuH
OsN+YJMnhpQFx6Ql0EuhgIg/Aty+AaPkiq4tbG1rT9kXiJ1QNeAYCzsD/8x0KEt33o9FXT8SMsg0
4g/qNiut/wxT9W1FJQrZxBGegAP5520qf7JlloDgsX3IOanUq1GMQ8620cHVf3+ihrfn+ML2fNu7
5Iv2VYM4Pc3PrsH4btfZeMab1VLBEKDd99b0AYNxZbNeIouMx07ftYFNwqb489YAVAlmauCefjxl
P9B4igcvLIsP2Ej+W1fhbqCHGsjE4gKnqJ0xi+oKmOfcTOUDjAbEesmq0mYy+THloU9WE5k9vccE
/f7zFOsn+K8bNLbv8ER9W/zGGP9jNBRFEy7hlOTnLoyKm36ZOcqM0We44cSZsY1oJ20G+5bOg30c
7Zzs1YUqniJswgzTh+nZd0k0f/9HrQ/1378JShi2M5DV9sUIzcPOsLOM83PqBwIZB90LCFXurfDK
PQdm97MzHvDFQ5H89f6F33oa2gZuJbFuMnDVxfCp4xzzmR8zYBPOV0rVZUc5TTnQyvl7PUNxXXz8
Ork1Emi99LRjk0JBd3Ms636QdnoQss4+eEOXI9oTNp07SmJJHI1texf0YHdekjDDCHxGxCCwA2i9
b6bXjufPNsVqp7MCzV//Rzzy74sqB2cGn6TvygumrbNMWOeyOD27vZVfp0VS5nip5+GIbSX+CCf6
+/P+5/ter+Y5wocN6MBW1Rfzx4xw1MQtmWIiKlDmtFN1ci1ORRaWhhD+xAgacCJxJO/9lVlF1Fkx
28HN++/+cq7+nx/hOUzUELT5nPgo/zEQasRZseyD+Rh3ProTeFd1R8dvBjDSEK3OySBvXPwvnjPz
pnEhNnPUcUlEa5rG9UOh43OdzOYAaBBTXzAa/0DHlGO59+/wci5b71AJm5mapc/nNv+8w6bBZyih
5hPaYmFDlPhhHkLyspzd+9cRb15Ieca2tfCk0Ouj/sejxArpll4t7WNj5pKqvZ3m9FteFqjfhxGj
G0nKie53MQBSax8ONcV8Yk9xckV2YmdD9urGBqJLVn0ZOUv+IWhvyQ+mmLdGlVIGdK3yje2JdUb+
x08cEav3sZvzE0UcbK3Q+LextAAbRI3ZyarHXJT5+gM49psX1VJrjDPSN+JidulHiDpuPeCJ66Uz
XI9qErRg/Nx5RrCfsefpo/BZG3/6oOJ5831oJXn9DvyJy1mtpKOhRQc7rO/q/mfQj/OuIanpgwHk
vDWCILjbLGQ+7Uz74rUvepynCHTYmZvH8D9VWn6p9axJN0fEizg59VAlZblUT5L6S5Gx3ZpHSfxc
/hxCa4QjLGsbDcCcoYQGqk8Dodcj3ca+mvpkyyYNypUKF/mcpZG4LsAD/WgSiavItMidURB7frzv
67p/oMmN+xw8KKayMo2tUzZ7TXNVRXb8ie6NeSZfmrS4BevYs2YvrveS00OW3XTCR+b0ohQfVBJv
PR0gZLbtOi6NYHVRC6rFBdqSTdHZgIG4kjx/fhi2KjJOOjwm2NXfH4WXZe462iHOG2jstqFkuphU
ncCG31fp6OzUfvRziju75TSqghBDYpH58p8vZiSFn7SZzaTSF+sFBxOgQ5ERnqm4mUJDHKRmq8Dx
oJdHo9l+MJNd1kvcm/F96mnPxVHM5Pnn6GUHYUHR5fxfSVw1tlAJPOKZjnnWNqdS+9HRjMP4MCTA
Yd+/0cvS5H+uDGN+rbFX/vqfVw5jvj539PXRId+Q8C4y1bpNE6TNF69M8d6OduH9wlKM81v5QUr3
OQoBBr//Iy4+pbUMEMLV0rOhaELTvJi8AJekajIBkNW88s9mQWnUjon7YnfWfByqqP6gPH3resDN
tHBYpqmFLxeO2NhWvR4bZ7TsCdmDeIoD3yD5mWIGus09zh/Mz5eV2O97lKyL5Ndzh653MVc2mYWf
KQzVsRPEsyHydYm9IbQWwMgQCqfBGBeTem3r+64I5XAtZvLNdv6i0ZDJCQPTRjvGegXDkzy///TX
V/yPauX3L3M4A1e2hnfNRvLPTwAr54SAJlfHnKzopynoQ5rJfr3cQj43t4ZnCO8MrM0H3/xbL8Hx
obEwvLiquBjPzRLyDmTPZRPPW3MrDfNdM3xCRgMX1QMc8P5tXswfv2/TddZqjNna99yL2+yBndmq
S7Jzz9ET9uCRD90dSj1TkPn+6/sXW//YxTNlpvJctlhUm97l284SjQ2a0v4Ymqx5wm0X3bS+t1y/
f5U3HiFXYfKVLntHypM/31xFne2nEXgOSMYYV5Z6jdDUhjbLOLTjT3dpk7//8xUdwV6CgzQu55qL
6YJA6iCsx2YljgZQq0TQc9KdSSvqsEBFQLTAGC3mgzf3xsN0hfAMFbVGjC3Xx/CP2oYgOWDsrZXj
1q3cetf1Pj05qRdjf/BJXhbu6zfC9++wfbQddCT6Yk3LR5UmvVuEpzIc+mPv2IQLJlZ6hVvBPjTa
Wk51BpdTxwhKAk9IRA5F+kGP5Y27dYRLH4X5ELKvuZgMAVlabi1FigIrlH8XUxwdusUJP/hA3/h0
HJobvEbDdXx9seK0o0tGoOtHJ5Em83rq3NxW3kqB6kYwbzU4ivc/nDcfLVdjL0KsCB2Ii0dbIO3q
tRZgSFz73gaSAJRG+k8YvNDbJnczQbRA0Nug+wRJ44PJ942h7zD0FUPEW7tJF9c28A9EJzHH90WU
0eMnmL6ekcsuA83A9+/zdwvsYuS77HxsRZnis1m4mOf7vksGn3Dek51P9rNgk73x2Pwdu2ia4KDP
tODttu3Lfeyp6pUubnlul2mlH5Vtj2Y1C+5TQG3ISDMV/YUh0e/wtgUFGetTD1ElmHICCh2sUPY2
rdBHRQH5eZxFZXG1k8uC2ev9O3rjS3HVGrGlGPAuo+PP0VeVSCC8ZrCOi1sOD3kdYA7vGSfmOMxB
9C3sA98+/PdLMgIF2woG47+2rmNjmcKEXnQehyg7lJxAuJwp49sAIgPH04Cwe/+CF/XXOu4R1Pl0
NdcqjPntz3us5eIUKkdO0VpzcD+i0PhGuicZjZEQ2Hwn79vo0yJBS9R/MLdd1F+/r7zWYHRT+QUM
xj+vzE5OdVObJqdIjro9CzW5kAiLLPhLyaKCAAbLtty7xVRyltMMJVJ6p5DJB+/4jQHiaZ88GC4n
5L/aI9E0OB1breTc5IpjoYgzV2D93WsDl+a/j0VeKgPD5TlTc158TnBtOKczbGDMAIgcBT8HBnij
nxDkJh98Rm8UNjQfCdZx2BgLFDx/PltWXiIjVaJPTV88FBM2E3p/jr8pZBjexfmU4NkAa/HBVd94
o0rZ5AdxUcaLdzGzmslxcih8JNPhYNrVY+Dt7WHy7onJ5Khb9OW2JlPvoKe2OOGILT/4oC6GK2Uc
D1Uxz9ksIqi61p/3j8US22xhYiDhsO7oXYcTeE+yNDN6TRl2EAGf4/2hc/Hp/L4epw4O9yrWTszF
B+x6iSe6wV9Ok4UWjlJ2uKVJ3+wKO5f/7cn+vhQLo6atZuj4XGZxhQ3Z33aHNymH+sehViKq/hDK
MpU7B7zNo3R08D3W7KOAS3pJdEXONqHF79/vZSH/+1cwU5BDuf4ISsmLB+zR8GGJtk9Tb6fjfirE
cHTqWcCRqkXVbvkkQLSnS6zR1imTNNhFdVeskfdVuqtIV4eu67clhDh/un//x13UDutvk5TSQjNn
riXaxeAKARkj51QC9n0Ri1Xr7aGWmgf/6/vXETRAuM1/rHO/L0WP0/Elk9f66v98DEluLYliA32y
Me8DhB5r/KE93TeEDdXToDnDYwuNTyfIHdJsFrWthIUKWiLzHuFVnbMck/ZUhM2hQhzIpksUq3V2
unJtZ9hPbEs/LSbNroSffIYO7mExj1cfPLD9g+/UCOpDF/wwDFIyg/1Sf7V6SyL4y7tTlRIVOtDV
ecEXHF91KGgO8J4Q5NuwQ4Q1SpiJ6rULIdJx3AxLw2mh3TQ+eI0xt2aMjONyD3RW081olnu6DOYE
RUoiVR+Gh9Ad5yOsRf96liN05oSwnMFxvgYlxx6EGtX+Ma9l8ckXWbEzWMoRzTtzvQX00twgQ6mr
XYrgGwDNTKBFXlqvnJJEBzOzybNCpXZj78qnbrFH3DuLwn1Yupxw94KOUIPdVIZd+JPIdhiCKbms
nLs1E5+gdh4iGt2E5EEUJHNIk/qjiqG4mmatD9r1+60jx/FLXRoEaASpV7dsURDpTgN1bp8Mi97M
gdTfiypzvyxxj3AqWAL8kYD48S32/j5iywPAgom7dHXxEDuTda6jOXodNHLO0AIQCb1x+uzmcXbb
R+IYlJG4krE9fcqJ7TmaPDGfHacDsYoQiQRvlaKdD7BUg5j1OT+vsW/nAdqtFuw9yhY3f+wsZz5b
xnwt0nn4W09SfLIcdErbNq2wyWtvQffWZQJLdaRfR22sUzt5fzcj9E0XAEtRhN2vMao9Er+F/Rzh
w9kLdmS3YeWlJBAPYf+TTwLqru3+6h1RP7dIgQKYrW185XnL+FyAF3wKHHfcGBvDfl4jPPIQwOxm
gidA1GVxZDbWtCjOyI0GtpqrXzOalo0LgYHAL3/JEc2D1wqRI3ktNWeYIClv/GH41oyF2cM3JM+B
4hXti613EOAT4rvBvbqZEz8S7IEuM5afLFWnX3O6y+O2CFr9YxQdweUO6eZ1DDkni/TP0q9hPtSw
WEEwaIHhemIPGA6y2uZEmWzhTxGKHGbzNTBRib9i8ja2RhM0WZP5phCmJIhwpLsrnNyf8JrE9pcC
TSEefgfY4r7TQzXsUu1rXA613LqIQDjBCDg2r+cZyQPAaYmXqSAoLJuBdJVDY1+1GUJPidb5KXFD
ImkynZzIR/qGEDRgc+zceJZst7YNITU0+i5u+qdk5gU1mUYqlYc3c8XvHFFMveQ5YMhCAvqDgox9
qGLEIWmA6yQIG8L3ByghzzBjkA+JUi0Gl4e0r12uYnQ5zzB4gpsyaTzQO5Gs4XVA+nFz33oRNc8q
lF6zHQh3eG1twTEYDqKjBaV5O04d+FmZ4WHd5D1jVZboRbI6/kFgUvIVJ8pATJ+lGoXIMZy/miB0
iNnyEtCqpdNn+4QjGHKEbLUd2nhG3LLofJsX3nhPx4/dLNBZnJP8GaJCFJCca6w26p4vEB5bCt8U
tRQJ7bNTf/MbTep6J4ddvnI0M3yS+I07dcSWT/75gCBb07q77g1SdyYXc/aRlWykiOef0Tj+xLUZ
HXExYVaby+Y7kogERCG6FabQ8cdgi2nfN7j5YzaPQHshq0QNDz+fVpv60OQ5BnkUwYchmdWnLETH
5/dgntom5ZmKZNoOcaHGg1gaCKoe6n7QOlESHka3FPeiChK1sbyqvnO0EndW72LiAbDYrpsJTMr+
4N1VXvUMqeY7jwtZ2aT6H9bYL9fzCqlPsBLvTVjqfQ+OFgP6iLNceBPnS67/Yy788Yxx81suyvAF
5IcPS3wpcWyFQQ2i2V92zG10l4QzUiPEk8BRtJSb1Eqnmxmy4X1H9OKmcyGbq0LMJ9cA5ehzD92s
HsCus2SlG3LF+QosoiZkcUuzAOWXVRBIhuncJ+fgVGTDCN0mgAsV8lDGvr2ZohUzFIKZzAvCoZLR
bBruYtvinSWbSQSHhOl+b89etyMjG/uPdjo0mJjNwhQMx+im6P2Mq3AnzwVCNA8lc5uFkOr7Wuwi
D/hsY3LywFWHph3L2R1fZH3yUqSYmgC4fEMIoL93E6GJrqFnnnpLdNUneM6tghQ4lqb73uE0IyXl
bD22mnaVLuNfmcz1TURWE579NVskdO9R8j1otiIsTVw6j3S/72YJL3h0lu92vqBgYkm+S8PafHcQ
Mu0mn+So3JJwyxTwOtVCKmaG3swWtsCu501gaQs2JkMgb+HVHTPvx1LJ7/asf6nI4ohcN3+prnLA
IQ1kzAbjefJzwqY68rtfG4ION71bfasVokqPffkuEPDQczjY0Mx+eoGX3raV5zwoiYcoD20PEgY2
jNAvj+1syutSW78ItqvvprH75THIoUZRxkgsB1e1qDEaZtF3Vungu4R92m4nvCs8xDJ7Tcal3fah
7+0j6ZEsKFCikNtDsGHnt6SLsF3PDNQiM6QP0pacByFCoPz3vnY+bpMxRsoXe1+S2oMknslzkCfF
PnCnAeCFnYu7LM0+5wGzc4DH7VADxLwmxis/idgOr5EafVEFK888Eurl2+yRcweBka5M/jXKlT7V
U2c/0DtOrnwRBdtgIHknnT2Lc2hOzLTvfvbk8Jld5gtg2WpjB/yjmMyfDQwwc/JEcz2PJegGKlc+
NM/RKMpheDVRjx14HCbkk0uzY0nkNj3rKw7PGaRa9sD5v8Ing2yZwB5Sm7ISBIuSORglhoJdodPC
DB9X0CVg37LUNA/o09rrGTnZvqMtsrGTyXkVSehsIRGRyZ54P0AdI53vPeeqIt1n01YsLoWdRPso
N9D+nR6rZGX/DJndEV2q69qI4yKGXw6YrA1Hxek11qmv6UCeqsHiaHXF30bh5xUlwQ5lLIeHRpQn
ORawTXz0KrpE0d3P4ieyL7G6UnHwZHW37ekb0gWsjsSoiz3zF/btYFGbMEwgfFoxdT1YkVu318/V
kLusmKBYlMJz5+ncJ/QFka5WvXNKTPrS2lDTWr/8rnKTX8lorA+RnF5d1VHelKAE0pzUrhjbwV0/
oIls52A49Cwo65PAsCG9b7Qr2yv2HXD2i+nvamRqYRKNHoUNBQ/W316l6NnZ8p6b0SIYZFxula4r
XASrKa5bHvNg4T9B8CcTtO111mLtbDA8wPu8M4v4MtKggaZhrdJDOnS5bK8WGYKHNxAMYjNZ5ArE
p9IF0OnT7oI4Fq5Zn/0BXlK9lbGfAatkxozGIIZEwqVFOzfXseeWW9EZssEa7Kpxb73iB+SoUg3h
fUBGBy4KX3FNaX9O2fHyd61gly39Y2WBCZAcPVJz8Ddg4T2WqZFbx9bndkqnU5OiAm7L0bmmtrf2
0cj6RLTlt6RgDukFRf8yMX96KnN/hMhFzkmMuwi0NRCfauYPhaXD18CA0mywv/sT0Y2MEACHdfKE
xXu4c/uUxDEfMn+zRA+2qV5yFudtg0K/6mhfeiU8G9HLZq/r4l4DbNy2+Kbwj+AGiLH+dW0AqYmO
z6YWHYStSl+PU3k7Tj2krVG73i60EOwsHX7yzjIU3Qq+6uBZ0X4oaUKFvuU/ukBz8fQu+jhWgOXa
HHZRP7D3TvK4vSM8ghvFRXlCc/C3opfcVSy2atZIM1VFvHIfNHcogurvjm9me0cz33mppvlMBse0
95vlV17lHDvlFd6NAFzIPqkB2ELbYIkxRQDEe0Jm2FiyOKb0JkHXYhrGg9Yj1kWKi6yesm4zWQnZ
LdVsdpyLwU1sKuMeihF9pGdDKeQ1cACHMZL8v7SDdNtyjSAN+5sw11+nqr0l2b68zZYcizsGlO1Q
8JcRTffcMMZxP+vdu9TNisOMtdglHXXvsUk7eoItJ8Se8oatWHpYcN5j47bdUx1nB70AboVJt4mJ
UkB21ZHd23o/C1N9rmvWE4JvX/yqzu+0a/0F0A6HEl3PvI/h4rXj9zzp2y9z4N42PcBPWqchMAEF
5bpMIeME5MPdjSt6rIs413Ps4ByLeblpErhJUdY9+Jx67cGFih1NUFb9IiY1iK7uVrgL6ahu9wi5
6SkV+Z2c2JPlwG4f27ZmP9NlBOwoE4gbP26yB3fBVrSU4qWpmito2uOPWo8etIcwul4PpvYT2cBq
R2yev0W/jDXD8NNA8aakygA1AuJEpMSCCa+vFbFHGdZuRVII52JkrdtOJq4a6VnAz71pAy8M0J8l
yyvf716CICZ4yiwa8TGVMwjngEJwobmWYRuSpbmWFIfUTqDLXXJHt+FiASPyCbauYSZf97q65VQ4
/yTZXzeRTL8UWIA/DW6Nv8e18MtFSInZ5lAUUfJNunzOUcDuOt/5DkmDicoR/V1cununUuopA+i9
bVUwrr43NBnJWnwC6+1BK8bZLrYjn7JLt7tkqs3Wj3AJa9n4h8UKvrgBFHS2xKQONFW/N2ViiMPy
mNJBNB44mrWRmk/BlQq871USme1Y8SjbGOPvULX5w9KBE+1mnDYhVCJcNoshJakGMpT+ynsLMAsA
K5e1D5k/85UjYZYFlQN5lcqPkkyz00BFuQNdzsHrQBjcNI0AYSKXoJwZd4BtDc1JwvDah2plI9bY
E00PForFRs+UTikHCAe7VN8JOivxP7H8+mpg0mhVts04TNjRkyh3zMe/rLK3oUkaMBF++5D3Oc4I
pjFPN3gHrOCmUPVfQ5h613UaYxUEq02bs74DoUE0cAHnXCugYtqidWqpcTsFy7j3nBrwEm2fjUew
Ou5t9ipzbz7LkKiFgMQbu4V3uZjg1SolXjibAGdJyROOlXfgqva+dhtSubq6BlPl3YW0Qzhey9CS
QPLblTpivlcYUocOUMdMdt6BzKUzYWdAPBU9FKdMvVOYedjnWpCy3crv7UJRfuKQ/6Z0vO7KrYs7
/NfZoZF4hv0GtjccoI3Tti+Rm9wUUfzMbOzfEPi3bKgIWB26HuFq82LQW23IB0pZz7jNvkRQPlc2
VWrxaanIH0CTbsDvGxxQyt1O4fQtn1KoYaNDfWPFOO+tID2n4MVOTh6w5y5665gXDkCKNRqvVF68
L9PwZVQsl9HUvA5I1HeyhMNPbU1cSiMeEKZWV5FL6kHYRFee8cDFJM54SuMy+Nz3ic2aP4oTFTXb
UM71nqx5gsiXNA8Ty/FLT8uHqOXZe+gGPsPeBRdFcE84AlHyr1vfokrqzy0nhYeyA+yR0hQDcrsA
M4MPT70C7+mWU4p1p+QWbDyc5UYjFNnF0nyP5nAVj5Yl+wSEG2CSCCDwVulI7K3fPTrfAcYoBzqP
yObqDdCE5oky4x7w5E94jYQJMuPzkX3pTZ2CrvFB6gRs2FX0rbAL7Ef4VXvyK3cwWeZ1ii3PYiLe
LMg7TL5+f2uTWANIPCFWtBoYMy1YFFiGT33PytTZU4ufZIqQeub2o+NY1TaM8nknhdXsqz4yh8Cn
SiUzzL7xR1ZVsmNxs7QYD4PqdhoN0J3VoDiGHfy5cXnJusm6dQfdYqykHcQBjdzO2pGsmw6bWXC3
Wx0vw1WfGec+i+Sj64Jbm121c+bpRxEV3whYNJsskN9FLLLNnDmvOYdDsBpoMXkDCiB25jTD0oru
gTeRtpSDG6sj2d6GscUuIZX7MDM/bKsdNtmcHyHWPTh5GGMLJueu8aa/BlV+7Zo0ZlnrHoZqbT6O
wH0XK1GfRT5bh7iR+ZWCtsM+zy333oC9xW7a+0LzpWVNiQzXhfkYkIaAvi7eTl1yn2XwqKEI2vuF
7/dRzdnX1GD/mmT1F6dXtqJ1gfWDoLVPfVx8dbVKCSkcPqHaN5sQPxDy7+HspxSJRdTOoFYEpNJE
PMAcg2ElC1BQdXnXd+JnO68/yiUrZaB9zfhLXpK25s9K3Ga8nG0bq2djqevQK55YQv6iw3VnWRQV
NecyR3Y6BThH3C3h4PUnDYRntyzCPVsVJezQCOgh4ptfN6CL+pZZV+WA9zJCEK6mohmfQt3Gn1hq
iPzIigQFL95Q3wN/0JCgva/70dw3nZucLfIxALwMm3bV8fTFLE9qCYhbbhYCR93+btTE5dkd5jVc
21TYFtzPgg02WTc7MndxsudgpV0LOpYpXvH6RLuRQ85NICgN7QGiNf/vcxO1apPWbbMT6XJjuZ37
MzMl7ZiOMAh4o80Bp3Cwzc0o2Bg0zj0zcILra3r0i3oE5IcW04n915RwuA1w36vS5Gyvq0/Jkj8r
qc0mUXV1xy7lpivJEwO9CzbKGqnPWwJCkgqoLbCiq7EvZ/5b+6GL519TRFUBWYPKIGdj7aT9dKzJ
fUW744L1duMOaFs9XI2e/lJktNMWtXxuxoZPPCEF2kxE3Zg2qdlZlpSxtK530wx5hezQT7VXfCeM
jjSjJlppvlRBKmCLaryU9s9CelCaL/chwLVRgZzordi9ISIeHxcR5Jty7fI3vggYR8En9HqEto7O
VzPFgLoK6ZH1gOc1i5oryt411j4gNbeU8ojEeNnnSVfuZj/6uhQsjnGdTJ9njYaSlkx/TzA4HTmg
ASdTD/MNcuD5ToZiZiJ1qy1qHJ+SUmNKt4Jnpp8fOkzJHtbxkxd7IHKW+glJn30aeTIbcrD00csN
c3E9JCXWdngBVjONN66CI6nH7mQVHOcHjrLoRixfLTEtdwsw823JfpRyVP2gLnkUZR1QZcN4VCNu
Qe2vwBB2ZziZaAzkCfRIfG8leRgL+pyAHN5Y6olldbhyYDBtQcs1OwUiHqiidw97fbVNjTe6nutd
g3RdVc5dDV7/kFBnHKwxAb8hk2y5cuMkeknBpdCD8zv/VqdEzo4NV7HnVvIK5nl6bGm0XndWWB2x
ZgTbJu2iL2VI54odbPaYxwGHNJA7oEDF07a0CZlYPD4spcChAXTBdVzE2ZHOffCpganNjtNdZUZ1
VW+dFqsor4/um6igPledk3xiHUQkUQ0aH609ECfBKdS+RKnxd5K6xa1Et/pMk8vm3xnr29JMv5Cr
N3eRV77UgK1A80q63UsV6YqKhAWLnlQPinuZZPw5MPXfHAra20iP5TaOYbu4juXs3CrBzTkYQpo2
EAAwMSStTK6maIZcxgHYzxBB6deRUXYIIbl+XWjUKPLzBtfeDoHdvsaNe+tq0nrYDkZY8qL2uiqg
Z5oedouxdPAC8R7zvVNMy8PkAhBrxkV+hghnyOrjzO+YTyG1eD9l3zsSt84hPYRNSQT1F0g47V2E
jmSflarcCfpax6AJyAckXH4XjnX7yY2r4VuMYps09ak/y6wIjibBh+mNZX8AQoBvomQiw/5Hkzy3
fokYu6CVBdbORhp4FaBlzDdgaKsDGKeU3Z6VEvI5WIduMjQKozomR8Duv4xp1NG/iLCeUzmf+tHJ
biaWqtxYcu/VlgMgiJI/Xag/EJq5UNSHGEM9NJMsm4FfhVHQfRaleqK7jYTAp1dUqZyV2C8Byxsv
PheDR5wRDJkvNmcddKBQjPl01L9h+/R/kIh0Ilt8Po5Nk22jmMPIzKr/jvrW2ePyxG1qWzQdnEJs
40B9EaXdUrXRIqc4/cut4BDjteu3FYaALdY0Z2fJyj4S9S6vUvU7rRDAb6Ex3JjJQ8PTNWrnkcQD
SwXHrAgIgqNjIHEBj+VuaSxwL2pZTjbdetjI+OGtBTKICvWaMw3BsjEwZUDTxHeiVsCecnfcwsyD
vMcpy3Pe91DWbElfxKoCMjD8Eusz/yGBIaJmK2diyEZksITOaPOJ8xNSmG/PISrj3UB/jf1Ptz54
A5a9lYA/rSzZlMPIpJyTFGxG/yfVUL1ZPM65EISwLORuey/lYB/DwWUnkBLfaoYlAUZVp1+W0Ycs
Vxf1IZFrdRd4y1NBh3dvpXF4nJZG3XSmrraoSaMPxAFv6BCQoeO5UVQNaHvX8+p/6B6iMQ3Tqcns
U1YDw2C1THDoF7T83R01n/vwwQH4qgi6OP5GrayIfcNbAxrhQuVhV2lFp2AgbhnU35nBYr+ClaOP
EQQ11EHh3bMk6z1F7G602TZ1DUiL93/DhbxlPYHXyFhdXqMUNLcuREsoghgIInROkxPah5HW/hFJ
y3LnToZsMhfkAnjz4QN5yYW6Zb0o4hEMZS5NIam9i2N/Nfjd0vWJe5q0M9wWjWxO6RCBclyWjtMK
SPz5qxuEccw8EQG7gNtShcf3b/xSS7j+CCMlT98IfsK/NUTA/L0WhdGpbhIuXc7gu/alo2f2QYkF
GsBjoeXAQD1ynkw2fE/RqsDQByb44HG8obYxSmkf4RZ+JxQhf351wbLEbu213snQ7n5yJ3t8at2m
XnaQDkc22uVQfyRSfeO1sxGTbHuwduF6uhDcRGSAdKCa1anzZ4cqHRuERQQBZps0O+PAwcaYfKSP
+/c10awoOto+mH+e1YWupBlT3TVZKk4EU4bnDpyyvUNIFgHJNQnxDH6s0KQRrDZ6H1iMLoc1rm7W
duQ2vuJ18z9/PmBAT0jTgs7ibu2naJaE97nIjQ99M31klrxUtKyX4qMBpOjzdLW8eJczO8Ca8wV9
SmTu3wN9TR+tZZYffLxv3BDXwVaENMu40r54fVojMewHzhDQ5mbdPqsaq935RcaxRdOHY/nBJHH5
gXJTjvI05mmJzt4RF8+PrGg2j5PQSFrAbG6SFpvDtjMN4AoIYPlj2JSkabw/Pt+4RXBumA6RFHKn
3sUtemotbMJZncIlMNgsRU9a+JqyWDrR/v1L/XYJ/HMe5v6Q2/JZ8t74Qi5djsm8KNuxGnXqJ9Nb
eA0nhzxlTiU3XNHPziARuvxIgqYgYQJXJgrLnhY/NS+Nxqjq6JJNkOfc/8UjQF+Nbgpjj1aXZiXM
Ou4AEYJBSi7c1h+W6jrPFpr3bVpfffAILpei9RGgwHJRHXKIiPTrzyFSJDzsJXWgyzWWc0RzVG49
yMJqWuNoaguxQQp3BXKj2DhjI0Ck0196/zesl7h8CxytOqwIykWCdjE/yAQFZjhU6tRk+V8goPTe
yaPX0SmTBD4JR3NYthqkYIn6QCz/xudNG4G5F4vWqni8WANJhOvmBB7RaYSFT5xSU/1dihGwbJl5
3W0z+/P/5+zMeuvEti38i5BY9LzuvrHjJrZj+wWlkhR9DwtYv/5++D7cGFveqlvSOVKdE4UNLFYz
5xjf2P3nO7V11I6IhfHQ+0t5t1e0FNKR2xwnq3eY5mUYcF526U16aG5eXZ18vVUQa+zGbFer8wv3
u1x+eddQCbBAMLRQ0i/JBKQPM28hmzpaelH+DmKTZS2IwUEZ7rSWlQqPVl4VR0khbEPp/ZITw/3s
+kzHho1KmsFmLtSlFlhbzap851h0BemRoT8431n+YLwr9FYwjxVq5jXnE4JNg9x3DobeBCsKHSTf
xBwuxBZSBKnnVdTBOjbELioI6BnhmL/QzIL5ro2NsW9qnwBJ5H73YEAobramZv+DQkZHkIJ+A0ZJ
Ve9VJvK1BNMAgrLXQwa3O6K/4dLhPZIa+bvFUOCsB7a49CcqkR01LNHg8yeTQjpFL9L95Ky3oOKl
Nmk35f6N4Hyxah3bnjZOGSbpzsvG/GGgXcAhvmJT75go921pZjd61xXFhqw8xaks01vC+qpUT9dp
6rX2latG8/cQaMRQqTIm/QRXE1KPkK3rCa0BIWW+3RwS7GYrMUiHo2Q63E6d0LZAMuvdlFRESpE3
utY6fdrTvoUaU4PHyvqKpM9Ss56RZyGBNeJsrcvOuG7aEh1kUYkIYQt77F1Za/a3r8f+Jx8b+102
2Uxpgu724iv36tyD6sak5rfEdChPg+RYVu1dR6LJo55kwwV704d93jzaDdxNbG5dE+rIYiHJnaDr
R9Nyjqwc8SELaDR5USa+UyBo9l5nRbe9l2qAnlOxrkEDbajFmRdWmE+mNjAZfG4mphUdS8z72VVM
beA6lU7P3xVkIodi5zukGacTzO+kn/q5e2huAmRRXz/sz27eZYMLRABuhMca/v7CqWWUnGyBRhhx
oe+zAZgsStN0PZrkTEW2Tz3G98WzGRBaykxTou0bLh2qlp87W+x3+77F7iGszKpnohFHmbTmzoAR
fM4lrOdRFu394CPHdQmR29PxIt+BVL8Ly8p8i38vK/PlmWh0X9iI2l1z+QjoG9RdVZtHPaqyA1uz
ZGsWQ4c5NO5eG1uM59ijRff1g1/uXv73osBRsDWjgXEWU5yn0jxxKeUTvGQW1xpFxkdryrJbvzPM
568vtfyg3i41OxNQbrFRshaPt8lU3Erg/0enccc7/pgN+GuEOjnij4iTJN9/fb3lDne+novhlR0J
Nlt/id5QlRyMLO919Ct6AHiud0EZJ1TfiwsX+mzc8ABZpqCL+JwV349dOLVOG9ehfoTRjgo3a6e7
CuvTypos/46CWb7N5gYYG6fmYCdud+HQ8Ml94if2PJ01egZELC6vqdSJO+AUR3oxNOeQ546cDwOH
ftHXD/STASqAIfF1GrM50TIW95mA1eMdWiC2fWPYhcQOlQejrNxdW+Y24ZFaT7RrjG6ouzA9fHKL
eMtctiBsMOdj2fsrK1h+CYBVm1dpSXiuQZb/MqSVv3x9g59dxrOZR3zqDBw2F2ciI6w7O2wa88j+
kkXRQ9w7HaoRYsKF+/n4KTieM9vAbXyeOIPmr/Kv8g0Uhs5xS4ONTWN39LBpbaHv4qL+Oi0EIuPJ
G0W2+fruPruoz/ubTYHUE5ZWDgc3GE6E0j2OtlGfM9jvD1nkWTTUXZmSitgZ+oUrLlcTNulM6B6n
MReSCMr597dpKSdIwor9m98R0Jg7WnM10gICg2aBJwsUeL0JOuooiQ+6MFY/XtrFUidYTDm/4y5f
bJW1EFU42nz3WOWqv6+mgl6sYwQkooW6Irgo76h2keRVWGhHo3i48II/Tgn4Ptk14OTFgIklenHn
Q0Hy4eQwYFWpkHkHz6rK7H/sSbspp4ivxm30HTLp6kTA/SX8z8dhzHYFbww+pbk2aC4uTstC4+Ri
EMzbjdaLUhO55AB26+bCM347Tr9fsfhUwDgA8qIEyR79/V36hSiZwQvn6JK7RNZ0avhgQTEVkpOe
ZM64Jk2dAN+QjA6YewjoPaPNbgdzcLWHMYkdbyYQkB0Yo/qkoo58dp+3OVSVTk9V++vr4f9xRPBj
WeKw/UGBAkH2/sfWym8DR1r2kRz3dt/6vVgXUHRJdSHAl34WLfzMVnsjpTX39ZXFW3303YNyaZJR
kMCQj7PfXyJ19NhIUTD02lFL9eBb1JFn2loI4ZHJQEcCKIoqs5ZN+rvJahuBjIiggmM3apMVMwWT
ajGZxjc2fsXvJEqcF21A77Wxwj4Ra7MLSU/T9IBZiu1s/dMZpHeTeDZi9lJqnD+GgMbchjcIv9rL
owGEot7nyVlzO/Etp8nrg6KK1ESKg4VQz8xQ4s8g44lkni59SOAWmAdQihNBmIS2otvoqtnD5KK/
nqMRCJo1ImmcYBx0yZ1O3QMgrNm4HZo3IW91m9RFs/HZrFI/ILvFrXLkeWUFl9WCVf9ioDwlBcyl
N0iXqybg0wCVdjU1RkloDn04AJjU69F3Wea0Bwxb0U2vIsJZUtrc4U2dmdMPpSeEmlW5uAbn6voo
wGoMIk2EXaYYu/a6b5UfbbR4oL0v0qBvDq3MVUnGOAl+zUSVd2NhvEKiaLqobnM0+GkewcZUtpza
IwtQfJKmNSHQRoF8owMnQQiSJKRfDY2JCc/pozejvj39q5kBGSZW1XEremAav/ktcLhGC3h/DzEI
UJtM/0VHbilg8EkNEk0Ef8jsps3nFRY4XOUQK7odYtFm27ZOU+pXiNN/EDLQXBe0xMHp5GSdrqpy
pBhsJVp0nRbpmO5KzGEZ4i8NBLzoUy+lx1Nk3zWg/6R04BrtsY+1tGhsq5gPgrSkIzKtIChANZzP
eNh0/JPuVpGz9rqw/eWYQCVX1JmH56+/ig/LEYDDeZPHCZ9SsrMs6BemzNGBQJMMPIEwL8886M/d
QEQOwrTsseva4vbrK765MxefIScLSrq8QodlaTExWukUWePUBEctyltiz5IKVR9OM2MVFEFsk51l
T2c2iPMJdozzP27cxY9eHDo/kJwipfasEVYu2TLBKisaJ9gNZhAgdEmq+nn0jEtMs89+7zyHW+B/
DFhu7mLKKoaeLSeFraMfNhLrWZKtqy5REKJ9eJT4mg6dE5j7aNaIJiWa1Lwj9mpMSSKaNCCmWQZb
mjhMemr5yqGJmcdxcqE39Mlr9IRJPXLm7oH+WD7TKpAQs1WIOsTTz+Rqt1fQutUdrjoaJL75n+mC
LmVPqqDMpj4+cnNe/P7aOvlFCMdZBeHJJPV50+mVSflBNDcIoJ8J0+lXrj1W644qx2qwUZR8PYQ+
LK0M2rkdRMUcRSlIkPdXd7x2yj2WjaMzaA5tISfTwh10JkB3X1/o7bktxqqrWzxQDzAA7MDFfWY9
Vsgx0QMMNhrkV1uSok6G11D0L1EA3eFVx6JUrQ0VY9IZPOLodlSoJYnlqRyHrYfH/8XOPAnvECSQ
h2SjDymZ5FFYXPipn4wATMrULQSlOv5Z/NJCsWc27DQ8FX1r79HNNcm6HsaIUBsm5WMsclwGF57O
vHN8/3Q4sIJ55eGAgPWXhf6qTU0IQnoEs9RPXhQ20gc7YrUieYUQ2agN7X3i4nZfBZkGP74if/ZH
XAekaFq2cRq6QaLZbpILJaN5rL//VRA/MNpCCbL4XJfl0tYs+poMh/jUKWoXh0xOxmPTdiP6disj
6vnCQ/g4GB18Y9RmcYnjfFwyhbqsICfVghGGFbd75L/M78Id2Ne0Yeb8jmKt08iLGOWNLKPmZ64a
75h5mva7sGX0O5oC8a+TpdYLi5WuLowJ++OgoBfHIYfTIh8LS/z7D6XI3Kqp7So+OehUsrWHheC3
l8YueYRUtklB7sxogg0Crp2TeRZiQSP5AAVaMNm/ssQBHg0ei+oqRFz3Ie28INwWUwxHrmtCgfpZ
ShY0cMNZjfOw1c4+eEdB6oRLX4Td0fSMkW+q90QYoDMIcLa2qD0tO91GoZzydedmSE4F/cVsVVHW
QYvSlcPNmEsYjl4YD49qnK22hO4Vr7SuinIlzNDON4p8KQHPnBCfVUNdARU+N8H/YjVtsOujKP8Z
BvFMO2daPLZ+IQn6itOS2A7fk3uIEzmyngFT57oXNiF3nqoHh7vSm1t3GvJ7p9BEvFVshC7t15fn
d8gbM/ZiPts6bzvR9+8EKFqftAlYUL7O5OzTrvXIYRyIX+ETq6jdYqT90+Ro9zZfj9Tld/F24bk6
AouKc8IbevCvORsbTNemoUxPJWf7X6ndaxr7D3tOTotbcallvDx7cTWPa5nQjWyOYEuxQmdKO3Wi
Mju5bpV6eOQtia6Kdkq/lv04c8Jx/Ml1yHMuVvjryR2KclNe+gQ+zODz72DehlH9dtrSF2tFQWc8
NVI3PY7Q0NhRhsZN19EmByIRbUJlkjpjDPq2ECq/ikgwQOWHLz8Ohb2Guf07d5Lk0WHav7ELEW6/
fiPLz/Ptjbg+EzZC1Rlg+n4oqDwPenLn9UNvSPKpBBb2n4llNfjrakv8kmOiXdh8ffJWZuEA6oGZ
E/Zh7xWEdpbqUDIOYPNRqzp0y0b8/8opdxPSY4V3yggDAhlLZnHWGZVd6WKq1X+/cQpIkHHp1XIa
XQpnMtIFSJcEIuZqPghLZeqHycUPRZxnf0XIkvH/ud6Mh8XPzpBcotEUgWN4ZWCI5y0lwU1nC6Dh
LXPPz65KErTfk25dKEd+8pl7Asoc2yQGIBuV9+/WVxqKp6nOTmUOCQFuOmknQRj+SCfssTKwwSeV
RLz+5wHl0SlBWGewJ2PL8v6iSC5FHMMDOPgkXB20Gi0W/gljJwrD2A2el/zz9fWsuRb391o7f13w
KtHnzDVz9mLvL5hoTu9Rdy1OiV977IDMis08nALjPNoh0UITwLobU4zETCSwLV8mO+zx8bTJY+fa
ssQkPcY/wpTEY6bnOStOljERI4Wm4X0ae0lORDB03v0UpOO9AGh0m2RaiqptbkWR8uEDgdNsm/AD
0tGaKH5tO9Xe4a/sCDith+wFTo9Kt5zq/W+WKJzTWIki3IRpmJ85NAazX4x/Nri7nTNpjxy57ZEi
89pixbySWugdvn5iHz9AnhXfO3UI9kzsHN4/MOZmf3CNMcHt4x3HWnL0KRy8apFFBFYe59c5yZRI
nLXwNSvzC5/BfFL58Lb43kxDN12EIIvhITlfllMCjjChx/WC3Tdi5woUncSEyX0ZE1HfqMx1N2nt
jxfK459MdZ4BWpLROQMfl0Xd2vSbqWhlBkl1YvYNasR4nsSVFOcy/wXQ+BJv87Pv7+8LLrY+rqvK
MBKcMkuKEwcCq/PbkHYu4T/S3/iNKg626IMLrfLPHjCNapNbper64QFDwemTMi4qkjEdQfI401m+
yV3Sqnamjm9mkzSyvk6ohyCcNEcSpL4eXR8beFR4OWCw6M4fJuKM98OLsQtbXdXhMYojjDHORBe5
H2DstQQMVHxRmXzNu2tFvF3fPRIiJ73d1z/B/jDG+AVMQTQRkTZ9wBlGUVdququ8gzMq+5pMGVKi
PdIUyS6+tJP6OKbQQFJHBEcJ65gt+Pub7aoyN01/sA+CNWtGynj4s8kPTPMHD79CtK+rHNvG1/f3
CZibq1KimbUniJvMRXtCithJi6LqjmXTIUa2jcCBulIP1auOR4PkwRZLixqgxq2El4buNlN25W1t
zLz1VnPt/kkfihTtnF91wzHhDh6+/oWfPRZ27zRwBfnTzMzvH4sVEUoIrMA/kGiL7dZX6krKvLwe
6brdl10uLiw6n71x1lY0TxYNBjiz76+nsKAoxwzDYzAiXN1qOfu9VaX61tslTKDO6uvbm/+695MY
CKh578zxjg7RsmKlT4OAeTQEB1tZiNebKSaalvIe8v6vL/TJfdFNZCWFHwmEfakEAJOrCFHlWwrw
te8mlvlz0jflDd4z7wL2+7NBZXJUpSqm0/lngn7/DG186rT8bYhP2b8An9u9n+I2VInAtlTZT2GG
RtrhULUerBjCI+yeda+BsSok5XviycNrQXHp6/t/K+IsnjQtG4PGgjG3yJbH+1oLlGxrVzsU4OXx
NOuVegxtm2T7ghRdr0mIEuorC6G83/jJldul8S87qzL2N5VZYyOqGDJ7s9TEt5EiNWE/kv7HQWVF
X2zxDZEz5k+xT0ZXVdyXOtrFHWpOahUd9V3gBP1VnfrNtUbPY1hVtd1jlKHbGXFc8pL0wCQjz+3g
BFeCpLjuNkBleda7BJAMxAlMzl8/jk/2OmhDUP/ajD22GktgdtACUANqEZ7G2iK3TZpwYDxMwN8N
WCc+6eRZi8m89dM9W2mTVKGMGO3OxUS7asss/LeNDfXS68GYkSvtyddKVvVwoGVRJji8bXWXj4qy
0DQQNbatCfk9kv8ZP03UicudWRkBYCUfGuQ6q72AnGSI5f90UVDeVGz2wlUZ24XcJLDek51ekeCk
+yR+roJeJ4SkI3WFUMmYagBhiql/F2Uubn53LJKfJUiWB6mZlbt2Sg7hFz6jT6YjpoZ5vzOvSq63
mC/JNI+kqIzkBFYWQFPgOdskFsG2jaVxqHunvzAdfVz4UZ/qTERIpgzPc+b//69jbhLqqS8sdlgF
Du8b6C1eA9K6V/0uwE4KvYjPOqeynGX/jzuly0imHodejjXLGBjoQJrvZb571Jxu6nej1xv/kFVH
PDH4TIgiokEv+PWgfFvjlt/oDHyknsDUgS78/d0KRb6KUCplP+mDfklx6KYrXcWm3E2mnF6R6ozB
UWUzVx1zdxjt6GaAVuGsPecCRjWEnqIXk3ZfWvqct0gCgb/msBSeMg8K6p5jdTat8kyLnRuXCtCx
C+GTHYgmHt19JywNjkCZVr+6KM9vY6PXfruuhp2/nnwGc09agXXhnj95wUhJiC5CFj6H28zz9l8v
uAcA0PpYBY9x6Rt7YQxyIz1AnkY2Bs+EzPoPqpyK+68f9FvVcPmgkUXZIBL4+D80SviWUCwALz71
k8yJHIUhJ+2WVLmkAamEVzLBdw9nQ3prwnwGrGZQqIZIPn79Oz75muZ0F6Zj3rf9QRqWDLquOjSm
RwNs/nVC6fugqsJfF/ANCXV12gtf0yeLIDIhzizERRF54i/G1yDCYaAyTvbDkPS/mhGNwNoqLe1R
q8r6koL5s+0rXy0DmbYQ9crlkiuDLtZMjq0HO/X629IC2Vb7zn4krBxKzPgzq0OJvWr6XYXpbdKU
9oUl75O9xSxcx83D7hW10mLuwArrkFFZRCds0NmwsQoC5WGBGJa4cBz6+FgZQaz4czEO0fpSQt6r
sJeI14IDBwTtVVNW9AcPo0pQmGpy2n49ZpZ8aJcqC1djcuCUzs78bffx1xfj8O16+WjHx8RNjQp/
DNnxVdGR9oH9vW2ApcnxVrRBpPZYj536G8Wh0H7y6WEEO7sfSvvabyzrNkc9G+CdLYpgL6wAzUBV
V911EHWIIaniOgYUDIsOWJHXIFO7QPTV0SXYCaBM6V6Cln88bM05LOhCsWrQD1qidsvCmoYa28RB
6kUxHcbCUtAeHSCeK0G4JLpwfv4q7Smurkt8Uv/9hElx521jOAdIUFJ7Pw8Nvtl7sZtkx1ZW7Qm0
n7HBOJ4c3KzAU9t3eFuxUl4o4H3oRs7v8v/u+oMYnLTHBjV27x9GWy92pZ5hLg+iqS3W1FmBeeBD
srDHx5751I5afduOBXJ8+kWlt5ekXtAWb9PbylG1tYktERaHYshJUTQSXuIhtIZqc2H0fZyyZs0F
e1uOpRb9wsUGoOipuysKZQd2KRba554YaKdJcWcHxIKRlz6K9F5vssY7x+WAoSttp34EAKFjZgvQ
JoD8kNOuZSdDDjKi/FezL8qBJcxDr4InWs/WZEITN07yrO6cDZmE5MLYJtBNlj3bOZWqg9ozgdB5
KLnzBy+CjLT7+jY/G42QiDlzsy7Ngp/3o4FiFsYpvwxPEaLobhXWWMN2eW03ITdYTC96GA6PsdUY
v6zWtIcL0/THshKGhNkdABuY6XhphnADu8q8KYxPpguq7FBCT721vLoj2TcCbnbWmoZGqT0kfr8q
EtvhuakpHS+86s9mtb9/xeIZFGWAMBMgzYnP33qMzXaCq+LZKOad6MINM+h5oO8XZKqrWH4QQXo0
aJcP3EWCWHXAXU8SAOfGHKdbOlL/8i9HFVj7BqwV/pxabspY/x6E3dnrYP+qFoZTJ8Q//NVXDIh9
6pfbSXR7UWh7I1cvjqiTGeEEfSrqriiXnftZ7e/VaIVyFyAv0dmlZ+GADbaJaKCvkZuTNw5y+rbh
AyPxvdG/e5nXUAwl4lsF0/e8Gg5NXbK1V/HZ6OWRGt8DjllQkvGMINxOQ3wbpUSWq6bYNa3/2AbV
eahtvJXJvgmBt4pm3JP7DaosHM+DXx3DovwVJjAuoG8cjD6/wnP1L3hUaC7RfT6Wj3XVT9/4O+44
01B8zSt+gnpSyrnzvAK70syCEMBsGmmewHffUjiibJUgyiukQK4w+xoxYa87K73K3foPULXHwhgg
2XEGWzWx/5yMRrWNao4eeY9K3sjF1hX9yRuAibAVe8KTcE7q7ggD476260NLsXiF88HfW6Nz0Hw4
P241Qkcx/QPMCpB5uZYVZFtV0zFr6+Ch0fJvTeid/TSAK6Qnj0lKj4CUu30dgCMa7a0WFyfhq2Nq
12c/14nUhfyTRLWx0rP2viYlbfCmc9WJmzGKvVXn6A+j0PdihBHGLupZ09UuJG3Zk/m+8sJvvUvk
Rj/d+mV1tMGOrlpKZ5A0Dv7U7xUW6w3k8aPlTDBJFPYLZ6x/NE67i2MEnEbkwuqAcleF1SnUvDWg
roTminmWqQFCK9P0qzAy/9HZw5CQ7HxDIrizUVDhoQZfQ6D8MfWBiaBC09voEWlWevDN8kia1pXh
JwcMGefMmq7H0oS9OCQ/g4QhYwr5S6WCiNgpzY9xBHu9N8pvYW2/lj6l3YAsehdLnE36xQBAtHLI
Rm+cn3WXXcOjv6HzNGzQTm1j6bgrV0XdvrHDA/FEDc+rILmmOcsSHNFkPMnUrTayweAig1Pbc16E
cmbn6U8vr5onA75mUHXh1VB5a9szdlSiCpCDYIb68hzE1n0SEBLs8GHGufUMWO53FIR7ET4BQLrH
M0teRXBnIS7e55lI4Ftk7bGHl2fY0S4YrG3YyeRYV/43SOgAggxYgIU73sRYVpj9f+sQEbvGU+ve
hGJMsukY9rATo2hXaz1MqtC4arJebjywcH3a7mb4QxcUm8YBTOvkdEBR323MDjZeMZGnHdG92akq
vvIk7BtBJHAIZ1RmR2v8qaLyrnXMI39wY/ryNozVXs8q6FWoloY8OaRD/Qcs3kGX/YMCtIByZOuo
6mc31t+9WP1IDPORAvWrBeWMr/w+Vc53p7P/gfqzcUj1Nlv9GSvRtiyiCQmYtnM7AovRzulafeeE
dO260cRwI7dWqm/tLj520lhXdPCVyP7Jm2rYoFj4o6t6l40UTvQgP0ahfS7K8pYz875U9c+yNa+w
Pp36EvN62bY7vaGFTu/9WXLA3mslyKpgVDe1r7/WRutugqK5nVLtRsbsBdsQE5VeS0Ku01dh9o9F
HD0PMn2h2QJ+yxProZUIUdy7oei2mHw2MsAlaE4PU9FFGytvbqzBe/QH49rBFcq+ILq1GufsTLD+
ai95INwac2Wpr4UHL9dBh0U1pUlWXcoMAn98pTvDOdMQByKT30jdPwYRRBo76X8oJz4BsBHbWli3
WuauK6PYJ5rcgtZBYGr9Em15RYMKAmOV/ym67mRUzakaRt5BDU0/vkHH8lPJ8DscmrM9znBBqz6z
et7GmneK/HoPUC9lqqwPVHh+6Z3/HcU3Skt7ZVRdg/3AnWaL2DkVJTm+xT36yVszIFx90PbSkzuk
M8ZKFeMJrDhYpuJRDurgeFWzkbQL+PKGG51sZ+QQP3QoxCvNikKgUcE5FPHOiYafYZnfiLS8DhzY
CGF7p4HOyUoChAxxlerm9ZRYvzrf3ft9ewiIzO4adwvY6Xsf+xv8VBDRipsMgtJamPUr9MUrtmH9
2uJV9T2MnQFSWZvq90QeHctJf8pF7txQwNmghjrMBJhI43lk8mGc/F8YFLepUb8MefDiZxNR3dOd
7tbfcj/82ZTqOsvFY9MbeyuChgMqq8RQNBjbtCl3FlHgG00CgsqKH3g44K2qCA87+g8tsxn+4z6e
1AE17J8y7ENIduFdWasdp+O1iO0e9YdBcbA30pXt4bRLGgjuhMV3DeSnJPndhcbODvUNBRR0mrID
XlUm34oiO0SOcxaBfegbGF4DuXfQVUrIlV5Q7By72JoyPvcRKQMGc2toRptSyCcCLla6rQ2syjo8
0D6GGOoSQREb+Ra8/3eQPt+Zt0lXHw9DP5yCYNCOkAFgsPrncYYyeABvIVucEon+Oc37s6kFW5bA
X4kST4GeASg3ocVhKsPd6f2M6vyprPQNVJf71i8fOeI/5ZF53dnDbsqYyql0notUgTae5+KWWIQK
urE+1Nqub7RTog33VK6/pZP+bJXOzWTh9bEK84W6HHyxuefeQbnEfJBtg7be+N5U7ZDh7gOwK03N
IhAGz17vnvPevSFuYRuG1rYKe+QQ43aUYGsC9DnkVtv7zHaf8MpvjSyoNtja101t7gVrpuZId4Wx
k5ZsqENNK+wrR+anZmYSymHcubnaC50/33Z4p9U29YyjSKrbRtSrkiGcWPkvxFFX+Mg9Kv0UuFrg
/spmRk6MdVnWN27YvPouhn0Y+sqET1lBSAWuuhLtAL0nsda1G/20/OpcQxxexQpGdlYSqgXQJdS0
K18bz2UVpRQZwHULWRxcRAs3yrSvm0wUR2OcVpC9v+tTdnY7IHkWozbmWxFd8DwlYmVY4R8SH2Bw
u806HvVvPfOWpQXfZqq1A7PFCNKJ07K2U4Ow1rI2Hvq2/G2k+lozs+9pNR6CqaRCZyCR7s618B7o
l13V4bTvQ4i25I2vncoENIfm0rLi34FmHHuAtZkpjn3QmeveU7sur65iL/7es3lL3PhJsD9oSgkb
aZAhgGMgaL5PQrAlL/UvPuoA2IxzwqOrLAiAE+b700+g1TzYIIpPHNfAJ8aAd9s7MOpjfdXBQRq2
KdTGJ610pNgBx9arV6uwUmPHRiyJN7VIZHrByPnJeYziL6YXMoRwLS1tUppnSgqCNvDUpLN/d1FS
PYwSsvMexKsdbPrJRtbW9/ForXOnsaJLT2RWPnw4nngkx4FmmivC81npr5oL1ExGfJ9nR2RXv3wI
TFvLhrpZJx6cR+ICZg6yu9H8qDg7fWMclNmMP74+kn528EbqM3cpaSqx/rz/CdQKJwKtov5YGJ3c
jTSzNkbqxc8DOQar1m3lhTrTJ+U7Cnc03Ymq4TxGwf/9BY1Wm0ufenocoioeD57jFeXJ0PuMfX8R
+GDZ0Zc/d7DtcY9ThRP3DuGq7iPaEf+StmpxFqU3iMMRaAuYAkSx1vJ4mFlkIsP4Cg6k0mQ/HEcW
m6yU9hPhgZfy15bdu/+9ls0JfBa1w55YVDjQ6qkWGUN0BJZgHxIwBJnllixrWPQrvVPrEYvkRu91
n5lpzH5abfejGXpvT4yBgB9cIBUI20vK1MUX8Par8JnNr992BM/j/duoo1qJKQLC7RNXxLpKd6I6
Ij2wz8pu24Qz2hjH7HeD8Mp14aBfOKEvXwAuXuzTuNyocWICXfZpR2uE+8ricgI+iAMrrNVRUJfD
9mFP/62aSiuehgvND4wsgostO3NeJCmK+KV3UMzWG85hDWtjbKxTmGwX7mrxTb1dCvQDPQBckBxN
F0M8UHXvDTbTSgTq4IQO3d45WhKyp0vi20Lll7pZy+vNw9gFQYPI2qKut3Rk11FbdATEUNgBWfij
cuQfu1DjqgYMfLT96RJqYvnS5st5KMjn7hlaObEYM6V0RhTM0j+UFvxDF1zeEUN8iRm6ti/MFp9e
irvCxurSVF0iRNIEq1RtoYMt3TFn+xL3NrksWuatmJna6UJl/03b9Nd8/PY1sCBgGoAkhWh9cWfJ
ULeqiDvtADDVKra4Tvpq11qd/YPOB3mHYMVlyLZSC3/5Wez6B5Z2oR4tPU2xAJkhldTG3Thu0XvH
1suISyjDeEzZYSAdBhfHDZ4iXuDA/kZRnRx7uP9bIpgIX+zBoP2bDWIQ28xKrH8KY3Q8JmRJ5MPX
U/7yob59dIwTegtMe6Di33/zvmpqw2lG9+AYdXlbook+jFUqT7CItQsfnctf9fcDfbsUw2RWR5iC
eL33l+oICRkdjYxGYsg5H4cyOZdmXt+bsL13QRukT1bmlBfub/k5zBdFkIB1HYET8ayLt0jh0syS
IgRhN1ERgQ5R77sYj/7K6HSgclkid18/0M8uyPdH3XpunaA0en+X5B4lXgKX7jgnAAyrvjPSb/QC
tZ0mh3wLvNO48Fg/LCbzLdLgY5jS3WNPsHiF5POgI6gs/2AorN54kCegJyj3/Cd0+iZ+VVhZz10w
Qq9uEhYWMJxtfoPLtqLshuvD3fVJb2RYqszaWRszO+XCT/zszZPejQiHRzJP7u+fSWbiWm5TDV1I
mJubRMbplkim/gW89QxEhwufUgN7/PpFzG92Odz+vujiRciqKJDue/mpbbBUNkPUnNWQGUf4m/js
Pe1nMDT5Xk4uZr7G1y8I+z75rmg4z81mgbKNEv/7W06Bf5hmmriHQAQzjL2Y9i3Mzm1Q4fL5+kY/
GXFMwOwkWGNsBt78U/7aOHYUdTHwh6Sj9yW87jobcMTBmXY7F6uE0i81Lj69tb+ut7g1K8n5jHqC
0CHs/WP42XClbGPcIXry776+sw/7Q4vmjI/5gOoRmh082e9vrW7N0HL90TvmxFzdo8ukPQdefe1r
EY6QUin6O+WIBdSsojM6u3JTUX+4sBK8nUX+GkmQ/NCd2xggBD8GjebiA8MHmZkEXPnHwjLSK9pO
4lE6BSaThqR09B3aGsp0uaO2O6Dja6m16lQDsYOEh8EvizP/uZTIuvii3n4SgwukIkcF8UFCV0dO
NFVUZo4egphnqL/eTR4U6baywvaQ5YTRd3Ox/evX8XajiwfBcY21HoM+KK8lGMCLnBwncYikw0gL
mGSi93aOivMfZqLUHRiY/k9cmiyZNqljZ11VWgIDfDKvEmtsbsZpgqQx1GN8FVIhvIt9CBhEvJjO
vd8l4tWOwvBnlHLv190g9AdyiPN81xSOG+0JitTtO9DsgXlsiMTLNuNA3PsPikcRgtkwJnMj7E3c
g1ZTgXGawil6ZfqT16zz1fTtfyg7r97GlS7K/qICmMMrKcmSHLvtdocXoiNTMRbzr59FzwBzTRsW
vqd7HxqmSBYrnLP32rrWAGnQE4OKj2a2P0hks6iaD2bKvKcZs3NbZ23q7rw0daODlboNGhyZ3c+c
Fu8zyRDEjDZjfaq9vl7zGP1MO6sagTJwbFt76PO4+zy3KwXecbFmBCUSG+uTQlaknccBjwY1WdVJ
5DIWVQySF9K7SETtn95cSmfndK0xXBq22wMlwxbLOt0aztc0u7dN/LjTe8tPhH/SCWMAZZ32oYCX
BZ52GUlC0KMHqrcS/liqH4bIF/to0dMLwatbfQRfJ+px1LYMmpXQsZmbYAHVs9e58bkRZIEGE4Rh
LGORwvD58djcTErrB8F9amiofBZd1vrXMwUMagbHqLzT6lYj34ewsTT0s3SazjHVxktMlZeT6fZT
QKu8+pRAjbGheX09U0+ayM+LiJOr019DIbP+GigNPwP5hmPfuZFH+JvNJNFbucMzb0ytCE00rvR1
Omd5QO8I5tyh/Aj93y4MjE2jK7/ZYjYJn5gHJwo0Yi+BK89udzUyXvQLT2xz2nt5YjwrCJ1o7NkA
bs6gZdsWZmF0/qmNqVaFqebGkPI9aLFZU45E5ESzpQVaS2IHh1EtOX78wt69PPooS1vpg56xWUU8
skhUCXniZLQpaUvk+qDsT2KY2pirJJGSD9i95D7uLevCld/OnS9yd0Au7JfYG26nc1T0YJsJD+t0
uZwwmCREwFhepW5GlTjmQQn672EZm/qlfPl3r7xS6XDQI3Xfinb9aWl4nEN0aokfvOZdk9229ou0
1iQCKxqsT51ZXZoHNtsD3jNaLI7z0Kkg0WBmej1S9QZZYVmQZ4eMGBddgr7x0yLNJigTryBupbyw
83n7Yj3Gg83AIt8X0evm8Taul3dW5XunJYuGn2KonN8i7ZvnJcsp6Lr6kCzHKR/9H4ZVxN6FQf12
GmB7iYsXvyRbB2T3r2+21gaf5hhjGPNgtfOLEcxeFvlnYgKjHx8P4DdTG88Vmz/lyzVfGDnP60up
Adz8yI84Nd3k/cgWTyuORtsR8/jxdd65JQyg7LdWwx/y/M136huNqehW8J2WzfSjLlZCVV7E9LYs
rfry8bVe8LGvpzUPki3mQsR76Lf9zcubF69PREIQixqiDADgNMu7carPLeEPIlH977TXFfohBvgX
v3eo8qu8+9UMyVjuomwkOxr3dPV7GBM7u9ITf/5rRH1/JtCwGz8LO/Y/67KgBUgvpY5D2C7L54/v
4L2nZejYhvC1wIPa7tXczFKznbBXSzVz+JWR4pMQ+LGM36Iigb7/8cXeGeoErLm+iW6YjfdWlCd1
sCTkTuPLkvFQYdxTrPMRjAGic4zlt54DFwkbosUG9gN1f2Ftfe9WwZjylvjIgLiuv+4/+/6IAhIL
XuKfEifObzPb5SrshhW2aXO+YJF/MzCo7LxosllkDdRrW8IgcKDCNdUoz4mV9kVgDW30xYncoYHG
74ns1pxUd1NKorYQJMqfbjZrUN9Hv/07TdqY0OJoFoHILVv+LSRAPsHxt8npy2f1CB5xfsr6wiRQ
IU6EOowLAShk0Nq5ceGFYY7jofx3gK/34cO0snES4AHaGjuHSDf6URMgdtE97jAB0rsvycyWhVmF
q7t219oNAQRRLvel0NJgxpAeAIrVQq3ozRsnm35E7HauUE0NHK3bBLsO2t4uya3z0hRVSJGqCpQa
xnOSjPLasdt8H02kh9D6du5I04quCPXChBGh3egqb9r7aZn/rSEu70lpic5eEyPzbIgJA4zr7ZKy
iW5l7w+o4ONylzS6OgwaieFEDYwPJZyzwJ6N7txIMjrsuSK5Is/ya0IJtCOhuGlgkTj716SzggAu
jfZo7uZDY1r5fqoJrchQTB8X1n5Vs0+JTI0kUI5zV1CR16TBxPuUG7TVcs+c7jBDu0GX+upat5rp
XMP7uU5IGSj3i9sWB4ukFzJSSnM/+QT/yFo9pKjqdsRnyGtK/VkgHZgYzAVNwFcxhbXs3Ts/Wjem
SdPsbLXuohJbO6CKJjNhNsoQoHd3yBAX4afRy88T0yGjJo2DmeCda9PvyV9DKnBSXTs96SnljglL
yNFIFHEjBKoeunn8pSVju7e9ag4E6xEEJFk89H7pwvjvHBOjjNM3cShXZSCbkCUNXcX8SjwO6TVl
2twiASKBNeHhtQkTsQvv847jl004HO7TwJiS/vc8Es7ajhb9+DTSAnaocQg1e6hJarRm5IW97j42
HGxgemnaiciJZzFxg3Y61fcVEntCc7t5bztRc+xrbz7W40j3RyvVTaVScgh9l35+nrv3edbpJ40s
pKuqHe39QtZsUOauExDQ1d5aSCMCokS8nTH7w71f20VQZ85T647FripEflSi7o7CVv2jM5vJv25s
nR8RMQEEF1emSVaKbjwS6vMwqjT6TLRldk2ocXpI6xmP7ow3Nu1+ecqPzn0u2E/khk1x1Nevattj
5KPEBxCRePOumSHT4anAzZISJzPHY3nqSo1kq1I0aDHg3g5TX9FrdMjG6BoX3YSJ3kefK4u2g0EM
SY9tKFaziQBMYcFwSCB3HWe6zcex3tMLnb7plA529uyRUWdrzfe5bf0balpRFmDq+KkXNQoYDPPG
c1I68ylbJsyqRFWcowzdUR6ltLPrzv7iNi7JmTH5I+WUmD/9PidXs63n42L74obeuhNOeq3u/HYi
GMfu0cOklXurMagfks5b7nvpFjeMce1+mSfnUySn5k7HvLSLUt16Sswu3dXJUp3qOmmu+1ofQ5Sd
854aMwFsVeceBpV9J+4UcQ9lnv3ie9Vf+i/3hBEadyV2ceJpxt997oznxWzUtWz4p57ZtIFokefN
FpwSB5/DHJj+zETrQKDK9NG9LSeRfq1a17mFQlof3MHUDzEM/U9xNjR3uVBkHhXMgtO8fE2R4v10
8Z5Q866Yl3BoPCaciBnXThIutllfV2NkHTMDVUPpJd7tYPTzfdaX+jdnNupvbP7q64xM66CB9bs3
EvG9rC1g2913dr7enZCWCjueJM+w0A+CWiXII6XT8aahqkrLhzVWooj6eJ3eboGZ9PGj2XRf1jIO
VurXK6Uacju3hb2cOh86WpGSmmMnZKHJyP8mPKO94DfZ7gzXy3HgpocL6YiO7uZyuMuTVlllebJk
hToLYxr+IUIWcLZ+fF/vsCo4udE8X70ddC+3p9AWO9zoDDI+q842n19YBoGjpTI6LDAEu1sAdogc
u1yUZykdaI014tajq69a6rhH/ovuSMv+mIktvmSlDWS/GHT/EhTpHTvB+jORGmsrSeRNs7+Jgckw
XvNz1JAduCNXsnxuOckzFU8lcXRNjlQ2yJCVR786XSMZDAHckGj9Iz3BgpjcOh2JGK3i5jHNvCoN
sNI1pwIpUH62Wzt/7qSvPXkEzRDhpsFzofah/a5FC2WrhyVwqeK63XnxghGf8HZXbD4w+e3OK4G1
mlugkwYZyb0ezemTQaZzOIneubD7f2fo/vdS29MUGpW+6dzZPSm8wXKXOBXKEhvbCVuOolFVmOtA
pC4M4DeEyPUGOXBolDyhg/nOpu7a2jQrsBzLc5tly7d+TLwjOpBED2Aad3w8ZCxPYSErDeRpkmVk
V7NC3NWyLI5EYST3JNEWJRO0vbg/HRs3CSkGrXk2J6JJL3zb2zP1y0+ll2uuzFLd8Dc/leVtmgUW
nBMLrk++UdwEfmZ+MePM2Rup+1NMVfT08We33favl8THwXmZjR5mks3rlxH0A4Ss6TkCx3hVQ0s7
ZUmeHIwhxouQd8ZOOtL80hGGevz4yu8NPA5nGJmBsqAN3JwFI4psgyOb5OzFxfh98aw8cCs/Ci1j
MS7U3t+ZxMCX4RDE1cRtbqUZPWHFpbCr6ZSPyapzyoiADrPMYv/18T1t+1fUCVBCYWTmyAZcw92W
7qqO6GMrltm5anM3O1gFIW8IMcRztRjEyMdTvFdlIdZ9lrkgyozxZJow3R+1SvfvMtX2497op+4h
4UaaC9/fO0/8pZG3nnqQBGwpzXoCAsrrG2r/fe7t0woZfIno/pevz+6FLtmbmiIPAu61hTvTsXju
29a9GY9WQnd4OhkNthtcUPq5Lbv0MyTHMSZH3kt/WHWR3sk8Gs96netPqsU8sZP2kLkBhfb4MdUq
AAYZObSnbKhlup/Y2V27Cur6HrG/+wUI4kAGuEz74cIR8Z2ZihLFSnBY6xT85/Uiazet3hQISU8D
J36gpHOileHSD3mzN+fFEmHXNVP5v38QpsOWcjV0rC2p9Uf95wwcL35qj7lO6AH8x0Osl8md0GqC
2WoSnj9fGKjbgvr6fjjnA/pffZ04SV5fjKIdFX4In3AoXdEefbD+cM1qHOl7Di29OGhmLIc96Mfm
vvb7wr2hi65BIOPAkl+Yot972muJy2Lth6m3FcvAHOWxVIl28uGlV4c2dyr/IZliH5VH25VtyAYy
/fbxA3hnqgU2jWeVSgdVh+345Iiu2lKfsrPfzeXN3CFUiLNK7mZ8OzesUgXI/fF/l+Wxr7GwR3Ee
p4y+hUUomVWghfXolHCgJ7Pa9cZ/k64QhPlJ2twPS2R/jbPShavLguRceMzrVL4pF5g+oh2DjFAm
/S0xZKYBUOoF4EjdMQrrMLB3vR+Keb6fIXU8enkr8rCpRre+aiZzHncfP/B3XrIFN4AlhkVGI/Lp
9YCThFcBh9GoL5GZGAqCsI92mYggHYcVvFVrVx9f753JjtnHxCzMMPfobby+Xs+CrlNQsk4l+3hv
h4F5+lNxKOe07SkqgB9f7b27+8+b3S6jE8mHhWiX9tQwsr4kFY3x2gR0O4hu3ezNl3yFb7rJfL/A
DTG2ctUV+b9pOaxZjUMrRHJ2lT6fXGMSYTsJEtWhbu6SqND2FQT2kF17ygGo6L+larokz3r3R0AV
Y7viGqBCXuya/5mx2hVExQ0SUIb4vv/CitjcisVQKqxGj6x00ysaKIQN6OHQGD3/J+r0VXStSw4R
H7+Ad5Z4hhc5PRTsrbVY+vp1224J3a+Emy/ttD3LoozrgN6HkV34iN570SxrbJbZMTGFbp57Q0ZF
QhXePeGxcdvA0Gp/DuOM7qeml0DAZKb6SyD594YyzkJnnawpBG/rwC1OKs2LPJviaFWT8q1cNxgZ
3EHZyyy68CBfkJ2baYL+CpwuTgOUzreQ8oydx9zQKuNDNavnyel/zQaSantqiOQlqDO09Qojmo5s
Ta9d6zM0YDDmaWmGPkfrS22mlyr9m58D8Ya2BForyl+vX2zps9D2fqKf2oktlMTE6IHkzhTgUdJr
XZvJY67HrzpCS6jEdSYgk0v3kCD91fiBCI5JatLJ8V78+RiPskNbVC44JijNFM8xf0IFrOx2C5NK
9g+1WoZvqkK3B7W6KY5m5y/Xo6c1X3VtsqLbmDxfdQYjYe+ZTPsHr5+jZe8ZFAoYBjC70aKbSbZT
ml3d5aPef/aEQUGMwhbuONlJ7ykFz0WAbsNBPmyN0TindqWA81fGk/SX6mrSkmg6AwUnLVabo0he
m4PeYMHz+6Hj2/Z8i5q1Ae4JF5QpglppQie6fszkoSmd+JtMqToHhe8SAUfGKZCZHDTos+dmQh2L
tY98aoeczOUeYXDomrHQwrIt48/KHicZGqpYSy+WVf5VUDss3CnG/KdtrcjYk1vr8vLpSCXBDHV0
CV2KinuXlOFn2jBES+nz3JohDqX+jl13Sk554aQ7Jp/hj135NQ3ifL4VJUU9jAy61x5NesWPnStm
CF0txckAGqZVXyH/8m+cJRnvjWlqLzWi3uhg1vmTQw88OIu+rbXdqLtVRRzrUrSntmjlPfEPaSAL
got1RxRXGuCOK/JMBb5ONz25VpdfITVe9rLT/XBo0+Rza2bThU3ne1OYAwHJ9cjjMFBUvx7pTqfN
We/PsEfa3Hyq655OP/q+zrqwVr2z9VlTMTgMcyZCJ7m5jiZmf83+AOXT20CjVTyXV7ShIhTqSyv+
DL1yrcDhIzn8z1M0ySkrjWFNfniTQFD18VTFC19y73edB363FbczFdtLEYXvPEfqSLRNOVzqDv/3
+jmS0WvF9az1p8U3SggObX6cJA7pj+/mnebLmo7J+FlTRdApb65iIPpLF5ekRQRtV6NlOnfIhr9p
niBORFZdChQYD/EuJyogqFx77i5N1G+WIgKy1vRdltVVubG9T1e5MXHJ7Cbz3myuisXFu7RglzYs
qLZMme0XZ1LOATk3ZeM+s4NMK1iTyRrZMdX+yWzmjsITVujn2J0itAsXXvjb0gvYDQPzOtYYtPCo
k14/I+LKFULiJD8Vepc+CuLJiSjPFqrpCMsqwq52uc2EA/U/wVKcaLvCko/UjPVdXxhzmMc1mEs0
cYdu4iQoMtu60HZ88xJXLgj1gLXfyWLnbE5BuWZQpvWq6FSkdXFYGhplxgQrCtBVETI9xTu37+aT
GJoKzStS54/H0JuRujJJYSashhFmI8d8/XyU16Pp8BYavBgiLUxsnniU9Pwvid3ebCA219l8EUOX
WFXR2ginUtUc/TjtRuZt3T74bkoX7OObeueZupxjkdGw06fPv7lYnDYliQQ80zEp61tPZs05V1p+
a7XlFPpLoQV93tdfjWWN4dBo/3x8+bcFWpLLMNiydugrCX4rm+g6UTup6YtTv2qzAs0r5q8qiy1r
1y3jOGNRNcZlNyoAxIjt8ok0QRpLPwo91h/rqLQT/sXcakHhdMNDUVnqi6i0tCTgusnGgBhDDf+O
P3fuPi+m7hu3RgtQSQ/tXoIIL+xhUf3P2D9eIMlaTGYsC8QmrS/4PxttulwLWSqVOJqzK7DL/18E
SN+X2gXj2JuYmBXuiNcCgx88Wco265D975X6sV9mz0tPYi6XBMxjvSsbVBKiXluw2vPMe/tKQH3M
pl9L+1MttZbmVl4PVtgpvfikd7LJdkuNUPmOeTj2z9kqfjxGRkdvD7eIfpUTGZHtc7uzfGRtJLOv
yqHW/WZ6ddj2Ukp8exA8jx8PjLcNhvXW8CjhkkFgx+Hp9a0ZZt6qnN490aVJe3QSIXdxaf4cUhAx
hSn+dSr+ysBqz5oPhUhMJXvEaej3pkO3D2eurMJS9vFJFh4EhQs/7k09hh+HSIVkWeYDZoTNjxOW
6NMo8/LzVK3Nd53UhTrxU3ACzRAa7P8wqS+jQ6FgNO/9UVk73x0vKQHfmSfQRNAPWD1sBnrL109I
LEPRaj2I3AnK47VXQ55QmiYPjjZdYnG/9Kle7etZM+micHzk/KpbW0uKzsUSG6PoCUpynZ9soa+a
iqYBMxC1ufFFd+f0d9dGUG4MY3I/OTQq+7DIpozmaW+pf1DlahWkKK2dQ+u7VbvDqd6ovRN7JLHD
c3KTnS8ciGy69X3SzE7ft70JvEKpOvojZStsKoqTpwcCgWsWeCLpm31UrkY1scj5s6Gm+Y5Fq/7V
Jm3826in6G9jT3G01+nroUDAP0muA5t+Gawynh+4PL3fblQsXyPc3WtRR9a0FmpMNEeak+U+Z8r8
TCNhbsPC72lPt0bxz22Hmk5/NpO5kxHIk+zU3NlAdGQ3ezs6mPLOj2NDHrlE9wPc2QjST2GL8DT5
kDX9Vwpz3mHwveUuNaxW/+54mfMYIdgf9nYpyGJwF7/95KQ5ON5FN5nEVF3X960fkz1kdMJKr5Vj
2RXPvcKrVqRmvAOFONckKHX1xcrFu4OMOhBqM7xI4HpfDzJvJAJIJBrOejQLoHriL0ozhkObRkEk
SLWvn2PkAqBDCIzS7PFT5XxpzaK9Ks0GeldJsgcya/v5wvf3Ih3cjkc2KWt+Iapwdnavf1Y9x3XG
RLecmtxMh2CRvbfrqyy/GrN6/N1Zi/pOdhLdg8i3m9+1cps21Mk+OldN6v90oGVPYZKx5TmgDRym
PQExnncwx6hzQk34+S2k/ak4kC2BdKNRwv7GiFB/DFmqUPWWU+xRbQIVaz2n+ILM27lbajhNntZ3
IMVmFT9WjsEXP1pTcm7cfCZGbqR/sHdAPtb8Xs/8ValIC81Sa/5JTxO7CpD+gS2kGGmFKo0ml9+c
ZRz3L7Kq+lAs5Z/USLOHRqnpN8CUNWoqcno2Xou27/Ru/jrNZX+2tEY9z/ySa2nrNUfw0at2VT2l
+94shyDNWud76tfGs1OP7bVGSTE0mTfCJev4WKUDQb9stfTGkLW1m6rE+RJjHwvrJEm/dV03BYvZ
y6e2rOwbK08jYGwEZuxdOymIDZp93BB6JL4moDUoGVZwRVx9RKfTFoO541Db3VhJ7T7TLRtvTLB5
D0Kv8Lnz+NWBNXW46szFu47yTIE2cL2bvrLyv1XU/esmbP3elGjXTtGQtdVWeUj+FuwKq8B6XrXT
j9RNo2vZ1V5FvHmV792Xjn4X82fgGCi5q5kqwkoVy5kSQvepV1F2NWRkHqEzWX4o6hQ3beMZNytw
zkNnMPKVCk+/A/7jXq3jKTRMwq21uqqWq96tYYE4Y9ffxnESX0Vlbf7u7WSmTYr6fW9kfv5Y2WOs
XahqravLdvAzC8N2RWYK5HGz6g/R2NRWnsGuGrCfXI3EyHxapri6rdZs1sCzq6Hda/rgXIJmbUuI
60LDAZzleK3a0T7b7Gyy2ANsxpR4ZEbTr0fF7I1825iNHUJ1MQNlLUYzRB8l7UOe68PDzBBIH0Qk
+v3HU8Bm38ovsVn38DuarL6IuDcrMGeNWAP8Mx7HWUxPngdQtJxcWwVZK7U9kIfmPvZIaawFUUam
kv4FrfE712d3grYD5DLGty0pLov6QcqpGijX1nICK5VyWivjebmZvbZM+I68tUkBv7A/NRUvateT
32Be2IhsZuf1KVAWoabMQZ1Qg60KoxjrKa+BLR9rM/FBfyWuWwa6MJiERDQUlza27900ak8ktj5a
PYoSm1nXyfFyzEMPVUVrPluy9u+HKAf0U7vGXY48ejeWjoNTZVHXLSvfhXe+nkX+M+45kVrM9gz4
dc/j4o19fXkyo9ZoKOGgyZL1qdAWhtoSVztgJcmDHzErorTz9jBz4wu7UWvzyXFpzMb/35Krb9rf
BflvYGCchDIrfRjwKqYfsgZO3b7qmL92rsdaHeDXrasg9aT2s6ia+QkSjd4G0RIlxkmkcfWpQUTy
u8r1jJINc/VvhMuwUpKErplpTf0nobHGE4v+gA52uXJUv5sdIn4Cz+2Nm67xv3quGP7BQpzYFrgR
WV2AuSrKBFnqXpcDkMG73NVrDYwOEKJThRQHoFC5RLAdTN7XddRPQFUGy27T/TyPc7HrIpanfauU
s4SAzKPy2o3dybohSslSgZXl0bRj/UyNLxiXnOnC+e/lfPn6nTKPMItRdcASQZv79TuNkJWpfvD9
o7AirT2KIp6rU9yB2nhwEq+qf8TuLMSeM4De/pGmoR6EZ7vXox13eZBUrgtnZ1ISlpA9GkdftWtJ
Niki+5qFX2mf+AfGFdDSoj33Rd7Cq0mNzO5+yVnA09KgpqLK48wQzJFE6uJQykALazrdXqaSGDII
jfPXyue9aHP/ZxI2QnOrzifrGCUNKznFFFleKUerv4MjNf6Ylj3RPlFmuoRpp5V/kX/F9V73OJQg
MPPAZavFFTuWqmHcLSpRMxnF0LIN+77lAZ8rnESiSHdLCf8wi26RAdVBj8bVs4on6nH7ul7OdvZD
2sEoEf70+MMy/VhBGJ/ZxnDwvAK11df70V0JtAsV5Pp6sIjQ3hXQen+NGK4+uWWT/VSpZXwrzcV5
iinn/OnI5MNTRq/P2ikSI069bSVfZcpvPJQ4RGTI0GoEcxokkdDNmnVoLUl/q5VLGt/QoLXZlsdu
Ux2FyttwGj1oN7lB19qy+uZxUVOBDBbYiRliWsrvPVhQ85cJ6e5tjJaNqMLcRK768TqxKdqsHy49
JliOUJPwG2mb+sYyQOsk1is/z/WgcywZvVuAVe3Vx1d5Z3rAkmFgdvFQ4L2JDBmlsOQIL+vYkwua
sjXXjKOATnBDSLK7s+E9PK41mAsVuzez/3pvSPBpiZNeRazu62+nsjy+HuyAx8FU4q6PhrQJG7PX
fhI7o1241rbR9PIgdTrB1AZZamx386HO2jw3ZhElZyrfj4lRKTao7BdRo0A+VsIMlSisx8zpo79J
1sEknMb4mLp6FGBLjP7HJtvLr6FyxEaE8gply82ty7iuwLEgDisphO7LsgWbGOXmiUZrfuHO3yx6
PGXeDRANk+vRPH39lGsZK3dAd4Es2k6fgHamd0liJw8tIVQS6XQb31mUsK7g6VXP9rCUl0jP7w0u
bpPdnrf2E7eG7mhx6iovbUAJDR2eU5HlQMU4Pcu/NNvSf71NnsRVkybLJS7NVh/18pSxcK2VDhbv
N+u9u6SoThQVhtIR43VMWEe5o92Tn6IRL2rI/tibArz/5o+udOWxlGZShagWxa0vGse8ItMFzQA8
JQU0Ixmc5IJu6b0n41ExoKKOQEPf8ge61JtVl1RwW/JEPtIbhDKs5/m+X6BURun0w5izS7KsbZn8
/z4UF/etve66aJO9Hg8o1gpalHI81m7p3fd1lu7taYmOMq3rmxEd8qGaMOOMvn1nUk/F+jCRrBuv
3wqUoyC2BYLoGgU252oA5ZP48/Fc9M6sgM3Eos/AXMQ2bXM6wC8kZdH77SmfoXoGarCSdodLalpC
XxltceEwsrncWui0ERMYqIGQOqNKff04bNy88ahN6bkx7YpwKLM6jqmLBcc1xkvb3fVv/Wez8HIt
9vu43hDz0jAyXl+rKJNYLP6Snv0GN3ZHE+S2tEQedHL2H4FIPH38JLfHnfV6bDPZ9/HVvcN9iYbM
VqMROycLIq8DpM8xf9YaDItQK5PcDDTEg2kwSfTtoLSpql5lRSEdgsnbpLnwY15EKZub5/RFzWld
yzycv69vPpqV5meT75wWUxrtWV8stBmmd8qx5LU7TS+qO7QGorzqR/aqAX+6adgsmK154NOmxlHW
MZjYoekN9xf+xEF/Ft0gftgtp4gDi8dsBKbWTdovnWl7CfyawL2jlUfE0VMVOy3kbTzneg4oioxL
ad6JyRvzvQ0nyyVseskI0TV6/dGdvCg9mij900+OtMp5Bz1v1nZwRNb0Mh2UfGhFuW7/AEvR5wdM
f8nvtk+1accsl6uTntaqCXFc2PcpzKz0YInUrneaUUG29ScMiLtJJ9T7H87HWb9E33nZym+eM1sF
Ws2oLpFxbE/XNcRuR1SNOM1lQ35MDJERT3B/dJbhKSoi/bhYGaBGvQRNPFX9bZuTmoK28ZLF7+1g
pynDrIa2A0AOmv7X7zsvDbmk6SxO8HqM40h06DE12Of1cgdutLjQIN1MpQx1roalkEYspn1QbK+v
5kY9ARuTJ07D0lFb7NmIdcpRe8wy6iBTu9kr2/r38fe1Oc/9v2uiPGUws2n0NlOHhhS0oFZEyP0Q
5we4TXAVEeg/AMQ29jN+3T2s3AktkrgE1nj3bg2Ad6uYgK7TZiKRgnsrnUWcDD4mrE4S2VcRJ/sq
G1VIfXnkEbfO6ePbXSfe1wPLRWnMlAzmjFr6lpZiO7PfxmMLdl0SRULVOi28UPjGcmnkvPdcX3I/
MJygobc3e16lRVo+kDN97k2R77BgPUauHH86gsOovhh1KFP9ODmVdcnw/d5jxeWCbJExROTYZmmM
MoHCZ/LicwwGOCwJj9tZYhJXS143Bww7ybH0evPCY327APE413GLQm5VEGxGEd6rWGmWGZ8pJtqg
QeYKeltKN/HKrQRFmY9fov5CQ9y+Rh/in0F4nAOwcfN0hznzfOInolNjy5TMibK38I/ZvZ0+NEzb
zzWaUUr3MShBOJiLBdhIdn0JPJr1K3R6YlgCOcQRLBmOEyXHTxQku3rSx+fZ9ts/A1ZuOiWOsTz1
Y0N9cwKN9U/DUnhCsWdBnGVubeCRa95Zx3H8xNnOwJ05pGO2GytBZOHoakMcciYh/XicVcFB01qi
23QQg9qlZrH8bapEv7ENNpZhMywu+SFLmnc7X29XNQkGmOxaV0Z2S3jM9LPoIG2Esz6Z8b6vapEE
ulNaKethgqzNY1OKQn4unYeud/T7xgXMLu16AGIrysQncQvsUkgpmAZGQafhe9cvXYMgi+psSEb9
wBfo6dN3pogmOmGkdD4v2uQvu2Vs9EcHz+JKpMidOqDq6hS/KIlHcodmxXjim8IyywLk3KtqBL1c
ecukE2mo9d/TmOIYFk2yV64yJyOgRZiFrfZJ1tfgcyPAaYFK6NCSG+1F9001WN9ymY3PETnY3k2U
dlZxyEqaXlgxy/JZtqNnYbeIce6ZWuT9JF9dfPJYkjvIavYE4XvQ50+Sm9aCqdL8cY/wTM+PBRZL
YkCNpSatWg5W/gU0b20HbW57THtd7X93EvuCVuKd1YMtILYGaoQ8MXNTsKrnjBZoW4rTgiH8KiHJ
82nsneps96rbD61Kvl34LtY/uPksEO5yPmFWRYTvbC7YlugWcmklZ2MWzp05pelpHNsnjd77dVRU
//ou10/IcLAu++45qtOOWC1gdh//jHemPlqINClXGz52hs0MlAo8oUM/pGcQHlF7RVhu2V0niJlv
fcUBKSAEvvqpyHv6YyC+uaTGfOehr0o1k4MiFS32jK8XUWD2vdm6BC9Rt86eFzNJvsmlShjlNTw/
2DsqvYCCeEcZ58D4Qhf2QoN5c0Trs0IiefKiozHUIDKHXBh/OXAompy+Q44DgWwTTR9URnfJkCRZ
OJSmea+Zyl9uerb2zjGbHL7iqeY0d6FGvp2ZMUasDsE1TgW1DKqi149j0ZJibH3qP7KY29X87GTE
ThkFZG22hdW/j1/9patt9ktN65qLG2XxyZhBdy6mNX/yBHhkrUzNC7qL7Tq33phBJ2Q9kqPydbZb
8SbWp6r7P5yd2Y6dSLRtvygk+uYV2G22Tqedtl+QWyDog56vvwOf+1C5M+Wtcx6qpFLJZgNBNGvN
OSYLbOpI4jIVGVooic2/5bewJyQvpB1wzRDw/kU507H/34wXF51YgSZ/KceJdQcoBxJAC9E66lDm
4k6LdDst9nGi+it3ut3Jf7/qv3e6ubGQi7MVvozh1SuFH9lL5Dk3KxJpdRMeJcCCP8nYuD/Fxgqq
CshTMXTVY1V618o8715+y+KBg2Y6aOhfj6C0Khciapv4ZDemcaeg8f+eSJAgSVPZD7FVii8dnMWT
ZMeeEejgxlcKDJdbtu32UdbQa9PYSlH9eX19r6zpZ/jcPuKK3tsPCHyT20RZxPj8e/BezlvbhRyA
RLj7sDK9gUVSWIMsOnUFgTC6Cocyyw9k0+Wh2TvfnKKMd3ZitnuzXsoru6f37hBAODpWxjMHgIsJ
s6zjac6LJT7S/sdDqHVZs37KYmf2rhww3nuVWJNhENE8pGt5caGuhdEAx0WelwmEbzDqzrregSK2
kmPpJvGNPfQyRbHs1M/5umZ7T1/mK2/zvUCqrWJIBJdrga68pCBliQZ/XPTyBKIHAW3ZOW0ZADJB
6mais67PgNrZsMx1qw6pRsh3BDyyTjmV4CkLJkXSIKvqMATtalvgMozU+SVnr+sCTx98mjHwzeyv
/x4Z73z2cEP+6rs2F/PlUYUTOmeivKbZ2w2tiDrhD0+6PjWAzTR2OQA3dNRvTN7FlaX0TfWDMcmV
kXxgcXM8iuevB38GrYC0i5HBX5bOB3csY9JJkFWP9kKtngPSThQTzMN+bpbvjktmc7piIPn37b8z
q1NWIn3uL+uItf31j+gHNUnk66TNOutATwOfdQ/I8pDEbDX+fSnj7beAE2UjxiHf21LStiH8HzWd
48oR2yl7UFOV7TfODrlAbaS85zwzfCZae8C2PhXoJSOrszUt6GOXFlHVzYQjqWWofhddWX9z6Hw/
NHmfvWRTa7146E5uJ0crJ8aHQHMf21lP7qkuSdmmWdvZP8REIElEmZfMgmIQV7aCb0fQdlv4DHif
bAkvQcn4w9NllADjkB5Z4bpadOuFT8wOtuqoXLvxyc699MrnfrkV4jIgxqlecCaDvXrJucbYUDau
ppB164m5x8ttPAG1qB5i035CZOYf/v3u3gwTg1IJ2AMdqBo9Yu1imGQNhOa6hcaiGmDG6Mlw5qrV
cV6myTGe/n2tN7f291porLbeC/vMi10eOSdmSpixdRLI4Yfd6NuigE+CNzdki90tD60Uw5Vp+s3s
SXvHQPyM6MMCxn9Z1F2nLI5Xv4mPfZM43+PcNofAHhfOXX3qnmj9qVNSdCTOtEYb37C916+hFN48
YX7B5nPlxdIDejOKnI0u7Lbs6mvOe88s9UB0ICTcj6Jdjv9+wG8GLJfaXNnQfnA5UsR4/R1yXOxS
tynFSWqqIc8qFRHQERmsIpsPnLTXU0KyxhU/xzv3RymIr4Slnkd9GZHYSG30e0EoXjnp9Smdxc/M
6PNPSSOs/b9v7+2enbLT9iHSKqDrTt3z9f3FjkJh5qgtQduZAr2IZQTLpiMsuTEenBgoIVwXP5Ci
kRF7y/Hoxqm+961hJTi21NkedNfE/+/dPcp6B5kOuxzKGq9/0pR26Pthdp4ShLdP1uyR99CZyxcH
y9WVGf3NVoenC6B62zpvtrzLLWWad3MFeggRaYM8IVwZxsEkKRN72dIe1gxRmiJ6YN/1XntlYF02
tNAMsZdjbkczhcGBy7++TdOcOcHCgjtlgyP3PPN259kyjyrLwnxV9V6oO+nIaJPoOnW9Q0tit5HE
pHiwU+F+qLU83huDd80E887jR13JL9s+LiQDF4+/7oHmUOXC5COFbINUruKnxGAeJUX7+9+j75Iu
//cZcD6nPIddASnPxdclYk+Jok6punrJes9UQw0IqPKi082vtHsgYguVC8p4n40s9b/FsTF7OAHs
LZRu9ms4E1mFIXQUkzrXeUHODQ1KCA0OKtF8v2pakn3W89T8xAZq+dFWpVz2GalDJ/Z9lREwvqmX
45oefsSgLPTQTj3oyf++yXdmEHoamy8fWgbVgIv37Bs+EPm8y8/NMH9xJ4IUJbBZ0nnc+NASAXuz
aRYP/77mX/vJq7MS37RB4AJbaVrGfNevB1dm6hUtDqc4e7RlspCCh4cYqzb6YufENe0iY0m9fo9g
LWZMKUUgkGcvy51VNrZ/71VZ8ov4s/GDGSu5ho1pz58ljfh4X3bT6iIq8AgprJG6hW6afetU6lpR
WhtIWvzZLTwwWd7UorbuUSkttf2UFpv8E0I9MiKa4yOspsysvUBC+rTQfPrJD+Er3ISWOam7Uax9
fOubKfFshZcl5zy3x+wb8VPVsZ3qMj0aotTuHQu6eMia7jn72NfF42JaotyXo0F9LsH/2O1huOnn
kcSyr+0gtS3W3R/JtIOd+9DnZhyHcZ6khzixoZwaq5sDr1xK/QX+bPqh9M21j4hTrdlvj/Kaqe3t
d8YCRmuHHhrjn5Hx+hWBt1t7DtHx0W2S9RY16vph7K12vzqrd2WWf7OZpPS29ZE40aFZ84yLSxUj
/P+uWqvz2ljQMLSRLMtA73MMAlfGHb/5Yth5OLqpSNMpYmm+2I5kltnRYSG7a4jt6dc6kZq443tM
T41fis9NbDjdla/r7cmAe6LoxJGAUhfu44tSi7s4VpFux2IS5s2f1A3cF6OLzT+lEv15EFCgQi1x
4+ZY2hbAtZK+sdp1lH9+/i9vnd8BDZxtHwoQYmMuvrimEZ4HE645Ze2U7cAIOlFfZ/Otoer2yYhJ
pPr39d5yUrYL8piZWOj/s7V9PX4QdGlLn6MzKSZjjr+XYJ4FkZVLpe7HAV5Z4DPh/u6MfkpQ/cRl
iwXCUTvcp2Ri0ojaNxIwbLA0ZT/vptk152AaTADEBn3jXdonlCibTpY3GFZpoZeOVV07DbzpbyIX
4uXB62FnhZXucmBWU5fYYxpTGfaVcyyk+9D0XndPrM4cWUZGu7aAnIgq61nXBj1w0WNjL26vkaze
bAN4lBwrN6nCRn297OUn7A5UOS3raV3N7Kj7ZFDXoNgeZpFMUa2l9m3aGXZoAXm8sgF5MwlQF8bI
x8DhYKKh53j9EtMJfWNTt8V5EblJ6m/hRq3lDI/TBE//3wPm7+n81ceJV1lDPsQDBw4MkfX1tUB1
TikyoeI8OT6bDXNKbBozC8yWoDQzbY3orYh6n3Sj/aXvcvt27ZVjhvk6GuXZ02RhndPYtUFwwA/9
gdGnKcJJZWY4Udc/r+2YfGum2qrBc7lbk8FLFwmFNV1v2nlcfxSFJJyPoWSmYY9iuonaxPCXQKlE
35eV1RiBbqX+T1Ljzekhp2sz3RjoGok+ch2asI7uTJgFpOcRpgg19IZ99+gEUl8KvPTCDeLKaVD6
5etLklpTBwArpUixLI6TH/PSUj/GaayfliXdFgPVkhqYzL/HFdlOYFDDeElh6V+rpb03wglTQ6KG
BQ+YmHcx9cZqLf1s1clulWnzILUGpqiVWkgKgEmyNs/Edpfmjt8bh4uD7X6dySaRlp3trrz+y6mZ
x4Y4jTdPVY9Rd1FB8Yqp5DQ3kRGcChZJzcr0OVq6Gb9/KhBPXBltIKveXpDOq+bb9B+2fc/FxGzA
J1DbiDpZvQ/HVObZgDvFgJZQtVOg1a5G+tMAQdEuvTUgjL4/88Pcn9jX2zXIY3LKA0quxktO40uG
1kizGOCmd8hV+bMQ028tk5MMOkPQoTTzH2asN8R76suuXwjwlhW9MD+rh69mjBHBL6rlExEA1V0J
ROtkF+z0dUgKMqCg1ePb16abGS0C7dqEdnHs/ixVte5caq6wVN12r8ohj2Y1dafC9Yd91RlQ9spa
D7J4+TMki03UlMgJbCRvZQisZek/1JX1qzZG83Zy53G/1kLs2XxlVK7JyYZahnuqawZSW2m97jw3
hr9rmlIFZpzOYQ7xJoQi3u3YVdX7NpbYYkrkLfHY0EpMtenUpaUTdXIdIpl3Bv082d+TCdh95ilX
oanlPyvHJIFxKKjKDSS/mKXpRa0m/lDOFRH74vXBcWPxwRlJPzV7B+O5IooBOvr6wZdiwT3UV/BV
jZTgWyfbGXqdR8OUl2FZyvamaBLEOoWIo8yzoEkQdhu1s/EnqeJ5760OoIehxHhQOd6TjjXhZirQ
blBZgr9Rph7KjiHB87Q6D4Pj93m01m0Z6rOffYjrcQxJq8g5eRqI+pFe5LdGEre8Ljtuwm5M+lsi
2qtdmo8cD1fNvq3cXkRqIClRKvxqA388iMs0J3ZWW3ZWPTAlFbG1W9uVo+xakU3k6HAalFYeOPtO
B21p5k/TDGrMqfvlzKPPn5a2ye5xXPRE5MROEBekLLeizD/HNi113yuhA9vCD/KqGQM7a5fdmBNx
ylYzCdtME/vOqVmVmXOCtIDuaK2JF6kURlI8pOOh1i1xq7JVexR9Zu/HKcNzpxr9UcsTP6JbZx0k
CcZhFpf5U1Hozm7lW7v3C0otgXC9gu2pTnp5PHceU2Ex8AoFTdwTeTdzVCpVnMxxnG8Ly4OTx+68
8GPzcc0Xl9cyeTKitV1+KVun2ZO+5eKfaZKK25rSU9XrzNDKQlldYns75qPRPhKPoN3CXRDfhcLU
HJTZCC0zrVLkdm3MURd6ibacZdv3n0q3JGtkTfIgE0a6+e/mp1Ho+iG1ULG16+Lfl2Zv7my7ELu1
dyyoVkl2MipnjOwcTG9m1ESdk1B/I/IVljD7D1T2lA0XTSRHkrP0o2hgIFO4H74kiY8PzjVUEhCF
/a3NFd5q6TcvS+LmpyLLrX0lDCJBVQaDBs/n+NAr/jCJpHZEmF+xt3Mt2+dqcd2Qir2NIgLKncsF
Az0tWkDzCSqog6ZWQI/U9FHsz80GhFVlRUroQLntBKbWDYWL/FRXzXqqVm2Iei8zedlJ/Mlepzly
F4vqOGo17YUWWXO3LIN7qrB3PqtmTo4mBoBPSOu+ZhqMSfxySn5x22GEXkwe5Je007oneLTlTbf5
K2cU3X5QS6SVwFTsPVPmFPmJP912s1bulD4PLM4dH5FdrN/tIXe/d6s//5Fa14S5UUzwrfsUN3q3
5VdrmO2MZrrlPGl8rlx/Oz2l2q7jq4xm5vhoEuNza9lbTqyeJ0FdGnro6IQ8c/AgVjdv63NZGl8m
nf0TlgE9lC2eaFU1vH1zGg+xBASf5HjzVoGNMXBlrf1ynVLsdAMuUik082VU8y+F2HG3lNUaGKMv
vk2kqxyMElKFP6U54B2xnhwjtx9tT3qPnYCvPMsaLFmh7DBB/xyKhOARM8X8oPsz7gNhGL9lO9pm
sI5+s/ewKh9NQB+nDkHGrbViQyGSrY901ZM7W/f1tFvnnotmdh4Zc5tGqhq+JZZaP6XFsJ7NLv62
DL65n3SrOjPuSbAoWhJz1qILOgx3aD8aLViAF+50M+nDeHLEQWs175F9zngvutjdCTHER1X064Oo
p+JRNAQaZ4MrROCQ1ZYGzVp8ydP8qpB6OxdcbANxinNY38QJqN0udiSD68Z276bxKcFYHyKqFpGj
45FYcxTBvjmSWmhaAEFillrmjDRM484JVMlK/u8dyXsbBDhYCAs3fgangNf7UTUMchbox6GArzjm
TLLEb6Rej32AgXSad6We6p978leuXPdit79VQ/6KC9HRwx+Hx/X6uuxUiHZnA3BMIMm3B2KpfVD3
0kUKAG9A+xP3vG3yTwRhn6NanGunjbd7/u14uHn2LUqcGAZfX18ir3LazHNOnkNVLa+9+rPRJdXJ
rqjoXDlfvDn5ExjG66JnvoV0vC3mrdrqZcWUnbtlibudkqAp9sOaLteSh7aXdTGq6Oug7kFytxFb
LraXLBlW44x6d0rmNceU6trPc9njQFvo6u1mZIBXkoLfeYr0iDfNG64Ai5bg66fo41hOk54UrsEy
mernqcytnbAmUbD6rkNzZT/7tzP1nxtEdvD3qL2VaumJ69bF9TysDiNprOXJIWTcO2R5NZ70oi5f
CIo2P4yTamTYuCoZd6mFrDnMzXx4wCdlvSxUarMI01PjhyjI0mNsrgn2JD1Dp9sNjkZYejMCzkCh
7DQEjFTttWFw8bC2H89opzSDCGsjtF38+CZ30NNqTnU2G59Ng7Ln5tCIWhX7gcg8eaUmc/Fh/8/V
tkwOfWN/0zx5/Wpqh2zcMl7EkfqF39xRY81HECpr0kcUERJCCOre/NNRe/z47xnlshj098pkCnHU
2rRfFJYvrmwtY7khms9qxEZXrn4Z9rOTH9pxco5LRtA4i0QPhEVf2EMCPTRmX/tw5UdcTLBvfsTF
943kdtYzZWcnvwCB1nSd+V26AwEQE9B5q4zryE4Hwrlm/zf8uTbKGjEghRr9K1W/i0/yf34HJQ0e
B2xY92+L+T8tZKFGkkD70T0lsnBoYWT9s2vnPQVTO92hMWmv9KzfGWSMoY1lSYPcIP319cM3ZrsC
FmSWZ5NgRCuU7HnYUYqezV9fUYHc/fs5X0xt2+2h6NpQZOy/UQZcvOtmTnPcfpp/7NJBYRdgzz0H
/hiDUvz3hS7xL3+vBFaVmQ1oF9XTi7lt8dyMBVL6xwSe7lOeWWlIEj11jjiunqH83lsEuIQyHbx7
t4UssLSGuzd6dz40U/K8cMgm8MDUj8notP/LtWx7CLTJNmg0C8kbqbyfiIWNA7a3NhHECGYA93/n
GxbdKev0iQNDs1vLpPmOq6q9MgG/91h8dCseyW9bYOtln44UZbxUuNvPqq3tO1iADniKxcf61euD
/QMKUj6FaVP1zTFfY0CQa6YnL4Rylg8pLbE0kCCd9/6YmkgDRUxtLSnleq0Q8c6opPuPbgp4Leqt
S+uCX08iLaYe3GnC0IypJ91LH0AIFudrA+XdSzEedZwgnBAuM6p0MtyphzXOqaMFcpZ5MR5sirJs
wVt57eFvY+5iOWLngriVog065b8m8f983Bk655lOgTx77qSfOtpOgRp9XLdmZkTAIeQdvJ4h6ugc
sqtxiVytq2uKuPfuF0cSpR8fuTtqwNcffNMO+NAHIz46s9a91IXh4dF1cu+jqt1Yf/r3V/j2YlQv
+do31yPP+FLPmjnNMCBOF5zak/ITQqcq6qcWy9NSyWubmb/EhtdPFwrYJnPY2tBb9urrO+voj6bZ
bI6nwXTk+DCxVOhBO6IEZzVLrP4e6CRGJ5j/Ffx7pWiJ42av18hcqERGtaVVyUMFvqOJGookc1BT
q8jo78A33LWF5r9Maav6yI5l4e3yhSDXNCD3r9Fpki22NG+0rq26I41OrTv6+eSJsB6maf4kYF7C
6BtAal4ZUpfbYmrwjCUQ9LQFWC0u+V385QmaQlWdl64hp7ldTcRWHP18wNY7v1fj0atVHFWZe2UO
e7tOceEtXmGzMNIGvpjIa3OgzEXJBjaq54R+a9PCwzFylKQT3thm30xXJvS3+xOmS4aR5UBvYKG7
GLetW0F3sogAWapi/oqHHZaKlWbycz4bTKKjW4FgYsZTX/89hC+3J5vJyKbwjiAdMTMj6+JOGSi1
mRDJeW6K1qHI4XR0XWuCtaghRe5oNTvTPKzo65wGtuyQ19eEMxeP+u8PQLiDNYVuINvY7SP7z6zR
MW/hGMNZtTS6iLQVUFlP8wi9AQ/sQZpxfWVP8N4F8aduxxwX5+KlIabwxnIdPMiklBL+1Guih5lv
1bdF23oBjYXxeOUJX+y9/t4gQETUHNvbRdby+gapmGluL13MVEY1OZGptK0kV3jim6oN45aNCZDW
StCYDOoK6UFAy7cSO6td53tdV9Q4//2D3r1/0EDbE+fUd7n6lHreaNSCkjMSm3gvAA0d48X8it6u
iHQIyfLK0L7YFP3P/TNlYQXmgInb4vX9F3CamJEHrtc1Pb5JGFAiYF7N7Cs39u5YRsLHocjcBNmX
/QTYv/12FmQowWdId6rw4q+tls+s4sSon9Ie/PGeqFf5Z4y7JQ8Ts0hJM5s1eS2n5WLi4jTPIZ4Z
GXEfICCaz6/vufKdjHfe6McBc5IbZcWcT3tq4zACFx0nXdiCYykDBmf9vJpoTq4884vp5P9ffxPy
bhmIHEhfX9/EYasbk0vc4dRBPNK84jeArhz2lEieKMprx5J/h/8eWJc3zVSC35vGIRoCAwrSxZes
Egs7lEzTszbjeY7Q/WlFAPaL0AdkxdrDxEeJACZJPsl4VddKGO8Ma+YvWqVklqBtuTxPKmo6Exm5
mA686k8PmHmnpp4svq6iboqs4v/wWQNXYzyju6eRdlmy0YVWElLGNOJXxvCQo5el/F2Zy/0GpaIQ
ORohMmjCXGdO3q0xY3qiKBryQsprP+Vi47V9YTAnrE3Qs43vS8lYOdpNG892cp5qtRR0j1T6tUJq
+7ygs/sy9Lb+YUSF+2Gs57XCYrzlBtQ2WUH/hw8QexPyHsYB0ujLYe/1ht3FHiJBFyV5lHRFud/K
LI8Uq7PDIIb6LHzZh8WQS+SnpOgVumqv5Q5tw+w/G6W/TwMZi+MDTuWfS4NyL+veXuY+ORuz1e19
Gaef3XIsQ+49ueLgeW/E00fdpLUbEPiyfd3GWSn6huBBMuzkY9cvTgiv1Qryxh33OSdc1dHDI+yo
efz3p/bePSIapnm7xYfj5nr9fcvF9GpkRP5pTEt6szFJedYZlTwVXrzYZX6leoKQ3tz2lxeP1d3E
ylQIdY4tl5iNQuJM1x2C7Y3emYao1d3iMGcmfQY/l8tZTwcSH7U+ng8VYTPRIBbty2zORuRJa0XW
ZiSByOhhtOxlgnrS9WM3aDRdCc9KgsLKPtUSVZhL+hxcjCS5T9gu3I6Zpz72a9ucfTyRHzpyTJOA
EgpttHjjL6XCqP90xO60AZGV9S89bnJslasVdglJeMkozF1M/iaVZKPZ246SX0c+lAeO540ZYlVs
hohZuexgN2bWAdjk+M0qVCxCYdAxjBbyzT5Wkx7fN5WAoRb3efx99GV+37UgObF4TpRox7gB90Hr
zie/s+7Sm6Wx0rusXcdIjXF/J8nmPQ5QgM5e71nwdZOu/tBkkOTJrREH3cjWnegG/zDbXvG8dtZv
mcb5DfysJdRgWmaBMGg5cQBYP7o+bio7qxO6YWUW0ulstv+s9u5EhThrtXTv90Z+D2mm2nFI+yjI
Cz0OpmtBps7c33RztZPK1/5n7pM2X625inxrjhEv2sTUEhOzExTmfm1m4c9L5dof2JKZ31s5Lnfe
mjsfOtdudoXQpoPctAl62tW/CP9qxFHixDsWhhg/DrGQNxmJaD87zR3p92WKoKpV1X8sYJEPoAr0
Z4KoEVr0pXebNm3/MY7bOZwKrwT+2P8ea9uNhoQjBhuyEcet4x/imlC1qhW0VSfDvrEW072lAa/X
wUyMXySJ+0IiRPyZ6U75HsPpcPRLM3kghafmvEulM8v6IhqrYf4Yk6jxUIjSvLdMCY3Ritewq3CL
FWmtVweCT9dzR8XoedT04UXQVbupm7x9XIsi3asZdXlH75FYubI8A6J67jIjOVnupBYaBXMbVSXJ
uiqf6L9kpfxAjdaOhpmS4zyvZGiNMYOmG1BFGdq8N6tYPpI6pYuP+ZZCGarZaR/yRem7mnbpLufv
ibDudRSu23o3ZL7zlPo6bUXa3kuQKas4Af5GF+uUrHpuKj/pWmM+LlAI9y5bvSAtx7QLAKzXmx5R
v7H1LPuM8bn6ZZdWHUJWV3R2pXOgv0GWWIaKtVlsgBO9sgkL1hP3kMZ2+6mqV/MTxVkV2IDQ7xMe
76M9u/rXcUzIaDCUPFfavHUG/WoNpzZGexlDglWVH0dGLDmeTrkfVoO7fieXQQf7ixFbJ17wtFYY
uyQdnaB0O18L3Xma6rvWyhTrpv1irSA/WeCpZwsVdl35mHcAc0VCWARJqN4x9ib3yCdAVqrfNcc5
RlgnjawInaJLIlnbH+Mu/ZZrOoDL0kshkSBptFExUGP72BhlFbRtYwVl18W7sRTj7UqD9AhTDw3A
YiSht1bemahXnnqhE63AzOd/w/ht3Wem7IG9j/3wtLUcvo5kKZonS3be0+JW4lPGSepnTmwnIKah
Mp/hoRAyOmipcV9mRGRgydcsnbbg6NFhdO3TMPt0uB2IJSTm1WtK/7zLhiJMPHDB0aJUn+y9Pp06
7KxOUgQ8LmWEtch+TVXT3Ulr+V4uWCw0Zff7VfLQaD6qHdCb5g55RmoFNb+Ghr5c2o+eP1fTXV2x
J7idHUrPv9a59asjjenJvEMLiyweMfOsGfJEiiPiC36I3Tg7ckmSB7/VtQebiI8y0Pp0+W41Ljtc
jAIh85w5Br3jDzJKLCM5yK51ghzB467qMbwHZp9qd0nBQrOrpslGU+3nw0HOagldI3F/+mkzPBO2
PLOrAqhKL8f+zYm/+0CSiBUMJNryewtHhp4q1v266GagWBcfU/R5z7WLfKBw4/ljZujtvvebYVfA
yztTjxoDCsXtd6UjSwwyOvjURnT5s5hQ4Q49HzQxDsUJhDfRNzT+YwqXBgWKoBTCPnQVrK5kQbAE
5UUWLIbLmAWtO0GkKwvt1kvSMgkkVKYHR8TrGpTWUH+VQMJPk6i686gcdbY3GKKox/zoQendRCr9
c9pY7FEkkuS9Rf7Rz0mv2vOSJeWXWDbuphuYuyQwaoDZubF0n+JB3HuDUZKG7CA35iOlcx1oWCdO
a1/4eKZEnoeZlxJfwsb74HA+fbDz0v9G7dU8Ax6wSQjm65OIQ3pY1aI5WxMgW46n7VOR+8Wd11f5
HTJN49gkpvkiRTZ91mfIq8x7Q4yxzewaRM0a4blDY62fpTTWU1Pbw87pdHxciVE9Ivron5XHmjNT
dryhCuee09mbPyWWiI/z4nqfugFKZWCOc36UOdCcPQwXjg82rEK+tVl4tyOBYpAEBnGwFShrXehW
wC8YTjMJTEcpK8mSkNTPZGLbUVfV097GdIw5oJIvZGILyNEUMAyk9agFmStmEPTLDvFtejCmGEPB
Wq5qb+Tdgkt20AmXTgbp7Rs/9yNFk+LB1BfxIe2sCWGJ3S/ffSZiLSh4l+guMFx9SYm3P+X2VKHM
qJLuUxLH5cFNZyPw17xoACUrdbtCmmD/X5LD06AvqUbtTp+S5FYUlfGg4pTzf41kJ15a8A1JHTMa
Jgdz+GyHPAzadXH9TOCgeJCF4XzKysU8jrLVXtA0qr2ylo5CYFE/db0xHT0QvE+9ZhsvDXig0K/K
+G4c+UybwQI8rXEm08te3irA4XuOsNPTSpzjU1IUPxPkig+U9t0nL2bO6pbJ2k+EUH+0m0Z9WVZ9
uZtnE/1B3tofpQHp16p9g+Uz137UDgbIzMyIEdaH/qjpiwl7v5+XKM7BgR3NFl7RslTG3k8gSwwd
UsoaVDHSMund2QMHYYHEnm9p8m8GCJyIWGDoApLN7pqirp7zofjjV74MkdEBxRxpG1nETkYrItNn
zp12uBRuT8ApTSXVpBpQsUQcWs8tH0vEVGGBkG0HNUQ9ok4pw1ybuoCeTfnbN4p6N5dDc8IfY+17
s7cPRtMX32O2NgQFFsVu4HcHRpXEQbfa9QuBQ/l9m7dWifVRzWevm5IDZTM2eAR0zw/pTKRxa7Dg
4Ej3dyOgnxuzNn6TFA6W19XE0W5s+2CBfr9xNKV/q9EYs3nThrDNM5fcgUlr2gAjZB6RMcI3rgNS
bKqgmnrHOUD3WiFRijz+5vbPwvztWVPQjIW1q9uujcYpkRBS10JiQTc7SlssdmNIZhMyJiMvehSK
LSWnyazF0+jo6WOelP7ehssSQOJed31TdrvYau3b2BtdhMau+3OUbnGnKdRfpTKSx2SMY/gstsJs
N1faSSuHFvGAym8n4bjhyr7mHsaq2s9O596MVW/Se7dc9dtiSWQPsVTVo6GP60+Aousz49b55M1F
fWMLGBFrPg/3OeByAz1lm33ViYS6LYym+z6YONAyu2p/5DYTIqoxZ0HUVBn469vaH+2AtM7ss0+2
BaV4ZTv8yDy2lqPB0njLIYB11YoRogRD6ef0zUoDMQnJnHedM6KEIrg32zm5wQmysfOv0ivWL4ZR
2BssRfssknKMWBDNn60zcy2RmdZe07JRBtMi7aNfC++B4Fv4q6PRl3d2TLgG/4eFi0bzt6S0nJM/
xCQvYO/ZOQg7bnVXGg9wXM0jQ9uiBGxbX0UGUU0luUNyOm9/TwRP9kh5rvjoxDFdfLXau1oYJjEW
St213aSf20HvbzwxM4sNhml9yhPR3MtVrT/MobWx4HbtJgoS7iFJ0RQG7TB3P83UHT9UQ5ORhz5z
D5qakb5WPg6QoJ869biadXUjaUje9YKhGg6LPn1buo7uQEPo7bNXyXbHXl4LM9D/j4nbpBxIQJnl
TUUwGAP2sem7+jlTpjjES258JdxbC8euH+cgneJll1PRuBti17hdObuHTmtY39NEdT8dc+xfCvDQ
LQdEgbjUbTqgYrn6ZvrZDIDcbgwCzQfmdSEaMwvqZaGsR8drIBmoaXcSAvb9zCA+lk27Rij/qtt1
atzfBXDsJ/v/cXQey5EiWxh+IiLwZktBefmWWtKGaJnBJzYzgae/X93dLGa6p6og85zfzjp69otA
78egKf+2qlPE5vi6iDcLiWxc0UewH1Xr3VldoJ+sbJiXXWZHHC0QIuiAqsVKHfDNP7dcE84bnxJ6
9IctMADa7jmpp6L7J+oCeUuB3AJmcrr43VY9GTL3rnloiyfTleVxNZT6KmRuBqkd0CNkuVmWx3kU
GZw5ZnOqGRDGXch98mbbQ3QUY8ADAaB3cIloPw9lqx+KMBMnsnuIPxuKnC7v0qraz9LCEcm8osj3
zyUhmXFh5l5qjarbjhrryLpjzmtIJpqrNTa1hY62iDYu96axq//oMSb1zmjX7TvoZiyJUJreGK/N
xE7azDz41lCE55AeiVNBWkqS39IL4sFX5bXoUMoKQpgf8AP3FLwTwJ+bef3X8Ad9MsikZhCz++yw
bmue5oAX15mqNs4PIoaHUDRJJxf/wW1wiVh5af/UBfpRVPfjN+H67WUF/vhTlGRCSL+YE7vY5v3c
N1wbHt3PDTk0D+BvRdo66w+JRouHIHZEwdv6JPjZ6/KYT5G17wNHp6DWBDw0eAbibW7BZdclH3f8
5tE3oTG+e4MQCJ52Q6aqbUytZhX7sfGj2Gzc+36iGbO3gxqTyvItzRZp3SAcDlzTHn5LLfKLNwm8
XATAmu9O5ogDh6x74TOMXHZgtNs2jWlWdOvXphxxNwJxkwAI+UT0As+w4bnpmI1fUTZTbLUUzjcg
yHgYRG6gDkQwa8nVTwK7q5LshmdMuda7aQufkNd4B72F4tKtDMFdJJxXSxlfFjlrT3Y99H8ETrI3
Y7TDP6rZrG+KWrxdrdiOcj7sDuuDhP8ui79VXgS/LJHmwZqj6ZL7E8+nZ66I0dllEysoNgx9mlhm
kswCnNekZOmQj9uQGHeq5qD6nFCaHBUD55ulo/EzmAL5DD3f3w2NT8q28CYdi66ZX10jELfyNqv+
DR3DvBrK8J6QLbufncRD50RDkFQrJDQDuSvvIB3nLm69BblooJsHT9HB5VKZwFrJW9DoWt5itZoq
hZ0IUifa+kPhOfqb43fdV/NgXzZ7c/8It4ZhdIyFfZNCr6eBugJkwf5435FxlThsKMlEtnsq/XW9
douji6OWw8jhbZfvZhE4NFTk2bXNWPez1nqrwraOO9twD7hqc5hw9Y72IUxHH6xhwfDRC+/FVF5J
GvZ0dRlg48HTf0MQp12kXJsotNqiUszwExJIov0ob22vVfXIVsfVUlufjS3NuM4J1HWliTa8u582
8ZQ3+XcrPdCZ/hSsYxaHo/VsE16kTQfb5Nz0u21YZLzkdcZ/aHtJEdZDEgSFTqlJ2hPbG6K2nw4w
pHJn6/VWSt3cOWskGMZwSWqfmso1skgjJDyM/nFO4tYxBGv99lB6m8TlEn6GTHnHPhqj/QLHeIi2
Zo805gV1WpXYRBOz/wWcSdt4IRrpxbGG17Jy3ioU1DDQZbZTC78zB+aRHqEPKcb/ih7pTt3WFM9E
E3VqvfiTR3zXWvy6JjHlviEv/Zgf+2X57P2M3g93o4Q9r+i5yL3XeXSxQDRyjkuI8FhvBVri0P8m
58wBQVDf/VjfkyTSxGquW1T19qGtLAQiGzYGrev3yCf+mxioBrsaUjl4Wd5BWRBB7/Qfa9e8Mt8m
Eb6pWIU6wiYRYjP14rzIrjDm//n5kpF1W97O4fptJKlmxyhJMYdlMCCSWHLQRfVTlz0Lnd58ZMbB
jMGtepiNzSJD1fSTWnrBLrdBqWop5jjo13DnNeI0tKabGIv6UlN+N/hFsaMlMDyWE2dVoAZy4BHL
xFY5dddoid6D0JjB+Ez/RK0Px1YgvfFL6Ho9yrCz3iHG+l8kSzSpt7080vf+fyn37Do7WGT12lEa
BvZo1Ht/IC2AIFXbfyqz0nooatGlmW7Ik+v66RLaejk5dkP6XSR957KRG/8wkuiPQaYJcS9QW3MO
ZWgmVVhkv4vVqp3KNvPqFRVrbU9k8iPEsZVg6LES7VfDT2+bTGadt/yN1kFfxBZtAk9hOf1BUj8f
e/axayHnLvVUI1+UUdYK81IzP9iIE3aO1iMlEJVCxW5Ewjhv8JLEBznqsqyG+86DTzKhgfV6Z1mV
ddL+0O+oizGOYt2Kg+7nMbEifi4zmtu0Hgb/j5K0KpUtRQODCtd7qbj4KrOokxlwNpWeXp4IRSE4
c3Ci5yBcCaPX0MxmWzDqyt788OaCC1Yp642QvQ0Vfma7PzkNuSliX6qRVlkQX1HauBbCM1yKTgxR
GwxY1hOD0Fc513d12B2J66lPrjWxTWQXR5DuJycBRmmwLQjnYyjaims88klOsJ5x1YCxFMTRO9rF
dxP+Krfyr64H0uS5ttzNq/wgEjCLm9B/Lz1c05WA9685b3dtpw/OioLHwWQQ97P7mhfo5qtc/F2X
pt5tfojBI6s/FrUue8wj1t3WkkJrB9qJs6JCbsh3hCQFsDnczqY7FIcgVMbOaW/ySNE+ZGHDujH3
H8Ec/BS4IPe9dl/NoXii3fRxMwpg+nKKdZ4dVbAdq8k7efMA7VcdIWL5wLV+RsjKJBbaiWHRC9lV
4kVN20dgzS90kD6YczPuRqO8m93oTqv8afFnOmI7/7Hl0Ntp3BNJNOjJ5ESO4GppAUwrsyv2ppI/
dTO8W1MPSEyGN5vp+Ke154+ZZSWkqWK/htWURITrkVkxoqhvmBFp3cAAMA/jXkbSft7sxmJIG35J
EshIpPeQpFXm89Y7xYHmqjd7ZKrFNLYvgsbeF7zLNNX3DtOJWZvZHWtncG90hnsNWS0+6FzKHvEO
uslGcVjsRtJ9yuXgp1HGcgN84u/6bP7jtsW4p3WqvTOmjVDmVjxntlnE3v/F7Wa057b5nOcMzRSr
20C+SKy6/IEJ+tGGso6NbTk0AZhjnbENltXN8eSB7U2jDPkqJvaJbRbLTxmM7h32pvCV1S3crVtp
nqBcKBju5+VP56/dZe6kcWmi2XsBrbLumlXnyNznlZojXQf9C3MU6EhWZXuAq3w/uRY2mmiYjoNc
QUYWurVMb/rWWfSb+yUW3BA0g3g267DZ69nNOOhrh/6H7jYSIb9Y/9qhiE7tQsag3WH3bgMx4a6w
BaUVtmBi33KeSiJ9LRbCOFDtvcYCnEyDcfFKHFLFtO1rx79rfP5AoxN14nl1c8AO2J+9wX6faGk8
rqYj913B3kBIMwcvimxOAWHu8YhCC1GssHnTxILaRbvZpagUH3N7str+Zdq2XzF3VFYsh9kIsmeb
/vVUtk5/qQWtnbVLS7FDo9teZdIES2oebBA1qDP97BvOjK0uyi+DX14U3aO7ymavhIT9B3CYv0aj
EHtBBtcIwwM5tBTguZD02zE3xIfQo3NRzbrsOr/5dbwoP1gtI6lecysRdDYAYKh1R/hYcxlVAfTp
j3Jf8/PSYqRf6jwIk0l7NZZtUya5H+jXATrndQ2Kee8ZfX6YZ9UC7RaQcYRN7hqAsHSdA2KhOAye
QJ+CXeTeMne74bjiYRn6PL+U2v+zzmOOarBsWScERweD3rNabXlFZu98NArz89YU/zIsGgxmHiHk
y4R5rANbp46vTCw1pDm6nF0YNsMlUERczjm11qX+Y3kGhJ8SD0XDR/KLiu7O3voNu2Y49PYaHkI+
9WkbmzwFE+Q8nP0fNdn+NdBmG9ch8duCYOQ/RErBvRZtsSuDJfqz5cF/yzT82hOgbphDblr2Mj1A
mn7WXmvQElLdG+wlx1FjjHIlRtuJg5etCuWVhX0yMUrjziYg/Niwqu6q1XqpQqrIt94erzLyrzbi
oYRE1CUpcyZwe8An3Uywrf5Utqde3o7HUsbB1GFc3jz4ykFEie+T9pRRvJFOStlpb9HYh/qU4AGi
s/cWbqzYd3S5m7W8l/XwXrV1do/BrNzrhlobstpjri+ZsmyVyezDXYVj56UzIug0oBcMupQtTo7L
ga/B4Suzq8MQBNOhXueMUL6CEKjZv/AurDsrE9brRjX3fullFNtyGXeQdniwpPXpVkuxM8vSTaUc
wvNKK1sCLs5f3962qrH8cu2iSbvQ+Xbc+cWXFlG7c8NcGk4Bq8ma7WtqBuOgGKrDujjrp/JXi8nn
Zu8Wut8Z4/bAIFEdAEox0JvDCBZoNykrRloLoFiusFtIblDiDTaBeagmicvWrhJHEAsGg9sey7D7
iWRApOWcVZAAt2nZxyxU5FQUTkHdQ6etJSiGsxw9h2nXHafLUDTm0QhmedeF0Xu0+OaOh0AlOQ0N
yPq66VAa/bNR8YjEkBUjobhVsxNBBwWF8eqIUH48+cRiFxxGtIrFDegld4SPyinX62Pg1+Whd+yC
v8kXu3pl4ybU9o/Pa3UwUP8sAcZFDx3fzm1zvIBZ26cVdWj/RR5GeTKPi2NPAVdS5LkV+9utt9EC
M5g9LsGA9OFzvnjrvVbuh6TAcp/fXiWpCWYuyJtsWEsd5g+1+vt2qOZjlYXl1ZpsgECzyw+qZqeR
EX2gpTtvT3oN5WWbGvvObC3zFd8unG3Ti33pgB25tS/2SzgCfUqjqPaWnMZTuYqbX9aZHwVOqc/e
9Eeambw+NoY8vEjdfVvDluO77LrhFZCyL/Gn9vnOGzfik2248BjTkZNglCwS1XsShAy0Vtg4pgHa
ttQ1DODAwSwfRRgaSBoY+HpL07mHfuc/zvfmY11q7M5WMz4QjIIjDeYM3K+fDy078omtXVCvUjmv
5eq6H5hyQbZzPzv0JuRTHC4DNJ5huNAiimOF5kdqKW0/9QeaW4Eb6n0QEhFY+1mdDi0qnky6wMQV
TmRIYZ6nXmUnxYGCsZrHGVsAHaohDwl2uuVETCfEJ7JjWi5J8o3ntuO2l1UG1qCjf6u3wojTBHLK
LDq1iSpdkoYkI8y1NfnQGtQthPV6KlgRceIE6pA7PMjkhgoaDnIXzZB6BDQc40otU0rn33hcGUMO
Lu7lM1jjiLE3Z7o0LYy/vhoSagHuFcUGDX5rTh+7XxXwm8WczPt3ZlvunjahspiVAlRjtMgtdIj5
45yHc8AbO5RHdq3iKCteEO7gKClmfzwWirE/t8qCo9vP70ajQN8fLvWloDIp0XIc7+d+4pQP7NtW
VZlfQDcFabehxXnlUmrsbOuu5UI/UIvbPm+QxYlWa5kGsy3Pc02opty89UI0wnDUxThcUW1WlzXj
rKfEFCOu1XODcYsvu1yjXMHfasWqUFY6SbmeXAkuYG45hqapdmOzWMeIK2IEPCCWMV6Gangcqqm5
1WcpMBNOtkcPJcjL6Pfjvner6FI5kvFTz+YM+0W2N2A/IhtnksVVF63HP+npCOpaVQmheq9cSf1b
RkLYyRs8eUXxvT2ujTf+HYti2Nuct/diUyy7chi+l1q6hwWZ6Xs1obzIyGS69G2kzrbU1bM9NvW3
6T8Zs8/qb0ZieMTC7DF8rO2aNpEcLnO/+n89L8ufsoV+QS5DG6EDCpbPAH/ppa5XmA6pbliB67Q7
vejxwd588y+KvTYN7K1+sCs/OMEPWE9sQLewg3Aov7CbCqL4Z/c4rEV11xGQuqdOXT0Oay3v2diD
C/sJsWOLOwDR+PD+DwOA1GfV2tO5Fy5rYij9hNwG7NsZYyapB277tzbkcuKFhANrwtq+egP7sKRB
+1y31vYwut70n1OY/nNrVMwo9VKG97NhZ29eVhMVMkmKO2O6aljrZZh1V1Ad9c/M+kgxCFr9x1xO
w5lEJ+ez8VHDlC7AvurM7VEYVvPHl5uZDFNZHAd3EUlrGfLBMeeVOHm0Y5RwjgWVonpsT6MyjGcQ
Q/GvbUjZjFevXwkzJN9PI5W9b+ZW3Vuq1g/RWOUf2pyqN0+23XmZrO2qprL+nXyjAimFUKRJh4EP
cwB2XiazjMLOcTDmBxOsk1YYy3gIccfHitf7ayTF7sEJxerHlnKq50wIeIWlWJ4csTXHQhDgqXlz
Ukz9/l0rtf1M/4f3gtyBdsFymqF05XZP4jMYPDR/AsA/n+gCoTG9d50z1XowUBtpGx+i93gsIgZ/
VotSquuYVeJsMNy9ic3PzlhNzRdzMtTfDv0UF7ZjA/mN8wGc2XoZlAVltJTDyAbc+R+N2Rf7UCv9
PKpN85uihdhvyi2PNXVnwJZN+S+C1rgOvTdfLHZkY9EMz3i/DtC0/SnqwxaIo/KebRLF/jrciK/M
Nc0vPybJTArCxua2IASfoPgFTXo+XEkLch9xj85njrH2Bf0L5bpoTlz6BShaSgLyq/b88CW2rBuz
382qeBFgXmlnypVXmRyR9cBjnJ04UHAv6Ch4stQYfVNHKa5T12SCUdTmECgAzm3MSWeLcuePaTW7
S1S25euwBmWKkLNOG5pfn7iiGMiJBOleQtGzhOGxnp+7NdwusvGNf1QCrl/l0KHvDwiYF2HPbV+7
xn4N3Oqo+qi6KCIN90R9IcnsvODXrFt915eeeSAhznoeuXoFYQEldKg9Lx/SHOjUIU7n6tpj8SgA
jy5oNhziBsrKZT/Q4Vfut/aZQ7BO6+BGj46m0zwvoUAnlWUOE2EZffYcoZfVtvI7Z/GtuB+t7V9d
u06a5z2/u5VVL7Ia9BvddNObRqf94Nh5FYHOheJv5KzmVy2NmaVmKLq0N5ftnE/T/G6FQ34gx2VO
SDH4qvpJv6++lR0NXZHBN1Ch9+bMM9e1RKCUgdkUnOoTkaCWR22R3frlwZT4QeLBnTgtaOX1YnMt
3cQryBvgerbMg0nUx10/Dt33hgbJA5wrKZywKTM9tK6mkRrJ3XiYpI7OFrmnVezySyVUQAMHlr69
HG8pdQnmtWVnOUWeoMFr7r3N7v56osH5Hin7dc69Ki0Y2t5ls7A3Z+X6TyA2+VgVyju9NJRAbEuX
zlrYP92GnhIIxmqYTG1BSl1rPJFjpN59hLfnZUYIsxOGx7lDtMpjpuwi3VSekxXgqKMTOBYOptE8
RmoQ9wqm52hN1XBXRVG+y7I5Oo2wj59t5QxPlB7Jf8aQZSwUjnmmPnFJhM3m266ZSjDorInJqnyU
ARXJITgfFz6AgGzn8b6cF4sAbzfiNBzlpbSL/F87DCrp9aSZtvp2T2dweAkYVvedCPMrcYFBMoZ1
yE9jOU3KRsoO7/eeOtMJ7eyncRJ3oUKJH6spjI5VPnlpYNb+t1sZ2+MQ2v2jH7jjHdkYzaNTD/kl
gBliIGwavnfZZ+9b1zgHqnaifRuuRBxAAyu8J4M1HCbm7VM4uOuzufmwCtmMUZgOX8N99Ka6Pi9N
CwPDwfA8owaEDXJmfVgMgHQYMgWt1IgCCiFaXqbeM+6KqVZ3s9VisWqU1RMt0kyQMnr8jAq9slRN
I9RT0AWoVAQ1wrFNxve12YzqLoDYSamozg6ZzsfHecVrRr846PvsDo9BoN+x9+pHS5BK4bcCFE4Z
4ZvZuvZftHb+lbib9uIQ5F0RDSTWr6z0hwufN0o0IJyMLTe8pVKJ8KVTCMP8yo/mnWIOORSj0JfM
kvpfNyzzvVzM7rVfa+cFgcR2LlWNhIAgNzuh3ng8MCb4XBddeF/3iEjQZOVXNwBdcPVITeekTZvb
sYKg9kwnSlvS907EbqCea8IlNTysirExCpPtoKRBMWsc78ulLvFujcL+eQ0Nce7wOBJco4S7zzvm
1qruogzKfu6eJT9/3IP/gDJYUIJsaUtiLjYoi2qsp9vL+koSAHFLHgoZVGqUdYeULN3rydgu2WDn
dxtSzxd/G4kw8bYs/wYtIoHCdHr3v5ttZhfmAzkgumMQT5cqGI+GVRvXriXfBUpm6xBZ1m3/r4IM
BWptjesi0d37lah/6c+dLqVh9vFA5tehImY14foYYPmAaHdkX4XLzl8r40icujqOc+E/TrZ2OXS4
HB7Re9NOVowkUIX10u8Nc2q/o2Wu/uHfh1Wwp877byA4DXWKi/J+J+acEaPWqv6PMOLueQuEc5nc
dbkSHSwPoIDyKag8UhclcAz2QS8LP4JstpKerleMG7oaoVpaRoZ27vYB3Cw94LZsXl3cBjM3bL0S
LGit5yUY7XfbM71/mWk052KIeLqHYSNzSgjd/hArNFQAw1r+rcesAS6TaELZ1gt1nglGlzSbNq3Y
tWoprLvJMSsnYQTNV6JvKLM5TVNfVrFdV+Ulg7POrjZqh59A9z1ngbbJSjNvErfd1DaZTKRJVOjF
zkU0na2SV+Wie1zgX5m9rii73JoHKql9bwr2A2xS8biR7PfsL1Yh0qAAz3gWkW3kKZw7Sms0y+NG
LOG0/tG+WtykQfwHOtvPjp+SQsyF5a4Y5nZi1EQXbM0WyqR02ZKQ9dIwe8rNEGZd3CKTIHqHmvY7
j0047kbAZG6C3HBeXW9uv9ypFsYh9yLl3K3BEMi9lTfaSfjZV33lXR1KVr88+7PwMrjH2Z5GB79a
SYkUqSXdAnk5r/kdKgIEDBAPOF7YvEaRKqRMYHOtn5FlMgTbp+bcm67aAWu9STzQAxX4OPW163tK
1HLc20sKD8cuFcjI5pfeuvaxt/ylALljdTywXdK7NJdbhcW86xB6QeTOTczoWlivvTJJvmkLWTfH
sCGFilbl1tsgy0XdXrDuQEP6gNYbLx9+kRQcRU47sCWtLy4t2WI3ElwRXnSEiHU/9ZWCVcVN3Bwr
pfrsYdJhCErSmmaRQOkOVqyLpq4oPbQstkZhVITWMOs5qUEfHVQpz3RBHJtE2kPgoHRITp3IsBF1
I4ZXE3jhOUNBGRwcS4/QHYwQ9yYtiuN/5loE1g59JOhYvA6IK9NaW2O061XHPeR5OXQoCWt4HrLK
98e42TYIKbji0TwbHeVpsZPbzS+i0WaLV6tcrT00pECBJiZwEczqRBUWUVBRDV84xWdLLxclDwZp
7UcmpypKm8HDRWAi4sGcJ+C6UxkVIMgkGzjGjgBErrnZ91DEbustLbvR1UTaWFG3H2M+IkjIUIfW
YjeVVd+9hkrVFa6FwTY0DdmUjfF/YZFhxmjbsNgFzIJ+3HDIBe9OoYf3qdETnLuN5Px2M/UW3PEE
spwFnbiKXNtvssfUlm6V0RHKVc1tcSiBbia4WRGYxxH4Wd3uUIbjEvSIA7eb1v+0bYwV53mjTTTf
8ydJ02sdZ3bXuCTg+d3wZEr0+yB9bmXdE1tQuctpuVGuemcH68Bag/Zo9ZD8DB4BnOZOmJUr/J0X
9DxC2JYX0e1YTVWeyK7t7EOwYNSJ8ViG/Y5cBedvNtK3tqeiPZq5M+aRr86ffSuNoh4hOSZogPyI
RrjtSMdCfYmaoS320l8c8aI3czWPflPXISxSJv1LgT5WJn6fEZOObqelyjtmjqoJTnJ1tJkI1Sc6
wve+kUuV6ioiJpuGn6zaF5M21nekfBnZO4sIkejZYedliP5LCC2Try946wiebnmnM8G2gVImS3wx
BeQyelS6/Gy4q5BTtxl6C3MiWA9ndJA5ZyR6i4jhEtgKIsQaILbDFuhLu5VhRIlKRdiYv1uRAlUl
1pgsD3n3LdGncKGs7vgd3Agx3GBBxxmW3f+Y9QaCEekwdstui04EEHfGyUPOuL0uDX5xRpR+7FJq
yZried6s0TqFTgbsgSKn9PfVlhnvxtYt//Gd2cN7UNkmal+HToeWU7H3fNhwtTlPaOn64i91cNN0
t/lV4ac20QgVf1XhIEsxDBJgm2lTtwhFc3L5ATtQ6t/aX+d1p4Kx6O7XzlHbx+xhOI4nh7r0Pc7l
bgJasx3uIoAj8skqFFeHwleW/nY2PdHLNrHSFjcIFqPFedi0VleDpByFRiSDYzSzykps0xjrM5FN
DAA7S4Brfq38fH+ihfHnNBS6i5C8+AR/qyZzwp8MfJGG+mYyPyPVBa9mNc/6hJ6tNNPcJRz3ME9S
/EPq7lUEdxU1eLdh+e2xhkZzz3SZGHBANbtsOvD1GnHQuBScU9RitGk1b130yHAF21HfbDg7wwgt
FfetP3gGmqOhMH/XrrCbRC+e9nYF6sfhuoClWDCllHnGwQiYjHDHa+2jQ6YZ7fEECoQXU5PadvbB
78VB5033UAZGMR4If9827mQ0mjiUBAN316G82Q+OXsilBAlGABIJFZ6iMvN++s1XSKZ0Kd39VkfW
f3KDh7tuRgB4zHSzDB+9k3fegea8DjDP1e4X+jdq5NEcVd3R5jjpP9pl8jAKalvY4rVtLFcloT1s
5j2MyaiPaPCi4hptlT9cnTrDBNFYQS1f2jHyjReQVA7Ysa/7r3Jk8t5bIDnVE3gPGts5hEqKUczK
kTahhS2YPQnzkTNN7v0wRst3Hgq30QiJhQVapW9V5gmRy5ZLcSE1bYfIV1Nzxk21yMST7rqmFYET
LdqWvCt3RWEIdW+jgM12NZBRvR8qwyGZ07F180S88OQjuXe6b+1Fto5tA5okrUCwEPOS6hiRDsQ+
yFO6+MFdNCjV7LWzZQighzEIkcpSOXsJ8aKFez8wJPRLDeG4wxNnlzgwaylPyDIZYyCjMG+kmoAo
YnUlcEOnQVhxSbeRifQOMWTCOW/W8ALSqlI1uapK+nK7iVmQ8jIdmTkPzQD5Xqbh2s/lhabXGuWN
iNb6sbC8bH2aIptHkwwcBeFbjl9jJwJ7h7acVWlEdOrsVFsOeaLnplcfDkH7E9yKEkuaYUqfElQq
07JT1F70aedV6/JpTGGWJ8pihk4nArWGvSnLnsG/c/wubjplIEXz6v6/YvXdN9kAXyTdFPot/s/R
D5M6cBZFmTTdUrhyPewlQKccp7DgZn1akHKrHQZGxIuRsXn1TwOEafz6U16VX7DAY8W/CkSjnwQF
7nWygo2OhOn1U7ndqSFA/s6LMzlPjVcCmUf9Bio6ouOt9+ToFb9k92AwKNWU1QfRkPwLpti6cDGq
0+PXPOQjIZ01Wdypi2c1IoCUft9TJbNuOwcqE3+cUFsfE+FVwbHJnT7bEx0OTUIYc/TXlzJUScUI
g8cLJfpX5aw5qR2emJc7vESZtRMoJmnEpY29PqjWzFt+AJFBDgimN4QKrc4uC4lfmCB608he2Z8C
AsPrzHxHtj7bn6sTRVHK7l8Hx82aWuNsZDT/xmhFzZemEZAzuTH9MXyEqkEW6JeJtN8v3XrBD1fy
9BK6PtqRvi3lGvtYE04L1Y/XbZwQuopyJSZpQOvco8X2rXdZT80bSeHLklh2vVFpOeU3s7Lr5f9l
G1rx2I8Gpj9bbJqgQgexGMWUjzbphG8VW9m+CzgD0sJUhInXEkdRPE/e4nLzNngs1pX7ddUjdYAV
kVNJV88ZfJ92UEeLZRnLXQCPiVoYKTR63daALIGhdM24JIa8SQgqE/XJibD3pjxPN6LBzYZDyRqF
Vqbk0stC/64OZhZ5tQFz8b8ryKKNonX77NqIP873hvyxI3AI4CnPfQcSR85fTZU1f0HNQ/GA3Bq5
yRbZgBGm5c5nD2X4dpCuMH+oIMnf5jBYfroROdcZjb7zYM2Zvw8Lm0TEYO1XnlDXeKsGfz4M82Ce
KQ2lwYLSTnPCLbAZxNuWMhtP7bhFB0O6iEsWSpUeN6/pnxEGNsT35qaN4ppoV9Eh9tgiA9mcyQfc
L64c942lrROofX1uvWb8qbOo+x9H57HcuJYE0S9CBLzZwtI7kXIbhKSW4L3H17/Dt5uJmehuicTF
razMk54K5c7vTLX+4j85c846p/NToMkqu1SStGeZawBS1n6dj5oxePSpAvadg3a59jSCP+Hqi/CF
cxt2ToV//5WTexPphwJXV3zWyOMVDBhg5Q/xOO/E5ThG1Smkl62jIkO00pc1SvyEp0tuu3cNJ55m
vepDHbSAGlgwsw5c910Ck49uCY3IbjX909Rsi/7ld03tJzOzNNuttvdBc39kfXaom9iv8/OcYO3o
TBaylWNVSsAC4T3VLqqANTbBtwk+i83NTxWW4Bwa5bempYT+hg9zyF8y3XpNw8zvzXnbTO+twuUu
WzzI4Ge2ny9pOPpRu76ueXblG+/RKOYC+0zI1+XeHBpvI5aptsbFvV7ynKxAbfhCh1Y7NuCN+pch
FryCyspC+DWtklVPiPc3dWRUUmGx8Iiwy04ot+i7s87MldWEquNwJzfqrbfmV7LL3wqXZRzdMyZA
yVv0zxL37ljFl37+yri1pIlk9+2/UHlYvU6Nq1IcRpGGl7B3KKZw6nRA92n8eHh0aL+GcKxA0yYS
c/lUCZWzdrwv15G0sL5drOJWYquwp35yxLXnI5exZFeF2+KwQSi0WbjYQ2Q4OO4PzMwpN2gY3Ngc
ytmn7bZQL62q2F16IiPiYvKyIS0xchi2oXxVNFRL4JvBpdvielXGd0nCqAlRWpxyx2IlYmiIbfmG
Mz7QsSyTQsXoDZ23+rbUmP9q2ZI+Yg5cCUf6avhaoWs17sr8rR9QrURCH5BanCR60c0S/xNPxcwz
gSfNcLRp8vNlE6rYIwrhIk/pd9eZxGwUZQu+nvUj/7qR9XM7kBkvsxX7HGECbFST8SLG7xrA7eUZ
CS6Tz7nVdklp7LGDAGadbrV1nrXPSt5V87+JDLgismxZn4VIbihuSV2PDZeAXdKNhI7Jj5Dw4uOG
palAEn46HefsJNUpOPoV4cnYMCIPw0Ft92RUw+iz5M/h2/7gQEWzpWNA4R02Khx+PXFjPqVo3/db
6TvmJdZZDXnv+m9M9/C9I4WQcMkGvvQbK4iSQ3ZfMqoCdE+RrzqOP6H9FbIvIfxQ9KANz7Ho1/zv
GndWLAXLmZ12br3kEZ5e/NwQMnVbTMFh24Xo1aGLKaWa93UesPVZlW3D9qz4XmUnFQ5Cc1H1TdsB
UfFkadvke6m7VElpL7xcohsvCUk5V9YRA5ke/q54ywwKR9FjPyopCDu7T1+r5VWrL8v8uq7OkDHi
n3gGLMDpjaennqT5s7Yh4Y+55i2vz1X+yp6m7Q5l5xA086h9QZhocDQ5fAaJum8476l/N41LErGW
hzkN1xGIIkn3o1YKTHkeCzgyzZk3LkRoutrTWKqjY5IFfDp0Kp+TT4FonUQI6xp/b3IaZIm3dILv
4Icsjljv1rNaBss1wdsTX1UZj4+qeo0VE12eMGRzno4+g0trq33pmELyqVEg2f9jVWoLEpaHxOhx
I9ziiH1LqIo4q7NjXse7uuEnpcvtUnIXjao2aPk/W03jmmF4i1sDcnfoEb4/zdqrJHxWKyG7iKa/
Pt9Uyg8SIFLQzKxevyeo5LxdXDUh7ro0oT2RAeYI+q5n6S1OuRLl0aEV/tUG1PDkRKEDqYrIlQU9
GBHbjJC1UOMoVe7PaeTEqpjZQphgwBw9EaE553mWai1omtKXxOhfnYwkXEEtY5gRVwqsDVafsU6q
PtzGM7VCvbQ3zB/Cny5gVvj9hsd60edme5vG+qBJqd9VslOUbVAN0qWX8PPE+lZM5FcS2M+7uIPa
5w68VNF+WPTxm+9DMjmdMy+9m6yYDSVcHlFA0sfrRVRAedlKPIr6iIqFYzoeDz1sNMQwcqFvCcrc
LHIlTS1X5bLIa9WX+sEBiuWo6uDP7E/X4Yek81YXf5vpN24vSRE5dS6O6waQEcAGiqh4ufJWyFjL
rznf2ZasB4Qd3NWG38YgKK9zF4d4TKpRlnCLzYADNDHXzIuyrPNyZyRvRMcSaFkhh7BEgseiADwR
53HUbiKqt5tPKxG6P1HpWYXUabRqxzpcKXEpDZrH9sKYEwjQGoy8eJ9S2l5/SIrW1VaKqib2iPZ1
ShBHRlT+UXBCwz1HXqhmBIYnC+YAH2chYHmNRmJttYnByBqxdBoNdR8yLa4TfhIabIUfVRbvK9mt
SRp5tWsu366XRDX9dFiPec+XO05Hx2CBjGEJhaapvqRBvhPh3pQTxhhrNR6lNW2fwaCyqXM3zSUA
DMLqPe9h3JMLmzlHdIq1kfCr4ZqZChoYhMYMkZKZEMb+if4nm2SSocosZUPV9CGPxOaHXiiOkVD9
10Izsrs5OVSyeWOHuk/L7pzo0Su9DTeI5KJTg2khdEUazOzqxhlMJqAJb1M0iuQPhHskDLt27q8C
FnhNkATGSXEz9bLXifp7n9W9u+Lfcgzl6cSZM9taWsWpVvUwKxIzsoKJTlS6TzPJPqk1AWxfkpar
dGlbYGfkniwdNLP/bmUdJx1ghmEZdkbx7IcfdQxkEd5FS1a6bWnBxyjJ70nm+hiS+JHL6rvGtpic
CA49eoQOZBYyO8cAZPPt2qH4/Q5dxdBpHrHI92wapNgJleI1MXKOIEmT7Xlst2xN+fzT5kZbJE40
6aVUVBcLAWCKUbXbxeS5RCLYYXpgEK7jUyGw91DbcxIrX7UmAu40TlztN1UjbwbWXHZSt5dQ6j/F
VLCfoYpKOsS6suHm+hlXg89WFFPz8BPBUFMEwzMG8w1WBA4s+iemG7rApyZnTFtks1XVLo2JccE6
D1XyzlPsTKRS5BTOBGy0yFhd1extXP2EWeczWiG4sKWnS5IagfrTAthNBwOSi3bDQ+SsRC+ei78e
ugXjlog8OYgJH8K8l3XCSHNSOdCAbUy9jPW6a+od+uAl1cSz2v6gfx9wwzvTFAcQPzyjXE56FX7J
mkqKNVZd1ltOJWu/Et9LFr70l4RbFjq4x2rXiLfistWN97Qfcb7gOVc+MWiiZKWrqxvcQwjWtGHh
oXG6/fJXyJNTP0tV4/zGGfdcqztkJD0quwLM0scpfCd95puZ7Gj67KfTfST41xjjLuMHpaiPfJdb
ChvVuGRZ64fi6FRUUKoYvnQhRiSA8LvTZROujs9q32t634hqumADdDtnqW7m+N0RqyUMIqyNI5Tv
NO4YcuawjgCc4kc4Q7BxlMNx0d9r7nBwdhy52kfWexkbfkwrctc6M1fIUcocs+Do6IKYNgZd+dDC
TfMMF4YXFGXnGdxS9PeQ9o5h3KkJLtv8qAviriIqIbTqBfwK5qitlS2BOs3vK3mxUFjPpaS73Dw1
iytWsb7QdO2k05tmtCdK5W1Miw7pNE8n4xpRF9fyVWgMjGKEHJ8/Z/8hcvEIy/i26Mu955vAvEWg
nz+k0O5UIUBpwLmulIEhVG7bSDv4pJjouBvXoCbSey7/K0hdSmwGMxdj0CHEJNV+Jogby0MoT5Hu
5gyLpokXDUMA+0ehsryFOBed68/djDsByoRw59XExeKBLocDvKWjZVISMV1lYBIDc+1Un2R5G1fJ
F2mktxSCcJ4rV6OqdllanxjuRwAwS8PjGh+zln1zyoCRv7NXN7rXpNos5o8xbKwOh2Nl/erAZEI6
qiRiNt1EuwU9ejV+XC523XquK3afRmgDoLWLGnshhomy2MejuRukN4UbNO4rD7aEl4lsALMTFR42
2zBLH7xWdPp1Y9UHHP/sWEuSQrFbWBdd2XbSJek/6GqM0oagPNCISKMFfjVuLf1+Dc4wEec47exh
DEuErRBAz+oUKR6WesL+vdtZ9TYMv5vkYSBM5sWun1geqF8Ty6POYKlAaYOc7TSzsLn8gVUa8qu+
/qPAr12vZc1swct+4J2B6fctpRQGn8X8AjcMmpA7pj77QrEJYvklNvYRimbPdfi1REiOOTSdprph
WZmlAY3LbXsPkohZeUXppcSqJSBIh67Ya6MXZcxeSJSHGXiKQWGg4Nbvk3Hkf6IRwSaJFffntdtZ
2ZZ1WizuUxx00cEg45Gk5yK9lC2/jfifOr/1yV/62tG3TE5JdtOnYe5d6f6xjO+1PUO8b+oKXkj3
CfGbrl12FVRvnF6LiBB+kK3+In2PPRlRD5eU/cymR06RnGtd3sJaMJV2B112Vt8KPpvlp1SOqBx5
g7hIqeEmLbzZ/JjWXRURbQU9deT5FYVA0PnY+JhxZTwa+VVm192xDiSS6Mkpb+xA1S5yFixIh6sD
5MDiYqm/VfIeX6bJSwdUs1Z/5CZGeRMWFwNBuCuSr3Gl/qgNBHFj9J9mdiqKV4xcdp854A/xFnr4
QuaWjA99PEv8COvPdPpFfhCrAUXtOHOAjDlgloqoy0hhRs11s64v4uBJ0i4mPNIpq4+C7sTZH0U+
RRLM9W+9BHO6ldVXjStwMkrAgxb+vr8SjVnLLmW+bQBB6tlXhI2jKyebBc/emgV7lo5S6OXtnuwB
d8knLSHGbI/nc/qSFgzoq9NahxkvpMG1Qzgn3VYpAtKluvXVschK8kM5bLTlU2O6qsajgOds6c9J
rTnY4zzi7kUFkobYaCLuxeRG0jentSddzoZxzYd/Xd37opEFT57vEp+wbWHM9hGdXWwPCAWHXHnr
LIM/7NJPI24o+oZSXgcLau90jOdd0xzFuzr9PZ3MRJ4+rNDjztLMJ7hRfb46PcnNlq2C3Ip+TvSD
PoZHDT5CTd+NyKcsBZ9V5HW56ioaEQ3mZn4T9qyk7gAyxxipgyn/pJHfcMlKZNzkSn1UirtuLIEA
g2RqVGJcvxiCA3lJPRMriFnEHusB16iZI3HXC+1BVreGVdvijKAE80zC4QnGj6zJFxWtLEiosuqI
taSnPKkQf+PkXElsGLUiMGmn4zWGyFR5Cw2ZSdn60xJSmbAKfykftNhgNC8/ItW8K8knMTEbn9Xe
6ge/j1m2L5NjlsZmwUcacq1HxuU3DaBZ3ZhSuU0kvtmV6mb5QUIwI6zep2+C9R4Wgg35edM970q4
rGBn/mZD4QxT78fz8rIoOTF5wFQdT3Crd87CIBqHqls1N72h0ypmdonkPdYwThfMD+ILBiw3a8iu
xjU4fMtdzK9WvUcM3WwA+YfhyiVix6BE9B2mIW8QfQph31RbQj27mPCqQvEqMcVAGws/lG55EvNe
6NmTQrglQIQth/0rr/RG3qktb7lC59df+XlkHUslUOOTJW17cEOsl/izzrCeZtQxS3PZADq0qlJG
1tkrzRlikTOZ7ww5tNc0GCHeG41bROtVMK+SuH6p2BK69WhY5zC+RQoQnXnhuNkm3Y7UO1fvzyl5
L6ZHVfmwGFcu4rJ8sqZfBfa4Gc22Npj2IrAYC+/S8i4hI6xDthOb6lGR8F9n6wO7Px7531b7i7TJ
JhBXr2qQCZavqvFGwZWeZenZjBgUaBVfyFfPzHQNh+fA3KCCUYvSyZvW0EZDdJWedIH6Jo+T3VET
ppFIHTGxdziQm/1UfWXF24KSW4hnQd5E3EWy6kwpDHtXRHTwQu0g4ItatqkZXmoezmfEMyTjINZc
RPDP9+XgmgXjFP10Kf6ncDaDVn/tZuQShbPUbLyEkGTHZbH/Ybm8VWbzHhmarVnnUQUeiu3cpGha
D6H1sPYSl0eIEFZx51y4xZRZFhRJ6DboxFVmOM8aEWUY/LxoPSYKpxZVBzpLybeotZargXqqZ82t
zfHUcVIY4t0Qvs2ix3LC5cMkYVmiCggpXNgr6x5HKC7Vcp9BV+mh4CpjFhDj2UZoyg3ygdDpQbJc
KFVLl49U5a/r+O3Gb1J7qLH0r3oFTQh2tSDzN8n7AqQgS6yNNL9a883k6tL1k7tmO0YqFxYFcCtp
U7GGbUKGbpIL7RakyKY0xmPVvnUEDpMtBmRCH5xQzAvic7REDqQyipJuz2CMBMVhlxizxmSjATox
AISgiVXKdy1/FOrWAgY2RZ/mRKPalgODbS+5/pn/+3P8x0HKNozUfq47cT5zzTe4gledcBEleVPx
12T1sKPl5R1AmW6Xfbfvje4ol8Y1aqNTLeuPONFkxAhqgcSYkA12netc9q4hJL4So4ob5GyBTBh2
lykX4ptYAc0KlZlJZGgX1a1zxjNDkVMbjf00D8xaxvpL0+pmGaIXooAfuGEbpBDjPXpmTHA9AAVY
w2BedLhwkxoIWrGbKwRRqVADDfUsodE1XrVbVBa+Tj5eanXOfuLQyBJXq2PUFweV6Ib6lujELaWq
YcnZLDvpmSxbG+JRCqYqgWgdwUcex6EXweiS0ib6DeklQ2OxjQR4rCiyXxBkPQWyZZ7r2Oo2JLH4
+uP29oy2/ayypyjfrc9WNL9KxT8JFW2Q5ns6l5vnnE0DxC6do0tXp1eRVFUFppjKOl7rmcmOyGR4
62RsHxa+lBHlB/Oqyipfv0LZv6opUBDgj57WDBgBJikY2+zSAkXwJQRvKgMmV1WsS5EjLMtmfQ3T
Ag9kobAV0qmzparwQeHZq1zhxSkstHJZsUoaFMfXGN3MU8sZdN6Kl0pbKuSDiserzTm/h7UpvFro
NlEk37sO80ejmI8yIYw1W7dEmr6GsvzKG0x8UZieKSF/TUJuB73YXbSGczxUqt0Q5t8lOaxq4dpb
ScQzeYJlkKe9yuxm1R9mqvxpPci2dPgGL0Q2P5H/mnw9a21FexsshypvfiSG1lZAtQDvxVtc/tZQ
j6p2eqwL25ZClr8jVC9niacHLktfXE2yHeNbHRYnrDe/NI6ru3HmcNLhK4WxOju9zO44MSicb6b0
t4aDKhKnxV19qxPxH12Vl9WwtrNs7GDjnHD+uTAa/wEBOodjgme3v3JRb9GWKXoyJiQ93FcY10QV
j99o+pgs9k0ZUnL1jEHj29QdzD9w32BsWgP9n/P6VjfWt/pcC+cLOgkKSdFs4nbOfLhxL7OEOiA2
GvosaIxuGHY1Ku+0olNnBkFGYQ6ZgcmgUS/YnwQtmYJ4WvdrUZ+MVGHP+XQO9Em2xQYAFsTsHsbK
yRQr2M1nbbcAHfMkC6wjXI23dKVBbzK9ujZOkHa2smC9Yu3b6gJfFMre1JSvaCRLBCyptzGT+j1t
07cuQrwXpO4jiecNqLnTOnFq1dJzZaK96yU9J0NGfIIRWj9oiwxUky7bxPqTcBqOM7lbzBhennU0
mWtRgEE8sUeLuxC1p3/QCLfURgVYwv/KVL3U6nDHtcEMH81XqSIxBmEJBUAngdgRmbXKI+Rn9pfy
ecFk5s28zHm475FsehBXR1tldnaERH5kPVw/CJ2RgxMLRbSbvyiPeY2W8i6o4aOtu27XpMNeXdeP
sG/pUO8Ds5B9/RlMjten4B/Sj2d+jqpZ0xMKOKCFPmPVxG81mizHdk9M32uL9AfY4iGe8DWxQkvh
zVly/UXalH2TKv41qGpOGiHxyTm+PU2PKTSMBOYyaEs2+LA3VtqMsd104P32ylr6N02FL6Mcbt1C
vLdvzeZN6NSMiytPhhJ1/hpL72Ur7bAEaEczG8jO4MBwOr168O90SklB80/QFYZQcgulvIMqeyx6
s49X4dE164PN+QWffeWGyxrMM+bJEjelHVXzW152F8lYudNwPhM2/u0ZWGyTfYsS0fIjAa0rwQkz
Q6BAADTo7S5JrknaYw7rwy0ui3fcRSKvF/nGphSES3ch7X+YJvmxyLqv58BvwdTWRrSneeSbDtLg
yXJl9z082ll3By4rgIsxG8/iXlJp3zQKYRuDrYUE1LqawT9fEBxJLDdz1UMD5rKFPdxLLWsvj8JW
14V/zQrJVmMCLvqRf8XCPBFXNgjsfaFMup3QcMNL0zQ8fVRvVjqWLg4XxJ25u6tPRm1IJIW3Qn2V
jHmj8KKpEkoWLZLdyyivjmCNx27UXgYZ60U7Qo7F6ZI4pSrsuwgbbqGOtqLHe1JaBFCE7zXiK9/I
1mWyTNlfwqamWCW6k7d7h/jx3lvN+yDxYpnYeQqdgc2/mHZDjCyTaRuNKh9MHjVLJ4F3SlK7C9BF
RxX6i1zUb0P+PJl6dddXyxnrPBkAK1BVHuQw4ycxMGfkYXQPUePZfFk/7YjzQ86+zJ4bzlx/FVFy
F0xjV/bmUZ9pgC2k3kTt4iMsRuW3WMYP3lPo2iiVLGp6XzEY5SPDG+v2W0LLoDWUoEWxXdifVpq4
xUn6ovTpYpdJtTebevFX4QcKFJIDGXOJHQxqHHqwTfR225UpKcxDCKIina8yQ3qnGoeBdPGz9Feg
NAQ61LYVio2pw5hsQtQ8qCGJ6pBZAtIsunFZ70LyhFqi/MxNl/phvLhP8RAkoh2lzK8DenwCllUZ
fvBi+0Idh7BdciAipXVKmvKqLxZXZuNXqB6aadoRl+hkDb3aMHzCBU4CEWrOf0JsvyvDpQCKHyiB
L+YCnuo/3MBukrTBnLEvKXl+opL0jUb7bHLETHUiv/BmsVExI9BNjXlMNAVxTdQb9sjpoxYU1D4s
T0GvQudShuimr88Q0RDwppwcHUevIRauxOU4QmOJWKjY8NowXt2kWNvObbtvS99sel6Xqw/604Vu
iNTCBk2+A5XmpfkhGP8gpbm9pVzSVXlRBEReXfajVQ+MoXEgw30bpuQalLTXasFGsLuUAyEqcrcW
QtfKP1jnRM4jIEaG9lCKv7Uy7F75QFy/mtOrXBLtXhlOBo5B1Fk88X6vdxxzTYNrWvFiM39LJx+k
FxDDBZmdF3SKctrNtpyi57O7BiJG6y1hgUvKuQBGs5dMDBScY2PHPSV2jYW9o/wnrX81UCKEdLw0
i/41iyc9HZxyeK8qyV71x5pCw/wUFF8oWXgW9WFqZnLGMoSzKghx80Q89qlcIDfjVptehkHaiy3j
MFcAINmOICJAJg024e4IdhVRRPNDoz2OTN9iWJ0kNcFXUXKFbErKGuiDKuCNNIqBz5IK2iVfsGgm
51XF/BtZr2AkvhOEa3Fo9/BwX/IErkHUXUdF3vUyL1n2rmJ56s2IXXfiLCnL095QDwKh3hI4W1pT
daBuALbppu7KvBPygbwq1ckRiqVawDGfP4v5MxZTL2UzOev/QsMfBk67OAtqLO9DR5Y7gccQ524C
RKerzE0XIqeqGhCTaJuYmLbrs9GDBhf0Pa7PAFd1MAycmnxo1URZ0VS5I2ZA3pnbmh+0j7KrEcWn
cMYuJqVuMo7/eppexFVhT21olyhXXLVTA4gQOzKf4HWvoFrxhIG/tla4LHRuJ8OWDIxXikgNy2Q+
qlk8zqWKN9E885xuI5OeryoLr5j4n6qVU+WXBEoWnYOX3pq+IkSHML2ZuBDYtOD1+uUT1JmLhvxI
ouw0JcZDXe51+pIV36H6WRIv6JGRJsSeuMQONGWHakQYLKRjlvG8SMMXd0+fEXcvzsc4e10A6Rds
xO0przdh2e4UHRxic27N1yW/ybBM6+IiPuvwIp3BNwsk9iwZfoTY1DdapV01FhOMlfl4tNofXidu
GlvY8JRDkv5E81s79PehFq9W+7xIhtDUHu2Y7DPpklvY1ESj/ELqP4N2XeJ4Y64aq3kRV62w7Lim
3wAhsSIhkmHkmauHtU/ihQvPFzllbfoW2UDy1vAapfykkwDBON5gaQ6Yq2BqxLfUqDaZgla5Uo9L
8ydPIeBbU2CLhp+ZyDvkMPSSDMt6ImnPlg0geAaHi1cuEq8Evi1i+ZIUv+U6bMapRG1BctTn69rL
8AR+0okjXZ3cXPPyuQ0wKP+ORn5dMALUQ+ySBorQfmOqxJV52vQxlw1MFSMrGEl8M5AosKvSGvqX
PmtDw8OoiB4bMIS7zkNVwYqEogTlH8s8ZJjBYWlKCgtkMr5w/QC5DvPsLtG2ad65Zbzr4y+r3wOO
4a3EagrNO592Zlp6Miuytng1YFhRwugZKvYJKQ2A1zfSF3vPmCslmfcRr5DKbBHy5U8ih1ebA9nB
mwY8APR1N9BQihmbR83eSseZAYhJ+mCFzx/0lgoy47CxT6tHCpq+s9TWhkf/Zhr87CPDKEuIDQyZ
e562u6EP3dAkhJSINKz2i1/ps+ok2XSMFixjqrwRGG3UdFdrqq90L0v2kpIOE/JrzKo//NLbc2pe
9a720/HXKrWDKKL9qg+1fTcljKDBBDCGGRd+kgdMDQGRwI8J4Wd5Fn3rnzypShK+yuHiElnbrtYP
4UB+mUbzYQmZa7UV1V666GVcz6sCSYtsxL0coSJUlTju5gKYXdkMp9UkR6f1zTasnsfA4iaZFKRy
80/W2FgaL1P+107HXiaXR3gdpGL9HS6FHfesMuI9pekDPzYFGj9oxCXgxU8ZV0rGG9DqRkYUSnhM
1ZkpeZd4x3XCHmobqYitmLtcT6ZoT0YW4yrwYW0KojLQey+L8eqW0o56dE5mrijn+X3EzrZu1nkz
Tb+QiuxS9fJoP9d3BirE7s74HjNXYsMi+aZxYhtpIr2mjtYdevVzLIMYm9vit1emIxuSoz2pX13z
LSgOvKhx5BjiGK6dIvKJvOcwp4Wgy+7afIKVyD5wuFtIlpr6YipbnK4LXe2Jk4a7tD22CuL3dZj8
adzq2rc870y2W6NfS1+9iQuVqIWJOGy+qJF0qtIzaLmRtU1U7hOT7GcEj+KjxozFnowcRCsTA/b7
NuWR/tMX1yo/gBuvRQAbdVYvQnowBEB4btijDEqyXzKwjLul3tLDwBvKF5UAkvVk+swnUguw4YLt
CFRPjkbOxly4DISYfjEGVRgsLTLMa/5ZsV0jcxTI01ctnegJOM21K4yOwpOYtte0eKh4XgwcKjup
QaOHXXXnqWKfi3bY8kQ9WJC19byN5COKbrgeVM6FwSvSM/RNgAnJcBafNQSSUy9fIXmF+sz30BEY
QIWPWD7o8ze5NFgxLFVmj1CCJ+t/fYMyz+GCQtlqQQ3IHrmoF5unp3Zb1vjU+MGGO9Y5W5Wbvd4L
Wwo7vSWfznkmXWPhRQSWm+gPq3uTOR5BVMM9kj1EdiAAFA7bA4yusfizlM9W9eX5rZbeI77ypoUX
gIQ8FLa91l4KzVMhkkpBhZNivTUwHJXNNPuSvEO5GSn01RLeIyNCnnLjbX0jSW6tPIKHIv+UqNfg
uOxvyEHyvOfmxGjdSaeGXQDCd7ERh6DeFzrR+K0u07gxeDNOVHR5cPA1EZBd1WIIIezkpPVW45fd
H3UWUnw4Bn5L0tvBAiQeVAMLhtYVUSDy9GrOPjzM2PLamXXxLpFPRnyAF1lbOEv9CLRQ5iwdGe6N
UR6W9ihXYEWekWIX+JQRv7JG1EC8cBsbBtZBNNr7y3CsFzsjeJjee/WoJR+T/GLyfFdbFS7Mwkrx
RwfeyIm2AOqc+ByctL/jIJBKr1PtXD3q0mvc/xlfCr59cqymDur6H0nkGPNhdi8qP1WO6L92w25L
8RCAWRrKkUceou82BkfLTWHvTWxFY73ly9RNZCdr+eHQ5LowDU7Ociv5lcx7zF6zvZFPT7K7/DmJ
bl58d/ItrQLNPDxJFBxPI0IIOs3GlPdjyqG9wzCNo9v9f10KFIGNEt55V5sPRnjRhgPrZd6rnPdw
3HZiRBJ13yhe+cdlm9yn0u1rg6srMPEgBwZHxrsN6mTLgCS1+6jAXzofaPG08xAxa9cCd8Bwt3hC
+tPVFCQElulFSVA0N6M/yYCTsVvCto2c4UnOJvIx4NMzr3WxVae3ZfIk8aPQMS96RCbiJx8JMQfH
ElcBXruEPcOdUtya9SCZTv+0ux052bN1XxrvlXmlelASds3oreom1/gbMcMe5u7KI11giJXOQ8mG
yat1X0Neqp2lPMLeGCSf2xDEV7qkSwE+FKzsY5xwr6ZPlNEFP/6JQVRZLsqEysVOy24h/uGqHbmY
OhrLi54FnK2Zb0KzFaH7zZtw2OhyECo0BFFpYZPJxK9vOvHgYMJji86LtlVxrYLL2IY0S8E0mXdp
72G6VwpE0ABABQ0bAC65z9GsuJmeTxGzKFE3bEScHSXayR8+tWe8xGmb1UdWWjH1wYtpD6E+e9y9
MKW8R+px6Wlp+RNhSnKx6ckPqkhxzON21L+Xykm2bqbB224bzkcRDNk0+GzfHViUKb8L8LUkFqRA
kDPiJFlx6tVHDz92BcsnxsoB8O2G0vE9xC9HS7d5v+lgNIa47XsWkZmoubmknFJ5+NK7YRNWlBsk
4k0RF3pzCg+J8Fj19AMRcT5MtXnjZvQ8cup/agGkV5fqnRFLbQAMg72/ya9HjNZH1zPVW/9xdGbL
qSNZFP0iRWhW6hUEYgYbjI1fFJ6uZik1D19fi3ro6I6orutrkDLPsPfa2vCvK5X1YKq4ZYxGLocn
hjioo6f9YqA4w10mot7PxmCdGxMS1XI7oUxxnzvKMVmMwvoVFGOkhi+mpKCbO/ZuvHYgDNXnphJQ
vCUxTS92ix0CC4oBuCgZf6PuUuWkSuSLIT5EyvtzwDEKz3xiCsj5WCfZDlKvolyJCX5uHdOUK1J5
c429Fn+YfLOIltHNopuotoj4VWOJ05hL9yDkUTV/jejo1L+m8lZUNOWk73LJTP/C8W8svhFEgKif
lQVKT/QiJZ8v/Q4l7m4clvVyXjES/XhiMwYPyRfwZ7Ogk1gHyL7CTXyr2ZcmS6TO6jdjFB4nwPJW
fEXBGxQvEegD6zzf45ZV8VrPlzBdB4mGbU19E4AB4gMrVi3qsh+MV1a3tI8oaaGalgu5sh/FtGSg
b2MC+qfu428H2TMawTeSeSdtiZ6sdvY1o8h7/8Jzxx+HuKr+DBzq7heKTyYHBXQBEO3V4VkOOGAx
PPmmrO1yG7Z7Wgr2EjEu+30INjbcKOiQ9mO4oRjSGO75Bu1Pso1QlMx87evuj0MBCQa5Vp1HwWGB
uKy2CrEdT/03QAb1mFyR3YF0ocScXvN/KNkc5qslmCGedkZZCzxMvK3JTfkNjmrhgYEbdpJeULlS
yOgoPg7Jgf5o5rJvELUswE9B2EsW4Wn8JFDCh/Ih+JXAkm5DjTkKcXEXOZ66mlsYN/1GfI+P7I60
1l6ivv5qEJsVi8QfdsAOoRMWnznqaRh/TCaqhX2cttlbx+/sfA3RkdAwWhbWz9O8yWKOw02BMIfN
CsEDJzxl0Ta7QIeCX90imv9I/vT6gPUhLrZGiS2WRfh6wvLuknjnZfpG2xHjZm0I2krusULD5LPF
Zf5klZfRdy8wqnXK5W/MJD2W7zdNrFs0tExRDXosxjOvY7dmL15yC6DOrYDFgLzbxuNSP6c32+Pz
ct/djf4Pz3D1D5fCPMN63LVn5NGIhQbcrBcKBIS32rX4DChTkhWVw7b4Dumqf6MrMgcTvMYx/EUY
EzEf4i8yegJhHevFC6KNSb2Ad8PDKxfB2YXT/jOeHE7bDCzJgosNSDrdqWG817vWXs4U484eDYeO
dAUUjraYbjgReuuS7JEdaijuGC1EWz1doDbEko7AaAB5CjTgwMPbWNDNbo5cifhexzji9lH2Mnen
fFjM9/qb/wqROdV3a1xSUsu7PvjNBUxEvtaRdtv+0Ox7Vu3L1DyXrKKWhBaFDIIpi8vFExf7aiJ9
89t1fnI3LK4RB/OCKMoCfxv6oL29av0I5hxYF3Js0B8vnI/m2/ljq8ji+4ovqkIyz70FahuhDYE0
Gvr1TVK99S/QA7VyzWAMln2UrlzO41d27fF0dn8y9yt9TftzCmQkXxBNgPkFluqSydE/bnjKqmLF
5rdwdlQO1ScDaPc705Y5g/Nwh02VkeRi/sDzpIT/qngtp52yru7js11E+r8w9+Poh/2ls9CjL6NN
nq3j5tjwp4Vb+8T+cHJjJBD7Eo3ptvwlzh3hZIrY9MYNLW7xrdjnv/pH/U1+IO4A/cfGyYBQ/W3Q
1uRKY1m4KQ1WC2h4rBDI15ttGuVlnumeoz25Bv6Q7K38owIwbU6cWtZaVWAJg1vBbbus8bXF4p+q
Q0myTsJgX2azHeSlaJoVKl6ylXkV78yiOHJPRbQ2GDJBTna7X8llOCCnJ5yhdj57y2CU9o1hiNrO
x58Lae0uA/aAjG+ZaC/s9JCkhHQlTNDarVPgbL848Y0FoSyOBfFwIw/7j9GcDMk3ZJSnjKycOvet
4KCIK//Daf7UWizgkgIR/DKLA4wYz25dqkuaNl5ujfbEYwhQ6DutXtN/kRzwqME6Yq4vV0Ja7y6s
1laKb3P8l0W/BWoUxbhaJryA/MsieCrxTe2ktMT4rmGwKqwrn6x4pj/mDkDlERoAdc1Pt0GSgp+B
kxNRHa1DnzISzp/VV3U3O3AjxR+qR3BWtwKhciv+OZwQRRp6GCnRje4n9H3sT4ZkkVh7pXlNGViZ
n4DmWhtTzEAgYfhj0Y+TxeZHtbbCYT7le4Fnb0YUNdFU9e49a2DOivYubS8+Z3ww9D8EUN+EbrBm
f9aiMIbbtwjZ1oD5IWP4Df2nMTbquBlrXGDILxSNFtJ/kixJLgkNCPzTiZ1UzWXLPzaRG2YjxxuN
nnPpi505Q4UFKNypm4L+FWIcyvSMhMj6lvTzaXwyshv5EWnZgZTBng5Ht8prTTZtXpL4Z6IBhvqn
sTM2TCb8br7K7M8MOnGIDr6HNDs3/KlxshbaizkeWlW5Nzrl7BAfY11fBuYelgPbgWYDrIWuPt8H
Ok98P2tbzPHe2M+Ya1s8O1BhhgRQs+B9I1UsQPXG7dcdWiadpO9RS2bH1DZ3c6u8Vk2NBI8zCEuJ
VwUJ6ndVdvy79sPEZulKijpW8TbYwkVksHqkdkHt5eO0VyH9zJ/wVp4samvb9zpI7dk6GWW5ihB0
OW11TWj1SkVdTjAbzF5sREt4ArBMmFYMsZBFgRpR8QRF7PKQntccxLp97qZvkytGSZDZgaJzVIR7
mFtV/GEOkT4d819Gp9RArDqMjsLcGfIPKzTWBQ+Wpv12NT9WMW1E0cNvI6hqEoV6qnXfw+Rhh1TW
Mt7IwT4qLqIOHiiZzDt3MLNV5Cq3Mm5u5PrcgUwvQxy6+Fl4+9ihlgo3bABJImpxjLUaBIAMEzKa
86JScdTC5xG/qO0Zaz5Fi7F2rMsYrwdvoNr4dV7vQrdaWTrokdTYt4DXVQX1HS9s3VqogSYmcMUv
ETRYgRj2imA9dPFSJGzi6efhuF7gMpjgg6obEIZtTU4HR2yOs8EFptLPO6GInZiTnWqMb6YOni8w
j23QbF0j29iO3LijDmVSO41F483wpAncxXCGagY7BLzZD5SGHihIagoKAFnd52Baj6nGuon2HO0p
2xcNKtNEO+YYV5ucL9gpqWhp59xD0+Y/YX/M0vfMrRdD9xrmKHNkegCpB6ub4TaUcpa8+nAqTcqs
2GSZhtAwjk2FIzQcfcvQULYbBswDk0YoipKzJSNtm4KxX0x6f8+D1ssYNrvq+NJ3WBTrkcoMgP/Y
IKzDydEBiOBPdc/PVBcdNb4Q91z/4xRYN6HjpRHL1pwd8TsumqVoi53R5Rs28guYle8xEh6DBJe0
pK2ZTuH0UukvSUjyeI+acLY73mWNPSWOcXL+TsgrKPtkCX775DJwTCqY4HgPus6igyZkh7dFEjsx
NkR3klueLPIKATzGeXIxya9aaE3oO339Hoz5TtWmvXxaCKyQsfPg6li1bIHFqnjrCveHKJZtnKV+
ln3a/L6NpfkGr2pWMH6x1womqCHTQJ2TANOqSH4KJD/dc6DWagcZk1FnjTbnaiN/Yk1xsd/OvhHG
1hKex2fOmMbHUauv63TYOrn5CiekoYfYmXIPtsCiRxTQJQbcegqDrjbs8d0oezfvMAzOqMj73yax
XxqDENu2WzXUkgoI26BukGWIVQQUfyF0TqaO2GpgwNUuoN8SsXPUYmWbNebRbONjEObHgc/buQdh
e2Rdx/gbxRS/JUuVc5uYN0fv7lAX38aELG7nK4sZGMmM200snvaNmWSDgo+MFaaNx5JcpJ+2zl/d
2X038+CvjIa1rBCOoIXfIXK9wFIHhSRvGji9GoiMA/hQQ6Rc6cjO52apasaq6uzTxEAY6TnlBeI4
fGQ08WgxtV+VEfoYIKmxfoC41AMdOCsYi7mkkjsIbt29tG50gqtA8oa2E/hRrcfR2Vvw002Wi3bB
nL/2dMTEhHidhyn3dQcC/GACNogOoU4ZSNKP19i539vRdYAbg27ibufJluzg35SWLpmIhORrU3qG
2Q1jNxjPH4UrNr2YX2uk85mDeBhHLHFiZ511aM3YuSFgZIrKa6Hh/YVbpExki0RXRY4/PCa7TKMB
K+CyNS9KM7QU0OlZUQCssokRMNJK3MJTtKjxIGgsRgWHxjTeSGBbdahFg9Kf9JgJtr7u1Igi3aAG
czlrFGwCuMjc4QS/xK+E4qc4gcY2WHQltX5K1IqJ5Y0iL7rHeBStct/FD7tje5o/XPyQtjzm45cq
TuPwreQH0oh5o7RNhgsHcLBf0FIj3ttIwbSDJQvax6XJzkv05Trq7V1ivoPDmiJiu/QSowofNQIo
OsMQzTzcqkUUKnTtnBRk/aKTo37iRowFxnacCgFXjrDebaYM3G+7rKw33H5eJS9WLj0shV4xTKjq
AjzxCLlTdW8z8knhOKR6+p10aNNlZ77ARX2+EKsByKJtuf4UGV5otQTdC4BuMn4lRhICLB78RUnx
NUIEimbwAyNmO0lZruX4b+P6YGA9A611spzGiyp5UvlMEhf5PScie5CFy5wRLyJqkfSVOAnPAuM8
usVLiRLDcp8qlATw/7iO1Xj/rCOD3xSED2uOoSu6BUGigNfSGajAH/bfTeIaO2q5faUTYqTPqz56
juB1tvdcvSk7J65UezoiUl4N7MnSaSIVDakleUQ2AUiRuss6hq2a4+4aRiV2M2yRJwDVV3cR7sSh
1NdU63h7JnYaffP3XCqyZ/Eq9xg7nGDsewqbJXWZXbNJ2RtaeWwr9z2tkvs8TNuxb71aS86SyXmf
DEebgaClAsHpYJPi4k7n7M3RxHcfU7OL9k2AtNHpLwYEnJkR7YUjX0KZv5K1tXUYpNrJsMuCdFuM
XFpRu0z11vJyFAuNbvtJwDkoKsryRmzRo+yaVnopWzT+FoDJHQJQPOJy72B790mcoQ/vNzGhjirn
y1R024hdLk6LA8QB+FrOxdaHhwUABuvocGR38dSRBWnwsBWJrDjN9navs/sJ8x2JqFRaaXfPE0Ta
GB8rsPY1kkTgfyjpH+Fz1i6bP0mV5zJn+38XMmFMiDZ9FCzDVtuCOACbyWQvhayLFMNO9N38xFrM
5TVzfpqG7zSFZUBPFbZfKkL/tPudQ97emQcEdQV2vMl91DSSz0jnqWIVXyIYBf0c3ZqnB3AGZwN4
B5XPmlhqLLfAHlqGgmzo9ZEtACNl0kr4YxkP2dLvSKIKhvGr6eQC8aAftURk8QmabbRVSAJfir4h
bjun50FQ5VYUkOZJPDULF+R4y6mSjyBgHicAZ2I9jI1t3tieKf9S7Ttn1KPhQIHxwEGaEnpj65BW
8Scwiekjayds/oZRT0XDnFF4tlWb5DMklwx4/ldeqzz8Y+xeZG//zFok3zJEXPcpldpLjaDnEpf5
tDSmflxX09ScciIbPaoQEynXgIK0GsxTYzmsKnsnfBeBg+Td6dxPA3gcI4wZzLeGbGywddIIeMJg
wzxFKgqOUtQoEXrfVBvMnVVLhyRxpIyveckHURMEsB1l/N4L+nrgLnS6WRz6eqOfLUzRq9ye7U0G
8PWUKGb/iQ6MLX9bM1pPZv2otwyMjKAsdn3EteA0bkhva9LPh2PPWLjZjyVqSGt+KaLwHtlEn021
/Q5IWlvx2XCxGMRhION1Ienr3dsA3xjNOCSs1VySKWelur3SSC+6OjOng9s02SGbLGM92PKZxe4I
SEURoEY0YNOxctT7LJNP3eY8G9vGuvXTOHvkndk7YyQpLW/MjZmF1HR0mGuGxAHbFWdiLdFzVbtG
zIjOqI0QT1RgHyJSvE4x3ESSZdBNmiHhM8k4BQfVGX8SpzJI0HiSVUUSvne9zYZcmQs6NSZGPVgv
7rSmtTYusYuLpu1s3ESVXAVaPiwNAIm46gGFFdFo+6SX5hyohmbfnDTAgGjZHeO6QsWSJMd/ls3+
UIFC6tcQr84Y1BUsexrdb0qGEU717goYCDVVrtQMNFCmun4dav1OSUNOWMVMfZSE8g1edXap5xTb
OxpsxpSZaQYXlyDopZybwDdjd4RdMgYY6rIm9zKn5k0pA8BqtfuWBhjrK5blq7SK+QySvqJiGfFj
NYYgP8GCIJQ1bf2i6cNcoVnDhW0Eojy5Yxz3a7PlLkaZi4tkohzCYdxz0gTaSptHhkR8+zt+L3Md
UPRxz4Rf/AAsvxCNlxZX0yqN4++mTZkMCZhqBDzsww6dQIxW+JE2PT9Q8i/SNctHFRgp0Pu2IrKv
NXjgomyTqzZo787oicTBoDLLabhyADA4CfPqzKM8EBDVA9EByblo1PYDb3m1EOR8rVQh28OE4Zc9
l824UNUpuyOJmq026nPL3bcKmqewrk5+zCxyvpNEA7Ch2vI6ccwjcaW9l1Nc7gz48aApdWVbDGC4
sp4A3h6iKcqyXvXBujOyhW05Pdw2bW6FElt7QqjgfXFL8gtOBqffiJ+WTA7DV6Q17rsUrac1ZvmP
yJvsTDp3sEfLj/febKZkjYID3TrRP48gtJhIVqBQP1yFh8QaRMNkMS7R0Qkd99CM9yXGAvGet5W2
7mIW11PX41guU67oyaS71lJ+VbUePscA/+gMyvfNjqJwKYhR3hMB7iuTdcRwe+iM0fDF7DxbqTD/
iXUFd3jcfA4JPZQd99MiNlwQISH/3yyaXJ4G5AS0YosgrNNFW/fFaYIFuRiS7jEa8cEGHMuJ0iGl
IRfyADcLS3zMZivHK4BPGoJYN1y6xuHd4VDEvqUU/7qJ1Q3hBVjxRGcde5K6t3wBO6Cd+5QBlV4R
fWk7VzjyQIPDNxvz3pBAt+4lUIqn0Jyc0isKls8wU39GaV8N6dyHIDvWcwfcW81C32Q08JvLOH8p
ga/iuOevP+UDepcmcJdk/NlLwzVuKenqngPndwGhMVpK5CZeUOiPIHYHUAx0AHmotUvZ5Q8jdD4C
0DeZU0b4NK0RVdszTQPixCKoC0bXxsDX24tGWUR257tRh7q0SuyznkfiWAis7E4xvDrqpICXQxXW
axjURUf1NKTIZVLCoPhh46LSWMJ2RvwAa/yPDIKcMWzNKj0qZ9pzM1y7GgQT0wIbRw0/L0kmeDqT
WHXahrMic7ZeN5hdVtWUOMfKZV3Fm6IuiZyKNlbbAoly+vdW6xu/jygteuIg91VcfgGaaEgoLMD6
w4TGFZ99JTpBXnXbINAqeGoala82U/mSXdKiaphydn3oq1DFuFZUSC2cM3i0eT+aCncWLEDf6CcL
9o6F+3co/+Zhbhcc2VdM/pY/D112GAfm/TOAjw3zIhKwada0QKs8bZr1r94pXO7QEeROFAaM+2fY
PwG4iJjImyVp8Jo398hTU2EVzKMim+FVVinfyWR8G4WY1n3aHYPZuubZvJKlfcvxAlwq3EcbTe3x
1lvusJqtFn3uLDZsGsUOwRvXcBhtlBLRoAmtltG35UJzMfRbVgclCQGiPEyt9qVr0Qq/RsnQ1wWJ
GfZfHYHZi1KH7xG2xatk5mbQPSwo4noqJx2mktUCVFPR4KhEgG/bgq2x8YwBCsOQBxQQwbJXMvqE
bNgwAf0JXDoaYygPiq78qmZ9w0nSorcjs4PhSrFW8/AlsjgMgnFEMx6KR9DgWZzHqGPhiBoJ8nZI
mJoASkYUIzIk64KBA+a09iRzsH/FzDQubBNAIGTST3UgnFgBiyEsplKoNwsINHVM56AhvoWcfHEl
da2ZdxeyOMTC1ggGbEX71SDh99p2fHNcNdzAaMqX4NcS7NRobFkeo1WacIWXCWZ3Qot+0Li7MJcC
AjtkNXrw/ffYihl8gapA3JmU9SmznsbAaACbZ/XxAuH4OS0nUj+09uJatP+oqRgrDfa7avfURHLk
6HH+STwcyyzPLZ9rqIZg3d5SA35WPjnqEuEnBv0+5PURiLgQuCP9T4A3yefZMA0pdhdpJr8dKeCo
M0jZUaq53GA9eval6bc66/mXOjefccu5a5VYCOC2x5tCDHti/jjpZIEyWvBd9H1O6ybNQ8KieT84
MHZQ377FLPlDW1PoSCrlrEBc4RlynnjgMUn2yixWsyouydj/1fF4N2qHEUfB1jEuT5RTBmvu+dWy
lc+Bl3KZauM/PbIOZAIeCljccaH9IZtUb1GjoCiSqJDMjh0oZ8J32Rean5HzAOqC7Eib4cxy4kf/
k1JX6KCxGeSK9WIk0c5WmesHytNG0L7Mfcnrl4dEY0rCt8wkgQHeEpsyjWenRg01dC1rdXt+GDXt
sYommtWo+9LhtQbJbtXsoUea/2lCoqY7jKjN8dOy2TFFxA33BGExkqQCGcRhBluPRBP9g2r05yIh
NyJFhkL+yruDE3XT9+pvVkUf/HwVuTjYzq6yt4ql3+2gkWxgXH1l2so74ofsaI4I6Y3JeXKMZoMr
FCBDz/ECJyV5C4eQfmd8jaAAxEF4ddWOX42TPjZHl3xHi77dqtzyTiRkujHNNF3lwTztBJiKF7Op
rIubdNPZSmnoKnXcQZYHJ+r804yWJIEKUA0YBjZCgJraP9suiF/RytozxMS2pe1yOK9xS2MbBEdF
SLGj5XXWjYr6djCHdqk/bYaoM3Grz9FQnGylpzJ4uvesXuIb1HcdeYOGLd+LyEWcZhWPyMjCtZa1
9apz2DPBPcpe3CGWexLDpiW11JJgQhoOzm7LYXnPk2yt7YnvrytiVtsNxaeM0k/Vdomwy3TpxSX7
2ILwQaE2IKRU1SEMSkAcS6Nn8Rp+WNTxlaL+Tg2rVqAm7JnyEfDLM+yIO7pw/CwK13l50h0Is2jN
Wh4+Z3wHW3ewdZ4+lMGtW3KdiX08VVusN9OqjaZzk5Y7jW7SNBJW2hxNcW4f2ra+2XgrGnF3je5r
mpVziKqkHw1Uh+PFmic/s4j4nUqMFnPy2cczO+3Sb5zi9MQFDxYpE3VKiWVO0m80wFF6Akpk/B+0
cx7K+a3n9ucvQrGDoBrEEmV/PlXrPok+jSjdgSK8hc1Z4lVu1DUxTl5YNVistGXX7kZ0BrNF8m/E
qhAyQ6OvppGZu9b+CdRzhvoywugog1/SzYAevvYTejhmecA+wHqvtPw3ge7nOvC/6kchr2lb7AtC
H03nAe5pGWj2Re0pMsY/1nynIfo3Gmy+J+lRX/pd3iwVp9wjuD66+rFlqVyItcLkTAtznwqXnb1z
KDsMNHfQPegQsSJ5VvudG76UPlXhKcrvCAISM/zUrZ/O/GrJ+suMT1ilSwD6jOXJX1PS9wRemtLR
nw+j59rut8YMJWDZMxXOpaYbMDL6llXTG8uRNOzU2MjmXluEBQbqOmV3a6MKGtGTq93FzfY6zV2G
TpIUIXrz7G2Et2JW5qkAtFTmxoHad5njeGrxcgOWW1Y2CAxeBc6+LW7fxYg8MhqoTmFbqhVtpwrK
SOt8S9ukdKEK3XuAqm3ck37AH0RKsthG+hZP9RMvfw6t66TdUt5TVdZ4z5Xnr4YARe4kPJA5PSkV
GhSoRfG97By6soSp8XfTBWhJuwOvOTND+NnGvAps0w8qbWk8J/WWiYPzib5FBUiBVzlYRwDczOjg
uZtD0HGQ85cVQlWi49gjoJNS/px5VWtYT3zRX1N3NxsGIIjf1GVWKSMeEThq45WANH5nuj2KoZQJ
L/h6HEaPJ9q/wEGnNxpkC6y56c5kq50HX8N8x2W1B/PEsBwVoCkfJeGeNbuLPgu3JqFXM50Zwqec
r+dsZMFaGaq1dBvQdd+jgxuISLaE4Z5j79riHDRnZ2AglDoLwTIx4TPXMz9WL06wz7qBRcRtmI6w
kNEFXQPOd90N+c2HreQAcvLPOeV3scTeLuFiEiWuvMOB9tL6pEg4Swhf1OKH7PMlAbmLBKSYWbb7
WeX+sb4USTVlZ2uX+IhRKMfZvLhAF+byAWSlE9eW+jSd8PlP37DY11mJxM78pwb064wue0Di/VOf
B9iHAnQ/pywsc4ZTUBRti4sKIUBgPwjLRiiT+gYPoNPd3EnzZBLRuYX/TzWh/oLk/KGIOJUqWysd
Cl/+tJkseidaJ23y0dYSMWP/mTrNMnO01aiu6/hgIV8DsKMZjS9iHm0iKnRoF1aHrIomO46H3Tz9
jt3dcHbSYAAb2sfhOQMhHlGzwZzV7KM5f9MmXPdmt2EDwdmDxtz+gcZ9aXNcZHxPiv2bjzeyDFgi
X02dWnl+yXvEBOYDIOICf4Q39N0r8VSWCs+Rl4bEqw+dc6lK+DXK3J+rbTecBN5CzfmrDWdTqyki
0w6lFjacGkVGqZyYGHgqs9UZNS+yC7Km2UINiPDMXSVMEvsAB2t0RwGHYnnQVHMVRs0i0Uaf+Iot
1HiAI5NH7OCiZ0QYo5rQMmVvtu8RNodh/DfigRRNdMf4vG4MBY8454b5luZbx7wOQP+dkPDsumEK
arELCr2yh0OBsII8FGQOlIRUZQMLExTk1FhlzVA0cV76FsBHeYybqwP1TIpLKwcfYOkiFAwuFah0
JVM1dL329NsNE6ATdFRa/KbGZGTPEVKqAFNGvciDRzdoy2hkPkhrqavVOjWZXDjhDssx4YDwS6Sy
hbz8mjkdzhB3i7uXUQTBHIa9LKyPWM+PqvIEUFLpNMihmh+Ln5+xaVLUj8CtN20FnorDLwn/2Nxv
DGAFqd5sW+ethkuW1tlhHm6Em5EY/ofiQ9O4oIpNxRTDrBGNX0x30zhXnSYzxyI6MKBj5hlaWwgV
QXJI+30ASNPYEzvTmdus9FOUQua5zX+H5KHqlxCdkUvRah2rHjsNczVUujleMKhB8csY/Mn4aoW/
Y0OGYO0VNFvmJwZQN0Rkx/icWb8zfU86qiHjK8M/WxEcckmSx6Qjzn4zrEPEMNqYeBJ3QmAO4bBz
xn8OCYUzy4ZVV5666uAC0AKfZt4QAhnpToqNxjZSXOfxfRhucYDeh6+aHGYXCh/Aotc2/OjaD/zQ
i7C6dkN/M8SpDP6Q8hCesJgm4CQ0WrQjGNZMUL9sSt1TQeLi9N3b/FHvdARGrgAt8VkATNVNBr9P
opZECZcAZE+31eSlSI2HniqLgrhSBHvG4tRhsOsmX2oW5whFX4RSYPqUw13XiGjNX+PGG4kfrpIN
FGP+McEh9qYovpuJeeS5gcza09FQwFKcDjtDEMvCN4d7Q+m1nQgVz3LHzcTemQOse1aiJJbyhNOE
b8N8NWnIWdGi7t0EWfRLFvxpAKQBHg/q1mw3tXgbajxKXvUctWARuyjORRdrpFqj3PCMqS2kCTxH
004liMXN3kzlx8m+VEQ2warFw8nMG7dWm3IV0StWTInS4aSqtwxlUSpuJM16GkYRvURyyZxHra6u
dq/LdCOBU6v5hwnlNz1rFCDThoKw4LaKw0M8IrTO9hbr6bn14/RH1zbd+Bc5EH1y/iQ4u1pkPHqU
bHlCIFbFMVLJ2CtdOmpLVtuhQgoOf2RvFWxt077cuBGiyTKuS08OKUxqNLBp6G4pclNsKyDQnO46
hgx7AhUQ//8sjtgiB5mQmxApa9yqnkkWccyAMkviS6NkKyZvfivOeo86Aamh1g81W2gTVgHqDaiR
9ILeyMSZLxjBv7kzkSslwWfkuL50UGjX1MsWwCCRkCGXILLBFdiipqVV2SkSe0JjARzEJaOK80Cf
LawrHTwzgZ/Qnl8SMaz7TFuFgbpXLGQqkb2J42yn0su4jnmZp+jYjz06ZmQHtC6eLn6s+UHEBiOV
cAdN7pajmdK0ybcb1SdgcNOz8lxqyHrLHo9ZH6+JI2Z0Oq2AmxK8RNsebHU136vgw0S813WQA8Xs
QRBccijBkG6WeblSVWshZpuwn2g9zOWLG30RaMAP/asG9STqXwcJccC8wmgSAUhQYNqd9sDXPqDd
LEm+ZexcvKp4FWKt+UipzkT3bs0u+sT5PBr2m0y0A87ahd6VX6rKVtVyyR1D3a8MCknPKR+bOdQf
EQHtqt55jsrubHiMvNq1Xq1ps24uGBSmTF41OkB8ybEfysDPTJ1EwXmZQ7KLDT8ApJXld2onwlZ6
huj1Jh9JQcZoIau3XJfroMCyhDRMBw2ASYHdBCWn0ZyHoDo1pX2yWKWpXE42omdmYK9tfE0U/qPR
YtZvfIer52sh2n8kv8NumF4hHex0KVczF1RQOr6lVxsZDiMLH+PdSOw9kVBepX6EfG6TqDw1qXfm
9I+kN9I/ljJvXzrektDS/1RkoDCkIQSmmgd6x4N/slARwSHpWXUauCTt1OHxKEvAJGbg25YNYwZT
D6JmteKqKVkCtfFBIu3MXZpuelLEV0hnGFSlCWeZHK4R+3Az0Za6abChzkhgalfk35BGHfTkA1Ze
PYV+3envI6pHlckcAgUEzihkBTVEpzw0bMFIMnd2mFDN4c8Jw7fsOV5wFe8Jj+WO2vABLuPePgno
V2aEeacnmMGkryUGg3gkgu32RGotarJF7No+1ZAwx5Nm8YLmUFDsdRT8s1KcBPObo9RrJBrriLFD
DmHSCeZrDJ6jbLuNilhLGK8mB0pP8VUDzc2D2rPj16nvNnpDXnCbf2CGZURMrQRPaGpYD3DqQXVn
EU9c6I9wv9ygPqWorOFCD7T1LcpuinMBTpEzY/Ws5uuhoWK7k8CM345tCEcNldLIgK/m3wsDuNY8
0IVQV0ZC7WN8yDiG/ISWN7ZwidTbLG99GH7LWKrvqhSrBFNfBdOCOKJlMYRrA2U7uTf6xi2zlucf
QYQAuRmg/K2ck1FBApzQXkR1cIxt8xC1GbUvbCqELcQxEInwaFGSwv0wILyrwCU8aZT70s1eybe6
9JPYlCnkDy1gYCFfsoZhcFRPOX5wXV38x9F57bauZFv0iwiQrGJ6lURlWcGytO0XwpE5Z379GTwP
DVw0+nrbElm1wpxj6joZBTZQvknPEQb9xSHfejPoDfvh/CcJyA68ljmAPw5xp0gI2qKUimsQtdbN
ozB3cslaNtv4mIR9m0RPWjlkjeZwDOTf0B565PoDu8rkbGBzRqfELBXwerAVwVutgMzuMUmFp0be
4+JV1vhR5vXVtmKdaqPZq8J/Th9cOvVfkf0GYl7ItafURFed16c0N8+jHcK9dz1u2Kjyj+aId7Qm
hSE56/w2dqJuIKW6TAzx7MUvoy9d296P7Z9uYesYPzKJLEwTt6xj+m7am5hIHKwc8QxP88e9kOMp
DRUQaRF/5hxl4P9UiF81kg2BAcna2nUs7BZWgMShRFtyzqpDF1wLz15VjuS0onjNbSVioouCN/5J
0/AdAoMb4J00GOUjZvjQlfjR5/41dowNlLkd0heuZOtdb6tlnpK8nggyRtHSNaSa/CM5CGSVhsd0
OERx4bZmtTcLIszjg1nvPZXInKm5lSGoSWYzarvzTW5RlfmmOaBZBtuaV+XV7Ef6FijLmK3TQeGd
xo7doH/Vrh5OuayIjl4O3iP03j3hnTUV36btrYZK7Gw1W6fNdAMMgbYyWqPa3gxYRE36Jqf2YI3s
m7alVkE0nqAD9V9tlfDz+h/rM9QEfIW8ySGCkyl4axk6JxLTHQlzhGy4SfFpQQvoKf1969xSViae
AovrnNfPznM7yPzGsweC7LFmGbj1S2SZXvKet2czedZ8cNKiN7fXdvTRO/9SOIcaGEJl6YDWKeoX
qZ07gLmFhQbauMf6G+l24A7/FbHChvI5UhjVLZ+UgekfFT+VVz4uo/HTCXGnf1Xj3mn1Jds0NNnu
mH8M9TkET2LlhBZf/NpHeAqVa6cnJ9+7ltqFEDgMhKCa8eigVwiR5U7KM7LPnnWrcSzUGvO6Vq4K
D3GWddZ4M6suWOEjJ4RlRYwNCV70lV28DNDGwQqHF2lAmWGxzKS7JULM4zfupyempOWAQxHZZdFs
B2RXjvzzuzfau47RMYwSuFKo9+w/6MudzdKDuke8m6npKuqvj3iJ945i/tqQLuPvUVUvFFpsAWeQ
iouhYVudMg+PJB+Mae+9sIDbSWkX+R7UW/DWmNoe7Uz/RlEdH2rl2yPGy0fmsCBola/7OyuuhnKp
4xMb6EU17CY1RxsL0QM8IaP8RWwAmzMABtPxMWwTw430PCrUfqUBF4TVKuw9UN7QvBnjHm6JnL2h
0XIcunVL6Hx38UebhD8OJhiIaI6XDamv/lyvwevNLHPV1MjoWOY71iMLzNWM4zIn/mnotV2wzikS
fecLlLCwVwhI0+ose1eI1m0H0FrLclLqdIEP2CAzuog+5z3fnwVRiNbf6maek569BJOOubMhWuxR
OuzWV9E0k6F0CrdTQ94zfF5I69ugycJbbcD6YvkZ/Gm+ZVv4ifrwJ7PCETwf6kjEl0Pkb9rQQtgg
fg1MpekwW22719a/JhhDCvNLRixqyQ4wGZDlnbrzk2/VBlI4VAQXR6tA8QguSne1X+8IcUOt1u4m
7vVMjmjQyV2huMAui+aEuU7Fu4s/i28iLdqDCkMpE3s5jxUzeYkJ9IoNHMPZWzg4GG5yMjuGdcp3
xsJ/Xt+5Ch4NfHzLKh/I3JtYSLAuRc/twWY0cQXXqDhC6qKOR17pPur8vU6izy6uNrE8dcbTluT+
hNjfxMXQm5UybpN4QOHdnJrst1UxzmR/KuhJh3QkWE0XSpwli8ibBYdX4E3o5RwlqMEHTFb+IFnw
dbyXHJUOhRe2qWBOgWc+0Q8/OADGgL2JY52s7I0EdggMWFCg/yo896PEGvFMbAhD7LY8cVKR5rbT
j2S2Xtpzoc4fn98SUcH/gK7kE7CRoRAEj9gnbsPSYMIXlD65+PK6PjR1D9AvOPhzAOk8axM/LUMr
MsW4ejmDqfLTwniQlX4YIeONcgkpFeHVFYbPwpDPOjWuVWGz27kKeR8qFtosKfr43phfPYK+Kg9O
BTVpyNnhSdyFEJ/G/sc0f7XiETW/VIoJoqSe9INCJUHPucQBd1sx90nvrfjrLeUo2GIO+atJdoKJ
J0yQ1+iFVOHVp4kwrMBTwAakSF87cIee4qwgD3uZtR5NhP6oN5zgZETfsQ/lYLbvjUeruqbKd8H2
wDc2KZV4Q43Ru74JZwB1liUgyceuml87zteCArGhGm3fSz3bI9u5T925UC5kUzy57BcIPKhCcRiB
5Wj4HZJHkKpoaubYlxQLoPovGj1uHKa06msdfqBXW0zSQkvzNZD1XjGcs+HSBIXr1OwrQoI/PGZf
27Y/wQNMHPYGT9V5kRg9dFzfCnUsbORsmtwwok22wccQJ20wi9HxwTljeRmjHt1xj96vZ0wv8MOg
Eh0YKVIIzFrLyH/gPnXx69pMQsb03CKEd7JLaqPjk2AD8J6VlY9pPcFRu4ztgDuRtXmifVS4cUlv
uGbevSCj0WaVqfEzkPNVQ7KxiVtByMZYe9cafLnpumlwEg1MQ0jAGvs/iGkMgj8D0f71TbVWFH1n
+CwdRmYj6MordO7orpda8dv7jOmdD6t4KNwoXOX7QR4FIlKJDziVu15/d5L3JADAZVv10m+bI4J3
9iDHZvrX6b+VTaM0fw7kOlAKLtMR139+q7ixKwxAEVFPiSzcWnj8z/L5q3cTSz/nU3I0Gm9d9J1b
+2JRiIehV0+yOxfFZG0IB6O4RkVKppk2Rk/WYqwYBhd5/drIh/NEaI1BVWRFD22Yjlb3PqjTt1fh
0qpVoAG/sfVetR/wBQ+6/6X4vLHBgZ2gUtxsBYej8UYKMSybwa1wheUoNPOJzOvcPA3ikVRE0OU3
nzGE4ni7KC1dCYWrZgGihnJdA9KMqDuLbjuM/bvKK2GoNgz5H98RLsHPCA6+UoZYTlJTbwarwt8L
8Tc/6Vrz3obNSo65OxjArHx/qSvtquznRGGDL4/VUyc3BQUEu2iiNXhFgBWf2mJbYhRAw3BAAYBo
FNUHHNtowlMUfk1sIVK8npHtv1hoJcsIqptxlwyY/HnzSkA6incL/11FY1fX2UdYKoAx2FcB+0WP
SO1RmxgAxKachwhmDmw76PEP4E3Ioh+nhqEwaGc9Uv6B5doqITs/0wkuo4hmCRppbt0PlF839jYA
hunnQGsCXikrbTurPOFNOpQZ0cRInhexk8OL6QDspaVK5bjBWwDTv14iO2YXmj0zfVrb8iMdX1Xs
5iTZbjT7g9nxrmOzkjcvKp7OhB4/5TNBPa2wUVa27L93AiSqHvjPKYsfClnyfqoRG0fFqWTuOOuE
knvj3LQQBQDr6qB5r/KfHKvEUPS7vj5Y5N/R/SGCIiigANtUYS8OcsHQ1jyQvLfNNB2StLmbQHGk
abNL8Fakhf2d1xHmk+YuSjGs454OuwwmboHcuWp1skV1iAuaiYFo6v8rEIr6uCO+LXlxAu8YiXRt
JaAI6Aqh+rMg7lErsophaUzMKZ/kcBItJ6xW6lhNp/JXzfWLU+JK6eDU0fqWR3Nm52Upl20AFWGw
Nin5VgjbcJeUz1Hmh66bdE7sJtq2aizI0MnwVFvYc6sOmjCb+TNiQze0CrI7ghdfdZg0hz9NOp7s
fF6jEUynqfk97NN9WMBtSpHQ5eqLsAYLEbL6F09FsC1ZFOlVdAjCHPG27wEj8+4dDlFODgufUfCn
oqZeOV219uW0JwSHPAvnROgvkjI0cPXgc8KL8RA2DQjnyjsgzfgebax+uhOhUq9/YgV5eA7Q09Tz
L0SbH7XJHWqP4OiTskXWR/PWsVgOHEaDIGkQhUztgzCNS1IRJJh5gu6vWKVBfjAB6KwGUjsxunHd
ZIQ05dmFRQDXdKmg+hxwWPXcv7TdcqsobD+8lBimaLj4ac9UMUNK0pd0/UbKgBonS6SB/a2Uc1RT
XQpqwDX3sLLKtPBeaOxXa705NwPgbUDwNaoiSXBEbJkoktKTlOI5Qp4kQXAgxGtcN62160W765Vh
P6rqn1oN31Oonwm3PKemfZAgExOGE5pHJm3l/ataEghb+yAEd4xUG4T+2jmuhvewEq8S4RoEZzxw
lYoENkZDg3zdK8OTVIu7NIizl7xfDkFxPP/ZzEJgZDISwWean+TMr7zOcO2+gB9I4qrgiqsHDhpm
/OhdAhqfPol/M0EFX4YT6+ssN6i9mmM/Mh0tnHirdYTXRKPxcBS/ZDysrwtc0Kj64Lwoq4RM5UUp
9QOGn39hFOGGhQHLe0hEXj5YpFJ4RwcWokFvLLIRnX5mFRsVyIHj1NvWtj8J0SKAUOJwL/dwmB3E
6MTeVulDY9aZaKEAHGhfao1rQ7JoUjKHdX6SImwUnFeGSg8BqkOzLfKe6lmTV7DIVFvvOZiJm4ev
JS81mtMKAVf3DynDm0buthY7Z1Bt60LY61IF+RHOYEaiBNR0b6n9u8iYb80QBaiPdu3vdbb69OGo
9hw38xs4HfGq+L+Hg+MbmQBBQgmxIwlXMlf/TexJ4f5ySxsDEoyqLuSqKZxPb3bz5UymgXfWrp5m
e6RSBP1gmxkR7KWjPIQBKir2wYR/FC6EbTBLCDfC2v/LBJW3XjKhks4pUIuffByw6zjUPPgq8ZF1
2SXsWSDac5dTZs6v1JPvALECwv1/RC/vyGA+1QZy35oJIlio725MB3ey2rMOylW0L2XjbKzIxoYj
YY9m9CIk9dYWZAqzYzkM717qdrrOcpNcNY/+Cya/LBEBp7GDexr0w8BER+fZwPlrOwxAeMWQZutu
KkgwEfgb0SCD3PL+FZOd8fzFbhlokAHGtefAR1DNt9pyHqk6HXS+zyGgw7HqtNw5zD2oaeE7+unE
tZ58GKRqa8gzHdM4topKngV5GWGTulImv5ZW/uHJgXMwgTQKTRo4q6g2+JICcovKa9lUn4oTbvQq
/UEq/BxU2nDuk8+oatdi6rBiig9FV89DMF8qaTo3Wv2Jcdy5mLj91Ux52i2hcq2vvPQOF1RuZH9O
VVydEWXuyHxupRSZCqasf53vIv6zbnp17Zveo5/QRBO3g2zvVQcUCeFz/AWyMg9qYVG3lSCshk9n
IlqH3o5Ff8X1sQ5l0qxG1dGXTQRhu+u4S4W04Vp51gMdKZnQtpG/GyWeo1oz/bWM+28rw/s/jAYw
g4xVsx/aO0PSckcDHJNMD1S8ggY/OnzYUfgVqv2DGC4JKig+VI3l6oxTtVwgTXFyxPMQXyu0ShPn
ECNiwx6uxQQC0EYLAtlcJ8pE4W3wvJaoFUxI/dhL4hZ0gAi4jvwIukrd3okrKhE882h5KWWFmMOP
Rh13dkh/bDSxCRQ6CrZEforF2LZMAvNj03mDG4RIIzKkVFATrZVgCtgr+ZdSDhAwqfoGdSG1iaUT
Og4cJnj6lr7JYT6VDLWZScSGm6nhD0oshOsM6EBwMZlYWKQXoCjbZ8wjBwXzZ8we33MMZEDcrqm2
L5oS3HJn4rFwDeEhkkoTZJRUcpToe1plsgdUrw5tZPTx1K01LWIeqTW681tPgm4Va0l0yXEGupql
ROPeYGAGcLRIQMcO9tA/TKflBPBDJzW+4zhOsg1uC1Nh51FI78AvPJ5nyfNLGpVfqsnGzs4Qdg92
DVfGUqy1OuCaGPPq1squwbRP1NC+6JS7ZpIRCNugER9FlOn3ISecvshE+Jsmhv5JNZBegqHrNqps
QPC3yE+TAOBIXdNdCkQvQcSH1IqWjtxkRJEpjVzrETFZvI5/4cSQrdDn17c3bE5aAd1d4xXvoqg/
Yr07pHYZnc2sBlmjcUiEdcEEghURtm4YkJ4TM2JOfIdfie1d06kG22DNdHUMlC9qFn4bHnCIIhYz
PZfkb8VSPIh9pGk6Cfd3bIIzQ9+UY+tu088sVsQyS1KctU7fbIZMl4fWG9qlbVFP6mHAbq3uuuxD
TshyM6FYQIMQJI09MZN5hEhfaHwLNrnoy2EwmxsAivyzlMI/epY50xo1SMRYmXatNFBzGxERcaFX
Qv9Tu4cmSCXoxK3V243ackAEPuZ53DKK5TEvNOR9GrKzYoRM0UPtgBn1DWLUspENzgY61R68it6X
r5OtHQnFlSRnEk8UDoBQKjrSPLb50NtkHaTdM4lLOnlFgVXrHQqyTGr4dDWpwpJzcDVWzr86grSg
sMSd/TPcUhOEtugl1LxNM87Ag4Ip4BQ4kGyAM6X6sMsw0PtV9N7MgIWhXzWa/VpiDNHq8T3jI171
M74JOT5GQTzyIuAI4apcRIW21BKmI+aUnLWwe3oK+PA2CvedTuymTzAFjEeLfgx+ZAoPt+2wP1WC
pYAoONHZ3F1tfVjrWn72BgFdCfEtuyZzV+fqE28KpUtASyea6dgZJXJmg7FBpo77mF9lsIyj7mX7
2vS/2KWObMvSi98INu85BsqKmqfPUow3pdxOZEclqfJqIG/OTIWwiB4YSZ5BApsKNyjk3VG63RiN
b4zZN57F8k9aK/KKgWt0TH4s40tY6RZTy6Uyk+86FgQqEGQfh+aRzAmkCpRq0tx1NUFoVUH0R7IP
RX0XTbSLk/IgcgyQEcs1RUXpG8TNNSV1tmeuYoRM1G3wYAgXps46NREC7Cb5NZuU9nDaDkOz4ShH
Ex9fZam4Tdlv2zJ5zXp8VpATChhhzsTGExlkwrAsZYS1dBzr3gjZLBxcG2xsAlY2EYsZyKC6AaI1
NrpuPRks9ww1goIUGtXOH6KTD7WJIgpwFsEFTIT5uxmfWKsM+3ycjUdkw7gFJKBYfJmdGp+dmr01
bkiQNypqjNArsMxGPfZcaAStae5i/gfkhzpugZ1QInskDpIBQRx9RG35FTXja9c7E5T1jAo3ZPw9
gA90BV7l2BMzpFGW+9RUGRA69MmOAk+YdBzyhxjYyNjM9hxgH9YANrRkkLIMairhWKc0nHTvo0nN
aF8WCpjywmHB6TN+lZaEzu0RpFNOzH669lk1/EYoqLiRxj5ZMdn9bltbWVWmtHaQ0LF44DKgcWVM
qcbQmzmqPvHkE5ACz8JAIWs7LbQaG8eT6NRhplrfh7A/WaIalkYeoqoqAgMsRsHeYx6NM5Fj2vNR
mSTIGCatHrdxYjTrZjBvo0aSj1N6a7urdEauJgFs1mUi1CwuDYjdND16golWJxwEJV3o67twtM9G
N2yJV9q3k7qv0hRDXjbnZo8HO0x+B9lOS6tBAs5/TXQHqWFsxLYsjK4lYjrWYP0/rB9bUaknQ1Ad
5kW7i4zC1UgGAqeQAJYAPl8ZFueRT1gygrHWGr8Uc7zW43BEuBOgmWDCVzNmYTuIpLkL+ndNjxFk
Ry8Vf+Wl9I3oxYDrUgTE44h+pxEaylZbzIF6us2OoFCWnSHfRMnnY9VFsVJTDVQ+DVDdh99lzOgV
Hr3rp8GNEZfBzJr6cAqjS1xxzzY9W4I+MWp3oiBn/Mp0LgoQCnkGgr6o4izqK+QzvXGPxvTRigZk
FwdypTl7Mhp+4464yhqfp1fzL0bRb6Yl77ggXqpaO0wl5VZYpgjmRpx+rd7go4xGN69akjmSuQff
EZBxszhbZvUKjAl4LxsoEOa8qP3hX/tnpParaBho4AI3VOdXsBYjimvZBqgrDedFHwj20Rq+oAYT
7yK3tM3Y5edwqHexqhwAy6h7Zxh/pTC2LWtiQhYJXKhVt6+jTWXhARuVZFPPk1glAYnOcBhj/689
ha9NrN9j4IeNEeyQjq6w3qMxi/4Y1KH0te5BTCCXQjYMwoVT7Q8f2tB6VMHBVTcQrJlAPtsSW7kG
0dfPBFv6ZtvpOUae/OhAY6GR4OPhPfYbWFWmtdM7ZQMe5ZNUoPcYtS9mcfBlHrQHMXS4rsAaTkiW
LN34UvX6mc9IwZLdHMmL7/DFN1NSrAfLYS9fAOuZ/M9KkvTBYgHO+EeDqmKy1J3TgmyTTbfBClEx
7g34VaEWN5kAB82cixKsZbZcUQZtGcUC9XLQmGZe9xJRk3uNus8qhBRliTEORYt3SaexZHwXmVts
MAzQcVQBSfHAGc8SK1RODIh5R5dmqb5ZRJekLCRMCAtdFm+6VGF0bMizaRmG6zv+r0oFydx+0zRz
UFRwTGW1HTDxqMhXfcd8nUcexqT+jr6GgTH+a8pfMwwOXdjeiiG5qANYI81G18untFbR16pT8m6E
ziZD80q1iFwXkG4AfzcEU/UbkCTaMTzSS/QxfbnLWUk4JvTUidopsdcZWt4Cd4wcOefV7N6p6EUz
uS0Ivpzq+GFG3n0yDQ/YgvPCKwS5mtBBpK8yUM8JM2t2muJcpipdLW16wogurOpPcmtnKIXb0wn0
SfqeW8izBWAEnrdL0hr7cpDvfk0yx8QAMhlDwkXZ6GfFpzLWFkNzBSaLs88jAU/XC45BzopDxus4
ojxmc8oAHN2dsqjlbwY300BTWNyVFvUuWIAOo6YmP7qkfy2D8TVThhtdLg9FbtyN0l5XUn9YEYlk
Cl6Knru5as3VNAhX6bCdNF7zprfGvbbF3pPj7NUkQ0a4zNm/bU4/oYJbl0TsYkmzHORWvjrstGTc
qGQz2KSfIc5CO13vElviYQEenXM9FbFzUpJ6X9TGCpvUPoDWUqbtHtDScaCHG9AFNnMUfTzyUx2S
LIk2R68yhujU2APAhid0hcW8rXG6+s52MmhCrcI8OS2H3qDUq4RNjKpBvslQ6JkKVNlc2/kea+7S
Xhm2dzOJgHHHEC16YhQrEzFFrxlHLaISHrlrwnTaSt6Hhjy5IbEeegDAakJdThASkK0V9qEVXhv6
NWNp+uU7dsIll+6mM+rbnBBr+b9R/MTKjtOoXrbGp8YknQ/F9VCgaz7HsM5cF2F5ZRWrvlBBtfjd
06iba8f2TcWokEGZyfMBLBNdBHPofctQ3Iaf3Yc9z1iCXY+EAJJFml0fMULv1W+8fWsfkGfq+BxT
2bYrclfXmNsMlxBllsecZ4IJNEEGr5SZT21unAoJfuXDZUfFUBFCwLx6sMPSzSz1l9ESbSt+Kwy+
yj7UgdYNcfiLk+9ZmpkkcE9X3DZO3utU8d08Dh9ehKF1CBjYMi5mxtSzobaEc1PzGgYwZtKhBJoc
EI/kZP1nn2XBJSVkVYlK7oeRxAd8j2hLMaEO1UTqgfNZWtW2Vgc3m8b31GbNVfMjWEjxe/aJjgnZ
K09BpO6URL91BZSDfszRxFLtCIt7O1eQYwSlUt7wZ0N7YOBNYqUfBB9jFwNLTxklw6dZiTm7ulDQ
byo5jiUvYtgSZESpFFK5aoZ3yZNpg7nrLPH7LMBWWNi90JjG4GuVIRuOXQhuJkdrl4RVtgX6tHMc
+FvEmYsaAaqiFg09D4RG1P6FnW/S1txpWBuWFVDqIcORqHXxueK5W2sKC6IOd/NKS9pwTy/+lwZo
J7w28zd1Hytb5oyo9qzkO+q6K6M+asaYSXQp1I4gpNBEoN01Wz8BuzV5HRVjGpM82Bm7ApXPKsdk
vjB5tha6YHeN5aVkbFzYlBuM8MuYSKgeGwKlcU0xPZcUyNsCEoDiZkuVK3D0iGKXqieF5jV9NOXJ
F5vJ8jBYs3pM3wixX5R0ITkFft+yYZ/hty8jA0xqyhlU1CJIH6O/kjU8iBgPvKNXfVfBAYwXRt3v
llyrugTJxZ1t3OCAARS4OPVVIJoivG5lY/FqtK8Yq2s/3PT6GsD7Y+BTmDur3gPA6cYnGWVFcSbS
ix50xOmXfAz9GgbkJNllnQKDO7AgfPFcqAim/8W6mwTfnXJCGVHC8yVzwi5e/OpNSeb/a6v0b2SL
GRrU9IqnCePIE1BWUlDyWkcLv0PiB/wtQbFKVJSYsNTKc/7KIgt1hJogjl4phKeAdARn6FPwI3hy
RXCJBAMQpgkY2oWGqmYxXscD7pSY8/yNcEg57lI4rVBJjC3BHX6yKdkUVuvOdPnk252RI8d1y+rY
B9voh//HhnCmcTPhWTSXRfHGzn+cjfF4ZrdGQYL4urEOkbr3ceNa2/4Y4uxw6AWW6R8cT5CCBs2R
sqqDFUBgCt2OUFQQNUZ+tMxdgi012pBfwq4hyN7nuAEFu0N06ity0e+UlxHpfc6PGd2NFgnyi9mA
cA9f4C1JNu+snYgMSl7lWZBNQWWKIMZYUcmxyIbXoRPpfgFMBvu+DS8+kIjpqyaskFWEvk4Q0Ogr
8oxwEfHnWxX13BHkrgUnQR9uJpl4MTMyWqDaOY/hlyY3TLPbbCE6N0gHQoPd0jxF1UfzkK9acA7U
K7ns/YWN1fBmJktecy6Yaquglw+5to4BKjM2Rqk7YXIb4DusQdWmxr+BcADkOkwLqhTW6hOuVhIf
y+nUXARmB7gv5TPmzOh+Y/MVn/SyKXCdiwq9D1sb/tF7W36k2U0zz6rFTjv8HlqUc8XJizh6V1aI
goXy0c2G1aQwsFsao0vMk8buEK9ceANP9TTzk/zuoSgioNZRJSxLPNEg4EZawmeGWzuAJ76Mn6yb
JrCWt17dqMX3+MBNxZWQpij+WEhhQWeUtWruzbNyiJKFJL2QP+3J5BrLlyilDJ7rXdZtWaeASlG7
Fd8e+Fyc5WwRBNq8NW+j+lfDLcVONaxqC7clASJrOGO4OycwjYhPyVoGb4OHteL2cenr62ytIF1d
Dd/OvxxDBM2zPCEMgpPM3Nb5sc68I93v/B4+BCQRNGgbxLSas2hvHmqWD1ZMJbhVzInNCv0+1n7H
3ogLOGagNarHXpqvc21Gu5RA2o2JZhtFAOCy1/irjHfmb/bE52Wn5+hlvtk5B1Gn8CPJpyMC/q9+
A8cu7Q00oOwvIHKZq4Dk1TtfFhKsulkVDyTBbb3HIcYW7ZWUd2ZZvcXFzOO871F4PRRkKtOKUX8U
uA0qPOQmFlJLiL9rhXTILwetD0IWXpEzHi8FmD9q3d6N4DP3mCPR4h2CT1JITBP014qoA+psOa6T
V4WpxRPcDCgl0pprZcUUkyTH0l8z3WX2Cn0OTQ2zraXN6h8E2zXwVuGxwrCpHnjglfozDPa0yVUA
fX8ZHFke5q5E1w8lO9+XhEiXH+N16LZGSFqIO0Pc2yXrcAS/PB6USqqyDQiml0jXac8PqGIoXCIw
lVRNsHiQWMDamhZoIT+cdz9YzwEJgEFiIoxXMKHqG9R7JBUjxCsXbfbM107dzlmlLk/cdJc57zZP
GfNOXDTrRl/hozfV9RgsTaKOMhwUT+Yj4qm8NTl/wh4mGNhWfnLCXxcdocSDC3lJHAa+G7U+1/1R
j6/GuCm+4YBiacthNqFYzvc6GQYmMlLUNIvk2M3/sl4cSSktYF+BOVrYMKvnx0Pp70SUsB3gpfcP
w5cklt5boog2IuxB6JIWyhG1EirKLlpl35l+kB/wyeJ4m5hrjacnWGItR8YYfpXTavrHTwfzN2Be
DN3mm3kNsL3qDR1abexyez0h2v8iAjEZlhMkkL1Rbh35gt6I6QH/YszDMs7FNyU9Q8SjWW/lEW5z
Qen+zP5hrcIWiY5XciNx1ZRHio3ZwlLvgu4sG54OQSiM3AwdOcHlVwih00Q5B1TTdu2rdedFMcQL
aFPi5pFd9x+W8pOjiW04Xri5j4DwUomJbOYlozJg5RcZLqM169L+sR+CsI6MRCZ/vb7TsMdX3h9E
lY3RXhVEtHP59VLQsFX4CHCUPdNya70TEOaSWJjOSa6LjjA89STKu8YrrNJ7XURxsZ8CuS77OM1V
A+48ZF3XDHU1GTM8VulMOWYsuWn7jXcm4m6OsMm3Dbga1N4egkge/avqbU1ohyFN0Httv4/mMR32
SrovDbdIjiPNooH8iGf6U8MZau35fKIP1mQ4m7AmgUIjH5rtU8lM/0fDEUMLFJJAma8VcuAKefHR
ovKkF+rNIABuuGViN2hu0C7Scc8o5yUMtyGzfSE/NY5Lo7uY0WEMXxRurmb8qgX59O29sQXjpDnp
wCVIx/JcERNudchO/X4OlXgV4ruE3aIsDfY+uEDThfaPYWP6UN+oIExeTwDLJ/8vxoYFMr3Z8zAU
f+BeCv8kfxiJZQwE8enPNIOFipmAaosp1ZtED/VD5FHZr2WwZ8hK6ARe23kdRL8+sh9ZFIz301V1
65/OnwJMvT77ztp69V5qwnKLY/jM6zVkq5xF7MWxX3yxkC2K0wUPAQaOBjhLfSiaTVZepx2o9Vju
9OkcpyuRvOE8VJtbBzvmEXu72uaJ3EBzEwVG1rVy6MinQsAE+jJ1/S9mW+MO219GEfvWjmvtoZkH
ky1CdJjbLH0b5o8WljKIkJ9wAoGxzDBMjGuyYyYeL2NTtqe43bNxsI1Tph3z6lC/YwqTSMbgFLBn
8OGvL0EDNPoj7z9U+xWBf9DsR4re5kP/N3lcT/Gr7uwLg47oELU8oq8dLJngUXWP+h+/i1F8W1BD
1L/00sn56AaKxqa7r1yDq3yNeDle4N5kAstSb3rzjRO2UAb+DasP/Z5jLTyjRqVAsj5xvIhPy7tZ
ROScDYLtlGfR7oH56dVOP07JKmrgXZxAwCo/ScIv/Vtbax6PGbynYJGjkvT1vTqdIFEshP4i5/jg
6TbAPS+eMrymiIJsMPH7Lj4JDtiGPyH9zO1zaL9VLyM8Go4aQZXF78Zv3WJUYQc5AsohW7D/8n7L
yVwiBpTGMUsOZbMrlGqhPey5q2C+fMysb1aA3CxESw7R0daPltzjOAzzHFk4XN991Z00Dgca/Rjg
Z3VuWdZnaybGzOBHe40wXW/XwI9DHhnzPS//DeZ+IEkkcolERaoIBkLod/xICbdRh45Pg1y4yYa3
LFhSN8GXKLrVrEfQ7zar2vDhAxD4j6PzWGoci8LwE6lKOWxtJeeEwbBRYWiUc9bTz+dZzlTPNNjS
vef80bAtZFqEDMxuRCqD+otzm7YAyE5uJzwSTeoP34N1ZGLGIoWmfcRou6BDJG/GRj+ao/K1sASc
9BiTsS2p51LbyURbIhQHqwjbn6rL/Vjelsji52V4RFj75GQzhTtrwX4F9t49SpCR+ZSgSeu/YZzB
XxvoFBeH8SubTdomso/QEy9LrMhnqelWlbWu3vELMy+j+4QKITb8yzCeBHYPrFndVgNbEWvOgfSg
vXYQOihuBao65deQj1WF6N/O+JeMKvKeEbyFzim/2+isEuFPh4UxbzPkKQgJALTfrXfDWDdIRksu
aT++8WANOG/JyOF2kWk+ZnaPh68ufEJrEnakHy2GwcW6GdLbVB1xQ2n/DOIfMERtOK2GhTA4ca/+
QcyW7IAkhmMaglrnVdLZHbvcy6514pJ3jOsAnpeLRoq9gjcc2ex0qwuPmCzmMemluHYnzjIBqFkg
xeaPqNZx4W8403ZrcMn9lMYFP7KMU6HbSzRRUKsj72eqOF4uHm+p3rFT0+eBIIvhUDtIM3OZ/M1s
Kxse0woZTOGjEP4W0SWrnzpf+lfKN6YFOTlJyVEN+A3oXgFAnE5T+EPQCJ0CrfTeW1cr2OsM+0jW
2bGNhDbcNxm7b0DIZlDexei9ZJ4qi7tRp04rSeu2emMOVIxdPR/J0k4RMEvz8wWSJTF53oRovTpG
qQ0vQSevcJtKwxa1o81BIfkgeJRYc2YnFm1FcvPYZi4U7hRzrZhdX2qBcGRIg6zz5s8heeOAUiNC
HWdEcTwl/aoMDnnwRd0qYhvLsLP2OChEGcGePUZuXJ49sp00RjOiVOqDoG7nH7khH2yXCtuJmYMe
1tAmAMK8sUQs3XHinkT2oN1UZR3zAYtPbK20DM/NZUr9EjtRKJGMY1e5LRI+/kaxlzl9iEDKorRv
ZZvRPIyvIC5D+BClI5Ueg3KiXaGVWHOLL3Aq4GvidRDkA+rrPcZeMfPRga56sFin/QBCklsLUxLh
s4Wd9jERpwzi/UmkBBzBPpBoa1fFxwS2WTbAqUrEYDozhR+m2FclmmzQlC7dX0uZYD4cqlcs4g16
+4am41g150nwjepNyntal2hSGr1xhE3qKzctPpvIb5haqJP1pKFbjcTavnTMI73qwkKERYWog0O/
UIx1zatSG/W6qLt9RrOh2b5pBHBZzbdsLdwXpLLnuxbBB+rp4qIGX0UQnxSp8ENJsSvwSZN09pVu
1pc5ob57vqXqt6GZ9ouEFisB1Ul20Dv85C+7MpIgs8EY+KsFmM/n1zB51bvdKBFfKZ1VDJIxllNi
SjtC+fCsLHj+wwJHmvRuNP1fSHhbNp9U6buejvQIGx17wbIRhnyTMfZY0LnWsez90MCmSXXOKNuV
iN05Fv+EaOEtC36yvPfoancsiufkKr1W86lSyN8NDAqeSoSKkg0MttKVD71WT2o/vs3ERa7apHnq
WQ9tPF+wufLMs2pXfY/gt4GAEuv8d4iqTVpEGcu39pHEKe1mUcb2QNevpOtfYqi9E+fEOpq+T4jp
UdyoXlvJm4VcmcFEDh0FnObEGHXNPjNfHvroHRaTZqYRI+0sq5+KIJ6FMnD7qUt3aj+Ja6UvQUGA
2uqq+hH75dT3hN1YJr1R46jILqSd/N6TxpglHRp/GoogA4qIouSBEfIym63/qg8OmCPxs6SrFOlT
Jkc7QujOwji4AmJ2rcnJE2m9EU1FCFwvdruep1h7oomhoZuEAZiqnzE65GLFa5c6WJpqbkkypurc
nRvygbcFKbJYRDABZ02xmgDbszz145ewfK93W+4ugkScANXyLF4iww6eoSTu+5dIlywEyFvg03ZT
qXQmnuhjkSRgTDIglvVI6dPcfSeT5izkMchkGNlN8d3DrOAd1M6FeBTGmzHcdeFzFE6Z4BUpNTUX
uPtaP0XmLhucHh3UKxvHZ9moyvsyn8v5uiRunFT20r61wSZFjj4RQ55/0wOFaGkrYxijCJRsufKa
sgeW+rApJYv8euhVRAzUK0GkCOk5Zh1LRZe0E0RpjxZYe6LSdZdDs2onRdsV6ob3uGcqfv1i3gTL
pMRE7d9m69b01ywZ/EK9NcBok6fUrj7vWvO77T4WwSFyJhb4cneEeceik5gisQz/MNMzEPhRD4D7
b9xr6MGRcok/FipfcyOSRca12Y6EkbnLsLb4Z0vZBxSxGslGr+kecUFeB7f+psDvBoUZrWhv/qr/
iH65Vg84IMKj9UNdecLoqReElgAwG3KA/vSDuJ1O+na8auKKvf0rSdYUsrsYq6dt+U72Yrbp3Phj
vmi3aiPtwRHPhGrZ/SdzE++x/kltzyN4K3d4E8x1/UQZaM/EU1Bqaac7YmSf6QF650ZWzwc98J64
I0TcKf/QFNnMLEgrTuO7oaxlBuA1WqL2L2qdiOGOEqacIlW7/AM7AdddMC2ukUt8kfpJ+6V1jQ+S
esiJKEh2w1MH9nPNn+RbOWDsW492cc1tOhQc4zUtkiR46Rzl0NvxubpmX+OOPdHFMuAkt+At9ZUd
Yqlt/47zRTiZIJ7b+gAWfFd/a1uZ8YpwKS7XdM8jYSO4tc0VsNB+Pkh7ovLWlBjFK6rlAYo9lc6p
aVc8YwJ43sCXzTcYHKLlASTCZ/5sbG7Zm3A2fpsHXaDdRvxHzjHHo7bGfL/B8XPTfDCkj+SCLQ4L
9bGzCRZ0q2rL7IVVz/BpA5uDGz8mg1Lwzdi7y4E2UESe1RMxkq2rXRj/6FApiPwnp+4nfDO+YEHX
GPPv0c202+JEz9E23xAG9xe+xbM7P2S38XjJ3PIgbiqHlPC8egPcBKINTvV53I+uuTIZKXTX2o6/
0wGMm+RSzgWvO5SfMXp4VIa7MXJoIyu4aVe6W26p+bZ5Q/t1dazPGC3OOskZ9Rph5cbYUWeiOc1e
uDGT8bWW63QtHV/REj982toLfg1u5oNrft8dzJ/quBAMRQvJivo727onRwkGEvxgFcDHONqBhsmT
8AWqoNEURwvLBZAS3OXlOd43ZGw7gM4Ed6A9WfioPNyQTrdXbNSZkY1tcW25/T33F3qgveKjtoEb
cc2We/pLdbaE4/y+MFcDijKC2+0xvtLB4zBcvtc/OuCHC4L2QXnjz/IofdEbnehT/5u/23V9gIqA
9ap2wrtwCB39azoBwTjzV+zEfvRDpq+32IjOXEZzaVtv9F12KHc1ZqEVH8iWrK2tcSz9/H3YZDaX
r8cwxW+6pq3HY90CmkuevKNHynDs5LIkNmJt2Q+5ovfhm+Q0aDvX1GxvECHDrsOu/Jv4wJ3st79S
jOnIAKT19/KY9oRnQVp+mfaPeVI8BJ/+S4XmLI51Ud5l91UJg3rohiYfkGNVs6ausTWqG+0abcwL
Kr/lAfFN3ttDeSi38MhjWl8xxBOnq/gxtZg+aZaKq9jSjncD0eo2OaabxplWmo1IAPGRW7jRjYQv
n25LJ7KjPyYuuEWYvK3ghW/5W/bOX3QVtyYHk+Zmrnaevdavfd7mQ/Uw9sUGuOPQfVq/HOagiLOx
pvParX4B4O3mNm2qW74230KHQA1SpBFAs7HdzQ2t9X+vxoJ17FgORWvxitHNBSzCKOTxCpP4emxO
9TV2AptJkSkbKSNCiN4ef8az5Qy+4RBL81v6GKQe1RsPFhhyv5rOEjDdPtukR2xCrvYkKmkHnOgH
G4RSyLJXIJ+60zvhi5/123qd+uPLJr1ZsNfwHEt4tw+T7AgOnxNEKHK/R/bVrM7FTaOg0w49Zg16
44AIqzP2l3Ef+Trrzy+mlIRSU5vnmZueSRWO6MvgjxNnEjlqsas2Ze2+UKvt8NEOB2N4p3IMhBew
PXgD64i30y7+V3p4sr/CA+5dQpGvDM+mLZ6A5Vm1+IOf2bPbqRvDWDW7wOfbAtY9CBfgYRZn+i9Q
osMtrEc/8/nRtX/y6MoyxDbGY5RfF5Hl5YmB14idic/jCO1xJDyTD/22uLFfe4JTAUMy7O/0TbCh
9CL0KBTjWiGupfVJH1q2ONnb91T2uByMB9cpG9tEDAh6L82Gu+vvPS+a4CCCklVH3YpbPPU0YyDb
4hii3g5DcQgGuxl22pVnrdiFGwl9l4tuQyQsif0OIOmPj5O0iTBySGvaFs7wTwAtHvwRmFhaZx6o
8UuvZM92bk81YNkqcsjTevKQr7nYVsPTWmcA2d/lm0n683Z6b8/GllrF2EL6sk6vSutUm4YlGBHR
OicLVT/ohkOp+QknPJJdjjz5DcW8Tzo0wd714QUBcntAD6vrrrVJCYl4eAFvHfmmUBCygoBzFx/N
cnoHVgYYZVb2wm8ORQDvR3msztOt/dIpv+BbMh2ZPyOsVECdg7wJ9gJ2IgTsz+JD2iW3Edh4PfI+
yLz6GwwVn6zY/bDGtG/99b8sjbjdZWDbzkedBPxuczG0tHl4LL4xkhos+Bu0Q16t+IbkTomTedqr
LOHIIccjs20uw5ErA/xwI9vdF+sSb+p0q84WvMW3JkGCrWQmiv57zFazgwo1O+fv6jYMXZQNCRJN
TMLv0esvvVIplatb4kZZX8HWVsWppPbgMN7LNcq5e6CstGNxik76ub3nBzg3aMX8Dt+F/GWqPc5T
YD7xHO+NzGbvu3bXyQnXIFeRp3rgNp/IVzb1HlUwTiBPdNH/aPbs5+cCknltbXjEXdKQ0ZO6pFUP
07ryJi8VbfGj3+GznF9D04pGEyaCe7btN+XbcGHVfeu5Dukc5eJ7l5wPbprr4lZ75RTBG7kSx+bi
j8yO65THYoFckemZX1W/1geBLEG0nZFlXfKrQZQTleup3V645En5OQEDrjqGjpnW6HUMyBKu2Xs9
MNNlz+kMNvTDsLYWfOJSAw/qmXulPNBT/bq6FZCGO/ONA6jDkSd4vA9bzTN/yO7av0pc8Oq9TUfz
F/8Zuq2ZtMa9cY2eHA6ao9IrtEp3xFLb3S5ziUtBR8OU+0VuoatsWb9kk5mDhD7I93Pl5baKFNnn
QVjuQAMk85ApCHNGychbvKEwyWeXjm1smZzHO4tpZV0qDohADoZOeMjKoglsVe9ED1OBy00YecK5
u+N5R6eGgAJjA9GCEoz6ipB66SN8jRwcZRsczL5EufEhQHe+Sjn5qHTL76TurEab/3/vkVNzIfz/
e35dnc0JH+eOdCE0kcwYJJqteAhJ6OIzciefAySnJ+ZVgcveALsKGBX80HKDclKSNu1v/CgWT30S
9CNwKCzZMwAyfMVywoYi/M0v4sz/Fvo93cH/GvTCGg44psHEDkbf7KzeiRCgiLAG9jB5k7EHuCak
d+BW/ciiDan8sIgQTnGP2M5OOJDuI9SJ3xxBi7vCo0V4fiyk40LD5/bwJ/2VvM9viBLJTiGJAKND
xcnLQrZ++QLo1qZEKTovoNq8GhLs0auwt0/XtBFdKerVH4yddbKnO5nOjZ7+1Avyf66j4Ttg/sbd
/iBUOa62E0Q8HntDueHSV2lgJffTMB9iu4kRSEfs80rGZJ1veaAbgLU5KLc9viJFInkx55qU6egy
p03TgFPBX2mVsQI9L66RdQAbKUewaiwcECiEDGmTtKakVQuPY3ENRo9/zOLnUPygk5/p3iz+pIhp
srSxClXywVDx0K34T2eEsbXyTh4lFtV9kp3j9thOx3i+lMsDbGedFX4s/KUaIjOHeFdhIAtZ8Mya
CwqeDUk4RE79YbW4zeEiNPqvKVnTTFeD0Zbm6mfp+vtAEkHe3gKAYTVEaJCREyLlXkrKVk0pZy/8
vRQutTXfwkkno0xa5WSUDVCI6NSAU9VHlOGCWM4yM1Hrjw3rFl6d7jhACFIO5JVi8ylSlrey0inC
U5PpgFcYRJQRnaNmJT+zaGxLsfqylPprWQDsGitHr4TyMJco08Z8tIvEdquInSe/YFMUMqFMV8Bs
UshqUlI+g5+2Fo6qdlg0dBKITCyhOiotIYpzik5T7JVf0SD3y5gUwSX+9Epk0rqdZI8cKV7SuBeO
NGkqf5nCn06y6liQO5rX068gEpIoxLgJouBhVu1HIdLKLHT3IaCvtdUwk0ZySdKJRBJFPuwTakQr
2pJiBYWrpjXoFWP928ihfEtz9EoUXqtJXQh9mjsuOhOVgzLmTk9qSxBFxrfewIqJc9rbdJkVdj3o
t4BSDaJMBu4E3GNax0jW4wKZsWSqrfYUxvaFgEqIPqkWisdzxmePiZ9u03ErisIl0bmlcMf5/Yxx
q1lmFCcB17EZJNsFnetUmhRUmpdUzZ65DBoSpMrXQD+kkHQXrZp3C1FFehIC/mkBQlB9npBKcgaU
eN6OWaRXO1OPiMYbWjqxY2gry9qmVKgFjflM8PpKFKhM0vBPVcaPVBpIcxYBcxPhRiD/1mpBZnIC
YF5xPxMSo9f7NyC3DiGfQvQe2VKT2wiOHX21GobhhRDhTpQ2k/ZX8TG18d8QkiPPhS70r8gJMH/t
VnYZZbohZ1R3ilRuzJIQzowLl4cqgRlLOw3s5Txr7O+6tMpkZTPGX0pIN1Jd+YM1kLT52dM3FmtP
kZKYbrL8cdIQthLPQOJXvLBkwHWG4lkRvnKTq7ATtiJ5PWlrIYsMML3X+AR+ExOYAEvEDNORtjBb
9StHFjuZxleJE36WTcK0TN5Lsk80g9ej9NBh09Aek3DIItaXDjZGUl501ka4/C67ztCTCCNR+oMA
g+IgA7OIwVbRWBrNYg8JlXtGuM5SXw//VRlHeCJwCte3dJ4YeY55bfrzsislV4L9rkSUSGAG1SbB
kyHCHYfBR8ORIsOiJLAnQg6GpX0TSnSvg1cAnUXAXVD/KWbCh7DgPZDL2qvq/mSkpMjUsVKukTA/
6iyBFTFPnG2Hdpr9ZhYOI/30WN+SfS7UJ0UX7E7udknbriUtuskTolEuy5B2szyPHrMmv6OKRDox
fVRS/4V9mKOb2SIzP7oaB3fxf6kUbAN3AHD3JVMpNB6JYCCWdldgkWoLkSpq/NPTLp1JRDQ3ATNJ
QPxg0GsMRbuiOZImrBZvC4nh1pC5KumfqIn08HdmJxJepwSa0yyyvg2z/jZ4AXvjJ8QmpJH+QGnf
MVZJ2mKyQbZI3dZBCnj/h5SCPgbIqD5m9bnmB8i0W0MRJop/lmICbFXtjHMq7xCuQGmnwueEr4g4
VOwzGz3lO4SXXtTlPLzydEm4XRiOafgGgsUiSYvLqoqMtSFQAz3UVOSBipVsyInk1waKFN0Pdex7
JC9qxaHBj8fOUfTvxMW5ZaWQ0rMJWG4C5TfIrZ2O6EDUDxKLSAbdtvRUG/9kJZ5iToHy/ZWG1LC2
pdOwDtEfplPPCcx03hxFRHoxvdqS9JlwtXYNd28O1Ga9cNvwXimva/FKLJCQKHadfylQA0xi+X1o
SatgxQUa1AcY15M4oKWoqVdnfh4+tQjLd3cXYQ0Maqx7kSc22tBuA5dIdOdpZsso9iNbmwIUzesr
R1CiuUKpzKfEPSegSJaUbQ51lenvSYpEg7MlHf/JOvHJ2ulFzFaoTV/V5NiF2XXDGmQiA1zp3lIs
IgLDrWD0XzKxocKYrxWJQSIjgxq+Y7oV0TabyjeJusXAkv1kRFhQ8rUo0CX4/7cl+VRt8i2BHgKF
ydGPSHCukVxGRoZJG9DbHwQwKJIXwMI3CludUTanlgTGKSwwwBEDCdE4led5SPAKPeXFk5DFCeFn
rBBa2B3NjtyK/kBOqyPWZIuZj2wKbYwJxGVovHczgFVaL9ie6S8TscWptUD8AKBq9eJMgsHpGtpE
h2VTG9w4kIn9LU+a8zijQ8UQUoXRl6kyPgn6h6z2eNYqxBVafEiZH4dexguHX+pItR2nkUBu4EvW
H+IvS+1ulCD5i5EUHjnclxULD1ZltLlxsisnc1ul47skW59EB3hxbi4rK8c2XeZAKhHysSJ+T9WC
tDPsmMR2Q0pi8vCTNCB7+VGP1DdoBoXIkZ9V855IjptazD99XD1VTdlIBWcz2dwrMh13RjWI9mh1
b42Bcw0rmxrWH1HaPMeAdVLWYldkviwJMOnYFpbxK0X18MpkLWiYoCeBpgaxaB2NfsQK+IjYDkQc
zZlQAfpp3yyUQZh2rx3JWFUE4pq0MVLcPSVhSGBeliCdcENJIVvzhw2oUdjpmphAetKKMM0eh6Xg
7X1q0V+jqIcEerfCMW9NGq5XxjAy9rvqk0BapGm1TXABe7E9colwZhU8REFCs4Bv0GKUmT8LkVSi
8jZliEU7Tis2jhrdB97H7qryAYbu3G2Ra+DuoBaYpouudyvzsvQ3XbnGwb+IGi4uNMIzIVs1zPkb
8FrifqcQoz/CLCIBJRgd6L6tynv56tcmYG2bWh7N8gHyI2Cv5FTjBtYeooX2yCOgb9UywU2MtKhF
lxMZHHymxGgFQ8HUBWmQvC3mMVFPIYgzE5M8kRt9muGRFuuDTKJAIZaIcuRX3/w4vZUhwQS5xfyx
7meiP8+0rDGl2EOFLHnbBvvC8mhawENRwjWitZ3eCg7dAjpS3eYPPd8Scz9W+9Qih3Ydcf0vz0b/
XaptQRArW71bAx+ikJABj7/RFnTRlo3FkN8nMga1tVC7qnZK4QTgE3RPJUzGJM6KN0vXPYHfMwxt
U/mNSddHYyp5kIZqT+9B6qT9PlD2FH07hrzTyjtVBKuupFjA2qnCR6Ne0xmTvy91lBftCJId2z8Z
ELfIKXVE+RLpKF/JTSp4fCBcyKKyuI27hey09BVIa72m1YDvRltL024QvjBdvrKXZ3fkQ+TAnNHi
aqOP+GhhrqwZeqDoIqgDDvHqp0aoyUa5sCWUPotMS6ZaFuR2UZ4kqIN0H0e+zPKU029K+SLebow1
3y3BhQ24q9VjuFVtiottDGOrsTm2mbpmZYJTFqZ/Y8ToHxzjEE/yayJBfEO1rc6zQC7H5IaLk8tv
OWmsu5Yfg0Gd3Y44lBX6PGWD0pBnup9584D8WkeYjqO2M8adqL3iSYlEZqrJ35WN+Jd8EW0SXFAB
qxGaG3LCNuo2OiyPGHXQETuPleKeOuLpmI/k9sgg1KgqkEHWfrr4BO7oPi6qmh0aCD4nXwnsl4+H
H1v1ljNS49RD5NhvEWMzWhq2+Zdviw9MHVSLouIjASBxhuo6PjU71ZHIOUbrd9I7Pw8aIMSmnA4y
U8QX3mkz9qi2wsJghlgTVu1vgejFZpPVPf4IQJrJxwjySnzmsmlJL8M3jUeI1qdVY3lBtc4FBzcD
lXWHjOYAPOLtev4Mz/1R+mlO5i+x7BDJ9/jAtyNcSsSGxYnytov+V/UkTYP/Rv8QMFE0tUeTiThi
ORHr0W3yi8I162E7shzJmx7k32q2dJbIrASj2CP5BhKeFyTzX3DeS7MZmHaK7EsQTrlpq7lT9Y6m
eZSlLoj46aT/GykhED+LdCvL+6xkDFwZ4vaVWsW4vJoOMj62tQVfQy1wTtacB3Ue2gsSAvAUQOMv
WrWrT0SDneDQpoxCyFq95AOTTSC6JHznlBMSL16vqHoKiYt0OWTD3KdGkLzxLafpK4B0+3K2Hxty
HVGXOuUjEpw43RfhodPcJt0mhScI50Y8UW8OGJFyMgUeUi1Svzq4X9Iz3qfP14QCZZdtiOiT2UlE
BkeKro+Yq9F2ljQcmJ75pWhXhUPxKM6oUyhAJVLQsXwapxkoE0olPP0vCj3eEwgUEmwhI6KzdqMi
OVxT+OBJj5fw+wf+x/w3PKW9sKlsMKQMpzUgOoBS+EhP8V9wYedq/5j2TbT4Kr0Va1owSw/Am2QO
vuoxWbX/EG6yqVHvh1FQ3yjb7qlQpk2KX+IG0jpXEOhyjKAvEYjg+unfOTHTrQbF8KwZX+hYvy7M
0KlN0NGm+az/cTtqwPfP6JsqTQ9R1SW65yT0/0V+dKnd9rcXV0h6yVI/i9fgRBAtibhH1BOAdPXn
7CsbE/meQ32jeEn8guLdNT+N4eSbmLEYu1josBppl3FT3Idvc0fXGIi4hdJjhRCQc4XSGZqrp6d+
ajfhAYcBo6tJGx7/+6PE53aAqLOuytm8R6/UQvgA6ZJiKF2HvuLzH6CAqV+gKR2MVIUyzLKIefJJ
eZDw9g6ywt++7CV/uSKwMz/Kt+aQ/xu5ujwNIwToPdmiP2Tz3Ytd57Di+TiMqQ9+hhBuBUns46pz
+Ci+pnvoCQfpMD51y06++Ealm/VGnrdebsgF2POqBufWZa6Id9TzXZhCou/uyj5l6ev+YwJ/5UhY
7hms54y5x1H9ACGpskvvBncrizsPAM+ielC3E6saJgqcyw4jd8YBavOODj8o0cAZ6NMgfzCA3PRV
Gg225nmM99qypgbRzbbGOfB76Kt627xVp/zA776DMWg5ONC5nng6E5IzyhUmHE5R9Kiouk/Unm/i
Z/SOCfYlPQ0+IXNklN/beR+foBCEdbRrF7v9IUqM5P5D960/BYSgXBefNDotfvUEUkbGpTSu5BXf
4wN3cYTEuHbKS/P7CmneWrjNsJ2cp5cpcIUAOz5kdJyRkh0cot/KNY7dyTwLKYFXa9iwdnZpZOWR
BzcnGHAxbCF+U5jSwKp+x2fKwcVRC95OdcU9Qqu/6um2pRI7QMnmYaeRyL5ZxQTTmluwU9BWHZix
8hhUldkOyyt6rKp4y18PDhDHqpqvXcqa6JNQYdOAS4NSPe9JpYlHc6WA+hNPhgW/ly7ZsG7w1kRU
YQ0KsmrPsnwEvql11Qevan7G2IWhCGtXRIFwp/Z6FakcxdvUvOfVP5LrgmrCN0GolotiZzE9AmPs
If4hrTapXW3k685s6s9f7jWQGIjc1NZwJ/VHPfo3vNQqJJd+hctGjU6vROBBQEz30k17envQKPgu
UJQyWgGfW2/icFOkOwnsan4IMq/PHlLBGcFhGB1acrZJkBs2uX6KcQn03JpTc637hHHElgCtQchW
aq85Uy8CNeFWgwuCv5lVpMV/pPd6Rl3buLGnEhZqYHQEyq3SM27ZEGJPlqgq6jHSoRCBBsyugVAx
DR1U44P0ByScB8G6Nn1y7Kn0k7q7pLwROZeCjRYF8AfYRIerQ2ErE4IInYYzhD8EsxTTzhBbO1dG
u6StYmxQF89s2UqNH0Gq1v0/1jIj82a2ucbTaqzcm7jzqB+aPqgU4M4NmdZQc2PMcUC146dZIgZ7
mJIvtGSgO/LsNACZrx4D3gH9W9TeCozMgdczibdnNfGRTGUiN3p+6y/DM9V9BvFJdGIoLFi3biKF
j3YjiIjwENQ7i8vYbPaldJEWpKYQfq/ANTx4usLpWRLGjlw7hvIikpye1mjm6CuC34Xmh0jN7ZFf
FLs4ZyXEFC3g1Dxv8/ZTISldy+wqXhyi4b3OZA83Cl+06HOiizNDv9BVz7DZVuC2/VFQzwqJEMh8
m8IOfl6+i585d8H2fvCjEmbOba1t2AoDyWu/pj1+IBK/McohzShzNCVed7HeENgHYGcvxMRTEFXH
trBpXJFGlneoa164+k94UK9QXAq8WSQYmDem1OzL0m1e+hmyioXxjOgRsw0/eLKJeOxAc//xisPm
3CY6R+/sKgSpgE1iW6IX5mXUWoWHdp9d+m1yD3HkMcbtmKWQgdWbzut9IMZYoVCbmPFNO+MCJtEB
RYXxPn1gP8k3wlUBEMfrcw9l2/oKsSReXny5X3lM4dNR9DVbveA9HIQVVxoxFvgqPX1b7tQtRAu2
BafXPJFim2PvBo/BQ6c5ETZ1C3dQXYgUCyZInA0vnS+8wcIgUOygoIiC3Ibv5Qd6pfRZ4fbRw9X0
DxUBRn/JJqCHLSNYARil8Vq85HtEZu0PvF3+qcKMnLv3wcsOr94yJGtANOaKtrTAQSWGQLeHTdiZ
x+5nIN/zaDqqJ4s+qu4W1+8quVN+wbVB3VPLtf9dexjtMQidwJqhSxvc6PO6OqOr2VRcLu+ccQvP
+oVGTWKcEnTonu6QAorAiytp2/rFnpyE9snzYHjqTf/JDy+DJElwPcIN+cn6l6iudSgKZ3wABXQr
/aJ80s5w5bl3OdHjAdMVnocXnYN+b1uCqzjyYfBiFHerEN0t+en2+CDnHkmwF+zM0s72wj55mw9h
b/NklU43rYM7I/+lIrri1B0DNzyTFckiuWmPJpkb6/qmHlLu/2d1jNE8r+ML9GC617Z0yGGwxLd4
Gghx+KTtgxQiF6pK8GuY+ZX8BxtO9+AmsBHfXJKz1O2Gm0iB/brfY0YU7unh/w/hU2azZvRYPqZN
dOrxGDrdNvoBioI+Vy+ZPwOBr9vtMhJ4um6xbgCVpGemz+6uUS9EnDQjzz1RdkR2kHitVJgUvN6E
WnajOz7O5N9wyY6Zjz4XmIBksZrXcJgvSqmdO5XiP6CeiNFQIxWwrM2juSxeijk8wcsQh586eTZj
re5FFAmBKXlKOt1r9RAHl7YS3Pj1h2vYRo39MA5cmZ3DKNO9QF6VGSIkV4gsRLln9u8ygZBzuZGx
cg+kcXSMjtMAgTqEDPqk4o5KczRl490MMzeokFKkrLOko5VuFnGxrppzzQpFWNaL/NRNpwJ6RMcR
bUf8lKTt4ik0pAxG4FNPKPLgoUvcRkRsu495MEZnJJkOTVH+iEo/1I59ZuBJ4IBkrWopHbH7q2F6
snpJEGdFuTuw+i34AKwTS2SaOzHbkcb1Zs9F6KbVe9kA/Vbbpt2KAsvRjjQopd1EvSO2d+z3lbzW
wOfIRRF4nCrbrAX88QQw+2m8xTIwaiDZV1ElroFOitOQncyKypLhGNXbSQSo2M46Jj0isNfyHYE1
U/dLuiqtCexoCKxnd1R3+bQpX+FplxhdFyJGwsyDiXXJ2AiGRxyjUwXbV/FLG6Io9pBWEzhApesM
BcCuC0bbFnAFiHNxUa+JrMgCr1hcDPUuBaOkdj6CGRjTZYhkkcLIB/AgMyBZlGfukTir6cvVsrx6
sGHjTevYLqQqr7TwO5QumHpqyNY8pzRjpzLAW94E4oDQBpRkbJ5ZshcUPIHYq5T6gmm/Is5hHO8p
CjrKKFLdjUXfot7VTOg68A0icN3eAg6SFNSlSir//sfRmWxHqmNR9ItYi0aANLWjD4d7p52esGyn
H50A0Qr4+tpRkzepzCw7AqTbnLPPqBaSIoZNLgH91pnYl9eMA7YJkNAdxDEVtXvTXsjPuB2RWCeK
tc5cBexXcgJcrytfkf10XhRuEs9nPQPfNgdn4LURv6hov3I9+OSa9sPPaFfz3Tmg9FMnVf80sQPf
Kmm6o7W8FYVV5WPj94RllOIt7Zb8OI3EUsdxCr4g6hPUsix7l8L8FssiMLVPITAokYKcXqjM4zAl
BawVIUYvUzUfROQke3cmAaxrlhZbE4zQa0S42mVEMbz0MwvI3HTev7kaO/J8R4LrPArE0RXTzk9b
JDA5Fi5dukTMxaN8HYYFw30DSsRr8+FxrhrOu8oZU+aZA5EQnu+Lu7iyqb3JY9TVYMXVcWobIPhr
k0GYVwhtgpj2K5l5FsIhIKc2d5eVbTzH/+ivzp+q8q7TrQaSG0PAGOu1HrOPspgq8hVt/2coOpee
cYnlLiCgbRtbLR+KNqwgJ+kY27gAEd/H8jPvNbdMLIx7zCuSDLMoZ5Bnao8oWBn21KK6Lgt5HsaG
GVnY+A9dNCBYAnDMmJZpFfeoZMjkz/lTkSj9qANCQiIvcJrbFN4dW69eHIgqZwMwpliaZ5J8bA6P
fi68+sWtJiYHloFcOuKhHa7oSL8clqNRGRSncHkDlDznXGoTgIqqal7HOY9pyDx6qaVktEHcQXvO
hsDlhxrr5sPXJfjbsOzxyQdiQi1YL8+NZ1D4uyCDGVTX9Y+T8kgiLpgz/gH3Sl2aQ6dv941Q8Xc+
L/oxtQOum8VAgvaLkprEuIrqeomLlyHStFkmIN4DiIfbfnahczVFivjQQ5VXjUuV4BlF0aAD+hP+
g/OkHCrO3ba1OByT8QgKReJUZw31p09bh8GjBpbnyxGz74rPsdJRdFnqPn9bU+If9Vz+S1z7s7Qs
T1MxBC+kQTGd75piEzTjc5BN/nlN5OjgpzRttSElx6ItLzgt6jK6UvxIRf1bC9Zrq0dab1cMgBlm
h9+V8rBo3MPie21/ygkkuIMsyWlVFGBTaX/KhQGC3+itlJKrVAQM/7KePRVcQ//RCU3yVDeGeV+7
tstzxpO87d2BlNABJ3KyAkZiXwtw0LJaBEX9znfHRsYFaX3UDpATpsfBjszSZNPLunjMjEpIBNXg
n+olJV5v+m4FGxX4gaxdGzXsTLmi+gJlMxN59urm0GPLBEI8j38HZOWaVBj27v209PlDlwJziBur
mLiXRHr4UU069MLUIe2D9dI2i77GaBObQ6LjnQMXGVOYunrQ7VyeJ5dvXi1R8G17r/72kpS8eC9i
6oYhhWTe1lz11ErrA2FDXI/RhGx5dAiGczkoHglkT+9jV9uLLWLvVMHAx1yKCU/kvd07Sdujx+R1
C0JpTyYiF66P5HQOOme8J2JveJV90KBbyf34rJQd0d0veArhYKF8oVZNfELWmNyFgGpASJH8BrQu
SIzPMFAkH4sHNMmdPQYQMT21F5eSxLHo+mfISPpGpQBPgRf7ySPj79a34CDISGKkZhXJivkSIKMk
iKM79qzlAegW+lkN+fwCPa5XXI4jD1CHgMQ0DQXDWFytOibzjxO54aj2yK6O/b55HkyT3rsr2pmE
zfBmZoP2zA3g7acR7DvsXtJFxsk7Tn6O7gocrTjpKLe7tJzEpTaz+JqFj3xTxfiq7Zpu62qx30W3
8FQ3WRIzt+4mZHiBpO5s4vV5CtbuEo0LRNmlRiNVhiVt1egd5NBLiUwDHUjY9tV9qxvA5UsKv8Ho
q9HMVlhWPafTl8rOTJhwU4KTARpZHKoWqd5q4TvmQhCZYFzoYblI/1bNwhh19j+yWSfbkiCv7eIu
qFiSCfuuzvIWkzDC+SkQkDImeBFD18PhS/30xNHJILFeoC3dtENa4opeCzhQzkSRqIBYJP41SrA0
ARrDTD02mWNoW/LKPrdhinLNCk7OQRP1aEtizLgkKAQ7RrbTkkgkdlmTw/omsQHUomFc12rnITBT
xM6eHPSgHJAhoCBZ5lT/dkPelDsgW/aQRRXMj4Yct9A02ZPjRmh6I5LjYpHMtDoD7BeukBT01dyI
d5hGVyxNJJkGDYWZt/6UlZc5yhSqGs2qd1YmOlPlGszOjX6ghmF72ZMmPPkh+5CohIWWTiGLyNL6
LHSol8bHxXN1DEG+7/cq64ddr11cgxVkgGoi5vEWtjvEgXhhV3kDwIkuzynB3kxZQasM9Rd1dOkg
rcm7CIlg4rd7G2C9HTtAX0gbGsAETGMKdFZ3SZciXbNpurflZPZtB5mXEAGHU2pB7ufPrFBVyVuZ
aixG1qx4z5Gw5IzaKpldJETnbWUDrAFT2t/V04hlvOnNHQRsXs2VNF5yza37pZvkGf5W+RYksfgh
vH34APqeHV0HTn8WUn+nlAT7xEN71LojfzeQLA1VmOHg1wQi4OGDL33j9QDhbkrSqrKbrvFbiK1j
9tYVdYjxJbPt2etU9sdP0v8sOqhraYY/UWv+dKtYn6W5/TuIcHH2cWDp1CMWKAupPhrHfsSYLE2/
izGvd2lR5HuPtJldEUsmxEUHmct3J/VGNJM6dUH3KcNB3ZEumh7ElE13IsrxYY2KZQkTkShN3vJ2
lYxdpCKBdAgkZra5QlswWc/feHN3VToqxSfdDMt0F5hi+uf3vKu3raeJsZnRg/wisiq2ysSfRRa2
m9Fa0GnuFNJNc7zcB/mqmkMCCwknYEke5TCx9XHBJRUZjq6BBkNsUHtx0VF7sCD08SiOo6nukjXo
d8I07mPTwJ5juZfrva+IoVxTCLxaahae1UzyxG3Sef6+yFh6+n0mj4zYYkHIm4d4Mw31dOznEBON
QVLeFNX4MKNBuokMSZE83vYJ2LD/1PrDuI/TujjFk2WUUVhakS5b34wxFS9GVVjMW3ZBFo6wc2wG
cmBVmZOPUSRbV4RqG0EbB/rnO3eJAkZSF0l26MNYPhY1CzHoV81uBiq947u/bhDK4dOL5hE4Rhoe
1pxBiS9Dyxands6rgFkRLQ0f/BJFP4RRNX+EbuBj1bP4TxRtcE9EV7VHtaM/+5mJkBbpdOGC9vde
D9BK6nLaGNtVJ2V7vV97O7xGekF0nM3DbQgGFZ3TrC5u7JWnSvTl2TMsVePRMrYhlbyn+J7XXZb6
UIqxZ75HFp9eQjzdLY/H9LJ69qsNLSYnd/S+YbYWpygIvVPYXdscwe8FJi7+dkLmga0vkYqukZ8S
qa36bdqRuNT6gGY6BzxGUIp2Y0M/InumvbYCPvHT6Bpvi8bxwIjZ5IHjAxFKgUYZuytqiIIUxrko
nTd3DhTatV6/TyUxg6UnnfPsl/XTChHwlhSLlxRRzHlws2wbBGV6KJfYObtEuO76xaelbnUk3keV
ZR9Eu86vGpHa3pEy/s7yhZzwVCUHXkm4tIHhq5pmVLjDXC0HZZbkF6aj9xB11yW3qkdAQm15kshi
d0s8xUzYDd0+Y4HXugvJDvQDy8rBHwVPcjvPXCts8pe64ELPzCS+VVpED/Ua8ppn7MbJ86TzxdLo
PKim64ltqmAArpVEsooazHVWmscI2is4lJ49j5tmmkVj1znPdQiYHylGGW97xSQQHY09z6O/gL4N
r+jJYEZLgV9Zhe1wzlp0qUWYJ6fI6f8s2WIuNs1n2v54jWFtZ9Ox1iDUsgx8pesJu4Pl7pNiqSmj
Flv/ULSd0FYScVcfunR8JEHM7qcuB5U+trN8ItFsgUNR/5vqztnaeJX/ylqnexe06LnLrHdiZvIS
JY5+dsZwPky6oQ32uNGf8kFV37YoByalCk2VoWFtmeIOv102ZAh2Y8kkvm/yjy4uYC/QCH9xtgAf
cZP6PqELe+fRWTcxXykmB2FRlomrbUZU04kQSnNXkBiwGWhSPgLdxOe5yVnlU9gviHoNGCO14FM1
03UtIr3raG+kemLvEUWPbdgWrxkt18izuAuHPMP57CWvSYEvwhGJIHvXNw+r5/jHeazSe2EU66rC
7YAYuRA95nQ9J6vHPIvQTjAdRfUuhbuG7D/d+TkbmvkjkrQpUbA2e9vifBvFFaiyBB5zNpG+r1FE
As5E1DoobFZxxmE9lnvIIBOfSVvbix3gNYxJMvIOnWgIDfPc7DdNcpLC8h4MUNAN//G1BzRbUKva
LmD9F4+a2Utb4nhXDKFb4ixuMxmSnhqJFCFa3X6I3ikPhbsKQrhTrksTrj+OVy+vfcuKtA4MEPOw
WZ/qCG4/PuthChGouoBk5nViHRo1QLu8pF9edOXHJzMq/5GL89434fyfLKvkImHmMhtfXDS8lC3B
MrL6n0uE4TtqA71juEWkaO5hlEc7rp95xnoE8uvvrBF7AfLFqLqSBeKvGSYJ5LN3Ta6W50hWrCDd
OiP1BljHNCbxJZly8VHNtj4X1ssusTt5h6IxyDSL6hpOQGUQbuRCcqslo34bj3F3doORQ2BA9Rk0
/IZduHR/5dwWwFqvEuIwSXAoB4B8OZEZGywwQJj4OzL2fyY7pq+cmNG7GkL1MA4pEJ+rZLvup/YP
RVa479sJB5+KQ0UIkWjeAinyezdApDVmKaTSOut2thuzXVu660EFIWYa2Lym2TiTAcEkC918SNsb
5Ed18MV5zsClNf6xLfGGtBpzBXAJxsqDx4WL/hfzt8Czm63iX00jeLtokgKL2UbHbklw6dXdT5k2
cjPOLTjCdLDfjiCctCyo8Tl+oaX1AIQSI3mq1crmM0Kc1A8snn2zUF/H+gyuWv1Gbha+Ocofz4ns
OgwuUDHI+yLlkm8ZFk7EZM31nOBOq7TC8KpnCB1XSihQ74GlV0AEmxnUT1GGwZkRRHwk1wFjq1Qk
Z/QPk8peqnD6DfLun7t6PBrktJmutND00M2sDapQxdI0KtN9Nbi3TTzu5o77MdZESYK5vnGnFM9Y
sKNSv9Uwr+agfK/WmIW9S1ocFErCVJF4cDbtpLu+kvZAIdHNd1G3gMgx41PtjF+NQunSRLs4xVm4
ZsFTo0eoc5bagjKq3U62IADL9uU2YknjMVcTfXIfESnfl+VrSCjAbTCgG1rq5GHI65/ER9TKgziG
64tP2E3kcZg5EiKNe9KwivkK5zsnW+5AK0CpEwfCxbYJBo6wQ/AZOlSC8igj0tYLvJi+v/Pi9ohv
4TVJ8+OgGI4Z732M8J2u6ujcz0gVUwcCRtAjo/SIe0As4ct97niXch25euzdFCP17Fk5LJp49hK5
1BIONEGsuDKIiMn0mJjqua2wLC6s3lixCZbJhnc0GIOnYRCH2m3PjsYtGHeM1hVkT2QT8Z5XGssQ
yBNyhu6jmeM9yPyza9a3UoRoCovbJAq/USfuaWpu1Tq8NNcWTbK1irGTZMtuRPQrMLAxsdkxRxi/
4kzewgI+Mvqigr3qQhL7MOAaCPTwUGXjiSbwxQu63yhMH0uEBa7GQj7rZ39NU9ylCfZQgRVXfdqs
x11Q4DEagKJ67sN6XaCp3yC7ovHa46gnsEaPxRDsyWrEs8x4deeDrEqzce+gYjLwi5H1+sy+Jxik
wRSdoplEJPFGPk/mPoKR7LFsONFwcVHkqWg9xgE7TbI6plfGFTA1BG+A2sxoJtYPL3zv3e+oJooI
ieIJSo1T3Q1yC+kCZuZhJH19Wg8RfcUUbzGPsOQi+xK7iMekoZp/5+5fB1MtftL1G8BIR50lwQ0E
G2cptFEhPzvURAId09AGfzOWxW6tIKGsN3oAGkmgpluue0WObOV+5pKwzL9+wQQ6eloryGIb1z0M
6Zb8optIf1FAoxJ7MN6rz3qgYAKtt1iqfPe5IciD2pX0O/PTgDXNf1rzFa1cEPNDYTBYOLy2xkO0
AR/4u/TZXE2GrXFxWN3qrw9ZlCJ+O3YJsm+xL5DdpXh7GXtTkxDKdhtaJgOKhdVc/efkw5ZNqZvC
s0Q9zpjmpMLxzkuQCLI2bv5mpKbnMMvYqtrnBjAK1Y/3zkF/kxPOa2ZD8cwaAFDdHJIt1H77nr10
eObnFFWhZRC5xvsIVTcDr8JHamavjrZ2POQVNfB1w4HGVaT32Qz27Rv49x4bzsYDwTglqDKu95m+
Uqm/JLqNxGElLcRDkf3EFm8Rygf5cEVbXKMABnvlxsPCp9pK669g9U81GJCU7a1skr1flcHeHVs2
4GpHScKrnB44lSoOIgaYfVf/rq24X3JwP/iJLilfZxiNxxzycCTtVw5rISn8TeKw3ERmF48569Wc
WFHe4TjBckCWV8YQo+QaYlxN+zxyzSUg4gTpDiphbIBABlPsvODi8cNTpepj7Nt7RQlv12BTuSjA
45Eav1o+AuxYs5RMqv0LsYZ/V8+/qFyelYsjtl+n46jsbsgYGiz8bT/9rJTHz1CGf+mMH9cr4o+b
FIES0+4Rwf4tBXqwlSYS55RseLhJ8g8Z7+jWwgHkDuUzZnDxN+tBE5Va0JCsHJRe62AHZaMBJnY1
mC11sp7JLb7Oium2s9tkwCkra7DWeXTxY8lVGfmvwruqQ6MJQRX34xQG8Y2zJB1Cs/AcDT3L67C7
t5oYwXSSN9NEzVWJ6jDImC1z2yGmJMzgGj3EsTcDUcs1CBDZrtB7o6/FLQ6ShqUOMEBn4ZMzp3uz
WLZQzI3yObh6hd5arITScrxmcchgNlMwO+mekklmx7RuIaQPT0kD860bPiYLCnculz91HFwCM5wS
UgVpPuHvB8nQc3uEW06mn8YrHlQqH4clex5Vf55CgqaYiRx6QMH5wA7ODYJHv3COhSq3Gc06FcMh
dNp7Zg13QYykKiepmfTNuGmRdhoMmCZJvxOYqhbSjxsUf7WoXtMp+FMQrHEz18M+cs0hGLArJfMh
EvkdqW0bZmubiOQRV9R/LeUFz2nzKIAULhgOTImfKKr1gVTjYzwBuqWOurUoNtt42pTBcpkm1OUY
hAaeHe4TheC0lCABuZTUlOwC7l3NxrO4qln8GE0SeZSMTchP1q9ziru5MS8Z2YjUANGRHcBB8ljd
ONP6LdeGTyt4bXzm4gmh324a1ExiQ2aIycafyUih7eWNDirzD60OAusg3bF72ZGk+bqO5kRj/rQa
CYEPUbJgpB3hyixACUd++DK70V0Z4gzxiIw06p4E4n0wFcepgILVNXd9iJDAZPuqAihHhUF/dYyq
+tiXROzU8Gb69ZrweyUG9AmLru4tU4xjF9Q07crw2PifUx5fqPx2DM6+mEnf6sD/oYI6RP3yluj0
oBQrTiZA217r74DjKwzajUq8U5ehS0hYxPTg26nrGwC7QXcF7o7Dr1TlSwiGb05cZN/rk/H5g5Jr
nihNktabrSXW6VQK0JuKKSK3mnnwJRrRjNGKrJuffCEb0Jm6Fw8NG41QtpmW4ErlbA6jzj6cEKdL
4aqTHyLyI7x7JiLrppeU2trdUhFuqVXOjmOPOiUxuOZJKcl5o+P/8h0ClMi5OxIjSM3jkdZetk+E
51AQuegFYGizVjt6cfqtLcYqfGjcZVWzadLqny7WezrUtyoen02f4L92oJRZnBBxjt45Y0ChDYlo
hMYdstK7Mf2jWjC8phZ2UCCeVgp6EzbQGjjIAv8j9Jb/1rp+1CUKX1IxDk1Rz2Anu29/um6VluBE
gu5J9t1bWCTiYjrIH4Lt320WMhHpRoaoaZKZveUk4QNZtqXLdxQwTMLYxyChHwv6yO7sq/ky5GLT
BMhK4sU/tEtOVSLlLwlemtArDn8WZEg7cGT0OUl+nfcQDu60tWt4X2YFnS378/na+obuX6XgRKkU
BnMecr3F/lXDH8SwHZuzF2v2f8Y+zRUDczd3TmPboPfwgBqlCEslVO2+YO/bYRooBHT7pHL2auVA
bht/60P/IafokjOg4PTp02d6Ge/briNXZs+vW5csUmO4KfCMyjSfmHyZBz1Fr0Xs7rGksnSY7BcT
vofZU3jEUifb0Ppwd+dmuK3d4h1b762XQ64i/nxJ1TaMzXfE6xel/o4M1o8CaZdw7bPE+3ObBbPe
GUZAYE/tcIkU/vsCw3Q48K8VMYMXTBrs6CWv6jqfpYt8VLTXr3MJL9a5Wpst1q0MlIMt5veucJ1N
FeWPswZUVWYX2o8fUeUfnljK26lBD9xS6ZeCQBr+lykofiq//m/uO8UIePoZZP8YhPgQCIXj8xKS
jAdDQXuFc/v2YUoIcF1wgZNHCXYJFS3FNcyDtXthcnBZeuvcVDEjoCsCtF4s7ph1fQoDF6H/8DWa
aDgw0/L4C9OD1mg+yiVgu74cEgtoTTDpSlL0iWa8n2duceHlf2toi46DZkO0Fx7Yh7T0/jRlCznb
d+69dPXodNYLOYv1tzMgViOx4ci+aAO+bdcgy+w6ieAkWs+TjymzD9UKAG/al7N7Gnzv7GFJdAEF
03S/Bg7QqoQj3O/Qg+eNnHAAV9+Vk37zgaFGRcnZqfXOcfQhwUfaRzgmKWWWsNy7Toq2uVt+mUht
g3DdiVx63NLXUexcMO1xBDYhUT5R+p5aLC96jf6RUvrQN+I4ZeCfooxKSMdXM/eCY6CRQBPoncGK
ACIps9HfODPrxc4rvoxHS+x4rnxQK6MJ9qG4DcqvZDKA3HrxQnz6OYZPd9tR4ZSz3cfEHjBDhq26
XLHlfv8njJF1rmJ6q4mY6for378N8WIEGBkYp97GEX73Sca7NXenC299vEklarSiz7ZFh0Ojg7AK
UlF7Nt+GEYLjfu27c1P3R8G2sB0TADilc658sJmhqn51Ej06TG/3g0j+Foh7SHZ+TNbhzbkeRc0y
vJOBfJSIOHjiHlgwcBSo/A+GTWAdrsqfiJT4wdgGbwlbez8hjq8GskZLmCLkJTYrkTqVepozdUo6
+yGG+ru7etkHetfa9GeW/48rRFXobfOdq4NTTqkaGrbdvsH6494npf5mG3PuB+Y7HXMLuINZDtqv
T7pNjoC5bPBvdssDh9nVh+9BMhb6KeUAv4kwnHlpeueqq5WwReRj/LdOyRc1k2BGUICPMm8dEFUa
x2BtGBCVNgfVD+eudd8LG/7oPj86CczIpXjXFcQf6XBAV/6Pi23KYLMcZHjvkKzKSvgwWHtK9HyI
x+gT5/i2a5xPE/XNQzTEJQqdIf3oPTDNHjTXmyK+rpRhTc3EXJTjtho8eIpEaxY+amroHipipN7W
Ysf0CX3jMOJixMqWTeo7mrp/jhILEXj87FELkJ2WlDUVsjhIAeLWCQNgj4zfR4mGWK5i27PLjnX7
alT4RukDRWaw9PndDA9Io6kjqeAmIJ9QqPosq/HMtsi7yYgrhRDw3HTRvYzWB90hXrRV+lOhKuxm
F0IcGE5cV4ayAOkDbQ+OIDauZ4Vp1qvStxB1oCtxHBb+hxTU8Dq7mmo8JlcKfbZl/lWEzqYtiCUi
TyCPAjZJ3XMxwrcn0q8aOMELLJL4k72vFHemLlI0r/I2GMme6eR9E1ZfxCV9Nl68Z9T4I2wMslF+
1oV3v6zjdqWIyQ16LJndyxBwaWeeAqd9C9I/pfSBmGJbkt53PkJ2X7jdxuZlIA8udpeYqK354PbD
yVX2bNDxNQALE6KrHREcm6p9ivTVN4YdU2C7XmemCFP7nDvLk0Lg0xFngJpkSwLLbQFaZkGXNKl+
49PLdTw4WZDvaEv3TNt4UbN73zV/Bx3eET26X/FspkYQLuecu355Z7z6Ec84xUp6WhpB1BgO8WI2
uwSNwLCioc/k8b1LKGJCNE1P52/S7nadsSQ67VPRzQEiUedYduXXkic/fcAKOM9BTkTqphiHPyvY
7KpuDtNEEexNtMS1wRjU2rMTeBf6Phwhk3rCwWxvLabcqjOse0NBWKD7Ul7zL5r0bpz9i7buSeRo
cl24ZFl6tFTprDVekwl/eY0w5DbHwDD1/aPHmVH52duC82l2KUvUddMeuZyXEdYT14uJA+lw4XiA
gPqric6wzTqyJtqiEOL34+mevaXdEdyc7xUs/VqXMK4x+gSm/FMww3FDKsKZBwWZET5Hq4k0HeKM
j6HInlnLFEc9BP0+GOTFDWFgtZFuPwp++gAblCWp7ByNUPwWF0OFWdPjWvBjZi1q+xBTjJk4kcq5
Fii6afyVF/5yQ+QnLcD21zkp78FwHA2iYMI5NUMK5/qZOy/0eyRLpO50GmJx0/nmbg1aLJkoj2D3
hinZE6rZdsKlp8mY+/xfUiRE/RIP+LG1Z86xRx05FOWXQzyOmCdcYDFsnzgAh9vTN4QkZZfcU91Y
v0w9/Zp4RpnHCGxEXjUuFNxMB48iL/4GaCPyvASwgfUigSyDEZaG3FBOrf1yWZxuT6APKgiuFMW9
NtvhcxztG9knh4x+rpzsMWIgYZcgecljfdDr8ju3FvehZM5SDIqxT4MEdBiQtV919e7yNku/Y6Qc
vXsyA5sxpXeocu7Deg7u25htfYFlmeW4B0JpAXiypg5C4OKt6JBjVq1/0i0GJunh41ziz7EJ74N4
OuRLc6cxpUhZ3nHpwrcvQLHkMFzSbP2XFaq6JeArvLczCD3egRPZ8vlW17j3auUc0hnq4BDqO98F
quPX+n5FSgXWYZ+67HkZKt40gqEXE78+0p9iIIG5l95p1uEz9/xDlDPErFEJ7JxOOadCaiKGFYzF
wav+sOwzx0xEj6Qi+ezgcbwLM1wKInsIo9yP5fo3Q//DQYy5we/8fqMCzGJ6VvMudJxb5UZgm4YO
4H30bLplcw24F4GCZ9N726DF326Yn2ZzeF8N4l1545vCtJuyOtjlyCp7lI1kap8p9igKJ0qtrhOH
LEY2HY8ZvG0PBTukVczlC94C2uiuI+F2rOgLGzLCjHuWqm4/kb5svBDHFdnOt/5g9CPrkmgPx+OY
YB6OcQAtqn3ixvikXvs7eyk1gHqp+dPSiatjq+SEl4R1tEc0Jmc7K9GQ/wQsunEc5WQ9BemTblKk
jo6Ru8xogxcZDdskmRhHs9vcsi+gTlue+3Kw5zaP2l3nd+9lgK+rdDKcOEjeSZ7+bekxwAWRKdSU
mkjdmnwnS+OctIbY1bxhmgSAYzcjTAaUjNlI79DVbt0eNcAIxDmOX9qWmrOcmvCQ9epPF+FQyxSa
EZgJx2Bxt+1U/JY9O5Y+tYCDqyeh2SJQ+mCTwM9q/JcCeRg9QrsxLQwZEUwchgbHcLTwAld9wSeN
bPQptQn/NKGTa9w9yZIYnKI8rsH0Jl3MYK32v7oBLUVZ7xAc4rEVzltcxu8NWLexIi9DNsObH5oj
nJFlIzp78k1/TVWvNPCTod5EgbnEanxsRrY1c4RDvSwpxbsufJ1L+yrDlNQmHWVwRb07GTHLin0X
LmQcmU21ys9q5dxbGg7vqZcvuRu91E6xd9g25CmzDtpTeje7HOpYotG2qHXnMfngQNtmzNnxYpBJ
3PGbIloZnrTrPWR2uo+YfRElFdyNozsQslTNZ1ogBbCmj0nUrb9q6R87n7G94FLgtwnua4UJvSY4
QnXBlv/X7sgi2r+gePoK1fyR+j7k62TdE/oeb2N2xBsvo1Jep7sIzw+52C5DJGPRgXIMHVdncig7
DWR53n1v7dRujdb/1vyjWdSjBhOTRzMLlZUJviQaFq0LQ5EwdA+24PjI5vEUMjboWpacNWbrppIf
ZsUUXaTFX48S1M1yyRU/vdIlHkINUnvpQc2pcN2WV89Xltn0oQr7ch87LgC3FZpjlckAHIY4rzCd
JUR0SgT3gbJrv3Lcgisnq5ApDBs2FNYUJMUeWgRnHckfTRltVR0Bkmiq6rYRSGuLCucKU0pK9RTJ
bOa9a0e8ev341v1/0O6lf+YlP8tEvPVeofZu3h2LEvZkcrc2sDwZHaSqWDa01v1/Ety6qM3LpDEk
KhEwRevv20DCHkJVfqMVB6uKnd84nrALk+iTdIZxNjv9vkCYliJfvKR5RM2QMOWZay8ByS0G1mV+
hFyZv6BG1p+B8H8HvogbP0k+TQPGT2EjzKP7cSzBdWM67MLi3Wm8AakEGLbqSk8k2G9fRusXkbav
xRzzcHBhZYpvfW7+xjVmljDDm9xd71MrYo5UogWyjJmWYEEQrukpu6aIJxVCO2x0y/QStukh6+pD
r7JPM7CUYc37aLMZib5nWRg6AmK2f2dk+l6xi9tXDur2tmwYOcbt2yRrSf5C7m2HxR7a60kXIyut
LURDxHW3JlQoe/2dGzsQqxCip6Lf+1l8NU6MPulwGVOBulsPC19sUZZgZRbYdn3/Mg32kv+Po/Na
jhTZougXEZFA4l7LUN7ImxdCakl4SLz5+lnM2424Pa1WFWQes/faGFOsMn8yC43vOX9pm+lWOA6R
fwXGxThhRw/DfJWRyQ2rUD+2ciIqHiZUAH9ltN6TzLoVC/3HxYZRw/wrq/7OmX5SEvqHSSRU6A4o
e/HiOZO5T0s3fJh0CRRYPqdkK/JdQ0e05qNLjk9KbxW6WB31qDj1Xe74VZ35s87fJO4TSZBa/q1p
E/hvdtAGGu1NmUGakYZHLIY7PqaIGLup3E5mQ2RYACQ17ZEH1l0Qr0kd/5e41Ssysm8+dTRZ6T5N
gBWAuE698CXpnJZlDMI6xQQjyN8aQkTagXA/5bxMrIzw9Ei5X3qFLh13SZ0ctLHJOIzMa5eKB6Pk
Vyw6gyKD448BLBJhZospClkQC/ak0o0BEuaxYH626Vv7UW/+h3iTWzjBZigVlFOKB8qDvUUOcRFS
PDFGurv6RJdII+fq2TEC+m1bMz44YxcgnolC642hxzv6uRQkl7Yh9ZhcG88s1gi8EZANWOTxllkg
hBBi+bakK3NlsglG/vDcRN9zXgMKZUsVgrhohmHbmGLteGxjangNulP7nhp+i+ynAbwgDcdXfX2o
NFCmbXhvGc5Lt964HW/wDKFCeneqayyoQlKo8bi2qIVIqxCnjvVRPLWHwMSVN8T9u5Nm125CpVhQ
dzDfCHdVOP9VYe9L5Oi9ERLxSIxoUoVfvR7h+K6KbJtoZDhUPSMT1TGGrDLFecai0kF0zDULQ/Gn
qHlnqwLHtmygTNY6BP0eb2/ZNdvCdYgPwwPaQc0Ieu9SVvWnpi9jqEg/Gg4VZlpfpMEAzhTwi13J
jEuvdGg0VnMc4+A6G9qLVLzOk7spRia3OSgCZyS1eWS57nxW/SkOSYLtslzhc5TAO44mxIGheGjj
aYMaqh5wSHcXenAsYFS3YFn7/kufRvWjotL9h1pHkgw6aP6Ato8pS939ZojjHpG70tiGQRqS+2aV
MGfxlwBoy9z+KUNms02HQHttinL6ztwEc6/IteacB5r4TNAMnKxxHg8jp9rV6OP2ZTRG4MZzU601
lcMT6U0D86cu8FzJsie5udXLrR4H0KEtrOCeCIIDlCTujAhTbmmxH3IzwBl93Hf3GQvONqnRmHde
8ScsmW5ZZk5Ye9voX1Fa+MtKFIZNl0NnbnXiWaLurcmB32rjNnZxkiQRAZYFqdhrqXkg4foaA9VU
lve+oVYIuxrdFLQ3Q4NvMjBqZvgfjt5bPCbvLfK5c+LWmLG1ieYUnwxbTfgZ7PriPR+IzeKZT7tB
Jc49FiFH7ppwOnXzLGBfJKTZlviUsiXKuYihhpQ5dZNhQcILCcDmjFEwDRPVov+oGKm5/Ier3CMI
0K4tk4dwqAhWJI6n6ywmmSz1adz0RToQZfGWz+fXstz5LgbdjM62ufzdnebRUUP9c1IPtn6phVA/
hRan07od5ukaSq5SxNQwfSiEXLh6jBDsZCFdCo1+EQEc+bdtJ5AsiA+NUzoPqBMnjXFttaxQWofK
pGYKojoG4rrrN+Re79KCkb9MZvGhRuoIZh7ldcr1x7gx223aOrd4UJ8GsvisNw9e61x7UJ19x2g+
LZ1/OHdw90imXmqODggon4OcWIUQg8RoDvcy70uf7gTWR02SXYwVu3NzHO7yw0IyMAmls37O73QR
/yaXXYpVw8g3FanWVhpeY2s8BDHczc54yubgaZbJp5d0FMHtPgqzp9hFvEfAeerrbb+v+4gLuthy
y8Q7gcI0EoZPf3RW+ONqV70WLhwRx70YKbErPdvGaShvMwJPdLXvuWnchV782gigMBpVD7Kt6LMq
znv3qZoZvSe68RqkEmmVca0LUEOpQZEwxOwHmu6BXdz8VnrNwYxdNDpG8NKgdSOgCg414I7YawDF
T+a0LSjQNoH0HjRNC3aOcp4GnZ0qfd1rGo7bvjHehp4gmLh5KiijVp2J51lknPhJSH5cjGT2bDFD
4mJijz/H+HJi5RroEnq1SgNUJEPxyD2yCljX6KQ711aJ+MRgtWssb1gZJAxhMeoUPSXoYG0dsr5q
lfNFy7OWdh41rrZGAfsTuuKbo8RdtrmGHxFxGnWQa43+QTNrEDoiZjOmi+4ptTqIUFHyooEdGRG6
C/Z/9KkJJlQHvR0mgk0282TqsY7+lsylvOvG1zR1mLw3ErS8bhydsHR2fCb71Ov/SC2uzpXTPg7E
OTJ2bDZovCAp1D5Mzr2SxBNgPtsksCVloTEbSkCAaTxSXtwyVekPseFuMiU/xBBd0aNSbhT2oU2z
/orydI1z0GNpTHTm0sEVAq1d6PEDs15uGpNxaJg4V7x2iMu1ItqJMvmdQk6CqB3AdXV4XlszXLsz
3IwMB4IzURKV6MEGW3zKrv7rJLU2J1596vXgb7Lk3Q2ZgOCDxIg5L8Z7Mzc3llBweUFbzL18j23+
VrO4WG6PPz4sV3E7bjRPB/th6O+ejpLENtAyk82SO/w4YltbncM/C186q6VJGQ5RhkHKiy7BoigF
vLoNMnDeVWo/tEnsm2O5ZRr/MagRglCFH3qwK9qKRg1Hiv9tj5B8zrA4CInLrmRGpgnN3ldhIZjF
tOJJDzRUTGXR3YyGtz4Tix1Cb64JB1fFbmDI53XEY0pmyooqaitqY22QLWOV7ZNlAb5wEX9JnoKO
OQpLmLUu0nONxErp4beVTOciUGzOdD+JTRigHy60jdbcV0H3W7pVsjbZHJQMbbm57xm2U94vUIHe
d4qwpRV3Y4aRTpbWXCQXierUlZ8lJVUSApzyXEAr1hJuCXoFHDgrSmJw3yeMgIjAD4XEJQ/hb3Kr
G5qwLWXRtm1hJAT2KrF1v3X+Wo24Q+NfreSzREOU2F/sYJZDN7QhAchjoWwfFuK1HDAfwxjRHLTG
xgjHFFEMW8AuIL+DWDSMEdwGsLhHWPLAp6YC1LU1ntscCJYE58BTpEqOg44QKrM9h3XERr/axBFT
WmydEWwBhmIecZ6mp58rREzB8OWQ0UfFsTIohCMbyCx/rOyDL2cquEVxqltYnVsUfR4CWaOqN7Xs
t5PSyRWQ34NGue9xhwpz25f1vQFNwNPq53g50qpd9Um+towaAPAjvzO74E2J0RzRV9P9GMC1MD0u
MnK/gpaFxWfluMKPig0qd+hQ4CnpElC9oz8SRzslFqm3D429i91ndmHswybfKSwGOOM2g/vdvjgW
Gwz1Ullo/Q3EJPMGMxvF8kUU6iWa1nHNY2oQVQRChtW6x0jAOOYR9oPwhpg3Q2NtANRA+GHxHQA4
2zoomdX8XA2fivAuiWt9mlGp8+NQ5/pmppFvqr0FVvkWQi0KF+4Mp1bY2Guwh35AHcC6c0f0Njp7
7JlgK9pM913vA5vcfknktkvty1ZniMMal8fEDiyU9lWiCEuhg8y4OzNpQPWFYsjioUQQSv4TpDZr
bebtzdFIUKpeJImD7JRKsmTDmU90Tq9FK6Bv2l/czrvcuVrTYXJPOlQ5E2Wr3UHbyslW3DuYmj0y
g5PhWuXpIalndhoMYaJDa37qM9CUOT8kc3dqJsHoBF3Ve8DixSJ7yTlqHaP3jYduI52eM95OGCE2
FgZDHVsooO5zPV9d6B4Ocd0Z3FbkKHZ1rWqxrtiFyuHDS15V0XH9rBP1omP0cNgpk1rp7GYQG6n4
nmBE8fgtcCIgAyGpQF6Fg+GRU0b0y+aSGLK+3jWLlZVcL/1VlwUE6FMIFlOWDyVUJtQObfGTkdjH
F5Ytz3AAsgze9F+vP0ZUnCboM1isa/aQdfccRLQ5gLFqbRH3Ajvn9OsqmJK/CLlW6LVWcz6wxF4Q
FcXOhWpeg94y4Bdh18O5H66LUafG6262Ix48ZV3Gvjv1Y3eK4t+Z5qFJ5s0YQ8TiMsLpRhJueI8R
7mn4G3AT7/rscbRJKkxY5lvXMOQporFDw8AzjsSOyNLU7Ri54mYGAGeJhxieMK9yJn8T8AqTPEuI
zMKotwodhUfbZ0zOTg0hxLPp0eu8Q6NxuTePoYpJ04KxGrPyBCecE/+sZdpnMXp7lT9Rr1/qFpAO
s+oWPkXUs0d9zZIfFeoo+S1JbHBCcWZ6r5MLxAtJ0K61ualAPiM9bQ+sqI5zOLwPKv/NG7nFCQ1E
Nrw4ATDM8XmKiSrD9KShYUNKcpmH/+mIcaCYxEOCYRQZToDB7F+KkdWofstYX5kNcyh9WE9R9F03
pq9F6W84lGdpAozmI6ENWqG3uwgbVDtyl3kc7mPC9MOq1ujpGYD89uZwruK3uvnVZnlKUUqM6HZX
oUWsqdiP6OryKDxNpru1a/aO8U+loUcb8M6a+TV0CYKJKVS85ttto9MANLdnFGN2yc+cTL4kHNnN
P/W2hTiWbuz24GX9XoMcYYlFzAwZytBfPVh/bf9JCXOaI29vUmJEiSKdLNgaGJD5tfhXiEWxaVP0
RiY22AelJVsjeZxAijlMv+sBO073q1hsG4XtK+tntL4zrn/JCWHNd0adj1CPVfiYRWI3lhcqEi4O
9tTuS4dgO+vfi/yKWWw0iRPdFK1fMXfm4b8a5sXO0FtArO21Bw1gjWzn1ZwuENfxxFAcnkW5mt2/
uX4R5S3NvuoIryNpdGa8iUbwtw85+wZCgmrK1gxiv81QqmQ+6UVnF2p1DGUQ/oZ6nmE6uR5bXGTI
pr3FWrZOq4sOwTuPCStXSIwDEnP1XSdYP7keeC8IuyFyYxARcHcR8bnrET/HStYM+IIugdcNX5LG
Cu37vnIz1vcVuwrzYFF8zlTXa7wI8ObBXURU2t4AJZDtD5W3G/64ALq79kHQ/NMorNCvOJTo1lcS
fuXxV5Ex0o3VymJOXSTAWXaldw5gEzfWkuwK1WPqqbFGtEKNdavw46IrUSx2PL7qFNsZuLwQiAuZ
sG392QbATkS6k6n3oNesC6Ok/heRbDLZ6W2xcfMOVda0wfyFK46FBGV4CS9ipdp4n7goydik13iq
Z8gAJSSbaPYeTdN3km/2dNA787tSwgeFsHWZY0ivPy6MaaF/6ONfRBiMif8aaa47HkJQLpV5xAS7
mdF14h3hKOKV7yE4k4TGDM1vciTKvb4OROcPaCAk6AQNN4BiyKcHb2EI31p6xDXipqJ3w5aisxWl
Wk3eOpvtR14DQuvrPamVTNfMgKAxO2avpPjTCrlLaxss9PP5yfEmGsjkQ/Zk7KIdMUYaTMPN1xHp
onxb22j8lSL4qdEeVXwClvhHBiJcqefcfMk61N+AE7TomtrmKg/6w5jfVHWa41ePgywCS1O4EOVS
GKlUXtjfm35cMScsJrqS596AVW0AauNbpitZjwySnIQRHcxSr7YvoHjyFsgdTAD8qS3Z8/Via9Tb
z76GOuCZRKMIfHek46bBZWibW5N/1IhnZtWcddKkx/BJlclLrg0+MnGwezuXmw67rp9UKT4lYhqk
hliU2Vq8xy7EPtf0Uyv60ZjI9xIliPB2msWW0c23nCUJ4ETjSxlxCdOqj54auApmmD8Vdn5pcfI5
DL9skTy53b0xyD0uwFHiP0IPeAnQ/2AbOyvx3rmQk0PjQXX1JRHPo/ljUoQ31VstcNO69yZ5x8jG
eHSbqZNs43tHuLGVaDtdWjurxRRJCxETSJguaUaWdu5DAgH5LibSgrVEvuslb03S/Aua2GeyRxZA
5r0MqINp8HegTADsU0eGzEoItDBxaRdXNT/NiIz6sbxpBLA1lb7N3b5YBYzJ+j7a6PE97N6K4A8x
XmucCkGyWkKMJhaz3ml8yv5ND/ZhFjdTPsGB4bUfDnHZbgUq+d7W9sDpfZnrO+lMm54lB1qHklSS
c4tCvXaDtynRfDGLg8UUs6x+p+oLBc42xWzWGNOxTgVbi/c2fHLy81Luhojq5oEIXkIM0W9qvODw
MqVEL9/GpzykPathvda8dDONivSo+5D8QSZZSagMKvyHAH7DZgmfZYKYlcn78Dj2SMUYw+XmuSWJ
Slo/0/wPiv5B9iQ7Ie1oo9eGVJIM8aTDKsPGSBDP7AWbhjseeEIjavoH9P9OzT+ZTKDu4kAgKpYA
HTfepU53S2w4sWNWHszwaYaGVvPdTRUVnHhRIKpy8dUS6ofTxXmYmQOaDC193WX5/Zun4EfbV+EA
bpo+DXHrx4vbhQeGjvwJwLvFLc6dy9A8gKynQFvV8LO77HGueDdN6JdQvB30oyiQ05GJ4oDz6KCz
KuEocDB+OV8kac5Geog0DDkphg9nxDQsV4VePetljMes9TF1rWvkF7a4kpGMo7Z276G4pNg8SUZq
3nnVA4tvZqs5rzbvmxhZ/RAbpp3d5LOsPxo6LEPBuuLqqzq/a75F47OfhEIThRF3FMVWcKUUUP0b
nU3LKAIlJEyBCSnwCc2bYM2J/hVCNv+bkY3H5gInVwVy3kVT4QV403ANVo4Cr936GpJTBoHH1iaa
CIPl2DwyxltHQC8dpsC9RppRbu8LjA54ybER0twE6V1AsNDFvQkXtXaEEinyU5tuA1S81XzTs9bR
vVJ3PJTbikRvAc1K+CWvk+Ivtovn0LohSIPT20CV4jIPh+UpOFkuWgW4Svx5qZ2JkLCMk1TwiSfp
9zy/KGoT3rfkao4wYYzUL7TtzNgdkthQoAw9Bc1Tmx77cov3wirONqpmREoglR/pRjbttBtFvjOb
BzYFMv/S+WwiVO0DP1Yi8JI6GdyoWCeWL4QRrxtKXG14zcprWlMftf0G2fwhyZeYV3YIxlcw04LI
mQ3p29gWvlcdZ+jCM8OVqCDfz8FfM5DU6/EL8uFlBTpyLnkrQ9evSAM7EfrCCm/v8UgUmcd5WK47
RLARSkYSBXSn/82ikxCl37NcnlDXZylUAdwHINt0lxCQdGT5n5ikCYTnynpU5aElY6eO4fcW8qHN
c6xkpDVRYmdA7AN5EChcRiuHazTdda3DX9siAx0v4bRJF7uBwIPz1Y7eAQuyb3Bhk1oZa97GCvhC
gxDg8Aweq3sGKrTVYvTO0uVid4Yr9fTKtLjgya0S+ya0WFc/T9U7Siv2kqsKcqqwxk1k4sgGfpCB
Ixcmxh7cSII4HwwK3NP1ehjnT4fo2iknrYktSJB4t9i6pMHL/wCgFhb6XBFgLLeGejNn9AjUvoFz
ypnMGyGf7dhdE3r0QkLDuRXqBqjFIOiGVEvUhEebGAIPf2qCq4cF6g7p4IahI4/g2QK5D1rA6u0L
RQHk3OzCgJ+EpfRmWI8yBE42A8sbZQAY1fOLoiP+wkDgNfp1WH2Hs8YHdET/IIDq1GNOcBXKMCwI
UNiTgZfMuti2FW2wVHiM4sOz7WUM3bOquY5FvKSiDPW1zjQysNLsFwLQRxwk/TZfYqOjHOWdhhpy
DVwAWcTAeA3hCp5ak2M2kgt2Xjy3lXUfBzBIKiARxYMX2LDYcZoI7RwykhZvq96KHULZZdfvnsQY
fODiJjOSjUqbmbvOjI+WDA8J6gavI0sUJg3wRY+4OxHlN0R7vHDxsXO6nfQGykm5cGnn9jbOE29S
jfPUqyco/zbyyz6eT4mVYeXIK1IBDVVsu1z7ZLCzLy0mvNMiBZhs8sNCh0KTqHFhs/VvhYnFTOWY
ukC5ME0zgkO+9JSacTJ06xgZ05c2MflyCNHuTPnl4G1FHkfJxRAt58LGEDJiN8kUkFXjaJScWHm6
ieRXD6FZ74ONiZS5pLfFF0S4qDLvLCpvRum9j2PIzgbZTWaKCCl6BF1XQ/47L4vsYfrnMqfEqGBN
/uAN/xiovnqu+x1EU4uuCIGmu3i8ZnR0KdLOdegxUUZscMWVcKPV0795GEg7z0gLC+vms+ps6BjY
zLyKLM0BoYnbpWSctd5SFeE1qFFisEPOZgjkqWw2QmqvFSx4ljNx5VzKSPxjPbpr6GIdFFCFNMCx
KH+I4+fK1rgkMHEQcyJ1pjS4X8bAOkSoxk0HOgRq2cS9CQ2iYeG+jIR8oUnHk4HuEPhPJAib1ii2
5vBq5fLU9fcYx4JUvLCLPUjvBYcd8vl2rJ7GAFU+VimHHYr2E5GjrdnZniH7V1sLyJ1gylCKuo9g
8gzGe+3OdU2YhcnGsXky3YFUOKd9DwLH7+HFIYo2WD4izYXB6JAGYSYJgujp3lvOowFnP8qti5bR
FzPvjrIXrBaHIYUUofVUikhmzfFKS7WJ6+ZkWM8CtgYqTxIUiFhA8RLTwOPQoxIxWUTRcHmfaVUe
Mhntykm9WljzMq7EcVmqN/IAmAerGkN1IJgJ7V/TONtB4TTKAjLDItSwxiZf3LDeyHTniSQlKsFu
Y4TxPiXUhdaQimU4d7y0ZcXMxt5qfBuu4Wyn5rVvH9vwBZqAhyuZtjAobtZ4muK70VxqYNIZeKmS
SSVRRZMNhZ+lLStWHzbDrkJmnqLP0Rk0jvnAvB8OPXrmBLatDUnaYrjVyy8FDaN61VHFBXazRemz
rYbsMlMsZtr3wn10UZjUwylhAs6CfWXkYPBRMDbFsJuIeqH/P6n6a9DarR182Q3HAkZdOG5zTHGY
BMCR9zpjGJIjaIZQUXSQ+CLUDLk1fc4MjyUZmt1i9MB5VZS8q7Uf1ynxNkBG22VutEj6MWM1LSai
iO6HQW6h+XrgPYJb4tmdo7dMtLcc19DyRhczfsUFAeQWB57EQy265wLTtMU2OHeGPXL1kzv9KBjg
ffWHXH5lQ6ydFZyXirhSdsENjui0g3KE5FVXHENi3JIYs44LXhpjr6O2rwznQXmLYWVWd1ntpvZ7
it+qAYd36161GGPjzeVRixsb2bY8j91nGt8i+NcIMleJ1Wy9sOWHjb5u9/s8EcCQ242Fvc9kAQJI
BsNBt+4s7zVslkQ8WZh8yhSUtjv81Ca5z2PZAP0Nw5OUahe25u+QZCgkxTlx4tdGkSiaYU9MA862
yujmTTfmu9GQzJgrHc4FhWM5US5xljJHG46gN55aZV8U6oaIoVYCft3rsr0ckz8HNiYHufOYBePd
hTYXBq2xjrBKaMiM0DiLS1TpuDNNjTNAbAWu8oi5rMhK9kb9drZgq0UT4diLn8I8m5bCJq19eRBY
mAlR+sRxJcBdZCdwkVROcbxjw0S1nRbHVGPhayCFXUHagLScdRcsutbaTkWPWQoSlhQKdjBpFd4o
j/1ytboGevxUaT+hPuxl25J0n24BILkod1nDxFX0hpnxWwVywYF82sYi45udtwwi57rX3YAQLCgh
FltKQG0B55+BPZdksBpRaesytJ5wUeytov6sLIiZ5sSfycJne0RIlAd/KhyOdWehvubMHUj1icNp
34B87wrz1crDWxXh4Qzs79ZscaWVL2nZf4HNGw9dG5ByK6pbqb40hrqlNfCVI27EM2rz9jM4K2HF
D8atSEkt0wEkh9N1nvKnEqGPlZHfrgzfUdG6GcfHkC8fE+MmSCgihQugVy38ex1Nm24mOzZBftQq
X0nuzEx/MNymw8rDBD+LUB5kVfFpZNAHGnmqRyIEkmh4VAykEAGFN8s2n2MtPumwhsywuPSVWsZ+
LNlgUQjG6mWAWycx7m1n4/zQtiztjlpY/rXkKXhuuBO86AkqSsb2jPOigM04j7K27lCfs6IDKOnk
xHZXGCntCtu4m//OdvelwH7G6UAEWzAroO4wmStWSl0bfwgT0nTNCe0l96rzWGpm87i19AwqgTU8
VD1if9ESYJQnZnXQjM7P04nVZFe+RSa3W1L7JY7WdSkW85QFDVctBX3Wdh9I0xD+IWDdwSw7V4OH
Xzb9DjSQ9xEarzkliNWsZ+eSxbRfUjW7UCOyQAvkfQoA5wZL+BHZhf48wXVxTGISy+rW9PpI22ZM
/K1oPpuIQryy9Q1GW7zokJcmTaMLlEyJee6S9lzU+eckowPeefYww7vHMjEIm7csJUVdQxSIr+lo
5UnPfsDjbNJ2tUPiZxDilO9c88+2zFts1nc0CfKNv+DRyTgDhlw96iNQrwjLJvNW8MJmrmfkIGB0
7qt0Wxh9se/1+psMyEum8h8jUicjNC6mPslN5unpzkW5mbT5G/6YY+s4y9Ruufb7P+RvfmgbH/ao
IT2wz2XLpmZUgY9n38c6t5nZudqudRqVfhprOMVaec1n60/0zkPTB8fGqD5cg+pXixoDADxt1jBo
b5wdO7ceAExFxwAuuRT5a+02PACQBWcnvoo4/jLziSGpvdGJvdAS+9BnzS4TTPqcANmklbxPPZ9g
VkiU7a4JgjKsfthR4xpeti76vda7+upU8cXr7J0jjE/AIjk2pOQTDdJxDNVGk/oCfV71AQab8MXt
idT0EIlWZbJD97Np+nQfA3b2SkT/xKOW1fSBqmqTB8GrYS5xCe6RmE2c1JJpQRKwTsiZywS1toki
40wA3xP4SGNt194mVyTUdJyEAH7v6AYvJE2yb6HO6xWghaSc95lH/1bqUOcpFswkPTVeNoCLzx/H
pr1OkNA1ezGyFVB5vabxyxHNHL6onCNY/DktvgrFqhBPA0Y3TRBpoMPeBqqIutbmRFY2eP0QPHM2
PU4j2JguPimVPMVlcpmi5uj0zjLVhblis91xJu8aRfIFhAL5553+lEf9tRPQ1KXcljLad45N9aHW
uhdfakFQ0RAKdiEwsShJ40/LqZEWcfXFCaNHU6EXrCYdrUKK1WXWr+2gLlkQZxvshKCWPJOS33Dj
DdJQAkBMOR1nR/vROrcGzdDeB8/hn2HAX8M8lfQxn0NZnWVMr2vMJIH0mPRRHz/V1vBqDuRPlNCN
18gAv/DNXeAGXuykXVJCu2+ps2rNmvk1tav3gvV1GZGDAWDkIZYxEhl90yo29plhnzqv1Lc6pyrE
N4Txo5sgkUzSf8IiG8Qyh22o8GmlIr9obYc+kq0WqgLMErKwjC1wONqB6n1AQ8ZEm0WdNv0LlXOM
yV/Yx/ZUs981U3/IllxUuomksF9QrVbbmnkACp6UYbf4AjZLjIEVti+o+/s1mnF+D1w7G71kTzV1
JGGVNa4yTXuP8poTaJrPqkFsyiu2KmDRrfHfcaqYUb3jXXiJFXWTzsiBtUZ6G+V4r0Zqr9JCa26b
/UHUEa4xbc/Bd3Dd+mEOiJxzWesCdlqCc/i4DnaKRShF5Li1MuzaNSZEv4MIwg3QnuqJZHBz3Ojo
yNf2ZB1rLQ23zZyIDaanJXAmfBwDJyaaqWMGyurJRJaxRWkJwYd3zbJr5LwesS1t+xzFDjW5A5eA
5iwJB0AHlvVokJFsabRjDevnVZuHu3ZgHY6rhULSpvwK+RlRyCxUD5gGk5ZrrsTAcjwuhxdrQAPN
T3y3ajZ1iCV2gSDRKuqmifVRIy5JmJNolQj5NJsR4UbL3IqBUXBHk00FE//W9Iipa4JEVhfuAdLL
Y5CE5tzAJAAWWPDTjKTI/NLTigVL+J7MTcsvWLy5ESuxWBIM7RlzvrODEQtt6MHFGmxj1Yv+VZYz
N39PHEPYs5+lth8ysHTiHHT53tU7h706LWxgwWxkcZdgPy7dWzwWi49+UI9hr+1kPAB9mocfPTa+
5ghkST4nnCd8MPowPo0cXE3lhLA4uFYNlVwUkpBXUDsc54PDgyhn/j/CEEJk78i+kxdLmC8jZAxW
dOgGLT3/GxNgLTpEOF4qdnWhxnrAG6puzU1BA15RJtQ9SdQlqw/BdbSy+pzYdP2j9gi0cXJ4kGPt
vnlu+1KUTuLjRTm3ZQ7UYMrfcCGcZjnsdKt4dvR6l2XBc2pPz7KYr2FfPvb4lSTcWci2H2DmbpVl
+VpI3rU+sGB3NHdb2aBKgwqvpuM+hE2wb4vSL0T0NMmFk5KijUzca43LOfeoqeCL+8NYcxxx51X0
eVgN/qCnamtE/TdFunfQczUPc7rvbB2lzcBcP3UPkG1PhQ4og+Uzl0uW+FG17EkW6/IYag4+f49R
H6G2Ex++l5JM1i8Ok868IiG9e9rwr47ygomDdROlg6CU7hEKSPqPUFGaVcYOVaefHIBfLs4MAMYz
Q7PAHzv4xZLmxOTcwcn+F3PT4CnJv/E13ZMg+DAHggvdJuEQdn4bt76BF30Bf05ZJs92gCc2Lhht
huqWprBGevc+TiR1gawnidBAc8+zh1MG+YEOiHKMawbxhuT8y01kCGrA+BCytQwE+lNX45VvGsWE
Mt3h76d+SXr0UXnEtiOjAzQnb89m92BN0aXO+kfdtXB4UZmzhljnEXk+KPIeKpmeZJnle5kR/Wn3
0wWtbkGmqXiChbCzjf4AzP9ezNO/qpjeKZn5ZJAQsYUfAlIscmCdxbQ29Ug7KY4b6lNLG+4Cz/A7
vN7wqQMOvK+XdACvYnUSx3NJOU24sj/qMK+hNudnU0+fptxMrkWc1uuyY1HUutCwIpDMYCJvU9fJ
rc0YhWOHnm8UTHY0jxtn1jBWEty9CxrxEov8y8KJhZe4od1X4heZOxsCqz2UzcDYbqz3lmWVTz2x
zHj+cEKrhAzGrs9aZn+CtM9G1QdPue9DJECUZWhvYbHu7YpWiEnmuqnYbXa695Q0OJJihCarNBvP
1TwsTv8Mzan34UUO94ztjxL9TNYAB5qXs5nccdZC7pthOvd5ObQ0/Yc51F25E0SUyCMVvh74CXH/
iGv+lGjDY1CIUyCtK2P6z3D8j6Pz6I5USYPoL+IcSJIk2ZY3KpWkkt9wJLWE955f/y5vMYuZ7ulW
V0GaLyJumC8c6ljZCH51AkVvhh/nkyNflROTyGl2vueWAg4orBcYIP9I6r7WOUeQjCKpobbegJeg
owSUfmi/+ctTJmMrcJAh1KZEnqa+/w5d7WzZpLoDJufNQCklb+lI61U3bQ2IXH3QuSy2yGLsC80q
sAgLNKJlhj7YOEWofIg3RlvCLpPVXV7l58gDAuEwLeV0C2cjn+Rnxu1s20CpYcYfc4HhWlVVM0kM
hZO219Onn1H7ya+T1aO5Rjv72sPdBoHxg93mPeZfDgLmBULCvYSiZwgxHMacrRYw/m6IGUeGvELd
xO4+arAD+Ys1J1S0wdXLSvdeOVyOsQJzgXz2/Y4lliaWqH4Gg0EwTTD1CYyHjnteLLqLmepPC0YA
khCQfuhKG+lbT3ZuPpa2pJ1iKrc+J28Ey/pBJfTRDObvPAVMGUwculBvLGS/OaB+L1FHt5GoJNNL
yvidky/Dl3ierq4rb0O3lBYY/i+TMWb/5BtVqz51O2z5DPaJBrIj9QNLwCrKBbHBygp2MFfaO5zU
j2OFmDfildgyk6b0qo6Mc9cy2vA00dWKAdKuFVizkAnLfTbPzwlvX+rhe+higoKBmq7MrxwgZ5Cx
khoTkp1hc1K22a5Mo5z2kLnJH3j+W2zATMk9fBwtz4OvFKkPke4VHbULZ4Yt7Fgn9b434MXP1vyl
B/cs9ZMTcnTOI/XZg/feaF6Xg4R2yEFqWfhKsIQmOh9kd1q6gCsE8cknmMgRi5EbAWd0N5OdJUxn
4wTqD2gK7OaUMNzoAhsLQ1LGpOzNcysr97kN6xHnF8ttj4+GM2hpMsnMMOcL21uPJhYVY1iKw2qE
FeLfPFmLEur95I7trw28h6KUd0QJ32vLzDBi17/o2wTayPQXCWa2KDhnPAzr0Gai23RE9wUoE5v3
m+BovDYCLqR+qj4S6qjXYEuPIbxQKs740BwMUbzmFHVEgbMT2Jn4GMs1hxgsBrhDNliCnW1bJ/ap
xeWbms0/FYf/TJkufPpbHdD3ze/dybrbxcxX6ohCtWapbOiH7WSx+Cb2zZqx0w6l/0+kHGSNdKGk
aX+vRxwBYGdJ1Bk4DnS0CMSStEg4LH1CjcRPjKNMsh+3asbkZgBdGukoRL9eYEoLv6bc0eeMZzBf
KFVifJo9KpFG5zmegJoIn7cwhmIHnwxman6IpP0Q1tG2HMRT3pU/eJVPEGLxipX5Z9OY0/L4/cU1
iklI8wuVfHPiHfKeYtFQW/mhbJLXsZhPXtW+Bfb423W82Ynj3QD5X7OhoeYoCrGy1PPa6f+HI3LE
a6rimU4I7o/tzkFhHSPUVhIKkGB0sUOt/GvoZOZn5J5MMVHEUdakdQ9q/YGIMWo0+/DWH8qfnN1+
HaHkP2XZeBelbg7Hi2YecAo/oLifyTf+gb/57obGp+HOPlamgiXt0dQSlxdvKA5hnO+4jHMNbZ37
3HShTHhteakcv34MQ/MCBuuahTU0z6A+sktt7KhmeMafTXzo1ra4d6coWgD5P5Ew/G2h7aOL/Rk9
w+SJ180/j2vnNGJYVB0qfz5yYacVrG5p08Qnt+SS3tzg0g3izBiHA7rJv8GnPxymf3lIB7XgRrwz
o05x1D491VNXU9CYZM5dIkdWf9d7ikEgkHxmDRpJJzWAle4NlVd728HOaVvWq3arxymZGINTFA6j
jkdjRo+jbEn+GNJ7Ape+a3t5At3BXBxX2WHJLs2MtneZjzzoYWWUBYTBKGEiIuCjAcgSWUuhlfU2
1fan7rFEpZVz1YbxURqVxVCzbHcJIsYqiosvGPIRakaCmZMwajA8GWPy6obTqir10eZQPZPmJeXn
3+Kgeo6cee+Y3VckxddEGQTqscM8X/7EY/iE+eeJvoq3Mu/PYC5ogg7NtU6AR8Z07U7ztiVclvDH
hibOntnZe1m0qUqO+WlPJKjuo6fOEcQUc+AhzrYxq3M+TnvXR3UQ/cSUnHii5zrXeii+2j4EtRZw
N5oHNDzQVF08v+pRnHxrxMASifcZOltm+9sw8/ZJNL/GfvLkhnRb5d/awHDsuOc5ia8TY8zBpYOn
g9c6qlsA7hESFu17Lpsj/YvpjP3X2ze8oX7ZfpodL6Kghs7gMIk4iFGGLqmSLRKhOZ5cpEUsSUGL
YP9jDl/EszhytkejITMKLpcAyonNgw7Mgmb77lJk0zWeBFPU8m2OGItnbD8I7FWRHUq7oZy8+9Q6
vvPm5Kmkpsp3nZMTmduW3vQ0yc8dNQQcNI4pJR11Jd4SVNiGYiKTaTBVtM1vNP8mMLRR0h49xrpl
THcZVb/TIkgnKf1oaGf7Ulu7IufaJrR66iw8AoL6y8kIr/4cvIVFd8hYoquMfuCGcGtpn+KeQ74J
H0Db5q4q/qziqwBZWgTJZUjwfzVVzBvIk7otCvfiuWIXd9bPNI07l7ObdrnfVlZN96dP5w032Cb9
67Q8FGHCOGsZ8b9y01i1pXxKMWUV6BPR/OgxOPErenx5QIk1PFRNt1O6PxTtuG0KRV53wkwq19Ug
XqZi3JRZn26MjtzGUjduty+Usb1F0XS1Iu+lCKKLj8Wb5ffeo4obyRdSjQE/JD7pqNxSYXPzQw/o
wULeYE2mNi2lw6BsKR11Ouva1dN4iDOqBu1x39chnFrh7Kwe+YseiXtDoNaY1GqP4fydUSQnMKKA
YcKcWYf12o+qb9bY+9ljPNGMfA6uO/3F6fjrhG4K3ssAgxTTgF1FGO0zOEgBvOtLi4ZwtAkikpVI
vbPrgQioxuKRMbK3S/r+Yjj6cy6zek3250lnpI8FvkM/LR6nAr99QIUoh0nJvomkYthQNWoI4W4A
OnNu5nceh68O2gBtDTtuVvjDJ0KPgCPp34klXFgz3iE67MYs3qoYzxh08wsVXNHGqMErlAzS3LC7
cmVYdWZ58jD1OYhHncrOMaF07WdH+Mlnu6DzDdSU6EBf2FBsqcUgkJPTsBI75QYSPbZgwh0RbPJV
FQbvwJXZVk0lGJYb/E6JIi8TWEX4splSm1AmGDb49E5MUNs9SjZaqyLVAnIvIZD9vKzCM9PLlVDw
J+XE4WWyNY6q8UVw1qktrJRzduICcF3mZbFLzGz0XDJCzY4zxakxIBIhfrU2/q+4Ap9NnZS5iUfG
eEnD/4ODWLuRaQkqEwY/BibfpHTYqsUlGbk+1cxbKpvqqBRTpsFOTojDOddLVDk3fYJE3D3xAvbR
XSmsczAPfMLUNY/5UXHrGI35TtRLQ7p8sSb14itxThvsArOHjjoX9QbbADqW3e/7hDJZHAUImU5F
G5wq+oPd1n/EcsEX5ngSKpPdUOzgud31VX+fORAgOmoh5nqJU6BvRUpc69a9hTNikF/NR4SMwwj2
m3nhjpEJdRL2uY/nfKuVh8Yksl94F+tOIS7G06uJn6M1wmAjcchENfB7/EYoq2vXB9sfzTvwfpfZ
bx5cmn5dOX8hSh0sXbzC+e5IFddHMcTPrW5/wVnh+TZ9SspxsvI4sYNjW1RnmqW2rdl9pyNHcMxx
t2QGMDzaf0MYfng4zVXm7DnfUT2f1NnGnDx2DrrQ/f7U2MAlC/VcmyhCXf9uKWgXshEvwTze2XYE
Gck9Lk1irdvVq4YGCpyC1qXJa82PsfjJbJoAo8q4mrrDah8UH35i/wRNuGi2S49h6T4x8fHXjdXs
CeFx4UjguNrzg23mT6DbvouCf1bFSGWreuwzXCFunls8tk2S7YZcPfXAENAI8uAa0PFj2yzHbgSB
jQSFlBHZOoqf0Evz76lOfw2Pnz/2iMGD6SUyuMiIRdxschXuk2baosCA0kpuDsMTI8X6OuI+HDJC
CH/NchuSXv3uILeqcDqbWXVrG06D3IEfJQSyFnS0EAa08IQMVzIdqrjfkWc4Naq6x+d8yyV2lJCr
KT4WpIJ5S3EWc5NyX8KQ4GyMzTLLcgSfdJMAAhw5ha+7GiZuaK9dZKi4r05NyCpHOu0whsXJLean
UlrvsdVfJL9p9JBxK/lR8V0WykNY9R/jJLuGRGrmYficR+qXOifn4ikniUnAe+Su+jGkcme2+Aun
GtNBhzofC3kzl0ig07x1tdqmDblxqhJxXhD4shMOvuIcCRtbI9PgMJD3CLuvIigebO28Uw0HEY1u
9ZEpIJbpxB/3UKJ/0sE7gQZ4sIKQwF11Z4j0ZY455vnGU4Fr1p0QFsbsxND5oJzhoc/7J9+pD9BF
TzatM2XAyoHnZmypyjCC7DgNwzFmYOV1gn2C/sFB3ByZY/boGCa0p66UVKOEJyPEN2HWTw30jjwz
vmiG+igZOph0CShgkcjW/rL/ozY6yQeHllvZpw/WENySAd5IJ7OHNs83YVKsK1yHcWH+th70Waex
IW9hOcVKCa+RrcFiaoZTWdGAN1EVzEwLD0kLCddNPgj2ENDsW94mjAQw0op42Nc8ONms7gLLvYT+
9GArslWO+xek3k+H1IHc7jyqHr2IagaJ8SSRnLbIBHomvXEAGAuI0aCP7s0huEMEXJqv/xnl+Ghh
eqVs5Dx3/ATzEGwKnHJVMC7VjdswIZhAfSIO7hAmbOnfpfydMvDR9sZHkNb7imh8rhmM9P5+Tsab
9BEQ+qY8Dq176XJ5Ad34FaO/edyzCzs6G3Zzl5SesZTcYCkZ7lQQHtweBKou935iPNsmj0xA/21E
+gtgyWpg1rhK2KQCrjGY9ukWimMq04ut0xqA0OaphxHvP+N7dvZWAAkpWZBgVjUr2hrD44htwK8i
ALFsztir9IkYYsTEInudXRR1z6NDBSu/wRKE5WDr+gnDG2hUlewsBA0qDnpjfkM+PU8Fo6h4QAUb
78rB3k3p9Daa8k2P8QNTnU0YDXdTPWzNHEwXTYr0teEUBhnmThE3dy58GGvhtmpa+UCjJXQJoN/I
V6dd5goR/iIPkOe2SB0Qmz2joE2RyegKEaxcsI1Q5GMn+gBdUGwmPdVXPBYBTU8YF2yBH1LhfT+7
cAvWJrbthxnWxx0jiiXsNcYfeGv1jygwks+s27+04wmkZEHOJVW93gRDPH1oRf5LdJrFo3SXKG5m
N9A15tbezpIF3imJ8LugV+7yRDsn4GPqOpiu+RbI0KdIvhaaANwEXiDAQFUCHMFNxVsQOBbRhH66
qRz1nopy5TDWJkqDvXeCF8jJfub25JFh437e2Ix+amMNbW9dJeMruYtdhW80JFxvtu1VR48Wfd2d
Mq8m9tHZLo+mR+xxeE8LpIdugf5i+JFLQxJkcP630YfzM1QrL0KPwfcNhoIdyF8NQCwXJzZXNyxj
XvPBhQZLtjwQK0bvF7u54oVtmUBgwMgyBY44W3m9ueoyxnyevaHJ8JrTJ65MSgbL7NUI4jORupNM
s2Pvg1DmHe6MgXOXc47V+JkNwKMa+dDzhgXuS6mDU1Qh2w2slxBmqQncTe1fk8zbHDQE+hlaBG2I
TKVan+rq/ps1/OBwjG3YJ9Pm08G3kHqv8Ct3JpQX17FfsGRtGq/9na3prpTZY1CSx5ujLX1aN1ro
NsuwjMT/wek6Jv/BpRr+SjM6NFYLSGRcW/UF+8ramSmUKKhGLzxOkwjlK8xh54lCZUyaK+0P9PlA
ki7VWsc36CVM+mgYLYutHRGsc7w7vJhrBCesZmNyEUb24lSNc/J7NhTDdOMzMe5dHE/vCUDblz6l
nLUszcXgQnSQ2AITZALD7TRdRDFfpF2d4wiswICplefRjm+lwh5sp28SO8A5bpKYBtEwu+CL6vZ+
aJo8PQFXPeQKzGRj86hx2jFoT7+HKP31ABGB4BkRoAUHfgLYq2GkZQ2GhXGLq67/nvssRJ7vz0Me
HWclp3OdiG6LZ/PKNZ63dflIVGjHgHXr5zqshi9dNF+i6X/E6N7qGvRs2KF1TAERNiyyapC/jDkJ
dPUgEyyTRjnFLdcqCDu7bps+V0Fa7UUPjSqkgGLJxGm/vyGhHF0HEnitW5yXWqv+3jO88Bk3iPGp
h0GdzC57rWwnedcGjhK23uIcplQqzbkApCoUAEQWfduMq00WlurUtsUPdVZPwijxmmgnPcbRqF7Q
tH9hcv9LzdQD4BlDufR8mpBpOWsKwv8kpfITk+DhXHMMP5ZZnkNOJx+E+KM+jaFPGKkGcMDnhS7M
NhljhifvX04j6OnSGRlr+kDs8TF8FxHN73AFzuyb5RqC3h9EcfXGPYI/PS30XafnnzQa/6KCvLIu
X3KbYiqWB+xpI+dZXsW9gXXvkI2d8TFXoXNQUdVQpZW0F101w2MdepQidyJaFzUz+1iwNRbFhLcs
8H6g5xESi1zuIhwqJsbZVAykCgxhIUkGKdOpH3LdtFcbKPM6K7jehQXYn7Ifowu9LtE+ULCDZHKq
ipmZQ7UAxlRuTV+Zzn/N0nKuSVfXd7E3PA62tLEfJNmftgdWq9GqEQxtnPtVjyZnB4QllIWdc455
8h0HC8pcBUvMAh9OUVm4Mwb6JCEcM54qirPia2M7RC0rZlYMtwBpA4ip2dH/1SGVeWilVlztsHML
UuFW84LOorbULwL+r2qGxZ6XhcQ2A3mdK6mJZXtHy7fKbQ5B8yluRXd0PcrbGPLeoljSNRGAUuDX
eCOr8KWZh4/OI4zT+sJ6cEwighIUCMfRvtvGXtORP5PduY4zwB5Wk02XACjxLpzCM2FqHCmwJcC6
d/NFl7LdYJP9cg0nvZ9cEyhuaMYv2nMiHq82poZOvFULP7yb6+m9ntMavh7LJZgCvEn+TB0kMSQO
kP58sRpcZKnJ1X2yMaiOHg9QGQLtdvyz3WQCcn5Knrezn2H4InNWEqpbRsm2Cubmq81jjhwTk4XJ
9e1nPZMGg7g5M2D0nsJ2EXs8+JwmHVFHa0bZkSOXOsuY3DW+o2XJJC5RMf6pBdYUiuwBEIBJ3YcE
tjZ1TkWtGhqLwAbw/NoabiZ+Erouddf+813cMJCD8iUCXRPqF9VzwNHwkBthuaXW8RuwukfZSQXt
J+H827mVuw1FFq3IOk8M67g0OoHmYhSF9r4t7exSTjrcaatx8MMVnwHcWdj1moqluWdJDjOO6F7d
X1XFkHB2mmhrJmlw8yAtbq2RRszIwC2raStY8dVuEuV4q9psP1SbX72cAV4uyMUDKekOrhhsqJhS
na3UyvaJhSvOdwUZ/EpjzYlieOYVKkQ0AlTtE+ezlYF9iJu5es/mvMOrXH+4Su5gc5z7LEX/Sngz
Le+uH6oPw2bcnwZogoVB+jiBBXXUFj2QjYkTpYc2uGK4djXyGEnLK/7cGWr4ALRshfxs3auye26x
Fx3SMj7i3+J6RBgdqBh8ER10T8OMo5hB1C+ew/eyqt9tQz9zVb0hGIhVwWwHczw4qH6iP9xMFMBO
Ek+DvYCAu6D+gbiZMeaLIPB1C9OgnuZNKjiTNvlIa2gPehCqX7WTgEwYTRj2TvLngS3ixtvRy2hq
Mrt1SPikT/WplymFicvxGUf5qsjq6E7ixF5xFXS+hW9D0pkamAEzHT9QssQWGxVCqtUiP4xvfEqX
0sZK2gt89l4mCQ0VGU5Q2Xj/lEH1rm8tm6JmJj9PTnXy2hm3ShJHJ2VNnywb/sqs+Omg1hnvDXsy
gfZ8bY8h4a6yWFN+dEMJea1AgKw1zzbwgemDCyDibz59tEahtsHEWCViDHUKQu4fwubWmy1NhSlT
ao95y1qO0DamiMZaE4rtds71IzNNcxdQs8ETKdEua/tYuHa2NUY2HqZUCjeYxSm7oMcoxEpAgRFZ
FK1f+2iYD7aUR85gPCXtdI/VoiSrDK2ybGYUvAKMedM94H66izie73G8d4c2xv+pVVDzVEhj52ec
5mi+4CwaDxkQbU5KnhlZO9YM546i9WHXNp4GMjAH8pgXfnGXBL3YF2PnUoORYi0oywm0N6acYxoR
3o1NgdPP4Bfc0UViG0L12hHsJyPqeAcmbSOdZQp5zIMBhf3KLXauQwitLjJCJTgrdr3n+Cd3LuZt
YMZIxJZ5drVHhac3BmR1QqwDuNmtZW787QyLnzxIfqwUxYw1qt9adWbvHN1MezjOfOV0hMPkt7G5
ks7g2Yi65slwCB4KBjupOz4o8ioQfHIEuC4DE5aYUt6n2nZ+Syerjnhf2zWJFYJayZxtuLaShxgH
iWfJS49zOUVPlj//K7uYWCFu0eehn8NHZVZsTPVy1Qo732S1wCUMATLaV9y0OPWTqqgMk3O6R8eW
GymMNe7Qv8uRVt+iyunoCDrnz5btjyXicB83PrwaylxWNCnD9YS9xuXG0oivcXq2PWgrac5/jSOc
TLRd1dtJJ0zsRDKEp6ShnVVVmdyV0L5WMS0vWyIV0YsqG9CMsUOozvJew9CmvArog+AatxiDptTf
GwmIfHjj1GKwktBstjMzWLgRuwWXx/it6QpY5kVPpC/H20lo9KOvTDrADdd56YVGhfZMJsJc+lba
LSNOaGCuOqCBs199UfPGzbBqiTyoAN8/hPKtquxiA5CTerW+6E7W4H2o0u+/7BJsuxbqn4OUTPmH
czMD/T6Bb1pxgnvBnuwAMYO4aY8JWwoG8gslsIzQ6BJajR3ZalRt+0C6zbi2QfVrLdTnzNHxkb/r
sQuiR1ohUW4kqp8gRn/jGtrsVBoeaKT71ppxWt8Dx4htCxBhGvKikBsOeiv9i7JgPMrcvzmMbIEV
IRpIwPN0Yk3DjZZP4LfAm46ZP5Ln1oAUSvjhOHzFfd+077lpQRHrAfrkoCt4SL5VNKAycYHFySdh
zNOhscHG/arnEapqVA14K2zMqSNKPlVvNdQIsaxncfAyefrESG3AEhaXhzqjca3wWBjcQt2PbPBZ
TkZlGokxFHUVshpjocBmg9SddrspCR4Tz/3xKSbFhzBDL058VtLKIp+l9K6QeXVgkl5suaiDLpXU
qrW9/+Roy2cQQhPiWLs5O9pA1Y6YhvfWah6oVXWY6El9HGcajJKMRFZFKnBTuwTxUrvEbjxyFiy0
b2xzZwT2aDe1+6GjmVFtlgR3IIJ5ZwHPvRZO3dJ9pF/moZKraazByuY5r2aQ1+/JALkc2Xs8lXxz
HwKH0ozIysbnByj0bcEJ0+yK4lY4sE4oosTRNAZnwHySNSlHmK99bJW2f4ayenJQ3d9mrNlAHBqu
P84/4m5UlLfmPQsG5R6SrFqKJbJhX+U0xaSTDuHJezZ9rowpwPsjfFnIBiFNmEBm81Moo2+TbvDH
cSZzLOruhmEb2lFnMg2zs+ekLzl7iAGWz+CbiBxh9Gnbg79jIIHgtMR0kzL1yGMCVElUmL66DOKo
5xo2kzVcuAB+Wz4CesSuB1RnmRH0IymccvRPWZ4WpKPUNU6TH2lztHHHiqFeHCIcNUEtcHWHTAWK
suR2bbJ1GVDK1iJ23B8YIZ+1tnBUTk+M/eqDtNNxQ2kDXFmWuftqaL6rNPzIuil4DPOW1huru2Rx
+xM74jmPwj+zzqn9gfbmE99Ze21H0if6Z7Xq1qbmo5kVFBj12T0H78VxzheGMHXNMLccmfXyiJlq
h1COIJRVHsXHpXNSgfph4wn2xMWxyHEY2/ge3IgmHV87JuleOD8I17oA3ic4PcDDKJzXsnffcxfs
zZQCUh7ci3IH3NTYnlfthDu7dl0aBQwflpuf5l9JSIA3RKiI6kr9il4OR/4jaaYaKcVmIwFlsFQ5
ObF4NIK03+dTXsMgMwnaOxlFQma03G5RXZi41OXBt1rQ3+lY5CdIDOpoQN0/THNJ2a4xJyRXfezc
RCWT/YTPPGZMtW6NHFSHEIScrZHZjEW4QZbeeLKK8aMo1Cczi79IUN+44FmECI1rz8nWaReYa4zZ
gW1NbP+3StNGujccnB1OisISxConmUz+yOy79yQjuknEa5i8Rz3p+0oRya0lRjb8Hf+8ojn9D8SN
rOJJUdOGWweIQB81XxhRwvVYt/Qv1v1jkbj/3Jz6D2EHJMSmqnowzBo9VDBZSUvnZizVnlHtYBGn
mO6IQ9t64lvmIiOc8EBr0SGE1b/uad3AeB/jCxdmt54KMe/ycRxvAa4cZHYZrTGbM9nQxqPUnrnr
xqagHIr3oEirL2xIxUs053i58bswsaEpVAQ9HFLtVccIG2+1gmwcvZpJp+EbG/JEUNn68hK4OY4u
2Nq1O730A6amlUVP4iZQzfjkkwtZGRnKBHdV9E0TnJaUiuVpXDi6QgFGVcroDmNKDRnjWvuGgUNs
HTJYm4UBuDEAMpPJwFoC4w010GdxiYwMi2E4Vc4D0+1H0lsjjnOy216IOztHH1vVhSl+Z/xe9/HQ
kPyBk4sqV9nQAGUvEz6H0jeAitM95NmGAX+Ewd7PFDR7p3OcL8MqR97m5qFuycEwzWzQfNTSpcYq
12i8IV5cRKwqXT6zTzkNg2MeNH4dvFDuTreEyyiRTByyIRZ+Kuzy/lbVMxnBKsegWQd8HzIR/WNA
wxCKY3oJayr7zCkwb3hDKcoIDNg1U0GYdIyNJ9VR5RxbWUl5E4plOoctW0lf7dCP0TM6lwAbdQJr
pP7nhv6FrS0UhCKb+45sYf4bEag/mML1nhmGsS36noWlws7ioUc0WM+wD3rXyUsOud2cpem+tnkL
LLDBjyvkrPexCYEAZiOfXAQ2oXHg4XD/5rZcF8lmWDjs2XLvzhT2iNoZof041bGhtoDXlErVWN51
dufvmbRbe+xu91zxs6eI2/tmyIBQZv70Mrq6wgRIRwtv78b2E3UYlMhOQi/LDRFsokoFo1wHBOxK
e+qfqyh56YtlSG5h9qk8LPaJHs4uaQjqBTCRVW4cIF+D7XSE/KUUVN3BxqYRhUIi2MzWxWlMf19W
Uj4zH+X9lHI32zgHCzKqJ7JJ82MUdR+GiN5yg6yFJl3CnJ5FgemP8UCh7rjLJGOFlNHXKgOqj+gq
YDmLjqbYgHCIcNjthiqcN0FTCdqSSA0RjonBtwd/hqLRwnYN947Xn76CEK6jG3vvmhEzIgv9K4xH
9KWBEkwskb+hsOe32Ec/4lvExTYF3V2KBsJQJP83lvrJl/atK2OTMVOWklyPjbMTBIw5RGvg3PYi
PD9ueZ5E+zVYjsJHBBydD7aDKBx+pxXB+zpof8IqKTeNP9KDiqb20KmquLO1txAmZH4ObdUczMQE
Y+pgSEkMq0UQsYFnGcjf/Zx0+66qpMO00zHPQ2tmOy0yCoOdfNqVxlQ9N+Qxtw1TinWec40sO/C7
MZa+yJ4AInktWfoSi4bRZdQyjUN2lml7pICkjvEfRfadEC7ohlBK8Vj2nQVKpmBUqBIOwCQ0uw/f
qttHJ1fFUsHhbSsbGkYeFD26eZAezEK579JwSNOI2rwWqdGc8N3mhzFp2mMOmoh436DXGUda3Az4
1rrI8a51mGkoj4V7i2Oje3ZNmR19mlD3qCPB1q6UpkM0DV84QHZ7dmOOKrjmTZwKbde+TzZsugTX
JCwRn3LfscGjIJti7xcWqi6RnUNXRcvGU2GEYJS9bakv81VKbfBc/+ZNaOxqBbxkChhRGoKPe1xO
quS69UNcj8soiyeNS3B2N5VyxH5DMlPQeLzJ6+C9rUASJQ6JL34EeWQ6AjYiJxiVZjPxxKh4zr1A
b6Npfu1V8RCnRgl5x/EBETT0DqKPkfQQjAL6fNqiIzqbfKDiqmwZBWYEWCcXT+mUVhtttD7uTqjy
gDGfJu189QNmLsryyDAQMoQY1D/2oz5OXvdjRrpZt7a+1iUXkUGXG6jByWvdGt6j7xIBCtoBA6hu
GhY08KstQ+u9YVoLZxQDCU8+WqnZVN9pj60HjDujJCtOdgF7BxQmgngEnbpdOkTGttVNuMu4Ny+8
oQgEi1/dNbMobqp3pvuW9gEHXw0XfmKqBqyW0ZY2dZWivE904N1SqjE4HQba/qQThTOFoveFEARe
7T+StfUPeyRwQo3HZxf0dNeQwbacZz1E+L18cmPGtgd60wLXnWaGO4aXPmMHDVFKG/JCdNIS4oRD
WnYvM71ie5so0sH3x2cZzDbg6Dm/CdEksGIoCdoXtfF/osQ+sJMMW1WWwZnrmgOyxPAvpsBSFnmJ
s0m6/lqR+FuXSAMnvCjJwR/7mQ2kpwAxIifrM25eWa1ZvDayJjVnuB3fPm4BZfCN0RzDXAdD5zVV
vr/NTDDCbg5+3ogZwzotJ4SgMMjAOLy9nlDodAbyfiSAsFp+bW1LS5qPxoCKTZdEdNDxAECO3cL+
pWKme21b+y/Xmqe1i7rzaMTLvIMhtfaaftMkrlhXfKI72/CpCM4yauogQzAQCttsLwK3vBJFIhPc
YoTlcB0TmKpCoq52eCzpM9iYORsgf+pbFIYpWobqzhJ8KwGt8oJ9w18ZOjRPQiUwuxzL3fkWu25j
tvTjxsyjPM99HmV/J7Xd/WaGG16zSemXpsmgZRqNBVclpZ8WZ2CIbQtmDhlrSoijMQi3ASM8zQdL
vKHsWQsJWak9o9oQtqS6p/pO7dKaLg2DG+4lLBsLiktrn2VNACxKPKAdfvrYS5t0OnU9OOCCdV9G
z1h0b6ToUD1BE1C5kUZ8VYZJk2Gt57ugFM1KOvXvfxyd13KsyBZEv4gIoLCv7Y3U3fLmhZB0JLwr
KAr4+lnM68S9M5K6KWrnzlyZjs2fHTbxHZ309xP1AU+4Jqc1F91i64MUB8ihDnHeXaKY4LHDbnZr
dg5WpylPWWDNwdZ2woluUZOgr4WRqkCf27D+bw/FCAPfYg+4mQExP9D0ZyyitVXCeDL7U+JmjAbK
Po199MJaAsJInvmYfWg85O/ygJ/923ZQG7LezI9pnD82ue29MUzg7l/oNdKJm2NfDtaqYwHLdTHc
GR1Q64h6Ks4DP9rOMviGyU8tt3C2I6uUNxShZO/4XbcnckWKzkdqDwj11v6SaJNV9xE6wqDc3BDn
PPH/4HJlO07mO0qKf/LStw7hrABNgu/5a9zol68pM6lzT8NBsrc0/fCeLL7aCPGc4cYkvjWrfZFk
+sDfpdkL5EeK5tzqwJdVo/+wwwVnFaz9MGRH2nGU4gqaNoIihk3pwZjoJuDbDpRuV7Q7+EXN3tBR
vxmbKXoVqaI6a8AJrs3AINfdmY+ZdMgw8B7DgNyV1a0Nh1tRRTwEHM8ELKpD64JgMaziq++zTwiY
BSk8DheWM92mrlxqnejoeRkaF7fA0NandJLOuY2lS2scPKzCA58P/uPXT1x336SoqPT6yNM4tWpT
IpAvs1G/aTvcMQP1w3cu+cB9HfNYZguoVo1J8JSJueZ2Lr4aHAFHOycOIAsIuNosuQ+azt7yyuJs
BKkJYAtEfDwRB6uCN3peSduMBYmdqbLOLv1cmykK/HOtE7Z4cUtPeIh9Nmv0ANml3Ho9D5vpoVZz
LYXO3Xh3HnI8oW//UMX9o/CiAadm8eFNJBz00DQbAluPcRg5m6BibJ2K4rUIOgDQfvM9OvWXBNHG
+JXeXFcCWihQWN2FZpP9QJxQ6yABcTuM9Gu5ufOrw/TPNqADstm7pm0EnwuQ+6PRoofOkmgcyK54
nwOVBgcPnW+YJc04tJ9QmDC+cw98BnD14WgV7FP8riz7oJJkKC5sBFhTpAh1aA2O3DmQFY8CX/OK
il50/hCxX/nhOfcWHzzb60MdYesz5wYDYNFHl1pmZLISmC9m28a7rkvBSUNpMCrGmFI82ImN5Gqn
WGY78Zbj+bcdnL0Ah7BVlKTjR3rgyPZ+ofrjhkQP0WUA9Fv6oBg7uQdFcWlG/U2OCsAIiGkKHNlS
VXX/0yqXPyl7HMzPw7HMi61rhy9+1TqnyHX4bw3Ilr2D096jUtCJFkPYPbK6c5DOYsTvQn8TzXya
1Vi8JuiOH8EUN+xmMfT7xOvWswpvcW+HDFOF/ZPP4jGkGuqZ20XwRhmQv3MGRPmJbqItzpWOM5Pq
bu1H91lQdhtwLNRGxM4reyHyh3YTbhgL8GV0Rfg8e+ItJuSxcmKayy2NmSZv8/Kc9kypbdjyjWMH
c2cK7JeZyYlpC1XdObm+UlTBhQFdyeOExl8Z4FaEdTI3/W8V9u0xYGGyC3MJJM8zma474xM7xYIJ
hgWBFonTJoezFvF9JhxJTDkyKfZVWIUGd75LgxjbTwa3y3NfFM3eht3pizCRKiIzpbLXVi/Qlt6C
TID+CPl3MmHPuzmMxjuvXyi6EA92eTX1K3o9vge7uiVuDpio5krQOp4+lEZAnK7F5W3PoHkpm2hT
/+S7yKVY9rPdXEffdEmzoeRiwKyBAa4eWXEbXJXXbct9n8GXP0Oty2durUgYKVm7fJQnWl3SU6fS
N4i4/2oDRo5lOo/UApmP3DsI6lOpQHcA1BoLa7Lou+kxdLx/JTcqekx4t02RvfQzt8NHMyLrxipF
hc1onqLGy+br7hGglh5sxJz8COEPzDCZgbqVl8aWE5ntvdubT4FH4mU0jKblPS31pgq4ReAXKW6t
A28yngcBIlICKTJvuUTHBp2x1Xp4k3VyELH7yCBD1/dUiPOYE4Qb+irf+ERQrl7R/roThhffrr21
YYQs+sVPV3Old0yqOjoWGW4evJh9bMMHd4nnFMzzRej7xAabeJ1XwGjm6i4if4Gjr7xNS+9QZTQa
11YzsJhD4Wr94FzU8ii9It0hR+yqoTO2rAbLHdTlcZX0QOPspaY0KJKTnVbgD9MWIleOqID54m1S
1TeAlW3p+9HN9ZtPOc4YnGK0mVPgZ1REpojQU4jZoh2z6ug0gADmVs2HJowBiIVjJW8M+ewy+6yk
isLU3zpMunuLQnHMyI78kg5KOid69TlLtN4ihmrMJIS1J8z+BixFsG1AShVF3W8C6np4zKrukJGv
2dEFyr2grMMzA/pwcKSURwtSF211WIaryno3ueFQoFj9qbRO4NTgcyzNxHodnSl6T1lLraeSIEgv
ZHHQdicujOgUJpZUUDQJbr4yTg24fL7BzrQzH7LMxjhqqvhDsNaz4vZZ+AubXNIimEiwsaMxScBu
DFkjUu4B/AgV2rLLtkj37qZN7Esi1LvIqqcCnWttY+k+6zYmA5eNwWEkDbTNUzh4qZP5556fbTPa
oUVPsAtpmFMHsMWvgTaxYeVYHUK7rM9NwBa6SnjX5Sr6UIpGGpGaOL9zytPLgioaPgcrkHQfmiwf
S/LoK5p+nOtAyQlEG2kd7Kz/qufcPaU4wQh6uBen6yrkGbN+YY92tthncp3rsyeRBuMlt7hAJ32Y
HMrEqbH7kD+2bHaRvROKXTp2BL0ycRVVqs/x1AX7Ec4p/S/+Fw8wrMcI9bInFzRE4mr7yQEF/kuM
wSMm7Uffjv9Jg+BeO9sVcizgH3Om+W0Z/IueGIRdRt+jonYmyVvrqqGlHU1/fGSA/mFeHTdiyvDs
u2JLQYtxtDBPbZO5P5hhckkTjh206ezO8PLfma/MzrRroONVqU4Yc/Dk5R05diQnvNB4UzXM8gRe
6ZvybHFNjJT+MOa4Ps76TewU4TVj/c35YOWP3eKSQ27EImORS4+5tLf20NPPFIN+GqB43NOMyEs1
AZvbSrbxZDqoTMheLNd8cGLnlmPx38IecVe1jo6jDTI3gLIFZIV9aOwJ48BGkKbnoLuzW+d5zvRb
FHBQdXpOjzjssB1C7uaNO+6b0OE7EwluUC23jrJvtmNYPVFiT58IBuJl74qyZfN+0ss1uSn876CO
fNbkyYnqvqVojKitivHsm6xvm7an1BfLSBhZz04fnb18PNUN6/++oMsAYaxYdRFGDh2T/7fokgr9
gLbBNPBPRhD0a1u3V8xYFtrEtGedeacRsKhjJPbd6f5JhLmz1cAS1pWbvg+mfPLyerrz2xB6jN/9
s2uDnMRiWEXnzPbVjCTXN/1fPbBhmkwbNAGrY8RZUNQ1/u11P4UU+UTJeNWe3ndjOt3V8fSQTeID
gyDqZ4THwPeABeaV4tHNAI7HEMeRbXtW9u6j69UvmW8+JjWGag47GJDKf+Ibg73Cb5orszAjBhc1
9F3cIGBiTUKbmn8G2GBjdQHXOOl/Qk29MxDX13kzbcehZUBtGr2OjFoclJiOJrnZVer2aIpYhc95
Qyh4HLFi4kBaFoYs9GOTwVGK95YlJ79m/WZBNVnwI+l6ag3/kEuO5wrKwIo5ngYfVOoVO7dFAXSO
Y+685L2EWldy5ZI2vKAUmNImLFBbvcXMUDQfNSQDxFqbuSHtHsB7IxMQJgv5QrK2mAlIk5PfF4sh
yM/Ej+NaWGYGCUzCdN+VrH4s8trrwuGYCUS8b1T7yE7j3RMz3um5MNeZW50B3ZML0tOmL7AazpVv
Q3jHWBQRBxfemNOugzbkhcb96HTfdRFe2I3gqLXknZw17sJ8vNZBX168mjZR2kDYpLG2pjnyU0fl
Rx1Z18YCLSPmgEM4L09GBESUxIe9ZcWPcNWT7yQAA/V8VnyPguB3tOUlzlP+SQzuaUjAlw5i3Jex
U5EiaQ8uVxPaOajncOWP8PPnjHUPZfDW79ALtE3rm80qqcfZ5TWowI1FkllDmPFrYzq48QwKmUpb
snKY9SuYsnu6sT+6gHxUO7I9XKxRwxR7B+k1LzN0IkRAbgJlQsGyQ9OIR5Wil/TtVk3BgYoNeLs2
R2KXhlsSlzeZYF6HFn9qEut5bo32HmkaiiD1ZxbfSB7Mc+Cbn5Ui41jG+poSZ3C9CZQw5jaiknBW
oedgA/LZcOCzGKUqGA9TuKGRV+8Ti1ofDA8WvQfc0xpTXxsj+Ui1fJVeDBEyxROQjeqvKdSb51tP
QTw/A0F7Jel8R96g3ACVezJmTLFDgJY415N7KK2AzUWUiqPhqotMvb20k69QVTyHftsfRdLTWWXZ
z/Hiv8LYiTYk0z9ESso7DOjaPrfyX5PzkYetZK/gBTEXDScmiGGq+6TrfhqZvnHOfmmbi/pcl0jT
sNdzWmQcVN9DmgBd56gnfMIDpDL+yxZuQPJdlCkP5hvTUrTJ2kLRQTLQP1749SVLYwPPCzWaCXvk
Y4z8fGrJN22If1FcnbPR8GU/YcK2Lshl99JRX+aUPuGApYVC+dvc8+ZtKWNrG5IGWmPE3QaBfwwy
J73VjumdBNynPXkceP0hW8cKNzA9mXm4Z1fQYThXDDH29AbA+M9SMIqs+jh1sbGfYb8fiBt5a2tO
UJGQIp1hOeNhh56izCcqXHuKJar7zxw6pBDXe5EY5hmn+2zjBeFng3J1HSrjpcJ/s8m19U+RHsfq
UzwpXMPXUOB/cEqAj/PkvPcJQg3+2OmtT7JXMGEogHnpAdmH/ydIIzRRdo5wPm74bbEPJsRO2Adz
buUB6noyht2qqN36N8ZjRK0Ni745uc+syTlbQXXfot/zne1PjafFMWCVzLRGm5vu8Wr4alSvTloe
phIWUxqJk/YFnV1LXeHyEdqj5a+H3oQAknRbdpnULILF9Sb/yenbb7oF6S9LZHObmxZtpadRE+ML
q2ZT3Jn2uEsH6qBGl+40TRR6ZXQJbA7tendNoLoPLlKHsM+an65QkgL7ZHwYLB+Hn1OLN3tWNGcJ
fz6lON/32IrDD85MfIGd1NXTbBnFHhYB+y3Z4gFKqSeoeoJ9XuYUAIkgZsb4WXZQUSD7N7J9Rkej
0g5LIupc6eCv9/jMGimmXSECeuStPnjLASHcd5CCqADGjGDY5gMjc/czNgoZL8/s+tMbLXubj9aP
Lk25aXObzG9DnWoxes6Ll0T5MdRO8ytz7K2USDxTS2meJBLJiuF5/kU/wHAxsrhpWARAinCx8csi
8T7c0vbvuO4DvuXvNG6iCSin2zY/FB4vtktIlQyIUDxr2ga1Q9w3mabnuKjzs88W4c5wRfCAvxvo
q1ETgqtNK8X4E+df1shWIqkFrP0W5EVpq/DqJHzZV7Y7IoyxSkch9BMTV57q1K9X2OQvokHW+sQk
yG1VDP8yJfynKmMcG/ToYfuhorhW6Yzji8xUBhcOnYmdkCKyhdpM6SxfTAsUGkYxL+MWPEJsk4uQ
G4vcxpiLOcRKG6ooGsmz7i+WcKe0aWkupgfKDuNPXiA+blsWYBW1krmg48Znv7szqftLatZhjhlL
IFQV0UfH2LBKhfSdSuQ240Gw6r/ZS2nu4E90cjbNISj9JTdnJBArSuXey8nE3xgvpfCm9Sc6zBeV
4wZYgaZd4MorlhR7Fc4Gc7smG7AqG6YBRsWZRKey1E5SzbhhnAmWOsoSuCoBiV2dgK0Ku5TBPcRN
w917ypJrVxkMp0k6b524GFe8v2v+vIh9IRQygksk1cnU8FZ/NiBFxqIkIY3adM5jdgqcLwYIsSpf
TWJi/V6GL7Efqq9pqritpNz25mTZCbfpaWrm155YP7HjYxWE6PVxiC44y4+Kvlbc1u19HZRvMvaC
YxQm4YeKLeYch6DAjVpbPHZovhzBVpL+Ex2xRpH3ETtvmR+hCDI1QPmhoNGtDRIj4h+4Sgydro1p
VRcr3dHu1yXRT+eq/nHEK0zpEV2/a6sby4MJV0x9FSAxocJONcxovy11va9CAVBQ4Rd76uWUcDlp
bzkYOG62fblpFCcwdA+imjOdALocs+3QUyNZdXmIf7C4D3vP3oAu2cskhsGakAtm009ZTmxf6sAD
3SvhxTs9DFFRu/dm6sBTLA3k/vRaOMwfuoH0KG3xYicmduwkTwxeuxSiYL4Dx2azvuPq27GOljZp
QOxao+JlUnRvZdoz5XZIk+AHGsmMoRLSnsD1Oj4liP9ux6Kk9yDzOl4riX12+TcUjjtgpMjAnmk9
stGZnkcZKeyM3vdghm8EbDBBhoxNLCDVQn7QBCjZiDtsUwD2mt4G6oJEbnbenUYfqwr3Whu0T62N
Tqn4JHggy+5gDTAYiXlrctJEdVuB52R2sLs5muVhzN8a0E1IWq9geIZpEPpLGAmaudtTIM82pSOm
hj6QHGK+J4aZkP0Mp24TIz4gFAETCPAZblXTAgwkugSPPmp2ShXPMu2vAGgmyneJuUbMzpRJ8BIl
EPUwRNwygkW0mZoCF6nWXCEc/EOdwTaBk6uB/UViNTvGs3UtjIFoA76vriAKl3f1d21J+oB8/7Hi
nAUPfK4Kj7LnTPMtc+pu6UFallLZt2I6XgdN88tWz9okNi9VSXtCYk/DVeviKy+KP4xMW2V53J6w
fmMmTdVs92soxxUeLVPQltvMLSEztM35y05lFgKGtWfICY3LPDDmRKWYGdrgKWc0drZhVuJKDDus
u1scb9MT5BVE3FaUzj2KCQ1JnLDNm5cpmqQCpw9xRuET726zWUowMoWp37HddYR9gU1muJUyjVmw
4guehYLCgZJmNzgLTjGxW8N3th5aDq7WSp7MRPk3y03/jUK8NGN/Y4hxefE6LnYdXtF2g3u9CQuY
scG/PmXdMfhO8UXgAGdPX7yKKtDrxrDKszk5yw0NE2y8DIpOx7KiQHZZz/CxL27rjq8hF6EjQACc
XD3TNeolQlIVGd+VOZASEGTp9qNNNozwcg2cjVXmkZBGTOsRHdEoUKNBLbymqoSNkM/elh4sefUk
O0dytdlGQTVcERGgojHFeYq3Mn0HNFx8CZseb7yVJhFdXB4B7oNVmWHwS0PcG65PvjkTTfFoFxVk
hbp1PtmH5dTDKX7xiNY+ETkAzdyagx/FhiHMaAr4p7EdrVzW+jvuaxnw6rK+F/wF/nEbtH592fl7
6qbnHfVK8W8uvOlHR2F8s0bcGoVLNzF7cXcftAH5HaQRKsFZWPG0aS/cijwu7lPcgB89IZYHRJ32
ydVWv3aSki2vX/sVVSbY5fTOYr5+CeyZ0kNER7kLaJMHPJx48qEqm+55SsLqGrAIxA+hiUO5fZ0/
Rhwxb3yC8mqKdHkHdQgKbW64uyaxcTTVZknbQ+TzwmkybhZtP4OKV4VlX2evx5vW0Bdsr0obsMLc
z+2wsRayZ2mH9gncBUXF4wyAv3QN9kYSSneSd6eZkMFKKYOjqAgS7GqwG90Bw1OjtMMoL+NzwB8R
7hzTa6TDeOfCj131VfpRDw1slgXGHpcLX30ZpDw1Fuskh1lUKdM/+y1st1QjKGdprfbCCu4twjfI
icj5s5UxYVTiRTc0p2Ys40QxKDzHCEBKDmSkBH7xFH208RI6CRKExGxgyC+yMVwFI4ecb3ANADS4
oM1xW+ikObYeAAyxEPtKy9GUx2Dzlv+Pkl4R/Jl4/DduHT8A0qeJL87foFNQHZdRF5WmNZdkY6E3
sixNSZXMPASsupNyDbkdSuxUd/QbpA3acP+gqinEzKDZyflsNCl6xzkeNbSz+zNV32HqhM+UwVWf
1bK4qpZqDn/Mv6dqeg469oeqes1KXZBm6fnzuMYSs5Q/lYkMgCYTk4Plfl0mBihhg4fD94sbx/i7
9LpTNhPzDaYEubgbMLHb5ZMXVK9z2ZAyT+N+i5dS34UFgGBf8VBabr+3+sRYhznWT8av5MW21auO
6StFbViPlvXGbV3xcrTy+FTUhB1YUObl0TIiNuaKwXrPgF5cwmAhcXXoFVlfBzuV24CBi0HegWgY
18rg3ObBbD5LLPe0z3I4aLv859QxPNlJP0RE6fCzqq8oQloqZye8AadMHygmbjfDmD1nFRwx1ktQ
C5eormbGOSSOjvZmy68epIsvvx6Rwz1/2McwH9ZJws9qGeyBGEPYjdcWy9TJvmGUeZrDnpIaOcs9
BczhahD9b10Z/yoXho3nw+eMU75r3IG4ZhXROQomarTUqfS5x/slFJhM21+4JhB6i/KzTYkLSnOy
1000v+nRxSrXPrPYgUDixH8D0jcQ9JLSdT3YFzfrkczA+m6D1jjWyjN2tmE8BxH+WR2wuxzFgle2
7XQ7h80l9t0F8pzTYWHTwzBwCPb4U10bOvGYDP88uiyBLJLp9EKymmnH5Ghq+yVid8V2T79GY/lM
LZTL58Zi2M2bv3Lu7tsI3SsIigesIJKhkxJPSnj3QzdR4jYyZznY6Sge0/QH4UxVvvVlOWF7mPCN
k9xOfiqrBuBuWR74tuoVXKDcW0GniVnhEdchFYBtTLC/iRCteFswVftUzfvIUniaSZvW0vrs/ZSp
aaSMK//LI4FrH7fbCRskzOIIPIflGhfXqa99Rsq/CjzweAIRfQE0O6T484DqP2OK4I2yZMfQY4cw
NqejV+fxUfrxX6EGYGq1ghsK/vOhNgaw3pGTMfRrfehbqFbljIyVpEV2HoopO6QKXRgQKTCNqFHQ
PuBMrnvT5yOwqvBAcP8UxtG4AkhscxDLAOdX+e62PRUJbWvvWfdZ6PVEXUt5m2O3uvi9/zNLnoFy
EAuvIEQGbv+CnHkKr+57GrW3pLPNuykpPe5QLXcfp8EnvTK8Aa+hVPKT2xHhcc92/5FW8D9joJIE
0Fmu17rVW3wi04mqeeygzMf00+bhjSkTdZ1plWyiJVhiWf4pR33dVW1tbqZqKU3JyDqki4U26cK3
ZooXayWKLuHt+OKlDECSQAMRI+8Nv19+6dNmuGVaFXfaSZ8Cnw+jwFZzDMz2Y9CVYuXqo9pFSbHW
aVhcK0+02LbppidubX61CQ01tmd7D6k/fhjVgP+jZRfV9gfFKcN2lp8YBhytHTzKsfCTTV+bCGtu
qJnRB6RabsTzPo95yRS9bhnIE+8W6oRMEXWzB9Mw7FeP1vCDh09gVabNP60Xxmzl+schLH9qqiDW
0IAfGiL+uQy/XbZTW65bnNOlQD3OJ+wyRbD2HPmLzRLXpyPhdg9Fe1fm2KTDETgZwpqslzKlZa4Z
p8Fe4zNJUFpnPDMtCDvgTcYSVp43bsPBak3lqy30AUU/BnwylA+JYXsfzNT1ZmjldLDJpj44Y/fX
N1h0w7Zt91LELBKTJgAZSAuB4sJq5kSpjNxJ1txQvxlPupU7ev+mlubxlG/eNhXGu/TT9OgJ78th
jwkUIJiPPt/d7Yh5YjN64RddVT99nNK34qNW+rihUNmaV09m4q50A7111XK/7siCyljok+iD9JP0
3daOe+z34Sw3WjZ6HxXTd8IOirBZ3B7DrvKvbBzO0Etpe/KNaK8ipKvOSyy85pN/LnLDWDmCIV/o
+DtQLmZeV79jEX9w28A/tDxcez4xH+BXZZ2iOMEKhHkcF+n3MATfKNDsSib6e8Kury++5bIjMoL3
EKHryuq9P6ZGCwFMJdFv4iT64vkd3hWt+w23a29NW/fA9WdI4Apoum9Kdhgp4YadnoI70Vs84h6d
CykOMuZUo/LI5tEwMmxSfkTw6UgmTWWTVbYdCxzmfAIIehAUuxLMPwt7fKgM9y0May8/GqFnLW3a
WqgbX4JrOIX7DE8ShXCwkqbkySkX5rGxL6rszjGSZ7MWVyv36k1MjZxOoaFbNmeOqo1rwnt7VY5A
iGHaj3p+RFJEzse2maSvNnUqXlXzYnPIPQS4V10w+UvQABZ5l6AhTCkcAQ9AQxSyDenK4XEhWDTw
1EGMxWjQVviYz8lnMNsnsaCOZ2SElge/6GnCrax/Qc6jCMNgXRdQsaHrerO5jbPh5jbpp5WTtErk
M1c6tmLV+EIt1WEsWcRhCuMYrrczzbICWCzuX+fkuuY2r5P3UPVf/7NncMmRPxtUxlYzBmLKi425
M/lSk9dh6PCJYcKnc0PzMrCrgqoRUJopzEtQ1HczlvUNfmu0R5x468US+1ONEQNHMpxdjzVnzAt2
hVEEqyF3ln03NASUKwyDn8iQlGt3E+RaN7vRO37t6Y8eAOEjCJirpunHvT9ojBCCXe87u+A/6eWH
MuU+N8/qgwD2vu7FqQnzj0oOz3ZVHnKWFj78OSBB8atNTDa3GGrL0j+WZnTUQ/BqNyWoZBMY0KAL
eBh5Nm49PLsHXr9cIrgArCxzMm5WHT1gbL/OrvqZKKA7EG3L6CwbOcPVc2f6gs+VPCMI+5srS2vl
CtZJEJP/IDtDEyQKtnc6x1y5gM3XbJ72+FyszeSm7ZakcrbTafNIIo7/Ufrt5+ULDV3RDgcVv+DM
jba5xTXhDJqkoO/nJMHqjAjdRBn5hrIcGgP6yfuJQee8cUKfMW5dsWcmgGG9T5RI8y6AhFyK8Z+H
Uu8UTUM2jZImH4XORBkMBv8wF/ZHOszv7gAJZcAZYvjGr1cGiJde82c2cbRFSIUDq/ibGNYEnziV
D0rGfzKLn1XpsyYP30y6hNcLW05EyxuEJ23l0B2daVwZIVazjTDZYyLkkemfSfIZ1Q+hiHIzDYzF
uaWfyozlMn/BJ/BoBk+IuTcpuJYTMwg3gtc4lqTy5FecEuwmEM3PHmEd1dyC12bSnU1H/TS9761I
Pv4ZioiA22bPY8qb2VGLvTOFAjapN9ea8p3rjnA+GTs3UMXxoBC6SlCGiCJk9xjeK6g3XGnpRH6o
p5E4QonlxHJs1lZ6+XFy54k4LYDsbqeK5eLs1t0+TRFUo8ZxtxNrpkeytXAuwuLdJLwYBzVKjTWv
DVe+1ZZzsRx353qyISw2XInB3qcdMxeMZ7r5XDaYLadOZjnkNaOKco2JeEfd+0dftduwH5h7TPhn
/QWLxpMgV0rW4z2x3W1hBCfLtbmwthpNmUMu8Re7XDOyNbTNK/vOyzQbj0pVW5vrGPl0fr7xxYjg
jAwRLzNO408yBsOjM7FkxCjM3kaF/PLK2PoGC0Crt0EdWgUJ20qehNVcJo1Q6oznVgA/0dULSb4n
T5Wb3HAaIK4SDytkDnuODnQGqk3s5t25s7LHqLax+LUj73nuwpaa74KmEmudyzteZ/gYa2JtOrko
7gOGD3HGXyhQWTx/tRKGWGBEO90BOCjz5paa6aMM7Qd2gQjVWJxK9H5HJ480LWx9vJsrWw1PURb8
lErwAeX/qF38l3b9RwlcoUvEjazRtQt5eYQg6t2Q8lyDHJmkvE3yu4oJVZYrM46Eah1YOf0U4dmE
bcF39OImGLWLIruQNF6Mg6xcpsK8D5hs95RhbzT8861Pxq2bg6tHrSUtX9skMp7mzAr2idfxla9/
GhXQORtijppN9tT2dBaJcy4rUvQpg0iU6n1RZn/eDJBQhU9c1N48z38xvemXpMqOFm97jQNkXs8j
iEIzqt9F3eNmk/IndNzua/ZTrnGgFvll4n3RWuIgYJdvWsHWo2/i5IKYKo5CD69g4XZDgaejs3hU
bTO+CuZy3mst3PKsfB4Q2d2WMMOgkyWN5d3RAxlvFNtfIC3hORbdo28UrMxFepTowevGD6miT/wL
vxtgyFr+2DENANn4609s9UD+ym3b+b8muROSSo+Zy//ZGd/cEfw6bqQDTpR9PZh7imO/TcMlNFH8
8GzcjeMMAYvPrkSIXIs6fFBmkh/yPtnKVuwNAlZEmV5mL3ptW/mdxmFAaWD+4mnn4lkNNIlM3Ztm
RX9gP53xm/6lGOXwONhw3Npma1vDyzTn31APrxGJhaXXBmFP+GdAIbeinTQ32Ow1ZZDBLZNeCqIH
U4w2UtnqjQeQ7oZAX6RZM8NNyS3pXZpSOH3pUfnMkE4w+CfHvB4vLf29QaXQzczh0fTY4US5+rTA
aa8ZCT5H4f75IfTeEI7yOSI655p4AYu5OSmzpK6L79SqdbK3uacWm2viNjGDYAVvTCM/1Zi+qBaI
uSx2gNu7k+FhnesrYtCpFyNSJCxExovTG6zG0vCDD79cmfifUwzwftDcBq4OGDlGKoGxT/iwFALb
gLnmNe9gCujTI9pUNQavhsS+z4b8pUfkpPgBaBjgjgdw/2uRpkBDbci41SmW41ckaFN0PfM2KX1O
bHEbFUuPpD8APv+3SKE0g/W4Tdz6oo1sW3bDkYvMxrKK75jbLx96ZZAKxx0S2lRogMfgQkuzFPpC
fBzMkQoT2T3FowX9XuOcUO1dNoU/eZ1ySxIEb8P3VLCgFtOTH1CAZ+vwEAfZnm/IeB1DMzt4Uhjr
uEujNZDN73lcvH1O2u5KPowdCB53FSKlr62iLPH6Qi6b/H7X5gpnFBdgPWPDy6p7sw7eIqvddXAk
GEO4/DKJbkBub4Tij9pG88bBrbzFtLGL++q1LeqXks7pdR5WL4GJPOvWyckKIRy12RuWJ2xUsQs3
AcErb+fdFNUQc6g+caZqR0C52Taw7MDoXDCLfnVuvR4n6kX/4+xMmiM3si39V8pq/WDtA+AAnnX1
gjFHcGZyyNzAcmBinmf8+v5CvZGYNNL6bWSlkpSIQADu1+895zvebF3qipcvGYZr4HT0fFyXexcj
cZZYDvysJ/cBIj8wjJuABnM3IEbO6uoELDhbBZ6jT3UenuzJoQuZLTscwt/LDjkE2isiILzsV+in
m2HSzyqXayaqwWpERHYxkwqFw7dPtm4jH/Hto3Aq+D077zKV9r4CMIRyPjnadRFdhT7paM4MBsTK
e0Aa/OeWC/yEzipErGXrlv7aBdbrxnyBPmcokuX98xhmm2DO2McMAfSlx1qVOe0dKzHZFucA7hYr
xXoc9ElD1LkwWoIOqj2Ok2fENMaOrPyVTBDJvfZrGkcHzHEn7QzAzD2ClTqEvWihCLDyhUlBp6Jm
i4nEnh1Gjxfam1k40+9jtDxGc4+1hELoIjlnHgRSnQJL4iL1vpBde1haNzrMwKG7KXhZEMcAn+6D
LRoKJK4dsRC0mtdpnB+9Vv5OW7bzIjh0hfWclbUmqRAZbXrGx/SJx8cEWT0N5sb4nLRhIvumvgdi
c/At84I+98Rc9s5FDbEqhuVRtu4Mgyr5IiF8FFS12DePdPlQCUiXaVdRrif0LrqIXACvwxewS7iZ
Z+tKSv9gd069lt1AKzw6JMz185lYicjnIBZnDsry2juherq2K/nqK3Vjl+WPbsG1HWAszPPWXo2W
2bOZXdoV55p8/LIEgdwvfxX3AJyWqv+OToG0S29Gwsq/Ci0XrzyZr/V1rc/5L8hZaSaJNRkTd3VW
4KLPXwMOSWNCc6bF+1mEycPgma8AbVDADuH9mESnMaI28/vm0Wu7LZ3P+xg936bpmI+he/3FE8O8
F0is0fooi+xRyIRBg0stqZIGCCIZsHMfi523VDCl0cdYGqEQ0+/igki1/TJkl25FnrNP19Hl/DnQ
C+bkENwvwNpJcWFH6HhguI/7JfFe0Zw+VTq9DCzn2DK2oMBDC6QqDoXQAhFFdPFTNaCAnkeie8F4
0K1uMMwg+mYS5dMclHJPlPlPnYVMU1OGhSNlKfJRGzPmmpkiBJXi0pfyLvfmH6FTXZOs8FoxvePM
Gq9jpN4KBLsMnCvUTUi+i/wXXInqYsZjZgr1kHg1Kcy9T8jJWRgNhKsb4bZS6J2mobyUiXMpCYJY
Co6IToKkNa4PVUIW8NwMD5Tad6Mn93Xl3oV2Dh+OKiIF4jAmCFRT/tQynIgs9YjFaOLoR+O7h1RF
9046HF2IZDuS3TghLsn3UJZ8hFif0DMehI0LtQmdejVBU15NwK5Sf65+Nj4HukjS4qZhcULgM1xF
kvSXzAw/ZM0UNjxDCuu80ju/SRHONv2JOcnrNBTPkK/wWZSDR7USHXVrXLBG9jXgcm9lx/NvN2uD
U+7aOzttv2D0ByufErBAM906Mo6NVnQsCcazKJe6eTo6MQmYkX+y6WV3haLjS3pBDCfwwlqmL53s
bmiEs9q0yd62SiCdVvdboGPqgnQL02NPa+IJgHhzkVgo9DjDfI1Lca3OMH95HrckkbtZtP7WIkHt
I2y7SAdDp721rO6R4dxNZazL3j1nDRC82PTtD0itr3VnI2GyBwKr8eMDbdnzHMwrYfkPwgumLRHO
bK6xfR0wj5VZ81sKFLk+ueMXY1Xf+GLGH4Mm1PFoAxRJdtUnZ9Q6AP08Po5t8WNwPG+lROUfsJU0
yKIitjxnxa/9hCxlO/b2a+/l2db0ZbCF3XqX5aZBnouHLsRsyNmfvngMr32FfZSM46CD3Fez+LrV
/RA1j6gHoTmMYUlGSekgUKUHw4xhPdoOjy4rAJEGy45mb4F2DnaxRve+nTK5C3IfYi3R3Dovji7m
el9aOAoIOGJksWYFXU2m+9WnJt10DJC2DI5hLMFz29UiQLXjgtyH5M5ODRyo+qspdt6T7Ju+ih7K
oLhuiWTutN7pRWwJTGjWqT+BVxA/lWYlj0bxK5VMUdzBB+bYNzuOpzftGThuuQeyLxfGJ/iHxyTc
uS0SkkjGm0l1sAlwXm4EeskVqM9xNcQ4avIlCLejg9FE8Z5VIYGMc5Ps6fU/xm1KzuSUbAehtjRh
XkrfOYkwW7fz+LSkpImW8k6F+aOv5lc21kd/nn+kqUIaOtjObtHQmCVM0D6wL4co23jOX+tvUWxw
6fToY5HgBAOFa1J94fWiDuk6PE8eBqH+5IYVJOUa900K50Kpr0kB7Q5xzzW+9G2WB9R3pHBFaXGZ
Ou7XQqQPnhLREb0/VV8R3WapvmEmcdfZ0CHZrDYdm+vF4lnbbLJ3QVd+szoqUhX9joxzlUY2O+Ow
W4r8ckoFiBqMK0AA3O9DRh4fXj5ZUvXp7A758poEqANhHfdi8FFRqddWs+tPGbKVs3ZAmuyopPsS
zON+lOWNkw0VGyvTU0GWb57n3R4qy7qsEVI7eGTTpvviB80NatAdXDLNHCtlSpgCxYloe608dLC3
su53KUqXMhG3ooM4pLpTH5Xfrba+dSYHLSfeOaI5yQhERDzmlzSdf5OZtR6C5HLsYMe4JnxoWlld
uIv4GtQkgZ8DQemuvmSIZpfJvAyJrG4G3m08y7SSOJxSkmPTxmtGokImaX4q5gb0Mlznm0KszDfY
EAd4GFT0qyXEcRXbVbpy0/pmodONNo0tirXq5OZ610fNj7k3iB+NhDSVVw5dBs5zIdgNdqNpNSj1
JaIpp6powwIS7ToD+5q4A4chHcML9xahd7AeBS5djAsg5etMr7KeIIg+CVr0M3NGMxmbkOcvx0wY
BwFZs+WMBGSXHmTgRT9MXe0Y0S8Qxurhap6Ha2TqFvmpHDGU79ln5+GTSGyx9Qe4qlWv7gQjwYMT
ePAtoXd8qU18Eq3+YU36ZOUzSb4FiIpiZjGOKpBkbt4ws0FHOjeXlFU0bKO1weJn5mXrWOjotNox
4PsxN9ErkSoJKi9WjgTkiYdl/mKgrQya9Ckpq+ngN94NzBMy0rlOquZ9VM80p8fwvk8FZAMssJS6
ZPOa9hzuDHs9CaA1BKV1KqzgEE8LVgNDrhEdXRio0a1opnvP9g++RxRZV2angEp/1SzY04DiPUcz
7ZNmUPcpBPqsnL95wXIT9+obeud9jo/pgszCZDXL9mFMrWfLpklt9/yixPiCtzG4GoMw+CEYWaEt
h5sadudUVgBe6PH6fQOGcoNRl50fYzzDB2SldUmgZiZJChmDH26iDJmcZ8OWwQq2BED4Gld9RadM
NkqorlDub6GKlKvyTBDHizVxNmsZjDRdux5K+2GGmrFuLBKIEFV7CD5R2VcPnIcBWXDr2smckeom
3E2VeQRX+w1VBGdP84Jz+octi1dvCTGw8q/XVO66+cpglgYmEahB5d8PWfhtyRGr9ETdmfOjXAbd
FwIoHn06rWQpkR/VutDtsXCs0wU4VDNVpDHYwXawOlqJ/u/aY0A3R2gtfM6PXkvrs2X0GHrpJYjG
Dnc0YxTNT6REN2G96I7BRA58S5thKDyGwdV4dFtmhVpn7PHNK7IbtDkDe9fScxiq3AkLdd2NoOVh
s49kLXlWfVdM7HVTJJM1gRTrWtRkvgYJziinQiyFtnMDBWuTNeWT0T1dVLfejGb+Jdrhecqn8aKA
s0kJehYRNHC5a8FigFhFrpBpCIRikpaBLnc6nX5LrQFkEHcSgytXs/kRzhjnk4kzdD8E6Ia8mEQN
AsxWU4WOZBHZNysShzYA9gw/Zy66p7GPwDQOxY7G9E3piGvb7ihIxXzj2C4t/5LeryEYghb/VTAq
moc4Q+g/czTqb+1a05ZIeh4dIgiTbnyeY42ffWCEpzvrm2kYJEJkXNPl2dUKCoGfHwsQrvhuffII
C/tYD+JIfPgmr5crjgePQxEx22fHRKi97BQmADSsd0XtQJ1vQWWGOL6WzP5dTeqIAWCmL7FcMbUD
GuQ6F0nhPiO4Ri0T+S9hWFwttHaJpkAEJNzL2mvCHbT8b5oqZpZ5sjKdeJQlykuJzdBDOknWTXiE
zbKfluA5LVs6XgRnuJLuqXfsoXJe9GMQrrXfrkHT4dNKCdQLanJHui1F2C8MYDMrKkd0Kw83Y+nu
GhfXqdcRcNtk5iFCfsqwkc9DT/ZigccD7YAuPH3Uhp+QuXRDt7cdxJNv1z+dZB7ug5jk36r3rxAc
AoOEe23EVwzt27mf9p7hrNlZwdGvNRxjJjLwTRMUDfS/muVUkqmBlIkQL2cB9hv31TpAr3fhZelr
UXn3VjYQVNePV2Grf7udvyX3ak9Gw7XNPKbLMSP3zELHoST4uyero5DLEym7mhstf8m0fbD7Ybq0
FVbcTljVRWNm/aWNy6eu4Q45g8c5A9gCxVO94oR/Zxqa+inkXMftfxHH/XWBs4OTXzH/RNYleK5V
x0oUjSksrNa5hYJ98El68l387bL3XsOcyX6wEBMKKN9ygufJGm5jgononyLSmOoDgdUPNPeidZ3J
S+2lzwhykWnP5Tevlg/8YRrGYfs9ISYjVKROEAlxGtkxYjPf2g6j3dpdYij1+bPyh1cNghOn5ASo
VJ9BMIXzEzQyzqb81NXSOnYOsg8kc/VmkukPEXEqmhUMhoTpNXLB9BDONMyrEa11OLYMmrzsucmT
F1fF472Nr3Lb+nGwb2uETm7Bq6cKuszhDKlRjWS3nuVhlzm9iH00sudaVfEMIf8WPMzNGKd0meJ6
3gkV+pwVO2/fLHb3zeqRFJ676dJta463IjuFLTeklXBPQSf/pFLHlR8DWIh9HRLB0LcbiNIWHJFK
7poWqM+cyEM/QvcoMa9e0+ost63m01pJz/eakC8agoAuQwYEW/QtIMnnov4e2UGEukc80uHWV+Al
6p1NmukEgG350lXSYi6qMZ6XuVT7bHY0o3CSMg/kn+RPMunoRy7ujxZnGggX5wjDLOB4P46bCCn2
CzRqdQKdN+9dv2teKmds7xp++3uCS3vyNGX9YA9LsRscgmqTscVP5ifXCe0rWGkkDqBueLAZPd/k
Q1ERcuQxUsVdzWkaSC7Pp7Tw8RVIvfLhpi+pKLOZ9Dffb/P9wFGaO+Y+YRrq772+/w2X9+cIUmY3
2CY6BAknSYYu1lEtVnlFsFiwKXS3C5z5lWh19AJJ/6xrTawqZyPSwKNnnA24SSss0QtUctJB6UXX
TvbYw+tEnF3gpGy+VHRX8M8AcxzA420aF1tKCflFxqxbcbdOM/2StXO563onXBGYsYP7yixwsuVZ
o1i76860uliZOPxF2mR7RHBBjJYtaNopP0Dp0tvN/VBT3XgRVrwoK/Slja17EyjoZtIJukPqFOKe
MPNq7bkt9GdGMk9l5C+0U8kIHkmDobRnp26qZLm3khR4WFY+CcA+FyY3Pk03wwGOxKaGdl/0FCzT
zZDoLwEZYKTc0XBFyE8Uom5ol3QWMl4tHfhQCTWQbxDAObQA7ab8CUWb0Uw7TGxeHvvCFDywj8PY
6JBVdDE94yUdi8u+Msmjg1EZschAxaOtmzSnqIl6IcFX5C8w/NjuRX2yZshmYB4jbKXEPiCy41HI
6YdzKv3ZOCOCCuCYdC374Goq2IbTYux280wJl6UhE9Iug9Pry4OaE8AIbX8cJK2RekwDzFbDTg4M
lJbGQpVilm946oDgDPE11AByhaTzI9CgQiZfL0fNaB/7jkjjXQVh4cpkPW5j7zEVsbN2US7vxoAe
fGBNjOWKcdzmyzBeuGHEoXSxFRW+IbXKqx5NqU8CM/umKtqHrM2/YVxdrsDgPVU4mNZqcYHY27DM
MinSRx1P9XbyuvgWKJ/YjA1siwpH2T6jmblzYx8scYDrwXbsHw446o2rwHnowQ5+wRv0d1YIf79l
RluDcbh2bQhBLS012gE0NSaIkOzo3Oo+Iz484m9RGBzxGL+IvP1SzssXV5ePae0MO6vJa7q3SU/O
J6d+uzA+XQgiOcJ0um8bUa8jo6+VO8hr2QtykGKJB94iBq0ts4PVuOletNSAPkkLOMApEHt3ZufK
RyiIiKUT5I/NuENVE6wU05wN6x7zooayIg0gPUXRDG67v8+RjXjkGeQhmm2TxBYie7Y9dFA52bUG
/kNUfQlDBxq3pBbGIN/ftdq5Z9NON6QEFeiz6xs+79mcSUWxjPdVle0z8I0rnSQHERQzhRCDvQCU
98kDn7bqHBA0fkXvxBiBJEqiZ9tre9AbR3QBfzvc5YCyNrk+o7b7jFgb0z/TPZ2vxqRc9nGZDasq
Dr5MrUdgrCABZD5L6ZekOy82jAiLGrd/kxBrzM7prdnkOtx7He9nTwztBnHPGcCTWM8TOxpVvCwv
Z90w70SwT+FEjNZS3cNLbU5iwHuCrfyBYF7OxI20L2h9ENeXa8iDLhZiCi6GbT1LkOG8jehtItEQ
hSkD3eY4ABlb+VH3CqW33Jd1WKzqIPkp26HeW76lYLN53bXStlh1qiD824kfdAikLQzITzVeOXzL
XOsrpkbnBOcp3VvMqkgoUwiAvDgHfDrSWEYsyd/3VoIc07Nw6bG4NGXoPsqZOiaH5z2lZlnRbj5H
x5b15RINpFIm0BOcmlEnqzO5c5TMU/sQowR+cU0jibEXmOuLYr7UUJfWLI/ZpvQhJ4/Joh4xp9g/
aO+7L4CFf1ecR/ZUZfEB/4I4yAEmB0rj+qaLCWyCbg7VKFcIQnF5YxFB+jl8TUbOQzvAGO7lQBX6
E0jQUKM6VZgAirohEsBLNQdOw8NnQif4xkxQfjEB3jqqVzcacBFwqEabI591AbAaDXlw1fsDU4DU
0ujBQ0Nw2OBah3SJ2yvmkz5zD9+D6dP7hkhomzZcYqR+4Fgy/pJAJ++8MONHV8AYONwmgOf61rx4
TccUcNTd98pLZibaTfo0DbT2I9F1d1aZmmO9NDbKKBfnbzIFDgd+wYSxKzSH8ERlzdG15l8qtuWB
mKkO9NlM+l4LkgqfeDn+LBuoSRWjeJwoHTFwJMS7t347oVrSfvMy5B5/upYQIIjTxgRrVdR+us1H
alZgcrZ9bqJFpOa15wKCYAjKHhDLKwX88DKvOUo7IEquvdj8xj/nbaPKJj5AGM4NnuKE2DD4ROdA
YhfVRJiA6DLUnutxsZxNHcWv/VS9OthvD5H2MFN2w3AnW+uKBlt/Fwu6Q6ZgdgVbJt/qlHIWi9nP
aoboEBU+4xefcVBAWNDKr4fp61KG+pkHDoKmEy47gYNrTw8p3PMSDeG2E0R7UAZTw8Og3jKkbjZy
zJwtbJNgX+Wh2dogTtBManqwadDSfp2clxmF+VccI/kVlhxOvZZfQkHBu3DIRi8+dA3sTtPE8b6Z
iIVgmQ/PgHCwwi9e2lingezVu7GrGCbAqoNmwpIC3IurEQEWTdUtzTwD91XNu5FR/p1j1eY64Am6
duhOrnowO/zQ42mo+uFUOW70g2E5ErQa0WDWt/PN0nNhWk6ZOHbuQALcIjTgKyRm52RferBlubBq
lT3HZy9bitu2NBy+Z4fq08Nn0hmHU3ZJlhKARHOYohau3xyGP7FcxodRh48Tgc4HQ4bvfRs5/AcL
xyakutxCMRMqqNzp0hpDKr1horeRlXm04xGg3+WEklKnpVuqklmetfnjKbfr5uZs5wXphmHP5Zjg
oqG+YchLwJNym2iTugtRWm2TIiXwcWIEduicKp5C1lrLmY79nFHVQk0+Jl48XPWdujN4OVfLqCqO
v1ghJPBhqhBszJNQ9sZRCIsiWzDuo7+L3bnD0FFrF4p8Tw7vSup8OMF2ii8C6n/UlE7H7KrIUeWO
GGmCalY8U5ZnTkYM6gTUk+0kFNT6eZ5BVYhEyKmnE1NNxskixTUkeRj/FlL5kyT3ftVr6OmCjiWl
bGI/M/EMblUnYzo+HZ6fgGYJEbl2umqppJieoJBGttCLfYN5eVgPGT7WC7JIjLfjVGoTk4XagFe0
JVsX7Rn0xJa3LUFYcYH/3L902dAJWwSU0Z7KOUOdPmE8rXE3OpBkISQV6d7U+AbYFEur21FGTNv/
IgOxK0do9YhzcyBDS/lYIyafYNaVQI7XQ9K+Nlbx3DrjVVyxRiwpOSYFydDEWqbySMw4a0bkDjXt
+0UNd//+1//6P//75/Tf4Wt5W2YzHYd/FX1+W8ZF1/7n386//1X9v//38Os//zau7frMhD3XUcII
T7ke//zn9/uYJfg//5b/xQPijOiOEx5zlV7N58iYE30Rp6AXmJBQ/fHVzDtXk8IBiuVrIaQS/7xa
P6DtHlMnPoa2jMgkkYlX7GLNmnch57p/asQUPXx8yfMX+PsXdCRf0TCO1ja5eL53/kh/+4III0uG
EprWnTOnr/xkzR13mAJAcVVaxZZqX8a+JAyrTFuQ7h9fXao/L+8JYWvDQEW5tnH/efmwJj+46BoL
wFl/xqpKXT4EMpLXSZvV31IxJb90yYZ6YdquCTcpUjjm+rzt5kJIIsi3bVdhlvvkU9nvfCrCDvjF
XdfVSup/fipXqsDzMYAck2RxD+CO1RW6wulQC+JEKx55QotGKqMOdgwheh3izdi/mFqwqkQJkKtE
qkVepp/dLPnOxxJSImni0UCwfP7nf/utiK+Nmsg5j7e7nLjEtHWzryMoC/LtZi9+7JGF4mUfJUTC
yh+nH5kCDUB85MB5yFLJzf/gLgkl8VDyYXxekH9+HCcaqjwvalKJEmuktpkb/Nitzz57P9bMna67
pSKEtJnBpN+7U1B5t3h7s/GeNmcHZ61nEkVORCJWRK5aw9bQa//s/X3vl1Q+BwcPvYMr9Zv3FwNz
LiNg3ccQQh9cSAzA2GIx0TufPDPnB/XNe4REWbmu4Tn2jf3m1S0hZXm5KWO0z3HwSGch33hSxw9j
m7hboXDu5SS3ffZEnP/Ut1dl7RXCsyV/dd78BCRA2xHiTm+vSs+/bxT9ZRpgBv3h5LnNt0A5/p1I
8/41yZrkbtLqtmhBwH78ILxdI1lCPKlsA5bRcdna3nyIJuo40U/K3buLhc89K9WVgMq6zXGlfvaF
31sv8LC5mldTaNc9/95/ewUaHWRWLxt/Xydng+ASiq8zeW0bIQkOCrO4xJebQ00dhbeKm7PxaTIR
+IFcHqjz+k/Wa/neG8naaYTypIfR/81X96hnUYb08dEaQvtuTgoQn6Wy1hwl8O6npCSpsv+aRRFe
0AoBXxDT08FR8/vjX0C99xNo1gT2K+Nwc8637W+3hfk0YSaVzo8lh336dYg+oJxUnYcqiiYQFF68
aWTXqnr4VkDKwtieyOAqJ2KECOm8ns/kTFP8rsgsukIHboj0ju0SOUwkCS5vM1AZiFDsrQbvVK7h
gJhrkint7zzoMUwsN/d/48Hy7pWbeJ+sM+d7+PYZd2zN28Igkr+8eYV54ECkkZp4ACEVlesCm5sP
RCyzil0tBeEWuSH1df3xHX1v3dC2FOjIeNKctxcNgrgfSzth3lFlzvdO4InG2I4C8pPrvLds2MJH
1yc8x/bf/nCBjLOlhrPLVBnzbWc75dUA6X5TzFW7clCB0vjqssuPv9w7e77394v6b54W2dduHlbx
gbyd/IlQEw6eLpZ8ZRby6YSFZDYsSb5t4OV8fOVPfkv1ZmMt7cCCJFRae3sIrGcyf7ory4nDR8XJ
4OjntHs+vt5774XjetQWnqDA8c7//G/vRQD5krZmlhPZWi2X/C+kW4YOdI35/JNLvXdTjVSOVsh4
POftLwk9ZLLpycdnijFq+nEYiEijM3aDXih8SSbiqqbSJUu1Iibn42/57jKEPVCRMahdJfSbzQf6
JoWMQq64EEG3Kko7RvdauY+djQqXJgLRm3bFyYySm4afbL+NxMTcaC/0Th9/kj/vt0sQunZchRwK
/9GbJ6tonCX0psDdR5jbKxBPQKdWZdU4zbocrDr6ZOf58y39x+Xk+Z//7ecdLCMbkh+QZkJoAfZN
asKlo9Atfvyt3qlS2dSpHwzGGNt44k3hpYvGl4BU5wN2zSx5UgVQDWh5C72TDRoJ7NB+E0Lvtu3+
Kw0RmD5gFwzS16Q8Yz98BvyKbELzyeLx3t3m4ebpdgj4Fm+/fqVGrDjCp+bAmOSts1yrbDs0y9hf
zDTtm0/u9p9rFa+RNuz2Alqa/9cm9Le7XSUAFrwloNdaCLMfK7pH9ljFp7IX/k1XpRXwAKWfP7n3
f5Y4XNUVjnA95RuUbP/8jQ0BJmw6hrAld+k2iD2STVKg602LDqH6YL5BLXlBARsx2YiabapE8clt
fu8pA4AreLIljgP15imbdKkbxvPg5YIeNVbbuo6h52XhJPr4u/71J/1zq3NpPwoHk6bBXeS/+a5u
vpQsLUl6YKM2ELUY/tBfHNFAXvAR7AoTgYmzC1pdmvlBtDDy9gzaCDAKjtoVUfcoiFXvNszBfBov
8YL02apFImhYMayGvZultxgqZrlLimpBdScHEs/l0pqbHszBdEFD01t2xuDZ/WSR+nN9dLXxCPZj
wK08Jd+USnQX6oARmjhEMG83QvVw1VyjmHqJaiVx5G0EG+6G58765PV957mlUsT+p3yXLfbta8Ic
W8dlOruHWEr7YJSFssVPzCE1zfQs+tG9A59qfbLTvfN1HQm/lafG9fAGvPm6bLCe04Pc4MxYl7iW
sIfu0E05jMsbtasE2ZmNdObTOEzqk53oz03W/ful/TfFYCoEWtA5SY/wbAYcfYPEeDrVjPIqmUGp
RP5E0sbHj+7716T09DRVsP3211VpHdf432ESWfawakr1ky6T9UKHv10XElnPx5c77yNvXhSaRrbN
3q58bvCbr1gHE9S4pE2OaUp37hgbiaWcedg59jNy5DYQddesdItGaMdyOA/btund3x9/iHeWX76r
xLJllBC8s/9cmRBVG6+dsuAQ8PWvJX69+2EZus2UgFT7+FLvLEEMT2yfI6zhQX67CE6YrwWbNyZ8
O8sQxHZdm2+NCif/kyXone/kMqTQnoFtKVmM/vmdJnrMNAvTlJTDhaEeupbfxjjzM8kC48vH3+m9
S3mCm8fBgI6X9+ZSNYoLK+7m7ODZuU+ErU9+fVbly52mm/79f3AtNi6X0ow2nvOmLoFFCJOzBBBn
ZXZwXXVESWO+IXTMq9zNx5d659F0PVAcXMR3jWfe1ArOOLRj0Lrh0XZhBrRk4MYCg2JSmtPS4EUA
CkF2eiEr/ckr+M6KwyzZcxgqcXn77YUTrzemXKb4SO0fXEFIGg4xRrtts8z9EY4u1jA1P5F7UH/y
cL6zvnoOJ39eR+XjWX6zP84srYvt6vRoyRHvaoTCsckC8IeMGlY6wFmEkn/85KLvfFvPKKXPhT0t
B/3mNrfxOLZ6NOOhDrv+prEbsWtxPX4hTvo6kva010pP+9ytlk9u81/bxZu1BwuC8jmSuo7tvW13
AJUGBKX8CXl8bB8sVJ1bG7D0etZVfms34BOsrhoMTCGrwnoblflTVyb97dJV5rfTTQ3KvhEm8soC
wvBJ/f3OOsFnAwqKAtenIXBepv9WojWoDYloC/gpGkQFByB8MDA8sTTmk7vwx+2nxvdtVPRMtSUS
7fMz8bcLYXVHf9s76bGZZIBvmIUerl3lOBBebFoAvMPIMydQe19HUJj5J5f/Y7vRtGcdWp3Gdzll
eG8uv3Q1BTFhQ8cOHgS5PRUAnQtn0UzQ6mg/d4GVfrIwvndF7Sua5QBY6ba9OWIFAlUDusHwyKmH
doqOrS3EQLUtAlczLB9Qmny8jjAm5h7+40HjS7LDUQQZuoraffNj2s6c0LXvsyOhGPpykIRkTF1s
b3QOkRreXfNQG+aaLT7wLdE38aMdLKgo0TgxC2N2cj1lzrjOCa1H+ZfoDdp2hl9iSG+mxneuur7O
Tp6nF6S0S/HNj9lOdeal6yIts70XZ+FJxGkNRFC/DqASt7U2CQm6IT7D1nYvo7JgCDkITjg+edJj
h4TJUMEe1FkFlNqdu6XI86GUumV79BXUBNIzIgC1eShWSGDI14WhN22c2vcP7QDynQGWcwTib/9I
SHy4ICfb3rUqyjeZg7C98gtzCbFgWHUNE7pJ+REs3TyZHyKVJNeRIFQ3YTpPdJxCA1cseXsrBkO0
gnSnVTzP0WFBrVntmtIh6aRO8eTXVbye1RxelkXcXZKrsFzUjUKFLMZym0OzZJxPrk09zpL/WA7H
LCp+l2DwEMm2eyQTrxEEtLPFLz3GTS4um7Mh1hO92lkCV8BQRZoMRuYpfQsCyKLjREsyQ0NW29am
nvwJVUdNdMBUFQekLwtxcIgnHT10e9eeis0MjnGThD0T8ixtbxPkS9eizFBuzEGD83hS68x1a8in
8mwE6IVzl0Csu+aE3649BIUgp1MbQmjexddOE/IqimHCZerMveBu0ibeZSOK4MntOWCQp1pfpfaM
GBPQM3ZG6BYX9mD0Bhhod02OQLsKoWMi52zmcTfQ1VLArBwH2a2x0fT70bpRC3NIMQlu+gD7bl6E
9+KGyRlD3PVEVaKtZaJ4krUhhHVqzzZ4mTH/DfpVPrre9uMX6Z03l9ObRhWHuIIN481O4bthDIbI
Jbd6WNifnDCWiAxUwSnZS6zlJcrP89ePr/nO8kj5dO4W2OyHlIf/XB7dlow6DlSGgEjijnI7tE46
Ngl8jDwKbmCTIG2bQ3nOnesVroaPr/7HLqDPOwClOJM1tmTz5urGthKBdxAzhuo4dcwm+QV9M/v6
8VX+vK8s/fRfaH8zIRPiTf0m3IbUoqDpD4Wt8hvW3AFmRU97bVsbu78p6B+3V///l6TA4AhnqFB9
903FDYQmqeZ4xDRED+qa8M3ycupcuuw2RuuvqCTH5JMyQ/35S9L0oXNIY+08ZDFvFuEKZFTZdkt2
nMIhL9f1UhOOVc0uLqgYVAJvDG/aieShFLoGaOxvLUB4ue7aAWrEaOM7Aw9F5G6c884NCS/ABngA
pBSS5AQdQat/7cMAIV7DfjutQnDGP/D3KeJQMt7yIOndA4ImkDuW4CJrPmx5CQ7NvprjwASfPLd/
drro70h0mVojlfm/nJ3HjttI27aPiABDMW2VpY52d9tjb4gee8wcipk8+v9if4u/RQki/M5uYNil
KlZ4wh0AXU9b69O7Pgr887QgVQ6kXXV60grF6e7DOALQZ9fFAySYe7WxyGwnbcoJooY++QQzdCHV
yT4BOTdyyLulgvW0l86fQouAA+EazUaB2p3HtnXs5ABD8F+wPUOLYZWhLzopS1ivTjzU3Q418Hg8
VlJCBkgzX/9Juz+DsW4JB8inFYLUjMGYfEUpacCiXi88CKdJAw4JIzZARqg2F8hgO135y4rM9hV7
T7vZcJvW3cZyfQQfICpCl4FrDiwaFamwThO0NDopjU0HMvmUsgW/x1la3gfAm+7RqrL+WF4c/1uX
kQJCwklH9YQrtvYbyLMNdMwGlQVNyn2ZgmMQ7kXE9RuinI5iirQi7TkfUMjcFmhFwERNQLKtRqAI
7+oQu+E6CWkdgMtys69I9EYZblDoydF9loUDGN9Ova0+yC7YplDekk1eesOPIIxh+2Ob2vcHC+Q+
D6wi8Uz2uwHXuhFgLQrbEjQ/olRGAocVljFyXNi/0HCvoQbWieo8wMy0fqMlpKuoIFjdN3OU6h+g
8k5x8NXcMo+2Lk38SGnTbIooyOJ1kWXWb0P2xCFlAFRpZbUGyluO4wVfb98PH3f5bJ9olB9c06BW
J9DzOd++Hinl0IwYwII5UvI1FCPRvXGQ4hcA6c5PwEAguwYszc1tXVOuAH04licEh5BkLEPXCw6w
8cRjTBPxIcTSbFVWuBittUi2w9ZVe3BRRCc9dOIcglhSuwILd7wLF56si4yKU/hpGqZ+Po2oAUpK
UIbgim14R0XFt2xjOtIGJCr1x6Y2mq9wkrHNu718V4e1NfJjnDTRbZzddXVpD8KoJjqddB/LrAGg
DnJqixt7v+otLTnUPkH97TGvvFUgCAxCXMalvDobM+H+aKQbDscgjyTWfCLBrsdBj30hLb9ys6Gk
QPWRkJo6AKnj+ZqmEfa80mmRWDHtFJ9T64c6xgMCRBOsvkLTJkx7D/EzvCiqkRpqGLuwSg0t29An
qRaelYvaB48zlytBCdUTXtHZC22UUDXChJX2M3wlP3YQ1qzfx8QrF67Oaf3OTwQjuYL2AE1MlUHP
p22geNlX8JqOamHA6+p7Q3vAexjqXFLijm2hvnz7g35kQvMRgc0I3BbolJAtnY+o9T4mW4MSnIQX
ofhdwVFqXNBqwOCyFNUKF+SfmShPIyCRJ4J9FOoTLV/4FVcWmNXVaHsZ0++Yb6twzErDMKzg1GIn
sUYLK8voTlS8WIOMor/Nuqm6oCqBwiBgsakEcz5jXwtUXBAQgbGVSFeIusbE3tVO5tsLh+XKrEzb
mqrotqHxds0OCwwgiAeOCE8kK+pzB1rvMMDNfHBwJl2IBK7sG1JPlbocvRdhO7NAQDReSP7k6AdT
AUVBgmp+F6209jASmi8N9Z6FNbwyHoULaiqm0Nmq6mw8UP4iTNGTwTy6G18bG3nBEvlAhF5M+d5r
YfN4e5teJtdTlZONQbGMUp0xuw7Q2entLgQELHkPN8Br0V63S2yhMGLf1GWIFreupluCLgxZvXrp
S35AyGanhNSIdjF3AL9kjuWyu8qOAFWRlUjfQle/lBrqfDlsx62HtbtDTRuvNjLd0AQsjIFEvXeB
uh7hsKA1oIwh0ngU3or7UvGQ7Lm9OFf2maupFg8pcb17sTiRN2qw2Nvk5KvA2De5XZC6WBCJ1i6+
Ews31OWX+Kg0g15im2nuvDYrkUYc0piuT4HEER0o1ewnFV6LBL6Xr2oTFXehhvwFTaX0Z9sJJJT/
drY8dmAQbfBhpkaf8fz4qphi2l1SOodItNoTpQbrhNv68MXOVHthYa+8Qi71Z9IXciYuDGN+HfNE
QVRVU152oa9sr8G7vIQY1YX+N6qIFEcUVBkMjA8mRU6MLVS3fWjtOP7HcWnrL8z8MrmZGrnm1D81
TNVwZs+Qh/xV6QkjOCFR0t8FQJdWoTDDNQ5URKRt8DTEIwpsmW4sfPMrA6swUXiSNDzGOITnS14H
oioFlhOnCjfHPbWsYVuVaf5SSQwJnTZH5aoL/iUyV/e3v7V2ZWR2tkOVjhgLyNbsnlGpR8umHP1j
pJSNvtV0qASwZCxYjj5GfneYZyNdE9VDnR2Uuhu7tUTjLN7RROp+Bl4SOjt3SBFRxo0TrSYEjoCh
lYUYgUL7KX/VzxtUjYa2TYKft3/7ZXiGYJAGvsQBdckUZj+9cWKvSGCnUqXzx0dF9dKHTMXCGy+f
eCfgF29CnHIWFuzyKnBJ8MFAC8amNTTbIpE7wMNLhI+3WhYesK2J7grgD1uczsb/ZSiXu58GlDXF
7+ebwm+FxPkyTE6DC5dGlFr4RVc1zOalvgApuzYpth8lVWrIJu3685HGkDctKiUEDHB9+Hclo6i2
o9ca/9lKiGHl7e82/e7zq97lewF94FXTyGBnmz0QxJ0VrKCDjcugSVvejQtKo2aWLizgJX6Agrhp
aDScCXABkU/z/pS9p11qjlD+kNVF/RxJny6EPIruGeKu0IKVN7RTpICkB31uBR8r/6d3Iud7YskQ
B3Y1qlCE6GOjhMUtKwpyPMBIeNc98BXNCctkC5YyjI5FVznPVlBoKLlUqfcFspfzBI02OdkONiEb
J6qF2NxewytfzECcwAX+YNLfmgMtzSD0I1lL94g5hLlra2jySEqU1aMYtfCvq0y8eMIwp/thCkVm
AayrhLk+lNi8doqaU1mH8awjYfW7ayB+WH2wtD+uXEkwKXl6KNUZUAxm+z60BUrP8RgfrUbb55lh
bAvyoHWIK9mmoIO/NXwJmBtU0d+t6cRtYFdO59p1NXd+tGVKhRIfiegE/QvEcAxJ28F0SUX9HQac
tnAKLvMCDaTyVJV0JsIBzLfzzVmS7qdFkjkHvzO0+yDAZBVvg2hvjRrem5WXg2LHpaUzvHQVS4oe
Ma51v29PeX6FTlMGsU5XQ6WXTlXv/Df0hY+ZUJFGeAKgYKYbuXW0JNyjFK9pBJLV8TeSTvrr7UHn
Ac40KN/X0AHo0ssxZqcy5hNg25eEJ6TqNGoiUHxKA9mtQq3DrV7oFd5ivvOf55nJcdDMeCGyvjZn
To5OkZZ7yDFm2znFnMZnS4fo/TkR+AxA2X7bWyuEl19tH4MLO7aaw+0pf2AfPt9505zpRLPEBh06
4K3nCz1KAV6iVqJTGyBlRxPHzB2MByIagltLjc3vjqj9d6530MNlPNktIjXvP1GKSu5kF+q/kEGp
ML8j3bBXFaUeZJ5k5CzAAi56udPPtHgJbN4BYanmrDcQ9T10bi2JT6prAS7romSHtBiyNSmiTC5P
B4qEUXuQJGMb5C/FCjFFfAxdSMdQygD49Zm5SQUSIrfX79o3+9ijOgklKd9s+XQMTu3R76NTiMfR
d8+3wvvS7c1iVVfFqD0GgUW+kogQgZjbA1/9cBMSmfCTCtQFAKRFiRIhMQfzrcyIkT8pEPRRtVNn
Nv1ayhRHDOKeu1iB4ZiTEK8LRc1WrUi/GWaASIoP39USqJooSd4s3CCgGtk1s11FtYRaBpo/wOPc
2bIQHtS9EbTBKYksOHiD62MZFMN/5mEj/hpFi9d4F32j953ea5h61BuUwysU28w+ee/9WuxxtWy/
OGaJILyOrKQDUaItpl6ignNqpXzVEcM49U6cfy/MQS2xUtDSQ6QZ/h8Dv4hXlVQBRQRBBdiNHKjd
tfivI9LcZ7U5uXX21XuVhtpOlrb8F0Cp7bNHbPslFFDgYm0QKLkbybOZY2UR2f0k/YmlqcERVFZV
XUHVbN1Mvavxitvrgf9ejCWqpQoIsmEwcagqpXyC61vftRZmD8ZgVQfTCbAeLaQZo/6oZT7MI2k9
oR5QIOoo82Nb2/m3eCxLHve++sfKhugnzYbiF3mXTZztKA+RiPwDgvP0o7DWaDfNGNs7Ezr9QYye
fd/1SAmknSk2Fe1unHzH7qRKXduALjD3nQBwG7dFcT/iS4GKlaFhJQfjhROE4fnBL+LkP0+pyxcV
51+s3Gwt8I/UP1s4hZUq0i0+2brc4rSRv3FR0XsAxnOvlJb+39BVqIerRmZb2173or1RdsOwyiUs
f2x1zJ+FkDhaiXEY97BRY/TnW2Mnm8pA3cBSvpBmRF/Q3EUB1bOUzchuEKsc9MVex1T1IY+l9+qq
SbPpClN9SMqMg025rwdpCXTmm4tqAtITONW9d0re/mMNhb3BywGWFWXS3yrmWD66NiXefVAy0X5P
mjsY/7xpmI1uIEzoW99y7D8x9mOHMklRvg3S6MXMdRTg2lFV6AgpCv0k3x4fRNwPL3lvdo+dKE3o
nGHyIxNSu6OoLQcMwXAKUyIn+ar2rf9c6THN8AK33bWSNTg0QseHI50SxB29rOxo3XrQCLQ8BiMR
V8q+AxhNwc/pG4Sgs7G+o1/KXrax9llFJVpdK2esyF+UsFVRourAmaJ27tLhl8SQvoShziOGIUVW
rDtF6Q6e5TvjRqvH7h+Cy+ae8jm5ItokyOgG+rbuquYICHJI17KwBmudeEldbRs/KqB+DenO1hLr
tRGD96RU5XjEucg5Nq0cf5WZjnG20jfkoLXf7Dywk09ea+fbtHdHfY2KOYqYcQmqEzs3n+7KSOMN
AQ5XkEAHXTMiRNIJbKVG8y7P3O4hpbf8bz5U41qPg2ybhe7wELBA+8E2MEtDiNrdjaOuFOsY20x/
FRY6dGm7QRYqrLv4vhIpz5ASpMP3qkLBPi4I91eNFdhrH2ufR5H6mDJ7Q2gCS1CSZlJlaNxfaYWO
cizrbGdyWbBdmviImh94qNzvHsPY7L8HKhMSjan+GDs8TYkOWufRDer6Fz5dVbx2Gg+9HKPo6aL3
NspicdJvOn1w6cJj7hDEnv+gBOj2sWX6P7omyyXw+5WnaMJeG1AbyDwpXZy/5G4Qw2Wr4/Cke3EU
b2pcIPZkp99DF19L0Zba96hCAOr2MzTFYfOLHqgeqDEeWdqQU8j8KZEJogFn9xS8nhZAN1iJMNeS
bUrjaqnlMc8rCAAoO4EkdSGgwp+bzU6g/1lDq4xOBUW6o2lh9pHkSniodGOptzr9U/M5mQSfJGgs
KLXp8znphdLZ+OywkGPq4LZED/c5UQ1CJC/SXgvNjTe3F/Hal6NODMHXpOVx0bruNUhhfRGGJ2ti
FMWG9qbXcX0/mA3d0CZEsLrGAfv2mFfWk8/lQkOjvE7xfRZgU2drafdgzyCK0n9KVFjfGwNrw34V
GI1cQqFdWVLKRyCOAYOp1NTm8UDm9lrtESYVQz8+qPqgn0b6PHvLqGAJ8LT9+rvZTXtkamnYOMza
4gLl3FuYzmqdFh4HIy1+RHSQ/7NzuHFIiIXi+fZY8yPwMRYpAwmvRsdbn77upyPgIFnnyIKVDP1W
GmuZmGjntTKoFgrhF9nnNKcpHZv6JBBkZyFwSyhgwWqPTz1hw8/QKvVpTsZKn1woEwMFf1n31t7H
IWxhf14dmd3yfxULoITnM0zhWPuYNcfHolU9scPqJG7uUbis3TVyEur41DXI76xym7f4Tcc3zVz4
AVeXGFaCTuoNtXCe6CMWreYSGPCxDo36hFAGIkexgUDlwm02P4jTp9RQsqayxU1KTf18oiHyV22A
c8ixVPOAaMf2VnY4aLDZ7fIQFFhBRREKXH+/f8gsOYzUS1QKmOeDOopbaWpqpsCrezjPGCSa6ip1
6N4vDDQ/hNPswCFyJKbdo84hIxisW2FQGPAzW1PdN8ZYovvOgTQ2Tociz6rzemWhfHzZ52dMCPA6
DRSNhGDOtsaBrx4KiZ1hFup6gOqzZgzPUgJ8vrfMWu+/G8iYgzfrQ4PrT0uki2idyN7yANF/ulmD
8RW0maFT8+1dd0UDYsBMRlay2hl8muheLfRmn1suOuhT0+1HnUbl8OSgQaAf//47gbahWEchBqSR
cf6dgnCo6BHXwSn38xSlG2FChYfM6y/V3K98J51NOFUC6M5SSD4fSKhVoVhuE50co8CTrhj7N4Wg
Cmm3AtfdIF7IJOcvwce2QBqAC9oEsDOvLnmaoqiOOypIQ5XayTBxW+nNScEyM5e499cuEk4xsQkN
Mxuw3/nM+kKiHZKZzVEqcZudgiA03UM6RvbPqA1GBHEdtf8S5brxHlCf3d/+ftcGF5BLbaD+fD1z
ds56+nPgA2rwMlbtb4me5R2au+Wq0zRE3NEG3iJ4hZCvjJZ63NdGhu45Pe40b0BGnU+bTL2UYxIl
J0Lwauv19vhlQJzszspQYHEMARw0xjRDISJdOH/zitbHtwV+D/CaKo95ASro7aopUrqRmgm+x4Xh
itRxVm5DrcgeyA1QwAjR1O1tWa30sLYWCrTXthY0OZcGpUo45Uw/79PTSDsp0uMCz92htuPnMZLl
Q4OB6lPu9sHCLr62xkJQrOLBQQfm4qJx3Ey0uRKj+tNUa7wlJwGjvN55KBYiTUepyHMoj+ORtrSv
rj0agrCNkiGsfmhv55NMXRGAYvDSI8LDOFEBZN65k6YYDmybYAzxtC5yfWG2F1cEDD1qF+g4aHD0
iFHPxxwij6i7DMQxtxp8NwIn0OWmUhNEuiK3R2Ytp4Yb7G4foKuDwh8BsoXOpGrNtjGxhqjqsMd6
SkEBrzea4h3B2egbDfLo0EZ5+XJ7vItPyiRdemhsXsIr3uTzSTaFbBoDcbJTlWoJcvO2n7W4Fyv5
u1E2oI/cKQ7YuEPsvFoRKLKFYOCSrM2ZdSn4Uw3myqcFeT6+XaOP6sTcw52bf9GKiSfe6L7/keHr
xk5BwalbQylTdhQI4hcl6vKRo6SUX9Q8XQgyLwqg5uzHzBYjAaJoDkNEB9gr5L3Zuv2B6t2wK9GM
+km5CAxlge2r4vYUYEUJmlyizqqbEnHpsURBoEXBLHP1JYLHxRE3yB3grmpQfBzqfbNbNUM2FMEm
qEOyV3FxN/H88TZocmGYbIXUwxYe4YvDRq7iotxCkZw9Aavk/JuQ08ZIMqYBynY4tGp28QsLLPR6
IdOuZDoM+yzhVb69D69M0XXgpNLQIiWy3NmYIsfrjLqleywmrGlklFjslC6uuKbuv94e6vKIEQVS
jbWnFgzcldlX1lIzQb0JkJ2Jwu/vwdBa5EiG/OTXkfMIAmjp610eMVrUaK8DUQLbZ89jT2300rqO
hHJEs8bfuPT3jw5Cl0cz6qj/6WEHgBQT1FQd/h4h7sDE1HmUICVNuLfzD2mMdtaGtsyOTunR4QEn
Re8+wT103Bphl6JImmAw97erO90kbFgTVDoQw9lezetJoSRXyiPHJd5xtxpbn9LzofSMCb+ErNpf
j8dzpPMt6RXyr83G85oGP3ag8Ce9KIxTYGD6tYoGBx5G10cvcVKYSwnMFdjKh/wKmleYWE2UzfNl
taJOSUGb0xINTQJIcMybuFIfZZw7pPf4XVm+G79nSdfvKihEj0ptBq/UhtS9YpfO0qU1RaqfKyk8
+XzhKVzWKBK5c6yY4TQQmHsdQ+GygSAPJgEJ5V6zUH1VS5oiq8zU3CfslCDHIIGkvGLW2aRrb8Ch
pwPf0SE1XEaQc4ReL0RGl4fagZGoWewGjpo1JyYrlemZVumjZ1Z3nQnhyTN/hBkOi9TrtEIs7IRr
o9FDIJ6fFDeIAc8/SznmTZ1VHl4ucgjXAonbdTT5CVYuTfzbm242FLRSAz4recokNEWYPdsBw9R3
nwAOO8so8i1e3/1GA8WziyuRbP52KBQ+uY3hklLXcebFv6ShKEJOIXbCAfRu53XwRrsn/mMYirq+
PdTsYmRW3IYw7zS6wrw3H/v+UyRZ0S7ouzoVO79sm/sWAZldKhpceQdZ3Qm3tP9ueyBDZiJBAKbA
BcJJg20W1PVe3Yx+AycqaHrsdYCmbHCbwrsWfb7d7al9UO4/nRKgjbYLSxVVKsAMDsoZ55vDskFZ
ZTgA741MB7Yeal+FUbzjRv9Gp4E6v2I1ezFad73AWEjYB4CdO23UpgvsF2875tlOl2/wu16S15tv
JRt0OSVJXiLiWtqM059/WvS85Ra1g368A0Gi4Yms0OSJf2JD46hvYPrRm1pYiWlVP68ESz5Bkdme
3Bk042bPn122NDhCmCCIcxtbA8XuHte5jU7SuCry4dUtlcfUUh4Dv7tvNKVaOU1xavMqW0D/zWW6
+BFAmwj5qMhMKIi5YkBnJglcIlxyysBJtoprPxYRkAe3lMewem4UPDD17CCM+J+6xWqtVXcKVkkN
XtmxVa/bFs/4INd+pQrl3D49FEF/UHKxhnjzpojyVAt141vVF6vHafT2Gs4OChkIB/JDaY6ty9U2
O/4CP4yEjcabA7QOQmCPekeI+jTkJnfdoIWycAdc4GM/BtS5bLh2DGqT86yA67x2yUKI0ovivW9Q
ZMSgcypMWtFo/AwxGEkmcDmeVzlZ2Z+Ybua/yMZHLzpGKTTFpJ8/NSjvLmnuzWObjx82SU/w+iCz
Yc52r2WP9G1yLzyVQdbve0co+9LBg8e3JbqkmHJ9DVAr2/ppV/65/Q2m2OXTNv74BpxjRGgQW6Qo
OyvgBG6b8XsAryAvUHwr/eRXP6Jq7Wg9ajg5FgwywNdcFZ29jcpRHm6Pfm3e5E3gZybo4UURs2pL
o7LbITyRLvzWJKrKw2RVvJJmMN7nWAOsaj30t2lXLPX958H5tOKTcgt1aod3da6Kk9pBN+aDTyGv
c6yVhhrvRhhhdpAWeHSbbvfKsYslTa0rg1K4gqJhIKhO22t2ZyiALasSYsqp6woF0xN0TLBQ6Y+W
iQTwmMIcwWjkx+0lvsjGmKnNjgcqxHU1jX1+MypYuyahCpW4qk33paGY1GCw3jgYrAZJfi+BC2Pf
I+wWKmGbAApII09tUcfWoCp5EcSAlnw3XxfB6HwPDFSBj7d/4ZVrwJ6KlNzbXGIXdVeQfnaeNcMk
hxta+CEgH99iNV9YHR6Tpf4ARkDpt389JgAiAnoeDIvK5ewdw2mnVcSkrJnD10O2w6WwnBjh5Oda
rivHfrs93HR+Z6cMjhCfnucZHu38lDUGuMgIDMcJtJBxzCpU2WXe4r+s4u12e6j5Ez2daCR/iN6I
PuhhzS85DeCuG+loxsVKqh1a+O6PvTrkm7JuYR+2hrWSlHTvmwCR/sbVgVWUMt9PmdyKsDBFNj/7
U/dJtfIa/KtJuRbCoytrYdPtoqyKjT35xqxxgb2HYRagxpDm0+0vTe32u9iNx00Mc2Thepnu89my
U8rkjeG6h7E0ZwGoRjogoKfGpwSnszdeRJGvzTFpvf9hSpDNVNB/6GvBpTk/Yshoj0UPyfZk5ZmJ
pjFsvzHw8v0AGurvgXcfOSHiJFMPTUyr+ynOGXpMiZMhj+hJwuF3cns4jSPqPRjIpauwyamtBP4S
wP3jOMwXko42VDqdugkwrvNR06Zp1TR1eTh9n+6LFzl4kTV56RQro2iH16at7O8wQangZGhc6sAa
Go5vBOISiz7h/+cgCvBIgScGkSTUSf1T77vffWHgeyusNEZtWFHSOxPHNLxPVbDFaH6rr04oEQkV
BLg12IygfbSDCLn4OFPa4kFEIVYiYWlAN7PjfkJoNKHzNa+c8AHuWo5bteNrewAn1QTekMq3sOek
45yeRkjKeJnPLedlVbs3s4GEekxB2GwbTHYh0UYWA0cYm8ud1zjSwLdVcd9RMY2ejaQrv9w+tFeu
QK4HWsATtc1y5teRnzaCjiRCIGHXo34PrxdXnrja5nlm7xAltRc27JVXH1lQbgfAswi8zpW1+jzu
yLBJvZM+wRQnN4O9W3fatuk995DUk8tgbLeTSXa/jQsn+HZ7uhfDE7NSqCRmnQIx152W49MmrlGP
VWSVJacS6fkvQa31z66vtG9elP4I6uKn4qotF6RVbaIAuf3bg1/cP1MxRyVF+NBdRP/1fHCRlIUV
RjaXwqA591ndjrsI9tgef6Zkd3uoj3762bmZxpoOKpI+ZLpzeEbZkrjXYQeuTHqg9C2rR0c/HBrM
ahth7wT+2ngoeyZOzuB+VkiepPqbCaC4Xuvs/GM1jOHWz1w80BSUswx0eMt1PVQIw7A19QNmVm28
0dMo36HdVK9F4BT/aiCaJnu3JD7U2D3tcE2o3rS+se7TtPDLhTlexDTTFEFmwHrm8brQencgYOIU
4CenQqnru47/w40srSFk9+qbijopykVKt7+9sJdBDaNOxTiSdthGyIqdf0SrsU3RuWgStT0OCECd
ccr2rXbb1qO65XMiE8QlyaXhF8VOMa3oOKhh+xsbXlxCzMx6VEv47TGDLOyui4iWHwbEdeJTCmLL
C0Zw5cZtXdMgjs26e8KprVtHTWCsTNmVO+GLEKeF1gdSpy7VbS6w8EhownWj6gv4gdHnT0NvSFCD
phufGhvD0hbJl52udH+gzuMEgvvVXdQ04bar6uAONIJolygOlwcLcRLeiKkPAupjHlInnaEEmZHo
R6vyDOUnsghF9avTYu84qsHwcnsHXA7GGsNvIHmg4XGBRNAI4NSyiJyjGifuoWoxkAkUH7sQBOy/
3R7qcoczFFpJJAmCRtY8eIsSSaZg+s5RJmG3Qz7IfK7a0NhlhVe+54Wsd7wNw/b2oFd2OBULOt00
zQhQL1TAFWN0Ubuy3SOahMmmIFJcY6WcY0QLUrSq6+pXWVTyze+ljqGmmayxlo9XvkiaR4DySIG0
bYeeTl8s1BsuVwMuLRBuWqUU08hkzk9eGI99YjWqzUfVxnfDJXZUdRNmZazH7Uth695zrFvZEnjv
8nszLAUeuA6kx3CszodVlAIjV7zKjk0W2xuYFtbXVlYUueo0W7jRLl8nhpoQNTShSUjmRzjMopYg
unSOrlmJde3psLyxF8L6FmoQzdPoVDpp/OyXjtyMemYs3G1XZkohBw4/ZXES03nrsjatXHfwfjw5
tS0fA2iAREtdkT0iCBb9raoP7xJNQ7r9QB24r+ZcBYwJsV5SCoWqt1sewTBrz5D2wNvf3s2XtyJ1
uUnUDVABlZ55/NgXeY0+Im2pcbCs4JBJJ/lZBo3zx7Aqy9uFrmu+o/Onv9PMweTr9uAWW+P8EZ6K
gpO6Pw05qnaz4FUrKxs0fece7Uo+2Hkb7gotDg+xnni7sltk405Pz3w42m/EcgxmMub5TkXmQhY2
yMvjmHY19xExstcB53PLHPmCNsY4Nnbfjd5IAZ73k6Uo3KS/nzHKNupHfY0Ma9rhn+KroYqAow86
PwGtrH+ixPlqDVr7D+5Q5XrMiqVNdGXHTh8XxB+biRLS7DEWI/dw0hou+wfY4Soz9AG5ocp9QcWo
/u/21C5SOk6GTs2TWwA9Sqh751OLsI1JswF4XZO5yr1ZGuWz8It2gRV7ZRTuewv2MjcApKLZKCWd
e39IENq1isHIN6JG3Gffe4H75/ZsLvr2nL8pnaPAw8NC6D/t3U9fylMDu+rKCgpiVNW7Rjd/ycYv
vknq+fdVrz3bep+f9LYZn/ww+lfTA7r28AM2t3/GlTsd5CnXwKTxiNfD7ISkRub4sJLdo5m49dei
7Kt1nBNIOtisauyhk5IqS/iqK2N+hMUkIBQfqWCfz9wKOjOAgeViKQvkHh8pZKexld/LeEi2iL31
dObHJfzilVd1QjUhpE8bA3DXx59/Wm/cUCPXVyP3GMZDHjyMdm7RMi6TJN0weGWT/CjyRUEd21jb
JRSCtd8LKY5pXrZij79b9oIWfbW1sY+6U73K/+soDpQMka0O6gsF4ulOPl+XMHSDvML25dTZWkt5
RCn3Xo2ju16VyU6v0EE1UwwCw1qrVj2t8i9U9Zck8D/ERT7fYeZEZ4TaN4lZGKzX7OPkISZ2Kja8
R0U3498wGQQShkpFci3lCHXA9r/4aaK9sMrOq+MhOYC/XSX/eJRUd6DAy36XCQ2foDQssAgE8Nuu
K+zabHZv5n8J8wGTLSKtewffQzL2xrgze7gxSDRk37C88b5Kta+/ap0n31LdG7/rdP6PcWAhbpPH
uEKKMBAHD5lWuCJKujWVyUbQrrUEzvpoPvaBZ/zSK76nDyagXkEigqOj5dCpslRqT1mdD++BWRXl
Cq5Mka/UpGj+6EmM/lU94lE9aukkP9dp2Hpyh1J8KF10UXLSoFVhpxSqPTvLJnl8ULirQCuHeKdR
Zg1XAeIibyGUma/8sv6n9DDmIzYrkcCkKqYepFH7972fiUPRefm9LhrrsU/T/hWBRBzjkjzcU+3O
70D6NY9lF6Wooxj2KUP00MQmssm+Fo5R31loO2KrblbGYVLc+K7qFb6DkVS8+7Qqy+cwqrslAuFl
x37aFqit86oBsuApPd+bWaF2vR7lXL5eU7wWioi8bWFUDYwTR2xTjKNfstbQNw49FXD6mvJkdlb+
HKmy+z3IGDz27Xtr/vBM2xTKrYHWCv8RXJz/nrC0FIHd8Xj0w7ra+bWur8NIcmeVmbZwRc7bbKif
I+9AGfz/hMAu8twkjvBLN/QY0yfa/rkmok2kjF/VIfzXV+u7mKrQCgPDhyKs7pEeabc00dG5Ge5C
VfuTeAjJ2Xa9MQUW1HigHUYNuXT8QJ+7qEX71I3jbVngrKMUAt++wuvWsRkvnesr64VSCLV2wdUC
5X12z2dxmI/CQgLMs/T2qbUi/T1Og3Tn29m4kJ9dZKMf6/X/x5oHBUjHjhCJYuXYD6m29ocUNQBy
4JXhxRrGlLT6w8pO19Tc0MuqA7kO5KJzyDySn37DxFIGRQt84gKdXHp6MKGkFVAzgf3SFjJDfMy9
76zK3JsF1AfN4QYY8GPfpk5WLfTl50Hvx+iACjjWSCdAzznfna7XhyrCd+kJ/lS96jK72g8OukAY
miQr2Yp+q44T8apti+1fnwtSM4pW5A+0OOaSDVaYd55IaKtxH4M6zGGCmVqC5FwRNQuVy48+9+yp
OBtrFsHEcLXbwsmCI4kbVjsjtOZqSwu26O+Rx2+stU3ujCNDrLiw3+wYKqHjWRS4xlSX31ArMqPn
QY6xSsvV65p9XYjcW3upFRXrMcxda626yKr88z+s0FSBRB8BuO8ceaIEFV0xgeupLkb9WDtR8Rwo
bnTQ3CT6fnuoaQEuFmgC1JgMpF6ohjnSGUpME0A4KfrwakgwzInuJhuUWq0nI6UlcXu8a4d8mthU
OXCQYJgF/3aM4XHlKQMHTy/tV8w5x/6hMfzoV1Gl7Y/bg80D5WmPg6YBOYYu/XRBnu9xQRUXDjHw
LbPpCn+LfWwhtkODq/ZCSnPRu6ctbk9KexSO0VYh9j8fCcNwaWXYoB0VomD8eeFYaG+BeB19s/zp
dkYfrHkcDdRDx0bDId30RbdxE/oFW83tBvRtGv87LA6zW/hl80B2WoKpGwMdBk0bmpjnP8z3rChH
30k5ulqnr7TK+uHr2cQ2CvAZ7qhO4rtu728v+7U9NWGqyRoouDH2+ZhNxuZxLdmBhYTb8Q/cYutb
gOAgQQZqoAWEmTj1D7fHvHaZ0gIixwPETYg3ezyapnEHl/LmCadDPVx16FeuOlGpMI78eC2R80KC
T1V3UWQ461aKv22yTYw19gDhKINbFMbO5yySqpUdChunNm7TB91KyMhaFXStLpfEUy7SsvlYs6u7
MpXY483Gq9PN5Vesg8PHRI+aX3HT+PvUCsMY8DQyjqsqh5SOnTqd7U1VDsFjiuTkkgnDlbiLMAdk
4tQs+cAszKYuK8joOAQc496LV3nips+JiXynHDytX+lDrzzRQR2f0I+1a8SDlXITl030ZhJnPvuO
Tmx8ey/8P8rOY8d2JUm2X0SAWkwpthap1YTIoyKodVB8/Vs5rC7gNXpYQN2TuXOTEe7m5sv++2r7
j+/ifzZvXUm6cWuBRGWZLqXe2TBIxcx0xzKBuNVuUVb76WPXEgMXlYuyn/7vP57bzWCJgSKUXKP/
/HuYmJo2p/PQIL3qamVxwNeju/l+hPET8QxptzUd7f/ta/jvl+7nW0Aqo95mtP4/p1ZB3tr10GCR
HZWnbae2QpkGtc3GrVWkbnPO6wV2/P//k/73z4SZ9/O6AV7i7vifVRTQMifYfHs9juPkP5ZKeDuA
kxZdRvCzp+6O/8sWzH+f53xGFD7WfxgnoAv+519WD9ZMrMZaHwdfuX8WICEynGWf/58LFH4Mnwxp
GxIJHrr//DHICZtf6ThfNpwl3sVhTMWMQmnKInca7/j/ciX+gPD4F//zFgaSxVVFNcaqGsXRf/7E
frQ14rw89ziiw4U/RJJkTKeAxOU+2NWMQc9bIAaGVh3RVb1mn+lxyR5t6pPvTtFop8bBr4T1VrfK
ewX1BOW3NCFAEIH+W4EmjXvRHobV3+GxnpJmIcXaIxIr9DU/cuAVJApJvJWac2sqf6HWN+F1kFfe
jZoXqtE++i2U+7oz17DaKrgTKXB+v4g2ld5Wk72ZtVa/irnGWcmaTpuTM0CxkUftykG72ttLb7hn
8A6RZs731S37WFbjvflJJtea9W3w14NGdgnuboYE2lAdqqENojatHyqtPab+wsB9+Bt42d1n3kvT
a8aVOe4bINEUyIKflq7Njhnn76KtCicMMoI5wsWtjAScDkwP0dDRrrb7rypZ3Y/awh3acOgagyVt
zWZX1BUjsee6TqXf8OcOvPKDZ1p71Cd2OzFeiz/r7BR50hQFcfb95CKZKl07ygJMxOgwCPf6uTkY
0qv4lJYskcXbNXtas64fEm3AMZ4gA7T8akt56qa0OKd5OyTQ7baY5Od0TxDDGFkM6PYMXKx481jH
zK2a0Qm8mY9FuOZbli4WcLOGlPKyLV7nMf2ytBY0NqpkxNzjyZ7Hd6/Mgsics7/zZr13rQwIRGu9
526w5BuQF5ocWTfuobdAYQBloAwoxxYb7DInFuH2mm/v5eIESQfs74TUJ89zJ2VcaraIa1GYf/RJ
qLiHI3aEOF4eKyIm94Gh1XcC1sCEIA+AUKu49nr69H3L+3oZR0eRN9F9Vt1Uv0jfaU6+npX7mSqB
LLY0O7tQX06SdBigAX/X1Zd7YjY6DKFgWfKi83GF1ZoLtGRrd5aw66TNTU+FtbspwQPdLNe56f6a
mWUxlacdDtuSFTYNrtoeT/A/Sf+VLBq0r3bEHLKmOovPVD7+nVvAfNEWe9iXOL53g1ZknyRh8PNm
+/cMrT4Ws5iilEbug5xSni3Tkzsvy8UOt5m6qlX6D63wtUM9SxVafUVmSQutQm14V5Xj8QGHkYxT
S3yBV113PoDimge2N+6ZQXouqxTri0t4yNvgkqM8Wd676IP2uE6oOc4yDE8pEPTLuHn60SoNf++2
TvGkWVBKhS5hWTUzLhWgylEJhjxkFue8k2eVf8+ON9yBafahU7bWTraB9ylsV+03AWdn50ptJe2c
1Ss/lpM51wce+qKO1YbSGepEHJ7pjfRz6aohst1Vm6OaLI4z2+KgMh3RWK/OlgeJ5dVTZC+cRflc
1QRbm+1DpivzQ0s30BKdbP+2Rl4t0Tr1euSasktqTRZx21IPsBCj/2D7+mx7FabOBKDmAXxq2VwJ
vRJEjNG7293TJm+/tmJ+TjdRR1M6yscxENleDrpF4sYIjWYbIcdjQT9Udav9wq5qf1PjEooyS3t+
VIu17BTt3C+fyeWrGuSW9KaV7xptFg+isMSTYBwdmqnaIuhhw2/gOc7ZUZN/GSZjuZhiXjgq8/UD
OpIWObU5RxMda2gPgbfP7Lm85y0ElrbIXM5P63ubpvzgCAGCMJfZrZiFebMsHnDM2m48uoKWS2X9
n9z3nBGCUKcelZX2O3cb5TXIuyEOUtf71PN8OQ0FD1U/GfOONIicIJyyepow7IWGqr026n8gS2qE
pxdipuYVVP0YM0mp41UsZUPhu5ZxSSbyX1ZAKuA+5Kmj3ItDO6JBsgIg/zHVu7G4RFSK5Sz2h/BV
ebNUg2feZkAVjkUp/3nW9k+WS3EHiDMn2ULet+Y6WbKRybNTui+els2uDrMItJat4ElXB9wjRtI6
TvvEkAHAjTv/ZQJeydA21jEiNKzb10J4l94PFp2gHh/3ltcvR8ieiiusfVx7x3kZszZInLwu0rDW
hynkbsYmbsKadpbAb6K0WG0RzoIzFvkzlWXCUvD6O2WDjyvUmetEuqpBBGMYy2EP3GdaxpZcG807
6ZiNSHYYAAktoxs8sr42HvIGc+lg18YPqc38odPKrmTBRRECCptj3XlBk71WSh+NuMyYtMXjWLEh
u45jPGUWnLtqNa6Z5cmrGJRV8Ru7BC9UTe6Zod8LttK8WsTu1opI65cgYnFmPAk70GKv51h2hMPF
VneV98fJ/eHAIg1q9YgU44RyUeZlc9LtM1iV+TVX/nz10gHRvSaMV4ZMUqEM2mI6DDbJG5pGAALO
hxLmjycTczRS8mIL64bgx1ihbwWY5U24PU6qIVBRgE+DDdEpKwgpcuenfu2WSzZQi2hI/0vUlrk5
h6k/cbgWq/nhYtnVQq3M+9hqt8GPZuaLJ7Px6gOdJztTwEXnEPDoIHhplPgthSxeOmQ2QhmB8oe6
oOKxp8xI5tGuIKaLp84mmQKmVBois++XhVjQNP0rNhtg4VTtqcyKp4WE0pjtBbkjEPaTNclqD/d9
/T0Ew5cxFS8kGl08WQMgDXDvbepaw0C3B/XCrthR4gg8a0bjPaTuTC7RyHtVHqa1GA+myB9dpciP
qt08VH3/YU1ct+swOCHeRjMcu47Tm8demA1os1nujdx+3azuKEaeGgoA/hzZQOPj/txCrRObRXPA
6ImBCvIhq+McbZNubztZFM+WWm/dpK2Rbkl0f/EutJ8/srGeDeyt7rQm+jp/94uYo6BzzrkwYpXN
b1LxheZ++wYr8HXutbccSPaeZKSb44wW/DU/i7pKIzDRnqtI+bwB1bhFnkYUBb3H3RFGtMr+G1fx
s2cJK5kG49ha9S71rViT8mKpTZ1HwuxGYbWRqUsoBr5SYdfoG3lb0kt/a2vdxswaylvZO95bZbjp
HeFWUlaha4KKUm3kyW6v+gU+aq3FIE92bNUWFykqVtMWYo8ys/D2vXI+c13tizTbV+1yWAM2LZb8
cS7rnfScy+SnBtSK/OCPw3e12V9eqZ1nAB0PZlqClW2cS+HOZ+n56741xamRwRhlk/vWS22XW+K7
7MkeKl2ju6UW8CsyPrqz2ytAeE73vIypTdp70x6Q/F4W5e6tSl2N6SeGnLtWdUfPqPiOSX4iIj4j
STREYlg5ekvkYm89tEzpiLDyHmRPDq/wFgbnBNJXBMfwbVRHsy4/bH9+ymiPwlwGYTuTWuIu9z5z
97pXfRNct+9y61F11bNtFjvUkWdOsT8lRNSVk46i3wy7rfrrOVOImPvXWmwmS2320BZL2Jp9nE4b
7Nos5WIlfrAQiWNyfkhrijKOHb0xenKf0j2jgTsf/l5U41Xzsz/17N5WzN5+ueyqtP2DCPUsHeNW
aFQBjJSh7D3U2eaFqC7fqlRgcLO7qjSM2e1Hh7+HhoQIdZ6OR27fb32Zn2CtAQvEqbszrO1al7KN
Rm8625Odg45ky5r00NMscBdSK5QHs6x/+WsbW5t557r7cACJ4XQV/a1aFjh7mtMllfL5xPLYzO5J
8Vhyd9j3TmansS5jq1l2S2DtRjr8dAku0ssS16zjjHToiFhhL9Q3UDCLLA/l1qdhKt3XYKRoYNHm
2XCGMnZltcWBw0PAVngW5kg7O61ug3DN2BAb4falgfvX2/oEsmHUVDntyHyl/k96MJ+RqJtP2LlJ
4chbAzSDRB3jcfbmfZB6v2yPA9v2SCro1PwLW1QkzXlHbkKkev/mlvnXZk4QDu0jVz9QYSchYOky
zTVqYVZ6cYYbFMUwv2prsC8Khs5jt18H+Xsp8l9yTKGz0CEt1Y3xOSFl9OkRRhaVbGyL7rDZY3Oc
NP4+JHeXfjUc5rr9DPR0/IfO7bDs1nbxiLk4ytvgSa5Z7LWmE5lcJpDQebRYBrz5lOXCyL/sfHit
m/xXrkCMBLRAjbnFZDBTpQTXVvNiZA9SPeQR5h9d0BanW+vvR8/5qlqN/CfPwDO6/K1Jx90HHp6S
ziqdMFs7IufspG6MZICNZzVIMrVNdVcF0Odm3uaWbpmtJ3bBpokQs4B4qT4TLMD09XFLTWgblRFE
3WB6oV+Mb3W3tlTd1XveMrDMcuo8rcNi2Pbql1UFQPSYLoU/Fooo4KP443TMf16WNlBgigQT2SaF
5VMFyQxCh1ZczLjBNQ7wbsMFvt7SJnBCa+hiIq3ziLCzB2yscS+r22IXu6CgM9naPxB0nmdir0OL
UN65YZnB6tf7qoZsV1jt1RnLz8HiMKYu/tsZfspNw6TZsmec3wgodkUlPevVa2m1Z9voeIkDf1+W
9ZBIS5q7VXYv2eI8tS6azsR1FTdps0VWqX51LLOG/aadbWsJh2Ed4wE6Sdw5/cuP05xLt7jUmTVG
A0lXSZCPB+Foh9JurnbWx0ThQmAu7evI7yOgTyfZZOM+qLvjmncPppPmSabWI3b44VDm6wE70ZFP
dTUIkdEHgp3zjGti6WS9V1v9hzI8skX9x6uNI22Fdm19gJ9WTSPceeKab82vNcXQrbPgHLps15Hc
p+/xzvH1+ASMbm3A3bxcIC/OoT7jgHdz3UvYPa/DqbNYGSH1HWhiP9M7T116oR3Tb2oMNlyI0jma
RX3Fxl3z3xaR3bsP+Q/KbOwOCJLRPNTvnNLh0hi7Mk+HOFULfiQdjqXvzydlTv88gyX3aiU/G/j9
ydLXl35xItG573kvxit2VSNyPPooFvCCaKzbk/lT2ZaBuz6nlXUR1WpGbtMdlE3+U9l7ag/as4sG
DZ3EGDo6Dk712FDTWzcEO+V1od041yZTl25qXgYdFG/Rdnqo4VKING9gJbB13BAIcU0x3GRhV8xx
tmnX2TJPFJxHy87O0I+vDEXGMFUqwe3qROQsKpIZOQqrzj5ITw0h//5hQ3M6QJsih1Jn1tjb8+sU
DLR/ve2V8cSYLrS17JMC5b0cOBEKz35Ygi5nBry6e839OZ7UeKnmFdsFYXjGaiab2d2yftHCMnCi
AiPxTARhO5TTYSvEvq+sA+a0N7/x8S3q14J9L5+aHlZXFulGNyWZzf8cvHJXeqxfkFtwIFnwyDpR
XMrphZykV9NcdwU9BvjXNJyChk1E3uXQKI2KtOFhiQyPhcDAss1DRl1NotNZynrnF/wdqR3X0GQM
kmnTYz8Yf/NUvKnmpywwsAu02Qf1fZy2zpM0p4R7431daJ4aFtJmhnERNboTz8tyVdr6qigYawi6
BNRNx8FM9XBb1VHpggtvuC0/TGDyuGPT/e42Z0dltg/y5XFN1zdlNbTlRbqfwPhR/i48W3PiV9nT
WMzZxUOrjfWRTkXPBGNoclvuWQBMtakBioJ4uGmbaJlMc7O7dqEnZtM5pGK6h3TW/vm1fsSS8s40
z6BtzC3oOe2xm60/hlvN51rxYbxxxQiRPeSqPgth3GXdXdeh/ZfnM0KdflsJbQ9dQ35b7DnGpi7+
MgE4g2LWk0rzH7zV2622Roxl+0kOIr6o8YnENCdcdf+X4hJWpfu7MmvSSbMvCCPBbqVmcJRgzLuN
X6LCNlq6XMgUOWPsVu5zq7Ro3PonQamEpGwfSAX9UlBWj5DwkTX8gVClxv2pZPoSrUVcPaKm462U
R2zdWSjU6Bxw+t5zYzxZ7nQrXP95S8UEEjjzQ6/j67S3hf5je++c5Q9lnxtX4G7Dzl54tLYnezVf
t6nYq7m7GoudJ6SW0mwO3mud93W0tOpFuUV9U6Z61u3MeTPs6lnjcEZx2sARm/VxBWGmUjdmp4GI
LXOA3Dove2Ow3otAwkAfnCLsPfbTh2C72Iv8ahz76lOiy82MJ6vPYttzjpWeBrEJWDqBSB1Prpdg
t9nbc7bDnZ8s6Qfr0S+dv1Fe1knftXflzO+F5/zJrfIPTK67TjTfubWgNE31thtbuVNTF2U6RQzx
7WgMlYLomnpxMJi0Zfpyo3u/K9v9sgo7Wog9a8aK983Wzx0riiSWjsmczg+d5VScImDiuirSWYBx
5xYFp0mWbNtto/s+9da3L9ejNwfnrcEux875AE0pnNf8xsmeRuU6mvtC1OhWtUWHI/qHvnTDBuTp
mskDGBW4vXV988sm9ocAo4lgqORA8wxmj1y4AlySMxI/stJXOXtRyKMrdCMcJjfcfh4PkiRfFivb
5/1w7nNvjAJP3FSNssBC+bWxzX1v0oKAXMBcle4bXzwTT4Pc6r245bT3xHaCMIbezsZargdHchH3
ynGiYPQoJ8wDB8jFd/pDD6C2YGElxAtGtu0SfOadv982zgCjwtogkjKrd8p29qkmyI7V7GPp/shz
gUsVw8RXmiwRFefMnijXtcQarItp9PHSzLusqeJgWsNB409XtvnZo8RgfPaQTivCbYrRzcWH5SMx
b3vbdilLp1uzjqe89K6G215UnfJIr3syExM52OgfSwSE+kYO7A4N+VJO/k71XZxmOafG2Byq1ct3
vmj3VpDyEg/VlTiYfVNpv2pjcn/6N4Lh9Hjtpwvv716ibwZps9OYqmvlGtd1QbKPvmM5d5+WDcsO
5i842vvNra96PX0ZnI9rM340RHBQJVJzDd5Lj/JGRD150gMHr3Ot+uXkwkiYejMJ/OA2mkVi0qrM
TQ2MyD2oUY/nkrCxUd3McTxOhn419fwgGnDitrYbC/NcEzEbkhcWV0t9UWyPw+9uyXDxDl0PiVhM
8c/NrM/Tgacv2kT53ICrw3qwK6m+c43AlzU1+3tRF2vUL/2TB6w7IBpSwmLePIKgtR+Mxdal9nES
POSF+Vh0w7US6+Oopw9+qcPN1sZdNYksbLrpt3KWQyqp/D0ZE2t4rHHy6LJ5WnIHaOt0o1SYk1Iv
901uewlzS+PidP1ZmwOTOcIQkb+T3tRmi4TFhYe0pCHtAIX2eI2fm+DHiNkW+8xF2YKvkPnFvh3V
Pu2IxuZ5IIDioTVmaM4ZA5MtVkt/dsoZ4paXmIpt6qzU31UHnDNoYn11wsqmuGybHdmiadQOzgGx
NxFbcwNJwnwl4F9w4GzTHKvuUxfpFraG/uJylNQLOtNSRb65lAxokAoRaFJzrTgAtJclJ+5oHbWo
lK6euCndE+7oq1HO6UnXAtJCpU1se21PNLQT7YpKmQ2JIOco9Z/tqWghrzPR7jEwImNU78QA6dRT
8tIW6jDonGfMSq7VVHz3w/K71zaZQInhN2j1nLZ4enCm4MlVeCIzVPnMXXmvjKfGCSBz87bVxXKy
6/XW+u0Liq5x6lT2hlzZXDjqkN6MsYo2atmZ+iWcNo+uU9MeVbl8O6I8rybtVNf5ODvllwh85AdB
YsC67ppB3sUWYHlgHW7M9xJhjLkW3o9F3y81n2he0mTttBPI84+SBwPNaztKdu/LioIyEw+WoFDz
3dEMl6051e7ahKnrXP0p221wJfXB+MqtHyGAscdhyQltHawVIZd8sS92rqpoKaj7Sb1yyTddjlqA
CuPp9241F0qzemc7QFA4fHy2ZGxE/3TKK3ZYu6OrVoTG0rqxy2sjafZkhrAbWGj9PbPVJ1bK372q
nFe77sgEDvw66sel5k9ZUTi59VPT1mFKkCcBK+vRdyrqC3+39nMyV81OLLNzhu/wIfXcP7Bv5sQt
y7ph41LL4gJsH1WwnoX8KQinBkg4o0cTiT7mWUvIh33RVfs5bGOLbKsXcaVb72krSU03RESM6I3x
z4FAN+SHVXOSn/A4qkJCV4z2UOjWoz/kG1W69rbarWBU7SRqIdxc6+vY6eoEWIoZ9bPuApjSWyQV
B+jhsB+quWbNkao3G5i7Zmz+HtkL0WJ/mWO8x0VoFss7HDXGTBO+QkX6e+gMeKF1dC6vqusYdXRn
uT3NiLdcEWhfufDHuCOcKXa7+m+JlSJmhyl0GYixLG0doAC/ui3Tyq5NP4XV4fdH5IrMoHpSwYDa
5mhJJXt8uHJfZ+tHq8qjlYmLv3gXmwomnJtf2bokgab9mqHK6yxuEgj5HrR0XLnJwnFFTL3Tldt5
MOdfTk6I9iSL3c+CxjrZP/uZNeqT+d2lgXVN68n4Xtv5N1nNkUSRcIp+iCazuXtL/laU5WXK1ktW
WpjkGTII7CduuXWhl3sokqsWTV62kxno13z8lxXF1WHEdIK6mNDq/A16a++UW6Lb3bthLqxZ52VA
Ro55HtMyLpz5inVwh0ExsbbyMHviqxU/xU1BDkRmszH5o3ODevtH/sJX5nRfbq7tNWN+qvru2TDn
c4EeN5jl6ziXST0FCfG3JjIH61KESBSCpcvG7PcueALZErpQTAtqk3hZ8+0+qeq16fhBSPEi8rf2
vBKCzpSgjMiROmHHf8tHruzAOds5o5lqUM+1MfuJXWhrPBjjL9w4NCH5D2wn7czYGetvOemfyH39
uZ85JGbPCUsAB5Hnaj+D4r+234AYzopY/GBHWGLpmA1jvK7ha3EmlWd767qE0Gw9km2eR2bjP/my
JGpZ/C4NkcyTvhxbLXtWZG9wxUeW1j9orX+VZsonbO7NSJzBut2XvI9YUUfQrMFgmyzKm755Ipfj
gd32Py09F2YdPZr0gqAk9Wmn6GNtw6VVzf7GcZruRuEnlVB5hONy10xbxb/QxGpGXaoIlwpJCP32
RiQI90NicI3rtIAks71o3vorGJmZLaM4kozx27VVGbbLNkS+jRQuTfEVdFIB0S3YLsHsEWUNq/GW
1gT7QJ8+NGfaD0F5IA3kRgS5+MLNjk6eHgPNfgm0dIqlzLsDs85LOuKAH830ydHnuHT9oxBBeRrY
pY+1Uf9ohzleKk44p8IGwBbeSdaoDpqQBOVl3a+ZAQVrdtq18Oa3niBBxhrtsV6n51x2d8teE1XZ
y2WpMXqXrEckc+Ceu1LGynT+VOQ0ZIV+5roik2O6LPIdsw4inL016G/aZfCXTz1b9+xYP28YOvbp
arw5a/CwudttWOsTKhbXpF6zmlDGgRC7BZrVxvK1O2hd5Ih1pzrHZSbSPjnpfAeRt8ZsJ2P8wgEg
rPFh5dWODEeL67Xco0BdiGGklggM4jd/wtlNzDQpwHrikopD69sfZi8tQsS3BEHokRc/6VJ5laq4
zaucImG33gf/V6qc4F7Y/Q5izJKwYiHZV3CzMDXc57KlAai2tE0a5JPJMCgcAonTtqmO0ml2ctFu
jbLFgQXyN24/AA1ZsXPH7a5YIcVq+zDp2oeNcyR0t+Jzk+1N5NPDVKT3lQXryJm5+Djl/3Z19dlW
zq5f9IcNm8phVaxXM+mf6YtV3QxRvRgH3Jg7IizC3v2RCzZtjLztuwcTxqb0VTRtVNUbCyyLSeW9
Pvm6HdvQjujhAl5nxmIGvzxHpfwYbfnLW5hK6gyp3zZEsW6yu7gTQbxkJrbd8cvpxKnnrF3q6U+x
yVPd6X+X9OdNXZ0nT6fjtoO76Puks+iDsKNjMTZb/tM+jbj6DuhNFv4ffz8F9T9alod+TC8gK+I1
0L/BAZNQ0gQh61hHmREXWmYPq29RG1nzO5qlYkjsH0FDQw+S9R9X0+mxmBiQtwO/12Syllmfhj1x
qPYoTGnxPQfzU+23tJwLySpeGdbFfCtWKyIW4pca53d3HN7oKc+1U8RDNiGtOUeRkyZWTS9m7UY4
iU8BNpwfLsW+X1v8QO7z0PCoWdVJT8Vtrmk6/PLEXmsZpun66vp5bBUsGAhpvS0ZkxZvYkBhx2U5
73nGikhKWGBO8MIRmTCdPQ6FvE6N/j38jCLHwvM58tVRGsPzsLVPlj8ehcwPqbXGbqMuYitiY2q+
hOWcMPYzHHB32OQuhWHHwTidO2XsZ0VTpiky3HOq3XSw0SOzBMwfYwyQeNEYdB/EEPwD2cD8uv+W
psf6TROb2vJojdnBXxgXDNVlbElAco2DY/Oe95IJaHrByfaa+855s7UuHLIWhVS6W7RU672f6l2V
6ZegRoTj2a3L8apmg+7COxFX8+QFS+x1zrMYM0bIBHCVurcfpvzcqyZJs2IvpbrQn0R+XhxnOfJU
MClhfrtIfSEchj5yquhrin2OFLA4WgTy5dbqEkrX9ixSM9YnFNuq0YLIy7Qzo9e4W9bIr4xXS6SH
WrQnMEQ7vevv44RpuuN0YBMw1mwO85yIi6pM40pDkuiwumiavfPk8Dp5KwMQXrZ+nMJ6rc/VKh60
jeoFm2QVcw0jCRTQQ2qinooLfW6icvewuPkZby84+hQlS/E013+qdKROXc7V5j8K8mmLsUPwWqfI
KBCYf+TAkQYXef1UO/MrfowLHd1RZQSouJQyUo0ROad3S2nX1Msv9bwd7aAYw0Gov7WNztvUF77E
Y1CxqDk5+1KhK3sDpwPZJBcN4a/Lt2Pjbw9LjbugdqvjVLVT1Nvpc1XgwlC6s1vIpglnP32BJKNC
UdiPhl4fpTZSAG7tTVuWPVTjf20rv1BxabVh4cgCY1w5BuNFmtlu3gzG0TqDWhRELosdMD5th7jD
hIT8m1Nne08bKWirZdaXiuYB0l3EFPOAz5KnTHMIhbR5SzUJjNWXl1XKp7Jab6BgcN95DCOMm6ay
RxA0TWgg2re2Qe8i33RpHXN+T/DWtPeOH9pmcxubnoWtie+uUL8bo423sfhctulQ6tmNyUSkyvR5
M6uIohp+kEJFlfdFabGeybj3tQuZUHt7sG9VZRIxm36YuA9KzYjKzXnruvUymBVbzdZO9FTbUpsi
bigRLab3XOVEEwziUWkGv0J7yVjzrNT2ewCgP7XFxTVm71Ys89lpiV/DlHKvSig/+bxj9sVFl5M2
RV3o0284g3Z1aubUPGsvVl7A7MFf2IDjSdvZi0oKUror78Tg44ypfzow5TGYySv0wmx9rVw6Ia10
jkXONFh51u/G0o294mecUQzCoJveLJmx+Bgko4WduMXOEGtZ+7rZ7s2ah6u/0eRKY40nvdUjIyBD
PDAvJTGooaMs67ro3Npb+jJYDFh8rb8EA12NyW5YX5R3Z4LAPfJcGGOmR62bPtCZHjKtP4GA2092
8HswsyTotbvr5rGtMXGSKT11gNe6vdTgypl+W29pv75ZrlewzKPOVS9ehCdvaTacl6r4f5Sd13Kk
yBZFv4gIICGBV6CsSiVvX4hWGxLv7dffVfN0W90xinmbme5RlTCZJ8/Ze+3XC4rJoaHJ9O7ONT0V
FK1aAiPvHiABHRB4bfICuiIF7DaNrZ+zI4+62d3lsXd5QPcOWyQdUOkP5PP6chJ+k8t74lP8hlII
YQU8Se2pmtNDl0y33KDYHyfzu9WpnbOmRuCRLLgVl9NUZRVbs24po/JNnKBV05q0CXTOgrtYI10r
Wa2fESSCoEPOrKQKl5mkLZ5qprv9hu1s1+UmOMZ+Rb1ZXi3d1DwkKtmaKQf1WY6HeJ0/LJQp4ejk
v3hszABl1m292KGBjTpwpnVh1EctYsPeIQslNrf0xKfnhYUttNYeL0Gbbdyk03xEMbWv2qnzNbQd
pOeuN9rY3DYlDTpPHKdefEjM4ZtSUoxJo97+E0lrQRi9wet7VBnKD1uTyTFV9m7Vswk5LC3zyU0Z
wRZotFrGmLz2ZWgu6p6gllc3E6dspVk4Mx/KhhdmWu+DJT4K9GZnqo1gsLJimzBiPTHqGTZjp39v
SE1N3f4Wr+Dz2iN6qKTB6obF1Z2DOYUdmKzGvJnL6kwQGjK8bt3IxDgz7Vf+nJT3xcpZTW+NPS45
pEwLiE2tVFsx5UdTtj1zlgtlipHR0CV7cxrNsK4IM6vaLbKqZ8szrU1KbBrIBr6fbd94Mr6Otfrk
TFmDKIHNH8UuOLeLLCEBQspW7yKJsUW2tadm3qglfdHd+XnWyl9ma37Ts4SVs75rLdZB04q28VDc
r3K4y/t5Xwv7paUjjAwh3swrUqpS2zQl6dBtftd5dBrXwQu9KXs3Jvsghu6pWiL4MsngXnTWZ5xu
ARrXbeQtDwQQXA5zfRAnCmJINr+6JYeRmRmx0SRqpy8Kf49BH2K4x9UQzLO4qk3euzqS2xUvTVkm
T4seo0Z4gymRsU/GT3k78Kh3do0hE2NKgZl926A/DsZYsJWPzRMrQnaJqeEwDy3GC6y6TEIgU/W3
NkvM06SvY6BJbeCp68ewtvpX0O3PKbjGED0EIn+nSrbtWKdbjIQvIs52fVznG28Z3HCt6Pito73t
auiqpB0j3aFxKiMOAdGwL5zojjNLg0JU/4YU8mgOrNMj5k9BHf8eYT2cwLOmrdobXf5DMCHyVzdz
rtccAXQTpWFF+bxThipu8hG+dItIoxP2xzwu/T0yj70oWkmbWDy0vNHupPuEoQDX07rsSlspDFtJ
mkc8qkcec/3sdgTc6H31hK7pumfZ95n+3wzz9LS6PYSpaK444DBRE87D3FWbpCBAznIW5ucEBfTF
ehsb6rpayioYBKkkaj0XyHeCWINqFEtBe79/zK2Fv+o+/uPESlQ3MjNgwiQrrd940qUHVRYvUWbS
9jC6d2GnG1ld0kXaEE2Pb09qovuZ4LAYNh1CD3rBkmhM5rx5QeBrzPUHHBtf5ZiR7B6xYE3WJArK
Ca3g4j0uvbVPpUsnRCb7WtP7jekiDKkt85um6gdptg/G0M0bDJS4whidmiRjhvaUuKeqRes9JOrO
Q4PfTOo10zmHSSqcNC/fWFnux3Kxr1EBBt6Uqg3HwYexTOghW/oUuC7TYg4TQYVxcbswSA1jm8zh
BLHf1hPlQpGWrd+Z2gpfR5N1Tob1XiA8HSjooo4ZkT4xv8jk8rQY+YtjF8cKab2q5yN65UBf2l1s
DHqQM00kn31DYGkIsnfcOsjcC3iDSTGFg/Ke5qnsjo4xPZcqf8+L6VfqIakTk3dcJ+Q/KQUAaX/P
HL2uNLeAMEQfEYWnr3D0eKWJ8re7S+txU6lhr1L7WFomRvlivFk6E42E3IhaKyh+AMUWlZOFTlHj
rlfpjVpK4Crula0Xu2o2PvLG6Im9dLhCeW2GZNomYeomiBCUXu+Ij0qDFV6MbwnjWUXG0YinqxQX
G0M7RLgXnlOhsvUevvHdPEcigFt/FS+qDFO9wOheTgyUF6vZ9os8E3i4s0nz8zvw/IzF2Z1GRc2Y
SP3UWANqDmsH+I9GpzWGLomZaWu8mDXJjTBgSldeOwPmBc0ykaatD0DLIqjAKNDQPGRHuiwyoJCl
U0+x7CHx58G81ht+n7azhgDJQO4Pmn5yW4YCMkWLBQim25hztISVy1i9dw1iqDOONCtdFt3r+emS
Xk6BLLS/cXIW2Mxpin2WVWx8U0+/f53IuXOHby0c7zKzwqatAtEtYT7bv9KsuIoc0LxLx/FurrpD
E091QCLD/SLAP/fC2DeZ+CkdqMKari9hQjRIQBB24gOKstFWRVrI5lCF/WCM58QRzL4r13cTxNdT
SsfAoQVmUmlm3fSmmvo7vf2J+y0HPy2NB9mWLGqSyWIv7Z/jQralNHiTC9ehbdOLioGy/qr65bHk
pKK3qO1sbwdcAJGcOmkJ7qI0+x71Veikw06IdpvjZLkAATd6VI3fxrS/6ryYbn2cFo+Rsd5lDM11
zdjKwT61RG4/Znp2MnP9xi3p6KU06a64O2bI1d+vCWL6OceSEAu+2SJjIgq15x74hJrya4etmSbv
iacrCYVO9g6Q5fM8RR+zNT1ojnaVklBKXJ2X+6jZOfRUb1yvTeu6RWhkbntEzhkubnYaMzthgCye
KYuejM69mRMi2RZ6piYRND528wOtBRU66K3oiEX6o2EzSBWc3+hsRh3fm/vAufaQOg1i/b57ENaA
uMtK9uWqHbVuPqQzKvjUnO9ds/9WLpJgIpwhjIlqu79dpyQNrIRzlyLHM+hldctBiEMQlrTQ8NjZ
ajZTfewpXTrKVvOVXFH6Q2ORAcQwMkYKlFtZ1OyNJbuJGE0d+qHJWW0Ia41UctK7dA9ENryk7/pa
BY9C1O/SyH9OdmkcsyV1A8+cm22OyJ3G1kQMZLlnXPI+FPoh8/J7MlfSlyppFvR9Ca25+K2H39NW
7p6h0kj3T9vMjhckVCe82q+mZr0NCnGkctLYX2PjzZY9XyVvTmjJKIqMaFsORTg26WYx1H7prP2A
s3q0m4HYBhqQONx2bls89Vb/kyPyS2/MV3lvP075uCkboExwOK4QIB6kRM7C1CXtWhGKuHm0sZQh
B+SJqTUKYCUqfdM48taxJivQKBndXraM0nFRUMyeRIJCsx+8c50wmY/H7+7Y8H8xu8qpWeY0sTZw
HZm7cyAIh759lrnBrLICNmkODKWKISHNK36ORfErNar7koLMH7P6nr7sTkT1wWuS85z0ew2M3nbs
EePItXzpchLkrFpwWFymd/wlKXkyUCPkEqPx4/xQYufKloS/1Dq7FGFOGS9XKkLhN2PCsfpr/uxU
uEbQzSnjiiYY6gSfU3Q3YsVy1+SqcRXtxaQ+OHUFmcWLHqwiAslpmG+J1OQWoa2JgX0I7Bzbias4
6Hf49SfJn3v9h5ESUV0JbweX/m1pk7OWsDbhlPwuMcYgGK2/OaQUaKnoj3OHiMLSxiu8WxNef/u1
M+Y4kO0UqIKZjeKUSib3m0eE9FoZ0i8r5P7OwO6b0zhHrg3Z8YVNKbS7cps4bpCa8h53KNLmCiFF
6ok3K1YfshvQnpbC2plOZ5zIZ1d+QnRfQNdIbibR3oFqycKZsnfboghgBGgcRi96zO3p5GKrbQC/
uXZaBL1Kr6Iu4taRxzK3daja5rbK1XuTV6mvFo6MU9Fck1aS+Ho9vObd6m0IXPow+bl+V1QvTeEy
JST+nUHetefSHZ+0FCRR+a0XhI8zZ6mi5ZcdDY/WLB9I6dxEtVwpLfI7LTZu5UCkZST3KVEoke3C
Ak1T3y4x2WW4BtBQNpaPkVggMR53EC/DyhIraoLouZ7j45DRgHfM5piJ7JT1Yj/bU2i1aE07Jxwp
lLokRmVc/tIslgFitfedJW/VaI9c9YW9WIStUx8ZILwiXGh9HgPuLxISzVAoUKajLCd9n4j6re+s
HXAyrnOeYWAVN6Zj7IxmLDYzK2hlN0eBoNOQNC7FetvhQqiFAIaDC06sZ44921qzf6kWbjU195b+
yk2rdH4STFGx3KUI/CwQjI2wNvpk3tTxGg6rdEKejRs7QU8059er5PgMkPTA6nWTRvK09o1+4oAq
dsrVg8WpUZHN715hX7WZfjcYvAGZdK4iDl1A4l/4Fs+YSk+zy/lXm11qGLFwpkY8U1XzwSijGxvD
JlaqXrvKTGM8qSq6gvrBEgBat80FjSr2sY1Ji/0KcUXDcB39ElGWzy2UZPTpmIYYOd207IuBU1X3
kdsUwFHEgBjQpd7h6H0mp5tmjTkn3B3z1xoNx5W7Ejqjvck60tM8L6YWh9UdNxTa8eRQt8WHatZa
HwXrVs7GLzgjYdYbp3hOr+fFfQZLxgLSY3uZkyzdsrIXKKdUGyAA+OY28mAyRCIndqdby1mskoav
Fg5l9dTX652IDbQ0+XFhwOzzDmyW3Fx2vGcLnQIOWwsuhKNoljdk++GsxUc7Mu+1xKHJ0rfXNu7A
e5OSCelQqe8Ry0IA69Zrnv4EN4pKt/WoBtoqkMESCFI+oNzA9uaj59Y3PeLYPtNPMtF/aU7106nr
n1L0v1iU453pjQe76Bn7cYpu7XuWrqA1GXXXH8jD7my66UwYT/k8hzL+0Jwo7CptozSNOQSvRqH2
Me4kzshXllZQuSnt4EIhW5M+rO3ilNn1WSomzqn3bcjc/TwlApQvNR5iiUcOYjeM4vyJ8RsopuRE
6XC7JuLDY8Tjl2pCLaaVHHp0RhF9z8iEkFqmg6ivB323toxuZPyoiexb72nuZm2rlzyjjyWKN+RB
57VqT2ajbyqNZabhoYDI8NHWGQ9sEuNJK0uEgw0mixYWb3egeqANVuzptV2PEaPJCuT7ZnXdMzwl
7SLlvkbpGxBt9RGNiB/rDs1sdkRcsLHd9QE42Cb16NPWKlCW+RTV5QnliaIiRysLJoURIq1RUKPv
nk4rlTYXppMZLfJ6YnhwSmsV08Csd7NuHcupuq9474u6vRmaCc9xdifJzBqdmdFYexmjkseGkq6c
rSc6XosPne3eznk4h8g7j1Z1mhI8fB6CqhxokTvTIMvetDS+NkfN5azRvVuMhQAvMeNFgZV1W7vs
H9xZewUzhDItZgydO4ys4n56H/L++1Qt91aiXSt33uFF36gsDqtMoB7H1upnvfZT7xAu8cA/ZxzK
AdugI0+4Pih8LVRGgm+MPZgQnGVh7row1JzjVyDJp7qiN5mY+jk2kitviNbd4LA2Dy3KNWeq0UTq
AkF1J95KUBl+UWTImu2K3mKZ4gbSGRl26XS3Dul4BJ5QHN3UfPVK46npsTQM4tDr1vUikFVnxGUG
c2K9x2A/grlBUBot3cZ11g1DxPuWY/GZs5zcuJP8prCKfAGj/5NO8LuN/4KJ+D+aHtEcjCWYJx5A
mtMmyZaMJQ7U5rmsB23fKCvZ/jsO4W94AlKVbMB0OpF1zic8gZhZGyPwGzQ1rOn70KWOw3WlD/YF
n+BPpgvhvnDF6E1bOt3ZT/wP0XT2kHTuekhQ8uLkWxKYBEW3tteZSsetbNhJ7p3ezv4jXNeGcWJd
fjvQEf98/u8XtKNZvAIouIzMGes7rVUdkyahiafmj26Ac5/YUf7FTfyTF+SSnGSASAUXRJjUJ16Q
666iL5KighdkGyF20s4vhBafmZ56X9y+Py8rH3UJqwZNoAOXuHyV/3tekqJPUH02wLFzjIrU0b0e
46AoOCDm2mB+TN6KaBT7jbN+wdH485PBTFrcTQLNIMCKT/CYoVjL1u1ado44yjd6PT6gbVT4YXML
xbjlHBfT+gL/9efL4ensoYbjkm1DQtSnl4O5Vd5olWJGrGX97RQR/ePjy6+/uZYXYVvEuPXvL4fx
x50EZnYJe8Z4wCyPrIbfL2/bl8oYmjY5zm6Rb6xaOduuEz/WQacZqaLiFIFnPieJfI8K75mjEpuG
a/BQeUgpYpSnAV5yI5i0rA3//av9cS2EBQ+cRDRdxw5qW5++GQzGDuEItmNvsZ1N7wmQbBODqpUq
ha6tGl///fMMwa/6G+5DWKYNvRLiB9wUy/x08WdLzWBx9OQwYHEgiKMh8zXMvWSswkSr3HKPg3F8
1SzomsmsS6wupYWSecEgau5Nd3ZphkR18j3HrSa+uE9/LGKX72YTBOPxaIB1+QQ/kUZkYLbJKJ5i
q3ofDeLi/Ni2h68ybv5Es/FBmJHBnpiMoeTnAFKj75uhXZiG8PCnh4rR62aZpgVFDFJbxpgj/TQb
CfzYvAyTPWGKFZyXlDRDh6PkcW6TKpBaxxNh81jEF42tWyxf5UD+w0//dK94PGydRBhwb+IzrVjj
za8zZ1HHxs7VGXood8Csm61XUYJAUsmvhqixXlTjRagPWT0S2823NDLlW2sIj0lplT0VLeYA44Ld
mJiV4A+ehy3ZRf2GgyRDgcpwlu8r7jTcTapptoObx1+Q8P52W/n6AMA8qcPQ/bRn2NLrmkZDQu/S
PnnocLN1oTDq9Ss++OXR/Xy5dF4h0G7yQhz79Ph0M6SF2IWdoxkJTsFpqBeGspX35M2dUe2mtRW3
MuvogVZ1Xokvdsa/vMkXsKBFZJLBbiU/7cA0wcq5jR33sA64QI+V42kPs26Mc8D9qMmhseovWMx/
rmqWYC+Ehwtt3nDtT2sHgMhisQgzoA0WNYf00kGc05r6vcit/75MkQIKWMoy4C0Bm/t9AWVgWJgD
POKjMZkrZiE9LZ9sWBg/BpgAp3VOJvnFvvSXm2mZLAS6SaGhg+T8/RM7yaDQgj2JDKJY4+3UTFmN
VXDsU6i5Bsqo2h2c14rqFSxRkSbm878vlH95aOFZkcBi6ublHz7ti5U7lQn4Y3FgfoHuX+b5XaJ7
0xdlzZ+30OO9MAywTKTZGt5ltf6/fZ/wdkgT7F17nqjy0GNHxMKxyqeJAviLXfevH2UhNHZ1QiF4
PX7/KGgdTVW2bXyUC8ct10ifm0INL0QNzo//fun+fBP4pXgBLPuSDvEH0z5PjWhl1uruySVwr515
ykONJJazUZPUEver2v375/1RwnDiugDdCb2AwftHdjt46inN8AAczRk9NCrAOPC0RpwhsETblFfQ
L2fxFY76D+gfH/oP8Zd0cVzfn0HoyqXN0NVZdug6pq1iztUuV53cRiWTQINcjI1OrRh0rfHmeLG4
//df+c+nk1hT6gbXgf0o6Mr+fjO1bsByocPCrpZseluLqMQgM1OifvEW/uW3tA1p0X4ySNqAR/b7
52CD4YW38+SYY91NmWmSt2HJbTIL89RVNuIOc3Ye60gkQes4X0WJ/rkGXCCttg2uU/JSm5cH7f/e
jj6lsWW2iTrYDckXP8usNaCCpGQvBUmUoqSx1jyPdyTXW7/oozbyPy/pvP5cYLhqpGrDffv98yc9
i3E5ArCsJbK6pW30ZyClE1rUIdusnP3/+ysKdgSSIwBLh8iiTxtlkef8UTyTK7g2tCtV38XfoMA2
DIFU9v3fn6C/XlvyysxLOKpu65/Wt0LSQqrw8h9a3V7qrWPXmbeTuWs+k/JRd3v84Pp0BlO4PtG9
tZbtf/94S1D3UoTyHYxPt7Yo29JVcVMcoHMkYKWqCaG6PqcNijmaQhAXunLYNq3RJScaMV8RC//y
XEueJ+ARnClswBW/39nRkL1tJlV04GvQZWdhzoNUYjDFLprcin5uNsrR5UFxmAjWmVbev//6/+D0
f69VeLQurWbeYkpd89OLFcVESLdOo45MBkpfdgnMeqO2rjy3sAOjhIUg0vKxa4thj1Uh8y2JBsld
EPDn/eVfRXSIStgnX3yvv2wStkUpQSYmN4czwu/XReSL1mAciQ9NiSIUUzMzavjPZ27JV+HMf1m1
AZ9JToJMndiRPj2AFlAYS3SaezDRPG3huCRbEClIX50uDZoIPyo+mvGLx45d9fJzP115mxqNG0cl
ioTj0633ykGfPBtPn7HajT+Wc++bCa5TDP2DW12ZdodWFRxXGekZkBGb0Wn1WDgDowum1jhTum7Z
6sznK+8NncGbfkk2ROaIzHcaz3Pdh7Hg2NTp9lMcP1tG9lrBwEhstbe0dTNK56Kkr14ZnOFvGeji
Db9qWKpBq1X6IS30+yxD/1BB9ut+uHN3EJ1x14nyALPshOYzAD60UZP73W71d9sC19GU+rKdSBf0
13Z9sHSs2pzz7U2RZ1c1kzTkb+nHgF9/M+vtoxUjduvsOwOfalHkvzRFj34pB3MT5/BlkOKdVOYR
AVfemRYy3dpgKDZY4SzJcS6KE+ODDY7II+a2k1d1r2vvIM2zUUIyp27cgrxFiJU2CiaAYA0Cp8sQ
zllrrN72TPs7z+41HerPasJHnB2/LKqHda3u6I2/d/jj+6o6jPa6Edhl+hR7p/1KevNekcVJc5Vu
Y2S9xPN8jfP2LomGW/qDQdaozeQiPvZ649npOnxb0XSWaEfGNn2Ki/pNYD/OSBTtvWKfz1DfoCn3
fpJaG06KWHsRX1wMT7ayXqgHs8CuhIYqdd0keV0FF1G1hzQWqsZ5yDJsL/MI01KN97qwmmDJnftR
r+ygZenclqXnnpXuhKSmIsnVlh0McAxf0OtlUWaoahuMzMu6zd0Im6sTR3yZ6bmb1esA9k1XIHQH
Y0GOP0rUCmVDuEFlTbdZ278bbvLKBPQ2J2ECN9u5rNYIOIaGozCT2BCN5GyD04omdIpto/bVIPbp
SkJ9RmrpcHHKyjo+miU2CL2U3RZELeQOMyfLhOTmxERDRJH2a1Vju+nYCpzMfNU1iakKm67b1kFm
67/WkZgpc3qLXCYemHcqT79b+xitKVgxOR7d1jtKvjs9k7zxSSgLRuXVXDMYQdkiN6D2t3Jp4YtA
bYuHJExQ+OByYcqiFbxzUbkuu6LDEbr08xmCrOWXPW8phjLEvLJ9saduCx1xJ7EC3k9WE2+rchq2
3lJ8x0lg8im0VyNPvzxgzMfROO7Yuk2ky8u57bJbwjOOayvzx8Jdv8VOkft9iqnczsYV3ycGYDFz
aFuQ20Y9JhzodbDBSi2AHU68iUBUQmWCqMA9zB6tgqlu79SqvA1yr4b/pdcuADxk2z13FB1FoA9D
cxL2SOMXj3lIgwWno9bKs7FCjtEz/PfuQJb4gp5y0fV1b9eccirLivyYAw4ySK0LWbNzmFVavff0
Fnte2/aUXMuHXmF8GjBbgWeabo0iea0sDB5uf7SNIrRdA2WfyX9g50jz9TkRcUhyLSgu3Xm2qaG2
S06Hvm6oqUrNuSMhHlV5HPWbeXazn3jzn2w6C+EMKom8vvjBgrdD0/yQ8o2tZv6VowlzZR2a0Qxu
pRTfa9M8WI09waww6K/X4jtOuv6gytrc0CFQoRK563syebRyzBDNhLoxq/XbIY3qvTORb2kgCz2j
nwTNshTboTLuoNcdqE9/NejEpcdM1zCKH+0qwqqA/1QNpzgzrkDyymBKbCvQIc+FKRSxZcwDrUk2
lcjLIGN04dOIBxCanqqlugb2hFAdgqBfjeKcyBxXb+NccIauB5SEK1d2NS6L7ntZo0rGnPrS2Zw5
6+4u6sSjN6f6wS3jYKQvE7vVkbNowwhD03yUqWdlMKys204GNCUAvlh64wtycvySvcPKHaz3WeVe
S7vejxFU9BjpakcDOIKzAJd92yvnKi/U9xxaBlqaA5RGpBKt9aMH5EJthnQ1GYh3xU/huYM64BVO
Lh2fjy5K2TRAbsn80Lkpg3Usn1UPXK65ZC560XW5zGEdzZua8bxbNh+p6e67dbwVgsCcrh6+gdyE
B7NymIpGZmDpI2maD220NkcSoFWQjRL9ldY9Mq2Od5kLUUdYLESWU3KpFUYz7S6PEk7NK9JX3Q0d
m0WtX6OrdY6/OU19LNO4O5aO9VKO0RySMVsFqxdRBkQpVoGyg8SkK3Nv1fYtDfgwbTBsxN4LEipG
bl5IyNhh5uEAJ5t8EyPKCc9oblVCv6etHlyx7NkO9q00b+Ghvdiadmv1C7OX+BXqxNvoGI/VUKTY
BME/Ju11vJb3PZYD37FBv9iMamrzVu/GlwHNVQ9Ad5PXyLEIaDt59YxqZUWhUDGFN01gW5xKUXpV
cmOit9jOTnmfFB1KCeeHYiQe4jLdm1bW+ZS493NHqPMwTjuAMFfS7a9y1bo0iCwswq3xgQ71ebDM
s6l7ja8v5YwmUL5Csn/UqrgNR+NisBmcyY9nkMFWbbE4zPSwvZZUNXKdBAJLxiN5n6hXu0Qar9Fs
DwRgIrKXncrHUZ8GnqqBwVXeEKxSxGc6RoWJNpgzhk+vYsTOl8Bz4Ri9s7Io3mbNPG6LslBvZgF1
0E5d/JsQDgbOKlvGvIav25DREIU8Go5CaDvOQBenNoVVJ9ytlbIoliMDvNl04cq1uBo1iVV2VFvd
rrtwRYuaTpAfCB1CjdTAWnGYc4JNIh31IqBakJO4YF5799YoexeCSP1M/w36g7Aezap7BleCMT5H
N9Z4PCyiLV4SZ74xu/qOiSWy5Uy7Sbts8FuB9jkSCN2JfrCx/GPimpu4RtNE7IZysX9Jqzeu25x/
bWJ11evaSdT6C0FSi69M41RNgx2KXK4h9fF1K7MDWKJz09i3hpm+Yp25xkN+NeJM6eL+HOv4cGK8
EnV9IaGDFjLMxyFGqAgUdNNZ1oe8sGxabL9FDLSI0ShOW2u4YqJ1Az97ayoAoSPNXwDB1dbR6h0z
YYhfefcsi+gH1Q0yPt1G6FHd22l7ctz0ZdDy8zjVN+5SvcnIPCSt8bOto2OW5D8v88BM6zhExHIv
i2JX4+Xk0HedlXYHZRNYFXlOb6xHP0UzpL7wlmcky0ngGsPILBagEWaLYDWMZ+A3u1JdeAt9QeUZ
8ZfAt4Jhqqf32Go+lgs5x17dLXNBUCnzz4FQpMA00hl2Maplw4HXwIKSue69OXtXkYE3ygPumk1Q
tEwJmCayhjflDjwEuiqIn56v4wGfQLOoVyMqDN9rrS2IX0Bnlsy27ijZjCBX1JI8KorlcWIny+fS
10pMIauBoHQxBx5yYNcHvbS/LV7yo2mm+77Eay1g3oRlYjyNg4dFmAfWd6EX+B2zCNRhPAeGxlJO
KHbYjdJ+aSocfpSUb/QCYt8Q9WlS3R2HerCl7rnR2sui4bwDWUQLpjv6Ps6nQ70izauLdAwZJO4L
sRxVhSEyWZwDLaZLUMy900wihE4EVBY7ob4icvQmHl1kDUGvec0Wxfm0YSkqkXpXMrC16PsIoQwV
0+IypsmemdzdykIdWMi3qMjPHRKXZAGl6E0XbS1LwLVyjB8cQL19nQxEkZmL2BLn54b2xXCfO8Zh
zSqgUzGia2Hj1Tc7sBFENW65E4BzmvzZdqC2i4UkVbZDRv09J7eRiTfGV+3cygS6kPvSx/YDsqzV
jzBKQ0GC5cbC2YOfPjRieYnmsT2LOIa2067UBV513Sj+EtPjS1X0SA9U+J5QrKFaj3G6Gv0e5Udl
2CqIRtRoNG0QW/NjbqQBwkkiIkTVZf5kbNtthVWBCUusG0AwAA5GaVybDskcMLhfAEsV6MK8HVev
83s0ZtgRPYp0NbyONeTTKk8JjZfTU4lzijprjUFIxw9dpv+SpXbXLngl4rFSOyX6fTZfpI9WssA0
RyIz508yH382g4WzvHMh00QKIXchrxHKzWj9y0Pbg0Z2LlY9bUjLMOKJhp12Fw/IbXJbW31d9shZ
dMh1nQaDiT4ri3eC7D7JTJTXmtUhVpHA8wGmOWCZeg5m8+TinPXc6CVHNXtLT8sKkk7Fx2V24z0R
ydkR/mrzLupJN08au48XVFWqdvHMYGtwXOGnsflzzZwfCWMFrD1RuesjeL2e1WrQYdGpo5LX74xk
ml5Lq512eZohe0eIvmH6wHPcm85OSBwEQ7qMV5FXxHgICsO4nifUvz6dhxG2IMeLm9azhw1J6jjl
3AHxmOoHtNQ99v8gbQYso7MmkAoleFNxmCGIrUcg1bIT1c0sZwpy3H7jrTGa3Y1uV/FuMOKfNj8j
yPJ+fSpKJ7khdEk92HA2sYsb2btINc6CUcRelXPwDvKogYRRZ+lOlHLaX5wQ20oDS5YMqsISbJe7
pc+WHaEdJhc8lvewH7HTlAsgF5TXR8vFIyZgzx7bEn2A1WJQU97UbeCpP9pEv1DH4z4fzZixie2p
X1Dx8jOW5fHRKGOaxjkH4n09N93N4i3478rWu9KTGeWGENp8TTakTWobhSJMwVdbx85Iw3k+1npl
bqhqPRx1tgfCvooewZHBplekDEGIwZVnqr7dm42Op1WPHX9huLhfCsyQXSGKA7tozF4f28w6JYJ3
dO547ZdhM3SsmZpjJKB/vW//4+w8liPHtS36RYwgQAdO02fKSyVTNWGUpfeeX38X9d6gRCmUUd2D
jo52TJIgcHCw99omO9ijM2JzUVnlsx/FMzBx/rjq6Qge2Ajb60x10anm8J593mTcT/WMY8F4jUqp
KXdWmJIoUBr2pjaJyUxaQJI6qb17pnDjCdswKcVU0rd1h/Um8w01k727IyFQzsZksjuJUhabKgdH
yn4tf4ZUhnu6ssc7lWn5HRJ1fsxk04GQtWMcNfqMtw5e4LVdds1FGyrgrLkeXraDbx7dHi8It2rf
QrSGntro2CcH+DAYTVuc05TL7Heitvw6hYG5k6ylVyEscoBGJspoyFotAgBy/XI1EEdodPG6Ngq1
IcQoo7yKsvY0ZBQvGT2Zr66HN9pyUvOIlFfbObVWP/Wod7+FTTkRz2BbA+SUNt1hzRkv2lK6q8CL
ThjHNtYA8RE5CAVTCZgVAqmbmptJmy4nbXyImvTYQ/lZ2TGchaD/oWT5mMf2M8p26vnkmis/2/30
p7Tau3oUAE089aRN5R/oHhfIhtUu0tiJEHj1rEXycSBDEaFVfw9J/ClTLijL2n80exsDoXbHxgIu
Bx96OMeYVcRL1nxQG11lf+yO+Tc0dlA5f1tK+5Jr+tMURSdRFbe+HV4ZdfuzGvMZZXo7Yt52dAo+
YnDQ99V5timGwgDUlz/KSdsPCVIuTd4i2NzZNqWfDwOViApMPHChHUrRdefE+HW8jd53ySYtxCV7
mZvOz74maGvLGGJQr92EfFp6k6pVy/8eKl/AFMRo1TCZAYC9GCbz4ETjXjYiX5eEXCAMV48a0MhV
lYujB6VotNMvdpNjB2WH3w3DsUWzalayoZQJke6Wvx2sFeHcjO354bBpYAFM1vdKZdfj5G5wVygk
C1A2CYSEfGTAZEEFDi59FQrpffP7vsPGllcw0RLcxbJ1n9xYvwJE/uLMhAarH57xBw9rFyaCOcTT
cYLkpxvpoQzr37k/G0LkZdVbYhbS0a7p+5MYnS9dGjw5BrErBuw4zUc8aDlXuuwvHR+rWl1/Fx1e
tDak9Ef4H6x8x/6tJniLOQhPwWbCItSUngPwF/jo8JPynRDisVLNLzc1jm07XFUtm4HJvCXVA8Fz
F1hrU3CPmUoUTwZ5uajCn3be5BfYR4tdaWZfXMsa8bS31bHAWTiDoIgZNZ34kFfqG3k6RNsM0Q5G
FMiAks2ttussulJFfpsPbrhyxkZCsNWuUNHhrYnUNiidU2WYJ62zYHWzIZR0Pzi8Akbhb+IK3mnL
3sJEkXEC0I21dY7P8UB++67TbeOOdJdJQD8fZqTdldGUJ+kX/SrV9NXgiYuCL4NivV8NA7sCLJ0v
KabQTO93ygifq17/4lfBV5ir1Av44HoLJu5I8YAydZ/FMe3TIsf+F2Qza6S+a3CwOUbDlo4NbRNm
l9pgm/g1cnadQAVb626iKmjzctuygNRpuW1M0G1pEOJyR3zGbNu90Pu6qWKBAWbaBGje1oTF/lRW
/OC59RdHsw95rbZ2L56l0/7SB/3UoqTm9Pp6Ehabt1mxnuy6jJkyoAvP7+0frKj/HSUjCOBAu3A6
RfhjJ7JdbUPrw/JJc8b45vvjreZPF3pkXhLlte3a5NbQvau60B81ppIoEXeDR7JGr66sIP9e6hFq
Uaws2A4FUxZnzLYJyBFQK8ZElT7P3ZLRrQ7CcXGMYKWC5P2ziskFCuXNCLFaeNW2CpHPumK6UlT4
+8TikyoSgLpT594UafbNUD5jfEjhtUXV7ejOjjEHAFvexZdNxceeVtWdpk8v9NyumkJrmdzL7hrW
zl3hEsbQVUDibb3/ZWrKX8MWu5Uhmi5FLsSh7tmY0cI9RQ5Fej7+SALzpQgTXJ5tD68iiuFck3mB
EtCzr8vMTw7x6N9AaHlWrvadsnU7pNozKIJnFO671sUsaocU7A3tRILdrySoEnyd1m/CzAwa62a2
sZPqWwE+oZ8Ru1OVuRcBY3FNr48jepbedaw5TIdGa1OSiowRXOubQlU8vdjY5T4H6p1d3uvQVKaE
yRZkM5hxspX0P4QFMWs1zqWsij/IjHd+Vz/qxNCBm95bLtB6PWBf33zXGubJIL9NwhrCaQNZlc7d
lr7/DYQFAIVTeBnO6nevddZ65u260D8lpvgjU4M90kjeVxLeyMw72J730yvimiP46TZU4VUntJNV
ejsFonrns61KyZemOP3uYkhwMyrv2F1pU7G2OzrdI0A/bXiOm/TChcpX5TlADnWRlVqzgiRyI1Cs
G9xwn4CLJJ8mcM2NLORBb71DFbpbw7b5l40L6bEN6fNma03iPpjXLJ++jakdibAgMSgArozj3mhQ
A1u/rKAmLiwbaeCT4tBkGyT7CGevG7+9jVKk/CA7gmz8Hej5JhV43Hrh7yALHTJcUViEvRqOhPsN
gvBWZcnPwOpx5Urr1Eoouv5k3eucW4D418CN6oemt+FepRZdYvtLbgHJJ0zjUozRFZ7uvcNvrpya
Sd0KX8aEaB18fDOhpvtTq2JfG/FFyt4vYjPSvNI7ixbIeo8dY0L1hcZp7ZrpFXAqbAFFfhmDFhdl
Ty1WtDXCb/pQoGaB9XttfewGdQkdDasS3B3SW26CBhqMxywRmfLZM2akAdVJ4USUbeVD70RXYvSe
aLnv2K3+8KPqVFUECrR+8tusyZhhM8U6vaELA+5NXIatzrQ40Y1Bx6gMiwa094S8b+34JsdTHLmm
w49O0nPSCo1aA89fYgCMMW7M0LvRnerStbIre7AFaTMVTBDQgvVzP5WXJmwi0lAOjvWgV9qjHgNf
9UdkqvGW1JQjTijagkW87XLnOQOMSLB2dFNDN1GAhXrX2LhQGyNqP1ga2wkLxUAcTtO3L61NX1Lv
7wtvTmwmkBvcJXKaYdXp5ov5iiXCgFP5jx6Tlm6XX+pRvw+dEqk/gn593gN24DkBQKFTPmbRcM9q
e+8l41fL9Y50EXfdwIY/jLDfIf4PbOKCOCecnT8VgMWYHWGX3Jw5Z57Pkf8+7UTjiKqUBsOr0hY5
Dv/8LwkFyb+UHIXrn3Q2GsU6TAkmWw3IjYl6A8p7r/WBJTdelGAR1NQciltAhq2OnAp61vXnP2Yp
OZh/ixI2kg64sOw+58Pnv35L69v00QWAu8gwqwNUgPSmFWwi7JLmU0fDd4s9InjhJDg8I+RYHmvP
V7ZnXZ6DlJuuwEJt0NVEWXlxHpyCru5O3tDWnIRNVrcvoqE9c5dLac58LVqfCB11B131UlhRJajx
yOUITsiw4lubWvM76VH+P8YRkkGoc4jr6ORGmbOC4O2zDGllBmGfEFhd+M41uMt5Ng0GezwjyX2n
F54vZDOGbISbgPeW6bJFGWBdRYF3KqI6shk0IsBrk7ksmpbAOJiVyXilQgoOOr/59BRUmXEpyI57
1itqLSynXd/vMtmQNPL5cHr3UpUu0AfyPnVTEty9eAQd3AM1JYLYVTXoDwgBJAfQbfhY+1pwRjYg
l3oRngLXwmwviQ/mMci3jxvj6mDiXI2x8Flw2w3LO4koIqq5rzj3HdOwQjHeuhXFRarROiqxzM/9
j+CHVPX4IzXaiTPRNg7WrMjJbYE0DJFa2HBOFRaSiDvb6YZfSTd1Dz2A5HwNo7X9reAzejvhjs5z
mrkmoIOaY6mVQ6+ywVTY2idRF7ixPcs6q5n/4I6l1OdgSEmoJxXJ2ztWdRf0xUjUkjGm/nx2mOTN
agQXE69TekKsPCOy9Y02VPUTp6DGzynBnvv5GxbzY30zeynod8hAqQkda1aGv/0RoVvSIHJBXJph
qbZ62vwOQPc9Bbl+Q/IFZDxBqBW2aHtfel69i6R87uvcJqeIXuHnv+WD0cb3NvteMBAYqBff/pQ8
HWstydmjB4QzwcubLHXHGU/ATlwfiqfPL/bRw0egwkhjdKO2XchCkYNUcOWL+DT3cWi/eM5kbG0z
81qMrE106xNK+KCAyTwbntnfDRBt/3UWgzA466IY94q/sBdPPunB+ITof04VhtIOlgJyA3bSRXtG
K/rRY51nSZf3zNVedVJ/rQkEopBn5RbJSeWZx9qu18cmEPaB3BPvzEf8bmJmMBGzzAesC/TSy8Ek
C3qEmVvjLshE+M0XFqERQ+YSdv/5y1sKm5grZmUZD84lytUyFy8vbXSVayw3p0oPXGKni3DjB67G
+Sdet2iofmeCZ/n5NT96jHylrmBoKpRNi681R5VgEpIRnwiLM/k2evWSjLS70Y2l8Df+9WKW4wIQ
xG4mWVeXKxz1GCgOConjQDGDTq72brQUpa8/uvLM8Hj/IVjMayhtUWLjk3EWXx1lp6OqULOPhMVg
hm8QqHREJA4r0RrWDqgz4u8OHp8+VILWl+fefX6ryzGDHWsOETeIRuZjYA14+9V3yNaU6RvewStx
Im7iGhsPB4ylv/336yADZyk3bRwESxeWFwZxMU2DN8f/gZ8gJYuAW69km/j5dcSyHrSE7hg2pYP+
uqAvl3O/QyLV1nl6mlSFrRbrS3shoZ1FuxQEEFZ1e4yBadcJZwlNJ9hmoeFsyI5vCnGmNp2nkL8n
9/mnzHO6ac36R9ddSCBdOn5ubrF+e/XYfak6n/Qfd7Bxs3Oci/ikP1PKLL+R/7uerStUhxY2wsVY
cnltaTnpzgHyGSVT5qm9mcQe5Dlz+vX5Y36Vby7vDTvdPBFgrTOWSt4OtU+bCZmcTEOHG/FYKuil
1dAGW0LccFoF2c9WOs3lmEvU6QZhxGEaDuve0uNnc3rIMTZiAbcyfis75dj2SVl9dRfTevv8p74q
bZc/lcnKRI5qooZcvoYxT8leG83k5NGZu3adYi/cmPQDM0m/AYHu92IA6Vqg0yDjKTEOuMw5X9Aj
aw27olurmDkgrXmi3EZKDxA03plfKD8YKDgFULwzb7vv1qK+rx2L2CPC2zzv3qjRQZUVsXQpvJof
I0bbA6a+8F6k3R8P4uVLaXJkp/LEvspxjZ95XK+K93ePy0SOzkpi4M2aR9lfC5YFLqXgOD054ScM
kk3ppAYbdrOgl6n3kfFg1rlAEmjCmO0CEylEafnA70zfdb37hAOWLxpnsZewS7rwmMV2pfDda/4f
HMM2yBeijn6xjwnVriLRGNg7mliawZqXPqK16KeVE/vJr6Axkyc7yAk2qZPqJ4U5R6bRwPwIm2Qa
6V86gf/j89fw4ecDQY+lWmAlshafqyaoZgvdzQ8VATSHRtAI89Nh3E6x0M6s1GdmBrW4VNqOlW+J
MD0l4O6OugG4tnTZyXOOXx+ReYkzM8NylXmdGSS1Il4Vx3KWs6/yVDV0UuMTIDLo0oVNTQ/QcjlM
hXyXxGSYB4ljXXAQZNy1BofS/+HJQh7+/4lJzovQX0MqEpy/ACqZDm0GFAOhC6OOARzkL0afjWde
48fPlunPwQHIJnwxC451FUxtFXCi6rGCOk0IYJU0z3UcgfbOGzrEn9/ch9djQywk+0EQdvM//+vm
ROBRJaBvOiSJ1G6EqQ2rUFcdeloXzHpsyP/wMLkSEm+XQ1W2rm+vF2QirYwAAx7nmTr5PnXOgZf0
L5C9WA+f39pHX4SymJUoEtgcLn3MueoqzxxbPOm6Vycr6tjsZ4LwCbkIiOjPr/XRY/zrWkujmB36
RVj5cjpUEEKoDfqp44hNFXdkA83wRpOG9n96kopejbLRsBmLkVLlfeqS0OsdLIteed2W0SFSNbli
humecdq//wBNXFT4QXCIshdwFl6ApGzQgzSGdhwFhfOMAE/zlRGX0r7Valde+7VZB+vaHEcbxSPJ
aJeZhUX4zDNeFu64G7H5u44r5gYVf3o7dFh7s6lBdXZIvbQp9h2YwgLksxmYa9TV+Q+tkySBcAZt
nduafFCWYbOilaEzCTn06xarSoB1KxVaEJ48XxJuga7lMCYmyNa2m/tyZbAB7FrtxoDjC5J9YIuT
WHXmfb9/CfwGtmHY9uj0gFp8e/uuOfYuzpP4GBU4BsjodWyOEUkgEKvUyq0GMVGAWiIxI+eHAs/b
fBkCrbLOVIUfPAreguIxkCNo4dhfTP7tqKFPgchyoq7iJDbLrZHc8qT/w3mGj2bRyIojAksj4OSD
EbJyfTIOOYQd7Z+ff3LvP29LUJnCDYDLIN+50TkxFjOkkpmSoEZkZ46v/bHMqnLIHezYiPz71SjK
jbk4pxZ2FvOkbkHuJr6IgBTy2dAGOc1N14II8voh231+qffjnJFO/WLMExfeusVgy6bScqsWyTB5
H9YJYXl4HKZWPWQereogTW+Vefa1fjS4eJAmvnuqTJpKbweXkKUoMs5PTogM67sB7dXKz0pOwQP3
HlenuS16ok3GzHEeJC2OMw/3tY3wtmpjSTBoP0taALQ2FqsCPVnVj1alDljJ6uxoN3b8u5q73qg6
LeHvI33s8JBwUhzeMtcoc49Ldj+aSst2Lehniq8+/WNQAbxUDQEIm8/fyAeDnt/Hy4AyQruFS759
PNpIO8skJP0oMM4cBxGjL4h0At4cgiBQzmNtAVCAYDItHyNOgTeW4Y//YbzTbmHDa2GmpcJ7+xs8
crcji7d0UmFFmpnVoT5OOrFTqhOHz+93XjqWr8PGOCuotnT8/4vR4JhRM8nQ1A4jnoeHZujNDRBd
L12bZVY/TpyZnyKLyHhqvfrMUPjoq/770ou7HO0s86a2bo5JBXO3Fb1JZUJ4iOHb6l/tnHAA2P3R
IGHPDbxmsYAaQd5WBGm6hyFRHTkZ3kySzXIdmmVXT15/5rP+cJA79GS4KJ5devVvX+BU6HWVINc8
2VagXoCxy8dq1Jmv/CGpbutG028mH1Xig1vUHoA8hODawa2R5FdRWTZYAzpHPyLRxgyD9Qau3udv
/aNHj91SzsAT3JdLvEdXEyOiVal2lLIk0afip9rHcKqQqJcVDpSnzy/34fP4+3qLUda3QWqplueR
e86z7vX5Ye5ir8LMLdfSxrlE2Kjgfs1vqpQPXpkgvDYRDjmIu+YsXD2+oOxTZ44tPpp9XR3qC/5e
h0p+MdG3GasrWQfqwOTym/Q/rHQRGHmzDJw14GtjK5zceTjzKOZbXXxwbG5or/Lg6UouLwoaVTjd
TDcewCSD/shF56x7f0S/Zmc9xxKOJELw0E1Nn69iTUI7x4uLOQz1N0mwGOl9ao4gDvozM98HY4I2
InOfBdyJdtCi5moSaScFqIXToHnoFbA/pQQ2GNG1GSbntiLz/2vxEGiqY/dlfuWiS3Nr1IVVgz8M
rwtEzR/RkJh/4AD+61mjRSFrQlSSbHawVzuLCQZvFauQleRHpEP2IczK5uT6Ei08OJfHz1+r8e6O
5mvxRc0HjgCclh5a7IBxYA21eRyRWni72HSaaV+YqscBSU8Y+uM0TegPCtXVT6Gqfg7tGJNY7mgJ
Z+GBidkmTWmubFuHcHRCBjKDoApUencjql0LoG2FF5sQnfEBOUJ8n+qQ7H44htJGtnJJ1WE57Nx0
bY9FRGp2HPdyndoyb09umThfq9A2LwUJWf4+zYt43WF9TDYkoBREQEstfIEV36dnRtT8/bx5yzwK
infKRwG6C7zP21nQmxqpD8Kyj3U/5ajuu/BSuki6TLKaVrpW1GdaxO+nGS7oUqhSuilOFZaUnl4n
GCyrankcBpLGbpJAueMlW0Cg/EZhj1+7bKqgOtVTvIvsXlUbLUt8gm2LSFTX8yRYcxYNTX8PJMNN
sBb34szn/27KefsLX+/grz24yyjQ9KRAY9to4w9T+RmukfJJI3hjMxq6AxtzdP+ZbMJTMXUbk58u
6TMsyvgyA97SFnBpGrLtANVn1YteaNqpMMhu/fwz+OD26OaCm6OnwXn7sqetR81gJZnyjnYth50o
vQcjruKnoXLTTVM18c7ox3MV5bt5iwVdsobNexRKpqV/P2kKPwuC1jsGeleeEAXFm4BQrpsk8q0z
A/pdsfT2Uq+TwF9vr6jQGjQN2iXPa2p92xdW1QN0CofncE4UJ50OAf+qTWvb3nGQYrVnlu13pTvX
n/FCHL9wRveOUZOkQu+i2JyOLKb6oQNGcuIcJD4EkfskybWnf0SMh8MMwHYVYN3nL/ejB20gdEDA
wiE0LfW3n/NsxWKVHrl6hPbfzgeCeMUQXPl+ee5L/uhBz2AwFmVG7TvYSS6lx9kJRsbI4rGmbFM5
CGlJrE26dm309mxzSqrjhKf7XFv5w7vkNI14YIQKLFJv7xLxj6sCHUBdwU57zeEBVBPCrR/G2jm7
z/9g0QAAN7c4ZhAcJ/xvrwXpduJ7j0lFjm30V/HkwhdP8mFyznR15LxrWUzFb660KIDdsPbqJizM
YwFYjdRurWwv9RmQs+6i2ebqA+ryrwfRFL/peJMQkuhVmx4s0TeXCVvzhvMpInJ3IsUcemgBoKEt
jnxtjigbfwtPTdpli13BQfYZWOhVdV27rWKnfzkzBt+VT3wCfOecmbExB46xuBHOX4oggCt6zBsM
oNd9YGR3XlkR06n1yL6Bq7v2eFvpSZBeztCPp0Sr++BSt9IetHBLWuh6NPADr5EMzXEIfqPS/YBc
TV5EfT1dBoYNnsEtxvoKHyqZnU3hMfrSQi/Gl7YuugsWrqReVyiofvuGg2GTIIl4G9o+5uXWC79l
OWvp2psAptMhk5G7jkB8BJc5OQvRJvMrhqyWWuldB4S1vtIKp5AgJZrijxPF1gtrUaqTGetNXzo8
w8Ya4BeByqaF2mEDXLYKt/COQOX6jq+Pj4XdiW8aVFbyWcDiKagBIk5gA7X6WWLHR8+ebhCyKnAh
BkXV2+HaN6VPMhqoFhOh6q4E+5aD28gIIXcSfc2nhEKxr26VVdqnVlDaB0Md3Am/bnYRArwzq/1H
kyEcSYpHzkCophfVO5aJmlxidzg22jSsiOnUo2TP+WW+JjCHeIgpIo03bOErNGV5RpPxQWUDh4zz
Uo6kUcVYi0nCFlla4QZTR1SY9WXQZNkhHJo7N4rx09d9dPx81H9wOXumkrGTRFLwTlPgmIVWwRj0
jrpMuj+ONJqv5JB5Dypp/StnxLm8/fyCH0yCdB7p0CAugHm2PAfROuVEARkSxK64/twKKI5gh70v
toqjM1PTR5fim2YP5uoAPV77MX+tqZHhabJwxXiMi3wATNbV28Fo5J6cKuPM8v1BdWIrhyNn2oiu
jgBlMX4B5KZtlSWnuE0AgsVu55ebKZ7F6tRD4PPbIfZvJsrW5syV33eVDN4dC5qgJY2IYtnRCZKi
EEHRjEcaPu1JdaMBuoW8hFGb3B0sCudKe83FsmK4ZUYwPKZGZj5+/lLFu0VAzKAyVIqwCk30esbb
+/cJYo6S0InoSph0c3pC91ZW6TaHkbJi5Zsz7sAO0r3A+rZv2TOtasQ1u054zZmSdJ4p3ixHgp6+
+zqXOOjKlnUiQJ8oHRIURqVTTmQfUbF8b0qZfrcpHNdOZhIrwXlVsPOtjjPcz5/Du2Hw9jEsgVfK
G8ZW9rk4JI18SIlBCjaEhzftzietC3TEtE1Dsq8+v+i7Yf56Udi+cI6QIix76bQ0uhjcRHP01IA9
tclJ9TvatkWKuBENbvHPD3iWccwHfWx+OTZaTFAJBUfPPlU7FE4yHTmnSr+EGGgB4ACnGYpw2o2d
hReC//acJun946XpxX6DTgIjHqjY21FWNm2nGjHMUHrN2A4E1VwXiCKPU4FPLU9IRk9T++Xzp/t+
PHG7cOkAWM0CxWXRBirfiZH2entRgipYVYjFsUPjuQsOTKjuvV8PAFanmHCjlVMOdbn91+sLtLkO
pbE+b7SWELPQs4xK5B7OTLxkVzKOMgKv3U7d1+hLCsK/G9veOmPaXeqJR0zLv18d1QjsOCZr/pjX
7b+mUN2enKlyWvJ1dR+4LFwtFFqDk2e3tD/a20ZO3ks8dAD1nVY4t59f/P3rFrxqNvf0Gpg3liMt
snNwRCBWD0RykCAgO0+ZV4SlDsa2Rx7mY2Ea1TOnEZrcf37l9yxpZhH2tKwcBpuFdwT0gNv2UxGa
h5Ij0WKdRWYKe4ePGKebFwV3pOl1l0YaihsOlUIS3Vy7/qWD8H8Km7T97QZxTNJS7NymshI7iWrm
zLT/bt3mBwLS4SCBUhWS8uIrDBK3LSa+7oMKQrArRfFqY4Tu188ZKK1NhN7nj+R9nc8VOVIymcA5
wqXJ+HYohHHS4UyWCWmypIaAZgxKQmM98tyHJIGcUQY51kuEAK1x2RsesAIt5xgRdAC6lb3kvOXH
IDjj5Ezjqx6m9k1ZV+EEsNeIizUxC62/DYrKSbbhlMfe1qFGEIei1uU/z1/zmOLAz7LRlYtXOfJf
Q9qbVEhIadMcx9J2HzoaO6vSDuiFNqKZ7oHU6t5KwBZapwYm/s8f4vvFmoaaQfuCcT0rjJfuCNHj
8Y9i3TsCIhivCF7iUNMPSlTkNYm/QmnlVYxSC3RIRCYDhsuTKTGNff4r3i8Yb37E8hyK5I3WHtuc
oGzPU3e5ZyP1gqO9HYdRnNvzvv+GORrR5yNWalnmj0VhYFdSJhl3c0pVo+5DQbo6zfga92JELtat
crzk0AnReWcWxQ++YNwMM2bfYhamebK4cJHWUqWZnhwnIdt6DfRGC0+W3mKl9Ov2u1fXZoUajvT0
+5II6Ee3nCZn0wxd7+7SujC/WEU5Yc6Kqh7ihl3j6kunqHB2//ou5p8JohNZNF6S5Vaj93MhtA6I
E2aP6CaFc4Yt30X/sWra3Lr//GKvGqe3xRFXc1k6WchMBwnA22+Y9U1HrSa9g5IRnrYo7WOxdwcV
+lu+gabaJ44qMK8SjKs2Hr7bvdVj6QjRblznHap7FIt9cO+Dbd6lfhLPJDSFGQ4AGXExjZ7mXyAB
iOc6IpEQsKtXQ/UQVr8vBAnwGulX2UxYrH54eILC9RDr+cVgZx6ANAOT8NqPNEh5geviKTFKf4rO
jIr3Ix9a8ezycJnMbODFb++/BiyHppjgHsT2jEjTvTVoX+I3J9f080f9OrCXj9qmC8DUjI6abtPb
S8nKjaN2apJjanEKD2CKpOt1VhlttsaCi6lSWAVOsmZsyU2LcwcFaTDpcu/IlkhlKnr3FsIdxbM5
yVrj7CyinmMzPJycDBP5ZRdZ/Qmv7vhTRoP1ZOUGLjenTyDH870FzWUTki9+phhhxudnL29rHqd8
VAg1OdN5e1t+lwUWfzc68evrH0ZBnk5n9+nPgASUr5Pq/C9iKuTJiCr3IHOptqZsYJC5VYHjeyyR
WIsiXFlGY5ZbVbsddpdeJ30ujUB1xZkuf/Uqd8D8kd8lZIh3sUypeKy8KCDPSRlixeAE/6oy4YWH
bofHa1bc/mr7UfvZQYLKtzDYiTYdCOvpV3VudCcnN8SxDZJuP0IhhLcXo31YlejSSJcL7Av4IuN1
hGFgLySqaYg3fnN086o/9UOfZmtl9P6LndbhEZqte+XLbPja6IF15/d1/FRMAU2brE8NYpvzuuak
uQPniBVzeHTKsv0xhna6D6apUNukCeIXUP3mpSnGrCO4EHbXhvh6wBFwxwVrThKfnCbgNU/wS2+s
unQew8w0bicHOELVAxAKdEG7kDlDP3ByLyX2YU42Bzxb9NZiCziH4+k404CeHww3oMMUDt43yfbr
Ene9f5P5IYEYtqhvwhrXDViOcmertnskNqJv15AbFCbdNiH9t7Cj7xgZ4mCXwHOKyeet/K1pN/Wu
BGM3rFI3qKYLmfb5CPwUG+J1lNskTwLq2EgiJO8nKdv0zPL1wSJq8RFjXaFPDdj3tVL5awVvG06c
kCr3R5A1SbfTyxRYKp0M+E5pDsNC04qq2kXunIQAS37SN03mGffoYZTz7fPP/MPPAUYCWioH5eNy
7zUNkUhy6WrAzfRszR2zLaIiv4aHrP34/FLvfFJ8VvRnqBw4akHFvdTP0Rn1czVa3hGvObieeptH
LyOKwbUbAahUUxcdLHswdw3e6QfEidWWfl+z6+jnnCk+3y/qb1/AYm2VUx0YbtFyxopY+GB5rv1Q
+IQIO1bkrJCXJquwaIszBeiHFyWfYK6fEEDYixYLEgdU2LmbnCLVF1vfg35mFEmyLpU1riXkkVXc
Dc2/duO4EHsPh6MCimxOGt9Od40XYbBxfP+EUNLb+415y4yS7LIUnU4kevc/rE+vVsf5BJ9TiLnN
8tfIjtOK5lKe+acSjdSu7tIwW/UjlmU/SaMzL/Gd6XMeTwjeqEU5QJW4At5ebCxLP3ZlTC0ak8G7
jxqQCOSskhO/coSKEEfgCm0vyU3IqAPoS3ormMAS6kmpgOvWfmc8u8ikAN1CFVD/oTByaYEqRPi8
crXY69PGttEgWsnRb9qK0Ppad66VXTcjZyYIuc4sbB99xy7H+PSwMP/pSwGzNZKQQmHiHtqB1GFe
gU32mAHWoT8r8v3wUq9lAVoNYFiLGkQntJT3otHqpk9FNHCnR1/cIMuytdQAGf6Xx0iDkJ4kBl/s
XG9fchBDKkrZ8JyE7+vfmsByvw+og0DBRN505gudd4DL2sCltOTQadacL/WtUsCZYaKMjnCB7Y3f
1N6xSSjzTB0gX9ynMRqdPN4kvVBkDKYy//evx5kFj4ojHGHQCnt7rxwOjLpk3TpgRwagqA/dNCOj
Ox39qA528MzlXg2ai/ul04kkg3bXrG1ZfK1OEyt9iAt1jMK2wodSxjqNoMbMr0Og2g+pPZrsKjvf
gGKZhcQ2UFsnzxwspPcGpTCQi27WD9DsqokOH/tgFcQ2vMGhq/6EiTE0h6AtoZ3gi135hW4+AnuI
N+BDOmmV61DB27Ab/7oGk3UdtGZvPcd+Vgj01SKQl3TwC+d3r6ZArlWBDWtVGEP8fcxxqmzabuSU
GVZgUq4Tt/fj42ihRVxRS8on6DryC1nPMOvdrHHUpu9akDRz36+/ArSQ/R4g2+KFJi/za/wIqmJn
tL4EczVUm9Acpr0aipwod3BAD7hY8mvLiJPDFNh2jNOMfHL4lGKESBub1jZvGmoUz5ydamVhoA/i
kdewi4MpvsarYRR7GCRVsMs832+2YV8oc6P1Eqz4VKQ63motxyU8srdwt3bRV09G3w/jxshk8j3L
52ebu911bk/1LSMEvskAtm0C+JA6V5NBT+LMuPhgofp7WCwb8n5CUWBWHkcqNlQwPEPa3o9y7Y7b
f2oU6bZKn5ozNRGK3ncf36xBpDhgRDpzbMnbwT/IKWQXZkSnvhT51oK7tHdlkmx6DzuNM+q4uJ1o
2ueG0f3WVAUlXXRfI+JEvlR5Oh3NqQIC1stqE6fRBNpduPcyarFv1HbWTCvDjuUxn6CeV3lV38R0
7da5bidXUvjhQ6IHyQMUbBOlIfCSwIqnExNP9SMiYW3b1+N4kboxGc0D0XZ1On6LYrLbnc77H2dn
2lun9X7tT4TEsJneAme0HdtxnLh9g5I0YZ43bODT/y/6vHjiY8tH/VVtpSpSOcBmD/e91rU+2XzP
jJnxLOwuj8YevvSa5RLCsrTCfpksGCKd+AvghxYZfW9G/aDpJzC6STTLhWiHapjI5/a1yFq77nEc
5wybi7VQ1XE81e+magOCJL3WBewf2ueGRZ7+JtI/vsAiC2hcaL+wny/BZMspnOMyDcyRQq/RorGo
l9Y9x2CnYHS7E0cVQXYwx4Fnk6jqZxxFxQ+Yf/kQKndazlnt2MTLA0fYo1UpVESAkh7ZU5aFmbK9
J3caLB7yoIxPqVa0zypu/XBuVuhilOzDeVXLCZJ+90zCqXE3ktoW6kTAn7K2H4eAwtV61Juy3Tt6
/Dvx4uluWRH7VYuLYY4lea+7IKmxy3vGZ3ey1t/KW7pIUYG5EwW8NDJVyjXU1tSAzps0epQ71ZM5
z93TqJvpjbKM+fuiiBZf7Gr8qnKpfqSrlZ0hfbT7xsJTbXGihAFcyLBJCQp2smI4lQXNUFXPZYSq
T97qqmme5LAuoauyeA7aOp4OosoIeC1qkqurxM4eaEvPO+odJRVc4QajVSS3rmYj65lq72BLkQKy
HcbPmG8KAPPQWDNb/E441J/A8qGRgWp7Tmc3PoAxvtVUWUU6ypGTiG0/nCpEbjXHqx9wufuXSvLM
4biWoSv46qFXlUFqyzbk7OoGLUD6nUVYQIikr/jsx5Q4Kaam7dGR9a/RAjptwEgJWe9cCK4x/fta
wb6TYGOmSfN+WpotxmCtqPqGdjuq28QS0zOJTwt4LM1/LF3AfiTNu84OCk+3K9JYPbaN6M4OJORA
aYCrPI6lO0P239Hx+lDTWi/Q+zw/jX3GdtrL6v1arMlJlMhijLGAwepW9T2f4XTwBiLhe1yMUMOa
/Dh1Xn1fWtV830OI4pZXGxBM1jb302zTF5wWuaf60IR0fInfzeKJYtNgS+jx8IqapCiYTXX5a5q6
PCwStSIfS5DQLuMQGZAswZCRgdEY6ffBG36KQRsPTgqfxJ7b+cFUJhBEYqEerETon4x5/Jnm3te0
aIBsJml2Ktth3I+JUe0lEwH8smKYQg1E7VmsKAsbUiK2EkDys+BYH1ltTJZ1XCNk1dXfrV0Pn5OS
LFhsUJCxOOcWu5ql40bErhto9mrumk5L2GcQn1tKg2BiYMNETFvRuibPNC4B/swz8omk/Q6BYIJi
C8V6PwglIwCp420ec1DamrjHhjYtXGQ9e86HxifrrVOh1Kw8mvMl/gSaXv1wfIWV1x48badNcoDa
vah9ltcbICXWorpPE5DUuQN/us8eZk3ZdcCB1gnnZMDJjql9L+TwiyjC/EFU+RhQQR0xAVigxWIY
4XUR36ds3IJNvgxEHCFzNeXui6sGnKJJ+aKEV8Pqt+IIUYwVpGVBl5Fa253TThXTmiUBAW74Oj/r
Tsj+EaUL/ieaX5BWbSfz57hp8/vVyIpD0vVYgYc0rkEwTd5umIrhPLmz8Xk0JkV6cdzvU6sDGdc0
FsswMRBFZiqg5zT76thkxsg7K4oTkYXG0D26FeVLQIJmqOkpx+7ZBGarQfeFzW7vhsFr/vHyyfo8
uoxOU2XtiTIwcTCk6e46T7POpbV9hkh/3I2lOIZJOvq3ZIrJaCxEfTvBHzrWhmrpw9Vyj+DI2AFC
f27qgU0WLNB070qAzg4o0SNE1fFcZWm/H2cfA7xysgiOfXachhHcFEkjN/PIIBFrOpxbw6dp6sOG
cpx53WtqUFQmZXasStM6kurrRVqx6OdSVg0ZxE15OxiGDPyYmbuXUxytaP6P4GIV/zn/4HPe3hHD
ap374YCmrw7o2dCzsvR+Z4P7jlqj6UMPc8KTUGQKCEC0UQZ78HM94j7qO8vcx16VH512dsN8tfsn
yyP7xVzyIsyyJF/YsinYyhpo55C6lzha0gNZ41vTnjjGbq+azE2CjPJg6GREmK85iU8etqdgRs9E
dMMCk7yx9R3eRxFVE0WkpTPgads8tyHNzSOkviVAb/3bXgnJrhEU8wAbq8E1l0pI1bJ/nnKoQZww
HOzsmGmwHomgX3ofw4fQ/1qMxXjpkRDv6kw9GXKqbw27+MoQzx7WpJBfPIvaGsLRcu9AnHjoCbLc
xcR+7X25YBSkURSm2ew9ogXWb7Nhyj+LyhhesKfRgqqz5YykyCBUlgP5cbKTtt2ZToEgSunZgarY
HME+KFhamanGZnDPjWPVL2zTzBfyJoo0oF2FtZMMu/Qhc1X6DelNEtljv0RKsaIX7YYEm/typ+AI
HuDb2YQEj3NMTIU00RxbC7VKbz55xvQlFWl3lzWL2MmW0eOxyMIkrQHU06ykakfHp0i4tZm4uqOi
1oERUZEGnG0NzQ6FxY2HbeYfMRv1GaFVvY+Xbj4kTU0EqISFjt8LxOropAdcqfEJ/unAiCXWNG/Z
fwf6PADlx8bJjqFLfZT/A0k3XuZOR0Sj/aOPqPOZzaHxoOV9crMmMPmdMSGUwU/A9HlLHbLKjzu/
1IwdCPwW7RrxTdItSPcYdPXgpw67FAin0Uy5l7kVd550kVZAgHAh8ZEGYKe5dhyKeDlysgHGaapl
pyvHjhyNGvbSMM8MTmXdqzmp77Sq1R6UBcZuGgAErjRkIscarUAXa3WqKPXd0B72IjOx/aMDcO6U
65MVQqI2wtrALllopXlbYKv71ibAFtEWVvD6U/NTP7P9aSfHjxpfiCdnsflpftw8dKQ57Dxv7A4o
q9YIWNMUWub6TZpY7zUsLVmwzEQ95AtyOSDQ8l4okexcU9d2xQDslNhKcn7mzDyvHfxar1Tlrl+L
8sAcIF/6VqyIrUHWa70p9z6odnSEnNz6rmmfpgUEWtnN+r6zBMvKQKpeNxFqYpLwFLllnxxF0UzP
9AKNm6pLMzOokwQuPwjT+5zWGRDAtd25HsyZwG6NJahaYtCnvrBepmlID3leNnACSkfdVCqeCI2C
hojjC9jfSC22AEoQ4fRAxwsSA4CeraLGsIbPJtuNu6I0vQfVqvSGiaAJLb6BHSltcTB0JCWXyJq+
kz/OBsssRXz3r53FFcNzI2z6lYtfxYe+Wdd9SkOFbVRpH6veyM6prU0nt81I+l1MbzTCvnP1MLNW
Jpx1NL+gCUvuGdNEnixeezuLicHhLt55RLMMmZX4XR9i+zEBpJ7vMM0n3whzgBJDB//AAROeodyA
ZLq0A1Ir9F1pps1+JHUl0Gn3sgUa4Z2onNv3qXsceCzLHf43cW+PWhO4icsiv24HYsoEfzGhxvA4
Zn0IO9NpTop4wt1GgzguHqjzklV1B/VDAXpk05HapKNoVU7UmLZ6nzViWQN2YCh90JU8F+Z2dkhK
xuCY9rcdBIwb6L/MW2JZvVO6TF3Y2o4iECldmeV4jPeZWSs+6WH8QgPET0Phy/nYuf1wJtwGVS2A
wYPTFxAxrL783mhKUfaX9sGQRXkHQprAnA0/ItGDBY7dLNFoVM7TDAnprNCz7l29zIA+tvNRxvXX
cdDFtqXybrytxrjYS723Ez0+FICe2ZO5SyimavgN8xF1mW3nO2dK9SdNWLcdS9Q9nXvvGBOd9t2x
mphSwSL2cRovIMrRrAdZ38B57+VwXDqcJJwYfjWV7xy8UcYHco9IMGscqjRMGZELgH1nqUl+J/gp
O9MnBBMrm/ULC7T5pSMn+5uqWOFRaqsHSOzaPVV/3A2rzmlw0usHuSLFICAAY2fTonuTS/WcbME9
C3xa5iEqmEYb54dZOe2jJjWH1VFau6UAxUBj/r6rARtHzZCnp6qwrIemIHoDGP9ISsDohbLESprE
yXTT5m0bGfAmg8aq658cn8j2WdLmqTd0Tib0kAPo+nHgZ6ra+bkuDkrrjT5YZaoFda2/kC8m1qNb
+3SG0gniup9CjStG90pd861MhGKAAzBqq4mhEdyKkX8UlAVfsV9yUDnKxWjYX0pFns04OD/tVR5c
NonzleLH2+omhjcahHCxbC57acxBndW2NkisI8gExFGr0f/KhhWsea6WK72Xd/pAzNsYUGi92Dq+
gYsCdut7hb64VXb2hrlKXjypdfreboiKCkWa5tD6V5OzlDaP5udlmAGxy8xcG1Cp9bgePu7OvHPf
jomflsYMRWREoK8fNI5HfFbbXJc7NpzQtm74PUr7lI0S5dDH13rnxpH1uw6BInDAkShvtaA/3urY
QHtua85NIB1JnVsgO6EJG8Vd2sFfRlWS3bM9JnVhXEqwuopvZCQW5PvHP+OdseWgOsVbQDuYV31R
/rTSxAXdTEaC27PASxcuvbnaOkDgvDt2lv/fy7vi1fUu7tqYxDRa3pSeOIjq36dEJr8TMX/vC/KX
Pr6zt5o/Ktjoadl90R1BRfr6+a4p225gTiWtdnJRhJtmtwx372FCa8kqChi4nzJ1gJr58+MLv/dI
4bXoOgMIL8Ilj3Go7HY2kL2dM/bl31t8f+lOn9AyBbkzV5/l3FtX1FBvi5WCfQtQnE2gsxUQX99q
WspOstICd7e37Wrjpsg5xYyVKnOk/dwryrehmcTQsv/zrbpEqTsUQV2aLpf6CN8vCz/HmAmz1nUf
k25q7poic7/1Y89qn4prPIS3zQlmQvof/+8vFGCvb5QKgzRadvPnwZf5URAbg/gnWjuxm4FQH7yl
t+9EjMuyo3Z65YN97yEL5kW00fSK3UtwnzMW5lqOrAyW2ZAqwSnmkS3/cA9h9KWs2J+McPn/+4TE
4WWbH3CvUVjYftMfc0RNu145bledxySbzrRG4y86u9OomgXF9Y/f5TvfCy5nOqTIXPBLXJqNCDYp
BmI6hhMhPFNI/Wrep+jgd4U91Id1Sy6dPFHuhy5fvnx85femQtYbOE3/fjLGJTuQIlpFOWpOEHk4
czDbhfrHakd2526bPsZEaO8s7M4oMCf30Sya4qCocFwpvm8du9d9IIF6CxMU0xPuxEuRrKsR9Nnn
c3bWmnacApVRkdyTzLX0/8M7xW6MXEwg/qRD/PqdDlwHinQVn2a9QzFXOAxpzn1dMkKsBqD+358t
tyS22QGXJ72F15fTSuFNXkmzzmZ/+2MxMTsNmEWirnEKivc+rLjetaMOaecx9V3JsYYgzI9/xDtN
NjTP9KdpztJbRPbx+keMyzqn3cLJHT/t+uJrSUE3j3I2ZzRbZOy1U6QqwexQ3SGzq4U70iQgxB5S
ehUiSL1+4TAUWzqnSo/jRJjZ1PPPpFjpPzWzJ+SxoV8StM1YkgUitvK/MKzYj6DkkGSrCbEYAZ1y
isucPb/EeTI/pug6tzjnmBjLVCbxD6Nekjow3LV+iZW5kj6myTmPIDWIyJIEdwXZOMo02JwXh9zK
nC/F2hMkgbYT2GuVwmQJkeL5+iGB69aGsxf3qMmblvaLu04tk2QppmS/GMhrwtQaKhISWT/m0zDL
GoERKadx5v6ItTmpIpRB5bwbZpXcOrKsn1BGmRR/VE20mVZq1nY/ftpEs72WVlDWnS5DFNY0ggY3
PZhgf0nFolR8G+NnyEDFA3QxpeP+KFd3WcPBnbTqaaaj1H+loQ6AT2DL3TVp5mzczmK6RXYrmoNJ
+mBPTlttO2TI2HK5z1312V+Lk5AN5+KPx8k7UywTHQIc7NlsBo2L6Y4dd0f2lUQmX+ifoBp7N1YV
u7dFOmv7ohgdSgLrNY3pO989dh9uxkF4BgPy4vsAqdPYla2X565J5dc60/yZ/K7Zaq4sle9dxzc9
rmLg9XkjQnG6lY7wBksyPUs+UUDXpsCeJkI0Pn6G702mnk8VmuUYswGQqItvDT28DQ66PNNm+pQk
Kbm6sxD1i9U4zt/0o0BFDHU3PXajiRnAIveKHuqVOe6dLRAZlsxtOC4gZV2i64RErjuacXWu+4KQ
tyFfv8alSZSkvqifg9uIa63T9+4aGBhNfERZOOCci7s2m7kB9g89v3cq9weMrl3pxvQQNTu+cZ1R
/u6qVHuaBsIe9p5dy1u0h4YZXXn2/1JmL1YRGA8QJeBf2uhDLn7GqC/10sxmena7sr+Z2bUdMJiK
wM87tTX/xjIsJ+UAEi3TMGsaGc0O3e+G7KlA95Hf9q3TkJ2Tuz9Tl6JcLdhYNGs/ILho9Bvbaowg
g6t2ThNK6v2w4Ui1fiSeo8p3q2zxRWmyPcP8JLZk9btDCoOydNw5im3pBK7VeKQzEERXOzJHtr+k
Z8ds6fNaS0P/YWyJaKKQutsQ/I+SuXFP2bfcV2nFL6/IWiQbTKNXlpc2Yc8VxViwBJqI4kL7ayGK
KdBS0MlF3CRPlT45B9BB7BsyGkMF8/3eBFoV4qNF9ac1zleRbKbbOi9urLYyH/KMDxB4UpTblMWy
tCwfhfSZgqXZfsLOSUJ2krpnjkY6FHHynmE5rFEJwT/qDFXdrCoRX822/taYbr/3U+LfyL00QsBG
6xHlLXBs0dq8ASfJ/sqosdwaE7mivJXuOJlj/dnMjCmn26zHeyraaahNWvnQ5aoIZ9JqigBExRCa
rtbuK021t7YiB23YYiNpPnrfdQjo9Asd7WYoSMhONXcMSKsxd2tDjnjrCdi8k4xDki0XzPkOBugF
9Z+VaC50jmzr6wo9s3bCb5EXt2lzpqVKDAca0nNcLr8+HqvvzLU4VPkbbhtbautiG9IRI076nfSO
y2zM9NkT3/mamfQbD8D1tJTQK5Te4bT4SfG/TA5UuAF/WDgSLmVamalPnhU72XmFHoOFXmDP9TvH
IhhTpEiqC3qlH9/rOyo50Ct4bJyNYoVn5EJXYc7OksZAr49Kkc3Xu5St1hE4aZpnyGUmEx1XQdCX
TohZyJmGIas1BknMy2+C2Zoo5gu8oknclpU3EwUnbt2yUVqBE3w9SyeQQ9cpFvnJQ8XuhE0xud3n
qR/Gb800ms6VA+I7e3vu//9f7WJawiuitcJkh5dLb01wFsXWjW8NdDFWiig1VcYb8s+9qGnY8Xz8
7K9c+pIKQY7nmDXCIfU6WRvO4qYK+ZKXg1EbY1T4DTOblVLwVmh6Pr7ye4+YrQQ7TihK2xL/+hGv
NG1zS9L3MFXf3pFPUNCoxH146xPkeA1Wtj3B1+8TBr//L3FgoxBeemcbl7tw/AYkY13GZ+Vo9qEj
S+sa+fHtPW2XAeW+8fHwx17cE2K4TCKtJ6XNbErS0JwcKdKAqORQ9nOVX3mCb+cIthGcdFFTbiff
N7ZF6cbO1BOKWfr/msstvNdZSYPZXuP7uK/nMAGadmXAvHOL2NgNTgsw8tlDXJzxa1FkRtuTFFWY
aH+izLT95kDIXPLTLYq4+x+uhheOYAO6ELy/7b3+ccJ2jZUkVyyBJ39h1p+w1cS7NI9JpmS/mTZX
xJXvPVB2KBgSQWQzFV0UauhMzwR8ssGFotIS8rdWwg6STnfuBxaP9OSaaWVERZtZ7ZX7fLsjA1hC
wZExStURdsXr+1SGVelVnxRnAoj1O7EMw2EtV+/IoYgIX2eyrwyd96xbTLSb4xNVzcbieH1BhAkx
oFuEJuNUfCcLISENjN7YZum5czFn7OjB05XoYRnXXdaHJQfYaKiRAxh682Bk9IwlAjqaH+u13en2
Ti++VQ92tKBw5VNPsre39Mc7B57Drtc3CAjpYxRQtWWqR6HLyrryDN4Zycw60K1Q0hJocXkdYlsB
ArW2PDW1P3/JCSV5VtLWTiK3r0mf370lD/8bXwze7cthjOxj0X2CrE7E7kHd8N1mXBCp6UQo/tdJ
FZHsHxe6mICETIa0507O48DpMWDJGZ4p3awumz4dZcTHV/uX9P/mVW1MBrAIFFQvQXDFbLU+3T2e
ma6Ry5P1ivYeKd4aSJZIb2zCGqnS4y8yXgZlZcT9Uhcb5+mLZC+wr7WlDBXo84MTZ/ENOhMtxDNI
i66vnSsv+21pkgeDR5ETpOW6UOdfDyqDcx8ua9M9GU1LynjalKFGFv3RQXh0rEhAYtsBLtZrtoJE
QnLgx0/qnbHGY+IJIbbzKARfzJoUJQqiSyvz5NZoFjU3XQ7kgS9hnDXm6eNLvV3R8TpyP/5GH2YW
u/iyM78vVikJJ+7RHextpNEITXLUn3UMHPmUVtZ6O7B//TQaxF5/fO13xjnjYLNKM9YZEBefLkYw
YBMlh1thqdYBjJeZ/0hnLp4+vsx7syVlXjaoFJuZvy4aQbKKzZycRGqheDmnMpjqOEWWsRlmDgSa
yvlc2oPbXnmw77xDJL/c1L/2bFaJ10MIJYWV66nMT4YEumvPVnlqy7VAonM1Zu2dLIkN0mVQ56RL
Qr3g4lpt3WKFmpwZZn+sge+nhUpskz4o79gnXot/zh8btRvQay43M/fNVkYCqXCCBfy387Xj1EXq
47hk9aOHsAL8M9Q+B/lh4yaRFbvGcvj4nbx9OhwVNuQ3xQ02zJf9nMIuWwHoRp02xdqXem1bBLpu
/6DJ0byyTL8d4ex1aOBAQeEfmpOvX0S/tpnIhooSijFmd60nzcemWfOv4HXsJ5T2y2+p2qlHpmDM
/xV3w6DDPLTNdmS38u+LS5Mf3OlT754STm7PzDOzH9DpRliXCPfXx0/07cfEm4dLQREap4V9aSuh
GIKgcazjE+X39QXphiuCacXbeWUW3x7X60l8uw4l6O3WGN4Xux6RTqjRPYUhqk2TEJDnTOBnhraJ
s0HzrRkpZmrJUu3bdPimumGOPr7Ntx8zhjv2PC4cGRINL08gYjKsNDO6+ZSraroxe2/ZeYbQ7oRy
4wgPvbgyet69HmYSA6oo1nVhvn6Fdp8pvZtn72ShvAsAWuYq7CeVHFF5WS9Fi7jwv98grT+sQRxz
LLYary/oK71HRz3nJ/5sKXYD1Zr46DZ27mGFb40qilfH0a58ju8MHjp+lE5wom9sj4uNQGNWxgwv
iLhMV1uwRXDaD3LW6vbKwvbOFoADCO3pf8cQp5BtXvhjt6aBZJ5d7uncWMpDlNuN+S+Re+JTYlrl
TWx4ww2pDg25pq2efprcsXxCGlbt4tEZHwEukijelOTcQ80fv/S6obKHIhEUr/zKfsHH4ttXhvs7
W1+QBXQ5YOtAj6Ec+PoXj3jQ7IyswLNmc1Daxanyb0sqy+uxyNIUh6nXxAgSzQUDXiU7fludd8tT
jXS6CVc35UnW9QQgJ7fNMWw5TahomUxVXPkw3s6oCEqozgJlcVgG7ItxM1L9cOLRW05ZSekw0n1Z
fU0Wgg8CV8edd+2xbFPX62mAx2Jxat2wHbSNLy6nE3ypy7FaTi2pa4/Cki7YPPW5MxfzmBTKQh8J
pU6r3SwcEgPyNmagK7/hvTvmbM7n7QC0eMOEA6IPx4IJ6JQSm/e0mgVdagPpItrda32Ft5MerQzB
PhAU5tYg376fP4Yt0gQ0luVSnhprXl54y9lDin8sYFvBZN6t/Z2tARYjEIh+U6NXPz6eE965U+BO
LnEIDks8AI3Xl3f7eGKnSJfRlZq2H8usObp0jne1n4jTx5d6x9Ps/XmtS1MvdszMqiapnYZKT7/U
Ccn02qp3X8tumX+uGCaCJcaJ6sTGGCojG0Pa5fPeJjIuoAGyPH/8c7Yt4MUwY/HmmRPHKHSIR6/v
vNKKtKgsk0YuGbaH2my13aLDJZi74mWuHCsYTFlcWbXfaT9wzsPlBHzV0FlTL3b/TWLzmJOkOlet
2e2rqlNYH0bnNxbhIYKynAQz4OUj5eyaDxpdI26pbP/xjb/3I1joOCrRPiOa4vLOp74qS9vMi3Oh
I36bB6IwMhQyR4nm+2BPbhqa/eqEOg2KR79BGd6NsXNlMPyLNnz1+NEQwZkyGeCcQ95IFsDrauSG
E6Oco0ge7wZhoG3O4WfkN60qyh9loVFJR+alcQ5yxwWnv9GNDlQHGrRI51HJDm5cn1uYoXcO88CP
OlWcNG2kb13AMrqurGdmIyLlSJXttHLcWHXphEC+lM6iRYntFmdapJVC9Jj7CLBHNwuaOKXREndL
tQZdhRkGtF0rVERKCO3+UVvFbaLaGP/VlNkPuvSZADnhrk9SOR2UzRxRbygKf+13zmYMC2A0dbdJ
RSAYoL7xpWzT+n5cZOZGNkE4677KTfUl1klaDJ1iieFK+MbU7B0nzt39XOTt5xgY9X1iNE6N8HE2
PNLNFXHYHcysb5hS5W8cE6m88nm8mRi29+MxMdCEpAByqU6CbJvHEnHFaaoQDHXj2u3ztU+itW+u
FSXeTIFcaouDNZElIaq4RNnHS90iSdWQ5XIu/t0liDqDaktGzXLjr5k3RCyk+AFhxQoy3x2urG5v
NihcnTopCw57IrIdLpYbO2vmigg2YuyJCTN2OmES9dHE+Gpc2Qm9/e6sTTFImZk8yE1pdvHxa3O1
anXM0TebJ39XxFNLlmhifkJJBEDRl788ZK+n3q2XaF5yn1z55Jpd9V+J18VnR8OR5YZT8fbEL2Y9
vZajyv1hOeVd1Qbx0gYsS+vO4liHoayi5jYkn33pEFe4urtGjIfOG8orj/ydscX5FUXjllzAi9+m
5j/WPA+X52COq33K2TgSDmDb4Yi54jgXg//1ymS3PdTLG2bfsuXRkioNyvD1tWRCKw2f8XpaF22x
zmIe63OypuNfSs+nvzAxx59dF5uI45fO/Wqq7rOwVufbpK/ZA9Yk9dMjROPKovvuW+CQwc6PIzXV
mIsHkDjsupWxrif02O5tlo3WFMyIxP4BlumFKYb229JDtFt75g+BkzRUvaPjPNKy45XH887oh8C7
KQLdjSZ5uf5bZu7EoujsUwYI98nSaKPWVfEXAmv3bxvXfiSzojtqg52EuacNSLzHX8q36t0ipPU1
Nez+wCw2/deuF18KRXbK0MjokAVcnARlR9GlNcR4Mv14iYbRFndJiQh/orJ/5dzw3liEIIqVmmMY
7YRtcvpjLGruurZdB0lftO0UlWlOWkWDXH4ymaGvPGzz/YtRUaHgjcTjEhkKBsCFCpBZJx87DSbX
NUvNzb9Tu4ABHPEL2WJSYv+f3Q1MtIwS/Y9cfGIgDIDl9dTN3TEFKfHbsmqEi3mZm+0O8d+0hqRK
tidSkbRTqenZXQZRmkapJG+b4M/FvZfSZm2Z1hmbC8hh6YUl/CMzjFXi/aJ3Hf/S+276mSlDNNFC
n/6bZtQldlCp2XdIVd2fvTYOuEw1JIb7PqvqczUKzQyIlO6BPkHWt7BLK1oUWEWf/TbVH0qdsvZe
L1h/92lBxYJ9nBiqMI719WXCbmyETmnvS3c5E60RFrK5NxC/7JNuZKtdLzvcuHr9MpckUBx7YAJV
qMYh/qeWvrirWzk/roOz/GrnavheFeO4Ocf88h9zMPzymGqdGPex7lbPjs9kg3QtFf+wqrkijN2k
WXdKOmwMkErpX/vK62FdQlj45g6LI0LqKVZyYGYmjN3Sh4XzFRzZMRy0Au1dCkWhRG/BKfKpps+v
f7I9tdQnz8GVctTazv2rnudZe2nQV/VENjcrnf3O6Q9tiS94KLSgz/rirFkgr/ljuEfRTHrsF6s1
NFz4dkYCctX11VOf6bSeyaHHNd2Vi6QN0VhOHlRlUc6B6E0PTBt560Ugq6HccWSaDqUxLOmN5iRd
FRnTTC596SxDHFVyyc0w9cqp3MVulYz7jLN5z//LjPX9qEivRZnUrTeD1aXfHTEaWOwz65uy1uR6
SO0734LY+AUojziZUhB//eG5RT4huum0U2v5NSG0wmpu13IABmemRHljBtGwCAvNcp5c5W+MiBGH
VKjNq9bTB9fzTyzo6U2vrUjRljQnI7X3N1sr5apUHWNOqZ+yPitvIVZBVuvxhrcB7URenPKLgaKw
1TTgipWX1nuICHFJ7vxQP5RaXecoNTKvjszamVb2InP7e6qVD9QOMlfYrPr0xSiRJOJ76aonvfE3
QNMyenE4Q2Byorhf5e/Ys3sge0Um/VCma725kb2CXAex2FOoOqtb9mReLzcAR7s2Wklxw2o1pxrZ
spMef6+VO2IJp7G1wJJLnXsSlPU8XMukvWmw6fwiSIFErwL47t2S9qSex2j2AGCLBfnNWntevW89
yi8BZ6mRecYyJo8jVgmt0x9zwXOwB0hKM04UK+hIUPB2bZM3T3qiG/cJrtGSKAHRshSxNIWNSDLv
qBWFNhyyFnMW9hove+jVVP3lYqf8PaZKL0Oobd4TCUDjL9dKkow7VzgFUzd5SLAX/erJJJyiPNV0
ppZe1ndTOoJM6KumWEIfEiuIt9Wv/i4gvzTMhAPspXrVmSYT3LcVgwAFLCag1P17tlTzRP7K9GKJ
Sf09ZzCCA10zZEZROhdJuDaAfsLZGD7nU/6lhrS2hBKu1Dfkn8OumDfEoV4IJYMeyxDOStEZOMl9
bmhaya0kPsuG8qLVCNcBJR20vOrDeR5q5g+GSuAlGqwM0zpLbWJq1UVbI43ynPoTQKs2jaakRNBT
TIYrI23qOdDSmPJRZWsWFYtlQpce+Ahe9V3hp+MYdMxgt5mXeWOUD/P6ee2t+hfbllKGceflz/aQ
l3/DqCtegMW6gOoreACIeVuXZBzTqQAslIBAWDoxI1Wj6YVEl3gECDuT9lzxDu1QSoVv29JcLHt9
juOE3VdGpj2b0Z4W2JT3Oxa/CqYXZahrrS/jnc3GtgejIcQHTzzU9ud/rLVDWRsY5Cf3VDN5J6En
kyUqhVPuVl4AxZweqRr2hIPIC3nr1pNEZFNXeAANI2zn+AdIgP4g0VA9frwwv/u7WP4RL5hE9V1W
nEa/btJizt1Txwwz400dvb8WjoTXaj1vSg40E3kA1NARU7H3vjxqzK4zsUUdTzG1yrt6zUWEJRQ9
HVB3KOLT/3F2Xk1yamnW/isT554evJmY7gsS0pW3kuqGkMV7Nu7Xfw/VPd8oqYrKUV+e0JFIYLPN
+671rNgvC6P947I6KUa0lzlhLV0qSD6rp65F1Swnk32YcqR9ttEh17LVYRuC/riuhvGWnI4SrJc1
7rIxCv+NHSYqXdQM6BmWDsJqA04OEUkGgqQNqABtSwphZo6bSMb3vsFl3cxsHQJV/pm3o73n3JJ8
d/BqDIxA1Kl3kg2z5xlakRnuM71lySPuDxP+x+//vf24bdATfz2QcDZb1qrfBmZUwFdGg2Ae6on1
o7nkaI7LKa1q2Wtp2184cj0TBzHa7nCO2fWqKVsdULjwIvBnP0hBZrUOJrVlkhnfRMd5rJpPXRh3
0z6kW3Df9LXxDaI8dVYFwWHjd2YXdxs5rJpk2/BvTdugLPprBVJD4TlDzp5KuqOKjGdyF6pmk2Bb
ziWoQNT5sTaCbOjcEJ4bx+jBglpZjEF3gceK5KogtJjmTQ2re9fh7pUaws09G5fu6PIvDZD3SjOW
AVA3Q3ylpCXfaxV0puEPaVtnUARARHq2NS3xM+FAa6hCoJqBq6jaXzpcKig0AzMgs7gxsQFMJMCO
ADvVPIOroYY2aJweb7kCDNZLGsl5iJWgPLRmZb4QxJBf2/BVKigfslxvkGE37YYjct5sWzMgtjxt
c+epk4FvuaYq14SZ253TudKUGDG0zpAFPQJjp3qwIhd+p53ImTs5EQ9hoJN15kjxzme+bO4xBlLZ
58S5Ot01QraTLMoIXlTTlO1jT15LOtk0eYq6vBuSttuV6mTefzyI316VsjnnelqSoFoZUadjOKFc
nWNjGA6FapFyrEUNuLFc6W9H3WhMf4KN2fvWWJbnTlBv67p0wOHDclqjtEnNftXHIFJX5E4HGm0e
tbTYgkrTbim0BUgm7S4HkpSmxD/UuTT/0GVg/sSFO843subSzBetNAEEU8f8nFFnuepv35WNmug1
MxyH0pJyJa9+VVqqfR7Nkb6fw4ywuGYq7CcyVsVM71mpIX80rPMfv4JXAuhv17TYI3EypRnMqRXR
w9olSZjyHDXkxB2GceyfMyTmAbrrtgq91tBmLKllipoxjttUgNjJotLtAKS1nlNaiCP6OZcu9KwQ
10abGV8yo1KfwcJIF1FrOzmYoCqZNnCJwgUKk+KNNmHE5T5QRvuHwC7e4UaKEePadaLqAIz06Rv7
VwTfhdoIzdeqKQBfks1T7EppYZe3H9/921mUu6fQsqAmF5T+utRSGiU1mAAhZTyb6qaG478ZJpYz
crB8IF0lyNAq33W9YbiTUtSeM8/2doJ28XjmhyxT5vo1IHGizE6lC5nNasXLoEdEmphJBRZFpvmR
pCeq33R2fRlUodiTgB1nu1HGsObic0hg0ZuxUu4jZHbDFmCHU2xVTcoar7QDIhA+/nWrcckY4SS8
INb5RhE2r8clMDE9nntpPsi4lI8iAw+gqbjTM4LBNqNanDN6LOvrbw8Dwwom06XBuOw7UGStChwQ
IXtVmgJjL+TF4FOa1SE0AR23E5gs2jGJT51B27bGrJy79HpmWK4N9dKit4XcjNLq6tpFWSDOjBJr
H+MJlEit1ct0YzQ92XpVCGOAg21b9x7lMMRoY5hgjocur2ypj+7SKG6usSSnZ5zkq3Pn67xAki4f
Jy4eGj+reZKafDblzaztgXTLXw36EJvWEfV2AutwJi54NSX/81JLsRWbOLKGdSz3FI1jp0SNtp8d
M9+OTp26qhKaW5pr91EdDds2Gcfdx8Pr7TUV4CuMfW2Z/ijcny4DRj1q5khVZJ+odXVpd1rziBdM
fUyKktyOQTQPQQxK7sygfvtQqdJRR1zWgcUduvriNKvIM6Okc812Vv05jZnzCb9J9imf4nOZP+cu
tXp/ZhFGeSQieT9QIt02TDpYwGBEVQ7O0DO3tfpWeYGYIWlQMYtQI+ULOn2YOW5pLdPred9Mlk72
BRukT3bJJCEgD3xh+xpM249f3ztXRPG7qEGdZVMoL6/3t50opfBKaeIFF8G2zgvHodwFlpDuaB33
e0EH7Nw3+vaCbBowRLFVWYJX1hcUbWN3eqeKvSmnzHt9BTRijof4KYK8o/uxjEn8zFNd3tDJjIRk
DJcnNlqeK92Q1RtUkdtPhgnKMaid9htzdXGtanJ15km+mfdob0CHxdCvcvgAIn36JMHsz06vp93e
mrOFw2S35UGtzHlrtqTZgtDMPdBb+rFN2nOZG2+/Qez82CiwzZDZwoHv9NJhpFpKFqmwKtWxfm5b
kXiZXSW7yQmaF0uPy68hArWnj0fOa/F49VhZ6ujWm5yzaOevrloFHPNsijB7yxi657DEBv1ZJn+W
FJu+F5cpJ8RPTmD0T8RGqJ80tg3ypha185lepD5AJ0y0Y1TlWw0ofITUJLBgtIq4ts/sE1avn5e/
iE+xs+gGRRxGwunTGbsmyjv8AUciAIfR0xUx666uA9I/021fVpffHsjrhVDnsd6yEYCGtlp9prnI
HbXBQJTp2nTThWO3wYYwUfPBuax1lbHEIxKJSOwxPmBlPHOfq4lqfXlj0bn89imPrTK2o2zmB8eZ
cOp2nGLvA9ECouyDEbHDx69/Neb+eTVosEv+BBP/+qkuB/85KdEiUoF4rGNoU8Go9gc1j5zdNBba
RumtbPPxNd+9QypImkLQBlDF1WQ1BtgvuhLMwoRHjGodOcT1ZgKQ9cnK8DCcucO3/VMGDpmRrDIL
4eaNBVdTYvjKk66hVWFZ84bZbL9NCei5RTAYlXd6J4/iYMVpW1yaSU7WB5BAo/UHO4/P2ZXWWxue
90KzoKSByhjz0Ouf//Z2tWjKNNISiKJXsIpVQ6/4qBCifeoo0m6My3xnzYuGu8qHwlUDO/YktYSv
SIdiizQ+f/jTV7E08djeaTQ6DVNTTwdbmUyzJksiPEh6TUt1IWuBRuwuE2S9uz+/1CKRXDxpi0t/
VdDJiLGIun4O9oOgF+EG6AckSIFOd1vGqfjx8cXefsPQ6jlPcKxFG8oR8/S+6ESYaUoZ9diOWfgg
E+d0C0i9ugGsBp6XurI4LF/5IaCEGG6suq+Kf+N2DdZH5N1sF5nWT3+BCEdnUszU3gsCgQ6BTp1d
HTXJV+ay9z6+2bffMJ6MRWfH7I0gVF99T0INc+y1OPATmN+Vi7GoiS6wdTaLOIx6BjzZ/rnOle5c
wNir6+B0quTKy2e8eELwi63mKk1QEcHjF+xjRk6/AQCcznCORXATWkVobSYb5J4R07Pww6iPH+Wa
QE+vK3Ua10GvhLIPdA5QQWzUoXFmIX87y/CrMMvRKVKRoq/VAmiPg7rmseyVWmt3opXRJORm47dI
nM68gHemGK61nMrY7akq0szTl+00FkcDPSDOhopm5Q1y1Yee7WTDc9aAcnCnLDY+dyAg7pUGBzN8
w2SeXc75ueJ/PBZW+7JlfkEva3BK4fwGJGa1SvKFA4aIquRQgAndTJP5JKPw9LCST1DhmujPL8fx
UFOp5LDvfKMDpELXlHHSWkR/1ylIdy3bETz4qU4ozWEuUPZ/fHfwrJaPmoeMuWo1XTXVIAcESAX7
brLi7zYsr/nYmiEG4yzqs9k3pSIszrzcd76uk0DJ1XZgGCySiUjKPoKLi+DJk/D1THu0Z4eN9LrF
Td5TEFBLufhjV63psP2gE4Rjw0JPczqoJlIBccB12dEpY+dOqRz6XahnvamQuqe2lWY/TPPWqwAH
n1ky3xlEi8CGjou8UOKd1XCWB7IRDJaBQzZFX2K1w+pUDoaXKpV+jxlvPnOj73ypQDkQ7wLSWkoc
y5//tia2E127ItLSg2Rm87EbR+fQCDW7CxojOCOef/dSsNdMVCtLJ2X1TEkclzuObumBhD1HcfVh
LCR4x3gH9zE4gnMT5HsPErkkyim0IkDoVnemDmD8CbGgDzjOwg8MofptZBBbPc3x1kr1zx9/Hu/d
HTfGbRHchgd0dbnAqVpj7BJcwhF0gy1MhBF1vmy16Q4AT/j146u9M/svcDkuhb+DDsR6iWukAeXb
WKXHqZSt/aybYDnHGBFEWLxovQXlaNKsXSIbzwodZzedZtMl3GPwRp3GMBE99vPHv+j1+1+tR+h/
KGUTx0l8tKWfjiTqmtGilQbNmMxl7sURpOhLq2ys75Pd2FslAE3ijrI1XERxQjEFH9sBMfh0R5y7
5bWqPt8AVKvod6Sq8mJXY0IRptSazaBbEo3Z3HyqMx0S/IC04o56gnoz1HHyPez12di38BxMWhWd
lB1SSZvFczV0tQe91bgqtBnWvw1pYg4Xhq1hdtEloYJf7VoFGJonNeMwaOtdZ6rNQQobhP0EmnrT
3Fb7gWV13jBVyL6u5c2BNFE12GRJnOxJSgv92RCw+8cRXcNcG/UvEr6G2gskBX3HiE5PgyjNqpOj
nb3UkIJeyn1WHygZqJ4TO86W/PpceBi8C1QUPSqUZO7zayvr6GeqhbRzTNFcSASEfNIskZfbhGyn
q6FWoy+hhRwXlJFN5peqCdJBPn6jyy5p/UIpkVhUPRli1MdPX6hZopwIOGIead83iBAm0627+Iea
gaCW+rDfjzGh86M9Nl8+vvB7SzoSQ8pvfEboAF+r1r9NSiJtUEYZS2qX3rbXCvuZneNEsjeJMb8d
0Jof4k5lRg51UL2OlWySZLb9j3/Eu3f/229YppfffkMUBRWYeUyfjvJLzXLrWs5m1SuDiX4mFZjt
nE/JLk3OETTeVuQhd2DiRj9EW5lvfDVLIpsuwZQN8bGWM+uyd67GUEReU8QEOHQz3ZclTwAWq1N/
pr0Y98OZA+J7Sy6GHBKVNbxqaF9P77vvyqTPKXbva8eqlzQFk8agnRobfepaX1O6bFeI6Jw/8r3J
mp0Fl2NloB2x2lyEjHmpq43wWJkNOJ0Czf2mTWUElKVquGOZyWcm0Pduk20M6kllKdmtzXgdYo1W
d5L4mGZle+grFXnk2JtfJLNx3Iiw+91IdX/38Zh6b42wiYezTdgLuE9XawTqOU1umlFa8JSNjzTe
uTDivPSQHgX/xrrO1gmJJAwYPDmrB0rQNgM0S0At5HH9qZD1zEbEMjr3+hgl0Zlt2ruD9rerrfUK
FQfrRK6R9ltjVRyNbKBj2PQCQlIbSD/sOEYtGdFionlDYPaLHnTYu8tMMJ/Afu5McWav+vbjxSrH
2YidG2VIjJ6ng7jFQxAm4RAdba0cSW0KxqNdaQNUDYXWM7xdCVlSZLqzNkxnnsXbS2PWYyMFcgyv
OG/79NIsfjWhDWZ0DJf0mKqqtb0DpX2e7mf6qtakJjfIc5MztYS33w9DGL+X6cDBQRi/Gln9aIRD
Brj5UAyFFW5EYyJIj+3ZI8UFclErt3cfD+XlCf62OHBfCEQoXdG4xnUFivX0Nqm9W22ktPJ+lgNI
eShfu/4Y0URvz+waV8/z9UIA4yiV0Eai3L1ahdSArctYJNExCLTYhWKr7nuWhW0I+spNUzJqZkRb
h8rKz2Hd1svQcunlYMWuTqYHxxe7ukfU/1ViGPRlNEti27GlQlX+yPuyXkhG+gUACuG35bIiZKp0
A0jvnP/gnae8ICuXmREfFnXR01+APpSJqjXnvWh01nrYiHm9QUdchmdWuzeV6OVe8VQg+6EGzvKz
eswtDwAx1zjt2YJV7tj16ribm0q/gTlmQWXMx9QP4jrwKuaSJ7NqwuuU3AM0BI4Lv1baaHkaE7ja
pFcqoUw0DjsAKH/2Wb++EBh7izyAjQF6rNPHUbUlqlK9nvZ1ZpFs0o3tMSEEPCfXtZofVTRZR6ez
Gw+tQHbm0qup+5+XXkx/FDQXdPZqOyASLdQyk7FAP2k8DMTFYvMsNWdDBJZxZsi/GghXHxclNHs5
SVDYoVh7ep+ibGKEsvO0j51a+2HgL0xKkSKy6TASEbRBckRW3uStfV+O2UPfCX+qggPEx0Mx95eA
bF2VxLXICLZRnqGvCSu/xxU9C90dBhiBpXZJKhV62+pSyfKHQJ1u4tF4cLrGk7P8yqEqNM5fZnzV
zZxdynNKv1nH6cUYbyzCgASZGo+1TKzcKC7zJXdSbr/pYcNOQTYPraR16ISCa7xTW7Ue3UL9Ckji
QFylZ9QZGsLqZka0peIHs6fEi1qxG/vqqpmET3RvCfttyPeBbn2RxJhuP5631kvV64vksEtDnxUC
AczqRTZVaedCONNeG9TJ7YTm7Ek4MtDrz9a+TNFpW5HuPKgxmtXCsZVti5pzCz2rVc7sr98ZUgss
iEM7Ojab6e30LbcCL3NQTIR92yRpXlLESp0tLHANxQiCqPSPL8eKhFdfZ4lAzmmuNnYWFtV+pO2/
Z+szXaWhqR+jwra2aArO7K1eK7yn43e5kgbvgJhJDt+r8UvehSlpfTyjKunK8QqdmwMRScnnL4ZE
bcPtnSqtsa9MaXSsyBg03N6eKJbKQ6p956OwjU2aOYiJC7GgGgBHKMYGvazkEP2pkFyo9ppQ95JV
KyapMiF+Q4XB5viS6ZA8JodT/xD2hvKk6iEmHJpn3V0ytcRZAI20qw2N3PocvuvtOkUVFiomOihO
LaxWp28zLKU2oh467Auhx+HObhSndYWizC9dXifxVjixJnmQCcPOxUJ21ku//Punz3w5rAB3ZhOw
ALZWrzcdArtMA33Ym72Z+73dla07d0m1NyIpB3vLh8nxyblqazCzlSEyIqOb9iXHiX378Sf2dtFa
fgn3uhwecWMvT+q3k5OkpJWNMmXYD1Olo1U3ZXEcqop4ro+vs8YH8ClzIYf6J2oNsGL6aqtFi3Dm
hNYPRDrXu2HqX51PgRuP5e2QC8g1kurnuEiofdzoVnJVV2J07aHeE3p4VFtZ2jaR8nkq8q9lljmX
QqTfPv6F7zwJNklIhzlnyHx1q+9AmyqbBOp02LeBmWw55PSFm8mS9OPjy6w2fzwH9CrMH+DE8WC9
WRblUJeFI6XWntTjaE880YOey40bOHHij7V2Dkn/3uVYlzjFaCzD8BtW71dCudlggDsYqUrckxN2
D4uCs99PS0Cuh4yOje/Hd/ja+V+N7pMnubpmL6o0H4wpI+EkDvZyVRNUV5KvSo7NLbYPDFjsDLzU
SGqPBAnHnQc9+Yr9tyNmHNl/1jfFjloCxpC2af54Yl2aXTwNeI+oeNZqLcjPXUSlbto3Kd9czsJ9
FfSJvQ3IRzlzqnv76Jm46XIgDGeDTXfl9NHbQQWoWRryY4f/le+5YYFtRXywiym6Mksnffz4ub+9
nkV2OugpC/Au8cTq6fUIKkzZLJBtSKK5uA/oVl7KUm79hOgWPgqJD/zMs3xnz20pnGDgSNDJMckN
Ob1iHLVlBu8/PSpSGR8ErCbQnXht2zyoD0nXR+6sa0QjRtUAP5BNWDho4vvHd/12YUY/9CqKtBdG
0Lovn2RhXsMxJT69V+WLWHFqkKlDtCv7yvzTbeXrHsRA7sI7xV26esCYYOqpjEV20IQp3xgJpUR6
8YQUVk7lf3xXbyoejEEQApxKwe0Bd1ne9W/TsiF06u4iy49mngWFV0OLkDdqZY2/ZKNKZiJQgzx1
S3LTzukc1i+VevjppVeHC50sHUMhaeiA++sZKXh/r8N328mTrF9rPfaNYWJny1FTu4JnULmW3J8L
IliNZH4CJxzAT1Sol3bHev+utkQCkTzlYOPMqZmNIjNugQRw5dp8kUaYV+dG8vLqfpuylpumnoWe
En0Pk8M6QKOaJpniZjEdOqPQPXmBR1R5rW0JObC26Ju+KY1TvxBDQFepHMKd0xa2h2jNuMgMbTgj
a1wN6dcfA76CpCG0zou45vTla43asPHQJNARQ3SNWyP5asql2NoOCvs/HmfL7QLqoIMFZWu1EYHQ
17chNbADaYTOZR6V92Orjh4xur/KEouGOQ7qy5lLvnZX1g+bT5X2MQ1/QJOr7yg1wpovTQBmquQj
K+CPMsXqPGLiytvHBkBFqoxPwTg9hwgPCql1XCfKDkVVF5uyt7/VIbruWQtIuI0cg+DV9tWap9wb
iCR2Oj1lN8tt4bYtNRyzx2chkuFayMFLtRxYRIGRtI0kydOj2XdmXXLINFYNmIWVzGZLkz2dNTHG
tHMjtDn1ZI5D6iAuslG9d9pyp+XtceqniI+//NLhs5sQW/nwne4dAd+kaiWEhE3qRWHSXBRqCWmb
CHegEvYdYVaFixXyMM7mXWuO+2GuTX9EcPky6/aiRzSPS0+RGwAXP9imL01VuBtaUt4GfWPLxYVZ
Yq0cbWJZc+myNKVrTTx0nb1Te4s4QKINNiAPiTEv/CJ0PCHXnt52h47mR5wEiTsUxU+nrn5WbXcT
dNqFKREtJBsEaBIOB8x2F9rSD30GTh+C8KidovbNMoDhkh6dPI2e8qq60chRcxTx1JdFtxnx0+ZO
9Uy2WOqamXN0SBVUIvtudjjNhmNeuDLTv2ErP3u7PlQJ3HcoxHNr0KaQ5QfDnu7JenvozNFvZH1D
wOnGlgxPnRoYU9ktuWC+HUkHpY4QiOrZUzubD0vkHI/uupanq6wlb1XPfNmO/ELSHsBixq5B+pqW
6Fda0RHmGJmmq0fqY9jKF2IojnOWf5asEG9N8TPPiouigY3RYYFVmgHqiXbUsuy2QLGBV3/c4R7H
zCKn39uu2WYiuYVgf9mW85WmBV8tPfmUZthBguaz1GHp0ZorfbQeiGoQGzmKvuFA3ypAx2S7ggfa
mT8GWVzgt/yKEy/zizzcI6S8zbUMUkTX+XIgfSI3A98hCoxOD58HUyQbu6nvAJbcNpL21eptzwrl
qxozrduPBN0lulRu4lSZUfk5ftYrh8QqrweTrCE7UVzRj1fLIgLz+a6sM8mNLGw5errrU+k5Iiqt
mbJn2DhHcxi/kcDh50a5EXp43Q5EDtqWJwdQRTPj0ZbsqyYqEfRN92VFwBGlZIqk/dYZxQbhza63
1CtJihvMbqNPqNN26sytmXeH3MY8GRWfa7PwEwmBVl175Cn6kzJv5znaJ3l7p2XWdSOcK0bJvgjj
pb93BKTjwY++4t94iNE8ujCO9kHZX0ul9j3K5idFEn6fFb6Ml1BE402twdWJa18AEEes9nkUtR8X
0SGiA5VXpReJ/CIQ0jeEGgXx2e11UokrhWHkGrg3ky72DIkDkDleG7lyrHB1OIXKuJD6F3S0W0qm
Xqe1twClNpYz+MNAz9HUNlQ1Pzd68ziF4lJB2OtK2UIYGE1svQ4fiiUdiRS7a2nuSjwWxLS71G58
9LFPWSldW1LxTDjMvcIpvFWdreg1kxBi424A6T+FsqeVxoWVGIRrV9AhYOXW6viQVuNFPGd7PTao
8Zm7lmQXlyq3LwXdbuzUa1R7T3OQ3HbVsAOl7DO7bCDS3hMTC0q9+q5LY7xx1OCLMiUbua73ZTF/
kvRo2BBBPBPjogebLuixusTB5DvMFvYYX4dOk5EBrnrouQZfTUgJLDXjIZIGNJBW5GWZItHijNRN
0ogbSlhfcjP/NgrzaqzE166k8gw2zp3aLmJq1bcss3s7NkiwtH0FXlyepvvGln0UUQ+R1XPyre4b
UwxbMhMwsQ4RRIDkpmvUJ2XsPakJt4YtgRXK9pVs/wpDchbzdtcXae0K1DWuqJxwIzfGpZqE35Gv
gQHq+yc9hm9kL8mKveln+Yy/2EbbaIbXedNvzAK7m1Fdx456x7u/rIt22FhoFNy+wuuemfSDp/ml
6vW7XJcjT89xZMWq5ULTeYnn2ouzGv/13Pr0jlEwwjcy1Hg/hbbsDpG86ePWt63ooHT61UAoRKhk
PK3hMoOrrRjTsQqjK3IYAZ5W2UWmNPiYrfKg2ViGyyQeXEeK9rrSbltrSuiNRIfeyA68RY8u6KGe
p4PJs/Kwtt/K2JldCBKl52TjkR36MerKCy1qH1Pd/kxp42B0UbcxQvOyH0iM1sKtWQ47Nre+sAYv
b0OP3fsBBbtXB+WdpjQ8ZrGpE/tokhRdFM0hNZoXXu9DGpEYXqT2odQZwknAHCMdcZ9nXuDYF7hx
X9RcVd05I1sn6mHiZPIvm0Z7r+Q/Sc9RXKfpt5PJHBpPWOf7z+Mg8DCSTy4n4ntKDujllDKdTwp0
qLk/9M1wHVTGTVpPF3RPkP3W+ChTMf9QaHMfhUHeGz7xi8QxN3RC/aBKe7ftjGMxJTCqwvKYk2KT
BeY3c6y/UiLzYOju4e02rjNFe852oENiwkVnbfItMcCN6Gd528rTY1Lau3GiCpHkz5QdN8wLj9VU
L5gDcMMiji70tGIV75urTB+eAyyh+LLFvrWKX3IGEtooDcJIYOh6Q2bdBlN/Uy9tt76uGObtZSj/
0qrsx1DI37QKJgUkh01tthe5IFhe1/fdCEPEMnxyCVtYWuK6w75JDEnKYjePL4Ikc3cop1tDriBf
ZpPnpLnP2Qj4jE6VZwijL5GmPaVTBAeLVajqZXYxtPBnxR9NAi4HZnd5zu9nqb1TreHIWeWhzrC+
9qa9Bzh/uwhYXYAR3mRL16pdsUrqP3GAsaIVtxOIE+7S72rz19y3F9Ng4vhNb4fePMhT7UZd4afh
U9sbN3YWH2h3Dq4B4iGZC6I6JHujdpyVg2ZnFfq9Fk+cm61re5i9kW9G6rRHyncozPXoKs872Pft
TaoEN7U0fUrGfkOPa5dm6XNTG3djltwGur1NrIlRKG4mXfdBpn1x8C3A0t+1lnIt5eLamswroxHX
aaNuxdzEKF+zX33W/EiH/rHJp0uYDzeVmDd4QPWNpoTXZUYkSFtaeAL17agGj5aT3+Zd7ydpeTlk
lUep/abXQCCgyuBZznx8o5tH40FppuvakdkGdfsiYT13kI5VL1mTX5WGeR862Q0Jx59lYmncfArv
7Dbdp1L0pI7dThaLcxsNSZ8Mn7ApTBt6RE9kWLIcOZ+abrqg0NJAm46IJG8C4eLQe5iFdhMp4nNc
q1snCFSvEcyvYBcI35CJ2uomyvwgU0D+b8j78p2239R5uTFZoYluvTA5cEqpvOOAvYiCCCIXA3vk
skN8TaOjkrbkq21yU/6hJtMvW50ZBVF27zgdIdxdpPM6h0tVWZq7sf0TdS4bhxIfoHKti/loD8AR
C/lisTIz0JvvNPrVDWqcG0kNj2FPBswUfSo7XgrSPwg09a++Sx/JVd7D79gU5YgkHi9srhckIqj9
gz5W1yVuWUhUz4UiHbuk3eW832Uvi4KcYWsRQ5PWZ47s7x1a6a3aWEMoILKBOD21tTXHHTuxpINE
0dBxdY7mgWvF/fxLLUtVYBLVozMGjHfO6iinlwoMWVIIB9Z+2IBqS4fVWznMchgMblLUzSGTyyXY
XCPH2SG+Z6pEQLlg1o7obhmpXRT9MUyKH4FtgOITh2fG2emNQ/W1nKQx1YPdUfDbVP2QTDvQSdp4
7AtTzs+UF5d/7vT0+FpC1TWsAdBL12IJKZe1Ri4m81DiuHgYBxadXs5a30w68y5h9wIm24x3ehGR
TQyG/8yJWX/vPS9+BPx/CmEV635fV4x12Jq1fjBoBFEjHmcnaF0Wovy2hVYYkSC7ZH1p0ERUeFea
TW66E0+1X0qF+aPCQ9+SoZ5GnxWCmRDpwKQvvEyNaWaJDjmpF6jY2jeUR6if5dMQToRtW/bsUv+G
rUhDb5BcxajF+KhrNdQiGDfhNjLSOiZhmmK+2wYKa8kIRbHYWanQG75CzdFpCUdS446B5DBrtVlv
w/zJi8L40Q5QiEyOSapbFqqquXkp9fVh7uNO2TbVXDVen8jOZymey0clsJPuCOLYNHD69Jl2pvqx
6s1Q/UDlQ2GcfgS6WipAp8NpqgVJieQTHybkHxtrZGqpqiK8ig2zdsHxTuTuaRVszXY6U99bCrKr
kUXti4UeeBhlN3Opy/xWdJMitQox1GqHOgFe4yoiHR8NCMC7jwsg7wxgSi3IL+m1kQu3ltYqed7O
2ojNhtz2qdrlrWx48hT2973eFOGu1RtV+6xLuZb4chTmI9gH1fn5x78BHRWVfjqaBPyt+4sqW5oh
jnTrEDdje9viwnyIuxSaTpAZs+2aVmgf8lGhL9OMUQxQtk0/ffwL3nnYXBjFj0n7aSlXnz5sJ46I
Go0t41CMWm376AT1b4pQqnPCyLeVVEppYFBVZmRK/mu/rkUKuTqlsX1wcOTfBYqEaFVTs/RuXsqg
bqvP/a1SdO2/Woz/+X38r/BnefvPcdP+47/57+9lNTW47bvVf/7jpvpZPHTNz5/d1dfqv5e/+v//
19O/+I+r+HtTtuWvbv1/nfwl/v1/Xd/72n09+Q+/gE0y3YmfzXT/sxVZ93oBfunyf/5f//A/fr7+
K49T9fPvf30vRdEt/1oYl8Vf//qjw4+//7WU+f/z93/+X392/TXnr3G6KrmV9V/4+bXt/v6Xrv+N
LiCNAvReEAxeCUXDz9c/0f5Gk2oRzyxpCKjbmRaKsumiv/8lKcrf+CT5W7iE8GAtMwIW0n/+kfo3
tFuIYWz0MPwp0uv/+WUnr+h/X9l/FCLHKMUb/ftfK4ASrWUCGOhNYvCkIMqAWdW+bTXMlAFdk6vv
7KPkVttyw5SLQMIbPHHI/HibnmXjnJae/+ea0HtkGsLs1tazDsJGQ6q5Zut3l+aGAsNeuYPgs292
wSY/s2Ogo3syyf3rcprBJoX6MrjU1TYlJr3RSWcu1zRHQ402wBh8xxGXhhO69lQtJ4V9kDG/AswA
SHnXm6MLVfpOprxZUQfV/LjXj8rscFDVL83yGlpUPFrs8caNaVBDI1WPjVriqkixnJeo+1xL9V5k
RFBGB12dtilQrE48Ua045pHu9a30DVjybdrWft2HIFEvHPGjc16ModgI0g5H9Sbg4FJ3yudeBd4/
qocpVa9EJL5Gs7gzguGqDqxtM7ODped0mfTxTh4Uv7WkpybTviaN+tDkg///mDuPHLmxtU1vpTfA
C3ozpQsfkRHpc0KkUdJ7z9X3E7oFdCmlVvY/a6AmhSqJQXf4nddG1kGYAjtS6ItQPpOocikcdQQt
8WqTXPfxDknLpelzdwmoa5yYRXXJtZpTTuyhVjYgcyJcx01LdvikG46opTdmOpITDyOiaHaKukGr
dLIO9GMU89HOJMsNjdQ3sKPQYnE2GmubmXS7jciEy+dS5PObxbMTVTUJgQUTuryKKjTaJBFJzXCF
tLYLYokuP+lh6ozTsJqTwcuaQrRDvd0r6bmrPmMpqgBFGnQKGj21Rr9TlMjrDPYaUzuc2Te4tWG+
YYrztbQiRO81Uy+1hUisu4REnIR14SZp5MtTvxva3GW68ak5cZMr0iUZ66JSHD28y6fA6YfK6+bB
peaM/eu2IX6ksoAgpeFtGPFqJLkU2o2le1YmPTBlXGgjAccMErqiSZbkS+YIavaQI5bJUzKxtTz/
tMZmZZLRYWf0UzaqyWbN+Og7K95jlvIkgvnnuL0bizx2iARww2ZdTCrx/dMqDaNPkay1ujxU6k2g
U09Lj54UjucxYF81y3fLbHlSkq+q6S2Ua1RxwlpFdx8ZGFwXIl6a+lSWol1P+WEyelDXyukG+kqn
dZt/5ILhdORn0iF/XppXUQhsrcjsbokuFBOSxKmFXh7qG0F5YurnV+4HAgyyHmSRh6oIDnPyPCP/
J7tadeNZOpaCG5gW+zY4CYvgv+TZCinN1GPLTpF+Jl3wWsXRC7sYOKj5cRhfZ9QS4FodHh+2PMS2
pb2y1kRM49KPRXwTcyyTkJHA86uEh3JUqe9YhJc8ayFSyHETJ6cgkaRbrI1ezS69eERf63g95js1
4jmzBC8rAs63t9NaoaxhYRM+r6eo3YSijlCw32m9YNPxvaYpelXRd14EpFwqljcLK2nWXVx5Dg+P
S1qhg4bEqcgEt4xuLc4QNMHiLsaAoUd0QjXB6T4SNhmRh0dIlfCRSTGaso9EjJG/CF5jZq5apxea
GO0y482qslOTLw+Yxc4D2Yri+DgV8SUIjE0klVSXLg9JnpbOTM6e2syONgxef9UWqoG7QAjQMXGr
EBCQo5/p+ndVv6eYfj2jLtCXxr5KS650xSL1tqgzD9QJp6w4hhjw30juKz6D8EUYQyckp34orBWi
dtskPd5oPpa6IzVeOfCGODL2by/RBz8qlXWUFM+SuZyJvMltFl4vbTNfrXRfaoSBUthrrimoejDE
L40q+1WZXtqi9YHADkqS+rEgPcWzfGrLWGPuZ+9cTaZm19CuCLc2OYs0VyzxIraRMoB1AkbnzGF0
142iN1yTSxNL9qIASiYKPZVS7QQ+nsL6F0rjXfL+HU0oifUSFsfSrhXZRxxXTtdaT9kwPQqC+Tos
kWOwaekbAjmm8RyV7fuQTpeqHbYk1t/js3kVes2PJv1BysrDtZZ7SQcOzJBok84+ONNoeSNERxG/
p1P8Uoci9lUTtqg5YBawO5MD97pD/GlNHqVuXIroPSooZBVST5uA6R/xxtiKVPpjpHoCyAnaCn+c
0P2F2bqVY3dOg0dFCFYdhbL05jpw0B6fdY6fKplrhuphytH8yvP0IknhKr4y5OiONl1S4ti3npVy
Oba5iipTceRlOM8yeGop8RECiyGzOnLCbNIIQk89atDsJfxBmKVrat+woL/ucq6fYQ3lLr5EXN6I
774Szh3XfNQ7UbMDvp1SmnLFXmHN7JnG2j5I3XT51t7/68T9zyGRZiOGIDEIBODXiXvIWKHImYf7
cUZPdVon86dd6rzXe9OP/eDyXWvld8f7MuG3RirF0cjx2M7ZlnkUjdO/Bst/xrd/j2s/443+z4bt
9zP6Mjo1eZH0essRok2w0p3ilraud/XQuYo/bcKt6iI82m/yVfY4vKluuTHXbIg3hTMd9cf09jsT
ElLH32Yrbuo1oYu6TpLyvgZi8LWuSPKdNXjQdxKJPSt5wnVv9+mPrOq8uiISGaQzh7RO+xc9lUk4
be15MY4dqRlFpz6UkuJDzOgwmAM4YzmpLBmfhYw3QXuqeUqsUPeWgsEieej6flWECvxQ6ZRRsBbq
Ym8CturqoyoMVH/dyIHgLurMwtX5U2I6UjO5QkUCKxIdaho8xEQfIm2zhGY4XRqeciteDd1ka0wv
VkDfdRjZpRxTgnNXia+KcBulh3B6ntXLoryVPbFy7bNe3V+tGov+Ulrt4zSPdH13jgLtmNSTh7rF
SYxwn1SPxjw5Q/Q4Y4/tsmgrjzWy3cIuB1aIAnKBAGeruKlkyRfUp5wGQ1GhlzYBxzA+rfjUzbdE
zzozw+UQS0xcOKzK0GFw9lSJAXGr8ivYVdjgK8dgTg/pEHksxCyvhUNQzh1cDzzl5HXawwTkLMh+
phr2LB+vNlND7lxRTNyQnKpAkw6tNXmsFX1K1K0WICjKPHy+T1o39WtVjzcMKJBiMUtW9tBG0/o6
Aihxu5NGguVbxSZ32tf6T729Z8PlzQaNGlZQr+dqcoymeNH5o+GSbRKF+UXK9p00Xcq8Qy4lbxXy
obuUyTP/kHKeFmNkBuzDZT/z4UrmQxzd89FD2020r5LbS9/YbTaT03gZyP4a9dCmzXmrFA0hx+rW
YBqRDIyJA3yd/DZyxeWYtMS83MJxIqS05bRdTXzHpb7na1o4RMjaCynBofYhVusyBuWOBQem9zLi
gAqmxOvGcbXMoSvWz8OQO/UoOWTOulmCIEl8LtUHreR3WaMrhZAPjeh2MxuppIQPjT21WfwK+lMT
07u2HNBvw1OpL2XbMBKB3SdPbT3+0KWFSLNrYVbOxgDl+XLV7lNRPOe8M5ZtMsgPrYU1S/NKFF+R
JLqa2q2aVvXlrNvHzQ/dHBzGa7tN6wfzio2arT+PlyQa1iI6CFKgXUF/6KwHs3rueIWC7JPAaidc
ajsIbgKFenL+9EIVWx6ErmawJUmd3hCeSMI4lbpXifddUXpTwZNTbxeN5NerECGskTkal5wozqn/
YYXQ9CRUFvzXssaVN9qylvlwphuwPBqXb5X8QWJ4X9SXuILPoa3PGHsvbUqn43GfFg1eZldK3LIO
UH5I/Fp9jI2TNvaM6sYKrdYPENDzyAUKg9KpWnYDWGlVLfDqokZNUdp00fihMKxDSNxKgCJOGQz1
W+gzN6ITBk+MnZvBVmEkb8JqHRB03BmwPPOtOmcuBUauot/DQK0WYQUk69BQfl+gztTNahfq414L
JCdUxlU8NO5EnHukLau2O4YFIo5kfNC7zsmmlyn9SC3T76QOoQMSCz15CIpuhVN0VWmQkFTAQUjg
n7RTxUT5GeJ4CFd5VeyLpnbrxHKrpnfr+YUQcnesMD6kxUfUWK+zdDZMWl160YtkYpascSWUkLvN
ZNfmLuVZFOrGMwvB7pCXF3myDrM3lfhqGii4X/1+KkX4QUIhx9LNxVUhUvsVkex+1YEzQ4tm7sfy
zBYlqDwlqu1xuSRxfJ91L1JmPAcssIBoLukOXrW8zr102xeLm147/DLrbrTkx4k32KRaB1TCyTIC
rwm5hZfdDArzjSXnHz16M2dp5cdMeyf/3g7C55zNTDMKx7hY482mUWByC/ExIGV+FCUC/D96q15X
xaVrU38q9Ts5KfYWuDtBnU4XEroUkO0+0jQkdTfIeexWyDcicoSgf0MKapOV5MTCYy8Yx7oePigS
YGhvbaklKUoSN1C87t+/1V9Ewf/9VmOlxG8H7Ahq/wV3CNiCCKNWa3bnBuf6dXEhJLepw0eBbb+t
+42DT/a7g/6OrWhke9AsjNUO7flXfoSWt57fUmlgKyQwvmSpIziDo20VryGwzK7/R5jmz3P85XBf
hG2CPBVUO3OOSwD7n6BbK6fN36+jer1OX2aea7IlySXMcQT8f7mOBZRZGaqckhIu9pg1fF00ryGy
n1olsqkepgG2i1Ijy3rWGtGLoYS1BTWOla+aGckc5RJk+sTzZys2fmrcjezHzPgOczvm2o2uFg+R
Zj1G+JlmhQIElGFCXm3lSiJOns90Z9BSGfg9wfdOVxHpX4qACrMt1f3muoDzs52/n/HPJ+NvZ/zl
qmJJQKBzfXLGbk/g7EbSB08K0f3EFEFpGmt5eYUFBL8YgvOQ6h7VRjvG4LWJZC5FPlahoMrZlrZt
fczL6loZ4JbVN/f+i8Hhn5v/rxvzZbwm+sGIG52fmW3aY76Lj9cRO7llw73RthoPOhoQJ/Hi75/y
Pwza6LARjP6kAn/bS6DHWVhK6CRg/XVJPvDSc3IrOJ1Nno47HVTRTlZ/vyffHfEKMv6LKdELBMo8
7BqAGDvpQiQ0O/vmQf/DLM1JobKG5MOZ8pUGqipqM2kk0+xE/GGykRVKagqXt7+fx5dkjn9uGv55
g0QoqpS/6l9ndFQdPXmciMFzJXlRpsLoDcFab7cNMFjL93JCazAi96Tm8n6KRE8DOvz7z/jT5YSK
wSIA/IyH8Ms+RqBbg4wQLmeX7nHGwAN+Z3uQfiWdfp4ojJrCSA8vhzbjC7Jd6eOYRA0YpXQbnFl8
t8Fnccodi2Axp/rkhXZFF2zhJaTlwume/35+f1r8fzn6dTf8r+el1OY4SWk/Zdyz29muNqo3rbPH
/p03eTt56jp0e/ubY/7hooqs+yZLgAhR+/WDoy9i2k/yqNvZXniPHGyLu86eHMSdjunnLnDcNwuV
9Du0Dl2JJRfHHlQ4PoxfzzKoyKBMkR0Bo6l7Qn9tydqCMSNAZPheOqfXPzI60xNxG0cf1vwgLKHb
DC+gGVgkxG/enz9d839vRr+aM9phVvShZzNKrW+xMWTkpXbip45IrrVt2mruyHbkWc/ffXT/cBV+
Oe6XD1TTS2JoWkAo9VTY9PfME3UbqJ3Iev3mgv900Hz5MvxyqC9fhmBo6rwdOcXWCy/MgI2rPclO
Do+i3IFGbio/v8+d1p+2o+aQhN89JDtJ+3+49X9YrH75IV/WfmXQK0WMfm78HwlOQnK1iaKPvz/Q
8h8OcrVn0vUOuKCaypeDpCV4cnZddOvksU0jvn3nWXtuWskt6bdXw3qrCeg54+VEOeLDpM171tbP
MTVdXeq8RBLuzUJ5IkfEaYJgpcjtvuz4ijfsdQktv53CeG0luv/3X/0HSg37GZw+nj84PyoAf30p
Orr32rJLeQwVZMiD6s1EgqbiS6+0ZFy8yILqaUXpFKiWZLE86bGG2hYEQfsuq+tPS+Avv+TLItQN
rd6YY8YqG8cbfCX+1QwtIdBSevVMWIAvBle1XD/AieX36sQggb6dtiJfrbNtlcQqm/HXEYjj2m45
avffXKnr/fvyNGP3gRGXWT1EjIi/Xqk+x5JHgJFmq5Wz+BRJOe2P61ecKrHF6xygq28+O39aIpA7
kPnJcILsSv5yb+JuYT0jxJv3Z3K7m9hLXNN9nxzJEV0GZL9YfTc4/PFxQG9AKykZTqiGvqwOmRTQ
x1qzOcrQ2N3Fa7qO7pcLRnMWiXVyxvfpGd+8OLRC/HZl8WvB6hKkisnH/IrLZZEe5MhOFXKRSMvv
KJ3uheRHi0Q1MRNPQupCioA/GcikBzJORLrtheamGmvfBByORMGZRNXXr9rhNgiYmqu1NIuwe/TL
YA5RjJqMsuE8ReiD4c3QN9sWAEAsjF6JqldabmXhR37ta5jq9WA8WFABQyWuSXVlbw3eEpY2aYtO
2QSYvOCda9MWMVmp0W2jfzbDY4qIb2jWKmBKz7XTg3KrxAsUgLzll7tCFzkk4BB3jrRIzHivKNnT
4TbGYR3RoTS36cEc3wZqOjT1fqFFqqQhC3GW14rRTsqa1ytwJ/CNUIMf9CIfhixLXXkEFYHkQOOz
EiLBhmldjVFnk83FLzM4g9LWi/tCehfj+xLNHs0bDi0YK6VHshQ8iOO9pLvyhHS1HKm3Oub9Wyzt
p2hvjXweE1uPjzqS6jF563A4k2ToUhLkoNVAkIp2dWoBOwYnz2+XOfBizh0gzda0S8zkUuj7RufM
wKZkQ1yXVeeb4a3CRyBbSreqetfg1+hKdBOZ701YntQ8OixJ8lJOhl0Hll1BI/UEysymVjhR35xG
s9mNVvFWVHyoZGiPuIckUwunoc/cIUOCHj3ai/UXUskcpdU9NSLff6bap5aCo6mygEWzdUza1h/G
CLsP1bSlDCdXpOi8w6OoTk6dFesAcXAP12/eNWp0XkwqyIAtAuZOuWk9tQQvw9ORkkG6XIGlqfSQ
p3g1OiA1zrcDkuhZ2mjz+3z9+7ACQCA8spg6GWrPrLCoGCv9vOnJGrOcvkbsfyEuDQBopjU3A3uA
GC4kN0vheavWo3vbiayPZNJJaRuuvMlTVIMZDaaXTOkOT/SqEqyHMG7cIKSkj1yxjr+iWmZagxeU
8zn7wvE5nrJDkmcrsaUkg+cj0UmzAcGugmZPuZ830P4sLtMm14XVqO4m8c1MclcsKjdSkmNq3YTj
W1cvbqe/D6HsmRLgWPIcdldfC017kaNY7UaTJz+X2jVyA3jR4kC4hossB0fX2uwvc/EW4frok8Tu
6k1Yvg38hkVd8H0Edj4NwNiXLr2g23fmgid5erOE+JCr5yrE9kUbrqRJbswDV6sxrr5yvQTVoatv
00D4NPrSC7XHBVC8EVOn684KgJsQ9XDAV/yc7NDXRbvIMY4BWnSqe1kcEJHXAJdbDcRHhb+uuxQn
lOyG6mUCF8qs28EA2TVK0oxFwm8PY1mRKHFMlhtxPGctEsYR3H6ctp10keXnoHoNzdu6RxOnXEaJ
Kjwook69Lw0E3WmDU+Mw5IfrDZmhDaamOOpkgCFv93JE6Y35oAYZBO49f6NrRk+pMECjhuulY2MN
sz2WN3X3Ul4/gZSzoX+mwE8bfCJDYd6hbvt3rR/O9TDh2gtPc/5Yle2nWaSeNF11DgTUahC7Q7mR
tPUyvIchMokidVRjtIf5dkgbb5pupvxuUk6y8tmOIPXkSeXcYZMiyDGlRU/uHHb6TkDtUBLPp6Kd
3JYWTj00Nklxo0lvcc9942mindqdWSaUfiCO6zasCjecNxrwmtqLzEXCbTE/jL28l4pjCNFcISoO
u32HdaPULVucB3rsdIfwA1+MOJgc6HYcxX6nJqcmnGx9an7kiXbRR0QQeAEbHAeZfkeB2NpCcqzk
iz9q6SYmKla4NBxWbsptGZZeJE2bRWvBYRC8F/0pDB9aKfDKeEZurTvYL1BEY9uaytFP0ENXeRvb
iza6AusYHY5uW4XvWjGHdkTd0wTKjbvELoLUzxbzGi7vX08HO65daQQDt7IP/QV90eIUkbI7PN6n
oQxBrJOLeK3Rk4NNthAhDUg8gJqOJRE8+Ys0TSctCBxVeFcYgYzaWqlGs1Ik4JtWQIzyBNW9izV1
xW/0qN98UksJyalx7Kv4bImpJ2iP1gxzbyAQ1IHKI4BQsyYZUdjEwkqrpZu5121RLG9HSk8smh5r
7YTpXoj7h04tva7kM9s9BCdhCmFv910i70R9G4sLgZTIPMF1b9reOHcGHb1pdUcSui90/Zs5KjDC
5bim8eigWOW21Wq/FvZV/xJqixslgrPQpFtP5k96Hjm+b6bntpIOetfcmMHZxB8Wiw9ayEMxZU4R
S0BZhSdU71GLdVM7WoW6lsgap/uQylfLkRbF77Qbqb2vNT6yM0kBxjPxlfuIXZuMSMTq36bkwZhj
f5F5NOS7KadwjpswqLVd9k8iA10grkxamOSc6nXLS9r9lOFqRm05SfF6yW7E9JBoEx8dQG5t9scw
cQ3tvOTvKZzPJPeukt8mUWiX7d3c3KaTgtVDpwoE6x5nK+KTyqE3rXgtCDdhsNhSdWNU8w5U314S
DBIIf8a426RI91uCuHDW0UD7WiA9qejEQ/VlFwYHyaApk/d0vM3aj4pHShIT4gMlr+OMGm1eFdBY
VY7Vz5L21iR5Wtr45Qzn2r0Efc3kMbgj4ZNxfjcgYwhYdUHqGr6Fek3SRInSJ8MUN4Zel+2iAMuZ
FEEYkOszbwa7rsfTLEP7aBLX9D7LjuRgu6Yp+HV01CJ5N2vkgZhtbQu8DlYaE644+LFW+Bbilr5E
wTa8xRjLBinZLMieclTOEFke2qMDjNk+HSt3VlM7UPy41h1zOik59WrF4pjDj5iZMIb4EObyvU+H
FUrgUzpaO9l6m7g8gdjYAqoOMzZtVMJwkkfdnNxeuFOS2de788KnAt+QhkgLfQYDQODMiLir4aVt
URREhy479gUw/JzaQzldUhqz9KHeSuMO9R8IpbIO0uCmLWCLpfq+DeRtk2FGHGLH6Ndp27s5ZV5E
QDqWqjg5dCNifmQ5x05YmUbgVUiSJOW9ptldjE89l6qMT1P5qVYriglD5XXJt70SH5p8YkiQ3VYk
IGGbljvRWnfyrSAc1QhWC5EL9AjjQc1aLUWUAW4GkcU/O1nX6GjcLggrnU45o1/eTcurZJGbquPl
SDch7Uq60jsZCsnaSvZ6tKLplSyqnRzcLJXopnX/rCfPyrQbi341tPhvFntKGr8u33MdFxcDo7yj
99RpmF7icd41nehXMOPlxNyV9Vsa9pxGDHlPRl9VN0Z9NmW2R434oJAslxajv6THVFnN6pOpvwTy
gSHzB25rppa7YthWVn4c8nZfwKOb5e5a6Kql3WmJsf1o8imEBG2p7tKT0iVMMpef+UbbJf7YsJ7Q
uXSrxYzW1aiBM9Mrpox8ft4WxTyN3UYKL9l46Ui/7HnQuH7iApkmiau+25jCHu+nUxcI0oZV0B4a
RuUIGZi4rMOq4zWI9k0E872Rsxr+cTdZW6O+BMlWuM424THUd33S3GHoNCQGnckrBtyS5U6vT4L0
WGWN/9Qb1bHh1UDc6OGrZOVddmUg+Yzwa7M5WBme3HwyvT6KzwmXPFXG24g8RDuINyIr9Vgea33T
BAfharbFzR4mmy671kXaRnZMBnWXhyggzfGau0lr11NhzUehztemRpqL/m3A3e/YHRs2glVFxBSE
IHzdJYrluGC0ormz8wnte5A9aS04ql08GCtWFQCcb7fCv6NWV9ROA1tBFM8/V/z0XwjlIup9FUgT
FnO/2szH2AvQ4Xb28+IgeIWcSt1x/S1E+fuOn623STgeCnXCzX4iPv866GRh95j0GEXGK3vR6ma4
YfMIRNext/BiAtq+3fL/jiEhNNZNEmmAgq8x/L+eplUVkWr2kgw4d6rlg6W8xNM3dqAvpqQr1AzU
Q6QEia06AuOv0qa4CpcxzkLFFrfBlsaj9bQVVo0Dm7r+BjH5XUT165GuN/Vf1+9agxUuOUcqP5sN
OOtLuCP40IXlewn3pCR4NF7+gLGd1/+QUv+o6//RHn2R83/51/+7Zv8Xnf9fPQD/P6r7eRf/pu5v
u9f/dYnfX38R+PNn/ivwF0z5P5Qva9x+igcokrmWT/1X4S+Yxn8IAMM6pYD+mNc83X8E/uj74WZR
8F+fSvO/roB/BP7af2BECNY3eCNJiFXN/4m8/2dc4L8QNsRZVySS7ihquETe9i94l5Djd8xmK/WF
trT2QurT3ijtRFXfK03rYiFBIHH1osaFGe1jBWqxbfS7SGjD/TCPh2AK1Y1s1DdEZxFJGPePc72I
DjoIkIv8PGnm7BZzvSrmUdwhIziFiy48fQdnwex9Wayod2bVuEZYXZ0/Jo00vz73OikObVR3slch
/dQC1OFiK81u3WfBmsCWm0KO1W0YSquoC8xDV+UYuyWUO5i+nhJx0Fb4zOysKsOtllsIP1BpSRNy
9XbSUzSt2WcqC/WOraOtN6nokPOkuZgXdpYVPwlJzOetMDwkQMOBBtB9UmJQVXRtJ4a3UkwoklXi
yUvoQDzFfQP6g7nYNJrUTvrMhAQRZKfsekowMM8VFkNb2nzWWvceYat1tCz8UFvtqdd7wYuYhPn6
p9UF3RdWYZQeSnjNbkVQOJvlm1qq7ZNgDvfak6UL+ivy53UsqbQwhqFqh7IAaaeOXt3TTGmCqjb6
m5Lqih/FmeQeapQOPlo3EA1aK/ajnt5TwPJAVTVHTkQ/6Rdy4HR1NwdW4+U9e6CrFMNKVZvqrtXU
WlQYIztzaGBfWXG8olw6Xdf1cjdRoueqlF4zWlJShhJQR1GGFhdkxWqB1nT2yyGYJHMIG4cBKbOj
9NFjZy6xW+VgbNKkvzYi6rNSRl49pWQ1DMba3PQdW3t+zsEYTcmrx+4xalMiEuf0ouzlLl/1ASXp
sazteqFcHEMISWtBzjRpQN041PHVkqtC3DKtxejCy6qScHlgcpfRk9gEdZ20BeLKmMdu1SPNspp+
3wbpfWvk+3Tx6GUf9vookEgxPi6jgCJZxaUs5ozP+UxoYNUzIw55FUPWg5dnJhu9So0Sz5Jq6pQV
bMmtxCmo1JML2WA5QUD0wcBEGSzlc9qxedEqMzvoibqmQ/UG27JFnTp7M7NCR6Ra5COQCLqJc2zM
4YhkKRrEfKvhfkQ+qDtpEFM4py57csAkJrB8OMVzgzMjxzuYVfFNO+V+K4BGxFFFTfCg1M/IcH34
4YQde2Agkx8UVwaCiNIc5H9ZEh7l8sco5/epUNYP3acWRXcYGG+UEj1iIGd2n4eJH3eUusmzWHpG
kZlMmHGQbyUpJ20mqkk7EMuh2PZ9DlYp0+c8WrNLTimugm6y6L7ORiQqjYafA3ywFqUVwpa9yV12
Z2k7w3Ie2kppj00DGFIQHpHXp2CM09U8K/tyiZ+xVB5qSX+IW+k+ULoXXcbXLjjEw7tpodzpTXaY
dZAjqnOHXbNEVz8FCHGUqIcKw7bdTRpb8tlCHNIgzFJfK1W8b6vigyRrPD3VuU2GNXbQJ1mu2Jq3
92EHrlVlHZImQIaiwAkgsilVMg5scLWbaLwfa3Ile1TlpkWMF9UL3oxPYwxcnPU8A9ZZxPnRxDor
l0bHSNod0lw/T3FaO3wOVoaM0rKckUey147V62YFEk+a5EdyDjVElu2lXcCapaJ4N0L2kaUz1MVD
kwvncXqpGxl5qaawV2y3pSG5eYGHRWEvmzEYgegnCK+l8lJGGVViEgQab+FUBNKmjK5xZ73GZL4Y
wFFPocKLG8nme5i/kIaxaoIqchL5OQ6QqYbzeFXSJtzJYr1Yxo2e61dEiF6Kvl5PmbQjUnTdpurL
MFanvNHJ0EUNHDTJSmDXtgQjgXlpQo+i3t5NAmhe70xI+8pexILP+mPr87gvegZTVgy/zKq3Ro/2
EZgTN8x4G6eAPSX4/Vgh+pRN9U1sxhfizt/LPNkZTZZee8AlJ9XT0Cu0a5yGKB/0SLsRgv6oxAXi
zJrsqFhpn2uR2Jq6zwNaqJYABFh/LWdB2YXpUK+btoNKTFaLWoV3cltchBxDy1IKGcJ6vozXyMsN
pR+tXZp66idVTAzNojqL2k3bjMY2dxBksoH0blpHitHxv9Um4IQQonnOdmXZLRxxHG6Nko8I2TjW
nsbM1g6niG/q1W00L5A1OZvQsje8qqryTRjN6OniLHqRR/WpE6TmtoT2t/WShaShEDtNZlbTJo1u
4ynQV2IxCmtEnSWeJGzUZQ0aoLdhuFF7aZsn2EJTOduEbTVtTNKVfYOzyfIKvS1KVMLDeR3pEVlj
brznlt1VpnTDy6TsETcA/M3KTR5G67yupHNl9g3BY6T0CcWgbMOGbb4QKMqjoePZbpZ4qyhtvTI6
dR8FQveaBWTDXKeTu8gqDFeLh9QdGgsJCljBSa0o800JjX0JGygZgb6AA34sBcC6sJwhjAcvhDQ5
aZWi+DzDwyHLhmxtdPGyk3rTwKaDJU8yg/QSptSomJUUvXUqwboQDsOlyuiHygHvvdDQccClpcBu
Wz72Zt5caOEreFOFuwUMfhmD5WEOlsxZMtE8Tqpgum1YV6s2uxG0BhJxVFS7Iah9LelJTXIT2m0w
yZskJqMiyKWLIbHKTmzwvCD5WMxSPBOYI19EtndWQwaqEAWumlXtKa+B6uuekLaxjqJtY8YXOYwj
TxHj0TUaqUH3yeRVFUQbGflZzRaVlJm04rkyCdxeIGTYnayGRm0eRCrChdnYqFWt0qpjYqoaI5Lb
gkS3EyOX7bQ9Z2PsRpBATX1f0OmxyelIsNsCxDGJW9Prpv9N3Zntts1s2/pVzgtwgWSxvTzqqN6y
7NiOb4gkTtgU+6bYPP3+qP+sFjjY2JcbCARLsmNZIouz5hzjG8OulLTUElPSV8sR+7qKlmvHgVbR
N+RbtCw/zyG+vrkEUagrMt7SDhNQ5w0mvaBzF2uCR3pOQavaFr0XbzwjfCE6nWxsf5/mKdv0jOEg
7aW6PTsRlA5H7uOevZRyaewzAaIldjG8hIH+TNkxld/Zhe0GqE9+HRuIzqeAv6lfVcI/2PGIDrul
4RfZjNNSDOdoJPyyX4PJgIOPepDrr/uzNXsU+vMlMo2fXkU16VdfRVFjBlKMDGRdHtkYIz63u12h
M7dNFfajwszIB8SpaQ1MPeMqxt5G/yjW4EFJGddrp05y9GF0Dex07XTmpcP815NADZLqxZD0kRqT
UqTvsAykyHH9kJjSvnW3Eaw6AHpXo7LOTY19Ryn9J9EMfyxZZ6vKdcOVYxEcVGqvdawoHbFvNqN6
7Uj5sWaacyh/yyaOUeTHgccUsNBsuYLKkK8k3g1a/94+6vx7ZyUvZAaYZP6gJKyYmYInPZqxR8Zj
wVhL179C1X5JYRbrGarLyirSC1CCH5XDjFYzO9jUUhqnuv2cBckG6dMITi7sn5seH2jjut9yUZ69
VO7LqPE2UTTterviGuOkv9wap6wy3NfZpNYtJ6TeXUNHs3zLLIZMuZ6iGrafjXZAh12/k/Ker+LQ
PhpT9MO91wa9qylx/CDBNlio8WXUu0PdvJn0b5OMFyP98ZXtDmay6YmzFvxfkNIyt9v+lg5cAmVE
XziZSSx1EhaIaO9LOH7+KGPSkZTJbPddb3Ep4GuLVujln6v0Sen12+z6QZ/xcova6LBAMN8U6bxH
scG9Jk/Xs8NwZTGOWBm0Gs+l9JIUyzLVn6s2GpCb5W/V0uJv1GRSJE53sG7wvnmRyt/Vjb1j9I5R
zJiPwmrR7cTJxgSUyVHDK0FYIOjj+VvblX/CsAUtE8ozydmofg7u0IiVOQOI1hKE3jWd6GKqDiyA
hunsxuVwsuh1HxI3/jURSnCoIjNmTXwV0zjfEslVP4dCvW4UvBu9lhcqRy5tvaHtxvasu3X2PKhI
x87nORva2+LUKS7RjKu8905gXW7DNNlYOAHnId8CryjXfuHXZ5Jx+mejzC4odBcFgvUBewrAt2Bi
0be9YBQ3B3levCcZbeShUN0NCuV7eXZlGb5n0oguEFHoxC13QxKVtiYbEzeHaqfiYt0VnarWOSqr
ybXGa+4zsbbr8DlEBguzkSGbIzX/2Z/Ddt3LYgr0yip2pBTWm4Y9wHPkFdxQDq/LNrEDQPu/QQ2q
wJ6ic+Sa/UUbrOvEmu1NeHYa9TvrvZagpSFnbH4b3Kh90cO5ePXvYyO/4LrK6yR97Zvr1a+mW3ZB
Jb33qHZwDJsjN3n6u8B3uh+GJL1HJsX5HJbW3s779P54TMVi4y294UzQB7asdCcSpuH+0vBORXVF
782CUs5nkc17NfnvTml3uBvm/OKV3pM7Y1q3/F9t3tDmyofvhGBwiZydIFpk2a4269+JG4WPFKX9
1aTkbSaU/17sh1t7wjHpJMW5cnCduKORHepZDRvR7nKt+SiH2rkA/Uc6N2jvtez7baoqNhuA+nvC
6hz93BB0sQNMU2GKTY31ozoyHJOFOJfWSZopV2d7vE5WhpepT4IibO8ah9FKSznFZeeKFypexxkY
/xLzxTGKNMpSAEsNa5sW8WuKiZv0jh0i/6ubdeNtCpXEeFyGmCPSYfP40aJgJJr2f8w6jriO3UtQ
qIHuauKgm8Wliv1+96jWEqtXBz50NzR/cd4xi6wyZ9f2MYNfWVwILV1NsgDoRQKtMuT4zNpZrOtZ
4qXJCMleuTO6hFS6+atI3mQ0wt1L80tYMPRMczrvYem1X3UFjkZrMYCheGhPUiFI5OghH/uZN8Pb
aC2tDBETHyEdSIS9MvNAaY44qIEWtYgMcW0s/Uk3TMYQFJrQz9hBTVjzOfouBpjkcFULaYJO0YgY
SKpi34e4Wsi0c7dONkTQawyceCbfUZjNGt63H3gLT3SYcvQezVdZ26dY41Rc9qs5dpJ1q/z52vEu
jlUSnhlDPxHUa7wCb+G3pLteWPNx6iO1C6dbFvk3ZSp1Ci2gtDMRzXHXBI+PfgBYv1I2Eyqvbr6K
OUGSGEv8xNIgda+LKSXDJgkSVgCces6u70y5khV/+1+fo6AYyEdXMiUaYoxz/ToxW2oeKuEIH8c6
8lSyixr39njYc6x2LWft2fBHJkWC48vzpdoYSmLSDasRLqE9BNUUso1iojXm5tpO3XTniOLPpJaB
KJnP62jURshA49WcIe3nRf2rTSAY6tprY7/aVOBMRHy2JZnubEVUx38dc63l2QdQ5ytbwI0syT/b
UBwCxu29cetUc7cfMgY5lAr0nuoxfhmWyfk80ZdCefKmiYoSoc4+LCCBdz2zN0mKmbuQSXdKJ6sH
ula7FwU1AkVTHfSi6w72rMIb+bkMZvPiF+1IAvskAcWC0lkP2yeSI7KVTTtg+bwOripT6INsqeEf
vFVl7B4HI9srinS8U+axkJH3MWXNHkag8Tr5iJYMt1kR6KkFYc683eh1cXUfp6aLezyPsYvnTWod
HktCHpvpqQkZ4XRd9uLkf1AZeefHSW7Y9rkhc+ec0hizoafcast/rxraZlrVv8QV539jIzNvxtzG
pRaryziPOlsyN175Fo4p1hJYA1rx+/H6cVy1z1pib/P8oxzZ8yQucjPD6l/c2NfO/XLu5DNrWVyw
LJWjb63HMOZ12rhsSoOtszZqJwLtGUg20sDsPL9qatCOTYmfDvLVJRU6hvQuPY/OS1RvcPAKMARA
qOJmFrSBeBNz3f+ZteMRzRZGL7vxn1jCme+mvXUqtRcZQUhwdazjdYj+x7Xa/eBl7LarZxHGIHDD
6avrLP1cRVs2HksKrsQjbOHP6IwJnkgb3btaTwIb3i/JT/l+XBZeUAm5lhmHNqx+Pd57jrP3djLF
czbXy+4sXKEzT25mPbD59DfYPr1NNo44W/MJdqnxhwEIUs/lMLD6XOx1rcA+77buofaYZ/nwJDIN
IRNFNCKfGQ2oufO40G5NYy4CO5u7azjKV7M0MMgmU49ko8LVUeeB0SO50KIuCmYUFnzO5rxWmTzH
aeff2ECzEylB1iW0G5Z124rLk+fFbNfsLtqMYWStE79vsECG9nqO3PButjqmszk8odXtNmkeHqRH
LdoNdf6rsg6euArG6Gdfbwwwb2lLO4YVXtR2zVlNk6zOfnr5WD2VUxZMGbqWamSqWlcMCLNKKNB5
Nh2+ZZWgwKq+S8Z89mQXB66A/jmb/2SN0M/Quj/qrBv27L3SU6UW+vBUlmu97BJ0HwrHKLqS9dDJ
kN2y+CHCrH2KRroxjRmdxaTvO/qVzwhfiMUcb491PevcbUNEY8BFptoUXqKCRAzd+vGBPs4Yjbo6
HeRdb0I/mBBVBkJPvwmd/mTUFKdIJwjF4Dq0qZaTzO79c+RbcuvnFKT0Xa3DnKBxkS3Hgeqfi1bi
U03Nve0XXAdDx94YMb7gnto0GEIE20Jp6SEvooFmgmg2HomlWzuDWODESXseensbdzpU5tZA7TIn
ugc0Jo02j7Mx7yHOFM44bbS02NMjVHi/wMOzxP/0JqK4DLLzMGIN1bvpHkN9alZW16Yvw0+mZzHY
Cjd+DcUPo7PRG6ZGexgc67s7VO2x40KK/WTCCmnjGV8O8GQUrF89ch0VVT/lrIyLt5THCisWTclD
tqxH5gzhuWPv/9c7qvUDc4EOX+mjpNDSfgiiCWP66EEcqEYES48/xMuyOODkfMJh1X6PO3DB0jeb
LVemCE5paRxTsq62FUODU63ReEtQJ73UHP8cfmV1HIeoOGi8kyvdbUqkCVm9S0OuFNrCsif185S7
meGussZx0J6xPQxt848NY/sCHH24lMQLE9Wp+rVyLFQPUS/gTooga1xJtJml37WquTBeX6sG6H4T
LTt8tvegc3Vzz2HE55O076Fsx1f/EC5rVmQZt7rcqNgLr7HLYkJD5ikxXfc4RfNdSNpUS/EyWs53
Nur9iZ6/2OhVrLbQ75tnloRDGJn9LR5eo0rob7TMHE50ziByE4HHtumEYAaRATzkpK70W+Gg+Ix8
7U0S07CCz6GX93gCx4o8LtxnevUZDXKTaAqE6gJZRqTIlCkHD/q44BtlHaRgEy7JT+H3xXVuAaNM
ZMeuNKvOj4VOd8bvq3QdWlqBJo012xdUBh6IgJC17rMCtxLaVRPEIf1/x5gyLH8+FO16KEAbb6VR
G2fbLr6IYjXQMklaSHHorToMvY9zU7hVErgxiUOLVKRpBR9648BMRlZrNfFbgwtQapcyMarnTqte
cxeYbiMHHbJr5a4qafBLBtg+66oTJb12mstJGZ8KK2n2Xds/PQrPKfXbEwMUKoGZOs/RPtuuuJb0
lCFfcJgXceSf/aV41Kx0ifmlv+pp1VvqzQxdIqA4iUz32jjVv9KMyzoJOGd6/OG3ssqvLHD5XSvZ
vAmNvAYhww+a73T0M3MjVONctXZ4LuhJ5bT3T/M8/ooHH+Wa7rMdNkr/iVWVeiMyadXWhn3iugtC
cc7jfWtbNDA9h7Asq3Of00rSTCydqxLvym+6Z0Kbvwi3aS6tkdJSWEoMw4/EN7vml9EAuD16qJ1W
kEzsqwDPF+opabhBn1cbV870jXWhtm5Y3HNE0ppt5zsyPp4MxT46rKP3x9Lc1dWCWYjyc0TjD9Va
G/FJbmvTbS+aiZkNbDr76zF5smoLIc+YDwE29Gmbg1PAxWZdmCdAbWdTvkkndNB1lR4fr6yyI+vN
H9qXaIhuEU3NU5La7PwA6vTQcB6lEi7uILNwtnc7azlWrE9mb+exnf1TRhyIUcXTSfoMQ2a3qm65
ksfMESQBg+TddDE0idrKgtKaxluXVBTaNpOXvK5tFDfAgDiJAtrKl3zuvqQzu/Bf2AoNGO5drU6u
RS6QkidsXdvixE5P7DKN41K1YZCLHsV1eOplk+8WNufaHlCXR+akrcjZaGlYxhWe0DdHr5x4hRFj
W/YtoJnMtwEzA/iR9jaagqw2mvOjeHcZdO9QzaQuiR9ES84bM8xPDZnO7ArbP5BkzH1vuffEaupD
XSQTCm1bIedN1kXYhCfX1NHd9d7OoCmIaqr91mq0M1g+GIMuNZpmlPGGKWVIu8GBVbOU9gzx0A6X
sIbPk9P1hwZiwdrWEH8pw34T7JfJn+6afW9/0s2xv5XLbKKR9NVM5dYHxWYoyECHHzyKvd6LxgO5
DT0m0Npa28tJ0Er1wm5fkKgwPFvl9KxlfvV9sNnGqxgdcO2a+yRNyi3X+hhdcoOa2/h4lLhxR0NW
TVdRqXpN1i+ny/LplEManoo1h41w6v+Oj/fAYf7r0N5Fd40P1Lce1ic2Ef8+7J7BDVhSee7WmO39
OBrjrWFsYDvJc+xM0FKXWjQS/pPUXZdQAShYxXJBVksR83iN+rJNMwHFA8VnG2in4ujMpwmu9n34
eyLz/0gY8lrm/PtPkuO/qUL+N/EeH2Ko/78k5GVBMf6f//un+Q9RyOPH/lKFCO9vug5yyPXwaoM5
NJEd/SUKMZy/WTaxzggZkGaQyPUPUYhmmn8jddkg3g9tlECEgcrh79hHy/kbHMgljnGxB8NQNf8n
uhBYye5irvqXo8xBZsL+HU8S+W/8tv+UVADog8yoTHOVGGN/DNMhKLIwfOnyJNpNPlOlCKlgGXU2
oMTVoI1PlhcXr+PQlKc5zfpNWZvTZ8/jzlCPbOpNhjmAmW+zDoo+ks7n494QE/JsZYrea5GR2l3J
3z3mpGBoc/PY5hHWDjUsIsA4WgOO7w5Fk+svnedEx2mhzg2Pp2v6qKFFyGJkoEWm24lHJpyv6AKG
tVXwbXpTiG9aZu40rfdOnqheH5UaZBoEt6osA8OKkpdCN7SnmhSLqAkZnQ2ZuuIxbFaRH4cHRijR
q4y6MDCGeOG/eNpLb1JiI6jQz2XL8HfoZf3DA19lNwhQUDM7c+zc9Si1n3rfBiE4T/nayabiNi89
JMS/6TnL8n1azNMRU1Mu5HhyaL6dFNarU6KZ9TE0gY9Qlp9LyqRzYcPU9weLawntARxJU1ae0Lus
2lazX5u4e687Lb4yeLNf04TrPd4R9wAMAdxPN/5RIYYIcBT5N8ZC61zTw7vXFMW3QZvPYW3bTNOh
zTTtk4jN9kmf0Eh0vEc75fcZq7Tt7JJ2GO7uVG1tu3SDpsgsaDjK33sluseMxEBvlRltcctn58Op
Uwb8dWnvVWL+8ClNTu5yMzgRl0Xon/UpjiN76xjqJdatC9f18OVxA0zqyayq8dq4kThaFq3HRDFO
GxrrHvZd8jS06Vc1f8X2MjanbXKc5rpaZ/zJ2yaykn3YqThQlHHf++wl9xeIIQkxWxVJWszeRF/P
jJMhEPTDLj31jZbG8slNOn8TVlqyx8k/0g/Rv3ljeW8B6RHPeG8sJ36RPXZZK76U7OOvc5VXK+m0
IHr0ZJdVNS0QwIpvibHIBnDIUZhxNxf8fsdwrDW/+MLssMPZxNt3tJab1s3dvVZYqbavjCF5Lpq5
5V1wAl7x9N5HbX4yIwhSpuh/DFkCErOsi9PjZqrm4jTlcXHSGzPcRLNJWACLw9a3s55hisYm3R0E
Q/4BUuW/3G+X+wKPzBFszsvcjc3tcTPW6GjdQV69Om9uGSPUNnMujUbEQWcMd7QdA22Kv9/Edjec
KnqckOr56vHEPx+jJu+Pmve7V3lyIH9unywbdyqo8ERuFRJECN47O2wFTHCnDbI0G9dpYSc7C+0+
uT4G5JpQkxcFB64XRnhJMxPOEYNqqh3tRi68drOzMb814fHxiLLAFKWtod3gdBzanC4GKzKSZsj2
57YV34zYGoN6dqrz46HHTa139V93OQoX2UPzffYIW4X8SrqNK8lm7KORmffjHGSYXE47XYs/kymS
rFtDiinQVBu3tfIrNXJ+pXn4/75CuBVj8TH0NQYXG6jX8rS33PQO/3dREfT4eCzrQvArKRPk1KLn
x1gx1Jk8pUsykJY5VOhKXKz6ZVF921YxPNtIo/jU5nqX9RXhbJNBNkGHMsz9x7PjP56dSs07gij+
gjczXWWh+RdUJEPiP2ea9wGUr9jGU1xeMYVFBg0Tky9drFC9ppMitGxb83F+nRPPPUEMPEPnipFG
u/XWlAXr+mIRtWOP/OTpBC7R+F5W6KaAaUevvFvGLiVF7thD87725HkA9/ochMMqoc9etoNSpaN6
GuvAKdG/d52ctqGNasowap+gmtTL2azCM6lT5+olMf0FNyRyORQh0h0EI0jyyOhdkYRhBFUE1ctn
Xu626jVpbPVqk5YGy0LeHg9VJsSjiIyMIxBafEv5ErQ5+8ml7xljaqrp0Ni0wB6Xu/98wpO1sS9D
RZPLiU/pmDIezF00Xv/yZV7OgFEjPWPIx5w+jUvzgMbg3Qsznw4z7XpK3KtTdsVN6nn/Tdh0NpkJ
VRuL8enJAarE22pvtblsvxfK3wwEsfzUCatcG4JcMuXVyblGQrDpUMr8IAO4nLbMvNn2JhCyzrE7
3bAJcXfoTGPfmGgH6lifN5NmuVxxVHjsVOeCpqWDfMS8TSDx40tDE3d3cNo9nHckMOiYLzG2dwJ6
iMUpu3zaPB5zktG8lKGltqyauBqW73vcMD2DWIavb5cOGtvjKgarqyE/YuxtVhegtuW5LRIGxU3+
JFJ8mP3Y3Ukn6O4JNceuc5qCPVC2SN60+M+A7+70eLb1dbUm12bYhHHz6RqYzfRUzfdRpmuup/br
4yFDMk13EX1lNSq7x5ULY0zLLs8tdkIgf3o85vU9Oo6md3e2i9cs6Wf9ZfDx7zi+zA+NSNBKLH7e
sJ0vko37xVhGm1Ze4R/IOgx8y93HTT6mMM/MegoedxNMJDHbk7PKmzfsU/ZHbhR4cHDbAtnl7hwV
l3wy5EsEaSvSouyKMPCL8W32EVlcJBhLgfeLFSpUmUMCMeMOiWg7vOpMMR6PG3kdHbHOVsvQN/tA
ID/gnLA6huww6WSRaFc61rTJqhoVCtZRhyjnVeSq5APwVMxmrl9y7tGpdob6jiOrv4kiG9EbaHtS
7qZjVOWImDxBKIOem9dOGtnR0eIyKEmvuHuDZqxMx1VfvXlEy9wfI0KBN0sG4bU39YOcKtYeUncm
glJMLXiUVVOX+NeBZ0dRxi92DTY6imzmF3YVbjLmwZgnyvymeygxRqG8lZc52SnyuYjykvvDFI3h
q5N0sI9T/Yej6zg8y6m8NuhUrvCbkM8tT8iqf/WjAYBxoc9XsIQMnBUKhwZt6WtDhpxrik+70MW3
jDdlayz+afoG5rdcKg2fU9PuHnXhP++aS5n4+ObHszVW0DvrxK6oNci62BVulke9WhPvsQ/DJrrr
On9C1rfqi3EQc++M8atB9KBrVZvIZu+ddiK694JC1qU/9GPKQPfKzp6ftLARB7NIz1IhPSWtyf7Q
QufWG538g7ZkG2M6+dmKKVknXiTviAfrgIZjeyzafZM74XFw7O7ghGI4or5pj6LHaYn2vzs5Xakz
GohImBkqK3Bqf74QGYdLv8rsqylc8uDz+R3F7lIAmclTSF4W5fds/6iG9D6PUbkxiLM6tNqUMzMd
2ufExo6OPtC80NFcXPoT3qPIHk8248MAAzlSRw8Hfmyrk1oMe7aXJ3cqeMkcYhPVLZ3bvBNv5NpT
RhLlk1nOWrTYWTgdpg+dJJWNno36QUTN9JGjMYxsDyMvsPMk7ypEF5393ave7DTMf+g0gbdde2iK
Wjx3Op53o5nEL3QOiJ6G6LMuI20z5WNzdvNUXkFNRxtWLTTKZjnvS2ceTj16TiSFdXehWKRlLrAD
1jJ6p/HaHvJ+/llV2PnHsC+/VbjWSGCKtN8olaQya0SL5achvmZ04y/8R+ql8qJu7Xd0pR93J6Mx
T3HuIxxZviXJ/HXmmflmcJ15F4Oe7vkF0uzJY7Qz90LsnX2m0fxHAlBfGUWrnjki1FaK0n2SFgcp
0R/IqfKqDXo3c3FrZWrPuFgRpYn/NQlHKIeN+2SQLnd93MzLV7rkdOJApBPuTJ9CV9Vv9Crrgalh
TOwwjaU5ab5YBn9PWqq9R52ifd2n7R0rQ7hlJzVdXNXKg6dYe4oUL7MHGOrA6e9CwY7nQIW9i1og
nbcjaFfyD1GT6onwv/kYx8BHqejTFKyIOvR64cnAstVict2MdorHtxfYBEPd+Eo08Q6aoTq0gtWB
q3W8kf6k40CL0hOm03QXZmn1BqX/rZXO+NWG8QVmePkhG0QlNFvVWXmGvMQqtDcea9h3xi+HxqrH
r9pMf9pj335j9jnu4nmhNmd0E1tVq002Y6pLLVV+DrCsKD2FfykbNTyj+fgqx7j8NDMUryxX5TlU
zvBiNAJ6vF9+KqIENnoDaoIVGk1whPt2ebwGWw5Uf/gaYhY7+OXht8HNj2Uq5A/br6qN8hKfpc+o
7/Sjvv56vDXRz1mOfbVI6nnKBhCs6ZRlP0xd+z0NbnwfXLRwrWDvF6af5KGYb12ZJ3RrmDoXuWO8
NXOnB13Z1KBEebYI2cVYGkvR49k2b6iasRicHndj3X5lVoplYPlRBwd+p7vxM4l6Z0X6xZ7CSpwa
OkEcprl7zOjTHmPH1g5zGntHjgr0H7ZpndyY8aWu1+a5DxMjqE0YsSUN/R1YPfPavrWzAr6gF8lp
6EeKJVU3zOCywtgiJirvdDL0Q1xHuFzbsDv3YMAhz7rsR8Je342TUXxrpujX0LrDlwjlAjqov5e+
wNRbFMgpRr87o8DJt1LpxYdmIEPzO3vTuF52Hv1craKoZY8QdeYpijpr4+KH5KR+ImY9/EQ1x8R2
ioojxy0inUr8fjxv+XSJe2dK7k5sULQyLrb85GF96E9xkeLFLA13p7vKwPaP1V06dvhhs5sOvRL1
WrPEBbPSI2V9d+Q8f8RCZ+Ks7OY5Nss4aMmlOyWqNYkka2FtV9F7g0L0Og5eGjhRNlxy2Yqg0zvj
bGlRu3dV7Z7KVI8P2iiSk9+04hC6Vn1MShbg2BLzIswrTqhg/b1UVUQoW17uCW5Xq1zMRG1KBu+i
iS1w7Rr05OXu44b58CaerfaW5nb2QvDisKPi4jL9o7D9kOl5MV97f7g1oiteha/nr2Qp7gr2Q7e+
ps0D7EHDcLImiCSEvEs+xBA5xmnUlHnshkzutVnZ175l7WYSNb3Q9KE1ipLyu2Gr75J34nc+9Ev2
JpFO9E43RhM6X0We/4zQ0X0krb+IrwCdWL4JDnNmZcRY4gZFqbRAH9kT21VpHxNvqsF0quQ6qzQk
pg2xfDg00Gkr/5rUBjtAN66AlbO9hmk+9tmWUDpknDIXwVyxphWd57Psxz+zUWhP6cxYy/C77ePh
non9MRwFyAeu2g6E8s/K17/b5BHdtVQgZRgo3Dsrlp/tvULOfbRaPzDMsE2DOIG1zz7v2R89H6S1
0786hjUHJuGu2ablbT0/biIruw14io58uPHeaLoaYatUT52w+ydz+coxwzhwsD7hsOWxfz7Begoj
ZooAXfz7E3XjkxzSuSzHYskBtaKbGEgrKSZCLyde2O5x93EzIZF2MpbUkpy7u4nkFPwzqiCIxffH
QwuyPBiqE58414e2Hu+4pcd7yhYWeXKIKnp5rIBFcM2ZtT/u9Uky3YkUUlulAaN//MDjpkzzE+I5
eX3cW7TvIaC6E3lIKIrgszT+eU7m8K+bok5x5lSZ0Lbd0OSntrX3MssAoMw6cnATnogjOpwW6W+j
h1Toy5CImqFCJ9dZRCUDMjzmWbfrKs4Eq59G5lRNFrTRdHbTZK+MBEkCWc8CQaA/Y+ip12m6zuKn
hOg9wBhh+ekWG98is+3ozt+SsEdtl+FNgudDdoDlbCN04wM/5ndfvR1viupF++EwFdIs+1Q1VOx6
zdYUC5f9nKRkfZifWYbId7x75xZHRNX+QeHWU3nb3oin7A0Ex8rWYL8Ww1a6b+gQt+Q6rOMeQDdJ
396fwfs9ymhvuykhUU8+L5xAbIt6PyGeopqMWweq8RevX4Vga5snx3g3iSRYjBFuNW61DiwDGGf9
x/JyRPgxm9Uj7rLNfoj5e0XIx1K1jGi8Ynb8KJbLjBXmKERg9TClwzLANwBY2EfscGnVqbMloajA
IN0fTd3z7Z++BwEazZXefo9ccnLaH3HjrpMkWyE2KIdmZTjfGW5sog6WTb/JeJ/JLiR893PghYaw
PEC1oSdAN0In5ObEOnPlcM/vijMSHvQfPX+tgTooMs4V/08/kTVMqEjbsuTRrNG9S9XcHQExhnwO
3FjGO3B4FyF1xAfVe0ChvT+UOitT/50LMFvIrAfKLsIh7OLXlPx0cElZyc88r4MGBWGqf5PM+8Lx
JvhgbLOHrE1RMN7DhVRsHbPhc2hR6KXaKqmmdVcRE+LKTR5+6gwi++UAoGvVi5tW/CLTYu3X7G/X
kvcMcxhYgC/Y6KUWFPyn82z+IXzmt6cLhAjxK+AokmxJWNHq7VBGQcSoGYwMUXfO95RoO7N4RXC4
lRW5qTkCYTj2c/jh+EiRC3bi+UnaIInAP4TGZjncFCnFnaxx8KNHb0l+Oav619ygBENztvZBTjib
XFt5X6Dfx59pvdUnPm6o22sXXk+1q4Ydw2in2kHLjkDZoP+y5wEPhWX+cV6S8OiIrdRWQl/DfmE2
bqYbNNA0RTH+t5Zx9LsRuFL01iNZoKeTdBvri7Be9Ja7mEqMxHRhHojsxmOAmYjcRiNH8bnqGQiH
ai0hQUEgzaFJ7OaSyKUtMuVoBc/L9nYTVA12ltg/aczT5aiP2rtJZET+lmZPfYThZg85zra4RDAr
PdFfFBU7+F3rvjn93mUsCLB/QgKzM5MT+7LafMECa0EB4crZ7/xm3dTBXBxaeS3NHXbHruYqFPig
CrT9CKki3MuxWuGkIBXZ6S9efxnA6uCKTSDkwV9qna+wHIr9lhQoSXgScQcn39sm4U6MCK7+i6nz
Wm5Vi7btF1FFDq8KIEDZktML5bTIOfP1p7FP3brnYXt7JdtCMOeYY/Te+o4+8iqYN8kB2ZMIJaSe
WN9akoRRfgT7AQKetAHsYuaXROOAR3dwnxBAbb1Z0qNudkt5VSRv+CdDjWvQUW8JYTEaW6bIUPd9
SRCsJwteUF4AoE/DVwWTKq1vIXHT6j2sT/VyXUhnHpLDwrZbv8ssbdGrot26mbcQ3lB76VVUSR81
LBwAbefBwEM0k5lixPFDIAIneCwSd5f0NCI7JmUyIVHFq0DFAfgU2bhc0pIK4L/ZSaNwUEybmlmH
46Sd5tAzaTqrG8IGSDVohX+i8qIK906EuE9SpN6LG9JrTxXeOsGPq68OwwBdYm5zy7I7nO14Lk1W
EOPaEN5EMjytL6gsXC/9Yn3rpIbRZUv3653cOCz5urBBLYmnmQZIxpkVhD9a0AEonf5BoUToOaIN
VUKjQbNjYtWkY0Vj9gTYTaFhN9XsIxQTjblJyAlYmCSk+0LYFuK9Z+vpJqA0MRbPNX2c7OeLWnKg
QjTlMW+XNKdnXjS6uvqij+VGE+9q+9mL7+Ps0MTqhms0nEEYBSmhoeqXNP7T+0tREbCwJcHXDN1e
8S39Qn50J2+VeLe05U5It0tx45THij9Uh4hhsNbROc18ejhQS0CbdPRLScmmASXOkQ8pSbeRxrXp
sbWeueBB8RFHBgpnLGqzftA+B0Abxa6tCcjerxOFagscaCIYDVG9QhvkUGMAGn94dvF61ySZJF7d
OQJYoNxlPdAr8jIowA9gQxomU8FBLo4g2hPQQ0il0ReUNsKDjUE7u5O2NQrQsN7UPNAM6ybPCrZh
uF3vj+QneWFH+UZZWqvcsBvuoCVZ76MFfRoCeeT706ZfoW8iNJidCnJsPgbEm0wdwUCHeDwQY6B+
dPXLBFkIOziLlQU6hPH9ftgo1m6eHH5aDDFa48/E55iUX52gyiDu2wtqJhGLWGbOh7ZqDgZIE0mZ
wy3HpdygUhlmUTuxL2pYj/l5zB24Nk8JgV7V8HICK18IBhC9bE6hyy/kA+d2V5OLCmVkWyrYL+lS
NpsC9BBQLFU8i2253lOW29ScawVDclUSY2lHDPRrCt1f6Cijk0JiO53QYSp+YfBQT/FLW9eRl2B8
kOmv+VlbfcP2wg8htDsqV+MwtRMqtky/1JOV+OrqgB0BTG9AXWYO7UUOIASmJNNPaEaewVGZIoKI
Bnze0wTiS8POHcDYazvoUgUpxa2xW/ejeJl8RZsJdm14DOPtpEnY6141ttMsV12AkvYgdVdmp5sY
3WZAIR/oFEtfJbpJz8Tj4GmpuWcrYNvt8vK7EurLYjWf5RKe1g1VLxV6C1Ro/Yy3DDf6RtSKq1C3
jfffB/pr31NuvpYZ7/dYbWAo0Q/XOFR2GjtPMlZnxdDUDcoRL2evm1b+EGdsRfxayqjHARgeMsCL
HfDShk12GWTf7B6Ruj50+oabPjBYdqTBciqeLgFzTQMcOhBEjxnZRttrKpkWCp51bUJHb0vBe7D2
WzcDvxeYdFlYLsvBUZgehZGryEjnKKiGGIJZ2uuhjer6XRP72VNN4xsniLDcJNKrxC0VQTnZpFBu
1tLNpNSYxL1ibKz7cAj3QZR8xcsAgTF3QuNoxr7Ytd8sxf1OQj48dwENp4EpQfel0ALcGRYyHR3E
8ZwVWynQfhc6q4I703hreFnk3hA/ViFCl5m5FaatmKAt+c/KIldcxEMw9pRMr/JHvXZYyvTQZ4hX
tT4+q1e+NmSfQxFaXqNLjqB5olTygPZ/ciT52H58DCr+2LSHpTiEenjiT0i0fzXM5DjKMrUcfyV4
/PdpPQOmjoQjYEI2MrhQiti6tb5cB+mpVPEd4c1HrDcfGf8fev3SzyuG7Wn+Nlr9wG70Ves8xajE
hfghT2N2G4Q8dPGodhuBgdqg/TRY+LqMib4UscTic8AIzDyjbuCRKVmW3ZA0ocMM9jMXxsKQl2Hi
kmS6T6b4O8pIPU1m3J6CvptlukpbZgZaY3KCu6Y545VUs/LtmHNxtTWsKze7TZbo3upVw5K1iUbS
KhJsZ7SMRwGHUoI6ATgWlkjdZd0bo+l10PuJJKMJCmjT781hHLwmeJQgBzZ13ZMUElaSh7wXWJ1c
fEuFQBScjJBt2jIP2KelkwpnBUQFz/OmFc70HYX0iI0PzMKhFC9mg2xQOlmMHx6rk9qUncrCOYi4
QyWVhdMQzZq2/lvC8aMuQOBl0sOa6t2YjgcNfWpRfCqKuhflBDnV4BtxsSOBeK+1TjKdNf017nNm
eS8t9MPAFola0JN/jfQWNfUm5F5YRjYhJ6FY75SdDuUieoyIcmdz3rc9QUrj7AXVbOPkc3jky1P0
Um45z21IC+J23ymcx2NWsI1OdTa/R+WhKw+DcmBfMQpXHLdD5akxdbX4HqNoVg4CF7e/QhMdeLqQ
zuE6+UU4ZWEzlvbhuOdz2HkGeth2C72Tiv4imDbQvLreZHaLSanaaYeM9F9q5HSH1hJmRvYHPDso
bFPyzWEPpdYkrpifMqK8XstPNq6sRvJJ9bYLKah48xcezbPQnCPlwuQdQmuyQ6XX90Rb+wQ2xSkA
wF0oEVyyCwaXWPZleqWcnUD3aDg+tk2EuQSwFKQqXgjpZKErVWSO4jpd6JnuS5TeVFjEuf+x+/On
DYbUCf4fVgYvvvFKDQXBM2+9nZk3q36TJZ8YxqzaBTgQywOkwhjuJJKygn9qbdvkFTZBoJ6xW87j
QRUOrXBv1V2C2Jtqr7sYlEB1h6D8hn3cMm4WZV1bHsXhZJgoBG2Qq51pL9k73mWaS5Kw41kHrzuK
+x4eWe2DUbWIOm5pw+w0zcEMEIeeyhXAnUpJo7lKbIMiJvUmHFz1ATTEUc7dAbXIL0Aw37irV0YS
65vkiBkT4pHPp2Q6jtjCFbQt2V6aa7zOaupVtFgbBWVtQQCWJN5UjbdqwK5DxxRcBszcyWd6jePn
LFYkkVJLP4ryt9NFF7UsTfyEt4MOVFHWEy8sAItIk2nb6YqjI83AszlIO7A0p04ybSafIE+WqwZF
s/sOzK/UdCSc9AZ2ASgal2a+hAkz0Qv1O75jlvBZsDnpBNRnaXIUBbvHEZW9dsRhJhdKVpThcX1c
2rfkP97duV476ec8X6mbJ0E/iSkASfICKTqb5WjOXll8E5TUx3+RcSqwnY5ul16S5GOARpjgbIo8
hdYEoU7rcaV9rlcvMTifh4XT9C/x8uhlF9eAp69UjvoeI2DIq568kPPEhewaT67vefe0oAmm2c4g
US3k6bc+h8DYiPXd6t7C9sqWvEedqP71MXWgyh3+1/TpVqKJGDsTzkMl2XblSIv4TxAeQpMcIvO0
CDshuLXZry6I+3l55LQSAMJGLiaQkUQ7EcO3juhW/hGjxI1IT+gXakH5IPG4VspewePJNQ3kd3n+
mF5mFNwp0loqZcu2BkZkvkJibaPsEvlekcTLq04LT9CdJWfX/65Loi0FrPac1/iUidkg7krRC4Fp
rNfNBa4a5teCWy1YHjKvQBXjXS5fYtpBceX879dCFgDlAI3FLaVY4K5no1drn+ivbfNRl5B8D2J+
gHrZBD/57OK22SXZnR9PyJ/8KHy+qsaH6Cytchf4diQBKTyX3H7jjoE89HUOJFUFQuhL0vczaDqL
0ASeGZ2j3n6Kzi0ZpdPik6CptI4yvjfyWZEAUBMTVhlOrX8ggNpmvRsZDiGutczCCS+j8Rgbs5vn
h0WEbVq9mwhl253C7BEKdkFGbS/RUBkgyDKLxZRFD82AWmEbVDqdMc97SKxbcijhPCA4Tyyy6lgP
G+jxZoyNIdfmD0mPAJ+ZGrt1j83nAxXTCnbVFuxqOfFTYrOXYqHmBjFxvDa95bYyNB8gexFMvrQl
fBrNO++6GdggaMxJOc4xVV2nJtOpqsW91dWYZrK42i9ZcSsremCFIH7IIEpmUp2Nxa4V3dUG4ZKb
AA4Kd7FDq2IGci3oGI+D+iIzU9sIhEjx7CfvI2aKt8FMXQiNvzFmom2BTpu+M9O7FpqKDD59hO/F
dtB/JxrQNXNO3HhJX3u9/LWSnA5Hb7fx6JVzuJ/T6DajfanG5lWXI+pZZYXBMtopxnvb0JQKU3Ob
zmi4J+KSaY+SMhuxQo/KRL+IwBz++3+/LhUPHXSqPtbfaC2GdDFrDuyBfm25w2gkfnArT8FR0HNu
aPEyoKnaJ6Ef8DSViknLpVobZ30UMHXvzyj+z2ojnEdqhSk3bCEwHEmc3+E7bkKYr+ufrX+nLmS/
zw71mcLcgiCAiZyiqTNbIso22ObxtkQ0KFoX9ml6YBxChi3q7ukpESdc1lfZHDaq8sFAq5++Alw6
5XCPODCi8HTQbBvpsctt3qkdjO5BmDcpLAo9vDHBZUr+jhOIw/nJNIkp5lMlfdb1VQmeGtOobMNt
b23cLngaabFpHkl4buvryIWdqXwWsFdHpeMofF6ka5B5UfYE8ZPk1TblNauyM4jniF9RJkXWIa7P
/J1QOAv6fSYsqxZeOuFSKs4EaKjASL3BZKCE/oAjsS3YhIdNFl4j0ZanXap6rfU+ShcD8+aOSGJa
TXf+EksPox1Oi3FzjbQjhk2x8q32UfC06vshO5qhLSoeWKztbJFEeytLhhq3ji2nCTNWJHfgtCa+
zfFJ1O1y/JbBlE7Kpr8PNW5gt4j3eeaKALg7TDjfUudO7U1sf834pA/fcn1WJoCc50IBS2uT2Kgz
vGdAKVGVBsQmO53JJiJfl2Ez554pfUaD1zd/hXUAsM7mPfDzYjRssX5sShrrwlPKbT6p7225T30x
ek/MiDUezn68fS3cEj5ZpBf/DLN35Ly6Qg/COAuuc+wPUW66xkQd3ZY/1cDFBHr9vx+ywnRVa3gf
5cCWq+pvVFiFex6UrmJkLkwvJb6ppB1/LEaJeO2kN8QvmFYnh2ANBsuYzhGXzgdxkSgOpZyzhjE4
Zty8D4yCWqH7VeXQQ/7Tbc0MnHI5U32p5r1p4tzOqLPjwEBINWu6K0XaM7MG/oUQXxCfkOeYW06k
pLMLziWerelcAXd09GIAssJ2xbe7hHNtuknUepEy7SzsQimdXPqGDddgGj7gZnBjE+8eJaYDAdcO
5HB41CohfaF1KES8jirm+z7C1q+mOywPAkMQTikZaKZuCLaSVTgW8oY9pI7eLSeOKpI1J6iddfMo
Mh3tNe2nRfhoohnYtUV+10yp2teGIdtLm4W2QNRd14z6hxoQP5lO7Wts5bCmK/MpDgvdGILA39s4
+6MCOAzLMJ/mAsBLF4uTbVDJooghxybxNR2rLm0OVnC+akkxinJORyLGTVuN2YeaWhsm0vTMWhAN
BTIXuBx1izLXAkg+hgonEF9cu8xgo/F10n1oW5qlciwadIFVqmpEni+xjiImWbNL+02ZVqRLVszk
xKqCNB7E5Q2FyCYQDN9Ci3ZWs7nEpY9Gb1MYv+kYBZdMeBajWl5atDSTQTauyRYqrLCNtM/+RWOo
OeVCWWEUhp1YVAiCROT7vMQCo7gEaQZTwy4eTdrQWOiXIsNvhZZq26qcZgaCk8s4wgFmpOjwZlqV
kc5mF1Zfgb4gTRDZU6W+x08mW4w/Qkn8rJHjVTUpNZZIViHBqOsOGncpvXCFIYcxQ5jTefJjGRC2
ynYiIlJTLVvVdSpnIk4llkapL5wpkA8pJ48UeDZVtfm61AS5pi+oiVnwD6NWQOIXj1ZNE6No30a2
H7X/lk2mstAiogPrXVKO9yjR6Sgm2upbpY9Vu51inuLlK+0HywtI5ezmuvBiBt3HNjRMH1WipiR8
S439MOpOYISC3ZyRcCtl1r1NCQRRUXf6MFBiN0W0OIt8of8+KN1wJONZdNR0BNM+KPupSi9yM0jO
goDwiDxBOPRVyJFZBqOW04GNtHMbz9VhDuZxt1gTvtUu7dAGGvkOh/mzghKTdaScCkjlNlbVTf5/
H4b+TU3D0iFs5yQPiuQLkLv/zwcsTC3TtpIg27Ut9v8/yHFHb/a/X/+fT6NlRKLCC/5GurZXynhy
DW6hMJcbdqNW3Q84uplVKRzadfbl6ltWi98FYmETddKhtwxvkkag2DJGIwzxDymt59ckVBCdju1H
h9d+28PJhBoo5HaY40Ba0uWCP1W9Rlm0i5Vwq5ie2RXzLs2aZmeYwNDEcsACPW7mbFZcsygdIcly
DkByAD8jA4oiddZwFMMCc2jCvgo0qYT3HX+gVGLSFzCMGCAGBB0PYQn+sLbojQQsBuaHkJeq34st
kWhgZkyp+JhwqLj8goH0Pg4x9aqyOL0XLWPIZTjnAMVq6PfZOnvHsg0bklZ1r/RuaGn5S5anhd+v
tG+z1A3OI7UdypoOc2jmhq5xXVYmHnGyTiyg+WpI0i0yulT24qymcQBxjDa46um5Qlzy1B8XdLm0
caSzOjaDL9fSfYz1Z53QFxOZzBeytlv6GpB9Ir933VRx0Sxi6kH3l0TSe2ZgtIcxFeJz13XSToLK
pofl7EwzjSFxoq1ljla3G1SAOJW+doxU/PBwifysyPZml0RnxotHuISmbSChTvOq8oVa+pCGsreT
BIF7X6KXVbuy33dBXsKTpNFXn0Ff7Kuasqc1OH9CQVjQyODtI3O5haU/TvpysLOmWPXuNal0ocHZ
KE8YSwwvEu29XRaODHxkvbgy4cKIQ3Bdr/wIkibabcngz2h1H1NuuiVuvEflqLh9bYU7c4U+qLr5
MwnfrEQ9iTLDPY5DTq3ayF5Z/NI5lTx1MPsbUP/eaXvxc8mlI36b2B8s+bO3hvrQifS8yqFn0jEn
Ak7Z6m70mXIb8WmfSX6lzzAxUVGak1LnkV0VZrXL4/mnmnSkAlOteiMG4bqLpltjtdMtZu92yyBl
nNSp063M831lUViJKa2LcSK3vtI7IAZSu69IoohsZK/mDSGaeUtaIpJ7Gnkcqdi4+9ZWY9yXWdU0
29yyiM/VzH4fx2XtK8ryKnwnS9/tgJVC3VRIm/upI/M6q/BUNKYDAYYlTqPWVi++jHUXBPjKllBv
C+uRaDiIwn8axuQceGAYMtxJoLSISGq0c5E9FLXcrkDNKL/NoZvWE1Ekx3o8oXfaiKRcFMWBbB4f
8bWbN7PTD3QXJwK7NUqBOID+Ycp+FV9Q25M9wSS/L+yaKeuc37NksXNL3fOuwzI/tPU73FcZIkeb
7dXanauTgGpuZL9uPREmTT6pdkxt3VTNDmqF1Nyb4jBza6iMn1GEYRwayd7jhjZfIu19ZkilmngY
QbQJnPyiCxeUZonEdaNlSLs0o9HTy75eaHad+GMkuqyixXy0lgWkI8jOUyLzkzxj5m+d/mWmeX4o
6xin0PgYUtmylbLZLGxaRvU2m81GFH1C4Cv5YHEqKabPIvE08cmiNojeYJ5lGiPpC3p9sBw/uYH0
MpQ3fJ+tYJ4jmgSaN8GzNHAjpf/i8S3moMP/JsqTPsZbGu7jmYiqZ5a+me1+SFwhdkP9O5FufXKE
vogpWgIsLlunSWDIZD6hQmwRIqk5KgnkvOVDHIutHpAJzdTOkB9D8pZXSILeYtOhbw05ioWV0XUl
3cr6NKUvjXU2GJyn7ZpxSz6726rdfpIKeIVuTvEfEBNgRKY9ND14NyRdI2cKxpNfeFw55dGe4dul
24xLjfW2Vs5MzkGJUNn2irkOTHsYwFbjy9QYY3DvaHZatE0ZUZb2LNkdB7qe8dRuNd9z80y7ys+L
bQvlhNVHE0hrjl+DI77rTT3eAhqlcnAPB3R+fiOBX0ybg6SzYczlqiFcHEPrLuHIvDEHGjOThyEi
3dgrZLxYhLJUsTtnH6ZIQ+OAxJlz3LUVnDBxmPzRvusZd0fhvBX7k0jnrMNvGwj3PkTbl/r0nZI1
Y1fcZsUJ+CXR0oY7lM2uUd+nxGOsBPHX2o41d3U+OYqBSGgdGlj9X9CaTg3j1ZCfCl8zG+1hNRB1
jQtiUDTks8iG3UIvFBXGuo4MYSgkDjyr3sQJsglCixLBRVbWXh1d4ZVseNbWe7GOqRxrlSvB+x1d
ZpqMbKcSBFdxfAnNA3hmemqXTDzlwaWl+g/kPzKl1ApIpwE6SLy20V3i2D7bUgQbBzGFGR/nds/N
Aj+Kkn7sT/g6Nk0mHKP+HPakmRBJq50yjt+KbDlGSJlKhtrS3lXTPNUVkBneKjEgvnf0VO4VpJcp
TnYmSQxnsKKp5BwwXxhoyuiqtcGgtTPou8j0g9D1swrFh2kGsgpMr+E9l/7p4r8a3CZ9zwhXz0jz
vNFQoBQydQ8drvhtDtEzkDAulgQ1cfcLuR9GYFy1Edwr44zqZBB9MpvO+peQH4Tyn1SiFqi/R4Z0
YVWDHd7Std9209qd2LOVVPk+pHnEj4WiyhhpWtPdVKsIdexAI8buGOnKLI10tFKVWwMgiYHA7jRK
x771BmACnZMqvwwAtwkB8JGmH7vi1yp+4pq2s/QnZM1Osq6obACTY7l+4oQnuOhpFcrepNRUNhXZ
b9A6Sl5THJkkpEANmz+lXt5aElzyd+yloJnoHjbUTpRE67F8FbXCdD0moc6eUEFGgvRn4VVVPTIk
WYanjQgqqIJDqlefabYGwPktzBnlknYfCaNvDdaxVH0rU8oym2zC/tT2h1Y/yrG8kzQOzVUGpWRj
oD9Sm5yW6gr9XVhvP0XpKFj4f1I7kmFdFMmO676EwX7qCM8hmFoHa6OSrMY5SCSebVmXaVpJckj1
BFxakeVdoLxC62W1fPDTSoZGzxPKWHdPsjdpceUpAje71wi2cKPgXEhMWKBmNO9JeDIN4uyPAyf7
hJZls19/lOSEAlyJb7Anrcoph1s+uCxAiXYKOK4W98i8yRMg5ldUG0vzomngw99Qx4gdqnWFp80t
R9eCpVQngM6nGMGBE+tXUENN+mj4NTlmRecrlQcxPVB31XIv4Db9MYdYEvM8dGwh5HWIfstVQnsn
QH+wyPD4DYM79v2BiDOi7EaCudJTG/tptyv0W8P+wJQ1Qv7lNZUjc4gGJ/Fvyf0eZYNhW4pTIktb
khd5YNa71S2vnc+zdWobOOWnonD0zlHXepK7w89WTrNXt54hHBPJS6U/kBzyRJPoLwreYgPE3YXe
vhycYFWjbe+T51T9ns35TQGuMj215kdTPpLqTDnV6X4DtRS+waYPTmF6jNv3YWCu+VpouCIP3PF0
JOhHHxEchfm9Hm5yDwwivsbDI4KNKjNo6E+FdoolX+JNH37TDvrT9K7IB0axA5qpAgBH4HMBeKWB
8CMR3ZjXn2iYCha4dZkHR6djs6TIBUnfbCw8NGQ6IePpX6N1hOBzhZnyD8rF7B9T4U36o7eg8f2I
8nlUrnF1SlSIp9SfFeKnkwwtXj0NyHzqmn4bBcw6wVptfVtGZ6G5nxVqosEeiahJ1IsSfmTZu4xb
2cSzt9KBcjcdPdG6KwVDToyADidDIz80hp2PcPerW5Q7+GGUBs9ZxXvk9oY71m6bDzzZl1w+zuqe
JjuHqJTuQiD/q3t+rkMpvwbqXStxGD0LaoD22C7IYgbagy6Jqn19OmqFT6C1NDynGmCl2tJ3pAHP
VDt4k5giN27QkAIn/xuKv3Z6Q30RdQwL3A7qkCSud0tSngVVpOp4TqnXgd6IiVY3Z3bSA4rW2XiO
45usUr+5sv5dVyeVeCoqEiqXAo9k65mTra6vj/6eTkYCFcEjMC+FdBvaY94clvKVLNiRoi61c9Mx
DUdDvofFbxMj1oI/2HraWWGFb7A9FwxWIemgyLiSsGPoRGI+UYhJCZNqT5eOSfNdcZMJdrXHqTN9
1sRFWlCS4CxfDZV2476Vj1P8VrMTxMkRKvCEGhCixM6qsJbhXmOD0/zGekuTT8ZVPakBwT6PORa+
cK2T+aLO52o5JNY5Gr5yHAp0XOV/LDpgQmcugrErFprl1UPkfQiuOXCQ/CPT/LZie9yWgLnic4/G
R0neG9VJSQ1K5rvR+GJ/6MNdiaAsurBBZ/ElUS5S4yNSmEcvOKLfsjp41JBJGQ5qnjJ9R+MnylwU
q3xV5BXzdLbQ74R7ZQKRehb1p4WoyHC5YKL828afXAWkhqFg86r1/BILn311yiG1XhrRISZi1p/o
fxf0mYL+0Vu/Ek+Fuiqd6L218XlFR6fxmUzBhYx7+aWJ1nL5rYvsUPLH+JXZwKbO7/yWpN8seDMZ
TfNLo99i41VY21wc6EiDykBGvqRsrGwvFKbacgoI1tJ7wgFMN5CPKYenmpjuGmzYfrQujfzg4MhV
+lQKH/J7wYRRPvJK435bLgh42mNgkYj6lrV3lF1t9ByM7VzemvRfNF2G6CLN35NQ4rBGnDm8Yqbc
AkPfIcJK8Ts2zQu6Rr086smrmjhmQcVYujDepuyWt4DFH0xs4QfqpA629TNTnqztIKba8ZQy723E
e9k8i+mvDl9Y5BlT1ngBtJdC/h6bZ6XmjJ1qbQ+NFbUOJ22+F7lqESyqYEewHUZCb64/dRAtTWfj
XFv568jdLiZj54iN8GzSpQgSxhQliCWvUJ8QeLZNYjf0R3pm3lSRiGyh/qKMnwm/Jv8POW9Q8kRL
aNYeBdvLdIGMyvsM5TlbuUl7ao8peUlJdx03FlOT2lYtbyGdfIneqGpWYKXxJRIBxuaIOKcixKp2
x+5UUcuMBWkHH6UGKpV6ggM094LxGhcEJDCi+MeSlfD93gUkuuSuwSOixhJx9M7XqThzUKiSQ0r5
ofoWCeF5dVuQd5rnNv8IzS82HhZGw3wrKd3YjlDZIoGVh5cp+1OsK0tJrbDHbWiqdBHnW9WTxdee
n7Ot3UV0CIcch7dl/FyXEwPi61Wzrnx7tvxevZcsLdJr19jGgK6zvFK+3ApWukq4jsmnTo4hKElZ
ZbNW/qXI6aM9dx6rqiox4pFuQfuu8oeRRlYtmsv0kJCwwjqbofNhEaweKXr5GNiyi0DQgNjDHQhJ
n3OYqxd2ldzm6pMGRcKoIP4Z0D7k9671R6h61ocl7Q2a0tNNmCBI7ZfxL0z9jBwCUMqcnTcK5+2p
PFhki9ljgkhRCXDjVwNlssgqqOaTtZ3YmmT2Syszn4bqqHV4r0CpEn53KZv4u+Ab46eh6QkyZCPF
tjEHm1Ec7GFOWGyWw5xjRqpMX0MuwSsQO8WzIsi3yJnGgKDm9hPo8BsMy/FAQCtRZgVlTPsuddCp
WuNrtbFJVnbqyFEYebxSBLlmZGwXE55XYvHUkuc13Zu1Gs7NbYyAVc+UbY+gnK4lLQfkQyLDpa9B
MzYLEG+Eu9vGWlZFG0myII0Nk5gIgk08SY1F5rLwK9HqOenwoXaglzuyVv/0tN1B+JVid+SOJ/mh
3Zvk99aGe0zaewPlHFKSdVKNZ9NsIK9vGuljkB4s8mK4k8pXknHmMnBQvQ2eqR+q3InHF0b6TcMB
FJTrBkY7Tht6LaKLTrbo/tBLRxI6j1XuMnK+jX2j/0Pg61AY0LAsEAP2H1l56LuLfrXmO5IX7M4N
+mDzhqBn5IydmNVZsOrOzwjE0IB2Ufy4jMqHLt9o8a1WfmYMFHhAJJIrxPqgw1pkcFvD8Y2Kc/te
AiXUd/rLOLyUHE0UHMTFTxNdFIT+reiX41aDFANq2QRtPN+X+kXBK01R3SLqKY4QWXY99X5m3GiW
85EaH+TyNj6lzE7fpPrFko21/OcXTXYSuqtmMPUyjnl36ZNz1foV5lY1vhrzXZvvVeXNyFy5XQNO
cNUTsbAg+IaFP2HWiYTlHTyS64H+lUEB6QLsiUCvOSCvozSFA02J6LkFKIw/DQew9GDvQhpuJB4H
12q76tjqnYGYU/tW1zBlV2l8I3dp3NXJWVOZGnzqwwPBsyy/zICkUX6kkwdnLsO4xdzsw1KRF/8O
KqpIsAF0VwjpHrD45lvKY4MVczkNLIWCwuHaxsOgxsxmnEk+ZFic4e0iP0aaRhTobnhT+uojyZan
aCA3HAphwp+NdXmmIETSh5auvGJqBfTIDBFTVgBY4EL/n5XHnM/USBP31fhWiAy5fDTvSfZvtjyL
cMr5MJKfkf0V5svawEqKvwLQYrc2asrrkIKPOI7NzQLcm9E//GzWqSiTiofU/AzLpRPQ0dtZRrHm
LMBRJ3o/R6M6SzVgewRQzDuvuvFTq0frHw53fg+XJDE1LDXVZOB1QvBjB70D6jvN7Ygom+Uihg4+
Z01gA38ZqfHlhzy+oVENanQdNp06okMjyQNnWdMGl98GaoD0ZHKalfYVKi7hl2eBENt9gBgWsg4g
JXIyhRFq+EAKgFYb5CJui40wPDPJKahZVhuz9qO27wFJ1dmLNH/myVMYkZjVJ6v8TQg4SKP9ZjVn
iNYXuu5Gui3UK5rPcYUrqE/nQXSoCfuPVVCLF3dbaRwzJvtnkhSnGjku4PT2suJcBDWLzrEd3noG
V0VymHAizFgRL630TwR5VzCwhUTI78ofuXi1hq9w+R+OzmO5cSzbol+ECHgzBUGC3lOkNEFQSgne
e3x9LdTg9evuqE4pSeDeY/Ze+zkMj0K7z6Lm+CrlLlzCyVrGPzok5ACw9tokGKhaIp3IwnXOVRau
qxLl/EYr91HBoeQmowPYpKGTRsDobXJSWj03PDfiOpyeqfdg6h6pn3K8t9qrapFL+glxKpBd3Vgn
wrkh+aA4G5Q83qEgFCPdce1QxknGDfMQViBdw3jHHnElzrBAmp4K0pCNDZRkdmG4jvKTonIAuSet
8oGcU5iS3oJMSot8qvDMGF5tDwM5wNnGUA9CTd+FF2WDFHUMP9iDNstYG/5lXkjIFY//GEQcPobx
SD09XQDg/AJE7zChHg5ZTEMJh63LHLE+GMUVlgS9csYSDVUsdXcm+quCjC50nYtqIsDiwyD0VQLt
PRUmzjY8XRzWXsHZxBT1HrcXeZTwJxgfhpYulghMFjLo7VL71ypI/W2T9JWquJGqcpCYgflW56QW
/F29X1IEKdFThj45IeIgMH6TpbRNRy3feo1ppwZeVw2m3MrSiWFCUt23SDoCPl8Jeg+RGA0ICmls
bb3fMXEVMWIF4kP8lxJ2xha5upgCgL7yYdbinyeoLvOQ+Uch8WuqEMgl6WXGAe4EvwBcWlCt4YYB
WSDdS+bTpjynYvPjwy+qOhbgXWPfpzn1E82hWjGX4hq1+L3FvHaoQUz/LaXIxb/JaoJ0buJ059Dl
KMK54XVML5Z+7BYfgoEURAFvQCSHMa1VGXMGdB0kNysu75rVLl0ZLzJ3j5PkPwK3C1siW0CcJfz6
VuyA/FqWmbKYh2G1dWpxUhRHsTpUfWKnmFmL8+RhPjtGqltZZ+qh3nQr8UDqiOlndo9HV2ZoPIIo
8/VryRxnZBun96Q3cWHKZr3SFR1ZKIUJL1oSA9ri/3vDsApJlehEylZEKCXHLp97rwuLmuMD58i2
hI0atJ4j4gSq0chSnxUfJWnu3hkX9QLbMBKso2XMetQJWXnOh7OSeb8i4aVJ/mqSQL11BJNcyvE1
Yagt4OxrL6P4iUna7p8lczwY+E4wfmfxoTTebfkSk2uMpJXxHw+gmyvNofLp0W56+hhhURFR1e+9
GOYtw46Mc4KbAKmlxSi+YjJnlN8emVqDaCxRQNmxtOvUQzLKKaJbvFVIAEapcPrwq2TPKvM4MJPK
jWVi3q1j0qBOC7hrKR1Vt0BYRtwJjvp/ZrXWU3GZpuDbKVIy9Y5GAHw9btoMS0JSuEWJi3jXlOcy
fGscCvhfqPqpphsCYsobZ7SHrDNAVJ/ydUETLW13fsVppBDmGU6EuQ7b5uig8wgUN2SiFAtOQ3wF
ars6ClZJWAKOjI45w1lD+/Rxoi2gKtkLg3sLif4aVRuL3WrNv595PauC6iQwGKdUy8bCBuY3y/Cz
S58d8g+v9dwRNDwLGSjmDXDUbafv5F6/6XWwLxl0tsw/mIMzOvVNu694ghPP7hpSM9ZZeRyS9aDz
gDz08k6jvcH3xXlZlGdWDxhwGI54kFNn409KiWT+COmtn71qhrWWmHoUmrEcxWiVNCA+6lWv46JG
RGT0ELUFJ2/uBhj0rks3aglxn0UXYhbRCaVnZY4o5btla31NselIOiAl1kq0QiNeRC3/7gbvYOTe
qk3ZKJSIm8sKs+uApSrhHxcj4o4bHtvR+qca+q2re+p+v94MIIPZRGLcg34C3/IRBAM+OnFJEuSX
pspOinJWRjmVez8yu/JCu3gq8H0pXPqoxBLWHxLSsk46pLxrQBk2aYH83dyJ2d2oPCLAiExB86VZ
G/5gpSPvpxfBiaJGGjTcsGrw7nGiTJa20mXcjijW5l9tIvh5utX65OjUjGbGyN2LHfokJtcxxREb
2iG8SzOymcqWsi2Zl4zoJfNFJURQ+Hr00vRIguLMPozaEhyp84AdewfKLaXnu2nVVUn9lm0Uzv9U
IJjedAWTVh+BuCgtEkPa1Y24HVWB85qoDiJ0mHS3NGpV2jhB9SOKBSYSKIT5UfIxZZrRYuy1dWtC
GaxRQyJkCFFsEyaJJQDRTArXXKRIUB5FPToB20sxf5k1RJPo3LU/rYHmklZgJEzJJ4Jdpn63QBbb
qib/6mKz44TkMf9piFvAd0llV8favRLGZdMocErkjSpzSnk0rAMC8nnSRtiEXdYvRkmVrK3qRrIZ
sUnzPH441qJspxSO9fxKYijq6ZiYN2e/cClsY/g263pRit7ZagumbDWa9S8N3pfWFjTHs6HDavdo
sFBcGx0bHXI8sFR26nLvcyQjslfmUG3zNvvB+iRy5q1qGIgLYOQ3oGjTIt80Vsvn5wSozbJh6cWf
I7qNmrysJFlbeGoVtv2kx/hK8gmz7DCyxiwdpPtkT079XgP0xpqUHGnGpOxdNQzSZveMusbN/mD/
LlJ9cDqDI4PAVQaMeFyFC4mrK1H7NTQFetw1ygeVBWCHFuxWdMm1YgMpErTdszCR2WGyo2Lp5XHp
y9XJlG7FjhsszE2+JmjNTKwVbIvoAXJFPw917tZohz3vK4K4T3wi9mSyq5SzUOPc6rcRNEvHishu
aZDaZhGvltGjf9dSnc6NX82rF4bOX9drDvp4TJAqJz0Uk153mY+DlkC7LbolqwGFmWkefxQNMmcp
OBgITqL5TrMOsZXYnZxuaySRMuEMcvSVUNcTDLJAN5tyllEs2JrWLy1q4pSLxJPWVOVDFm+69BDN
YnTfQCJTpFay7kU9sy1L+Qae6cxrrXnOg0ro7TF1BbOObmQl+9G7jTjyIXGAoR4u81dRzgYyJqPV
S1QnbAk7QbwrzYPpHueigcHHzOq9+i+ogXLS9VKji1uFwBwmv0g2c4VtkemRLpIUv3XBaa80xOuY
UFFw2THGChzBxFsSvU18uvmp6uNlIiwr4alQvURcDCrrKPhoLMGNaq+J24I7RDlVimH/YnhyRPJ3
DU0az6jZBJhmhJOg6M4cNMZEPQKt+LDqEUQiOP363nK3dt+98WNMpxZ9bY/ILA12pv9N3i3P+TOt
DpGW0zMKESqu6pYYrBB8IlSAQ4myw2yOVQU5PalwkL3tQuV2tKhHgsUIpsDgnlUOaobrbsqh7mfF
QkAQDZdIO5UZznecFVmJLlgDRWF8zz05MyorZSHeuhqAYmlO6Ytl7uV027f8QlSVIeAec7jF7Qs9
ooDdk3EPavFqMXRfdS84Jb8R/TH1n0pRjhoJGesxV79FDTymCjOLj9sifE02CagCauPNZh13iiYP
YHfptGIF6DN0NIys1RzDdjU58UOCJdXvFPMC8Qp8jITfaswM6U5E9moxfk5g0uh9iSAunEbs+ysw
to1lIviMCM0NcPW7QNDmqNMIEfegIL6d8zQogAddVh0uywb7qQ2IyOYlcq0MSxZ6YKlwp6YgWXCr
tvLbVKFupQIwqyoz72NK87LseJ6lKT5oyDjJP15ElJ6TX9oGJvnQUjGrpD9pf6T8/U7pqqTvqfs0
00umMwET90K710VEB4nYPhsf72FJ9vByYEzT5RZDFC2eN2/jfUp1YzNWbbioYm3b+Z11ycbxDvd1
l0rS3usFInF6FA/504onSDpfvHemaC7GUl4qoXIPU/k7k4153Myr7wmVO2C7Q7ZkF1H3jmaulNEa
difSZ0Xj8AlhyJYaMF2QCPSGbVmOMZCADN1Wh18Q/8hJfxsqH0NjUyWbzkzDnCp1TV86Yoeg84ih
yGeEYy/EkVfI6zzLVmAUIAMKcYAxmGMM5K8qOcBDqpc/PJ3qyq+bwKnN6u5HunpkRqsS+8d6UVvX
A9AL63NMUNhEv562FvWBZ+8jKs+DcMQArulHWT9N7T70k3+CKb7y6mDwqKnzM2mI+LfAbv54/rCG
MaHh0RDXxTxQTKafaCARuhxvFAhJi2UPCDDNOtPSxplUB10U9PVY+MS/4AzhdLTCkfSNYlUTOBcz
LdfeQ3LOsBu/reSYDYwEB9k2qpp9zbUfpw9NCfeViFpFVtOHichhNSjiSwrl/ODXGRoEZCRvYFWK
0i+H8I88Vrsq0Y2/Kq54zJ8Pc9xBvl2INYqNGlBZqVtg+uLmJc7oXxlDez+2MvKDoqCOGdZwcYEi
kMC2RKhcYmsenxF3ZT+In8MkkRwp9oaj++FGjr9iX+XV8oaGi5DupqtI5FFalOFxjOO1UEc2hsNr
1Ohb2diEVfWvHsKPmrKrzV9RSWRViWFI5rHz//z2VowbqW/s7hjUP0wsOxWBR0nJUxf5Vp2iQ4G6
ym0N3ccaTtJjMqA+EOtn7kvU1lHBLk2Plq0Ghyg2xM9R9ddpoqMjl7a5Jy/mcCGzffrSMRRORfnP
Y8pad+WlkTZ95U+HTDGfQ8+RWzYakq4eJXQNfqzQyhSjaLppWlpq0+RyqgXxGSiQm8ewLbexR12n
smFrgR/ym5k2JloSe5KrUPiknlCLon0nfaquGIJ5joLTzygJDv3UUbx7hELrOBIgptJ8CrgYXUta
y+0z46hKZ71yOStmOnvR0XR6yl+TMBwnkDKJbm3jhiEYBZecEtvXYrdUw7ep43AfTAGnY0Dn2AnP
dCjXSsMsEvdqS3ubnBSFid3UrmsajVRtHsEAFRn4VWuSUkx/LA0r3QJek95HQfgxI5p2aS7pCesM
aLCFZwYmDA8gs/CovGpi/Pb7YCnkneGGkXVIJJngxPqGvtDJYQr5vmePSzGs2BQzyy5hlhDNOKKf
LM9dtzVoaZCNslzQFnLzXUeb/K+X4nNLfp09jmXoKOVKVMF61mn9W5A+NHzANfY6V1MumneL+ZMi
BS8rtJJQt3M+jLbfJfOxtWjaa1t9CsEF5//4zIPhexotwA/CwvT3iv/Ua7cXj7z4C3ppZkJUB6pw
UqB1ReMli38EYx8GGcr2TVm5dbvz9XVSnkXrEPITRDeIt2W7NsMfiWjJKrsOyk6s3cDcqcw9jxXe
tV5mlZH/SwPje9T/VfQZBoUwPAVmSy2+0dlolvxIE3Z8n8qTNRI0y5XqK789hQ5gPyncJqp5s0b5
Eav+j9JxUXEb3mpAk5w/IUuZgKBCqfbfatSo8MyCtxh41UIy1R+PYVUQ7EeZRLWQ+JDXwJZfPo0w
lwfqte1iin+KBCrLqsqvHZbaE4EPtUkYLe485BcmHS1D3PhVxhdE9EKw1iSu7ia9tUaKiVto3xnP
At0sCymt5YvVDH6U3r7oqN0wke/Qrd9Thf8X0jsgj+YzCKV9orrNtNcJuY3PBvSZ8KUFaw7NINma
ynUcXpB29pOwSz3Gvb+h5QgN0OwtVFF8kSLWyJFd5NaKCXi8RgPDr6eZgPf6F3Rnz/sIZAASiBy0
l+mJ9yl2027XW+sqOLDhZuMNC3AVyoiTew6Yco4tTAnnWrTSIvSnU1ULO5h50xvP2mDLPTO2YNRO
ozysWbSBgApZff8vRTFX+Emg1rwwk7IyT7wlO+F42ADwLjT6cPEQF0d2TFfqIuaofWbybK7gbr2K
TvwVy/7K3zrnRdVBjICaIFlqp/arWFnmKO6Lc0Gf6X8Y/knX35W+Koo/QSBA55GF/ErJVlT+sQlQ
ogP7wOHtnwuPX/zRFxx290RxU+FEjSSHe31Yxd42HpBN8Duu2n52CatJdIREdxpCcm6mpICuVsI3
NuAilOSVBIZ/NlPZraUGhLntjNlH4IN9O+gaexi3GlA9myzs0AD37gSgQH5UwW+tk+7twvRrsJlM
CrPCGj6xLr2TALMWGSkohO6idM7aPb0uCAjWkYhxCgUgxoccuH6yT1lxzW14sKvb5VTsguocSsdG
ZM61FgqCAJFDXfk7++oxKJ+K8Gpb0n2RGjVasWAUOnoP5B8Wi3OLycgExS+eWUIMicP8FHlPs79p
CPXidRWvUeiI2jU0vlm9q9nJip9s5ATpUmNTAr8lj8eGDa382yAaYckO3QpNTNu7WuFGrOO0LZsR
Idt2vEwzal05juN0E3Mw/myUw0+yWxcx6J8CFTeaM674OZ7yoohPHS9ahl685yRUk20sH7D/Ejtm
ChCwD+qHIF878xD4H/X4xn3PrnOpF5ajIKWzDlN15WuXGb+x8eoJfRWAvKYq6BQJrRtfoj5cVpVx
7YVzIP/JPoMVJUqfpuqUzO8MK9yDDRRtYOR301fWpARw8fAa8sIdvGgVTQ8Vxky5Yqxv6DvDYP50
NMJ1Lxz4yJrULUIwSv2IAIR+ivROhgLRSkk2jMeUHBnoXI7mdjzqt6gkGlqPHuEI/7cUUifT+o79
d44ZE5Gaa8iQhllQLHwmbVRxh4gEiVUTKoeRIa+tNF+5FzKSODN0HSYYHHxNEbeAFh9V9TGMUC6v
3eQG1T4215b+4vUyLMJ78q8q1f5pocR8gBlW34ToDZMjE7rMRCZ37/PXRA/A4KoMjh5vpQ8YwSj/
WeU/c4p3cZhdC0P/UEssBeTbXSKBix+9UCarBrWDvO7MVxmla2aGrNfQOWUs/kKWSJNyK2CbGJeA
LWNp7VSR73btD/uxvBX9XR3Dmx/WINDQweGNHQ9dsCmU3RjgEOmPRbhtvUskImZAiPidzPsOfAYF
Y8tqBA4VTwE6GIt1sbxftn2CqDr4InmaPhSIHnbJrVYW333ShCskojnKnQxfQuY/NdlTiMeNvgW9
34elFSwELfyMMkREksUB1sQvEqTYOvd7JTXaBTa9cNnLVQ1Yky47m3fXCVrmumCY7Skl4/A/GCiC
bajME30e9D1zilG/DuKmy9wi38X4POd/dInoUkr/UGrF5iZG0c/wiH084q9MUPEA9+ItMFvuM9y+
dq8WR+RVpB7nGBpyyhyjBi4kSXRwkV9JiyhA18Puntfa5Ihq6OaLLD+2gCWChfplkDKEu7u/C2x6
kI4USH8t9Txv28vFJF/xAhGPrCPbxh9K5lAM4mblFytQAq20IVzU4w/SbK095An90TbPNzrtj0q/
z4xunWIshsscrxkJachhe2Vv1usOpuHDVB5KuC34W5ErUiKBcPglKfhYtmsiabkfFriFVVxIzkIB
hj5JIcLYmi0PEB08f2tCrQbZHcMlYze52aV47YPLYGCt4EPjOu13Y/NiD4c6JIjFfVp7d2IpGNaw
aRRj451EPjpwW+xX9qdo6iejZljUUp6IGcUUmkRkS/rZ6L5iDdQuwjFWoqQZMqxQ1B3XrNdg+k4u
Hva0YUQIvZIUpO+Dq8kbuyDJJSHrayl8G+mRvx1sS7VBXwjkcD2Rs8rt8QJJkLF6iM5zZHpCiZvc
7GlXgwKYm4VMpc7NNQ5XAmAQ76gDJ3OQ3ab8nVpgE3Q7kLe9dxq8pxwsxSCfpb3diGq9WXOj6jXH
I65YKs/yoHaXBMk6YrYGqaxPX4RwzYYf4RrGSnz5GaL32sYcwjx1eBjsTea20daavzZfrBRKxm61
QXCXH3pi7wB4S+zYc6RHh4V5CoMlbr02/FAOSQFtkiRihlG0XjBTLXx656H7YPE8xgtffoNhW5ZE
YpRfuC7k4cYK/DfxGOUTcvLZM57PtR9/etX+ratuevUry58Yesf5Wx45LgRxN0b/8voUZAe2Jpyz
86dkFicmGOJmMisoLz+e8KWeORDvWdV/DY2jAbaSp3Pcsp9dDbjaA+UpIIFu1oV3Lvt78BeAFaMv
bk9xu0nGR45mJ2l2lE8Sga66Of4Zy0GGdrqSGFjwE7KVRqpLNG1i/c+aBymfZInISeL0bbQCTapK
EJfA0ftr2XpV1UGPdxaOa/kfV13cAQv0rOEWskRMmZNILmQZKfo19KMEq4JRFBFeLF3D4pG0f2L6
jfYexYetWr9UDraBaqsvVolPVMxAbOOP0X0W1suT/vzqwH0naCnEay4UgUz55cBN33fxPpNjBHZN
dosqRIcqKV6BsEaew90vD7uR90Xw1bWuIg8xIQ40HlLxiEdCku7YyWYVPgJINNOr37aCLvdIcgLQ
bjNArGZYClLlQ8iXck+GzpLBQBdwDLVX5KfVgDhidLRkXqfajODvvY5T/lvHnIQZWL23/XniDqx2
q6DYlAbzxKOAnSgPrhVqi2k9CUv5s+jYISLS95hORbiYFXzIpLnBcnWIVVyqiNTDd4oEvOrfi04u
WGlODophI2djTPVj9HuG6ZHyr7XI9NgrKiIA9ZZUq1IP9i1YV2kIgxWu4IenxRsmch968k6RFCgH
RjtExZc9e6prZroEoR/65lVCCe5gW5iCo7R9wGuEhJFtFzowpjiORriTpi+kmAOP5h5GVcZg3mr+
jEgiym2yM/z5zZQgc93FUb8UmBLX1l9KRUcQktiBWEbTNGuuMJaQEMrQLqQPqAmjY0WjrP3ybmhg
msPJWjHF9bTcWcRsPE1/mEBNhZxNVonslzbJNDJXjLXqKo5NsU5TMbWrljpfdsNcrT9GK/lhOrWs
2u90MH9nt46dxhOtIHiuqLmwbkHyT36IHyHJeNPexvqiqr9FlcRy8S4RRjoI2dKjFNehdxGQCvGe
QDhQDYtkNvPR4baFeaCzc3rJQR0lycNsYF3QBOQiN5qFkkc3OsB2CTaLlPwqpccxk2HuwT66LdVg
ieK/lTNuqQy4iwZxUYnMVYMH2taJSnbGYHyFClNEaWL8XDZ+Ms9k0xJ4p1wLcPoM/6thW8KHCNCu
LayFEG1xW5TM3wxTWsjQ21ucIAzAMDzKJs97+3Atk0uryl+JwayyZTokmipnrsjEAbbwt06nUFjd
V4Zco6Ix31Of4B2ThIMU46cOYpaiRj+uUtV4SXV9xJPWGmMJv0RHSIspnbEQC+3RtOuIALAGzaeR
zxNdLMeQe1GOpYB5akBRps6lXmk7Uw/+hAS6dts0LCWDys0166NUG4FysvtsRnoCswHWUtijUrcL
grdnq4bwxqb58HLUs2KnxGh2wBZbzBRkzBlwgAyIqaXE4yAGH0IhvhJkiYRXdb11G70vLZwPECG1
Q02OFgJNExQGUW+dDKBXoBcB62rqk2CPzFt3cAYJCeJqAatT7TN/LwTLTYuOJnAIWJnV+7Jp+Nmt
fK+ivHNJ8sMYWaHrCMp82MWAMDxvJFskb3HOEvwU0jTbpVHcGHlfpnowFs3I7qdMyVmDumtxe866
c7kvFlo9PoSsuEiJKq0T6f9xQEPZUETihYdZEw0gG/6EhNQ0t76F7Io8kd++iUpmXZCah4LmLmE8
qpQYFoIyeVTmi+UuZbpcPHOpkFb/Z+g2wLXiOPvlUc2wgcT5QZv/hVArtq5w+FkrcuAwdMqjiwwY
LNI+ky4Eykl/O9W1cxRikdN2VBNKc/1WDspF6a6NfDBKCxmEuZV9ghvmAZ5JDudUcOO0GrVQSu3d
DgqSm/JaXFXWEVncAo8hW4twCApSnb8Sq0wp5OP0KmJJdUT12M5SIrfAo2hB1YI888yHJxNvP4wT
d8X8H5NYD91ak2a4d7QvSRdwBWkrStU3wPMpgTZ4UMsv9JLthG/gu9RlMnw/8XgBnhlw1J6bv4EI
Eiw5lpofPH6FUv3VjFfzTrq3rsi2GQjLGK1hV//xRxTVT0zHSgjriNwGaXWJv7vEycEWljkt8Wga
TWmDTks29V1ZyUs93nfdt8L2U4soq3L24/fUYiVBLdOVDC5wZOxCD2IqlxRTSHwlOfwetgfLsd7k
VgcSVnamjtl+pq5pnkBjNw4mt/kQGuxwHHlXvgNC4WLxbBZ3fljKQoVj3po2dcAghjt2sieMQLqj
0oHW+pohU4lkXVSvLdVUnwDnahtsruyW8qOmbEppB0G0p4EXKqRzuEsLBLp/SQOt6pL1BsTlmNvV
pJk6xz2LOGEjC38D5E81+AdTl5/Mjj1nxMk6TkbbomhAt0j4RaWfoU2TCwQVBCR7K+Zd8rIZv5qW
fUKW1pYrTEhyBJG9mGHku4wolUjhP4yzakbw57KtgmMi/1NYgvzwkbL3DDBTGdIWwQBlWVuQgMWf
AFYXTSVeDtXnC5k2Gg/Y7KyI46+28hcmz3rCl5Ijo0sgEJUYekPtR0gcyv2o+kHAOH9sofxbGngz
GWssLR8yFQxnTVshS/RzVroi3x9g4qJY9V3gaNG6U7HWSSy083vAvlilbgyVBiszp4yI8ULfDdMB
p1AkHVRlrw7PmifO4nWRwwdgRjuwblRR6HI06W5kCGZWnbwuu42SLKdpE2g71Aq+3URcMXtv2Art
n1bzIQEGU+wk/yhzbI3rrNihvMy7W19ulPjWG1AIz6V67fsdSi4kjAbeieCMHblRviQqMoH/q5mu
CAbxKf8SGW1kvUsMCN8tUwP9kko3EzcHzlUiyuweM/6Ulmhe3paH+v1bqvZjcZDNk57dPRGZpysh
rhcvafSNA6MYTpyqob4nb7Wf/MWI8asFPcwfqK/hmI7yPtcRFULYtdw8nKXcNogR6UscbrM8Ubwj
WDbrT0J6WxEaDWJeeu/cv5W4HJLk5hUHXsbyxx6zRxoeU+uPgskQL6F+XXbZn+e/jfQv82DeUpde
gl5dKN2/IT5EwSlSX13zwFGGO6nkhMReS0ot61F4hgOXy73vZg/Lj6xvvOHoq9eS/TuAABsCO/qv
VuYTxmrSY1sAk6ycYsFVeFFL6z0SHiveubuXHSaMinSn1PpNBZeViKW+0LhKmJADOrl9JLuxd5Cr
r157euFZkd885EH/wX9jEPLLX3cm2ur8c2uzXDPFmqQtrvCiXUFkxj0nK0cZb95vlOsnng/d9BAU
dcZuyH5nMjhCf+RiTX1NMRi1j7q4M4dOuwvnpBoc/eKii780aATwVAgfUUMqbLXelv6VF++08OkW
cUcdZO2cgiRukUfEI6si4yKzSfgEF49I2WRdjLmO31Ez7pDBn7gK2a0rHkk967LZVv6LJcwmzE4K
GtV0n2bvsb9YPW8JJnkjZc2FPloigJSZcWy55GeD7gsrRlP7ySDr3DqxRMO1PR+PWQK+oTbsgGbW
VzB45c/AvA/6FkIOSwk7AveI19/PSURWn2QuisVewVDSOkq6Gv2brPV2lKP32RjypkBCy7S4ZbkU
nrQR9Pw27Tca6Jb8NNV0/dtGWdbCMzyayP4CCCQn1JJavknzvRrtdPnIlspalqUTAvWutyuQVtsG
Pa+/zQ2uf7esGKu5VXQviieemdDclf6mhu3QwHfdTNVF5lVVON3dwdyAE2qSvdTvvOx8N+CrJqgx
kXP5BzF6KP4hqHaNgSD5AHGiMS8i+83AP+jKTymsBGOL96kI1wwZl6qN2bBnKDlg7VhrEw/vdjTc
CXY3io3RnTUrFoOeZVGy3zhJZJ9y5ncoWfP9KrUgnczl/i7yLmCnUpJJ9UOWXgJYHOlRtDCeOD3R
i/FRWzbI6n7OQQgc0thF9FDDkwbqf0m4Sry47HLUhePOJ3Wq2qTZi5pxB/Dt1UmfAOWT54BAP9/m
/b1iZxruMDjKClTGZaC9KIIxQcWt20oERO9jj+vnyO+MzdqMjp65h1HXdQ6ong2+MT27Gt0f7Hfa
hJjvAr0R9MlwqegH0uSNg2Le+2SJ4Uf21qju2JJp+TrVn/646RkEQY1V9rrp9MMGN40gL8VujVyW
nC1ElG3oMp7jwWS2pLicQWnE1syNImxlKzQoYCCgwaFk8rI9XldZueFi61WqvnW4RFgnL/Sx3EiI
29oO+zz6ztmSyGOCN61SMbLjudgxSpYUDBb9Od4G4GWUidvhMmNLWn87B/u1lnxOyIYdB7ZrsJGp
IBmBKwxagBdlJzXwtgMREH4LAEufys/CT1GSJOmrHyxwocbGFODaQL/AyDCxFE8AnIT/BrhUGsLf
aotvMmEh1yXTMkzuDra+Ux0+OuLPSaWomM0A1PTNYm3MAUKQVDKH4PnlvOUIavHtZQbyf+RLYUrr
KFRznl/DNxSr1lcld7+DPwEhjgVGmmnVbYfavOu0yKmM6iP3oVmU/K8G67vFs4kUmYpDk9zwzlxR
4r7EKtFdOhVQ/7kgvHdqJTsSMn01yNp8AoQA0HoX0p7v0Itu6EOE5k9kFKg2p1XJNq850QYeBu8z
MVGURm+rxy409CNoqziYpz/BWkZeaxkko/VFc0O+31V7pf0gWdTzt12xDfulJiqZnbPuT82qWhcT
ZVZ2EYJR30nZGv0h5gN8SWbfWavItBhTRDxs+Mg2VblGFaJ2a8laSaik9UX/GNUj+u8+1wY3sIDm
YgMuJ1PaGND7FdWd8m66yGKaX9VajreaDJXP+5cL/QeIRA7Tg9wmLqYyTeoPxcT/psFl08XAjM1v
8lJdpICoOSThZmGXc5C8WR7Fpw9sP3EbGivyngYYjSLoIGvTa78WnBofSa3K3HPEGMtKtcmPsbzH
P16M6056+xVjYdioHzlGX0Vqrj3mVd0b7aZSDl7lNslOLjYM7Qg+RkUKtx4FGE9Bkf8D0cbARJmh
tQ3GofuYXHU9MJmEblCqg+KsuVR591hQe+PTmnAUD3x1rtntfAxvCaGqyknDgYmXJxdWohClixZg
8yLEVymaH7G/JdmQR5wZIYursv+0EH2zHLFg+FmedBZUQf+apO+6CZEsvfR0uKBy6Es2gqCP/Y+s
ucQN0QNnFaaggmV0pxD4A8kw2baMTdX/ODqv3caVLIp+EQHm8CpRWbJS25L9QjgyFnMqfv1dvMAM
BpiZ7mtLZNUJe6+NmkVhrGvB3JI7T2w6RO/znjBd91299jxKMyCAmgXEPOBow7JfYYYY8M0m2LGF
fKDIHeJXJGhYNPN8l1kbK3o32NsM7ipPI8TUl1iGmwwRVcaoBQhVzmaIM0ehP5weeoj1cFupW5Pb
HPYS2R/IxF32OXiK24WFPyDuPhOHHx6MOKl1RZw+Rl3clLG7ZbSd1aDTzqLvKlc6DTa4QEJuPlNU
gzT2DOscELJYW098mHF+pKxZJ7PLUpARzJR4/OvGUyrI16C6uETdqmnenK7kFANZuot0dl07Z+K5
VcTNg+ZSeDgk8Yb37jt7MhaoubwlDbSe3dheKuWnZoVU2rsyOvQ9c5yNDJ+2w+wUYJ/u0usUIbO7
LsAhayJ/KNpuZ0MGw7plNAeNk1ukBlPlrz55H+VvHr5CYiUzkaxQWjCNKNmfEqmcnFB+jesetaIC
l9rmapjLL3ZN9cHC5tuzpd5HeBBLJqMLy72W1SoHPzJEe1G/BsOuZkYKUbe0Y0jQsskPFaxUPU3X
9QOFkrGy6xVzV5YLjR0cvKm8etoe4O9QsyN652IIwrco3w5zsoDI1oGGHgTTf3ueEy94lZKehS4L
Cduvso1b3D2m6Eg2hbaLmquGsCbPPnTThNuI5BFNe3iqm+5YKQM/W+TAMTQ+WjQGHUGk+TVxL1by
m5mHwGNmuy1JG0P9yRJ1EKzhXMF5qfUIDQJnODQpWUtOE6LTa4+ZmJ2fHpZo7N/aHe7Ogr24P+Q3
Jczx+SMLdFp0v/hnLXEYlKuk+4CcoAYto6q9ALSpWj8sGelb1dU4nEDgE+nuje8551PBuIx0OdpI
kvxYgzByDIQfUtNICxA8jaAduu1+ZEVjWfZTyXJYM/q2jmkprULwZLI9Foyzg1F+4DhbTksz+XDq
L9vecqOKYEtJkxjgXU4qWCL1ps8ygWtYcaLf0b46AXqYDUMSND8QuQ6xsUGnZHor+9NRgZkjAH7k
7qlwoBI9c7QuFjvL3p/qfUqOjEDMd3Knj3bKl135Aw02xA4TIAnE1Km1G0/a3HFMzvZd88VGcCh/
0STlqYcOLDu3HlZYZPxs1hJIMLXz0EewUWOlLAsvPIy2x2RcLqmZrPCZVz+oKpD4K/UxS64uRb8W
HHBkoEGnKYfzRqTVyp0OlXpXQLQiwluEtg1h5D0OFpC1li36yIwfrVWOXfjN35GCbpAeGjDxqQRP
Ql+MyFvEMUF1j4bUU21S/dzgW4g/LPxhWzdFK5kv46T05YDZiiybIEPlWEIWSmhyX11iDGdYUSu/
VI74xrE4UNplyu+HW9SOmWPWS4OxkJq9VSiGhvjZ8cE74QtTpSWmM5b7EJPz1dDCljKwIKQNLCrS
vphOx+HPDOsxKIB0VlCF+0KHp/c4zOhAXMJBUvsBs7PsbSQ7l6L7zgilzAI+FoEDzIyZVGPgZ2C5
SCLL3FWZshkp6kM8sUrH6oQChxYeWHbJS91N/zQAPWsxgyNrdPHQJhTrlpT90ng6TrVvjGwThn/k
YgYLQ/Fmnte0VLnLPHoOlWYH6TWNZoo9pfQgL4Tmugvt42THS4neTJuN5yDPY0pDi10rEXKkZHmM
BJ9u9yUVay34eQVq7pqNVcGRPjJmqrEUiKamYmvokC1ecNuHSb7spxd9QvAY81ySyadiLwMG0GgF
H6qF9DQMDwNhkYRsMt3NfZ33zoAE796Rs27ATPqk//owGGI54yKhKuQW6C3HOmG3TFEF8tLt1mGY
k+Ko/WSZG6I0D5G/gukzyHQZiZpC7Kz6pQk88y1n7Bb+vzqI360a/5WbX+1Q0rmB6W11hTk9RV1o
vJCNp8qVDv2TFbLYam7EuwunNTHtXeIQVCTz96Le1SnZlNBxDMPZ5j3fRa+uihJhRAlzo5HRd6Ly
HIfcXGNX/OTJcOjtlq1m+5LWPN80YFMlwQ+5x1hLX1VZAOUz/0De3XSoqLV+zQ0mDqQXrBf6WZ85
aUnerUH48WAug+nN6TWMruoLrrNFc6xXtVvC1ew5R8WDkFeggNAQkakee3DaLXBiqMoZDP6Jf0c1
LBMB613+mvGv2jWrSJzNlVoydNR7vkmVh3zC9EE41dDzbe0r9TC2rzFvt1sPvmzOA8O95pAwU0mz
r3r4RQGljLwOxpoVbJDt7H3BXC4tf4mvXkpug24k9JLNTsu/I/xiCtaU1uHpGZFk1G8oXAuQp7L1
njoiclrrLqYOlMGeveZks0ygENMT+RIVIPFyrIcpFlAKQUdZqaREMA8btJHe+jBQTKjoY+QOvkgY
4xiP/llIqOBGTsm/OsXUPw9J0Mup856XdqJ4NtO1mz5VZBZ19mm5P9IzqcHm8dY/pXt28FwNhTz3
OKdmCP8kiZWgddzrhN1b4HAI3WhnwUQIQNn0rP51/oDJ15TGzxRdq5JG26ZUXpIWXDBhQZaCRZHP
6R442rvlkNNjnG1AW7Y3MvoCgvoZ9cSeVfLDTYoFNG3Uj6TH4NkfkzMAq4WRMFo4SbXBfuOu8N/v
HdgDKnVYxajDSfL5HVzNwn9ZnaJCWxlMddMi8avBwqfjQCyBiDDCfkWm4ALw7V/LkoDVWmxVKiuS
/Pp0D3uiJdC7t/dD9NN1H7W9KqrbGGFjXuBcbjtID4bh11H9UmQ/UXauEDvL7iwjzmjHWVT4cQT+
KtPtDrB7CXXQWOfERw1/nB1/R4Hrj9mzB0QXg1bvtyqMJpX6iGMstPqlXQXsjJ15SswBfRcfLRKu
Lkjx7mD1rllBBfuIqyM1UHGy/XIYXwrzJok9RO67tCZvaRifCbqJmsM2iEBM2Yuq/hFU3yYK5ISf
3Zuzv3JuoxK9fmHJ7akwr2PyHijQzub9KckvaQgQnfQ/jRwRoT+o7MFnZbp20WxyJ8LvGtNM31wK
eVGxhg40B2E/ImR7bVl4y5C8Mj19M1DF9mrpF068CHUqL3IKwnYbedYzwuxgyg62gHuPyvZCwPKR
2NGNRl8zMVnEdUKJvG+SzJ/NswI7U45WLCegsYLt4USgs3GhGsS7RKANTNz8DUJFuR4sDfPYv7Jj
Fduxrfz4NjSVDNUAx/rkZ8AoCInrMWUE7l+tx0sHE6omMIOgImh+SVvVXwzdQm9j+cRJDuQSGpCN
xv4nrki+c9ylpX73KYEYerGLwnEjC9M/t8WzaNp/lPZKipiTC3ag+QG2WAEe0ZWdiZknlkD1QUTh
9rbAdjqNTiwVl9vAclTOljXIKQ/mvIqBawMiH5yr/D2lXe5bnMrQkUr7wNzdC3u/BPnDjI18MLV/
eNLZOszQKI6deBkipbPqTaWVfNop42weDzCYenpROV8G6nx4PdxtVvuZCE4UK1hz/mZRu9TwfxDA
lIyvY/jMZoXuR2urzBrQec09C1uSUhn4UCfMvvuCZwLslfDeBg+vzFcQ/RQhfv03QaClBSl0NnMn
v3VEmCQ0jiaXRG7XvuBWb3pscqm8wtVfGrhT58QNXHBsS35HpCBA+0njeWeN3nWWX8EBgsBDLvtm
4B0FC6RRfmTptB48QenMeJPX1H4g30gmnuw9xFBIm3Z0KPCdei0ODKagCBKK3/9nOPy1WfWtUmgG
kli24T5ov0pMfM13lvF/9EAZEOGI/YM8AyZVoFqZHzREcaX8Zz+/XZa5nSeq/G/kvr14Oabj4GNe
ZCvy7IX0BEnn18jBlOyXa6jS7mN9nNS9yF8zqJKwhiAUobbgF86iaWWRDqvT+nryQ7Xs/SQBJVPi
ENJcsm6ycJ8ZfPWK3W8ttjiFNyuTqbTYNZnKZzITUU6prrDrfkTVQWSvofvtsixpqgTQ7kc5v0ls
kJ1w2LjVTPscRhJ0LNYuV5VhvJ5zw6CQG2EfuuNT6/2cWmOoFEzF54q1bcgdUzJIMvrA76BxB4Nk
SAnTu3px01d28PA/UXuycBK7iJiV4t+EWxujIk7oLWmmISWXYZx7BGvoCHRqoAr9D69p1DycEj2K
w16EoBe0YYzPW1RmM/nYclnRwERPGdJX7Ai032iufJHMqwGDpQgwAdUusPnRJeempIhMH17yYJ2U
DYIlGTlfDIndhyFPuH/qBlPXZ2czs6i/ZyAcTaKB759lycQ9bn9mjbVqAoyAzU8fPbuw3ygdIQdT
vgqRzLn6G+pTpTaoIv+YrsTV0yCLBEWP0JAJKpt2zpoUWJPNi1SukFdCKhgREuJJ02EvNPXLgzWo
h6RYE0oE+hATOQoIVCduSbgXHVPJcW3i8VCdi2f/DtE1ZuymE08nQlJB92541YhmnkYPAS0flEFV
XB1YjgCvq+m3xDaw1lzfjbpXjQNhxWsX/7w7fSbdIyorvmXWQwQahhje7z0CCKopu3xl3NA5b6V9
7Wi3BR8uc+s4+oyVvc4oSOFjndeSqQc+lRnSpgq+pPlWi0dJ5kPvYYaYbZs1JH/RrynvoRNAWiTZ
3mUwp8xbDKY+CYYjB/wYCZ0ZtXFYvksdaWKyU58uB2HQU18RzemsSZH6B4FczgFP3j9GJbmNEb8f
/Ax9XlGwbQKpAPMzLVGiRr9OjAawgnAHwCVEYVVjj6MNdvHZpMXagQnTiwOyQ3QJpWp9ZniPWwSL
YUvq4pxnudcVfID0Fm334TosTj0/R7ippAel6Vi1usvIICrmQXzjaCGFmWgZqQ2NQ0/Yio7ynk17
PTlLc92ErHzAACJgQ2MBCOBfw09vsRQH/wmVrvzT66dWUcgweCUuwMfGv+h4GDT4iPGmM2CIej5Z
z3wqQCK44WcgL9WrIre64ackGvV3Matu9J+M5bup/7omlB6Fl79M2xaJI/8v0ummcdvKE1qP5agE
LF15UIJzEH9mjtzo8i5+CmIV4uATA1uFUmd+s1OBTDV/nzhdHEv6orqaKqMVRk9uLF9qlLUSU8kw
X+zjndRw+p1qwbCe/XtSvSmsMuCfoDmV7V7Bml7jTJHUuXMHFgXY4UleWzWsgGpa4tTdDdNLhuzU
+Av4hEomlkr51kJQnxe9tvHD+Rl2jp8ZVMsusID/cwqSTdda/zQ7+UW36nZAIlL9bIedtpfuN9Xl
w8lqD9X6tRh0FlYfXfDa8PSOnFcV1U1cjj3VubWdJN4P7GgQO0F4JFF/D8vhVigZE4GShxwbD1Zn
Ni/FeDeao41JMl3iglhkgIOYZ7JsBwSj6upqUkxaNPstpM+xNFotSHm6SmntNBvdvJgjiZpFsdVL
92wq3xOqjP5gou5nEW3lzIwUwdXo0rsW8EN73X4zBp7RGkdthjDPi4OvXKVucgIGUWNWPwfgLMne
NIljCWh7odHBKGRFMltV00fAhyGY0VeUWWVZb/ooRxHb5wfVLoDlVO37iMxat8J4YzpwZm0j6ldZ
2X90yJph3JjuNWcfLGnruSs+i+Y0TtwHmLZUrpGVEwerJGcTC43NY836pyKU0gY0OsFHIThJ8nad
NzYW2ggd6zrS8TISElNGIdtOacFCINQAKfCMV5gHjNmXG+AUxCjhhu95MvESU64VFfML9LNMEZkd
GvlnAdEbxZcy9gt3djSVw3JSSsr+1aiizXSi7LWQ3gupPwrQDuxtEdK8yQJn1A7KYiiY0U/JT6dh
QjMFxe5MoHHF2lR/NXmyyYJC+BzDYRVIvBZhOstc1Dz2db2Dm5Bbr107ISyrWVzquI7r6xAwmBrF
rJQGj41CJXX/7JCY1oTnuj+rUUNwyLhJSlTSQW2yXAXd3yrutoy+o3HjwNgt1Ij0SqKSANkMyrvb
iD+HvEazPEvzVVNJOW0IaaiGb7gNjLbhzbjQULTJWqnkD/CqQOoIGVL3gMqiVuWijDMOE9JytNa8
o59Qg+k1mY8d3T6ywGHNSP4ec8TcyW5sXjS9w9jZ2esBrANFlrYWGrDtgQnjQh/Co5hNSvb0pj+G
9u6QCRHoFwTSdfmVmcxtmQLIEXWvnrMdtCeEjoZHl9AN6T5vu5U5mRtD18ALRAR0CFsjOwXlSudA
DC8VdphI/IPoi9CMrc2riP4K9o82WIeo4+I0MnedjunTdaGpSXnIU3piVkUHvcFa2pBUYK6TIDua
XzIJGbwa20QCzQYO0QUkZQs+Ob0bF06MtSkX+4r+ycY/Ctye9Ym5zKmkxowsUN35HgmI4seilSg1
FHH1vFizA9aSIuo+yPfUC2Kv63BYN019wQq673EX4lgk8g/TLOxfiOpoEru1reLUrbyBpRKnspzx
kH17LwiR59BPjTu5Na/64D3pBGuo+Aa3XRrUK5tAGXY/xAiq2b1PUmZgX2GnXPImfZjGdCtCpOyd
vo5ZxzvPsA1fysGLTqal0Yes2pLDTq+64SShR0FToNg1yAuUEUJnkuQMfCryWTPCCLpTULwG9Cd5
6A/JBflezszX897Fr8Yf4dc6ZALqfZ/emoTeQWsXuaJtFfmFriKHOz8Yn7nEAWQpIDzK4B3kAubR
9psVGKXPwC+NR/3QlBHRQw221LrGktSpysmUikkWsr54af455YHDzjz2GoLrfQa41cx9W2Uv+hPU
W5jvNm5AfVECR0ZeMdIsiS6BctO+7QXiwcLeVOHRCf8gHkDo+5eCMSBhMf6p5X5os3WVWXBuBCNn
jhZiKs4jXgR1vMjYr8TatllTrjRgaU7wEgf8deoFAkYkfBtlusZfNBB7b3jWb5fkBEKIDnOudcVB
MdcZ2a7sQ077t2xKtxAEeWaPJhWyMuzMCnk4WqHSr4xVEhy95pVKOHdejB6anPNwCLybUFJgI9Hn
qg+BMPG8Sfum2Qwev+RICCekioS3qMCR3NW7qbuVEAgoa93kY+L207iDYPzlL9XgnPsCQEqdt5RJ
5QBswUEIZAvKqp5KFnPfH3hHbaPKFxSPwNzbvUNTXcfrDvQ8wQ7eTpkjB2LLH2zBQBYDRJ4Vgqka
49nMTjbpu0IC5USajxZBY1fyHbZcCkjaIP5Atzdw4Te4ZW2hnQKHLXlhE7MsmQupxdbGUxPbaJKz
GukWe52KZY69brqa2tLbYlvKLo907LajSexWYNHi5ViI423KmLUTyTawnRtzuJBmKWcRIIg5DIxD
FJS3UKChaL6QWOnmsSujatlTEUO/2Sbc72nEa2Ro7l7pc+LZm496gPvMyqfHkmfMs4JnOtYsGwl1
T+m8k1G4PjXWwKGY2VR1cY9aqW6mezhleyN/dFH8SVLNvoX30C7RiXG/xYQNO8VsqDWO/GLHKa72
XRZucoxzCmq+QZEfaVXeAZfmWYn/EWODq4cn22YogcJAZiig42D4iXIUlLkN70hbl0r6GYvsiAh7
p3KCJ8Ye0WEqPd/RXfTbFNiMURiXOshRPacf6UYR4njiGk/kVPUO4rSgIoQIaNV8eoY+MJIUsUKy
GhyakfY9nWyAdyqrquF7wlV0dAJKSMKqYr/pGTNBzga+RIi4M4aEEiMQSUo+kR70nOIItoNVPfp1
yADT9hyTlErGiJnm4bzLMShqVkviCgaL0uIeeoo8fgSZcq5Ra3TEiYVe3HBijanfR+ExKe6SGCqc
F1ikcnEvlZEUi/Y0hpIoQ/sUyIhsGXuvzhKH9ieOaShbDWNlQvApSdyhG/x18BHZGUDr0AUOCNi6
5rB1QOH0JEwVhbo18jsJ64xbXtFaXjQ2qMAVSO7TieyidipXEXpctbWOqUiecWMdbR5Wy7yGbbG2
EWWQ9sTekzseSWu2GBNnqxoaCUkobq1P1dF+evSiaBsMSvxSxWChnTp3Oo/5tLQguGN6dOC42xpa
g7piLAKaJSFgpo7leB9tKv5EufRY4Ym+g5+n/03pvSLEJPHjk3FjfqWUhCiZ9UX5yAmSwnzGeMRJ
sQ163kkrMn3XBAy8dPdD1voLnmiEYqr1ZbPaqBCrsz7nI+y3gYcmSX7THw8NbHXIRd77LCRFUxTi
0GbKnZ3DVZY1+HsK4M70ObxssDvDU5piAjy69VZnjJatbaQkiBrZZh3lM4FdhOHNoXf9CfsVc/Ga
Vg43E2gcsXNZ1iU+AqRpeNNBYikHU6H3+SbtFGGeYma+a91sx+nX8SR+C3va4ctmvvuXPAg5YCbN
qAwtQchYrA7OIv62ocrImxj3WrFn7QP+SzNPQ0D3hDVEZ+gUyOf/yVmv4Ndrdz3/18Rvc+PpZKA1
xXHh5OLsBOUBxfXXNLl/weRky4JTc2WtDBdGczMCW3BHgh8QslksMb6dTu32ozU9vJaHIBzknyXP
5V9V/ouJFabMQ7O0DFis1nhBeK+TCY/nwVVojv2IkBT5hVCE3iv0bllnrTS8/+A7J0kA3XIyD5I2
JCIxWN+Bz4LxgSduq5F8oDwhcqn5kTmlG78ROeIhQOxcsD/tu+i8fxH3Nm0BIbfclR2p5+ANy23Q
zX2YArh1HMHzTfHJlU8nU5wLREiwSgxnbHwTZuDqS2NQCCGrearbXK/gV8V3Qhjy89jyD0K6Aax3
3RTqq6FN49Ic2cFmsxPKYogVxf+qAH2470zxmXB5INvceAPdebmz521/8lbGgGfMkNj3wKuvdZJ2
ezOhorCGcuckTKs7h+e//2SNdzDkGUX8Jpfd96iDG2oz8eKgeiGsYVZL8gagucOWCtAE2Y51ccYj
KSvoZHgChn5b80xr1mYs9zxx/GtiTG3uhMCBcCNQ0zQbn/FhixbeW5jmI4mqqxisG/2QH+6nGNPI
wBfiXmdvYwgNAHtRvMbQMlgvmsAc7Ksu+2dfHbZRQj8y/g62AhtbW0nSo6tPT/sSEcXFcDKj/WRu
OQcaBS82Ds61br44GY6peQeavGAcNaL4ogoO76FIXpAna3S4g55sDbFiWot6VCWElAMZNwexGGJZ
tswpoiVAam72+kDSrx78ZAzmUJIKRmgjq0zzZJWPdjwynO5CE9YQwomFjXcrG+CP7Hr9k4xmQW0/
KD/xcDU4kHZFh7sDallVfcDz1qjxLP2z119lj+eUm5D4xekLnw/D0Cd/h5OeGjDjxeusp+1cxCYW
vM2lwDpuLXnKscJItr3xGXIM/xSismN6YmVXKIjjTzNqZboR+MC0S32H4VkFW8qxItgSVJM9UNyZ
HKPwbb/nWIR+OarYbcSAjiHA32cW7V/v3ccQc7psLdZBpzBaTcFFgdGHsFjg9+4KMBzutF1IJP4O
BTC6dmalydWoxlWpvoYlHhsPY5kq6N/0UpVLUVzNYB05eFr5bVatjfeNVjl3AWstPbECiZsqdML1
zkLOziSb8JpcXYeQRk1Ky2EJTcgP6KC0V3xMtGCsj+cJccrRxV+ZtJehKe+6q/145U8sJrZtCAnw
ItUMcP8pmGW9zZg+qOKgzACpYuHJKpJgMQYPhKxqwHp2uIK5Lr88yt9OiBChivfGNWYtieD9Vmpt
m9usl8OCy0sfL8boMp0l97DTzWY5dfQM7BXDkADvtxpTjmb1+MWpPJBGqdVLB9jfktbCKL0Fo2Tf
moEOQ3EQenXX8v42Kc291sXFbeQ6AfDrAiThQdyZ0dOQzSavOizE+buq1Dv2hAZzH6Hn11wf220u
0dfXevmtl+HHQLqIYpw91dtgO1IKbx5v1hsJtaDP3CfYkYvZkSubqQz81HiO7UIsAcCPwcst8doL
6L1DI4xdxAhxyFJ/pMAQwbhTdbk1lf4ZTLvQLEmBcWJi759ThrAl7Nt16EzEZ73q1FZRitPemB5x
bl0M7OI9LqBWBgPyhRoZSzV0y7bV/vUWfM/S9Nkz3XMCjnNy54kTX3lk1WFAYrWCPc7F4mPV24Fy
o+cvZrCfufR5FCwiuzcsFlX8PUuAvjaePEGXC3wCrpKufU7A6KVrM2e+5GAd9Ez47QwIyLmOdY6w
t5yxREr+X4HHRsEAXPfPAXxMSl8yb8/mR2BUfyzdIcCIcc2yU3uTEaSHY8nW0Pm2K9V0HpmtU/N3
LHZ1XdkXtQ6ppD81y0xwiYJyalK+69+2jt4HC7V+an6Y1M/hwTCPRFmTHRkB7kboqDf/sjE/zVvg
3DqSlVvQ4toDCERjX+q4J3JvFXbpgN1Z9Rv+kEZ4WgIio5EHq3vUiMqRjaT9zeg2kUlSS9HhbY5f
EV/6NLW18SuxRbTImIsrU87GJOwGhpAuCwB7xlqhEDOApFhk2s1UdvWoB/ZWHYKfOBy2suh+hKH8
Aqv5FAGgzkvUsBiuYAA26lZJkA+bmt8grxHOQf4xcXbTvR+yUSiuqfJMOMrGW0tFlpHPQZkPAx0U
p3EL2Kl5XpktPYVmOSHo1TLNZRBrW9MjXClA1fcRbCCT8P6zUWCg6o7pKuVRJIQaVH+D5Uc5qLXz
miHIw0i3tnBIdSA2a9xGtvrRu4DLwSEEQXbAPtfTipq/QcyAzqy3RS+Okaksbc19lHjhwhT7mAZf
iy0pj5KjCBse0UpVWRF27n7dEOKZswWd9N+mOVrJ+OkBww2bCnsGKGl2HjbSdTOKoIUFh8hErwzR
aFh1fIJuiVelITkjYUqTIW4kC9V8m4xkDc/EA5wV1MGPhqnOjGIAEq364r7liUtKK7r5Bs299cKx
sEi07sWcModfyPxKW497ufAHHPedhSAuRek7F4zPKF5pHURulLRpjUVm2FaZQ4cHLZumOZI/XTDZ
PHlcERIHV4tYftK9lVrhasp0eltFUdaDwynAezgyRsqRlI8haXEjAwfFspnDyF3k0H05KfM7wACM
HY2RIQ8zHOkwPiZ4BQA7l2tnB3fdmd0YlI0N4lOUFW2v0zIiBUmj3ZTpHhRpisigUfC6K8Cl8rWs
APaUAJA4WfQPKV+78q8uCEmZ1gGVvj3nJEF3MDVlUwpM2kq/9xiN8vZu8Cj6xTgz229QqNZSJBvY
M/9UA/S70y7qL1OxjlHJaxI4xzwbWYRot7D+lO1bA3ZE6YfF2h5jVPQJRyQFXwYpPnMC9FPHIJz3
GcXCrn4dVcNV2a7MJryqaXzIE3TiBqHDKz2Cth86fi9J70PZ5QDPavPn2B7q6Vhb20Lu7BDuVPVO
4BxWFKCn1t+sVGnh2dagLWJAf6Gx1xh3Gjh+TN6rip5xWWrKWZF8qfVLzH0iykNdEIjQlmu3Lpb6
n40pYYrY0ReDQigWNnNgsgul96BIuvidQWSxIkPfiZufjHNAosWh1M0l546gLWySv2Y4aznRZSpC
Us7RyPGWevWZO/1Oj1DJBhhhmk+LViGyfgdUV4luniJeCU4VE2XJtFaMCHQbvWPVs7USpXzktWQQ
4StTuIZMwRnW3Dzs+QOmKJcFLhb6iYlYABa9FtM5d1mj5wMcl+pc2sY+igOIm7/mX2eg1jN/afy/
TeVtQgpLxJPfNcRX0Lm32xitVTBmLyoPuhVMq7YjXGHap5NORwUzWn/NLNCgcU0hYvV+oSPm4o+5
Jb52iKPkqO705Kvpr11wc9IrLuOOOtIJKAZSnUiku9PeleHSeh/JZC1wSAiKqoEeq40YbCc328q3
LV+lXV7UMVusDQZJJfyP0dvZ8+Y2L/hs/kxSH0xH+l51dQttrVjdSxrHpl+k6crVTYR1IU2sLF7r
VvDlAZiGHS7QwBaMs8kwuzBORiDPEJRvaCi/+pbWzFyVJjeSTDG7DaeYNZ6eqUyZm+YiAPOb/RC9
5njxPYVmt2hC1EUOqrzKJABMjn9TI3wXzWJtkhkWLSyyYWnGkC7bFtJkONN3/dVjRVvgCdaiYygZ
jlXb6qPeyQ8lSm+iefOq6VJJfZliJaDyn3DItNE7HPFTT4yFQokVG/0GkO811qKfkDowicSumMhW
z0MLkWG603r3MIphnbDVKNBLFsptYvc8RTzuBRVjiWfC6Nhc9dcmOmWGczaDGdlGSdXoa1tRUXdw
mTjqWwjCbZ4KJyQEJfyeymQfBCYveZO9HxSBs2K91TvVjFH0Pho8cOPYjH5fkHSpgsEfiG4vyB7T
WgLuHNxWxAPBSyk9MLKRWMXVq1Kuil8XkaQHWCRq7kJNVPScYb3ulOFGRiG1gHoWDhAwZ9FYjZ8P
1GGcTTeFXSKlF0FQu1xDNhpyXKuFBUsHC1fXGBvicq9TmLCc5+Xiwxz0j5iBCyUKLCwGN0gi6Upp
fjuEcJLIsWIhTK7F/LugB0d6OW84m6Pugn5z8hhW08YeplNLw4Df/gV8ztEIaFSjYmOadK85FL3e
fDFtl3kISEiJhoDVyxF/DHct73oxbEIY8QitNkYDj6Ew2AFIXi+stiEj6Zg7qyJHcz3U+vswTRQP
ebyCr7XkMB8BQpr5rin/V55vytT5zpvmYc5YO2/Ktk3fdz6O0s00JhuLNMKAMCmJ4yW0AQjoqHUE
M17TfAm0ZkvbjBo6j780jR/WMo5eHr27GREMA1AL0kLxFcPMXFTo30pYiTWy4YA/j9McJ5aOOihl
wEMZnu81dd8g1IvIJdXCYel1nwrr3T5Xfpv+kHtG45s/srFI0ujXXqNBOLM4xKhtjwNasg7pO9nq
zKMW5OCI8Fr1pKrTkrMxZbOtTgPg2B5hgB5/pC1ZHB5ZDLSQhsKV4XEs6m8NjXVGTWgb/cvgvtl2
V9MavDVxeNJKlpncsnO2WtHwjQQfYni0weBXmGIbDb67OCdTwWLMXWF92rhj5tuQOTQCQpwYjBJm
p7x3wRPjlMsVEuLSz4KmvyRMvXOLiSSrBp/rMqC/j2Gg1MGcispgXMbniDaa33+t2bTycFad/OoF
V4uNdf6weUSRBFIhv2mPsGUmWUifALLBeQuA0JducXBZotazXrrrngOpxuBsh02h2v9Q5rkdXA9C
0zfsIx/9pKw1emi+yaYe3xrjoTvyPpisiBr+l6tjPqFi4a6eeXmc/IuIt0+L7a8sxxsnkNfHXvAf
UefV1LoWZOFfpCrl8GpJjgRjwBheVMZg5Zz16+fbnJm5Vbe4PuAgS1u9u1evtXovd85j2KXwj6iR
w70e0bH/5pbrE2CFaVjQh+B/+Gni5QSbhkpuKp6jyGQdWcC/TY/LRcjk6kXW7rNUACWirh769RTI
R80wdXgfxplZ2Qte8ODclf1iDgqx34R80y0/2PF6irX4pEJUxkTOZELBOH1K5I/auswwY9vmuKAE
NGwQewxFe23gEgd0Job8ktn1R9EzBanUojPzdSi/8eNM8udyxL5myukUSK/MzTZ4swPHQI/CiLn9
0tSrJ4ZaBf3dJLKkrX5IGMDBHMNTRO7MVJx1OfVvWFg/auzHQwCMGb8yIgyngd5TNNDQPPER3HA+
B31T4lVKI0BZB7IMtwkPrXg9mRKCSutEwk34TzCvhSwQ1XTkZAXvmUmt3puJcMA6aebUWyeQ3hm0
EFX5S4e1bIHZz/BHMgv2HU1xefzMiKKJwjDpHKGTmCOSMGwtbxAASSZDVpLDVKZ4mvdPWEyQQbkd
4FGByV3JoNe1E1jsCOk+Q6BidnvTgWBJxXpQDQNqDB5GZvU0s5cZETB83+DlWcxHM+m+85gSleGw
Tqxc4UNYaQ7gg+YnTwXbjgYDvFarvIn/NAiXs+18wWwoH3ryuyZB6YPHO0Y0eOWmWz3N99PY0XoO
MPq3n8Cncc1MfzL8kNu0/U5mWNghWXOOKNSY12J05jI9ygVWlkG3Y0K0reBvXyp7HJxvDIKGUK4s
fjYwekolFLoLKRlKHTHw2bSB2zHXHI1GxwIe84772Ov+WEpeb8ebuss2I3YYFUOvpi5/0p2e8WUf
i4PWpMKQ3o5pCS9j+doUNOJ7+P1F+YojyuOi+qEt+w2OKy09hJHB6bEAY1QD7/CTFmIeIZTsIdAa
3iQMO0LILuGbOlols2niTUFWXSaotCBVLQfa4D7JJA3HwgWgzCkDxq2jQOaxsnaBJslQCvvs4KNT
ZSbEZHqj0nYwv8Ik91EVV0Xlh0q20el60rDflhALqkFaL5GxzQ0GtTE7o0g+6TYIom5UIP6rJvhI
A7OGmGRaLA/9INVeZ6qHNVx3bx1i7EXEUVqsmYo2LvajYXDNWtqFeSZRoKYYL004XuZM4vz7G8GO
uuTv4d8P5zemLbyfzQ6IIVNxqbVnTAVUJS/2GHdiZlVYr9G84MAj1QXjm3n03z+tuj6ptI5HhcZI
Kp7wdxR/T4UZn0GZ3wWlWVICOs/0eqlRxSHpTVfu08xm5Kf4J963TDzQc46rfGR0A+3Sv3coU+ay
zdjnwi/u6/3QZv/7I+yUB01RmLZWjUK3Lpn8QVbBiFTaL3+v/TuOvx//HVZuheh4S8djIE8/QEKW
5PmbSuEoL/DwZ5vy5d95+O91kyY5zCcOD3lsI8FlSGmKltQb4uC56sBh6TNIM/NapHFmyrEuaWs5
YSrpCEumEtejmwpvij7iku6WuFsMeynx2j0vHY4WXW4D19XQ0ReQLlWbnsT7kdJxhsSPTKINkUFA
SdJmITaCIzR6bG3pqiGhceJjZDCFsBHyHKcJsbRQHmI9IHeXjK0qTnEAs7Do1GSXJKQwo9Q//Z3v
vx+pBhqS4keAJoXyyBDHsthxtUerieowvc/JhJQlMgYV2FD91P//EuC4a3uhs2r2PY13WMRNtf97
5d+Vtjs4W3P01WoN3a942qc1Y6wLxgdnkrb778zkUWb6vWZ8jGWaKf7fxS0UPJNzDa/B0ktGdWDM
dzPtazNnNmaPJNS2Yxbv33v8/SgGZmcqDrHr75/M5bGBXcXJ//thDlj2J7YxrvQkMLnqOV41Uwxe
qzvXsVjavWRb7f7vUS6+Ctp8pc4iP6zMhZ2VbctBnG8DsylU0//uGtukOT4xBQjZLdcXdV022/++
FwSq//3kv48vlx5xntOsq1j+v8M2bAuoLSXL/ruTxqJ5yIOFGdy9mP8ZRjvZKV9hPuX7WGP8QF4R
t/7ebNIPUVZvdegWYEpYz8FaeZLH/IWiCUq6eZI5lalMaPvv+0vxK2KItyrpFb9rCBUDlj95SMue
Ow9C6Fme1TVzURgqMG2IAq92CRBdD7hCxSlwixVAexuEMloBS9Z4wLTqbdHAzfsLF4mRz2t31Rya
Q7DFN4L+PW31dbhBJAqhh1R/2DXbcDO5n+bqRq9vUo6z5k8V9iOhmayLAZQt6Z7lEXWEMQazlzHw
fRM8L5Bp8o0prTECwNfADn0E/tgDMtZssTyLSdgQ2po1DBFbYXiKV1+Y7lqGPp1whuuK+XGULI1X
2xuM0hgMgvmT3bmgBxgTMitPBfKjNcgccKaN6ZgEwJBlYIOnWS4C6AjqEwN1IxfJOQP2WlSiVGvt
Z3nTvgZXBjrJSURcAx8rX40xOGSCri3NPXSR5DyEMP+oZofZH+7Rme8luGt0WDD/BBHIoEy6GY1b
MmZN+CtKTLZRgV0xnXHL3IULpw8rHEkMdn9P/I5djUyLCsiErgt3ADKACyqS/8wI9ME5QER+sCRD
Qm4gNMT5y7UofFZMl4hMADdcg9zpykyqh2Ly1M7XuKMhkhfA2J4cMbPHrzA4cAiHjAnxcDCD/oOq
GyiDOPKAB8TiUjM01xC9m8iud5AAOH4895LFVThHo8e5DuOVRLWNWQMT2+jhkpG5jBZryBvh6tK6
aHzQhhReJ27KXlJ23nQOsN+C1AlzQHwckmk+x7pPZ2YAjMAUjAr87K4wAYx5VeDrBd7uwtGLf5w7
BLTuKhQF+RodIHUwNknoFpgPSxsvdvEEb66cOvycJMuT7uMbKRE8jPYH7VAgecOXg04AWRW20nhv
hS7zdKATOr9goLX1yCQT0Tym6iAegOZ4BrTYX1SQGtP/vsKLDllpX1ceo21ha70MX8rj9EQrMjmM
u+k64tm5hRUMs1pdd4wedOO34lxcKXkpa/gCwa252rfyjSdwoMXJuCdUI4yNE2dBFWSxVYNzUO6G
x+i03Ms3/lWiGHBWWe1mVy4qK4H10FxFO2lxhzN9nBlZ90q/GV/qbWpWy51R87UqXsZzlnP1FB9Z
cB3gP0aO4ndYRtgYSlHa9C7JLT3f6sSzOTyOQzQzIEPim3Ulr+HPESZ+CEYXur0r516AknU+7vgo
wK68wr7whryguTJUpeofeG/JZuIJR4ZHyrU4wQukUkogxl4dZpGu4iMXh2/K5efguegzR0U7wH2y
b7w4fTNhFGUr/QK5Z7hqd/6nX/iA8IdCKRd/ZbGEP/FPdx75npzwCR64S1HHSZDtXdPR0D2ySFOa
J0wpmX0e4GkL/xXJGsaEVMMGjCpxm4LZZWc1EyvZwj2JsPOFfiBQcKCkBHOJPQSKaW98ReQHzsp+
zc7aC8+o7vEDrbj2kp1NRBawjH3z2X6Nd/PNfOWOJ6Rg4i5OOt8XmvwDLEz1zcaY/5Q7qxkQFQ00
vPRDLGE35zZ0a5G/cmY/2SiSewrbvtjLx+QbJxIk/u/WyT7qtKdo+uEY686fkoE+CZcH/g2A7DAH
D5ZXifJXw22qGO27HOB2jxL8YMnU1HVrYQmGGdscS8yAxIpHnWj4d729SfVO35ZFzzRYiuENw+Wg
szi3xqe5ggT5xCyjF74EghDSMzwzftFu0PyUoC0KkQggIlTEVZ25fGfqAuOR/WOHrT09Jg6AxbVi
pgz8SGhlq/mtwOnyFziBfwQEsMEdl7WGsy6gCs2m1rMmoh4ciJXGlatdpwYWcLm6GJixavyk15hS
aP1G3ZQ+qRjI2GX6pDQxYPoYcbY5wGZMP9IWaDHvxh+nB0JYfBYO1TIrp+8xRaZn4is5MiEqAZdy
AZIx5kFYJAsJGSMICNVYB6E9K56F3QHTnWhsUzUPIDyujgx5Rgjjh60YoB2Ze4O+OPBduHQo7xNl
Hf60c4cxRIsaT8taJHSLffJbGM/ci/GRgNzvrLt9Gc4Eb5R2Dzj/7HBTv5iXjqho3cMfAjsLR4SI
e3KSGy+4KXfh6+mlR/0GSnCsnrgrIBgKzm27FpEu3VU8vnIDQU7FmIXZmuAxLhtQ3aBNwt1f7ETs
DNbXeEnOzlccQZFytRdmSyfGhXHYIy4ViA+Wl+ScndMdeTXb0pLsaHKZzQU7qG72AJzhMc0AjbHc
7GPGzGxe8Qfddj3SuhVmEiFzjphgzEVPPfwBgMAMmC/ytiv8XDly1zPK4qvs0TW/Nu9IWWfYqJIH
E9qCjUk3wrUmouxAAUAqNjE4GzgeZ82NhM83OiJm0eLshlwWesJZORPVkSaWIhZhzR15+jr/HJ8D
kFcAq+fgo31e3pV3zPoB04tV/wz7rmUjw2+QsUEDvT8CcHMt0MiLkGheljOTYPFYI9zxhSCGHqDe
9m9E9yGEs5A5JVJxZOded+IPOFL+aGdpr5zbN4PXqZjXFyfzNho+MQ1Pt1P6xlkU3ntnbod8Z0AG
9Yk66k2/hW/EIxJXNoboOs0r9WbjFPZM62zN5s+cbaJKR8LyWtwlxCqo+m4mRG1GC9F2eG4cvd1F
cAg3TkC3uGG019CbEDLnaGvrJbYBw1A/YfiytooK/w6KrEm3j1reV4hAFsbn2AzuUxfYRWXXfpsN
hVZny4mraf3IPGzM4xkqRYdl15v06SA5QpQdwp5xxMZWafVlY0fcEoZh6X5nYWqiGPah5NPZvMxq
Td2CYcVjv7Ug1JYuw9igQwNU4PaQ0uKcVih+mPq9t7fjToWwOWyGdyRYQHKVN6QeE09sXK0RiKpu
fMNrdWivuP3D0HbM1VXO6ie6c2Tg+rcGzecjewHkjKEsfrM3q0ij/amkCKSFhYJrtUCOIW6+DL/T
O5YM2YuM7x6zfiiul9/2lc+qppVJbsvun7rDO+/RvZvfECkwLGUhgj9iKGL8kivUr8PL8su4t2bw
uq/lN7dXQbwOvsNL98XMIvMjZ1EnX/oHtMPvmCQCbB7airwaP8JX3n/80I7NOydpCN3uF0Ejs9Tw
u4BoiGk9p4SjqB6lz4BRJIuH2KjEWx1M9Bdss+PU2zCDoQAj0IP5j5WIOECYD81v9IXOgKSFZ9AS
G/kCOiA3wkUoa7RjsePmsrgy7ny/M/OHucgV3VvnA548uR2cM5mxp9ArYQVDC1kNF3kP0PYFXZn7
lUQJoTgbJn/jZmUmLYKIT+dtoGLF3Aex4VsDi0520w88ZwtOLXMtf0vm731Ib5qgyHjJL52r4ATE
LcBHJi+MK+Y+MCMSaRIrMNFxHeE12buirHEm+eUpUJpKpE6Vb4d/T3lcaDr9qkjt8I/mI43Eo1vR
I9WRXPmj++VaN+8TCAvzHr9ZbJ1J0bziRjBx9kK/OvoJjiDzpkWqknqxsQvNjTbuEHhzNllNteSm
GLPPD9noc1VUur/pAfmzcGDm1KVuQqe48nrA0i+GOoCmZkzLW4lZPjgVof4ekKBjQ7pycGun3rSe
8UrXrvJbvByShtb/CkJ2jLCfzMoU6SpJU2KuiUDJiVQs/YmP2VNKyGDeJYolMi1SoCLbkusumCGQ
Pe4WZ/kJsy+nqgkcKjy+JDXQ04yhjvh7onOWNK8js/McCihqHvRr5NpkOgaeKe54mUkFG5h7ezYD
Yov0NdST6tuZ9tsycDi/gaMSTqGZsadwfFHh1T1a3DU6VDJU1d7Zmjta27IH2z4SGJJ2LfcodTyx
3Zw5wvzYMO1epILksCSpPNCoR+6kCcNdntmqxR9IEhcANqdaLz3VXjTe88bG1X5t3Acy/1g8h3QP
KIfS6UJGxkHzECVOdEWcw3ROLExJMflekYu5GeV13m+okcDi5tZvgHB08XOZMaL2qEOY5ojXMQzK
6k6EDRuPLb6aOW8e7UMyF4hXeu3Jt1hdIfnEosFiWjPvDhNJmMw+NIEvqkAvGIxt1khM/kwhS6EB
u8nPPXS/1+jMTNyGlJRTADFfET8dfc0bQIx8qShBqCznZ5L6XhBeOVSOnPqMgxf4YQN1ECqOB8jO
7stxcsmkr+hKIStNQixE6sgDfHTQs8xCrUSCOOIHYojP4o/YzTrCzZ9qBkoBJJ8VJSsTE9k9yNrk
2lNfyxvpZKwwf5IMk8a8Cq0N+9Uf/oEZNWimSElb7k2UTCzWn+Q7f7BrGU7Xc+iY7OqoKhhnfjPJ
BQMoY24AbORo1bGeImOnpCi8MB2DXBMfew2+a1Jaw0M80R9MCINJg/9bbPEhvYW4VqEtUzwMqcWE
dtn56trhp9ale25WqmeP0qG2ZtkzrMnEcwbzBC1QNvqCki9tBmmbGuq6HkBq+zDfKTXAVRfBvuzN
ktXZkwIqdAd92M43uUiSfZW8JTHdA8lCVWYYISlsSqQeFTKB2poYIoyWRc37p0mqBl9L9O8hhp0h
ozc1aABWergeI5pvpYHTUCI5rhLDjR+rHpYrExmX3il8XASkyIZG3OiMBF3EkBzIXnGG+qdeyC2b
gHF1c80iyRbM1OsOwCYtFgwdVxx0Yh4oJKgRoDdRq4hVocPPW4707noblrmDpX+SOepBSvnoLqG3
bCxkZkoPW0NKoSvlZ8h5Hx3Y4c4KPvBtYqwGHs2rgMmIbcU6KgK98WRJe4n/rA8W3GNkrMxp9GEU
YZDoRiRe5TRQPneJ8wAh/OSMDFaQwb2ZpEE+3nxpExywAJ4VHXHl2cANUG8NGAiMdfMzc3FgDQTj
epmhVkVcgWghxTGBlK3RegsVoYKql0OXCJvbnLGPk5FdWHMLpr3Mt1uRjBHptDv/B8GSw0PzFDH1
bwauO0QU2OWh7C4CYmm3OhKT2Wd4BpNEnGU74vnYb+DCa3dCahptyDHpA/bcVrif4qo8HR4mRUfG
2pwnC2q0eeNXVE+Eagq4yFNm39QxQvPBlxArj3g1UjIk21T4XTGntgdhxfexWI+9DwfpaGCcazW3
gugyanGxmaWtZkccUUB2iuYM3V0k7QfswxethkczB5jUmLknhcr8oe7SfOlxdTYMPzbxw+tnmsID
ChVElKs4JVWbQv2u2B39ACxYpFQtDixHLhXzIoMWI4Csg+gMVTaxlEuvL5RM8Ao9J1wwhYbikgeA
29kIqrvAvVX1cdc6yL2lJn/LluenBsU5heaaEp4K35wOzNgBXOESAPuIEtp2Q5FOszGhwKPmN8Fi
7jRBASCIX4BnVKkYchnYhLDVYhcf7rEV0Oxhr0zgUKXOAHYrxo0LpKYIr3lKUpXgT9m0cuc1KpT0
mbarkdqoPG043ejdVgP21ru8Syz4fdza8nQIy08VYnjPNelqQEV56ZGKLHh1xtImikKmV0Q/Q4NU
3aydp/zIbViUmzJ8WmgvoR6BJHRVEFKn6IUPdfCsmQeqJ/YKO9gHxo2Ii6qJbYUBWETrUbL9GQnu
XM8ERtN4XyDBIX2r/SyNyJ3s/rlWm4+2dVpm/lrrhooy8kVXkArMFoUks16M5Tl9m5P3oPXBHhxw
MYOGmM+KbSngkgcVmq/zNJmHkORtYldgWirSqPAR5+mg4uK1H5Ju0uFW36ZGYcY3mJ4I7BTa2Qz9
bqeWj4O1xhyy6dc40tbds0V3gCQp8WBDd8Y4PRrTTD3vkxIEDABDEeTsB+glEpKjzdJj7tVl5QNc
qXfTNE79CC23ygDbQmRt1JvhRAg3Qpzp7Tad4B0YLwPTGnTmuGgR3nOjjEeHbmm4wcbstCNtbcPQ
2U2vchjsjQoNR1xVXvvAW4JASS+sGQY8kzc05+7MfVldrb1+geTD9k4fDlimUvfL6LEfNnfkJyB9
EaYtMLn2QIQM59Y/pdOUPcbvJnIVrVzi3SjFb001ridJMvxqKsO1OeCdkXHKUUXiMACcE9ARg2vJ
/DoSdzPv4s0oW+9DwDxu3UR+PvbDNa7VcDspzXuRwZlEnNsbSIKWabzq1jExVQCMDlUujkwH/BUA
ohg1gQZF30GpZXLB3+TwnpukYlQHcWSQfLv1KdtZVqC6oEdKzgqiQCJdhn29JmshEI83Aj1ggfZl
0JlemyrjDN0cKfZ0wg26xfS0sw+RDH+7HreNBKLSygjmCnneGfm0rhuUKTU7BNFT2ekGXvOKbm+G
Yvy1FPOZkZrh7MAtwfQceVd7rpSmZHnYjPZmVkcPMG03lo/lFYgjSPqFAWR7xcY+Aglee8iUnium
H7n/QL106bWR+y0sCFYmAKeJPnDBE5PKbDrNiozdJLlSr0Csqm2NuTh1au5KXfIleipUNefMfI8Q
xsIPxL+20Xw6GtGLLYwWGa5jYPsdwUtkojLGDoU6Mly+oUPtsH9gFZe8TKZhbIOGWyjCBEaX5g7W
BYi+Yg+rU6PKxUEKGYRUpCdwA9QLIlmGwUpXnzzGJXJir07w4DckdYqOwaI33KFkqRfzBoMHYJXo
9jSwO5+TJ/UCwgRGOZxJQsFVzjKqof/D6SnQuTfEr68K0AwIPDsVwZKrTpJL8stPquPwp2ZSxRlH
JUp9kCb9Uj6Yr+Th0gu/mO4wLkDlkbKslLvY8HDAJBH8y21te8Mzb+S2wWupimSaA/+pmSbAm3HY
pPHR+B49kfaSu4t+CBbSfGLk0wbhOLnNAJXAexiOBBQ0nPuH5ZxsnT0Qgbmm3wQaQfbFYSTX+ZIZ
a7AH0d2g58c+jY7Kd9I9iD6wQPkWfpKVA54zRhQ/MEBlMlW2OhJxoNpYpK8+55t9k7fDKYZfcqB0
WTi3PAd8idoifQh3TreWfpcNuGB2J+P+IMwCQQGKcp34aI5ZgHIvwSuoKdrdm/XlvCNckK6Tc0DL
JCOZoI6kcEf8iglmvipv8w8QpPTLSLD7dAoe7CM7kJiOQ9WpbY0TlkdMUEKWJtkCdhz0BT8/Zimf
Oeckrns+FegXMj5EfBRbhCaR5xN+uHDwFtXpANUrNE/ixDs4YfikH/wUo+OMtbBWMpiafBBk/r/b
nHflnIHVsMaGOykJV1W9/FUxacBi4YSwdIgErE0eS1/0SWhVDaTgDunriuyClpOtiEqDt6BdxZmj
AuCmZ7FGbF4wfhEEsCqe5wt1AEbItK1z7cXRx2NGCWo0FdqI4K35xn7ISAFet0NwGKH9SCvjqflA
m5bXTKhY0dnE0EGiXgbz4JQy7r4T23cC5YI4/90+8gzt0DIEaFgrmIkg/kMmQFku0YeDMkpnRfwz
Jbd7DjqydJBed/rInvN36ZSjXCDphYKDvRwgdQWsKp4dIcZPfb1ukF9npL3cYGY0veOzuxmgyjwr
SnGBK/vDY8uzJ8AnOJ8S7TBEzXCinocwsXbVHD4XKDgZHc92gDPXKiskOmMIilWzfyiYsxnmHC/v
6NrYDg3hLggS3McEbwxOEKNhx8h86aq9ZmjvowqgPMJl3cUdzUG7ghQ7V0B5pb0bW7AGj7KQUw0I
j2PWB35ADH1xwm38lqribpC+AOIcfPOrRxHWccXGXRvMe3Zl81sqz0iGaD4qs9sKE+NePi+yz97S
ri18+A4FbW5ZlrbjoHJDdhAcU9ntnvrdcJ2uNc1uCrMHDFiYAOewszxBpCW8WHeKato2VMc0t0T/
5CfsoLX6tG/oBfJH4y73G/JZ0QxzNjyjfnMWvzn9S+O4zag69ZvMbvRC2GAt3eUL95/Zu8rdvIQ/
HU0WopnabgUuEa/w7QLOZFJS/Ek4sQEmRXCkVVhzB/AL+MpiM+MNiSXBq/NYnNnKuVv442gzmszl
PgNo4JxR9FCPrlA7HLFHPPVJezNRx7hm9DMNRYBMXfZJFYx7dQ0/m6fkqX4DlHlzXuoHPrLw02f9
Bm5K1jB6T+jQaR7RtWRE+V2/EdKSxachtG5coHUXrFO8bA2g5xIxmBJPiLL2SDhdeR2I3pp+0S8Z
5oXr5smgL8Hwib/OFaNjVtEJk/pd+kZofNH2BhG3YLm5XPO/Zm3Xs/mkcfs2KwTZbtvMtn2whvHR
dKSKvn37SHSPDZ9uwpDscP4hskSjR3WeatiXIB9d9ZfgmX5VVghnGuI17YygwU0KYy0aEiBp9JWT
k5Xtl+jRoawgJGD0X/gDTht0t6xVroH/rWZv8Ps1WtITffX9sg9e5xv0bECOGwGIK/CvjFEviFm8
9+DAaZwv0pf66jCErvUJP/S6CElsNCMpMEsGZNf2uMaEuD4EFPMqG7iIt5kvAdkyhRbZMucBl0Kx
wLADJd6RTQtce3HpFuboAf4a1KwWoKYqf51QL7JPcvF5BWMyqG5p0P6BXjS5aUvwQjE/BtcjFnrj
DifAM25DmoTFiadKd9Xe0gPtnW+sG7BWGfu9nJqfNAdS2ObJWhq3ev4Y4gUD7CpAUV/5BaSTYesR
66jQ8RQb12NLafsQpM/oPsYDSGP/nVEPbfl4+Gsnq15p79D4NFIYxFrTavklaOBVW0IqCd36tcYq
CE3/h/pdARKCjL1bycr4tE/1d/b4M24Zk/5hNtwpOMSs9CeHJOYXV2jkwsk7WeTo68MxZAxO+57O
v46Jk+ETzrwRlBEmUcausAnpzg6J0fSE/UVTEit+zENGeI3xEAClRWy0tTJ4ibgrgxQ9ozlqeRA9
OSpe8SpjJgs3pIUIsWlVUDrZNDHTHKMv68ASsoC4gOflR+uFvKGfDmq3V/sNrZhWOU71MQ2PtGi6
rxYVrnLi+5ceqnzP2gc38+LsNd8CYk/WVfCwzC+yckq5oDTKE2b7AkUjU8GVKmQ26wo5kQPue65k
t+0B61d41Q2ZzxgupDDSnYjEJAGMduQ3XcJVipYO0PsEHj+8Ux1itBGrRJwVB/Ov3wMRFECCclAY
/8oeUgSeBo7P9QDcV78Vk/Dijc5aNZ7NcuuMj1xCRuukNwAglJHtW3BhFZmX6prQQzeMdcV3Hlaf
pFz5m8q3Iyli9RNSWaaUKARRHnBTQvlE3EQnMoJlIlKZJULUxt0hVj2oDkJF9nJxr0MlUMC2dxho
kEgQC3kyN5eqCxyBvYStHqyR2wX8kb/Sh+OmI18jMLBjwDoJpjU14ovxCAhECtAFPngjPWaaclBp
MHu+L4IG65Iq1Bdqhn9oJbSUEJXSCPQhesH6UUfAz+ZMSwCpNQu5dNnkG5ofeIzheOdG9lA8aFwT
CgA6Spq6NzBeZDCQ4s63PNDdsJhf55hLjXf59xLHlOTY6JB4qFvrx/nByQeemPSWdquJdQk79BtD
XjB4fiHDOt4CuAKEYeRD0oYxjrLWFR/0PxzWS+LhMAKRNY4ZZeA5w7YNKCLZQLFxWo3f9EoQXJNQ
OeU1NZ77CqK7fGlAVGkyhOD+Yk2QrtCfWDz8caKv7he0nkYJa2G29rXqg+VjaFJ8pTdQ+pFFwhng
i6MoI8GhAQNTCVd/PoWfv6wQsqb5Fc+VY3xjpeI60T055+Xq3CEyZE/TGYR+WHwksAwzw1jtTPMZ
zr91JziT+HdXRgDBslE2KgJVn0IPxJnlseQ+pXzrkbGRCpDyUd+SIbNkgm5D8Sc326DGZsBvx4P9
GqByFE1m85XLTkoHBl0FfsiKEOMLXLYKquCC+9CCdPUTKg/V+IBRfgfqirsxBCuazYw1X1T6fhBi
2WqRFmpeAhRK4EHSGZM/qjZXLYsQQ/lk6dOdgoXqmwy4XUMoIZEgAoP1sAnB1AhugEKUQNweFHgs
f3YlKOdtv4Fo8ve9w9YjN6A/PzAagDklJh+ANgZHAoyw1t2AxRaTWB6xiOYiGKnfSy5k/RRWpuFx
TWKaSo9tLHnypH6Z+H8nTvTaYFSNRFuGNeQCKXc0eDqP0bhSB9RzQPoY0oRhGCVCocVTADlwKyjp
aaCN8KZhl6S+8fcnZlXTZlTIeSHbME5codUjul4S3YxfYnGBa9+ztTN2M85JODkwJZXKAniUnhPu
Dcjpew9FRkdGqx6ydLOo6CG9HGmtjqfgQy97meOLdiDbDthxK9P9dw3G5jwtfnRgsymRIdFdxsYU
J/bQxcFXm2i4efZ6Wd7ZuGlaKkHhhdpJx3mtWiVbkiwiYiH7uOhKE2w6fzA/9QBngxVtIxj5S8uq
3XB3kgjKoLW6yzYNM4z5k5ju1m+0aSy0Mxif4fiPwqHd0lUCfiPlUwQHgDYT7Wis0/I3tmDqERor
9GPiH1pKbNHhj/MSnXghhRIrvztT25BwsKrZry/UdFTHgpygCmYOyVzc+eSQmbwjpUOgQkLAxjLc
oRAQBLNkR6QDGaRHw81AnkEFTk2HYX1/kWm9WHQ4XDKUGocPDLBwAcnRfbkRWE/jjp/k8nsY2EZD
RZLp9C5yg6pZktJ9qas+GAlvxD1FE0b6daoNY4eT7yrzeoPxeElE16W4cqx8g/hNeREHeMN5yN6K
jAIYRHdJZznfnPoWQzLkqmyPsctZ5NROQIWw4Wiw0RyrgUx9Eq7kJOr9c/1ADZ6vOa9IK8lguEVI
VlpOJaV363XZFtNHgoOGfm0RyRnsMp482GCxruG4UB+4IHGxTsk30cIp9M3hHaxQBPDkZPagNHAI
2EWxPrBaLxFJnbpr/JOdyrf2LcX75852xEUjlY1X9SdrYn6NbwLerVy+RQQqyMy5asU37ZQtj9u/
97KHzdx6tv7QogV3YFRQti2YqqkohXBgxf4xT9a5DJ7mcgez0eIGzA1aj2tOt/7d/HapD5PDVn0y
iQQrj9YdVcCstf5tlrvR3MAPJbZWNvo0KG6iHU1wpmlaRPvaeM5V0UBt0oOhvyr9M6JShgg+xvkL
sVo8ST3QE0dj75TrIj3j6crdGKp+AT+9YzQa1gm+ppBFb0oDpwdc6C6JU7w35YNk+VbnQYFl7TOU
Rvgkr1IZBzZyBBhxXs7gGlLklmnHK+3YH6wf+nQ4Y0tH58d8QpVfuNqxrvziffyQfqL37JdoQBAY
P0xgz9Flp+Nf5Xf42h7sJ+2TnjTvl7z3B+nN+YFETD6mBq55Mnhbeu71R/RuYcUAjwrvNiRoj/yf
d4BlVVI2UoLUq+Srl8XJohctH7JqzWbFzkTiNJmoHndEx2hib/BLjI0mqE4irSq7DwZ1NMumNzdp
Ii4KmJ64WFym7HmJtywc4zw+kC8jXA1diAUQAYhJJGP2R/MFnYEg3NqicT0RfpmwwQRoBbPdVXhD
VQnx4lfY9CIb6JHpu/A7NPQ1r/9oCFxc3gDveyw3FQAB0IMv/GZ5nWyvCOUkY7AX2Fht/DsPbLaE
PkyiiId2tyIh11J/rDw26nfeD45C82tq75wd6xg+yx+8Lwky54a2vhRuk6/0VYztJrXGyPubk2cd
4QZ8oKiSjt1jfyjEOY0mwe4Yv4v3UnGJ9sxF+Ki/U3odyCzfICFg00VyyFWHYUJnXluZFn0nwS7I
P9JXXsQbc4F1mETfMU9jIWGukeB66pGIZJiZO2BR5STyEVPbKsnRSehVrHWDXhCeQ1ANcq94r+gz
fCEupUmLNRGNPuCGyZ0xnVC9dmE43LZ3NpG8DRfgaR8uLd25gIl22ieJNwCRLsIxLC165ZAtS/wG
0avebOwkcLX2sJUWQgJz/tBxN4azlD0BG2+Mff8gMEcC1J2jCOY1kVhGEUTvnaL7jgkn8Y6m2ETT
K9yQuFYidIFnQueddEyfNv9694RxZvNkxVPU4KMnGugQMQXcKfC8AsoEuSqYFr8nbyHDpUdCqluc
1ZvzUp0BT9+ya/nwh0aSxpZvTO7A9FZaU1qA+sXH5U4GDM2APjTSwy9sF+cvuLmobtKVH1zSHwFM
HDEGBpIrvFxjP0Q0Q3nQBpsI/wmlRQkInXOjwj/GcwLyH5g+xouMNKEyBD+PsErxrfME17SDJwB+
zrB6YXvukw9O1Co87j39UL0wgiAQDJ6IskclAHqULeR71q/Bxsx4IlJqZIwABXja0rDATPV3edQw
06cy4XmmJG7FvECWuFZrkWQquBamHvctUZL5Vdxf0IQtdZ1kR1Y+xJBk2lqpr6UbufYNIuMv5u10
b2H0sESKr4YbjNSBvLoSGRJlps0UTlhL8Ek49t+UIGP7C8o9SpzJHSGKcmOTcnMHEjIw+0k3028D
r4V7j3lnjBaJxF3OkcJpirKN+LL1mpvTpjQjqkNN5qu+B9/CYqkT5Rm1c0RLnbHCVGYmQ+Dd/oh1
HpmECXDtoKwUOyVZA8uqhSjO2gSYCV8yR7DS+aW4cE+VuoFlPVPZAxZjwnkEIxINRO1OT+Xnf6g6
r93GlS5Kv9AQYA63kkjlnKy+IWzZZs6ZTz8f/Z+LGaAhyHYrkCxW7Vp7BSoP9QMgCNMLQFWa1DBE
gFD0NyAABScbLEoKNv4dr4Tszl8YiMYCMiZvTsMQUenEaZ5czNxZyL53aklav+4HRQx3ybQgTkgD
i+U6+GYXnCxh0XM//A9Kn5BqaHhv6hDtDG7E23sLiBvFAmBPLxbRTjrD7Ae6QhQKJk2YaxfsrD9+
Z2ax557T0aA+v/p0BHgzfKInJQLkbEqDvzZDOrUQKHn4BPdaD2Tu2nwiQDxEPr4srwkn3BcHC7C1
aMPWm36AC7yPW/RoA9UzBVTCHos2inJgZAo0Xs8+nQIG9CjIj7hITCadoCK0Lc71L5ALvW3OBrhJ
cgLVAYeEnHNRNsA2F8JVkAlwwnlrTiK7XEj6qUEM3lyr4NVixYzx3yIGXJDWXMhadwh9h4nk5sfA
O4A5RoGNpw9tc91CAbLMYOKBpCWYik2XnE/T/YX1O0AkZYNUwfGhwcr/mEoiruSpEQ+wd6F4MigK
HCdpSciIo2Do2DRqYLnTPZ7wSPWdf/aEQdwIY3zTzm4/xYpQub8yjB04xt0fjB3vm+HF5QTI4v04
aFqsHC3EIcZFJuKjOW3ZGVZcDROjOPZfAZ47zMcAwhgkA3ROkyJPwEbYzN0YFxEKg78xB+xBcWf8
svU3vSXjHKoxvWeIIPkF5FX45fDMN3AXs5v5Fj8y7dIDoLzpkKDZYMYE7c/BO0kT5OA/GNbgZNO2
7k0nFyLPNM6lBb1qtvq0VwZSGWw2evUveW4gBPLUgQAZpeUCuMi2EuiRw2YTGqz5b1U8f6Jh8RmY
vzE9U+rkyGFDSNXLvPwU7tbef8jTuDKYqGBI4NJGK+7GXEKeZ6NMNCCwipoCXklwlHEBmQq2nn6f
CrDf2I51Bsnw8qvI2le0gxmI9zWiG6b+Tw6MMce3YYkAwsh2KCg5hvN4oAM9+cYWUwEPTDEV+A/u
CEg7G37ki/FSwCKFYsKGwM8b7lg/GLq8Uyr+IcHwjyGR0JUDreJNSfiB0VZSpNOH+57UI7xnQYS6
rb9pO7G7Lj5QybCb4OxyGvk+XADgEn4pvrmP+UvJu00NEfARrga/AzXhvE9A/BkLVVhQV7YdfDte
I+E0yKR0HN7wZ/9AlOaj/JUhFydLPppXgs/En9MnMW0xS/3NDFCntH+TcfM/UNtr/Akfekcrjz9y
wjgMnrPT4b1rY0GmwKSuSHbhg3WQJhOah4f47j7AvjkTPZ3+ctqjtQ8PvzoPACo4Mb7oQv4Bsyca
Y9o/iFrs7Gn98CKgASBaGkN8Hb5iy1JP52XGEXzEn+41OEVg1MBLnCCGGsIGfGWnM2rNQpobPo5E
U0M9fzBnWmdecWQ9Z1A9xl/esKMiGBye8Aq+NXUC6TtnFm08Ox/mtXPEN19IPjZvwAk+mP+JPCK4
8Y7qO5tGKucJPdb03Sa+PcK4GRQ3WpjTpWNZ4NpUuNRObcMxLIlFZhUs4fILEOanu5RbjRV92in/
UAxTD1KK+thc3AP4ko+OGYkN8iUQ9syQUwMOTIwJ4VPGmglFkPcd/u3XWAKmuYkrC/bMDAG5fZeR
jrNgLSOnIs9s9mqwuDVu3l1xA77pH0xp7oeOtPCbagBoKfgwPtk0CUxLeCaoEA9sNmy8LiNcy2UO
UN9Tt5j7mpYDomf6q5rNmsgmr4cf7x/qBysgGzQ2h/7FfbOhZrBzx3Pel9UuPmBG0fSkF2oTBTEf
NBJzY7agwjPHREbvIUeJ8ZCcCgtFi1bWWHX359rgBjJ5BU5CEfa/3kKDoTBTR6Y8pQljihGKNC9P
93pMfrmMnWivVO0hIDKCy92y92noEI+u7C6x+YFb9JV6VTgvPX2dxIO60fXWwnnCLI4R4n48sxv1
NoqEq9W816bxLZ8TWvz4UqXv2sqcVO20JjWV3HnZpTmFMxaNFeh5ToR1LMFxaOhcRNtAi7W2KSUi
EtOGVFPyxabEYc89N6VlbtsMpqhpRdVnLFRLy/SFR6J1y7xmkxf0XXutMHE8Qg1b57JJllYscZco
wV4CBc7cAPwuazH4dMXqJx/HDylUi5cnVSjIBI+zLWPlIinEEvw9ID4XV7KBgkanh2OFCcnFiSzf
UaOyHVZrYZ0HoXLP8uy/H9GWttuy8kFfswFatheKe0FX2ydIYjDoOGX1vbfHUQ3hYsTA80SR0PoK
013Ttyx2/oaA/JofB8wnzziz5uTdY7j197t8+oNVUYjmZqg4f7/7e6jFIlqYRRX9P78bE2tYjBGk
tL+X/f2/MimA1GHdSmUsQv3xtWsVhRMy1X5JKK/LuaoN674sBlz/a+2q6IEBYuF/llILRh0X3TFx
xe7498zq0xeXSkTf8f/9vsn1jdUmNVGWBnr0NHw0DUxabK1Y83w9eJQNGG5KfOxKmv5aBR2UWk0s
sXUyJnCzQdhpKP4hU11iKYRy+fdTT15ib7rCXQ5gp49YHmAUbUCLjYt/uRq4ry5oUANqirmBVUe6
alc72AG5r16QKscrIfH9/Tcc0LqgBARJfGNleYVugxcBSbieO9fqItoRbXFPC/oEg1bka0tCyedl
cs88kKnXRgWCH8JU+2d00QGLgOCRFpDIDRnl9nRRNNcSTn8PQZ2oqCThVTbE8bWdUV211Peu1Pt/
P+hiWl/z3GIlsqhhlRqNdJUZ6haf/njbefgONlGOl4ZA/BC5HmdNCtRVYUjF3SvUR5XFw6Gafgow
h0ZlaUq7vz+OocgsWeKvNOq9uqoTL1gb5AQQOyqa27js22UqmtGxwADANlpVv5QxkHBQSe4jaDBX
awK8TqNAPhmW3l/SmDFTm6hqMjfX0XeRfQAd9ZtdQVb07NV0Y5vXafdWoJQbYVv8k7yhJl9RKZ5A
xyDmONLQ7YSOMxa5da5DE7WrYbXHpogMhwko22uKXq9A4ZKtohcInyWjWLtCH+3GCJ6vUIB7uF1n
nGsrMs4d/o+qluerNuWWL0qjfWQB9jBBY7ystjQcw5SH5d+PKQFSeEbHm6QhW80a5erSRAO4RCyH
m78fI8u3ls3Qfmd++fRifOdFRUGTkQnwJuNeusU+puKC16H6dHsaQ4wXKRWZQZKjjKL/JhJ1yheu
fj1Dcbejpw5LxP0XV+enoGxwXa1zuLhRVR6M6SHRyVwbTUCw1JBZYqbf6R1g5ezvL0msbFW/DD/J
K1m2Wj5gUVKVkEqVfte2SriLe7uuMVBNpBHaQZue5dgkLypPCpDd6WnQ+ccyBzXEmo0g4CI/+377
k2l+9M+wYIVosSLgS46nC3YBGUEX8p2WNNFCRUHaLeyJPeYL2jorw1Pc4PYELzvHnTofDrhYeRif
uXBNAivFE41YjSIjW9NrgvLqB54G+TsfmNkCt8F2S/Qx9WzRa3RW/gXL+VMOpPokK2yQhnigoixK
eJPE6p5M65yUGV5Y00OvhNraNdmYV2EL/omRwN+D3OMOIE4PZsXg456FNK07A9SKAz5/6RI3nnbv
CopI69kwd6EXXI3Ic9dDbIq7igPamhOSlFriHoMnd5PEGPNkEI1JCUshtkLtpsLyxruL9hvHM13u
fbttg+DYE+AtFor44+r1WycelpII7Ixm1zLA4GghhjW+JZZHE7hNJUanRm3vqVDs+npcChlk4S7s
ZaLV849IVXKg9sp8mD255pk1yKeEsR3rRL0mDTZgCh6rTlTJIlIVy18hx5K3nSqK0ONLkP0hqbYu
4kHVL9SV3lTjUvKYB1ODYFsuZPaFSybhDMR0cPDXNPBxEfPdleKO/vHvIZSCF3c8XNhGF85JRbHY
uon+3T3zoe+/24r9JHmAw3nIjJ/ab7AhF2VjrVpavVdVAxpE2etX0RDAovtIWjLTFtt8euDl27qX
n2aRe/fcMi0MJYlXrvxOuOGdejBoHSJZYlK2/MDJFTF+lFaubvxS2pZD+q5aITyE6TAROaShp1ig
bPFGmtpi3p2ZIOVVVNSKjct790ri4twrEnvyGukOdF7AVkSho6Z3e+ITRUfO/G4ztrJ3qK3wKqaS
d6uqeDnoCoo+A6yGakF7DEG2hvQJv8GnbSiPNai+EEI11nFvSpMuW1qaKGywQCt3zAWZk2u1cKEK
AvQJQuKV2+gVDnlDNiu2xXFI2JKaBt2pdNn+1UIp3Eik0FaDn5DbK6rCLcfSO668q9Rznr1O5r5k
pJLrNikX9qOpoc+wIAMko6htDQEaUJpwU9V5mhx0tADQ2KRuUV3LTO0PflgTqzk9iJ0yHHRLvKZy
2q+t/F8C0TYhNiFOcuVDIxh9VXW6BcGC28svJNomDN0L5xNectu0Sw3PRMVrKLsN18TeQ0zOWt9+
dxkCuID2yMocEyhUnkGkXzRe/x4yDOlNUQzPQ5f8i3yEg5UgMcwGLzhiAQ/ZXmk3f7/6e+hHCdOd
hDioauj03d9DPDL3BRKGvn8/+l5pOUkJQu5FEQllbn6PpSo9eaL/34PiN0C8hMityrR0t5qojfbV
5SY/jiXaDDi5IP4E1C51r07ptcU0ldgJKUol7ptGr/dKY8aLQKS3p4ayvFTxWEMRqPv4Abv/PYN7
TsXrBSuzM719X0xsf0uxHKFuoITpDaYMShxNBmL6eDEqC6apoR3lMREvSZE366bvgAWnP2IrqC70
vhXmFbYnW1keTXau09Nxmo2yJoQFl6vSwlNF/dAZarSu+kJZ6aV+lmJ4PVVqmND8Br/FWJB8R6n1
2lM8IlMbPE/caEpOC9+FSJWGO6pHbt3IlbYieuWn1IIxNbJ7N9oIvXEHLWL0SjIGJWDt1si6deDm
0XYY9B7Y3Eig19FkZPHocdvU0KghgBg95YOJPE2y5tmHsrAdm5j8ZbU4eEO6CjtX2WctfeOoQAig
yIO6r8bsv4eoEhMKK4IhA39M90INuFEprblOXbYDAhuJQJOLVanAfBpGV9tSDGGH0FDgj211tywz
/BGgiTYIoMF0zFmssqvNqiDb9VFgnHu1CJ1ACWoI4PpRafz8GkUVWZe5F526gmAoOVfxmFSHTloS
QIFcElRMp2ZFBFVmDsuRuh+ZjwY4HFm5F4dFryrq3mVsr9WIrcjo5RZMF11Y4s1nHrxIXlEmfXVe
Ao5EqHY3+z/F6BZR1xs4K/TWBdPZeT4ipgM488WAXPD6OOj+WzaICHJjFDgsxOuwS3Z1SWyLJcOS
zpsVzokpDQ/9ooBMudjvVuuMuGs8euZNIy8FMdJYdJeyIF9zJUVve+OC4DnQgf7ICn1F7ICRbZZj
+dviTQNnYwTypXZKY/0z9NqvvFHpxUn915jTvDPBRalHJZw/Dyh3UAKnOiLgBk9g7u5sJJO477ZS
o88AsqVXDKRdnXC6rotl4v0kHfPoMTDvefX2q3eIg0P/RGvSRPdQOpOnGkv3ILl47VkOHgrLa6wc
y/JiJjvLuFEB5NB52FMgaJqgUQXawpL690+qCPL3iV4Q2FBuSeSlRJisTQiyB7r0miU1LTgdjUoQ
mmQ3VbhUqxMpudrx+4lApkwwHO9W0xhYW+aCtxc/hF9rCaKWfQTB9NYYMFc7UcHLmn343J8igwCm
1zjQAMIAmQ3fXET9qDaTmYt1b8hAxoAGOz28y1C5CRt8SDTgfTo7K17NHwUmi31UffBiZoakWZvf
/B92jOyw+wv2CngmJP1s+Dbf/YUK9gSinG+VEFnJnJSixjzydVIAvWpnyUfUeeiE4PkL5QG6LNTl
7sRnY2kGRKJjGF7l5yy0rU/Qcm2wPQF71B8QRr4w9mzBDnYRXvWybgfIaXCCiOfDN94LqNwYUbTW
9sK8v7QbPlL4gTSLvV44z7cd/El9bl0asjEIx56p2ryivYVQTYTj73QfwEJ0cnCo6058EmwREx41
z/gIPMjQDK+yH/3UXzoPM2f6lPORHmgw0UlHzn98Md/JyVhq+35lXTxvXj7lV3/JfvAPgFQKAWQy
sllwPnvynpcZNg6UinxRnM8QJODeheVgugrmAuwV0BmYkJdsCaaP89oMsq+34Wvd+vPwrYxrKmxl
3wIumeHCQPWSgpjD0Bqw05r5ORQbzBcW/SX/pPc16gQtL4bYyT6IQnRHZZ5aW92/4AjNwRdcfI6n
XTEKDNQUmgPc18mHVj7K6MgZa/AbQMisq+Q+S7QYWGWBj9RLdJq8J9xdqm2BMR+uyHBhIsfvQ3Ji
4+ypJ4jn8KCgB4YLiNysBvOg2KfhOv5tMOOE8XOT0xvXJjQWMMEY9U1gD4lDk8CNsPUjNnOdF299
PLUbYEiSkggB9ryNEdv4SkkFWyDHIiMaIgsfQKI408KjHalE7qKAznXuI7MG1CzXLRmPmUO0aRM/
XO0E8xr+3oXyjqAo/CThHef9RSGdoWBGJEBQNkELoz1qLas+xDgepuuoPrqpw33ADUcQqXydEbkQ
6XP9MZDVOMt+DHXZy5+9epxmsn7JUNMkO4cFwDS862GtFXNuW/QB5QEuA7dA/8XYJwYTa3ucdcm0
gB2O9RwR3IzhpLWt5NSlXH4kx8CEQ37X4r0A2UW0/XIr4haAdOdRfuOwyAAhmbsBe66IawAp3BC2
4WV3LCfyfCnlT0v58NV1WNj8BwYW/1+jn5cZJLjMcVTlWnC7F/UyTQ8DSvoQfY+VP7P62AQwdNA5
oLvMeKrzregXNweDnLPC7uCT0d4Lt4qGgGgm9yuVaEL6CDP5tw1IMZv1EKSgahn7XJh7dO0le8w3
gfgh8foviY5c5+jRA0/zma6fcNiKmmNMt47b1L1p+lGQv+DL499LbSfgAYj9C5g5gmH/qULgEO0B
fkF4xOw76OlRrfk2YosR8rhLTcj62d6/RneiexVQLQ/b520lE41ckQkxV5ptEGwMBl1qbFp9L301
oNFkBcj+t5h95vEZoijvWshATk96QVzXWTPcKtFuFVs2bczwS0Kt9H+OaO26+D0oW3KVdR/4jbtV
w+TzXD9JwhDDRawes2YtF5iJGAxK8arvRsLa2x8+AlValuHQd6+1f1z0vIfkccZmMuLyxZecNI70
00surugI0ZnKMcudWFsbW2UH7S/2D22I4eG+bH5bSeFQXln0ZbQ/TfZplVeuiapsO4nY0DWWikWM
KQyXSKEBAFeGNhBdaDLoqp0A1cqgBkKJZs3ch/Bs7pxKkn9JKMevBneMOcpgUnzlDPcn4xVH5zj+
0LFLUGc4lJX1OTI/tPzFvq/ITy5tynbmbbN/xbBpyyuMS7QTJE4T3RzFhyT4Qa+trrh722xVU+UM
F3/4Ko1bo+EdcBvJBNVPgEmmSwcFB37iF9d6gTHkYyyeeNV3If2JfU/AD6tlgzPkJCOXhF1ubeto
z6AvYCoMEMls8+j6F1Biuknhp4FA8B9riU7O2F4VsAh+GuraGBcyeEm+1qSLMvyk+rKHEhmR1fLZ
Z2ucnLHmnDw2Te8nCL6F4a02GCsvsTu2KDOITfadnAUOywZSjiajZZhCi5oGEubzp9F3DGs73U7u
xAqRHO5OKZpLAuZbNjFnIy1KLoO0ygC491/ac2wdCj540afw6YXIXObujTeO7h0M1hhzTOVKcFYq
nnvx1eZvtPC6sRakl2vt+/ae15c4WpntnGmC8OCGWETjt+JextjzX3jsV/EXMTvMEwV2PfDJwln6
5A4SjJuocbV97s/PBg8Kd4EIJKV3360N+jragcvH0Sbk51x8Skv1VMqrorUz/zvuMMKKz9qEWM3L
nuqve2uwgS6W6VAZ6nBITGPH8lIpTgc6z+cX2Q53FLJxuXPNFs2OfFWEiZjtkMcnPCXZLoGSqXp0
LKjoA5EMm29DpDEXmabR5H8GCWeOwNuxCL5sTwzOm+xvGopGxrgHhwEjgwZZyzw6MDly1t10Hnkb
+Sqx4Z9hzCDmSCSpR0PB1qsNQYNBzD5CX4s6tJkdIKuH0K3fDP2ma9f4BRdUlj0hsHb/Reier+9r
dTXcSTVA4KMNu5B0NLg0tT3AjqOAweYO9jcpjibmDvSaq5GQhLA9ycHZ6n8Vya5g9XBjVsFH2IYL
TXvE8iFsST+yRepnoaNZAhjBUsSKzrYgdxL9wFk0PUSLm6Yji22ZVf+abhWQpshcaS0y6ECoAeWP
QdkE2Hq2R8dzTWDYh9ac1KCcZ8grdb6WPN4Mv157/YrQFghh+C24p7Te+dmbq02RSNjRrLg7xNZG
5M63TJd6N88wzpGFZ0TIbYqVR7szIBrG1irz1tOWR1QnG0QWCzIoeqhCOspgoj7yI/RZ9xkpMBFr
REhIVvqNkbASkE7rCSuPjn/EqoIJD44cH4J4L9tkmeOHI+TLBLpRGn2U8tlDgx7DdbXSGY2KPX1t
vF+Su6xd5eyK6GmGvBvrgV9V+JH1k4xCka1n85HVFzO6uvkwUz5UGvoehJc+OabC3oguYuwR7Y3/
Xi4uTIjIAcYIAtpvw9v6wzbDYFKlwZXJgj0Cd400kzJIH6n6Jf4AnzT/KrygZu112I9fyT358a+I
wFin1Vc5LOR1ubVsfVGvEPjMMNeyh0O/NpzuUGzCD2sL0+FOV8tV2d9SeM6UJ6ZfGrc3VQRJqLAV
Q8d4al/dD5dCe9ZodvfjanyGx1BYmD8trkxUnGvNadcj+3DkGTjvrnNaTTC7olmPi3nr9Noy6uxY
tv1r/+yJRWbbSVxhNZX5yH1NaWsoK5ZFXViZlH/qItmn1FemrbOamw6DlOdmu/Iim7oLr12/OYjt
mtKXOkdTMYpZpND2WErxtulQV81iWPI9KU0rbjjLJseKopBIZospcFhQAarokUJbj9h/h69cXwok
hglzHyOE9uDK25CDlm0BphwTF/z8+JAFG3yyu5x5YnosohOzsQVLnmQthD2SYwrLol2RjoALsu8w
REac0atJAAltuumWVLuAFPicsXvPEChRHo57aONisRoNh2lSEzG63vLfiMBiya2yO+4bdAoQkaMq
wIBKKh3Yu2hLobuq7OrFfabaSWVTjQrkm+CARO6ftBFV0peXurvB0xiqi4HYm1YcYEQpH7GMf4lX
EEgR2zc8jj/g7w6k5pB9QmN8zy7C57pDFgRtgz8Fg1FDnL8WqKi6PZeQdZc/US+FDQYNcy8GiJyq
XswjWmoc6JF8jD+rMHOYI+bmKYOIIgTxovQk+YQQwYpLbu584+hjekcnmVXHTJcaslpm0vyFI5xG
noK5iMk9xJHmm3c0tt09+ceOjkHdf7H7JlnbpEMQYrw0Fx6mP6PTmeDl7y3YlwGGY9/AbzDSQcyN
+QH4JvuGqlpB7UMmBbvA/+ODwBqC1wyDqNYQPC3Ya037QgtTgBnVONcg8VYSuq3cVtN5j2aimzZZ
fDLbJraJ2gUsjzNCiruuLUSS5nbyJ7avAVFmn8romNBEfj2yR0lO8raucDBrolpI90AWgdZ1+qda
trajqjGRHEEUxTnKg/w/3Xaizro5d/UTBSLVUgOaqS1a7NEXLEakRIr4D4KGdnPGdgbkFVB7IX1f
BGRTpg5e6QXDWyDJd16HzMBI5hGubJgYmEDBaHi8lNKcHFc81imkhYyCykYcSsJJIVwwruZes1yU
C3OPWkGZmd/pVyFt9ZemLVnPjC+mHG4O64sVnTVuhEaB4ORT/2Q6KE/u70ADC+s3NpDN0sDfAxd0
HPe7RQx/G8kaIxiRJIyPiXU5q2/5aVx3NPgca1v9G0OniTCXmLOcwgH/jNO5ydvlYG5TZEK0xXW7
hVgKcrRMSIMq7Ci2q37NVaAI1oAXPBRIixrTg8mWYU48oEhVdRW+WI0Av9ghkSLQE71GeRl6iAig
/oE+cCcvqKvDD3GvCaiLF4ShspZG3a49KsFCeAJCa+Kiw01TxaoSBtAs/UayX4Pmmqupk0b+jzhH
yUyVi34+VmZ4DnQIXLOlF855dcDy3S5SpHATP9DO/nGTyJFd3Isfdqa0vhTmNjKPEMhkUL/mHusp
RASTZqTtm+ccI7piycTDDgSjxBr1bnlthF+T9GVtWY4LEdVIxcQCluj42lJmQvrhdwJm4uF2lCjD
53m2yIEjCZilIsyXLpnR6cYiTlFk5znNQ/TjmIS0dCrNkAr1DD2XHlK1HuoNJFm1WaqxI/sLeIEg
ItDbRPezMdfcbTBqboJrV/Hk7ATFDoqba30iVodLg7slxlMoKDEHBmBCeDDts8sVRhlMYSzgYu/g
2FgLOyXcMDOWRGv0MCCXqbCbBDiRg92CLDoJ6GNoZ7C+QREZ7khKGkwakH3MmEaxkWu0lyizprVs
K9aSvIFYo5FFGk03P91zZKRYzAjuM5U3k8z7zZcEvHYR3ExQ0lIb16G8Gawj8cgqnzv5f1DZOGzn
3W6LrbpR7ahyOQoPFpt1xGw0wthb2ozSmUDAaHBAC3A/TijsmGNxdFlAGPKjFWqgRQZhS5mDjcEC
UqKN6n0WscOUBRFIcW3Yamm0ynBOpgbk/ABtDnZASnGCad9sOLLbLJRZFjlBaHP9uhNQEWoyymvm
Iyph9YXb6LfI0gE9mkvsQlkElWT4vNSX98OMxW9hSVBks1oW3qpTp8mEaQTe8hezHHsRoSRC3jbh
YKOxhP1/Dv6F1+Kn+em6lfJV7Ik8KI+UKdz351q4cb62xrY9Glttl1Cm2ALgErF11Gvb/tZdpJ1K
EOu8ukTGPHXyq/GVOqR9rfoVEnbgGHOdRTZFl/QM/jHpxY7yJKB7Hx6LPbborOTr9ukf9dNkpErD
+AfgBoYbpyu46ZG5aOQzNpdQ1pqldcwSzPaWarQRpSWBbj1XxViVcDJL4JiZcNRBC9nZ/wY9uwNK
SmescV7/Cop5Wdk1zGhYeLhwpUSp4Sc+UYIVn5iZeSfCeLbrJXqiMj4Z+rxGIv8PLV2CjA9LEQmJ
CMD9qS7XprbVzLuP1xE21ohDkOrapMYLytyA9BQDHKXq0ufGiGAfozZejPq/Wvl02z33dMQmA7Bs
SlFfofQvfpJ/VHdMXA0zA+AoLMeRjMilIFM5zkWI7ZotQB9vlj1iL3khw7jDkhlrUKQ9HIK6rA27
VBcKHQ8LHZYtSVsXcRb+ghS9FDvZJLvoKFQIivSdEeyB1eRFEwfySUKhCvOCAEror7/E+5CwLZUb
yCjiRHDt6DTOFcQlHlnUVyYtOu+xgGvY5FCmskC620zcitVLEif7MlWBzr4ScJscZ4O+wpyNzEmo
fqBi2HsD9UyWZzDUQADerhM/gZxcGJ7M2SyR5DS0DgjKtPhPw5ZEXVuMIGugxyZXeUZxD3IBTknN
x1pVMVizc3aGNXTPLj1kPcHW+m3vsQwde3Od+6CsM+UtDrR05wO3Z0KtMdP/oUoq32xKpihYY+79
lh/u3sdKEVs+SJRsnEwMY9bmYLPri6DHIzpF2QSDEck9NylUM9w3AMrzy2i9jQvWPqzINWkgLLgk
h1E4AGv/uGvuN/ak+os9LP/qL9ZkyiOUnxY0jnpWnDvWvmtClQNuPedjsnpX/QYy/kczNAyFvFH1
LTYwubAxWECRKrBVZvgyOFwUOzMGR7kuDtElPLW7cp2e2lN9pW4HW+CcVeiUQMle7KlNYFywgFf5
NanYD81rQMNiTfL3/xl+cDnoHwN74gse/ir/Ylgf/4y78FC/KcDyr+xH+6K79cESSXgR4Ivozbt/
EtC0tS0pdUXbHLmHZiy62Hw8qaYbDSQZc689LQAF6wtqKDxAiCmooFgBma38K9Eeh+xdvJkqh4/g
ZiwhAcMopDlR7drH/+xbYO9pm+xmbJCS3vqH9xof4qKek/OZ7Y0fUoIhACl2jB/Rt/SAHQz1Gb76
aEe3+qG/6TOxNjEPQ0OlEg4hTB/Hsw7Qx012o9TxlsGeXexogKgc5Bf1XvwF4KF/1ysJbBMDSwnM
z+GkBXce9FP95V/ZMk11IIKflaaurIxpiW4m+cGwCuYDM4a+rBCo97PmLuWLaRq9yj/aznzIf1US
Xm0Z/RSdTeWCOSuEZ0/wJqRhmhrWrOM7/t3d/+GYUOlhMKHi2IQBiT1UjTMC7XbKLn6VJ+xTANTS
b81fUjVhpEKhzfzRIepmhwfKmS9Arls2S9QIzYHNUkAdR5GIHAxB8BdXomJJQBrEteFigrbQErmz
k2NLR6HPPM3BciRadWUPwKHoFFP4tZL02S6UFs3fnFrsU6Nl18KrnKsje6ujVS7SExXT8OBYfXRg
gHL4ZrAZmCcXfiBxWPDt4kBIocK6jKNjQOTezCVDldnut4AQSncKX64R/7E5qGGJEb64nqABJAir
BpEdgofaSV8cvQhfNZ/V38NBvTfVvQOPncQbUz043WWybRS2pa5oEzO5NnfxZyppQVSgWoF9oUgB
9AIndHfwmBjBfgGbczpAJYVwOpN/qDcDinWqy3xBU4mpiU2Oy2rLiSn+Njxf8bG558cR/KKcR1tv
m57qG2ZbkFIx0YEEjKGgPnPZ+VjL/Cai+y/3A17Q4zMmScia8IwRh+3aHhPHVxbUwSp0f2+Wn2Ia
STNlEa3ogVqO+ZBugNrh232wGz+NN/UOV1JgzP0YX1ykQZ8zZXY/PFXEWeWtc2/XeGvGok+Ji9bF
3MGhKqKl5i6Yhio2cupahZSJLo8jAe3HRR9j2iuFd/hRvhhq5anrFzG+0UgQdu1tXA/7ZEUM6EP9
zRGPwP5DtB6tvXSR012FCvzBLzCvYt2l38BsggxzZkpLlkcdWMmJ14O3Z+lK19qbCVRDEvEBWs80
C37F1MqqzgrHkwJ++jv7FN7eZXSah3BkcEi4k63bXXhKDsyA6U3+7R7NZ4nTD6oXTtqvDBcBiHk6
7VN/fjMQNAARhMO4ycha6FN9g4yx1STzj3beajjEL/3BLkbGCVV06m+ufKiwEa1P5id2mgwHToX5
KHP0YIRuTQN32gsgZiFIdjN8lqd2nb+GkZm8uINehmD5iNu5DDgKO9lb24dTm1LjHl2FX1N7+FvH
PeenAoLhStD4LJfsvDESIwKLdXWaWXBCAbpBDoUPM6gMkzlwB9rBJ2gxQxdEuDmzYsAyJc5OYs+E
AOclPtKb9RFc/tofgOGUhJDCIZxvpDcZ4h43nmuXzHdf2g0CjA7Ah6Voh0M4dkCL4lkg55tVyspn
UX0i30OPp4P+tg6PCiHf2EiDD2rzqQ5idTugyjQUaoNJHR6xNQltrIGmwEzwxgVSz4oOVGujvBQQ
+tFFJF0smWHAwYuQcMq8dbX95sO7YB8K8XfYW05xdqH0QVR+eLg01HNAuRcd9m56bqKLeo8yMZvc
rVGPmGWa7Cg9oWdyNZpD/ipfrKXNHQQn+QHlDast8zo9RgX+ZWsX9SIDg0CVZsxoThftDcTsiy6a
aO5MHIlxsuCSEUgcr0nONTCSAo+Bhv6p4sr+6Mil0SCtbgjfSvpdaOy0YJvoG+gwuCHr6OJDm1qK
mG1f3EYJysUtVIxqPMZcEcp8gVTCJROYP27hZSrWyqhXebDwMjsBCFKh0zPet/+Xo/PabtvKwvAT
YS30cisSlWCnmm+wJFlG7x1Pn4+ZSbImHttRROCcvf8qLgg8XAJCxTTgS3me9TeL2ELiwXpv6im6
DkaQ1Wc8u6trh6Gj4eaipK/Rdsxz0t13OqBGfzOJSyr4VyBABr7wBQV7iaswd/gRJr2UJAQF8nw/
DbaE2B+xSHWtN1de2LuxPu1ZpnXIzmlvfvFwzSnYjt3SW5tTkeflm18Yr7PoLuyLTAp4bjoCPg6S
tB9LHmO+yRS67Bii4pb8IJCv50vbkfXOMWGQxOBYsSszvdBaOfgRv+1te4CJcGK3LPTbnjWFO3hD
XjGXXwrWx4klJ9sx6P1pb3183RQehmdq8K4VyfRw4uKd70flPqH5wa5IWCDkYrYh7hiuuehU8giy
NxAPPur4mSm9f44gY2SnGACLVaOLDhtUkjNvpY1FreAmqn4brwfJ6lyYPkn/7HUPieheLha3GuhC
m3EqAcnm/Jk1w6HO/xq4JktyKtDo0F1mHSepOyfRHHTVkWLw381KTzptfvT9Bh18gdliReenY4Km
U2LK1eO0TrZcwqKp21uXkTjDn6RMphW19NnvaJCngUmCb5Kp3dVGwL9YHMrNFfmoZvv5f6fgUEtn
IGv9qoQHv2brucwwFVnq6XlsROkuH/90qckQnL32JAASB+zQghbj72nIWRktov9FT9SN/VM1wVr4
tHRKiHbcTYX69vir2KkHtbityY+EFXZivDB4nWO4PYVqbCrjVyU/ziaDbg+okHJgC9rR4rpvl/ap
6RB9YwUH1iQOJGv6N9VTR4zJKHLABa0oXyzWq0K1Hn2p4m5TTo3JQcUyr8v9G+zoRIvqOCCJyIcU
JwPuHeIClHq9JAhl2eU6kKcstectIziS4JUMKBqPeqxIu0lgIex6pn2zKyanaYD4cj2Yi/7aFZbT
paAPbbUAGyquziYVSfGtjSgdLn6SKYv8IccghBc0YvMQBdlpegJnE77+YKWInFV2jrpTW+bXEdE5
IT7YHc+CTj7X3PfRwxLzQF/yi7JWzV6yHImp8StGAwr2GgCbsuAkFI4ZyeIsqsRJH6+02jejXZuC
L3fkH+jdM5e7wfPfFsNjJQQ9S8fLWodoAJ1qJRpNKs5rhnuUwp1VRXwGfNtJN10W3VrReW4wB77I
wm+nfqWJl0QIqY4D98CovA9U6FHwLN5ioiC4dTB1kRqk8cTS7yAfwBfa4mZEB3P63MRvKXsU0n0+
NmYQ1V+o4UbUcplw6NePnJOmqH9VFXH73urCvtoVFxUHquRzyLEeM5Ww4hHcAZeMcRagjjTnyptK
BOk+CpAV5TfOQgAWfBWHfjrq6SVlRuF6Ubz8GWNgAzxjWpBTLwJqBWEFm0ZFfTJFjxGQzZV+VIOF
t2CqAmcClN5gmP1kIEMljNdHK7x10Kw9i4bfl3SKuSLaZtFbQYzEY2f6OkHl835E+SMHOmjyat1T
4ZKY5HhOnMnopgnbri8DCHuEi4wTETEX8XgblseRPntTipBsYFwCokROA0Oyr4sfeXko5VV5UncN
XmLd3fRziRG4hXCljtOmbZMq4hBCfeZ80vyy+hZoHDGviRGsfAwGexENwzC//YwMBjjQLaM3rQMe
TVjTj730QfLxsssEN+7guO6V5RPITWF5FrvWenrKyhc7xcO4IoeDWHIa8RAnpBoa5w3dEN8e62qJ
tykP5zJjFh5g8IX5ZFQJgKeMoSY/p1K/7jVZ+Cw6zTNB7ZzFgirzipgzgTJDX1ce2eAx3IriuSpZ
ggZfUcO6pL7tJcFFntgMu3nt8mrGqBG97TFcFDFcSC0qbErO2ZTE9UpOrNxQQI9mHuugr4hYBHfJ
6HHPmwyT7LtLyO+z7NMbf2sNQdY9iu4BJJsPMD7oUB56GWyWNyuuuFEBdZNnXxsOEw5y+QBnK9X+
RggdUQ79vr1JzJYSEWW3cfNGm3ZoadilJS0t5z6/ko40KfeRBd5oWWCY9/XeeKX6kkbzES5tyQhx
ssaAiVMDVtp4j5V68KEHEXgX+Zlx2+QfDpffuQqP3XhQkrBUXEXeO5Plprk/xVBFCMeCXD8oFFXH
R615qPld1z7MPmSK4GqnGbblwZO345gHk3UWAx5HfBcyUAapR+mXoISULGqjG8lBIxzrgphqT6BG
p3cay1+jU1t4tcxD4pngCp1TrI5E/6npdvMhS8NC2pulpxlun9FK4sQSCwLyX4aqFnxJNNOf5QPL
EO+mKL/muMmUgNdtbk+J5bX0T3ETMOoQqiSHHeHC0qMn3ly6GmlYGV6CaN0BK4kVNslIhw7JR+Ya
VL2jLsWn3FxvAkqM4T7x1ENcIkgy97jb9tnIc+NX9adh+LH8KClJ6Olb3NExXUu6P7RXLQrklcjn
a1LD/+66TnivJOutvq6mraCAIwZTsUVap4jmY88GRkR+uPmmTjSdl+ZBY50R58+H0bw3UliPjlVB
Hnjxk484P2PasvUmq+tDpHxY4j8oKsm5ML+jWLuWtDNPrkU4GcQ5dAQY0b5VIHx8xAb54i34RCds
movHSY7+sy+g5h4L14WFEAY2z9E5FHF+g0cXHgqDTQh60beQR1HU2lN2UJBU+qmMlMeT3GH+o35U
7sMmAjs8IrgVZPDLKIgzX6LQHJknwrmAD48f5/y3CWrgOTImrqK+/rGonXR1VFd5lmz0L6OvtrwG
CeMKNP4C1pcajq7fp/HOob51LietoQfIDZ7aqtkz1nDQj7H+LhoXpMAzngjN3xqPvy7wGKzOlBtv
0SvE3kauhekZnW+1x2l5t/I//Zu4nSfhmCqBJJ4y45aWgSicMt3uRCch/FY/CdNJagMNXwoDIFHh
rJ4/6UG1DYeXPR2cLHGfZwxWmPa0QknUh0g/VELQtm+x6Fnpax1z+BArNVsUVhMnRGZffByyV4Fp
f1vu1XJPm78LttNaau2jWv02Q1A9p+I42WXLYRWPiumLwqVENIszlX4BqhwOlDWu1mnqbXRKzeBS
l5mgF5SV45g4quIjXkqciHhx5dzOxLG0LYunJG4XQxyPWqZc20AyjimZVHR/MUeX85nKnUrFuoGg
3xv6O0c3hKtVImZffumTtf6/IcDLuKBBa7biqFT+wIHFuYgYrLZbyYsCbOS7Widvhl/pYKBYQSTS
wu/SvUGRFWx+C0VMvwlcBHHK90r4lAbkZh6P36owslzLlQjaULDcbKI7y6UqUiLqxIzeS/EoQVXn
wYxBlg1s1D4osa4335jeLYA+q4U0tevtqGZBLXtCcoh+dWn1ElM4miRgZrdmPYjJkW9jBDFr3QU5
VOZ3YUXk4b6pYsAssvU2z+LWXSXtrwYR4ZsFcaZhbmGqcTmTDfNGqaaYonsPOWQaFTQVfQo2W6ev
XJkIhoqMTGMD0e+4WAOqjy1KFjQ7G2wQXw5V+f+7iN97GwOOZsRO+erRtNq24F9Mf6+Qcb3xLkUI
cmwp5b4gsswF4IhgJTk0M76QqvyjGb7J4t/gYHhBssMeyx7MqmfE/EScff6afBavdXbWSo6Nvq/R
JUQ5DdHN7g+QWM9it7koQxR4dvSE6ETJ4c9tJr4HhgKENgm8OXv9qDgKEhRcmVBz/XUmI6EM6/4r
A9wkgx5E7hlkr8E+2q1FARsZiR9kBRvZucvOhvhd6hcThozcNog1qu3hJm5tFe914W+jA4y2bpS9
rTMtJ2gT0mA7RDLmbV6sqngsDBfzcRlPgvFHw5dpnHHwgPv32Jdy+TzpJDn5pXqd8aiZTxolvs1k
gMRuDL1XPyy+UYKvZ9ds8lq8Q+9zxpZVfPREqw0UykKgi1rhNvF2rRJCVycMF9okfA6+GdSwTEoA
H7wipNKEV2l8H68dkCxY81acs/H9udBkAkAdegP5MJLt/7vG96LxFvCXZfvLuFRFDqY5hrlKp1b0
gb9EKkLlGeNy09TQbA6xGvBB1OkHG/1a4C08gouyMz3XtUYj78ghwBPiHs4+7n+fbFYHyYuuvIue
qNxGZ5qKxd/l7hDJgeaY5dYYd5bhd4a3cLqYBqvqs97utOpQcuQYwz8s1hnWRzln1ku10B10m5Rb
ar1Psyu3DibciA+D0/Uzy0JNCg2wNiXU8RHZVZzCg9CErgc6OTSF8qVXt2QjDbOGu1beW0JmID/Q
tkENo6rhnotMBtUP1K/9ruxCrXdjlOawhbctfhMyR+kYdJ3RetPSx1bbunxqxrc+8grVVUcfwcPU
uqw/0uSISaA3aIU9mHW8hiChseIOGF5Abb+aT7CR7k6HerOvcvwGCATfIBS0b5j7Wt9Dg0+P8f/X
3kBwNLgZehdoF85LIyMSUPcKAHiJDYpBUCVrJvoeLSJCpUBNyWIdkRGNYv5bB5O8A4lga17NC3sI
wMgK30nW8gUMGbEIH0eFlwGkD4V8R/LTE9ygDmHi9VSPyTHRLmA0Wv/JUTPFLAuuMN9HADiYz1mO
vsp4/mPGRF+CzPbqZ41YPaExTDUOT8UZkaQ6T+co+VmBTvA2yp+WetvAcckOmKdXrfxUFrjhf/wQ
TwIwJYMNsMhcn0zpWpAhBUMsXRd4AwtUe4wqTAPJsVjfC8vnzUFLKNeHhmOoIkJKUN4s0pcZygYH
zcNz9BGJHySjAkSL6GioUdhrcyfg45CDGLk86ONZTQIKBDTtWJCoylzaH3DX5fMVXdS8BCaVgeVH
ufhsGYBalbivE282bFkPq+mtenIDmLrmsJtDVT4lxmOwLorhaBSI/KX4g4HbFVCoR496uRJR+509
I44aexpZip6JFzGkNYYQFTz8YGVsbYEi+uS1RKNb9g25cK8UAlupj9G90oIM6KBxxwmz73eh0R/s
5fSfI4dgn4Wmq8+q/qEov7rOavmVEDchkGxwBJbSVnxTr33JbrEfEKVadqd6i3nlyBOVu9i86kaI
VBe3apnzLb3VK3XYdtIESfYQRAJkPLTMOrPTEoiRNyUOOv2NxZEEeQADoD2d29Xh8ytFf4oCNfOX
5Z1Rcx1CvgY2QmlhwDiuMlvOicVAlIJ589P4OJegNDbdmxay3yp2cc/gOeL93MsKS8Y5m/2Bw1fU
jpG170mhq/bgppTf1KtJ5Du5rDO1YkiZ5BZV5UEeQ6v3YHn7MUyet7ENm61LKPmckhKSzus6r2cj
ZmADiFFYawNVvprNZaJVY6Jm5wlHJ5GrdUdz+DZbANp+85UlQfDoF8sBMOvStcdRet675rWWHz2/
VR8YhrsI1wxW1jDhsrT0tMEKKe21h1KdS69vndF41+ZTah04T0fce8JrOoVje2L0YNVTo5OYY5kN
J7It013GKEfvheQ5yxiUgt3THjwfigiFtYuzswZY6ZLNn4CVGeOBY3J9+8kr822QoXGlIg3+iOSA
KlCtbNDIC8TTMn0IpIdtsMKIE9bWmcy/fRvCzSDSlcjrWkPFIHKL/o1DiSw6emu0c8xlWN9QMsyy
YzU2Kph1upaLy/+Is0tDm2B/X2aObY4UK39Y6nmM7ylCteQvWtV5Oi7lxzRDFrCoUwiKosfo3DX1
dM15blSdN1hnkEPkA1NzzSIGPM5meM1K3vaGeqvHrxmDgGJPgmvKxIh7W3qa1T+6cRUrf5EOVeyR
bLiyRuucxWyFNgK59LddVle0WF/z4Vv+imR3IHp9DMvhZy08SThDCqEHqOenUsgwnXk4FwojTaBH
nm5B79avLU9/5jggt0rEukFup7uoyLQ4Ody+8LTY7f/HOLLE1lDksAcJYYeOcqteGXGG9CDHn4a6
xwpD2OEp794TBg3toujhU02Q1cibkVLyronPrJnhkhtbiNVC2kizQfOunxJsD8bRisMuOWz9ceqv
TcZrWb4M0IhaemMgZIHHdSFy9SWfOQbhaAJcTn4nyD8QD1k5rIWbteeYXo/hW9Ooh46fuyUjWRG5
m7DXVzdb/47zp5Y/JD6kJ0AiHNhVtuK6xoGGMAi4vwpX8WCVoOWXOPKW5VxFtG3sq85pYVYlGssA
6fedfpza4CkAa1yIxDw96qQpcTBv6/tmvWq9nZAWZle8O+W/IX2V87uBcDia/xCeUM2Hp9wQpD0K
Y7GhVpYoF5X0nF5/2Rem16GTQSck2CmZRQiVVH4y8JFbtva1F/LjaIqXDZW2EkSCbYinMeeC4tMi
+5f7Ynm6FXL6vaHqMhepOn/L4fYEFCi10zx+c4HTJtCLAD6xTo51ZY+oEwgAAyP6X4WJfzvit2pb
pqcWUbs3Licp/yfBqA3WIU1QIKYHzfrUaxiUNLcTAG0D4sYqZC+O3oz8akivtfBUNVXbn2yoOXgi
iACNncJAgRHKuqcMfyvjag7nJHfkZV/pz/o5aOrofwRrDY32biB3K2HblOJfNENhpmGSnsU40OfP
hQ4Z8Z613rOtb/ubkuZHPAk2NNKQxRCJPYPL/At2An+pMPni1NQPTdiSgbpJGPwJNZr/h0S8ku7P
GbJf9MfxVVbL3V41KIvyMAvrBBvJ5krcYC+SLUvgTyrJ7FQQ3QUuELDmcr5lbEqS/hWjMOzTABp/
zN2hY8I9jHXYSXCQcACJAV4Ppou0OkUSl/NJk8V+NJqjgb9zQGRTIQOTbNiyXaPesxW/d2BhxMKe
1p/b4TQAJ5Xcab5luHVpazyK5BlZu/kG/pcux9gKMR70s43AsSx8KJK+d0o6TFZ7i1gG9+KzMk28
ai2POLHJDWF+XP4KzvXvGtFYRCxdzcUTld/MgpV507u/CZQbaxkwxTa5KcNcGRaUPXW/Uf/GfGuM
iIk+wIcSNWyac10fhiE4CnjdGZ2cOvX7LiyqsCWbrvfykYBmbCvGR9N1Qb0+t8F4ePQWeA+CSCI8
tQEH7DkqvN6iD+AjEe9IYCXh1YwxnoQaqvD2vRpO6uSLmVuovqgcsB0UwnnIX/XoZJD1NoaAVGv8
MExvU5DlHlZ6c2VPXzAePdY+kLbj3Hr4LHmiGWBxxTEGWTXMedgQuKOx4h7bLZAslJOemXgauZP6
+6g8iRIAuIF3J8H/jf2ZFCS8Z0jRgtS8q7K3pPhmvbUO2vcpuvX8y5rWwRo9qi9MwJ2VTOLrZHCm
eLGHBKEboBL2g+lFoteaaIhBTC4SdtluO6lENkRA/z8Tc0E6hjoixM2ZVrrS3Dx24KeA9UE0eVHQ
hiKUaxMftSkITCv52zN00I2iU83uUtBmZ6MdBiPY5rdZPbVGiAOyqnxD8aX0zI+gsYd/knQ3Q8bF
Y5p/TRED/3G0dgJMMVohP14xVXsMM10M/vkEf5eZCSeoET5nXsZaLQdcEnmLkQ6wjkAop695Vpyh
vCIorSc7X1y9CsXsgN0kqY79nwhEvndZ2SElo9VP6/1sOqP43Wd0W4WSEcamkyYOaHFHzD4X/uim
8KrLfphpVvaRxyrxAQrQQAsBuYmP1FcMb928Qg6T1el64EW37ByRoDMQgwjTpbOth1m9iuCYE1K8
BQPMQRGOyxN4cCO6457fL69iTSOfiPbFF612hmf1uF0t16oitQOM+qpC4PDxtZviZ3tB+4OlCwKC
Mpwxeiv/wLnzamFXsxKXqSyzGNrYErmJIU7PLfXF5nXW/1iZS6XjPJ7osCGVmXDGQayOVUWlLu+0
OIYwUGPxZGvXIqg2ZxtdlFewSmtgDvtmuwndQSF8WB+PUuVJS6gi2x3xsbzgsqMK1DZGF71XvJ25
R+Lmr8KG086vU/Kly9eofaPfcdE4J4IpPjAqpbojjR/I1trmJGsOsuskPvDdAeJJUp75sKHSilyn
Ekj2PK+vKdc90dIKQlQnLWxkIRFeL74c4cWBG4UhzfRjr71njZfOnyZJ3BHFBJUnpqxoB6kLRTLk
1j/5chdah9WA/UIj2yBhC7haT7bzjHVP4fzHZEfearuvUzZlT2g8Nbk39cfcfRHn0bALD44TqVdz
8UH/4WR4ikFLpe2g5aGzmVAHdoNCQ3TzEZXe+KiANqaKzEz5QuEm6kkNAWuyUAuRyvFX3M2T18yP
PItwGKxsC7RnTpV5TGW33GyOl2xzWKnYpPR1V/6TlfxVyc+W5juLfMs5mwlKSV1hei7Qxd/xbd/9
5Hz81KoQyWyE43hS1NOebOhI4dbMODFb0I4yl3llZulVnXBv1QZyoLWS/hWmj56E0pw2O84WsIyD
SsdSd4jmQatQKZp4X8FmV8BMu173CrH88b62TkN7HGquin0kHmdaEbc7sx8algm1Snzo4hNZQgJP
lu6Ai2rxqRo9fv818VHCj+CyszMrDioJfXBaxeVhQpbDepEXnjqEc3Qfm1NnuQPQOgrSNyxcqeLg
6UitcNVOmcWIcZMnNLwuTQW4qlFszvMBlXMuh412gNH1phUfxGmTEVGklyV7iBkFJf8wTZry8x/c
UPLK1y3gxf0p9L+r8pg3RK8Atb7SHrsF3sdFF6SYnK0uL9pEbuUXBDHugSrZ7xec1CTiUKVLs2Pj
ZlgXXhWEO4kwBtm8KzJWq6BVfFPl3ac9APgJbb8mIidF/aCUJjPpXIeS+YOvAp5fATZYNgQJobjC
VX0sHQc8eLrlWCgwBRCUPXatiiKATPtXj6GKPEH7lUgsNJYD8S4tPT9wuzRJPJPs8WYS0r8b1aOo
nHPe3O5gjMdy2xfLTjSCqmAR552gY7r+C+hs9Dt1BShwUaQUxQPfG5Mb2yfshmWg/oD2DfTN4zPn
8m2UEAAFNZ/VXyOk8yx75Cpj2WXCzvbodsk0pzOhBhHG6WQ6RurCYYsqzqWQxw1QTlWduuPTDIR+
n/NWIK0A/6ObIOYnBMyPgEMK/3rQDi/sQMjxnhMGAg5LR6/riOpTyfLUCVMF8jzkVH+LvSbmTtwM
GwpEX35G0xmMb9WMwkplU6S4y2CxU3i6svaq9tZnMbZMPwh3RXq2bUCYPvW30TNm95puhD5x4YK5
DUzXLqi+hKyVuzhE7JVhzsEp+NQP2dEJpdH8b6os5IqxjBIPVGoj1rrUv7YFuu7KCAX4mAnOBOUk
BCoVs7h8CH5dP4aMkzDY9EsBckUPxNa2fkMVFpsyk6EtmQ5WCp1AA7DYJxb40v1Ft5Z/xSWEFOsD
XyuhqX4HCKMIPyOdBsSXIh39C4624CZucELrgcgiR9r6Uzmo9cd1/Nalo9qgRESAX9f2QpDrtu+y
HanFcoxSZfSx7OBVw81JjpGDFhC15xLfigIlAaiIx/ikysdhoZM8dorlgptFQDJbXEfpA2Hp8o2v
h5hXXIsUIBTsyrHlSd3PSFUQyMDq4UfXK+ouzkt2fhq5UnBs0hdcoDwEk/B7tiG/8XkgkbA+YurC
ZbeVjop4ESIEate08IiySjcagwFy2T9RROJ3H9D00qIZppJXIvNE34e0/kcv9lpLOMe+tPZmtU9k
hIZHhRM2fxLaEFw4Z/V/SH4EesgptWzsDSuVdKBMRg8q6WA9ZtKwFeKyefvVjZQvehK9pgwNGYKB
DN8DtGOHdkDwsgU+m4Hk1BAtr8iAPkelPrNjSYTdkBTM6PqXXZfyoxeQsnrFKhJuIh1SNonwZmsT
G04Mvv5Nemn3Svb7ilICIkXtLuLgiDgWoJaArQjoiJ2xsNkJ8xw7YEKmjpe1WF5dpTgOa1jTyEeK
fX9AjEfvJmADDr7eZ0yAkDIRVGFik91JCbli+H7LX/2Vl16rvQnGPocfhcKjeZwK4hdGvlh0IR6y
ysmUC1Opmf42+tlUnG7wGYIxx9VvfYJtEA5lNy9QmJyFcJkEj9A04NfbWRyIE31bK0QAJ2DQhFLC
Ad26n5Z290FEqdUwPKj/olUhTwxNKmiI+TBpATZDFisU2gCBvP9KbCMMI8GQX4KZAaxL6/yUsGqo
7n272bghaD97IlxMYS9wWFi7INgm1UYFlpu7BQA7o9wv1BDOSxdrvZsUrGLMkPc6kcEfBQ2RxBtU
GeDNE9pVtHDUrlbxWq57zmdQHNIKWcs7hL85JkqytvwZSz+Z7dLOeDd/uS91ZBXYA0mMZn3T8RHv
FHq3KRJpeODp5Q2y7DDqwcDeT9zESBImun2yktRbWhcX0H8iFPaIUfPtjPcDMYe569iXkl3bOy3E
MA80yws8P9ko2BB2ig7DJu1gDS/oUcnJyzdPLw8N7kqiXop9nwfsml18mG/14mdbqCMqIGlDdhRy
d1HACzi4aTKAz/LZBTZmXO5u5G8llJ/byr7KhmcwLp/hNKfuwbSXCWeZ0iPL8rvNEZuTtVKnahuc
boanSy5cDSyFaO4RtEK06/q+ICXkxAAf4/JDdi/aGffy4qRpcZ1jyRmejs3ohbEbza3YO8knt6cp
0onrTfEJkNk2cXro3EmMFj5akAqypvLFxBmevkIkPGfyXhGDugYgByIzxeEPzqU6PU7ln/0wgCc7
CZA7CjYM4rzLsI3CfmHey5yt9nOAJ1zGTPzG6nAtCYaLEiACyMSGg4zpY2v52gmURnbt7uT+rsgH
I0fJSuliB2uPNluO9H3DBBgRI+ZrucNnxrNBdnHNlUt9wjEFXiFvES1gR3jPYSM6rre5NZEbJT2/
lHyfPbABA3i18mQ7Jvs0gKvo16KXiLS8OmgVMcdX1U6iiKbZowas78WanUQbqB79okkBIqkAaYFH
LzAmJyVHJbWZIFmHXJ0DlfBq1BJ0m1MLlXvVEMQC7OjzH0/Vksu+l8YfevvWqWFJedzgmNx0cAQG
xmYP/N981Rf1Z+hav0j/JAsNeCFJAbDuMxEPRDzi9Voda7toNFDqB/JUkWdQ6AutUaCag0TlBik1
YB4waAYatDI6DdCoxDGTWSSvPEbebdDC/Ngpp/0s4ZkS1gwDhkBKNT5OTEjkTYnaBW0kqBPfsn7e
IxDOJfsJVZI/rmHuJhc+j2IuV3AvKwPqbK2/fT3/PpO6xmF9zIH8lY3cX6AUrk4GOJoGmtIEZ0n5
t92tpN6KqIBf0KRyx6ul21KeIbJ07amS0VVfasJVIGYZXE5kYCK6SfdXxW1K3MO3dvhmB2ZkXJ+Q
9w+vFFA2Qqa5wO6JNp9GipNJWOb0y2+pInltHpnK6b6LOeeXIS4oz0LzLYr2mA6HOVl30sbCpi55
5RBjuZAyVvwwjpfo9NBh8hlIOD0Ur7oDQWUlaLbL7cb7kJRPBa4TY5YhPW4JN8EjRPNGCuYXpC/A
HCgSUSijaSNiXnwHeomPB4/R9APMJLPEjy+QafovpEyi+dBo3d06YBdV3+rT86Gk7R0319PXSnPq
y/ROPIxXeiyUTvyl3BdYRiYOCriwJU9Orh+ZzuTUWYnUYSYEwRIog2Cq27FYLmSXYQjY9gqm4X7X
esvFEhHnvqDPht3rHGIsD2KsU5TUx+6KQ5YNnXN2L4uBWB4i1JyGP/JkYwrD14N/hijxI4ELh/pb
8LQ7f4swF2vHxteMGe+p6Rv+Zp/wEHyPeP8wMUGVKp3/dF7dpU9I7OU1ll7uRFKDJfIHJR0Shlai
LdDbAv5GKsr6WkEGqA/5HsMFPPV26Hfjn5ld+KW7M6elh+ExvmFz+2m9jFmDk/ZZUceur074TTHL
5057qi4AGAUBEHBlYXTVYnu29QCZhyOcIon55CV3U1f5QygS0trmm6Al1G4G48YLdZ8h5gKn+llv
CqkZP09rGMLkz01yGGNAcsnV4J7Nh1vOrcF+YbrRsXxT8Tzgo0If5lELJ9tR44COHCtvBHH5XD+T
8/xq8g85kDdFl8RVPlYEL+1q2zobP9YdrU/6L3GNS+pAdkT/V+9RzyebDkPJy0ZX+kv9tgc/RxAB
lsouzLZEtcMHmSXH/hehCDv7onpoDRsn9/ovMJAx2C45On1iqj7Ndd8bGAF2kj9O9MBJpY8/3Eux
orc3njv1bUA64uXX7Ez4e8baR1s0VvqX5p3K5shn4iEooUTOsvjrF2KmPR/hu3pBMmrZqW0d0P+g
7Rztbm9VDtgBMfPIqjD1o5iw5X+A4tMYVPv2SO4Q8lfjUFzyNyDv6EjXDjaHFwaTTjsqXvMXhjcm
Wah5mS7yq8MbYDM6ePkxunDcOo0T2+qF+N9LSk7xy/yb/IiveASYJL7HX8xLGCifyZLYBq84bJzU
k20aDm1cW/Nnnb0ASYbdoXYlr3fnI/DLd3amvc2nG/lYv478SHtUbiRnOtGZbp5L6qcuMJY73Xm4
/2o/7foCqf64tt+RuNN4Jf/vkdIuy3m9ld9EuuN3Q8YPavBh2gjkWD5+o/fCG2hIUj6TV94mvjP8
wtrDgqh9DBeVNlS+WPGYHkBJwn3jI+Dbjwf5XfCF0Hrop/Ew89/8vnrRiamfxWhLyX25Y6E786F5
jR/f8pPkUMcWpFei/BxlP57iw4YXEJXFLftsT51/FM68i9EVYcJl+d+T1J7aU3/iLRn5xcIdYh6B
XfQneo1e30Tdws7zHJOj/Jp7fELku7S/mCt4ADdGXm5xzUbzELE2k5ni8GrozwCzB9jJIu+y3k1m
AtIImwNP8jGR4dw3CZyVdvNX/MU6W6/PbxPptoy5VJ/VPC+Sww5qtu4ksHNy4ZQp1xqpFJoF8ROY
XImYF6I3JQ45sLLyjNjpz4omHCs5wQs1Nl5ngmtpCPPEfQQnifmeAAHgPqZ5fiyGuJhtnFLCOzot
lIbaAeFUea3uyFQQdasXEziJR6kmynClzOcNAAlL0dLbS+fj31gym/5C4zN+x1IByzpLwZDcoIUN
KgG4ounlkEM0qngMQ+64irCg+sXZPjBzItl4Y91nd92sICGPyHjRHqTbYKw35TdrRRtfxRupFMbT
MFMq4cyQqYPYG0mHmIse0Px7UtTZybuS4jwBH+fSYH5Qsvde2hG2jCMgJ16D9tQbUYuedcgPCI7s
yh8RfrxE/3DGorVFXXREGethCvSILfFwtx/W038knceS41qWZX+lLMcNa2hR1tUDkgBBUCtXE5hL
aK3x9b0QPUlLy5cvwp0E7j1i77XlF/El/Sluwyd36XG6Zq9sFohaG5a7fpX+avi2g8Xns4SoscJj
tgowwyFUVyuO7SF9iF77NrS3YN8A9rqFj/Cg3/JjgtSuEQqgAwzyzOhRDErmytJwb7vuTUkK3Q4j
1pNRJdzLgByviMP2vb0DQeN8qx/JHm0UR9q4YYHOOSYqrolAE6XqjIp431Li7ZTv+ccy7HBbHobT
IhNYUtD9B1twTi+INsjgqtuG47n9pkxmVNF4ZE6c8RhBszC+Mo/j4UXwz8jLYgvjw6rFz2ab71hS
t8jkbuObRNI4jrOIkfHaOrdv/sc02RhBFvAJ8rqZDnaXPspDjs0fb+206b6Q5HxMf+OhY6S+wixS
nrHtr2aJPFSicDdMp5GLhU/2v1ypZOQFpScgvv+Fm/daue1beKg0GRaMCU6mfydmi1W6vOK9/Nwv
TuI17VXz6R8bDycE/ky3uKsHaFi7qfI3mCJP8m+/kxzyi76G1/wovqLs/g5UEws3j1Gmz/eIiQj4
Q5KkB4wb0zwynon4kv0RsoYkAfoVVc+qyTwI0+++DGHg6FgOCz0JTn5VsVJrEjJAn2YmHEu9kZwg
El+ZUiXSs60+KvO9KUiE5ARYxxL5zDZq1IEXhraLvwOuCkrvLV8oo55cW4+1HZGZ+p1bK+xC8cQw
FkCKpy0zjVNc4chGiY00DqioZ4RPmOgs2pQIJf+545wF8Y4ByNyw3E4QIIakua1Zu/C8ivsBl4+2
pA+DVTZtBmg92Y/wC/MD40XAupK4L6kjVABze/QaI6uylJ3YlIXlide5Fd4qhpxFkVtuLO1BMUFR
tbhKpMb6rHF64PFVlI1Vyqg1aB+KUMFIhXDVlwav1LRXqqChuGCL6nk4jDXlljpxQ6770au6C9Y4
4hNbrMU/4kJDW19VGepTWOdfE4IzKrlp1ocTZRtACdw+F+yXiIhAf5PvdDWyD7Yf9XQXlUegPvJ+
O/JrzxjERLdYRojU13ZGVqzNSAd/lo45LD4E+l4q8clqNz5o/CzLLKF8iRLIlHd0J2WwFXAG0RNZ
432cT4yF/OLSzEeaLA1mirbuYz6pbcGxSeIRiGse8OXiZwbAprv03YQ6Mnu1Bq/PHVIoEMf3yakd
bFGnZVo15xkcTrFuLGdCszHfeErKDU1gT6Aoxxdn/jdWGl85lLqDm0JXD0l2EMId1u4+chEVMjFS
jIPKPKk7svoUsIYyFdByp8FgWXFv2D5YzSU41vbX1k/1WryGxJOpm8DfgEBgTas3bDnPgUZj2O8Y
9nU8FgLHBeeG7IqyKwOi61Tq2DMtkA7WQDuCAsMX56WEWcOpX3QeG6IqL6r8DKyHaL2bVE6Tl0Qo
RFbAd1dMTMP+XVFelfjUYUfNiwMtKitcyndLcGd8adpp6vbWePTFg0RY17KpB5flNKr77M4B0TUD
Zvkrek3gURNTPTCz+oF5KzhHlR2ghgOEOQTUFwxtHMu7TLuwzPrrml3VHHPV69NdqiAR35IaVz0a
E/vh2VLe4+oi6Psx346w7DI7hx6YHBPscQSiQw9k8fcNECDGp/ca4cbjEWTqbNz5ZJMYEtph7q9c
WuFPrdxZ+IKJlJ9afInMa9WzdnC15GvsH0bEUPLStSeTEjj4IV3D6B7kxbAdp89OVBfKdZ/sRfb7
BPdRudIQTQQ/Hyr5JGSsJV2Fg/gU/CD7XJrljRpsTOaBoLGs8awIh6h8NPk5AT7S3Ai1WQK8mT0H
YL7+2TrjC3tEHk+MpCv87mXp+YAEeY+dYAQetgeW1Rb7UbhU8GJIFtwxT53RL7CgAzPE1I+8eDyt
r+2Rca5xVM8ZZjvztwlw5r7IxVGAE4S+LdtCwjVyyAfbhGwV6aCJzKA3A5k2QKe8KHebCRGe02h7
Wn1NBkzRULkQlHMITg2xJclyYuH05xijSaOmK9aVU5Vnvh4y+3pjj1i2NQmR3+uzo85OfTL7JQ5t
4gpwQMJt6mP4K13E5BhHpy5/6aKd2T516Gc8roXHx03WjjkefP2aPtPeRsNjnipMS0tQG3jdJfCP
gIXM8Rkv2eNReOetGfqXNv+kc6iBnEGdWgJXV+2R3fkJpEKFZ33cE9T+l5QrEo1KHcQNolVylnho
kvJcfprmDnSQ+TbssjtsmdPEScyJ9aYfCxte4IrmbgWr4USKXKj/Q0kzaPyZ7uOzoVMtNgZpD+ty
O3K6Qk4OnJ7yjcaVd1exMbEZDHVlWxhsIwFibJdoZRKkoKsl02lGdjUlx6zRC0claaaZiMSC54HP
eN08JlREiEgYrXLH58OqcrXNyDfL2UtheEM45yl0rhS+aH7B7oJcly+iEDIktIZ4Mw/KT3rUK0Gw
pQKkpiKeWk5jAvUam6FAillBuY3121xeOzSqAt0knTohhmCOUIbMbs4MQfuO5CuGn4qOa8Xoj8FQ
TS+LRBh7HsHV8KjXrCsR81A5MnxakAjhun+rCUeS17JPWchryRRqWBTplLqMh1PEoaqTqfiU0N/Y
gLey6JhVJ8vaotpm+kjdLRD1y0sO0XMLd1QtoJZ5KnQYhuT1Fisey9fMRRQx/cEcRNiAZMGQLtKE
WWlx7ZmfC3HgPNOXIU90gO6pVPAeF+te1uCqOwWwIn8xDTBy2FD2xYz2ULlRMQLmdqUFFqtRCGcB
yAPPvyoyBlAqmvp76jcMtgWX2YOvOiyskNPyn/weVM/U7M2nnm1Ujw3jybj3b/zqrLxyEJlE6aJx
RmV7MH6Ud2RjIGNXhHQP6lp6htfkHh+VHYmzqLM53umjaHQxw67woefDVSwRFJ053RuDwJwTzXY9
bkNADwBcoMtcBslmZ6GiIPX3FVJsayNdlH/2dtqvkvkkAvNV8BYREqbudXPlIyiiN2Ly8oH+aNjN
T/krucu8RdvqTCymwAlHbuoSB6p+cQsex1NxSW/CH49ZtUto5zHr8Vi0Li88f8KMIG10rAJd0prE
YUt2yGE2CqZRkCE3Y3CfXpMchf2640J6pSDnAnET1lu34lUDG81gtvD4bZc9HlS7nmXi4ro3BhR1
vwq53HSn/HDFco27MpJMKIb+moGs+q+8R6TJTSnEe/4S4b0ebFTnuQfen6aoXd3jD9oCYQeqWf1q
f5cc4g/8izZmxjuXvPLSX8dPKvuJiNA/0j9vYE8lc8PrXOAUBjLEDIC/i7kSChKnafdCACEInKqd
Y2QG95hsht7hR88/+POv7S/xRBxC/JbRqw+YiKgFVK/VLppd2s/BYKd+mNhUU3nEuKmZpfAf5Vv+
rd3Fa/5NjcnobWlv/3ALMvSmUmk8bRduGzZ9y58cDruwW4AF8ZOPasB+AF/P2gg/vGAIgSTSbNco
ZTlIKGDRmdO/0wYtDxeYCEgHaKX8jWGAZmRazLfj6hUYXzumnOF/oYn5yfbhYbgmL9J3jFP9yoON
hl3TED3YgQGIZGWtygcTMx3IM3Af6i9kgKxAVjzwEEDjEhHiD9UldSs/EAtommW23xugy6QrE8K8
5Cj3R6w78IS+KtOhsKJaY1rFooDjV8TgxdH6UzHC464xQeRS1EAcfJjY42lOt9GrBgwOsehZLhnS
n3BXK50t8VwRpcgPg7LpW/yogxuvJh+jeQxe5NN84U+xcWLZ0y49pbfw1jIonJxyQ0AkEm6Si0gZ
gJgF7nGd1Bs4Z/hK0lvu5b8WaoCV9lTDjRHSw5+4PUttwWWG3IhoPkE10a18M8rU0b4tazd74tqD
Sllva5MQy5X/tTxHwDWpQ9GPYH0Nkad5SnuW4tM4boXLcI/3oI1grhVvneDgcTf+CFGtAXX+8iry
oBXCejxyZmTTHpMEN0NYXTD+WzKRsG4E/IPwSJ4Ynttu2I/hL+V647J+VyJkp/ZgOAmzPQHTxJEj
UC2/5YUmt8KZxxBA+Q7r6+yUAZ4W4cLie9FEAxzGocxNXG1zlVULBp9r5+8ZCfitw/5KJpCOWDNz
WxlMlLFdw1lyEG5ZbBtzgKJr4oqR2Vt/YbGl7YOsszJfCzaLSBDadJsW+YaMH2LfaJdnglpqPJlI
gnYa6APkJty8KSQtKMV7gYkMIV/JDxlIpBsT/8EjrDIGydxJdnvjJQLNzjsFqatzEmWXdb9SQ+HM
uHRL5krPAt3n79pKPDzipnqnwf8OmfhxsakrZtJ6vquGlzqhPFjrphOgflV3LcHUHGNwXHubNzwl
RgrgyTuTBh1lVoQnFzHMwS88/gl/dsC9JdNd2DLg42FXq69N+K776z/knSoWFMuh/PTNRzHfTH8/
QcuPtypKpc4pdC/Qvakh4G5vxPsqO6r6MSl2zBn42keZz3RXtGu/d9Jg53cY/1YkeVew3V5AH6On
FGKPpCsj34BCgN4O0RZeKkIpViXMFkQJvgztAFSITYFTiFDKijeV6IIDZSqFqJWs8pfifX7O/z4M
ti5g2SaAKsJyRY3QFritQxgVzK6RurDTXwLZE4FyD/nyQRYPsWUvzyj4cORDIBp7eCPr2TgZv0Ts
0WwkhWd0Ltrtiro8u1nKyS/r1SbnkU+PJU1tex7IDkj2vol/0jXgriDiLu1AQWzm0P+hLqF9hr+A
fHhkEHXFslRXGA2ZAWwQuMvo6ihEAKDoG4vBQLuikmck9IMHj+VAYziRv8eeytMSzUhg3XQbTl6I
8nX0WnKrafWAUixBlBsV3lli+4rb9q4lIP/Zxf0R368UfZtcOX7GLhnXsc3Xx3jALDZh4eDGrdQt
DwkXDH8Qq5qhZ2G54nwY2i1Rt+yjisA22T7QesKbAAdTuMy6WTjNNZavHasMzk/ILFSWnQxmB4HR
qy5sAPtJ8zadt77lGMVNRvHECwJHQ2DytBktu4MPnJzo7NB8ofdSgbTDgBf2POd89uKIjALozJXc
SBntabwv8RcUyM+Rwp1rYUuYYYFFQNpQ+PXRUwhuUk1Hwp9MiwtwhTYev8YOzU6h4prwFBrR7mTQ
JaIMh9xJZQXjP9syP2fFzgu41B9gsP+1Y9Q/OmshSAkybcqW3W3KQc8nFm+j3uFlr4+UItLkNaVH
Z03Tm6KESfZ8/jpjvTDERn/VYJPrx0w/l9MVMDVZ5425GkomB4cWjGPhNho90iEyH2kPrfsQUNks
NYUd8YrRKs/5oYwuhelw41Y4sIDbCTzzxVGeXCZmfciyx2tBWeTPjLCNaB8j5Ai8mfCHdtNwhJiP
xHrEMo/qtejoz18rgRN+L8IF9GGvtPvJ8AT9IkyEI6zJ+5ELL0mPNZ5LlgQG6NlLRusZgfZaaNKw
dDd8iNaFazzUNnF6yqeHArixj/8qQfzxeQXaAHVMxzhuFHka+CB4LxmfWdcBRMSEAU52hvxN1o9q
APfPPGjjVYSGEHKZ26K4mREpfifY3+05Yvppxt1VLpBumio5tLod85akLpomVvUq834mkiD2JVf/
N5NCRjAMm3xycNqiO1CRb0y2FdhTvmcj6kueEB8Yv1AmTc5U7DEBpZ2nYBmiDG7smFmO7tbg8hvC
HxBJYXcgAX7L04U4iY+f7bOMQdlwYybzGZ8AfD0m1QcAOXNoh2SYo9ug7zE3uA2S4g8LSJfvrQTx
yRqxBFP3sIPpLd8tkQg/m6BOIbJl4D9YQUH8BHbxp2D+gy3E9lRd/l1xsQdS9dhs3Yzc+SlIjqFR
y9nUNPtcu+gqupS1gZM/5ajaKSa5CMx3arri01gcA4I+6mhvMvWWiiN5Xu0737GaHg2QJ3YBJTC2
y8ClsGIKzRdVxoxhtqw3YbJSumyUd2PHAiY8Vq9sQN32yeGQsc61+6dIgzmOzExW1OCsH1CODCM8
6BkfWYGKc2ww8rWl2m7nOfhQ6sDLtwwLCUHkL0SsT9XknwY3O98ztF2sLTlb5jUVOtPS6iE7ptOf
1P34HJETccY9w4DeM9h17MlIaaEhYTwmh+9N5DRfXFcWwSjTQdggpbAeQXZMMWvC+dj0+iVDCMQG
8QOCBz3Ea/uhItNeEXbb2YzAIOl+tywUmNV/jBCDPH4KS1+BnnJoPYAol64MOY63CjiHg88QRKnY
o790VNoR/gCVJAiGuCs85VuuMxOE7WJ+4c4pWm9ZHQiXiYcDwRraE3PeSKlX4YStNwb+eRFnHCiJ
y9w6Q82WdsVvSUcQV/96CeJi+NjSE1VDGWFE3Fi/ab6pAVwlrlI7LTORASnj0+9siy+GD45Qqc5b
YlQTyHm5QPVGfVlMOGtr9TSjfvYRX1i/OkFcq2yqvHlW91pf7CEWHJpA+PbjFn1HY2uS4fhF/4MA
t9ypevQRxdbLT6RwLJxllSTIZ9e/WN2RKgBnPsFK7G1NkCBQqQsW3NF5JtoAo00v7SvYBsYiS6PL
yyLcVRR0xMwTmuHJ5NgApilc7jJZQwb5Occ/1YwEbGvQiWn3Wg3W4/jIE0rWk8pxkqzr00QNL25l
+WTUxKBfCHciR4mfGSQ5daVEKgkZcjM7Dw5kR4dmwDeUPS2k+hVC/kNg0F8BDmfcRU0QrpZBDQI8
dWN1O9SIovQJjaT3AT+2F6HbKUwustVEj6vs+IUxLkj9LmevEVKeMuUgIAq56hZqOxJUdgzJuhCY
rDiRvks0Bk9HDcoXOgKBN3ppIyj8FhEoRtIFOLBTTYfs5cHtDE+cfvzCrQIc+tfUOsiAe5ptzR41
cvvI42gM4TzVHivXgSnzeQDYgmuOj2tckiMY5JC2gqMQDJIrhySGtF5bnMTyYTLGz18my5PqPY6G
InCxn1bQig/zb604HZtQWdgY0TEaltlxPT5mUT7AHyGSFiI9ZQG1jl1GpyZ6DNXd7F8iaOwopNLi
wOxLznatehlgnwr6Ab2GEH1XKplRTE4PCghb/FjirUkfaf4VIZVjlLqjtC5ZoKOisa5V+9oC8xgu
PeEJs1fWa431pX9K/KfIkBVzBPb+76K2h+7VlKNbYg5HqW5fRwEKYh0woqZ5DPGSx3z4P6lYhhuG
b2BOCItQ3Ix8G0Ha4+LiWBNguq471kPjJvPB12k2Mebjtrlz65L3N1u3MPscwWFgDad5a0m/48cl
poZclfkgqjhdd1nlivMLO55+PIZwn9DzZHt1iaxjSMsmz1gl9+iNKkkObV2zOUmSBuHHAr2HZ8DI
5RzHGp0dyOg514Bm3YMke9HJy0rFezmPA3j57F2IkMJWqukqFvAYLcUBTyvY5K9BFlI1+jUHgiJQ
HYZox4qa1AGVlkZQUYjULB55lrK30jzggotLRo6cpqMzVW+iPrFJd9MXeq9vVJ5Td7ECb9zWp+in
EBC62D3dFLTCvYGCRqOyRnxRE3/i1dApxURdxYjnxvKnG+8VMEm0sEShpbaFBAFPKnj2JrAXixRB
CcY+zFxRIzXl3UL4vsTYGfO0aaHIsC5HQccFKzl4QpD4ohTOyXaiBBBcRFmkzMiPOHnFTkiBD5Zb
z84a0lA2W+48Piv1RSwFXnrXAH7U33IEDkm5kFs9gXEzUjPUSe2LBowljzYz+G/e8kC/Rf65qB7E
cxuSVySHNDqaYDRIhK+LLVFfFts+rn7UvBixBX5S5srC1hjtciZGbic/5Ggb+Tch21Vc4MO32iwx
77iu6Vz7n9G4RtSnGulA863WPir619FbCAvBSj8kO/3fR9BsLEalCpQ/mu50SZ8ob2N8TFiXHZrD
mCFTchP5jzmOBpLVB0i/H7EX8AKyxE4P2rSaYObyg0VbEOU8VXmHMJDAPsIUa7vUT9NwaSHipHsN
wZWd/pmKHSBXpeFPhA/wgNFrzIAUCnQGeJ5dKUVIbFcVgUx0B110CdsTMR5WvdeUs1ogOVKmR9+K
d0kZ9G0V8Y5NEpkq0fyid2wJW88ys3MFYZjiESI3MwTy3tAso0mr3RzC6Ht8vDL8Yey0MPKSE1Oa
+c62KpLXhs6m024sSPVI1vDwuVl2Ls3XdsHxbLvaSy0gd7YYbSQLZhZZkAyL6Bc8rtYphRWxYnPT
wMnQkW6ulKvmDbvpPqEmS7eB77QfzU/wA+14AHQXMtA44GT0O4a2bBWYzHykYCxM18K+W2wFKFbk
gWzYUW0DUDNIjvQnQ6+SaXXEAuhYxY++56D8bAOPlWpE+crK/4tXjew2li00nFiN80OkuFyEUn+N
eJA6Or7ViFIQvbEFWnudlySMnTiIkGRR4TJ0jJixM1sqKcM2SnHEkJWj/vtmmsoJZCyRPAzbHLol
HZbDT1XbAQYf5JOQuzD8kmqtnOLRY2uKA57pe4adEvJGe7dgcelbmdtgRmV31fHQ6NI2aueXSSU8
YYBcIpNenGDVD7QSRImF/mpowc7JJv2dPqerSR7YVqXwzc06f0oV5bwkttDXEN0zx2SYexxnmxUS
g5vi3ZrXJgaIcRNPrlYdipJ2mhQa7Bd70drqjcvnPt1b9IIW0UnbKT18BtVZw1U17StcfClCV5v4
lohBeHmx8u3AjhQpEnce0jZuwRBDH7ORdyV5S9vTIN9bnUpniV/o1A1vGW+Gzui+pOc5tmCDeKY1
gsUR9+Iuuc5fjWkTrpMdk/HKGYO3m8AbgJUNO8Z5eRHQqEnqPjIBBDDm8hKZsnytlEvCYov/DtYH
/E1UjolnoukwMVUxRsbxveao8UaEMYarFZdAPpgkdYvojdl5r/nXSFfI8wsBkrlC0IA3NxclfGSN
lxBJBd/nPGZbAh0FVjY6Z9pWkncllfZ89E1oZF6Pu0ND0W8X8pIBw/msPQVkXnzOOWBOOsplFSco
roKC1GD0CT3XMGNEhComGgXLtrTOpEs1O2F1YtcJbgh4Z7yLEhb79yJzuh8DKR9OvZ5yeiMht/WP
LRQ+/6Qs8eI7f9ybIcAMjCBrTl2DJjQ++A2V41H0PVIeNdEroF6AhOqPFbdJjhHhRIAQgWrQkErD
mzUM8nxzG4ukge6dtFPxO4Qw1UD990qDwSGDAkdmWZQ5OR56FkM8POhCEJ5Ibl3uSzCxs8M2LrtY
SI6Z5Deuwk3G88wzIilOkWjvekvj0UeAsXt/YdGalhdIeLRH34zsJuSPHJ9hxRp2hT18YHo5ka7u
atO2/5BgUZJzntpkK9r4x9kPs6jgdqfAA1ZJTQTrUZi2LamNaHGQeUArilCHrpm2EhYE172xgGwC
TOLIk6cUonjHi5xdzFSTtlXAYiTusRj2QnPKAxGZlQFgaF6woaoUfFsVANrQx7mm0SHpMu7pmo80
Lodi3dU+3zuMx7kR/4xicuLUQijY639KIuRePaooxXCrFMRfO3V5auXyFT4mvohGw0hIwRO1UwPW
tvkth35mgwbqOuknwYnkFiZTs69lRqE+Mx/2vp6ukZHxUiDO1TmmkJ+32AuQNvMbyxJeE968Qj8o
0BbYm/Hs6TNe7VK0LWL5JpQQpcrzBZ2/qJgeCbPYHgcMl3ODu6DNhITmWzqE2TxcosnEJNfurZ7c
5FT8NUlbggUWRTeqppjMZll7SZRLVnzU7ZN1k4nZ7VEQg6CFx7z+7uQXdWDfWB0r/2hMNskfBHyS
UgqDRNMfiXIXLCDZjLLFvUEWS7ORGFVymLc3gY5ILt9F/TYM9wLbI9Xf0O0G61aWL7wnss7TuU0O
anCTJQZ+i3Giw6SDUz3+iiPAw7xik+Dx3av6Tc9ZkPmfasGechcqDxWqXKMw1HQH82lp+3HekUPV
5rBLX8jTlTsgE3uVIcVoCNGeBQlNSEiDUQ1vcbk1SVL5K2NSz9c+VZ0lPZTm0OPAyn8KMH4B7mbf
spk/M8BY14GGnE72ODoROv2OhFdFZvDVlpbFvz1gEvDVT7VkNeJnsORNAI40mAMz+6yG59fRuQaZ
3DD5+6LnJQMLXo0c/AwCxMVJWVyjNKMRcRR6wr8ehzFCPuqkxEI1LYtwSAhfEITSZElM9ymHe2P+
KDL4+qgRyTFm6qF/QNGcalc2qKKT2dI203AfCVogGtmKSqYp+pcWcAiVKZKU0CL5Ucbm/9VYTyqW
+dSLjxIBhej/RRT50vAjx3aY7ZTwdYgvovUikePakFYWXviC0+YmWBetxiVyKus7pztRYkXoNYB8
0Dd2VbdA1+lx9Yq+wzMNLtR+XyPbC9jWme8CpQ/4HXlw4sqka9CICbPI5YtkFBz7HvpLyzNP+fdr
5QJ/rwgjSFisE6xHDcgsJ7F4MrBuJwrSa4yYZbjWMlBokZxGHRoXy6ayvWSYhsaPGlAGZ3+PFQN8
0duA4ZePMAogJQ3XJt4myikKv0P/YnKxSMVPJWDmOAmKw90chT+RdlLQ0w4F//dHV3+QkVuKX/IS
96KwCxfAaqKC0M2vnvp9wmrt5OiMc/FRsaLK2neGGFX50CpHHvgK5xaWnp1ol1x5iry2UfiHlaow
s3rFhj4q8tdQaju3NtkGhiFbcAHwij+9+ppwDJoR7mpzfp//2uqljJEScZqWWB40+b2CDiuBOxK+
cRqw4PSJiqj3gv6YDCb9G5BtOgDHUHxmkn4Z64Sz9di8D9OpL09z+UtTpPAOQEdgMsOiO8y23bBt
S65BJ44fQ/+o5h63xF+ak08S7/N6LyMNtJpPKzvlkAbU40BRUGfkvhsrn20kluqSTGgO0/jYap4U
PeRLkt9KpXU7/twlNL6fv0BRWnq30qRPvTsrcGsMBA5vofxpyW4yeHlz6OD41XvICiFKKXYWnbQ3
+ffTaiR9pGUdA6wvnVel8Z4hJgLGqYKjH1hYPP0kepLEOArRXSdVVntkyW2UjlJ2b2RGz5+R/0yQ
l7XBW86uDyRY+wj5HpCmzB/5KUAMGLukZs+n5FFiOh74C9UD6qMFq51h4Kl3kid1T14HPjcZrjLU
nCn4hB9ldLda8cbojqqjLAlgXecnVm+6+ewhLqE2zkqKB+aozgJzsm5Z8kW9hWCXyqXl5IyTe1p8
J34UAgtOPSMfCEMTAAwrvMmselk58zyCdDSlS5jfZ+mYBXsa6Qz+m8JuJF1Gcux/Jl9et7yPfrMX
tEtHlcVBOgp3qdynKLdHFm0ITPE5lscQzbReHtXoqQ4UIStJ8zTCvpDUK26a78zoi2hTNTsQyK4t
VNvduKbfSbOt/BMNx7R5zbVzjjdeYw/e7EXQ2DPYn7dJQk3Tyaz7ux4UgA+njuQL5a9E1t6BZ+Qr
kpWb8BsENt5qcb/SgQDG5sPgyx4GLxiAc06IZrhH8/cs/tCBYidMltn8HGLa9P51Um5y7mjVXkPm
pl3kDiNzvBWisynftRxbXeU02fs47VqqnrZ7KuZr2n3qopNEcKaf3HJRU+0k8h9Kn4lRX98yc1uk
w2LILVGBSqG4NmFnVr5tyVQ8YmgStoH2IppY0eZMt5ocPIiZS/dQsW6JBBJOFPiG5NzyhAjFWS9W
qF7fpXrkEMtxi8ntLsCFRXmK5zIS27dWd4ZgT/WuQM7N7kn0mSrXcfyU00OCOcygbx4gm4KEyeQL
naI0fRQT1GRH++DcqovvLmLJD1cYYpl6EMtda1x0/SjUGkPUK3cJOovQtepngsJJ4tjxxVtcP3uM
BWr6qEOAZxsldQP1kFKMH4KGBSViiHzDs8AEsC7XtfxgC1go36pwncJL/VUZTsASCEQ+27wtWYiF
tgFJ0upQ7t6kGbG6KmFSfrWmL6m6JzUYruFbM96TAQWMw4yws9xcPkbtQ/WXKUMR39rgOOv7EtCc
uNVZr7Gm57YsXwwQhFr2qvq7rN8r1aGDYV/+DunHNJ+M6iVpAPN+5blnzFuKLiNluAFiAdoNjMK/
juV0lzITQ9tAP9yx8NHdDm9g6BAdaRinmF26OV444YhgQ/ar/AXZoeOdTjh3ENmj5WGpWQbrmB+j
QB9B4UgXRlr4oUVbjqhb9mTVJnPR9104/+S9JospljbZrz40+UyuoQmOXr+UyieKRiv3ePWN/DeE
wudf2gyxhFtFHz7smTTmvx3mbeV74VdSEpQoixRFTWSrwlGuqb9IBA8/+/q7MaivjLc+22T1MVIP
mn/31Z82+zOwysevovmM0enW1NcLa28XMKgmiCvztFwHL3D1gZxjEWYMIaDa6A78DsyehOZQYBxN
MRJUM1JlZvJDJrt1YelOp0PmFPoIBaZ8+PcoDxmbt5RqJkDga9QXepZQPI5jt0o1BB66fwO0n5Z7
xsMNHYXgSUTZMSjT0bwINWHC/jsL7Ll+DsVx8LdtBT4dpQgZSBQ4JIfAzZgPSXIWNnn2Jal3Mbsi
L425PckfsfiSoWT/DfBqwiuTZrOpoFte9MMocwh5aXztGwD02hdXSFQdX62GoU8X0s6bsk+dBNKc
rd7koVWVTbc5cPsiyjSp4bU6AF3615HAOZQ7s3yX8emR4GBbyeL+cf3iLI1PHbxi02yV8b2et6xW
G+3ZCA/G5gVVLadEvZGmsyZgMgh7FtRXEeOu8huoa/7hIJ1E5Hj5hl+mCvYiFGEQtz2jePgnKPPt
aoAQdqkHAsTwQ8LxZJJSEw7IKfGvRx6Ll3SGMfVWwHAsLtlObt4461bW7BrWyUA0FCCIl05z5fAY
68M90L57fGSDSVDmetQ30eCpyqVQTiFrUNRucQdwW4T7tlarJXFUwNIpXNL0lSBBExmLfwmA2MXG
pi/QwHqITXPh0kVIBuB/KN6QObHk0iBan/yQtS4A0dgjHhVNUOHhajnBtfhd7/pLExtecmar3YKP
wPyMKJh53XAqwhOQUSvGc3zDAFgmL33JBaydUsx10dwzRH4vu/O0rIRYKrW7TCSIFHrkLg+QuQFv
xWdt86ilNcDstZg/1MrWx4vqX6mRcuVNZi+mn3pAEX98N3ygqez1yjVmJPg7T+9zzWvWUWnmRxlP
Hd6f0AsSNpqHjLOMQJRE+yiTS2WiDwH9QdUdeePsxTPT3+skfvdkHrhTRcAmusVlgCZbbmqs22s2
HyaU9iQa4bBv1yqxUbS5/KxJiV8XptKBB58BTo8hiWyp2R57VhirtLrJGSXkS111Mk6NN+YuEgJQ
voThkz43VN7Z/zHdNJmmVWt+JUFz+LcL4zZhqnhrVKAm25kopohEBHsFdTdqCQNjIQ5s5D//9b//
7//5Hv87+C0uRToFRf5feZcxN8nb5n/+o8r/+a/y///Pu5//+Y+ma7KhWoqqG6oqqpJqKPzz789b
lAf8v6X/ZRqtqYz1RGhb4pQmuID19IfnxEQ2lZKDQ9QgyD4HJkmS/z/qzmy5bh1J16/SUdfN3SRA
AETEqb6QtDTPg2X7hiHLMud55tOfj967uyzZZVVddlTFjpA1YIEEEonMf4As7yHd1i7I3e5R9Pfw
SvaBKVzTg1rjY19ddRg5lB/r5aj7LtThJlcjsHd3X5ZoR77zyYV69ckDL5CuGwg0zl1fW18Y/fqT
h5OaMhPS78/ipkFebzMNV8ONVZtGyujQdgBYEsYRWnKjOg8d9NzE6smPLu4UlWzDL5OVNBqmlVt/
ax2gSIbOldvfGiY4pO3VmAXmutc+yDyU5w8CGdmjbgyvfv8GhHk9Dx675rbh+Up6rjJaB2/mEWB+
Uhe4JrUxjG63RtEr8cHBiLgYrycDiSjqgBOIvPJvGqr9bjtdD7LoLqwwzmUThJY8r/7SZLNzGQeH
ihbEea6TuzQIllPbRSSq0m1gm4wTmA97HHiTc2d0GV56S0k3IO7NO69G2Z+nJKyVQgqjtJHafz2l
iaJSWGmLzLUGbjNIfdsWegQY7CdnUZi7j27kH01yHu6aDmuxMhrWyyDubuqlzV+SqUGcwAAELbLL
2N2Ts+df/eM/ZZaj0pukD43J73Te2/Pv/1kHT5/Ht2WH9mM+++NViA7TQddPERkGDndNVVMeNMDc
xxGB0KlIIP50c3dc1R32m0V/3bogw32YbQdrNaAH0acw+AytNuUs+YfasH5GH2gTtTPy0aE+S+UG
c/eoHedxNOM3w5emrFwKefmpHXOaMQUi7gVsmO9f5Qrbs++L579e7d/u+35+rph9EsX9my//+74q
+P//237nf3/m9W/890Xy3FZd9a3/7U8dvVSXT8VL9/aHXv1lRv/r0x089U+vvtiVPTWym+GlXW5f
uiHv/ycObT/5r37zP16+/5X7pX75+9/wWCz77a9F3J7/9te3trglFNHgf+Pc9vf/+uY2gb//7fGl
6/9j76nMfvqdl6eu//vfpPpDGRnYQHrKF1YH7DnkAbbv+H8EgeuqQASBMr7wWNpl1fYx3xJ/KCU8
5RqhJdFnW/VdNXz/lveH5Gdd/pLrGWUC72//M/e/YvCfL+3XMVl5W9D9R1A2QrnSV9Zqj7js+jLY
Qt8PQVlno6zjJKDSWIXOl6rURK05RgagyiGhD3EIbDDDmsN1x/LUbefkUUyFuVrmNH8JHcRnjO1C
OoIFKt7ZMEBh6SRlZlGb4SJsJn0fLpV3JXqvhE9doppXWGIEkiN9Bia6XDgF7NjGj6NozFnLHt+T
JUZldp1oZ/Ij8WBIECtB4oPyfyLbj7oYsQu19B6bxXzSsTnvR30ykQylY3/q0liYJzbL4H32J/Xi
q/SpbRH8EwOCpMFZvKQXUb8hKYZbFeY3az3dt1P0zRlh81IWbwaINHVyPghxnFOcWMf8wYjyvnLr
I0NEFqW5bB2sRWt83Yika2YvdIX/jEowJ5EXWRxccpBMe7pyPgfEPuqny0dPrQ92ads9o9LP/dzc
qh6iabCexxkk1DH8lFXr49TluNb0RzXiwZMTHnpanbq1dx3Qgkhzzs0yAjCN1F6NpXh0HznDyzjT
G7OZQYI5fEh989W1APjRhGpWsuqwXB68JXiA7sgF1TlbWzSFRULHuXfzBtR2SVF9RjgV0ZOeOra/
dqcijfed2BzVUXozRGrnJN3LGE1PJY6qFlVOp4RME2eIQDunIx3ehuJTLqKDgnL9StLR5YqScQDK
Z3HusJP4lAcowdRAllMSP3cDQqTiMJqbOzVtpbCcRNDBFrHErzzGdC1ZSShDAcCD+khVH5cxJDyy
pLgebspkPjNlf1H56iO1o8+donpbVRfLuJ6GS/8p8SmEKIQE0NrrRIy6a5k9OYP31EaYsRTdxyR3
vJPRoegpA+glXo5jZTB7p01Ufxi9KturA+QwkggDLdf/GHY0yRSnWOHddeXwVYfqOhoskjG8C1Em
L1Hl3cjJnvrZKjZEz13XJS89BNBSZ7zl8j4kP0k6NAHbGiXViBshFFQSXYfMttXRBxVA3jP1eabq
Z2lQYy8rUNDGv2uC+GRJFc27Jvra9/FV2ikOHHAbEy4/ecl0i5N2Lj9SGrhZe2gkeZM/OL48cTIq
VgFy1vFYkuzPAEuCey0RW41wN5hm90PYjJfSuo+B6z/nHkSFKcNYzVTiybiWXghN3KQU3WGUzgEU
dFw0bdz6CBDR+gjH5ZNJ4nP68ed6wepLtPqhT5EdMClcg8k6aCSGN0NNqgqP/SxeSe1UDOSQ/XUX
pvKy4GpUZCHVTwoGK+mRAPKBRdDoRh/qrrpL5tnbjTXcu6bpY3jTCFTYitVKBwUN2LCgsSssajne
8DLp9QRsG3iGAI8NmjIsXoWmZKOAlVtum9j2HFkneolGd3gJi/hG9bByW42WaZOlh9kYfZpN/dwv
zYyPl+4uWM0CDFLc3uXad8B2ByhPT7aDiSEcJClTeIfeml9GlspnOTXz9TxWXMjzlsZHXaw40tA4
yMbyvkcQ/iilcpR20WHmFUez1wyQjiza4pjS7DmNJAvDriaL7LSvLOprgYcgiR82qOyLi7WrEITL
qs9hB1tNTgX0YYqie6NdLtrW+7xq82jjIcI7aw3vamHPwwWopUhoIQRc5dM4fO7m5nJEjG8ax+d1
kPdxO56V6YTBMBI8QeniMxF8m6gS1boOn6oKB8dpnKrDsFN3ZRt8rfJNptRwa6g4pHZtCwJrDnJk
bSpCdNsBCRvUXRNSXl0LrihNh/R/YsWNJ0GuN23NlZRDDPlECb6/pyHsqfwyzpKjNi0/abC7C9W0
/VHAJYL/izhJs3WTZIRUzLxd/evoKha005rGANFCynOp1w8lkIVBDcdjmV9EKNFJv/9ahCXyXpAI
zdScLWVoeWRqdE8nbvLgG6HUZAnevjGywUDr4cNEiPaIBvKvrB28CGx+J/MIf7YJ0aQx7y6XtBY0
72mNDlzpp9DPUKML2+Op5rFpZVp6USWuPki45SVl4zHgF41vUAAfkquuK0G0GRc3eNsF5Tff4cRZ
iG8wiZHTzSfobenkThfjuH70DUmoGrcrf4SqV9p5l2WICqjn+Rh/jDPQYSeiyeiB1ZUKFb10pSda
9fS34iZ6gIvt8C64DY/xiqZpiiM9Z5ayCOg5a3Fa1N2HoF7h98YNTPp1QwT5/jc9ot8RByG+xZIb
QE7MgHMNZHhBcJV+Uw62yLnJypCKqwpORYJmRxDD38gaD6ZSGnwtUSXtKhd1StslV9YVGBWnw4NW
Q3CWxyMAzlG45rYOuvmiitfiZa7G5bFvUQ6cOrA4g6fMUYTvns0LcBf5WtBkLr4uHYiMVmJlVodo
nq+BtA+r9HlncebKGY3BCXKr042f5zanKd7Ix1kDf80dYux/FpWVnjNKCqbS3DljT9+fFx84PeAt
oIONQ5UzQnN9rpeLuU7bg4Hkw2cViqQ8+vcz5n8tHb6qX0pwFi8v/cVT/X8hJ5Zksf88J6a/lRUv
ZdL1T69T6e3X/kyLtf5DB1a6gac1Kah1uVL/mRYr8YfvW2sM3T6jVLDlvn+lxb74w5Cqcs1TvPWA
bPUfabH6wxPW5U8q5evAqH8rKw7eZMWu1N5WrdDW+tQtPPGmVJE6USPa0EM8joCaI1AQNqLa67UT
YnMjLTAHN908ztpu7ntU+fi3q7BzScSqyl+4X5d1Qdd5IGSj2+toSMSBF1dwCe2MdurodjetI2e0
NYMMGETqd779MHWgC6hhyGW8sKuFGxPyKFbgqUHb3RhvLCGQzXPDDbse3QlcYxKEonqxzdp3hzm3
iNOqHRxk/7Ol7m/HKhHdad4FNSneUoj2LvOJJHBqeh+n5q5RWnMC9J2/GRnUeOzINHOmp6LSqgcQ
UpUSd4W2dkx5nfQO2L6u83qktCrcXzmNwB6iwBCTbR43tDXWq0XKCcRK4208xELY/EMX5GQTaxIA
6sznmF7PUsUuSOpsrSRik6yD/ipzpwVra9uohzjuFkQ3PTe5jcbRr891F+M7Xleh27+YdE4sRmeo
vp3qaAAwVk0lLn4mWzYpg66YpnNRpl35UTvNFKPKnRfjQRyja3YqdQ2gaPHLfbmEC5pIRZdxCVk5
+DEKEWi7ZCS8X7Nomin9zwNjAKNWTj0/qLFeR8qJyq3cXZiHEkqX8taZ9lbiVykSOrLOFrpssRPm
pzygGVZhEEZA3DqXLvf8mI2ONzXwGMYhOSpsUEW4yY1rSBGs0eG5GR2U2LN8xjN7qhPrP4VqHdR9
58yUZPacYQSoFhWeby/coqL/X7o9rPWBpZthImxbsRtWPasvMiLWnfZelFmqn2KssdpLnPxiWcry
skrWDDKdO3vziW2yFgDbAMzirl6avrmatceJTsSHZrR07LLHNSssJcpJay3A7SftFKAoP4fodTZu
X53GddrRYeKQTb6O0TI6sMCNRYneUPERtjrB30Im34pimQHrjW1fXyQVAfzSTfMeuhvl5GR/Tvi7
+/PY5hNaSOlIvzffzOLMUIBCnl23AOheheqSe+jq7uViQCCnEFn4OMsRzHKMrSvA5GgxZ2njZ85R
nGZSHuXC7UoPlGoDo7pz2mi6zFUFaTzvk+k2zzzdfkzSpBtvw9jJlhvpUrobdnWu6fU0peWCZRMX
P4lCzEhtO2HRTcdepWcJlDQE13qXRylI+AVDWxrsqYSU2JQi/Oy4SxBfCjvDqGvWKfROnFj4CFGx
5sqzqOZPHI++CuajCoWpzdWhigzl9okS+bisENq9dIxJssJ6fRoTDCCpKWAR44QWma9ITxO90TpG
D2ItFlCmrjFLhQnYABNqGRYYfFnsr48F1zuD/IpPXp4nbvG4ZElwppoQIkQejfRpfbuuEBMiv+E6
FaZzDdl5zfoWbfZiMOZQh3VQHPl+RKyRebeUOAv4SX+chmmt94NeQI1KvNEbcV70DVpupnT6g6C1
MTeRZDQbGDDfzHm6dEb3w7MCkK0EsiSdw5gLGJVvlMzHBqXAeTwTIlXx4So757YbshTzitUBKJdy
L+EvoHOqWVU4k6nWv8gHWpVBsLlrljplM/AIAShihzu3dr0ZkZSCFK1LSWPSOvF5NATjQyBc/2IY
7Zzv+iRc2BdcoC+BQWGpzM3J5tQLGt9H7Z0iyYyOhc1HUJgKZ8VSXE2h4rMAJA7qfjkLeCVdcCWp
BC9fVKxQLRh7ih4XucpCkn9/Wj1/rzJumByEfZptFMdAlHJnChf0AOuYHlhYcs+IfDc/6dKg4IKQ
a5fuLY8M/qinJdmmMPRQHKK5aN3uCiQdwIB+6Y/zQKnn2rcKHEXiN1w8nDBZ7LNnBxfkdq0B4Ih1
Evthl4h7QbHkVqyDhYSnXQRC53zoP4+RSwNtcsaCC3ycI66TTIVEJWaqAwybZpmi/pCN63Upku46
XdkqHHJu/BAHXn8fjo3tCJ5xdBR7fvdReut6XGctFRSZBji3OWnZffQnt4vvGqNqe+fpMP86NcwB
uAEOikJO5mPrrYBRrOe6A/jFNRqelyaDSezUdNDO+kJHK3gTv7sOTV7Enwj44WPdgWrYRzEMAIY2
K2oNizeg8C/87clrG3yuZY1XnUxa1DqqFPJgx00Pw+mw4fIUJSn7qGimsjix8yL0ST204nZN6gHl
nFxMG4NWQXCsl9QBC+evgMJWB2w0TZ8FmGWJmq0fZ3JArgGU6kQD4KFOS/FVzsHc7o/S4o4iCVzH
LkwNeNeq/xgEmQVise3gMYzFrU29/q7lOntu52Y+DnWjb1oTLA5InhkiWS1TxB5SsBwcb2BOm6S+
Gk2AdLVjaci2HhTXgnNX7CmzcK3QDfJZ+VpduPVSPNOciG9C5Q6fVYPB4Zy53b3XSedEtjn1Fsr/
8Cllt9zwDY9TxyZ4nNrwDqRSdxdMAkL5PIfgo5sS7Ggd269DZvyLoiqJpeG6dMVLu9buzVrkLUYd
Y91CmVIjJ3gzO84XEdZ1jTmkIHSgEFnQ1gssJPZZZTCmo1iHwSPPAsUnX+WIMslyMBYuENgBEYwD
jWb0kuJuw3k0PSrXS9N19EuWcrxrC7k8BV3uM+VFfUnoNPVHREEciqYQc6o1WSk7OXlLCZ6OAEoq
cshzVlgkRu4XMgB/5UxkZ4igrDj0UXslKMsFRsIRWQbnS7L64GiHfgb9XLFXVdOHei+uKMaiI11E
oHRr9HeGMcC9T7kpHVFV5kRtk25KTPz7+rGcfd3g1+2inKaBgzbAVQcDPjVIxUPgKfSlI73kjz3h
866obXVehLn3xcoipO3ndDVtRJspdSPtEowoFVEF2q6qdnJOqXHOwO8yB6zqXua3qv4UpUsDPqaO
ejF/C2OzPHp+WD6Ww1K7++zmtcf7aZIeWNo5EillOj9VmL7VWH9XtADQC3H7CZacmfKOuCHByURp
iTuGyFbFrWiNjIRJPOsI8qfALGRS4ZiFIMkTgKiRXMfxbM5j/g2a27ToYr/3xpFE1U7ePD4jyFxD
N4xD+NWR6mBW535melx+GmAumaJueeckooXvXMgsOyyiedEPXp+M8zkFBj99COIsviuWfrhKXU8j
jOJjmfVoHM+N9kdVGollRb7MLzYJMatNjJyWaycJPOegnVcfM7288+l2pmEQHgRdYhfIqk0HuNcL
3fTTUiRQgMQA7bpy6nvsfcr6vBjbbIRNSsUWPSoPtGaeaVSb1nJFIGD2RNU828X6PTrsHXg4vSzN
su63eTaor0LkiTqvpmRD9g6V99JXJTj+qnQRrKrm1KbHom/pFqd8M75t6gQCc+425KOrl+F8tdgA
sw9/pOl0lCdsAkhdeVx+6voNomYonQaQdEWXctyjJtiw0PvM7yBed+6Egmm1Gpjus84DJGlcgW5z
PpGX7NxJIg3eRb3M7vDtKPGm6/yiu6TjaZ6mSGfo7MejbR/VnGFo6I9eY+8rqVEzm/LRIyTEurjW
aQTWNOajP2bu4LOnCsU+em50HsFkT/tCHZuw06DdTel5l9GS4RoXkyOHJ3mqi3T3w83yF11l73VX
2bjKVyKQfEgplWsD675uYOScuZqIrnfdps1hDtdjxDmv0ATetehKvddv3NqJP7RLXNoy2gvolejA
V54K3nSCo6VvumB1LCYhI/ifpocEl4Jyf2dS3i+G4RYsuMpKV1mxTfqHrgxXpQwBvNHuTIyVo+om
cT0P/nzcpBvSVxWh/uzPnTwVo+N+mQp/Oi0Sr370+whk9e8/y5vmNw+Yi6PwDTkVV24ht5v6j58l
NGWw5AqPFqAlZ+bqIjmeD7CKP0Di8Tg9JPvZ826X5+Re7rf7gBiPpnNo2Lv3HrzH3f71k+d5Wxtw
HTfSD3jTrz9G5ijjNOWkdp0o1y955EePwoRj+2ijBMLS7IXzYSCd9iGQdX3gtwOoWw+pDOVl60Oi
NMWv3q3quzYdfHvVLVEGiLin1YPJkdd+mqtQvPMWX6MGeHCsFZ9LkgkUVQ65VSt+fHBEj1SCecC2
uHBhhbbUrPL9tXLQiF6oA+R7v39RP++E7+NJ67FyGPXti6r12hXtrBhPozojI2QmarmCr7QWoWsX
IfWmhwpPwj4e9Su6e45d0O4p0MYKB2Hmdz7Pa7DBn9OndmK1FYGmqfemM5/5eSbW2NpdQJS+bxEs
ODGZXz72axnhArsm11m3Ns2/P6qhdSqYPpuUzuvrh55Q+wy10iHhzo0Q6Ygt3BvQh0OYoakexd1F
yM0je2fUn8KCdtkZXuAqAQ37pyC0xCpySnRGdz0SidmCSBf4mXX/9y/4px3wfZBAG8NG8PV3dMcP
QSGyYLn9kNs4pVYwNDAOSOjRuXIqiGPxQ5kDey9X5Kl+P+wv5yatdklzJFAL6nE/LmO18MBSmti7
0OIhnZ0ukX4nhv+0UraJ/WME/00I17VoemdmhNSOtn8s1jm/9dJpNKehyLCToP+M+ysNplY//X5u
P21R7fqeR/+b48NogIOv58YbC1VveG/1JiOX7/BrxPr14veD/OIB+h6NfJe6paVK+WZJqqoFO1Vi
sGBlqFEKSRuSsqiiR/f7ccT2nF4dTsxGMhNPAhrwXVe8nk0ZJDXFQxyxkMXYjagC22d/v71qjqIX
80D7+Cm5Ri7lanis7syn9J3VuR0DbwcHmAAqAXCCa9WbWY6DdjxPbqWqzTPzTmB+PeOq59t3Zun9
apZAFhQICPY5b+71LBNH5GuocrvDpusUwPsxhN595wir7+PfP89fzkjrrZxMrdrIN8sy7tcunPrM
7irloEYTh9wiqsQ5zctuOJrTdj37/Xgb4OOnR7gFI0M+w1rcoCI/7rTWrI1yBfvA3IE72jVHyHV/
mDNEuoNrtBYOyDUOkN7YT+688Nss33mw743+Zp9r6j+xaBk9P0mOm4vkaDn0du5Z985T/eX7+2GW
bxM2X6Rp2w3bOAmd3T1c/rKNKOr7O8Cupwh1vvNUf7XHA5YJ3TZDHcBu0eeHsAmwwaf84gbkL3h8
IRVPJ+mgP9MH+mrhcSLRcOBfvjPmttPebAaOHt4iSYD2Pb3ldz+M6WolB79GxQqHhEt/Vx3Vx9FJ
fAsIHh3Q9p0Z/mKCtEOkCXSgfV+qN82KKFmcotno90F+F5IzcndCzvr591Pa1t7rGXnGkOUZNh4r
821yEZt5TdNoxdwaI7pFsrkxogoTaLkXKzY1Eprp7wf0fg6bHt2eDbJoaA9xqr5+hn2RjFk/gbLe
ohlFa1yJuHgcwqs8me7J3bKjae+9IPaLWQJ7INWVoKJoML2JLVO+gHE0fYS8wWkcnrZFvafq4XzG
43TFYyynK/nOLH9eKR7gMOKLL1xJB+vNSjHBaMNwSOPDaX888PcxithnjrvlUO7Sm2D3zmg/LxUB
tDTgAuMSYKz3ZrQhjqNw0lDv+wMXO8FbFJ2ODeRuKNTHGyloVx4BZ9+nmPbOwNsafL18hKYxR2ON
JSr8t5vQTGaq6oUqLdbS1ytS7ckOK9Rzc4Rz2B3s/ncOo7ewNlfp1+O9WTxxnMiJnAziyU12qQ4x
cNt/hsEBp3K3bfj6ndf4cwbzerg3sZPm+OQNOcMFGObUZXDs45ku0st6MPeDWt8ZbVuF//xhKvfN
wcRqKlJR8DCdHGU+QFNhevv79/XeCG/WSSqGeI4ciwJx3d0DSr2qp+Xx90P8YilqgqP0tw4r3Jw3
Q1S+HGxPO+twqgX2jJDI1vigHLr3lvwvp/LDONsG/CEUD+uyOh6VLpZ8VB65++YQpNmOMjeKWtiU
AcHfQzPl6/fJ/QVHvf7zZbxBx7758l9Ewv5fa/1rsqR/3vnfPQ9PX6v2Ryzs9gt/9vwdQ5OeUoIF
dSp9orpmm/zZ9Hes9weJjxUuEHtLCN6+9VfX3/uDCo90t8a/S2D2t73+FxjWUX+4ZO/Aain8wCqw
VA3+HTTsq32lvAAsE7ADY4TravLnLYj9sFTGqg2XJkWpNJyz8ZxMOj2kmbAeAVR8LyCK1yfNNpZ1
t4qVMLRzLBvh9Vj+KqYq9nNM1CpwYcsI91XkqOYUKf66NGXP1xiDXzvFcFGLTQHffKvn4FNFZXov
1dO9zXMYQeiS9QR0kPVI4zoWJX4ru8+wCZ/DDpZ2UiQzkCgQeXEgO9TARebtuQK8rlO4L6mXD+/E
jddx8PusPC7eQfD9cCHnej2rJNQx72oxB9PkqmPaUvPObRTuLKmHeF2/Ov2L6oL4/Ic19tdm+5FZ
8jqUMGoA8ENtWGouWFy13oxaRVOjTF/y3novg5VdgERspdhVlX73BN3CxT9ir1KkkH6gqDoaxVIF
pfJ6hkveuDHYNGYYZi0Kl8CKaSGvx90Ir3hZkFiNDHZUs98Nj0mO7nrXt/XpVNn4SaQJkuC/n/qb
B65IybSnmbzlgkkg3T7uD0t2ElkyzMJxca4z3omYuhGLYN18QmOuOh04k1DUz7N3Es43g1qIFppl
61F3pXvtyTeDLpO70rCd4cHpSb+srdefV37VHOh4AQkxwwbZa/N33/Kb+hZp5zYsrV7WFgkMseL1
XE2/TMGQI3wf63JCJ6brdgPF2rO4Ew1KgwqUtBq/jbQJTopaRXgcCwfpkmzeBw8wrf/ek98+DR2i
bTV42ifxfrsQ8O/JwDmaA8gpiFXlNaYzXfAViNx0Eq7hUYz25O/f9ZZE/LD0vo9ouP9R7yboUZV4
Pf/e8ccpoHt4kA1oShmLnfE6dMlBZO0JhGTnS1Y245ehs1Cm2tX98PvR32yyP0cXDOtqdjj9s9ej
50bOuexTdDSHAlfEupkmFHskl+K2DLC6+v1ov1higcfi4s5hiZTfL5E/rGvXG+tUFbU5aMMG3G0W
y/MiJTCiirOKqvgiCGXvrOpfra+AIdniFAhd6vyvZwhIolJrwRt1XC+BOLB4p4Uq01Nn8Mfnsl6D
49EWzdkwje1JC77hzAiWYEML9H6VkX6nagQr6+f3/erzvNlmebJW2epp96DDnXH1yvOqSjcd/4kD
aUYlGNegFsT5nhR3ALZPB3iJU4HdkL2qk5Ny+VAOR172sa7dywKcuS7jE/DI3R6oiI89shZJO6Ow
iisxuydzcKns1m/oQwKXfZrzuwFcW+yNB7n35LvHXejtV2616zx0ZMLiWSNaCVDmoqKynMj7EvPU
CEb9OOEP4Jvi2IEPHUXjoZ82iBR7p0mbn4x+hTxad6vhrzZ8tga5VNfrziIf7WwXkYE2Xj5kAJEl
leK4xLSjboWDcGp8heTl13mOZ5Q7BErMfq94JmBRqzVAWdnFbiyinwa7A+0sjJvib4U0GDTib7Sg
lOCHV5z5R2mKTmRRnbgQh6fGO/LzmxRQX+kMu3QudiuCQvNYHCbGxfQC2dn4ESwdkhP3Q41dPeTR
Ehr1QJ9zLdEaxmqng84XNhXeci4ixNl5Sz6ZcA2vK3EbRsFVlebno4tv+Qx8PcvRcaX+D5oD0Dzi
hA224iWyxk5bHIxZddxm+JGsA2B42JeLgUsftR/o3F7rMPwctc/l/CCjl45KSbtEN0Mmr1TvPjr8
ABP7FIyoXIKTQIVs+DTgrZQPaPPpKD7g+L39/d703DfJyxYLAjYJhfbtf6Rmr3eKH0PRSRxkPbum
OmpgZ5TxBtwVEIZKFGk2RmHkfE0FQj8lvm4Y3fehj6k06KUFfV/xOfLRQ0Ht0ACCUrgK+LyAabx1
+ugsrOLDZLzvqVLK8HBi+ScjivTop+r+ObVnQDrSadhXmHqiiRTOuMbuCix4ahTc2+Ys8C+02RQp
PrcLsrhuc+YAkRE+XvAJKtAlELsPwBtg6B9EdXcy1tmRSpCqHuyhO5lvCLeJFW+jCNOHJEB7LFTV
kVkQg3OD4mWZvOdsE0aYg+F+VPFzVDWXw2IPqupTjKj6AE2+1elBW5b7aUPWEwxXWYeEd43XyYTf
8ABU21D0gll0IWvgS+scnq/VsmdijJB9XGKS9TTPMO5jvQXddA5EvULEUn8lq4a4XfeH8/Q4zAgo
smb363jzgK4u9DwDBsdlE6ohWE1x07j5i2Nr2LPO0e9f/uugpCkZbLkPeQ+4XS8Ax/D61S+ZUy3B
lNsNeNPs+5UZbtNt+7hpP5z8fijqEj9HQJilJPhBIKWg1vt6sNS4UBlGHM6iWqOQ13h4WXtzhwIJ
PudxiShadpIASQ0S5yiU9ceq6/DQMnehTB/aDK1dMJlXlQRMVqlpz0zkoHUd3ogCOYWpQcdeSAKp
o4+80r+PR0qSbpDvgJLerLz2FVTiIEeqTLm4RXgPPOeK0iiAdYMJeLVbmvs6gq9WEUv7Cw9sHjpu
CIhhJ+yxDLz9FnPHtMJ8IzirsQbwhANFoDkxzWkMShGQzl4T5ne1h5Nu8yLNVT4imZoe14RezIax
v7puzaEMT9MW6Zv+ZtWPPqKGfVbfJYv+WBXfQhOdwGo9D4OWDZMcL6q46D3norAKW1QUFTNiDG7j
5YjRpII4b+GPwTV1CgTxNfpMy3DAJr/WNKxAxJ0Cylz2RgWNfUB+ZQ4vgegcGNlfJrZjrU8XAu1o
F2njfE0eISV8FGV0HGYTqrjl4VrEx1nV3yYcjwtI/j3k0575Q5tsz3STo67h9/RoQVy6UGq8L1Ov
zrs8Piek3iGDBfzU92+DQe/WuZkO0iRZscibcGbxoztnyT7o9QxBl94i2xuW67e4dz5n6quHf0nx
aNES6AqM6gd5sPbn/ab9ETAfUP8SE4+WChcgE3CE6bXKms+kbHhRhrtFLaci7M7b8KSaP/jxleJZ
yoeg7HGRwENrSmoPXbEPKIynzoe0UMAazY4uzmMdbk7ecAdAe/Uf17LbT1ssPUZkAGtci5pV3Spj
WDkK8XL86XzMqwkxHSjqpOAsRe52c4VzDiN/gLyPjZ08X2D2LnF+n+Co0+ERra5W61zSuN2PveWk
C0CL1xoh0f9P2nntuI5kbfaJCNBH8FYS5VNK726IPKk8JIPem6f/F2swmK7TP6ou5qKBBrqrMlMi
w+z97bUarh1gM9OvJGe4BbLdHHBGeYjqu1n8NtNnECFEN6Odi8jb4Z9wJaWPBBx+161mqz3YsU32
sXrPLejU4BNc98JhErWqggE0h7+dmN1P55fWXpxu3NSlBP+S7ksPUGQJeEIyjYfZgbl3pr7QW5Gh
ZDLoQJtrHTfwO+Y3bk7w3W4qe+czY+5i2BoG3hxKYvR7zdJ8dKr8oZuMuxTIRFRisoCYHi5QN/fZ
MSo0iK+aaawKRKJETJhwfGSKBblMhfJEPynD8Ufcmk0FfsUIzg6sVhsT1gi7M4ySQ+S49w0PxKzd
MZG56sSH5t5iBBsJ6MklKAKlrnVhO5GBjGAjMOW6GULAbWna/BTzR5aiBwuf6+mOoe2VY3LMskAY
tvN6cJyPTBCnjy8OPFXyQKuyh1Vtd7uSyLx0wyfPYca/mjapN19cDAZWx2lDfGVQYSIkenYqVuFf
Mf4baZ+3UMc/glbEGPBPM4NuxWDIoRwGTBj2o+V3db0v9fAxoHtPQDfzJwvq7yyYUwV75AbZu+ZM
l4A0pFKa33dEFMm3jdPClNS48IOgt4ye0oBZ/tgKPbUClxlDCwX8n6wI/626Rm5Nu7uoyP3J8WyM
fA5qunNAAzhtdHSs8kUZOkS1elcO1N5HzKWNe+WF/EmrAOd6uEsbnMPDEPLUls7nUCrUIq52zvlu
1YIK6Vpoid1TEP6V4R2fGYQirIucxRavPcQ2g81LztmJNAAVwEGzN4kLZ4Ncrv/PG4r991sFtUaH
ywstDDLANCmpUvx9P7FmKQeRUsivEHxCU3VbktuZDBMXU25X54c47SV0MCyjambMiAZgcy7tlPab
K1q0L63zWWhAhnojzk5uFRtfpRh7xIYMEtVW0HBKwDqpyjn7KIxm8Zx1UTrwCDrAOirbHHzmCLCW
J4nOLIhGWYnYr7HuDaAW+QRptp1gPTndwoXRDPMZdvbES4HWDCxLmrrD20w+ALpdqop7nZj9U645
gYLdwrWwS+MR4FUkGKpM6x8WUNjsBGgRkP3z52j8/RDw102cngWHAVItzLX/mYLq2mockpRCWav6
nojcBEzHHqNrZS2+omrGY6zmxB8MUHNtIZ19KC0BPL4d/SykRb5229i9JimfadvBgv/nX++PPvj/
+fXopzA+z4C8wxDP37/mkTJRLHowNB4551PXNPaWdWj2zbCGhJIH+VEJGJlW0VqPzHlbGzFbMUjt
/ieKdHLDM5B64WjiEMZJxlIZmqBVTfJOQzpbq0B1wxMUh/lfLnzLb/XH9Z4u5f/9rcWfVf1STC1w
AK68QTZCGO+dGi9e1U5fhNRtDi6xrQ4qjRjX8ZLQ5dpdx9q/3PH/+1egfU9L3uSsZUIrWN6f/7h1
RxWvAiQdlDeqK69NQnySZAt+kdDWj8Iw0wejstJ3jVD/jmBh+S8tv78f93g9jSW3s1z6BWk+UgR/
//FeWkrNHeErBaOHVKfV5WNkqwJdAWggzfithypYG5qs9v/8wPwvP9eWlqTHSGweFMIfz0umBUw6
FEwGprEJqF46/SezYewcISOrcyNtBBRRse5nZ3j///rJf5a0ZBzbyBkoOcyTLA6uqeW+MbvGkRGJ
aue2FDu5OwwRw+Fx8vYvP3r5NP/f8/bXp+2YgkifSWMc0sTykv/Hl52Fmja4koXImy1W3Jg24HMK
w1cL220q3KNjBnsC6EzYT9e0VmB/oB5kRNkbJvWrlT6117Fqth1XJaMk5uwmd5YINjWd9jYwdgGS
rqC+WEDUEubVo2Dpqc4sZSNAeq6vuzlwz8ymbV3OmHM0vzW9vfXiZms52snTGl9DrjWMNxU/FBpl
1Ni8eNmEw8pdMU94meg9Z5x/ZqPBIjtAglanoQfqm9fbyPrtgCQOWu/EZMZu6Gzgcwbs05sqqoNZ
MdphMYSsB+1KX5jTzi5R8PCqs1uDNYszyGvdWcTi0x0htlXGW2x6qD6YZNPRT3bi6Z+/iT8SEf/1
TfxZT7U6yshTuBjoK6vBiGtb437yJvOoC726uQsMyBkxrzo1S2mTjo1PuTF5+eff4u9r+l+/BPP9
VL1Y0+lD/9Ww+I/HIRGZmyuNInpiaZCiZFfDgQCCQZLc8f/5R/0vfzATnAQjSO3S+XCZ1vzbo+dq
1mD15A02pd3U9yrPUUGyebfmuurNGk5vjh/Oy6zf1KVA9ss0FCaKjnRq/mUnc/98B+i6OyaTAuxh
OmeCPxY8+I2dHVLr3NApse7U1LavACzyVS+LDFktWP9/+cv/a6lZXjeqxUuGj/rxXynX//iUGXI2
Aw7CJudQDN1pu7CvTR3kWgmgtFE1PsAgx2obKWXugrBTGpTIpLd9p8mKd7313fCuFniPOgzSpmNw
Can92ur+LfQHZmbpdv1tfbAtzkp01Uz6HRS5/yiHtjKrRJFBGBitdDw4VovITE+WPFTNkOTTPKXz
jcM6FMxRkToXpXOtbRuIxjwUjonbfkghIaZz/6yTSAGLNNQMhlqFl79mejBN674MmremBiDsMrt9
k10l4AF3ygM+admcWusx84IVkcRccb2yrF9uGybPuZ0G33EDq4WbqfmISGl+UXlonPIiAAU9WsVC
8C14sOIpHN4w78RHqxPNG6VkBCSCYVTqL0PxrZVDAF40tu16ZVcEFNdtWy9W7yGMei6tqgZUXxK+
8kpabA47381mUi5c9aExn0LNKPaTGoJLE5TGL7sBCjM1lvqSpbRfmGibHtvSsk6TLUE8Kwa1HifL
Tl5cPUAXGuLXK4m+HPo4Ht+KKrHPU4CZuDHscteBEvNdq5K/q2kEHM3M6WJ35nNee0MeXNs2Lt4j
QF53Nas4Xty82OSJobaQzMqH1vYKe6U1kMQ41cJ2UbNoH9p4hLsquhywQE4aA0gK6aU1N1j5FBag
NLMywHIXMLt0q1Kr1k+2s7jnTT3dQrtIHwKzqS+dHYGCdpzsbHfIcso8E3dCS6pToXFv7tKRN7QU
zbQdLFxk/P2xtXFLWUQP2oBZyBGekRMDZhJ4sdLZDQbuvGMQbKMnUZMzptkS4/4g79nDznOmsW2D
sxlY7heNoXCh8zmMwfqcGynSZrEXDIecQbxonRmFdmNQB56LporOWAZ1gLgbXfmpa7rWA2+1honi
j+v8tN1cfdU9syVr0tLMMAE1erVSe6lAy7napEkLUzQiirp3eW42JpSzbcu0FMBcRoCZVU32adbp
+7mxzDstK0HrOaJhsnIOEY7ZIbOxNcaboE6eXWYFv4wISXTJHCpHqDreOVWX7fvJQtfOreAYuC4k
ub5cXH+ifieJbZwi4TERCuQg2Dqzox5gw+Cknr5tR3Onwwg46tORiP2ysQJTIfoR5o434FFmQpo/
s4sT8dGZUEpD0cvTKMLi6FaatDYVJ9qN5mo9VP/U3KlENnvmCtotrdrhbEE/4euDwdS5JSeRlCPR
HHvZpxXB/o9bN7w1Xjs9NcpEsxdrLeF5ObClZt2A9nTEmCXiKd2w9bsHvc66ZzUWcOVHPo40iYNX
wC8mk7oFowLlUJ9zU1Ikjepufu4Gr/w1alDtobbYGMwnjixYnBhIOk1dyAOulzpDM1NDVVcQB9hX
DN9tk8nMHtOM5wzyvSHAgQv7Re9B79WMMZ+rRJa/GtB9dI1aLbLgTSI3mOGnPPcN/wekiX3x3IG8
2WXCBfrLWeQsalPguzf0x4I5/cc2pha4ssJ0uh/ygknCuRKXCOZFuE5tOT4RIa6ZGEK5HTXgNnir
eIDtpf6lu337VE5tc01NI2CUg9puHOWoLcqIeaKFDgAIpqgj7bMHS37tl5/u9jLddKInQW4abAZh
Q4UkHo29nWn225Co8IPGSX+XM2vsrPKWBos5dAN0Rzf7qHtBsbuynKE/B5EFfTaoMJp6jOUXeYtK
YsnBpEXG9HiSaNy8uzw9DcxSoasMA8r2jV7ACddlUDwmiUerwnNG/cOZLesc6TLHEwAfOw1UeBgK
Lb8BR+GSAvsMPxhfzGPRZOo1SFBxhbnE2pwETPuvRFnlv1InG/iug0Js65kWaTWPHLlibESFFVNm
aaPQ+dXbMz4rhwH9cWxKUON6c1/brXFUdEjoZ+h9/0pJWjvouW6eqsSdUAEEc4faOMudIyOG5f0o
8vEqqqJ74JYEWsfTa7rzs1u8unl5DWSZcQd12o3NTOxjk0kotkQtMPmGKYEqh9M/couWObYsc7o7
pxoB/pcew9IiHBjr5pSS/Dbaztq2dd5th97MEH3yTGwdneFdBKv9wB1RYm/VI1XicpwgPo2uqR7C
IXfZ1KzZvtCUa18t/iuM5XowjoBI5lcYaeNVOXNKm4Ri0EBBbgpgwYzFyHi5o74nYc70fYMZMiBv
irViCMlg+jmZNeq7gUPRwFXeduSbetIZPQRVP7TXKgKa0zDn6K2KxqAUnhtQHSUgtJXJGYtPsMy4
bISGxtpp08ALu17uvNhI7nRG3zezDKuDMsOBPd4W6zruol2SIgVrSk82lGlsYL2gsNaJlzvnvkXX
EjeGeJCzUR+hxeTERW3Hj53AvTEI2D8KCAjbvi+9o6eT+9IZx3iJ3KJ8ScY8uRrJWPkBqV1qre34
xqtNq04Fut9ZCYDQXsqD2bkCy+Fsvzt1iVRHx73VxX1+GWwGPnBK2kuhLTRfJX/P2mxdPpm6Lu3P
ruElMAVjb6CAYnzR+UjtMOUb8McBKHFD1cpJ0a7La0hSf6jye1vHed+z/aJOdN3HHldcQ6MAzjbX
6K1U+YkRcPxPISXFL7BfS4OOys2GaSa2O8QKaOK6u7K4zjYW1vZRKLibr2bSrXvtjDFAtw65ffaa
e2qeevps6n4DZdrdYJ5LqqdRR6BBKu6Uh2hZqDQiFAy1vW1/lNZL2PygeIVpsAqna9Dd2+lRyx9d
ECXCODtGu7HAuM9oGUPjbMw/ifNdzKdKgIb6xekRCM946Cpz3bi6b7jlJg3pKrnNG3jvAZWd1a4p
5+xaDfVhhPR73OdYG5dtf5N7ovFzVqrL0FgPiNHWcYUFwkofoLCTCFanWL8k4WcSWBse7I3I2nXK
pIrdXmemTBd6RZOjBzg2Ye8XuYl296hMw5dMslaWsTZNOh11zcf5bqYvKU1aZtc3jb0fvEunHL4A
8MuwVlog0hNo/mDQvmeO1avS+IlABLG5/pi22qiRnWwK/NB8GKJfQfLMct5zpONfJ31Ly7dCc149
XE/d0J/IDt3HbrEy05DC/HsZudsk6e6stsb5I9Ydr4uB6XQo/Q7JCv1Mlqw7fUieMhlvIhxbJt9N
vcAWgmltGul50nTcYfXFadJHj9xCOzQPikrpHAxXSxtPSbP4fWdEN3zSHOCnqjuXBbK67DOLm+cs
q9+U9ACB5jsbYf0cvIIfs1bTWJ/DmY509Dud0QRB0NU55IlR7XT9YgbUvRPrKfW6nQf5Po1YfOZi
49i1TzhpZ4JS1gqcO9kvVd+H2avBeSHF2Jl3vzid+tJl3ju8c2j1Oxzq2+FAde/HTu4n/RoVNIPg
vIvKpSFQYysBmciYdzTQuzHcA9gScCXhJSwYXK3YUvKGmZoEtXK7aqv8Aq7h2chC8Ay8Z1Zc3U/l
MtWjXfT5lHG9nTVkQ6jaC6yaZaDtxtQZ7hY8bRpavt0k3xHqQUwakOnUoeYTq1IJT4FljKUw9u4N
D3GKRxXaqOgFvIvyoSG3rdNacChFy4JBXSv3la7DVaN1WYvL3C3MV7lyHZD0dEfK8svj3pEQb9dH
seK2vO76a8GkcRL39/zKYNveYnUT+m2MEcSysquwAuAx0shN7/uRqjW6QJq6PkSdK2CtaMWkIXzd
a2TjOo00exeP5V1WtxQje271i6ASYoA9beK0Az+2nDReKEw8tDMdkUJsdB22jOz3gHTrCZNqoq85
A9CGDP0mh+gGO4GaK9ZirW2R7+3SBHke1eQiWPwx886CDs5cO585wqzA4EM+JtHPbFxar9gnkqb8
7y5+FeKY0RDo+OJMHFnnMAzXdvKeTVyHX6wh2DZYw3JWv4+4tZH2aD6ZNDZDeqHsC1JmCcOVHS/N
dBaaDs2xpqNiPrci28I9XYXjybQHGIB8xEHlZ4vFzh3X9bJaMDhvVa/e8GDyaEXM5WeWQhzxUPXP
Wfs6xmKTMtLouQLVL917Oz1HprGvagaPkavBTFsHIAEGzvxcNPymr1EqaBRxM+J5nt7S4x3ltnTx
pHhAWZr7sM43Kb+IMrBJXF0BDqBkdj9zthO3LE6W6yn9nYELkvqp1t8M+eBByXDAAqFjUvlN6iAC
vhz8mPDow5OGw8YAQqSyrVv3yOl8EMD80SEUtn1kxHCSfM98l5mvUUxkRHxFR3g7Qul01L7L3nsL
d+QxGF/p0QIZeBjjz6o45AnUkCreYIuMO5gC2irBozqoa+WdEm8fsh5wJ0+ck1LNxaw2UsXXQl6V
+2y207nSH/X0o6DlrEenMH+a2OTDwdswzMSwDc83EjuqcHC+Td8inqAFrT9E8apm/S3A7usOfwhO
MEk3SpiZH3swrrDjRtx5Okgg6iMXBk0P/kP/z8xw3IeXNEVZ2yKUG8t11nZrARy0rao1gNZ1wNx6
9Bymj8J4TPX7IqXUUREeQUnDxzMSBAmQ0RbeRWivWruoo+pTZDwPi+sS3l4V3QbrJwvNNa2mFfPt
a9U+G+hyc/B3/e86g6HEb194K72CO+kRuY9P9JpXwnpP69fARPnu3emWdrRDuPWoFRecoheZ22yW
6za0DmUx721yHV4NoB1LqIie7I5MSez4Ji4AL/zOs9PoOYeA2sKIOLX76dTgG3H8lMXnkdd2hKCO
DXTXhM2xHzw+3+8KmfY4TL5W68RVhnUz3qJy4Ob1Ndes59HZNi86/dFh+s6QGgcdFF3chEAWc7p0
nf41cxMrWSIKXawFmAknnn3beUkXDRVDxHAidhYpKGkix5T3FV3z0MBxibAtz61d5npkWMyVLOx7
3HaWla8Sool0Xzq+azpGvhQ/o0ei4l0fJKmTal2Yh9FOiVVZfiB/x7UGzuylLd9t+TMEvwpEttzD
VwZWoHS+ozNRjYuq5jNq2/WgU35dvkdrHytBvvjZKd4s5AtuiYSRom1fFDtDYQDjVgESYxNwpRhu
nft76XNT9TSDrzHjcREMs/4ug3fKNAi66QBn2QPMH66F4dVMJ1+UCWsdDm58G5yCj1H8quQvgIGb
Bs89Y0RrYyErwa4y+o4vOl+WnC2OE06qzCmFaAvH32HsYMrB40NGmvOTrd1sSJvqMesfkgR9Cjo/
jjN7ada+PeMONuZtXt/I9aoIedzsgFDZa6Rs6Wiq8aVt513LpcVtZtBCLlGUUw/+g6tOR3auWEBS
zrcuPm2kHVAvmpoAEQb0xOBYtFgU1914Z+amz1lpN+sfwvmWyHM7lHkBCwhMM/xPrg+wOJ1fNbBg
q06VG7fmpDk2LvEUbjLL2cTYelTVwupR6ZR+wKA/LLevap6OlXufaWpruzhAwxEz4zMs5o0p9Qu6
po0qgUVZxYZ8youVjDwQiB+LD9H81Gn1kKYVqYFsrbT6MHNCyWCwobwqkUyH4TniDkU0k5JW2v4q
zZBG5bBXCqZjiL97gnwq3sb0E/Qt0oInpzOvTPhuKihHLRUO1SNUzrguuSSfTNQZNKRJb+HXftey
GVU6W8zwiiOa28iWzD5jun5U3nKYj1FRv0/lAan9Lnfa9dwwyNFkd0pH8Kmdx+hpJBGfRTS6n63i
GHLCAGnpzTRXBcYxNh26eKvWUKcw7u/C+KlL8YrBojk73rcTjJsRvSEQWdweFKIftNnBJDkfInVf
gzMGUKq48cEZe/VGdenbYls4xqVKi3tjNNe1K14GBcipIR2EAkrvGo7xOAHqcWtM5ipE4UAbEnlE
uMskMZMJAQRiBkA1eBDaUzrZvkfqIomrz9HBy6vbzgbQ2qubBN9G9TaNV2M59rbf2CiH/CaIGw+w
b2wz5nnsxadBLKqA5Oe1x2KYd9QUEbm7d1PQHtRsnIrB4UCP+KGr8S14w15zXXBamKp19sxUbKq4
J4/QzkfKUscq6g9eeJ/XzdZJ5NmCsmrGxSUFSMTBmwO2fCbHuEtdBe/fOFpFAApuOgyZTghi2mpN
sdeNs2h6/mdUOrJfEWFdxupg2ROVs2foJ/2+wRWUBHy7yT607qjW+71+qWe+o4S3WsPVQQhWsJoS
AT5WDbHPngOaAe0Dr7bjnNOJaheH3cLm1Jt4pzR7DCmVYYCBS+eDfGDHZMKdLZnYmtGFW5UDWivY
hgZYaKu5+2jLmwuYee0VDIqRrUzWAcm+FuTwOkR3rxf2nhFI3HP3mvHdoBlFmzJj/JzAmEGEZs0d
WX7mnaJVSA51bbOhm4wiJJbYEcLceVSh6qLY0veksg0w2u3B1cQ7DUngZLAjd92Vze+SYVoM8G9H
Hv8ciKrW7jfcfc+dGN7scL5Hw2CRCEKbMo2vk/FDNsdbA1bwNl7Z3QlZXShjroX7CdEWfydbSC+v
fRveugJfwaA/9tJlVeBrwGSEBAhQjLMOB0XOlR0wbpuvrCnblTVpPzPXRI8vKKjFS585JlUiGFJO
znI8CfkWFtGzNt9q8QqFiFrUNTbAf2DANYPvrNZfTAPDUZoVWP3swPA5R34xx+NcZY4SSFRi3DM5
8Vthn3OQ+7bNB+4yv3a/U+6DZArgVdQdjOBUP2eguNNCPCxqaK9JCLdZh0Q/Ocu1qvTugTwiReXP
qFunWRENhgEcP1PT3HmNga5OUKRKScW7xXaoFfA888PJrV8DkrrOphTUgDLiKHOfRc7RMxJ9rxmf
liPuNc4R4xwfGnfc6nUb+wMFmCqa7xNSPWnorovQW02xWvVGeQx69e6W8YfdcmgjHz3DtYVwhI2c
ndAYKC8DKll7pN+qeN901i1uiabBYOTxwvZSd340D3dOqRHmmW8xxyan9VDbFXQtY3K9n64YeYhc
dPQ6UKfgYo/VXU1UYBjumxxHjVbtK+s8suDVp3EcKKxyn5rsrSszqL3upQ1/yS7zzepGqOrsin5t
Fs3KJnalHLnXh6+RjETOWXFm4WZTeYg4RwvtaufVsWjZnpVcUcM8VGEHcLncT1yRzLE+qQBPfeXu
S2Q4EoeoN4Kuzqy2POYFVhqwXvG6LmD5pYN7SId4y4EF/r5HcUjvDxlAYi+leLfwz7Gyb2thXD1p
MPfbcdUtIhjeQg7nXIkD68zKdHo/t6eTpNew1UL3PdLzfdvSdluNIqZSk0ctD3WW/9Jd03iyMg/P
gGUfKwpzJdVWzN1ktdBZDfXVEklxM8bWgiDofRELVZd5KtJbF/AxK0lIWcPGSVynvcEAYMuN6ofG
xSpkZtY6GQFLv5gYE7YknnnNMsummMlqAISh25lhzPh+FkUvXa9eeKn7n9GJi477vVOcw3SwLjbJ
7ac8DLz7LtHkhwlZEpmVcpCfeuKrCszXzq22osyuwaRvg87gLfECjq6w9Q9aycHFSqG8kvylF0CH
/zLZac6fruonAKPWtRGOwoEmg7XuVfdmPE5wr23Qi3nxFNkUh3hd0ADM8aUOURB4Ji+3rdOaD2uF
jtwQXz3kDIoTaq1JJga0hFJMm+ijb02ioKwT2WcLCM/atfNnIKz+YLfsesl8inKkhSyf+eNEimQV
E6t2rOGauPLUxDjtE3o+v0pvqS2FyRFg5CuYKd6WsKSbn8sewKZnvaCxEmsTb+8aZr23xlh76aEI
YlRonkszbc5xmk67jqjolubY2ZXdE4Khzzybb83coz9X7T4R0FZVcY2FuylUWz3YczdRY4uoDM86
nMXIDtelqw5TGmWbipLr+zJ6shrDCLxvgkmthzrm967ixueV7pb8ZYJbrMLinKJss6B6WaxkgTuD
6K7d0zDW3PUmhvf0tH+snOguYeeE9/eU2e7bULiXbIr8UdmHWpkfhpVKoGfspdXiamuRuCATfnHz
Rt+XXOW1PP3p9QQzQEt3pZ65/uvu9NJpYPOjyWw3Y8cVu25OvRuzdBm+6MSllOW9buOgnUotXitZ
1gsAm/1hhAs0DB2Imra+JS1sfgCs/aZU2a2t9BcpgtonZVluSj79TGGckxWJ38Kz36u8OHsA5Mk+
pmJbhvGDiOQdRMdNrFOKaZPwZAsaC1qcWpsOyjy5K8yfVJn1J1mr8ZRJYo963ZuHecrKq0aGe91y
y9w4UlBkzgtCiTAGT7RGqNBpdbMPuQnStQDWXpL8pqzFyk8jbyKDpcwpxn8GJ2qb2Ea8kWVOAQ+E
8UTif4WqpP22gKIC6bNWIuUmOKbqNg5mXuyjSbdfHW+hOpfEkR6KaPAqnD19/FnnVRlyyIC5itVu
lgzhuxk2wAjA2bQxepdbWmarHyi6DkWNKK2exCDt/GyUo7W3B8N7MOoIiq0oQ9aaPJWD/PJKbgmc
tLxQ+CnjERR+G9lfm3ruoMDQ/FZWn38MsefcmCpgMmEui61JGVrfiro3WDV1bkGbmS2QKlfb2uem
kLy/vWvFJ4mjwVkvPUP12TsZzg9iIyDq5HKnhhZrkBkRXCADK90sUcQNzbATZKaOI1n1WqflcTId
JnmSJ8OB6VwnLnrwxONFCJKnqe9+u3D1jcnZZol7mKvRHxM2tRiesF3nZy62Fy0Z73ERn+mcfJVD
ec/Q/UUbixOtNDjyHbwLq97Fxbjla/6tiDR2EDwpDITvMh0dqnDob72aYkTm9R+hRFenpW/IIJaH
deuYjW/rt4hWk+tEJztjHkgLI7yVIbRM3cy2OiRphk1i/N3JvC2ExoUzSxYybn4sm/S+CDNuMJbv
hDVOaHLI4Arl9NtwMmaejPtEWVzBMLGFbvuqOmc495U57YGPf6vW+YoZAjJLRk8KTPWAlk90jlY2
LKIobj6A7n2NbXccm+TCEFH3lag4vQ+ZeTVWUvQm1wfMyzn3pKQe34li1dD3hOTfpjn1xNPdyr2i
OHzUpt5kCqtw1gR3T9Y0beM5x6rS0jCLC+NpakptXY75dzER3TcoBOWwT7GueN5Wht01p+BJFr0l
MsMydamyyixX0p7LJ0X5gfKw8rRj48m7uaoZTE1+S1VvbaYjt5Bjz7pq3CfqIMXWqJBQdAFHlxSA
1tqlSEWSpfNZLNKrNjCRYuEzqaX5Kdpqo1nCl1wuBAmRUpecnSJ+y07/5YkBq0WQfXCsuldSTCum
jiemHuSltcddPf2omlrSEtUf6vKc197FLvpLO0VgiQ13I/CSbdDJIMqkE54EF2/guW4n8VRp6toM
hIfN8lOilbvPDOWQ9w6gWet686W5eqUop5cR027hU9kar2GNCnCaYSQUweInLVFrNZgeln9o/rTU
1JCuj6laMkH9li+yvW4ALO0kNdS2wGEc26JZ7aGX7PttWGR8EDIbt6Zrb3RJaZpWD2nJwFYfetxQ
P3cp3dsn7AXZsDaT+hoFw/xqZWZ3qwHT4hUvO58L/aGQ1l0QkFVzTX0T9mIftAgs5vRl4OCTjfNp
wKLRPQQU0ixNfxxwUzD97AtyeFQc95WQT3pFTL2/Iq/f50yioXM8jTn7VWqE1He0fjn9073ZOoPt
PEVgm/yERAG7HhGXsXDJvNOq9iX76RzFT2SRGapyDFIbCRzySfuSoFlfEhk+QNl8LGOC2p692G4D
mjLdFsScz+gJcm6giwmb3dBdkXF/cqVk/c0OEY3hfPxkyp2I3sCVmOpnpw5akT3YOawyCVS/uIQ9
UZXIgeuuq2Dv2Zjb+zi5Yg45xXbPWJgLp1fuOHE+wF/lKoBmNRvPsa4dlysUk5hrzQ3YxaihoNFr
MLGTonltxngbMeWeYYSuaVS05mMXlacxQ1nulcEpBr6nN+1Wb+ZzM9ossePeZThPk85HF/R4l88O
c/95pa0zZW8c5iBNJrsVVkbdNjdTGW6HYqe5n7pM3lmNiRbSFiK5LZKXIWkuNv3t/KUtTlmHDKiQ
W0XOa1ITcZp9zv3ZaeUGs7TUP0AExfNbWn+05rNn7auZuY4jeGy+gUMI4rdnsplzsc2YRu0mWJrV
uoEoDSNdKnpwNcYuHLrEraqcDNt4TYqXnqUu835sl1gjtzyPIUY5HIaGEAw3VLWUPrzPvjS3Oicf
vAVSXISNP3sXdY+GedDoaC5SoPQMb4Dh5hPtKo96XVS/VxKL6UPPGEbbU/8CMD9F743HpEq9szhk
MFu7ktXNrDAoTw+F/jJyodSHhmu2c7SL+qjxWcN+4nj05M3PMq7+h6Lz2G4UicLwE3EOOWwFEsq2
ZTluOA5tYpGhgKfvj13PjNtjS6Lq3j8Gbbaapw55z4DYfpne3ZJk9IOd9LnlawkPq2BeLWgaxlQj
ni3q0A02uijwgGeKZ8s52sOFEH93tTs2j0jWCbFO6abdcWmye040o2O3KR1494Q5lSfquaOPr+rb
jQqnnL9J/aGvJPUJx5GikBbvepK9Rzl59v1vwThgQPWr3aVO96QsbQW8Q0XhLQ2j+3n58lSK0eZQ
mdiiDzGAnJscbeg986/yDh4Qejf+OV2IrHtfIpbReFWopW2YJwsfN8pGqMRwy3JbA+W41ywe128e
uPEhL3xXNoGpAGmBmTFh8eZW8reaEJ25H0n2PdqM9HC9RX4WBSZaBaAQIgAr0fgMGL0pXKBuyDaT
Zs0BhUQptSBFdOSIAVym2zrwYD2/CWjCRjSXqvlo8WHgOApqcF4jBS0CfaNqbVkXhbI4Y5mhfvRT
H91jWubbeJ6CbsWxvQWCf9/a19R6NeiCyHp6YbEuxRRL3Tv71civJM7X9qs7h+XCR4wxZipZvHnp
sDB6cmMuNKoO6V8DpN/zuPfJQebv5fy9cIhoVelbTWhkx8ELK/srVewjaTI8BnsNi4ZuvCTmabDB
DyhwVIbHXPF2YMPApzlp+ORUzQ+JkX9lbUj6Lf0/r1ZzYejZaUL1KXgkLUsFZ86YlXd5Z3AMaJtG
QffeU0jNb7boYIuGL+wW/8UlmvPD4L5SkIDOZBepz0gESJs3j571Ucd3o9aeVN23yjigcefajTSX
Ckwz+o9K7TF9a/tMzcLe8Q292RCbHuhoIIOyny4Y0mOGZQ7VsgCyrsbxojbYXpeRtIMVju0OBhM6
0scLG00wJxRsSrjjiaOjWarTaPZHU5byINrmWUcOYnHiNNX6kLe8Mp8MTt5sHJKu8l3YSj0P9Zn9
3/nJZLMHalRmRsIOz2GEVRnRSJpo3dbLXCJdAUDW6WS3euwS6Ps5bx9FUx0LDlGJj7vG1jgk85ZH
eYvkY5uPbdBZKCzc7xX61ro3l1O87S4xhgpX3cvqC0DySC2CzkmWMyPRx16kYYlxpVe/nOlTk+Wz
4cwBiNOuXaVfLb1YqbPTojlQGOE1QSV2yTJBHWZKxYfXh5pL93IOUsCL2+LPFAWfTFqQujfPmx5r
jgVenIccGZY+ZMEkkD3AL3Q1PAROTiJSYBdnn8Y3P1LgfwrrcZi/W7yc1bS2GHR7LTV2EWW09tRd
k/oBMqOVj73zZBUfrim2JV60wmWDeq5m0DgO2RZ8W5u8jUCTSFHJDrgiiEVJ+rS2qfWz3rOPvEr1
KY/cDdsodduHvEPVaBr8GEh6v6hO8JsZYabkUlR/umGv5B/2cp5gzspnnkTRj4eKyntlfhvy196u
d16n+HF66aGSIuDuRvqO9z0q3976fMNJV29K6e4sBWdT9iQhvifrxZm2JjIqw8gw1H1qVIwmuEeh
cxojJAg+6I1kq05EdtHDGNO1Xu6S9tAMlBAXu6qKgTA/pfbWFO0145SNOAnmx0WgHFM+MVT7Ursn
yq/R/rUo4ro0dJangsWqGO19OQFM6G0QN1VQV8ORUryxonGcY0x1fq34wHIIzR820OkVFGiP4M9o
wpaIfcu7JulObW4NiLc1/aSoWtq3siDLbIKPbn+jxT21wLcWFiO0Nixkm0rZlRlAeA33vkC+3EGA
EQQmgcN5pyW8BNFlLNzAgXutWcg1Oz+MQ/k4pwaYGUGayJnN4aOBYbAV61iqJ40fKrJuNhXpOSTv
X5kgiBB7vXvL86dIuyYEyVn9t4tNH5AtWrxHIcCsRBzthS2PgiW7UulPkPkjYTJs3pRRMB5sZoFJ
ryKXKnf2mmE/266k2cPZeajghyq/lUm2o6AscAsllLMkikZBtc8p/9yWV9d4TTp6StpdOT6O6VHQ
yWY3H93y4hi3wnrti2/kC2Zy0dZTt/+ciuka5z84okJRfdjUN/S4b3VEOYa9sVlvuKFlfq76cIxA
J7WNnF5kiVBHJCEJSbyeD97yzE3it8O1JmUZf83diLsNMtNjTqWcGR9QK/ij4ydc0O025b3o6Fio
yJ3AqAxhcc1xl5g/i5EQbe0TQgjrI/wlMfxYtcFEuJmrrZW12O71YJ0p6g4hOa5WU3Ko/5bq69g/
Cmq7h4dR+RH5Pm3/mQS91+0DxQlbdfxczEtV39zlJuF5QYJNCChwdz/7YbvzbXfeA2iyUXEyEW1i
cfTQgq1p8MxPNim07PkWj8zJbPFQ1+Mj4VFB56q+Nl8ZFLTsXDihq+3KovEzcanz42Q/jXTnySVn
ndkN+a9TvzTqUZeghJFf1u2rmD8LZdjp+hPAhw2L1zWnss1oVwLBjH6V5pKrzqZLjl2kPNftqRo8
Pms64RP7qs537rpEc1V1VoH1DqZ0+Op0Qd14/7bAHwjjjPN3Q9B1SxUaef1B0njBBCjRZRVH3ilK
6S8Un65OoKOxqjH6jcbAjJMzXAhhoL6Ez0C2i5Z0q9v3VRGkhR1R9DPGLMEgWxA3IdVgBkETCRjl
2B0TGjUt69HNLpP923UFt6riJyVyy0FnQ2wZEX49fdpNSJHG+oAKl+n2uQE9HxLweS33bfT5JaOb
m91M45U207y3dziyUPVzDKQNpLARYof1pZuEvcqq/JZ68SFLRwzIJwfSoqyPwLBYxh/KaQ64dNhD
GEGbY8vQqialP0oe5I6oDLTZMQknRbRZ6mueXlFJ7keqZvR48k0rNNICo18CL8Jl2V87UFbbOwwK
Fvm3qNg17jnlr7fq5+r3HfSXhu1q+WQObyt+uhdO2Iwl055+h2Q3evE+iY84HcESnx2HeCAqY3pf
R9rTLh9Ojj8WIahSbTG77YR70SHY45F5Ws+huKdN3OztrPEdVM482nuzXhugnxWbFTMK1ga+tH4f
aFMUUfRgt/p7Xl0WSlB6zdgNDc6l1N6p+rZvP5WGE1daJ2vkuygoHK3Ikig2kH0jTIbaGxe/L9F0
UINwwhBA/Vm3TxTGi2L4ygS9GN1ShtSQDX6JG0yYuNTBWC2UhDZYUmEYB9WVv02EsoPGhbBIMP6T
fSHxtKHAjrygTLMSuVP1IUtK6ktJp6gDDLzNPEsyC3YvVpTwBV5yaNo5igKzFUwVafPjqg5litNy
E7R1Yyj4y0ztOtll9YS8TdkvpXumJ+ZmC+ATgYF+QhAw6eVOtYtyleXdllK5zKSTlEV1kyQ3HdLF
3nt2S5lXsU95BpJKBN1CDdvsnUFd3Y7zLUVlZZd4RvsHJUHXOhLZgWgLvdVCh604KqgRIcogB2VI
W1fQ4y2lk2yjihPVIzQUa9HOKbWCEcz757Rd2HliFxXUwZm8yF1zTatiDwh16HhO0sp8w6d0s6jU
pWfl0dMYzbz2Ap1MUkF8jTpElg0d4vFkcMEvNduWMVN76dxFyjmp86qjekFj5f0zuurYq5KjZvns
c3nTRoVwcCRmi/u9YJ3roZVdnkKDX8CricwRG2sMRck1/dDnH5ZAvEmYP+9DNFC7zCScZzoNJ7QD
lYc+2c3TcZZFIJY4lIkdmJX5pWYCKVNKz9nJ1GmAW3d5gjIgQZjyWnKvTZ8TBndXZpaBO0YBAF+h
7woVbw/I9wJbv5lgaFYPQndfQMNpO9lQVQZ8iWmh/+NmhKBRpsdKx+5Ami/SNsP9RAE/osrj1pp7
C3rfr+vHFp9NFU5QuLgCjY1CVnqibfVR+A0nMjlAyznuPtEzqvMVPYrlflmln8R/XXMU8jWl4XS4
dtaFZJoqucjlgCyzye81EOcceiOIcNcQvPlcI69oh4eipyt4l/cr0bQDBevLY1Iwn99Kjq/4Nox7
PXodETaKBzu6qL8Cndr8JPUdgkJp71P33HWnBAENiRFdRhBCwPnSWU/kzPv8aO68YeSJYVYQnS7z
GV0IzN5iHwEXIrGLiyfiIOg97fLDPN5U+d00V1LTmQdZCr2fQglStP42CRDp8ltrKIjz22g88ZGF
NtX1u0PuAqNQzpPZV4GuBfUn/4pgnAEjP5t39jnJl9I4qkko7TBnA147pvjdEVN31r31DjpQ2hAY
TK/tmzI+G8OXIX7WXiYagzsWnX67ZIGZaMH8J627RqHnGC42Ayrn/aCDRh1sVE+e96eb+6ral8Yz
K7oQLFE74Vjbnush/uj0a035UAeI9lF6qHxVxddNRDWHMvqiv0nPfrF8FObz/ERN31ZNEYvKRwWp
YgHa+WWUYU4yBz/SqC4bGr186r3YRP/cdEaOjChg8j3KXFK0dYZxM1lttUaH7NSYHre6wVW9JfpY
mOjm5tJPyx9T8NAUF8064kGNsqB7RYzlTSgLviqir3pyavo9yIleUSe7X5SDRVEIBiMkNryRGQL/
sT95g+bP8Q65Ljsp6Xkxso/ylxVKqnWg0dq1FqZt1eaNaCjCYhJwA8liVgXQDGr+6Ti+118l/eij
+MyMVaP85MZ7Tb00cpPXv0lKgta079xffi08CEoW1MXBptS9+TS666Be1Y5mW/5X2barHx1a+shf
0O1PUBq3f8eEUaETUwCqLy0XKpwBTr6Eo4DEE+4IlAdrUVq1nK2MpAn27we7fOLCgI9BqGu4jt94
l4gB/B80xsmAch3KrZuszTQegPO9SSBOmSvc5WCK45BxZOqf4BDEwSzOHhnJst7S9ZNFbDcFHjDc
ZE8AB5OKI5y1Eeulsz8McIPWOk7xVlLMpd4y8iRahDrtJmYroRVSvMccfbN7dCGe5WlRPxfrvvQP
GSoOQLl834uwQJqZwr33xaXwngs66lumOf4ZjCTTL3kGENMG5HJBcsXD3utA+4jZsvcWhVQ4Uooz
3QhMOU50FgjyKpqkQGbcTakFyRSW0V8NN1ojdkeK6tk/o4sSnBU9+qhmEZL15feFT8gJbsUg69+r
+iNDTrdEZ238prUKmc05R9FkjR9C2xb1zsE5tx41nm/Pf0u8S8pLCW9s/GasKVN9qFQ3KNqt4e6w
1ERpvwH89PXmSZ2fk5mPdkoZEYivnv/jsZ9aTBC/JoN50t4n1KF9MaL6P+XAy+lHCvULPNAVn42z
hZMs12V1a53VEsDutXJr/AhYkcB1KJ40UOfp5YaGighjjNvUoT1hJtibFNkVMM9bcs6AMq9t+l6P
D84noUJZfxuIaCOEo61PqR2ivc25PCoKSwnBhqJ1No64IG+r5HYVCrY7zUANc627C06vgM4klpF9
L/8GPjXNZWT5zPEXup2zreefuVO4bapAKFXQxjNxJPQvMZlcuhrwrCDN5NMsrAD4xbIZFWfOKZ5L
roQ3LzvCtVjjWZg8lzZ5JY/swibG1SWk8NSXSNOsQ2XximiXRNtPAKls0o71ljAfzTV9mUiN0TjL
/jGfvyNkRR3prfmAbWjywrwhe0qMPj8YAkTibFwZNMJ6al35tgCQ1VnBPYDbFh3R2ANcj3CgpYVh
WHEQMxtbNzIf7H41ulvG3i2ao5OtDe/DNp6KwGjLI5YfGNhG/XEaeSqs+uKJJLCGE4YUWf9mcMmI
F0iX2qJaQUx0x9O270D/1yLEis+c0VAaqBxyz4k2wyJw/w+UTUb3DuWUriHb4yLXSCGchnYvMAKv
LTcNnZMxNHmdqsD3VOINRBi09qtuWDSw65tsPicWnpyU2AGCUTLtuciS7YILG+4WNDeTQV9wPw5Y
AzxqpxO/tgAgYnvXWyXMyJtDj1fK+Zdzert2fnEceYR43JWlFpb5QNPXR6S+I/h6yEBachT4MqsZ
WTpC6tSLDWitFQdDSgQJYO/VTY26IHfhxCK/jmhi7yZ08u9qFMbLUSGHReoT/MKV0ragNGhC7aBP
SAON/MX4xxqYd+KUcn4KnnPbKoJY/VTF76K6WwtwcUaHOyl3mcpNOiyI/ZZTy9M0OEhCszxUFTwt
dvadiDw061Os/iwMj55jc9+QuUOYm70mdakWcktyq9uj1Dj6dDIMnH9jVr+4hdhluXVg8Nnq5KAZ
8kNvte0CbKbQXAi+r+bsPKnwTVAmgjP3tYmkR4VVKoz02crkD/7V/UIEi6cCO3pNERCaKtk4enYY
hFyefqtN9+ZO9VvndseJYKFyUC9dvASjg2m/PMsObR7pVQ3CHg/vQy5DK473uJN3cy38idSnBjOp
igGkM/J/ExxSRn9sL9WwYjdVtJtVF7uU9vjmKa1vQkNPP1dQO+VDkgzkJiakRnwl7uAv6afZ2ee8
lH6O4QB/ediUMyaG5SDYRqhe9Edv3Eb5OrSqe6NefNL8wwlNRZ4bp0K2LD4FLl7tnBPqlNIPhAl6
M2BOq5rVIALwR/iUwu6vUgYO/+cvS3Q1RjazQsu+lXREfi1CvuAht167xKJ1GMawl1t0GShCkw1W
zE0t73y6nPofIkMbhNplodHaHBmWevWGm6v/aFWEOoDV2ksiuhJ5gMiWgCBmwIt9RN8R1t90RzvB
BkIPx/y0qYmkUpmeJwfbRKLp3wmi9abBwdESdFnCcAFTltgq4LR77x45fuzcS95zdPXhQN8SBXJP
dt5xL6J8ImZJK5JgYhzS5YcctrN6WOp6WzSh68I0ON5udmNaZ5nQaqaB7DoToKYIh6gniiyoWYOH
MdvTbO0nDjyTnTA3wRNU6IspA16DgcnhQCRqrhjOCHNwl1GJqcKwAujU7rvZRI+JKPY465HvAshq
/c4cYIXs8Uo7pA8OQVgdLCiGLMpKX62K1lkwpTz6UppbVbw6Q7vTo+qYaWZgdHzy63arW822YVuj
jfujLJ1n3YPzkpxysfNlp+zaFZN+bII5Uh3B0ZwjrU/GNQkwDnM1DQsluZBKDz/G8pw3yWutmsd1
TbWLi6HfMWvycPShqUOoRRhR54+UesUUjNcEeBpTNPrnUmaHYSSaYM0yaKJ+b6DCdxJ72lip3Nq8
lVleByNDbD9o4aK/uCn/jaD8e16zDIA6kCt9IClnj4IcoAMou8L3MDfGo6yMd9UEiECcE079uC8S
ThaMDwqa97b51OfkWHMoOkwQwPhMsPHeSdRgKq17vIb4kNeaZOnOTQkG0zreULnHds1E7F1IVfYt
icoI6Ucm25n/NsNr5Ad70LYz/y9RqCDisHe2DQ7Rk68570zRgy0kH0vuoGJzaHl19rbCGe54E18w
0lUO7DcNuNI1v6zqJ6ojUeooaKD5CSICuJLkwyzU91hGL+TT+GmbUvMRPy4uu/7SxFgRu4fOGs4F
9IULORY34tLW9lnj+OlSZg4L4STv6pzEF0XNDhLkyI6Wi2b0zwmYI26eUCdyRo2SUE+0h6GKwg41
G22JhyyWxPQlp7GG+UyYKbr0o3B5xMRPRJabTAixtttLWrbXyGlXRe9ddXnAMgoySNSyhg8PwxKS
wL2lQf+58a6GupuEs7FMc+MMjxm+yErMlzlrj7advKRlem7tztc6GYKrQU4VazZuECv4WvLlLLhR
xbBvey7L9GbMDfE5BM7ihbfmcIHmnVueL0k/OnauSM6hMyYB99ujVUah2fdnC3fbVH7E9Cj0hmCw
EQdVR31BackILVLC19jZfOXLz72Z3zVXvw7k5FaexW2g7rRk2naLwlifA3LGR6e8tkO2obJ1V9ZE
+C4UsVI+xfMu4Rb6NDvQ5PlNWtBFSubLauzvpjaES6PczAY8RVrdu25xcFA/DjJo4uPVC/4EDoZI
oU4xPs7jT903Y6CYNROzUf4N+UiAezEAzJvoIFy3RtOD3NkpzfSfQdvsETBRO2I0Vp7VfNaeOme9
6CxIABKSLo4BaFahRNWdi6Eoy5aGY/q70/mrNNDRsLjXxk+nrnZU1Xot8uIhVVskxB45+roC0SgH
lsAKW2WhNJ5flwbG4qH9oHFjjXkdgQUZOrz6x6tmtK+jh7xpUf+cSFF9vC7Y02YILmUCJVCS3Dn2
kEZFNVLrMoLR2gvCGLLa3TU2zYXdir6tqfnpXHtvZMpjwQTVJsNxbj17E3fuW5blVyA9ny73HYXX
H3GhhQlEeWcrdxeH+CZytHzby+w21x00EBZKpyvO0gid6LXv621U/tLL45P8r+KhN+I4GJWWdGsq
+bgrJyQDVsN4MWcX6Sw4FZLP9eM7TwQ6VfbqVgga3MNThsSm9LYi+zdOeiCmdu/Nd71uHrV8eOqa
r8S559rEtoEGAjOjY6fPC3+/HjEIuEerOc4ZEIz9p+l7FXWsl+xN61MQMjRWw11H3qtZ906bGW63
yfSXLhzAmHb7OtSzkWeVMkx/6JgPl4X8GGbUxzwlFbGWWzFWNfPf/If6HUjmS7rps9AupnkUKhpP
JrkKEedi9KdlhDAusi1thSSRPHsebuB0G+NjmV1SOqu3oUWj3L5U7VM0Euz6riQmhg9E3MWp0LGv
ErRDoW46kzFQ+rj7x53dg2w5BsrBX098Feld5WHI44OSrdxicxu15AHq6KKT8Gv03ds0nQjtw1hQ
hKZW7lJ+f8V6iFKOR34ty3xPnGY7dW3oqIDxpbybDAZD6sE+cN+CbyRqesFIhbX1qZ6yL53jo8Dn
M+Uw/4xm0gEK9eAdYXAyAoJmTGPL9GwzYyF1xqkHWwmhF3b2O+LUYBr5pM+fTrybiTu2v9zmZOlU
7bXKhloJVCivpFvCeRy0hcmLbTiKqiDpnVcKlsPMxt4MqjkQRYiAln/P0TbaeFFbAwHjcyyXAKBm
P5XQLVF0HwR6A85rUSgnywOZxvxSxzGJy+V5Se1jijmmHVFPcYJR1/IgWCA0LNrjSWFaTvTnQnmP
zLdxdQY9pYsOGgwSkvqFwB9NGP2ASX89sLWpZgZe3cZfsyzfW4QRZBhDFH/kVfIBmH2KO6j9Wi1D
l9YGHgP7ebLktsdYRSLRV59Pf5PX4xAzDixRW77JY4TqeifmFtisjt7m0f7Oues3g9H/SbY3p1C5
EUsj39YrOW5ly1ui87Ze+0En6GNu/VVHoXXqZSR1QGbdw4yOom2Vo7dA4Sm4ZWljxmyKEh/rHXbi
zSo2LcWZuM9LX5nPCqDE5K2JNIK4iebSl9VVjN05i0Z/YLSflQ+FSOkmh8p7lOo/2oI34/gvx6wu
llcTlJ9GQyu3nnorDjpd4eUHCN0kZspKlV86coG1LgFT+tFRF0nJRGcnBdxzK+4G2GPpYh0fp4OK
aYinL2DM2jkMLyOD/wDOkwFnztV0JBxi58U6FyzSoAoPKN8nfXSs6aHs2+fSMOAvwXZdu9zYhCkM
xL41mnVuK2B0hqQZuIGPLcWtR8RJx3j0UFeVu6ZHpsAzmsrsZJjqO0FK7zF89ojzQk/qLZURp8ZN
Q4ktgLLc7y6Lw4jhtql40pF3VVnCU7OXrDiVUMNYqAcVgKHSAQDrXJKWFIPrKnd8ze+TDaipL/Be
SGnHLXaI98rJ3iqveYpafqXGHl4bh1sEliGBjXPvaGqvdbquKMYQ7SKrycKOXXVdNa8Ex2JR9/Kf
aRHvQ6QznC33yct9wkhkMHQ5Rfb5YFwI8VCvUrQ3u3dfF8W4SqeJ9wOxRNsulx/YG1ZFzs4ty39x
2QE/L2COCmNuQQY9PfCwDeQUPayFgqHWgC4ZU/2dU660GVuWeG3Jb6o3vQlp3iZ7zSlojVAhfnUQ
+dZQ9OlaT+Ix6jHCJob3Omiq9+iU9ouZi588AxYhiaSDVYbqNyji8TX5UoF8c8JpE4YY8PfhO8un
a99hHusLZ492EsdxcoxMPHvo80nxhvin6295QeN61mClehVg3+QTP58qfhlk3aIdb6Yy+ZRHWiCu
qpX6GvxG1++xgxNUs3C4KQVoQ+V7Q0UXdnmNiy8JwNrP2XHylA3HosgowBEyClNq5xVYk0ax2w2T
/D6dBKInK2xNQEM3FxgiCOzQOn9G+82yt/Eg5zw9PtR1vm30NNRq79S16q0EK6sT+R555a7zvvKR
bLKox/5aHdoSyh1sytAnvgVjC39uJ7KoZPS3tDQiq+G8iMtaTTCypRkNBT4PM587rIclnjbWxk7c
xUj2roIcqCW/e+x+0Ss3BSeyyAPptLu0NKFQEPsq8kETBAAkkXJ2Te+8dIQ1asj+Cmb/bDdm0Wve
pXsy9n2JrcLhQ9KXazyGyzqjnhLsviWag9l1cV4lPo2koBoVOEF8GtWHNdNeEisOUtvxbqzRYTYk
EnLEiftDJO124DwWcQK3gW0TLEjQw2IhDSCsjg82rD0pVZ1xFxUQpvavUosAVj00xU9jDWEV9Z+t
907cwm7oLwW00LTyNNHrYhOtAKApIIJ0/twDiVrGU53FRzL914oKDNXJQ+4MuxHomzxXpkmUgJZ6
6Co0nykjR9IzZ/0IpB1I54M+IaU65d2u1Qs4fzNG+3GNksY5qhNuSV4SoDE3R+35irFLEQJlfMg0
zXqU8FGagh6cl76eokMp1CP4wY3yoYc2R0mPgysnjle01oF7Pq8J81mYs3sUrx3x2XjKH2A+UU/y
kyX9g6VedAidJfL+ecCnpcGTycOaKUrY99ljhrU5r94lF++kn8xBPMQq1Lehn+Z0wptLSG4DUmz1
21nc4/qm0PSSTP2moWdDRbfkDs4x0d3AnaO9BeYHZVDE82kCOMpAC6aZiBzXZL4BfyvIzwO48Jjw
GYjP4+CenP5Pm/4lrC+V5C4lvh3NvaB7yk1i7mwoinL0eyU7qwY0Mw1Ucasd8Qu96SkznungOGYl
WRurdO/WphAjsYNXmRp4sPyJmjWAw6ltDiR4dslnRIBZZY7PHR8/te+eYxoqGr7e1q8VAUxRAXHe
jW/J+u2w+WX4TBxhEcLMyhFrD5OnPsQlgtCh9vOI0DGv344elIRFJGmk7TVCx1wkJXEZBQbuZUex
N9SP7Wol30cYFmwwe0+jE3cAtIQIJVx8NyOGMCP53LoegQ606DRvTvxFLBAkxmuOzb1X/SWHmUZh
1fJi6uv2hV+NgFxG3Nh3SebrJO8U6RiWq28dIPOWl6Vg0leMBWdCtIMa5uVlNE9und4wiAM+JLPf
kwfRNbtoJChG/TehVCDseas59SZClFwASejoMhapcwRARUKKLOnNgfVo2qunUFzRzGGxyKPEqWPD
x5R2C4NxxvP4HbfdOa5GrDEGiUvFoXGTd2x8sa8jF15oucX3C9cnwe4tdgiy7F8LJlpLrfe9bW3i
BQFcp/kGcp4EcGMiwGHJSTo3cfbE7p9iqv96RVxtS79T8HZVZXor3OiF0GnfALdydOz3pvaipOVH
oQ1B31J/MpsHVfmpsdpi5mH9gIhszelsoR0hW5fgz5RSjgEJeTbvmgQgIgYZzjLraSGSBat7z27O
wIJrgYQfol5jc7rZIPkJ7LwY84NUVzm6fSnmNTXNa+50Px6lheEXgjLK7W2W9sd8Vi/keTkuUVOE
oiModN/EMOFO/OzLtUTb2SbjPsIELuu/wX1u5R2SFwldh4EIPTPROal2BjqMV3kEcGudBlG1l/rj
KrTtkDZmA4bhD6+q/Ekw0ONUTh9UzwO3T4DmNIYqLmN2iUKjKCJ95W/147dJnLqbkm2KSkf70FwF
gRArJlq5ZNhhb0AfeabIA3L2k4yLoNGRH1f5LhPpRRIlMGWv1digUWCWdqlmSkCCECabfEQ9svJf
EvfJGTgM0R2iumkQWHkAwlTpbFzUOtRo7VER14CgqcsVclJJTeB4YZCgtW1rm3Cn9ltRfHX21eQd
RD4V97eIh7AhSoOxZP5JJKUma92L+oKz9rY0PyVydaspfFvBrZuHMwlfZK2vEeehwlPi7nJxS12e
zZogXzeh5Cd91MUXWIpRHNSYiboqTgrb2UwCc+LOSPOOOoZW9V9K4QUvjrEGQ+R8PkGYFgNe2REn
KRWfHXRrancrijZjcuvtfRL9K8cPbC4LW71mXjloyuU1gzGiQUF8aA7ABaV0/d1uXxsyx9KbJW94
NMbuRtVUr2DxbV8wY3kmVzYCCW66kYVU/FF6A92dununRLoDDAVmPdd3kbxmI4JXEBukH6b1tRBm
PO8H5wzEVJfZliisNSJJWy6qbhKB/0KIXrwZC8TZY8QmARrOoaNyk2EnqNHttd2Da1q+Wup8O+z5
8d0unpX4pkfXlMSV7pva1li8WBxaox0HzvBiOIHB+zMDEeGp9gV7Q07rMZxbzBxikHyPmtSz7wIr
qYnSFTIqmJRHzDH7nLFIm7Ow5bvNPaKLD47Lvcjf4xYqkbSEenxjnLMz3AyM8cPVrn0DxqQbbvn0
ac4/0XwYDbTe+zl98RIkyP1OoEIW8221ZSXKIYsuBY5/eck5A6e9WPC1b2iOIG1q8dh3b3l6MuQX
SRrGfDO8t4oHsj67HL5CuRWkbqoPLvDbf87OY7d2Y9uiX0SAZBVTVzvnpLClDqHInDO//g36dnzl
Cx/gGXDH51hhs1i1aq05x3TgoAcbFf2Gx/QT3lU870a6CT3Xm/wtaJy9iS4wRBgn6HDYykpFwA0A
gCnSrqbCD8KlaV6KDAkrR9nIhL6alFjKQ4rc0gD5NGwKY0Vu3kPMkH2g+M2O6gAdCd6NiWzwuXY0
VIv47kbwd/nV8r7xQ5UooSPecLRrbFsqt2Zcr6yirTJt4cgm65vWXl0MsJiPAKrRdofys2G4A0mn
gxv4Qq4K4hpr/JTdoZC7ERWYntNwEcRbLd1QXaoNPR/aOgRYTSJ62E8D6lYL2q26brhe253cDMPa
0J8NbT/ktzg+SkyDYcJ1YDkk3yjzneA56c55efRsG6LIVgyUupT4sBrHa2O/9XC5LYoUfZMU21Rk
S6XfZijjnLs1THxU2GntVdAiab6a9gdp2FLQJbaR3iXYSnlUCCknVUT8oOvhTVTGXBTVU1vKhelb
+55OC+jn7aQtYT1kyXgvTeOUwsNgRP1SCoN0G/1tygWQSrQb7AnxUp/7ALKRy+tzTXhgJooKHeM7
EDNU/0yG8YfNFEXhrd8XwpsPAdv4ffCxyDSUgJeR7qCHiq6sLzENuBEkYMJrl0W7MZ3qlItwOnym
5z56VKicp8AljQu+n4S8og9ifJI0/VofMKy28LpuE3h7hfFROt7r/KPVcByFtwyzY1S++u17pWwC
BmdGwZTQmJg0p7G9KzZeCQ32RH7QqcUgriJ+7heqVc2rbN9mXylKIGc056X/4sQFV/uXdnwY9PyY
paxHA4O2fcYhZDGyViOgD/uUw9kfCYMhtYTnNZjPSbrpfZzSySbsH2txNxvlEhIOkyCDaORbOnK6
87pFukfEmYWXG8jUViBGld9m9yrI56JBBuAqQsO9T+t3z+PDxdgVtNVBN+GkKQfcqV63FqXJaBK0
7DnwNGReNITtk4/SNXIkB93d0zlOAp1rANcrQkgslQ6EUd8KmS8k02CdZLQaDUUw7MTUVo450D+n
dJWU7oCfE8dFzpv7attvZbgKopuAAZ3RdlaNa4EkOOVJ0DGbexGyFzodyg7nNhdN7mdImyznSQzR
LBPbhkFkMt3AKWskpHdZJBgxmjtjzHnl4drgs8wyZzbIi0AVk+AxgnS/1SN0jLgXrPi7TPKNX7h7
gOvbSD8qyo8qjhWTR5PbiZYt6WxYrsd/cTA0bVMkqt3EaWbErw4t4kN2+wE//0vhLN3cW5TWua8R
z9RLu9/EAtlTuGQuiNT/yXPuXVXMk5w9nN+U6MuZ3re02ZylP7HyUoS0ev0aCmumBeyGXTczceHX
OUULIIaKnbREMR2bydwMTrnd7Fqqd0hWqzGkdpEEzOYZwzSwHdRYfeY/aPkN7tXOq1fC5qmXaMwd
TOJYtTDsOfEAtkts4ETtekB+il8vGK+w1056b2QVGEoXdR2dyeCaDcG7pkG8cGgA2TMfD5SjXDx8
mIZeHHr6R3lzyWH30VwUijHLDHMBFjMlmSpE6JYHziLC6qUw8i2QKHfjjkHBvLHL1VT2JDQ3R7Zs
iUVAY05iTh4b4oKMH4o+sFIFZk5C70k2jMHohOF2KNjDdX/vN/FSaMrWFuZCkgkoJwpVoc1xXa9x
xTLSG+F2Ix2LkNI3+rIqlQPcqEWB/sBv3LlLZm2JoJNMKE0LEPuieGrUvVrfUzoFavgUaBslZnIb
s83QTKmMjw6PnqwK4mAPmcUHJjBMg7piLK6N4SLD39nxlTorXGVFtmsKzvNB/yqK7gSOG8EhpXLQ
X5LBBieDd40sgJ0XKwtL5LMK8KHXnWKWlvSUDZXRNgB0wna1djV7K909NN714G1w3TIU0CA61jOp
DBe9U5d16sxKHlyRcEtTvShbuKa1Ml3qOedDj/rvMaSPhXQnzhjwBcKC9zQiJApSV7lCY2WmIkwd
DbDrUsp5ZEt2KXMHTzjKTmkCXO35QDcz8srXmJvfrsxs99haIr02URYStyDdZ6Bw7YeaFRZQVNXy
mQHwFudqqM0kTMRTMgYxFZfkwTiEgbIXZgxT4oFuwOAbcEHTfFnGw5fGzvmYtvABanU8gDz6sq0R
IKstN23ESlda4jBDfxrsh2EQPWiKQi5UoDjmEX8ZAjojkMx8FYxeFNYUFUk5GGhykfXUI9L0MCg7
VMyt+2inarKqm4m/lYYhu0RXZgdLEwGTNt+dNYShovh3g+1QF0D5JYwfU+UUdbA6LEUSQOoLJ260
nlblMtd176TSen1wg0JxJ6u6M/ctT64kZsVX8kVTlCq9QQ+mD4troNjLrIiPuVbAEgdIgpe1yM/Q
zncaeVGOj+jIM3FuRD9WyLa2rOzanOWJ3n7YSQ3RVRHecLTzvGUKkMbVWgSMttBhY8XOvcGDkMOF
AYDoGJFvKVwDRb/w1gwSErhTdTVce2foV3ggk2tRNc0uw197UhJtGrPlHPlhVahHaiccFhBGFkqd
juhmMn9bFnFw0MwBWgMG43Sp+3xWaWh7c8BI+a1IBc/IKBETp65x4TcG+hcBlsI/5kwz1lZ2Z7fv
p8MwQ26J3YPYq6HNmFyGzWh+0lG12gfLlvSQWyjUki5B1DDCahkGcsD3wTZUVEiymZd5j6FB85Vl
waDxP9S0XHDbLOz8BXuLP5dJ4656O2PkGjjq0ZNkL4yDTK6+UtuMMqrcYetvjYPwFQVsZEu7NR5C
jsLGrQGw1k5Vw7mxPb9FUetbLzmNReehspNww2PwHlU3p8aq/AQzYuYA+nPUyqqXg+oo7cJzEnqi
EJXNvfR1TE5tGq1KsnnOER3fPwTr6P/IepmyHByNPoSlq/zzK8tBapj+opFwD9m799RiYVZh9TU0
zcYjotuJy6UlmoXAe1nVyTKpfOA+eKQQlEC3PVjUDmpFHU3Odd3nNyCbzz26uH/PxvhnFodUUYGZ
0rJMXQr918+YpO5oZS3AfbemG+F2Dk40dimSylFaArv5QxTHP/JODBWbqHCESnS8JrTpx/lbEoc7
Jt5oswPNkVz5l5h9eJOq0/wabcfy338zTf6O0pi+l9A0TbVMITTjV95Jqg5WgkOTNOOgmaw+GLGX
2YhvIIWKzYsIYotAyWiZ6FOKdNpifTMUwmv8IFlIa+o5Z409M7XM+8OH8I/PnN1WNW2LoxnQgO78
+sw15ANqbZE5lWQgH5kSw7Cpr1HsYelExvKHYC5tSiz+r0iRX99u+vO/feZiyiWLAnqpsOBtoE1p
B86N/Qif1CKwiwtbFB7t7hqRsSeEzfYpJWLmlJHBvz+RX0FwU4qp1A1J3oRDFW78XmtEkZS+MaQ2
HoLc44ZErvUyDLEQFpi4D3rml9e84nn9+3f9K3jsb7//X9+WvHbVgaMgiWz/FTRF39w2Qq9y5iOe
2RHjtamtvELdpIYLpR8SgllsDLP7UGIw7baxKV3x2Pf1dvTGk9d7d20KMQwaAAHNsgCNw2V0TUoH
recL97lHW02X0h23Rd68Gv1NI54wCOk3GMtKnxBxcHBpDUJSJpWUbIWcOMXMmxdUH+QPLXktGaYy
FwIANQW3mb0yB9LVO8CH5UOC9L/KbkBQllZ9q9GdR3T9Cz1fGDRRsvhiOXO7y05t/FizvdF2mycJ
8xPtWjRnbtVb1V1Xk8NzzJlknnoasMQph7h2Q5hCIcOW+NykO42EDcCabXcOaOT3Wb7oFXtu5s1G
uDuV9yTAIwci8tBkG9/cMRKhCd1kl5GJSq/yoqDo0XREUpahXh1UIq1o9xl72b8/yd8r+a8nKVWD
ncrW2LD+euP/tpJV6PI2KxZ6aqrTi1dR4cJdCBd9nsYLRcLCkl0R7lqrHxAR6giDqh7JonAQJcVt
/Yet86/N6vfC+vuP82uDYW1ocRKijEW7Z9Hnle2yHJjduUziP8o4UBaOTUewbCDd6zR49mCNyVFL
vpI81HBuI+gvFGzUQKM43nzL/cPn9Wuf+c/HRdwTeU8qWUK/F34T0ZqVTc60QjVoPgYFV5C6ipEr
KIKc17wV4R/ecPHfWXb/CSoWJBdppP1RJzhTvNHfnlCsBFolE6iIfWmXN90HNtG6vbLPTNjWtWs4
J7dwanJUM5QkgUKq7OiEJvwfV79ExC3gJWQOaBW1hfol5Eaf9cNSCdsaqaw9UumXw6qVoqBnCUfR
j0IapordnVJfp0Fgy2pXdW23Hv0IT19tKSCuoOCKfKoWLCozvRuR76WyeMu5j5OfUXxXhYlRs5+2
/2EYaDEn8R8Wyv/6UKTGh0HIok4u+fSc/vahNGFPeSdcQm2cxAsJCQ/jV2kAvWzjnvxQz5qih11Z
wJWWwGvapvzDETAtxF8L1ZDYY6VuGabBC/TfP8BQKgz4i8m2aKbaDpQIhA+F1F1ZRurm39/RX1Fb
05ozeDUt2zQNVB6/15xumzj5qsiZO3ijNAVOvjaqh1HE73VNOIJnIJoIw/H9//Fd//YJ/3oTlWg0
jToxLYZwBjZ3beKy1G60kLCGViKtpoA5FR6/wAj3799Zav/jVPv7byx+Lfmw130pkZUh88rw7GWz
UkP+fykGlpsGpi6lGdPROO/vcePQrjmjeXvo8W7A85iZpbIMYXKwdyZ+PUsrWrt1FF7UTLvIXFT0
ZElXL4GbNvZf2i13JmoC7/WvBldHkGR0mY6mzhYcPurBR0hbwQWP3FtbcrTnXX8xmuohrNSZYtBs
mFAiz8WQkiScw6MhI1sFWGZJbvrkz9BWZ2ohav7/YMhPXqledFmtw4G/HOf5quY2afjt3BM+BL6n
tuiWEaZaMldMejHQj5gAo/oBGvHR+d+VBnBQvEhyNcpHT3n16M7H4izsVePdMtTMqXVyKlKnDgGj
3wwHOJN9l9kp2QpgleDP0NlWKO3tSX7h9Ju++oELua58XIHFuLeM4jGx+bGH8rNMwkOS0vgGBSy7
Eo0uQz5hVa+0FUHrvKMf36iZsesrfx8JbuUZKRGZzxTZukVwq+IhvqpR8tASEl31cGI8bRH0OmpW
HHk17YQoe40mqbHTbN2spk/RzDWoxhKQt57Zq5GsBdcxtnptP5WN9pq28aam02aJirw17rEtFyzz
mpsV9OFwricvVm6TIEMfPHsbhklK9mLqX67tMoPYOOBXw5TrVLdSsnejeo6Latf0+L4oWwnXWQ3A
q82IQSgzraEKzqVK/nZb0K0isibQwd9ck7rfdBIFeL1syRkCKlzC3hbALMhDSJG2Z8OOdMiZ5t0J
ekLp3q9iKpZEm/DMBFPRaoqjR4Nbnp8zkETAYrfljuxKOpIdBLJmxSyxVwe0zmtaizZ/oZMTHS2c
B9ZJheFVW3+RoGz4/3VtgoPdZOZ3R2D1iA6ifrGGD42Hq5ZPIajroduGwBocDQPdymcMZZNfkCaf
eQsknv7HCGIAiPqiGL4cKtcMj601vlsQthXi02LakINx4udWjF2C1Zx2KiZLkpuGaO8MnwCho2GV
q7xjmMvZaCnQ5tLBF3YTpBAI/4JZdxaHaBgw+nQJ8gZcaBlmLQu3BajIfBIy+j8DuTyi44k/Wmqy
j1A/zDpyYkh3L7Ym8xutgkRPcJH8DpTjaF9HuAvOpFuHTsMolVmIUu3wFvjepqZdGZVzI3htyF3A
llzpIMlPMpup/TVggiJBiuY/ufwZDO0U4KatXfNUg17wlEWPrGqIN6NCQ59yPVc/u5DGWRF90DSf
a4A7nDa9ByCZxxGJH7gioinENKQpqC0rPJz14xiHxCcEs9w/t4W4D8o+ckleeMy1leJCAq33vvXa
D0hXyplpvsNqmSUTTLv7JKcLT0Ix7AocrM4FJ1KRXUozhoG+tPjqI/4ItDMD2wjIw4emNGZmWCBO
QvlNdIjpYni+W/2qicflIKmMxutIQWzbMX6Z10GW87rCjsns2zcRyNXuTMnwlOEoqIZpPlbRpjNI
hiLVPq1uyvdg4VAQcy1BDR18jOiqeyZ/mr3jrZsWSx3cGaf4JCabT1VxGfJjWB8ipNKypkXeg0R4
wU60dsPxojjjPrQwkc/LOiWXw2FRM4YYnHKVAIrx/1At/Y96VgpN6o7gpFRtbkb/fS63+UjSNzXi
3NKMhvDwkC55WE7eFBEExcKOGFQrlCfILRS5HUwKYOy/nn/HO+chrKgz7Q+Vwv88zBybnoB0pG2J
X5WC7As5tAEVtm6r3SHFXPJkdHG3E3aA7bHKWZxeJK//fob+s07VhaaTBcztUCMM+Nd9uKU0caj3
7bkKhnTlTnGGXa19hKowNoHffv77d+PG+c/fkm9okjzMRRQryO8qFd3DkNBCcglAZFwRjMvRJ98B
p7EE1c/9LuJVbzYSYjTSs4K09n2uG6+U9luTEjoZUC27mxqrAHw0PcSPSmfRSzYTzN5L+3Vuwz7H
iWfiT+pxYmT4ql10CMW4IPwRUwcZH8gZs30dnGNE8BoKgRy6kod8S8sWvsRiHeg7czJDUzhgjxjk
jdRU9iB2b9gqBcNulZGFHX5ryqED0w2qGN6Cg8wf1w5SnYj+oSoJFnIRFqOuENNIBqcwx6zU774P
rR2VsWP+RLAV6pj5bqs+FS5vFiezE1OoudeMwqQTYlarq6Iot1UdLgvVn5tZPbOzyXcJPWLvxk9m
CXCLsbdFViO7HRmCfIIZnwS6cQADIRiAkGkyA2CPDp+OCUP2XIHuk5xSJ4kOx25BhoFgnBlPWrcc
H/8TpAJVcdh8OYEGjWZqugTSMiPMwSErweGD3GpIdjRVW7YccmjDoVxUs5ggqjJVF2llbwQz4JB5
UO5vVWMfZN82ERUJ9kTPxFIDYKbf5967Fj9peNHJEeuimpHlCzyaojvEZsGjFfiOusl3ZULpKsxu
32vXvv4hBswOO8QYESAejUhRRKjDLEXmL8PPCdgScZI7DNasFAVLiFKNwYYwmV1PtPWTTW/SgCto
QxhuUpDwAbIRhpuehwy8u6cc1YayFBjFSKFb2BYbqFymdr9GpwzE5X1Aq01sH1j8gYqy0Y9pgjNd
XZneRIldkic8K7Sr790D51CrOKJwpYdoYDr+dpv/jMmZgPmZzWum959FeolKf0L+4tp60y2BCFgn
Y2BJncj8HnDP0hNfsf+deu+yY4VFYFBWBvbHcGeGFZR6ZHAY7lR+ZVIBH+r+fbCf3B5iO3EYLdKa
QTxkaEEMfoJIgjAdTpIRsiASZ0y/dQbS7uT3/qjVl9jc0mbPzUvQngxk55E5Y3IG3Jy23UPiFoCK
PgKK4+FTo/We3irttUcw4ltoyt+F+eTgn0ooZXE+jPiewxp+Rk4zeK6E+GvLksLhCcck0JqTiucC
ZwiSbw2cw6rJFmH7bLkr1b7FqLMQH9kRGL/gkFRvZf6E+qU0+XKMLqcxdGXkkDTRR6NCtBP0mnDu
sp+hWOvGEWCtigg1GDY9b3pVfrjds42tIv7xvWOG897yF8gAPBwLuK6S8lkxQqg3AiIMckPjgZyg
hxCZ7hjfh1FFo0HECazmiELBNnr+Mwt3WWXvCDBCey3ocsA4skBa6rE7J7oZ9fM+Y64YGgcrvg0x
I3QG0l330mQZhP4T0q652bSzrGsXrdhVCYlrqFN8l5YVllWU+vFRbwqyLa8cQA+dc8ipEIs+WebI
5cw7w9dUsYmpw4FtbDNELnn4GGgm1vOZRkk7yBSf6YfU33wGLHqGQhV5zhStQK56WQ+bTt/pwaEC
F9PGdInwyFFjxImG1WpdiI+MKstVzJmeY+lPcXXoKAfQwQy3Sl2oxocUR2sS04ULapIY5XVtnHmb
HtQMWmeOG0h5gU1vILxhfG9UbyqKGct/rnCVI3OghbAamp/IZ+o94fPYGN0EkuFrWI3sIHBU3Ieo
/nFZNw3JNfn47CGTnGSc0aH29gKuZ4yORKQQYVeQBlX7aPE1MhSWyrtqbkR/d8sXUsURUDokOxGA
yvyiXaXDubDvNFxCEWM0JctGafB8tg8ugk6haDzLTaDJbVCdCcBbtgxpmsrZGcyRHG1p6aR78LpS
7HYw45XXNvwRUO0LvNWIO/P+1vdHROyYK0GWWHOzPSMfxiPKtguLA//6TDO4GGRM9PA6q7mzzVsm
+gEiBlzSshyXdVtvWhWRIKzcPpCUTnCT4Yw3Vx1VRKjuwvjDgE/BGPxb2gJtxmXsuuOIqNwHyd5M
Uh10YnKiyqgwlp2PilFyAbNMqo+Sbdx2lCfN1J8aLnF+3TxYkIFd686K1/2BxEZaifKxBBZTOsjs
FSb1LYuYd2bUfgDbH0qBP7Avp7EsUj3joNaQHXTuihRJmh/txMg8UWt5bKjdImjwzFyDMn7U+mSN
K44o+X3GV1cxt/IY1JaEAZQg5FVWdGwtbnB6fWimu8074BskGjKlY5VBWZlwcQ/SBGrpbYdJvwBb
2uHPeZD8aLgYCZ2w+JfGrDKvldWYfFjti4Zkoa1Y1IjB2OtF9yP6vWd8Bj1s2ovmzupwY1PUGj7x
RfpK4GiUnPBolrJSQ18EVZGhhZfs1RZpvXWSCTTZYCa5afV1uHCUz7S+aySt0QfwDag/KMjD9kft
BSxWhsecQlwGYi7n5gehc6U4K1NhgM9kjEBlc1YOypeirRodOeQ1quDJBsjqLiS6jOPazJ8j7WTw
xgpz3RK4NpVFxWOvvlgth4h3NAYaFfF4cr0vl8NeGBVeINoMbnUWGnnQIANbFxFdhD+ogeHFbqHD
wWGrjzp1441XT3KOIdlqXmqzwgKOhRZhiaGJ8yCGpw7+i/o2eFjUqpfcrM8Wqq9cH7de+Kbl+YYz
nf4G5l6irbFjNj++xs5ll8igchntdDc6tFOul5s23yHGlDoXcwOqeuHgq2ofFc09N8mtjlMuX7Ch
UGOBtmi4VRCD+xBi5+5WpXoeMEHGYjaiDseknJxltayMbci+UQTY4xRU6QiguBe47+hREDf/kDVE
7DJ0lBqvih1EaAI3vrpMAds5iw7hU7Ro/Rcg/BzyKx+5Etuu9F6d/IIrZdnpkFuQkvtwXvyYTcN9
74BHVxJ3fhVsa+8pzpAos60Ymb1JtEcrLfFmZrMQ20OZuo+yBJbUKus8Q07FGUbaJffMl8A6Ggii
a3wSubWO9A39Gde99/JDxIcSGPTYcSARasso2g/BGk7NHNxdKcLOFhWeFKSIVmtG+jS4yEy8a8NW
+h+TvxW7+m4Qc2m0G9VaC+XeMUXyIe1o9F2jjHJQYhFIFzVTzZxaF5nCdkh/Wt+B6VGgaQF+ycVP
RZfozUPG9DjCsORHBKvQa2ipUYlfM+KdIwBRD0hGY4RkNE/MnpyfaFl74L+ceTYU87BlT1HO0v7s
GhvA7LTgjmO/8DsgF2lGZ4W7KmHL8asXvAbKjwLpLyQ41DmR2WvU3275FHjnZnqjOA+1apVMMhAo
1bgPP1tnUzlHMdK5QkZDDEeKxsbGP6v2+zD4KQtcVZus2Lt9wRu1GdjYDUKFMIgGlD/6wM1/NYQ+
ssKNG7qLFrVW1BjviCbIm/oWCAWRU4qVq6drMLfwRNBF9t5aDN+18HZjnV5CD1SOFnbPWtYhseiW
SUQQZkkrjGDViuzGNVZizL1YFuXXmK9NYucGr97rnJVqiEMK3Q+wLKad0R5yZUluNBLoyv9q4qck
fnT9LzefmN4Ehx+60HimkbtLi/g5os5wJj9Oi0DUfPGGW1g8peXNrwltexv0jMyVcRGrFL2Gu6Qn
OCL70h2MJljcSpjzmvqWDES1scsaQl80E1pK52tl73mC9zZWFzkbDiMuYGEgNyY0l5LltIQmhWVw
p4/6YOuocie8AULsEqGZ0QAoQBcR+N0eTPUurjaEWeH0Fs7F7cA4jhuNxKFysI8m1Znqo1GNq1Pk
p/yq1x72cML8Tu0/Y/uoB++1zzJrHkEuo/h+b9X3ys+XRYP0FfG3MP3ryK2sLsqZ0By6m1fDfutI
dVBUHjWt2KtmsBcsI/0c5rQw5hk9iSO7QJ8iZ1hq2A2dFbqp0mDOdiZGybCA6yAOeo/yR2HPFAiy
Yo4DyqKNS8Z3DmuMzcMAOAQlwZzFH37xXFlfDK4DRDtEW+k7pzuS+FC4N/TgHsGWaEwTcx9MbKV9
yKrMxzVqNQ61mRHPRHtXzb1Oa9J9j9VdGu3RQ/AK+S0c6uqlMbd1fR+tK3BJmR4nuiiRYCJ7DYAQ
qK92S9fkjH8qtz6G9BZHJwOQBRsbe6HyHGQrTk5jClE86/LR1OBObHk1yH4K9KUbrXISfEcdkd/e
LtbS3qhoWJJ+EctXn3dEfUTRR8InfnWgMIH1UQ6bysvQaayImSB4QRVbHL8e8jvfX2ZMr6nTfSSS
cDLiF8CQsXGP4QaU1mXAq6mv3Jrycl7gwtTYRjLWUD4Y8656FiX5apscmy6JPZ37IpqVWxxb8SS6
c0TjcDxX/rJK0H2q0HNXqfmti9c43tgwnLiHGd+sbMG8UZDmxVZWdwUqozlCfcJKuObceqz3SGQr
LvkHBXY+ec3yhO0/e+RbwmLKhwcNHWxBQ5MQgZz1bSxkD9trIVOo2JhCDzYsIDbY/oBAy0WaxEld
H8FRuBznoGuouchUh7bcSeCjL42+HrR5Sh5gt6n7Hz9YEJAa2lx/tXBuO6+maeGve63drZdQRuJv
W9WSlMiVaDiUiLR9NgEinq38wIs05PuK87zcKjrfYe5XlClEJW+5hQsF/PGGDVp5CUGZZMqX2y2M
8eiWb+rwyh2Pa1EjSCLZmf0NT61rHNtobdHpjrZVOPfGS6WCffigi8+h3r91400TjyLYTgSJlNT3
N0S1cbxyvxtWEuA/jCK43EDea+0rtelgb+yKWeWlCre2piDf4zwEUMbtbuk69NPvRNVVJAlRdQiD
iz+Ip4X2hWjGjV689imLp9nhToeQ1MbPsAVjn4N4zYxtMG5Q3PJ6XQ77sXkuuVv7SzuDvf1X95gn
hXOvm4+oR5FnChN++N2BdefuJehIuSygP80N9J2EN5BiJKMRvDhMfcgGL7zgXQ0LztuRV2Y2YI2m
KckFcGCPsw8BmL83tbuFepRWW7QK7UevuNnBEqagqq3zAW/FQkHMnm5V/QKSrLKorqGA6ytoxHJE
hPrQPEk5J95mCOCBRmsdbKkWMc4hsMi8JB0ZBLSSYvAo+sxGlc+uEqMr7mcR5VqbH+Nhg5+vTXbu
QKbSQhtQ282GcgOYzLCPIgFvxHxoPJXTzS56sXE5Irfu+5s6rrg85Tqm5b8iOzswphjC4yc3KxaG
dnWyOaWZiSswri96ugqMi2mTbbxIlG3a0QPwdpX8MqmB23fik/m0PmrxHBIBWO0oWjPntc/+krLq
MZHg5CPwuAC9cbVo9xqM7SQAD4Mh8dkKn8qWgoQ75okecEH2uAqDh+tB2+/Yy1FcTKWoqly459vm
IS+esvQgvJMSH10/5kb3FVNi070KrXWRT5eFh5RwTuVMge4H39JdOTHxAOuQd0h5RLZem+Fc6+gM
e/vQXoTo7evuhfkUFo85Wz2hcvBcSbA1m4kPM4KAFJWyKIyXlhvdsACpJeytJ3n/0W7MAiYkEe6T
bkeHjl5fUm6SSTDPKeB/q8XNRzKdPANes4e5DXoFKjJN6Ah0wII3gNKC9MDQ5F8WR1Fv7WbuNdzs
134HNiN/YEwHHoTQEm6QSyVf5UDzqPJQeiXrwn0xPJbSQnJ7R1NJj13de9pKICDntixXjv2gA8H/
LMUxU4cHUDLglMvXDmwIEoKzw2XIWiLv7+Jdb68Zv5V0KfERxtuuWvTlcxp/OchKuRT0qBmXvrPl
HJ/TB4WFYA4XKR99ACfDnYpSsxFk3QFikZpCKqYqNoHz1GMc1fdG944Bx6TLjQiLVThD2suGlUSH
jrtlkG1N/dF0HocMTfQWTWSrvGlybwRPMrtxciTBOuQX4uwoD077IYiwgm3VN+tcOVXBySguRb5D
vQ+8tq9nU61WzkqKIquZ+c0tQPZum9tQ0kCaJdbBKre5dbCd8kG3dmlyN6KlxgmGc5z2JO5Se00e
9EOjnrDPUpTJaGtwjI8IsCV6cvJ9AUs5Z2l+1iE793nKD7bx7Q3HTj5actFP3uDkowSFa+xGqGXJ
yuViIe9tf7PpRfaXIcZ4t7aRlHcL0qw1lkyZvtnGvKIVWa94+LIgGYpLc/eZ0dmi9u4/4oSQzlct
fc+Dr2B4oxIvkmM2Ld49zqoSKndCqjLQT7l21Y1WQZJkdzKWQ7mVxUs3zFX9I8kJR4yXVfUcBFsm
Spm5Ce0dkK/JM+muR42BEN1LgrvwMFLZ4KBtue2Yb64HZ3kuxruh3VysJBrvyzqA141f1dc+XH01
5cV1q07B57tlxNcrb3DDAFjxEzn5vTJ3rXm1lNfB/6yi/SQkJQWqXpXa0dKXZBK55hYFw8iYTdka
/GlzHMVc71dcRcqP0sc2uJIGH/Acc/x4wtMP6qRhboRPSu1utXFNrCXmLkb46LCXTvbeNpvQ2QwJ
ve03xjAUP7V1LLV7Zh706qjSwIdtEniPLHViXXR2mZQxeppeSTJXe6y4E2E6yB/aZp0Vz2KCe7MW
NO8NCYLvHzv6PnE2rxNB22LVV1iNE8yZmtw4rH+zmqe95P6/KjOGy/lqZO3FJuPjmem+mvLUqduO
b2KN2xjdmtO9krGW9E+Rs5Tts2fsUuujUZ9Ev7Oyd2LH557TgQ2djeaq7U/S9QDvP2XmD/sBZbto
aSvhzhhuDXdrSz2ZJqXFXW2LrdF3Cxc2TErNTGRQ/6Qre92ZOFwz5cXrqEg2nvZU1R+Jd/Op/AHt
FsktSqAvPNdApMgQQ5PmwNIXIPAJXDEIbiTWl9h0dn+EybRx3Pyp4m4+QNReRznX8HUNeSyjAVmT
JQqWYOF0OwnWfLyPuCwyuWx07u6oCHITl8K6NqgmppkIa2lg8xFcRNotfe9Wf/0/ys6suW0ly9Z/
paOeG9WYEgnc6KoHcSZFah7sF4RGzFNixq+/H1zn3rJkh9X9dMJHtkiCQObOvdf6VhGDboLxRLAk
rXmwFfmyqmHGIG3kG6nEjsbdPMau0R4jYXYlxFYwD4fajWgDb9rmLY2vUWegVZHhGeZ5f2LEui2d
nalv4nTnN0R93k3JJU7QFNdeGZ+C8sWethnm9zZ8bod3Y4KnUC1K47ysbjl/THQyG4twgbNp7u7t
kLinxPpGh4wkK/Ae5oaAK8dYAdnwII6XPqfrCxCE7Iu9OJGU2mFELs/79MrugJovZwQd01Wd4tdU
1y6D6Zh0JBQOyyFBNb5g7J70a40ORFlcNNE+REAOMQ+GpIZejvuKc0q9iciihTIZbnNSGJwVkxMA
fWAQ9rI9BRY70MYPtg6CLLgHwyUfSeIQpcOn6sdYvEYZW8iy1ZcG8W7Gtzq46rsncgZXNgd90qqK
6irL1gU2xKF8j5m0S20TwPztaS5jcIu/cW7gIDwx2A4PdXHptpdBsC+CjQfTThDz2C3n8PD8vqDD
OssQJe4T+Ea2DXOQxTx5qLj55bpyDsoF9QDmdhN3K1ocU22fEXGJW1hRAWV7vdzk7gpmIKwo4MDY
KbEMfa8EyJB9pm497kXfPZuvVjOivRzOaDqXxrFtH8gAuwGBhHxkZVW32G+IN2JAfG+aT4LmnnXb
OHu2zJm4oTHqwktIbcctekHLP4w2SGf4MgJ9Z9UH4Ww18TahGOB2D86CdI+zMB8PDpFw+TbLD2DK
FDlM8hlPHaYgOvsuZepQj7iZKXhWHpA0KFq9uLIIWil6xiKLJrgsIWwYaH22mO+ES1DI1i4OjbXL
GTkW3JBgOiXTHVedbKSg8xgkcY8IhWwQR3l6Z3ZrQlrPauc9Iid5IOoXlIx2btvVIjf3pntUxlbQ
8+vXen5Bg6Zko2xZmXLrgHRU1da3GFyQjk7Wv7bptefRHbSDrNgGllibEwfmiyi4CulIAwsuwkOC
hU9jkcZfRMuSkKyi2BPWizloCZrdreHOkZe+NJCt4InvOEuVlz41KJHp7T6VePmwOto7onXJBDwL
xE0Lyl+We/CBs9udPkwfk2QK9oeuaOke9YyT+lvX8ve+uZxj8+Yuh65eILqo9EPms2yw2eCOChiI
5UFF26BdeuG7btz508nWHxNyQCTR3Kkbgo1zl0UUroygxQF/00Y3RkuMHKB/Fb+1FcbkgJDutjuF
tChU7m64JaYEbjygCFmB+T5ahJRUWEiWarwbrQsVXBfmhlNaXN1zW+vuU9DuxXyEZ77PqTh4JnZx
ETiscG1J5Y0+TGPb8h+C+lI3rwfxaJlXbRMwDpuwRMdLrWaxnC7w74NlzqPvAT04XztMFU97E+C3
to599NhUR5KXVXOTGIcqem/kdQPK2GXqQiCx80bj5MdGh10dPgw7DRnhDuBaeI96cRuoY1q/Vt4T
S8RIIgwATYysNkPYO/pH1sQL5usSXql1S8wPCR7R+FZC8jTOY4WVp+S4I0HsCTZ92kIXESf10mK0
+kahgf1hKc13culyuN1APc6gUcBIw5q0SuwLA/l22JK1Kd6Kzicz27uSlnNTjDvdCU9JYW/KZt+b
EBpS9hE9wHJUUc1EXtbdZWSFsnvwNb5kvoHRuOygb4xN+zw6PgoShTzz3AgDyKpmT9HozGNZtwY3
VRQFoXTCCHTIeJVDakzaJ92lq3XopUbDK/aq65xDyzmjnb3q6cbyLkmSIuoxtbgdbcJacgYzgr66
tSCFkO4WB3xZVW8AEds99i82sQbdOXghmzQGWDGQzG5JVmaMH43LIbZs9q5CItZp1oMznuySLml+
UZsbPbzTGNDl+cxcWbheuhKc6GXkbPWU0YR4T9OXEM19iq0kPnNT+B8gs6yIQRtJWl5L66lBn5TS
KMNYtHRqwHYaihoL2c7zIA8ja6WhvIPVujrnI8xq2Ma1VqxgcbU0yQKDZiMzaAbDYkRrC7Aw5VO6
7oOPc0LE3jaOXiKt3nKXrrKJSHY+LOYvDt8k8xXrwhLPTUT5FJxkwWjHaraNf8+gLV/8JwZk9HoS
7b4BWSIEKiFW3dVUP3na1vtKLm3MSs2PMtmPspBPcpyQOC499el/u7E2rHJzbPDbwYcLEwtAyAiP
p4xq+1FqPDHpEHLyihXQCbMu6y0m59nq3xjq+Ge5yq/aXd6U60hAUrqDj+iTvNTzZO6SBOguuxrJ
XWd5NfkweblhYiy+0Cl/Msyg3eWlPIvOkBQ2Hp1Z2/uTTtkm7iIp7UJbBpFLreA1GqEoZf/9zx/I
mOU8ny8zah9dt3SJLFr/dJnBuEyIw0tt2Tl4zddtlWvBQmlZm2wG2wivFSO6K4lg+tzRGTQTjZ0v
9SwNnj0ZmV/Id39zdW3d9kxTmJYnhZwtXD995BBPc1SVSI/Q63gwJKcJegoZdalt62dffG7vN7Kj
Dy/2SeekAxbz3GbOLhro+xudR/xMYBHzNhDF+CIxw8ZtRiwTLJuiad7qUZFpGpx3qbNyoLD4nU1l
NTDhZGYqldzCtzwRmjr7HVkn25hQga4HJpIHBC816VIEYu9m1J5UfRPQ1+zFoC81iRaW74vj0F32
BfFTAfGkSffiUN5FTbQRQbFx6D14mVr3egH2FYoY7FgDIp5m3RJlSWv3pGLeOKr6up2bUFheAjqv
igO8CVEEspdTgV6+TURFgd5vOmPXsBvPttFYPUJH4snH6Uackp4B5mRwGMH7qwnCyT1nk5vHTs2x
ng86Ws2YI2ZYR+she5QYBOyhXiScMB1mTJNAi0JZWaIwiV/sUqwywuMMIz5ozP4cshOs4TLywqOr
0+SilHc8OgjCxpYDBwVf+hJeH0AVTmkMWV3UX5GrrVr/zfL11ZChF6XNS08VygUzpAKOEKjohgVi
oHVTqu92OMylFX2NgUPrQTCjMgVSnObCBCa80mtshsj+ewmQQyF3NGF/ZTPqkvEdbEhaICqpaC8x
BLKsVUD9N0TZK8qulSnPdWLf9UndF4CRzzQdiC9AvjmNwAKuEnBSMXrnpNi+OHRmV3k1XJjGyFeU
zGk4GZAA4pBvp4gktae887ZC9TBVsvNap5FO49JXPR9TXmYoXpq0eUpbY57WL1UXryAXhC2oH75j
kxqtydqT3pyavkExhh6QJzfEVpM/4vddmm20QjK7NrhUlmuuY7rSKTUDQDrYjSTSGNep2mrcgglj
xKKksp/N/IRHfPF4/Wb1Qj/oogzG+OvqxifpIhVW50YlC6UqfZfTd0x2rsJoCVcNgEYzGQ11OGzk
Soz6dZLDVOgaoJDCRnePayhZe2NQb0tpJ/d/fmfS/d0qgwdUOJZArYEH7eMqo3E+LZjWkW4ai13r
Mw7orHNnQK1zjwQUBgWKpSuT1gMBeJqNxmPAZm6VpHyi0gedksJZBi9NNENlbCWj33qeqlh4gCs0
rw+aea+bO78EVjEuPLULo3prEmKRKwACzzpF4TQ+eyRQo4Qy8mxDCBj5STCP5/BLf75IxFVgQkZc
r+3p/AZYxanHOFiT6CvyU0GkBIrDmv923a6DDJET79Dk+jrgN5GrTvn2rDUcL9Jl0zlrqRhV0P0W
9YVmyDWlhg+21KIRkiDomVkccgZltfqeJnQzADKCYZ0jTxT6eubgl7MPOkKRzfCjAjBWiHbRh3TR
IsQ+1XCJ5rxLn5U/T1/zZaeY/7aXY4G/IEVmEly547nVkfM+QR7gL6VzwgQWvBh/SFEeDDgNeIfK
IdxLoFi9bS36GqXCjFf24bKfhQXEdgtuqkcPbWeMG2I3LXGNXZzO+43EJxRyXAu+lYO3qqqbSl7U
JK5E/bsDGLtg3Gr5392sPGgI/8rQvottyawVFo1jbVsawEN+BGYYWkynyQrI7OfY5FQCdykvvMM8
qoWmHuBjp/FAis7R7NfFcKUNclu29y581EAMy1zfkkCSMeiWBmAoueuqo8JRhDCG8sBlMsrAaALK
vgycgyYIpcMvGFpzH3n0nKVlvIYeJ94puMwZqBTtXZgHnFptlNUcgFGTt/CTsWJdhdX3hBNjKk+F
djCSbRt+t4HiyIIa1v1e0+6ydWNXC3kd5tflOELDyjGa+ruyvihLdcc34mePWrrK3aveaw6ut1Zc
cbdDJuRc+uiCPKZY8tx7S4E5Fglgr3BFqvS2RKDHKhwIrOdYBtrheo4ULtHVIMiwYcmjKHNRlzQM
CTmbMR7wrmOTY/h44aHzrHFWuc5dQ9QwHluLGhQRXrUvHXqU/VBB7iOgtxjIn9QSwbCVvJCB79gJ
D61uoHQOdg4SGacHa2fNg6H0HTP0InOuUwdNKA4bhZDPMNY2HWw//WbKnW3iiqGps20MosnIfUlH
wZPM8xJfQEPnfjvLrBsMM3rw7jIFZtmxOgvl0bU3faNJNjG0ajmuuPpSx5xKJJUlXi37lUzsnQPc
nDMvNPszkCVnEdA6gzGp2/uPXl0vbStax4qgTPpyrWDvh7WkWAOwhTiHOsVKB9+2V7tIbiOyynXq
B7dCTugSR0a3xQVV7bOmPHS0CWIEwalxUeavBEwvyJRQ4ypAF4l+JIwHIliRvV4OBK8KzDd5gjLE
m1WnnHrK26G6yThmDOa3NsP41+ICMPwLBX48p1ssuFsF/DJItgG6SZE8TfqlTf6Yb4FEb/EgQABc
1/0TtpKuvjA6pEOMoMalIoegoH2U1zTKc3apxwIhn0FJpKG1yXAvuwfpX/T19RzJbtDCmNVPgQ1T
peMUDEQ7cpaJ0Ddm+azchBBDYzl7Zzyf+4oRcJh9S5JLE9kZakY8LM02rGDJKYK4GHwAMCV4VM+Y
rVvnGF/6zmUS+E3mLwCiNHtHSEcCYCtAzlYxxVDQFkAksNuK9hCYyRxWf6a0JxvFgRoObEhA4fCt
6vT+wzsLi4hmLMJsY2NKbk4jgvRCogPXn0bj2UBg7LXHJDrP870x4LdF3mhy4xr7VEu3KqvoCsOm
mOxdOCA8rMZ1Ysi7aFCn1LidIaIwMFdkrSD9pcMzAjCxUSDC5zEDMPimQuD7XtMAgnCMBHVdJieB
OAx3J82TnscPyQgqGT5OoJ8sB+6Lug2BF3eUcukm7w+mw4xyIh5qHdKkDyQaLpQBXbqK29cxZraC
6XQPUZbMpCGg0UBrlamRuwnzzQCs3LYdVOu7TNvZwUmb7ko04pF9TVChjwKKzjl2MWsXthC0RkRU
xbmqdorm2OiExxRNSIfGQCsDhM/f4iHdYnip2zMCj+nXweIg6n4tzABjtrkyKiC/sHTsuxJtU5gz
14dzi18t748T+VRBupXYRvkqnPJE6g7Hb9TrTLerjhS8lixoF/Fc/JIRERRRU9g+onam3Wn8qoeH
gm5ThlsV+9CyDCJmhLjk6OQ38YUPlUODqGIGL13X7CP1GDPKcudaFLnWTLxKX9zQ3NpUySm9lNjA
cTSRsosgLsGjBESAZ/aaymSA4FE4dABLpNRXOK0XZEas5xnCZHvoS82Zccg2tAg4V4wFuxrMTSNm
d0WEo9MlJXW72Aftdc3wQsfYVzZvVXUXmuSNhG9m4G3dSdEb+GZkD+CZNf29Ly9757JJHg2wL21L
8h1wWLxBjAuCGbGJrC4irsfvFp1/CsOdQRJg0O/Z4lATDdmqq29oHI80YqDzRHxftm5dtV65kdZL
ohhdGMhnAJ7F+4hCTJUEBCQPHUiM0EcExB3gKHU3GuEirx667s7iek+Wh5iAJIxq2wbvtnuI/HdC
GLL0KQQUO8EUbg02uvguoFBuZgc99yRGzEQyKG8RTRlXoWlA/LwuClz+iMnSjNzR2eBDulahCTbf
J4MpPJ6fVepfGrTda5rqaXmq+UZMpAiwe/1orjXOw4JMpYgOVUTOJkijzoo45jAnIFBE09OdMm5S
aOM+xrUBxnMPBRqfeDMQbJ6RoDOfbWxzT0j5WaIfauofHIn2YOzDGPu6c+uhVJ2DFqyR+tXkJhbZ
sJy0h0xviYZRs0GSG4JZYLl3RAFpIATsRLMuvweQTegEcNDxum11fETnrXjxYpJl8VwSNGEkz9Bv
67rjmTpM4y1CWKDPJz2NMVk0B6RauzF0wXuRIGJEuyrRnv0uYq3un/qiezX789wFjmW/onvLkOYH
lNou7UTjGLEhDOMO4BPmL/RPoSL7WbrPPSMe3Jqr6fXPtfWvdmM8zZbuYBvydMr+T9bqrOumSuoV
hZ2T0BKKDfeyDtKai5rH55GaCHgLjGJblJr1Bd3lV9MS3i1zbhjpunQt69Nxo/PbCrYTtIpR9Qg4
dDY8EaJPE8pLt0VsOes/f9Jfjze8HgI52hTStBz78xkCT11QZ8AzcnYSvEG6Q9c4ZzH788uY+m9f
iJOKLR1aQFJ8ajjRoo/tjlQZgq4p9J1pXxJxqYf4h6V7QFWFOVdsk8h/adJw68TjvRNceWn3LXCY
WwnNOFl6tbSDObi9wwoVvFqmAPxX05egf9m3zVUn3Osy6jDW0X+17RHJI4hHS0lYjtVzjUw3qYvj
QBBt0KYXGhqFjuNJDUDBC8pVrs0k12yRi+YlCnmAg3YTktniSgJ08ol2ckfEMQpojYm6AchTy7Rb
RKBb1fNf1Q8EkzIdCuYp1nVToDXuHpuWeUvmO895wniKXWZyoi1wZwegHAmV0xC9hIzbuRKYHUP2
tXRbD/a9FVHiO2QCppdwUTfmNNN+5WVeNhdZc6KhrQJ/n7jxjm1sW3f9rkUQXtg2mPUxWUu8vlOc
ogQ1GWe0p84cbmDGPtQ1BL7Jo5IdgesjG2im9iCdmH5C8upWeM66GRGQetOm0tNTRlVXkTWdiALX
I6cmwcwT+lit3nwzXaY0g01QTh2Lt+9dxvBbTcJ4pK6dafW9wJhl6im4snVS3YeVfPYn5vhpsnQY
dI+c1DN/Wxrad9uIt8RM3YaY2PwE0W0PUaT3zpV69NtniYYZpMhGD46FhncK2hku7gn/js/e6ZA+
SRrR2kmSm5ahOqtM+J5mziELuBKkePfhi+4yofO2JEidRxwwS2J8tOJhipOXKFXoabeFVh1648WP
GabU+tbMoyuNIWopu5Xydg3fdVu/jcTn9nPdhwRRyTtmSNuJ3kdtmXgnHGAhjxnIYytvF6K8C5qH
PpGMZNGROKDlUOF4rfzWSpw7JYjaFH1tbpaPWKgOFTeZR0styWDEaY9/fuZ+7QvyaP/0xM1P5E9N
yCjoOllHNTqyOa3M4Bx3qeuVc991A3KKHqPmKYLlMa7+/LL2L4unBERKytWPJWWmdXx83bwrAAj0
kQVlowmu9BRTchAV9Y5aOwaPx/i1iwsu6MCZ3PdQWVi2AjpWpK25afNWxosx1LodvVwyFBPL3nqD
WzxOUSsOhdnE99IM8wcRpc5bXhQp3QJbh10w9hy7Fo10jOvSHQnLs/XhMFh9c61lNB+KNsdcVbQN
e4vWhmCUJZlVbWJ3h7Jsp4NbVOVdGBbtMW0bzkmlUJcNzLY31oLJX9JKYJzu5hV6KivTt67WgKQD
hFJe1W3poYRN81d/VNkXbXoy+LhaH9vaNvgsA+yFBWbD+9zWLmptaKuWPl1LOxsS7eyyWbTMg22t
3Y1FxIx9IGLzauBwBaJybAhsYQYqqSjQ97TVS4wmzUfXoWEJbLAoZ0xpUBAZ2vOI3oqa1lUXaEwW
CVHzJfr5lvHv7Ewn4b1POZWdYhRSLhZyA1O4RSqkR1QuW9KTaNW9NU4HEk0XLO3A4N4FD8d4rmyk
3m9agCGtJvHIRwxHenOoXVdIkATnqLJvFhm5lkPIuCquF/lYr/L8UJnOrMd1xyeve7DgIyqb1WQA
pWhdWgQlk1ksmbwVJCmrjklKcu2bHbA65qoW/xt4Ls6a8N3EWVXTY/SciPYA4XzuyuWYSI4iWGWD
hJJgRKS0bvzzUtMOsmIQiArInrplMcG+67CYRG9Jg7sIJ5T2GpustZgV4eNf6dpxCB+iqj2fBLxI
7HCuyQ+Q1UK2SMNd06qDktgvaJdLy9tIDyqB8TJojzmllEanxM+1W5owS5vOfAyQHplgmhfLFvRs
SZsuMrtNmJI2SpXTlbRO6Yp36nWqzesio+nqgVJViynst37rLBDxY2sKDxk89LpCrIEiZQ4byOs7
aXyvmteStlnncL+YNzkdpCLBEOHc1TAJp0KsOPFa3DzGAMcO/YQgz9Y1UVVG9LtvEGwvwvpUeHf0
VtLqMp57OziaRrreRyfct2aFC00tTTrsnd8f6/FUy3eN7rKlk6O6jcjt1KuV9L7jy8iwKoQu5z0W
UI02vccWaJFTk9Fw9GcYR3HvVeCF84CA7ifLsjcdce95Myw7AT4YnqyDeByJmYM40mvHHUvACQ82
tX9yNSJUFIA462MXb7ARhcUVsVcLt/ouWtxmk8baYBznKGv1XeGYVe6GaYfmrEV/o1f7iNNHtPdz
JOanUb7QguxtDIbTpa9tddv4zkzxaKhyXbNudxWamlk0jV7ebHEZ3MmJ9M+uYTBakWLBqcwLrCOQ
xH07eSd7fM/pQ/ZlftHaj6O60SbOT4PAXxwfHRQ3tfwmAlKgc8xQc9Afg1VctkxF6Ei1DSARsg+c
0kBDgE4O7lbuwtza2hYUdY41tUyPbYTaLUwBcGGfpqP257Xc/F3VBuoJVCEruvXLUC0PMlO1WQcB
h66OjQKWlSO0Y3U+9n5/a8BY2SIl845JPmO8zJkOnJjtunUMDS+L2S/sTPK8l16/rhOjOhajEz+x
PFNljn58YY96yx7aJCMA5FFwABvLjuClznb35dCJr7am36ylwpTS0T0TXJHzaVI2acVkMm8F3SeG
elVMHefGAMPWny/abyaRNh155qou6AHddea+/U8br3TL2PRGAI0O9wkzG2ndDWjKtl5UQLXILBey
e5OuqsYGu+Ph+h5i1V5WlhJXf34nvztMMDawhcuY1wJW9/GNxE1XtwChJMlUcXbVV2lLvG0GOszR
ffbCov3iMGH+Ouq2rZ9f8FPJMXDwdL1kksuESouvXYhNak/aImUycdT9htosQ1alV8jX5dgLrI06
MpUM4mo7IwJyIjeRpMElKksXblFZIyFXGoEr9RysWOvNMo6MZvZ2F+fAbLX7yp6MLz7F766a67p8
g4a0GMh+umqMxUsNrYS3dDRJzdtJ3uF8coHXk6coqeG8fvGKvw5yHFAdBA8aFvsYPK2P3xMXQhQo
PJjgkoVIr4FEiEXe1LRbG6U//G/vCdeyTZOPBy/TcX58hT/dnDpRJgGtmpmGTHhpKawI0Xw5jzcV
QsvKsb6ay/9yOeFRmqZNRItN+aK7nz5c1xHb01tsN7WW9njmw0oczTLWL/sxTL5ZyrddlMFIbjCB
aAFAAmug2zZG5j5Kkw64mY6sNfV69xsx1NQ9hkgriIpMEb5gjP1SL0th4Op1HN6pIblCH78FK/es
zo6Zf9W+n11z5DSv/WAcr4VT4lumw3vUBk17/fPXYXyiuXoGrwq00oV8ImeVxKdX9YReRQ234qrJ
QvKJVaK9FDnQ1lVm6h42RdJMTQ4pm7bQwBYUpv9iBcI4ffEuxC8LvRTAZG3LIWONyt/7pFiIG9kb
vElnNXQqQnVGwohe1e6ptES+gjfRLKrYi1bFmJA/06cA9zGIItapVQaNJItp+qaGldbUJpinjMS1
UJ2B872byrq8Hx1nePVFoxP1bmlrOfTYHYi+dU5VViHSQ5aBo8OTFJmcyy6aUVoHo+lMlL+cS12d
k2GI9WNNHkR/4nq231BTeszRi3rvBnSa7SQ2tpWGqSRLzAThH6dBYrOMtWuIeG1Cyi6RycPVSkYd
M0rHChPLhipgamJ8eZXN/Q+1gKYLE6MUohW8X++hUBN0eCcP7l3NLO9pasR3dFCrjcj7iV+jVFmf
IgPzqlYZ2s7KhvYwGUoNW89zZza6UIOO4tN3MVOPvoROPo6XTlU1W2AhcbiNlTMyttC9fNPl5fCY
BFa9DWJUgymWcAaDpm8fhlzF7ibVyUKIIomQzZC91m2SAUzbVLcWoc4t/fSdPU7BMfVD7FR0qBKq
lVg8quHFCk21w6wcwaQ2FYNyrLXKRCnW5zLDBWUqc+HHZnFPKiqdTl2axItVBo6PzJx1DcXAUGto
M4Es1Ce8GGMMiXhF5+kchrN01bs+8zo89JRBtT4QyRBYMCyRPAcTSVpxlRyq2OJslkbjuqFCJ3ss
6bfArtpdZYbutUqpeouAsY1wB7Gv3XEk0sojVy8NZvOW5lAUKwA19EqzV+Kz9e++GYNa1yRk/LSI
e2apodjIgXS+RWgZdC2SGSJdTk17QdYWMOY+AAs15go5CRFiiJwHzYFpU/l3QZqiPuvH0WwQBRpF
wzpvuw8mDHS5iKfQqDZa7fkPWRyZN9FQyC+0Qr+ujx+fvE+NMS0TTV2UHJdNx9eOwCJN1J3aNYxN
MkerwvhCjfX7l5OuPhd09Mg+vVxZVhJN52Ss7KbYVH4a7XsnGla0I4myNrTVnxeWH/3KD8fXeV0x
XHDJgn3Acj6tK+nM9KabZyK7HzqOJGqephhSPQoXbkjX1w5ymGLgjBiZGiJsOTQ9J6px6loenNzc
5bGnXoSX00lg6sTUw+mQ6ORVGS0CvNZrIJzeNY9RpkEECJuL0WKOr1TG89DhO3ImR4AM8HVGWFn0
PClCUsO4T/FjQSqics5XhFJPKzNw+Q0SZBHps0VmAeiburuhb7x7XNVNsvjzdfn4Lbi2TWloCwHN
khkrm/6nb0HTqzZwFZVZIPADaVO1zsai2STKRyaq0W7/88t9XN1/fblPdVkZqqElAoBodYLfr41M
d/ZN5kff/vevIjykgw4lp+2KT4UTDHyP0zR0D61wcXIz/WM40sgvbqlPAO5/fRgJDBSxE21mR366
dkPqul2XwLku3bTbajJ69nKET1bGSKcv/GqbldzLvPoJaS6HCYGqqAq0bKNgs0LQoYWRpvjv/vzh
f/ONChvl4cxmJzvgM6HUCAwiEaoO1QExwHdOCiKILOLYINKFxESOyp78ojdkzJXTv5+tHxcCQSWa
Edtw4I7Zn6530aLZATuJijX0p+dsbkaHoXx2NFHfxDYihnLIEcbUjb2JhyleJoYXL8lZQcOuderu
z5//9+9G0PZj3Ka7tvvp3ThRRN/VxNrLFCpfkcFmL4IGX6Ge4gtpjKQYzgbdMy6MWAfXV7m1tTKI
rK6IKoV+UjEd+OIZ+9iH/OvyeBQ0QhocxX7oJn+qdAfZ174qBd8I3QImgvF3Dqj9w6hT90aW669S
2Ypl4wbJ4YtLMX/Un7+Yecih24yZdc8TFvXUx0oyascux8GLVA+8QcdAVY5sf1osSmAbfQNnz2cI
54zCfO9t375HISMRcg/EOxSSGMM/v51PpzKXZ/Hj2/lUYtYE1iMlCJxVNGUokJuK0TRtzNF67d2g
vjJ6np+zakTeojKBEREuA1VGDS/Fq8eqRijV++h7gmHhdCYtbCNJq2e7m21SRVzMlg+NAFy64026
DwojuzJKqyQatwltkzgpbrgvLrD1+c5nddE5TQC7t0AP/7IE9LEmoqDSvFXuu4BLvL0W8YwRroxH
OENSpV9NybBJxhYEgNwUHuHXwE59SZLPD9losfIijKUpyibcpmUMGJN4CWIV8JPSC3KcQ4mSkPxT
ak/yKzCEdAU5iRnZD9NCohBhy/7i9DF3xT/fM67j6Z7N3Woa5qeNMksAFyUKVVESQALt4qwrzwT4
aJu5/TjtuQbVhYI4f9H3LZ63OvUxqP+4Uf7rZfg/wVtx+a9Xq//53/z5pShHFQVh8+mP/zxGL6qo
i/fmv+d/9v//2sd/9M+L8i2/adTbW3N8Kj//zQ//kN//1+svn5qnD38A/hY141X7psbrt7pNmx8v
wjud/+b/9If/8fbjt9yO5ds//vZCF7+ZfxvzhPxvf/1o9/qPvxk6i8N//fz7//rh6Snj3y1U8dRE
T7/8i7enuuEfe3+3TcebdzbmeqQe8Lv6tx8/sf7ORq6bfGcU9OxFfKl5oZrwH3+znb/TQHAsjy4Q
cRHCYL+oGS/MPzL/zgDU44xl2wZ5FZRg/++dffiO/v2d/UfeZpdFxJGfd/Nx45HmjLbkeM2LcWoV
JD98XGzgfA9TJweAP3W2oioHUOcC5CqmCCR2DgXDK8tsl8/N9UHEDPTdvtxPPjSFuIkevVLvFsoM
y62V91dF6H1Vb37arnl/c9+Q+5pLwVmds+XH90fxo3Q1gPHzAo9+JRKug3bdOxOqwdAesEKwAeyc
5oCWAqcJPAmkI7QBSEPnKXO/KIR+yHX//Zj9690YumHyXQnd0T+XvxLQjg3KmnSn6pmi9dUKJU1A
K72wPKaaxJ3hTSwCpiUp044uKmvKMT/CXcnIEzsf54x9GeaEHZYdTkL51dv75cukJncc9i66QTpp
Fp/H/0WbBJ3eom4EIifGEQY0iA+Su18SH1FUHef+KjGAkvhNHqzaNHxOTSTpkOtp8/fE4JiIBKIr
/M8/PQ9/3XUf7rKPm+mP68YVMKUuPZM397m8IXEuHyFRcvZvTYK/CMAyB/riejytxSQZr6VyJz0D
brccnuEDQ83SULYUiMx6H0WwKyMMA0XyPa0r2C4oZPygu/jzmzQ/7rs/3iQPAR1I+p2OSZzDx1tN
0ACPeos6Hmm5h8zZwSNpktjqUCWtsK47BLRzl0LK9LSd7mOAHss7E0zdYxaYt1NTqB0nxDcmkVjk
CAL95makKqWRDe9AeDcxuJUvVn1D/7ju/3jPuFXmMS2LC0XzvNX9VKX4ptAnPSfCiXSUaa0VmUsL
hXCuaNIG6J60BnaFrWFqDu5CkXobbUZUNXZ8oaiwrttBC3aVZ0NbZYo/9FPxECT+yYn1xzgAgC4a
R3Gb+sDiU7jdeivaJUE02sIiOXjP9Bw39tCHZ6VtqC0QrYR5Tlxs63YMF1Et9Kth+TYNgblOI0CG
WYwqf2BKs6s1pAK6lPXR0bsN5nNIdZaVXvbDnH6Faz2r5HBsAWexEIIvlETEiLaE46JN5GBrOcoy
WWIenXyO5Vm4gAR88MVgHLj7kEi0BEbOJpbOROQWJbWDf0Tz1+1QmhfMjCoN20OM9nVpBZA6Kk7t
q6RuGYrhd7W0okWxXIAPQOUbdpo6lfzVfWvR9AHgua16OwF0MfVro2rnlgS8FM0yzx0ih6Wv4oPy
4gzFILATLSnV9v9Sdl67dSxJlP2iAsqb12N5DD1F95KgSCnLe5OVXz+r1IPBFSWIGKBxge7bkE65
zMiIvdcei5ZINPPRyoH9GyEGwhgMOVdNX6X05w51WnREpBftwyhM8bbW34cCBJrlzj/CHPpnnuFd
l24ybGYCxmRulY+xV4HG1uIU4Fjc/fs7+FSK/++dsn3fYXmj3/rHd8Bhj4hb35TwJtZ2Obbn3OMM
MLjBkapAg0JOS25Cbm/GSiVbQ6iPatIIA8fJev73T/n1yX1abznhWjZtxWXJDT693i2Oir5P4LUW
RTuQpkmmm9a22rTD0O0KB+sAjmAyPk0GlZF86436VDTdtnBL6FayehMpxgXD6UZM8KjMlt3KL1SP
TRhtX0xmB0boZGdnBgKibhlHjvG3zMfZP4blZe827Zn7vvn3RX0qP/93fzlY2LjZApP/fDrqhCRz
FTKMjRWx2geT2oGri/asertqsqxTHpCEWyo8aJPugUCLRyK0SQyMwGdYDDLR62mbQcbkIsKr1dVc
gcMK6DTmnb/D+PvTmCCZyRFm6lxzL6r0odFgVSfE0lNAmLNJVb5BKDmSmujcJz6gR2NqvyiyWWhY
ej49O0KVlkHB0qdwPvtLcH8NYWbg2nSmJ79qnb2Dz2Dlh/oyUBA+dOqc0lq/+A5O/yBgkafuFxs9
FqCQ+LpfUst7H0TRXS9mX/IITAgDeXKh5zK+5h1cd93QXkxFDr6FpMpH3uP3oTW6Yx3CZxihRoN9
FOus827ijnaQkaAZNk6Nq6qXj7oqWIBASGqY5Y9Khbce/zpDEPKMCvaWZlK+aqeqXUk09nNIMxAV
/I4u7nzpa1xLuj/XcW5twpaBMHNTDsngpZLAAj6vyGvEt02637FJB/jdun6p+j7ahqKK9ipLSIIj
oPiCCeV3SyUR+e33/FXZEV4glKnZI1Ui8bxV3qIqSmegkq6JuoAWU7e2e//ModC+NGegZGntL9Kp
99Qq5ZHax9tWLMkbW2CurzwGrqaTXEyN3Z3CoXkI6rZ9ENF4KYPookZrYpZxcGH7DFASTdwiih8o
kvmTkD3slC4eV7NsNYXVDUz6kfcTtH5ae+YjYm+Gk7l7UxugQ/rCtr/hhpzIK8XC5pOYUA9jt21d
pG+uM5vE6qh6VyStuRH5EOKTK3dxAzE2n/qNN7YcsHCrR4ChHCsiUBI+Tx/U/WFWMMSMe6P2xuu+
1d9z7vouN6PrpMH0Utpk++r6PRwm45sfpCdbWyxGsn6aeJnQvw2orDABe7xe96xW3/rSug7N3joN
wr3M6p6/13aTXdRzVXL093XAhll05uJSqss9/Q9LM8lwxJY1kOlSI/wDu9Um0imyeY28BD3WZhpA
BCdeE7APOD7mww/Khu6bqpy7iu2aBJ1QElgOps8qMAm1chTHSN12y00LYTC51vgkPfh7I3+i3QY/
cmF2B1n3SN/brr+0qu5GWRBIwkzDEqk1txSWVG/DbOfSJW4LJTHzY0nNZB6vsRniKzJx0RXRIQa8
vCNVyUSPYAKqCRgYJ/GR7/LUgxdyqJRXYwz1gWbHTwkuACUIf0kRoB+UACDJP1qJABeIoUK8GqMh
j3IKV5VAR4T7IYdvNnFCSKXCfzHC/KnIF9mQN+RttEDHgn0bRLQRtAcae0wydG+uNe4sEB7ZjlsL
FqVtUInLGAqUIP06dOYNoTUEObTNz6yLDy0yHxTz450VYXwwgvCQGYO6GQkmIvs77w84s9CA+Mn4
w3OvPBETIK16jmr/7zT3t+p12WU+r2QhhxCPA5JJwfFpFxK+UCjZewNGO+YF5pFrWYB6iqoEf4aE
w851tYH/kKW92CQzuh6ZIDoJY1AfX/yUvxTSPgcL16b3zg9xP/WGsJVZFcsQxLnOdLBgpZTUsfLg
68UvWFpGfIZIKx1BjrUcy2ptBwjbPYoshoI3RU0brwmhyFpM5BjskDDvvIoUbeq/f+ZfS2nfXLZt
hqLEK30qpQu/8jDvhXJdmeG0qZVQF0NuX6Yi17Ty4fApkzqUUZGx8rD1bvPQ3zA0+lF35cbARLE1
+LOxQXRM9hNnYVI3b3LMqnUjCAAUrorPrj98//ev/lvhQ9lD9gKzSoYOf/QgvbjtFLnhUI5ALeSV
sC9oZl26DVEAARqTmVTjzMMq3ckICRyxyLxxuDFCmd/8+6cEf9k8OSyZJm0Dxt6MeX+v61VeGnOQ
D1h3h9xkWAdKBoDjOIKURVyut+PM8Wjok/o0hQqoT4ktIiHI8IKTkrMLYm9TEphwb3aAZ+2kf8Ae
8qSxLqIdbdP72GvuOq8+19Yk9lXCCwEHf4s6sjv0dYUtTWgI/3jDMmCnq4kRXFX0M9Gm0UVFxNOm
Dd0cozcY/Wjq31RMREDSSBcE+4LxDfXPPAMACnN951tg3gepDqYfteivgm0Z9TddAktHDoT3qmoQ
x0EhnquH9ig1/8/JRYyUq8LexT0odp2viz6vTrKo36eGtYRmoXfbqXPWmABTojr7FsjoQMbCQ0vz
5awifD2WM7/Vdv3V+d9Zep2fVgK8vEuXmmM2AIRPpVsx1ZVjowlbdctCvnjKB2V1p2LM0HA1/rzl
6zzLGupzG3Qtp8Dpp6urLfk2TA0wlxfSwP42eODSoM4S7xmx3oFf9jBX+6ztwn0JBnU9LJSHzNf9
tnfgQ4UTfsKmYD/qSy+EuDTXu9E+6VqtrQmxP+OM8nLIcKI4QHT//SY6y4ry+ZIjdDe2RYsq5I38
/U0UbZ7LxEzkOhhDFOrpom6T5g0Uk9uWGvc6Vma17seGgXFkBlCcBoKzYvTnGRVVxRoEuBWpIpJ1
cDI2Fcr4Kknivc9idZHrnjDtyrkyikZuqzjuKfSK6pgqdOHzSB7hqGiZcuB3t5NXxgdidkj+Ls0n
Yyytl2Z67KTd/P8NRpb6HBmSuTiiXfoBTB5/v+Iwpt/dJIrYCw1qFwk2IuEap5X0fAwktHhInHIR
WCw2OmcE+hrCXrGn7t5BOPDFSvoJ//F/f4zNds5hjMGQ/2nBL+bWtNtmMjBPyeS2wRXGaIsEZ6jr
kyEp+LuJlHP7qvdoidUCTCo76T43fhSRHL4Y/v668t/fBSQeoUnfnB4zzbilG/GfbkMU1EaWVvwY
bcRkcmXIDWCN3OnEPDpjTeZX8QPJ7IhCAsJ+qEvE7RQHB9eY80dJClc76JfGiqObmCjfU2LY/mbK
bCSOiROfojh5MCRdjHzU4shoF50+et+beaTcCGZp77PBnPZeDnkxqsnR8+JmWxUCIjq74iWzIx6C
DvZdgrB+Woaudt1axFNBHZgAKIbF8K3qbEjf0a5uk3vpIImpIDVMrZg2JZ0wRDT9SVhYsYaKZEht
Qv1r83Nk5t45m4hB02UEidaGiBWM5pcHpj8+tEX9RieWFQYMibc09/5zcwdDj30+xGzoS1E0dxBu
Sr60Xb6sA2XciaNG5RTnEF8qW/koe9HIjeTjeX6p701rKeENIbnbw7FQ9D+9OO52xBqTf6cacawb
k8/L797I85N7I0XfbJC1lRIfsv/3mmEvX8in92TpTS8S/uUr+rXR/udSIpMsumrAzBGhG4lK4n0H
6yx9DL80yW+8qW5eSI0ze7O48GM8pxjyz+nS16h89gZBNm3aX4wGbUCEU3x4jmccGwLEYeDMt4hc
7MeRZYiwcZyWVsk5x2h/Mth1Xsgu/+JS/mypukuH3AqdiPnsr0nAf5+K7SqSkWcuJUfJuplNpKh4
Z7xT7mQLZzhLIgkuq3mMaiAjyulxBw3jw+SXdMDoA3puaZxcET+WbUu8hQUpsI3TfcvM7pgWqUms
h/Sg0dmopEsG7FE5XWcBM9ZexF9lDlv2Xy6GDr8dBiHN/sWg9vsr5tcIOaeB/nCiXBPmQVURdiEe
3U6JTZACyyYsCvddYOwq4NacVMm5sVKCcGIVYsAtk5tMfUAJ09bQvNr42qsUpU7PA1lbZlGvqPu2
fQak8KFc5FGmWWWUCYA3Z2u4+YHLHfWQ6J7zOrZXrKEFqykJVWNmene2zxsbpY68Uj0qo0p5/cVM
RAlcLWeJSPG/eQboKyu9zovcvxcGC6/2uhGSO2xfn0DZc9nolzEzzq3o60s076/hWLX3QWzdz9jS
0WY194xH0w0VTmviTPC1Gs+qBS8VANMD8zODX7Y599CrDHV3LmNOQ0MMHqbLzRcjmAAKj8nZDlpz
13hMhkNEW8wut5VpFnuCt+7jtL6JIhJgfMOE2F3VhPUwCQxQrbSynDG1OyRS9ZwL/XKwdzrINLzy
Ge02kDaUHvml1/TVJloGBy5z1quks2Hxot/euIoS2dZD8WrQrMpLqOWir1ISHT9olUdgjavpmlp8
R594JezGfSWfh7ZFVkwk0tEwQgpInrIbNjelyMiikq0HMaXu8ZaaT/PgmS9dphjk5s23wey9U0I3
vghEeu6K5lvo0Z9RnvpqbPlLFflppWA6baJncZZJ+2f9YlBA9O9mFr3AwiobdkOyMVqsOoGbOpsB
I1QacdJfkVHcd/oiru38odYGXl4PO2rWwCAGTfDgal7gXAAcMKEaugFdAFLWmU8TNzMVSX2wnbal
YwOiEtNKP0Xza1I6+9gCViczkj9IntxKZbp7mY+L8bWITgnd2HUZ0fBs8ogdQ6mfsuzTW6sBr5YO
YX8qjIs2iMXBVbwZyEz37jiF6xww9pSp5kwH8Bj0Ls4zTrHX0kVS58/DLpNm+d13WvqoFihAMUJI
CWMMAXEwAsvvcd6MhnEhyPpmMPM0VFF7iYZUbi3karC+5IPWrnPXDMv90v3RjTvjRTUqWgNiANI6
scTorHaPdlJG2xTJ3/Mcv2gRb9t8nF99SzSrgBn1KkZNhQ04Apbs6VsRFtbZoa38/79+Eu5L7Rha
1FJm8GlXY9tKy8626QLCvF+R5O5tpEwiFhimBcO4vNjYGJoYqV8Qn5IxN67nDlKbqIS/LXKvubBy
LyDCujrkI8dvuwq8Gw5OC53Gm3YTDLd1kHc12qQULkx6yqYftvIEoHJz+GJf+0tL00U0QDHs4Hpd
dMm/r58t+oeRZD7K/y4Hytqnl4nfP5Vp9YwYH0ePk+IAShCmi6ZNaDLxsSGxBHKQi9fZMeJbr+tD
7NPZNsJIdcJ4XV3jzL1FH3rolqcz5gFnXy9/k4C4dnOvs62taugLQ7xB18WhtC1fxt75brOXlqCV
wCzg9RZD8GzIcjyUCNNXin6pmLLyziFZqC+8cJ+JruKMoT2gr+2uKaGy445xCAYzz/Syils/GtoN
lQlp04HaVl0+bf/9Hlh/npwIeQ7oJgauh6jmszw6iWn7dSkTQI+2/Xqausu088jf1RlJOdkDYq2j
QfrYfjS8S+Elt/026aYHd1CvmcGPL6xo/mJr/0tpzU9iFslxLqDn/rlBHY/xODkjlErlxI/tPD7G
NQ3qloyKMCNYUtYxvPIpw9Qb4ZIfDVS/YUTgCAZ9fhgBLv++Rc6fuzNiFGsZ7tPfoQb8tDuPwvBk
kuU0TSz6jPzgDh5oOT1KWnbZcymKiZZ2Y265GpjDS25LSNMQr1qIg69sLgwRv+cdR7AenIhvzGCb
En2naLTdtpZ/0FnEGZT9ryly4l1FwZmyJUliNhz6lcDSysTcjGWHJVZRwtvCwXRlbFKvvO3t9ja3
YRZP81fyIme5qt93AK6asSvCeYdR/+e40d43gxlGFi8GU92kQdmN1wGkFxTgPgJvzwEfGDoiayY/
LtiLssgJVtcwBPCKTaQuVVn20M9efpVLV60SpjewAWAhRG7aQOSlwBi8Vwvo0Bj2LsADBoFZjFko
s+J97A4k80YzNrrl8shJGymfvprS/tm04xJRNVoY1xHO/uqW/accpo1eJtDNcNuJ4NUM6ObO/nSt
NInJydKinbV36YoUNlXDdt/q+gce+Op/37dRgfKWDdtWGw3DdiT2AlYyWTPJFzP6Tzqv5aTJ9xkE
po0zgPXtl5nrP7+yaxtfRiMtp9wbv9GB2Memlx8yW2MuJplT4o80k4QhGl9iiR9hNczqQebpo7VM
WTkwEQyNBDdLJ7WeMrff4MZR2yG4TSuEk3kISmyKjGc2tC+gB3/5kAPWlWWgtqzMyEV+X5ZNUH9R
7fMhz1rLQ5CANU2TONp3qDXXfjuV10VMkoku3NWiH+Crd7eL/Q+z6tGJW+eLD/lPTQ2FDK0SrBAg
MnnonxoIRZJ7GMgoUIcIIHbBDr7LpiUIArQIyjLrbMSM3NGfw69uSfmc7NckYBDy65j2axIcacZD
Qb771QP69zLzly5nwM+D2YlWwWW8+EnxYxlQt8rQRVEzCescm8A58qBZM5J8EZz+95x2iI0vgBVQ
+FSHYec08ttseg///h2/pAm/f/h4vZjK0VOiQUEF+PtT82cz9aaKzdQZmheho5z8F1Ii5olAGSLW
y73dWXR+vZBk+THGzeSSAhI3nMImjf0gMS28Nl5/N1nLqIHD2x7E3m7QNazZTJX0KLxon0UNdiDG
LXvTegwoeAJdgkmvpxVaLfjsjdduECoUBPRNT4Zh0Fz2lIM10zlDiahOZgeFpC860niLKDqUhXs/
2tntvFTu1kToJKGqELbCmsyxgR5tWT+EAmJcXQX9NhX4DyLh+ZvGAJ5cdI5BeI22d/++k3/RSHEn
I1YWdPl2FH4WriDLEElcMBTwyxKI0KMIbHX0xKbtaJfSZq02butggya3ZSFxplN1IzhxbJsuFifh
Qt759w/6NYX49GjpnSHl5sDMq/4ZQ1JUiR9OJoholY7MukhbqEi60dFAJlvLQD2ws5RY3QwOubms
2dlcAc8Dl5GaDqdI6I2v9NnAcfgfsimnA2c3eevgOmgNcvTSNvc3Aecyhsm5wOBSYBMfVXuRGf5N
y1qaDdnR6mf7wq8copWcvkOTcYemNryd4xlXaWqcUfA629kI4m+JUcM3z6s3N4LK7cLNvS3QWIHT
GuXei/1iY+bxvPn3LfpkzF9WW54VIduAYsC1/NHXSxNlzWlbxyDUvQBOpytOvWUlJ9OzQKsXNWsG
tcZyDCnu9YyFpZxctmk1HHJsEFsjVuhiQOh1QX0nS8KWYcZiCtWtWjtAiiL7LRxzd0/p4m/6OfxJ
F9MisCb87mCsPTIdNm/NlE01ToiJabPhZahVejlmGHGjxvJ3YuFQRYli1JwH9iXe7bh1+0sVdCdE
QcVFnC0pPUlRnEZzRo4cqnRD8Kx9N/r8jSnt0Os+1Y+wMqp9IGEwxuH80bmadLLhpusg0Uj48I47
w0pJZ7HxrR77ft+/ZP22zpkT9L4NqZCB5Mmy+8d6YbRl/opzBkT7tRGpo9P49W2Q1HjW5aO2PfdI
kjuMR4U8JinR6PoZ5KoYnHdOEeGk9zYpEILO1IkGFFpBor/qIG2PdvYs9fe0XTrVVUvgRhmZ5//9
gwi0fz/2v3RgMOoBjkG/ybrnftZrVW6dRrU9Sagfd2bMVCcsP5zKuE5Ga7HQk+2eT3DRK5J9254q
LCnJiEZUHHJuCFPC6lCHn5AWrfumArmrsBSlsMdtcVtUeu/IuT78ah+GRTJAF+g65JxfuU+sP0Vn
ywwEnxP0UNT6n4eQCDPsrPGgziL4BMuLmPHQ5h0GKru8TC5MHR4DEd4NswFwJVVXTEzL3WRTq3qX
MoEXzc/ESkc7fa109YJmrTiXafj+71v9l32O+YzPnJTiMkI7+mmfiztWw27gdSkVRlDfUN/kjAql
GUIAvYWEkQ6UhxZzWRCe64l9yZekamGs+5IR4L9/zLKX/b4ghphlTRuZrYeZ+vMd8xs3n6O6kJws
jHUDLduryy8WXevP4RRLiblsqcvwAs+9/fuGSvJXVmVDgONRm7C2OFj2IG65302Ce4K+RbMdysQ9
4aaVm2Tw+TBpkpiwd5okJ17AEvnPaGzEOXOkOLcZtXVhw/AgkgGsTlnbF71j7SOKuH7l8Kme5X6k
zDn7s/qoE2ZSvRwaVtoaoZ4jbDqJ00xkW5qcECLRrp8aWH11M5HvMMEUlUBvDL+Gz9MzL0tSOu6D
SeTZDMCAsso52uN9J7LhPKs+2QVlB2Zycl4nlxOK1VNNlYlep1H+5jv016KWH5C4PbF42W7Kednc
vLMO/pxuetN/VAlJBHVRH22NcrFpxCaeSEuYm+m70xBuBizJQTm2cb3UvVR5v3UQfhF8VoitR5nu
qCI+UibJkxM/xLpDvIJYB18xQb0Bb1csigCHZG8fBsO883I6lUUrL/uSM1sa99k+mu3iBjjSbQPe
hDG8hIM7X84lCoGhz3IA/vzw3CMdaUBONJKFMZYgjcPZzbZtxnSxGjPW76SK76R/ZAZZH8bkNNZR
cjUWjKWMUdwbyiQqW6XXI1obTO6dcRlknB4aU7RbN3OtU5J0tBcS7udadhhKvbyPznwUZIDo8pLx
n3UKJm2dphLmnp03x9ioSalrQhKqHUlOCY2qo0PRdGxZgCVs6r2Co8VznIqvPt8/V5llZ3QcmMkW
UsQo/KQhUKMqpyGQ8Zrj45szy+Ta1eNzGwTOgSMWrNH33k/m45hmRJQyocQqVRrkSnUV3B+it6J0
EZmazJLy1JgXTRlnQpsg2E5m+VZX3ZkBcXoxIbQ48sJ066knasINy/euRozGCTHsR4NiwQ9hcLQB
GTv9Fa737goa9cnXz5ExEhdfEWBgvlr4rw8BfsULt7evkiABBgXwchJRe2tEnt6P1bG0PetsO/1l
Oa+H1BVH06vkMS7IArYyvfJVjYDITJl7Yzu6Fs0hCGNxdKdsOMXws3dsy3B7SsO+TtPGuVZRCn24
v4KxShbaHFdXGCOrKw1PVJbelaJLiPhGNQd457e5o9/MTs176abQVHM+bTwwwBm9bs+uvGqmJtnV
gI9yAaQL0GzqUTiXykMVh/Cmz8JNxxUuOIOd3S1tu4ZU9RxlzCaL9HiRWIBIpuoyg3a7wj68cbx6
WEdyLuhi0QJH1ENqfOtODPpBb9KYGa+mGjNhWKHcdVS5K6h8aBJOG6+OKOpaXxwmRslxY3mnmsMj
mBqUskV+yiefcGRXkl3VyPKLszrW+D8aEoGzrNB0hsBiU098OpcEjeznLOV9qptBrNL2YOHzaivr
qbOLcTd0kF31/B53aGlCs4a66ctsmyScVdwieEQTrNdOl1CqRMPBmWTMx9HsHB1/tyu6SnVivQfO
yL0z5FslMqZbNe94Fctt2hng5ytG4i1U7siugGn2zY2ViXvK0A9ITbexkN/qEsW1Hm7YyPYGzcNu
gmZUC2JpWk1qtxM/+Vh31uKFhlV26HO4qpFHUyfi1WdK2EMqy/fGzFOQqjXWs1vt6twiwGMyPrqO
0YCvWTR8JEY5TA3TLJk9p6axczsCJQJypYd4bMEye7fUtyuokxdhV9xPQUnUX8yP731yMCcjWxfT
QyWiH/bc2UvmM+AogWoq9b33AA7MTG4hgHzycjOA05nTcFLWznenxrdteavR5PYgGWgaFBMMMb1V
0uE5qat7VWC8zwVGsoAsOhSUy7003+q+D6mIAHoaMUTnhwSl/6700DYNOrvjzDMjQHPgANcQKTOB
k6UN8a7Qxosd96Ur6k1nNergcR97y1EbVXUpzVfzdc61t5dwws3GqLaNd9/ycmwEcZhh2YbrOYrJ
dTbQozG5KdECEAdCiuiYe/thDq6aAJBoKe2VbMnBNFP5ipaOQBeDQNaGTarm5qCdiVZM407MMY/D
xEB0JGUWpTi0ZQT4U8lMQrPlb6zaeGYFepmLiPD3NnfXvUJt4fPfMtKdSQEAteP714y5r1K3GrYi
RcNqEC2ZQsPYZInTrisjvo5t442h5UnAbBpi/hjOclhda0VSfCXWUYCce+xivQHWOpfDAcKVz+4J
KnmUJFWPwb2uM6L4ku9GbN+AlHZYVKFeRT9JT7rlJXmJQq5WWLs2ovRPC/i9PRwb0U3gqouiZKbV
fExdRPI1y50fx5sUqhtXGyEqzZ9MB7hBAYvXMMH2ltA61oN/EwJbsFLjspm41CHixmlj/OGn40Wm
OMn4kv/Fyi+dNKrWTNAAQTu0PBOZ/Zzaihvslt8w1HaBvLRT/u0wN+QdOKRnxrG8llb6FunqPhGw
nYOR4UrHY3c6XgfuPJyw4FYlLn8LJctahXwvmRJHoagXOeqha9bOhw3nPFTtaejJ+sHvj9lvgqJu
VQt0uCGooX2NdXnWPQqOAI5r5nh30io4/ISnzGwqplcWTduOEEeD9iwI3YXmQGi6TQu0KSBIeb6h
13RKLoLJ+64d/hy0mIz2AmZ10cAR6VqzJi5DsZxsd5qGpXjRDaYQU1cLoxq+cFugsKiSV2XRVp4T
osL4XHmC8bYJwnUQp7iDfO8sYr6kMlw+5WT8GRFxOgQtd7wHIAYHhfpA3NlN/8DHc8VLKLdBV6Pl
cYedIckRSVwehgGMQzb9W41OcdOqHxgtEINZVGtYVN71tKBzraS+qfrww3PKgrZoDK845A93imFD
xkTJamKsWi97MRrFYynuYA/N9K2jN6i4MuJ6yLdw1zH2iVV265GVA+w+B/Fq/sxqYFhQb1+KmL9W
JXoXZz36zQxLr4yS/ZilW1Fmt46ZaDYexCBII1dSa9yGxL6rC0QjBdqD6qAyl4sR6s3uuItEYDwF
fnFSRfumGNGtEufJMrq3oQudNVU5BeP4IWtWrM6eyZWmt1yhXBQZD3qshn04uj+8eq88Y1yXecGC
KTPCV61jUMb3US7vm9DBttmxyoeK8xsEA+h39YeZqrsi6B5LPW7H0KB7r6lp0dOebTM5k1dTYqnh
rqeac6KI+OstAEe1Q2ZAQHu/Do1buw4u5mnh+89BsbmsK4MX1wTJ34BIsxuLzJCUV5zm6WpA3+Yi
eOSRkrGVwi5aa7prOeIYi4m+wdBrjdYUGnm/qYqKmM+CFX4XRIrx85LeEgw8XkEUt5vJWz+7MaoJ
b6EBtCDX+X3dGTfaKwhpaAT8E++a7KZs05qxi8Ow/A5suFzRM4wA2QbbKlTvuFthQzc4AYj5WOuB
l81KmxsjbH+2kPaEST6J5Y4ofyRJvAWRYzNvahpM9yLrH1oW/NUoaqQYNSPanjY7vaF3mDFAHkuy
q8Cna8/I90n4VA8RhOscbV88GA0iSyYSswMBz37GLwWDD5k/8OfpVLsZm0u1A4QYrPyYd6b1K8K5
JITa2pk244hSKCSPgVDL2pbNyiMvYh0HktgWtCzZyMMCUkwsgPtktJA2Wzv7KJRCwJ2wmALln8wR
l43dhUgoYVj/+gd/l93lzlZrSpRFkWpHiKFxBC9Sngcq6XcfHOvap2BeS2veKjT9K6r097GWuP+m
/Kxjh2g0A0VrXemdwlgEkW44RL01bF3DrEgvAMBed8fJFA9xyMvUI1TxQP2uc8A2ZNURxEaa3qTb
jSJOoyzi60CYL61puKyTHXrx0XuhCUfnNKPjCriIzap+Yv7wbM04UTApCDQ7Yc23tB/S4Y18CrJ7
gVhiHu+mDVvXGh0EVQ5tp8z0mX1GNHSrKL/27Ib32ZJYr4EOtzRM+l4znHPTOxecrEie8oImo3gM
C/O1VbyMlown/hD7RfB1h3PXbrKwfnPpJxlVi9EHs8AYdc+VQCZmzjDsXVWTl16sYfiDsuxxYgyN
89QX82sUi2RTzPJ5auXDPLP5uyUMyoEP2xR2xz6neFy0kCbLhLnvx0TkpJLOnEvUUWDA0U59mmHF
hShnHFTtuhz0T4LbCLu0wXBD5ix8QlaIT3bXjY8zTdvNSWWTueo93GxdAo6mbvxVqpAeUg6hQuXr
TjVxFjMlwuxEH23dvJgRSEYhbroQHwq8WA7PnrxOB7JEULdDU8jvirEVZLwbH7nJ5B2x/ghqj12u
KU7B2Hl7Cr77bHAwcbRvemKfzPPq2XBBTPYd+Z92En6re/xEfH5YZKa3cIKJOnpeuYPbWhDekWVZ
vkn86yGR90seR1bNYD8n6OzSZZzLuHdn99RwlZ/e9yhA1gT+1pY/Xo1R/GHP56Lj+xOWuzdtVjNe
gSdfNKxtHnYDg1c4Y+JvxWa7EYG1L3hJ0ejkIWxg5G+8p4kVPcnIWA3e6PNUeYYcZx9puUJFjt6G
CC1GQcbQRhvUPVHdHvoI90dj528TmCrD4orHIqWqQtDFPIRkiplNwk7zaBXx2zii1yKlRUniQ7Sk
uQSEj+QDbWjdIFZRPqFVhcU2laSHQbd6F6TpndXlL4HDHhrO5HYX5jZuynaTUFWuPBlIxrLztJf1
h1xCYAMnu7NgL28j/e42zU+nSsydU5AyNfu4W7zS41OWGfIoZ12ajDN0SdDKpIgSolaEg7iJ3Nnb
TH1M/VITD6MmpwWJ6Vi7IGFFY0Ff0UihWVy5rwXyuphh0dEO2454CZIgerNcF6Uc1ta85NRbt1kD
T1QxKtnC7j129NS3coKFUlfjfnQL80AIlpc0F/BzvtmgVmXmELrle/WuI3fWJNVT1v6uxa6y4dDY
b4vpFXJujiSGE6Uxj7tiRHCE/yJFFfLeyDi+buomxBkwaeSW6FpVRmAulLh1j92iIVCUmTdJhLZ9
nIZwupzVd0bFcueWoEXxSewsy04vSKjZRCKoDl4mL0dOqSt7JkRiarCN+C6YaA0SFJNCte70fGFp
J/6fIlXYt8zFnyKf05zI02JFe+oK9sgjXbWjbwHwH6SmkRP0azOMn+eUONeWZoTNS5fkUby3k+y9
aHjp6dsTOf5/ODqvLTeRLQw/Ua1FDreSUFbnfMPqdttQ5FRQ8PTzMXdn5njstgRVe//R1Btl/Jli
v4kIK3MIZXNfKi1/h4zW524Jr44gWkv210Z7TOxro+FAz/y0NL9sQvdNbvWcM6R941JiROyGD35h
RVxZ7mxU8RIXiUEVUqjoIOCJqDFUzXH7ocuY0sTBffQSqq4IPFyjfZvbkPSox/iqfYoCcz98FgSj
bbTJAUG8YppiEFdTzzwyowKjhbpTpaK4F2lSmNDsVc6cWOzQDPGcoovR/2Lqi1kXaxJzQQw5zdIc
pprk5oqX/aV0fDpbav9LZ5gI5LBJyoHwFiulwdiM6payNrcixtUZvVNQIulb3GTkLWlOoqUZt3Ek
nRX99xh6VCZU5Vdn0OIFIlJv6RehP5RmvCQst6Vr/stIPCdpV7agXBy343wC1NrHJnxhPbb/yBSR
3AVU2DJNGDxvJhlvSxjwQZblezVNO3yGw94PPG65eF6LQk4DiVe03CUbn+7vokstVkCqKjGIPiTE
N+x5Qcr96DhfQxkO7JMMLotp/igfiMqfY/LOMkqvHexb0Ofp+2LqX0NjoS4GyQdLJczYrjY1DiMU
giaMR/J3SKhv1iMV9sti87Vnn22eHT03bzeOep7b7km7dsftGG+VO7eQPT7WTkOLa0bbyUx6Htsm
DsY07V5ZJj3qN2qMtDjYdXk0KPZLWsk+XQ83vzLznfTjWzdRuam4f/N+WBey3WjTbdNrCiQSNWDs
2Jiz+6/zl26TNtTTuZN9yd0ZRQnRlIex0Yd5nLqjRJbuLt0jhS9cSVTIFYKnNI8x+7RdMzFnCn3I
bsWSGZSZhNW5tBICbMLwr+LR2nh+R7x3Z/P3Kqv0yHcnYYEngKjFIQbadg8NmnfUB1gLDK6DViPZ
lHaBSj+4E40Z3hxn3FSECoIcv+Ok5Nu2M5/MP3Ixl//hirq+U/TAaQrX9cxdmhpheSBEi3wdOuVm
IszIdG13tjXlrMriNbFaEies8IXAAr2N3fkny/uHpF/erDErDgPaV2oM0f3HxP1DXfp3PuMXEDck
3TiTYOe48U2VFnc7cdbYQkJOhPI57I0dYzkV6vyfi94UVXcYbe9JTEy3MruHMKy3tewpwp2Hu/DF
tNmMrAlRO0D4cXLaft+26jWpYeqoA6XMdqEtdfC3dQfMmfLStg1+4RQL39EqKfZSOfkOssTIszyX
aMV3szl/03W47Uk33EDk5NuiLX+yQshdiotHmKCRYrTPgaMrBhf51Db8zqPDGaKplrDVdEhD9LN2
9k85qdp5bbd2adOKM9Uk3TjNbWpZxB1KQYjr59rH1WPSObdrkuTPkoYz4zCROF2TzBfb/x79Xp5z
EX/1bJ+ntYLLIWwMf1AL+tqpRy7Mr3iFJGgUkCwbLkui0x2ALV+GKvhpqu+lZ1iuwuVrauJHJnsa
64bk3CEM2Cv5As958GQ9beyFsHHi37m+GLUCcOL4u7Lbi+Pm06ZwqArqVM+cow5OJUEkfdqAhH1j
qXqtjHnifqmx1qV8Zow+lkSqzHJJclzqh3K/WGyktnXxpZD7xIWL8TPz1g/mI8AZnRSoNHlM8AKl
/pkDEudyAhroS24I+5ekt82IDHaXUnCxXaR31xiUEDXlfRObPyWe2mFIfsMa6sMZHh2DPpegiJqU
9WqgIMLracRTGDqnr5pIli3/TPEe9it4rihATmjmzoMtlkcwT7WnYfMbM+d8sKiTqypxr0v/oTEJ
JyrNoECRX1+nWnbAMFtyK9Yxm7Z4vupFR0FCmKIZZz+TbLxdnyU3ghy3NvQS9/TDoJ1LOY3ODWbu
trBdoCPPT02Y5+e1p7qJk1ulfULFl51LXt3BNuK7KhTLrqcGLrDjRyOtrQ3zUMHPecjUeur0951R
jUduSWhcP9BILrNT4MzyUCQfPF+FvdeLyRbfkrXQ9u1rZRK6hKmIQGm3+A3C9le6kqfX5MwPU42w
psKuSafFhv7KJ86wn7aYNqN+iSvQgzI3AH7Hjqm9Ur9ZMd380j82ZfsFUmXdOU7+E+fjD/i1caS5
hnOrsxY02VQCGESmmZrd3+0YH5vYaLdM69U25KNfyk+Ee6wgYh8s6g+L57S3nPHL6pYO/2/SXGpt
15eCcRMtILnxjbtQ37PmWBj/uvVXG4P62xKIuO9bm6+UGPTWaLawtLjFB/mlita/uWpmOrU7H4sZ
cbdDqa/lKL6mNeDF9vGri2FocS/1ax5s9uYiKPPLctl5Nu+uYGijqDU/oF6AJ+8C1HXvIk9k5MaO
jIphp7Xo96ppvy2jo1hxoVyz9WwQ7zgyw5bkG2HzUjbcbVabUUR0NVtwMO2p18HKAcSIgsG54htY
oalKRxVDLxhFDgP9CJ7bTxHJIvnaz6GjQo60LmrrcVS+uGQ1DY215jqzY9em6XDONzpTx7wDMc5S
atKSFG4VtX/DCa5Zo8LhZs0F12rKrCssvXda4ttZ6sB/jWdw8FasFqOul08WhUhEBb46a0lCuk2n
YIw8VFRQola9k42PhHAaDgkoGB2uwZXMzatEe72UHAYoSjA9ZyMLS6Gzx7lCGmwkAsENVFNXfoWx
bvkhaIUbg5biCEFLG+cvXS8/TNnG2Z06XbLTk049ad40k3xe32nvCqMaqPBBoVAT30VWq8YjA07B
Yuhv2t658ZcOznMi/LNltb/ay2hMESXeSfxQWyhXoJS0BuholLf3XOvHLRZnS4sk4+uBhPMnrorr
MkM+olxvA+9ROfJRprhpAiRKFWIJcL4dCp8KpANudWiWc2fSACPD+Sl0mpNvchLbei6jlij3zYxz
PZpzyXIXizuf7nIzS+5n5RR7YVCvl3YFOGRVZ19O5Wbbxi9e81UMNOT9h9jGgl4IW5jI321GQDek
9da9odI/udr/o7x4X9McsbWW7AdfxpMeHBWt8BSXSHclBhrxpHwyKQPt6HSzuDnk4NR/h3GCxqHT
d/wiEaCMuhnGDqrRvnJCRoHb6a3C9yq+rKT+FT5VOZmN1B70mgaGou+OQZ5depuFSE2eE6VD1FsE
3S3SJdlJb8YSqLNOHbiSAeGcX3pnb0nvi6Y9L0wjMCDltKNy4WwP4/ohg5CRh0s9svnXntVnKJnU
2oK+OWHMR6D3N8nDc2d18r0pvC8uCG8HgXhf2lwVXc8r5i0jnw+4LrHtis5GH+SrD/F1YBZKCTBG
Aem9yWK8ITEhgmF0qqhrb7JPD7S3A0TnnAUewIkSD22VvBb+n9gxNiF+APhwlG5+6eDEcZkgcPCC
FxNz18bh1ZjugyxeOEwrccgy4+gk5CNUHaKuzhePzdjX27HnTwjm9E89d3ej3YpDYEBgVD2+FaRb
GVZzOiSEKv8JIqj3hsi+EwOEuyIih9fgofCqEs23M0XDZLzTGzbvvTL46UnhYpZh018kf4omIYhu
hvwvjO2LZwnrglKHmynvo9538LvMn2TwMezl3LIt9/gY5i1hJ5TJ99RvbWofvLa4xF347A7jdaAo
wKFMT/JnW6LUDPI1I6GDfdosowAhVaf81yVJeCYcBa/82nrDc03vDUoil0wokzCaaZIBJycyOhg8
qNDQ+UqQVkX1RL9d75w7V4k3JMbkLuBTxgDWtQPRLSbMAE68TTIYx2lGvWoo1Z7chsSpZmRflgVO
K7eSmIAZOTe1k4FX44brHavapbYodo0lXmeG9iSsXOLQasKUKxPOu+Fey5eG2jbgEk5vi9+wTABH
WpBcbrVxoqANj/fB5JAhkQMmtNvPAWEiVIDvTA8uzF2jq+whO88dtSfZanvTqr+ERYUyLEHWOxHX
nK6Zjym1quDi905q3gzb+pCVai6pSAhGpH9VdO1D0TsjFjefMhKC2/fZtHC1+eV+MhpBkYZ3Gs1b
lnAqm8lMZgU3JrrdmwiX97KbQe2nL1eEFKfN7sEgR3LfOrA52WT8dMCCR1MHGeAkZhuVqjNH3HeS
5BIXqHsl6ZpSbLiKuF5V/Fp/Bc74oNr5O65kS1YOAWkowDZe6cR32CdAowi/rikqHVX4rg0uANv+
Ur2gRyYsjAss/dErE/dY4132WyomCe85z0PwZ5DFixXcSv69x7oqa+CT1GeTspqTHI0DctATcmgS
bTv7Mgwo2/LhQOhrRqQEGDOoEQ2UXRo5sfEExh4lKsTmc6T8wGZaCi6eN6c3MS0v4dReh9IXh8mW
Lrc0uZ+t/OsOZo2xwvtpM4oGbH+5I6b/U1OxWLPRkOHBK4tjmDJdO/jXpjT2GQ4/HeQduJnFdRKg
kz2igTQOXeo9xl66J+Ga0o2ug2HwDBvhUMYCPt+zHhD8AXS962eR7/tp4qLu1cEk7A7Xcbjs4ybD
weaqtxCfz5NfiGtI917fGe4dsOhRmWA0rru8W0ExMxF6m8Hmfu4JD9+j0TpLoZHuNcVrQyPPIS/M
12FpzcsIOitqaiXJSfl1cvsi64YwkdVHmOuvxbB/wpIuEJ9ICxKBPtOCmjcH2GlTkWngqcyF82q+
85k0AQatBk7vVBJ8AoV2tBq2SSfx4DGq6SUPxFVkXURr1EsVQhoHgwDaAnsghoxnOmQMQtCPT6RN
r7xfHDkZJL4OrHyvQ/sVdx7eJe8LjQQgxJg/65RVpeBh4YPBvsPQZNZ/A6t8I/Vm4NKq7dOQqwcu
T0jlFDa9jYM7TzUEB5BxRD0okWrBVimXYyFQp5pE7G1hA6laOfSpl3o7l/plWf8L0HgQdE6t3TCr
P16Wt9e4JuGK/Dws+9lK6bBzLq86H5xjlkR2AMHtFBhBbVvgcQn2gwPCgGnySSGy2TqDfa+a4Qs3
4gMaGNytxgLmNmuoMNbkLg1+DYIxTf+r8EF8Mcft57r/hR6DzSW9wezsj9Bo1Ab48R+JE9cQW8aR
GQjk0cLgSKsBBY/Fyde2GzVrfqKGGPYIt9qOTuNR6wQWAN3KRdzuSQp5xakX7rlAbmlSFnuilbj3
cu+BgeuiLd7cIbDwi3KAwFDAAw4z+WXVitv6JtsLhiiGzWBpoOaTI9QZgUypk72QWYCPebhHOgkK
9H/SmPdI3RF/CZjKKKFKMira6TVjYJAOqUj0eX40DlJus1Z621ggX114NBiiN8uIuc7RgFGYJqPC
bJxTQW6ND+2/BcHfoV/ZB6P9KzNh8bRZ26WMnyWcHzbUljKt9apL9S4QsqHhasYtYIsn2YdHMzhL
rn7CS/JNnsI5svkdg9L9JEX0HyE8VAaTSxCALSH2Xly4IDv4IjsCa1hLyI9d3ICzPvmvSbvrxL9+
qSlwpzA81Gt9a4rLl/z7MVHw5xIkIybrz2EPbeMysjVjNc0GwHoF/7ryXnnrDsrQzRYCDMOWzve2
/dGn/YuhAKIz9KIbp4Y2Kgv/M277jDiIf1Xd6s9udk4471+GdnbOcWJ9D31yHnJImqLW361N6qCf
n3R7o8aIQ8uIMlKhAIVgqrKk+ioyTSqSSYls2jsnakRL0b8jUPut+WcqUw897NTRy8hmcWxaZ2lF
YSLJQQRnbwYdScajbprPAiHAyZZNvSkZ4dbfw5FhfkgScfCs8eqbAqOm82M604EOgk3fuQMSkjrZ
xQO/Ps3y39bBeajoaRZ5/9yFF5LDxdARv1Dj6DBoJwv7S28ah2yRD65OSTQ3QMpTf5ab0bcLTEm2
og26eOxEslOgnFtCUKutv7C1pIGNpGjsf7nEflCOOch+VwwPtsH9Qga0KTMRDeQKRq4lDpI+6P00
vWuPeofJZDNTS3Hohh974r026eSUVMagQHKosrKHZyh8BPHBzujG/kpyVS0z/IKGQ5stGSoyXF7m
0vgTV6sDwwy20p+Mp7AUF44q5j2ZvZF98pEF/R/MkdWBPkxyot7HIHzMFXCRgaSX3kiq0HsaHFPa
85DT8cKVXWMDTVC82AJ1QUR0B4IO6Pe2/8A/maAu8cqKsCa3GcFuXkHDYw3PSQpLtoMfOLHFsvJ0
q4s5po9smvElpSmtGEvHezQ5JLt1p9wowMJhNr3eiBTqxY03NvnBsLetBRLihAnc/WJ/ZOlyQdE/
bWqRQ2B6waM/MUfjYwCznGAPQ9omPPRN8H5pxO8Dx23zFTeOVvgM2qNTpuqwiPkPco/BzdG7xXmz
JwMnzAJ1dPoSb8OMvjcPAKQSjTFUzey6nC9hQaKJT52BrIEe5YoRwnGfMcBpKL4aN3M3t2cKLl8K
c3ShJCiocGLvMdHmzlUKAC2we0Ya+7AE3hXrNIrZqdnak+YLTJc/XlnvUTsDCaAA2tlUH+/acOFX
2RMsESjnRPkXyZzjgS/C2PdZiBpsKD6JzQt4voh7HAhOtCuXV4YoXZX1XKcGmtqhL4gFCshA8tG5
sUIzRVtrInv+OkGFg2OZX+xHYpDcVx4v4KSKc4i0KNIdvJGsjLdSxu2e238za87qtoOKIaqrpMAt
vzdi+43z9zCYJInl1fzV2GGOHmuhCmqXNjyenOeTixaWWlAJ0hI8jXY9H2IUI2ym/QzoSzdsoWoa
3xUgHWJ490mlPnvuwqPVBHeMZgN8QRHu+1DftNeSVdcxsU3hKzYuQkCoYVkGnPv2W9uPKJ9kzY9a
sBOtvttL30zBuZ0+StxBW54r3mTQkU1jeDcRL0aU+EYaaUp/+MMAx/tPu3BF1FT1oS5ojswxMREA
VyFJQlA4mpLjIJi3/bSA3vcw1zSuN1XzDrmaHLoOZmOtVy7aNzOs6z2DHAa8pQI37JBTdV5+RI/K
Q2+hp6w87pJBAEA5KOG6dq6oMxnvQk1UKkuWudNE6yDJphHQGoptom2QYnqUhxgXawlOGHtIfjyX
LSkeAt4mvttEVX9tkbxPdvC3jFmJzAF6qs3qlx6xzA7F76cHv6ANABUZiL2X2aTS116Uz100ERQB
A792hAXox0rypyIJD86dZSf45OsNFQy0yxd8folTE4qUWqsabxj3bjWiSvQq1mQ9xWv4KMoX5Lei
pbzG4h2MA46Zcc6ZamoaE1W5hQ9zwRKap8KqwXt4a1NiVNBnQKt2NIAPVfvhJyg2ktyCNGhQsLEG
Zgg+eDRPMG/zpkUgu6c+BY283ToR2X781K4vo2ayj1TzQuHA+8YQwrv/j8pATrz3YUbFIpnZaer+
nbL+ONo5zHrf43Va3oFazK2qvv0CQG0a135Sj/5tr1kbp3N/P3ZmVMF1koLp2WfN8VjbUDcEnBKJ
JW2Xoluy2eR0b7F+0aljAzew8XN0M/m7fnuy0WewpFF0HyuAy9UEnnLzXnjMGfQA5zceQivUvBU5
8EP9UMr8OqTufOnEiHE4QeNgo8mqakF7LNdq3sGMoXcRx2FUgLtujRrFWg4AbkjP5FCcKrNe51mU
2AMNv3wXYYc2js1jD/mfXdFGl2F+QcwQH3H8P3sqtEgYQSAzEaZcjSloSS+7e255c5OVBLkiUCGx
pmCVpq4SXhtnemWreG8lQFDelO9wurGM2+27QLvK5w96UVv9b2paX6QVjOQJz8YuQVvndt6pojVh
ozeehBwmQVVuvaS+pTozN2WLUGGwehQmiAkiU1n3c3ybYtISZTpiGDIygaKhI1kJTQdKhf6Ic6Lf
VTr5LhBhlQK7qKnYYYGrPiyKD+jcZEorViCFeo1DFnSQ/m23S3xRb7QD0DqYFqwHUrUI6z0XZ00S
JDLpXdDr7uwK47Hr8+5Ga8AZ4S9LoAXnjzT9wyLbsQ6KLjKDvj9heOZddr8WfwK2NUCmvUa/tJKl
g+g8PkZfPzijVjuN1In4z4E1xD6ip3+yLOQMkov04PU5heqaMZw8JhKFtMrXo+e9DFgMZ3N4Dqdk
N3ThzxpYrfLImBAcasOe9ihY8Rwv9PrExd6QIBUpVVJUTY9nIcKRGVkNRDCHTFcmKKse+f3IrWCn
YFp4mXR4LTj/LSVeFrhHV00wEoRu5GQOBfV4NNYmeZJ7C9YPdhJ0uB4s9ibPUaChdH/N+/x9IF6B
SmnL2OVVgiQoqO4EWXuJG8JogEMz6KYH4ccFJPzJTNSvOzfIrFbA16VCBfCy/vXK5TGJNWlReRtN
NebkxVnCrca78P94Q4cwqAhxudusal94HBdya4ByajKsua48RBXdj9/Pn0F8P3jsXV2Je4lK76pL
QpBAeN26IJS1SbaDTF/wd5iHooUGKNgs0tQEUJFiIEyKj5XsYhZL/qnAx1HMw3yoaqJpitAA6ZY6
3ee+YoaJIaLLuBXI3MqLEM1nkiLc91hbAcuZALlIoaYK/g7ANdX0SkfV0WECjRaN3CEunOHceGm8
6aCxqWpBkRDaVJic0FM629lOnuceJEgsr75XZLseWW2LY44b3dq7Q+MSyEpqfG3aQ1Ro7hUvJ0gP
EdBj7yPnKIVLDk0pmXTLQzHSG0sNtTjaXc27Y5d/EVqTm5LLP+BwLwECfYVY7+aL5r7V/gdr3j9y
blHyQPxtLbVgMtSNEclcUVdaYw8Q7WuZmi9DivBTOaSzFqX7GMgMmjXrb6jFaOdOvJZlB8jX0oBP
LmCtZfeHEJn4mmKrtnyA4yHz1JOEFjoSjvxdhO6v71nbtHIvbT79VEXW7ywoahYE7DkmODTi6G9+
+O6s0aFvWO1RRFguAWvmv65R6bWQ5ZcXAz/6KNvQjenlwQiLqLuAfQT3TSGpWwc5CyRRp0aQf8Qz
SuKxLIm5F992TN7/EHKXZcVK1+bVQ5q57otHEy0miX/SAp1xsYR+jwFXoEu0YYX4OZrEdF5EEx4S
mmzHoZN3rSxf9WK0J8VwO3niN+3Ncotff4gIzQERkM3X1Nr2BTQa+NUI7on7cC8VWToi097RcU6k
mY5oHqEqR2scL0lfHYwlJUIRuLfOKJQaiQTDFvwk3RwVU00xLuoYThDyTfZN5t0Td4BmePVAj4S6
3ttquJ8QIO1wIr0OmBpg/FFYUQtNcXLRR5xa2X7ovJf/fwPLVXdg8+GOcJz5knb8GJCDez+2pxNW
4iZaBhoSUlxnkWC4XYLYu1tDCOqiRygXBHJnubCzpaRql9BdUGo1YmfiR6tbbtteO3d53luPYWyd
xlLlBwsScq8tyu0X7z33HfI0qVUnTVasKn+0HAEoW4xKyyO9VeqSPXbFgPz+MLu1H6HW2I19BZrS
EB+esCNVgdGfSpuTtOwqj8YHYCLffk9my42wJKGhY2eDRewitP5rr/yy7BoZH/5P2WxESdE9vxVj
NHe7JqFpGxu5s+skc7NlyvQI3gwilj+7peFEBWlp23m0kTMM9ZWU8+tga/FSfwtEwREqoPj8f7xk
3t7laREc53R6TkFRDtbi+3uvI1lDSsM6oRK9ZUZsMIYtZA60Q4Y1HSENyaE+7C63UNh2TPK9RshI
7zDN2/o3MXCy5T7mpAyNWCONk7XG1i/SRnk1cMjFFa3UvQ5DYl3bnSzg/PAvbFbp2IaONnmKTW1E
vhq4E0nkQQZJeGljMfynSyYPcVyAlThmuW9ruqybbLzWhlCwLIB5Te/BJDTi6E4eJ0Q9LZFjZdVL
GoptaD50w8S73YdfMjfJH86St7DqbBzB5uc4j8Y+aJs3RbD5HS5l0J/Af8iB55Er3iY562fM3oCn
5J0ljBhvjh88/5+L3rrBP+IbKL6C5U1A5K/KsjA1kgoy6oAzIeFrNenQ5IEGUMqS35z9926pGQss
xeMykO0WxRPS/NmMuc0ZZz8IIj8VZnc3ayKDEZgyQi/sHLnpQB+mXfZFr+6tEutEvrTBJUiQi4R2
cyxs03uf+nQLZBf/dXL9ITI2Sc9+dGxkJQY26s3cmdZ9aFV/yzUhGtQU+b8u1V2HPUGuNmwQf/fo
l+7TIKndaEHwTSaDs79KH7nDzHv0TC6qDcrbaa27kvVdvvGTGXdgfQfLIl5yCYKPDoqWSX0D3wev
hQznUtcMgWNuv1XKd7Y6txJeMr5Ehp3hzu/xLlgPVEL0DyW2VEom4z5Ky2CIvHKINyCG9aVKkj0i
1QZkcKLqyXFevIkeL3J3e2Ri6irsCZPEJGh1TUH9VJBFdv2EQ2F8Y4IkTc/vcBt41XWyIKZbBOFO
AyikXgk4ce6NsaSsgm0x0c5Hq2BOG3ImN03phzvW7/Jt6d2t78b1k0QC11MjdmgtWRzabBRvlFfu
QjL1lwwNQWzAOeKHgeUDwBFHPPXB85Kz1athnYH8kCyFxncuJiKFmU3wj1itA35awhr1xt0QlvI+
rdGbjDWXwzTVyZFeUDgv5VS7GFomShbxZCZivAn8e4dEy2IXVtfcRwQec8dec3KvEIyyCU+xO0Z1
UqFwF1a5s+z2yV+s96XP78yqLfajbgkTW9/SEPvzg5mhg5v+FYDYSajMS2L+DYg3vfSo+RaF7tGf
bHNXuDjwOLq6kySPAGjy0w5r+0xHRFSMQ/BRospuTBhNoyrbfVw6f5tKtw/+MOL68x0R6akagK1c
/aQyJunxMoXgpk1hZA+AMDjF843ZxdkZNEofXVo0YsPLnhCCXM1wmDYsJAbhXePLbDuXnE3mQB8o
gp2JyPtEmG84vdSxIODA8SbjgEj6aPyfo0KpjQOtgqajXKJ4nr9bBOw3/PH10RilG6UZRP7YGZ/S
wfK/oomuO+aPee1bGys1yqs/LAWrhRz2QZ7kJ4v8K+aguDqwgI1RlsnxFrKKNSIUByggllMH4qo3
xssYoCwd2HxMSxwn3oWjhUi+671d0NAnTxWBFdmrkp1Xb4+5ASFdEjTX/9M8OzdT+8DTFFkkBYJ0
M7aZqZr0SgTUqVmaz2p8m8ZZPiTleKdMEo3QwqBTZXwmOmF852XIO3IzSpiZSa5RgOvDlcl+rRiL
zedcpHtib87Z0DYX3r6j16nu1DtwA24cigcNA0hR0pzch4oTpHL0p52P98TxntmLiNofyDAXgxvw
Et3QSVEsByR5AYD/yvKMp0CWlAKio6y9/KuLhQ3dzfOEbwX8N6x/fMN8JYyO17UsPrq5d89ExAPB
eTfPbKcbqhEdxf6Kvg0owjla7AeRV5+GxU0+081xXbizj+4sk0M2jHegf/m1CuZ6L0PrPDutf61q
BOA+2KJKZXcREyGnyDfrLVkg1N548jnPivnUTiZqU11V98aPt1CgAoY3X2nKiz+BpKDZBA6OxhrT
566DYbbl9Og4Ij/75DCdSxeWy+7BG52qEAgDME5lcQuQOI5MGOo6LsgYUj0lN0WqwyFUOF4ZvjcE
2Sgi9KtsCvdUK1KhZXy1eQmj0eb6IYuDU4XN/q3KsVHiAFivPVw1Y5O9lvYwR//XZPQFfI9trUlu
HkRfMo/DDcgh3ZZpc03hAjYegMemwsqZ9xMDQu1Vx8VemktWBn80Q9OOGGpMLSEFj1NI1wcBt80O
qT1h/B5rHFm+f4YRVyNJMFFvqPx7yt4yRixsV9LcEuD709vkzao0dqIZEBbdScp0bmePFAJhU2S3
41UigISS3Tdc5xulfXC7zHlww17fqTXmrUlrlHgM6z57rVrmDPI30ChQQF+DGYieXqjxXL6qohZ/
ayHPssv+haGlGEgEItNymD7FzGMWF+c8ICtF9e99W2gadKA8yI75a2CrgCXxGTvmMtkJfHu8FYzC
M/29df3sC+E+Sk+DkVh8QnCkeJFGXvHgyxoI3jbzdNk7AWrwsAOZk9mL6+jx3uFv4LXjPd/eS9IB
FJmDQvZoEwVquncdp/qGEJkflHA7asibL4cLu0+8H1hu81XM/U/KXYs37D3FvvCudf4ytk14dhGg
4S5Q8Oh+8AFZv5tLNEXk3C8f0/q/5sZk9YhjdU6KmOR+bzGw+vEfIWnlOBUMbQZGjl/BfjMuuHer
Kcjvkn78kcXCYDxTaqiAOy9OTZY2mSY7Ck6tL0Q4p0LUZzoX5w9C3yIA3AUoKMvJbHhOrRBlvpv3
pzqEvq2bYxI35dWwQOVNn1gymRDH24zurQa4fFyg364G0TIeQI0CSEwqGMMVaPS4cRWxV52zqs1d
5sBF/ylE7iLahDsVzQoXuuG5ETI9lSOWFXkmIJdbsidWb2G426Qm5QDWoD5YxlNUsTYhb3PbnAiX
/IirIj/j66F4uO/rPYq3K1s+f+uyNPcWfVwb32/A3yFpRPUm3SahCopDBn4AJ1g6vGfJYl5N0sYl
k01d1CWbpMO637R5tNBzZABNKBGcsnYKLzZx5phKqHNJk6e6d70XhawJsVZFD0w1EyAQLhfe1e9S
eP45QzJdelLwEda3Mh6fh7U0uI15Ywc1UYfhVF+LWVFCnT928UwaBoLbuSvFWdCwhNrU9/kU+uau
mA8OA8tjafJ1+A45lhkB8hWwzFFWAKxJZtz0AunAV+nv7LxD22a6P5WlkKjMoHFUbWwMs8ZOLgNM
u37+Ilowc3ZP9IHNR0gz3SHlsjYkCbaCANZ9GUBy4dBFL5ieq9z+w3MBnwvsn1nOvBv6KnLz1N/2
6j1wcJcS3ATKwE+yIZWaBhKV/gsYJIwudu+88dciZGKbmXl5JOWfeCBJndd/lJ3ZbtzKlm1/pbDf
eS6bIBks1D4PSmafai1Ztl4INzL7vufX3xH0uVW2fGDXBTYMbEuWMpNkRKy15hzTa5EgWxLZy1Q+
9tAI97kzP1GuaTsb05Y/MkHZQH7H5wvwfjePSvDS1uowZVz6MKq2I3p3eC6ow8WNNbfzYSnNF3jL
2F9M747thTaMbPp92HG7TcbkIo9P67PbfnRx3N1Ic6Yxm8+nGDmiOgUnm9rWkDRwToIGuNN1PUZd
AjPRjeaP2hi/k7NSW3QTMzIaqblA1pETgmo5eXbq2Oz0ZgHuNUIdX7f0zGUg2uvgULrgsOhrycSx
EKXAezlyE4VukXCTMXDRHTplkcHtSn5qsZ/z9vMowUvQ3zxJo3y0AlLA9AGiLf14Oul6+OxIyil4
bvmj5IRCJ0/xXdrZDA5xbrXnvmrNB71EvdF3OJwj9A6U1KxRJVOUeG7FZbYTWqUYBCaqBX9K4OAA
B1gvW9PrTE608l1d8pjw6KZUxoDZnUTjkUY+dS6TcWcB2n+YdT47fQIDHSOMwvu2sQi83jRc+A1R
Xcs7jYj2SUQ72lADosGbSZ/FJanQRyBNjW7Q3TGq0MnVG5dI20aGvCV5SMno3Oaptq0rNw2eoqa5
YR3yBOLtNqbIj6hiNpWjIWi1A4dmMYFqeDyQXWN59yibPOtcZYRSIF9NJtRTVlJu587W/AAh195e
WufSZulxIB1GqwfrviFLalPNp9lJ3C8DajC7eWE6OH/NcVcrUgU4Jo66nJ06EjcC+CFRlF+MVBt2
dfMc13l3HRAGSLJSwEbjMODPLFRYZdo4D6XCL89mB1YKI9mMifHBTTGEkuQSX2BYeMaHoeuKO72K
0kM2GY2SY971hES8G12IhMuEZqmmS3ndxGdpLVs4v2i/1TnGdE7kkhif5cjwSeMXovXT7ju1fCS6
Ud/Uydg+u4ijQHbO9t0QcaNoHfhcs31I45DRMkCyTRDl4Z0W5ictyT4UY1Z8jgPz1GTAcPQpvFeZ
6UNle9CGibJUhcrvQUi/JrohZzdcnUgYk5rZWMPRfqBMoi0lRhsD54ZJHs0f5v1h4XFYirYAzMoT
pWi6J9uBhQCBQ4V9IygxJTTzeOgMAqqJG9sO3vO86Jwi0V1Wptw3PZzJMJ4NZm/ixgUNfTWqtAn2
L7/j5H2pEGFsu7Zlp63z8Q/vSP4S1eIiJHIsacKh8TzdfUt7THvPSErakrPevJtM91bzcJIw6BQA
Pzbp5NI8Zfs+amSXZVqxY6mO97y12rMTIFl6feORAhIUW3NKxLWRoAkNYpoMcU8Pv21hbheL9YSG
xTohtoMyok3aPsxN+zYkyPzYhuUz3O8WEwV/aILxu5WzCsyJKC7kCJ7ksbOt8r7Nw+qUW9wHBMjk
Z+ZwLxJx5YnKhAlMDU5l6Dwat1Dow9m5bYjj3lhIzvzcFeF1pE3gYHVwMHWufx5ENqFXRSKagXA8
xLzKkzmb5/VbHeulzWR7bGs8uwxH75t0nm6QOjO1Lj3nbsFvYiPiv+Qh6isD5DQ5KNuOauSc26Vx
7baL3MI7izeEf+i3NvOpnRQFWWjSPNYzVMG5R0n8+/vS+gW+y1WExSdMiIWWisT9GZ5V0fNJaFHG
G6Bnd53VyEOoUvawkFy0EFdEQCboxZTFHoRWt+siHv3CsBRVEf+40KH8sGeUA9r7jLQA2JByYh1N
Dz2+/5uAEIwwJpeWxhkpaEsEmXD8OBbiEQ/XsIv7JvIn0b+rWTMaC16pY3Uo/1s4fy3qPLHk3a1u
jns4hPJPaSf/7vaVLolHuq1DdbPf3L5OO4sEjqm62HjkOdqU+6Wqe5JeZosdnGV2ieitupngADp6
dL5tyuM/fPreL4hc1wZeRkayIL6azKM3mHBsk/rohCOKtyZl8Qk1oLOoj4D46k9Kz4Ty9dJk/cWd
Gv25G5b3OC5QqE3TK67x9zjDvY+5G32ZzMrZK5cd9Osag/UICPCI2pDI7cXEnkZ3G2F4vgEXBSVK
4wC+aP372Cw/OQveWleQAzlCFBfkUOHtxH5aoXnDUk5fXB38Wu/MvodoIiBfMBnBDRTDt5EafsuR
F9YsvZtCYPxDCcgBrG9vUAhdtU6CO2SMwZZN23qex6MVYFjpUWkt2DF9uyaXyfawAho1PQeTDh2F
mLPBjf6UxR/nEC2twPK5SROcOZ0nnmVETFLKXwe68tAzSOsWGlF2qX1SF7Eki+mq53x+hb6sogWJ
FX7GUr5gE0xZBYjeeQg5PoJMgcm76Lc08BgYR8yjMYHjdbUPTQsnszcojRgXB6VOJSCFRef2SUdL
NfMGtnlMWGufRwiDAoBpheNth0FrfXAwKtz1E9LnZNs2dGcib/zQ24Q8QeCnX195Wz12HnF7IxmC
9BKrsOa2zTdpO4e7Tp3mw7C6IGy9YAp7yA0w521IUCp4uA+2xAGkVhZO2x2kKlSDHadByXrfS4Sc
SIIaAHgnN8Vv70z04RMJqsLMP1emfqcK6tTsJfge9EWBcCduhQFTu+acFrO4Sxo5M/YZD/bifNIb
iD7hUN2OLkG3TfFe6PXHWMNxN41QhC1U/mE/xhvT5veauHiQ7Va3JnSOhUq4xcUAvabYwJl9104G
2jkTge5k3NR5PqHsjPIdlejUu3y0zrwnDaTa4U1CxgjJdRIQAQa7ZoDc06cdiR7CrwGpp8yjZs+A
FTU1KQ/sMZ28LZMnu6nyfd4TEUXrcZt3KJX7mtcmvXJ5oBRbHqTAjztnSXICzYw2Mnos4KIfqgqV
VqXpwbk2uZ4T3acduouSjO9gguNoQhWK0/0SDt4Zn6l2Y5o4s8VYHivHy6/DYMmvh+Q+qUz3xE2v
n7vSAgBhWJxTnZTbs5voaRQxzZcsSpm62KZ5tA0zvPEibvtUVB8SA8zDWNIK7e2NWkY9NimgoA5X
lfI7K5FcVUJpvwC1Kqsdx7wRk1zi3VaUk7fR4L4rWzQAwewgu1ZqCj11GLll7a0nEArEiGK2hSWK
cxyKR8sYo1szyr8Ncy6PMuNgFnbFbUeqHx3IaGPP5k3aR9U+0RzgLHZU7A0DUUQMFOGIjVa5s5F4
e8BhnYBMigLFBfO26znT4TwzmtwxmnS20hq+YuNHdlPQTCIKxCSw8XXIB8QuvQC3L1pH7iQiA6Mg
64TkeGe4Mqd5OBcADCAQYDfoqSCMmJYKmQMPraRVMUXOxTSV2Qol1sbJzZext61roCNP2pjJUxFn
SL1C0Fp5JJoj2suumo6kwKtbgUNFN8zdQUqOQghnQnJmi5fJaQgHQrEHI4GGT74E8V3RMH0LYsu4
4EaXdu8wexRA5fP8W9tb8THOtGojg+4usajHUGRQoDnLI1b45lygAsZcOQ0fk3LnojvKgmG+qwIH
OXdiYxTMuuQcj918lfb1dK/LcNshnHgHJKNvkuya3eEJwmJ719bLwwKTiBWxO2rlQi2MyUS5zvkE
ZZBfx0P1kXMFGNHYznxXD981XfKylCUcR+vFUuMx+rW4GqLKLxKHCzYmQBLihkSiwchoEtEGXqGQ
VTpdVxVnlpSktYmJ59ZtJRDAunzuaqO9h9F2nhtu38KJEj+Z6NySkFNs+qlIj3HJ7BblIiBtzaYb
VbKt6BBJ9stMfuHg4EhDgR89Y7jeujZIcn2yvENb0TsfKoBPhZM8F05ubbXa5Y6GJREn6DUAfUbb
wqTfrY2oIota5o+1iiNXrdbf779qj/8JT6p2X0tQDnmI3QiR//nwM3ZyJlh4SBBxgzFpSZ4EYJ2N
eEIa44Bt6d6JOQKtv/P/fJn+M3wt777/+Paf/8X/fymrmTlj1L35338+ljn//Zf6N//9PT//i3/u
X8ubT/lr+9tvuo6/NGVbfuveftdPP5nf/q9X53/qPv30P9uii7v5vn9t5gfwTlm3vgreh/rO/+0X
/+N1/SmPc/X6919fyr7o1E8L47L4619fOn79+y8H3uB/p4+qH/+vr6l3+fdf/muRf2rSt//g9VPb
/f2XYf5D6uQZwdV2TdNQqZrjq/qC/IeOs8FbM+tMzs6KkF+UTRf9/Zft/sO1CRJhbQYNK4TNl9qy
X78k/mFDOTQoWjzHcYES//X/3vZPl+9/Lud/FH1+V8ZF1/I7f6YCQ4iTtmF7pHsYvA74xm9uIkuk
gRBiUsKSZT7VZfd+ROtwQDQCUa4YjEOtLZ+Gguj1IDBOyUjQhWk8FmHrHppO8ztgkqdOL29bQH6b
mQBOfPL9BcL3sBNueu4JjsQ/QRN+6utrO66irVPjM7jK4S9A6ZrZ8OR4Zdb7YvgceZa9qVN5GrwC
Q1kJ4D0Iny2C0nZtj8BoXuLtwE0L7D7+YhXvmfc6c0HnUYJFN72m2AxeeU5z2MBt65gsJyGDRJVL
lzZAWGKOCRthuosP6nm/Yvtto2iO5uQaSDzbE8PXeVe7/fDaB1ZyVVVUg0n3IZU9rdn5xlMrKyi7
Gw//GDp5VNHEf3fbIRFf5r4Y79LlrvDemykqG4s4Px5fMPkx/Yh5UfiPJHg1R+sYkz7lr6M+e0KJ
CH/GdrvgTifnTTopKTWdeffDzfivi/7jRRaKIfzDSqGQ1UxxmPtJKl1CU95UC1rbzHiycNn0NJnD
hj5un+O8EC7JSQ7kYSNJbjpwZ9veQYvIDqQCy2cvDSFcVMrvDjDFmuqzMdfJdhw4uYYBmrV4tl6S
IvhQWzk9kK5AmZKZHBva4KGvWDYT2d0bC7xET6W3Q5W6OHrxTbIpXbxKe+kiwkBEYN9xinfQBLfO
dSKZ97b0syFSlKULkjWD5pI1m99/IG+DWnkcwcITc4492OUc9Zbs3CmDVaZnNc5mGqIkRyJ101QV
ODIeUPksmjW8ymBkChTl9maeYfSu4OklkH4tu9hHwEpftKtM7krNhCYLvs5FgDPaeB+GyURV2iNN
pp3jFSFoeLv3ewllxTLQU6zYtN7LLrbAcSIfx7K0OEvxh8hxAY44NBCikBSou8/LWHpbeyThgzDF
0Ke3m19smI+jeibX4e/ooAsTaDQ2qYBxKdmxVfhgPyzt3oq4qGTELfRTt0wEGJsotOjCNiFqcSk9
Pd23Ewnuc1l/7VOLlGdEjuiqZ850zXSpgciiDQHZAMe0DV2SCdQcjuksqIK6qf9QUppqufnxTlUX
xvCI8VB2XjJ+3lSUWLl5fZGDgEjplEaIDNuufoyQXOPkB3LR5a1xElMWnSurPdo9uQguuHTXJjgk
jNCsFLRlQm/smRSE16NunWpDC+5ECXHTlKjDgkVZJEPRcFfTX/r9ffWWfrzeVya8cNt1XOHY+ht6
uenAfFgQpTOJ4+qYIcO+kYLKnwooEewR7bYOlua43kq0LSfMdbuk5FzRRUgg5yC/qxEy+C0dIgxq
+y4ReL/Drjs6+vAHZu7aIvj5o7Z1myARYoptxA7uG/B40lr9JPuhYvo58vQj8JU98kQ6+foV6QHv
R9tQCq0WNaijhnXy4JpEflTIV+mcPQYRdulBX3Y4zSgC8TyivmelRurp07fPfcuOcAwUMqGWAnKB
kjPycRSjPMz9kvg9vArbiak5I7NhHzvIshwpcMpRCGhk0uwRTeszqDsiKZhyICpH8ufR2v3czflL
WDvOLvKqBxqlzPms4t0AKxKWHgMVC/SDbkfdRZPue0eNTQvTAapeFl81dETaQMSYAenUr1GCfz8f
/XQ8+nGpNd5wiLkD2Jwx/rAvG67r6G86Uh3TnDZosHm7TqVhefIIriCJYfSwavaofdlVTErqQKsO
ltd/w0OEQuf/+y50xNocMm3TJaLvzZ7uoQtjoFUielU9vL51861t1TdA86/wUgLTHalJmjH8hJuz
B8OBWMaZXJpoc/4Ze1qCPs3+gAQQ65p6ruLc3WtAVDUOz/4fXuqbDpL6uCw+Jtu0dJ14y7cPjFzs
pQ8DegLzxHVctXoJctvZTsFFOoRLt9EpoFmRXWU5bRYLYC561eWF0TOEcS7tKk6U7nJePG1rooL5
wwt8c8heXyDhD0LtFCZ9rjefZSycKRSzC2BN6QjrICpZ4vHKBWi/CUC9onXb+wN29F1AiyWC7IZY
xTJPNM3YEQJ6UG3jPbqyeM3y+GOFB/RPV/tND1S9Qhcqi1ovpSFNoTLcfujND2PbI2OlgOxAF27m
Nv02pjHis5hGU3+fWlAnHXqkxMwAZpXLmO5sNberMvJkLe010KN5607Y4s1x/sPTYL49eKjXRnYC
saVCIBISb9ZDR8ZBm48BQLqyvuZVMnsrZLvVB+WzdG0Ol+O21ltcXdgIY/JurjwrQUyBtmSTAfQ7
VPD+r8w8uSHgS9vj7EG3iE4S78pTGPXnwSLEyrSX97+/6m+jcNenWHC1Dcbd2DOdN59pTRJBNfQN
23/5ONmwptyepQ3U1mNg5zEuDfPU9TfaYDSXurT2lbR3xFMiRp+shqYSOsxGViCUs+iDm3XTneuO
wUndCOAwjFNNHIsh+prj9HkdQ8KjyjeRwCKZ/uHu8H5djzjZS8HNwZpkyrehPovhjl2RcXfIxDhG
BUOOUOXOoPa/GfvyCwfjowOMYl93OAhoku7XFWLVvK5/P6RBgM/avhv76AOptxWWNZbhsre/Ituo
rhpVAJgVUgxDAQKl8mAkFWgsAVirqXMyZgcGqZrYaxPaFUqdKx1SEggtl+oQvG9bsn5nUlx0LcLU
392unKv1LJWF9RfBHBmPbbJzJyRMAxmf+7leHsG8hXDVDdw7U4sKt6xee+Hg2cDKE5O84JuFTqYT
j58DTA8sb6q4/FgJZ+Iikpk9JlYmHw0Lw6Yyq2WXj8v7ADc1mDpzYwkCrVeldFbR/g/oig1aeV9q
bOqurSz4ubtByIfWP7BfisEyHgheDT62YbAvRZ0QmMK6mdlc1SRgbtz3dr3XuuvvMrIpwhS+8GY9
q7mH0mTz+wBM/v4WFv/mwq9TEROmH86st90BPvokMRuyN60UnoSeayVQH++sUQle8teQJJuaseMN
YJzP9iiikzlBxCRkeLIA35Zt222BniCygzRU6MsjUO4FowOO3I7PDbHdvW14HxK1neS4y3Yp74DT
G2PQWf9qDAyP6fRdz6JhVWdYtQGwzwzLXBDkOHOA1Da4WtTuPlSwPST1YenRtBwCafjVTF/795/G
94HIz6cdh6UIsaPn2gZF+JsnOmOjFMGEC3/p+tmfWgB869Xw5EhwiS0+RSK8XbTgYMiGsKqR1pjn
MnqsFm64pL/NwuLT9+1JxPQ5tfxrmx3WKs6yUOmNy7WDamXPJI62voZ0Vrjzl0nDhUekw7Rl9o9q
VrhbvOaub6RPyG15z5qO2GMK36339ZJX0X7Ul6+hTQm2ysON+MpqCnGrwfE5pHA5fWfZOm134A20
iq/7yZFdtZ9nx2WcHJ2Aw+5DCgZwL6HLRZ93ASIBzGvMFOjuF4XvZMyk2zjlUAbbqJXjvW7N/miz
9BoFoV1GDwNlvaw6NGwyDWbtOkzFZxedHHMm83YcicJD1Ecc0GZys/jCab2h2SW3usiOnSHpPube
oZnz8YY2Iqd916+b4jP9wP4Up/QkZUBEJmmVfgADFdM5xvtyCOxT1pZoIGvbX5xs3CNdIFiSLOuU
fbc0oGYZZvo5StjzDYyiGJ1ECnBQe8mLRJw1C2OYNrDXtQAOtymqT9pi34zWJuqimmZ/ttqHSNkN
xiT5pGXpF5PTLYZqh6Bg9A9LhjMQdFW3DZAccQh/QsxSbyY1kbbjptnOo/E0KLuGpUjl5I30cLm6
Q2iT8B4B3ahjQ/i4ecKz0814wwL9URdU/SF9+zbg3l8Xo8LUyASb900IqHutL6eFuHeXXoutZnnD
9D6Ow+1gJlCgqpItk7Q7lXBDunDiZ6X4MDTEzJseq+x6/ClTqW8RtigdH6he+DfAMGk7sOHvmokn
Ku0q9CwzYK2+cb+n0q/Pq1ZozOG94m5RK6IbiPu6Y/lb2rhEPUi3O48TnL9JcDZGjjx1ZvqtppQ8
msp3V6v8rOonBrAELzRiv54UGxOpGw50F3sELgrT3kjUdcRVA2vgX1BZQt+Nv4YLhbWR0nSSEJdr
9TJb4TzoGU1/bI3bQtUAaVN+7jPkME1B5mnusEB4051HI/sKpzNvX4eqw/maX9goK4mutz521F1S
FxdvoOlfo3PcNX1U+OujJBnHcxhKN5YzVrfV1IKncl+MCg0qPlftOCOCFypWsudU7GuVc56LvkYQ
11lP5mReEnJA/CbnRcPgaR8K6vLbmvjoepS3KYHoD7Y21nStv2RzeKEGpOhk8oSGTuGpvHKE1r/Y
O2e4D+fFUhkkyKKt9EMu8G7LBRvI0BuHSWDcbJCrwYdGjVxE4S6K8UivJ/bJINDQMkDpmt1w1qL6
tmjBjmtg0GYsBekwU/vMt2tjy52yYu8FGLuDcDQuQQMrSrbG5xlyCflN3Oe5JC+HQDt6Zeq6akMX
YZ9B4bDelm5Qhz78SOeKFAPaIcyasRThuOnC6BFxIkCpqmIyykl46kICeGLsSN4MDBvw7ez3Ey11
i0YK/ROmE+v9kpMqfYqq+GgHEfiZAKlPCOWr0O0vIQzy7++xV5rcJXiOW49ckDi8TgPzbo3gQajb
+gGzBgamI0KTYrknAP5rP5sCMRkZPXSkNLgXDxW5HFhUgNFCZ+MCRjzoSY+4qrGWfo9Cqboivoky
dteqp3A0eu5qSz/YTvRVzFm516muNu7QfuZkxZ1Z8p1CO6Ny2lWo4U/Qs0/kVTI4q2q6NqrQH3JG
m4mJbQPIDyD0PLx3q+bKVhmFSepqu9CLduDnloM+099ZnVrWsIW8EWzqVuaHvueyDKVBuDsJR3Pv
ie3k4cNyHcREDiOqC2jEd+iVTnwjY6bm3dr5cdUL1HAm4m7s/GrwmhtL0qLUAf+qXk/OKqjpMXza
0uTTNueXJdfkHvQmf8TBgzeV+HAH9xBWy0c9ipZT10wMqPRw8r066nYkJLzKwn2IcfE4xkgtKON+
kzgoFoM+f46dGNWI2K7LWdnKa2FmvH91KIgX4xiaxm4WjtyuRf26BHzvfIjbYonkuSPyHVc7lK/1
iS5YB7SxBWCEbQNIVw+1Vs+/rJ2ggkkCCAVWMpxkyZ4IoBlBZ2Z8ZlTd7ScYd1PLmqEWu3VxrAZI
kZV0NyMK+bUMNolO2meZ9SGLiuuyNh7KXrI3pGyWBkTTMgtuJlgF/tqgWVcMJOPcNMWIwBgZz1rH
hQUIYAqWXQslD1SJ/JKoc5+eRo/5QCmCJfdR77jh1pWkhja4dZk7X5X48beihgVQ5/TT6kqFvLh7
HvfezxEE2w43d0bept+7w3skueX31fb7BVaP67pmDmaz0zHQME9mhex0Zrb6pOKk8BirYnhdnFch
YWg8QEvDT+12uFyoSo4pAj68nxGOrROwlQTL3VL4s9aeJ5nBRNPTl/VDXk/IujrLT9Cz2Xmnl44p
sOoorsf8abZuW31M9/mY5fzqqaLg0Q9So8TUE6yMZlTTza14qpJKDf4wS2IKU4QKvBcqZKRNihOe
dOcqRIiIRMV1OBP2DTk4KuSovM68egcCMr8ger2wNrt3ZmccrIEOvi0O2chntn6UtAxgb7SQDB10
tqOZw0kA4Oo2nMe+iy3rNv7eXB66WuxkX5R/ag+ods4vx0rKbjQ4lIvSUwXwD8V3mgUdEeXYkLUg
Mx8rx/hAo40+LJendyLiyOuQiDKQ0yCJsPoyyP+oJcQmxBKr5Wh749YNtT9Ur8YbcRDVq0O/n9mQ
QQ2tBks/v6iotYLeG4xuM9D63cDsto4WFcgO677HeIFYVG8x3qNBb5jzxEiO0Wr9/rz9bwp/x9HR
ClL/09K11rHTD58LOEYEFLkAwjJQ+SYq8NWdv8Gtuh9nyEwL5od1drKuB6wT02EZ3ncV9yk0Jria
nfatl+5xCbRjKPr3nUfNVCwTNI85PzWjk2Cf6j/8/kUbv3YreNGI/uGC8bqRcP78ufWkeM11yHIa
lgvuJnB7pgSNYXEU22vGuA9sR14KvfxKqRRy9KG46hlzpCFg8D+8lF/7Yo40aIID6zR0Wihv2k7t
LMdZzCO0yGHicDfzhPXp4G0LWRCgm9vRpq2g1DrwzANShw48+c2l0atL3sfXMV7naxkjhMpbJOEZ
1L48GeSVpU8Pv3+da5P4zf2Pww9HNd48nl/zTVlVwutECASyy3CneL80HEGassYdmrXfq10zaM/c
KO803AhsHHrpj8PAgUIL2p2OQ3s/ughnVsX4uuhOkcmaiTrIJ79jY4Lc3eGq6XbO4nxf9VoSF/zA
Hh9WMywSky+1c64aztxxKLvtuvrW0oYjnRrf2xGVA93UzCC9BGy+RR9tBALOnVeyDKUleQeFfKxy
M/WXQeLgbYN+D6bv5CJOgExKmNKHRescqAeRdRoX6ywokaD8sO97Q75tITs5afN+3dnjKu0JpqJw
Rlvva03I8QIk+mDDwFcraGUQ2FlhdjKmbD+oSmr960JcFRTQfximGP9mcZK2YMJMd9A2LE91Dn94
CGGMxEXkcXHWmR4M8WGzLuEW5BPI3366hC0yqeOUfwYjdDZ6lqkRcvkWJ/aLmcR/GEMa6mZ4c7Ow
JCHYFKYwdfG2BmfWlqd0CYfNMi14V8tJ8ynijguFyi4Zgg76cMGsue8OfUzEkd28tpAXrzu330KX
vh4F8IA6AtXz+5v43wydaNZbdGV57JmQvn3ua9epJ6ANSOeqFhwSwK8wLMVV2esT7nISmprSQo7E
kUMXVU2AVfpJlrjICEjO90GI+RXc81PZyE79hGEnn5noUiU1CJ7iGeRO66XuORyWc15xkPj9q6el
+svHKplmMjAzPEGrUqi15IfLDC+1mqTedgwhodrB7vPR8oHuMvayromlKK0Pa8+PngeGK0t8iqeS
RleWPIyqmGwd0R+NonsZLUIjY408siqbr4MZAEs+YObLrBxkGaeYaVzK59SivOQXfMxCVLEMbZ0N
zsAFqc68G9PSeUYQntzQ/vMNdRCSeH5h2zXfehpPREGq3kTYPOTZ/Jwl1HLrDTnEucMnRdC7B8SM
+Th+YPNUFRhanJYyP68xDKgza920uICfSoIf9jYJs9u1djG1It4L8WzY1lPNaPdSmDhXhV4+IlV/
XYzQAsY6At2tOWDbWsdjoDoIIq4xLubLRcLQ3NF4RuOQthcBzmpXSix3OQftzVgsT9nrWjNPQaLt
LVTw0orv6tJ0txhb5cV1p0NJRt96rGfKb+1Co/pIlt1uPVAZSsJnd9TvqabJEyUW5sr0AahMfiup
h3zk8WD0vH7HgOtrHXBAr2FgFQPJXWD2PloFgMXf3zPWLycEx0H6TmObHQYOkfdGEAB/sosiEZF5
CajasOJpBznWoQOEA6Zy6Y2RWv1sGUGBfS58Z7rAHlQvlQNncMgSxsGlJXbrkVMQEkEu0VcoGhxj
JWNhEjSBeoTHEdYiz/J2rW3W6o1AxcQna8QfbMEPE8vjkDMN/f17A4zz68zGtdAlK1m4Z6KRVuvi
Dw+EU8Ed1KRZb4pSf2/Q1PI4voJxJIC+krK/UL9PG/z/DBi97nOst6lvz0l3814fjP7GjV90Ej63
6WCXjMy7g2kYyW3Xuv5apZCsPW0YYXqo9cju7cgsYTQA8ftFXwDC6XN47EeH7mndHeOUmdWqfuFZ
AtJCjIyyRjXNtbGQNOSU57WPVxHh5iyZX5iYqvrkUKkZ8feyR1vIFK2YmKx9657uNocNPMG53I9d
ekqI7ttY8N7wsxZkiBvfyoDohRyC6Jaw1te1REUcPPhh70YUnuFdEdKoWo/z1dinuyQcHwZvuV0b
94Uwz4sMYQT3EwJ6FjaOFWys3O++2YYPHUJi1bRtXP0mBgtMk4hXtH4sAhcH3Z46uRBzdRyTfgTo
3sE2niF6VeaNGZeHjiaEF2PFTjrjo1eaiL+JDwT0Aslq3R0TyuzWyLhl8EUPdLYkaTbKvY4MV30A
62FyYUo+UVlcLSON7QZjJhjU5rlF9DbG3bWTdNoO89i1Sy15GV1INZp3T6L8dhDkWVZU8DqJq1VF
vMXa+8ocJA6Lql6s6JZqxMBRSJoAEXf4gCGbVynlFRHzrU/KFEBP80Jlmu+ySqM3Oe/iCftZbmF1
QYXTPq+vU9gVCXUcD8sIYa6mtg8vJKvRi0FehtMYAyhk3GnWWgOTuRK43kjxgdODrBx2q10T9W3Y
2bQxBBR6Z4JyEjZERkpA4yhI3JdB0IwqW+yLJZR/3fbmHR/jCITI3EEewT82BsUZ/xCHGgQ0pB/H
9+hkm+NURk+62wTnjINrmQ+nMKVOaFqEHQWY0dDCTWRSSG/CHAWTuVAZywEK3KrgkcTA1CPIjBo8
yK5DkuDo5CiQpnYTIX07xnIo3i3Y/irrYI5CfzAxrrwbwcTUHb0vgFKHtZFlREN1ddV7S7Zr0JVe
xWJgh9F67JGNPNti9i4AWw6LmVRgJeCHNZROUQfo0GUzsZ2596knQYyyydqDhlSpiAiN1Jt0k6IW
2KzVodYDTO4H/H+Dgt4R5nR0GsoORLk4dJqpY58uiZFan8i+wwrNHCjz0xqioMUJTWr2uxl0AIbd
zbpM0WdB/VLhga0IUNTHESuYugfWUlfN9gqSrDbUMC4mNKIZvdZjA1VNL23ud90MRC7OyfhzPdAN
KZ1d8AvM4cOJg3GYstV9FxhhFIPU4WdN/HG9PXVZfEjdJPMt1Zx0W5vQCTJF6UodUpHQWvBofJhF
s8sG3eOcezdmuud3Jkb5GMNgapUgriqxU4ExrNHo072p4ZjAIK1TejfGHQej8TCwdrzyUWCGNfvx
BtyG3VbtPZpyPja07CHpH3FfL7slCe5pBxrIu4w9Oi/ct2AU7AVWcVkZxJuodoXp5MGpHhB2g6Hb
ujKgJzhwbE40Gwq47tHaSTpOf4t2ZAqwW9861JAGt/v678sSmlBoEwygRz5HW5ID3fi89sTKSpJw
1XxG+9xd7II4P1Ut2OAQgNsxg6UPKNiArJNFzpEoirt1XLC2IEmnxdcwdflhYURpIv4l7pE6XIkz
6OMx/FJxDNQUHkZbsmbzb/3kiE3v6nS/ixlGHsObtB4BV9JM3bQxrJD18+9TXBhjbj56ttZeAAGj
6LdExoRDPoMPpOXaGsVuiIim5hBKF4/YyXXzWBfiWs1BVxQTXtknlPj4NprS3eukaly1qiiO5ht7
FgVABvcxqcMvGB2aq6ZTbXATuwOh3ivogE3RReDVktXF9LWaJupC+ZjqrrogNPZgBV1hjSVy7FSl
+ucs10gSa0m1WXq6FkGYg9xRR8Iq6B/SDH/5yJTAjxKswXbO4NYiK4WJoD9TUkH4JDfBjEn0S7Ff
eAXQKbO7NXK09kkZLNuCsDcKreYoxi57V+aMQNTYoDJMmApWcGup85tA/Ap9KboJJDQxnudUmh9b
hgnfd7xoquMjSMK2EkybUjDJ4f8l7LyW40bSrftEiIA3t+VQliw6idINQiLV8B5ImKc/K5MTf8TR
nPj7ojum1aMWyQIyP7P32lPKbe2sLMKi+g4OOPLuS/45QALclIs730evf46j6S0foSSXmBkRfmMw
UNtpGf4rSqN5aKGzuTrYlxSQIYlXbHXEZ1XMyTExhXUhmhkDldR2Npzk5kRG7yBnklnaYkDqNjq0
wvRhNIeUEZ5X8qHKBbgqkXpj+jZZ5I+o50Id3QPbu21ARsE2YJohd1CNu077RsfdarPGa5ze4GPG
Zt+a1LdZkkK6l59UGm3Vx6GB0+51yzp5aX7vlvesiAM+0JjYUne9Wpl19pqB83CpPtXiftKW17ht
3jLJVFC3s5Nk0xZHE+1vW7c7J+jjo+vlb67GL9VjxBwRwcLN9pPbVNXVthL62Z7K9rQEhM4zUPb2
VmMWtPRcmhi5LwFsU/WiuqL6Z3FNoAFysmyM1ExlgvTFjKwFeckOGidjuSLqnsbgH1HpPBMxFcoy
B++kXD30C6VOFhDVZ5kzcWiRrC78Aq+wLdeqrCyf7CJ4z0E+nc36Te2K1B2uvq0GqC5GHjh8zmpV
+7Jm3g0a2tmRNhljBZOos3luTtVAh926RPgYPaJhbYjvEXqN0CLV9RgtoBtRruKZS2ydMJqArkPD
4UX45E8+Y3FZvdCw6mnvQ2A5wK3arxmK4Ay4oUsj8SAK4zt2ZhzHVIqYwKRcTb5FSTqVxyFmGNJy
x0l7Nxk4+9ofvI3XAfkzKsQsJAp0ckwMw24HIzI6qufGC/jk1GlHU+btYIyRN5jy46EIUqWDanPU
mTYVDj47K5YZ7Tj0CT+Rb1nw2CF3DOssxxhmEGHpvWlz737M03woYEGtJDcULusJNUVRowG1KGqq
gRzGiUOzc0mvifU/jgn+bkbKiChUm3BBtBHo49+LB7BoqBlkLzYfwtxZItT5YjeeztTPMej/rDI6
ZRLYsgbVpiO5d6MW6ARdrAfHQuM51sFFd4weU54gs5Z0Byr22qfiEO9iFPne85hf2iWbNvVNu6Aw
/axyT/NCQHaNltxWPaBc49QOl7xlok/oJAdKPvggMRzP/JXwYsm5vO/bJeV5fcTm+h/0HILaX3Wi
faQVsIq+ZKRP0BXw0zLFrzwlx9wayQVYhoM5P7Yuinj1nmsdrzCtUElz1D23OoxMdYzXC1CW9d12
6991CanYrjhu1L9J7P6xTQmmiIWhk05hhua3GGkdOWxs+lKwgdj1PFpjv0ye2GcDEa5LZu+iuDMu
mbdljQZH/tfUtjCtg7tlQrBXb0PZa6GHAgWopW3s4qj6M7CRGWrfOFZshUCDuq8TCblmkTs0yfWr
C1IEqwpducnPLJGDaD33Ti5HSZLW08Ev4f3DwNiMqO0O6tEIuvrTS0US/udTZO+lT28ZPMltLjdr
SLVlK9685vU/fT61m0YqZWZj+WdMFvM0O1zknj59VnhCYRwU3DCsnrfV0LwYc/aQg+A8JprPF7Ly
TfoxqyO3hnSdH6t24LmStX9ejI8gEOfjLBd2asz31cXAktk4U/uQwf3uZUUzQdaoB2IlDER5UrWn
KqdcyhzlSdrk/kAmF7OJYB0vg9/GDFS5imJP/G5d45caKXg9CiDP0TciEyRW2GQSrqABcQck5VGd
PVkefDpl/yMzdfTyHvnknTn+Ua8kHqbfnjuV22ZaY+IiXWvbiJ5BS0622BrfonI+M3Li5uHUCAd/
2gsjP5RD03+3Aip8ZzTfFip/+jX/Q61OkM3mGL3wLLNz1xyqMDUnUCeENfpXEhqHM2ey2BFeeFJf
H4EDNUWsoOOuoxrdceVCgaXQWIYcif46hIkXvaoSM5WQJFWMkl3WX5A5Mfz+mTFH8rX8WMsyo0+R
VTdxfyYA0BjIcifbCj7/dx1cD4OU/Ns0erD2uulTtYSu1zxGKVWe0/vRGZAREq3eRTMCiMRh2xQx
K9vXkOuZb0vJBo+MLyVy3ZQ9F3jY95nL9GRl9TZG7TsE1GZrtglViFtgpUKsoMTbaYkJ0jKZqoLA
VsvEtAF+isSyl8Qku08O6YrFP0fK/iUshnrlh8VKmg61xiWG4HECgTZvs6E+dUTaSlBl6EfkByc9
RFLcxw2qv3GXCbN/TIv6o/cZWVuTtpvTtD+NgE5jzc23bmdYh6idXrwo7mn70QzN7m0pEdz0neAj
06MX02jEae6Ct3RkzOzYTcgrN13q6h/N5jdgFwtdTAWX1AwzEy9Gw6S/5bo62nzNY4JcyDFSvHne
hFSwkvQX/sNGSUcUp7O/M1BI7izBladqgDEl3QOwH8SRMX4jvo6duD+uhyojtzC1JoadQm+2mZW9
q3dkzVMTUavxpgqlRhs/0swSJ18cTbgtXJmyJyHA7wgT6+WrU3F6Mn614SmYOEciWfU7S/lQTeJx
GukPzYRUUTZnz/ZAOsDq/yrwXIWaXxrXOAxqdLOYoAUebSPfEqdsl4gtXRJCaq0jTUW71jEqfsvR
bIjJg3fTG16xxa0jgLk8Qvva4gIyGJIRNzJrBKsT1tCOlA+LBge38JunXjg++ouu2c2FmV2cgQ+6
y18JI6CcatH8aUmNKVxGtw/MfE1/4OwhNHfbkocGhgnGnDpvSRTRrrEjjvnYzaecw69GM3tXP2Zh
DlSznfsByks+YzKxqlupUPn29qslIOLy9tRN+YIkJWbnBQLJilwiq0R+Lib7FcJI8732g2FXFkSy
rTBeFzFLWDPYtxaO9EG1L4258HFybO+63Cd0oioi2ZMTMGCjjsH6gzaaPVIoYl/buTXouZGYJ68G
Cyp8gpWcDqtW1XFl0C1OUsOzRngiDcBkm8ivDFiZGXlB9oxXOVmDjc/M55vTpWecIslzRlpb0ejj
zV1sRO2cTIVI2zAj5vMRTtwvR2TMzEvNvjke/77Mkru3GgSTwfUlgtjsrwXlQ+wTTFivn6CLw8qP
iPrgiTjoeYvx0vTNveZl5Bg387lDWBmJQpDUZ0IWXeLjsKwGLW/6x229fJvpBXt64J1hslbXTKcv
H04LhLkdtLA01PL23lo1v+IZhwkv9MbyMdTjIg/2sVge/crpD5MV7+oi/z1J3biRDfYpYE+9LMtr
bhD05SBIPmP45hi/WUaXHyZ/co5VFNAJlDzPoAaYqVX19Kj1Yo8Bat3Y3VRf+IDFbsCThr3P2Vur
VlxKpgizReovMdlwpWDG0PFPO2FwXxkJD7HmN/Ccq+FpsjumfV038WlAuDfyisRPMGio/aaTtwTd
t6ZLkd66BFxEq3906LsWr3C+s1Ar8+9FkA/vawuPVl2MpkRZLV51CMiVtQdNR88zzuFgIUc0NPZU
jDyPmtYC8W2qn8pDh/pmPy5JySpII/VvZgxl46sI9ay+AsV5j1A7PAEohkZbdm+e8eQURJSYK7DP
OBrWF0kaQrp/BQmw3oBtlG9Di4jQc7RLkevgM8cVeEZ1iVccvX7XpadiKJwXbt8ECu0MikF4vyBt
J0/C5yhAteKDvhnS+2RgvEY9XuhrfLQTDmNQfinTBJkOiHjwUgXWR2Wu+SEWVXYROivCRMC2nuYH
BdDMgZ32MGsQRjIddOckZFStEdgxoFGz+OPXobgvNamqoDSusegJOwGQsFmtUoQNk1sQsjLsxVza
I3ny1Mgr+U5+XsKzSAYkj8lzbaICEPl0y0YdJa1eDM8T8jkvO1l6kpLbEmQ73UUswqkPUBJ0zFJr
R7MaiB4kjGIjfTQ7Q9gapEoY+3aezUe9HsrTnJeh7U09NpdJZ1lnbwMfvRJbHPfaWE1EfoO5vCzO
7GKSGD3UjcORaUV/GIzGPzv18MMD7fJa9h6RZq0DdkEGSMTeulyE614Je7YescEHj2sTXQdBuQwR
2gBlxEp+EskVBop/BxtFzFVwXZo6uIop07ZllOosoF0jrHPqODkkR6mf95CT4WVZXe6d1d/cmpyG
LhPHgiyHc2ubyc7J2fmmc5ZeNH3NtyIDCMHPILqsGYAtNNlFyAaHw6SHm9wyTVQf1moRn1TE2Lbz
ti9PluZN16pJnglccXYTz8OhqovyJS9wwpEgLwjiptyE77yeXGDrd1ZR8gIgMpaG9Sla7eiinh1h
tz87c0bDGQMI7gb9sw80BOI6mhH27e6h9AxyzGJnevCHjCDIETCj0l9B4gDJzTMw2qZ293uthhgf
rA9ZluBaiKKXMvP194b9ZZCjwsqi0nhYu+Q+tW4MsMm/sMuWWiK+9MQeQXWPg3P009WVj8apT7P+
zvDodSC0jZVkZj5bMuvc/LWinHlU8s6xa9Jj2zWQGSMv+pbjPdpm5UuGR+Klt3U6k8nA0k7UMKhS
SiWoKECxXD+5FHQoTOkgheu++TZntbOP2xn2HpT+ZgbyWUfNoY7bYpujCX5k6ryVbsEzc3HopRTl
oxkd/LRsiELUotvs6achiMg5cTrtLvT0MDbdBzNiC8uEARXFS29urb2QN/InybL6tojKfWI3xghx
vHkiWm9lJVImPe20d0YUNavP+9Da+sWrcvPMOMA51PR797iqNlMfFdeK7cFV/S8Qq4x0IVWAN5QK
INTWTPUI2iR0sjduZE8bN7N8HdlYXTLHLa+is5A8ArLl5W9Xm8z1eAWvYXB20w9caakPqB0QEbjw
hQNGGBet7WgGUDsdRUctnhHdERcTYFAmdIMdn5ZmkEGfHw6b5Icx14YT2663euzsq4FG5pDgcg7i
8Vejr9ljITwTCXwJrtsxvAcjcCDGda239cYo2lm6Y/MKevOVvezk98+UAcPz2uQ7T9vrazG+zDP6
Lo3cRYRGLE5bxOF9XXo3PELArX0/B73RTHs7nerDpMVS2zjDKHIiEdJg5I881bjSYOOBJa6OJXPg
B0Qi0YMlqhY3bD2f2hXciNsWd2MeJObDzS+2hpJA1IRoWV6CDJxdMIy43yVsl82EjYHt/Uh3F2Ea
lo7tacbtmk48nLpxa2cJnEnm/GEgYkPkNPmdgOSIUJjOMMYkoKqpKW7AuowXzEiAyTdZQwY6iQZy
E8skNHWhGM7ujByGihgTFipD1uE71sZOda2kZcEVlMOqOlXLZxaBr+2UOTebOPY1YGqGGE/Di6D/
nrPGIinnmGr5Pm118zlxgbNUqT/uScHE5TxW19oZ5wfy7+4enUw/GtknNzMzib3eIdxqpRZYTeya
ZvkFcse/Ehjof612Rg74bRc8ykQdspGYPEhdIRteLSC8uPlh25UN9DVlQ0eDWi/RaTDLCp7RLoFX
tun60j9jqd+WQ2BcActJK3FGyd6T/qbpJ66Dlv6N6YHqbRddemOYneAubN9ZU+GTzMqTSJEkaivC
aANGF1zX4zgj36ziOT4x+iVzi8HTqrmv/Sw38YHeH/NmudeMeLaVf7eeosHQHkfzj+O/WPVbVvvj
YzbMFFU6+SF2FL2CU96bYiJo2SrPScE2j6YOrUTDaGtYbB+9pouEVmjfkRe3BDMD1bOJ/GWhkjzG
PssluXVvNL63wqlBFC88tribDVqDwcD5N5abwZ2x23EEn8r8FWlN6GNOtWazuoEj29N3zKGpT7cZ
ypdBrfXU6jrcn6KI9rUAZhrUMTAwWyaveY9W0Dcnq88fW/jGoa6LPzkJ5NQYNg4N9jBs/Ujf0Y3L
jEpx0y1JtE0aCBuMCN9LMieAfuUMRpJ0Dg2tAoU+plf1N0fjHjRm+gaRs2ZD/XoYNbTVnWGXxHpi
A+6IIo1dS79glaMObZw/rLWG88j4Revw0s5YzPbegCo/6p3mPIzGN98o4rtZNailZ1wZ4wyCrqyW
lWCmxd7E2qTdNUpnEpmHkpCtoK2O/7JLd/97lc4xp9uo4ozg/9DxZaBtIh29L7AhJjrGBP40Lsd9
JdD5Lo5+iqL6oeP/de9z6+bVdUPyWfSspeRtVs7qneIo8zd2MaGTEmTH1UIgSKTW5G6vXo0OR6pV
2d2zlaSI/YqcaALZR0adsA/r3Lyok8TN9F+FL35UM7dVauv+0TBIXPITmKk1S2ryHFp9Bx/9ny6C
ToxecDhXBuB3EUfMA/NabAlm87F3pMeoGPtHbXynXEEXu1LhuX69MnG0tDCvK3ARifGjA+l+Zmhw
Ldi1bOKGgW3TsdmCaVWc1NBN2T4o4k3hmm9o7kVv/DSAie2U3AW7KPVi5dwB0J6wkODC8Brr6UeR
3LDwgO2x/IvVOOR/tnYfFhrWb4Zu3xK/YIePf2jpOjk0TfhuIUHvkKKNkCfyicM98ZCcCaJ1LMMa
w9QUPzpMLxtKu2nvYoDDaU04rB1z+c826eiF/ehVxDaVXXFG/w1gSLI4IqrAAywgGE/oNwKCatny
9775h2Cnd/UPQbe+W7X9Rw2yqyx6VVElUpKJfhNNkQboVBUgkdT3oDdHO9Z9LVninNGLO0LUhsO3
d9z6h9MGdzLGkuNELIQxe2/cx0Cr1obAY2thwZR0LOfpC1wm+VUzWtueaxUUtfTyVT8IWGFmL58L
n8/ynNfGzreAsjEIfEnkILONiOOZyuS7yIznaSHcGQLWR5zhWVZSCuE17yxTDoxZzurM0zTkpKR1
UCDND7lTvU4WoYdSnm1Wtnb07P7T0Wb7X94mRcn8X/o3l0Wh5TPfDVxeqb9FnW3CkiK14mmbegJw
UQK0jMyApzTPPiNTG4+69VPNudUKQI1O1FWWMlIhHEdcU6KP8Iq42EeMDwsxd+Z1/8Cd/j17nk+I
BFPR2Hk0jRpstxySNs2vAlJ3vRods2DUf0XHndwF5OewhWv+RW5o/pfjkG8PXKVlIYW2XMiE/1t2
U7OkMJIeIlffLN/y1q13Zjelu3xe49BuhODhzOft4IRq+KLGrErD5ZUdL2fcxadcDpgg+kuq1ISj
NVTep8HDsoGIeVusyce/HHD/JZHka7Y9PGg4BjD8en9JJPuyDDjvkf4lmnPMo5Xco/oV34a9JTu6
OzZrhHeD9dxiMWLU0jHYT/ZSXwpt5IRO6N2F9m9eRWUp/+sxsTBPuhLKgLT8b015axagflnwbHW9
JGhZf/AbdnC+Md/hwQb7Am/BsYtMvKXL2hwbXbZmVvSqxWj+srW7/MuPCJwCH9zfX5BrmjAtjIBn
92/6q+FBYc0YzUt1o4m/ZnD2BW/MWQNui7ALIJkzpCQX9USBAonbIQaBNiqNMUrelCALwhYrgkPs
sHGfEorzjqwE9RjQi94Kg21w773XRgVSB7PazkF+AG4n2WcT8AmjtQcWpLl16maN0FI0R1b0O9Yp
EceUqIRuZiojo4FxHOmPeluDTqv+kKDCLEgeG/wVndUYzQOnSuveh0oQmdUVlHqc58vQPjZWGz3O
5Bz2Fru7SqOWjSj5NkZS2ptFTD7JdTHQFDy0fZ3/yp1Ev5BPg9PGrLTXJfDeWGlgGlsjcVRQ3yqZ
ftTlNJzVfHU0S31vMBuEF8P0LXMg1TnP4IXGt7mNP0mErZiDZ/XF5WCnJfTO6mdne0S/jsJoWPU2
9rn/E8QFqFhrEu/m2H9j9sd5Xry0fgdDKXFvtCT/zBQfne0Nl5oAMcoQWjQ9gKrdsX0siZu+zqWo
rkSMnrCkaeTngTsHfhjfbbqKukUEXI9sXmTlCcxj41RAZKuu4yqtYydcagQAVAMfdv/R+UFx62Ip
l9KJ9PNx6EE/GIhUNjU06YPNaFunj5/M0EklJMQNqNsXRNYIOR/Ljr27IZKHzl1I4dLIMRYJ0hUS
N8BH28GuJdnlrJY/a9VpewdGdTtQkuMyBqC4fO3W9M7CHOKfkLxuE1Dis0kKBjB2mZ6dTXspNWc+
qLz3Jv3/xC7t7OKDUEER/Mn0YKvJCshJb5Dt6HWkAHqWNrkxE+LLmYRj44QUChVkqb0Kq/yR9Mhh
1X5ZSasn4j0YNNS3aSCCuE6Z17BZmKkfmbBoV9sUHIMD+7PAvFo9wM14w57VphJiCVSxLtoI+2t1
LyUvSvsy6kANyYOvcSdaO5I/+u8tF8aI8m3raMFwMb/lZWt8yX9gLP7H1afaAaWVZVgShF2l3YDN
f3QGtjoylsMuQDrRDzUZkKn5JNZEkE/QBnAFeZKXGO0C+gqZ3Q3Nm0mxtgY2zLzpzHlECkRiXn1T
hHngRAe1OMbuzHdDLnLXres91s8BPN6QXdAPp3ZdrJ0jsYCE1M5C/2gnzJmFecfrlD04TXuPx1E/
GwmWqlSD5c7yY9tqBkPLdb2tgNDDanad/dJZr61ZEypvx3erq69dj4KhGXLzgO3SPoxde5ycdt66
mJhP9AdHMcKyiWOrOooIxymbdiVaTE1wim2MBLEw3QMhPj8yOwBOw+Y/bDWSotdx/JY09LaWHX2U
1sPYLmtI5HJ7IC6YxJGg0LZjR4fsdcupl8MUE9shKyONbmomCCd5tryaCWg0h+wY0kumxW+SUdbZ
04nIVE69afwg16q8jGt1s8f0VE8aAX/FjfI3tFt7JnXJHvflGr+w5JtO8tNfAMG7VmudDFwQDuF9
cmIKF/C7tSbJY808Pm5kMQ4GhoVDsr60BrWihdHK7yubCHYbx6SHKtW3o+8dai9aOPiQwDPSOmKJ
F2Gq8dAMbIShhQUWXRCu1aUw4/hJWFZ7LrEv2rALiPfDFG0s05XUnG/6inXTiPaMC4FoNSy+7dJg
njj+Vkpf5UETUsyhEPQIhJm8SqecOryHZvotRovWkcWhmlW3TftnXZufVinptFUVn7ImvapKtI2c
D13rXUT4jh8eqxUJHXPXX6qQa5msMH1xdktu1+cJx0taBhujXs+LoTdfHjqAmKgSypygM+mJnH3e
ldTwX8Hi0Vk3jNEJUdXLUcMdrZMSxk6tnUO9RT04ivFkx8Mpkcqk0i9IKm0FRlMxP5gze20Rv40D
fpXRGkmc5HPYAl3e59BYw0zeUv9PSqKuAH/ynrKJTY2w2T2MvA0BNBtVRf9nAW8cOw1JVi9PJRal
1gRdzEVBpWol1XiMA9N7nRTUjR+gss+QrqoJgioUma2FK/KBfVL1fJ7tH60kc0lIt2cpa/HMdKGQ
cQKeSOj4GbX6vDPc9mEMMoMoIBoNnzcrc02GBnIjOTbzVYqI2ywnSCT7HAlLBS+bkL8R38rF788D
qAu4+OKYsK2fqI5CzSTUlLCXSyQ5KXGAtBV22mYIul02IGJUYx4lJk0TFpRA9tn1gVPLxPhDiSva
YLm5eG52ymwfz+NLblL+JTHtSi/t5QqVkEGCfRTkOGx1C6tWsQKnyFKNz1H+uNRsVkM0i5aSgbW/
nlQZQORkfnbt2ruBadxUxZg+GoiAKmkmkFxG7llZQ4A8+/Lcm8RIrDSf1K3Vj5I4khOpKAucdt4l
iYPRstrepjWz19VPP9fRdvfD2riQgnz72FXZ70XPgy2CsstKouVz7mdHjbecIx9iB9uNgJ3ENPSk
gZXWBdN5EOqVuOualV6KjITW1EJ/pQuwN1FhbHGikaU5R0AXvCJU23q7iJCi29lpmAzM/ANrjNEm
6lyKiixsMoyU/5HKGlwE62EkN62x42g3jWS8KuGqFL+RvYqQZI3/DC4DI+81J3s4pGf+LPN45IfB
oL7F6YF8I+mZzIxvoDL0WXj7cU2QGaOIyAgwKEsMUsG8tJfK+ujaubzbT8HLqmvGtZXWT1Yzr0YW
QS6QQjl1cRYt4SUWcRWXJc3CpgfDi7/k0kgJXI2ed1f65XerNUt8Us259B8dZnM3x58fKUqms2HY
JvAstwyNpYvB82esFQbETei6NkaTFefGNB4qfCbwq/ujLDh2yu8d+cX3vjEq7niXDfQ6HNsqHTcN
XpBat9onfaqJUqlO8i85SqKxtHwQ/P3vnL9aEszuelQ9FFxr3Rqb6ME4G8AQ/CAIkDQ2qSTJaPHB
kBzLCcTGPJ1QoQbhvLBgz1gQbbqois5qGU++x+NU+Ss/zH3qcUayov5TNctV2U2GmtlZQm7kzrPr
7DTF2es0w/5G8PYqekqpqYFBtNifY2mYId19uW0NXw7X9gj85oelQeQBgenimjpzDvw1J4BMJCwh
SFeOdGV5QRDgMu30Dkq60k8akG7w4Q+xk54FaSrq9408eWfUINYJ0NstjXwTgnJ0VGVlEpP5M3js
79eCOWeRwCJg/AbwUdfQ55e8UyyTiTZrsG57HqbT2s6eiEuhcmhBsEOIPGRNkt4CmsqQoLNfMcBr
hrSwhoVT+IfcybjdPRRoStjioulm4IdcINKATX+hlstyPX4pu5U6ULXRNuFdBaR8Sh1QczqRUsmS
1A9W3O7LmVQr7OHc5XVGWTYkoZK5zA7DmpFn1vJ3HEKMquWqPJ6RoMItqLX/UCBz0ezFbGhfWuWg
ASK6Rm2YRguza65zwNPJXh3JJvyqn/NQH9Vdhog/JCIIxQsCBhB2YpPZTK0V02Px2UNYvUa0LTbN
8lS3FKpDG1s7snbEF0KhQoKWJnP/pZceRk4Rwu5u6m3mSGM7VTP0X7mGWG1JqUvdkVMqy80Jvshe
FJR0Xu+eVj9ztrajoe7iMuySytnqI3m0s/sTS2C85eEdQkwmN/Xv+4GuZSUVEB0ULhWWCtL2FYfo
naudIGG2AXZ2lnGSxBBboVIIpnb1lAB6uqN8G5xggDlQpZvcsX/2idmdsfVSCdAHFpm99QggfVC1
FHIM8OcbKyfbjRHSZuBLv8UErMwjKwF7sRzCP73Z3E64cceazI2qJ2QOW0u0ce2ihEFV1vQJ9QGl
b/ItCxgWi4FiOymiMLKjm3qv1IxOkASEno/fU8mkDIiG8dGURbYsy9R1oeZBMxJ12rb+CMJOoko6
9ufaqZjH4KgTVKIeyHnBUCDKYL56nU4oB3Em7hQjpW7ZEpR2+wtmRnrWErZG7MyecnCc8xhzrqbG
JyERzt10kJTUXv9d5ZqRS8mHExSfQ85SN7Iv6vaP7WnZVWP7nAp3vHarxqpKamfVV9ByXYQwqVew
WbRqzM1cP7i3tndVACajJKLbDqKbaONnJY3yF+d7VzjLJpHqNRRkcFhhtFnWWVGvZsZ7Z3AmLxMa
8lPazA/kzgRsr5NfWTocM30Ju37WH0i6/AJgrJVLZF+fFceMHHX15KuZlM3ApCfjMmFzyGedvcBG
Ky65MR+wY5Zbd7SeWHZ97yMzoT5FHxcHS7uPjIIWMa2elbVC2TxSh9ysVndoEQif3VgrAQdWDkgF
tDvquqaSWmi/PTORIOtyX3ErHgRWoEPHtGYw2/mBbfbr7KbxZXRo6OdanAytGQ/knM0nRWvI7Qiw
VZ68KdH2TCBEGA2et3XtjlihdQpIDEcERbyOdWA4O22SzmEQIncoTDTq4xqQsub0Nc1AMvEVOMVW
axjC9uTJD8ShISWsZWqA3I+M6bopuXrsBgZDAFXmS6ycmDEiuYmhc6Wx9MfJ8VvAwjx2Qg/JdGqv
LS1MjrQWBgX2IQsesuFVDFxGieRNxKeIoXNIpIU6V/TYvlW6TQJkodGN8oL39mjtmA1clgjYBwCH
71qdEPy9LDfFNlE1ZuXTdadOKt0TLJK89V5IUNOYsiSC+/u62KKg9o8uCvRBfhJS9fpbK9ko4zK+
pKOY974gqqPUGsZ5qfVJy/dWdvyMBoOj3AESvJtI6r3R3xkAHdrnJuppVCfz6xhwZxn5Sen5QBAG
0Q8Z12zul25oNLzoT7LuC5OYfKlyKOrLmDI+d3m52aJyDGSIB2ZveiyQ22173XBhtMX20Y2kv1Eq
+Q0UJUS63HPBfZTmNOoms/1Uov7BL7N36OfXIDOtsKIPGken+1L9DqNVHBL5llcjLfh0Vq+Omj9X
WYtSJP2oI5rHpc4uOKzqB9qrf7E2/l8DZAvki8s2xtThK/yFUyyKbgzmQec2rPo9Jn/KkuTDkKuM
HOroGQi+xNqoy1+x6lh3yYsfjTu/frdS4lYkRaoEKFxl3zRPwwXAfYweSSe9aJPgCjF/pCV3ox4L
d5/AR2UsXtBjrTkZ3WbEysDp7sVS5ldb/1cns2LS/T1ohFMIGMk3yNb6+/uzh8I1Jsec4W557ziv
EOQX60mf/NfM4KKCzmkeDJ1xrL/Cbrb0fEURZBNwyIo4C1hEQBsgms/tWFDl9lnzqXu8TsPjnuWn
2e4PM+Ktpx4lKX5IELRdUhwIqnYH7+wK1GTkj52WBHhgm8Zfmdm+Oz+VXFDyz4CiU/pXvbukjsmW
nhnRTjY7MY2B2ZbPzB6N01BWFy5NAqJ9OSWl49HZGO/G3NWAa7sPqz0iCsBX7shNrE7S+cm8F6So
P4xLVu01Tc+2CNo2RdmPYStsKqt4bC95ZR1hPWGIkDEJNTguUJHE9MFLuVYz62UGeNxB7pg/zb1G
bq+3UcY+Aajv3Pbuq7YERxPJ+TGI23rbW2OwUT26j+DPidBmBuNPS4IC84Qfv90tbGBFH11nGLXp
Iz7KMpieJ8yDCPe6XRMgs47z+momU763ZLVjUfY0plluFsg4G9EhaMI/LLAspoLV0nJLptRFAlc7
Dzjk0JKgMzmOvvMbXyqKZ1mvFlmDUxe0lIE8Y1t5Q7ZbDIJWCA7h1rND02pqxF9VdBBwQ7GRuyjX
SqLeBQV3bEdsDYitryfrazCYSgbjsEBgIKa9red3ZAv5vxipzf9ChkgsrMtKx7EtHj//rzcS0pNJ
lG9sfAF/GD2XjNjWZD9r5Mx3dpQcjG5GAMeXkksQfSIlx+q7NRCN9HJ0WqNf3OgEaNYkPV/JwgsL
MoRorfRoM2TBZ0GrsAPW0+7//4N9y5DLjf/9uvlsGWgXJPQA6MlfPmnuf/I1TOBpCq2WeCMR6Iug
pg6Whx4DTUHM90tpU92MpICyy2Z+Sjd9WGsUb/DZePZxXvCgaZeuG+JtMcef2lpAA3MwVvp4wLFt
4cgqADuBj/cOsdk+R1nmHRPvpPYDfg+SmwQgF8U2iCnLnjdsbnmV1nPasPduU3hoeoPZ6Eur7RY/
tZXulu4BKaWrPw6SF4bQSZZd+FgLMuUo0I5Lm9ZX2/5pas3dj8t3cyJ702zjt4wIWXJUmNov7MPG
gZOgoBja8ayHeRMY26YHoUdUR/qPS6GKU8p4wTB4k2y3NsA8WPFBrSRcKStb5doAiGKCLGXm0ATS
yF7cghH5t9plwbn0E0p39w9LSCa4yy8MhhXzMuDU+fesnWh7Tsroo4YiMWzKOkcnK6fQh6EJEgSx
Ty7B22oRmsnZldV8L3iT905XeTh/SSukCpJkvf9h78yW21a2bPsr9QPYASDRRlTUAwG2IqnGkmX7
BWHZMvq+x9fXAH3qbolmiffs54p62uVjJwEkEplrzTkm1VK8dDOvaspwvSDr+31EGMp4R5UPf8nc
eosa1LI9ivAZ+OaHCoLlqEoXfSPYjcxM1FMJsphVLzPdsbZZfshDpnZQZMViaqSfohfmTS4C0/WD
19w3v0a+t+0SNBFsEIfjxLFBwSj6u7geq1BbR/SGml49BzEU6tO+Wp8lMWZJqSqOqaHODvIefeJC
K8KHU5c5UmfMRy47Sm+aC5z5iAfINGTnRUrt6caP2RPFqXCXWBYt+DBc0r0IUEKI8aYhNaygOLUS
gXHfgr/fnA6wtVipKmmjp7+eFV62Qh1bBd1wF/ABlOGgejK9i9lOFKcR3fdk7hOp36yor9boH/jc
5sHu9LdLs6TiVHWPQbHLGv4FwLWLsZENotvRxaCsn1BVr2lBUVgJvJQwA42jTBgqnA8g/hM2CrEF
qqTZb1FD8uWdKQJFhT2F9u29oKkCOiR58CfKW6f0Ckz4wjFEioW7wEtQ7xUztle8QIdTYkVErYft
xwTOswK4wXL/OwAgmhvopoJe/fdrSPPeb1BnTYXF7oq+OWnbMb37wS1tsCQnZ2LViAAWoPfVn+A9
oLNExSSbOHy8CidUpQTHcmoJfLAfoSP8C2TvzTC2odElR/PnfM+5rGRowQ0Zy91KyjqUpxQDkCL8
PqieJsGpxCmDJ3eLpPUXp16XTIE718JZ0Db/gx5VG90n2WCumGmyB7vEa45ew1LqGaS5xZJ9N/gh
LnWz7za1SB9Kwtgfpsx7kn2OhnWCzL42vIPfoKehl4PvuMtvyCB/kYYRoZllYrSKRgr6FnZbp6Mq
dEdqHh+uUpYeza7+GVRDfFOjnT/VE2wZF2ELjeYY+PXX0B7D37v2IjS28qCoD5mePcH6DAAVlbZr
zNq2SuAw1Btmb5BUSJs6ap2+jJGqRks1pQapvlHeuGYJVDjtmoOfBdt8qPRPYExWRTQXHwsNnSXd
w2vcmBMG4/3ybwtZ2JquC02fcwTf9+unQu1hvzNfG+ARuPso38ajphwVOS3dDks85wq7XpFZqeyL
aPoWIHN/NCi0wXnrd33JocoPKVzpfPV97DePCrROqQbuOKWpwvkmkm9iof0wpWHJ+T3f1ShJeUuR
RWbaBnJUtZViDg+2FnqujpnAtXqU0xJZGhvJaFFsZfqTJH3zw1B3KSaYwFqCaJVRZlkXpo/2Nz12
ZDDckkKpLOLJ3DU5pxZztJRNGAPAmCtecaBpEBgIyS38VltGKV2YuTJy+kNt1jvOadO7ok0f+h6R
YjDPeyGeil5KfjtmcMntEonqZx1I0cyzTNZ9lD9rE8e0U43ATPFuSASr08lzlND4doJFICvIXE+D
J6U/0G2elid7cJHo3rLC3Gvm/rg+rSf9zEA5FfFbNXbIRb6tOQo7UTjH2Qx0CWqTjDO29yVYSsT/
tSNG8rFPZRbiAMktthM3ReTkTeGRVLv29/ousjq90T1C2tS8fbKjorsxvR+t8lTGfDxCvRNriWo6
Dnh0PpB2b7N5U6fNqsqTViQHVFiolF0aKnVVTR6635WOUhWYQyR/RZ7JaQN5YiuCLm9vRi24P7Uf
Tx1Uqej6pSrFW2hrLwXePKKwyDeESEmny0sO+khVv6VbDpiWpWhs49pR65OJs0EnSX/S1/FwAovJ
4pSAaK3i3Wvpyp5KdH6PP9Fq+63KUn/0jGJa5IGXrCs5X02Bfkf/l9JjSOGXwj7ikrAnUWR2EaIS
oxQrxL6URb8wZ89lPXQ/hypEy+Ervy13kzoYjpiqWQ8a8GNCyhFeXP5kt0MngnR5KEptDgRmNfWD
2Hgq6aZpmQE9Lox4f9ql/V/g1rXALXbaHwRuReELHbLwXeIWf+N34pYm/tJ01bYQrLC1JeESItbv
yC1N+cs0FSFb/L9tVT+hEefWDpFbxHTxJzpRXSB0Z68U/9y/IrcU+S+bcCz+D9gQfQXd+ncit9Rz
Dpo6s7pszVB1FHkQ+c/jmPhlvaC3PS4mJRnoPWOys3xUoSs+++FTkaTqs2L28gZBDZENI94VF9Iv
vh4CnyMQJA0RMQLpvI9mV7FewwlJZFSwW8hGDllLUraR2k5Cxwjj+arYqWaebWJEaQ8jcRU4leio
lQvbnC3ZjUXG5YgG8kjoati5OiHBD5IdpgepkW1yjnSVHmikeOQgTwPBKeakBYAtNGwWiYNxIzNc
ki3S50GKxF1Xa7Qvo1rG/6JMeOiE92RWsxoSPw/2lJ5dRFtSAG1UQGpKm+AjoJcN/CKslrZMiws1
JPgKhS9tGkjUzBIaT8hJquYQpANOvsrO7rtQJHcqn1H2yhCKR8+m6mlAiOh6kgrjolMp0NGIkuAK
7BOF2hiODfjalaUN2dLTKv2gT1oI1+CeQm68KYVA72KyG7XnKGPKIcP3QfHyp5GP84pVXVZZClEN
NXwVj1GeA78g8ZLzUd0dRqTIBywrHvZMtpC23rRwv0rOAjINil1URv6nwgrM4SaKizmFgCijsRpG
Em0htTV6GN1bdUorlI0DmQOF78bZiCtHz6SXtoAQuig7OXhk8fcCJ0z8gWRmM35VZyBiVxLKOI3B
sIqyurwvctlfEmiFuFFYAQ2BupRYUad+LI9KQ/SIw3a97lgqBR4uIJjRpkf+e2Pp4YyKDUZvNcCw
cuVJVMR85cYcXybkX3gMgYd6OWVqqs81RXiJgCAUo1PQ6Hx65u09uE+oYcaQPHaegjO/QuCGLIS5
Hu5JGjFa7L6pJO2qKe9uSzqxHAbt9iFk34SUV9cQcfcJjFaojJj3pOimCmm/olUUIfkJIqcjpLZq
t2q4TdGXVEv4a40plIfWCLPD0BTFfVHZ8j1rcXFQ5Fy/GTKU9bFPDFdoF9HthP7gtSvK6aBSsvyk
e2n53YwDCMKFPVDWqIpfQimnl7wcXv3UxNo0Rjoq3mq4a6jrfZaTsv4S10qIPCMIae80Gl/2STIm
m2CFrncUUAeICVQq9a5NSj2fv2niIwizpYw2FC0za4l2UEZHqEUDubidDD27Vqlj6rmWJls5GvhW
MYUbu8ANBvBo1abN+CXKJhx/9FETZZ2EoUHNvQiSh5GEQM57fktzSq4zqskyk9JfU33yoVioXQBH
taWb8D0RmaBhOfSv+WCP/lG0U3n/Zvm9+71rfJt7ZL8vJbDGyegVZ1qLSWHS/iNGsC7D1qjQK2hr
fwPpZiPW9bZa11cktGeowz+GOatYZF0RiUQYKl0g2MTJnOccx313j9dAPHx8ReJMGvp7LMC+imHo
LNLibHs8EMxUYDrCuOqQyHVMXH+Jh9AZNtQMl8UyfdKP03N7iFbEEKzCdb/iuHcnL8JVsqZLsERn
c4h011/Zj/k1SebFu/3mp/Gpegu4s3IzwQXMT4O4jRwDocUNtAeAihvlPt5yunNit33m1VxJrvno
P398Z/h6vi0bnW6MzZcVjapJm+Y8PM9McIWZIc/axpfe1puyeCmGZCF7q5m4MPqLj4dTLz30t+Od
6YohteAoroAiNatii3X74Lmx8yodqebZD8omPdCeWXoLMFcH+Ua/k2/al3Ryf1656eqlm/72Z5xJ
hbGuUAC0B+rgS7IlboKvYFQgZdyJm3QNKyU+SE62GZzRTTbFutzgzLipb1lCgntjY9yARb9Se1Tm
p/zm/PbHc5i9G28whzpLgWVBJliYt6oTOGPueC7oviMxsE/Jvbn9+DGc02T/NRzlTjFDFcENnQ0n
MRdko+UxuFjLHFLeKAscYmdw5gmXf+o39s8rQ565T+YhTSHLJj1AgzhtMT+SN1fYpoicTFSg3HJl
VS9y6M/r9rU8oLCVFtqCctuqWge4g9Qn70p19Lw4ej62dlbZrRHyVyJnbHUNVWdbufi9N8w2BwFL
vRI7GkWHcRMcrlzyhcluslFQCWY1dDIqz+4yIZC13rc8VFImqAVK4q6RYnuB64fmDh/RBlbRFLC3
asbbEuSqpj2UoB8949Ge9kY8fPn491xcBGWSowj4Rn9x/tBVFhpEYwPMgOSzVBK7UBqrj0dQz6rQ
p3lFuwexO4F5siDP9t1DxueAr0E1WU7aRbAd14C+XJllFVv+orqrnci1ts2C6iUTwC2cxHnKNvm2
/BquvGtv1IX5RjLQfLls0FV2++9/yuBphpwm3HxtrQsnP4Kc/kZ984U8Im9vrsUy2lnNgkwrllX3
49tw+pycv81vx55X3TdzHU5F0qghYxuQVfVVdF9vWke/Lc2bsFyarn4r/aj24Wd2/sHSWpNp5Q4b
+HvZLfEcvftjqFYKtXQ4fxuiqq98Cy9MSr7uvPQWSXMqB5f3v42at5Cl0uBdwIKp9Y8i9JYhhJ2P
b8G58eH0yr2d+/NkfHMLqqIrKsufb/+hXbbQzVlkPBeNWroE88WX9dpNVy58ykjhlW0suJwUgcG9
HzFNI+idMmsaJVztPnhEG+2kB/lr9Szwdn7R1+pKLItD/GJgOn/5+HIvzHvG1rB60IMB8X62wGio
qUJD4mrtOthbmf0Tz+2n0OJj1lzzcFyY1++GOrtMefIUTjK8YpNv62AjfA/HeqECDkjTZcy2+ZjC
BL/yOC8PivOIa4Orf/4yWdpU6QkYjEWGpS2UUydM5W2g09iRF41iPH58Ny99DU0dEr3KKjU7Fc/m
aNLReaJSzHZtB7lpVa5th03a1ncAM1/99l7YC5i6btHj1siKJmLt/byR0Z/mcDxVbKpZ5uhy+rMY
CYNT8s8NwPox6h/srH1tAE9/fJXnHqvTKwLGjb0f30RLO5+w/TiEgRqzCXGLL+q6cyeXaLYNoSTP
gdstjFt/Ty6Vo3+u1v7Kmq480T8KF4xKlhxFC5IcZUM9L1xAeZEtYeM9bXc8U6Q2Kw+65oJU4/US
gNIu2N20m4+v+NKi8G7Ms3WxGSotSiS+QPVSukWTvZ74Brer6Eh31CnW17Y585M7W4Yp8wiLr505
13zOdnmB3nhWrxgaXMyRUBWbwh+JTKp85UFemq62xicGwxxVeKrv72dQaQ0GZCDGqat+NbMHjYEM
dAwdKXwPtV8bzTc7VG9mdKTgvSFe5NovuLD+8Mk1gAvIM/7+tN99s9p2STkyxfgFM7Gpg3jbgR6b
WmMV6ZgvMYSiNtuJSWwj2XOVSsKjouDD5tiltvAfTRpR1vrKw7509zGZGYLQEOpR9tkHWLHbJAkl
jsXQ41fNNl0SW+PEDnqtZbaEQQ1seH1tH31hnbLp4evznos2+PkWpx/gdhfzmFrQriw0VvGqlvfE
ogLfvKYXuHh9+A0VSAzCMLSzhZgkMwAVgyDYWyOWTOB1UczbDPDYx/fx0iUxg3VLVWXdhL/4fnJF
dYz2NVC5jWaP3Z/lF82rwfpf0JaW0M99PNyfm0QCQBBAyPSSLCbS2VNrAbGr4Zgri8SGn5o4ioiu
7I7+vG+MQLVUMYVJQfe8VYVSt4nBs9LlwQ4Hfs0pbFo1iGX/wYW8GUZ9f9+0gbBfKWAYaB07DV12
Fv74ByOwsKDyU9nna2cjxEkxdVPaK7QecJaPA4JD8U/uFUc0GXSIzAZjvpdv3mu4CaPeaK2C/R1L
x6Qd8SRhGCqv3KsLeydIvfK8hMnk/FCefj9OFketNwIKYmHGR+LC7LMW+OgA+9yjUFiPbuoC1PQ8
J1on6/ba6POb8n6dfjf6+fpJnKbdqSajyztpQRrOK0q1xbjKltG3aP3xM7vw2Xs/1tlbq6aG1waY
QRf6goTCjbgBQdx98lzKbz8IyFulq7y7uzbqpSlPZKmwLIP0ZCHOXiqk2nZSVwlLbknBzyd8DhCo
FPlXZsuFHQUXR0IzuwmWpT+2aSnZh20uV1ic77svSCxX0qLGwbPoFh4fWqGvs+diKd2P+/pn5QT9
tt6kVyoryqVnyZdWZtE3IbLq8/ryZsZSb/eodlbzsavZygd/KZ2KCvVdtb62nfhzw8+3HWu6reNS
F3++HPDNSTHnrvrxbjC6r6ViP0y5RopLSE4tfM1weroye+bF9mymvhvybEcxjH4yaDZmF9r8i/mA
AVkcqcRCZrIG9/7VU+yFicN4bE0VIaAynTZUb+4mhocij3EMIcuPAcXoFKeMHQqw343J/zXp/iTG
/OO6bLpXlAaoBZ5vuLu+ylJvYNUvl/1SXsZLoD2jqwe3BtkAy/n1D1dqvktvBFKoO/NRB5D1exX4
t5qjh/AHgvb8V/Of81/7kRdjFfpB81//+e6/bovX7FNTvb42h+/F+f/y3V+s/+v0x/5r7n5vvr/7
j2XWhM14375W48Nr3Sa/B/nX//L/9w//4/X0r1xpf5q8I/97+3NJ86N6/f62+zn/hf/X/WRXSZIR
fUqZk9e8yfjd/RTGXywkuGg4cMJlEypvx/90P62/kBNrFgd8mw4oe4G/u5/qX6gbCRfiw44cDUzO
v9P9tM8lkxxhqKjPuTP2vO39Y+c7pFkKXg8mfjI3U2pT1F/qucHSZ4W8SmSDSAY/Kl0itjGcGDmx
tj5CZCADWl88QStWXpJOKb+3jTA+TTiF7jKjDF6iucdD4xOs4dz3SXHf3+gEVx9MX3R3lp5Enzy1
zg6BBkaNHg3tI28wG/Mxz/F16+F8lgPWtBzGnpclJh0AjN1i0MpHgREGHGhhWBtsdhUpcElx6KX0
QHyKgUgM1JlH6jNJJyVGlaYtV3k8Lg1aB3SVSB3Kx/ZXHAItyQxOvmpPbG2GnoiEAfysVhoDHrMx
H9qD/YBzLtxOuC+O4Gawig/TMVbSadch+2Yk/Ufl0/Gy5GxcplGokcYJJSIIU3OH966aw3zQgJk2
/nvdJqQpMXRXGolBoPxREWoXUqTv5dJpe2QyRYceOmyyz2pQi72uE4Wz6AOfNAeyEZw464krKcNH
yDCHOAemY1vIP7JQL5ZsjHoA04IWssD2p2VYI7JG1zZTg5EoQll2HGXD3EZp+aKZRf8omwH6PjUw
QX4r1XNRVWziql4GI0nJahwUfd0VDWTmMveRtYe/Kit6FiL8hgJg2TcoFm12zcBwi26lTPD/qjbV
IKEhsBvTEkbmpJKlbWnhYXa/ohcPDGCD4lubwasarAnROrLcqnrRa8ONknaEMTKIT8kwpbtU0mF8
0ebEt+A/4mCL1iYJEtxukifWY2attWBu5GRMkpFUqdxsiRqRCEjOMxAchgw4PCTAx2v1R11v87UA
QuUUfFbawiTLPG2fhVp969XwqLfN12nIvK+6lMlOb2f2vmhl6K2V8qP2sdRzY9NN1cQ/zJIAUGES
m05x9JOPBPKQlJHiiqiUSTGZjE9RPQlB0myGDqZsAtWt/AH7ad6Pa0RlYt14nolBiGLxYOZQcCOz
hlUiBD1whGpBoZWHQC6gSeL5h33i56saGd2XFmgbbSRj9gMYUe7aQymQr3WAgsO2eFa0YlgoJapB
NdVHp5FETY85fEn65FASCvEpr2GZI9HrbtF7PnI4MRaYUb9yzwPXCHxc/l6ebwvcN+R5xqvEw55f
Thn2zarahSrpgfwD+W4Eq7LIO1Nac+bMW2ccZz0Zch5+lQZBIzUOohYAobq1lmBYNNW82yNyAIgU
H+FOA+Anke1XpJRsz+QBY6sGr41DsE1aUy7/mgyl3FBztm5LJUvtmWuCOzTIaJyXhVWyK7fGwjEM
gXGa9IavspKiylJC6VBmSbwK0MWtwsLKbjSdmGKt12kMWom+qoq6uPHCSt16SkVfKGnkO8+OPKpD
bbkndlejBKeY6p5sCXVd4o9/LIpQWyoy4qGEHvfGtKfw20g2L7o7oRevYxPxhgdjx6ycqjmvqxto
aCtNTe52AhpsnSVSNLl2VAqLhHhVQmppdWQGQBuXPnHPM+IXOtEBQdDkgCfqB1YJaQS8vpMVVveo
ZHmTbYwE0TCR3tbM+BuqaB9mwnjGQ+1tKkJ472PyggAhGv7PBgEyvofaXHcs5OuBMzvpuZLRLeua
HD8BKPo2Qf4O3IrIez1U5C2pEIMjN+x7CiHfEuWHPgHSx1rL1RpQkBV3gAi1Fsmu4q1KHsYnHebR
z9wj/TyKEYTWpjIrxk3bf8m7sNjKftV9tnupqxwa7dWTWsDf9ZIm3lbAph9UbY72UOzXsgwNc+Gl
Tb+NIUYsGmxGjt3iwGoDk0U5G1960Nz5wgaj+Ykeen9b2wOXOJBGq6TdXVbW0WqSCn8fK2O+1ZKZ
1Gunslvl0nCr1VXjDPlEsToN9FtdZICBCdZZQvVl5ZGSfJcBZYHXoVj34cRa0k+1jKsNE4pXQkcD
1oUZM/NGaioxTn1S1m8DIfxNpfBPjQROglYM4+q+UEGccvhO9qByKyfP+UDJndmw7k75GneW4kRd
FG3VxseZrZkS/ANmH+nzkVe6nqgqfTWTZld+rUdH8I867SKddwyyo9O2SGfqfNLvZRK3lzIy6y1f
QJPYPmx5kIvJvAk417U+tT7FilGo1Eg+c0QPezOCKUZaiXHk2flHO4xY2lO+67iRf0hFJVY1tOXE
IbxGemUXWWzktJP3ONcA3orIQuZj5YhNfA42rVx99qhG08Ps2uqOYi6PB2QG4EEh0FLq0YivJ2le
GhyXP9BfvBAcI/1CzzMsCz7Xhw6aVrJUBys+UtUn5IJeJsDGpgAvYNUbP8qTg28F3nJqfXKINSuB
XyeSDVEWLnSMe+zMh7LAwSsFqzgaOdfKSfJFDARJDFFprwCzyPsQecsn01aZ9RLQmh9xFFV74jHs
HU6AaGmOo3xIYAYhKJZRFxJ2GhKfPoPNcvlrILXTRsJjuZVaOve1pEgPkdJlaB/R47/29oDkviIy
/GhqmX4cofb/an3ZxhyJrr0K6tn14D9HFA9XklKwV+K9xD/DX07MBc47HXZ6GFW3kQianh/ciDu1
V9IN8nx12iUN8IdFKPktkLikZoqhZJ4Wihwjnk5S3EzQLa3PXTcQbOmLKVtPhLS4rFZ7K0D11ZIM
xWYikBFmAt5EsBOAYmOFUqUI2banDK4YO1w3Vg+DSSIl3K8rY42HNnSNEji/MhjVfJBFWpqrGIJL
gQIewqNFiJcA+rZLVXtk35aFm0YbA21dgkuT8T1EwfNAJARQjNbUv2BiEtueeyWvrXaoG9T7mQV7
EiXSrWQ16hetFzMNubWUJ/he6edSbeo1m0zzhi1F0qxaZsqxbMgzwShp4djU+v00AABP0sbjPofN
OpJ476A/5/syUINPkYUoOh8CSoI6zGJWsTQC3SMH38dMJcHNaKpeQwCvI4Dph6pxq8T2OINpwj/G
ZSIpmzoMLeUGCMh441empDyqUDCR7uhG+ZPtnoXYSipYmow4JC8lljKQp2aCzJc2sN/mATwjLKWW
4rF5S5FtGewjiUDPN52EImkB4UzaSk2YfjGm2iwXqmVKd2aaGN+yMiRsk/RPMuayOI+sb70n7BVB
AKm+1zAXaKuOSUJAvc+/idK5+9qoSr6NuYnHgNiMr0pZy89SUFa//EFKDrFe8ClWTaiucIwK9VOB
HVxbmJVR3FVY9j6TninheM6VnBgDpR/pmRYJTVRENkON/lprH1PkQr9w+1VfJhhftwES9Bsvjmw4
MxhqmCeG98BES5UNO49s/hyJZ7uOc7drIvNzx0btG2Yy+UtUK/EnH6EntHx5SNgXy+Vel+Jordej
sk2qlJwHPR1PaP2e8KYp/moMVn7PZ7rFai4ZpQ2QZYDlNthmwJJp980tKWVs7lLhe+ai1/yoxaGW
DBAarfLILqqTwYeE5iYiKtRfDXrcmZhlWcQWcdeIlwgFFmZ3u0kPYzTGT4ocAU3OwhQMgVbzvVuo
nHD2ULvjW1tOZbG2AYkfSoNT387sB/1hKFvGBD2TY0EKguKnyEP/TqoyYbGZzdQNPF0ZtX3RTl3V
LpC/teq2U4umf5Z5Q4w9b6v8iK2hvvcVgqOx1MuoMMMWPtwhK4AurUBlKt+qFizVrlX0QXyXyTDh
e1ZHIuuwRBSBKd0SmBb+JDfqpWuqEpUZbDDJYOK3jQ1M1cg41ASKAvaybjJ6ipSsKjdFnqgvyahW
XbPplEfTjlKw7IOFU4PP5KGF0QKottVEuGiTHBX9WMb9MZUt9rK2zhYGbUNd7kpE9dWy9Itol/mZ
9jnRi+w2zAe+iemge/teicYjZruOLLCEfW/s9/XOVsp2Y7QGYdcRIZ+iaiIMBhKexzgJ+ztNjBZU
WQ96eTdaDzluxl0id9NOV8vaXyWhVa0kTaq32qSHr+R9YxeoRRwRegoHADXruMezQsLts+/hOAIP
CHMjw/OwoCBpHWeS8b41WabQnlcsAeHBMAY6CnK4L8NJ+xVkJJnYSWuSDEefIaLcTShbORDg1U9s
OyUpw5Of5PU3GYbqg9zq9Y0y2ACMvJaIXE6i2TZq0v47uV3lCt9n+mJ5MbVwXSTREd8wMcNekW4T
3pR8UWaqtWVjKOnM8yFbJ5xClqnes5GPrdEdUwDqRStJeF6D7GbqWvVnjS9tp3dEd3SE+T5j1PVW
U6IOO3LyqmVEbjN76Rxv/aDUpTMqef2r1Atzn5YG3v9RAw4dmBnYT9uSvkk2htHOigowxaTuPMdB
BbEBpeXOA2K18YXe6bQjNB9xfgonNzOL4ps9juy5fEnVj6XVxt8aMuBdSRDhQtyqHm3aWvEPLRTK
bSHS+Hs/oIrM+IwcYjnxj7yrsz/OMIqXSCjZemwbZVgUmRV/zqBjAU2IfWIIRamglWvU4cEMdJMy
Z4lHiQZX0JFUZU8K54BklJeFJuGTNdNw37cINIHhQ4xpJMv1arNYN3ZXEfNHMJjRx8zrzG4KZ9CN
aFuQ8ENyNKlGZa3KsA0l9bHISdElVxZRrK0XTjj4OK71KJYP+GTGNVSN9rkbA2OLfQUXeah4bqRL
3XdOTRlhFzifszHrIZua9jfOZt6dP1IULnstZq+Shm42SSR5QvKSMKOCE13kjf1s9Gb32PRZ4qr8
vAWrZuGUQVqCYU8w2/cG1QcvreMQfr4hPml9h5VsSE12l7jEH8jmKI8m4WufQOOPa7LUumcp6ftN
pNcqOSkkkN4lcomYOFVy3HBUAfIfigjAJmsV2/ojsKViGyCbrnb1EOcecNI2aBGGS7Zk74HZWfKt
4ltqtExjum36ItHTEtKTagSY8Ap0r8ZDqKEzdkLDaMcVBi9fWzX5nBBQ0weHX9tKbblWZ/HMYoxa
QGoLm0AalRQQL1Bhq0l5uw0mMylWdWck9h1cz/57L7ymvlU1eBmuJXsTfP0Bkp/FHlEY5AZoVXqj
CS/yDmNfkJT5plh397tG+lYse6GhoMqzopRim4nb/bxhFidsVzpK8qeCt1HCHFzkTvikbeO9vDJW
FFF2Ure9pnaZy+jvC7bvRz1r2FgcT5RRoisYdTPSumxSt27Ubx9f25/V53kQ9B42fgmqjPOfv6k+
R2ZL7wyCAQmW2zTBn58vRXFljMsX8vcYZ62RkQkxkqnLhZS+U7cbpb7SpTtpU85vlXWS3wmVaqh9
JjqY4GlaUcxVaPf6j/pzeZQW8M0z6BIL71FZGz+IyDKeNXYLrv348Q28dHF/D23KZ8IAPevUSsLy
gWzfHJ1oUFjcyWrYfjzKpSmooOGwVHlut+unttCb5+RJbWc3IVc47ojvm1zhlk65lh4wNN+yudP2
8qI46P9kVAWLK8YcGhN/tF/IDdFtnyb8ItiTL7BNVp7r7e2jviTIwYUyuuZsVlxrFV64o8rbQc8a
MKSd2i3nXA0h9yxcjTltbqYXTLZcJtI51S3WmvX14/t74TV4N+bZFI1No27rYr7QZK/2+QJtndMl
7ZX7eW2U82kK+1eGaKnhJdnLwU43vnIWvnL7Lo2hGhoNHhXCgXI+UcB1Z2zjmY8Z9O5l1XrYMCN9
dOvIiJYf3zT7zwUKHShVOBmasWnpZzetsVQPezq0/9xSXUPxnihMUg8xvo/kTNmjjR0jCm87NbjS
gLw0Qd6Oe3YbrZR9BlsEbiPEnWUbRu1BCvz8mpD9T8ENumla5TO5RbPk86UxCaYyMgvW3xjDJlRW
NzXAFomSqPmKPcXH9/LiC/52tLNZb8c++zkfrVbvWOvJJfMPe1PkgBZhzpPQCbDyxbxT7j4e9jQd
zlZOBAEqzUc6uiAn5mf8dl2Bx0K2KFNyXDeuWGnL8lDyH7mTrgnWdmS3+2zdDug5MeQ6JAX8NCrn
459w6Wm++QXm2QIKtzjvolnX1BshOZVFvo2InP0nt5demoozRJER4s1d3zfXqcYWh/yE10Jf9MvJ
RVZT7KTJhVboTI7+K9k0B1t6sK68IcqlV+TtsPPFvxm2mBSJ3RDDWk+kXNjQnr4qG88l4eMXp7xq
Y/TO+BWPnWus2mwR5KjVr9ze+SX84wGjwJFtQ7do/Z7NqzD3wUckJNQAsig5ZvujOYescd7S3BGw
yz94mGhk+WRwr3XrbLRStiJVnW+zTGZjSmMKc+P64yEuLXCzDPd/hjhbdUYtBjYxf3BJtFkU3NWo
eg3K7NqEuTgt3wxztsjIfmuxzNqztK3+LC+Fy8dvKx4GR3GUQ4TI+JqA5PJc0eZWqyHPMr+zKdqa
fkJOIS9Cg3fBKhF1OBXlBKSx4Vp64jQCfGZ6aHgXU3cKNmRv/KOH9/cPOJusXeKbbQR2ZtGq9wow
Rs5mV0a4PBn/HmF+tm9ehzbG6F3gSiNOcyQ+WnS2TDNHG3eRFqKfl8ZhOUoGlY+Pp8yllVy8ubNn
sxLHoUfwJlPGyAAf27tR20fJNw/88MfjXPDcsP18M9DZ3IQkVQ7sT+dHCCJuf6gdEDTueGuuc7d6
/WczhrgXxUQ6gPEW5cDb26m3vZybDXO0+dH/Cn5ar4ELZvMp8Fx/VyxJwV42B/Gk3sgb86vy9eNr
ncUHfy4sOsJtAZACicL5l2PCER3CnEHRpSAF+kxSzLRXCZG8oZAzGwrNXeoG9zjbtt6tjLxkfHnS
d3O64044oCSvq7wvvrJ//yL77EuS1hHFMwjoi1KHylWpTm6tPr7oi2vPmxHObriWBtSZqBmT9Hlj
QdKuxAFy5ZXZeuk0g+pJQ6ojSLmQz9WTeVLreT0xi2Z9lYQ3e1qTF5EmP3ILqAWfj9Idluy4AGhY
wQZI65W17+J9RGbM50LYtiKfvS4EZZhBgZSefNb+yBZoh6bg4/t48YV8M8LZe+KPgH6m+TTjxzFa
ZXkxFMa6SCoiuH59PNLFJ/ZmpLNlHLaoBKWOJ2YAA552XpIvCP76eIwL4nBe+zeDnL0KNFfoy1dM
vHrZJgt1qWxomCytHwJfp+QmVxbRiy/e36MpZ9Pco5NNFg2jSd0nYGE0H02Chv6btDNrjttYsvAv
QgT25RXolSIpURItWS8ISZax7zt+/XxFz1x3oxGNse+DFeHgQ3YVsrKyMk+e4wgWJ0Zek3o/ptNx
Y4UbH+wNEngRuEN1dmyjxKae0o1zzWN0QsV+N0lHGMFRadgVu+k0QPT5e/Rlw7S49m4SmIvlqtdB
bijT/z3V+lE70ImK3/cnBqdc55juTV69r1tDyxvuvwTkNeGgz7y2+ZqoIk8IhpXmaWNNW9spfsLF
dtKmV/xywITAzYuxqfaHk58dr+Fgyzt4ug8pKWNGA2YjtmytbXEBV35i+powXOrtTgFAQ2vk/trW
Dpwu5rNIsxmVWO7eLPRGcvGOSVF2jzsP5l1G2zeMrO2fDppZYNKguHmLoBf718stgSvjaTajcf7T
QV8Q5fggovEgl+A2knorg1g94ow4YAyRH5Ami43rG2MewLyL5xnTxEyXPWRMLMGhtM9fpM3S39oR
v7Qm1n+xvgB2LA36Iwima+Mc22V7SJNhl9bmx0JKiGV98xWR44//4stdLHERlC3TbhPb5MsJWTZX
mqLqp5rHI61kiHrvm1r/fn/v5iIqa3DTSZIDgbZe2Qdo7/cZdO7MrsDv/vO/s7QIzVHQxm1NURdm
rz8DSBG72fZmCjyTU+7uW1qZQFYVnWk2HtEqgOVlNhY7/RCVYIffnpg5Ugff+w+1vJuglNjThSYb
C8yzlh7pI22F57UYqYviNGI5+OcyFysH1J4LxheoDvrH7BSTBpZ7MXLFCIlHu2/jBlLXwsiFvWWm
ZTALCQAQe81eQ3TWTbgLzD/C9xFgcONdsHcAhE+7/nl4n8CoMP/RnZofxaetZa960d+rdhbZWGw7
XW2KDdf7zDU649Nox+dIr4/TWP2bs6GbJoUgHdqM5URtrSaDGGPkaaQ8mX7lFfF3BzbbDQ9SV646
/cLK4tjnjI7bRoGzJr8pzETO3HPAN7+KmchgcyZyZSAEfzVMMdlC9s5c23WQmbI8GiJfPKSps3YP
5pEBwd+n13gnPSO6k5CnA614mH+1v7Zu2Lf4vLzTL0xrixQm8ivo2oT/TC/5OTp1L+KZlHipG36c
DtFZPjA5fvS9ZiPsrBbZLu0uPKZvZlrnE5VDseQZosyX8R2t033+EUpp82Afai95v5VOr8xLXG20
Jj77RTQH7ShBIYzVkof9uONh/aA8T2JSGd6JDRdaPZlwutDSYTaObsG1rUwtI6OOcVRbypUnW5UQ
oJt1eQ/IG9hhq9nJewOJ2Z1thfnZtgvG9oYGnvOiGKVz18XNKQLuu88tu9+o2q6eVpubE3oWTTxa
r3+ZPXeAv0ViQC/Ia6P8rPlfZjvejf5WCVxcVEvvMiAF09kAXYE57NqSMY++6vgDWLWq+9xLVrer
OvugaI19MBvUv32Ii+5v+8quwxLGOJ0gMdMpTV1bBCupGfPMF47ab3HxMwrDjctlZfOuDCwig9S2
bZ9NhDo1pSgbHEyneKidDvJTaWMpW5YWWUCdak5ndyxFQX0sKfdpFXmWGe7AwW+saa1aovK6ZOrF
5jvdTPMnI0MRpo2vRoKAu4PFPKsB7rQvViA/lL7feOgpfEBr/FmlID0o4DHh3O6b4JsyAwW7/wlX
nMZwBIkEfRMxP7FwGsmgexy1HaOrzYsTqqe+TUHDyXS44y8ZilX3ra0lC5fmljeobtR65xSYU4/1
Y/W9/FzDRO/Z597jBQDx/x/FIdynm8OzK456ZXZxCFNTCCl2mJXHCW0l/RtzANHGTm6ubRHvHMhD
h6LGiCCXmp66V5ueRrw3dyIpaD3zR/KpaRlNdrMf93d15RtyaaARACsFdanl26NWemNMmp56mJJ4
YNy8EUFyRzKPyKsdfZCR982tPHUwp4lBOJyGIf/rU69MoKxkA3Ohc87V10B+nqPf/jsTi62cZCAu
kQhlcRfl+3KE/6GZwOKOZZjt75taGRBTWY7QhAXDCNZ/cSmHeVfOVsFyECf66D/JD9oh30Uv0KGj
ql3DJAiPzrhHJiJ4HCs3+tSdtoiyVrzThLOAAWiZGfubZ50ZjEM92+L7lYaFMk6tnSMl6TaygNXP
JjQZRJ6uMUl3/dmMMc60OuQismQAkVmR/BpUG6lAXT/e39GVUMoENM4hxrTgX1jcCroc+2olcw4a
23DzSqZq0ZWmm+kWWtzT+/vG1tK5K2vi11xkGfGcTsxpYQ247D79DOnNl35+V7z0J93tUV3ifUXn
Ammi4iC/CzeWurqnlgUHIQgFSzMXR6FrCqVWswZqp9hQD00qVa+t2ee7PJeKjc+3lk7hnqQ2qqlZ
TIWKKHCx0FArlBh4H7l4aKgPajnp7xS79U8tRVO4+pz4VPQ+5GZJVj+V9MTAHPX9Tg6deSPZElfC
Is/ghwi2C9FZY+z3+ofA8TBNNP94K5eC59vP9w46uHoUvU9C53tVQ0M5BeoPHxyWe/9jv3Xtbkwr
KgmeAaX9TTLFjEHkNFCOuGkw/6lWjL6BqdzB1/whnwMK8Z1JlWCo0eK20r2Th+9oW79Ek+4fW135
XUfuyzMBIsLzUkTkE/5zFBbdA+DMEs6gAbnDCMEcNC2eohKKytDQGLSJYPXyq3qreLoWtBkyBABt
wEWgy4uLl/4FipwztZya3NgBFfZE89lrXQTqJrd61LwWQhjfGzzz+f4mrp6YC8vLQqrayISb8X8t
gyNXdsVLFHjREeUZT/Pid+ZBsLMlu/yJkLthXJyI2y/4n2UvK6pqg5YsLs5bj4Y0SjzH9tQ/0Ir2
1JP58b6t1R2mWsZ9DnrNWF6Lhh3LiEzJRIYIPi74OS3b3BklcN72uTHbf3ErQj7GqKiuMre6vBV9
rmVINklV59Q4l934rkyHb7Kd/YuIg/9DcqbL4DSWdAYlUxEKbJvUgdVYOgBiVuDiRqW4dnx9w1FW
z7l4S/Af9Z1lYxY3KQxIPUWnq3pOHurTcACC/7T5Kl4LouqFHXE9XgS2yrIRSQDM6ErvxoNyYF7w
4H9OfungMJIPxQEW21ftfN813r79jRte2FzcURU0U9Eo1iZYElFg6mov++YjeX9sqUTL4WP8YG7x
j6z644XNxU3lZJqDXgM2Z398jAz9l6kC+u6HXezUT43ablwY69tqonDPRLRuLetyEhSv8K9SbBj8
9Bw42gdNmh4ax1D+1ZGGl1+BakmQVi8i2QyJbx2pFUH53J59Jk6pEHc7xWtKt37dwuat5UqkLwaQ
Do40PfNrZwlzToY/YQxsLL3AsvkDSHq15R5rKcyllYV7GIGaOVNcA/Had3vVQ4Ttc/JQ/dKejSff
OmZnKgXHFpmU8d98s4vVLVwkyUonkNCRd1E42xXx9DCjojWZ5eG++29tovDUixM3Tb2hxiZmLOm7
HlDF7NMNC2vOx/vW1uD1YcRjGaa6dBx5jBCmBgeNHbXTXxguOpcN6If7S1k1pKp4Hh5O1F0shUHt
LKgGgnwJr0slnzr1t5AhpPtG1vYLRsH/GFnU7XPfmtWBBN6V6t/Bm6tFvvF2XPO3SwOLIzSgGipb
kOC4jDl9CFVOzlQhV8wIimvY1VbKrK7cwRfW3l5EF58/tTWUcSnruhpEMdMeqg/U6zxm+4FrxIm7
CQ9Zt0dvzDIdw7qh4EAwZGQ2mNdcf0ie9f14KvfTgVFQV9R3Nyl3xMdYhnYN0vz/s7Y4Q03VtOnM
wAHW4umLCjW9b7iC7dnfRd7wtbS9Rv7QBczyP4sKM6LOGx9z3Vv+/gELl6RjHqFeyg/IO39Ajir6
5FjFl/seuVZEAmr2t5GFS2pyoeSmgRHRSp0fk8A1HrVTcZS84YB8M2DNbRrKre+48NJJiaxRyrAZ
oxP/TvT7HY//gfLsj+kR/aHj/TWu7qMoMxg88FRaPNdRigwI5ZucZ7EfVsgjmrQfIW3fOAyrRoCA
gtrTBKvI8jEz9LHh9xgp0JVPtPkQphvLWM01IGDkzWbQKrWWj0RSDR8QNiZK1C8/Cnbe6JWyu2t/
lSHjRsF243221rQ1Lw2K73hxvpssRJhAxqAR7JBePWRPLeX+7LE4F3AVbX2mt0RieeDoDcNUxDin
jQTFtTnNTFCJKahnqt/8J/tl3oVe9mL/7j+274pXc9ftAOz8KZhR5XfRe6l0t8onq+t1UKsgL9bh
512WoW2Vzi3EedQwD/5RDjzRd2SAGHEWr/3lnDfP3to5uLS3iDBaFlHZsLBXQzFtUC0aT/4jjc9D
cZA+bCU8K1cDXFPw/TJIYuiQP1zvblAzjpnMXA1Fk72P9OwxG7t30RT8EU7NRuBaCyqWaoMugOEB
GP2ys5ilfjvGOQd8gNxYsMiX46+eaC0di0PWfHF25dPW5bByf1tIlagK/Tgs6otg2UqNXykRzybD
RFCj/eZ3+oGp3I0jsXLKr6wsomXGCFwWJ1iZmsZ2ew0NniG3gg1419rL+srMImKVRu/UqujMpmfV
Y4I4d50veuBxNKqn6AjnDy8Lt/tcv0zWw3Znc2ORy0Km3YSdneVYH3r/FwX/YJcD/v5XO8nAFMo1
FsDyRcXLt8wZvguMwK2xHyrmEOut87zuEn+bWISv0B/qvhTzFWVXu7Zvn+FxhidE2d+/Xta6onyt
v+0sTtbIMCD8GHi7wBua3S6BBjB4SI7osx5a7huvZwaHyZ/nrRRl7UiTEpNOUrW/HWqa/CLScpMF
jtWL1UOULv9s1I8NCpf3V7i2kdTJSFwpLDPTsThbutVWuYnOFJVsCN0A2hvqi6HKh39hBcUBwcpH
i3MZfduoTzW1ZzVV10Bw8TqhmDUo+YaVtVuUG/RvM2JTLy41OQkirRXla/lBzDHEFHqZa6O7UpzT
k1nty9eti23tM11aXGxfPyLfNVA8dNu8/mgio2iV2lHJVXc07I0sZMvUIj5VTtMaAawa6FM2HRP+
0/zBroLoOZBs6OSdLVjHqutfLm0RqDRGE5HcEUvjBst/V18FegVB3sfgrHiBpyX76bSFB1gJT6IN
zkgLVNQ0OBeRA/RdZtZNyxozRBmUxrX7f36Z0D/RiE0OKJ1buErRVIXDzD1Vnfq1QjZeYUrPGr7e
9/fbdWBEjCqQzJE3LqEGYzozPiyVBqwA1ecutU/kqBsXifCs64zq2sQiAjJQPZlDVRtuHUn7UHoJ
aiQVrDMFnF3n5+799dxGCYxZkMvDrmnZmiz+fnGwIEeJoZKJmFqT550VKyhxg6bvN6LtmhWo/MBn
gNKAw37hcZLfotunNQaMDX9Y02MAawCUefdXspKJaoi9AFbEvZgCXE47tWkgW/pEroS46UERo6IQ
KjCy/FJ9Y/zo7Ow7OnkZGBsaeWZLlPLosW/9ipUsSniFQz2MeR3ooRdfb6oGbhWJ9FAMtNRwYgCN
jh4CVF3f0HC9dtiWCFhxyiubi7uMyNRbfaYAX4BM8HkuffNjHEDdc3+DV/wSQXfNEuh8xsKXob4Z
wTQ0Pu0X1ZqpGunIkGfSKbWtL6M+PicJuoP3Da54DYUPZhB5O62MrzlNlhhdQ/6Uh8U5MOOvrUWx
YnPQXTjf1XkzmfMVtXswtRSslhgdAIxikozdC8/leTIh6o320jNwdu1QPQR7mzfMBAGBN7xPnT1c
G1stmZvwv7C/8Jg61bugEEWseY4P4qKG/sZrRfEA0qT7O3o7brWwtfCUypFoDTfYMjoV/Gl7nNU/
J2Sqs/gFsehjEL2gJrlX4K/rIaaBVWLfAqYKkPo0/Xo/x8z8J5krm/khttONa/D2XhI/7q0dRoPa
sN8S7ItYhLzYUDSitdjsqRQxaPIoJIPQtPplPwquZuZPAchthKbV3b8wughNWWQbaNlhNEk/BWXn
mbOyc9Kfs11v7P2qm5miP0SuBK/2YuttH8HCTsfNBECkOSaIcekH9bR1C96cUrGJtGWZoEGu5gbS
M3QG4vLoH4KF8z05/pTN30fzW6wmhznQDvfd6eaAYgveZzHzqCAHtHydDjVkRg2QPNfqHMRvkVSj
lthFW3OsW2ZE+Lvwi0k1IVvthRmZ8bkIktsPufztv1uK+A0XNvRRydM2sMnKIVmNCtWLEXU35nR3
38xtIsuWUShhu2DNxu0WaWWcq33T0UV055/d9+blLzks40VhGBc5jN1Wq+vmZhDYBBh1wD/9RdJ9
vawx7My0AzToAqUbvqVTqv5mhdPP+4taNWIxL47uFtxHymJNqlypth7g2UiwDw88D4N3ctX9Y1kC
lmLQ9pHBE2g6KkTXS6nTsEyTjp0b4pMx/RZov5nxRgQSifbiJhBqExDjCfb7G0SjXbdZpBQiMS6h
ojSlBwYrtHTeldxBjFM+DHFyvL91t9FHnBuuHUAA1NC0xdZleliVctRQR1UopHYITho9iAZtN8Yb
/dzbjwSG2wBpALeyzpjFYvuU3q54kLK2WjQZuvAr3Egbi1kzAU4c7mRetga08NdfKJaNqIhKKo+R
NUG0lx8Z9tuIOGI/rr8QTnZhQvyEi2OqFEMjpyYmRrSQ9e67LjFxDeFJBbOXWmxcDbeYPorMl9YW
QcFBJJpZHKwND3V3zD+LzAAywc/xl+SxevTdpHTNL/+CHH1hVjjNxSJHuI2LSZhNSLbsAK2KSfUS
e6sQcfu5SKxs+mbcSaCXrMXqkLh1utEvWV2Sj/uoqcOHGrn5jU28tcJxwuuAEMDyTb3jejFlWgqF
Sgcm7UnbQZxESp559w/RSuJg8CSzZcq/aH/d8Pl0vWYkac/0WJEyFAjB3gCXayXx0IwUCgXpYSiQ
BJNrtHiL4qBL8Xt7+GOga2I7UMFBk3z/99wumZ/DYwpYNKcahPT1kvMZZivLjOhByY/glXeKvamL
I07r9Tm4NrH4dgG89mUF5N3VJWBMuMkkTadGDahaWb/BZXdUnBj6tvbJ7n777xa3cM6yBpsJhyhe
UwauBO21r27NAt+GYRZHrDcYu+dSWYKj+hI96nEICYq2dIAP2NN85wnyQR7EE/OfoFy1rRFBsV83
+4mKhbi+mGmxF9ExHouuDsR+RvLT1MBq6L8P6+/3d251Wcj3UPTjEYXqzbVbjHmiWA5sACBAOm2f
BeVPC6yi2RauFDzFPjRhTtdvxMvbpBMBMB6kJBoiJTQW90vNayfqx0q0lis3gDhuGMv3QSnIke0n
iofnCBJreVQ2zL6hyBb7iV0UMXlQgWZfEnDkkjVGUNnzCTUUaIHV9RNSMvrHsv3UAvmueEnlubob
lHrjDhLud2NYN1gt2BeizeLs0S/3G6fOKB/Djn2sUGp2KaMZu1rr231oKf1GVn8LIIZhBHzZfwwu
TuI8BnZLyBGPFm06pM5R6Y6CvsLZJ4/JGRLJ1PbGP82v6cfsD20vdN62GCxWfPfqFyxO5Dw3TVWH
/AIAaN6gfurMT+awNf1222ZbrHPhSZCXz03PEAnVFSQPdrRrHpy9QA2ou/y41fa6hbsKaybZpDgr
xg20to2bIOpRnHaL7lWyfqZ68kBZ1Bs1250hbs6VEsXxP+Th2Z/bjS9660FUqChUoRZF1+1G00aB
299IHc1wo1RGiJ1nzdkczfFjhirCIQ6yLTVV7TYuiEk0APwU0IGBy8udlQXrYK9DdXIW+0rdyvQU
80HWd7q+Kx7CTzmchy4323iS9vo5eILmGriL/yH6BoD7MNFGznYycyPpiwofI0x9jTcXAACoVQSH
WPs0WRtbtPJ5TOKYmDd4wzwuM/4MwfXIR+uBcDK1EDI7Tu7lcSv/bBVJxiliBCPJW+BfD+UnVfs+
xKqzccmuvKSuE4tFtlllIdMqM4mFfhxhrIeSGr1fYB7VrnmEV3lqdtszp7e+gU3xrsYxSTaWdcw0
sGMcDmDwOH2w49gNDNDErekG6j/O1q8MLWcF2fWSZ6SuuYyVfFSC9kPV5xsY5NuwIUwIXUjyddH2
vb6OymLSrJKw5s56JL+3QekcJ0tPPxldHu3v33y3CdG1u4gTcJHQ6glkmNmAuxittdOzAHbZDejc
rWALci0yPWuhiYsK7PLtkY+2GeeFaRCGlYPyOS9d/VV/0L38YJ9ThHm7c7brU5fhf2Jw+DAxd3nc
miK7vWz5DSITRYIWHehlLb2eW71qRw6yX5jtsahJQKtugqtCClTqZ5F9TmTOpJT7tD9UJTzd3+Vb
58Q8+a9OmZvX17I+a9Rtg9YGUxcao2vnMBi7Q2eCyFQCpdt1pTT+8xPIMAnpDNuNwBILvv6scqe0
dQh5Nyew+d47Z203nyDeO+TVG7bqX/S4+chUhIELE52ZolsYbHieC8ZxkxKAiUpEzqQax/R8fxtv
nZUyhkK9BAlEhi3ePO3CWbkW4siaSQVlrT6jMP4+76aNDs9a7ALTxN3CqwUpvyUoCKx4O9ulSKIf
2kd1PwOlanb+aTqou3jve8rGkm4dkyWpPJCYjxVDRuLvF0tqy7HuJIWkyCpJgPQCZe5ZbrTjKOkH
PVcf5CQ5l0n7GE9jsnFViMvrOh/DNB7C0DV1T2VZIoSuoo2QnyUB9Rm7bRIlP82orRBluuE4jnVx
nKpwC0i7ul4HkAL6UYx2LR0z1jsrgz5cVL2qA+TDezz4Y2TycpASgLu9mnyw0+hXEWVf7vvObffH
ZLkXlhdtTsqII9xI7LT+hOCANxyjl7/GOuyvgpUg97bghis1imuL6vW39a24puGKRf8VbfLyXB7C
nQYxDTpTRDtBhhADVy5+RD82lnqbtgjDpErUrwh4y9KVFTRqTWMGHw6yoxHDLs+4Rfwlt7UUdmOF
p0UXoqtcDT9mwx9giK8ehonmgcSctKuZ45PjS4BAw2z06rH7Gtb2B6rU9cbFsFIbEC8fJD8pSVHS
WzaeIfcQ6pD4Qi4dlOGYno0DrZ3XXj0N3Z4m6wSX8XSakKMaNlx/LZBcWl58GSOSEdTqsWyPnaeF
qAzlX+9/g5XHx/XiFjnQ1Cd9U8mYgHs9O/pH0H5Hywtbt95Dxb0v3Zarr3QDT3ajXXfaYv9YSSGu
9nbx2FLMsvQnHd/ru6bkoZOhyKhU0qGJnI29XHl+sFLHBgUnIDMMuF+7eZc4oyRXws2flAM+fkDZ
AxQxshO7/8ehWotaF9aWT/UuV6LALrDWfhVyiKGnvCsP42dKKqSXVu2qEQOF6sn5sEVlsOYzJA9M
uFmCDdhevOWgrWyi1KZGEAD9B63nNvNG2rcWGy8tLF4bPvIKZZPxjouZ1xBtqO4QnrLDlkT1lplF
ygcHeodI2JsZgXn9q9u1DT99e2ks75fL5Sz8YkyTsWsr7FT7+aDu00MkAcdsybxiV7BGFnCRGR/6
ARjPod0C7q+0U9+k4//vcy0vmsIM9TDosN48dHvR1YsbD/5a61mnaawfEDGOH0I4Zsdde6i+WJ/v
H/+txS8Rm0qrlf7bt1Q+daEnYr9/Rj5r/Fh+ad3ZE6lu+SSdZSjKzhumxUV2Z9+dRXCr07jp54CV
60f9z+Fon5VjcdY88902on4tylx84iVIO41Cp0HPjaNf/aYkf6bpUc63bgnxc+8tZxHJ5jqgwxhh
o901gsxO0I9aTz0O1B+l3RYY6hYqSppwuSSx5IuEzCy0xAibt92LTulu/pHv4l1yNI7BOSs8QY3r
PGQHIL5TsTNf73+622eCsE1pVXlD4ryVIy5sd7EatGVP7jmq6KO3TVccUDv5vTDQ5mtMK9ndN7d6
ATMK9Ea4zxjkMml3kJBIfRl70W81ch+VN1SeUGKW9r0nCaEpyGXhzNxvbvJqLL0wvMjF8txR21zB
sFAOMw7GV4ElEGMgcHTnyjH+qOynd1tvwFVnpcdmG6KApS9pJKVOiyor58si2OLSItt30uuEMOj9
TV2z4vAJaRRBfXUDWRm5+LsmoEJuD8qxK6SdjqZo7Gy1GVZcheYQLKs6b0qwTItT0TBDnUsjt5E1
IpMXGQOPLkUaHpNe8p/qKFP/KVuOadnUlDCoQAV8806ZxslIi55lTab+oarkXVCNRzR53CoMNh6v
a0tDGAbNJZ5EcA8vnMOemVzXIJpz+6p+iFFa0pOzVoWwav26/6lW0mSqs9TByZAZpF3qRkPaTLtS
iQ1XbxhZDHLpRCcjdO3YOBJvnpB0a5g5NzZ7YisLdCgp0kRxqCoCsL8OMVKXTfnkdPTdHpkCOb9p
Hx/yd4bFsNdwsL/GPEe6xttiI1nxTIowChAHFozbLPbV1x277SzM9uirOA6Sis3nMP5wf09XTjZ1
AMafWSCHYPmelatJCmtQoG6tyr910oCslkpsuW9kLeUEPa2B1IDiiIfDIlMqxzGVO1DwrvkyM5dM
qKLa2jyKsbFtGt+1z4V7oC4oeHh4Ql5/rjhumtpqTc0t1OwrBPwu4ftQpLI3lpuMa+LTLy47imS6
w0CJLVAOi4V1ky1nXY8tGGpe/GPjpjvnuTn0zD6jj7PJsL26kRrclDyGTP5dVk17qWvjpBs014pK
57FHYuAhkAo0GZkM7X6YgUbThEf8SZN9+WWwp/BjCBMwHLIqosGVkIra+LJrG8BsKu9WkMIUPxeb
3aPYJgEmF6Xj6DSC9dnZsNOP++E8fdJ/pN4/77QDWaFGpvISByW1RKY68Fc1RsSGpw6agJIyNQco
icwf95e1dvQ0SiymSo2KW2GRCpfR5GcIp2quoc/218qs7QdCAA/0YKiKjS28PYE2pS+QOAD1BJxk
UYlzetuJ40zF1jCZ+wyGjJ0EWmrjrXL7DMMK5TFawIQw2iPXh0IttHoyRYlf1vM+gPveCZ8Yvx2+
j0pXP3dUCw+NPSUbVtf2kcBFlsRUGZX+hXdYklP1qU+RXwvmF7lvHiY1pZxsJL//8+9FUYLXLJcr
WDCRk14kYubktFMH3Yk7tehJZkpZ79quTR4ns96oE6ytCB1gXs9QRxCWFyuyKzhQ1LyBz2TOgcX/
jMB4J/JWqW/LighxF+sZiVwzunMcc2S5o5grQM72lrQ1jr1qhgk1Ck9gVgCMXptBl70Io7KlNaLn
KIfH7jR9MJEN+OcfB/TBf6wsUp9Zs9pBc9gyJpofmdj5qaX6c4qy4b8wY8JeKqpTKlnC9WLsIrWs
iqDgMl/p5bZ+ogBwHoItCYK124VKMyJKQNsYPlq8xm1UCxvorDmumv+hLXxPsvvvqAU/JmV3vL+i
VVMORVeQDtDbLQVkOJRw5DuYQqbtS6WhD5qYQesp/vA4NOP+vrG1xwWtU1Cz1PlXmrXUk0ckqLij
EaSrE2auG3Wfa30J0AGVQHeOgxLFIX180qgzPsKeHO7irvo+54H+WiI+4SBP0vitS7sh2Mmjqm3E
kjdvvL5ryaCpQZuAWSCtkBeHPBiC1JaZuX9rm/fn6VVQfpo8zuN36mkbC3CbbYqEXUf4hBlUgw7h
tT/Fej0zgU5MAaHjtb3pxo69i3SVihWjHepHQ/uy8QXEcbtZ4IXFRWwJlEBWygaL8kOdeX/1MsaH
gVEL85C/hHQzNgyKHbsxKAZwaVpS4V8mf12NgGUayhqEMe0uOHVH8yyfGyD66X77pX4bbNjPv40t
2ZIka8psrcSbi6H9vc5MKKda7TlR+t3Gqm6PDasRB4auMsWBZVQDcDq3fsml85f+F7pLCSm0mx2p
4NoenLReuG/eGcNmdrZuGIYYZpZF51L8/SJq+2OdZShBa/Sx/adMal7qcXoW59ptWv/T/VXe2qJp
DpWFwOmJU7HwFQmJI22koejWifUHI1bftG76OUTFnyP4vPumbj8cRniFC7AVL8ll8j4G0jzmBh+u
G4Zv0ey/VlXnu7OjbI1U3OYoJEFc4SgJ8kq4aXDltVyG1TSyJkWhy/qsFh/7+rHJCwD4Gwneqika
LjZ3uQbl3CLBi2MlmrMpYMwnkj5I7fA7Pbyfphw8m8S1Q1i0hnt/E9cMoqCkilSI+frl94os+NU6
ReKoadkuLXgshwolB3iatHfmJvBmrXlGUYPuvYDHweYrQs2FK0pxnbQlMGnOwPRnZrpW4TZefLB3
7b5NH2pQLtEmq/ean3DkFMHQgJaivojPWaEVk5SxxDC3kTmbaBUah2xo9/d38tYMRQ3xvhNAWMiY
xU5fLE1NJyXJ0ApHwbN+biEb5n3nkyFJKBbftyQi/DI8MpnNPS8LGIK9uOq1yDA7yeA821L7I8oQ
x+iHLYjU2moE4yj1J+pcXL/Xq1EGJDn9hsOVOcEMFkb7hY40ulTQNm0c41sPJP4SGBligPTwhicv
98laNV0c4yD04ugYGc9RX3npnCHvvFFVWLUlCk+i2sW8l1j1xTeqRr8bFEXE+jZ47Zz6oTaUcIfG
9zEbUKaKnHrYWN0KaoXlQXICT6YKXHg5T8+TsUAkudcoOyuH0HO+TCk66u60t1+Qr9+FB2lveckR
dZN9Ee0iLlnEzI/mv3BOMTILO6gIzEuqFd1ppFpHENXVS+dkN4U7Qh2SzcNGkX3Va8Q5E9U9Qflw
vb90KoZKrkSkDHrFm+SxfjTrmXm7Mh8/3z8EIhIuD4EOFy4vnreqw8JB66jRIjWeNEE0DAWKf47O
TPUft5pcqx5zYWYRPKqqyQM74T7LQlneq7HNYOlkoV0Yj9QsdfUTospbZ2/VpsDBOBRvdLznehfz
OotgAibjjSAdPAFnjj0/Cio3qc2eGTa7cUel+Hh/O9diymUSu9jOJIU4jviIg1RTeyBwFd6oDurG
9M0KlIHylw7yklkBqLGXBYyqmHopMflqAsOVIRx/GGnSkysLtig0FT6Fe9ndmvNf8cpLo8aikjEn
Ug/iD6+MxszN+p5JnPe2vrG0FX+8MrLYQKmkQRINrKzO0E22H0J5RC47PZtB/WPWqiMV+GeYMTes
rqCwrzZ0OXsRS5UfTzZrS8/Vc0ev9+fscf1scw5tbeLCKQdnzDNbxxCg8p8+Suo7+Rf4YCEyMOOo
gFD+P2Rft+kkyyO9c2jyAJ2/KeMlVEp8hbjl9zVcR1LxyUB53NMGtURpNv15/xCsuye0tyD3eWre
jO6FqjPoVGrwlD/zR5TudgZUTlrt9bKnWvCG0Gw+pEfK+frWyVjdXnp2dEbEtbt8U9t+1cZ6T5yZ
sjGAzLSNz3U9R2ckxLf6IitHnbPHODTIZ0pfyz11kn6YI5+jHkXDc2qkv9VasbGRa4eBQ65DSwLy
FB296wimNs5I5MxE9fXvQdhtaIAqTu7iEiDR+tuOWOrFfd5G/gxfAnYEM2W071tX/mUDRDNOTb9T
Kzc+RJ7g++zapzZFQwy+I5r3rrkRPNe8VNAgqlQUQZQvoxrtBVg/lURz46Bj+C7excq0o1e0x6G9
DRdd+3oXtpbBbAoHU08abAmJmlh9ThwUPO0d3cjDHHnVcCy0/Tb9wEo7m2rD30s0FuEtQeqDtiBm
+4N2kKBYyl5zmnf7+t3oZdy8enaoZc9H1O9LJn7AJghOGFh+6ssfsLiIVaXUpqzmB/BE2fVnEeoY
s/GG87ZbrW0xbBk8ULipuH8Xj7AibDXw2CVvosB4mrt6FwTBbuMzri3Hgc9MlNa5B5ePVz+dEztI
qAr+tZzm2J9QQQXDrJ626OLWQgszryIHpWNAf+b6kPhh6DdGJYKabz410fxcaPI7YKIbh2A1eAoR
MTGLxP2+fEo6o5qEWiZyTA49fP4J8IN9+aMksx2Ptb0zT8Mp/yrH3laFdaX7hFI9ST19HtGZXKb1
k5NnUS4quWlKol2QPQHwgJZU0sbkS9w27TcuDcivrcraNczNumMd/0rawP+kwpS60eFeKVhe/5pF
ucUoZLtRAO64+aPAlUUPYng13qtncJQ7coN9JbtNsdM+b7jUyndm11FGZwyTEUlHpJUXwdApTJo0
PFFhrZv26riLBzeC2gLu48fabT6Vjle9lzbpOFcOiyD9pCLJKM1toy2wOJO2jPByb/yh5dVuiOzj
/YWtRFcBPlchcRS17eV91QSzok5Db7hlNEpfGslSfkoDUE5Jm/WzEtZbXAQrK8IIryQODafm7fte
7GNVR13XNBOcojH0Ms1Ym++ypjI3MrdVK+C1FeYIGGdYnpaJ4QxLYurMDdum/lzNen1KunA43d+7
lWKxwAFRlhZDibzKrn0iT0NpNMMRaEI0Fl6goFoQ+7322DaV7apOWJ8YHqQD4ltbJLRrXw0MsADY
U1y9UX2erXrwO1UivHXDz1Dps4MSMzykzYCf7EnaOHQrvi+e2dTwwSsbFJCu12mNTaSnKK/Sw4s9
nUKCZGeH1N6wslbqvzIjPuqFa2TIk9ZSi5nxZ78D1nUQyO96Lz1N6AD/Py69FSe5sieWfWFPRm2m
9jvs9f5D9Ft5Fty6/iGwTvF3lHLfNPC2GtkrqdtfZWrmcilZLCuQQ5PCHe0Hpst1276iJZDBYjfV
O7ns0+fQN+1XGGay3Ri02kkemq3kdMVt6G9TpBCpFC3TxYeEI8hBhI/StG2NqauU1ldkzUo3bvwf
oaFsDGmseQ3wGep99J9vbyxVybqo52i6VToqbjXEr0YxvWZm8vP+KVz7jMAbqG8hBkH9ZXED09SW
5hJQvJvxQnytNL84/w9p19Ujuc1sf5EA5fCq0GniTp59EWZ3diVRVM769fdwjGt3s4kmdj/bMAwY
djUphmLVCWOs5JvLUYSjQdmAqUwwciO/1826dUYDX87WSitC3cW4GUz0t4m3aJIsVDQg3JOMuw1n
HdR7TtelQ62+Vr3S8gHluvem8RGV9/3l0YjSCYBk/ovBVsrx2vfGNHELyLCl1+NP8yYnQblnksTO
rRtvlndtq2/qg7KXmSKIFiDjz6CtgDouyFanYWtQV2qnanBugdwQDm2zta3S8D2ze0lSI7w8SNEn
YzZhDtp5Kgr+3DwOsefOpg7kWBcTCIc25NUt7R8gz0gWunBQuKDxhPZshONSA3ftIA3CHMSt6QrN
vINho+aiZkHcpZLPJhoRUmagEMA5PO+VpPNMahMOGdixFY2crLgfFMyjZ3SSqRMNCQ91lMEA7sEl
w02dosdFU8UgHC5a8ztxzLeya2KwNc0oq2VrUTQodLR0rHcNxVOeYDK5yUjdGdp27QjZKMMa0Hr2
nm0gfP0/Xw/IZF10EoBXPCvT2hOpG3SxLV/vSi8sjHUMvGqtroq6kt2YXy8M7kGF2immj/0NZxO3
JqhX1yWJp3/olEZYbdd0o05+PINesmwsWHwvcImzAx2s/t4vpARj0UUDaiqslNHDQGef+4BFMnTL
RBB/CsbQfKkxqdAvgEeeb0NmOWCGcVVodgFUhgrXz/Ig+wsHSzRPjn8Dd8bAcxiGSxl+A/PosV8Y
icHaKofuTi5bL1qvx6G46Y6btGoUNtwxf1KV9t4Av91xKfCNtSTnEzTZMCqm2cXAW5C34eqdOZB3
a8O+rHOnbKbgH8eV7FlLfAoulBH1jT9IYgpHdxSSu3u6klRlayNkv1aGj6d6FQKXrV1DhqPaK9b0
/fI+EZU9T4bIVQMaWrZGbyEe2VcPAx7PrBZQ3cvrnoKbDukrAGo40YBE4Le+u+hLTiA+7teL0t/N
RVlcG4UX//lhBrcrFDq/8CNnONS1JWvfukiWtcTodnHZrKFnplXUxGq/a3MIwFyeP8HngtA4Gm6o
CQD2ysM1rUmtrJ4iXuW1i+/CNNFv7OIG+v/XlYIM4nI0wfEJLK+mwY7aBeWJbz7VI5znM5DUfajw
2ddEMcfN0PXWTi+g83A5lICuA7giUMkowgEwhHrA6fWdQx+bApjAzP5AEr/Wdrp9rcABCCZU6W39
wXQUsk1bBumN9Z791gZJfNFQISqBZQ2vKbDZuOwBSr6Fg6oOVuN6v9Z2pIKnCYD9X0zocRS2aI9S
o8JcjCFZEWVs3+q589ea+PH0eXkqRSv/OAgb6lGQtpn6FsBM5AwNRCfqCJgFyaqXTRZ3+k5AZVXI
WEFxQEM+obdV/z5YqySI4JpB1o2WLwSwWKmNWxAjpJoKCLRhrkD4DkY7V+7itqUfsJ41b+olHgOz
oeS60Ho1StpRJkIuGiPkAkD3wx2rY9OdzqIz1vZUqRDfbfTibjWKLYg4gWvIMhTRhmaugRih5UJ4
iPtYdT6z8Wj4WCj5OJE1eQEMBzZWR14vrwrheNCkR+HCQNLFL/DS1ShArZhOpakfuxavbarUASmh
cn45kPZVAeESFI+ByUEBAIkDD7/Tqetbr+yrwULVbJ4WEigVzsYQGAtVCxPSL4GXLfp+0arktkl1
5bHrezVICme4Iu2c3rq9o8J1V8X9M3sVoAvQ4NP0CNjZ+bPtZ/ceyHH9zV1ipfJTa6rviKvDQ7Lq
7J1bq/Qt82pUMHGlwWPaNpU5ysmiPeir5hK/apriozFzHf38gjqRNjTDoc6z5NYlihbN/axEiQbx
d7tY3NfY7pxfLpmNm0YrMidQMoPeQ/4wQ5Iz5eiopWSdX9zczgffqOb4nrR6uStgWPxGLRV1qHh2
4/ulHtdIgcAo9Quarh10zkrTiExiZw/AZecbo6LkMNVVdtPrqfIwz7W3tyjpfY0OzraOSYkXRk77
z8otyyecklnvT+oMVT3UiNx7s1e9D48O2p7oZlf6A5mSZ5iMODdat+ISwiiumznLrpbEqvBvG+ge
QYw7O+jwPNsr8eD+jht79ZdhqX7ENF0OZJhgyOngyK8HQw8qG5/PalQlLAevvDJztbtK2xIkyjqe
iqDuPCREYFtFduU+GssEw7YBhipQ7BzfFJBRXlR7gliPjnbjUDGqAYoURRNqZS/lCooWOWqayL+B
mUOBnlt57kjmOsvwvDXWwbwmjrr+GryRBknSz5LESRQKEB6UPBjW5qzcspY29ZYRocy6uyrN9Lp3
nEgf9cfLu+nrAOA3E3JBMBPggXsuzt4vS6utFPCxhPrVEtX7IiKbuY7SR5Y7QUsnpLsxgjMCRG/8
LGDM0n6royv/nP+oJGMWHVbHv4VL3rCQs2xt8FvwRLxB9Tii6euQfNazTLlLGAiCmDhb8Bfe2Kcn
COq3Wlaxd1tawAU0rRzlKlnVaQ+BY4gIetNvySSzw/xsko/icVkw0nob4pWIN0HYuAfw+M491Hez
b++V5xryA9/gLQfBsJA1kQkBYVjfdgeylZnWikonrAr677i5CYb02qgrBn4HQ1mkgXGFrT+/uvs2
GqPsM0ELIinRaPZlYgGilAGNM+Z2qgmYYQD9QRyqxeO/6ZRDywS9DEWS+Z+HQCEb5To051HqQrPj
9JOSbMJxpkE4E1bpUOyu/Mn8cfkrsofY6UcEqt1AF4sRh+B/wj3U7JxA2rlHBF15HfKfuAwgGJ35
JmTeY10G9RH0VVk0mEYx/Djubu7iTjWonOrqhEuOvYKhhT0NYTND2Uj/Fe8dWA6lVwp4tYNP89B5
lyGtz08fRId0H4YLXPKZ2YuWp7FTLhhrTH1QGNE1+hxTmfCieIxHUbjlqMaOM0GVhunnAWgXwYhi
9fVyM403zA1XC+yNd6PDW4luG8g+Z7Ki/TlIwMPjDSc5ujl4ffBPuGzOuqpKkbLg+ZGRoNDV9JUU
bnIYG2N96PTJ2Seanm7VpdUfC0jSG0EcJ7K6ouBVDsoEzLLBdmLYXpdbV2UObzOzdBidPtkZpa//
Kt/pxsOZS2/H1beVILmTds3Ps9/ToO7pdslqS1uLEUGdx/Ha+6Gl/vSw3KQb49b1XrwAMi5wfiLJ
Y6EEzhRlchq8aIUB6QB9SKZEi9r36Q8oaT7ilYYfkMI7BpdO/J7BKYl1QrXIvVtC1sSQYfYEHViM
+igoN2pTb7pmbhCULTioJjwWQ0jNnUnADJ8DJsmeaLmf3Mm20/l9cxqXyxsaQCTmAuwcv/OqZpvO
Dii5WWOA9eM0r2msttS/fFaJTkM8MqEiwiquZyzHQl16ZWwRcHVjMGN2eirDr8oisCEfvQJpmhLI
f9rQEumsEm2oBKob6fv/NgpujVh0nmjjIIZnJqiH5b4ORuPlEMIvczRR3IoosgIua2yi0nK48axl
X9d7zYZvpEbzP66tYBEcheIWQab1tEASBvNNs3hePfWQaVft0jlYFOpfhQLiHKUOEOV4mJWZ6kuR
AsLiV/F4Y9gf2IS+u3hQF5/Dy/MngFiwUf0Xiq2To3WQ97YOEDhCsXoiOgf1ZtyNQbUvPrVnOVVa
tOqYBQnDj6nQqOVu+dqY2s7uMYd4GdytSXq/OMnm8ohkIbhLqVlsY3VThOhqLWqy9rBmTfQXIfBV
MALY1oBqejpncJSNx3lCkbK0s/WpRoNi71KC1PNyGEG6h26VDlEFBy0DKAtx32ZpEyNO1okddwYE
ckY9WD7Qmt4mB2b5PoXGc53t5JgwAfoOhpcaM+OB6jzeMNy+1Wa9WhdvRGll3rDenPWj2qahEzk0
Kq6dbe+Fw1uzRx9+q32m19Z7LuM8CkeOSx31G6Z+rPJlD8/NqVMxffP0egYurYiqZ7y/swNrH7Ab
puuhjgNfpU/JjItuNQgw/v+X5R8WMe2SyejwZdXDuE/qQL1ptozDQm/bW3I136i75K6R5DGimNBC
AJwDAzWA3+RWkxrbnluiHOBYXnIzDANEssrcjNCG6iTtQtHeQG8IMH7oWkDSglu4ZlPZLS3RetW9
3PHtTrlz6STBvwj6T7Ch/C+IyT3OqlWp0NYD42imgfJo38RLsBTR9BsCuXAYN8Oi+ZY7O/YV660T
Sj6gZIQ8vaXtKMAyBCPEcTa/tlDJAl06SD9cGtQlfGj6INvIYGqiOwiZDvPAxNl2hvihkMoiZYNm
LzAwb0VF7lZYHhqqgsjz+hdXqsvegHBWApGAz3njAp9PUfAS05LG3tbES/cAGOuSfSBaknhAACmJ
rYALmlsnepHpeV7hnTk3+bz3+iEPq3oZ9uvcyWApwlBoaAFfiDIq6NSnq7+sGkpXBXWS1iTDjq71
+NrVeXmVlW4pqZUIQyGnAYmFwQ94CMqcTelKWKlEUxNIfs32OymaPGodR0YsFEYCUgPdJYANINd0
Oiig3QpbnxJsaRT0NoOFQpvvjXW+6eem+otcESADC752EDtBBYj7WJ6beqVa4jFJkt7aF6nlRGoh
ty0QjElTAcQC0hQvWtA8TsfUxYCSGTY+FBMRh9HO2D2hGG3tim0TqhvS/upGSPpBmEZSVDLYZHHv
dhR5MJW4ENCJ5G/bdkozZVgLgGySfLxWMk8/mFCINlzI4s9wF/XTym4yv1hM0A6bVL2z6k7ZVVDz
/KGXGTQH1Tqp8QoGJdf0CAzTnal7K9YGsMnUaYIq6dx7gwzJ3WDl6ZO6tuVOz+B0qHSNFq5ZYbuM
HYd2mrJOSTDPuToGyWhm+7oylmDAXMvsfAUHyvGI+VtoLOJs1lxMNcq8k7/ApDnU3eRDa+f7bnam
4PKZydYHP7+oiaN5Bhtohos8/bCVmbjLumBbNAB+fLSNq4dAZJWQSaResSW5CmCrg3ZXb5fOwTJH
RYoYOC+vQcmFmVGhvSeg0lVWMdJkRo47bpIdaKrVr/ZqDLrrapPkQbuFSOT28pBFdxSwaMBi4BTA
ZX82ZqfLtGkdWJtZuVtDO7tpbqG8jsWcoTSTZJEHn2+U0p7yjczkS/SIZTg4EwkduolnXJTaBdrW
Mr6KiVME3fNwvi43OXaRte32bUC/ydNuUZZ/EpN7JmW1kyl1hvEuB/r0D9HffoQxH8Ag0052H0qj
cSeSpmdqqiWIBi5iep8GTZBuer+cQPS3cP9KL33R0fTfjJ7J1M2zZ6KJhHjg3Yf9XvlpRtXWQ0XA
2VoHSDFt5Ap1OpsxftcgW3OZzT2ABA53b1HDqox5RNbGjsNsV3zzbusof9J+WLfohhzIjwLJjgJp
6Hq3QgMAeUeoQ78rDiAoNyNzlqLEBZkPBGf++0HcJ47TeEWrED+IOcMykb7cjYA9a6+MLbRkg/7Z
M8NV1rAWAGdRq8WehX8PoImo+JweHiXV02qiSJjbfjF+VGRNbnI7S7akzPPbrq1Qf9RKJ0VxBmZG
b02vtHdTPdS/bDTUNnD7WF5cQD4kT0A299y3gSM5Gj3oHrHGCPdtnBHPdJoD7rDY9hDohfIMaiI7
6fEYVLP92Bud5Kkmigh3M8BzcOuD5s+doaqSOKlCEbFequRGK+vlmxPTImj1vopy5Ai4Q0ozf7l8
jAk+ORChrM6LkwTPNS6qEdtkTC1oqucmJt2vDANaoq4q85kVfeSTONwLRZ2yflVVxBk32RoxhxSm
udWhdl75jNovP7AENyA2Fnr7QJpDLc1gIz+qSnSVV+rzyNDCtLE2ylht3IxeVXX7MsIXJ7w8jYLj
A1Lj0EjQIFAPhQv2Y46CEaS6Sra4FiQmnA9HiRu/a7snMmREskpE3wtqDNAtRMUFqS63LhWlKUiS
9rbfQtLHj5351qXW7s8HA4SKDqMLCx0bPslVs3GILQiW+WZufRRddqeY9Ufaygjhoqo3at2MSoGO
HwQLuHQQepJO7k61DSSh7d5OCgqkIOGp7sMMN6aDSUDIg3fRgP5UZrtBU85q0FZ2tbNLLxl9R1+0
w7ya5naFVInkQS3ajHiCApUN5ARIEtz1U+Vxjn44RCgI7MKC0kGTZ+2yN6uzb0jagOcNkz7JlxUs
IcgpGMy0CNzIM0gDTU1Fq60MNopxP++7GeL1kFQHDmtR6nb6m2AoFjCeJ3OI4rb92GtpTzuUUolz
06rMquX7ZMneZaJLHAWg/6Jwm34yNIDJKKIwa10moeher4HrWxCzKQPpFc7+b9yRfRKNpYhHe1DP
KLWdGtHMbb+fbqpg9OmLi9OlhfC+8nR5j4gOtJNo3PFC4t51pxLR5k3y0Dx0AayCn5iyk73RfslP
M+HqOJpKbq9ANHGujAnhkv66bOv3BQbahlNKisaish26YLiEcZWCK8cjomATlq4aQZgrYAGcOx1A
GhgikxDSTnvGQsQAI/M6g42KviPbPz9EAQBE1RCYLvA7+Hd8PNslWXIEp8Pbkn7GcOEsrEzyVBFO
5FEQLtuomH9kyYLUnX0F0+Pvdgpdka6Xvd8FB/XJYLgTxNHiAY9NxBnj51RHMw210MtL8PJI0Po+
Xe+j2WtxqyJCBVOLoezCgbwl6iKJIl7o/04YSjqnYWzw25KOGT0MQXbbok0H8f37eAPJ9T2NEkjZ
Rv/bsLhDo58pgVkE4hUVLjgND+UB5gLkz/MefB7QsgGE+GK7n46qrcu0yCxYJ6D5u/EW0/Jp5cjA
rYJbBNw6xIFCPDhEPLu2KQdYv64tgiy3gLTvtGnBOij8VElDYLw2lydO+KWgr4oLC4JsAO9zByC0
k9t2hgkQGO/Fg7HDFdqH8ZMBHXN7M95APKmV3JKiFQgApQmeALN34ctGnVkosAz1ALci5ra0vdc0
qXaj/ue4Qqhr4aJCixwyiWiTn34r6L+3LVg5UOJ1u4MWW/f11D+PsSmBj4jmDzALUL6YoBdK29z8
9cmgFJXTMBV4oILv59Snd9l2hv5I825epd9k3uPSgNwdohXNXNYeAtL9fO1+6L+YgZnz7Gwh+95u
5R13wZl0MkBuIlsj81JVx3pssfC1MoGgl6zhJFgSFqOtgjYCm05ATk+/lavAg4om6LrgvUFfU7fx
3qx4NQk8YdZ1e3nBC4cDhhmAoEztkK/qGXSp13LA9KlKFxjFzgIr8C8iAPvy1aUDEZ/LtnW9Xa3E
Y5MVo2Pl6HG+s+jo/Pk2svDo/jcKdyWV9UC0jt3tRUr0/YBK5B4mc4WfZGoluf1EFzxisXoyDMpQ
ieWWgJn1g2k2+D71m3Ln3aX3dA8YxDuzNnbDNup0P72lL/lTt8c/RdIVL3iUnYTn3knrkEBcACww
P3+pYXYFSVokFzbcMsgMz4M+Yslhvsk2MvSFwLIQb5mjcXNfsgK+Ys5MBG4N46rPpjsXfGr8Fw9d
qW0aSID2S3pPulwJYmXxqzmRrCQB+eD0B3AfOVvduTI9/AD1m35TtFCUDJNb0BDg/JCG0B6aH4af
trOH2lGUb7xQSulihxeXHeMxh94Sc3/As5g73AhIHdnsDoAeJGF/DUsbP973iR8/0t/wuYiWXVNI
hizanjqzaQN6FeAm/jjVFidvidZDzn/JAoona7eM0eX9Kag7g9X9XwjuAO3TodMmBSHGzT9uNtOG
IXhkKYnw4x3H4XaNVlKnTwzEIXtjkwFeDmzhbRPgsA7I7fjqoE6ohkrj97MPDnsi9XgVTiWKGGjP
sDXMT+Vs5rVJLWSQZpavUWWaY0iN0Zacp6IHOV6f/4XhpjMu0Lkxiy+wwBzGh+ZgtNt046AGam6K
0Mq3aJiHl7+g6L4A1wi+ThDyh4YMd18Y+ujG7gLhUyjWdpAegNV5OifdbkziPyc2MaIHRDoZ4MI9
K3X1ywypYAUCf+vUetfO5L0PrpoBj6ppfulmRDIy0VFnaI4OpDiU5s+eUomlKbFVIBtbpmbnrkPg
GZD0W7Bmlm+X51AYCcQiSNIw1Rj+lhq6ys0WioHVhXqnKW+KDe+3fAhjXWrszD4Hf4oYTMUSOxpK
83xZNCN2XBNA9pGx4EOhKo/hRIw3mG06ya0oXI1oc4LviqIIhsZtOrtFNhYbAPN30RJpT922CrwH
B/Dz2B/uikfvXoqIFJ2RgEtB2YeJUpzJTXpuXZvQg/tHrVkPOpjGQYTRw/rXQ5grq1eyg4XdOvx0
HgXku3ST17fUnBDQMH+sufU8uL9G2JSiVn6wzY/Lq0SYbcJbAi1QNP7PBRgXvUL/N0YyAwHXjQmP
I/aobyMN7Y30MPjZ6+V4XzWks8EdxeNOE8dcU90pkNZARKFz0FHQgzzKG786oFRyvX5bNDR9/6nO
xBHOTFBOrmSfVHS8HI+ZW0O5omVmnOA30PjQr9cQLAiKWMZVE9W5mGvHvzPLZTXqkDDCCGb2H0x9
FsWh9pDvzY2688L5/vK8smm7NK1cJtPEjjp37DP2BQlbuw7nTvIQEk0ay+CBGQVb/0x5wLHXMXcJ
MzGqvDRMnf7QWcqOjFKVZtHytyGkg/YDDpOza81pSQ+yInuwauqL1eqvnlk+ONT72eXZ76bLt5dn
TvidUNoCJhaob2aBgqk9qhB6BWhcEwGpcDo4P7Ndg+YadsPiG/B0kWN6hBsO+iEwGQLyDhU17kuB
8zr1A7gQXz3pZAZcZMdOk2JfQhfx4FSI+Tfr/Tgkl2XmAB10Jv6AajixA2B7ukAtne/NQiSnsyjz
AgaMdVYYyo+v1Sla20K5FogRRZ+nN2Lb1RVqh8ahyLs0atdZ26YxVBkXswTGb6AyfW/RlQdQHzot
ECcAxo/bcauHdpJWIfxE2k1VozDZv3tLHayejIQligStEQ1KRXD+PoM2JEoKxleMnKga3MFHPX5b
OwC+zfG8aZZU8jwT7TwXZFA8aRmUgdc9SDtvQs4AOoI76EWgZZm3L7SxhTD78hfVQ4BCsb9VQAOZ
wvfpXkAJOPasyQGMNiftTjeGdgMnsfJ29Vrp+Sg6snCRg0yOFye7zk9j6Ux+zFAA51MP3a1Sh81X
Z30KXTS4Qzh4bulWCiAQ3eUohuk4l6ELBtLRacyi1sF5VYGoY3wr3OXIVYogA0SCVVfqmz8X0oP+
Oz4bo9iyHjZ30Sj2DNG+HE1sA+jP2zkmxfNSEtTcljiXEYMEe49x83E0wzDtnLYM5eSi6FWgbTLi
1XiL5GlYaHlEMyMkhfoYgzPp517xMaaeZNcLNgOwCiiPYeMBVs5P6tJO5dJVGYqlWt37WeF9AtO1
ApahzGGtx7KPqAsuCIgroA3HIGPnHUKvVsncMA0cKJ4WwZS+NQ8opTOygYlcIt38zPbOluym6zIa
P5andFeNQf5OH4rPaV+iW7iVFTAEGxTPFCRPoB4ztBx3pKM8OY764DJTQdd3Eh0TrUDIXa0yWcFA
ONXQPgGeysWLRedOuLyZbJsOgKytJQCTFY2/exr5UXv9e7d0MuyBcFjwSGZuZwA38sxtvPnaipTY
oHEBqBY4UXlUa1Wx6ZAFbC5fwoKzgNlMsLYgsguUdbl9mVuW0hUNcKFYwfcOjD13xJoyifGKaOEg
rWCcLggNodR1GgV4EEUZIWQBeAFeDVSF9ki6ryYLQtLaNPidzOZPNCrchaAy2UibzjKLZYVmnlOp
qPQ7fQCwmG/PL5fnTbQe0Blz0JVDW/6MDKit3WoRdg0Mer7pNHtBczh+c2n30JTO9i9iQd8BNh86
6uB8dzgvlb4ccpQ7rFJ5HJ301dGnyneUJIOSoxFL6kTCkaHJDuYbzrSzVCIGvpUwbwZ4dZCDlRTv
br18tlYLIdmGSg4w0UJHGZCxAqA/iCT3dF00o0VWdUasvk9ul9jdU6d9tNru+fIEsjSLy9HxFAcg
kSEoUGvljgnarQVETDSEqdvPYi5wVpZjWMFwcU4AqFqmovZLtXq9HFUECwSoFnLY6GyhV8KPboB4
s2vnMfLpys9ulxf2QFci9THbThvrACrL499Y5ODLHcVkO+Mop67THjqPiYeCP52g2G6oD7aVvngG
UaLLoxMtExD3UEmB4gNILdyWHke3MYuOKYLoyWHVzaigva+4NJymRdIGF+3m41DspxyNac50tWtY
Fp3qxehno3JVl1LvL3EQRjp1sctcXkyuHYYa9QYLNcVF8xXzuwUp/8szJlrsgJJA78Y0sAZ5RFml
6HWyZgkwlNY4hkpiwharHoFkATVQsoeFoZjUK3M6RFrO7St8HKvrYuwrYyA3LYFO2GDdQd5ecqyL
wqBBB61EYPABy+OSumqeYOSFf4ljPd0C34X7w3gZ4z83UYFPETMWQ+HJRceMG42dz9qoZRR69tZ8
p+TptdemMnCMYDl/KS4DyAV5I9xSp2tMSY2pBJYcbfTMLHa22tSqbypllwVLbs27VsnXH5eXgygi
eLZQ5LUMhvHnMn47VXpjUeF14zXTvuiWzyr29qCuu0FXZpIiheBDYb2B2sY+EhPLOB1dBdyGNhJY
B9vOmt6pULRmYHttr1WTKrmshKEA8QNGDOn+GdMsG6ulMyguKyjHQqcTVSSiP9aavrk8e4LtivQe
oqNI71Ed5G0h144uSVV3aAVCLsVfDPfguM365zuWPcWYWjyY/WeVl0QvoC/+BU5JbnXYx+vuwXJe
/nwgaJoyCXM4W5zJAbmtksTjgIEU4/JerN5bV+qyfFI0WYCTAs6GBPYcy+qoSatXDDNiVaNvGRQi
G1QyVcIQEEfAH7AAwsv8dIWRrM0Lk+Uodjv+yq3yQdNaCdVNVMBx3KMY7Dcc3QNKaVIzJSzGt1X3
nc26ywNtu2zq22HPWGB/0QyBujSQnUz04RyMO86kATgJ8SC0C/O3dblRJ+UbMgzJEmDpB5eeoA8C
XiT+ZK5U3Nmjz3TVFWbsZWjzo0W6B1JjaB794a7TU2ctMjqf4FvhzYhKGMQ/AIjhK/mKajX/+JVD
g9T5dOnS3raGObhRYSza65Ix3Z6VzPbOBngkpFDC9W3SFSsovkqy15dkmEHLael33bGT6PJ2EBwf
qBDgd8HmDPubx+h43Wh3c4a5qDx3C+rmTZlUqz81peTqEvFRXUbEBVeakUb4SUfq2Zf9irrtAjUP
PJX1l7QMhhvQRa6trZn5yu/pU2t8OaFRcO4jG2SoOgfJwFl7CPrrZNEHUBsgUAXmWIGKFp4oOpxZ
hxo9S9rQ3eUpFbVLkdPYSOZBZ0Rhl1tfnjNmfU4RkcB6oy9972qdbrOoCNYHdKVAiUl33d2iR33u
wxWi3EoTH8ECP/kB+unGpVMMTnKJH5APzV2rZfmuS4kSqAkz2CprI+rU/pN4+dsC/y28BSAwWhft
Gxk9LMTU1NGMoD8pIfshAXQlj6vXFpoYmaoTv5vsNBr0tPTpSNtwWFJYephuCX1Sz7zVlvEl88qQ
9saHOgzPZEkiHGAfubHeGnnyOgOO5ls1wsAyTYG4nX6IR/KOJ/lH76phSasrtasevIHuS8cKBhNO
Ukmj/9Q1+mKWqrYtV5rBzMP0/GTAc6zPtWejwM7RZ/OFZQ9+qaV3wyoTCT7bJbCTY7okcCpDA/WM
YjnUBTwUHLzau3h8U7P5waymO4MUh8sr5+y7IQwzW7eBB0dfzOHK15leJXYDnV7k9RklkL8n6s5M
Kne/Wl1b+NQodODAcxkFRTQ6nLqQ2AQYGqpe3HrtdROKjQz1utZdEC80BAgx6NU/5uRhdOwIgD0r
oLUgbp2uSmsextSN8Txbct33psPsdb6GpAUa4JJ0XPQSRBUCsjYujBTBguBCJXU1p3WMDbAE64Z2
YfppRiSEhh2JjBtvO956djC9Fqos7tkHxBEK8VWgD6FZeq6aHmdWveisNMkYRIyYlm7WxO8sfLUg
B/g79pmUz6IGfRmYMmf7s8/4FRzEUtbeRxOXSwkqL7PrChh6X4WmFeoa/linvjK/XV6jwoMcOwEr
Fac5TlRuteh92pitCfKdcZfGvhY6u+yQ3JiACub7Kexv++/Trolkwl2iU/w4Knek5RbRqEcRtZm1
Oy9XIZT0SHSkVp0jua6F08jAe9BuN5iZ3OkybZtp7jOKZ2O5NnvFLJ4GvdkTy5JkV6KkAEkI+keo
VzCZ59Mwy9ITWrKmAEw03A8ts5cgA1H34fLXEg0GlXm8fzUk1tgJp1Fat/QKokKMGzKQuIhaTd2b
apYflIUW4eVQwgFBzZNVa1Ee56F1adIMlCQIZVmd30LHqqOTJIRoEYDgDj4Ks80A0/Z0NP0CVcNc
BXXfWzrcSyW6KRX5lRrat7xKn/9iOA4qgIzYC04KN3NDylQfLQynSb/R4VeMKvz/FIB3q8opHogT
00mn5nXbzT4EMIPLEQQfH1U+AKKB6sW1wued9pBZpr4CfmDm/pLqd23S7/Rc316OIij2QYUGKDeQ
9ZHmutxHWdjyog64Qq4Vb5APASD2rix5WPf0JiN0i1UpqU+xqT/O33Vg6vDUdQ0oJrN0ko376F1i
m1DUHmBq63vKt6Ia92sFKfbyea0WX530TUp+dbUMy36GoGRBYfgKxDxeJ6C5cccebGWV2oaQ7Bc6
Orli7bR6x6A/aeRKxsfPKB+KP+sMXF11glCDpwZQDQwsIz/QCcQTozkM7fiwJjIkIb9U+JDcR0R6
odaZglexZSe+isyqHh+0WpZonGXGfBh2hhx9ubZpyj6rMLLlMExhBxsquoGKwPJd29nQiAEcjSR+
fl886cgXgUqQW8R/FYH5xXP8HbnFs6pkHNMRP4FZQTGSrxKNQbkpbsx39zMzQ3UPT54PaKsgfBrR
oN2oV14I8P03R/PVhziib+YtHhNSLzLRqj7+YezwO5qbpXZafWSvbYXOu9XQd83iAp6XAna1VHdZ
FQdeMj+s7SI5VGVxuVxpzh0NSmyIy14rAAfvpo0WmTuZ8hx/PfCfnsttTbjGx2uKMB2ydDvOfamh
01db4dKn5Y7sVOtirGEW4jBupggOYxqEEJjNF8DGgb0jDwk+ahlof1jtY0NDZQzqsXARPvdFaVMY
U1YpegBKPgK8rAx2lEPu0ydekkaXD9uzmsxXLNx8rDmF5ITvTXkN009kPY4pmMP8AbJOgRLQqy6E
WmEYJ/6f1mQQDzWSL1YIE8HkGXHEbHLPY58NMtY/iyp565SiQaWW7CUD4+/2r0DoBIA+YUFWic+H
MHOw163R4CPX2YMaTKvPkOFmmD6kCbhWh+caX072UhYdSCgB/huV94NAl6whZo6oTGNUyfz8A1qm
CVJ28BlzaEBa0MleAW+uP5jQw3Ilm17BUX8Sn7tVuoaMLikRX/2uxM9lOW6dtg/a+srt1rD0esld
LZxkFAyhiMc8Afn+/ajawA05M3aIR4KsAu19fnfj58wlG8nnZBcGtxdRYIOyMG58QJv5FiBUqWe0
qzAwIFAi1fZLiOJhEfkLM8Ntb/7yU6LgjoYCE1w6K+yi696ojcYW0D7ZTcinSt95TdH5s7YJdBMV
vz80e3M3qrWfb5Q8bFLf28sgG6L9yTqf//4K7hSfCHDPmYoZpntrYw6h1gWM6e9s091wTw/Tq9FL
zu8vKAQ/1cchuQNc1aZ2rmIMvIlQ37K38dYInat1F2/HPQV3cJOGPexNyEP3eahALoHnIfXnaIDj
oYxncmbpznbx8W/hTnnA0mihzGyBLVHzArBKWvvWmw16TRyijuzH/vxbcYLs2r72vsW++mRfOZMv
w4iKkrWTn8HdBHFc622fr2wtZDv91z97GYCrzFevpOq1oj18NGaDayxVddMDOo1g88Y+dL+p7le3
3Ze/ZLlb3gr44EVaYAWqL2e0nUE6ufn+Un46ShrsIe3rmiI2lH/+j7Pv2o4cx7L9lV71zh56M2u6
H2jDyJsISS9YsjQACRJ0IL/+birrTkkRWhlTXS+VmTIIEsDBwTnbwPoVB96iE2Ml+hl06k/TsE+9
WOMgNcVl1pvrDOOZCbuqQrmqIzXWoFoFfZgTJ8Kp13qQktLWcTJ9iSBdBXf51oEAlQ3FnWn48Drv
emAwhJbDSWWAo9LR4Rs9TFEF41bjYFgzmaIqDfNtCz9dGRTP2QoZ4UaTvjg/qaa0LMjf7OFDaTAx
KBr5nMf8o9D9FhIhup9uL5uEIHjoDwaoKLH2YX3oYf5/OeWPyAaHT30QtnqR2W3OMa/8I7szweJf
+PwY2jWCmflL2nR6MZ165oO41aWgDBtL3DKTRWWQJuDf/QeWxb8eDZjnResP/ztYR3ZNZ8E0PFrV
YoC5gdX9qX7fD7cnhJu/hjhYM3yitEmLBVYjb/sijWT6kM1q8PsjVV/iyLc1gkMFJxsUbdFKso8a
Gc3gOGY9QkNGhFoMThkSzFCC+IXLy6fmlhvTuFyzGdNF49MH7FECfzD8QWgvM1G4iofhnW6fVVUw
DN2ppOGnIcDvAssKzWzAqw/uZl7b2TMb2fKEMtRg3k3W3sWwpQGcMGJ9q43BKRjC8XbHU30d8mDh
T9QU3Tx8DtmDoWGDj0ke02QOoL8NOyQCpY5Th+RxjnAw5sHCr2k7tnaDMe1z+gxplc9baND5qljZ
mEMSnDwPT73Yg7lTrJxoloa5GwM7CzLddzc9Qgsc4McQS+ZCDWl8KqYtb+5wuX59swdnsNJAgRZ9
JMjbGIXvUAPeJnDSaAr45Z2axR+HAo4IiPHFHfCwt2gBAT/xAeks9+iKNnCPcVJr8vN8iK30lHTx
cY6D6UNTwYFqGTR+j3jXpZNrulDwYNVZlowB0ttIhHaiByj4Xy65VipC44LnyLH0UFnDnmd1SsP0
OF5//wyHzCkT4mkscz+XbbW2P4xwoaJN9aeHXZ1UT6dN+n5aQujKw6jC00F8OLw69FC+1T2Gdwyj
vtBkjxW6l58B7r9e5X+n7/zq19po//0/+PsrtE5FDqGmg7/++7J+r2478f7enT/X/7P86P9+6/cf
/Pd5/ip4yz+6w+/69kP4/X+OHz53z9/+EqHU1E3X/buYbt7bnnWfA+CTLt/5f/3iP94/f8vdVL//
649X3lfd8tvSnFd//Pml9du//lgaef/19df/+bWL5xI/FudFfvjd789t968/FBTt/wlVLdNYrOMX
fTf8ovF9+RLwbP+ENhuucSqMvxf/rj/+UXHRZctP6f80gT4CxgWSn8DWLVlay/vPr+naPxcAN7pU
APCp0MX/4/9/rm8T9NeE/aPqyyueV137rz+s5Xr61x5fiuMGoODLf9jpQG4cnK1zPZadVKm+dweb
jJMW4QyGZl/Xu1NQjlq5URyYhG8//1jqqZgjLyflRmpWWa6+/OtvvvfXd8HD3nz99cfl1y6e9n/+
3XVzh/q/fsFf4/4a7NcP/DVu2lrDn5/m83P8+vuvj2RI+89fI2cputufP+jh934Z/deQTnMqjn5P
LpZ3DLwn9AoWZU8cisbBaZGVgrWUFuO+c+aQNNZNX2Sx0E8BvKzl93yfSxDjoQ0LjCm0GFDSwte/
XCUYUSyva5RhD2hvcUF0I26rbPaZ2m/mqXLhBKZH02JmBtYaaFVTc1v16YZ12m0ppQggLxCLQeym
Sqg+7dTE6DXXd2dbx028vFcNedeTcZNp3a4xMpxDhrVSDPXMoLiRcrHxlDEuOhbMKd27pDODUgAM
qPfOtaYNiZDai0612zTtnyoC8SeWiad2dF8nx77Qh3olZvOVgRvop6WytzSRjOiwBQrJIdLNx0eh
q4nmlfdwg1ujjX5WK9rjSNgDOFR/z7j4c76Wrsvi5ggoG0CA399jpc0DH1IJEeaxDmnWBKIlZ6k8
JbD0CQb4Pl9IZ9HlxbEHbMJRhaUuJDrgU9HtB561qFmxSIH4XjEWJFBo+14W3ZtdWG+Ko7a+UrIh
rO1sbVbCDHWIMSWlY37QSh38YYJoEkDOQFxh2beTd1baA/ftuQQ4o9Sln09a7w8O74KCzKuOAnwh
bQhW6PU04acLEnnKkPqjxy5pWkGsMctcH3/Y5kB/j3Z/PpatGTSa+YRbXLGem+yhmuRVIUvoeHYt
QTXR0OBl22iJN4rc1wnrQvDRWqAnxTVAO685dDkMnW1rxX4k2XTeMdH5kyrjdoDbm1DzM2mSKxu2
2H7e2S+W4l2A7Hs9l80tQAebxpguhwysoJmWl1mqf7DhGZCsy062r5JUqFQ09MHjfY3lmu8KN7uv
rP7jS0j/M3R+DZUHfQcsC7SMAHNGpIbrBBKIg+3VKT21CdPJjuY1rpbKdNcMvPaFgC9JPufX3tSk
d0S3ZVApxEvcuhyxN+xtZrqrMRU7leUqqMTzneyNyOWz8AlnVkiZnti1GfWZTGg7hMIyY43pAl0E
bNVpBn88c+xQc4YL126eraE4c+ppDnM9RUFugl3975/ze5rw6zEBfQQg1VpOrcOG89TlTW1bE9kp
sr8qSpFYOT/ROT8oeiw7DL8YrTj0gYFdOxqD116l5GCE7NXNwsKf92XwihtyBDLY+lSB9qBC/Odg
+B/wiGAs4Mm+b2dNq1ENyNR2P25Q2UFhGknz7bxaen95oDwNEcDEYX7VoTzsPZ4cfamnHGxyXf1r
9MMmcYGdBSCp1u6rMzRnVu5abiCujOt4HkKO/8Tc/fisi2oRhORhpQCc0/dnlQNsMilly4sdn40z
Y2WDQdHtoZMiVvna9fu1uYU922bpM1zZN79fOcc7BNP6ZfTDWrxqD7ZeQZZxv7Q2VFgiwQ00aWBh
3K2W8uHgo1Lw0JxZ4LUJv1vNm18iqjKqIN9i4SpcnWdJF86nxCLd40kAcBOQQMB5AbU9YjdlGcFy
IxXbG/aA4po10Hujb2ElkhdVUmaq6otpuJz75p4Vc4JMCEooY7NTOFTx61TtAzK424LUqT/bIA/O
evlSNUoZ5YAQQt9+SNDneYKGfkhNbVWV3k4fVH1TQXU3ykzKolG1bwoH0iBulnn+OMIxsu9oFTqS
dvGoSrnRZeb4Qw6X8GnW6kTV2O2UOVY8A80Z8KJREFQmNBNL+YbF9q5nTVIrw7XQ8bI6xcElsJYb
k7pWUJqY7U6lUeXqF3MJ99xJuM/zyK3AUgw8j8jO6zQFirGdb5o2Dy2w5QJVgZpBV0OmlJbo/gNa
HXO7m6IcXevQEuD8oMtxoxign1rmjeP0t8DoPwl37rbF7M6hADwlUPUGMyv6u7bUoNmOe/sbIXq+
/v0yO7h9LxsaUAiILYP+BA7jEdqtIFpmtqyn+8UBa6lMiy2Llci7HyItEkl9Shv3063j+x4GoxnY
CMBBsYyOWmipa6U0VZ1i38/eyswwDzAhVBKYpJKgZtlH6hRGwBVyRwp5ZlFwOF0itp2lOvFIy9ts
cDq8dkUGtPDIOctkA/F8elkL9KJnmUOEsCyC0fVwBmgPulF/5CVFsVRrt6Xj7eg0V8AYtS/gJUHT
EqHfborreaifcYZv+maYktbSodzuzNeUlveuUr8NlU1PVK++X9Hx1nH84R0gw4SSCcB/B8dfS7Q2
a2yL7NyqeMzy8r5ypBMSOIkGriGvT8zx0Y5dDlt4THvQe8KVwzvImdkwOnPfE7IDtLBsfSNkt97N
wn0eB18+Vcmpks5SP/k2xZ+HO9w3FogaFFsOno6ZTt3ptUZ21iB1n0GM3+8N7R6u6XnYGfq92ygr
MnanNHN/eqmgQP/vsMtr+JKy62nplr2ukh2zxM4GRZh3c7ngcB5LlcgTM3h0smPfQBHDUiEMDkru
YQGgAQ4dT8iL/SCKoMNbrWV9Yoij5zkY4qBMRRhvvMEuiz2jReDO5dk8y7VW09C1T6pzHS0RDTkt
9JCg8wzWFrjM39/dUALnl7M+2+fUOFMz8H5ddzbWg1bkF6k1km1p6I+6A1mwTnalz1PiBQOrqXiw
W82fPCfQiey3U2HkES95DQHnCtyiUUf/WOLfUt6RgGa1vK80awPk9W2bZ3Ijsxl+ycDbXg60XQNx
DWlUUxdh2w7XqHAhgJfplUHRvxxQAvJthONVv1TPRFfCl48pdqAA+RwUkJTa5B6VAZH6KUuzz6Tm
23pG9QC1NGRX6MYjYh28nLoRtK9Nnu71zmIrVs81jGjpHHKSbloFObqypOe1Iyfc+AfqoxFc+eC7
PQGjnfo5N6EO0diQHhATDhDV7X1aZLg0FhznOOvOFdqhXKUJFnpqdsZtUwTEUobYFKMHf3iK9pnl
KaHENTUe9ebN9AgPJ3vmPp5Yg+06ik8aY9jRM4/UrodrLzXXsvS6AEtnDVcZBFktyyB6M4igMPWL
scJSUtRRZBCYhwcc0td5TWXPg8Y4JRN1tFMQDRDtF382lGmOCvXprJX1ZAxk1ztyjYvQJWB48YkI
d7RVljHAksLqtaGa/XnKfdn6jTWrZHZasuvC8nna8RR9Xgg8BFPc38lnPV58ZE73AH6Kc4tBH7AD
AMbCeeP7poFDhDLariS7CWYuxdgGk9FDPIwl3fwETReRnSJWHhQ6f50bHiS3PlEhKDEdRNaxrweV
1XjORVvIWbFQG+L6pYfOHVvRsNBjcnESFPLT/H0d8yCsIm64oH+LZUwdNwwnHip/Xim4VsMxTg0N
6FufhI7bR4NCVAFATURzEwj5I+0Ti1Y2Fjj8V1PAKNWcIdnbVwbucfCNMbgdWY5yQ2tnD+0XVGDa
GLd5v0Z1w2vgToGcD8UVsDFGXNmBPh8MXxmwAMrnVIrrxi3XsumxaYcrOSbSLFZaWqRxbpGnfHAB
W/poeHepaSzIF7nyQu1CRaYrXlnxNGWvSuZucKCuXUkvPZfvWifbERPG7YMelYq+gIkjkq8sHO0w
ZCfXrQq1PE5D0srNRN48+wFX2tiwxXZURghMplFrj7FQeFgJsbEqksx2f3tigxy9T9SwUBVFtmEv
mgSHF1GDMbO3wPfEJJIsgAIKCgVwto61AXKb6DMirEO8IjglhPJ5j/8WOr+Pe1iZT2WlenWOcR2P
+ArEoxhs5E3R483UPtfQ3HHywNbqK07sAP2F2KNNXOpD0DcQd6vtQGryYs6XdwMFI1mdsxYM1QY2
MHiMojTClI2BXvAr9GsTU3gBmPYBBFQBV79pdBKW7Xg9oQgLUZG17lbnSt2g1DLHrg3ItDJ416ZD
fAemthOpzmtT+GpB4ybD1FnEiebZ2YBSsVZbfQ4ESzdElU9Z1lLA9ugmleM50C1PhpNd1qCYIlcM
YUwaaD0LHMhjFVYfTp29l2mF8l0DUC7VfE3yWJ8n31H7UNFUvyzYCVDcUYUUsXARG8ChhQ7FEci9
I1pl2riUYOvgNKBWVE5bi54yS/4p4qKqgasDPLaBqDa+xz6SucLiLSYWqHBcAnPfKBekFg4a/YRK
w08j4eBF93vJYo8c6tp6SFu9NzESp1uoQYaUZqu0VKNuYOHvt8lPr+7rUAehrh8zT6ENhoIMX8D5
bY2apT2//QeDWCCSuzgxIEp0cGpoApq7zFOQHc8yUUsLd0Nj4yJi/H6YT4LLwdZDufWvs+JghnLP
Ir0549xlkL+A7y8ja2D7Y5M7fYCPJnxz0DPfsBQFEhTSDVM45YEf6vldMz66jewR4ZsLtSmqy7Rw
r5pGXoNw+eyxlCTEal96hsIHm/OLTMt3ma5vwY5b09SKh9Z+UUzywjlbmeYYlKCscgqBaY23t7PF
rVVOlCpMpVL4akM+GhfZk1XPr41aP6Q2CNWMeVsU19EqsoGZUobzErgFH5fF26Ftr/q0Bo4IBKKh
JpEy6si/8mJXc8f1id14YUGBqUVGkgWs9K7GxhWB2XRrwtPbwi2uccFad4UWp6L9SEn6hvJuuob8
1bPsoKmKckbcSwg9uGWz5f28+/2s/LTCvk7KEqe/JiqiFBX46WRnKI/G0Pq9vSaGOHFxOC4JIgTg
/MTaUpE7o+r+fRQ5MQZC74zrLnBQU5QFYGyEr1Nsx/bLqRB/AIL6zEmAhIWGCrqhuNYfyZRNVOvg
7+juqNIgfmZNFrg8PcuhYuDXlr0eFKTqskU+RK1ta/YXGh2r5Pev9afE6NuHWILIl/dqtr2qUPT3
dmxtuoHiy1swTN9x/evD+QOlJshIK6dd3344VRcwsA49v4UAdihsULapWtoQXN1ljYwN1iJpMGUw
m9p5yW51QW+ghhBbihpnrbvtFPOty8pkVKGMf2Kz/7CsoOKwVIAXlxrE/++PnxYMVX6jsXddcz1O
17n7opYn6swHwMrPef42xmFw7E2nma3O3kmlvEg9b4W+YFB0TaDOD16RRaUHMiuYr8DpBsTgd6k1
Jyh9+w0YmmTIcKdb5CP5q+XUQevp/uwAqJ0Xga1Q3G6rAMjNFcu88wZK+NGJ5bE8/0EsxGdHtAXv
Gfvi8LZutxU+Sd3bOzOxN1oIXGBoXSz7gV+e2g+fhdnDsQDYhtIjNMGgzHaw+XDbg5iebnu7trkY
O3ZnWrXfuDlYxtBGM9u4rVEdN2ETqsoNJM0u1OFptuxItA9ivFN7lFRnpEqWBCHbhN8XVLmJ9O3+
VZ+NM6fde9CCzymPxrE9L9XntJn8Ef1lx2H+yAwILZoxzUHmx0GZ52VE0vuBI61yiwCSr2A3m4Fj
zIGVzVt7ABGOX3WN7lfVdEUoMhMLwDZWXrnTbWrlV4rFLrysvxkLTFNbBkZXgBqdJRyRu6txIwVN
j2p9zEoaoRd7ZpZ2UFbNzurko16LCFLEfi5O6eT+cO2CQdTSUcSGPqYfsxlOWqlF2R496oTkuABP
t7OAKEBtwJCTxbr2JxbjGxTja7vqh+2FzqIJpeMFwn0kzzIL8McVZaT7ku7rpg0AIIqs8uX3i/TH
QSBsZ8K8duFOLF//EsLyecpbREa69zwY/p53+h0dTlAzDtiqn3sYdcC/xjgIk3YKOncnMIZL/WaX
b52t3DsXFQgTI5wUh8SIdJ9e/u2ePWSvLYAsVGdxWz3K4CjVW0V1SbE3hbGmDg1qxVvr0jt1CHyH
BP6KUAvOw4WwjX6s1ONxTYH7yuDtBMwtEGOyNMgGd4SDUHGW1tadNVlvBRgNeeMkgA7+BzH46+gH
R7sgrGKjMS39ivTKEViLfRZ4VPtbrPjPh1xkGyB1CnINAFcHywT6YTiJgYHZeRU7s8Z5BZZpkFlp
MJrg/Ul+4ql+OOJQ+YL8EVJ83BsPC4PcbVOuaNLa2dMqAyNtVk/VHn9Y97jYAWWBEsqiz3nwQG1V
uq5OWwtOfOcMGPmxve6aEyLGP+UHaHVAxRvHNKCvh0lK6Q3Y3LNj7hba2kaG8FSDA71YuZpfrp3N
kChrJf7b+/nbqj84L80ZKDwoiBf7Kq+DpodEBAfyrzhpyfTDqoe8BW5heALYpB/OEIPyBPY1dpdE
aQgBvfSC3mgcX+HsZbS9ArbpKDZSY1zjFNwRozzJwvohIC9CNdABRbX/OAOEjgg0fhVO92ZCl15l
Fsg9xDCrfQcHNFiV3uD6nrBrb53fnmoJH8APP7cDiPfIOgGT9dDhOFg9aaoak2zdYk/c8Yxb2Z3t
AqbT2dZZUYwj7hdG0lX8TVGHvdbV5xPBdafVy3VWQVLQzLo8mF36UFbISXgdKqy57FXAN1p9hGoA
b1eja9z/fl38tBYRoQBEW5IRmDgclJNLN4NmQbZMGCSx8qHwufjQcmiagvpRPVfGS8eAlqT6tc2U
K9iTrZyMhGl1YmOf/BjLrH45bwCJQ4VqXqLyuXdZ3bU+g7EbDfIcObMC+txpRaOfjp9vT36QGk1c
GWYFYtT7fPKzO5SdIzB5L+l9HlQf8DbUgmyrrqyrU4Df5VQ7yMg+PZABOFlKFoc7xBFqmbW5V+xx
grvsCvg936hRAHP+ptLGr9VoQ/gTBl+g/h/5qhg1FKjrRsNqPIepeOBsgZ8O1cJvQtSP/CEpbxFF
TyTmP0ToRZrTRZkU0e0Idej1k20OBPM4tizQWxx3pypKx01iHOBfhzg42lRH64Vclsrip01XXeYv
PEvKfSWxt+Sivj8VO5eFcDRjYJAu0KDPNvH3tVlVs8pSw8DaTPKVts0hs7Vgwa31ia24bLWjcaBx
i5YDdCFgzPF9HM8CGBUq1diKcTkHHfGNM3lrwGrZDi0EgbC4YeWqe6qTND51sP64GewvYx/kYlMN
XfueoBHOI3IOIUa0edRna4+byQ37mAN6pz07z+XlKWDJj5vhy7AH0WekjT2nPfZgRV1kRjwsUXWu
rWvorfq/f7s/LkwgvNDjhvbuUdacu4PqAURR7LPOWrMGvK+uPpEM/bwyAVzAVQuC7OBJfJ9A5o6M
K15VAL7Q7up4cekeY9cHXcGn4WnY92eoOFowwL8gkV3gxIeXO/DNPZqjjbfXn9zrdGVsnRic+dI3
r9rYuU6v2Go4V7fWlXFqpS4r8TcDH0KfbMikybSTxV6E9VoOgbOqLnlC4QcuowE6Vefm6rRYGA6j
HyZxgW4CNw0QFPr5BzvEYkBHaQUxd0XnlEErcj2BZrIMeyjFB4VCVl7HlZXTA1aRNdqumSVExITl
hopVbU3+ZtXAW9TKJdL2eFCrqBcA2Yia1ehRijfOxyCt3NTn1YzC4aw8g/DjoXg3Oz5y2R49mwy1
eY2vZ0d9zB3vTc9nfZXOzp0Oq4GgaOe1WRhzXKBaN6RTFjU6ICyWXm4gg0GDSpNmSPoGF4EKgqeK
o8SN4cT21G0g1ZUGJS3gHVxkL5lXbJ2+e1A7OgSNPt/KVL6oFe69c4mmrcLcLu4GFE0zy96MDGQR
z2pR1gAoN5UMtDANKFzkX4/NWEaF4qxqeI0E3GN2OOkteuX6sO1V3LuHKkEnMa4pnNTTeoYZJO7I
0kQlBFZc5mhfCxWmApQ4gW21FwNxQyhL3otermybhLWrxbbao6zPYDvcW0M0OLkTNdpk+B2AvcjE
Vo1en3U6LHgsk8bU6C4ZL7OglP1LAUxU0LtcAq5k8XA2l4rE1Dy2HdQlrap8KYjeA3rK+shm1Utn
eNJvAUYK8mG0olQxF7hXHbZLnRhFjUwDx6qsn0xI2/uObB9H4bwYCxazsiV2n5CXVT3uNFtPpgL+
blVF1sbYbbNGgXU9sFRN6zZ+j7QfAK9IAsUY1G0dpUb3WheC+5WVqkFKi1utTVGO0LUzYfXCd9Hp
RXdmDoCyQn0vy5+Y1bMQUmgfZeECBgD4WQykwOPgaC8qcbdDMfK4btyX0QENRjOr7ey5FybqvolI
R7nVvekx5egHDbMVVmlb+yoHZzftCPqNZQttqlpnQTXAiUFmlgdYiettU0DOYvT4nBvR680dy13p
j4Z6bhTeg6N1PIDe6bPrFCVehjhvZzOWgl/My2N7PQeCQs1jLngyZtMavusQ1GbunWf0JOy7/GpK
zTTudO18qBxcHKCoj0JOta8yY4f3RCLeD4FQsZOmPr10efuiFgiBmvWoDgwNKGPo0BTDJ7ez1k6a
cXDOKBnQmnQrNI51SAbZ8Hm+L1IwnRpLB4rTfJxsMkdjqRW+3stoTMfaN8YeFGE4NVZl9QzXkAXD
98JcuGDWyrbj3Uqx+21mtTdkVt6Z44qLSmtD0U5x5zRBy7xAsdPYLaf1mKMkD9e33jeG8T6jKvfR
Uy+DXgh83C69s1T+ZGvyekZ7P7C88V7n3lnN2yuzBS4anIZ8ITVEaUsiYbQrYkNxVXaR40EEj1fX
meOgxis97E9b36d5vcskcszR4FHBUfrXKxtgFIsFmUO2nknPhCd64FGyj1pNb51pep6M7KKBkbiG
NZdN9a2X4vYANYQoY+45H+uEt6JZNxUMxxV2X9tjWM0CbVRybTKxdP7NDZHOnWNWm3mEkaZuUM83
tOoONptxoWZzAiyyluiVqW+GFhvSzIwmJkTc8rF8xqf54EN5Jvqwb1610fZ1HSZIjbh1mNwgN0OZ
DVAmd9cSLvw+vU4N5CgmT1JuAFsiL+APUPim2kZD78xYYTq2Kn0pU6hFAGWyqxWxB6YmalszcWcr
aroasFlPJAXkD1ktw7FwIC1Ikn4Gk5K2wWiDTZm+5urdTN4hLxA2enlnKlYAuXSYTKCHq8MkqgPu
HJGnmrJw6NNHyBpmBXmv3To0CYMssxM7rIkGm0WZ5qD4i+jrDX5Nzp1WDcz0oRP9eoSxb6FDncAE
SaKBRt38lqN6Q4rhVZSFP5fWDQopImQUCqAKCYDBvwSi5cxSXj3ALN3eDQueRbZVBwZvQoVDvVGt
rhHqwW3V0YHC3lKyelNCX8+STSImeZeycwuajhmVN+4gNpNsNqlhJlLlN41mn9lZFnJJ3zr8qDUN
wPIXZ5X6Qeo3Qufz3iIvzVBshw6xStfvC/Q5vNxdDfVl3l5Y2mXei0uePXVFBgnRAXCErfDsGEoB
Z2DkrBCe1l5aBkM7bZRq2lWeElFASR2IU8oaoTkXASdvtTOs0h7YvJzeEmZGLoA+TsEvJAeFo3jo
tCriaLcAEONXKaj0PIdVnrOxuik0rPR26M/1zIznUYQILNjF1rQF+ipRsmdhwx2R86gaYaLmXM21
G7BMTdSUXKFjHPYuYMOKtTbyZuO5wGNBUNugNOq9AjrRVcxzkQAlFc8E+aprXkn6rOio3A80NN1s
204U6KLOr3RrgFtFBTbEpQDtbyhDMtSxM3ghsJUr3pOoKOvAschVRutLVjlRblDECJYwIMcGZwpS
AZnA1FkJ8xU84LAs6kifMojPwfyDepHbVhur7/2ygpbATNZQ99y4zmuWFn5RFlEpCt9w3ItFZBVa
naFjC5/VFbx0vc3gdr4u3tzWvBb9vvPuVQmuok0iXUfAqJQ1GrTB1AHDnpNNljdXFXASiLcR+P4L
zR6yqdrlZJaRxTpA29Rw5o1vITa55QiVlH7G4WeuCPHCXsOynF5SUUQina4d80Fy7DoTIAVPrie0
QbTsfQIryATyZPKe3eLZAPjAy4xVIc21yV9G2By7cjNaVdi17orSDhQPL3H4cFmXuK6bRZypTdKL
6UzSwq/qN9figaOJOHe7B8xiKEfsdUNPoGUJV4VkIas4wrvodRLwWotFKuPMLgJjeCcetAV0GThK
feGgO1BjCfMOO7acsrho7Y2CX8M7IzYNdsWwIkXZ4ExTHuqCJpla3sgRHpHMCBffJ3Rnob3Yxczu
ozZvIiIpQhbay71zM2Sa32Dh1Z22NlWJUmkdZbK4LIvypeXWuVbzQGC+yzy/zfMrg5Sh1vRbPXcf
KZIWambnRJtWcJqKic22/eBCuTg9r+F7rsCxtUwR3A3Ymub4mEQ9myaOZdKHg3LGFzWvWkPdBZKG
6iNS3qvMIwERPLDljZPzyO52KlK+ok0D2a8USJbMxdarr9OFZG6vFLZTS/jMmNDpH/nDqFY+dc/S
Ll9IOmGm4rRML+oBzWet2tYp32souhEg05fOjq5GdNqV9FyD+YjkbSAGdaN4NxwwaEup4i7vg2Fu
ggxb1jVQjzf7lc3LbamwM7DhLkAyeTHtK5CMOJy8Gxv4nQ+FA9ULiEmBBzSNZoWsMijLD7VR4sxr
4sbE9UAH7k9rhiTLGJA0YCBjl1ybZv+sOxyn3FuR02TQyMpV0V2iNnYVfmzTziyw8w8764O6jF0Q
le3RTnD/Kf2GsWtwbNjkbUaTQDw41ZLSy8H5x21yTLVQaYuVl6sA86PYOsokcwDLxbHmXJsw1g1k
+Tjy265Mg9yisVpOl139IBbaVV0N96493hM1e2JcjSx1emZaed/NbhoguqfB4JQadkhb4nDQCIJ8
ea60uQLPie7dtMXN7NF3ZgNlT/oRRKzUfc6b8rxmnodyPCA+kJMbfSNXETEVYE3zEeJrdj86wOSM
6dvMkeFhHY0qe6mYvAJW/bno3Q2xuq0KBILTNSuwbSIH2AH4x6RvaW1cM80pABDqXySVESuFBAHQ
OatxOxgNrDU9U5GtA9jkwnu9trZwz0toPQWdcQ1iUwwVx8QZ5RX8Q2KaGitiYChNbg17SoCDusZ9
Y2Oo0BcBzrMHBDVsxybo/x9n57Xburm16ysiwF5OWdQsuU7L9jwhPIvZe+fV74dzl2VL2hbWnwBB
ggQZIvmVUd4yy2vZuKvV9EaY5sRGj8CrkqFzkTpyxynZ6CX7u0LZtcy9dpx/+UPstfGfvC1vx0Z+
7FJ5VQGvMGuZTHN6VgflJsdJqerwa6j0R6Hr3dgXnbFtXVn5E3WmjYy7PZXlJhzaVSQhrQJeIhQ0
d0rrrSbUWx8WRj8Me0Mg268xA03mG8yT/0Q56b0520r+lOr3AmBJSUlv+lHYlWm7l8vKDbVDOofh
KigGCfrD/MLqrdZJXrXchW3nSJmISlGD4rKq4bDUzhDx+lL+mSXmIaVT2jfKChOHihDBjd+r3lBF
x0lOp7XsW4EXcwU6ZgC+z2hvzMG4oZcATDeTHn0z+BlJyZvQ9G+pMh6CNKxwY6YFBA7Y7oPuTgo1
N8yqO8PMHxMh9nwxaOwehsZ6UINuG4nSSzYhdiGL4+9MNB9mZDntXp03lR/9MlKtgD8CQaqbXitR
fODmJEXTXDkx69XEQN1hQNVRlJiqE2TKL18xILj05DNKcMxGsV/FZGlWS9mh+jD7RCsTnRmB+yaS
WjevcEYcJ5duxV1oRYfezAK3qIZ3w5w30dS9jHV/SyX6gKbdFlO3xyLHy6kpfo6C8Jpb5qMYaQ/z
kG7jMH7Q1PxBUcJ9nkv7AZaV0xgG0HM2XGSmt53oPxpK9WyUxq/ZNP6OpXabzNqTZY1rHeOxugmj
dSpOq7TVfuG19NevB05a2fili+FtU/gL1wPqnvlWJ8FjRg1sB0Nq2IUc/anKHrlXvzlgSN+urTR8
SlrqpEzFbyPI/6gTpCdLPaBNf0ezM7Tz7gNSzbFS2Q+6WWyHuHsMdPNBmsffVsMIujE+JlN7jwQG
HzlU7FvN8tEZtgK7k4KXdgAUo5e103ZDYscd5riDxXVg6Nm4zqdM8sTefxxrk7tASB9RSD/OUtg9
o1ONK4cPoVfO5V04yoGjJfFm1CmEsPhxs6o8yhTnWUbhmOHexGbp8xUCwUw8dfVDn5ob5MCfk1G7
lwswgFkV+QfYH5xrcXoXgx/ftBXI1Bpga6+EL4zF3keGEKSX032RxU+mrz2WYS9ukK427MqXDq1a
kXL6myHJ91WZ5rYEyNJJrH5wWq3mTtLG3pZLBeJaUOzzav5lZbIbJMpjUADcsyKSDYbR3UaVkAag
olJnNCn6WNvGyrjqA0ZWXTr8VMxhgyYvtA1pJrfDjDMxqCJSql8tPXK7g3ScLN1WxEym3kw+zLCo
vXwc/vRaf99q+XZK/HVc1xkq1EUfgUgUeONqtbhnzLoIeWtOnMEQdbfm6LZhjTI7yixmMIpv0VnS
ao//jKVsRxJfrdlEo0xzgz2aBaPJaS6F9lBnbiAZr1VLcyI2m0cjmI5xPL7Cj3+o69qrzO5Brsff
KgmpJQ5rVRlDWxSqXVyY5jYyzd6zBjKT2OoqJ430dz9RXvVW2BQaTY1gHn+YmXnTLRqyYdaO27yX
EJjRXodUdM1C+WsoAJW5eDZaVu4UqYQqqCCVlCXrVpSP0GL25VAINvJYj7gggtlvxPVcU4BJ4rqV
h1VAN4v2rNNa5HNR8AD29X3uu+dGNHdN1d1OFeQCOcqpcgsJOfvAv1EzjjiBY5yz6EYfDTx3wBCA
wenXQ1V+BFL3R4+K2zKOO3AfPk7h/fhhxvSuhiRdxQVIXDGPZrJQ48A/NXYmy6+y0e/1IpxgPSsP
Tdw8R6OwDzPtJqjyg2Jy/Yei+GIN+UroxodBqh7GPL0ZNT5crpe7ZC7iTaoYtjpAaRBiCrGxEEtH
1rtVQp7f5P6OyfZt0tV/MblBCG2AqgwpSLL1SVoNs7QuoR87Ro9NfLLYipp1vhLrbFXSn1pPEQm4
XIuPohj9FHOu+Iz8goP8dh79X0lvrHNL2vgTXPPJbwoAqUCCgcTGbiUl24zeHyA1rGwjxeTAKt+T
eL73sc/FLlTkPCLtyzJlF85UxKGC6L9BMRjqbierh0CAdigjPOE2EcDyYmwq2wDm01XJj6CvXvXO
Mp04mEn+guI+m/InycdfwYwkHtKgK9CgwSKKzTqKStn2Dawf5OTQjP6L2E+ti9vnc1qpACXT4Al2
hu9oPlioguPfTRvqemVM/w41wjV5Rtkv1vwYZfw5ytGT1fu/8aM07HkSbvugXTdN9ntOKwjtgV/Y
c0djbTZ0CCoNabgkVj/ySr+voKPnPSw6Ob2TRpJm4BII8Phi4/q5Auko0kRbknwcC9qVbwjP/myy
3DADziyVDZcPB5ibT3Jj0pSIRsX1J/8eYYG9MIdPVpi81Iq+60P1XorK3EHdSnHEIoHnnihQ8uiB
OlCKVmOWy04fNj9NBd91VP1vK3PElm9Kn5UyggOkNdraMofKtXShXDWd6jXVcJwVyvMO90tbmmGL
zgp6lFq57dHd0PXqIVOb5qbQit0s+TAaAX3ipfJS9n3pacHwIYLSsGXL/zXp9V1iqR+WT81RJknn
BXXymiZFbnezAXvAKB+VuaJDNbRkdYpl56Mv21oo7KLZuLMmwVNb4QAqlrMpC57kfnpN6mmw1bwn
l1bbvd+ld9o4/NV9cqgKKQlqi0JcWpTQYE2nk6eclsXws6ZTgJRCBj5+Fhxp2bpxci8gB+GUwMpp
lMz3YFVHR2hN2Y66LPCI7shcN25iFKOjjcK6thRyhqL6VYhat9NCLLYhd6G0H0j6thXmX6kMVqQC
cTsOg1NF2uD6QwfUli1hN0VAGdd4mZbKd2OtvCRt/qspNTCL1r5Ic/KqLk+54Fjms1RHa0CHBy7L
YuXDX7AFKsu5m28QqxseZ0m5Decy40QJQegK8o82J38EiTHYRdlt9W7CcjxVHS7gHdMN5XFWQko2
KZ8cUnVK1SBdZ7N0q9fRgz8YVHah8tir1grrS5QC+uQ3JYHTIHZkB3hF2NUExqJRta0xhockmFsn
oK1mS1V0W2UilA95tnUx2HDNBi7o9S2WWzd0OF+KrPsZWNpsiyNnQ9hyDgkJWvoDMwsPXAPuGkp/
iJKGm1QKn7sM3f1SnWNvzuXeU+r4d973r32sHP0G1XKx6SS7yzvLQXIchUkrEdx64LItwGHgX5M/
qs38UZXKT9Ec6R5nr9Lg31qlhGCTlD+kbfNKw+9totacTLz71JSMJM7UH6kB5jJM3q24WkXifB/3
zWs0agd8iR6lmFGFVrJop8kU16XZ/vDL8C6zMss2ekVwzKYRNoNIehnJVgZKL5jtImm8Yo4yJ+Wq
XYU0J2JditcxgHtXl1L8WJTesDmqnyvLCnZJaG2MWXzElGhTKpRPOh1Zo0QAqdJGHf63fmsIMVgX
QTpggn7gLujZxfGPWAueOx9VJoHaIfEPkT88Rs141FDJt8Mo+ij0eFuYRX5ocnRKi3LZ2IpfekoP
nKqeGt2T6JJpZrFPimorVcZT18uvw2Q89IX1XmXs1yjeFbnuDjnswmp+9qvqTtDk217N3oVWvMnN
5IbuNb2xLoAwJ/4wjd53wix/qPSCs49kZphvkJO7VdiGmyCgBZlP+W9jNjDI8I2XKM0OYtbtAn30
TCO4mRrDE7r0MLe0zsd5PyrVzbhMZZpiaBH1AinpR/HDKFp/KmNelX1henhFq/tek9/CXOF606Gi
IAxFNhbMrqjmTFSE8Tnwud+nvO3XRZrlYDkHZRXMnHIm+bkVpZuwSX0HPRekZPFCGeUamvrU3ap9
Ae95GB7LXnfLjIZUVsl/JxlApz+/h0X1tPCt6NlWe0tjo2HC1LuQSLhic+PQhBNo7YWabo387w0z
MPapjA5/B4/dkfpp32b6ER4IX9Z/V4LecgKToXjccY/12eRo7UCkoIL0WSuvU6l75tQ+VDhYM+YJ
NkJQP8d+UNpzUXAsGF4YQN5v/WltpJyVWjBvo0a4VQLxvsy1dYU7nKZNASOZ+raxyjexGm/aWkBI
0ISxbQrM4cabWhc/UhgHdjA1qz7RaTWX7O1ICJ4Uf45ts5UNGmLTsxIpL1FvTXgTdxQi6Ds5AWoc
m2IuVnqdQ9Ykl2ColqBQlpSxk4pz4UAs4KbC/qdU89mdLTo2HLKBrTQ0uSKC0I0IrZVQkQkoSkd7
Tr+qrnZh6ou9DqhTbL0WlY8TwEyQNwosoiF96TAvycG1JoxXxf7j+0H9lSins2UDooZKDZa+TLLq
pkWyrorUQxLmCh7gRF0QAAlcaUVfkCoWYt1notZtEg6cQmAJYcDcN2N6m5pjQXXSv4/jiINFLx7N
QKjd2o9Wgaq9Jb5OMl62b4NZuH0eBetgUc/7/uHPce3/ftWCNVlsnBGV+gohwN1T0Ga10I7/RGN/
yDtlFTqkAq3dvJer2GWUfRCOs6M47c9qH/xTru1ugjtlsK9yLRdM4Jcp/8lvOcFktVUxRO3Q8oZ2
5lraRzv9x+iYtuaku2h1LdoZEoRgiJ9BmqXviAHcyWi/VuoQgDWYwKDhEMKIp76bJ3Do4ZU3fC6k
chLoBOlST1Lkz9SbR5qbrhHgb/bPC4i79ihurQOqqsZuQIw63gUr4Yf24/sPfM6GWcID32bCgvvg
GUElSFVr0nyeM96Tp2oraWO6FdqLfNHYC1aa+328i69VlVCeh7KGAv4JJGUsJSWA4E7X1/Rpi1TO
WI9eGVhO6OdXiD5nwMvlyUC0GUSBGXcqtGCWjZUOcqIdJ3/CAtoQj0M7P+VBdZxpx/V+e9Swor7y
Oc8wU0tQpu2QScGEnCmw6WhzlE0Yakfsq+xe2fcmDUwAKflT+d/DdpdYbE2NDhZcRvWE1xIFU5Jr
+EgdzQNKEvkbFlKu4Ui7eW09MEOW3XA3X5OROEO8EFMHIowkoKZoqEl8PQ8QrRkNI9HUo561rqFw
u2YP36+Qc9TSvxD/2CF4Ver6yZEzkuT6Wqqqx9plm+O6Af3/bQHLIhq3trbX8I/nFK2TeCePVFu9
0smZrh7HlbQKf0e7/+3VAqfuup7r5dfHukCuB1qUsvz7T7BS5tt5P9CDRtkLPnFZ2uV8zVhMvhTD
gLVooJCEb/zputfiOKPpgcmdge3zWs/197SynpEveEx79SHU1HojZYaEg16FtlC77+cYsQaYP0M6
e+rYt26UUZwBwDMc06po6Ck4+6EcuZ0l/THrkNhVhsyBqneUumvqKGe3LR/j849f7oBPL6hToCKA
oFKP4mA4YodxTn2k03dll146hdAulNBEUDnbT9kks8/AIIpibjXqLbEfHpIM3FMtbzTr+P1qvvg8
i2uxKUMQOOMbj/5UZbUmqMdJQwBRB95Qh+u+6rzvw1w664zFvxrjoQuGWswCEl+WAh4owKE2T7P3
vMEDSO4fO2neVl3/kleTdOWAPcf7LR9LhUe90Oe5DU/uyDQBOJzGlnpUAWTRwtJsc72Y5xm+E/w1
UFT00ptsG71lbkkryP3+kS++2U/BT+7NXmoFxRgIXlW/Z1i7kXQf1PWVhXIxCBoLZJniIqF6cl1l
2tB2qiTzhCltNVj42fiS6sLm+0c5A/Ty9pDLoZ5ALlc8yzUiY85ECiP12MPfZ2KzwRY1sVsFSWtk
Nf/R4xutetViphnfRz6/rjREBjmOuCEBR59KZiTMbrQgnoxjFbRODz8R+cMmhLKGrnb1/H2sCwf7
12AnexuoTaDWEcFi/C7KFUl73zjtTeXKq2lLYhUWjvr4fczzN7s82/JwSNjitHjy/UwkKWiGxvpR
r6jPQFXokdslz7kMPBPTcsGAafXn+5Dnx++i/QaNzJQoGYHUfz3BfCXtq1QgZD90t7NuQgaUYGF/
H+Sc2aH800wE1Av0B//wk0tS0/KonwIuLSBrhR060/MQ7BgN4T8jrKPX0LX4O99u7hO329RujIFq
/N+qky81y9dfcXJ1JuM8F37BVT040gpJa4aeqyWwsG7XAf0m8WoRIC9f7GsR8DXkSdEHWKHRspwH
V38WR9nJ3zIPz9OH4jbzAk/dhqvEsX6a7vjPxyneYd4ZwOO/8o0vZM3Lr9CpDBbSBJv360fOynmW
emBtUGaDDdTe2G1oZjniq74q6c/vr1UjF9axipqWCNKYI4JT92u8aozaWO415VhaW6kZ3VTjbu7q
G5nTvhzoUmbWm2UGV1bZhaX8JerJ560jlFsqvEuPbaPd9ql/lxui9/1Cvhbi5HNqWREJsIWVIwoM
rwG+vkmVXCutLxxyPAYZMnrkJmrWJx+LgUvloyGoHOMGVIF+NACSodrqSdKdXg9XLsXz1EIjmAWP
DjkOUrCTE2foZtMcR1k5NgrIQaXv1qCNXGMAOqrRYv/+7V1aFig7IS/P8SadLcNANRJByUjEwHKm
N4zdFnRXdpBYL/YwpZ1b0rCxG+ACdmXIg/t99EuPaqpweaiQ/8l1nCzKoEW8QsyUYx/MJYjgRSQ2
3+L78Fwaxer7WMs3Ot32XJELk4EdoJ9+QyUXI/B2S6yyfqDv8zFpODT1dEj+B3EWDUa0AsgNT3tK
WWlEwlAmrMew3aldvVUAr9hVFG6/j3Np3SPV/X/jnHaVQqjMrQgl/chy2fc0G9umvGajLp+/s+Ws
gHrI+4Jsf7K3Olw1QyRh5eNcb2aXyZKysbxG2ncuA4GlOhSE9fdPdelc/BzyVNEo7vM6LxNBopZi
qjC7jbPoebrVa7b1NU/eXCNPX0hBtS8BT2rgQc/mGg0cmYD+5Jm5t7ixoUlVTx6SgA54qJ+lEz+b
qID/vBr8jFyKvgVcNloMJDbnYq8VHoyJqRDcF9lmypy9AXf9O8z6Rz/ITxLvAmlSZjN6CBB16pun
79/2hf2HyBmNBmUhS54prMmloUMVmfi+kM1aM7TVMV0rw17VxytL6cLuIxKaYyjyIOZxev30Muxt
dMrl41C/z9KDrm0YW37/MBdD4Iyj0VSADnW6wYO4iE3UIeQj4iCSAbQBQk1cXXmOC7sO3tx/gixv
9FN12SgSkjzBIB+RZ3IVq0HE55oK3aWPYiHoh4syxK6zTdfmJWiXKJOXQ/GjLPubCJSm1op77tIr
T3OhdYipw39ine22MfLh+hMLi8zqIww9ZZVQfiVO9RsqlFdss/vZKT1rvXhu6VecZy9uPWvR0gI7
dkHks41bHfn1WF5U09bTLWhdZbNYmmT7juGFrcN/hIyUOKphX7vRL31Hi+odP2zWpHGaY3c9va+u
i3jw8FXXt9TyV66BS7UKlMf/RDhdKYZolM1EhAotQdmLVxIiHz+09ZLfAWHTttaVGvDS+rfYXFxy
NP/Zz1+XJqWnGArYYxwHHbNi+dcAFqjyr/m+X1ydCv07WGuYIp9agiqjUM1GZkrHZg48ue2Y2TIy
1J8kBOe+388XPxE/mswAciP0+6/PIxjlpJW+JR2VhXGugb1oktX3IS4+zKcQy0/4tJvRemFcgsDT
MVJaWDfzRg+iZxoSGxDkV7aavKS6J/kH/ilLFWlAqMeJ/WusBCcCreBBjxGw/lWCmBeMIBQVdVTC
0Gxem2oMirVRqZv9YoJ+BNYi7rf4KO2VXGKiTLd7AoFVFKtRsO4Kvz8qCNPUBew8Q9n6UQvzvgoZ
7YqQddpE2LUqLGy8e0aw82V0RTbu4tehMJZ0SItILZ/UE8w5pzIkKT2mRu+FzeCYEHq+/zoXclPN
onuryYgv8JdlwX/6Og3j4rYKJenYYnWIpedNt1rKwmuX8MV9Y1Jxw0SGwX5KwVRDq2y0kI0agHSP
8bTEsoFp+vfPcnGlmTSj0ZIgjnGymCvNhw2jcdQFuI4I4wdqwXY9v8n/k3sWmQZMEeiyM5Q5WWWR
PFh6UrFpctSNV2U61qAMDZCDvXzNIu7Ce6OnxeyAd4d+4L8D8NPnMaOknXtBI1T8HJfbZnyKo2v8
4wurjIYkStCoauJJdNqkGBq/CdNelo5ZjVsu7nOuQjsfescAJ9Rr7jFYXl+zu7oYE1MaelkmUi/a
ycqe0hg4UDRKR4skwkTRTbl2w8sX0j4GZUjCa9YiDn86E0Wdwu+FIZWOoeKYz2PglXt9Jx7RtEQj
Igcl99swnGIfPoItW7R1BfeqdeylpySjpyOpc02dtX+kqYlLce7lI2CP1EaOEeoEcxIDPCWU52Cw
SXvX1wQBLuwCpjLUmahJI8542vRAOUyKa5C9x9H3bXk8hBTPgbVB29j7r7cbrRUqcna0yslx8g1H
swSYG3EXZgFoPmvDqAPPn9TFdfLKFfKvnjs517+EOmlxGEYr+IlJwdIk5VY0zZdxKPblLB3mzGhs
EGg/ivKuKA2vnKxfg5wdk3qttJarhgB0JwMjA9ggcugGKEPLADUVdZ8KazE9IpYJTeShyVrPtMDo
z/W2UD+Qddu23WMy76AN2k1sOFUbrkrgwDLGPD0y93T17KyA9aFAyOm8XkJMQlU8cTJsU1hbUf9X
SGpXbFpkKrPwShJyLnuCooTOzjH5whp/nBx0o55VbRQ1Eg09WvlOfw8Lbh0cFgUsyWsdPCiaKzfR
+TnEBAGtf84gDXz/qY9IlFnCpAuddAT6kiH10sNZM65pPl4MQllhWgo622c6OKlh9FLiw8APCxM+
L6Yh4ruul1eq3wtgCTSa2AXoeFmSfJZd4SQMQ0gURDpM9R7K+jayQMoVRei0sr+mgvqbyUW0yo1B
f9SbFvfNwPS9Th1fWlO8H/ADc/OkeMpkaxdEg++hN5q6JGwR9D1rJ4vTjSUGAE8R7HeFWWR6mIx3
AOeundvnG52SEuGgBRJAfn16p86SoAF2sbpj8D6v2nJxOH8QHPWP8jC4wRumBQ85hBHb+PH9tj//
SktYZiBYI6CYeXrLhtbynWazO/qVf1C1aCvPiNyD0rjmwXohu/8aaTleP11+4CCyJrOM7qgfgODe
Lzo0qNa/L8IYkz3dXDuuLz0YxltMyejEsMOWf/8pXG5pZQxgqzvGsALF5EaPnsXkWsL9D5Hy9Shj
9dEfW7AO/Hma05WdyfhoVIA5OCgDoF6XPkUHP7ezZ8tTGZ+jgQjs2hVcwxU2ptfjm6quUbu/Ca/s
g3/n88kvQbSMDjnnN1NW+aTxBLWokaaEX6LN+Q/UGl6EqH7IpuplyiBvtyjho1hevqsmMDS1gqXW
Tia0yBAuY1fsO9X0ms6CtgZ1LLVWalYtdG4RpqUxrDSpPRRt4w2Ij0sd1Gj+T6hpWrD42EUMASTo
F61wK6bywdTTwsG0675BQjKlQ2zPNbBqP7f2lQi0XJZuoxFTVcEosMQQ/xSx8Trn7YPf+3ep3j8q
uM7Ygk4Bw4yshw8KJkBrxNAbpGY993Xplj2UbRH/8KVWCxwFCb/v98SFQQ+nIgeyQV1BX+T0q/o1
njtdIolHcML1HnLqjXUjLxr+9Z2/hUHnZm8t8km7eHfb3gbOE9BJ9/ufcOlSwNgBb8lFLBcVtZPl
m0Vlp0SCKB4nEEpofQucAG646lbSbnJRFU834tXG3nmCw2OTvSHWZ4EzOW2jS3oDRtGXxaM+RKDe
b/Lm2iFwXp8QAWUjGTCLTDl/ctUhdm8ZGOSIR4QEkVgdYWBqeN3HmE2G9W+pa7Yq2EY7ka2nK+9z
yeK/bg/eI4cc7V+E2c7G5phSikXaTv1xirdtxsGzQG/78kkoE8f3dbuqh61f8U4zf9VL3ZUL9wLQ
EB1BZhQman/LaPRkd85pgtqXIHZH60mdbP9j6ZgKDpByaPaHDs8sdSNc90Y7/6BfoipLUv3pDMQL
R5m4ajpOp8Grf7T3qVs4wSHlYBI+/mFtrs3MLqzbJSQyg0hYcQ6dbp2WwjDA56g7Lt5vC6fHE/GB
dwoE/WVbfhG5wd6qKxnUvw7KyceVabCgCcR2pT98sqymaIzqKOuW51xGopFnxmucQzAsSQ6AwnGF
QDzuCQWSF/AY6c8IRLfkXHv0CxfOlx9xer8hsDvCoOB+0wSvb36NGs2k7toOutABJEWgxQGSj2TH
+vcuPn1TnC/ySjKa7ljqMGm7o+R3TivBDpOBK4baZhE9VpGI6JSHMhQgO4WOgF9jCCetmap7eTBv
m3H2vt9eS3Fw/gEAqSFEpYsYOn1daH6InqokZd0RtqvTIA5Yim+oIEGrQT4CRZTvo10oBikzKcU4
QJYxwGmfy6ih4Ela2h3DbfDYecpW3uFRdqd6C5BydODWSzt1Ve0lb7l6r8EpLwxcvoY/+dJIAqVZ
E/O0iw16TbqerPU7iC4Ol9TmWtsVx9/zd/v5YU9uAlx7Bn2EpnjsX7P30V0c0TJExYx1b0dkiL+N
tejWiCFfFxM/P62/PueSsn5aaolAxhYORG68dhvcRptqtBc7+/Zl3CyIA3mF0xJGaat4lx6UK7OJ
iwv983Mva+5TdCGaA5Reid66aHtszV3Ikwu30I6BP6M+ZGduiJaHfVUu+/x9o8qqL6LHAHSl0yaN
rMBHUwOd9w3PJkUvwN93NUJFxxZVge8X8qVv+yXW6UoSqrSQQ2L5P8MDolQIlcbbydOd5tBvqt+9
iJqasM5WlkoCeSW2fPE5Sfs14BTYdZ70vSj45aCoiW09Ca+qh3Ms5zSMotiu6Z5cW8bLk5ycEIzr
8EQCGkSNe9rHyHWlk6qEe6GNO3xen4T4Gmz+0rb8EuJkucoScv4tLib/bjvZSbziGcS8K65yT3Cv
iRZeOO0BcUloQnEK09Q7eXutUtFlaCnXDOjfLZyTSYGVAmHx+690YfN/CbN8xE+bIGwHaarQuTgW
chN4YwcbThafW63fFENcOVqMWc0gjlfGTBc/1qeHO7lPRR3ZMmlcalFkw7RERTnrikTohTEanSYm
IiScQG+p378+mCE3Uc6ctTtG77CZj9Em2VHt/qjWPtOszsW/cpv8WCxjA3d6/P6dXqxEP8c+eamI
iKlVOBKbisYbbpHDeOh/ca7Y1jr1+s691i6//Dr/86wnr7PIclWcCrU7qgXosLlwy+7t+0e6vBpN
mdIPoDhNwa9vMxqSronZYkejrZDk29X08ETxz/dBLlzyfLL/BFnW6qe1WPhdD96P1yZJe6wS0/mj
z6CPDk+5qFzJJy7d8F9inSQUSSqEyP0TC3jrRPJqrFBtxGBnzwHpCl7crZrfSm0vEqyV5GBJIIt2
dS1pv3D/ff4R/4xDPz2wUVUQhJEV4wbCUm9ZLLL3f5Rm5TvjNtjDtXREfLlXudNt5msX4L9R8tmZ
adBboI+vIEh+cvN3k9HOqj+TVcXY98XIuzhlyUVf6eZ9izKYbhS3WhWmjqpV42bO0jXFbGvT71vF
3fTUlvVTr2DCV4f9m6kKLR5QwsHyF8vzsKkhZzK90ctf1pRt23K406rUbRN91wqoqnM5AuKTbEWu
AFjkEdqK0TM81n2KqWKtzc9m0t0lheWl6nCjwgrD50pR3coSKdcjhJwg42/nEElBy3wSpWHXCfpz
MzSyrev6uvClu05XvGT2p5u696HARMkmMI10Bc79QwzHh8YyXq023yt+dCuX6i8lMW+H0PhdxD6o
WUWRadsFnR2E5Q0yei+TgrSNFmZ3QmmEXhMgnNjO3R/mfT+QQivseIQ710PcQ1oMbTNoggFimMWm
K8I7NcsKO7Gm2c7E4HcXN0dafo9yZ25lCUqwUA/lyirj7ThmW2UuH4fUlGD44V/f59bsiGrE25+Q
7ImVdmNJLEipA7FvlcWPWB9HDA0RPWrEjyLsNC+pItOLTX3TW8WqmAR0GSvjv/YCXQAdMH4otS2Q
F6dFwjRaEXqYQffsa+NjXvt3knrtUDs7cghBF58eCbMs5WwwkZgxEiGK1T4X0ltrhet5SryU3vr3
Z875WU2YxT9hKd5BwpzOgPu+G+M+VpvnqctshqfoRPVugKNOkbGUwFQZyaMWP1QquKf4vUKBNUEa
8/sfcXbwLfNu5racrphGnKGLka1rq9S0mmckWx/lut+OTXTfBNpjJWu0ndW/34c7f+ZlCvNp358k
MkGaTJ3Ukis1Huy3N+lG33YupxwHjeyKN9e+5OUslMYMozXOhrNJqyJYLZqq1JIDvSZzR57vJD/b
Te2Jq7f8FqVHF3aq+yBdO+CWe+/8fPtP3OXe/HS+Kkot+b3O+Saux1dlpW1MeLeLhyMgFvyR0GS9
5uzw/3m1SL4vE4kFJHESkvENnS+K9HY1ryQXuzwG/zZSLlDv+kP691pT4FJXn1HL/4t3kmpwsHT0
Yomnp72rtc1HN0GgL3RDsEvlapfpYqLxKdpJopGlVqsLItHEtfmgrYbDfCOineNwbDn1Q7n2b691
2S+/UIjA3E+AfWn4fH2hoqLlltjTjlDXc+hFN8EOlYE7tFVHT3PKn0vj+/vdcfEZGSotEeVzUxqp
q2qtrVg0XVS6vbpTK93+PsLZN+PIWaiEwOKQdhZPJ6FI2sqxWjfdczFvc4AntAjBGSaIalyLdN4W
/BdqkbGGT6idAXbmuJB1BIu7Zxo0P4LAVp+xUFprh+CH5ERv+kZ9sVzrCqzmfLsvQUEfyApdOvUM
VjNMg96Wo98+N566Q2t34Q/Nm0lz9NyxVei9o1c/tmukLiXHv5LYndUzJ7FP9sM4I2BdSNwawTzb
P8f5US3ucMbQkrVV5Ve+48W3C0iUcdqCuWBffF2bIxI0Ze5n6GQ91HtUbxDpWPqu5Q2Ki7nN3SG9
1w/xg3DlBV9aP5/DnhzfhVTNqZAT1lDHJyEJPSw+Xqwk2MtdfmVq+A+y/OUI5X1+jnWS+JOjpMkw
xt1zWpNrqZWwnwSg78OoH8TO38/pgAVPGGPfpKuIsikpYon9XiwwSlMaJOi6ZH4ykQtHDxPVBsus
FFdtECNsjZKroOl9Fxu3xxy9hrhAjSay6odcFH4XifiE33jjMGs13axF8igex9rJgLh4gmCMLooK
UJln+cH6X5x915LjuBbkFzGCJGhfaeRKpqxU3S+MMl2gA73F12+yZmNbBWnFO/MycePORB0ROACO
yZPZDJs6Tk6m1nxloAQNquQD8qg72kZuxVTD44WCESgLRFUMAa2jWukDTvhdNUrGCkB35DNV/nb7
hF/cIdODDjjJNKqJ0Q6xXMkGiFDWTK9fTP0rzL6y/PH237/0gB9/3xbq7nYyZFrV4e8bHagZcwBx
gs7PGEK+r9uGxHI7bicD9VZ0vqFJATYlMdADcj6rR4SBpyqNNjUYYwCuAOmF5er0WeKJN5Dus6ok
N+8rgKdy3+T2Q2MOH01BnmZ+yvR0nrniPz8FSiUYmZl0tS4WNVfbhDWWAnrRehGB/jMrQDEOEqlB
D5d9d9dMNJMB6MDs/LkzZ/UWhZvl2zwWAGEiUtSpEv3zsFcyzSL0HvlJSVpQgmW/K3ibC3lN5GyW
nTmlkSGoiCPqpVa2aRPttc9lSIH2XeTaLAR14aABPdLkT5Oyut8UluzqJJg7sFcW6e+vRAPm569E
7D8OcSyNkDvDbFgRs3tlMF942M3thhBb/bMcGG9EMwSxDvoiPw31tELmlgUjZCiUBVBSC21YDmDU
XpqQVAPjv7IYmpmX+eoOnJkU7j38DFKqcsJPRQd5dxAAgFYnvYO8au7IgbQrYmVFgnRmQYXY/OI7
hQuw00cM32BVTwnR3wIVlCikTBNPanrVl+qyA8FqxmYKAyLm5P8anUBZQIOAbUiIsyBmGiQa68bT
8Np/aV/VIVqBXXNjLkCruVh0qKRydx+85l61RFC511/IRvXYYq5SLdQnLn7GdM2dxc9S0tm6XOBn
yBvwpC+7Vbvot//DvMfkK+LJBjwaalaQb0UyKaxxqmV5qprtCO2bYVsdyv3UgwDJ2MHeBAfZqzMH
XNgzaywWP/75uDOjQrXJHCE0wKxmPMXrYj193FQWBDHs0lzPXFxX/fbMknBzJDLoG6MGnwft8wew
6S9RKQDLC4Yap31M7snvcYEZuUXw+C+zA/Ebv6tgZxuYYzIWUprTwg7BdgihIR6Hx0jD5P9Y8v9y
Ov9+pfhStAOos8t8HE+FHh5RcvodRRDBle1VP0D0qmueeuO/HM0zi2Ks19gNjyLsYKMgvUo5CDkh
xGEBXGLsatTRZrZx+nM3vPR7iPVsMSko7dNR7WHOkyc9eZejGag5+TrDfTcHtxGbDRdbJ5y9BDoP
bSfVk3sOnuKBz09DU67zFb9aBtBDnZ37nzmE30iks89jJIy0UIOvjK6x5F7o4lWfauX9Aq3slbJL
vGA/V4Kcsync6BFUAFKznU4GaAfJkC1MyJqUZO7hEJPIi8UULhgQLLZ5mg/T1nVeu69dqCb56ocC
hbIYvRt1JjwT2UdgD7ytIOrA44jpjwuCCABgSkSxpDhRC0I+bdsPWxA2vjeG/lFMuCJw5HTgYm8N
r7MxRJBFkHAAsmPmjb5cXfwKpCWAfWrAYYqnX0PpkfYjlLcz+g46SqcB8gWcqjPH4uKBxOcpSC8J
tOZ0/G9hbSsDNRb0OtiJHtVNj9ZiuzMX4HP3dN944ujhjmsD3FFzV5s4Mz4pYP2wK9zfslEV4G3u
2YnkSu0gz35qDU11x7iFmiBqIGX5MhorzJJQX0/UO1MCsS9USPaqFK47UOPygG3Q+fdyonsgNX6y
6mrZmxQK6s1WjnnlcdmYK5tenmrhRwtPAUHntykaLNYE54s/mT+sSs9whrd88T9Id104wGTNAt4K
mf8EYBWKUQoqtDFIYRliNPLKPXsBWfISLHnQPJzqfSF0X34H+9mrS8hO/tmZM7PCvYxRX5QcwMZ6
Kr+gNxjrn3Sl34WeBpUhCF1VXtku9crhfuV2YBCZe23nPlqInTCfyYspPcZHD16zThfDe/ZONxHw
BFOJM5Adu3Bmo4mL5ERYauG6hupIzNOwYJMMogsgwQYMyA7ZWItwY/gzJ27uC6d/f3ZTS3GbsYJi
fadtBW31erKYPmFeCaoEXvCheuNKmznm38/3j9dP+EDhqh5R8reaaVN1h78CZOr2L83JOE71DoAF
UVM1H/RN9Sg7kpffZVDRWt3+6mkBb9kXrhmUEEY71uHLFfBVUerU4RzWVpQnvPBb4UYpG9JySYWJ
5gPzF8oa9MTLSWAveycA+6xzQH0Cd56Ubm47hTvBzFS7saKGnVr4i3m0i7tRPdxePLFSJX7adzB8
5jKawTtdjiuGhAJ8rYo3Ds50RauZ+wES3dGxFjk0sd6T04zdiyzxp9d8P5RndjH5xLuuht0e6nRg
sHUzYEyz03QU5Wdw9LLF7PmfMtwbjvJ9BZ+ZjICQKzLIXyBpgbbEBkz1O20xueUcindm38QkLavK
cVRlGErVygnoqpbe2mRm467bwCWOiVwZo4qCbzApAI4lyXHUy6mf+otB/6ntZ872/8c7/p8VUyga
JEqg1VOe+x3Z4kwvldMU+Y2LdtvsoWTlm+u5yO+ysPTtGX9tCm+TBh0LI+lS9i2w2u/YQwgJrftk
qwJNkxmudgJN4fOMN86spik+TGXU2naBSxqSYJt2H0C3cRHcQ3nrCaNPTvFAXqBRaPkzVi/yBuFL
hQfJ6uw+ZnYyXdcT8kpZFadg1Xoh1CvTZfQ+Y+36Q/R3XYWHSG/oWNYVPEZGny17Cr0Pto5XxXRv
LW+bmnzv8qD9tTSt9tlBM5BCjimg1SeLYvZGCpxhCF2MNk1c875mPkAaHjTS/+15/2tVeIdoX5ha
0OD70laCPotNv8y6eW3L/IHKeQYVt3CVD/1aloNtEw+WVxQlcWQj0D0lVFaYbns0gqZ2by/FnGMJ
j1Nmhr3ZDHBm5AMOyV8ZQiuz/3XbiDHnSML7RA25tlSDZSdMe8crC1SOi64NercyikVGuj24TVGB
1KQVJEQh1BOkW5Zqm1EFCEGpfDME03xg+6C5cvWcPik0fTAGKNBx5SnR+hcalStQP4FVfliYfbLR
uiL1Swld965Ud1ETgtqdZznwGPZdp9UHTo2VRfFKBhw82SNYzaW63oLE+kAZP6qEEcSa5TP4Qo/x
COrsoSsfxgHyOsweZKfrYoiTxcprGeuJq+Pv1pH+zIaIrWJegPjNMMCJHHaVl9lgMet5XGy6Akm9
rVdPuhUk3lijTWABWX97la9tJTjTAPY2wAEF3OJPr1agLZ/FbQTlyfK557KbQGuNysGMlWsh8rkV
4ezUFAT1YFtmp9h6oZN+0+BlY+7buTpj6DL1xe1zbkk4L2kREZV0ITvlED7aGChasF12pyynzKw9
hA/y3GNyzUvPDQpnIe5BWoKyU4oLqH1rDhNzxQd0yN7qA9iyZ86diPL7jmvOjQlHIgzMFEy32C2o
vGISKnXie3uRel3jlEsAa8Dn7oGnddm9DUs0WaEgM0dtKTY7L36B8EKrkSFlmFWf3pTej1bhc7KH
pCLYlA3P/B3BNqjNn8K7/0Gp+FpsdfbtYkyXNk1Ah+z71e48stVXmFReRujFg7/79/8gZX8tAj+3
J7zYcmznYzFiraeXpXwgSOlsV35FRdhpllNorM640uQp4gNzbnDytLMHhrd60jSylJ4muZZ2oslv
Dyr5inGZ2Pr97WN/NQY6Nya80q1J456qYYbyF/kAQ1TmkPfmrvAHnxzl5wxA0fZu1nnmtlC4bEgW
2BpVsKToqILnpbjvAcvWd/nzuK6W1JuNjee2ULh2oEDAimaAPeMhWNZAlzng18imMjSGvlRAnfzA
b2aerTmbwgVU9VKhB5OUL2flLymKDx3jM45yNTk93zzhzlGG1AozC54ChYAR2qegqAo9sg+O0YPl
dRtl0x1RcABQzg327XqCn8+lp5clv5/37Pc9ceasptHE0NycnJXu9RhaKB0UinrLYbuyWmfGfWl8
Vki9muDrtuNC5urnMQF5BUbYv0uN4GQAMZiwqXqbVQlUt+JTVFPqxiR6aWl9nxr1Hspd9yYUrRwA
PTFiYZo6lJxrxS0sdc+TtnS0GISLEnlJWblrlPw16Xi9VFt6DGPNAIAo3PLe+KjH7qRpVQkpQwou
DlwEkMlsyEpOpZdUhmCdBJYshyWV4lh14CUW5lP7jrd+pg6oSHAzdy2woLg1tyIP46GARyAN1Lqd
JqcLhVgH6Et5pk7vWWZiED+Il7WdJFDwkUYAOPtsAwltvP5DaXhDbUtuqPcbiIq8lEbwkhXkRYcA
kqwPQLTUgG5GWRb5aS0xvwbsU88SyWEx2eJR2rQFokXFOgzJuG/jBIIwcf6sqmbqjv0kWiTzvQQR
rTq0H6Cl+aqy/Ek1hwOtGKRlB+iaJ/2kAW5MsrTKJJSgOV1AvsrQZk6PygHko2VUtHIMoQ1xsSA9
pndU9kljDFe2cXsKJHVrpBQJRzYcwjF+DAYGLucOPGamtGtqCHMWmCRQMbqg2v0T6sZ3ZcLuZa3e
RyVfKqTypc7CeCtjvlFy5uks/WMP9bIdW4jHVdkrhiMh8BIvaQ2uWbCjZ07QDyn0cMhd1FvvZqlQ
n5rJB8jM/X60njjR/dAID00IgkaTQ6BiSKq1zftnzHAtcj2FVpSMo1NiDjalqB1KvHmTsn7bBRHY
woGEjIsOSkhJuA2oFXptFDeenU96WXoEbtKsflb05MEs00WqkA+54ZAoLtheHlCPzhGjdykEMBVo
OrsNBPzSuEw8pRx2OrAFDoY530KQy0Ikvl0UPPOhmwG+uWQAkL6GRtxQWFuoeEBoTdtD8eezN5TB
DwtuQCPJsKCF0T5wFcLX0E2WUlD6JE2/NBPoitR1cYwhHc4wNen1RN6HpNrSQlsykFSsdC14TvVy
B8a1Q9X30ESMwgfNLsgiRZc57lLomMrmQUMZc1DyJVCyLWgbpDuAiYGBGKC7GckfIFf7sJICgsG2
tG6Gdjtw874C7tKRKkSxeqfdqzrfVqW0CqEF6hVj+itUc2Q0NTgjhtEu3UDmT6oUP/SmcQfG4Mol
UffC63bZGziGTZIyL24wPz1mBcT9jAWO453RJA8QhjlhUAV0mFDldMDEubcJ7z2N0GiNzOm5BJe9
oxQE7I5K6Gd2ilyla20fkQxky5h9KkAhyEZygATSQ0nrXxVXIM0Lfot6lWX1zqoh2AauNWDivzUL
DfJJigALyn9Jdn7IMmkLhjFfTrtFJ4ebnDZvBqs/DIN5ZKi+ADha1UZwR6B9PMYhcUBKACl7zNUV
uJm0FAI6tb2lUnwyuLqoLAUsHfWBmmbgFxk0awsq7aVagtO1mHSNpOTJ4uHKMsZ7LiFXoQMWQ1pp
TfSS42pzco0v0kJaZo31K6uop1CIWmUdXdsFZPzG7B3d/HsoRC3KVvWVmA8uZxKIMfJi1/X8tRrJ
trJSKOiYbBl0gBjQHEAHrExLsqWZBae2BUQbAM0/stE/k0DbGGa8agzlAVJ6TzHP6CIEvwouhKxc
B/Y4+tmkYs9bSCUYZc2dELiGO9RCPsFjh7ZFXTY1IOzWH9UugQHuQf0yGjX+7x5q06adrZMOEkJd
VqW+pXaYkmCpBfoB6DhqJrKiCnMNEICqJoFA/jgwiKZzm54UjX7ohJxsbUDLq4Astd2VU2Yn001e
AKYuTXrejapDO1kO6UaTS20RgyETyAorgcy6th+r8ZVQ6aXqYIGaGL5kUC9bUKWDKrmNfFON7iWJ
HjjEV1temGsG+XoovoWjL0HD10xky2lr9jwm1bNutN1coiPkHdMzCKgESNlNA4C1C6IJiN4Hpo3X
72T9BvHmehqaHA+tx/3Mnw+GhSzx2xg0XUzgNyd2N1MIOOIGxYRchpIWNMkOql7dhU2+TG0yg/Sb
koezCPjbjApYOkjtp8kzcYSuKcE3QgM5OWkctMtD2m6ylh/DOrjneJswvt/4fRPEGNiAhN7tuEII
275NA8IJaA8B5+3FxK2e1azU4jA9NVm+Ybn1Uffy6bYJseD+jw0Vo8YQnwU6VcTeFz3tW6ayFDXA
Ym39ifxkyR/LLfSs0KgBhmiN1uhyLme8hDTCUTAUKYM0xjDtCxaC2KBSRIsgQVoRQ0O6wXnTkvzd
TmS8DKkJDVqCsYp2G+pQNWM99LfL9M1qh0MaAs2Z9rGr6pgVyHMQNIKL7UOryQrw9hj8M4HkaE32
yTpIK0OJYPQGS/1NigRQVy4hhpChAVSAUi6IX0tbq/wghQBtjnGRdEgwmKI8WI25C3QT9zSkd2MM
4EkcdIFNRxX8dfIEHbBTpkq/y6zU/dbSIGdK6GNt2ve9BKoiKO4mufQ+s0tTDi06IdrHaCSC6gSs
+UJmNMpSlicmnDDc0jfZ7d8gbYo50vzBkBBYOPVrvB/e+if5BBedy5CunbNz20KC1BJQ/LBBSU5Q
mnpvqHwHhnY0Lys6gwa6agcVdvg5muW6GEPztqv0GPOdp1KtfVo2n5BFXNYF2iS3F/O6HQyxoR8N
kVmxZzDwJiwSqG2cVBqsFIjh8RoDxkq/uG3m6uG1oDplTbSGYP35mTkrLJdUlIGTk6R9FGXoZuEc
GubazYRZFSBcJywm6mU/LSQ1JAUrq0xOcR3vaTN+RBj/CuXqPoirTYnHI2yA0FRiZQbzc20BcW8o
YMSxcGuIg4iDPChlZlEsYJoq22wacyoqsmkq7fX2El7zeh10WRqyInC1iLNxho7Xza4i4Iqhm5p8
aqUOuq9llr304Tbu/l2O/H0RnhsTcuQJQ9+FBb6qxji10+TQsy2D9uX2F11zChwPG2RW+OfFFA60
CYso1e34FCA1rXPm2KC1u23i+u78NSEcV67L0VDkQXyyrMLlmIDrEzDoN3NQs6tfgpceRHngXsJ1
/tP5UO9sgP5W45Nkdr+qwT4NZA7BLdZNv7cEwJnplAL6DGjpTxsMEn6QLNRw80BACDxGGz126wV4
XJ5lR15Jn/WMY1/7JkyuQzMEqJaJxvWnvbyig1HrJDn1qer0ypawuQqXUGz6v1+ECw7Qacx8iizo
rdyzrKA9vgggKLJlvvJdwTMcxe0Pzctce+jSFxAgId80JyZSAtDHzw/CwHBh6XEbn9pSc0O+ozp1
In1OuuqKFeBFocphgw7mEuLSmyYvwAcQHPGq71HauudDsQnLdOY2mA7gzzcQ0PczM+rPj6GVkST4
L4Jjwk23K6RtZuQ+xdMMqdqZM/Qd9VzYmpjqJw49A9x2P231VGq0yOLBsRkS2231jmOUBPQjlrEb
CvMAgZ5DQaJXnbUrkMqtxwqpYcPBxtnZBN0eCWTNYIpx0nF4VjrrD5FKgPhy7Qlxhm9nbEQaBfpD
mYY7abQ/7ELeGvFYYALZeG2q3kPiDgXvtjy1QwMcPaL/ESq9o5H46Os8NyAn961uoE5f9GtThThj
BDCKk4e65dkQsXWVLv6wBhMzfXF5UlUOAXuA0AM1XygjEjZTiRgqE8YjSki/MrWRPJuXI9Ky6Mkk
0VvYjZs27A6Ik94irTqEcfJ8+466PGgY68IoIqZWUS27OAYgbeuhb1IFRy5/FrZHoBhz28A1X8Hz
jmErxURsK84p4NorQpYAdjcYoxMnj7FtQgjvNJjEvW3oyh2lIHbWQPsMtS5g1YR7UOnxLane28eM
ZOtYDpeqUix4bu2CwVxVTFGgpJufcp4RR4O3VGkqo46OgeGYhnP5l3pZhsSPmQ4hUNwy8IbCBQaR
9HwANZt9DHbVFnnsW/qZ7DnaAuhHboMNWSVLwD+O2sL2lYf74KncNm/KrvhN57tCl283AIkY0gD6
UVYxtyKcIDUY7RH1MevYb4qttkE/5rHcFE8DIN6o3Y2gYcD8wLBPPLqYo4oSEX5TbPLDtvCUs5yH
YZ7A9sTdMzzXy2aF+psfrsonyZuTPLuUhROsCXmomVBbNfLROrajtIRq4IYwq/binAW7QYtGz5xq
B3IdgsQDVXcJrNWflR3xX4XZY0o0a76IEXdbyB0MfqbQlzGkoJ3VSn4wK1v2IZJsbTCbbSx0iUor
IyRQu7Yk77YbX/sIjHdjsxAPQ5JUE5asbiJU+fJWAg1C53XJNruPjcdgw+lSUr0WoIlpvMT2QUCv
T6Lnv6RkTSw3qx2KyeF+Nue4cn5B1zw19nB24ctCn0tS2h7oAUM6agkoDgxMPUXORP+NyvvMTXHl
KvphSXhVwpJg0sNQpaMcNI84OodcZ8vbiyv2tb79cWKex6fImEoTh02rGh3SFsf22C2mGQ62RGP2
kwFmk3v9ijyVq3Eeu35lBc1zm9P5POuF1Kj9R8EAm9UCk5EgdCLQ1Nbd8Z6tqYvuS+ykS/kx3s0h
I8U+0MXHChei1fVyraSGiWFhsmCbcmfvtXvNQc37hS+/yTQmIlB/QCsaqrrj3Vxt4erpP/tyQ0BS
2WVqDgkS+G9lXXORHux93oP2CGoNAGVmsX97d69EP+cLLRZQ4pRD1QYaFEdO92DvcGqTL2mhrG9b
EaHW38uKiQ3EP6CIhma2cLVXSaRFoGmefCi8p28FOoVwJub3R/uuXJp+mjrZG+i/e093mx10KVaN
O670uQBWgDZd/IzpOJ25VaaklaRW+BnTAMZ0K9CNvDZBDzau5q7xKwtrW7INdnO8rtCCER2ptY2W
JCE99ZYFwfZK+UMrCBSPzUzn8spLdW5HJFAEcWmuJSqlJ2p3ptuO/Kk1oQmvd4+jSv7oNFuMXJsJ
G66cTkh7qMAHaROTogjYR0HMJiXFt7G8vpNSzZeptA4gdSaX3b/3T5gCkzc0c6dChOA4Six1Q5WY
0jFFKS1EsyusXoZ0Tv/i2jV6bkXwCxs6NoNcSdKRxexAebtCgWBmn+ZMTP5y5noY7bSLKMOHEOTl
oFhSH4ZeXt0+Zld94ZsIBIUhwxSpI8AJpymo5kpHPcNRotSvG+oZ5DjSzukk5rZzoxvatPxCpoFq
gAzqkX8sCu8PgIl6k/X4KtmqU7fJA4/Z4SeQqAs5gAhwG3Moq2VrNhTvRjs1NCV1Y0Q1Wgo0jUAK
xH8PUrLKCVnzinEnISqo9EI0O1Mp+aN2OsSLpNDVy+YjxfCsF8la5qsliCqola6QN6JBHMl3Wmg8
9DLqrSCWxODFMkRfbKTyItKUtTR0FviGUG4NrYo7mtp90aB4MKKwB9kQfb29A9OpvrUegrvi0c85
hLvx8i+bdbKJlv0CbbVZGtxrcbsNcW7ICakKWF/EnbY0PYyrEhFGV/uQ0UB0AxQfOD1d7toputXO
fMPi6qHHjI6JOi6keMWSSTXURhiXClTdW0CRVFhRQqfKTHfIjf/ixxBBw6cZV3ojugrantrqpWNF
QjeRy5XeS27XQDAIySLCPDCAv9/et6un8yyAFE6nTUMzGLIpgMQbAX5/e1eV9swjSKbDIDoHAJTQ
8DCm0S6x4hn0ec27CitodMmLgsKHk6n0xZL7302XrKOI6UC7op/cjoG6beUYojWjr/fyPh+HRRKC
Gra2oAZgpwD5D5uKJy9MMld1S33LCregdoW8BG82el+6HKxNTplpOaRirEe0N31T7oDi6NgSl+mL
Zmdf/34Bz75NBICTMlOVrEYgGrascIA1AIDDoovbRq69qSBmhg4KKnfQjxFOF5gTs4BYnXRERFp6
LKhqpxm6p1yftfQ9MHyxV2gsoXCHRB/qFj+v66LRR0JYIx2lWAfmZywdXWXeqJZ7s9N2BhYcoj10
PcryuMpB1+NwLe6coWYbHsuHnFcfXJXRyUzueDvLY3DtlkGJEuwycFkcSCG2MBQS0kZKpGOCLn4O
AjRHXU5cQemCUMeAkN/opT7/YmsoDP3C1nu3t+HaTXBm3hJC1DZs6tasUuk49m+RxVxI9xIeL8H2
6PxbQ6qMPbAhZoI6IEroPzehj0nK1KxFHQv3gK4+Wjk45uJsEQzcvW3p0rN+WhK22xpJX9UFKi69
iV448DWh+TQUL7eNXF4yMALyZ6RSBIGwWBDuqjKVSVUHRx3QFQtoy3gmxrjcmJ8Gph9wHmPYHfjw
dBSmckV3zfEul6EFMeh+Wrzd/pJrhib6dXTLFUS34kEMVUbtRMmDIzBqO2ImlaOwwWGp4ndM/33b
1pUe71QNQuIA+Qf4vNiwKTW0kKqyxLI51oOyyDlo5jGR6Zdrfa851kfjsgPEOOcysWsuARA3aJZQ
6UbXcvr3Z4vZlSQyMwulsVhNDiU1dqWqAgA8djOn6bLqhRbBmZ1prc/sFInZcrUY7KMZFajyYQ5P
fif2PeeYZknixe3FvIwQJ2M6+isGCiYXHRweVsCa2K19rPpkSexhQ6ADz9X0gQ5d7Wq0c4vSmBNP
vbqDoDuBHqWBJPAiWqFosHVpW9qTWAGQVM6wRrkJNcQFfdGAU0N45pQH/tI3s2rw1xf3r2UhPjWM
QjL7rrKPRXcaZUCnwA8NdfqFBs5tWszs5HWP+WtMeJ5GVc+oouIzWf6nYa8ZVhZAl9sbeO3kIfpC
BG3AMy+isLQpEgCnUvvYVR1osNrYQ//Jz0ZN9+CrM7fi93z3z1cQSlZI5zDJAAGWC6WuosQ1b6ux
Pem27vXDxFxP7pJxaawBCQWVT70YEd+GG9AsAb1Qn2JwRP+H7z37BZNDn52OJCmk2NbxC1gLBvFM
9RIz2QblpjXJzNG45irn3yo8qlav1mNrJ/axppIb6U8UEniVsenDd0PK/dtfdSV+/7Gw4mC9PADj
ZuihDT5DvpiGb8kqArswZly+QBh7mFM/u+o1f1fxu+p1topNw4OulGAuyf9Q1iBJ6lyjeVbkeOYI
XD3qZ6v4rVtyZkmhITh4G1gCiPNQVw6KaH7u5vkWig5QrQPjXnkYV2BNtKMZ09dO37ll4fSRAO0n
GYNjx7xKnLQzHCMpXIP+ur1zcyup/fRHChEOmqWwotmBW/bvUfgnhKKT8e/bhRMqDMRIIIcDBZhY
QqaAZnQc2tZHm9+pza5L7Q2J6AaY05kL5dqyAX4GgSUQJwP5Jrg9ClMgWKstC4Qr3QtgRw8GYxLy
kDmtrWvHC/Vj6E5Dwwk0nsL22EllW0HZWdiehZbueRvfpdpzWoJlkmr/wRUglzhxAaG4CajCz02K
9KFSUGkDH35jen0zbqhuvdXGqPyHtTuzI5KoxVLQV3lewQ4K0rb13AOvEI8zJYUr9Xc0GyEaArpH
EOVevJ6qFiQDWnT2ETNtb+MXXbENRgJ2VoGq8OBrDCdqnvfnSgL006rwcoYZzRiZrFq/ZZcsTNBH
dfeAFE+KWMd0nz6mfrGjh1lG6+nvCk/Oj68V/CShkhF0rWkfJbBCryHc5GvraEufcwwlJYu50dor
8dAPa8JxZkj6NRoE9tEGDBww7Wwld9DsBqvTUual6fK8v8/0YCZ8vnLmcLohqQd8FbBiYiIQY4Ki
TA1mHZUE0sEF9YC2WlMwFN6+q64cOUgZTJg0grzjQj4BWGPVMMZMPxaK5HHlnai7NvRZVzi9/Xzb
1LV7HyUN8CyD03lSgRS2jXCzYTqIa48xKo+jZywBh/69Rj+hf7B9c6mCXMyLEH+hm3vb8pUd1KBy
AFZ5WYUQq3hRYliVKLlkQCAZWCQ2SL/lsH0AuNYfCkxnAx7xaLbl8rbNySsEH0X5AawoBLjaqef4
836RiExLOSPkGMt7o7WcoExmvkocCkSnQv1hQnDMPLaLsi8Vcoy4csAehmAHZBg1aKV9jVFXQKRL
34D0RwMOcwgvPAEzBTmysVpVg2E7rdGuwBv028wa7vS6ehyt/un2GojjSv/8QqBLdPCsw4fFmEIi
PTCsYFVHCAMyq2O0Mff6UvGHF4gAzq3GlUsBuLO/toTLiDcYDB8K2NKfCgTV38wTmtf5tHBUBwWz
1e1vu3Jw0OgEAMFGKcXAP37urwV2wIrFHTlqfAUibMCmG39QHvr2LqVzqC1xAPV7HQEiwTWkAYx2
qXQpsU628wbOZGcQhc3LzFPTpHOVkn5akrSqFBOEpuomaVPVM43EXOYN+zRV+kuK5c7PSfMIbYWH
JKdLMDV9hQVY9wnJ57Zg+mbR5wlw8UjCgStCBnmxJrouJeW03b2vgYVDWWlrtgY9zcNcfeladIx2
DwqkU0X2Ev/y3UEEEJAcaR8+Go1yFwzgBO3lZlmowQrNYXReDUxWl4NUuQOLIhDUc79oGLSUejWZ
wdVdua3x2So2RwZIDB//88t5wkOMQOHXtO22bTJQ9JtOEs5KNl01A/iwiRAJQACxYdiHMVfLSMJF
Vjnapng2F9BL8ixPWVaotT8TN0eXcm6prxvFCUbsh3KiiHMJla7VM6iWoX9z9135pqekmeu6Xrsu
J8F1gPkmAVSxXSgxJa5becSX4abgnoKyd+KwZf8L8rYLBpxv5lBvVpzp2qeBu2w6wEAPAkf1c9ts
Ewz1gV7/Y7VbQyiCbcIF4HBQbsm9zMcc2fx6XvtUuO0EGUKce/EyqENV8ggbeZQS5Vc3KL+HWb2B
KxkIuOGAX8a8A+J1EYQ5jgw6OxlM2KF8YOZwgsT8V67bG8wO2P6/vwiBicTgiC6j6CC27aW07+nA
oCetqFAtKPdSrDgF+hZR8Yv2n7dtXdsvjIkAWawBkoSU5Od+SXUxQASqVY/pyP4wuX7nSvMxpMXX
bTMAk13ZJANIBFn+Vnq6gOcMCqyYKAwdE4tCvKobPhIyaK6GW96uyUeesnVkBG92ZrxUkby09f6Q
aeqqavhr0jZ/6kJvnCRTFqWRnjRJxlwFlF1McpIadZt16h0QVAvDrpap0u4yRJEOxhzvCq1f9ZXy
2wjMwE369sAS+Z5I7MFqG3B9K+Wd2TUL9CnfiwhPu40+ftHt+pz4QUKXspX8GtsidSJZCXxceW8a
SQFfMkufBY3lDFG30upw4rqon+E8INmIe5BhA9wFyrrqiRblsWvj9DG2UNbQSaigjKNDZNjQlkaL
P6BCJXmZEGZ6Ya+AKltplpicWOtF38N48ZwkYO8wum5w0Hl+1yL0mDqVL5uq2tRpcI8e8V5VUtWX
9VLdDmOtudJY/1ERj2m6zhdBmC7Mii5TS98Ppo6hT5kv2w4hL4tBAEzDZ6uADMyokH3Xlik6vtqd
1tsL0mTrwbapr05J9rJSXc0fcnt085IuI95CVx0KyByz9jRoQ6euxoVuonMcSi88jl70vv5QEroL
SbbFDA6+C7wnGG7LHlPCN1WgHwcphEZPDkIdkuz+D2nXtdw4rm2/iFUESYDgK6Oy5SSHF5bd7mbO
AAO+/i7NwzndapVVd87z9BgiCWzssAKvqjUbq6eCiIdEcx7zyT7gfgodvoDGlhqbyiwfaMoftKX7
qGLQViu7g5kfZsyuWiS0mScEb7hhHdE8h7mjSl9QHT63gNNjWgUEnQKLkg8ClUYKeLueEiB7Ksb9
RjZAF0nqjXr1bDcxih5ngRyOSE7LwkM+5yDOJXdmQh7iRIOaZ559wjNlAUUP7gl9DQFpAS8qW3zM
BoiwlrLe6gaOMSoRr1Mn/dqcZ68q0jcm003f9H4Tm0bAuxJqpz3oYOCneotOwrIipt8j34M6dt5B
95zDMSXpP+ci9YVTFzAwEYEg7LET+W5B92jBhoXZOzxryEDhLtM4fs/Uss2gzOSVvVhBDSXM5hmM
Xr1w9UxPvDgF+brpMLuLk9hep0OLXL0j4IGD9GzCodGtMgojzGHGgbFa6rIM9FgjoSCZIgrBNLnz
TEFPg5VGsocobVKD2iS1H4XevNHBgaNnRe4N3uVB2yZfSwGdWt4piMzPzQGqfoNr6vgTNf5/EJJJ
4oFjTkNTB954AH4iMEe0ppJJhxhIYkVNx+9zQmovzhV36245aLR+L6T9BJczNCW1KNecyW3rogM/
mQ5ATifgv1p0g/sHX9FMfW1miZfAJM2rQbmNSmU+L4vV+MieF1+rAG+ndntmhP0qQXvGNLOGxHzS
PeaD2KbtcGeaI/i/ieMqWhHUqOouzxX8BjVIvagEMaHR0gKyRTV1lyF3U4sdnXHYibn6lE3UUR3A
jzEFjztrkDnrMIBmXeqyoY66Csr4A3vonIS6pE9PdSs3DWrfFgpHbtsuxmpp6QYTV+Rawtj2hQaT
5bHySFP8KEb+hi+cegilqxQG1K45NjjkE9ymWPJiJ5nuORI0tiWxgZk940/StkUJWMIvuFBrzc7v
wKP7skYjc8lCD8aiP+oWcjtDGJDFXZKos8EAgkYvYP/jpAXKHlx01D0o6PpArRVez4tIWs4us4tV
p5EjDJHXiUPXIwwEZjI8yrn0LSreq7mCOh3c7/qUHTVrgcmCshd/UgsOjwkb2MSy/S6HWxS1Q6mT
HbbADApt/5g7yRaXVezia99ZxoyAYw6ja9bqWePMrWsUIxrTF68CZ9q1mmxLHP6zsE3M3NQ7m6s7
XRDpJ9CwCGhGU7+s9B4U+GKnlsTxWwuABrJkhqfZgNkSpfc7vZNZIGP5mFngvGtcliutb1/KM2V7
xkXlm4k4xgoKu5ox+o4h3zhXx3a2iG+yKvGUle0t1OIuNj0Y+ZkhN7TncE7UECqShr/CnrVyNX02
vHgYnu3F+XTy6mAIDFcB/Q0tM952ZJIBfBsebHv5wXMwkSfIRZVwrteTNZ73i2jOl5m3zyxvHxYn
feulOAp7tP2yNjeOAqm4N1+bInnQutxrUhzBrAZnWZ/IdgQ6BnbupluUXRXUdIq6uAqg6LRXNlOu
Ce1nXJyHhFunEocq5mj6p8TKIqL4U4UAHtTZAuYEXfcWyBoV/MtBhPzgqfU1l9UeevMroqoE8gFD
GzSzfpe32QncaX9ull/1maJpJIgPApxtWxiulZavLQf/oLKYdOMRoUxBrN0F+ewejl93mmgyHx2i
B0toyWpJFQ9So9MiKey7tnV4VKIBswMp+q3rxg/wMoXbwNbcMYrMFYJm3gB6uKsBQO3m+lK5OT87
3owrpjl+jB9T5uqIemBX2/Vryaa1ip1Nay5emkZjL6M4lnvo/2O8aS+veqwfaTy4fBwPkEJn4P01
riY3dpNFiZmEIHKgzZ5qQziM44Mj++084iAPUGNwoZ0lNGQMDf/MbehkdRqOBboDamwjHMVXCkeQ
gOWzExpkOMWKe1VSvs5NvEo17sdWfd9byQ5BOUgMaC46yOBF65lcbQDVvScOxPbAKtcgEGIAH28N
743jeCCwbjtUtbgBNhNP1yqHypK5HPJE+2EMTpRl3c6cX1iXHajJtjY82lJWB82YrezqeSC5j3Pn
m7IPheQHSN24LagQrSVXJenemnL2cx0ZvR27MYPo9DC5zrLrR7/TYJYAU0ir1XAz3qXNYex+cfOu
ml5nyCCSdg2Ysz/GPATNJFjwg21UzKP+VECUpEuWVclUwBoImIxz1DWamzLDk7mFGcaDzPswsfo3
Bw2B9ECzbnDrsSvddHzuGnRCrC/Wy30O9J1yuDdnwnUEDdU0wG1CrKR236LbaCH/qrVVSeV6UkZE
83xV2NQvCSRF6Fh65pivgYJZmeJdIGr3YMnmfAozA4iOAYQZp38o03U/APFTpysiWpeMQMza5Y7b
YKT0T5q2LbM76mAw12mengSj2mg6emFnoeN4ZTgFGgzQxAAWscyxwNkZJUNEhS8HVBhyHOJpJ5bk
iPQHvikf1WjBnOMzFhZyqWW1lFCqGoZQLBneL5jMkOWN03ijkzxx4+FV1q9CSzFFiN2WN54FjQY7
KTzLlLjhdT8D75k0YVyGLSxodJ/QVxmHc/MyIAWS51QWyD6hf871PgG4pXNWGp38OG99UcG5rl7c
Wu7qlHhO/rVQcmDF1m6CvFvcllauGnyTvyTpz0XO0dn71G5mqKxUQJABKpBIz7KA5ukgJFxIr1to
OBvzLzG0e3Dl3b7aOfLXYFe+QNk9TRirlouvLBXEbXs3A1Bl8N5LSnqqauqp8SSd0Ued5mkQCeRZ
ukV09tuOrApn8moO9TLRewt2vqJHohlPVt9vUWcFWlM8jsx5saA8TaxqV2r6qkD8hilFFZFaBTTR
dzIH/9vKtg7QTplARg4HmhLefXOFJ23rlVVKf5ZYH24gEyTvoCjgnqsFO4tsgI/AS4IvgsuJ8KHu
Egj7ngLLZJbSg/FmR/dmDYCdiM4Nb4VIIMnRQajqzqUQlGi0+UlB4q19KO37bqRQ+gFjG3dZLw5a
s53np9jw89zxpd6uNLKZ1YdI302xYdYBp1saIrCbaJnnYDRjT9SPrAUMGmF/MM2gx0/q+wnnM8EX
ee1gkh3/NPOV0x6LMeznvWh+keEL2ZWUG5Nujbly5241Za/50LqqJr5F0lUeIyXAGCTP7MTtp7A1
TQCtkyDt7V/OkvmlsINxfKLyZC4sBMC9hTFf1TvBuNSuhVKm7/l9xx4S/gte5sda0jsH5wZf0IuZ
WHXWfBJ2fCC8W40LZPq7B2OKRB1/ImfdVHFxR6ol7JufPf80hRbW8GCOmyqQ8LnpAIiu+95fRqR+
KRoOeQnJkjQQatWzQ1eALJdMrpa8DkqE0zzgrUMNA9lR3LSAvNpRDN6zDit4B6ffwjCzasaQqi4k
+LfWCKpeWoPFnkokFAxpFlKD+DkpYGUvui0vNyl7j5ejtF/7UkXV/IjOD6JU7lKRb5t2DicAxQat
8fUu3Q21dB3nsVKju2hqbbPmGboFUVu3x14ZflkilTBCjZRewz8MfDH4QUB+J9L6+mUQReD0liu0
Nb7IoTKdj7yP79sgT0wUB4ULJpWbLzb4hzUUGZ9n7ZdGngl8LIGUgAWBBTQGxhHqecl/2GJX4sxR
wErRVzcVyFbDjHk/EkIgN9Kqc9t4nzKBkuXFzMm6zH6cBRx1FqjmyyYI0vW260NS6HCtedZFFhbw
JNXt3B+cNOghJDXTXyq1QpkNAY0n10C+Mo47LX8j87uZyqhHShz/cBhyExObtWTbpt60zlbLIEW5
EHlvmONx0lHtFm7jaB9GYq7aAbc7CxkS7AliOSY7lNqh0SHXArWSxnqxxsfFsPa1Xh4qup4HCGjx
OMgs5XXgtIgBsifzvWWN3ty3QYoTl5NPovbFbPta4Vfm3SQ2c/0g2V0zDr50kKAxyyN8CiSi6jDA
nFPcz2NY1ojiJI9E7MlGB0q2hwZQ5erwQjcAwj5bicHOB7Y3sEYFoHGElCI+bB6X91aB36EI4vsX
737CVSgoJw0uTeAcFnlQAd+BUrTqdY9bwHTKQCH5wPaQv1CTRznLw1T/mRma22twRmgQ7Zr2h5Ur
NOdjQBOJN2YImp21SUqWI6r0UQNbvEU4Hp9NGCrjFJsIkD3pNn2PG6EePKYXoV4VPkVSOJbYpWLx
KaTJ7bJ6y5o4tJoumlUXOG3qLlwLZQWRqDnZVNMcIq8FiiLG9Vx7ikODj2LedbbyJtwI0OwMaSkL
N4WFgrIq1zRrAIHUXjESTRKySqYTuz1ktC0TEoFDGsTz86ig7btkqFeFgH9ZGak8dmVZPg6F7vIq
2RdxCkH8yfbRDHhoFgbpsl8DLIVyOqzNIt+hRbUiix0MM3qQOl3NGSw4GpyLbFrFsVZ4ZjK4mDPf
GUm/69smggNTAOfpoIfQlquP3RqUjrUC/ykR0PNC50IS4i0jRwQ8Ts1Da3EXdVOY0rfein1SO1tj
6veVyJ+Fpe+6nqLIsPiJ5uq5K9gucbpwwutpyxgleRGOSXXfZ3AvzksZkYHtK9P0VQ/WsGO2L60+
HAq5BGZlwZi282CNcIxnPeBQ6rEzdVpYfVT2FAwoQIq4P4lUQJQqT7zFsjWP82etQc0C+yPIxe7N
fDmrcoGUR1K/4xVi3WtpVJ7Jlsgm5V4YEDrii+MTcwhGvYc+lu7ruNJk+WSwbr/EaIEZ3Bus4q62
YWzSaDvR71hW+gVykrZAtkJAlirKPVfAeC00qKG2JW3lsq7eS7lAUQwN6Hr2J+vTaOJImwEolC0q
cVF6LSTGCaYIbQeTJvphKc2jJnrTBthnuoVu1M9qPAjjo16MM35s22v5zxQp1YKuAzfuaPqKCYk3
O2+deBryT1amK1r8oEDUtZr4SuL57B6Q3gEECrwUX3NpRuPSRKOV2vtWrzZLBj9Kkb5mvI7XqpJ0
E8dso8SytbNlbeAyWBt9K4IULt1iEZ8LykdtRjtJWsCBIZRkRcTY3ulpQOf3hpWotFOchuZgJDZM
j+UXkTJe20kfVDnKV+f8H7nPNDgpj4d5QeJbbbWucAebeFaBFwKMJ/aQV4zwqtJhdA4MBehIR5Kt
TesjbU9kedNRrRSkfCunryrdQZRuQ4WKnBT+XThpVf+awgWjH6HYWyJ4bjJ536UciTx1K01H14Ah
rUMmbzkyUl35JFJ7V5fbKTuadu7lDNgGy/Kn+EMz1x12TU9ODdApC6oR0pDAiuOgLoYAWHegn0Pe
GusMcLTa3Nfjc24/JfkX8oP1oA/+VL7bpeaJcVpVHE5KseORtH0GpMdP0+XeqNuVCQv7gRe+tIeo
KZpgoWOUTSQyaLtyGGgrxS9tynemxu+mrLzr4i3JH2r8Y6PvV0PbQFEugXp07lkAM8pk2xjbgtj+
MCZuXcLekexVWb+h57kaGqBfpjtNM9Z6om+awQklcuKWLf4IgOJo3hd6/MvOYB6Q936p1v+A/gTz
++4nR88TF0iO3ht0K92C/DTQgtYyDrth5bH4UWhvxP6sgL8a0/sFgmhEjzdM8zUcn0U8Dsl9jBdR
Z7VLeRbRsdtSnUaNjgm9mPWQabgFtVMsrbUBAQHOSy8b0aUmVblFFfgwUerHCVpZCzrWHSj22RQ2
+XM12WFvHgvJ3MzeGgX3p/69tc8JdvyTNTiDchFRGqO1YqNbh0/O0h0TYyAs6xXdBrTi8gbG1LpX
UuazBrkoyUJadOshY/5A71u1B1jpwGp9LYZ926Ki2YMeUrpS4PrB6exbM1pSjitdi7TmPS/GfQ8L
Fzomz0KvgtHo7oqu2dTnc9W9JcyEhqLeel3VU5em0LUzUFvDZvds9KIi1nw5iwHEOTK18UCl4cOs
E3UYCe0a0nU1h4jaJl0SNDuyI+ToVyXKg6n2MXwfmhTSddMuTZmHlvzDBNvtYQFQEtIFdp15HPyZ
eI7vnX49Vhshj3krjx0YGjq6jH0LTb5BC3PD3hUZZAE1PO9yB1zblmdjVKCT6lgwjypfHC3f1D2P
mvp10B+XFoJ8nR7ayxJmBQ1ivM0WGZWJ6Wk6L1+8f5LZcwF0eyGom0HAMXOgmNUuSMZ6LzOeuhrZ
piydY5Yyl8p9PKVIQDVX4WnglhExflCI2VNLvRJ5aFF0D07MEfnvMSZAqYCnH/qvuoBI+otMJn+Y
mddgk2E+F4DSgbQMF5FC5pkgST60/RJ09UdrQfPQeZt6hkts1c5POf5kBWHMTiJ/SBK/674a+ysp
gHfKdoPxjgFvU8OqK3lSHISuHhcJRBHbAr2jJAvL8VE5iHUs/SgTe7uca4B09kvo/qGvvioKjCYG
tNlGiocY61WtisMIkbTzvfHGG/DEMJ/6Sqzzv9IfcNi9scy22tT+TObSiUZmPNdxdlcYMarwtwzt
ogrzCugWeJ0FY5ipjsRiPaAV9tnk9rpQFgQ8GXpxe1EeMxNfH2l2VjG3NNjjkmsHIvjGFgplb7bJ
bIJrSKJVh1RFWauE1X4xJR7Pn9tqjzmnV+TsRJDp2bUMoYS5qmKQZucJTA8LmydJq0+BYIjl5p9l
tWQuGHYABz9XyapTL6l1Z1bPPQhOAKoBsNbAYTVH8V8V9YcuaGSPP7vivZTvM/qikK1zp+TF0OTK
aNmTamD5ET/OggUz0z8IFFzhmoR8kK6npb+fafvUmUeCK6KcTnGdHyvagPiPjBGgUxP5lF7tzwMd
zmChs0Dfr/jRFYM3W/ROQzu3N4tA1crVarTJ5gy4qwetPS0dC8ruB09/mhM0GDGPYuPjYPSBM90l
4LorAO+MPVVSIvXNAkofB/TwEmfaM+iQGiOMg20RaFD7HJMeakImfg1KEc1aWflrjD7pWZkwR2fO
Qv+pVp5eovcEBTail9EAbTLwJefqkSGtJ0u7mhII3fAfEsq4vMchaHwal0gSh1WL6YIGSSRQCVyo
7Xmqz93GKAML+IwRUxOodIky0KHImfXcK6AJBkV1l+q1b+VI8OgJFGJIz2J2UjaBMWJe43SurLrP
EZ7ONunDHrMODsml8ZwLHxkH0/IemfS+G/tdx+agEgV+6fQ8QZ0FKZ06Gel5DJSLZaePaJDO6QIw
gSOyIKHtI+3keqhFmNjl7DbDNLkAkczh7Ag4uCgxQHOyL/G6IE9apZN0ocnxVhUSf9DAqN5BQ9M1
rexRJ062gWCqX8lmh6LkyRmmeAWdmCeuZ19jY04eXuRBQojGFRSOaWP1AmHQGJVUDz6qrH/qhXxK
EEYNnu9ogskcpjwQyRIV/gcIymxMo0jCpEG6yLJ831nVBvbAHz2AqozGhads6zBPy94c6hX4kLpb
ZhzbuqK1L1G1pZRhNkLK2pVdizFuRZ4T0X5ApBsClob0RtVCkrtlW17Ll04DIcGaDPGAQc9zYkro
BpdHaOwcjZzaKF3tXYurME0R/yA2gTsybZ1zA31vDFK4yNcGT6+XEq26+gmkkteuAWtEgm5gt/1X
IdNDN8gCXgCY1bFFGz0BgReEOALZYiNbOSY2bo6C2RudLkPeWgNJmoK5Cuk08F2kwHNZUN41Wszv
GOYgep1s80EPWNpBeGM0US1WKHxQBfaRdCaMaDr2aE3ojNF+/gTazDetMYlgHH5M6gHLZOCOLZiD
+4KNdVRr+tMMiR0/m7vGtZGhn9VNIQBM8g/Ucn5TyDEoZ3rGQmHsabXTqsMWvjGavwIBANcGhCKL
n3lFf4lVTrPIrSpjJ6tFcQITQTsE8S57j9/iHXusPxq8tneM4m5gm24te4EUIYrVvWNjWQ6ZTKia
ye6pjG+JMv1DVrsAUJ0hn5DSM8FoZ5comIwLvjQQxQUo2fEZ2j5ZDnmXWq2Q/EO5EVPoAXrJeF4D
fnM3XuyZKPfd2mcQ5W+o/CqOq8GaTfMEpQCfF9M+z+faXbL0IGcTuTLfWiWFIHD1aDTZw43Fz6/v
YvGzlhH46JyBKH4JDdWKGmd9AAhxHoyAluRRNQCrQG627+JDW20SPG+cvnH1YnS4czA//P4HXEGI
QqXJBI/wHwzLJVCR6pA3n6scQCDTjFRxKjESGacDrtEthqMQnuC3CE9XACaOyaGRBn4mZfQfyN9v
r9ucwbUgNCEnkNKBVPtsyxtEv2ubCW0oSHuBHglx10sytq6qJZ4zAxPo/mGfs18KPStaICTjUKOh
lmq7wboBiryGykNpB+krBCMo29jnY/TbU8WTxeG2WemnIYgBNQzNlRb0AfEQr+aIbW/bml17jcDd
AfeO3owDIdk/F4Rji4H5S6xOGhh4sWZvyUxvILGv4WwdfmYWQpQEUoD/wOB/fygoos8a4+rUmh4B
hTYPx20PjxiAduCqmBxZ2KGH+JJ4Z/+vWxTDayD7P1a/PJdAbFiZZivwqwjgfsszNPPLPshD7lPA
Y1zkvFCFdpFCTDetI65EvT/WvgB0dtxMbUnw5I7CTWHSBzMjxxHM8+9P3xUsLRQiwF84s6jxZy6X
SfmMqXSmn9iyUvMP0j3ZCopyEzAfi//9Ulf3y3+XupTOMYCuaewk0U8Z0dcLJr4czef/bYmLLWkO
gtNWaOpkY9C0CDhhUuPGbXR9S/72GOd4+tuWpJj4K9iI6tDKMcPlMIHNBNcCpP4+R3m+gQhRkG70
Q20HLYWh4K1Nef2DOSDp6DYHHO/iEYsFdMClxAerZw2oj+ZlzFfl9KCbHCzv8dbDnv/a5eWAggoI
/rNtNzg7fz6s2dnoF2Z4oUkf1msjSDbmoSOAdkO0PbqFdj3/sW8Wu+Tr0HxerELizcYdYORIGJXG
ImMuAhMWAQmKLx1k1Akx9PtNc+lUd4Z4Q63jPw/pXLxSk80TXQo85BA0H+kX85af8brzJwA2XGdj
rW4rkJFr7xVgYhM3LoI2xFn+fK9tTSQtbUs/LZrxNhdF4lrdGeRgYJ5t870BnZsYAhJ2137UyvxB
Sv7j+4e+AlOF9Nl/f8DFLjbQIGidGj8gVSVxjRkqftry5TgaDClk9P1a177r72uZfz6sJSppT1Dy
O4kRev+F2KOpA0ReB6n7YXybOfmFedc2s24hm6+F0LNGI65iiKKAEPLnukVl5iN6efqpV1nUxGlY
WM17Qm8t8/fjmeguQ0gKg2HUUZcaSLZse2d0HHVq9HskjRiXWS7F8KKFRYXoINZfHdj48/tX+vfn
O6+JatyxIA2JdPXPRytzOZOkws1kdD2m7hhuoYLuMe7P81sx9cpexVq4e0E1tk1g7C8+nyhgCg2G
hwI+3Ha7w9lxEzAWL10Z21uSslfIdH+udb5DfguuQ41hlkWxloBfkuZOkaIR9/U1hbQkd7WNvoK7
zfz/tQ9HBDgv68DjGlHgbyrWlKW10U6zftI3AqS20k9hala6dmSFaGXffsyrW+a39S5PX0WHsuZY
7+xTCbbGHdraHmC+2QSF/MHXwyacrNXwaewAZghvchn+vonxuMj4sXOg4IPk+8+3TKQC4pak+knD
xOvAPFTJz7kf+5Zv3+cA8RXutBpuCLBfIav/uejFp026KdehHK1jG41+f2w2WdCG3b7yeHWH6ekT
pEIjwBW8PHP7VwNmqF/fH5lrDw1BcfDyoZlO/5Iqc7RuyKVjqBOflUvMDwGj6H+xAgAySFgpJKUv
uW5TN3ed1mPzOq1ziBvrp76MNx7i6gFBXw7K7FgFVdPFwWcNiTulIdhQFypb22IzIP0YVw6UpYjH
Vt3jtLqVcVy5H3Hs/7umfaHzkmvSRvKGNafNmfKZhmUoSABNHW850wZrl+PmevkX7xKxDT05A5Is
lwI/AvGo0dSoTln8UmmZ2043lAuuhjWoOEFoA8U+KBQXbxJd1UZMjVCQsyVhG86rISwPvQvNWF/+
m43x36X+EspZMiA3KiyVOs8YYbn5cEOE5e+bDl8IKvZnBY8z8eTiphtt0qXEHpDBQDRVWUB/JTtb
3NoI57/yZ36GVZxzvmKehV4ueXclUakiI0HBhzooq06EPHPzR+rA0AcY7++//7W1DJDMsBpuVOvy
67TjCPdZo8RFgL4rN/agvYPVVbuz/ExvyeVcXev88gjaAogOF+FQNMxWeV3g3KJiyIFgXnjnM9As
GGCTOkAK3z/a1fOEcvk/611EwtbOs3628WwUYwaXhGkcpYjBScB2M+DukYYJ0E0q9bWM4fdFz1vo
t5t1LPJ4kWmqTgroWbO7s5XwK3QqG1i2ff98114nEi6mgz0NNtnlNsmVnBeQ/smpG6XX1qXPYgA3
KOpkIDZ1aCt9v9y1BwN5mqI+ASsJxMQ/HyyZ8mGSdkNOgw7cQjsEg8LECtQJVjj/Yiko6RILe/+K
2uW8mLJOAP06sdLYOgrlf9n2YJmY+VEUaP9+/2BXYz1D2wN7Empzf+nE1xRo6oTR84155nRiHJOF
mndOD6pju4GfzLZ8vcW4v/Y2oWUADhKMgZDyXZyFquwwF1uEDn/f6bj07Q7t70eb5RsnM6Pvn+/a
PjkrQIByaP0TiP/8cL3WxQNOGgrpTG4dW/8aNLqbq3gHs7tdrmDa9/16fzcazTPFkcCH42zOclnL
Vi1t6Sh0/QSvwneexx/JQI5m7/ThMM1bNLkoqA2/vl/zil4wMFQ2CHpnQTH4DV+8z7rkCeDfTJ1q
CmPeYjABgS4dwMXZ2SjxobHlIY1BWEMFOp6R76FeYDBr3+paXEl+/vgZFyGnYmpMgOzEBQFXtwEC
8RrG/P/iUXHoqXUO2fpfjxpnxUCbzJ5P4484Omte2g9spzwtaqCMTG6wVq89ENw7QCCFPQ2Fcsmf
m2c2TC1Jp2w5VWxIQbahi5dA9u7u+2e6kqfDQwAmOyb605gKXJTpGWGZQBo/A2thu5AL9hOQU7r4
2Yx/MYap0NYYbtlTXzv1yB8h5wRtTRiCXe4YPll9pcXxdCI/gNM90G3uhKRyk52zlzu2ImhqgR4U
e/rD98965Tjioj1XypCJOK/85xvlJpxj2ZyMJ263YFsAn8B/wR2sGkYPw+Hv17qSr2At9HQRSSmz
LkmyBHaMiwCJ5jTkK0pP9QB8Pnn9n9agF1mr0dtT1ltcnvKRuEkNlwtIFCfAp36/zD/Z70VWhN2B
1hiSVR09lYv3Vqd2NgKFIU/SAIjQztvJBYZjCxsNiUF/dewHMB+rpnrnutzqRnGsEmtVzOm6Y1rk
iPZO5TKEmyEYmXKFv4OCk5gBStL1wqpNli2/QNHcUgxxeZ8DUOEALFm1HTgVefOzMvgmxqxhpbLh
ZWgcTI2GuvaH2vJzc4Kh6VDcqyJDiAX0blaY4Yq+vmv7Og3QXnwDF2Q7ZMn9UiX4P410rWf2l2ma
uznGrMmmElxW9aLH43rkwOFhfvakdKwvQLCy4AOVpPyI5PZ1iZdHNakDKHbgSjEKHbI4hxsgA3Gm
ZNSVswS7yCGwOtTegFK88amvGAzgR51bLxZ8MlAYXeTyHF6VGFrjG/D3dg1kBDBPJvhj3vKBxAqS
+IXnvEvfCpMfGPq8jh+EAdyNmUHiazf66Vfuz99/yWUP0xxKjVc6drbsGoyTT4UOcl0Ntav8/vt9
dyUA/rHQxbbDpLpoBhsLpdpnYu8mzMf/xQKoJnSG8Q4FvfzPeEAKW2COZcuTgFPDGAOffmsOdy0R
NhFw/rPE5XyFtKofJixhPrJnHlkB/GvQt/9SHt0Yvg4BgFsNpqufB9sUHPZzC+AyuE5OBw9XouOh
tPea5MFsrK3ZgWXrranmtYWQlRJId0Es4i/dG1RJOaJABwKKADVNeZDP9ioJXVHy8f1nuhZKf1/I
+PMzQYEV3r0SC5XGDLjgF/JWrzVuJdnm3yNqE6RoqEM6+lnr83IQl9kVxdQDhBqQVX7Fm3QPS9wI
MKggjUCkATUBDSx4klaecK0fJILR66HbySfQmCIBKdA5uq2y/U9ddhl5wTs7CxoZ0Gz+69QrAvdc
ux3BH5FwJpRIo0YDDKSiBgoktssJ74O9EJp+NHP1dJbEjRyuQf+mqXUvyRdom5EqhVsFmBZoENwP
YoLoxLxEvTk9sQ4WYASzjnrqg2wyo1hL7lm/POX2/5F2XbuNK9n2iwgwh1cGUZKzLUtuvxBOzVDM
mfz6u8pn7j10iVd1Tg8wwMygAW9V4K4d1l6rc5R8/ASt+pVUYPwn7Q3VVdPkTrACDHw01ufcgwxd
UOEBwfe+7y1pI4BVAEzSb3GXHMQxeq+gcghYU3wtq9CXwljfbwGji4DVgLauCeonElsAYkGe1Eka
/U6CYBTQaMNzMGMgrJ/baykAwK9Iqycx164rTE/hxVZ/QdbkalRmEeBjBUOmZutoqfiZC+F9M4Lx
HGgygF7lLwkjCXksvAbIqWxszVc3D3eW0X40aX2HISmAYYXAb5MUE8jVXRa3V5D/fupqDBpevrtn
PgxhogSGHqiVQe5PVelHtMhJxTFBrE5LMEN9JPGrJPy+/Pfls4+DMcD4sFHLq7nR6xmpqAT87Fh7
OLkXTFzMXgqShw3m+FBVrkTFQTNmH5PxTR5R3GoTQKql9Fhm+vdoMWCRmfBooZ8f5ypkmOP9YEFm
tx5qXCYzvhpJt5+SccR4EETUL69hzZFocFiqSOvS0Jz6uUcBZsVnoa/x4Y0pZFp/J/J7FASPQKl5
lw2tpEfK0hA9rMVhYDq8NIjc9Meme5diDD+bjyVw0QTiOLJ2bfb5H7yUS3v07Bb2SgU8AoMJexUQ
rkDGA8hZepVeuGHIo708uwYoWC1NMfcsV2QtFjWY0ttryMbaRU8pAbh9RN4OMrdNmUmq1kNLfSSt
cKeudArcYFM9U6/YbSY3hHgKtNosgStptEJTRZcI8UjdBO0slDh+7mYKDjIQTuAZUP16B6hCZUOp
80F2xqfQM26TAN0My4fAOnGtYStwK5yrtxSlChU/wIInZpYOKS7EZhLMiyBXQRJoSwCIGfFToHIy
B54hJmQYgyCUxBGGoJBn9/VdkIpuNd/WUcz5HFbvDLrCNEFB85wtQCtiJfS5gOHEPrxN5OcweTSC
r8tf3AorH0I4WvpADwY8dRpzaHqWD1PWIeXK0cG0LQLkE0kKTxBmqIZXzUvdt0+gcTuA1jTalOFk
uvmsRhiwMx8sqYHUmzBj0iCGiLJZPHJ+Gz0x9nFd/jbGHVQzAYtRHffHZKdsYgxNgQAbrQbodDlk
F/2OM6e5rzGChoI5L0hbgTLRfUESDFCYCYAlE9sq/VBZ0ZzAFXmojjoYyXqfH6LH0CkdABu3EedO
nT1DcA9Lc0wIhWY7Jj5LmCPqISueS66W7qoBfJYK5U8CUw+TnpChbpsmQ3oC9OY+S8o7sFly6iHr
e/a3DTbxaAQzVvQcNhIMhoOzON52vigg3bMt0PwecVR7Hg+fvPYxUpbr/6yLRTFERq3FcYAUG9Ul
aJpU8r7XU0wvZhUE7MvCcNWIjj5nPUZFMKUEdPFdVIEpogSsTxoxC9OYUIcRE09JkcYWOWTdO1xr
AkSdMyXKVzIjIDPE9KqpIsSVAOUg85RPagDymMvXXaFX6uy6oxMKKl8L3Qb2mQX0s47ABtMfo6wB
u4mASQso9eyGPvkVEvlXWZNXHOAbuPY3GcJkr1LVT0029moQbzKMxkHaI35X1OHGCskb0dQ7dUKy
DfKqZ21C5lx3yGWia6UYK4juRbcEVKbgtam9FPBBdxgsEBi1uoTFipyVrTsZ8AB8JwmoUDCueZyL
BtINSneMjwCwPhIQnWz6LXGKj9GRN61PQD3zqL9X75d39LuJfLajC7uMp1bNEWPqwYwLuQt81QGq
Xsa4Cdprw87yxr3w0NyPXyVGz17Tm+Q121DgcPzb+sXrWq05ckpT+L/rZz6+adaqCK9jdxQsPcTg
TrBra7jURn/gLHgtRYJyDGbRweAP7Cez0UYAFpQsnmg2O4Ibt9pnBIO7mCGwuxswzm9rT/DNK6DM
68mHaDKoVkeOE1j12YtfwGw5bu7chhiEPial2W9MzOHaZTZv1D5/rEFivQ1MUHJdXvVKhVShzItA
DoJT70yIpRDGsVbHEfUOwPZn4zHBcE4AKUXA+ucW1FhgtI06TlV29USh0WFQvCvwu8yzGWYNMWJh
6I4QVTQRzktbUd5eXtaZCSQO4J9TUfJVwDTKvsx1JNVFWwKs0GqQlJGMLYSVN10vbP7ADLB8QCQY
aKuyD4Mih33TUYApQEQ2qTuETZDd6jjX4rzV/Z0Ggakc1QgDLRdmwwIV88YZRdXQ91TBG27mznSH
V8KN9rrlXl7TeQGbSboYa6M+mvMcIaujEIV4m7ri8wiAAthnHX3T3FFFT4uTS5y/foxNJlpJQvSK
6xANcOOu3mGstfDRKHupkRbvMBzvitt89DnLpFHBD//GmKRXaJG/wLNV8TBgmbUb3asIUrKb9NRt
oLu5qb/kfx2OMdaYT9vAUElohB0FRmFeFAM6ERoRr4Uv/vrAE9/FdnU/f6mn+C50uXChs2ee2lZR
BURyAaQw24sn1YDhJQIshpE32S4pwi8rzEM3jJKdlct7UwHjS6+AWCfv7o3IeJCI/BjgrW8JeW7T
6lGvmkMiTxzPcxZU4VehFAUBZoieoZ7HBImtWKRiCh6+I8lku7PA9sFB8Z95028DUPIAAGUFVDH2
ZWBEqTIdo2aADLhXA1Osib8M8z7kfaGrpiCjAyg2Sq2WytylXJgw3ZNqWItBoJAd39dm9542NLpW
TdUZDV5UsObf0OX9P4P0yBeXtx0wjTQF2LxQq7y6fQqU2Q2ziOMKVo/IQMnQgoODOeaIoNY4xBUG
io9RkN0kBNokjfHB+QzPXl2cEuU0R9oJjKdpMluH8oiuhxjtOtYGwKyhonmtpJzCSoUjlevtNMVo
64JBDJRCwfMszApnjeezHvQH4JkwcHQglmXhn3E4djGiyvE4lNE9gYKyHRX9ZyuOW2GcQTIWVRgU
SIED1QiI2vqep4lLv3zWDwF6igKapBoGJlp+HiX4YAx0JZvxmOrmdZZB4WxOnwwNg4GQn9HcUBqc
SoPDuLzva0eLiMqih6sBO80cba0FQlwZ03gMzWnbatNdY5a8o6UPxdnKICiH3j9gWqij/1xZKE4R
il8VvT4KinMTSnVjeegEDGoSVENtcPRsgjLEHKNm3rXqcAwl61cUoHaHccA/WK4F7lTTAoDwrDkq
4ZEWQFs3Hk3rKW5fK/Pz8t8/j9LpLVoYoK/N4oOcSSUKCoEBSsKc4j1JXWtDhbRin+yE2tac2sd4
Ni84Xr08C7P0CBZmg6wbI60g43FsA7AClsGBFMp7X2Q+aOxfszQzMQ3eeJcXu/aeLNdK79bC6FxF
St/pKc41y99SNQV5lNy+k1TcQE+Ih71b3Vm0r3Q4O5RxznrNpNDHiMwx3dnBk9zYizGfH9pz4iAB
GjPQTafesCWTM2rO5XWufSMLy2wHOupLTVVyWG7F29b6lZKE8xGuhT0GyueY9sK3D2Ark9toAngp
ATAZEBUM3nwYfNCZOqMjbrpDuk993iTmysEtzbE1hlFsSRBaMCekrwVGo4fptmpBbMzDQNAPm/nw
AXrSQbmPIztXFW5jZRQCvYf69AAt4ajvPxClj05HSsLbQfpdsaYs4FVAZa+JEKhg/VjbhUWT5AOC
1b+Unqob4scOJDFc8cQDV53nxMgKl9aYr7yM5T6bi29rYOS51Z4o4XrzMJ6a19AjDloyH+nvwa1t
KpsAya70VdjxpmxWbiXNAegGU+ZwFnsRt7HVyXI2HNE6BPtZE2L8Q1N5YKuViGZphb37IK8O5EaA
lTieP2rUnAEMuo3CDrTKTf6C6TbeqNLqssC6LkO9CAAktkGp9GFnqQNBmbIeDpgD+4SuNicgXMuj
MEyCMBg1Lw0AJ+Zzq7W8lCDtgXvZNYdorrfYZ7fWxpMISEc/GV8T2HO3XQnpeQgtgi9SR3Pvsk/5
XsfZhf37N6g0Hlo4T5I0VV1K8fD9UMTb4VkdHcqbPwL/jYpTekt16LN3/hj2WaZP7+7CMPOlAL8f
Gci8cW927S7fEF/yo226bziZN88M84mktYGBdxnrm/bxVtrWV5Dg2ZQ+z8z6PmKeBbGFDKAjG8Do
syAUlgo7DeZmwZ9jfejWsJGnbFdUUuVkogriuIrsJ61EjX26AfsCeBh1kB13IURVk7FrnSgBWbIo
dCiBx8nvywe94gNREUBUB22EFRhYF2O8x+i7/hiLr6NxKOqbiSfdqaza0AB9R41dgwuk/764S6aC
9aBm1B+lPn5Lygp0u2UouOAYuhtytNRR0xzcsUy8GvNz4M3t7pKR7Ep9upuLBPR9Amhe9PFRnONf
tSkkDhiSQhDIgjnBQs7oTFo9eGnTq16YgflPhGCVLeCPO2pjTRv0lQsQGBTHIs0fJtAmAVD0FjWJ
6g0D2lRTVkGPXAFZz7/dV4StECNCNoI67dnklFaanRyrgnbUxZtmRBcDDKR9GPM+0/PYFTgkJCSw
gKBc/e5ML7ZWFvSkjubpLwVBcMp0vnALhnk3u0+2+T53eIHceQOQAp8WBpmMLgERDQgOYbDxyt1g
Onrk0EZg7JkKiu+26bZ701YcDaSFvSPbZGPs/v3GLn8AfREWK45AwC9V4IYD63qyk4XhVy6DErTj
mTkHDTELpSHtwg7BTJwkdLOF+Vt1D1Yh4B+cyFXd4ro9Tjvwcm/+4MU00bWRkJirAMCw9caxykKQ
D6IFHwi3pXZjgqj78tatxXE/LDARMXAEmD8w0NUcMJs0z6CM1VUQ/4ET3DaV4lNow6uozl67Zvod
98JdNQgnIlPYYKhz1HRWQjz03QDMRFJtGMC8/tzdbohmuaX91ZayDE3QvXOKDHPaow6mNSI/XF74
irOHNVQhJCpNdiaWYmiCmAIs0x+14g5MoTedmb+n4rQDifJOT4zNUKYKCAx4aKa1hxx20dQ10N5F
cs7cVbDKTL0A5RTMDBQfZoM3O1J3RdtsR8t8JlHzFZXAd1gglYz7J7GKD5eXvWYf66WADipzcjYp
ZhRdO+hi2H4/4s1t4/dbhLdut0v3GuezXMnwfphi3tPAHKR2MIPm2Ex3SrkFwgNEIpodDE+lOTla
K/7BXf5hkEkpobADIvCctMcS4gnOUFaKBzZn8Cu1ObqCmCRoUQIZoL5rKCBjFAOQlcq5HoPD23ow
ZyXb/Jd7zXxbWqdqUF4RmmN6re+tTbhvbd1uj7INdiHO27KWa6JGgKcUnRBTxdP98+shKkjwkaTg
r/vSBnOVPm5Sbh/ITe0NQH+AqwLEm7nDVWVcCX6BoULsS2nlkQoyey6lhtzJVtwiNtN/Zyi5Jy74
tDETCCyX7NYOn4bgu6zFxKEwieqPbsEpno/PdXEdWLPZoL2n7vsDSAXJVrlq7zPMIR+qVxUDpaYL
2lxP36R7xcvfotmufongInmT9pMrPYM60AWYnY9FOZ+5wJzH4qex43bJ2FsmKfDTaAOivNe2/Vbx
i13o1A7mhzlnvhJDAS6PnjGmsTXMxTFbr5tBWLchrldVEy+oJmgRVQpkOwYeiGnl4cOyMEcPJBi8
5VmqmnV5G5nxf5YVb5NN5iebwAX9lebDS7vDVuYJIa/eq4VJxnmIUWUNaorFtQbUWEBmLCWc3tS5
BVXHI4KhWQzIIHdjvhgry5IOWZtwHMFLH0rlUxPInMnjdRPw8ypILFDNZ6LcMCUQLBA64ViB8bET
FHDF5t5lJ7NmAurFtI+HsfyzHruRNoIVhaOAdiFAgJg3qOrTZQsrp6+C1gcjExDMwnQGW2bGIzoJ
YZAJR0y4odbj5pt4H91ZGAeDVILotk7s8soVa6syVIyIA19rYC6E2bhZqcFSASgodDQ1iA0B0KXz
0I3K+fOEkVUdnw6WhveYldUD83sYAWYVHPtilFEH7BVbh8yFI5hidtuI0msbJveRJEdg/RsOqQrV
j0H4AOnca6iaoPaMApDihfhffWhe970CgpAUYAqpKp+FcARZdDo8yAXQYWYt+9EwGRsgJxFVjaru
qK3ylokgZ49CK/NaEkFADQ+xOm01OFO7Si1MSk5gf1VUEAiDGvoubhTFuXywq5uMHgmFDGB6hD3X
WZmkvq/aAEPjN2CetiWBpzO70pBFaRD5DqDbKI6cRVmZHFlQT0mxx5vJdMItKK0LyF95jQsUV/4I
bafQUbe5wyu9nseSKtWINNB1BgvH2cS9BKHODtDYAARRRzkzQCYN3sUBYg8ov17exHNSHkwTofWC
rA7/ZcKl/Hx4KQ6/z6YwAPwxnO0ceiygM2hesmvNp0Quoov1PTdXpZv7vMyL/umfD+FP00ziVYHQ
Np3HKDjOQCQS+a6FysNIPjkLXNlLA/1Ok8ar+FxYdi9pzusyyizrKD9kb+DBegED6/gOxZ1ryTF+
948loHhgofqDI/xhlllcKRdqCNEFC0NUCcK4xukMTBmoMgif5z85Q1RiMHSKui9t5/08Q5AwZ+0Y
5AYy2D62J+PK2MzbTrGlhyh2oJproglCXGhwmNvISx3C87BrW4xJTcyiYjINMynMHepyXSfwGwa9
Q1skWA/qL/MaQLU9SED85l28Va/41AArdSh07RZWmR2u2gTJyIxVJ9eBH09u8gFi5eyZOPJTA0pn
x/oCu0ty02vuPygarC8ZnIeSqmp00P7nlk9qj4kCfJpHXd30LpTDwCjhVV8GSGntHv/RNqJbgnQl
dWTucdPYgf1uMLBNqTIw64j//mk702vdLMGPjZg1vc8BSWv3tPJNY7SQy5q1us1oD+MtA0cCyDNo
JrqoGugB0qApiM0jlb7ZgEcegkGP2qlw9B3YpJF81a4y2cU9gFnc+sHa2w2NGSQEaEMBH20xS4W2
npiVhJjf6Z7sYCbtOfTAdA4GDcUpH+IND9FKoyZmbxGJALiMB9VC2MCs1iwCDHLnuFS1Il0TCA6I
SbMb9OmrEESw7UJFieOeVl6xpUE25O4HLalTBQYHjJw4siN70B+GOBxWWBw0Z/zCl8N5OFfCfARC
fy/yO8leHKk5E5A7TbCpADf5AX6ISrXFT9DtS454gNDeaPOAyavbiggMku20MsvG+oWVikOURlil
Id/EqnKdy8mXVfgk61xBlngOkTq8s1MEZBhVAgAbzjqXoImI6gIlP2wq5XqpnMK3PMT6XnvzRysD
d4JI1Y1RcWZ8b6hXUOxSR/0Y1BiNgUCVNkFZrNJeol7yrDnlFCVW/I4JSA0lHEUuo7JfYwmXAIW3
QT+q6iw5KQEbeyjeTkrRuADblbybsmYOJAO03osoSGP5jsKmz4Y0aa2jdgdiuUOeA2cHnVIXqnsO
lut17wggW2Al3PEPSnuoyy5s0y9ncUuFtpzLuINtaH/5ujPcQCjHuu2d3ut2w1N+A1VNzrdInTZ7
bUDUAlwGThPpDr3FC4tFqgAGQ+UIVBQhZrcGuRQ0TPzRQwHi6R+8YCsBEPRj/7ZHQ/yFPUucoYsh
EOs4f+jPul+EUJl0dScBVwXmh5Rk180bk87a8iKvtcD2h2XGzVVNbWUWwvSjGiAnSj4pagLKkKGv
aDZEIywHKb8f3PLa4PTPXthglsgyHzupNzOYpaMRCqoLw0bw5X8/q4pCN520RG6M+cazmJZA/qQd
cuxr0L0T0LoRoXLEHv1i6w+ivB+WmBhECgwVvB+wJIBrtCuDDXgPtqAoeJahxcG5nau3ZbEq5nam
cWuGVh3je9iVBxHKWs4I1CTAJ6Vn+d29fFK+hq3Z8D6K1TOjpL+UcASXhnmCxbhJVUEJ6BMMsgHh
BXQqD91X+Crek2vroYJalSO6iUdMe7BTp+Xt8FoIgJz9b/vMFldGNk75FGGLQ3c4qg6c+U2fOFBG
AGs97mn5Wn6Rd85er/m9pVFmr/tErPQ8gVGoGXceNC3mXeWTZ6jQTpKbXoGqFCWxFnrhmLk4Xba9
esyqhlY59DXhiJgHJZKCYZhGmB6FFCoDBHS9k9DZlRVzhnfWdxYsXpKqAQp6RhFsjc0MWJ5sHse7
cZP0jrqfD/N77EBZQN7TjAH8UbwHZXV14A1D6ROgaizzp8sr8lQp4irDaULVcbKHN+Oq+irvQmyl
M0OUw4dgWAO4msvDq6zFWSg0AvKKpeIJZTweKusmVKctaKNjpmaQNRu+3rt8cmtfigbEO3iOgOo/
e5sHTFQ346wiIdlpm843wb3Y7PjT26vh28IOCyaqgs4SVKT1eKbirfxFHylpTz5pXR7SYJwyIz0Q
1mUD7oKPH9EbSqjMvmlhI6Z9optHEZUPRQBRVAeSThSiyVseye7lHfyeTzu3BkymjJ6WdDYsn0tm
IFSgbYezEe4gwODJD9KHtMk88gCdpeBay/y4t0fP3JbAaMmvaLXzepZrN5SOvNByMcBhbNFTUktB
FIwJXwXUkcui9KsU86gxLwhfu49LM4xbG3CCWtfOJlSojrl4qOPPy1u5+vfRKAOXukzr64wbIaQY
0OOsTbBc7M0JUoFcZiRZXrsaCxP03xfhSzgWMgScG3pYFB+YQoLyleyNbfkJQU10lmm7CIVA84oS
Gckno99NhcutfqzUQbG+vxdKg7rFrwBSVyDz2JlH6IVBzku1oWXkFwKUoFs0XsMHNGY5T+LqDVlY
pFu/sAiN1BCyl5V5bGbltssFv0wsxxp5vPTnzBEIY4DlU0CLCacFJcufdpJKbwikM81jFwHaCpcC
enq0ZIBNCPfkKnuF8rbXXIcgeJWcwDbvsnswgTqpT5uh0Hbb8St2q5dq8YuYSzuDWd0ksWge6xG6
6vpL0nHoGNeqDT/WzLwPejsKpEqx5nQ3X7cb04dYjT9ejaFtPg3XIR6lxIekk6tx3NyqU9XRlcPM
LBj4zhqQE+S2rTlMTJR6Z9DlK9twr90iLd7kXvakcKyt7uPCGBP4Qzg+y7SqNI/gZ5TUlwkBxuWv
f/WKLgwwXjvJ1Bkz9YUJHKgOqTxIy8sQS1Z5mLo1M+DaNi0AzTEcxSa/FUZrQMGN8oyW5n6qWc5U
di9JIPy6vJq1N2hphnE0mhw2dZHBTKdBV1XMDmVzK+pvkdZfk4Rja+1oDIzqgJwMUcrZ5EVckEQZ
U8E4liiHCy0Et6zj5dXQvWffOJNyA2GuA96ZnZAbI6FNDGU0jkZEriYRFdok3/WV5pNW/QKk1stD
+a5X4t1ls2tntTTLeC3MyJoCaWZULGfBzgx8SjJ6P1XpXjaz0smHwM1ieYzXQmlpJFDWodEJeQT2
uD7ojnKKniBr9ADZ5QKTnbYqOZFqyxyU6eqDhG4oEKagBoDbpDu/cMylIjVoqTSoMu0HLwcdffyA
GVLER3sQdT3He9pWFzfKEcS4YIzxS98MHF74sOrBFj+Cjc4mWelMdcCPELbUkaA+C4Wo/aTa5Ka8
wna8UabcytpA7pqX1q/cXRShUKNFWVzEy8E4TxJNqdTnJmS3oB/bZ7oXtjxG+pXE6IcJxnPppShU
CJ20Y9VAqpuuQdqXcgMBVV79Z+Wjt0CcBGw5yuu0z/nzMC0tayN9nrRjG2eQTs3D+9zMoRg8X6XV
/NYMeeZdvrmru/cNTgasCaUuJpBIE1OQS7BfHQ3MzsvJa2xwEi6eAfrvi+tptcEs58WsHaE8/VaW
g18T+XB5DWu3D7tGEdZ/LYLZNRMCqmGMph5ishJtkfSz34FQ0o02oT/uWxCz70c/3SNAOv2XhpnQ
IEqyHOruMFyB2qreqQ7xCj/YWQ6Yazez1yJfjrx/MGJJfT/jTbFgSzHoXAzYBJk4V4U4s6ARbKq4
73faVYVBjtiZNvqm//oHABnmUmJeBEgSABnBJ0Szc4PxMIIYRRp+XnaSH+jQQ+aNW8rYGaMnEWz0
J2gG3edeBNk6znvOelXWsCn+vDupoEVTncIwLYZGTvKRhYiwoeYLTWAUf2qnA1HOlXDPc2f0viy2
98wus72agm+8DLPsBATP3iq3Uta6ozbyygL027pkhnnh+9nAYKVBshNNJYbbsnVCD8h89LVUzABu
QtPmQTTYx+JsZcznXmqdXkR9kp3oaLd4nHcpJoG+2YJt8hDsaq+7bh8iG2cKiF2F6WDeoAc7/3j2
Cxh/YLQZIAA5zpQyD9E+XrwTfLCBuDykFeN4zgwxTiEPCyiFEuxuroJvPr4dUg6vAM8A8/ErmMLV
c8y8nVLjI81vIaR92bsoPAPMyxbE4hCoFlZQihArlOM48vtEksBVV3aO0dZwpxn+H0g77SIKKicv
8mu9q5w6llNHzcNPeUSarUidW2exD747c9uNCbjudOO+bduTZsWABEu3eq28VIblxR2oYiUJsAvo
d2xbCyQ6zfChz9pOC2vLzgKyl7rUB+knB3LFvZbMA5tktaxGAa5lCHVL2UYMswev2k7fI5S4iza6
i9G73/WbfJ3d5XuwkDh8NSHeN884OZLriTYi9TwZ0rUS7MziMCucZbLvFHsl2SgJ08BJag5YpuwP
nnzEVAzxjcf42gAgTzzMNxRyCDXrxIn8y1dp1ZNi+gHYPJ2ySrN8NaLZ1WXdx/mp3wAsEfwGrXPq
Vp1LPAA/kUXHULO1Lew71Bk8ju2152Npm/niB4KOj6rF1M2ZvuQ2mD9Sbo33b1/nkPvxFX582+zl
R45demKse13aZRzAZFpZHpGI+jq9tsPfVIy2d6o33aHvJXrNkzP75lOCXARC0Vd80Ctba/4+7+Uv
YDxEWAmhNbfaX942Lp6gwIq6xeAGEZQ+oYUxCP8Aass9a8ZttG0kVGmAdUPEeY9sZLLpZJTgtRCo
AYudaeePI9KAP3k0l4tlvmFxmKxO1cPsRMhORkUqao7y8MU50zWXuDTCfKW6JJWGOQYp7rG5p1Rf
dJij3n6A0SLAFKTwyzhwLDKhFnOGkGlhYpBIjaWs0NNTugNouZltUHIBJCai6bWhxec/ebb+XiGG
DX7aI1I+Kl2JL7XRlN1olbsxDbaX13R5E9Hs+GkiL9M8NCYrO00yFH0guPxWJSJnMIQtLZ3tGxNp
hGhJGJ2Mk2o80Yl+RWhhRa5+CO70DaAWAcfJcJbEanQaSpsb2WxkJ4i20kK9KH5e3jO2ecyu51uv
aJHHTHklGaDayBEER4f80B4sSDwWPuZAriPTTbb1P3iTVh+MxWVgme26JjLUog/zUxFBPxf4VGNr
FTbNbWJflICYB4UttPUE6IA88Can2LbE2YqZa4KBNFGeMJQLPwLQa7qjIwqp7Mx24H6AuPZRfkJf
whEeJhcu/MsA8639X+45c4fGvOv7Mo3wLXhK442usWmJE7ij5ea/pb2Gdl2LhEC1Q95UCpPwny2d
XrfFYVtRYQzagMsrTpkXA/aqty+N6ruX18e5tGzTBYVlOTVyeMxUiyBDTWy54dUqeSaYF8hopFKb
U0QcA+QCCwVS88Lj5UXQV/T/f2VVlvd7SDq9E2Vc0aG6moLfcrtDL4t3EXjLYN4WYuRCmrckRyII
KWc194As10Q784f7zgUbbwklYLvmPmky/buXFsc8N0bTaWU24AKCuiiiNEoQL0oO9Q5UG/PJ3Ek+
UjVQOJX2tJl98R7wIHBWpXscZe+XKNjzoCSczf5unizupRxBIHACm9KpyeKbCOG+Wih7IxR44SLP
DvMIaTO4VOIc645RPPmQruk7W9wkJ8kPnrKDbAfvoWt8Xr5InDNWGHczp3ofgJsmO1ngBwdPj40J
A949on/jwnmy1a44bcyU1Piu8+vsVkUdw7ymeIrEzvexywuIeE/Gd363OK2KyPkYJTit6Lp/GTzR
iz5mTKjTud7kMfusbXHLtblWU1i8GN8z3AubUV4lZavg5GRfeSFXM5jUdLCaDdfQHQIkmAtt4J0a
42CqAl1jAB5oiNscowOVBxye523sWDfa73q20bHmPPW8d4mdmosjo+1zC0sc9lVqJ0DiSnbntTvt
FKWYoauBr9JMp25AwmXHfoqZDjsA1J4rkcUJtDHW9vOVAEuAqAmpQEOcOvQnz9A89S3fZF+qOw7u
JNvW7HX37XPq8EiceIEBSy1RtmooGPhET+ZNKQPV4UoHKUdKlzkE1A7ZoU8pieu+jx0+0IyVZmRf
R5ZTQgdFVRD3OAA8yy8YqY7ukdX5AWKE+wglrBnEnIXdgSlHRxmrdRQ8bO88yDLnhWYBQ6mJsZw8
QWo1V10NbZOQ2MCOeujMfQ5plDn/lW9SGd+ktaCZGEd8ySR6iCLJ1sN/SU93tqdMqNNXiRKXoo4A
Vo7u2zHezioPVLa6ZagxABsoWQamqH5e16YtYrHtaDzXxQ6aSW5gigfDfJPS98u7tfp6LAwxr6aQ
FrWkDll+GrtxY+Uv0WA4afX7spH1BONvK6zMZNsIXawHOJPKm5zJo+OzhSPeI/a/jvZcLhea5p29
HAtrzIto5ogFzAJrkoLMhSgOSs8YPevfjTT3FCXYKMG0VcPCtkxeCMdSNfx1NRammcsH4YimBfgp
w0JNn1xFH2Fj5/eqJ9mRa3mEfmqTCo4G8WqAJCwfvbZav1nYZ67mnAdl1gsBdfHV7LS72AMmeY6+
oZixTxkzpwzlq4Y4W02xOafMM07fn+V71o9SORU45XFDaTOLfflk3VKVZHvEIxPvQJEB3mTTCzfc
I+d8L+wMVVkoFdVjy0/CE51Q0K7Sp6gDVSiwifbkdmAmVUYkfbxaHc8s/ffFiss+kKR+UrKTZJLr
so7vJ3PemrFgG7HF6c2tRyiLo2VKRUVrGLMc0DjvOLxhCMMOH6j4gHCjvgR2C9xJc+KFsCx5xdl1
ZtxQDeKKKkxwnY0n009+oRzoSo/6E8WbN0+5z+PMZckTzuwx3iia4jgFp1t++ksCt/GJP2waoIX+
wYDUajT0936yDas6lvooibC28iXfjQepR64eevKuwkeKZ9pp7oRfvBCM421ZCo4W0ixdqKjZqU40
Z+ifVBHvYSvzPkTqZS44QJPxQmmiN7WC4dvTRDWvH2jDsbiWUQKjBL0Fp1LOMp+xh8ZqrBpJ2+n6
DJ+j34AdehPHyPFs5W7eCHYD7dPCV2pHxbRQsgWJ7UtxP710OzAecvIg3tYyzqeVwFlrolp2kqqH
RHurs10m8AbbOA6OnWvramtSME6Tn4zsxmpcq7svwqOSP/Ix5bwTZBzLCPlcQ5hwgpT9T3U6P7lr
tz06qeNt7luHy46b48VMxrMMJFTEVoKxckq8eTjqxqc+1XaZ8kBfvE+OcSc9hBh7ZUYgmJcDsaVJ
yW1BII+XV7N6SCADgBwDALpnsIxUbOMJLBHZKWkQ/EnTZiz3iAM3VjrZwsDZunUPubDGHFQvAROl
YlYFhbfeHXs0Lx1rE9xj4gH4Q+db7pebN1IvyH7eYCKAahAoOoBEZuIbqUqLKaqV4JsEo802VuPJ
TrnJab2t9OJDGAFhWWIUwm8pL4nl6s+Xt3jtW1v+AMa/VH0kFLmqgj2gnm7n0mztQq+v+1jmxlM8
S0w8Q0idJrGS96faNf2MNsIwBJRKnop3bwLaMnkl5oaPYF/NW5crZLxJH4/KAP3O4mTNFrTG8vSp
UEE0bAoYgdK6UdxCbeJDVMhRHCHJbY6N4CSVRPxQIrE95KAkjxpNgpBw3Xs1GITdXgZ1hBjKg49c
EENqSvPRZYW5vXwwa3d/+bPpdi7ikTBPRSMejfwE6tDRrqP0DkMOqR3LoNS1cvQwh4hb+KW37edt
xLwkuMMxGo6BkLNZpqIJq2kSshRfwOBRUVPQhmJEq37EZDXnqTn3Hz9NMR+bPMu1WA9JeprMAezL
livHXL6d8+Thpw3GGQaj1GZGQKCOWqeOYnwl5BfGpZyhxuhp+lxnV+r8kYmny+e2Up74aZXxjLUA
fZFJStOTFBaHscoNW5/ELZiQnWxoHo0hg3TAuJ+L0QWZ+FZvVQQpAlrthfKC8acneSYJnA1vXoS3
30w4JodjNqUhflVg3RK0E/qcN2TASqwieKALt2SMboAu64z7JKgDvSjAKHpMpOR/SLuy5kh1pPuL
iAAEAl7ZanN5adtVtl+IdrcbIfZd8Ou/g2diuoyJYuZ+L/c+dISzkFKpVObJc7aGVTE3DwrJ1klO
3LKUfvGocGE2B1WYjL5Kc9+2hmxzWWvcWPQPKQkx3lmMpVMW2q+exb81Ev8mVQlYbMaoW9DGazXw
PQa8LTwMVGaoNNEPSbWeKjTbPIg33bcGoElynd8Mg3ofFFrtZEO1KcJmR1L5wxoKaIE36Q0wkxyk
wuov0gESOyrRfWCqvV3L2W/cN6ld94Vjcu1FlhrF5nQUTleYkE2sMIReD/Vdq5S3QaPdGODOC1L1
Zyjhp6ms9usxeRgkTI1EY3DX6a3sqKzr3ThTEkzqE9MxO3YjI1O1qyLDvgeabmta/ZY3a8+o74nA
182YRT2FjxCKa3CUo4G/ksjFHP+TPJrHiJYrpNsL0KKvpmaRygJ8xVQEjhnfhdt8D84SzLEy8Ceu
tcYWbuivlmZBI2jyrlM0WAqO5mYatWZuDGod9UW1gWRehdd+v5y/mpvFDwib0AG49vicNBH3utBg
227sf1KpEiCmRhQxc+Vdj8Jna0AnaSWMfE8bvxqfhRHRRHXBA1yXRmv3Xnjgd4ZXgzfHVTxg1Ny1
xHH6c99CP3hgMKGHAWxAHL9eN3IVaqB5gL9omM72m1bZUk5utLDagVULxAtK9MQtabfykUteCsZG
jF6DLAlDSDOr0pBaelkRvG5QwdyimOlKP/ld4LavymZiXUjdEGBHp1rD+86liD9j1aXh2eqqAxkC
4HKR/helK4kWsPFefPBEzybMP9A4OuR/mG5x11CLRwk0YWHnZX3kChq4Sk5/QA7+oMQoecuZ5Qo2
vlta7QHlLvZBp6O5rzZuNbzGZBXI9z2Ngsb9xZLNArmZRHpbhViyrMas1UQxBcCt5bCTxEDqak+U
IB5gofu1+v/SBYLpTUwGGdAuNOYzjTogt3iSdck5zJhdjNaGDpn/j9zhPzbmfbYozsqyMasEJbfO
VR08llAKKXzTbYuJ6GSqjQjo5nZewOEV140vlNenhf1rfJaKW6HZigYbdgaPua+/FJEtXAmVBIZ6
H91ZR/C8CE/9JMODVJuz5d7au9dcPg5/f8IsGY9EBAIxiFOf81IGGUAkPwdKvml5bROhbjSy1TN9
0zX5D5VGh8pSN6bFHsVo4l2kP1ZZ5VhJ4wHjvg303tGItKMqOyl9YIvkw4IgLjgO7JTmW5Ttd81o
eDIv3NTgdmARF8ryLiRcnLwH/5+IdoU1IDHjwUNOxrs+VY4WZlm1PvBIqDiZyG05oWcMa7qW4D58
8i5Mar8RqmPGMaiDDacJNoqV/YyhtjtidLJITxTwt7hsHC09ET7a3Iz2pdbvG9U4tHKzD9L7MbwH
g5pTjJIP3eejGEDtw34nmGAw28AmxrnOqp8YC7MtJbA5U50grjbjQJzefCIQFDLSwkWY2fa99EDz
exoV3nUvWboSLp1k9ogZ1AKHLxZTJ1P3oZSCmpaGzvMqReXyKf/rCbPrO6/zMq6qIkH1DPzLsjfV
s1BBeNe96J6cUtfa9Xvp6fq3LV6vlx83u8jDRI5GsK0lZ6kyt2pT25UW2WGGZ3cvNqBi8hiw0nIK
JEzSO1X8Ds02b2BreuMrgYbMLvlEN3uV8zY5j3m7H8380PB/8Pa4/M7ZrWMGJMFIc4NQxopDyw9m
Wa3BsJZeUpcmZvdLyJPG0MdyAszRPXGDXe1DLP1zaPp/HMT591X211VmF0ITdwR0ilgvmmAyFMRB
YbldcYylXOTia+adx6aTml4zEPuFH25jL9wXigcmBp94wxby7MpKWrDiAfMmo8QwO98KmGvDO7DC
2iZC18oXLT0NL79oFmkbxA6tS7E/ENze1ZAhi8FEQCcGsbW1W4np2ixiaExRmwCpGJABE5Kr3Jg4
ytN8Wgd7ExIhuYn8NZ+YM+3NnUKbxY+SjIJnI24SBriMDyKL2C0aG/JR5hMFFFXconysYFgTcNFP
0ZpVl1k5AHNVoCAqULrL4ZVT+b95mriTp8Jxfq9u154Fy8mcCrgDmJEIspPZCaCMkUoKkbsqd50L
oJ76hzlTo4rcUtx8NrvTb7mbo8ECMj6v3+V+vzVu5NpZu78XeqNIIf7+kHn+0gio9OQBHtnNS+fq
fr0JnwnyWA3I+XW+siXHwtCohcYyxojB0fY1Y5cILtuS6kgEU/Zh0DG0udr8irm5MdP6ZeW8LEQA
DJBi7FZVCAgw58Qs6dB0Kd7V/LM2qtxAM3NqWE3ahBB7WeekXIgAX8zN7oAq6hthSRk/61qW2lAh
iiGeN6ziktbMzJaQZzyJciudvsrcjGCoDx8m5Ervlr4+tRhX+n5r5maXgiIwzRhCk+Ec1aFvJtzl
cMKVjZrCyewd92XlZmehGBtKsgwr1zsoMN0MH/zR8IxNv6s+tMN/0XpbSFQu7c0p5VqUI0nR45um
cw7WI7vqfeYbQOQhvLyhnCz/N3SMC+H7i9VZrg7K8iYaOazyHQbxzhP8ZmJc086rR3ohjn2xNLso
pLEkFuQv/vV9oFuCrV9QV9zyh/+3qdlNUXEuiFzC1EQdrD2PBwmXLGZUvByVrpVraXnbIJyKpyQi
5rzJroGTqxsnN2n11JGawGsZRKI+Vpxx2eH/WpkdY2PEm0BSsvgcFPJL2UEhoDHK20gqfqgJczqr
ckdeYiQ9h3aLuh3lTHMC1gmH57ovtUSyr/+etY+eHXc8WsIkZ2WMJ+zoBBp4drXaNozcv25mYawK
xKSapkESBuEZ2lhfIzNYwiyJSQnOYJeSuxDauzYfo6e0KoGXTYCOaxOPaR24lvhLRBsGnie/ov2t
jraWbo7CbfX+vRj5L4OYvxKjwAOgkXCNlMmzFCR3I2mMlbCxtDJ04r0CCRTqO/PbuuyNiIpUxOdS
K86EBqXdK9UpKpTH60vzyTcwD09QJwU/LpoMqCNMP+Siq8H7gUKjt2Fn0LNB9VF6LiXt3sSrUdPO
lXqfSt0+jh8l6RTkZ6mVDxiPdlIVIzS9/kSz39kweEP40NHiQZIhQteJ0cOww14F46L+kEPGWI9b
vxJkx7vMrlPZHsldFKd2Rrot0+6yorQDEAAH4zlubo1x3xIQTBvCC+gIgLMZb1LSPWPHNtb4VANt
1hghRFwt1RPsJWq7Q9hLm5LpbiOZK865cJ1jlB1sBsgg0Omcj4oNmHEQaPSzc9tiVJA9mF3pWDl+
av3n+h4sGpo6qroBqqVvBLpBP3KjGnVyKgruoo4PKtAQHSXN0XLlH7gVBqUNKL9CQQM8R193O1Jr
GowSi85Dw18zw3JMDMJuUl7QlXC29E2XhmZReqqHGTROIvT4gsjNCtlJRYZ6WAlKoLHuV5vf3+1N
LJWQmMRmGTqZZ5xDkiotIRU+jDXWPs05KkYYOEProTt0dYmlLGQ3HwPdzsxgi5rBTZMRt2GY/Ass
DFXG5CVpqq0u6FNj1NsG/FC2kZHCafryTg3Su3qwbkITAzs18z+rzEVaODwrD8Jiz3gds6Og+XNu
QHqmVMzGjyQGTg9wlO6zJjFuIqkanFp094ACdBs2NHc0pMqegN4AvPpDuh/CljuUdq+5nHwEFfWv
+9j3wI/1odC4UFBtQWV3loWUbRfVEGNlZ2ghHK1USmyrWlOTXtqDiZtUw0iTTL9NbMlaR1hFsedg
UDkLQR/6Jtup8fhQ18K9/jkLPWR8D2Q7oBmA/3xjYBZGiREAVWd4Lpa3uZ1vGzcHkL0/igaJ8IQs
J455SH4iGtnaeV3VbcoMv4bNr/an9b4Im/VQqIZWwP5YSTtcGSiA3pvy2cLJNdg+Adv39Q9eeMl8
NTiL00oERg9NwOCU1rW3k5AcBrw2w40MqKO01kH6fv18tTZt9cXnlWlHScFNdk7/fGJKT+0mADWw
C0qkBHmklQBEH/m1sfaVSy50ua2zhKAbMbadWRo7y1pxE6MVYEecOlbDoJcbbRQS+YpiOTJoaDEM
tie8PWZG5Y+y5kMcFbSp7V3Oxe/rSz8djWtbPXskZOUwJhASZqgcVTuynSqMgHut0pYutKm/rvns
iI5BRyOzhB3zjfwSruqV+1LY4kx3pVuc2hvqU8kZtmR3/fNWtnpeSkLO15htJ7NzEKLeXB2UrnXI
qpzsmpXZxdOoCu1zHRubizezvFfQFaF8JcatOM8cnD70kK5UlRE2AunAjH6vW/h/3XtDW6/En+XP
MaGtDPWgKUX4ej5I0MhdFA7sTB9yA0Kg7aOprtygC5jUyR/+2phdoS1tmjAu+n+d+GbHfinvkqe5
8l2uQrV+On/tNrBWEoTluPbXKPn6YXIQcGkUgp2HDkRNNdrlCegXm6ckq+26xEwFxr+u+98UKb8f
r78WZ5G0b/q8GENYHAfJGWsMcqKFcd3E2m5N/34RzcBJVSc9wUrG+IoG2pO1ifqi+LhuZWHK/euG
zYJmhQZ0i5wdqXRk5yeC2mK8l4DOHF7C+wkuxrxVtNral83iZVGZRStPPmI8ch2tx2m6GFTH7JPq
ykD7x0n2/ap209qWzSIi7cgALVV8KEsyOy8fov+dUQQPkYtMYub6Ii+SGvpZ1gm9HTuT34J2hSxM
mRZm7nWXFmZ+LoRVVmmWR+eu7WsXb2LULYBtdOUsFI6mmrsuMqHyS9r7Ak2YbaTVCgTia+hFRYa0
kVtLHJoafCMyw3O9peqr1DQr4Wxpby9/4uxgQIpYrUMpggyMRH6YBvNrUXkdBppW3HZ5KSzNsAwy
PZFn944BJYsGVaMIVY5gE8BdqQ1CARm3PTqex84LNYd4I6q11Am8fC3KLQUc0Nnj5EAuCaXaWSTV
IpokeTnRaWI8XkAX1S58ATRucvLUl4nhBJyPx8Tp7bUpoIVxErwYwDCvQP3Ywpthdna0rEd5xwSv
YPUS2wPE41OP+cXB5Hb8Nn27BvKf7EfxkAP9YK91IRbe3Qjuk4aj9knuOZ/ArAzLAnIBxNpo+d7r
fe4WmKcBwdR+rJRjrAEenBfshz6ArGscvKCPt2wYdtgol4JsnEXWQ5BgsyyocgR69hAZskfSzMnK
7JFCnzpHpMM7byOR1lOizE9Uflv1G2Vo9laAQfUx2hYqcUgmdjQGolwhXkTNH6Hy3uqdy8J+GxDh
8TH+0aZ038WqlyXWEawTTqee4jF2lQGQqeEBQhOe1oduNkITKljbo4UjAOZTlGzAvIUajT79+0Xg
rmvOu04NpRMzYrD5WPbY/qrZmgrZkhU8hyE4iwcxDsAsFmStSZNw0pwVRXsMRm3PK/LUqepKUr3Q
FYGIigqNBjzAJ2GpWVQzectbK68DqGeaj9kAJBuVol0cKDejzFu369Pa1vTEwHw6vc2GGAJdSrDp
WLczTf2GsNYno/LRGdnWaKnfl/wIVqQBY/lJ6Hb6UDiiFsIdNQ3l3qIT3kqcmJZhFjKhAaNPBLDA
kmN07utmZCYTMk/S4JPwV8JAR6vZFU6qvs99VQb7+xqZ5MI1o6N3hOgAg2DcnRm0OiORc721TqHy
akE8loPSYuWbFrZ+ovLFd1mgc4Po8NdvElRjFTJT80St4qPr8pswEw9mOGxzWrpWgil2HfCWuvet
gpz0JnxQCMYwpowvYbZgK03qT3+eLTEKTkgqwU5ELDofFhCQP+wlPZdOAKNuIlPZshBFBDW6i1ri
G0GZuwpQqTbuqKfMJD8IgieguuqLrP5Ru6eR13/GwDj0BoZeOXNSzbLrsIV+ZP6hJbod5ntdYeDq
fy4AK8HZsutMwcRu4lQZCnpyaSsYnMvMj67HhEIJ6ekykTaaxXxWN3tMTBzBInoTZdzt9RCpJzD5
NXnW5fYpofIORUp/yNXfpB4iTyGAhVYCHKNWDKItqRAERbv0lVagHl3Zw++tB5WiZg5pR9DKgwNw
dqySbABdBHqAJ9LXm1YJn6tW2qatlNsFi52iBwOP5FOtOKpSsnJ7TR44268vpmeRA4KirZIGBVJ0
6Y1rwq7Fq0RSmzLQ4SA1qvlrV3crPrvoshc+Mku+4iwcRKIJ5dS04ufYWMK2ws5X47WouHAxf/HF
2ekDnepAorBTTpHo/4RhelMSxl09GjdjD4bDvu8wZD599PXtXHjEXZqdU4O1fZnygMNs2YfeQJ4M
9COa8E4ia2LGC/AyBBULPLzQcMfR/7yhLy4XKaVdW+l5iPH51kOTGp0yZo8HvLknUizNVpzqdthp
vvJHd7gX3lVr3Y+FtoSKahkq/BCoA2nsvMifSkUURxx898aYEVtL2BOresAdrWepRll81NDLFb8D
AdAP5fSlibR90IIobCA3vWpsgh6lyIi9al15FAFEq0oBFqOCc6ep8f4AuPv61izEY1zDU3lmepWC
BPNrsEwqVe4KTP+cNLn3UvU+KcMVCwup6BcLM9/uLUYwM40FUZOPCJBCRGcnNhJfU3/E3cf1r1kA
V2H1Lz5n5uCD3gXaYH1Km8iOhJy3hM6y3djVKQTMNduI1+sGtZWv+3TIC4eLo6KB2Be3TpG6rdSb
YngoR3JTBX8K4FslLbU7MAQo8ctIwSTa8hM3f7dgMyzxAjclUB6xOwbeNqpzGxJeTtXmvh73SNeR
vVrhrQDQHu7jiCb1jNjagChbCn70Qe9FWmKjruTkTHa7uHfG7EYo23a6wSyGkne3IRR8cFrl6P0d
FL6fEgVPH8nyCLzy+hosvbsuF30+XmUVVq0ntWqeQKgyQPAsCjHHKOXbKeEu/oC9zIR43zF54GDy
d9T/ud3/Zcc/z+PFBlTdOMS5Dg0dgiS/qphDVj145Yx8znNemKBlrZYxxMdOqZbZRv2eD7+vr+An
j9D8zrlw288s88JCr8TVUBMoxFiDlT8wg0CVhg8/ekWgwYFVK6GFmpiHuk23VPSvES5OO2W94ip9
dyaF2EJU5gEdXm6rHfCSY3gYS/ZsFOq+DKufUCF/jIzoVs6CXd91v3lgeuaQrRH9ry3TdMldfIRQ
BEg8K3xE58tvjZtSm7gKFKHqV+2XHNkV+LlXu/lTHvB94Sg1QSttgCd7dt5bzsu2yMNJUay7mThv
Cm9SAf0vpW6mv3bF2vwe42ocVCokm06VG2yMSV7XLp7q2u434yHcJKf8Jn+q72WU1H3uFcc1uNdS
rLlMiqYNuFjgIEx4BfE2do5IbpM2xACT5YYht3UoyWPAZXfdKxdu7S+J0Gw/x6hmqTzW4dnSR7xF
+K1kkM3AwdCPN+l1U8pSnQ0x5D8bac1KBkUhGWPZ4xgXaAtHlQTOMD0uTmk6mPdaXB94ELeOFun9
sRizxA0qcPnm/S6CSnCWjG9aRpHtqspZjgKgmOVbQFeiu9ToHutCMBeAALy9uXwf0CC2MaEFUiSN
JG6dRNwuaPueM6gqgFbkyWLWMSnpDs1DakuG/FyrwEUKgZwI1FQ+pEMt17C6LfqdBEOc8U6rsndo
aFh2pohj3xYvQvAPnL4esPYB3XD9XY77LdxsW2i936aicCMq/4j16k4tgF0Lsy1NoJKuBFIK8jft
NTNTFEZM+ZkI1ByLqnIF0GIOhapup9fvnA9HVAiJ3UXYFVl7UyrcAMTa0c7CydfBrdJ4vQXSGqP4
KY25byolMsnuTjYLDGYmBCqucuNKFAAQTEy5A57pdq3rv8pY29Ql8ZswNLY1I+VW1ctnI1Wfskp5
YSl/7/vEq0gJIei2zWy5ku8iGj8OovmJF7LyAinZ3Cma4idA7tQLQqXCPYaxZdMMwJ9X6oMTWO2p
DasNigMnuRZnqB7+vO5ISz3EL340BYyLM9JBpZt35nQdPFp3jd97wd46dDv1o9yEH7VfnKBOZ/O9
At0CcKqh3bXyelg+oxrUOCHb+51ynkCypsfQJ/Kpge561FOGdPDRKdmIMduObb72vWuHdHZuQK6X
54MBod5SM7w8HZ6p/KqHsl/wGxGC5toEF2sg6X+UOrktRXkg9SMG1jxq8LcuNl/jQBylPoe0gOnU
6QPQgH4Sgf1kzI+kj3ZBB6Ip6y3pnq5v01JfDHOMgKZAD0czIav8dZvGKrCqKuThWd60qBEWT21t
x16AHF0B6Up2S37m6IWsTdcspoeXZmelAUxKygqPUZhMT71X3X+SzIBnRXoInWYTQYhm5TOnz5hf
GJf2Jm+58MYQ2AyBxia0bzDk7NE//QZwE8NuDu2roYNnpfsB2YrAo2sSf4tecbG8s5x7iJJhqOok
RMeHukz+KAERZFKBcYLT9S9cMzS7f60gDkZRM9RbeeKqpXqgYfwiBw+sWeEjX+qcXXrMHAIpy7Wl
sAhLOVo2ZOZ0zNm4iT+96tTYH53wd+j0j8lmbRJscQfRyKSySeCncwifQYZMaLyAoyrHNnwkuCr0
lQx2KasAJ8F/TMycUpPTrsY8UHgm/E2g+GOByZIZlWOaH+PE+qC+gjDEu75vyyfhwujMMwd5IHgq
RSFIJ4sduYGeBDhPBOp+CsAV6zDqzxz520m4sDfzyLBLJZVhevesg7/MLBs36iO/zMYzCPZA/VA9
Q4Brn43CGwrW2TSVVcicl7djL9+ktbQtQcAE1t23hoSbsmnsMOptjbE3NaJeX4VHEq6U7ZYj1MUP
nnm2maiZ0idVCJQ5ruDeA9DcqQUYksynzlFfNPAr+NrZul+bkJtrhGGoAKWvv4bnNDtIdc0AM3Lh
GUJhLWjLsz88AbkOaZ7rJAecM/0YSuXQB7qLOsQbqC28xALNt9E3ewNdLYz1bEXZ+jkTuwIPRbOn
HvzLCUV1w3SwE4t0GgsHqZRRvBuMvBdRujfqPHLiwNwno/S44mkrJ2gOT2t42A6VgHtP44aDV6Ob
CdhJ/BE8GcfyJr9Hd4TYYq0OszAv/XUZZ4lABvSYHlqIF0HTOq0l230uoFWEQQWZYKSdu63si9Hy
wOy9kswuvYMuN3BWQKQGUyKjx92W0MDjSmo3lvVPntyXNmZPAdmSciM2cHzN9hmJs82b0a/N4i0S
2odhhtROetBYiOJPlOR+XOe+VuLNl3I/B9zSAGzMblNyyKtkjbBpKf+BjoqqoPc3SZLP8hE9V5Q+
jnDDRsYLlGseWfrEWgxNKPkh1LuVF8qSaxkKkL6TnCxEQGdntNXSVpMMKLzl5DXJX2R+AzKDlaX+
bNrNI9eFkTkVHzeUKhoKiHsVPHUw+mgzLb7jPAeSQntM5cyVw0d0MjyVG4FTj4OLWj+YDDAo36S2
rg4bJW+25hA5tZX4Zfie6L8Shm5P4mTBfT681iiJ9u1e1UECxZHXB5gAdgRvgZ2unSJ/zNgaIuuT
QPPaJ802KU10nTZZhlub5o6uly7BuCFVDib7gU5WWdb7skm3Deg9u2cla+4yzLuleWvr4T20Xm21
H46iBt8q+ilx4krtNpN/KNbd0N3VZbYJSe3G/f1YW16QmU4yPCXtrahObV8c5f5Z14M946o76g8a
Lew6Yf8/rzBmJ7+wyBiqrY7aqVr6oazbMkQ/+rxcOeaLT9ZLx5idc/ilXJcBFPnQANyQrnSbAGoE
jG8CDO5kuCB6k524TECdeJvjpYXmoWd2utdpyoqPLkWcy18yiwadmgHioCLWoRdpR7Syzd6/HsVX
Tto8DWqGoNKSJoG2afHECOqpzXstv1+3sbygqgqZPiwdmrazBWVZHemNigXNPXU/eASSjXhQnvGw
3wAnd14Xv1y85AH2+o/F2cKVRE95Pn2WvKEPBAq/zUG8gzb5nmxAnLyFoJyjonW7Mhm7mHxdmp1W
++JZIEfDgBseZrOb+qeOiSjJKbzkNr0RXu5Ca2plYRcfxZf2ZhlmTSH5q8c475DgZB6PPLy26All
6MSXfnQOGJduW93jW1O1e2DhMdtnK5hwddUf13f4kzT4W+C5WO9Z1qmKkKhien/RAip+umTnMXWk
8sjH+o6K1o0y1c4sUF+agd+j3qGiX94dh4Y4o1HYRtfYRfxepZhwpGAsR+m7t0I7HB6a/E5QY2sM
rRNGpWsMOwldTyCWFT10w+KN0l9ZUt7EwJPGiNgZ+uoFsg5zXdJ98ShefOEsz+XonhlJPYVW5Dri
KXGh1NkdLDwyy93wxL1atq3f11d1qekF8ra/Xjy7Bus0HtN8ssl3zS6AyHczqRiIfbrTb8Wh8MDc
7gWH7I2jGfw7AumZd/0HLN75f+3PM1adZEwbp0CotPsO9aWuvimj31H1UHfa5rqpBcJL9fJb59mk
As5/A5eTeQpvqx2kc7e/RsjsoIjnrA28Lj1tL1bVVL8eUlqkdVQJHNJ6PFJU2OvetayXWAz2yidN
f+jKoZjTQfZMqhMQ76Jk9DANEQNfeAu3B+NB/YiSxMqttRjIL/ZqFvGCgYVyRfFgb4s/A09Qxdun
7PX6F63ZmIU3lhV6Dh46xHHD8KqO22VdgKtpBXqzWBG43KBZVAOhlFp2ILEFdqWK7OQJbBkTu42E
SQEAOtB2svbaVlqVXluL3nNAhxHJyMwgynnS74LNuBPbGCz0nSdtJi3jELiy66u55oeziAI4G252
QShkxel9pzHHDHUfxddDw6IVUwuibF9P1zySVKVMmhxLqh2j29EFTAZY0E1+q26kw8QVI9lkq/hA
oeyZj3z7V+/Wu+heeahvVJftzdvS67fjT5zG1Qn/lbg6b72kScWkXgkRY4LdWPwS4UoQXfHZef+B
txiGTrlMT0yGxhyU54xiBB/T+/W9XPMda4oFFzd/yGqhg1oLeRQYKyRbPpYOhgGgkZZ5Bfo57trr
ZWnE5DJezgfeyqJvE4sAEPk5fA0s8TSyr+0GX/G657Xi91o+Zc2iSz7KoG2pEcrQkPZzvPejbbyf
ZthTzDuMuIYg9L1Kw7BYW7oIBNYs3hilbJZhjUXlkc2eCJIXoD3pa3kENw5qhCA28hENlFNw0N8w
FgZygmYT3LLOu765KwfVmsWjGLL1QWhOcRxUdm2NsIdJSUO802htpH7tMMzSqLaNzdyKcOFaafpA
IROUpnQlR/0crvt+K1FiAcVLLHOO4Y2aXMPcDhyncdW96jCnP5YfhPtZZkcYoztwZrfHEPBeZnNo
NVEFvBOBjUeixfbhS+iW76D5CPyCOuMqg+by9//9bbNTVNRtz5UCv03V7fSHAsWoHJUxWzrlO7VD
8sr3AE+uspkth4i/VmfPk0SVQNaejBT9beH2NR5a9rHZ9V5e23mKRQhc0DHhIijvwWJoOK1bgqHw
N9pM8X9DXD9Z+7Y/VFNMA2hjCETPQrVQKtwFDL3oiUeXpX66jfaTUUmfWBUQSv7RPfTX4DwCRxCO
/TdGITB+myCfZIXl8AZcXdKv6wdpcXsvLM3KEwmUR/sgaKRTb77U/YHTlUGBxY0ENotiUhMQ8flc
qRUpQhRqZZxG/Xec/Yrhz6kcrNyli0nxXyNzlpIcHa5CIjDS6IhKmrbDbKWbaJ0TS++dWAO+Tbs9
9wawlKCvTi0ZatEz3zSRF5dmKYObnZaqo9cKdcdw7Gx5gnWHwfgDXajSFQWeVWgmuP/7fl0an/bz
4lLLrVAt8wCfytmI5vKmQXv9ugVjSnK+fZ8G1LgGJewJ2vfVhKi6eMzAbHY2LUzkINvTWAjCLFB8
F9boSHVMIU4ho95GzLdm4g4lKvDrE4hdZyZkDQPtMdKMwW5HAjgYS3bMGkfbGPI7QsIbI2NbMY7a
WZAKRCh98zR2+msu2qcKP8WOGqVEvVT+WVv1QaTQgZBDFK/MLHMVBYwfQxq4fY4WX44aiR3y7qmV
ER7NMbC2wPWB3SvQb3s6vClgX3XDvjdsmStncIh0dl5lt6ymz8D5DnZo5ts0xbdIAJXZedPWz7WU
5a1u4718p1QD2Hb0Ggw/YSLcquk2agD8PG8DoCUMeoOpNd0WuZFtyiF+4qqyl4L+Xqri1zAZH8as
uqtUKXVIaxxBvxhA4b30QbwZb+swClXT1iogEvEXOrVI1yBO39san/PpioyOr0bNb1PquQk2vVHK
ghPTg/hgFVCcrEtPr0cwY6TA1Y4JxkQApHMzSg8WCX/pSXbIdVBYh10lNlxkKGoj8963Bjs0VuaT
Wt+bffOmlSB6zQjIa5iZ/6QJztYwQp+IaMXoKiNSVJXsizq6kTH3D7aC1bnab75pgFYT4QrsQDpA
lHO2BdpUJTFKEZ21oAGMuugtL1FNtktR/3aDAAM+WWk1O1MCG5WsR/uiYeFRr2rIi4yStO9BFWGb
HDKHcV49yTkQLXQsKruKCmu3coymyHntGM1OKsP0Ua0l6MJpoyY7GJ1XfEXjyY++JjqwiHnic1xw
nkZ5c9/W4A2u9F5yq7bYmqJBsVczgCWX9ee8h8Q2i05VFKJ9Dy5Ft64OwbCLaatsGgFoEhRltqQL
C9RbaACkiQJ5E4I/gfmW7FDE8X1CxlMSaneYjbiFHhsDKkc9g89C99K8w3uKWMgmNKndx1Iv3CaW
Fd/keHzjfRLaPZiMiw7pniWJmwyg9TSU9s1A0WvJUHChGVQUIfzcOxFpzz2Vug01A/BMpGMD3Cm3
Nj3mMLdjjLo1JLvDQ9/kptOMA2o1TGs3lsb7Ta3nw20RK4YNdloQaMv/x92XdceJpNv+lVr1jg8E
EMBdp/uBIQellJKsyaUXlmzJzAQRAREEv/5ubPdpK+VrdT2e+1LlXKlMEgi++IY9eFk5kwlrU2RE
AFZKVSs+/d0b9G1L8qCU7vkQczhtbwAUo2oSKPXgV/QhcNXHYYSosalsO7UWxCa0CupEEJmj+1Vp
bMHtHFudQQ5mB8VZQUcrpVJstGHPnLJDI2eka0V9aLj15HTmsoKSYCZzzIaKuvtCR+eh6cQQT4qF
W+K0LO1coZJ6hp6ClvLIc4o5e23Ow0BdCwepNc31Y646SC7k7RUAStfUU9fcUdslL6BqW68DyXvJ
EFwBdb72B/1YlouAZCRGC3ZwVkz+fTnogwz4X30LLQerHRzM80uSTUVuJwHRiEtSQMlSLRftJM88
7v+lPP+TPbg6HasC4wdrOYR+d88F4JjC97y0lIWdcubdm/a9PPhNroCw5QBT7kZQoUCwP0m11Qgk
VuEz/16DcMUWFgehdbBH+s4G97avtR4H2vLgxoBJBEn61xuchyCXj+AdQLPTn7JAlXfAnE6xReon
ousj6dgVrspVG3aZXco+RgvsPdLgWy7T699wCrHQyg+npUJjY6bqvs7nDRvd3RA5iQNRl85ntyEs
gioA143wUwg1I7JGmRhFQmYd99OQFvKaNNf2orIKIGbAvi8C9DvdFRy3RuWBvZN4/HJTcQIo0oUg
E62su9dXTXpF3Wu7IQ/gA5YXXQ6q8c0czGLJfv9f7PXTv/7y50/9v/79/dt+fpdDqO29o/z4DQCQ
gG5d5VwZ552S8+3IZL1l2H4cz4+i4I0afDMad2bEwfJM8msbw3WWwM/11oP6YA7fRyt1r34foX69
UH864skWQsnCWM/BYM0vuo/8DN2YbQ9KhUiKv28IenJy67P5U17JoZbkaWXC+8EpU4MVFI1f3Oa9
aejbnszJYU7qdtEr150LAq7RzZR5X2UCDzAUchZIYeAMvN+CfduTOTngSUzRbi9bseCmeRfh9doh
qe6aJPJjtEe2RfretOlNaXBytJP+4ZTLbmo0jkZBtYN0fmJBOQFwfbiCgHdqUCiyo9V/fmeZkNNM
Yz0q6hEQcYAFiN60D4BD73IGAkv1tFobs22QhTc6/QHMfucxeIufPzna+mt+WikSzqpTAVHr+zwo
gIOvoGiC85uea1IjnZUp7RcoWolHtnQxq3aubDIloLQ7Qol5KbYFZH+Krof8FMRDezxAALISS2UL
rpJcNuDHXORtl3RlDpWU91SVfrnDrHUNyJDwpolOIv/UCePzqPDvc4nGNfBfQaETv3n+/Q35/VFc
eyXc/XSF7EYa4rXB9EAMy/qKpWtPPpzfK9TWp/9VgvntRvzrZNxT+Mds+m4cKtz2PufHOcKNaPL7
35/J23YfjgHOrQuGVWBjhZ0E/bzXgypJPj2Ue33vIWND70V9Bl8WDm9FskpLdnuGkZCGyvxHUKA3
SAvntQdjvzdMedPxwy/xnH/XNCfLLqJa2p2ZMc50bkcGbstUpQAdZETa763wXz1P0HmCGBZIxsCA
nfRETFs2MGiU3r3sAp55IbtWXSPTuffnz6bBuZUlJqSr253VTzrWkdtvytYXsR86130ejYkTeAdX
rVGtKod9W0awn+GkvbIM3dmFeh56Oh8dPyjid+7XL9YEgEDExp3ywMc+ba1XXAN173rBvSn8s36y
Umc0R4lWhMmtpM2tuwHdO16uUxuVepOJHdXtSDtn3qA3zHqhln0GQ9ZNocMdpexGd1E8kmGHhCku
9LMbvNP6/NWG8OoHn9zW2vCmDGSd30MXRQB5f+bv2DY/H/xYprBkfK7P/j5QOEAR+dM1OlnTSOup
q90K4w23uhZKbaL6QkEtrq/HNUZnVXg3kWCzeGhaQIDaq/rMDoFDtMWWN+9p7vwiVuDHIHFGMQu7
Ge9kx+Bz5+GWAFY1edFeljsId6DQMunv18UvHh5o7PgB0B5gzwOs9zoiTQFMeswyQaPIKlOO4X8g
54RBls99tzv2q6QFWHPsR1iAaGefdvxyQktmdwO5R6Ezx76s7loIw/LcjmklL33XfdCt3PZTeWX3
NLNhevP7c/3VI7BSUuF7hmYtjU52/IouSx8uoEaBTA2/5iuE/OT3R3jTbsQC+vkIJ/cM45GeBsZ2
7z083CoUl8ZFW1oF1/kcJrnz9Puj/eKChtA0DL+tWIg5nG7vnBlL0UhYQLCsM9A6tRK54fv8YL2b
BX5T0X69p7w+1snjCD/aquScRvddxaE2uDSY8KItZFfXVgQVF+WDCH6lQ3qxGHAdXHuzdvzE3KW+
g6sN9aNt2Np7h5V7p/OarEfn0CZQWuO5jhfIEcQRG1Lwl2NvVc0YgLoLgvxMiasxgF5A4CWwkEls
6y+nHM5Q047G3nggYIXBkA6QN2X5uBE5vxvdI0Q85nk8dFO7+f31fnt3X1+Ck/AwzeARrZ5p91RX
B5eVYMB/LescTck7Ln54yP3Xl/n/FC/s6vullf/8b7z+wgaDHk05nrz85+Xw0t+M4uVlvHga/nv9
6P/86T9fv8Qnf3xz+jQ+vXqR9WM1muvpRZiPL3Jqx2/HxG9Y//I/ffOPl2/fcmuGl3/8+YVN/bh+
W1Gx/s8fb+2f//HnCv38r5+//sd7x6cOH8v49DQyUT21f2ynqn/Bav/+rf/66MuTHP/xp+N8wG7u
+iikaBQGSDD+/EO/rO/4H/DUgsQFfjSkfG0o+Pz5R8/EWP7jT/dDEOLJiyA640IhHKnJn39INq1v
Wfi+MIDoA6S8IWf4TT3xX7/x1W349235o5+6K1b1o8Q5vcqtECijCA1wtLEhbIMXb1oRcxDWZfkM
w6C8H9N+eubAa1HvnUDyulz4fhQX2j0QrID25rdr8HOiaKwoHwr+/F2xf9XFA2HqXbGp9w6ynupP
2ejihgOrxfPqtiq3Izztra3Yvqe+fIKLensqJ1E3DJeiaoZn99IGLvMjSfBgH4osyrzLGkPhOVlr
ZP8OdjMxu3kPPXRSmb89+ElALkq4qrfqGUgzDUgs266e0lsXaDsynvn2Hji3x/+gtHy90bw96kkx
MeTcDljwxXvsnlZnH/7YvIwxBf29/ejcvR+bT0pZH5qgth/YNnXR/vahcb2mEj/dSNUXyM6wJgE8
83hcbiAmlwABfQcBy817SdKb+3l6sJNVM6o2mlr5HIpIni1QP732ami9xPDcuRscfmNksKmiBsLE
1plVAuvW2BYMTMsiXVtqlaZTqmllQWEYMxvgBh1muwBY3w5CB7ufwsuPR/fnR/UkhcR1gcQN/B3B
F/KBTve/vf/TdSlElPuWxHXJNTAQyw7bYzp/LZ7t9D9plDiv94cfh4MpoO/DUgXzv5P9oVxVVFrv
SwCRaxPzo0yA7b+jqbsN4WkKfc/NAv2DYfse8O9E7ALHRXxA4IOiNWS+oNNyksMF0lCxDM/rCLra
tbdwfbxwyrgAkU/BuKTPILcRkx3bqMykbTa8+4g79PWCx+zWjyiGuD7WIIIsMqDXC9BobsREgZdj
s0F+XpVh0o+2PmfjgJHf0vjXtuWYxt37tezVIRh93lxbylbX1CcdZi2LMHaTmYZogedRKo5ZPpTw
wIks7aI+h/uugR9oIGEIVxuIOakGguIxhPLyDFa85NmbhIYYrtS7toIv0titdj5V0PcXsyjJQ6Ad
jbkWBIxvZ23zbJDSehqhg3Ke59q1s3aev5RLM1+MQ9TtMWB8cW0RpVBMhYLJqEd/Ew6Kbj1i+RfN
wDwElBaSQZCoi1z90QThdIOtR39SAwRV6sV2HkOvmNtE0cH5Wo+W2c2VC46X5y03WK+P3VwBJ8ed
0jn4lYISW+6zKwcC8huLTM0n2foq6QnFGGHQcICag2Xc0UmNQ8wYZuWlLvljO3fhoUAnG23ogIE/
E7V5WaV4ppCSqKayvdSrqno6qz01QmC1G7rbGvrXt81ACqC6pTVdiBqWnYOWIrUkLFbheqExjg3A
6XPYcGjrRvO07onz0XIBT8Fj6tVL5oPjLKCiXQD5xvmi/biuR9acUbXqUeeV+6lfhKi2hVdBU7WJ
2FHlY/HcLrP+ggzcz6QSKKD6peHxPLLnCf6yGehk/Z5RKCDxyZ8TLeGdqf2mu4ZEbB83gfEPfCFA
alegbNo5BK9NB3s6yM99Ub27wCuWAn8yVNN543SfpSiHdJr7896FlBYX7Xkj3EM9I2djvY8uhCpN
WsLV/DE3VrltpSk2mJ5bW+WrcR+VatnaDVDQkA+v9qIpIIPcFmgNWpxfVJwi/5WlfREMA0y+lsDf
R6MpruyG91/Q6LOeRMHcrOy4ubQ0kA+xLmynSqYQDsdNTitYbHZBn+miWaoEigoqiLli0WVQF9HB
gnwHOmIVrFMbv4SURFRKmb0TGNeI8O9kHs8rnla6RkcbidZb7AWaDGQEYS+xxLivyzbGGSbQs9ss
tH0aKrjQdc12kUsslUokfUei4k2w+HZwIHigaxAR+7TVZsrSq1VgxZUNN3lSO/LIatq/Q+dcI87b
M1w1iEAZfWvvW0eN9Mq2SBZsTfA+ij27Twz79PvruGYPJwehUNCDZA8m6Q5arK/DnnBCvxr9EAR7
ezgDrKC9LXJ3OJtMWJ4zSouNRkEBdG+ng3eO/Hqr+XYDceQgQCULkVyskddHluiOFAwWmU65XNaT
f7FAn2QOrOPYafh25u/QMF/nvN+OBtJtiCaV69O3akoiZH5UyRB79V+WddnS69a96Kv3duu3i5Ks
7DHPR3EOHfVv2+tPu7VdN4vTo0Vmn6Ebn9UbuI/4WwCcrt/bMN+uDWyZPvIYJwohhXo63nX8qZM2
tDdttmTOePCGIW5m650M3n+7zFGFwB8Y7Vdcsjcae1UhuZl6yC344J/HJqixI5Uy5+5W29Q814se
eOwOQ79xmqDJRll4KhY5kw9CYlmj5U3DMgMHtyIbrkvXTwqnFk89DSGEP6A8SV3sxFB3aLrya9T1
Nl1xRsEV2g8QsIL24aeOuwz6+z5PGm+pwILLp8+5TfutmYx1cEd/zvxgmg4V0D5/2XQaP/eQuBIX
ulcl3TEvoga6NwXkOCZsUpA0cvUFth51cETr3fIgQv3vhaP4NI8hLCjAMAzhJxyFMCIgbThRyGZe
+R7fFVamwtzaD4Pb6+MApNJXjuYse2eVniT76zJdO8EeFikAeRS6o68firZtmoB1M9QSZ2ADYXP6
OTpGcOcZ4nkLBl/yHsvyVwfEcx+uyo3QTMH/Xx+wbOCt3EmTiHSFZQPVu5sP69CKQlQg3IiL90Au
b+MNqlz4O6PZHaBVd6pqhq7ZMFsC1hJmr6DxjR0qDZuPPUy/oFA1FfPm9+Ht7QoObaxcqESi1IaQ
xkmQUZ5DBsjwJaAHxR677c07Mfrt6eD7KViqSF7X6vzk8vWlr7B6kJ0SfP8oM4hIxTR4caC57N0K
aLP+/nROyoF1fQAegpNZBQ1DnNPJ8YrSixT3ScIzcQ6TYdik2XuF7PibCN27HI+TqgyHwwpch27Y
Y9EuoKdEOt5LtOGheazPwq2bLjuaerF7hgog+Z+S8291iy6qLwJmmV/H162h1y2m/3U9JZAQf7rN
a8/qdVNJ6qex6qufe0nfPvK9meSSDwi+WFvrMgM7eaWhfm8mufYHrAMCOYkQ+sy2vdJzfzSTLOJ/
wDwf3R2Y96Bz9K3e+Vc3iQQfXFTZGKTA6wmdc6Ad/kY3ybHXoPTvHAKRw0aoRuWOH4PFYp8Cet1C
uWSYcyumPdyvOZllvVswzg1iwtx+bwmlwdwxDVLEbiJxWHgLTZwebO7JcvLP+cijrzbUdrY+nJu7
M7ePKFQdlmavu0Xiz0mfjT6E7fxVAm9axs/NpExCB2gQTFNIzmWBNBwYyTGhYowSy0Mma5S8QdlE
EmOXDCYJU8CiexTqA/CMHcmfBbC7GNDDVpTdUFZW5JxNVnnht0sNmq8PcnuHKutY9EGXzJUYr2yx
QBduKWq/vwQcrQt1AhNDu7sg3RRWz8wNGTtbW6R94lqRZcWNV1rI07WKclD4Ru1csNLh5yPNrSm1
G7dy/zIjlGu2VUMU9L+Gwu6zrm7CMkWTVl8gcYdBtABaKU9df2HWbnEiPh1JBaXxTEndX0VC6o8d
QHabHJn5uZAAXVo8z9dhBPraKoASp21J0BnhzdovYFLM7ZDyfriymIjQaCmFF08BZtuCdOg42/61
5ut0D17ECx2fxglwqkAty7aoWthWW+OwqfDy2mXATZae22EqHjURGiMdJX06Gs8eEm4gm/sQCivq
7rC32rUE0gqXFOAAz4VLwLdn5W+Fjf9tTeY1jv6myQy+Fcq8p5/jwfqJ7+HACz6sLRIogEOsC+P3
FeH8IxyQD4DuBGgUo1kUomzHOz/CgeN9CPEamamN3gbyC+yTP6KB+8HF6AHxJcAbCBbYcv5GMEC7
7lUwwHjIRjxBHUERc5DVn3Zy6tbMQLWBzEFLIqPbqDB8NPGoiYQw+WDr/NydUQsD68WhM26lVqVr
TLqjnjnjX27hNk1qtyJE9twWeQRbGRJa/d1s2aEfa5hPiF1RUQ7ZCbe37UtQoJTAA9fNzhGPSkvS
ukH5eqkVgQJ2tYTSPyqLk+LBTJB4AA6nK2i4wB5+aCsei4lI4sSaEBlUW8jAAmR78DmxgFMLeseb
MU+s/SG2WYClfVNHMDG6jcK2r5ezvulmeJnGvt/UnrftZ2u0p2sVyLLNE66sso6OfudZYrhxG/gB
yece/nMtQtgALKAcspDlEzVHzBmiEnbaecvgBbHYMGboKHeHgxZcsl1QrlWu77YqmuKRAnWPx54M
SzxRwcTO8oTXXZUWIi1MPsdW0SKGcFyNBooD80o/XaJlGB8jZL7ArUIdCJOuqLSabscNCcKdqH0C
+8JCzMFmKvzcgrpiz+Ci1kLEqMgGAkiun9cVbA0qL1cH11HgiBiPDM+BGgMbE/+itx8KtgAUNGDg
Lh80nMqgikYhinJJ7bme9yWTfnjWEV+0N2pagjLz6griRCoPe5KhUaKjIdbAQFCoTTtWCWAuWRwN
cdKoiqyr0nfVzDJL1Ha3JYCr+psK87Zh07QWm/Z5zWznxSKIlI8IswsdknAEwlIkfKEl/ehSqERk
DRvpYLbWOOfmuMC5vsR95wGluESz0i6A1GGjjiXvijzpfVOi/6h9Y1sJaK5tdGxHOchdg3lP8wLw
ezgn7hKp/NKidX4Fg0v2GCzUe4EvH4TCSQBJ1Qy3RkUQ4MWFSGS04Asnr0SV4fFOwt13KNmwm5qi
RHHThLRP59bv/+KzXfnJaBWm27SyctoMOqxgZbW1okHs+dxp4N/edsO+9CqPojVaF2KCIaQmaA3R
2jHD3hcBxEDy3sItFwP18/OJzRE7VJH01I29dHnJHhgoSC3Qll0D8kAz1C8WIMLWfsYdR7eq8xYI
DeZzSzZ+WC/1czgqFV5NjoDmzihGSM4OUz6SjFV1UR3DlvPiqwGxB86sZNB0Y0yRe3VSDGQKL73R
0fAyq/JqAUAK+F8WL1RGI3wjlOHzowsuA0N+gLjnb+2284K0ct3Bvm9Ub17w2AOiwEKnkmltRDFD
57a0ojL16wISh2FtVh0aqqqS2LETzJFOvbxpR0ilRWEXJF0l8n6HUXnFblHsOkPa6ZHI7YA1ao5F
2QUeZDDDjgITHDQA++sG7WggmFvdppz0ZWNiOXgM1FwOAAqiwSTkhbQrNQDhDZxtXCHehEm0tD4+
kBcF3JM5JJ+eqrbyyade5mIsMoRndR1SBjeNpId2toNC0wmK7ehHBXvEaY30iU5adme1BO0DNpJT
LyDi4HmzWTKL0gUnlvv0S9sEF4HN3PxLBMlWB0oFg4XxccOQCEjVlmD2wsgNCPypgEhDOeHK+raZ
PeDPSV8lvorKJvPrIUSndDGLOi/LkjhQbmhADF5GK+AXgWmZHXtEijtYiznjZpHe4mx66kKbJrT5
LDdAUDduFiI9W+Jy4cBayM7kRTI71dgmS9gaiIOXRGBsFS5tqgFatfZc9ryLS3jX36owcvx0mgTL
tybyxIDkyxuby0GQCpW6aRZoe4cOYnZvYAy4JRSIpY0MJpyxwxWoDv2UL3EjyNLdGgsqgJsOOkT2
JQzBFvtyUI1i8bgIqc6EWYr844L+cJiNKgLz15uZ8c7Bgor0eUQ9VtzrwfXcxKrLPt+SbrCeS1OZ
FqMognY1+CH+2usoqAygxFBbX/ulGOdPfjEMZoeeU+FnozHETjE7muddPZmAbeWclyDztC4f7QRY
eR+d6s6pB773GJrOGYEZvMAMDzooB9MupjqMY/1pNvaYOR0RF3TCprftKAvrL00gxmALjhJfUghh
AV+AVKqptwZJMaZTUbRErYrlGETNlklb1jeWZDMPzgMvp/NVC3p7vrMVh/5t0qthitht5006f8Ts
N4S8I2UWHtg4WIHQFwtGCCrNac+dtBwgmq9p3wtI3zQAkbcz/on9Bo8HgA5QyEzHXkqWep2Mps08
OE1/3TcWvASKUbBpU7OheLIXAvBc4MrK2zM4EM8bMNH1d0jx30oF//+sIFH3/S5jPH9i8uds8duf
/4Ai2MEHlGZwjMBID54RaBh8zxaBPviAFmWIBuz3MhAd0x/ZIiEfUNIBTY/GNrTB7JV9/SNbdNwP
KzfQRuM2tH0UkeHfyRbXjv2rdNEiUOeBsSxqyNd9p6Yseg0rhnbP4Wuc2BGbb+m3ZQ37TP5YjKQ9
qpFg3ZdEHyuNQY9LLK/FKGfhar+MsNICEDGAFuxkivmxYvYMjVvSsxcoaoWInSFr3IT3pNyDkOen
eLC9fTV5KCg9MHVuB9M6d7SqmImb3mUqdhtOQJzr5rZPMPxojzMRwYONme6Z3cB0zMXzdeQ1pztE
Qn0PI5SmTKBYPgnwd/3xJhRhcRthqHcuKjplnBKgCm2RN19y3gMoNGHetiscTb5C/ZgiqAFkdQEH
K+vYIpv4uMw+jRKmRsCrl3rUEJvh8t4zJVCp/oQRpAsxb2fLGlAM46EK1Q3Gd8HqIR9INE17eV6H
3L1286hBZll79o52c3Ruu/NKOdJzBFIbtWis69y6QpYw3bR4GO/5nPNHTzf60EZcHrAZB4fJBecK
k0df3/RAmPtQwOAoUPNOW/DYCYsqUxajGa4HwfSrW8qLik3ss9vglDONEnzraTtqE/QV6cbnxstY
o8ylCp3uY5Av0RaeB8MGQz/AxafIAV8H8o0xAgTIH3k/OJ+qWZCPLBTevdsLaHFEFnJFM6vhbgmt
+aUVkh1Kzy4zNZA6aUpnOOs0EgGraewJpCTYtDu+ji79vAWOl0/F8LEdeu/c87tuJzrYBrSO8i56
NtQbrx7H62idhIZIO7buECwHOFv051U3OX1qdZ6rkmrqo49CEnYcvRKdATqrKkFbmzeABWCJxdin
nM1kq3kr9RSiHW673dnQRjlUe9ruvBwsDrsUr8245ZKrYpYSEm1C+XPcUJDzJg3JZAorh/uKo3fB
JlI9Yuo3HjnHolM+z+HXJOtyD/ZVjlKp5gsg16NzT8auecbNIX2MYbKXmRrufMgvab7LHdZmUx8O
BnLWjaw34CbQK49V+uB3ERxeaFdCP64G6VyzKj8PgqnYlUEL2Vw8Ao+VB/cBOMh0aQBwHIjApDgO
xKlSE4VzWrSTX8YAQ0IQrRNTvlmQ7+7Hara+AgfqvHCkFfsyiGpIvcFCMom61jvSql2yxaHjJvIq
huyaVvWhpRU/i0zY7T1wRcPEA0cK1AVp0HSMfCwI1x9Ss1T60VRL8alDiZEtqI6f7TCybkAN4LeT
KutzLpR9Nzu+uteWVZ01ul1eygqcqx2mFDpzXT0dLIa02xALY1TwYD5aZrCfQoaBd1JAFTZtBW82
Le7amW6Cetf4rXO51FB5WnJoHo+o2g+6VRoaYrUugPiTYXknl7LbmWpQu9EnMxyufQ0/YVzBEujj
yJRhzJweyI1RBxfESH1hkIAmLpH1JebB9T6IRggOKQHKaoUi6Ak8VdECtB+OV/VM4HA20RLO40Uo
d+A2yitdNs0T3uYPU20gHW9Hzl1nRpGJADlG13JAtvO5ajNbhM7WYGabQrSDXhK39yAMEtafgP4u
/yJNWO9krbs2Fl0Lyfthle0yDmDJXe0cjDPam64JmxS/TO2oH8jLMA/N0SHTkPhaFweiZ4wko5zT
84XU+sXMdd7d5D0J9m7nwo2bNd3VgiJvy9VSXCy2AMqx1JhRKQTRuO+H6XGW1D0GIJr7cWgH81UU
WvRAAJ5MHLsP0hEV69VEBAJe7goDsqYEBRA8bAdQL6cDeTvAwt+g8Qa2uDtV0d5eQvExiNCJCmzD
NzjkClhw3IeeIAuUMDbaMlVVL6Xm6koOpr5D3QMlz3rMAbXAyBwiZp3jPC6A1Q0J80Wfm6ydqL1r
JZJrUGtokJYmAntv0NxBVV12TTLyvtxTBLpL0EKx4oeeDy/Qmq02zexNRy80IzShNacQICjGcwxi
CXRKIcF/vUSz2Itgdm5gcql3jTNCG983+hLwBu8BgFu4yriz198ygC9RPebdvDPC6WHt0bcJmxe0
H1QxD5+1KpbzHiZs18paR3ABnhLJik+E5kCktRPadLNXX1qBACA+b8PHuVZ1Ebe9U1wI4Bm+gLYK
AAOBIC7xIKPmFMLPE90iLA1K1F+GodT73hq7hOU2i1FCj5veasO4UwbkUdNGd46Tj3snKEc7czDQ
vvUrJ/zI26jZTVPlbiwOi2wY19kbAQrucaBNAT3LSc/xwDjQtRh7RQdIzQZbSJ6WIACq+plDanYT
ibB6cDB9yRQX/CZcvOCFkSUc4kIC8t/ldZNhYiKe2pLOG4h5yNRXTn++tERdsKKC3K4mHnD/M4Tc
IJhDLwplXIRf4Ba3Glv5X6XbtFkOzC+YPhWxP/MyhOYHoixgDFPjm8u+I+SocyCBY9mw5miY522K
eXJ2bhGKhCo3bYKgSGH57MEVr2h2eh7KK2e02peRRQHqhmrB9DLgLgiMwYRitfdVkDRjDiNxOMWa
24gM6iyyp+ECHH61p5KX14DW2Cg8BNl3XlFegQ9CblCq4FxwoASdGUDTRt9jW2zd9Tmk8Iub0S2d
7WCXAGV4i7U8EN9RD8CqmI+uDrBqTT0xmHcpy7kuvNL310wC0pI9J2eoycVThWdkK6ABaxJwDfPE
qYBgSoOeAFxRC+HWactzAlCcxY+wKs/3tVUCrtLk/OCgTXfJFY0gG2fP7jGMCoDi/FFxuHxBBomH
rDv3yJyf+bW9PDG3WvYt2m/YAZn7CPEEsilooz/xuvKvurITezRizNk86KqI1771iL9E0ZwQAS73
RPbNqtW1PLdzncKlJB4BBEXrOfCyCh33tLYCkiyY566cU+u+6OrgS4neCUM55oZHtLT688ACj9IC
Mmnv9s201qJrFau5lg+lF1rnHKXTrmzRwYvzQvYA3HmOQvsCbHyGkeMBgsDd1kDOBeNhgGkLRv0v
cgqR9/nYVq/4LLpDGHb2ATtb/Vc1EnM7mgiJCsBh4RkEdIuLtg3yXdB6JrVgl3ahHVWciaLPXWxb
aFLF6NsFB9DLMUX3nBySNMyE6F7VzTmarOI2RPvolphO7Ue7nD6pHC6QGunCA/ayfu8vPmYsXDcw
wXBzK58THow8Drk1AF4p51EnQZh7OxdL/Q4ZU33fRW2zGeCijdhQUH0lxl6kwhqAx0MbtspoG8L1
B/A0kuaDBxa+YzAUKQVEJtxGPqLzqdK2Luxzv3FHDTWbKU+Lcs4vQbcpH2THzAMkDuZbMHvdW/DY
qj0BryuKOczqyi2ao095qJrd7MkHHupsGVZBCtywFB1F2KtC09O5De0G4Ra93v/L3HktR44d6/pV
zgtgB7y5hakqFr0pNps3CDbJhvceT38+9OiMSLDE2qOro5BiFDHTk7WwXK7M32yoXb1EYYM/kmqS
X7SBFm7qHG/wWTAnxZWR6Ng1IMrsUGclDbKycPP7PH9NJ6m/NUYzPShFkm4LWTUvxSarVKBQiX9R
BKJ5rYi4ada9P/5KRyF6jOKIcoJYNH1HZ2cSQANq8WVL7aaxyZHHCzXWyGkqoFS53QsR/nkyTaet
aiTkenlfRxRMJNELZBFTRj0JgbxpRnhZ6FN/UygSrCDqa3amdaKbhoXs+YrZAqrKB97NddiP+0DS
5aveYJ9M6tiVtqpOGt6PikLlVNdpV3WN4QyCwv+dUu12kjRStBDb6zOgZvFZGSSBN4DIvoHamJ7r
edjfxLEoXRV8PNRRoTh49M9zyckUZXrstcQ4RwRauJgEdlneTQghUJL38jouzpU4SL10yuTbzKyT
F1ns83vKOSB3FakdKROhikBS3NSCFyaSdKsWIxfu1OpOXmTyrosV/3HsdRgHc5cKB71NhjOjk6TL
0Zrmp4mm28vcCFzzxazFTjn7CB8LXbEYvlNy1a1Oe5mtdthpdSLcUrUc3zQw7ddcat2bOZjokAZx
cWGmjbg1hTbYAy61VMfPfGS6fa1/HjBwQGNCbh96emq2JKf1DU8v40oAv4PXha/OXkauvdXqoE1s
3xjzXdFrGq88Y3wdqOX8plkb3na1VDxQtBneOgnNB8USgotSoDZch4X0opfsYy2brB9TwOZulteU
LY3w+2LUpje+ms3XIpgHBKfaNMDWQQuyGxkbhE0eGOGhD4rgFiKBtZ1NqLXUeZMXVRPUfaY26jVI
ytxNRzlxzcKYUU4wq9cuUNVHUZrC524IhDetpPhlA4pBoUMyedZaem0HlVx6VjKBhkk4zMmyqsEe
ZVLvASvYGuUUOd7o06hcThOIbApxlXo+hEZ7U2klC5hvo17NkiC9gBqivksB8LVECxLobiPrQBpN
4ZL8kUq6QGcEVZCCXo0u8/fFLrNcTUxUEmpZfq261nAhyoIpwsxY3Ot5IHmtIQhba9L7B04nhcdD
SJM2qNILNYvrytGK3Pyt4n37hijRrLsiqxxmIhUyVxTr9NHQy+JqQtTl2i9kZAWkuJ0cMyVjGvVZ
f8ekpHXMWRx9d/L540o0GCP9Djm9RikfZ0qaL/65b0jTSPekEC/kWeMjW1xIZc11lkaRafDyytrH
QSGf6yt+5CVPriYlSinuhhJ64aQo8XXEI/amQKKms9OlQWzXolB6fK3aS402ui3GTGgdOeG1XIiC
8XtSOzKTJB/3Mk+E/SSHSJAFiumaWSGxywT5V1sr7ROcWN+rEk2/880udil2p4qrzU2xL+AQXbdR
Vu1AdHX7eYzUS/yo6QFH06yotjpJar1pkxHiGv6X5GA4imzMYlZ+DUkvGnaX6wBxp1owXL3Nsr2m
9d3vUA1a46qvlsaQbGR4D7FaK9ncIRZgp/FZJnYM0dCb5BlwNKxoMJfBpoa1/SCEdNNtNe7ma6rq
VXImjo15WQoJXhRWLmSKXaWKfDfnfXHOkZVe4INIFZ1jjy5Ei92NXQpNb12ro9htaAQpj7IwqT+G
SZjvRQ3/Y2Ey9AOQ1WE/gJCrSelUEuakq4LnCtPc3yKPhl8RAg3cJLzYeKALy4VQhmdRJYhPlCiz
u6jB4MQx/VJ57JW4uTOTkRY1b2OsVLRZkO6F3MAyQm8nwMVxWs50KVqlNx191JLfMQ0iZJ2LpvzR
K1LzHtPifgsxNc1sil7JWxcU03VZIhYjYCl+P+Ork9txnlDPULO+PM/10HidJl241Ix8UG245BxH
oJfTV5/T9Dxs5XBT1u3wI6SftWkrPd3Gcddd9lyj75kV+Z2jDCAcbDCJQQ6dbVBkx+jKMeBdHsOB
9HNdDJxQEeafehpmZIhJ8BMKcLsfq7Z3tc7I79Ke97QBcSl25LAML3Q57AOQB2H0y5ynxrGasL2Q
c9n8IeDx/BZPOr1GQc+6+wGKMO9Bymjggauqw2DO96ON5td9DZizmn8l1NX0TTnl/aGraIZQpCk7
LKsNbfEoNVKq4KNSvXVhxmnQ0QYCNI8xmsGjWFP27I8c4JtBCmKHvmjtMl46T7EojHeZLhY5HQ2q
YrbclOKtoAEyTvqWrCluAinaqGFnPlWV6J9bPqD+fQv4z6lLMbOcHiNW3W5SudCcIVLFC6yu9Yw9
k0m/sd1MkTVqg2obBYmARHnkN++6MQYmf6KsLge0fG+Ujt4cxxdPvjeKWtNNofpDtRGkhC5d5WfA
VUQpKZ99GgaSE1WReD5jnLzVi06sbDXqK9kNcFc/mDnNnxjZiB20Av0Q+DjiSoZgnGtSQg0JX9VN
G4kWolSVPl9NwpBc6EqjPptpTeF07vrxB/62aLUBg0PWJR/D67ym8efxrPIRjPI1LP8GJX6gbu/T
2goDVdjLgZQKrmoCLweHaO2SXkZpEhb6my8PwhYNqlKlnRXIWz2qNU8aB/lQSLPgGAUpuj+XyUvv
h+YOfKV0oWcSOvVT23cPg9LoW7mvw6u6KasbUvS0oQWojI41ZfNtKaHxQ89W3kRhUXEUy12+ETMd
uiUdUeFOS4t5P8aZ5EAHqDx9NBKIaUPib9SkN9xMa4qQvjuGeVEzY5iHGzL+a0jbkK4apVa7bdXT
kmppMqatnD1QETU3SVGZv9NcEH5rKO5eCwBWwMb4RYDtudi+ZQm1Uh78EW5qo/8sJKqyBTXanpeB
oG/NUZsw4RyUMy5MrjuoYMaLOYblTQaQxwb7I7wNZcRrW+zgErT0487CUdDupU5RnsA3VO9J4Yc/
FaouOxz2tpMvR6+6leEdqxrzUwUnlXPOGiUuCHCqTpMk02U7D/6dAfz6eagFJfYMPDbgkWr9rzwT
LbfPJbozIVoTPD6wbjatNhVsmUKA13Zx/juxSm3XDIjCkXvLz4li0jLDzKx6iCx2uhaWcPPzyRfv
qKThK+8D47ejsqNYOiRpcpGlouoEmgHRJk9Cby4a+sRZ+asQ1F0oUYtEPGgfUhUJhGEnhPNOHike
giHSrW2gpHjML6NVhgDZBgtfU9WWI/4cFt1Dxj3UciPgTcTTEUmNwnySxlZ4V+dZeClCqAu+zM3c
cjgVrDbd32YKHVCbIya6aKoJ4oJUj/rPuicGuuua4TVhMiDXTj/zUjL85pcAQ3eyc7NR3Jjy2plS
1uNFJyGkNsUCfF0rDOLBCfMEhbAOLjW+f5rvzWo74PQqUvC1YyWqdhKgu70yzE1kU2Ezz4UgRavT
F4N2U6py+hQben0TiJ0A7iL008upGBdahyldTJUunBUL8CHIzXzbxXI+2qI1tm8adt0OjWEZKT8O
wxqP95n8Z0yLaAMG0Nz7wSTc8RvKnc87cm/qXX6Y5lmkYNC2nk9daCu1Ze/pstDeJH4pkJVh/JfX
ObVCDZRyGYTDLQfr4FHsSc+GQFU2GQ13rxPlat+AZr1EriX+ITdN3pGHttZOCvLCURqIRWUk57jA
8LoMFn45V3X/AoFJ2vgkEjswXhEKX2D2XqAspzv4qv6mH3PxadLm2KNb03h0IoKAhCyNLkD+dB4C
Kb6tdjF6beh3nyUSnGsNLMx9VsbdlU4W55Cksu7UNLsEFNPsrBS7D/S+o0vREMHKgDT50Ud+6I2x
Qpu+7ZNs6/dRsK8GWb9Oi5bdK7TCJSU8ekGZMklOYxSSrehj/VCpsGdYymZAup1p4T6NjX4zRJjI
WJWv3BdS10vOLIj94JpWk79wz2c9XVAz01w/sJq3LFATnZdPF503lqa5Y5WDc5wSQz0DitAJtplq
UeXwbDQe0jZIrgvEE3fBoAnnug5UxU3qQShvB1bmndohaOLUg1qk24SXJgYfk6D8ikEvXFdzGT9l
jaaM9jz6+g1Pl8IDq2LoOw3iz2wL0dw9RpPQPVbmpD9MZDm47SHkcYckRoXElqEkvmtGY/tkKGYj
OYbW1KKnhkV8UIbY3FPKabGcxOznbGrgAnETiwgmjJSgX8nu5tlRpdYX3LTIp+WAFfwXbdSZgqol
Y/bAyHDLy/Sb78C9GLehpZaJbQgxniRK3SWOMEU+ZFhUAdsd2gFj5AWwV9DACSlWLpYmtOwTVDqk
i4Da8ej6YxPBlMBJiRqBWE6vYyiquP5WpUKVvioQveXf2JN14wWDbD5thm2RAjY8n5A4055o84u/
xXI2rftBHk3dZebiQ4PBfGTHIYaV5NxyOvDupCAdvRba0M47iaUqeHlsZu8gTJX6CpCUDzyNKvjw
mufAPbeSNpEnDGk8vosjgAK3s6gGeykTWYNQJz90LX+pvM4QzElLCsl4HUVhyDbg64XYQ4GCI6SC
PLALEA6oPVrrCa99MYTeFWe5HJFEGyjOwVSAF1HIZrkvwPsoTjDLxr5SB+FGmdsI9E+oRxz7Ziv9
8os2uxMTI9zJXMb3EoZUl30KlsEr+4Yrln922iu9oj3XZRq/zfg/b9N4rm/QDiULDOadbxVVhSSQ
WfFq6rkCVV9pz7juustIE2USVr2LW7vhQmptMxPCp0aIrXdkQ9X3Qe3N2OtagXM1pRSm2nrcV+/B
EPTxVsisEk9TucIthgodDpCUqidRS1/iuZ9oA9IouOp8yzxHD77FpCNPfwNobq8LgEJY4Y3zNgRi
dZbX7KGN6gMbboQ5eWJgqqfMteIOs6xeB3WgnRti3P2Y26nexPIs4sNuonuZAWGiUQuADVQH/H0a
p42NyEWMDkeuv1B1Jd2m45H+7sQs+1kg4HjdASbycklpXqc26jZlqQuFncRDeFnTs3VDfdBvO62D
cyg0pHJtU410QNVMPu+HQrnLZKW7b0dd2Taq2e3DUq8XfoEZPelyUtBzMKgqScjH4q1snqMawlYf
ErpddDZdtTJMTzOFkjNRGg9TS894AhG574ZWRyYlELZpHtWbaOpUpzamChxTh4SkHCO4O/B8Q30W
zBPIDMuYXL6LcgdrJLrvDSnm3yunjlLHJY9fxbGqarwJjLLaRUk+PPI6xL9RbhtllyRC4MVyJz+T
/Fs3ZRbKW0nIg53lNzjY0niUWqeJlJ7+uCAuN1sz1+DCWkU/+FBZCzcR2+yKa9m41pM5rG2/AZrY
CnQWLmgjmx1MIVorkeTLbgbA2ib30F05GNRLuZQEt6RBktiKNqo/i2ypGxpjp71aoslH85lxHuCN
uZeqMOBhhxCGaGfZmJfM3IjRnyzlEqdPkPbCXxSLfwQieSgy/vstB2H7XiySEM36H1ri/K1w8f+H
pIW0OI39Z7jx1fvwf5yX9P2tyD9jjv/8uX+hSAwZsAi4Y1P9GxHyLxiJZv4PDm2iBsZEN6Cn/Bt0
LEjm/4iyJmogknVFQfUCrPDfHAT5f0xqV6BQNFldKGbqPwGSfJaBgICgSIviJbSwP+xtbSVKpo2+
pdLbMA5GMrQYKFu5k8+8ttLYj+mEZI+slISmodk4muS/f/hcN38RHT5y9D9zjHQN1qSlol0DSZ+c
0FxzjLo2AKUQWtMBLbxd1oss+prW2H8RRIWTv3xOiDgrIlM6J6Gaqf500ITNVImbKtb/Wvisx+Oq
ICuyz7/G8SEEM/lRgoHbwxBwvZ4Og7PYx6SbKYbuo9vhLtkYP4237wf0GfjzNdpKYMKA7aAJHdGS
RnoOhmmPA/f5BDYSQmj6D4W4/pqiReXN1OiIf/EgkIy2nOVsng7moX8K7hicS13lfLDs5kJ0xZ15
4lv+mY5/U2L+NTqINyxuEVQ9oPpP31I2cqsxk2o6WJnMxtNlZ5xaZaON47k1kd0PY/OL/BXNZu0S
6uGjCbScQkOHLXZ5HnVJ5vaNxZViGKldWcmFACW7MOKbRbKB9x++SBDo0nwYHbEf8RwGQmhXnY6T
eM1ZXY4q9YKS2rAy+fD49Oy9mAf13EBHPMjppMldtzW7njQUBuQJSpz2CdH119ChR0uWJRvoEK5X
aq3ldaRiLn7AHdzJ5r0Kq1Mdf3+/eo4HMRemAaJanDGfvy/YB7VT2mA6GAYUG/ILVbcTa/N9kD+z
tJ5FLBH+jrKs4Q903qJVkyQShPGAB/bTIucIPdJ0uX0Up3j43+hgHN2DHyOut3kU+3VVM64UOazM
W0y3FnofbzFkUU8ZMUjLjv5ufKsdnxWROJYK0RbdDQnZQ+UXzpTOfO5fBGc4nSG0ge3iFjn88S+o
5n8+bI5t/0XcBKI0+nCUiT5/2qQbVTmivXxoXXNLbUA9BIildhtjj6yRW920MAxTon8/o8cGbPwh
wlgSl87Cqvk4oX1jKEoR6OMBcQ4aVAb16jGutkmW3Jl+/W5a+b7VmsP3QY+tVbwUTJCUJhK76uqk
yy0rhhOXjAczRkVsEAHt3frSKfev9RW43EJ02BYCnqjAVFkNDVGaUBwSazxE6uDOrX/e9dkGtMsu
mNvrecg3tYrBgT9JpzbJZ8LPX/v9Y+DlevywSZqknuUWyceDZneeuTd2/lmLhUt6p+5OaSEdu2k/
hlrt+jECQT+kS6i2cUXcDAbh4fu5OroBP4ZYbfm5qeNJ+xPC7t32IfP6nXEpbDWn3gruqeV4ajyr
3e4Hg16VpTEeei10EuFZNE/oVBxdFLKKZJhFD/uLxoIeIagy++p4ULfBLt/0O2Ub7rLNSbsm+ega
V5blTRYmQRz+vAh4w2gqwoG8Zrpwdpou24+BgHQIEpMyTAMX/hZ66ykZf602Z36Uncezf9Z1EjWg
AkS4HtymItiTUchp1mY3iIv84MXWbHrTvDbn/hIEaW+HyegBs/WCcbpRcgo1tdlgixMJuTfRJjXn
snD8BN6omtwYQe0B6fcGSW7cKlB3Y6L/UgID5K2q+5eBpZ6ngwUlMo5iNykskHBpfw2xwaWVQs9s
VuhVjG1s9711Ng4WeaQuY/khFpMzddqN1Pk7oUjvm7Eg3jRjBwDDBRbXRRlJm6ludnJYg0lV4ntj
0E3PihWa8EkDhsgIL6a2+jVlw02uaVDhlTsksbbtrN1mUfDcy+KVXKbnwpzvJBFD38B8NTpuUWGU
dmnDwQV60XKDaEo8y0RrVa144oOvOqjG0LjylO9zub+RYadounnfTemtNsKSi2fwulqnntfluIeG
zfup7a6bidM3ErGVSPrXUjYeixJ2iWoxlmh+yyBeLEoKUanBbxGs34iS7OGj3Ne0S+DO/TCK8gxj
Ycsx4vBtmM17Orb7DMyvpkfvFNkPuaCeoeVbPY+pLp04zo/uH5XbXyYlxg1kdR6oPEkjHEw4zoNb
Y3gUlV/fnwbL/lvfj8z23//+1WFAeyEr5HEaDwEfa47BcQwYcCaxo0VPannKkvLoHjJkTRU16Jvq
Wrl/1hQoamlBtpGZb6k83Cp6BI3qVOp07Oa1/h1mLc6vx63Yh0uY0dJvomV2pvHCSHu3UJTD99/v
+IiQQQQND3XLWJ1vFBrg5owpxw/9qVmqN4nyPIfv/zQILFiZfiHUVXLO9fNLVaFfytRnDliiXCtV
djNgRsEr4FTG8nWxEUcRLQ3tCsXgsfv5iJNqvR2RCxlJllLzDDrjPqO0b3ebtHKMfbs1N2RL3n8x
tg8xVwmakUQj+I+QJdE2D6Y/3I26cZ7CR/o+zJFbj7GROyAoQ0ZtrP3PdVDvs0XT4M89gQfLAdtX
7XYRbLRurBN2m19zsE+x1jbosywFlDDN4TBhneQYvniv4B4zBfmtlkvXZZWddb169v0Av675zzFX
2aY5GJUBQmg4SNae19iCWMOg2LQhSp6YsZW24JIOfQ61FpkdqyrqS2E46JfD7+DOfw4Rx993WxXE
+F3wYNqKo217rCEfO7Qbo43hfj/UtaLulx+wSgT9ScyHGPTcAQ7DbvEgWLQ31U2+/1uy4z9n8afm
ctkzH3K/XgxNwSyIlV6AGHWHq+rR2FS3gVf/MGac3tFNL37Gu9gbzstTX/rr4bJ8aBVVF+Qnli35
ObY1oPRW6RrjzAe7Cw9t+FSCwfr+ax4PAoEPnSUkAsXl738YIHlz0Oojs1lP0Y9UM3Yj4Eb0JU4V
KI4uUKaOEhr/QzL2c5w0zBXIysTJQuAb9oA90aZx0MfBr9qh449MlvNJduU/zuGpyKsphMsQQXnm
WDOM6w6hcD8MuPmfa10+tTCXMXy+TZkwHrcGFSw+5vo2gGwV+YKsD4fGy8/kP49p4yo5G73AQQ1q
25z6pstO+xIPHYTlPOPTrl9EeqvPfTF3Awe26IiP3XZJf9O79n9larh8pq/BLAX5Lx0Vy7WOGkWP
uEmTYTggsXCvWcMm8uO7/2ItIuPw/0KsTpYhC+C8B/1wEMv3EDe5flS8Oj1l3nOk6ME0fQizWor5
1OiLH/JwCM+KFwlP+didfqr24BY8ysVz7cTRLH19o3yOt1qAajIPjJgvN9AqdMabycnPJLfcwNqR
0MpE71Te+KYd/EwBwlIFEU981pUE1r9O7A8DXu1xX6kK3Sz5AeOGhqKXurxSCkd/Sx+XPdeZtuWK
p7wMTg162ZUfzxUBcc+h5yOrW3PfbM2zYdOcnZZH/rPsvluWq0Myy9MkKn3G1rqGncB9RLu4Plt8
l4v3zJlugofqgVYOQ3b4yyZ3/BMHqHT0BEVvWkEKREdNYfULukSMTGR2ll8wP3V743rEO7i+73fy
WVe7xj7HV+OUOt7aPvivO/BD0FXeJJY+4hVlsayppQtmxz/hk4Wu+VY95cxqiSJNaCf3wFFD+/tN
ejyV+hB6mfkPMzsZQh83IaERA3Nnt3FmrFxtGqsXOVho+1SGeOTlzfb5d7xFaupjvHaRpesyvq96
OzmLQqyNV5PduoOHf+tO+qUFdu8AksE1Gc1g7KGF2/wOhvb2lIfJ0RPwww9Z5ViJUuSDkdacG3L3
c0QzLy6V3YmPuwzmy3L+EGN1BBY0h6tZzZfcpkbw27paBL/Tfe6cGszxQ+FDpNUpqJXBnKJoynlu
I5tyFTqg9nzXInfDe87RAeScjvm1kvZ5KlcnoTUFitUK5XBYVLCLPWUJZ9hkN+0WGd8Ty/TErly/
nOOu0cK2a4ZDiY2KAl66A6nRasr99xN2KszqmIsEvKzzphoO80BLDt2Tx3ZWflK9O3HKnFp7q0NG
9rUmp7ZC0m3Ml5McnQmCfOpiPDWW1ZlipYMCqoXZQfbip29i5xLVlzWVh+8/2dGb4cPCW50fSq92
FAhYeODkAGJ2hAEgH6vOXL3L6V1MJSLSt9/HPH5N/Dvo+k2WNv00U9lhX0W2kNvNTnkoYYt5kKk8
/Wy+lbh6PWDg+4wq3qY7A1Hs6Sfu4aOJ6IffsDo/pkRIZlnkN7RgRvUpc7QUEalShE0znlj9Rxof
n3baIqn38dA0RWByBXf+wUdWYMm2/W1y3myxf9ppXvAgOfom9ajrgfDcnVKfP76OEPqUNPQiaZB/
jo14S9LoAJ8PRg65FA7dPAdeYsqn0t9jcSQ0uDQJSz/9i7In+qvpyECJcy1tamgIb8qu/tHvO3dx
oxP2lGSm3anX59dJVBERpYagGph40qf+PLgZkps2Y6x1EDN6yIm0nwzjPIBn34zjidr21/ERyhDR
YNZ1JCrW5bKokElsooA6wtSBoAzddDbdOnr8fmscibL0bv7YZJgWymmfB6R1sQ49Q+4O6mRCbIQU
YCF+GQsnVuSxMEtrCB9xFdOz9Tuzl5oxncwakLzlO/A8XFlV8NM7cX8ej7LoEmt4kH55ZcZi/Kfj
0B/84QVBHIDg8/z0/fc6ku+hJbcI5zD5QFbXne/OL2NQcGZ36F/nDdai03ND5iXnzkjJxYV/ZJHF
g2Ee/vEX1ERQGKYlmyhQUg/4PFFSVY6y0YzdoZbfe/xMglr2JP1EEfDrBySIjo0rVVowGGv38NYc
QS3KeYfr0/gOla5FTUEtm+vvv+HRKCZ1pMXqBXDN6gqQBo2ljYr+oeqQ2BlvzRmWNFat30dZ7sTP
uRRjQVZ06QsBnvmyshEiqsVK7Q55M9iQ+AIYPpagAuTnwadH7vfRjo0JTIAOTVWkzLhugnbhOJad
lTA9Ac6JPUrQOp4BoEu/D3NsUEsjFMIYXlJfuqCtlvUId6R8uhwxl1nByOEKAzZHDK6s6MRi+HrW
sU8R1lEkGtlYnK1WXFkVaMMXSntIhx9dJTyKRX8RNCOqdtGJUS2pxXqqKE+KWJzxly9WOuUIJ0oE
HUiJG5MpIMKl2Ltjdl62r+ATbKM5cbQe2cQ0nIjHeQS1nobe580UYXExCZXSkGej+dI+GDvKiIcG
G2zcOBAfrQACOsJJveFji4TVSCPHwLkYU7fPYbs8gTdZq3xRKXfaFHCtKl5VQfby/SI5NnGL7hGg
NROdynWtpjdBLUcw7zB7wRReEqCRcyGa5YPc9yeW/bH1+DGU/HlERgkWBq5Le6ijZxhTLibcO1n7
ZaWhg2L5iWVyNBi3CIoWf8SeVucGKjL0+6ykPUwRZy1UuHzEBxENWhl+g5aesmA48hnRsQER+Aft
o68XiZTW4yDA+Dk0RrJBU9cZunH7RxVkLv/5yJChWpoTi6Lxl1pvl1RSl6RFc+hVPNvQmO2Kh6o1
nWaGRHYCv3TkK36KtcrzRSEqs6whVhP07qJxkVrKBhYUaNPEqeg+f78Yj6x5wiGeLHFffkUy5b4M
L9rKGtZ8bff69UJymKYTWcyxqZIQXKfAjJrbl9Kr1OSiXvkx+1kC2ytlnqU2jhllm1G4+344X58v
GiLQdMnokwF9W5/zAY6wSRjqNYWt9izd/NV7qLf/PIlewnAWoh8GinStgz7q6L/EqMIchDQFxA6d
stcQSzC334/m2FoA/0WyxaX1NftLmyTwizygHwbZqE9LzxhnJ544csH/D0J89n24I+f8chWbEsas
iw/56kaZGwALwyxWh0DF90p81uR8b2UzxO0GI3Taz/Gv7wMeKZRhIgE0VwG4sTS6lw/wsVplZeMA
5qE6pIqDdIaySTyMzZz5NkH5j0oZLM5tcd3tjBNNwCMLkiSAGeQti/fI+hGkwHoKdbmsDm3wgj6x
gx5klPws4Qt/P8D1FyXVMJYgpKILQnk9viAaqzmGEvWIJu1NhTi4ru5VXYRuXYc2HhW/wyo5cX6s
N/Q65Or8wKMWEo8q9I8myP9qh4xq0F59P6o/PfqPCcE6xuqkhxmIfOLk94/xWbSbDsiIUSmKd/nt
Keu7L5nAKtK6vIiASsUKIpIGHkqwQ+fhjzX8tnemTeF64o9TO1te13LI4dnTWA5I9MFkEuDPSzLQ
LVQq5qF61OXOzgZ/09a9o4QIiyaS04vVPskuovIyGeULI4Th9W5hoyWIP0e9AFpj2Hn7u0EiqOxu
Uz3b9UYPXf4WLjEScCcW15Fp+PxTV/tVDJoGwhg/NaVgt3yXdqcBsBJPAt+kP1a5H2dcsVjCIs0z
UmgJPYTVjFtVm/r8rzvIMDxtf9EZGIJAgUhtUNcWEPIKxS51lVD4wcEp2IUAW6nwdRMZjkr1zJoy
tGJirlUZg+lm/McrkEJxeEq9+laHfK6Yd+dlsziVwnfdp33QbxWmwomMyb/GlWXwQE7ibmFi5ZuZ
vxND1Da+QfoZBX7mxngHuWj8N2jBIinXlBLuLIJ/kQmUr4B3+Zt4VPrrwJSsm1irFacLheISgWTd
Ns3hvBoM+dLMuvi8kqNiV+YKFFUV2JU9w3SSKq3firPWbBKjizc5CmKbKI9f8xlpurpp7nVR3iGh
XF+YQ+GGvrGHqbhTAxwBfEUutlGEUH3jT4GHV1PqqXlu4rra0BC3+CxZqrxPifiI4n3j+XIYuyEY
r8BKFpb6llMei2SrVq+R/avO+rDqXL/Ltz2UTwFhRtYbdDHF0twok/FNGVEzC7tZcA1Dwj+gEvi9
eAc6o2bxBy21uJbm7KLug+cEhXR7GmTX6Pq9YFYbeK5QPBexnYmQinEWjcN766uemPbbdrAurBKh
RNkC/i/7WKUgCf6AqlOINBOUaFRfz9GE+Bka5UWSGXvUkHNXH6V+FyZ0CVuQ/27Y4WpI0mb3kg+9
tt3XaAbQhulnq0AjL8BxjM6zsvD0kLDshvsBMT/k/B9qs37orTnbwUG4aiuEDyMa2XvqFsMZMlwv
EOwruwHkup3RW9jM02CdyKT/pJPrHUAKSGph6tyQa/dvXRmjTvKl5q92Lm06Md4aXnxVqmeCU7n6
a+DEHl7kUb/RxM2JA3edCCzb72Pw1aGk1nqDlAPBFyAlwhf33Ta87yobOTun99DrdpBW0B3WtvN9
5PVpSGDKdyraPtyTvMWW2+bDBV3oYjjkaJ8cSvm9nEg+yuzUKba8qlYfVjW4jEmrCcVr73MINUBa
E9n+6jCa+KWhvFov8lY4qQniq5GPT4O1tF9B3rqJX9eeVqNLhOZmc+p3HBsqZUryArBckIJWuUgu
dboK66w8xNDSvaEwMHSjUOqhXe5fy9Re3FjJUqcaUtVu4uQpSIo9K2IXVcw3bDfxKh4UZfv99//S
nmYCYDdhWmSooL6kdU42FvEc9Rh+HLJyeBai52GO8IVetIyrjdELjpnfycqbqmEmMGpepD2q/fAQ
qLojNpdiqXvQfWEdXxbouJ74Zcvtspo3fg9sIEpEKmWv1bxFah9kUqgXh2wUbH+udm2sZXapd49K
oW8WAb9xDs7MaF5k3247LdjAfLeD/0vZeSw3rmSL9osQAZcwUwIgaEXKmwlCKpXgbcJ//V3sybtd
58SteNM+XUWVCGRuuxbO37/8JPq/vB2Wzngfu08W1ZA/pU6Q4oaWHcHqOQKSpo3YW43xjto0PK0Y
nAV8zu1SAnFod8YYrjeOuPZk8ry1LK3M6ibSHusUp65Ke38UvhFb4WzjpHLr6j2uh5C5Bw8pNOxQ
83fUz/+foShHM0++Q3EXXLCr/Vl6pewFX6MY+2cm/B6d8hcmlwBw0LZv/1KR/zPmvX0QiQTnrEHI
ywv93+8Zh3BuFIL1gs62DvWgBSCCNticjnP/t9mof0Qmt88iLef7wOvB0/HHu+S02HsTtrqfgTuG
UWyfk1U8Aulalht5INsxTb2L7K/KVf92TP8Zcf/5yX+Ev0ixp6S+fXJyUg90kLw2LHfxIfWMMH+S
28FHxrVVrsNG+cuv95/Hx+3YYEORPUOaG3+W48qoi1a1JFdrxIOZvhXF9JejWNf/8cLdPoEMmo9A
cPLnQQlVMckYbOqebaULcg1PvJO7mxn4RNuaB0s55IoOgqAPVDLrvm/5gt2N3jVeUzZQKj4d40sZ
7leEAA1O10/cJBfXqv6SG/zzXeSHvC2A4AfDHfnnWJyWTAUAedE9Z9Ez1oGjYv+Gw6AodrCm+l9S
nX/9rv/XZ/3xXVdijrt14rPkYLFFPmyGtPNTwpNkBF7AvLvUjb+cNf9ISP7zfP2vz/wjEO5yVYxV
SoGhMfNTbdShObQfpQRYMhihgAEDa5cTxd2WKRKjtvdl38His9/bQg+T7C8P3Z/J3h8/jfnH9IUy
ulW1ZtQhEC4FQl+pgWWEbn87Yf/12f5//+g/a/W9aACo3P7RjvFksobNFMRffq//8g+h4MAwMeZB
ppz/7KaNGXjOVJhUiMzqodHdbdIMl0rVdv/3pfVvH8NLeit20Xj4R+kV8BVImbblY9Z2uzqar7tN
OAGf+78/5vYQ/PfVKGg+3nZRWPa6tWr++6hl5GgpYSTwpl76fXow9yLUguzwt1zVoKPwL59k8xRQ
62ID6x9NALIyzEBa1D0LFVoA4emhY0Nlu6ROG0zIvMhgJfuWcglbDRuHM7KIMrAVM2kwPAosXd0g
9mrufDtWm2zsUUewl1a/xr7FICqVD4RgpxLvRz8P0tfmTvEshJz2kFwTzT7MS7FPBuW+yLQHx4xh
CZd3Sp1+WrnyXEfzc7Uk707Vduzwx9h75fg7k72zg3Rc7AxI6NsRDpOX35ZLBvgU3hAV5ZZf58u8
1PJgWPbz5KiniMlNT8tp3ORG8+bK+U1xDEq+ExibAoNxO7TPiiOPbPEPH9OgHWTanlagnVO8X1kD
WlJMcKvLVtrwbkkWVqZ5uisWEpBuuZoTSyQNazGTmeztdfpN7QTckMt1NZeXBoC0soLXi9yY9cSx
/jCK+IyFZKcp/d6YDu6vvp3eOwFel8eBRarprAoZxJo2b2phP0EuPsmyScMps7/ysT2YVfQ01S2J
bDl8lgnJWpXMe0SizaYve4bU1ghWujY9Zp2p+Wvh4nVW5b5gu4BMsTjNgC+m0Rl9l5FP/hLwXMYy
gTTv76R0fjujhqpEG+YA3lIXaLBV70QMNroUGviPvsq3zprfZc74UqfJOQG/lqj5YbZSJqatezvJ
33r2gdK5+CVdNwQdsh9iDZ65cPdpue7zfs48TTaWl/byy8A1A3O0eePPPoxGoXpu3Gt+qhn8ouNv
RqfvIK5QOCxuGKLo1V60u1ZtH6D2a0GXzbvG1T860b646/yUlM5bIU3254ElbhTRVveGmxVo5aJ7
eMVPlVzgKE7tQ2Yr4KrM4pKU5TE1FMrxk/nAF9LfyGWu1zvK0cxie5cP6yG28cMoyfhkoVJg3oEK
QTtqZGwFtYl0WLtAGvVPOqQs8MKj2EtAy+EyzaoPVQYFzXxL4kUJ0bcc8pekMCgK3SStGnoSfOHd
p5IUPN95/mMk+ttU2ZfYHB71OZs2vcsmqwK2tdMV+M1t65tL+jvDBhVmif1paco72uz7Ncv4CYfo
CuXzZ+mr97wwX0Hx0Goj4fbbZbY+HLfJdq4bn9R++JIQf2+aik3F9tEuXdPGN4F2ZnYkNuTbUJlj
IKiCeNKbrUwc9E6zghvDlAfpHvlWALKcV808tbbqZbCfqE3g4DLEa94NugevixXupnyv5oJL232L
XNnvp6V8ayYVdqNu7AH8uJ7az7/WSt81JS2e3IlbX7TxvgX3sUlBgTmdqnpdLeIz7yc8LHd5jW+Y
ktQwrs1UXrmz63DAAUVRLZWBo8NaK7PapQlctbtqni+sKV37wbzvU/Gq4Tssq77bFIBYsaJZsRe3
FE+SnuZ0Fo9f1g1cn9XtjDLXOuGG+ID+5utkTwfRmToepeJLN2fIOKv4oSyS3mk8OutGQKjxyL5j
v8zG3aSPeWCM7WvepF+tXfMBbGF5zZRI37CHb1HAW9RmrYeHNDzMK61WXDN7oL8vbmnDKo7iS2+I
x9hYnixbe46b/Kw6DFKhSwAJJu6iuDkyv/3glknBMTrjlzSddZONtKIHvcq9ZXYuQk+vXVHGnum0
sZ9Udu/feHI04YFWRrcjj5TieXRBkxjw/7Ru+g3IjG2Htn4canXiSe61jWtPb6qV217ULZfbxtcG
ila9iUT1G4EcjCNHQ1s+d/0OzOO1A79wLGd13Ggrm61j26IvKfLvpivutRqqYyWyl9aUn1pUTFDE
i8EjxRt59dJzWmlXHHNBL0bXTzr7FLX6ZzrUx97Nbb4x8VzUxRsIKjREMr7Q8L9zGutdv01Wjb1R
el2XZ1BvS2ejNMOrlcI/xQ4fjqR60DTSK1A0H+f5kwRDBlxJP0WThJaof/S8E5t5wXm/aMUxrepj
5BbngSHNzbjodyY7X11Vntj2Poh4goyB0ZpNMOWY2mD+hyp6RhKS+HXWrASNmrop+vJHWPVjwYO3
HRJBFz+ud2K1QyNffSRjWwx4RwicvV+51T36K1YfE41VHjpbSwxhNp/kESCnP8zNT04SsAgrP0/u
XFzcWdbBTRBOkcN5tpaooRELkDOyZR1ypem0+Hjha8481h2/MVO1Hs6I1o/K6tMUtr8k9mF1TNQO
8QIB0+i/2a2daB8X9oNqQzilJ8kyWIqdFJ8pVLPYBqmufcYtQFArRSMAjt5052qjZ/NdV8XPZS0D
4GkZUFCm3RyOdNGvDwibt0wyULFdQKEa+qFW20ueFv2+kwZoeq36mceI4h3w28Yen2a4saHez3x9
Svbi6uNTljXPhd6iBZnBYydzfzCwDKhJOntO2aBYLeAYQOHamEqe+nJWiCtGuK1GNuSUCBaxVcae
4R1R/KL0N1zYO1tOOXR932y7Y59zAQD/g3PM2+BbSmNsHIBkbMc2TPEvae1HkYzvIEyBk6/GBbNr
Si44xdIrWj0L0IN092VeB3ClfWBF4VovuhdBQPQcm/88dUeO+6ecP65zKsRJOnpKI/ZLXRJKDJA3
sZ2fXL0/ro49IQUqDwq3pEGd05ztJkgrhruNafIHgMB8F/G1WUQedDZtLl20zmvbawYGAbuqIHWB
j8yN6lwuiQSIL89xwrc7smLepW65J+W8dONMNJzHhk8sCJutZZNeHT50V9+DKE4/UhwpYO/00fQd
1/LWeojZw+2Xe1iLF0NO0IxWG4ujqpaHdsxwy91gi1bmUOTueduzSsahmFUkOh3r0Jnx0jvFbqrU
u2mi3F+wLLAx0+JBiBnGaZWkXt9HMP+t4X5xx1Pf9HdIDBoEaH16qEYmeRhOMTc8R48rKonL0tTc
FzJXzoqMNjDaWM7KR6CzXQ3/tFwhMlsoZtLxVwtIaiW1wpzGiHjMpVjYZ1SOODiYwdvoiiVOU8Z8
wSCco5ZN+3hK/ajNEko2mDvTVAHoZ26TySqgT6I8dCd4+Lxc1mZtugMkfDOQHG2x4mxly94k5DKk
nPwvi5NswVqdoH/Tys0inBAWXhUzjxJinWrPT1V4M83XYElUytaasTGx/PLANH6tjza3/JBwJaf3
DJacIpH8gvDX+nrNnnmX30l9cl6mJXaPalu+R2380kx4f27E9snXmz47upk2hUuTBTH7iDl59KaD
UbnlgtvanaqF0IMMCsxIGzYUUTU+3fUz6HOu3bwyCfFcRfUD4ptTD5sMPK7z2Mw8sVbB/L9kwLq3
flzm4jyndnctC+e+Ppk2egtjhgOma54xjV9G0/zSTPPW0nYY4hfduDELRfXiaWTfZ1QeOrWUMDVt
4wyx77LoqDL04SYAdczuBVJcf+piNT1WQOSe6i7m/Y66CoJwtQa53XA+WPDj635k1Ksq6nBCIveV
1EWxNebm1Odrf+gd6oNAvbETKo4aVH1vhssiSr/R28EzOzoydn1wsipkR5azYi4/okJsxywKEjQx
kdVW21WtPuJBofOWNb1v6iqyknQ5IJeAkF8sz4YQz1CUt6spIQ0K8arG1TvryPVZUZrrMA0T9b5C
30ApJGVqa44K91wozUGT6ztYO0aCCb03XWs8R7iggHTe67XJS1GaoIr09slq0+/K4ZcdW00cFFPq
bqyF+K82lPGMhpSTnnX3zTplTZAno3uqRQaZMW9GPx6gWDCpM7m948sBF2csynPiyGCJmH6O4uxg
syDlr7nKr2JOrjVbihsI9v0JCvWnrN3nmB/Xl25ycvN636TZIVXFnduCrBQNJmpEK1m26yO39GvT
WoKkUqCsuNW7jirUh23MDzFl87bV9AezbB+Fk2IZrd4AIF/BlTKBPehXvTNYstADnLJIuNgxHQHa
cVT/FpZBw63uLnlTPg96dl/HUYgegRMtU14pDUHIrpbQNrIPsfA7gPS+dcQUbxoHKFIsdp3UhqBv
OMHsyXh1WCfFq7a2QVyLy6QrWWgs+p4Y5Fe2EulOy84w48+6pcPWL0zLNLYW6mt+lURaFL904csY
A4qViEutRlttUbbppJ8qud4ToLHsNSfHulL3zmD4M1w4pLL5hrYq98iov489eZnSi2eQDxUqiOJY
rO7VFjUbLcKFYFBzDBhqc+9gDAm6Wx80gowcIL1DiWp+T0qPalRUywNe1POUD49ClI+DazyCOD4m
Wb5nrdsM1QwtipNFe21UNuWMsXrQSx5NRBm4Kdb2UChaT8NJPRVIIuOZrl/KuJiMaLtW+rujEkmP
OupKGNytJrYg3v2+lrtUrT5LnCue2SePxqpAAcxexcQKsC62VlIdEqd/KDmVNlMn7lBofzZG/gYy
N/UibtJWW89jqlNDndVA6pLeR7xPHY3mZwHAtqc10p+Mwj1iwPUcLULEJgKhSdjTqfKlSntra8lT
pWknd7R2Sqv4rptvY5tepWFtp0rfJ0Ub4Os88Wx4oInfE50m4mj3G+RIXyZhw2JpvzrD2A12/L6O
6Se60/MQJTvbxMeRjkXMRTjfUZJ7nmJ+1V29QH+AiKiOYTrfklP9dtF1Ni3HPMWLjD0OYsY3lNew
78W3UUT3VErtjdrIoFbz+0Ztw2TUvaSkqRYNXAJwoZU+/TKW7OwM0y6bxdEp0t+WVPZCrfaoAj9u
8/ykQdOhb0R56xcZnmYvv6y1eJzc+DNP5gBj0cUYOLoVAgJ9WH0NymGhqr4wmkvj1tQklD2F+z10
f98a5g+2LTO6XgDCR8wUgcPfXpo0dNNM5V5wL6o2NTAhalRQGVlIbazv9KYnRjPlLrOsR22Nw0yp
XzKy/FpySCbFZcRRlebrvTnN62aWHam+ewLL/qX066PUSSfcPLokBpQp3VrJozHxmqWrbAZQ5RtT
ojKp65jTRtNeDa1965S8A4YbPQFsBujlVOPBmtqrXka7GJOLZ7MY43WZc+51l/sqrt9m1UkxynKE
tkZ2csjXvHiRpt9zEvutK2LMtChpOzNKqADqb4NZ0MxyfkY1CzqTTuuqvOWz9pGmeTBrxsdgYqV2
FBc5c+fNajnAbHb33BQMYJvVQRnSnQLh3OtKY2dZ8++xKJ7MASI9QlbCp2lXzLkXl2o45zHuMX0r
pfoz5uo14/QVZVsFPWb7zQ11XjfKgH5K/4DgCt2MoDJWlkvWTfwFIBi02Lq4ixZ7NY84LO1jx/ge
D8hLrYgHhOtyg4Psd4dKN7RX9amQ/W9rnD4bGR0A8J/zNXvpi/VxwNi12DTr1ii5pCL2Y2E8q3YZ
MprqS0scSt0895M4u2aFeYMEKkK5ZNfU/nS643jL19qi4OcMlzqft+lQnDM7fec2eZgse9xkA06n
VT3nvQDTnONsi9xDytxDKZZ3I6t2qhZt2+FhzC4Q8r5NB+dPm4dJx95PJdR9Pt85RH62XPeEYRcE
q4/EVp9aUYawcHdWWm3TFncZeJaoWrdo8FikUSXtFqDSgdto115O97QeoOMW1TbqAKqPxdNqoFlp
a26ApXkrBudoJHBmFlmFXWZyGnKU98cE9409MizAzck4ete0Z2Ku384isIasIakAiJjEG7TNOlIr
HOHwbsgIreJe7T1Kmx9GSkBsE8/aRYlMw97ZefKKYis0sk4J64QosFy7l6lUt8WAyEKs1ESbOE65
jfN9kjrzlcuHoQm12JLuZNtYoLTk5XHAd08iaFaxBqom98pQHEvDhLqddM2B+iXbIbZzn07WjHpO
Cdy085pcfeyHFltu/2Jn8lq2yW601g/WRjnUkvwzohS418r07GS5cRyVcr02Sd96Vq69G1Y7nIaO
v0Y1UF4zWaeil9H3cFO3EGnCaiRgS0cMXG76iHmR2SlHfZhMinNRFYeM2OytaWpCXsA3SLasGyuq
DHNRwfK1RioTymrfrbmJTqbmEXLc6VZO6L0EazfjNChb+oFS0dxImL5qcsVnnvL+RfHGGOQ7ZupQ
B0hMDn11s3j2sgj519CxC2qaTP5UWXRMJWZ3EqdHR47bgglRXEM39Y3WomMdiZCadXma1u5ZJ5bH
i6zdR7V9YE2MxssUpl11rRiIDWRPj7vIyWBpBa0A47ECxtr6Iqoo3mGg7rYAsUloradi0X/oCXB6
pvg4s9Qm7O1fi6I91PX6EmHLKOYifjAihpFS2vEE9suzPqq/GpHedy2pJ8Pcn2kf5VS+IKLTWDsX
qFK9ruAk1qKqBm6kXd0mrdhhq34189rtV13xEFKdIf/zEakV4Oopd6rS33c5UqS+jJmVWU465F47
GU0oRsZ6Sgb9LnKk3yeopNQanrs8W4OWe7lmbvl/fNT68qsqE9D4VfEoZHldnGYlSeEMdKjxeMNQ
cMWmduvRvo9vf2xP6ewMMBtFs0lOhQjBQ1L3pSa3jJW5qk225Lz7Jgn9UvbVhkUqUjDDPuGMfsoA
21AmuR9dh3OpQMCXFwjCnPYjMQY46OmPEM2Jeu13anSHPlsI6CCdZhVvYZRrw6YV7WeOVSy0lZvj
NmtHX0Z5GOX4qXQ10McoZMAlNHuViR5xSw0Zoen2rd0vm1lZTlNNIW6p2QHQ3Htw+24gpHPR84py
9PrjNA6pqvBhUHrVZDxqY/3QDVJu5ZI85ykWPbPt6c/h/vaG2Nh3WVaSk5tvjUQ6j9sFEadGNYVd
PA1litreNTJ+48w6F6X7/R+hRz9aP5ULyxWY9V3UT5FvZJwjJRd9nckzOYtz4n64WVEda1OrwMx1
mz6gpmcPpdFpKE5pKsRCfa9NEj9FWoEdOcdBoeKk2CN0c0kRAOd4GpaVC2SsUvZMtH1nfX4y7Ju6
AJ5XoVpbs8vDOaE+u+TaZ2VZR4T1qHNv7eD4Tl/G49DKazu677IsMx8zCzXqmtB41JJHR49PmRAB
TvD3vm2ujRv/2LWxzdz2R0sipsNWk2hjMamhyXvZ0SlgaGPDYIvKu1k8Mk73lFCHgGGGkGawEAMD
zddc9hTh30cOE63TSuV+ZVt0QxbpFclKZWOqfKmWHTWrWiETzMWmbirX1yT5mUyY2Oea6O3xOHUO
5Wap3dt99hKtrA8MVVPgeuwvuiUfasmyhIZTfGu38sThbXMJNCgc6jzUUwKfJBrRj1TlpmrlhTrt
Fhp4oJIW9qN+sIDCZy6BMZlP3a8fo5uxooAE2gc3vW7pTvlLN4bxnCWeblqBI/J3M6+enVrQSV6p
N5AzLntHsbVgSbXHJFrYZtR4KhwaiaPMf3NhBMsY+xkF5DbWd+pkbPmmyIBN5YxK8ZhrBpbnBSQc
8Gi0J+jw5ir9ygfNJVxOn504Ru5nyi7s1vyBwSImJdrybM5gbNLJrILBkqPfNhRJB9OONquhZlsk
ZhUiSoncy2m8RNX8KVsfzFn5EGSxG3WdhqBgWjNItJL6r+XQrmoe2algUjH/dCx5NAByeVaxAjPM
8gv/JFIK5IG4BHl5VbrJOXaJQK+Md0Zo7sGZhFOkPeTQ9vlhO80zi+YaO/FVc9dL20RXBmXuGb/Z
KSnQWdbIfpo22dax9pX1zW+EMzM23fF+zCy8sTgK8DEjcJmLUGe40yPNPckmvfZRpfpUTMLczHgw
EBzQT2O0k1IRXrQKnoHdKHz/6WU188cirmmHpS1QI0Pr0Cm0d6pSXFZbuwOy/75a1dPcOqET0Vlz
xvnITNA9Bk/XQ2MnPKXgJuinr6HV3nJBBo4s7yjyBGp90R8X6nGuah/yLj4vo3lnJP0vyUk0LG1+
SGLdxsFt4q6JzLOq60cmZP14jOXGaCjzFrY4Cz3aDuq0q6kH8oVyJuf5+EF36vcymT9JaYURKgw/
m3AYzlGxb7qx9HOruuRqjZpXAeoHEGX01LRK0b+0dL4q+9sq1J20p0+q5Jza5TXtnA2cf/wpKN7W
uVZ80aBTMpEIf4mBOadSjGEmx7uOTGkxrCAfxl8Ihh8MWZq+pjh7xNdEi/l7p94kQSgZLOaVB6s/
uetynJyEVphO7RdD5bEvCS6YNttbTtUxzQpqQa5fCiEgogdeD8urp+oY5fJmzba+Rdfsi8j0Mrhv
LC58mPXqbOxVJP7ErUXF8H2aI97q5sJ0y44C2onK9Ft2m1hDFNBsoHuHQus/JwJds2lotBr2Wzan
L9Y8b2fZB6073Nn6dKrSqN/CljmvDF4rvTpsMrEu7+5YqR9Z0vY7AN4YH9t+OgkZd4TV2bhu6glE
cd4v3+jnxs3sxMumbOVbrwxXo4R1n6mGH2m8lZBpvMHuXjhibxZP4Ip2s/hm30SbvtCwR7nZ1zJi
0LPUt3ygnJCyNodJYkCYtJQBQIcTFMqAjmyQ4p1KOjYdULyoK+xDO3qOovJuVFc4iAt60OgU4av2
wKfkFGtRVGstjS1y8nqcMfEa1UNfYxnReOPrPB08WepDYBvj7XqcQ0KlB6nl4a3N2lCOvIyaHpax
e9Aof0b6gMa3zg/tEB2LJWk8a00oL6nqGa9ESGHsDkojOg7eHSvu6KrYd3IxNzSrPnqnDiw5HRwx
fwzi6CZ0sYD07zKoi7bi3OmiOa91FG1Gg91RnuW7ZknpxeTLrxoTFc9D8ynwnlH6Yh8sqWduvXnZ
apX7aMgaswkGB2/ohudp7CQ/wfzQTe1Zz7lwGjXsZXdao/iuGu10u+r1T5cziKLW5V51x6OmZUCk
LOqoi98r00vqUjUGXHlszPqO4PC4ONV7mc1+NWef1AoDZJZHlE6HZDD244xuY6oPAB23i+wPEyt5
Trn+opsZb9YWD6vIDlOm71JlyeggqbnXOMtXNaL2ScbQjqqZLwuJhtpRoHaa2s8YbaCK3f/SnexB
46DpYuhWzKtbRRMiVM6xjiDIWtRjeatzmcVLF8u9Y8g3d3GpdKkBdsHPWKUGu9rmHJipESRoYNKu
fp0XxfZSmb2zIHQcZfrT2cnLoOvNRlT5rss4aprWuqzCOc1GFCguWrOkkYf/2JnRgG+lKrl5rD0X
X9jOhGgaNdpNqWrfnAMoJJOLdBa86EOYRsZXQyDKIv2T3tTfSmp+Nup8RHXXeJPacdIoUbkpKcoa
jFbMCd/irK0fybp+VpF4a9T8KY+qZatUSrjqFjsUSkG2bB7dKbszzenQNQsFQmtHp2inymRLo/xh
UafXuWZkz66O5Vo+yY53jjbZru6y7dp1Jyt3dTqGxnczWhB2xhiga8JXgUo51VBzu7ieyRB1n7Jt
OE3FVyXt3ivK7NtkFkDpaFm79fI9k+a4LSXMqh2DimUdTJXJjpebtTuaD+ZAbl1Re44kYwrqI5Sv
oHfSrTUXW8VlKH4YnIOqgI22GLeb7PkRRwr1nmUiF8ixwWbGszavRAQZ9tMxdbAG90c1drbzanz3
KgMagin4Qp9/z2gPqfSyJ1Di+KvzMRyE9VW2vA9dkjwxDnUqUwDOcTyc3MQ8mVL1MzO+10AZhvGa
vswd2XmtUEgVltfHDTHS8jQWA0rFsQ6tRTnFUXFfFNo3A8d3xei8NXP0iB3vtLpyp0k9WCr1OuLO
IL5I31pb7ua6fBkgQ6xS3VVJdV+7JiAOC5/iragUyWtTEOKXlHLZqQnmtfAbZJGd01zwsiPjq9Ed
R3nfebXeflAwOheu/mYMnFs9Qtl8HPcQeq9jRMZOtzasHJOmvHpkyHeXVHC/nelVS7JQdPM9EoUD
vbFDPKav6hrvcl6OzdSnO7S38NtSEvU5iu9lUz2j53IYN7Axh4xJ5NmSWXm1pUbZDeRDuAqnbiLN
nQ01FHE68E0N5cmIGCgXrRLoDTsVqzbITTZjTC9d6L2VSm/CYupcTk92555LgwZgrZFpUO+ZRBZt
GleElRiugIiLAFsmOhJnQmVEG6PEU3sZVX3cMJDgTW3+aKjVOeavMDMMfnSqM/fHXnGbWNo+p8Nb
qfP1tjk75MNdO5Yfilu/MHx3xu9MyJ3n29wpjxIX2EhxO5mdkxCtytrLM77vs1l8RPl0VCua2nlL
7gl5o9eWe9KVsC/KA0qnA+qXPbMD+3yhs63/RGbm34zZfbkczKYPGhx25ZQ8T0n01DBUKdRo70Lu
b8kpmB7Id4oYT63QT05sPTjOSH/XZp/F4jorm58ZpTaDmWy+M05tpuikYhEsA2GfnXjKAGlvtMKV
qevYyh6WenkrMloKFXe6J9UIP4Yg6SMi2i1TysRH6pdFeuQ3ho1v2Yp1CoBrUQLSg8ZmiyZJoqvF
Jj+cAabvIRWN5T1SyxMThGGG57Fva5LrT0U+uQaL5MbyUbTFpRlx/kQxgplkRExH8Dmkz2wb0Ny+
NnxEJQcEHom+bVXr3Pbze2Tmn2vp3FmsFcWpfFxjQrzh1q3BEroM5V6O870WU2Bmr9tvaZgkubpX
ceP4DJNAc3bK/YwesrZ74mGNCRA9nNBz0T9wdkv8NkiVWP1Z0E5rGTMwygolKNbcNn/R3fjbLA2v
U+htdOWu7YdtzQycn6NAbqPx+TalNBpGYFnjswHBVHI6Lhg/bXf0LQfTtsLMH+cCCBQEVhVRTdI9
0tYNMUVvLXfxwc+dtT6nEpheBpfMVzVuo4O+0ifPLDaddNGH2PCA0MU80dbJ7QUJSYsmVw0B4251
ArWOK71zowC/H+Nb5Crilu7m90wN4ojMkPMQLAiG8qvss+kLj0rJVtSPs1Yc8kKc0pE6JlV3TR9e
KUT4A1rATmgv9NKQc9uMvsyj5i8MHXUR0RK4GercxUapCWrT9THVQM6rdChTBNu0Y7Ne33baYybm
p5L+jE5FZlL5W5vYazE+tn11YuLnUV/Gn6jm0RXylfGJq1HcxZX7KzI/Bdn6pPJVJlb5YfTpqebO
FqsVlNX/cPZey3Ej0ZruEyEC3twWytObIkXdIEhKgvceTz8fdE7sLoKYwmzdtlrKykSaZX4j0OBD
TIT+6VCU911v9Nuwjl9pOICMfC27T0WjH2wUq4ROXRFKyK7yFgHJkog8RbsqKB91ug1JEyd3H5qJ
e1/X3W2IqbjAK5n07TUOUNj5xkhvRq8xJttyGWyCoLAT0XqoI2u8eakLcg7bivTMABIkWM7KKoOD
ILXbqqyfi/C3ZUg3fS6ty6y7whjqTyEAiPT622Ho3ulHUf7E7kD5WRRAoDQeTIe9b1bKHUt/lQz+
QdK8ayUI7sMxxPeA0GN3seKBxMmque+Fws57RN6CZivSP4Cxt2qJh1ZRrQPOou7lxa/jW15mju2p
AGI6mbpFNdhSoD9oYrXLJO3Jr0EpDaXx7HCxrlJM+irdOmgO5uOD8up5+Ap2wV6OTA/QCNll3975
oIKGVvpjqeTKQfsb18ur0qUd2Q3boYqwnsI+s+DGJQHDoISnR2sozknZXQ940axVgHPlB8d7jX/q
WiVdXBka1lplJ73INGzp6QKfF8gn2nRfCninuNzMXuvcD0Jxr1CUKhAUymvpAFnnBZ/1q7H6u4qa
/E+RezutLT9kzd+npXkbi+m+L7srkCdbq7aeo5irKEr3ZpVhUBvvJErKNZaeupRuZKEFPSXyskfd
gZD8pUOinvZfsVF8FXJNnpwacqXABUxCd7HrWH+sHG/57dj/Fn1C4bC/kgPgYWoqe3spp/Ve4M5V
VrCo8cle9d5ABibRTO0wIOXuMhIS0QSfhCAsRlfaIy6MAHstkxKGh4d85ycPUB5vYl1fw4o6+oZ2
j2bGDslz3Gr7R6Uv9llu3cC+pJJSlT+BeFmgVm5yoTvERn3FS7dvKu+P5ECv9ByaZ+q1FOT7WC4P
MA5/8ji/el37auC9bHcqhvS50jwNevGZwlx23XgXdXiCqNoT8eXJs+LbRE6rNVz8BxRebRnWzMqI
a2PTZM3R1+srLMxIx+TqNyt7ilTepWrIX/n/eIfi4hMr0WZTD3A46R9LHb2spi9firR8R1BNHl2R
c4gSxU5t9c9agvyYEbLJA8hgMYZAlEnmp2XEpGv0ZN0UplojWwfdorBtatXPugATOBIo6W1RIQ+T
N82QIGiBzK+dH43YPGR4La8sYoMVNRxa5Fl3Y+rPpuR1KzNvbwjK8FnL0r0lDNu4G8jtwui2NfLY
jgs86foU6INR0cjv+gdVjJ7FhqZs5oWerac0a2LpCou3FzmUnjKvuyrLYS+o5iYL6JZIZrhrsv6X
69F61QR8qar+GODWRlvuKCHEt7K8ZhUhy1/52NTK7n3uCR880tddHdxEXfyaKOJJArwF4vRg6MnG
kIDr1NaVgC/C2q3MV0UIZTuo0UN0PIez7P7wvURcVWx2N85v04TQrm6zfaL0PCY5VOkgeTdhruVG
8xZ7Y5fdwyavjACVu8qPDBJg3AebRHWOTWjclHl4nVdxYdPApqFEJ/U+zM11KGg3DQButaA8UY6t
V5rscviWcz03WAeu9CF4TuL2uQW268IKwtJRO9QeoEG2/Q/PM++VXPhVp0igqTqhYVSHIcC09CVV
8WiFWIEZp6m9WVmMRUK+ztt6rTbAd13xoGr1bQwlfFCi576PO9yjnStx6EiIO0CXWZsFqzALH+kf
0dVsU7wYHP+ARuUtQdWfyFN/GjRq9Jy4pCvjHKApNqhSn94peffDUKI3C995zOEx4pPNpy7P/jSR
0NPQDndJa/b7tq4ORhlYK6EY68GOwfoHw31Ymbc9VqIrzQNHAY/tlmLajRKBvNUVBzBCaO7lzrNp
eSHHamhvvlKRYjjmXZt1+0agIpgCT+ERE7z0xh2MdWap+0b1P4uUhz/WgQ3LzhvlOo/ytgLyV9UJ
3wfQgiamoLaTasR29KxtsLS824WerxqXX+iCDrYL3DZIAvZKZoErV9Z9pr2kaU7GxTHIKAhKTbvT
vBiyQNO/ORjnGlFC6JRvM63s1zgJ32NUXtrEppjXOoVd9d1Hkg+HzvIPJe4z6EzcUaS/RlR3bQ3Z
wQHeWg1kvnV9TJTolVLMp6PQNhVjf58nWNPoylj/4gax9rROb4SwvslUvIFLy4CFDnwuVezMF8jW
251gave4UBw7YgFyGPMxTgp1ZXRCc8CrsEMnEQwk5xbrDmCfO8OEAd2PpRVQb1Za0jIdqDo6imPD
jvvs6MWCIiFR6oY3E+QXiRcSL2JY2gkQdj+l/F23xl1YOS8694Bi1Fuxd+4joQF829Cn6lSVQ6CY
Fkry4rD3axhASZZwO7pQL4VcDbBhL+A2ZPpPo/WeQqkCKSmpb7VP4zIWCR19Kd/qfX2yGlGwB8uL
N7BJGMtynkM0dSSj+hmW7k1aY8MtUihIUhF7nV7YFX7wEsfeJm56/rdBg9UhbEEk0oEWu5tYJbol
zFXvsTl114JVRjf4lIW3uQVqq3S7e37mvZbVjy5YeFsJU/7p3LEOYaKaKxyhu4MlRsg9odCA5Twt
0aapwq1cO9fZGAsCjPosS+OgSFW8dnztCSSnu84SelA1/dVIeQKCc0wLEV2RGlI5hV2J+hhHRiIz
ULneTRRqeWAHX9pVRBB+XO78ANC5qO8yL7opJaPjtsAnGzRDV1d/BJHIkj7lvUdoQZ1FHLYKFfsk
1Q6RWv1SuugUS9W1ILeNrcrmR62LWzJbWtbl2FV1MCkVfO9t8MzbiBirwXuKtt0eTz3UY1w05LWh
wMqSIMvw3lop3StO8h7K6S82I8jWKrnJveQxDelwVD0vuhr2ayOiSxB4ZKyNaT3ys98rvXt2HP0K
klW6EiLEq8WW+zK8SvL6YCnhSUNsfU1Ir24iS7BlQVGOIdXuDUBIjC9RshHM4eBXyG96A6RiVGkM
Gr71FS70OLAqUBub66GhMelJjx4WqkgUgUFpLPlDDOQN2kUKf5GiCEWLVaLjKF7EzRPISNTjXWed
ROqj0ZGUOJX7GmvyFX3mVZZVh8rLf+QUhygMPRtSdtRF4L+pjop/EslXAagcVxaecDC+lmr1w+r9
G1y3f0RJeZMIpKVBSEgpcq4UFydlL00WaNizNCvDUBR91IxBIecrocsv60xFaK840Tp9huH3kclK
TlxZLglYLg00ckDP+PaOkLuFQif3JKvcsUTZyc+Bitplepr0nbqNy4ZJb3XUdJP0qXRWbxLdBW1Y
oGXg31bXdI3wRX+rVlh8/yjv+30sLow4wwplQENX4alBb5jqJdVO6JhaFBUnt9DeVdzNW0/5ZXT+
Xq+ilyZOF4ihc6toalw2BrkLrPAJ/Ri9DlkAh1OcIoM+6m1mvDlLklazQyCMgGLBKMQ45eW7ZRLj
DA/zbCigwYUr3TwUcbfAI5wRnYDUdzbKSMw82w5SKTkNwig5at7FoR9Wz+XN2PgkNzjIW+Plnfzv
yR3vj9WSQtKM4gsKkOioQjhWFcQmJ2tYoXXRe7IEhRuaI21WvVmbmi9sWi97tbQ037qpuJOy6NED
HLxrY+GRlsmDqDbVTqhq5A4t9tSQvTttNgJscDEeDafwpOKJS5uDVUQC1dD+qIXJj1bVQUGNMLw8
JDmJ+g+laeh1xJSfzGE4oVB2G8fmvnBkMIOQB73Ye3A71DbUSD3pgumvU88MwLwrDwnkChqB9HdD
ueiueLOOqWS9lMCSrrJGIJL2umCBdT7Dj1VEHe0sYzQA+qbLWaimRE4m5CfZBX8UfLj1w+UTO8Pd
/zLAZB/4AS5Zg+Dkp57XMc/qjdT+rJBM6eqFmcwNpI6avcinGgidTOjNQZPx4MZpfkpF7DjyTU0v
J63++PL/VikTziryrADVGQS1QHk8X2c7WwupakhVwIwU0m5NVRo77WMgVyVwAeO3XxYLSyjPXHoK
eseKjF6vIXI7fB1x0FNdtnQr49JrN/Wj8YoywAPl0fxGPeBHcGNtlAeo43vrJXvgHawhbP2m2b5k
VjdH4z//HcqEsy25suIGkpCdirWz01+CNYQRSBbZL/M3KAGbmH9j0Ktd1c9o29xV5gZwNGdcXiDq
z90tX37H5E0DmR46ku/mSMybDx0+dg4g9ZWxDbbqvfHT4ca5NbfQTh6WpebndtnZp1Amr1w0YAfr
KmZ2ktTPOLoqWsIs/b0Pi83lYyPNHczzgSZE7FRXa3JF1hpzGWGT345awNaGAj/828/sFpDw9n9r
Ejlu7PMhJ0fV6QU3yVOWVcgJJj8GcUmS55vD0jgCOhCijKGFJhnfbuacfhbag9lJPDrH8ia2yfCP
6rbYudsl+4y59dNx1gZGJCKNNX23CyDyBHtJdtKBaeTAFtKFF25pgHGnnF0DTWwMvkpj++T2+7KK
t4UsLlD+v4mt/10ujUCVWwY1kumVpjVG75q1k7LP/z9HjDy8QrPuI7rqbMnmlD1laMlWiMu1myWG
/sz0gEUQZHF7g56bKtO4eufkndwlJ1Ibuhr7glRtYYuP18VEa4DbU1K4q0VkPLXJFhctX8PaGVhH
dMBx44rmyErbpffeMV9YSFmcieKYAlcn0QBDTndDgOZHp5RifCJEJdQWit+Z6r/XfixsksZ6gfr2
HJsS2R4iand0t8hAKpqRcq+Zo87ASEfOtQfXbWG9i86e/37X1/1RkjDXKVUTcW4zL7dq6w0r4ETw
LVSIMIMK4jYT02FFxrjRI+ujyeE7xAqgXgBMiFGUEIMGv/e2vpnuwy4d7LAPuk2amMWWite+Rpjl
Fqydui7gkW9jHahuyba+b8oOBYG+pTXnC0QXNAqu2i5BWKnmiVVTI4NzbQx7FbGxVSZJZLXGs+AC
o8YVzHvsZQ3t3iA5JW0cvxqeLBxkRxDWctdUPGZ+tlEipd96FKiPfYw3mE9QtWl5Fbnvy0fYaR8S
SD87yKn+xoGQr8seMJY2Vhip6A92H0nardZL8q0nKMCWiXQPKqRhZGDlj9ynqea0nmjnegTSzZRe
3RYIbCDRbtDEoLweAnj/1DpIZIvEypF1bV5cC5B7Olgd4D4x3KMic5VL3U5pUGeD6vfidtKTgW4f
HyD/IxciApyOfuoLodvXNfhcjQf9ujKiigh+yLAjIz3sI+cOkQd1CzNLWPd+/RQOGa3L/ANyMUBT
GMG2FTfWvirMeqP1HiAhOeTwBaG8lxLghY6FkJ6YDH+Iz5Jt6hi/QvAQneH6Kw+m0aoZ+deu1Zob
OYr6O4mO9mqoLX/jx1q6QsGs4jvEou1D6V5BUP/Z+S3Zu1HTYdMyaQ2lnHaKHrnHxsluEbN+NbLk
jnIAesHCD3UgoG7Ssl4TO8JmiproRhJEdQ28GWdAdeyWmAm0yih84O8fXV8UYNBi+d0acJDMWH8V
FH9jtspRtIIbdiJmVV4FyFXa5H8qFxiKBQLiSLMCwalALrZx3bqbRGqEI5V/0ANmVu1i+F00N131
pQ3jn7In95D9BnWXALe+qwvWJRfkel2YfQgYRXBt/OLYa4McHQeDfqsV9mCNNQGVPcv40IRBP+iF
SWt6TCMt/DYpXpobqejR6oTIsqq6sdYT6reA7sLdwqU0Ku9MLiWCSMki44MMIhqTRzCTarcr9TQ9
6TeiLdv4HdHmXgv252BrR+Wm2mCDu/EeHHtYkmqWxtjh0tCTwDInZeNRydOT4gpAU2vjSHv8TnCk
fdBaR5WGa0kFxEyCcCOA/B4xpbdVWvzvhXmQypRlWdRJob7JtpEw6uhAemQEOhxK2mY9IR6k8oXb
f+Z9Ab4lKjIVpVHFeTLZWK0GA9JmdlJkykvZTjV+Xf6S4z8wXU2eFbpZ4pjYyJMgEXKOpqaiRwCV
NXZU34Zg5JLs8fIgc7OQyJ9QjUKUB7kwfsRZEJBgazq4uY/GnaPdDbnyxwG29Q8rdTaGNom68S/I
HbUgCogBevSc3SRdEHKbeR3N8xEmSzUaftVJIaQnaUj+NGaE1ETmPpi+d9ea+jsQ3/t/WDVc3WWi
GtTvpt9eDaF1yD4zKkooPFW/CUPh4/IQ8kygjqn2f2NMwjOBnm2fxMxJ3aW39PWOeHxt2t0YSLsb
Yx9sBdu60XbqFtL8sTzQaatQbK5u2v1SJDqXvpkyqkqWiGS+/i19M+FoU4P00lOz7TfKOtjK2G4K
KwsqGRoZLzQRh91gA5TAX1G/zQkxruN2LfhrS1l1b5fXZW7Dnv2WaQrXaBSWncxPT2YBIw82Jt3E
yyPMnTsCRwbRuUF42L8eCUwJLa3PYmarfBbVQdCkDe7MC8H3XGhMj+2/UcZr/Ozgwe4FKC0HKSkx
fbLrfkMccqvb4TG4A4myNnbJrfQCtCPbLdU55x6I85EnR34UUlVTh5GjOKNnZIIIV+8U1JOKES7i
GsNWTPwlWwl55jL7b1D0VL9OV0w0tZOLMMULUNpW2SpaO/fWxnrQt6DkstOSN95chn22vNY3wb5W
S/W0ZTz6svRkbLHabkFVk4iytEG8TlbWjuaHzH8KVksrfHkHWeK4GGffVncFD4gAT3DqtTdIrO7g
S+9FuV3IChb2EDnI13EimIGN1DGOAYOSmv1jRPA7KtPmwgrs3EElul63++IhuIo2mL0dLh+U/8si
Y3uKQi0PoT45KX0miiDBuBcKPiqAgRXr/N6fUnu07uw2tEsK29vH239I7fi4/407OTtSk+W5PH5c
LNg09Sds44UrYHFmkzMSiJ2aiyIjjDceIhQbOpZ2c8WuXUu36t2wkfe0VcpXbX15SWd3DqU546+R
B37jX7+o02pGhlZNdqo0eS8E3hp41pGuyNLtM3eLsoAMg+swyqTj7zjbobXp6VlQa+nJf6EQZuN/
xnOSr4WHMTwc/V3kx8sTmx2QIgZmqzLWENMKIFWTPO9ql9CwB7BEN1JZJYqyMK25QVSSfRJyCkHf
bH/TGkKNIPE2BJoFX+ygykv2onMjUI4ZNf9QqKeU+XXdUleMaHCCCVITaVd3HboE6sLem4tlzuP3
yaGOowT1AifjUGe6tiprFSp18cRj9ewA18uadCGWmSvUkTBoWDKgT/vd6UJEqC503Gh8iVBpg+5r
q3b923oce1L5QQqBnq28hS6RPN730+D2fNDJFZnD+mgaiUeIFj1RzfBM5lzupGdlr74D0lyX7MXO
t8t73FrRdklHZ8LLO3JOv/HLvKcL3USGE1X8BOcnssS/kGZC/t3f+qd8DVrpuX9CVisVV0t5w9zz
ez7zcYudHb0+CiHieSz3mCMFQr3KPI1c7BPNj10Juzdcslme31D/fd/JnoUVBvN6fHo1FJYtszwk
Kcg1KH2QIwqrWNi+i8s6iVujRK3jJmVZ1Ydm3Xdrmmdw9u8ojtlQM9cuDxPP/0O5kPXNzpKkz0Sp
ASqDOfmaaBWlfpZywehAvUXpp1KO9HAa9uIAP9n7h5tGUywVjwqKcd9csmAcC3lS8PK5oQ+zEnIW
WM2F/Tl711A3FQkSkW4xJ6+rEOV4CVP9OPU2cOJj/55tu/1nZ4dYU64LWzgshS3z+fvZiJN3FaEW
v3XHEXn1iJmUdW572+Sqx/cLasBS9DC+od+ugLPRJm9sIgaZbwpyciqP0eFGpaDe/gwfwDcdrJ/a
zjJx4Fb3OETbD3DeLq/tXG41lqT//6W1JtFoBAxMyxQDwoI6HFuz2uW59lj5yqvv+c+Xh1pa1Kl5
QeT0UYoaLKXKa0+15c2wB4eEmtK6IDpaNlKTZw/C2dwmN2vgmklmFip1b8/l9HXmqc8TSBPw1kAe
QSDP+ne3sPYZOjlwXst9K2ivWZo/Z2aF1GCn77wOeGvBlRvqVbNpfRmVTym4MkyQ8715ldYorvaF
htKLcA/V8VUXkJ0JhmzBC3EOKkF/UgEqMVo9kYl9vSlrLewxTEVbvtqiqSmvtL1zP14iEDkRv8MP
fulqnmvvnI843RdFPVgBYnPJyTtkB3iDR2efHwK+07+OZXBZKTAkJN2azI7aqtvoWo96Dse7va1v
qj3I93V/nd4tvbaziYL2P2Nhf/d1Jb06lkERdBy1zM7/ZAd3j0/Lzn1IOF7b+jN6ya//Gt8eW8kO
Py4fgPF5+XbMCSv+SpJL1lReWnLNodG8IgGN669N5cmHChBpSx6gs5flf6NIkxnWCQU60SIwG+Ml
cPxD8A9XBrrv6EDjjmjqUx1uTYUeiSRuckqViNJ2Yxa2odfvGAv8KlWvX19etLm7kUDWGI0JcOiY
LhrSOAVyp7Dg3QHA5gGduUPmYQtL/b6RX30oiGqyFA/NLaHOWTMVQyZ+nvY28ygaoMi5yUl78mRs
kevdKCyzypHt17fIKK2WVbRnL8fzMScvTqRo6Mt1jFkjgAQF4JBs3Q2K086mX2s2HeKFdZ3bjLpE
H03TDV3G9+TrQUDDrPAgpMenHMGulZVTuYKEjeDq4+XvN/fAnI8zrvVZkGckLoKersfb3QG776wn
rCUe6KTcJYP5dnmo2YDrfKxJfJcMdaoLhhDzwGi0vMY3JiBPrVYqC4qe9m18H78VuyV/sNntcraU
kzhPjDqjEJDGOalon2j6M1D1yxNbGmAS/1jYwNSJzACGUmxMq1oV2sLSzY5g6BROZDqroG4mX0kN
YoiYdBFpAB7UOtoQjiyEpbOVBJ1cUZIkCiTfvHYp4/Zq1isxiU63XvvpJj4qr9WHsaGFtVY2iLVY
dCfX/7TRz4adRAGxHihu6qvxieL+SqEjh/oJSmXOwq04mzzS3xdNOu3YV0/70rg8GOSq9KWbrbK1
tv3Juc9/m2tQsRsuDSiaH+rC0ZpNHccrUQPqIXMhT85w0HpGKw99/Bc8E12H7+GLE67+vteuLdjC
KbpFytp/jn9hM0z561+W1qDIwFNmjfbqkxoNFLGqBjUHMUb/bbgaLMs7H539y5t/dmGNcc/I1ugF
/Xdfnd0gamI6VpixsFTT0UagG2u3N+Fv4cV8orT+J12HT93SGzdzO1oK9loyMQnVAG0yM93NakTQ
4xji9JPS/AISDi/l8rxmjtyXISb70gLrH8KljE+8aj4Srq2XbC6PMHP1fhlhsj0MKw4rFVTASUnJ
M4dfCGijSvqzRwLn8kBLUxn//OwLKVoXG2qacO82tLRAjUW1u7s8xNwHwTCIhFYxTRC1k7m45O4N
lIX41Cf1YxRmO7kc7lvLXF8eZm4m/PssG8AmotHJC5IZmEIoaRifTM27V4fk2fLah8tDzFQ9+Id1
XKUxHEVXfbK1UilEPsCNeC0q9UmJYvSCUAOuYvCHeX0VNHBKMrl3Fz7RXHyBJT0GHYbJUUJc5+s3
goiQ1PXgRCf5ITt4Ngowp09Uop6r3TKybi5fYTCCJ3rvovLtLhyAyusEh/EJ2MN4HQVb5xfd/u5B
O6K8fEp2/xBaW/A4RhQ5cPJvlioJXg5aSUHypOuwtzNhmzvdpizShchw7kSNeG6mxef7Bkwt46Ly
gXxEp1wX7Uj6bDRp3wV/Imfp6M5d7dypfwusoJzwMvr6uWrfNbpY4kg5P1GqEOUj8KaKJv4G7PVt
sanKraHBmYXdAvVqZfzhM+7c9VIRfnz2JxmLZVm6IhkShoPidNOYUi/nradHp7RQEBJqXo3Gf0RQ
ahvHFrKGgbpwNr6fchqNCogNWZEIEKa1cVxc/CqOjPDkIWFkKjVWXdGmdLJ/GobSNSdd/m6yJ0lR
5foFBM0KrRQ9N1cBBEuUXxcuk+8nfZwNZ1wdG6i4+n39hvEwAIcRBzzjsYoU5Zss6BEfePTKcJMi
Mezlm8s3y/fL6+t44+49u4aLKgqFWlXDU+t0n3UW/KQjtkQG+H4CGAP3bBWfO+t7uW9o41rKKZOf
0IC4iuLid9iWp5r73tZaf6k4NTuhs8EmOVHRB5IRtml44vaii4Ggm5EsfKOZq+rrhCb3YuQg21Ih
cUx00W7K2wS37mrlPoMV/FuUku4vf6Pxn/t6ohgOPyZgrGNOO33HjBJCVU4VDCyDv0cJYz+CZpHR
Wgi2Zw/S2TDjyp5thTCEAYGjCcNI/VVS+PdWUb9CVFpAmywNM9nhGDz3Ddkdi6f+EZT3vv5hhS+X
F2x2w53NZLKpETKtCtf3wpPic06r16ZCJqB41pulTufSXCYpUD9I3iBKUXgqMoC4xiO93k0dtgv7
bW46hMwQuHhC6AJORukSwalRcQlOuJI8dYl23QDI4/7R10q7hFaZu3/Ox5ocn3xw4hTuVXCSezso
HWiYLbBU1bCOcp/s+DNvBYDbvvy9ZpLwkdlg8GYZ4MEo2H/dempQoJym6gHVvPA9e5YoncMueBTe
pV238a7UD3c7/K+z169DTvaIGqZ/m5HBSTX6HfZdqxxflcvTmju357OafjcJ73S1lFlLvG+zbbP3
D8Ku2i214ua3x3+LN/lkYR3pZYN2JVA6HEJ13/+AB3vjW/le5y7cXJ6TtDTa5O4DB56EzTgpRDQ2
0nV8m21TO7bTH84BGPA17kaf5Ye4kLX+LUBOr8CzpZzilgbUaby0VgJuXLRrrpT9aBiOxMZ+qS4z
kzny7FI3BxA31iqn4UsmOm0P1nScn4TFzBap5zX46w+4w7aDqLgt7pcAGd8jJjCKQBUV3kZdBBH/
dfc7WD2hmFuHJ3+Uw6+DUZhfue204NS7wiZUhffL33B2PJqozA+uoTJ9T3Ikw0t6cOGpFuLqKpac
F1UKzU3gENXg1HmLaUz3L9uGEE3CV5MDrumTDAbDlMQEtxCesh/oqL6rtrTyH2JbeBkbxu0a3b0b
ICFLxYaZ0v0I/6RTRcUSwuMUjQacITL8SghO4kNyLdw118pa+xjtPDaNbezg/1Yv5dirplSaLRXV
ZzCIDG4C2MCwl+h/Gsu5Ks6CHrY8pwFStKpgzAsHHYf5KLArZFozWaVprqCegTjsbROjNyCXSDWi
Dv1DDIWTaA5IYMl5vsLsnWoXUogr0ayPYYLOcerBDU/AbaKD0qFA7wqYkBWI9hQyEiuu5C+QrmaS
i6+TmdyXaQ9f3EQy7CTu0lW6EjfK/qBBs/rt3AvglYQdcoPBRvhl/apfl1F3c1Hd+VJOrlLNSiA2
1IzeOtd+/OiRxVw+E7M3zIiw4Y3FFlqcJk9ub0ZhXBH9yLGAU0yoOM+9olxlvvwsY5hKSW0rBN2L
KiI41Xjy8+XhZ48kWaIKE5N3Xp/cquHQhRgBOKxuprzFOZtD9x9UAf1YdNuR1RoWYr25p4kkDSYM
vBgK+ZP1bJxWVIuWB1cA8TagiKFW0a2WvEhhsUv6aCUnb3k+/EMccz7o5KES01R2HdcMTk1+k4bI
+8CPqH5mAAsvL+ZfnNf0tTgfaLKaA8cOK0I1AFnXbnCrWFdYj2OtiGbu7UhBvjFO5bW5H35n+ark
YtdstKi0jHxrf/mXzMWHZz9k6nIbeHWgp1STKQl62Hu8pgLehP3C3TrzIksiWFueEJ0Ac9pbQ+yp
GeiC8f4LxiEU29tBVFG70vzXrsNo9PKMZg4ig1E3oVsoghabLK0Slg60sIY7TVH/xC6Wbmq/CHmf
n9H/DDJtR3ZubznAwxgEKdlVKYkosQwO8KL0vlTbw+UZzQ7Gu6SD8aHxP23cZZaeOVrPrrSsBKvK
3MS31Ey3IrIYfWQtnPOZDSGJMlxeA0EGlMymT70zYM3XsTO9tluP8p0+/KFkkX4/P4whEVaIFtoF
k6+Eci2Bp8tXkvKHzE1xPeRlVxbCiJnmjM5k/meUKTNBdOuWumcbnPKNSWZqAPAEfr2tcJiS7P5g
Hcke1sJ6WEiHZwD1jAvqUkVigPLutLg/OIIYlRRET03bHUW5u69U66ryWnldNlT3ZQUIrekjdpui
u5dX/ZtaZ3fVgFVSQ+u+pzcrG/g94NzhjK9rFjRXPWCCTStYyEOn/TZyXcjMo/XT5a02+1nOfvjk
AhzqHqplVwV0wUH+Z4ewlVapsFComj2hZ4NMvr2mNXGAHGFAWw5EhP/Lc/OFaczFyOcf4G+scFYp
0AynNhKLIco/w9qzy1P24dv6ylklf/GvCLotRB+zZ1QBAyHJADG+8TfR78SkVGFArfxRU+zGJeFJ
KxIsO4sFaOX8JxqRvZQTUcWdHFAV4mKqmnFwMjv9IOUAextU3wp9oQgy/5H+G2b887MV7HOtQQQ+
ZBi0jeo3oREXcs+leYx/fjZAKvllK5cRTyAScVr/ojrdSkKG7PKGnouaJHGEr48NTMmYhvWuUgWo
YnEFDD6hCyEoagh6hqzeDbJCmEfcqM6bVqcLG/Bvujd54LnbLBQd6BXIMMm/zg4eLYaOQ8awWYM5
qNEhBBZ3n3ktPJMp7vwaSIniQbFNXCFYK0p5SC3k21BQcpXgpeebrtqm3g+xcK2niByVmXvrD1xa
cvmYI1eNd9hnrND7hVwpPrZ1cy8UkrDVC2eH+My+DagreoHi/MOuIBgTx7ovGIvptU2ZNERwlV2h
Ix9bQPzLcaxd+GJzRwnXGFVVx97oN+ylSJ8CSqhH3eOBhCQ7qJsxfY8xt0POzR42Y28H6/DDEmh+
Rj0CQiUxw/geQXn4pjvjeOog15r/t5U/2t64K5o8EFnUTbhBgtfWdsif29lNt2ve+0OwIThbyrRn
n6zzHzE5d5jsWO6ALw6ekwVpDDLfFkHS1kKcauN4FKPrnpApzlzwk636o5aQy3WwZZND/egnWm7n
ninu0yEY8KoRtm6TLwTmMz23cZkID0ykeYD7T65vWc7xOPY7/0Qk8ijlGfKavfYkNz0S6bL5R3PV
T8Ps7wy99BDCbXnXnfgqD5Q/l/fJNCFBZgv2lgr9H2PWMYf+esLSxrQ89L+8EyyZQ40m5WZQFEzp
XQzS0nsUd6v15QFn0INMHFgpI5MwQ6r8OqIl915dWzmv+hZPb9p/uQoQol5LG5F+2ebyaNPpMacv
g42n5Ox6xJGmUrymJJ9EkTdyULJDREQrK1sBjBljf355uLkC55fxpsuJhRLEZiY31q+aQ7A28Tj5
hUHsGh1LGMXY8yG/WC0c9rkKxJdhJwEHxge6mXZjpLR195CupT2WJvDL+124r2/CfbQe2UbtVr5z
nRUih3aI9ugpC68cyUab7V9gT1/XfbK78z6rFBN8+6nx12HwIWaLyI9xStOn4WwbGRMoYxzLWLxk
jOAdhq1ztK7Kk/XqbopX7Rb1FJsr5gHDa0SY1spCXDp/dJkfCBAEAinmfd1UIANNXOCIHaSn3h7B
eN7avUEBc1P9P2Dx5ppQ3OP/jSZ/Ha1RBSpq6O6fss/qx9gw7/beh/6mrq2duU/vlgDncxHL+XCT
wKiQ1bIuLYYTHFx1QpQasuKfroCzKU1uZxwby7b3GEMJt+PL5ByGWwVPvgMeFLtFkuO4QN92ytlo
kwvHC2qlMuUkOBHsD9v8sd7ltvzW3/XWatSk8ZfKH7N3ztl40zsn8vNBSRnPLJ21kAD58kefDd/u
GvRpYSst3DmzJ+FsvMmd04eeVToSIeDgrpt1twYA/pY9BT/g6awHqGrGEddcHtqjYy/V68djfGlp
J/eOKGHr48ccwppN4qOCWznXWFesmvhXKeYHx+/2frQQuc91Jr4ciMndgva3KgQ961us+00ir5Rt
uPG2OQzhD5SnOYTCIUelalcugLL+D2lnthu30UXrJyLAebgle5RkyZIpy84N4Smc55lPfz46OH+6
2YR4nINcBIiA7K5i1a49rL3W1r1fliuKsDOYNYlIh/bTQSaakWpHeemcGhYsAX7wt40Pu3Fwf7+k
F48XQmedlflckwFdMi5+fqTkW38Z9vLDfHC3gqbVm0+WLZuSwhDysuQjD9QhB4GodGzlu6H0Tp6s
b5QSVo/qvyaWO+hH8CbEbRi9ZsykE9vbvXzOINUqM0TbnhvR2nj+16rZaLj/b03LLYwnofHKEYPN
l+lL81Acgifj1f8lI9gIgLrf9Q+ta35J9tmRpxJdg/N/+YQX9hfOu+3aUVBbjsw8NSjqdiDZ/v6f
ud+GuerTlrPbXPDCfUvQ1tRTzoLHZ/M5fcnosAr76C04wGh6Ev6aiPxRI7GRpN9L501o5PoRAg3E
SDPEQ0vGhwHxAlNBV+BVzIPntoZwhwbi+1u66nKY/aV2rwGVWFbW1FYVUyEUQkAS2gGN5FN/0LkM
wfF9M6sruTCzeKLSTCI5wLm9tt6bJ/wc0v9Q6YAhDfpPQm+GFxbfqa5QardKEpSktkYYetKnQQyh
9y6R9GyG3Z8vBli1Tt+B8SN5ebMpVFo1Smvha5gp57EpzxlojP9gghKhzgQJMPFlpp5mXtlPUEq9
Sn6LENtjmG7MOclrX2QuQv5fC4u3hpOE1pKHhZkbQUqdbBfemR8zZHVgKbiPdoAzoFPXdvnRYPpJ
gSrasX6VxalmPC52tpzlaoZ5+XMWr5BJzcUMKsohCXNCwhtSLyN6lrR0j4oTzXNXB+8+RvP4NG5C
q1erMRe2zUXsK7aoeHZ0k3mIzDvkwXZzbN+ek7styMHqW8upUS2LEU54XhexU5QoQ9RYfTiPX83N
QPk1hTfQ6ZwBN6Lfo/Ne6c6sN7DbuoCrngxFC8atgWzS7ViENbTnrTrMMG18QnX1wTqkdzWUhUe6
Ovvx4D3EZ6YRHlCB6e20O4Sftn7AvLRlbMPUKqkxrHFzenwddycFz9Ekj/Frlrwaw3e0OlF224jd
Vm3IkmlCLyCjOLrIJEDot9NYy4DYvLM3QcvtHYpac/78ajIfSBtC1efux+IbJkoyhWLTAP2DaD2e
vsC6tuFfVo8J1EJzh5GC0w3SwEwaszIiEVWLM+pNiJXB0u0gN4H0BCwQ6mlOwwzX3/xGqzfh0vDC
TUP3iIj4zBreQM0qlFByw96Grp8s7wqtjOwGSQ2zDy0HLc+9X6ib1Yy1L3j5Axab63fARKWElQ8H
hIBspT5WnzzuY7PPkPSzy/5wYp5v44uu1fYujS4yjCHoSqtI5+02z2Yh2Eo2IUb6Ujb64f2js5p8
XlpaXEL8fGH5+szKzmznHiuog9vdfehMpgPGiXz3z7kj6FZLDI3P9X8ZJMn1tSuzWpmEGRjbVdJD
rkvfzTp1N1a1FljTEYfVQ2RC5aYrLvcGqq4+0ETlSYTGoT6mHwQHBKkT3KeHTR+6FrFQJ+D6GRJ0
qMvhn9xsKz0uLbQfU1hyraFhUjBQfHuc6oKp+JLm3ehKTHnb8YDCCNJFIsSKJbCPWD1lyC6ceVdh
H2m0pwAlPMRYFLeqggdE3LZYNVbvE4Vh01DFmVV7+VtNJDQkJaJ+5eXWcxNpL8j8Kk5nQYgpGxCt
IMVeQmpZPQhKd/BQGtw42asFtBn6SMsZtQZp+fkHIzFHUSeZ7R3R6c4lMniOefbPxX2541Vnwh7s
2xZx6Gpmd2l1EaYHPlIf1lyQ6O8KSEp5ZH5Vhk25wJmrkq20f/8AroQyNDMkXjeq8LJ1UyI3eiEQ
uo5QBg3AIYah0Xh538KKW8LhM0eMO57n9ha3qDX4T2jGhK9aU6GgQVL+UUCg8o+NgGVTJXNucoNY
XTiHjEkUBeFyNMwR1Yplyrja97yWt3KolbXQEoSzfG4KEvcvIq1iwFMI8RT8rqnighDTPNSDnR7L
HUIcjKfaxeAwcrA1D75mV1MtqvRz6+sGyuanhgcyevBfo/xrTM1WCz9UW4Neaw4WzgoCcNpAOIdl
H7ItwhBt4sincjtz/+rgYedqogrxlnmikHH6809mknQokk4KdcOcpDKh0teeKbgx0Z6jqfWXLstP
KFdshgQrZ5w+rmlxOqA2vgHF6SJ6v6lXCW61G1C0/Cwj/WyHd933zq4YW1b8/1bBuLK5eBfFPKq6
PMRm0iFl3f41leqWf1Juo8IrE4szD1dqNmZov7u9Uz0UZ2R1+GLVGzqpTvtT3oSMrp6Py21cZD1+
q6exipQt25i54bf0Jb2LDpIBcdmwL0TKpVuJzdqpp+OqzDnpPC41b8BF0YmM24yioRBc1ep3Us+I
e4oE3FYhaPV0XFiZ/35hBQaqyhMaloVkuWorkfFZGKItxzE7uUUED2vEv0uZl3phBHnNBh26kqUc
E6jjnfpDd5o7TT3UMJuA4q19W5w9TW+apowwRmfREdR7AlKogbf6SyuRy9WSFsdvLJSqrDyseH/1
e3q5e8aIzwOFLO1btQk4n/9n7+3f4uyVSjwlRjsbk/07JHMsKIrK4d5KEGJPnt93TOsH/eJjLbw8
QtlomaN15gLG/pKcq7Nyonc2Q04HhHv5YP+fB32J2UMPxC+kHoMq2k/Hkm11/Hr4BhvSls/Y+GjL
LE9IizGKEw57+BlQ+6k+EvxByWlPexPmnk0s9Io55DEUlRa/rt9Ofss5qveMp8bAtSJX2U0n+LBx
Tz5j3oxzHt//bmsQDZ4RBr7oH1PIWlZYzb4phiplNKZB3MQWvviPwwMjA6fmmHwodtMhpAFZHOI7
aQe/sLBvD/XOe/I/QmmOBKlxJzzLu/ggphuhyQq/D9AKRaNcZNEdg471+u7rYxJMRuWFvKstF6V9
FJ3A1Z78l+Y84LPhht03f/9AgtAZ7swHBN73jNr4P8Zz+LSZANw6O4I8DUQ8dRTjVg7B17vU6lCI
cbMfVWiHn39Pve6Qj+996CeTPbyTz1vfZb6b13cX963CvQeWipmyZdI/CgR/qehbri9bPyLNO4st
YFyluZPq4mcmVffxtDlGfOsCicQINkEawzpp/b7iF/42hS1xHATP4AqPeyM9NJ+QFOek97vsxafi
fB/s/Z201Y299fIGxQ0ovOVZr+WGkGWQocDoJt1w5VgFYj+msd2hrweF+H2pILgl1vKjUYiFYwp+
j4Bm+VKljbHhmJdLn2EUTDVpGqkreotLfFQHC404QdHyCprkRxNaf4tWNdhyBZLk/fu2NEQgfLXa
hU9GSsIiSTMopox/hd1f3eAdRCHdv29kpZ6DlXl+A5QG82jL2lvsc4pNEbUEFGCe9b85qUc0FfbW
UfirsL8me/n7DB563+gKiOHa6GJpw4Dkj1RIhtvQxowc4sZdfKJrstc+6cfka/lrztGDp+ZubmJM
d6iYwl35puyj560axPzWLC8PYcNM9TgXCZZBeeWncuX5o+GG1U9L+NH7d1L5dZIVu1Amx880JwU3
tLH628eW1V/YXEREU1dr5TSy5QNcqiJn+AdjVzsmQMJn4REm+P107A/lx4nKa8NskuL05+qDdUZV
Ds6aLQWX1VNG9s98xDxgvszCdTMOfVnhxzRK6DNqEjzHdXjsEEbYvb/slXx/Xva/lubH7MJnGJ7S
o3bVG27ygBqHgruYW3P6LvxQ74y76kWKd/r/wyO5/oX/NbuIcts8HFHl6wy3mD5VU7Srjbci6exa
9R1Tys6lISPpsNG43trUxRdu4qQ1/ZqlVlV+8AVGpEf0u5PutLGlv337zfFFA1CneA4j3HLK0s8L
lCj6ynKrovUPst9HOx+l7c8tquFOnRTFhwxdkWOUq9PZUxGpSEq1uatIDJ0h9CiYFjU9jLibdr2I
JGqeG/0edPmLrtagFQEzUL3KqVULHxq/VndNmyZOBU2BI6MbuRv1QUJLtGAiI/RPSm+ck97a5f74
oxmD77kV3hmjeY51lA2SOtERD87vo1w+dIG283xwxqn80Y9NxqfEs27UD4i29HsLNRW3tQRvp9Ta
Wa2mBzXK7sK4aexY6D+WLM9GyqTYa0pCMSCtZbvpx25HedgW9LT7IPvdG1Jh4eMkVdCwd0H+DIuj
gu4DIMldHgseEyIokAi8W7ll7fzcPFtJ/rMVI92WJ7Pe1wmiqMos9hwKNu0Xf+dNwUk2rLNkBMfQ
tJ4myYMy1JDMeYrhg6mk+7RHNmOgDF7rIj0oaUidKlF+xH3y3c/MQ43iG1f+xYq11zGa3vwku/PV
5qRO1a4zUD9WzPt26L9Jyfix0awftZrtZ4WAKGh62xCyuwZJ4WpMD1Zm3Vtt+qQKyYGRskMiK2e9
LI8IVn0Mq6C6B2ZfHQZpgFSx0KJDauTDw6BW8NgpSLCKnQbdhyylj7XSjuic9i305gkv2CQk4VkN
Y/2jWRXKR30wJ+Qxtf4tsEy0QpQ+iu/1VDhoeuUKQx46eRt9rQTzdQiq4CRMUeTUqdI/BUjVv3/M
V2+TRqFQlCxmA5YvLmrYnl8MheXGKWcwy5BrGVvGAsSp33qY5nbazX0yqEBRNJNm2blrHxXldSLX
SmS5pac3R6U1pp3lpR/KvB7tWgS+OmXUNrzEKB8tfybhqv1jlZZAGuOk/5pMveoA0hnuJa88TgbK
qGYIWbCmT92eAtMXceibjddkdiWXv/h3OAKTIdQSAHBvii/pVMJ1Vqb+69DG96YSP5iDurErcz67
NMFUKc/jjC6+aWDHw5QUed37r1Imn3Ptk5q2d74G3u/H+9/5JjGc1wJOmtSQQB7m5fkgXLwQfVVp
zKlTIRu6MbKnwfjei3HhVHJ/12ojyjwQaOj5cFDr8FeaWL8iL38sFDLjqi431nxTJ/7nt1gKQRYj
NwS717+FgeGuYYJPIETxjioDZ8FB/KgcZzS1tdtidrtpMS+tLR6MOomzIR9jnzYvNW/f1jzmPO5g
WT+G5zmf6+l3m8hWOwjjPm0hSdbuF7VWhhRZ5y33udTHQPLD0XRNI3bDKEOiSfa+eWX+5xMMWDCg
79IINzlLi8Q/7Cb0Q8LUdCM9sfXWc+IGsfatrHh1Of9a+d34uDhFaSU04TDVLKfvIFLSf5Zt8CA3
3pa6z/LmzfE5YjSmqsN/OcvfXZ8QM0+VWMotw42H4ax41b0fJVsEZMurN9tgnpseCQDYW+6YUSiq
MZsDiUnOXhBixlUXH/yib+w6VD+/f/3W9u3S1qKsVQwqAi4htvLe+yKNzaMcCW+9OJ7fN7OCCr9e
08LHdnVrigLa826B8DMA/IekDnZe3d1pSFDTwX6mm3FEDryn+i/uJs3YSCNX14kGHr1HZiVoPl1/
tyQONa8LWyLeRjsLrXdShJFBUvPw/jpXP91cmlFn6I+17GXE5QCzZkZgrWafBN93ssa3e+mHmEob
z+OGoSU82mopicQDAa45IOklkpEb0W7IlK9jlG+YWkFq8O3+XZSx2LtM6NNKTebAFq9o3YdoldHL
/MvbGXse5R3TQjv50Di6aIu7eJdm9p9zt/MDIIHliabgcQOjaBOtzglwKDxk4kPma/vGbE99R8LW
ZON9b2ob2f7q5pIe0pZSQVQtXRYjSGMaNBmHBQUFKGj22LdRjEMFdQP1tG5p7sDPUvQ32I1ZWUvP
1ZCV1Xy6IHgxEO90AqbjC6v6+h/OJgWM/2tr/i0XLrIwpVIBVGC4Wfygol2U5fph5GD6KAC+b2nN
STIWS2IN6gV574XLD1Cc1KPM1F2p7c+ZMj1GzdZTPfuLy/Bk9pFIkFLCmB+xG7K+POj0IiH/cw20
2+OAGK15DAPpgxe9ZObn95ez5jt0RIootvJQ8mBebxyN3kAZBT6SSa5gJehoSlDooeD6vpnVXbsw
M//94vtIeZNpooKZHj0p1Xzpgv/ysJCn6ewd/dwb9mZ1KivoCbEA7KN01KJ99OqGMlYg2KKxRbS2
crRVKBjo6cI6aDIpdr0c5CajMKS560qj+eBp2msZdydLil+AGe3f37kVehAeywtbi6NNGCMGSTAa
rvjc7vvKntlsol3qlLAnny1HfIrPng2aJbCD160x5pXPdmV78bKpUjmUYSYarp4JL0DN3sqs3YpL
5xO2OO1gu0RI8X5XmpfJkInotiBqDVd3UP4qzP7Y14iVqqUFguYl9EIbPXRG0Bs7mGirqKbbm9Ix
LvWNE7pSdFZ1KoaI8VF5p599/UkLQRKEQMEvKkpzjlCV9NoPog8RQzTu1OatNTaaRisXD3v0z7nq
1DuWvUpFruM21SKCBnoLXfMps2oS2mRjVbM3Wm6uqUD2TZtDs26AgFodDIqEM8QvktLVjE8J5Uud
5XYkRY4QqMci+57lr+8f2bWtpKfC3Zj5Rm9yTi0RJ6O0fM0d9QSdb8WQ7NhMQscogru+MHaRpj2n
5mbhd8VtaiLnSFKhe4YSdPEF2yxohLwPNbetKKXv/ZdB3Q/UFPZzmxvc+hdlfNLyx3E3D/xvVR23
jC9uqd8EZQBESnMt/bvOWHEZhHYEZ2eu+3bwXzKCuV2B40FUXbyhYqlrE6FTNdXcShhtK/iaIiSP
5ubG4fldKl2cHiqcnFBeIWpxy+afNGSm3wvzjtIGCe1YgrHLqToHxc25DdXZjS2CsPqcyzavRg95
/X6Qj9MrgMnd+0dqBdxlkGrR1OfJpSW2DFvqTDcjI/FUN8w+cfZkp006pFk/DdMehqFzJJ/FaTz7
Imys71tecfW/p0spScKNehNct2FniSQsqgvgxLaqzClGlutTOSk6X9owtnKKKArN35T0CJ8w//3i
mRyKJK3TplDdfih2RvxVkDQHyjm78Sm6bsFcliubU3QUVBE6h1LIZBzw2pichogeykzx+gCFHJ9K
p22ZKO2qyi4P5Y0cZfmSzMYYe6AMwi4ytLswNuZaMdJLBBGtga9N/6b29v53WjdA15DzMSOGF1vX
+Awly1mIgfqD1H4MjC1GiaXD/mcFBgxvDKXzdRbuJaxzKjNZECJ9qzeUQpGtsorkLS70LbKc1bIR
XpHSBcwBc6h5/WX6lnqo4AkBxZNxr38zTtp9fiRa3wcnT5hxq38Y0/5eGrkAXBKayDFffBy/SMZ0
8MzgNYmV2K5l8WsdGl/e/z6r28c7JyOjPlfeFmsazcqkQ4aNXk3OStOfar08yHqzQU+wfHt+L+XC
zHxMLm9QKpp93ekBshrmvayJxzRhYtpLwqNcRM4wxCFK58VWy35tceZMyiUZwPxuCPmGqmqbIbME
16CNWw6nPGZwX/32/g6u19QQPtZxhSLYxcURz0OhnXyFmtpwECwbPxzwsPn74ElwtL9Q/Ha8Hy00
CXOW+sd6SuwrrznxCsQPdFaX7N5lMipBWUyCO3XUi+tAER3PjwAWmpLbtUO34Qhvot5/7BFdz1Vg
Frs4klpjJlGn9dh7Uo/93hcdI7elh/6YH6XH7LPxQWTawO5/SiXzG1uP+cohYrH/M74kDbImIQ9r
mcUmJWpESWsL5nejAPKhf/Mk9dAa0sYFXDk/VwYXVYiBKQtJs1itmcj3iVo5TcsgQN4c3z9BW+uS
ry9HEI59naojYB7LOk9G6xix6kzKJ6WBKmJ8kqcf79vbWtbizqdaFmfCyLKUADZAoK8e9NeIx20E
Byuu/2r3FneeVoIVVskguFGt3BvD8JBOW1jXlZXAqE00y5eA3HjpvdqhCaK4NEDIaTUVGms/SSdl
2CrArtXor8wsVtIEiabljYqZu/GuOs8jgsqHuQ71e1ph49CtPTNYIwkxTNL/G2IcHA1vmtTNGEP/
5A3OcA7p1c+IPKACfcwY2Bbv+vo2WiQ9M7Dphgddjyo/kiYOYJn9DCr13HqwS2Z/LPKF82Bh/zOz
ZGINPMsXGl8E6FogVzJ0r5YRoUqlPwCBjey2qj8HYfgoNuWhzYfSKUppCxuwEltd/YLFhbbQrQ6a
ll8gDvG+Qg1ZTRu7jYFGl9XGpV41pRAbz30dnp7Fq+CHUOorMaxCSqmdaPCekoaLDXRtfPnj20wj
C0VZjUFMwuH54148rVpT0A+QMJR433omvfzuiy9vJawrd/nKyLzaCyO+Zvqdn3Amm/4YtK8DCsP/
YRV0/Rhshm+VMui1gSLJelmOATR23h2e1q7qhLP+h6XP3weQ6A2oEROyN0mDnMHe5Hs4voz+eRze
SR1jn+VD1/T791ezul0aUrUWykMsZvHxg5jZndhsOGdtMtqTIUjItm+Jh6ze2gsj87Ny8U2g55Ti
tsOILHwcpS+a9iXNtqLrddeHZwWzwxDuje5uKqBRAusTTvycPiq74TQdteNM+BLv/M0htBvozu8P
ROZswbjLcNMys426qukzYLS/XV/e7WTV9naW0+3Vg3bXPxifs2fx3q83PO7q12KWWWdkcqYiW3yt
KhQ0JU9CJhhCOihPoSBsHO5Vl45MN+07WA/x7IvTLftmK+p9LrhDKJCge8XjICuh3fbNnrL/XTRo
d3XZu8QB+zaXaruQ8hcU4SJb9bdYotZODQHjnKsDG7mpLBdAG4aphaLWTI+ZN9nQQdjTtPVkrm0p
Pon5Gia/buVfwLMg8RbInqsO3X3WTK9wwLnv37E1B0vDknFaKiG3oi+G6VWS4vWeawmHtkxp2H9t
mZ7YYvVe3a+Z2VdkUFy6SfrCUuvbXmk8yle5U/qVE3X8e5OBZI7xLms688kHaPo/M/OGXlxmCslB
BqmMxz3TIZT+OtMrzXKlkunoiMkftnrxqx/IBH9iznIrTNcv7CVhEnfNxDEQ3kQ+vwBb2fvfZy0v
QkjhXxML/4SI3CB5GSbE58it6l3+OCcK/l3MsrrSsdDYfhjPM0Z6F7xu2J4v1HI7KTqD3mXCy6RS
dr08QZ36qg1yy7U+VWf0Tz7UH1LoqqrRHh+Kv7z99PN9g7eHkRq1TPuVCwW8dRmINkFoydSdDHeM
35ryTkP/WCsfZWXrmbz9bHMtXKZEzcMi8opcr6sFdCwEDZX/vPk+9b+S4fv761jxwHSSNSC/kElD
fb6ExlD5LqwEyJ6r2fDvtDSdTuUAwYgGKU33dzDs5F0bo567Veu4IQZlXTwvKG/CxjBf6IWLVL1M
b81usEBtho/mHcXhg/5R/4mk9MF3ir/CQ7611LW9vLQ4//3iytEn1yBsxGIDa1xznrkAwl/6znyS
HM3pPoQHcSuBvfUlrJEHBhJf6i039YheKuSk003TTVtkIi3pY6HU+ypWN3oYK88NdniueWyYD7iZ
AAyUVu1BXZouyp4DI4DCW6071h42vs4mQIQw5s8ZzFgO/RmDdiHoLfOGwUyS2kHLpNakYz9PHQZO
eJceQ2c8yLvtUYSV68aw629BJcliKnVxWPRa60ultDSC669G2NuS1dte9mUK5N3792HljEjzKwbP
CcJKN6NriEgGU9Oamptkli1Tjx0n4/S+idnTXrsqTgS0MxTgqCveNA1STy78oTFoy5SPXqzu4ka0
rfSuhAKD1//wvrG1+83LjxQc1dhZWWCRARVVG5qJXuq/ByqAEcnf9MkpnuCKOIHSze3WTZLjtirm
2pGET4zheDJa8H1Lh9wxyZEkcqQDcxt2tX5A+oPTgVZlbhug7p+E7d7EbVkFNNO/Jpd4lbGftCIW
MDkLgM7IuvAXsAOmiiCZnhkkZlEOJFXelGZTyGx9uSQasA6Dl76Bc4RxUuZjwEdtvgw7ZRfjQj+Q
ae7G3fQaHqzzZm694looFvzP4BKMJjSZoE2FojFE2kOqINmKehL2EFPvcrd6kW2Gwoz9f/BnVPW5
ftxEquLLNCfJ9DKtdJ2+SJ/YKaX9vHKrbHOA//YxB/qGNh3iZqjF3lCBkM3GUiN3qisfpQNdkOMM
A9I/9bxFKKo4/Yb7XLnz80jVzFkGwckNItOrmWj24fN2e6nuT6bXBDa112yjIr52RK7MLJ4f4qbU
7EJBYTojDKGMaI+Mju0bOxr3xedsXxyFbOPyby1sPkMXD54fQkwf9FiMlIriqVh+IZjZmuC/aQny
EHDiVV4d+KFuHzmpqYEMBpriggpvHT8t34w+NxmVKoCrl92PPLdMZyyNg1ZJcC+HRrwxFDHHQAuH
yu8mvSGQWBmc8uLEH+qgUX4nkfUxZsjlv3DbzesEaiJyTmAWwa1d76bee1E3Ar13Q0M7WFCfKoPz
vrO+afRigp4JZ5/mjwzgaGHCq1QRfx1TytcA4EcIGqShbhtd9tjBthq28V5N7sOpdLxU3All6JQq
kxShtBPT7s6PvgtlsasqcdcBlRel6FGJkbvX/lQ2j4ARVg3qhqBtTdr8i2NVmNE0mXKtudGo7Xxa
AmW28UVX7grQOINnC0cjmjdViKaLPM+aEpVPqhxg6Xpu3mDhwpsiNPykE2vv3t/5W2/KuCvCmzhu
5u/o5l9/W08ofdObTIVA7SFI8t0oPebZlsbXhpFlOTTrtKYOo4BFdS9R+DUr7qXNDtgNkHL+OAxP
MnCFRyOkX3wcOe4C6iyj4gIukb74L9pBpTsF4/pH68XYU/h8FiV7PIgPDNfSsxHt5uufb6U2U4ZA
/wKeaFnSMQexJIwpVRe+VFv2fonKZ03yN27K2lbyP+cfRguR2FxENULQBhT2csX1VX/nz3z11Y+0
1DesrARPcO0AuZil5hTzhvTOkkNYr+pWduVn9e84BW3RGHfQtf0tHprHAVRb7bCJ6dNWDeI2krmy
u3zceWRlbQB/60pGe/In6XOn50fQyztDj3aJUR96cdqISm/fCt51nUxl1gymw7I4N0bpp3GeNJKb
GedUfQ7CYaM8sGJgHuhVqUDMbYelgWyqs0gYPdHVhuEw5ek5SV/eP3k39H6c/SsTcxZx8d5ZYmxV
fmOJbnA2bJlMNtwzgJYVtvVDPM60toItnfSPwuf8YdhHopP+qD8VTi/a6sYvuU1Xrn/Iwo+rUKV1
UcRaB8U76mVmx9rk6DL1iHIzELwNlmZb87ZSGKMnPf/9YtFmB6+zUursK3ThSgAd+nRqoOcP3dxV
vgX7rULSynt/bXD+0BcGqxy6G5QcRDevfyb9nTIM+05+iEeVIs+z7FkHjbPjVdNGMLP2JtBxJyAE
HktxbplRIAZaeUbCQsfnBgqEDJFEi1Ix/XZlP55QZ3h9/zitfcQLe8t0IptSPQ1q7PVgrsbuu6F2
dpify+qPw090SsAZiSD1ZPGGzL6fUiuvqlp01bh4ZDbyQYUl6P2lrNy9mY2LVosKI9pNF79V8yJs
VW1ykUZ8qWP13siK3Z+bACoD3BA8OXntwiP3fZSRodeTW9CZFwbrLav1z++bWLvfgAH4+TQVV9iF
zVj0vAi+K9f8QKFj7sv6jPmaku252Q4KnVMLSUQOD5v+KQ1t8ZAfsmP4lvmnaSsEWnl/Ln/J0kHL
1SgK08QvyRhU1dVP7fApFaYNj7llZLGlk8rkdBRhJMBzKBbOq/opV1ss+FtW5OvrLORaFkqNPuKr
fqlh63jNnR9vEYyvGqFeSodHXAFtdb1gto0hj+4UVJ+jrvhRCN1d6qXn90/IqhmkLfARzOHcAKgQ
cOxqBixHFzHfYxmagIBC/6sgTBt2VlwD5SGyDY3Jfu7s4ssEo9ROuV+NblkGL+ag3ccJWhCirAHP
HDf83qotC802Y9a7vUHx9o2cJr2c8n1kirGB5Jjx9z6LdhoqFH+8e+B8NKJ65GToyy6CYARPsjbM
RtGN45PaeE6kozT57X0bK57o0saSdratQz2k6iu6JaP60fR5MrdmAVcgS4Cd/l3GEiKFGrUoeAnL
yKuDoOyKhw48BUPe6XP8K3ozXqEMT74Zf+c7ID6O4b6/vrVXivAJ8WU6f5RGl2GOTs+Z53/65zk2
Exuds11xbzwHp8qpXnt7qySzbhCsPGVkwNY3vl31xzg2zVSk0IaiL7F+J9qeYs8wRTiqbPkNssON
Na4cyZlWkwifuiJJ03wNLyKAosnLIg9j0e0OzTmBHagLbE20yw+zVOrM6hsleyGyrY9bDBdrhplH
JngEKMt8yeKERmOfAUxQR5cmqq21b1oVfhDDr17hbVzwFUdiIrDJ+ArRxi10vmrEKMr6fHRr4c3U
H1Pl7077tLGLK4HblY05CbjYxUTR2zEP4e2cR3OlwDa+zyTM6Vnaxy0NwPCweVRmV35dKJlnD6ht
Q8dM32qZ5U51oMXVoA9YVA7qr6k7mMjmQEfilE/5NvfXDQUM8Tgy9DSW5orGPFlyvcKuiwH/FHr7
OzQtPsqvkuAEFNd+FnvrmO3bxk6gBxjoLm0udWVzL00vc+1OlYdybDA9l0ehZ3Uy6xAfZ+1ZBp0R
RGd2fiMAWkFOUH1igEufR4Rn0NP1ai09Yqg2EXvXeJqrlv5dY/eH/PwPcuI/LJCyOkBh2FVmJfRl
BhyIZmSFEID+Pj3wgOx0pu3gEFQPzTH45Wf2VsPu9u7NyJYZfjInbzdTybUZGsYgJp079cpOghxx
sMpjqf9k6nrjYsyv5/Ux5XElrWdaETIbMDXXG0ki6nuharbuoKa7Qn2ok9SWpvup+ByMgV14r0ny
LBV/MxCwkQOv5PtXlq2ZxeHiSkpqzNSRxqmZAd9B5ij3koTiWei0u+A0vXp0Ehp7+7TePorXZhfh
hFxJeTEoLLjUNaeAtNhuFeSZ39/Wte/H8Zzx/1Rl0LS6XhuQtTBK5htR57BH+M8ZitFF/XelvL1v
Z+X9ZeAIdXIKUHAt3BQx9USDfzkSGlf29iFcLvvG1U7Bjk38Uv8oc7t0PQi9k/0MKNq6Frd+ex52
oi/PSCi3cPlAlOOU1H0VtG4UvgbiW+mDjAbxt7HCVSsmmdpMtkoVdLGVcdAlqlSPrPBIEuKUH6wa
jYxghxA7tFJJcYx31k7ZuBYrh8SaN5UsjstHLHn9/Si9K2VXerWLhAzH0LKN6PP761pZ1pWF+QRd
nH6viKK67oLGLcPqKKbGKSnrD02yBROeix/X13umBAXrCnodqNAyPhO60VebymAh/UMQVd8SQ7A9
79UIUO2tjI3TuFJSxxqDwvAoQK3GY3S9qNIq65TJu9qNP//D020SmBwUzy5Sh9oQrXHwKdU+dccJ
RYi7dOcf1Jc/r4nyIxj8Axg106EtsQ5ULeo2N4PaVaO3VGtRdLN2w7h1+FdCQZN6K2mPzDCRpSwL
80KWBczsixX1L3qCD9lhVmwbn/qDcEwPwlnd0B+5PS+Ym+NAerwmFd+FnxYkpMHbzqhcy3uqxtCW
lOd4a9ji1mtd2ViOAESthg54iA2/CNykFvd5CpunJu78adjw/qvLgTtkZruGTGR5q8feYqJoHCp3
1FIYh340rezk05Yo9kr5jBUhcMAExzzCtHzdwrKIiqahcZpYxzYaT+EUnZ+m8YOufKYjSllSdFCX
dt6/2mvbqCHvzB2gJUAH6/oWFHodWZ3ZVK5UwfmSavtRi2xP/RyXW3PEa7ebewbhC7AXak4LN+WX
pmBYk166gdcfLU85tEl9HMZi12XVWfbDP55ng2yArWRdswdcOvywEbqiV/BZQgOVj2TX+lapZ2Xr
8PIzPREltFtVGr2uRlVKFS6V0Ya22TNhKXX+TlRTVCCLTdH0NYd1ZW+RFnRinvRCOVVu24qPOTMo
SiM8hxO8uarSZtDLCTtTaOEm88TRzrsc2CBVe9igRFv2jY9DZH6MJusEedpXMU5jB1ToYNdpr+/F
yPjWqVPy52fr6gcv3MAkdLI06GzQGHyR4r+7/FkQPnrDRvt85XZeWlkWDoTapxjTqTibLL9rivTR
nJT7aTQ3EOO3r+z/4ew7lmNHkmV/Zaz3mAstnt2ZBUQpqiKreHjIDYwSCZUJlVBf/zw5olkoWOHO
7LqNhwykioyM8HBHhw9qV5DURUoWr/jTgyJ1SmyPFa+Orf4Z9dsmXUq3zeDeRDOVg1wsvOZ5fWw0
c7WwC6yvfm/9Hq8FVlFFQHYNulGfb5VH/jYsScTMPMRgU3CcIXJHZmd6MQyWjoaLmMImerhS4H81
nzsexYtIu4mP8YeOdrX3wXbzg/J82fGIxZ9c9ieWJzGFY9KG1UZeHaG/Azrmf9Tm6W5JcXLOq6Lm
CcJRYLrhCqY9eTQedaXoMcJka+8Ut/TMrbbm2+VH7dw+tGyQM4FzAilgaxJPRLwwVWkYy6OaQFQ3
7HZjSg80spf82tzEofQNRBMgwgK+dboRKQ3lpi15iXx6d+xqdhMqOOF61z/YZfI6dFXnknDkHtfJ
S0jjN60fDiDmB5Cx080dOF052GSSZA3ta9XrDe0GIVZSQLyOW50nOaPumikfXbMiAYj1Mte22Ysu
p+99R36rZnFrKfF1qANqJ3Mee7bd+HUn37ZoaqgMZwfFX18QLpZj/7vKMsdXbXKXlnUVpPVo+aGS
D26mMhAI6qAesNV0APMYlLTDISs8XjcsuLzN5k4Vyvd4egs44jndagkqyAgYEbHDs30fB0RxEzQS
CPmNqPYTPCDBIXzlLIQMM5fdiVXhTX5EzHVeo0HSQsjgFIbraPGrbdQfoUq2VWeuGxqvLo9yxjkh
/gcXn2jeBURq4mnRKOUQPgzVMTV7L0u29aguPW3O8ybI7P1pYvoCrkc7KisO7zTseh+0uZv+zbmt
V6NXuc398LRUKP1+tUz8w4m9ib814qGyWwJ7o+PKO9mjH2rpyr9Cy9NB9w2argwUK6bfBtmDQddJ
7ba/Ik8BIee9EiwLF8ygJ06HLzJoPxa0VaTMtCosqL6mx+qarCtfsAdD8f1WBWRLuWquxnsQNRW/
qt5v1otuTFzul6ZjkkPKqmJsKgX26yBcQxFO87Voz9ftRmzkZIRGvRvXPkUXxy8hu/y5WNwV833p
AyY7mvaySvUUWwz868ibsd240bfKLtkUn0v04jMeDksv2MVBE4CLaepJM511qohJyyZFC/EAXWnH
JSndEiV8s4vQzYfkpgjjpYBuxoMjNSHqoSoKKrgrTtfY6CmQVU5WHW2qHeVW29CxWbOaLwQss4cV
pXBDvI7E3XRqptFA+mK2SXU0wxA92rGPrIV/2R/M3etASYFCDrhXPMOmdaioHNGfoMbVd4I1uipv
BOpVSIcZay0gu8hr1ss5lvlD8sPq5JDQWhrkGq2+OCRD5ratB+FsLzm0V3g2gaUNONQ1+ASv6S65
yv3/gzjBnI8C3hzDRjRzzqVqZzltUtPCFXwD4pwtX+frnqyEFKtQWqqfoJpxeZ7PlABQ6BAa3f+2
OInJo2Soyx5kOogumi3Zg7O12GorZH6Q9GncZnCbp/FaqO4gQXiwAjBCKmuQ1vmgqyO9S7gvHS9/
0cyj5OSDJjdBU6NmyzV8kKU99tVBY1flh9kuFQRnV/rHuKf6FoNjO7FRwEzxe0C2hHjKRn+0gIao
3Wy1FYlR6t6G2aqnAfNTNPYsptrmTtHPL5gc1jjOIk0HDy32WrQp7/kjOtiLKyFtpAX9J3mx9tJ/
ccnaov8R5V0ID00vWYV2JnTU9PJoQvtvlJ/zdiFtMpNlxm7608L0jh0ZaVQnN8rjeGh8sX/DZwHY
aSBPJsSo6rtuszSoufj4xOZ0HsEpirQbRqWvm6121Wyse30lxDzYAv/LnHcFYBOBMVjzkE2ZePUx
U0VwGZbgbKgebaPYyL2+iuVuwcxMsxkmUeBmREYD/VGT+HgcFTCzdNgY7TtFi9IvBEUbDfQsVhC1
LkQxRB2NHxD1RSttKTafuSN/mp68aTLQvpe28AaSTbZSCqRBpX5cPt9nXKbfHgeJIlukLAVp9Ont
QXils35QcPLwznflOIRvJU7qFWFprOOosFyH0zcIaRxAxFW4HSjNXQV0eN7l75g9fj8+Y+Lq1Qjg
g8wRDiAJD1oBl24sxpyzNlCXBBmyqJxNK+YSoYlJ8648ytFvhedu1H5dHsRcUIWKxL8NTNbL5KWt
Z3Fbop5kozxuFvdpUe+U0DZduVN+SWp1Bfz/UqJvblhC+A1NewCo4rF/uoLcGSjJ2xJWc7IBh6XP
pfvL45o7aj8tiC/4EazmVtr0clTjqAEfRBzVU6yrCFq6l63Mug5kQ9G7ACAs6kaTE22NPMxIi/UR
KsXdDfFbl107u2ptLJyruYAQMEbQlCI9gkzlZMbiOu4LHYxecB2AbDr7pPvkWuKFtPcK/ooWf49U
yu7y6GZX6YfNyRwOEjeoxmCT0Mc8vTa1x8t/f/Zh+nNQEz+ljYXRpQYMyGsUGIzAxCPC3Mde8uqU
Hr1VXRKkb/+NTZx9NCtAqxc0T6cbw2o1ldsdLb9rw8Trbkykl9YtAiTZr170p8rwpY8Fm+IQTR8O
iAkBfAFrGjokposnV1FfOmZxLJgbdj68hMCiSB70gjPbq37pCgB5sq9urGei+wvG5074T+OTVTTH
eFDHCsah1PSrPdIVuct30UN7LZ5O2jqsg/wDfcfJS+SrC7f57Kb9Me7J+qZWFDW0tAucDlysm3aD
psutulkUgJqdXzDuwZ8IkM8US1ENmVkZIKFFIi3cRbdoXw3gy5Bb8ZtABVmCtNPf4sMi35+YubNl
RdkAoHBUsMDXcbqVZIMmFal1MbModboVYrwgXcfX6ooGznPlxf+5aLe4+kSl4l8mJ3eOkpOYjBIW
U3QO9hCD1nfSJlyjHHnQMebc46s4F1w8lcfuHH8RUD3rVn/Yn+zksnQqKRphH0mrjni/m2s9YOu9
46kAmnIoUSWbdFFxbXZ5fxid7OChLxOWcMxzqIB/tHzSZbhAu3WVdOn5O2tJNDKZyEDjWpo8HXje
K2XNxuJY970HzolNSWW3z/aRtXA9zca5EKaFNKmBw3lWjqRSZVghd4p/Y3BGNLsdhPK7s5bdxEVL
U/e0tGNnQMLIcougEI97JBWmz3tLzRW0nWImhQggsnLX5LMMRIey88QgC9Q9UwbQU76l/xDA1ILK
k/bsLf7P8TKn3zHZxjJBasAo8R2GqrpaQ7yw1FEwylwp/Lrs/uaeaRgyQkV4fCCBpr5BSupO6UcF
ptACUN8CPtK7qBfFlgsiKa/4aq4sdNWrftx4urNKAvpoLnjBuWvumwcBFU1ofp2xH2HnJsSk+ASB
nCme63vMNbIBbSD7w9Z+W8bMzMBMvqsn6Pr7h8XJmzxPw7Dpxw5uAup8xkrkPfR9uDfYRmhbGDvV
zw8Fkr5P1r6z3MszPuMiEKcaKH2DwP2cgh9rURlDxTDhpeJK9U0ZsQCt0AtW5tI7oJPCXgajBZId
Z5FXSA2pqzVxgNDaEbsaUCbtJn6EFP1W9QUzmL9ZdH8z/gG1Wx29sGCcsNUpziRDDFaHmSo2Uxck
e0BYBW9veKxXUDj0kg0Ugx6jRWzizD0jKsZwSiYuOQjOnN4znVwWXRi2CB+cARtX87I69S8vmjJz
VZ/YmPhY8GxIMWewoQD51Lpt7BrcxX87dwIgSFbmdrhTQFKCnC/s3yJWWi/mV8U4JvfpyTdMwgUJ
wGvVqPAN8i7epPfgt4aMpGe6xau5aj9RlF9az7mtip50EbmjSn6G+WygO+W0UVkcK6d9T1Rk2asE
AGHFer88u7ML+KedKeBSR9YEyGvYcaBxpSrXibqUhZtfP/AyQPUCpBpgmD/dI3j+qtlo1xgKAgP7
Kw8AKnvsr/JNsoo+w42zZj7OoHpVH+K79Ony8GZ9rEjkCooZ1IWngVCvq3Kbl5GISmrQSme7MnPB
utZv6V1843gQIN7lDRq5SemxLdnkvi67S+UBMcCzzYORo5KLMidm4HQCtFxNBfQah6Qvfb17yVAR
sJ3BK9NV3ixlORaMTdufCtpHeEdgQbvmrRlsj0BGrwQpBitalP2WZANmtw9IwESuA25niiXqu5BU
paWzo4yaZoG8qdyTJXcqbtyz6fvTxhRLJJtdbvaRxI58R7fxJt7hbgzIreaJMHYpDpkdEPTsAVMH
RBcVjtO1MmkHcrO+Z0eqf/Ik80bWeZe35NwCiaQ/DIBzAs01pxbQmMKrUkeCwWFHo91xDWtUvnMA
saTFZMacF0HHleBLA7rsrAnFGp2mbeukPNpoeh/DZ2a+pxb7bwZk4njLqJnA0GRAessUcHlybG+u
3UWS/qaTPl5xG7p6FJCNdV1Ar/PyHM6tEg4U4hW0bOiAZZzOoZFnJrOcCibZwF1QsvmNzT4u25ib
O7QPA5sEHiewvkyGJfXQpxzkuDjaSrNOLPuWUsDPnXIplTFrB9oeCAAFA8kUutJVbUmGIcEToolX
6DSX8XoBPElWS+pfHtEc0BCUchraMZHZMs+Qf0zWGXiUDDCN+MNXfhtv0AICkV4yepqXoBlzKQ05
95T4aXB6dNvGGqlkwSCoXWIXwDLQOQZkZXnq+9CiGABaAD9ba9vL45w7Yej9ViBILMAz0/gLKMuQ
Z7rJQGqHbqW0pu9yk94RJ75D8nuTl0snenY3omkCFE5CGW56AJwEkvZcwyjb7HmQ93L4fHk8swGl
LvY5mO2ERNXEKUVomevNfmTHxhm9UncC9KTGV5aDm8uGcU+Qg6+tIb8OIRTjEZuBqpvX3aqNnMoF
PcKTlkS7pKI21GuzxUWei41ArIGEFcjIcAWI5fiRz6xUO4tYizsgRweztdPL0C9HIDfSJ+gNONAM
1bjmtv2HPj6l9A1sm6v/Znos3PACtg7iGfGBPz+AGUYc5QO2teZJ7+WmX/WoeYEOJvTfERjS0YOn
9Yr1UiV89uT+sCv2xQ+7eV/IbaF1uCtwbLdj4kBZplN/RRHSDQtDnJ1j7GT4B+TDsRFOTaFnrbKy
oWZ4UliuqOihb0vyBFOR5vU3w9vSNTj7MBRH518GxaX8c2xqwhWtbb5Prq+PHrSANZBB9ZsWTRUO
mAw+SLBoVJ57xCBJJtsgJpvhD8kVotRqX7BjjFhjldHmyxlG5ppqnPi6kf5SzfSqb0po2Zv9vZqp
N12qGc+NRaVNXqXaWm/Jo9olEC4suacpWcBKe83aOqC988AaIPSMpHwZafuMO/M5Yvo1ujY+I1si
fsnSYwV1SQgRN49VYV5hs+1sIznoo/GcttpW1qX7XM68tlBWGRRa2VBuSY7nXdJHV23d7OJQk9xW
Nh+tBin3zryXOirg8SsDN6E28nXZFsB0yc6TDt3MVGafBShN3Zopt7VpB53jPIOaEKlmsydBK9v3
plmucY3CTbfhfVzznalkAJHYL2lPHvW2Pgz5eMiU/jPTyU0C8ToeEo+F0EDDVNSM3PMsQsZtQAYw
5WvL5isgYtcs6YOiITcWt3YdN72soNcjl9GgGlqbZGB3Vlt4g9pdNXkVGGG6gq76Y5QAttT0V1Qq
nkkzPA2JjCaRbpPUBXFHlGViWd5mo7oAxphpzhJM10LeCLy2SGNOLnpOIUIodSYV6WkdYLRVvc6x
7SMIBLrtLQmWjvTM1YFWZ8h2oQ8UT9opTBDpaNoIicVjKPGt3EdrJR99W35KWmTBuyVujbnhnZib
JEMIN/VQi1WK+7EL+iMyw29WYOFBBJHY5dzLHEZZR38rrn5Uas71VDlulgbq3vSolL4EzMcteJ9u
+S8VSgjlOjymj9ENHrUHnJ0mD4TYeLFeOuNiwSbBPKhggdEVTThoXpo4Mgt9KpqpYYJL9tXnhpdR
7b7sf8sy4NkZKitxftXo1tINMeM+T6xOvFlEknw0UVoBV4NzKIn0ChWayNUznL7OulcpAXOQ445J
nrkpk28AqvSSynCbplsKwWZiBXwJeDtFg5yFdTj1q0VKeCjVnB458bTf8aa4g2N6ZxGeoPJ1EmDR
14a2ZHR2V/9p9LtU+MOZF5A5rxqtpN+9xonmJrKfqyvnQfRzKiY0GmNzPbwl6243bJYW/DvaOltx
B5ATB3tPPSuoGhpJEhk96se6ctPX/rq5yw5R7+nP7N1Yq6vK7W/ayCP33cY5LtyaMxc0OF7/NC0W
4+e4UcuN0fVMQdnoeF1cblql27A+9Vo9hz6EeHFtG2OVasOe8AfdREya1qjIEMXP2GHhY+ZWXrDM
45mEdT9rIKGlM9Q50/JviJ61QgdTYCSeMQJCYuxoQNfhcvPZd/pmMvmA6SGbDypHIXoy2W51CkZ4
PmLydUnfaUjFYO1TazV07YtFLcNlZvOm1l8tuDNdrVpLEFAA27S8allzE5LhFs+RraLyzzQqrqvQ
fjISsk/11rd4dsyZg3dEisdDxtCKnKS+NFQg8YAmN4TmAXdkzYdksXphN88sKsiCZWAPUZ0wztpM
Yyik07rOMnR+RYHW5D6qBq4xyAs+Y8HMFO1DurxtIifPjlKY+0Yo77KYrkI5Xyiez5sB5MYRjwd7
iqYMy87ODYVkx97pvDFttlbDQTQWbi7vvpnNh/c/puy7y/msPyIyWWq3iKCOVnRLlDctX0qtzyFf
0GWsCgtQ+jhj0rSimBa9UeIVADieiwdK4lpRthn6/r0puq9aN7Z4ed2VkfZCQuMp6/XF5+1M9Hgy
yImXzwpNkVSOQcZas+4LBeDxF3VcN/ZnlcpeUmRBBKZDzer8ontrInOd5vK61D8GzfFM/nV5xufu
dgAIRDeVhULAWVqE4UimUammR+Lkt3n0OzfQUm4OXoY4rO8TlzS6F8u3tlRv+7rZVNGSaKghxjs5
/Cg4o7T0jTOF2uap+5OHzjTDCHFtI/N1wUu6yplybyeVjWS5eq9E43XB0hGMvEoVcEXXA7N19pT0
K1nNPtS4fqepNIpgcWdkoHoGEwxAk5LtZtwE8bQSatStlJTuoNAbHqO2VlbAYe/NMIPIj+6Uh4or
Qc8j4pHY/uVYNQkiDhbZMdffSEKsVTJwPM9SHQlgx07dSiO/KiUCga+qb4E6ov4Al4noXy03Mdp5
1/FYgcsp4niL1PHBqPPQL1T+1ieOyD1SNxvp8+VVnCtL4lVrKWAlMA1ot03eluDILOok7rCnKD9G
sXNFcmK5nXpnyKVvWRCNYL8BnVsxIF5IG7lmFvvRAHq+DiJntbLhMofOHmJJDImQ/EpLMKE6uzVa
9LnoVSDZ5YJ/nN14aFAEWxsYMLQzJvyh70qbN2l6pL8bv9oWK+kBNOdovwTYk34u3e9nDgxpK1CB
A8+LKiayH5MJIlqT2GVqk6Pl3LXE9hywbkVjuzSos7MNMxDhhHQc6NLOWRo6qdMAaDBj3J6tn274
Lwi1ALhLn1IAButr2S9RkvGXUgvfy3tyhIRZ4IzQnCLI2qbvgbSNoprpbYwO4CF00zzZdmRlS03j
DS3YqZIiYWj0q0NXsvTVqGiRX8Q1RHnkRvXVsVXcKkSLSWMpr2kBATUNaUpXDpv7yE53VZk8S7Fz
kOGYb9Sh2fU0ua2NNOgVqYHzNH+zvtjkufwgJ+VHolSo/5gA5Vgx+mIub/OzAFEME1zyqIqCuvMs
NmmzLmtyc4iPivPqxIULbpCdgdxRBkJYPJYvGxMxx9mcmmgfADAb7NbTmmHcjW2KdknMKTCtyndv
GdmAIHh92czZlYcxociLBnJgWoFMmbw0OqNWRic2yTHNPvTqZtQXArqlvz+5bVR9TBiepuRoNpar
2M+0XOr/m7FgmzhdIm7Go3QKrKOqzLoMIL5jS6Cv0mh+jLD18iSdIbDg0XBHgd1LHF4AAE6vCBQf
0YIPguWDDbHVrILrjdPAMMhapfUa1WQcK+ntssnzSEH/Zv8E6xGYQpDnmSwMVSChLqeJeihotwVZ
mlvHuzovD7mheRpSmmEkB3Z5h98G1qR3vAXz8nT7CfOC/h6CiUjZTvP6qGKjcYk7yiEjCYA0/Qqc
Zn5loZYr9Z5VMi/SpJXFjF2Ylgu2zxb02zTaR0UT2LmvHAzqAFtjKoe8S4N4VLyeLGzK81QxTAA/
iD2Dcif+1OTOL8Nel+JOVg+CQKfZUggcogfQNLcpW3Wr7IEfYj/zqLRO9QWywrOLAJaRgYVaMorW
M+ctMbgEZLdyYHnkluqLA5xSriwFNedTiBZ8dHHiJYlS6ln0bzaGjVqgIh/atry1Q/oUQcx2YYeI
k3vioDAOoXGBFAWoc4BVPz0UkRwmBDWE8aD1xHd0eWeGEJmWM+epsk2PpPb1UPa/JGjKu3ll5x6e
P24PwMfC2TyfUBBZQb4UNPxAkeCCPf2M0ChrpAIj+ZDWkIFubzvrMTceL4/17PyLIcqCfR/lkvNF
K0paqX2TtAcjqX2uPach20UW21GGp51a3MhK9J++q3DDAH2DjYK4GJSgk1Epo55oJm66Q4+Y3K6c
60pLV6h8/ro8sPMoSNgBvAppQ7SDgGb8dPaYibJjX5EEvRpdgPc8iJ3aTbHpVmOABsD/mKhBWAPX
H/IbUDA9a/EchyEFxakZH8zxRif3vQkcFRp4s/g/hqefGpo+S20tr9OeW/FBHQBGLt87tiQldnbC
hAWhD6Khoo/NN1kguxZPb27EB2oW0pVVyE6Qtf34eXl9Zq3YwhRK4TJSYafLQ+jgSJLRxYeKXMWo
2LkDCmsLB+jcGYq/D8VJxG4QoYZnPzXSdTZPSYrJSrblLVLjL0X8LAXIfSLDihY7NQCUMcdz5n6J
CHp+dH8aFtHsj8STURE1GlMlPsjRk5xkrsZk//L8nafVxNjg4+ECwRpzdosOcZ5rDhniQ7+KNmkQ
7Upw62obMFEp/bX1redSrI1nW9uStnXN4LJ59cxHTsyLn/8YoWzzzByVMcY9A3pLj/rsxrJcqX8v
6LawVxAhEnyCARv9Ys0OkCsGbKtTgvB26f1xXqn6/hKBrkaG85xKpI7akA5xHx+0g74O13ytS65F
NzHAdoJIUQYBsN8u4V7Ezjm5Ik6NTlE2HEwQiaK08SHvX6radO16u6g1dv72nBiZ3ENKWhZymPP4
AOXXtWhAyLpPKr8Z4VW8bvGgQ8oOwL50NVzxK4jBhH6keHrkWspqGN7Z0+UVnxuxkMlEJgPO4aw5
gabobFJYg48x++vIlAJVyh+0Ll+6fIV7mc6siMoE0ZSo+EwcA8ii7c4C7zH8tgIO/DhwIrd6ElRu
+kreqKA3XbA4d1Z/GpzUYEBoZztI+MMTgZvM07XUJ+piS+Y5CA5r+dPK5DrKWyMmRCkxrBW9btGi
n+/G2tO7Y9XVrlN71VW87YNyb1+RoGt632gD5+M/X8Efn/ANlftxZGPwyACfhsRJmG2IUrw3RnUb
huaCY5qbTuhMCHpR0Xg7TTo1MXKLDvqmD2oZB3nUHME9sb08kPOgBWgcgLNAHIRo+YyrqCC0sirb
IAephqRUzgsvJb8oYevRpve6+habfGGPzG1+Ia6pI4kOGqbpkyWNetYgJCUHvY7Dp3QswSg0iky5
0tGFS2vOFLiRQLCGLCpA+OJ8/FilTA0zqVDV6CBr90Yz+t1guHhqLlg5n0LA14FAAyYTXVtnXe6U
2Wo/0IogjAA3ERLpCqXukLOgcWRPKXP03iyJdJ+jj4DNgIyhUCEBvO6Mfm9M+1bGu58cBNY8vWI7
jiKn10DVQgvkwl+ud55vxVODkztKLxUO+iwYlCW2GuTqKjOaz8tbccnEZLXCVGJ1Q0pyiKmzGejg
DdYi9mPWBtZIrBTEuKeAQc2JIcdj5wTXwLeoyi4tXXOv+6Mn5HK0Z2iqLflE4Y1OnTBm7ofJSfyi
ZH0UQlkC+/1HiibZLcKq57YhgFoOamJC43SKtnQAHBohO0IOAhosB5mvxHoQZ+NnuzGve892K5dm
fupXifXcgmhQr6+W+j1mtyVQwIBvCfLJswOXchQ1Ct5H39sSRAyr0dwJ5pLBr/DWc1u2WjJ5vqAW
sKVAiyH1ggzYdNTI7PHCKHGVDjbEzuq7mncLx3smKAKGAZco6mPoaoAjPvUihZ0xDr1s6SF1zfXo
1x7I3K5Sr/QZOhASl66XmA1mYm2BmkBaT0Sk4A2eBCtJVICXCwWYB+U9XK/aPeSMiG9aAV4pv8ot
CFAqT4XHXFtLz+TzPYQWV6DvUH0CcuBM3wkQ165Nwz58qE0sWQY6XQ0NNOnLaBxVZ3RH5+HykRcB
yOnZAHpStEt+V/BBbnY6tR0NHYoOj/AhhcYTeJhcZpSuylqPNB/AcS6spDhpZ9ZwmWrAUSKjP6U1
iK2wR++2GT4MPAoa6ACHjeQr4TXvFh7MM5sSzL14vwKZjLTRtBkplYHSzyQWPkTWFSNfffJPHPf/
vPf/L/pk+398dP33/8X/v7NiqOKINJP//ftd8UkPTfX52dy8Fv8rfvXf//T0F/9+E79XrGZfzfRf
nfwS/v4/7fuvzevJ/wS0iZvhnn9Ww8NnzbPm2wC+VPzL/+sP//L5/VeOQ/H5tz/eGaeN+GtRzOgf
//zR9uNvfwjI7v/8/PP//Nnta45fW71W7PMv2zp7pR/19Nc+X+vmb39I5l/BIoPYAvS74IUGLAab
qvv8/pH1VxPZNIAYNAdEzoBZYv8j+9KQv/1hqn/VQEiHH0LBDQGzcG01498/UsSPQNOKBDhidjTy
/fGvDzxZqT9X7i+U53sWA6qIPyz29J+7EFwG8CDoYcU3Im+J8sskejVbPYV8YIZ+m3IEN4rSIGYw
HS+NmicIURierKJqx+My0KzmXo25DdrIQXGRikTfgVq7SaibvgR6h94A9YyR66lvU7ayDeCcq+ya
5MW+kI3a5aR/TfoyaNSoCCJdRsfGULlWX/QrXeeJ19oy3HOEsFVyS/456MX9UKdfpLOvQXIdu5WT
30gafk2zyr3GCF5IJhiwKugLV70MZiIU7OK+3ZZy9tKr2S6X9SfuwCeqqCsq2hosmKlvGd3gQixt
1VvkuZGR1g8j+qKk7EUZzBT9q84xHt61ulpIoKqTnNX3NJsqriBgRLB26Ko6dS1oxNGyAvRG3ogP
dLmTXWt2l65C4Ey90EQjhxMWqmsNjacR3fQsZJABhvwChqx2keo+irlIHExubGHSHUZ3cqk+UQcz
K8UoPSdKoHT20SqlQKuMm2YgzSpyUK3Mi+ixzvNrIn6Px8DrVyCtGHNS+KNWxn5l30ECqfM7guUH
lb8bQgTE/f7KQsres/HJDK0jgOxfSQsF7th6VOz10Om1q4BFZ2TNb7WJHsPSzrxqTIsglsAjbdDH
1NhzeWi9OgG9ZdkL+gC8v+hQgCkrqtF3H4EcaJRTNydKDmRmPK5oKN1WRT94PFJvFOOlYvk+T8La
jWz71ZHyIEoJyhgNBqLnJnR1eX7lSM2wViEfqusb0tu/Uuj7upIDDVyOhR3Rliz+Q6coIXfoJehz
N91qvYmshZ0/cRDpuVmCsVRmD3yYwdcKNQmEO7MXPBWwubtxF5bsoTHw7U7aPHeG/cJZdMNUdsc7
ujcwN6SWPjVqHymvXRXtJXWH/YgdUaOALGWe8L5ul2N+bCsL8O7Zin9cS/Q2Gonkgd1vBCbHOvYh
cyUS779PlULyl9Im6wRpl6ime8VMvuQyPLLC0T0TUBzuQG8nUhl4AGPTG/Toy2yxto4JYxRktShk
XmtO7xY6dpnY17RiezXjEGcC9sU1W59m3ZsxWLU7xA5QA7ayGXX2ZdYaJkKOvgbKNpxrj5UYDU/h
CdDWFNvVU62ZFCVMa20Weuyl4QPSli+xXdq+XYUeGHZHVwJpmyex+PdgKGDixtTqUfxVKuk1NyS/
T+OHVia/pfBQm3nmJbn8JQaAgmnq60mHCnskf7WV7HV6UgRyiBayoY6+ymKU0LbLD1mk+taQIerQ
dbaqq+QqQ54RBLr9Ps3BwWbgi1OkID3edqIR9PC991sVU6OVKhL6eDJoxZVNlNfv0fVG+vLjGvin
l/3pVb+5T0+9KioMKO+hsozuSVROTo+7LknAjXOmenWabK2u5+CJo6+OnVN3lLTHnqnXVmzuUzLg
9YLcB8o6ABt33I2pvWesAancmLwi8wkWkUpyDZJRl4Fc0mUjv5IH9mA8yCrOQZGm26EZcbrl6wqc
uX7Sag9FnAVaqiBbpHw2OkzKlb0X/yq1ki1QmWC4yEB+EsfPhhO+5w7SEhVInLpiHDynze/6Cphm
c81VzW+j/jpvlGte5K9E4pAs1Uw/saWdmeavNDU6lPE+LUl5BMvQUSWlb8QyaC4blE0au5WQNaTE
VdpNiF3nWjL9VY6pO46MojMleR3xXVJSRS614q0wo3Yot/P6QxfjrSxl8BSz/7DtEpqatRi92S6+
wb7ZbKZrhQAM1VCRbsVVeLpWmDY1HmNb8aJCfXQwLjFNjaRcFyEDEt5+7Ei24Ux5yfRGcoskX0FU
SwWadLiRi/4o/rUzYpF6DTlnJyNbR0aNv1Jf4o5Kbmapj2MJB6XIn5KVvqLFN1Ak/TWimPI21lW3
TzFbgAAE1mDd12n5qjH9UXXwY4Epikv61kuoQzMJvpy9KkZYYneTg2FBM8eUGThm8tdGs7boI3jO
TOwhB5BMt4dbchmSeFHvBCwK/VrFdWeFmEAEGsi16dtOCA6o4aC6yJQ91qRxmdXulc7Yq2jl+MdP
xpjdQz1gP2rqNUtyEjRJpMDNgYjBrND17GDMUQp+txxcohF2IWXKvodfixw7KI16ZegosEkgEXR5
Z+7VYdiaxbixU2s91imibDECpK8GL0ws34zqdEXKxzrKWkB+4soVsH3EG4NHDfXN6rDlk0QdVyWq
zK7qhOlmhOC4oXMepEX6XGXpQhu9dfoGERc3kIhIx6PlCEAhvCVPd4fMpTiSSmDoNQsXNI2vS8Pe
5529H0fMkcnZm61hf8sD5H0imrtt2a++Dx3Dnv7/zF3ZctvKkvyivoGtsbwC3BeRkigvfEHI9hHQ
2Lqxo/H1kwWdGduaOz5x3ybCQZMUN/RSXVmVlZXgyFVxA56T+VLAAMgcXT5pR5oCu7DLMFmufOl8
8EUN72Tk8pVe2VcmVoUuX1mBr0CRvxVaEFvLxjTM++JVdc4L1FVexBhc7ca7So4OLkbaXjMT5GYj
x2D16J6KyRR7qc2XwTJOdooF6rXYwFOFKkGJPPg81utpxDd1w0ted/ClyhobtvIPpfUJ79ORAqBY
5WJC8mEIjU7sPQtgTwaGXKUadJnR21fWEHkjdkNn4maIcVO1/Vo0bLMYAWarlXb7XQqz5sLgaRg/
szNf/mxug383SdDOAPEd/jXB498nSVcIF5pWY6F4ZPDXLCYamfnQmdV18KrX1pOvysI669ARsXMz
yJU6WI/COpZtkYSYP2xru3gly0yvN2fVh50BTl1d1Fu7wPEoRv9bXBmrmcFjAVo1VhXekKj5lAh2
QCoIpR5PQdzjj9iWbimw3GkOWJx/lfX0RHNFBj9JC2xI/qRifs1y8+QO7Q6Ic0OjKwXeJd3xJQ/4
S0/WszOdaxdDWzTT4aC3uu7Owm12aAMFE0RnSp/v2IAm3DAY6QiDIWlp4GMrNLVEueuLD2tmcuzy
SiarKi+sUBWw2bpFtgGakVFZoFsxH6NawtLEDLNbieGOknhoKCTDuWvA64u1L1fCyL+OEtLltnek
+Wsr90oG25OzjJxehb1vvDQ46yYJcy4LvKWzhlPh85cmGWX0WA9YgH+edaRgMa0fLTdlhsDhAhMS
PcZ+n3YMYDIGJjMjVD9e507ejbq8t7O6OqW8Ari8NGkA+WUm4c2VJzWwtateuDMfBrs6xb266lRd
7dg/Z2jeZsBrQFa5jOq6e4nF3gqKN2WVau0Jvjf77hk+SxlVZaK30tDrJD1Io3vN6urE3OKKcx4e
WPCESv4ZvoxEND4s4EZBu4ZHqNp7q5rkzZkyeNFWmEwDjKazwkVBMtpE+hLyp6HnNFf0DfNWXToG
MJkMjWXLCiS0JIe0nLzpLBHb2Bc7w4+hE7P4ZZb6BB7N1mrVhXnFY5c4OZbGxUZLxtDZS4Zangpp
1OUkcWI0DimqMd8ZCVQNHKXWte7vFpcnETjrxWN1AoyCQuFqOAT52oWW8kpyrwGjFTq/Kdx78N1Q
TtTfZgF3dXKarZMnL6xLvvfs8+SiqwzjO6eRPnY9zizdG+VKQksuyoGNVmVW+KFVTacq7t2DDkYe
1l6yHidyF73q5BrsJe23Da+u8DNg6mtxS3L3tHjU8QA0YVf5oVbTd1ZBtMaAxoc27MiZcCl+ajdR
2yTb2MvKiNkdpLnhNOMog8CLneLTOgI/tcRnp/HamOMbZPiLEE1A3uwSfuaCK1Qpd3zw0DsVJ41m
uAEDHskIJBtnBaRl7WjZ0EqqycucLKw5rD1fVXd3go/s95kZdva0i3n+Ns2AelaOFutZexsS75D1
ydlkyOsxdSoFwJnOjtLP70mc382yfOsmQiGFeWjy9LNJv3lK2i+li/KvrNp2WnxnXRkGDiBRIOBI
CW2e4ja7iwFfRDBkQdpz7uO3o2Q0db2tRpkdaL0sb/xV6cK312vRapBB5v3opJesKd9c4aH0zTcP
VpU9AYdBQoGgPORyznmHlTLb7ryzmesD8eEnyZTfpvYbemvJaIRK4CpD600cUCPUe5oMsw1VlNG9
F2V5b1yPqhN25N3HmN8RJ5gW7FyJHzWwHfQpYGuKU5EmmxpDmvWgXAb9W91lb5KGxzC/ZF35OY39
27IexJxsuDKBn/sCEGS+9n55H8mvFx5ADU0N0pafagvVojxFz7YmQK1b56ESmWEjC35Ec+p7hRkX
MnGjvuRPY5997hpc80iT3TlzWGjzC0GaZb0R9J4y+Tzp/FtDLyPspu16DJGNL315SnNxL1r/hrP3
ZhUYGb7prepJONlOMn/tU2yCx5jWBn0pEZGKJtEa8HcxmjOB6E59gnQnpGPKBIe4+w1M6zc7bndJ
hjfWJfArWRevw+sJf6eOea00FNQ1XTRonEq4R7tNFcJiaK2Yf5JBcJNxfmoA+RcTMXv5vGmL6j7R
BYK9EmrPhcOPQ22yQRnzwPROguStSgK0RtTihJIFwoe41lzkzx1iUpjX4DaI4u6XeJZl+Lst+U7q
76ptP5mDvDKQIEAQ+yyTo6jaL/R1hTND5QeSsP4MmTvu3xLq7JNoNOdm2CgN5njERyc9WoRIa7bW
gTftMvQNV6xvgBtwfX7SY4sZ7Jrx8eIqetDh6QJ7GBvjzdfs1iTiYDZMoXdQDKXWzMcBzp4pBlQD
9td+vQP39WW5/ACr3JtwFhl2ecxyARPYIcWIZTbhNI5qmt1mTt8oIpQbiLT04hI4VRq5+ikvsfAL
EzET1Ay2NeygoytQTuQVgg9Xrg9OW17bIFkXNg+9oLq2A8JONV/RiqVlyZrq6ovijSlsRkT3dl7B
I69V+CZ8BlZxPidX0yteKIjTmakI08r4PNQ8X5ks8ELEga6pVbxCjMGDSheicNbA3rirLwX9VMvG
4Q+W/o8p7OjXtRR5QXu4XZrB3MnOWv9AtSVwfNyMK7/wH9wZ0y4Z0Ldtlyip9tZoNA5BYQOD5DfG
d+nZ5xF0obVYoc1tshtQwRQ4TXXs0M/AVRQ1wJTGZKRpcUh3jUDfOTMxMWQ7hJnfx97EmaGcXWBh
eHsR3GhNapwRtGLaqh1XfFZ+OCJck9+tb3wEi5osxTLJljmjN4H7TxS1JaP20WUI0DIPnacsF8H+
D+HOylZNPIPCHQ1BjDPcyFd5DRJNnq9zOaGlr9osR7dGSMAY83tZIh+cuNWWj7O/WjZlL71tHUPe
NsnLKOCdWKsxcijcw20kcxmWaTfnOOTrrU4Ravyz0/Pe4f7DFbjgY4LWh3a3SLZ+YFHM3HLANQVc
Naz55GZtErZttWGW8eJ08HMLYDFWtJspb2719DibwBh8BhZMRr8JZQv9iZQCDeSNStdY16xekSca
l8E1Nl6z3kADSAPLqZ+6fG3P040cysJFc/Yhy8MWaBnbmKG0MPZRWQ2/cTYdUOIC72pP/jbuH2ZD
n7MAENQcR7AuXDiEC5Cp4C9SfKbm3SOvAYIUdO3hG2EkgblNeKkLEiY8LSxcVtziJhPQ1bGx6yfL
fsk781OcT1Ewls1mVvDYBTxxnuFH+CaOnsFByrmrnw0/fU5G+K5WK/d88u5pZ6LxFgBA7T94XbpH
CApRQPjnc9bvh8J4Q4rruXLCjiXNxrb7t2JbTD3Say7ixZo1X/QAwMBdK4vQAzJDGAk/f+xEhsuD
rJB/TT2FuBJzXig8oOPhmdmfKOqyxGxMnonI7H9gZ+KqXHztAjl8f9rMYOmFDY2i7PD8JP0HGbfw
8iy58kHWDKoCIVSBS5F19lKhmKB7KnLk+zBIXteteeleBxQ9gpYGI1D+WBBLx7fD4O1jJFGiKev9
tTPALU2nTsA2IeKb8B3BTLTsedVmuSEMSauBTfaLSMwX0Z8TXb0kMv5a+5cWPk6kFEEDU62slCGk
7HaouTTHczFNN+mb/Xp02Q83vyGv/Mot+So6NPb0qgshBGYneykllFwkJJHM0zj5Dz5Ei6wRMZ2i
AtAlxDDkD4p/liWqxzjWHjxDGc0VvwZ285wa7qoeMOBtVpxy2TwucQtGaCUWWDWFgbkBn+olSeQp
B46Ht0vA2g5gdYCdF2g6DbdhQtJAuxjrqocItSz+QmxUhlUlrw5Am1wQIsFYwc21HpztVMrjiGVX
uDC+Aw6dZV9kKHdz/lFoxP4997jEGaDSCgaWgyIYqMV8MEyGPYJWqDIromDt4mQW2op8iLQusWPE
g340k7e34NMueZnBGc/+4D4klnHxe+vdRx7HMl+5w1G18PktUZwWWyo/C6SWwhmqALnFIQQAR8AZ
3EhM+ZuDF9njhJ6aRtjQqUEGuuymk4x9J/LtbjcFzp0O0D/bMbAb/jd4Q0aE+gWQ6gW0+H4Hb9Ie
0FU0dfHN5P7l2Y8BZWMOecuo/rp6dNwvwf8mjW8DfnarnZ2yq3vWizfyruloJVA1J2jMGaxH6xnt
1OAzwrGvcTDTQGkTUqUB3zdFfQUquNZJ8lIjXE75kEAEG+RbLQ/0YXPLMi+q9IE8URr/xdHka173
5yCBv1mU8c3O4PINjQzHGV8D0uInrozvCS9OhCahFogRT/1VFtRPhVteUx6jr5OzmuZmWzTAF9qP
bxXqhJIxBP8dkVaJ8Lw1OCTvcHF1Nq4ApYIFNEqFO9m3xGFAodXwnlUrXH4cMuu+/JH5yGSoCkgO
Z6s2ihP9YrosHBppNDXFVroIzdR8wBE+4dCHjXlIoeWyuDiOcMewyattn0z+Km5hx7j9NCWEERqU
94oc7gccRGhzHESpt3ScLw550uPr2gIW2MsQE5Z7FIvmq3gGjq0Cd1UGzWHBaiVQe+SkkD7QIB/F
TLy1CNaFqQWxIK/wEYsc4N3O3lYV4ACST40kUhDWNrJhMsES8JR69qbpnDlw63oTzjork4iz9CC6
ZJ9oJMzcFnp2vmUeabOQb0ywIUg3qVZnCx5Gkg5nWX6jk5zwN7emawWYNAVwLBYgUyY4Vui3zR0+
jtJEGRIPoRnO+aPbzy6O8h7ClU2xD+BHFuQCJjnScSZNtQTPXLglIqCVc6xn/pa5j1B50ghY4lNB
N9sRSLSQxllSaa6DH2tk3dfSKU+IQACuASjrIHtE4GmHiCD0mWv6AnL7yQc05jlflVMEFbbvMSV1
3CHZJjFbJSm7LSh9AaAo9OdovtDbaFqYbPyCHbWQL3GLnymt7A2L/iFrI9oLbezuaPWmA74mtsaX
ctj9/ByzdE6u23yNfX+XBISYMSf2jPWEbYMirL+gNmL108FUw41PJ9Qd3Wzsy3eEjJd6gHJYJV8Q
9ZgpnbQksYZaXaukuNJnETpNYW90xaOqdi+2XUMU1R2HCGV0aP2ZjJE78r1y2aFNYJ/IV+wQyemL
9CKr6lzM6R35qWvBKM6C8SO3M81Uvlm8URQEtdQwC8oygf1QFEgZGfZ0tirve9Z5wE5JmKYjXH5d
of+srLdGgn2oacgXlMSMYTPb/g+Co/TVLMMIChqqPkf5oWtNbE1pYqNE8HSyca7CTJKlUC5e2KbD
Ff1gooQ2jW7aL5XRrxbnuISBWlDTgiDYBvGolVUjAjk0sLXL0ljMsTs18wYGH8On0dyrztNtSXEb
Ci6g7/nVqbuHWJirss++Dd63ALF6P2l2BKorzHNM4Y5HhH7xjqI6Uf4uByilMRr1uEM0406edScB
3SRsqKjTizkX5wLoI7HFWw6DVenqW6XKZ4mCtbA1nhrBBTZjLHZLbpwwlYMFgSORshELcDJL66vT
w50iWKbM5jgX6ZkSjQSHmC9fPZECL2KE+thP17wbtsvVzg0ATEL71B6f4Qj85cQQJadrNeb2Oaie
agFQswRUKrO4zFYhN42fnKsOsgraU5tg2Q1o7h3ViDpQyGKZSp4Ca0KS4jjo+EpYTiLVMDl+pGAa
/nx+fWBw47wGBQvlDcgOQBUMHYc/hJx7sFRBIII7a1SA8WR6XU8/tVO5pfjCPNqwvo75YqQ74W7Q
2+gxGe2drXuUmMLdoZ+8hAzI7NE0NWV2iRMoRnjrqm7OqczfoFDwD4cu/3dnrg94GRBuQDrww5lb
IplhQE7LjNIS+zwtruYM+ypMXAE3GRKF9XevZ1FFqlDNmxuUp+lGLI7Gc3YuBUjdJYIZ3xo2J6gV
79Z9XQOK4nTDGbTEaOh8XYw5PQP5pb1g+kEZuF7H6I9u0e/rytu5dXkiq7ScX12QnRhUUVfC8udd
kYtVV5kX2m4sL1G/V1/QwoRHic9vZAIWcO7Rrylrb8tKe7+gr2WbZbZ3AGXkMQjYX2WAL/3zrDu/
U6kWLw0VJ4u4I4Ru0JTyd6dFOMU49y22emc5L7xZo4ZGhL0EUKGUUBwXX4LyKyh0AEQZfDIExF3K
uLlWtZPpsFpyP8TRUEm3MQhlaetZu+x5SOYX1iAZU44GQA96bix4gFHalDINLvJiC2ai9ALlieCA
zkX+g/IGokfetp3QAy2Lh11tQjaxy60XZCCtUOa5EzqpjgbK9fng0UV/HpFFnPw3OAq5QSKwUsUK
Fe/RkvuF1DyPfSM8NphRjE6CexutUGaUOAMFnHqJjY8URoRj6RbnGmyXoX9W3vT4Hs+l0Jipqx0i
hCc6IoC9eihVUV2etwYZcWfQOagFTIuvwmwGhaQWJyQ3H3AYLTyBMeE8TJ3nphseZsHTsCcPMC3g
pIA9HtfQ+KQkuTUhf4zs0T8shg8SiH+bABJ9hcdOtbwfTIAwGm5KDVa1P2bfTFbfkANFYEeuit5x
IJDph4OH1AsPrm0/bYshfcoTnCg8jUU0u+kmQS/YP88Givs+etUwS5CmgF+NMlgPocPfpyPrcWii
gMeMxFDeg1yeljOGIuqkEwrB0NXiyBEBqcRRurh5S5x6cpNLgAYNqvsiBZhIFGaV2r3Zur4K1Lqh
ieWJIiIU7Jwt9yL90+zDeICS2YY1K7aWUDEqOshbLsSbOaSrBPJ82ZzujWmhvMQ04fR27YPc535b
nLDFi1mITQOzDojErmLFbuQ7dcAcAQUcyfjQE34PMWYr7lCD38JgLe6bCy5TIXFCC8hUdB0Ci6bf
ngPmPZQjQllTjrhnWZ2mfkPq4NGCi4psfEXmAiEL2Gi6JPK3FgslRL/vkCd0ELtcQq6LGwOlMpga
u7VQ84BzbsmnkBfWyk1iQuqEXEiop95nlCKl2AQhGN33kbl1CAm+14U6VLDuOsvgKyUbkhlogdIs
Dc8e4SJdKsoVmcH4NQObJYcHhmydeUwYjrnR3WVW+qVv2F4NcVQF047nLY5Xf22LeE2wzKWJWoKX
FVxLorJkurimqbFPKvRcpTCaHnGi95N9d90dUqA7s3O9sErFaompWqD89bGDUDJlNJBOpBCvFxGG
QY36m53IN87zE8SG7509X3o2QH+xB66hnAMlHgpoe+i0PVI4P88RR2nzc2KUb5U1PqGieEXb2KI4
q2MU26qoHxRi1JTuWTwcbed/OcJ5D1aPRRWVIOGGbldioJxoTNM3Z8R+Z0b2OlVWg4IaWBVJ50kd
x+dUjQIrod6oGdGtBcCWs3XvDQTyZ8JGJrHFal2AkLgf0r9pcB7wQEoZg3rudmCj/UM6GhXF/3sX
kgAaimFdB42EPlY6IVJaOA6C4hHZwSzj76AeX09eOoETggGUe+FoDMjGA0eSxGIu7tu3Iq1Ousiv
KdbJVFXgCFUnymT13WudBI8cgeeJovdkMmsT6b9ChZA1LkJKWlA4mfYKJaYIJKPK7DKHlA6lHBPq
XEPkIBsoFVrOqjMe0xjKE/RB3brI0E8SK2dEnqqfnylw69rpGyVO6Rf4rXUj5VqM5rJvK2xU7G36
uLd33O2m3/oG7a5S18JUE28R0mzjKh7ylUaL27CtynINYu9rnjnILSA9FLcVukFM5kp18w5rouJI
jhNncUAgZ7mT6Aszk69aoEcOYgCRmigyUN1pFZcOCHoJQKyp28MCnQmrxCJHeshjy0JHY2B4YXBI
cjAbgrh+GjkMxzLz6KnZhq56DpCihnY4MOmnvxABhvtOeQLC+7TFfVtdW9hOXYBiBQJ4RVzBUWZ3
Mk5JKjccvMvFSNGs9RUCocJb2/W5rvub6ULIZC4eB09ba0JLDAtwWRFgoe+wqJ/NflgBN9yMEe0J
Kbe2QMvFJGqhwLPK7UgGxd1TI3yjDNXiZLHohczvD0OVixBBKx/jh/WcP+SB2reN/5Bhq5IzvRjj
EhlN1FydSnKhEDkDcsn3SYGw/DPSdci0IDNBGNkqs1eIZYaElQMktZZUokmpRC8tnrHxKniUkUfQ
iy4elXVO2CAcikuJvQFnNJF8XcO5ODasGMF2z0/uYD3jT8eWtRcWwDS+J6NrpPGwMaoEZNKuj2js
MkYJCZg1jBMdOwvt2NTmRUikPP/mROLCl/QCAcksY3+ZA0eItw7jmvKBWBe0lAcjfmqCZ3Jb6cfN
HdJnFYxqOmVHBIU/+UjP0BaxQUl0J2OlKvO7GnFtRB7okKRT+tQ4yfNCGM7b0ooaRFfDYsAlFXRd
qLyKRnl8h7gWabAnBXuiHz123kvToJmK5F9RvXHXOGbBG8IByQXSbdJ5oiiDgT7RpfH9pxME+c6V
H7Pv7zEQnqCT3Jl+fgFlj2gZV16sTbAsNgvqAiPsNCXYAJqjYSpEZ/DSfM7OncO27xlD5FMo35L7
xaPTDGsxxmsk4uG0w7cyeMRBb519dqwh+knBlmVFmUimz0AelJilDFZHp96SuezaLDSNbK9qABhK
AxNIJnZE3Nto21DVayInL5jOtbtHH+En70Agmg4EShPR6w0FnwAe/YzzFiquTZxmIRFCM0TFrMmJ
lmTociDQYqb0Inqa7NBze70E00ZEuJBhVa66U1RiwexJl93pqK0oNq/Fds4e8nZazSJVoWUC0NLO
aatnp+zPkPR5gbe0zsruYjZIlXagC+NDCbfRB2cNvrSToYCtprOLMteQMujAip9Ck2wFDVxMS3hB
mksIoretg23hXQuLe7LUF7d+9p0fiCK9VjLfJENw/IGOMzxaIEs1oxmVh8bcpS1BAAMEhiD9t2nC
B3cOuBHY21Pl3qBqCMcLG1Ahv+S6CJRhbRQR/UpRoQHziD5EiGJEXRBXUTfCxFIsIvNS7B3/sVwY
4ZSiVUP6A1pkSuEj6WRv4RzRWObYfWXu3Ezm7xbv8z8qA7nJEv8+Vnb8Vg3yf9Z//Paq7V+Siiza
jx/1/7BIJEBNxf9dJLJFTUxFFSK/FojQW/4uEDHNf0E1w0FxAISJPQNlTj8LRKx/eVQ5ApE3ePUQ
OQC4+rtAxLf/xaGQD1vjQ/QVqq/4098FIjz4FwpGEB2CxogPOhz/T+pDgt/rBVHBBrwLzRl8ECq2
wY/9AHKk2wHh8AzJhvlr0Sb1UStwp2crG9Y9U2VY1XWFBUlPLjcAbGh7sNxNq14df75neW78nxf+
fIty3Y3VduOpGga1k9DmDeVUgSlgd75xfL/blrNxzCoN0fek1uv3h0wZR49xvHJ5/Mvd9zehczgD
9yCuV6Kus41bwNH2De2dlhtoISHzu9wt674fQqsAjTUv9LGAUqw8mK3vnZjw0f1CU9qc3lh3toaE
im9aeyt1dx8/p6tGji+b3K/ujLh53gi50vi94KD1zQl1GuHoi+CwPFpurG5Ax7j3vyqFJA0qK5oT
K/5+oUGPVAPNt/fX8BrdF7p+OnKl9QNg2CkzhrORWCCzzJm6x0520blIb1Piu0fPA+uva015d/vp
Dqc3ewIpu9lOLB6jJB/KIxsz/wAmQgDJiePyTM7n6h8aOr7TL3+JEWANeYClcIchce9CtPTDGkKl
ctYCRJtnN7emTWnH3SGnmxYUc+CH1OoOqqv6w/KX5eFyT5SzxoEFEi12gTosN1ZhqEORI3v3/uQv
d5e/B1JBsmESHcDaZDzwfCMQgr4sN/2IYCIqNzAJyt+PFvcPfofShigTpxJ+7zbg7FRUCSATdP5W
TtnvfVjne9bgDBCm8aXRIM+1hQGOT+yiZReIyKDwvuoud7ZpFmRRUvrxyspL/8T9wT/FBvdPPx8u
z1WV4ltHWZ+XRz//+PO1jFtQq41FgvOhQVO0Um+40esDxPj1weAxNt3Px2Y/wkNZHr//aXkVEgD6
ACj/3y+16f0/37Tc++U1HUKN+044kcFc59K2Q3kGTkdifXQuXZVnHiL1OTplzD4IpKM/7aGZDY9o
stKLnse/3MZsHjvlQJpkjlFQM7nu8edN6WXeLw89T/mR0O0ULS8ZUYQEZqEq164zzMgNVN296hOE
9eFwHTrkfw4D3VgMiD320NHazXxwMisvf0x1ka2npNePIICj/ETk/0Qx/dBmnCNrCeMXANYgokLJ
2Y/RLVUZquGgUwwJGjWBW+FtvFbDhbLyi/SS8Rndfx/THGHK2rHkvillekCV2g8JZuWqN+N4XXeT
cwJgZ/tRTttYDulDKor0AdSpByPp30Yr4ydwpgeULyXo4uChK81cjMbanUr24PO52fxy+vyb2pRF
GueX3bhcE+qT0W+QOxY3LCJT/xKxgziZaKxZgZqftOBDO/46YGZ5aApun1op/QOEQ6MpFuzUtQPK
UQv+901QTH5kcwR0PJ6CPcem69zU+tq0wjoz7KEsDoXQwennDWI269lFXM8azKMRnEY7749ZiqoS
0dRFHy53taGmE9ya6TSPzTabxLQ1gv4w9dw+M8mS08jLVTlmBZZ0X6NfQX+Gxibfod10f2yL1lv1
lgQtCTImT4iTVqrJT6b06nVgjU4owV4/mq0XpXE30qVOyG4g1sRir1y1ps1I6j99yBkkbPK6AT40
x+RqwZ6+3zR9+t00pvwfoocf9CfflxbUTvEPLRHw34dpQAKhVyxO202O4ZpWAMRAGg2LL6po7P3w
HRqTX1KvYQ9jZ7EHEKDjA+v9k2hH+5j2UNbGdtzPEJTce1x/m6XlnJYb1Bb9fa+HzH9YG7W3hjpk
dpgTcNpYn51GugFr81ZVdnY2St2fhQeIg6j7FtMrgQHrx39YdHBifqVq06KD6YcqBfgxECBwP2Qe
HEirov8yFvNoo7QRFBRQxgNvPDHDh6N81FUcBllQvukkfdSgW5V2fcpQsGdqrAQGZv4+a1BG0KTT
ufH2I5PlwwzneNNZvdy3LeYOBA3YX7ffotYnOGbj9NnLCveY1qWK4FQ10TwMwTYA1xc1lG6+hg3L
jwXdIIqDssu6gMRDwtA5gW76AX0ZPZTlBUKq83IjKWPlq/qsZw28bqNy1R47fbG13pRDkz8lSoXe
6A/XXLTurkq6nNiwcOKDETp91fzJtFAQJGapDo1jDXs3ZThYXCkepAIns6oZC/M4U/+w0hyK+X7Y
8GiSRoOOaBRyFtbvG16lwzw7Y1yj5MPaxZObHo2Zj7sUbpdGeCEKWnPaeqiLCM0J2jGeP1yEbUN3
198EeVx+ruaiBtXLbMJWea/KlvahK3VYGYNxZjNO8Ngv/c2oY9DhahzWMdjxzNB7KA6jTbpzZF2w
t7WZ7VONxIbbQzfXRhq4HqS942AdRTXqpZBiWGtIu4FwXWJomLOqG7fagbTz/T9firB6noeCbNQ1
IZvz+3BYXT4opcAgc9DKfseRrW3K/jV36mHNLJ0fCsM/JXGSXcwYcXR38v0tZBGyZ7cd+lPTBqvE
qHa1I3OceXW680q3CTl82FOLmsz1PFcKPifoDQqlPXxG07S8DFAebQwIiOtvnWdYqPdL9SHDkjt4
xlYLbR88Wz4G8CzcsFKIysighU5yXlw1aJRnjXrnZ3h67bZus7VqoYTAYqu5zjxprqO27/GYuJvJ
T/lhoJt6ysutM7GzUJN9mLnL1qmJ9qNBzawVs0xUMIyqX5cNpIh6T/tPjRv7T3MG3iiVZQ8WEqi6
OUtRqOjPg8/J1fuwFlFxbqIDG4obfN/+cKAGKtO8Dli9sVK153wqn7yk+VFOvDiKHs1BJWo1Nw6o
imfHhEC9HRtHxFL7XQs9jLDsZ3FFr8ZbWWcnUQZbVYtyU0DdB7ki1PQKhEEi6ddfeAfiLM6zGb74
18xy7OcKm3SonG+l5OKcJ8aVB75YQaWj3+IM+tz0hXcY0PsltJjqUTRXp5sAIVDlzMmB1X4cuUmN
s7/85kz5hLhx05683GxPvk6CI7rOPKdJap6CrFl5mWNtnbjMj8uNxXLo+no2QhwWih7+PJzLcH0Y
Tig7QQeEo0Uf2KAfhjOVZV+XfMbW7txgJ0aernsFmkNfzxHL6/KzqNlfk19/laOZbW0nwwgPXrep
i2zYjphjawTbKXdgkmVtQdf/E7pIbftyHh4bq8o3Jt7/jOy82kFCHNzPchU3TfylRBEWSlHraGZi
QKnVlOK0xkoX3eRe6rw9d/aQnBskg45iUN8FSnT/fOH8Q8UX1JPgl5k2lJugewUY/OHCsZukmgas
I3fmG7PS/RHa2PYegcBzVwt0W2OGFeVjAPYktNJPNu1PqKMbkR4FInZTV0S8U/Zzrm/z5Dvb2lDl
rkvsa5ejAHnUAZDhWEznxEIOpg5yOKRxugF5qbhAWFM9aDZtMu7mVNnMN7qvxd6APe1UgooqH+Zn
GwT6O77Q+jzN1qqZ4KRjdL63jfdoiBKlmQWSEmMuhnXKxuq55AjlwkmvfF4enNKD7x9s9IyWyFaN
GizEDsFTb9CSqEK7ngYNRFdmg65YKXcOfTk6h672mvdwDqIs/14aYmlu9tvigoonpApou7ocpucD
bLP03GYDyg8gJFBufKcOzio2grPbw7WKx0ZFy0N4JiZSDBkLzrOtnbP1uDwNspM1h8vd5SbmbRGl
/0XZefbIqazt+hchkcPXzk2nSR6HL8hjr0XOUIRffy5qvD327P3aOpJVogJ4uhuoque5g1IM29c2
YArbitXjOraS4h5BZAcCmtXvjEwU97JtShV1gwim2LreHFx6rc+jjWJOziYpu+5o98V8l3o6GaMk
UL+ZoW+VYAabWph3XmaITRySEbbGKIC7qLLphvPgy6N+nG+payf7t3bdCHTgD8u4yW7/BZY33Cam
EFJxef4YASffdbni+V0QdpcIOva2sGbxXIT9S9m16bFhIx3dsYVg/oqbaV+Rhd8qRuI8T0L0rGJm
79DkgfM8uwL6rtDbi4jG8lxO1jN4e2MfYuu+zhRn9IvZ1sE+Z+WFdLtfea52dCpRXlJ3TtM9vxJW
ZF7Qreyoi8YVi9i/uRa+6ur8/sPrLjEnx0KrDDE2993S1KyKCixHHiM2iP1UiGmP6Orso9HnzWFU
FExGmNc/2/UHI6+ar56dz1vmi+BYQfp4UuLgrjWM5qvZgsYx0Ki96Pl8rcbKOqC+622NsvUexhoA
HQJvw+d5EE8TYHrwJDW/dOYAj07nayhQgLBxF1jF5AKewi4DbaF41Umzuo05kbqJEvNi5nF9lTU0
UMq9p3XZxhvK5sZicyd6gY6vkpsxSMxCXVe9Wl41N1IP3NXhNiGZq8VViJZQaHxYamyX0ovWio9T
rcRPQktfMOdbJIGX2gDOuU0DvpSlqowEd1WjSYkHUx3cYrivc0L/xWSAWg6DgFXRV6uPxC0kmMHq
1q2g1Tce6cpKsX01c1XSfBRWNrAtieCNLaaUBP0rGPQCG9m513cQON371hjqdeZYMDNj5YTNk/Vv
rwQbO1XcFyNCib5zK+cxaVtlmzKdn7vAiJh8AC865vj+9DwdTHl6lPTei9k22srNkQ3MWxvSthMr
uFgX4V0TA1uqyzY4214RHvUeL4hh9sYT73Rnn3hjf60dYW+t1tTvedazjdH21YfMApCV91P5uTar
b5GaTN/USTtyO6AD0PPHKy0odGNADixt7H8Awz+0k9acbaN/yduIANzoxaMfa83oy6P05xFUOPUv
qxH8s98vRwiUAuTA34DZBBbpu20JYh+zQIGK/EgdwEeJLAgsseHs87QNruYw24uEeTrtwHZBf4uN
0YOTOSmXzHyQQwZ7io51DdSuVo3TW1EvVRRPWj+YUNT52RnNnnGyoubHWFnV9RhKvxwj62+jYcRE
MBvabvOuQ63gBKGSMm06N51O4mdhxv2vVdkh2zIl1P2qfxKjgaxwHsb8Apb+NQv05NBUcboTycQq
oeruMCAPHiCTNlfbhKom2y03s9eA3aYTMPXxWk1McvC5hL0rm+n7IAx/1AodWiL31LcIyMBebsJl
gRHd2LKqZVOeL2unqgUFnC1VUh+VH7esrYp8vHQpSY3czIJNqjuN5adj061FinLBDPMYGobJ5mFi
h9fuCrfVUO6Znkvg0WcwCN1D0JXKZTS7Uw5vBXkRmjpwHVtic8wXlabvxWR65wWEN1mB/kWSI1K1
1u7YAbaHlvDC0Whq7QbJBbMJlRdNnfRfoyJvD3WsPqvCsdkZqhU8K7Oy/dFmfs66eFxHYQwcLE7z
b3nz5Pal+bXranUTDB20KaKC28QoP0Qhy1OCpMbA49URtWrISIKub0+yUBWlPZUhakjIG+ntCRGv
Hz1O0S2bzaUussgf4qg8yFO0Zg5WfV5YG/5OTFIiQ1kbo21U18gFTlFvRJoVQNwNpl3bduvKWOWZ
o5C91AawHrbinF4PtWgojknv7OY8ocdOK/cku38ZIw8B5gHOMkZNQPwN661stEYoC39e272nQjDf
LPauMJwgONnoYbybfpgrF/4P4tSWpc5bLWrYis2iNUEfhhu10F34tD2JvhR0RJ+4+Z08Islp6IG+
y2qjP1iDG5xkkSpTukcNhgVDXJWEEgKWxvLQCEFArip9LP0OxIEvG+XRqJa8gS1nk5nZnl1Ze5ZF
aZF4tQ30OxMHhHxg6XB8mnyD7cB4p7VDuP/zF2EuO9Ff5mFMUQwTbS6dJRReicDKf9+pilFFI84y
soumkzWwh7DdW2lwagR2Pk5qApNPvoRDNT2m1awcqiEk2xwGcGts3uKD8bXO9BI7miLWVu1yOJdt
fpiD/vtrm4cHYNxoj5p2HwKxeFTZlW8mVQ0WRSoPM58hEv7cpRyOtaFtEXsYWYRaD3WTdRcjHKPn
KA1he+bXwhzEbtQA0O9zxwwvcW6kx7SPL7JGePzP34wkub3/ZtAGJCulLgmy90tTQGnlNLpZdhFT
cwg8JcLncoXcPOjuTpapo1U4gEK0fq3Lw1AYH9M0bfahUREAKmMsVxWzwn4yZjpL+pc0rsP1OKnf
xxL3j5GHclCc9hbOhneXCiZhyNR+DonTb+w8QGF8ORzJ8EMGXg5b1sd4FS2jXg9/GWAUYljr0whY
Zx7Xits113JKmqvQh06D3kbmGQzjqW9rsYMs3980q7CtleuFHwoyyYfI+yetR96xY2IW56hKlR+H
KO4UZ61S2x0KrPGqasLy+Oev+z2qUMc4BvlHnaAl4SO+8Xc3YpB0bKLdgfXzMJjrHNsm/62olmiq
rI5l6UBL+VmXjUI2vhv+OlI2Gpa9i5k+YOr+H5eVHRNw0tf/BVqq/ev/UjWsutXOMLY2OLtz26XN
KknrZGv2AojQgG3YedCqhfaR58JvG0A4StumG9mTTC49FuTcH4NGpSiODtid1zZ59lKYdUVAT57z
1tOFaXxQKvsWycs48jLLaIX90Nb0qnhleuVMLlHH7qrJwhlCEnV7KWSVR1LfkVwCYdnN3Qeg7n5g
dSe7hlsBzRpUm5MhQOFqc0FCIdQ/yiPZ1lfzs6vD0BfxdOttg1xDgulCOZiEQ5KbrClLCkoewfKZ
//KmRmrw9xcU94XLrIVwko2bBrYtv7+gRs8Kg2HBXA/NlONfO+h3IQvlVZi16cEJC+NOtmmzNiy0
yhmw/AzaMDSiaRV5UJhyq66uvUtmNVJI7S61Dtwa7hvLYWmW0bklo1qIsLoOqV7t5zL8N+97BYXh
MGSy54j8BGyjqjV4NH/vEbjtgRa1YLtG0XzU8hBNZ7vM0S/VHUhj7gDHrWla128m2/FtJhOfjT2D
RPnR09kvpvnsnRS78k7EmNGc1/HXlNW3ohndH0Pe2shceqcG42jcwUQ+na1qqPzadrEVc8dzBgWD
P2k57NjkmrsqaG94gPe8wg10RYj1IJGhtinbSPNLMwbJ3mzrj1blBSeEG4JTHoQy5vif+jjVP3re
xiQRpD7H8lb4u80bFuEwV9xqXHlVkN9bRo/m8BiIXaWaUMFMHXypzounrodq8+eXx3uVFux9MfYy
sC3DD2qJ+71bY2fGFA9jgEBVb7OrnUBHR812ihpvX7bDQuEyemM1usp5rNJw3ZbzFTUr73nWeutE
8CbgjU41cboevz972r72FnWxUSO1Po6eMDcxClybsnGbh7mOfN6oxVXWlF7wbvSqZ1mDX9w+TFYV
bvUq0reyTRYgKwg+l9PVqeGzrN1ww7zu3eUAEv6vWluYzX29FIwe1JFY94BeGouX5zzcA3iMXrAL
Q327G4qTG6bavebGIHsQa3hx1eF7NnTKQ45hb4SmlD101SVP0r03I2Ini8BMpzs4DZ+doOr8t3a7
0K2tA/d4Yytasv3zb2XoS9zs14kVBArKxaDrXRTRFln035/ozlDmBleZ+VilU7UNPB3GT7iENeSh
Ei3Uf2b54myVAJCrEkBGtFRl2/vhbqIT0K9RRwEvtogbhVG0ez9InimvIczaIQXdMhEuuAdzVo0D
NLizJkESsk0W+RAP0FmXMQQI2nNktvDfqpz0IU1v7cbbeXLca89y1ZGrylqxBHKVXCR+UBlbtCbb
a17ok7bCMIvXreBZk1XZY4M2v0zZv7LCgrq9tkshq0rmmcfUGu4MNepem9462ZUHu3wccHb4ecLb
+SBbNKRHk2gje2WHvKasTjr0OMshIy47SmGDrg0T4ZcCfb7GadzDXA2ELGL3cykq79Z0mvMhLP6V
rY7eNxcnroaVrBIzj/bV3Oc7WW0WQTsU3EDoChPdr0F37vRxUFakddW9ILVOQsoRKD1bZbYpl245
pmpN2PBF5Ntm6VzcTPTzCp2b/qjgnvhalT2dNzmXZinmDnhnHMZrO0CqLSg89SwLmODq2Rk0p9xY
qFovXGd7l2jNugjS4ZTrQX0p1BKLN1Y2ApEUFCcFQJet7JFFV4IlWMnDcdLsvVU6X17bJoOQqAao
cpXFanSvT2xxtEh/mqdSexJWjF5lFj7IWmXXCZFDtT/LaqbUBLrrKDzIKmJF7V7rWuS/llP1/jPe
rtnNhFKLJ/Jw4klhN1c1JsCOuddWEcQetpXK0tiZr2NyDRVP2fHLuD6+KnBm76JcCc5N1aMqE7nK
M2iN7KAupH9Z9TA12wgWZgdZ1Qy+yhzNuousgi7aaKoYjt4Q8EmX6UEWtXyfY0scn5ToqdfIwqN4
NjwYyDvPz3HGCy+zYGPFtWaxqy/KaBP3Fv6XKAHhdKi+JNHcHkThEEsbhh+FFq5SLUtv75qdHI5H
rV/Rlvt19Fh91Gu2HfJ8olx+hLuiP+mJc9EVw0EuxE9MHqnMHDpuoKVJdoZFP0FYtkjZO53zo7uM
Mu4yTjHnInsd96NpGTMlyn1E7p61w3gh4TW8FqFN1bSaYe/w3Oqxcai5H45AIPjkhutZp4QpKdpk
mhNv9Gq+a/p2WrWppgIkoFDHlhh2M8xHWQ0Gs771TJNt3ak5jCdtIcBN7ba0vClfjyTh6kYfjyaR
MahXT3FnBv8UffePZbJX0pSBEObYxJcAoZQT2Yhph/jW/Fi69ifia2sjyNqbLETHroP8Zb+OCIhs
ZRs/HjuRpXjrkG2yV3aYJWC1tzPKQg99mHBl+lX32nKN6Vi4RAEia2ebAxwf7CbdfaZq/lBEX2Oi
14Dco/KqOk15hba/adXRPpmlURmbatk/Lm0zmh+nkgCdsZGDlzY0Q0i0L6dOy6ny/Ijky+rPsxME
u99nJzL3BuE6jIjBrpBDeT87KRYQgQY4827MWEGyW6mQHKpOadSVD30rnEcEIcD42uXH1I2ns9ME
xO/GovpYdHa4dx0yWpGI6j0Av3iLHlp7Y739MQ7DRSstW+w4/tPmNSWursu3LZuS5aiws4+xly3S
ieK1Tzb/PEdeZ1h+Otn0s53vxDy+Df3ZbhuDeZQ1w2inQ6ZAAwDN2PlkitDfgmv84KaiePCEPm4m
gmeEg6nKDssZ7wQTODLSdvFAEKO7prN6kDU5qs0R4UgKQL9vF5ojor1pHuZHOSQo0qcFfLqHxF+D
zqEQYV+fuqXoMUhd5wvyRna0ZKtPbhtE5LmWgXlkz7zuy21kqnhJuFDG6tbSjjJVDU/YOHfR9JxM
CKqxoc6RGGU9epSD1S5QdrrqJmQ5OmPlxrFyzyI/uLf61NtU2jxtZVvS68G9k/T1ykxrixAVVdkx
QJvo07y5ybNy2ADsFMyD49Rk1ERebVArau77pq/P1QiCTbNZxf2sys5uGZG5gEyWEaGVMCL5T7Uk
MXovh8kmd9ZvZlu19yMrNURpU3bBS0By5BobrfTctSUIdMOjIYr52tWa5o8u2djgn13uZWM7zDAU
5i9ZQgrj6vUs4a3+PpxtrfBF37R/CZQYy878l/UcRjqkhtWFh4QsJpm8dzu0yjJids662CF2Nu8s
PsvJ+VlEs3LpvTjy89DwruQRg3XnhLe2m2ekITP7IZ+dYhfaeGWUtpFDphr/MUQaPyswV5FLGvA5
6nIxgBFDRkNfgphelYpVQVzr7Bk9wvALMCQYArKhlvYRoOr3dHRuGJ7GB9cW470swvDrMFfI6s1s
iwpu+8Of3xvvwxd8CZj8qtj76DCyCKi9W9Ra/AVOCQZoZ7RVpiB5PhfkgQluRbbZ+6oBS70oiCkk
JdqQ9pAbh6hUeVWr/UVUBassG3wMzti+HhmEfh0XDFJu7GV03TNiFmRlJciaRyAaZvRHhY2AwhgM
fpJ0gx8mhbn2Io04d5l+QK5xOs56+E9oB8N+rErvnNXq5yHp8TCPHPGQuG0FAUDfBE7rPmgaEAYR
gSuqjDOBHvPQRmyJkL0QYWPcKm96MAsFz2odLyYnKz5FSW3c9EL74I3t6LcOPCDNnKO1OkIoibpu
046VfqtADhxFaH+p8f+7OIMzX6ylCAhyrDOQS9helEB82kD5GImAH5eVo18HTfjJbMc9mTXn0WAP
R+h1+iybh8YEPabX7laeRCwOLYxWHy+kS7By7ve5PSgf+yRwd2w8DqKywseuRiu8L2EQKvrnLHPg
vptICP7513+/peGVR1JUM3WTEIXJDvSdso7jZi15rKnbTYma7wbXmU7Tz8IuWnc9Jx4sJD2Ek6+3
IEhiJmqZk9BHp7iUw6pewuVvhR45/HSj960iy3UKtCqFBhs8d+nE15vV0XUOlPCKS3J4bczkbyR0
Gdz89ZnGP4C4ywLpAskG9/od9qHLjFFxhqjfNTMisEGuJxdZRHGYAgZHGJIbzd7JtjHtw5On2lul
r4rH2o4afH/7YNfUY/5oiKi/mRWKoq2XPxL9GM4TbJqjWyfIwY7M7HHsOZd3a3k7R01FM4K9hggA
Ih6uGV8y8X2OJ/fKIsKFis1RD4B0z8KYMPJSlUVRB+nagWG3neWpyKOhQkSWDfFAK7oO31pgBMqq
t6c7FnnuiZ8kvB/QPsUnQaQrRKDqR7Mb2YBy0whN5MfeKNmgBot5gzyUhfDMZK3HZMfe2pYVBbn5
IrH+smV2/iuFaBMUtYGhwAS3HPM9EoUE2pAOBhDhGZWjm5M9JFNOqitF1EAWlSeabTmbxboK2/Be
dK53dqoRlWU+nDpl5cGZ1XIL4s1W12xAjYPpotAQ25sicoJnIKzuye1ifH5qmwc6iIdtVAUnNUHb
Qs3RjZ1c5EQMq0FNdKOMnrNxxyzfJ9boPCUJarXgBOYNEjbaIWw9lI6Xdz2AQ8QBte6lCxXDeG2T
HRYaQMLr+7OsKVpJOq62c0IiabsNybtsy1TXLxiZia2j1sk6Zqo7z3mxHmeEeLs8BW6RDfG60czp
UuTzuiTj/DAaWrli0Wls+smMz0Mt+ocOCFrhRM1qVFPSEjkqhU2xiLBpQbkTEy4DJWBXBDlx3Fx5
nVD36dQTy0Irl03BpHz+83vifzxW0DZU0pse5oS29d63VJtqc/DKttmFbr1PlggeukMQH9slwCfr
4GmbPe+Zp1ok+M2myQmHogYtmsipfeftMNIThJCWRiw/GpYvzbRBNrP2S7OqfXkkixbVvF3gzhd0
sCA0vHZ0kbX3oMHggLKP7Eo/hA1T7bTsA2bXHW9NkAsiutO2z9F4lcWoOfl5APeLYqh5yiYVAT37
ZZw6YCJl2QgUilWxeASIs6zaDTYsk+17mouDxs9iRkbmCICJ9I/iwGozRHf0EqKIQ2D4ta4ZsDSC
1eDwgw96Xp6rTJsPug6u48+/hPN+mU/0icU9EzbwKNfFSOH3IJTZmapSz7C641GP/T6ciVdYQbGp
+gi5P8UN7wPDFWwGLf0Qe3Z7UaYIBI2dXs1KZFelDXhawqjeInOJEpBsbKIsu5Z5g33BINCjNKDC
WpYiDipbhVvntYi48M79wHbIqs6wNGK/7vlGNbewd8Idwlu3FMBtqusSdezD8oL4Z3nJ53A6FToq
JVVPUp1Z/Umvp+HJcGJ/CpH2j3q72HZLuLpcYtS9DEojJYfeSrbEq2UrgLwTOmnxKSoS72ZOzd5t
C+1cxZZ3k01elKV+oo0fGzi1DvpcDBvxWdiIzOCNsFTfBv8832HFsHLZT+8nq4N2nqh/cbb5r7UV
v5WlwkHj97JM9mfvFpiRh3kPfnPVTrEAj+LWG+y0yRye+nIOjwjnw2ZYqkmIaQriUjIaxKtC3ypT
CIgJRap+AbFJ8Kpu1BZoyzEH+/GZla330lTdVtVS5dHOYuUgmSCyyKNoSbzl5i62CXsMYEofDMv0
AHS3L5EaH9tJLY/GjCHQWLGRXdhjaWHsWCk2zxY/CwuaDlVgZT7YgvyFGylYF0698KF//1oUaUf6
861RjkHo6+iiVbOPl/UjDi6kSZdCVt/a0kWDYvVWf+vOOpyN2qo/QkpGnGpkTrO7skO8KoZymnvD
Vje1dN13SKXukGzUUm4DJ07x4mVbhdZ1oh67DPlcuUthexnsCC5P69pmpQdX1z7itRFclW7+RJCn
WLMwwR+icrUHO4UuXf5NzU+T+P3f1yRIbGF858A5dND1e3cb9M2UTU7n9rs8KYK1E6NI1jkEwbe1
4Z5yS21PYVahPcxGBa+iOYLB17NVF/U3uUYu3bjZJW781Nra4GtlNPLaS8pV3k4PZQK8sJ1qP/b6
yI+SdbO8RWUR62W/c+r0M4Gi8dpVfIXpqPWXwpsJS86oMznLzzmosZ91697s1HWsQy8U9ogbSl7+
KGQ1N4Y7gPL5IWqHFp3avEXUj9icEsd7qMB1vhqy7GHU4L1D542RBTU0P9OQSc9m/aXz1HFL3LLW
5+Q8as2mqwbvGLIqPVBs59Y58EPAGOQNltWZ7aOEZPvdoIV+OGs+Gn3uukyF8I0cRl9gxXud9J4f
ghDbhIG2MIEBl48ibjBRKp/cKCpPCoukc2OoIGlkOxmTvWYG4TrIwSH38bI4W/a5GlQeV23yY5d2
I0ylJebt9QjSFYba7u2yNtadqjc7YRsI/HYtmTg2rBetCPWzENm2LvsEUdMm2nM/HvPQC3yo+3Ci
iGeuXC0vfP7Agl8myH3Nm+zDzIoEBa/mhCxDhzqF0zWndKkjhWAcGyRzCe61T1GtfFEC6BWy1sx6
s6mUYkbmLgrWCqufvcKvfBoal8Awki8VuI/mkdhkh3m93TyiaqvtrSxxMWQngYIMz6OaggAdw/ox
XIgXXdTOR88QE0i2AMCsUvvGUsTsUxbZ6NpHSfY+LlAKnBBZGhtduxap0z11mM6KcNpxo6Lo2yTz
GQTodGZZ75wK9TRHEeouWpjrLBEoyiRQ/rKs/G8QDH5s2IR5sCVNmwzau6xZ0pZVXkRDu3NHblht
gDBgmuboq1DLXo9kG6Goam1iL7HtU98OveSx7/Mzr2lvc5sxmAKyOM+HAtTXybWzbcBc4FfBjJaa
ew2R5/INtdZPs+i6w5CZfrWQ9aopyvZmWTxZM4sEzWIH6SCzkjXODOC7OqD9MN/Q+O92gd1x7wQs
3/68AjCsd2ELZhXXsiALYX7Hv8UZ71eOGkFtpalc7GPsdmq/gcJ/QCCTrfpSNAtVVFbD8eaI3jim
bXhu8ZZTp07fz6GYAEy5xT7syG2WeuZdomXPPjrCw7iLqjZ30UlxjB3WKMapGPWNTr59VzoNy9iu
aLZ1YgEfUJP5KXbGx6gHvRvPVowtAIjvuSLYgbAKuk9/yacb/83U4WO7KFNbBksgfvzfP3bnlmEu
hNHvkHQWQNvN4THAxOycOM0/pokQKJI+OdCffQLmdQ3sRfNl4SxHs2Lyktc/NoU7XMwlGBVl6osW
sHpywxloeSC0Yzfq7oc56pNVPvLIsihYuDz5WQMtds5D+2uixcleX5LWMnMdkpv+y6c03+UY2ZDD
VSDPqEIFA3wpCYq/EBCdQu8Cnb9hV8Ne2xuZGV+tpYB54uyHmlk/SPvzhOwMEgq8pmRVC91VXrrG
tSpxBuP+Dk+hioVJD/B20If+moSGcsgd0Gnoa6pYMiH3WLade5MFkIOTZVYuazCaqn4KQFVrySrO
IEkMHaTtpvOuRu+BvW4ADEQzessDGzHkrG9tvGPT8bUjFfgctW6yJePFpBqH9kqr+K+bnOB4hMaY
C8ruL0/C/7glyMJq3BBwKlREAn6/JUojQwbWHbrdEEK3zYuwei0wkyYgR+Bphxq88KshQsrSa+w9
zXpJKAXJZvukjvAGAG96axeU/GY0hHtn9qmLLqcNVKo9A+IK9rGh1a9kooT0BRAvfhUTBWaQyJ/c
5JN89/VpW24NwWICUYk/f8b3OLflhvAA4EJHBUTCnf8uPqfVI6xit+J9QhxvDx6gskhjIHHX9iig
dH3WnGWRhHq6Yu9f7d7ahrRGg9HK9HU45NkJhK625fZjqUE09YKZAQoFhONEHCCOcoUxbIEWsJvF
0MOLLxVCST7GILsgHqsz+QFvNeijtkVTTFx13Ao22AHY6yIcsFSwy2IzOogeprZXbby66w+6sHXA
ndmhTOtraAbbREF06i9fz/94XjybLxl4KI5LfEHvboE0RYJs8tB0H/gmRDfpZ7PU0m1bI94yONpt
VmqykN5YghLHQtMaO/3QQdxLHSdC3wlI7AbqDjCaer4hbIkir8bkgo6PsPzYTTet4pr3eeXkT9b4
rUwAk48gkZYpR1tmm1mk3a6PtQ8tbuknxY26gwvtFO7qFmUt8LkF+nwOQPS7YoBuVVvE77vsm6kV
u6F0zX9EWl5rPbG/VCiaK93nEKKzg5bOXwJ9GsLqyzLzl2WoCYrbWQK8mqZBWIG7/ftXBSluNAYv
T/aETlbpXPGan7WXEC3T+9dCG7R9aMJdSUwjTZAb1JRNaiIX4Hp9hpz7YEHNCc388Nqv1s5zOzT6
6e0SDZSEofScm2wyk5R1FES3g1aVt6TVTN+I9PZmLUVbN+0NC4FbPramX1ph99r0sz0ugqU9Gy3w
3z/GyrYJT7FexNox1qLgpluNd+vVwlmbZm1sZfWtY1LSnaoIhaWg7t30tLSOYSUeVWFAuV4KYYT6
qR2KhM3icmiiMFBjMNbfKS2bGNmWqr6okjtFBMhtRQYu7thdYS5FtUTlWAFG/MynrpGbbaHSApz/
7OlTvYYsyEvEHONnUSYbvWmjz/pYTYdqjFQC4Zw+1iTi7O8qjqSPit51j6PqbISOHHNkUHNtZdwC
OlSZvRmhh3mHdna1lZ2yqRB6uK7GvjjKNicbyfix31jJ3tcij+6RwnEu8j+wJiXfG14LQGi5ZGCb
9eO8aQKhwgRO82xj6XG9lxeLo8S4TINFII6RkIm2Nvn5O9dSvswAbYDxqdajWiTDLgT/tRna0H60
EQ+8ZdroNyVUbdSO4q//a6w81dCblxm1ZNbsYuFQYa1mRv2DOvfJd0jhH0xvip9DKx52FlBRv3HS
5I7QFiYlywg+o9AG8xsmSkZqQ9TNc3znsnE+tIqJZNpSjY0SYYRiyl5sPdy0g9v9E2jJy2jPmMEg
U4T/k42GyFLwh8xb2UHG4yVRE0Qw4lDdNGncHRHaHRGlRuGCXWQtNuks8EvP+/QhEHGKolb8sQjK
4CRrRH7FXQ/OMgy19ZDmW+yd5nu1t/JHUBNHpTONjywu2RsXs7OWVTWF5G5rSc0GIroiB1KfTAEa
+84VigoXtq2Tf0f+SAT4xWOGr94acqZ9kNUubdtTFRNJHyzkotdtUV3H0Gmu8O5gXsJ/31VOYW5k
VU9rmFw5+zX5SMkHke29tndGE4sJ+FgRG+jf6xEgzH0PgmX19tymSmlsGzRPN25unbqgtu4gPOgf
lpqNHMWdVajGB/Zmr316UxiyrwKq8drXTcb/x3nymupylT+dt/zv8n/4+f/JvwzsR3VT7f7rbD24
fVG9gFbONjMgikuMOglw4dzYQH00v3TOgOeLqn0LY17CInHdu25SYh91abELVNt4ttLmTo5ox/K7
Y9TN01gr5n6qrYmQcRQ/6rhRreSI0hO+wxbxE4qZ1hZvlQ9zPBA8NQXzRJMoO5UX2b2VopFaEV79
ZM7dM3h7nC4+Be6imqtaygd7FPYnpnt1rUTjeJ8olrdTvHw+ycvYvRu8XqY2I8xd/3MZgItc5vJ2
mbJZZkO18U55lqvrcnL/cC2vITYgr+Uq5fPyDHGtVoFVhUcZuKbMMC6ZZz9GKc+/fJJZwTDP2g3o
hsJ61JN4Ro4EJglCvemAFZMXnes4MT40MMFW6Hf8qMpeWW2d0V0wRuJYeG14nGYDyqeFSvJ6zgXx
8ghB9qouuwdZoMCMldWL6bEPsQzr0eL95NuYuK7CSkHxFhj+o0rkC1Pg8mHwgvixifPPidDnr6JF
AdjNU/XOayIdxnoabWRHOsQw33TleRZxfijtMd0DPPI+9R7T4XKmqcTQSQY4X7ARL6/gEs1aKU6t
LkTYH+CUn+0wOFRengOzl8SgQNhfYbCNPqiSIOvrQSbCxA5QE4D3r4qq/FuJonxQvA6d1HkAvcvN
gqZhgrbakH5QliIZSLa5RvFoBwm1/8fYeS3HjSzd+okQAW9u2zfb0VPSDUJmBrbg/dOfD9UcNkdb
88e5mApkVlaR6mkChcyVa1nlCS5r/yID2ow6aB3GwUlO5mMZkulwqztpogdSrXp9i8qLE9f6Pc8v
wGuBav9UUhAEoaF9z7KhIA9f6yBeS9tcpYVVwfk/rDI7sX9atAjyhtEZD6FeVXvfBD9B+j5/0ePs
q4yww+HREA15TLt7maYImqo20r8NH1eBpfwtXR8XMiq0ev3bh+t6cUnM2r5Mwg1fBpMmXycApFIU
/anJgEyas0ma0tjmk8zutsVb0zr0EEMBuk/MdTVZxrnNmmrtlS6t3l05I3kqY5ElHafaTC/3CYye
9lktYOF9Be0jwP011Ulo8ftQxDmADK053PyoV5XXiJuvtlEZUotu3wl3Btp9rI96oWyLBO3mno5P
OZBl0Na92lYrxWrefYhxKrvMQdNLhsgJj6f8SUUp9+aSV0XyoxeFdoGXxLuXkZntvyLCGZAWd966
PvbuPF//4lqhfWe2PDyKNPfvIzAiy0xVou0A34yyqICQzjq1OaglpmVgqjs0pJQd1ICFaSKl6yr1
KUI/FtYf77oNh2iOfWlj0rl5Vr2uvc8k/hdLn630X5YOuSnfP/fsWUl7r2px/QDFRf3QjWd34pCZ
KDrFfDtxvUtpdNC4Zq21aHuQBLGeZPdyqBFHOfiWd1QndVkVKBnWjvYcxHb9aA3Z0p6twmk1bsBi
54SDfi+tIIxpwapKnonzJIKu9ir10nQrTR0G6p1KK8gq08qvfkDLWWmJZEsBb3gudOVvG978X3lC
K6/e1V/pfbUhn5mUo1cL65goNNyJIEu+6kEGDQehlZf91SrCenY7R9mkUWLv3ahs7j1lfhlE1/pX
tk1d6vamZugb3Uv6O6fWtyE0Q9adNEvd2CIEPZyivBpO8ipEUW9cfASj/FFbd5rgTVbhWSNDeC3c
mOXoHCAy98/FPPjIAK1ztbCXsvtS+uRVVrYu9HDRtXHz5peTlhm+Dok67LvatwDAzb2dt53GPFTO
0nedUElYf+w0tgFaq6Glb6BC+i7ywf9rROSMTjjr58RHx91fxE+w8DjQDoXuXZE5HW2IZI+6oZxe
PxY18HSSHbd++oIMg1zkQi+3aeGCWnNH+mVUqv4ao5NkBNX4JUrj/E5NumIFsGn84hWcgKO0to5/
CNPnMPHvsH4IDZojwYnOfmewszvRBm+WhsxvOJn162Tw/kdDev+zjP11DlydHGNZr/wky38NPt0o
cTIEb9y0o1VbGBbYHDfeOqo1HchbpYcBVRrfmiL0QUfhtvdxmd5Hc+e8WtSrMmjsHxOqbzBhp/HT
oCvjhq6b7mCqoj3qRUlPZGVUzyrghEWYhPWvMA/RTCnrvxGAflPDXH/r87RddSJCojI2lY2dIQ5o
0Yiblfr4zbV+qrC0fLGQ9dqNiAaSHMnHb3HxS7r90PvNDVYDra9hah5Lz6vXit3XO81Xsy9Vqp7B
alR0IdviIRiil0K3BDImMa+JehdspEn3RkHNQBnOnejKF4osK7m6C+TTR4tWdZllUP+rEwLqcX7o
EiN7rCO6ZE1toLgVF8ZbbvbbyanVJ+jMxEOj9I8WxBtviISH+6hojVXsZC8aeRfaTKFiERkNnSZN
3yZgHy2GBzc1dpmp/yWtuupaKOa7tDsZ9MJK322gwyG5KKFFG9PYHqQffbLkIv20kdLVq2xKdeGM
ZXMXtdH4pQh/BdyoX416GI9l2lDXn91tEIqVnk8N3Cj9+CUZf/5n1OQ773tF409DC5XXTEcG3Kjq
YKdDbPAQOG64tXlfXAI75gcUQUoalQzk5mpTQhCI5lHwVYbJeSj9zHmIxmrj6b129mYXiVHt0kMY
LOeyCZyyM01HxZmKrcbr86Gxu+aQ9Ua+5QE63kNTTrWDv9JXX7No2Cxz76fdRyR3fL7uvEGi3Fc5
PwWkHguY++lTES9VPCioHec5teJA3XdOXewmzmv39tQiEiz69Euqqa9AYsy/4+Ji8cq9yHzE8fqM
jGQGmfoe3u//uRo/Zv8zTunML7QG1k9R2b619lQ+diLWUQLxEXTSgTtkMX2CjUjNczkVyYMxun8h
qqB8HfURXoxUHVFCioOXUfP2Mp48m702ahcOecvMvzbweDhBQBIG0qIg45UT8iv3qc37M5i5NcTK
yes4RcqdGUXVqp4m52uuNj/jNKoeKEZaPBK9aWGgcfW1b/sMVICLgIwPjIiz8EM5x/PEE2t+1WmP
IEz2RS9/mqFifqWpP4/c85A2/O/w0cRqDcOhGXX2zYNvROYh8Euau7DkpG3V71d1AWVCVFvpTvqu
3UJpNDVb0dTNdefbOrlYR64cfMKySMmDmcVYH24D95zmv02tcerDNA9yRR6n1n7qs7Xwop9u36sn
/ktfSOGjyK7HyWGczSoz7aWjV+5OzgbDmK2jaYS+ZZ61aCPbVJWZraWpm7G7cxXXhic9S1/45GNa
TBKD09G88/wzKOr/vFpl39IbkBxk6GhRDQhmwok5Ms1C8YJe3CIAf7Hxg6RYmUNLTUwgxaFwO99J
s6zz8NRa+au09Dkindmsu9ZTD9LnhXW6z8yUs4wsollGvang47i/rihbdCpK+E5oFNYRLkvUS6Ta
j6YfeV9E79nLgC//vSMydxsr7QzWaPVTPTYI0lLBenESUXAmzadfBu+M8q8GasJPyzmMTfc0Xrwv
Vzy+8pSti7UFQ/LWqPjzUqLQOkL/RMscPHyvelf1+yBKlKU1m7DXmRvaq4KNnDUqa1jFVjDt5Gxn
Ks6iSjVQr3NwUaNukYXVRR+y4XWg76Ywa2ospeE9cyhd9CpvgGBryt1EsvdMCRrRv7m7RitBNwpf
gZaRs+BbXDrlEobB8iBnp7DYIQ0hngAlV486KQHpjiJNuwtnyUu5KAiyDOCbAtZp3jKnHRF0SbcO
0iF9TOIQgg1Fga9kTjnJYZre2gzxeGkgYzEAynX7nXwBDYrxPR7dE1GBsnobKG0/Wkn41Ic6ghw0
T4R7zwvUdZQB5gKGZ5lnGKfVY0bt6JNP4TEEcE9vljLa5AM96/MgJyoo5Y61gZzb7NK6Uj3UcGL1
ZZg9D411btvGPVdGkz0HhYhWmT961HCYLNUp3qcD2UI5OyYCBQbbRTKg7eMDACVnkyr509RaMQJm
uJQ2e7+Svpvpey6c2LeYPy0B/aTu4CTiq10961Gvfa2SpiBPDQ835VHta6B1yOfZxXM4ZCrQpalZ
IoGhfW0DEELlqI7nsvD9hzRX3uRyzRvSZZHYNe9Q9Pjns0JZ0cTpIZl0401N0FAu9PQZkgrjfkym
F/kwd0YUwqE5J6c8R8lFiO4kBzn7v4tklKDAEM39qSC/3tmcWhcWt5spryTXk7zSwyDZ2ZoG4hjm
J6vM+Zbegv/vtb9tJXf4zefwVFkXAl59r4PczMo6FdmN+dJFzBlGSfonJ1Hoe5unYbTypfM69WmB
MMYYpbeuWUmnHGi5m/LTdUPIUfttlruPRaGsgM8jDb22aBVf1BGtqMgw9OpZhO50dr1yy61yIO0l
3l3SX5v5uLOD/OfNf10atvzNIz1db4xGgC0t2qI/AyqRhlzqGEg3dKhDzvgZflj1sTOVge+tlsyC
M/yw636GDvftGOiPURJwJ2/4viSekpypQ0xQ5FNWGX3jdLXkhByqptyDoDBArRB78yPZk5xFZ/6C
7CbemXKPW4jNh4tiBSjqTz9CXtat360Quorodf1nw+tq3mkgETUaHcH7+TeSP6EDZHKuM/uxt4tu
0dJRspakKJIeJam9S+w7sCfMPCmGUwYn0wwebtQpsAUWa7moCVMtXVatcyEBLX5b0MzL5R52bxZr
mCPr9W2Tj59ixxxmYm6rY76PNdXcxIXXnMrU/xJBM7u7WnnWngw9MkH3zrORw9cnT9i1nmekTw4C
FNKsUCyAy6u6WBrZ8HlaRiMQ3p6gcXC3Uax8u+4qfXIHGRKFbnkI0xhey48fLC/lbG2OxgJQhbNu
gOKahtMewvm38hUfeWSf7AhEoAzWOP5djHw9PHDzJ8N0zQ79IiZggXSXDVSElAmZkT7bERRXpQ31
xEwaRz/w1Snn3zeP6MeaePWVgX2QvAK9o7sK8tGnKPePQOeQAnTT4qnJ6GTSlBn1mwmYGrvieZqg
Ib1ODg4FQl8NNtTg86fGyvp72vBXclJu5vd5u4SWBv6MeTc3CWfajuRVTspFvgL0DfHjhvaqnaxq
eZlDsg/owtextrv9bxWtrraufhl7y75/xH/ao/kn9hYmrz78t0S89AvXue4trevvoQP5acUlKkV8
5BBWPcgsTG/XD39wTa4bUc7p6gcZCjjtQbqkJTM3vL7+aaHcS+78sVB0YDL+sJfc5iPqtr0Mtazy
uv2/94JeNDr+2yUXyr0+/kHdZHxzy/lMOeeYPtwyUlof/4I/7Pdfn8Yf9vrDP+q/PqBuUAEP2+F3
u8u3VuOYF6WBRMb3MrGxAzNYywOk0lneQ5L9Jeekx8oVc2mHvQNDKcfRLqnyUz6Oz9KaqFM9VRlS
O0UQttcTaknaby2aMFzyNF76ZPdOBcn0YaGozdCt9MxAaI9vo5yRVf/rRNPQk8mxlYeZDEfh/p+V
cMpPG8pG5UI6USavT+4Ax96kdVBH2+op1ey7SG+8ByeMGGBr3imiRBv6wzeknOmLQhNrGSInYKw1
YDOH/fe6bF5revmh8IrxJF2hS7awzBDuaXT3QS7SG94kgB3/uLkGGko3cNHMUoqEyZVtLeiOTwp3
c/NN5qMfQI3oBtlFlqPMaXyWlixVfVhyTqlB5c6RsnQ0W2WmZ5d/R15LXF36iJDeIMBjpt34LXKN
aFUqk3vQYAHmHSN6Tjvvsz9BGt73puQE3198roWagU6CbjvQ6vgsBzVBoehqgnRdg80qlr9PzMFF
FXH6tszvnxbMfmnChgjbapgg2fyHfWefV+vLuuNPSv4i17Ag7Q4KJc2cggVaQpOn3k01tInco0d7
DeLqn0vpjWOh6EsZFTXKZNO7wYKrVwYERuWjzO21O/6F7naYt4qkzwlcHr91bK46aK0OcqjT1DuM
cHu24Cv/cWZCId8CdtXvGrXfRxk3bsi8Io5TweTl68xSewjWZu91Tu5yvUx9+GnCpt81vC2cqwIS
5x4MYmlUsYN889RuWzoPFm1TO/Y2ccQvEEr97jo9NHSXKqF66nKdvs8hyOfOjsBbX6ebMvFPU3Uo
oFpBN13uX3rm2jQGZ5boTY653kcbqffUziw30gd87P1KMfVxFmdLviRxb+2qSgt3upqT1gmEQIcS
xOIFTCMUooBAbi5IJcJLWQ3PbTZaexk1CIcFnQqntNnPBO8BTS92s0aloVmqUIGfg5rnoGUE7XUw
08xd1JCBU6j/14QMdjXllNhReqfTcqshxMwGnp6bNA7s5R7Sc9uttmxY7l3ztXcgdk1C9UWpVeMk
hyBX/HFROOMPPVL87SefvETXFy6WIVlKy/tYJk0ld6ELq3Nl2dYcoB1y0hKMCYgpOCWmF8CwCjbz
NsgwPYaO499+pxHWmrtsu7Qbt6JkuEUri5SHQOJirXJcW9szxYuc7If3ST6BceEE9fe0HpfX+oUO
Z9hlNq+lDmlayvTZBEf92fxtrc+shn4JkqNhckdtb3qiWKwvS5SKd6oRTk+6LrSDwzN6IWelr0/r
Q4IyDKJgLKD71VyrjU0bg48ZhkZ76fpyf4sXPbx7bazmUG6yZW96DVyivCI13VeLBL62sEn4nNGD
zc+27yHpbhakj4MB8zYxX8nZNICT1Z6ol63kdBfEYhVL5xzz+7p/b5hQj1qG+jC1qyRSjI1mph7i
XmPTrbShTRDqmu3AKsfLVOwizRI0YM4uqDnfQ2Txx8rcYG3QGLXUaIIiM6bUP0NgcJsyDutjPBrV
dQiMPF5AODdCEN+H5OqsEoK30nybsszZJLrbb2DiNN58VCPAyQfjyY16de+6cbVIXbJBsR6YlG9T
65yTfJgx1NGPYOZ1yQtK35Ob7KJAqbe9bibPnv/z/4NM8k8hrTH0G/Cr31WbDj5QSlbNy8/vJ0R9
QoqlMK4YKXmUkwPF509+qgpiNcGvdpfl3im23eI7PbQqFQItedFgZ0FUMLL57pTDVh8rNIbSOjuQ
7Bu3Ta0bF034+kqgOP3SdTMGvjLEd6rR5zDWn1XA8A9tpUHZj5r0Rmbm7Vn9Mmw7/6Q5Q//m3F/f
1mEXOvU27czyLV2uafiz20Tzq/1tTV4o/Zt7JiM2LbSu8M9xKqajFYHapje6oxGmq59UMv6zcR2M
8kmJgnquJjBfBvpy1Cs4zEmL31UBdNEo+T0ELmJqdP43lMjznfxFY1Ld4LFDBMXm38EcoCSpOzPd
S9MC6i8XRWPaPBVGsZNuel/eF2m8cx/bOIFlINWtQ2gMb2HjBo9IxoePpdVNmxJ5opX0ySFKtRi+
FSPZ3XyAn++QL3VPclXs0i8ODGB928gPweHqQahDDMTmctDdUFtVBQ+am69J1b+nzqNEGBTw8HWB
WJcCIDd5O6Cs6AUER2mTeKd7NaaANrZZBJ3QHOSYAmj/LcgoIpQF6INZfwpSwyDnj2OOl5Gh4FGc
c7jwVmL4VhtFe+jNrg/XXpQcpImsDO83ZvsCFTfkwKLM7uXgZ1p2LwyxJpnTn6RrqqzmLhj6h8KK
SutkZ7m1CcG5uUbirpJa20UWHGgirPQNzOrjN8d9odEr/VpkabIjSfnuzuKX1mm5+1VAVB2VzKjQ
HoHJtnzrVB/1aMyuVdwzNJY7GdF0l6aCKbzRtcJZtkPH7/7bQJM1OrHdus+CbdttECA0/rL714Z7
PznOKbv4WYVybIauKlndo6oM2XrQ/lIHozrJAaXK+noVekG0sjQxtw2nzaFPQcLRCv75hlt55MvR
SNrEVRcjZeMj0Q7SnmZiDqopbNkwt26zTOmXJZwSazlZmAYcqWqktTRcTXvpUwLb49EXQRvuQmt9
dFpvxTnI/Na6lbH0O4/fVK+CR6oxv/JAMb8NHmdISGDQlRIZgIGIbiu5IFZbD3moFAKL1gStFTQq
Ak/eKe0RxYPJ/90c64ASflrH19lYzkrTKpTT1fwIjihNouEeB7R8wK+uRh7caX2whlxfe0Y/NzyM
cTYtoDbQnt3aQX1TdfZyMmhxBTVSiUNjP0qXSKJfpZElJ2m5SBpbLDlkqRqtHO6kFMfsQN2EbZof
na7O0pW8RAAC1V3jcJ0N4g7FpUjlwZDwyB6q2IZMOslA2JTf5flcB+y37GZ/1UEzlEJEm2ZGz+fg
w1eRyTFsSA3FfhEt5VTmaFbP8XU6pjSmLvnba/dNECEz4Yt6aXfC+0HJf6Fprf3Lq6GgNA07p2RV
Utz8iEXBvoaM1nBlLHys5kuhkqTM6uaYzTV0gEx7EijdN4oHQLX8sbtXiwQBh8z1d3bs25fapECd
9ln34Ns1RU5QWQuJrzJsvTvpGZQNjd8ZL9KUs43Q9avp0zu0GGpkWKMOpESpJ9VGiWwQy22vPUyk
AxGRirKfuV/fWYZvvP0pQoQWbdJTl1F/ID+e9m98ANQmZkMOMh9u6SKABQ0C3t8mZAJ90F7lIg5J
oXHdRw/D9wVWRL2zsWOFvu25PFzx9LUsuNPhen5Crn1DWxn3eJjEUSSBujGeTWWA/p4WcIey9+dF
hiHQc23UT4sG2CGVtLoUM5uJVcNf4tkghxJPdKtQEp6UQfW/tpLW3Uqu6efeMZKkxlr6ZCuZ9N32
gYsrgJ+CEGgGUtBftXkuatW/C8tsuHh05tmLMmiBsuX9SSnwXSeUwjinw/G6yO/d/tIbTngc0mkX
hZUdrceh1va1F35tEEyI1oamDNsqQS5HBl/X2ZD1rY2WBmW5Myg1fppLpW0FO1G4FvE4XGS4HIJW
ex0ELfOpKhB94eOQ/0hVjRwWgVeTpvxHGp1wFprpiKtPBss46ZMfgQyGgOA97vp5StuY190+q9s6
uUTulf1ASUZBrSQ6mnplH8NWs4/BOJKovdnySs9tNEndsdxIcwhE+R4TLQcB5w/Hum4PxuNJNUpq
RyZUxGd7HlIlVFYCVpPlKGekUw41oBuIRT1jW2VJf67arjtfVxvO14I+aLopfNjfVD36UrX3NdwQ
ACQrFQ43Pn/pnihCr+uidK9RZPFf2iRVKANOyqMapAcZ1cVFBtOJOi6qyi1WYZfWyN7bxr0dCvO+
qz0N9RRevWeXObukv/LEtq/T9iT9cihoOVh6w9BsqQqj6hG10wbiOSg76ipBzXDgq42A1cPNlwyi
fhDzIH11DQe0DJFDkibd0k18mmLcoLTPs1Lgcxk1dGZqtQrfx6AfjHCw1l6c969jar6WuWH/KlLY
3JHj+/qfoUVvvyqw9v7iFZQcbvMeGhj6511F4HSvc2g+71r9765F03tIS+ZLC9TDvY6ezMqpumxd
Fjln09mHPmyzg8pmpBjzjw+Vqfo0omJozBEyTA5ROaCaoRTn0vade0OEwWHIk8dhMpxNnKDdmSKy
cxJWrp3qspzGhbz0xt5bGmrWrKrW/8cpaE85yfAxBv1ILmDYymjp+7S6nYWTYk+Dv5PKGkDsed9U
p+O10/QNVR3tYJNSeseOOtYxhwNjPwTdnepCZwVDevaI6IFPWUPzltKUE5quTovWKIq99HHGyR5T
7cDrYf3gzAa8FrDuQFG3kHMyKg08baW3qbKWIXJCqMqjpnrcguYf5eU0S8NPs7n9dORax602JP31
p8tFvgnleh404+7206G4WfRaFd+pXvgc9vp0kkNlgpdZlIB7y2HmRpsndD4E/lc4M1crtB1XcxwC
9bokrhV7503hE/qn6qm2EZJEeYFGXQNCYBp1pnAaznKwW284Rzl1ApQzSYf9y2+XwVqNEgeeb3KR
Mp2Hanl3GDXQoTLzF/ltd/AFz24jiNPjoIT2UZ/vQ3DXW59MP+u8lRMhaylD/hR381WUG/RpVu2b
t5NDN1+5EMtDbGyfYdzrFxZJKjq37fAp7KP82JTDt2ueYk5WTHNEwEHhTvo+IlC9CZ+8wGv2USho
6IRI7N7MDLHwQjF9KxtgwLqmp+e0qZVd2SmNi/YGmfEFCE30Pg1aPx3vL2nUA/o98sq17fQC78oG
Ftz8eHPJqwkN9K4Mjd1vfrcv26XiGw9o8oDdpimHumTB/bLvN4VsvgEathtz6FdsryqXlWUDmLQS
694OeuveozlsYwqvXEKZgFalC6/Z0S8hgJpD5ACQMIbxst/qaUAzjkFvq17wDiuZ3KOZYc+IIzov
OmPfpnpprDTI5c4qwdInw0KQkvCjle5SptK6prL3kV8//55xi8pvk8q3PKYp+xGwBo3a9aS/ojHr
L3sUhx+8mX0ATqzsFMao7FV+HWxVtaLnZ+IFXZjWr5H76XzkaI63QaRBewTp5+mbuL64vqEe5CTn
U3UT6SigwbNx181D4Nf8b5SX9kgXvLwSItVBus9N8XJ6RCls46Ti1ekNTpWk/w91hQYT8MXMfr/0
qq9UfeHnmikdkS4NtlHZwwbJ56V1dfLqtoG9dSPD2xpkkF9cLb04VdD98ApeU0WdDPclAq8H34WA
zkGo5UewlvMBDZUrZ2qsQ07BgWoTPeGgFHo0Jyy4VJqvWTd2B68n182TEVdn1++TtzBfGRDwCJN6
KUNuE+jXFJPa3qVKFB9cH5EsUIXx4WZKnz1PyCs5CH8CDAGEmPRoZDSrXNq/BfVT9eCLKjuQSgke
/TT6Sx3p2pfWNL/t00mhZd30ID1916mHKPa+yKlrUMyLXjzW6eq2JjKycNlXAUmteVc5xFq9p2Ye
naWl2p599rV8c9uIHhlnB1Xtm3DqbUMl81LNg7yy5gMd9SzzOuEOPuIxU/IF7JtOoq6yL5EZOhd4
kZs9zUooE/5r+QgL7crJRqRj59jrctcw7kN4fO7ed3NgRI9iMCBGgFxCGcFqtspriAL9mXlWGad3
IlrFFdonk4LS80C7bZRBs+oG5rTK1F9mrGpHQTHpNJHjnFa5m2sriwfZWkJyvNryz9k0vjeNzW0i
ru++TaGfnhJewbfc9+Y+D+RjkjbnkFjnP6Qlh9ShU3shL0e/Ax2mh5BxucrpFiKvYj0UqBZMUIRo
SAaUU/3FVBrrKR3dxVi5xoM9W12YOku0s4CBzWbVKBa6Bf0p64Z6WRSi3AiOEDH4dfQKePJ5+8qy
sGuhAGS2u3NkNs7DEETOpeT+eg32eAk7uEnyM5GTSeQ88BKSQrlbPnV+9Jo48Kgu1KQFXQBRjWSs
GWdLstNIPpuMbwH9FJmg7ALLCV/lYHVdJmNEqP5x2cxn42Q+b76Wvi993eNFtwE271c67d7zpW4q
oPQza/fZJ6dluKNxO/YyT1/JaDn4Aej2q43ML/mYNufYMG8mB4dWGZAT1C+gKr6LnDY5ubSb7JwR
CNxsGUqSgFPgKpiHkQoGz6+B6k9IvydaSjhvgR3p1U9mjGAoRPixAyjzX3FyRYYyKE86bo6l41sH
JZ/5cSckOGhRorHI3CihORwRLR+OuhbyjfswszBTMkCvdrwAHtldA715WsbAQSJa4ML/rLF801qn
IzRyjQqtwkJuCcNp6Zf5BRpI79Lo6rON1tmdDdXlRQ5jHdMrrSd7EIn8D5e+zhSwMrc8Fz45a09/
DskK3cGr8ue1YG9XCrpXSXSOa7VYTfRmvDhhhrIYVLu+VSkv9NSeutaa7osi49wyRj5wLUH7Ng2S
di9sBEXT+qHszGpfDn2+bZ1Ye64K/ZeMoBPxQBlNfAmF163hMzMOtghrMg22Y+4q36t3UvWt62H7
/6QCd72U3oqaYrZwQI5/0pD7Pd52atLtocfz49+BU4xaXunFqEBRx9nGjfVDmcXd5OAW3fvVzdfV
Ld0KCLXcXL/FekjYbJGN+SGXR+TYqYVLwbiP7XS9B/IJL4f0Z35/rocWNZO60O4beoJXde4na2nS
gqbdC/glZ0HS7zeXvKqGESVyTschZMfQTuYTnzfglW0hfPVehgRivgXwdreUppxQBY8EVzFWcnNj
FFuBagcwv0zZR3F8b83y9ZCfDufSzUDezQM3tmSFQIe2Usum0BdyWgYaY3GXDQhTh07wbQwT+Hul
CoLjljvVG8lUQXo9zhoIpSS9FsLv6EyaoXtDaA3Htgi/1FSVThbo2Ge/CIOVMfViV8ZT9xwNo73N
hZOt5GwGMdhJT/3vcrLk9njUlOi7hsDfRVfs+GLOQ89LGbd/u4BU5p8JeTVUY7aLR/62pelNkGXL
q3BQ7OPE81RuAjsm8H25VTuFW9jWwiPoAuvUxl+KbAwOLjJ4B3se5NWffH8KGdKWzsJ4Wv3fS4cW
GaxM19eSf+xGTXYz5dWVqUxO34jKJFuZmInM5NVtQqhVhwSIpsG6wextr1gdkZl1oRwJB8OC7VN1
833Y5aDZ4DJZDuokOLNZsbJrp1Ic4MIRB3k1zTOQ5W5MBwy3p9k1TOdw/5ZOizZTlqX6mU6zOSEn
qsQ5wg4HU3aRPY7a+KxQQPyaOJqx7pO5b7XHJBm/aFOvpNGuCw5IByYrOFK9x2yytg3yiodqHmKR
jcVe2lavdlTS9X4T9Xq0d6Qpg7TQ9mGhmOOvl1WdvRp2Mu41raTWlxY+dfg+cYAbQInJqQatqrIW
yCZY/mGYLem6xUnTaq10qdhdcSiEu68Lq30FsNjtlGhuMKrN7qsO5t3lIPK9BwW6btRKmRXUjEc+
958efHzfRZPzrAiH9J5a00LN6vB+cnwa7VU9y5YomE2rIIiP16ppM1dIZbkzzjn+D4ikSkv6A17R
FvQs5cvacLSlYUNzEST++JSr9XSgXxcOGdX7EkdDcgHSYR1GxGYW0NI2ryQXIsq3gaAGi5mgerep
6AIBA5+aS8sdjU0qu7BUlSbKTDQ7MYb+WfrklRDaW2B6yBaEgIqd+dFjzUNpeu7F8ofXVPTZ3c0P
d3x/VHx3KwMK+Pn3nQ7DtFkp3kPgAyqM4Z8iURj0C7fuYZGfm2qbKEyg51K+0lB+gXrUdFZTEdlH
DSIvqgz+tOGBEa4kyUeRG9VCDWlgsqZGfxl9sBnSvM12ndscpSlnpak2dNu0uZ3Ef9NDUdI1kfk7
S9GnVZjR1Om6okdlLIvhjKflM4+MH0PkVhcta5O3bjf0U/5ma6ayVjkm82j9OTnghyTzBOBU+pHM
aXOjpmgoBtzpPbjyfgxgt4AduIADHA4+x2usKwNGGvTo/AYxaheSASOsKotjZz9BuAZLhpVy/wtC
836IvZB2XLrFA6uIXsBrweQ3+4IgGOCA+WdWXklf7it0QDi0PiZ67vMx6/1yHKZh40KiDCtoAOd+
FU4RHOcKtvurMyFvDc2pgti40fdNq2183+yahfQJepcaxDK96hojnZql6fuOwN/8feXEYJb5oy8X
HfINW2OmESjq6QG5c5SufaFCluqEJ8BDyTpAl2mpBGl0smuFqrlqaNFdk0QkGLOq22RCTZ+mLLcX
KvWJH54SrX20Vv/2HOPUDF4MzsA0eYTwE/4fZefVJDWSteFfpAh5c1u2q6oNMDAw3ChmYVbee/36
79FRg3pqmY39bjIyj8kqmm4p85j3rVyazslNtg8xScSnWC/Sfd+G+QGCJzgMyqS0zhOZHZOD8nVK
IyrI7OXd5/IbcaWzHaobd3oe3Cx/mCIjmYcdPTwDtyxTeYnbVnkZnfBLlMdAPy4rkYd5Yl9jbq4g
VBcg83tW/IFihgQCb9iitJEamhkSsWQfuR8NKP/e1Xn/HKiW9hBWcD0kVs3lWaZvhrD4nHvcmzfR
NHPypFzMWVobbtDVzC9NyLPFjZXhbKlRFx9Dd3rfgAVxjRetmHC3IsCnhtQkdNQ5t65zAQPumRDo
pJIcC1VaN+aPUDmSTGtPPCyV92ag+O8BXqUkRNe+ykrkWRWZp6lw/D0wbv5qZvVjv1ervD+LXV81
/ktPbzMPc/c30wLZPg4z7WROfvklnrpTQYb9X6EChpUdmfOz4nn1E93Dyl6u90nv7hJ+G/9oFsAk
A5zRa5dm3Y3eky+BAvhnZo7GnwVgi42kTtPZ3LcQaX9vo5TslF8Fv2uxqR0mynpeks7qHua+NMHA
j3Sa2IxPjWnCeirw80A2xteWSo/dmivwJiJh9+t+0SvmAkafJMTBxJ/yZftYzn4GfxX56EhLn11u
JbdcS3ix2J2vn+ua9FLnRFC5umNwXdNNcIX9ZtOJfGmrznYOIMASGq5sgAurgdI9bcgOYMIDAM+B
jChjW1CwqRtfzNi4DEoWf+8NglxtkCUfayWYzgEFmZcsnoNDaXG5EMQxkwAzJ3HgHa+ylllOPvVV
KGsZIFOJj9TzvFQ0nE+F6dZr4ZRZqsUBHqP4kI8BgM2T+6JyEb6odt9SFTEm83VYBpnJ4BlQl9hx
2O9WxoZKI2jZATQpRAoDvVsr+0Lb8CDPnYXmF+CCUVAKfso2M/ES+bIHpQIupYLdqVyOMMImpgpQ
q6xlWNeh3YDznrTfBCKvAhci3+k9FKErZB7HkavOD/BVyI/evvpVz89uAm6cahdYsIAfO5hTOLz0
dTOA+MoMmDdu/kanHEUWVCoIY7k6TbuWfr3zZijWXlh8y5skv9zJiTQ9VWZvngNvflfY5ddGy1su
x4HxySnzr8WYRKA2Cga4ByxnHIxnuMj1F7Jj1kEJI+Mj9QRUQUAHeh56TT0FXQzOI/mFrzLLaSRf
Z5us3GRGAwOwpcDu0JXaey8ZnwO7bj57Prn+3gFdWJaAscAdkcSwz2ZW85kiioVKPevBUmNp+BRF
Je7vXpuVLwTwvotPbdg8w2rXPogR7NUx2Jg87mTZaN1vGQX3oV4qzy18iu/iSc0ok2i+yEqGvMl9
KgENUDmV3rvmruld02XwyCnyYunPNCmQwCfMdfLicik80bSP5gKf6hppshdtHqrWcx6o72W1Ojyn
btN/DL2sOAIYPBxNYITfdZTknDK6nSc/fKHI6ElRY+9cU9kPcD+DPkfhg0Zz5m60u8TaEfQsXww1
Hi9Nr34RrDcRVbnnXVLN+GpXaXGYzAge8KyqKO9Th+dU0x4bEvi/iaj3JxhrXDe8em0aUU7ySN9I
oh9dtWquMgDJZ5+5SwOTksdXty4/D7Xan6gSavZdpozvQBaY3sHn9ykvNe8qIhl4cXXHwAoanhuY
yVDWMH2UiX4Rp3nxXOW4D5n/H+6kS+oDsUiuyTEY820Mq4gMrkoh164K52aX8R8OfAMaqt7gQnC6
ANVqIGKH6GavUz8p/QSdBeanD+IFl9AfmFt3ij6gV9o1lMuQNcAIyw1jbqKqf5TLh9wzZqNyeRLZ
/W5qiauVWbKLrHx6Vzk1TX+5TsDbpnF4BwlM+GSV+UM7ORHMP37/uZ45Ea2pxGKmadhKFeOzzeEl
NEvrU04b+MukK3+JWJ0JBFIuYRxnc5yOWh7GB3WJ4eegfT3QLPoHtECU14Q/iXhEAVrsH2ImciHj
kZkoXZSyesO+s7iLEhiUfTC1D0DhD1dao4drGwSvM60b3y69fiBCH0cf3Hp2vAeFX5wbUHlfwnqq
LqnfT+/K/iM5rB7UzeVEZ0eUh83VzOt3cnmb2c3Hpswj9ULgsb7EVUAqsjCGU0dRDm8mM77Spnqh
/iC4DRCv71p4Od4Vnf/FpdHyC5WS05mmFP7wWi/6Ejp6u0uSLKQ1MWl/ryjpIG8afXELb7qNYdhS
uIyXB07BoXcppJ2i8KMBFOlh0sf+No8FOa9lpi7DJtuWaZ175W5b4++aub6b9U9lk7cviVKWvO6r
7FszwidgTuNXglkx2LUuxTZqwsGOP/m0g8DRBxwXGIeg/5i0VNZ1GQTCqxbqiQ+Z7e1EKSJtiJ6T
1MqefYqYYDWw4ro60+Se1+8hhW13ugG3sjuQIpXBoa4Q8g6Hz5yqf8dUqn6jcO1jo7bDp6Kg7GaM
nfbs6EZ99RfYrTL+Prt2Al+iF/Dam5c6mcr4bMzdcM6M3Du2WhwdPQDsDv3sBO/q4tAAyv1iN15C
ysyetFOitPm+m7LwndPlCNU+/lyNSkEYDwcZtNRUrrbdv1/+I/NjHvMuq+v86u2pp1PCD7BWF+ch
a/8MKDK6abV5btzl11pSWDL8VMzy21/6P7JcMQes24yHpLbmVK0fetf6vr7ty6b8xuckl0GjRo3G
jr8vq/zaVmYDCmdOV7Oj1NaTtQwyS9zQeoKnSz0AP2Pt02FO550IN8PezR7qkCpLkb8xgULDOVM7
+V2NdetJtG9Meq1qd7UNk+umCUwyKOPMI7ZN525H8Fl9tMbyYSxgTpKV0U9ucVgVBsxxnKSKh4aK
rgsP/PhxUs/tCjBPPTWw8x3oHLB67kQI8hRTkJ7GxzF6XFeiiMzpMyAZlG4B38UxP+n+KpKbY1f1
99CpCTrFzvjBGbTh7PuRdZlMt3jxeXgd2ioNvxpOcxGfNK7eJ2XF39swHFM/+avqpp5Eud9/SAz3
e04s5SYii+jqs2u7F1lNcTV88G1ggBoY9o7V2MTvoSKgDld9r9e9f9TIzx5kaXOq3CkGPNHRwuwU
PXFAt94ny3wccuWmteZZGf1jZtTR5yGenavVDPzVl3239wLNupIzbk4WzGpg2imcVCGtWjmstJr8
a+K++EBKXL2iz69lW58sSzMvfgYstKr55UUDfHBf9LDfAGMSP6kJDaHeQ2NHv0+mUx+zJalJ/WwL
6LPrLJRBUUtljQ946HKJkmFebkjbcpMFzctUJuGq0xarfzS9c688cppluMRTwpunOM+Op7g8wQmA
JcdpIX6O57B4lFleGOTwZU19WfHI3Xq+OTnQyJj5rUfV4KZcfUEBvWiW8udAB30fJN80qKcp7p+S
l6Byo1sdQrreZnb+mWLLF7kFALP3xeFX7VMEl9gpDGL/AhBB+1iDlXrQ0gniyYCnO0hz1ZM/Kf3n
3Ap2XT/Yn3qg+l66fvpDrAyz8R5iBxQ6WVpcqg8u7TwXWfYJxUOOVr6fnJYuxslbrUi31ie7DUGr
BbAsJup4sVszfs6rIDoqc2F94lBGzWc55n+N1Ufeeda/3Xj6VNVu/aWOwD1TyixdvdVRNS6Eb+Jn
jpmv3rUepTyng2LxzlIgPSJ7Z87l5yTP4o80K0PolMXWqbZ4IWUzqKL0Lv+r7Gj+d6reetbAnHxK
NDekoA5Fw1+kmgfF19lSTVA6y/rquLX3MI4J3VGprh+qyexf0q5XzkXgjAQAkvLRTgr15FEg8j7z
fANOCt3/7CT1N6qwqr9Cyt5XdJ5RJbfVGdHVCKYFVqXgjGzX03DrR2e4KdygSATPF1lZ1G5VNN2U
cQXDwg+bdb3qoGcfb6JqNA3omRCAAFmuRrKLX4KP0AxeSu0t7Dwy8NcUPtvji+JG+ZMsNnFIacJz
OIMu0WSufr5TiDH4w/ph9KB5dZctHavKVLJRUXipk7iHXERvI2PP2+QJVHfr96CIm8cooGNnIg75
e2pU1YNt9M5BtB6QXscynr2zaKO2pu2C58RNtI3jvtM7V3/XeNBsRmGRPCQOvzQlFBNJo4dPfXhq
LUB5KA0KnaPX0k2aJ3n/GJT1kwfAVbDvDJiyfI9SkCp632laRLCDIQFqPgbd8nm1yq3yPcFB5xbl
Dc3bswIsptIY8UWMxZdL0LSHDNI8bbsYJLGOQ6/bB3sC1Y1HUZife37992QA2ydyrdQfLSGmeUjd
I0RJ9dEHyOA3B7aId1PQH0nfg9s3WWTA0sHVL2KscNW7GiooeiXwhY9+SQM1eBnfW6cKL1u/hZyU
F7lp87MX+XZ4/inPhq6+ebH7YCamdpNhbkLSOL9YBmasc+lxs91qZ7XGwtuH37xN3zhuwtgt9SPV
dtlONlcL0FsqVfXgiYYcRbIPXKvsfTzG2V5SCzLcE6j8ei2mkq1YkxmyVjOoHVMC7EUUkPYFZn4H
rbvxZHWNV5+n0Wl32kCxikYu98lPNNq9ZCpGyW4Mcp3K4jq92Vz06PZ+BdQLftepL/oP/LyqADZP
t62W1qukOW0AepunyGjYn0/FyB+uKGq1BonbK7RLwWn3pYucT1K9VScNrwfLXFei+7kS3WIpZV+g
pq6W0v3507KOMvtIhYV3lJ7cEGi5qYnGF+m/NdKhOnlG6B1EaWdZ9gFQLNGtw0K3YOjApUqrru33
sFXY0W+iFJ/EMdJd7pn5zTLcrzxcf+sSQ6Gwv3kdONoRJG+eRJwrvq0Sj9bUXey3zUKFrjzphQHU
kOhBGx5OLdQ3HJ1Wuvc3AZn/EqARlQRs8iWUszLBvwngyJR2D383BZnNOaIFYoxQVAVeZVNx2NvH
FteZSLMBl+mzm1M4RFNk6kUZCSp1WkpzSX87rd2CtkLGHWqAWp/KnaAImQvukEAJbUuRbQhEikYx
VZqEDsSKtFCIMdVsPjWD/nSQtm4jM8J3hvktF+xBWanlt61LW/I7QfF9xSa0Xq2lZftv/ncS9lj7
/2RH0gqd5gKDofbuKXJah9IGw6FYgVmXRO4TZFwwfqTZdZMPlQUd76B3w8lQk3G3GW8baMsuiy/x
k4wKih8b517n7kyVKGfmZP4z/G/lnmwWTd7LMm9HijGXWeZN6kNtJ3/R6TbSs7PI0rzdUyscwmYQ
REOyK/0weA46U/2Q5jOsi5WrX8sq0T7UiyJUq8d6WYmFa8KqmOY+QFiLgwykNHZlRy67H1N3X6f9
uAZB7Eb/lAQwAxUlbGs0Hen9Ua2M6uCqMOvsqNUBK9GrLyQpCPEW+njq/YrCLMGmWaf8bOIV2Uag
a+5RbER4h3QjmDc2zUz7oqNRrd0HJf1Y4EK2PFgKY8FI/LGa3dkeDk5AE0FIxnF9rqSNeeRqaV3l
EfIrOE8vntp9S0HmQR46d88gkc2kmB78wvkoK0zLBwiwU/IZTgj+/hscUPGep3cGFUuPYv2rTUG6
hXV26r31WdnIA1EMkwVMlK4AKNEokK5VevKc5HkrsF9ExSJaY+jLMlSG5FnNAJT0o7ilPT5pH6e2
+b7m97R8fug03XqR9J7Ju+QAKiF3cfi86KSOvZd5qUfKJurUoMgUySa2zc47xfQOgI6EqQxZO/05
q4p7lgL8ZPm/VwN6bGUphfsyk2Etz0+Diug/DEBvZHUFTJhiapwHg/IZ5DAOAja//7IMi/S0Bv1/
LtccgUM77DlQR8AYW/7XJlOJP8hgwXgPuoimn1PKiFaZTaMO5FbJs1iEBnwa9B5faKTwn71ihKRw
aSjnCCzAm7z21Zth0JIlv1Q/l07a+YceMKg93DrhiwzGFEQvSUBIuHB063SnyNMwO4UGea87BdD/
FSEMshg/d1LoXtp5owk46M/wlt20VxLu81XCW5nEASSO5aKIScBciuFbuhDBy0BkpV5nsgzU7lsB
V9z5Ti7LzFSrJ/iQaIQbqNz+lX89FfF+SojoUDYU7JdjyDfHVw7DmE5/ZFY6HDUdzCear9N3mpP/
zxau7x/swhrelYH7pMwm9SlZSWqxbyCE9XV1V+YtvV7xmJJir8EYNRfcBBms2jJudWsdVLobVpHI
AYvt8aOzvNaU8nFdbm52aX3xO4MGl7+7aQvuAkDxCQWflnrcHDa7wgzK40A2Yy9aUTSa+86lcPKy
QbYWg02WOouvK7LrsoS1ObquTyKBbA0WfFeurasCPmHazEQmWt8zgf0t996QX6hihAnRD/Wn2m61
pzprjWk3V6CLgYG7V10D2aLQwV6FSHZZa70WnrMRQpiqJ3h8EL1sYaqqsa/dmI7CxVCGsUijaYG7
+RLORc1rhM1Ese64rsu9xgHmaFSjd4HcOPhgu/5HtxzSPwrT8o76OBZUUEXpHxPUHxrJFuKQUfzI
s5AcLUQBp0wt03NVBM2+aEflNmq5/XkGAH0BzwQZVwGu2Pi9M/P3o0Nhqh7FcAuk1Xxx8yraiUwG
P1TbdybQtC2QAqtcs/1v3kCSUAw0mGVdy7VoQCGM5EosqQhp1FroeTaZzAj8E0uSglZZW4uh71qv
hneVrnfOYiy76gQLLzBKnyVcl28Buin7c+jHmGZpwtailBCeLH/o1mjfZpFqf44Vpe1ivonFEZ3s
t+n+c79BzcklGDn8Zu5rYFSio7JMVCcKDjL1Wwg1YSm/jJSiVqctjPorv00Lw+FbN2tMuL2Iuq0N
Wtxk6pvReHTJf+zK2iW6T2tq/TgtA/gH9WNUlghlbSbEFajDLE5iI+rNUJbrYCu/T31onEZipgS1
GfSgiNYZ0OL/Iftf7ULIJkHKsM+yXdC632fHck9UtGRPXcPBYSdTGUwKCQstm86l7WVPm1xmIpsh
YLpaWfAgont/MWkjG/h+0pck5PiMzVdmg3wkx6ldGpvqzeLOQSoM7Dp3mg+VkXJVoDQQCBNmFK54
xU6mMpBVAGMF8OBi0W7yXxrLNt5SQCbqbdd/lOkQQ+3UiFq4zVh8xaMwtOxq9d84hKrKHsib+Qab
7o6baH/VpQQMLqX5lkJaX15kKjY6b/mDVVGBUw+QK9CCm6q3Vd0l+Y4G2uK4NGVfN2ZVoVeVoViI
Vrflr2Sbm+wiJncy2AWX1EIGOtHC3qr6dJLvfvWZ28cpbl0cwS4Yds6CgmEpxkOQgbhetW7+TJXH
AqWw1ItVM5y0i+KtbLHpGuuhaUYXENDFbBHJTjJblFo4gqRT7+w+IQQ09B6B6cRuowWJNrlVkG+/
TtNgnIHChjAZrNiQHtImBk1BBV4cyi/g+8NC0SjbyR2u2+M4nW0j/Rco02iMmpOytQyvlk2o0FQU
1sfVR/SOmYPsvCDmyfdTImioFb+1gZn5zy8uWsAXbYBB+RfJYE4L5ohJYQX1/GjW9fYv3na816RK
DM889cAnEKvbW904wNEOSbfO4lLRy52s16noZzs2S96jP+wVq/veWnF6Eq3IVxNZ1wNkFPt1uuxO
v0J7G934Mk1jdO08JzgErl8dxiXk0Y8eTYSKxDhqTb8aOYk80XR1D6jhEgGRJWiN08VNOYov8iKi
mwTkzGOlDdZtGyzfolq9Tz5TDBOc7+T/uKTE3bqJq5h4+IcUsK3+mxyyZPAjdLpkhzkBFjsye34H
HKs+13VPOa0e1vELfe+wlvMTPLwRaqQeHlITkHGxgTwqfjGWQSe3+BSMFddPfEVuK656C5L8vD7P
3coiX0TGab89toHjatZnvsjWt4FMPVopD1OsxPu7l8NccJnTir46TGo5Php8AHgAlb3zyApfwYUa
OVTMIzkftBbnxfwga6oK3F3RJfExXtQie6MW81ENynMaj19FmzdUr5SgiQo2kxCXyYy6zrGhuGhB
aJqnqd6DtciHaE6RcGqi1WcnZjIIohO9ZPneNfUQmlyNSlA6QqDs0JTgJrNZ14Mb+a0FvHTRvJkW
bg516+olDkpgwq6s0q4dOzQ7mEvjxAI3s85ENmeRfx1pPb+Th4vD5lWORkYTWQpu/N8VYrL5TuRG
yAv05XH7sMEq4weakL9KzU+jLmk4e/gi9UE0ugxwcC0ytZi/iMUsNUM/7f5RJhuES5URMd03e4rD
lILuMWkxHFfAoXHsmz+26jQAWqj+W7qkYUjxT30yzCc1LKMvPggOu1IjukzgIad4IDw0eRJ/UYLA
vIZdYxMLiJVPffHZSxcmAi4PyxhyPPKXgT6Ev9QmNY6yWm0c8orWXgTbYIujrEn0v3pvapGtm282
SuK768dsshg8hrNCM7+IrBr29uP6sd4IZdlunYsyVbr+YbLtk1I6EJAFXqfdjCVELDMZYPv5CgPP
fBL5YBc/7N64/Mf0p9NqL67W3/fdPuaNjXxi61lfSVVRRrt8nTd7/9Jl9R67IKBF8TfdofhKUcaP
ea0HTyE5OmgW9fIPcHNIoNua9WiOuf2RJusHkee+Qr+6O7oHCHuoBfo6QGtC1zCF1Q4X9gVZpfzD
j913lQswLnAODVTjGpQ/i9xuOmfvl8Nws5rfUsdIDkoeq1cZ3KBRr1E2Dtnufi2qzXJTJ4B8vPps
Nuse21rMHSMaXzfe3Lctg+1z35hXSeDuQzoY9oE+OrC1xC79nkZ+COzGArUcmQzlZDvXwa26fBXK
WjT1opFZqMFpde+zbWG2HTAd2/qftxQbmFmoJlIJl2x+26du27z5VPkqdzarera9/kLibZcFnX5N
bV2/mly1jL1MW1W34Y0G1jhbDcQqX6xEvy1lVqmKfpWZDKufWPvaeDC7xngQNxE1AG5wFf7pIkKn
sWqq7OA1VCnC3LhhZSaVmDIrrEq7bsvVupTCzc3Hlz1W3b3ttp9stS03d2c2zlVfB9RdUx+6mQW6
TRbfMfv9RDlNsRuIlpKKG5ro5scKHOFmr0U3exlEqEVjVexAvQVlXwQ60eRTbvZf33huPtTpGK+G
6/5vdi7pUrxRmmJQ4jJ+aQNSW41TvePPuXiip7h4ympek7ttnfNHStwwUk6b7I2N7ABbz7qDmHhS
oiFTGWafYlmeKj4MKHxA2nR/Zd1Und22SZ/I6tEotDQByrLX5rk9kHRMn4yat/2YXWShLZLJcTne
ih3t3hm9iIYCAnI5cUxGrVJWBdqm7u7aQi2exohQ9WCN1n774jJbv718lyV84abG4/Zl33x5P6eU
Mo5aa/9GODVV1R3y7DwNcJDqkPw0+ThU5Yk+Wv9A9nO6ZXVXVDuZykBB9HQrNqGsRbMrY2O8bUZ3
PrJcHcHEnlZDERpGUFa7N+5vpHebrP6B1hGSUfsvOtCNZ2Pp6UlmajRkMJeiQQsYoFVRChlnDYDR
G6EYtovsTrHJxGTbP0y1YzvTVVBCRE2xBINdz68DvchBS7qdNaH+maYltdv5VVasNlPWU7qxmQNU
OR5aW0v2upzTfnlao58v4Gk+0XCznPPkGNd1f4Po3JY0w1kXgve2+TDkUFzUpHAeYXJN+F2w8ZZp
MLQcDfsSmNO8TlcbYpjJyjgvJuK3upjAeze7xbpJ41fr+x2jrCqnk03Lpdi4SVbR8bdsCdD0SBNe
+8mzOxrDco2S2KgGSDjonRl60dILn+eum/d6SodpaICmukuyYn7sp8CyTkRaWgK1Js0VgW2A6gfj
3GPWhVipdUuqcuh/XzcRTZtb3TU3xgUlko3lM0RRZn+YoO0AGLbsEi0sfVNaXWJ7BOBgGXrPSKiM
o3K7gWSh3YnwzVRrOg2pT+eMphKdX3yKonj1TriJAQzYW9AJLEJjfOa4p93ETJSv/ovb9qEm/GoP
bZDcxGn1F+u77fsWjGjYDU4UCpJNz+ZSv0KByxvl7wPJBP1aW8GrosrcH9b/3UW0VECZvHXEZ53L
dqJ7Kx0T82Y7vXY2lgd5kbY82JvlGS9rmW3DJnPkDSCa1WdTWctGk1e61ABlu03+q21E9j+YvPm4
X23jpqCsDl3yb1G+Mf719Fdb3Huq8jYTaT2k/s4bupRfph8/mH/+Qb35yKGmUxbOZWeXpyCu0Pnc
XS0INVKQC4GTsH8O9KEg3NZiOfWETXYyFXdRRzrw/ut2sha1zLaP2PZ5s+/dJ4rNnezuo7SudE5W
DcLD8j23r/CPHykm6xcUlzefvn3c+u+/+6iGTD0YA2pjBtHOUMzqAZJi+2Yv8YZZHfuLbQ2AR7Da
BiPSaI+StRi3Pz3UPkLzd7/VWp0Jw59W/SoRK8fo190DPS/qHZcEakB8LTquv8qBxulHpjIUy+Gk
WgZdfkdkPcsRadNTZxce9XSoV8dp26NooyY8iWWtFZa935xktu4km77Zv6cAxoYFa29UDrWEMdkp
GSpbe539d5lWhQBvio0x+v+Ty/+69Z3d3fL/9S3vfO+W21YqHH77KFLVgx0HJwLdNDmrPeBYmcXb
AnDqApi2fEcFMAjaXkxvvEzFJgGb6mEevI9zAujVrp9SUtqLswy2BZlw0wD7tMnWXclF9zBV6e5B
9lICR4fASD6hyf9NSCo/5BFkD8vpUYZmOd+tlcAcw2rqcPS/RNYtiirmzHOwrH9xbLZusRHRkEtM
c2v0tZfYbj33PlkkMCIWpVioEuBtwDB5tFGImShkJsjK4vX3Ldc24p+KocvnszFk38BHIaC7DFqi
Nqemsb8A+w8PjpIT2BVFmQ99dJImg1VqKGG6+ojer25+BclRVxnhb8Rblcuo9NMCLQx6VGg55wRU
izOASdljR8DqMVAqYpJptqPYjt9lkYmWrrpXE5Gt6sHxkqM/2PpObLxJgXZ120x8tqU4znP5ryZJ
3ZPIE5UgVGdQ5D3EDhWKhpd2zxbpsq6cy5sK6PqzSyXZs8iDZugfFdC67+SiVC0XQrYI+qnNoXZ6
S1ugWvVDQ8PJYTVcNnUs66oGIYjAf88ZbemiuzySLF0TlFtqvgDmJb+02W7pprvtrCx/gYuwPYd9
Wd2gaq7gZ/oxG+0AtCjIkD7aVeafRCt2m8kbWcsx2IVG2Bg1k37WRjnpeu+vS7UNrBdR2EWTgSSe
TydZbgqjMi9DqgePm0h14vnRhdKRtOguKTT3KgEwmckggSpviVbJbFPc2QWmOwPwuRiKzZ3Lts22
KweUkARgWNJkIO3khquUJ+FjHoDOeiptDQCjAWJ43QeQgrK7l67SUyIO+XBSOs+8JhUFOnpB+9VO
pjLA0UFd6s9BDKlGepVtfkUNsUxdj+FeZLlCVmy3qbe96K3+oZF9qD8ormV0qXkF3GTwl7IE201f
lyLTDb0+FcP0b20yrBoYNUxEsdn9SvbT7b/brp9I2JsX7PK5UNd1B6+J3JPAugdZ2T6WefBNVoL+
TlfKiw2eHwiV4L5n3B65iavhChSf0ITwjm731VvsA43qUVWxxqs4VFUcXaq4BZskseff0hleOyct
z1DYJe99+mlfIl8nHk6H0h/g1Rr7Jmj4WvDpfHJroAGGXPsjSdzp1JugVIkZN4NdUYz1Z7NpO+qs
DprVQ7f9s19HEs1FNBG4FOEQGj9yyW/SytQLBwc1U6u9GL3R/MeUe87Fb+zgYkG08iiD8XOma03U
7iiYhsM1oOxiUWiD3qbgUv2cOlkL4UDpqvsWLJN2F9RcNd/oZRrSD3GF1H0f6lbY7kRWBTOnUzFX
K15+IpzpUN/pnVYCPMA+q43apfPFGuqKOneYCZ+8yqMSJdL5XV3wrvLejk5U+dgrwJXIVsCrxEr9
R9oGRCTDHegVXSIxfLu0v75ByPr/bOqSQFYPrRb+2XsZ5VvmMHzK27S4Vb4XQk64TGWobf6q36yT
vitu5MzaPZzHVKX/NBSFLEsfiKaUfoW1X8ROB48+waVrhIKjmPa36k/FqizvUi6geG01GvR3zT5s
oWUcrYb5opks3aEdm8auR/GWwaXztKI6/zwL3p4Yyj4xWJMnDbrS3UpFMguZyTKsDCdz2hD8E16T
0qF7DLTxnHYg9MJVsqplvXKfiPmrq+zykyFF7IHU+EGb8l/sbQecv9QCm0erx6sMptV7tJc01FpT
mJlk/KgWnd2orwabqcggSMBys1nXC8mkNoDstW5Hfd6rt2fphnlcjf5xz7uP2JbrFwLAcARnsFNh
ShkuuVyZl+uxzGQY5DK9rZOf6ma5QtdyE97UMkuXfWQGKhGX6yn9E4gtY91f3ES5bXXnJcvNJJ6h
VlCKDqZRryW4tpQcqHo536TYQGZOFBHVsk3NO9tq93Rnkkx2/1q+YGT6oOzXjdqlnmHuJnPXxCCj
xUZo8Uet9R0YGovqra18yvCHOy6pavkaYiJbbF9jmjIbWJzFWYRTDIRoZEYUd8vmIrz7coaV6ce6
AvmgtvLQOJZRDCi8CZfGS9bY7dX34mj4LlLahKgtNyy6JE07HQ9QiLd68CI66rK6q2b23mVSmrDP
KKMC9ebql5XxFFEC8dSWQOWUNEavBC4K1ZGAcDEAWgb2rK4/CVlLJPQuq00XGiG0qjy2hsCCgzqK
r+Aj7yxCyOXOcPTmBkdDc9OW2ba8V4tNpKUjjE5GRBmtSmbv/jkTx/3nJHAguF4eM9sT5s2TKZPn
kW4F5W7Te0b5Cdz67AxWevAIknbwKLO7ZZTyzo3bbj6mkQ+9wmYjM38gx3jYfDwKXM1pAvWDTVeP
jjMPfpv3wFHuVk4PbTuoVzJ9KiANrXJuPPMsK5H3P5WbTGa/WhKnBdhtU//K5k4m+2/fYPP977L1
a2kdnA6GSoEpZSgwTUo0VwK5Eual3AhEEPVZJDJIrDjOb3TKzqt4CwCziQspzHNf1NQLaPVVbglO
GtEKCc32TpEbxnYX2S4Xd3eNlkzgLs05VL65yLy5uWwXm9oNjZurnkQig56k4JWB5+ZEXMTuguFh
nNWXvEro1v2HwLs4SISepwuPLZoZzvIPT63ikz8C3ib/XrMaSJZXYb3Ktp+PaH/ainz7mf6UbyLY
ROuz3kEQBZi+etNT6Hr367RSg+oi06FNH0PgbB5Gpx7pKVosR6eylD0Y+5RqVP4PqV8uU6Ay7L0x
FcO6U2gDQDsuBVjiCUdxVF2ITC4M97P/wG0//gBfsQI2cto9jEuNtcg6oz0mRZ2+yCpprOgpVfxn
WUG9XT6FPb3z3uQ80T3tPMnMVIzpCj0zu3rOE2zHr3I37WmW0NICBmV177z3DJXUzkJBnHVUtw7K
1D5qy5In7gdTd9J3OmxIv2uWuktru/uo6aP/WxCqcCpglLYpHDfK+Elc0sEJHrVkNrhQoaS+B7zV
YawPojX9+cHt6PcvQHbsd1rjOo8gKTiPdsyNNIppZ2AhYsu227cWoumoAgNZxu+Pm6soNj+Z6ZZS
PGSJ9UFW9rLpZnZnqyUOpD66+3C3pRlp18SEpKuSI6OTK09zBBKMVdGZFQKOmi8iGQYN0nuD4oCT
2AJlSr+QTIEaJj3VNiCvjCfDiNuX/2PsyrocxZHuL+IchFhfjfHudG6dtbxwqqt7BIh9h1//XQVZ
SY6neuZ70ZFCIdm52EgRN+51Ywd0EV5UPUHFNgq7yG816GZbevVDiplBWuIpg3qYtXcjt91lKRgO
UVkwPVCTgkkJSmgSMe/OaNhem7rpPBTsBN51680u6qPQw+IZXDP4MHSQYo/tNzeNrFs3szfy0QAD
PGtTBMH0nllvo+uV+9Y0AJ1SO0D/FMDeVgsPuqXfRjHLY64SItSAr0qCT4xddDxHD2QaKD9z5wIM
//sKmois+VI6TgfNtw+7EffgdLYRgLT0vkYdY5FbV9fGR6wGAUWfms12IQCg6v7WaA92aAwXIgFo
FBNAWuXuYULtEngZFScAGTMXJOemi8r4lRmA57NzLRiHzlSh7wEHhGB5XADTjfoHeaamVL0wrSsD
Ei6QYLUzTfjtCCBU9XNyLDC8IgfkurOBA6VnnFE11YktdRM1ph5NN07kQsKRnApcJWXKtM0nIzmt
a6yqhzDe/Tg3xWvD82K/7nv3Wl2deMcq4/7UymLamckwBZP0cAhJR1RB43sR+aAlETpo7Mgh9pUB
S4RcPu6J6M5dwU/342WKrJ8WfOrSFC212FQH4ECINp/2+7S+ASH8+wvyNLAgFQDQeDh/ahr1eB4d
o88ALsfM+/h3Pr9s/93FhErPsv9/9/NCC5iU5TVBP7D1DGjk/O4t0IYFA/MsT8MX3jjpLo0zfrAR
7wrc2LJ8HRdhAPPchzK23imFI1Wm06c5QzETuLDaPjqkqZnBCxV7VKZHPYhLowaIulJylLIle0sR
zsdu+1ShPORKI1b18RFPJODG1OSHBy/Mv0dzmLeo4o7OKxMn9chmAM0DCp+P6b7qXpLSxL2xb6ez
W8gJtX2m5XfhQTSIXKE4qe021GVtfIVosHUAJbOIT1ClaVHbnRfbWqlWTXHTgZTW29BobUwljvWP
Q5rA/yAoMtMeCMNY1USBhwIkhyOUWhuOKvrBOdt5Nl6NvhUnVDyfe5wcb3qZiVtajcbeHHRcAj5s
1NOgWAPR68udOTfcKGApyJGopnKptCzawfazERW7y5jKMaF0BgShquolz1E0u8jDGR3E1N0xtIAJ
R076agCYCD5b1V3GeNmr9f2TWSop5lg15JDiYO9khnVcTeRBk2QzSq3cdF3BgDz7tS1NtFUbXepU
vNnJD8S7UBnmCu/GZxZutRA3b6+bHPDYDrovh7QNnLTtOOrqPedBL1HlNZbehUbkF/dxcgCJlrcF
LZ23b8d+PlVmihc4ZFqLZEEzVzqefDg7pcxyA6Z0HlIlqUETA2tD3zJDKLZEETsnZcXO1LNRWoJv
WTMOVhtNxGmBv5KklgyZM+7b0jyZ5mhDf6oBFfpeE579KGZoI2zcIn0LI1ecyQZFBRtAM1SwIoC1
dWydBT2Rqjg2AhRGaDOUTQ2QQ7ORLwIvoGPhQ4QaR3wSJ1AvXGt3j2QzNLrnefoCLbd/TBR9yhGR
z6exHKF27d+tBGen3KYFF1C5A60FIMj5RTNksUOZsgRy45eNJmpwQbQA5MOHGiuuiwtnAkibMT0M
QxhWGx6CBHqiLlNds+RgXx9BaqgwW00z44pO3bWRCqKFCCpwWsqHhnwCWUDnASDk9oO5GdwoxXeC
SHycGblfpAJ/7o+Gg7oKefKPMfW4V8wncAPgkNgYv6ZLKO7EJbcOEePNSdPRSGDaQUyhdc1pwo93
ot5ipHnyJGPkxqh6Xbp3y8kppp1Wf9oOn3Jsv76ciHZ6gSB9WMvhRMkx6tGfhXrRR15wnfhHG7kU
bh+95wXvlqzD3zquL//badG4nl+ZlQtwr8cOmgOEioCOp09/JtOsCiegbkXIu/UP+smL/pg0UxOE
7rdjJP/wX0FTGcH11L8BojkV99exHQFcgnPTcfGmicXnbmEud02YOOfBzhqofUB3QXBxAEZ55F8+
hpoUcfusMfO7EdYo1rH0BEFHF4gwh3uIL6DpdVRLLGORR+FinGID1LSjRAgnbPAYXN1z8FvUy1ir
EzjRosXf6BNz5w7Vj7wO/XbqIHeNCvd+wxUB/tKtWogn2OAkSsFneKSRhmTVZXIl66G+jS4Zk76U
vuMN4XYMtWoHmsa0Qw5zCDWfijqpnJN6Of58O2uEFt46sZaCrrMrwRnkWcpD7zgl+IchnzqOXRVE
ujs+ZswLEcdHSWAeGmAbs6cvxBw8NKGFQjpFJ8xA6sNQqXKpi/KXDd/MqG3tUA9CZMM8Mn+6bV3u
gOgdTqOiR+tVQz2y3Q1XF83A3qiIwTpD8aitO6w20aSXvp7fIITcXcA2AzlJpTjSDGP8Z5y1r1Nv
jq822P12XZ84PhjbC/DdaN8GPGvPIGYEICApgH5MlEIIjdeGfKYPRxMyu6BWSUa/qoroaa/j8fJE
XUefoydUHBxR+Y4EsZr1lCmum7/w5M/autjjEM+959Z2If2GOFpTcANgp6R2dmCzl0EVIWqNRw2o
Npf7dhKKbdRkKCem6zXdzHFIgqD6+/1cXdWXOe+MAvx6IdOkEwA9/NdjgNnoe26k1eHOvvA8rH53
pweidbhbQrYu3uctBx2dw3PD50U1ncA7UuIUKeYJNBJ5hWi0stLYVsZlnoxrk8Vgp1k8l3lydWi9
M5njQdbWlmy00YTKFEiQqu1oTBt9eg80o1u16U865IsRvG+bGWgDlb20FTi6rZv33moLzazbukzT
kRrGfR7UX/ABk6dm+rTmk5XGyxR5MTPBgjDDoRPHCy3gLvtuu16yNyq3vgB74BsaCoOR+AYGpxLH
HLADGtWOo4GxodLyDXVbLd9pTIxnFzI2EoCBC249Ltj7cTSiJuFMqbuN+paGYR73fJPUpneOJWD1
6rS0HJyQqgJGtZgcXwJ7k9mAuCJjUj1Sk7pevBtz0IOvtrwAOjcfASPWjRuZjfJLH3ndZWxAIGLP
wg1i6HsAFjs0V0RBmytNUI9syGSMwJC7+FTB487NaMdxhLBDvx+09AEKivZeqDKOmGo5whQsXk32
jINfjS1+b8+1dEJmW/mC0R4fIPyn04ga2kjtQXbo1vV+1nTmttFCcQEHPZtRYOsh92BNz2QDEExr
rtQNCxua5zI/NR0Uj8wMcWZqaFjnoErBIezPJVOQO8DyqbxEZbfAhLcLok8ZKMXwaQzJaOO0jBdf
Wka7DPmE5yj4Gudtr4U/U9P+mnWSvYHBvTxXuhn7Ucn1t14f3f3sVEkg3e67CR7rS96B8W9kf/AB
ReM0KEHuhnx9+AeNGhBpPcuknHdOOyDMrNzJJkZNA1VM0hyEXrzaQL1Aen6C6KRk2SaEQOCRhqSm
CHaubJPH7N1GJBHQpnq3rZwRU2E9F9LpwWzAAH7JRH3uFJdor/jhbKISXcc0TTO/s3lFV5XLFlIb
mI8Cud73iKh0XbNs+c9jmimh9ewY4mgaA1QIGk2CrVgXQV8lzXYZV44TQ+Ca25AMVvOuhqq2Qd4M
y0XUNQlvEYpAUEoQSX5KqGupAlIaU7MMa8XA9Gms3Gn4aTnTDPuAEtTt6gchW1Tl1OFzqJl6wDrk
kpZc/b+jA35nMymdnyeaHjRZU20IAXDvaBfzdq5BA+JZJtQnkXnPcdqEHopPXU9x9KF8BgolNI5d
np9czeVz8Ml1cgdz64Etxm8TBu0WqQ/bqszNNxthqGDC9W1XgxjrUSDs9wSJC7FJPYCied0kT9Rk
w6xtqtA296tNq6JyyyEzFeRT5GyBL/Ug7GGFNyvWKpS4R0FrS+1GJmrAEdUGoAgA39ogXOg7KOfJ
ZI+FC8o+cra8vD+Ytudsxr7SNyCv6S+livY1qXZhmd09sdIp3mZEX1VIsJ0H8O1G+pNNIydPT14e
/pEJOzC5NV3aQh2YPnWFCGvgn7twU7tueIIi4XxhvIINp7z54qmG3GlYD9q30elAuP1h/7TjslfS
gYLHahxAomnvu30Wfwf8E0EyxAj5rW9r8ScDve6safjTpCjtW33W9/LphY0HcJMhJ04/3PrWUltm
ewmeTcQbh2s9OdO200cDBSMSdDdkXGeg8mP4FsUxBhx8h9bgOzBNto+IRrTHxmbRBhzpzAMGDkZ7
GE55xttL7BXtIy7f7WOT4YkETHmxJRs1PIvnhzJylkUlw0FzMw4ggxdAf+9Xv3bSIWIshmgTgzD1
cZ1YX+fD7mT5v72OmtByYJpqEGOg4HpAVD8P/86haPySaGw62JEc9zOP+j+m1nwFB0/2M+uc3zok
4G22XLBa6rmfjr39l4iRrgdrpXi1zSneR7MA8XE1sJsTQvatGbm+iVJQQliximW7iE51ddTu4qz5
k0arnYbURGGJmgvqIrhebEs7BFGS4vUKJ2fY1lGm+ZpeI0i/8nx5kLc/uaaFwnj4rXbqkW02ppth
FNPRLPLCxxkj2VEgmYLLqM4BRMeC6NIM1lkyFVFcnYzEfiPTGpxGNXLuM5cjFaZi1TQrilC/NYO/
hKtHB4wHKg7375SdNKzm+psq5UZ69hezJ9FwrkPq3S1dbWp9nYIobDWNsRPuIw2pWaWhnBmzpXR2
twvpz5iF1sMwdPfDhfQnhOYvOdOjz0zm9sxi/kzZiFqJ+pYSB6j7DEWc8Jch5cMxNlEOtCQw2jRF
glbDoWYCZ4gNBpglApjnkQzS0S0AA8BnTIIRapv36QRdBWB8DNWEHFwqOMKD9lgNV/APDQkGZDXJ
vrer5AIEoH6LLBAXNhVoVmk4OTO7US/vIWFjIbTpiJLdPNXkZeMBg1RPjefHUQwyYqBfS2AQUJfM
i3PTAA6JUulXPWfiVctH+RCx6hlfu9FiGuriKAso0yHAVftxX9gBhOaHy2hDe5HUFSOZQkIrBRZT
aTWSnRoJFALUz3CeBUv6iWdDt+GxOZzHvnj77wljSixPqpCtKtvI14ui2X7iWVl1BCcHgqBuls1b
ImkhdhVqJJiH9zidfhVFlaMgAmHqOYuQYv734SebBnpioeV8SzZq5DDInecOIEVXB+chSdXpuR4C
CzW+KCrBcZkmkInzbp7u93YEIn+vkaCRghLV2rRxHXiRDbbLD7ulQdiq4koceoSE9d1E3Sjtqg5w
Dppw0qjd55ozbLx6qG4m6KAD2wFUKjRkBSL72KluSZmyXdzn2uJDjq7TVAGqkSc8+ib9ec7T1q+6
eg5q9RCrS6FfWFyjbmcdU68bgUlueshvzjRt6wbcP9YYZfRzmHi+o+uiW5gMEgpZ3KGoFzk2HBks
X6q4s2mYyCTQNXGqO+8Q6dPWQrT0JKJhPPGPHg1pgmxD3AK8tI5pel2y7rDaqNdK6BDp+t935tX/
7hX1IZqWt0Ir1mXrCjAi/3ordz40/N17JJvhdvZRr29cevhBVaP3Xb2BErMd4hI66j5jeutD3RIJ
Y2gbvER5ga/ekdWbMtLnF7LVpgGiKk2i3rHRX4YZ1MuNM5U7mtRFnm7q3gWntqanL5I131mbTD9c
HLg2DUiPbuDm0wHDuZiZoQPQWf45m5124GyIwMbwqxlCo0PVGSrZVhv1It7bB8MMf652UTrRzSxd
7wHRA4iLHZTQAih44vBRs9rwsR16DSwhOkNG2ODo1k4Z4BnLtqVoTQ0lIdlwsIsMDBjKnRZCSnS6
1Hl8ycmFbEpxLsNHbUjcP/IkSw8Ual4j0fFHTNpy8RXcG+AfUhFpspNbUkpwNdM4KxRtsyVcC8c7
cMWObRqiVhBwYqFH+SM1LUh7Tzxt3rzJyBYT2U11ITERqz+EeMiBRBG0BVCayd9S1uSPqZ2MpyHH
bxgVPigwdMb6hG9UwOVRbX5OJ+/PZCqzwjd7gEDX2WKCJFnnuIETVji2QrwZvE4kHbw2nhnGSGki
FrfaIvXbH9RXQpFryfZuosnxNGrM8I3sw8ijnVlJACA+Th3r6QIyMhKcxk1qb9MKuHfyKQ1nXI4n
k83m3RzG37opys5TBbksqGrUyWaMjCkQJCpHUyPJO7RKRa5XDT5OF1BUAvWeqC9sUMM/OAp4kDum
AG9zHF2hBteJvZqorBAJbpa0Yr9Ouyn0bJv0VhqgnZjBnWFvuV2O5zkq95aoPejGdThJeaZVbW2k
RMGqaBvzQzGXh3zCfXPq+GhvdaQLDs4AECAN8yLSH9gA6lEIy+a7dph7iBCrddSYx86x+odP5gTB
TcC9B5+zIj3irzDd8NmNtqDmBF2Abl0nVoR/i6HB+x/t76FbjH7SW3hwQF1s84kOnLrEFZ62IF4O
LSgN/HaajEQe3vcI8oVC7niebZ3pu2uW85usQheptKw8WoWmP1tGCQqKGXxwU5QWvtPEqp61mzrA
qkAG3pr6ZURN2KWNY4awhwHufS/F37uvXBBmRQCitLYpNiM4MXZel/WXynWBiVUTi4+jjDTT2W1x
cj2OUBNMq51W/M4GrTjQyVXgIvh/ONNL4utgO41Rdbp7K+tLUE/rgHV1jfpv1vQQHoxs7TXWxw0H
Y+E5GYvslYPLLfCaXA8M4GdfZ0/ElzFnOOUYpQ36xmljI772Yt9MfRPHjnHQNCG/JpUGQDEEmmzk
j3aQ2P1khxrxAJCUlwM5bqbllzlrIVrbRKARhNDGHgH3+oA78tsyZG6bn5sZqunJnP2EysxGKAkZ
E7AsFfv2zk7cg/Go5DM008APuRsbpzt3o+zPAG30S2+11Z5ehMhHgGnBMKA+vM7MzuQcEt5Uyb/S
EezvugYJLd5a4YuV2I/QNJu+DwartmS3lB3hzsUOxdx3e8hTDQo2xiGsq32tNd3VVln4rtXiY2OA
FI9U48mWhOMTeZDJUGl73H20DU1SI7z+ycRz5H6PCfrLpg2d0EmFDwtHDGDQc9JmY0dhv9OTFgyd
VZfkweyh2hrBqubqqYYvgULV7WNQvHR2eI54iNX2UDf7Pq3+lXHAlKiRqpfHcblDqVS/Qd0W+J/X
aep5cx5dC+/enCo+1KZTzM+QGSs2nu6yHRlLq6+un7ZK1f6p2p/2Ix/qLatFN0bX1rrff5RRBFgF
NHaWAoU7UjxrlChVSMZoD8YBAXZsVcRwX8+wON3VO9AQukT7qoSMEi3JMwnobuQe3Qp8XSDkuuCC
xq5Ci4xrR2yPzdzVR0S7bmkdmaDYVtPv3VAIRMjAExEr909ryClW8K7QqsWehihQgzJGBvj2B3R2
IpSsXc5NwFowrq142dWHetQQsPbO5c5v2XD1+d3WtM3dOhqKvvwOueFy52WSQfB0NNPz0k2iLkM0
q/Rwly51x+/V1NJt1LPuk9WueIgAuXIwhz49l8Xc73O9eFhN/7E9TTW089JVe45QwQZaRW20vBwE
VpOZMcgU/No7ix3LF6Kp/SnU2nOK0r1yEyVld2auk+Y7siKZIELf68tTiSLFQzGOVrmhGWo+jRdP
siZqk4T2gzjl7OMwP/vLeJ2/X/9pK6cD/ZepgQCk1BMN7J0QL5Bh0zxowMo8GHjgs00YyW5jGSLa
rzOx8qGhHPitni3nSCvqkr+vpUmmfys7VFHS3LramzX7jPh+sJqWl9KajB1wH/2+TtArhRaKrSLk
+WMDKGpFaHROza9ZCdDU7DoIQ6hm/OhV0MOrNosboMfVhuZpTL14BJlANMa3dcm6zSc39WJj2iMK
u06v74C3tdxKt8x8ml0caZrGtM/yTtY1nTWkPiBYeMDNqBL2GBDkpNa8CDNDwdNA2C3a2mHdXMi2
iDfrKKk4tFnyZ8Ktch/Kil3NwRS7yQmdo127+QsX/Ce4jfI/tXpQmH4buFtusVMfJiDMQoDsB0/A
AAcHqD7jXCgZOxdlDkZ7D5j8TP85W5P1mgKR+DxY8bZpNOuVTKXRbPUIXK40krOOUCJPrzRy5nH0
udvLY63VNp7JtRZoWuMFnVqOg1N+FJXmtzj6n+ghLmWeBnrUgbm3ivLXPoltVF/awOOoZ7oFZs1n
y/pKA/KPs+GnYeb2hZ75Yx2lwcygrkYeiChDILA3xg1thucptGwdb4MMePmFuzkiQhr07pB4tA4x
6jSPfVmED2bBEUzQB/utsfS/imkc/uU9FnIw/9X19g8bTMfLWsi1lLdEE/antcwd563jeMta/FOG
GyBCELFUqOcYyedgCDMRrKhn0wbqAZfrDGXgBiREqyYwvWx6ogXtiLrzpLZ+sD6ZgZ4rvoOoLPoT
yjggQ/XG+AkXcgPfLxEHgwcmavE1aWrtFdSK3GezXr+A8sM7i9L8OxuUisaYNF/zqTAvLlDzLzqH
dnaEwOe7r7IZrbvJuqF6Shu3etHEjOgBeLACWsBwenhMZB1YYSv9Qg/DwCrn7uKoZlDFVIU6SFKP
bKGdM39SpVc0kbgeVBlMMdrtZumTF/Lexykby+O6D/XWvfXImo4x8oZ4xyWIX5Ec7fHtE4cIlaUx
rl7U7dNetlBPH8sLjS3lzI1cbJKuAThZDcn2H2toCtWkOGVZCLF8Wq3WdGMPlbbWOBDvHvHwoXpF
nKlHtpWlj5ldCWk/5+udnXx/t/TOZqbf1Cn13ILIe0Aw3UTYCOj3zSAr3KBMT0CrwYuhNgKG7GW8
+pCNRSmu/MBb/S9mNaJf6zrvDfnScAdN+RjQQR2E76YOpGY2yZNIHIjzqfssNVqhfQc+Mruk3BWA
a9ryBIbQdw9HS/e6XVTyhw69nE0B3CiEE8sEp6vaPqy3ESPlCPzS+GOWrinQroYERMRd/P/jkw65
1p2BJOgjfXKF1iJ4OrICjOuYTAZu7oVMUwD/8CVhhAN7AIrm1gOF3fgfS8k3x/+7L9u2OC7fAfgc
7zVZpduC2RA91NpTERuZdcWZIUjq3tkX7rz3HNd7pEbnNYi72vCbPo3vJg7E2y01+w05QBYMgQ2t
b/eeqYGLW60k3xHSMNBk9opjARnDZbcplClotA0XyS9QE2Ru3AVUzEQlS1TR5FlWhZOgvl1N1CM3
hwqhaKzja3SphtITfIX1tgD3jGigQBcmAWLICW7f4E8iG1XXzB8TSzkJ1dbYppkEtQ3l6mjI/cqu
8psnRX4Dg0V+GwbIHLQCPPTcSTxzU6hpXoKjPM+TP8kPEVpMaFltnLVWHNe11MtUfY5096t52Qja
xNvMmq0L7bi+qqZlLzHE7yAOivew2qc5bzacWcCHfkxEfSj3WgZVQ8Z17ZzJ0guEbDOUldQamPZh
owkarg3ZaJZsNOy0cvJN0Xk+2VCCpdXLNjSuoZP0Pl4XVijZrtuq2f1ua7ArdUGZMfC1S4DIzdJu
vxquHvvhnE6vbex1iPWL+InjALiza8+9Qio7h9b7DC4SFLEcQlbfChY6m5L3+WPErOwRfCz5o93Y
Z46r+4XsFr5sA6ghQZCL1Ow8xVIuuI6CYyh+BotRtlYT1DoAYwSO6FAo8yB/IU/xtHcfUDA1gUwV
mGI1Kp0A+E5n0ViBemsQD/MP0lFZNVM+De/0V2immRGPwU8NPRZUmBdAzszuNo7zCXRREpHIvhwb
n1tINvdGrT+QjRpTzeLt9I4tFzM55GBCfgA1AIhIwRCyWW3LbmqPKkKgUEI1k3wBWox9B1kPRILA
hkbNXHmy3DWnZKKrtpmUu77ADcC1yxR0wp35gOomRKVE+IMloE7WYmk+rPY5BPpR8vgnmWiS/KnX
zuJPrhatJnIrSr5zHBuyCir0lakgWB31YumRDX+cfSFBAUyT1Ky+NPRK44tR9H/hQZQf5y4rIM3H
t4WeyBdQbZ1AH2BfBPJcF0Rq+0PD2COZVjv1tHHCOZ785gzKnokNTiCaGURWAYSotlnXOIL3B0fn
/2uvppKoIgXD7VbT8vOCp5wtFC/ZU/K1NpHiEmOIsGmfuNnjCL5nIwRLyyTz/LEDxeWjdJxiR37l
rCOhTH5FZy1+oEWwtqE2qVjcLyaMlR0D33jgxLhjwaiGsgrCMIQQo6LRWNcRPQZofZ9liNqtNyEB
nhRGczPEWPFtpBcW5ERZd7TxlXJ0ITyBciZm3qiZFWdGzZF2rZAK3N5NaNz9YehiOpLdYZV5KzLU
0nb49E78xyA1bV+ZOMGywW2egQZsn3VT1kCeW+GebNQI7Y9JCvkEfkEJIrQ9/SroNxWJfryETnQk
E/3eyF4NYQwY7vwfvuAXXHwHFLQBVy89yGA4WVB3ojnYdcy/OEz/CpX14rE2HPYKVVREZXr+Ja9z
bY9iekifTI/dANELi4i9Ed2+LmzeIGhIr4AMiP3cQiZlMS7E3+RKTRaFyHiPUH9b5rV56E513pwN
i0eXTEIRMkI94Nci9KxtJKQ8FkUcf61mBRovnWfdGOKntpd/kBeQQOE+YZBUpiGvihlUdd1w7eWI
Z5KWhkeH5SaALaXcL+dsddgGdOga4SB7pbO2a3L3IWurnTTCDqrSZVscKpE/5N7wAPZoUJ/bFWgt
1rNkXVezvqODoISw647pXr5ZT5Ct1OLyeWNNOmQgyRVQu00ubOv4jwwvRPhCTDCrywTNBG2o9IVc
ZrX/zpdsPbTpwhJ052BeL5l5dlqEePkIinGrAQoQgR7noefcebAgRLOBTGm3n4rYfaAJaqpWygNC
TcnivK5o1TJwb6IIw1aSutiJGlofCu8B16e5MXwdkEs0RhygZgAFjKWEhJpJCoiO0j6Mq5FBTpzM
3QitRLIuY8hB7pxuio9kq7LyfXZZQ95k1KGoGyAshzi9iu55dpwc6zq7gY1u1k9k6/Pk6BhzdPoU
pVu6hqLhHJDN2ZKjU8SIuurui4FL3FY6Wn0E2w//4nXebSx69tT3TL44SbmYK0dvToM5gklDeaVT
+XlRNjo3r86Mp7Atl0VCK+INBAiy1NuDR8lnCKt/Q+Fat7Eb0wXZ4VA+J0n02sx6+Q3CWlZgI958
mJWbNXUbyOfqTwJJxgmn25G3D9KZdwNQm99DMBAHg2MxSJG3w1vOpne7A/IqFPHq2yayzFOnmj6D
usPScyPr81BN9He2u+GHy91W/4/tyQXZ2gYvubeSwbxRo2u2eWtbnM4krlWHuwnB/yq7qn9YzRBK
qk5j7bySqUM09GZXhzsJD5nKcl/n1teVD37hjF/96loJheTABu15En4ljviSbNSlxmj7vt1QlxwH
5iyOrfpUNVrf7WetjZ7w27cezJn5MZ7eT6MyUS8Gt7pA0OO2mlweP+E5BUnKD1epm8jJSBeRBWWj
ZopNz8dVptjRkF6lmgY3KDqeIanQp8JHdWt96GyU25rNqentc590xd4dXHFdG6fKIkTKO1wR59j8
S2Ss2JOtsG1cDsmxLuQXSl9SqpLymkkDUKleywjoBGQ+aWLUgORw2hR1tTB1uobHcFPirJpUdQRN
UZX1tCeAkEGYcsSHAdPhDM91L+Sm6msrjC2TmXvxVJWC6fbuJYrLDiLAw3NXFIfctrMbwqj5jXrT
mKa3v1ajSIdsmdFnbz83wDKvJnIDCuSnY4XATaudqCGPsUXKGXRCIHJQE+uqWETjFroW03a10RuQ
6TTs6rYX/rpVqtbqthEewsb6OWQWUujkDGCRfYbYyOFuk+UHMLsOlWzjdGxU5d6sqvlcw9Ee+kqi
3L3wqgOXvXsozea1j4AMpUbE3oxDNmFKe8KPmgpZujpMxnG0oyLVERhiqAUwC/k0QH3uALUG3DoT
XT6RzTZSpTpTffVY2p6kNH8WyhUlKONVhvJgNV7y1ERT8tQLp3ts6wNEVzsB3CHsmRMCFZ5IP2t6
xMyAWOvNCZTqUfGwFoNQ0Yjk73Mhf8ri+s2uXPuptGLnsZofzbRrE0AZ8L8PPMsfy3AIK3tf8zz3
ybcOc+eprgXfhmXPAxrSBCpnR6RL3fTIQbYM8HVabIuuYzdugx647ZoWUgwYaoXFblGJxh26eduw
lG+tHKI6rAGxR61qJ7JQcKQxbRdIFjXGGSo7RHx4BnbXPcbuXEGiSaaZsali0ZyBbRoPbKwPWlo2
Z/CbAOFjqAsLjakhv9Ydx3JZ8rvp1ZbpT2WGUoQUUiBdiLh+iIzZVSh0ed6y956I0xETna9loJhB
QSpmgctDl3xqCPPhtu0cjQYQQ2hkfUNpaPRSxvKLmD3n5KkjlzVLVAegTm4eeX21HN6NG+oyNR4q
JnyXyyZAURJmyIicJLJcqgGrk7aDBphEaeQvW2OqvwKNIx1ZsjzyaQCgJZDxH240TMwISfR4SnEr
ROCghPD9ZmZRf8mKur9Qb21WG2j18l0sMxREAhKYG+m/gD/AwUQ01nlQDfU0u1NKviUwgTmPLVQN
SjOwEODBuUpPQeepjEtD42V5G2GKujTV4ncDfoeuDKg+UGjJPs8V3V81oLiEbMwKUThCVYGeKg2k
nql30ynB59TIUHe/Il5cGc87iB4CQKfQFzShcPMBJLeTLavm1E/K2DjghB+94HIXXoFFfqBa5oZB
XxOZE3B3hdMBvFsJYKexffZy8J+Wo9UGs82hhKtsZqYBl55f6bnvGSjh7r2ePRqOgYtwBAoFMKZP
32nCgTIp1Jbifdu4oLmTirInQnAdJbOqW8RW77zUwEVvZt4JXOYjDeyzCBic1maKOxf0mKqUioy4
NsabnLEeCZeyOJeu+Ny0ZgyertV455OpJXPvuMC3A+eCarT5lFrOdIqqdgZHDYarDdod+I3QuJDF
rY1QKvI7v9Um64ofC/dHmTvdtS3y7qqPE65TNK4TBNjtGtTH+Yjss2rwZM6voJ8Fph5iePiaB0Kn
jtBE4zUngbwUSJlryB1rP9rFUxP3O9ebIPEQa81Lj9MCBCeT4Ug2oMQhiWwiNZxNZZBC6PQqWw0C
STyGbrbXAYTvSUuPg1Di9D1CrbHOxvoBCCyA/7o+/T/Cvqy5UV1r+xdRJYHEcGs8xrOTdJK+oXrY
zSQxCDH++u9B7t3O6XPe+m4o1pJg93ZskNZ6hoV2PLElNEJZcbw9yh2mTAHmnHpyJ+f4VwXEhPUM
ABoGsh191HJqyKGguyz78gyuTb9s6oQs+9HDHzgYMr7Ce78PVemC52exYiekxW+88ONlVKYCFQbl
3ngW29epezGBmZAB2L3KAb1Yqa7GCz6A6t8M180kl/hNzafJjND1sUbYMEdfHinJFaR5BXx4d9iL
rY1+qDkkOXRx73FT+S9FEOdPmS0zAAjAeYKDeDPLhvx+LeWFD+CCr17MS8rkaZGM2zSAZxOJe2xi
6gg+Qqh65yMeTeZMC/sbdxq2A+ggWDkB9FrtzsqvsDTFe7GUdmjH/VfUbSvAUPLhSl3WXz1eOBB/
FCdNA2cLXmAfFsSVa78hEmiEuKcbqLxHu8CKnqQaSeiy4CXwZDeD2L/7zCPvRQ2JhM626AbmnuIW
pfkefsJ0WUAPZzmbspyT+TAmTXeGsQOYcFRRwFSQyyyn2ucW+ANdRnfSiuT7OAFi5CVufiSpFNcm
9vJFYmPNDEETsFYKdihr4nw6aHh5HCJ86Jx5av8YNHNpTKN2IXuvhu9DvDLP1MCffhERoXk8P2HN
w9E8W0fzxHw8Zv8enmer3D2xLl/Cq5Ru7NjPTlMp85M5MwfsdEElybt4ReZRp1dAsbq82KAZNRzL
XvZY5wKdpc2PMJ9/cMaWUilQ4RzaRueqkHN7d4r25uAPAA7tzCk8mqE3T+75dJ4RPQbBQo72dYz1
aTtk75pUL4ZW2mC5DbO7HN6rYxlt8raje0NJNQeTryMnCH1wQlcmV8xzzQC4qc6OuerF5IfG6YNl
j5vI+SZmxuNOj5vUfresSaBvvKQgefYwIIQ/rPWaAGF9SItyXMg5BAs5eCosyIc2PJvQ1oDEDqAZ
w3wwZwzIbQiFZXL1yKWkEIcSLAwoZf6ZaJJycMWhZuMVaxxvYwYfeXPGCB6XlgKVGXW5NgRzvltC
hIMf8gyEVwKBxKIKFPRucDDsaHOG3/4v37fo+q88vs29XmAlgKMZkln74ed2sXlc+7gkdZ3VQMFs
NoyReOywgynKLZBsw9GkPh0gmXQ0Mypfbu95YKqW6Nir5eNViy8WGsbxWMGYGa9fyxKSLQgD8acl
9r6HQzVDY6D//WK2vGzVzyDrR6qXw1c+pGrHB/g8RbRvtw+moCEZwu7394ApkJtRM2CuwNnvK+7M
Q5MMovK/bmMGfE8KQAG6AC5Ms9qO81BfNk/HwQjz+DVqjMDoQ8TD9fDsdXLsFWjb7OCD7uyTKXD2
5gx7LVetK1RWocaltibnQk9CrTm+svc5XZHiQ0NhIzRETEDKyQrlD29x51r+xc6sigq+4Dn0SaIq
jU5DHaxQD+RPcA3C18SwNQ1vU6ZsWogGEFKsmm6xbVdbpxvR0QOMH26oSQO8Yeo5awVm7c60HSJf
0sN91LihmtiM/Oe8T50KM7rs5oVN7Q078GcIfj1SPhVvHbi369YvSrnSAK1U6NAf6WwkbdykM98R
O/iXAepopkRO3IUkB7TTzBEeTNYWI0PxGa/N/3ldrYJ82SuoWRq+iPCYPgpNd3dGiAnxKNrd6SMm
xAJ9d/eMBlj1vybP15o7AXu7gC7uYppL3K4YiwtBc62evPJkUuYgy9pfEc290IQA58mLOesr8Wmu
yWelA2MrKDV5c3PHfGT3z3v+Q5gPOVPohlfWD/PhPz52E96nzn8at4FCj8fR5wqi7wl8FY/jWNKX
sQY8P7a8aWtCDx5V8KiZ0pUJaaQigI0GVHOBBnnhFskvfa/hHo7IzJjqAl6R0Zlyhfq5Sr8LUYUl
3lAfU1f161gIscMfd3qJqHgxEyCAgj2YXQdnVpx4B43cR5PFNFPMIQZGkwmsth4dlaGQQCLlkbXy
2ZAcsqZMQIVhABM+4iSCJHnT/jSDllXj3W5O/45Lc11WiiIcCF8AxwmdZj71F7ARqzDJhPgx2R8U
j7KfHh5oizKqITjJrRiQ6iB5nigDUgALlJXZoGUipocgsMocz1YBWsgMpO4MzwtLqkRYfGMic4gN
sesRsxmebcKE9NC8B1coNI0f2mF1rgOGTcR/941M7jGtx4P30Tca0iDeQEAbZJvOag5tND2Pf6zM
wTzooPkkoXLf6z4PQR+0UTBTsF6Z5xh/c9QjYESYXykpxaGfW+z+JOqQNLnctXPo2KW3oXGQQScd
/fi05PyUyOZsIpt+8NT2N1mej2cnZsmycmj1MWj/6Fmx9U/hq+3kF97XUqVDiCKptQ7gTo37Qe+y
grzxdgBVD4/QNB22Psqji3rk4A+apDeBfESwnBhlhDlwcHKXKRX+kretvgBF2l5qG3uEAtQ2SZtV
Y6FbMLdOPx3afDOQyDpUdodqlv9W0ewNhpPZe6bTDo0Xla3xdknf0wl94AkQmhOXWn5J0NQEDj19
n7Xh9xJwrtBME2Jsl9QHedqMZsGw7WJrz4XPlnRKr9iX0wNUEOkBAGBUIVwD1zaJWKT1dp4DbQs8
Uu/jZn4EYWiBzRIcbwK4cE35IcgFLFBFb6cniCZZ7Cdz6LlhdnxxS4CcfaKLI3wzndeqQm3fhLwg
n0Mz+phM5smPMImcfIOV47SsBqVvFRl6cBYmsiOO1dyCHqTeiH01Y9AGbG55H0cQjYtr9+RK1KHS
pFxBobR74ZHT7uMOoFcTJq0VXHvphiZKFe9e0hpSBROYaWh0dS+Dk4qwxUNn+7vrzKmLL9ufzq05
ozWk9FKISazAWRr3cHQCPRLETZQTgPmyYHznj6siiPQigaPr0Rwqt66PKAV0YQK5xqXJEfyDj+N8
eIS8oN6ucKydyZsZZvCvENScDzjoRvBtxn3NjMc9zFwNLbX11OCD+2vAhJGsIOIJc7YBOFJdZWFc
8OIUp629tGg2vckkQV+SR/94Loz8sFv7HqQxqnVF2Z7HPP3as/plnF+CRoWNzGdlXhWwJB/Llck9
BqBsvcNTqjjc84SsctHTHXQ16H7iGqhjc3qPm8TeO8QFBHoSszQHpsypuJ5NI/++5O+r+xqU7KgW
T+YaRmOxmineYdlAegIgh68NMDnrHMiMrQljNPG76CNu7HprEatcC7tNv+ZuvM76pPwCqYvxCcK/
2FfN+ZJPL/Fo1ad0GjeKZ/RSRwAf1h6ai8Rq6cUSLr1w6AbsxoLn2P3+mzNn2Cm3MLC6mCuJy7A3
LAnIHHm11CqGxXGm6dMsuPIN6yYUzqAB9+xA9m5NAVc8QLgx3lewht04eV5dZeyRsKBFtySgAYbm
g8Hy8JIriQ6vB8ex2m6xXhl9vPLmCHYzYhnMNmOTcRiTcSdX0IQDJ8cYkplZZlzjzwQ+cCKXfsb0
spVOfGoFUXsVRfEaHZT4S90yOFLa7k+3nrCi9p2PQQW/p4pUKfi1CSzX5qk8oh8qr5qlX+tmpWcR
ODGT8ShJoDEiGwcuK/OhZV30OZ7MuJlq21xuAEA+m4mPS8zgfR4f4LYus+Q1sIJ/hNUVt2FK6X5o
sTHyg7z5NjR6PQRe9QZJkHIbB8Nsu8rYx6S+mvHOAY8S94IOVtrpl1hFV6+dmm8T/APCXE2brOAa
xJvphwuNyycxyOZqxDTT3P4xRi5qcEqRDeO9j+J5Cl+JLCj8JxMnFXm37axbQtJzlzcqOU9e10bL
YNxODRDI92jUgGaOhdT4auLxgbeTOpbj9MUmeXTTQ1EcSthuh5bt0FPjTz9MNcQceC7xNbVRyXoU
TFLh6GWFBio+eAD+4z4/RMb915zq2RvOnOFJX+7H6tkEVdWJXc+dV11S9joKCxrznZ3+6t80T5tf
WUt+1XCy+IKGbYLn2+gfu5aLJ62naaPgpHdNWnxaNE/tr30HQN58ERgg2wl2FN/weZRh3cXu1YkS
8PYKG+3byoJZLfMbUJZ8sNAnPaiLOfhd6uwLOG6XQdQGC5MD0ShF1bSud03v/54H6XcF7TRIJDxy
ZnIWSdj9Tt7hkS+qnkBrnEJ5oZbqYgb6knyfVAVYGPQDdrwDbjmD4Opz0IC4wLmchfqIrpfokr62
ituLCoBe7DwSec7qfCaTTdYWMI3kLFWO7g7xoi+dZj8cVpJfU1j4pfUlaSnU2aEKjYpQ01wnLQAG
H+Xe4nFzNXnbLT6lwDmr0GiBNrVpMzQjXQadgOljltvnaD7kiTUeKAp8AS+ZuzDTIHOIwp6LbqKZ
Z3L3g0DTOBHcxe8Z194nC57g/7TvNmUPJl3AcuyJ8/5Utx0Kxi4YaFBhoLuySG+opPxOPQYVgSe1
BymRcHJqC2K8f+bQDiVygjLhpuUSAstR/o95S/MW/61agmlq3uDmkMP7E+gwN30yYQfZyAuxnYWJ
zFU1DD024HF8vqqSkHG1UECA1nLqb0AD9zYVzYvdgIbSwnN5czOHCZ2ZsKyBrWiJ0Pdcr7aZJ+yr
mYCuutzZE56ALiiGIpQjF6G2xe8LxJj9k1UwnbdZMovBzRJwn06rWR7wHruKgPvqfEC/d7pJzbDf
9Yj4kfRpCKIAuHlEvydYR+DVJC52Auci6MFVNgrlGtbjc5iiDRfidc7C+4/SOD3K+Udb+3IlCgiw
wZweGArzw6VmuMogDzoUTlgNUQQqV/GTtFhr4o9NT6Mr6Alfd3pCBaFdR+6EPeicu88tUvLq+fXF
byg8DvGgAAUTDbSq9C5VUo3ovtqQSP6T43klNiqIr7Y/6U2PovIb0xCFbL3kuwN+X8gSwo5QkHZO
cdVAFNJpku+Vb+1rSOmGidbBk1UTbCdIk54j28JvbNplnUhXeOCwPIQbCtyP3AEqWNhx32SJ2mlU
XdUcmAzssxQUs3MwdWtShXAUIDfn12Sz8Z/MgXhAnrj9C5Sz03WAH1cYsVH2J+oVUAcunXatrV7u
GmvssTdgL1NKAE6vbIqqRNeDv5G+36spKYdiSMxBr70rYaICmixoNP53jP+RW8QBlHEzjx3cuUA6
NRXoWIUe2MGGOpoMIuepmiMP295qaeaY2ZmPZaE3feP46aI8Y1f102h3xU4L8MQ8C9vQWpUrYg9Q
i5rDugXLx5yZAxED1lel7kInr8sTjRxofU8KBFzXH7eoKBVLGsTOKxwmP4c6gazIYzQB/XuVteO3
tlPdovcc50LTjF1kPsTnAcoDj5Qz5+uaP6PQNWy18N0jdZ3ktZbrmvj2a9rn6Wsp180cwD51ug3d
a9MUe9fK/QuftP06WeU9sjvXfi24+BT9GbNyJ38ZwYIogZ5SjvWlGivv7Paov5A8fuu6pH3yaYdC
7zzYl1kJsZeUrcEq/m63vrsEzNK6gtP9g3jx+JUza65C9fHR5N06/5F3wef8FID11w9BjwcZmmfz
h1bEhXUD2HxpJ8R+HWMvMhHIm9i5zGN/ZpqxObKxfn0lKIEdptHfdINHQ+1jARQDh/ZOtkpp/T61
xbivoAaMoWF8ZzqnkD3gDXD1CNHwyPPufbLTYZ8X+RTGIh/fbQtbFp/G8cZpLGzw4LoBfhUQQnsT
T/h+7CuYUMOJYh7/FGs7eRF4+8G5R304aV4eHwcCvMenEISIDx0neIj+Zx47qhQvC3gVmhcWCnAd
2MSTg/rcvy+xR+7xFpsGCBt7xRAy6IF8qGD2nLDVtx76jas2bdUTLOqt54SXL2bJldR9GRLXFScI
WCsAvGN3YQbsxPoOR1lyc/G57kkExn40r+Hgl77KIueiJ2AKNUqVx77lvw8UlPtjprCjBR1kXAtV
WfDnM0czqdyXY0zuF5hLlYMlkNV090eqeex29pQd9ub0sUD69Nz9dFrnAaaKUf5eRj3mc+jBeITB
oyX2P2Tad8cyQ6NLJiwDMYnE23oOg6GJwXZBzcKMuqnfot2afDWDGc2KIxsJFkdhMWXwEvPgfjW3
CMyhMxqXk0LVt5iw++zRuV2YkUjD6omlWbIyYdlpDxhDC4wqRoawZ122je1OPJd+kZxYQU6g0Ynn
AF3B5yjX3iLF63JncnxK9GGK869oBix5k/i3PgB8sehgWGDVgfPmykitPfxfbEwIKj4Iq/EIvAbL
3qFZnMLFxK8PKQm2Li2DMwlc4uGx0tUr4BhhcDwnHwcwWl9jy2bLNIM6v2M53jH1tAdAQurfz0Qx
EQjf5N6yrzn8FMywmSj67F1C4zjM5CQODYT29m1sszWY9c2NQwY0FJxn37jr7DxWsl+R7NbKrsvv
42wlW9QDAQXa6aC6bAAn5pA7hO463l0e6qUPNEqblXzbW90vNy6LLF8MBG7ZXeMr9wQwSAaaJspt
oCx312iaQTxTVfOnyZ2uLcWSqIwDsa2nCfoAM5slwoMsp4KdDZHFCoJmM44QZX1QXWgJ2zP868/J
TIYxMwpHRuFdzuHP9fe7MbvZ/DXqZS4IfGiShQ8Yr0XRFCulo9YGwnsfmHh3jIdq9YD2mrMaEjP3
uSa0klZvgb3oQviDgT6D1eIi7VPy7KKMf+lpt/PbbN+zsvrSelOzjWKRbHo/Yu9+4IX14PJvbqzb
JdYd8WGChOw19pRaQIIoXruo0C2buTplKlLm4Mtsl9RJt3uUrvQsKmAGTe4RznMFShq7R8pMM7fs
Ff2lJLZ/aGXPvI4qhfUcvFy8ReSB4sBBBOOLJIjrTcNzgvXPHAe5UmdYubINfDj1PfTn6WagtGSx
1fAwWpicZy5JR2pjY+fGn2/h50Tu8Dj7biaa/6C5g25ce4ey69vjpiZfOKx44lP8fL+nyXVjBi2L
/oyiiPyaVCheADT0s2VYR3Q84s9ct8MG6wCxG7qxvKL/EyxonaqfRD/Rltc/UKlrQbsr+NmBXumT
BQUdcMlI9+pJ9TWeb4aN3aGXU/0ena210S4xqiWT79dbjRr5Q/Xkk/S2mYLnbwHkDcpziwSo6kXv
QKTyHpshQPnqcJwCvq3F+Kzx/3DzdBIdywHrZc+ayAcUlURoFZ48cn8cnhMojJr8aAMekjSSbaEA
Rj+wBChpgSWocs+qQdHcPN/b+U1wf+qbGMI0X9MEv7THK+L+NijzgO476t8vu+fc0l1XnESHSs1r
AsvqQqMZZ1TdaOlBV2nJR5fVqCYFOkysEp+bkZabJsWfgDl5NYJyZn5UiPRgJWBtzviix+FhB2By
f4WP3KCyBHhR8epHG4gghpLrhlzcqhQnLCXhB+dBoAV/Jyz+/pz1Yxy64Ogd/srXwi5PpYA6wjxo
5osqiunCnHIP4kwB7+4Dig3WSjKXhsCy56c04ofOEXYR5rW2gZ2r7c3A6+CmPIpdjCDL+2gFWbll
yYsGzyiMCujm3kYP1EUE90w1sFXpq2RlfTPSLv3cjDCHezhALPcuLvfXsJnjObwB/SEoV50FO268
//fJLCoLhRHvZFk+UOIU6lCWB4yhyclZn9acpbFoYYMU4Bs5X2EmmwETFqUVehCXOeS1A7iMGWit
rFhmfuqAQoI7s1acR+36h6qWBKii6geTPb3FLSO3nEBl1M88b2PCOFHuNQHHaB4zBwfo7DUcZMQS
QB16IwG0vLsEOrsJm9RBJ9BIRaNUzq1vkzGHKGLYwCfe+BqjxUahg0mgaxVlVbe3IqzzzBm8HefF
oA0TyQCKxKFJ+vOcu5baI3ap/Z3aFWBnpm1jw/cH/Lhy28OyegefNEBZgAeGqw6aOo+Dyf2ZlmTA
N7CB1iso8U0hadHkMF5pDw81c2ZyCoZUJAPKwKSM85rxYDOhrz13O3X+8yNPKg08OSA4FpExtDKn
8dTDpvLLAMgCJX304kNi5zagXjjOaWmD8Yk1EjTG5rACrXvjD363sipAo9LI6ndq5hfDc+YAhih7
Hu3GXzPhkGU9KP7cF711dhNvYyKwvvjzf85PPDj8mvlmMFZuhFVKcJ9vLprn5/P9TfSY7015upZd
CaubuSJfBG01LAAY/IG5ZGNykhHIeMyjjIFjsGhtgKkgHkQXHbERm6HHwe1BpPq9DCz5ky4KhgZQ
Nv4u55l16qf4XhUAnxmipfNUM35fsk6A/ORozEMPVUNXBqCacucyiMPHPOsS7Kj+M9Z9Uu3wlFYL
TV2MP+ZHXYoFtmO5W2euDjQ0To8xgxDQHA0Cf6fFXKwRAThyppxQu5F3ERk4/pOEKKfJmcmBlsOS
DINemdzg02MJmN5Fa7zeSv8VH1BxHYCywGLP+tKSGljVAV9EE5IRMt/CHSNwSzGaiMGFrFufPI2S
AUA76uq3wryCGCKW/YeH3rw0j78uBj4ugIjcX+his8abB7msyaGLbLEBchWV+SGDGHvfQJZ9PjOH
CLDoe24oyLBJ++T4GPw/5/6vKX5QDuukzSUAMgHW7m0FsktKmm2VUlS5IAB56Emh1nlVJbeWAasl
g0K9Jwq2JYO2/2EzG6iWcEQGAnk3NT7dsKSxn4Leh4gMGT/qzocLN5ScoZzoNC+pql9JnKffMw2P
MacI6ksZdfVBZJZamoEIK4eSyPHDgdHDunHcEuyWTD+u9BklsFhE1Uw1pH6y+GzfTGL5taj0WXtx
E8M45BVMWbjnFMXPxib6rQncbJlEZXNRTNPNMFjkCfsBKMkl1lMsAzQUs8KGjnBC9lkPNiRrYAAe
p7rfVTGspqqZrZbmBAfu1HhLgctmcuYgmhdd4DkCvg/acK2+QlQ6Xql0VFDDSrEALyBOs0KR99/4
MT5xF4gwNx+OpAdaxqN4qtR2P8AN0y02DC2t98yubmM5RNcKGsn4QvsfJv2YpSH9+G4zdbMmEV3d
dDwlWU1+KGjlnV2HBBcePkeRir9AKKk+2gH2umb3T1EbWKI5w3ekd/qlIP201z35JwH/85lFI0ou
TTBsMovoV9cKwNfN5Y//MUG6bDZKJaiho853GIUP9m2PUkbRRVA9mEMz4PQjOQgZvFkkgyleNIwr
ghU82MqEP8tOekfoy9+ayWPPk1fwZ7fuLg7B97EySlEERl1bmOImcL7x82YBLbkE+DEcGM2Sg60i
H4K4A1v+NWBCM8VM7ngLqISJoe9RPsUOAKO1C7VkkGoGL0/WQV8ULxp99H1so46X5558qV3JnjMa
mjGTkZkNle8gEweTs0gyrmypErT4MP9x+f1uo+s8T7C7cFr5QrO2e06zFdaN+aFLmjWkxcadnDf0
+LLlB5M3ISAJeOTKAQxh8G+6RT1X9YbG7pZ4TrYh7HnYgVrAnd9HvLkkeI8b37kCJFZvTc5cN5oy
oTdXDE0sgjJ94kB1m9uYVDLMQniwbVhWUwEwWG1FkPCrgFC3oxIdgURcRw30Zott4k+ngHxd1//w
SKvDYgSQJWYALU1pRNdxQtXr5OTfLGCkflZNs0f5s3t3h1quIJmlDug3akgNZJfIxYZzYhRg1DrX
H9B6E9Bg+eAkyLZjhc6ZCdMmWWeo6n3pGs0ATAV/LZunQR3zvU89AfDhyI8+13Fo5oNmas9+a9PJ
Ap3sCqT/T5NXFdxGM7sga0ozbPaLATCZZup28Lr4fcbnHOQRux1UAf9/o3yeZ+5CODuK2oZIy1zP
agp4YmTZAOW8P1UwsOQTyLQ94v67BgfzYDJtBqBP4VbxQerSWQSV0JfS02yPXY27zHK3/f7heVHz
XRPpL7HTsbEULYHKFSCTm2HWBACnKusVIpf+RtgaMO1Jo1CZ+fti1OcRNfKLOfBEsouf10vq6Qr1
+n/z+JU5WK72yfaRQwm5hu5rx8JO2cdKjB+G1idE/JaVLr/a6CmeA4tCRXem9QV9W4FE3tlPspv4
m7A/TJrJxtsK2+1XJpyvlp5wr9iFqXMN5v6nqz38+5+CuleH3J4+eEWbV+F1a6C164+hymCZkHf2
2hJB9dEXeg9xhBgy1Qx4dxVDf2LOZw3Voeegc20uB7UZpVpcXmd+++ly4Oj3EF6IXybaYFWMwkFp
edAsIfkmH534w1fBnglOnhtpV6circFInvNd65TLxomGJ8vr2Xvz3WSlN8qnAAWApQnTyAMFIKid
04TvNZRUoClmKppw1PSPWTVCkhcfdYg1i3+U47R51DLNDOWRDZ9GMB4oW9SlX0En0r64UAraA9vz
5tVsJkNkXbX3mXprCqauBW/U1aQipOo5NXlVtADjBzCmFuQErx/LfcATsBjMqZgiPLRp8/EpZyZ+
iu+nJstlrvzQH71yz5tpUTIQKoLJtX8k7ZL0Y/ojc2o/TNFxP8WQRzpEEoQA0kj+0VAI6rfK/lFG
3rgI0PS7ulJrAIWaZAPylfWi3RA2XwpgYZ5dgZaLsQMEnEgIzb9JiCiOaczfc4J6ToZGHgAayaYN
qHy1SXqDIl71PfCheB8lwXgpytrd5y5kKM0Avi0JgLffvEEosM1m/hDWqNdM41MwE0Ruf3jM85/x
D1G7FD/KddZ01rum7f0OMmrcMOrkeIQDNARko1qBE6tOHp68G8DwQZznsDjbjBWaiq6sBHxl5pjH
aBfe4xFd1I0zx/dVIPzNAEgfwMxrax/8rWiazj2R4gzuFMUKEm2ExwCgEuKcRS1dKNH9HmB5NZ3F
PPDXFWYgjjwMVIpCgA6dB3MrP9V0qaA5sRM2fR0ty/2gwNAvoXqDghSaNm8MKBsnbb2Ptq/UJuvL
dJNK3/voRtQEYd32RUEg+UnpgCxNntXDe6Wj+NbUhTiBfOAuVDWCl2ZZ/ZY4zNqC8DaGvV/TF8sL
7COL8g8TRZoPzwRwqHnIHConOODjJ2dLO/SlgOj+oswCuILhJblrbX+cn47DkXZesHd9QNzn6K43
CcoADKnAa7iH/zmPcas/wuL0rRknfRr6lG3TmadCQOZ5p/gKL6Tq+oM9h2iDRTqAzAS8WkHuj4Cw
ntOAWDQrlKrqrQmH3r8mrqfWcGnrNtIwaQymH4qrIbbu/b6TtC83aQn6oQvNUaDPsNWIqn1BgAci
KM/denCvIP/vlUdszekOW2m2beuoOeEZXK2A3hQv3IUfrOtM0dcms45eAGjyQo0bUVXNRYwogYIC
CGJkF6mLDPzq0Fd5s5ycMf0euR7WN+n0Yfn099o7bjLnMn8KYwy+VJlQoEPwuTwOcVaPh4oDf1cO
+HyHAYR6V+DbO5+6jo+vXi8Ums6FXlC7ta7aHtguCsAgDQAseLNdoNB95XzPoPIrgaaBajp7aaHO
v7LhsXBQViwPrT0FqyyR3ksgymIxzOKxvwbIKP8TqKRc2JYLY/QEAKyhsr6IOLK+gPvXPZUCXyIT
wrkGWoZ95qxNmDsttN/Ttl6jbiJCm4h+ZQV++pFZ/jdZZ9El64Lp4mXFT8dm2Uemdb3yUGPb4q2B
EF0ir5PZm40vMnztJxaaq4O+8hdQCeuPrVe0L4P3e75Wjt4MVU7W5nJKxLnGS+e56JUN0RQ0zdzb
iILjLek6dutgLGN1jXswUR2XoMlMEIk2odVixuAzHy+sLtmZq4beg5458/FY+PceWK8HS0tD4nxs
PHa/+QC3BiXrtZ0kkIpj03s29eNXkhY8dN2yO0BBkNzEv/lxzvt/8vP8yI/GrwPQ7uGgx9/zW/yS
BbyRnrBYV8uh0/AlYz40t53e+pLhLRImnCX7Yv6bwJ3vhrb/dGlVPX6psOKasyVEks5j5N//bsPY
nWiB3zCHesxb65McBDQbGABCxy9FBg1W23mzqYoOWZuCkDSHaRUB+wXNHDh/I1QB6AD/x0WtE816
zri1uYi3bom3SPW/LkLLw32OqLct/NHadDyB/lUmrXNXx07Y4wX4tfLsdTpk7T9QPn2t2kG+tVkK
0YU8F0dZptM+EyxbN7mdvgZDnS4cNPr/yR2xaCvLWvEiQYvE8jjUq3HgunMPAHeBlAaKSTjawj0E
sarrpRkmc2wRD1B+AO5SZrvrAPWt26R68EkB8PzOxmFFADuBom1+UkAifigL1lSt7IdLxQuxdRw+
AGPf0FNf9vYiiLKrLwp1lp4T76BoT7clKqlnKGMny6Ry7fecwkqKjM2vnqLB68nyx5jhwsi222e0
uPCEQBF5QVtoEY1N7CehJ4ZwwrMJJlRzmHvQwKtbmFv03ZXbqrxC94/w9prmors6MGG9FFGMrdcc
zfmMwE7HqTUWae6WEV+9gKmnXhqmtxCPqS/31AR8twVI184MJj78+QCy8pZmlHkFNpIk/mUGXfBe
Xn6aAZi1KtxA7iMd7aAiqr8ktOi3jZV5s7YLTI76BmwIPX0r4GsLhRAaPWFjwW4MO2KTDyYJd4Mh
FsArsnwHkAWUe/Tw8v9I+7LutpEk679Sx8+DHiSWBPI7U/2AlYsoklosyy84skrGjsS+/frvgq4p
kzCLmO5+qDqmSCmYiczIyIi49/7IN4miIm5TcfzzZV63P17+yFYFOip104dVHew2fddZsup5m0Qc
yF0k1cyOpV54rCkiEaUgwOmnkkVlECbmDBtNKcuvTIdyBAn4B+SnuVHpuDkHigyKC0JehFaQHyao
y93p57zJh69DQ19YpqiOVnWpNSQMl5+Ifm2g3QC5Mi/Gnb9lTgcVky3C3xLE79hEsqgPj6z2FUMR
ROmhj0TIvWcMDN5S3W4JuL4AKpn+WU90y0MKeHmdCI3Rcu/1VLP6WcI669E+vROLYm0BsNqYp5c/
Pz2rkJ1eptOHZSk6//BZhU2qCvBORpV5QrudAG15C1blqYKOpLhQCVYP3OMP/NvpbZ93DTTZJ+hb
Nn1Gnz7TkRSCw7SPTWRl5NEIAsp2p/8VNbSBhVjrbdytvV0klnj79M+GaNUahNmHs5/9+GetdA/I
ysfr+R9DQKsA5pD55ulvJ/nQ7drIFib+fhlEO1BWLT5OpP2n/401lNxLPQCQQWY/CP5PPy/00OZh
lN3//GgXQMonzyK6Pv2x0y+kMrK5WqLmzulnUqUgiZqCSh74fgrs4zQF2FQe4iDcNDW5YH+CBk/v
KIkwhtbP989+CUzMqsn1SgE2sJERX1feNheD9KAwRTUALWm/UZLvZLBefBYoCi8DaLJWStnIz2oe
H04fqAHrNHQ47oOXpSCu0T3BqtrvPqkkW5Jj3elLCWW+SITAMx03IprUNqeXaqDoJmHR97wYYiMP
I/m5F7N4d3rpYcs8kf6ItA+gspDWskiYBa+j71UGGKHovSZ3YGAMyb0HzNhrV+bUqSUxdU8v47ZD
lQSRj+hBnvTH5EILxY959WOqT9OqZABLITvmrcMxUie+DF0xRzaJEJ1e47urBFx9/UCAW878BLIV
nmbSmKCnf/rZ6X9EK5K9H8WDE/TMM36+cfoNhLbxBjfQh9PPvTpTjabMBqfFjeeequoGwBGy6adX
px+d/jWmUCpKuXV6EaZ9fR8icXp/etmlkbDOUQ86/fzHJ/56EzMjOdBRBJX7Xz87/ev0Yfi62GIZ
iOV//uz0r6SCnKuAL2JBGiAzKMhZ3VMnpeiB2thAWg5tmFpmMMrC3an58scbQKxKa5QfjxOoUrVO
7+DPxLaqRGipZeA8+fTbf//zf/77vf9//gc/cJTWeVb983/w+p3nQwk2knr28p9PIK3n6el3/vrM
5W/80/3g92/pR3XzQ7vwveQV/17PPzV9m7/+Mqz/+e2st/rt4oWd1WE9HJuPcnj4qJqkPn0LjGP6
5P/1zd8+Tn/lacg/fv/0zpsMmhoPH37Is09/vrX+4/dPunSapx/TNP35P9+bRvn7J6f8yN6D36bp
yz6q8G3+mx9vVf37J4HIyj8UVVKZyBRJ1iWdfPqt+/jxlqr8Q5MoSBKJrGqKRNin3zJe1gF+TfuH
rjKZMQ0cm7IkSZR++q3izek9SfsH8vYE7J0iQyOKpuqf/ncSLh7mz4f7W9akBw79+Or3T/hDKBZP
j3waI9V1UVMJo9JkSRGV6fvl728PYebjw+S/EO3mHqTEpaNI6UoFhX9AMyMERILo9tn8/Gn53BJR
Fkxhfs9N+TGUOGqBg7Bq16mOvglMMIOuSnscsIENweWWgFL7baPqgk350mZRKiB6QQn7CI+zzToJ
l3139AvzthVyfRYZigOqpOm6gkd5PrQCbb8U7fPSsbagpnPX2cRKLDBe7KQ9MX0zdeoPECAsWNWv
jA0rgaoKAZURk2aPruKyDu5Enx4HEZywFMqGHBzf3ysxt1VSO7q6WRjlNIr5Wjk3OHuAsU/UxG91
9Zjdlev+jxrkjY5wnzj6QTDB82dnD96L0BnKC1SMDbq0fMQF67NH2SdpVhWlph67ilpd1YHGBQ10
Zbnm4BvPo8BkoKppuOD00rAw09dW0fnAp5V9tknEHukA5mOmQwpO6pCbwZja6LA0bk+wxKYx3Jrh
6YucGSoge5YJuaAewbQYGl6SrDyoDzYNukGnG/cD2lfARvFFL6pDmGYOkg2m7uMmQROwKLUbXGQc
RdyFFWrFhXDXASovRumGA+6g9c6Yj6ts3PV+sBZbz/TT0Ja88DEdM3BzQPNEa+2B+E6T+3YOHkbW
gC1FlsFeGqM4/dUXZOSDJKum4M0GnLIS2R0rEiP77gfqWgsYmunACBvuBxaDECN+5A3aR9oO6cJU
tjrvw6MF6MC0Tc6QXffSdacMdgDdzb4KVnHyrQRtQYTkFPOsMkfakcAdDI+Fhz4nG933ZiE90/xF
bTZ+E6Dgybf6QHaFLD/rWWZT5pt1nAAZQF/Q325oHJlFcp96Leoiie2r3SEAfEPC3xIHgLMBG5FQ
VGTRXiPkS4RkirftCXLv+Rexc8sSHDN0MCQReDjQUgNjb0hlYVOeH3lBNnUPwgz1W4C/TNEWVgt7
0PCYnFpKI4GBnFstqutAvu58pMTQnqKKBKzGo5FBDaSRXvy0N/EmLqFmL3lmJbxlBX2QS2CQO8un
71Jy5OOXAPXNTHDGbFcrBdoeajfXopXWfveS3s4optVHwga02FWJRA7wRQzyLMDsImGkOBQANKQn
EZGoSDoN0FeiFq99i6DGUcv1auy52bE3CrSmpiM/luPPNgA0ym7HAmPUIHMH+DhI5p9J8x35YDAH
l5VbsNbSQGjKIDRL0D5ESWuqEJrygeCR8+zOR1s9ZFdtDq74scB8sdzpsvYBrRyGr/0RNJ+b6AFw
L7MbUidNVIdLYFVsPVeLQGrnf01KwcxBSBYGgVE1K1xKDN56RgTZ0UxccUmGJgW+Qe2Iqrfz1d7o
09DUJAHrhpvRKHwV08LQJO15HKFEhrxIGXxk4Frogmgla9l9A6kReG/grGQzSp4Gtsm7Bk22ogVN
blNoxa9VG7wMcKOTLkEWAcweQExOIWaWZi4gXkYhSJZPShfEKcjaQkIPk9ZHvRHRdiOEGLWYorkb
F3U86OE9GFQQq2jrUf+eCfWOALWbZZtc5m6tq1ZU1o4UIRkj91bVIXcVZPIRvEpYvLoJ2gwn78CL
xkLQMnYvgcRdFf25QdCCwhyuYXhORuTqgdyX+LgKh8xSAx81hbcyQt+wOCnt5WYUb9X4Gf7EGnvf
ZeCuuO2wrp3oDHyjVCIEsGBp5q4yMNT3ckTUoxhRMJQiZVnEq9smrrpeoshMF08h0cz1ll7XgXML
da5I+Uz5W948lP732yauBibszMZsGEVbV34tTSeLCc2dQ+b4R8H07nrTP0gGShqaEbgLJqej8hdH
f2ZyCijOHD2glhF01gf1mITGYFMzclA/MRWj/pzZmctfbpu7Ep5QUAYSRUGjNQIF7dIaicKAcqFV
jzoKgHX9gvSBwUcAR3P7tqErCwKGVFVHaKogMp3NJA2qJOG5ogKvHxmRuNfC99sG5CmomU3chYXZ
xMnQgUSHKizoO2UzWpnVvzSuvk5tvku+VTvvlTmJFULaPTJDt7KICe/GzfpZ2Qax1T4Hx2alPAgO
vNvtL3ZlnV58r9kUF9ACJwEI444geoLjBHMX/Q7y8QUr5Jfh467AFE2TJWw6VdRngWZZaGUcKoN8
HIIXNKWaY5C4tQbddybbAoGmR4bqOqpDQiTjQigsPN4r5hVVloms4dIg4iHPRhkwVQa5iSgfFRdQ
LbtdFZa3l03JCGy+vT2h0i+LllzamsLfsy0i5iGPMsrlo+T699CdtyrXWydOYBYmN3HsOb0pWlAz
N94VQzdAobkRrMAt7GrBAy19j9mUI/DDrlExZr2IjLq5V9m3AtVtWW4XvOkv4fXFgIk4BcBnAw5B
dSXpbS0fkQHFFSx3FA3VwPSLT8GNVusrUh6CVHZvT/OvV5eZ1dktoh3RstJDHfeI8wS1EZ5selKv
0/A7AYIS1aP3XgognDlAhgf0GV11AIpwlwNWwvgAFrF4O3Uu3f5Ov+yl2VeanOfZRERE0PwUnO9H
DRg8Kf1G5e9D9/22jV+d/szIFIqfGdEmKiFZaOUjdMIcYqnbwvQOmj2ag1W7yQpI+8N/aHF2lGlA
Rit+hGFFd0Ach8Z0Q4xNaohfggfVDGzfURcmcvHhzvyxxqpAKzPsofAzWr1seeVZuLLhnEFHqV2s
QZBgASa7sHNvbxgiTu+fzWypg/pOk3v5SAB2LP37Pstd388sqDIvuENtWgkXp8HsIc78EUCUZZC3
JcaHVlB7SEbwa7zGpQoUtNiZvs5WIHV5TCFQBAHWdquJxWtJ66+NVoYGIIuvbYhIrRZZaUIg4Skc
S9PnsuunyDEToYVYUiO/QavsnvMObIW+NaIDJUNDWJk9BhJCrgq4Sg+ks0q7Uorhi5aCCqQYcjcq
ZAkhr+bKxWiwstwFqI5W0rsQBmaPvjoxsT2WODVIy0WAXhL0SunKN73bAmtioPHPgEoCSmWaCYot
q4w2KFuvqiZ8Totun6Y5Ou9kUK0mgZkmCLszYTQlNT9KRHcKib1E6DNXRskK0m9NGd1rycIhTK5s
UCZSpDuAZVMlZX7MC+2I2piuJPvaQqEb1679gLU1AnxulXb85Jsd5PucpVzOotnZwkI9dyC1KiPz
O9g5iq25mUiGZOJEcAVbZJtyXA8Wt0JryfIvmRYCgZ6z8c6WWSUqKSDsaOgQRXQrIIzO/dwuFRUy
Nes8G6EjVS4cOmRyP7OVfWFydvr1XMHNnWCswbr7rjpkJZjDgbjRm+JAAdhUn247pytnz4W52SFX
EtycqQhzGeutgge7OivtCvj3KmkAiE13rEfRHQ3bt81eWUhn8QRCiktX0YW9hPY2uESwRRiUVXYc
DnYHRN5/ZmY2OqCHALsFvelRhfRtKjA0bRQoHrMFM6c4evbQzodD5ic4GNNrWZyGYwVPkm5CmB1+
oDJDW7OFHShxFW6QzxCudzJTX4geFqbyFLqdeV3gzmkO9jmEKfW3sP7aDS9l/fX2NC6Ef7jzXT4u
MA6hykdwnHg74P5NKFeZ+bZzqBNtooW4ZGk4s+MZbQcojAPli3a6AHVW5FEmShoojC8M6co+wyND
3hv/KWiTnr7H2bSFYSx3NeiLT5nbEVlbHhupibSCK1lowBWsaOE5/c0i+Wlx5sU6zwOnPpOQkkYY
AHKPF5GbUwb1PQO8Heni2iyfvQd13aQLY5V+yaCeTsuflmduTGhDQjiF5coODs29VBqiXeFoNgUz
+V5qxl1iSE5qBUcoJeVH4Iv+uD3Z15/pT/uz3U5ATZ+hCi4dQ9SR0L4o6ZlJwAv0n1mZbXZCc2Rv
MMHHApROI+nNGBJMar6wF6Zg7det/tdYtNlWB+tTSVLJgxVyRBbHyUN/YRxLFmaBOShQkN/vFVRm
OtlQABQQJM25PVXXTpnz1X+Kr85WP1ogCzDdCxIyH701rX7Qw8c4xVsT5RgHact/vQh0uQa12b6O
PAE8CyEsxp8bW3PCjQ7UkOoqh8ZB4G22wQaqh2zhdPubYP/n05rm+mycESTTc7/G06rs4m2KGCKH
okRhNZZn5OCINfzFfT5tplsLZOZY2qEhlVzC5ACwQzUA3sOBcYsLABhko66bhdXyN6H+zyHO3EoA
uBQbakxsYSOz7blgYyvdfttrRmv2NiQxnusdQI/gDVjfXkTTQG4NdOZVNA8diR3YgI5c3qi19lHy
iR6veb5tZXGpzpxHhxYwqctgBpQnDsXZ045Wuw13naM4pRtIjn5/2+I0YbfGNfMjUj00kNaDwS5B
9xAy7/1dCpxHKNXWbUMLE6jPXIkXq5HCBTgsouFSqKFBRjokylKCamkPzCu9Ahjim2jASdc66X1z
PwZGg4wYypPudOdNweMUu8HXpezJ0rqcqurnW69EWzqK3xjddOhU92D0Bk/rR1/jlEVlyxItT7IB
lmTrYnV7Whc2oD7zNEyA9q847fk2a5EO3Kv1nT9+EdXnSH68benaxeTcjeq/uJcYgKUUU6v0zZss
UbsbhQ/I2JXQvUAnraM394w1YB8Dzy4qNoAivAD2swP7iSmjtnT72ywd8/PbGeBkoERn08AdapeW
5zYuGOKfvNd0Rw+1AVEKyzejo9LcP3bbpaL04vOe+aFGGIF01TEXUMC+1zeKrb3Qbg2+OxPUpDZ6
8JVtufPspfLwtP1v7FZ95oWSiag/TXBaJknrVFJuIYNkCJAjRt+m5Wm5y8p/uTRxeZTpM48kCt6o
gzxSOsr62uteCyWwYzVf8K7T0vllXIqK8ooiUqLSmRcKk1YC2A4ZDjlESzTw5DHo9W8vmFPYfsPG
PJZB2Q6UQXqBfNt+ikjRShSZIGNZd3fZplv1i55o+s637M0iG07DAkCBAQ4v5o5eobiqFCvQuR38
TLTKBOhIGqsPnl9uWnD4G34KHWR1eOmS3M3SahUow2FMyLMciGuomLotU74szMjV1fRz1udx0dDU
WkZHPNra0lFid2WncdtvaDfYtKvWDO+gmooKpeG9LGc5lkzP3FYAzJ5aZ0Q60vYNfaMAAz7o0N8A
MsQm0IPsqoXTZ/Hpz5yXxtHZULNRQp69syW7cNvVcJDd6VRVD0vBwsJy1qaz8CwQo9AzCXrMLLbp
s4fOPzTuL6zmU9vLrdU1c0AhBbZXxIZCTNvZihljTOC4sptj4vBdbLZmZ90Fq+Yg++YxtJZSrksD
nPkhpvOgn3p+j5BXBh+ayeGCbi/OJQszt+MNkFDwQljowZ6AenRUp85tC1dPzrPVP/M5uuKPcp1h
9QsjNWUQiIAvYpy6fRD6iJVo37Z2Nfz5aW0e/gDH1io01KRjA7EgEptgPAF5rrewLJQrg5q63DTU
QUE1ROcX/aFD321GqHAsVPGQooHCIASto5kcpGYCeJMh62Vvj1yOwBiFDDJEJ8FLAsrvdPTtNJoy
EHEEsqM4uJeaNkWfwdQFEtBtpKZQzKC4tvSycogl0DoOG2ARrYJQQ4ufCoBzZf5HI0k286bOTmkY
DLGPdnqmI8EAvVBSFnu16G0op0QGiJRDQ4MwCWSe4t7ylA4CB4DqNiHQRdBvytBNGoMEICqfQEX1
r6+ti0ma7R0dDdkexiMc0yJV0ZTv3eeCuL/9vCXpV/d/YWS2RQg6ngsi1cKxd5InRAhm98HuAbza
hlto3XGXmf3pxiLoZpxjPsxoF+N/7u2vcS0epqBRBayByLqq02mfnbkillY5h8hVsu8duPdhlz/G
bmk30A5bQYBeNQEP30bCwjI8pQBn3unC6swBMq9rAwGYdfB5cQ3tIOKKJB0ITUQMFKrSoJKFTPMd
iROsrcPtEV85WS5Mzx4uASwP1NtZso+1Zl0GOL5KzdZAMQo6WltvKwAlyoX1dO1wubA5e9ZYxyky
vLBJ9jXwF8iEetawH0004AwoeXlLvmRpjDPnqHIepTEPkn0HOYdkFCxBhubhg+ixVS6O6xQdSxFv
XokGoSM0IQUc/B6NP7wokA001Br9r4Os72uBvUIGwwYoyOxS5XuD1JlZRckmI+KHEG09bzdI/jaS
K9DzR2sFXXlxItw3Wf42JI8V1SAbFDkFdIBA62yBac4A1QqasFQzpOPndqIWEwV8g7R9h/SFkTVg
LyLZV0UP70kgv4OE2cYeLLXC4hnasBLoXk4irjS0pAILk2UrHQ1It1fH4qOaef22ztB3EOJRdRvd
7dfjSr8DJaMBlURTWOxd/bWPgyDb+nP3zWPOmmhQhaqw+wQa76EvCG1yx4Mstw8X6JVoVlQqp2Tg
g6sbUw1cNRmMBOuHoSeMyak5gk+ziUFVOoBrG0+tSH1zbAMkBd65n5oe2j/UdD2A0IOywNX9+iuo
SfTmizwuHZZXgtmLgcyCWa8F6gg72jvicDGpUNljDlEW2pjozjfG6IPEgzuAimzhaV05NS/MTk72
zHspOMV0oQRcuZWZZHp+aAMfaLSDbxWjb8SIWkF7jEjSABur0XWKk/CDVL4KU7T9b5zgF99lFrKW
TdxrqYCVA84Aq0DDnTQUFqQJlnzntYPjfM3MPDZnIDKSAHTeT5Gd5lTmaAgmdAbXvdut+NIMTw/u
hqeeh6rAxog5lGaTfYkHK1BEQjU1YrQ4enGyquE24/a9yp9GJLLlAG1ctx+wfCVZfzGpM2+thUUV
BQU2SLT2UM/eQD/GKl/qx3Gl2lrqAt6z09Ayn7u1OxUpmtJgj/IXts9R0Yd25ZHYpbuUvV1a6zNv
XtRlkVdkOjLZBvVuo+xlcGb3Rke+5AxivwMygHqzlF2Zls+vD0KRJRUVJ0WSZlYBb/RykXMBAb1o
5mjPA8MLQgTNDValy9aLBZppZm/Zm50hLWim9QKQqqkzhIOP/CkPkE31bcGsrISiHRBSrRvd0be5
u1TE+xsn/HOsMycctW2VlxEW3dSKCHSUG1kplri6QaOTS9a319iEMLk10tMaPHMi6P6uRY/GyV75
KgIQ1T+qiSPaieWthz1wtmEKkQmXQ/cnsNBa9pSb3WqptL70FWbuE2wylVzHmOyy2rSNBM0S6NOh
B7mWC9sr0IeMLozWf7k98MlR3HjC8sx58s5TFa/DuKEEBKLtAc2Qf9y2QKZFcsvEzFdRlYtQ8sW4
JkQIdDtGqFOa/irVUHoId+1GdDQg+9boZRd6bOKlQGhphLMwU49VdfClaYRQCMhDCWo9C6HWtOtu
DXDmn3DF1kCvDgvlkJlhgSO4XbdtAwkvaOM93J7NpUUy8wCQH+zAqY/JzCNoY5DGAbLd9dE33YI5
OeKF7WeRmSoLF5UFPyDP/IBSBGEGZAVYIH0cOB2661PdAfECkxYqDUsPaxr+2TbkCoD/PUL+fSrD
z1SDCfKO2xN4rXKP0+Qvv6LMagx5w0B4K2IsreOvtK2/6aV1bQ9Wte9WWbNesLbgsZXZpoZWPJI8
kzW9p64AcpwEXPPQIAZXbRUCkE1K0O8jFRMpVlxsJPm7P/YLy/NvLlo/Rzzb47qvgfRfwndoNvka
ij+bbMvX0XY5lF2c21n4A770NEH/DK50d2DyPxRmYI33mtscAnvJW/7NpfXnqGZuBa2ZoFwFLmgv
9XaFFkwI8RroI1s1voXsACSfbDDU2osp26ubXVGoLIuyzNB8fLlC2cQJ0vsYYtarq5b6BuieTBzV
Rg4s3ZgvZaSv7vef5ubnUuAB49pzmCPaHkAok/obT3kfxciOR8hQDbgmkPrf2YRnNmdrVvAAAcgU
QIFKzTMqGVcv0KUu7IurMd2ZjdmaVEutZfrkM6fTnW37lbjma8jILJ/sV3egDnwo2tbADXOqpp65
FK3JG+gT8mwvZ6HbojFO8uTHAnkNRpqPAkAUgehGAmBN4ueW4Il2KqtgHUms2yO+um4YQAc6ahfy
L8CDvK5lfwzjbC+Qz+BTtHqxNwbcdsteehiapdTv1XgGndiioqjI6vwCPwiZSmufduk+/xIWZpKC
Ms1ikEU/gOXLSN0C6mYbtBHJpRE/iXdo43MXs0rXlu75V5gdiyLSd7xP02xftM+dD53pPDVlKTSB
grcbXL60qAaJy31AvkkZrrAMl6XkSasgkR6Md4kQOEr9SKvOHLng3n4W126M599sdojSpkpYEWJy
fK9/jjXdKGTluWjVhUV+7TA7NzM7NX1dmJjvkgy+f9UEipWTf6drZcLY6kTRAF1mc2/UERR2OVjq
cJgpG8kO7djV74g71RdRs1gvHc+nvzcLdc7tzd0RV0I/B2X+uO9B6NEBW9b6qhFH3Q5ibxZk3FYj
CS2ivnUtZGV09S4QA8PzoMIcfPT0AwyVZuUDHFgAWQdq1GJ4VoL7LPuaoU9jzESDKYLr1ToYvcW9
lzaQbEVDzO1nf6174mIIM+8W+IinBygZ7RFaJ2vIvghGbAs2ZCGRu7bR87V4VJ2uZbdmbebsCIdu
IFgS0z0EbTZ0w9bCKn2RDegm2eFGBEzYoHvmBg59AlPrit3nq8EhduxUL9lz+G1h/Fcc0cX4Z2d0
4JNBVYp2hAD66MrQsunI8JxT9gz+aaMF/TzAk0Ll3XVaaSret7HFDgQjaTtUBzJCGlTUVxBPXfCO
8tK3mp3mLWXCBGZK9xUV0WXbmXkyrmn9uS+h/yOj6qkfoCi8AfnOAegQY0jcvGKgVzlo6BIBJ81q
ZK3NFX5fgOungupKJ4A0DlrnaKhIuudUD0GK3L8HtIA6PXSzWAix0NGBvKkRDOV9m/AjGsRXWZJv
85q6uqYvjHBpgLNrCLBMotyDMWgfAxwpRp1bkfaB56tAhxLZUm79Sryu6zhl1OnMU6U5OEkOwXKi
gI90L0q+3YitO1B0+UOatYbc2cJ6mvbLL4v7zNbMy2UdHaAsW477Utc/+rJy2dQaxOptC6bVtOBG
BJ4BTUSu7W5oPm4bl64c7hcDnUVjiA7THNyJ2V6BsEs29EYuQuNd0+xKCh1wPK8EAJipnBuJTpDg
R7OHSN1SlO89bx/0zVrWtmmWG6Vw32rgs4nrVa5C7KK5U2NpYQFca405+66IRy4jxy4GZTU0wcd9
rtW7ib9qwDYaRm4S4HezhJo6uG2Sh7oGQyf/MnQEIHNt0yCxBO7h2/N2Lbly8V1mTjCs1S4fCOat
djp7sGMbAdgBWGyk0AD3Wf+H1mb+j0skJgTbbd9XmatpikNSfRNp8bruHO5XZis6ZYO7Xs9WDQ3B
P7XUV3Z7PyByv5x6JYGCbssxXE8G0ZX0JZlUNgDLbBc2w5WQ52JaZ17MyyFCXIG1bZ+sQfLu0rXq
UoAUljCzV+KXCzMzXyLVwAgzjpU0qHQFll0uSwfgQRbClyUrs/iNjKLf8BJWvLjYC8M2rvQ7Ji40
D18LVC/GMvnNs/A8E6UKbEhFhosAxLWswBScafImlEdhTa3nKMy5yK3+HyovbHJNf++6UIK5tF0p
QZxJY5ntSz/Y1uXX0UPHbwAoH6RCURI1FS20xwiUtyCWF8LcLHRlxUoQMxyQjjZQnzJkKF9ThDwp
JS7NQaMQfIXG4KouVJTQ9mKyYeWWsB30t8AoQKEDth+m2KeOwG7/CpkoY/AYLqvpg05CRwe3Xsdf
VHVS3F7JcQbd+Q2AWhaLhUcu56schbgGwgUB+mdRwzd49k0QcUong8natxbfJ03LleAXOK0lsy/v
+l52eJ4biv55GAH7hXBiH1ujEr9mTWhRCnCG8NH3bzSOTAqIbt2PNjhATR4Ha6hrW138Glaqm8Ti
Y9bXltTtesWHVINg0+Gg+2D/mJQjQcqs4CkVwIhHKTiyG2MgEEuOyTHKgebC5JGwMgSPbCtwL972
LfKVrc2Ygos4Bcwaoj6zE4ACwCbHbdg9aNHXJjqQnhiDXjusgDAUp6u45XYVHoEUgxaCqj1FcfYM
nd4vTaW9pvWAUKMEuBQAA+ghOVUv7PS+gS4SdIDAzxmYA/ee8gTybKXyOc4fC799R/fCNvUaU4w3
Y/cKuUk1ei/y3RgfhtJf8CeTv5gt0PPBsdmRoUJThlHP7x4igtJCRQya7G7P35VNfmFhdhBQn1UJ
H4LuQe4Su9SODWRLZb4Qc155Rhd7fPaMstiXBQ3KJvvAa+16rLCgQKPmq+YUgt0ej3RlykBLKAN4
j3s24MGzATWxnA2clekeGm0umDUOKlTSLUkjDwnFrVcKn7q4O0odJE6hM0wH8WGoQEObEAfM/wW6
68aVVCpGWYx/RBV/DZN42wAI0w8VKl+BxSLowMVLONGr58bZl54dkEoc0niA3vRecf1V5cbu1HQW
bZaKVtcqaReTMzsHofnadUmQjvua+Eau1IYglLY3ht+yXtt13ncOdY06Hg5Bm216ne1SVquu0ARf
1EQDWXRt+nQILIhlWmHTmXWXtmjNAbw+BgocUOXHcEA/AzK3Af/G1dQAMNzo673XQ9eIcPP2k77q
vM/mbHbWxn3eCWmcjXthzEw/zjZc/NJDFaHrOAj+AgNs8e5ti0tLa3bsempcK2D4hMXEaXXxXoB+
820L1zr2Lh7Q7MxteRAnyVCPgLa6siKCmQ+F3QgNtSiiD6CuxKFBQHGA1F9D2F4Hm6UaaEbRvYm9
7iKgNUD8fhcy77UYpD9SpO08eODb33FpFmYHtpjLYzkoYYqTzDPGGAwar7cNXHFJF3MwO5XHIOpq
IePjPh6fm6hf8+QO/RgLyOzraYCz5TPzSSn1Gp54mGlIJazLNRgVLNWG/IUx4WaXcwDXUuPno5oD
ImkDmWXSYlRT6RbtGo2buo1TvjWH5cbZaxn/C2MzJ6jr7aAX0zKa/Mmw8+3WGDeKkx219X/0rE73
jLPoTeQpKQfwPe/L+E5TAf+tC1xlMuu2lb8ZD8VJpeq6rmmz8dBW40qhUMCdoYoJ6ScjYdHjMHCL
deuEgt2k9Y00OCT6Eg8ZSOZ/PYIxlT9Nz1xzHMukG3skJtRWtXTypmigIhLSr4P8qsfU7FrdGkX2
lAWi26XoikhKKOrVTlOtdKDkkaF1m/jDY+BeZZDoqp1S2HMNrPf3KjDs3oolT40wWCAGMGkb2pHU
rFj92sbZzk98qLnh3t716SbzBaOvokPCqzdVDMxSUb6HXHqgfbINpWotBomt8MigUelEIgGQH2om
XHyEaDykRBWL4T09UO0xltyoeu3Vh8gbt0wHEkVh38r2s4/+VlroLi8LMwdZWpSPptomZkiKtaDH
K5UjUS9UZgYZKwVtF3l3X9DEyCNUwxHNdqxZheWAQWIDseFeFPk67L8E+WjR9GsDUtyCRg9C30LL
13NHsbM6aDRSz7PrUNyJ4R9aJrmixowwUJ06zNapTpxMgCZMJVp5XNhRpO5F3rg8lNyYgdZPfpR6
gNeyzNHr/BHiNDvf18wm+Sx16k6WQX8gSng7WudQlUEqct2FdF0BZ5Ok6GEVzLZnppjVbjBRP3Oo
RWxHH7pH/5+061qOG9e2X8QqMIHkK1NntVpZfmHJsgXmnL/+LmrOGbXhnsY940eXqowGCGzsvbEC
JNwMX81+IHLYRgvnDglK+8nrGD+TctMBVkVUOG9EuccgWy0NKqBosz0Gls3C/gh5MK9W8qdxemB4
lu3S+hnq/dvJLJ/GKPCrDLn/9ZNh/L49dUJkE+IDJgAhhJdbDCvJ6lllpndDYzgtnqPquvIhcPSS
9PEPa2Q5PLZjxdYsqGzAzGRHO+Jq4Q86Z06jxe8pyd8UdULpAZm2sl/D/2U9sgxaFbjslbnYJcRc
ZUR+javuDU4MDew/AKQCWhci3g6F2gSwTUy9GTLFYewh7eujmd5M0F7r0lv0iP1YKnfQ5H9EIzjx
gijaE7W6ATklcbV2PqHJIdvlrKQwNETeKccOG6st3HEORa9toh6CcXK5NmoNovy6rfQ/lHrYRWa9
ilRoiZXVnSnlD2mU+0Nbn+r4OZVKbPPQhxdXh75XC43x2XT0yHQnKKyrUSu4ry/eIhbRDDTvCDj7
vJxU3Me9btWQQ1BW5haWiaCBJw6gsy4AOU7kivJE4Xjc3cgy0Lj0Cp3kz2p5n7vzerQBFEeboTpG
QubmpcT9fHrcJUl7mDdbE6Y3dXukV6mZeBDcz4PiL2HdvwRjb/+qaM4FUS8RtSDi+vc6fv797B6B
8YxG69FKjzMCXRRFRwavB0BH69CtzXj4Meg/WmJOrpZI361520V4LIir2zJ5T6F1WBbhUm+S2xh2
825OUOqlsPFpRanPxbbZ+c/k7qEMdV9eRyaQHukxbSHf3JZou4yQgLYDEFQmPXMTwM+mChYAkgYL
t4LaqZaL2rsXmybnv4O7lKYpgPhqjm2QIsrisdImb9aue8ygmraGwbXbPNR31of6Vm6L++Re+LJ3
KUOzIAoDIw0DiF6eVjd0zKosNmfY9QaUkZo13Za3iQc49Urp7GQDtFQBM5qVKNu49OaP10x0tqHz
SjWwF35t2MRxFkxKjvUPVXSLYCHqdI/9Oqi3oyM7ZJ+4DJL93vUQe3mxvwbli3BjnnIzj7E3CZTW
cPcC2VO9gapgMy9aDbfZPlNseCmTl+g2hvpX+L9X6Odztrg9F0PnLCx6DK9Br9ECRxx90zBVBNXU
JZTWL8NwWyof5REiE1ha7F+IutOPRZM42Og3eBg7YXrWyUIzrnVKx7zrmOAau3ywztaYK0ylPlDJ
0H3GUW0FxjaAjeQV9sErGB/6sqD7fXH7ng223KlnwUYvTEmm8EQ+0vp7xY4DvPPi+u36rvn9XtZ+
Wc7lN5yNMUSKHrYWJgTVpxaCEqVQZu/yXXA2Db5WbFvGYFq5SA8N3uwOq9QN3WDferIzH6CaL0j1
L75fnB0+/lFprkjRwgQYQDp5bxyXVm3kma4O95dj+EZ8IGAcsXaA6FtxF14eaaVao61+bNrvU/U4
ghHUxIJbXDQGF1UI0RSwnvCt+uaFFHeFiTfo++vb4fLHgrC5QfB2rVCdq5rnaIISag+dqGHbeWyN
XMiFdPMtFIV8ZR14luBCvRwpz8bj1q2dAzSsG8wp3oDC8L4UuIVjOUhCoaK6UdzIF+EsL++PsyG5
Zcxqazb7WEegWkkvuZvCZdgxDr2nOrVTanbqjKUobCxhgeuPmhDx/O+qUq4/utgOWTosF4/60Xgx
/HmdOKVnHhUfrUXXckX9M9EUKReLddJrs6phiuaBwkkBtwBAySsIfJbrGcjkDqi65KgLwpV8MQs7
myUXmgku+qGpUf0i7YbW56JVA8G8bbQykPgp90CD79sVc0XQs0t76BclLG62iToPBSpyVN1Po4sn
mdCuDlAsvqXH5EGFLE7oTULE+YWz+MuY3FxVE47vlY5zYh6kY0dtaJk/j2uUau9o3O67W23H/Opf
9IJ+GZS7fbppzFU41ICBs0ZCtV54v+a+eMHbBvDI2XMjUo9ftiW3bX8Zj7uAAqM2Rj3AwrbNiaT1
4ngTbpQGQlyQj4NAn6Tkj0Rj+9ASyfN/UvnOhoY6vq7ICD+UUnTJZcLdS1I4QQ8BWubHpFacPsgO
8HF+qtLBSTX1WEfFVlFS4BiLiXpGAsoT3pTSJobd9HO0WOsVQP7CIbCJHJjl2DgOMEkgDuR0k+E1
LGqXstmmOcSTCIyTIQuKHF1N0Wae3uXqttbfptqb2K05HOA7Yqfl9xHWVRbpD7oyOqVePhhUxhvW
6FQSqDrxTdBstOE1B+ADljKj8ghzL7jY3SC4rdCo92EOBXFpdkPROMgGlF4zgE/6Sx0G6yiE3EKT
2ZYiQnXxpM2/ltCgBK9NxDAxk1+v9mJqi0ofFfWoTqCzwiMCeBEWJOtWJYeAKa6OX1aMqZ0WqS8r
jjoUrtGvYDf4UEzo26o/jWyBtzQ3E54ZwyF4tyAqnuSi63o5Kb996a+fyTcc9VpWQ8rwM6V+l28M
KDlbHrTsNfSIV7qT+MKqYAkH1wbkwkUbtxJ8ilv1OBjWITYt4Bl2vVnYSVg4QQgWWvVBy32YPoeN
qCD6zMGvjc2FjbTNmRyljXrMDeUFTghun+3h0OMaCXGUKNmOVVm5YT28mnKy1nR4e3YjgAdlQ96V
6cEc5hzQCwNkWzjWuVMMUjNTDVTWBHKocEyds+4BdO/tNN0zEkDQ+CEjtd+X9feiugul1CurPbx9
nUIeQHgjM+x+zdRV5GEtGSvSbdMYsEa9mPdoXwzpvhySQ8zuyHyfqsa9FOMCaeBvo8nZwzQohh1A
pmuWNsbwPe0KGAPD0O7n2Nz2Ve5r9ATXzbBQbLl/MOBdnD2ha5eHD2l3WJ5jJqOzY+1FB+utRfuk
taAHbHZ2q/W2DmO0esaxw6kZ8IAZt4qTdxCNUMlLVReA8nX7Efa3egixKwWgmMyLZbg6Bpl3PRni
cuP/HCALusm6ucQiLjeBJMugJVBFPS44r0Uh35Bfro/A1xO/DcGd0YR1sjSVyxArc6UB3ZLuICkH
aeTQS4V6g3xyx49mcmlIYAzNWFgYLVVh4GSXG80DmM+NVMc6SAfNbw+iwyZYQl7BKJ9h5zLkk3pE
s9cpCep+688+Ei9WVOaNmfdQPziyLvNq8qhCBOD6R+KueosYgPpAiJ0auirD9oe7dS3JmJpU7uST
Fq+lULJRSVS1KKHgX9R+G4W7a4eawuTJNKOTbkPT40lfV079jEdWKGeb7mh8urVkPxQfMq2g9oax
C+DA9XnypfVvP4G7c/OusWQJBs5HGH5Cy+BJ3Shb2VV3ceVG2xokxh4qCAwtPPYy7BpRcvPbVuGW
mSsTVcikk4RimRsAvajppu+xK3mNG95BjQ0utI91ZYu2J5ex/jZjrtqhoJWREML+pw4ynypMRQkc
GiaW2lmT+tdXVzQUF0xCuemgURzGpyFu3USWvBQqjrCbsVuh5PyFDWsSopDFY2iRzeAuuF5RYVDX
JNYxgJus1qDvBiKUJuT2LrHpl7vMMH4ZhrvL8r6QBogKW4hdqrmKblR/gbSi2F5cEYJ3Q16hhtNk
F4aP3rRWYZ8tKB5FP4A7mDW8YqTZivEDwvKUW7KnQCs2riHyDENxsyi2NDxGiQgCfGGf/jJt7qCO
edr1UdKRY54Obg4p6Tn6eX2r8G+wy7b8ZQjuIA7mUqBmqXUk4C1XaWrXxfdGg7oTLs7G2sXxz3aC
kckmBYf8+tCiyXGHsNILRpVYtY4Rg9lhVvgtEArXh+B76L/Njjt0YUrg9l1m1iexDQLj9UO0HTTX
hJYpqP/2Ik27uBPgjWg9ra1NOQjinHLhKP6yvNxRJEZSMfg9EAjV4vHQmP3OCPwW4LR57nxGuh2D
chOs6h28Vr4YeeskMqBpsKOFfiguMBWCV/ONXMYejSwf6k9uMe1nPJkhj4DmLVIFkL2DGvLfsEm7
vnZ8Yf/b2nH5ghGrcC2rI+vYeKoPPv0pv2cJwiRIDlCIS2QbPgTpT8O9PqwgoPDtC7ythHWrYz/K
YIqmL2X5oSSCTGhZ8yvBhO9YSDNpIjLkiFmpsi0bSFNOL3lcr+pwdsewXXVoKF+fFN+u4NeScvGL
KVD7KXqgfRe+b/xDhc6+uRnAsXBau9jA1AVWyrqL3tAfriYXtuIhJ8M4YDUH+XXQTr2OJtAkCI2C
Lc4r5WRTZOXlUFrHvJw8KdYOBjRy2ggiJXUrOE7Lcb325bhg1QRwb646hIxujNb58o4/IVthG4BI
VoYkQh6JtiIXoGRDUdqCFoj5xU+0KW3DeBlFotmixeMCVJ5KuaTroXUECt7pC+oRc3QL89WaRGQ7
0Wy4SFQlStDJShyfVPYWkBQleb6WOmFuKZoQFzVK0kl1EiK1qqp0rc0LzykPoY5RRYbTN3DgMtEz
w+O9E7ZwW5O61K7K+dRACCeGwHvQVfZM7zUQuVM58qTgNh8Obfkk6ZOfsX1UEW9UdxQWuaHyhwvE
a85EkBfMxiXydHENtgFdTwBzwA7VE8SCy+FH13Tw4ADH5JsQ5QxNBVq0BLGgd1VyM+FcBps88BET
3M6vNpVsw/4dDmMHhk7TKXVEXUx1Ofa/n6Ovn8BlbW1X6GmN7Y2fgL4AuysihzzBt+IWrr/D3aLC
tGioNHdLS95wiN/fRWgdL9p4EagjePj60CsHAlyKnbjA0/2rU/7167hgWQWVooSgDx8nydq00zEC
JShTjxmwdYGwGLp8LL4G4yKkXNER3o74GmHxqgF9UZW2kgueK39vj30mWV+DcHkccB5JTa0F/L1X
ar9BM9Htb2WImYWuBrsOR90OYJwq99Zs66vAVkCgxttAL2IYXz6bXz9jWYuzB7i6UkkyRT05ZhMQ
PKBCUa1bx5V0U8Wh4OKBJ7lgj3HxBozpCR7RoXLUFiAMvEjv6qLOHLlhN0lRHNg4Jb5hdLBgLAxg
ZvL4aQyG+0QNwSmYZbjQjGSVBo/JnDyUI6D7RVCNqyaAOIBuBokTWSALR6x66fU5tVmNB8uGZZ5W
950nwdgW/tenQJ9hdQULtaQ+BiTwKmhlOZklr+b03errmyHJnok8B07aN+tOgaUj7AtjiHGPTeOW
1jYnMMTpn0to2Gid6tB8PaHiD2v4Gj0PI3SUPuZha430RtF2ZtjfJWTck5DaQ2bCq/0uT77Nzbs+
rIpcRk84gfEXDksqwZLlIyvgC6PCj5A9Z7ApMae7nsEPM1QOltVD6mp0JQnOh3nhMW1YtaAVVIBv
dJW2D1S40EVPxYzabsJcpKwHIQLeH2mzH5HTJm0NEk/zCJARC+SVmu4GYnwLtd4ppfzUZ60dRA1z
+sg0vCrp1gG8d0Im3akmeSH1qsi2unIfFdBf1gJPIcY2TaNj2Zqw2SyBbP4+1RsNkmWBMh2CMb4z
W4iiwQOvTHS7RLcwB4K8KwPHbI8WfRaEzuXkX4tb3OUysazFmxBTjta9/r7YnixeDAFkkvGcJvZ1
+YcM+O/zwiNwSKdBaDu3zGPtTl77A9iW3F8UXkEKRf9xszj3Ds+MCJLFJRhcmeRn9+bslAaDHPcz
wB5HSgENTHaUhoIAK4h5n+HqbIR8ZFQtKmYdx2hwaZx5RgTkSFisrn8u0US40GpQpUrbaohOg4Tr
nkKDZRDVV4KI9sl8OJtJMDWg7kYokIf8vhtS11ShjpluilgkIP0PGfzXXuBip2wOQ5foEAYM5tqX
RjC7+/qQGYVNyStcCxAcnqiyC2JUzQ3YiUbhwDUHfH7oohYAqg/NH+6SZWXOZ87mNKrMPjpVxe1c
bfvm/frHE60sl5jCBmeqdLwFgKkACUjkIaFdxxs4rwkuCtFe5K4JSydNacUBcERd7dTxsax+hPHP
P5sLFzao2jZ6BE8VSFtGu0RX1k17gEXwmApEQvjX4f+UeX9vEl4KgLZdmEQWPkrjja6luJkXbCCR
tWnfktelmZo6on0pWL5PIcWzbVAAD4anGRafZlyMASXrAX58FFJ011eQR5v/NrMlMp+Po3YMBPnA
PJpFept0xS6Lq401hduoRyMA6NMhjldAV7j4moKnYdEUuTASSg21UoIwAo1zh0D/KFks1jJRUiwa
ZolmZzMkSllIpEHYbbUPVV+FgGBrj4JVFI2x/P1sjFkOSjoS2HEXoGYbNN9MlnafhxB6aNdVPt7R
EkCYoAABmHkTbGoc06g9ksReC5g5gx3z9d8j+jlcDKkCtTRMCStbzQf5oWqRNOHt+foYwjPBBZJ0
TlQ87GIQso01B9Yc/rijLjmqK32LmSYASKV/dr/x0lxVNGcFXtNw3nVzZ01I1GayY6GIprtsvCsX
tcqFla7RUimZEbpoqsFJ8FGT8YCvVIpXWAtNtLRVaAXFATTc4tIFTNarqsLV2Ov1BRYVF7x4Fxul
NEjRnz+1fvaWPZGP4onC+9byYZSWgDDc4LkZ3nCau5QW8Tp6T+5FbSZBScsretG5V1KtnKLT1CMR
U8p1PX8fwu9Shzw48aqgFFwagstJ46IR6GCFMoUkOgUJSmjlZ1XeUeMYRtS/vraCA8I/x6XxEOVN
gfRCI98C7VahP+pIgGTSl996ZRdpXNzJh1Av9Brnw4p6aPGh8QH9kaYhewIMV0Al5jRZiOeo7EHT
QsVrg8ZByeL2feAo9V0zbSX0THTyokSarVY7eYxBVqnxuv0hwfvcAFymaSU8asP+tv6IsENnYFEs
66MDJZoCRVLGT1EPhxWj2Nblbd0CXSoX7iynAHMl08mSAJ3MJh9v8K7UtHu1X7cQtBiMH5MmOUaK
X2bdG/p9WjxeX/tLT4Ronf99mWpcsAzDOSuZHqFoBvedhmsKx23mWB6gB3i21t/QFWg/IIxiR263
VibBFluW/dpn4WKjOUeFWbARn0XWnI5SFG8i0Xne642/VD9F6c+uAzWv9NQkAajYIxrA4G1a9qyQ
5954Rbfs1YrgzJJtZW2FhbipwraGk2jhtQVqwqR+Y3P/nABp08mJYOqi9pDG5WS0gM20XKJPoM3S
NjQ1v4docBAD4ASSfZie6skHJsSuKpjh9ceqQuq9iUw/LiAA0N221lbFX0flmeSQpc0e0vAxrmHl
kb5n8AQ2M2utDGAHhT34RFFueTVYSITcmy2U/fX19V0kOsFcjK7yxIDWpWQerTJ21ZH6aSz7StEI
AsU/PKP9vVl1Du4AWimLsnBGrYOOtBFbUPsnUNSBiqF6Q5qNlB568jCAfJpEgqEvveafnxP+CVbC
sg9lgUxdPc5+Ha6m5j2DHjlMXp0BwmFrkIb2ynv0Azawc8lso7azV7zeJL4ICrrc5FeOzGekO9vO
Mu2CgTbozuvT6A8Ss/UODKjWXOlxue2BYLv+aUU5qc4lhmkYTHFr4oguik15cANJVXeqTrWpgGXi
F1HhjfE9LBwF7x2iwPRJjzybpwYAUR/Xn91TiLdm9+CS6S/JGlK0DO/RSNhecgt9ELdN1zEapCLG
h2iZubgIMwCVGRk6lsZcuG2BTv4AATkS72mnP2WxqF99MRACi0IV2LcTmddXNsOmqjtoTYDbLMNy
W90MsqiWvXhIz4bg4g0zUkOtVAyRsdFNLLfe5XgcuL5bLqYoZ2NwgSAPg6LQTYwhQV6/mGq31VS7
bxMvY98lCoXDUZRdCxaOLwYDYN5JDBmao0G6dRWlbtu9X5/TxZ3wNSe++CMTjWVrUMxjNQUuU1WI
y79Hbe50mebiwhehZi7mu2fDcVlXKAdyMCHTPJItAozipb50Y4ALMy6m6LMdbjUhB0Y0Q+6IQ1+d
hWZLo5PEQOgwfP05BkegWXwZ7+QbasOfDrBNwJ8F18bl2HI21+Xjnp1xS6miqFaJBeB+/gARvHW/
BVd5J6YTXq6PzkbijrMVBpqst5+rSj+S3aLovYj8FD8Um9jIbK5vmd9xectTxNlwXF4jlToqMuS1
n3Lpi9el+rw8Qi9eDvU23Oqb6+OJDsHygc/WcS4iM6T5Ej0UdQ95/k0dfVwfQRA8+GKPBFPAqq5C
Z8LU7T5NNhCGXLWF8LZZFua32+1s4fgAUkxxjt77JxxCdbrKYdUu8ZhH3d5LR1endtVsgN/wxU0e
0UfjS7xYarPCGNFXgmcfXim8hdSBh9V9+4Tt7zJf9Ior+Gp8PVcAnjjXsGU8NlC0z4I3SxXEEsG5
5gu4EZicqDewLWQCbjCbXFXqAHshni6jHVD9q97O17fj67i5Dgy5VrF+rQIhi/wUGI0/zy/XN6Jo
0biQEUZdlswy5tQNMpIBX8+z1fURhPuAixUkIKQbcsxjoToraKYwNBgTQOAWDEnkq4La9DJ86mzd
uGAR14M+MzaZiIILsVRJn4LBkwa/OcB2AGXY7EgAjG01PMexb+hqJU7uiPbi5dT67EdwIUQvukiR
StwBiyzydAMBbT/w1a3qhd9EGE3RJ1ySiLNoRfTckLMl1wlkejBNaYHsC/phvPDpX0Xf2XS4ODLo
QWPSbAnAZnHo4jjy8hz+tGlauHhtu7UCtprBGCZabtNZAkF/shtQ+Gv9XqpPESxDmzDz55w5tGM+
UzcRlR0Z0PR4gLJAkHsNa3eqNpUbPQm+SUJI3eWi9ev385WOnvUSdJqxRq0b3RjjblHgRjow3EQe
va29soMdtbrXuhXDo9z/bpDOrx9f7sTalEkZYJGnYTu+IBqC/Vhv1PUiVUPftaN+SDbWNthBOk6Q
QRqC/Ievb7Te1KtJ7maIbvysJVS4ME8YIlCtodUwKwz/GCrDVmKFOIygb2OAQ2GnClseS2PdU7pR
WrVTq/jTVMHFOqwin0mwM2tSJ686J2RrbZzfIrX0C1hGjfmdAj3GfiKOhB4IRFnrXr6po8exeQDP
3mZTAPE8kv+ULcuREjjQFGC19HIDLbvRNQOF2iQAfUoDx9FUT/pwGAa2t6QEphku4INQEagaV5up
PaJUU7Gh4iC9J2XrVZBXg6oaNOrVNLOrDvLY9F0Ca4UGLyVLvL6a4fkXbcdA8eOU2KE6OlL7rVci
CN9RP5efpoQ5gtAnOJp8sTfnRZCSHlFAtwGedBtbhiiMHfpoSsAlGD5PiV89Xx/zcmf1bKtzET0w
RmUeC1z5UWrnAGX40xNdzS7ey12V2RHUSd0QEKFb5hAMP23ib+236E8vY50L+pBhH4YpQFldp6WT
lvDv+dP7UefifBUo6TAvxVFngblGJLesTF8LRHWe6BtykZzFtGdjoZlHI9XsGZoBUv9w/ZOJLgud
i+DtBO1KQ4Z7WryxXoptsOn85Jb6/69ItPxfVzJCnYvkJJfga26iRpAUR4GVMfsW2fOmWME4/gX0
hfIJKDWPwUOUHUWxSLCSPEpWRSaQRbqOBnh4ktuP5ZBfX0jRABxCDL38OGxy2TwWQeMpeeyOJXOv
D3EZXvF1vHhQLJUisIQC7LqwwNlCxWUD3rxazJss+gL5WztjbuKfRMmgIJGnXE0Jgbi6ihINmFh1
25sntWQ7UNnk0hLkg4LChMfF9olFpFHBNzLmG1q+BexRmzXBZxJlE7xv6cgYaaUMYbH3J9jZZluo
Scq7YMPs+D7bxq7pqqv+qYnsG9UJdgQGTdoBOltQznrNjqL0SZQbUC6O6Eqpy4GWk6NeHvQgB4Pv
Fc/FRfJSjAez+NET6uthbKsLbduCuerH1BuergDsFkKjVFVEQtxLQLlyQikXcEoVyvwG0+CG1sB/
VVfdMnwrs5Oimvs6FEW33wl2v5bWlI89RV/BNRKZyUKrQq9iMbGPYES2vFGEid2sr58fRRB/ePPv
dFbMRF2cIiHeDzXvqX7MtXwXlJMfG+VuzCLIPzEDELPwhzKoPkszw5lAcWiDYtuw0Qua0FZrfZOX
urvovnYpXCRJCLOELnAzg+LOg8RliFx4nTfVngUpILHz1szmlWAmSzS58p146C3M9ID4o+io1i7Q
z5YT3iLBMSUvyz1sF0iNwjPnbnRM1dFTKD2CFufIlZOA0CRkEYr6Mb/p6k0EOucVah74u0GyzrZ8
qAwXK9Ntvdkb6Kb8xnyhsdsSc64tANdaq4rOigalIkc56vdkfmun21Z/zOTHTurw5NfaJAMlLvsA
mD/5pJnPHRGEEkHE/8x+z2ofta5rCIKhmdi3khfURzJK/vXPLAiIn7ptZyNESjHpc4Z0ylB/KOWd
idfxLPtXQdeSIfatUFPjZZiAhBnZuJCKCDtI811a7EoqqIr/Icp9jcFFuRZyVxRcd0QV1EBm5srQ
/IQOBIydlj4afUnfrAZqG6UTQWlOcGkuOcXvG+VrbC6iWVKRmQqkRk9WD0AnnGat5jllhxGAVxUl
CZSpvJmIwqhwxlxk042oKKr5s+br3an80HsbahsewgmUFb8tPSjLVW08NWdiCv3l6/prxlyWlTV9
2Gcq3vrhirsloC4zZhenAphYu//AO+PC24d45EGUYv1DevL3wLzGFXC0cwkzBTCR7kd/AclqjuqC
k4B2izU51R664FDeEEuMXD4mX+NyqVdbl2OvL9sLjH04eM1Or7hpDGtxm7rJZpK25eI/PT/iQV8Q
h1XBWltcGBrMlpAsJvAejgBIkrXbVgM5Xk6AWx6D/KWjktfC2dztAwCpIZp8GCbVidADQknoqYb1
krLYTvsbCYZ7bSZtKBwyx6TxtKYa4aKYbOi805R5P3Q3DfThMjDwJWgoQRRZv5Pl1J1bLbLTEdQh
M31N6w6c/DedxoIzxKuX/aeF8LXCXAbYTPBaGCbAVVK9dczAdGL2E+4uY8x2Yant+0EN3DoEIwVl
ZQD9EbX5ZoWDP2X6M8mor7TNTZe1KerryB8TQxCIhT9vidRncTI1JJqyHhuAbNsX+SWxHNB2w95Z
OPuWo8Co2IG5oaTb0gesqqDvJsqQRefd4kpOC0z3uuyRuqabfq851SFZ5/dLrS1v2WK+bsdevDKf
YwFPQjhzLrLWYa1bBlOWVh/5LPLV1u53d9b3YKPcqqdpT9fKuvyZQYwBngjXb6fLCF/5a1dwoVUq
1VIHWG1p8Ctb+jHv22N2kFflE7T/3XBrbCH0tvpXXJezQbnIOjQ0UjstJFAkMVYZ+9lSePDAiwck
BDBEBRtfEYUWLpamHdhIUYDviheSDansALo1a7CmvWjdgYuiwO4kvAt86RC8DBvdUQCas9tXEIK/
i0LN5Uf0vycOwdZfN7ms9kY+RPgpS8qHhhIeYkd4F0GRwzGc4CHaI9S5sHVIIBnidMSWc9Exu74Y
IGL9+gvgF0gmUmCzFd7kwIxhsZ9H13K7dJQGqDW6cGQVqod+ggL/+QLXCRdi+yaVGiUozWOqhY4J
y6WJjE+DUfTQiCYSsm0JVs1D0Nz0cmGsNRWSnyl85keUbEEA3cEEjUJjfNZrJMN0gv+7FLNvrJ7X
RbsJC/pomLRDZ9K6i3KUO1poT+0Jjzg51BEj68ZQoUoUwXk8Z6epnk+kzL5PYX7fd4DpGR9tUu4l
eIAJTtYST6/NmYu3CousMMxwhZuH5RkhROveR98TkYT6hu6KTTeXo3ptQC6ChkWMh5JRBrAqoZso
T/yC/ljU+Q1DdTQm5DpdLl/+Gzl0XkAqAc5JTls1OrHGT+by2La9p7A6BgBIckpFugOXyVbCbpf0
1q4yVO/6+vL+Dtx9BoOrX3dyARG9wiQpOY7dYMO+wdb6Bsi/44A9wozIibIfQbUvNOJK3VpGt0Wt
vrWD4SZNvCoAXOlvQ2I5aTesm3qAVYj8fciiJz29SeAQdf23/kOR/LVWXJQdDVkBbYERGACmkMEw
UctZdp2CFde9N9ZD14+buFbt2ZB2VfbY49td/wGiU88F3CxO0hkXORAFTeu0mk9bQIdEsUU0CBdn
MzIohSRhQ9BG3tYdmF/1XonLP1xLnklqMXNKKJjCCOds3d8v3R5omNx8Gp/f6oLLQ3CmPjuvZ1kJ
IVI8dUu4nObSHeG6U+fMNpXbHNBFYxKUcZdBbV/Xw+c2OhutNmFl1w8IGWRbb4bt7M+wBbMVKKY8
LU1CVOMfZIOu/OgGxwAvQI7yXRfVeUsovhJFPl9jz36DBCGqPFq64vLRepchDg5zbtB70Bx38tmu
V6KKQ7BrPjsTZ+MFkUwnNUHU0pvsQFkHNP4hBFry+gH4hxb53yfws+45GwZfMaa0kuZjrlIPIrP2
XI/bFHajMwSywEIEiSp7q+d4W1YQtY9EFlqC5FL/zMPOxofwTxZHS3rbeDrolg8QqqONr6KeXHos
XnQbmID7uu1K1DATVHT65y87G7mXLQkl8wK1+QZ+tVnbMAzYwVXLC5+j0COwQXuoHdi9P19f8U8I
yrWNxMUc3czVcsrV9CTLQ+GXLAaalpFNOEA42dal2icEvgbBTUMDmybqqnmlxsYonxpdXxsV9nZM
HFVvkPVLW1YTr0sNN53Xs3FDuvimrZJtMu/yCMZcJXXnILrN6/EN/m4O3o5WEpRC+pzu46JZF0Ox
Ru7hwuHn+hSXC/XaDLmA11q1BGIrvqlGDMiX4fVyOv3RCDwXU2nlUmrDJfxYFtocK3jOCNKU5Tde
mQPPuww1ptWNjKCtrfp9AyuSaNNslLWwSS5YK559OYFsK8FuSzkOpYM+QgrdqwQJEdo5T1F1UPzC
j3wRDEsQWhQuA1O1mErVsvNn8jHXW5q+MRFY5OIQ+mIKQlWIQfG2uxWMlGqjGnEZNZD81h7Rh4Pe
lPDR6OLqfQ3DoyqnNi36YUBXZnDqPd2qLoQIcHhQNBQb1YOzqRiBIhqSKxRiPSFGOGLImG4CEEwb
tJ6ub+4lQftt651NarmJzgNTZdbhNGBLlO0WTnRwZ/1YrNPl+P36OIJv9An8PxuHhEVVJgQlrlxA
9g96ougkArIvIEZdzBTOZrOs59kosBItJ1ZjFDZvKgLZSKidGrC/CAFpiWvBYEvsvLZ0y5TPBguj
TJYSFTlQY+hOLltuJ0Fzf9L8AdQUI4d7saJt/sUqUqKphMqKafKi37qsdHlVwNukMaBVPTwno+Qo
Imnxi5vubBDuzujhjMvaPuiOEvgXcEu2Z6kQpMKX4WRnY3BRe0DZqakS7dDGLjcVTBMeYkAbWrtz
Z8Ab/4+0K2uOm0eSv4gRBEnweOXVl6TWYUmWXxiyZPG+AV6/fpP6dsctqKMxM/ssh6uJo6pQlZWp
A9MgdX5nn4L/Mglmja/btWTc7BvW8k8VJtCL+bn3xv0p+Jyl38qqK5cX0RGf+GbfZ4YSO/zYob1Y
Tzfz/HH5KMgMCBe3z+O6Jk06HLVc8aYZZ70mEt9wPhU+WTLBd6M3psxZi+tkXOvcBU5yfFqunLAI
o11zUB9KsJR+BPVuvBp/JEEUZN7/7yhCY+PrnhFwVVoYd4DXGBzo+1y19M/lVTyfEp58onCJ1Slf
mKVWQBsUATOemBro477sPSRIS77ptI/MIgHIZO+rLnIV4z2OnwwIu/H6F18c7/KPkW3p6qtPHUpN
yoRWHT9yWw1M6CmVliSVEQWK/nmvn3yu8AZewMs89X3DAXwoUM1XUQvSbRdv7wcWp5uyhHNe5rx2
eVrTe5OQ/FazOXGtNP2hJ88UiLd8eSrKbamjw4tqD3vXQA6yTJbvQGHLM/JtFy5O4/GmX3xOXqoJ
fcQihwBJ6RbkSLqfDsuhztT9WFdRZQcje1wcpMPz5PVa7vXEWEAejUg3ca+2IZWkPY6grbYcgI8x
5NUZzxrQO1WM8VI7ucuyPtlEfXwoyuF6Tup7QqOf5VBdaRHzumRHtB5sJsByoHOTggqiY4cpp7cK
ErnRBPHv7M/oPtdAWIEGKtAofbi8o+drDifrLfjSqF16rtJ4OLKf6ORATBJtjH3xtARZoACeI7F2
NvydWBO8ap7GSLWQ4R3BMNd2NzZxIOzpVNA/WvTCV0xnww0or2vJCyrOKBEtu87+nbX3tYKHbI7w
j55aA5rcaJGEyvNDDX9/mVgvaBRrKvC+0I4pxs/rAXoEcXs9gNqFtMS3SkzjtZmf2eYPOtmpxI2d
jdMntoUkSi2Lfk4iix8tjd9E8z7CW17lb2W871h0XcgyHcktFt/uxQzJRFT01+GbFm8n1XUaSfRc
/cC3xOPkgwSvaM5RNnGawfUPbKMa6TamkVs77WGQ5VNns7YTS4J3XCKDUW1BFMua2o3z97wIVU4k
bu98++PEiuD3BlrpaaIjMluD9poz1Qdf+8YAu0PZVkBbwK0YIJZgAbffUtMKQTzpZ6Xlqs5TV7xn
0iad7KMFH0nShXfUVDhyOWBQVRXOsHIHZZZ8tsyM4Bq0frDAGYPganHmzVz9mA0SJm3887JTkB1H
wSfUma0udEBQQUbi2hYqZsPLZQuSDxHfxwyTrubEeg6ywoMBVBVI82Kn21w2cr5r8/eQiG9kyHqz
MUNj9gjeYv5hfCx+9IS5R7SOgOpibr4BA3DQ7EseGLYLPRXJbknunPh0hshWnkPcmh91PXFL83mK
Q7MCz5bMWZ2H1Z18p/41CUiTzuzLQUcSgNLjqG06/jAlGzAX1r+UMuSPEPV6KG7ANQwEFfWTydc9
8lgmbv9egocKjTXF7+7+DfC75ByJfEdDyq2Z5PCixsYAxwPAUeM9EkHfAPAk69EhWhc9uLzpMpvr
yTtJiDoGeuAyxktEj4xQBbWZqnT+ZRPnaXJP1ltwPnaVVHj+EkxnQtQ7hYwiQw3JBpt/Bt6TOfNT
ZQxiKPw2GLNyuB3oBbC1+mtbPDixE6r5BAXUOqjxTOoqcOr1v51eCduiv3eyeNuVEO7sKhrEmL++
/MMlTyjn8yCdLE6SOtmUWHhCrR3rBgSFT/X1uh1D4HwoLaiFZVAx2W4IDqthcVfWJQKbOmnAyTbe
6ISXv0nmSQRf1QzzUnEzH4DRBDEdtEJWWZOESKyczQcs1dJX5ToDep1fT1VajnPR2yNyEQ1MeMZ9
nYMNd2z8gUCZoa/8WjEke3V25U4sal8tTv1UOCkdtGPBt0P+MzFlL7WzC3diQHAavVorXdrPKGwr
D1NcBEXeuV0i4z6RWVk/8+TEjWalsa5dX2P1Szvt0lx1I+iKXz4D58/1ybcIl17RKIbM67VS1FLI
NSbgMJzus4q65ugEGluuYgSybjrmheGn6SNnM1KCRkarcNbfn/wKwS1gGmGZnLWSZGu1Wxc8c50i
0JbxsPBCEtpkpoR8A8+xbJwB6zsSiPmwBO+eYj6oM78xslxiSrq44h2GEklXF8AAxP3ixhpKY1Yf
7dr4dbTfirIPnPi16l9rdm9XlVf0TxDEeby8v7JDJNzxbMTsOGh57OPUDK5DfzWYMFOHj8tGzr+7
/m6f+N4YxtxQGceNq1MwaE4F1rTyeuRwdfvURGjn2RTktuNTzQ0/IbedIuvMr5v2LUeHoIZlUEhz
6iJCOqX9aCU2ZoP7CPiKVvHIjUrfJz32Crn24Fq6umBMBDE7il20XVJqR7/Muw2xiTdljUusws/B
h8HZdWqOG0ng/KbF/U8t4e8ninDlSSuU1oYwyTE3lYNmDV6/DoNUijJseZlZLtHBb9prC/Md2uph
tAAIUo+ftXmUDqq2/GBjru6V1AHOS8HAmZIsR9qC0VOdbBTWAbR10xG8wMAGz96c6TtqOF5mOt0u
MyHlqoGbqNasvWmxP7aZmP5EeEgHBr5W8NxmFmB+dpk/a0kJGq5We2lM2vlWhiYUyBsZ1NKiFiT2
rL2el7LcZuXQeAstBtDHLDt75IsL4eQlYBW/qublkEesdTsyP/MMSZ89gNI/Uqj+gyfteCgyiI3P
0Eo/qKYe2EpdhzTDmFoK1GjibGJjhwu+AwnXBIzi0G4cDHseqQZwY9aR390yP/QmUjymADrsIJFN
aVByMMKaDr4TOgI1sDblPZ+aTa1kRwaQIKIjyJD1Crwjcwm+/jwKS+tDUZ0AQyY7G4y/yFggtGPE
S6AmTuTpefErGga/mezNwrpNrA67Xo22ZgQmztbpIzfXqY2aC7FdhTU33Jwqt03VZDOVPfUBeb6y
oZ5dgwhqVNIg0fX3rFQhM2n3TyYmG0bWuOUEOFMBhWfDzyrugSsIWnxZfW1EdFuC1Sntq59K8aIX
+e0yjL3b69Rjmr1rKqg64fw26LRPv8jSX1G7f0TJwJ+1aNvhXcEJVKpss7pK82QEDy7qOV1sbvJM
30I+DSdHD9QWFEEO9CR8rZlHL05I7uJp+Qd63+7SP0XdEPxXTuZfd9wW4iGP08pc5gatR4AgjMc4
WOehF6+9rY//BjJydYwXLrmIL7e6osboOjxKGygPaF9XuHDIu5GVPgOUFVibbNvom+kVGE3mZUFx
LRuHlv0AISRGeT/yymrBbTfXrrb8nmJghIufqXGn1nm4GPF+qPju8hrr51Onv2ssBEdeEmuyKpsc
DQskY4xvWAVxdDMzItQTs/mm5hO2vxo5UgXMjtpz8tBPzS8+dduIsAB9DB88upgTL26MfoQEFwcP
WeIoDxljIVopXk2d54TlP8wkC/pGM46lUrzOFr3NU5QxHe4O6EgUJaTl1b3VPepcUpKVfaAQkfPU
QoMUwCTotP1kxmM2SVEPaz576eAIEbfssqKoCNK2irxBgMIvrPbZZFaQx7bfIt8dx31qq7+Lwnzk
sgL++Wj/r+0TkewFMMxNgzokZBMwOwMKd7W9i6RskufhFX9DkajKzEnb60XGwf/kruwECage4z02
utmCcfsDzdlN/NvSJZmqZOdEyHozUdIOHVj7KWDoFKBoh79cPv3nM8O/qyek9YkWkYLMaPcN5rhT
AJ504igwnPEaJDGSj5FtlODLlLHXeJ1jo0j62sw5ugB4CMl6Vt/Tz1Xv0vqX1pwtfNCCsdUFrOL6
cQrtbLfSaDvBGIK/GEWMoAiS4D8eWhEMCp/F06lR1Ay6aauSKNmmGwphL3UrwxR/y/YEM+vqnryM
gEnoiQJqgmNlKmHVHVrth2XvVWvZpNKu3PfcVjAm+OHU4RrtMVaH3inBWFrYr5g0l4GhFrhhOaL1
23NZMCd6YB1yt/GIJYxY46d1j2mKO3hRd+5DaGp6emf4/+GpFwwKHnFUFS0BxztkFwhGX6wYFLUo
sDhvmaxSL11J0TOaVtxRhm1jIXnTw3+oHNQ3cEp5lRRv/4l0+eKHv36X6AtZzTA6bcJaWbjLT/DI
pz6iFDgBAzAv/QFX3m6sXfbRgc2+dJOn5inZlj5UvI+yQs73QUPhlwgVkM4hdGkROI85iluDdW8i
mipQLNDN0S/0LkjB02m3P9Vy26IXOOSNV+fgOoiU18s7/c3p4HfAHwDNAAk42/wcGji5NjWq+alt
4yT3zY2T6N6smx4SOIlr+95fEMwIF6ZYhtQy4nWbMW/g0AAdSzZsmnDavgHivkDn4Kr2m9yfMaN8
+QNX9yJu+ekHCnen7ufFgn4c/EIOYdpV7TOXEH+fu52nFoTLMqdTRuIZl2XApHw+bymkgifa3qud
emhUTAHPssHvs0781KRwa/KicxK+OnF6XDCfc594rRf5YPttr5N76hlbGe3g9yb91w0UkVfZ0JCB
d9hAUCssNxiYiOKweYh8xwPTSAoMJ/qY/irCisy32Qz/uYaWYF+4L04DJpJq9bijp7+NT8bsQpOJ
bteE/80AhlwJEL3uMKgjOT6S+6FrX8PK3LKOmQk2V8djr4D0hWNSD1p/kgsiOaUiNoubGAAm1npK
0eVr49JVm/3/6x58ZvknF11lxTinBBbqqcN0EWTw+J/LFmRLtf79xEJeFFmdUFhgGESAPrbTW65e
y06CbKUETzK0LXh2KhzEMZ38EjqMSyodWfmWrguHTfAZGFUeKBthI8VkIzc1qB7dFxEYrhZgFu7T
DiUJTja8zQ6y+u73Lv1qGlRPUDgyLeAphfRstPEEp7zRj9YRAvNu7cXXdIOjvZfioc8lTKeW1oU+
2S7NsUmWqnzdLjA4TWoVjA6A0YX+VvWbnA7XZDl0fePpCgMW/RDF0Alm13ZUm35Je5C5K0roIGu8
fIg+iZ1Ff23bqmE4mmHopiG4Nqc0NLOdu+pIq6NjmZ5SLv4I6UEyk2utv51J49vVfdfuKO0Cp94N
7dameEHlh7zrPGt+sqzjnCieGhfbZdiXdeoyEEYOARizgi57GSDFY1fzSzeMz+YCTjG1CJe+cBO8
5C0To41VtB9bzVNnsocG9bWV0UPexNBXqMG+A8FTKBpnC4RnRoIC2aBuL3//9yYrDsDJ94sMW3Y6
9LwjrDrq7eDV2Z8miTFS9KOu6psUrUYyln6qkW0OxE7ipGHO6pDVeYDGDZSph3q7lCzUpxd93Fz+
Yd/Hg4UfJnjgbrKrNLf6CggitmvtaWdbVeUzjAbv6j65a1pod9jjJmodn4L40a0hXxxVykNhpAeW
ofqqX3coF/KYH1ZqeBxxjJ4V9g0kl3Ztn4SYdnP72gD4y3K5rm1t43czQi2uXqANn942EOhW1erA
qzualIENdlCJDz639LpKHQL+AFu3LbG8kzidSZXGXkdvAfRtTd9+QpVU08IEQEW6ma8qyzOfVYwp
vqIbWTzKGtxnHOgX+4Jry1gx1C124QgljyV76RmqOrvLu3gmV/liQvBshWnxNiYm4Od5DLGJq264
r5TBjbPOa8FAry617D5/T7++GBSSo3oyc45ZDO245PfV+JTMtmTXvs9UUjATn+ya4DBqtc0cJ4/1
o4OT6KgQYaA3a1l3aTFfwpnb9S9Qx9qBW2NTYdAyLl/4CN56nLLUftazcJp/xcsD166hhAtar8Tj
yG7YnO97qLWVyhVvkTcW+RWZ1KBrnX1CIGZWJr/mGIl7/8dIFH/g/XYAT6ergYy5GUFHpiV3lzfu
+5jf+pmOiXcBdUzVFuni6RBl8cIUcuQYHNjb+/hAEZcwlKS+Z3g2zb8gYu2tIn3gdUt7sKJ14KAo
ruUJ9bkn25dfImypzhszU5RU+6z0AO+3HTCYPockGB7l8Pvzl/Lku4XtbfmcjXbao8Jb/anG2yJ+
qDjb8UiFUBzmsYjPEP+JXnuzVkEheXSLDuLhw+Au+V6tdT/Kr3ksITA993o7PXPiOzIechbHjbJO
MRl7o/QtYPeCBOTEZD+go3Hb3nYbGXr6k3hfiIxfjAoOODacaOZGBJ42A6oj8bhpc2ObaVDlNe6q
yXS7GTAcDaVVCDp2mP+tDFRke+I53SEabrTIAa0PaAuytwhd48WO/ah+nRUd3bDIN5N9NdyrDoXs
MDj8doX+O0swJflgt3doQPiOw/w+cwKbaJ5FD8r8DhbCQMnvi8zatsiSGLjjOvVuqt4ixlyCRKKZ
G1m570zK8mUFhGSc0wY81w6WvYQORjn9QOPZHUgXztafkn9cvnAyW0IipkZxkrcDPGXW7wbASgr1
Le2OXa2D6PHpsqnzZ/yvC3PEVExNuh6j+Sur5hiwWxAL36tBlK86wZjp1EK790s/2QJ45ctizhpT
Lh0qIWl3ervuUInGZ+qKt7Sm5zQojRgMhCcyaouz4e3vTRbfOImSdoUyoMnekNwbKZAFIH2DmIsk
IHwnbvzqKcWXDjqFXZLrNWJcgSZg3d32GG2MyQ2kvyBojj6oCzoPM9vnJgQZIUrZ9drj0r/PPPJQ
GfV0dQshL7dqNrSewVGEK8FlVBfr4fm26idLIay6FfeFbnBE+j4ofrBoU+jgbVvxc1o4qg+dB1i1
JH0777JOTArJBWlYmqUmQzv+I0Z8200/VhKf1XFH/7C1ys/WmafaaaDQhWRjMmr0N2JseALh1i66
LZZSkl3IjpQQioAozpFbwMKCt8iSurWduXi5SK6n7DuEENTQWKXojq/XEwSZ0MYEFQtzjQfuA7y+
q4+KL3ucnb2VfzdLpPyeHQvyKNwgR8huEmgIMigeA7oP0ebc4ZI1/D6Q8PW+GEJcaVK9n8wC/3/H
xh+5EXVhBPD0fpqrxuuGzgpSq0HfjW56onqjDdX6vmMuLXLD7fJXRtCXGzBOOw2q41pMfzQxuh+z
n2b8rsct3i4HHr0Cagt8NFgSfNRT0KS2HqwOyF6gFrXRuo8r83UGUqTvzHDozZe2iiFll7534/QO
WjLfKdZOdVYFigo2hWM8DkGV0CDCO8y35mHD6yzMtAiUGNFhHrXATq2wG3Jzy2d1T5QamR4Qegq7
HmizL2x9FxsYqcIkxWgeB/KoQPK5zXTgIWIXCtzIHD8aB6mhetMb9w4e5KBMeKQFYFDTn8tHaz05
F/yAyITu8CLGevC1fc12eHVj6tQIta1sAFRygEUG9CiH5A7t8bDh83Wh7+ZK1rqS5oRCBBumPp8o
alifZLlX3a4CLNV+52H6DiLojQyU+n2KXTiygv9EfCqGmeHe29fNbtwoN7B0u9IhwaNLrods7QS/
ydQm1vIBh9OyIZMKZsKe/bx8CL63Tr9+jfjkh6wwijEM/sWeXjsKYeIHEj/ZDtizrHtUWNyEwWFr
d0Uau0V1W1kPDQaGwNTiS36H5FNFcu2UsQYoRpzGPlBn9x+FXQh83LFgClSQsVovMjyDzKKQ0KV9
N1FrBGjSxtVbuvt5kGlXfiJALlwxkTq6r4oaSlsOORYav7OY9ZrXcKm0e2HTe0NtlPbeuD0Eafs4
TY+18axDQMlo3UZj973dPqE5Eqgp9az0SJrbeVAxNQvfoaP+jOkISGe7Cp6JU7Wf+9e4fcoIoPEj
dZP5h8m3aWUFNghAFlBIDwDNJ9pdxm90niLLem/59dCpbkrvlfmDkZe2fGsLJehI6maa5o9gwOxo
FAKf5dsxmjLOdW73Ls00qA3yB2fij5H2pBU3s9W7uv3StoexR8Ey89upCUsdElv97Ob1b33AAG6J
gaslSEhxcJrbuPidf+rgJJ5VAQ6XDHOEdBO8fisBlzvqJBhrcJJLjtcaRy7txHoYTgqOVjkSs6oB
XkniIRx4FkQVJAmBSWLKHFQjFi56r1vb6+xDZkobbmsqcMm64DJAuq+Afp0SNBCiO+K4zdXid+/Y
Qm9VQEEmCjJvDiT/ADYqKXu8JE8RKbad4f/co2X9jkbVrc17bZFJDkn9iJBvFXNTIhIuyIaO44fy
E7J1hR/5i+UWhwmFAXABYfAvPcpaJJJkRWTdXmatblVndcYLKq9gt0g+NGU99N1/c4KIqkJ/bh0w
10TYuA7tLdD/Y1AgBqKzzFCQbgG2I/qGzS9xmu8KDWUejJ7oAQYWJcbPbeGpbcFVNSjrLHRRtWOV
/DJR/suQv+S2lHzvG44UseDUjP71kvRc1+0+AcI/BvVHBIabOvlp462UEyWYG3VP+7dp6T0IJ0u8
/zlXTIhqUgc0oZhuF+6HPjatldd4NUXVR9791Med5PqvCyRewFMDQiAFClI1DYNq9wsq8FYKkfjY
2jWFhnKqYwWajVJ8M3jlsmfT67RY+86ZJC/Dcy6AEANVDMOkaK8Ia1t3lkl0tHPuJ1ZfjSy6Is5d
YoIQpYk9BXrQtBm2/9VH/zUp+LwyrtJM45wgpKJ2D7oKlOodb33ngd0OfHuPl+2dK1qcfqGwiVZr
WgmHBN69QpbQnvut0qbeDD7OtjjGRAprO3fzT80JW+pYSlzohGj3dc/cMQOSr2T7sSiDhE3QJKn6
sC9Vvy2haPnaJT8dZwiLwdm2Gp5p0JzYA04m2eLzp/jvegsu0CnaGnhyrLee3LfgFhqB57+8xOd6
7/imvybWU3YSxpopojVGo9dAMga6D9n56t4EdxEJuo2juHW9lcau81fnr0nxAWo1DO0VmOx8Eppg
KlTB441otZosHpeXy1941tP9/UBbYGmoy2LR1QHW1AHlwmE71X9aW1LOlq2iLTw6s0kDB7vdkON8
Z/+ygQTJQu22/jmGK5HLvJXxe34HsVKKW6/aJsrnFBpowsHgHaaQZoqPakGumdkvI6rGQMJvGtt4
VmILNGNZDER0HVRogUzOg2keU+e6oCiQkBaqO8rdoCXXiQF2SPorrg8OyBfViYdj24QGYNpVYgP4
OPae1e1J9KjgZKMRl9fWfWIWNLSy5crQlx+Xd+ocrObLVwlnURnNeooxDvy/oMseMBCldJsH5ab6
vdJRG3AzCjnIIv4ZR/rFrHAepwp0THmpk2Ni3Oflk4HZx9gYPJoUGDv40YJ/UPKdZ1LHU4PifGuv
2GPtrN+5Dtpp4GJrH+ONGgJVei0rvXyeBCFOfbElnEw2QGsNVY5/7rcBWxBVoMZugcrLHyVYNmS/
BHiiZ4DL/5GF/3MAtS/GV09w4lx4tDhtMsP4WglW3N6rtGDVPa52ertiDIPZLwIjxVRqAG1tx89d
8pMD9IIhvf/i4fvlpwjRssqs/z1bEbBwc3Mc8t+Xd/WMn/liQIiNcT5puaGpCFYUQ8TpixNf51J3
fSYgfDEiRES0/2PTaFBJq0uoXbfPY7f4lz9jPeyXzosQBHml0EFZQ04BNG2/WdG0mJSVM4fJ7oDg
wXK9KjJwDq2phOqt5xJBtAmcTRGkx1bS4JJtjeBXImVRGejPUXK0mFuvcdR+r1WZ1PS5vseXzRH8
CHf+71qr+3Tbj0E+ecPw2fNYpT0hfNCqLl5L6m+IU+Kwk93lnft8+3/bOihiGvgVhmNTYUkVvWyg
wM4UwMedD2LGv9vBeTPrDxIPrj4d20VD53f2LGK4VT6jmZZ7sYPnK9YDc1WVFQHUsKnVn33yOqmP
PYoCDgWH4PRsKJo7W7qfafW2gJoSOL2vE7DYREW6b4gRpCXIfofXSNkrRuh0P/LkHlAcN+7+8AbC
yej6gNJ/5X2qhtY3q3lfgL51mByf6aWr6cSPSxVvZ5Qm8vEP6MIlWLHvE9lrtDxZGGH/p76r7SED
+fmY78uZe217r2dVODiLX4+OPxsxsH5DyBgQN7nq1RrxcvAME4xYU8z6DN1brV3zOnI1BWPx0xSi
Za5F+4ze81jbEK3ZSnbybEQ6+cHCSQL9ITWaMVeOYKXowQKmXdetA7yI6jmG8t7VPPdYkdZ3iVb9
VMlShwZdNJ9WahvMU5HtsW8bJQUNJdiI3ELV9kNihyVHH10ZN072NJagIGrwrmz5Y5IM+3bA2FXn
6Jj6rrykectNsqvBvRxj4iGuAX+bf2cGBNGXzJs6PIkjbT3a+RaDpmFiFUeqNhiPc7ptamssBDPl
z9YioAluzfesyAtXgfaKOuie2ueHxM7vTOWYloOX2ugNoQ4e1TYEF/pAsornPNnfRRR1pZTItJzY
wnXImiHsQSjEmgObNpeNfCKKL1w6U4ivWaykRuuUOFtafaOO2R/wGmxn402D3kuvbEl5qw6Af09X
Dls8ziERRIftUBYeS8HVD2W9dvkgeu6ivK+ifoaJaM9qQ5uh0Dy/KKPkKpz1hCdrIgbkIRoMxcGa
5Axs8KXpQeY91NFLv7wqq6e5tChCsFV13kNfFmaKKdo0/M80N75akLCv6C6fDMkenKsUnd5vUZ2K
jtmU15/327OO2Y/2Fc/EFUuCd/jbUG2MkG3kTa1zLcgvVoVYzO24TlOlhqSCQ2ZX6X7QRvdpdIWM
xwctutfoht/nYGIxqU878CYBl1gPdKvNSfifLzeKSLZBiGUREFZ+TbOMJoKqiAH/NphmQKLbeH5k
aDEVs7lRokxyrc5hOumpNSFDqM2C2f2ySknUQ7ggO9bGLNDVIqALDZY5C5Ie4ypoYSXj7eXv/JQz
E8/VqWkhwqHUo9imOitHM65CTOw9pNAXGsfKN9KnsqyAZoba0L2KGVbKoXCYakFqqpsoBelGH/sa
awIbkDwaawFXPqrkeYAEqaKwsKurPYF2Gv7lXjcrPyKY3G1zV2k6lw+95uq9cr2k1l4r1D9UaW+i
tvJNetcaL5H22s0PcfqDDbeop23a6XdZaH7Gh9mbeP6Y9fWmyKc7Z9R/J9OiBzrmisvGDE3yopBr
07ozLMC45tZ1pn0CAmhn4/THKk5uOprdXV6/c9fSdAxKMLBtWqqYILRJPQ6gqEiO89AfyvJtmWZ3
ZKM7QvQzprIRprPPuVNzQtjNSroQjRQJnjnQlNb8JdlUUNZR/OpYbgYI7mJwukw3PDnIyRnPwSZQ
Vf37rUIIbWxq6rTJV+NjYBbutJve1Ud+U98YmOVTglWXfLghgPtrfrdvvP53s5E9LM9525PfIEYg
iL9YBEpjydFUek9Fd5dMV3rBJD79XPHh9FPFEKRhUnBKVzPMH3zVBKngFZKbrYGSCjcwu74r9lyS
oZx9Vp7eRGFv+7hyxklbUyov+ZG8Y5og3q5DkusIxRjmu3aXAH74sor0XT7D515Ap4aFfY3iPq5B
9KAcjaH2Wg1j+bNsPc9t24mJTwd48mqdaKQvINqEOw2bXcG28WHVwwKo3LPYVeTaIbA0t7K5Vsl3
iZT06JOZBlFgNF300FaKkMgGe87ex9PvEoJ/Tx3gW9bvqq7yG/PD9Mhh2WFSzGuC+DabALJkmPaj
jXt5x861t08Dxuf5PVlPlABynjFsGTjwgzp6zKvnSLsy5tkzi9RvSBqQvA1rw0FzR9bnOBulKQGZ
kUUoUTWxSt4qpQIGTKQizK92MTqOIajvfSVQd4sXubr57xDDnt/LvzbXv598MFtKrgDkqRwhmbld
uv4YJ2ZYZjeO+pxHh2p+jlruNgpBUTlv7sBhHPZd6kFJxf9vVl5DhZCqFlhuLCFelkPmxF3TYOWJ
4jK9dev2XS1/sxJCa8CKgJaIms2zUy2B2TJPYvzsKpwYF1zEZIz5mGcVTnQ9Hxnm3lVQdjrgQ41V
c2PUKOxB733JnwCsQhJceYzNsdvaIF8YG1PyY76ToOEJSHVd1YgKTm9wqHzdEsUxR6Y3mfLJvhP3
bDuX4KeYtjrGEcGpGdiI9rpJ/K7B4Rin6yqFMMQ8PmpVujW7P2VXe01+7LL+QJ3oinftgznk163e
u9CpRLpXBWYyZl6jRu+ajHvmnD86CSMiomnKFQP0UmkCuCbObQzamXanF6WkSLKmbWJudWpF8A52
Zs19sgbMBSy8Y176pfrTBkwqV98kB2P9ny5ZEl4HEVOcssu7BCWmdbIeij0uZNd38KveuJUJUZz1
PqffJVzGkiog2UvXIGyCXWrIQxrNoWJHSMTsYJgDbQKu6mDHt4r1dPlDZSsqnDnMRGV619RIt5Y+
UEAHDPLhkPRQOaMyKPE5xNJpDmAISXmiWI02Lti9tTNnQCPpMwFYPOWD3QFVJnEsshMp+BWIy011
tp6VGiy7WR5vTFDdEMYk+b4kX/2EkJ/4UXWaF/DerQlkfxXPdjjMV1AG2ljWc1vLgr7sUAp5RTGY
ToY2e3JU1fwZvMmhqT+nhYMGCvDwGaj5zWhnjORAoeBaF/YGZXVJnJR8LRUaVY1WlHS07fgYFfrL
DBKSBkSlc4XuAMl+qWUt2cOzxfmTiyHio2ylW3irYxNXiovkZWnBie2mh3afIT3uQy1cftWDR67R
NmvAL8w29j2oB+S42rO55OkPETzPPEeRyYoIg2GQT1tLwXmyVSzXcfx2xAzIAhqCLIjLa2eXmntZ
1VS26oIz4rqdokAD58oXANUbzS0WsDv3qLq12yRJJXFIlqtTwRulWQ/IP6mSow5MiW39UjFVqsIq
7+GYoA+UpSgyln6F79fnqzY6zkYiOeoSt0QFt6SNFSgzFpx0RXk0y7u83ug8PvZkOF52f2fLMqf7
KvikNDKVJWdJcgQSA2NM45XhtAih6ATxfK/RBNXGNnAaYPMaKPcpqJxQ5GcRGJxMCsC6I4NXm5K9
NoWDtoxkAjcAvrxW6V7NnoCU84fsf0j7ru3IcWXLL+JaIAiC5CtNWkmZ8uaFS6oq0TvQ8+tnU/dO
V4rKTsycs/qturuQIIBAIGIbf1ON3QZ+jZtSCdGzOdaWtq203ilCYOfH3TQyr9Zv/T5dd8hgOlWH
lPqOcoY2EqAPqObp2s4g/qqaCm9e1iz9qCDvQ/tqyyKx7rPSDfkOVeQwF+DfQm91XFNUHQpxU5UF
WFhwyQvydZACVqcxp9ESAHetYtXFEAnN0d/VUseqO7A1VTfn0SPR7kVyrPvCpUbvlGWCli31EhOI
cT2xOhg6QewsKrtfwHlfacFzWUO9rLJ63D0Ahk1dIFEMkG3qr7LNSZz2k0IfoPT+P5cPfy9uox0c
Z+AWTl2qONFKhrOUXD/Lel+vmIkmUNw9aEJzEmiMpRlzQCmTHNb5LF7IU5Z+9MmQVloIIenD1Feu
ns0iAZIvJ5vI4oTAnxwtlAAFmamP1kYngDrpriAwI7lZZNnB18E4WaAiGCHZXCDjgoCZS54AqFw3
O9NGnfJeLuwrm9Qi7w8ztCHyAqsjfHSHfqWQV4u6QXJ7yQZZXNe8SRIdKO05t9p0GrhgVbGSYxAl
O2Apg2hkYa3xCQlIKq6rMl4PcSEppEjmsZQ8ZL1hhk2XhQc6Fl4LqF8L1JjwZTbBkshnLCJfJ/I6
5TpOaIjc0BD7RE+3WvGntl5hfuRdjvuyKS1uVCX09SYEjfEAAAs0zlDxBItVSdvV5WHOvuy5ZVjM
MFDyBpzo+5NOhflroKQiOPQ7Y1CvNMP3QoALihGahpG11TWw+9OVAMWvSAHHIdYaCoqOLEicraqc
/Ixl4abiRFUrA5fKnHnzp2APJY8Wjlull1dwBcW2RPaC2rSUAjV/x5/h6Z/5fx36k0NNSdOPg4KB
dbv3ZhRJDFF5u4FeIJzXNtarLOk/R03GG+PvgIuFTULWsLg1kKeBIwrzuciJpyOr/rQBJAPTzOl6
uk6h/WiER71jtcMD7TWNMjSbHY77MBaG3WOBcuO5TQwI5uCSGgfbGFzk2HZj9HZdEdeiOvxGc5vV
1Ktwj2kVnth+qGAHQcyREi/yHzsleUYdEHrlqe6N2TuXdYz/5dH4d6qLNC0MWi0r5m8bb/mOOclO
7DXoVgzXchnGLzOx5Toamm4wWDdQVCbms3uyjmWatpValcEhsABwhiHlnI7pdTtu+gAc7oan47Vq
JLGdQSl+DxFVyHpq/Qo0DjRYww16GB+QUr/zM8gY+kNzE2ShKwaoiHODrkrRQdTSgr5nEPN9UI23
rEO5m1rbhviwOy9XSSaVsTy3M09ntLgBRN93WkcR1HpH/5U+zNSLBIl8Ojmak8Ei9z/JB07HW0SC
BgIYk0bnr1ZkDpinYGXBRpN2a0nEmaPkhZVa1vOnXqe9KGoky97oxeAWgPOw6RxrPWW7kG7kQPuz
F/fJzJal/ZokkxklXyP60KIIbACXNsID3rbbFe1GXl4/G1VPR1zcFHGrMkjPNYiqaNpQRwUh5KNY
G/CRhjIcZCJGWAHIYuhPU0kU504HXUSWlAJsICCOe/CzCcAC0Bb6PxYef5GveLH/zMVR7a8sUBMR
aSJtHwJhNbR/xhaKy6jTVeWnQX5VY7pOx7u2gPrWXUYO/XCTQReoMtheM1r0mj4hKrvOoH9RAr2g
qtoq4MW9hWQadi4KsDnhc6Le9xDUvbxrzl2Hp3NbhBIjDYjiiz44pNZHEzdbloB+08rADucedaej
LDJJpltdXrVYNhrCemjSkUPkIAP5TqFIbY9lM1oELJg/t4JnXXDIX2Yv22IH8SzLtKs1P85bE0Hc
DPZyxYCzN+3pHBdhpVJ6P8sYvmQH46MqXdfTLCxsx8PK5w4kkL1xRVzdeNbgwiQXfpSexUWUUeJ8
gLfz/55FhX/21+a2dr8OP46ivIV5ti5yMt9l9jlMCTSuIJX4hZ6EFLH5SR5jClwD+OaryQPJ+jGD
inzx//DCkn3rZV4a9hOFYsDXZAc3VW/G6IWJz7mqSLbFNgj3DdurXQKakRutZJnGuWz1dOKLGFSK
cWrzbAzQ5s/WSuwf2+raGF4NHwzeXNokkdxWyw5RHMdZFnFsZxhyHCuwEsPuzgjhdqFWblK9l+Ve
z8CggziDSkdbaLltwATycpA4+4Q+nfIiSkCHuDRzA+eX7Lor5hjlJl7NMHx0JuJVhVeaDJsrHXE+
5SdpBxG50NMBlyZbayurdJEjz83byQGJcFPk1wjz3uVJSmKUsYhRZR6xFrX44FDVQHPDI0OjjT1G
8L5rZQB52VCLEKVE8Zhz2LgdLB0KzdC5mxCgWF15kSWblXY+HFpQoWUG1yGT/v1DBrlOhlyp0wOp
ugKi0QbcDuo9Qzuh4PU69GuAgrrrooweM818Uzm68lO65sobg9R2DUyfYtSb2ggdAXEvYlZ4LxVr
kQOHCOMVWMwB0edQlKLUPAXO5QbC9DblUDeDsl5Ftwl/hIrIdVYZd3XePl5eMdnUFiuGZhiAldpc
n6h1KFhFUHZ41Yyry4N8wd1/plV/P+BisUJ/QjFdV3GfMN2NxydwFm7iTNF2cdyvtCBcG/G4Vwb+
a+pLtIiaFGKmiuIgO3Ys8Nt5Ozm5Fbu17xVZCOdKfWazOZd/5FeD8NKPXFw+wFLBqijqUlzj1T6D
f1efbXzomFK6b0ff1cJVoQxu1T1HWrTKikf4YrhoSbt+ftXrs33C7Qg9yQw6qD3kOEzczPMSW1bt
gP7thGxdjtSB0G8irhTKnRxmhjEy/XGyoLbfrOFt6iRAkfh4Ghlt4ARtdFXzq36ANYtSbqAgA7WC
LFkFiZE7XK8eLk9fthEWd9/sotPVGTaCWUau1SkoJ3ZwJcj/szD4z1ZY6nJSpW6rMMPLYfhFBSAl
LUQEpjUg6L/oSnfA2XYvz2sOqz9WlVnMNDTLJNbS6DllVVAFcwEu5OU6hgbQ2PwHBR7j7wjLGXGe
TgMdsLlZG+9Q+F6HWrvVKVldnsjZgHcyzAKGKmqUp+mI5pHOfvWxcNuI3+iR6qQsl9QsZSMtLmce
1VOVQ+rhQHUDCoTvbQBEo+Z2QqZb+SULcmFxfijs0ABiEkaeHjrtSh2Vq7GGwIZCgV5RLOKNfnE3
687YZtI81HX4iw0w+zDq1AlzE5WQIjxqvG1tYeWulrXOOEFdqX+2eLzKePkeVqjJwANwTQO2iSAe
ww6NCfbW0HxQtbwN4urRHGnttCNerO0194dPloYejjX4VtEf3RQ3kZK/JQqVbMmzR+1kJecte3Iv
x2Jiej5vya8qC9+SWrVZ8HF5u5xPZk9GmX/FySiJ3vv1WKJIO9/+dedGu2DNbOyXTdzhhS574Z3P
Nk7GW9wkWdvDfCVG+Gxcs0nt/5HUQDUOml7lE6pkbg4W7VYyybOZ3cmgi4ulpOB9sBGTDK8wKRue
Dykq37OhWZjtQElI32R0K9nhWNwSRlX/7+u58wE59OOVmup7uAqtiCGR8Tl/a55MbhGS1YJYrNJR
Zu20Ca8eNG27Y87UOV1I7SavQ09VUy/W6m2RwwE1UsW+bAYPbjigKcOYLFP4nmrJTuv5Qxlq9lD9
Mdjz5RWQfI6vE36yy6qsbkaVYQEasSEhmlDxL4Oa7iQjJkvC+BIhU+tjPY0pdpfR5vvUQs+OS6AI
klO5lLYJs6YPcviBQDelcVt9dGo/A5UllG1Z2RdbVEIy5scJ2naI42hqNKNYmwG9HiZIEKckumak
v6sGFXijY8uzNYVNUd7th0Dd+3GqgbhSXcWilKQ+59+Cf3caW0Qks6NjbFp4m9SeuvKf+sCBo0+R
uOUEIdHUttaFy8ld0q8iadyQffZFmBpqngZhhCfD/PSqm7WgWwt8ksu79Gy19+SOXoJnCFXAplVx
pUVlti3625g8T7hqMp24PZ56cXMU6SdPUG2A+/TlsecQdOGOW+pgZj5EnsIS+yqhSPhACbG6R9Sp
nFBAfOr18liyILzE00TD0IocdnOHzHDH1J6B0HN6VcP6573aNqgj/Jf51VL+mBhD0NSpMndq4Rmt
odkd/r48KckOWaJmdLMYIpHg6Jtd6U7sqSeqE5eflwc5G1/QCaMaENvIEhcXyYTaTw7l1/QwcoiV
WmydMgn67pwgKgDpeEDiEWlQsiy4lKNadHE1pAfRZU+clM+QeKlsFYkrzMKKHW/IrZpBiZ/FV2C7
GICP+j6M5iJg9YbQ1ePBEzx5GnN6k6O4SLjqKEX0uyT8RpTjDv/1vtfIFe3bu8uf5hyMiGvQoNAJ
wwsYDJTvmUQJr7jMCqPsEMTBqoPeZu3rhuOT8C7n8QNej6ibFM2+aszbrE7X0fCac3UdJOpjFEEa
g9W7WNGUVVc2m9iatWSiI7TNUE4EFw2JTwf3r0x9uvyjz73m8KNN0+RM1yhb8vUtyJLAOaPJDlUP
K1XSXw0qv0+KbG0Q04sI248le4c6yx4kjEMdbSqe/TYm+qR1yXvVtTtLlFtEzBuSV0+kAFhbJbtE
v4l4YBvKFRJId0zG9aRMds0xwFh9pnhBw2nM4SZz257aFS0R16EeN/XZiwL2c6UNrhUG+yjo1qM1
roYaZEuFHJWOvSgmcGlY+ctf4cxdw9E2VS0GQKwBkPD3lRtDFlg9afERLGDdahPqkMQzYJRamTLc
05df0vc4xznFNoHeL1VNtszleUtJECR5eyBj8kwmC9pfaoVi/jjepS08QwZaErsJGNuF1SExyj9a
QPZBxn0Iaafb0arvmMKILXSjALs6HkcopQegZ9b8AJshdxT1mnTRLkwbDRheS/EGzUx2uhWvQQ6r
3DTR/1Rs0ByR1TuaJ7/N2Id1FIdnVX9VaeJGMbD1tAl6sT0ss4HWLruNZvoHSrIt9I5ma3sgbO7j
Xn0objkkg21tOk6wByQw5hHGOguyu7rIqU1QMtTUuynrrnwj3hl5p+wN0BR4rN8Geecl0PuJyjRc
paApvVe5Ujr4X2w/F9BZZvmhSaL9WHSmlzEYamaMIKpFwVM0gqkSipssTtCMLKz7XsxyFpD6SoX+
UufmATD7Z9ZGwlaTYFXDsVEVrdeJ6SZQEwDpamhCw87s8g46Q3nmHGcfEuPEQAJvLPLdNIU1vTWp
xVHVPyyzXjWt5SrMcpSxhKEbaMdoz2T9ez9+MB4AZ1Zj7fJ7Uf8BXGilpfkqnxg40dJy6s+t/f13
LZLjhKECZJq0OPak+EDo2cFo7j5J0rsqHyBaU9ghyeAF3O+CqrO7kT7m4JH500oNxHqC6C+THQB1
HnF5AE6+lLlAdzZ+RrI4GovjmAVXDPyyQWPrKIy8CYa3Y26u1dh/iaxNDBNa0SegZN/BQWMP8LI9
QteNVHiGErJqFH+lhVSS4p1Rw+eGahAOySJN5fjneyhACRN9/y4tj4nQvCgor802he409X9no9K5
2jhtcwF6fqxA9R5LVg8+sxVeg2inFg6DTFvU9U/A0q3ahF3FY+/5GVR3mcXd0RCuFr01qfIQUsPR
hzejh4SbHqGkx1zK4uteeE0DmfEohiAnbXcKvEftCer0BdRnLm/YL1P3b8tgWBScBLDfEIYMxKLv
ExVdXNc5ncJjPeb2MAqI9lgQo4P3wQh8Vzy2rpVDOS5OJqcJci8mr+FYHgVqc11VbIVghzRJVlaA
x2MKW8Q4WYmM3YaqL6t+/Oz+LH4p/f5L8WFi9O6j5KglyjYOG8QIGh2SMN6VMEAF2d+pekDKebYL
lALqU1chwH1+u4X/+KYHoZjDhjeqJN/vxy5e/KjF80RVeTnWgKQewZaHwmez0cGuFWspdXD+ey4t
0+LJwdH+Sep4XqZPvkPrS7XDVWND9o3aujNu5YnqT1brYmaLyzCiiT/QegiPEdwzCImdURk3KgKW
RV9pENmjal4HegOVnMa9vCfVn7nfYuw5mp08kycN7dSJ+iG6T+VNN2S2WR/Kjjzq00NQhsevLSr2
pH7IfYj1Qp3dD6AwZOnXY/apDhVsEP11IVZ53x9hjOWgL4oLj6w6owK6Rt8l1Qcx9npJccsNTq6g
laCsArRR+0MAhw0d6kt+DfmFbQEpliHTD0JFgRnBmYl6awaAQqMHxZOHqQWWFfX2OndESlwGJQUQ
mxzL15weRgNDu6n9+0yNQF9D615Fgf441b7Dgj9D2zldDEdV8gh5vVc/EzdcOIQ91LOqPYFGxG/k
YTrPYdhFrjL/Rot2bRFshmzlay4PoIVaMvRJmJ3A9qqtwNqFsZdvAncU4yaEo0GxDrFILWhUCoIR
5dlVmt82HXTboXBQ39Ou3Ze9q4GFmjDmWigQ6qJzY9N3o+AdYgtbYLhgzHlXhLWjQKMXrZTRslYA
mUH+gd0YRhqjxKn/CZPOnVJYDvXjkz82N0nUXM+Y3zL9rZnrPpCkaD+rPIutsciuYVQK5G8Oe1uq
PJvwRUj048g6G1lLSX+3dWhbZDvobyMk7obfvfGrBYg0Qs8LkgR2xj9EfyjRPWwC2Z6dL/ZLB3R5
8ffIP5pADY8QFvKYU96HiaPBLffOcpIrbaeC0OMqW3YDPPt800ruK+lnWdzvRVDkcW3p4REb7SYF
J3NHYOTsdvv0HoBjqEN2N9A+V5+qB7YJd+m18SA5sz8SjO/rsizrp3HFCwMuw0fzeuYsNDko4k63
1+7Gg3I9uoWb7pRtBn786+WB58B34btri/srokFvdmGRHJW8sMcO6pB8knzcn2WCxdyWNw8HAGhq
8HGLFBbUDlyd1wp8iIstmlcTard2s5bVTX9yBRZjLi6WJgvLylKz5CjAAVHs3G3RA7Nus3XlVluB
K84lUKyyVjIUpWwd5+99EnpppbVZhSz2aE3Mo3669TOoJ2Yqkn4mSZZlucdXI/lkrHoquFLqVnik
62kVgtiC6ATPj8ydAXKmG39mW2jumFf62qR2AQhLUNpyGI1sxovLZgCGsjOLMTyayT2d/Ouo6Vax
Fq+J+n55q/58HCzWdBG7TGivIDbjjMBWdMX/qJUXeDOQDKLCaGJ6revbDbg+dvscPhLZ00T6tRcR
aozgfhAMiJwzvQmsIhvuZ+A1etnaciB6doNGrEtdpFXaTke71a7Uj0qXSgDIzusiUAnob1RRhG9Q
95HXAd2WpDKajSRXWhbZmUoHC3s4Oc6m4X7rTpvQRa60s9a5Vz4WiSPtq8wLdyEILcvtVJ10Jaqx
keGrAYpHCA07kHlCO4KanHbduiDXvEBh+0WuqPCzFv19Ty3r8CRF17wc8T1nWYdZUS42dsodsA+r
DFrzxUpcAyqAZobhSTbzHPQuzXkRoERDmaoNODasa2eqtqOgopmNtzndKYHuGgoynIbuI/1P2x1D
RXUl40s20rIIT6oWjrkGvrl2P7zU77NFJrQsd2ITv6sOu5Lj3WQDLhLiMCLCJAUiYwXdGoGGUT8m
sog4P3ovfdRFLAoUPEYTgudE7XXQk03dbmNgYlCdYm7zSaGImK9jR9nQG3hVSKUkJJFwWXtPIr0h
qo6UHzywG6ULbWJ8hKNyYyDnvLx6Xw5KPydqQZAY5WPdNBdhgBs6S4xpyI6GWnpJW7ptCt7KCDmU
ZiheqoS8h8XwMU2QxTfN0MGR/vThkjwjOBl0fAzzmtcpc3K9v83IsLdCvLwbjhq+H8J7jpTwgRXo
OOrpjYV+UZ3gaplaE1qPHDc2lPfLcIso5AT6IctBLtOe0v46GyJH5xMsKuqnKX8zktA1zHRVc2gW
F2CMAUf+kBHhCMX0WqavBPP3rOMHlZD1CK+xsHTRrVoz03TNetwkWvXeqbiyqKBvoxLehnP6UDyN
qGNWA7D+xS+UNW0jwCEtj34Gpff2CrYYbiIsuxpgdGY8tlARJyVGgNHNBNDM2Ltx+TtRfwc6eY0j
/b03suu8bp9CGt7oPNqEEAER/rDuBbsCTgmY6FCSDf2sb39FnH+WbmmOBQnLGALZJEOwG9z2brwm
lc2BB7wPZ+3aXXGNei6kM+g+fWRXwSvfRP2qfJTR2On5hPvvz1gkfgGM2uvA1zNEeR3ob1ffw8bq
JX4YXCjWCVC8FTddma7wgt/WnzZbjR1AYzbbKO58zcFIZItPJUvbzseIvz9qkSn2Bq/qgozQONOK
bdY+6JaQoE3mKHPh4CwNRAveTD7nGEEbnrsg+FAqsDFIJOnuno8Ef+cxz/MkM4MPGcSScj0+lqnu
VCxwTHEAnd0euC8h3/5LUvR3qEVYVXIrFIpg2bGKnyEBi+YDnr9GfBMVpWuN/QZiXo8RHGGKQrd5
nK6Ntj1UMG8kSIbLpwA9kUSYKzJNm8sh6l+KEH9/2CIW15pa8ADtJWwwsW2O3X1+iKDH+gwJ81mt
ad7jzLRxXknizLdN45bbfXSfvsm0hWRLvkgbRV30hpL58TEP243C3lRzz4ZY0m/72fNdHOtlemhV
lhh7C6OIfF8NQ4rvqqFgze+Ij4snrZy21F8TYKmcEJKXZV5KnvZzyL+0sxdXwgjMQmUI7GzV/+Cd
dU3S3kl70DOr3gb9e9WmKrgsTAIbuXxiLbIoQ0c4Q+AaT9mR1uOHqr4lkfV0eSNdnpdFFoEqLMo6
igw1Prbxpg4eaMndQg/dvLqhUBO14DhnhZIhz+ej/3frWmQRhgSNYkOdtPjIaVHYbQFYbUi2pR8/
pRH0RQK+vjzFy7EYFJHv4QKY2AHAQUwxi9FugWmjEJnbUfCxAOXMUkTiQhZpLx8KiywjVGf5AMli
3XwVFWHtuhiGm1gG1/nZpPh2KH4ICdLcb8cmp9lRVKFXUBR0hmRYp2by2k8vnT66YO1vo2y8Hmrj
rcsnO28Stw2MnWbSVU07DyCZmXGJGiGkrEMZmkD2ERYhqhBmD5VSZFGspE6rk02gCJgK59vLyys7
I4sARIcA+oYKImGev3YWrlbs2csj/Eu54++OXUQfNDdibRpxm1s6eaiyDRIzg6McQIP9OKATWWeo
7/rQEwXvUI/XNclvUJu2c/jgZKSXxATZ8VlEoowHRVFmCm4/5VoNNMdCLW2oa5h0/KrzTHKh/ySY
fd9jX4X4k7s2LszAj3N8XWh7oPLBnUZxC7zJB2cEoMpuc1tu8jpvjH+PtbBE/n5gwcDqEt9CsI/U
zB4aPBahgq+rb3Dbk0xPsneWpNzCZ+DPgft4zGByZKIrpIPTfXnzyIZYRJ8sR5teMeYQ3kGLV4Mf
XM17GT3kq+N36ZMtAg4DbrKhEZyWoiRxBcBuJtL5MulBGK92Ri9WLG1C2+iUVU0MG67XXkdyd4BU
RQ9teaiZpOR3kL9pCVqZgwq4WAekJ3fa5Hesf1b405LhXdCi2g+l6BjlH6s9dsFH1Lz7BpAIGkyt
wltCextMALeFcFxZKEj3j2b0UEZox3SAxRzzFC61E7wfU+4IpjvBNKynAbgZJVJemB5bjtYYXsfb
e9zwVzwKH0tWr0HkcsLRWKcUfMa4cerAci8v0b+UKf4531/n/2STD0RA6bXEJp8hczASuS0P035O
o7itOeEebikeKASyR4IkPn79qpNRg0RRklLBPRgMb5rVwQQiRdl0kOw/2SiL8DiQqGwgGB4fE5Au
CISfIlidd0okyZTPbXPoEeK8fNmT/Mj8Bz3M27HKjqH5Hgp0wesHySLJRpj//cnnqnpeDkaPEcxr
HekslIpBbys9uh2cmW0gr17JBpy/7MmAMVfzMpxaPGbal358QbYguVfOPlZPP9rihuSoYit+ideF
fh+9k8/csqPJCTa5i8eiQ+8nHQUDO1Hs7Mp6h8f1U7OOwMbmta3KjGVkc13skhKif0ErtOyYcnD8
8ZZqot+S9TsX1TWVQtyQmIalLUELQzdUTWUi1taev4bOAIAxjR1szcNsRwQMzF6Ba3i0kr1Pvnos
y9AIrj6gYyYhs7PM92UclKnhpl83N3EQ7diQeSqDaCAUm4DpuuNd/xZazQ7I50NESWFb/pDcZCmD
bJjVIigld5iMbSSVk1XDqslikBqNYStyWqzgaYuupmbXKVIOI2wcMkKW06S7oCfJWuP6Z2tCVaLg
Rr1KRiqzXPsqQy1mxgDAhgQVUD0U7lnfZwZ7pRCiDc0AIemPKUJ3MTcggmz8ypN0x/2+s4u433X9
vVVuzFZbKVOFsg5E80Pxi2iA8muwmw/bXxq76yrxqx2gw23C0HrSa7CGRt+ugjt/QOuYVMMmHiK3
aYpXpe4/Gx3w/zEtNyn86mLtxdcVxzfCd59cAX9VMPSFITXRlv4ndBmP4QS/7CGrHpvQeJnS7lXP
yTof/N7W+tBV0vcOvKwMAonpiLYRXI8p5DfbNj0aqfo6NhXaS2HgRnm+asPsLu10yzXSKF6XjfLc
WhmAFZr5DMaTOynEQDGy2LGIbEMOFFeetgee1w9xwEGGC9sncLuRs5Rx5qhlNW0iQ8A+sVZuwJaC
GpPFtwlTf+VNc9UqgnpTqHoJvMzN0G88s4HlrNqnkuz1zKmYsdp09hohBv9SwjwJMqRSyFBxoMws
0jgBCuF1rG+ZqBzDyiW1sTNn/NtQiyxWxAlARTH8LvURTrcRtHilkt+yIRZnzaytoM8CGMhp0WRH
ZF+De3Y5jJxrFJ3OYtnKpRASVlIKG/Zc3IYCa5grK6VX3JJUu5z+turnxsR1HQ0eGywvo2vhB17A
Y5gXN9AR8FdFA+Ah5Evi7L0wjsmQry7/wjPPzW8/cJG9+glMdWFfAlvdHH7eJUAdAEuNypYAtVFH
pV31ssg6p5A/4gBCgKFqJuAq5uJBbSYwJmgSqz/guPXwANMeDMCqa1N34PbgGJ1+wDEH97vzFGj8
xF0JCYD6D1Fl5Ll5dX/8DkMjBNRonZhL+HhJWo2U+tRDuxM8yaTchLhMFKbZbfo+IqKyML61isfL
n/vcATL+DrpElNOq8SP8lv5Ag2vopUz8JR4dKjMtOJNFQbjon6kt1Rd5Mhpx0GMUFdrZqtlC6Ca2
o1Aqvjwv1YVPqC+Wsg77iEed3n8RvVC3BnIVznnmtvQUeO3UxbZ6/u8+33yiT+JPnZStsFIMSDVo
5j0AsxgpYBsRSarzk8H2pc7z9wMu7qqmJHkDsGQPK6T2UBMRuLjVdlUIlBF/7JUPFoX7Fo7t9sQG
CIkkVzpk+f+7qc476WSqYd7pfl+P/cEY5nKJ4hk5CDvVhwFE0uWRzoVBA/eyqlNQBKyl7S+Y6xTm
B0DzdGHqUf6nTxNJGDz/PU+GWKxbkJkFQC3AhHU5BPnpS9G3TjrUrrCuawi/5OS2hChwqRWTXSWT
Wwnv8hTPVCHg0fN3iov1jAtrygGu6w99WqPXCABRAa3RL/PhzOOlrK9zLqieDrdYO61Iy5ywGsNV
HxBZhVs6FKjR0jGuG1p5nSqpN5+NZCezW6TDKRmguRQPOBUZ/HPGeJuyES5zvS0iC3IwuV3kkFwY
DMnVcTbKQOhJVyn4GdoS7loosRoliOGHfMwdBqdVyPa76VhLNs/ZkHkyzCLI6MoQa2aFvZNDi+Wz
CHxXTG+apkmGkc1mvrZOztvkZ4nRM3xE6HBu2kDbiiHywvj/W4p/jiwns1mchELlPLJE1UNuaN92
97SPJKf5/Fb/uyqLra5nkdbkDJ8rhdR2pr50wmmFN3a3gT/9l0MttjlEBWBR3SNE6d2w0ut1YFo2
UOBOnTM7VkLvPznDfye22OUEhjjCTPDlrMR30Fxx4zy0RfurhiVtxGVCRLJdt0g/CyXIQETv57ll
m6J5S+FXynPiwRptfXleso23yELZ6JcG3gsAU/oHQ8P1OVh2Gvy+PMgXzfDHVf133y0TUTPo+9Iw
s/7g177bReJWFQm6kbd8mIBWNcFDBEu7KB+zpmJoxNX3WlFkXqSHnc2sNIHAHsRrtNLf5LrY6rT1
t7xgrZfDWD0n03Wh9ruCROBnodmVdlntWEpTboe0vamT4r5LEeiBG0B58T6op8ckvQr9+BOA0mcl
1aAsKz5Ff91AxtcA+UlU7z42b4efZiYm3EGhByGk++ncdz95y2iLuJIPU45+EqXgOAOcUBp2DZ/S
DJCmy1/+3Hk8HWYRV8zJwMNbheV3p0V2gdnkqWrDYsimlDmsk6yzbLRFeAFqtit8H77mhpFcsXJc
ZQOsIXyIqI94YnCZvtG5U3I6uUWw8UGoM5BowgmbXHdx7JUcMLjwZkjyzeWveK7o+e2dsog1IQHL
qsoxsRmIZlb2tA/W6np8yT/JitqIcR+mI16kSL9zm+QkXC8hsUGpNj71EXT6OAF7gztpoEBkUtKu
lY2y2IpWXiZpRxFsKvIWBBBDbzYGml6XP+G5rXE6lcVGVLMhsMqyQJaQR6DIIFMgQPj6j0HSXhfS
lO/czjgdbbEREwAkE+LP8bN6iIa5jTA6YYTkC3J5l+d1jl3BLI3BlRKJCEq6i02IDERvixT5K4SS
Vnmpb0U3OgwJ3vSR9KVXRMr9UADSR8R/ELlPB17sydFK23iykFX6/fsUvNbw+OqfLk/uS6BzGbdP
x5hX9SQtGTkGgPa3diBW+gbxHoEWE101/tNI802XFG6C8lAxkFUPLXSzi9aDVtwCpwXAWca3NfSr
/SK5UdT+KQBJToBNQJAkAud4ncXcq8R7AcSVX6tbhgaKSXEflND4rtc9YD5FoNsFCzdG2G3MBkSk
VWqGV+nAtiIBF8gYV1pBrkPwPwQtvUhLD3WQbOHOBx/U4Tlt7rrat8X/Ie3LliOFlW2/iAiBQIJX
phptym4P7X4huu02IOZ5+Pq7cMTdXabqFnef89BPHeEsiVQqlZlrLQhflrra7HN52NQN4Pw1MBRh
9phkBCBHlFa1cY2R+Np5Ot+0xeWdADtG+gSZaZ8ZlhEUjpjeIpaupD9rVhYXNxEqBQMIPr+GeoXc
v7PhEMZrVfdr5+hsKcuCgW5EtRID/+ZpqGCSFLuloqbLnlKar5yjNUuLSlCkBR1KozhGfZPuQBHr
6gVE5ITVQsjttlOvWVqEO5SZeT+W+DwhyB3l0pXQ94+9UklWVnStHXweGZYv2yqQ/VYIfCFxzHYt
GnZbVEXBeZ/bEAYo7pVtC5aJzl0jpLkWaQ3My1KU7zGR+YWBOD+zVdFDVCemXipkNyDynhXaxgeB
cTp+lr3s3t7N61fjmblFqB2nQVeEGlAvUcXPmPWQFaRPgJi38cOQv4Gy2gKFAYiTdxUDsrBWiTVI
KOx1HPoCCrCJwcq2XwPQYNv/rX8RkNO0EX6mhtQb91VnEidBJIYCM8hCwe1lKz/Bqw8AgvGWDKaA
gH3/Zw1JeP1k/vsBswOefQA+okotRRH18omgsugV7S85XXv9XDXyrxb+hbE8M1IPalaRiaO066MN
VmYmtG2bNT2Nq650ZmQRydC/zHraMRTcwa1OURfxSwh7ZTkKltyq8zVdrasn88zcIqQpecQQ3lF0
r7THqvhZ9uo+6eiGozuz4rTzD7+41/5Z+vKhs91T2lL0rcDuzZMa8bYfLJAjxHAI9P19C6TeoH7p
P6rBJH9Cdhpf/wfjPuf55LJ4EdVlzUGFQ/EeOtYlxApyhPG19Phq3essP1YWkW7iMrgeDHw+zSSW
/ylvu+08jAIipR+QZNnd3tMVX/nq355t6cSLQYIQruLF8hMb8YobHvq6M/V0tMb12u+Kq3yNfJ5Z
yyZc6oM292e8zp7hEplLX7tD7yb3GtjM0Ry19ce1yHo91ztzm0VomdCvldmA0JJNoU2icVNIpZuk
3MW0FqgTQCOts13PG9OY1qZvroe1M9uLqJIrTa41aHF69Ef0OLjqnm3yxwyYQADT7XoH2BEITsfj
4Ohu7K4xga6tnC4SQQ3sjpqfGYoHbjpQN6YQ4q4/NQa+5+hBZr2poAYjJNmMorfbbjVfHzdO6he/
9tmHBrfHxPQWy05Stg+1J2P1cbfiuF/aAGcWWirLgV5qijeBBimlhqMnNVDAE4ZndEuhfCX2rISe
JaapwEBaCeIOxRtGoWGGKnTj4amLOpuVgAunRW53kGL/X23iEtWUgJBDNzK02TgHvt44yJnv3rbw
FUsuvpMG7V1uQJoWdajvl97oR0XWtCUOZJxt+j7fFMitR3UyW86OeZA8yFpm6Zps0ipwWeh/Ttor
RMSjfiOpSCvpg1ZSt0+Fhb6rAWZDDLvOA1e+tBb7V3/p8iCVETAmaIt6kuFDbQhyyPSZ1BxvNijH
J8Icm9rsItVk4FLvK81VJ82u8OOmJNlqVEamWDhtczCGY9H9QdEKdSn0DYSx8s2uR++zHV0cOQJ5
z4YFneJhqPkuSo3I7CCgkhiJ1SV3IYhlehruVD99DaTMGeRkk3Vr1LBXk4yzn7C4/ysJdf06rBHT
hWQF4j4Ar2uVPd52nesZ5JmVxbWvCtA8YQxmvoxnwDWE2B74Y1cdWGHW9uAEyNe0Uxed6rUn1NoW
LwEwk+SzPqoQ1fx8ckjBtoMx7fyhtfTeOEbBAxHcHGmD4fXxRe3uJ7qmknRtVl8FddD/PTZf5EJn
waeJ5GjErA1SHobsFHxS/L1TfxtoRQfSVh30rda21n2jrZVjrgf0M8PK9/PaaNpEJgyJelH3LAzd
HYWMcRyAfYL+oQJjEAL6tup1MNisMWAol4ql6EKcL5p+t92D94grmdR6wRSB6NiQP9ig/sGTwBLR
MdNlMJrKGjiiFZAWDQNUnytGXTpWYqf5qLEFQ7Bv2QDWy8pglqqhbdeE6P9ObPgrpeFBV9Ufmcju
hDRVpqij59iI3o1WT3d1F/6URPoWD63JjSSwyjjEpLeaTG46dqAhUemmQz93SHtb8vkjYpanFvQP
hA58sxaNlwfsBbC61o5j/S/KjSCiTUBhDfUTq2CIZcyXjgMdnoU6PsYDIF8Bk0pTTcfSFpOOayW0
QHTYORTyDXqUdaaEUoEtG13qiAYsDwmKpTZXcNYxYLur9PokNRR0dqwFv1mzYw2EdDE1el8H9TaF
7KZakFfiv+bgSy4M3da0zyyONoGcWgwEUOD4eKIAfQfVZIUG/tWBRY32QbTVoyaOk8TAqqLFKD2z
DWtzK2Ty/dC090ygcNL3ZqAVxxajWjp5qxv/6Fccew8J5yBXLeELxCP+B3fzJ426Taskj/qYb1ie
Qy7zEOGvQP9PS+Q7AOyAOqqnyqlbMGGI+jnWIOLQZTtZavcx/mgZjpZs+LtSSyLM10fbxGjMsgpP
E/CuVBZ36AGATYxnjwNVtmOe/hozIcx2qiFw3lf3oLQvwNfRPY94g1pFgsJRnI7HeijvjHE8AI6e
52/g73KGVHfhd86834xm1oSWYZlALGZqUlMpJFtPQOXZtnpsZrgROgU+ZoQmWhcYDyOmUXyGauxm
UKMZofScpOXTpOmF2bej1euYmAG2ALyvwp4a5bEPyFZRK1MRktPV8kaK+/sxe6LAaQtFPY1K+iL8
fBdNg5uWrWFmCiDbpHaM+nkASVDNoNeYfFbZaxm/6xLU7Ou3KQe+u0yexgQEP0BalnLmtIOypQSZ
aCU7vtzDF2s0XmvXGAbLUIld8eaxbIRTEw3s/+9q+M7IPUd2k+s+BpNjE+QwTjKqdqzIPoCK9SbB
bLEi9buu8s0IdGmTLq91Ca/xMHyLAIu7TVNiRWgRci5Z29EB4j6IOUDQaArYRn7TegAFOfR0UK6r
6d8y1C3ar/V1r1dnQGjIKSdMJ0vaNlr1ooeYFkg+LGIBxVO4+Ua15dCqj6DjtvX7aLUyc22GFXXi
fzYXtRJJbVu1MHwZUgjNDpTnNdDVW39fb3y7tDlQcS2E6xoLaFaXHIAQ+wEq9cEMQTnlrNy5V2/2
s1+ySNeyivt6oSMjrNTINLQuMBUffDZNDyrLl1wdrSQGGSxYaFijbJshtXT1k4rGhASa2cTlys+5
mhOf/ZpFSpYZ2ghYLval9tlRl4iZYPSwYuNh4Gw754MsT+2VHZj/5o2E1Vh8iw76EGWr4HGMaUNI
dEVW5meWGIEArPYpJ16kKnsjSNCTkwCde+7Dbp8KFbSNyWYowQqwWtFZzUYW30RrmSZlJFegzIVm
XeYOWxC0vhibxkJ0+7GqLHUFof7tDC42PcWTx6hJ2nmQe9KcvMdV3JLgF7gFCQhfwuwz0+S9SodD
JI0PpPKBqCYWzcBBOt8ZJJCcxAcdTJeBH0F1i7TB1SasQQ4dpecvkHjZNFF3SvW3TNedJjli2vlv
0tXegO5jHf1sBtXpM+1khM/Mz9BOj/YxNA5kXIpaJbmTL5lJC0oWqfwcwVuKlBwiBEPUfxqRBEqn
On6RocFqSoUM/dFpDSRyDcz67aguIlTWa1nXyuDVVhuoUqij/NAMsor3bWaBjXkv6G9m5LYAA1AA
Xqqh8U3hd+ZoeCKOHK6Wnd3IoGIqJYzZVmt8K9ezt7MDs0jMp3oiRJonYeUeZAnaCwm7OxE+YiLX
HDCtXAAJ3yiYU4j/R3OxZ4YXuXqPFtCoywHqAPXzND7W4Lq6fS6vvsb/GVg+j/mQhWPDeOuNHbNL
qK0W8dZoI0xjvvb9tBJ3LtW55kz0zNqi69Brw1igSosqKtCVeg5lZpARUoFhi1C2wsGHaAJQgDp6
ot2dyh5S/jOsggMZ7/QS2i5jv4G2/JFwR69kDHDKVqq98qEwB0DNwjbHNGv/XuOuVaXQjprRyXhx
pFKFV41o9kyNXkMKCHtVmEUguQTT8RXob9VpLeOeA8dFqDtb5SLXB3tAXqsNrrok/A1+TkgwQwhn
VWZ8JYiri6w+G8J46Dq4xvyMwyaoG2JB7uc1BJX2YIGY/s+wn+mjUm+N6WjNZxahXOp1gDULWObA
Z0a8MzkyBxWsR/nEnEKSVq6O2ccvthMhhxjIG0Azu3CamGsxS3iv4BbX3Fk3im7qXbVZ46K5ekGd
mVl8tSbjk6/3NfEqjP4DeWaVXJiipEgLR/f2oVsztfh0aQTxSj40xBM+dLdQaOjfJRjU/O1tO9ef
u2drWnwpv5q4OjQy8bKjYiHA28M2BrNOArm/NVjx/KdufaXFbdrWPEv1tCJeGTxJ43vQr41ZXk9i
zxazuEDB7ZzlkorFDE3h8Lwzy6TaDdSeJkje4mkn1NKMldIM648KBE1BQ97jPFsZ3rjq+2c/YnFP
0WakUpu2xAuR5AsBlnWO+MMkXEV4rYFn5fYXvBpKzswtLh4tVqFgOhYwF7dmFGxT9bPW/0e9rTMj
i0tG5U1XlqQjnqEcVX6qgrcGmcXthay4x9cNe1Z4UZIQ0wlJTzyAWzD16/baWkd7ZauWyFw57YOo
9idsFftQtHtBfiVrOvRfSeoNJ/9KKc9WEfOOt2WBomSdNA9pguJ/rBa7RJlyk1EBvGl3BLVKZffl
2NgJevkWyBmsgIynmkUYaC1CvDDw/Af3Z1scqgq3nl4j1QtGzND1GQXZeYzI3ak/oqA8hOEvf1Ch
C2VstYw+9OD8Yi0wSGQ0S+1noPG9QL3UiP+wtD6wPDyRzjep8j6ok1OG0l1cozATNngvB05T9B8A
OyHHI6glgEcx242JUxSZLfHgQP3IVhRQirUNjlDz4Zc1RkmUdEfaGoJ9OeJh/pxIhgvWyH2o5ns5
Ho8Y0jNTPz9EZLRHKhcAKVWnXMgON2mIGyFLjWMfladM47iA2UsRk4euabyuCIH6F16iM/Tli2LX
a9yEPgOeRMKEwDjwWhBzG5K9zvKfctRaYYKaDgODQABoF0Brtz1zzW8WwbhC2jFODTyT6jupAD6s
3RZCX7nDLsKGxr6Rli8CcUi1Xo0akJZrCcYsoKgLacspf0c6ZGdirRF5saLZGPIsBWNSlGrL5lGc
4halQd56PH8T7G5MfiX9ys1ydT1nJhZxCXy6WiY41tPXx5BWZgiokkJeI9CkEvF2+wNd3P+L5SzC
U8xFXeYqltNUhh1MFFrFw1NQxidDKJtOGryiAFUpGOFX7K5s4zI1bptQG3R93kYFsELPaFxFe769
tMuqyPe1LTtFsZbxOg2wj8pDdsT0AmBYVuAYVgHuVTxvjs2z7/zX84cLm4tEp1egE00NrMvgo+mn
fyahIANZYYK4SHEWRhanSuhD34mwaL2q1K245k4O4ZmAfErNCmnh2ldanKxCbZVMYVjNhGqWnN4V
mCPO1d+3v9Oakfn/z+I+GJVLgF1hpIBK7CDfp8A+9Wso8jUji/yGq2KKlRy+MBoCymAPOuJEra1s
18U9vPgui/ylmhhO0hwbWP8clc8Sf729U2t/fxEYEkiP4BbG39fQtgsExDeC59sW1rZpEQ6Qphtp
pWCbZiAKG4QF5iOzkn/etrLiv8tJvDJqwjGa11GqOVRHcpvTO4B4wYi9SpJ7Nb4ZmGiFtAdVLpA1
nOdCtEoxeCnr7TwsDn2Pl8cIMQ+Wd79LY/oouhL0LuVrxYoXvcgexyR6TurxjQflazRK2yEst7mh
Yywgl/7oRrviM5e4VjiNjuE2DKmj00yWnIOlPEIUVFGzE+1AZN1Kjo/+tk1GsIJDEP7EoTXid5qt
Ve9JeSyRn5ajV49/8/ChoD+kittZgNf5WKevbdH1JiAQm2p9/OaiwIZfiUeiRglKiERe0jwMQxYU
VcayU+o3rt7p+7FFO3yEHgJUM5FhPXOiOWUh39dijaLgmk+eSTLwxaka2tovCJjrTqEBRc4QU02K
ag5o5912ysv3HOQGZI43DgGNnIqC4fc4xOsgUSstK06DHmwrH6zcKkMjNYS08U9l0o9hwXcBgX4i
2sibqRpXgvolq9NsH/081EYUZrBlEb/NR9F0clyc1GhXqhlwP3i8ttEGUnBOHX6myrNfFeiFIORD
0dGo0BbbdTJ1kjq5B6uKM2iyV0U/jMZwbu/M5eS0xgmmcSB8pOg6hwDn951pI2j0KLRuT2zQnLpk
ZqsGAUAl2SPgwG/dUG80Ib8pMZrLRfUYhfoBQyHhrlCbzs6yzAmN1u6goKthIiGEFCxgR6CCBy39
MEEatsfs9GsTUZdET7kB9pqUA6cCXjIVdT9iBUidKVOAvu2apwDFUxEmlj9KoH9WgHME0V5n7Juu
2GWKageFsCtwnFdG4WNAk29lRp/Bj2MaxomyZsP64c6P32oUW/OBPXYzTGf67Hj2Ek5ro9OX0Rq7
piuQ7VFkohhLchk9r8YBWXt7Qif2XiX0YGg/bn+Yyyr7/GHOTCxutcSvtSLzYaItZQhhy/aQ3DFV
PxASHjHA5oDu1hYcQgVV9Zy1rVNh81d+wmUs//4TFqezDBWfIkVswZwMnv6dZJgTCGJDl0P7dqPL
tow5ACuYq/6r2thrG7y4DmU+JBOv4JZRbzzEuXwHsfPbq1uzsHB8adTBr97BQiY6kKCCQS5YAzWt
mFhOb+L9J1gYYv9I8BDGD4z/ur2ENR9ZjmdmUzThBQoDqCFWu3YjOarNfgRPfA+Cj+0at9Hachb5
L+6xdFQJdizvK5tPhR3lu9sL+hqH/FYn+O70y+FMkstBDr3M9uSSjeHR3GzEIzc2IPlwmg+4Hih0
RsQSjDLhvQSG9g5KJMke8gKWsLa3f8tl2WzxW+btOMtdW9ICHdbMyy36e1K0+0I5jSWKBSIFWuZ5
0k5FzZ8iH9TMdWYawcuorfyElfO3lDWPQffitwV+QZD/HSS2r6Z3PyOPPIhXboGveHVr3xfBZmzH
1p8CWOotqjpg4KRfVLa1PeamlmL2wA3eAiv/sVY7vvKO+xZivkZwzjZZS3KlyDN4sD9upw91rzjl
c3WQ7nyOcqvqxjZ6nZuVDzuf7FuLXcSWDnwpVI2w2O490xzRWagPGT/ZpscARGcyS4DEd7BE7bYQ
PS7uMeCwTnx9JTWcF84w/4+8AAxKi+K8ricpCDfwI2Zu/Hyw5RwNOrOeMPNhVsfJZnjOQpaqcJLH
gNzLpVU9jpENboOVT3/Z6/9y838/ZHGqayknSj+f6tqJ74NtFzoQc59RGI5wDSt7oXdQNN0mDxih
3Sf3bbvH7AM6//91nXPxMxbvXsx/+yAaaZGHxPVODn1HC1ay8evh699CF+cZ4mk1WEXmhTYgQAWi
vAnKlRvzMp39/lHn/z/zZl8WbaIxmBiN8J4l7wrXH4v+4bb/Xnfff+tYnNVCb+TQYA2CPhrNYoDw
TLOdyTWE9pbE96T9vVpI+gJpXJ6YfyYXiUDrG/3YKDDZ1aWZxNztobXI9YdecCvOZChGSrtofK2r
xKatYlVU2uTFCLZZECtEkaXIg0d9w729D5fN5YXLLM6xmIRvAEo2ey7Kx5tZVhqN7J2y2qK5kr5/
/66LXGEoumysJXzXGYYRHOStZBGnv5uvI90DI7MJmMIJ4r/uumz3V5C/sffL2c++y9NCDrHKMv0o
+UEtfcfXIPWEmjIN7FE/8okeeX03MPQTCdT9ghADcn/nURlBfvD+Gf3GSW8eMSdoB6Fsdskh4D/9
+kft07UvMrverd+6CGqJVtGpTHGI+71mY24O2WJ1AlmaNcM5ALKszNQOwHa34ghrZhchLEKarDcj
Po+6gczgDLKwcyt6Tv8ClQ/NnMQZX1ljrjXuriYIjCJ4M6LNNYjFaef+gAkjkuBUoMDpzgPBeMDO
PeQQ+jl7UMm5a3Cca0f/3OK8EWfxJQljXzS11JxG/Yfhp5skZgBu7YKIWjJkQNRcsgMpXbkhrnr/
udXF6fcTGdicMp/P2YBnq2pNlZ2TbXsfQ7EeWA4b8weTo/0u6y1zIQoGul779hdeW/fipIMYPkmk
EOueYe31Jt707qx5t5YZrJlZHHPgkIJOUvFBB7eC4tL/r5mrafvZhi57eiWNg1QK4a/Bvb8Zdhho
td8HS/8536xrGda1W+/c1uJIlryMBwKhxFME6rAi/cR0xe1vM3/95Zk/N7A4fCHGwTCCEGAxmgod
z8+07O1s/AC3sh3qa45wNVE9t7ZME4wkUitlflJxK9tRW9ippT5p93gIQxsTdFoZ+BDtNce4FmDO
rS5Sh0ZVNT5UsCqmdj/2+7AVEADEozhZE0K/mo6dm1oElbCoYyWb/OYEUkQbGj/3kyL9ThIQEXQF
GAkyg23USLHAte4k+gSGpszsNWSHDbOkuLIlCM8Vwy5ofKB2m21fFm/hNLznZfSkJMIphzXCyuv+
xTWmoAY7T4wuQtKQgKM4DOFfeeRqAAxHUene9rA1E4vdT+NgMDoOD+N1ATXFwS7q6n9pYrHrlGhT
SVTRngqMT/fBDyP1V1LDS1wcshVkUP/ZqEXsTg0wewVahHOSNHYqXmIe2EnZO6QvXbkIXTmH5HyL
4URB7HAeXJ/eCSadqXgAF7pJAE4K/wTDKQlAy1WvpJTX/fvfb1tEeCq6ifXdfIZ1xYZkst56bT8L
UK7Ve/8foe+fpUUkN1QpaYiOXRA7dZ86E0ZHK0fbC/PrpbeSGHzJuX2LTQzMrCi6agbEZqE0vgjo
dOIxaL/C0cMT5yEblcbEiPwvWSJ4toPfYWyhmMUjvm95fDfx9DCExmcYqtJW1vwQAtRQ/hkEtGjz
QbaUOpUdpZUgOQtpBbOM5KdQLrdBX35UEQW0obnjSqvbsa/bQT9BN4iB8EF6ozlKvCwA2bRh0lnC
MgNH95CvOPBXb3q5VFCMUQA7qWYAV/79HJZ06NQuGlKvHUMMMCQWUB3OJHEIhQbVa0L7zTBGXj30
H0EFcQ2/cnMa200YWUGv2JGYnED5qbPS1jBMQGVIeEvln0YWEARSHqrgIR9+ysnH+MUjeIpQskVJ
25JTCeCy2DLkBgSKmFKgAslPgXlOdhio9vlfxgF8TQ3JlqoBvjazBnxfoq7LuZ8pXeE1zd5HrKPR
2mP48qHz3cTyZpYSQxkHcAF4ADXtO2iaVSeqOYWbZabkAJTvTszU+YdEvDnXXxvmvTiGC+uLu1qu
hRrWBayLSDpN7UfRU8fHwCdq6Ld3cg5nF87ybye/TulZHlnQlKkgEy68oIda6/CSQ8AoZStNjzUj
i7AN6WyWgWip8Pqot2LqWwV/kHt1e3spFznbYs8WkTvMW0wxRFiKEM8ZKy3S/67UZyL9UpIWEs2t
OY/L3zZ5mRAvbM7f8Wz7KI1E3Raw2e8nVzJ2meTlxInkXQYkoOXjVdg5pLqb1KdYtfTGSQN7ncl8
jpS3vuHiwKcd1E85h7P4qoqpJN8p1Q+NbdqhdH32W0h/by/6a6Lilr1F5O6zCJBOLNvT496NmgJU
qSN/qbJiO4AU5wj6rq3S6Q9dCTJVPwREUFVbAGaFvOmmCthh8dipuRM2ox3E/p2RzfoDir4jofpk
dApk1MYPqap2ISk3Acn3cV1Hjp6j6SkwJAY99O2Y9DZhkxdpvulLYDQv5V07+pumJpj8+h2C+HNM
M2vmsm6UlenFS+zn4pMvYo/BKoN0zVB4EIqClht0DsWzDOARkzLwg6TbOJEs6LRgqs2RBwreiQcN
WKrQOMmh5hZRt8LMv+L1y84CxODBG1zh41NWYJYOAgAheGVH4WRoLzeB240l2BkL57YPXJbnv3YB
VA2yRjQZ7vXd8dGK72giwSz6g1bXj2AN6sCvMVg1VcwGqTcpua3FHjWe+wqaooy5JdTRGzZidHzs
XzO9twbe3JUUGnUAqgQqWq4JzbLnUsFUqFZjqA56Mrd/9WXOsfjVC88FxwzzG1xLXniMHqPthOpN
Zw2fgTWzL6wVI5QrQdyQKeGcGQpjuPW+71FZ5ETr5Tr1ohDThJHvYLb3GGr9DmDzg5xUDi45u5eG
+yxQEzM0gidZlH+hL/ibh/EmahJPBlbTrGtwv/jghFGhPeMLN5X8u44GxIoAfjJpVzFgHCc4oKyt
+NYXpd/ipBsy11S8anQG3o3FNUR1mhoDxURyDmwhU7bTjAwMfqTFj74P9gEv9lKY7OtIPgl4X5PR
X1wGRHMiDW7/LkudVqNW2eiVSYPhp/DRk5L6bR9m92Ts32VIJ5u6QoC3nF5oVcdm2qDDMAYHZrTP
PAAz6tQaR4WGK0nu5dOKEYNSZmCyT2O68tUKPwvbvJimRpp5mNM0ONayqwHZltZeS3Q7ZR9Vvi/1
PyCQsBLIANEeaCaF7oqIuDFPXB4be0m5E1Q5gu/bkaPKGlnxgMHNBgyyaw47n6PlFzj/pQuPzRK1
k5SWgjJNaXfwoz+yeix0gvd1DAX6JnuVu+w1KGqQSKbiDoXtH2mAGc9Q9/8oEdsKQ3wMQM6Z/Qw4
Qqyu7E5WPkmXPhtKdOi476aVfN/oI3gq4yfCWzTRfd2aCQkZf8uASI3tGHRdLW+2bYhPGxC3xsSE
qoIuDs8XTfoTsxidodFJxFuCar3RbMPebgcnpFsfTSM9edRATtlU+85/nXzgUn7E5WQRUHCoGbKo
T0z62kR5In64BauFAyL+51wCfA+jJ6KE7pOmO36nWE2i7ouJJ3ZrVJj8FO/5ENh1n7likmXMjkfb
MipfKlAdMq24a0YI0FD6M67qyRyI2OkU3zKb2r+aSCxtVOHOtWlIAeCnLwl513vVjUoPHu2PpRnU
KFLCZoqZmxnJmicnNT5C+dDC/JFpoAfHvT6HRFIU7eTmgWgnkQDHEWP4FrTMrf5CMUIHgmEodg+2
TgfIdh4CDC7HSOGiTIbgqOdnp2F8ijXxwyDtAUw0b7dd54ur67vnyLKBnhKGjiinFz7uC04krclk
b6jE/YS3DvYTc7pmJkAAU3phG4J7/GdORysHM8OIqnXZmTLS99D4g7lN06+hXCyCO1l5Vor7XGdu
BXG1vAhcDTXOSM22atf8iIO/ioraX02eDb9/YCM3ZWWrF7GN5zk6Z29++xYFHuAMMUCSOib9q/Gz
at3SR2UUIm1lXEGojR/8uj7UQfegonyt+Qyi2+lTH7bUhCzMGmnTZTr6fWcWZ2pstDoZKkkAphIf
UgWaQyCJCLrTyge4OLnfrSzyhFxr8W7SZeEFBjFpBJlx6LNW0X87u8C+WWGLOybHqFOIq0UgG/kz
cNSBIXlxex2X7CMLE4tLYCBkGoNIFx6KvnaXunWy8TF+j7mdo2yP4S7gVoR5295F5TfwtApCUDYx
Cw31/TWCuvnL3PBptqgwSgSPMtIawku73yn2cizJrqxjryjDzRC/+81KqnsZfb/v7uLhItq27Xqu
CK8HtE/qJxe3rTsFD34oQIGwNkZ/mcp9tzb77dmtJADw1lq8dj1IpIH1lgdmydkua+60qDcJcl0+
MQ54dWvf/sLzKm7t6uIREwa9nDeAanlBjQ5dLR2ATFtRYrsEpy6caJEvxnXeBYkfxB4bNRAmll4g
gyikBpvDHwMwoDAldtpFFuUVUuXCTaJpO5JsF5XiiUWYAEGJrJNHpxDt7vbi1zZ9EQwkDlqOvE1l
L9lprnZAodQNt8phtfg+n5KLTdahIMhlSE4j8fj+cUM2TmwMFYKUo6amD6IQVnT7oaWPUuS3ppSX
UL3vjXDb0azcGlmYmEYHgmU+6sAxN/qLmH6L4vcAVZ+c/JUZSPKTj86vX+Pgrk5zWwaQqzwqk7Ep
cVNX2S/l6/k1IqWheviRqzqU0nPjTWcHENui681R24s/xowd+mR6lNv+VOjiDUzWK/HjSultdmuN
Mww8UghQL+IHKoCqNIKqyBszIHrGbF8WrdXl0SnJggMEv6q5fjYGZiC/jKVnZKCx6u5kAFiqora7
9jVKwPNL6ZGoP9iQ4SX4o6tDKzZAY2T07pAgg8/uYuOzR5zVpcJhDDQRDXhAaqO1qARdGH3sXpm/
Nipz/Rr5t65FMGJ50BQkwroingNQ8dwlDGnI2233vH42/xlZuE1ZgruQlbjF87G1/ZDYgHKvtG2u
n4B/JhZBDvl9lhcVTkBP0EFge3/acLioNP1Ju32d7FXj6faarjyhv3vEItBJcSq0qcPOdS51izfR
3LWbZqua6J8rtj4ckJRtQ90RlrJSiLq+m//JiZYSNqpeiqpmTHjF9KK2uzzWVhL26z7xHwPLmXcA
iXopn3BXyn4ORpxARp4XfPSdurKFKxfTUrCGsMEnkQQ7I5hdoNd1jKKD6HW7SMnO8DX79ge7FFn7
Hr2XujW+yMcwS4nwoAm/ob66SfGaULJmy1h6BN/TRq77A8+R9NZBm9lJkjxKjY78rwpD12jpJme/
xIz25IhqUQLQeX4P7BNQLeW2UvGUhVQ85LegaGnRQLkzOLXYGG0mzLtWKfnLs9xRslU07HxAL0Ly
WYa8OFvUUFHVHhjgjqmroHTBNQP1/ciORt8i2WBSVdsK8j4C/5c2kKc0EFxub+zl4MBiY2eHPbvy
/w9pX7YcN6ws+UWMIAgSJF65dbd602ZJ9gvDsmwu4L6TXz9JR8x1C+ppzrnnzWEpVMRWKFRlZVos
FUh64FrUrRNyBc8WmjEEA6wxY8Id6sEh6X0+PekQwIoPgQiA7e3XkiLLMG9Ng3QazSCwrLAx1fOs
/8nBnqMj2jDBIIEHIqTYHkxg401zEweGw8uDUO8jpq5Mw9pulgKQPIHkEpTgkrOemi8dqKCKDuJW
o3lIcuKPQ7di7vqsX9zF0qz3gkGALhVgyti0O7BFzXvwIVQuSK68ckM/sBX5StZw+Ytf5vjCojTH
FZvysS9TQPeb7y1KTfOapM0yRbcMSFNYBZWaZy0MsDqxa4B/0ORgm+hFHcka4n351lumpFCuRQE8
MZaxtEXzm5TotovM2ubjSmB2/Za4mDMpMhuKgcYtwyqpd8q4151uM2+5p9vTG/IQgfBVv/LFOXSt
te34FYq6nMoLy8uNeXEqQbHRaAVZRphmzmzeTWAcagmQjuxny09B/n1hbGCAqLboqjUbu+LVQaEr
TpddPZf/vkJ+2o2imYiyfIXeUj9JVQDpNklt+Yn1pA/VuWsPRr5Vy/w+b14tGoBrvr9L8vRpDMZz
3oIz2npRw3jfsdxtFpGZDi82s9r3aBMeZuS2SpCwRgV+rXLiNnapotgq7v0hqZ1G0xyrABUX3h7g
Te8Dakc1tzUQkaHB4Bgmg1MBporiFLjcmm2sFLqtjN2PVKPCHs1fCTxYlIFKU0sq047T4FtMH0GW
nNp5PX+MQBV3henHavzSQ4SRlTnSElrxc8CFhmLUURvnNTTFtTMPXAK06yw031hIyX5e0yIX8xSl
VD0bWeq2IEyFTDKcDGG2MW5JlzjzuCcA/SbWNm9+UPQD8XolOLj2CLr8BlN6rDed6IoOVeqz0d3p
4OCpSt0JhDIgvzjBwdf2nP4i+SLYDGGbX8H8Ai2DRfVz3wUhguLf+QRGmT8rV9AV16Qht6uBGnvR
9ZNrqbkZzHGltuqpdVVnAv653wgv23R+d2DhPtnWzjqU8epqXBiVq6uNwsISpAmLURBozt5wStzA
7XxItBIHUpnrRTIUv7/6rcuByuwGSj8OqVY36knLCvBjvtEYJX/lmAwPhbbLytEmfJMAyjl3mwF3
HhejlwXzflS5P3Ql2JzgWIP3sj8H9ctg/GzNTQhP3s5dbIdZ9lay5Khw6EKQzO9LRbO5pdR2z6AN
wSA+uDFKLdpG+gyZ67Hn+04v3wCkpbZFoTxssjT3W5Wd+zmogP02lZcg6Ps7q7C0oyKgE4Xi+6+W
hkAatO/AN9yrnfFCWb+xQIpg8ByHscqe9D7YAuTzDI5eNAvOoA7sMlT9hR9Gyo8uSvywae8gBpuY
uq+KwM067VRBgiGHoqOY71pwWM54bgbipYeIOTEo8r2gumtQVpxetTABtRhwNwr1GDRb6+FPBZRA
IvQXFMcrlB+DRxJYPuJf35h/9eYLVtkukeOfANEy+2EXkNxta5ANMuVAkcV2qdAcNQI/gRI+iWze
Iqg9laz70TNQ/4H+T6iJvQhZhgbe5QBQ6PlxiLvDZDq0yt97CtYD3YBUIw27XVrl7lSOuR32KHrm
qnCDNj/EVuropX7IWe9nBuJTEp9AXvpgZBXa7bQtqLBfWW/uyiG4i2PDjWFNbbPJNtgrF41Xie7Q
igJsYgO47/LWjinxO808WC2qR8xTTGOjxQSEn/0pjxXhDSk0J/Sy9CqQXFkQ4bHNPHokEUH+72Wy
QscYYz+CHm0zj9uVo3wloNUYcBHg9F7qG3JRbirmIqumAaeqKg5dBZ8ejn6u9l6RgLA9OUfF/F4n
exI+I9/Ojdfb5q9EcZ+sS/d1AWUs5HhhHeB6pFa13cwelPhPlBo/rYKs3I5XSnlA216MVfLnqh4a
6L2DNSBvIhSPY21fzI/GzO0o0J6NVti9yhwQv7jZ9PHtvxqpXNijFbRkoHWmnvIW+FA6HgfxuwXT
pU7cKEpXpvUKEuXTSOX8SdiXddyDXQPIRn7qWki+iu9mDUWDonML45gO4C09KzkcDogcFobWPj6M
4zcalw7SifY8bW6P/gro4fMHLdvwIjxSOtQrlRkfNIkntOwcCXjxVNCAaTqzk/B9oX/Nq8Y2G/CO
8OYurAqnBOTU0t8yI8LldpehCgT26ZaufdmVKPhyU1jLFXDxZWo4WEa8HACoc3/PESIaCqRsdgZ0
EoLqjSr6fZW+hZnuKNbkmsFjUbRuHEPulYa2CorSlYm6kvP79DnL1XvxOehiaUS+nIhIIe+ifKzb
0EtSZOiMnTWwTTT3ezB1t8Zjl668N67E6J8sS++NKCM8octEzEzsYj3woQQG71ismLk63/9iBxk9
ZAoQkqInTj0x1fzTIkceKgIsrC958HJ7KtcMyQsbiRqXHAy1EffEjEgVzzZDbdGpZa5toqte9GJQ
0qpZQT/lqlarp8FpUa7bVhvLJSh/Iz3F/GkLxbbbY/vavQLaw8tgSFqsRm1w+4AQ61QTlDvVY5I/
l5W2TwnS49B+iqZdo9wPwffbZq8U9z+bXeb80+6M1WiYEA+pVHimVbvJNNhNJrZa+AjwsT1C+4qb
D4p1n6D9srN+BaobjPmGoGO9LuIdrxElVhtdOU3RoVT3Fah5lfx1sF7NHMpZJrLc8zktDIfV33sE
OiYhW10b/NvDWA0lzc/D0Iy8hkg4Qkn1DhykUwMZDxvkix7dCLA5OWAAWe9CWDUq3XUqM+Fp+l49
xVl16FviNuFPNfa68KjkiByFW40ZWrGgJJu+GtpbBATE7WFfgTB8Xj3p/gv1MmPZsnoCKTUQPu/Q
pefyx2a8o9294rQeWE9tDvpPt9uiRWt2G8WxMntVYOSqp/l3WmT8kbKwoo/L86EBpSQq+h6HSiP4
sH3F6/wxAwh204+eAQTeKsBmzbRUWAiCKQQrMBYhQPCcdMlWV8YIPMzzyhZbeSH9LZBeHBQQoipB
M2KqDeCWxuoBucLX26u5bBcppXLpAf4u9oUFnvXhqAq4N4PWhyBM/WyIN4320VMNgJSf3fjrtj1z
2R23DEo+LprIFPXL+0sPJn9AsMSQtq3Em0r9TjFeatraqM7YCUiMTcVyVSPfZEjb+5H2TLrnwARu
p0EpvzDuUCNgaNilG6Y9K9oDRC2hnizAT555oGf00sF0CxCGG4bm9uWM2OWXDmxP/VwAUV4WZwTs
r+gHbKNfHFiRuIrsZG4+qhH6QpaX8u7YIc+gDoAp75Me7OzdPp1+MaM+GK2ys4IPbdK9MmJ+Rp7D
GKi/D47mNnX+Yc2Hunno2G7C86wZWjtMQrCgdU+x/s1K03Ooocu3sNyhxLGoO4cl1k/dfC7GZq9l
3Z7zcOXAXg9YLw6K5OWHCPksdI7Ay7uTh9YoL3Om72KHDPem2SsrsIDrDupfeGxJzj1uohoVR+yo
Lp9fpzoGrz3ick/hD7na2rqGo6qaZwKS/gWaCYGcNln7hKt77OITJMesmwk1Yx2fUIw/4lb9rRTj
qeZPlN8RMBKM5kdcbkNoIoDzRpuPUFkEIc+2aZ9M4GVDsL1nypZra/07V33GxUdJjnsyDMiM0+Wk
DfwbqqS8Jj9Wu/W/9iYtN/qFFck5W9OcZTUD/FEo7A8QdOeuo76GqoZIoNSBXm9btPoxzI3nWYP8
UvNcDYoDPe0N6SfPFLl7+7ivPSHkztFgALpfXQJRBTV1DVUWPkPMmBWPUS5soiCkItGhx/910FIO
IojdVckH6Q3oe4AkuN/OQb/V1nSc/14NX5zQv1mSlUQSJVXTMoH/nu7Au5u57E53hkfO/dCrX3UX
bDIv5AUEkGDJ2SJIX2+ivOp2Lz5giQQv3W6cV/oifXlKqPqdYc/RaMjtYPCH4qNJfwh9pfy47Phb
A5ai2DYLh7RdolhQkR4BibctvNoMEu6Unm3CYQVzcXWrc3XBbmrE0GXOiCFW04DpCCvT6bUajub0
oyweb2+sqzfjhQnJy7SdnqrZYmIsKrvOnngsVtzm9TjnwoTkRZq5Gst6uRrLXIM2ZOlCFKUC3KcT
tVNr6Uusl9tM+ck11QZr+xOEwZ0x3dUB5HrBTl20qR0GkO9tvyfKE1RK3GTYa/MTmE5XPvT6q/ji
QyXPUiERFwximQsfnanDOfbEbwb2CHDbjm4HCWu8HSxvcsxf2NKhv4Y2vla0AKHUv+WWfE6E9c6L
DBPVVPwhbvdR+BPC9s7UHFMExZCptTM9+6aBnMR6Uqp7nUwb3pPt7Q2xLPiXHf7vI6iU4ebAumkD
wZEum2yrDMl9wEZ3rvInYa0x3iyH5ZYpKfobmgE6T8uraenE153I0Swv8iH+4VBHy21IPq61nF69
0C4GJ7kLooKDK88qHKj6uwWOpTFJtr0GJ0l1pPLvc4CeIVG0uT2jV1DkuEsurEpOoyy4tjBBwupI
XseeOrR/5shcRtlZNSpgWpGhpcY9YT5v92UYuWMv7BRofAO6wlCMgJMxvQA6rpp+qqojAccdGN22
qcm+JyLad1O+p/q6NMRVX3fx2VKEaSp8aKoIn11Tx9p0J0TmoO9BO/6m9Izarlq0iQNZC+j9Zv1l
cP0C5qj1QGoDoAuZyI5GCXTQDFgfnM50I/OXEW0WWlAFPflCHPrwIWnRNr7OVnU98LqwLI2bxxEJ
oEiFAMOe39Aeb/jNZuky6FIfBGZO5K11ql29xC4MSnGlRbqexAkM8iR/qMHon1oPE0isNKNwQ711
0Cyz5uqu5rUuTEpuf+jSxISMt3rKkOmb/X630GAAvwHYt+5k/v8qZrswJ10BY1sMiraMUNNRlEjf
OvTHDqDJvX3QrtWbcdD+7RnJgRtFUZg1x55ZcK54wbptCWJ0Fx0PzuDWdoEGsg3I+YVbvK5Yvn6N
/rMsuW4yxROrlvCMQC6vKIZtrT2USoD27d9FfSfi5neUbtCUC7LAEkjB56B5gGKUt/IVi/v66lD/
71dYquS7hWFVkB/DVwAO6hFUJ3Ljd9KRnaINdgbXw3N36OddG+JtGFWbSItXLg/99la2ZJkCEqCB
3GxHpG+pZ1iZW2Tt3Zj8GK1y39SQC01BGai7UQNOcL3b132Lws+hm3yifrDow2J/qrna87ZwVOhU
1nHqkr5exCr8EbiyhGueUMDfj9RvNYBDhTyI6jFBVwDTwAhu9d+q8aCiESQ2wGMB2tI2aZwiLR21
VqD9Ne9SPXeWbkzjUAGwycP2rk7rDUPAsbIQ12+2fwsh3TNGyMx0hET9ae4rH53E2yL8PnaZO2GA
IVpql/6UwQ+A2g/V3JvQw5CgefP2R9zekhCbwma5CI1NpeVjgqTECS2VG2qCZL2jD7dNkL9cm592
3KJl8o81/29Ic2HE0Mnc9CUwsSEYYuuZ7HqK6nvH3IGZex5DwBmNa0ZSPzaLPMzcVRA7yW096Xfo
fnaV7C3ECz4bAIWt3wALBbQ0RRwaIv0QQB5M7c/zeCoBpFX46Krmkwp8Y6jvq3qvt8KvrNAb0JNg
WPjT00eHNqqR/aIp3VdthIcPdMZS8sAK9qgH2BTsTTOOdKYu607JkPyAaDdguYqrq9FJC6Amx+af
CjKmJvSPCD0n1vuUfMQZmtqME8lUG+n/vn9WoJOHpLkNTiS7jk5UeYyqo5jwieNbB/zzEMc29h4K
sniRV3dBtHQ97jKwytUtsAn0MOXvpP4xZ9aOVZVHG9VRjNyDyq6PO9wpJgj5NuhLMVHQQNhll/qE
AmTgz0l+0pOPbvitlM/G+DtXfiv6R7Rw4bDMjgnipRiMoxHAGihVo/P40GW9HeVz42hT/Wglens3
zepLq1P0hRedeYx4i44Xzu5LPbwLOgx01MxndYiifdLxBy0PTxHV79R8fqx0q3C1yXi/vX++xJrS
7pEuvsks46rKW/WsGL3X0s6vE8vn8WRn0xplw5enlGRKuvAgy9fPOdqOzl39y0Jt2tJCJFS0lTO3
NiDpnutUkbNg6oBHNN/rktjor/SUxeeZ/3llShqQdNdpLKsKCA9A1YSSQ2alb1FgQQQrtYuI7bBU
2yLJ70MIXSlZDB6AYHN76b54F8m8dOENY1ZYXQ1NjkZjqGH+UsRap8iXWP2zBTktDTBT0QJ2Drh9
jDbdKE2f0rpyQCz33CvNg5WIUwpF4Qp0e7dHtrJTZB7ObNTBgoYs39mYQzvWH4WFh/fbf2dDuh84
CTIDsPdFZgfO7GfffqvHNZ7kK+MAFgictiZTkT2QwTJTQaKqYHwGZ3/h1uQ5sB45+jFvD+RrmI7o
/NKKNJK8HHjQ5xX6S71kl9yH++yuOlrgrdniUveEy0GI5FkrVteGJl1tcTqmSaEb85nxp0Bk3gTl
ZMTs3u2xrVlZjsDF3aYrBjiWG1hZyngseUEnHZJw/n9nZPmICyOWmjRqn0eQ/gvP2iJ9G76UiMn/
OyOS8wszRsyEw0hKDwFUbWrU8gzQ/f13ViTnV3LIsza9Mp8FyC+DHrjE2PRyNVuZsa9pEmnLSZ4v
yTkwpTxUzxPSBpoDgdsn9DnakB7dMF/d8t1aheyKV/+0xyVfFwAlW1hqCs2lUvON+i4YrI3VdHej
taqQvBwXKZ66NCU7vTwH3shU4FZrV5zaHd3Pe8sFc6vLX8R//ir7PJFfPF0xZIqpYlsY1TEtuV2K
V52tufGvjzLJiuQhAkufIRK0+FOQo6KI6fSWHVbIEDO39VTQXkNeFgUnez2HcOWO+jSZkpsYBxDp
UAsl7IEg5gY4JIr+3N7ya3vxL8nCxfGlfCyCgsL9DQuDmZ95GZgwXiH+64DT7kd57Lbdyilb2Yxy
TphUGUSOTH0+l8X3MWdemEJJlE/OrK29ab/kCKSFW77kYmwJp1pbQ5z8nBEts6EsshWkh0YxKnvg
JRmBNETNEwwI82bWQBZQ/Lw9t1+LC5J9yZ+MuIhrs8TyFR7baI7uTTOq4IVdnuet5aK7/dztGAoe
oFBP79tjGNnsVGxvf8SVIOTTFpJ8jdk0ZErROoImoMiG+KUDCiq7yqitF99KFgNA/57l5UpstXLx
yAIHAeuzqERp5ZzyBJRW2El4vlRWubs9thUzcqZXR42rUhP4UQ4l6LANXegl2GiW9W6bWdmwfzuT
LrZRAX4sEoVCPavgpeJ0RqeocWe0PwzlP+4K/7xh/sJlLiyxHAKZeQZWmZLvFjRM3T0GaNW/PZy1
WZOcCuVNmfE6Uc8lsjl41gFYBKJHvNhum1k2942LgErBB2ssNmrDcszjzMni0CvTt0K7ZzqgssUa
6m5tTMvPLyZO7Y1RNWOctJB1rkGPQYTcs3i/PaI1I5I7mQJw1I4tthsByIcPs9uGvTsliXfbzFcs
lrQLJLfRiC6sa5CrnHOIRwlca3XozSboWzTFKdqdice/2tsZAAq3Da+4ir+yrxeTaPVpPaUcu88i
7aZswBQ17svq55hVNpksl2HUahWu+Ke1wyWFJqYgoZrOWLlq/NGhKdeIuRNAhLEPP26PbtlvN/aj
LqUWS7WZB4XgFJux4qagATHXYp+V/SGrgCWRWU4UdADnRHth0RNBIoSItdtz7cLWpWikLBHQVwpi
Hn1DfeOQn7kH/tlnCBEcsqfkGO2UFYDl2rAkfzHR1tS0HhMHGRMQA6Fp5/dchCt7by3I0pflu9h8
eKfUUavjrm68yYOKwfQTCTCwlwEvv5D6qpFdf8PrYp2veWUD6svwLwyrc9hl3IpV5Fo7NyWjJ1C3
NZGkLcq1a3FtC0oOhPMa3QMK3mNxqbkK24f1vDKN19eKMXAKoVPUkvlPK8D/6yHT4HRDaLFEzG2C
nyyvvdtH6bpr/2dFWqu6qFrekH5GtyZ3av6dq8eJAhKL3ox+TTr1+vL8syUtj0KpnlRNhyRA93pm
+bhrob6C2+T2iK6vzD8r0soYc5zOCVGxMrnuFvQwR9Z/uTKSU094Ok4qOLLO8+zr+YgGozvdqFeM
rE2WFOwNLRU9S4f5nPcVYPChExTYBhrz8pCv+O21nSb5bUMPIj0yMGN1iRqf9lKgg0hZRaytWJG7
HPTKEmIyMaBEH21BE7dI0XyJAP728q+ZWR4SFz7AnAxWs4LM52DeFhEedsW5X90B/497/X82mSV5
7qGjZdTUmDIxgSRxrvkPE605AT3RotmFSrdhVMx2GXBbBzHSfzdCyYkrsWaZIcMIBbo2Wg78X615
GZqNbptZ8QyW/nkieVZUqqbhtKbBsQ4eyl5x4gpSLcr3JFpl0ltu7K83+r/5XFb1YtX6Rh20roQb
EgA7Z1nn6OKkNO9xciAo0eFIe8qc2xPJNrcHubqQkrdogDwP5oYu3mLwawiBVeU77dFCWf1uwdil
KlD7TIRXZisPypXjbUk+JDajCAUu2E0AftVASBAEKD+y3Ea5buVptSyUPLcGhwKfAUUx9UsZVK+M
aZhoPZ9bgj5bDqliFP/+F9N4aUM6D00iZj7wFLrfbffcRON9VPyYksKzyu81dDsMi+4WtuS+FSu+
62rO99KydBqolpCA8Wo+jyT6GWf0mab5A1dHPxXRdwtoromh3RisdEeI9+2KujgbBfMNtByTiXsM
/Gu3p2JttqVjkxMzzkrazOcILMh6/EvP6pUhX/NwlyOWzgrR1QF4bliw4jcVHY+K2Fr1Gkj92v68
NCKdC3RxFj0dYSSlzK7mcBOCKQgU23YBRtXbM3bN0Vyako7CSGgHWtAW189QHTlvdlYCfb6BnoMh
3GoDd26b+8vq9fU8mAyijQisiNy6jUR6qmVzhFQSRLrpNDltd9RrsoWYaO6ECiQvFNLdtap6HFoN
DoHw6QkX/ntRzm9VM04brUb3ZgEuL7cUrduCUt0qwKMZ5X7H6RZMCfCSwejQyfLqOAH33EMFksC4
msF/UUDgd1YPijU/5lDvjsDPPoXKwYJCkZ2P4hiA7Zsh8oLso9+IEOx5qPUCXWgx8BOZll22IP1O
ngID/aj5XaI+s655Cy2GonWr7ZkxCCTC9Fe0MLwmoNjo0dNE0e6bpgQSiOBIFWvte9d34//MptyE
nuqlObI2QTCUKLtmtjbB0laoEX9l1a46sX9mpGtdW6j6KxHP584Eo3RFN8CW+JMm7GSVkOL6Cf5n
SvJlvBp1gzBkOzLTsA0tBYo5WDnCayYkp1VGXTsMSEGdWaY5UfMoTOLdnq+/HDo3drkp+aERfcNs
nDCKcYT6B3hfZ0DhG9WOAAKZshqy88eu+WYoOTqILSce/qQEHC0WmBbS2hL2XERuV0JnJ9N2gvGj
qR7UGd/ZOzVrXCsBC3Nq2DoFR0O+y6DamBbBhtYPmkH2Ex53heGH5H3Kn9Txdxr+zMv6LgSfJTpA
AGkAKxmmtFGUY0XwPhQWfSBtcyqU9B3NMboN9DFyvG2beh0Z0Wcdrdz6f7OJ8uSghxB8w5yb+leN
tN6s25iVyOYW+8I4BYA5Bj31OmjA64hIRVH/yNP6XWAwCosfogkUK2FszyV1Omsf0F0RptuxAN0j
G7yCZJBc7T0tCV02D68ktMBamfelrfeAAylDAzKyrvCD/K0hK2HE1bf25UikzVpNfYSsPy53k4Oy
t4E5/jsLnoqm88D47oBbIAH/Xc0fSYz+d/0jVomd58ZdYGqgh2Ar+/qr+BzyXQBJGjp4BQnUX6Vj
OiZ6P0FcENKlee0UUe+Ow0J7CzKErHK5GniDeAf7xD4UlWeYJYr1FDRA0fPCpT4qJfpmBpultZuD
n4R3qYN2V4i9GCsR0V+iYXn9Lz9TmrUkQBhEA0FPgULsv9eAqm0mSwdGwnxU5o46Kfjd8iH/kRIt
WYTJNgA/o68hgtMVYaveFQrA0NTs3hMCSKbC/F6NnZ5ASTKZfF3pdlMResXcujy2AJ9F86KO8xUk
3BVwYGqm+FNZ4Uj0H6IF47iVPgExpDhVnvpgpdznGsVBK7ep8bTg0iJCXlSgzUeQGSkUDEM199q6
PbfiIw3GjVqCxC5BX1U0OrmSOJYAXUMIqbSw8grlZ29RcDB0D9Gi6QK5k5XZpNdiBQuKcwahmgZR
XykgAS43G8x0oCcTLztsCq/ucasBPM9BIta7VQBh8AQ4qwNXcoCDDlF6roP7ft4TQCIL1u2TIH41
p9TroQgJBtk7DUq7op5AOZG6ejd4RnYv8r5x2iH2EWTeCShDFBr/jnI71Hmiyc/yGPQMwS6p1ZVo
4eoBuxycFAiBBZD16FmhAOCifbdEP/wElprU1tFyJTa1N3f4NwBZYLf5/9Cnuna7XlqXYiNDMDZZ
fU5PpfpKqHnU5sqOZrJCzP0VZbwc24sVtD4/v7LcHAqlx3kYHNWx/hjbhbAlvIc2iY29uCrJuLZh
pIRDZAYgnDQzCsDvtNNRdO3YL0YU1wSm8vY1eO2ivRiYXFYaQDNUZ6LGQW+HTYHLh/SrxFLL5Hxx
Jv8mT64p1W2qJUFYYY1YCdAf+L2NGXpxbJFtAUkG8AcpgQ9Q6M5C9NeQwG1mtDyDjxUavr6FFuhC
PVrs3K5v3pXtIxehppHjXm3xaerd9DLidE7cmSO7chSn9My7PAO1MlRBoZGzSlC6MilShBOBiD9k
aFE8dSYcQVM+5eX/Ipd9ubRSgBMBk0nUfhlbyN7AWO6YQXg3pi+3N9DaDC4/v0hMxFOeKBaSvWg1
rHYZWP1SYEm4nq740Kt5iMvRSG6mJAabgPPHCdSeBfqs52x2p/me1PdNCgaf1sTljR4kfSV+WDsf
kn+pVGjXNxP8izbA5eKhkBSBf3sGv3aqfnYuci3KHEqoAOuwsdDjKfD4G1Cb2Ogn3xMoGq7isVac
C5WcS1WnWdDMLQWTy7Eq861paQ7Pkk0ypu7tkS2Tc+Pgy2WoUPBca1S4sbjXXSWBvAhoSXAX7LvW
2Ax8jdhhZSvKNamozjXTVDCPqR5Boqhy62mrtf1/St/6ebXkmpSoRq0VIG7DasVbcSc2xgbqVOvK
p4sDuDV5koOweC9A2IzjO/rsrmjs0g924IVyTUjOwR+tF4fWpk/yF+XMI5oE2Be0Po6m+ciz4aCg
PnR7T6wcKLkElVR4fXd/N3s8umNODmEXPN02sXLf6JKraBV9YNUSbk1DsisaMFR0qRe36CZJIZCj
IMm2siXWZk52EpANaVQItJxqE8SFRmpbAMCT9R6vJeq+tSWkKCQJBj6kMXzt6ENDY97Tvdg0kMZS
5722HbZrLY4rjkJm7x3CaZq1ETudohNgRBPQaDTQ/bF2cblGr7FiypAK1iTHUg0l9t5CdRgBBhAM
AfpKa5j9z/n1Px9gmcs3VENLiUccrAXiFu75m9F62O6i8MLkyH5DvyJGY+Ny1EL0cEKqoIJgx2O/
Ud/XGq2+Uv1LnyI9s2JV10q89PApZ/MNHJcZd+IYUicgoncoYsylEyoFefifEeVhkF6Dkt7c94+Q
CHnSH28fmq8KQ9K3SP6mpkWBcAvf0rq9S5JHSFfoiscjF4IrauvnEN6DWqoJga2u3Y4vFuqfdvFM
XyjZcv1Z23bb2x+0cnkYkjuKmqTv2wjeXBnGbTM+jGC0EMQP6IRm/pXW7evxPYUYvKlxZhG5f7FT
Z10NC5ysHs3ERDgZCKzc2ElOxIPeKHHy32uo6KvYBpgziIUXocVkHsi0bscuNkL9xMEcK0ZwbSjZ
PrGEstMrcQ+GYGdhIxkV8w6iFl4bWfthrCM3s6rnGhSatyf7C2MB0Q2oC+mof3DKKepMn8O4Pu4z
oZsobi/QSJCXOmAvrb5l33R3cJtdj57R6KjcF09rRwBzLDk12bLkrRUMG1UIRT1CrmAb0dou548Z
SbWaRD7T9kYBit2DGf3uwGbC0Z2R5zgVLTDeZXMcssgxtJOWbmZQw2opmFUBHkWLRRW8DUq7Bdu0
E4P6n4KVKMoid9CE10/JttHeebW1hjR10gaJhAhMSlWLfpxXTZ32VVHeU6J7nKVoUQKxmvHDBPkj
OB+7eXYMpPVGMLeQnUpjV2leuz6zVWvaa8kIsu3q2JDSJRbyiaTfiarYmEPrDXPiGr2xjQoQLYrA
qXqI5+alPwxHqtYOcmpOlbXbPEZcpIN7VAk2s/KMVjqHZqEPvZxKMFDC5ncxMlhd0tiCH8Yot3mi
OSFS6VGuQodAd0XzEsQPWdt5cQqw2xDZKtIugEm4kF/agLhWq6DEg/x7Do0hHSqOtEOoJL6H5XPQ
q07fg31RjxYm9VcIRLm9btqNVh9o/2Jl6P+3oKwCHVuzV3ZDb3p8eJrBYZXFxaHMHpYEBYsyYFzz
EwqwaIhdWlwoaB9BfKlWu5RBox5SnKCwO9VItysGGFmIAsLpl54IX9PRtEsbj2nTNrEsvxaKq6Vo
ipp+a3ECTtz3jv+Jpwdl+JZX1KvTcpfy3FazwOsFmD5FcN8RdqewxB8abous8cSQgPqhRNZWoNpk
HtIacq5TvgOF5pEW0UYtavCxDHbCX3PTR6jvtPWfPrUiCHwRJ7RAUJ2ah5wHrgX1pFZPnFgFSU8L
wl668Nl+hARJD+2tgsxvdhi1Y82gWMTf1LxyDFL6vTEdyTQds/CXmMdNX+iuOSM5zN7iErttKHw6
KV7NnnJCbD5BhkNj2G29E4WPAbZZHbRuCeIcjQReoxo7hapeM3xT5/qspY1vZb/1sHHHLN5yszwE
QFtQNPFNZekIDY1wSwmPPf8fys5jOW5s6dZPhAh4M4UtS+8nCJKi4L3H0/9fqQdHKjFU94462gko
YGPvzJXLNGp9a7SJt9YfvYUTwlR6UXPdF+VmZGQyxfukNT0hk0Ae0bJj9ZYmmpcCPM31XtavSzX3
R/2mT+Rd3Qi2Hn6YE/Z2wtNYS8TrPDXNpmkb/uNx2+HOmMSCPRpk3VOxVqziArfdGAbflNyRm2Qb
Mv4zY+0S34austjIfJRNM+yEqHJ0olrryiAS4askGIVluJ3bggqgdw2ddHehRuFTgA9G7Z0hVXem
OLp4T25L+NSVlO2aWCR6NUjrx8m6N6cWbFTACy28TYqvZC2vs370pTR1BitxjJLAO1U6Yj+KhlG6
Xodll4iAD8W+E3+swg/YgTYhIP/eZf86Y9nrdHLp8MAXdcv6y/s3bMxKh0siHtkFHsrCIcgd61/V
DV8RBrrFY7tPnzv22+FetPNAv2sfDULI7Eub7l8o9Nl9/Gq2f2varbG1luh0H50XBrFT37c30yNF
Xn1fBfpWvA8PszN7vQN3Z/jQ1W0ZXKot/zr+zm/hDAiPUhWUOOQW0oMZ4E29qz+ire6eDJpEatnK
U27+/fC/O+J4+KosG6JKQte5r2c7TUnYL/Pp4Z/qvs7BZncWbSl1elun3Zbtyhf3huEtz5fAnl/y
rd8r9/9+7f+ufV7owexqZfPX8So6TLSc6jEJjGDaLpvmgg/UeYN1fqmzOg5GSiJXzSgeY/lQMDXI
uv/fYv3XFYg6M061gmie9wW9YqyaVYHJLUbhJ9K1JgKakb889Q8XXtl3v0WG3qdTkFCcWWeNlTks
3ZAOWDROTntIMbp7Yn5AyGvvNasvuqfk6kvyIfW7lUmEp6xpIL4YFJx3qGJcpEvcrOKxHZIdr/SQ
puS1DcW2SCS3XMG3R8FeyV9sCNoIu08RgqNKjoTcrVjzs5ELiTthFCISEqio1FKmtlurdrPUaVAU
yEtJmxKwejbV0TaKN8NcPXG2COgzGXs8LcKNOW6L/pAUmjfUP60QV9caM2XO3aJinQrrXU5h3jWA
7ZbuzKIZ9MmNaVbE8+g7cX1QOSVkvCGz8kciW14t6DtdfZaLewZ5UoG9QvKa1NjZFrez+jPtQgqI
0taLn3jh2Xk9BmVb27H6nFHSCKSkd/XKoUP13wmkB8b2giyxWF+jPN4lnBZClm2bGMVD1Dpz09iL
InhVMW4bwzpKqDzEjL1Y8UTOPkGWMBJg9JcdhkhwdbEIovKeXcDWlcHpivtkDmqGpJxQi1BsxfFF
TB8ypjuyHrpVyRRDfTg94IY4wymPbY3wlRRkjmmiInC24Dpb5C9YEtSG4PdghGbzIXWhTYCCvSTv
srg6HCy2MN6r5UsFXUriPG63ZGA5UzM7hIs7Kn+tw86Op59Z1gZ0IC+DQs7i9CzIqq8xItQ7dOGt
aCPitMUBypVGr4jxuN4v9pBpe6ljXBM9hdqLNnFq5ZuSWc1U3K/83aQUR2P+2eEgoOGrSlRiYM2C
P4n0md3bKcQz51TmsOvK3bxUTqnpjgrBtZtICixvw1S3K5ys9YhZqi7fZpayzVvyxnGpqOXOk1rB
F04VKmaGobzs9ZZ0H4Q/xsB4Ucv3OLfY1amZgWpfk4CKrvy5osSEQuLWKy4OOHqHGnXEUV12U8LT
pA1KAN3X9lkZdEeUyKevCVecZ18gEGFp/Q6nu0LDemVU/ES+H/PUazPMjhjBqerV2NZbPHtKI3fi
9S1P9Oskmx1zbYnO+izGlBKrcMfiY9G+Vutm7E7g/88haf22fBixlOgsukztSjnlsEyhLQDf1APs
sx8G3mE5LoqhFhHliBMzVutt128W82cyLI7cSu4KX8Rc72OKtdEyMKHpnFShzmBQXaNoiKgl5vko
tWagrz+64edQcBokpc/63cqMCQVkg0p53+HlFWZAEZ9qunggB1uTPmAa79dO8ua2ujGKya/LcjMX
P0ecMAzjZiFEc1F1p6WJr6X7dApEjXIGKsaQEfW0ase5E4LUkH4qCrlbbBbpiQk52mGyn6rUKZGk
rbQU651S42Q8A24nQUMAZnarsXWU5pMeHXADOTWMjlUWdsf71U1smWTCRNcH8oJu9Dj1coIoRgEh
VB1jF11udXEOWmvyhFR1CUgBTqi1zSgQAtdfRShVWj6rsJ1wfPHKBsc8S+flb2VepuLihivoo21J
L/JgOsX4c5yec03CTK1n+3jNhKM6/JyE3TDGdkIMdTsTNal8Zcb1stSbqXejapv0VOal5swVO1nZ
uIxsl7T3IgESU79Lqk0bmW6ytjdhD60nXXdeJ9nIGIJuvEvY/Zbodu1fFwPjsQTC4cpOSlKvqP3U
9BzBTeiJwhQsoUUMdHM9tuh9SF+dhTup46RQvYqnpNWlb4SzLVqFHWlI5Y6nDK50KBytTq/zmJy0
0iAPW3UuHGTnYAZH5h9nynmTWzaVpKrGcmw7VHCGk2btZs7w2BtCzFEGt8DGc4jIdYUrQpmLuZjd
jJY9ztrOTOKtsYpOOFwa3VjnuOXprmS8RkSOOUP/K6MjMQRhUiVzAXHCSV3u/Dot2Ckr2FnmFgTV
UULjIBS3ghrDs8LaJf3ZYbK0krHKbq9OH5Fw1xmqPfULLrj5k9YZX1NhbVMdJ3qNjUkfHEN4lFj+
Wtrfr+VAjUBX0Z78T0kfbt6VhO2JRAVDzZwuYkZNrEsa3fT5S76ajjRYeyMDAsvTTRN2jV1aZOgm
klfLpDUleHBM6sE0PhnjOavaXcnCyCZsHoessXNddjXCrxfzaBozKcexN4tj0KhPifk2TSCMWJfo
077WrQO+Fthf7k+IgTCLwbTek4/lRIXgWt17Fe1PEZBV9tx38iviichJRm2rEhGi4VZTW11AJGCr
4nJCg5Moiz+S0Jnj0yqV4g2kT05Q00Uwc2lNneY0ZzXl72/vnFhmaWqlpVUnHsUWrZKDQdP60l1l
O9Ndrusn7Ta9UhyyRR50fz5G7qU66S//vf8Wz6mQ1olYZLb+J2Kk1LIltVUNbrONNkNQBcOx8NZ9
9jjap2Q5GCK7ZUN9GDMhv1RPf7twLVVUdc1i9Z5PejIjFcNkMdcjazaL4Z/k2yl6vfDNfgNMgQb+
7yJnNXtdp1ghSrl4VK5X3/CbwPLCTbFVHLLene4SAPfd21QU05AwjpRx7TsD4CLs9VIux09S/RMC
pzb2iKfhuKdu8oh55+i7qrbtlb6pM5RBg/3vX/tNpW38fvnzDSoRm1mY1/WoxCSYGK9q9vjvC5ja
d3ugosnYY0qqKavnxbzapMY6zu167IncWXARWpXEJiNnY/WxV1vGPhWfzeFJyN6eNOE9WjVnGOnw
+f5xvPb1WvMLUXfDAuhvKd24QIS+tsGSPkpSS/CB5EUoY8VF/szVxwZkGspvUiWHRuBAH6JAbR/L
4ecpC7OoVbtdskAOqx+jRqb2rPqykPnK2jg6+ciSeRQmy69PtoNNU+ACJjlZ82PAyW8iUMQQ6RW7
jNyVxF9K04/CAZ6rvk3K+nZYwpdeq/wmDZ9asdgOnHXY5WAKVwSGBFEuU91ZLTFOhmQgTpuepCuG
VZsIkcQc3hkl2b7lzWTGhM0T8NAvfg0aY0qtPxqYvvevtcn/gIa1kh7b5l1XGr8hM2tZvrqJH5YV
R2vt/ClXX1UQHJyPjoJGWET1uaSMQyfJbcZ6G5IFO4Lu1ao3tURIjJ8pNKE0As8hHLK8k6OPMVW8
omCT1WAaU9acXpWBj+Za3qUc+WM6qog55GtNjV8rBl55RLoSbcTgwU9jnu0PdUdm+YOugKmFYFG5
CEt09UL5lEyu+qN0H+abLtLRXj7gI2RLmPVCudvLleDgaulA2MVgUrSTJPV7uo6hv5LKj9YSAguI
qJKR2WLx21ARYvNLsPbHZF3pBnkzlPWdOdg6EVfkTpOohWXUIPkjpGYoU3QJCsE58IbrwfKWWIWA
TwFk0V9Vqytmq5fHI0fIEpQNF14td6RQH1TM+pWSgil3a10MxFB3W1NwNNK3Euu5MtSNoD30IxaH
TI+mXCGISzlG8mKLLQrPAbPZsQ20MeSUomMzKteKqiBVBCcTTV/V9WBpZAyiWStqtckUIcjUl8GU
8Pge4HSRrD6oGznE8lVeHUa0tknoXBG/GgwGRAvALfyaeLCUsI5hxVyg3A7mva5wAg/NvsHyR5n8
SjpWcsVvpUjkXB6HCKA8fSlEmTdT3w3NV0Ke5KoPKALb1zY37WHsPyHOg04TZWvJDr6wcFYXd4kM
V117+ocKlT2eknPorku1lYRor6q3+SnwTL+vZcUttQZXv9pm4EuzhRcrqiarPqr6zcp4Cbzelhes
tlIKIQxhuv7VEGF2z5ZrZO/leJsN1/VSbOJc3CScrXg1AdDyJ2a5R4+OF2IVQu6XXEMj6YDHNHdX
LUXisjCAfcHi2ZvJ+IqshyI7kEtro7ewC5waARp9VYNPiUtAjgFxNrV4MnV+aT5XkKUbzKZokaBf
3pekvwz9wwI7tHsqYEeNAqVBepUr0ZYkdkV8jfjztOluUPKdlbCViHypceNgCODG4mu/LpsqEZna
pXSsj8s6OoL+0g2vIMPbuG3IKS98q3wV2XUqibDZ8qZdGCiYKKZguW+KwbDn/DaOe7erd80JOFfH
jRKVzB1aSht91yNEVNK7mAD5Ee/dSZMc6nvHpPvtk8WJ9cd8DCGZrq6GX1kfH4rlBRv/lEozhZRL
M9k9mvI9U5YqTN26fIpITyCsbdVo53XYGije0kIm5InQaIXvNJ5RGnU44eXXhSg9ZsWmZ2+wpBzL
29yxKm3bqJqnL2+Z9C5mxa7v4ms1lK5moi1LgXlO86pIjF0GxbNq9Vjj+zZnfFo4Kq2kTnXZaM9c
Y7LIQZMeNfGNZjczsiuC+cCtNbebZdINHiWaFSu/ksG5w1J09Ty9Thprk8/aLxP9pYuu5iYLlPyn
2ncexCE3hZNK6R8u7aGiX08zaqM0JeW62Qmh6ZijuSnCcCdY92UlO21dBIJcM/sFI4cNThnK/0rY
lnrfTZLd6xFGp8a1Qmxpp8PFYMrQzKIvVc+hWnt5mTiUD3Y486WYsYvfk59Dq8iXKlhIgu7XDpYk
w51YcFfDJF3xdS7SQ83mmXb5HYM4d+VkCaPEGaIfgPLBZJTHQpvssQYKADFRdNlW+q8WxEUPG9eI
Trsae7BCkGDR+hFDL1K3FO16EJ4l8TOq9lF/2hlp5vOKfMLO16PqqaOPziQ9KMha04e7gY9ZrBbf
ZBIy5ewRp823JgRbZBKfm69SR0zx/LVGjdNLOjIU/VEbZcpz6wfsB9woVOjwRtCPltPEravoiVsA
JlWtAbD/cxCsqyyKAt1Ci9Ep/pqogSBEdofXeD8X2K7pfs8n3qUrc/84c9I4dnqzhnH+KIS1U4QW
YcWaQxaXMylsGfNt3rxa9cpu2vloTg56mu9xeHFqfHGkSCHJ5S3n3OvM3FO62xU/XCtTIafxnpi/
aNItUsijJRym7q3FLpcIMzVR+cY7qgtoWBiZCbl+q2Wm1+Fcv6j7Wl2Ps3Uv6puW9NQMiEEVJD+t
ZbuUQ6CDzJUFzSUow1aWyC3UctcCHsT5bI8WUHpcEND4mo6PlZWw+BI/H3hN7cOC+RxmTPs2rxhg
zl6nf9Jy+JPce0qxBAuJGwN71RA/tt2XGaWM565k4hJrqggzKZAsPFbRUyN/6auO7f0Jb6qdtAjS
ntWZiY5l4tLYPKTJNsdJM9UGX0oqV+cEm+NxP4XsG9PkGSPeXMTlSbg5M33ftU1P39y4SW3eGKV6
SKKKmaPkT5RPMQrYrn6o9bfZ4lQLYUskHzLxL3lnfeS0IkxanZoyrR0yP49Mb5KflbXcwQ9c8ayN
lDDI6/u5LrajOjvRKDkWBAgxdPr0uVqn7ZrpCKA5oZQ3ApyeVJk8IGqUkaYubmUnzZUdDbc7tuyC
+iNmBztJHvdyJtqDMj1EjIiL4qBPwwbYS1KO5frepAVOo7T+8o+uumWw6Rnr4IkG/MvWFWXjrsGd
JqoFXyn6H1OLIcQw3MxK6JbNsusQe8Cyxx+t84TygUCynUV0xtBGewFj6gRgjX+NWJdxhszkU7rK
tF2Sv1VN6RFE62SMPdXoAyKA3wLWrXHttLB6W4Fn1w92XA0e0czOGBu/iuKuLwA+XkOKs1AiUmbG
7/1xSO/MTqeZjLwE+06lYILcfQzYPRqf0PWhjx+7ld1PmL0INnk0Cm5GLSMar62kuYRztcUJY4ic
cX63hM42+xxvrPS/CXdK0YPlZx6Lvq6+SIBKUZOCgU3IPl5aY9vPy+G0vHvzcc0/CiaM8XQN3uzH
ln164FkUDOMNhD8nyuVNH9+lrPu1IioeUHVUfywS31Ye2vl4bPPnJMJpSR+2mn6ndQr7x2ejV65G
pHx5tNL3XnyadBGDK8WOxGXTgQ9IILod6sy2n7Yps/PW+CpMgaqwthPzVgUnlFICcKrFgQ7vIIpx
xPmzj5BWYDinr6ew1oW23bB1lSSOOHZrYQH3qr2WSko133g2DOAbOwPaly7aw/zd2+k4gAKv0iqL
9HhnvC0tW8zCioblV6usbE6UwXjTBpfGen9xZCVKxd+vc7qP38Z6c2aWaql24Dm05Mpm3EBCcOKN
jA/+v5u5b2Ykf1zpXKueR+Qe4si6MJiZ3fqHsUldwTldDVhSttPby5T4v1v+P694Ni9UW0HJNTle
j2EJvCiQ6aAUXp9l/oVfdmp0/0RV/rzOWdc/SRDc1KZcjqekVLZnxVU2sG4g5M5YddjVdWifElov
ed3/6u//dd2zsZ3aZr1YkTDFSFbyJbff1q9NAKUhWJ+hYGFRZgWKl7/lDraxruaIm8WlgPEv3ce3
S5Xv5YSswEw6j7S0+PAazt3lqAaar+z7zYndmu4uwh1/gys85t+uc/ZJFHVq5mvCdeRbskggu5k3
mTP5CN/Aqi6BG9+MfrmapshIb3TNIEf+zw+jXIZ8lnNtPlY/0wfDD4/9NtkhM3CpBDy6mNFb3IrE
rEtP8/vv5LcLn8Eqlt5L+EbL81EM9B2JYdeZIwUNEi57cksvuSZz6ZJbvPw3zvLnjz0D5qDDJ2O8
kpJJu9N4q4+LXxDthiD2MWjeExHlzpskkK/BFmysWW55v960wcv5sf+6uCV9+9lCd4BEbhALcE6s
m0tTmXKtnY/WZvD67RCEru7WHwm5AJKjgRFG1+IlMt+la56wrt+2QV2M1CI6XbN16235yuCHzYmp
qV2diGw3mZu4F9fztw/9t995vsJaBS8SqZt/fb7VjjbXKw6pb7ok4jkA1kG3GX3BvTTs/waF5WX/
dt2zBdb2dWlECdeFjX4X7RU/20ub/jl7KxwOYK7d1bZGDgKj8i/9Epf7283it4ufrTS8AVSYWunp
vOm32e6XOZMvby4uotPed743miKgIfa4fMTn5ETTQMQZaVxHva235hMRjS5iydv8Tj4R4S9Hu3xz
Bhi6RAEpWfgKMbj5cwEZitZr8ijLR6hF9kKBFkbpTj21CFq+GYwry3iwzDeh+UD/zxy9s6UZzUvf
fxno/8eodv99Jn3zmLkdC7moZci6eE5cKcZCSsNCkXnHJN0EWYAHFmEaFx/z6Qg9e8x/XOfs6BvN
LpLBYU7XMX+e5Ab09FgncqCjO73wkTL7uHC1s4fcR3mohqMkHwdZhT9BouBySq8Wg1j5/JU6qt5b
1mMqmtvaepiolBc6nnV+6cYEE/jKXsnhFR9lGGIF3Mg1E8EzYe/WE6Asq2ISaIsoB7VnsQntaTVt
wSiCRORPG5ir0RBh3Jszp5YSA3+qBKqGAVkS+zeh95UGoKCV6FzrXZu8iyrvde1f0qr3JWygRKZf
RdnZXScwSCfxUYaSuqy2Kc23YpJ8TFBV17jaFeWd1I5OuiiuIYyeFUI0sEg2F+i2k/VeGGrMEWhw
KJGp1BXiWawaRqNwNZrMGHIi2qVdO99oUutlaG8rsOiRHjJjTr9KUANEmFLz6yDTE9d0N4LsxVIP
A6MCg0vdXICmkr9Re/rQGdpKtAtldOT6Fi6LA9f5um8+9fxK7IBj5Wwn5Nm+LyTQbxjPwosetwGf
hkti2VUfToCzV0MIAyPzSfle0mOaKHQDC2L195wWUCk0V8rXm5h6H5jxIxVuZetuRe8D6S2Isf/X
kP4p6qmbhGf70EuBkdZ2Lt+a6vOcXw/0+tr8KQnPmOQ5p5wAVShvSy2+0laM8pbVqfsPibzvLmpd
czX3aU10fSdDRSk8ExKLAvWyYjaHqztpBC8j3upq07hqH4IzvsXSizEkrrxCgtWNY9YvWE2AIcs0
Y6wFWbnJmW8a+sMcv6nCZwqwK8voiE4YI3E/SG1VXloIq1WT3xumbR2QkWoqbrSI0Axm+v3Qkxag
WEPyC2EOUutTSMjsoPtXBFdorqSWU8ewbLm9tbp92t1M9W1pHZTqqVJyv58PgrVpIpEmJQqWPA/M
8F3RUoAdlCRKvZNrsmLhHrVgcdpM4FBxPw5XAiCoVV5B74l7wwZ8dsP2MEmCvUC3qeIng7yzglCo
nNAkiSQj6a5VXyY4o8vItB4AUONQ3rfT7FTKO+lETg+aEsU8xfh9WT9IoNzH2sioXHES67oa1k2k
4+6O/ZBgaTy94SBEJsRMOFHMdIxGt3vqGSnKb6kIdsZJoQypMg8N2tvOF8reLXoOJvNtsUZvMiAX
gwW1+X3FPx3I1hAIoZSNdDOVB03QnAVfj5oIMsC4QzzP3jLJvjQBmwFQlo3fVk91GH5Ew+C2Vb5P
F2O3mIpXN+LeUjCbMr4ynOGM8EnmNUjhTykUnRx+eAWSULKq6NYgaSVBMY/bdmGPyx7XrPZLabBr
47WrN/Ni2EIcuaOibGrendklXqgCQo+d14Nc5e17VZlgOpRQyzEpKlfCXz+FgdKdPJOl5zyxjmJH
mEdhwkLyJejnJZxKa/xQ8shNUlZ1njoSjO+qwQ2h2qnF2woS3izPqvYoqdCaDd8an5cTsarHFpD9
Kq8Hr1BNO4tLt45lt+vvRAH0lwHKOBUvRu3LRHjqbbtZIUSFI3ZRUulGhKpAeHWqiQk9JC6rdzAl
ucnXGtwLk1zYNvXc2njZOlB3vaKbN0WG5xOZ9u1bWPLVCFuLNRiHj8Z0zMlXU3rAlg5WkECK4PqD
Mbw+QxzPBQQjWG4Nq1vzX6jCqwCRYc3uJosYzhy7cdmWo8fUmm3ZsmD5P0nLQ6z8NLvnTn7XwqNZ
1MEsf/W1ElhM3FazuXCcfleU/3HOndWHSoOvlMlaonn9j4y5MMyix6q2c7Bs1M3likL+vqL43xF+
Vh4qrSSHg8ole1fyq6eBD+UhvUHOkVOeVo7pKkGDLbo3ubhowED116eIZKf+C5KTcLFa/aZA/uMB
nBWNHLaq0CmqfNQm2P+KRXZdAqB4SY95eo7/qifOykMMgGa5Cgf5aBkfsbnaOXbQ/66Mfklj/3WJ
szZyHQRFKydKI+PadAB+nrRDd6XsdSd9wN/79oRLQLBxu4N2mqFvhVvNKb3QtrzPwQWN2sDk/6i8
3IEE9/9kT/Bdff7Hoz6DZMokH/om5wbT7XyYvPI12yVBEtmnkHONxGxIVic4oXIzn6xE59+P51KN
dZ5D2idKko6h+N+yG/1mn2/zH81bvZVcinbkI15F6LqHyzOTjhtzo++Z8LnK9sJtnJvXgUsZOlQK
GLWWKknm2eofpghAuujIxCzKIIfeqhTocrr1gFTBTiZkFYpy3aU/irjbGEyvoPi4lpkHBeB9LB30
iudlVdt6EBlowRFNlft/3+EvC4K/1hGtBZgH7ZSmnRWjo5VNkqzwmtSASc2WkcL16sZO9646tb8+
R8G8MRx12zOY8LKt6mf+iRLfOnVQPvLo/Bpri0uohfztY/vtps72qbTSFzPtuCk5yAhJk/zeLbfl
Te3Tz3rKcXJF17iNbkLb3NSXu4Fvv14D1rGhYYmni2eAW7IsVTdr62mXnLh2sml2lfMLB3MYpaub
yxDfd/glNDSVJ80bwHjo7C3kZSVpAkUnohkYNj2TzQhpHImWUjLZLehtslzLeuKcDrV/LwDp297n
t0ufPWstai05jizpWK+xay6NNzLhyKKHEEejMnkI51ezvk1Wy8+69RL159vt2FRVNGWGponnP9tk
xpWNSXNafJOnOrkb3WZB9WUSZooKySnQ4NjaBTXEX1lgv77J3y569oOzTknNNI9PG1NITGSyyzZN
ULx3dzA4s7fIw+zWY9zsmXa6iW+Lg+TAMsuc8khKjKu50+Yioezb5f7bHZ3tEpmG59U0R/Jx2bVb
bd/vP1dH2PUgJ/9+1/LpUPjrY//tQmfH32woAswOLjT6is9Mexx9EuAdHoKXHceSvbnAt8bEsUa2
abPt6ZBu+ke8q+7CEN9LW36WLryN748JBgOsftVCFHD2sckJCZJmmJx+++Ig8nJWMGCAK188Rjvi
8DzJMd4xTn1J/EtC1G9qE0OEcqZKhsmXZ5hnKyFeklpsR3P6VQ7hJT+9IY4JrKvE0e3iYd5FAcOx
4wlPGtzl0DvCa/lWB/lR2ULu+ferOV3qzzfDrfAdkHAjGmhjzzeAoauXPk/XY9E+tu1HpRgXCoZv
vvPTFQC3DWS+iLHOahJN7EkB0KKVBx2zk0Y7BuEvEef/ZdT5+x/zv0ud1SaMVVtVqmHXapFgi/GX
uggXHpf090r+89ecVRejukzKSaXPzqH45NIOj+FOd7Ld/NHvewTsq1e5SuTMp+/10mf0Daj+x8V/
HV+/wayt3hFLuigrn9EpSdzYGJtwd9LnLDca2T79Y2onrNdLRY35y3/yfJUosq4zUNN0UTwnvlYm
hNqqkMSjSo5efUC7HAwQ45swD9RZdxOthzw9uloPY3jVtEC1iKKdQ9Slk5dEWAvBXdyXFk30rDhi
8lFoz2r9YILzyaSxUckwVIeh3Dzp1WpXfX8L9861Bg0pVfxSwXSRUMjqxp3aKS9yfzvR/vczYzam
wAtQyATv3soXRMq5g/+WGykzfEGkFwKssZZ4lELfMWI6wFAA75r3C+GSvYQulvxLYcKAEEnuhLq1
VtBg62F4VJQUl2YG2UnohPV7XL8R2mnjDu3I0nsaWYQlYBcj5tssrj1BJJsZSEPKUk/AM0DVn0vI
/RYC4VllCjHxk0BXUhXLeZndRO43ogp3XosdsRO8FE6D3IyOymOa1g+pqDelGdqlsXgS2tcVTkSz
4peHE+ikX5mt5HUd7I5mK1XMms3FS7oPC5baUH7JoDF9+Gmg3BBX+Cey5kWJFUCoexxTWPYlMu/S
NYDhsmJyG8a5zbxuMh3pCG1Jxs0APYnyDD+sBT5S/cpScVee0HL4M+TvJTUCWQPj1iu/WCs3ETMS
FH/K0Y26VI9LJe+agWgzNdlZOPwRFw5Z7U3snmTei9knvpZlBGEipZjuVUa/Yt/dYwrpjFmKCiHy
tJLcwULadznAVfQ1quyGRFimff/SEoYitpKTFEMgQVZZDAhZKIKtSkCsAGaU1m4tNW6FCKEqRBcb
Tk/Baq60msPJyE8p5odSA5qpdgkSmTi1XirhZtSNbVSVG8lgqv+o6rQuQnxKwWiCvr0TwWAoXhl3
z8his/sUq2mU1pRJt4hgyR2vnyIYReMAr7WMUDNlkwxaeLVaq69Zt6FEnEtoboxpeW/rFgqhLgWp
ZB3qEQSrqNHwqMV4zbNooFWLK64YHXsIlkrRgHjFNBxLELy1R10RY9WqLiy4EWPYGD6mtVlTa9tE
cEDbot5XeukNjXzfFKJfJrOnkTfUtYfeqpC73Qnx6pgSMKwEjXl6n+CPiscwfLIs5jOwnGMMWhXt
fSlX8LR4G2ajZ2bTrtGym35JAgb+avKjtx5j46t71dYFDv9L2H9kRHbWfeMWSueuc+o16YlU23hT
/xS2VxUUVFNDJg+uNw3baLpTE2mfY/GoLyHUYnFb4QrYyJ2rVigIlsnV0rtFRNe0MGJIEkeCpbwA
76DJb1I7y4YHwDlQjddKvu/l17U+KelXaHDFfkTeP0gCXke5LQJDqaO2L6CbRPhWL8Pg6DXKtUEO
1h+9bj1p0ucE5zAlY7fgC6r0j7jHpaseAlmftyWLKIE25Cxi6KrjeMj/j7TzWm4cSdv0FSEC3pwS
BJ0kUr6kOkFIJRW897j6faDe3WahuMLs/AcTMdE9o2QCiS8/8xoqkIY3rwRg0Mz8unFjx0Bev3fv
krha1320jof+KuKdKiK9ax94g+LXezWS9npugT4s6Zy52742V0Ue7FQGGKnFYfxQY+rgkZhRXbn0
0OPoHZ870DIUzvq4ibpnBP2BVV651l3byttAg5kNErXyS4cqxZYM5LhAvGErZxv5YOMBQGtWv6k7
OqtvWnHq/PimUMtNf5v1DdyocCdm9wrSU4Vl7UBWKuW7pIEzDau7RkAX2DNuzElNtBNfYVSvErV2
IE3uc6R/AVJ06W3N3LbmEKU6vbXIdxodEBKBOVde3Xi4zsdn8FcPqBqt+5reF2VlRpjRE75Ps7KO
2AHTNR+QF7jz4QApqJw0ergLjJPRR0BJ1e4hdQ1oLwDqMIrV3NemBQKLrXjOz8rKt6GHYWRg9x4A
oaZvrhrb2Kd0hCNo1PsMTKwGxr2wXrzwuWS04dVEVfk5EsYVmjobgYZjy/o1YM8pyMn9p5V+evGj
NRETJ3palCCbPNhFNQB7SVc1vKA8f0qa2nZddWONnZNL6QOIaB2+n0jf1co/jUFe1y2U3LTZmrAy
M9W0IdHuKvrBge/txPGnVKb0WMeVJNGl7uEa6fIh8X6klmeXLWIO4VUWIkfT+JvGBPdIzzAYDwRr
jU9BBQGRqOFOq0AoaJrtuxIg6lvMi7fhUN3oUXuAjLXSrFvLfTXqX/nESJs6+4m8yxkYGABCqfJu
FWwN24KqHl3QnoOXZv6qyrK1yGWWYsnbSXRlUUILw99B12/72HMSn1GCKVwrMV5EmmUrlXfVEC0r
2XoZJQSic+Fh8HFKxNig1jYZH02FGZMfg0JO8Kg18p1v1j9d11jXgWqHdGUH9BWLBtPqDw+0swvo
UdbJ7uVPlUkTrs/QCz8wN76enLhN9EU0jlOdboJevephGJVgEmXJWwkBvVRp+G34/RF01noUfYZI
zbUZfqAkshc5k5mScUfqTqbdJrq6iYUCqZ/DJGaHXOZovgpVtFLkgEvlNrNuvPEtHO/D7kVO31Rg
VkmKGMYLGdIGQrYtJT/K/EcOpC+3UAkwCQRUyTpNW8Pyrif+p9fjn04dE3TCRgzvuUk3ggx4k+ul
eulLHUS6aHdGsipLmh3kOG2Du3MbOUZM/pAeERa+kbi16yR3TL97soQOfGPJteWvRVX8hKrt2z7Z
bNm/N3LpuIJMA7k/DfWr2+/iV1MQ1oo02GysExS7iDVyh7vK8IF0vUR+tyYwQKi4ziAIxuZtFoIA
iakzRPUYu/Gphsrcafm2LK+qCRUMlTERta3BDab07p5+FjOlwo5jRghYf0xmzYMPkluidV7tavCu
QwOs34et3B1k0Vz1hrsX4Xd4AfwzBT1bpnnpyHCT3vsI12CIh0MScx2lJBIwngc+x1FCYFm5qRAN
TtQW1HEBVw+outgxKOuA5GlomryI7kkGjukV2UEZiGHyO5Vr9GhkoKDycS+SB1Tpqe9OkXIfiz/r
ITkNiPvS4UAlbC1Nn0p5ldLo8A20UaBAquXBUjLGB+1Op9mQxp9tp/BDzIOgVjsJp/S0T+wcjCHE
T6e0qFuG3/rQg643wdxeRcZ7H/oQjacdI11SB4ATY4Rbcruvm+mccTHoAWbW0C042p0lvQnVVutq
nJxdyPzYYSOEFYDcVYUn0aMPR9IgtyWNfQZdFb0RHQ56qR6SMHYk19+LkoV64AOCLxt/fAxUStYB
jMlIuyxMnURzbXnMb/oMCoaRAAOddE+OKXFE07xtbv0WC2YzZrtpWxC+CR9neh+bcEfM4hCVzIxo
gI/BY+WOWy9gghWVGwk2UE42PjIdQLNli9TysXBDDNq9TVGHa/74VlafwnFcufpb1mcT1pAh3TV4
XQY0OM0p8cpDWab2wu1Qp7dx9m4aje3q0FR5hrECJxiSC1W6PWjlNmes2SrGFgifI/KA0qTZ012B
M840JzGvCgS5FYPzo/gRAsiEDSl51EbRrgztSgS3a3C96frvkQlgaxzrSN8ZLq7dLSRyN93ImsvN
yUw6bGzFylC8Nxx5AjJOciQ40McntVtQBr1Yuqm0GlAvUETLNGd1Y5kAcODIARHaW9fVb8AbjkL3
Q3CC6/qqP+gr8Xq8WUYYKNalmvhs4XlD2te1OBhxc7uRs8xucnflZR+6v1clayea8hqU9EpMwff6
6rqEdCprDw135ESPkHIdc+4ng5Fs72nrehi3fl5tS69eMw68DbiR4oz5a/9DSZnSFtA7lGbXSvXP
LH0eEwC6wocpPxaFb8vey5jcawKFB8rp6aQFXW5H5TrTb5RAcFxqyQiDbF1GGPrJ82FpwL+Pwych
yp1e48bsPhFmXolhtO0l8kO/Rp3nsUv5H3LSvZdIeyvh8o5VuUfBbK2EjEoh7dV0t7O+hmlUr1y+
XKEw4b7eWuDAI+lOyJ+a2OcPodifwJcHkV/72lZRnqoyQtMHFBGPS6ZQGWE79rTiShKO6CrXngfj
IeBvRtGPUPA3BhtpPtqBsy6JlKnJY6a8xiTAWTes5eqtNG6Qns4gCmTjLx9EtERO6MnWlRX+qpCk
yAnJQ8L8LWDOCdfaessYtctEErV47bktJBDPaVEh1dDZnoa6EjxwKX+HLrb3K1QNYqoIaT+2L70q
rDFk2kfxBxQ7xwUxPbbpLm3rg2Jy2XELSe7eMnADVQLHrLtNII6HRKKeVIIj1ymTYm+HRB7cp3rf
gnHWinCtIIBZ9eGh5lfFGPiV3rMnyTAHUC8ymvuhAk0YnKzxyiIJN1p9BSwXfDvMa5SKSOVxl2AA
STNduS3S56Glszd26yZpVnFKTA7yFaZoV0MMLH1UrlqQ4EbBHDP/hayKM3BQPTgKQRwe0PlwAvmH
GIC5NyNuPPgV5G0daHfNcG9i4q5X5w9JFV1lGAIp3rtKDK/anppR2eQiwO4ITQBN3Ax0DGC4g1/Q
7DDd0Rvo1XqfkuML6JlzFWM6BVowfk4jFz0kWCBoRKR5AtHZJ5xCkK6Zdgmpo9YkSZaAZvKjbrzR
rrjS6uckvHFHbyvW8sFKUttXN43sbkNVXI/lp1zsiLqQQsiGI15E1qwtNJmTH0p7q4z7IN8WGR5/
6c+xMZ7HEnUpb4RYh10j+XQ37mU33ggV6tGgI6B58BK/bomCgbX5Rcz1oHpSSAee7RsCUACaAAJt
5F49Uuv+cMOjrN5F7g7vK/A6wTam161W2q4rhnUVir+r+Gc0BChuPPvV1Zjc4od17LoKzXTVnpQ1
ZPWZGRtIehJwNt5Fz430UbhAnml65KqxSSAPlplk57AbzOF50ojLYaMVwbjnbDqy8pRQS5hXSoHq
Yh5tay5+wb3NjW4bQvZkeHf0xM4OyyuKzVffqg5BfQfvGqUB3yHhXVXIvRitB5K8BkeUbSyBx0Cu
F0v7okEqRX/r4MAECL/pXBpVZq2k7E7U61WpxSdZREdMwyKhepB7dDyZzJdXgXAUlXrViU81mYqR
PnWATQQ00PrcuokFutbKQ29wtXyA5DlWif+jCcSNBkk9ypGbschy2s9BK2wr+EhFlBxyhvre71RJ
Npm577qPYTyOxVs1WvTNYB/o2irtU8cMH7XyNlQKMtrrWn8e/VuEhOyAuqWBZ/F9p/fCrAcZpn+v
IGvW8U7LsMiLMunpOqeMRqODvrduUOQ/VQt6SH9PV/5caIZq80ZRkqIoBIFKb7vSr9oRcQ8vcBb2
M7Wm503J8/3MWte+NVptkLIMOhxrYfWzsv0HeT8hTne+s2RT+Tfa9M89zVr2uSwJrliC+uymmpS+
YwyNrq0x6NBOSrkk43ypy3y+tdlgJvQDyxMQd4Nt/y415aqEb42EHv8BiZ8hbAgcbuFpTgnI30/T
YCIiT7jPLy75WW9Zk/teqEN9BE4bHZMjvGVgj/5mSlOmDjOCLLb0uz1GEO/WS8Kj/4/s6N/FZ417
ozVcNFmjCcs7eaBzKdBQ/qm8C/cqgHF5DS9Jf8826c3iGOjyIfp35VleBmlOdiUZyYF6XV6D9bTH
HZtmDtOt6/tycRJ2Yew0naP/u54+jeTOHnMi6bnsu9r0mKUNLfwr6uDoJtgSX6+b627TOynQcOVD
2HVX2cJ3+ZdxBNPOPxafRQCzxXIjl/hiKgeVqWO6zm5AeVoODLzn/JA/hdt8a9wuQvIXnrE+iwdD
auh5h4zHTb8Bj9I+FrbnTOcJSKl4zZ2xXVrxcgD69yHPIkNrFvLg6554kyrybiyztRsLu9zSFiLq
3xCjPx/nLCakft5ZVed2N5khbIVIWwvSSdExx6KoWvg6p0f0zdc5x2PLJYC6YLCmY9M58LYR/6h3
rU271xne3YXIuhAK9Nm0NgA06mPAOSHczcNEnlIgTy1PhS+H1H/f0mww6A5CmHUCxyIPf5r1L7ra
K6t5zsDycWK23z/AiyNXFWc1AO2iKBlzz/iSni4Gct50Wbh36WOyC+6iT1KJNQxVu1pvpR/Bkw4c
bLjWr8qtezSurdviyrgtdt//kEtH83z0O/sENXiJ2TAw+q2ND1e7FcVj0y+5cX6h5een5XyR2Qdn
oZuh6KPU3Yh3UzjVdrizrTFwsNN7fScsw2Yu1Zjn682+t0gF/9jWrPdPUMvumOc8pZv+ClENp/7h
b7R78QRAG9pLi/Ipcrav1s7aL83VL42awTpZkqwaKDuikvVncK3TUfNrsZFutOBpoM8uiPSNEnMT
jfoxcSGFg2YJ0QZpoTqbkbUQDi58NtAX4DuJDCxNEDx/rh61lmJ4DKn4bCYuYL2byFXLV8iFqPPH
MrOXyyTEa+g9SjeljNpse2ib34M4jQRevz+p0tfs/49jhIykqYr0FOBByOI86IRSqUR10EEC6QMU
fuvbCGqCp8DxacbrGOiEqaQ7zwKmMQSwZP0bI0/vxpj2GBPGoNIOIdBlAKvXXZfZcu+BKu9g32fG
bVuPe2MIb1UDGJeRH0aKmDjX6ELX27FXDn5O6p0mVDgAaXUx3BpJRSMREbQofc86a19BNhUL7PZc
4crwx7vJPs4AVi8yf+ySzHYF87aln5ynDI9L3X+Sv4QIEO8omUyn8t4cXjAGW9djj0yv8VyqiPhJ
5Xss8f+tPOj6ya5EG6BmzthYn5lxP1i6E+r8EwXJVN/E+NU81Ui5eT1aMwbIHRqiI33pKslW0fg7
rdKHyLIOgTWZ1Zm/RNHcjdhstQ380I45RuRuXGRtDIXibhislS7Iez0VT6YAUtBIn3VX38QSKhSj
vlLQhVHSzp7Y1kbv/1DNcR0Ww6Yo2s1YlnatutDgIVfkmiP02V7zPsrwxsvJmqBQS626dZGaLUR1
7xr9dSIFx4ammUS7TkMR2kuC6xEIsIeZVAhr2DdfDNeiEPaceBBtYwycnm6mha5jJE4qOg0kY0wC
UaqxDQ+elybaoUfzsNecqKixzBp2fpc/udFJp/fTIPcNLmTtV/WjZljXep2sXTDcrZyBd6n52d+f
2y8UxF/HFqSCIYq6qPFf/vwO0zRsjaZQe1AS0OKNl+G3dK1oTroON7T/X7Qb+YPcg6ySsi2FVu0s
3tZ/RQI+HEvED9OAXy6J81xaSYpMFYNsyrP0A2RA6q0Aqu6mOxafnB785W56R3J8B5Xqk3/z/f6/
ruf5/s9XnyXTQ6YlsailUC9187YL4bOi4NIkwlFoYcLXfnmXtN4+KT815LaT8Qlg1oNB9z/Vhtu0
eA1rcAk+CqEd712S1k2GlHmIwFjzU1cR9sBrcdInagrR1sEklD0Sk9mxk7zbzkWnCNWOXPRvq6He
K+Wx6R6sASmfBOkh03SSdGT09jEyQBSscuP71V7J1HefY98zuWutTc1AWhjrbd++18BrEMxjeGRt
dQ9pGW24qmr5DUmbQ+3BupEKp4AeJmj1Ff1KJ0gePZg0dfHz+wc6v91EHQ4B+HTc+SZCuThL89S2
07TIaMSjKjzo2q2BZ+T3C/wFj5+vMCv3JD1V2sjrRLzOCEmPabvV34obd63c6L8QU4335XaJT760
qVmOV4j+wKiwFY8eYAt1fHHLdmFX8/RuvqlZejfmqZhSoYvHQfDuqqRlGurvUPXAm3XdDM8Lj3C6
9c4P/Xy12aEPjEqOO4HVvrCza0qMn9BsHHmTbQwkXuz/4XJTBDgr4xpBkkVmHJyJrfp7uBlXgg1f
bXIMqbfLuLbpx3+zua/OztlqndyYxjhtDhm2lemG70Hnb3AShbjWAps9CAwyFjY4z1Nnz/Mr1Tpb
snFxy5R9jmSpIku2Fm2N7gPKo05+BXo92rvN9j9Tg144NtL0os8W7q04DOrpYGbBsBKAI7rDL9n4
VaFB0Ee/vt/lPE7PNzm7KWrRkydjGvGYijTLDcpfZFWkEMjziJexFh6SztxJjCK+X3Zpi7OAMrZq
4pc5y5ZteFuUzBgE79XSHzwLM4yFwdPCd/7lVX72OElDzFDsOahZ+WmpB3WoFjazdDZngaQufKyY
XA6KAhXRLK7KZqLqDT8H4yQoDPMfv392S/uZRZUyDPxk6FkuzEWnVrBM8RZCydLJn0WSPpfj0UK0
/thq0nHCdQHLf9HoeH+/kb+KtPnhm4UQLa+7WulYx0VrEEyK7amW0/a/GixExq4GxWSsLXXAQOGW
0LYVJ3hI/F88TXoYk+yEpDOUnD3NvC5ruUn4DXXtYSO4QXNu4Xj8BZidtnm+xOxxCogXGqjD8Dgn
BpuSrSkQQLelttA/++DXLMZmnnTnwQJYNb12A1ZqZVXyvRoVttyMr2UqOLlWbmJV+W/ewPlPm72B
EoBgkMT8tA5DBkRGkIRam3vDbn8bpg3HbyW8LqaGl87vv2tiSPFneCtbL0nV6Ouqlza6jawX80WT
xkPvJOvU36nxDUzfpZ1eCnTnq85KU6vUWysX2WmKDG8hburaRMc6drx0J/h3euDbOhJ+ous/pNjC
m8NtALptKOxUypx6QDXcahzVEOx2SRB5ig7zm+38h82ifdWIZa9PP0zBOCZvbtXyQ0cTdIiD/cLn
dumzPl9pFuu7Qht8d4r1k37OwBOX1/kGqyC7LTf6BHNYtZ+uM9wtCef+NXb58wOgLfHnG3fzDMnl
KUCiUMjUFopBcScEqVOOV26xy7oXiRFp3yYLG146aLOc0pKDpsmng6ZOwtHjrYUo3veP9NI1dv5E
55HfykTfmwLlqP5qe6BtRW7H4KLVZDhOsl3fr/ZX8/qf50hrRdMtEVWG2Yag06p+HtMwm2SC+j1l
PGbHNBZcBD+iR8TUbZEvllxvu7DwpZNjajR0TChSGgLef75AIpMoFVimn6D8rrP7MVhr79nEzdhM
DB1KGR1By81Sgv6V6Mw/jfNlZ4FT8kMptXyxOk0ZLVPuxGl3XznmS3+zTFz8SgS+W24WDJNQjws9
Gf9ZThwZbG8QRJ50XOi8gKK3Y3ONSmSwWWQhXTpHZxudj0RqLlsDa9JpZdHGkMyu2tP0YboPkq3Y
/Q0+Cf5nCQJi0fT54pk6X3oWF2M5UYJO1qoT9GlHRjrmwXPaFUPLbOV7m4kmqjvpPjotnqnpD3/z
tOcjkTFs5EhJeblTr7A8/TNfM1f1UdwtdZyVpec7i3yIeGRWJEhsMvOdECn51HpQ6fU03lXSvUZj
uGs1tOAAKrhAd9U4ckxPBL+4kyM6NeGTRm8NGV5TjLdN8rMUMT2nDMm0HwJ4kMD4GBCQiss10ujH
FuM1UKugMH4G1QnNxZUCq8Hya7vQ831UptlCDPoytP3uQc6iK/5jjU9jsDopxn0TBrafdQiqeh9m
+xiDApLDTznDDiHE62AIwJ1j/RE6mRzslF7fBpgSDBBP4nBYm/ljkrt2az5KFhddchf4924Z2lqx
0YZnb3ioMNLws9BB4XrvF+pmFIQtlbtTKTBDxgMKxSs3fHYR8StRcVgKQpdu8POTOot+VYAqeyH3
1alyRGDeK+xfPhskBeMV8nnvwKLsiTaIFhyKLcomBeWy+z4MLv2AWbQvTYD5ntBUJwtaxggbQR7N
A9g7huFAzcsQpY9nofv/doEnezzf9iz2trFeDJXP6203KkjFR2nlOYZT/8bVnA4Vc/6lGYJx6d48
X3EWduXa8uBFqnwtYNIn376+eh4GtEvLK0n7DIdnIfvUAXG3SGuiYSOkL6PyXGIfptM2q29KZGV6
ne/CQ7wi5qux3lwCi0aXJc6OPqjDwHNQJlkFElgsKBeY/60t+bWstk29jUl+a/qDvVbQSoVL1qZb
U0G/pkWr5ykAOIVbSaPfJoZvj6KFBGi6UgHOgUiC+YCtlr9JYqQVuBj9+9h6z+EEKBKcI1UA/lw7
Zox/In+7rBAjRYeUvrVbpBv4I/vQRAV/9O/N9EW0kJGo6xh4MSAlQ27vvj9KS3fNF93srCiVdExp
apGINB1mtIwV+jWo6cB29A6TKASwKpQuFg7w0oU6J7G1VY+SSECwZ87gFJAatuhXbmCrrMwfwXrp
IP01jJrylbODZMzuFkOjP44ZyD8hHhYbkhPdpjxWD8s+0hdryfO1Zml0FuVJnxVGdQr3yb20qlZI
Vm+JaStYU6v/IFlYuL7m/OlpQCwpKsEgvR6cfJNs6xV2mvt6+x/c0dP19E2E//pgzw6LhrqeYdbT
9UXel7+CDEnotSV7/Cqf/hPpQlleSPiMWaxF0LMU5YrdxWHCCOHa6N2Dm7trwbTWmKTsXL1XVorm
ljeRS74LsXbXe8nvvB9VG1R7ikunhN9CU3+2GrJWmdfeGD5GYswHh9tK7T/8RLgWg/AN5eF2LZpg
/EJXBpKuK2DEg/Q18czgKgkb7rA613eRq6JOVPWnXO6AA4a/8hGqT2VgSB2C3i5tq3Q3bf6oUU4n
xk4RntHzh5z5qxQsW++ZG7l83jw8RdvmKCYl3kcjuoiZp9R6CqIGGYMiHIAMFPyjEG01g3/W/4qs
cpvGoGFEaR3CvJCiZxR6AS52thkPSOC7gApx/DaPNbIqY0EYUpw6vwuhC4QJiyernIGDlt/pgOkh
m3mg/MEEM0yT4vuobWxQ/BtTuAJWtU1VdxMBbU3halmF4fiR4GiBCyp9hDk5jdcESJbZqpLuQvXV
GJhLtD4y5YdS+ZS1j7J4soDLx4RZcdjrobytUfatWgg0TA+6sdnhbAdwq7eTMgHC1P4MYouxFDI9
crzL2iu+1jWC0S3q5qaYO6l2p/nCs8Ywzx/hXdUH3/usU2NFW3QVsyshaaBlQja0dmqwnzB/7Whs
2gGyIzLmycFsVTsqx3UTyb2dRjXQ9+BVbnl00UOnvXV9AXTYWutWjTqSptyEPk+0f7C0BwuX5z4+
GnIBt65SvY3FNE+8xdh4xdRn1XZvZYzcePNihvIOBfbJVoeZ5X1ECSuAsa9c6HJe6JjalZ9tlTZe
Z28YjInlo6VhJDU0qFk95UxoR9B/+VEOSyZ25Pn9Q9Dsm7yHVoXBlYGham999Ln6MiTVg+LhD9Qf
C388BdkxUutjFh4ErjE361/81j36OpyisLiOq+EQIsXfZTd+hMvSGDyhe49w/EcTf9aFeBLU+vH7
62Thc51rnQxy7WZNRo6gij+zaFJYXynpQhv1YhvrLMKas/RHK3S39gOiEArdb3DKnH4XDbATqUKZ
gB7gtng2CHEyArVkArBYJE0R/JsoaM4SId8vBmUIKEKnarB/bADngdpyYL8+CIsqNpe6MuebneVA
bZOHlpSxWbF9r/T7KL5V5VshWIKjLdwic06EjqI7mEr2VK/7tf6cbqItzoaP6d3yDbmQvc5ZEGqW
pmJesaNJN3OCNHWbiqnaYo6xsKU5xtYg4latRfYYIxuTbtrdr2EjbKdrarGnt3DsrdmdnyijrrUS
T+8F3tTGReu23/1a6atiL64B1dmLjayFI2jN6shU0AKhyEhopjrd/U0Fsm131RrB049l4srFmejZ
GfzitZxd+5bSYWjT11OO6G6ZoJ9imS+tJcsgzsGwt2McHVffR5KlPMqa3fxSm+mlr/JMhzsdi9xm
ixygoz90awVpMEDnC9XrUo5ozaLKmDRtKuRfbQDr5Z88Sl+ZLwiiLYK0liLYvNePoqtVd505fW3t
urivx43/MuGzEtuwJ8f5/rnuOTgNdoLLG714dnRLkkDcA4jQZ8kwJuVyKKjGdHYm9fLpyyBB5fpY
JWgDy/cL73Fpuenfnx0eM3HHova8mvZKRjGBCjS+o3fd2vptbvLtEl5SvvjVn+1u9mVEjRD4ShdM
y3XuQ00PBNOE4hVLbaiwp8z2tumziohmgk/mDUoYkXTrTfrAyw2tpY3P2iGJHvspDlj11zeKK2SD
sM7ktYyqLtJZi5qyf8GZv4qcs53PPhjNqiBCVOw83EsyvRS7PZEUILYngL16/eK32Xi6FzYkWb1c
VyKPf/ErulghnP2I2Vfk4Y4cIRkwbbpf0ymdTpe6gnHyyNumh7cYepee8uwybmqpz0Xx630Lv/C5
3EYo8edvIoJ2wvLVf/E2Ptve7DYGG4IRZcpqLTYxq+gZyxjkPnQyj3aHDw2dgBj3EGAiq/jw3zUq
zxaftYXxo2ksNeNLEg/lY7wed/9ITk9Zx5L62sUL7d+l5vV54spKJquc3QJ50tR9LwCq4Uqz1FK6
2OA5W2YWiuh3YhvnRfXJsCoqKHPXdrej2NgILxyrCX5U4TcW+Olb7qG6Uuk7LRB3oTVcAVJciv8L
B8mYxak6a3PFnALHJAmm2tIu4SgNaE23N//z4DCv2t2c3hZOr9N30jmi/hUcWnu0B+ISQV/bfx+F
vywp/spZz570LDjIAA8EURNIukzdGdsWAcJso2XaymrzjW99dOkpsA6isG+8lxjbpqjGeynZhPjn
IRqwxfesQv7Xh5uMSu1KVFHwGISd6jVXhYJaTNBsenGAEIm/cvfiVR4oRLQAEABArnc7ZP6OgnLd
if2mULDDZqQYAtOnTafJu1iEy92AAjZgg4WUmNMvkvkNArp+ZoaJjrQrpdTWrRtTlG2YKVYbH7Ew
X3ta4qgJpa/KAHFSzrmNNEcLFdvozfWk6SPgDZYJjmldp4Gxo9pM31ukggfxBJeSIXu5jlHXUEao
aNBOqjH/CBVkU6xgcWJ28aQbsoYDpKKaljabNRudjkGVwenSVsqv0cShpMIMALgqlbePBGV+CBbd
LKbQN3/n6NOz3kQ2wbL+z5t3bJLY0gI+4hpoEkISzPGcEfHoYkCkAxXg74+YdilmnC33dQTPLvqO
iggxYlM+djBs1W50OnoXlv67Kn5lWD7nZpc7E8vgN+511iN2wO6LkeCD2CTo6gh4L62SIbMO3B9b
0zSpZIVV2Nf4ReA9Rp6Z1wCU3VI4DGG584EptgZlOtpUSCOgytfX8PjQTFkxTBjxggzHTSs0xU4X
gxss3utVlkoP6HDCcAb3LqHVIUbGeqxU2GN00AeY8qu6Q2a8EbrdIP1yXVaRmis3zbFqg5eQ8QCh
yDaVtscw0PWWnCsuDsAsnGRNJCCRsphjZcs88GU0gOpT/0s44SWIteAVxMB18wLO67e+SU7Z67Ll
ycW893zZWZpSe7KEQ88wpYOULltj5x2mDmL/rO6WypbLJ+TfHc6CUGLWYdl1HMjS7H6M6rZRzXs/
WLpULq1yVq0YsxTEDL22iC2rOiUF+lzoLjUIdiThW9igMwuCRcK/KYkx26LNVwhcLU9yYmzk7nYY
5dP334R88VL5d149N5SpVXVI04F+yDB59/00Rbwx61ujkB4N4yAAmQpG3MgZYLnveZBfTYzmTn5W
CkzCKgzeYW3k17GFJuWIEI1/tPp84atd7MTPMposGeIscmmwov3aUGch/2jLj826fXYn/cel/Hyp
lpwHpQGtR0EZqMonfkpbracEsdlgxSiuKT82HcnMYsPmUiA8OxHzyKR4atmFxteaMMUzRLyOMQ0O
3Njsot1OBXOIZlOFH4xcLXobLxzHuX9FmWeDN7hTHSuISBk9pGhtWehlfH/Sloav5nQSz6LvKOWB
qaMdckJNQY86O1aQl4DLIGqPQvKgB789LkrBwt289dHFEeyUZmjX7fpawRIM91dJpWFMi7X84SLF
1UeP0mSZeur7p3hEiLwr4XdjUjSgbqOjs+UHN1ITHJAIcfoYk9gYN1SVwQONxhE5FARrkUInIUYf
ZMl4ZekMmbMaT896PTUESvVpDFEb9/7LNLOaFDpRCCjb6/SwnLGpF1P/fz/luVBoPTa6r+a0rYph
F/d5uZFDBq71dcc8T+0OMYEmc/EWQO5Sa5iQIo2EsaEpbPL6R46AmZg3dtZ3OOEx/sYyQPnRCO+1
9dMtaCTHLxVpVef/Fpls1z42ut5vpI5CbGVhv2cBlgPSoyCh94bYXZVfR/50E51Q7UVg4+BJaFCo
J9V8aoRyIS++lLicXw+zaNpKsZEbqa9gg4HqXfez9h++P7mL996sghNEj+ZSzr039bKmcfrP4Al7
3S11MtIhVOauzZR0WeL5UlQ439k88kmIERU+OyuGlbmVbYxonWrl3RlHzaFb/tgw/0XiWtjrzvc7
/kt9eFapz2+oSvUrr2hdzi+JGTJ/enaK9NeKdNgUqSRx1s6FUxA+FY2AAgkaGObGxEUTH1cnklGY
64xVUaYIWTS7JE6wOsHHAm2wBC3MIb0K/ffE0PDDiG9qFKQ8sP4LZ+Jyb+6smpi9sjDU9UpAfIb+
FTZx2FH87yq/fVZs8we6J/b3T+zylPpswdm7GvQG3hrYFW6NfC8fDCRZPidWRmvTWkhspMce/gPu
0KWzjwDr/+mUze8qOUspe2uKpnifmOvoyAwQLzwL8a0VsiXuqr0Xl80FL8aZfxedX1ae5xbDoHM4
wr2M2s+4IafNtqSB20mAfAKAhRIBCMbSYvNmoXc2v6pUnIrlsGe/3tHdDscJcBajo9u/ybul7vzl
we7ZNmf3VdsJlqL4U4ehZfbaYDCU76pk0gqDhIc6y8BlokrFHi/sSDOeheLBy/1dJ2Na2d5apbHp
jH1jfOYhU8ZW2vbWXee11yHXVCJiqTua/mbhDC6chvmto8iJELkteeXXoQcbQZRGGR+/4zcJaFzX
Eiz+u3Tp7DFNP+rsWs+0yCv6ioM/AR4VGT+X1dTJK9b4MdLbpHP5H8Alpq9pXjienfv5FE9HLVYx
pjy9Xo+bwFzj2CD8mMoCfaW/0FnbSsm6hqyXYZfwv0i7ri23dST4RTyHJBhfGUSFkTTZM37hmXFg
zplfvwXdXQ8Ny4T3+tnH0wLYaDS6q6u4yRqngsh290ptVAFTx4rpdYDqJaYkijt/RztsTW8D3/kH
js+zycQzYcqJqpT4tNSm+CxTMnSIDHj+SztbIKDiwzbkq970URBgh+CnYVabnuDWi57BQIUu9mBP
NrriXxvoeYnzWQUru++Aqs+woRkL8jhh3laPnQ7lS+CV+VKF125D9K3/V6AgbIFCNzpZ07DtKNMD
AgEc0LzVINJRb8F4d9EqTF2oHnA/N2cfLtoUCwcfFQgqgxCuPQsV7pLZyVxKxY9XmofqQbWDh3Ph
vFfde7FUJvQErTTLQQD3FvT+dW4Pei8/5Zlu66AkU0B5kA6cMdCrHc+FQep+izX2sa9VqUEzHBBk
i6GXzSV4um/VEZi5WrnP5JMivq9HK962MnEjaIXYBI8hCtVp/lY1+SHURWfdxPUsYLEs5jk/+L2f
QqSdFsND1YXkGDRTtwZ0RYfxQNUD+C+5XyRdLpnTwiSTjaZCoQzBeDE5PCNf0msHgxugjUhuZtmS
3cwNN6Wr1xZe0LHhCPtsQ32W/0t4+8tEjEKVozjL4EO9hhNSHEuUDde3l+elTMoT64M6VwQWJPlL
BNplVXvth0+YzbiVCvl+UiVOifh6JWCxt0y5sBPiIJ4uLrMBqa+6kbaCrUAoEMDvP+mlXH0Xf5i7
PGgXh6IwFD9RFXzKPAK9cjTfkflxmO/XN/HqxMcirClMh8EUMk2vqZWmDjajXjgNUu48fYIemdkD
FmrcBKJxL2g9D6RC4+Uvd+hieUyQicoCD3LlEk+1fYfuPJRvd7TvxyuqcYKLwgQXgGEmOaOfTekj
VyTBrjchfd25tbKJagIJSBcCdtb6tvK+HRNdoMcZDbkJm6jgfZKjfa3Kz1mac04A50pidYtJmRUd
9JjRHQLNbjMSR9WDB1Bgn+JsT0qBsyaeNSa0KHUA3nG6j35+miQgOGbTglQY1Tp0yfC6voG/ECMw
gUxh4geEPswMxXmUQh29cYt0m0b3crKlbQHBhQqJsTM64OWA2nML36pSKDXXnyOHR1DAWzQbZCof
UzYptlgFrXo63JSBfmv4021SnQFw5+wwJ2YqTIAx1LqbVdoQ16X4s0Dk5zrklYauOeayB8Ecd5BT
jklcmfJJBJoOjMVl80UZv61/u2uBeWmDOdnKKBXoWODToYyJztfggs7zIQhv0Oco1cdq+rJujrck
5nybeafrmIKVT0YeWLF4E4AZtmsf/s4Ic6D1PBkMn96rKhjsK/9trj0lfF+3cTVfWG4cXeki4pM6
/G/UULwagkOQ8sQdE3mUDBbqSk7z8Adgl2s+t7TJnOpBj8dw1LB7yp36EmwhjbcRXA0EbzhbaOBf
qkvry+S5B3OyMTLw34ftCOkuBZ3G5qbXvLES3VoQbwNJsdft8fyDOcJz7ldZQjORkE6w02aucBgx
r79u5WoFZrmRzOENE0UpRswkn9pNeAvS+Rv/ObuDpDAgJUFvpwE00cI9d/COszgWKxhrUa2bqS+f
phpCthgwt6A06qKY+jDa9TOqvf0p22DQcLxdX+61uLhYLYsdnA1oRIIguz3PDZUVhpgJmHNKU94G
VfzYNZ23bo7jpSx+sAoxgiZk2NzRf8KQNvDLPJwMzwITRXw0SZuopxbyR4hKG+Tp71bABJAUba5m
pl6oBPF5mMMbabr7OwtM9JiGKQmFHBZEBbpVIK9VMs4aflOJ/tEwZyGAtRL/96sPdhmC7cklYGQ6
gKzoDDZot0FjbBMoGNb+g2r0tSxu6XBM1FAU8F+0l1MM+aGiMzbRkLpmDlZG0gCgIFjaeBsWPFgC
jX5skrq0ysQOUMWluk5RCUMkYbQOj7ha8rpA9PDK4gQQTlg0mfjRQsRdMmi9YwLpspirHpSBPb94
i8lwI4Cvq9ID9y8cBkyDTEUDMIEJJX64vA4moix+isrd3xlgkg2VdNCOot+sSEDqpypHreL0j9c9
Emtgco3MFIO+6LAGygQrvAQHdZs+jIcaiM3mBiIVmRN+9u9VZ31h9Cj91i1glQkWhh8KqkQTtTE/
y2F5rEv1js5NrFu5+jb74X0ww8SMTEa3IqdlETV7rQH+KaIHYzQxloLCZim5hCibWijuwt7keMZv
LrMfQAT2ZQHlCCFrgRM9mQ/Vm4/nWWWHDpqetn8uHrsduHW4RadfWC9pxr9oN136i4vsJ60TfSob
bGpfqTcpqO/Eft7NkLuZ4t6RoQguBJWXQxilnr4r/nc1OBTSQ46RG1mHQnowQAHpXS7q/VBmn0m/
MTXzvdN0CABtxRSyUJLaW1WS8J6x1y/Cj51i4lJbxHJa0CaZdNY80R4xIChbiIjAYotfMMNC9v8g
LXm9iOv31YddJjK1c6mYKQnIKcxyAFhDaxw4p5e3MiYgwb+bQKCNzRpDPkVwnjsFXBSQ3QCfdPCy
7urX4+yP1bDoL7WGRplCX7K5/F1szbt4Mj4Rso86Ttpy/eB+2GEikgZRPQ0gG+SCXfkwKs1+hi6L
P3GcgmeFCUoE5cTY7GClNfPvxiS/paqXY2Zqfc8430dlvk8T+H0w0SBkxPlGM45h+pR03dZvH+Ja
4di6ip1eHE6W90CuRmgO0DLRYGPuT0u2euA5dOyN2Oqm8YxdRaxhMzng/e6AZwihD/vXDWkWmF+a
U5hWNMOZ9kr7DslhL/LqyYpuBkeq7MqBpgUyjwITHrw8m+OfLAWCULWkDUdqWdLuRTHedJgblGso
K/cT5265Ovuw3Gr2coHSFVHBzomqcXRPCsgGWvkjeWnoHH3oaM4EZLXTdzfk0tv6d3nwjxOiMXdO
005dotGTKMwy1YHDzt6v++0vBOpMoGfJUfy8AKs4+sbwpewNI+im4uaPmj1biQfY7SP4LOJmU+xk
iJ7zviPnZF7oKBd3zFxNshH0WF05S5/Uyr+JO6itkLf1FXJis8bcCYKSNGpKbzJT0wD+md2UBwzn
WWCifzJByPGfr4RE0RSnTar/XaRkx95rEBSaGo2USVSeSiDrZPUspV/+aqNYFH0ilYbc0WNVAdeJ
G6z4Wsm8DjFnq34ZbUd5UgjpxxAhzlG2gK0bHEAlzwIT7iuTTH1NLcQqVIZ8SHX5z+v7dNVtZUUE
sbEiQ5eJCfUtiWuiC7jsVQK9KH8n5F+b7mHdBv0bv+S0HzbYK7iTVWWoaaXTDFInmrxRBubNAMGM
+maAZCsO73RoIq7bvJ6+L4wy93Hih1OjdnRhmPQ1LTCsYSYYJSjDyUwgwOzwHmUNCwwhppN9WrfN
2VOV+WpibgymEcB0BsA7ga5POs1WzjtG19HDixUy0VxI8zHSskuwGx3ZBhPUPt+aXu7mHg82dfWS
WpiifroIbkMQ9SSH2t6pgqKxWIy7DiLGChB1Y5k765t3tRdmLmzR3V3YUvIiRoKN3UtvmmdQYni6
O+57VwMPEV/Tmfep6MIXxpquVaaKAr8Fzb9NOw1Sg8mzHCsuZ1FXM6rFopi4DTVUg4QZFuU/TZNb
5J7oJphbyl4aYH5bK5T37Rt5TjagveMchKvtjuV+MgFdzsE3hLoNOcUQoMNwGlSCdwXYDUBqhapK
aYXPwFSZnrDHqzazUzdyuk/c08jbZybMaD0Uu8sZP8Lcdm6JK9lUdv/ARjPa5Ow98RMEnot3zrbL
dHEroYdNLqNKlI3KH8Wz36sJkLVC5skR9KPBTfPZHH3Au6anofreCCBQeJuS13L8qg23pbJToEQS
3pDoFbjSApxGSYz+9hC4YRUgE42dYW6ADMdLIrWU4lhB9TAGxTjG/aKAKjOFbt74N0VTQYG0BXcM
JJPJ97zHwLAZOuV8N4MmACgrqLNtmgASY32EuQpQZCMIp8mtEX6WY0xszCaURzVLlj6BicfpQOVg
9Pt5Po7VbGU6/te56SVLrzorF25M6DP2cgoI67bzt211U5LdIN02Pf4ABubC+o2E53w4a/KDpEvg
iACvYd7ZfRNaeRGAdHKwq6xz/UJzVfAm+KaCcaCnMK6tWC9eSfaCOaVgwgxl+ihomJalO/VUJbUT
apCI098l8T6LURRRz4EJ9Rjh3TQkN/efEkCYTNAqKpArU6TGwdvIavDmIyCeKIAWgJDQIPUWUb6F
dWKbmGYuO6BeUujIRqWtztrW78eTPxq23w4peIgSKksbeOuuwnFQ9gEgSakP8m/cUYYcHRQFZP6y
+Sjk/wZZsDiMbLYvg+h0UGOcgyLAuAEIx8ezWJyq5BZCmeACnziH/ypce2mPuSOUUk8EQ4U97TPU
uCEeb4PbExoY/oPyMrsYd+NOPvEuXjbNV6pEG0wa6rJn9JlEkD3KDsTkFPcfUFNR30E+QbWDL/G+
2a5/xKvp0keUZdP/RpmNaRJhugGVpyyOlsmrXPAsMPcFFHyEcaCLE/H9fO3JVzgP/Ov1scUamJui
h0JQGQywMN3h0BgTRDytfgeOgQPEbDNX+h68Yp7hwCv6cD2FuSZ0NdYx7Qe7oF556HDx0l6Pbgc7
aa+8qH/w5uZtJXMlFEOUqxipJacyE91+Chx95mTPvL1kHwGTRkA3o8MExRaOKDI+Qtre+dI5BJza
ngx2iPyJt5GcVIl9FFREM6Ekj4win0bwHX2e5++Z5N8q/78Y0uWx++Ep7NSsHvihkpZYnX6ub/TN
vPU34QmS5IAM/QE2lJPEs1Ozet/EXQDF6TPu8pMRybaKsnGSQhMxsefksQ3QL4l6p5feSLud+k/E
fNMgESDk5nmoCqB9Bq+AkHKlY0B7/dRf33FdlaE1A8WZS1FgkcNVQisYjYjktIcccQqx50LAlYu6
pVJzxQNpvPw1n/iwxZySORtHkK8CfT/W2xjTAdBog5Dok/BGVEuyi6/g9d+tr+565vhhkTkmTUH5
a3u0YZvK2FSg3hIGw6nTwFbAo1vPL+vWrldQ5B/mLtnkYjOHsujKQYG59KYU9hVGw7+Iz+WmOUbH
2u1kVGshkOL6IEkG2St3zP76LfxhnXm0gS7XN/3oMpo9Y5zhCO1XE8Lvd76DvOG7hEJ8YQESx63/
8ewyLzZotldCosGuFAvbHJLbsh6c4/jr+uZyHPWCsFzsLRJRMw8oiUA8VTsj/qamMqRHNYx3c0Cv
3K9IY+/Ckl+XaFcMOBIqDFiBZoGDozkNIwDswNzaqmp1j1Hotfb8DeRb7voyrwf2j49IN3thvJsL
aDzT89jO0EIWXwuVc0fyvhZzCcdaXkqBDB/V5MZNu2/loNvtyLs86DdfOeoycxFHgAUYXYavFe4i
SNtvUd6xsZeylT0GcEFeMek377SPbWNCCwn0NhLB/gC4jLbX7ioX3GTHuHEUkNMIbrPpvzevmKsH
5edJtZV36d9U5RYHn4kzueFXHQA7qF9Ww66BKrvQbGv901+5Bot0L81ikH0fe1rXsgtCNUerOJ+N
43wspj2eMsXXIyxjLKabQU52ZsaxwPE+Vl0taVq/ahu4d2I+SP2t0D9JE8fE9UL9x8cgzPmd8SCa
Db8RUcceXAF1Kyir3KfV3ndqDL1kj+Dq3GQPOUSUPR4s8TdJ0w8/JMzxTeZQ9PVuovygmkeVeNSN
egj26SEDGbXpFQ648bhGaWBfOWyEOdJ11cypkMBoA5IpEE6FTmRHtYP6thts/lWPfbG7zMkefQnK
GQQnLcE7tkm9ah6t0f+7IEWY49zOGCWtYriJroA+EOLpmD/oYp72Js8ZmVNLBLnKmhzuLg+xl8i5
1Rr1rpi/rR9bjhUWLx4lMiFyDSu+Mu6k6ZDV7c7w79aN8ByPxYuPnarmpQJuZ3Ff3Id2cTcfDCd+
6C1K905sUFIK6H0761bpZ1hxPIW5+QUMwQg5QUQyEfYGkDbJ/XjMqn0EqndBVe2m9tYN/qZs++N8
saBxtKjILIIhE8ucnilbHSDHIMcbQXXDm/DhJBwKE0Y6AXSjrU8dXYejjztBKa0SQD6peFpfFM8Q
daDlld8GUyj1cPaZfK3qb5lALOBWiMq5o3hxkQVykFjvpdkvRExKhV+lF2O2kX875VYmVuuGW6jY
fQanDIa4kJzyPIV3CJioMVQ9XnYl1qiYgS2R2tbz72FyWt9I+kfW3JGJGtXUiwnRMAYaJiixiZgE
i49+0m+y3gt4uEHegpjYkZmCgWONU52X4B4ZKrydpMPEU17i5TVs98cfonmIaR6lk9COc9Fr++cx
kDYyaG2z5mns3lQNtF3R3ZQ2Vg2kqXXb5JsJSDhT7Ty1Al1a/NanPDm73xQ8fpxDlXlrEEUUullH
uCmg67DLwd4s7v6Z+5P2s2uiGM973nA+LtsXEoQYIxX0bSWKguVDSimTatesPg/t3dy+rjvSdcT3
xyXHUtrooVynZV0CBI3pVdQ+ys24jcC6AYIDEOP+Ceke522sMtEmrOrUnxJYrL4bnhhB1CeGhPgI
QSe7Psl/og1C/+LKabnQIi3CjjpUQjbQWXjtSEwLrD2KTb9gb2c3oKcakTz8Aaydt0wmVRmSttSl
CUb71NgVJgRFpcLJo2xDhHqXxKbnN59L4H+0XkDFGsQTBpTNMh4PAG/pTDSCIlbd1zN8KfJLKy6/
VDxNLO75YEIRBh/qCJMJqASAxscdchf01wDwyxDJtOo3VJk+89lcf72NZZlIEoSpVU1Rjcvk+uKD
zmKNJlHpz2eflBZUiqwyAbc0pi5SqDnUZLCkRuRUj37dyJ9NMp8TGr5ooQqIuEU4HM0mPSUQHvu/
z+LPNpiPpcpTngkZbOjn6F6hV76lgLpd36M+jgFnbreNtybm08mG709tAnuNSzobPRvwe2PyQvXa
ZxBQ1uDA5LNBXmEV+HmRzHXSpCQPIkpz50vmWZYPkp7tNWjrTlKLNiNqV/iMld9bUdLYU9PitvE6
wJySnri+hF5SB2b1s0E0VzJ3kYQSbQdGknshB18LZJCjsOLlm7++OX76wb88RpuSzNOFIGofbKcj
dJRAuTDbdKyBF/mvROOfbTGXTdeDgs2gHM+DDcKQHbRlKivaJ57qaeAS+VeN7Z8NMnmtpJoCAanu
fFaaxK1wciBqYUGl0Ft3bc6B/eUxPNR6WagASZO6guDHlzgidh68zwBdBG3kFVzMzZX0+eeFUd9f
hIgi1MIo8S+EyCCxeqDEHPMd9E0dP7D+//z5Z1tMWpvMdQZYIA2y6M7lITQQIZ9dCFAwjnidul9z
g59NMWEoyaH4Neo4PZnWnKQS6GPiKaa4K/XwKE+8KskV/PfP5piIlEIFUZPlpjlr+bfcEPeqqGPI
gjiSCjHs4dAAcT5IvqfFCcdhrqTwP1tmYhOewFBE6LFQxWveEJ2gTWBkmCSnyJzZAxRBftHvglt9
r46OuM3e1/2VExkJE6REdAjrOovFc1JCfrm2qaz4ugXeUWcfy5BQFqEViDSIEkxjhtUeSlybs4fS
yYYYrunwyhlXbuqftpR9OMuikRUKwZbSNldgOPqGEoaklmZa0S2N9skDD+3IXSUTXxoDwLeEGDNe
sdG2IQfUKBE9K8hugInUFre60w8c1+HEGvbhDJ12TZhMnHxjAu4eotiDZmO2xZE03wHb5Jhz8bJ0
ET/nlz9vLBNrhpi0SVRjY/sNCPqECzGH7vYhBu803/oDCmfeEpmAM0kYBJUbuGfldi7EAGxZfdAr
tzxnCeReInDiEldLzlCdJ+CBu+NR1f76jP95vUwQ0stAMGJ6hQdQ7irkm8BX7bxqjgkgc5xTwrl8
2SFsWetrJHowVddoZY0QJMtwPAjgz31uV2XsiIm0SZTZ0dRvYzxwCgkyzzwThYa8EiMSIon3oT01
Z5OdFcauSXJwUR40cqdK/qbwdbecv6bgQJV98NkCWtNXkeOnwUYAiEdC4Eql1PKbcRPr+iaewYK6
vkmcYMViMwdTL2uNpqazWXpGLm8GlTPkdBFtXPFw9nGe9b5GStWcz0E8u5ihajT/Xh6MfaQqDsie
OyirCOAUq+t5NymJCPIr6D6Ks154poYR0KICA586TYNdgEm6HAhko3WrNR+IL7wmlQBm+9zAAIkg
TKBNK+KzUY6xk+fjfWga5DVOx/spqO/DXLlVjeKtLCjGXzplE4TbosSR/Tvdv698lLu11MrUr+bw
XHSfBvVTKh2TAbp22jaSQqdAbpME22DYZ/q7mT8F3YMZ3Y/TXe9/rktOYZfzVdi6gU+GIhiTSDzX
g2SFYK+cwQu3/uE5yQBbKJAnzNGTCZGuUA1LhxzfLGWeRMhNmD4nIe8s/loH+unUs5WCcUikcDBz
EUikr4L6JuevCnlfXxAnrrGlgTFJDNTCkSaCFhgCcLu0Ka22eehBKTUGUDSCj60b5EQytjKAFqE+
ZQaOjln2gRXUN34lHhpAFYyKcEzxMlKViZqDKsRtJOBr+UfzBVoZGyjhgHBk+pOZes6NxIqwSunQ
VGqPAmi7gWSWm2/aT/JuxHBs6gq3BUeZhvfVmCAJ5b++LisY0+fbiTwE0r6oTxqhvYzJgQgXJ9zx
vhmTm2WdqUmZBCcpBs1L9BNuXgfFFiv3eTAOzhFmUaGosWplQr9YPqfbedxqguqu+x/PAvPe08I0
0QWakolEf6w65T7teaF7PTdhkYSk9DMzqpBmGhDS6F4hwNVGz+uLuFK6/SkyaLQUtnhrhZIix74B
B6i/TPfJhO9uUbXu+dAfoiMIMgPP3w4b867WQNeZbHKPFwh520j/ffEDcj1qMlHGNuqSsvEhvmZW
JScV4GWyLGiwLWcQVcyoOdF8vTvFXyhCEvy8znga/oAR+bqXKxqVUQbdOCsflBEyJbKRg2NSvYf2
qm5g7Eq+9UeTc4dcP7wfdpitC5rc6AYRdhRFO05li+0boI8G8krNcGSgiudh4jj9pUv7azbxYZNJ
XxtdrOaywdVIqUI7yKz0SOvQP4bmCwDv6Sbc6LaIFFa3NaQNmaWfrMaRN5kzfcqfEug9lC4KMCXV
ENs+8/o3NHys/TgmTAsAbuZjXoOlGfTeFcR8w2zezkENUBXQzqCXb+fbNueNM/wm0/zYE+alHaCk
2St+IJ7DRrKidraHNtv4RbYzo8EKQVMcI8TFRMdkWmnparuf2pu8TQCve5eyXQZNQqLkliaksT1O
ohXi4eMbj+sH/XoG8PEbmUAf5lnTAVCDYxYMT4VWnZTuJZpjTnz/zUn7MMMEeHAojFIQwkzj9k5k
2lTpiU5+i6D/P/Uev2V3PY/6n0GZpSFozLkXYgkGIxJ7KaQXArM61UF98kP9NucmHevbKItM0K/T
XtAEqcA7vH3v55ugwmiRInEO2W9e+x+LoinCIiYKQYGaqAAr9QvFhqCn5ugZ6smzDUA3pHdKLo36
bzKcD5PMPeBPwTDrwGicg044zfqeiJNTiLGVtrJFhFPaBZ6ICNMGiS0JPicLuX4HfBhnAploiGoX
z/iIfTzf9u0BItt36+7PcUxZZOIWnf71cxFxi8JtgkOKarlgf1EsyTa24paHUl+PzLLIBKKhhtho
LCEQBW2MkX5M+w53c7pvp6M/nVudlwpfwVXQW/xjA5kIZGQAHfYEDtM6wtls7XxHYavz7EC+uXO6
m+I1euVDKtfvOdSgfnZTUP9lcoThy7NQvCogG8tzwc6Mb6kYO+tfj2eIiSoYtcvkTsbH6yfNjhQA
RYpjp4EUqeX05q+gKn/ayEtRdXHykqaCsLti0vg1udpbD716StNoUDDlo7KJXdoQq1xu84BzAi7H
c2FXI34apxNOQCPGXgl2+yproawhe76eOxP5UhTAQfiHSoxPZkyZ7jMrr742hMsaQs/5769Q+TK6
t/gheYOkoi5QNYYeUfcM9k/buNXwvLf7NxRx/kStj7d0JvL0Y6QaXYkEcMqbgxTvx0yxwvGrbtwb
wVOE8lApgb9M820z9IwB00Sg6q2F7mHdxXgB4hKTFwufCtEodEK/QNPetHVqD/7kRMp4TEXTySFm
0mg3ap+4gYGaUZEAPqx70Ry9rP8M3mYwYapueyOMA2yGVJBbPxYwJ/a6boFzli6zPYt1DmJYNjoG
Is9Ctkl8c1OMBynxsPTN39lhQpLm96U2+SUeYGnjNSDelzXJyofECYSRg4XmLYmJQ63QqU3UYNNG
sdopReYWUMgqSjQec91bXxUnsF+YLha7p0olIcCvAzlZqjsRo8VdYx5n46WLnmc4R5GY39cNXpmV
/SkiXR5wC4ty1tSgukO9mMyg0dGhvts9CcG7YQDjJbyKBu5jaH51GFJU62ej4QTEq/4oKybULFUT
bQ0m3yl7rUkykQKI1OqACZ5dX/GUra43qhY2mGwHEiaS1LewUaXqrRgfwqE699D5EDNoepdvQT6d
Mvkd8H3732ztwjATeYRmqGotgt80bnsjvlGgXrcR7iS7/8xvnl/NHBfG6E4vvmNJ4lxWe6wy1mcQ
gqX7Ubjlsu7wPhcTPvKsmwKfIrxRjj1q9bifioqX4tNP/ssNsVgIPY2LhagVSKUqAXX1WpMtNL3B
AnpQSOlKU+WYyZ3WRd5cRrs6G2+hc/hvjvrCOBNVhmIadTGHcTEYULg+htDAaUeyiXqudBP9+mvr
ZKJKFolK0gXYS0idPlNEByXo791m92fYquuvyMXSmCSHpHMDWTUs7R9AuOJmoImGRqNdnuNXckNn
9Xp0pQYwMuZe6oqfQLzNidlXCMARbD5+A5v+xBXE4UvaM2ncwVWexWMaeqC/AiMVYF69DSVwJEPi
BjXdBnMSFK/bYx7rD8QyrsbZxQ9h4k4dN1CvV/BDSAnBeMGKmm3QfMdErUXSfgfwOs+rr94hC4NM
EJpCXQljDETga4Pq3K/s9DZz/3m7op5ykkBPaceHmMvByVsoE4M6ZZaiqM9QsjBypzQlTxMSy6hB
++knto/HXs5jJbz+1FsslYlEQldKUkmfzNTRlGeqEa5Yg6M+818I16EAC1tMQDJnTQz04eJQ+hfN
sHMH1Q7Ka6rfAf0Khj0URgD/JxYe7hteaZEGg5UTzKY6yhCVo2ImeIXJqqsX+bFWt4omu3EgAafU
j+76fcIzx8QmuRcmsFylMCeQXWsYjjbF7hyjfyh/rbSAc1Y5of6y84swrJumCf1uhCfJqLdZ03iK
sl1fD+9IMAEpNYBfHSgK0kQCrun3Rb3pqnmf9rz6LOdqZFOcKFTQJ56wlFaLt4aYWZWpHYyicNbX
Q3/vijtcAvBix6IqqotxhhmQEByE7EkRAZXD8PN4J2WAIQLHFvHIrHkrY6KKHo6FrHaIKkIRHHX9
GJH6psbI7PrCOK7ADh3GeRfk2gArEkXShQ+pOnJSJY4rXORWFlun5HoxddTZ6lR4kMgxlWOPjLLd
R7wHKM8SEzC0uZ4LsKVBuKWQ7tSk3Ub+bTLEbsLz7uuJ9UdoujBKLtaEmWJZaulYCAjiZ1t2I4iB
FjcVvdf+BDzJCfTsrKE2VUMYxPhITSjYE4ntpvEP6ZAcSujhAKXujFK0W/cLXmZ9oU5ZLLEx4jiW
aW8lJOZGMW4KvOT9OLBSQdwp6Z0u3ZbkqHXf1s3ynJ6JG0GfVySjkO3IbE5hvVFLed+rn9aNQCVs
/Tiz2M60ahoFdB7ov814h9VleA4M7VkstBiCgRU0xLICXD9kK8ddhFImYhgwDv5GDZQWQEIFbP9l
lO3LTFN2xiQIdhV0oHAyi8kOcwnE2/WkOVFm3IojIDLdHIt2GAIP0Y4ZqlxCPLqzFpGbNDNOWdnC
QiPuZbXZTMO5y0sQC09WotPfBZgWRJbMtrZzM3FDUJKiI+FIwb2OWj8Jyq063qqBYY3tsQoOwhTo
YKLZDOVjKMmgdfGdogQnjd/tA3neayg5OJ0vi/vEh1iV0Iyxp8jlQdfH97E/a0a5mQuvLp7mbDtW
7aOeg1JCMOwyoKItkKOEZqL/GoNcxkCeoeQZ7EZfWi36luf3RvnSUlqbqbXk6b2PimMI+sAKyZZh
ltD/TcydLwH5PsQi8DKlo9UCrPW9BUBHbGfRnLlRiZQVlJIQNqvQxsjn9psUzqcyhaCjAiIusXQU
AG/0GnZ9fXSzIHyOW+Wu0zod+9RnlmgIdz6IceOzkIiipQjRv7rWDEK1oomuGcw1PUP+TA9oXt9q
MjSIUzdOe6eYUGrLeEVnGt5/uXE0TaIS0aqpX2pOi/PXyr3cFwIyrXinvyguEDW2ZvlfAnAv8iU0
r1ewFtaYvE7pGr8iKY0wNKBl95IVuNK98Hm2UTUonGmb/Zuy/cIgE6sTXZXUlGLJjDI9lloHGs93
zim/GksWJmgQWOzgjKFRJCH4WH0MVrImuUvr+KFqxZsI1ZBEJ3tprvdTSsAZWj902XCUwOukVYe6
8SFvXTyu/5yrIWfxaxjXETOhzOUCCx4b8mJk9+awnZt39NU4+CP6d9b8ht4li1UrtZH8o4w4BvOt
ku6qEYdz+ppNihP5Iyctut5t+rgI2XnqUe0KKM3TA2FaWub2MiCtUGIEnWaqbiCNNjnplt+44yQt
hEmNCrnzMX8Cq5OsHaU6PRpgP17/XJwrl0Wut21dNgbNK6VU3Abhzidf6s6tzHRTD+j8iAEnS+Je
ScwJrMK6IaKO8474vkm/6r1lPFdHAahODGUdglsUlCuoMPPeOVfdcvEBmXM4Ds1/51tiAgbfoLO6
+Dsg7dsMWgfrO8p7z7FD3FHXJoGiYoW0P9KcjG+gLppv4DTbygnFnbxJvkAt3ulsTH/wlsnzGOb0
ZbI6JCUtbqkQXu7AimYonISJ5zDMuUuKVPZjkiFeN49tijl84WTmM/hJKiubDxgV2Kxv59XoJv+4
ilhCWUE2RiUrsKK+6ZA8dB5EoceCE0x+k+h+WGH2TUq1EZBO5GMKUoX9/5THhPxAbOTVocVtZl2v
nH0YZLYxT5QmnmsAx3tIw1flvV4863m57ft9X6T2HOdWEOxmdHRIkoDaDnrAIo/e+vpluNhaJglt
tEjXelpAAttxBCmcaG/a496woDFxSe95BaTrrvNjzSwPFXAPudIAjXDOQmQTmpMkImAfshvUT2mJ
6QBdcNd9h/dZWRYquE6emzRsK143vFE+a0oz2Q9On3tQz03O3O96/QB+rJEJ2WkjSYaYwCJUtb70
pie70taEZq4/bcTo8mziK3lyjgjLSTVnJZgNS/pKI8lmEkBwAwhRxuly/KYk9rEyJnB3kVzVNWU/
6Dcx6n601tu6dHaPj7TgbSITrMum8JWWPnDzor8ttf6o9irnHrp+H3yshv77In0o2kxFJwd71ivJ
Oc/So9+dhOANz0HOdcD7OExkEdIZST2tEGU6cHtj5fgi2Tf+47qn844WE07MPpYrpYWVpHoufURl
o9lXk+YFSukp03OQ8lCqvGUxsUMqyjCFzhPqKcPDjIl2vdOAHOPsHccPfhGirv9D2pXtxg0j2y8S
IIqSKL1q68Vtt/fthYidWPsuavv6e5TBHXeUnuYsQIAgcGCKZLFYrDp1DrNKe6H1iO34qI7jdaQ8
X143yTTWetOERXQhLIeDiNSbFERNZAy9Gqxel4eRTWTlFbqY2aGZYRgb1dfKTrdG1EgMWjbEcuGc
GHQs0BsQLdxdhkGPc8UP9D/n7VoKH/88MtbyBScj0Hjs83rECFMVBqH4TKs3YnHXnH79b4u17Nnp
OIMQiHWx6xkXB/BP7VQpV57Mma0lngsbVMBziLnkyrhT36HqaJv3yBGE7DCYgxsXKOSEr5VSSHbp
rL2dvI5Wx8YC0bfBZxybLKN3U/cc2vpTW0gKgGdN4XuQda6Ym7Gd1EsTZVeOW31kjlEbkme75PW1
zhMTq5hNY8FgxKJ5Z8V1JUJwxkyJM4Dj266+/guLOJnQ6vggP1xn6UIHwhTzKtPtbaJLnumSffkr
PYw4aFEumY9afQNZ2H1OP2om69yTDbI6QDkgMV22oHhio/ohWH7Xg4TGsiRbc4bsGef0ZLVW58ew
OIMNk/k42rs6rZ0ySz0kqArP0uwUrMtD7c5gBHWq6jkvU5f1EKwn9aHpayeZAJC2aNBB270F66DQ
c9eIYs/OcycyPyMTCvM08UJ+W4c3Pfjk+wwJK6uQFtBlJry6npuKjrpYGgeUAqwLmmu6PTg0rmLg
0XnkLdXlQfp2Oh8tnizc6qq2Yrsym+VwjgEnmyVaXBDwfbpVPYjcH6XNo7JJri5tMsbWmHYYb2lY
RU7wH7ysyxyt2Im2uhRyuazahZzJWvE9NaqKFDa8XiZsTzfD26QuAj2zIOEke+dLHMQ68zx3TZ2q
S3ygzdbblN5SqBxUenJf5MnRlEU/knmtszNxGKKPJQdmxIhVt1DfYhBYISPsNlEp8d+/qzgXlnCd
kqlmdKGrS3qLJ1uIxfPB7axtN12Zk+aCIbRH9Tb0u62xQZqbio+5fg7Jjc1vBPoq7Q+06lkOJNf9
/8k/rpM4tob08LSAdCb0rpXq8MFkhM8S17Vm4usGu5mzESOUBEJc4Qez0KpoPlyehmwbV44rpwky
FjG2cQbBIxI2IKpPXbV+szUWXB5JNp3lS05CjJTFhWkvu2iVzWuOp4zo3oZWMp3zfUPf/oSu/Amv
MoAWRLScbxJwMOPOwTw9EM/+sNRt4UWBDU3HtEePg6fSQ2I8jtdyLhmJk1kT8IH5f+KoSGLnJtCD
9sINzc3lxZSNsIppdA4uA0PFCIPVPwxRf2dH28sjSJzJX1wCndkbOOHIOUXaJ082CmgKa414rD9m
sm6v86ZhG2hKIralrl8EPAfuAzrmkMIom5/qvElSoLZn2Xk6b+rfo6wimjbOldosMIoo7TvSfykK
IOhgUp5lVKP/4lL7Hon+aepc1DROOKJpfp3fINeyX0h3rM9FeVieiVi2+m/v+D3YYion56ou67rT
NGM+lvGrkqROmRAfEbwf2XSjFKOXliWqfU+XrUM6xZXfqOyCc1LAPFqQBUTa7+RE/jq7xKXWlRyw
c97evye5ch4tiDMGQNFxi47dKw+LW72UNtPK7GPlOsI4URW28AK0PgnCEh34VzHSyCPQQAtvkiu8
GJcMAwpc3yd7U5brUSX7uIpMhsEQbahaC/kpuMx3AJPjRqN+tZE1gZwvrJjfi7lyHobWpUznOAjj
Z3cgXlVcJ7/d4uQx02kY2niKjS3L9i42f8FM15rOWWRMdbfgDPQNMvTaDgIbsf+PbscoR4n1Wq6L
dr795Huif+k5m7RMew0THVwb80Sg0h1atA5wD7J69IvWn4NXerk0IynxZ2thZ7S1x0OUwFpDUOkk
xNgavPsZaZL307+46/65j+t+TkOfjViZ6YwOBRS3+9hL25em2THjMQdGIMxVr8q2ehw7KY1+dkr/
i6do1RCtp8bGfmKxX4v43ioiVxS5O+p9cNlHyFZh5ZjiaNaidMDqd2bnd6Z1mDL1SVGp5KKSLsPa
FRlmiqoSxumDya9izzioT6Hq5u0z63wbj6kt39Xe6FvqDbGulPpmWk6VrMfzfHrjxNhWLspIQyrm
RUwyQYpd0x8JP2jFfhjopspeLe1n1mdupINTbvq8vM4S32iv/JbVaUNXL5KZTRF+mpnxmGUvl0dY
XM+ls7tyTX3Fqn+Izc/6T2s2rrQcckBW6pVJ/EyizNUZ/6/SKd+mvXJRossiK1ykLHgWvQ+V+hTJ
sg+S/YIQ8Z/3ZmMxs0yX/dLy5LMZv5I6ebNBPpXF/S1XzQfFvA3BvUWbzyLcXV7PyyeDrLsXWKHN
fbkINurAYTgjFZGj1Uc1k9FrnC/8/tMmyVpIWgfVYYfdm49sAO8+pJjSGfI3je1SU/im7U7x4I5I
V6S27eQjgL08dcxk3PSQnEohASWX5zbP2hKzrUX1j1BirU4r0v4qrTRkfdA16CDQe5g0ht7iAS+Q
qDU2FQVnYJMqmgtl9NTpAFfqQV3N5vcGBF2m8oEWBS+DMlsDHbHuacaBmkHZ0tmmo2dwAKbuE/jA
wkz2emF4hUEPlKJxSkBk1ILKFdJlml57hUDcMg6vykRcDqadDuRGII6z0xudgzO0LLw0qlydcp+H
zB+aFyN7MOvRawRzWf0UauW+AQvFUFeOncxXrcIdmtxqpDnUaIfr03Jr143bi9uc3JbZsTbemFo5
eTF7WtfvKlH4XSYjfjgbsZ+s7MoBZY2qU9VA1FlHIqir0o3yQx0pfowVU00qSa+fjyJOhlu5HY0z
ZoOkDm73FegMOgXgMUB3JwjHGl9DVn/ycmAKZJpyMvNZuaJcbQdjCnFqqyb/aMQTT+e7aEbHG9jr
7ru2kMxStqYrPzR3I0Pj4ZLh70rw+leOYD9GQ7sm4tD328te4Xy48r2i6xCpMDNmV0tTU7Ib0E81
+/9fE+cPWF1w9t6GbnfNJM7obNh7MuqqpYFnMZ/Y0gAU6T8nNXscSX6kqJtpxuby/M56vZOBVu8v
LirgHxf8paJnb2jgutPpcxLJ9AuWHfnrrjoZZfX2skeSNeVSfhZo0xqydpcWoWulsE7UNFR4twyU
B8pmasm2HTVwfN0SHrp2BwSqkW6qqvb1BjHEWHksE+7lFZB92yoiCq1OVzqCb1Ni5YWET4ZibrM5
BOLzqzdulIq6at5KxpRYsL3yt5UetXiMYtWnFvF2pXh1lhwYrQ5tBvjty+UJng1FThZ/5YKqQgEO
TsEEa06OfKJ7Y7IkJ1Jmrst8T567esabSCz7W5bsyQwfK2q9CP4jlLZcL+Z4yZBWnqaZmyTUIgwU
/jA+oRAPytT0kJgQAco9eRve+Qf1wnoOKSngE9dUWHk7Aq3KeIPn3+D3j0WQbhpffVU2CZikjcfL
+0R+qzX/NbuT4VamSMauRhsvGsq5afsAM7phPDrCRI2BbuIamNeaupO+N8sJbIqpW5qlY863cQbh
yNRGTT1ypuE9GTY1ullJtdVr4ap4MycW4I+gGEf/nc/ixI20m6kpUPZ47/tX4Mz9ZrpRhp+qoblJ
PDuqjtabEdpAAhxr7Y9IwbOl9I0xdDPtQ1f3NHzW+6d02JqoQWmdl1ejF4cPSXmcotjNtWthvahm
ECW+PV6NxvsI3bpGfU7HA7F2ehK7ox36rGtdxHWRtZ+pBw/kdNoXoJtuGOa4qErQDKYuAkEvtuLd
GJU+6R6Y2OlNAvVJ5ow6cQS/mVXuq5AfKdI3ah6a7KiCLj5HTnFE/DtCHjMuus2MVuKe3OrkaUad
Nr1q+cOQFX5LHoUFYB80P0Gd7ZQN99Jm2pVxA1K7eAehOMcwP8UAVa2ignTB6FQEqpQNup+qm3I+
qBW0UJq7tL+J2+d27L06JS4D12UxQTWVWu9j1zhCoC0PAhK6KBBNvRntndWMXq+b+6y4H8D522FF
QDsK5UzebDTrodage2dqQWfUrmigVKwxp4ntu6FVCxDLvSVAOVu95fAyuZ+V/qotQVTDbKP2jEi8
sZT/hFDodmmntKJsN1D8CptWKBTx5gFdu890pphI9Ouy5Z5zoYYO4LLFLEO31qyBsLN07ND6e8yh
K1XR2wGb3BMNuqfzrqxaL+tsV4Bq6PKo55zO6airO1JoujUBvgJ2oQgqpPDRhbgCjmurg4nk8kjn
POjpSKtLkrE8KUY83REyMl/oI+jdJTfk2Qvh5OSvLoQYyjOmtiRimNpsy1xzZgs7Z0/+oN7mDfEu
z+c84O1kuNWVYOQ5Lv4aw+VK6FY73Y8C9LPoLbD7DneWlOi/ATlf9uOSd1tdEnE3GYmxsAp1zbY/
NEcOTR/MFsYOvmvZy/9sSHoyw9VFkRWqbSYLrmEei8c5+pHj4V/zTdRPDkIrR9BUYiOyAZczcnIF
RoDXCWPA7NAW6+UtKCEiaLqRvYEMQ9E+qdpWsoeS5VyT1ikzVjNfkr38mgSLmgPfsj1205Vv3WJ9
F3bOXJ201EojXVvMJeqMG7PLXHWu30Lt43+c0eqYtaaJVhkB9gJO3hr1J+1+muWbiMHkq7oZIm9I
LTpVVzjJICuDnX83fZvLmtmOgcxDsKX5IgLVT7snAUUXs+nNhlMSDyrDPaiU5LD2cx6Mnoy6uu/r
0jbDcqmzk+KtLe8pDmDXaa6u/hfJKIMSlemWrRLKVifPLEFLWpZY2MHM98SAzriIJBHtuamcDrE6
b3McGXnW9Xht6l+cqm6Kl7TRop2VyTozZSOtDhqJrTSfGtAllcVVal/ZVePY4xMppVQT56z+ZEp/
ge6ivuNtLpZH7GtrG35YhYUbqfG0JVn7yyjQ164bu6Tvuk1a0Nildn5Me1QqlHaXK08Uj5rLB+Tc
JXH6QatjGPaEdyzENibsZ55C+TI70PGew3Ygjn15qLPqDadjrc4iWjxqc5xB9ViX2Y2Z26AQimpv
GqA7WoYg9xGDk0XpE7dzL41vzeonK0qXKiAhta60OvPbxrjiLPJN/bPVbmkU3WSt4c8x9SeEg7QC
7CKVQTHPXmunH03/9MH5kNOSMOzY0nCgOOyKfXCvg7LGuOGdI9fT+o0TWTtGg+oGUS2T2kxfXduD
khhdIUqUh6BWH1r1u1neRsNNxzW/7+64ubfFRhCwESXvg4aWGX/WNceE7G2fVS7p0Qen6t48lA6x
U7cBN2LGQWViKyDFjfjPiQEPMzz2LQ0qUnkhkyVSzh+l789ffn5yZxm2NRZjBaZfaJ27Smo4o7W0
3aVB3VQSgzrrYU+XauWDDJIMZFjI8ECuXSDiCPcF5OD734pAYI/zOhPyHuDLumzH5PyZ+Z7iylvk
Rp4ooYYpttXtCHaKDK1K5LavNnZzx/LJMZQngbwVnwPGJ3RpXpkQOYTENUgYSz19u/w15z3KPz9m
HScX2iTMqEEcmWSHskCBbX7k2u7yGGdj1W+TXNNRl6qeFQXFhGNmOaYBWstM2thzdozveH9NRN5W
ehlNE8YoSWw7appt62p09cx8jhLzNssexilxrYS7cajfWd0iATC+mqa2z9DKeXm6v2EIfx3B729Z
P9EFz/WqsrP5aDLhM1MlTle0yh7MWMdMA+FiSm/6pqhAsTmDlaRCtmCgwlEJ3pd2pL41zMydQSsL
QF2B5B3Dx7gd7tBPflUQA8Jj3S4Gh43TDFbr8qx1kV91Qv4yUyjpDvuIVE7Tx3tLUz2r3JpD7XXI
2o9KtGtL6lvDo9X8rCwF7U7hQ55B7SFJb9u68wHo8Vta3Coh+FCLyrNGvLnn4avkApVtK3YLMIMa
eL0OBRyDoI4Kcr4Z+fAGEnBZ7oRGiy7G7GAJQLSZOOgKOwj1TolHPLaS3KFT1QJw0F0PwHVDdFsr
HVD9qAGOwi4rH3hsOrmJzozioaQv6dyizZh5WtkGl3fnrMHr0G3SmWFT7ffpPHEw1BpLMmmpCkao
e3BtukIN6kES3Cwn+G8D+B5jFXlkPDJCYwDfX4KUyDjfa9pj3gx+22/6EJ0ZWYg+xbvL0zrrN0+m
tXYqULnJiyyDU0FDZxM5IuI3lRb6nMsgRVSygmsIM/j+p6SoIrjo/jgJdFoauZuDADvuj5WB7nMB
pD7tdzm1giQjjgZm8/I+yX/Y0+eIcNKsILgUVo5uIYRO/K5X9wgRE6e3OoRn73WFj1dfKc13qE2o
6FcvHFqTrRYWdwpLNhwCDMQulpSExE2dey4hVfD/lrHGTaOExBD5YtdM7dGkgyOyfYVEExveBbGd
xs5lz6WzF8HJgKuApqF6BKk2mGLnDZAui/30l/mzQu7Ziw8JuHRRGikDe4caSSUkddOzacTTya7i
EoSRSRSWGDsVlVfgCYrGAQ+FNU+Z8002vrTZrUE+VPKQjdEjHWU1/7NTt0xk0nVGDG3NaA1xraQZ
22k+irrz7CE8pBBRV7W7vHrtSfnfHPmTwVYxRVgMHNaDyiG4Wfw8/ayN+xn1zf/iAJ4MsgomwkY3
sJ0NOLon0D2KndZAEFnvHcOW6TD9Jun7y72cDLVyL6ALVNTIqrF4DXvMrDnINL25sxTwTLUk/ZGF
KI0aNaiJLL38TAf9ysinY9NVu1DpqRNHLfNjtMG5MPLWq1QoNHNiuqqQdWafdRQn37nySVFe1iPN
xxmxDHQP+8KxoNMXj7J33nlb/h5n3bsYT4SM/QhQPS6fTRWUm9SlG1ws/x5NwXIqL6z+um/RHO1I
i0M8K8d6DMbmOjXeq45vUvuOsc5pQeOMs+WOjBSOrt5OraxN5SwrinEy3ZXbUFNRZKCNRrGege8+
/MgKV4hjmQq/aRbSjnelwUsI4P/LBn4+bj0Zd+UyQKBj2mMMCy8W+g+fY6kjL3etRTvPAbj6Jt8R
P/GHqzQQMle5/O5Li75KS+AyVyKV4QgD/r8ZIMKKZgdQczM4Sf4aowgi1cP77e4vDblY90mgoIUG
MtOVhiguyjddeZ02H2V61Hp6A4EwcIakKF93pdsp+W4CRMDh1eSaffee8OLTLCvqgMj9gTHdmxZx
yARl2Xx+izVLSLybxJWylXczGcTeicDS2E0Z1BF15qbxDBW5Z0q8krQSMzgbaJ9YwcrPZZUwqWCw
glbdRYQ7MZU15J1F3Jwa+Mq/iazVtI7gPC9pxIW5cN6gHQIZYFD6SmZz/g14Mp2VjxK0H42OsPkI
umsnRedNr/+qw0Ncf7LoFyqITjP+HBSx7TThZ1BSFcWXJpWakjjKdVqHGwoZoAYzHykIjqbqB6cp
IDWSCHFZtQv2/Bd4eg6VajJbbFyF4tewRcsTwjbDSUJ9G7MvgVLdZYexLN2lAbU/D5CN+npmELh/
1QDpYvmRxNaT3lOXdpkX5e9JiTKWnfmXB5WYp7VyUpx3ST9mME/BX5XmypK2i/6L28bWLVPXDWqu
GzoIaVBTrNkEgCoNaqcIerCutjsVInbyNPdyeP9ew+/BVn6vV7UCjBEYzJp3ShO5aVz7aVg6SpxK
3MhZVAk4cpmto0HNYuuOiGHQpxqgqumosF0DGGxKuk3TxJswewWJLu4y5qt278yxtk1V+l7b/CHs
06u+fw95K4Gsnt3Fk29ZeQCTobZYU206xlBjNclV1ykS4zyzsJTYKkOBELNV17tYt0KvNN7XRztW
0Y/UBNBY8ftJ+D1kmi+b5Lkc4B9jrTaRcdEkpjrWR4WYVyHvA8uMdg23XFsogTC4A5xt0PAqgN6G
W0/EYQOsqShKyYecWdU/vmN1o00izUQKIrdjl7GgZrdKmcnuadkQq8sIuUcyd8lcIzQNUKtnr7Aj
P3chagXf3XjDAdUgKaT2dw/Z6pT8MbH1nVQPY1IPZX00kmoIkIx/hzQIohJU8foE+qT9W4vDDC6u
cq+T4UMZ8gNXPNh7YMOY0UuSTmD9f6LdtrbAkmt+Tdkrr1+T7NmynluVq84oPkhxr1lf4Mj08MrW
VS5ZOtnKrUy+0MN+jBRsjkiG7WhnV5Dhkez/mWvmj2Va3XVEETwjy+bYjeX25i8eRduqfrps7ZJ5
6KuKADTdlSwEu9VRFZanKrarDP+5iz+dhq79ea9U6thELMUIA/BZZgE+1FYyB4lzWMt4ChqSLoZ0
+7HRQKMhxIbGnScKsKH2u8urJRtpWc2TIFOfTcDOIrihEDLsEPL10orthWgDGyKEl4eS7P66MDCT
vtCtZfdBIwgx0q8ZRHslDy4Pcu5t+sfmrBxAHk52r5aiPiaF5Ub2R24mLhf9a2i+8jRzG/vOhAxz
nNyzlDhtPe5prW+4Mjt1+qmgqgCZDKdOALQbZF2v57if/vi0lZeoQ1N0g9FAQXIaM4dk2V7YKH90
UYAg0CljROpdt8sAGA7B64MiWsCg7ju1W0F9kpZvJue7RqSBKoWQnYmU/viy1dmHYkcWqsVi0RBa
8fQbvOFvG3pQ/RSk2bELrLImnETdWa/DLgWorJb4HtkNtc6eGzpU0GmOD6j9AcEhRf/LsLF201GD
KhbAEP9Gz82ZZ8vpnNeFh7gr54qg1wcgVtJuG+70u6XtkvnWsXzsfMsZjjluxoO2lfIAnXlM/jH0
ykWF+ffQ5c0/WPPtDfj2HNXZIu0n8boSh7hWysxnMrN02VwblbcY5G2x9NDJhlgFvVmeQtwxwxD0
aO6VY3gFECKIzivmodHOV7fcVSVdaBJnslbLjDNqqHxxJnpDtvH4WqIuSOeNxJmcH0VHkt7SVVNf
9z8MedgOzIKNGI4ZufTVCFq0/VeoJQDb/wOt8b6yy1+QU5aMe942v8dd3TC9QI8ppxhX3Q8/VGAN
73V0gyVe6lbg+b5Wd8izLHqWQDnKmu5kU15tZaSqA5SQMHQHkWErfQHTEhRHZAu7TODvgOl7gqtr
R+ktbsXLwja20z4vdImR1zt16C8K4GGg319eUNmklp+f3HJzxGkPzG91HCGHo9rRlZWjzqwzmRuT
7dvq8mFDYky8Cxc/OnoadM3NYVtp6B7UnQa2c1j6ufIX6OLQUtpwIJvj8m0nc5xiLR6VAmPnSXWb
gyCuBV2J3QhJwHCuiw3O63vrVndFBqRtaUKr4tg3yXVaaF7MJj8cYs/kS29LYf5qROUokeEo/LNg
Ry19odoTijClXgaiyqHwF9v3NgkBxO2bbcr+C7KjPz5wFWVCtaPiSYuFKGzwUJe3iZQf7NxSa6pu
aAaKPMRYa6E1oiwhApDQ4ziC2FB5Bk2mY8gIms/dyaeDrGypi9uO1iWrANzoD3Tbb+km2nbSJlvZ
XFZmM5ZlaDKtqo9TGjuENpuqmUFbIQNz/n7Prk/86XRWZkNLK+f4U4FVAWlbNXJI+NVQtmkKPagp
dMztFsgPxGp6CbjsryFpXILKRWb1PigluG3tktK3sufEZL5SHXJjcI3syuh/DP1V1244tNpIvIW3
cqqB4RF7SNFiXgNo20gZB85lYKA5973/KwvrdTDu886G5Pyz6qJutofElzcFYpcfFU+G2pTYwVpS
xKwMkGvFGrvVN92u3Sz0IXqgSoMSiR38zomeuI+8M7TSSuv6WEEYpTC3Rv8xElXiIM8xpJyu3O+V
PRnFzOtpjjRbvU1RZW3n2bWY5hnC2hqic6dC31pVd68nhq81mae3zVVR5B4yQ77ezbtYoEOWtY5m
60u1vzkmJSDkce6k/CUKUSgNQaJHZfwS58odf3zz6kZUw4kk/WxWx5nU11XbdQ9WajK3t7utZdbQ
NkflLcibdAwMjjZtu5KEOstBv3ByfmeQT9Ys1pAyYBp2ZgZwv30BQslr9YMKpvLLl+S5+sofE11M
5GSgPs9bI5usCrwZznir7fV9v0M452RevzUPdoWZOrMPtZp3mY2fy7j/MfTK2ZER5XYBEsTfTfd4
l20iL9xMkMGN7qR8OOeC1ZPTuwZgwMzVSSMFXfTynBkqGUWa/yjn7DUi48Y2r7GDAMSgbhpvRbcQ
kereIHLHhlqT0e0M6HiMuW+Y17PAIUkeMwD8KJCBTqc3L216nRfIn83k3oZOQNtzpxwz4Gj2SMGB
JkvV3U70niJaUMSHQ+nr9WNfjajSUv6DquLI6urRTslRzdMHU+08VRIJnZ28bjDQP6A3wV5jDASQ
sFbWiupYzk9qRTdGMv3nqVMoIH2PsI5dG8XKJgLx2DKt/Vg9hCRz/0dDXd0l81BocVLjLllcYuov
gI3UwZN5+JU+6Z69MbeVi/qCtS827FEy9nLaL53Gle/ncwesfA3fr22sDdqK4JCRYnoHriyooO1N
ZeOd3bDvu2YNdoFEAkBXRrtEM4rLw2QfTSzok8EX5bABuhMA012obhBXeUrbXg06qoQkcWIl9yUz
l33J6tVqzYC81wTuofP0/fyYeXyHnl2XbagLeRsVWFIpUlFyKWkrWwpL9LqXOYKTvHnuW8x/nB0w
yDhDU3i1brglb2/sOb7GVrdp0OSKgTisxfHakJBJrA41uctbv+YBhFREmyXKyG5B8FI4A7V9iDgE
TaPczbWy1YDhRf9TOlNo/JkvmkgAHUoe2dT74AwNemyKOi7dHdY+yUnopJDIZDVBt3d703cAfVoH
CwRgAFhfIU/kxLkJKUa0dfGnGMg0o+/vkSNBoxMqgloJXBp0QSj1AGN3gKPx4xmcfaFv1eUT6Jbg
kO7r/iD66yoFAdl1X/2KybslcldYBNKoEGBFMlFUTzXCLKGbHpmIRzPujnHu6knjaHmMAiBQ5OiE
E2XnlEV1o/EQvNNH1jZOzyE0WgeFWfm53h7ETA+DzQMlD495lT5agvm2WiIKu+OgoZl0DTT4g2/H
xAHi8J4RBnmPTWTPTqKhhq5ZAYoegPTVbsMa9GW9CQqFNPD8eRX+nUEAfCZQhQIP3aiybQ9QaiYQ
HkbcCU3gSWoUEyLuEk0PaFe7XdnuaFxBU09x0TnhKQTvrXapWG0mw9iAiHILuV+PK8RNsZlZqQRQ
//VqowxS9YskSdCXP/tYbNjAdklT7Bp92qAp6MpsgTWLm73d0dLJ8/K6DXu/GOrD2JsbXtCHenxa
CKwb8CR26gaTcECe4AISs5n08Fcp4kNNJmDU+9pHL5PfM8XBWwnxz7A1rOmZcNAKkvm2HVuQjum7
WeATi6ndEZ3ftNr0K+nweoVcCLRtN4pSeVq9m1pkWBKA2bQvLUbjvgrsT/lUWY1LyQ3Uu/MWSr9Z
awH20t3OSfiLmNjpKARCLv9AXWoL2SNPM8j7UOIlB9m2EJQZPMueCkN7b0i9x3NqlwyKpyniikM1
l8eVF3ESCGQEldqAAEt7sArtymrH5ywubjR0u0ah1TupDh4iC7cacpsdvzaSt3mK0CmW+sl8kwzP
Efuw0TmZimDQQ9eMnpXhi0yWq070A+Tjbz1qU5nBt11S+IXxVQ6Gb4WvhhI9minwyBbdQfptbxfT
HWovH+pcYrEf+gZovSbjpROOH+E4eIOBR5PZedFsv8UtD6i1qJsWaJ6MwysrplCNOeTlJge9hcbq
gNbFgccEuDvbVxmCkMTY5Fl/Q+bIidhrhtcrjUZ026QeSmmlgu4ba1Y3pbCvk6HYE5sGs97ty1k7
2C1zIUm4HHov0xt3th6iqL6byXAdRahBFaYbAqmVl7rXzq+KdgSvLUJgRLbd4BC0uqGhP2hz5qfG
qDo5aUwwMbY727qpIfA7AwNjavO7UX3qah1tClM91OHgNUZ5FUVJ6cZcebAGIFX00frRMH1bZMVO
owm6AsMrnlZu1YJPp57vVRputZQ/KtFIgL6Ge2Gay4ZDbQKSxUYge3tvipmTU7Jj+NuCYqS+ZGgR
wqhKEaBFFicl9eew2mmA85tqcygyJUhCtCBXCiAplqOUkRfh0JBSB5cl4OZa6yfDLwEZuab4Cps9
Q/VhAk/FBJr3aBr2KUgMUnvfU/46wv2LwrypwXUhusqPc9XnhR2AES0w7PIW/BXbcb7Go99hxk03
jiAKebGzZ7v9mEp9byU/0B0b6NFLWN7V4qtGHS4afS1tndqadjO41fo8dHkJNT0ye1EG/qzorRDY
P2TdZxDCd9E9QDfH3Oa3LdNdG68WotMNVwF3VonfwUUxdMr2lWrurXBvhn6CxijDWZR8jHZ0LDx2
M1xcHS6u0toN3dZMN8Z0ZNG2oI8a69zMvCmSnZHifZu7drbL8oeKdx86CYz2cySvnDZuBAr+VyMN
4vpBwcoqPfzgQWshQTgDxgBciH2NdDUecOD3cKLCMyHnZELD6bWt3DzBWYWAUZpeFdFmptuKpT7l
iWcQc8MAFuuKH2axSbv72Pyc+six50VZ6dECwZjq6+oL3kDvZVbgMnoHutbL8N+TQGO4apprUI+h
ReM50wZ/YM1xHv6PtCtrkpPHsr+ICEBIwCtrblWZtS8vRFW5DGIV+/Lr5+CObqdxdjLzzasdUUoJ
6erq3rMEB66gjdzhDX8oZQReCQSrkG9qquAD3kblQ6wGnqFAppWSey7tJTkHeEnylDT2Ey1+LCOI
qJjk1INd4ivoAExB/DIw8IWHcAbRa7DlSKSxg6ZwGtsI9V5qxrYO6K8ctjs6CYuKws0N4M8D/o6n
0ybm0q6PkDvo6UZNn2C63oLB/LMN5C9IkG4rFLCtZCx2GW7FUUS72ng1+Q1MruxO57tcKp1C6lQr
zZHuZNFhQmFCENk1OLwXC5iQtU4S8K9BSh8ySXjQp33gXeLow6bOaqsdC1trInzBEt8DALmstDXm
1djCWn3XIH8atjrw62bePPZx6SiZb0ACGBbMCHZuxZMAVzF5HPGR+4I7pNkljO5aLT4OdLSKPns0
U6yg1N1PTe8MMXxu6u5eotVpkrKbqiq3zISxlERPaZzcDiiJJL2EOK77ila5JcWDm5eHhCOn4czc
lLFpy4VwpWRyjD6wgkpzQGM7aHLlm+k7bmBfY913THrbgCljTd4jCczOKfeYgBxdq4CbaNyEHPDp
Tn2PRbVLe6+UiZWlzCdpeojie1JB1bJ3m1Z3KuUnnULYnTAfNG0Prgy3qSF5A2Uu6yNf0PuIt1u9
vI2A5ldvGwnaaFC+qcfxaywHKwvFN+zuPF6H7kSZHZWhHXEo4bQz6zp2Gg4xHpJvQkl3Y97eqFK+
qUIZkjyvVUh2ROhwCpMcA7kOBFqGRN1mHTsa/QSDFGJ1mXCbuN/3yqsmJy9TUrgBcrQ8M72wfs+C
zuZqZ/fI/LTqq65bO4ZjZQVnaabB1ne80fIG6VVjSX21Ad/jQSejX+Aw0l68xqhgQS7W0jJoolWI
QPhVan5gWuKnXPJY9lSHqo20LgRotUCdvK171+hMyAJBIyBDPxjmwAqw7HqRuFI4npCq2DBDdZCh
J2P3wig94YBsAMuHhg8Ka8ZbiN3IzNbC/kFPL3CoVlg9TqhSvmjNpsfBIS33pCrDUg5fRVE+K7D2
qoZ7GLtghjv0Ll1mGJ6RQVGoiKyMQhflqxrhgEqnR/RVn1Uuv6UwoCTYRDqlVj2YVgmwIg0TCA9I
NymAJk1c73K986B+uuuVofh18nhd2mVZwLBXRSzWvEHTvUneioLYdZuBXK75JZTeR+gXjeon6CNP
gG/dMTK5ALdYDUuPBi50POudupqlooglIUmCnrZPa+imcnHAmwF3HnmYAEztpOHHNIT3sQxSvgGk
RvMzgpJUFraH1GwPgXHHQ+KogYqS5HMTC6fQJ1vSYkvgnRNO7bOiJw4gQl7eQ4C6BCipwekUY/jQ
EOFDYPshHe90mr01ybAdC+IZGrdBBnUaVbFHs9xkFMzAKPCSATprXPNqSX/q9cySkDdm2HRq9jNh
oZWT4r6JDxCEi0Xny9JLVj414V5r9jPRszBt0acQWahBAR7BU4fNb+ATPO6bCNSGKHPGNPF1c9rI
aYx4/p23FJQXbgUNv2EEKm8VvlxpOBKoBdQc3DxfQzmtFC+XvpfAwmVJF6NSTlljR2P9E9g/nzVv
apI/tcq4NUV9KtuXlZfq2kNtUciq5J40U4xqUo8XE5WRrCJ5ipHnl+k7Emxbjp5F441VuFLevPxc
1U2m6ARluKUzXht2RakHGLcQ8J02BouN+yb8sTK7ubrxdwXi9yiL6gdva4rjJukn2Z+Lj87ooqUC
XtUddyV79tjOczewVIuDpH231ru+1OFS5d+DL8ofmRpGfDJ7cewwtXryknLbA2GOS6kb1xSBLiGg
URX8z2DmQvlOxzunB/yQHI34IcwfkhQQ/ryETqSsxk5N7xOR20UDrEbWQhQJUOBesitQjBMkdDlK
I3qWuRLe3GkABIGcu+PMAuuUFZ2Ki5CT85+5KIwEfOpCXUpRpZjgDCF96IT7+tTvK6XfmsFbUXBr
ZLFf1/elEYGDIG4NPBso9xsg1CLebeUEYZ1U5SELCv/6bln5XkuFT63SzHhM8/IYBbuQ3w29iUyw
Ow654pnBGqFobbBFpVygAG9GU4Z2eQu7AA13RlE6mXSXo2tN1lRFLx6DszrjcrConXo5xmVXSaAz
M+TbeGgI81MgrBgSzjqLVtbycifgbMi5QnZWIFe7MKpDwQGWUh/DQNwnGqQHJZQnFNJ7hdB0sAox
a7i5WGakOde/5OWu09noi6gmANJJUqA0j7ybRVMzP+Dc7RvIMPRPdSk7WUQcKYs3NQrSqRbH1lCu
WZ9fbEVoJp6xmqrK6lLBM9QKaBPKVBzHQFis/NAbwwVc0MnU1Vb6xZvjbKhFlIuagVAw18WRdvuI
PhezKmHPraY3qD2o/Cmvd+3EfNGlzEaXdDNLfOZ8jGy1Uj2gi522L3ZtCuJPhrZ0Duv065/jYqw/
+32LQKjIEW8GnmL7sZ9BrMKK7QGlvpUdd8muA8X0fy84kRcRUKlVpIwjek8aLCcaA4ak4gWF7qax
wjuk1TxxNFBtUMj6hoTULyXDLLL4vBesioFijxPopN9j6UvEWqvOXjztZ79tEfYaUC8LOIGLYxm+
prm5K+eyG/d6WCOvQvkv1p7PxloUghvABYSRYR3CAIkwuW34Wnn7coP6bIhFPEnkEfAJGglgmLRd
sBNeexOgxzxBA8iS7MimL8lgSW4HK0piF17/Yza5RioPEWzm9pEl75Vvec+PSC/bz7UG2SVVhT82
wiL0gFVQBV2NBZB3fKO2jonm0jdebORlgp4D6kFOZOeRlfi1g11ia5vxpbUINOAquy7QIHDCyKJv
a46Sa1tgEZKqRmtFQTVxbNPID0o09cussEy92RSqiB2zXLtrr586Ii/6hEartAmQLkARQCmxQs+D
yJBh69KVc3e5H3m2GeaJn0V6FHRFBXPVudcBBpBN9sVNeCi3nb/+ademtAh0kANg+RQjpsblW2qI
LQoPclJt/j/RisiLaNWmGoULMLaPOmZW3dd47JVWhfLC9WHW1m0JVhCRCsN0OSiOxjuPYH/SvRry
q24wp0VFuCJgTYP72bYPOv8nXUdqIpknGi4Gc7Ex6FQnRheaGFi7U8LBC+NyuzK3OQD8lXefDbHY
ExVq+FKpsuKIUlXQhpCj/xFWukszhIXgMW8OLapLcrGPCxPNHXAssn+0K89+wWKrUHAnNAVNohN6
jwhQmV97+S0epf+M90PUs6EWG6YUbBQUWBxwLSHnMD5LDXoh0i01whV0w8XI/p+BtOUNVxWQ4stl
WhylNDkI1adau7I15p/637/bXyDOjqkQfIDaA4SI0puiHo/UlCBmPdBHhjKnFuabIImmQyT1K732
iyf7bGqLS6toCTcqnRTHGnWWQVOPovuUUmVler/wCtfmt7i4Cog0GyTGvvw36DADKjS0Mx9WyWgP
28aee9pt+YkbYC0JWvt4i1upN0JtTFrsEgmorVjvPWUwjteP3Xyqrs1uXuSzSCyS2hBjNgMWssSh
hwAyQiMaJHUB9mu64v2wNp1FENF1OGBFCYLIhKKYSl401HdXZnM9iICz9ud02KR1VTI1c4mm+kqV
7i005RD5aozbEmIM+HCoG6PdJhCwoV46fENN1IZIeemFVfHWxd0BIpabQtzn2omY6dsEiWK5N5zA
3DO58M32RWUaZNJPAJCg8EnQvpFtXTspMEI3wAg3GtCibsJE8Rh7y4rxeTK9WA2tIYZAuJTYPK3w
WL3TBd/RdlsnndOgV92nO6XM7Uqt0TuM9mVXbScSf7epoKjqVB60sJ5QqIempkKgiMWU26Ibc1wB
/BnFRFJSKABMhgXdWGr3rD2lWnTTRMlzF7aBp1KobOhd4MxJOuqFWf1wfdF/+Uss95AGXqEMYqEJ
kcNFFq1yAsL8OI3HlkNmOSwhY9QfhDYe8oJ99qEKQSADmqZKlEQ2o1G4qYUxehLXwm2FvNOpyql9
CsE5disTnV5ZRzsAJVAFypBdGTsVHOZRHYdrMZTUa4CMo3Yb4vMpNH8qjOEuol1ohwLtfh7ZYx3A
eIHbWnhKIO08ZV+KjHwyM6waXywaDm36VpfsDorQXhArBwXtxSE3N6YoHWNuwaWw8Q3xzKn3U/IN
yJZn4gnQh3s5OSrgrqiihqQPXHyI9DHM4ijo+8SBsEsjcTVUjofoS1NOIXqNzGB2ruj7Vn0ajXtl
vC0a4HknB4+6LzgDnUj9DrbuXW1Efhz8ZPWbGu27kewZ1ewQCa+u7CZI3bb6ZqzZjuNQyrSx885c
OTMX4jc1DI0alEAwhNJFBNBZ2MdxLPETn4yXkps2xVAJK7xO3WphujUVBQUiYV3fNBeeun+MuogF
xMxNmgN4eaJd/ggSJ7G70ryLYkAnmPzz+lgX6S+/b1tNXlzsqiyUAczI4hegCS1mGR4IpgW9Y0fy
Kx8AAivvt2ulvLVot7ji+4INNS964xSj02uieVhFawzs+dMsD97ZvJbpoDINVZjMaDMA4EoJXRqG
vlbmrKzexYkw1SQ6QeHV+LW6Z1cEGla9bEAt6lS6YAu5msvB+MTieSXYnqoV3Ukr98QvAa2/5nU2
4vyLzkYUNEnKuuhwUUBZGKCsYwYvzQ3T+p+CP6HBg9BbjV4x8QMPxGum4/xPSYned8Y+tIYJ6EzD
S1q0Choe4ficlxNUmqq9QHfKkuQQX/8uRrO2D6GgkCifSpps+kinMAqHmHDbZifwyCLQJdpdjfgt
p4UTRQqOtvnSZ3jwJ1ALQvU/F61lKL0l6meqoT7WQh9L1m0CoWjYalhBMKdBhL5SLcZfbp2s8xlD
hzNc22mXqN1EPVuvxRFmsJSUeTsgBRMaZCj8ijZWW+1Jf2IAT6B2FUPTeWhHy0z9aApdrhyE7DZl
sqY6tLZVFqc6DqAH1I6dcard3i1zJ8icmX+VvbLUVj1IIlY+d9ZeyRdPwdnsF3d+SLRWNZLKOJkT
etp4Aw3cS/M1Jcy1URYxpKljdH7iHtnm0Npdr21nif6wC7bXT9tFCLemyAxtdhNWsupiNlVMYJBs
ZuYJT+PXZpu51ba9zXZAQ92EdzNwFyLsB/CsHxUXaAXhpH7/Y51yfbEaev4zFtMdWF3HtNb0EyiL
Oxh1WaUdOZC78ZiXrPpkXfKnwbH4PelFrCxY3LFp4DombfiSRy289vwQ7Wc0XAZbcHt+hY2btfz6
4sVwNu7SKbVSWN2j98nmxfZmQlF6lG5LB8AOR9yN+1Ue5qVNpCmaosoKvCnNpbbQ1KrBVDIxkw2U
0Nc+UqewGUzI1C9YkwJ3ecyAcv2Hs/w96uKhVFLeh1Lb4lvu2K4IrdQDnAZ1tm5eVw7VlTUpoYsB
XFNReACtT6Ha0rJUKgGUm9QivlPVeCepqZdP4yEKzF3DtGeNjk7WKG6gJ49ylOwCLTswARQ4hHTQ
tTUDuAWg3sVDAQIv4GvwA0819amCXdHsout0UNfvzXfY079nfXFgZrIlYnJ18UzC3IUGgoNSntOU
TxXfxmACz22tuuvtetb3L4XHOv1xHPoHrW922YAvkXGnauqPQGPbUFAf/gswAY5ndAbAbtKM7Qs3
E4Qq5JJ510/7xf3AKKMm5J4hlby46OSoH/K+wjpN7S6sKQBj6Izn7vVBLlaNzvJzujhdwEAmOZVl
QKI6eU9YaYX8sY5eMoMe8/JORirEy5vaOMCSM7FXxr7UKz4be6njjTOQKGlA2QmKGFsIsG9THGgo
LWzWiJWXrh5o7RmoTWnIVchiksYERazGTKCxM+Z2rQKYtybBqP46nsu85GyMpRdqCFuwsJwYXn+x
go53WLrNUILKvu3Mwcu69H4EXkEHtLTsWxumepYcR7YBAIoiH4xetZJOg+OUeGi16J6EkhVnplOI
8dh1xkFpumNffpWNOEmsB6JJbAP10RCdY8TmNpoKR8pf+dDZQf6dgSqrDFYJkGIcVrYOXz2i7ySg
a8C38CY2eVkLlbQ482Xgtrs+35vtXGgvfDYAUpTob7kCaBikpKueeZIw4EkBpT4Q9bOfBMIEPTAD
XcBmB5wNuCM2Gb6y4rscdDcEPqhSI7uEQYVXW8Gz8IeKHgYj9WRAoE3gT1SInADUtEmhlpZmNES/
JD20dXdrzNZXowzrigwgWyNUnT4Yfxo02soS8/Jm3DQ1VAK1OnLy6qHtU5cPLuo69kBnC67CywvD
UwFSymJ5o5bF+whcnIgmZzTTTV2MbtYPTgMcLmmpLaDjEUQaVEBfWdG7gYwgUhkfWcS/SJUcwnay
M2q6Biseh8o8VnryPQnyhCcu3EG0zzYWMOkjBzr3+fr+fSQlUCwD+o7SzoTTx1jItoQeGcUNDLbS
tpdfCl3328D00gTaq036LQfGVjdxfUYlAF9Q2BlNSGqyvclDOxbJVyKxNxI8VNqRKSeSQYg51Lxs
TMCpbAGCqa20qmxNNWwGTHMukUf4QAOI0sKl8aMLvQwi9UloReh+0/GJyHdJ/a5AXFID7gmFFri7
PenAI+kDemcwK1PGJ7U9aW3i5mXv1Yz7wJ7bRc0Bqk86jBVuGzBqRL7tULwwAmB10eSCvFIABG5/
7PTywZhKJ6pCiEJPO3Qltg10e/ITGaBI1umuGFPfSJJtIGBKIgEFqqBnnHDg6kDski2eSJ9AUH3q
Vd5B4z73G7UHjgvYmhZc4RJA/aqDpzdVHpW2AV5ncsria6qhQltF2yLvHSUYXtAI9PNqq0jAAYEZ
Gr13M0UN+i/eVFTbNIxRt9rDKRDI+MJNi9eu2+r9Zw64vPwpAfobhCcZhCSzRecmJm7O9L0oTK8p
jNdSSzwJTFZc3F4QPJXJbsh2Ope3CQB9Qt2i7LMhUByWFWgl6M2LiVM/Afq/Ei5XothSXYUwI+ep
HMNNHR5jVf1STbf98C6HwVZu+TbXYWGlYXlm6e+GOJzDHqacLEH+71Vjaqio5Mz3kqbLi3uJib5p
5R5manql+kwH9W5VSWiOx4tY+scQ89V49sZLmmKgSKlB7bzhpT0c+5+qDe7EDf1EUWZjOIQ5zc/m
GSDhHsZHaw2/S0+mP4ZfvFQmjhJLPIWQ83QIsYdXvklcrlms94e7xlXsARXKDTCYUrd2I174xH+M
vEjwa7RRYDlRG8g5axxeeBQ6pS25zW4yb7XUU5HpSqtvpEuZ7h+jLvJ5ESiqYqQDO5kPs+Ze+EtA
ooUbKkUL839hY3WhEPvHeIvrWKRqSwJURY/Pr7Ktor87bXzmZFvicm8NODKv2JWttCyD4NJXK7TG
8S3NFOyE0tMBp20LJy5VUFCm/+cH/JVune3cbgQUK5SH8RhtkwxKOzaDvsKcURetPY2WYne36w+y
lV2zZPamOteEnGM9MxmtsSGxJvq4EntmQMG1ZZw/6dm8YJ2J5ErHEAJG9ZvaT/xORr+b2Lnbb5I1
ldsLqe/5BlnSbruhw+WSRtOxkplr5BBI7g5IT1fmtLZsiyhjBqqmpBqiTO3C0tOe9XaQxADSBjhH
vQVsq13V/18bchFZShn66OqAiUng88byR5qeVia1tt8XEURIXW9EHSLIDI4wIcHG3WGvbCLnK9u2
AAPb8p467X4NkLI2sUUIabRkCliD/QFPAWuoUSAz767PbG1PLINGl5pGxzACNT/NsLek9FbkH9fH
WFk8ddGsGE0B6k6BYDGhWlQe9DoA5vqpqt/TsXauD3VxwQgBu1TXdIACFu/u2kj6SBRQOWxp7vAO
FZRBXgtGF5fsbIzFoQUwD3qtovzXXiiwxQFY/gYjDK8sEHU9oMhzf20jrI05z/ssUAi55ACeg2Kj
Aq7dNZVVqN8JBAaur94l6VZqnE1tcXbZmGjAdwd4HuXDRmqlF73s0N+JP6Og2Y7Bg5r8GHIGWkR0
iHrxYqiwTYrYW6muOaOufcfFiR7KgktlSsbjBLhbkk2wwlvTkFxb0sWRruD0VhGBJY1FbMsShxkb
eFTZ/fUlvbj3z1Z0cYJ1mcWxpmrjsdTAJ56+m6zcaOI1msCRSlZSyOsz+stWOwm5BP17bMwaHrJx
elRQ11GSlVC4NsgCI0crPeh5oGDZGBDh7FbT7jmohNdXbW2QxTGWmgwWI7UwT0EGxukoQ9authX+
4/oo8yb66/b9z7dBU/LPQ0VCSGumtTQeCzSYS+M5K2/M6rYcV7bA5UTwbJzF4S2jPIG/8Pxd3Mpj
fnmf7AyneKU+qHY36z7Nl0DmZ6dYWYr5FNEwiI6Hxglw2UcoWd8HxJgtTR5jJb6X0MEOcrxHoxcS
G28lL+qZmd06qnEnl9qXbHBHlhVHV45l14EmAmdeg/saaNPXV391WRZnHHjYOpW7zDhV3uQNh3KX
eiASHlp0CAdf3NCVjXsJ6/zHsiwOvMhYlHNI8h7HqkVZswMPDFMrNhTiv1PF9wzXRQ9GTkpW7thL
tXZqaAQoLgjjGoq+3ACdKcE6JTbnDRCin9e+853YxIaNvpXuFw40l9qN/rj+JrgYRs8Gns/Z2bUh
QyRsQoNIP1UVtXgDiXW6uf4VL74pNaYbcw2QIb38c4S8mrCoE0XvJKAvsTnCiOjQjyB1p+k+H2I/
KyR3GjPv+qi/WjJ/Hd2zYRdHt+vCuKt0mZ+IgfdcgndsVUFBSdw30CpJm/0AGiAISgO/n9uSetz5
WWNucq1xgAL3tLI45cZwP7fZowgkbNCwNOEWfR1DPgVuszCfDTi057Nya6yJhl9CQGM3/F6yxW5Q
xyQksJngpwCyTkpBn2gCvnH80UwsRnFRuHIL3Y2x2jWEusOwSTQFpNVT0QBHQ35MHORj89nof4ax
9JBGMNHt9wFIscm0K5N2H3WpQwbqoKppwb1pZeHXPvdiQ4UiN5HdG0AudBVKbKYPZoCfocveJKWl
Rvk+pwZgO9paYrI27iJW6OqUkDGRTfTGehdcSVtCJe2mOtINGr3o5lQfH+K+8803/dT9A5XXP77X
Im4UFTRuepqgl6P4cv9WR19wAF2b4OWT+ntTLPKEOKqVPK6yuU0VncLNLNHfWIoPqTD0+9l+PTSs
rej8/2ehYQwGUSUmw5cMYGY3Mgt2VG2V+gMqub15JzUBvKH1FWLRr1T/yrld8p8mHWh3qDLN06Qe
nIza+/Z9fskPd+MrwUxhSesbXuIkD9JWfVnLKi+1WM8/5fJ50IaDSgYV27cHez1DYV2PkptAgEYY
bNoAkneg91lKMlqdyuwJWEpFGP5K6Joj4rUlWIQuMYrUrCPDPJFjcCe9AqwGxw9yw5xhT18iT3Ir
l+5mhGMGoyKBd7OzVryZ99K1X7AIQBLPSU8DhZ+qMXVVnfpk5OC6nhoRe3VP/UCVmHV91peLf7+D
nrkIHK0pScCsBXPbF8VFNEShtRM73B8AUshOoS1v1rH8lzOMs0EXUSMKporqpspPgoQWbBP8ktWH
KYzcsD6NUuuWFQwvjeg2bIbXAEy7bPaAC8k/SnTOfsYigKSQ4hBVhaPWlNuw/DnWldXXEIxJ2baj
ygM00gm962UvNrS9ltb3fbKCOL38rjv7BYvoUhljEELQlp/MXzoGha3nn4G2q+LgYdSCg5yOMAMz
nMHk2z7KvDhhPhjhADWuvc//Syr0nzhnLsLORABOHCKN42/DfkTZivi26nMf5m6bSNI34PI6nQQN
TSUGxVfAMVN2tL5FA6gEq9h0u65aq1fN5+2v03AGxls8aIDuq3SpCPip89rnyVHRNfqGX7vVO/QZ
vtnrptVk3nbXRlzkTOMIWH3NMwhwGL1jyNChVidIGAPZqBIbEjm2qFBKkvAdcvkDkkYF6PBhEkxW
PmKv6nf9RPaEP8rNfR4/htpgl6lmV1MI2R30P5tPvb4VwZcMtUhZliwGFe6pzP1JTfexsjEhk+BE
rPNHGh6y4eufnPOz1VxEN4gU5IM09fw0kJ9CbKKi2qk5PC5El7/XYBAWZbYpkGiHuq9K+GclQLkE
kk19p28ztVrb+HNYubbUi6OnaYKwAo/7U7ytMni+WWjdsMSpWjd5T/zKnVwjiOEP4/DVouTly+Zs
KRaHLh070cT6fNnYnaM4oLRLaDpoVrHVNnA5WjV0Wpvr4mgNxth2FJfLr7tVHiw606i2MKRFDkFt
zBGqAT5/uf7BL+Ytvye5BCLXpGm1LAUdfsSNGtVveTyshc+V47LEM0D7R67TnkOI+47f5miO/oRe
gJt7ANXZjVtC3usVIiLrdlUXr8mzqS2OKRp1QQ+lG3KMKfsiHVrM42iTsrFrnlsUVXurR9fw+nJe
zMrOxlwcH4h9JYkQ2vwN/9UPqNx6C7zs5vowl4T7z7HAbJEC1EWhh11rAgs8eHgTyZu5igkUo9sO
e6jlzMlnaVqTPbmZo0LYYmX8tV0zb+Wz5FNwKS3CTDFPrXguzW8xrL24177d4uaHTJ0mQX5kXsf6
I/kgHry7cit8n89f7zS39aHesk12DB9WM/m17boIOUSpZVkd5/uEQDYq62w1MABogPSFpFk6quCB
nNyo+nTD1Yd6LB0B0/FIEx/yNGx4xR+biH+ufO2VK47Nq3W23IDpGLGupeRoNig4qKUTQzItzH4o
AaAp/eB3/HaY7hT9WS+APIQzZxC9rfyE+Ra9EojZIjhBTTQVMu6eU9RJd7GGZ5w5+mp9DGLYEiRA
jUH6eMyekvapI/7K2CuHamlmWJt9GuslYlTjQBRN/jm6cKF2IS2Ih6PsFQ47zZsC0oDf/7CJ+PtA
L+GHgzlFoT5vxLr4BImwKT6uT05fifr6IkoRSWmiHGq6x2T2qCPCHYS8yfnTmHwrgX6oSXqENzb0
BLp2BHg1AvgonN5aoxmcsSUQlO4hRNQeWC/foFd920UQ/KObkIk7YCJspYlvGv1HLb1WxXtAtqC1
WfBItM1RsQwxeUQGBBiukMWEihpwjXADTROo3I6IkgHdTyV4DfkrikSw2cqhLPVMktui/kyMydJM
fIvspgMOjnwQ1P7Ivgtu8gjSEvV9DcQOsKtwSc+g3Ahmhpw/G8PzEOzSCM3zMbTb8KkbEnBvQqsx
76VRhvdm5KSs3RNFeHldQ5xxpYK4to8WwTkyE94zhZgnqgI6VEPThkGApwkcQTyq3Zf8E8wi+/r3
vZy6n22gRaSGnxbLahMZDPTZN3EM24bwRe/JKTPM2oJuo11lCVD4FXyQI7/SgU4B08ViXStbgbla
yp6D19/H2JBVhagGM3+9uM4iCaXQufpXslypbiV0RzOjG9ptx0zZqlCOhjW3lQjjQDo8qzuwrICp
Im8S0xwuSaBqJduweri+Qr8kU6/9puVlkkCCUh+QckL37TaTFAipNLqKkDu1R4OUMjT91C8d4Ybh
N0vqixTcVHLnNwoe3Jq+r1XIzQVZCzhwF9wymu2ZDlQW06CkKHWHTIH+4vVf/F8yw9+ruLid0q7U
AJpDQOp3cKT3po26rR3gx4ALgYrn2g66vG1/j7a4kNox0FXo++KuVwDTbNttJbpTp310ReeKrPvR
9kljafCPlwmkEtEDrgm9RRP1XgT6vjRQF6pJtpcgXd6ZBABCulIUuvxMNw2imiqVgdNe/EA1DdRO
bjqO8rgChGN/A7TAbLYC5wxgii10gVaWRJuD4l9b5mzExYVIIry7RxNLAgrLRgYiT6Pg1/S1zwvq
jY0JUVpoouH9WcXNnmdiZ0BJEwnhqUwgyp7JN3Imv08icgLokEqicHpYE4dpeFDwvrEgj3ek2m5Q
IJtWt8oDjYEcLbLhVgOdTqH9m6p9yLS9Rw0VooYPA8hfUk6ALZU3XB69tDRhCD8gQIKAJ69Srtfm
vriJEymVKxV29icBh2K17b0W8GRQI96mIYW0abfXEWGrFsmCLDYarFh5w1ZSeuPSljTxoRlVVXAY
jcWRzYYxKHtl3pKVgPIhTKpE31sZV8C9BFxk3AiQZfqRWLTa62O5KaIHSQgrb/e6Htghrd1GnTat
eFe5BD2kr6kj8EwfnXT6BtFQ7qGtCVepAbV0LUXZ9oFOgZUJ9Wimr0SefLOEwGTLXU30Dp9eWTUd
mjCxsRA7ASk3c9A9A+k9B3p94GAmQCS9NQFzzj/M5EXBp2FEtTI1clToNeDUQCJ5ghrZs0E6fPDc
KpFCJxT2NjTcTRBCKtp6X7FoE5XqfZnfpACvTuy+ihIrTQJPp6GTSrDGMhCCMt02A8jrcahsQngn
jXKbwlOOp5Nd9JXdgLgQ3MUF4KnmoYXGXlG3uxHiSwVfsza8WLI7/0iLKCUMvOTrHnFV3kE7ObI5
IGwzO6TDk0SFbH6w/18Eq0vpzPmgi1gA4XpJguPgHAsCH/bZYwJ6K6qFkWMcGjcfHP2jbDbrDlYX
m6bnAy9CAppJSQ00M+rhsO1ItMqTaABhCQlmDP0ARNsUtAiI1U+jALkKGrZQr93A3t7LYu0AIq7F
gpmQlo1wAulQSBTu/5D2XcuR68qyX8QI0AAkX0m2lbpbXhq9MEZj6D1B9/UnqXP2Gg6Gu3Hvmhe9
dISKcIVCVVamjXawBLeJ3RT/Ig5ZfqpwgjU757Y24FMhawQSy2TD9eomKssDb5BdsKzbcT4rINWR
XFsrMTxKNzZFL41tw1ELdllmcTtEqHHJb4P9zNAGXkeQsynHeifrr1uJM5amRHxhm0XdlOsYYsJB
NchDRJ0BuUWRyQ0DNBUPBdlKBvdJyyDcCb+ZnEe/CG2mvojjCdS7AKYHIxD0NRDwfQ3OxHi4SxX9
CPrvx0Yfy2Pq249TYv6w++4QZ6i/GQCD+xUinQ5qSD5eV80JxJ9OD1SBkYfgIuT3ZYFsfoUegLfe
iraRHgEBBeJW4rDs58isXR7le4gIeXWmONxQ+j0n3SZLe0/vzDPxmWO2xO1RqA5wMcVwX3pcbnyg
47n1oQCs3taAReancObqAjnvzFQWEg5CcfxLX3UCgBsyAoR+8wmmKdjF0B5B9+dABgKingXuntvI
OkUqKKm0O7t5pBro4JO7Jnouc0+tBjgixdXrZlurUO5MT5F96PwvtU3cQIvdCe3uxVwtCQbX8Idt
XfId9VFGCQbkEXrjMZlx4nlwomgw8y0T3jvdd/Q7MBHeFAR4kZiFE9vhxaLZQbKuKw7lt2Wdr8PF
suKxg1zHaEV3WLJL3BgvcadtuqnzwKYI8t7kbFnNi5ZHj3WgUcdITM+yqgNtKUiHEOr0Yyj7IjE3
AXklHB/KgLgAQIqIvUFUsYNUUYrhhBwP2EvvQbC9BRbTs2+S+xDahNlt85YYLiTOyass8fJH/l2l
wAVRNMITa4bHibKEaNAv9YRZ/al3i5f2Cbec4fan4aMDfo17/Mn82XAn3MjA32LC59MswE7EMNE1
a35638UqaEVQjE2CV0EEkFWS0o2a2ZJ5XXsH/LbS+u8rXbO8oiVDUKEQ+lKD6chSDoN9mo+hpZnu
DKGknb1VtXxjgWhDMxVvoL7rx/625/6NnoNTF486O9N3eGR6Pg1/kCRAhVvScSCuP2EA6f1yoyIM
N6omq207vOiaHNcK8AehHWQuSyLAO/2DP+HlBqUT2UNyJS31m1Uh5CKs9+sKRbi7YmwvHU2fwfDt
dCR4GMJSEtDLTAmBQ8b0COBM5HpY/Irjl0PgIjmzBP3QaNT0rp9vmS0hXiB26ldKFcR3Pf9I6q/B
NJ40A9o0aMe5buiPkyMumxAgpAUxQqhMx3dN8NRATcfX7jGerT9Uu0ghlRMCjtkbzUcw3rAqeWwt
7VwmxKMUIOsRdNJ82l//InPe0NduLOE+LghXm6pL4jvb/qo12Y2F1/9oQzAEJKFpd9Ap6hsIUhsF
9PSzdKwROHrGjukE2j1Sdu8RpaeieFaZeVJDcpvzeFcaQKcF4PswXbDBb5rgS4b6klLdaKCHb/Xb
yi62JhrzGVEPPaorbjygRdSsz51dzPKD5zTQ0eQ/bceSvPtZ/TMs0GGCBliTtxtAcTZgZNi2E3Qe
Gbpus2Og2rd62p6s6sHqi52CO6MFcT1477+Wc88bB8UIbqRJaW5JyDwjDn/kZWKBGbhD53AJ/m47
fmal/bPrwBQyZBFFR1uMi4cY0ZZW8fPApIxgkmkX4cymQtvBbuFnZrV6tYQUt/mYbv+P2iJO3Ine
y4sRuuQeEz1oaxQjQmNERJn/Ct1zyrqNbR2RbyncIocSI3QbJpbjIT82z4Zt9Tve2F/5gH6TVN0o
4G5XhsAjzetAm4eYqs8lBwn7lLUbRqOzYiEzklU6hLonp4HcQxZgn6A5TUtOBRLnCvJMrE7cvL2r
2xeNvl/fyTLX/fn74noIw9AEuBmn2LwUN+UtTsyleqHbAo9gxaEN+uBxP21Gr4eOw1Hz1B94ZP0/
dCjNB+bKgdKEGwQ7rgLtGj5DDSEN1t5TH1zEdrsz0KXGSPwS14kBpu3IU7TMoaoxIsZrz4wdIrBb
1D8SbbqJ2vamMS4ga9tdn6O159jSgYvE0zRGZGXOH/e/ECgVscpduK08sKV6LdKoTntPABn6ct2s
eHELXk8Trg1qYEaiDL5cmYqjpaBqi6ba6yZWdzaFxJ1FTM2ipuBYc3NSrG4eGMlBa2rqTl78pHWy
/TsrgrOs4FVCRmAl5gDDMu5Gve6m49t1K9rqffRrMBb5PQjx6wY+meL9CoJ2N26QVdKRQeqZvfF9
m2zCOkZkTLYZMsdMHU6Kau99+GmtoF6OVoXIeArIeGONyk1Lyz3x8WQ45cG4pw144Eco+FjQKirG
jySkkptUsgyW8P7xmZlaZML9pqKBmEFogJkMlGEyLdPVl91igoR4HLB+U+lnM1aMrlS/dmctJa2G
VCZFuQHaT5IFmf/fH2d6YU8400PaG7w1yvpiAMxRatouw0URZqVTUXtfIubKlZ2GElxWQocSIinI
Wu2NoMet9CMe92oLJYIsfBp5vuvLEjKijTeEdDPqsjL36kFbfOf8+8IFqiwcKWGIzwJa7Cq0XqM1
QRJ4rq4wUlOU2raBvlbBBG+1kNllR89Wlzklai9h297FSi2Z8vVIaWFH8BmJohehGlLgnbzBy7+Y
EHd4NDezqhqoizaBlx+NVygxu9dXevXkLazOvy8mcCigrdJPCT0X02U0X+Ox2E99t+fp/XU7qwu1
sCNEnHnqD7k/TjjhdXjhATpW/b9cJ8EhdknCy6qyjPNQqU4GfsrMOoHf4/H6OGTzJTjEvIH2VcpS
elaaY8Qy9BufQHW3J5ZkviS7ToR8GpkPZsNYMc4lDh1N0Xk4/Uj8fnt9NKtX969VsQXvpY2lkhML
gHCzwes1P/jqMItRoUyo3CRJCuAuLsii2ly3KplDEU9a2Hg8jklMz5X1aDTfCwgQpclT3GuSF5Ux
e6k/vNhieIIXS6gaF2UB2FzbohfDv83xNq2yQ2C822RuTL1l4K1TWXuKAeFtlPKoR+8lfeyQSu7x
GpiS9McQZF9tloA0ecjR6DBUEOwr8p91Z6KEWLjULJFEhl/gP8B/9tIH6QZ59JMPOoUWUblvIhta
Kdmm5dV2hL5db6obE8oElRJsR1B0cRY/Mt18ANeC93eTLLgtktZJNpQZPavsQVHqXY7y0GDVp8KX
QAFlO1XwWxAhxAWgcnrWogmVEPXGR2ZM1SqJf5yP77W1FByVqvVKHLcRPTdgLjbT0YUcC16TFFpi
gD+TEkpAk2SfrvW+MLLYP4LT8pPYSsloG+e8eSo4yPWReIrohiv+0c7uyuGl67vjrJ12felkQxU8
WayjcTuqW3o2E+ImtuWi5rZJ6RvoDzwD9JuFEh+uW5SdSMGrJWHLKjXwjTNHX1OsQdMmsvdjfSL9
9HLd0mog88+UmiLNb6Sj8q9FNT3H+SW2v5XRAMkm60CqY4zCznVb10dlEsG7GUo++KGPGzWp6aZS
KLSP7HoH4arXItYlvkZmS/v9Hi1A69M1Ie6FBtSmLbTM6Qgt87y+D0EpfH1YazRJi21pih14yPCn
eqRjDgONeAUdNyUk9UBY64Z96JLpnBQP2gBlMjSY9HjCXrd+/bj/wbjB8zLQExt+pYBiHpoBz0Vd
3/FQl8Qlsn0ieJWhCG2ECLgjJpBd5FqM3El66FpoupjlptHs3fVRXQ9PkHL9ffla1JlRacdFyFjh
WP1rXT9fNyCbNsGVTLFlZXnXzO6r9JTM2FrY9UY9SLa8bNoE12FBfRWBA5oUpkp3+/6JWgqoxEa3
0mwnb2WQDNmgBLfRxMU4hEkPtcUGrEWAYI8WSpymbC9I/LAp1rWQwGlQV8NeazO8gPpgw0MVsGQw
kWvNude1bV6BzgK4i5jK4mPJEEUOjd6cNN62BXwx3nU1zjVPql2cfLu+O6QjFNxHBFHO1gpgBv1a
bjoEborIK1RRzxjJrs80RB76PbPvy0qSRFrDtC6dySfMZPEAUNUBhNLEnPHWKEsBFnYBQcPFh+L4
3dxlAsEkxUW1DO006bOsP38NpvWbcSFI4T6L0qxCem5Wrxp8oItmBSuv+BZASm2jU49ooGGRmZUc
9s+c0WLIma2UlWLNZ7F71hMdYp3W/vp6Xo+rzc+33sJCEUxTXNl4M/r910bNUP+rvKB+rxKgHJpw
b6GXxQQh63Wja/pTv82m4GO4WplqEcM1z0tZ35X9nc121DyCb9dFS9zGeuWJ26Y39DmJnR50gWij
kLjt66GL+bnbFgOviIJOOAOBRAKtZAZBQIpMa6fcRaYNQVMTIBTJ/pU4vM85WRgcp1hH301Izyw8
DVAK5ipxrTDalhVy8Xb0dn2KJcMTk9hFhcb3Cr1y55rUDkiT3boAAA0qwnX+Mg7BDZrEJDtprfdv
uahiBrtncdCPJjxDa0PWtR89xk+DMhNLguIBpG9R2DpTU7sa7dGjoTgGSTdB+TEN3+IKLRtd7Uxg
h1SymzLqtyBtp5IVXyNV/+0DBdeVofgR19aAQCApX4n2BaKVkCzOTqA7AO3seEpCfaup1aYE5lSJ
CPRJ402oPqYgNXbKGHTaUbFhxfdev8mM92EEFJdBMNgmp74A+2aA37obv7WBx/3OoEo51FDrtNO5
b7bedzWKKX2mtltwD7oxz5+z3t/0FdspQ/JGkLvKDW2TMAbNdfxg62i5jSJXp4M3AamQVD/SsHEt
aNjNKbsBJMRV+KDX1kYpu3077Fl1SBk5p3wCH2AFZWLFtdVxP1bxlpsRXONt3pTgVqZQnyWujXqW
ZQNE0qErGtLtBsdM9PwcjeoOopoXDpL1yrTehm7qvUYd4BMMWuNNGOO9yUfFM6vGcuOMRNuiCke3
TiHe14ClME0RBE0TVj2Zso8OgpYtVO1oAizr9f0t8YxiKh/avYCpdrjQZ5pTrCso/r5etyCJk8V8
vDHGwwAZPjxLjWxf5j+zCe2s5IfWS27U9ZGA5l8FG5RGPolfF36ho6FRhUE0XLT8kfp3WSdBE62p
bWDb/zIgXF0JHzN7KGCg9SbuNsrGCj/JqGaslw55zWQ7WW5wp27I3vSw7a9Po2x4c9iyGF4KeQgD
BEHDxWK5V48Q/JwiiYn/cjn/GqEQE4NRr7e6GDbm60TVPN0b9rYLuMNtPDmQyUVnVCpxJrJhCTeY
WhUZ0edJLaGfSzGsNnr8u4mbPfxi4hSf5T6oC4eLngGSYz8VYDO+buG/xHL/zJvY3GVPKHcbZjhA
oqs78B0EdbfG1tgrEAm7bmk9Nv1lSHjfDpPdVea8QJH5BkrQOP9pSysBsn3OtN8nzM41lpk+RlO+
2arjpZ0zQGIMUE3QyR2qFPsBCPrnRwhLSPJKsv3H9N8tTyVRkDKD5d7NDz3dUu62h5ntrfFI9US8
2pUXMyUbUOzwsqDEqSTzucprEMpZjRuP99cX7ZNS+s9E1q9VE45u21UFhR5hfzEB3vV5t2f93mjf
Kw4+IBYNL2lhof4eG14TBg/GZMLXf0qHhujCySPcVpFy25cvSnjsrK/N+N0vFIiNXnrjK+uhD2Hm
pzi57aHwMen5SQNkq6qnfThCfUAHMpuABEKTyaStbUSVAF5jMosYQHT/vlIB6E/Nana2ZvpexxfL
vgx4SVyft9VjtTQinFwG0F1GKbZDaqDZBRoB6nCpjeyhyaFiCjDx4H8SaLdU9vxcrbMvLQvPXKyT
7hfz8FKOJuNT2Bxs4zvartEft5uFAC3theKGh0Y7zkTtEShZY6nwgBkf5X3QqxXtX1/zB19Vb6In
SGPBfCwSsMSEHhhoIS7uzIT7ABK2x9pBC9D/Pxhtrmkv7QreJm460+hmR2DX5CaAmHTvS47G6hLb
mg2GT6hzaYYYHAS8C+0xMOlFgxY3+HRdDczvWWmCn4agsQmQ5ljTTjUjm06R1dNX53VpXDiXiAdx
3+c+vUw6IAvvpa64aveU9ICVg+dYBYYBJO9OCG3yKb2vTBAaajV0SEF73UmJW4w1P2SqoAaCDoVN
tU+RysU1ZTW5anQhSLZSaDuWuXYO9eanOWbnpBl7Z+wb5qllN92qJrAo1jh2Wyiia96EKib4RyLw
L4doIusn2jgQHEJO5gsN7rt4x/yj2p0a/5QZXyv2Y1JvKgiItEDA5PG5Kp7qqXM05auBxssk6sA4
/0HJpWG3aYUeAqhMV9OG2OpX0EH7RbMpVO0hnXo31LM30nEApYz6Zmz4bhi1J9oWyNpFr3V6Z9Mv
XXEm5MOwu6d0TL0hoS7uSOByy9smucdY3bDMjp3yHa1HoFkADz66iZilbrLqSxl9a9iwTYPUbWvF
IUbiViBHzst3PbiUCVC9IKQIIoq4u32KUJTJEjDrA8NLSjzQyBvTXpRCc+K08aYeZ7b7WaNXJQd4
NgUCCmfFjky0jQBri14Iozhq9TGDYgULnS7TAGR+DSGHbnJwpiKBpirvcfHVNhER6XhUQMq94sjO
9OhCij8U9CH4cYYnDcjjO1SH8OXFXa+DZyC/zfOfug/cMD40HB/DCY1SceRaeD8wPjixXmySCdzd
WuugxE4YxPzyb/541wA+3JhsE0QgtY4AzdzoneTcrb2hATDVIR82+3CR+axp2jEFocl40cNNVcGN
hgBKoYaDXJvvSbz42gvaZJAMMRg1iSnG5ZVuAYtNYGvY+rvh0D1ysC44+Tbbgdda+5bctSA1Ce/j
Hz3o62QRxdo9tTQ+n7rFqYptDgWsFsa7LZS3ON2WT6oTe7Na+gBUEketfTgnWxmMdzWGWtoVXEvN
eGsGHHZxT03bYN9e9FcUEmcKmxYILfBPjN6Qe1DvOUqhy3N8JoYbJkAnOgpZOJpi/kArQzpMOjTP
0Bb1Qja51wFc/q06aLd4Oe+l3LwzUueaOSFcNMt+6sd0YnAaaN8yii9gxnMj1d4m4/eQ3XADBch8
a6Rvkn01B4PX7ArBos15E/YAAWGYgzdTXanQkoNCyrBBA8ROQY+tLB5ZddGLiRU2E+/VmkcTJnYW
K5ktBpseqjcIxlyQoHw1pMIRa0/n5UoKu0jjho9eK8IuWm861dg5GUEjbX+xpTnhVYewGJrw8oPW
SDOaFobWbdk9feQbzY2/VS5QhYgqjz0mNfminhIpwcFqALAcohBIMt5Z0FXHEKf4mfPC8Qk415Wd
DYeuDU9TBHguGzeWOrmS7bPqGdBagKY6isBDBOyxqSdUUUd2MVUQ+TsDIDcu6FY2+oPfoZHTHV4A
g3LNL6MsF73W1Yqehl+WhbnOizTCSdHoJQ4fAOc7mOg2KY1ThVSVxS5liox8904NtMMhJx4iEpGM
fPXALuwLUz5oMcDgSDHitervwNB8LG96aCe1JymN2OquWlgSAvip6yc74h1c/1sU40lnbqNN9Exi
p3P77ejVmwE56syTc8qv3jkLw0L8rsambo95j/adGAIoeEXG4aWFgBp6fry0YE4ayHIna/n/xaKK
ck1wxGXEkNy7dNVbFUFNc4A+JsGNnyJmILarQgi2ZJKUlGQP60KAbtWWXgQcK5mxtxQcBRxsNlEq
rTLIzIgenhR6FE4Dw/tjJhWsjgM80X6CNnpLnTmCgS6AGcuFEOb/+4eH/7WKYkjsxz1asmvYnbnQ
CiSidtlubqtEszx9lj93Vr3twpzg3k0fKgSFjtm0w+fJekiAf6wqMDw/SM6fbFiCV+caNAGgezVe
/JO61b3gyG4H13fmWez3shbu1ZzKcmMK3qZDA3EAXjMwfR9NB3HrLryQ0tHfGag8qq1ymB4R+f/l
CAUP09dE9fUINuc8Tnuo3Og+2oE50YF+rVShTXbyBCeDPnE/mlJMZ3ywjur+f5Nv8sbXVQzGciIF
n2Ir/7GTW88T3g4xHipVkm0KygBRmECwlHps7G86aO3G+uv1KV0tCi2si/pOjKodUUx4tCx1iAs9
yX0Kto+P6CZ6UD0do/b3ygn5Z5LBkVvASz0Fkk9YjX5+HQ9R/8VP04xoEy5Me6odvX1Wh/31Ma7i
YZdjnA/OIlgPDNJkhGOM3Rt9qwaP7+KtdgcCVcRXCJhv+R26MzztIWslG/azynHF03zCCheWSxAP
GtE8u4NdIkWXA5sHdPoNmSsJP9FNgPEWTld3s0Snm3WRN6HdE1gcR2HvRtY/1YF6rzWgm49yyLJz
4ybPtENfVW7Waj5yGrYEe7S65yF3ahoUbYL0s0K3+F7KWq70acAuQa5uBl6iUe+Y2KOr9LGjzppR
1QMDdYxkfVbvgYVVwUGi7ykMaMQhow5xh57hjwaf3N2g1owAePSAl4AC0UZidXXfLawK7nIwSDn4
WjxHRg+WpThN9hpU+rbqHohZ3MzVN7VCLqwFHqWlG3sClCILe08DL7HkS1ZfHIsvEVwp1/uu8nmO
+2jE7aMCet6eSsA8wxDkO4bm0hEIju6EDnlXSXPHmAIORGkmmZDVa2rxFYJzJWpY5X6d4CumR4SS
4I4x3VhD93GqyQYsm3rBtYaM0WCi7YgLGE3R39Ut6ImO5ce3wVXdHGwDiSMNGWUmBS9L1YamoGXH
6NQfIV473Io2evSQjciO0Ac7Z/sRHBLw99AhC9w24k8j1NhI30vG/kk49YdL+GeamQhbtFNWQc27
GS9G9ww5Xc+CxBxXRjCh40QPGlCTpTHVx077yPsWTbIg6boB23+dnDv+MwwDxzbPOb9wsP+n/KKC
70cnb11vnq3+hz1+1AH60RJzm9YPqv8lHZ8VBck0mxwiMKs35I6NseOjiN3kvVMR6P8al0g90+Ku
HN8C8xlUZQ5rd0S5IYp+Q0ZoubEPC5x7fl6CxtvyMDFs/B51vWNAphJy3zkYsX/W1QtDV2IbQAfP
2AES2fJDPu2r7L4AfDCEitugPSmdBKe/mmg1F3MpxKlmp/GcqHAcYdB7JGifKUhkeQpFpOLO7j7A
YHAofQChECCo2abvvxvqrZkdU/7l+gleoxQHpep//CYjwg3T1X5TGyjeXzJ0dmQD3XJ9RE4zYc5g
NalnQnYTLFKbFAln1yrHr0N8isDs0pQH2wJ8PP4+q8J1KvSUCIG80mNsPqopNIypcshQyoTvtYDD
MCuoslcHszLuOiS1ro9h9ZZcZK0/U08L3z+EMcmCRDEA31IukweJrlN0VNCfDZkny0H/4U187MCo
kEkMr53MpV3BGQAMP412TWG3hoIlktR5L1me+T+IR25pQTj7aQEK8TSA9GdGik2YlE7MxqPKXvsY
RF3kYICsQTKX83pfsSiieyrWlQVTMZfNZia7q3aW1x7pztgSBOKa5BjMn3/NmHAK4gpPszQ0DVC+
Ki6pvg8kBR3aBCCKftPUZD+FwPeY0uf+2q21mFWxZxSyfUHb18y4o9a0i+oKzGeF8kFbH32w5Q1a
rn/UxuiNyMBPTEGmsKgT3KYAEDUyphzJ+opYE0rLsVd1HROQoWuOoODDhl1hhLtBO6YqOpgJkdyV
qmzwwpVtBFXfDYFhAG44gFs29VqUU735/iKetg88zZRsKdkYxduZh1ljZcgDVNArNSoXGgAgDzMO
zdyvGalH9CdJLK7iOe25Ww06vdCoEEmiDINFmmLGc4J93sTxtv1QH0Ag/n8ERIiZD6kb3lY3079I
PywNC5PL6TRBtHQw7ozooA4/x+iD/7uga2lEmFBNjzojNHBEax0CoHZxq0DcPDVal7IAeqn1MQRu
ijXVwU/8G6UuS7hyCso9zfs3vmIxzYL/i0kfqxzERXi2+zt7C70Jl4H5tTqAn9uTxkGzM/jDWSys
Cb4wCDi6G3Sc2l7/wjn0GJnuWilQOOro4YFxoPnZzIsfiVntdVDyXR/r6iaGfitox2xolXzSki2u
GKumlFdpaV50K/O6ONkr6rSB0IGrBYFn58V9qvy8bnG1YGL/Mil2vzG/nVCn6oy7IkARuChv2hCq
1g3bF2lMMGqE+WlLbolt7UoOGt4x28VxvW3jFGH/5CrA61kFKPmojCJ39dpbfJjgtanWjn5GMvNS
DaCu0yuPhlwSa65eDAsT8y21mG47zgJw3CvDxUdUMtq6W2BkPI+3QA+m0bnSX9LwcH2+50fTH9tr
YXL2mwuTPVib0AUHkyE/ZtObxY+8lahsrb1Tlis6T+zCRG6ZUF/PWvNiVsMNJ6i+Bcqup+Mt02Vt
W6vZkaUt4Y3Yo56bQx/duCuhmqji2QUI/x0heuuWVX3sKwh7MsWz6mmXAGE5qIOXWGD4jcpdqhpf
R0Sc6P5D14lZPxqkv2HU3yg82V+f81VUyfIrBX8ZgwfUslJMusHeyrp6zjok+fXO2KETpXKmAAwg
bfIwDf2WltOb6p8GG1Re7SXWv1fDz1hH2KV8Ibp2xMH9GPHUp6npoBFH4ulmj3ptbwgeF3yfTWLb
o3HHuO4EI+4REDcS9Gr1GjlRLtmJqwnK5awIfpWGEw0MICru0gP7GT8Nh+BoutVtv62/pnsQfcoz
CvN5ujZAwbeGVhflSoh7qyvvgzE7KM1rkpCfZuJDMag8AuWiaI/F6G8x6IPd9ZL5vX72bPFlaY0D
FMF7zK/OQpeiwYRA2CGt8780IziuNAxixszcvKBNZqc2pguBeLAtygKe684LdHe/H3ML7KFMHQMo
LsYguGtDV7UtRyt3EWTHGfIi1dOQyMiM1mcQ1W1VQzuaRoUdCpXz2K45Ny9h8t71W7XzAYGRETDI
jAj7ktEuaEjiI8eW/VDNb4Vvu2x4ue4S1ifv10CEnViB2A2tODqDFvyDHmeAEauHqHYn9d5Q+G3N
okM7yVSe1/3yPzZFsKoGfjFlshi7FGHm2Yq9o6p+YDH43NBzfn14kikUFQmyfIyV0ejMS5Z/i6On
jL+Gsif9fIv8eZZ/jUbYfmBQMApLwy3TTAqo/FovaWWMVrJRCHclUyvqlyri62Qy0Ujw3qiVW2Wy
bmfZsswDXVyXrGxt5NoolgWtHU3R7vTYP4XYDKijONeXZZV8BXCc/5wfNo94YcuwSj/TLUwauUfp
O74roa0UnYrKoa9Gtynex1PstXvl3d7lG4CY9zxEpsYdiRPDIUOfUwpZkQ1eONB9Zmmx0YYoGJFg
o5qAzVQ6HqGh61tF7PYm2izMpHqhae3h/eN2oKMGh+fBsuraIZC0cxT0/TpWFUry7OvJlsVMCU5A
nSaVoPkaWUBA0zN+HrPXwboHpGjb6AP4loYk3eA22RK4urQMoGUQv+YVqhVBnxxDlqP3mEv8umyu
BJ8B8u2Y06IHAxSxbsIEGthovBrtyVO4RGRDYsmcgQSLbQJ23rAnucEuKcqgXeb1+S1HVJ7luSQA
XoVELDakyP6vB7HOTBsbEqpu3zNoulVecTsCHjUTfcvAWRKXISoBpK2d8Q6cyxfNrDYTuogCnm6v
n7B5W/zhlSzgohmoK3HOhAMWmYOiqS0q12ECzTKWo187dWj/Xpc5yMTGMwtCya5YD6MWJufFXCxW
EJE0Mbp0LoOyY/1E91DJcOkuA9Ud5rGE0nIjORyfmIZroxRO7RREcRG1MAneC+3Y3s6aB5qT3lq7
ZF+hC6LDExmJ8298G52618idPqvc7Q8cGcvzUe6OvGJ/feJXL9TFLAjnVfEra2xCFUXKDFwfcXs2
u59DMnmtb4FpUHlmSboN/WF33erqDbGwKhxJs5k45fGIeMR+HiYQ3GaP2b/R+sVu+mdPfSKpFguc
Bj3ph3m2G+1ese6b8ZWPEp6BecGuLKjY+hz6Ic+iElA+iFeiv031eNIDB/s9HNKZ+F526ldzHIsR
CXd3oBkt0yuMyNjVh9RTX23XPMVnDbsVBLvXl2i1fL+cPuEWn8WXxnaAMV7sNMrRTHjIUgM+Lfda
663J3vzmoasA7x4yyThX/c1imPPvi4UrmJ9DxxSWbRSSGws9nVySiJMdfrG/udPssTBmE8MIyhoQ
uebIGQHk/cMnrxOvQFeJunAcutaUOyMyrXV47PvHKpPsn9ULYzFSwQfxvDfUZvZBwBa7aBvZ+7iV
J8j6BHp3uL6eskkVfM+ohUWYx0AjTCVSMj3ki0pZFkw2GsGX1C0BaWWOU61Aeweojm1pvCkAnoNU
XLJD1sOMxcQJDsTmaa+189muvfp2HN8hV7cHscez/mFvaurogOqQc/9djnla91wAZYO6jUH4UDgV
U5LoWmSoiNBVAC1NZ8bAE9BYX18smRXhBGTGOGXdNIwXE12ttBvQDdB5ETRa/s6McOvS0UIhtMFg
IBwAbR4NWA2oiErWan3j/ZoxYY8HZRZk5tAA7gycKPSqvYy8XB/Guhf+ZUHY2hPUqINQAxjF7lRo
4bVuPTNp0tDNGSjs40JyktaDL2Tj/rMHhH2egRa4rdMOYMld/zIHX+1xvqkDNz7KOxjnnfznFfPL
mLDTVbXtLAgGYCtwaBNBBkhLEvCao4OpVtyghLtozc0YyTCMklUT6SYTXR+HQWsBn6q+G9kL+p4k
22LdWfwzLkvIttgBivSgQAVGMjmm/blkPhiVPsAW9Zd2hDszQh0a+inpdOnt1EuKV78cjhq7+IYM
7SObMcEz5MM4KXYO7AcvuMuRHK2nt+v7XGZh/n1xL6a0Dc0yATpY1YAksiEr28lQuZKjJJbGaM0L
PeiADcwCNHDF3lBDhiHrvLo/5boMHyQbj+AZKppXJAlxjhqoVqK/04cswd/NmOAZOtZWELvJgccB
Taf1I5Oi4iWO2hJcAURJa92ICix69rPr75oE0lT9z+uDWEWD2L/8jVhdMgZfL0aCRTF2IE8uobTg
jIkTb5Od9VgdaofXm/JdLuT9XyLAf46oWGICpUPdVXof3wcD/1pEQJ830KfUB6fWDBcB07NpJq9W
PLiWZTr1KDu5krkVmRcb5PUHy8ftVIN7AgUeHaUrdPz93R0oMi36atg2I4N/zcc7Hp1CX3FsdAFf
X0LZUATfwKDLXekxsFHdGCJZCUUsqnp58K/SvL82ii04iKIJdGSpsN35J9isRIsjzAEAe300Etct
Sm63etMZkN5lFwK+uAL0+NHkgrEevb295MUssyR4CNanKTgv4fEK48kHewvvIGEANT7onEnGtLpC
tomQ0gJkF6Da330rT4NOa0FVfLHHc4reFgNQsnaQYpFW/evCjOAv/BBPqton8T0Euu71NyQBDinO
8UOxS1wbTzkg9QM3PFJZyLLqahd2hSjCzFsUbCIEYeEsaAVyYlr+D2nftdy6jm37RagiQILhlUGk
kmXJ2S8sR+ac8fV3aN86vbRotVnd/bhDGSIJTMwwAgFubFxH5VtvAGMGyizpt9L4pIna7ssHqmyh
K/Df3MV/fsU8qaiDiuYD0fCSYZuuQx+4Ivgl6WjCN/5/+546+/t7AtnHhgD4j4NKNwXtbEk88Vhe
WEQ5f64fydnFA83OddzEvPBFpR5Uf3CGkWvw2dEqWzTQExrgk+QTtcSkRX0RnSG7hOq+laXVXaOG
6yoJbNU3ts3QY8j0OcERPTZ6SwpycFgVO8YOb7snYhi4UHJYYlZmH37wTrZKbSdnH1KSg6ST24xu
Mu2G06+R5JaI2zcDQ2NV1W0mdMnkRb3XZQJW8GScYCkHaCTcIjqayabU+rEVZDwzDUn1/osAcfFa
ZnHI1yFHh+YabHG0Dz1WHyjR4W+sOUV0//tCV5Pji4XOp/oiIwrVQk0UuY2P1aAD11LvRyA6Ow3G
s0W8mRJu99lop3Bd+n3ZhWChz8JS0htjBeUu1E3VYUyOFb0BNfz3JRTtauy7eLZZRGoiVrCwQ6ho
iH+Ty+fdpDebWm23euebHON4LoxVi5InpaGZ5tpdmTQWBpjvEGS1uALQ7Ab2CnYPc3Q9yFc9pppN
Sdwehuhxm1jBCGSboLVXYwdCB2wfRPlWD4xvbSh3Q5dsqkY2E3na+yAUyE3+KI2gGTLJmRjqnOoh
7/tdCVEFvw3WNKX3JcdQUQdVOAGvIgk9Gj0kZwdRkOf9YthOpFxV7QB5MyQwJLbGfDqy8pbFLq3W
U/QhTbLZ+2+0xkFSBzskgdf5UOKAofCEve6jj+4E4Glg1m7ymK05CywlBb+JZ6cC4sPDkO3YJCyW
cRgmjl7TgB9EEtsXUCfIUUJn+uAYPigSk0CzPDTeY4qRDczuYH1XR8YxI8bKjxUzml5AarA1g24L
SVtNCSwWZfKgZD3iVEGeBqKbXVDDmrZdZzxcpU3yoA3pMa9hlqDAALjsnoRWO6pPPKhpgfDVgdk+
BOte38pyggAfAIosb1vc0a3cwt8KBsFQJYWQkAmPHlgHSPsKMiVj3VoR7K2SNlzJ5LlpZDdmmScl
d2MdbYRkmE0aOPUAd/QhgrZAYTcxtHBBx+hHuOpx+WmKtVVr3GbsJEHkIK+/1C604zg05TIycXJc
yC6bMjE8mmtWkSk2xBYcRjxRtWYsjj42OBnzWw7drjqUPS1FuRFJwy4bsmdFGq2QSZty6mVzgMOz
LmWmwnpHBMm6gXjACNfeHMzFsYGbzT5toIRaOKIk3jkKCWkXta8NbP6gmJBCvouSXaKHNqZ4AoCO
7KgEYJU+xOVG0W7hbkDFVg2OUbAn0keVs03sr7MkdpXwoxwaMwrggSbu09QrCZ6++0LFZ3btY9kA
QrMNdAAlU27DUkz4dzHftH6AEdSLIX30jQNmiBmhW6uyI5+eE6gbAM2pQN0rd6Jy30SP0XQSzJLk
m7B6VsRGL74mw5mKFVFGZxw/YZ3iQoZ1rxlbQBRsUjSr0Xdyw9WVAXKiicvGTV870fDCpw8o+0KX
+RnxtmreRFXsRIg0UH7oYHHWs9s8PTa+K2lrCRJComVmlTxFzSEZ4GCt3PdcrDKgvVsdduqFsp5i
+AMPFFCvk64UJ4VHppq+yxxWHSQxo7pDhyC19eaTACTFkseBHEpwhAhcKmIkOH5Vmkp/Pw4Alcup
N4QPDMYtLcaIhU5WYwl7grF2UnIUQfhcQX0CXzGoemTgd8DlSw0857JHf2xBMSicooW8XKpbojsl
0jNN+CYffLuYhB3JTob/B+ROJoOVPdp+fWwDzKn6zFFLZhFYNOdbwdVXiC9YFaarXRihTTSYYfgc
pEdtWst+aQGB65ZJ5QxUvPThsZruIPyOTZofJpXuU+k1hhrbxON75mufEQSgY6UxwwZmK4PijPVk
RwhDuv7VS/0WYiJ2ZuhwCnox5Bs1y48Qxoc5DdBqwwiT4dJLOPaoJoPLTU4tBUc+5zZX0elR0PsW
bivLpgKDswCt6XB4byf0i6PSlmLDVuVvGGADEwx9/cRweD6dPR91D3N9u+jgvJdUKx+jcD8vcCNy
W2sqO8pqz59aRw4LeBJBgq+OrIprroBccSfT1QizjzKrzUmHQmU+3E1aso5j5HAohmw+UhdK1Jtq
+J6SHUneVZi7jj19DTvowuT1rlNSz6fxpkPkqSu27qt478fyiYbDMWWuAOuJ0U+fM4xEEXLT4dQY
iKqp9tJAilPA7jrKo2Oh7CdB13UevE4+d7TGv2kIu+0Svpt6r5/4UZNgMAg/2xIsnz5yaBFZYyU+
pAYaMeUxFGl+1uhz8/SxgQFdWhCMoOWdrworVhGAy8itKg2SjZASrJcEGK9V0MBCA/yi6pzqVJnl
CamSa2pNWXyMHiUYGXqqBePPVbmF38ZHtQalY2O80IWc+0qS8NeasyRhmphct+CXHdWi9SAZaE8w
V9Wix9/zhCtZwl+rzLKERNf7dERNc2joPfVdjaYerwNMaBbWudYM+GuhWeWS6jFKS5BsjnWjHQII
yiOlNTtIdJQdVP2Gp1AAsAjsYB4rHltquS69y1n5MjAZegtaoB8KSHMgijpK9eJXrfP7u7wGfr98
Rj6b3ydhybrk3PBQU7v5LteZE9+Bh8ss+RieVC8IzXCB4nClgPhrxVkXNOnbKiFtqh9KMZpC2fml
MGM+uH4JpRnV9esFfZcrdeBf683KopCVfZdX2C4tmO+tBuEkcfz9JbIfQ0oUz5Sxs8YZ54ryg4RO
9JZJPkb5iPtlwm5xpcD8My8PU63Zbf4M+3SYMev3FNJDVEnXHWF21XSAyUDCXM4eVOjM+BnqwgRE
MOOr4f1X0gQLFcqPOnz2I2cVSiTLkpRIfXyUZMkWUrUrhG8pqrrJebTRkSD8/lJ+vPbZcuf9fVGn
RCwsK7XFnFhFaqWBnWOkC9GG/SiFZkvMwg1pADtnMvrpeg9+VSO9E/mZlAJUK4Ertdwwo96ImoHw
huFc1GW2NMj7ToOpRzuZIZztaK67aURPWfce4av1exJ18DLCzRjAQipvrAgpZyXee8MtVch1Bt+/
v6OfQXr2BLNQNio9KaegiY/6vnOgUOPkh8yVT4qNBvE6dUrXWCfvv6/5I3rOlpwFNQmQSFkMOPD1
mDsxLu0uBVcc4nklW/2+0j9og79aBbOl5iEsbkU+9NgCituukf17KegmoSd5/7ko5N8rzZnvCiUs
ic6jG2T53aPYpXZhlVsF8gX1jbRCm27RVHnp082p7hwObGNY4TjF6wkEiJ2xqty88FQb5xqqEGIP
1SzMd96XpGF+4thnzzqLZ0bTQrVLB3xF4RKqM8n0KYYverCHwoFbjCsNBVYZvMsRkNlp+DLKGRjm
T0rNUNm+SxPUHtP0FX0iyS5p4VTxQn/ix701+3mz/tAY0DgI/Ro4FxC4OISmaRLCP9H9fW8tRJd/
lPIuostAIlJ3PT54LKEpgHosLk4LK1w/KJDt5hozmD73CREkhKam6CYAvfkLLeoPLeAQhqtWNG/O
tBPptuwMxZpCtXLQ5HtnlbgTefDel/VNWU3HqdVgzuy3u5EnHlO/VfYZZ3CE9IXdS0c9qFYd4a91
46OHVaQ2hCyPqk6OE4D0TNIdH2l/2DS3YO/sUlBwG/JQobRLxGhXIabW7ZkGqGWplQvfHtJzfi6T
N62JDz59EsnX72/jx6X9z1f98zJmm25Ua0NEJSSYWvUjzMieMOlTksJVbPC1JGdbqi05n13/wn9W
nO2jSCX+OKoMr7+BDl5zG+cLQJTrG/XPAucfcLGFai1VKm3qIxCVBMQUv7TgLlzSzFpa4/zfL9YY
e0BC0hxBgtTSKYR8JXynPDgbmL9/nZ9Z3OzznPfyxToDADV1xobp2HZmaZjKsVwPN8GmIUiwVnxT
b5ZNVH9CAmZrzu6uWGFRnin4QHJqqRsYgBd7YsHRz9E9Iqx2MeL+myzrzweb3VwpmnPMj7FghpDr
EOiAvdIVtB6sIlifRU6FJVvQASnQ83D8xgE2wQlycxEZurQxZ7daqE+qEvVddQgbAy2z975P1mwK
s3UW6reDoa9D5u8lxb8L2/gl8pVVj84sqNbtVvb1dd2l66HV4AIL2WzDXxnRtPLRG6xHKCX5sWfA
WZbDL8xPC5NLbwOQZkgHIYM4oqENbn5j9VA8UBpy6pvByWO0Ymizi2NiaX5qA0NjS7AmFqJcybn6
WBtQy0+yhUatfD3x+teXmMMMq7RS/DbMlAOToehBx22fAJpXdreDjuZd9dyxGg+MUkIt9gG/LTqk
vcmhHRMoNH0VrQRsa+Ulmr9ieEWl/lb0J5kcB5TsHC7P+vQq81tYnViQMP9memFOGW4uPXxXWefm
2XCj1GcwiFG8yq30lhXstibQuRVIpn8/V1evAE2D/JsMi0f5Hx/hi2M1lZMyQDYjOBqihH2C+iiP
0O9nwprgefr7UteTpYu1ZkdYEwFBfw9UkjFMN0Hfr8NGcpLBONVjspLgtY4WktWPD0mrLjwlW9jR
c0hnXgUhYnmpH9ry2LHcbNlDJ9/rBVz/lMSZsu9y+lCH3B6n0DbEB0FnFQ6wZpah1Zk16Hmh0Rm+
xdi1NAtMeBw/TJBztDLxWOhLyiYLF9E/UenikzQRdP111ugHXx/XTfcRtNyLMCGX0TjX2pckX/3+
XZbezewaKmMWR/ChBcMH2tI5TOZgI/v7Cj+Fhf4OpP8ANy8fieZ08Ec8kqgysGhPA1fXUI7BCXrP
kThl3UspIH8X3TTJJ0NLK+p7OI7GZjiOq6HlMAV6lvIMwtfQYmx7k569vn1/TeCA6vz+U6+eB/bn
3M+usxCkIIxUqviYcIztCAQt9AMjKGFzfaGkvn67gBXGZRV8deMHOr7rQtC6pekoNVCXFALOHsO+
KeELF+M2q6SVrnzAwdsqarLSJu2uqpbQWlfr5YtfMDuQuKUZZjxIeUJICxcSMPLhAE1aGRYYontg
//lg77wNLtab3adSQidaA2h5UBlEpbGRwSk5qoStJPpZSU9DWR2rulvIo69G8otFZ3dqxEmvYTig
HEh0agGqoVW3I0qNs9t5HPpVhRR4U1ourPqzszZ71tkdKiqa6UqeBMdMg3Ewe9encuVDm6rIIng7
C5f35ZaSWxnmXfp0+n0TL3zX+eUlTxxqxucTTXFGGm62dDI1jHng6Wkj5Vw4Mucj8aMG/vOC57G1
op1gDXjUBwwsYPwJY0ou2dX4+fsz/YM/+W0Z9ncCWEZiyDMZTbVIeJy+96A4C5iK+kVuyjFENDCK
o9D0mTSPwfsvHwxzgkkmgRgVhl+tuK2iyOyNN71C/og4QhLV4Tq0DbVdJQd2QZ/PcHgpvZvqhwyE
ZEnFmCq6URRiKWFtZsGdDoUgGNbISAAEC81Jwx+pM1tXB4wQIksLPvpCf67Vd9wYVoU01VDfSz1y
pR4ZnDLe6nm+Y/LeV4Emq6mVVbe9/jgmO9FJ1th4CQDpIQBEU/Jct69aDXls+h61aP0Ts096K9NW
fbBpc4ihjhgkhZAgUOKVpOjgyWMEougYylUnGLCiUiT0qMnxXRxRJ+4ZiGI+6B6TS+E0K0cjJGU7
N2oUaL22Ley5RjzTU1z5kZkk6tKlz8/f5bfvNrteal7HJRdAHuqhtOMV8dJY2UBsxqy11yAJHB/C
234drGWpvVO0ZjgbHZpTQBD00emA1yiEfszYr+1MI3ZO7iNc333yyqP+RpmaDeg3qzKGsrpQnZhA
xVZr16rQzapMvUxJ3Z6Xdz2DaIHGcsxR+WpQX/h4qgx/w4lxR8pbQuRVkat2asTmlDOng6oG+kcb
LkXuxDpHV28z1YAji2IlNQYnRebBjeFYZM1XHLZeI84ug8VzEzcWGyQvGjYlgZYlL77ixoC61Y0o
fJuyYwVFnT51RgjrM6JaUvzgZ6lDwIFKodsVteAdxjrq7HGvtEjzi3wjZFsNcDdglXrC+EjCdo25
3ZB7A2PmfDyWybsYSifSgs0QDtDeuqEk3yewqVHkZF30ICrmtevDaijBjtMD8dAW7X3PyD7pNJhQ
8X1DYCjL9JseUmI9hogh0sBCWsn9k+InTlUYdljtC1zFvnE3xKe6RL0VvorqpMR7kW2S9ibg66y4
7dLXnBhwDPBTU8/uz7NoPwKukPbeWGNjZ6OpwzKg6VVofUXvHI3ZsuqcQbxwGWYjIgNXo8RgDKo4
AHpwWt8AgrNpovgVIPlNW0z27+Hk6j1/EbTOSdFFRqLDDwSHKlEOE3tJGlQvjGY3MWDyibxAH1y4
f/7psl2sFEU144KJ6Ki4gdeAD1ajQVi7S+TRpSg8u8tBOcmngJXxsSs+8zOiAhPvNvz+397a7AI3
COlLNobKIVEDNNjZa0p2OkqbDJ6vv690NQm++D6zW1uwoM31EZdK2Q1ruCOZU3GQIQLXjYE7SOOq
zZsF9tD1GuFiydmN3UC3OIZ5LaSw5W9/6px4DAunhfk1kUYnqzGHSwNcpH5ItmTU2GrE1DOD2k5V
yTaNxw9Zy5EnysRjKQ8QomoUCr3BNkyHZHmNCkJJECkEXWXVf4yY+jvZmAt41cVESJthN1eJ/zbF
0zZlUAxvhUkBE5Uh6FBR4clsiYN7vUMsG1w3kLGpoDP9fYqo34VA0kCBYDondNB7rnNolDFxpNn4
GgvJljTE1BGCyf1j20huE0ofE7nl4UbQJeb41TLm4rfMDsAYSEmcTC3wRwXoE4CL0KVa+XoBe7HE
bPuntK5iaHRER1pOVmxMtyW0PsP4RbHLTt/mGgdwa7QmEi1kWNebXxcLz06D0g6NQeMezzZZvos5
t44ehBm+A+VRnSW8zKGx2iWw5dILnZ2HXvLjtC3RHS6hcsdjwwQKcqEuX1hiDh2toiKluoHnanHc
RGLKYML8Hkd+kvz/ORr/2qJzRko1JpSovgSeuIIhkKaYMgPmTpA71I53hj5M+JfN/SSBV6RJcBcY
bX4GmRjETgEWLjlfD+Unaldz7OAKSJ/GbhNDzTCUP1WNWZQT2ZwUbtFocbddT5z+/PJZwmsUtMlL
iOUcwl3nnK+OEt9bNY1NbS0z4Oj1muHParM0DVVvJZKekNt4zazwjKTITXVdPlH3//OV6wf9Jtva
1dPv3+f67fhn2dk9HFdUxdWFh/y/25G751nWknzuP/Ppn1non3Vmkcpo9aiXKsxssnIy+yzx2vgh
BrypeYP6KGClen03VYWF8elaHrwkGlxlbJyw2TPV7WTk2z66vgwatyde7AA8c5vCJf2jr/rQW+AA
bZ7xcsG7rre+3fJbQDFhLHSGCt///r7+TV3550FmYa6pk9SXSqA1StZiJoFaBFlhDX6PyTUkoP5a
Dw9T/NLnBtqjiyJ7S7tkFgEzpio4LniNA/xc9O/Q6vaBk1korYSFhugOUir24IXu7w99fqbfPt4s
/Bk+q8apQNzVwtAj6qcxoRXe1rYxeP/bQrOQV0cD3AugfX/M8tTq+afW+U7XA+y5NJlZCHzGDJMi
EaXjMmmmYxABF7gNorffH+TfNJf+tU3mNBsgo2J0Gc5c/LzYJL7AfVF5HaaIRYg5eNhBCmnyikL3
EsiQ1aFikmQJR7/4G2YBrIHoY5JquED8BCLZo12uOLWIQ18TVJ5edmiXmDJL9+RcELwCgcUYEdOR
a09w/MnviofcU83g9uzaabywYOH++qdx+WNn/mlps1lY0XyBQWYDuRouU/Ty4Zw1QUyLQt5Cdor8
k5c7Lm4GSLl2O8iUa+xRRvf/9099fWh08RtmEaEqezKUYDWfTWvc5ia7Uaxig7YHlPEBIQ9XmqOa
xZo60EdsPsfRgtuSszgyunZCL37DLC4EmS5UXuI3xNopgIDr0FRLF/n1JvLFGrMokKbgy5WQcT32
I4VlcQQkqL/J2UM2DauAGk6cQxy71+xB8u2uxNSYoaQNxC0rI5sX2orpaOjUZh/XZtoIdLnze2Dt
dxos0qI8oaYYak+WmNen0aaGDWUBuKoxuQA1OryX9mju7PQIQB8ttRJRb2nW7gUAlgMHJSPXNLeI
BDoQqtVhewMJrHZ40WCMVERe1y3ANpO/aTlx/OnOiB5iA+MONYbXJYe0hIbeN9oGKqnQxKk3AQ/u
RyjNGe2zEn+XWeL2sbJq/YcJwNMOBE5SlpBM8xLplfDa6jMXv30D/0CzMmJn6HJLltOtOql3hhas
Er9zJBJSUw57VyUnvd7HzbAlZ4M9DJ6zhm20OsfVhx4W3TBlEyromoBiFgOum+xq2INJhe9EcrYa
lXBXN9ntOFabYXxOEwE0quQYpWrWTQAMFMCD/C6lMiDdxloZY7tv5F1EXLlEHUAhHRZmTpJl0PTm
dkzAEyqzzjWArY066Taq5H0tCns0cisogBOjymtCw5MGFJ3OoAc2wQCvMZ4ESTcKb167EsJ8+rTR
iHQirfJ8xjtBGt+q6WsH+89GsDsj1LeRwb0swR1dw/ujp6CZQbyaIRIarWlU3MrOuuKYdtUM5EuS
nvxQ6i2ZgzxviE0lIKhQDFAE5loHsg0M9hT6WQekXQG5W8IpEVIBddBVdjbx+2lkTjm0q1D27Sro
MaYdzb5pD0MMNwr02zA4gimGejMaI+xwbiQOXe19wyqzmCYnM3o71CBkDWg7pDBXcFx08lL1QEv4
qppbIUEXXGC02txnzaYgiZXxdKeq01fYKTuOWRaQzvKxqJUH0RZryIo4CoEPYBXirzMzUzqvD8on
VYDTLlMn1zFEH9/9hK0UHyo0dQTz8hEE0OilUwwXfaT/qoj5c37lWYzotSHQWz08w4n6XdOu+FZf
i1O2hqhqucnuBo+dfo+MV3PLiwVnAcOQEhUq+cV01CucJY5CnnRwYodm/gRWVTI6Rg8PxK5ZiFTX
b6GLdWdZRNHyVBbny11xddxD5apwWyTu6jMzJzNadEO+mkv8WW6ODAuAHI/0AY/ZqNuUfsbDkjn1
9Yv8YoUzOPSihUWmuChojxZu49DVWVo5caU12u8O84APWACtLD3OLGswUi7RvEIdn4BCCGKjydIF
eO7i88xqnaGA8J88BiBhQe8c1l8O+rM3w+r8PIEtLezC6xm7LumMypilqT+I3lPXlgEv+kNR+7YA
SUOW3Khay2iV6NIdSB6ttE+yh6BbwDDo58f4kZz8WXieZDZxQoaRUv0g02+IJbhKFewgh3kqOpBu
61H7auJaW+nwasB98gKAxd73k+ccoL9V3THYMNXn5jfcdHI23vppb02UoRcHxgHcFfTxUTdSV5zN
SUc0fuPPgG+L4CbjzxoomTS7511vKnQEU2LdjBQ9b/yj+piqmi2RF3S3QYao8ucGD88UGwphcBKA
YVi+ZvKmHHu3YvvCuB+SO4pxhyyAsoMNdzUeuMJxSXJTTd548JZC+xW1eKKd+qE0OXmUJG8cjjJM
YNvIt1kmPAm9MKPn+86ov6nxEEabqk5g3iV3q55N+2YI14I2L2pTuvUovQWcLkW+czb/40MYlAJk
JzMwFWbnh6c6jFeVuD/0Ru8QJrZR4Oo03+RNiM44t6PioPn9Su+bpfz06ha4WHl2mFDOdjBcDXuY
3EVeETwhBlrqDsRZu2SH0PEtGNL9HnSvR7+LJWeHi6iZj9Zb1KOijzw1vPu/JcFxndbRqlcWA+D1
Hs/FkueQchGffM2oxUAlcjsV7IRIFZpdnnu86aDRCByh5iMZTp98vzOVId/UueFVgE354HEVmHe3
k/AStdoFyA243LphEFlSSU2JfSet4UBhCSYAEOyJvhu6RLq/WkDIXJU4N2BVCiDm3z+9UpAxSikJ
EYqA3sZ0yqUwtDacFp1n4LswyLSWvNCuXYuXS86uxahraRrUGjvkgH4HmP/AincN3Uk4O2kmDXxw
6vxdCD7cwsZYCOz/YN0vvlLkj3DRLkEQrZ9hJFKuIydI7MgdLQkmiKxxdWHDdGppO157Wvrn7pJn
lbbos1hLI5ncjv54V/jAkjCjsNqwO0oFWHIwvOrslrQHmttg11kwqulso4WlFQMrrhsdvz4jYsbx
Rhl1a5SQvrZLtIXreOeL3ziLD2UYEVkqMSIaNsN3cRrcs0Fuv6ke+i1ip32+aXMnW0lbqFCnrr7w
iq52Vy5Wn8WIrCAdU8coQHPZ8DSxbSFH0ma7gT0sbIDzH/oRBi8WmkcGfegLtZoi7HXJCl9CK0Lr
SNxoLmrl0IwXmkYL202eBQVVGKqOVB/ta0ldVSBPV8vh9eqru7hhZx+uSVhfDw1gHOC6rqhduYk7
BiZQbPW2W2Xr6r5YDV7mW9OSKvNSUjEXOIHL2ThpEPA8BKTfSOl7Xt+G45cRbdJIs7VQdvQ+8Rrs
dCNbsoC4Hm4vnnr2HQuu1EYYjP2hilOvSeJDFTY2laGTg2WNlwqxMxuJrWAoUQIG0YwAcmmgkffZ
WgEaIUuCTW74B394asDzBc03lssbkkYIdyFoLb2w/QJM63JJf+3qjrj43bMd0RdJ2sMZoz+0xct0
pkCCqvnfbPGLJfjf4VwUfBDwrI2OmCcEHvVwjGFCaGH2t6rd6LBENFt6olnrJ25A+5oCH8t1b2fe
15Adf3+g682liwea3U9oZWkhGbDP+lW+rm66PaD4kG2FsxNC+AZmXb05WqMDhwH0+BSQk92wfdWH
xxRKq7//lPNKP6LHxS+ZXVvjpOd16uPrAWFmhsr7oOH2klJHHtcGe/p9raX3Oqvg+qJWC2HkPeTF
IJ3KQLVaMgE6b4R//zRg7/29UWSiVnA/xtNkzXsNdH7gT/Ct/fj9MZYWmYWnsioTXgF2ceBCtWpt
WGWgd6Dm/X2Vn8475xHbv76MJs0ukAKLkFowRMFN94jsPPDyVWgD0iHkdWTJG2oFFnpkfoYqAaLZ
5cKh+0eO67d3OYtHVZ6PVZr6xkHN+NEfIbdzLOguzF5zRTNl0jrjdFLFK2m+lBa9B2F4qbKLlUM/
xDfgMa4iYGzKfnTTDHy54qWmb6SNHTKgbNCjo88gO0GGY9wxm2eYAbLOijPjpg3gdA4ZiQy8kJje
KOJ5yB9ZJ/btNK71fKukH8lQuLnYiv44kacwadGUKRxDPRoc3ehA3fTtsURXqB2+S//DiGAfpELE
YHztgPUKCMRKy1Exs/4L8Beza6CAaJSWClQUT6DNgdeL5F3PYYcRQtuYR24go/Nb7pV0r4vbhr7F
1S5jj237mSYpRp6flfLB1PthWDXgnHPMAUQmQM72JX3hi/x+LcKb4O/NLaBxCclwHJ8CUC4g5K0Q
egXsjQ1LuO7fz6k2h9A2CvVpkaK0hmptjeZOWS9VUEtHaBZhZSIXVe+30REZkuNraO/R0g7UeuGN
Ue0cvn5s4j81jDQLtLBC5mQSRodifXqtgwwCMFzfTaz8kjR/V4T8KyDkW5FovIP3yeQqWiGsPDVk
CGpnPS7asbJLIz8YZ7SJwihSSD0MtmrBT4L3XjdRoB+1lVDVd86oCeu899bnmIEW24QV4HxjeKe9
hEqxkjHmhw+PXWTjDaODF3cymtwwVwVw8WzPqMPEcTAoMB1kxf27Ur6r4K8Y5YZZoogvtXQNvJPl
t3dFdGDiqQbUq+HfLZq9HXgbQx+YlfIdye/D5KlqYuUDPNHPLeXXYOpWFCD3qf0WQQVYo1dCv2b8
ZNGpYp4ML6uuwQJoCQXyQ4y/JSkguXIOlOCzSE/4N1bHv6YUvoO6DLzfTUvXBpYN/V0cPo4acJcR
im0jMxPomkXtfTmmdlY9lgbEM4ITHd4M8kXZt8yepa4xJ87MGgJOwl8Dl4BRgAZruMSkMDYejG2G
mRqLnliFaQILbDi6IXa8Az2Ww/dwgmCICI+0354HwT59aLRtHIZmpZ60hDuB8ZBEh0H5VMV3Ai0p
bQSNcnoHkdcOUslVYA5UrXsw6ciQm1IMba8O/oyDuor4Jq6/arTdlLdwFJYiw4G28hTsFlLAdhct
/QnXYgjZDD3nVqGkTgWVJg3uAQGsw/TAbIweAiQ3SVBaOvdaidlEKm0j/X+kfddu5Lq27RcJUCAV
XhUrl8vZfhEcuhVI5ayvv0M+uNuCuk4JOPttAV4NlhgmJ+ccYT8S0HikPxRaJJyrbgwN0jK++MRY
ucavF99mG31xj8fRmEpQkhLuUtCWpfAkM/Wp6eWNUBzitLWCMQY/GTh/eiQ6/DkTtqI+p61UY8TF
5a4nsRTLWoX6R5Bv+lCzqopf4A34iKeeaIqp8pWBQ2pFo1FbBoio6BRJspP1MEBV2SXP6zceNa4R
tOCuxJc8yTyuPKid9kjr4Ezj1kt0wUMT4SPj/aEGqJT0B1Xb93hQCiMaJMG7IT80vWZp4Z8fyHKV
m/X4xtXOSuDhQIuLCNUSTv6U4SZE1a2WZLdDPyv2KRTd3lvtJFVQxA3Szchja+LrdOprMt530lHP
yAGcrdex6uyIpGeawlI9C85Mf6vTh8mEQfY/0zG766Ni18jxUe3/3E4GrmZpv6u7hJ6XrR5LCuft
GZSu17p50EPqieSvDJQ2QZPp9mBX3/azwabgPaso+FpHVCCLkdCnxKzQymF4btSD4nQp9EDAOpvC
iyRsb4969Xabjbq4Ergh8SENUFOrhDu9/CD+37iqzCxewY1eR+TMxlncCDC9bkkhkgZYCx8aXpD4
Mtuttq/wprPwbZmZ+RDh9gIwAtdlQq/ee7PBF6c0yv2IN2IVXeLyMVH9fQwpHLlYsxdeLRYuzmIT
I3WrcOx/+PNFcdAhHIZCKDxce4davvwJNiAEjG4v4PXH8+/HLeGSreKXVBy1BmZ2sk1QQa4zH1ak
SI8IVPe50NqMB6bfwSNNeFH4Sl3+atIyG32RlY9KArQmwREZIcXTCd8N0v/bH7g2wiIhr8cKhd/B
Ry7BCG76d6KvxdDbyco/FqYF4OhyiyNgSCFsxoWdBD4qCW1BfgRPdOVrVkLKD253dspBQedFqyUY
TAbBnzwKaWbz+ksDrFQAb/T21F0tyKKT8P9r9UtER6jAQC9oYSKD0o5lRBsf1Zyf/nZ68bsH6A25
fdI7rN+FqB7K+RMM8kyNAqC88jumNbqRD/4UYWZfHTCes1QQowv0/r40+GwSO32WLMQ4N7LX3tZr
G2YRanLETzmqUEBvYB+lR6cMt9bK91wfglCYaYqqKKmLRxq6Y2TIhDK6UGCBUC+CgNdGs/BJF8MD
gxfiUce1r7oew36HnH7SbAqHqh0G8Bnas2qAH1QnAHKfu2hNBVi6Xg8zfsdZXEMd4HiEg12L4/YU
SZ+a2jp5lTuVr331qlLZ+oicptexUXK/Gi3Kk1MENSzk0KJFI0UHnUQOPCZ1T1wEYQdso0HDSpNT
L2p3eqa4pLtL0486AjsB3Iukdpv+CcWCNn/v69eEPEn+aBkh3rrQOCnze1i0ms343sBsJ4kCVzC4
E5QnwXdLAbCD7C4o36LuWZCeR1V2itZWi89yODYjiojnfHg11IdEf0yNr4ZsauNJh0JiTQ0zq7+G
4DCSe78PzWqswPPWoaKUWOL4TsBxZjqgDoNZ0geafLBmL+enlJxyDc4bMKMsTxyYh7i8jyCIqJE3
RYL0pLGBCY0Z+VsaMbfo/O0onnr9LwPatoJFR558RfIHzwJLQP+QlZOw5XetFmYG8kpCP/rhhZCP
ruZThp+rFVQyziWmoBieJeOPHjM7CzKzGu5pUdmKv2ETf0B6K79jzIPePw3t3w649Zjf3d7ra/tu
kSBQAxZyhqQMIMS5oHRK6UkN324PoV5PfX733OLE9i10dSC/1MJrp3U4SlQR7E5KTs0BO0wxQACi
0jv48qauZFtB2zYS7GPD3MzIpS1epOyiFk+x/lmiyFpOQqMjdzMjtSk6XAnedz50Z6PiWShRxhQa
WwMUKFJzKA+89sFHCIu0Ejldk5l69TdDrmVUr2MXmnX9VmKOI4jGSTkwxNAOYdl9zA7wijOBD4OU
oWbpCh4sHAqZ1VeIx1MyqQjsq/4jhthHqUEdE5kGnExseKEZFk06PEuoiocvd9sulS29V6xAlVwW
KFbLPm9P69Wca+rCQdoG8jaKuphWOfdZVEjojU3IgAAFK3i/vZE/7B2qjA7k8HbVN2DqSeStq01c
2zXzoRcZl1rpQR8HBtpyIBVEFagnSXCoh5Wb+2qxbj7MIuOSJAjr0Ajuq/pROA8OmIrHT5oA7y04
kDjGgbA55Isit9kL7n83uT8Ps1k8LuKB+mAVyOfallzUqiBplUrf7L3eTMoWCA2TCsAOEGZ4ddvF
GtdgWrrlhTr78KW5WttoMhomgnyWwuw+U1+69C32N0qbffG03K586vU35u/xXCxmLLGEZlDsBR4y
dnNIQ0b0ucUGh76AJcuZrRpf8ti44mqP43/JbX9HXqxv2mskjQNZx6tBtKJN+pBYwCwCVA/clbfy
ldOdvZxS6ffiWy5o0sDytOFKgwXtnHqbuokHf9VNa8luBkHMVWGSa0dkPt4ic1b9OEsDmepn8HBQ
pTDcqEkhrEmdle+aVmf5XQqRFQngXdEwln4ZEFbLu07ojTMqyVKEAk4EiaPoMyQxiD4wUNb1S1u9
pmMKjSNcn+2hARhRkKDvibIVpFNkMHAR7MY1hep/DZJQaZ//sMXNMlRCI/ixaJwF2Te7cQRPNkRV
mFmciVZG4UwZBJYvYp/1MHkDjjUmg9t1AdQVz43h25oqreR19NoemP+kRcSEUDcxcpIY5zb4APjS
E/Xx0vkRnsV+tjOo8aEqiV2mus3DDyBRXJaMVs5PJZQKleChQIwfBsR5gVhqscvh9QmkinqJIWcH
gXfAOblFh8qG0pbVDzsoJgH4H9i5qFiojTmxf4gaDmHWo4qqX9hrdgFJ9UoqrbyhOHMHSf4ew4cK
UhMp6pv8LYBBOqo9/GD4R8P/OyiPSWasTMnqKi0PPzIWlCXkBj0z+irJZnBPHGkzPdt7SxlMdhdu
6vv1C+R6gPvdtYuT3ykMe0cj8plWO1YC5SlHhxi428oothKcNm4fkmtncbbuS3AZ6gEtCuOqfO5R
XKSqBjGX8SWAqODtYaYffeMoLnkMpS+TCNw34xwPhUvqUwGSTqRwO5IUSPpNFyVUs5m2UiGg00G6
NayMv8+uqiDG+xCMCPnMjdxTeu2T0Pot6cXYkorwY4AIph/nklWVERJfP7XbuIEo+mhkJqy2Lr1a
wzRbgdgZNHfD9MSAtx2xwyNcam0TJWYo823Jq0PZVAcoCUEHPXQEFTaVTWsHegTx4EOYKR6kdk85
r3aVhCYPqe1G5CijUQV18Je2kffaEMCMuQfLeniGnYwXpm8i4K0FmOBxbBcKVJbrvx3tTalQrbb6
O9agNLF4W1aNk7HX2yt1dUPMkEyL7cchBJbFudqcmZC5sf6oEt9ZNUu6er3NwEvqom+KVyoV6wxX
jkz3ccv2tGs2kG1zJEQELRzhKkNsVlKvR2WMEmVlX1x96s2HX9xAHEGUEUhNn0l2KoIXIUvvVPWt
zVOPBW9i0HljJNsdxdIBRNbGdBvwo6Grpg4fzDwULUkjlp4lDoXHAK1Agx9HW5XZljaqp9P+CHA9
dsgqIvna45tImAOJUtwgPxoNs+3MQCTMO0mdUGaSC+F37bM3BUSj4M7YNWcwxSG+szJV17bDfMjp
3pgN2ZYxik+JEl7QczXT6kEov+HnthZqp3O4PKfzURZP/FgvC6MtKT4M7t2AXDsyEF5wvPPq7sWI
xM9Y2bPoRYSkPafAecXPt/f8/5JN/yfmLglHpV8MQxZgP6Sx7ML6ChKjaJhxcDKq4lkMYKlAjIOY
X2LAJnh+KMOPqHlIoBqi1G6qnOEOz1ZtBleyl6VfUE38lMU1IjOVEUWoHWiyPdLYa6Hx38JIo/2z
MgnXlnp+FUx/ny21OpQQrAC9AY+m1saTz8kstkOY/lO5U+s/e+DEXCN0ysbazbDIhQwoJxZNj85s
H4GOW+sWYUizG34iDRS9+m7TjYbHYQSaQEcPDGCrYpUp4zEKsuRF0z64vou0XSg8xcDqqCKxK/hN
9AO15UyB5QXaaTmsNNCtgmuu+lbqFRDJtZfpFNgXafKJ2Kg+czMkYLT/1vPQmThEmgySmzaaSraP
lQSEjAp/7aBvIZk6EpVsqsz0xSavIdEhtMV9rBgPrDxK8ObFnWB1+h2D+ECY20wc3Q4KYxDN85oB
0i8VN7Ui3ZGauiOFpoeaXuDwa1VGdSkiAZam7ohMtYFQa1iSfSRfWAp9LfhxaxDJG0liC51mg332
ZOTpfR8UjgICCNPhMAO4qSS6wfQcYey7qtvHTBHR3dV3KSFOAUFnTS/cTiwetD489JBjhRDt0Qim
f853Sq0daC1bgxIck7q607p+01C4MqjwyiB2SfPXSiB74vcXiULXiognRS62RYRqkFKbCbqiCktA
UqLW0Ii4/USzF8ctweZtfRSUx9NQv1a8ArIsfaJaf4CptA1zY5PD6gAyLQCnQydW0S1xwIhwGZCF
91o0rNB4i6JgC7Kqpfro4Y3aTpe0/aQ4k0XRqVFimJ4Vmcm6l9YQtzyIXdUPz2GfHJG9ebWKOhpK
ah1hmzYb96gJ2zJsnWE2Z2dojvdQYCTVG4AWLD0WAvMU/00YNmXQH1mLNlun2LSCB2I03CkD31dK
h1w2OFcNkHLiTicbI+B3Bvw/5bHbUi1z9ETeinDTgRaezeN8O5Zxa6q4OnhUwQTepybRT1lx7pSz
pL7o/qdfGnYkR7sOphZdqVh+lbnZ9OiC5APXk7dETA9jpqKFoWza5gTfN5NJYCXTfcG+1D6wAgk9
/Vh21MwB+SoFHqSA1guo8dt84F7gA/aERBqcoSMoco8VV50gqPcpL/fhKLr+0G7jUPvKSbAfWGaz
/C7POiDz0cwUCjcQwXozvqrUsOBytMm1whroVhPaowz7lkH9m+rBpUReHnefcRK8pBIYzJCcMcOC
uSWM5bWmg+9GARWObFvq3X1Sh49BZ1g8rWE3MLhMIYDSFA+lAehHEt8PBo6/PhrWiJUVCfSOVIcE
1YPcd6dRQaNU7LlVoDeognuRyyXEgwiWQj92KCZS7U6GQI/kb6iKi5kqGxg5PYTxe5hyGz04sx0f
JX6f43aWDOZKXfseKPI3S8KNBve8lXg6JRHLS20eTxdPKj+KE1aJUgPtE6g9KBvf7uHo4gFCeInc
tXtauh5H/1Py+nngzaJ31OJPRaLLoAhAJDwWdgng744GOaktYCKOag8uoY7kn4JqKyKpguao8rby
xWu/YXGNB3nN1VRF7atyfMgVgcpp5XeDcErQhnegGhqY0s7YTd5tEOK608ND7vnO7d9wLUWalYfo
4hKroNHX0SAezlHc7pO02Wswbb49xPVHxe9ML26sdpBaRWnQU62ayOYa2bap5AxhCveW2r091PVE
9beQSRdv0KGK4BDYB8p50jHT4taW0kOkQX00RT2KPPd17fmSaKvDJKwdAw8vIG2lwLDUjSWq712B
OoIBe/BCh/ITErjC2OrsOKA0qUS5W00VerRm47q73P7h13OJ3zmadspsN2ZBo+c6xU4w8LgboKDA
yN+OfNweZGWtl48ItOvQt9Tz6II3rCmrgzmM97dHuJ6D/ecz1MU7IeQ+1ZUcdWQdmnhplyA8Ttbj
yQliWJNJjyOV+QpeYGXm1ClVns2cEETRWOU4x3Gb3iVKuuXQpKDNGndube4WeX0cCHhnNNPL+EC/
oMNZbisPyrQwuILGkUl3si2+rBkdyj91939D4u98LgJEroJcJzNUrWO0eaLhOPboH3Zn7r8oADMh
XVGD1zqC5IXeNFtYanfmAKFJE55BZsbhMJr0Uf3XYAp4V3q00/D/G6mXlgQ25moAMluhQRVPDipT
gJwP6kf3SYEbC1Rx7HGtllE9Ch5HKMgi55NrLJ4qOQGsmbjavseQwlLR9BYgc5y04El3GTDJ8XFo
camjKiU1/I0mZO9rHIKFySb1gfFB7ar3QydqGBpT2SYychtKNEmLSliHrooP2lHVen3ee00Bq50K
FnDqsFFGCqDfZ1/zA3zFPEmk6KIg2SzAoQm1I1yiqBcqtQNjNK/xRVfAU4+PyZMv9BaPFcuA4VOS
/YnGL84rKxBRjYDKqSIBUcq/5Kq24SJhidleUxD5tcyUugcfTj+9PpiVorsywoiIkz9QWEtKPlwR
/Yk4jc7gAwjRm076kOr3pACNMgxddQic0OhMHj9zEAqHNoDdFpTvgICFMNS0IE6p4KvRDhRf+gz8
3BCqex+icB6Fe6rK0PF7JfzAtL9FmDpI1zytNCCa6PEpdziUwjGl3zlXIYOnmTr3QkhpPIbAAclS
h5IoymzBcz72bqJOyMXBZpqE9Bf2mDBxg4OS1efArsf7WMpsiAeg2EidgkqWoXzDbsyuNLSwjM5q
SGEp2OWagO5xM8lZmxz/OSrYEpDgi0CHVw+ihq483UJn1Awn7CRakEKyy8oSzy7RTshkVgD6O4iT
guCWwaMiZnbm97YRvZYstzIFlpkEsvOdpZHAjvs3AyjLAVLSYqtYETv2xmGUVDh1uAM0O5TMrsGi
16EyUBowtqtK7FzYajDqyTDdE7IL77k3wMmtaqHeF38xCf5rdTCpJJoxOmiR0GITphsSnkmjw/pK
tZVU8Vj2OjlPU966fsX2StLgEyNHru6V4buEdQYNdtFYuBEODfYrWHW6OXAAmYvTIDoiZpwOKI/x
xua6aGfpc5hG6HEbd3mq32k60n24fcUCThXmqM9hskXuZPz7KO5so70UymPK7oTiT4Q3khihtA1u
SAc0JAeX/nZwvkpqmFcNFnc91SpQPyIANCFM5nTPWJj2Ac2+sDGDnWB1bnQHDaILu1Oe60tyVjfr
1ZG1KLr4BeWoRj2Jp2YfUpyEP8NjfOUjrwJZZgmNusg2xkDiRoeGwdkoA6vr+63QpCeYAMLYoWv+
NFW76QoeWFzV77KI4cwPnjhIR39AhE0BNbw951dzn9/q4PJ2KmpZk8CBbc7RFP8EufS0kXz27cEH
dOi/G2pxQ5UoDbeipoWXSHM1ACslnZghGs69xlZ8l67q383LgdMyz+7cEdqfpZby6BIe0q1g0gNz
oj8CXCSt2gEmH2hL29hK29vftzrqYvMEEBwcwN3sz4VjnPMtiIs7aAtvU7RRAflA88kR7tYkmK4m
NLP1W+ymONW6uhRocyYlgnj4zeJHHVwuQxq2SdzYvR+tfOXVbsZswEUCG0EAV+QhMijIwVptiQsi
g/Q5Wj8s2bP++faUTjP2T3oxG2yRdcKVAMKkBPXRnHM77wVTFQ/ymm3MVZrnbLcs26W86Pou/Dn0
4p2EPhWUmEV1b3T0yUBtqInfRHUE7OFJMk4jBIUZf6fjsAP0Hsqv76MIE07cteGnHw8rtdqVxV22
xv2hV1SlxYMzwKXdwtpiHPZar21LpEa9IMCnkqxgIK9KKSrUIGjdQM9BX8LselampK7pcO7F5xr2
hH6Lgqgquhw4agl+tryPN8BJiWsqn9NK/rvSv+Mu9jFwn2VNyqks7U2ZK+o23ujUq2qskn59//4O
tHjE095Qyjo1hvOoVX8HuYSPBg5OA702lttVprt5AMWV9iGUgr1S1c+dCEPjSkqPSTV8dCAfHYLw
OesBSFdhx6f2FVITCn1rSNWmyWXItBc8xCLbyF6k+sEoBWg89aAIRXkAH70khpVOFNhy3jiSIH4I
TI6d2oCVjpA30HHwjfeOthcR5pIdJRYwIZaChmyM3FPoIbIDPkGU4RneGFbeZbbeo5uYZFYMaona
dLu2f6MSYDuD3WRfSjy4A4qBHMQDvKs2EmcmD1AxYG5S32WT9LgIbih8b9GrsZv+b84iT4HEDgW+
XkLSPGjE9oXGklC4USCuGoP57rfhjgVQapENS2b3fV+j2wftbQm0GF44zaDDQqSCvtV9lTV2CieR
UHMbTXcBxQa6EGrPDWy/cownvNY4NoLxrIqXAsrOQWjAGJhaoihAFQoF+w4/nX+qau7lZLAY610o
Ybs07+9jFIL7AOjgQYGSE0gw9V0HDaO+/k6hBRkH1CL0D5HespE7k2hAy3M7Upkbwnm2Gc5pHzis
gt5x9VSpsiWDB6WUHZQ0ZdsffJs0gqM+afqHlIuOrEFlETCRtGPWOE3gEDrdRRVfAjTBI77R4cLU
QPcJwhuikrqGX1sMutlNlJkKJANkxQ5o6mRj5kQ6QLL1XTi2Zorf7vtvJO6dJkusNIhgwPyRon6q
tpiltHI0KIgr4yWApHahKnYGcekAvvFaCFOmWnhVCUrSIpTwfHBKSnI2hrUof7VXTkRRkxFhVOSp
i8ibSGWCt3IGFGhjdg6aB3vmJJ783cX2F2qXIJbKEK7OVhGv1+LAbFy66CMGZQ6JXE6lS1Ci3dqL
VlqO70YM411xm+P5yDOg4tpVN7xrUWE+7KIuoIxQ2xIURbpMiBlicVdO7zukzdpwgAgKipfWYNcw
vnKymrsGCkPb2xfd1axw/gMWVQImQB8PtVbppxM4SfmErSum9xEYBZLD3DHYFRGUjVcumKs4//mw
i5ysQ92LS0IyUf9x1Qlmagc73e4tVEfwLkT7cQ37e+1Kmw+4yMxkdKQkpU/wnfJRSQC4Uhu4FqeP
o34gMp7/IMPentmfG2t5s8xHXGRlsBTpUqnpkEMkmZnohRNqDjOEv3jAP4958VT4jyW0RyPAWBvy
yiFWpw3l0SiVAxhtGyUcnBgWBtAQbsCXH2hl6YA+xly2U621OiTMKcL37d98tZs+/82L2zAIyxjg
HewGbYzuqsH4qBKU5GkFmTK84U3dyHJo2oeAkqXCMcje0adaqYnK04a7NW2Le7IR2zYapp8w4cIJ
lGc7CJIxR+4Q5HdQRott7TSeekDKaquq9yWa1vm21h1Dc9aEMNZiwiLlTGNRE5oiwuEElhlNoy1D
KbjGuygBuVAPT35eOrFCV2bgWu45e4ySxb4ZaK4OXS4jI0FbEQ7mU2Eipms6yFfPwy8CgCxWmlUF
4AcCdmeYPSLe4jE+WKIEx74eaShkhY2321vr+rrOBlysaxTypgcEZDrxIEpIh+oYbMZtnpqCw121
M6e+guT070CXg6R4hmQ5MLVrKzqd8n821+xHLFZUbHpFIw3mtmfvjfYB5Nftr1xbu2lHzd5/JSxy
CDoH4UVBPxnAxxR3CfjZtweRr14av1+xvKvyHncvpdJUrkg+0kO102ziCa56TLcGtOVwELYgS56Z
F2zBGfc3k2Cz6pa72BlWNfVWZpQuLrCR6FUOjfzwUvKnQnwlgHvf/trrEGzwKnVNVWVF1xZXRZ8J
hSJNxXm0fEtzzM0Jil2Z3A4u0NAPodTWg0+OFp9V/1kzUbjeNpkNvrg2NOBLB98HS2WqDOF+tgMZ
EH4rfRhO/V7FhVU/sy20XO+GbWmVT/4p+ZzAzADtALC+KvJy7dAqs1+zCA0dCtRtJqMn1e2iU/sK
0NZJgVpdgvpCDjEiK/ImaSCyEbZrz/2re24+9CJeJAAlDUbR/g9iqP2u/oQ24AX6Vt6G8IczU1Oy
ZFPcoPBpa1C/ga/M3V+yiR6Yiwqmd3tLXNtz89+yCCXIGyVYMeK3gEhjVmjZ1OHm9ghXL8L5EItA
IaFZHkYRFKaDQjtVkOuRM3Zn+Pner8ct469+95axnVEaRwqx8JXBp7lcRqn54IsoQsCcC1PG8FQM
nLLapVvi4OXgdbkpaFChNqFbNiXCocOtzLk99soOWwrwV3HYAFKMlmTfdyaWHJiT5zL1xBBojO4g
xvVKxeyqycbsW/VF/OgCvIshufk/B4ztoQEG2+yX2Nbhbxlt6118woPJiWzdETe+VSIvjD0KRvjK
gl8L3POfMWUls8BdQ6GiqDRsKRZMerFvfv5Wke3tuV391mUkK5Ks7fCSRTBhp8ZM9rIXJXYUWfrf
YpdcICvs1CDtP06sPjEzW9Tu8JzDiVpPh6+y7ucfvAhsEcBPVR+FICT8yPuznW9/se3kVG2s5t7X
izu/cUtfxC2i+RQ2fT8f3trRpnqKPOrpLnSHVyLD6kiLMGVkXS6pEkBgIA17xErddo9Oxp28WbsZ
Vs7oT7lntmHauhpLdUKbCTnMXBjMleBQpKpOyY21Duu1oWZJOVkckSAqAGsMiXSRL9Ep3yqQFSs3
KHpMRI7Wwf4Algw6cNbaJ16tK88HXhyKPA8GCNwUUyoeQytjgJBPdsk8gjwix8ii3f+ZCPWe9nj7
oKw9SsnioKgZ70YWselROt26dAPYyV3uQKLRlG3AfTx5rfw4fcoy5M4/dXEcQh0synpAOtwF3SaK
smPRi7tQpiasSYHEC2ydHCMVQip0w3QG/f+1wHvtTpv/gMURqeOUqPm0yDBFkwNiy+ma7+Ham3uZ
8ncxioRJmEsIP6BbHSoLUvD3udPZvin96TbV2jW2NqeLa7ovREMDkVi6+E+TGF60U23hxFBYUN3s
QVsJrqubdXFj13ID/iOkRPB1PRg5FpCKFoSGwHGxIB/jTEUwS9hCpOX2Xr12ccxeaz/EgVkc6Puk
ylkzhJcBu4PXcDwC6kHK13RBp7n6Z3/OUv7FXJYh09W8RoeyiGHZCMmuNuEb6IEIGmTWiqfb33Qt
CZh/02Iq9XCggU8D6cIhvj4KQJGSfFPkhpNlKM/AsYkqKzFubRYXGY9OO7/qFDW8ZBXEZ4SdohoO
XaM6rgyyRPlERqNU0P1HQUaCQRfrAMoFI7h6uT15V6P170otkT56XIpEnp6AuVa5AZSE9Ex0GiMy
s8K7PdLVkDEbaRGeNS3TilHtsfXaNyGEyJG25jO19i2LOFyIoiRlOpal1WHlTZCbJDnk8oHDi9qV
c3T1mTfbdOoiAjPaKEoS++EFGtUu66lTUf9Ee0TgFlLpQbXrBEfvAgt1i9RM0nSvNI1Vt7mDFo4t
D/BkkfJzm8Yry7m2aaa/z873IFR5kUyJYZH96fkj46JJRLb28WtLOS3EbBSWtlLhD9g0xAP6DLq3
nrKfVH/Fh8nhHZaj64iDtQ9bRJQETixEFyZRKqk38WwHYPu+Be749h6dDu6NuKUuQknAfDHBxyGv
1nVTB/BKjgD1hvp+dhKaRwbT9EbLrNtjXs1t51tpEU2UMS6jUifTW7W1Rxu1ZafeUCc+AbW+MVbk
6X9sCm584rKLK2ZMyRlDTam0VSc/1NyCmrGbHJs3tuEuO+Z79UHwIByMR3L+8oWy8y44Sh4/UUuF
72NgS9vpNeDfg2lw5F62uT0bKyuw7OWKdS/5EFkO4bKAUrKHdxWy/P+b3eRszrVFMGJcAT6doI/a
xwlg1ShJAD0jo6l9+2vW1nZZDYrKJBw4x0kJOnvKhTNPfwxfooPooif0vvaemA7BrbVdBCWds6Jm
PW7CAt4vKYxeRvQgM+iUReSpElc37koY0BbBpgDGHaZriLfxNnMGZGmCqWzqDf87tYHA2NiudUWu
Z02/d4i2CDxdz1jJE4Q3IAg94oybCrX9b2J2tuKkXvLin0RPXUu2pwfLrVldhJ466lQR3kjTmx8s
nJO0Z556rsDyHzZr7/qVG+xHZXEWWAnTBlj24Y7sxdCuC1BUknsYJzrgRK3szKsVsvkJWEQdKVYF
sK/xhJDfwb2xQ6t6EqzWUh+RzcN8xxbPemo2r8UW2hwuWjqi17ranbIt/gob9QTS7O2TsvZ7lqWc
BpjJQQ3we4Yd0N4QgnmEt8XrCKGdwoNd75O00Vw4rlvTM7Kx442GvNVpDmmyKXfyfu0kXTXcm03P
stAjVw3vo/EnDhEIhHz9xOUdUHba59ii9bDVnzuPbuCiZ7EDec11NKXNYdvDBJKZ6qY9sbupuNjt
x2P5Hq3SE69W/Oa/bxHAOg7u8hBjukL1S0jLC1ygHTlwhuKhzrwBIh+GeNHhxeQDvH17pa6SBudD
L9KsWCkFTSkQ0yqHnWJP9hQE6glD3VuwBbda0zhCQMEO3DWXrpUcQF+Et5H7Pm0DBG11IgSMLdhZ
mSP4zyvfN03djfO+LP8A9JL1bFr63oWrEYIMSsZgr0GDIkSZeFxR21k58voipLWF2OsZANiXBEL9
WQX/VTG1dPVDrVbi2FpLa1kD0njgg1mG4Cl7o+s7xiZHpTbzmAUjETS1Uhu+ApvCBuvQgfCPmXvS
f/mpy+yqro0KblVIPcAhr8hJAVmuUMGDXqMSrM3pIrY1tMwDvSxHCEfDVap8gIgyBJMUD+ItD308
JE5G6xyIn1TfaPGrD0/6DBgNWXeLsLeJWNgF4i3X0aYA2DOmtaWJEEFPvtmET6SVU9a6G4RvTQg5
Vx3iswCRG/AoAS2mBQK6rgUbysR2XKLbUwgTDQ0C/mD9UWkzVKolEAnVKcXNtd6iwX3WfwuBADx+
50Xt08SCLKEeIVXUCpXox4UzAWbR779HGRK0frCS8q4cqn+EELIhbcYcz0xF5+DJ2HEGf7hhJetc
G2RZE+z7WKhCDDIob74ExdgC5Abh7fbBXUlHjEVIlIK+EOCnhvAg78PyswpXe3sr++ofujTTqV5E
Ih4hX70NNi40O+xyM6Ufk9XJJPlYesZ2leK29mGLuJcnEsugphleardzRBxVaNjbLXRqAEBxyYbe
rUkdrQ04LecsDUFHpSS9gDfCCBIK6Vq3YWt+iGtDLMJeDXMLiHdN91cyJeAoRgn/Jwj57KIyFomb
irQNcDKkw3ENaJqigIeY3RedfsmE3o0H5ZRokDUgPbRmwQ1M+afSaaYBez8VBtW39+ZV8Oz8tyxi
nwQGSIN1jFGcHt3iPuEOsAQQr5P2k1nOYBvPRgFu2pQymPmle8HtutK7uj7jEBXRYOZJtZ/cerao
hgTBnbFP4wsH1yGA3yQME1c+crr5/705f4dYLOqQSYyEYLNedOX/kXYdzXHj3PYXsYoBTFvGTlKr
la0NS5Jt5hxA4te/Q72qURvT05j6ZmMvXGU0QODi4t4TQJ9N6AvECBVIy1qPTaPtI7BIciIBBZhC
YKg4tBZMtKDePKKCkvTSbTe2PoOkdSG1Xk2QSDHT1ROo4gclWDvpon9c/7mXX0vfv5bbHkgkKAzX
sT009GRzUK368X2E8rA9fmqaSHrjcuj4Hoz7/qU2Eqbm8GwDARfqLxs4fG0k7QQNGsFOu/yA/h6I
u/tQCU1x4XT2kbQrpQ0kHyX5ZO2dBnOVSL5rhrdClQR3yD/s7r8G/fr3s72VlqqeyEguQIBtn9P7
5k55bMNpk7r2DR4x6/7GK8LrP2Cc68O6SpQY/sMz+3t87n6xFCInuPOzE+0AwzTctZaeDc7gLIHm
D79GQZHi8nX2PRx308xaUw+22drHKPndl/Vdxp76un74T9uTF6lN2RBpbFDtYzmPLk3fouloZTKQ
E++LKahnr5vvyrnlJWrtxoztpcdQiYZ3YJ86UVy6qvkJ3QQN0IhMkIkKPxd3vyhqlJFc6tftQn3m
QbLdm/amv36s4k30sQTH/Aszc7Y341yOZMhZ2UcL2ktSDm+945BWQdNtEun5+if7h/rE98bgQkpi
VBQPR8RY3bFOGrwmxwYt3WGH+oSbvhJIeDrjXoQS00Sfj4st0gLb32wccORBCjA32l62fGAQs9an
T7B/7R4S/chaf6J30DW5SW8IHvfTM9BrUDtzjA/5o4NnWJrBU9FN3ozIQ3u2+2X/sErIWzgUyDbR
LxadHy5G6fCgNTN1YkepgCPIAh/jt4kIhW0FH563Tuvooudji/g+qzYEPxPVYWp1KOxN3tcnorYQ
vHnKkx8suivoh64tNy3scfUcZo4lKrAgIRawnBZtEMHUNS5SGWYz13WbZafFfNWbJqTjvF2i8sCm
bmdFBYiVdcjkcpMs0Pyx89c+M9warQOodLkSVDVzCjdJq9gszeRF5rISBsCZNUNikH1C4DhaLi5T
UIBrlnA2EQmzDk+fe5ps1GEAgbMDbTXaQn0fAHrjrjdsR4PXS9q5o2J5IB67agUhCq23wZtvnEZj
aGSMuxyY/mQ+KuxO76XNytnsxww2GqzaAoripMSA8157hHMiCMvK74WWG81ClpoBJq3qWxiWnioI
zdvzIY7sXZGU24HEJ1CTQ3QkHbmuocUxwM4h3s5G6ze6uU9A3DS6UzwYDm3upWlfFGBGj+hrJGiv
fNAWPBJ4I2Yjhmf2jRGd6vYla4A2gnfGVB1is7unfeKXtNqXCjlWEzlEkFeJWCjZtV8OsN3olrvG
XqDsN3kZnHCyLNsxKMM0zZFMT8MMRdEB6Bq662Qd5Aho5OMuWxBH5p9GfULQBNrpw9QXh9QVvlHn
25IdFJV9kzeGzwo9QM5DM+1Rz2KvkGXkM62rDonDiAyPQih6UIDfokdlqMHU3iMFNXTloGqfZo1a
dA6THH1qwZMt3ToHhUZLfip5+jSZiQef5PuiSP1m7vasgm7yJHxyiM4Od0LVdiIVHB8YZDirrZb4
7LAaASFjdSMPMG8fkhrsHTpRMIWojyIkhyBTJRy5gcVT2i4NIrbS7ywYfthT6l0/h5fR7spfgZoH
qZR6IylJQ9nRLCHYk4ckQUUvWS1S2vi3JCthbtyUaI0XrHMHsKZX75GlKUPIvPhwZNyAC+A3CA+2
jmbXqLmsjwI7e84APFEgD5Rm+IIwN7n+q4kgeBAu7+gUK+6UBqZOMpturILutL7JtgsdYREFznVB
QEEa1eGA2iAQ8JAkyuqdDP8BCilQpENa8yBVzDWU+ECTJTTK42yhqKtLuyFL3RqCITLE9mCjI3cn
JTtJMjZtlxrBMFu7pEgDgtJm3yUFAhD5VcG9XGtRQqLEz+X2Fmp1t4gdYbU0oS13GwmvY/bWaYJX
zCWIqyVD3VjXZTxjZIV7Y0xMs2B3EClH0NMDLYBL4NO8iX+1bvIa7z6JA79fHZ3freJW/tqB0I/I
nl76F5SbHq9/jkvorT9+CnfbIy8zGwVl4pOdm3uIB3pd13jSjANLWy+yJYc0IOp3n1X5IRhZlHBr
3E6IDHhH2eXCjhGDGl8MmCHTPxd1sjf6agNqmclPUo9w3ogWhqLUPAbjMCq47/XQGFqvmg4wU+6t
HlIDvavlo2vLJaQI8Aw3wGyfYFEE1GbCnrSqAy+t8IimI+QzTzNmj8EazUYtqq50AAI7XzWQL0QP
UwSOfb44M+QcpuRmzu7sKnZVaJd32c+sOqBlHmjK4BaALNrKT2VM/bZ/YCP4a3PqqdNDaVY+w8/V
yeLNFGdrUnc6uEzEsPeSgTa62TA/nYKie63KHmJjuy5/GSBTYDACRv7HKhTQQa1PTrdaVgUL9NK6
9KZMgmRQ/cLssNNvNbnadkzzocTlKRTbJ8/dTANttZIghUSxk2F5hgSYwCFnWtwqX7YZxL9h1OVo
UCEHl5/VpkspLi12yOaHnOGiTF+m+V0B7xzC2p32Wy5g/TO4DGU+yX6n8DNPpMwzZi2oBuZLNj3C
vncbIbcqbQQf+LEJdofgrfnV2zjLeHs5yvQqQnq99lBl3avBRxk9bQokKOUA/awCotovPzXLb2VH
2C5bt96VxwRvXGrW4OImI95ixbY1nNUnoQMB1FHc2sMbG9BYwXQF2a/GPSY00hr4RHiMtTCCi6Y4
ZHV+aGfdS3QIgaOlC/s5EVZMdD1yQcjqjDTvFwRifb6dPGQFt6vlrfyg/gBXH/yFTXKruQBwifs+
ghLLV3v/7NtCfYxMczSuuDHQJ16NZwQ+D+IA7pgAY92E6v31zSTaS9zbYi4aLdKsbn3qtrCcLgNa
gr/aGPu+E2oi6hcufks2kfwTHX7zGt+VNxXS9rJSjUc8piXbYZBrUhjUSDKibTW2QHVqqo6U0s5f
wEUH3XiOA1LLjdOaCA+0HlFYg9yNXyyT4muFATku25hdswMmp9IbOegTWXWJyXBLM+sBo4XtJD+1
s3mfQ/NvsvLtar3UL8CQtfM9kO0bOn9GleaoduqZ6nPGINf4Ps07FW4YrCUObOyA7slQZPlIC8lt
K5y2/iDBIIQpcTjZu8YCDw35YVTeJdOOIv2ToJjVDqiJ6LASj0C7pfArSB6L7LjQj7J+XZYPSUJS
C7rrSNGSqdB6ANsoxaVWfaZQRJyVxTXGPiDqps4gjot6Oos/Wrl3RiTmNXtWSND3twlESLRycIws
wkW0G7T7voAijPbRm6d4gUjarDqrvJOS/ZxBLM6UCK9V7VDAh6qGyZ0anWjxkA+gW0WBnPYrBdHt
ZMMZZPaapoYTNxNuCc3vyrbwUeODSSaU/nqzx9eosDjRbaXBga2fnT4G+2KEq4hVnTQ9Z6cifzPy
+7GPtiN9Uq1dDb3HpUkdmHwp1RBkuQkfs95h9GNEI6bSKt+UYfiWQGII3l/Kek10Xlk2eC1AG3QO
WyX2bHwJmXReNb7GWMQSmi+SYzJ8DxlqQORIwBrDRSTbUMKpUBiKMpcYg2vkXUiwlyT9Ps6PtvGz
V+FJV7NwzF6AOHfT5KOlB5Pt1GyrTbkzROidpbBqnDa61TvRSkzWng19m4PpTNqd3NyNBglsE8YU
6m3JPvsIA6JJpEwKgJaR06A5AXV5qfA6/PdakoH4brqtupvLh5Q8p9VrMxyz4kBBWjdTKBXh5i0X
fF7mdPExku5i49kimlOC4B6bg1vpkA3Vboh2k+qbCIPl+FaKFNKVvo2dUkGNU1qlYWqoQ+BSBUsv
jyyoRGQ+hToQNDNDWzVcu5iBGFnFkggyWDSaUKqYLIp3zYwHGCTG5J8Umpc0+SjSe4gIO2aOKyXZ
LPjeaHWPjSCqC0KBzUf1oU+TyYLLndHe59NmQIfgemC7BDg4DzY2F8OnbBqprNcqEkl4csypU96j
BQo6mgJ4hxL+Gn9ZeD6H+ROYHa4dGhsquUnu1McOojog32+v/54Luf0fP4dLJsdo6CY16VQoZO46
+mx2dzYNrw9xOWH9jq82F8wlVTcXSW/UI+sVd5CIX6LkA2dA6H3WdyN0n/SB3ko2YCeKCCwk+p7c
g7KbY2rktIV5BgvgpgeHMs0TzO7C1Xi2gkCn/9m1iqRGHQ2K20PeqS7El1DNCvDlTlKIYy47treI
1vMCMuhsRI1Hd9WxKRlSMajHtrECcAtdQAeDFkiMVmlgAwqR15oEVfoCA0bbsXRNsIUFW8Zc1/ws
F4iUTu9ohjWl0zvtfiGmQJRCJK5yCWnyxyS5k2hJhW11Fc5J3ReuEr9B5QV9YnDvewjbtNDpM2Gf
9hJBR1ZaFEGiJdg1PN4LG3bO1BoLbEFpBSJ1rOgEa3ghk/tjdtyxSwqWd3OWTkcJsNWozBw7Oqnj
jT20m3YUvF0vZKp/jMUdPwJ/zhYvA3gOsDvgMNwufZJRB4Ih1SGmUH1DdLl+JEQbhDt0VZOVU9yX
OO/lW4G3uZwvbooL+foolwBB5/PioVuZbqkNWzBM5ymfvR6sBtoS6OaO9A4p4YDsIRB3oNvuTfJG
0diCHcLjtJiEV3Bdl6uHC6AbruLg/XaMtsO+xch1kOTCQH0hI/5jtuqfpw4yUqUqD+uO0VXgRgCZ
s6RANZ7zXOjEIdic1hrxzg640pelnCtIvsmbcaq282EMcSGFM3aoo92APPu8ttVWvYX765903Rjc
G+5sjnBl/nPgalm0pFkwx1heNg05pPLigw5/CzGr0EKFObKUwFR6QQS//i2JzK3szLJ6ppDMOZZa
s1E0iIaXwfV5XVpQVVVsyG1aGv7mFjQfs1HJxxwnsMzwPsS7dNSDzJh2OYTHCzwkrg93qdFlnY+3
zvjsA8IWYYa+UAfZsfD/+X1JULqoUbnDbRmIyqYXI/X5aFyktpVyTHQ0O44dTdysfZxUyDXJwKnS
G6aPyELxOhh/ZEUMR7xEhCO6JMT8x1y5fKoqxshSGda22MYbegPbeU126qcUz0bgyzTfRnXlWKEv
eyL78ogXkSBjvBTszmfPRXKjaJJ2UuCma6t4OsSTm1irqdD7f/ykXBDPV/B8BQcSBJyVHJqg01y7
8tYMNcjWibQAhRuIi+DWPDaoeGJRJ2ARE7c5rnUGFpphBScUYR/90gH8XkKVz6D0Vo1iokJzMdFL
jzWbiBb+f1o+lY8sTVssRcVy+wh5qDDftE/RY7QxQ9nL/PgokgG4viVUPqBUdGn6rs4gU5lTj2H7
s8xYVf83gkldCpfn68aFlVhGwIK3OsY51LcLfNud1E8CDbpILhzNPSQucP7ZojzjFk81sHyCnX+p
7Xx29FSZO/jg9CGFSWssqivv+nfYpn3JLERBD1Bac19smlAEuRBNmTvtjT1YpEu+Ilu8WVH/NPg3
PI3rAVuVuUM9GjjWvYIdqduTpy14FhXQE3vFa8kZUsFnvPgiPP+M3NHu2laSKMGcgEe6Y/izQ7CG
gjsSpyNUxXbJbX5IUW6Do2ceAgQewFExBEB0hbQoP9RFcB0KDr/6N6f3Lkqt1ESrg7orZmz1pxtw
d8Q/AM79n+jT55vo6/F4dlfVid7NioTn02qyM94XsLEedrlroKSJMm4gb3K4KgouyEu51NmKf91o
Z2MSJZZTExIORzozpyxuGg3d1Mn0pu7p+hEVRIKvpT4bSMNDophLOD7n6GmlaenG9LbWRdO5pMz7
xxpygUCr41KzKXbQKvpS/VA2GUTR7LcsgIGFV4Zg/xnOSgtIj5ELpYzWaQVPjEuNoT9+AZdxxFpp
JQZcnPALZLe7Iz6YeZ+N4rQ30u3/q6TZp2wz/RpGD9UsCpGK/2WhdU2HTZMp6waXOSIGK2pjwbt7
WIhP562ZM7+bBXili4UMVf0ehcsUa9aaeZVhlMZ+r6qgy7NgQbPQMdJnCaBscwFdtodVclsOgvld
viK/R+a+MKUVbaIKhm7aGG1jBg3HuBGd+8tB73sM7hsWdgL6T5JCHPc1f1Z3UThtm6B1JV8FJMAz
jvZuukmPMA4T4PMvkVqxeb4H5u4RqWr7oUxghqgfIRoPpMPigLJ2mvcWXFEAfXAgrqi58mP3FHuw
Hbm+c4Sjc1fKIHdRbcZoW61SatMWhpTsBZ7KscPCcguVU7fYQWbrF4kdXZSoXw4P3xPnrplCYwmE
RLGfJtTOqak4TM8DSROpmIk2D3fBZK1tgvaLcCeNiVf1IdTjfcEiiobgEsamGfPMaJEKQAY91EZ3
PijQoMvx6Bih4bobgFAXcaUu6V+cbxueUlrAKK1pysI+LjsNOjBHeFa5EA0EG0jaZXuIvHoigPo/
XI1/fTCeJlolCTWKHjs1fo7vK+DabF96Sm7hTOkmO1FjSrA7+LaUUc86Cn1rTBuHrWmnrjIZ4Sj/
uv7pLn456CvDYd601r/+fCtakpRNil4ToF6KXUnlwDAqAQ3j8gvxbAzuiGWj3htSaUMpGeYpraY9
xIX6uzPAsLOTY2ct3sTqFZ+0Uaj9PsGH7voULy7k2fDcMQOsPh5kkwHYQ54H40YClktoXSJaRu6M
pZKsplWGZWzZEX3aA1oTglUUzYI7YnOTkbpUK1geeAbZRemC0m7uXV+pi+n190rxRyo1m9FuG1gF
kzDe9CGwcSsnayPa2ZeP7tk43HUNx/U6Kwzo2pfwi8MtkwTyj3gtMbnFLdD63rIXadcIvg9/mBar
MJPIhM+mVQ13PUoBTH+8vnaiEbgrOoL11DD0AKPL1a/ceBiNRJADfGGM+PKYerZq6y84yyaBvYmZ
nEgrhz55bItdcdejCCD5vVcZDp6YBfpqXhcWruFfn5pg6/GM615mlTUB+wNVectRTd1P42Krd6Ia
x/rVr82PCxNp1kz1sGCH5+DQOKSHAVxeHwrzJYPGs1WOOxrtEvKw0J+z3G2vT/ELwXBtcC5IyDCl
LVuSpac2gnCsRP2q106V1EQ7aZrgQRItTyVZtrAKPZGS/kisQzOov3tdDatK2dAxdeQRpoZgwPcJ
vM50+2FGHayL7mPtUdHjQ6PMfm/GoSHrJwOmzDXr9y0rXuWu3IwsfS770nC1CKouJL4v8tl25Cwy
HaOJRe/Ny18T7oSKqqtE5nNlqR8NDR65qHeW4QgcvHyjqTC2dZSXCJAOFAmfIwc0eoBIWl/xm1tY
2lnH2Yc2kCeqHV4+M98/hUuo51y1ddqvlw/0fUv4Gy5UdGgub6rvIbhjWRkFamdkJRri+TVm5d7I
S38EOhHXDFG3E1O9hpp+syqQx5Lg5rlEfgWi5K/blWfWq92UwvABWzo7zMiMzCAFLgmUH3T0JW+C
TPfTwlBcN7w10LbdTnvKrLtpvmnCRPR4Wdfy2gbn7o9uivU6t5JVIRQwCtkHFDtoGh+s023h57AM
FMz9cmL9PXe+PzMtA8CIBubeeVa4QKGMNR5wq3Vou4e1PjW/QZMNVIA0EMWry5Up7a+PzkPRoKfS
UTh4Jqdxt7KNIf7pQyzRg++PBE412AeBvJ/M/ylKfg/KhWeD2XlFzAnfGqaMOHYwg4KeUf9wPVCR
NRD9/Tt+D7Me7/NbQCvGfh5xC9RkfO/bX1D62MRVcjOxajey8kEr+g1E2PYRhdq/cpfGq1kCDLCn
dqPH815e6IMeSdt6AQtxLHD4rfxNB+pn0LublukHo+5Oc4RmS5x9Gp0ELKS6rYb+5wiP7AWFdGZI
rgb94YWijpoZB2AYNZCpmxHy26W6H5l2p+RgFQ5QmHEXQGAaIw2WcfosxhoVSvRxnGzIBdweQSDR
uKvDiI2JpvEIsX2oC8rLq5QL9Qcun5/vdecuCDTdl64qsKd6f6XYpDtC8To1HClET0V2RKFREKW/
2DdnnznXS2UgFWYkxe+mfC/BJRmAU1F0FK0bFxRYTUijjdizUzAcFjWcHldgH/igW/Ka/iQEtpXC
uLCmwlc2MI+z79XZLrIUC7n2TufD7HV3qFKBZoLFjBzAqjzmwujDjW5BIxQcHsHQXN5p0XJAQxpk
CkRsR6p+gWdyfYDL7ajvyMNj5es8Z+ZsY0HnwKh+w0M53SsbIPS84be2y++GW6BgmduroG53buWK
6uOiyMeLQqZJ2qtUxgwztMOAJ6tnF6grn3xqLiBfFRhWsKaLhd1pwT4iXOxbYlqr/Rr7pKaB7cq2
gdWZYGUFce+LpXB2IBI47LBSRn49pffTnLwAbFw4VBn3tsWgeVsBXGypL33f3jWZFihN+rCkmW+m
wEeT9G2aSITyiu3MVKQw90WJvLahueBjNwZR9RZr3vukc4YtdDBdiNa+A0O6ckJL7GhUQSx4Nqwl
EYi1qQGsLR9EB0v0DbgAZTCzYyxDXjeUj3JyP9Kf17/A5SLv2d7m3ri1QTtlVoo1oqNW1S4MxqcS
colJgtE3DbKovul7diqh5lUXDoEPNAjhz2BopLgK35rmNm/fDf2zSAu30IDJtkS1PFUUWrhw1mqT
MRnQpDkumbo3W2DdIyOanCSFcFOibYcI+H3SuRE5DMsWhjrFcDfojzVuv3QlP6H6qOaHEloYKXAy
DXrY6oCssTItnNgXpv9YJNx7qDCXxj0xG1ERff11V/YRr1gftw1MXSZKjqCSeear8RvGgpWLgHjX
AdOduasQFLgSzU/iq0Bf7tvQ8nqPWNvoc35m72RTuaLWwuWK1/c31/mIidu+U0E3+KqOqjCawP0Q
pKiM0u0i1KESRU+dew+ANSnlUT6QtaPoDtZGRl8GCBQ96EOlhGgL6hGRA0skw6U/60DcXrwkPo18
/a9LXudeC3TWib3AVBNyUM02cfPdisWEueGddKvCfSHzU3f0IOkbDrELV2nfuJl/0MyNjyJhKsH1
/4VZP4t2Sx7HGauw7rF0O9Q7u30uRKa0oiG4RLIjRlbWxhqzqenBNmSA2S6xP68HjUt6un+sKBcc
B1snmSRjFOqiIvIFlbohd6BXegBI3nahqLYkmhUfBcHwVjId49n6Z5ng4Q5Et9S+X5+VaBAuEg65
nkHyDinMEp9mi4H9VbqwmxBkK//wgvrejVw4a4Cc1yKKiwUkYsDpa/juvhUeNMhnIPFBNGuemnvr
CNMK4SquX+VKKOJVYKWYkXJSEYqyYdcPmmPivCmVa/+6vo6iGfJ6plVtKjFZQx4JKzvM7+XxoHlZ
sDYOMj1oD/ouTv3pVq6g4CBi8FwEEJ4ddr70PcSgb0RrrjQHkJeHwg18MgDOklq8UAsUQjS3DKTW
gTFl5eg/0hfB3AX3NW81GucsorkBD9v4d7GdMft99mDB4RxO12sGDIZHAKdRkAQE4wo2r8GdEAkK
yXIxfoV0dZejrXBYdSvWJW+3sGvzJGAdENqujyq4mXmJ09yuSsUgCKx5GQeKSoIxvemlNJTkNDAT
4NzzRjDiP3Qd/jo9Bnd6QNKoGztWR9QfFneFMcW76KADMJXsRIgf0TXJF85VFamHDVsbpN3ZXQny
2eD0Hj10qJmhZyn4goLDyXeh8IhJmE0U69jbDy1KSXMFEsWYulUh0u0WPSf4snlbQHPPiOBxKbWb
1WGjhxJimLqGk95pIerNsQtrBqEVwhdZ72/hxzQs27BhICrz8FqllxdDqWVyBEHnd9wDdON0hzHf
2p85c9P7fvaQ/+C9CCc2y6NBO/j1o4Wuo+Vm7zBI+j29g/R+SG/0MII6In1IxK/Yi6fo7CfyqYq2
AAA8L+SIVFd28zqEYEIIVQG8t5y+ceJHezc/QVJP9Axa/99rS8NlKFFb6nqaYdwVCGiChwT3P3j/
IX4F0nggG5Fk/MWk9Gye3MuunTsUkimo3AkpvaxoYLYITu2zPQRa+m7WnaPJtujkXgwWZ2Oua3+W
/ETMTu02wq0A1u0W1EoLcohe7/YwPfEhF6465bY/RJ03brUnCY+t66FK9GW5jGWUE9mKGCPHHla9
Sg41PWA7KlHF6nIP7GySXBgmZjXCpGgGpOPBgGXFdKjQBosCaJ+mKI7WKMCLUqOLF87ZiFzWMuaE
LFI5k2MBfpo+3rWAJ15fustX6tkQXMwl9aJlPZTAjp0G7klh0XDq9H3bPizRR09eEvZIZ7i1QEZj
YG1YQ8dhMX5K4AYMU+p2sepq5mvXlIKAKfpZvNrgiDIkLGsw8/VdIX1av02cmibsQ8lfS3j1o/JM
oxDW9Eg0xMnU5Rz4e1Vs7hFF5hbeLuid4XYob/M920DzBG7uu8mPXdmJj0IM38Ub4mxALjhpZZJ2
TO7aY9uVW1NuAznuX+DPleki7I5oJC4cZUNc9MyycBf5bQVJ1hxW8KCwvqqBCaaA8tU1sr1S8FQW
7GSbC0pTsYB7PeF7QkHKj+dTF4vOyuVm69kScjFI1oxmNKmhHeUQCSKMtD/txBtvFXy7wVeqkBTB
ih6WPBEOSzQ3LvzoRT9U+Yi5dXEc6gWUBOTg+ikVBDheoBBKkkNbKAhw8oTk2j6lauOr9n8chAs2
bSPTTipwhctouBvaTYOrg7Tmx3+bChdvIEwC5b8Et1Obb9sYYinZfUcfr49xfYsrPDy9AXIK9n2Y
iUEZRI2gNzTegJ/+aDWb6wMJ4gTu1T/vPVnRs1JucSUMaPDT9+mY4jQNTnmAdOLwFt2KUJOCuKjw
SPV+Vlozsydc7mhPGrt4n++X2cnfoKGHBoCROhDi7JwakuMSaFWCHXL58ffXEVNkLnakkBw2Igs7
HZDnrTyD6h2M0/2aPU8uQiOkGks3/ZGO2/ooTqKFi83FkL6cNNrPWGxr8tbUdtUYgmjTq3Rj7lQH
/tvb61/3cm3pbLpcREmmSlqmIWu/Smn5huqe4jTGUcNwxGnkA9uYLnDm9DC4c+wWbJdbu+aXrQYQ
/OmeKqFt4/VAo8jrvj/LsjpiQs0byPNjCrm4LD/Zuur9xylzOU6uWjnUg5CsUhe2AKjmQVzdK4I4
hriUowxOfoOEzoOuU9AG3ak4LS/TDSj0MO0TNUa+LLH/OW9WZC4ejS3LiDniFA9efmvoTjE5s1ff
d1vpCP0z+whlg/E3DK1RXyVuvEnKQLMhBhpQN0ax6r1H4XPY5NvsVv8d4W1nZ1u7/UQbu3aayu/e
gf+YnkfcDBaseL3stq8h3U0CYy95oqmI4hEX8/SUtpD8ws1ksPLQEBQOdIg3V7kH/RVB4rR+nyuL
xoPzJynpItrihEoAci+fPfmE/M2c3lcii2/RQFzkG+NB6o0ZCUsHbCrEyHLS+01fB10aP0UQr76+
Ly8/a7+P4tdz/mzrxxCwqOU1f/iCq/ZbW/Xa3bxP3cGvig17xmGEio+QvSKKt18x6Wzcwc4XfUhs
JIKK12kO3cX3q8J//gakc2F75GH43R/6bRks+xWp/x9nzUU8c7QbNc0w6+gJuJ/8CfAEKYEMZhbY
mDjRnuMolB9R+xEt9/r1rm0jLvJpKRur2MS0STgf9P1abKJBv51uqJCUtG7+a0NxQW3WUkKk5aug
OB+ggrn5d8aGgtj5dbWdfUjdjGRS6FjKTpr8CAzOoq4E1+PldtvZJuUiltVJmSonCJ7Jlr3WzIWw
lLSxQuychwUS4AHx9MKTkYWytwY1YDf1yL1gx4iOJRdqemhjGWOCaZKwscO+BJAn2qk2+M7wGkQe
PAOyW4XIE7KNuhEpqArW+Gt9zta46uauARepPaKv+UQQW5M0Eqyx4BGufDFrzsaw66HtTEhP4lag
vvKowfmObSCQA74BTRw730Nvq7sRPi5EU+PeZxMpWGI08F4aPNmF1aebVc78sRqhrJru9UP3C5J6
17+laEgu2aonQP5SDatZrkWbapAgOaC9Xx9D8GhCGffPlIKqmVpIMk6fsj7+N5ACwtQ8uAyAtzb5
HTg51deLsHJF/bLLSLvv06JyMUaVTACK147FhPKyMwM/gv6IG/ko/hYOUF+wt+rAzgeR/abxJx9q
SEMowuxc7l+e/Qgu+jDVjnRrreksO+lIn6E+9wIhY/iUAIZh+vlWfliC+RkdqfTzX7jVrp/wSuz7
IhqebWa9V0do3AK9TV0rxGNIP6S+hLK+slMMZyXviUTXLhPPzubLhagUQpDzgob4V10l671IDdsd
NKpy9KahYepHn81zfDduzXfzF8B+I3zs/2O5DpImf+45U6qLUleQOpT64sEzyUPb1K1mzRfsbcHN
wuv6zoqa9+X6oAX+fvFN8ptCSIl99U5sF8JbqD3n27l7TtSwgJ5PBT+TOBj/JwTT94rzQr6xhoJk
oXxdPJaf6W/RIJJDEMVEXuSxgRRCzVR81FUmu0v97rEJZji09Ic09ZJ9//AvMoT1YFzZujxgM02I
UcNFQ8PptU6AlBSgSt4OWxT4ET16r4geVmG7NBCFDUFU5FUDkyzVh3TEXKHE4NRJhVafHAo2juBY
8kqBRQeW9kjaFus5PivybfVjfWquQAImb5oY3VsREkgUh3g45GgbZrIwxCESYiUZzELd4ij5Gl4k
q0QkOpurgoe+He/gPA99mx+CKQvyBm3997NI1Mc6FPUkPHWpO0EeBY8ng+KJApUUWLPDErk6pYpT
FbcDrEUrRzT9y4Css0PChaWILfYyyyhrWG8jroD1R2R35ASJatinMMthzrr+IP1aD8D5gDHmF7vk
JHrwi/YWF5iUVhkoWd800fw2y3MA/T9BGfRy2/F7ojyUsmRTnPQaLj14pbdIJFCTpAA4G465Wx7l
jejlKaqZ8PrFdWan6UywsF/8IFd7gSfdARCkoNslvu1FgnyCrB/qSljg0ZRtGqVxuX7IgqpQQwVx
onGS7iYHDCtibzm7G6WHFqC+VcVPim2vgoPbUP0Ci8Qj5ouZvUH13DXqJaDTnuk43RHCmbXR2zws
k/sS6tuDCU2b+VZWjmb0OpjgDvadI8+vqXxUUvjN5a4GvjTpXyfjOeu2md65cjP/nJTeneLhvmtg
iVOBmd8bdIOs7klwkASxg4dzMilZErVBuF/z09X8Z/y16m4qOyMgH+Ki2MUwbMkamjMQUyZfRZSz
cysNVWLIC+64jtSvlZzBMn2BoIm9qSsRDGHNx/72ab+H4sFuQ6Uu1EpQhNZbSDiSzOnHXV1tBeu3
JtLXRuHqCpNRdF1eYxQ47wy+ClO/bj/t4JK1EqWiW0nA0btc0jybFZfYz5k9DNTGeLjH4hugStZy
Fx73UAp2o9Gt7xJIgt6u2F/xx7t8cZ8NzqX4LC/SxRy/Jlu+48E4bP+PtOtactxYll+ECDRs4xWO
dkiO39kXxMwaeNvwX38Soxsit5fL1pWeToRGR0W0qaquqswk635drVcpeGJKECKLA81CbndrfbmE
P5UCeRxrvCqIlfl5qL2TovaC2HSk8qRkIMOCHoCsRW7NqGDiX/i1XMIfyroc5fOowvcNnoRZAPLx
KdIIGZHPZHew44/bp+mqN7pYXy67b8pJSrIctyNU1EMS7Ip0oVCVbZOpfsnuKRERqV2NIBcGuTBa
p30SD8sYhFSqXxL4sDCTndvfdP3JdmGDi5UNk6Kxl7rFpUvMM8HX1DmGE3pt4Ixg2vOk2jFRF7sL
vGktyr5EPoCLkMhQYilQcGAlUjwEGei/NXIoUxE6/TMs3Til/DTbTEmStkZQHalJZJ9A5MnonyGL
9SJN8YH2qyr76NIPStdtGHrKBDmO8mdE9Y1F47XW6PsiLg/dlO7HcsXggJk/NRmIyMCSOzMnT8YN
oTjqoWrHw2GqM98a8l3ETlbWr/PR9M14Kwdk1dTlmobgO8/B9YsZ47nIV+BPF+C8BC6cR/eZUZVZ
+ogzo8rmdwomDPVuDNRXZfpx++B8PgNuLSrn6qRQt2JFjeqjmgwPYMU9SOYPqZLWSXEfEbbpymPS
gMj9NFgacELjxpLAi0Xum7azJSN2VeW+D35iUYfsnsiWQ5OvsRR6NWbtyvRjMmvbUBVbKVPHMg7F
9L0lsiMrrciLXA2w5+NvcD5TmoymlQcc/2UyoN+0x8jFwxVSwktnHhwCIsqH66XnC4OcxwxMEEFZ
Mc783NnZvgTHDeZ3JK/Ypftyn4MhGjiN1BXlotdfBBdmOW8ZaX1fDirMQj2V+Vb0oDfrZoOREyAS
khc2+aAOn1AS8kIQpaJUIA5PooPJeU88SZrAXEJjmrb7bAQ/RA2e3xTPu0BU67rearv4Ws5xpmoh
xZ2MXQ0zjNKjxO6DfI5EdupFrnkIE4zNKz65q0/ZdsHC6JGdAIxT3YvrUiL/yg8+qiEBl/jiw/NA
O5khmHEmY8VCbcWSZBUWxckkG7MOHM0a3Sp6YfWxA4FcRSS7DR8mKvAO14vKFyvDudwmHXUCAZK/
2mAZpuOgnIAXGiZAIUYHSdbJb95B5LySfUzDKFDk+ndsb+dfwI9Khl0TUTLiF2R1ZQ/5Q9+IZlIE
YZOfj6yMalaLAZ4JSdgWMIk7FMHcdI8ymAehTAxs1K+3faHIIOcKkylNTZbipWcZzAfbMOSS/NsW
BJeHp/yNoY7WJT1OEVGTdUc0t5GmrTwQcNL8xxSWp/dNal1KmgwfE0XROkl1J8+tdVQQhwTVnRyw
l0RFNwD15K1m5p0NsBtIH0Fgm83vvV5Eu1kuDYfqOYRKo9q9vQzXG2gXh4dzY/gvTk1NrQrvod5l
DzEYAtCKWGa4gmO1A0G/O21a/CM/fBVxXAmyP54UWJ8Qs9vlbaQM9TE2ZWca3tQ4eupBdZV+EFxY
wbcuTupGgDU5J1bK+NDYhL5asTcmG7Q6rvZjEWHVQIAOgCY6zuVTtY22Deg2RVdIEBZ53DqZANqa
I3ysfqwUyBH5Kqj9FrRRnu4t0PlEnmhAXJALmpxjMqx0zgYDlbisvQ+K3E7GzCaWqHy6/FdurCmP
SWdTGYDfAd+l5tkWylvOLLVraWhfSHqgDdj92LcAckO3d1Lwafw0s2QGNWOZAaRG+iixx14HMDsU
tbJEX8b5oHbuhyhawquiroA/9UJVdjKg/VG0XuvGfqKzm0Ei5/aXiR5hPFVwTboIGGIKgtDNAg7T
wfLvZDvlrUGLhfrTGrcC8KjbRgXeltdjH41gBGER9jCrm+dOWmdF9HTbwvU619nNUM7NhEqWtqRF
3Wl5W2LhXCgPgJMQmJBpX/rd+t9hQS4McslRWlhQ7JAn9Zjt8/dgpTnTXQwWxNYDe+hf1QJRU150
Xjjv0sZllkg1ns/aCnUCyAEP/gIkErXEBIGLcs9LZQqjTlo2i1TZtmkt9E6eJiv8AJWW4JaJMmvK
eZB0YnrUlIgNKIYeoMGymu6Gw1Lq1VxIK6EiWEBcXlgSvaoMppy3jp8tjmRV6WrIPB+DfP4YO82E
altnHTItk1wyTY5W617QjA/dSFA/zJvXcTb82Ehc/AMwMerKwzx0Ky0t73QVo0YsnN87qJhYg/Fe
oYrtzEH6oSloIE6M6HY919DPbKVkJRPVMSAjF6dPbQ8NdUOCemMigdRkAs1CgcMTxRCcqr6OKvuO
xna+KjQyrQs2ZW4RWA9SNz70XXUgTeEyDGsbQwoUiWrX3YkYHZyFtNPq1una/H0MjZUi98eBQpkk
HDY9tew8aXaS2rm51H6V4TlZ/iW03qth8Ky8cArplJtsUzFwMht3NNjO0k8JZNC0P1WdD4r7qXpC
fmHHwY9Kf9WL05wCx/02AfFPu/UASZRsVaZHFS35fl82ED5hFICDfSZFfo/ZMUV5QNblNhB+7DvQ
9MmNDbxzXiVONOVOgOlqM8PIwl6aHuL4Ea9uP4fvnZ4gQg2tSwlqkaiTY3FDQH/nEApZh2hezfXr
0CTuolnXSfe18RHgpQ6wBfGBgREN4yz++LdIZMmGBvEzy9L56D6idq9lMWgHK0i3xwowrVBEazE9
ppr+pCFLzV6S4rkvMOXBWj+XG4EX/WyI3/oB3M0MjCpm/TLC0vtyZk/UmZzSA+0H6PrX5YEt9H2r
cIV6JeTWQK/naVBr2zLMxn2KhYuc+nW01sV6cLe3sDIlaJdO3Ey0u5hAArDYRdMOFImHLnwb8Vqm
0zqYX0Sj5Nd72GfDfEoAoEdUq02ngqLHWBG2znpHh9ip7i2AHgyzO/lTY4Di08YQbkHdfFmBf0Ld
cDVLuPgdXKl6CK06VAhY9+vqWz2vKkDT/4W2M1UuTHA5QlENNKOzUh2V/oMOb3PJ/CTeGO26CeSj
IIRejS8XtpYM86KVkNZRPCq6Xv0li+Kg49JSe9wZLgA8T8UhfwuXKc837a70TOQKgtMtsr7kEBfW
B1IMpS7hNOlqvTN1005UapvNvY6xKbXeUDO3+1SElrv6Qrj4ZC5rGI0o0vUlhZXy53SI/XjYJMGz
akyuKul2q0yeYI2vZkIXBrmsYZCUdMxqGGzdBrPak70A5ZeJ8TlyguPsFVuAK93bRkU2ubwhlTUU
iyH+dcT7OkvBP191m9sWrjdRLj6L80wKkANWauAmGMA2+gqctN2c9HUF5cIV8LmLkMH4ro52Ftqp
L5rNEp2c5e8XJ0curTEN8P45UlX+Mg+920Dq0jACxxiUVUDQeLS8UhG9twSXn08iDD3vOzLhk6NN
s5dBV1WvVPL5rlUzG0PhiFp+tpLL/3iCeGRShuo7DSR1yZmWQbTOQOy0tQQA6M+u7ipudxGGMAS3
83o18rzDFueIaA8+2m6R94uBNT580ko8hz+aYk0XgC4wpeFR30DnDDp7r0gZBV8tuKe8HIei1RaT
S4ReOn3Ntd6PtVNsDY5UP3dq7jTSg+A8L67ut0h7kSFynp3QkVhjj+SeeSGI3J3hLtwu4x9pjzEM
zKkJ1/dq5eC8vDyLhUyQBSs9znCFhHsCezIzXrOabqf066yLKuhXW4AXxjhXG+mZ1rYURygbI0ia
fYRhtY3n18Q4teBAqzswI6jHf9D/W1btt1W9sLtcqYuLWkcYg0+WSmYymkempYepSJxM7u1eg6vX
ZXy4Xw+VO46VO82CKpngCOmcFwRCNUW3f1nhkjoxKVcDplv6gqx0SjFP4JdCETXRnnJOsdZ7zLTV
/TIhpfxETWbeK/J6Osxry0HNdvYSzFrqGK2pMAcsuq/XB2ou1ppzikVdxEO3zMtDyXFwU4iaqbZx
P3+b0FJXfuTr2AvcHg1ue568hTLbAizYaVeiiWDBqvN9vMYgxNQV5BSNbC7jfms97U6BXoV2kWCa
MwNkQyTUJQh3fDttkiA4Aa0nIA2hXRf3YPfEy+q2fxB9FecM0ReRQyCBUc/QB0dVE59VrwyCwqAu
ei0CakvZ+22DghDH97w0xqBFWiCEd8p2HiRnlmcIMlt2Da6NaTrIieWGRujfNio4vzzTx5AkrVyC
VuQ4G8Y2Qa80LHUMMG7VaLzPY+m/ZSk8tUfWmV1t0tA6pgMeNVbtoH5u3/4g0cPB4LIvmYRN1y/w
NYwY/yy6VQIZ69P03p5A+OaZHmo3R0z6ti/oq42St1BBiG/m9fbS+WbyZB5xHMhBZOH1Iq1RathW
T0AJtE9/YToGvzF3y2PlH8waL4fyhvfl21raVAMiP8AdtcAN1lvQQixppzOCnwmF1dXtpRZdQs79
dHHR9E2MENNPozeZG2yt4HQKLPBNqYENQWUGZnWsgsrPkjspLwQnUvjA5bIAM0/TLJCM6hP+t8yr
jGtlI/uqV6zq9X9aL561g9QaScERgqc9A2lVuFGjSOCzBPkq34/qJkqMYgHUM3031sTuq+8kEVX0
rjcrz4ebb0WpY5PI4dyCTcCt9uAAwSR/u2GHYaV+QCPuM4cCYTKYr+NT6Uuu8SCa+BEdCy7HkFuZ
9W2FB3Osmz5VdNvSMsFDWbSSnBdB9j0YLWLYcYS4ZaQ2ELf0ARETnIjrFe3zUvKIeYSwpBuXDVNW
HVkFq261jMAy1aHHbg+W55WonyNYOotbOsrkMI0pgoxO12Ff2qEh0iEVxE1eSdcc8yKOl09qVXJo
JlQANWhZZw6t2y8q+nOSJFrEZS9uOD0eON+BuzZVo2KBS/eWLRE05TQvge4jegOZw75EBwuEM9lW
JNIr8vK8gu5UzTL0qODldXv22QHqGpGrAnqwzIICcxrdtSjKhcKH0vX54otTwzleJW7ZrKVITRZx
Jg0EWQ0m3vzORWN4q7/pglfwJ4Tiz+tr8Ej7tIR+dWniurX+4Mle6qVo5VZ7AhqfxNYP1qGV7XnX
ULTpHOUETlWPbWoIfSqYwXO1u+Q5LjfgTM/yD8wt5B+3nertzTd+B+fLBMkEghAckZlDVXvofKno
1yx6u23oOpTp71U3fkPlSxmUwE28jhdFGl2xhwO7C8EYviaHsARtCPQyVvVfQ47mBnLjeETvxKwl
n6nD77uhyZgvV1UT4pW/PrDmDp0HzBzgYdeBjN6UQXA/LyVQoPLDEnpWOSJLoz+A/VPBoFva3nfj
90Ehdptvc1QtWvqlSnApjf3cbpT4QZuhJKZSx4jfjT4GgSIQtuUui/ZllbjJxJyo/2kEd4FGfa3Z
BPLDbObekETuZES+UTV20+e2lqerph2cZHIpvZPQI67Me2tErV+P3Sp/TbOnNv2ZB2/D1DvhlNhJ
dQIdt5MalpuUHg3giNr7oVNdfTDt1GrXZax7HeofySGjp7GzBA/FPxSzzqvIZfc00JTaXCBxum2s
MHHlFo9QaM7v9Id5BQAlHktAAT4PzBE5jT9Ez7PlpSxx8UDuOlZK9QLebF01w+raoLrXtsY95AVO
6np5sEVA5uUOA+Q9s61VefoHA8LXX+nnH7GEiYsfUaWy0c0lfkTWR25ATW/KpLXZoidNXFamriF9
HZTSZVqzpu0oSNGvx6CzcS4GVXOuacTC2lc1W9HwkQS9ICRcf0qdLXDRO06TsJ0p8KM0Du6GMUSJ
LkbWDydtzcfQgLyclELyVcrc2z7ietZwtsvVHypNnUu67C2bwM0hP4aDvmbF020joo9bAvDF3umW
1CpDUYNxWf+oJtCC16nfZe+x7ryP8XeqiKZ7/vCiOn8VF25GECXRdARsKGhSO1GadT9/xIq5BTTD
ahTcmirfWRiBjlJqk07f9DjXJSaTVCNadfAMurpnpXyvNix1yqa4Q8cVPMwAHt5el+uR4O+fySMB
0UZNw7JZzvQ4+kT+YdKvUfmi9Z2gR3g9wTnb4Rxwjdns2WhhZ5YxFRoGWznpbG0EcjcuvHlsHgMi
KOZdf6SfLXLOap4tYsVNhhlEvd+CBW3bN29Tfz9Y6PylImPXG/bW2RrnoPQqn6RpxvUMX7qfxlZf
R/oxvgv8cEMfsame9pqkB9EYl8An8Ii/MWRG0Q5Y1K7CcxX1wZyJUFmCy8kD/hRiBEOe47sagHaW
Yr6m2REUGTuXbcAXQrzUBVOzqEgnOi2cK6q6BCIMMz4MAK23tn1tuvSZTeEWyrcPfYLECbxyt+/B
H5605w3kvNCoKmnct8jxs32zUdeh19vxZmHPif+dUszFWeF8UWSGAzGWs4LhLYc2T0Yikj0XnX3O
+TB1ZLMZYv10CKvL2j2VwjWpDxZ5GYXN0eUe3UiteNzenBtzkC8o3mRjfjN9gNIB09YbMMTLQEiL
Rn0ER55H7UmqNemEzvQoQbCoBi5mfrh9EARHj4fplZWqBxAkw1SdKsd2p76GIOEKmzdZajZ1R2wr
FKpxCHwwD4xLpFkx4gUYp3XQN6j1TQklOWN2wFwVoSLgZ1Fj1803S3upMS0pxdOzWYLNUVHsXv56
++uvy4Kez6a2rP9FnDT7rBlZhSSgJspz354SvD8JJkfqxlP1LTWAFWkbR7W6LwLDoo3l8ptAz/LG
krEIxr2pOuyw0IWN0G/S76V74kEg2Nfd2yYFrk3jnMwkl3UD1iwM8Wf6NgVXsZ7jC+dvt62IzhPn
VzpVysZg8dFAhNxX1mxH4XiS5B0A4qt0ajdZ83zboGghOe+S6kMQsAjl4ko6RvJblgg+SHRaOd/S
T+Y8BQs5hY6R07wYHbk/1cPjKCQVXULmDcfCoypLoxzYRGBIW2Gopzsg9/wMPJM/e/KTmFbrDxWC
v0MArw+QMs0gxjCgfOUTP/dCD2+uYtdDhFP1Yr8UubI/TC2d7XEZSlIoDU0W0jKIU1vIE21Nt7XB
Ve5GPz3MLjTIfTyVF6knc3LGn6OyBevQF31eEyfzYiEXlypa8OXvF3ef9IqRRbMcnpjMMkc3jdwh
eBjbOQBntj61pROU3bHuh5+0BjswzRJiM0pQLe/KEK4yqNdqGakr1tSQzDAUoG8SbduOJkLBbHzI
kGstKnCBk6ZClSfEA9yg2fesqMCSkJwgiCK5SmzWblNh5q2qNKD6Zzb4kmxixC4X+HlBiPxNlECp
QfASID+Pwv5ElGJLeqeWGdjTQa9CRdYEvkbnvBtRoYSbZvAC5pD4Zil5WVAequz19tW/4r3p5xSe
tnBNqwrfKgqkAiPhKjRdI0QqCpUHWe1trdwzeTNIvRNP8Qb4v3VU+rcNX2mq/mqY86UqGKSitoVS
gbzNH4DDaffydvBMv3osodkjZZ7sU3CjO+mJgLJcd5O9CSJG0TzPlSTu15/BOVutDiYWdPVfkArN
KVzQpPu9t1zfRIA+uuItfrXF+VkSVTjME+DCy3hu8mVpG3/rUDZdgDkhc24v8JX3xa/WOK9rEl1p
gxm0u8UX8AOUhwhEFP1ueuv86kX7ooIeKBQy04o+ke8kQc3eCtNm0Z94nP1hFW6ZT7YBMrt/wgT/
+xX55Qt5pBPuXDp3TYu9azYThlWJSVakS0XbJjLDOd0MggEmRXX2GKePpD2l1k4NA6cMfmqZ5SRz
65pp70tgUuijh7F7DOQfyjDfl6Uo+7gCN/j1ezlvG+lGkckT6vzhC3a033eQqA3WJrMXxQSoKvnm
YIu4/X/PDX61ufz9wsNLOku1aWIYZIygVJg9tBLdCA7q7+nBryY4T6eHhhx2VrO0Bjuvxrwr2FqM
k7wBAWXnLtRukgv5caMSjkleaQv9apnzQdEUFCk1EU6LmXyz2mOXf0va5jGT3qa2tqVed5UsuGPK
uqJbo6nBM1k2Aj94RdDw19/AOaC4s6g157gx4zx9pRCEBH0SmqV3SVwCaD04LQg/SPKimXHkyEFr
l/SptJ5l6z6R+81MC4eNG3DdOGPaeSkqbirKF9lhZt8MUDDQItqmkDV2FJ3uZJlCpdAsNEdJMsvH
EA/+X7l0rxTBXdO2KC9rgc+KjWVCeDXP7VQ2waMFdvKoB6IQEDfUYTIcgVlKPvTGgviPlG0iJpos
uDIet6yIpmBYV0Uj9TPpuDhyA1Vb8FzFC/wEbRcnczHASqnXvzKf2rpjfBRrkAd5GVrHeeAaQk6A
6/f9bJ878ozlOg2AJIfyOPocrbIBLbDS7bReQe6CV2rZ22YE8a8If8XwzYiZIKLE7qR8oErk/qvL
cf4x3OXQzFYxBhnoqeyLivLXVnXBn35qPjBh0djmfQ+NWmVtPMyCZtQfHPnZLnc1ClmOJzzjoBqO
tGC1UGDJpw7HxyeevM4cIQTouhM42+OuQZ2OWhF1OT0CjUzvGARoQM0ZfpVAtCgfy9JeIpa8Czyh
U/09hf31tHFBmSngy1TMHo3gbefpX6rvNYBj9qSCsmSKbf0Fcum6CAYvOmFcaEbPK0tDFVidHBy2
LJfv9XQ6llot6L5ceS788m18oQVjEONgsBSM2gqYJaraVySonkqTF1jlVlPeNOnnpAEhBBxJNhkO
0+O1xSBR3+w6tVzprFhNvb61Gslv02c6VI4J+lLIZtmDqoDXqjVqW87m9e0jf6UO/qtH5HZkiAJS
kbyqQN+vb7V5+DpbSz9ty2KyK7ItKpdurv6QoC6ZyoFNRvD0gF09N04TCASycoZQ2d7sTr1R3tGy
WpX5LPDZf7gcMv2/pJlHa3ZSHeBFIlVHC0OXI3u04lOUUzvSN3nduFparENztkdKvC5JQxti74Kd
vX5b/v4BPGqj7duinJd3IPQmnsase2q0by1eVETU9BcZ4orwU9TrcyQh/FuYjKseWo1tsjRCB1j/
j2tKuSwLaImxyUPEQeiIN51TbSoIgliOroGbYUmQ//9TVb+cMh67aeQBlYYKWQedtV0gu6oVCtoJ
orXj4ghRJuj+EpyS0Ay2jQrWbBKAZ5g4XdoJzoPoGcdDNoNMbrOwxIGYq3jVyxhzybItLfR7Rdu1
FpgarX5L4mpTslIUoX7vcf66kMsyXIRrOqTKBOFGmB6MxzH42tX7MIhPljWvlbF19TzxqB68jka4
gvS6fdtZLGv4a8XnV+Nc2Mg7VY/mxXgSRBsQ+rvz+P7fLHDeCMjsTh1VWIgbUNWqFWacvdsWRHk9
D92UFG3ISLykoYhzgUfLE9RYcPpNZwxQTIZUoLFLhVCW60Hobx9iLZPtF/vWaUlEM/DZHfNs/ojk
17AKv9eSCBUk2CAeYhEFeU6YiTdLBz3gJWXJRRr3Iguc44jrzlS0Fs8zK3iWzX0qf/9v28MDJvpU
Sck4Ynva1nSzSnlUwmNr+umUfWtBp2fq1lZtX0dMGbZT8kMywa4CZEX0cftniD5z+fvFdqlyTYaw
gic2cYmQFULKl67+mwku1yRQ9MqMBCYk5aPGLHuotIKerujFxU+tSUM8J6RBOjts80N/XAZnYyd4
TB5yF6QKgGDe/iLRGefcg9ojg00oqjs0zZzOQnNJPlg0ErU8lyN2wwvxA2pBYM3mrKCIVlkYisP4
sdvb0vt8b4EFN7sTPcn/kNadby6XPgZVLY3djNCF0WtPc7oVCNGzwu5W6T2YtIGcylAKBl5/cjMv
P1bPGRqw97LkSE8SmEpOcfufnLDKD65JTGrnbHHCLH3UdNVRk0lg4coI4KWfV/nxM63Jo0wD5OXI
Zswxke9mb7qkau0GqJtkAgikrzEnMHu69LVBDT5cOk515KjZo1T2bp8mP24fLEHdUOWn1MIgSodi
QJLKQEyJphck3MN9uZnvilUpSIhv5xEqLxSjN/XQthKWN0wwDVeNjl5/VzA8HQo8zB+SiL/fYHyn
dLIw3JbKoLNotR+jNfipBZ579SkpDW8IE3+kyXHo8ObMRXii69f0bHi5Xxe+LRqpWZtTDlTltEtU
CKPU6TqTVMGbVl3uxe/X9GyGq58B6kxIOmHMvWNAUxoKqxxWdn7BBoiG5wD955PXWs2HXP5kWuIa
KfTS0/1k6lDHGEYvjCDXNtudcq8VTlvWztxjbq2s1pJBvKIoXDS63LEOdw3KMF2GWg2tuztFRq0u
nYAw72cLgLesfiWsgFQYa74N8vgOrIlNraeAgeg/FqWF14PG+Yu5oFE2UhqpeVIdp+ZjZvFLWyAp
i97a7MfyTprZhzF/FABYlv3B6HcSiCKYMgt88JUm0XJ3zz9i2f2L3U1yDLoMDXZ3Aio41xrfWhgb
4tCCmOKPMcL/VDttmOxMfu/Rt54ZXdXgDdR0CP5GL/jLXsYLVOlAAavvLGtPWrbGv+g1w0FFTc6s
fuqWvtFyv2+gm6S89K26liBeTiM/TELBwLqoOsX3gIuchuBWw5u6ccm3hXNYwkPYBWhUPShP0C9y
VVBFKrkdHDCqRBLXFO3pknDeOsVcTIuqYApSgh/QbYOvaJh5sZdo62UWGrqQmxEj2Iso8lLdZ6L+
4x+83nkruWS4bVg+qmDwO0Yg/Q3VL0qXe1YzenFnOlHV2wYb3JriTEvHPK8FQUDkJbiwN2Q0oIOO
c1Rpezky9pX1aIWDyEksae9vy6trurUwUxgmT95NS3MKs1iiRxoMdlU2J1VT1ulUe1UP6PUQQiLR
SL4opLwz5eDEJEDP1QG+oMV2tMaqnD4AVXyv++ChoE1kK0PyY6z0wdX7EU3Z1E87lu6I2RrPSTMb
Djhc79RBKezAVEqHoeIqPLLLgbj1RfymWbQsqzysjji7dh9q/hg9qeo2hmRsWhFB2+nq6bxYPm6T
WG1kY0JgLMheuk72m/FJjY6DcQz70dNEU19XQ+PZGl/gAk4+TVpVKo9DadoyLrxhfJvU96kJ17fj
vcgQVwcJNVOqjDIoj1P3LiUQNigPuv5UBaJmyFWHffFBXCTMiFRYkB0ujzNm7CMKxYji31VaLmxw
YVAplSJqNbM86uXkGSXKZzko06doS9onvSePVM7d3MCgfUL3tDJ33awIngHXS3wXP4GLS7UOMg4o
C5af2dNS4s9qLy3x3HXzJLVLXDRsJ9RCysDOXSiVrjtgHCLTAYesyKdd9SoXP4WLTlWuV1rT4MBq
qekkVHEao/SVXjgtuOzcjVvIx424luoumQr1SJLKiQzLKeA43VEDxL96qYzQlVWPyh/INH1CktiF
nIvomSK4m5+tqItALBUkoZVllUdK2me1zJ0xfmpUy2fDfQ+0QRx8y/o3pXhOonmXscELwVkyWJ1T
h8i59e91CBV6Jnq+X79ZVFYWnIVOZG79mywOa2Kq5THFgEhdopZqeJJcuZYpQsVe3+mzpeWXXHz+
qFlaETMDzoKYXmPdq0UE3lER++oVkkakO/rZDBefZ8OqaynUlrON6+XEnhofM+ZMrRvux235lC4M
tyF4OMm3AViMH7cd1RXcw6/meW9P5rqvp0oFlhP8NgAy9xGrHqMJ8399azpt/1Fnj2qJCiveS7ak
QdKkaDw9bI/6YHnzMG9o13gh8rGcLsSWiewOpBEBy6/HpPMicWECiJABevFKeZTQ5oudsSebPoBE
T3uqhFmL4IR9Pnsu9j3HuFDF0NA4jnSdx6ChpxvMJkrCEeTrExfnnf/Mni4MdXnLBgwKLELH8zFa
Lagx2auO5UrbZD+rl2HTCqvYV580Fya5eCG1WtVH4AM8Rsk+koktV0AkWwwMX89EOabScy+LyIWu
J4EXNrn4gbZQObUVcKmLskh1KiAzt5DSVA/iIv31bPvCFhcogqCYIOaCvau9DstZnfL1dJfhJQEE
XKOtFruLDjFusQTqsh9UW92+TgKf8bnlF1ua1+aYlRYu84h0Ng6+p/raakQdZ5ERzjEZUaVRta7o
EW/F13AZ4Gst9P7lf5M/X6wl55gkQ5dimuOslMGXnJpunu/7NPVvL9j1YvaFFc7/JP2cmFSqF7qX
yZu+khRs+pgzwEhktKv9fvwHcHzlemD725t8nqKLXaqDiiYkg+76CIqKoB5tS/8elt2r3m/iPErt
PIxCL6ntSSkgFBhK+zmUISiIYjcrjVU104U7D/OKEgpG0aZM9IdOn2qf1MA8g7Oa6MMpDTvXirrI
x4MaYj4sgoSqJtig633F89p9+vaL7wA+UJ6rAqe9cUcX2hluvzM2wFmucj90ydvtnRK4js8c7cKY
VA/JnCg42qr+AFZhu8HrWdL9GnrV5hE1dbs0tfVtk1cPuqVTRUHChQE0znOE6dz0cl6AyUA6mrqK
Nn/i51UreIJczaEvrHA+YwprPZUYYgt6325HTiDqF1i4et4uLCzfebF0w5zWkBCcy2NOd90IvVKV
2aaCuaWiQFFIs+W48W6v3BUgJcL6hUnOR5DCkrJUlkvAGWVHcXKv2TCH3UVutQ736d6wozXoS2Vb
TNl/NXG9sMy5DVbqhZWS6Zyr0wSADYauVLPqemFb6mq0vjDH+Q8A57WyBWjy2IVfuir152E/0962
ZpEymegwcinIRNSqDPMlBZmBzYynlQI+gHoIBGf+aqZz/h6Da7P1dRl35VLbZMlrYn0LaenrieHp
JQr3lXEvOCaCk8kT9qhlPAEGRZZ4qa2afbBlcL/9WqlsFQNdzy2mWpaDYpY+exXxbggW1OBykaCq
sox0OCizCqcfV3s8xus6FxRorreQLhaUcyINxrwnjCaXoIIK16lX3jUf2WsLik4UvVZK4phPt9dU
9FmcO7GMqKFFPeLm9atIydaKAQ0HESmbwGfxY9gGixKW9Ni3eUp2k3zoepEGhuBe8Xw9rKGyHobw
varyU63zQ6TJNp0hD2FFghRAdOI5hxGMeTXrDb6FAQBPppcMfJ503OkZhHQsReAYRZ/FuYu5JVJp
BQMOvHK04sjtzE0ZbOri3838/I+072qSG8ea/UWMoDevtOW6q626pReGWoYEDehB8+tvsud+Iy6G
W9jYfdHLaIQCeHBwTJ7Mjdlx7oKo8rTU2borgLcBfAJB7KvugyA2AY0djUYRrmKHB+FfPD4PpSYW
pryyHN3YSk6fEk0KiN76mj6+9JmKC50cphFw38LwCx0tiGx56PQhUM1nsFof6uygFOcm7j2FaZdy
aj80qcRshvFc90V0+37sRy1/ToaHYTtphrKJhk+wcmm3kJCBatzjKuSiHqwHUcVPcFF4cp+KzrKa
THAyrE8OdnqZUJu4vR/RCpx/QVzEjNrGfTds/dBBHI8I0ToCo+WZfaSscyazwhJririWCMDs0X5I
ibsqkWuecqeeC1CLotwsiDBFe1t93SZwme0qW2oZRuzUXdjX54l2/+PprVvfrCDLbVbLDuIUhNxu
XAM23Az/4xKcf8ELB95qkJFcm+nYA34fCy/7egz/qNVtLJpzKgS3C1PMMLKxvO+kLrLKCPIXgkaO
uu8nHUCvDcUxjM8Jmc1R9Y6Vy7mBh2xtIStQmGAtCjN+dUfBeuct9zHaSQuyJnwtpLegjPOzRzuw
rrkbB1bvl4aQzn2/eOT8+Umr/Wx+UpHXC6Y38JNWgZFVuXSRXdhmrwSj4U0n69TeFwfQIBzUxE1/
SefBcEdRQVbbj2H+/AjOSNVxXlilFPVVsTN3Jj/ZfC6RmzQGhsIqpJJyEVaoWCu6ctQwYpcvzDVy
DMGBZkKfvs5a5ZpWAkXi/GqaVqBQECkk2UlW27BoFPw122cW2BIAxpOdGk1u5s4JCfsqRTnMrr7M
rQrps+wjL4qIDMACo8n11ewSTwMT+W1Xs18x2pw3d1sKedFt2ephaJ7lrkSwcAUf1tMart2VR4pO
otl6sYj8fN8L/Dlg7gKZrc7KjuIrWwk9svyth9ibYGP7ScOfJbgb1NSSZnYqNmbGD3b2BWG1v3bD
xrm4qOZTqhvRYEPVJa1c1YpIK/1XCdqf5bnHeuhtq4coEXaYM7fvFx+YhdCGMkCZ1iB7P1qYGby9
432X/veKPCuGNSYGM7JV9g0sHCNMsNUxa/EhE0v03Archsa1oox0wkSAg5VW0mJ2LE9gnlMRjbA7
xFegQM2CGHTNdmg/OZorIvTZ0RZbo5I/++SCfCsGRUZhYHVonf9OMG/aaoe2v5etgDWRPdy1b+Up
DSGI4LdfigP9Bh7wj1E7aqA+KgGIEDwF+476z6/h3monqQozTteWcFtDOgEAsuV3rz3f/rSiRTin
OA001TEiiE+bfmMDcCD9ozGLstH9tsHmYDmvN80NpNIYbkyP2s8qulJ5SuXjRG1ooZ0tJNzDRcUE
ZKcES+Y3QilAkQFzrkhlmqIxwIM/abdycNrmv+TeV6/dpXvALL3vHJSr/CQqQglcEd9tV0lWGOq8
voH0NLajv4iB5bsN/c3Bcq5IsjTJqktsrKZ3ivbbUceozTR3bg61+TAWi1s093Wmia7panr/jCH+
mCbngmqriw0jxfdUI/WEjAFa7rFPP4i3kl6iySliBxZYKd8KZ8UEXhwNVjqkz1qCYTm98DTFEASQ
u+VdS3YME4geRTY/sYmbCEEGkiAf8uov7wNBcWzLguxIEzHPdmU/92OMeRuCfvHuO7ldlTPOZi6T
tk5yXMFj9lAGy4Fph5mhrjyHq5TxwaTHcvErQcN0/UT8J9yuylnO0tRZzCh4EbSZXixrxKjH5BK7
OALT/qs23+K5ecszRQR2FC3LWU5FaDchEFk3u2oY9wcj+k8GIPbekc3u+BdLK6iWznqGTArCPOOD
VS2HqnlPx4tkUNEI7d5l2K7FvVkj+N9JotaAT6STa5pvrH8nMaZljJ9SDLIqEpgTIDU51LIsV+9P
WSX6lHt+ZvsDuGer7mUDs3sFNlsh9KseMjU93H4ldltV2yW4t0gxCo0NDDa6FgggKnQnGw9L5rXF
o3ZfXrJ71QexfxuBiq+Hqg0Lys4T7VJgOTy7kzIWfW5kwC5RCEX0ZR3UFNCK8q7oLYBJ3tQJKj9C
jvA9x7PdN3c39Q5IRwuZ5ZXaPydUYHr9qwm05O3TFe1sNeaN27FMsBODdqyCPl6UW/el+tjKKD8v
z0ReYZbv85L/FwHddlvc5ZdobaL551QQaaCh0uPbVa9TP4ZTKXwqRJvjLrwkQf1vMFbjDLWQXeFL
hwdJ06C5ZqB3dQS3zbWOypGAAe5k+eY9xs1FZRXBR+Rfj1mWoGFgwHh7+wmTOuGSnxqWCtz4Luxn
c6Y8wBiczGDN1lLnWhyTg/rqLBfMoHhqcrQqPxtD/WvjVxfZTwYACb0R9isZ90bug8+OeqI0cxdF
v/0xnEvQFaUaERY4eKCdH9PVvjP8Lmgv1rX6Pl1WLpfcU6IuDyev/U5d4645tk9lOB7+m7L59ndw
fgMVzIQkQJIhG7uf8gwQBdASm8S7fYEEDpBnaSqm0YjbCh+4gKae5DxoqWiSfS+A3O5jNbHNFTUW
KWnnAn7AzMcoH8dQ6ebDlKKSMZfh7c3slhy3a3E+Bzrm0C4faAXyEHLAfaFu8m0eAQX2Fm9tAxBd
BPsVXRDOAc05UzS7xYp/sdp9ZuqKB/ZFpgQEQvHrWHQuf4isVHSonBcqBp2C7r3EobZP3XQ3WXWo
5EcNrK2CExXZB+eDWuDOCrmCgwWsGXKnWWgqYfVKP+pg8YYj9hb7sahRsDtwsPmMPF+TomYKFGiw
u1kDL/dLU34YzpNpzl5evFZQzsyQ2ir9KPDsu1tVMKai6opuO/w8l45idTKSFJgZSHa0lu1TKRdE
jvsB62aN9TdsLgOKT7pOVZCvdMEYQBn0ADgdNgMpZiDEZZ/0Xq+7xZ1Ib3K3aWBt1uUuYa2bqCZ1
CZ6S5LJUtZsUJka0wRqRHTuaBKiZRRYE1hLUm9k5le6r/N1s3ntauPHSu5YyBEtrRwUmazpWgFL4
AQS+oldgNxjc/Ebu8rLMSiVqkz91Tynz7IemCpU39kaixp8MVw7XXLfwpqv2FXrDITNA1yuI2ER2
wF1pEpuyTk2clYygtG8tTx1jUbok2it3f6sxsXupQJD9V40XhGTPGNEyL90niXiFqpjAz+/WEbYW
wF3k1KQIAFUHhBF4YydMhSXA/IWA1GodeJUYNCp6Dw+s3ATtY/2rlQ6iUGI3r/i/z+vI/DQYo7EB
TdD1ek3ntmm8XK4P2mKFJYBNC0Y3BI7r5gljOS616MHRjVuu2aBgM97X1LB3Mc9ynILMbTEDIXLI
t88X63FhQ53mNElW7AfaQtrQuL3RuzWknqh011gQT5xXvSnDa1LqJWPpzVXnjyQYh8c+7sMJLKR4
7b1M1wTfffd92pz6ekwbhzPkndMwptrXunjppAby3L8nIpq23s/+N6twbs0a+zFmiUSv4zq8JHsj
8GNJfJAdVyGPQ/2Fps/y8MXE9E1m3zkQg+oncrz9wUXmxXm4uNEWeQRxDxDytRtPQLEVbjr8rDFS
FM8i7er9F2qzYc5X2WMLZrvMwP115vMCQpBhxhgelFyTe1BguLmK9qsNzKrxP35Ozjdp00IMw8Il
kjOwOmhO1DTvTdK+3D7L3bHKv50FjJlzTxbN58VEXoVSQ3KAeOL9AqwqlV0T4gLSY+yuUOXhoIhq
VbuTeNt1OSfFkrii1B6t+8wo38APD3tR0KZBwVOzhotBJTc3khMrqhPDvDXpwV0660FvR3I5PWoJ
6EUbLf+Oxvjiyr35K23VB7meT2bWBKmqnpuU5ccmLx23luXMk+oCerdsiI9pI3VuHWvR2HUvcYUP
mWj5j9GR3kunT8D6Up+luTgqqYHRA6jUGJkoDt8Fcm22zqOR9dq01aHCi6BMX7r8qK6Eqa0LX2kn
vxj1NcVypSrxU+Oca8HU2kHSHvXkQuw6THTRdP4ulnf7azjvqbSp3XUMiMNxRgydFZ5MDBcNdrTJ
Em9RGtBg28GQQ2sNOk55IeISF3itzzh/47WaulNLmsN512DONVA1KPUvmVQIIo7dIPrPJf5EFG1W
McBto2orICXP2kiqENumFnJp6aDrTOCdRB7y879v1urkLIcyEHbUBdIV86Cgaw3zKP3SXFB4Wcmh
xUQOu4io7UfkXOJAJkdP08+ASgvXzGSkTxb4tlcpSUx8m/FZ9MaLTpRzi3jU6kpNgJ0jxRsKB665
DP7cZH6fyaIDXV3BP4qwm4/HecI2ywc2ZytjANpdKlrSte3Wz+XkZlcMr63I4jWisQbUnVzpa/Y6
l6IYbu8X2KZs6Y5q4836vNGbTzqV1UxzZ/or9ZuDzqPP4xxhHFXqzyUKNHfQloiWU3VkEVs6r8CA
tugQ1qCCP4TtT+D8tJGrypLrJr3WqFFoIfUzX/LGBzmk4KnUBKvtvbDbxdbz2OxXKouejCP2S8r6
uBRFwDoSlJkMvXXDLcUx8upjbmyORz1LfU1XNVSKR6iI3ZXgzIB8nPk+3f83ZOCg0PvzLXnQs05y
1vUz2L5k9b0ef+bkv+kDbxfgwkPDtBatGGf72kgYBQaXkUNeZKh9GJCwFzzegu/E40ecyrDYaOLc
5ig9qic8E5Aoqu7so/1TBek97gUNxgPosZbq9fbSe257u0kuDLT1AWPc0JhG3h6HZVpFlZ1HdGHR
7WV2nel2Hc6xUSsj5lBih2sWnR3NE4RbjhkmrgGxDhEYqQchK9ReUrhdkvNsTueMOaksepXN90rX
QtVCUTD+YRbdsZIsvwU9DxQ1xiwPHeeo1L+SgnqNFRlN6XfdoUk13+lfG6AMprr0nfyUqVJAkYYt
+eDNGvAsyVHqn6ppWlsevf5cG+d+/KnR57xqXXO6VxkYBZUK/+YPu5E8xQoBr3Phf1xT8ls7Fh2x
6PKtRra57BCHTDCuayOcXt56OQd/2hVUNxAzjfTiPU9VfzCPlD03CEEFH1dkRJxP64q6nIYYPi07
GmCvVnzFnQ71gVwwmxVV4fgBzSLBlREtyXk2SntDc0yAFwyHvXZ5cY6t8S2ZdIEDVfeex40R8a21
prHjoR6wNYZE+7T4YDGe3OFJCUG/14O2dflA0rgcJK/xB1/x+iei+XrYf1m+l1DJXL7ePuldquXt
z+GCPIinjQQEYUgmzC5QaR4SmkdFZz2qWrNqW70Xiu4Rm/iVOl5I+3NsZ18h99Pyo8xG8F0k3jBR
j9LsJ1qDhqvQ9JsufSf510kTddEEX0jj3KdTZ6NpdcAD2DFGJmPpsFS9D7FhQdVAtAyXLResas18
nuzrnIFodfYa6VU3iX/73EVWwHnJWh8GyNfgauXMctkEWjs0xvMk8YteF0S4u3H89hOvG95cY0Ot
QNaZICum+gBomxmquuOC5sRF57qDbs7iNL6GvSahI4tqnXsAi+3anMuc9M6URsROn/OAUKgEK7EW
pQexc97Nxrcrcc5KblSFZtlnpLCC5YqwPc+hGeahqKr02Q75Z0yiK7ahmpql8JRsBS5MbOqoTINx
X/Wq5KUuaVBqgGMC0kosVD2W0rPhL4HTV5qzis2a+qtlq2AkQvqc0rBvDnZ5h0jZtayLCv04DUoO
SQE3J7cuyH3dHnyaeWufCLnLZxmi0aBrmp7Nqgka6LzqzrNifk8h7dQ17eCmXfY1bpTYA93lRyaR
q6IuP2f6SCGDfdtq96/G3zvnaeFsUuhWCrnK6zy1njV3UM6J3QlZ9O1lVu9+44B5Xjg1a2jREPQb
NGBI03qITGgI27Ud5mN7LhTnmnWtwC3v38c/O+N9S0bLXi91DdQUz0ndhmqTuGRuvKypBMyP/8ZQ
/yzF+RdMlbe9RlV6baXBbfqPITUCif5mkCYqFE+aXtT4PYuJ4EkVfTrO4RAK1URm4NPlZuWmLcgQ
81PazOHtL7dbwbDNP5vjfI1laRCmJVS/VgE9Wu/zl4FdKupjFAe1e1DnywfqYJI7YBFqwAIkyS7+
cLs452z6ZsSEJGJs9MrZxf4yPbMsXEDOAo2E3lVYmKLEvXiah0FPdofGcfEqA2dxTZvQUkP5LAIg
7naRt7+Hc0lEKyabxuWqEVp+Lx3PVg4meKrlb1ISSd1h/t653R07owR+ak9QspCXcJG/teyJlacY
yGP0hIQ1apGhc5GVgVm5BEVxerXnOyZfnJ6erPoM9jCBq9htw243z8VTmT5b6cAwd6tH0g89mA6O
V16cCPHq6T+ovO8nwf9ndyrfWLCzhlgduIqvZjY+V2p67RU5Ulh/Sqb+3kiQm7Z3lma4Ui15oDtv
MGB62/Jv3y+VbzUsRq/0WtPb19T6qaamv9SgH1Y7QdiwHtq/94wq32BoOtK1qoFtrjVZ7Qy4UqSv
3P4Cb6gIrpIqc05Kkw21HQdcJdsq8W6V7Y/aLn8ZrYVEhM5HqWx/KSYBvbAuB0VjnsC/l/vWIAHz
59gvs1NK4VxUYG3RSHxcYu2VLo1+JE6uIumF/k66kC9xjOxFHYzONecBNZse6ahCdDQmWX4w4SrM
Bl2KwkoxSNDP1j2J8xMUZbKgM+djStrXsQRVSWaES0pdmra+U1ZhXyxHOau1Q2OzJWyZ/VGW+SW2
9cltc/B11wz6jAn9xRrlsbTAd5SBST6Z3MSZIKItnUeKJXUaklrz7fq9Y6WvMytyGuNU6s29siod
KMVhGSAK0JWeWrQHTa07jxD6ZKsSBLcXIw/mRLqTGwa+55QsvoR6ENqJ4N+FkM1Unklinlq5epvo
fDYXx2sr/IClyN+YJX8yrZSw0+7R6ee3Ts0hYBMH6YIUHhVtZ2yPJNcOEwbmKK3vkGmfrM44VS35
jYGFuDmXZrSU0dSBHsgaXLR73Yw2XqzOrqGepDb34rx7KZWPsj20y6k3ThQt4AJykayR3EZHTF/e
69XXmBHRcOb6xNwyXu4JosukKkOKcyiOoLiDR4h/GhjJ/ASmt974xkCrJ3psVxd7a03uPZLsVd0t
xWO7CgavcaFyhm/1H6LyyL6rbhqMbnUQ9Vlv+1hV5t6hceqMYeoryNe0AGQvl5TGLukxtzEJQvvd
mZw/TlaVuRemLPKiymaELcVl/ELNwDlLb7kTSGpQA+wfOqiVLSA3CA0niPvD8mr27vAhCtcM0SFz
b4pNhlFjiwznS9poMaCtpU7vsewEOoFO8Yg1QSOwxHHjlojS3SxRLSgllOEESfLZHk9KIodlrnnp
eJAN2+2Gt8YuvSU3PHsAAhQd+Did/bmtvCU5yo3fxKrrYIRs0AdvnKugbBWv0iFAEZPSnQr5IS0g
/bpgjplRz57fEvM7bZLIWtC5qYvA0cipoonXqLY32Q9FBUCBagdl+ZoaaqCZmLNZOdeG5Vw12sGg
uV9Y49Pt50IQKKky9zyq5bBACB6xgR4NX8ZA9e5ePlaiUPBOrAUsIBw+9LPQrwuuIN9gYnDHmT4g
PAM9S4UG2P06x/XZ/8fwdwxvcY8iw7NwWcHr/JmhbjLQThlZAQ0pDWp8CThakpMUgHb2XoqyYH4T
lel2kYSbS8E3jpyp6QZ5QeRRXKx3mXjovA9a6LxV35pvluT9dS1i9976Nceg3Hubvv0HfReBD+D7
SrZKSQptAviAVZh+8YeIXlcV0MI1f2RfMJHmZyfHVwQP978p5/wdB/EtJlIq5UIl+NgVLkr95Txl
Hphw6xOuCKiUPOk1/cB4HCTopGOJZNTx2RQZoJzqM0Go8m8KtH9+Cud6hzHXS1SgV1trvswTxgEW
DLLqGMbvbb/CNEASCiNu0alznjftiW6WElLzdf5/TLw0lEG0OV+SymNG5NSB5RnRm+k797pro+U2
PEx3aQDVTxUzUfFZx5iSIJcV+Ea+QWROrZx3HYyRgWm5LSXfYXCDihnUMdRN5Y/bbkUQhX4CVDYX
LWVsaWQZZ55qFw31uYVd4GJuryE6Y85zxZ0ETdNJ1q5aYWNCLxzK5DhW9K3NFUH1SOCt+ObPrE+x
xEqc3ZhNbiNVIR2k6PZmRH6Yb/poYy+1NsNbLSXFUR2gWfRzMH5UJsTeGIumNj3KUEmdmQbmwfhU
Oda5HX/a7XufXGNdv4fIqC64OKJdr8508w0rUI6kiYqQpU+YKytGVDmz4BOKluCie9pCmSylEvyx
bHggHnRzyQ5vH6woNPnMMLbbiBt8LXRJPlMV2dMfs5eVkLxzkwASj+4KC3osj5jQ8cZDfhVp961G
eCPu40eROjOLldnRYKQqfTEqNGGAsDTIsW3RhNHZiSTlwcjK4PamBdfvs/a/2bNkNBkgpXjnHPtD
LyxPB/l6B2DQ7VU+VbJvbY6L+tJOiTWSItcsZni0BSV4CCeMtnkZgbeaqXlkmObAdDSId9HUzKJY
n2xXp4wEEmN+X6HBkE7MhS5vH0mEfs1N+yVdaICpBrQATI+W8rcJ0B4dcsGXMnlVlEvd3tOpOpbq
XQ6VaYlaCL4mF8TYiac4ssA8BR7mk9Jrc4w11L9swlQU46okBA9UNMrfkMc/O073dPsoRR+M82UK
mNuYQ3D7yaxCzw1EchVEe2rBKrvjP5uIhO/5WFKh0MLAq7yyYBQh+5CmS3wkp9SH9NLFDMEYtgqw
qtHgUelJFJ//mwbA3y8xPxWcNmUNpQ0NrdLpFX0Tn4L9vlW+msNP0zlh/DEooGKnNwidRRsXfEm+
ZVMBQ9uhYrE2aTVo4KZhLB1/meDCVz/f/+bjp6K5jQiVIfiqvEhcM2rK0Kf4qr30XQE1vvGbZoKn
SfRu8ONU9tzG4CLA29QF9RHDaZ590gBpTN0stH0jAmRJ89TUpY/ZSRTliCKrT/+wuR+YS50WZ/g8
1b/IIVD/kO7lzP2xeHrYRrkRCW1Ive1QtfVLb9Y0iKYyZ42sVmJHQO5cENAdTN+K7HA+C4XXRKtx
Hg7i3bLioKHz/9P2DquVkRXMGI8lwrdCZC5c+qqZdVYvaqxdBwX4e3KZsUi3CF71XR7CrQ/gXM1C
s6JjKVYBgN0rnwrwZJjo+5ZBc6fUvr2SBjmBkkKrMz2sPBrFKwkNjJQOrooxmTvQnLEoF0bMgr3z
s11tZfVpaqDVQov64KBhlWcWBN06QaFCEHDww11o0s5mMiPgoEp1yJY7KyWCCylaYbWojX3qE0nk
2ka4MbdLUKdgayNUsITIjetc2KTo6cwQ7639BS1sv9KvZTBP0FR5AmrQhySg3wyuLa+fjDSH9j/J
KgVhDT+pVaUSKTIDXqeFuouJnArRkxzkYHFbZ0dWwJsNvyOnboUqiRboZ1HzU+T39NWgNudslnZu
yAoKwyvsRvea01xf8uZ7CxOGyoATVeBZSV19uSCxvxMxoYmslXNCy2jlRpzDsVMJwPoRgAnoZ3Sm
oJS/Oyizuao6730Q2CdyB/+aHulxVU4HE8xJBqFW6jJQvHq2AZDRCqFsvRYss5lrHbP5VCCPvh2d
iLJ5nfNMjVPFVklw2KNnRuQe2k7H1rej9mH0Bm9Cikt9vDhSAFQMNJWDLDhQT6QoJHptdM5xUaa0
Bes/x1SU0DkXoCowYHBD2ICz2L5PrqL3TXCV+cmvRZ1Q3W4QLc3V71RuLoNKBF9Y0JxCx+RfrTgx
Y8WcGgTq2RFCubk36YcYskhyaICG7kJfRTI9AsM1OO+UEwk6Zy0iMGPpANfvLlIJauRCebptMIJw
i+dQzR1tSuoJGb85tH7ePbXx18n0h0w0YynazvoFN04AjT20NRSUGTIrw4CF6oKRwHVEKvf7X8nS
daRMwFoAYPuvy5TxZJgMiQkIK2dvRUqRk3788RlyHERmvt7pf+RUf9bioQ167oyYN0QN2+noHR0f
hkJC4wRspgRAC1FtbPf8Notx5seS3DbIiPCmx6gISoT9SQLrx21bEJ2ew9mcOaZtZjRwlob6q2nB
X9UuX8ZmOHaJ+SrXyrlVXgZQAaStedBAyOTJtHu//RN2zXGzTe69ZB0a8sWI71fbHx0dQvTtIN/p
oEXwdnuh/VdpsxJnkGhFEsuZZ4pBL/IkuUVIH7qo9HIPHTf70gex27r9nVS7lWjl1QXfspv1U2+u
QhJnVlFIn0hFTBsvpy6PwJT/OPjwjh49QQ8V5CP5dbxAklp3RWWO/ZBks3HuRZyqJcsksDoiIFBP
6gm0hwtkp1zqV+Dh7YM8dsFCyaAAD6WMDBJ6oh+w3yje/ADurdR0DIVkBTCxK7OFAYW5A2ZFnfE3
k7yi9tlbf7CCMcSEQzTguYDIjGxEs/0oyy6ascwORAHKZ+J164NwbyawjOmkrwW9IgY2SS9dOVNf
JKiVNbajuIlk+ENHPthof8moc4KSBOBY6MlK/fd27Dwlf+4Yc4n54lgoi2HEB7Wyg40hchkwlkQn
YNVsXcnBaOSsFm4O+R5Q2ii/WE8yRD0z/lfHJkDxpBBZUsdT0wm6qMID55xiX9QjIwoMTjcMz5jA
5SHXboMemdx/c1rqMo16RNcgFgoUTIMcbcQcVIqyGzrAxfhGgS7TMj2w+xfFTB5TOn7rMM6NCSs6
vGmLcCRyN2L92z4wWP2v92M2Jj2f7RXuipjZ1l2zvoz40/TSLIwf+tMcLoEWtJDAcM2Pucc2xA2h
1dP9e5P4h0BgjSGyKSUIKGQ2eEVDg5g4/kJ+GPVdbxWuZYC0HdOaBUPoLKle0jDfsetDqkh+LjPf
VgZcIYxxJKM7deXF1pYSdAIxJKYbQZ4kOi3OZzesqtTFhsekne0ZJZSh4kewe7useG5ry1tAmps2
omGB2276HxqCkKkySFzj6QOJOBZtwp726KtKh6pLBd2QffDbxhw4Ry3LejzWqIZdiVN6dW576Yo+
cH7kGOJWc+YlykNjK2FXiihzbz+5wK/8qx3KqgM4SwbAbToOh8VkxzqhoWkIRUx3g9fNBjmHXMhp
2iwFwLYVCCdAxof7mHhTrty18k8bqcLU2N5syZE5vxNIfCmj9aK3zCvZKMpWd6G3luWojgLBMvOz
a795mWYtsVqtofZVSz4A8v4akzxYaI/ydwFVstzN8jkiqnNOYpFB7XdgN0tzPlhuSpIlM8x4vfQz
9a00Au33cs4D/VVSXXTZfOdOR8iIBpxeXCFnpUOBVIh12/8Wf58AT68+UPBvkR7G1pLvVQt5NdUM
bwce+12OPzvlOdV1u7NRWcVO9Sg5GJ0PRFJhHpu72AcE7NQc6ye8C+xRzsIuDqveQy1HQqX39q9Q
djNWfGaIGduWAsAwZ915oWVAG5brt8aDh+q8g5ZAmC6Tn5gVKtsZ+6aPGcqg5YOkGx95Xy9h6rSS
K01GAzwmssg2rWbc/r5we2ifu1IJ5KTZ6LM7teb3UrZR9WN4Gct0gp5MMd5belu67Th5qgYIc+W3
qQajXtyRvad99zEt6Y9ZTXxNm7wyKX7FsvSTJaCdfMwh1GUYSusOS18eBhKD80CT3ud+cRv2Qhqg
irXzUuJOQN99Ls1gUtSQZaPPagvqn87ZQrIR1ydpUNxFNv1RwoumMyhy6C6mVXxnTjyM4Z+gZOYl
GTtqsxIVWSClZVgQUE9XMv7F0l3mYzkrRxVKfkQFpQ/OYejOknMPStczJFUfOtDcuYBpvOZLd1Qb
2/KqAu+rirEwKcmOcFMQiloOI7jeWHNQdej1YStx/lyPdx3BQGernGfM9GOeQgMlbmklbmfVLrQF
3VJ/L+UnM3vquqdx/K3L99REYeHeHkYvLl/mOPmdpZ2XMuLHyveksnzFSJmnd+TltuXsRa+O4igm
BIOhr2VxwQRlS75UTCuvTDHdZqoxhIJZk+4jLYgLH0aGPri9oNBSOf/o9EsD5VNYqnk3P4EtL1R/
MahVlN+yK8IBV8ZTe64D4CMuju5Ov6B1BuZrAbvy3luwvS1czDqn+ZzINn6DAyuLbUyC94PnAHL/
P+6Vc4O2nBCZSbUOFRXTm+iXmr4nADEBZXS2oDgzdO81fRxKVHjr6mz3XyfMZvRsHFw6GLZnEqdw
aUsCvbTetVz9uowxPWEgoXXnQShkvvdabM+EswR50iynrXAmK7K0POWR7oIf5CiWbdpzypuFeAjS
CDqzse1xKHX5bSQ/5lLEY/7ZiuDDva1Rc2lnamGUCZhUiL5bk4/85CDJChiaiQK2G/suloyjNaFt
mT3NxRgamnHPEtNPDBqoE8EAk3wtxtGjGYpqSeNjAsxj4+9SmX2oL/qk/oHakUvxoiUDVDoI8zM5
hUMZwoF9d8AqADkIVOUa7QVE5EaQKSDVYY+3DWvffv/c2vWINy87NSZQgmFa4VoTMBi3v5c4Aenr
JLiq6y24dYzrr9isUijGYMkWEqmSEmQ/qPmlCjxf4yrAFraDwBPtpvDbr8Y5hn6SZ0jTFetwPLuk
RzvCeOzbcnC+Lx4K+oET1ScVY3/O4fZZ7pZJtutyzgCKeLo5Z6hltat4zhcaxkctKu5jVz+MQv6b
zxbBrUPlXIJSZlae2nH9UJTTSTEgY1xCjy+ASzjEZArmTgsMa7pTaJl4dqueOiTKY0d9TKWV3tgU
UexgNHS2Lhg6P2t63nlWozUHi7GfY8V+Z0kTKa0Cqngbeu79hdnSuaTFSe1iOBjyvcDUat13x4SU
HuSWPK1SEXP3ayeBlqE52/eLAqlLAKEJ5K0N2Z0Ao/B6Et87Up6IKlS7FqY6umlbpmkqNlcGA+8m
NGZNo7yaXe7qbRXMsvU8EtApsiFoSowYyYqf0m9xORwVufAwK/u8lAAMT+Xx/5F2ZUtu48ryixjB
neArVy0tqXd39wvD9tjgvoH719+kz41pGdYQJ848OuwwBLCQKBSyMpNJCqhsPZpKLeAM3xQgQdb8
98/iLmEWuKJoNprtS9NZfmpD8/D7lM6BsvygC3Q/FLREHqklI5EGdRwXcEj1Q+zmrTEeJCT3UQVt
wPagVGpATdmNs6AxRy+lFH7ieCeeobtNlweVHFvyuoxvyBTAcEXFYGmfQOtAuYrZJZSC8ChOUnln
FT+S6sOuFMFFc91Nf8Th1Rw5jNTBT1ZTCgjRukObwvWt9DPpHd3NnmB73TxXrgbisCrpsr4w0qmA
q0QC9v7s1og66yEevvbjSoSzXWn4LsPtdHvc9b/dmh8HXkPZJT3NhuIyWjCXaf2ZUEHqfxuwrmbG
AZYpL31boD8Al5z8OdmNoXFMPrLTKos3+Aboy2hBn79Y9yIh15vCPNfxySFWPhiybVHdvhwLB5Ub
mENUIUALbgeo+KFj2FVh9624Ig1H0ZJy0FXQkqUqZKsuUvK1xJIOtipYUtEIXA5SWbiujQpW1JYu
ZICahlqE22FxU3vvau34Mv+kRznUk5TiwnK1drqGniBZ7dYpmq8yOzQzcFSAlGVy6GU7oE11mJfG
IWjN1vLMk/RMgDU3T/LPGOI7HWlZmsTQkH8zvfLtajxaE0ha4KxsT1s0DIdoaR0bMgPZ6WKWf9Xy
U4u2VfTLCNLdW7Wr66XlIGU2Yb4Fy1h6b1s7JX5vLIhu6hpKZqSB8Jd1X0JmUCwQIsAXe42pqyxF
YmwCkKf0fl7gkVyPgVlrr+Ng+7n8oZHsZEfZlyKDamQkqK/cbOS/ni8HMYzNOBuh5Xgp0n0ZvVto
VVjy/tiYVetDeQ4nquq1ZeqMWnOKbXiuWWOQR3dkDrouPcoJ26Xw727GI+ph3lI+5boBZwjixKPm
AL/CCr4mcZILvpIoFDjUUo08ZmDX0Xva31nDD2K99IZQx0qwkW0OocbUsOypw+nyn64bvC3pTgR6
wPoqkh7r0HoX8ZNEI3Lg1FkKjQk0e+HrGBRa41gDEWUra/xuHCk2h06KFhUpaTDEFERhsbYveQoF
n3/lXK1c/kTkyXrzceczwv5oaiwSSImYNrat/jF4w111aF4SlKmf0Ei3HyESaaKPHiShfeonnqiZ
9uaz//XgXHJW9YoOK0tAkwSBORWmo9Ihnavd0mS7XFfx6pA41pgdpuE7mltwLxi8yYLKki5qedwO
2D9aHjOVMlIzNFKgP9ubJ+tQqh8WMHsbIW/Gj6aCvWPpsm7wJAebGSwiVUvvqx7lUeSd6EzUOkEI
3UTIz0F4YgPabtVCaozoPOfynaTEd3NZoCvvcZguKrj0U5fvErkRHKpr5P8RtleDct9xZHOKJrGm
gOc3rECl2I/K1NPW9sB+bXF/6iaR6ZtgLXmyQxENYCh2cwG3CelI7B1CZb/9tW5j79WkuLOmTYxG
LXUtOg/Yi/pX5moB5B5t4kSQAaLH8SMPJDw74mkpc2RH+ZqhoVNx2F17VnfSXgQ+Nwm29tXPWVfk
6hBSLTwlxlBag+Q0egQeKrdzsr0eNE/U6wUxdBsUrsbijh1CKGuTVF7TTi3oLvU7Yw566jz6MqCH
C4UzXFzTErT6+Uv+IprpejpsBRN3emjjKM99o0fnSfkrq37mmgWDH1Tt4J21/YWFS8odIUVhFG3Z
V8A+C7l08azLMBGJ9t1cwysIhd4cZ+MTnD4dJuxcv4k4VyvMnSW0k+UsMVey4hvzO5go0UP9bXlE
2TeMj7icemynCvLAdTZb68qdLZWdyaaW9DhbxtRvxm8mGokz/SVVCdSZdQEiiNaWfxdp1YQuVEUS
DBvYvYqjeT9fTEcNqiCvXFHznwAN+BcSjYJvwiwyPBBU5GrrNGXN43asCBaP95ZtAN3yorXFRWM4
+JsKqkRfxuxdXl8rFJFqMxGNxkGPJFcZlfJKukj4VDrBIjJtT2c6oc9wQlUlhitcAYcv37L0ItBY
nuwSmqG0sz6yjPYh0yD3tPw0Kgkv9i06WhvwBr5TvBaiZ9Cdqsd4sD0V/8hIfzACyUAJJwOUSMpa
d+vprYjvU1Ss8YTqQrfHLfMnKPA56Hd05wLypbrsGUPq9pnuS9oPSlKXttCTLh6VLHVgcuKkUBuB
Adt9tUT7UlfP8aAcNFiuNTN1CCVo339L7RweD4MXwYo4ksagGhEnEKlqxh9MfZjVe9bdaw31phI9
xvKHkmROVcXeOH1fkhNTX0hZfJXi5Vgs/Xm06DeaIrDWJn77BeZ7QW6Pr0oZnaER50Vm5LUw4NsO
CFHIcXDcT3E8Zj1Ohxj9N6b02NsiseNfFNCNDct78kptFeeRjMpupEihIS2XvpjRPg93tcGcftT1
cNdERhipyisxRuboVRZAkXbHlvJEtempbPRdEcFrGf06sXrs6u6pBg9LtZ7S4TEvIfHavYI+hcf+
H1Z6TPDdJi2Y6ue5bQ/VMnhmE1Tl6BQysDcznAZvAhbJgqjtvRQ95x0aoNdCUpAbkSdn9Lnr7VMx
ZvvJENn3CMCStw5O4VedRB2yYqV/63IEpvmuq1//3ffkzgIUCdliQ5Hnvh/HMwSk7+r8dXuEm6ya
qxPc5DDfSKmhSAlCpgsgc+/ZATnk+/pZhlM2CXUXnbTQL2HQY5MODIaBXvS2nLJA1Lp8U631+mdw
5wCNmyoappr8Qmb9hfqrnOHgy3etmx5KV5hM3LzTfB51vI9wNPW23mfR8DCbUmjbpr8wsl8S7X6y
kVFJrav3cSBV5GAUi69ksyPPwzPKXoLTXhBEvEuwGvUV3upx0ZkUY5dnsLRLykDOqaAM8su9YWPX
8gbBadsbcOyTo3M9AR9pCu4+yrdTehqy+inFHdKF8ZXmxFbXOnUlPdmq+SXuK8+i7R2MeL5NtnGo
h3JndknuDHIFYQL00kX0R4WX7aH6q9FN+U2poS9TOYYCgb9pno9DmT4Z47CbJahIL3b5YMQ/UyiF
lUTxwGH3R9T8iwhEWqJ/W9iXNbnC+7uZn2DH7NfzEOhW70tMvdNk00efbVQkzhxmEAl8m6rTEv0s
si8xkZEh0Qd1NmELmARRofnMKCDmD+J6k94RoHykFY+yCVIKWhQapoVtoRyV/H1h8bHMZ7/RdUiP
yU6B0kWmW36/FMcyUy5TnD92VX3Ef+2YYBIX9tR6qWTMaDAEeapqtePQLA6cnQpFdmw9cRN58lUb
ZciGCTKXW6/HiqHigmaqpolbGocEMclrPPmXUADb6wfyauxicBucQXGzMDm1PoHhtn6Ug8jpQvve
woZBE4Koo/vG6fLbb+CgwpKqgZlLWlwi7aGjpQ9Gk2Ca5p/Z4G8jcCjQtfOidCkOl0oJu96E1oUV
jphnUiy7bdzbHsng2XlZQhqN1BkKgzi5ZlgDjMq5g5sMLK22B7qFbFdzQovI71ekVi/iIqqgfRu9
zC7d9SH9kaUePKx6r3ZKvwztXnBJvAEqv42o/j4i3Kx1qUB19aLjkTa3u9082R6K9oKPdbscf4Wh
XLYxgduvSRS3+lyu/cm8q3WovrZzoA7HznjvGZ738ZqfZpmX4QlkSFVX7Ts3mvBnsEPk8W17pX81
hWyB3LouV5dRvSl0ya5xlE1Z701wQOjl0mm7ZL/EB6Xdwx3J6QcWqCNE2zvNt0YoI9UN1GThHR3L
hzJJ7wk4rl2EtyiDhmyQIUx7SeGfME7ko6V3cwTZ/OmntVi4kS3hCEswu/w+x/CUTCOnrDtXR2sb
sWJPVh5ntfWTwUBf/ezJ3YtcmVgcNAzICZRW+qBg57T5K1c72DZrophbv/DWSqzRf7USXWFSiaDG
fw+jRrfrWFBpi7Msc+9Ys43WaK9iO3Bpdyolf8kDda3s2/a3uP1GdBUbHF7pJh5iB7mx0cBDwuIV
Wra+8m3R97YbPVn+f+TJ69FvhkDICVs31NbkOZiye5haRwVqEtFJ+p7t6GG8zx3FXT7EPLvbtcKr
aXKAZRZ5GSt5V1zkB/oYHYwvUHIaHa1wVs0/FbvclzztfXttBfcwsj4MXH3cgtVRnOW49dXQZ5im
+xTKbtp4wiu4kyHj3h7sNkvgc4b8U3W/LJGRyPbwAKNPj5ZeHUy7BDL6je6So1jP7iav8CoRJBx4
qbZVkbqgEE/JQd1uQQCQAgPiSgMNRyT4Q9sfmqp+lQuIdkUQTFIrLewWkLjq+i9laJqgr5g7RKC6
FUezDWP79V8uCHcNRi9T0dbm+gMPS6D6eTAd9X0OdZsg9c2z6M3zxjklXy8Hh7HWwOoxX0crciUw
chbY6kebaE4RpYIvra6xurFvCAefkjrjVWdAcUSLo1e0Th2SavG04d5Q8Fx/AkNll5XKEWc0bpYJ
5Lsz8CJDq7yD0IRTDWdWvmvo5ckYOgRrpHF9jSaBMI4hGMKQKT5m8bdOAsu9fbWjWAR4657e+u0c
4EmDaZlx0doXUlJHGp8T61hWDc6YxM1J49bslKIpopanO5Ycdav8mSpVSED5bBaIOoCj2p1b8LG3
Q0X0ozgMpGaS0bbADTExtH1KX+pSceQCTQn0kUqj204iLdc1GLZWgUM+tbLkbKCxfsnyDNpggxsn
qrs9J9EQHOBVyyzXHeTnL5L1XbM1XxmbcHuEG9nLdcTzD9W0qw1KFlZcFnAHWQU2SKO5tGz97WFE
2Qv/Al1mRZuTbLFx41wFo5pTlvms95ITPBrd1Kk/UEb+YVTC8+lWKv/bBDmEs+NYY+qIJZzRtxSF
8tfxhUJG0olV34QE5B7lSI9J7qqR1brQvj+u5tFnUTJ/i6p+lSXqFodjtllnyJGQa3fB7M6w48uf
EtTemNse0y/yRTtAQA9UjtqV7o135b0tBZH0S4mGi9bffgAHbbSwJUppal/6OX82W5CEKRIoPCiO
UCvto3Cw7tB963fFR5P8kOKzms3vsvY8w11E7aYTjEl24/ygmA/SgvUzs8HPRgWqyXdDsjxJ9o/t
eLkR+L/9Wg4dk3JhIyHm8EDjDPaWcGTWFlFI3njS/20MDsXg9yFPaFQsLll9ts1DDpqVxVpf1QZf
V5Ey0hnl/wOD3OH23G4A1W/jckAFWk1OqYUtNyTJXoGfyWQpfpw2z5HWujVKiWVLve0h1+Xa+vgc
VCXJwCoLzPRLV0yQAs33rK0ORFIEYHIrffltahxeaZXe5L0BxaCOgKauTF+aWoWoRmT7GXQTU/Kq
tWdJCgetD6PMPGmpKSw1rft5Y6p8vkbjrrDapl4fHSTNhfZZaHrsrdiDmfsSi/sS1327NRx339Ri
+BaAYbYOV+8L+JdB/6mo3F6Hivpd3DsK3ELQcuZIofYjPUj3eBAl4E11hme8i3qLb2Qv16vPJ3NV
Uql6T+AoIHXaIaost9TRQ5+rDoNN3XZArTG6NW0OzsrMKO1ywP6UpTMFAcXOFK+gX0HM2VltLoje
W2yq3ybGYVdFhxEKP8aaFa9iEBCFMU/xE9EkvztqMKZXd6pWhDl4tIKAFq0oB0Ntila1MsLX7Y2j
Xe8m3Q6H5jGliQASbtWFf5shh0UWVdpU6Wv70maPifJSQG7fQotNBJe5BCelar/LxttUT66Je35n
qI5lPyS4AffNvQX1sXi6tyERoUSJl4L7qFiPkzXs0PtteVlVCFQNRIvC4ZdmR8zOSGZfZrbaHn6B
5XyQoRvUprXowwsgmnC4VdmaLbcxcAt45U64vpL6a4k1UeXJsfTGT6PXud3pbBB8jzWgtsKbwzE0
Gk9amenDA5OjjwFs3KqVvm3vIBFW8plXqjRjqQwYY82I5MbBvTLy6H7w8VyFl4HUEfXICibFp2Cz
OQ2z3KKgWBuxa9kgAC62YN3W/bCxbrwWgA75ata1OZKM6ifYhXn9Y9EFT9i3WjuvtwpvnWwodps2
GTKp1Ywt2Wm7btf5epAfRA6RAozjKX+wZ6ZWpSQFWjltpIito/cD7JEaSMWNjkJ+/st4WNf2qtAA
S2KIZ+sj1PY01zysImY0HA7pK4rcXiLMi0VfigOcVd6dFWiMu/Qwl5KNISjJO4TpBB9rexSDl3dv
FUZHI8mLSyvf6xEa2seXmsb/6iwyZO500IrRsHVIz0HfoklcBRLvbQbx9nZ2NdhfOM0sCwBQNCvu
SwGT+lJVpfxi63VIayOAiH0AM3tByi5ACIPX94YdelTEmQyjuMlyWPzcxNW5NrLBaYl0nthjqaR7
i0zBYKEI02lfWqGz8fYWMGQO6vOGGbPU4vyrUd8u5dFlKBHNWuc3JhpMJ/Lwr/aAwXvBqnjZLewe
1fv/HPSwkntJ0CEGuacgoo6IZSS4lIHO/vuWg4wtxMLqit533uCt5l+gGEh+HbSNL/kDSE5opoid
DK6kAU5dN/al98jfnvL2ZQC9kb//BEjCxS0dkNqs1W61+qY0CnxmvynRk6wMnjaKDoFb9+Er+DR+
kXauYMZISIFOZixxvAdPZm/EfvxeesZx2tG74i7d1aeDBB9JUAFUqBTlh+R/0YL77ResGfzVLyAw
d1AMHb/A6Ep3VuFkZyjumIiuWaKnoF9/fzVOF6t1o2cIXE0bvyVqnwa6pq0Wr7EHd4CAlN3PRaMm
2kS085gT9AOrkqNWjVvNorNegBi/CttXPyWy6zk2oE9xkdH7zHxoRoepV62NFOgdhokTOoxdxZd3
iohAIhqYg6rIVMeFVriQkdbw9ZGF5nBUJEWEVNspIby9fv+k4McphiQjl5mh2rhgIxnTq6mfice8
OnHRBJn5NHOl5yW9Fz1A3N5AGrFVVZc1wkv+DVkH8/W00i7qhFrpLBkfSjP7dZ+g0wuXkt5Cj2WW
BNu79vayfg7KhbBe6so8dzNUAO2zXWreaPxITBGF/h8ync9RuEsWlWVzTAskbKmxeKVVoH9XxWuH
gjrduzq/6s2pIb2LdRF9ztuZ4ufA3IkKO2t5MJQoR6/iKvzJ3OZUvFhARCnMgYH2vQiJRQNyYdra
8RLrVEdTJhqz6/abXAhOltsB+jkjLkCTJJlTKObkl3m+ZNNeR6W2zz+GRHRjEQUGd2DKkgZeDVsL
Le2JaMxr8vc6ywUJzz8g2+dsuGtRVFY96YxMQg+rEoAJAY23nfm0uGCTPETH+CDaY7eYnIDszwG5
g7LR1GzMJQvLNxpHpST7gowgd9SuKadnMNldK89cSo8oALlSXO62d9vtLOTv0Xk+e4z2pd6YEY4G
SnQNIqTNdb9uOh96SUeiiW4Y/1Aq/RyPq+nUI5M6C/sZWUgUjhDcYC6hOzr6MHuG+m2D7P+gublv
fkk/0nAOI1xNHXrJwx6MSEg+Cbaj8PdwaLPE86LH0K67aPVp6ctQ6s+NIaNmzeqgSS+y3PhZnbpN
2fkMDPRJhshzfF+w1GnVj6LcSRlSKHIvJYnL8kNh7Az6mBcfND+BNimKTQEeGxxoETYQPRtq1CTu
et/8iQ8VgH/xuHyx8Q6N5vYCaiwwTPDB67zfDhPB3jM41FobtJpiAckES1SDT9qq4TKJbri/rA3+
vOJ+BgcHVQ2hqtnKdn7pvNFXPMhU7hs809KHDLw9KSwC+tQFJt5qRRgp2gUchCmJVNNq5dD0VD7X
2uCNFE8olX0us9w1s1Sw6USnD6/rY+Vo4YojA7sALrHRezYvbjbkTm0XYGRB90t/7JbM73JLFEGi
iXLoNuOhIqNJvopmtnuUUKe9cSyD9KnbNV6xnz0MPl6KpzxcRFVNEbAaHM7JdhtZigSkkUfq15Xm
SuOM1BQZjZlAYQnVPyJ7eAt3mWS6mZp80fHIqOqim986zEaM8cT5scx7XR41iJeQp8lOYNP51A4X
u62dvpedzn6aZcnb3jyiz83z5zsrgwKrhTMl3cM/FY4mq+lbv5d3IuU8wTblafR9AX3juAZA1L11
sVLVT7L5rVREw4hQ0+SACG8MepP02KgV+6Yl1E2mrwBCqO/HIdSFPZahZmQ+5lblqkWJ52HDqY0w
rh9YWkElzgxmnVEo89ngF9Z7EoFQnZyHqTHhS60kXhOHtZo9Cj6CIA8yOQib+zaJGYSzLt1swg35
fjafiR2fanKy5siPlJ8Rjf2+J06Kfv2k9CBbi8Ra+L4v+kQcxpkkJ5BaxNaHtJ8n+6vKI0mdAhxh
dleCY5O7yZOo1C4ak4O3LGKFpE/4XHkHHyN2JnYCA3JR/90/FNr/hm+TS9AUKxojq8R1YXULUl0T
Nk3JSwPrCqczQ3pYuTYyCGRuDNJZAA9weGFTTz1LQoVrVQBzPBUcDeJ1A4lIZPe55M/JA4HHdTfK
QTzCNUFuXKuY3BQSVVGvO5n6YXS9L8PcE0bOQCbV01UImEAkOgefzVYvs4KycWR+g3bUfaedjO5r
XKMfQEq8JBfFhyCZNjmUrHtNUvIeyfRidc4Mc3k9fUnUx6UX7eF/ePj5+2vxvHEpk9c+sBYGMqfB
w/uaD8JXCgXwwV2lD8qH6TTuCkHD9a3Ot+tkl2eJ541RoJ1m0C4FHcFoLGLotaSwY4T+8IT+77ry
at1iDkrD6zMfq080m+ewWY6l8nVMpX1v5g3aJT5oFfskq98FGLFme38cDpqONl0FWiY2r4y+TOir
igmAuqnHUBopAhm1i7x+za2zVNinBgFB0cxWzg+d+TaNJNz+ATcTvKvxuY3KGsWuCVHySy23zpjA
ZiuNXKuLUM5By38C5VI7DraHvAmLV0Nym9boRmhU2SqO5fw89bFDZtGV9yb6XI3A5Rw0szOpbw16
32jvjflkoBin54KysWgW3LZRWKkTNdNydDr3bguSPhoABd/mZuLwOQ3+plTLkmkWNqZhscOU2EHW
fVeHd6XJXTn/Kc/GDnosghK/aEjusgQj5qmiEb4Nifp9D+nbSk29tCpCoj0N2oOV3yudLLgR3U5W
rua57pGrelrbVvMyFDgn03ZP4uaQggI3oPA/4u7Z6Qm8s1qPpuZhEclHCYKfv91Us5lCTSiHbsgI
r+n4MkGXp9C+LFXnVeUHGtS3A19dk5SNzc7fadC7kbJEQsyQU3ynIB+NnZU+1N5P+9xDRYidJPjt
RU/sznzrSt8+dC6MIcTKj6LfwWUEmlobpKlRAPiPLUvsomldQvtx6cxefcguTADCgr1icCBjdBl8
PjNE1YwmxBQqiGg8FCytaAgOVFDkqicWAUfLot4tw7mGo7Az9qhHDxDgtavHzj536sdMwOiH/4XR
Vy5MMQIyml4pHyp0gKeJk0zTXZvMjqSgtwD364pIrmx8TQtZFAmin8shVDKSyigYOgC7ykyCsdMg
bGm1uBt0ZVgtFto40RQu9U9yrcenipS9J83Zezs0Pyob6uT5jLtpFwfNVICgMsLPourah4SAtkJy
6lC5vNNXdUuDdKOr1rGgVVKAr/zFCvz0rBvXxdZhkdkN5zyGuqAlkv0VYBF/b7KJMScUnAk8V1nh
kBduP75D2sJlgwLq6U+LvqvI+rfjSIAI/L2pV0oLGsYDcuXehgZ4jMyRBFNiOh0UtyiU6OWe7raH
vEWmVIxP+OOvUGTSK9aXJr2PXnLc1qpDhtTxiB4zJZwD6wDqMNxV8xdZVNwRfEX+erJ0uArBrBvS
OxP6cI0H+EM5kS0iwYtWlMca+OX2WYZDTFfeGR38xkDLRJs5czp7lfR1VPzt5RTNisMaSDiSkaVY
Tb1efBL3rq52bg4Tv+1hRMHJ4Q1TFUi7x0t+UdDQXbVfZejilYPuUumlnd9sSMWyRuQGdTuBvooU
DjWqOLJsq5jzy2R8b5bnnupuDC57Od+nenOskjcjqoO5z/1ZhTO6wvwF4ipDaof5UAu6Itf5bRxl
/K2hqJhGlxSftYTanlQa7oCaFZ3kwzC/qLogEbpdsf6cOH9z6Gul6cpFzi/l1N6VmRUU8mGO60NZ
Dl7JcsjzfosnKALbL/0gYg+JVp2/QdRZXI19vEYUqD3ZsTlZvnmJdsPqD+FKe8tL9/HLv4quP1pO
+za1pTWI032yU3bmvtivD4oiiuE/TM0yNVPRDAsek79nXlKU5WltTXgaqpzR17wmc2IPdsOvyuMq
Cgc5myOTHZFK0LoF/4ydz1HXw/Eq34sXOW5mHWmXnua7fjjNKrJZ2zFEOmn/EDafA3HYkww5DO+M
DtNrTw2ljt6pTlSNoVbSo0SIIwHUpSlyFDVUzPp/w/XP0TkkQuWp6NMYi7uaXFhH5U73i0P5FGGB
V1wf0Bq3n16aL9uhc7tSpn0OyyFTW0RxbPYYVhuOrb0zLetAYtsr4w8zfu/ps6xUoMu/0fpBkmDk
bIOiVrcOG+wQzVBO0cJjWvcXuBuggR7EqO5iKWPrLOPXSCsPVdYIMrdb3W44/j5/LwdqlpWwrJ5w
5KZ7BdfNd3gDUxcN0mkUUJ94czB7xqoH7+DJX0z5vY3jn6Ovf38Vi6bZNHpfA1JXk80SZVIlZNAv
FmXA/3DH+XucX61bV+MUM9wC5wnnRa68RuopnolvtHtJQRlefhjjv/oiOtaD+bodDLcPw89Rueuc
js7tka07rbbSHQMFPi3qvQbH0u1hRDjyi6ZyNTuC4pcypz1C3XCyV/2g+8qucNW95EMnGdUdU3WK
QKQRI1xTDr3ymmhyqmN7DyrdRfWrCbXzGG56WvTdLlOXzMqhtdhDWVaC9+fbXK7PmP1Vl7yar2JV
iT52mO/KbEJJvw8LEJuqO+tgHuWj6MFW9BU5GCNak44xXmwvyM4guzKG9qj5eaMJTlnRMBxexdC/
tnvYEuGWpu2lsjvJ6GhgjSlavNsZ4WdQcgDV1VpSK1khQeevx13LdgbPCnIvJc4q20zeVK87HawD
Crc70Ur+Q679OTYHNrOcZFKTrwfe2+ornQfGLg0kCp3B1cdN89OHLnNKV/Tad6sz8xrkfvUPXgeM
rM09zC1WmEkmD94D2SFzLVeB5Fe46m/JHnpT9vEZedTJfk8Ponq8CGV5M2FFlVR7iPBxs9f0OdWc
7pI8mF4E1x/wT+Bq36EE6qWILi/2RX2Yty+7fy867ySs2yxT4x67JSHaDg8Rrj5kTwIEul1H/RyD
qyFZ6jKonYL5wcHIqZIvpQrTm/aYzbtMyg9xdJZg3213fj582FIpCukVRzcyGt47uFaW/89oVjzo
z9pu2I0B2y8nSfhwrK3bY2ssLnuyCzYpOUra8Cy1H4YF9Bq03aBw55eSeVA7ON4SJZQy6wSmRSDl
6NzRF0+tuyeqZ2EsF0Gn3fdoWiEVZDsS5S7OKyeFFBt0MPcafNYk83s2BnIBIhv0elOcxNEEe5BJ
CxPtZc4hbUa+wwFabeGDFcEInpoCowXBkcwbFfcRtkpSrZ+ybb3SfJ2aPmRj6iZ2FkbWqY4aN4lT
wREmGpQDv1FPM0oIYhReQ3dkyb1+CVLjo49nP2vNYxf9yGGHvh20ojE5IFxaiHaxEpnPotwnxSmJ
IHk6wlTjEUJhgAYUPSMSbA8pSok1DgDVKDZmqCpgnpl2Lubvpv5smyCG1UdWfB0bqBtbpVeW9k5r
RP6P6xJuBS6XajUp/ET6fD00gbEQjjnY+qlX7qG4JribisDuD39iI6dWR3HC6CF7He66Z7ytBjZ0
roljuJDbQGW18OSjCGQFOMeTFzu9WrQ+weFSNN+h7BV2kSSIUsERrXMoN8P4qawLLKE6aA5L5lAC
c8vqRRV5QWDylsXJLFeDul63JcCK2nyrwMVcDON7MRS7AVfuTIIQkV0K8o/bZBzL0EF+0i0bd9Lf
c3FmpjazJdx6DalybRVivEQpIYIPHq+WvsjJYz+U56poYeJT7IuSXbr8G/wqnVaKIPZYO2pzaOEJ
YJDX7U1zc9Wvfhe36gkerFiWNNIlzyM3KSf4jSlOZT9vj3Jze1yNwmWzpQkZPkoxygBbq1JmDokg
Q1p+XeAcsj3Sbdb41VDcESLZZtordYmhguTcvzIfFo8XLYjdZRe7qbc+BTR3IDOTi+Knh+j435hP
3QKDq5+wrvlVQkTTeGhGiUmXakZtA1VqpYblJKJ6TL4okKmS572Mh9CeHrTla63ZgiW4fWO5Gn/9
GlfjzzFqVmmC8ZnfvNbPGaos1F/5Aux5eKUufBjBi9hedmF8c3ivL6sEa4xlhw/3T22vOfXedHNv
fOxP0uNKOGvuwK8eIMgYNrvtsUXBxcF+LCmaHuF+f1niRzCRnUqfvF56VkD63B7olsguLMU+NzGP
8lERmcTscVk5VWeGMmSQhEXl4HKNEoTziFw7P/bQUAuR3zvuMIfDqUa/vnRUH4xU6LR6O/H+/Dl8
5VBikG/rGdZcD8dX6WlVK2CnBNXZED0h4Onbs1PcqUG7toYsJ4iMe9vrIcAOvnioUDzwMAXja+qP
PAnt5tjZb9tD3L7UXM2RwydTwltebeDjrv5boLiqbuwqx8j7PuHqPbymu1UHUOS3ffuQvRqVx6tm
7rW+xyE7ukvQBdZb9rMFp2M5QsFfYk7rs335YP/IhM1uN4/Zq4E59NI6Ke5hPQzoMCtHYY+zKcof
bqbzVyNw4GRMBDWTdQQ9RI8W6Nh9UJ5VyDn8F8rM6zL9kRVdjcUB0dJpxdCSTsLlyHAZNJ8gv6M3
6P7F0WcyTy5fmf3drEqnZr1ToeJPoTW4HUA3j/urn8DhkmnAzQwtv+Cg4F0G8qstgWifcZ/LhZMv
P+p88Cj6mLbHvF2mvBqUQ6RW70iRFxj0/0i7suW4dWT5RYwgwQXkK9fu1tLaZeuFIVs2933H19+k
Zu6IB+Y0TpwJPXaEigAKiUKhKrP/WXnmfflEkSPyumcAROah0f2m98CcfLu4s9O/LNe6g2boIEfX
vWiHityJA6xBbsx6keDHContbq4dVhHBBIuQn6cxyI0a7ZkFbJAANKz3ZqBCf6VEfjMJEGChM6t4
0h3kooW3RQH88AxUeMGM5nRAUBGxAzVPRPYLUaH2ulAXHJjnKUilKgazzSKdqcH8RZKPXQfmdHgR
Cm0lVkDCTnA/FIUvJoc8mqnnMsKGNYGkfGtdvF30/uyap+YNErg/wjvTHXy62OVt8r0P0mD+G7dw
wZYxOQyillXUXd1KZ3l4XnnvqlKyo+JkaF3AstYOoU9n1cICut0G+q89w7NMadZk1FBlltDtFwYr
mViGoyu1M+yMy7tTEC6YHCgNVMkTlWGGGXo0ivlHMtbOgJpEWa8EOCAKxD6ZszeBWMwSqoYZxvQv
Kp3SVUFEipLA5pjVeF9bWwu6UyMoSFHXI/GS03LoUxoQ3F3QGYIIuHxCNUrV2c2pCdCADh2uq7Uk
Mb9t8PbQuWvDduGXN7prBMsBxJ02DYhv+NpVA8IcIQXJfmp5s8YcHHUQ565BagvPOkXQRb0xQTgy
ejmzCSqBJmHXrAAgeN6CsevD0Shw/LTxDwXaDrN5NVgiGpd9dwLDDzWJQimf/WysWirpoOCAGX80
zK/Asd5FL1L0ctlr95H8P2b4HOc8M62yLJih6GqoQOkXZqJQa3+6vkxwV9TCKhcWzbiiUgWddNM1
uH6dWI2vp+Sx0O5q6DEp8fIS6TdVc86yAdUBiY+cgNtFAhDcT+TQry/hgr5+6uthQI/rGYlVO9Nf
W/oxy1p+jDOw2i6g8asjX6lOHfiva4WIIqR90P+yzkGwMsVJWxqoHUHj5HUMUjiHqQboPn+w8JZK
KQpYwek5MHuVpSMktKUK0mLxDYhGvicamD87JPlT7a5KesHOFn0YB8yaXFC1yfFhMzTBMQ1zh/en
EJLFDRahf0rD9P6y063B0R9IYloK1ammEvMzXbvBLyWtFSPWNBztIFtXG3YgOZTX5dDV5DbQEmFT
y+4ZsLHHIRchJEeRGInuWlCyLkb0YIKqoLNiuyf3Zv8y6dAWkrpTF7dPlwe6u4k3hjlgoko5RCNY
es6a8tQMoG3tHhVWBZQJ9phgQvnkXURxfxxC2MlR2jKO6GgfIf5djv6gvE7s4fKg9u+HX6Pic3Zl
OmhpY8HaCNVol6mOdkoOy215ju4lkH3bPeRREHRP19lPZtjtW+Lq7uVP2IWUzRdwG1mbonZkMhxI
BgWOirL0lXE4oSJ5LX33UrOxw23ZqiVyjPVDdk39XUJzujR/DQtxLHbXz/dEqm4TEzeP9KSrzxDZ
xakMsiLIjmXmU1kqtyA0CSqrc8Pioa3OCr3RJN2tU+I3GioFwDYYj7/a9K0KHxRFfllYb3cqXkQt
cL0pI8Rfr1tE15P2nuf+IK2vBqZDq9iBmLZLh9GNjemOyOav2KjBmDbrV+bI7tS5Zk6pVkeDfS9k
xb887yI/45BikXEz11rMew/mOyn6XjP07Y/libHIqyRL0M64H+dspn91gw1OaJAIRo8I9m0+OItj
lFCqRb/dAbrNKLLP363fxMX9MrZFodwuIG7srtt6Y3dq5JGl8orUFbnSquqYdPdK0rom1oOallMp
i315YkUOvU78xuKcF2zR1g0shUOAWmovHSK/gsrDZTPr+vwBvDhfFYXij/Dc4HOpyw2Zp+hOBlO1
Or3krYiKZncgGwv8zpQyPPHj4+8KBgkU9tDFb1L68/Iodi8SGxvcrjQmqoeTFiJmYXdW37mqpniT
asu96hBwbE/gidEEnQuiYXGObxZTa0UqhsXobxlvB6ryJiWaANV2d9dmXJy7KyHrxryW1nrsEfu+
hvq47oC7225M81qdR8Fm3u/13Njj3LyIU7OcjdVePdxo9TVqtn+GkvleVj/ncTrQobBT3NMstGWZ
pfyDLQ0IymuRANXuZtt8Bef6EHDUIPeH1dTi8L0ipqtBmlHCYYl3t5OZDLaMjvP/zYG4eCCEWo2W
R3F0FxmFAwqcQ0OOLZ53pdiC8g8EJ/LuTrUeLhvdPzY3A+WCgUVLimWG5PGdFXeOFhVuj55PG6ki
P2kMlDi8h6gpW2bIG0GxSJXnoK3kG1pDgCEifteOuZvpnQ2thkNVXDeQRkmgmH75GwU767N6aAND
eldGtARP6nmsQQdrZXbemc9Jctcr6rHtXtLQQtEbPVw2ure3oAWo6qZuoQT4M+u1MUoNTV7MEPLn
aTx5RotIsMG7oyIUeVxhgQe/rR3O3VlWyjKBItfdWnAg2Z1TPs6HVfalOpanJLZFxEaicXGOPcQ0
BHdJFt0pqQxhxwR9OqUbkl6AGntrth0W58xDpkrxssBMjw5VS3+HZJ/dRFdDiYYgCAYsbHKGUZTu
FY2N8+U6UqvKahsN5GnFaQwNLxrZUa9KAUSRvQBsMzj+ehpD/algBHamEz1Xt8a74ltn+jP+yHFF
uYtOFl6fZsg8mof48BkMuKKcvWCkfCFO1iuaNQ+1dgYVME20K3VK3LwPBQMVWeGOzXHRp6UDWdNZ
UX8bRfarHKPXrswFrrKbQN5OJ3dyyrUUo6m21M5NQR46dTlYUXeYq7LzspE9RsoAfB+PCGp/I3Z9
X6Tfw4imWvB5jCtbOfqw3Lqm1zOpjlIX+nMI1T4JvJd4hEZFX+mHaXfWU8iXMtEj/t7RuP1w7vyd
697MdROrYEq13eQ3CuLPllm3JC1Rz1MLVmP9bxeQgq+m0Yd5lseqxTSF8pFNiUeX98uYt9tiux0Q
B0adVBmTXmFAWpDf4UE5d3tX8aND7VeO5JDHJkGN2+yhma1G+7WIA2336N+a57ApLwn4D0tgIfhz
Kpt47LCyzDHQG2k+kmbC9ycBSPElNArTljxKMKNZbvxSjMxf6deW5jAQb2Kgs2k/Yl3QlilaRA6i
ln4ykzDCsTLIb2HfeWq3/G9uwt+6p6qxUJ2MTZukSmw3qn4bmbV32VEEwMDftZMmMxaWrSrSuuyC
atmdtN8yStMvW1m97YLD8zUyukTnrK2h7d2GnY+HLbCyXSUNKBW1URBh7CmYKBvP4+tk2DQZWZXA
8ZE8aG0Q0oNV1Ek8JOAqe/lmfsPLK94fLg9PgB4ahx5GX1VzNGOhjJHdJNUrFu42B5DgviyJzguB
2/HN6ckyVzmYbbXzEk2nDFTfpEFb2uXxiGxw4JFUnblYKuZQoZBLgxxhkxUCE7t9t9t14hAijCVz
Udc5W5khRxQ2QrgIUpiK7vXLIwQOJdvvHFB9W06M7FkOdVhXS0G6fDXp/b/qMUSPjqKtwAc6cRXW
YEEGKtd4Kg8ZUCMBH4Go+U5khsMNyYznRNUx8Ah1UeMYXoEq4RnaAJeX8L/sA5WCvsDQweLMHcUQ
gyNlo8KMFpAFVS3xd0ynu0ofQj4ptFOQjIieFIQ2uX2gaK2qpQw2QXiL/ntPT2wVeournPH8m/i0
9Na3v8sD3ZN5wYb/Gug635vwPipo2CnrYWo9rlR6PRiEUTTlRldjgmFD4aeSvORhHJ3/H791a+Ak
wseEQIQoyIyPyMnc0hH5k3A6uG2kggg0mnt8GQ4H1emSTy6UzxXA60BohzbkZMSPVftH4dd8cBur
ksHNq0ufi1C8E90f6lXGtnQJ+j+0oxpo3XHpv/WZAb1El0EF2SG25CqC3Nq+l399BbeZxnaEapuV
gMJcI65RW96kofg7zL3Lq7+bwtuuPrebOqWvp7T5nOMctL26x5CCX+MNY+1Syp51dig7WzXdNhCx
V+8+93zZ1njNvZoMcae2sC2f2qeVIbC39UAKjKvIFzUr/JeA6v/nU+Mza2oRh0U2wJYWRLOL20ns
VMHqS7p8jFFMJGYk2D8EvixyV4aZ1Uxv131Fzd7rS8vRZ8HFXDgoDqNaa1Vomj4HxVo3YXbpRp7l
zI6eHXSn8v+GwNl+JPI1Kg6izFYdpyqFyc4DuuNB4wn8eefIUx5Q3uPEzE6+awdxs4kACzSZQynC
WALeZdgFCda1cZpuGydGf4sBBT9IXdZO6Qhj8MtAgL6yvwIjrWM8fa1AIAfkVBi26hsoJq2hleH2
3ugtUJZvA2TcIEkrhiGR93AolCd5B+IvjDcfUU+jITGhCOJvofdwEKN0Wlk3BsY3+/VoDyDpREV5
gopypfNXRBcTBO7WDG13PIc2liaZCi06hAje5JHc1nWv6SEFGLoZljJ5ih9aw68+QPeAHemLKiQu
Y6rGZ89yvcsjY8ScSrPkTqPlEwy6bn4LIHXddX8G6//ZIp+wtzlQh8ZgpYZXGEAN+qLq0ak/Svff
InnWUTVsWagCIvCWzwKMjcmuy6qwoVjKBXl2Swcj16NgUKK546CGgtqDFDUG1XnQ1JhdVLb17LHw
qgB5B1DVXUPrd775G7twhclLs8kBzjBqcdsyGIZA2rUUe5o3H8oD5PUqGzSLYuXpXf61jY9+npib
uVStPkuK5PP8txCHNc4C4VAM2bLpmSEDMASmO8tO2ts/mcO8CDeiMX9dKynFsLebk95+DIdBRhLN
LF0RHpUz6Fx2Z1+Tj1OJtvb19AIMDQ/dB1Jsud2imGbds8KgVOTOHBLJoA5bFlRvopdZx9gbwETk
rRBIw9vos8BPaHJFnktrziGTVJRRNEEuBmsOZ4seitv2Q/sNtZkVoTIHj7ghOLycuLNRTxV7opB4
/7DRARBEM6n2p7iylTV5tgYm6XFWr9HIeR7xaA5p+fhhFdnwh/M/BPyNTW7Ms9Q1ZCohkGrOAxr4
B/SRvlzew7sgsbHAgW8V6ayMWoAv08kBJTVuoQugb/XGP9btPxb+EFGuwJqfoFxwzR3o1eig6c1R
2u4qfLg8kF0s2phZk9KbHQrCqawp83Wq5NmRQTyYM2h8Hy4bETiBLnPxW8+SXp81CB71lo3qMdyL
0FvrJug3RNwBbbk4QHtOJtQe2N/ym9FxSBv1htmFa0TeojpP+okjaqWA7FeYTW/bgx4wqElB1Pwa
ysSorkUT4eWBi2aXA9xQp8psqqvQE3mJszOtbomIRkJkYv19s4CNlRApZqGKBbxpsjsr6t0hZ/7l
cVx29z+0SWiuVXJO1nnUWi9vW6eXBZRRInfnkDEi6G1qY0k9h30BlqubfmKenL3XqYhOXTQUDhvQ
TUi0WMe+Wro4s1GUNlNhEdZuBTJqNP8Nen9IjRhjkbX6GmF33lR/SD9jZw2xM6fM7cKyZy89fEdX
taTbqoOnTaS8x2AtX7+8aALP4EM0A/29pEqwtdukdmJQF0N0zI+ax//NCgcgA7PiyKRw8aR5GeI0
6OTGZUZrX7YiQhA+Kst1cM/3607WAv2b7EHa4ruGHpLqCDdBuJA//7OMydcafob8m401pvOQWgMc
ZXL6yjYgDwO9v5UHICF2ehs/ZHd9IKzg3g0QNkY5wGASVYuyhNHO04fGbkE5Evu1VxpXhuZNCVRa
+kDEkyHYEXyQNqg6ng5m2DQ160i1zM+Te8HqCXb3Z4fSZi5nq2502sHE6M9+O9pF4U7Syqf+WcoN
WLQCI3bXuE80o6LBcbiiyY3SmQ0sxxMYoUeI7KWtYHSifcYhyrBIZNZWEwpRr2QN9egRKiBNQVWO
CFM+X9k2c6i2+twr//LHyYuu8DhsBpPp5KAnQrPIqmAkD06KHNqT7I/Q8EYqbc0kio60dcIuxCWf
R+7mM4Zc6fS8xHnTGJGL8ktc+gZnjEJ7yiFnu1SCk2f/VfxrR3z+vrEX59m/Uz9gK6vwLOtoXuNE
b6Zk9z/oesF2xnvTp791ZzmgIQkDvhc9c4jA53NpNt9QKwtt8awGKGhtxY+htPDUOZG3Rs8d0vIe
hRiHMJm871ZUh8qNoRDT4A72KUurlg21iQNKPyxTEKZ6sKSieujdxAz6Mf/fyrpzN0Mr43RGnRxw
dekKr8zewcQELgewtXtUMxHVVi6YwURgvu9DX0a5TVm3SRTJa+oihqgNciVlhSpQ4lYPXZCh4cnQ
yiM5G3if//6vbLjIh/cztZtRc1t2MdNGbyIKJ8aorX560OTQaZpV/ViZ3K4o3XqwHAYN9lRNPKQg
nFyC2gd5wOvkedQL7zI+fr6e/rmpviaEu06MkWEWkHo3z5o5eNFgGK5JmQqFTzM66ayagySficMS
1G0NqK2yw0QeoQY6PaqmXtt6H06O1MaP2TQcS/TUToPuZh2eVozMsSj0WsnwGpemi9fIp2XOJ3eJ
lZ9x09kTVMdMU1N9y+oWO7eiI5WT8T6fzNinpA9IN78rcftWsyAMm7Vg4oGWxFZUIpiBXWe3dBXl
i1SFujQXqENTN1eMtS4qtiyIvpyUrgpS6+XyNO8nyTdWuNM1bJskm0woqKaj7lI996aGOT1qiJJR
DmjDbDWldl3kDmsVz4p/CszvleajDeD/9xrfazyZ0myNKLHGK/0969lRyiuU9raZl8u1HUaynVXm
dSwhH6L9kxeQjWU+SJtQCTtW2HC5hOxGKx1lA+XaUJG5PEIBmPC0hDpNWwgWwoxGa6eaQBJvTS66
gINEfqHlddZ8l2phgmP/hP+aVc51lKnKO6tBAKo+zr4J/R5ovH12aGmqIyOvLG6a3E+9bqaT86Ok
Stk04yHprDc3cmpcp1DoUr4hz+wqk/RDsX5EHVirkhj6vckRzLB2XCH+b16yIffT4caUp4OmEUHP
zX+57H5NBHdglDOhzJjwVQhYrxGyQlkAmoJ4uYakgITDKn63AsvT0VhfuHrzd1q+12v8BRij3GHS
lK01ob1GO4dd5M3IJ6XaTdt/U6WnLgKagaOvMBO7AGG+Gs02mQdBsCByBe5cYepMzHoNkTrwaNt9
emJTJdrEojFyR0cmTxkUYde1By9Z/lH74XEtJhrfy5M42BINiDsXOjmqVXg3zimwTdfdg5kLOWPX
rX9hzfjW46EoU6PMMWd6grdpJp2YrJyrJPTM8IDWYLebCwSWyTEBKULFlPfLiLF6xCXrHDDRURmg
oFZB+0bvHCvVUIR7VUT1QZoF+QXBTPJdyGPJ4qip4Jr5wty8nl2jEu0/0UxyQDQ2qUznEPDeeRII
Di2bWbjADchxmaqtPoR+pzoK5BHT+8qfrvNbzRe/A/+XW8J/QIBvPAZ3jlHJMtwThVRBilf1ZsI2
bPobrQsPpLka2yuJVGfV+A76wnOrt07ZvLR171jvqP4EMQPY11LT6VRoPy0F1Pnm5zAjh8urvv9c
9gWgfKOyYQzyRMLPdwHVn4IEPJ6tF0GCaK2ICp3o9bI90eJzuMRKqGmVNSbFVO6JdmrwLH/ZgCig
5LuUlWjSmzgvUWLgWOfitutAILK+wRu2FDTXimP9EtcZCqJoXi49ktAgpaI57dwtDejovxtF6OnI
Kc3QHF2ayhUMcXerfgVPfD4EVOvL2ECTBhkY+k0dT+DLVQ/zVeGogfGtXo7lrXSCNzmG6G11d19t
DK+ru7mi0Dgkk1Vp6qc+5VrLPl/1J+KXXuRLggNkf/tsbHFnaFRWVUZjFA2P/SmXrmodFEOkRodC
blMLb6x1Awp01LDIx7K4t6KHKb+bVOlg9PesbDw2PM/j9YB+xCR+S5Vv6K0QxMm7a775Ps6T52Qx
WnP1sxwk12EbOiBNc3L0neu3tBXRfO1SuNCNNe48TWY1basEUXn7k+VOCVIB4uV4NiJ3ueVa1AEh
oLfmGIofc/lPQsmNaf6YZVEYsjVUl9FvmZwiUN3/HYZrkVNzB+zMaBLpE6oLQ4Y7X3QrRSbaT07F
8nB59wjWjc+aEH0Zl3BR4MNyDPKuMLAgsDfNk91aaiBRYbp096rxNX181iSKhqyZFoJXAVI4dWJ5
Yyn50H4I1AmP2skvc/pR4r6jtJMAJnahdmN4DZ82mzVdEssgDRy0krXTlKN7TMwDJxoct0l7tS/1
ZIZbmtboFOw+7J86FJSElWO0T0V2X1dBTl8uL6BoL3zyWm0GxpRs6ToLnjLUzoxHW8NdmzQo+KKq
G3JUzUf0TDJnzeeLLxwCL/0UF9vYnnU26Dgt1XOuP8z9VaoOTmy8hqhEFQxStHrcruuXCCUCCtw0
eVmc6FD6xQ3E6MPD4K4PZUZkT0KO+fVf/hEBbhyG24F1zBa9b4C4k5o6OVlcIrmmNdljiE48EPal
swBZ9oOPL4t8n00WsShR9BzRQLpAMzW3J9rHtpQOoDytPKt7x5vG84xmwEYJ8Rny2exQqhSL6JQF
c80325ToTZ2Zvpb4YqR60YJ+4J/c+jcD5fZiS9Q5zij2ohRaTtkRsC5Az3YRVPeuu+3CAvLctrLW
EblLVwit0fwOipBen9zeELXz7ieCN6NZ53OzCQa1ShVSf8Yf8R1xwpf2I/fNIxDgmAQQq9ZRTNAH
YWTrf5Mraf/av/kCDndiS17IuK5Yqn4s6cFo/PJI/cSzbqOb+SEO76zkld5/EsKgeETEkiwAAXX9
fTP+dEjB5kEx/rQDzcvc2VL/oRe3BvtxGQREfskd+oXS1gVda3bkqUCmD925qij8F0R0fIdMT0Bf
kIGnDJkKkIUeGmc+UK84Nn4d6Mf/bTQcvBCtIOiI+Pcuq8fG65ZMgJqCheFbY2hUt0beYWFMIAc6
Lac3NU+caRR18goWhm+P0aQ6J0TBUOrERLt06Uya4Aq7H6WYlMqKRkFWwt3GNb21rMzM0Q7QP8Td
/BhCF6Pu83uEv2g874LLS7MPHF/WOHhKCK3ZlEHuEX0/bljfqMxbpMy7bGS/+cz6ssLdymOzKOul
nVdfg3o6qk7CyTbdCIkNXCF+ZNcMScLUCzFmV39SIWYnOm72o5WvD+BwC7eX2ZoIqs/VonONMPaS
UfFRhXBMxhTKws/18Kuaa4+WqSDlIZpfDq6M0qh0Cl7uMx0CBbRKFF25eSvYyyIjHCrNpJxnCfwR
Z6PUT6FC/T6XrxMwRl9eRpEZDpSUNmYmrp/qWSul4Hoxb9I48f43E1zskxRNHE/dop5H0JG2sxYY
+gfre/+ylV0yTrrxRw6QwnYsSjQF4tg3r6TsvipfyCQ/glQFxM2ulKM4Sl6cekhuF2O5JnjEUdNH
FMJMC0hQwGwu+Jp9TPmPc/L0XmGpWpM89JhXyJssz9FbfLYeWFBcr8kpcMN3r6LrvMgihzFglC+1
uIPealjfzWCz0eJIMKj9iPJrTByutBlp5LpM0TuNl7K0axxJqgNtqNzRXNw87FyrLAXuuX8EfJnk
QKZCKIcK8xSLmrYg4pxtM3puQM/BLFE73H+5h3yZWud3EwYgh5krYZNZ59oK7cQIRvIx9jdLfS3H
mtulryzNbGhuu7WKAs+OOA1oi3KKdP9Qu9S80lH0dNmH9ot8vzza4nBmVGrWDBEATrfd2SXobUpO
T8kvPKbGP5VX68Go7fLATovbO9kZGWUVlIGlbabC0gQBSFgcFuWGxsKyHSDlW121EnHq8NGqhNcH
wSFpcVAUmwh2+xbHlg5JLOZmnvKDMVe9atDMjCKM2VO9Fn1MilNq4HgUTLbIOAdSuYkj2aDAQarY
1vyqJVB3gygpK/COGYkKyPazmpuV5bAqC/OoChfsJDBDu2Fsek0HLZ3Y1uq7zFKdOT8lDTSTs9kr
wd4SmR9G8kDQ20pVAWru7S9TtmRqyoZp4lH7r04fL6OqdFC0ORvLYJNFtst0siMDyTmca5fdec+J
tqY4J8K7XNgipYcXCetViu4qBNsk+wdx1tYG50IkIXHIpNA8J5BUTAfwipEgye7KhTpLUwiwaXd/
bq1xPtP36iQztLjiXQIXp9aODuO5CVYyEAVCTCmyeeMBrJVQZgpt1UMt3S/2vToMwpv+bii2/RDO
nSy9kKsQvBLnfoDgmVa5GbRUe1lyKyhOwYscVp9H2h0h3lf23yfloGfZMStBbTzKtiYzV5GHp1xL
fgy1KGG2dyptPo0/Bwk4jqlp1KgMkN5HdCXqqXq87Fe7xJ1bE/zBN/f1oqzLsDYZo5bQYVcEun0G
Lj3WUfgqvncIbq1xh+CQSwlRCA72FaXM38M9cztwrUO9HW8SNdT7kNABax7qpUS9XnsQtbXMnYVM
a2g7jJjKhZV2CJceZFQ0ZFbQIsWaLvQfRLlbc9x5OCGR2hc6ptW07mh4jKoazHLPl9dudUw+xbG1
wcFPpIxlYqWRdi7T61qCEhQEr0N5vJKWj65STgokNG0r7wUoIfQYDoqMomvAR4lSOzL+yDqowaEY
WsqfKhL5cgtpT11xcUd3UgvSjCqum40kCd5edpMu25FzSAXCrMYgdanCaRWfvBeHvrSVHwVUoQa3
cTuopyLj+bRSDBsPGoMSpPwmquDczddtv4HDr5a2+aQZ+fquGgadMz3Hj1CjcU30KvY3OZBLAJif
ZQqXlpvDqcJaEghsYtB4MXaisXXUofYsWX3rtcgGudEhUpXGKeh4XZMmtWMjBC9P+V2mYZAlP2UQ
tXvgvkKxoonKC5QkQOllIOcsKnGA1spz20DlmiZhjUI7vEQqLfvO1FSxu1r+3hkYEF4kXkdwcvUq
SZwolP2YDPfDjP8oyeSWFVNo6wlKaGuZIt6o2is1fJnq4UXVyxsNhIHhYgVR/9jXtc2YFDlWVMw+
aRLfQAUxW3rHMN6ivPajNix99dFqmiu1LcHljnrq5mRVup1Hv+omxnEPdJqih7g0jr1E/a6SvUJ7
6AbDKZc3WR3cuNJPtIkhhYzER3KYRPUBu7isEF3RZI0YeNb+68FvVVGsQpkUoFndJ+kpNkZBQLV7
3G8McPBhSaSedJBZnlOrdSsGpiWQ/yyziB9rN4DZmOEQxADTXUxUyzyjwNvN1MdM/z2XIHo0ny4j
1f5m2RjiMMOytDBrdAO32HmGKLUrF4NtoVo+6p0uvY86oEQe3uaV4i8ETPrSs5xnweVvEI2VwwyQ
2Rts6nWE4aw5a5F5Zynso5t+j7XsX7a0W/JkbkbLQUNVyFI+N1i9leYMdR1onvSqe0X5jMSNb+mt
4vRO/zy95qfhIH2AR+PyB+yeshv7HFIsI9V7GqHkQ9KuJfmHAhrucmXxG9qriBWHRZ0Ec7tbirwZ
sbFmmzbXv6kxZiUJ4Uh44w8MSHlAKeBUvua2jJoSgnZYU3CbFuxAgwtbzGEKo7Y3zbNKH9jy1o6C
uvbds/VrCnl1835Jp5pleNuapuxFl3J/mQevLxQXGOtpffduGKo7tZkgbPjsfvkryFuKYhnKysQn
W5QfF+LQxkpTIEt67G5XYVco3tntrbiO+88B/tUQF4lZadO0dYan2PwYQUUoQ5WL5ovblneihb/a
4aBymaSkK3XDPEdlZmfD7TDLNi0hgVCAe8SKfFMmthU+jhQlDMXoKeMoCBZEA+WgNNVR5JdPA0Uu
qT2u5S+Tr/mFL6S6+DOh+teBclhq6THNWAaPjFToJGeTW5mNa2iWVxaoxbNaD/X0R9qVNskH0fZb
J/GS13DwGsfSGM0lFlMLRug1d/drF4D+ZgWVv/wQi+j8eTr9dagclJa4fsd9BCcdprO5kmLSyC5V
0RYXLRyHomVLJpVUnwu39jhlwb8WThTI/Ykkfx3M+hkb6CqWIc60CYMpJbwpgxhnaB8vw7Hyyah1
YX0oB4+ypphZJfX03MjRUYZ6+ZF0RHEtrYJ+VpS9g6FnshMK8cqaxbKtJnKQacobIWAp7fKrYjF9
FGGnqKYfQfCtT0fwL51UhXmz1v5e5pjdmkoFBt6oke1U1sFe19Pk16DrFEpD89paOntza/Rg8skk
10Ddma1VOUgqLTSvNDIBpyleA7wuU4kDSprAVLJvuqwGqIgHIdLS+r2J5Iam39RWG7C0+aZR8y7W
tSMicbsvYm9MqqDtjpUKBtdSclu5CZQotaUM4WYLGDPjgEDhtE6D2HxQot85pCMlDb1CKOhvmqMi
D1cWgGDOy++Gmd8rs6p5YZz9rKnlzxQCWFp8bAzlvq/vrbZ8ac3mZaTUrfvkNQlNxcko+a4ZN3RR
nGUmV2FBb4Zl8OV6vi5Qc2JXY5IeUgu9Ix3L32lYe5L1O4SQuzeYkTNkUJ7qMZIBybHBTFQ3pbGd
DLPdpbEjx9C9zRboy1vdK3puHuOxvUlI8sAU/a3vNYZZHRc3mhd7GjHMt3rU78p2VuwwV8BiEGoo
/YYWKaGpXycD+jV+z8s17aagzT5SKfzWKD+jZPK0oUOMfGXGb3mRuE1dH+QOPXYsvE6i+Cc10h+p
WXlDr9wg3YRyHaEI2p8R0roTLH3lw9JwmnM7IayHrMajiXkew1NbfqMUxSOnNrkT7Ib1ZOE3A5Et
rKdmGirhX+bzYjbaaJrD8/hNAd9K5NHCph5zQnt4XA4iCbk9rNpa4+AflwmZMKsLzzI2iGLVH4yU
9ljML5dHJTLDob+ckLatxiI81yPU2KivZYvXh6K3yZ04ywJn+NfccUBvVlJtSs06d359JF7mrQ1n
h1WMKfekY/+cByKe/xXLL60Wh/WovLWSJizDs9k/V9FT06AFNPk2pNcIgARhq3B0HOJnbaQripSH
axTpyV4T2diCsUs9NShv9ef27zQO7sH/dkY5pzfmfozHDjYNXEKWJXSkPvMv+8ZOhcZfVo1/iq/0
MVzmBs5B7sN7SKGBYCILFKhXS05zs3INoF8QhUxleJ2yoLwRZQ4Evsm/0FN4fLUocJqoeKzl+RpN
7UgeZ4JTbg89NhPJE1gSPDQhSwpHQXeNwyCXneednSivoJN2BPMpMrWGQ5sjW5ZGUicrgvQu6KpB
XQm9hvG11dFHMkIsFx2mj/p4ox9VAXQJ9gJPYplNnVkYTRWeoUDh/h9p19kbt461f5EANVLSV7Up
9njGLU7yRYjjRFSlevv17yMv3usJMxlm9wIL7C4MhCOWcw4Pn5I5SwrSSI9sPbmzZftKqfrXP/Ti
eJphrCxIVcN/fv1OCpTZgnapc4wHHhB7cpEr3VZ19knyJVMl63dxl5wNJlwIItoz4EGpc4TvkRtF
1KPTDy7Dfl1otuMonI0iLp05p0rXYBT9MMPz+6h6pqdC5NznXuaZzb719XC4b58guHfqt9Ju9zpj
v0Wzs+GFbABj3sKCrt9/aDLJtnpUAvRVQiPonqXPVOun/DYWAtZKHtQNSoTVs5mZWFXTrOD74f39
0XrFF3vWBvpXzP0LAbyLx+JsQGEF9ThnEbfBWoGY4mdQSTx0z/hGuVv7+QQdB34caugYyqAksmGF
JS3zyOwXCMYfnfGmAoseoqXwJ72vUDpePw4XQ/XZ9wmLZ2B/LtkMOmpUfdLsF5tI7vzvpkfXVkxI
4nbJE5TdhX0s2uqZ0heI0yYjXia0NxROHlAYKGjtr8Wg3KlWn/ojiR5sgleqdnkB9NeNOrSuqmV2
I8UJmg5hvlWh5txyLyel11nklFimVxvJ6JUWW2nqCd+PKrmbpvwuTxvqcdL+YGpzIMWj6dzYYziX
2q5Sfl6fxwvdOBzCs4lcV/Q8fvamqiR1jfYluqlJM26yIvGc5r5qyludgToxWm4OfxczR293eEhS
BbrH8b9cTaGwsIxSH3WK1ez53dLG6NU+Xf9M2XYRqonFSWKrYOtx0J+mpAsy0Kuuj/B7n+3XeRRq
hzTXlFmhHNyT+rs26gjRbKNxK6zq6ger+zAa/3ujhl9GFPtstGqcSIsRU6K8hKf5fu4fqyjZXP8s
ycSJPSj8gmUaDUwcW27j6snuE0mhJxtACFRdTptZSTGA0+0LeO0Okg0u+/eFiMTKTI2NFluLF/Bt
zjMvG/97k51fF2L9CWdHyNHRlOcaFoLGB7wGHJr4CdYgu+sLcQGVtY5iAg+nmRReQcIZyXKlricH
qJroEN0jwjj9povcAswT6g+4um5VFhCY/LjNRqYuQS+nr4+xheMDoI4zxw3GtoG1r2vT7WIlaOFW
pOigFNTg98SvGa5yXkbqLSfxLlWbPdRp7qHnM26pjqcXSHJYbqkN0BbS2sYtZsg5q070zHjxEidW
6Vp6/LOOh/kHGyvQVLn90sfPZQ77lzYLI+d5SKIbkmRh59i7ac5uokYJR/VU0VunfCkAI8qKz/Pi
nIZ64tsyzU4jmINd+Wz3mJVCO4zdbjHAEF3movFM9TRVOhiHOloXTRzAzL1xpxotCfxbEa+CLuky
j6ul4deg5G/xwhOo3eBfX9MLHp5YU2ob69uRBqsYoSxAI6LSNVNnJzhOtV6Umtt4iEKgML2aDN6S
W5sx0tx4BEAsWwLepV+X1tpmTnHol/HZdNg+X5aAGm8T3HfTl2zqfVN/a5TotYuUG6Nv7/TEfmVd
5sbwJx7N7ewcFlRbtIPBta4xSdK8eNbOPkc4yzMaTY1ljOxEaiu00bRoE9mD88UC42wI4TgPNVuI
U88gtgSjtm922u3K9kpwwXCVZ/aQ3La3SyDvkF8siM+GFY54mjJ9tvo8OSnjjTKebPOtGiWTdwHK
9OtmECoOrsIMPOUzO+Hd/gCJT4+nd4v6dczfskL1xsxAy0L1CTYqegmOAvmHvnPTYcI2lVraXpzm
s2AjZLPYmflQrQSUtYkMD13IOkEIMg1J6o3hamoNPZmVRkTerp+Ii+Oi4bSiqCxYogkHouq4Mc9p
wU4AQYaVqXqD3nh1mgbQIJYknssB9WwsYbea4Eo0UAaz3iH+7TcodhF/VUDL8crSPnWb4ljdr8Jn
17/wAtZpXeaPTxR2sJV2atxXCTvxhW5amIxOlIM4j3vjdMynjarcZbnhplm6nSPLbwkYTdMm4gu6
lPAGUVLFXZp5X2SQ6YZUdz7Didt5rMwbzQQoFzH2+s9dF/q3Mvjs1wob306mlvJiYKc5fbHUR8R7
z5p1GEVDbywqti27yYZEiiC99H5yPkfCUSgUAx7Rk2EdC0ALqFoEVktc/LfrWNrGSmB2nJV3Iy8D
2E5KCp7LBfHZF69b9CybDzD5zaO6ZfCl0sLmrTsyf3AH0OJNdH338qvamrevzbCQ14HMIVniYD/Y
0MkaixNdep/CELyuDb8wZet5OUR/7D4hk8NciFctwaV3duoNL7GRrP/eI+XXDS7EjmSE+zyaq+xU
25/74WmOXtNEYpF7AfTzyxgiQS61KzqoHIs0hEY4qWHqR762iULqov+fut9essPgORuoEoH7Oylu
0knOxeWE8M88itS4sZssJ8pKdmr7xisU5pb1T9t5un74ZCHqvX4424u0YtgYPT7T3GjhCCBmDR01
J5hWkYYvdGvtDW+ZPBhxSg6B5NSLbXlzxP267Tuc+joBULxGEQat974evCSHWjeecYLKcX7wGtRu
ySdf7Mp8HD9DCDha2RVJx3J2yorWLekPZ8phDBwV/tRB2ZCBhpVAhXlAO6NOuh0dP10f/4In1687
Swg9CTPmqVWQgT53frcj22kLuqCxi2759y4oPCvofYSCbX+Dx5sgesg/W75zqr7DlOv6D5EcVJFL
166OmtRJ2Ynpn+b5Cbp6kh0siTvvDZCzvZWRwTSZggG0wfA7PDfGae5VBdJud6upMmrge2P5SpgT
CXXL0BRG28C8sF4MEHcHNkH364E7/IHEX8aovJ363oOoOWBbi0tLflSbYtvX/ee0gUTQbG1tgxyG
OEOqi6k7xlD0I3Xl6kvsKSkkxXRfb5O9lqQvDHzZAXcTbtxZOrBvUCTTYyco4swr4E5bxWXYWc53
1tUWRM3bB1WbYEC4oDUdD/mzSnTJSl6AAK1b6p8q3xYCYg01HjUyJuuoHecA/K6Qxp76I39U0OZU
DvVO2ccO4hagMejIoZEsk4z4Qxj55weI0OGMN3lpYw6P8bf4k/613FVhGpYvyoPpxwBKnmBr9he9
wMv93Y/vFskOltkPsTKlCTJp/GAdq53pWa8TGq3xXoEkh7Hvd+yGh13syS3VLrZjzsYWsip1aKHX
3GGnVAeYeGIuxAM3CYtdoDDgcrIvo7fr5/VyQviYYyGxlkY6cyC92CmJUq+wU3+OYNRkWuH1YaRr
KWymCMzIWcMHnXSkBEzoTWq700ujuu+2QXCoq54THYpi0Gq7PvLlgPT/H/ib2nebZEatDRaMLQvi
lmrvKs4kGeIPtdfHGEL5TymMF4ceG5Vanr1Zkf/VC93VEAyF5PdR3q6+HAM/xtN/rfWm3pwTrtD4
lI2Gq0RIMH3mTgbqiOk4DVJi3eXc9jGcUPrPUZREsD5b0zndF3A2qAIV5lLdRi7LdUFI8DzoEFXI
o0MaZbZD7bWMHYPuCW/r+/4L33G/qaUG3bKtIeRMbcxzrjDsSWe+U8Y705BujOvH+Td172FOTAv2
vOzUhWPjrmCB+gFPRfBqioMEDjjKPbE9wDJ0dzjIt4nk0BFViCatMkERLsG+XL5PPvOcGzQdShjD
5Ajb45N6g1n9GxG/dT/8njM/9osQU/SpiUuoujqwbFlh5e0BqCRz16IA0d2lxrMR5K+uH3LZgRCi
S6/iZq6ZIBUp7LlyfigEOvQoAbXR9kmm/7vBRPXvNAZ5SzfRVBlLDBEtIYP/pNZD6H6y7vqabK5/
20X44UcexpvHr6d9MNuCJCpW0UAuqsIEWahzYfXxaSUHSCWrJVP5/mvO6qtR72M9adeH6VHf0H7Y
qsojQIEhW4qXbijvpoZ75RLfsqoGs+qxozulhylOCY2PRINK1heHL5+GgT9o8CTIxpu6jLeMHNv8
p7XUfl+Y90q63FoA2M67HDpu5QT7DGinpRbcw1mC96btkOr3jsluqD7ul449t6TaOiXIcUr6NY8b
SE9WaJVxo3btzNhnseJDjUOyyBdRrOezLgY9q+rGtFrwvLuPNj2gey0aSH9jGnW5d/TPaXlHlJxN
OOuNKBorOz7p5SPTbjOqbuuZAXbZyDaSbCQx3nEbxCHg1Va71rCp3Dx0AD34j0VVs8YEamNH5d4o
bYxIIsJ7oDr7Rs4TTatylDUrGVrN0JGDArLmr4qZaglodeQtfXD92FwvbIj47kAmI84Vgg5QXJ24
fVJt+EuC0nN9kMsXzo+1EyJdqjp9nvZRfJqbBOQDNOiVCPKspTvhI01U7izB/4liJvm4y3Ccf+pE
8l7Dnk2oAWthC2xOdkLYqXa4CGEo2D5Wn5IfwAVuUBlDijT2CyADtjIszmWM08fgouSWwgc9N8r1
aGz6QIfxR+3hBfnUwQIdGCC33GgS0IqsKhD7q+h3JnmTLOzUlAi1OcAd7KEoX60MArDa96J7InxL
ulen+nZ9fSXNbSLqkxtqFrG8wKcm9GYOmGe8KEG5he+rOwTAfH6Cv5PcNkA6qhB74qKiebzgQSK/
7W5Nb3gsAKJH1TX6aJwchsPQ+0Cd/7u9/N4APttSzpRYWmfg2qND6Rc+hzdj2O7kTxKSouu9kXE2
DKXMQSBAj6YG3DX5PtDH60smCXKimhjtYKOcQkH/FPe3cf4JaiDNg5HJcH6SLCnqhs1LntlDOa99
NI4HsHg3Ejht0l0B0C1Pa8nt6Q99w3/ijC7EmYH2tG7wiHlsPg9wP1VeknszKMM4UOANmX9zgtYf
feJNB/0G75YQatpdn9RLi2YCvUVVR6PEeL8AnS3aVLEhVeY+PpVEvelTPDxq5OXfDSEU/opJE2KO
DUq47r6bI9fhtSRoXsoI5x+x/v3sI7qWLJNSA903JIOXVtmuz55BhZHsP9lUrfvzbJRxbHlZdS32
H7CfdoJ3h0KmvHOxM3P+JevuPBtDj1vAssh7h2KAuy181kCaRFeGAkjbehz/23TVzytDqwYc2Xi7
vlIXC9Lz4YXdWBR5F9UKJjLd2fvmmOLxaUW3Ru5qUKpIRNAuXq7PRxNqey0rZpbPHeqjsfEG+Px0
091YD36qtI/jPPrMhMGe3ocmQytBi1/aedegJSj55ktPO2e/Qsx5i2WoOIPD2kaIN2z6yTIGlFi7
tRvIpHVfRxuPO4rl4ehIRpbs2t9SnznVs1NmySm2c9gMNO6o3FNKJWdDtqZiosuHnsMhocaaRrnX
L7ve0u+GxQrZxF1H99tSQVHfezoU7q2Y7pLUklSnsu80ft3T9UD0TIW0MjiNza1hnECv9IxO5i53
KTucL6MQZWKitFlR4+5GhkeWRWB6r9KIqNdS2VOPJA6IeS7jS5YlPQ6JuiehSnzAwM1xZ4LcnfkM
r9IAodj3M1yHbmrEbqgzZ25PjnSJQLLYF6Fe+eOrtHJbG0Pizfz888XgZIC5UENJ8P2RUCEA30+Q
Uu59BERMAgtkNcXFwu18QCFSkbqPDLXCgPku2ZKbyc3wEK8F5V7eOpVNuBCV8iwu7Foj8YkszK2X
R92+vx4DLmbh848RIhHN+ykjDbDTq/LDqsYTZXfLtpi8+L57aUPUg/iw/L6CcY9b9mvHylGkTSvJ
DhafEI2B8rjRkSdN1J56M2/USPuURNn3mk3h9Q+WHEnxsXDGk1XdzTiS/Xo7tN5wB8e+bSU3bdko
6549S2ajDVCjlWKUyopcs4NZSgTlZ8P/d98ihBc9VktFccBfsPKv5VD4bW27moxx+x4lr5wv8RUw
trthWGKEl+jA4VzQbyARpXa3Src3GyjWG1slgBp74XWgf3lp892YgxqEuYfoRd79k22Udd7P5pXr
hhVPCTJWAzcS3sd+F5d7XkYYfwyuT67k6ImPfmmjTHpRYk+m/OvQv2lUFkfWs3ttXsUwotjxAl/k
5GQPIBXrJh7KahAE241pQG9lfmbQW7n+ScC3S8YU4kls23MDZ4P4ZDDjXhmmbWYOG+oQYNsgxzRR
PO0mULZtAf1UR63w8p6a2yobXYvbX3O72WhKEiYOFGnSCq/RuvWm5NDecSCknOhQEtNwTe+/a7zc
UkhUjOmNxh7mGQRRg4YL+2aixVb+KHU8WrSrIhM8goo4KPpqY9s3RvpmmKk7pHhJxBNu24CAHIPG
YThuXkPztmU+6TSfT4lrLXcp9Fz7Y7UahDj3UXyjRl87qFy1agFJLeuk12EC8/fKhMTLAQ4HoPdO
dQiCuK+AVYldSmD5YWVKYEz1tlB1X2HMpWBYmCwHKf/OQF1QrOjn4WQBMA4NOLfvHnP9UFaPHBHQ
ZpVn0TsCByUVgqTa1tJ+aHMSasmPGY+nDKahMMsCnQfEJQ38wahzySp+RT+z8paAZ4DHUZKfJuA3
tU5zk1bfMf7U2LA9dno3jTcN2Hd6i3qMPWjsu634NfwgdAcmfwBrDs4PSrYGeWVj4ikVmI2vTU08
tXP8bniwgUPre8dl3XExnoxsAJH7pLLXqrV8FdLrrXWgGmB6ePOII88Gvjzd9JhpDRBGc8Fr1bPZ
EaxBWI9mMKAjqTswWTDMsIoTtx6B9jPT7cRfU/zLS3PSk9KN+WcletEmWFQ2rxrwctATQu8Yf0GT
w2v0n6aWb0ljSzb0ekSuHSEhec12kagqR/Iq6nmDIijolZ0NWxBgPDdKVEqqOUlEEOlijTMotaYg
IlT8K5ZnQwxTUmBJQoLICEPW6FCUIryB7gm1DxyRWnliWhbUQJvMA1J0nUluwZJMJdLDetIPuCCj
pIsgYc2QbrPkE6C4kjLjYvfnrMx4Z2KfBW5im1Y/FRVYaOjR2vRunvm3zKRuo+6n6ZMyHWn2JcPJ
NiCmRVrfXFR3KZuwyWWkP9kirn8/+yFcU8y87BB1U8SDYfieMUWyKS++tZ9/q5CkWoAqsqHA5W5t
SROwhF1WuUmDSPVemVI3Nr3M9Frop1H8aVPdK3LvcNl3ClUxy1VI0zS4ss/OS4tbu+KA9kIRLvXc
3HDQxiGeDnpc5sLTztOgLkR0qNObCVTUl/8FP3M+IUKmA6JORTtpvaAkzXfofj8Pxcv1zCbbxUJe
m3g+sjzHCPAJBDix95xaC2j+vyCeTc0x8VgLAScqKh7HiM8sUlFwsR3dzHhnKO5r6mk3kQ+EONT8
0RcHGVbuBH+57PkYd03r55t2yft6UvB5s/VZR1rJmi+R89gTSVviD5eBj3GEghJM/jrqccU7ERd6
qFBmDDl6tDkuU+Wd/kjCPFS86BbAdu5yX9k1o9vLQJF/uLR//AbhgAJiNOvLmEbHJCktT62qsGqR
fqzWU1fDxXbY5MMQOBPd9ZoNByh9vMsSU3JL+EOD5uNXCGe4N3CnLCrMRL4rnxbfuuHPtm++a74M
mZv40lvs5fP6MaBwXpMpipWu46hsHXdVLoPeFrRCkt103wUToCRZKB3y8qH5GFI4ltlis0Y13+NU
tDG/pd+hP2Z17rBNvJV6qYxbqEFByVPS/PnDheJjXOGw5jrm1SILuonf8Phxmt6GNLSqrXbDvfS1
/7wqtel6sDwPX9Wn+jQ+VpMb3cmAWNJfIdQOkz05BHp4ER70mx37rOB1/Tn7sbyWxxxys5CrmwI7
rO5RqsGILgnLA4UC5VFG53l/svu9hPlnMkQ8GNpvaUKXKj4t+CHJtj10LxqQUSf+3LldgMaJD3WQ
I0lhOyHLU5ItJzJeTF1VxsbEHme79GR+SgK+se5Mf1178JZeYTEuWfl1Sq99qxDGRgt+fwBnIUqj
fdQisqzaRo3cFluysR0hjHGFK00aYU5XwwDFZV7qd5AEJYjP3njiuzJIHi3DnWRQ6D9k/o/FFGKX
WWv6qGl8RdlBNwTNFAJMdOS10y7LUbVv85vJexcihBmSzyaYhPvSAPouB3JtloXQNc00RpGOHzGZ
xg9zPtKIwNbt1JMbahTQ3jOGUCGKV6h9ULatryr2G88BOR36O9rVxzj1aKccK+Bq9eqhqO56/qCW
eHal5UM+WTt1oYe5qR67Ws9hf5JtCWGP17P5HzpsH/MoBEPdGs1J44pzHIzMs/pVOjLzF83cNR3b
DwzIogFcNz4cpmw7DDKRv4sQo7M0L2o257FSc9vEPo0/gd+wtjiwffo0oE+rLnUd5vvykH4dX8iT
5Lsled4RIuOkjpxFFk7kwepd9rTaASrBbLiw+XUOo7+KUTjI/p3byNwiZEdGiIaKwvU8zW240eW7
drA3yszdhf/3wueO9jGxlro+SJzVMXDKsZV+PZgJKHR5/cr1QAHeCA6O1yfyemQDS/PXcToaQ9in
wBGIKHELtBvStJQMcX3CLFWIZbRV5hEPVmgCg5iVwhPx5AySq9n13WCpQhhLoXUPK0Jsw1W7vR2A
ubB2uvq9HUZZJlj31Z9DhiUCFGkfkyKNse/K2/SkBmjxQcHmBHhbuOwBEML7q1WhEkB5KxcAlhx2
SxXiVa7ndGApZhKNjw5KcLbf4/Frp/r61n6Qvryt63LtU4XQMsRFO1QZ6iyr9iucrwXmv1DDSnZk
z/1KmoskZYYlwhW5UU1d0Zv2fwxFPunf2s2qAl8/NzfaRg15mByNvQadC9UlSAqOLxVakh0GIai0
tINO4v8nJSe091Bm2UN/9ZGFcFGdXu0vGuhkbv0c127+Sm5zBf5Sbh+u9Q8LIi+6SYCfmm/WGrTf
2of+ZnZB5kGVkPnKqd6mQYxyGJbiT8OhPCyH+Aj+O7wsJXqBF8Fr58FDCFF5XtmFRZEUGv6FNtXt
Ukd3ehbvsvhnUxQ7qN66tVmGaSwjDax18JUtI2IjnYQvNjUzoAcdCrFOWK7z51g9aRCWnyPz38WV
99NyFiLNkSyQWy3Qn+DQQIkJ2iBULlEtud+A3flrhIyMeMmsecR1A/LiqyaJdlNsoE24wXPP/f8I
gT5bPBFsASulSjU6yDkl1PQNrvlD04baclSdL12MPldxu1jZgxG9lYXs0i5bPqEoW1QWGyWLQLPb
zz8NOPBZ8y34B7iwR250A0RGHtDwbzDDkhTx3hM7W0q1L4B5UhFqCtAQ0hws3fS+lYnaSooVS4Qh
Kvrcll2qrt0m1YNkxw5A7OEF1gDrAQ2VU3qz2qzKLnHSYYXLox6h721neElId9VtBB7LGldSHw31
rxPGzp7m227TSvqjklD2jiA8m9GureJuBEXz1GWlO9Jtb/8vxO/zfSoEmcrpaGU3SEb0vkADuw1W
6kMc/EjSQNVcKAQHf3X9v9x50R1bhcCfBmC3kATp5DBt0MmqL5tNfv+te6r3q89xDRp0jYO5SsmZ
iu/sxxDwUrfy6MP1kuniZj37AUJeTCJIh3KapKd+3ay0DKt0N2V0c32Uyzeks2GEbdNN6ZKSokwQ
d7SwX9zFL+7bO9zQAJ6dPDTWkE7GrfMTwiAskHU8ZN8oZMIi0oiq98BwZ7Ed2K31EjfQ61O1T5KP
vFhjnH2ksIlSdTKtvIgxl/yuhpLnXEJFFKZ/DfdnWkMZpAmGKvd4lYacFx4vpO7LFw/Kxy8Quwp1
3WcpIIMpggJaSV+qENAM5q8G0wBQtW71NX2WcRhlQwo1dwGPbg3P9YBaZmgsw4KjzDrZ7lkr3t8y
8dlnCVkrRu++0qkOt5XDyhqoYZZeQVpOD2Pvb9quF0HB5tl4QgVeKuXUGT20g9kOlSm0SN3I7+Au
PIY0pNtkLYdkyAHZNK5/PwtxiWNAocUynGMSH6uyCexGpkp88Vpx9lFCqOFZQYqOrU0K/Yu1sHCy
it3gWKEGxWDJQbh4rzgbSggqMZ0NK4c3wbvgugZAXwMjyqj0wAe/508tyI445DyseKiNnpW6soaT
bDKFaFPq8dgP8I+E1Sbx5rZ2k0lGnFnP8rUtKcSUmrR1NxVqclooghq8jXikbGKr3Nh4/Mz06H5s
n/quD6/P7EXlivOdKYSYfDK5Mlg9XgQ2sDnal2GdBTjjSeZPW0SUw/gj2yAPn6jrbNBCfJ7rfflc
ja5z4jIy4vWoaouX+iFpc8VuO+ix0C2hx9K+S/RXyedeRCr+s5Fs8UJPFpo3AzfBvvHzwY0dr98U
m/YQra4it+QTeHt7QF88sPees/AvytfrGxna57+eyqJ1mkQ1yNrYg2rgrn3uY0iEmsoWwsU+5Lz9
BDe3cnL5MTal6ojrLv3zFrPFPoA5m50z2Vl60lMtUFCGtI0VdD0UOCZtoxvfrs/15QeYs7kWIlCT
xv2cQSDp2EGsEC+Ve/uL834xsF/+YmZlKytEI9tIWrXiKAiig41tDM8h4G75k76V1Y6X749n3yUE
I8jZdCqB0DdyohGaQb3R36JHCj8lW+bzcD3s2OKdv1M1Rmsy45vMLy0Z3UWTld+yMydEncGGVPbU
ILDNM6TEky8oWd3YajzJVpDtPCHKRDqpRrYgfqt7fkdurZv6uXtZi1KQVzFx7FDer90BWZ32LkBw
ZceLN25e1cM4R0byTq0yTTdBM915AclU275zPqst368yIzn4HBM0erkPutVDfh+9lPfA4Hh2mHy3
AT8jHnObr3/hniCJB+It3RkWu9Nzsk6MFaJZBo+h1+wHwhKcz/MAMwLN5/SQUg/aFK5kUSRrL17d
HWBDYFO8WmzAF9EEqyAhJMxSaAc36CAtveaWs3GAHq7L+Sl2plPBU7eNdHcmhhuNuux+fT0D2uLV
niUDGRSCvTh6/BP/VjzMkz9u+D16SsO2DxfbG771T8tXOE129/KiXnauRa4hLdMhrcmCDAxhoqhR
d4m2uBOwJCVc0m0o96RwGzT03ouXh+tLITke4gV/1LW2rFdp3hINWiUO4d/5k8z3c3FMFGiOXh9M
FpfFiz5NNJ1NeYt2cFX7dkQ+j4PyRWuGLYnAH1CQmWoVsYC6EGZzc565pvZ8/SdcrxxtkX6Yqrmu
shxFRw/hM9rzU0KfGN8nSv/l+kCXuwsfsVq86DMS9z1tkYOGUP0JH9sSh119W7V2wAK8QU86vfmL
B3FJLhIJiPqCvvCY4w6s7hOwxbqteQRbDGxybSf5PskZFpkXZFSaUvvPNXjwAbRQ3BbNk/LFObQ7
fatDN1IOCZKs3nsL4uxmYStpVbIcc0qAM20GtmfzkXRhM8q2yTuG+kr4fu+Jn41EDEIb0kf2UQe1
Y0B33V5UD2/ts09rs4fz1/A22P0xJ9o+7+PdlEd+Hx8q0H6sBk5tZHGjDBrlwxJSE2Z1TNmoVnc7
ABem5QUAoezNNOOg0mCcax2ALHRLcm/DPpAjIFoU+Jjrq/UO9b32PcI1kDaNnsFN/T/XGNMrw3fJ
gSyG14PHHpND4tW3nQuYF9bQ3mWQJpoisJWgHRZOUHY+sWfcbTI90AEGDbNPPXySlZ3sriNbXqFs
izJFH6qCpSgJIp8OJhBfQJhObgoA5vX5kG3e9e/nyzubmTPamA7WbZdcc6EUchiAQr0+yuUW9UcM
EEmPdQLBaj3Fk+R/XvHfr9/QIseFZtjMeJKSTeBljOLHgKJ7HKSiFzxGoRRtA3MPChQM+4B/Whlo
00/Nq9/sbb6XqZFLSkUirJrdxVHSEDRqEuUxbr4SwAQk06hfvz0QYbVqNaNIRkiPxIXc+af5gCYt
ZlENyTd9K/scaCldH04kkY5F3ZmRBQgri/ZOBgJfTO4jo96a9AVwWacFnU8BDZfOrl48NE4MwbbE
naLBYwXfapHpw2fG1UrnZlKsu6Zg3Ubr6r2tQPKbz/u+n/0kV4Nq/jKzhzL/jHzvg7H+2bbNLZ5o
AOtQtxDm3al5ytxlWOWrB5jGUr8CtLFnP4d6ftQrG4ZCqp/1alA2/LaYyU4zWjfTgDfrEy8q5mDp
FbTtTNyx5uR5AhOm3I698uiQm3K1i04nrx6tQC2haFd+sZ3Jr7uX1UzRiB5YGuTRc5R8z5rQgdpR
aVh+74B83B3jKnY1e9PaaNI/gfLtNXwOEoUGVR25PLtVsru2fa1N0PpnKA7S3s2zk43SJV9oABEO
J1NcaoAt3fCggCcOIZ5Jb9LqszFsbfWY6d9zqPA2ngohIp53nqGgMuheMsDum0MM8GcOknXz1sdu
PGtBNgMgP7y25qGOXjrnlaZvM+FeB6NkXSu9DBLgYPxf347vVJ5rsVS4uSSVnZu5hTC1bscGXikA
bR+gnPQ5d/ZKtZ10r9PhPODX0xe+WQtqJA3gy8e7ZQyarwDzO0ZI8ptms8qHbaT7VxbbhBtPPlK+
cAWw2QGosDbfpKWnqf7U39QwsQBYJtQm3yJoN0rheJKDI3KgGgAAk0GPAI4a1xxnBrhXbgzy1KWm
ZA0kZatIgYLnmVbnUA8/TcmzPk73MzW/arG5SzJ1Q1jy4/qKy+K4KJyY8CZlrYJuOP1KHLd6gqAy
DBeT22HE2uKmFkoxdZLbmSiZqKITrcE4elXMdfIQQhLHGq0i3Ilcw+N+ulfd8dbYEw/Svtt/+bFC
PE8GW51Sc1xzyPrUCEHwk76LtgNs3qsNf0leJeNJSlZDiO7mNORJFWFyNb0NdQMXIMjOwoTXpyos
o7XBrashzFXcSA3Ze7zkqIgEqbidaKmNJjbsZsXzmYHzGtlB/ths11twZYRwm2d7UzKspPNpG+vu
Pqs+mNOqqoGkcWrtLozN8X6GACnUe4yv8fDAJ+I5NIYw1bMJdhplgHECtdK2hZtaiddSkOQb61On
HpFNbtNxRhpi+aYAFr5UH0j9CvZTcH2JZKdNCHhpURlmYVjQigczJr6lffoMuUc3156RJR+uj3UZ
TfpRwhhC+GqZ2VV9juhqrnoXTVCzJ9ZAus32O7ySLLBcnj2UzSlxrWlXbWS+tbI76m8UGaXCaz7c
iMAmnb3VKLPYDIjhygZy9KHssEkipsiWUfQShUWNpqwB6fqxgN0h2AzAdapTJCuiZEOtRdbZpiOJ
zqHWi46eyjqfchQxkPuygcyAUcapsFEFLN+qkfqszbcxaIncCtiKqeHgzU73EJY4SRZacvhEPk2s
5okGntfadDE+a34esuM8wmc7eYJigQs3S8jn35r/R9qVLceNa8kvYgRJcH3lWpuqSpst64UheQH3
ff/6SejOXJXR1YUe96sVYRRAIHFwTp5M0fZiNbwblzdvtDQYS1m3FMztdBstDtnM+wJaHSvkSqEY
I7qLBQdH46Atz9dsXOQG2YamPsp968Yx8eL+ILdZWI5/xLv5PDka2wEXX1iT6rxuVFbHWW3Pji3X
hM3AVCuCu1f03Tj0mgiFDXcCNMhQfVb0OxO3hCSJdgc75re+E4c5ZO1Hi8LOEqmi0TGJeUdJBhfJ
7I4WFNfvsr6oRqy7JrU1l5TNs6Q8yYhEqfy9LSJfldmrNTNtj0ZZHjQ6+vzqYfh1ewuLgFzjsMpM
7axGAA2m01Z1Y9dYwiT3WeAKP63juJt9aL9oTvcoeZZfBOmz4iOw7VBChNieKGQQnG+dXbMXXz9t
BwIHKuRzNQmjDuVrmo9epDeHJvszVYrPnaZzhXKzhHlBCsYjhJAgDuqA4cw6PZiJaqX8A9IDizhu
7AWdhy5o0UVERw7fMPdzCV0rkK9uf0nRCNzR6RSqw1UH2fpVNx5VdTgYkflHnUkXi8adm7wuC3Qm
EzxJwIgLGIOyuEv84ZUJvann2R19aUHfSOpHiLPU/T8oVIm2CHemYmKkA8i46XmGzHl/WooNbR+Y
2lzrw/YDLYuxo0qeFgXFSXTRia51nTsqVQxfKGor9Dy/WDtThnP5DNoqe45ICGZjfw7bB+he3okg
WEDXsXhfo55ERaxKyO3n2/qpMCDLU3pVWJ7sfeoVICXlR6hsSDuI//9c9qIykCgLzBseDdEiocSN
JWfBtHKANRfBxTbAPM2GNSOkx81weST/xDtNsKV5m3F9glTZqqKmDYE23OJR0M2FgGomGoJLKsbV
1PfowEEca45oo7Pc2hgEB1NwDRjsJ1ygWtu2uamZI+gP5YnmhadaxG0XxdFa41jPVpC3/aEduvfb
cCAKAg3u4rb6lWpq92E6z/rY0sBAzznq9P95AplPt4cThAkGhz7EtJZpWhBywigCNhyWP0mx30GQ
335Za/Pr7cHYIb8BpgYHQ3Y3N+PYgzuT9EFmq/44P1gQUUhe4U2czYUg3hIECwYHOX2it/GsICap
+92cxcG0gLO+iproRQU0g0OXfq0yq15xyIkquQgrw0JR3aSwvIis3kgKt1lnX5P1rYWr+fZ6ipDN
5C7eeIAEvJLBhr6D9kIvQQU2H1zLGJ2orjyqUW/Vzi3NIcVeOLJ27OaxdiledvB99luChJZ+JA0N
Bb+Knb0bn9nkruiWgtJSDriiWeq5Pi/5jzyAWiGeUInyKGORhK1xgtvlQ7jj4qjCOmiRpwU5mXz6
OiQQvuyMPZiJaC/e3Z6b4LiYHOz0ep9obY0EBVpcT7a9oi5Rb1RNCyO98kxpe3s0AQKZHAJBeU8b
rRWZGEkuT90ybbpsp9HxVUF7UZR+z7sv6iSL8Ee0lhz+qFaaq1WNwDL5Mvkw9UFpDawSJaRnGX3a
TFOwCP5BWyvbqrc2DQdEDfQ8Y2J+3FaTn6bOekAPILrErcTV+6853uDMRNV8W8bdOHoJjnIoujEF
gGFy8JRZc1wYM6oJlnTosXUMFZ50sgCVriv1fcZiJgdL0pQVw1D/txyWe5IVKPWuRCC7i87W03Ky
79tj8U3bZF700I53VXZ/e1uJvjCHWI09yXMBIfLzMuTHsmudhmKRQanV+0iQbxKho8Uh1FyOTU8q
0/oQyKL7LjS2rEtC24tUqgVnxeJAR9MVg6QZ0L4Z3tI22567+LUiqXMsvFH03hGggKX+HhkUzQzj
AgtpbmU0/AqNLIP1Tiyo0XeSUwkPpGBbWhzmyHoSdWQGuE2u7PbbGT25uUf9cg+lFjffgDQn1L8Q
LSYHPNWA7Lmh4E1ia8NhUiB3YXXbRLYdfXyj5YOBJJiql8G/2pY8iX/ULYgLlUjGztIbBQu6hBlc
2z8r0x9pU32eQIuDmjmWbGMtsf9VWcW+/9KsIraJ4IRZHJJUoLIsaHoEwcn6uIvfymKjrsOzZJ5v
r5koWrQ4NJmWtOwjArQegwXFIOqb8J52Jk8FPqKl7Nvt4UTz4pAjhWpuZOm42fXsVTd6D7Ls0Eny
qklohs6O643rgKfgk9lQ+rovcekgOT7cU9927bt4M/4Ub3bRQ4nv5F+yylCT9GMN6cPyVt23MJlY
N/qRGQQae7yUJqcIRIAlONY2ByJlNaSVViH/KsckiKcveZmGxSK4bdhBvbWMHHbkQ63pKGfCxRpK
pEYU0kHE4BbtQJvDCthZFHYWIflTe8MvJkwAofqnKVh9awNyqHt7A4rKYTYXndTTrMJ28KNCpAQG
HIjQ4X2GmbXDqKjVV927PZ4ACHnjn6mpwWa2a4g8JPN7XumPZGgRWMvwKKR3qmWCrz5BLUx0a7LP
cuuzcfhRoH5taRm0RVi2ZKl88KXnPTkyBle0n+1DIqyfinYjhyNZESVjnODJPgPbRzN2JZqFsr0K
4uer60mIqkGLXjcVnk4R16pmSGtio1GLNSv3G5a4a8Nhc/uzXcWpi2E4hI+6Lja6qkvPRIl9umwm
BZr/HQ7An+DhxTjcd1LjRc+XdkjRDv2tJsOum+1jLfuN+nx7PqJl47/OUKLtelrsUzXXQdwuTttk
rk3V+075kUzNrpE02Kj8iYWKdjE79qsuXlWFXakRbJCRal1aR7VKb7UeKEgpGjqIF925PcWrG/Bz
MD5XNuaaJuc5BltL6VGqbAcuyp69poJU6FWj4otJ8Vkx1DPRVbPC3bztDL8k39PF9lb6nCPr4prm
U6uSu66wBg+z30kQQfBjAvbdgt4zPTvFZrFL7ekQKQ3e0RlkkCExtPauRqENmBjoiDXzvW4lYSkX
3/NMs50iUr1EbQ5Vqx0bfynAzyfyn+UBLhaPu0vU2s66KilTtAGMh+xt8RUPNqxMkOhhOdGn/Bjv
4bKjgvLt/hnv62Js7orpy6kZxrJKz00CDcgycupKd6TJcOOlc3RSH/tal7weX3PI1SCXTF+pHkYy
HgY9GSAiGVf/cidxF5JKSjUiOdK9pgWNuBFp1wxSMoto4upVkL6YOHcVkUiDOagy2afOXyxXAWu7
e0Ab7wIi4wg3p10C6pv5q/wyjM70mD0ZQf9c7hJPeCUKwI5P4S1UTgd4SqFfclduczBuNtKx3iyn
6NR+GUDAVfeSF99FwjaNq7HFxfw58NOaLqLIh9Jzky7OKjVH2cieclwZWjTvW1lt/XIsX1vNONFC
eShrKPm1uXHfVQgSJHArxkmCBFwFH29luoPinLvYZu7JdgxL9cbRo11tBlKUBRTyMfU0OjIU3rUu
grWwHJSRHagUKqUsib1IqHkV/U+7BT22rbrvWpXtjLZ7pba6q8bxvc4hzdrM+AGD2kJedBI8qK9H
kBdLweFzQrpJmnqAyuRqOx3eiC1USNF7DFWsFzkACS3Aa/5R9Ay9HgxdDMsBdNQ2bZFWGJb1qaIy
CfGP0aVhtlW9Noxc8nQbotkH/UtU8jkcn22c5tUoqIVbqIOI6gJ+imprr8n6A3N/yUTED9Hk+Czi
2GGT5NnHmjI1KPbkReoQqXApLAIaVIKQ4aPp5NbsOAxtqsbUK2tk5IvRWw9o3PJIqECWUFwYEpwc
Poto5YgbUhV3XaXnR22QHxSQ9G9/K7bjbs2GA8G4iqmmTTVoY5rhyaN5tKEN2sSDo+ckIBPx4bji
3x7yqgPRxdVqcoCY9UtdwNWetR2swdA5A/Q5weluv47u7EPs2rWgivQGHTh0+9WeYHBBiGRyIV86
aeWUTilo1S1xdfnr2CpgCdnOvKg7mFfGrlmX48Gi033dIHxeXvNR9soKauzTg1SSzdQnD7k8v7cD
RIHlmiSB4AdefdFenB4OLmNtSQcjRejLsuIaSvbxKdoAyfwyFInWCG4EPsU4640mTw32Vze9Rfmy
pZ2+zVugny6owokG4gAIWvCRkSQ9MqYq3ZrtY2YeS+1bA+C+vXiC4JDPIqZSmdd1jAnFXRXEmu1G
khm2cy04NIJzyecQWxPM5LTCjSZBX7vQdnMhIvCKUI1PHS6auliU4FwieeLFibfCpud53DSgAUWV
U0whWvEE51IA23z+EO6Za5wZWLxIic+mHlZFkID9XE8RDFNaQfAlwB2Lxx1jQr6ymdH+aq+BmZqe
GcF6oViCSJdPNNZOpb38vL05rueYP08WnzgsYMIALWvcFOl23OanJKwOkZOC3ywUURKEfHzmcOr6
QdZbvCvpmxLMjzmq+CzKA3lChU2eODUl2pAcZpiWQSdrQGwdWTUUIe4URdB+KDjAfPowrZVq7Ccc
4N6CdPkGqRwQ6tMNY94JPhK7Pm9cSLx1tNzVembkgD9pMwcmxCfgDudbDpwb/4HfqGDL89lDXU0j
LesQmtcLOC1J4pq27jZ26irNj4a8C6Z2tXT1uf/4/KFSGiq0X1BDJ3GYKbmbJXfDlP6CfbJT219i
+q0yfAjQ/cmnMxUIKWu2aat8Uz+Bl6DVRSNAXlq8Rer8xFSdhAnbi5T0rl6tFyNxkZEVQyxhzGbG
3bF2eTBusu0KLcU/4+lcjMNO30W+Qc7qaBhwiwMbJ9+quw/F7wxKU3bsVk/DE1ozKOotXuz/A4LS
1f15MTgHXOU6U7p0mGQPaZ143fc/Ep8JJKjBoJ7Fhn5XT/bFcFysNORWFJWljOGiu1kH11oqvNvb
UjQCO/oXq5mviGbnYsEI2rwzp2Kb2oJcynXgvZgEB0/qQrQaLYlMWgEyaEuM47U4lZpB7Ck91nmY
REdZfpRaUW+b6Ftxzy2DKGgi0djW9xdf6mF7B7NJ2C8qhjP9EOdGr9MsLubJhTnKMOVjWnyMBwfq
+rQe7CCqXFhh5OisRbgYdMXr+ipVTJBF8Bmvhj6fY398g4vPSCe9I1KEK0cnvyJL8iUDuv5oBr+9
Wa5T1S6G4cqncMFrBlALGGdjDfLIKbeLP24/7KFhVeW2G+M0v5XU6V8RvW9lUarx+gv6YnwOY2gR
J6RoFUa9J4GRbcoz9MJgXzrANz1HPcv+FcsgHoiKMFcviothOcixs6QdExnTtovcQ4zplrBNh+ZM
GUPGMflye5FFg7ETe/EppcRq60YCvs2r6WUZmNkdDAfbbxlMUqkg0X490LyYGQcwKoQQ5ZUBDMsN
NDbabosQcgK/Fq93lZ9JINLUEB2Sjy98MbtoSJeqhULZedpNvnIYwu652pWnea9tYahyqB/WOxgs
dV+FjOCrIefFTDkUaqu50tsB31DaDBCci3bjOf1O9wy+h6B9Q29g8wOPziB3yfb2BxVcjHyfPTSd
23hlU5Z3dPN/1Yx/0BYqgHK+s76bYVwydviWLDVRwpit2IHBGzKR9Wh9RJThikPP66/5z2Xlm+wn
3RoKs8Oydj6EbL5ILxlOv+Gzihuza4hoWCOtTBHueJJXvd9eWcGM+W57tOFACZldXgp6v+Fb5c+z
SNFGAKx8m30GRQilrnAal9U1tBjW7fKpzgWSiyJc+0giX5wKQwdhnKyYCFtFtTmXyGT9iFYQgePA
ZLxry20tz7Ze1I2oCHa9MnvxBTm8MfXJVvUcmDq5StAzMul/+okKui/wzWQR60G0ohzkFAv6jS0J
c52Tt9I4KdUvQ8SeEg3BBTVtgjYDs8SUIMu7V5rOTcDtXMrH27tPNAqPKLVWxHmKiUhZjRGelzlY
M1F8JjxgXBSTJpaka+CbnafWyQ/drkdD7/KM7uriboYp+s4M5cP0iJb2tnHin4PgQXb15XexObiY
pp3nJlVzbP90VP3FXCAgt8nYBSjXgthCMBLfmlv2yqibLEqMe8lHYtLRwEZNCj+NRPEou63/8sb8
nBPfmtvGUFZZkMLBhp/8FXEMfHn2M5Irsz8md5A3E1a/BDuF7861zdlI8DpC/HAi5fRsZ+lpWX/d
3o0CLOT7caNGyxp9wvrBTc5RSwh8zyKi6XWpxouV46EC/j+dbHyAffUmxR5ELk/zBg39QROH1MW2
EC6daFocWqAenxtdtwIt0JNQ9LvMFjwTRANwWEHSdVm1CrmNYqZBkiBypyLEEw3BAUVktTMEdQEU
ZvOUTE+F/nz704uujw+pr4vrY60XpbISfPsWMtPlGXiHzh3TX6HXhz4WX97g6wjZf6JNzUFDPRPL
QFwM+CM/2wXiq8ZxWJPw9tQEsRPf61o0ZtzqGj5//sEEyUICNxN1L+zBYQ+HG5jAt7laSjHJzYzY
ia0gPBn7c8LqSFuYlkpQtBTGwdcXT9NMVTPxDOXbARoiy9aUsRuq+hlH3+psk6Mufnvt/ua19t9B
+Eqc1UdRPlsqwHurSvCdLb1W9WOYblNILjsoWYFjn9V+jH9HXhIl4e3tHyCYJF9sGe2e1HZCkAed
K98e7SNY09/t5en2KH+DSp/T5I6XZRKtklUNDtue7NJN7EL9/yurqpLdeKzd5V20W66f588BuStZ
miskRCWsq5YsaJUKDFkTXLvXZXLMzyG4w9UT3VZzJO9wR6k71rmpyNA++tk7B1ig+WgdFZ/n629B
eARC/BICuAZfb5TnNpJLNiZSNGsg+/o+2TE+JfJOkECBBKGIGyEckS30BW6N9dpLWAR6zhxYDXil
lwbFnbYdcaHAswEOUf7trXJdAfxiimzHXgxoGHlcWT2O3Rww18DpLnmNtjp15r30nu1YksaCC4NX
BJrsfPBUtmjx/hNIu/gN3IXTK7YsDQ2ghtUhlD0NdYjHonFf9Ka4CmkX43DHopDsNJUjLO78ArKv
m/nVcxZK0D4bf4qvafUjff1XBP3csVxqaMoiKZ2hKXdOoJJomu9Wc4LX5EYiezt6W3LVrdN2A/7R
4sst3ITSDNkp0tHJbbL1Z2MatbP28ERBiImaN5gabQXRe5oGrdrvJpucFQj2wFDXUzTyrKiQO0t+
5eW2S6NALyV3tNQdtIxwKv0EVkxF3p2XYjzOkxYO0D6SkJOSG1gLpc0zWSrwSeZtQSx3pfYvSZNA
Komyl8bSQ4Jn3pRByHi2rNRpotyPYNk4SsXWKEyIQA6PbbWqd10yTG7RQg9hqdGCMqRuC1Efaeih
VaZP8KpdypcWehcDBCz9RU2fLevLmkhem6abqo86byYgy03x3aQ92hDXnda9OpZfUqJ5doQGfFQy
vbpK0PuWQMVihQAthdJi4vYrVmbIHRCj3A7FnlwBafGexoUzyrtCA3UFhHUdhe3yfTbiDdxkCgK9
pHGAPIcOLk2+l3PqLMOC9wprVXxSx8THTeT2zUGter+jktvR2W0z+V4rbTexoXhI3uZpZ+eHRhux
Aq2f5E+KuQZa822xj924uGV+nLN5q6vnREfuRsvcriOObSxe2y9eWkJqp7uXYQW+zgCT3KX24Bot
jOiWwU3Kl6JrvYRKzpqizXauwR/UQ0srX9E70W3GyvjSq4pnK3etBekJCb2Hw3mpp8AEr5Yk66Pc
9HeEal7eZ0cztrwibc5Fs5Hb7mVVjzI9kejLQKJAo7afxYe0hvXyYrox+t5MvcResNCtaa94wlmF
H6dd7xf7tfaWY7lO2F+LJ+npJoqao1QjQ9U/r3h7pRaeQUsXzjRyVg1wafsaTe4An+dYXl+XHl71
0wYRuDebqt9B5cBeiA8HsLtJSUNLheWvfs5hCFbkoOHbT8S+K5fYr3r0LrVx40xwBqPmbrak0Oy1
vTV9l8GIG43HFYkOUpaB0UwBbWTwMzyT/ioLNXHGJEFryRR7FhbeVLZD/2CM55VQT81f2pq4ozzj
O8ve0Mlfi0XCVnkz5wdazimaVeMtspzfh3EuHb2qjkq+wj76W5W1Idp/dmD9OvEk782qCOER42bw
OEuSYFFLd13xLh0qJy02RDmoyrkuHkp4RqbjV1VVXF0q3d56p7iySNOf8qJywKxw+hG2yaozKS3U
RHu3he+yTXGastI3YtCjNOpE2q6Azqo8owlxrVpnVq1wbLpNPRWi2/b6i/ATuxiUXlwLOfpzhz7C
hd757RY+rgif0RyIqzZylDu0vHuxsbl9EwkvePaTLobUS0NWCxa0sIATK1H4peVok2t5ON25A2MR
l4nJhoVISfxv8j2fk+Uu3YiYehbDoRy9INWRSXxrj/BfQ2mayWuL0q7XX/Wfg3EXLh0gbmGwUCky
0Egq1euPXD6R5ACfb8GCiq47Liizkk7TqYEF/Y8tILy1tlA6c7sto4F1orz51RDw4nLl4rPaLv83
aabdEYLbdbgf7mIUIlLoZDrmjkIgZy+KXgRj8vQWMk9TAn1avIVUeTeQdKPJIhXOqxH757R4asvY
D4htC/Ysoff59EWJ72uRysT1cP1iDO6wDU2W2xNB/NNDhRSvRoduCMx9TZfcV1tSwIqzdIV6zleL
7xeDcsfNGqY5US3sDhZ0NXcJ0+2H1Z+8EREEr2szXozEHa+1V7KiZNPLDwq8RslL9Gy9siaUbAfC
LSx8QIjc9r6Cnclq1PFzvDPf4IsWLPvq6+0zIdow3OGzUqosk4wNs+TD+6Aaj10lSJ5cfZ5fTJaL
Zekc6eg8xmQXlDbg4LghYbdNd6Kdf71qdDEOF8uSZlHIokHHoUVo51RvPb6hUjjzfTig9C7dK35+
b3vFnji3V/AqfF2My4HKUhO7h4ojLobsMVlDJA19vc98ghD39kCiheTwpGkXQuoFCzkG8+E/RbiJ
eTuJrh3BhHjKS4kAr00kTChO8OTSdv22/yihMrXS6BEN480WXlbCnunrl87nQvLkFzvO8kTuP+bX
oyzObNCmwEbOkPGhRO9Kwb7ne+akdkaOl321vniGWR2yUoKvdd1w8GI6HJxMfWlJ3YwRYPNeIiA9
KB64rPLmVVuRZaG+AYPfokB8hA7L0R+Hd4pkCxW6PIsmymGNbRPNKlasalKnEHN4towft7fl9czi
xUQ5CDEsuhZVBwiBx276TKsQvoa+7fe+vlu7wEYrqQYgZeQsYaWY3QN/eVBeDM1hyyIrE4kkQHZ8
KAHa6z4JzbvVZQpVTK1KMFHRUnIIY5aJqlQRlrKsHNo5KYGiAfVn6kA+DNsUqlHaIRNKYl1v87+Y
JA8wWtfWOjv31S/rvvPjkDjarnOU+MCY7MwjHAQn6X78go5qArq+EBCu8o0vfgAHPGaTdGpi4Qcw
NlX20XmPdxrMHaqTiEVxe4n/Ykxb5MnaaWy3Duq3ij5G0bvgG17fMZaKHn4DVQo+iTvEfdQqHU6l
7lj3iupUO+rD51v+vr51aLXxRIX9vzkdnwOyH3QZxJt6bxNWZ8wPper0h/kQQUztud+b0GOMvuuI
45+6x1goaM0241+Pxue4HPwMmVxTva/zc63/gICyN600LFLJ0TvqTb2wd/f6h/scjv39YpqJWcH9
gREL2u8S9RYF3JshnDf1nsihOXnmbr2ThCB+/ab6HJRDnj4hkRqPVX6W5MMIleVMC+ShdiLSO/9y
23BHf5LSKiEmgIY1x8PJIoCM7UdTN/SPvfXb7dE+NuGtb8ed+LiNdNJVfQ5PY3M74knfTej2qqzH
LJIdc/oxqOtplH0JeRpaReEapVvT903b3dY+PDfGuQhLewrAO8+lr6X2BiuoChWrSn/KzW9xo96D
WffUQBihG/c2NJ4XHU4hxg/NsI6NFYcl+dbDnAzaPnWE9E7z1KypgHL6N1nWz0/HYUpfF72Wqyja
aOH0BVbnw0OuuXS/PMcnNLmdzTB/MAokDvwxBCtka26RahUR4v4mt/zfH8GrDca2OmUyi/jZe5D5
08PdPA4aj7QflQ/53Szd25+WTevGl+U1BytwASZSfrwxmqOybzdMwqS9ExH1r6cOrM+ZcaijzUhd
9eyFwfRn5WfZ9lOPQDrbbZh0tq80DvI+9FG0ogIU4JX7s8ms7SZhYDfGvpwMntyGtxfwOlP0YmYc
0MRmrcipjRVk1T5G10y2UqhuxIHT38Sjn2vIoUupVqs8sEJA51cwswEtC0/C1iklX8YDVNw39jcR
4+eAXDSTVarRlBBZgJec8h2Cocgmp1uI/VF508JsbZPtxg3d6m0QF55sbuI3fXGMAFUIT+jOLUBW
ncM7WTEK24rxU/JDH8ju6qnPLexsN8wwsHtCKuqUgzotjOeuRxqfK8AB3zTYFqzWseTD5KG5DA56
0UGChLHHnsGizSq6mnk1x66fLZ20H4ekfFoPrCRubMfGl/wuYIqO3aNVbSahGaIAA/j+dD1JVGNZ
cDOPc+zqK1BYQ3Gn6gOTUj9Hthj6XO5i3N8+OIKjyXery4s6K4uFpdVJ5elI9NfFl9sj/M0L/L9f
jxdrzOMxtsmAh0BsTEj4Tz5E0X2l646j8bAYk6MmvdOovWuML2mieZZqQSYaBrDwECax7KT2S7O+
3/5NollzURA8hCbcpuwMM/0xijpHJqqhXU8bfc6aAyRLy7tqQOc00kb9Nocqp+0rO4K0kSgOF82F
w6MZQupEYu9jUoyORTro8G1vr5YiOH98Azgx+hI0pI/rKXkgHt11gfHC+i3FD3D2a2/chLyCI+IT
m849NksKHJvP9bRC8EqUq7xOb/i8Lf6i3NgndV1YiBB7z3Req4fCLyb4XCSVOzqawwgO/R3MipTB
K38KTVhEH4yLcRoZz5mYPWbqLPUN42cjSf8yLuXpG00yd33Hnmbsnp9C9iD8z8SUL62waU3wpDDZ
7rmI8c2+seo8afJz296bkemMfRckmebQpnSlSdi2LdghvBTjUMdFOQ+YG3RyDKfdogaUzQ6AAjZ6
K4QpfHSm+8rJQLtZ5N0+CKKhOdiI03RcqYGh7bn0zXxxZvKU9ALkENyxvCYjOAZ1vzA+EdUHf2i2
A1LckeamqyhkEpxqkwMONNeQ2io+FnLy8Q7IdjbeLlowvybilMyVTaLKoM4apmUTxeZZS6ZsVIUt
mxl25J0eoJxIZ797Lho4NrPGGhh/9K6tH5NAGHxeu38uh+YPQ6yoLQwm8KaYdPgCBMyZGqXIrygb
95HfHN6Oue/KG4PiIhCcwysn/beR+ZOBdux5krP8nBQTLFzip1nUXnklaPhtBC6gXyodkbWEJ2Gq
Ql1m2iWQR2lp8T3Vh7e5MV1pgSlnW/3/t+hvo3LnYFTL2UrnKMM5IF7lGNpujOMw/xP242/jsPW9
QJaKJJMqNVZ2bmRYQlnfSfP8/z7Qvw3AHQFZiox6RFXpPKLUoqWekv1U4Ux5e5BrAeVvo3ABfN1D
K0qXWRP7XXaEeNOMHgfbX+9xw9VodFCQ4IXa0gqLbREz+tp7+rehuYDdmHIorY40P5eH5ojif6k4
ZF9pTna/LPfkHWxF1ItlT+meNVT3H9V3bQzKO2FILdqmXAAfyWaXT3WS4/TnZygVNk5fNc6ATBf0
RGAQ72XUk5ad9Y4Ot/Q+eUwbRyRZIIQB7toldT2P6dDlZzBzRg+J2vpb94rXS/8uE3gBKm5BIB4B
xZdv/yBXyibIhTWX34EvwA6wQpHbpsw/Ugrpt+4eXWDd3by3QXhyq237YGza1+Ixvre/CfPTAujl
K7PqaltdbYG03kGnmXr51gxY69Lc4uOvJpqJgb8qHHpT1xAcL9HIHDpZRQyjQ2pn51T/PlrfNd1+
ABT7ehc5WfLt9im7cm3+tsIcJhU0keIKAkHnvIBa32p9N8p7eL5WGdzUbo8kQHVegaCli65pBb7l
YO1l8qgYjWAAhjq3NguHSkVHq95AlHg20MzTxIXfTIo7qIKPIxqFQyVpLdo8Xdl5AFtLAgmu7UBC
gDj77dUSfRcOgVq5Wct1wcVfWC+DDOtNK3kpxvYtV6l7e6RrmZnftgCHMmqhR3Je4qIfduZjFA4Q
ihwdRGkKXMXEeQLRNuDwZNZAMRoVYJpR/xist7QWNJsI/n++3tqpHaxfYMJyXuXEWTQd7zolEKwY
OxQ3dhpfW1XBwlpmxpFXw9EDJSxg7wR0s8DBtwjycAlvjyfYcnx1tVWHoo5TnFFidYCeKZzRbGIv
oltPtHIcFORFNmTLgs6jqVJdBZmyTn27PRHRCOzvF4FJaUCkto4Qdq3DS9/FO5JKghBLtFTs7xcj
zNKkDTrrrp3ttxVm1Wm+MSLBGNcIJ5cHhhcf7QfTtnsLcZwaZg/9U3uqH1vLWRU32UXxDk4G5akK
NQ8PYVd+ync65HGhLAQrS6eynOXrsLef/t26cmAhWRWUhBK0u8hjHxqN6TVUNGfRludAgsqJXtRV
yp7+1j0JJAf+9RV11Xhn116euWDNov3FBSuyf2UFY6t3IO+9Zt7U+OCVi/oNr9ks/fYNOBiRUT1S
2hURWuevgbq61bF0kUYNS8mRQ20HrqUHAn+KKpnHXOIacmhGZzmMYfEoyiTd3HOqLLOU1sWeS/u0
YxrZGXofwbTtlP0IF9JJF/kT3zw8GIZ7FSmdWrbQNM3P+vKrWEFZLSJLxL4RTYWLPCK9MPKMAthk
OjvJSl3bfDGyl9u7VTQIhzOQBpwaeCpl57LPtrX8vtqST5bOvT2KaLk4rFmoMdN2wFTAroZVLqyB
NUHV7eYVjQ/CYY1W0TVbSnz3OSqcPnMJGOpq3GxFWseicdjfL/eXbIM/xJ5zxPhR94arZpUvr/G2
gM3F7TW71vr6eaowJQ5ImqxQa529UFkCTIO3GngRTkJwvxk4RFriFD/G+/EZXGTQuKe9iEYk2hkc
yMD+UjLQp5yfl+a7UZcbpYs82aCCCEE4Sw47tDJX41lFJKqG9aHrwP+qHhj3BHzv5RRD0yJk3Vn0
1OxH4hDRNSuYJC8cYslKa6wFIjvT/l7S7ARU3aX/dvt/5KYvNo0FWSQjX/B4TuhL28PEy/gTaZDL
zfIRV14MoRjDoFrskYyOjy/N0dxQv/8aBT0kX9AyhY4GB7lgsOU9wSa9eRVBX4nDD4jdq6QxEed/
CCCg90zZsIi19e2w8upnUVuP6HtxQEJN2Iy3rLYOuVpn1ldnkM+WLqA3C9DqowJ9sZba2thKTVmL
PhjpmVp4RbkVLJtoHhyM0KWOy4nic+mn6g16uFDuBH/aX36QEN3EQf5qb3XRmOzA/m2gjE/F4Uli
l0MzLXGOFM70aw7aQN6RwAaXJdlZW9OF+uO4ONFL6S8bkQiSADU/QOBiRZE4oImSIZpt/oe0L1tu
W+eafSJWESTA4ZaDqMGy5ClOfMPK4HCeZz79aSSntvVjawtfJdeuMgQQaCys1at7SWHOA1+OFUYq
bQo+B5NcNbKhBDwBOUi17QRPmkL/Ehu9E0eln9LFn6nsiXutAnN55kTxjxgy37XNc2KTm2sOnM3v
Ick7fuOWCCsy+NNBu2s/rfthh+7SY/J6ewtJNumvrNnFkpoFzaywQ9MzzLudaXwNTYls5e3IGi4f
QvyR0CFOmhIXgPZgwDWzcqbC762XZHUVKGcvTtE6yuDUu8LXX7ns7OiG6VvRbuuf2YDkGJbc7125
0JTkA4tiIZBGRB19yIF0vAOs731IvEFSHNwgmb7K7XQbVkBAmzU3symJAG6tt/iMOymAHmV531vw
10GUcAuwd21PFmLczgFgWA4eF592KuyymPjbjzkgJW4btwI9w8ADZg4SaaOkbB8JSJRoow5BXzwD
Kw30gDBAw2Fwe6dKsE4TcIdqyZwRgydOka6rcfWZEdzZ21ISL8n2hRCvtFHMhgINN+dEe7a0oxLW
uzZ67ktZAkC2YALAtLiBErXnmfAanlSWjczWJMEwyRD/EgNJspbYIW65foDEvwn/nfT99je5nVTX
VF14wGRVYnd2iuoxOzVfUfRY3iB7jGMbfrHveziFEHftnOjc7Qz0ItdvCB6m7SLLQkp2higMMpms
mJiBHzFnaKNEG6fVNQ7JZV9MNowQo2RJzaZYw31ua5ozkq+wIp5kuY7bBRIsqIAV9tjYlh4ijm2h
WYtuEK89KY/oW10fe4ZwiLic7M91mqq/i1Z0PvsLtKiY1QxxheOVzbpTGYoLI5bbm0WGg7qAEXGn
wJZbwRCdTza6B/2dE0NDPgjag6e7y7Nx0A7xQ3gviy5l50BADjIkOlofUdqKlKfSeqCRpH9H9v8F
yCho2MPlG/jeoOTIIOgXab5k6WR7T0CLPifIgmkoXJDR9KrinmXHkDzXw7YbH0j1rMDdgTZQOAhD
kIYIFCq6Y1qZjmbKpIxkDy1RS4ROY8sUHnLiobXr7qt9d4zQURzw+hk/7zZ698DXXF7tnawNUrII
IjO9V5qi6QjSwFFuOGE5PfTxGixklSy2bBghYGmnMgW7GEcwsw52UXlz+p6hOi/5ohwt/h1GQ0sW
Ai+mquvCpmz7fDKVBFqTvGWAwCd5RXbt1fZnV9ugeQ+dl5Jp8X94a0Bhl9ZJZk62wcUt0SYcZlD3
T9+q6nOCzmOWR55kerLRhA0bp6rdVhVexMwxgrAM6jNmiHRinTt56HefJ/QNLluK7jMq7Si4fh7/
WVpxi7Zllo2VOWGfTCdj+MKkD/HrO+RjAOHWM7RWnwoDk+vK1MnaT2NPvaL4fHsJZYMI25C29pxq
C0XRg/2M0t5J08+z8nh7jOvBzsdEhCtNSWtrHRek7dYUrZOsDwazDlI2bkvoON8eSuP768b+o/yr
XVwwkx4V6MLH/oPe2q5z19fhOO5ooN7bzz26t+kvI5eH4UsFWR286va/u9qabRu0+3QfurWMGibZ
opR/gIsfRBJVV+m0ZGeivDRZty8qOJuthpum6Pk3ZM2zsk0pXH5z0WWWmc0gcPQvNNPcuQw3khWW
TYj//WJCS56Gc2KAfaa2sD+PEQo5IbT1XdB2nVlxd3PsrFuKVjrVs16tb+3sLNvQ7d0yc1I/9+Xd
J9cas/C0/dhfAuZ047omyYJJq/txN6Cu9m4tewRnFLLFmZ/HDl5BXB9AfUZmqUOn+YKcz7tMaeha
s/T/+RkCGGmJak1V03LKgepqbudUGchW/L6C0MY58/JAliWRHF6xb0K17KKfQg0leHs4m+PkKHH7
FikSlJUcKbFXIleSMc1WPQOduHGtcfSN7p60xyRX34YZDG1QaW5vsf8IT//5oEwAJWNGpn9t8UHZ
U3tn7AtU42on8+NN78wu92wvvPy+8pJNLXvMyFZUgKoqK/OkjxmUfPXazQ0NRgfzfghloCA5pkxA
qTCPOdEKdwfJXizlx9LLTBuuWVldbkbRlq9MJrWAswHPx9Of3f26U6rd0NwVD80xQ0NvsYN/2Eui
uc1pfrMTt95Xp/5d+SKrcP1HNP7xKQVA6ut6aioF2N/50SPbUL88DYbLj8WysffqnbVVt+ohvI8l
CSEJSomNE2m8LlY8IopLoL4yRSAisrveNrwii7fLIqkLyD6nAEATsQtiNVjsLHzSgelUHsjJNqYA
LmbFbD2N8ZAf9uv37hN3T+IaFsmdtmsqh3fe2B6RPKUkayg2SFgzM0ZwSLNz32zj6J3mUIhiTzYh
+1V5v33kJSsodkUwtYqsNMaBqMY3Ok2eYqrb2yNIUExsiggVBVkqvQXzYmh8y1CdZo6ey7Jzlto8
ham5N4Ze8ti91v11eQgNAU0mdAtbCr8ROr/fpT1SY9gYuC+Nc/0r3zg2Th5v5e1f/5Ew+efUGQK+
6COqDiVDFGSzx8XsvG6o3YmivF18tYv2mUw92qXbgwkJqDJrTyMUvXqtdOiwnNtk/boW00OJblwT
kj8r+ZHm9IFYMpSX7GiD//0ijqBjVGVWgshzXA5rxLZF/wxdH0m0IhtEgJ+1aMY5H4YMdcF7Pex2
alJ6i15JLizZ3hJCIjOfh35u8Z3zEbY/kBJJfwx15BLt2ay+SvbxtWbJ/7Op+I+5WDc4eccaUfAs
+OVq5ule/VS4GbrPib++yKMr2ckUgAe+i0xPapxMpKV2lvluJLLEieQbiXTx3NIne1YIrggdGfqY
+tA29AtDkj6R3Yhi10QxmJGWLJhI45PvxYG/BrLtgm5dB01n3hsX8mg86Cd2sad97+F/iGB1+BNh
oMuvJzZTJKsyUzXEhrTp3WKOmymWioTzL3LjCSRqQ4JfPY9hivXk+jk9agDappqdAvpKDHdG+NwC
eyqPrl7RuzVkBrP75SD7ppITIfZUlMNAmqIA17Gm7VYj0IxM7I017Cr6Epv9Jpql2tuyXSTASb+2
rBknvot+pf2qfbKvjv0WKpFO6IwBRCInPENu3ymykF9UTUVwg9uQc2DHDewCnOE9MVzb5abOkVs8
oc1okDIdJOfRFLAms3Saol0yOyN8dEtyTjLVvz0r2UoKAFPAEDCrlRXPKdQ8u4icdC3bskIWA3Po
vbVNBWCZYxVkxIxHNBCRWxfqTvpjSQdn1F5vz0f2nBC54EvTFawtEZ7xr6ThCZg5+dP8akZO7U+e
CjdfF9tD/fY/8PAl50CkgmezueZJhJdMelffhQxuS/UZHRyB6Q/fw7vGK+Ete29tDF6ALSTMu/8o
+f4TBYjOdAZRyULqX+/i9Y6+owlgDp8bE51+TgYNIXUz3g9P9Vu6PFjFMZ1By5EdEEkEaQkBkNrQ
vNATJD+K/m5lL9YSotH2GxlLr55kfmSSgyGyxJNsUCITkpXnEvTdaNhPk6wCJBtBgJgozVnRTbhB
wiTyw+EpgSPz7a0qOROiGx2z66XuRxy9bimcIU+dfoj3hrEe2vjH7ZEkh9wSYMQuGxpZPc7EDCP1
7FOr3Lf06fYQ/1Ea/th/ApAkjWJGYwh0jHe88F4FFmQaLQe3DvpYZTeO7OMIcEI6vN0XMoIc1aAT
f7T9YpwkB0oyhEgQH5JhJTUavM4EPlF9+hhqq3d7yTTJ3S3yw6cRKozFiCcXV1WYHkHZh2USNFlX
b3hJicNe+zZgLOBdPOjMd61XKPMmmWu1QZ8d6KHC2/OQnCDYcy/LNcm+psglhytxyiwCDfk1Kh0N
BJW8Pmb5fbYqTqavDlUetRYOT1G578j3XFrWk2xYW4CSaNXCGELbvwmGM+z33iIfzMmA7dv7+b47
6Y2zSKM12aB8R1zE2qVWEo0ZGHRQalcd9e2cJR7aiiSfXbaxBGBZCKyXRx30mAINtjpLvCT/cntj
yUYQ3kHZsKiRnuK4l+Gpbl+JITnrsv8vwIladXqed4i+Vpu6NTNcameSJMt/1AT/gRNbgJN1KY2C
rry05FhkP0Kc9o474Ch+9DI/hqWTflIelCDdFgOUOP4SXmwBXnRr7CpjATLneNi1CacMPfzNJ6Ii
GTw3W6LMNY5+xJYgbNi2TpfN7SEkb0cqMsENJc6mUsESTm4LEfcO6FK41h117ACZ+bNMPv328aGq
kMdN1UW3LEhBw7VYcyu9DCL6Yumyms/tvUdVARmWLhtSQ8Pe7kHMaMk2NYjkWpYkcqjKf8IFDlS6
vWZJjKC7+6mcOOU39qbU4S52iPM9ew+vWKne3NXFs2xGiGlZaHATyn+DDdtrEtaQ4y2eaGK6Jdjo
jaJLtoRsFOETGQXRVsZHidBk0k5nXYOPsC7rFLteormYjPCNjEVT8tCu+Ju0L1xy15/qUxagHdJN
YCWONxNogbjPCjhbsN30TaqjczUOvxhf+IB2GifWnJTYI/ACrb+gnBBnm+GtPuGFeKd+bnbTrpz9
hOBt4Mpfw1d36MXoAr4XK1QM7DIH+k6gvtsHlpdbycmWfUcB4MNRUyG2jQlyA82idc1td6wMl/Ml
oP7kjSi+rcEfZocuZibgfqWg11Cx2+zcavfErjd9+ifCfRoqWf+cAwH2c73XrIqHRPFu8u0EdaDI
Z/ftK39nzz4aiV7zffTUSGK96+HOxbAC4BttoRWzBroXb2hoHiqk2FBEVPb9Ue7IIPl4Yh2vQlNO
35k96gf9p3YKH0otOhtMkgCTHAGxjAeKddSNNuSOVIO5MWwb6s726tKGhHmyba3GUcw/yr5+rKFY
x9PygaEgj33fj8oGwZurJz/rnsjS7Bw8/pVJuBhGAJe8TpqhnrD3JxeOfBB1nV64cw7PiLaQ1rBc
yVmTHGexemcaVrjCbI3Xm5XvYBcHMbDMBr0MbiRfYNSzMR4lI159R1/MUAAQhS5TCC97HvwmW7i7
DfPz/C3aZ7+OALhDg1cHevWISsJZ1lkjm6wALKVuZOtYYLI0Db2lo6DxyOiIsu0vgEhaEBJ3C2an
d/uZfe1p5WTZ8+0l5D/z1h4RUGS1+rgrxhziuMO+1MytXSqbqLKd3kolcdz1YOHiYwnIYVfmahZq
wdNN+saK3PHJfk03ttv7Cwxp3eg7PcgleCWfSazVpeu6hqPRASWzu9lanXodJUGQ5CuJJTo1Zaxe
8wJCUcrXuZ+9VBucJrP/chQhHolIapm2ju3WR523qmRTzGDtrIMk7JEcKLEyF5N4MfMayIT3KqTt
QycufzY2yg+ZE1EJ8Mo+Df/7RfAY1msIxsyAlD/aEnKVeWHdSiBQ9m0EfBiIndZkqpEUbp+1fH1X
jENfM5lJmSyKE2XJer2z8m5FjmVqHStQH2DJ6GU+IS4kyZHU5EnFAiqQ9Jt6V+9jX6amKTnDolRZ
N5gpbcIU2cS8dYoUWrr94Cxp6o75/Ok2XMi+mQAX8RTO47DA0blTaodGxq7OZQwF2TcTYKK1yrEA
AYxf+qaTNe+dbgYslNwckkHE2loCZpSm6djnSzg6YdfuRqXazFKq4vWH5QfmicW1Zqz1brJ+XcET
XMZzz4a4iTe7zY5n+8qj/Ue9kBcDCjhRzCmt1KJEOX/CgOl+XYOiHf3bu0C2ekJgMROlCAlcVc9r
85xOn2KduQOkvW8Pcj2vcTEVAR9YrfQWJ+7B7Rok1kDzGzd6Iz0odb0D8eDRIbCXyZ7sMzvLgmvZ
BPnfL6CpNNum7VZMkEBQlRt/tWHqprPsRpSEnmKZDBLDZTzxVwJm+FB8ZZ+XT9on+9Ac68PyvVXO
ykPkgqJ/Uu7QNnt7dSUHWSyXFU0CRbwc94kVQ6mVzruI2LJ4kO+1G7GFKYCFFq41pHAQWfP4U7/L
y1+fjutMwZHoIAsGrwsYXOwXATiMWVGLIsVwvx1E4TfYueSgMa/u3XjD7QwU0Fph/HSuvP7d/pI/
tA8Gilt/+0PEuppSpGGjlnjUU6hZRAftBUnhKNnT/D6Hm1m8zS1HwR62+AYOnfmNzG6VRK7xjTtS
PZly4SXJxxarbYpFF/TP4Br8rSNt4LQiU8MfiqMfH8q38kWWFpQFe2KNra2VputCPBN5sZ0ZpxQf
gNd/u7O1hbpz8YS8dLKRPkF48ufGlhMLa3lirH1p4H5Kd9Mn6s+oc6vf1Q02gC+TCJHcumJdbQ0N
W8lbIO20FrCDGx9yNt7p+adZY393Vi0BjSxTmyclxFkl5gstXmNblZxUfjJurRqf6gXcGXQc0VSC
d/ZvZ6EMdo7QbZY71Mq+jvCgsYlq53GHpNpiF+hwKn1G9pliQoUbFqfZY8zATbbhYMlqx0j/dhUF
NIpM3Y51G9dJUb032qliRLKKsjDQEgBI1yc8psYK+sLhEVbP29R6TvsfNP5uYLoh+WzZsVeWr1b9
3MPr3II9nRIfCbLZCXsb2TZHm4HRbRVbdhglx1+sz0FsvSBZg5ln4JpXGj21tUz0THJhivU5PaR2
B8I1BHzg4oLVDWfArsx2SzaIENuEc9yX9YrrUlMn2NlZG4tQd06V4PbVKLmVxYqa2ljpFMGJ8Ww0
ZzOaN12mbZUGvajsPGQWBEmof3tA2byEQEcDXYakCp4PvHuSsFMyQRxx/PJ3g/AfcXHG+3ycV0PD
pQT9v9Og7M1mdYx2kKydbCoCkkB5czXCFlMx1lNJT918SGS4K4sLbQFFEquNlNTAMeu9erfe6Vsz
PKTEHQuHPiW78h4p673iNd+q+U4pnezb7XW8zpf7CDPEclvR5DlTwPzH7a5v1p392s3uc2o/rK89
PLarjYGmJNdwOJeMTEd7esBZHwevaPxJWoclfK43kFssv/VGtExRiq/KlTviwR+feG97t6kblz1A
z9Ppg/yYBprqGPe310EyNBPrcnDpLIaOowoNFr/Z1z/qp6iG34G2m75PHnPhcP7Qapuhd/7AhEdT
bc2mpmlouqUKONvqyxymRgQcqHJnmIpNWvyR5t3HEKKkTATN6hH/HQ+AdQQfMGhU2aP9eoR0MQS/
LC8OpMHIoPcd71v1813l9x4v2sanAd56J/MBTjHb+EX2rrlO+boYVIDQMg7zZVXi/692USWu9pVr
7fEMxfhJ5d8td+ZA3UrLBleB4WJg4cmoFJFmpwbaOnkIOu7CIAZTvwqUe95zkW5RYZIXYa6/vi8G
FYC1RBBazmvEHTImn7t+9aGnfdEDuoEtTuyAECMtqPEF/NeBvBhSgNmF9ja0GOHyx988qxe7zQvU
0hwTQjrpm7S16mpAdTGaALfl0jOzMbGqSTIFeHL4ZaZvG4q3BoX/FwPLNPKKVXFLEMhpKstJXqfT
XwwvIDFLqnWZKkAhp1xzh3cQd4fuLSffjPDTCCNFFZK+64u1eqFyyGqPxl8S/QWmwo4Ei/juubXq
QmxHGXQvYpJwOxDjZ/rMNskeLS13g+bE2x5Wa7KISrabBQSaOj2dmhbjddGpit7r6LmBu/DtSV2N
2j4W91e0eYEPU2iEYVsA5ZDJ27Mqdqg27m4Pcb2YdzGGgEGqVWvtaIUJBCR4y2K6eTaeJ++u8rKT
rAFaOpYAPemsxiEOI3+EcsOWzm3ccRvCyKTZlIEMb67GcBcTE+Am6k0ltis8P63RdFn/ZIWmV5DC
y8LEK9qH3Ig3kqW8ehNfjChgzcAWJV64dATvKC+/wH4aKeB0k73wAgfdZIPT32dozZNxSa5zrS8G
FhDHStSiWhOAnPm0uMX9FEAQoMTVf0CdAHTrBVKRaA+UOVfwHX7jxP3SHbrYnf1oz/ZCYtQjyDlF
sRRdll7X3cUNcQi69qmdb0az3koWWXLORRWaPIQ//EwhG9R/nzf9DsKQhyiwj+GJ+KlvezIjXA6f
tyYpwEqr5qu69BhuiolrKbVfJ5NrT58zUgSSmV1xabmMaX4RIC/WM6ZoGw3NFII0drS3tM41CdrK
VtRqc7KxqgI2eVlAdNWbqZTFI1lVUalG0wp7bhn40NO+3ml+gvpptOsgRM6gdiKXRpKsqqhaU4eL
OXXwhDvHdkCgvq6m4WaByNcirWZdfyp8nA1Rm6bI1jiPquT3BWVuGMoy065pXrIX3n68+n1Q9Icy
OyipY5mO9fhHmhkX4wswBMW0ojAqTFWxFFcdkrvQ6n3Ua/6kqfNiGAF7EvR3hFBuBScjOpbGyYCs
ZIScY6rv+2rxbu9U2dcT4Aby+eVk2hboV3HkU3VHzNJZwswxelmYfz2fcjEt/lMuzkQ70IkwDbcs
LxiXXnNkTUDJwag2yXFMUVobfRiIH5A1RQGiWD1i+irxsz/SPb34GUKUs1apEk0lAvVJ3Yb2DzPJ
JDf9L9i6gTO6gDN5XJtqQ8zfcaq+gRw1GLzVrq92eX+YskOUHVA3sjwKa+N838e5WxUP2LDpG0Ir
6zvXalB20UaTPfEkIK8LYQ5VI8Uu+fHhQXsD/8HiTUMjD3GRDfGZP+95P8/4XmiwB8YvkHVJyEIG
UUrEpGsMkThsgHnDPhfI5o5O5xWwd4MIsiMdTbKzRWJh2pmtQQZcpDxAiQ7wKuI6BWuQgE1t4MXQ
vCpn8pcRGBWiIm2ejVZrsbk4P216C3f5gaJtOd+iOhhkr7fP7vXOl4+tTAU8imoawgwMYRGUG/Md
EBhBWOx9L38q8F+M8U6Z3fyxO2Wn0JWl5iXxkShAMqx1qEWqgjGnJ80cnZhOe4O20N0dvdB8vj1R
2acUQAq01LqpII0Gz/NXK0/caJh8VTmumYyiI8MoKmDUWOdqnxGsaO9Fj+FDixJvtG+C9a6EU6ex
007zz/xR/4o0zLvtqZIDKpumgEwV0qGKlgM36og7Qe0VrKsGduMYynxBZVEmFSAq1Zq8KStcMWgS
56XYYOgBR6u73HHztdwd9uzH7W/I/+MNUKQC+IxmMVQGyXB3Dos7ku8LVbZ5DKMy/Vys76baScaT
5UZEtiHt+4oYGtBOg0QOVJphyZIifwje7zcoGiOdN0e7+CF6yo+yGF6CsyIFMUw68A07LG6+i7bD
0doVUOxL99IOWMmzVeQd1mVt6BZB9uf3e71zin1+ir0E6cr8XveTzfDtj2hyH4gjOq4ilT4Oc4xw
QU0ThxlgHYZ0e3ujyPamyDssdaVere5XRhb6npAQQhYyCmY4GjE3/FYfYeIjQzPZSgoAAyXMIVZr
TEuHREkZNV6kbkwme+/I9oUALoqSLDmyOr+5tl2QBdwVrdhIxUgkOCKKgnRkYlZNsP/IyQrMTfMS
7toDO3JBOc2pkT/hKhrSNkx6+4AzAVLWsIoSNLj/TpU1nQOJsgNKjw/drnWMbXaK/kyUFY8kk+rU
pMwSJ8paA3pIcPP6lS6H7NumODI/R1RVbBRPkVxCV9OPl6MJE1R7MynrCsqHrTfkDgdNnppfNtVO
d1M/kla/r12xl+MJiFm0jMVmAzPRsXmwVugP1qZvrcwpcghMDU1w+9hdw+eL0URmZWPkal7lEOsn
eD0ZbDlMOXnMNWQ4TLhVopS7Tn9CbrocUkhXTbM2W70OT861eaDjSY2VoKpsCWdQsoqGEJEta6+E
lk3Tc5m/JWa8LbNHqg1eNVvH1YoljgfXHE21yykJEVkfZc0wLzTBHgFz0O/c+bDec9n15CS7Za5W
HC7H4gfy8j0Vl7HZaVg+Tt3voLqS7avA2HFiBhfKKSEcey/D/6vgfDmogJTjkkxNwx3XlK05OAT6
y+t2rKE6ytEF5BM/faCPt3fm1bz05ZgCbvZx22VKocRn/aR/hxOnl99NuUO8/gl+Ml+qyRlbdHlP
O3pAB8ixn53/wZ37Wmr+8jcIsRlZbLWNVaRWU9Qoq4cQdBtOvJ9f5G0SspMo4Iw5E6PWC3zXbq2c
Qm/dNSmcbLbvSpguMl3fopvJu73EV4Oly+kJWLO24DiBCArDQpg9qHv+XdNNuZm35kv5VQmMbR2Y
X6Sb6dqFeDGqSNssBr1TGVczh8ZevRuCeZs/qalHPRaY6DPodsyF6r5n+MtrI9cNkCCDSObUDbUy
aGUl5/rzurGCUncS9NxY5wH7ep88r3veqAVrnvhdFgtfLbZeTlwApWZNZtaY9u/dBCXB9PNwLF7o
LtwqR7YPIfqqHazab19kbNyrb/DLkQWAmmKrTdMJ+3hyR09BDgBGA78KWrof76UQJVtiAaLUam3b
hhl4Je64VmD8eQJ1DuVJiDB4JTLaCwTbaefmL7Jo5FoIdDlNAaYyow3zIcYZWqLP63xP4tKDluNe
kRWWZeMI0NQyCx3bI0NfYbmfjZdG0+5j+jxWMmfUawHq5XwE+IGmbDSZ/KpMl9ir6bfWLLeDvr2N
AhLgEQme9lCYcFWCNxijqT/O1LWa0KXlt9lsNzkznNFWvtweUXadmALumOs8LJ3N+EEoYGGae+Fu
RK0vR6cu0oLIW0iF/CUrKbI5dTIlOvhaPEPT7rqgCMrXLnUWNGTi5btDQs7Pj23q01ISh8imKrI2
uylpSWzg5M1If3IqazJ49JzgWcPJAahf28yVFTZluC7yNiNdp3USYdD1ZOzVY/aWvUTH5ce0QSE1
gB3z47I1d9K8FAcR8a1/sVtF2maohL1hr4A33oaq4FkKZXLFNSGKsXjkBfGlLLcsnacANHURoqHQ
Mn7DWk1/NcdVwfxgP+oP3GuHl81ejdSVlaol51/kcq5qT1TWY6ZVR4KoOg3ITPVl6wzUkIWWsqEE
qFkYsudmBKuY4mdfIfJi2ESJHz+1W/PNOs2f0gPSxp4MeGRXlaig0rerCXUdxM9cVcg+kNeics3C
0SaHt9yGTuqoByhAQXw6qaWFef7Zbm0kIRSKFWsomx6Dww+RVeumnbK/wzyR5GlZXbIkDKtqV8+L
lvnNigdyPUOVpnJYX4HRrUuqO7/IRjcm9S/+ZsgGzYwwqWl8zNvpsFDzTg1ruCAszlgXnh7pEDTO
t7HVSSLpqwW0i4Mp8jrrxShYYpjJ2X4yfsZo7d+EngnWeLqFP/Gu3vIg3trUQejqz7eRXrJ7RVkV
u6RpEac63Iaax7o3jyxnDhI9btiVn2+PJANakfBp9MNQhTaiyn4TBssx3eimM5tOtEvBJeSaPC31
elkBXfYaswUEyqa+aHsDo8a7fHRUfwjGbfpKIS22sYNyD5wFkXAjo51JrmxbiHNIU65lNWHUgiG/
Yr4xLlOdftKHF5L87Lo/6RS63D8CBlkEzjhNC78CiH05pIndvoqcMfl0+wtKTr3ICI0HbS0NBlA1
+6d2/RZnpnt7AElYKnI+F7gs067HI9ZYj61xWobCVeaHEEI/UglkWUbgX5TODmIkSod4Y9qjw9OF
dJCnnXvf2GhbWeLv9rrZIoVztEjZVh2i7XX51OnVRoP58u2Fk+xyW1RWQafqmi8xhvityokb6MHs
HcXntYPVn+9LvwzmyZGMehs8bFFgpY7nuldVfC9uvsS5Rkrk2Pfl00I2I+InHWnNJHYWfZv1sqFv
hzK2qLqiDDqJ1RYJHdi6BtxsqgjYI/ADHzDb5C+yEtD1FzElpk2pRTVNOM+TUVe6adlgOBjfmizd
F6MdrGG9sSvi1zGqCdWbYpI/i8I/RhWOdU9mNaqIlpwTC0RDa2k3na44zUidOVMcBoYMcu51AatC
hTk1xOecZMoypy2/d5kh22LXV/zjxwhPnSZaS3WKjd8kDzgK1shC9A4LrM+al/4Puvr/ETt+DCgE
GbbS9VlmYM17ntcdd02guPkhO9Lz6LafDFyH+tmKHGlkJZuo8PZpzaH57Sg1IvtAvCawkxN37+HP
AaPcxUcZfeU/Tu8/MxWZQX2md6ViYmm5dxrX1mbED3+0W+qEg8OO1a7a2Lu0kEQd19H2Y1QhzRuP
DRQaW4xaDi4x/Hn1yso+mPEu1UaJeJbk+IgEIRpaJawgoJGk8ETDlHvNSz2Pu654IMgYzgoM3Muv
EnDSrsaoH9Pjn/kiDVvaJihBDMZgVqHtC0r2uFFMpfAH62erP8fDU4z3iJaHz9CJdaJyfZGMfz0z
+TG+EHjkhkGnyjAjNLd8hT2Ok9n5vtYNFFnN+MG22s/xbG3SXrsbq/Fe0aniS37AdXT++AECZhlT
WpVLiPMDy8Vd43OnrQ7SffzMRsEAs9jKKwNZaumXdMG/o+iPUQXMaus6hnHmAuISlPla1q2oi7QI
oBe0EKvgScekQ68vXY650jyW+RB56GD8XitwZiyUKHXn2baf656tb8XQtxvSQ1/eKCCVUTeQ3kE7
clTlSIK8TNF6rGs6w8nFcvUZWfXGoNvSIEfNbn+ucGEs2fCW0Pwry/t3nvlhk5tWxqe+se/mOnmv
SkS76VpuKRkNZ6qNB0PpdSddGt0ZUVvpSvB/jMKjCr2Pklc7sfwyZT5+hhPHoWNbig/ZLzeJVTeH
xnk51odu1dEzXWtBZ0CkMKvgTmIpkofRfzxTPhZYwGESW+Pa9lA1o8uWmGHq1FHqzfo+rqLtyuxt
UWl34RhudfPT7Q31qz5+69MKgJxBa0ldzCU5Zza+qBo3d3ldMW9SP6fsJ82ekiV02nCvgVbZhdFx
bJonYj5aceYPJHf6+D5uG89S0OId22jQPamcyTpEwRglfl6OME2iSRNMJPemsnaauHTtaHGTKnVo
CwllWCfU2kj9CJZBTkGRb4OSUEPmTckQJ5ro9s1+9KkGm+nZVZfXqDzmiR1M4Yo4f8KLEeTchKiQ
+E58Npp/FJBQRAembti2LjJL1dqwSDLbUE7CRJIRnGCtgCxlVttQgwXPh7wTXcNToLvrG/o56rel
QtxBTSv39le62jhFPn6IeJmo5Thb0wzBKhrMXueoe3CEOQUp90wIPbiccIrbBdVRtGfj0Jx5nwYY
dzL04ejyr81y8TPE2yUG/0nlzk7pLtwX/lg6XMNKPZGAE15D9NtvKl/GR7/KE7qcPL8ULkBfYwkM
iVmHsPDz6GWPBtJ5rERqW8G8WfC9fm08TjEpM685xQ/StN7VK/Vi0sKdk8OAx1gMrH26qzUHrWKu
fmhhCoYk2/9j7suaJMXRLf9KW71TV0hCwNjt+8DiW3jsHhEZ+YLFliB2BEjAr5/jUTVdWT7Z4XPv
05h1p1mWZwQOSJ++5SxxJQMjA+TEkf4oH87NbM497pPTxmHl5JcJHjdOcrXAwdrfOPScn9uvJ34/
3d/JkaLGrGzqo9OIc6//oN1cQs06W0GA5doNl9fjBAFy7yvxKq+tbf/KzyCxzj3fk8MlSYZxKCSu
n0yb0UDLl12nLqi/bXwOLPrr7POnWz0Js4PVzH6S4FUeGUbl83QvY/idoCfD4FajIfymwjrsns5s
3nM3eBJifZpTELdxg/lWQN8xHrBi4DoN3avh/igloEP+Tdw3+ynub/j1AuZhtTJPzSu9SsJ5c25R
/dLO7OftdJIKu3ZVTgVYzWjKe+vmSUX1tl2BfuggwqPJeMMjsgKLBft6A7HoI4jL/yw54ZEEBQiW
Rwk7G1nOrPRTtKqTm2mczCBvKIyZRLYFPSKw5cfXL+KXudNfb/8UpKpl0iTjMYjKaqd78dKJj8pQ
nGH+ma7jubs5CVjKlaPOxHEg1rzNPYnIXMctTCG+vp1f+lP/9CJPEal+Bl3no604oG/2isN6ftgA
NxkmtyRmF/MlWFXFbXatXo8LnETtbvlQU5zdsmf/+SwA+Jf11U/P9iRUuR44ELywUlQ7U2S86Mhm
1aAnzpG68j+y+FxU/mXx8dP1ToIWGwcBVBw96uXJTbHz4yPOGKZP8dfP+FzEOMWoplW+TGRO0psZ
Ml5a9WtNpjXjPHQL69JqloepWTY5MlUc+0hb62JDfQgTQWns2fLoPveq3XkEwbmFfBLGGnQihxQO
GDdikFEJ4dHOZTcLG+E6cG62e4xNX5z4p9hVpns3GRvsmcrvd763Gzxwkz0YMuPGTMFXfb2szjzy
4+746pIn8akvhZxygVPvONASWNbHk17uj0Azc/E/omL/tIlOkatO4Y008wegEe8XDF3GNagSeXhs
SwxBLVBWIf0N27X/3J3NLs+8xlPo6phz49cG58KRYosOwWpw1pRHck0PZpVcQ6c9hh+vyiPiR2ee
8ZnteopmTcVgZan9+Yzr7RE6lcbDplof2+fjdb2md2eud+5WT3IoiFtW3ZThetIHbXHkQTa3Qa0B
00+LmDbdqqf5lWvrQOsfjbsm3X1XHIR67Ap4ESXn5tJngscp6LXrkcbDY+UYPGBUvRFbA3RRuTtH
MT5z7p/65Zlk1IUpF8hG6Kcue+qF3pvBDmbyltHxnLbsLzsTfwVE5/gGfkqSF8Vy1rW4GF9Xd+Pa
igvsGCBQ12l0bg776zY7hzsmJtrMdclJ8KVoVlaEg/RmoRNjUhWByxwLiTF34t505d6zVlOeXpOi
Dtxkev16LdFfx4e/rn5yp3UuQa4Zi+ym1d5W2XY8divf3nF11RZ8n2QyKDviB9Slr5jyrbq5WKei
jjU6rBqOM247h0UJ34MchGuaHvplOVSWjC2vW339TX+N//npOZ3EaW65gDcfJVb/cO/MwuahglrA
kdAOrapze/rXy+2v53KSZlJ/ocbvP1fAsM3GoPrePIgbul124AqCrpfvrBv/OXs4Bxk8e5snATtt
HE66fD42kWcAj+qo+p5Eby4O5PL7ubHLr4HBfz3TU3WJ0putpWuHo+XWH3LzHdpffKvDZlvHkMba
fv0OzzzUz63w07YaUmtpRZFnN4qxqGpe024M0lmv6rbc2E17Dnfw6138r3f4+ah/upw/Ta1bCaQb
R8TYcR/rDRSiuwP8jTdf39jZB3kSknmTLWhmggAzvNGd2tYr+UAP6fZIuIYqyEN35nrnHuRJgjgp
6Rguj+8NqiaVlPHY1lFajwE06aPSPdecPrcoP9vzPz1JGE3SmpdSQtbARbkFcPATenmfDVLY35w5
387d3ElI8lpJy0JDz4WOM+Yaeqfp2i7NrW8uFnou0p+72PHzn+6sSeSoDNqqN4Ml0L0UsJuUrbyy
FrBtDEgiy0XWqQtKDnx6SdNHuxdXmUXuVO+t+7yHWTEaomndndNc+HWm+NfSPQk/qe4g5Voh2NnT
U1pewI97M/MbGxqhNIVAH+bXXy/g44L5v9PEv653EnXGohrT2W6yG5nAFV6l4XK2wvo1uuGvYHOq
I+H5vh4rg0U7rPhu2suLDhi2ZO/E8pBv6BD42/8JOcb+6YonHTZL1ET1R61i41pxW7UxzC5C5ZAz
u/Hf1DX/enqfh+zPi2gpxwLGUNknm6O5KzYSXkpg5x4FQo/AFHIQr9ltfqYwPvPOPtucP11V0rb/
Q4WsqQBQS99y7a2/XhXHnfbFqvgUuvzpCiW4OKlDCkxXyx8WkMbaRSqSB4n7/PV1zsWX0+ExI37m
5AzL/ahZYUc1mD/HTo67ruMMxghnbuvs5U4iDBgURWpZOBjKbXuon2V8tGvy1wpSNWAZnYP4HffO
V0/xJMRkS2uDuzwinvE5wmh8XUkOiYqNr4tNY4Pl5MqgNvzMNPozIf7qsichBD0gLhwKn6faefPk
26BQJ5T7plGBpYo1T66qtLoap7g1B9/ZDv7lMt869UWT3zeCPjhqzeopKKSGjZS3k64KXFgALjmw
A6MfjIBgSaUjRfPAt2/5nIaw0Q0YWnL9+KpyzLScJkgsL+wNW/skWZOclqGT6UjKMtSmv58NYAl1
GloAjKVtGy8Deg9DB775cEOle68h6NwXeci6AbIXY0z64Uw/4phZf/WEToKeBW0Qi5fIfdUgd21S
xMbJ9oMyZ3LJ4/v94jKn44ZmMqUS+fE8I5tCwVjQzmCB5F0t00XeLMHXW+mzxP7qaicxz821lloc
I7kuw1Yvd0Kkd3MxrzOO4UbNQQeuyiXOxuWgi+EN1N1DVU8Hv+h2nIhNSi5cmWwSBpZITr+P9RC3
PYTjuhm88xyykQbjqxm9+/vOQapInqus2iqWBolEwqrMRrN91l92bCuWVZlfzPahYV1QlFsigL10
UJSqCovixs+KQ0eWWJB6VxP9bLc3k5NHKGzPHG3ncrPT0XrNyj/dIES67MZCfYdifdgPKSSw4VI2
waCkrTZEppdNdaeyIYQ3aqwYORN0zsRSdpIhykq7FNSYDPZ3QCvOzZ1f6q0ZBJrF05kF92+GEP86
j9jx5Pg5bvta9prj3Mu3zqq9l0F/22MUHEGHGPINR1FAZ1fHagqww8sJ/H553ffhuTbmuXV/Uthm
uQvXmKPhH/PKZ1FUu9ECTyQpV1Y1BOiXnJl8/Boj8tdpz06iej8wx2qHLkO6/8nuCmRQgYIe6HB4
gcxwsAEU6Bxg/Jdazz+lGOwkuNOGe0wxHCVDpKPRD71dL4IxRk8P4hANRlqX9TsHO6CF5yH0l8QY
apQIOnSaNfy8odN4ZrWfe+gnUX9M9EipQflYZq+uDZ0nlFjtkAUZlErH/pwu0dmVdhJCO74sU6K8
8Voe1YaLuX2dCkx2E+E02MrwIwERLANwwF3YA3w3tmkHS5Z6ga/UwGK3Mt+4coLE4EcdsLKlFS5d
JQJaf8+6718HxjMP5nQoorlJe4AB0HvGozdlGdTjnR5FAITCxkrO+T38Gq/812I8HY8Yy4elWonT
d1iZWKITOl3wmyzKr4tQwdN2gDMkukmgVp57JZ/L/IsD4FTIo2K8dsB7OW5+uXGfulv7SSeR0Js2
C5Yn4A+5CdiTuZw23jbZL+t5NUMks7nPimiU6PqPNYAkgYFU4I0T0bUXplYo7kogrc4sVfvcKzkJ
iW0PU2HtYMPStcAkHtkFeGzejRsPsbsGrw5GpAX8xqabr1fCuQPhVAFknmVv+UfHdF++eP4zMBam
edVWe+XkiIf5gI6p2DS446rZSu+iz+rt5zf4j7fpf6Ufzc0fb6P/r//E39+adlYyhT3U3//6X5fy
DZDW5sfwn8cf+9c/O/lX1+1HfT+oj4/h8qU9/Zd/+0H8/j+vH70ML3/7S1wPEm6H44ea7z76sRw+
L4JvevyX/68f/uPj87cc5vbjn7+9NTj4j78tlU39258fbd//+Zvti+NW+I+fr/Dnx1cvFX7yqlFD
9o/Ll7eP96aWL7/42Y+Xfvjnb5T9TiABwXw0Ramw3aOCjPn4/IT8zgUXru/aHjyxnCPZqz7+1n/+
xunvzKWYCdk+Z8zxj/pFkJH5/Ij87gli+57vckF85jq//Z/v+Lf39df7+0c9VjeNrIcet0W9YyD9
a5u51Ab12hZEEMZ9hu93ctqMds405UkZKn+KNeRvgdobROB6EtCbIC/VzZjAZcNAcIJ7F06rHmbL
WxcNOJojGgcT8aGlCOSFNRhIcDcjpJCz7w69gqLvgzMs37RbpIGxoI+cJlfD5K6AwlczvHakgqJW
YYtv3gJ4UTgPZA5oVZqgnrMLp0rWZZX0qyIrL83ib3zjJ0FT5H6si5UhYolHd/aC0p+uEtIMsBvJ
XpTsDyYHhYQkNrDXToF7oa2JrKV6HCaRBg4ZrMDKCQ2rYniA3vwLm3MZiQzjbIjHblrmuIHVjjJY
Jv8A1k2YzfYb6dpL4tAfre/etlk+7SoU/Q1rgIC6S5g7BHxpqtB3OhlwhjF+Ns/4LWOZBlLWLvBL
SRG6z6at5mBc/DpQY4Mz4n6cpj7wp+RZGq8J5gZ4yVYut1QBV2aqwGR+GixvaZrrwBXTpZShEQQa
q1M5hERZdmR1GzPQR1a6Q2griAxZZaSG/La2pyZIlXfDnBag2cW7cAcTFMNyWUsNU6VmiaVsm8CS
VtzzBnj4mrQBY+N34eoXYtA1ScyCvvS4MoUH0eWp3CccxiRjdzHo4rq0YBriP4IRGWYl/pDySbXq
tZPpnmTA2Hv1XWU1WeSZ+t6h0ews0GQnaTCp9Fr3494i1p5m0L7Kyx+8dS4My640TOM2nleQADX0
wemoHyzizUn0o3SBQHZ4lQfWdEFgCxwAXDiFVXppHd8m4T1cemw4bvBHq65vzVDeDoZmgTOD+UHM
iyuQOdBeRLaXVoGv6ioYENCCsq4eWl3cC7fccsdeggFUxMncyAyvKGnJfiQA17TTcN/SLLQKqK20
IyMABsQoFQQOe++e1HJjQhiCU5geQpCyH+wyNBQB10z5RUVQTlCi71E1o1a2v9esEGHb71TTOIBM
ZDKa/Xt7oQ3kZOcpQGrdBmmrIkubJ2bspw5zP7cdLw2DXUtfrdHcOozSjklX74sSrDP93MNsNyhE
+mJlbLs0NIdblvda1/ZD5WJCmk8iIFIfnFRCVI6YnaP1WqWgdyIOBV06qyBd7Cao6+s+87tAdPzN
mgY8Il2rKOOhMFCCg5rOTQNuZJmah89PnQFmRT1Hetj7ZciM3wL+wdbjVO0sU2bhWJN3cNmDzEsu
MsnngPdm1xIvbGn5atz+mXj6Bzw0XiW2P5M0Knz4exnjqi1tdrWos5AX1U2qe7QxvekaqZU773I3
CRwLh78aIA1DARQXuAk+omnJCuw2osfV7JRPsw9jSp3sTb7E1DG33O0vHZatbJJdZIbsWg5nGFQW
wWOzuFjDFEZmM79cUgAZM2/Lyy6cehPZif048xFJxtSGFccwv9ZZFtB55oGXShD9Uh7OI40Sw550
0QKAh4uDUoDbTzbVctzdIE3EiQUHa16lsSoBiJzS/hoaZWHp+37ApzTyctSds7v2E65D/MUNxkbH
R2hbsDjmAeZaaHSAYoQmxHSzaHWXu5kIFJlh8TXsmjJbIIZOHovU0xsLdzcNibX2l6t+pE285OUI
UIK7S+f2wUPNlKADRidBgmkyc9D3U1wJGhYNSERZAThsW9cbd+G7XOQ/eGehcWJ3+7H1wDWsSBku
JA/twrZC5U7YMPNHsxgao+N1N4c27a4qLbJwWRxIsjT5dU0HFVJde9EMz1PR1/Vat2RdLBD9Fyx9
qtv2+wJ2bED9HtqqxlnD31viESVW2D6PFcHX7J7rxP2YatsP1L01wfIGnKqXtKdwy+oZ5Niba8KX
q9orAWzxmgudomBJpvxjcBIZ+m0bSJwBgQWJc2CHyGOe2xfLQmvIgSYkNJCZn7vOR2yiNJ7EZlET
Dcre0wjI5HXm35M8NYEhcx4OVn7BR21tPQD+ej2AUIunGzA0R0fwl4XpgQ2wpivSYtvLmnwAo/cA
rOu9u+j32ZNbOvcUzrcwUseJ14QD7sV2EVsgTvpYLQJ80oHvi356KPFH0E9zE1qSzBCfuPPb3oQt
sCS1r/B/s+MiQ0HoY70nTTwn8GFFTxp6/Z11gMmcHSEsPNvdLcEJELY+RFZ791teMRyhqFm7JOUB
zZM+cFl773Gkycwmu96xr3H4zQFyD4gSslekYCDtT9yNepE8wNsIJFOdXNVdsWceVkwvnLgz+V4l
3t4byIuVdm9jhvaL/HC764Gxb0vh3owLGlJA5gecd99tZ8BbcaondzQHhxYXvXgGAvxRtdWz7Vf1
0SM0wfbzwq4qosJqD21SvlM/cYKs6bPApaizqkmuFqr2eQGdfLvaW8oAZDrgADW63bYt3HdSsGN9
hScie/Bys3GDOQxONLd/F1PXhqIhkcNIE2rEzBA7AEJGXpAS8BQ9UV9pAaWdxcaB7fpFG5QYqTit
95L1y0POWQtJuOEAj5dVYttVMHF+1aY9fJnRH4BDHL8c5wqNJmFQJvVDaDr7olyqHitlENs08d4p
ihfPChpZXjiNHVYONWHXMxp6fgOWdAl5NodkQ6AatwhshSrCgYJ9j6Reu/jOvjN9B9Dpwj5mLsuh
pjnelpXtk4Fdaus6XfzbtOmwuOD+G4x6evQr+lEfDbd8r7pLM32JcLee0sepB5ivdx5ZYx/AYdiZ
EblSOkQ4nVo3O1QcDV2V2Wvwc24Tzh/yp8ZLhqBtrSUwQokALP41J+7Om2gKg0vM1wGcqSOSD9eM
MizhGktMIrecHcxFsskPsVIv07554kVH125RhxUlVThBzdz0465P+Lar1Na3l7VnN9uUfvtMyqqw
030W53QZw6QGELGt0JNz902p3ium7ybSOoHg2Sqpp7feK+870n6Db+q7Jx8daYJqzH8MvQN97Cmb
IrtV18My64BJ9PqUc8mq3g8s5LC+KH/kOd546oljzPdCeLKxKAHIPhhT2wlq2u1d2t11Y4Ec0rZ0
XPYaUbZrt8jyvilTXzejlcRjrQza01IhNuAsS+/liOktcS5hBQkr0HqcwhRtFges/NrjzxbPr+0h
/YGTL8gVesULbV8T3z6Yub0+pomVBBzFEYepOYKNHR/Ro2siITsPTt3Ta97gIEetEBTVTALcXzyX
0wPJ0jRQrlUGSmIMOHA7XjLxPsjqSfNlxwcczJj3fngKFgkiT+M6875TqKWW62Rq7iyFFLetFESM
XHBam9G5WzTfWi3Q+l5JcCC1+ZOLg92ud/mgyzX1x01fzNYas/iPaQZ6IhNmXA0iqXAApvvGMASx
BVLaBLlv1CkKt4Q0KWOPJc9WXslYqgSBLCPuhvfNNWXvtmtUmKPKjUtg+13AOsBY2kylGOIR2Zyb
LlnUW8yNW8CiA13bmMP3HV+1G1MvEEUfnIuirOyg42jok8GHiWNCt8qtQreHfH5nZieyymmJU1Mc
0mnyApYAtT0kS9imiOz+1N7NVC3BNLoq7O353ZqKLrDL6UosZF3n3rJpEu/SR8odweTORDKpNgKZ
SCyG/CHNkg/XA1B6SYGRbTPsXfu5WrDSCtNF9TTiIEWGEhZ+vpna1A+Xit8LaDsFqCeLqAHQIMjb
jaJ62vo+ksA9AIY0ZvSWZI0OAXq41oZXG29EZmHbSENSxHJoNWGvHZUWW2iVcV1B4WJu3oXbq3B0
qkix8ZjG8Hm1YO4W+Um5VsQdN3axo9JqooohDjuztdMs7yLSkIv0mJ6Oah5CtlxOyTEBqqaQLy2Y
+pOXxWvCTL/iFLoSSLwe+rzWCCI3uV6Cxi27YBzWk/Lo2iz2ez9C5mdZxiIcZzATqnk/i/G2wMae
yyV0vYVErpOZ9dg7zw5bEJEU9uyQNRBd6WwwLDIS5wt9oAtOAms0u6q6mzuO+sYVKBDBxOEj/7Y0
MLd2y1uZpRAVUjTm0BfJSvV9kF0VYVkh6ejvG9PczyDeLRzGHbzDe6FDF8FuDtpLkH063hZork0R
FhZ66Ysq4SZECJq+At/Xc5Dxe7ZvQgxNQU9JZivMrBnm7kwgbuYgfvgDDgRfY+ggXVSoYs9G96ob
Kxv2dERvPETNwuaXpqwfk7FcTe4IDgMkgYRRcUl9Esuy2xYGkRtumigdmPXA5KTCQuFV8kD4WNRZ
KWLCim8QahCxrwlDNiXs9dz2MV/4x9LpcjODLBFmwGHhODByS8AcrUw8Lol7mZkcgwNnareJ9uF6
7ii4eLjLlmDOtmK23rJG+9el51zUQ55fABa95lWTYSpsD7HkIpZYaLUP0Y1pYTJoBjUGSS0favGt
nWs/WubqOqs5lK0lS68ViqbaaueLzltzAa88pPBrjG0EertJGhWVtqPWI7dTjuK3L0cRdvNNDgjg
vo8mVTzYplF52Cus3WzM116NUiW1+/zq848lBw/CtfNskww0LhIfBLhhznAmj+OqRpOWaTvdlpyU
+7Z+6tLcAO8FTHlnmTA0A462Cs65q9GelqCs6CVmauJ71Vxqih3VuldDUm71jCq71nsKCZvHnplX
vFqMGNOpXdVpCfLJ3F16Q+dGfjrmK5JgLgInMlOCvYWDeVnn/TzfpmOqdiiLa3iZ4gDKu/eku6Wi
bh+o6a5yOft7d3A+stGHoxnF6NJ6KNL8IAkOaDTpWahbe8Us66Pr+kOujolP0aEJMHZojktsOsNQ
ThHSxbwIyxHmteWIlG6kNUhRKTCHKQmcEQ6JqhvvpllGUjsPeWl/Y6K5G0gF/A3Y3LpLb/uueme1
fAcm6K7y3D1mE3Bi62/HBP58FR9XlE3jKrWbeyelDw1CL1phm4KgpmUN6r5Orp2WWusU6L96sIYV
rWmcevMteG0VaEqVE2NHRT3zkSRC+zfMdHuTZuLZa+c+huTcFEOc467uJPqoQ07CvBSb2kOapEbl
oA8CxlPSsNDCMS71BA5F7smATPTblCF+p6yrkePlL15h2K6+pfNUhR5hPyynAZHPdiAOwV2wCkDa
cVBedtB8j7OmqOOBafgtqCtG5kuXwkIMhWBH2Q4rL00lAqHTPHO3xSlfgqxtvPS1GLZlp8CFp/7b
UEDY2x2vhpm/zVb3bGurCHg9/kit7ZC0DwVq5kCxl8xY65quix6Oh35RmZAaZB/tMRr6ICD3s/kA
Sa7foDjJa3ndaER+yJSLymIQmWgOftfu2VK/a5Q4vj9hLKYmZKREPqeLjm2/j3Se2ShX6yWu0RhA
NjCjIYVCBTTJEHYzyPxZywI7F6gyk5U1Xju1/o5yEMmoKdwVOmjEgpZ1ETkZfE17BXehIcnR5MnQ
QCIKr364n0pyn3MbPnWjQR/Rcy/6XC4RDNHwZEcUnYNfR5rPfdTkVbdJEvfB6XOyomavFu890zGH
kSeLshZtmLnJ/RBEXThg8EyHXSbpqurF0dBzDkTjYvTmiJckL50d4KZ72lQ8Fnj+YTvM77qwlgu4
9cbeqNWuSP2DXMjThLlvXwtA9XIIg1Sie0kFiKPUvcHQawWlfx75BWJ2z2Ubgj+BlleSAyo5JmM0
uDN8f1BJzZD2HcPSA5bLcoYY/2nI3DeQTTvvODVGIzPIcrScpGnvFLI/49i3Y9WzOKn1QYzud7tf
xqBpEgwo2Yj0j/Btoe6LvmvvirzY1grS85gmTbvCR/yZHQUJPgmhUybe3cVv4zpRj5pnGOku5arw
xBqk4yTspQN9gKm6BQbSWbmaviVz14e10x9kNsEFEW5e9sDwADDfiid3+lam+fgHAOG/NQc4NBX+
d9ra/9tI4N+OCv4/HAB46IP/++7/Ifv4x/qlev174//4M390/S2b/Q7PBo8RgkKHe+I4Jv+j7W/Z
4nePMpcTQpxjy11gqv1n3x8/5VGHcl9gTgD1Q4ZR8599f3xEBPO573j4GI1/77/T92fk73hplGK+
jdY/9ZBIMs/xvdOhtl4GodrytifsYAyaSMo4aI926Ed0VHYxRdc3YKn1TJTCOh22Ss9IVNlsBYVu
XgEDeZoIvSIemvCpMzxQDrqptnZFcnTnczEFtZAgeB3dZE56mUIIBU26VKOBV0NaTsLfwpGJQR4p
XzuBiR7ysxbZAwLSaMn7CkfiQNGx91NKAqVYWBvvdbLL16JAKOLmRfDhvfCKLIDr8qZz8qRur7kt
B/9QTQMLU6fzKpg62PyCZyVZI0vhh0IM6EI7vv06stl/yng5XqPsJKFTFPWTyLBDAm5Z7a3V5v62
NWnyjJpaXJsk8cOulMMSQp/3mPjCXlUOib7K8npZAtvXHPFXzssC2m+bR1o50whfSxTU6N64cnW0
WERmU4GQXPhu+pBpn934iiKt8GZM9Y2T3MO3NHcCVMtSR52VD+lGdo7zrRGF82r7Lb6lJH6BbiT8
OTvWyZWtU7WeptS/qMriYUS5tldaTWvXncprr8YEGieWjzhtrMV5dOfOfpJuy+CTjA6jjUl6Tl5T
UD6uJLXqWyHb9D5dDMHh76sSTOzFK14giA83kLZZcD5IgcQtQ6chQwJMyZVOp+E67VN9IaZmimbP
sevQciz51ODiGxtBece72b2UdEi2/uTagYDC8cZ3hB3pGf0EO8m2nhy9Z0ML4DRB9rNB9GPVcsl7
Uq0yZeA0pnOzbdx64EhZ4EAAOKvlrUxvmefWmbubPkNvX4COcKh9S291gz86NAHXqFdAXEwNpjmF
5taTSQ3bIpkwUe6I4Ro8BuhfZJOI0Ogvd2CWu23Yk6zdeirTYKrnCi3RpV6LtPHwnrK2W5ftuGwp
0PSXeVlAQKBC7TZmfXGxiDx/7uRsPbW9baOwz4vYr3M81Rkd2qh3nCeTUOvJsSVm2DnGQLHVimbL
6ZzeTJ6gT3Qp0Y/ziqa7MRXvnua8c++TMkueKzY7z8yv4eHr5EJv/YUI6Pd1Lvr21ULREC85m5uo
1Gb64XrKvWJYTujH4Gc0ZnR8evZ0rt3j3XDMg3xHX7HMXTagLy9xUdLuBuUdi3u/9dYzGXqMfVhm
MMsqsB7dKgPAyC/cYDY5sHZUZKgpa83fimnEsW4gDPxoVD2tdGN7EKRx7X3OOYtYV013U8+Ge0Si
/jljGg4nChghnrvzg6fQjAdZD8Zyqq1vCNR2r8e2Ty6LZnJv4FDCYwyuv6MxjhLXI1626SXAbUbN
LPQghZDwfV6myDYNMF714Nq7hZZ1mBJ0zGo76TbtONpbiK1U60G58yaxmL1K5mr5NklzNXctUIRO
2tWx1Yzph+XKb6gKHqHNeuEM1Y+mg4oBS7DLMU+7IHBmmJ3JRhe7/t/UnceS40qSrp8IY9BiSwBU
ydSVchOWEloEgIB6+vlweq5Nd4/1tM3yLk+dqmSSRIS7/8rTA+34mZUQ5bkKMjAtqVuPVlvwofsS
SVLfknkoAqxDDfNfs1j617bG95a8Kx2RoqM4Jq1gRzPbveyy+kyM5CcF+Nzx8g6vokaoC4MQ6ak0
H2zh5lFh6/e4CGsIK729MKN6cCKLDPa9Oyx3lg0PUuYzH8/IQzr0edR5IyELGeTlXM5ipyee95v2
neAizPu/FX6q9r/ij/+BPf6rjNjEXLkBVLbl6N4/SR/EsIydEMt9Hw/mztuvR+YNWridzYZwzu6/
EYT907qV//ly/yQI46DYU5Gs911U4Ih+XR6sr/XigtKxbSVAbuGcaeP8Pk5BW8Pu8O8Et5sK6L+5
8v/58v9UNBfNamyXdzuPQdQOduwNJ9tKuXBPo/JOrWsdWr05/F1j8V+U/d9T9Ntb+t9e85/4+a6p
VDoby73l3YoRyZuf/LvvcPsJ/9srbPKWv1PZiUAs9ci72twl3FFEd77JkM+TIAUQ1PwpPRLutf93
6wv/3fvadAl/96pptgyJna73OVKZQIbuGvxNlvN/akr/Zcf5D33p/2/iFHMLyv7XzenjD+7tf1Ck
/PUP/luPontb++cYLpDgFgTwt8bU8P/DN8Cr+D+eZ5B9xjf2//Qo7n8Y3NJ24LPlgb5xWxD8X30p
UhXTotoHvktPanuu+3/qS0Et/+Fp3PQohk5fahjgWzq/yz8974AVNZuNpAy94FrZJunUypx3vm9c
dX4jo6FMNxcJSF0FgNsOZ6vLx6NTQS2uao3MRlv22kqgd2XCXVWAZXXbfSeLzEI9s5xdaWwkE33U
2vQs4MrcF3/JC/TgSX0k1+W2mHoyx7IHdwNag4sP6io3+DVrj9irNcA1gFkk4iXwvvtIxiVSSYTf
dSVo9QY2w/ZDF8EcEFpevK9z2YTGBv66oMBaIn4cUGFng4dTcOJqA4z9v6BjMORqA5MdUGUddFls
MHMH3jxtwLNE/8xU3z0EFdC12uBpE5xamwCsWXP+h9KAADmxAbMn5LEkUrLFHaDbz8XO3VBC32mN
XZ15V7Zr6WFz1DqQGk+3yVn3QMYLONZYE1YaCeCDskhUrKXzkecnLsDdN5lZ7FRGF1b1T9PK207z
vONiZn1IX8j5rdN34eRVnCkXrHkD91VbGvTsAP4FyD/0ITjdRgZMGy0g4Ae6jSgwYAyyjTpAO+3C
JAQwCsH8rGXGTZ/kV8EyfRf8xZ0siw+hdeiIAORYm1TtGpvxZCjK8yo15Ke2+QvwLHd2NcTzMBBS
iC/A7ybwYr6gikknLFfrfdIeWcyCcMnu0eq0KaofVxzdFm8+aSOMP6PcV1bzKReHbL1LmkwsxZMz
u7WC3uCHo1zyOkQRG1aZjU1sVuJDOHs5oH1TKEStvuIDz3rCUcS1moyDXwKOOct1O/4KQz+WY/qs
Rrvc8WmdLA8JY48wcKzJop5kFffa+qHzE5Y0wKMrilMmxsfFnG7aCiZz+3dJmR9WZ33L85H4KcPq
N87jZiJoNHMvuma/a4P2Tfd2HJIy5lGWYQLGHS4dSDMIy/MJeeqCGSJJw7+YHUzP9g5ID4PD9YB/
l/VsbhLw8SkFkirdD8RCiCACZ6Nk8x2x9bsh0G78bLpgebivHR9/tv/qsLocqVV1m1UkTkz2Y9oB
A9sWciVP0I7X429tpKcZ0N9v12DzePehXamHTs93jYEkxRhuXMt77AzvNJi/Q1J9usVyW5fOUzKL
Szv2t5b24brLgS5+AXxLGdem+2U+Oyph/uwfPKP96hJxSOrhqPLyGlnBfsbWOsmYD+9qqeXDILOT
Gi8VVCaNM9ORqDsz6nX3usuMP4nrngqhWN+WMHe2pflKzOoDX3Vovnlu+2nmLUfDz5KdNWhflp+9
JtiWdi3jaX+lEsdHfyLefbsAEhz6lDgiDblVNPRrxII44oHk9NH01mlY1F2W05t2JJzpzo4x/ENj
G5djj2/TwBMrvBBmrYDmde/axjwF2npsBTSGMZzdhIfR0tUlrbT7bkKhjLgDV1/xnDN7da6GSrlc
0Dul1RI25vxWSZaRwJLtSlORJj8Xn0eXaFee1OE1y8uXgF3FYVGYO3duo2a0H7PSFVhfkFllKcKr
6b4zrGVnmWMazQHUmWPCRvIYhuk8v4DD34x6DcusJ88uXfWuzKzPOV32JfgeUimsEW6Jd6zJv2Hq
zCH/UlV70mz7OqiKGw9klo/Av8tkF+kdamo3TR/Utuam7J1jwHy/U1z85uD9qZv6JZsCdxOu3BLi
2keD0fPxuw4adM9/t9bR2sGRY0HyjyikD3mX93uvSa4zuzr3ZnY16byp0inn3UaUC1ncw5OceqW+
ra7B/DgSvFksG4dR8RS0iQg1SR5Br2tXSZDDuhnjs+GXn5mLN9WYSDLD34yWzLuf/c9k+8MyMF/7
QL4K03pZZuQgDi+vW266mwfn4mntQW2/g5/NsadxbMmnQ/Zo3I++vEKh5cTcqLBVc/kgPT10RzfS
neTd2GQOTHleY4jQLUuilCvLjya728v+a1mBuSs5oQ2YzCR01pexdUAxNzrbKrQ07HOGydVTnOCZ
d0qqXmY+SVt779aXQLsuy/lbJO61XVixhoxcW42Tt7lxg9r9yMj32IleHlyEnI1PVF65NtfVmMeD
yohry578YvmY7MVgE7l9n3Exm7NGGKDrc+k0ZMHOFjhLUZEg2ltlZInI6ZOr1vP/OIvDLJrX30Wa
BjvRQEEjdbtME/C9PbCtSnrmLpm3MGXLIM0d1Ejza4SZOuE8Yx5EzNCv42D9Mp/GPfGLaOgQkK4V
qeHNPZtUJp4N63l0lttB9A7JccW4c736XuTaM6wTWHKgvHhK/LulnYhRzszDuhrDbnC8Ms6S7E0O
BDX2ro8eIvn2tZPRroikzIyM0qW+5/TCRbu4kApqm6XKY+ngPSmUQnjBBWFW85O3ihMymyjtmc2A
IFzYUfQepT8RF6dOOY/8XjNm1j3ztehD6oTdVAB4yLNy8wUxmHxFerdpxbx30yBibyyfZpEdV1YT
hnAB/s7vzuSUt6HKkz6ErWzCieWM/lIeKkEVJGTPjZXMGS8TH/HkBF5krbGGGjD0MoRIo67QC4xm
ij/5wGDK7UPlRLBggGetl970LK43rY7suGAC3i8jvFA7DfGQ+kg33BuyExDxzuav189H3Wtf5maz
9gaoA0r3oplQN5pjR2b2VQKroHLRcV6uxj4ZKisONPGpay0HeDbYikxn4NWNf7QyCM8ZWnYpcou3
KI24GvTIKrqHPgHbXhc0SlU+XumNmMM0MD6aOYgRMx7TdqUrSArArXyrmOKPNhLrbnfDC9Ixwigb
nBlNPgc7aZUHTUed66amFVoVGuW80ammqglR87K5XekPOTvoNN16pR9iHa9MjRg519kwRnq+bsar
ujphCoaQ+ly5VDwF5zVRBwEx14A6Hmy95mzZ11qpo4MhMqtkMQHAwFcNIRNuQjVDAzgrxZfdix/K
/mn2Sa5AV7IrSHneZ2N/I1dyqZwFUjg52jA7+65KqTkyQC0tvCA2uk67yrsyNoEijnrHCgAd6RT5
aRI9EY/UGNy0AFq9vnymDl8+Cuvt1YaZKHbRHmgIxpMvjIelbJEweYTuJwikkzWJ6CGvurXsI7k2
qOvK7nFYFRbTsnsbxM4r098iyW7XTjzPSfWVpM6tR+xQE8x/nO3h0sqyR/mTvnvG3Tx61l6b0fp5
TXdPV31qa4Q/y+x851kQN0N711epG1oG+6vagJwdKmGd87WwDaU8VpZ7Wgodi5fGHglH4HrxKzvC
EmfwnblfQWo8p1l5CFrniScf1ZTToetq23vpl3/aCp5vyrJmJ43ueiirD73uBqQJcO0+iY1jY9Ks
LtxZKVpZmRR3DFA8frKBkvaf5ex+dU4a0MB35JFivoPsintCoK7TbPpodX7nbhpugl5aR9DnJjIL
7c8s14d1ATNP18XYZVuUMxjjb07G+eCVJfJ0CbNkQOCP3TGnMTTUIgm2HN490qZnim9k10u1ByXm
Bhjmeaexdg7dszPtILrzsFsMvCw6UnHTNqy4Trz9WKcCDEqYu7pnfXPa6vbO3tz9U+6EC6nWoUGG
KTgg9hC3bA/93Hzlq6B/MU5u983WaT/SFxqAAbrSXRAzdyRP7CeJKrQf23E3tKUVJQ2C9nqwRKhP
dn5oEmtFyNzeB7nuU0OKOjLzrj4uyVvelgJ1DzKkXuPi6KeVYFqTlUM02gcjE38Effy+Mnp2edfZ
lVP01bVkyyCK9JaesClBjbtztpC95Bqs4LJo9ig00TJnPE1JO/HH9c9seNxJ1jW4P5xkqn85W/KW
UQ09l7P3YAWBFovqwiokba8q65sVgtgJjL1ytaOWB9XF93CTuoWJ1NJKmSEd9WtkDq2NhivYbGZy
Cgr7xWVnc0+GceeaXRyYJlmBLmSe5VnFCWizHWNn4b+1ZnuDsBtokfwMqjW3+OBYEcBGh8OaBzj5
qhZ1an8ullE7WOXyJjKToCdLO4wwCMyrK1FtyXRYOs85GjVpGLndiLiNnSmYd9LpjuhoRNjmtRcG
iFiBveEgcv2m8Zw3HS40dur6USvS97abuPRKAPt5yh+X3viDgLfeuf3ihwom2PJe9cnKKGTdAmVK
jplppGezP0I8ksCUr81Nkk59mD8URAw/NoN1TwRXf/b0egqTqg2nKbBOXb0EOxPK09GaO9SvXA3z
8N0HdrywHy+SA2FVpqnfztTYqMWQE+Zmw/OVm8ZuLgVzT4p+vPH9i+eh5eaRds92Ob/p/TqGLoj9
vkoUBWWbPgyBPKbmbqf59vdGCfeTJt1xTZHBu41xlVcae/gaNImTb9/itHgUs3eVes0mJlweF70p
D0NucbgNQn1d1VyxCAS4Umberpzlh0qUexhG7QEYIr/2JPPrKusrhAIXmQaMeuI3MD3v3CzTc+qX
y85BbrpDPcVsOsI0GEHSQMyiGKtsfm5aOcCzPney1nsnlcCrzbQS0m7OLk9X2LIugLodNRVVMHBM
k2sq4dxzMbE4l5XShYVazkEmWPVPafDup63YmogalzmDUnVUDhJYfWLDD0cNS+aKW3E1Iyk0Dqbt
lxwX/W4ZiwdRssl1bu1IGvtOZsSdVwhZZw3Jiu+3PrT3dK2R4RYTThdnrlWeO0E00pTMkbA1ZCOz
de3X6ugV3C4F7HJdGQH6C3SSKDV/F2UTKGiiMNc6bW9nGHKVMyGJN6xjQ1kO4cjcWKbac2Lu201l
lOr0LUvmS1SkXM94SyYf8bgqC5/LPcCH7xE9bDD8MNOiKUq4knABfNerx1nQAHiHRYP0QMfv6x38
3NygcvZbUniq5pU9WjTahrnEjWcAJIxPpTagOaxKOk+0+B5cfYg+Dhk4M5NjWlcFI3UIM2WG+8ay
m4gxFmLdc1+72T7U/FszTSjpKVwk1TIckfxE+pqMYTnBlcGrQbON3jEDMsgDFHJ60Jy1gabTnuv7
uTB+JhUUUbvMm81nD01ah4uL3rNMLJMq1F31wrozk+PYea/V3P7qkuNR1c0StyaboUnh6EGT9jBN
KIYD962sEc8uiCDksxuMr+4oqquu3DxYTnOTt3N5bEY0kWWLFKfVME+V6QdtWVMLRP0mAEPRiq8c
nqwtpydhI6VXpdlH6OvukPT++QuUGNBVlzKrY+kyxAyddqxV+zhvNhgkMlXuPflVnqLNdLedqKwr
Y0MakciG34fch3u3Nc8rhiSza3689YJ2+chVa4eOI7sQJ0oSK1Fcjaojk6FDq48Lq5x84AFvIEel
f7ayxQwtMkkidzqnQfGTopdh7NAYddGIogcHpEhXA7Vk8qH7l1Hkc9i+DEGOHTUJnoxi+FoMA0cC
5x9tz7jv0v69Vz6M1pSg14BnBYTRG4P0BpItgGW0yHFL+MQJC8p8T+3lyBviRZkVAypWsKX89EtN
D2dd/y6CNLYtjYeCJp47bTpIgzPdKSjqrjmizWY1BtniCHLdEF5ZDz2H3ICaHTx4POo3FTiHsXKK
qEL7EYpVvAeIeifXfPCb8t2S9ptV3A+r/UKT7oUkqn1PefdklEu/a8zsqceAhlMcMdD8k1XDq0dP
uCusnBFGPqbKva10VM+m/rktinC2V87S+stcWMBal3vLsuadaSKiXYvpyhqcLzsx6ZT0P+tiPaAN
i7OGVj7HytJIPWwbPCO5o5FTJu1D0PSPvpW/6B1bGf76e0tVf3a28apzv+8839/XusWNpjCO5Co5
zhNNjKmpjuHHPvo5A1ejsX+oxIUVW3nrhaVNatuyG3JEulZaNGE25kPY5TwO87LiU4vaVJkXHzBF
WNGacc2LhMLqTfs6Z0vUMAWK0hmNjXyW2XBo1kHGq2EZKHJncN7S2A/J+pYtPtPC6MRe8yIFhoLE
Hrk8p/vCLETo6WovV/kItfipD+47quLbiRT4tld40Jqpj3TuO41pbzfnMH1OY24A63JV9V96bXK6
xsRESV58bca/JfEf18l4DJqEDU8j867ms/BNB5WbldNF5lhGuo49z89jX5hfuJ3eZUEdZeEXCl7B
BF+q7GwsgGt4ImnjnOQM/5pEi/rsXaDD2WxJ5pLIJzwLKVUaJb1V7TpKPz4KZyen7tRWyU3fHHTQ
yXVaI2D+fbv9f0fTP4Xo9uai/rRDe0z1+uDLv0h4FACGcg7NmPeA8GtEF4RfUdi/E9+DQ60PpoHP
2sxRc1dPaW8/VQNavAC4NGyz/lUD2Ecy0CM+n5q3zs/fvOVjHaZX5SCMV5ykLVMly1LAaxDoKXX/
NGgRIrbnnGcNbrsxB/CyhNJp6/usqAPmqo5Tnga/ZVN9yH48J8AVYm2oUClfxkLKqTlbnzLtytA0
uIJH8zgZqxXRVc04lv6SYx7FJBlOB7RyTlffl/X8aifkAupcBcrXb1sjGE6eNZgR2xTOThGcV6tn
TAs2W7+o3gabDdOCGZtQxbC36JUXzWPJhd7eDt1wbbBMNVLepRicLK4p7yxpG8KxsJEpWwUW8Ozi
U7P2rkq/lyB7Vj2/7Dj4XthR27YRPj05jS4Apqc5NvorTY3WQZQ+MDIalZnEm4OmceCG2b5bMVTu
AWHAGgEu8DGS7z4MH1rp3pdeOpwNYcUTKuudXxo4/2r1nc+ARq1rtuHQFVnYtPq73bhPHkbeqOqg
TDMcVINZMGejkQSVy24xCdLhFde6sOw4G/0u7or5xhILsjNh/KnQ7TPOkSyM3iVchbpZ5gIHPsxs
1r+4evIwF+AspjTYPMpytdExdvhSmrCZChLSRzxtPj0U08JBd7p0b7N3dtG0o99rqPnqG91LJIa1
nCBHJKLz6q9haSwvbobpJqvxmYhCk1GmWDXuUIN7z75tFcIjudRNjO7xpWSVG0npH2XQASpxYYW0
wW+DUXwk1sLm4FV7GnABhWhihlAQ98/vjjDcSPNYzfVbUyFE7jv6ZfKHYtX7O/rq4sTN+QxcIX1b
nVflpGGS221YpMQNePoYZsaQH3D40p062WPd2p9LaQehI8d234wIeL0R7262Yo1xO6eMUvSyg+v8
WDghmN1wT5oVs6KfeqFpLjUxwrht2pHWuZczKAhCeEQRqGm3XRYNyr/9mMhnvdPhxHs+eyHkeuVq
35lMkJbW9KUDKICZ15HlT24U+GxlC4ZPNDmhhNRKS/DDJa09cIWGTFvlkuDPToWlcFk5OvS71JnI
oS1rqJRFi8uASdIx2rNZVdg25VuWqetimuyDEBVKMGgSF2wnAmfVQ+J7voX20RHwupejRJdsF+UF
w/lT6ZmRSgQemnrz8roZxjh/zfbWdY/sNApW8b2uSOW1dTylxcsgZUkLNIN0B4xWBJVwZacX4hZN
xksdLb+WeDsUTrHhWoR4KjlzfxjvFbTgokAl6wzvhWqLP7kW3Altepom97kY9I1jq8oNmwmz2h0Y
3PN57+C0zSzknrtlxvIQ2F48m2qIUcrSEcr8SzjpThdvPRwBK6mfMPADhnXW7yyGT1yFJc9SE1nN
KnZpwo2v+9SZ1HX0UJfBxXZrQUkbX2xaXVoH+36SvClte7ydDhKqFwN9CcOVmwoVBj1QST6gLpAd
sUNghMgD502Ntjd6de9bMFli8eqdlIiiTVT/VXquZxrx3mCA8NE67RZxrjMjiZIOV1s312dT09DP
B3jpu6+gXd78GdGa1npbLhZobG7qB1SIGR6OCUGVOxCbWt1wNf+abaFFunhH2Z+EvQnWuiriGjpa
nMGJKFJGmCT9x9riZJ5xKxcy/SnW6TgX9VuA2HtHw5zGrQ26MvtWPFaVuBTqflGIuWSVHhcEP+d5
HY8Zvnc0V4ZxxqTvVWvop/Z4lU/eJU+y96JWCWNLwQdFZvEBnxsUZ5CR7sUpNDy8hoZWzXsGxbix
xyLq/bNhDRe26z6m5VXNpd3pfFo19vmQrlxGLc3UUlT4XxeM0vPy1nmYo5a6IA0fEwMuX/PKFtOf
Yk1/giAzGFx62uqWQ9e5kDhO5X/mNrxHP+kvVMQpLlxenD1ad1XbHbV1tY+rln8IqtpeqOp3tUC2
zdUA0Ol9F8iOfTjKkqjBl+7GW9Iv1TMKNyOvMjrBPQuOZjaMJFRMczkqmWgHpuSVkn7bigA3QwYT
wSQMWmGygSc3H4ICOmNm83OkMNWn/ZerBX86FdyVowvI0xSXTV7pFttOFpz0ZNEruNw4LXEHru5z
ItlZIpjegx4bypqwad5zbGTpFk+WQ2PLKh9sboU2hCZiurVbMdib/jtapxepxuymbTt8l6zRQjgQ
+pmPLWVRb4Vj/NgNNYTei0pMfUOwdi6naooWyi8TmcQXkd4q8k7P1MZDnTKF4QQmCgGGw9RB2HX8
TCXruaVuo9LvsJMW+ZVf9t1R+AVDndUmOAxWDoIsvyvff1eR3tZAh2YCib1aF8vig8K8U8XIwd8b
GfcjKN1gNz8G7ms5JwDLWLate89zJ56ksbswp+4Gtag4F/ODStLPxsog4tdgT0zHV1pbp9R3ru1g
L6x+E9EQUCUwGhE10xf9a872uggj1JNVg2T1cszfk66k5dcduSfertzrBCO7pFoTxKHdzEUWz7SJ
cbthXua8VLFrNGR42u0py4LlgaVlh3Ro13Njt3vX0Osr3bOjauD4+qu5lwQQmHZx34jau89PC0vl
943uXJx1efBcozowr5brNoaZnw4X/j5PwbhwiPPhLUzSPblW4cQizb0ahu8sqDk9zuSfl9K9djIS
z7Ny9MOlny92ZrNBSXPlOR2T4TCK5mYW602iq4B5cBzwlqE/382ewG7YJ5/sBpuiytPeJl9Gaaql
keP0Miq8/N2FAZSuFWazRsDCnMPTjNhXs2Va6Bcp6PkK/Tn0l6Su/Qs34w5pO/HFrXdCCtFgJfFI
NZhMlhoEhCgkfN3uk5G3UdD12UOruS4On13ZPFaBSqOphVrs5mmfBKxvUkniA5hfI2jFa+mnRhtj
5QFOcew6zDurjaZcHcuERANTONaxnokyyBrQWKU87aqZzXvyBTEcq3KGw6sLPtp+ioMhYAnWvHkB
DES0tXmdtZN+N07K4e5EwDa56okxf+UOuFgORomm4TZfW+egBzjaTE4YHFbYr765N2G28ALUH0T9
9ftqiFxhZ/Gq3DROrOfSd/E1derK06bikLM1KZsoZ34FCuy666lo8ueaEIwwUYxFNqlKu6lECWsG
/jvrjKYLBZ44gU0gorCSDqX0roshe3dNh3WDOlmSY+eS0iDf6yrHf6bT6DhOQUSLc+rStd6t/pSf
k9y5anH6nq3Sfck2c4hnHeY19U5jOUB8VO4Uk/qAKUwZYBDOgm+q5meXbNtlnCG1YDPIA4gRDWsO
cjyk68o4Zfe/BYzZqpr+oNjuAPNbPeFtwaMvt/S7gfBFsyK1MQ34EowZ8Y9JZtfO6tQreQZRnerr
o+c3OUmAxXMg8fSZenszCnSnS/2KTIoK6UMI4voGTJNnaTiPbc9XYa3yl5yeKkR1eZwIExnq5Yi2
OQ2XADFI0iw/Dj8zEozakaFtRK+nt0fdKp8rBU/Zu8aXKYHcXanf2p18Rt5LH1Z6R02tOoCOfzEz
HkfcGljzVt5RD/y2r/zu2HWsuZIYl2PNKX1AVMrZ6D2zZQxhpdCeGn0ew9HQjN0UoRboL3PRlVHj
B+VJDOd+mFHgNiJ/rNDj6q52K8vgx1+q5TQGRCxYTvealdOXcDVk5YJ1dfoRnygeE/1Qss+JX206
C3e4x3R/bk3Gptkw6tMwuYfKQ96pswErWjpIYCnlKW/UGs8alROzsRkubX2PFSsJ6QZJR2kCf2cU
/ZvnI9ROt4iShXtkKNtr2q5v59kQ03AWtkeuQveCWbjcOdT6XVYEN4vLZRDYZLDBS13ng/gwXZ+L
YtKOKpgUDtrssx0CjADVLz4YBg+5PjaatS+d+UVViGYtTpVTNlDSXDfRpBffCfyXlq0/os/Wk+La
xpk0wgDad43u2lc4s+6mGfpTESDBJbZ+psypfgPQsib9HXEH1KHCIKRlgLJeyOHl0AoObVqEps8f
FXOd7Ev6rh25FNlltKovIQct6pDrR27nX3VAEKI2PlhWjFlMNe1Of0HJtexY+pxgJCeKgi1vsJUq
KY6c543MTM+ig0Q/rlOxX6UFN5yRd5hPxUNJbFFGsCXDpntT6RQesx4ESaX7URKQ5qWoVnzD+KA1
gnxfSSZajrO5QL4ucPuel7513ICSWRTaNh+hbb06IipB14UeDV3wSp55NBCSUI85gGaPBmZdIq8Y
j72+BbckWoZu3zcuqzVboM3dH9mwpk+HI9/2sJE+3U720REPClFd0s3RrLCOJ65ar82miWZ/1rGW
4yWwkfC4j16jH6duem2mmoJnBt9lVxwp08dVsL/PdbII+/Gjqo1fnS7RF/ntaEH+JjK7L7vmSWaC
MJiOqT4ryM0ZjeHIxXSt5xeq5AiwOzvY/2wA/5ZkgLSlcS3mGC4fjv8mT9T3kqOfWwL+RhuIGcOY
1YSlhksTeEZCnRjFSFCPwg6dW6Y8a8+6MzUnrxnOrHJqIGqrZT8wIOad8eP17MNbTHnvtp5GdyRw
uY5znM/DuZo2KJclhGFFglQk8oIma/UulmsxrQc1nx/TcSCFRFVU9/sy0fBfrFURezZjxaZKShfV
XsuUW9maH9m2WOTJF9uF3lt9SQBNaxEloj+JBCBqVKI+ZwVT4qz62Bwz+eDk9VGvyx88AtWnXa0P
Xq30b6dRJ6+s33pq9H1JL0nnPNWXQNvNyazHQ5/cwSM0x4ypg0fXYwDt2/Z5yKyTrfvPZsXju2ju
vNen+twlS/4htfKe8JZq57bKY1ztm72cHSsGsYPTX++G8q4O9ORKSfmJVC0ycRqfoSGob0v6k83O
KTO87maTlwnrXRTrSKAV49Ssxg+/nV+wGxQnjrS/K7hND71b6Njm7afEXRg2WpCdfuX8Zq2vn7iR
X5yx1fZBrv4YBZG1I5f3SXACZ9EXtxkMfT4Ar3VLB/CyiiUEEvG80YiToDDBDslBaxL1YQjmWbhe
P5gPupLXdZX2V56Nu3WEYAgrpbSz6HuJLzFdwhae9hQ2nTXe+GN9x7bQJgJuWq7WDMROM4uP3hsp
Xrb4JrT8V5nyebvJ8ua4LLqBnzYzkamUn0gAlByB2Gm+ALT3hfxP7s5kyXEky7JfhBAMCiiwNZLg
PBjNaINvID5ingHF8PV14FHVGRktnSW5aJGS2kSmu4UFSRBQffrevecWEZNAHJqLyxApwtC7fFIv
O7sDLexJr7/KkglQrLvTzuWwsIAMtjV8f7RO/WebQnCZgqS4mEpsG9ve0pL4Xpj6pkzByUZuv2KE
Ad+yBlZCU2EVWcHRc2p/MuDvxHQzW40pXo9q56kFSZ4bsmB833AhMkbGM8tVaMWXVplPM1zKU122
E3OuBjg9Vtgo2cWz4/p56SJRKvJLVmEJb5zibNnDAzPEDh0iN3loUc9R0RE0Sh+9eQg2gacmnyx0
OuG9DOvPyb4WgxIrvURtR70Jrag41dRgc2XtzIoGsFcReJsPND0r1Hmn3q5PNfmVc9RI33UajVYU
pVys1UBsEIc1oFk0tjbgKrRh06nuVwkNXFsys9LG+EBqqV8XtXlw43nXNcugIF4mAos+MDQgPOhM
12ubEwSWOYhAzb1OEbxA0WPpMXBJRPK5xxySafIsBn2PdgsmtDy3VrBnd5mO7UgVVCNZChALxcQp
mU7lcrjGwY2OGX1EGf1Q/a7pn7MkPee0HDUdLdCYus8pX3Md0hkhbLKvmW0EAZbUKnwd0+1ECYAC
BU99qGHac1zxFSGose/E96TqGuSigEeSKURxwiBn6B9mkt88c8T7re8DJ/cdmd6yyni3RPAyueHr
hIqUDXdfoeIvw+g16ryHEu7JmcJ9qbM3FNFrJn55U78Tc3QX8fQYjQheXfDIW/tlJHVFkApQu5cs
BnpUOBBsXmg37EfiSgLDvSRec5lS6zi3xpHm714LmUpIzhONs4vgkOvLlmLyRofWWFv5V3h8TdWe
sGVutKa6aqG3i6CyaI65MejgwZl4mvIn2xmunP4PKqOvVj0CmX4zc2g7qAAx2lsWkxaeP9AqFumv
VDOiv5fWjjA6eF6KPTMqYY21kXamzH61xhCDEZ3nbAJcsgtkxmel3jWRP9IA2nPy/2i05HkU/cvM
trQsCAwka2MlMZhX2bckC76wp/xyUjbdQfRvThxeEYgwdJAFwqHyKOhgpyEPq8UTAmn6MFbTuZ20
e5WWx6IeNvW0t73oyRXtqkchN3pnqjin+TbYRy20PkA6XUQdblQVbTQxo1ObcQ12q8hF5Be3J5Pl
GMt7/KSs4uyG2okTWyqMWyb6LwlJxk4TvZfV/OYl80mNPU0/bGbS/NY4xhn6NEoH64XSupmPlTXC
3eY3w/LoNQFsYPHTXpSamn0a3YTO9Pg+uNqdwMUDn02sHaAFlVaAR++OYbXO9A8V67caNMuTIZzP
II3eo6r7mnYXSwx3BDNfc857aYLquErv8+c8Fz8L8lb6yB9DugLNsLG4KDyCGzdM4Glx3giLTemF
b1OIHCFR97jyDnkVP0tX384iw0mJcib0Ja58ZLftvTTibRzs664/z5U8OZ3ybW/awZPaByM21BDl
nKw3QfssKaLgWVJiQspL50NEJ7PImy0uwHX2VS+9CzvhRsfMmWFgqMzo60Qz4Cky4HXYPa03450R
/60MOjrp84ttuZjxjF09qZfEMG9trT00h7Ybkw9+/u7a07vLIQz+zmYc1cObbt5UX7CYvRs8kMsD
iFbt2pvtxjGB2wfqbsrpvUiL2+j8+XMPsVRw6Lv8NJr1p33tRfjsFcWtmJI7Lsu3No0vKi33gHxe
OI2sAP/uPaAPjdG+oMe7R0RnZ13wPDGuaMVFm5hAIfwt9P6hpfq7nmyE05/1UL/pBQJ5Ek/C1Dll
Y3wnJhqfhbqg47rEizmrb33VaC+9Fd2jxrvomfu5LCOuchhmGE/Lux9x21fxIx6i+7KSeC7kJmsF
jMx1PgYgEU36hmX5ELZ+767asXu0v2YPkcm0Cnk0qIMzjH7lrTXUGW29297s4sEh5jzE5bqh65Q6
cH9s/IRx44/xdNIrJqdpchv75F5r0+G3qC+J38rQuEVGD7fF/WzomblVuzcEzxQjyOimXbPZl4a1
BgxwX5a55V9ltvXKBOhhKfWokYZkg33GPXKv2/zG4Obu6PHdQTEWqvCtaj4GLImGw8rYxe9MkG+9
kheQy2+JJ86i/gG95BJFxU3J6VZY2u8P1rbR3dLEAw+ok2uX5f14y/VU9Cmpyorhpc2Kg6UYMw3Z
DcxNFkQnK/kaTc2hm7xL1MZvVhJe8pY1mpey+QSJ42zK6jLPyTlwrHcszJcu0l6WL2D57+dWe9bU
FnDfHSXRER3aY7DG9zqOTyMbXdAlH9YEVMxBa8yu9yV2nE/bHl6WO8pQ7nmU36cqu3Fovne5uBK1
cMcVjaUlpwpUdw7/HD5QHXHzxfBIiU88kBP2bLn9XXd5rd65LD/LRLCrm69NT+gzb3yK5/esnJ+X
DzWL+MbxrTXrrTXNz4wcYZaS/p4Gn783HV1+muZACctgOHpDGvoSS4ltN7rbzca2+tvUl9+KZjxI
M3hpBnNLAPfGoHNN92/yho2u1V+iuUeb/MMiJyz3Mir36HV5C3ma7dzupIzgc3miuFYXozfelRpe
s36bqORiGtOxqp9bS70Mjfgm4+JGJfXCbOBOdP2uD3R/Qj/1+7bR1WO5e0N73BcY8mc6uK7QjuAk
X9D0fMyzuiea/o6k5rPEFjzKnIA18YlcYztiqeXOZIMgb2QKHmaZ33Ie0GWfHES+XfwJKU9klQzP
Qade+y6+2yGp6dNBWOGb0OyDq2Mv4tcYfP7eXos0fO317jI0+dkoxSqPwy1wtW/CSr807+7cPAc+
jtxHk/+aAnWl0H0Ro/YcBe0lHnh1u38wPLws4j4GW201Ic8uztJVL7qZfPQ8cppwTs107T310Jrx
znG3ZNAWjb/LkOVt/f4aPdSguKs3UBI2KGt5fX7gBW+/36djHjT1Gs76j6gO7zQQqPO+LJ/C6YoP
VuBn4ZBUGV4Y4r+MYfiaiPTDjPT3nJuiGR3U3v2j6wMMI/NxQDLjrbO2fQhpXhvWrXoZMKbQWkdX
P+aRj8B9Bzbt0UlqLMtBNVL4Oj+W5UOE0WPZvEwwcXaysZriW1e13408XCvOTw4nKoZH4ZuV2z6M
VEiN2h1Qnt+iNSuhBdtIifN2m5fzWXoOlB/9XENatb1wBwJmm1CTSk7sid2fUqm9IqzY57I8Mv44
QbH1PS0jqD6nqkyfl5298fKdl7Tfo74CoSK3g0P4k4ZoSjPENbCbVVjlZ0suTpauvA3Fx5AYP/pM
o04yWRar11EU3+xmfMst+bMd1DXPrqPm3Z0g2uoOFBqhXhNi4M3UPVUWVKfSgJhFZyq827DonAJ8
niN3ss4+4H3t5nrcT+5wiFFWghkKEZzjPwNvsHPhfo20vPp55yIuQseyDeBhqpxfQOokCzJnbHO1
npBXxsHE2oBR1etPc1bcrHBpfTknmRjnsOxOU7JvZL9Fn33FWX4YMz+6sUnEFxqouyzoT5h9TqNU
m45GdacfY5heAb72dvhRJYtRUN0z+52nPr7CWQCjtaDfIEOGJxHCQA4VQuhh0+j1VidDJEIso9OW
nBzOftMbeCA47GCGtO6yyP8C12Q2H7waAQNkM0cthXcRUnP9kxkq5aW9HkJKGLSeul4e6hiE68Ia
RuFZpqO/XOelokSWqHvhCV37ocQ1YyqP5WA62Cq9hNQcrv0t8dq708f3PpmeMRsgeSWg1GZNYxCu
qmtWpDcXESL+MIY5M6rOiHcSMkpAJ7ESDkIi9T3kLiLb42736lF26sXSkEUm7bry2kXQDObYSp7D
jOWGl0s/8knL+TLwcWnxthqXdOFiNwsUYlf5GYcS9XR1rGltjY73U7TFwaY34djQyWiglRiSPO+H
PC2Fa5iEDKDdrclypvSfSQtRFHVlJ7eJdzZtpDnkP3cj7nKGlOg0aCUEK48n0WzLjba8S/4eshrA
cqgXBGSYkAaUgsCTrjo57pgEr4yO24s3E+ITSc1H4U6ohlyEmkxfOevLnM5YOPj8V1eOnyrTtwJn
H08xLWz3YGnFLjLms6J5G7QkDjwBaIX2ZW5Midl9whKU0pkJopYsoWzdXqtEbdyYpONgIl6mOAYg
TyQRBNXoHkIbzqFYiCgKAp4OM7I8zEO+t+poC0BsbdjTboiyfWeUgOv8HvUeCtNNWkM1c5AdLmi3
xG+IG6CDVFGSDvoPlzO4zQOk+EhBx879w0LiilKA+xSpq2dt3OnuivNyBfh/S728fAt5KGj+N+tu
mslyCu6uHN+0tN1KTz97XrApN6PuHeLZ9ukqEESSxXc1RDvNKrac+j+LaDmqRc95Kj6T4J4gZVKl
OMjefB+vgRxvKPs/AxrmnLIqpaOz8aV+tHn053I6N+34ipbs5Ib5DbDapmp0RoDvWZ3tk6SFleae
Ml07s94Q1lV+HxxaNbaJLkdMzwjkGVJz5Fkmo85iHZnWy/0NyemUlt5h2fA6NJjhFGzCUe7BakK2
1/whaCBgM1xv7m5KfDOn3DMUhjcxmFe9jS/STVdJPX4PdI/B8nQweNclbsUFDevlnNDtdYO1xeC4
ugRf4fDAc3utg+GFgcnNSDWWQP1sVwMiVbFCg/sEF25t4dhZStM6pMEx+7iNz4Nt+8uP2dHXduLu
Zc+2hv0ll6ymeehPODCmQeAg5KDAn+Pc2AYNX2Mx+Ar4gJPsKqGdOZE8Jach2ORTSJcjuozOvEVH
vWmqEeKFt2MH2izwDXxSi0sI9zDQ0gzK4bRe/nrmYmsy2PJoXpilKxaDRXLuTN8WTcWEkBFf8HbZ
CMc4fZ5UfptacRpL2x+96KjR7yM8XASHSVxDhViwRMLfuhfgsbvEqK5xYl1NF5Ri4G2T6KVigmuF
vh1C7iBdmIaV1t6H4EqCxtqxqy1Iy60z158wlJ8rtr0Y+FBknxB40kEjojV094UWbht+1FZnk6vq
yGGlAe+1YzyXqlnjnForhKFW0qxbrQFlqjZW7pwcBuMDrLAyHTamlu5dHQXrGJ0SLoE34Jmeds5g
r7HtvVUJXxwFXoxEfjnNcWJZJ558YaT/Hs/poRcoRb4tN5Vbe4caQbRp790xP09RvIV+TOHl/Eyy
/aAznBvNjV5UO2O0/N+nQ9G9hBxl0sz6qCv92MXRVjM+A0g4YiAQ3qaPZ54mbpWCQ6KLw9lWX3Nb
O7c9E6AmO2dOsatBOFo3G8C3KeydpbHC9MrnF3MSATCtsezIAPzRPOxl7m3z2t0vl6n7lcBZ22iS
i2c+eXgNf19yXqsV8zpgKEdvcd0nVArmenmTsA5Z/r0tHYcn7pUvPX9npdF2xFJJg9oPAGsWiiKA
/03iYGMOo++Wn5kV+E7p7kctfDaFdW114buReo61/lTjOaRDtmJtZYIg/FgI9riHNqPEiKb1GJU7
VDJP/WLJ63VaCZW/LMyqV7so3nGG5JrUx99rtc6X7unbnO5eMdo+rflNH6GhrX5fjSnpkWwW/uBE
J7viDlbxVpPOvgsHggZQKMW9L5R+zDp5SYvskJrqUTGGA/mzl2a/TzkqY9JnuzaPUQAhbvC2gYHY
xmixC4z+VNiXjNE4WsUT8BUfOPSPrmn493I6MvH7cienbbx4bK5zRYhFpT07HrWWQEiLcqVtotOs
uOkAIjK73qEYezLC6mi2HybYo0G128Ko1jnxR5zrIA9kOuQg91hUhY9+eksnab180bVEuhHnMD6L
Q/Y8U5Ok2WtYET5oi6uuWRsEUAfZuNuqVBeQqIcicHfNpG8DwMjQqNewAY513VyRdl+D7Ew4wY3c
in0S54c8HF+qlENPBX4g9vaNICtBaSeSkdcESxNIMPozvs4MaYXO1zCiSTVndzcVjEwpud351AF5
nRbaa5uh2hK1+JGZibVFYVQmVY1UBQKyfWsWYmwGOtZaGLJuZbX+MVjIstbCmJXAZoeFOvubivFv
AUL+t1HroHn8v8Eg258lo69/IoMscTB/gkGE84dEqeZ4trCELXULxsifYBCh/6HrsJVd07R10O8L
kuO/wCDWH9ixPINUA8o2y5Fg5v4LDGL8gTHFdCR6SLgh/2ZQDV6Xf+aC6I6OwAgjhqVTesC/0/n5
X3gxLkJUGbT0qQOhz9rOjOPgwwgc1L9atnjcPGDGED0ddZ4pLWgr0mcx8Yxua8DYmJ/hP2luh0LX
xhrcezVPuMMYoSp+T2+hOOSp8YvVyiHwb2yxRXqE+JmiQB1jdQd3gLWAnGo+IqzG7ZTk4TZsVQ5y
wmN7B5OWPmZOuKtm1pBc1WTitcyLWRHj7ICYh6FiE9UHZSnIcUPCSpbApxYMqECZISwrpFC/BvbS
VZAya+FKk2TN3oNuMq6PoxoYCeO1Wps8hrjCQZEzc4TrZKDbSKwCU2Qc18gomsmhwFLf59hACpfY
sqZiJhErDzws5O6MmI24GQoONvAnYcoOtVCW7VOkWAi0vObeWB4PnDbITQTbZJtbBGX2BYkayotq
2s94YBqBnrqMUZ66CfL7kmcWKxUzVAaaH6UEAVqbQ3BzZ5Qe4B44w7QzozFTVBsrjqptBQT0ye6E
fV4c0FiTa47+Tg9dvcRf4DbaYibJALq4DvWj4pAJM0Ku41B8h7cSbJgOqQvlA3JTRphrdmn8Vch3
mXSF3ysFzrZtEppCOUBALd6LOupRKyG2DjDaP+VQ+r8rYG++srp2YwT4t2Ib4we7fIXMxrF2vTkC
Gg/o59YEUiHfyQaxCtMpWoPvbNbIS+G+C8AoeLT0rUWqNDDoWq3xys2fbWnkWI7jWry2qh3P3VS4
N5ucnRZZ0qifYZlODg1O7Psso/LmmjTfj1DiDIp6vDOyOdS8ylEL+vTTlt6wS0NDHjz8bJ9AvcNz
byp921bwZ+nior9qEyIZAbkn8dYouumupR5/2YwBB+6mqJ+4qWAAKkcafIdZ4reWbXwpmzZ7pulv
XxsTf03m1EAX6EflwGILCvghGDxfIhE5WGAFLmWV2h3Db88966PGZtP3Jh37SL8PeR2d9axjjhWA
7mU+lficfkMUjoqJG5TE5pKWbEnoCYpXEz3eU5IM5WcduOEpmawBTIacST+ZcnQwbhhe8GmObEZ5
ipnTNvtd5XUlD5MhmA9A910xXqyuaUHJZVv1dHZFN5xq17EOGDGCl57jKg4/mPSDNsQviuYMB9xm
QilvR+XEhLAogU/UzhX5r8RZm0XNidxOpjvdYA0/rVSX54F40WOoZfWtUi4S4soyF6J313/IIM2e
Efpk77gPEu2piGI6m1M47hkcsBkGtWIcGsj4l9uG47M2zNrN7Wx3mzj0WmrVQAsLs/4nVEXKJs2K
nnXMvDMj0AqEgDa25qFnGhw8DW2inSuvD78jZU0erho6covbpEEFmVOGGLaawifiCFWxmrOKoKfU
tvsv5DbQ04eNsp2kDe0Z5g/z+wQUH8ZDNCw5M2A0FAybbjg6nVvKg4aeyEHsmLWa3xYJksEkyn/q
NrhwhOEdrxiA/vxIcs/bdoOYPjKnZIbsJK5B1Go4tD9o33XfAYtrO5ghxpc0HLmZIFRSDTipi2sz
yVGVj1Y/YFlimbbJTh0a34GBTtSCiNXXymKuwKdxm6+x07vk9rRDdYhyRqn1NFRfSBwlJiCjGZ7K
EVZHg+noqazaHCx+YtxDRq0/ssS1bw40M39QFhaQmgclXUUcSPQ9HEWOsnPZqzWNdhdKNqEwm9jD
eEwoT7SlHirPIJ+A8is1XjyeHGoiu97XmlWdlZo4McrORFQG21xe8zCSO4+KEi8gGrsHDuXouTfm
+XmaR2zmMWvHCYwVlWQ+Te6e8V3No1F1eAlwh9Du6LK9MRn1vshDheFJSroBstScF14Kzk9SOBW4
4nKI3sZGGl97O7BwD+jazqswV1KMRc0uV5nuO0rmh6p0cbnhVh33fJ8loyjDPk85ILxsBn6apm7M
sDVdAEZa3+krTUfbFBWaQyhRi1wp9ly1bvG30PGyVFsgYEdVt+rG2jjXpQr8GjM47O9Gv890f1eq
aoBRj0XAQJe06yejtqOPVqDQnlXr/KqQCO2bcp7ezYFIniSC21PrGmOUTNHZr5GBftOSUr0E3mJF
r7K+3EDj4oA+oAlBiEgexmFmzf/CM9R88pPsR1thZmnDybvVwGRBK6DTBWSklahFlHGrhwIxAmaU
YW0hh6Kz1HmQmyc6A/uM8O8CY+2ovSd2Yu9IlYlOvdEH8BTK+MXIHbEJyO/73nHife+xd2ebNim9
EwCa5BzXmfyoOys9GkWQfRp1435g/UfPiBQ22RigWP0IAci9Dt3sZ2cyXeWZsIGUdwrTctVzrGo7
el+IWjo8lkg4sh4Kamy58zYW3hLShP0EZGhAklRoEJJFD1KsLFIIdlj+5VMhWvuuU6y8VTYw7Lh1
uBTCrmtfR5hxQduKG7tqTUF2RqOIip1oQaJYSm2xsbnLfL2bOfh5TYhJxjDCq05A8Vtc8sxEHR5N
rJglIUfwY0aOqL32q0tddevgeJ/CJI+S9dDoxhkwS8otoNtwT4Wg41ZGE0ddrSqIggqMWj93Ak8S
xm3Xr1rHu6XeHILnqCfcj21jYCW1ERudJpjEJ9E1mLM87IfdPtXZ3re9kecxcrIyVetUVpQkZK0U
nKCKECUcuN5vs9FAwkfRTrO0LhkRAOBV3DyZIXZGYlo5IslKoH1iSlTTkeuYdNhtwJRbq7U+vjqo
BUHDI4CA5uKEX3h+2UzbMAV12KZpfpy5VqjG+5nrZEzldNGw/L0PSRRyQEZDWnHOdex6w1qhw+Vv
Ik707oDqxXC7tLyYkikZYjjXGLbo/BfHbQCSYBNkWSLWMyNOZLKaHb7M1bci+MUzcp4LDN8dSng7
/DqrciVQuj3F0u6QfRClNArfbup1YGcrg0YyHr5LK5MVE4ymekvchwpfpMLvFx87epYFN1U1Hiba
9AzszJg1jrydMkMgRmaaOquE2Wvz3FYvpefsPKf5Hpn9aqB6Z+eDybRhvcCQWSJ0fZlUsyWGCBpy
zYB62KMdebf6+sF04ig742An1Wtd2Q/ZZNupaLBiYg2cvyNQSAtM20Min3St+FLq7Ucjaiqm7rVJ
h2YrkgkZR74gaT1iGT2wVBAw8uBFj9F5wOuIcXLCfzl1JpO+NNglDSoqFAzwDZBmC2P4aY5Dsw5Q
wzxSbEE/O4wwGes2BsrxKzfPtBkieTUjqHCEZqUHQsr0U1DHMwdmlyUjtCLlJzYJlzlGXFIoTdKN
7Sp7jRG8f4sFbrIhpkPd9QoBWY6JMUeh4QY90cex/GHlw61iA1z1Envq0FV+i9TUZXbY5YR9zFPm
3fvUQQoUdLhWZDORslK7ay8OCf8pZfjc6ZCgu2F2AIMAirPLjHAbRWt9wn/jt7LCe1GSTIanDzmt
jbAThfCO02+9KjtN3UP8QTflQDBMdbYa6WZEzdC3YHwNtqyo601ZYOnqSdfr3BESvEO2Gu5Y7gW9
TWAuRfUDNs95LMVzSSTTwbOKeyUGuBSQW8hFR+LSD+qDYvVLN3vGGp3YVkvmi/I0QE3WvHJ0Wq4x
bJOnuoztdd+w26ex+KYpyobMit47etx+47GjxzE9417DOywirGjFKFnprf6drL2G7ozW+jG60Kca
x/YmGGk7NmIgzMGCbueMSLfQuzIp8Yxk3efVR2+kwVPpWOWrdEN6A91IFIvk4FDl8tvMRoynfSQW
MVjMpB4Y/6rA364PzMxjT/86WiXO4XoUa2B/3pPNIGhFZma1J2oMe68epBtVd/aHF402qUs1c+wg
HdtfrtbLZzsilVRzlXV28AC8k/85d2gxZHRCDeHRTm/Sb3qhI66aB/G1FXl1tDODEAOVhQ4NyibH
uVRlj1QTBqP6CMcSMYFMdVooyAzBNPB6ukYdabvLXGrWjasFheVY9hGzuaALnMdQMpeUTe7sHBEv
V425yKZXAbu8ZwQBxvPYW4Juk3tl8kkHC4Jgjvr6W187wblqnO51gO3oMynI3tMCEKCuY6nWJwI+
OOMwwuDuT6g3jZbfNqeKlKRO9leCId13Vbbzi2a3pl+MeSP3FlOxR+mZ3mtrZMxEWTwALjkMoTAF
A3UJCZhoL15mDR/NbHbTxis001ijyU7mrbnwy3n/pudDgZlTsJX5sNfNkLjECDFb+2S0dgNjR0+G
ak8xZn7EjsSDbxJMCoxqJuFh7EzSk2ypfVGShEC9K+nBpTlHnQauNWLyjpJeyrJ4mTUvt9a6HIp3
vTLsg1EqRPJpwl5UafHOmFo8x6rH0cSUH5vOk2o7+zy6M4+5aSYYxQZR1r7U3MFPNDgXnumqnYVz
e+OQs4VOOwr8IprCk0GY51OBYHPlzRapGW7Z7i2SF1sdy2weNP0vtyTaLDBmaKB1N//UzajisDib
+REDk35qbF0CoIvoAzbU62dDkHCZu4oIuOXYA4O7k0+G6aZX8KfWZ+LM7Trvp+wXp6n4VIXdvKNA
SdEe6MmtynvvmGNiw2M99NN3d0ymkximADYpm+u6ZQx5nEtvuLY9/M96EONLnLbiMMuIsYRE3zxP
NvLPNpjUmxCT/ZN4L3lkGkzsIVfn5ECShzLk4YdIksqvtVr3kf1qQMrLIWMdCJJ1K4cWSjxJsivU
sRiaQtKqHnE5Oa8q5Ry5jrHC9SjOcvVL9Z5+qVwG70E+WmojEZskgN1q6RMaZ+1DkfI9DHhy12Y9
0yKOpzR4tjkmgG4fx3wbzw1hKXWJW9MOwxYjmGo8blmigqmz+j5C9zum+bqsExqPocw1Z9Whs7x3
JYuYbtKWlJjEGaGXuJHTjJZw7l7HBLKesGGLJXBkumQC3FUYHENw364dE31elVYaHhYdSn5gNuEa
UxZPA2yzS1lE9XukeuumlzxYR8xnWPbtsjlnQ1T6ZQ8YYzlrffb4iRDGy9p9/f/S5qQ5uCRbt39P
8Fjaqf8n1ft/Rji3B5n4X3U5m/xrMf01kXv5hT+7nIb9h047ktBt0jlcb0m7/rPJaROrbTtEY0lL
1zke6f+gH9v8juMY/PsGHdCl3/mPJqf8w5TgJemc0jXh9/+tNG7zb+xj3dDxrxhC8L4kr2PxHv7a
44Rsk+NFx5/DhMknl82MfPo2giKbgys2MHzGFtN4KrPqPHs9aVLgNAB4oDgKDX1v5ZZfI8aIfY8N
Ho9lvBOkYZ1Y0esn3atIQVv+SCJjSjoCbF06lNe5Fhg8cItttNna/+XC3/5kiP+VXW79vWnLB5I6
yyGdYNtxgNH/8wfiUU0TLYxiyBzyqzaL4Ogt/7ArOoNe/+GaSG7xpKTHydRanFyBOgXYAE7sCcD4
5DJCz2IQwd4pIWfiVS/L6RrU7alb9k+4eWLLgh6vu1nhli8j92SFDQJkAQym/p5XwKGc0jeccDjn
ZB2tAjPfRqqYb//Nx1xY5f8gqEu+N8fzTNuxbaFzo/y9Nw3MM0UQzu48NzsDpsTLGIHgFKTyZljk
naQwcX0ONUaX9jFBHGTf0Mw9/RqIILlxkm1akOgDoiPADHHqXFADpMlH5JiP5cZzwELNOAoxJzh3
vW3kRkhP7E277XxmyOCLyw+pEDcHUwU4wgutR64mudbS8t1MaSqSli4uZiM12KJtuonwtx1Hisbj
v74MS7P/b5fBMpcGvQlwzhGu/FuLvmTZFYr5ESifwT7WVa2ROFTmP5pWJdsY0DOUlxTaRasd49wS
WwS9FWIO3i/7T3MFBH2yipyW6RjtjMqbLrHQo5ewp3Sy56tbmcauJxGMQLicOW/l0CaLxiLfZ3g1
jvbvkJa62fdugEc91qNvGCkLsadeC69wdrRdWgY2LKgGMkqp/6xUaHx2idOvAbQVu2EMYf8UxaW9
JOw7KzV4JX1aDWmetMaNwq18RFN5rAYcSXpU2FRLwjkS9gAcJQvDj1Y5zsK9Jcd3+eNYTBkQ58y+
RHEB44XZM9YpUmGsStunlvPeo3JkctwF1p5VCTUtGX1aB4+LWj89gSv9z3/ERvvfRAosjPf/64ty
hM3RzpSOp//9fu1EW7WVg0dgtLrcbyw9PRFMysvHhAW62k7vM3RteWKeG+LRN0aSkKqloZNJGefv
omn8Ss4oeggcXJd66ikp1aTf9aC2zvR/4IiB53KXeyDWNG8VZmWMjrGPN5Nbw/yIUY9Kkp59mTGJ
+Nf3oMmU6u8fjcdbmARSMMji0eDnfxkTVUM1zEprkxXN4maHRJAh44iMeojROPy+8yUdNSbYEkCn
G0zuOszzEeaH5eBu6yq6L9DVBf17qJQeBjWTNcNxTbROUXDRB9tCPN3+B2HnsSQ5jmXRL6IZAOqt
axHKQ0dsaKGSEtT66+ewZjFTWWWViy6LbqvO9HCCAN57956b4Ymarv77o8t/+egL/t5RgkfjeCQ8
/e2j96LIqmoiybP09caAOnnsaQg8DwV0YuKPzgScYeCwaf56Uxme7RFKisZ2+N8fgyPrH98gnlbb
8pUFnc12fzuEcH6OTN4BUA8ApfZIc9mMpqw9y4HEnjbMrwJf6ato+WkSebWndf0SxaXLI3cffPsS
Gb1/KuBHnP76abQjBunL/xaiDN5ALUGjBAnqinZOtekdnk8HGJIUSMLC//Cr/Ns3ajkO+7PNBm0u
cVr/fzGQ+eZOqpTAdcicRKyf9ufWvG+yWJ7++i/d8lL/9dMMXedQY1EidInd8f/+Mc/sGRNlzQqh
s7f768jM6nBrDPU5t0rUPU36h+Pk3xYCbzzHv3QtPrf920Iou9b08L1QfvXmBrkLxG1bpkT5jSkX
Wik2RLh961r6Rx0Y1t6xfgkELf/93clls/77mWZySVLLRs4asH7fzMdZdE5mVoQzlwxH5yr8sr1U
blQO6419Xlz5IWmbTawgNlbxnRvR2PzDR/jnNmUJ+omY0D12KesfL8QU626xNa+ZUtjnSDK9NZqs
uAZcTgSvCM7UV59OYuJt8o3wHBPoQOf/YlUkzCJdfYAePV47CAUV7LezGIoUbrDfpdd/+Jz//Kos
km9cYbsON0AGaX9fZqR4Em8GcQ/qNvWMJI/4upZqPqlmWSMddjOXwBir7Sy47Q91AWPzvz+B+ucn
cDl1PaGkFKan5G/vbOoJZK8BgfFecooqlypU+INA5e+KG9Ntr/0p6o92l506IGMYocSjrHMTOwQu
xKzOTngcixUiMyxJwRxei9Y8pTH6prYF44Obwf/DCcSN+bfFtQgMOH4El10iRX77vPMkrGjkXPjf
m0JbiXjvMGe8qk3cdl7ivw7tkmlOV5XJzq///rKWOJu/L2z+bv5KUkY4KJA8/P1pOfD/k8SC8zzE
nb83kwEHM9U6PBuz0498ZFaRSIc/LeZ/+ZUlJ67jS8kVUdi//cptQM5HnIfLX2vAdPjIu8TbhfQU
4eqDHiycpfzPdbWxJhqCdLw3oeUk5xh0NORsJAG60SfiGxaVjXlY6pGHBjFCXf/hGPqXE9SVrGWL
aoJjyLJ/2zTbvAnbseT7iVwFPLBENhkRCqw65ykxI70rbAw5o24uCRZ4+sco+mp8IV1fJXSUasLj
lbbbXRbPn6VTpddjV+vbLm0M+ggY/MRMuuUYZX/4fv/lqbrKQrHAzun98x2spBcCVnI035PIdiH0
QII4MgxqFXpN/H2HGZPw5r9X0j+PSkdwzaXJtexTih//vpToAc8JflrwcASGrVP51lVdi5IMciQ2
4thz3TXafJBYgUdkepjCsNKnwGMGZnpMp/KFxSUWMG/46afkBXRttJl18EpS4kJxNPYd6Qx1ktbw
54B+G7b9h/fQYdH//jo4ijwfk9uSbbF7uL+9DgmPp6UfyVje4sI0edalHtNy78XAkknF2RoeTOkg
ivYZfa1rcmw3k2XgF9tZYwgudK7UBjEqMvuctsacbRyDsOQ58P8yHAKumIKrKLLpdks97+I8uytb
QGy2AwFmwA+9k2F9mWfKWLv3d2Yh/WsulMdewqhsLOPHLjd9LuOt4aCmnVFKpH57z/Dfu2/QzrIX
kjnn2f0mPzKOP6Vwm49NQD+pnVS7VVnQruf+uTbQ5OVze+5s4tIc0SyaS6IUjeRGB3Fzlt1r7wR8
4sJS27j3SVco0cFWgDoHqyUMOiIHwh+e8noRbZfRT1Myjm0GEOVcNjdErFXb1uh+OQPHsZvkt4jQ
rQbRDOjpM8K/q7x68nCEP1yoYcotvSb6lz4pwkODU9tjIIB6Dvm3YnjiUZlvMv8jFKQZc846m144
9onu9CGiOQ6bEBBuMzivmAeReiKjWSWkF8skZ/bLMIjp+9maIa4bVvmQrxEemmj26Ym7pCGbDYbz
5sUUfbjuJqfZptB6I5Q8AOvuisRV4OuYrBOgB7TQQtTfgHrrC/R3SXdpnKFbl9IinaMOuj0tMKZX
SnQ4umFohmXZUXyCJHbbfmv440uiJ7JACCwZSNLdGHky8GjZZd2PGutkPQJvgxeYb6Z+PnkRPehs
tM1dc5p9FJ5KAULKUkD0/bhyTI9UnLzAw5sbX+kw4hQuxtsQFuo1HVVcyNNnkzPyMgCOREtEhguJ
AzbOmlb3vGp1yjQsMUAf5h9twI0FcWawoT8K2A3hbTPGtzjyHeIXuZJyGaLZwnm+amrAYWV3nGuE
qtjtWddRdI5jfNJu/ZpG5rgjGem7cyp9O5YtfHJdpnvWf4dQE7BNp4AgyBOQWw82jfnjZ969nohj
ytL83J2XqSGJRtOFSSy+FZ8/oM3Hi2qhY4Z99RkhlLDHYDjN4sexp3yZVS1I6CjdhSNLXGcWIea5
vaq7gNR7MJmKtXdEV76mxTmOWbsRkGV29qxrZE8o+PupOdhxvA4t2IERNCrQs+VXiK+IoNUZ00SW
9evcc5xVQtToTvJtn2LbRIkL+Z7hADPvrCOzZCQwnWyOLz1VBz9MWtwqWu3troMVw1uuuJDvjDll
SMpkCxsPBpoqBxlBaxpmV6uHQ9xdBuaWTcN+4k9Sb3E4NZE6VE0LooAeeemmD52GhB5FNO+zo0Y+
RkejdPbdqBHzj2QyLm34eASnIMqB/MsIknk4+MR7dcxSUVytZjl8a0xBK5xGQK62JMZAw5vdbZ+y
0kYVPWcdrhzXKeoNHRZ9YrOfkBnZI8VvCQ1iaDoCFLBQOASTTr54MHOB2CsBjjZLqFM6yuTe0MNj
ZH2Rcg1XjrBmOoVr3xOAUBLkJbZHdIJOHVxNAeAZbD19xpMJCrKf2WD2SeqKoze/CTni9kryT4df
TTHIxvJlQSABUZfgIVnjdQi2tHkeIzB70KrbDSBMGEK1TLfBdDSLKEDLDiuTHgahE+a0G0QDDdVK
ELpYFcI3EZDvJdtvn9K71PjRQKgjSMnvah9Ne5w9quIYR+GbNoOBiCYQEyEefS8HvlkbULL9chPF
VraBudVsE3+AvVlPzbq1sucghXMfleZrbfKDwcLVfn9FaFyMIaD9apedAoKZMYfM+0dmV8a4JJ3Q
NtzGU/kxYZaB0TF0CAOcd7thCIuU7j2KfkVJWpFPFOOcaBzme7qP8R8Yd7rG5gKrKV8zO0TbMhpM
lKuDV5TWHagR8gthAu6ImJuu6kgdSzUnJ6racdXapF8rXCyNZC4MaHzr1PYrPX33lufLPjiDqIlo
S7p2Chw/l7tkeIOD6VzKjFm6GcX+zoA7W4+xyawfvOPQi5dZTe5KyYxSmUwmMNL9Ksvu0YkFmB5o
NMxG+iDauocAkb3rOJ92Hu3MKrqNHrmN/mjYSKBG7SvUcoeG6ICd2+P1UR0xc0U9s5wy5kChxlVW
5AttkeYHvTwfZ3EBSdOZoQ6Ho4XnrFXYeKzspbcvJnQSbQtNzqh1ZCjeIMmBmkbKKprViMl36nFz
s9OHscictVshrkiCVCGACL8iE2oZ89xuX7jvRDaDX4RrZztXqCMA8CtVnxocWNswuRV2fmsRnkA7
LPu2/NK80Niim4YMdpriD2LMWkx9ZPZIiDZ2J+w3oB6rCkXd0ZfdVZck9c60wxuOyuOCnC+RIa3t
IXyNJLkBWWEO29yKbkGxXWsMGle+631QrjB37tJ6U8GpyurGuWpsccM2pe8b9GaV4nORK7uWqr4q
tfESeQEGcg+IZhDzr7k7YrE3DIGtQzrKQxrXAFcsDBIpynvA2IB6EFityMM65GgSjrTKrmVmLwgM
eGKpgcOIlPi9rGkezoULxkx85bV2Vz73tZEJz0rHLviIInlpp4ox5ZKyxV7xIQtxq6Q/biPk/QRj
r+Y6/8gtEljawsDvXqF+guhVl+2GCIxt2oCRC2SHVFRLD31oTJKCcHfSHZmpRaSKJdmk9lZl9Fjv
1dfUoacdyOnCh+i6B0WPlBdZPdm67w8Wr9JVnBXLTJo1KiZ1wHf2oYxfWQtSRjcNB9PUm9vBADg2
1llD09O754J6TdzEQkgkixGaG1iiRaPV2fpidEzhzasyVswiiUHEDJJwjUAKO7gJ74JDEcNVEH6U
huKY8/+lxbUtzeEEX0/vqD7c8+OQLOzwvnggXKeGLNZ5DDhc2qsV0IrwVJTZa27KhzQVw6oo9sAa
uI6Es3moe+doq+SH9L+DnRkfYfM0CpxFkXmYSsxQpFwwcMYsrLPQW9vs2itl420INm1U25wB2sY9
4fg4o9jmRUoesQJam4AHYKRnh25wLwVeQQgq0+S0h2pkBUM+je5UlT7mCeu/knm/ze1h3zaAyrGi
3foLu7wjeOCgagRZkQy/WpO8azPRhzCsiLQTRHJ4YE/D8T0ZSEFymvKauI+3vu4kTZXsGNZVt+kL
7qa1Ha7HnmfatMNOxA73znajq/kFdcdhKJFVyLH91VnzJwIKlyuqcbYH1D7DR6DTdD+CdNmOVrvl
GCMHCmt8bhjW1V8EidK99SsSeOwheqg7cfDKbO0kWEy0DeXWQDT/QpX4qCZjlXajCdvDwY4mnD0Q
8MTN3rQfcbvKwVUZALbMUe1xUnfXbhO82csrgbDnhs0UBVe88IvtUFEXIVzpCF9oaucegKx3n3r4
pWOFDJJ7B8NXNKkzBiTb29S1B9WynLknraqai/ZQxgc2WQP/ljkhb6JVMcUCbGhxh/TAPyIAo3ay
7ODkWtw+i2ifgDQAFNQ+GLjEGoDxhzDDQNxZiY+72HhL0xHnpTw44EW5Zc7ZlVMTfZOymWjab+tE
6F8d9fqYad6OCAz+TdJk/SZCebuihC4eZJPv8Tfu6ju6nWrVxka4nWS7G/jPKGpN6sf8OFjW5yiN
Wyj3Kwc8EkbzY2BWICsGeLg227xs2l+QrtGB/DTs1qK5yVPiBGvug6qz9llN3KUSV6kcDlQld5aH
V7t6tOGFrxwQbxkmoxxsOMa386DlO9Oo5Yb24SNHW6XPZu9eJjROss+PStHO6VokB3DR76c4usZo
sPIE5MDJIQwDccJNicFy7yODhTcLHCt3Ltx04kvFvaoTuTwhP3qhKEn7It0h7EEyFoL8H4fg1Js+
9ggtT7kPtXBRKHGhL9BdNe91Upmso8ndpQDV6AE/DvYJRrS5BRWpNyZi58cmH84ktbGqFsf0FMww
nvikRTGHR593ekkpG4DZorUP+LxB8RLX+MwmdR8pCfGIENEYaI2Sq5KxUtFCAijMS9EAPk49TJ0W
QayHfElnZ1bGGf3GsBXiaVcEq96Onga4rU6MGCMsg01XucXasH5Ean8KMS5pJQEBjAjG1oWB3NHH
vqlEvsL/V23zNr5oO75K8I1vZwsVXZO/IF574s0gqMoRb7HrfVqdvUmVerX4ZjU3MRIcgdkGyZMT
BjcDGPetiO8arv40fotDlFvD3gFlEr5QW0519d7N01tMoFXbYpgnMmPjtVZ1Sr2w3VAYxccU+RNE
sefMt6BRqOuqdNGiqDpmI7XDrWViAqvk9RS4pJNZ8igFBXCJMUsLauJcEl4nFQw0oG5lZkSMFeN6
P1dkqdVwthGOg2wuMnEywK0CDyAprzOeG0YQRLjPdUiypngMcutUyMFfOyHAU8Qtv3Ks+pu/QkSV
369IC9kD9bsvTY0FPIRMGJVXmuruxJm7s1SjblSeUqEbobNBoLR2AJqLHu2aX2YfVWO8yTlItpBu
fxKcbdBk9IZ9jhSpF8I4vlyD75Xz+mbC9qK4jzAeDCk9AkoBRFrrbMQ/3BkGHVA/xtryoFzVHCjB
H4i6P3ZaF9iCQQ13Jo/GDeNxTUZNuc5nLjq6ERj9Y9An7UfcX3N0Oz1RAFYQhMeyGN9VgicnTRI4
aZiP89q4SlGpzEb0bhi6OkTKwRltBsDG0pYA2qY+EiV+X4Gq5nRCgIic3PW2VJ18eelwcMMzVnKm
UWG0K6bWhfgmSQ7MY0zLNJRC5T6AlU8PTkzbfXIzdskmRk3IJqMnWE4I16IXy8JuAAU53MF+QqxE
3imjyvna6wDWVxMob3ZNQaVkz/z5QHmIBZoSrTdRBYGpCPpL6qjhoNKU+JEc2XmkZs4ib05XBOR6
JNIHbEW44dGJ9ncWDk07AtSv4/kcHGPXak7mEsrbIOQxOR4j31NrQ+GM6q2TQXuZQWn8Xqn2J6i5
LVmBuO0GvOPwpuqx5hbXOOWK0QBRhFaQb+zM/SnSamvcz3R192UAQqKiq9F5tlj5JopnxyOhDEjK
ClVuQbRUd0mL/hQVTrev8JAME/Aqe8JS78jsLCoNyLZkGRk5mEAjMYMDGb6/MgkAJnIcDLCUC1MT
QX+PrDcrYfw5k+lVZcFzRQt+7XacNANkXSJXry3JQiGBOd9whzu0kERXXU/4r5e37imYGkysg3/E
AXGdds3XiMgxKROHKkIOfO/K2eOWuLOCcRUartwFPJxVbKiXOAXpYpQJtrXBmLYol+sqI9fDinZN
ahpUG0l7rLUBOgYlIrO0V2OsMYhZcYmvE8BOZXkIdYlKsJkm6fpzstlbczSC6wCD57Zp8o3fuxxu
I7aKrsbmkhJPtfSQ8na4jrSmn+GRfmjTZRlqjwK1v8riZAdg4r7JBUnYSQW/26IvsZSdfv3thzT7
Ojd4R+m074kUot51vvNm8bTk/FrkXFyqJHxGJw5pw1o2M+BoK+2CwGzG7h3fExuRPE6YBubRYBsI
nqO5vUYftfd698wQ55M7TbiOy/QZvSva54yns0SXIj31JCO5CMLf8M4klfLXzot9ZBSgBXAjRQ58
1KxC8o6ZjmyTIkee5h0Tr/ykZ3AMW2B+DIZHfF4Th6gBMKsiTWVbVx7pbTZfSECGdWwzIcg6j/se
m+KkkgVOQJucYT+FXtlpbqfIabL0qZlJt0mphG2sIFijqB3IUyQNs9xJbbg4AaG5OTaRloOkxwv+
eFdRc/jCxfvLhhWNJb598kB4GWfsweAaTLp/mY0FC9lmjd4XZ1eADH8OWfupjVqc+O2VQHzo5vIB
XWgIasXJGRt29VoILnxjPz8PbvSrdawX+iP71lbvvhpwFPiA/vEntpRqxpqpoM95or+zsN97Do07
dyDMcKiwFeLNWTUq+oLg8cOeWtFK5KGh1oGgQMWaTQAbTVtR8lTPeH4uec6gkuXh+0hd9Qz3Q+f2
vYr5TaKmOeZBv68i6z7Ogx9jWjxCGdBSW0EEMaC2RAClCWfkohNyyxH0LYisIIZPjwgqajfcRuRN
8LLTD7A6BoSuAx+tux8kMA1sIo8mYOITpV547qcMKoK9dNMBqAL2O/dxniAJVulaZiYtiNi4dcbr
WLk0kTINID6It0OHADdpjQUWxgVmmAjJMUwWJgLTY2HQnhwa3a5q2jxwccacCLapuDc8F5Rv/AYf
MoJZDpStrfZq1AEbxIAeX04nnRovfvriVI8dpBxwhNbFlQNNFgEcwy6OehhxmQW4cWpM1EUFQ3g0
j7GJYysI61dqSmIRewSvbVU/VbirIXVxW4/a6zkwPs0GMEQ9JNu5FcNaEB21SpoAb1Lo1mh4i0Pm
EpfYRAd64oTHmO1TRTVW2gPxfkWv2Rb6nbtoRysl6J9UaFr7F9/yxalO6BaGqKuRwK/IST3q1qeo
9IN9JohHUpg7iEhLrhnHpOsi4p0i7uOmLdsXs46+la1I9TMNm9WB2TbObMyoQ3xlTjBBZHRj6Oah
CJBMA9vIkvnJtPHrQcPCTWHONzM+ITLNx2g3kODoQaFrXDkCeAhmunUOqm6XUX3hlF/5NEUHsLA7
l7D1NWIhe4Uzoa/SjS0qSPCVlV91I1c9QV+XMBUUI/gu5rzHTyDmZi/7DmbE22iRfjXJuV3lPKBd
ls+3bb50JH3jCyn/qtII8mYwpuCMMmw4sKFXdZXjbPAzzuKqfxXXQRZw8BIoTVVGV0AAa0So3hGZ
k5yNOr1t5yxcRwMbEUU5k21fQK+w0Kc2HW5OWj12lW3ZXSi9dW4wRGI2Cu4WXRcWlyhCgpxZPTwb
f8ChAlVdCAn0d9ZfRsRfVeXtBYa6QRGBLaHQGcEzqYUJ7JZXkXsS4HOT9esNrbd3nERvrYYkhvhz
0vM3mtR5XclF6u/RqY2t2F9Z9nhU87AvhvkRyxrtoL49WoEizatnVagwCDczCOsaRNuqbQOCCMWH
CnIiEZGp8zolZ9qY3JHAYTBOIHhkAuDemfRbxxJ/QzmBD5bFoU9HbzsV2JFpj2MxiQZe2SYDb0A3
0R3mDE8lOVEGWjeUJ801bYti74rh0/CbcB9H88kkcmI1uTgnMDsYW+l43xRW7NaWeV1niQFbiEhs
aeqHKbRx73JWNWXCEbCk7dWprZ7B/U29wueRtRiAg3FLN9c7TrK87ypSZuuMmETfebBb94tDhE5C
H01nV4Xf/lA/9Z4HvlgZJyRxK3ppmqnSj+O5tCWLF8vjXhwFz1iVvxvDeDcniExGEBS4pc/TCL0q
5Nfgi0TuY7UgYyIPHQjnXMXWTOmN7YqcKtsE8SppdIUTV7hyl/QMGbswT3eFgKPeW/osZwC1anS2
KB8+8ooqQYXXo8OKG8C3B3FhPZpTwPs76ZtOon/xSiINrXuHWmRNsljat48zMJQoIhCLXW1Pkuuv
ECZgVi0zdGx3hGKh7E+85qc2QIICMd8NhvkUV+2pmgXhJDygTIE3WwLEg2j+zqYbbAwVK73j6NOS
THKht6FTvvAicR/IfsKlYMPezL0g5OCL0NttpLeIUUC7l6RquYwsan8idKS2ntqx45aZsyNxVLd9
cJ37+c/cYNDBYPE90Y0IymRphprXkCjuSrMud2ZE1soMHlli9F7VJu2+trCvyhF4dR36V1aPVV5W
fPR8fOlbCJIVaOi16hBGaV6V9YKwFL27raf2OzPKZx2Uh9RPwkdnDE/mrVDHEbhVVfJ7BASvyAcG
/hBTBnkfdNZrF7Azl3wHdBtPE+vW5nlhh4YNkpO+PA3mjRjfsS+Ya0fiih98cpf7rU+KpxmNHzmD
YlmLtekbgu5qu4/l9GVNLfUwvfvSs54xIt6oYHZODDKOAW/DOilQ+KXJYXST8CqGMUd8wgIwxkyo
HWwFvW5u02j45ZlsUotWHTtiew9CLjNILCJv+6Wteb8dJKlDBO3XA2w5LZjoHLDWhpBjmjQeJZNL
bFw8sytqbMYb9hZ/w6gUTr5GGO83Yjs6tDq96BaYtI13rkqYSgw7aWXGStgE/VWJ91CSBxIB9ttG
bg1/WWb4/AO4MH3kCnhp5r2YWgX1CE57xHmJ/VNsbd28BHvVRO+NNIa9FWPIUmmPaSOGutsE+qEi
/XxDTAb2Kmo9ORL5BwHn2UxdvfYdzRFQGPhTDRdG4qeqSSmySjYbY0J/kXXjnlIRIlCl8QWT+mAh
+WF9Ot3O9gEGBPSuuNDUd7lq8i1OSRw5DsCgrLD2CtM3fUI33UoKcFx53xk940ND03g1UKCBKyt3
c8uQhahTFdMSxx4L/szob13HcEn8onmpET1TNgiWf64+XK50G0vXHLg+1xU2t4pmSP9KSHCEdNqw
N8JIvh0y7dd2OQyrptRnekFcFQmbzFyK4zlkWspY7ui06lxq5lQkgPBRBoIlwq46W8hoGDemIbNq
UCxYPMlJ8KwTD/1rarIjSu6CNEtKoS7ZRBDcSObCd5EFJPjNNIvbYUFl5XdMo4ki1zbTp4YQQUup
bZZBQO6cgyr8Y4ehb1tHdK1IhiAcZ91R064UjPyBiFRgY6xD0r+oH+zFdloWDQOcZtpVqXEKA3IL
mIdtpiw5eZJmFmnMt2wHm9S3XZjgs+a7Y1WStixdqFa0Ag4J0Sp26MM8N16spv2y6TbTJPBnRpzG
K4ldaygFz50R3Ho4tNBACTDlYObQ/3GjUr7c4j121lnZMS/COkqQeHsVcdzGBsnS1JXnOLduaCZO
8JUHUNK0+R0CtuKp+xqZJuf0sIbpW7bsIrWicBhHMr1zStsa+jSz7GuV4ccdRKbXpFG+FnP3HCTm
2avjX4mvXtxpohenimfHr4ZjVaQSM1G+GUaJBXa2HyCc4RODfA0Ty11jlT2KHuvegisAFn5EsXw9
WjbxDI4gZ9mI122f8LoUWbMLk+aFFvTFrMF90RtfieE5sEi6DdiM16JGQFeN3BPAiWxpg/p7ryFD
hxRxx05OCAJ41V0iulD30Hia9p0H0JuLZ55xis996m9pfLwR1WqsJ6q+vZdqskRK6PeTSB5jogQn
p/qI65x7ZZD3KwcfB+qjDp28pS6M7kDbRgQmxvk48lNqESI0vxLoS6lUeF8kCibcs/rj2PvfFfFD
tmxeaqIKt1lsvZbsIlvVsicFVQCwTW1I7NqF8pJltbfpKcQTCeiNrAnuxWEM4aHR5ckrftXU/uu5
ehR6RrSf5E+ir5DSe/aVkM6j9I1XZHKnslf+qrbZmPMGRHM/Olw/9XiZiuZa1cI5pEDfN302QgBJ
V3312GfcTpjxIhrH7Kv5OtcF7fTUutDkck5BqGMiRDGgelDNAjVFtGzmVep1Py1IhHWb+PcqoWtm
ZvooO9yig273JHXh5TP0A5HeP9A0xIYJwbZ2rX2U03RoGlHtdMpyg+jNEQYbtHHqfTiSExZpAj09
NUPSmYFb96zanCQANXzYKdhKYRRnmQG/8lPup8WUvBVpeyHyiahkntXOCKzDQN4ATMS/SptwyZ+Z
2HYsUOc10EZVIxqY6gcp7jH0v9t5fcAW/9RoUpGZWrAdB+cJofDar/n+vJi7R13Q1VlmUqtOuj5Z
pv2zy0yAVpEmgCOHNJNQDhA5Fa6gAGAZz+PHQoi90BMyyPwSEP6wkrL6cEoaiUWOQM0GwwGxnBiC
AqTnoOYvBU2fUQdYAK5R2iIJu3xInH5bJsg8ILEihuGyLO/rAKIdvV5uGg7XvpFxoSeueso8e+LU
6Iz4G896D/0UbwqKE5qDU3Y3N5dypAJy3Gs713fo4FD1AAS1agJfxm4fde7ej0S17VrnMAtmJRMX
rjyIX5OyoWKkb+VbGf03F85XZh7zyn3vJPVZLecP293hKvzyfDpVJbmTG/x5V8hjsPFGXFZkQj87
M6anEL7FDrAJ3QX/qgvakpMat4ll6JuUeHQzLB6Shnm+T9Nh1QYp+EJMDrATTtqKKRdKkwQxprZE
2SOGqveJyUcregKzmxRlD39fmYdn/PT71KK/ZjfVcx8vaXIGxxlIx5kDwnYxWYa9e2rK79giCoIb
FrML+5lbYbTNXTERaWIfxw6iUVMSsJUiIklTGRE9S4IjmdLDJu57lBxNvU/Rr++g5FwcaxSEcqmd
gf6cL/m2AYG1ImLV3TbFxwQIhqkP+1iWRE+d0xsnzmDSmXGFSBppPZ3vutHm9WTwntl0RsrMQ9Du
Par4q0nlvRwKQPkF3A5L0f4sRnPP9Jgc6oCgc2d4bYlS5reCF0E9uXPy5OMeJyxXNde8Lydj7QQm
kcd589qL7mkeEmQQz+hLC+1TRPQYTYydmLMY+kUOxa2kHO6CKxXQMwNn4NZkJWc+cUvl4mCuMHlH
3uSALRFUnN27NkEXTUxnVlXbfoYDciRkYSzXb7enJVS3rnUzU+7ETXIFEebERVxwfrU2KX/xc5qI
D2JN4PwaZJOnhPLYACBIkAt/tUY5Y/pAEGf5OZsYx2kyTcHOHYvXSSY/okMV47bkiFQ5GsWs/kWv
x+mz+0okp3Tk/md5nOO+cHYEUrGP+MRxSKafK2Jt3jo3v1iSdPA+ibcdORdxmvE62law7eXT7HnE
ApgdMIBsb/coKmRIsjOiLV4xKnVFdA7WAfUjgql9JUTNmbZNYAFXMqyHeGL/iQtIy3b33CXZa5Vy
fWBu8Fims4EGCYX0iA2OfgwdW64XkeOGezt5M90pIwskfXdHJCUxHT16DM/CI9WdfUtslMu2qWtj
3STk1+a2rPkzaCsUTOK5bBG/VKrsUJvxl53f/RSoN7ukqjatjRSuIyi7N7PprtsiZh7PQStHcuTd
BI969VLPkB1obwPkdIAv5QgJFDmU3NrNTUkZtbwiv8q4fJUpbqE56e7Cni69m0IXrPqHsRrkBqts
v0FH1JA2QpCl3VwwxO4mvWxgBgZ6r+h+At9l/oig59h45l7EDTskUrKNmqY3fxZnkblXHh/meowJ
dg0T960zVbnvYAwLz97L8dsrLPuMyuizmq1un/tFtRGzeRMC1NoOvbuQPLnX97W+V1PN7W/68vG5
0FPnwfU0JQn85G7dtzsCUIhLiSpSRkpwWoXjtwRig5qk4f4po2CZeEwfgyCyD9K5gUff33FuTutE
cb/C57E1kqa/m/pLIWpiWQMXdFBUfcm2ehYwHByoB6bTd+x4ExKGoaV/w1xKF2jsEiQDhUQ61cHa
WiZ4NOLis3SDbI8VBRl2Ze4nm4eawI5cBujO1jfLY+irT0O26akR3gyjnVzP3owuhZTPnvBgAGRD
/jDa82MH8ZkRmLBQbQ4n3dTGUfq4AqMhuZW+3dAJRqETJox5tG5OVU3HdgxMEiyGh1QkezOfjTcR
tReAYPvZnsuNORN1vdh8SJ2tbua0vooV53dv+29e4EQ43UpkeRQ1u1py06th7caoU3Vld0dF/4m+
Lspi26VH6tkdk6m+2sNNA0c7aOd2tEy4afIiDXqjVjgRF1xWzXPBg8Vv11zNyXSDXjm9NEW4Y2B9
FoyVz5Hf1Ov/4eq8dhtXom37RQRYzHxVzpLl7BfCdncz5yqmr7+D2rg4B+dhC5bd3VuWyKpVa805
ZqwD42qmdw1E3UbH/s5HjkQrcOjLBsP0lxTT1ZBoz+DNTp2MqNdBtBErbR50wlRY8d1zMfUaVHIk
GMCr7tmQ+DCvkUcouvngrZr95LbVnNaWL2ncOGzegCE8a7gO7viVKXEeDJx6Kpne294nvodRPukt
yV7GxJO406pqAmPneEQ01nRYzYSgQbw73zYgjKWLsG1JFuBd0RRutH7NhY8csDjVUxkvWUCjo5X+
dh0LfO1mV6CEZATXuMYpxeSqoeFr3FB+gqOr9f0EFXXZXAdK4oPwYnmwq65bMna+YjWYe64x8Qo2
PU6b3zBhJQV5K7RkpmTBpxEZZLkpU+dikGeU3uhdLDKLXX8LYwePuA3FbbB2bdqdda9Ir2qqd3bv
PkkSjZknmulBb5qNkNO10Rpo5iN4ZZeOPHVlQNjJQMBYzFy9qqHRk3TkCIdFws795yT4GsaUOLJd
3jR7PQ5faunfIRsgO5MkxXuMPRqA7PVE5gOQK+In8mNlyL1AfzUm49Wzuk0QtOMWM1q99zX6ZjK1
33Oa/4vUKdHcaVm6q/157MDel3tqTfiK+SpIRVyAzon+pdXGctQHbUuS5bAkHPuBUq3r8389zJSV
nuAYNNCdLKwcgGEh61sz1MYOsB+uftSkcV+jS6G0WuVQLWGqWJsKyA7zMoTJvh38DtN0UMDlbsBO
Um6LyNmpcevyzv71GnH3Ggtc19TeBUPfuzIl+FHLMA+PpyZ7/HLIkYrbQakdjVBH7E3SyrJJsUVW
eaDfLNdpz5Uebfu2Ejc1P/z3fdO9Va4aj43pYcuxOpuhc6VOSZnswgmmRF4P0bNd+9GzD3eKFowR
b2sXCjwVVASJ18jLS1Vy9BHR6G/s+alL2spG6+j+sQBpQAg4YQ6en55Zt83L40G6M0LRCml7Mwg6
Veq16APK3jBq4TfHA1pBs7qjQYf4gldi8EJAg970hgfruzSK4PJ4liHe64I8fOqBhcnZFpMG/ZUN
3LrE9EpevL5KWbehlzx+GFshvFj7bBSWT1Hb2M/SmcpnZTGw4EkICPs5r9NLmsSQeg3jbpqBuOtV
drRCu7zoAtR50JJBG+WttS3QZyBWtYdb8wxpRMDjIfpMulTW5JR/0gZ/6fraXSmSjzdKY27JtJXU
dJb/Pfs+7e2Hyx25WrKZbMB/RV0Nx3aeaT4e0n5kugm9aJ+0xvJhRdR7i4zf+eHx9PGQK+usuxMj
L13RG0wgTee2f/AlJt7Fw7Zd1xpjaDf4rfqxeTI+HcdOn1TgN0+2Bysv6TFcG5+joV8n4u4q9Pwf
Q2VprFe1OvRRGn/EOpUjnDB0Gm10A9gWrPm9241j99nRNpkXmlH1A40wvdQ4O15b0fyo+Zk7Tv4K
qH63tKaeU7MbveXMFY5d6QXIyT3nCb32/JPHQ9221jHL1Dvq3D86KraXUdGkEZ5jvhEkXqwkoz+i
vfp267T6KzCnbNl5yO1wF5Ubi6bA3LR4K70QjRn29eUwdPW4aNb9ROJOQUPhSveASJerK0r/ik1d
AiFiTNXUunnE3QXaKWpMPOfqjxeZtJBtGheuUb/EY1RehNsAtiKokzgHgCXNnpxB1JljFG2A0bb3
xwNxdcSaV/SogU3ehzbA1ePF6zyQNh4uzfoEGIoHf/zCnq9tCkyc/32bgGvbRTFma/pTIzLjFo80
o/xhKpYdiujVRPrgBn2WXJq1xQWDEWOp0XR89UrIXhrYy7cqjRAvpMhlpnSJejwkXi5PP/zg4OEk
2+tlnb0lVdHsO4wzd22Kj9jzexrbGgMVd6j2mdNvat9O7nDWXYLXwU7hfKd6ZEjKnoCUBk1ov0yj
9l3YhQ8abNn0GJh6HXg3JWZ3nMsCmKL5RJuI+LK0hi9OFMvKt4DW9KIg33S+06i37GeaJ5kl1LOb
wMksgcBTP4sjqCLGfI8vHw8mEV9Hql5MD0kK4Tt41yLPeOaUH72CisTfrAfXshTFJpc9uFMP227f
NwQ9Ftco6v9YtREePfLA1m4rZwKh/CUyNAHYRnWIv94EYq5ect+BNY5CnA9B1hujmWNmejs5GYPc
5q51a9lRb+ngmFv+vXZnqV49owxcaJGxySw/PD8e0rGI/vuqKPs/pY7twGlFAtKwjn/wZqErZW29
A6sVpIYPLcW5Gd4yOohMx7979DN/dB+6lKCt8+wgS9w6Qu+2WEGT3WMdNlyPJClcY4tGz6xNget5
rcUh0RqdfYezEN5Q8P8dEK9c+kiSN+pHG1JB86PbskLrBPFwnnC3VKr5Vhs5v8VDh+K11IPtY3Ho
51VhAgbKphdtBIocW6fBjjujeXLtJl12g98e8MmjL02aN6OwETH5FPRlGccfgR7Fmzqq+63mdPGH
G3ufZNrmGxuCz8KuxvYY5hVomfmriMCSAE/ALeS4z6y6+nTdSG6R21tklaM9bEcoIqnHHFHJXkev
aOb3x4PpWu8a6tjj4xk+Im7nMFolLH3//QFcDNPW037bwGSSyq590aotQKL2agVZe3VizdsFqfW3
qouDlpe/eRUpxtZx/CqjYTb/d/cGwtXC4K8cNbznK69JBqoDGkN9pZs/usVEwc3EHztEQF/EKSL2
2hpuVlqBHxuZzJBI+QWJC8p6Bta/Tqx/mUEKU9QxUFzaA+qOQGZUum7jLPGCReemCuiwM7QDe6u1
9HLNS6V3+hniq342UnpVi8dz2PvRBoserOH5J36uCvKWocQ9DN/dVEWMtKHEd/ZsunKrO6Y0ULoU
WFuiMNJl0RAo/sBVQBmLng2E0AvP9Bm/zTiQbjTi4+OPdMrNTrGDSoXLoXTe6Z2+l57R/pRe+VKK
I2BJ7eyYKno2rVrsTJc4H98lOZZcO0b5Nl2dxyqHZgI9RbPxK3TMVXQ3ZJHtTOQ0u7jxZ06BCT2u
vREiMh5plBN9HrZ9e/rvy37oNimBBHgiI/RnKhVvpDqL3RS1ZKyV1OQiIDuEWFPa7Zkt3jLNY6Vl
3UxBaUeFTlR3694ZTCS4wJgdFjnt0tZ3mRVljI5jco+o95znkTbNBfXf2Q+aast6DUbZSNXNHpJD
r7MjdLLfZZ1drtOSpGdT/9STRl1ukhvj4rDnwI9ufhJpaFttasExe546RXO6qW3rEwMitXf94c30
62KXZqBNhJG9IgjReu2WaADji2KcaMUq1H4cONdmASDF5/a7KSXetNamvyuZYI+uQiLTAujOGen3
gpK47I2/FubldeSY+hE1PEkBjDtaYeWXThsImpmoTNKk2RsDejtHc8SWbNj49HgwtOLYRfGwTVhi
GO4E7Wbskg+RNexyaOHo3tL3p34U8PxprOvMKrXIAtcqpiVL098GZ8126uMrscJsILZ9ncya6bOh
HauO4IM2A4Td6KjTDVAcTyOUYlPvz9Srw9YkZj1Bm3xOXYuPjnXORJ3bK5G8Nqnc9cjiPzPi28DA
uujwGPO6A1rEPiYZBAt4BafQ1/flUNk7b6raS92Ri04USvoS9XMrLRP2pVDobDWNAF5aIz+FZfz3
xfwdraQJGodYNTD2ic2EBpBMk9R/yaLhrrCfIVZHKymnPoMKgjPP7TwYY7lhvPoOv0OdBs+I5Dfj
R2NX1UcVF+LYcppeOlU1fgyWvu+wi0aokCZMnV5/bhL3XYW0BjgFDGfq22E7xY1aJHUKIUHMN7HM
yBsVAzukOFh2q93T1n2zsI1xgnSfTQcsmUqYReSirm7Y9D7bhN5n3IUv0jHktZL44LgKnx8PuFWe
ejh+R3hNHvrCEEH2/ykeHxXk43tIJl0EB3/rTlRPuDlxI8Zp/pt23s5J43QjG8DO5sC5lXDrt2hW
FvuCd5lNJDjFUrjmJjKgLTjzAaBjubikuvwxYNgh0gYW9HgIRubso0+qRmf212FsnE1icQgiINK+
ga3L135pHIVwI9LH3W4XOklDViVagnrK5W6clyyhFerM+mdjYDhEujz1quMcwhztEoWROPtodAKA
KV/J1O6iho+F1FCv3WUtwTsxAvSvWoi9k6U+6a7JtC9U/FPY5dlI2IX1rhPEwGgMr8Ftx4kcL3hg
/e04kGU1zKHDmaNGsMMQWhHvhvtHZVlp0XBNgB5ws/X8jxU9QAd9/A28krx4PeT+UFAJ5siO9lKn
1WqoUXIQwuQzNhUl2EwBIshj14nI2uUaytm2hPQsm7o8PwC6Vj0eHs9Eqg6+nqXnsX6mRePeEmUE
TxrZGwPibSP2XWYAYPtaOxG3JidMx0+Vs6rnp4/v+R1bBkHEmJLHmbeVVbU4qkTyJceV78oYi63F
QOv0eCgdpzz0IHyjyKtPrbxqUU1xhxrjOCopUD3ZAi2rN5DyxQC2hp0F4lSZezRDXPtVAA21UmPx
ztvDPLwcv+IksrlLs2IfkBZw8ByGyT3QxBX/JxsRrHRfEqc/lXT0vjj4GOgpOnorGVIhwF/hOdbT
pF94MorOLgSyvO3jz6LBXaGLArGmnm+l6L1dYzjtcwWqcYHN1VjZFQIhrfTyU1xZhwHPHTNJ7yQn
JwVJOpkRuOIBM03R59epPQY4J9/MGmt31o1frYm5K6wcItTswXpyKv81xrYKeWDyMTMr5/IOdBzR
hLAZPE620wOx5aMlMwfxpdNnuxTyI4rEYqPM0DhiaPtAiIRkI+sScNk5x9UupvnVTjoo6KDetwqr
eONlOFmFaTib3Ib1HU5/rcxm+k0m1oV3RTIer/UdFthb4VrhWdRBAdldECSLLmMTOZl7rHGY0Krx
yRCf33xTMq33R1NdUyZSV7dL7lav1HdZBRcxptWXLYAK4kCz7oOVAfvKxvFUBLQmAs82tuGIgCWS
lb4NIYZtyt5X18dXYGk6+JvTCza0/lDWtDtdh4S6Zl732snoT3nzEcSpdalpAe5sp/sXJjx79AIe
3+963d5GkYPneSxqZnLImcimZa72IH2g8ilajHr//0da3/lrHVgZznbXOFgI8R5MMm1eYR5fmbHZ
bSExvLVVOB7/52Hqqv/9tE2hFncQW1f//RFyd9eVX7cA4OlVPF7a45U685iEdFN/9fiBiikGhRiT
Y18Hx7qcui8BeHiZYrBi2JPG29CZomPQyPGknIYRP24eFFDj0wRt+SmfatiOKroSbVnFy+m7rGX9
BOt9fBpMm7dSy6Hl8wftqCfuD0fSxnaN9EBWhbs0oxvp6NWpnB/iwkUU9z/PcxSAvpNdNczw38Ij
hdqrm/aJhLGU+NOWoB7IuNMUTWtwfH90Yb1EcMhh6tKJjwkP9izrE50MZn0LbYpH4MoysbDGm8mG
y5lV2rfTRW3E8YbmwV5zyFTmVYbhkzKi7qXVhi/i59ktAlSC9SZkQzu7tk/chqtto2EtK9c6+04S
bqH5eEvLWCnG1cvKSrVdng3iZTQ6fG8MkOvcQhk3ZASPVOWJ881ciiUcy9Ji2oued96zyq++GAAm
ce7YhVIiKHcasRhC+VMGWX8vEkVKFQFXupF562WuIahGuRPj49HUEc6lt/Y9xNB6PAUnE6DWyR9g
kyMmh/zHM4RUOwy3b4GL1AR+CAmIMYVrD/I/bcJb1WIVr0SkrQz6fhGJkMcKY12uxxuCVcB0DlAY
Gjdq11blXWtngnZTagvfnQhJZhxom8wHk+ZAm+2fqTPQtjI5LGwZvlV5Bg0dV/UoFRpKV6YrMxxq
Bv/NwJHC2Uhr8DHguOYKdtBS0o9bYnw1lnMUYbOhukGKHuEt1xhoJ9khi+KSFhhmrqgobyDMj1FL
lzI38nZdGfWuCNMfV7W3HJe0lvjX0KzfYxzCTzpZqNLvzp5du8vOoWfFFoYfQiv3Nc0HQAJolVSw
aEYc+8jSO1Rbev+q5hGK1SIDMqijVm3WV6dksg9MT4lyRCA4H9aXOpEJLxwcbyFIubl7Rkdd75+t
kjlKI2LMPJqvyx1xbkg3TnaCigkLqneMJ3Ysmwgao8nkemos5H0qM89p/N6U+Vs9efQldNRptW6T
MaafCick0xgKPnMnhHSec6QPfVUElyxKQcinl7Od45KB7jhaa5bu+eok9iKSHaGgMt9xitHXdSn+
1vbWsZGSDa00T2Ve7Ke6YKQN6Gnt6tWtzZFEa6E8B23zW7bxt4a9canCvtjZkW1xAA9BbHdDDGje
+SE+E7NC1zRrcivmoKyELPp4gwK45mCT/4aTf1RVjKIfXSRqyABbQ4QsIE+5GifDIx7sn9ONf9ng
aRkY9t/qu869j4EuGV4oeu+E7JwzvQdXDxacMZLJbmRNmLXqhCOxw6vUP8MQegZOgZtiYIJ2Pv8C
/Tmi8OzXA0ERjEObYYmgKNgjWFlrtfpTK716YnjKPziOR5QfS8okDzNAzZyontrDfAUVWnLQavjL
KkO9WXT2seH2R20b2uAW+jHvFqUX4d1WjEtEDUkzFSOacUQhs1P51euNpyHVyTSJ68+O4O+lKYCO
WDJQwJWRUAZqUxiedwEayOxROXi6oDQblf7rS1oajIY5X/UZVM20I1gWF+8UpmvViEvEB7nWyAtY
EuGzwW0BT0HZ7Xdaw+FDxo7mZXpvjJLcyNn7+NYVdrZDZ+gjMqqsta+KZ7u3231OLHXawTFnCR9W
rcWI3E0ZBdJPXVWZxbrYPQsjABPeO6syGD4sqY5+l2/7ptx3bc72L4lK1POuWQwJxtQADQHxffRp
vH6ER6BpT+EesDK4YC1h0e2GCUpY9I9InuiAZKpYkQoAsIc4vi7STQIKkHdwaFvToDM3YS/hSUhs
vZn5Eg2TxnzU2Rgl0exRZKi1M3SYX3UO+bG9qSyf9BBt6wyk2+iyj2kMBbeacNfZ9WMje2Niwmn1
MnovWkBV/AxpA8c6FO0w9N/GnkTTsMDr5cFnd3z15escz1qfkG9L7sIWA3DJDJw7m0081iQ6UWdZ
ZeF0EGG0z0jsXIsZmj6AIV8ODYEwWRmhUBpReNu+ffSC/hvRTIp613qqzGoZ9qHPrEniQjCY2eEq
IfJEeteMhNd1lrecXLEFKORX42AgkzLrZJcZZobzjAURlRcCQHzLCbIBljFWDKpLJwZZm3NBuJxJ
uElG/ANjKI9SElICxPVsEF6YjGIdGuqt8036gWCZHasCE1GXlyAlBFO49rAxCqOA7xTjeJxb+l3J
bChrTZzePZNcJ5OckBncLVku8HhQT6CtxCsHo7p1wvQQdVV9Ynj3IcfuOBaBttFk9e0xi6kL1rp5
TySAgheM25Q5NpEvtMQ5PH/mafKURvjQ1ORp1AQ/0nIY4FReuXIr9QOTvNrA2T4yNd+OpDOYXnyw
tDBfdbZVb0Z5wGmKonSk8wwjxD/6jXpJc/ejHInkMrqXqq0jpC42SqLMZUwkqydvmoz1pDGN6vLq
X0ZkeZJowToVncFCt6q1Ebdhg9GClhAZpBAHGBZT043zcIRjThm7V9m7He5JmNzESKKjSBygDoYQ
Nxt57MLCqDLFPUPTZNi4toGLwUq2finwwbIsc7jX2JVweoYhh4GiXht1kB1F/Gc0UeJoODq6QvPu
wjWYwGP7KCedZ84tZ+Vdxb0wjz4UYyQimPrxZW5Ge0QIR8Fc+JxxGkStuWSkaqGoR55PrmnlhO9Z
hIY29F5jjap0oHfGbRIQgh7yoVCOtQPT0jLSvpqMcjIhYGRvpebf2KbvdKmiITgnR0pdZ6lHEeJv
cK9sf/e2bjjRgm3H8L8GHoYIDEipTkOGQQB689irawTBEWmjJPKkZR9yLwoa4xkIH61/L+26eW+N
4iVT1nOkNMbZHWTbQjPxjIbXKBcTO9l4VAUKZjthhu6N8lwQAXCmHrXxMfrtXsNOpWFbRKs7D0t/
SCii5ICwA7hDBZT85U+lT9VTLTDoyaSD+RHGjAAKGplZka+7+XxsBhK+guOtpUAfbxvDjx+Leyrl
pbNbsQ/N4auBdaxIANu5kfhyng2waDd38FE9OLCMOJOy84inCbn5yq3tJy01FkM+2YxlQVQQ/lyR
b1qHXFNtE69NWmfLLCBHRsNb4kRKv8Fm2VXf0mm0K5sx7ksbFkA0LZjocSwgZGCL6hzl2w2WqbFC
tsxKEbxVsj+OtWsd4ETXy1y0v9xKf7r0I/VI9MtIBtiFPQAFmNeXDBEnVrllEnSKm6HFAWzQ7M3L
hql1Slirm60E2uaV5Smdu3Cwca3B6O/9f0ahvect3v/GasflYAUz9olxUGfTosXr6K+UobDTtO0p
VrFaNY7qMMsBnmc1OGZomSqzAyAAvL0gigchZYvCSplkzRjbqdCfe5tlygkCb4YBuesYUzx+fuo1
04P83oilmSIrQ5ltbjWEeb4zoEiGMIYirdiUaWEdKyv5FhrbJ9ieaeSIYukf0gBzkRDHnkRvOKKT
jT3DeXSrXUVtumPpR0jmMBSyMKtpNkavcWPlPiDn0jvQxBQYA3ti0cJmE49OjBIqOow++6rEGLHk
8PtbTR7Si4YJc+wZ38gFxaIr1FUfIxcDFqxDBwJ41q+9hFmkpqMNHrp7n3FnOvkoFlRHHuyC2H/1
7SU7VUVxjCgw+u4yGylz0r31QbYr8nLYZ2X35bVy2YCxDRnpLDle1bwQNOdBbu2R/uQLWrGglrPg
s1KfIC1n4yS/szsFdEQ641i08Ikag6RnDXEn2LSJdbg0t3k3Bfsunp7RvyC6i/2PxCOrqJjKTRJ7
4GfAPQcJgo8q8T5Hh4RfK59j6mcVbYz5K832jZldO7/9R3P3NWL1xIwYEG51bKpSO9UO6Ims+oQS
vevsaed3PvwOW4llXlF56MO9q8gxbPPykMX5iOkx3gJRFhssAMD+4Q0tUvRAbuR8x6gMV1kQ0fjo
XtUEGLwKzQZNAr0N0iLs04SINawaLDBNBtx3LL8zEwNnj92/h4FSRaCjXydk+cWIMHHUDl6x12pP
kMNcEsI+lu+jK55qPCMd2sqjnNIP2HuCkweDTH+cmoVR23yUosQjh3eOLv20Mr4myH3shYiSvZTP
KPLObVdca83ByuJUr9Qwm0CTTN5cj9uWT25dDK+Qs/qZ1/eNTsC4k9b2E2o4eHUXGSUBaJbNCrnP
OqcBmBC0K32uiYlxN5/cwvskFQRlYnuNc0n7PpfBttRcZhiZ/uUMf3T6yolw3hOB/dX0vZ+mrFbw
Zh9sq5e+Jk6Je+OFRCW5x23I8KDHEjY5863QrlvCfqSWm0Q5j88AFBZQXm8Be+0ymVWHPdnosRM+
2ziIkXMBEhREOC45qVQSieIY5CRbmT0h3BTNmQv1xArRuTZds1UZN+A04ndAeoqnMMFJIjEudWGE
dJvcTUEi/KiyZ1URoeS19kWhLhB0FbFAh2DioFsD3iF0+sj7tVFMmxYJmxwIDE6Hmk2N76P0NUqF
db60Np3gEKPSsl6HdrXGS/6seTjssJcxfUfR19CbpXLT4RMIJEyGCbWkjJFg0Tt0kq5feTmSfwy/
uQ91RAuwsvbDEevKik//M/bhzwwq+dZUvQ1C6IIuhjQGC68MBdduzoGui1FQV9MPJ1y5CIKJv99k
B4dGr1qFfCBLD52+hvvWjr97ie8kjQ9R23zJmvOKq7WIUrP0F8KPt6ggzlV1dPHliZt766ry01A4
t5ii3mIv+/YzwVlRopZV02ZqELkzq/jJh/oQpurUWkouhrY7Q8GgRjbq54lkKksr0Y6L7j3EjbIY
k+BfPA27NGJtIlVt5eAzBqtN2kv13vvWOTAo2CNBNuY4nFRnkUrWt/Pa/OtG8bqrTpP2TPJovTKM
gqIeUfmQ3qvePxFcfZg6YJ22Kl9a230j/ylaTgOl6/yq60y+OgARctpJ8S/tcQdpkgH1SSvfqoFj
TW29kq+H57CkXWLo/Vb4HbmSU7cFHcLIKJQlApiFHJh/eEZxj8axJ7o0PoDHXtfW3qdOCvl0Vzoi
ht0opzeRN8VGZ5/Eu2fmTyPzOu78dVWT+zXOCwhkmIRSwVqYjV7A7kPDQPpSDNMOBhtBqRwf7Fct
wvlJC23hS7J1albskwJraRZwDV2dKm2s6Uzmsycsw9p5tjQpF5S2zVKGFY1nt7oNPlrUulbfVaS9
0xWoN0E56MxczT+O+4JiH+CA4lPCeCHW82pRwB6DmR02S4V3brZRkWO3iKx2Rzv1ip7oz6y3CSFK
bAqTOEJNQ+LoduGaesNAPIGRsRmcN0JbXtB3AExzixdX5CeiHK9hzX7k6j9m9M8NW8KhGprnhPBd
UsbAQEg+mF73yzy59IY6wbF4NXVtMfWDszRcbicMR3N/xv/VGkycSYPfrcFdDLfWYEDpQZ9jJucK
h8texE8mHiB6C/3WG/Ufy5EvA26HibNJQs9Ys8p7FMJOSaMI1W4BYUNv8h9Pa/1dT/oUK6H40WJG
Mylz5ZU98pv6vfWHNgypTiYuoiAh3y7n4Ogyp+FS8nkbyp79hgq00O5RwSaIRqckCpvznRATDOsY
M2K3zCUx3FUffBg6DoWwwTBTufY6QG59pW48ZAWhb7VFiCCpF5m/91x651X/mTf61UAmuUIueQFn
cTPVuKKz9GL5OONiOCIcl+coeuIzc0ejNhRwAA0vZ+0DHbJsHYaUToFUS5rG5o8Bi3HtmVBh6gzl
shptcoLF0piQn7iiucQOSDE3VLsxo3qnhhzxMlf+UoxfM2LGdOhNOwNKRorHlyks/mBUoTmadJjP
MkGBw3xfAuiyYH1RjGV/7cn+Fpl84VAHi4FkZLilp6BpMRhrOHkcDn94dRsIIVz1Gm3aRZ5zm+ng
lsY2ILWdQ1HJ/ALAWiVM3n1Xo2fmbnHn+Xg7bpmu/ZuKewrBcttbiIu9PqafKjnlVVrylCAhGD1J
k8CZ4whHa9UW5s2til+GBdXK7qLnEPliSCQIi1BMllcULnwvNPctnJWkdd8blX5V6PdGBpqr3DXO
YmTYrFDZ9OcYy27fAxKCr+SvmxL0jYdMSR/QA8fYsUHMQYQcK4Lbreil9W1rqRfciCUZwPnk3A3D
jtYNoWF4BeK3OCjSoyztauPH8EH13qWbWF9jP+gWZpiP63TigszIsegDHB0jAJKi1n6ZgFb88zst
IsfSl9G5tnM+koD9OCZhE5oeE5sxW1p9sB4m7jkKhv3kh8yTNI+ZYare9bwMT6ipQFhRvUAaJHgS
scpgWIuaUXnjajcH5cEBmfWMpmxZxVXsL03/LaYjtQZnUizKmddT+59Rg+yWgwOt7MH+i4p/Wrjs
rivu9g0Ko6U+6dVGq6p26Uw0OycfY3nHNAnghOCPNv63paOOiMsbqSc1ZnEU08BtIVpi31uzxsPL
QXSaBXkMB429Hh/WzhDdrsaFtCR2HJO1fpo8414ATViEjr+N0FTwst0eTZHZzRz+RQGdAYIERTNi
H5Y+x7POdtu/5yaFvMrRvGMGwZSd0gsYY1pbtef/QfQEFqZujpxGi0Neji80/ip6osYJ9O5nVYyM
t5t9JcbuVjbaoRfnmnsnaz17SUgcbLv5dm2VPxx0Za5todhvVPQW6ofAkq/9wNXfZPV89V4iI3+z
IzBpsnUb5Mg67MqU+GI8Pt1C4ExaU3y9lZKkTgmh0namj9Ay6Cw4waZT9t0lOvQRANHloEA9vTtM
mn7UvOZSaJ298HXmxwnp20qnSx33WDJGSmxyiHUCeqJb7ug/QceZmuXqwC2AFtRSZ6HKu6Eb5Snv
wh1n83xBC+Aq6uTbNmsmY5qcsThP2BOq+dVKGp2HFKnCWvoh8cboQEsGchf4xxHmZu2nKahtfG+N
GMlnw40XQyMAY8EytcfX3vXkHj9CgEptmUCDWbUGRZ7KQhZqJ7EIqrTPDu4C4JolfWTnpXnVkmL2
83gD8Or8pCuUQJrquNTCYd34NtNdotSXoQv4JE+zXZLJzfxf06aXpPaMc4pJfzWlKdpjZCqY240n
xGEeQvfhi3wAm/njBgTYuoisgVKSe9sgd7gdaFrSMmE9Te1s3cuGlosGuatuOZwE6Yaz2xY97c2e
tH9FQqqiAdKTzSbBf+fOQ4TomHufsiAAvWlBfoHyWRhaCB3URWFvRv4ZNXzEYJlPmpboxnDwSehO
geUz13nnPL14mqwuWuqeN1HB4ueuIpoRblhz6Fbo2TFUmJuOfKVgkpcRn5Rd6BVosfa9hC2/DuJZ
WqQdpHSPxjCsw4ZfUtexICRCmw51a6IvNbaeK8Mnz+O4WMeUWAl7/bdlm9chVBxyuydw1M0+Mr2j
Nle9gNGnTYfFfKHJ/uYPcbaeWmuHF0ldYi6tpKaz3klI3qEe7YUl/o0T8hphd8tB0yW7anUKdUmT
yIEm7NNpMOSSgMs/TusEMPBApljc76tSNj/IQWjOJQywpqNlefZBYaX2wuImfPN9BkqTbGQJdh3T
IkdcXiIippY2D9tJil3Xpm+tF+ofVIAhHozg1jiGunCM70+FT2WeNekbQ139nHqDd/h/1J3XkuRW
lmV/pYzvYEOLtq5+cAjX4e7hoV9gIaG1xtfPQpIznZm0YVY9No1GY2YIV8C9556z99rWAhBSh6ui
la/ZgP1zrD8g1WhIA5oTDGGmHSLYyygIg4PaPcmpJBzUsDoCjNbXcRMyVShLFm85ccWEJdiacGEY
M5axJEI6E8Ndn56KnuFN2JBLFKPsdaSSKXuuFMf8VmzbZJsTvdsy0+FkC3YI1ey8Hie5cEWCulhX
7DAgcaYZgTJA8SSxvv5U8j7HVkIQHywlHJMQ/VxTtO4iWCdNlbEHqUK9EU2cE6hKXGugsutV9VpG
6jpSDcurxmht0XYsp0I7pZA6rtxbgGObp1pAyZzSMJVcGaWkVXyOLPuySOtCkyQmgQPng45cX49J
Eeurzxi5CjQmoaAGQO6+JV31UPbWUenfjFK8IWZzF0xV9qSDbuM4NnB+VYueOXc1vyoBnQU18kAq
Tbbc9iPtkH4nwxDeJ9oDIcnxTgsK3a7Artgt/rIxpiMC3jXFIQrIgwhQd8Ia09JqMkvJjZraHSeW
EXEKDEcKw4sWx1cw5Pq61hF6jhgi0paGphHgra7q+lEfmtDh7aTuTMq9UC3a1nLfxKF6HQK4CIuz
RhVjl5CzL4FaTudQ58rzoWE6tC5k41TU1s0Q0BCW+knZR706bwGa0B8GbQN1IQBV1tZ3Y6tSf7ZJ
vB5O1qzkW1I6n4dUdCVpkG+wMMuO+A11qVHb9eBZMCo5LFegYPE0rcsGZ0mQVWQ7d8UDlMqXwJEU
wJkcgxDA0mQOypmdobsPDQubIVcU5+w3PYA71S6H65ClMpSIkdHl8CgBOLdbY7DlHUFQHC4mEGE6
Jo6WGT8qvOgUaRQOWi0R6hwVn4luvPhVfE6kIvcmhhFwVKs7ic4bIofUhnuwDURmbNQAHHsUGbyL
5S7Z9PRlxh0DEr2+M/wFKjBhU4AAAF2mQZI/OVo7qbjWAVsIcuKNan2np59mNagn+modMstoTtkH
EQAeB9E8I5w9aEpUeU3+UYqW5jXdIqVhKcko8zDysZppRcE0JS3pA/vneGhfxkC6zzWdFiRH3zQx
DgJ+tACgadUwLx0DWtXUQyAimVGwNjpa84JkBYc4anxnGPqPDpiPS2TnA0LbEewPtxcB9/cz8UdQ
8mw/xeU5lummKoYeLysVczClm7ZLT7Fuim5dLlIrZCUgnruEBUVpeIcidCtUx6Un5vF2AC+VEZmN
O0a/K4fOYb7/wkHkPegoYedGbz1RntY1gezozeFNKMwtjFa7GZsInMT4qC76xqay3n29+FQXsYWh
Qq+t6YGItdjT2oFNQf3zVcz1tZ9zjOm0V4jw1nGM4tQIrS90+lgFO3NeSeyOhih4BRNHXVXPZIUV
YhWtNZUS3SxfMrRVNiSnkptmyspXdPLvSFa9egJFKvJixVoyV3I+oJEUzLtRlZ6zXviQKnUXWVp7
7Md1Xga3hjFu+O6TwKnDyf0YBpocjS463WMJ/52rRhPgRjC4CCThDuSMZc/C6Jk1JpWhJ8SsFD0s
Ogc0KBidGXChcc9ohUFk7lEiKG3+lQ1L26dFKmAqX36vfPTifQ1vrmf44ek1aO+wsVSilzF714L0
YSUIaEUTbX6lzKOTzuKwjREDWJ9xdosv4SVR0ob2zr4YGNKa6RRvKoyCdJFAgY0cDlRqvFHUj4Bv
iR8+V/W8g2QhMuYhhyNPnsh/ptXEkr0CkPM1Ckh4CbZObCTtd0YkPqmMXhA8qCc9jdm8mZLHIShT
bCkh+RHTuAYJsyoCG/3MKVQSuyq/CmMDFzvypDp5J6+RkXLVIaWYjdq1Wq1iAMgB24SiT3OcuNhG
AYqecAbuAIUIuoq+Ip/uxUTc92iYZxrz69DCkiYDZQmQdyOqiz4Yeu2xh2KRF0TBHgTzvSKYCYAm
PrOg5W8oNcG+XCU4HeUIfajulpauanhxNlCfho+1bt4SD+HNkxlu5bY85ShMer7PNnympAHAAr2o
uAPj8IV9f+QinJGHcEaHBjiwGMSA0UzrAYhwc/BDVnCplnzPt9SzVFFkyHW/ly1CGMyoOs1YRbxo
QAhnYa3XhdIR+5Dll0QaJTVeRe2CqnWXGePjFCHnK7BerCJGK8zNqxpENtqPdWhUThDEQAeJvaaZ
oAKjTCD9LYOwzli8ccQEyma8x3Lc5vEXy2nPONjVWq6BuBuUdahiNc0j4FpNysFewf3chbOjDZCr
fQ5C0PgXHVz/1gCuzXHIsI37L8S4VxsDjbBMFNKuDxyO/5bbtjxFvccK4ytfqRiQBVBND0LHm1gh
HQcwdG9JI/7Wos6ZARX8QnPatENyNlLKxh7FyThMSBIDhrYoup0AW8phGtON0W1KyUqYDSirpiQr
WEk60eWkFyCHkJ7RkGIhjNqWTF4Sk0KiePaFr551lELRgCuoVZQPv6TDhZ/3qEi+sBlm/GeKkYmO
MeXDhTZWWxd7Ew2hHssfCXPcLgg2dG3GlUEHcjspkAuZ7+ysQNJsxQg1zgUFr0m6+nF605UoZkue
ey5NiIk65UVRq8vUDbKb4yk9z+TdwczYhrky79JZE111gjqH+7qVxLvSDzrK9XDwprF6rYIm20TI
C/WK65yy+k3xySkQF61+k58Y2ZK8HBWvFiBj3On52gytT2zzTzO40zhW3idRmTbGBEtJ4joY+sRk
BDA7kj5darkHHUaLoKi0ZN9o2da/acTUvMjDvB9qLThqWLtcjK4Eq5dpty9L7RY+dHOrLpCficR6
R5t72uSDvhyZERdQdB4KzYL1I6mqZ0q57IqSmO/rgpRTAeNgnrOS4D3I1oWmauuRMqXMBJuQd/Be
4OC8Mly88hRP67HC8W2Zw+wMTa85pSxYnKebvSbnxrrHxewKXO4rRVgqJnW3IO3IdZD3gHyBTWB2
tNsITX4rlmug+tYK4XF+MzT4AJsd75tlC4LM1+mF2RR1SOyVfpNl2pVVnwk8Mw5NrcVtjnp5ZeoS
9DxwXonPnKrIo12lcAQTEXytVBigXSi/1DxJtxdp4gpSJO0lAZ2VPCcaIdWC50dl78zUjXwmN2HS
+Hs9Sh7iZtzFWULDKQMJC9iBaI3oLjUZHI5x9gbJzBv7fp1M2W2EZN0MhY2V0ovotLE4mRV0JeK0
B51bG8YUTmprmDwga2CBR3rYuQrfRR+/mlQ9xjWc7R7ZYO3n0dr308tQgLATuQ8cKTI/paA8DGqo
wKROt5pSvBbgwW2TTjXuPIbfBuoHuZXeDV8eQGYltENaL5JKA2l4L7tjZ4BvLIMvM8mv6cyUrF6G
6gqljjZaD1YYvfkaUTiKhLrOGrkrcjEm36eLULqw3hDfALAs5tOEuM5MnKUxESQMlJxVBPQ1GAk3
BBYAm+pjjYVCPDYKSxvFNkiXWqQprRPqhAPzMATTdVAjXELhqxWg2Z2TDKZm6IYEJq0NCnhS0nTH
R3Xb6hJi/MnUd0OCa7yRxqNYVHtIiahz0Kd2jIz/PgRM/UuwG9mEhmHqyhIBTAjYEur8XeIoXZle
+DYoz6mm7iyu40m15tcJpfUKW/y+IOnoRox1a8+sqnalWX+lTOg3Ezf/hWPItS2l4qkVUColsslQ
epFZkXyzV+HLsJtgRhFa2vdCKXKXR1etFsRbsLQ6a3JdHBVRBUhFlAhm/xwZaUbbeErUcx7Qr80L
iEHQWx60WCmY5CDNLhEwkv8+ngS1y+1ClKoNE63mVBruH6GoUYspKpBzxlXqlFwGH0VcZU3G0ccb
6f79m6f8JbbNEKl5DRDfiqzqys8B0QoXNmocAe2cWulLsI7h+kVn7RqTYT2oH3D/IsScuXamskHy
UCqWlyOlpcCcdnUCokRhoIcWLvASIeQkRqifLVfRpq4TAjMCiEZipG7jknCOeKRpqjQI1eyuKEun
Aph00boKw7Q0rq1MVfdKkZJ+OxjMVbPAujMnwUHTa16qbqw8E0D2L/LXJOsvkd8GDRRRVGSZpE9Z
V3+6etAsgmhRkOqS5oWjptClc+GH+7gVwkeNsTf9woC5XsZMvsQy81Sn4efQjIiDIo7rYhpVtK5y
jkkCYGQXNfXE2pRPNwnoFlxAAa6qTkObSu/wW3byDF8MpeouJHJmg1G+uYQ6/5Eb8G9qAWIkId3m
QGXxqtT5W1MPT0CZFzBgIztjPVR4d5nkdHJ8P1gSmr6WHLes1R1LbLr1PBXSXStIurfIE90ADftK
VdhclVIurmkcXDm1c/ijyXNQQhGgFEvfKjLKYAfbKuUMA4xfgKh4ow8royKkQ1p+sBtgmZVxKm4R
/S8JNph4yqSBeQeeJmuBHE1+K57oJ8/bsdcoRop8sCvOyUsmcc/0AXLg3AX0qEuKv8yU3+D+WicN
matFJsLRD6ddRvjDppIILdaU0UIJHLwUavgl973pjSa0rCZFZBcshPdcJr/8WxJpmqgJxOUe1Isg
SNjuJOmmFqnFaghN8FUWv9LmW85kpQBInQwiCPyuiwD+m+fRB+YD8qC4CTUGOMBc3yYiwSZPXxj0
IQwc/AbS4dt/xlyXDpkl3k6pET7z5ECUd6yqynDvN6XuDCksoG8B61XR+/uifSWS50ZGAbUh9Cta
M8axXoGtUpJPyFXLGjnC3Hhyyc3pBoYsvnWgS2y1Mo4K+aQ3TIHQw8vNiQm56QyhtkNOp+2lckaR
rTf5OexlND6d+mYUg0FhzyxmWgZ6tNU/lGmU1m0vjk4Pnewy1+8QUw9cnxmhBfl8lOWgdK0KsQA4
QVBvRRVesl58jIooge0C3ihcRAv1Ujoz34NuCSnzaOro3sSRAWaj1HfJXC3QybKhDwl9HGxI9Syy
hCTxeFMtXuh5QgqdCIQo0nJZyaEo3+sNzPkJzbUzhzAXNWVuthDN8nPTA40ucRQ7tRGLHHJ7DeU+
hkFfHRitBEOCH6BKvG+L33+8j/8ZfBbnPzJHm//+L/78XpRTTZ3U/vTH/74rMv79r+Vn/t/3/PgT
/32M3mvwgl/t337X+rO4ec0+m5+/6YffzKP/+eyc1/b1hz8sKRXtdOk+6+n2s+nS9tuz4HUs3/mv
fvEfn99+y91Ufv7zt/eiy9vltwVRkf/255e2H//8zWQH/Y/vf/2fX1ue/z9/W4ev+evP3/752rT/
/E36XbIsXUFiLou0kDWRLMvhc/mKoPwu66LBzWLAhscGKSq//YMdqg35KX7MYFsW+QdbN5763/7R
EEXPl9TfDYKeLLjjFuZUqlftt//7vH74+P7n4/xH3mVnclrbhl/8U14xO61ooh9EqIL8VuOJ/FgJ
yHJDnzy+E3d02ZGerBh0etUxdAB+XsNH2LcrANP4Ds7+L8JPJV7d95m2fzwy0yzIJJplotz98ZGF
3oTaNF7Z7dbDQ+YWa6izGF1WHNGdwIl/9XDLr/suQvcvD/fTpmUJRDyp4xUNoX/x14qjbIq14JJu
9g4ZjJGmE3m/fMxfvcSfslb9KhSbcb42rr9Wq2DVX2MHwYUje0VM6qVd2tr2u8vuz4/3h4/zp/Tw
v7zKn2K4q0Ad1EC8qut+C9xpRbf2UvIJThv19hePtGT//t37+XMGax5wABy/vbbpXvIYfDvLVROk
HkEAbr4OpF/UXT9dMKZoSAxRZIMsYo3iSzN/umBaIubTVntZ3s1uTbqqrTrJYXBQlqwZ6Z7+/vX9
eLl8ezDcG6YkmZahcmv8dF/M5ajoU/06dbdD8pHj0mDK9u8/gqnrqiKbGjX4txr9uxpcamsRi8Gr
71/F6r4kT3H6+PsHkH78iP54Daap6JL8LWZ4WcO+r/KNadRkpX3FnPY0vCL32JlnBiwXYzdtC48h
xP4Xj/djXfjn47EoabouWYah//Se0VX1O6JmmMluRTfbFBfA9b6DXtTG9dyt/MfwQpbOL25sQ1xe
xv9cicvDagBSmGZJokxFYvx0lxF9i1QIhhrjt12Pd/0BY2a7axDZ7/W2h5gJsAhzGYZh02F91heR
NwrisonOcqKPL1qs5a+g1dVtH3BaM83KeA3yTLzVeh1DKxudI0gI72jhq7DAOaYzxo2f5xlS2iov
LcMBHTTjrMQWaY9yhhZByeRTHzXyayu1pIzGojjUlIuNFRDT0eo08fX8kjKUhyYY9LLgtLKq3c6C
ZQQrKRrF11Cmxb7KiGpAymEW9L5Xuiqo1U2NKwGeU2uFx1xWyyc0uGlPRvCQvWKDj99T3Uy8QZFT
/FZQuT9yKnhj8VJI0ZOZ9bRcCXCTMXcAOPHUuRTv0MH2MNXi9JYpq+WRaU4bTCEqInholAz4ZAUr
NkJybHX7NmVo0Rll45K3Vzl1jlbAx+votMQvwbFNDH6agyAuVBE7lB34Bi1/pfEZt8VzyOStggQZ
MeatGZ8idBH8dU25Briiq6fhXA6LKDmUh4L0GdTfX4We9l+RqYfZjn2yQSYSjFmElrprhE0QMrIh
zaE3hU2uN+ozrE/S0FDVcJZqWvkB7BHBjOkQEnRRpXmNNlBsANJIwKwU2iMg8GD/o3kco0FpGED4
2qdeTeFLVNEpxGisTDqHHL86tYyC94EvZR+EpU/0ywWToONZuO1VieDPrMFzWirIQkqBSgDKRQu4
g9jcWxKsQ4/AC7QYjYCNrSm7eN2YiM8IdhCtZ7HWxI0iJQe4/mtSTOlisWs4kyTOa6tFJaB0TJW/
WURkLesuRLeE2xJoCx6xtn2c2hLKX6S3z8SJNvdGGAyXuBvB89Don+ivAtV4B4KE6zy1qicfpjda
XDHq3vpYQKHCpDd3566xDlpq4R1lSdxVKT3ytZhSglawW+66yicPEvwleA1LqI/BHEFG0aJ2Fam6
vNdFXbmr5dl6G9oGBmeOg48DT189dVo8oyKJ3idNFK9cHBEEhFwaBkcErgF0Jtd2iEcValut52Pp
KBTeywLIqNjq/QGEsQ/ujoCjO7VWlZsZQ5QTAI9lmtq1DyUnJDCjcDBM1xfkjLQ0HBzuFJTcMtw4
uGjKbkSDK9DrUa0KjCb5F7Myls/drGVHcqz6W19uk00R9uQ9YvM8LNfYvhNxb2IBEY5pmbW7qCFQ
xVcy9UUOovrJGvT6itdC2XWVKWgrsTC625Zcy8c5ob4gfIIZvNRIXj0ODHRkVWal9QXG1lItX5WU
PlohB8U26WWqHEVGO933gEqHJlOdGHl9tfJTg/XLnHkxUmMeOxmn6BjpIj07ZLsph6s9aa/3Soxh
L+UylNSLogAd6cc43FvRGL5VjMT2EEN11w8Y8eHAgsS8ZLQCtJy3k2DG9qB1UEiNHuAZ2FI7rKDI
QkyqyTYr1Au9v+zc99E3UDLjHGYHRyaBsNLSKRjPVSPXr6qCU9gJ8KF6EwFq70ntl+9GKQWpXYOC
Z0Bokcw7tUppoiUvQ4/sY1oY7awaIVPLRHDFzGxdGATBUzE0yoLenlS7FDjiNmmlOBLxo8+j38me
IfbCtgjkbGNWrJa1GApezNRcR+Al0xetJJWuu5YH7aXpR+kGG8a08SGEvQQj4Vpw7s3iw9RwVEEh
GUSw6zM0RGjcPT5uTsdTndKjhL7TXPWkDSrETnK3pedtHIeyLBH0huVTI83lPe1AZP69EuA9TQr5
xY/zfG2NieEVqsJHP1Ylp2dVMBeMbeqGYgl+Goql8RwNAlKq2PJVN5zGaQOTkDWilJA0zXI1SQ7S
EWYbRkPYZz6M9W0vV/MJJqLpqYasvRK2UsWAajoEHyI0SLrBORwpwnO0fotBeHqbi6wF5Kolr/MQ
qpqtYQa9ayICqPKwQ/gn9dFEYh9kVZG+E1tVrz5qmSK/iHKVrtWkQ5rWR4xNK7Eb9uSvTvd+ls9v
qS+Jn1XXGXsB7TpSCy15mFIQn61i0VgtpNGrlVjbaDwpWoGJ/yR0o7mPx8m4Q4OcuHBSpok0AoQx
23wkIMDk3HqoND6DqWlQRDM3DW9AcCSsSIlsaetokLVzIjcFPgCovgzexpJseZrUwIF1dHVXXaiZ
8SVIpB4m2u73SclqwMvM32o1GQpP9GH4rdRQosMEnZ+ZlWx+Db0v7CTASV+cl3BdqgN5Z0ATmi/f
UOLkGoXG8BUEvYXSIJSdtkVwRphVlxzQQUVeGBGREZUtjhNlYnSPj6B7yNB2v2ndQH53oAfxS60M
2pFdXtoSC7zYdEnLUSgwN6iVGPVpcXEui0SLkDLnoHdiY/IstWGYxm5F74khufzWJLP+DKLCup81
U12DghS9AUiYHXS+RODCkkSMaSHzYlll1DKgodnNjG3RfMv+RksYsVaVNdz4JW0Lkg2U6VTRed2p
+tSesXRluyFKgK7JadN+4AMAJ2Qip95Gfpyt66wu2TrweUHtkIeKOBRTtqaHVpnFF2p+piFzz62X
8XVG54DfbU0pLZ/+Q9ULLQ0awAGgbLQ2yo6+kCjjfSpNpEBRBWFKVRNZBE03Cm6gACZkiFAFZ5ls
mFtVXoatPc3vpwm/Nrz6aSBNTWRegxZsmp77SW3XRZcOxEtmc8qLgPyjWVISu1QI1buSKyw7cMYQ
toVhF3eOwZwLD16XRuumkavzZGQA84KZqMca9AUTj1aFUwSHGqmZOiBXyswhueQQ1fZpluOnbAVC
3QLkCxgy+lje6mPVLtlMYEtxeNaAXvIss05CoAIYqFiyrqq8TD1Sa1C2oz5GG7HUGETTxNRmt20s
fZ+wfLxiYWy/ZCZfEzNGTZbtyKiEfURtfRd2ikLmkgW2yQpbeoNNG0kJLCGkOatOMou3uTfBg0Bs
LLc1m8kh8YXpaWqk4EYWGmRPUm0o60arUGmQ3u4ja8x7yA5G0MJhCsoIw7xWxABKdMFkGBPiHFXW
s9iIz2U2hxkvDyosUab8AArdicEYeKXSIacKDCvEeN+2YLCdmTT313JM1ei5aFI5eZv6uuqOE6Ok
cFtYcqTuYuxqtgwECHlbG37mY4d6QlGHBXaeV+qDXwWLx4/bTBhqFhfRoKjtB8k33FxRxI8WzGC9
kg1UG2HPTBCphIHqoiv66lM2WmFDtmR5H2kapvR5zKmfhUUpudNmmWACAFTpXqnGkQiJJIspz7MC
X1UTqtiKy6GZ9Q283Vgk7SVTOZiz4T0xdCTdBwJKGPPRGHK5RwvSnQxhIDmS9ILB6cnGwg6KR5+p
fmy9WCr5Q3MwTI8WzwDWsc5pZzSTJSsql1CJVSX10UlSVDaIIE5lqGdDPd9QXmjW4yiSlcg6iXT7
JJUiystcG9mb6e0ZjGbldJ8G/uJOw0fkGwYDwrZT0M8wE0O+ORHFwmMzBBxJcv6GvTIjg7sEeUov
bkn/lNqJXXoUTFvWlw+ux/qd0bpkDUPGFx0MKxszR2avRbism9KDhK7vyFiD4V8dTR53EMbrHH+L
VBc+xrKCaehy04sNcpu4yIvHln65E8iW9Y5WOliVoUxg8iwsg4zGt3uTgXagUYMXc9KhjZkWIERV
HvwRWFNUJ+m9aSFlLM2xczIC3+xuhFiHP0jZlEI37/TBitd5JgHH7VJrI6c5g408HDeaKGA/AJYM
K2rMSHq67fTJQ1S16asCkTmai4PW5taZ8l2DqRFaARkKBCBCeQC1ROU0vJmdTsSnNCI/RTatmR9G
zds3+Gb+RCkLvMqGgJWa9xYQ4CZc+TFD+itJQxpGpRqrO2BoOruUmjd0FmMudU4+AGMq4dDoZUzb
O5Y3xRSJKxEb+1HQqH5WaILiSz8LxU4KQQH+4hj+12O/Jln0DHHB0Ca0vs2vvmssVLOQhEb7AVHy
Vn9ojtbN0lgzV8YXsup7XLW/erwfu1x/nL+/f7yfek5tRhKZ3n5EDyNjHbc64u49zHZ+w/55Hzi/
Ou//tTHz46v7uamhSEHbtR+LY68zKwQlrVuq1S8GpNIvHkUVf2ydBKaQkRb/jmSIW9sP7eJW33Xr
wk5IG7EL4n1qp13/C13Kv7ZQfnh1P4/W8hrUij5/iGvAYpk74Dpzpnvc7MjnSf7gfEB7FB0cHa8/
2ij/VmP/X+van8rP/NrWn5/t8bX8X9C6t/js/qZ1H73Vr2n7Wn/fvl9+5I/2vaD9rijc9TQBRUNT
QNdxdf/Zv+dLuq4wHtV0hWmT8V3/XtF/lzTNhDdisknR5KcV9mf/fvkS41Na+/T8aRbQWfx3+vdQ
mH5of2m6oTCOFJdnqGsqEwVGBd93+QiSCWOmrl9kmYXbeVveZbfSU4uhoLVxxJaO7n4ku2yHJ/Ag
bbpqRbr5OtkYe2s/fWqH/gOb6pn49rt0K5zSj/hDcrRNejeHrvE+PLREGtPQE22yYO3KZfG1SRbY
gD7Zz9v+A2qLgYfKDnapU12qnf4antWvaAOp7iC/WiFKtg2bqfxQ37UHaDBe41qn1km93CFfZps8
yBf0Hq5/ibeKh6nCJmbrPLnVZdksOse8y9xoQwuHAfqpuAx4Q3AAr5rLfDDX2CQf2m11S0z9O9Qv
O/QIhj3o6+RG8/CMOu0GXfkOdrGtf0Eg2PEsb5S9sfEfslsUPNa7+QVuDghP2NvBpoPWjp4XVGTj
0AIhysimH1KfLE/biPcBW+uutM5v3RHGIr82uAnPyK5O0wNv4YHX8IWmyvO3JDTs2BldbZ+fGASu
Si+9+nfytljzBO3GvkNe6mZueRB3yiF0elv0whvzzt/BV3PZahzqrfXwmfsesqLwSduwRXiWJ7jt
pjv6F87VK2HvvyBcXKtXRLbjBdt1q618D3Nfw7idGY5DKnHO94fHxdf/lkqgmO1hr207W7dR8uyJ
TyhH2OF2ZmO3uE4gu8m1IKrgaT4g8rqU+2pNyEq8BdnvcMTmdcFn5m2Jt+GWWTSTk2Av7/K75kW4
yY7mmUd4tDwAMaIbbuF7mrztyZoJrmPcKhsAavEHNYTwmOz7E57ELwxCJPY+WrfBanxU9u21Pi3o
H9IjkDGJG7JTcIIiarhBm+mKDpEetuR1r/iXd21uo0t0gdSehCvXZ49MP8eqvTE8aVUc+XkazvIK
fwr1+wr5KJ/IOnXKZ0bvq+rSn+mvhOhlb3jTMvjozohfGIKyI92NvofQCToQOJby0HsDLtBV9qY5
yN3XqFNRdR7Pmb1S2Q04RKyYdGzSD6+9C0jvgX/MoP3I4NncvRAnBCXFpZCxG1dmUoHRDVL+S3ac
97nXnnDyYSwDfsT9xmVEssgW6IIqnXSmREl+YMMOVqRjSPpTZ9TcyV8CTdwJyra/1zLOvzYg3FE5
tqvzO41S2OZuvqkcutONA/1eue8v01W7z+D5oirN9vwdVX5KWBdRV++dE644krmmZG/qwgUQOcm2
zqWYHrLKyXtqV5JjqZJxHFi7FGfVtBHfR5X5IJeuuAyzsEi9ovd7pIqOrR2sR4ckPNLU3ou77jxy
oMhdJJf2uKu2uJWN13QXnbS76ovSeDMZV//GYFlqvWmXH3Bkeor4qd1Da2mc5tRdSyc3bEnxmlN/
pALHmn7UHlRPsiNmTDpnflYjr5DIUmAOX+MExLmlOoKKUpRAeAT16Opx9iRHfb5TwSD0a/qTO+7g
lX6PmUTqVn1xIX3G4BjPQRHMRHwszuqHKa+IYfYwxso7iNThuEVPnb5GV2Grry3ZQ6xQrccvwZmw
XrqPRWFblIOr5EJwtZttQ+hRDS2RV95f8ampHVl9RGNCxfxZ1o+CS/JbgmmE9It4NW9UrBDmUSFh
8W3goKtvDLZ4TP/1npNo80w5v2L/vwUmQYfN0cM9TiLS/shI4oJoefsQ1EqPE/qHpHjB4S/lNvq9
1H/3o9RTPOVKBAYBEiMDDFwhbvKg8z3PKkGvx/y+yrbZY/cYQRsqUbltqIXFejWsxSMYfvvF0Nd0
w5qHJPR0/aFNPEt8xBBUbAiBFnFcRbTnHDF35qfOQni5nDWS7YRWg9DHKxBnczNch6vxwDVlE1gy
3rS3ONYa7AbAyHbtJXGuxhbBKuHJqLlMRBgfoXkIrEsgOMNj8yheRG2F/B7RP22+VbvuBHujdE5+
L5zN22bzYTm40jhULO30o6C+GkeRGJ/uqToBJFg1nuYPRym4zT3l1AU2sJX8xejuOwTVEZ5ZXHNY
TwV7fI/taU0aebYCKeKAS3Ci28GlX+RPtnGMHSwD4R2/54n26CU0tFUxeNwcEiG4u9rtyqNsHfU3
WN2ryEHVaNF02LJsrJB95vqjAkgORLzeu1IFhXOFasg8DjR5Wd4IUTV6R3hALp89W+oKv4ecHaMn
kUPHqW5fpGBrtGA3Ds2XQve6Kt81SvcT6thul4FjFdcO6WsrbqrO6Uf7vnfd4R2An05LnzuRLuRK
fQyAPxwxHa/KknQk1km3PGLiY23HpMxIiHU14QuXzmuXk2yf6FhBxTMbFmCq98YEhZU/qBHWjyR7
FJxwOOadk6AstkEVWD0zXvyk8a7b4vy2qzfz1rzB5BY5LThkGwgNbSzClI/pbjr4J6KzneptWGlb
HooPtbR1Nz0w1mpALW3Krc7mor6E2+6trFbDvntTzsNG3WvEyParERzyuTgwcaqeBu1MK80B/ebx
WgeknJ4xrvmfEKbepkbmHXKhFV4ebrhWAWpGBMsMiFZdI1lX5RZIMlyRrti02iPDquCj21LMk6Bg
LPTwHRGLyegRv7sLd1xkXM39UcUEHK+6TeS8mpsQgX3h6aY3kHfYnkXIKuSttM6HSFi9+ofW7t+q
yv8Fuc3/IiGNrFC//v/L8bsuR6b1+n0x/u0n/hTTSL9rqF6wJ1HwLvpDjqJ/FOPG7xqNIANfOcpE
Q/k/pJ3XcuNasm2/CCfgF/BKggRJeVOSSi+I2mXgvcfX3wG1oyBd4ew+Lx3Ru6IqCWDZzJljCv7g
n1IajT+a/5L1ViAWusr5+F9Hcfl/VNWWDZu/qplvKpu/cxR/fxAX/ByLewCB5mu3QqZkcRC3Y2of
6mxvdJJuyntaf7Y06d9o7rBTdumeos2KEnOp3VkGXJz8yU9KFD4IWKonlGqUoq6U5hd5q61QL9Ru
+scV8Z3061xc8v5O/M/nMwwNDQaiJVNdKGgaU/UDE4olqzaHTq+xXwLZv031ZtycffJPVCyfBNLR
JVHVNynso4h8/yLBuyaeOdH50SbHkJa5QKNZmUXp6yjvr9pvj8PFCeWTaaCBprL3PoosKsmm1wGV
JqROkWPTN1vAKrc0YqxkSOYhdqZQ+GcolAmyjpREiDdly1lGJhCiNwTSSja14FGmodYpjphr7ZtD
8CxYsR7gYu2Va1pCLxs32wqHsk60MljelFz/kUn880fM+ghTs/kdBlPk/J44Ta2peNhbUzDf9ned
Q4ax3cpbdVvfgeL8Nt4I13giUT23HO+QKO0xAKoPX79z5dM3cfYj5jl09iaksKOpAD9b5ghgj13P
0ZyUrebSiPIAVX/lxX/6ic+izQPtLNrYUbAM5mh5F5LCfPGkK017sePw788MnWnx71e7mBlyZND/
IxMnpkhrG+CVMMaAGvv1y/tkfXkXZaFzybj6m/h6oZCHwdL1VFKj268jzP/CV0NkkcmzQ/BdjTlH
SGvKfFdd/jyx343daTYd+TrW2tMsJnmLTFvqKmIZoIhhHzvqpK6EeC8M+jDizcUMpwtANJMghKTc
DghX6IB2hvhB5iRaSK8B3QPt8NfXT/VhxFkWDpE225NpqrpYLl114CV+Sp2asovqlGJvU+vioDE1
P7+O82GJfB9HLB6NFc0MybpD9AawoOunRnDZjB//iyAm4sxZg6oY8mJYp1mZTjqE6I3OnaSS1G0E
6Kry85XZ83FRmB/mLM5iYHsSYOK0IA7Hda7LyiF7Dp5ahH3ywdvK118/1Nti+26QL6ItBvnYJobd
xURTXeVljha60zXHTIerlBPerG3SyrztL+MZOqcCNLacWOYE4vkiVHrGONmYuuOUILtqgstgBksw
sLsflsT/ibqQi6/yTQbX2NQKVwc5648rz7z2GxaTTcvNIq1bQCU0KRU45GmeS489bZo4fh+B00Ca
CL8LZTykBizlKXiRc/Xl69/w2Yg9ew3LjLoxhuhHTH5CEaVbvWr2ZYthqHr4OsrHrZavS+ZVvKXR
UW4uDmFxTaFSMea3fdk8thaZPe7NYF83w0V4V100O7BR+wCq3bG/pO/ZrZ+ju3pNCPlhbVv8CPX9
J09HT+68gR8x3eju4OjbckuiAGLq0UdqrG7C/dpON598P46ys+ee//xsq8O1IJ1qjZAwo8Pr9JpG
Mh1NN7rqK3tHJmmLed0Jx4vtuMdH4kqc/K18sHZfv/1F2YQVd/Hg84s5+xVmiDTDmPgVlaOfuqPn
pgc0CzudfAYXrCfYwdK6svvDMr8IutjlJTww8gx010Z3y511N+78i+IGUtiR7rBDcUHO4Un7Ee81
Lp3u2nvXP35qxhPCBBMQ9CzXX3zqXLaisaIWTmMPXdk03hoKaSkFm5GmJbs59gcVs8+gx7As7U5m
RJJIVS9ae8LPrDoZWbsfbIRdIdUk7YjtCVABz1HN35J4onK5wb/yLkCa2NaQmelk9zyf1iWx8aH8
FzpJFYvsWcmqSTuTNbn4J7CglBu8PjeN8mDOjlrwGs0Gx3PbcEqIAH/zi6O7NRXF1rE+s6mGaIuV
pcQgnJWLPVZ1AeT/qbfJfjiQ3N1pT+rbNd932pWYy1c+h8R0hh1D0WiaeDvong2yIkXGRdUZfVnc
Rpd93/q0VuUkfr5+tGUYnWumZrJizyEUrpfvx7Iu4mgaTW5X9NN0N5zg66NqjOnp6ygfl0XGD6Wj
WQJumpwd3kcxgtQPPGQj0AqQqLQ5Vr3ZLjWblXWRTzKPxPN9SNPx39F5KsRiAmX7Yh8aFLNGWmn8
TBOEwmRr5Sx91MJCwaaukH0SfENC6j1Nkvuujw1atFHwelvKXzap675I+us0DLQJG5JJ3Igi7jos
K3PQrtWEWG+vTkF87+E7E3D61VMfaMMslGn0hr7ZaKga0vIwN6xNbHQh+sUhvSm0NhMAd8oeWzXb
SvuRzDJqmm2Po5x0EQSy/KyNMuS+rvai9mD67UipHwzxJag1/UbzhuwoKhrnp6SQU3wAAoxqETHb
Lmot3iUa7/gWNNRELQDHBDMa0W5Xg494rP4RCQWD57RRHG2cQkdC87SV/MLYhAMmpmFCQ7mniHJn
WmTLPEynN7Xa62iczZ+lMgYvHmIv0tOaDMyMqVHQ2VEXvX9TdL52qJPBxnrN5DZNoWFIQqv5Jtoq
MNwqL4ApwJSSSaINkuTvm6LB3hCQhhodVFRD9IYGfnKr5D4+v5WN9NnGNJEKQmPq+J7maoECsqvH
dF8WhuXTujtVz3Ih0b7Xonpr9qlXGPg6NyTP6syKKijOYBev4gyq2gYrikJcR63QvpcNY60QcbKF
johOOoy9O9KN9R++Uz1T+XyEEL0Nybynr83xNL3AnFXHRKMffomSRHrfxKifI5VqhzUop4w3tMNz
Y6TPvD+h0LuuZ2PquQF5HykR5fPOrnEUGa6GHuoX+gtAwp33faJH07OLR4zdeIaE26/qjzfodupt
iuOyAwIAEm5thDu0Vff5iK8kppODD4GDZH+dTz1r3Oxwjt/VkOwjA6vXHWNG5xIDQLMB7fBqDNBi
uh5VWdSop8Ibmz2yyxr0S0bisLG3MMOOagWKrimAZOMnDkvT6PTf6bxqSmr2p7bBwcgNXd5VYXNZ
lVG8o1Wddm0GjEZrsPpoBumCuBp4q/SI69AOqOPeo5cxBchEY711B8YR0UwyPKeIiO5b8Iu8hhRa
ixr6Jx+bHzfwzYNvyD9jDQYgCkSnlGcWmlIcrSK86ES9t1rvBg6dO5H0Ngv1GI/+/Rw0laAS4d4O
+LCgTNA2R1WY93ZRoBg3UuiuQay+TqZlUfcTIuHWZZKUVWg+jhWwrwVGBRhbXRlTFDl00kLVCPR4
b9am+lKG3XXrQd9os9d88vayDbsOBsmtjPgfnqFTR/nlKLIJ3jv+W014UtFcKSmFZsM4mAaGZ76J
57sSXVVdcDXFE18s4s0PioqmTpGqrRXK0Gjy+q/Wziza+ZNDX4mHKqVvuEgj8GDZqO08q39QuoFy
CW6xCdSPbRKwhAwtRUYthW3ije0tDXcor3Qx7YQkUXIZ3dr3XFPrnoCluVCM1ee+jgt3iLvhMoko
xaAH+uZF0yuJrUOQFu2xUNvaLVFkFYUEL7rBtDvAMceIn3PujLne3aNudbBqQ9lsPyQxxWjfw+0M
XGruXQ0KnpRSIraqNTLV9F8zh7gNUswcO/jNHvZeuvEX1mzHvrRva7nSd6pGMj3XkgowDZ0f2dSd
wBNTtCs1eKqADpIp2ped/IA54Cbz8LrJksmxVemZcapv/HC4CUJMdqomveGJXsDKu6Fa3FbFcOgK
Ad+NulFVIa4K0si6HqoSR9hRfZrAoZpylF+1Mwuq9JVqh9uGf1TKRqJ4EaEGNZ87M8MDLMgOyObM
bWVF5b3RUAxC9Z7vCq1/SSSOneVA7XwIqKeNHr7tYEu9C4lGeJXt7SLPAtqFWeJ3qWYd2xIPVWN4
6FAWxvEv0MM4z5oDACmYERosIjNJdi0rpwKN59BzX0P6lr9KBuJ5M3/FF/OgTPE9iIMD2OsXq4ih
y2L0GqnMEoVGJ0u7iKRMB64pz8LakQJ4I5/0HF0qFmAezcTddrIY+liTo7ScridD/BDQVocIN5qq
uwqwltqHuUUDefEMHIGK7PRcyWW903w/uNFgPUN9NHDgIR28nzB/3MWZ/DjFc39FWRQnOdX4SDp5
E+xidrIZu3FjX8n4M27w2rlHynooPHGBC+YP/KkxCVSsX2OUH2hlP+peemF0yktdWtSBY+kCidVT
bzYuZoOXejlcA6NjVU/sGyuWXvxCYz8UUD+r8VpgWJUN5TfIlS+5Mlv+GkgLSia62mkmWoGRBaRo
jJvUniGmlnKZSfQ3oAi1UMVpVOkGLksjpK75n7ufYmwc0efiKgWlKJDvEcKO7S6yOmDJuX+X8Erg
xgksdK6iPu/ZCmMIbgD7QCHYo+FgOwhpI+vYPnx73IO7w6E6kluHzvq/2iTOXBqk5Cc/6H305PIY
KKfIMqonq2s8ZJ6tTz1MQr0raOnH38UuUfmDr43qZNwjGuc0HGXKNojq/nrMmtFVsxogtZLTa+J6
VcXAk7GR0d+wd9iXu3qaWlvFxKfFwixq147KVFKDLIbvihQP+O30sfVCT6z/Az144GCcM+5gJRaO
OiK8js2RcmEh2utUq6NvePwh25eTdCcgkB5T1QxxgfKeaU/ycFPUqnI7Vf2wacGVAWlJIFOFPmvz
UGq/WgzsMLHyTXC74ENsJ8WF+3WybenZtvUkcUL6qr6NIKiAIbdIXgcU7NdhW/q5U3laiAEqhePM
R6i2QRUEMzUks4pXmhTR5WB1yMalyac9ftLoJygt8s21DwgNmNqu85CmRlXj3dh23f6Km6j65YUc
CLcFHP77kJXkUUHri/ljM3jbHHZmQ4G9yPw9/UOcDWURD+jKxZg2WxXAB3XbCVlar3JWqISNbUhs
/cwCEm1AA6iwY6eIk+ev1tCarQghRCRAAjSgn75U45Js6ZvCnO4Ba9xaE4DCohA/09B0i1zt98lo
n0KwsQdAWBBbI/GXSucclftR3eRRfw2KcD9o9aNohp6CMQryaSiHi7Q19UcfZeyxlHChEaVNE5tJ
Qz4w3Ki3bsjWKw/WaCWuptuPnCF4Nekvz2gB8olDRiH5srel8hCMjXfAPUL5JSdyfodn7nWkR3eh
brky7nNRTbMCJrRtzFJQFPusljbgwKB6dsdConCZd8VjF0x/WoX1z+9bVy+wVEIhjcBhkFvXbCrl
rjZ0LoKjkOmrE9kpGJpsJ9o4o3dNMpw4qy+UHj0CWtORKHDLhVAfp1T8kEzROyFsZO6Nw7CBwI+N
sQalyDaq4SSm9kkZWRc5Drut6r/oVT9rp9P+OCbTb1URNzYoICnt77kB7a3Aw3TMo+VFEXAKYtig
6RQ956mMcWj2qihaQXOdehOO9JPxF8CyD/TUCdycN4E83viKQCkk6xUnETxaND88gi7kZEQxHb+G
TRolEpbB9Z3JDkIBHFoLbt0qjQT1BeSDQxJkpJz7fQ17jK32JsaaEwKjOxZ+BZWvBb3v7wa0Hdi1
MdwjE49mtFq+7bJ4PqED+el7xW9MwF/hGpzKVkJyXXWOSSPALou92oVSeqvm+Y/ARu9BA8TWk7jf
1SzMTo+t/E4keBYMeVo4dokrF7bVuEMHXLeZJRKNKEN3ia2HdaVomD0lqcqOHeBt5YFC0oGnYpNb
bZMIQYCpHNQco/EcAqNmIQ2gT4YH+K7oZXPhjTgn2x4yilEV2TcWMc/1jOHCg1tq695JFIEDRREE
bVO1D6E++k6S48C7ycu2KTZZn92Zsef98A2D5d1qbvMUeL6KlgClNqdqDA7hxvj9IRqHoUduYrfp
NmryEBlD0AOJCtMOj6ZCZClf2cNbqy9H6S9cYG6LQbhx/YteBZhHiOu0GqE/hnVAwFPLuDD78oRw
HXivz90mbtwqgo3fxr2yV8G9uC1+dfy3+HrAH3dPDcopwuFewIFDvjL+0QBd9gBet7JRHS2S8WGr
JNtEbvNXWK3SRSR7uTNbE+3Uvscn3JuOosccRsaB2aHDa7ge0ppmbFziU1oWoaxhSgevheaKmvaH
aW4tGDqBJhz7GgD5RtBhnkHrruh+JH5jyhese9Hkck41D9hD4rUQ0Qu3sWoOVBvTHJC3a4HgXMV+
Kf/FyTX/DrSu6J2668lfeZEi74baBKvc+TCbVNhrB9mrx6spMJrLNKo4WHeKufOHYdinvVH5dC5k
yCcY7BbbrRqnHadzj74aEx4Nc4VLpknb7o+yQeKONSLaKhmHwQ3u5e3vWhTl0ySnkHYiPMd+aDTJ
RNtWkWZGvAfnEG1DpDBXZkwMRiZwOYug23HBxFmyME0Xnpp9rGQveRCyqdEgQXoorDvz2rYNaxsa
9PlyKehp9VDtbryTqQIgI0xDjjtNE8n+VufBEX3JY3E7DLREvDlgP6qWXh2ToNSM2cqsf7IkC3Iz
LWk3kdCTl4Qa+JVuVSBd5C7bQyxWbmojk37naYnnWdWnndgaaotPYgDhSbdKOtoS8PT3ljygU2/a
FmM2qam+jarWp5zFG/VV+Ba7yUAnRu+YjT78wOeTDpzKy/WQbgJ6QCS1jp59gEmXYy6GTaUUt7lU
+nsA3dxy6/obXgL6hS3S4apNsoyMXTKgeeVyusNviZuLktk1QN5+bC44Bsu/tCq3XDOEGkMH86Ce
WhkMQBBAG2S0gpuJY+aZPdDboMXKRWUkrKBjF16ppWYfxhpBl54F8beqt9VD6uM47TP8dmEeJDd5
xBLQVlwrzDSwLooubLGh08z4wGpTOC0+DuQc4jy47PouuzTKTt1TdVecqJOlcaOJvvxD77pVnCR9
Ji4As7s06V5H38WzeLgt+NI9Gej4yQo97uljiPvJps8hfW1oIpqeRWfjFpD3TYIHaWNywze5ZOxJ
CLAoB3KCAirXZe21ngYfEXpezidDCG/bKdBpY/BLdpqtmfcoiwAg1du+GpVt1Xu/dI0jgYdVsqOH
eX3VRqH3zeixuojsMZb3qVmXPyrDAmvWYQFriogjCx0TzS+V685j1wXJU9GEIWpEbsuHPsc/yPPN
nqkKL/6y1hKQa+DrnKIZWQu5DKH8Iec/bjgBQuQCsbRt7V6+tj3Jw73Blg5NXdLxwRkGCFwYTOVl
KHASjJKUg1nTl4FTA3u80Ps8PNBXp10ZfqzUe3YCxmfOfyCZK/y/dE+A8m9Cw9sOJmwdvjGnULw/
r+EL5TtsjVpHK63mkaYP76YUY/GYM1F/trTkHIZOkW51NWpRDM3Wh1hk0eSTk/MNw97tWIVOtmiD
F9sMqYZ7hkEhipPnJZZx4c1YjzEWvFpdXcaGLS40VZJvuqFpkD8FBVLSHGAdWEx9fE6yviIfV0tA
C8Mq/94OneZ42Hwo2I2yZJIQE8ZrPEXWZV6Bog9kLCU3va4LHMPDnM4G0WHfl6NVOPiRIrZ52z8V
cgRRAIOs3zTkF7iQ6jqepPIoX4V2gzPJlA71z0idrAt9iHASMAbRvrIklE8tk/imyvRC5jwI7o0u
6kKiGhvW9YFjsuyoPX/UaBoHkyy1bmu771/zWpePvklNigVOcSg7stImYVR8n7J8eJTwOP4Zgx4/
DHERQcRELTJhXmeNLx2uqL8LLe64KCjJY1u3/bemSIabOAV7yOU3wf4UbKuRXXgeV+XUKlF9SwkX
eyzBy8cg0jP6/+ZTumHoenNpcMmjvbPpX0KrpRcDX0CAYhFqG5OFjendm+1tY7YCInxSU0JMisDN
yduwyNF7e6UWDSK0yspf7FTlmGgbENU5QAtujhmpG0lEu1BEdK7R0HxScznZGXZW3LW4tYCTUPTv
E0zPe0NKsm95XOsKYOp8stnyLOtX6MU6k8rkTJaHnLAhqmnVZVSOyAsTvEbra6klR2QPWnSt0obQ
7CTY+2jtNbolx36sJFfPeoT/YdCqNF321U5OErS1JEXoioaITKqia4pDQN3hDx23CAy7uW1O4bKB
MQBHp3QbxCXE3LDMumkzTTqKcp9eNi9XJpgzsUGdDc6jnB0i3ZdYcVsrZ8fxJBG3HFNKgM3TjD7j
qB+FxzAucZuflIyPZMccILDhwAcHia8U5+5QyMK/1Xw+Ed1X0CpAm05VhWMMzUfKpVlUIDfiqoSd
DF15DILGEbj5RXutUEI2Lqvo+6kkj1eqykPSMMdLN2kyIRy7UcowOeJqrfh/vk7uK8uq3FyqOK+O
LCrb/AwtiWfJBqLR4oj2/iBj2Lf3b809LTzAwA9r5eY5i/8+y/8+4iLLX+Q1WXdt1jzIzAutRDzp
07Q0pLe6HpCsmBMWjfP1Yy5rGPNTnhdk5srDWUEmAvtSza4t0Hzp3+jTu8xGRF9W91+HWWor5jDU
dU1VBpZl0tz2PoyeZ3WgRYSp5lt4A5N9Q+9khvdX/DvkrPl1tEVfjdD+Ec6A9WgANtCVxbcbsiqq
GYbUf9zkNiAt5qLRF9vwNjnQzEdDBNPv1K7UaZZFp2XQxeeLRC4KSRAUVBe31YvM7lee67OPxcn1
34+1eIuRNOBfORLBjP1vhXehTOEFyZUVTcdSSbR4DnWhT8EouEpUhSitnxzmTSakhxuHMlI8OAin
K29t5ZmWpbrcC8cJ+iazHD6xcqikS6lYqemvhViMcckKqxTvbgZfqT70Q387RuSQ6nq8+3rYrcVZ
1PEnPE0AfxBHiaxNVz9a+GdyYP86yAdNyj8+j6VDf9Vk5JzzrzibsVRP6zCdVwm6L47ZDcbqNCLp
+2gHn2jl23xQ97zFotDFHBI4KCw/jlZPI6VHWhRIgaE2xBV7g5vzhbzXdtJxbflTPl0kzqItvhM4
kMb25miYJF33JyHt+z/VMT0kTuoCv4ofymN1n5zWhI1vA3q57gpBN54Kmw/szeKN9n6rcRXgkk7r
wMY/VDfpDntCepHqF6o79tWw+3EqtsnviETYRqxJAz/daM7DL6VaHCSHSfDY1V4+hYea5ivfVVzS
brtoJznK8esB9OkyZamcgjCKUSCMvR8/3ZiaJYVDFpGivlXtIxyHlSG6FmHxHTl1qeFgE0G12xfN
tG4a7/fXz/D5wDx7iMVU64rOjEFIxxv5hMUMLFOXfhdnHpdGjAp3DXj46cy2gb2BzbVM1Avv39lQ
TbmMIwtLYh/vFCDhDUdKQ1r5Mh8kOG/T7SzMYiTAzssEhlKsha/lj/jirdVyD4Pt5B9n+ZFSbjJ3
FXT46dc6C7rYK/VuQD5gzgvwVb+bgPhv4kO0l7b4L9zUR/K9mZv/NwvyWcjFTtmD4Sis+XXWBY1D
JKqwdvnh03ny9Sj5dCM7C7PYLhvL9LgNza/TFDsMCLgqHNJy2E9y7o5DvPk62tuh4sMy8p9wYrFv
eppVW+Ycznwt8k3+R97q2/FbfmXeBje0shwBd2QTHVHSce0brnxCsZjSPKdvdfPJQ9A+iv2P4+FN
9/XTrYVYzGmO9nCy5xB2TS+evxdV9X+MsJjS0LJEpQa8PjWuXvFrv8al0v36IT5dai10R7pM5wj/
uxgRuSb7kkaygv1scFDPg2T6k7tiK1xtB+V+XcX+6ZQ+i7jsVMDVoIn6uX3gXxGH6PtwENtux3WU
7k1p28TO/0JYN3+P5WC0YEcqKi3sqNwWK1YwchE1uBMSt9/hobmd5Htph7GVm6CQuBNrS9c8uL+K
t1i6bB0dSFQRbz6VaBc4WXImSU7Yqq8Mk0/P9udPtliv6nBsRJO9PZm8nehF13AVnj8iSZxt8WrF
MB2/rXVgfHrqOo+6WLIUKERWCV2PDceACcgxyEaOqexw2llXyf1/xul/vt5inPZC9tIxPft6SHxT
FwGUmzt2/339rX4yvbEUmCVmigY29e0HnR0qayomNiydCM2SiRkfZDBy8F9Pvs9C2FAOFCSXs5h4
8Uw+ltw5q0i0UdKqOuhl1jgWNit//+zBQfXfUYzFIqxFcl6Nno1vaYYqnFSmFK0t9ManT4KsHj4E
FOcPMNs6qbOuQzK3UVMADljb991znlWkKGO7P5Iz0I+oNSh3WyIfna5Ny+8oT+aqy9BtxJBLrojw
waqnXrktQIqSi+lKAz67QlVq0inY5NpYXQb291kZCWOrv4kqy0SNkEWVd6W2fduRePEwAB61PNpa
baYcjVoCdwLebbgOgGFtvMKXOqeqlBvNCmkrq2qSM1JBInEsm+oItqrAiLE1IBDJVoyZpWZ0+9AO
kbBFFJk2hZdXdzb4zlPTe+Fe7iMUyFC/gG+1JVDF0EqT/ShN6c5OmuhFjQ3vUBVyvbKwLE9eSyXn
Yt9pYHDkckSlD94aantffejCFRnnZ4dJi68J8oOCgfJhVwhqD0ZbT//rfMspaT22jgAVXEju22D1
tjEP88VCeR5suSEIEdBdNBJsXijjU3PIL5Vd5a4BfT+5SwFAZiKDwqdLbjmh6aKui1JltrXgNGEH
FJXTRtnFYLSvY9dq/8WibIHDZEaoqviIDy6glAtUVTwV5qHbubC7qbd4jpA221Jc2OB6FO/XJOuf
zMN3QRdjY4SxqMQqQft8l8YYhrat87fXLAvpLWYr5px0EYu9JoGzRtGE1URVU2x2KNAcIdFZK8fh
t2/+fkxAelJnqbIOCoZl//31YjR7yR8lHDlHdUa8ISiGFZL23/UMsC0ACORjlVC3maGtrJafbDTv
Iy9eodrhVkZ1k+92p+zNrdkfAy4c8z0KP8/wZ3BaveTPx7jzZ9VlS6hzixV7jclOsNgGgjwrqgjU
88a8mvZzCw/mgbtqN21lZz4IrSGnlvNgEW7ZRzYJ3JOMnnCR8WsQf4r6Cf1Iab1+PU6Wk/otCtQg
DbY564e9OLvqXTIpUUgU3fUPGoAXhBBH+bB2ClkOeMJwVbFpeOUN0rG4GCf9OFhpo4E2KJOjwkmZ
6uzKJv1xuX0fYTkelCnBXJAIIdQDnG0dIziZ+fPXb2vtMRZvq5WTuAaQyhAwLmJwFEpTrK1H8+9c
jDKLm7qisT/TzGcvJq43YdhtNYTApPJEC4brHX8mm+oHyA9n7ez72TujC0BT2D8MujwXsXSt9XAY
o7fa0P9gFuPWkXbohpVN6uMIo9l97qqmz4DC0HKJgFCKf7pgXw+07JKSTb3BKNQ16ZyxKkzT5fRi
tKWrEBbuyuL08WPNgedUo003v7kE0eMXHaV10EGukf50iYuM+evB8PHtvfv3Z3zXeTqzwncNtxZo
PdBhHZpCtup0gVhpJZP5du57PyAIQ28//k9sUvoMGTgPA4Q4zPBoSjfoYvLsaFe4QG2w83MiiI1o
r34o8qxvYL/5AxU+uDTGcvaSLxC3x+Okb/0+AAmgShkIN9ymrTqIHsah0lyMMGA8VdYrFnccpuLW
NA511nrYv0n1H1mM101d/+THYY/qIZupNXyqywjWpQ+6JfFH5KkdJfoQncDsQAVzZ0Y397Wav+DU
bP/SR7M5KRCKj7WskBK1O5uEhlc9qkqgu7JZ+1tRFuXej9v0GGlKdyk3HaI+6pYu/pFr2dIPWVrW
N3pKNcFlgSvDh64XE1WBb8PYfzsthQf/Xt7VrsRCjtkVZrhb1AYPASjxlSn92QSYbc90ROUqCLbF
vmG3maV2A5yWvK443TaTEQJ5noWdJlLOZBNKJv0E6mC23ziPIy+UgqlamYQfToo8O44ucCfoljOh
RSwWYMmnf2nUBVJcZ75VQ5wCqLLFY4BbdZZv1w44q/EWy/FUlymUb+LNJ9PqsXbjq/hou3PzY+Im
K2/4w2FgfjqDGU7DFKhSVs33c2QMBFX8yoZhtOt3wPN3keHaZCrm8ykHVjgq0uXXk39eGhez8jzi
8raWolmwTSqOm7i+l6NfldzhNA3BRp2tqqv918E+ez4VDKBtCIO+rQ9rQJfpfN2IIQQEeT/uMDQA
PEdf6SY/BhfF1VqWczXevLSeXapVnESbNCTe/D6DLT6ZO4uqQrUrj52L29bKSjqnIBYv893jzSvt
WbhEbiBEpG8z5H6YrJ2daXsSkhsUTQEKn54ulq9f6CdLt6FZKMZMhWkp1MV4acbEUK1k1k4OYIla
nDCKEgDc/f8pirbYIFKjyqOma2B9lN+t7q60UTuuHEhWHkRbTOtBR19gzSJQX5MRqzY7Df6zPj78
Fw9icyDhGMc007T33wdLwLY2cFzbxOXv2oDQ/5fprQyBTzZroCj/CbEYcaiOJ8toCIF/jBtp+kGb
4rUrwydzlifgKDBnFoHvLI47NLb5ZlsCa5pHtYqqrncDigT77qDTOmqnDuqa8ldxym8arIzdr9/h
Zw+oazJnIAEWiE7I9++wVWqkywOJMYRTW+DASb8y2j7b3iiNKfRZzg+HudX7CLUWTZ1dcpqLLv1p
67mKk96Fp+4iufBTKjG9k+8r0LWHtYvKh0sgqy9pMYBGXJXxdVniJ5Ki7HJpINMRHfHzgkWpH+Gd
Afpa3cHngbZYKFBFyDymKvOMM9XpfKEYjSjVUU1GfMGRdQl8d7SV+XQkNPW9fOi6q9Wk7Wcz7Dzk
4q2i/0TwNYfE9R0MIWmB4mQ5tJDtcieKHRUGW3aV/hezAY8mGBiK4La0vATk/RgqQ5Nj7wtTjW6Z
NP7+t0cjSQEmM5IMJsLy2hcltZUW8YD1O6k3n/aqYo3qMi+hi0/1LsLiU8WIFK1mzqskx+r4r4ul
unqx/GzUv4uz+D5yWcg4fPAk/Uy0dOJDdwmA1NjPhA3p1X80TjopQXdtOn8ovTPo38VdlA1wCq7V
cX6DbbU3HrJjsY8cdLzaphCb/OecFvA2Kmw4D4Btech+rzEAPuT1lz9gsZppPr15RcYPsB/+AXsI
HO1+TuzTireydq19y0UJQeXgpSYFofz8yR/EVpue0u7ZGh8mWXYk6pIYRjlfD9DV77rYokXQJHSy
zCkyDpAd7XF0jPzUdxNZFxcgIMxKk4TTpnLXjq6fLNTkxmVdna0QTWWZOasK5FDtaOOwbvUbW/ve
9v5m5dnmw+9ibqD0EvNxVRBreSX2FCx0ugoGV7/VK+jlwEK2KI5vRocS1yqPah4IX0Wbf83Z6Qp9
9xDTeU3SP78WSfCnTQTYo2vJegpUa2WkfEhacdkk56iqaDQ08hiLrxYGehFMMi4xgAyuKAvcmuj/
JC178qdp5WL88YrxFss0EeVhKy0biwkgMPX2Ez/h7gsrV3ESx845o8L82DXu+JcSrX21D5vPIt5i
FrRc3Kb+H/EU+M4YzGyzv2i12er7yjVutePXo+TDZyOcrXFQoExD/W65ncspfS+W4FXaCWb2+iT2
SSP/iOzwNMqwsrX629fxPq5oi4CLFS2fmlCrDQLWu3lBwbLSfmqep2hL8yj3OLa6wpUerRTS6IYG
D32TfFOi3dc/4sPkm3+DYYPIo/SLdcPipCma1KOQw7UKozjQ0vsk//F1gI9XmzkCzBAZaRj48uXR
X0gyPcTQmzfGRn1T4AAwd9TbeeHEFn6zdn745IE4kSmEQofGmrJ4IPqXvLpKaG7N1QyrMdoEx5Up
99k8IPs+q6IwQLQ4Hb2f34FGWbmjt2QT6XggFnt/F2/p3qoRFdHYtFvbDD6NZ+imjRE5z0Nu7X08
NQuNvIxbLK33Fs7nLMnxVnP9W+bdNtyvCZg+6BB0+n/Ow81v+Gz5omlFMUOfcNULrjWZ6sg7ph4l
5QA+q7ppX0an2cKNd1YGyodFehF38Vpj0GSizP71mBo0bvJdp/TYw5KVnNXHXAu3mH1Y9liF5AHf
aZx5dQGyfmgOGRJJfa9Cr15bzJaqh+VbXSyefWT1EoZ8mHqdqkeNUOFR3w9X0io3Z3W4LJbN2lTb
Nph4MOp4HKDr/8fZmS3XjR1Z+1UcdQ835qGj3RcAzjxwFKnSDUKiJMzzjKf/P9D+2yR4gsf2DaNY
FJlnT7lzZ65cywketDPqPGtU169HRR9ClcWqLS4gGe0guSsYl7oBqu2ov3Woh+eJzJ7KXfpnKJzG
r8F2Mkn2Vc6/sIwXLgl4XS2IbiDDQ5R7+cxLrVAQzInWsuMAwqPL7koI6bWNeKzFo7j1r8v9XljJ
dxbnjfXmfGioRuWiTwp4DpTac7kpDgijr+OrUeCFu50sDeUvoJckAZZUnmabjpB0MLShf7C8Ta9Y
sCfscvPPzw/ehRWUcWKWgRHo+ZbBUazrNJ6pKu6FmiKtZ8N20IXBzgfvSUR40BurfdEgM2EkyKZ/
bvrS5fDO9mIuLUGd6jDRyONR4vP2tQPb+ip46pADmFHK10LNq/YWrrTMSxHSLsaK2hrv2eLBc42V
9yChJVCdLFe+kgGZXda7SBCtWm4JSxRVTZJgBXy/VYQMLcoKahvbGnv/KQGRv7IiAUKPue3sylRe
uPiUV4JbVdLQL/nwhM3aKStKDmJh3XirmZBOdwyYdTaw9suPs8++zkd3ySZ0t1y0BgRR1LTej68W
J6nIRVyNr2jTqacLiBwPgpafD+3CLFJDIHEI+5rK63xhJS7DekD3HP1H/25KvnrVjibIK/754kje
2FjcBq0vllAsY8NCOqk6Sv3j52O45JUZBOrFFELgVBKXW8H0JsgjiUu0G+A58ircx06zb2kuQKU5
2+hX5uyyPfwUNzkBOwf7/dLQ+hsbgcqAotD2z7OWNtoW9gg9KlHDdYDFBSeCgA46OdTqWaQliFDs
5NanSRM3jG5MuzF38S7YUgvYfT6NF7fCGzOLZVIkJLmQ74OxnX7gtkfYJfkWRlcc4sf8GpWbt4NZ
3NWIYcpZJP9jMNXNPHFgfPbV6Vpod2HWyIbTpkOVdobZLy6vBsxDnYQ0N4n76ZiQF02Pc/QRXdEg
v+T2wLnNGkJQeoNRWbrZEMlYq8FOv89YH/pGt9ZK/glzDU+37CRfO00fcyWSyL1FfhKkj8HttZjB
uMr1Wm9fBxZu47vUeRmcwo624la7siMubXRuKEoLJJpN80My1NPCPIOI6O+vUsFGAAlIaWLPCdH4
Ks3r/LkXDn3G8c2h+Cy5tnwuVVbjWwoQfzuzZFv1ZUAJt4LwIHbNzkQB8fPN/vH+58qQOcPGXInC
wb4/wp0VIFdeBrltIOjqJwdj8l19em6am8/tvN7w70dFgwfDIgczk+svt6HhpUoRaDDWlOTpVR7a
3i47NM/xnbmb7lrFrrY0kI/ujIjwH+CTDaXVNaDHx/QTnkOanSMlY035cBSCTO9hnoMwpFx1aGds
wu3EHtU26WN0zu6NuZDpzJzp//7Q35ldnAy00JUcTdiSV0DnKnbnareVG9xaa8SPNjNfe+zEx+o7
NG+ECKEbXDuZHz3A+2EvrgURTgP4k7A/w4GS40QZzoYKaCU9m2618utd950yyWa4ZerX/d3no//o
TTFOiVrkbQmrztJp5/TSG2B5IYjKz1580PRHFS3rz21ccAXvjSxc9gRvgOH7MQUeiGJ70DXSpj/K
KINcf/tf8AVQ3oPzpLUCyn/U0t6fGPrSW3kU0H7q1tIaAeb11K47Z86kBAh8O8q1S/3SBKqIpZMR
o2XVXCYbEi+xzMhESDrahVvtOT9BatnbCL3YdL3bMaVO9E/U+ysz+jFWYZRvrM4/f/MAUbrSU6EM
m/cMPGsr5ZDmTgcn3rFfz2GeKDkGec5rVueduHAS4BuhB5/TKh/TtFKTN6UKOxRWQ8hg7OEhWPNA
B7OJuBCSmQgUX/F/F64txvnG5OIlGxWK1A6BBiHIV3NjrP09+X53YD1h0IRd+T+0Z3IdG0SbH86D
oAiIPGc6wt9rLklHeob9rXT1V9dXfUHO6tr+mb3LYk5pWwceougaL9jlfoUTRUnG1Mi5/2kxobHa
hprJSXeyy4T6V3Melxy9pkP6IklgVNUPL8qx6GAS1iYw+zfVznpOHpof6p8owAqjW6K1Mz+6ii8t
JDmGXd3NpRTlJ6oZn2/fC2eG9wl1NhFyX+RdFh4vJ/GCdruCRHT3qxd/IdSs1ddakD7enLwT3thY
nBCjF9HFNrER/q5knlyOqR0lQoTPR3LhHCIZqUG1C7aB63kR5HRaVmljTAdEFLR3XVluEzP9+bmJ
D51ieDMN6mD++lwcIcf//qyn4ViWvPdg3grt8jeiVQ6qX9wPRm3nGXAicd3uZpml5IsnXjl+FxYK
qmsEdXh3AWxeRgWSkfkTCILCnuDfhDwLRryvRnrFrVwzMp+QN75MH5UGWga8SiS3ynms9OpHZwni
sxQJ8frKXM5/6/1pm4uvSHgqFIHgjl/MpeFRq58MGu7UTUbhPHAi10ISYHKac7W51uJ/IaAhX8km
n28kSjPLs51w3oVwxFq3hiXHQUdtCFB9LN1upTkTEo0oa2nm8XpM8zGkmA2rEmcL/DTohPdTSjSu
aRlQGNs7Vbt60xxm3ZXqakH2wmU72wFaDOSdcH/5+Pebqso1CzswF+W24vp7iw2pf52ds3C1qHYh
LY05+iE00ig8Y5ahN63/vZjm5bx61lcDDcGBxKbuNitINpxxKw1QDv4LD9vLw3xjd+FL4CrN6wZN
bFj+29X8duq2xsq4m0uH/0Iz3scHBqOkFwOVlxl4sfQpw6BmxijRAVSvapPy+iwqkBKI+iuDu7Z+
lICk2XMi9Rrd+oU47b3lxWXb5LGXxrPlikh4Ph2ovdK+L7vX2Usuzyk6GbxuqCV+wDfRLNGUXsXz
vQFeBwdWtp4PhrgWfqvb63LLH/20JhIPEupy9OnKXqygR2ZCi4MOXk9v3OrIT2qqf3vFt3y8caAs
ARTJgGQLyNbSj4V11hs9ENNZ+ras12kIBQK9GKT5vZehdCDf+dcS4POyLJzaO8MLp5Y13ausC8vG
TR0W1dcEVkzPhwl3JBTtS++QjFceLRfmk04hTZSB9oJDWiKrOnyLoclBYbNbvhZq/iVL/l2pJXKY
70wsphMkgF4NIyZM5SuosaJQbEt9vrJml8aBTJYxg+xACi8vuCH0Gz3X9JzKpH/2t+mKQvtrvnRG
JsN7nMFQjMLs6orZC9cQIAdWRYYilTztwj8nQS0PhYzLjEjFNA8BKJY5pi3u4c9yy+0Vax8vWKQo
3lhbHGszFYU4brFWr6S1NhNIknz0ST5Wq+qpRzEEePZ48K4M8qJV2MVpQCEvbC5Zdeq+tQpI0ZEx
rswvmQAiGZ1zpBGuNlh+3P2yNTfSkIoBkLAsLpu9X0pJKxNAt8cxRig2DsADXRnMhXeIJoMjZE9S
ZCKAWKTpcuS4xEpiDuW7aS0dYRJGIR5+5e++Uzj0BfzbgRfm8FRzxXxukVtsECKUohIbfEkuPBvD
T1P5LQd/XtkW80deuA0F3CJzR5QAvm9ewDdxl1DM/UNzkJAdlXW5p5/CaWzTzm+b64HCRVvEkXOa
gTVa+gurHqQitri5zZO+bzcpgsbWieKgS5fpFZT4paVSiFX/z9bCcVDJgi/MfI0SfJTBk5doDbk3
j9T8T/P5+tVyYZ+/M7fwvq08+WWoE+Q18KgNqDpFuStKtf35al0ICtjiVJLopAC0uwxcvTyDI1dF
xjwE85kK57G8b1C39drfJeiRz21duE9IRItczXPbGPL17zfGBG9+O7U+RLbyz0SXbS280+nx7Rqn
887peGW9LszfO2uL5SoVswrLEGtqNv0AfkPpsXIV5VoF6YKnpw4CWzJ9hCZHebHbQfLXipSpuT2T
WEr5VjaaK2f2UvjEQ417j7OLTs6yI6KI1M70obIjpMl2cOriI7yjRhK6uVo1uBQ+vbW17IXwwkBH
0ARbxkPnhlsK3j995Hnn5gvLvdYrcCnwfmdtsSMaOPTaRseaiEh9sZYOQnwHc+xqRmGhkducgjvz
fK0D49KKvZlObbExIKNWTDqQcblRZReQ6CvXAt5LW++thcXRFXhK4GeJCmvjOfZldNESp4zja22S
H0goCGW4M2gWn9kMKIksvDm5DrnKekZSocU5anYFQWDuzGrgIYmlxplTZ9epL+b5Wfj3d1YX136N
IM0gz1b7fXM01nMuvV1HZ98BPf0fNB8txrjIuxpJ5vc1GUI7fZpBGJI9PYcb7wFQhBs+XCuaXdj+
dEDzsKbmQ9T2oWFdrGDHLRr4Dv5OWJK4fb8z3Rnhkq+hYb2q8/YR8IE9Gp0s6qj4xeWbTE7LZtTV
PAf4y/sPui99166L83Vs9cct+d7QYtEof8cIKXGbiMlDbD3l8VHJ7j9375cnj7SVTnoAIbNlQmmI
tbGtEgbTO/lTd4S/bC9T93jlC4nYHpvP7X18FzEkKt6GhpozS7XY/XHWhlZuJLldtvRCtq04nnMk
0lZqhDa3MebWFT/80W+8t7eYQoC+8F7k2Eu6fRWXjsVz7z8YEVkPWhrRf/6Q809NT9UThd1Xagiy
ZA2qbsZGKCwnbK6gRy6O5Y2l+edvYrS+a2sYXrEEmaxNz+JKLJvV54O5EC8xX1QXTXJFM6nFwrmP
8PCUmp7N22EA6Je43VbfkQC2obTY9IdrjHIXsmIGCnrcwXMejkrfYj8Uwah1ikRheH75E0y78Wr4
YZ2Fp7kWXVBihyneoXf5yjAvbMN3ZhfbojbH1C+FfAah0okExxG9A4ad/ZBvILpwjD09sQ9V4/rP
V+x+dMOA2gk4ILuYG7KXOTJNFCzFqwlH6xUqiQgVoltRr1tXp3mm3Uo/r5ibh/He6783N0/Dmx2T
ko9LBwNz0wucx2Nt1xsco40My7l84ZhD2HOeC5ll4U697X2/Yv7ChlUpZfASA7WmfOALNGe+5cDE
f43VPM0r40eFRqANDbBuB9v6JnQpYF9LU19Ikc+NA2xiEi801y/huEnr1fqITI1tBPawJvS6I/T6
2Sv2rEbZoQQKJ8fzVrsdr7jSC94al8bVrrORwdMsAoh01HOzTHE1Wf21TV5K9acvXHumzX9jsaDv
bCxcwAS5sRY32Kjc8Dy43WPiznRSZHQ3EmKX18rhF4aEVjZdgbQpXWh9rzNV87wI4DRpNLvtYBuC
VV7xr/VGXxgVBizYFoiIeGYsnAB09DllIMygGai96Pts7bnFQSmcMrSnVQLwT3j8fGteGphmqMR7
XEVAexYBiqkquWz5Eqjw6ocIA1IaMqz15zYubESTV7M4i9mrIPGW1eAqUOVO9vzUFjc+qufTDsYS
HtXuDB6onBkQFYPoN3bCNcMfvYxJp73BPuQ9b1GbfX/s48TvlSEkjzoTBTUPYCihZJycYAt2e3uN
LuhCBIE1YCIycNsZqjHP9RsnEyumJ3VQoVNfmIM9RbRTcge6DcfEOgzsa5CveWneHwGYFKhVQoU8
Y6hfb7C35hpD9fQyzew4TY3f8JrUO6Psp40mCf1DgG4HPJ6xcg4VLdv7LUplV1b1o1N7b39xBOma
aEQEjUEGIoS4Su+b28RF69bVuErc6Unf0qRx5VV8echkS+D3ofy2TJh4Qi3mncfTfl7PFjR1vw62
zdXuznlbfJzZf5qZt9WbmZWVboQZHTNVCl6i8A+elp7MnL6eoUQULX/4fCYvmqNSim46FyGqQ+/N
RZ0g+8JIFbaFYUoSHgdfcutyrxd36ag6n9v6eN5ZtDkfSMgJ0c6ylycWNDGj8zhD9MVc0/t1m2Xe
Sk/+XQo5imzvzCzuW2VSmjbxMaNZN21N9V758fk4Pl7oZBznGh4XHO2+S08ZKn1tDhNLhJjVpkOS
JhZh29f1xg1T7RhJyX6Qq7+Hnf/1Mvy3/yu//fsOqP/3f/j+JS9GRJKCZvHt/57Clyqv89/N/8y/
9n//7P0v/e9N8St7aKpfv5rT92L5L9/9In//H/bd7833d9+ssiZsxrv2Fzpzv+o2aV6N8Ennf/mv
/vAvv17/yuNY/PrbHy95mzXzX/OB/v3xjx/tfv7tD4vp/a+3f/4fPzt/T/m1DQN5+bX897++183f
/pCtv+qvAb9Ou7WJLgSbt/81/0Sy/gohF2GHDKzCQHOSCBr1lCb42x+q9Feaiaku8PAHiwS894+/
1Hk7/0hR/0rQPYcrBigMrnj9j///ud4t0D8X7C9Zm97mwJxrPs0cpb85yXNsOWfrZDTMZtTDEuyr
Kp2U0msvoF0xoqKhT+6kKdW92pv0lNW+nUG7sAo8Xn3SmEYbs0Nkoh6zx0obatvyMgSVhqRZ+Upw
U0oINFYCikpJNiALUXCHFM/GNBpXXjfLe+T1QzOZBBywJM8T8d4fZIlYVxKiX06qKMWqSfsbJUPP
3Ec8XvV/1ZWgrApfU1zF7G99EyblfNDzrRpcrdRfmj0IAqhTaMwf5+39B1FEtMUyzUMyNkYhOPZH
sKqaWK2nRgwd0pdbo9R/W30zOoLlN6sMaSpXs6bfbzbbPxb17SLOvmK5hkDogbKCGIBgfHGtegE8
fL4XItBbjEh7l8Wq94RTpaEEgs7yNQcJicnCHpVKSAsUqhrU8GcWl/ej7jzF92JUy51aUtpz0ayC
zlO/0yaLEmMDdbUcA1qYfP0xEmdqSX/8IYuRd5zqBgIpiQHr4j7t++fAcLl1o4MXyKdelRB7Q+Bq
hV6GuZKTUdzGfTHaZVT/zL3BLmpJ2kmCJm/1dPJWbCu7GsL7ToSmrIqb5jAU1pPYDsI+K0sS+FFs
Ok0UhQ9IchKUpvoBKWu4JOszIrrrvivbdYve43qmBD5m8anKO7QgEegqHtDTGh/7xliZGdpsNap3
Ry2hwbLtVTeR0lsN9hglTSwnC3sRKbEUdKeu124l+Rqqpt3vtsyHvVzfR+y927JHJDmQ/ZNHexzy
kz200EPmiKGEtrARPDTokM4cl5ojBV68F9LYKab+FJEQPEEgtfMSudn12rAVhJYHrpGig5copdNX
9Ub3xumcqmMB3UcM666onBu0B9aaFJ56EZ5m1W6FITjUFapEWdXZkoZEI1TChjvo/mPc5Y+JuulN
NdhoavltqmQQA4b27MmDayV18q3ohgrCPt13YWPK3NEXfNvyW3mFrmS3nkqz5I1WxjtRLtWTaoyH
BnGbPajNyTXqKLvRhuJWQDx30+RqvbeKdjuY43gokdPaKUbzhX4h72BV3tmDSmktjWiwVprag/DS
0rNula0Tk1nb189SMbZPRWuikiuPaLZY40NjZLPCbEdXqFWZK7OpHvNeE89DV8iHXJAPRjVGG1+R
eiTrEECUWihGFVHwt3D3BNBWwbUhh0K/7rLC3Ai+/zWVuxH72m/PSrs9BVjBNsy82/YQ8HaeKbmd
Z1V3zfxF7YWvqtQ+jZJZ7gHpF44koC4nGl0BJi637M+P+Gs58u0Zn8+cSYeVQt8oeP9Xl/gm4soz
Q07DgjSbCoRaTaJdKzfdQVU9Z+y6De8W9aAA7FxXxrewyAUbwIt37hL5rpd8p53S/rEPwXt1Vnjr
PRahbK5GEfojvuQQIh2qEI3S8lGsawiOTUGxBWuiBW4qTmY2hofWvPbwmH3E+/HQ3MtDhxYT0hwg
jt77EFEc1QCNZd/piLVcpIOtk3BvjBm9GaWK+E/d0fkeajuh7+zM7I7IAuYbwfI81OviK69K9eOH
gRUTnhlAXvQ4MFfvP0xS5wkkHojiiVqCPINBuWdozHQ3Us26GVP4etRYUo+oYKvHQDVHZF5FadUI
WkseLyeycooelWQphW8kq4JTgeD5qoL9ZN2bxyBqpZdCQWTWJ6N5i8itIwyy4/Wqscq7PD9Okais
w0o99EI7nrpSLx6qvhSOTYpSZBVGyhdkZqa1IIm/DaWmjVbpvWfZT9WVkAX6Jik87zkr6j/TKa9u
VZMp/HzvScriVQHCgV4CsEUg0mSK5svFYj8P5hQEXHPSVK8jUd556FkdhUYQbTQ9gcB7KmztNHR9
qUztJRzM+JeFfGNu5j33QiM5aaMZN15ZjruJuCFJu3BD40Vyo+qp56JkIj+Go/EsSGN2rhphuC/M
LF0r3vTgTyLE/dDdFWgxcbyG7L70sAgDkblJJGl8ML3bdlw1I8pemn4j9L1xV6FzdlYCKPPm72Kv
+U52azxVjS6hXKzjf+ZZ1VG+syVfucmCqDtqLQkLWWnElehDktebnon2eaA/JP2Qol4+ruQeptvM
rMzvSlDcZaoy/fIr8t7kHCfZCO+GPr2piFi24tBnm0I2xmOY9+EOncQeKXRT3ZY0tnDURpCDsyy6
2Gu6Iw1CcUpFiS9mHa7m3Oda7NTfORoJoikYls2aZOswrmUH+bPMDtsJIjorMe+82ONt2VvFD0nY
BkPb3BZJ7t36BSKQkzXurKyuTigZVyeB+1HwUglKQrU8yThHt5YqdMt11LNLQVw3ZWrnhWGuUtmj
QjFPjzQE1moKUVWtU1n+0rTqHYLZ+oM1RaWriMh5oy4fl63GJi+lxwchypGlTAUNmd5Kv4c+nbKH
KcG82sAHndXRvYD86YMHC9YWsUvPhjqnQulVGc+g4ZFP13xblIvqROLHvKMedoCNUvoShAfRkOuD
oTT1AS76+hD29bVMwSvI6r07UiWdKJy2fCq9PJ0XHkDv67EUUg8GV+0xKEk5lll6DGKr2OZoRrh+
oN4O6HfbUqEVjiD6rJRVW6fJkn/1olqseFh06ybiZVVNxQG9bi7LNCQC1jUQSFDRVns4rR4mr5ue
FbO9h7dEvNMIvO/SEIWUaEi/KqKebcW+5r71pn0YNug2xn1rq50nuJUW6qsxHcb71y9pTCNeldY3
RlI6Q100Bw1F5yP0kMW2S01kPGoHhzb9VMZBs7swye67QKvdLG38dT3+WaO/ZCdNF2wGYpB17+fj
tzrvHCMOi6cxEie7R71NjWRzVw4C2fxK7g9WZD4ZEZeLnlj1LjOl9BTrarqGCZzNaKaak8PW5iZj
r62ioaefz/fUVTm27bfOlFeimCpPnpIpO3iy4aeb/7/W1tuwlvQvkB4W+6DpWueK81oGx9T5aLni
eYMUAyAIaxGiI/aXGjQloGBaK+s+zNtnvdVP3hDPsu8pkoNBn92nPp22NJvIt9Uoxk7ee/BiQZhQ
VRoieEgBymPo0x4ryw+ffzzef4uHusxnA/gHHpYGiQvOVRkqK0BCRLB7OVw1nQqwV5ARNYjFdUWY
RMw2IWHZK6m3iWQ4c2vVf24imMqFZvpSGvXWz3Jl//qlCgZln3FTuiVqy7E3eYdhBMcXIb1tevm9
Vuflasi84Ish44Gpr6XHKfHTk54ka5NI2jaRPFxbRRl/QT102JA3I8K6Gdu0OISyJtipL5dPyOPC
VZrnm2hEUdBrrHhTWKG2BokBs2qVKV9KAGpeU82KxSQdmp7LTU4rNwpqdff63euXSvPTtdYSwHl4
Uyf3TWkbFYn46AWE6Gqsem5uxca6nMIS6tIhPUaanh5bz2jcFj3h+8wYXF8e2r2k5rKrQThRt3r2
jJbkt2YcdPhUi2LfSkZ3DMS6Xw8UkO5kgmeHdK/1nA3mS2iEw89QR9wnEZTnQEFluYglQPHyoDzr
UCEQVtbEWHJ9V1GSWVl9iURxLyZfMuOH0GlbI6tXKLJO92XEXo8ty9vpracfdEGO9mGZ/9RAMG2E
3JO2KhJ4boI8LLT3/EJbp9JGCgmj9bQoV0Hpq65YSij5moPrRY12MxY0zFAzOXQIdB5e/0vMn8Wg
rQ5FoYdrigjqRpUVIL1ya27JHyD+rNSe3VS+7MxgS0dX2uDB09tTzuPJz0Iwe020S/2621lm3bli
osgobofhqeyD1ImNRuImSX93tAhIxYA+seXJeyGXJ2dojPggjsq07pNJ3hpxVJ6QfKW/oDeMU5JK
wUHKmoNaisMNl2diw7j1vc6FGqZNq3uOC/VF8Nq7XCieAivNVy0KDTuv8XQHhgvp0KAHd3j9r0JN
EItMxeZZQKV18G9Ygn4lkPEf5aZ+DqJBO44ELHaalPI9LebrIR+smzEPb+qxyQ5RYrljHheHWqig
hB+toTkpad5vhKz6NZlGc+rrFsaArKBeoM4EEL3/AstMPJXKz9Avv/kHpfG7DeomFKOsQT3nZSBv
QiFFKryYEhhZQ9EcbolyeN05qq+sfDI2D8T/2Q1RhKtk451Sj/kPw8vhFaun6raIxOAI9enkvv5A
1m9VI18Pga7cSZVkuQIgaicIC3Xlp36zRf066y13QPDhRsh9a514jWlbXSw5nhSG+yQLB7eupnFd
aomx9StkokvBkx4kj26PsaSRXlI6b4UKr7jp0zxdC0LvMQGJiQBZlUkbVDGjdVdlnqtqvQa31ejf
CDzumrGbfk2Q3JZi7z16nSgeJjnxHb0VqpWeFy1HwOxvGuVMOkk6v36TdLJqK1lYOAGI0nMXxtqu
D6LjFGfZbU+QfI4H8IJyZRlOraqQM8ipuBW7YjyIgjHuwQjZ5K31bVr4tR14Q7fvED23p2aU0F/W
wbyIZr4tgrojdPaT80BFxvU8dqYaGToxS3OXobG8DSzfxmW3W7EoDaci0cA7PSvXRR5CTqZLye9x
ywvHXA3wGu2KFH6RIUZ7HrLjXvQ3WpjWmwKN0D/XDDc+xpn8pWtS5TD835ekn3W5kpb2GTG5CUn+
3KM42dyoM2+W2aXfdfwLkrGtZxsIGLtVpJSH2uTIWaZwYpfkDyrEB2QOgDWsy0IbV6UnW+QXGusY
58Y3Ec0MAudxXDdxk+9CQ7uZYniOS7/LTokOOFxW4umkyz4WdALLyay1QxFwy8sagYnR7gejPASl
Em5Rqfn9ugaFRnbCYo1dVFD9u9ZLtzHPlsEwv4qFgCpyVfqroZd/m3mM8LJPFa2WnzryliSJ+dIk
oWXHSQsHYe9b2zAbtU050F4s9IZ6TuL055joxtk042jHOZVWBauwU4u255VtDPfmiPqWkg1PPR2r
riGl5a5vivor2Lp1OJr3UUVEP9C092xm+UNSt/gFVXlWIpZZERthFweu73fUZOVefMpK4wyd2Yhm
uBEScQ+3TS1oj74CFLsYPberpfJLYE17y6Smk9ci0thGlZ+l+QvSJVQtimfR6+Rnb6pOPHtWgiBN
h5Reok0u6tM67tQXNW+y72Le3hjcyDf965M/Qoxc0OF/A7J5DJOoXAltrq+aLOqPihXYslnEd9wF
pU2Z1Kllb9gYViq47NvHXO8hQyqkZofaPbmkGsbjXKoeVF860bDk3elKFdgjWbO1IRXFgWujOAxJ
ra0nq0k3QR/sRtBit6MenGLJDNypnKZjOgGQ7njGb6oi+YX86TFR82nlByQ/vaRsDkjJPctCWeGE
hwSy0XEMd83QfNXD6UUJO+VrmMauZLX5WqvEzMlKLbjz/MIjLCo8N2LunLGOvG1b0aymyD5Ydy2X
Ts3Y6mulpd8xJH9npqXs+hYVPCkzklMYm3uirn6H0BwOqvBS3gHhdw9a2j0l8ew+i5obsYqMsyx2
6aobRm8lJV2zbsDg7qziqQi14lsolHdD1cAHZI3C3mgE0+nyYaXUQnuwhn7AO1gI2Euhcpfowi6p
R5K+VVA6MDORtS7Lh3G+pnVNOETDc+Ab5vdYab7IYVnwPqzJanFeEs2oD6Ca6hPUfzbZynFdh425
tqpKPJJn7O2gNsSz6plkt6rK7sZhvJ3U1Ftppe9mSWau0WvK9k0qaU6TB5adBwGSz7lh7QWlkFgJ
edNWavWkFN9DM1Ie6q5F9y639DsxtBA5M9pV2whkj9S4P4bVZJ4DDcacgXP5o+oKR/drXGU/9eQT
MpI2WRR80SHra4zOd5Skj9bJGEbMSDHYiT4JJBdL9Wh6zWMYjrgU3iDAKDQkgqQ6ntwhDfcKnvul
UIXMNjQUv/UaOs6gjw56Pa7buC6PPszxt12lCje1escelL+SrCncxCCe8Czh1lJG4UYt7g0l2xeZ
JW50ebKNrs1WUOzDVyiaTp4F6TcehzupCTtXHj197bdTsbcG/2eiTMFBqYd0W7W8uMRpjNC7tzRb
xQ+cAskfHgyzP5WQUazEvABYFGjRQaxQVq/CHK6LUp+Qvm3MszqyQnCKRtshC4ZTmv3sR7jbm1Sg
w7kVIZyVJt1upEbgqjMg2J3y4aYRYsWJ1NqytZoGF2/gnaoFaXImzTA863+WNPo9m6RczlOsr0yv
3feS0AUroVa6TT2IA1zX+i+9kPJzQgf+7VTd+1YrHf75xahDb9vgoOgqx79LZNIKsf3iB3p2zNVK
cPK0t7aelP2MpcEjdMqSY2yW31IUF5wwELqz0nR/6hrZYPqmEzZWkm56aCpvX78gnb5Xw8TkPRbL
N+XwrRoF+RxkkXUTtcHLIEvT2uhjj9hR2jaBpu7hnTCdomjPgoTYS8oxvovpmNuFXvtDSKt6i67T
b0+Nx1sauX5Kaia4qRBW+zxHRKvN5NaxKj+EiqhIH8WqKj3bEuFuLXSIBYdW36SlmR7N0FdPghQM
djBY07nRhNHOqRedGiFtHTkaHUur1xn4jaMxZdFdKkLIW/0ykQLR+ExeymXn+7dk+PON2OnChutX
OUSdqFJ1yr4FEs9wgdTXnN8oXdIw3tYfTX8L9LFwoz6+HYWZ6FBGV92Ymua+AzD1Opl9H+h7zRBu
pcb0b7jP4OrtI6extPQlKFtobqZ8NaQjh9esqtu2GrRDUOmnUSGUUlQJhQSpWQ2N1O3jrlHWkexr
vf3/SLqy3kh5LfiLkNiXV6D3LXsyebEmXzLGGNsYMGD/+ludK41QOpkknW5sn1NVp8qLjNhmDtAG
A/3wsKo2BADuV0H77ZxlW4kMw8o3MWznJ6GOfu+aP+Y00NZdGw23I7eqGTgUXobsX2h1cYsLh+EQ
5dYzON31HEFyFiDHep9GU/qkgG3tw/l7il1yDUaxbSkXVRsWUIlEIc6SrEn/tjOK3bEiIIn+MBX4
ddQvIMoRtlIqmg4Pv5c7+UICMZ3v/hEnqDTO42rGWx/H6jYfvFyRLbq0Z6N795a4g+1CWHtolDI6
oeEx8KLgON4/Gvt7Tt2QrRtnxc60nX7om7T//6XR7amdmumm5yEHC9iazRCk3tbNYtp080O/phi3
GXtziNb0Lxsz/lEsb47KqCnTRG1pCggB/HiPhKCIHCkf+F4X+IUmBbTOUiK/o/gWMU1fBz3bOpTa
PLIWkfCIN59rRJcUmywA0tBOeVrrNejQm8huO2pfbNcxeOZ3DMb58Z9Gdbye4hwOV1PTXGCvhXsV
p4Nu1+isdTttTOzmNxTin16MZrAenEzfhR377bT6fPf7cEm8FpspSa7TjOAmpegLzQacCDRQldGh
wVMelrPqur+F6qsxFcNrz+cWjGUfl7afhq3yOiyDkMvxyAR9gofQeIPvWnezt3Xm+Yl1WXayjfjJ
WpPvRk//Jzr2b2wI+hTOm9NcZKa6F/61DjH9uarlooAspOXgoz6MVXzEqg5RyPjRrYg1fCd69Kvo
34qasyZ6WoCF1K6XyUsQen/9FEdNmssKMTrdjmSCbkKOI+C3hMqn5jtsWrnPRDvWiKqQ28SJ4lkD
ulpcP7xp0q4PeGNvGQTsbwK800WvaAh/vwhyp0DEVU3XxH+PrX7udMreRUv3Hm/zY0v8/DjyQmyW
e3oqJpLna2IRtWHG5j+45/vXpaNoklsEw4EvOQ/OC25g0JpjO08TgmWZ/YgCNEGOLclx6jMJ1BpG
noJ3R/zK4dzDev1lkCm2/6GIdjHpxlvXuHHfpkZUBND0iUWWbpjw+cc02rKIm6cJLtzQTLhmX2Rr
9q0T1m64SuyWmfYlXmx/mZ1k21HmXtWKJHuYozl/SJRsIVLB//fuQTCzHPQtVvCIQI5qNTeUHDLc
VxdP/2tbcmrSNtxmxZQ8kpn1JQLp0KA1PDr+XsaJYHo4bw6Lysmj0/Ik798DUv+Id/ijAZu4dysA
gGT2W1ua1VULUMWytbMGFa9RPSWdui2AC39JLMAsfYmQLH4ODcFu7wG36DxRuxa4He9HViGgZn6m
jZmfB7FWHTcHCd7pLRwQ7DYMNKoCKNnqzmTiRXtpXSTD+N63xJy1n/slmoB5GZKflm9ybtgP0OQZ
Lmxd+uy5xm4l5ejopxkHyXTSGJPbWy4e1578ZCT3bnOciCdLAVyKdRvwHr2vgYwgjadHbPl9U8a4
Xx8nuSAo3OAH29mPSkuAUfr3Sx4taGqQ+nFIKayww5CMH5Ii2TjOP0EqNLe17drdqF2/GZlEhpzJ
huPiuXWb65A9+l3wtBjm3sUkUH8P2p2pr1DUpH63GxIESSEZB7nFjTeBJxLNvvXsa+CGeDeDFqS1
iBhOEJPEpyJBimeL3DVUOUVRE5mzTXevsZt5evZCcoms7BEDhMvKe4lSsItfA53ZjxwLDwCHkw+r
REOhdGhhV9Z+J71E2aeTsoiYOQ+NB90zk+fAd+SobY6Lj1BgDJ3vogKn4qC2sZn0BdYdGwB8c9WP
TbDLSJKc0rmBZwez3wJw1I4of3kkHkNX0vUHjM6YK6Qh5ppmnrkCmHB1ssTdZS1aNK90Wl9soZ68
OX4Z7BI/pEVgXkae1qHw3Lte0B+qoa/cFLEzTvX23E4+ehAJT51mvbJx9k+iwYmMeuxz8ebsnHiZ
2LDc/4NXIHiGqXBjiuXSTVjIcbA0t6bPmpuhrNJIobroQuwNmPS3eBlOA4Dkf/wOyDd53pRe+Lqu
30A6vzJvTXeB52hQJiF8isCgqiswe7xWBdotAGOLRDEGOgsWB5nm2xZGjDs/8aaaYwc4atj1fvQM
gRNIjH9p7HWmq7oif3a+0OjvuGjxH7ExwpZ9xx784BFq2+S5KBCGQv30oPNgF5GZ7qI7cz1AF4Ok
J7Ati5DZbaRFdoP7aXvM0R7fb+gBy/9jSoTbjmREm5R01yFdwCdq/tcP2vFRIxBjK4jPsR4+J6OS
15XybQOLj5OXATvCC7tJ7iAmFCIvfbdkDy30PpWX4jXJgAKfIHuYSwBs04avi9sw2aWbru2SQ29D
4Kw0ByKpcbwpCMHuj9TS/TfKETPv0DRh/Mjl7w3+KyK61gH1ZazLhqsJzs9ecCm8bH3Hj+KYTMp9
N5REk3HbMKBP8QDYgIeG1cAVgh1e3eR5laE8DfcwU2MwaBTY2K8az3MHki7teSQSt06wrmUA9zw7
iP/S2fMqTOEll1h0H00IVqZwo0H3qWNR2QGAipaZuYQCsRIQrqkjM3bPZpOjGHVTpUY7bBYwuqXg
Ktp0UUIP91evL2QKqAQv4WTzv5638hdvkdM7yeJHRDoAxf1dKPcLhGg4CuiSHlHDVHxV6ifMJ1pG
gxKvYb522yZu/ivASO5l6NR+XfL/RKCbcmlM/oGx0rTMPY8fszEayzxl16STwVUGmFFrY5mUhHPs
/giJeW/06APqa+jFeN36HkWYfp1AJ9NPYhZ7HaHHKSGIiU8+fmHeLss1AcWxIWENHsHAfCHN6RHe
tt0lj5dth2ywYGTojef3LAANCDJpOv1+1K6yPRmxCbCb4waKwnIVM39w0vMel57wi7bN1YvgF8PW
wUOFmAY1Gnx9gaXmcAa8sRUyiN4mMbzkPvOfYM+TXkBCE0h+mNikgFp3IkQFG/p494OgSV8i0C6g
Vt2Dn9jkJesMivwFHRskaM94A9+COfbfZoLakCEnp1DJtxw4MiKHJrq6rjhaXhCIUHL1BtUywEra
mfsBO1ae5uSkZrjqkvwbJZ33kkCFtKX5KI+qldi9MgnEIozENkSviDsig9BjNTce5t5L0CIjG2vQ
X1DsC5FvhxThcMWSjO+++5gKNMjT3F2idSKP2qfTA0M6mMy491hQ+hWKBvmFjSU3aeI3ES+o9lvg
YWVvIRUY2+Liy4CiTGi8Kioyspts07wULZhdij+nKeblYJ3BpxDx64XmbWatf24Az7wwDv+OdR6q
Hjvwx5DJ4koI81+6LoX6ztz9Gu4PAybSehgE37FMPjYh8y+JZ8LtQBu7w/ZZsTsu+3vpYrJPWZRu
8MYgJMKOIi5HyppNh7thn7vYomAdPjsgZrtYdfSVEiA/JlI4xrXeJSoZ0ancMedizEqTz2jFqZof
FjHKMwg4FMhQuu+DdlFbkhf7sU3s0xJChEyKeDM5xKO4eQYHZ4OazDE/cjYj26eFD0Sn4/yBIlT9
MK8ApNq4oBc8jx2Sc5ED5JR4WrKir7jnF/tuAggFYmdD516fJtQoRNE67Fp1HjHiXS4cwAsIWPsw
AhMtw8C+cMrDZ1Q3mwSlqFvi4dwNFqJ6Dlbfxl77pOGyex6x8UeLO6RZ610F0jbPaxJ+iDGbznyx
AIuWz98HhV7e3TrvHWaSTr8XL54gHtO+PoKauqicdX/iJn4jXD6Yjpx6T5nHYAUIutpN3+b5KwKB
kZO8NBFutwGGFRjpn/dt4aYSRwYYXM8rjp0d2Z6ghlEyFW8Q62MGpze0XFAjXJbU+5DEvzEVsW/a
uJtdx88kaqJatck/BVDijE4prgpHyVuU/8uth9vGWw07rCm0U0HHkIYQxOkT5E4BqKNwPWK4oq8m
o91Bxxkp9Tokz+iF0nqc7bIt1GsBmfeT7/zh2Q1JjvLL6S0fc/3s89iHFEZloN3kVi7LfI7uxTUL
0crQ+4Xh85TmmO+8SxHGVNPdsiI5O7lLFHIFUDXNnnjajjdLZwX+Gv9fqbt3dZuT0k49TC8mkhxX
O7gTIioLACmFX2LwUaCQgWQhGyaQkmo8Ng5AdIg4ObQU6t05XmxYhBvFMBacpyn2zwMGsvdwPYY+
Yion1BMog4cjSdFxjaLrrpH+nFsnzqnJPnWcwgj9XjAMaY6S1YT8mCy8qEUPDBF+eunx95JMvKvv
9jT173fMBDejmqplhZ/oiqOfC0XPIxVFjYPnQwcWdudrhxavK5Kjofdqm78DU+yQ/QHBD1rFpGS2
UVejsvDiYRY3A4LdFcHewxzhhUST94j8LI27oU0PAlxbW4nEVuj/+wplRv/IeHQALeS+PMnRB2Vx
epNRwhA65cJag6gv0aSvgOZi/wlyOgVYpYi2mfkBam+P7dLPCM/o7S6R8mDMUEO11V4CL2tPjWcf
ojFwGwxmpntP5OaP8S9kXBgqnIjWbCi6vS9RHrWQ8DyA9XdnLfxL1DC6EwSS4ZEE5qHJxf6XgZ5X
1h6DDIi5zp4jMfu7AeH0Z4e++OzRANtYCIEoRmmxA06BX3KLMmhgcV3w8EV4Qfa3SLMTGXPc172p
UZ3pP8JARCWxKgfcGMcpnES3R1E7VU5k7phmttj4i9TVCDMQ4PwD6lxvPacAILcKncexn/sR3ILm
FWwopp2RzlUjsPTbxNHneRzQxmiCB6hA2RZZFWQ/8+Q1+yWSCw042er8iNfoZ1LI612D+Eb9fm+S
5CNux2UfKkhYsRKwbfq2rzABN+MQV+qakvnit8qUwmbPv0cHotPBrdGkDtBLHSMZAu7TFsQtkcW+
XUlTC0CwVxsHLwGdzOH3ERnC9xZb/ZkuMZA4TfnH/z+y6UuwDuFDkUOraBHktnM0I0/5ondzUyAl
CZau34bH+G0T8qj7SNZgbOQD9mxTzRa8dzTKnblzVI08L0EmIFXDe2UYmQ9Zbs4GvPkbxnGac8Ex
4+NloB61iMDmZ5AXxhOYvqLFmuAcVlURDzYLEHxAUf3XYOxyTEisHnRw/IU34SOkzs0Ug/FWyRsp
ojceRAg/DaEB0nhdnTxnS5Fe51X5N4n6+NbzLD11CTtmLVaimaR/6jqWVAP3u7cu0X7pWkb+hAuD
UhL2uFiamHVE/7Nb8Wdui9S5m4zhht7OwZNc4vCh0wN5bfsn1ETJpu8bCDGill1R0mOyZlmRZX9/
qCiETRNc8XaBdcEztqd/q4RIrwgaV5s89ja5aec/BO+WJZ370i51FSoveY1GHVcxGRH9FgbewXCK
ltIk8oHgdKiZDpvrSKfbYOb5urQaDFo6PWQZ0vfCifU1VyHdDGtI6oWS6Px7SUIZn5lPh520+i9f
DdmvPcbkUnRMOxgLtO8JHSEOZgACfx/qle8LCVjIm58nxsV/mFZ7Xwp/qTjNbJXfy3Gm3fS59BKF
1sAPc5uLh4ysf0C+k6PQSl5yyBRSN9rHicf2MQYQ26co3ItivK4dpBhdl4ldB8lSjU0S6ZvIzT4X
9wsTwt+QwZug9XDkMvWXtAXNu1BzgHkiHv1e+gGV79BiwU6ZfigAz3Q+Z5Vq5uVKumwDw+xll9vI
bEOb6M2kg/DJdi6qSIZeUcliLp30g0+fqlftCnPDjPR/qRTrpYXeow6UD48j07/EPDsTf9K330fw
ooaYwmvjaolze3SYb8ym0IASjyMI8aBz28bOpsffS0enj4EuzXFeGARvoXU7mjXQs8KpEhocAadn
M63rTqUhe4qFaZ8QMntaov6ULeJ1kjPwWmDot5mBefM6SbZInmuOi48WQfn+MqDbKfXY22dZuByh
XpNXxui5D5Ax5M9g9qI9m1aD+6rft00enQMXzs+Rg7oglumPm2ZMFiL2Auxyh52LBwqU8NS9eZ0/
QEqozRdYpoOa4Pcu1w5sImowbmVz+f3o96KIoxd0Kq8zZiK2Mpm3Phyv8PMojlv/KfcoMA9J1W5q
G/pjOH+ODEqMPIDvOiF39q7t55OEcKRlqcAqx6Pfz3ck82vF5xzz8K18atBj7r1BZyXsMi80bEHh
e9J/Wm0GIsAk/UuXsaUibWx2UoYFYMVseYJX/jPSkoMzbZblacbySx2/SC29A5gwnDAzeKy5/8ky
Ufutt9Yo6vIz8DmI9HwaP/LUEWSOAAhwE8hvs1wbOmGAKtKIj+oFvSmYrtfj6GZo3vPzgrfwEqYp
O46To+BvrXeW0F1u+7QzFSV9D4tkkBZbkGLfRNu59Eje7Lug0ydA+uBUJg8WvEm7bk02LSX0JeYc
3y8jDf1NtEI+SYZ4K2bFDpganvAaANsKBri4lC5SA3aGeC2BzCXbfCT62gXkBTqE/hYt2OniASjK
0qwfw5TPx987C/z8QTR4wrbBMpNp1EEic/8Q7Rr8UvyskNt2jHB79+wjxc26t4KTi8i8cCcV3uPf
nwKw3OySZ31SMQMCEgBMqiK1Rvvfx64AI77EYNoX38O+F/f2Df4UL/dU4COdESUwIaL0koSAV8cZ
YmiN6kDIdNf0eVIG4wxS7y7EDspU5sclKfYa5D83dDNDW1P2yfxU4ESEGLjyph1ICEAI/MBl88RX
caMYuMgpmNkJ67YgsKhWO22Dne/4Bi6eV45pBmWzzTy8j3Czd2fQ8g+r730JqCta4aO1m2H6On5w
EDLWSvBZ0wESjrmIjumcm7tWBRYsquoVTJSz+QPanOMwbeauuQUIxTb2MwbAK/vkAOulKp9Peb5Z
0g82otmHiBseuxvOj70prpMz+yXo8L5PP/gTaxbH15ycqDs004cKPqMpfAAFiA0HYdfAL62kp0L9
iSXHgBMwkwJIS6PrbDkKthxNC8vx9Ytc3LDnPSwSAuw2HRwFJfRZAIUH8pZATQsm0uKVaIKNps9q
l6FGc2g/tIWvHGQkjC/VDPx/dtnzqL/GCBrjgQAWyGFdb3bj/F8y2GN2YIHY5QG2X4GkHAcN3+qX
fgFPurB4yL+XJK+4A0r26tirH/zB9MJ+7I5BcSA+qXzh7SCTq9jyiJ49M+6Yx//Jv5jmhLz/YoSs
+SIqYY/59Mmj6VykcLvB249jejO043/+cPahBUifbGhqZOnWzEx10T+70NaNh14VItUIdPWU9Bfq
IfzNc7tp8VCxiupeNSDA+wgj57LgbbVCI+Z8WzUTmO0OELCB6s3v1cbqbO8CvcXBUTFs/xOH0TkL
Kxj9ZP2w7RpZTeSdBCGYIKg3RzTxp6bFvoc/PVK0cg07dIXbQfVYDUKAqAOsSXiLxGtAs/0Luw+V
C0nRpJADmNw8GC8OOHPpUoEMU9VWbQPkM4XWbu0OUDB5RfoJpvocYWIimhG9AFzsrz/nG43seJ2T
uvAAz7VplaJPKT2WnCWLfigRtMRgXrBuJVapF+1Tg4IwmfPXcFUH2/MH4YWbvGWY88MKW3Dk8x+O
xQIp1BXI2xYZ02jLvHJIwqWKDsZ+IfN0FxT05iS9BHr8u/jtjjP6an0wLfRC3bTrMKEyYMdP+F50
bVBp9JV0Hg/cQHHO6JbiFVW2/ZPiTFvdD1RiL37enDoTPQ1mraHv+StnHCxqfekKGsK5LNu48KtZ
StAo+IOysJwXc4VWp2Zr/JBPnYA2lm+SdQtPh9Jw74rzQW1HHOzSU4d+8DbKQqQKWcAStbWWfAsp
y4KRqO4xn8mxyTCdRQDHFXdIF0NCtjn2KqgLgozyHA3aNFaWqOc17Q8MBqQCep2WIGgZAB2nF900
lYa2LW04xKTtcVyRxjdjIrFQxRHqQrFix4JI/IjpiJ0PAgKIp3uj4NJBr5yEbFyJCvwfUzTBU4g+
Ze/h/VgvjNEzgn+OY1PsMx/QdOIeY6jJs3TBXY8tUhZ0ByZz34vmoHDAxMserN4RcybbYJAQYNk3
kMYYDpySfdojpsk74p+X/u27l7lYdlKHD0GN6qBkRFQrJdVIh9JLmn9qJJBdJQ+ryCCh6/CSGezU
yQUaw6GE0PEZeAX1us3AUNsHK/CmadzSJDt2kXjpHSQfDWSjWFrQC5edhylR3cKcHD8V9dg7ozCK
cBCTjyg2Qq90DjdXF4OCAcA5Yn7SwcuIdMHHTOmOgcqCdRNolPkU2ey78706X/+syV81yK/FdYdC
YFmGDnvLnP6jxG5nsdTG805YgjdQnBXrfwAWQZUW7ArdY2zv3TovLotm3ppB/cejTz7D5HKOQQf1
N8ZyD4VWcYICdRuH9BPoRkWjFDtTMs0Vb8bt3GpVT4aA7AJep7ET47ZlchsUgL7nos7CYdPL4QtG
/8t+dsN5gVQiM7LqVAiUF+TLCA2Otl6Zh+OmaeQlUlDnePkmI8NeJnKzjGEdheJrwQ4E7fdupIgp
izBfG3vbBigO9mJYrH1Ygs4NnULct2cvG/YFaGqvdw9U6XPQytdBzg8CUjss/zMLEH/Z+PUQqq23
BrWTKzCt7Coy/6eLsx1vn+mM2pk0gGvC0hFeJaQ48dnuTRS+cT7s0gyC6PUGFWKu83+LX+yyFfTp
mO/WNNkFs0DcBs4Co8Aq8bWHLjF4iLGIdNAfnJL/BjxjyP1LmdBnKpZ//RpvsAthdte0X5hWVjUG
dQAryvAY0eLJBRCuNkyAr61JpLGIs9LF5DAAAoQvaK3g+QefZbDR3h+TddgVQQ+YBIVwS8t8mI/2
hwoBBOZLP7ake0sZQzmF/StguyCajqQXqEQBAAgOo/IGEukU+zSs7WmmDrpn/8VNdHYaYXjNVdC0
ypsFyuvuBSEvdWL4QXK9a33vrEICWnoAqMrJVg3YnyKeHrH5PmZFh0EZSOZDvgGy9YNe8GgDf9sj
13X2h7/QCnIF3oJsfeL948F47vthk2R0m9j0cVraOnErYkTXLcLCNrbpr2PuAcXI/WMx6Ura7ySc
6pj8sxEGo+Zux0Rx4WzasSnZLpm+pU3x3Ldqq6CXnBLg/ETUXv4U9OGeQN0LxysB5cKAoUEY/Ojs
1bcY4lZXkQL0EBjLRbRH57XnEAMkC7nnYmZPq0ch7Vs3psCiKYyYQQjY58UFf5Y4hhvoEt80ixp8
vUElQTatkIdOGfRAfbjuQ3A8u2A8UdOnm5mhoBVg2uqAXhsglKPn8HRFlRa2Jv2yUxz0RpuVMWeQ
4UB6238hGPQAJG2TYNYAI1Zh4rZ9MoUlGfQ2WfxDkpB7U8crjIlfKEJZw+4rRfduOPxi+uLYh69w
SCgJhk4HKjdaZO/IkdlJrKABJ0pv3iRS5xX1D4PHtlQjsCLxt+M4YI6hAy0931JJn1YoaEym9tzL
HiEYhkiaQck7bhO9VANw4dCnpcfl55QUkD977b8hJjhoi/3SY1aKX/xkKBUHotWo4zQ/dTl7GjNz
ohzaH4oDD7P1kFg1mIecJ3bxDX2OY+hacJ6bcUJWSJf/dC3KkAAoWSkKDhQTmo249f+tWf9KXcI2
ZujtYYRcpXbD8neZ8S478F/g1zLoygymLJ5YLo/WhACzZEUbVEhk6rvdRPvSegk8SbH0eBKhCG1A
SWP2ogS52FyyTJ2E01dB9DfHGECVrurGPfbYryrBJHf0RqFGMFLzUoeQW1nAvjIgJR8nWsGE9Rgv
+ADKnm8Vq2cB1Xa5gNGjq3fIm7XfRLpHOzKWgKTwRCyygxcG2jvOxvtE9790yK+Z8f9Be6UwPhrA
vGDtsHvZivjhKZggYlD+hynoKxnkh7/mz3e7pWCGcAv3y+phg5owjl+vFjItldzaLjOlUy2c0jN5
ziFbrFSvGdTxwOlhT0gH/g0tOa3eRsBfd83Xd5ByOKuzY4FKCMFGmNSxI5hHYYH/DhGr/EQgk8ig
8WzCpsKqTWw3VWkON9Z8xOhOl+0kBo3A8geAM623gUQ6LoNgwaySGDYp9KahihbMbCn8nAGfHYav
TEDj7jVIs49aV/vwV/U6mm4ShM/RdPrXQ90AjAQFULzS9ggqDl6O2z4gCTTJMwrdZfhIu9ds9qCS
slB1C5xHS9Mjo3Hxo8qbDRjX/L2g3INgcLBlMJxtH7Q1i6KxmlB9QcLBsfUQ8HA++KzWrhvMcLbl
RvvhrpAC5bwtUtg/rTgqyVpHHX+7U8mR84MajPCfFSj4DuL4jw6/rL8/h5C6h2RBp5ws7Q9r6H0U
Y0aO0xmEuleOsv2UgF/KTB7WDJWudclf3yKp3h9uv0Qcg8iud0kAMTI4fPY5RrGsIWVGB7EEb3aw
FzGkEAOmDJVG2jb1utTDzLAkZRJVzpu+FLT5JP5O11M+sVdO6O33O8AYd+XqnWIqjioVfw1dnrS1
Z9XG6AwB1TGaY+/y7lKHAJodNuQfHhm2I4D6EmjCTfvJv97wP9jm9qZbDxBuoMQiyQkTL8ie1/Nu
iJaPNaQWmG3wkmHYB1+2OQir+NWsGSRkYReVTRCjdPPSvVJrRVAkVTFAu8rnwX8ypC93vK5MgyDe
MpC1Zhq+9ZIg+gYC8EMHxRRLolMe2MdQvvjr5Eqf6c2o8v98gl63Kx5CpGZ02YphY4xdVB4AtnkS
x8xgdAfT8qIMQIum0BgsPkypWJ/d7IxR99k86bmHI0GRdBVm+cCxXlqDUUg2YGH3wEs0cN6pFYdY
EZQG9t2D0X3VreEKprW5JETdKxFkVwcEUAmUf8KXP7MlsNgT6z+VfvVh0JdLkph6iKbvLN6mwN56
0B8jb187Bn4XpM4nh9gZSgGIev3Ig4iswSmQRV+2y4DLTtdWQZNQeAKZBLcsBalpOhiZRm2/4fTI
FAQgEIgUZRc7zFhAnOXP/Koi+QjySZcsij9pi3ugH9NqXkEsJl6cVNDMzxyFMsEGIIDjV96CWi9a
zN9W/fhdv5Q4gTHgiqngUmP2DvQJpuvtUYlEnywIizzylgqBhGvlUVXbIMAgsnnLwB/UsN7HqEdc
8j7qtkBd0IgnONZlFCHoRL/3BYq3iEwY3idqRzr7VyTJK3hzTA/N/6EOgXXd1wAuGF2PHirM1X/5
/o/fIPYSOpVoS7wELmOwS166xuKJYfRGx2jVtfqby/RtwuwyvDvmPZKqdQXZZ1vGLrqZGGot8ZIN
46Z7ZAnG73SMLSZokDA+vKi2+TMz81bEj/OIEzMVH5xT6ENmeOQWSfs/wt5juXIl2bb9IphFAAHV
XVpyUasOjOTOhBYBDXz9HWDZe/fc3ajTKBaZOy1JrgUg3KfPOZxyqsghfDQYklpK7Fjcu4aNJtLo
fT4nb7qVJyNGZ0dXJjPOeL52xaXVJpzF0LpVy/96K12bY26vCpLxXcREWBRftkP/nlgRmxMSnslT
it3DQZiBKnLfBfaSn7pJBN00oaOpVPpAajmKhrvBcze6zc7ziMEVE4Bhj58j2crB765t5J0CoY+2
h6vAVfd2G25lmB1io3jzBYBExx2OciTxAZAgGb7MlixMXy6Z7WvULeESlqisWwtKpfT8RVlY6Zyw
ra27zziPr4XJMKTuP3lKwgTr0scigG3PJl9IULSwffARsQodgYwQb+uC3fdNtvRE3sHR6j4tIDN2
hnqvefa108/gGR92Nx2H/qHKjetYke5InKcoN75TPGWG/dKbCBCW/AkICQxOv3MDxvEB7utxRPHU
NZPZmnwDNYQ1vsRSPCfefDGD+ZE81SUimLgaBdeIl/BWV3N7aHxrUwkcxUZCo1rAVx5cttMY3O4N
h/pI2z3AGRnIEHVTJTiNUdWdWD2SavlOM/sx9XDYEsdnw0SdHYGTm5sYxyIAvx8nZjIfzh0bDcb2
1Smbm/BLDEVO+S7L+a2Prm3uPOZUieQuDItrxc1H7oPpURcWGf04/EfJgvhuBEc9Gpw9QCAiS9J4
khkDZAAxSKbNO20PrjLLgsLWhRsRZMe2jDscVAFjpfpO5PIlbrr35f+pcF8N3aEpoZ7ZzpPjl7uu
k6/EtbaBHX2PVv9ZFAm2OgukooGHZBiMjQl1qy+Hi59nfw3O/ToveeQF3WYsaDF+f4cwJ6pZtg8h
ZsqsWZlqvA49Z1SwvM40SU9hbRxV29+8QVxbKzlO4UjnkX/XFAxitO4DE+9r227riEollUOIzOnN
KzzzG0tzdiKSlfHwbOTlj8U7S7YePiP7ilIC5RxaTypub5aVArJZrmnP7jMaru7UioL5QKnWtkmD
Y4mDpx/i1mCdVy7+MIA4+XVxMLDeeGHy6MT6h3oDGWn+u9zkDYVXJt6tmgJp6klNFzHdVfY99OF1
8ORPn8Tppmw1/qmOPhGjgGafKC0XhdOwhUKDYJ23t4rrLdbFt+wouYLsAU7MrmsRs+R8KQMfJaM8
l/V7PMtuTQAKn00SPWvFRdion+VnFIX5jx8HX0WQHCEK/cCxJf5EMwLxzFhNuSQqM8fo8t1GRt66
y8Nx1VcR5ldqVx7E6T+eu41tmBC8XSoY3xvlnHhD70jdHq2eDSlxF1BaDeOut8SGW3yPo/s0zwA9
wkWWU41cVYW1m9G5lEh546OMhjhUn41q11ZFXIattzYiln+1l0va9VMqdROHeHodPY8xc78K87bY
FwYhBGsAeNnaNr2bfRvT+q8kTUaq1nw3R2ZnMMT2tWvtGqNidKIs9tDzn3AvIAQW3bvlZn9Hm9CD
JB+8but+Q8h72mGnGtfUeuce8ywzuovpjBczCcjzWvaDFaEd92JgS5Lm/cnMIF71TnvL0Nh70jVV
h/fNKCCcsFGQibvHxvSUfSg8VYClVN4l6MHlpAJ5rRqIObSUsiUWHziUK1/zLhQDqKy6w4doVvQu
42Rspp6WYxyC71qN+RYtIJZOsS0LNa5HO7e3s8/kQ+m5QzDF56bosdcyrBui6G7I1mAaHH/rV/6w
s8pzYTcgOsxr2KT3dlR/mWEfrDNcfJvwkxS5WgUKoLphYyAY8D3AfHWbXIBboUTx3Ow7zI2HsuNR
VKAyY2nLq1YhW9/cuOo3baOKdT2v0eUcYGfxXe4l90MHuSmxNVKXek4zT+y7ePB2bLpe0Bq0V9PY
v3SuMldDKfXWZcR8tpYUhG04x7LMg1OXC28f5v1dNFf2PtIcJgtaHrRSsKvQ+9Z+fiTaQIOUCUR/
xoHYD9t4b2MkFqIrz43+nNIlmdBTH/gV38nIjePYxOdw7BIqu3BAOvmcS/Hd+wq6r8HfkdMBXIq5
1S1FnYrcB0+yEE6wyHidJvJcqRFow0TqaexxlyN2jqYTr3Mn/JMwYF15JYnrEF1P+OOd7TPMtphy
+Pzd1Gm+gpHGTWO0pcTKA/eP9N4Z8fPDvcKHMdZC9PHayNU+t4qGbCVwVVfln04TvOLDJcIbzvuY
Bn0/ZcMiJbDZtK5q3HvRzfLxH3QtnVXl4Zlgelc9olyZ266Z/rQFwLCI2bNA7eVlzdZ95Q2rTOqL
rdlQj8noL163ky6KQ5xqi+0OJaw7h3O3GbfTOOCgBxSyMqv4r8jJaejixZrsE9U2vbjS5TaY75LA
NPatMZ2aUmDcSqfXEOrKakxPfUfhU0Q0XUZTPeIrxdZGykxzIYIYGl5qklCcED1lywJYoK4m2+js
UzM9hiaNl2H7vNy0ogWZnAiaS8QoFXM4JVVRiG1Xkjrqi+DgKxMXfvY2YNgnOyLfHObHCr6BH8bG
xpoAzZSwAxgP4nJRI12K6oaVGdAUNcPGJgvgjs6xqIILqtBV4tOuZjdc3zt9zErJPP1qg+lkiujs
WNEuF8zzreahJNMWWN5FL9EfvrnsFxUB3c3uFrur00YcJ4hKom53DieilfKo1OOJPcBGf4v6plnZ
KcBCHGiMSU7j4LJrbon1RKncJNJ5J1b/7cXtX8rDDz9OvskTrG1CinHM2CJmPNZPKb+++Mfld1sH
YXbqOsx+xVwRrkdqEyYZoxzXottBtbEJfQ7YPyAD3Gtcp+t2Xi+Gs83vf42l/EFU0yuCl2HLBKwO
GbDnQBpxRTobB7bWLIaTE8aksTBkzsvhVLghjyX5gnf0W5Rmsglj6+jUyZcXigQB7iPL6gNLIy+B
MW+FUT9jKNsr6sR+bK7asjZzOr8lafemajYi0z2SZaU3p93Gxzw+1Rnx3mJMAMIlpxwRkdtg+HTD
aB+QGjAVohL7y5NzGamVx5R+3ecRCSNyRuyPTX2WqNfOU17Ezsp2N2RCxarRpJNLbhXZ1E/mPJCj
moETeTZL18fhvmn2gCZn/np2LPv0KS3yF2ViTjSWF3CwcLRz/sIoKHj0xl/ZLJkC4+kkaZk8zEX2
0Lbma6Dmg2fr+1lWxqozL1UquIDNhmBUSQ6C6b0z8E9K0b5Ozo/Zd/6qbt3npoow5GTMW5RvQKmw
zgH3XABcMEBT7Zru0hfxrSpHjtVwurag5pvsCXJfxK+WPTZDd9JtcEYswrnw6qcR5QFZGzt2X+3h
s5rjm+WUZ0Pp56ooLmZIhLvqdsYw82IM0Jtct/9SVvcJ24feL0GKqQ1/O3moRYYXz0wb2/tGjAzK
KWrherDxmoNPe/dUEdzjbUSOF7J2r2+zMtt1mIjXGh+tb8sNEbcW0gjVcRxQxI7Xmdp3ZXyqjEKv
JFuCRL7KohFrP3e2U9nUYWPwkXgAC+WDNWQcubNfULfm08r7KBRafBJDwQp77rZ4Qgfn4l5GbMCv
bfyxzPZQ55rgMSl5TBfjRcPKOGnffSCq81fq6tp60w84GnLe7nPSMJ5jnIM7trMOboTPWk1JTEjF
/YKw9ZL0PY/D5d2ElAtXQaevANuYqfAAWHk84RC5B1I8bvVMOvuzY1fesYpx4gRQ+gDLzdsk2EJG
9bYEPIMVjKBDUyVXmxJ8x0LbfTlFZ9NCUZpbeqQcl6q+ZNz+CYiqFRC8cQOOAg1k54XB3WgYp8FN
0Z5d+V6XZKBNRpPRZ9o0N8rgdIWhjIs59k7mwAiPk5uj0dmbdv7iJPgCh+QeqMwGY8T9W1EYkt61
IhtX+XgnXPqwkISi3/bvqVD11mytdJXUOt+F0/yJ4/k5L/KGQb75k3uMEEGi8q5LXpihpKjwnH1f
AWsaVLQtg/oVEAy+NlJ754JICO5d48h9t58LzT0QJnDtOboIgaEPz+OKFZk/xFS3CtlL+sXBJ3JU
WgJrwPSlPURap0hW/RKhba3q3ornjU4dPAmR+ZKomLIlDd8Rq764YffGqPSWrG+PaHUsLVcflezf
OidJDmNUkwxw9AaXzTkcvJp5ICb9tmfIIhOWOKTIiUTWV1NqkeMuzI858N60ujgRE2nZZage2njy
uoygXUL5UJ2aabr3qixa+T5ovj56ILC3KMjB81zv/Fn+tauBxIXNu5bP1b426rPbeW9mcQsbLqGh
RH2qBfcGTpdT2XvXzPVWeV9YIA3xmeSaR4Rh9zzjYoa+VnY1sng3lcV2hpRE79o8sO/yHNocQ+5m
wvC+Epa7H7yXLGR/duVhq2gr8WViaIrTisoiHP7qzt14C0YpFMOLZ3bXYWjWbs93sf0wW0lXpCvT
ufBURfaqrX7leGRcaqnfSZ5Q95v9Q587a+CK5bYKwrexyx59Mz5jxjrPCVVXxH5raRbkXaFyrV2u
GSyjiIzhdapMmsgECSU3s5++t4hBkwFgtO2EeDGBAZjt9OTOjrv29V1dRQ+Dl5MKbF41Wa81oSmu
6zJdzZghyPm2n7BrPo1pq7E/r8hSOUPNK1DzYGxdQe7Pxe/9Cud54zv+hSr8EibpYW6jcl1n5Fky
wFKmgVJOvig4gczlxA6oK37/GZm9Tal8JpVAze6U1zk0/3bMLNbRlH+ibQBiGli5y2YlWZGxiQf9
GnjWGVeeU5DSNUfJq5DLRzeUmF4RPIb0DB8OZtyybQHM5yVCEFzFKoSfGJ9cezqTI4/XfUqoIJMG
9rwEqk/4FpWNt+rz05AN5J30GwPB21Qb33je6EpwJflvPcn0yPcfsVl9DY37U+Enmn1WKnzEJs20
MaG7aUH61DIh5o17p0/fJd5TcIxcB64JRnhsvmMOeAzj8dnJBm+LTzxYw2syD7lRJlRS2FZYAZe8
pZorMzb959CpKKnavd1wvlYmoyepun/6wnvVjkXBE5uCWtLZZT1+0JR4Rtc03z5jeqNTm0bph64f
/zAQuQoAMYB8Dsay2gQjIMNpfbDN8TFJoYMbSxOgJvcsNAVkB26YLNv4yEDNoAsjJYZnR2NwyeyU
hfHlR0H1P/qas3UiDW7si4ikiuc0vA6J5pAxqn020jFH6Eiq9a5NJvaEbZMV4MJsW8ouPtUMswc6
qoMIqydHZxZ1eZZjCYJPNcSc1t6UbMzebFZaIA9iMNzwsz8WRYlTsK4eray8C8KAMTKgnaRnRXmQ
se62jJuNTIt6HXz7Ls6spAKIDJg0oggur2z5A04R2ouxxbkrU54qXMUVRVhBxnSqo91cXmy/+hyr
gUihoFqfZXlEH2Ve60HD9ZkM5w0ru6eUh2rahv84Hf7sADbfys/vO+3Qb4Z4C8neM5a2PUJxDWV8
lj4KwwO4oa0lKm+sxkeuMR4WJh0M9128brL2s+85YsuUg8lUlLNla5WMh9xv7apr7Nh3tebXDA1H
781e/BCcXp4yfUo1CYEE2G4xxpu2R1EEbEaBKNVJxPGrDfaRqbLJr5lxvRn4seHAO2t62EMuhj88
+SFqhA9S+qCGcmYWtIvhnKWn0GCmHaJ4kaJJZpqvYebmB0CEB7iTV6YyBx4SJcEPllUwvcZnU1EK
B/o2Fo2xc0I3Zz3amO9E4zTXFnbwqsNKtZNJty9jL2QhYZdu8hGCWajvhtx/b2MZbfCEN7Htb1lo
2cIM9OZNDTwuIzJ4bNh/WifYQGT0HPsq3SaF2BQ2r3pgCFw4qcZp7UkfqXwMcB/MzbZERPML2AsU
WwYEDxc9EdUL10/9nNHxnzlcdpGdPRkQkPdSLLGduTMeGjuAXSdj1CaiWqp6thC0zrEWhL4LM9um
uiEFlzjDoXO5FmK3rOn61HfaD/3Ws1RFM5hGWxUxmhZBcmHwV3rDAwW8v7VC+5+6mNmw3YfkQyL5
aEZqOrQNtwHBFKjGXYcdXlU47LKZ/sYLIcrVt0JWTIcH1IWA4o7R3KnyWLfI4c6GaX+Cmbb0dsF0
UwXj5YShzol6gAUULXhhExOam8fPvULAwAZvbwDZyE3Yhu4qlz2jVQmqzDSOlFarEQrPym3a4g2r
Yoe0CiWqjxTGvzbC+zLN2yH6GLGan1IJ8Jd6e524VbgN/Hk+479GxUgzOg7f+oqsUq5tNX3EWZmv
0J3GbSQmoi1TeXaMTSvraF9kHZdwaAdbEH0JXKwoeyEhx4TDSsM9jvjuMnogKrAmBsm2rWAoAfSg
j2gJ9jCgre+d3J5XlTStvSbifDQaiK+aYeGLp+dd75p3xpzlf3ky7eDqqK9krCHlFnq4BkX6E9cd
0lHE3zbNEkHbHJn1+KH1ny+x+7CCtoUwCJzqmksjfcz0vQrr6T3U3rtvfTTjXw2E9PIfommq38nr
G+R8n5UUeMU5jS+9jliz0gok5bT0tpXbxmeF3IrlIIaGHZT61XTzhzDq5brm31rLShu33w/46LNj
lEIfI367wh7uvDA6qrbwseor429EOm1zKZTzqYDXe+lnZd+b5JCBTaXvIpk/jWZ2Lm6SYSfM2ENO
4te6/H6YEzfBKlvuikA9TU22dqGv4DPT81sz0ycOhVs8G8gNjva6L/8eo3b90ywFox20xH69eQIM
lYLpGoI/gytvAbmJh27wj6B1p7s6AHvF9iEKMgz6vWO+GLUbHH6/TC1T70H38jzsZnUUkkPGtAC0
U6m37i6xG32YnEwij9pXMaX6WDrVeO2DLFkXbVddimkAz6b8I64hfKvEWz7a9OzDdHSXtoBZdbKy
lfAupQf+0+U4QDKkCh+kVRwSmDorW1v9Ge+xzdOt+Gg06BqAJN2dnNUDOzqNa1gQgivHMb3KZlhg
jKFk5uCJq18G4BGs4D1i2dpHmmZiUyV9tcljeuQm8sLnKhif9NwUX5PAKN97hJLMupzvBDTqE6pp
z/wr8s6kJTC8JopSkWDHl2W49yrJ9UNWzc/ScaAWdJzWZBgkB1c9JlsbMueuNLHdjEaE1W6EHVKa
yBCdlVHvJe4OU1V5S/yk3/tGAvnMQyL3de7fuoVfyMiE+GqJs8lvXX8PQuyxVG2DX87DkVmNepPW
Fj4z7OtbkgMlA/ExhfAfqp/OKPM7ywyyu+H//yzMG/9I0fGfP7esbD4WDo9Itxyzc5YT6bZE1rwN
aJqpbJN/fKbDrGrFVuCdU5AwWx7rC1ym7g6zg70EDG72WGJ+2A66hc0dzDHwjUjtfafbTw5bihKw
NFMSjUdaH+5GhAFOfkxsC290AKbzIiOOtZExeR6Zb16AoTRmek33Ga/rJm/vCa1UR+56gRnmWQdt
ea+aCsFp4QSHyfMYui7fKQZuXPLLVH75IGpgo8oe8ZqWFX+nwRcBknZr0EVd8xaV1h/RWpUVMM8e
ghNraee7Mb5L0ob/XkbA4rs4WwfjOO3chp5yACETGskp4aA52/6XjkYA3a0dPweohAoLCtOqodgE
3YzBeHyzZckz3RmDnQ9tCb1IFjcI4NuoFt1uFJl7JQMcry05k3NLc9iuMCA0AhCfpo7zJwqzMwnE
6eBa+fDqjVCpqklNII/n4dW2jQ/QsDDupj4+QimrNx79wMtUTgthrn3zB2lsNabmvZcG+RsGSidV
2BnFqNaWXdsrlvzu7FT5JExM/1D51oO9xF3MrCz2YU/30fj9tK4ZRhBJmGBkDOE24Y/OfQPiMJng
Nya9MV3cgCmODKYNMyG2PmrG60PWHltLJ7vftycdf3JrjO7NOL9vyqC5MzOD9QahI54sHhobo07L
+2i4hi6WNBBomtwHPKeJovTA5D6cL5Oqiv1gmFjFx1ef4NNTwRJDbr44OowKJcU10nGDgE9ocAhu
zZj2u6AwfPx3HuiGIWu2XWjju+qM/MGsh/OI45l2pGAmGLhXxXE0xi8h/LjHCa8SWGXzi7rIeJEx
P58r62MihLEfVebx9tDOBNMny+7AZEom5P9fAFSwcyi0Pe/cREs2szKfhIudZW6aA4AnsqOd4+xH
RPqj5eM8xDsmp2Ag94vfyAcifZjC+cUnc74Xzuie0Q36XZ1Sf1fEMjLP8tc2eydm1cRXRxXvQZ9a
T/aUEjEzSLoGvplftFcVl3HczVW0tXsAvO3NfKEtbLLL7FjjPjR6/1R4yieFXrSQGIbx3g4qMhWO
A6uPFhlT5KYOGp4tSxtbY8h6GAhvYP+YCiZUxcYMNQZSrEDRyLnGIrutLZAaAqbUWGqm8i7V5hP+
+nT/G3qqCtw6LEF/+M379q3b3CJQXKVpIqYRZoqsqd73LMYgaCuXVCmjzHZ2ceIrLoEyY6mDH1Z7
mzwzU1XnfiF77hzZ8+K2aAC+jwZlWFHC0VOdTGe2L3BVXJprzSx6SSM5XXorysQ9jBOK+NxRfqqs
PkLhq4GQ1ggYOJHFwXUWNS3HLdTr3mamnZbbYWEsmDRja8eV/un3S1xMxxre5INtV+PFzXV/LUQZ
XRAg15g8g1C0b1NvT9ew0surFogL8Zxsp80S94M3xBuzxQJjFAxv1BQNJIp5h0n69vss6vozKYkt
UJ/otSwhyOQhzJwutsJXczT+ciHygy42iTDMhgtYLrGb0PYeAiyP4I0m+cqioKOexD4YcXDXmZs+
jfFtECXI78zFnomKqS+50xd7SKB0DQ0YOBD7EDzBIj7KIAuvzK6fmpDLykzH6YKmMhwzCh3MihY6
xsKbouHZebbFk2gA8zordt75Xcaqd5y84Jq7/FV0Njbood1ZtY2sJOvxRDTc2DGxvgVLqAupztox
Lv37y1jqdHOoEaKEHaVvHlsdjHGerm656aQRkgsZox0Pt0tcLdhpPfLz0SWVXfACZt59hFdsV6H/
NAiOsNyszMfemW4VMDqOKNTsroRK5vk7wdaRTS+IXeqGayIpAefV7ZdZu+XNsNrDHPFy9fN3KEAK
Oh65/H6ynGPchft6ucmjyYsR2Br3oCAG3+feEeDreWJOdafh5tKKGuoETuwxq6iHjIHW0u6Rw7O0
HZ4L3wKdFH/NjWjeMFTi8+wAsOUuSZ/SwSkWj+eS2DGGl6zd9y2Sghp3/F7W9ZdNQ4444NjFiV+4
itydjKPr72ex4s1D5nCSKn5pVVycBWLIBktJ/kn9/4agdJmY9LWTgsNnawxvPUotj9owhWyw8ow5
PY1QPJ66onG50jNEWfzWbQG9FeHmTmd1zfEw+bBuID+Ho2rvusoz70YF0jvwl6AaewqeIh7qc1cz
gbDBUbWItCuHlSKPTjORWCk6EEJN3sEUlwQhkiD/YofFJQ++BpTu0m+hl7hhwRafxR0TRzhxh3Ni
2HwDulxv+YD1N4MS0TsEQPgSrAjrVOZZ7XG/QAHNyq//PE+Xh2obluOx4Im80jG8N5t05LZjHdoT
6Q0oEVb8mtuGzXDCOiiGeBtnUuFp8pME+KF311lpeSnLFrMJRhRUWg1YZ7Gy+OWfIPXtvTX33sbr
GyCqkjUyca6f2VE6Qvq3KH2hGmAPHtLL7wepAsLbk8cg2Sn6SxVMSGUMPT/miplV3UnrTlbYo0jV
fEydLT4mbHRrFw9vVldwfZPfAzGx9wPGvvssctkt5A3NO3jB13hKki/lRXunTveL4+nRg2fA5hxs
4VBfn36/mpd05BiXz79fwaAGGt+8VHU9rOq60bTSRc6csmLaGBX6uUsKHsYuebEITebBbR2GhAti
yvCXminM5DVXUbyjgkpx0+Ue3qzq3KvefKlRlxXK6cWPnPk6JKm46szx1rgp2g2yUsowP0uf7Ujc
d7Gn/rDgZ0MjS/jzwXeM6SvpkFeRdXaYbsjj6jFgLlvXvAjLhwJLxHnEuE+kqsYebtbn38/AXVIk
xCPwWv6cdSCl9cFibfUX556hzL+Ed34YgAb3HFvBKYi84FrI9g2AHttyzYJ9k0PUMtgt7S1YtOQG
zMA9zkPzPC1feRgBVr5q+r1YUEsinf9BBixfbXNakhKRc0jcOH3LKlBGgE70nWqjFyCXNJ8GxPbR
UO67N6UvlNXEubClxEoYD5MUDA0SPIu5r/gxmAcEENZyownOXpR1j9HQf9uLqTlWtY2XMRXn3w/p
8pmhFosQ1umt5bcwl2dGFa7Z2Ae7ENZLnRnxZpqFffjl7RtJlWxyDO6HLGEt0zTqYwBxk8mhzw2U
5/aBnIi8/DYQsmW+lFa6hP8/1w7HNAs520kkF6u3x8cJfIhoSTQ2OVgqEbcPadamh8RLkr0IJJbD
sfwqbEyiE8SOBy+23waGgSs52upjnLJN2sZQT4JSnrRp9Rt2GtkfoywwpA3dg5ykfddzHTDS8PpF
cOt2hDnCm99M4TVx+rVgFnj7/ZB79P9O4iN59saflL2iW7OQ3QPUOr1pPXnjCrxQqE53Qqeoe2yQ
+RYMukWGTpem0B9/S9OidYE/sHLFmGFZGcI84SPJF/o/Sn8+fbhdffxfljr8a1+liXnMdYRkowO7
R13bXfYN/Y9lTc5Q9FmX1tSsgWwPU5X39/5yGXRj+9iLrH00uqDbG7F3ZD/3J3z2g9tk/TEuivTM
OP0hWxo9li9KBmK8bf/3y5LtnjTw1T9FdXK1r76qQfsb25mcs6pT/5Z7zD7hFtvHsWC63/pVShAk
TK+/n4nOp/iObW5RS/cnY05oL4rkwsbt4pEC86fmUN3HZedvIFwAMZTdc4C/HvhV4d0HLkyxCMri
OjdeUvyUOU9vo2iGYO2pc9vG1kuPB21rMs2TPCGuRVJZm2xMvM1/f3n/vdFDWcqSrlRUmwrqh1iW
8v2PV3eo5yBKbGAG0Aa9g626E9vW/yIIGMQ+SDT+9+9m/ns5FN/OtQSrBqmPHZb0/ms5VEd0mAaC
NWgFeZIf+PUr20vbn1ITYYoh3z9Ogx/tI9V+Vi0GZNuCeTn121pX4RtTidC7nxnrniotrWOssp8q
zfAohJl/TGw27Ji+th+qeUyXSuN/WWzl/Hs/obJc17NdBwqMabnC+deWrSHJB5fRQL/2W3kZeHFO
dM4Rq9juKYoB72S+RXfP+2UZO147C6pr9TaVZXedmOHNCYdcPqp6nUMuIFFQGzvl2HJLVx5gcrmf
MmF/sGJXbyoWGm11FpGCU316VCD5wmiM926k/4qGWYiNSXg9tIa5zgMDBbXh7CkdNSMksJEs0c3Z
mCuf9XaNjyPLuijTDV4dq95mJbuBc7RfC4FmSxW584dgQHAlZ9nppU6uoDhXRF7pEYS9yxsRMDZJ
rkraOzOKxDU2p2o3JHBe65K8pvAzliXonmC+JDr/368WnNlcfWU2hWWx7Al1ufeRkJmIe7ayhJD/
XqiZSlBH0iLoYTnyzuID0lPoI5V08W4kpUcylRK1g4V3M4HEHUQ7UZ8QTcoLr8EJWGxQnvSjyzat
fVBpZo0Zo8Fe05M2mgdfNU79fQvaHDcIhsswm99qN5lXBWsENl3BgAVsrnOitG2vKG3ecygTFGbc
pA7AYcLT5a1r2+Jo13W8x1novzRN9QSuqvvJ8E+aiGPpXTMn8h0XdEzgUmffJiY6E7RKby8qQtAY
12lCZvAi89z0ObPqZUGeT9JsK+EO3xMBvJltaK2QXWirm0A8JtKWtxHPBQt8I6+BNViKM+BlSK6s
9j15c2WcemsKoeIgJw6Dx+jL8PyTY3TimA/xQJogXwZk7Ovaxo01byA+1I9k7+rNTEDCCoQEZZ63
d1lr4oKJJa4GQq1ZeW+K5hJ5cfUiu0A+trWzRu7zjr2FX4jQxY2ZXfxiaUMfTTPKUPBO6Dnjnp05
1D+RNRwghajtEDKe8A1Rce4TAgx5ZjzF1oiVQkSK3QN8hj2pu3ESeyuaiIPhecUZnFp7/u9XmFoW
Fv0/F5jDfnUpHR58wrfV76bA//H4qyxLdhjOIUjn4hk2sfxt+LYNXC8aDBK73VAfLEC4BANZeJiC
tF21tGjbpNPBurNC96407GsMsy6e8vdwxgjuzV+gNKZlV1Ds5oeR+Pplao0NzBzmECyGKVoR3EY2
k+RCdRcjfrNk4N+TsLc67fOCiSUqD0krUrH52SQAK9wTVJx3w4bm3Xs+4gukeMbHYfS/bNm2l2fY
v16PZUkuKw4F4HVP/Gv7qWBfD/Rh3Iq+BgIaKn86GUNPRkm5xnoIh3dfYlMJom4gsgrezsJLeIdV
9uzAbr64vNQHLbsB3bx/i7JwwmMn1B0W3mQjWGAFhtD805If+D+cndmO3MaWRb+IAIcgg3zNTOY8
1lx6IWTZ5jzP/PpeTBvdVpWgAhr33ESVLNg5MRhxzt5rQ6IEjDGszICP2azH4qmz9qphvWDoULDM
c+cJVe05WtHK1NZgwBRQr1dvAqsUJcUtUrnYFQ23WhnI5DsmRahSMfEKZSwf/PAdo5y18xwnxJKr
RedYBPtBFdnfkdbaK4WR1xchuve1/+P7ZhiEUPM1krxtHzYpHFQjzfPiHAsKM3nWpxoHs59/K+s5
AWs+Aph96u0STT3orPMnDlr7/HsP4D1GPRPZSwtqCX1IO3vmgv0rj94jNrF6YL4gp9CXfbfO2gyK
QqPZC3qmeGKl5ywLaesrm7SgvdXjpKnVceINMz3EI9ianfbdrGp02Dm5TWNHlpnGE2Qj/S205igK
jGNJyFGialjmQB65o9Zh4+8AU3l0DpjOGenGCR1942n2PISy/sgjoz1qerIyBBNBVbWyF44cVyXW
iqtnaLDVsiPGofqh7cJzwdF9+fvrVfuY78U+hWVe1xwVZRWAkw/h5TFCR1X0frEUatgdh06GuyrG
L93EziErQ+xzIkiZXYMWBcR7yP2xP7aN/J7kESz3UFY3LanCpZfHzBuxS0Du7q0t6uEvcx5/9UwJ
SJs3rEBi2Vxxpf1nZWFGwLgDqygugWAAfhPQlgqWqRNpT54svvfMRo5tGUmX3obh4sbdVcTQXJxJ
fbQyq3Xzvkto50TfMJ4yzWlTJsWlZ3yx/fu0ueb9tHWd9c82TFVYc1jlf56ll2JV85o6X4YTSCXV
JBQoljrLVE2WZoATYlmk+Li++BTnXd7PVwudNlO32W/yf03/sMoUWSOqEV4G/61y4015wLmU5gck
lFYQngNDVqz1LilgsQCCy6ZR34nBfIdmBe61VnR6F5g2v3hSn5c+AdPKcUyekVCl+LC966K8qvQR
sEZkNbtWlu0pBpq/82kOuSOxIttAa4ddkUQN8lex68f2+Ytn8GlzbAmLVVczTd2wbSJdf/4wmkaF
kUl/cplEWB4dyNfY2jyIHvynBJKqTS5MWp9xt6OBwm0zGF45b247i7gX0sWMLy42c/4YPnxMDt8L
1bakdDT7Y+q93aKI0ZOQPJWgPQVWV26yuI3waSXyPakA4yOF2alZmJ5ogz7BLtRewcBCL4+EeYqV
Se4Bub5aaZfsOMNotCLiYG2RKmMxLD/AZgiY5zkQgM1aa91GC73r0L1oZtDHnLUNY8eGD9Ydg1DT
e2jMTPnbLk/YBYIX4tveJn0AXzEn2HAAU2AqR8lx6Nu3Ym5x3h8cCfYltUxSruEZPlR27bjRFFwT
OgdngxitRaYO4dtkIHlU6rY/3Fvu9wclbP4Sdupte6P2j198zp8vOktjS8N9luMQp6APX38zNkKc
TQgV/KzP5qxJ1xiM+sVGFLQD6D6tcGB3C70snGNO2rk3DumjPo+V7SCjSfLGGSIQXgnIzdZOdhv/
8fvnZ3y+PC3NsnUb5pZhS25rP38PlayAZDVxJChxF5xsmd8mtW7dYCjhxw4tA4km81dVaP9J16pd
23Owd19XSETm4KGhMDvXatmb2GnnXXJ/Nt2zfb8/QKNG8Tuq+fb+a5O/hCATDR35PtHd/oNvv1ep
wf1ogD4He83ZhQWdulRM4Vmq8sDmxD7TPfziq659OgZblqFrNgGpGsc8++M+0OK4pNKHCBlmpXsW
iOhieaVz6iE5R9cRX9bW83OSzWvvDA1rR4xSfTDmvzZo03cMvG9YWjjTDsnti8/i8wbV4k4nLQu1
pMDJ/yFLFQQD1ALc58uWacJJUWoHaDo6ZIN0G65O3VUCMRy5JKedA9BqVdLybLJ3NYUVRHhJcQym
cTq2vWqcUdNkQDFDsawsW5xAGZmneWxPJ0x664ydfpp1QI2m4VvUdpNrYQGljRKaD0Mtsa4CJV6B
A4EdIyGnNkzcfv9af3Fzt0zTYAdlmAaZcR/TRctKiJopS7iUurUkAo9GdaOjS9OlckHmvR7aynkI
Smif6BwPQ6AEAGXe4tRYtWFRH4lZM8790OCNSBG6IGAhnVUL7cvvn6b++SORBIirbMYkz5bd3s+X
RxogWOJbOcfHYyRh78B+vBqbl8ljTpWSp+GPuX5jwKLdkijl4J/HK8mitKhi75HNET2iPIfib8cm
PS0YN2Kcdi0kWtDGPJgcyGjiCtQbDvErv3/y92jzn9d0LmhOOxysVZ3d1Ie1RwkVgsDrEfE7XWtQ
s0jC23Z4ahwpjhic/sRwBN4FQWNSEZ3HiV87ZWFJSHeEq/P3z8X4fNFxIGC+y91OqNzTP76RsYgd
TTTAm6pTilR6kSfO+NL76B8c0+yBfGNxVPJkX9tacul8Wx7gtr6onkOPNQr1Y1za5s1pNSAi0v8T
YI6ys7JqzpsOJlfXEmByZXu8582pE9dQrlvvMGyPaceBLpBd+Ja0Khl3BhSRuDSHY5pa70Bk5akt
Kpiz6ATXKjmIaz+pGRH9P14+d1a+8/ZsYVA/7L3wncVJWaXJstLtv6bJlCeiir0tB2YNuotQ4CE6
xboCAHFzcl2QLDp0r5rFVMVrzXCTFwET/aqYk8DRU3aB/aiYIwN58504p+QU0xpZ1koIUmr+tQ9z
uQ9jo32wNOSNk5rKY2qb1bZKUEP6tV5IF/a6y9E+ENp3SeZFP6pHgZY8R6wrvugEys/7Y7bGrG36
fTvPtufnq2jk6QQw4bOl1wKOnIpLXEr/DRtVcjRSEPo2d7eNZ0LK4qMblnqRv4Fhak7qlKMxqRMS
rgLyFJohCt+crkYPZCanYG6XJaODhwBUt6lgU4wJgsQKEm55scNBNN4EEzFsn/scsVhdEHGmL1lk
XVJIAPh7ho461idaK9WcW4YTYWXKQp5rxS/2hGf4YKNa9VGkuHKBtw5rvzdZdBs7O/uioccBKkAl
fUOpfeMFf9M7UeNPneGRGINPbVHmdY02UqtuoSyKrY3arm/r2f1WPxlqLHcxZLO13sbmfoSYIPPA
eC8Mz9pYcUt2y5imnMUChpFMBt0oiOudmc4YXJfI+snlDQzAfDgdLpbeenFCu4P+oE2PmlKIFV5+
a/P7r/CvlkJLcvOmc2zQdBfzTuI/x4d2jAlg1FVYu0RUmoVn3bKu+lPNMPRlCG42sXlNJ73Y1NEQ
YwslwkAM+g2SmvFsM6Brs2qPZdV7GGDnQ2h2rglBRYfcRq7X48C6/0bDcVr8/nn/Yocj8YY6Ng5Z
Q5efdrZgNjHjt1ARDcDHFT4EYyiX7Vj7bqwWYBn5KLYZ4Mqdlpu7IIDyUNdMc2pgtEtVsZzD/Kuc
P8e48/7y7B4pRzOS6FXpZJxj9ltGY4ugSSePoVMbufEMfGKMMtjz8W1vMLMeNN+Or8yA+zlidsAe
oH8zwmRiSlGb+0rgXPn9izY/NVPnbbwqVO6uOke+e3/7Px8Wo6MxFSGYT0clHLuH3XAISQRedKPf
ujVRgTvGZ9HJ9mid2H1wGzqBRbeSD0x21NU9YqaYE08h9YSw4+GpE5caLe2e1OaQM9shc9Ao5A22
5iW459C11Dw+TSYWzgafonT1uIp2/aD9IQK9pn/k10QoLaEAkPcebOshZQQCDm/Pd7nclV1XojSV
9WYcPfIWKlVnRwJBxwnYUVpqQFSX3d0cc1mQivhmdFtkMuqrQi+Jbhv+LUSd7Rff9/vd8cPd09Zh
WdrC1NkfG/PO/j9vodnVEGvsLFtaUWhwByFZQdVSuLlBHVzDjKZhTysAaHsPf0eJ20dEPxE58F32
MLWTvhj9Ytw6Shfeeh3bkoY6mLNJjHWuiiRNIPIX1iO5y2uR9/lB12OkAl0XPdtVFa1V25kOXQeU
xCm1XINfpgXr3Gf4fD/GYOR03N7LdFjBjr3SPAze9/ZyVYp8i1ry+/23PtIdAk69cpnKOXOjUrUt
AQ/4t+bGkQ+V66uL7Rf7JUfSXxWOZQCl1T8sEpGDzpGZOAQDgnfQ5D63eYMzQ0eccP81y4utGfrt
tXR6VnXFNl0FfO7OKlLLtWjFb7MOXFsCZ/8bNmVRqXizc+AfyS6RvXX2zbi/+NOBjjFkAibw9HLz
ax+OPl6Sys0jQGkI/IedP5HbEqkSiY/xxYvUPp/d2ZzrNtMhUwpbfDzTdZ5lZUVsoO8oxLQJ4qTf
WaH1Npr5O1+Of64PKcaHMO+GlQAWdPAtb9h7EgINfu7pi73050GbBQPawczAThVb4MeG5KDkZcj6
xBlASTbspvJHLQrCi5iwx9cBQqvIqLZiGNVDkJbvhWmcOlaFN6Udjt7UvrXteKysQXBXdsTK7Eoi
W3WB4IHGIWPLkfxcAs/r/i+IQva3Lxaq+Qvx81VmaxYbA95I0+LY82GPahFkh2dyxGPfwuxGmWWv
AcM/jGUPGDdIgvNIcvI5I7H5nwfTr3qwp0W5HMBC4Uwg2jQAqSAvumFUr7zSbl8iCoNpxK+hYWI2
nBxAkYfGF8D3ieleW1EmnybwsAVwvEc1IeVm8JTybCnae+U15kNDoMyidKrk4txMpMiv7OTztaXr
Gg6WqVnVDZc7ombSWv0UL4vzRAZBfw7zbNwkymuZdPnOh/K+jI3aYm9VtMsisxuQoop1i0nV9cOG
cHrG7V8sWtbnbTZDNDm/m3wfJG7QnxetwbSqYkA2hi4Y5DAIjhltquzpfyhXAcbCVQMpllEmgLJX
OKRY1urDPaukhhS68UY8ua0UOEHVMtiOEaj3uRmhTE14NaZrooCTVrQuZC2y/s3FDBMrPaZmdyAT
q/4nKhPZMFsthaTBnL304f8eRiPriQG9tYwCFkaa9u9NxKSulHhSmj60n5uIsygWnncZQmkiY+47
oxb6D0aXPJQ9mGnyNzC2IxqKQPIdYIqXywQZ0kYxHIBYne/QB7ZPA7r9KJaNq1at4ca6jeW6CLI1
x0j9BOmbVYHdWx0yVRzLxwn8LJG3wBy+WCmMX6wUDJJ1C/GUQafv44jFVjIPLQfLoT2bKkcjwqHW
6t3ZCIfO7eSo39AeQSJwWwvXHCiYou3Lg1IQ8qDwcYFq0qatN+I2mWLgyE1PdJrUXF0MoDjJl8Vz
7KhH/rvpKqiKep2PenCTUELMaooutc5SiLLZfyToAYokqug6lzAjJqioYFK/6nV97iHOPSST/9km
C+THHWLcEIaY4mtAcewkN8uu/4hSW76Xs34kiB25T4twdnvGO75mkC2Reu8ru6330lgMdYvG2mgD
0nFa6f5+lbE+35a4izs8Oe5KUFPNDwcQ+vZwjMidWpZ9tAk6nF51owwPJhHKB6WDsQf57+H+R74s
oIqGFvlGSc3OIvRPSmFpZHsnxkX19csADoGYlfCq2eLvAmkV7OPEWscM8BYas+1Fxc1rXxYSEm3k
ncq40RbGpDiXTtXy04BRfxlM6fSdpuqexLrkRe8VddsQ6Lfw7PQ7Yb3DzZgfZGx9g/YZELHRv8Rq
8ANNanYxSQMg8pDRUOKtSPAiFamo0VJm9nNFisOe/IPKDSwt32Z9V6Eptf1THjbeIqnVTVLk8/m5
bb8xCQ3PUMZ2RWQhYfMviuZ/ceSnzfBpbXc0S5qCdwJRj/Xx289F2HOPBtxTj1W3xQHFeawKRuVU
wZPyQ/1kx052TDEC2ISQuGJSxp0ccrDqIuzNhcphVhfXtusBOpelsR2mFSYxqHRZZ601ovz+NErt
Owv2wC4ec8hU+Gg07UqHkdQWj328ciYwQ4PaGs+ZheMpaB31T6MnuxvI/9JpVRoGFiInjQnA0pqN
BClItY3diNRNdNwBRVdqm7pMsZ4PQ/FQ8/bRD8Td5MMRIX9jq00e4+J4IqIxExCiGujyR8buc25M
f6uRueJ/kDg3VK9eGa3zo3TYzUVFJW69x0y4NI6qD8Zv0XbzFRFCFIoDoChTqI6cRpE9eV3unXKy
hhDO/mGlsQXy2jQfHCyKTI4nWN/jNjdblc4rEcSMceHVtOhLTsns5wAcKBdke9PabSNnkzOnRfRp
zqYZfRnakcBGq8Lzgi2Fy7AK3RrO45UxUL9OiZnaxzB0U9RyEEt5sAIV9K/KPFqrG2ZUWNxf7DZ7
GxtPO2HYDRle1u0mZRVfWvQRL+S9otHMdf5llb43YemzeDURsPIomW1KyFsA9cBxnOJVmGjZvp1i
aJm1Wq67YjQ3AxaIjUi18Kxn5ZYvm3M05odwjmgfBF8FI8nGfViZ3VOmbC0VX8EAIvOJCckfsqXn
Jdpt27Lj6f/3oVa1t98vL7/YgDk6/zPnu66Kqv/DrleNKz2qO4tjZWqcSB+HFdIkkhiWgeTUmjAs
M2qHF8R2T2TJAk0e0fAoZfl3zj7rJgiaWU01lC3TzJ5D39gjyij+AOBCFC8WWtN7aXT47fOpSxTi
ix3Dff728waMeQjDQJpzgvOx/PDcI2+YbQJFvUyZwa5thS9NUc0iGXYKqzZi6dbYSsxBxd1D1A0j
m/Y6wNaWOeihLJwk3IBa8g9XGYEszPxlguER2X04/6T4vcLKoyVbvdCTU5kNsMw7icxpGBlhpw+/
/yC0X2zNHUlLma05x9/PYzVUt6ZGN5ZPIgjHk22M2s4LGALjLQiWg2NnuyoT1Y1miwoNBA4h5thd
h2LlnI7avnVieTO6MjoPzA2XxIRMzJriwGavQvDqzAqqnO9t3DwEQTed0YRPT1bC8cq2iIPm33xR
o8A4kL1iHGIYUIsGkR8WHn61vOIvsCbZwUpLyw2UsN1MQf63xIJ9rdRzpUJcLIsMc9TgH71RT6/R
VLHCI4pCCospwNb0PzgwrydFsd7N4aVvs2FrlrW9NhQrggzRbTI1qrehHpPk19duIwDhMNVML8RB
GpjeJDRR3HhwqHparNCbyi2Qm9bV7RolOMLFXR3oeBDRHuTIQUmICrtrNtkGbHtfYeeopSujdLRH
uVLbbnzU5p/LLmtQgOTHIp0S7pLIQAjojPdEn2SPQwkcgLgr9GRKOgdYCJd4ku41mw1NDCAOMTpy
16mgAOWK4Cyb/xkwiD4TsjUeEzz7yzTMZkC5U7kTsXwrWov6gcbfdcKDvkFGNGCE0EhFMqbhO7T4
RdebiAPGQCEDo2eioQQtmEAZPYsaqOfvv213AcJPl45Em8AZUKo6R17b/njphGWelDp0KKFX3a7P
4FMMxmsJE32VxJlfbrAn9pvRKZOtJuOR8U2XvGkz6qrRMU/mAx3gGETCIjcBRPdZn36P0T6qqJd+
+JV5SBAe/q3YkHuiAvQVbikWxUNd+CMhwAOyWNbZFWCBdlvn4bOJgf0dcdewYDRnnsnz1m9mXFxl
eoYvMu1VRscoQeYfg7KZ9iLxLLguKi0qMyK5q6Yp79B/3YCCKjZZahG8bZUDK2+iXuqyngjp8Zxv
hjk7MycTxD1ZIBNf+r3de8Y+x8aVLVTSmr7YvDmfelm8zTQVmNohMpkHqT+faQLwZ1EruWHnbf5M
vzhdK7KrXZOuF02WrD9qDQmIed69tWrVMakepuP9IcgDLFnBrdOvg36tq/mxra6df1W1C+UQVKVd
+nMp9rV/kdrZ0c4+pstrbcGMYBELIBKYcNTKGR+wdzZW8F0JFPhNQHBcs6mqvzEYHrzUwcYTxBbt
dUVc+dvfu7JFOp0V/SoqmWLNZWkPRvAomrn0e0nzMU6fqG58CtMnX/m3purZ855q8TxUz6V4zpIX
KhfP6fhCRclLpeBtgET2mikvFESNhVKlXU9EEgxDB9LDzQnyDVFWzrc0Rd2Ise3NEkmwxprTPLVf
tn109dO5U3LIQDCLWlbX0VV8aJZppk4TIkbbrlkIJPekguOlgyjZp4fB2Ru8SeLAYwOaOjx6mMvI
maqPtXIkncs8EDdYFad6mmtwTlZ2psdOCfvsZecuQ2p4sW2MRBdqwijqXArnUubXim31dB3uNU1X
25urKG+ex8cAj+/W8LN285lLuAnvyZMFxwWqW/pUN6nY6bF/VPBWQV62yp1fyODi5zEaeFPb5PpO
oSG3V2fY3V7p9pLUeQ9WIt/5uQLCSZy9lxwoOznEKLkJiRAHqyRc/Oh7x0KdyyCcIjtp2QkU1gjJ
CkNlcqaA6erJubXO9aY3Dk58Ka3z2F1kfCmsS99dMgInrUucXKkwuUb9NZdzBf01lddYXpv0RlnD
rUpvYpiLfLtGd/Xhljg3dbhZ+UPk3Bqt0w8OcR1xa9BjnSWorDaE49lg92Ml6ohFMlmQpOpvILrE
N11BkeG3Vb/BYUFe6YOZPRj30rIHypOQyx5seeNbhtIPM6mQNxHfkn4uNf63MvP6TyXm1QlJmbnK
+2PQXIzwqtQXYZAIdsHxmIaXuDnH4SVszpTfcDo+t+LUtCcei/ZUx3NhyEFAZfVHca8EJplzoD1I
xdUhrA5BeGBInPX7Ptsn/d4hGij6Qhb+WSWDHgrVgEbzj6Ok89GfkPqww6pAIOvUg/wxyGPb7Rq1
dwdMHI/j2FZnr3Z4OYn5yASdGLJZ81f1bUvwhCAYnp6KhuLicP+j+wMBQMZJGIdwNB1S4CVycagX
JNh10y1w7PqstO261BBpByNsxARyDACRfPwW1NXS0mL7NaoYYHBlhuu7EWn+c5mCoh8b29py6A3/
+fsqG+vAqvc+yst1DLh4IWTRXe4PGTa9S9gJf9PotbUY87eJnea5MsrkigEMD0z8wxJl8toOdbWr
0y+ED5/3z/OQHY2YZaBmNpjTfFjhazJ/EXvnS3Myn6I4chAMTWsx49DCnqOrOoKFmaoS/1N2DrKu
5gxPzslICteQDo+6ZT7bphnfsLuFJgdcI25dUbQmrGO4XgOA4gu6PFKL8y/uTdq8rv28BdB1xOAa
KhIGHp+OuDad4LxNByg/bdBumqniLlnpzwn2FVcIbBxxWlhXMlqAJzv+i4kaHQwHvU3ZpQ2Nno7A
3zlWW+r4uJq42pdzksDv9yn65xsoIyDaMgAecBnYH4dBkZxGThTAjpoRhHBuYXAxfdvftircHLg0
8jy2dOHYI7u9mkWgS/JxGc9sadgkCkmFb2aZVpteawW0mY68hT49Rg7qdH303gHXXJp8+mr+8lmm
w5eCxhm6QSYJ6KA/KAaYLflTXRnpMlIrDy8a+EDbJBehNhLi9+BtLhm89juzOWQ1NDerHDdmKdCB
pnI8ZrayrRDxY7lpiVnuuS/+/k39LGDh6bExEUioUVB/GgJM2KEJmITbFrRe8Qz8m2itvopoGXi9
K2oDOTJHv5NnEWmISeysd0wWo1pnvGiP39SwBfbo0dPLhcV4F1TG1jFtup2D/sUJ73MTkmfqzKoL
btt3EeaHqysl9Wqo4HsG47zEliiQnRplnozNCmeaqJKFLad0XWmNjhyNACk8VXj4O1ikkz6v38gU
5uGTtmqKDt9bQCRr5YzypAl9HsPYIETaDoVCkGqqmyLLOfspgduxao7Qd5QFhyz7hRYOI2rN0x4t
ERmrbmTMpSuhQxSGma1lwBHli4/oF997A8k/ckMG1oJT4c8vXE0LOqfo6Jb0sbtDm0c2UZcNjVd1
kYbGjwix8BpbMv6ezjU9Xq2dgM/6/ZOwfrFCGCxq7IBQEX0WOiXIuOxES2egRrBWdUJrINRvG7Oa
U1MKfw/bk5Y0R0z6hmT7YQldo6SJnsmC+BEQN/wnpIl9TfzIsVbhTvaccOkIQz3VG/FHTubKDVFf
eZkbJwsuJPUw+MiVxirtH8Fqo/BuVqyfhVsI2l5BPR5xMxdnx28JUkzxto9zu6QpWjIloCTHCc6H
oMS3Aa95Z9uNejUSw3lSyiJaGAjfcUlH3pOUDF5qw8l3938q1CZyW28RNRmiLemRnogxfMvaGG19
8kRW3mDIyxQoR18tyheJXUZLA3VOmKFHF2oPaGNOvQppcVTTcouQxHmwSmtEnkti3e8/EAwfn9ds
k1kNTAg6H1J8bFNDo21bGk4F6DPEKJPvnGyB/u/+UyHam2WwbZ0r6ZAH7sgYpIZmrjbZTc2uc7aD
s+W706x1IsWbuXpj43ib0ZiLvRPMVPIaOLZgpylI29NQccBd0G4jDWey3t6H4vBPqf7BMPbmvWJC
7ro9qkQq9HaGNpep7QjlGRtsbttZXattKa/Z+u3W9mgOEwq/GYzNZBDCtLHqjag3hDbmckOC4oQU
hoN8uMXvag7b8EfWAXwkRWlHNcHOM3fTsKvCvW2CIN1b5V6U+27aczxM7bliqj0EySEkXak99P4x
MQ4UQtl/qpyORjFXPh3T6Sihs5ALCpUkPVHgSSJoeF98hPf9wIe7ro1CkzsvC9s8P/z5ws7qqChG
KLQoNuvh4gB/OZfaPkB1hjUMR1XEKOVGpxzzWm7/XXfGOm7BnQdeGB/xneb7yErI6fKb8DHy/hRB
mZ7op6an+09KkowHX5fcyL14b+Xhu4J359EiB2wVyEZ9mEbTWJVksmxLdhS34oh7MVsgX3zFK1de
81yW17F2ym0Q0hGWSV9efV/c1BGUt3DmxFC7tQhuq39EUTFdmlBRrwgggoV0CvGOkS1ZFVmCWijl
PDWF02Cv6H2IRcOLBbUFoTAWW5k1zzrY2hM+bHmKZCNBxAhrnVYOHAcEiPD2zO+RhclUx2KwMkgj
X9yVGxq23gVH9uZGJPnfBGo71yitUCzOzeocyx3W08xEZA4suu70bCtuiUreNdbLTNkQlVsvrSaW
MAmdGkQDvIU61I01Jki4ZR3e3djo8quWKi/NZKU/Qrv4gdoXepju8ZZ8tXVUPw0Z8Jgy9uZWY9rY
Gu4iyP/INABoKSJNNaJ3yOBTN35EfN1WYxEptwgu6nDXkCAEBCjc2eNc3rgr5A4Tux3tsVoP9X6q
95m3r7U9QPYyO3T9oc44teKFXCXRceoPOH2pgoSz6NjpR7ueq/RPk36kivLU+nNVCNbv1ZUsZnON
9zJmyPxJeif9/uh4RCad0uIMdEtxFhr4k+IcKSeqLs6hhh7x3BfnQjlR1b0a5UR1HN0sgoXcmr9z
r147USNxfsEJ8aYITlZwMqr5MRFH7/7IjINyNLgyVWHdJDnd76OM1GXp1PktJfiL8OkxeiTiU18A
4tOvk1m8FgYcr0NGL7M4tv7RKY6SH6ajicjYOXLRK/bRuZeentR7Df18xXf9XE3PeW2u2joN8Znr
aw4Hsk6pdWric9SDrSRN+JTF59A6+RZYlbluSBdt82TdS4nOc95lv9S6k26epu403Gs0T4bkln1q
k39rkEeqTE7kMDTyiERaRyWdzxXkx9E7UL13SLS5vOpgVwcZEkgLDWFvcGjkrHivNN9PQP+VXYzf
2NiZ7Y7Ao/AVnQp134JuJ9ZcXH7ttoAQyt3a2Ahjg2zpq1vUfOD5eYEzVI3bnMT1wJ79o0R9UKfO
jPSWk5wllRW27R2NTfUYEUt1rwCuAUFtGLVmD95cJMz46VyDt5k8YgE2ubEJ+rkwWSv4rMNNDElN
nctq1lW2Hsu1QfLtyjLWwlhD4vqn6gTkEJnP8Mk2pLBLa1OGWxPZTrElijgD7mii39qGAaLMuYLi
30JCR6Ejb8ydFezx4WUictb9pACR1UvYFJm2owptB/E6bnZhs/OdbUBELy8HVS7Yl2ZbaNuRO2qy
7b0NNXqbhDubsfF5IflcXrABCUfV6tps1mScQMELCYZeUyYvhJdlrLHN/VNtvaEm7oW8okljJmH3
zhMM6sD+8szChu4XHxx7TVNw2pKoJD/oL0rN6oRCAB0xMHSglyOsErK0wYL6KwgPlFGufDSd2irs
GWauiB3wWUp9+Jlum7o9YOnaHVOX/ialCXeoXUPMZd5LsjETbqy46b1yonkBmd2L1KuWtUFxJURt
BT6TSzIeVZluY7INdztzroFfG/IHaFy4PeMNxNOAoTmtZm6AjA/sHEm3JBobK4p9OjXU/1YXrigo
bo5Y6s6yVJnhAIFearCj7uVDdPfnYh6kFCs7XjXqXNW9CoVUwJUXuxkZtDEWt7mm0u1poHBMJ4Gi
d8mzoYlFjbYLlLbgD6EK2259L435R4iAxJ31D7ZL0YGhwnv5tovHnjLuRVo46sEG4pQLv5RkREqP
3A4RTOSOkeuQNOusciRP4yoVKygsxoi0Z5Xkq5DcvmgVeWwZyOFdppB25lSXJaD6ZMQevMRm7W1t
QiQIMuRz9VdTshLlCkw4it0I1ru2AmAEZFaHCydXwndJZqGmezGdGWs3e4nRndf0CVxibJm7GaPL
gSnhExx5i1zfJEtnLjzus82dj4yP25yrvFc2ubUJttxtTbdu5momMkNdKKzavUambTh7Q7exV2Ho
guXxjbk00gWHVV8zslo12arLMFWsEIVAmbUFysRlpc6Ps/5rnB8ziQ6CROOVw3Y9Jlp0FXVz1eqq
JFTNnCtX+Ed8LVcydqmRD7SfH3tKd6vebe+PA5+jzjOB8Mizmqu6F+2rkA+dJpbtAlmiIv4mKC3C
1sO1pblCcx3pap0rwbx1rqqxg8LF6vbFXO29psi1nRVISSTQmVglYiXGFcnmTbOqCIBm/8bnyqfr
4TJbaju6H5iJW3XpdF90B+4SwA8LuHCQ/lgm3mo6WvrPO9RiLJIUfC4qNU/HxSvU4BFvePDoVYbb
9X26JeMgQHBmqy7GE7YntWa8KfLmI8PwPHZfiTHdGA7mG1tNdj3SuU3c+WxTIYkhTQ8u//eQ4IdY
SvnmyLe4fUtb/jVvk/9Wtm+a/2bciwww8Kd3Auqrkrxa4qWdXo3qxRZzeeJF8vP/MHZey3Fj2bb9
lY56Rx94c+JUP6QBkJakaCTxBSFRFLy3G19/ByBVd0nskG7EKgSZVEnJTCSw91pzjhk8UpF4dI5Z
dJeIxzZ7zMQjEFtLf6DalsHBQxQ+JOGDPd9jAjSKe2st23oXjUsl4ztNv2vTd4Z+V2qk4wA6rsqc
zOXYtO9TIRGVUQaviRkXj+Qe+g36vVskKkij+i7ZZviY3/36VvpfOrYIrxijO5hfdXpfP3WR5KEF
rBksHa/CutErrFzrQWTkzZQZUp9yROA8CfVJrkwSNTtDOdV18rFxuEAT8qLtRlZIsgJasiW1iWSZ
NPkgAL/sbBLKDlmMTgWaeaNqimsEMM6TckkPLHP5rs9mlmJOesqNSb5bH2r5dmPBnCTVNXIYJtjk
mkgouiw7tu/FNBmbjl1wFiRPJKwbJ0LD/n6IlV2xhLnPtbIZ1JF1KAm3GCXCY9NJ9oPdk5uaDQ3X
EKhpO7CyvtFW+WODuvs3J7j1tq3BzAQ3LyN4VAOM5X48wSdTDVK5mTnBa5v73CLSLK1WHAj8pCbn
kCuH2WF9shTrlm8VQv118DotxdKFYt0SZMuRdQul27v+yuJFGr6vXFABxpbLyoXSycVZVy4sXpJ0
Wb+wbomm7+uWIXBZt3RrfVu3sHQp2QDHfj/5WrUsWqjM8BOqOoTr0iUIvy9aFv8bBNa4EC6sQWhN
VnReD6WEADbY1z3yOltINz0gsMuvz1LrbUtCo5e4iAQxSDnYZH58NVOitTvQkBWZWCBIMlqq5xbp
7lnYtwOKQFB3lfgQNzPCXWvwQsJYIDfb82k99E3GGCRJx20Nn81v7HjEJ4TOrM1U/VOnKtsK6OdO
n8vesxjxMPTEzMjn4UuULVisfz+0Pt40TbAtASfv1x8QVPh1UgVhIknstk4Bc78n38MmsPpU8Lbh
TRYo9T84AJm3eTI9OWHyUrZGsp8TEdz3o0qCRjwzbTBG+xhCeWEEbd4OKhKYNJGLR7WQ9FM/LHm8
TVE8ykhBL/aL2dIfK2snfSaz+FPQi/xl6oLzQB/+sUFZsBI3qgJNl+TMlu/EKjLfTn1UWrW+c9qi
+WrItbxJdRQCqQGrHIFdu6+6vHr49VsHPentkg/JCZpbmXeQLehP751Mk1EizL7ajopa0Y7WaZRZ
anmDKaIv9zMjAGdXm6z99izlG5Lt18onslT3mJSphrH8Ja5xD7rz6E5Ir7SlhtF1HNdOMQR5luOS
6KWnKHQ9rfFssVRmeslaY+T3a0kGK2SfYtBEvPY4+kbpa2u1o48oEEPlXPrl6E+lP5C/PS7HePS7
0g9HXw/9CuFgienSz0o+Kh5gmXGtyPDUyVMqAcMSmhOcdHTubXZj8PQaTwNo2niO8NTGy03PEF5q
evFaQ+R3azWRb5dLVZE/jD4ukG6kH4AnTy19DMXV6ItyKRorGf7icqmEP8IvEfrS4Guh7wy+Evpg
vybEb6E/hMsXoeFRgb7UjBSw9qDQGEDjdyUu9sTLEg/cPZXaBDovJQgyKtyxd8fI7SP2Er8ZC71F
hNBWNLn3y6ZjKarzM2kry6ysGGoVUHOHDFvOU0IEkry7V5hfFVBpfdIB7HvTSiSEN3N8z4yBJIkx
zn0DaekxqZHfpCrRNQ3922cIgafWBGQSdaSeCWtWbqLwo0OmEFhIca3E0J1p74SXaOZ2VJVO9EEe
R96giFDKulO6baCAuRtkiA9QL80bG+n1sW47+mLOkD6Gdvay/DfQSdsyRbJuEBsT91SwY+5lB1Ts
oB9VoyI6l8ZSlcvtSTY/KQvwOutsYjJCLgRzJIiNEaH2MTSkL5gNus9MSm/HXHqJEmN+V6b8v3pf
pbeAV6Xf+XTftvrhKDjcjpjPIslZZyB/6wJZxKNkdi/zcqbm4PeGiI4dOitQgPG9AX1WjoRbN878
vgzjii4PYAeilAek4XFKfhHSolozNR+VkHgqoxYGrwEhazACVvLRcDFSiXS5Tgt+0756a9EFnavp
OLXY70O5X/Vsf3veEW9mhUMEgZpugdYTob6dcqadklbXRzCBsF2m5JDE5vAOKZfjKeUj/UD9jhRI
6Tdcm7cGP2TbDuJtFTMRt/WfAVxKOs16OqYSjEP8GFlUlRezil/QA9iukWkFIdlQamOnq/0kI8kU
AHjuxQI/RgaAeplJJ9qS5d2nBK5Y8wZiqwoTrTUPiWnEbL1m52OX6Xd241S/scCwnHtzFYYwx1VY
1oHjqm9awl1YZG0xaeF2nAO53obwNRGOSmJny7WCT7MHvlkuUohRV2n5cOg19p2RSdzy+oPSQLkX
5+AkiBZ0lcEyj/Og1eC0SmeXFHkBuTWkwbDY2bTlgKCsvenj+Qs5JoZbt1Z30kaa5etXvTJ+KMe2
88yOzKfSTN4jkRWHviRwvKoQpsJuPNXlEJw6fQAAEiSja5I7Tas/c0C70q/brF8Wct4eZctFMp3b
92XpTKUXVpK8Z4ZhkIFUGWcCiwtGoym9kBbE8/qYEEm1wy4U7eYFQzyVJi4LZmF7O2qUa2IHgFmF
SdpRpEW3NcjtbdgMJHGgrr5dH+vV0rnBniu1fz2Q0DNAgmARiGF35Miy1w1srrQKv+eup10PGZaD
WaUblrSkuszTPkms6k7OSWSWZQIUk7Llzta31wZH9ynSlPoWbjnRdxNB5pkjuV2n9L4elN2DopEG
OJQ27hrjNS7opWQzyPcmTid/dGRrg4NT2xVioIVlKAP8Txj6mrYgeDsv1LqS7Af48VZGwikXseOE
WMcIZ/0+DzT24wljrsxExJ9KRP0t1EjS7kjK61UVtqbD2sRskw/mOFq7SaWJ3DPVBxvKbTK15IfW
bsLbQpPUJ935pBtm/pjDow7jQPNTvY2OI8ir4/oVnfjvX1V57XD1HepvnhgrB+pQd5V9qKp53Bct
FsFO7YYT/IX+1AN+OeVAycmGmR2PKJEN3L/kOcNL4g5OJw5zyuoKAtx73HaXPErw1AaDxiSxDcAM
6SI9khIiQ1uGfkwYc/NZdhh8tsK+ijhBpJMX3dVmQbJ+V4t83tk1WCkzkzqGdIqO98ToFBSN+rCJ
GoTcElySLhQPloySAn/ZbefgZDXNmUAgsy2ZarN9Ktl+Dlo5HsH0jUd2vN+/UvtpPBYOJzF7V264
/LZ3Q1fNd3avvEh6qx+RVou7b49nLeb40jmv362PC/pNdtwRY6LP6LDY73ZOJm5j7DBHReU+LkyM
ENzZ7hzLAnmuMHQPtTo4puFAVOMszyQYZBB6N/HyaLw+GhHUkykotlZHt0UqgifQvTKFgbTy7dAO
s1tIIQiz0mgRZjGEw66GqlaTAlBFNIxlLm3MRSeioKvBmjwoeTf1kLcXR2YbVI6y73Qjv4/6fg50
XjhT7RZMuHWs68P6TS9/BV5hHGTR64of6svyf1SIHs/Ex1pE+aNUhC43cvtDgy2uruLxkEvMrNlR
JmHtnDBFJcNmfWgGHHBeD338XI82hOZaH6LdShEfF7h8ywywWJK8RoJqnL76frCXb22HhJs61Uev
n+b61NXll34hrnJmFvuWUMq9ubhzxsYmjiavb1bqN3Md1RviWkdaQtZ2KEGtNpFfbzqzUtDiAFW3
Iy08dAgMNsyhqluZyOg4a4YrK+lXC3jgu1ojXhzIZXtOyQQ7Qji4Z0jRAvayMMMWILuSVgLIq7Ex
ziOz8Bz+QX9WyV3TSXO7OEUS05hTlvNc1sQGaVbI4EqhS6mFWB7rfj6lBI0dZ9L/gJEI9IcJk4zl
q/WAxJpVrdBmOmXWe1uKC58gUeNiS41x0QtVOxbl8Ggr3XySDAujLZu4LT6j+WStAZT2XJIhbqpP
VZ6/r03E51GnprRPA7ZglY6cdIpOWtk2R7kbyq0O4GYHQ44Q0i6g59XZJKeQDsHapZRBQcVygQNF
q5Fm1fW+7zJS1HssXZURYuoANtcBxEfvDcOIboW1Kydx1HLC2gJieK5DNZRXSU/Dq8XAWdkSct7P
UrWP6Dq5gdMiNR2H6pBYzENxz1h+BExyM+iKQ+hq8/3Qk/O1Qa4B4N6Yt5MdNsudIur8Ms9f9OWz
kBBEv+nKqvBJBG5vQiMnV5qVBROUCH1HmHy2Jv0VH4f+cdDNnpQGET3V8SGoeDeEbQmGatn87SDl
QSNtjdzeWnwGDmFYJcTKVkv6cwoPby6bE6TKYDayK7rw3tjpWsFJsTU2STp9cuIoIqKyjW5DGuhO
LBnHyhiDdwgyzkoLVleRBsOFtDRdpwVEL8Q87eyezGV7lg+BVcNZt6dxK6V64YKZqnfCKgU93EC7
pEl+UPJe0NwcXh2JzZheJeBzF4UF4pF3ihYyd0z04FiGmJGA7uynBH9P2hOEpuhhfA/znWHS4nYo
oja4R3bzWU4T67MRFkCDQ6KLB4dcvyXVRLcH+6xC/tzVE3FrUyQ/V51TfmkbnfR2K/qQBUO/D0yc
kpmhbVUUHrzBBF/kuYQp6N+Higy6U1IZMo36xNwbofYym3p1r0+6dlA0UrhKQkU8HK32qY8li5Na
fTcpyGHL2EJhi7PHZ70ZbtI2Ef5vdstvp7UEkMoWGAaV/fIb7QUpVKbd9aQyRUi1rlGj+ryk8k6G
PWnHJYOR/qRB7tvy/5Kc6mAfAMpTEOcKyEARlzpJnglF7bf14NyXrfos4wf/zTp4VQ/82Lt1WAjD
yTM1jZ7Mz3K5GXBKYCE/27JKpsEvZVfTKDjZAoTZ7N0eJz2JTiMsLt/krB9OqkoMJCIax5jaGyB4
e0G7YKsN7OVnDLj7iF7uLs1IzotJDwLkGOW7SnkXTh6RKTIsehb9eV4SfxRPOp+U5AsMNNgK2rgB
Jhnv5U7/YjsBmNZh6ePXCWMMVUXoPcL9yMxzlCoYchy827UV0aivxBbl9+zPOCBoMsSlB9cm8WwT
j5doVQ+jgdgrlafGDMCsqPgQORmzY4MzEOg23Ky92daPSjC9ZJWQfaQC2lEPYJqPooBiOwI5wKh2
/+szQ327gOcZmlxwNRNRHWv4H1tgpTJ3NneNnH0ZFLjAyp6h2sY4A8NdwYjA0BpU/Fr9vh+KigvD
3F75zDlepBVMibIs/JBPjrJx942ZoI+GW3uIzMjyZGCQt7kjHhUdk6wRKmTV4y+Lrn1WR9cqq63f
iFPMN7Nbm0YQ5mvc7CYtUv2nEaBSZPDdU6vYVpOiP5C+OWtfY8fI7xON2CqriNNLFUu3ffnCsjM9
rwdVYRtNnLjim6M93Nbd13QqcCG1xmWaFPKT8IQGtOobYWQHZ1R31pKXBOYH6xt+BauM5V2mdUQl
zSCbQbquDqJQVT4SoyY/0GdmO4HV+LPobyOby4iSkYk0Q5e/T3ISXej8oYzIuq84QUa3HSplX4lI
veYt8Tua/I0todU2C+qRu3tuxfEDpFOvLMV9m6fnThrKY6TG0xPB33tcL9ZjPqYfJUO6jdtweFg9
eUPwlazL9je9FkUxft762TKmA8vSgVqic34za7FDPZSIQtwqzR7utaUt5awVw+JmLtwslTeu0N1B
cmXdnSRX5N4suRpBpB2ZiEtZbBxSP4fUj6JhP9temvowk/LUx8tLqUg0G59uI4HdUYulx9cs357R
XvtmcrAsP2S1Z/lBcpAsn4psP04Pie1zQ592mc2qwi9svyLOWaZL6/eyz/qQTxhltRBWfaf18QpJ
rW85Xp/5juNJa6mqFwXeMCyF76lfa4g8ypld1XRRS1Nt5wKxEqHbMcgF/LYfakFe6CQ7kFC7xyhM
8/PcVrty8Oq1itKj4GXX/F2m265HE1rq7FZpP22i2CBa1tbbL8K3iIz7zUfeeHM3QJkJscLklkDn
W9F/omKVWiikUDhAJ+uLLl80MIfyUlZ9QRzj1JdAXmQxIMNC5YIyJl2rGjZt6+bAyhpyzy9Vc6kR
wWRHRG3RpWsuQ3MR6GGiy9QswhgJJnp0ifRz358TxJ54fvuz4OtsqQyQJIsRIqDECeaYqL6XXAHt
OSEFpJJhkQJSIj9+UwOyTDGZb6yCwJH5XHZACKiQkr4IAtt8qT73EQRKwaIG7EYIXl5lEXrrFRYX
Xl+O/az27ck3J382lhqjw1Qxkjyo00Fey6mPlnGwONZHoz5WNu5YlKDHFDXeWkl/ohhcZOgLzlJ3
GsJzF57NaqkmPEMErOZzsZZtn+ENmcsyY6kpv6j2eUCXk1+6/NLklxpRTn4px0uRX9JxH5MEM17i
8ZLlpEtcIrR8BEsOF3u4SNnFYXUMLJgPQ6yfW5Yj5zIbH2ztrEQ4Ns5Nfw715diRQs/X2VKKxdM+
a9ZpFCeDV1qccGchGh3+UkIig6TQQyKGRAZJeDF6yDA4oIT8JoYc2X6RnfaXGHL+Swn5dzHkv5WQ
7ehp2XcxJErIHB7VqoRM6azW/1ZCfhNDooRUiMKrvoshzf8mhmzmI55llJCURCKJtughUUKijkpW
PSTSqDr8QQw5o5qyz8Za8Qzi7aLYZ6rnZRee/LnlVeclh7CUr+ZxNcLN+evP2Eop+mExw0fMorPo
0GdE8PozeA7Med7BhKu2dR6lRAlZ6n2RO9EmmirrRIRLckV9Xe/bNKq49kwkLKqYlvsl5B34lX6D
FFwjILIiyEijl0d+2gTracpuCgchAaST0KVDanDGlZnbGqZzIyLysLoybLC7cEUOHfKtcT3rJ0ua
EFSQcXlx6LhXaYAQbg4HV5aAAslDWe7MXIqeZsuBSIgX9DfrOiZqb24UpAos/DJCwTHw2MvP/9Zs
RaDY1EnXEnQy7L6VYC5j7opwP7NF+RCyf2j2wbSXmn2LlV6gaV7KSl1nLZrIIyxzwT7ADXSXUaEl
ubStqAAmANGABb0aLy68ovdgi1FC8RomAIqnrpU43tR7GVZCxSscz+Zms1bjeEbvhWymHQ+UVap6
ueqx113083u7wO/iATigwtKLIo81XRJ52K+zyKtNd+baDxFhduNuKbT8ylp16LIDCOV9huWYeYC8
L/H2rhUwH7ahIS6VE0/YLsWegSJz25DogrFzWo6AtiliXanS2cOmhj01JG5H0bQkfbZyq8R9ABlA
+pzGJkl1FccVKdAub0y9PvWmxhvW6ho6JF7TeKNYqhdeux7xbiiGlzTebHi58CbDS8XyRfxXhQJz
B8FtnlYvpdSeSLy59sB5UICKB9ulOpuwNVco7sg0vnfL0tV6V4uWgp9VW3sqUfYRVe2Dfi+VSyXv
SYjtHIRwSzVkEXc7ArUhNrT1Thl2jN2p2VwK4jgVNPsE8B+xv2JPZBo1BPtpra6BIOmC3pga19Fd
0kAk3Y2MpfDShCHTWy8qvDj0Ek6WtereKwoPcEK/VlN4+A9H1uaKJ3rPUbyp8CTFmzkNVE/vPXJD
7bWEytB0YxUe5awlkdHNP8EZslZhIr9zK5MkPBfZ+TUJ3ZEVQu4mnUtfqYJ2ae5jc59ylvRLxWth
BLLsHUeJcTwSMLbDgujhpaZhp8tLZcSLm7sG4uRa5HvFzT7W9tK4J2kic/Z94lJtwvB6qXp0JZXM
S9dRXdVxLdWVHXfiJHHcgfOEU6Lxes4NzhYy1rg8eEDySR/iSlk2nm54jfhelfAoUEuj4WWcPpw4
YqloLYltVe05k6eSKV57MtPAxBO1N3COJFjMvd4mgMPlSmtjrLNds8do5hYlJEZST5aSIxc+JiX1
e+QWYbV32HdzmiRLEbOC/JuS2qVoFfzmiv1GQoigHSOcbnGR0thC/KSsSEQ+SY3AxQcS9mgBGTlX
UUjOujwRlmDuzK5Oz+vDMePxb18hJZ3aDX6Xd7Na9lu7ZUVvjOFT3dbBZVDJj8xIlf2gLyb0zowZ
JRiSvo0kC3GJXTSHibdaaBaE0Uy8Sxr9NE9hdF1TrYyoD+lu7ApYTMc2jGgut529MUzpo52q/W3v
JMW9li009/l3o/W3ABlbsRZ4NoM9JjusEn+8YDtNEGaJZJHjrUYxAHmFW6wWjJ5pmI/x8t36kArr
EsoUlerHKDoNw7HUj3a+FPG1sXoYlmjgg9UdzGwpy/GL3g9Vn0FMCqPPWMoieTg6WEzwq0NlHlyN
lVhM2vxS9nw05+NsH2k/j9mJ6rPT0J9kbSknPNf12QrPZb1U75zz+tw6S2XFJZ4uSXFpISlXbjhd
gvEimUul2TVeK6StNVyD9GqnTUS4uSXBHptUkLA0d3aw7qTqFISnMFoq04/9cByHo5UfnZwt16HH
kwyfNN5p2cHuDuwPTYe4jKVK2Cf1UvRxbGMpk18vOkjTUqV5UOJjbh5yJhRrTdmJ0O2BX9A+jv1J
YXHT03pbqsI7XNPaPevzWa6PCbCec14A8jlT0XSh4uIiLTm1v9kl/BeBhQ3HDHISd2wmVm+w2Ioo
xqDKSJ+nx4UKcZBSFim5fhMFo7Qbykq7n1qpxNwKXYEl0JOJbnq24/k2AMn5riRCRAsJNs/UqvXo
HHYgKOFyjpD29xPO0ps+VI+FYbUP9C+7h1bi0qW13dWcC65YMYJirKR+ac3le7vO3KTXX7smfipN
J3yAzdiQPbL0ioKOtkn8WubD8LlAryhMyB0TFqkFzkBvN6yVz2nWHgydi1o3qvVtBYRvOw+NhI+n
zjexNBW71NCbBz6mJuvu8am0ukcCJBivqfSIaX3ic4xqEzib1l1no6i2cTEbn+ygvEbaE+gMZ0n0
7I91Ft6p9mh5lsqesC8041bk0rhrlPh9WjTWBQ8l0usGh28lobewypOA3oC5YZSfmkg9gv42yQfM
gTKJEmNfFZnPqoRbKBTajZAH5dRH8nS7HpKaoMKKTtfe1gMCLVLQg31TnCIh5Pu2Vt7z+oxHMeQM
PGMDLX2rnFFP3E+mkKFGtGBjTVvfKFy6kNM1i5S2z4/aCMgi7OPmvvk6COC/Nhig2/UgiTA4attk
rOdtH+jziQaZ/r4yT6yA9Q9lF1RHYUw2ws4wfmak816u8uzaRdMNSM6KS+oo71VaIqTAQ5GQh+bO
puV4FwZ00IK0BkgSBX205S6pkvmkjmVxzQOzxMGBlbHSS/MD/atXRdKKl6kUR0J7QjDNxsWxcVX8
+mbwX3bItF4WhqsMPk7FPvjjFbCzBsnMjZbYhFCod3GHTiaYMZbbADw/FLLyMs9wvSopMTAaSfJ9
wuIxA4O8J9xCwh/heLEdhQDL7iglR5VJCPpAI+X0n0O3fItJmqk9zndPC+L7rFSsZyXFFFxKpFh3
Y+/cMQ55HSv7EhqPTvYUiCcre0rC99FadfdeMwFWL9WORGd7efkhLT/IyUeRfNSUD8P0sVurmT5y
N8u4SI5tebWGsrlvDef2168bkPM3a32W+Ug+8TwDRIS6/eMLN9bE5RoC2+UgSzeNGQ2ukGfTGwxl
/GjDbiUTG75yOigwRqcMQINFD1QZjn1y21Q2PJ6GCHFFL/eQlKGSdQq8IAHEPYqjz5rdhrdVEqrb
EJHZTdtbpDgWMJ4bGYaiYVhnU9Wmj8aomVB31E1V83pEFlpxwiO7d6ElPTugY1hxsHNN1LwjXNV4
DXDJbmcTtqlEeFKqtFfd7LhNaRXryrLRfCPIlXdNHtzPXaK971Xh51Ihvyj2Z1u2wBTbsyDjmkNX
1uKcZ6ZFtrqaHxKFvC6Rxo/oiaNHJ7zr4jxjh0WOt5omW3NqihunRwxdELC6HcweTIVhjhc5nvIz
U/atruavRHtOD20e156RcmtkXlT6ui2Ftwqfww2URXRhOhZt8LInra/ml1Ivn4cO4iRt/Y5VXkSn
rW9br1m8xbtoqLa9hF51m2QF8W7w4PtKPJvxWGJeoJE2oepGSLuuQdaDqajJJh3RSP7uVPn5TAHj
gHkMrw1zCdInl/bi33aF/OV9NTpNv9XNqfZFID3pw/g1moFgEmrfX1BElETsealjjtuqR5jx6yfw
ln7ASIS1Hk+Bk5V73U/b0pCcyVYB87DV4gBvQmgcO6vGONi1ASAOLAeFQTM/qViW1ly5bGvcxT17
ZIhI9W5Uw91AmDYaE3tv9x/zDp9jhtpEZ5k9hi9wMXO4mKJ618+5/+tn/qZ9x5PmkmSxPENxZf2s
cotQZA4Kzv8ti1SkaiYQoTgPNr0tG2yxtS+oFcRF6jFWr//u/7xM/xu+lrff2hftv/6P71/KSjRx
GHU/ffuvhxIzYv5/y//z7z/z4//xr0v80pRt+bX75Z/yXsvrp/y1/fkP/fA3869/f3a7T92nH77Z
F13cibv+FULka9tn3fos+D2WP/n/+8N/vK5/y4OoXv/84wUEdrf8bSHA2D++/2jJSFwbpP/z97//
+w+XX+DPPy6fvnwKP7Uvn5o3/9Prp7b78w9D/iemhJXLvOCZkV/98Y/xdfmJrv0TSKOjEk6gy7ir
l2yoomy66M8/JEX5p4OScRmF0aSF1cvkpi379Weq8U8TqICOWY3cK9iff/z17H54F//zrv6DgPPb
EmhX++cfP258DB2eikkWE55eIlB0IiB//CCGpSFpuRPa2+RA/LnPptCVvMZLfuuuc5Z9w3+aYuu/
tKwl+VW5NSy3iB//JTTCsjHiYd1mw1QiTU7kajbQ7+axmdMCIM4r24RKY/Q4cZPREc2GZJtCuo6B
GtoeIymjazfRqHMHQBinPTeFaX3iati9SlObJK4Vk7a8iYuBflBKblgFSCO0Tmhzuh61Ud4Fbj85
I9oyVpLyNlP7uXsciimCyJsORHRP6BirYVJIGhf2ROZvLuoYX3PVpkmxybg4zfWmIlAjzzdalI5V
vKmKBBI2yPcsfR+mTdzhYWan1qIbAMgwbTKjHeVhY8Fl58FkKBBII9PgR/yuBiixHkdcoqSot6x5
iIAhJAXyDKQBqiBlIJJJEVUJKY2q+AjDPpt8ZKdpSRZqPuqA7SOyv2NWsTpSO8fN63AyX+e4tvF1
aFGFpWIzk6mK/6xqRMbcxewMH2o18MNN2KVpdZl6qbHZ1NhldMR2rMkHYlQDsVXVSnNeJKPvynFT
R2UCe2koSsu3qjFLn6tSg9jkEFzd7URCktouACI/bBRb0+86BHOHcjSRJNu9eOIul+4qErmz/Yh8
Lt1ECi5nMnt1qBCJqiI5CKIpvGggvX2ywsWxsroGSUor5ZvMUatrWXOnlcOR2EM16mkcjZ38gHQO
5VQY2B7482Y7JoMcbMdJCT+nOcS+qgOrx526SFhCZLxxg9kUz4TijuqW8DoHD0oSf9RLYasbvdbs
4Fyo3ZIQXskfNOaFV2tswoxI67w4DuOk0rqJbfzJLdz/Z6WGISJn8/hO0tlbgr4JdmNOXLEi+INB
HWnqhtsuwfOSxBrSKwlWi3Y4N3JysGyII4oyTPiHxsg41IY+fFbMUtklSqI8GaYxXVkX6E9Czcac
xCAbzPpo6On7BtqbgUugUeSdqoX2tGlrQ2FOnznNxwxdo7WLzb54bJdrO/DEqowJmemGa9j06q5W
WlJzTaLbpVxT77IpVYnVUSCd7tR+nK8gByPm/W1/n+CwZ+ti1Q16vzo9loNCxzK3lbOoLMB5eAyc
gzY4uconFM+b0UEvnSMDC4EJntsqx9Dl42ZAVw4JTdcVK9yoah/ukEEjExZG/RxYkkIIjlHZe0dp
G9JkCwZCiA0iImNj0/TzsJp9XmuewyS0fmuYobF1srm6dImQnu1iRiyXxZJzDewIa5kqElgrMTjr
xzxr0QYFQ6V9TGN5JJTVFhub1/u2yCsSdUUnpFPA1cfxkUOl4y4EyfqxIyG036aROj4bZtQe7QYj
zs4W9cA8CSrru0hoiBxRg9TkTHCTv8ilHl3jaQpuQivP5AX+jWIqSjtT2+LFmF8ToleJlO4yVnlN
ygd2I5KEuF/VBrt+24lo3JZjb510YXWCniKjwk+sdlVnM8WV5oYA5r/ojjEMqMuJMdqm7OSYfvb1
KbcyE7w1txXa6k0XkJkBlYrOXd/o0hblU4IuohzuKziZXCoYK0VFqZ8rdolPKn6nW/Qg5fLuBjHJ
qk1NHy7oTbfoarW7M/V0erG6Dho76fTYKokWEQySFCx9pUKH0JTnW0ebHbrrGBdJicJAEFrJu1ma
tC9pEDYegpMSkqdjQIQKIv2QGJl5NaNK+jyjAdlYgW2dS61IXqOR9BxHHhz8lUp0NbJUwKUODRfe
Yb2JAzJXCGawGN9OM6tnqW/csnCKK6Cu/tohscoYl6Im3yRMIFiPWYSkbqXRkaytXDIGDB34OYbW
dddCkTIANPiY5w5liKyXoyfFraNs1VaZvjhj6Bz6Aqh61IUKHh1LdxG/07uIxfiVZBl2mnKjHgIT
F3vAtfoxY1V8rasldAYo8XDj2CA3ShW96VQhWgs5X052pbxouc1TQpd7JDxGTbfR2OuuleWYVme5
xGI+ZzdRwlQjj5BShdGs/j/OzmtHbmRZ109EgN7c0pRr32qpJd0QUkui955Pvz9qnb2mmlVo7jmY
CwEjQFmZzIyMjPjNE9L87NgUwKI+yvXX3qSUkWEGvVOmWYXimqPZFVkCHJNY+YShr/4WqaU08brI
SreXgza29cRvjqVQi5DC4/7Aw2p4hJWnhPY4CtFXuc8CdAlDC5Ksadpjx+YEhevv4qAgHkpy8qRO
av7ZSGPxUfO18MUfjNEhbgaf0RASdyqNSDtvytiZxRxOsxrT9MdpKrYxzpFetakAWjdneeCMTVKA
zVLqezkUOiCnaf+ShRlazwkeycBbhMQrkRTxZMbaz5ZcS8AXI40u5ST84VHlO0Y4spEElEkjrVPd
PpW1bwhojzGONnX9zMqbN+iWovuho8j4lKXasKi1g7xpoyn9ys3QetiQ4ntmmT56fXNAhzSFq2qp
8AED0CQk63gWYLIaPaDm39+KqYluvVXLCEdOxa6DILXTRxTh43ESHJkMYJ9wlfDowzCVdc/jF1Ci
PAyqXD70lpZ6pu7rnPSwATplJj+jGE9wgax+LwSwxZtCwZg+I6C0cyPfDdhPudBXkdYc9HwBayP2
V6jAIMaidXQ9pRLpT5k9+8gGCAr875A485CJGi6PQ1U4qJmDNTKR68wnM92jA/sjqdTYiWLxPi1x
8Y010wdfX4ZOWNYIGsba9BXUi/rSUKfxMIYXdzi5Krg9BdpeFBpyljzu3AJMj6sXc+rIaSnu6qYe
H3nSg59UIxV/prh+Bl4Uvw7DArpNY+k76Bbzp5Jr2WOvhnjSzANkadbhTm1xACrwh3hTRVl6NOBH
ukEdD19ESvNuoc+B26pj+ihraF6LXES26MdAmjuEznRheOKe4IR3+G25VVTNwD3kBcw/ls8FTLEd
KxjtqkUpD5ur4gdZaOwNqRpB/OeTq8VoOWqr949FVsy/rTZsdrEg9rtRG8lpUjPdlQqa6aGCH1Wq
d9qvUs147Q3EYGrZ+rCvxFy5zZUSarRsTe2t3C/e4MkoPZJyzDj1dBaAVhWtrh0XHJsdbx6c/sSi
PnWtrP1MBrF7EvGVQU8iBytbqwEP+jrV3yacKuEiwW+fozH8Kguq4XFdDZ5gKbWb8NJ/FOeG4BJN
Yh3YCpciZrIdjaFCMd9MsZm525G8jSed4rjYRj9aSEoeEkvNk9mjch4lOdijAePsGcojCBlRvLFK
Q9p1gPmwN4Djxo0ufTXzpALbgYJPpc9Uwmel1Owp6bLvsdZolTOkU/MsCVQ1bDPpw+4AapiKKpap
9FuxwsPNO+G9D/lYCgun0oM42KuKJNc0QkxcWJS2UvD1Vgv/u1anWN5PALoDX1F+hhnOM4hDqTcl
4luyk2TW+KUs9ASFxjh0l1bFIylXfpNyLveGmkOul5DcH/JS3pUIuj1ZUwdWLtVgH1hzniOrMNRw
MfwQNZowUPZp0+PxG2UDtbIY6yA2o52bOt4EAdQ0sR1ySKyiuFfUOj4MWS/SvYrVz8kUVGwPWG16
NSRPbYJtaCSWmtM3cDAHcMcIF1hYx1PQeJ7kSWc+VJohFvOICaPkkQsHkXvDpycWgZTLwMmdmojW
ztiIKLNOXfSr4hTqUD7czC8HcIdC6gSxUu/UuAMPHEu5ozaoKqTNiEcrgtkgnkC0jFWreDqI1rsQ
iOFDEwWGJ2o9NgTFCNWiygJPyAZTtyu9D29UC1EoC3X9XZdqOpbvI0gZYpDp5VEoHTO0fI5mquWE
AuyOjpTvob7X0njox7btXUQKNbx+Cvg8hlylTtKZ0IeJcPu0Fsu7Jje775YFlc5Wsc38Uc+S/CaI
TbVrorH7htVxdJNr6Xjjox550Cr0TcsUn5AkHTMbiHnv5ZoeHenB+H/i2Fc+9UqPrLkYa2Jp95JR
f85G5A+oumfHHjeAe/i45V6gWA9IgkZjVo+xCxAbdjJOJUDpi4bVb0qEvNrgIU6LrLFreZYcgNxk
kZbcuwPlblfT/cFuhFY84VTYHfM8nrGODombGnlxTlJljDtogeWPBA4tmuYxhbh0Rm1BgH0uG8CW
e6NDTRAbxddMjFW6VUXwmg0DVSGrmLNjpsnaiRXlromFOE2fpSLCcsqvrfB10ENoElMlIcEJkVCm
6YpkQJKIuavMinIw4F69TrP8bahCCf8BhOpgs2SqbXVN96hKIldDJSLJqWrTr4hs6sFk8WjgcuPa
tVYLn2Eizk8Vp06zOyFjEVJDVyEm+0P83Wga9dEsw/5LhXukPc5g2nKKDXstNo3vBlabN3keNNWR
SimvVE2adC/L8vS7r5Y4M1gzsBUPU+PyoYUg6UG0Lo4S+OeDP1STM4LF/s2lUL4qxgxHaQ70ZDdG
ivFqta38aMyLRGslW9IfPzL5MFwnsltXvMVCPoWX0GDaUR9MX6uh1VJHqxUTKBde6qUbEOMteMep
uQNjh+mHFoIMxBkHxRwisBEh5wodoZxISsqutNNpik5WNaNQVqTmfO9XCd0OpQoyR7CgJCFjM6iw
0I3oLVUW7RA9Qhd4wrkETdgk0W2y9fQQLmlSbs3Ra0pwwztviHjdhmR7bRGX30LYzjSULOVRQnXh
kFdgHcdUCx3B7CKseHgB90Hd/Mlimvh4gaVuL5jFmz720a0V1j6ude2cLsACtoSkTOnLmMbJjVyE
VPa0ABMINNkCCgFJ6ykDUpvKJCP6nrSGCTIefcO7ISnrpxLP2MeqbuXpCYpdCW9Qx2NAqJrhAQEy
znmptZCG2DqnvOdNqMkSxYZuREHeDmILeaiinfZt1IDKN0APCg8lzqDtqV8c4Gxwu81NL5m+LWih
6o4YGHiC34HH0FUk/otUos9t+dgqoG8/TUR8f170blQ1uO392v86d5Oh2gE3hVsX2LALligcCG68
O6uU6oyJqMHYSJOXxCg/qGVpPhjk7ij9IbxmQ3+cHmG9Ur5OW+SfuADGHWG4MG3RTEY4bpS7AUzJ
7K6TVUYaLP5G+0KKPnwVrMJ4qXUD97NeM99QfazdQAZb05Ah7uMq0u2h45moTpHxKRg0+VDhpPAY
SJP11MN1l6gvmJgnJQuuxggMpKoMlaenNDtaU9IwbjokOseIliSvksCOeAm7WIf1bosU3eM0JD6a
23ofY4WpqvUPFd1Dj/dcexL0hp2tYt9s4GQ9IqReqyjWQU1Jdio2I4ora/3wpPVwPzkWGrSF1H/R
tWxxrw3N51wT4KRLsJbsSbeQPsVY8JcfqdJt65sVrqX9cw1Nz7bSonaaajqME+SxykBVI5kJS01B
lQPlijuxE7HNxfZpsLrYzVuE0TW8O9U5KHdYyrS5XTdjvKtKDVn2Pg5uyZOR2WlzpH8l2qOhCqoz
abR03zRYIGoFjT1Da4Qfk4ZQlFQFfb6nChoiUFSEHZ7DYX3SpBYeAtWOgmKdSu4OK12dYipkQ1nY
dW+OyOrM5oFbL88d/Nbio9iWpnlavI4OSTnK8LESfE9EsejV/cAFJRwC6mk8u1U13SsdLBFD7VFp
EKk8dg7a/dLntNOkH1YtCKLdI6h6O1EFupWSRo9tuWwNpJhzua8pGfQ+xmyocjsFivuJm7SWxv9I
rReejP6Tjw/Q50gYBqobsV7acpvIvHGM6BioViu4sWFMX6csmrCbj4wY3lscTyHKasZ428Wt9IiO
b/pVUEa+7CCmYcMpyIrqIGf5PD8EujF9trDVQteW989PyJvdy5SJeLao8tB+4Z5FETtSdGzbYpwp
5G5x8URWPCvsSZ3JiKMykeZHSa14ofQYaujsrTI9tXEYP1jN2LzAdfDZE3rVq2Rlaf89hIb+mDUV
Pu3Iab0pIXJWBjbqRxMp1f1gBGSCcR0c+iymeUdHN7UJMEIHeiNUJ0eYKCRMHSC+qkuNNzL65CDU
Y3IrFUH8OgucNVtAHPFXN+vSl1hcnImiCVC72BGSxyydW6c1ixw2YBFS+oh6fcGamI7QFiIKeHWi
YAupIw0l6xkV63bWi8pTUnn6KrAf2ju/KaYKqIbWmIfBGDSo89EEJyGoMOXel0ERhhRR2rbZoc2P
6KtNR79oeaWZYf+1SIByfjFagb1sWsKiYdRlfboXeZvHz40qoXk9dvqkvmZBSgJii9VUEIKhjnAf
TVHWm3fIC1X3QxCJ6iEdqx50K+TNBKAHjjhwzKZIeDNKCH5Q5ahRBN8iJYQNRpGOZwYVoFEx9AdR
zbBLxVMAay61F03/Keu4RPBLa0Tp1hd5RaP1VY8F5DATy+jEN1qo14LW4l6iaWLrwqzilVzIbM2T
kPgyas6WZDS+auf+mBaf06rvw3tT4M3x6INT1ZGFKsN6j95txD9rxo3MLQEpypxe4iyZqRn4Obda
bMk5aiKDiTLenCREicZPBum1FBIS6TlT/K/CIub50vYI/TtW0GbBa9rzAEBiqtYPTSUTxtsRl1ab
zdmoX6IB0ydHTkSj8/quRpct7rUw3C9JdOZmaZXxxMfJBrIWRZX2ldfwGJ3y2KwVfu0Y8A+JSUbt
z8FmQEs+BcjmxA8d4uDhE/USwTjJMD1y5G/qZvImVa1eIjEBOVGolQ7yTZIkZCh1v0/v/Dxv559V
TsXoG1zf5RsF2tiJGe7IwlAdjbimM5ijHi3voOujU4NGlKnf4USCiStCn9RI5bIWrdquTBoq+MAP
0UzFQiLrgOmozZL4yWrxvn6uqOoEuwLPzq8ftwZXTc2lxQJ2i84QnRzQbCgKvG+x6CkJiobwuuPf
STv/JH5OFRRoHLrrst26o2vsghPhtXdmp3jxywcj5UqzlcomWm11eN8TRC5/C22v8w4vrCXcOWJ+
y+DMOyl6lh3diR8SR0I3BLyiWzyiGHZXbHRHFxHa902m9yuw8ITO+sp04MqMnNx35lRFa4omjri1
yO9FmC4ntvyEsyEG3rKQxxmiZkVVh0TVRRLyh7pXdgAu96G7PCqdbE9FzQ0PMdrpR4wCn7IH9SC4
WzLz0taEV101NQZ7aEQsc+M1X3jfyR6EGacDG+QUvh04sYfs38a3vf5pEdCQVZqQ6hre3kXqZIao
7zhqOJIew39CCsHaAiK+56b97zr/dxRphUNU0TWPzOVTIsm4CxUb/aiH6DN6mF+HHeRQV6ts+eDf
t/nG7FZykpcDr04RJH0T+jIDa5/wUvHkL7hGHbSf82t0B5B2Xz+3X2Q324UnA3GFjcE3lnYtrBtZ
1OPkirFhqVHLo+GJ/3LVbyB1tkZZnRKotohk+4wSJCCZ+19W81aH8X8AA+/wAh93lpej+M/3W50T
I+hNEggGodq71yvrMYwocMKKuKm5LhRMEah47lordD+Ogiup8cvvtzoSHbe3JS+RR4RUNv2pj9ou
8QBX3/uh3XokFmiXijfqFtNhCWiXoQeJbBMiJZIHS9w4iwulMPmKWTBfrGq/hPvBQR9oNx6Sw+QZ
OyQ63WBPlvw8e6qb7eUjVNK9cKqdwNU95a1wq2PhTgdhyx70PVzkfxfjn1+1/P3Zr6J/TAcr4VcN
zuD1x3LXu7PbPMWu4PAq88Rb9TDcQo3dq88ff4brgemfgVcgusJHVqdtuDMpjjtm8qVEr+DjEf7q
9Hyw4uYqQvCmm6VpAewggnCgOBzvKFbbuZ095k/jfjvurewnLhZzDRoKlUjLVIAEhKR5V9xrO7r5
gQczzqV87qA/C0Kydsj0t/ET16Phf5fTXF2najVxsSl8x/ioIhHu1cf+IXULx3QFvKa98N44FS7K
D1sBaXORV7EiInVWJpNFRsmNLOIFpJObOVAE6IC7Mleav/FZVwD0y1VeBw4KWLQ8mKr/XT+J+9YN
H0MndUUHzVK3vkWh2AE1f8h3vhs5dACFJ4QM7mIOORwow+k9GBxu81g7vEJ/JzuggE71urH1rh4r
wIOGir8tJMrVYffbgpLlshPUp/BF6nFps7HwgGznZQ6O2p/oldzjLIxrGU7o/wc4zdVgczb+6lgn
vOJKtCH+c6z1LwtwR7VNu3nJ3GTXHDZmezXlORttdZbLbpQ7lYedAz0qJJ2UvQThC7u96b5hD3QP
QNOzBrv+njtb2+9qFPlnZG11xMESUXkbmGdPlV1ITr1v2R9P7q9P6EUUORtidd2PiNUM9MhYylMI
ZndJU/8GyfFXyg5TbZ1V7ffyISK24E1snXIvcbeDy9U7GVquCtQJT9N1bEmTruqlJV4KJSXru6l+
0qIvG1NdzurFVHG0kZEOVUGiraaK8Y+o1FZFZmPjaqJQridb1I/iA9Kb31pb2le3wn4JZBE5I2bA
3Yt+SHam9/HPuDrTs1+xCmUTTRzqrvyKuYjJcb4guecqwu+PB1lJG/y/KHI2yipuzXFomBXCQVx8
0k6oiVvaq3nK3cizOKfVXbZv3ORF2ZfPWHqJtnQn/VB/tl/q5+KTcfz4t1zNSExR1nmeARqAL//+
Eh6tuW5nLIUd/EnmCEkJ26ycxAv4KXSmIyf4NmcuNkAeMt77jbGXb7r+5udjryJFrFEHlFLGRv7a
Sw6JRy/rJTqqu2wnbp3WlenVfxb9fLBVoACYDUSjZLB+F6AP5KCM4Vle7FJv/mQ+ykeY+c+yK77q
z8MLWuCPWz9AWeLBB7Nd87h8sdUAivMDQGWQ6BCsHnSY2tHJeIEY4uaPjROdBKetbV5lO8OrveSF
jOyQ76sDxAiveNA38kLp2nY3wd8owCZ0PMuWvz/LwEbMKxXgdMsHEB2fotPv/1yg0gniptPDHLCR
jti4RK/FTRMKMsIeIm2Uv1LZZ4M2pa6GCKexDg2qNuYdpte7jY21NcSSsZwNEVSjHg/136WOfgxe
+UsiF6LgcSSzX2JI4G5Natk9Fx/3bFKrY4Tju6RLRs6l2wGsbik+Uussn/MqpG54Y2WUF+sty7Fr
F/35Qq6OD2KQNCkVxuwQfvfVT7rwIEmfDekubr/o2veP13RrSVfHp/ajSYH+wusvkt8AKtCwkTYe
BFd3IzhcE7tQbOK1VVhserNNo5j5LN718r0x3wnNxjWzfPjLz/TPEMsszzbGIs9V1CFDTAY6JgXl
WjjrMLVMDHs+Xq+/XMTVUOqSglG/xHkWqMn7oQpZzvQS5KUjnhDPdeNP7SfyQDIw7HItL7sNHhWn
4qXORVP9NL5t3WTXArsGpFvVNFnEn3KNnjamkfZYAMO+8ZJ7I7JrTPmOgqPfjqeB4o/yOf+ejg6d
u2JLe/NyjbWFqgpfVYe+8DdrP1vjVO6VKcnJFkz9ppx+TeKvj1d2pZH6N5JrFgQDbbHVkC9w4Rlq
60lcoEq91LWmu8IhaGKSiImFJx/iPUiWrW95JTnRoWKoGLCwlqK1Ot1iQZtUDUj7xb26195QAr3N
XQ3lLhuaoduSh6W0ZtyMV3Lt+G/6rnxK95v1tCX5WO0onQlLpo71p4Z0wvsdFZRAoSyLaD2oO3Ov
ehUTL96mlGeFTGq9uYOuXFjn410YLhq5pQ0JaUqbZ46CUGk1/gxBpIiOonF1KQXyHlNx/PjrXgkC
DKrhx4Z0D1YJq6XWhaac+5JJRsrTFP62EGJIAG98PMiVMGCoIl6ANB106MSrQfJJ9Dv0L3z6jCIE
0uc0r50eTc0w+ZdnAYYEX2pRAdeWSP3XLvTsLEiA3xATRgk9aHYTLdi0ETamsl6v9QirS8AcWw3M
YIHDH4jsQulcTeJ28+WNS/sinCzjoAesi9A+cNdas6J4U47Ux0wKyJ56QsP85Mcukn/lz97RbcVp
UVy0oTXjpNhuzPDivP9naDSRMfRajvzqXtC1KdfRRZ6pXomOmHuY4FBH7j1808PMDr1NQsj6uK8H
XN0SA9DuLirFmTJ6e9sftZvkCfyYM+3QP5X+Dw2Ja9+QaPnfCa6uCiPpSuBniMyyS3rAHSWUvHAj
am6NsUqJtFyaYH4ypzz9QbXTloOb0diqvq/sbzUeiMsu+Wcmq4Ol5iP81JRRlpYOZduW8sOPoPAw
gtn3joECjy3OOxpY3UOy2/xuy3c5D5A6GtU4w3Pl8Wbmv9VGGfMOakiPFiP1IJwb3GF0in3ioAXf
Od0xcWfTQ0d+Y3teLiyKgCqX7OI+CDV3NeVZVNIR5MeIxFoOATN22gqbsnT2Pg5Zyz+zmhsHzzR4
Nio07NaWyE3CrZD1Gd5KIo568FnMErgVfjrd/CXIpI3jfvFaYilRH5dxKeF9AP9q9RxPOnyrZCvt
HfN79Py1vo1+jK5gpy5ptIdd4m55HUbTDdk0DkCbXZwr0YbheZIqkJ3JB9fDRzyR0REFMD841kP2
3O2Fe/24OOretPboAMqicm/7hl28frzKF1nbMm9DNGlXwjxTRX11TPwkysuiR0mzdc298iKfVC96
+in+8U/dHsY33kN2rNvRL/kW1XC32bguLiqaDL94kCrm8ifV+tVmqrs4V9FY575gvUMnQLwjOAV7
7UlipcFIOuU+3NBT+Gtv+n5nGbIqYoqjWzJ54loqX2gbY+z7gp5OMn31hfIl7DTUumWNpx85uGY9
5ENxK0B6g83sDdoTtho94iATOoFSoOwgqKJ+CxN+6hyJPyu5I8j8qUssGYRPTfcgCLeF+MsPeW3X
0U4Vb8sIZzOR4kfdHzAbgXCHcaI4IC4Erwymfd+SazTijSk/Z30IaVmxM7k7YQy7sd7rPEDHeAP+
oqTLBqmqvGbTA97NMpQKELDsIR5jOFZE0+0kfgrzLVXCy9D0bqSLYmFQi/oQW6IDABtWybGOdffj
rXt5ZjSemJbKgeUiuUxSyzhSYzqimHW52Y8RxtG9BdOKOgcNFa/B5ut2/KLuQEFuRKaLALgad5WB
jC1qxKogkQdgZqZkmp2gg6Sb1v7j+V18K4bhJSNqEihYMqpVcAfv1qqlz/TCzrJbAR7J1DoRMmRj
u2kUfWVKBn7AHENDo4C+fokaWt4hHIbERnqb3VtodNzG7mhbznySJ9STbHNX7/M7Y9PHdh3jNend
sMsmOssWhaDqRkWccJbbtcd81x6GnbpDEXfjg13sxdUwy+zPhsmRvYdcxDBtxn7EmhXY78ff6jJl
Ww2xCqMBbNZSSVjAfodmUu+oXrFHK+s+e+Hu336qXKBL+BrvVm4VN/MOWxRxXj7YMWnszOs+5xTU
crfaq1+a3/oLbfnbmGYAzjTfkl+Fq6j2Qp/d2KLrItD6V6xOQtYKYxJq/AqsZ075rj8kR3mXnrZq
tpeX82q2q4dgBAV7VJSx53b0n+pj7SLVdRipmrtLmzE4Tq6+C44CJfPhlgt6+2Uof7xR16XMQeqG
cuCd9reUSbY3PFd3godeVgRI2i73xlZsW77fuzvq/YzX+UAyAqFCpH3ZT/KfBYz85v9pCGyU86iV
V7fjD/UNZfP/Qzdr/QhefVN9WYqzwzLlaPYnkVk4WQHnJq3dsoRxGoZAZI+dFsFvHvdViVRhPW/s
po1j+ldX+GzkrPJhIyx7epY1Qo6qB5A35I2VvRJVDfJJ1STnILKun3U1RJ6qLVTyPLQ6RHTQAFDa
ZCFo8gsbQ10LqhSayWBRMTPENTQnHSZwgBbzSco/vRgBhP82ztlW4nptp8DcQUdWl5eazep7CbWu
m8JyBvud9nUyXTpJ1g1QB6f52nv1Pb4+bnEcDwY4M2E/3i+vENRIKZ+gnk/x6OM4eO0Tnv+Y1Z3l
68mQthWRNjVbBwYM3LjTxyNcjQXnQyw/4WyXSPrQmvLEEDB27cJWzENyT87qha7qCk80Xm91W3Jg
K7qwAwf7kG4s+GXKytE8/wGr26TtIXeZS6iPj8lz5j34x7fRocl9bPfbPdcLANRyHM9HW10sFe4m
MwL83F1ueQtvMb5TbKxg6J0UTv0zcYTv4b3o5l7Pl91KdLa+5rL1zpYakDa26stM5/R7M52s6cfH
3/ICMLee3Or+6HodntXI5JYOUXSoeeJQXBTu4GXbyzNrutkMrNcO5fl6rq6SVq4LpEeYU+v6+9Bp
9v0xD+3MaUEI+m/ybX2nfasOH8/zyjpSSOKNZVgUxok779cxDeMS66ehcJL+uaNiVAvVxqa8EtUo
uyOVuFSJKYCvXq8qBMyqBNXvVNXwJOTRS9Ch5lmK+yGShq1cZznEq7uJh5PKq9HiBaWvy1Opr/Bw
Gkt6eLyTZa/amy664/vRU5yMZvxWp+miaccueTfe6sQLdZZitZYub2O0N50GeoLdqLZ/hOPrTrdQ
ghuHxt1W1nhtTYGTKAi7LNKL5mqnGCoY+gz2kJNXd6N4W2gk+iPucvgJfbw9rg2EHK+KTZMuiTyE
V9sDJSxTK0usjpIE7w1ESXyftAKzH9w6Ph7qyu63zoZaV7iDFPYAwgG9M1o+Jo2n2oqdTt94YC+n
dr0/FqHl5VJa7tl12BAHLtmsy9Gmu1UyUFgULTXjifrVaU4fcyH2/u2keCapyMQBuWb11l7xFolD
AEt6dKpYQMldLst9VxrZE85yysanuly/d0P9bXmfRUQlx2dg7JLewUjIMYLBVnuAG7AkPp7R5Y7g
fCH5CHqRiSHM9X5H+N2SWSsl1wk6Iu0473xkEmDvOsD4Noa6crrej7U6XXhITHhcgdzV76C34MOZ
fQ9dkGx3oyc5uVc75V34+ePpXYn7dDtElLMsOp/MdFnms2VEblFUyKcHEFvZveSCndurj6pd3VbH
pVstuFsA5ivf7d2Ay4KfDdgFw5RBKGydIJ2OEk8yNOU4Ys2/Pl4UlKSlX6UvsKGLFqhkzVBNAyKV
/kmA4iSmOUy05N+PgvWwTMNYpXp1UfVNtLKSp4RigKz3dhH9VoYfQff68Se6sgMZg/IKlV5Vhvb/
fsGgU0HcsPrW6Ucj3lctQgZ0SpqHttWifZpKW96L17ahAk+C4IT4L+iMVRDsi7STLWEga7QHr7vP
d5UDvsvB++AQn8ITdkMbG//KlmBAQ6Xii8gBIm7vZ1hoWPxIA7eK3Fgy0tUR5aIED6A5CrZK2RdY
VR2k0flYqzxnwCHQz41wyVlzpL3gBbjzjptsj33kk+ki5uHWjR18TR628p1l2d7H4vcjr5Y11LSp
qgfIXCnSVLPRH0UdSVPreS7++NQ7NT29HSp9Y2kvLwAG5X0mKjx6oEeuljaBuSeVFksrYU9c6XhZ
ha89wDZLcEcldgNEhD/erdcCCu1N/Ir4T0esbRVQ4EzWYZG2LQtMx8yT7NiFbFu+Ssg5Uj1HlJv2
yOPGoPLl2r4bdBVUdN+fLa5TjFR3807bLQhF+VcCmqumHjBvjLaE4dWHfDfYak0DnyoztKvWUa0v
1qxieFd4H89H2RpitUvnKZ1SEYdoxzDpQoiTbmedsIfzeT+J1SdTxVVd7ZEmCPYICLiSEWJApDiJ
ehcuMuyFaJMRODVOhUoL4bbrjlOkP0p9wjPbchEwxogtv1EHjjLQuxwzZ0t9tpKjb1q7CIUaKTYc
/AZthDc29uO14MJmpN6t0VAiuqxmpmBhaGJq1tEn8/eZJ92ULd7aNm9kV3KKXyKo5MBF+PzjBb0S
Q9+Nujp7YHTnARcvHoqdMtizBNowbuZvXW8g5QGZb+MNcOVhCpZUk7gYAN8QcVZZAxIFhjZD9XDG
tx6pK4+LleoYXUjkBMnMo90Wwu/aBM8HXDbU2a2aYhPfK8jdofhVeVOS7TtsJzPB9wR1C5FyJVrz
uqFDR8Sm3bk+4Apc2jFVebZ1wZOZP6fpayJ//vhzXQ6xdHKRQSWJpAK+bji2cwxMTwMwN+ZsiPQZ
NdbO2Eq3Ls+YziMQEW7jL7hmXWiXw7Gw0iSELVxUz8YEYTiXnz6exxIJ3kcK3RRVHD7QecCIaz0E
fR8FNSEU2LQgRjQkF2XECmQlvItT37pral+6USV/6467XD1DIaFTddpLeIOui11lkvHAKY2CbjCS
RkXxnAXQGfNx/peYOR0h/LNx1ky0xOiTTo4pT/rwFlEcQMvDdwqkDT5exKvTQd5NJDVAkHZNIAqR
FRKTkekoMgY9E5y6+TNlp43AdLkbmAyVQcBqkgSuaxXUk3aK+YYDYszzblFsaZN//2B5P8Iq8iUh
qOtIZB5RjGBW0XpNcweNZKOteOX+fT/MKtRBu1ZrrNkLh6apjpkz2lcud8AzLC9lDwrvhD5KtFmW
v7J8aEfRswcbJmnAIN7HH3FC9kYKk8KZu9dcP7WbfIRrAxBTMRAyyUsvYFOK76c4y1FW6SP9LTHT
L6Hy6eN9diVok4KeDbH6QEGkJ3iDxRTzXInEEHOV0BacDm5j7omvGCFvbDlpydzfhwcK0ugWi8jd
UJRawySR/a6GFAFeYJrRQfi5sJYWgEHzGD91h48nd2X5llin8iinDC6vt3eOKg4niw5mV0zftAAV
QT1RXz4e4y9kez2f80FWC6hXYVILJo5/g1PLdnoUwd4gU/UNTVTqRNmd/oJqz272AHf/rn9n37Id
mkHu+Ijf4NZ9uAx18VN4SajYTSkyJuzv9yMeJDR0hSaHf49HheVnJbJwfbSTGmm2m1rRbCEzfnSD
1WwExb//8sXI2oJdoYMr0mt+P3LdIRxc5Uh9LATvIbVxkYyPiGXaDR46zngg9XKFP4NsI6y+8HXL
u+F1q152pR9v4J6Fr5TMw1EFO/f+RxR1n1V9QB2mNlIremj0NFG/6+mooYCaC2MWepGZd6EraamR
3qi+bJv408yx9iOxfqXIaepf21j6nemJNd9L/L28UZi6EtQtHrRL94cvBHTq/Q9kbMFXG94lZRM9
YhaBHXtoi2H/8+MteX0YwyDZXMoca5KBVim6NCTIlmt171QGfrrir7LcwkFeeVQaAAOWasOSUVzk
K1NvROMUjS1JbfQ87yDY7tuHI+/Jo/rJekKbe6mhBw/m88ezuzzUkEqWkMub+Qq1Vg+ExWjNz1Bx
gQWG1zsieRtx43IBF94KiycCL6NyvjpH+ME3ficyBDLDTttRYYsyJ5O37sa/ucL7U/N+HPn9fsBG
O/flGtULqW+j2wjF010WY1dgNlL3pGojHV4Bn0stnbQDSOlfQmf5x49Xc2uqq5y9r/ouSWumWsfP
AZFSoUufSZ//Pwb5u/Nhn8CRXA1iIKvedJKcOVPburRv9WBw53ALj3NtKopkGdqCnlMvSkZa3EdC
Gy8bAyWgDBA1cJGuFjfur61RVt9M8Qv0qDLmMpZ3nYLu12usbd3Jlxk0dTUT0w/0G1VMEVbrpXV+
XZUTYwgh2cxO/YPkpKNgFPFLeu4Pyt78qj90RyAVxuBsIUqvzu9s7OX4nb2pqj6SJD1nFSu0/ajB
fVc6Gg5CtcGE2hpm+fuzYcSwZKcMlBPC+igZ07OOn4usff543y3xdH2+SM/YcmwJHqarc2zh7jxq
YppBGIXdLpg23rq41qhOK4f3DerVKeKbodRv3IbXItT5sKstMuIClFh+Qh2jThOPnkF4DIv5XyPd
NW47yGIEeSybCVTvVzCpxsiKUloBYfi5KALk1lP34+W7Ep8YAuFo4L3swwsVg0iQdT/F/cnRzQGd
N1SdROlT0GNiPSeHKFa/Jl3/s8zTp0SJNvbHtYz+3dirtAoFz2nqTFLf+a29bV+s144nl1sfhDuT
a9tGsnNq7a2G8+WufD/h1QXd/w9p59UjN5Js4V9EgN68kuXaqdVqmZZeCI1Goveev/5+qQXuVLF4
i1ezL4vFCttRmYyMjIw4cU4sodVTYjSOWsj2pPm9lldfQt82NqLI79Tz0jUvLC3pCvRJS6u8xRJs
sYfsXfMuemg8BMNAT1M/2Q/P8/fqebudf30ixNsYhWaL5wTIvoXThEXu6HB50j+Czq12XgdFZgZD
QWG63EVJfPCn53F4ue1Ga5t6bnMRUdAWHZ1pDgZvKn5K8o9Mmlx9q+W39oyhdC86tYrG7Nfy+Q8X
sS5JGV0k+V4rXMm1HsJXydNdZOt/td+2m8KriwKw6Chgl2kzin8/i1+WXqQ+XHIUd9UPsnQ39Ud/
c2hm1UnO88XF83wwKtWH65znHzSwH3R4D8LdzBjnu/gXYjXjXiRY4U97P/6gxHL7o12X1kjuzlLV
xfHrZyOwewgdPQhDUfS8TyKUQGLdy5GQvG3p2iWZXaNSD+qTltwV8D2UwmDspgbcLK2mXZaok5fl
ycn3fcA1/ug1JTT5Umyj9pnq9vG28ZUk9tL6IlYnqMLMATTlvyuztJu0v7Lhrn2ods1jkR3mp/he
gOsSuEQ/Av/fJFO4dqNL84vzKI1lhcQG5m3Ls1+a7w09mVl2o58IXTHCKnjuGXCLgIrHG8F95ZK6
2PbFqTSQC2iiiGJ7lv+wxwdr+Hp7Z7dWtjwgsVFFiSL+PtLHPEp3liYdEyv981SdZZg6A1/0ca/a
dnBtapVasIG19pgob6r5oTKeb69kJRvDBKeBsh+UDMtGXViB2JFUVmJIyFtKuhLcl4pkoev6ZUi/
tsWkfb9tcP3T/GNwcfYQgRlHtaQQTNX0XZLMbuDEG9u2uiYmaFSKP7JiLoswaVE1oaF3mJgQK7jr
kRXJ9J+d/QQJ+O3FiB97edHh4aIHKF6IDoCdy0BZjzA6yGKeMbW6x3T63DWE53A42uHj69Btha31
8yzGgwjMAr2+CJn0UvNBi1jYdNRfpGfKwPvmKae/+uB49d46IoHhJQz6Pw+nrerLqsefmV58tk4z
y8yQiwzpy78g6IGW+JtD5eH2dq60kthP/J0mI5fqFZZL9xXE4yr2M77rPktu+DZ9QiWYtXH9lB/K
b/JDQHnpttFrbwFNA10FgALLBL+zOMulYSGvBAzKy2flNSqgFgV5MgWT55T5yYY88bY5VQTdS5+5
tCcup7PLFYCBXyYVh1rwVM07xbVkt0h2ir/LjPdj+yCEqcTw7wxZNpquO+Nv+KfDRMgU/zmg9PKn
LPypb8ZgVGf4oXGq16FQYKjs5q39vfacSyMLz0nMjHGe3qJj0vX9TlLt8nFqoQdOUXjfCMvXsQVT
IlMyUfi8JqCABcWGeZP+D5zn8uhacdi8IJQk3d3+hCvzCJd2Fp9QkxSeJojOe77ftvcGjzMPDafR
fEyluhfs7oLYoPLBBIdy/zJMefMIbNp8iqvO+jSlVbnRoV/ZYgFtY8wZN74uQeilnct2yOEs0i9R
q9/LjelVar0R7NatgCoCtqcCa1o8OKVWUVOUsXCS8Enl8T6mJ73/ubG1IidYnA6GcuCUJn5bDF4u
coZGgq8v7n6fDrQzRVL4nDyhYbWDEx5Qtb4ZU69zQYLpmcFFqpApmU0VkeP/H/yj4qbPFLd1g3EW
N3UHyGom1BHdKr/bahZcXx4ijAu+FMo6EEwuLo+kC8ysUmglyrPynMqTF1Os2il5FLlN6rwFUN/u
+2bwN4Ls2mfkXQ1dCoWQa/ibzfx4FAyoKsnhXZLDi9Eys55tBNWVcrVDSQJ4PpVGBh+XzjLkhQY7
Nlaa/bCHjHgPxLlvvOTY7qVj81ojZPQCWwTEPFt44LVt5RzQIRCP0KvBgCFxmsLqxLamD1Wn30fa
k2qheIcIRaLvuk7ZiAZrDsRxUMjxxajw8rEka0MctGgueSPEyO4w9AcniB5N+hVUPvWNk75lbBF5
6GeijQIVttfBROqPdwMaCp3cvWp1+cd1Hj7g2bIWdwMyCHKUJyqasYriOZC+J/CcbBz29dWAtIMC
gCbW1WE3s6KWrd9O4lCv+qjumyPDIo4F47Nr7cWogY0Qh+7GwE83uqordwXr+8f24tzbkhZGQYvt
IHwqiu/KuHEXrdSX2EBwaUAwZbhFlpg7dXYkA7nc1EMGhvBfnFoD1kLJmh+yJH+AyidwW7iiW33+
EJSUuG7v7doppzPIFA6JIq3IRXBpoIlPk9qZPKvS3ptF82JF5s/W/mMeAFJRvh4cGxBO87xdeEnT
2gldAGbkQ+nJiQzXB9labwF2V+ofl1aWKYRva4GDhJA3HmDIlt7kJ6CfVXCPrtVR+04sGcr7zder
2KHlTaSTawOPB/FBFfIyTxtyQ8uzsRQRDCJGEuyv2kP2NDEkd2KYwQUrdhqNXflJPuX3wWGrUr1S
ImTNYryJTjLtj2V515SMCmAo5s0X5ZCjOgiE61ny5qN8SL6SCbcPzi7bOBNrofPcpkhdz1LTtAiA
Tzmwf2S/UuV9kAaoRjzrZXFQmGDeok1dy6IuVrjY4BjGY1oEsJlQJXxTDuPdfAqOaE8IhtHk4Pz9
xwcCch/B0CK4/3jpXq4tIWHrwz5DTJCxWBdgyhHGlvvMH/+4IOic27kazW4gtbdi9lCGvr/Xe9cY
vvryZndtJXRemFkkYwi7gg1LWY4ge5P36W7+y495O7T36KZ40Jc+1T/b4H4ral5xSNLXvbC7cJGu
HKvYqfMURIXlDt+r2dM90cBB9PN9+Kx8AXNLNxw0ItyRB/VRMMRmtCaetpKnlfDN70D4UQDyrp/C
RVrYReGzfjM0n/rW/JAp0tttj1k7ghc2FmGnRVhjUpMURqTDRA7THIMXi3ljb2TWLzvw+rW+bi1r
JWxfmFx4qdDcNLogwaSWI4L4AZVMd/KtjYt3Y/N+01acnXMjbhFs6VhYlyIlqYBSUbrD7c1bXQih
U5w30vhl+IoiFOMyU4KhzCF0VVEXu0UznjQy291tS2txRIV3SXRfaZxfDZ1WTYmaROzDzAK4Hc1b
ZvcyuDWKuxxg8ia/xfWtQGYJRBJ2SyFJvQhalt6ajZFDruOr93TfAGNtCbavfZxzC+Lfzz7OzEyH
BVg/8bLeOUbpdG9U5q/bW7ZqghsNxkRBjGItvIyGNWyGDexLDSxV2fjOGe9uGxB/YHF30rfj4kK5
G3TXMi0I5gJV0KZNGF0PTtqpPRlH/ZActkbX14KghlQL3R6bwbzlFV1VBuLZA18eeUXE/yA9N54Y
UHJRPtnfXtDqjp1ZWnwUWE1GMNdY6qZPsn8Kk79v//1VJz5fijhPZ1997NIeISbBSkWhxLXvayZf
tSeEh8c9mgr7raLM6npMU7UFbxlN5IUH5FFSalUo2OnlGL2WO2ub9WLdBJglWZZBTS2pYFXFlHo7
5aTUkDYE0LHWEGo/i+g57qFOSNz0adyA8a9GbLLe/7W5iNhpTYVPknBs59V6G1/FRL9/0p9tN3oP
v+/Oudt6/K2FuXODi32kcJ626ArOjKshTp6PiMKqB93eCKYbW7kkSChtKVWoixDhhvBOzuRfjehb
3/bA1SP7z9YtYUF5F49SUuPhkw0ZX1IeDKe6kwsK2ppZfekyVI8jpmj8NNkoiK5uoUWPH9wkaqdL
QBc0W7YVG7hiMcrKyUBQ6tGQDAWV2EHb2MdrPiayF+3MlggoZ6fM1Kc0QDQh8cxvUIox1M5tEe90
tBE/FU/BsS3FrNA7MFFiUM7/UEubdfQVhKj4CaRRgMd5NS2B8DD7VUHaTv8JjVKDMMV7Bz4dkVH0
zbetCu9KRd2hUie4201md6iKXq64qEq5Kw3GIUSeWH9MTqLA1Z4EhXryXtvbf1Fg3t32pDVvpRLC
eBtXAC/QxZuwCJtWmmSdD5oBkauQ8GXM97aJtcB/bmJxzkP0JOekm6EPhNDRdN50hErnHP7yatx4
R68uhiKWQYEV51ze912CaK0ZKVABRMgAj++srdm8VZ/UzyyIX3Dmk1rUJmVrJkAjDoK1uzp2HyBE
e/ebaMlrXW2CwLk4lEc1c4Nd/bTlIWvHz2DQUeVTrfBocNSGWmtxEK1JHgr0Y9FX9uc/nzAhFWRu
xgKWQZtlOT0Tz+PUgr4i47TyU17OSCAmj1PtbDxgVzeTgipzLMDurlGyFRW3pk9r4e7D3jjku/FB
SJM0Tx/QrgD2XcBY5XxN96fy3zRTQOb+Y3oRW+Yu0PpZbfiOhYP+8IvSdPvbXr9WBwHNzhinyo3q
2MtbWzK1kMk/VicYnSTFM+DH/FTuYZZkvLEod8NfW3nCukkxSKwxQY9l4T5n3hnJetPKJtdCvaOk
Gp2Uk+RVzC8nH0UJZHvqSRVHd5k6/l4ctQHT4YV3aZCmepPWCv448uiaYLCHBOhjcAqJ0d/iXfvQ
3mX7nh/R7CaIOcojagwNSdL8uSjdPINCjh+1hZwSEevGb3IEq8/ZJqhK1daom7EJDC/ZTejq7aFP
FN6e37NNqufVLbdoKqsA36hQLkN2o4VGPXXsgODtkOqdtvtd6UIxdC/4ESNUAzci9loMOLe4eNRP
YWHHSoDFfnag8vzZZjrdunIjaK+EUt5NIMMVLj6dydXLXZRDdSjlWuVs5s4rIoTv+9TYOCErCzFk
Kq6QSsAaetV10GwIlpAV5WED9rzUqVCoNWKif98+h1cLAVLAWAnxRQaJS0i7XMhoSloO8h4r4spB
uHQOo429+v1CunA5bIjarUAX0Otf3jvQzStlF1SkCdAicvacuzA/FC/BfYsGT/854z8Y62/uhJaC
s5M2EqWr+xXr8PfD+0fJDGTD4lPlg6nP8kjCWcXyo9HfpziEXxduiUrv7b28Olq8QZkQ50qAnQNq
lUWykHeOkUVcBl48cXrVTLb3SjTu5t76Mg/yY5NmW9hL8dsXO3thcZE7IMqoUI2XeMFPquc38s4q
0sfU1FzkSR/Trj4M/UBOweMLVilD/ywJLXFnixL1ylNZNw9wsjIqFspVfT6fdL+t8py8IpVOSp8f
JutvIGIbu7vyHeEYB+QP7SlEh8suQJBVY6pK5ElNRfoCCUDoJqb9xuis7Hbm5vzlmjlKcoqMugvl
mGXTL65sO2pD9NwSrThYU/HS97Rv5Ol9rg4bK1vbP4p/tBhpYtrO0kMjfbJIJTjpUQWtsoS0KKWM
wCj3t91z5airTK3SBNCFBOASHuX4g1/4FmZC6GJRk3bbTS7P6xRdCFfw+qF+wc1+Re0/oxAKRwg2
BOv8Tjv0KLhEydGSyf7MH/NeGbnSZHQZNrZw7WsxrEbhjOyPhvDikKcopiqOz9WORPMPzczf4sqC
rS1oX0kD7m7v46ot6g1kfmKIYemIxQDecs4oBoC9PCkTl7Zp3vVdRj/M+TfLgu+W8R0eIFeU77bc
Kn5V4IRljFRTG6gvIdIZ5lR/nytpa05ofV3/GFsEE7s2OqlSCZSRn4e2C5486PB83/Dvq6KJbC/M
jEw+3t7MVacEHyXTFeJdsjxmqhMNDYA0qhxJeZpmpGdkdWMTV4/XmQn18oqrmiBvMhkTpaPdF+hF
p5a8GxGivL2SVTN8IkNM6NJqW7ggU0iqloa4oNTAR1YPO6P7oG3pmF7X1gRXhujA0mYWsLKFldLx
A1+biPjyffv4nye/9Q6By/vqOdhtMditeIQGO5MYzIRc7kqPJoekXxqgYfIS2VcOkRS+2mk2u2qj
F66OVPPuj3eQwUQm9w3oCckXF+97sCWFmgRB6lVmt1ek+N2Yah/rXNs4vyvXtBBAFcMY4Byp01z6
Q2BO09g4MZph+visW80eza27ivxjTuI7dd4id7wGyZmkVnCuAQBStOsJccMqdVg6QVjpxxguLZRo
4OUb9tUH55Af6v5gefozys5vNoDEfU/Hy/yyPU9w3exa/IrF6dYGO24HiVmXZm8f512+03hwwfX6
LSjoBsV/l4doQDsA/d19scuknUk558eQ30nvk9fNfvRK3nKxJYtPoIXgyuyILal3Ajco2hwSyE/R
A8/30esfNzou176c4QjjOApN8QWUqHNHyrV98HrbdVfC2PmCrliQ5mEcJYfddeTQq4fJ7ZzTbQu/
vX+R612YWIQxUPZFHNmYGLzqs3Pq9tohOzWfgm9kQ4AyjvPnDkrbYsecyH32Jb7fmtpdCQa8Yg1B
cgDf2JW2TKgg3jQpGvAIp/5bsaTUNTTkO0lq7uy+2irhrlkjURAUHrxKrhKJjrd6I1XAH6Wyqdwy
dz7PkvLSVUw2FCnksrc3dy0kqOB20D1heOpKG1n304A3op96pfq5l+N924+7avxiJeZBiTfqOmuu
QqOXSjtB1bia1Rp0LbH8GFtm1n8fIhqirV633r9ZEJ+Jb8AnWwK5xr5thjoXRor3jI66GTNYU/KD
7OyhjrY0g1duPlrX/xgT3/KspBBXjVX2EyWV2L7zUQbup6foX7xTdR6Q1H9VkqGr27Xro9HIR5C3
k/ISOA88fDZcYHURZwbEZztbhB8kRgt+km51BpNykxj73oFh0Swg47n9bbYsiX8/szQ42hQoTL57
Zj4jOq67YXoq/rjNQsg736/FNykdqba0jG+iTqXXhh+b+l9EvHMDi8du5feqPE2sIhYclDPU4tG0
kQ+sxoCzT7K4skbwkG0r0NZSd1TjbK92hSunk8e9vnFctiwt7qO8sotUg2uA0P1lbF7Skjke9cXK
tkoha3FGM+ANou3NpMUy9agjKYurwQD8xeu1ahN3DItdzsRdOt5FjFD9uaNRivhPX5xxmOUn6mF7
tmtggUbG4yEtdrPwhc1a2Jo/n5tZfCbNqDW57jCTiiln870vta4qb0A4t4wsvhCyVDYT8BjxbRkN
DRR6lfdJvDFAtBaaz1ayzBOipOmHXMWI5I+Pcus/IIFxuP1NxO9c3uLnJhY5LgM2paJKeAAUZInr
a9JbZMVfnTz44afNY5Dl/sFRIMBRtsSP11z83PAifXDMVMlD4XoOdd/ef2m74qTaoJmTrZGldUui
oChS3quJy7pIg2Eu2cVG6o9BNO7rTHuEh2tOtziytiyJfz+LpEFeVMXQsKZ20h9bq0cc9zVNNbQ9
tuoL6+73z5oWR0mdTbsuxWez9L2mR55UvO/k4l+dV3SpwZiL95Z2uZwMuVElL4hCgRMWnmxmEeOw
g6aGHlSYjf0voitVODpYdDeBny08UddKC64HPlOYypmL4+399AcMypObqNWGrWtycq6jc2ML71Ol
aOiKXhh71F+0HxAYeRla4MiBqjHoaNFl+qUfzFP6MnzREDDZ3z51qwf7bK2LnTUNKWLUjJ21tF9T
+xSF/yY6nf19Yf/MEZ0gc0Yp5++jOMd8RV/+qoos8LpI3XgFbC1E+OmZIbWJaYsLlPk8xLsqyHd2
fnd7q1avKBhpIHEALHw1yRGUtT0EKRZytBTbOP/JHWK7nZ8elDb/EdTNt9v2Vk/WP/aWGNMsg0Ct
07EHGtOtkMhjThQunA0r6/v2v6syFs7ulCF4JLFvWs5AnKp5ul9ubNz1mMhvH//HxsLHnVGZQm59
ohEEXfPjfFe+GooXHsCPuoqn7P0H0IkAu7a63ltrWzg3U9cZ1XDsEpApOjXulG85xaoJ8e6D45eu
97JzWslaYlehCLRy/d6PgCaW+uG2H6yb4LnC36fctMS/SbOvGn4iTEiRp1R/98EWh97qbQHdOAN1
FL+vwDnqaDS50fAmGscvQ3SfxKnb1+/i4vvthYh0Z3nDc/OR5MHrfM3hrw1h2KAAjEMPxnSIMwnA
hRPO0veglKbnRtWrT3EZhTWjUr4fblwhq4GWGT3uD7g94bld5ElS2CeZUTDqMnjBu/6x+mzex1/t
z8rJ/+oAV4sEq5fZu/JH/WG7yHTd7uUIUPkXXTbYxa6GYAYtzB0/Zu2CXdc/RqfiHugfMH/NQ+xs
k/B/LXYgekvNVRPsDssrjMFTLuFqAolh9vHsTlUVt56UNQ6N0rxSrI2H20poZGqY6i68YKBcZOHC
Z8HXyiV9NruAJ6LSHas6fx2cIXD7Gd62TH+cUP3ZMLhW7UWohZENGAWpkC9pwvuYa8TWOjG3Me6S
U7avftJM8ZxjhVKktxVIVrfzzNoinbJCv7XMEmsqd3T7q46fyuSv24dj3UPObCwSKVAlclMY2OgP
/lEghPyd9iFCckaQIVd//fEAnXDIM3OLt0mfMb9WjD2HUUruOgazGmm4s6p3sVntTO1TIG8NC27t
4eL8mW0O/lzHYE3aZtsPvcnkRLWRbqxeNSB4maoRrUnaAJeeWBjxYBjhb79IP+qzV7SHVHGTF4qo
SFjT4GbUrE/31eu2Rv26T8KFxFg7YhuUsS5ty1lfxNbY8Nx77D4jIMS8/nQoPmr70tu2tradMNiL
rjp4SmdZxxqqeZDQW+IADM270o8PWTd8DKpwd9st166GczMLz2+SpLYylatBc+qPauKf8lj9ZtTl
uw7autum1lYE8xkNZVqIAkFyuX3BzEB13hEiI+bkhlTfjTOCkdnbf2dluaBM6e2hxkrdGrtg+Ktz
9H3XbRFJr7Y2bAc1TsHmez25Us1xNCkhw2xmOcMZmRZ9NRzr1BTEktLkv8kGxMW2XAP2kAW1tW4M
be0WppJrQKg787vhayX/tyx5k7OwznZVEZTDUZ+Jvy7tyL44VZ0C121dOMFdY1OiOcyZVO6ZXHC2
NAZXvgzNNerVCq3r64l7LUyLIZKYJJm1z4lMGX36a26t/e0Ps5IdCKpvGeSbwJMuAVGpUyihNWLE
yMuTHNKTyKZOclVe4QxJI58m3clRdLxtdCW3As3HQ09I/ypXfN9da+SS7NM0tKqXLvthjVsjXNdY
RTH7fXY1LvLrpE7mVFXE1Xio77J+p4Go890ANeOj4MGrPg674RA9djuGtE3+912Wu6gK3F7m2gc8
/xGLBJw5/gKvZ5lOrO9j5ZMhZx50AhtWrlHPi7Uugi9T9mNmN6xVbhOcuWieC0h5Kqv4ktT6nlPf
eYUNJ6DZRu+tSv+BAOO/cFUgjMzkUiyga76sI6q5MWh1w0AlgrgvUTB+SurhWVbyw+0NvZ5B4Po8
s7Pk0A6GROv9GjvWs3mve9k+PoQ7nuuPQkwpgh93i5pltct1bnHhSMo4t5Uy/J5UnWyvLdy6AiIo
0p/ig3XK7oOX8sF8HN6cEFYKlH+FBszWj1i9Xs9/xMKRrK6z7CzkRwgVjvix36nIdOYoPEdH89U6
Do8VA0Bb/bW1zebxCOIICIvgjVmkRmPLm6UpYs6QQ4M4a9zGq2DS+2F2kKNZv8Qg6b/I+IAxKmCO
eKgAAlxcRr01IjKcAI1g2OR+MuBis+N7LfY3/EjcNosnkSGYl6ENY7r6atCsnKIyy3rxJKq1oNtP
Ywjrjqa08l+m1dCdmhIUvDeO6VrMg8FA1gweBtoVXExO66yPNN5eSd1AsFum38qi3KgXi1RnsS5m
gSwxPAe9AO+Qy7tcDbWkHfoJJJCphN6s088xtSQ/GVN7HLPmzh4S15iKd3pcb7E1rWwp/QNxOCnw
U6hZnBPm0Qwj4FnuMf6GhuLfM8PkTd4gofUvunsXlhaHQYmTLp4E1NXvIg9R6yZCl2603duhRmzV
cith8dBAjgHdvxppdmpJT/Oc9cxh91aX81HyeSFU5utsFqfIyD7eNrdyVTA6A50AtU9YbZdzHWVN
/WuWAOskjb8zoYMfQt2d5q2m4ooTXphZPD+KfK7zJuRGyh3re59O7wsFxPXtpVyTM5gQz3IREDHA
UV1V7KZCrpJEzL9F2fxXqGancS7/jiFpCELpqHXlIez1h0wy/55GZeNgr20jsGFaSzqApCtsLbOJ
au1bfLUsHFHJ+m4nHaI9nzYWuLaL9H0FeyOF8SviwT5odDhgsQIng+EK/efK3kvfx3v1gNq97bKl
wWFrGm7lgDF4QfAQoVF0nS/PdoZa3diiTOFNWj24wRAmnqr0X+UofFOKZvOmXfF/1Ds10JPQCEOM
vDjPbWn2gIs5ZdJphs73oQUYE3rOX5D8G5lbnowX4qT2uXhNn7auu9Xt1eDiFMDaaxEmg4kJBD8A
1rbGcMJPXLMyX25/wlU/AdwqC+1JOAsWm5nHPSBlHRzj5NQH2jZu036tM+n451a4xBB3ApgJmGMR
jiksSMFQG4zQ8jagETnZkxuTg/53VhZn2iwksw9mrFhF4dJdd1PS6Tn88edWqKBxfcG7QkRcJJlm
XLX+WAGklYPQk6ePAZJ0IQJZt62sOTl9Oi4wntj8l4XXhYUFoEZ4nYbwUhM0boqsUtGVBPg/D7hM
zwlsLuDga/xGnPTB2IwcpybJIsFoO8a7sNH9N82a9Q2EzUompcDjAs2koBzRST0uz+4kx5MqjZGY
nJI95RF0TXMsjqL+iaTB1+5ZbTeL8NceLmCfgocKUCGTU4udTJzW70o7hG4kpFLnSHcAkD1t6na3
P9h1mOD9xiwISDANirTlRFFfFVWFBjUZB9xCgfOFpgOqkrZXSSALu4305jowUMFFGEikUJSzl+dp
yrXM70NmQ7o22rU5ygt/7BQYUIGjo8Zmi+hz+Z2qnGZDYvKdZmfetcVb0zS7EFbV23u28mDDDDht
IZFJyWo5lZtofqDnkJx6lfOuDqrAdYYIBOYYHOOg3GtKeUCBWwJ1n7zIaewNxVZqv7qRZz9AHMOz
wnGJPKuTSwzAzOmw4xKgH7CVya8M2VwuchH8GpjMkzDqQTm/TdO+vtN2EJkc9LsI0rL3+RcGPnfh
ST6N+k79sLG/Kj//MnfDtEDNcUtSjVyWtGquZ6VJMd2+lYi4MtSGmlTgquPBOqo7+UQJ9LbF67CF
QTGyROrGN10GR4o3XaxYYmgp+9k7PCWan4Veu/0mt7kIFMuV0UZhQAoKRnGvXH64QB6bxKw4bvpR
lvY1wwzhztwp95JxgJ10t91BWVsZk9RMKNJGIeovvuKU25MOmQWpjjO5EXrXY3Yqp3eT+S+Otg61
uJhhBYa4HPua5552K/q0npydpkBFi2trwHMtIJIUUqImQRSh/3LrWnXIFZPHJVAJXumBsTOTR6PT
t8726hcS+HSh2nf9giX5HY20LciwIzeCeZsZ+GftQ/xZ8WCH/rTNHauufiESXoR7GEUC0X25LqmO
HTVsWVe763f9R/k4g2LYJ/foV8TPPaxP4330PkNHTz8p+/pI0XNyZde4V3fJ69ahX4srot8s3p7w
QC3jZ9ZrvVSG/BbLpFKgwKk+boEVVxqKVERhRAOoSt52BY210jkM25zDXe2dVyLLTNLjRYErpHgh
HdgZT7OXJ3e03P5/xZg1PzqzvyxBWVI21o7NWR9Tpu91ZON0bj5rq4K5boYtpJnIwVi6a5TF4aBH
Ma/cNncb51kaT2n2/XbYWo3RQnUUskpqElcAnyCS7UnyCSeTp/0wa7f6kD/rklt+MV+nN+dp2qku
0+rJc/ip3XrFr9S0kANBnxxyR/zlCu7TxRH9Z6YhhN9GrmCBUnbJffbJ2uenGVmv5E1nkHxrGnel
WyTM8mxjhol6xZKqLBz7sjJMnybYW31ngvO3PszovAlar9zblIte+4pCVJDaOnyBV1w9NFJ9rSnY
YM2i+izZr8Vc7EMEXrvyQ2/Bp9ROcPU6p7Dud1XWkwikyHHEu3qOPafeqmms/hryJtI0AX5aoiYs
cvvZprfhJepdhsBdHj+Z/Y8Nn1oLgMyW/2ba4lJcDs3Qf9HlAkEiT5ke/Ly/nybDM2KYF+riUQt+
Bjo+FSBKE1rgkj7M3anxy418W936DSJBOMtvfE3LgGaz0MEzj9IE9wNFh117at44T1+TY/Bo7fuH
GrZU5QkhhE8dsC8I9E+3t2J1u892YhGZS7CASS6xEyq109D6KekM1Gz25LesiJh8tta5JBZmQpM1
ZfKvamxiUQStWbL/7xYjfsaZmS5oajPyRZc1S14HZrK7zvRaM365bWbtqQRI5B/3WaSmfZJONCTZ
NPkl+s7tkX5Vvjjv5pf+V/25/DAep1P2ZcOkyOqXSRXkPOAZKPddkylB4JKQWPkxoAbnh06u2EIe
6hZ3BcKz/dfbxlZdk7IYzWqhOXAF+pHL0jfDis/VHrrazSpv+AU/snXoniQvOEZ3+rP/WO/nvfmg
eTHkE+9ar/x/tBSu234KudY/P2OxzfYoDXYZ8gRB6ehglYUb5KmrQYNSyabX6JM7OFuQ1dWb+9zm
IgNjYLsIrZylx4926Y2dp//q75A8PEA8UXr1w+gl75XalY7Rj/i+O22N2a1APVgzSCQx849cyFK6
wMlKW6sdgnG1zz4bjJ3dpwcSpLtcOUpH85Qfw+Ptj72WmlGz4yUiRG31ZTUDqbmCaoBYsI5a3/R1
qJxDAd+1pmzVTVaflBBdc41D2AgobnE8h6z346ATLBrUzeq88hr7fRcdlRIixXJE9Igt/pSqPxFH
2sh41+LPueWFJ6nzPI2TQsLrN3DFGr0HA40HRZF3ey9XzFCtI1EA6UFRcpkPpYPUt1ZOZag0tLem
Mt+N3fBttpstL11JYclIgBCIuWMQXAsn7e3epAEuZt+n4XFUhtdJ3mLWWxlKF/TdDKsYJEBMmC4+
VmrP0qyVVB+158R09ZdhP+0bD9pdtOE+aLUbf0DsczM5/z/MMieu0PSCEmxxH6WzmgZVjllSn8f4
bxVaLskzd9ox/47C7sl8yJ7/fNBRrPQfk4vLKR7kJghNiMj1cLgvdO3eKA63/WLljKngIyxoI2HE
vFK16HIGwjWb+ZjKnnZS+pI76XEOX+dI3d02dN1b410D3wM5G6kc7/3LC3CoVTOiCcthvgvo+7an
4RCe1NPWE2rNzyk8AW0VZbsrzg6jaXQ79QnMSqV8BJb6GsZp41J5+3h7OVt2FlXj2I+iZsgqGLSr
5s4Zm7cAcj27HLfy/LXzxMgfyBJe9iSFi5JaqlVyi9YxwJ8Ryh0Jxrta3vgya8FP1Uk10Ue1LYFA
uPw0cVRFgSSy7Piuf+yO2fGHuEpit9xM6dbSkwtTi2jXq0NTFSleIPiDxKDwJCaFIy/5yBRjuBfz
BP8ijRQCBihdiLiEdunl6mZkLyRQnjyq5+xzbmUPhaL8iM10A8MnAtsiCxJ3I7VPeIQYQ19sYgTv
W2aKlkgXDvOHrEzj+7zWom9IiRQUKmXTbWdq/n/uhSjuUIOHRQAI3+JQhX6cGqnG2iL7rQh/ttP3
aWuGau3cnpsQDnqWuGpwmOQoOMaexSCla1Vt5XapBeV4Un4JreKpyhEwkPLxE4dx44ytxSaKZ4KC
hKBLuL80XUAHo8wtZ7lu9Q/dmL0CJ9/7xfTmK8Mfo/gUZnjpMqGLDT/HsjCo6EXbOjY57JT5rhz8
qrmM1enzn38ti/FnJMUFmHuJtDQGxU54PMeeYaSHwVEPaRmd6LAdbptZCxmW81vrmOYjudPltgFl
B7RdCoIkAzhzLWUHv2Oe87aRtfh3ZmQ55qEHva3laR97qGR+yrTptQDlltX5xqlaMaPR0wf8DkeG
mLK+XItWmGHYC6qpuoBUrWLYAmCJapsbq1mrpmg0xigVGSQtV7ltzbxP4Gh8GvXoPKu/6o/WfxQh
7wvN858NTz2lP7uHLSL9awcX9CIkt7SCcYtlG9UOasOXUlaEtDJYhZ43xew1XQ9JtDk6d5ZVhsHG
o3rVJFLddN9JqK9aNL1cOkMvlI9lSQYeW/npaWqTd2QG0jcGMod5Y2e37KmXH7Ay9F6fZ5Y4lfBS
0Jl2xz6aDxT+EK9OjS2E/ao5Ig1fEH2CK9hJoc56p8Ap6iWlM34e2kB31S71DwiLM8NThFsPh3V7
ECQx+wt/yzLd5UXm2GWlQeWrheavUTbap8rwlHHaQQTgdBvhftUaZE8EKdEuWZ4G2Y+sLlWBIkJB
5nyOoEQCSG3lATzsqZ89FbW5ReGyalFoZQtHxewi/ZDafiKhB3eZ5qWrZ87Jl7QEjKQt7wa136LI
vD7tzJoIPRJKjDzul93QaTCtcDbi3HvoYu0zJOefN1Kd62f7hYElWaIk1UwlIXHilT4wrg55wV0H
puy7lY7tLtYmeB0BVPxCdCOuNr7dyvOZJi/icRBpcfbAoVyeBD9xOiin2crBC0Hz7+TPxkNMQy9F
rMpNZ1c+bRVrr1cLxAZ0HoGTBPfqUVtNQzUiGJd5HWo8Olw1Uvi3lHzSreK+j5s7I9sCsa1Uh1ka
gwwWgGu6bMtGXqHkdqugXe0p83vFf3Gs5yYeXTuP9rL8M0dOY/ZP1vAhJRbU6lYv/dp7ME5pgh4i
8e2KYDHNjf/h7Dq2I0eS5K/M6ztmocW+mTlApGRSkyUueBRVkBEIAAER+Po1sLqnMpHYxHAu/bqK
xfQM5eHhbm7mhHqJ4Zb9d7V4sEMd3b1LDH3nl+upkYk/SzO8pZICRqyH6ir8mW26Q7FODu1OAhIb
whLVAQmKy1ft3M45GdjkEhSlTdNGbQEt/6n/1L3qgTwN173XtCjRtE+Sv9Rkcx7Kno5xnIOjkI84
DUcKGvYS4M5azXMk3RsIW1FKobbysjC68/ThqbVxWY+sqUafF1kHayYwZzWhnqOBxhWcII3+UMtg
toOTs4weTVrhipg/LlufX04H1T/sVyCMJumKsgMDYWVBYlTn0s4hipejx++yiflDgQTpXzamT8XE
TBvdgA370AXWqlxHa23d+WN5jXpLZ37R2sTNFHqs9ekAa5CpfBlp5iWPAytgoYNjtwytnsnHjqv3
78FNKRag0MjsXMCccdM89yuQ562jVQrj8S0c3Cr/AFlDYEP3ky2Sk92V2OZ3zaeDGnwJkKrCv1qA
CE3fXoShc1Ct8CXqInEd8bWNZNdyAtAVL9wfs9vlyNB4XR7t1Sy0mcZsKACKnrh2fpuYSy+6mbOH
fAwqlkAoAF89ffPUJtIxXMEtEQ3ptwFYiCRRPabUQWs6W9DULqgSzFwRY/EQmU9guXEnTfZ/VZtR
rPc94qXEuKvJDpWQIOpF0BnEr5HWbguxvnwcZrw0emWAKgETnYUi92R/SkSqE50ybJjcdtUQDMr9
fd5uLxuZYUdDmPRBUQCyWET1E5dJzKozBYNYq7TpV/ZaBQ8tqMksHz2KqyhQvylrY0drV3UhVe73
ux4sbf9J58HMfgE2zsKjD/lC5UyCrFK6DPTiKFBEilj1UuMPyue3vgqBRswm6sDnGQDHaKkWRbh6
eJXvBoi81zQwtNDr20VFvNnBAK2L0w4c4xnqH5QTKUTbYAoaIHfFS7YBCM8DZgcIYQ8Nun6y3Lgx
bobTpAreZEcmx690dN5wnw9MZzDpbNRde5Xf0qtwDXjXTftq3MvbbNu+lLdsV9wsi+nMPAlPbU/u
JR1uNGwr2E6v6BYVSKhO7IsfUtCs1K/dlblqv48CUs7Cg3fusgc6CVpgiBTRPTItejS0VtjgQINa
vwNT1XhdOIEBEYaxozbcL/OHz60qAKmjTM0IbZ+GpaCnxQu1wHmMJCRhUNrOVGUF9JVZLtyD508J
5BcBKRt1NABUmmYZ0ULVDEmCRyfrsu6+VGN9U9ayui/K1HSbzvw8YxZCddAPjD0IOuAZExcABLQT
Jj0YszIxWJuOq8MKWpjdQlg/40DH1x8Kn8DcOmfkOF1rMJHjTeEVzNi3GlYpkjcsrV1tWA916w5L
2o3n/hM4UTw3kdwGxBeVnNMjYWZdBEUEvDijUAIXdA6y+374hoz3Uk/a+cYA0BY+BfIS4Ik4YyZ1
8r62GhO6y3KtyK03lHL0VQrt6P6yq54bD1I8eLOjzoEhTV6YIUm7biB40yo1AyQ+6ywQGhS2/oP3
EV8ANswP6betSfDeqlqU6ymGVBuhWfjQ+y7ekUdz5AWnPGtn7AfGGxYP5ykaj4RRVwgucKtCi5n7
JEuhTIxrtQwuz935kcISaeg+hSj5zOZjumg7Pgxja+IQUCH1EMyizl6EXbcdojheMDc7rCNzk+gH
xLFJZVMMC5Ue5bahknSfhEax1L8wuyOOzEx2OO0RcFYyzLSNKaHdq4t3NBXZqqTlUrVodkSIRZB6
k0ew92TzKQIdyZaF11xBObP8tpXkwQVxXLkQZs3bsUBaj+Y1JN0mQ4qyljmEYKFEVw9feWRXsUtS
Oe39yxti/JzT+xIbAomhv+yM3urovsx7ue2iGlNXkJ0agSI+Y2syYEw17VDJ1uyFx9vsuOBdVR1h
N0osEx9bGmllJAzz12HFDug16VeZtkjdPjsqsOyhLwqxxxkkCvn0JO903MRdCyo6iFvILkMNP1Bq
bW1aEZSwzTL9dEEAMwleetAm2ZBsn7rZivdVq4yPtqEScaARBKt6LkVuhOrOwsU4s9/HRi9EVDYa
Ks4wwkVjdEMxcs2aptg4KT9kXbnvYjTKXt4cM3YQhtroiMdWP8+lQxiTpAXvwK4SddZakazGjTkY
uvuw+XnZ0kzsNEa8v02N++ZoH1apAgkBaWTN8J2bKAe5bbIp1whSXcBkwFQPvmlyq7psvYTMn7WM
2MIGFwMQvWcQWpzlKtUtCNXxgq6tso/dXCNftN4OhjRnbuE0D2Xc37TRXSXKdQ1CJ8mmT5nevtO+
uB7ZWfwyXLh2ZvavjYQYtiSC9HMsqgXkl0NyYL9aepOz3E+SNzy5XE1vvSZbAILPVFgNe+zdQ98K
2CjOgB6Qt8oLaPGAWPFgVy67JTsoNkH2VCk/NFr+E1IP5TwIgk0MDdQRqH6eBUFxLhLDrBLQRgzp
2jYi35FrPPllfsPtamOTCkQFte9Ist+G1E3VmzhRVrUOVfu+CyIDu92ytqXJoDot1QvxxQzA28Y3
00eQA8j9z+IYAQZbE21daP7WdXcQIDTIZddR+0PUG/uSayvJRnDf9YeqrAKHJ3dRUu/wCnp0nDeZ
Ohs7emd1ClBEnSBMjVdWWT6GOljnHZSGss5vSOHjjS25bcwWnNDMbh67FBCwIA4b48vJvUEBBDXM
FpCkPHG1dyMKkDlGx64XBZIn6XvpCVjtayDRb4yFC2vR8uQmkRK1sp0ElsPvxXMEaj+CKm8A0Qe3
upZXPBB+vkselrJXExeFgQKBMoIQAHQAzfHH4+jIb2hKIlVaBTpYoQ3XGXL5kGhN+22VYitfdlGT
m2u0BNphRNDYGWjOn/a4gBKRdNClU71cd/y4K4NerxZyxZNTARN4xTnjScSZx5t5cjn2whyqivTC
q9ViD42TL01EAp30L4VKn8MBCZbKWCKnn0SEHzYBGUKfFbLwiDQm2RU1B1dnRJnwMqW7zut+cJmM
ZySKzJC21M1iYRbP12u0M5aiRkz0mdIJb/VEs0u999K2dO0CsxjHXgsSnM8tFnBeOEEGhBKAUwLW
fhKmhV1MKDrbKi/W2sgFrf+VorULqzUdytSGenplgUfObvsSNkAAsFfRZZ02yaPSOku38HTjfdjB
Eo3sLRpSQ5MjnRSa1OhCqbyKWPsI+uUQc19YlenGG03AFwPJqOLzz4rZLWhoIA89VF6Z5IfKUraG
Ja2lQtQBoXytVAgzIICzYHRuXMdGJ/M32LFAXyqMgm7pPjHSjZb395e3wRSoBB2J04FNTpQC8UZS
DrBhZ8q2FPzZ0qI7uZX9jILKAJ3jeb3SnH0hhjs1yR4uW18a4PjzI9/UhnVRqM44q9lGt4VXJUt8
sbMWHCjEjnpIwMqNW/TIQpJWMVBYogL8M6GpFxdhsVbCql7qeJ5k1T6mcUyKgpgEaBfI0JzaAblp
mec9q7ymyN0iPoQl3zGub7mJ3gJd+E1V+0q31OQ3d8DgZ8fCPJpWEJmcWtXBp5pBsrXy2gQU6fQr
7tOA2EslyLk5PLYyubdCQ2kE72CFy/IuB5mV24LP4L/Y68dGJl5W6IagSgwjad1sWN6+WRlZiONm
zvDIgeiY6NVFODutA5RJqlZENkoQWhS3uh1t+4ZX67gr5FWhandqj9ZFDTX5y3t8ijEft4aOvAUK
/sibj7HH6SJZoGbTGiMH7wi64cx8ZwqXha5qug6ijn7zBpa9N6LcxoObfWse4t0nwXqjfTRKAoGN
FyWSCFPvGBMt56liV54+2Ghab/0ivo5Itbk8zOktOVpBmRrkWbgkIR052Yqiy4lUFWgjYq1xnVC+
a6zourM1sJBb7HDZ1sxhA6RolFIDnwYijcndxQq50FSwhnhQLdG9MqxcTqIVJPoCrbUOmUmuJVN6
qni7FOHMnDfclRrSn0hsgKF+YjjjFJC3MgHEUo0aF7iz57avErcg+bfLI5ybzbGfFgh93NFnAMtq
EJFoEweOUSe7JCqeGRePKMitK6p//bwpB+sGgAHQWGdNqMDNIbsRqpWHRJ7fY1LrRNrY8oMlbS8b
GnfAUSIF+3BMCSnjNhn5ZadZcV3vFStndeNFovHyOt5Q9YWb2jaSokDJlnoAzmfQRssuMDbIV+Md
NcWBxQYS8LWVN95QmHgTpkq5K7uCQwVQi31D0vL15dGdb40Te9MeTJAnDULnWeNRciXS60Fdx8n7
ZRPTB8Q4g8dj+rjLjy4zCJxJShXDhm/cJPfVrebnqLxZELGOHS9FuSjyP9l78MskoB+oK2J3nO14
ZXBoZUJ72QM31T5Pu01kR8HCsEYHONkYgBHjfY2cNVzlNMCOki6yoiJpQEuLBFSurNG+saJNv9F7
um/U3k8i6OThOQBXkh5ki91VmfScFvXC/J7fc5jekRsFzhKh75TwSEo1SZKltPFSsJY4Q+yivdm/
PNbZXXJkYnKVVlE4hKD1aDzFbL+pxH6VeLmxVLpEeHTuIU+HMv78aKf0+tAh84UpRYtPKnQgEyGb
1d7UZudn2TeAedpsifl3bvaQrxgJDiDbgdz5qcm0w/VHFYl7SvYdWg0by6kXjtiCBW0iy2s2hZUo
PMJerKzYJ4Z10w52611eofMgAZ0Ov4ehTVx81edNadUwovU8sMPYj8G1b6n5oZG/d2JLknRh+88t
FXhRNNya0MQ7o7RrqqQJBXG419cK3nuDW9IvPPnCO9tDpRusl1CC5OZC+mya0vo418dWJxux1iSj
zvOQIyhRVhBrcCD2is6z1rPWaPV5Lxp3Wet5bvMj94uWKWgu2WcwhTLsKyqZGKlRk8IVKdoT2nzY
UehGLMRcc87/yJI12SlhnPVZK9ncywbtS58Zmzxydrhr90XTbS/vl4VBTUmpijA2UIrAoBKqumX1
lJmma/RLGNz59fo9d5Z6eroUlg02BDY4wNTIPUR7UAsAJ2Acyivb1QJAqQ9Lnv//MTlyziDVgof1
JKKLaaGJVsLIImWtg9TAhxD3F9CYfbUbSLetVVA2LIOfZu84iACOJIjGDOuGMM3eEBA18vTvzk3v
94/lXer3G/sKerYv2W3k9U/JzScFv3+dhiOj4346cpfCEAa3xkXkjvOsqIkXW811WKoh1L+jXa5W
q89vGnjKkWsWgIQztrY0tGOL1w33mq54Auo/oHYLGk+LvF+2M3cOHAU6aiAUQ4/iNAgysp7EncQ5
OMUMyeVG5pOupi5Pu69tbS88r+bc86jACo4RUH6ctYn1ctnoaMaAI2seeHyQ0oX86dLnT1xWA+L1
RgBf7JHw2m5usuj58mTNnWSw8gPpOvaFnSHeGhPSRtgD3BuUN7MD3g7p2TRfUpCdH8VvK5Ot1jmg
O6A1rMRMBMSAz8A2uDyQmUAbhFS/TUwOrip1XE8HfGxbc0pWTROnMlyTBGEDRrX4LlZ4/M02hLZE
7L40tskKxXKvO6rA2Jy6ekpU+y6teLfg2qdgno+zivclkA3G2Cw+jdJsO0457RjOjnCVVb/NvoNi
hbmW8EDvBU/opO7wfnlCp4y7ZzYnA1MUaFEoKmxyX9/JaIwVAEKui7vCc7zECx+i29Dt3vkPvg5v
RjanJfTwtBr06wvABYNiDDw+ZyIHxBx4GTPs/XZFrvM3rntZEG75BxSVbkbONuOlbD3k3B1/KWad
dSJorxopdNBmNb0HChSWEnRlwnYH5czkrnK0oKiYK2lLsdfslYOa0r9NTeZZlVtuUqQrvOil94HH
EQcQdPnRQXelOz640Zvkf7Y8Mr6pjk1OwlZofpUMyQtoYhjcQ3Wtkr9ThF2XN9D8+v0emD4JSAaz
DaUQ4l6eeWj9+jm0PcLWaRPIpUsOHNzFju0N0HTR1pLt9Wt1Y95f/gYLizhN90dthz6NDF9A0clr
U2Wlp1Qpd4npUOCzqbG6bG5KuDpuWHRtjs0ZtoFel2muLenyoWM1btRaKQwXUHT0DHUUHom9k7ZK
vHooI18TA1uxMDZjV0/ZUqVvxp+ryPchXzMCmJEFOL3UoWFsERoBTZyWdwPvXYqsrPp6eZwzHg82
QOoKkXMNEe3E1aIvQ+kqdCiBFwMvEvoU6kt50blRoOyAzB3ylud1GqFLYPlFK41n8bHqYJo3nDpg
vW4bxf/8WBxIY6HujAGdsVj1Im2jjLYcuRk7Wqs5o7syY0vgvrkZA64FgEW4MhP50NNVqVg/SDEQ
XOBkUNxekVwpXPDWM1tdPbagnlqQaW5zOlpwkvQxClFtUhX1FoUO7sbakjb77PIcDWeS3I1VEVW6
hruWVpYvCx1gjMjFSQ8ur820BeHjPCEHAx4IFNzhsMbvcRShQuEj44Tgam1XyB9bqwE61KUPAjxQ
nv8HaZ+ZspA95nz+bW+c5CN72SBqU29hr8vB4ZcDM19AGQmU5D1r3V4GaezwPQQShOWVC8HGhQhm
dpMcWZ8cq1JJgCs0YL0xvw3ao509Xp7O2VUD3wrmccw3TV2DzZSBlRE4T3v0ea3U5BnHF2V/K68W
1m3GEETaEREbwI+BXXOyPQpaSANXKGLWjghQs2lPnVIeiFK9XB7QzIQB0AANJGQ6tfM+LVL0eW8S
+AVAjXekZDfWsFTMnclTAGyMrlrUwceK8WQHZkwWUjHAhMO/0PbZrJ4ljsIxfaui1kfm381CsjB7
M6OCyVGOA6EegKwTX9HZIkukFCaRPTnowlqb0VLIMbNAugZUBFTIUEM7QxHaGc8SokfICxcQJSwd
T44byM0sVXLnzaDFFLwjI5Zwsg8Mzc7ltpZQ75EbctWiHr5OSmbfgJQs8T+9FRAiKmOtB8CPM2Qf
RceVkaKyChK3V6Y+9mzhap8dytHnT9xrLrLcNMd9AEJYRE1VFkMxrZBB8Zx/vTySGUeOLhN0nuNq
RZ172tZSV51FuwJVOWar4RZdQluW53xFzexnXjqfD5B09OKOSgjYb0hinjo8XTjRYNKxBNiuCb2i
KBNaluyHysJJnZu+IzvTJGZkh8yg4Hn2InDpbppOfzDDHiwMSra5PHvnDyW0lCDDALkegFbGsZ2O
SAb9iD2EXQngT+iL3MK7qJCFR6N6cFWivhQ5bQLg3i28puUrJ0rv9JhtOpAd+XbYLEBBzo4yvggK
ZojskSBAHWji0cOyEkjy15AjscrmoLHmlceVvr485LMNA1eBcH5kbgRX+xl0Rmm7lAKVyzwzgZZ7
3NsbAY6QuAHFqLxY1z3zhx/GgBNHkw4ItaYbhhhaxSF1x7wmd9aV2u9VqwWnXip+9qVx6zBkEPpE
x5MxylX38jjP9hA4wnVweIDLFU25qNmdrmyqtXJjajn1Eom5PQgpJO3RWmTRGj/lpCxjjT3/FshC
0GeFtpnxWxyFAIM5GE5Xo3M8IdCTaYZrYERfIV8YxBljQBym4rO3/mhQh3NUkUFCx97ESRZmqMuk
DNEd0YJnEkAv4FqVYuFYzMwdjAAEgPcJ4CBTEvJULtBVUsPI0NmZq9D+QLnxtW6rL5fX6HzDIwOG
RgckKkBjcCb7QEPANuzeQquToq55mr5qqfbweRMo86DqLqN4Bv7g0wUitsHqOAICntUEZXbmPFAm
5QvXyfmZGnW+LAC3Ad0DC8/ESE3yQativMUlMihBQ5qd2lZPuZPf542ygM2cWRuw9CJ2RxUE8Izp
kbLNmEScJdgApN6XEvoHszR2VU4/bWdcGPS1j9x7KhJJpxNnS3B/hQQpuybXH2IqB4P1TbfR5/rZ
9dGAuBz9AzKKmL3JldIRy+aRoYFPQqGu3DsBhEcWLuPzXYZsEPj7P7oVR9zl6UiKps6FSsF0FzP5
yerBemC1S0+ccwALwKPjIx4syqgGnL3lMzQM1pINIpeql791Hdkacf1DN+D5FPIs2nSfgU81HZQv
uhiqIKfRraWkK2FFK8foXUMrrwZS3qQ0T+7UlL4AiLWwR89mASIG6FQe1xP8OWfYE1URWUsETz2C
LCDlVyJaEj8884WwgGrvCKJB6hEzcTrPzWAZXI7BsUW1hKw1CY1ODfflVNn1ipaASLH/dGCKW3Kc
a1RexvaM6VmQ0tQ0O1amKElEm6QOwU7beYviNFMCPkChAFfDaRibo43zPhDCrCYboiT17Cd2VV0J
CKrkfrtne5AGJNt4Q27yJ+v98rk4O+bjeVDA6wUIDyqBU0BSm7F6UJ008XondJNWd82m9GWckw8z
//PW/2/0o7j9dVXV//oH/vxWMFElUcwnf/zXIXkDi1Hxk/9j/LV//7PTX/rXDftBH3j14wc/vLDp
vzz5RXz+n/b9F/5y8oeA8oSLu+ZHJe5/1E3OP4zgm47/8j/94d9+fHzKo2A//vnHW9FQPn4a9Ffp
H3/+aPv+zz8cbL//Of74P392/ULwa+vqB315f5n+wo+Xmv/zD8lU/g6I4ki0+sEmAhb9P/7W/fjr
R+OeQ+CEiOYjsvjjb7SoePzPPxT174AKj+gIvP4A4bGQma2L5uNHyt/HLne4bXS1jol57Y+/vtrJ
Gv1es7/RhtwWwIDV+ODTkwZBaAt5w4/oDSVHeM7JSeu0PpIyiaU+U3oXUFw/5WkA+uZtGaNYDWVy
oDzBd0TdzIBIYltvUjX2e0n1eulLxJqH1hRrprCFqOHUw5x/q8mjx84kYjs1vlVvvlgddbXQ8Y/W
6M+JOBn4+BG/w62/TCBoxcEwQRw4uS2ASQ3RuFnBxKq9UoMkCJk73PNgFP0d0uU+8HEiL9ibso0l
diSEaZepX1shpN6RiwZOyuDhJksND7fzOnNuzL50E/XVyZJvC6OdnVADIfRHDz9AmacOtTfaEvIU
mFCrKd1Ij7aAxbgZupZbOtznItpUVhJUThkoEd80uQ6pzGQ32HJgxdHXy99lNHU2ESj54U07ivxN
w6ihanQ1hmaBX7FvdfGaW3dOU/uW/Yj2Ec9uOpe18sK1DWe3YBTn6Ti4FnIGSXqbp76u1TuJQ6BL
0TZi4N+oAZVi3vZrq1O8uJfX5qD6ifwyNLKbqa8mS/dYLGROYy/LOrduxao27mKWWJ5cWdclVTZD
ZeDZ7/iJkRwkFq2ZWW2KtD5Q3VpJoCRTue8AWVUPrzR9aljqmmayaezOF718yxIWNGq+7mt6x1vV
jfVwLfSHvqjvjVy+AQLYiaw9d4pNW+tuyF+z7FB14VZKJJASDW7TF15k6G9Jb/tSr3gV6nGkqbZc
VW9EWQeFjY7aFG0uHTk4aBju+xq1ye7BsLN1o9QeVIU3Msexp8OmauLdULOgyIynvAT10GAEudP4
Ek+8tClvWlSg0Ivh6mG8BbrswSHGbaJbG3jVVV1BdVkbIC1hfmetEkhxAiC26qc5lJX0LigIQesS
Dd+tTrvOCjNySwCWwtje1jWIZ/Fwk2N6yCTHa6tyl8bOOlTkAM+XqyQmQRwmvoyEssMAkCcl+pRi
T2Sljz6NTayrV8g73usV0dwSNKMgqvRsJ93q5bPd5L5B0KBgocgjHL+wKleVSw/eclOp0gqgpiCy
643cP8do3RqSH9nQbaj9pQT3dQgMr4S3pdk5ftfkQRpGQZerQdaKr6KUn/SsXdc4OqnceLxm6IIo
fBB2LLzkT2/vP/3U0XGZnNyaadRiYZ36aCdi8bdCvub0/vKJnNQB/7SBPAyuANRtEJmcng5kNPQY
ZbnUl+/oFbsdRT71W3nbe/XVEJBV9LDUHz1Raf7TItptkPtBYQIKF6cW9aijUlLDG9rId5c2WSVw
v1azUal64xjhtsWpFAXqVnaz79Jij78PBlEStxbSHdUaVLbaTRXZPq3ukgbySaF4YVGxKuJ04Sqa
IGR+fdXRb6KbAQ1QZ52BttTnYc3hrww3ftR/0tsY0l2hX0huCUaL0DVX2hN5UJZqmHPrfmx29GhH
6YCi6YUlepgtOyUgCbY2aKzybKkvaTYAOLYzWYmhtdFyHWN/qXfxoxzYz+U1NDF6t92UvrHLSy+/
7p/MGgT0S4XuyUPn18witseTcEzoAKd8OsQYGXxQvnRwymveulUSmLt+Bf9lBnQLmmDT077YbZBc
2W9wbna05+slHu656GeUHoFS+Fw/cWtjT4kWum/CpD4Acr6uZ9u+vEfa2EV6cn35nM1dQsfWxkv6
aEmhGcOIqWG8g8wCyRg2kgC9VMVWymIP8dzuGbWvkZsbHzPT3E6O5gSe5FaCqXXeCJpne3eUCi6/
6l+BXXiWXZu70rfPFfd/Leix1ckAy9pu1ZDCagRiIqvYKuGXWCw0I3xkC6bxA/Qvkc4BqSpGNtmw
fRsJcLdrCdiQ1B1UkKGvhFvBftZWsQddp+RJAkqk8TWvvjFX6LcLCMBtryC6efokndCf40U+Ayoy
HyQjkwwa2rdFRAoTd9Ouvk7uoQTabpNdchjuNAg7vId78rDUXTJ7XvFYsE0wJSFw//j50SaSMtoY
kqQnwKRnL8NDumVbyPU8GJZrPYk3tXDjDRp7g2RlPV7evbNbCr4aHaXWyE44eSkIMHr1mY7Bhq04
JCLeJFqAQvoSlHruSCKLgywbFFwhBzaZU2jGcSJ1uO9j441a77RCB3gDoQjyWHafyxj9Wj9Q0aiY
RwhbnrHwS4qeDfIYW2QFmqzMxOuYs5CUmrDL/WUDnRGAWOLRNi1Fob0RZRUDNho4N1BmBsbGkN0Y
19vYCU3uyUZx85sKivTRbfVCoHNZedlbereESJkLu5HCRhCNKx7CR5M4olNUAIlUuLgYWKKBAT6R
inUDNXNR965A//gg8OhLFzbNpJD+a/ggJoSQLEaKWZ74+JDEUdOlGR5USGKHBWpKI/q52VdlFhCm
usiXeEW8s0xIBXXywUHZ+/K2HSP7qbs4/gKTe1SMNTtAr1OfhgceSl5n4Y1Fidu08aoUP3VqLhic
jaZwLkHeC+I0A6niUzff9hIrJUFSv/OyayLcUX2w3TseFGXia3VFx7PpXx7k6FjPB/nb5PjzI6eQ
saLWRAeTdqy6elK4ShdctqDNXV7QLwVUE04XPMGT/aPA7XDNKhAGhWIkZflO7GykiIoAaoKgHrjp
sZ1NnW00EFTVlRJYaYF99qIzsh3Ueq1070TVg7Fl0mHhtqeHyvlSSflGFnTbIu/clPyQSi3inH7j
EM1wI8O+QtJ6S5u3XGtXusWe+fiigWiWsLWla2VhfNOGIkYssypNmvrKUO4jpfMrM/aoHrpWhPE2
CphnXyP8b5U95TZS2eG9lRr7WDGCAdLLpfRjGKXWCXWT8ktcC7cckGzD66VW3TRDRB0mgLstVaYm
+cQ/jxdoCIGKArLiLIRCe08DtAiiRO4PIAnEe33T7iFeBHKD6hrsJKDnXIrdZ8O2kfrwL5uTE2WX
Q1FYo02I6AA3KLlZgLffK32IV8k6S9xsy581j9+ngQ02DP7fbPUj65Prv2IyNyQB66BtcmUkg/vy
6fJWn434jwc4SRa0VLa7RoMJNJXdFnipeqCy25L1OK/0eQgAJg5KVK4XwsOPXpezU3w0tMkRa+Ve
GdBWj1N8CNdF6yt4ciARDaJlKOMhA3cX+iywdoOnXSNBA75H1S0e8N8V3WlAMY6KSWKzpN8y785+
f6tp4goqwomiZPhWxk1411/VEMyTPDSu3NVXxn/BOPlrT49XPwpGUFk8QxxHOZcqSGThVo5uEvYE
LsGlO3mEf04nGn2RaPhE6A86pomHdtLSUitkYfwyustU5sbZ9yqzvUR/410fsMF0lZqui84AyfZq
6G96x1cacG62PIiF7esmGLaIs7VjxYfW3dL9MeeJjr/dxJk3SV92KKYjirZAj6wgbw+JwKQB8VAN
8g28BIEs3QoBBhgAlGnRrZJu2BjM3tFm8FInBiuPvNBrMCEj/XNNUJQCowlaG0ADenrBVIMhINmH
yL7yceav+K2su8a+visP2ga+27i30MkUuilxhwNaqh+cbXlTHWTZXWodAcJybvGAWcYoxmLfNKLg
JOR1aTmJ31eHFEi50rqW++8S36Rl5yrmu8DLvLDReh2bfiR/z+Ibi9o+4S8Ax9/zzHnM8JoMobKo
ZQJunLkqK4OsC/2hR4TSED/NmMcavCqSwU8dcytH1dUg4+pSgSeOomeI5gQsfrbk9zY31lGnuU03
erpKX9UsQ2jXrgsLpM/GmxiGPUEDZ9vfFcUNLY2V3DzrZbTqeOw1EOVSGrY1mfKQKnmg9RSEsmjS
Aju3F5J1H/doIc990Md4yDYhQfs9ptmaqmxX0nsmWwcdTSbgTvWLRn7tsDfTLr5qW8SVIZi47Kza
MIn6fWZuC2L5+AXPhlaprLUuJbEPnVZfBZWVXb1HUGBOkzfc1EANX9nqgxyFLvSvVwjoPBPYmbIF
oDi3jAfaPUudWKvgZup0tioMcOjnpmeo6SEqFTcioFfE21LnvkQeQiK5Gl2HFlJjVbc36+6g2t0B
CF7X9lLR70iCUDd+ai00Q1v8titKTzXDtSyXD1kee8TBenDymIRO0GaRn1hKEBpaECuKr1eRK8sR
0pZil0eNb9hQ3kFKt+v0bYaCQaOKoFS+Z3rnEmEFrFSDcuBubRJ0j2fQJZe2ts4gWZ65dWJ/h+a3
Rw153ebfK7kP7MrYaXLvJhK2tfWKltyggk6fU+c7wbJAcBNdl+ZVhkC+xyPMeoWo3RradqBW691G
CneEqH6eP1FVDSQ9QmtLGRS65Pb9F4nla7Tsu7mwVlbq+Ewj+xRl20HFjkjTFY3xfgvRCYOXgED+
ZfiiAGCDxL6nstrVlXKdQb5Gqcl9o0pulEqrVrnNeB1k5lcrene4/kOL9hqrV62uuk1iADL6JDWO
Gw/MZdJzrF1L+ktmRWAKFB5RsxXRLZdb6Q2SCehZVVAh7AOnTHHDgeY7fsyRictHnVKZebnZeWnV
+V38ZVycAqSkVY/v3VX7JkL7ZgoyYmmkldojJ7dpVOrTPnRDVJKE/C3uGx8FKI/KMQjLQj+PJL9r
v5eOFUhdG2ghwsau3Qyk9roOBQptzUCtBWZuN+xqZHyRjUQe2nJ+0voOijoPCqIwO+Jr4CIgYP4e
ySLIqqss64MeWasq6teNftsCNZOZjZ9Kw6rMwSNuDb6CIM8eKPjblOY1btWHLDFvIsX6qWGXaHG1
47nYUfsFU2nW9p79H3vfsSW3rmX5Lz3nXfRmShcMm1aZkiZYsiAIkiBIgO7rezN0uySFVC+75jWJ
DJcBGpiDc7aRj6oyHzSAxrWm53L+WmuG/ct4Z3jmK9p5nul8mKT+YuIWjyXd1SNQw+v6udH8W+eI
VIUrpgmdgU/1ahl+Fk7th35c773BAVKeHybfSTxnBTNNHjxCv5OFPtud+2qJ/kE7qFUYKLWrj6jy
xgtSngvi+17YRd/P2TCiVzj++i2E7ac7RvksjQOsQNOmr9GNkTHU06G0g5NldAnUzDDDWJ8Moc4q
ZDyWjk79Gf28gR20Z933AyvqSsY+b/LJtE4NtH0AcMxnVOLL3n+0VpjSSh4WBDGysGFKtraJYUQ0
dlBgigHpOwa8zV1DXiDlOYBz6u1dYBOmUN6PS/jqjwDOVG33bRHVezbA9InLuZg1ljXa5EohnepX
R8j2fxy4eEY5ASOVOHWswuqwwgS54XbW1cs7zAIpVqRjPX5usKuS4QGiStky9gegcuCeC/TMdKeN
KREwTfOMKN6wx50/J2EF/ex2RbqPxuM6ZV2POaEUidNC+oGC1zPpy+Qad9PingYziuEEscO2NnWQ
ebZGJ649J+lqPzb7MFHIK5FgiPXi5qbdJj50FdT67CzVziY01pZGUvtOKDclvvGpdudjRfR7EsFw
z1mgSg4ttpa8gjGRm0Gd2LLOmUmPtgIYtuPQAqqmbA05Dtd8cqMxFpyCj/9xkuGeReO+nH0YsSPz
g5qMQj0vclQuhB83KwaylbPZS83JeagZCiWo4oIcgPRUXSgf5I+KAdNeju6Afc10GCxzR4f3PYY9
p1Hu9UOBgXCwUKialzb3OHaU3p0anWzowoR435u2/1pH812wRGvsGX4xi9doeNW2eUAT+eJZadA+
mrWb+MOnoXoOMCw8D8CixS0Uf3HCzzjZ2BuCg4Q6SsDeq+ZD3Swp6T6VJTxXvfeWLguv7/fUaWMP
y4WSLVbpMLYk9EDheq+HbkcdH1NYFPeYHjVuLWtegAqM/RG4S9zREGnW0DgJF84LFs/Avk70+M2w
RAp5oLiHTgrxJWgwczqQ5RzgYlsMYu4mj80AlAxnKCxWxy0Q/5O3xgBQJbXCGjzGdWVhteI5BwnB
0+o0lGOyuFXeeW8Ufv6aOtlcSEzwHSD3cpvo1MbKolobLDWKNbczqzCSIUfAgaD7bbL4DYPo3wgP
dXBg55C7gIfo7xFe6MlZ+uA9pMHdfHKKZofBuZ/2NTYVb2yv/pasCLdcGLBUmzfaTfQtFHEDrTEJ
YxW0kQZD5j2H9mB7dGNU9x5FyhFQfv3Pjf4tqwjEHvB0kBQDMvamzSiaLQU5D+TDodsZ2i4m0Cbp
Jxi6fJ6Ztf/Pjf2tugWxRrgRgHADTNEtmEj2TrM07vUMF7BHUnrnxAtIjOPzBIN6aRRbbc05dLF5
Ws92sXyuEyP/z8fwl2ztr4dwi3t2KesFXZGuqTzIglaIJb6V48N/buNv2YffGrnZFfAJ2+Rm3HJC
T+b3LfewHidYA73CsSoXORBs4evbivp/6T6/NXrTUSdbMtmsuLgSaFzfPFbtWxywG/rgdSz81sRN
b1FVgKin3s6r82LDr+INMUAInEGAYR3G08CPYU0Tah5QCkd3gjixfEHWNXHbx02ojqLQbi3DGxvD
v2Qyfzuqm31hpXQ1AgyDvGJvFd7wTJs58aM65r4F1M5jRdkbDW75hpttMhguANSCDofy5+0E1EZT
x2cTO3+t3bTFCm2qObEM7+ABvODNTjyLAHp1wY9U4/8CyQDrwgj575Fk+/6T/BVGdv36DxyZG/4D
qxcAvrDSuEA4O+gcP2BkTvgPEhjIrPuApQJmHWAm+BdF5gT/QFgdoD+YdgKhD6mw/0KR2dE/0AQB
a3QzFgDkEUnq/wGK7PchiaQ+4nYIMqPauLFt/qBLmwLMtVCvY9qOO2ojkWK+lfW7KXv92cRN0rGW
pOKUo4kBTskOLHlmit37Trzz92Pi7MDFTp2sgyS09zZ0a5tRfo6DP9u+STnyEXImdXttG+YraHuI
ojRIFqTyl4K4OxAR3hh5NzPrn03epCBNBsZ3V16bdHI/gf7x+lmN37ZGr6eJAoZXZRaSfm+0fF2b
/jzZjaUHNXSslTdz+lw6zIPC+5g2cdcXEgH7CDMkJ/a7L4ja1GneOwU78HN9bE79C9IVNuwpdgAK
vQwndwUAKTNzOy2zN0vav+d9/t8l+XlgN/O+PRo1M83lRw/wEwD29v0Ch98hzPzU21kZTCscrHeg
WYu3Kyy/r6d/tu78Hh55kvqUh2i9j6Z8EUvM6iU1JXtDdOOGCPpnOzeTPCULN5ftxq807fYOQiN4
hANrlgtc07fKRjch5p+tbWf9S92IuE3vjzbOakosdLM6Lau7YFPazsDhqS5vmYXecKT+bO9mFJuU
Sw4A9KaJmHhzH0MT2kLZfjOImYExWdBzeP5mz9m67B9dGlKhgNNDa8y51Qzq4ABllZ01IuAc0/JD
C+GlTQOAfWjytwAlf79/v7R100tng5ebb9QI4AUtljNyf3H4VBb9rj6/NVRvMvP/Xk3o7SMHumnb
3GZCmxlKOWrG3QN+Zu9+mz/3hc6jPpgSVSy5n/PcLUs3eet63oS3/7YLygi0NTdJyNsS/aBn5AKH
a7u0AClZnqMLsmFwAbYnN4rlw/zZSKyLxwPc1yXfRmbNpnu3WxFFUAMB8S+r5P2PO/krlvcaiPxx
g385oJtBM7HZCo3q2o2xj0vrtPY/qrvqSRXOmeu09I3HwekvBpKY2HGa5+rJvu+yqRq6VD3Vefhh
uTeSOQShhyDh9+8hr8Rj2czQUy3Pgs0AMsZdbb8piPHXu2iBQgdqzPZwC+iYjcglYsVxuTsnR6Y5
Rb4VPgNIn7hxtBNpBWnqNypNf1uvf23yZnVRFHKXemvSgKY9WbHjesum5q8j/dcmbmtZHvQM6q2J
IZtTFzML7aDh78Zy3+TdNwCM3+oEb7Vo32h+zHIM3dm6tujk4z3Pxs9AtL+DYRkgjCEKZ2/0ur9O
nv62M0ddBMDJW/hatxrMsRv0OmT7Ikwp+2HHd86D61bFkoKqm76FN/rztmFPCegNwi2oL/7hq2V0
LZmIWnVKVNggV19tKFbfGN5ag/5cadEOjH82sgq44Lcnhmx1ufjMAvC3UOmcevnwcX4NMqx7X5B6
RIYmNfYGTCaK/zyM/3JBgQfdTANNJDz+RHbBlnedeATAscx+DGP2jiGeMHYQVTq+tUH+y7j7vbWb
QRAKhKyVi9ZUOmWbwE8LpS6AHleo+yBln5UP0dc3TvDPIAJNbhJkdgQ+KcQ3f19u+wkZPquDh57M
dBb0qYJCVF7lfroeVJPSr+WxyZfjW5CxGzmlbb7emoUGLCQP0XluWWuwYYxIqSEbMGRm4r6oK91h
PIrdpuWkYvSnmL63svrRwbJP06mJ3zjvv3So3w7gZlEsISFVsk23oOnj4cX6QgteiEOVRpcgscIE
2PolbdK3vRj+EkbjzJHtAQzS30wMbyJ3m80B9yZc8Ckxk/Krlba43NFjlPhY/6sjQU01eWuU/v1y
/9LoTcdC+XpdobqyNTplyGulwKsD+bVN7FUeXPxnN232bi6+QsQw3bzk3rjc2+//vhpeLX/wAEcD
7w+Tw5YNVadndOwVcEhvUajUjl4P7Ly7W32UDJvZf0AS/vsbN/lvnRtbP7AiwfQFnPZmxp8quzaJ
FW7jyUzMTEIwbGdkPZAoGE00sXGH691boERscW/PFvRie3PLCcGYgpTOzbQfKGh9k9HEVS4NhqBO
upbaOdpWZtaXci33o9lE4XeDuSA4CZPW5YMH+fH+1Cjg/75A98yxEzqApRybw6C6S6PMCPepXSjd
mdMwg1YpWekfytZrgoO/DrBJj50eG4Inw2tZ9D5qNcu56fbIE02WSeJyQamgmudN5NMwwnxiIECw
aLYTGCVFcTuZXMWhJ4InZFjWp7mX/afZ7+R58gTwYkNYsrzpurEAc5fPezkPyIiKjjkJ17PZxBM4
ihtX21+frLYh1YFoUr4M7lLnSFyjtqspCn5rJ/RHGlbyrqsZezCMNYr5XOM7y0gOkKww+7jqoI8S
LwvFoY61moNUWIq8OtjqZPDEcFCX1F3zHiz7yjltVw0SMfBXDd4NAxkZSEJGeai5Y96zWphHs+vL
k61bfw8BdjdffInCOob+B8fmQxPT2icdBrvWOYrIdt5NIJskwVKKwgy65hiQHrBzIaYHi2q4WCCf
0e+WlZn3QgnXOVWwxg7zfoHZcQrKEu9jA2VeN4GlvJ9KYXIESm5nnnWJs0ZKjlp6H7Q1ioe884Pd
ao3z4zxX0kzBtTdRhAiiDm4fBHVfiET0Xod9XWTwBynGaX5Zx26EJmwtpNGUu9DVLgpN3QSqK9aM
6gg5kPmlDV35KFVdHdyltR9d1hKkPltqP0Ec3S1MW+vC943qOGKgpuEYjBcdSDu3fGXDZUyNu0iC
Z2MPYZ0DJzrvQjbMu4jy8lUtihYj4OKZZQhfZd7c1YWcVy+2ndEvqFD2xanc5WGEzldBJLJyIiy5
HxsYnp9HD64/ywg/uIBXZM0WKxj3M1wLkrac0H7Jyv3gGmbu23q5Z1M7f0Gy3ryUqwDhvJv898pU
C1yeYIT+SI2+2YNxaz3KVozwfGmVs58sd/4O5zSrzKtNh/wdjt81H8bKWgTKxu5qZBPv5DsXjJw1
Bt0L3mrISOu9tmaZDiBQhfvGL4GDiJbIcvetlPPziGLfCaYUi7mzIgOn4I0+1E9Xz1qbQ+9LABAC
G5NaFJJmzw24NRnCCvcg5atnhvAvK1H0s5MxCFgDEeGyR4UcxrIy5hHGU1xVNhcxh274HidbncTY
BjJpbUcki0Vae1cNc/sJSCAAIYiE5ROPquHoAV8nUJqWLY7VCtvdIvs2SFRL2bu5onOXzH4F1i5v
e9AVXVQbV/SmxGGdyhnGzL6cIArCpdRDHMJ+EDZI/qIy3V0TzBXu8cnTtDsbdo9iXcTmCiZNAxve
zWVoFiFpmxCBQhne6UB7u7WjswlYSrTADEuKoE2ZYwxRLOxmvfeDZfpWwljhDpQaWIO10CtIx9b1
PQzyupZe2tvY8cewkiorqBfOMkLR2IhMMOCAqHg2fDVYKcGmRxxNs6MoKUJjBzU2cwzArcFa22ZT
aUu45q4UyAtm0TWG3ZsT7eTahmZOITgMkBpEZKAgbtZju+fd6oapAJeq2Qajm0/NfOi7qgqyxm2s
18roe5LUpgK+Qta6ZrkzjDPWS25g9oGEnsVjILgoqjWrWAAogSnk+mr7hsGTLlSTnWk9kgDBcMRR
1RksfUdWt3KzYXaXMA4syNckQb+Y2IW6lt1+bx1Rj3dO502IesRqWLt50bRNcMVsmRv2aK+FwyCN
cTaClfZJDbZRt6shTz0dsHmlwIdB1VgW1AfnKB4GL0RJEerObdq12lxTajA/TEzN7UePeCWGiw9m
buy5anWzxXWQpac+eVps1tFvUdi7wTvpAVYQ+oDvIhY3ganootoDlSys6IGOYWM8aCxZ383KCGii
w9AAVxwidVUSSVglpciMRkZs+pbENFFTaLx5tjCbvdVbxMogNGKAV94PNsu6oIa+CEhzwIKMyPcD
mmqZ0N6u+0GJS+Mv4ZPVRZ2fBKTtzHxEcYfHXoDfT4CKBXtc29A4PburbF+8WYg500ZZDjjUCYPa
drmEQZxVlu8tYtbTveUo4YEI0oBfeV6iqflYCsYrQGoiD7Uhb5JOTuhqhg9OFQVtDlkEmOD0awvx
mKhlXR8ThxozeJKrhteZCz1ygB46CwZtrWPpXa1cFH471Lq/2punp3CDelNGgOPYzl1ca0y4Mip/
504wRspm2LKicN2HEc9wvqH/VTKrDU+rnHSwa/u1Ku+suV2CtDdhYbPvbXOliV93Gh7GJaib0pUQ
7OkWKpYsIrBWxpq5OBNEwDp7qmKn9AzLj4ULGSC678vInIJsxYP9UZgYcDSenXodHtfWs4wlCRq5
0BdaykqyZDSBa42VrRSAY8LC3P9q1JQGX1eHbjhXw8DBRMnaKab7NKzUCkiZb4mqlMdw6lX9pYFX
BhEYNsiTCuisAQ7TfYT7aN0dDMedyXeXtyW0+ZqKW+rB4TZdn4TF4e3bobxgLGdjAAAtTKT2fOFd
6Ohbi8yn2UVG/Wj4ogP8p3RcOfOTEEs4r/drNUUmvW+MkI0A/fjMNgIzR07K9NFRUCcozWPDOHAQ
P/yl/7c+9H8iBLf/fXlopz+pb82n+tOvNaLtX/6VGgjDf2CbBrknCKu5cEyJsL38V2ogsv8Bww3S
D8hVwHcEGcj/KhJZwT9I5MHnF7tuyHpgOv+vIpHl/AOdG3zf8yB1gtqO9z8pEoEvuSXJf+5MkKSE
BiCOA9oeJgxXYcv8+/6XTw2HvzRAjOhHLIMipYyliSRdOT0a0feGNIhqQ8stGkM0QLIIhML13qja
d1Mnwj2R3qWi+s73+wv72BoR26tovSMgKJKgEEtzMnjz2a3DJ8yQAkLP7MN4R2j42loAphF7ww+p
l6ptLxV0N2MRKHgQEoVw2ZqT0hwpknwkzILZOQjoysXuFAITeiT8pab2t7qxzotN8lK7GVS+WSpm
NiJodpJSjtBqEV0NSygIh87uO0oFJPDxg1jNS9CfSZk4o7erW/HsL979CsCnBk6X62GKwbcIEmR1
vrbdXBj0neu3X8Tkf+SMTKm5U7Y1YPgDIKTIY9jBEFcoILSmpn41KVR7/Alwz27adTZCQ2qLzwvD
3nagCZmjJg3d5dHroP4P/CosS2UQu/DTAdjMwx7BEWD7L0MeOsZRzvqb9vWedMpJgeApZOh+NdoB
sBdYAMZ95T0uM8dyKj8wMb6SCtOZjJZHvZh7PTiXqC29OyAeyMFiyK0zKO6WIzABnnekDIVxNZnP
7gXS6CvMbwGssXT4VTs53H2WeK7KaR8qcW5N8IFqfz7q/sWawqIxuXVqfVwAWYHAA+NuldKRWXG3
OvJeepDXrcKiHNzgu2VXeR0oQOxmvhuMWhSWchEh+NxKtTRRpDc/CN2BoYKwN9W2mBLolsq0Gtoy
Vx287KxoUnsjjMrEbEd4Dp78xTGSrpqPxlRmhDlDOqHezgmPEZlG78ppmBDXtG7c2MsZ0x5Lh0G+
V89j6M+QF4je1265Ivc8voKyeDQGgIkZsnZjMxi5l9EeK/cETSTUq/Z+X9o7IqEdODXdIzO7i4fF
wLF2U/vVDUGXmiA75iRG2e5WUZYn044gV9HnU8WiYpL5AH/kZA2qj1YdDKk/TqcoKPclGQeUq7wT
dxds/2fnSXtshH3jRue3+gum+zunvF+N1BpE2i3DXT85h8H1IDe9JhL5boASAegO4U4MYfsLBfMC
LBP54hFziIUB7V1FEVXAvF0nPRACJEDvNBVPmBN9bXq1G/rykehqrySxDg7pdqXLeuByqw8mqcJY
EmgZCH4vfXZ58nx20h720EqHO/jiAqDnzgWBmufB7YxcE/Np4+Pb6kh69YE27IyQtU/MajIPsik4
nLUB1zPuWGg00NVQ+wpgVX/ovJxXwNtaDoIYSNrUp7F6ZKpqY/wUcm6aMXjd9x9ICUVh6KScjVJa
0ApQEirn62vTqRSpfzONGFTfbFX4FGEF1vPHxgKkzO9DOJf0Q/XQWzTcIitwCJl37KtySXzi0aNv
j3U+GVUQVwMQFGwCmmQ2mgmdDuMqtDUKqG0wFytvAbPjThyEMzmduRo/Wat4Gup5H5htToLmS92t
O98bu8IO2CGcHcDPwUqqhYoXXuokdGh7jJjObB19WhcF9Bp32R4qfRo4t3DObJiR7ZB/jLuSwJpP
LfIOJgY7ZpfAWc+EwMwTDPyqGXehXu42pDvxoRJiY7ClftWRNCLWlJuRBjR4yulSPnoeYo0NS90T
xz30HCkBJgPsphp6EpEzZqQU3s5xlz2rNvhsDRhNG/Fvyxx+wTzE4pBiP91ukEfYIeoUPtUoNA/6
sYKVQjrXZZhyQ2euu7ZZAwwk9BUxyU1dGyPUPjCcohbheqZOeVaDyc8esPeXkhkZckbTQ4eNZLy0
ctxrrEcFXzqaLIRAW42jkI3pXLtk/jD2jZV0iOzvO5M7u6VjLfjY9ElX0XquG+HEdPYfDcm8F8ZX
TLpG9w0skRzhDnoFBJ7jSUvshAk/9hEJEVcXhPbVeyKi5SjgsxhxbFNnezgblHu4J4xAW9p3jlM4
kWfZwxAGIMPGWN1vbWBdZr/170zYZwNLju0O7MLaV6yTNoJHkxdzX9fpokkKxqOfGdqDKwjSShCA
0vna+f0J17nA6OzTVtv85DcLvEyHhj1SlCR3oo0Sr/L6AuEmSq1IUwM+6iE/Z6nodZjr54HN0TfE
yWlki4/LFHaPvOztlAzcPRmDF5wZczEZGPYLkibs1NiAAKy8PnRh+8y672UI+psAWBl1nzoGh36T
7LKPI4a6UZdtBpGUbGmHXLPlAekVGts+plZW8wNpp53fyMPccKhU1242IUKW5hmbt71DoHds21WP
RU9iu1s6WLvKVPS4RlLJDpofsOdqoie6bVawwc2odl70Eq7pHanaQ2k0D8YyPg6jjcRrJcHCdGiP
aQ1igZx0h457T5AnGI5IroR5B/A04MC2c1yMkhZOUM4n2eJGEHgTVT4PXzjmTeh4mq/SL8EWBD3w
IwDQAlDhj4KYyDuZYEyQBYlQO6LOOztc4BiwIa07bX90Vyd6HEv+pCy1XtZ6+uSEg5PxiLDLOkRL
sdB6Avw0NONGhstTHdIX5PjuAX4QZ086YVFz0B1c7MUosmNDiWXdWME4mI2J5eVKL8ymp24ZwaVU
/RkSElURLfCj6FpRp8CtLDusWZB7MYI+Fn1IYGUZTjstVuRPyW4UpbOXonmZnUpmdYkeYvgzwOoT
wjW9Yl7s7lbsYS92NFmF7w2fSh40x5BtGFmLAaXQY2aRlD87yKTFdBiHS63AsOr7ftwr6iBdYHuI
I6DTfDS088Vg3XyPQAwnUbZb/uIyr+z76luvQb/qPQv73BjD8eyo6tgv2JuNps3e9zbh2Gi2KoY0
L+qKpKwekPDt4AS0zp/axUMcORrTA5GcniysKpjnvcfe4OqMfal3r9mLGpYp9yeUHtqu56dywIJT
95QdMUCfMXaGPW0WUdBKfkTU6J4EjZwiXK2vUV3tKefhAfp3S2B1O7kh1rHA4lonYGmyeFoMskNa
89K65ifWlZdeTxATmvlz3fv5YNXAGEfVPeoV4CuREqbdDcuwJz8EbMRc3qid6wHUzfxjxK1dF5Xo
J2EKasnO67t3ptffdY59sCBImgseZG3k5RV9j5gElKUWMdWM455m7wwWcoIc7Gch3SzwyQZcB8sW
EvOwHyYDVNMjhEbh3ezbd6wMkR1zPzcWRo1hd05mrk5qjyaL7c5D/kZu2B+7AQSlf9JkeIaaaMFX
YK1Gq2igo5SYywWbi9TvIgzgAEkuq8KoGMSAKoT4ULcgA9uWpHGlzGemxbfJa+dYObLf6VE9cLno
kz15ege64csK6u3JJ81pVjD7ZeVzSPl0vD5EwqISrCANc/il4lAFwSc/3rw+LYU7EdBC8O4vT398
AS6PF5BaQer8+aW//6sgDK3YDtPQwPp6/bUfb3WN+u2Hf3n3+i0AkoK9hUlXQHvpILcHEPKGw/Xl
9RlYwr++d/MVaB1BU/L6xZ//d/3O9RdW20RUdvM/P3/2/+vjyRIy50MFTJHnNYdxYO2BrwLzrdqe
Xl///OT6HnKFxkoBt0JtGvhXQ7aHn9+4Pru+B9mwaA8dQ0AOIx7bUasy5Hm+XH/x+iDsERWa61O/
mfAdTMkiRYgDkpZLqm3zZ3+V/UbHC532oEYqDiFyozVitY/IdHX7cVn/PUS9HcX1p0jkv44S9BNj
weATk9UcomZuDtdnMOHBM0K9hAuHxJbhWIfrg9tGLJ/G/vXaVNMTkhBXg1u5NWogM3y4foAszJCO
htJYZ/vuUA7tFjsEEMaOvYh1Byp9cbg+u35ury4+v755fY2M7QSpLyy725d/+Ynr619+5+fnYljn
/VDVJJP+iNVJu91BsxKaWP10sJF23S2+AgyZbxdAhRaE9OsuADBQmjD+2G5pTw183m538/r6+qw3
UH6N1nr48Z3rB65UInYwy6fN9Xa4IgSVaoywUV5syCv56fUaXB/Ydkd+vrxeJqTJbRSNYvib1On1
bl0frp/9fHn9J5d14scN7dZtZbi+vn5y/SKqBlFCrAvxnZTQkmS1AX5L42xwJo8lsMWmKATF1eQ8
RWo4gZ90niS5c61PLLIKQDNP0sctaq29HYRgsywF9pKFSbCV4UaOBFfaYn1d2jMW8Es5jZgCrEdL
D0XfinvTs48tewk4TLjNaBcY4tCVFEIV4lP1YBr2sWdLAQ3HnR+SrOxVobw+Vy6YQZa/680pB11B
8ryHqwvvxgzT4F3vyjSwv9P2+7Cilgd+zuLZKcRBQDydLh0NdyOttxu5W0qdS27l4Elgha2gt3Zn
O0sKYBxy2HUPih74b5XKjHk3AYJOUeKg90trvFe9/OBG3sM4vycmzVGAK3jdnhwd5K0YYHYTAY0r
E99tjiLqjoVfqeNcDfdKIxB0+h0KlvugqXAS2MG0rxN1D4EejpPjFSsZDlB/LYQbnvxhLlCtKkhl
fZmb5VkT98PEytPaf3I03KBoebJsfsGCdqebFTuC+TgO7sFvgn3VueB/TlkbuCe9qMJawFkTMwLV
Odcb7W3etgSXccRSAviVxR/NyciNQSAOCB7JGr4bG/EQNjXYtrLQ2D/Gio1PiIPPHDSn7QTc+UXx
TPh1sZrRSc8BqK7TNxQNnnzHeddH5l2L8qFNbEgbYweGsmtVqkfdqmMLyuBM6d4cYO7HNf62d12o
zx1MPH01gdll3eswN0W5n5VEIRh9knm4TZlCMkZkThNCChOaC+d5dA6eqk+1ofa1Ye861JSIRPFO
Tylx1CFQ3QvV81GsVQadt9S12M6GYNEyXyTYbnDJLlxIaCjXQkZlfiB2d+HmegC98bAa7Tma0bq7
HsPXUPGdQBTQ+sHB8F7Ldskrw87ckJyNxsuVGRydwXni/rCH6PaOE+xxKWRViHNenHfGyAsW2kdF
zXvJ1zuQTYGh9nGydqaYlbefSjbtqsXLYLCTDXpHojX1Z9wYEx4Uyy6KQENyyUF7wckLod6BUl0b
2ntfszMPvaMInhd3uSPIhPs02Dkc6YaBvdd1+Qr6SWBiqlFLvdeufeSufehEf5Khk4fBhxZYIozB
Km5dMLi5vx4AlDlpkDVJcBy9oQhc+ijsYM9Bnp4/24uzZ4M6BYzuytnOyw6Tz6BT4MGpQxIph3uz
pZgz2RfBnMvYYrkL/b0i7zhqUOYUYhgg1JyXo7dl90Z1mBxkKNwjUvWPldZg0o77taIfZ3u8ePgF
pA8O+OUP3lw/YkcdO/N0IsgCIngBfXl9MIbwwN3qEmyFuoo+jNLMuzosun6/cezs2cs8S17CXr2Y
XXg0ZfC4du6hogAvC/eggv7BCMsnFO2LdWoRaxUdsip+h9mqpXCgFtiU6vty4RfeTp+C8vuqrGMl
xYMlhoPmkBURhYHO56/0odTjB8mHox3UqSWN9P8Sd2ZLchtZtv0itGFwTK+BABBz5Dy9wJiUhHme
8fW9IqW+RQbTmFW3H9qsTMYiJSIRAbgfP2fvtavukmEtP8VCfc3UaSPH8nFcFqchA7RRyjskG4+o
vW7LRH+28+I1yToO/MGmK+dneUDONujOMMlO1ZXbxpz2KUmzmUyHbqLlGLqB1Z2lhplqOK7M4Hs0
DU9W3j1ybtgoVQAMBCiBcsBdso2s8tCN83Eww7ug07ctvRDRHNCDbrQx9YpM26b6srMrVvdEPKRS
d6Pm1KTLYQr4iOXiseJwkNKBsfXlRuIjLlWeJEm5MZMEVmS4KSpjPfO+ZVq0yXL7GEvdbR8Xbtoj
10AYHtXpqZ2MszGYd5SvN2hVnoYgeBBWAeOl2JRLtwklZUNy2JHp44Oepquyzo91YPsQS9dLT9Oj
k7ZpbruVJntBAPtKK9LjHDjGnSlHm7KLdqU03dTRQGNU2UZFeBcX1sko1M2SQYCKWj8PaEjqm4iS
X0YVUy/TKeE5ixXr1AfxMRnTTWbp/gh/soQnOo7JfhbGWZKKRy0Cr5AzQjXVfUm2JCSAdXSn1U/x
yETd4KCn6a4sZ55Qw00QQNZZyk2h2YdsepWaYTPmt3Ww7CrV8oNhYX9iWnN5xLX0aY6jc1Y1TpuR
3Y2N1Wy2KkoAxpouhsp1pnTeIs9HhacA+tdWTpa13r4Sq/kQL+hl9WlLI32VLcVdGQ9brZT9UUeU
L7WXzLxM3yQFkPmFdbOUnDws3AAeaLcf2/u8H/cQQO7qSBwNY/RLu9uk5Qx3Q3Y6vd0pGefyIT9A
OffSNN6JsXCTLnjRbfGHCNMXIzJ3QVts5Wna5yaoUaVi6c7vlrh8TOgophbmXKs+Fplvq3vwVrLu
x5B57PHWejebxzE914FnSY4+unp1WEL0Fh2edM8cfdppqnkSckYwtXoubICsPY1d5Vz2xl1ql7d1
mz3EU7gtUcwFnbpWkpM2OrZWbUIRUcZfOq5D9FhZ5XNZBY6SR04QqQc9XnBQSXt1To4W68k8owyg
LXwUpe6Uhemacu6PEgr5RVspCytCsHiRXvIkD04cQzIIPFNUb3jYz2Ede0oW+0VKC1HyVGPaBlQT
ga935SHWdbfbFqbh1uGRnOUVtKA7VHJsS5SYYtgZWnyGnNqoo7NYLXP71IUw6YtJdUc1c6MLPqKd
tpzHNobMZEFf14LOZcSq3+UHObjJUt2f0108wZgYqjtNDWFAZDfCurcb68/EPotOP0stPjkZXX9j
reuKaenkBtnLDBlAjoCY5I1vReO6zac9jek5x8ZvLM4ICzIo2ALUbdHPx6oR5MkDDA7qb5yaMwEI
nrIrBjbh14Tv9PVlDZ/dmR0tsDvPGEIEW8V+rtnia+kbp0k3Nm/TrPVqq932VUEffPKyaYPRzw9i
QT+ddqU1OWUa+TURIzqe3kJQfoXbPmKx67H0qdXGXmDmFu9WiGtVid2c7jkYGwAE6VEOGl/NxzXq
FK/MlhvV08x1V+m3RivvTWY0JWDTouAHDTg4AysNc+AY7Y0epfupZPgwT9/7ZLkzpHK7KE9J2uzm
SPHTfn6IjeVgWDRm6WMaCWDMRN5HUrprhE0jQN9mYe1qi+mN6uLSAaPNfEIFcRBER3XVwdRC1qOU
s8ToZrnmCI5IM13uQJq2JVtjY7KmNLdmIa+Kmi42gowQcMTCJGfqzuOieIooPSmaN0wx3EAO/DhI
fdXI10Ji+U7vp1zxQymAlFIcs5riO2pQQ5SPaKZ8PSh8MmLOWcnbHz0uZXeeRPUCc/TeCkz6nZHH
dG9NKDKcv7dWRU6NWq7jwFOzLzajJwXzTo/IU7diV8LajpxgT9T21tKVxwa8gwyUy1wqLhxsyhdF
7bciCDeqIL5K+4tuHkKU/DAn0V5L5ruoq7wlnA78hYxSwh2kE5+lNC1Sts/Rb3NGgmhgUyYNQ+tF
ZehPZrke7XHd4ajvDd2LItWhhePylMEgqOipoS9P7PVsVV7d32T08nPiHgsDYKo27WWr3afW6PWp
vtY7CXoxXKNKdomyoJQHDCdipnD1Y8lmNC1u3A6+FBoroyv8qVhcDYN6hdtcM41DMsV7tWNcVfjD
iOmqg/Ehy568mFSv0f00jV4zskeBLjLHxI/LCl6IcSM9ZglnFEvZWblM27r3AUh6Ohxsud2yfNPs
DaAMaOCjdx3snG4Y/EWTyUhWmPvU654bL5bZG3WaQeUrvCRXmzTXtPY6CINMkt20qACz2D6zsCHS
XdbjHZ1Kb2K+JtLKNfgBI3QIylhuQ6vbLZNj24GnZYrXasohFot3uW0Ucwweyi1aoF3+ZzzmXtCe
iRN0mIT5bedXUu0Ls9lE0nAfKdFLWdJmrWSkTpQNFLdlxSrOqbFKJbeeNTcYqNXbycP57WZ6y31k
njI/TKbp1SqzoLZZDS1ztEQ69DkHnIabGMy1xJCxNzN3rjNf2Me5wVpDvaiwPgdiOZty4g8p7qjM
PARz62f6Q1hM70GwPKW9vZOb5rnKb/rL8UjW7jMK+L6jr233u0Cez6M9oRZr6FOKcymScxgbN0Yk
rYsaZVPCC5QkR8yU3Ee1ztuIpb3dC017k+pkayA/tN2GzNJAX6h8E1+yNZ+J82oKhpU2UERFhp+C
UgksY02Hf4Mw70gAPD2NbI0K0Q861nZWwCIx1okWu/McedQoh0bslaZ0hzo+6hUTX2VYzTB2QsVw
yxrGtd36HIGiWN0MauNXottUbbpT5safbHW9zNU6RisbZqFvqRMHF+OOJspGFAq7WuwULM1aND+I
WngQa70eCWov616Bai0f3wJT81PV75Eu9kwNiCo6jSy/hXTsF7BE2RvBQtuRDWvphdepkLAK6C4G
XRlV24gMKUBReklFBxUcyuXLQ9e7Lu3R0YfRw0O5svmbzUt7Z+h3McwbTboJK3UrIpsNtXOrXvZ0
qfAVKn3sFYH/0fzJGqJAqpYRYtlpNKAYSJU7sJGJ7H788uMf0eU3CwO6FKSVFDd0WjKGzXP+/Y8/
QopwGT8E0uIauVGxd8uookVZMpoLY9WfRxPwMf2mq27Iv37vsy5KPETf2p4fRLKgvZIFc1HstQiu
Wyhmqppu9ZHu0P9roNX05Z00ZKHUB1pJylxtKWkmv22FN0gon/7usIm2pS3z0bqx++iYlKXFsel/
ej4fvz/oHN4NE5mjXEpup1cTYyX91M0573XTWhw28vElNOULMKhajuOQGI/hNDu2VA8vUWlb2xHt
3brJhvyWuMmnvAwQaM6URFolt89JtadsCw7LaFpQlGIQM0EkO7kxNC9xDoopCwtz9/F/L7D2NDKU
p7qf8mMbtTovgN0gVLattV5nGdpS/qsuFL4xBb6oSlSaF+FxI585WCvnZexebcGBTUJguG0DKyGF
LmWxYAr1Yi6GPzfoSjkNns1gBCmshWuzgthstmoJaKo2t+2wbO2Ks0WjSdpdChpqujDruhA4/2DJ
qWMoQXyokmE70wm4l4siu8nC6j0uRuY3i81LkY+Rr+ViYos76XqZenQbU1+hS4HTtV/V3OGtUuf3
6Qj1qqFFoBqKl06T9KDN3Z/qOLfHSCkR1uu5j9YveM1Ma1iTafGE4E3elJmy7Kd8MJm4E1pKJpzT
KTje1ODQC0GdilLT4L5Z+HQanGC1dkr6PZ2fhmZyQptZ1UG5SFJ2JXHm4QHgXNz6Q7wdCp9OQcF5
59IpdYbSDRSGp2fLQovgdorOgNubx4MOXSzgjANsfz3S/KhQFZQSW49gwbBVP6wKfyzV+8WYQeAQ
dCB3zC+570HfyuVyk8LSr8J5OzfHAUVG1iT7pQ6QzyPLSRZX9N02hu2PIQp2F1M/UziX5aqq612W
3GZByeAYonc2bvusWGcDz4IteSVmbSPrt4okGNAtjtVGrtxs2grAvIq5vKdcUTb2xHGtKNyM+X+4
RF5qaruxjTYSnZvYtND1Nd7ATIVmLa3AeZMPrW/+aXAaZ7ZyKsengPdb79obC9l4sZQuwMxVwPC2
TG2PuDy49cDL0PJjWthOZDr2VbsuwzfRTdB3oBGLttmkiu20BZPg3GsjVkineIND1MF1S9407YYm
h/6aB6/kIBjKTG9sN7Oryluj1vBewDClCxjna4AZawmMorqvtGNgN3y1O2l2J+axMatT5ImcJhtK
XygsD8m8TqKHxgB7+cbH0KaPk/2iNg9siDUFy0gTDZDU3N93KDUL5SVBg50kOqTPcpUZptfN5SqY
/2DC6mRShCT0G79SHqmlM6S0EnClR1XfmQi9mvBZ573aYbDcVEu7n2XrUKjzWoMpofSGtFLXVdI5
C3gwQXTEPHXbqRLvkzXv6Fv/xYFKA/OnHFTNfsxOo2YddCH5aXUep8Rtle6FGon+Ci3Gul21qCva
4LFTzhV7TGcjDG5uZmRBnYUsKn+Dc7HKNvpYOqJ8QX+5upT5ESzTLtY8U1I5BQpIgylYU9gbXTJu
FqZXKM0w22arklatlAl0mf1tqixMWLWjkb+EasGbLd0I802mVimHfdq2nAzIyKhSp+cUqsXRqojN
B2tWt3nY7K1l2llGfTsXsb9E5mZIkJhFc++WdGUtsYVmRPZVTgGnXcI8HkSpceDOXF2u/WyRb0N1
3MjtvhS2v6TyFh00E750a+f2c9IoNF2nfTx1x6icN42jWt3aAPhkT8PKHMHtczKu1iwzqdgklHyG
08D4RiPDDD2HY4i4p13uh/69Uv2FjL3maWAxDW8vrzaZexmspsEaVwM6APkBtUeo2KvqZEqnQGAj
yU+ZAYtwFX9Hjz3eVxOILldUG13ZdhoC01UZrvvsMbZereR1SP9MeD9aiHRVQf6Xrp8Li3dmJheZ
E8ec0ZoZ7XQ7UH/PyvAwU6MnXQbs7FEbxl3c8uLKgYeQyxs6lSmJWEXhuZmWY69aB/hdFRXGIAVe
G8f+pdUgCf0lLyQ3VRmcpMZpqHpXf0U1rzQLaxjCJMnRVOMYqt0xGK2tbJZnO66/7fA8PCpm84Ya
k/loe6rM5aSlMtwpwDT5qmC3GPrm/pKtqI2Sz/HjOGl4lSZqu3BEMqPzNCcnBOUIR3KHuf+6ipWN
GVdeb91lybHPWcjb4QaYnzSYj9WMQ16zH3qjgw8Qzn8Ec2PfWaiQd6YJwWsh2vcb0aOA6/KNkLBg
BZI6rrMm1w95T2s5NxZBJWBm323zkFtx/E6mysimwb8wKlRPUyn2Es6MNcswzdbsaC+G+l2RKF1G
W1IYFTfhnvReA9GCGb1Yqb37+DcMfDCrxhbVfTnxrlgVmL9RZOY+7xFjmWpY7TKMGW7HlI4jekD0
UBuYDzWI1pNmz/fGGJ8yVTPu7KYt/VozLMbzVf0KLmo7J3bzQLM8O4ayzLozaPVrmpEFmhelclha
NXw0F+iNs1m9Rl19TxBa75uZ9b2Is/Au7HTplsat4ebFtpwj7BOFlN03JOTdx+1enqL67uN34O13
LlZynGOXP8sGwzpUWXgjs6MEilnvZnOwj4WacSy4/IqDmn1sDQkAmKR/YwL13lOWd162JGjXi49/
ykiW9u1sxn5ixQ+WhAhsFTTpuLMu//j4FQFcJ02v7U0vFePEbj78RXor08nE0HaGErWOqGxEZ1r5
Z1XQhJtlCbmpph6qyz8+fjWXgbrKwqz09KY0OPvriAI77C8m7ordFNtHngs6C2KYdxS5LGVLN8AI
JVcGWUA+MRlgWNBO853ZhxA0Gfw7Qz42D0UQDmw0kk9p1zx8/BYFILzuqTknyb5KqvZh0uDXhXE0
bz/+ryoptpdPNsjRy59WcffwoXr+j/TfD2XO/66z437KnPv3suj8P8tLjFt7/VddfprvP8Tc/fPT
/V/G0Ck2vtrfycPj4s9vEkVY+63/USL+8d/9oxFH0m1oAl83uCDMwB8xAP9oxBXjvwDIY9wk6ZZf
XJBA/wMSIo4OiBA7KYwChpTQRv+lEZf/C7yQwAcPvcCGnKb+Jxrxn43C+MRUwodYSBVDQcauXmPa
rEGoShKXHB1YAkZAtfKtBYbL+k+TH/6+EFfCGUyixS9WenjWITBPJMdlDSXVbr7rhvRF6ukVcu6f
SxgGmYtoIH4B5s9J3eVNXh7bTryXdv9gZOIuLknNSwqIoO1XSIcrCMbfn52BqB4wMjG7v6RypnVn
Wr1UHud6qEh1qIYwdJHqyC+kXEhei1aTpk83PjJMsl+TaiJsidSGmHNKm9MjEHaxVpFAPrdt1d+2
eDpW8dyDPrepHDAt2qvRGvC2yvHkjVbf7AwEiv2KxTVzs2WY7wX18kOtzsVdEsXJvTSJWr3FhFMU
IP6XznzHCiqnO/SYKJ9z/D71agkiu9/mcENTP2hDS3tsRVZlDIyqS95tjLwxElhnVoqoQZQSsjW/
j3G7oJfU7fZdVrN6m0VGgrUrI0GsJ18Crp5iUJMB4Cvhk6p4WdI00F97nJZUdb3YUrnm6/wi7lY6
Omw5Vid3zhsGt8SqnxQePXy8sUkAGVXXk9nq8fe8DMuTLjOsi3Msq7GZ0iYLKjBDfU3K/Eoy+S9p
3ykvk5BQ4HaSiMSaln5BGyIt7U0+64nkFHk4RCtmLepNXfUw+3N5/t6NXVEA4JDyt2VUExldW2qu
NdPujFWc5PaG7Xc8V3ptgCCNY9uiwZUzGoz1+hBrdHRzNbCPCeKup3oZysKx5kG+K7NwPCSGonpJ
LuKjDRbgr5LRzc4mRfulVTtjbeNZyz3FDlWX56l76IewuE36ePguNTpzS07b+StoXO3E2Vu8Rpgy
6Li3QfzGOxpgtDbBy+bxgElqSuy+vyjM+81AwGBHqd8g5E9PYljisVmZ5GS0GzxBkrlXRzVGH4De
emKKYcnDfcwgJ8KumeMljQwrgVMgikqcYbpGlmNKWs/BctGy+7y0wmkTDWAlVzMnNLoRuD4qEhQh
jeAYGyxfC1pKz2ScSG/thl5jYKZMKYUY2eEA1TGMZYBfU4LzuiCk6KoKETlLMMt3ecqel6eN5Fvs
cDeZbtWc9qmCK6TJT7Wd1ffqIi2rtIlCB6Esgv1hKke3zzWvWFL7D32qm/tK6pCjV4u1YlplYwQJ
lOFRSppt3+J5puDvYp+BKXOJbFwXgrQ6OqRnuUb4O6ULNUsDIJnQbJ4SDaV8byD6SDJmtXF/1Bdz
XGPulNemwTBHabIGlQSy/XJuxmOfmctlSI84ehzVinJBG4glNDFKBDPkwnnKvUYtqF2TanYilXNZ
0C+EJiWDoOWigqKVgtaT9Wh0keGATJGn+ZG5W+QyzyucsWKgO8eW8b3JbKIRZq1GQdY9x2Y5IBDE
WHg7mlV1rGhL/dWJAqdnGSbu2IXlczYrNDDmoXZVkmhpXPXEpRVRod4qcmX/ZbSUh6sR2/Wxxs12
jDo5W5tKYLw3GmD1CLfavaTqtP1F+8cc6FRQuoxozVaf5wG7QjO278Q2qmujq6V7icEOTKJFh2k1
Bvx8NZAysWAbMTIq41ifercQ1qZvAhXdgX42kwW9Y6a8g8scECguxqYO1UNHZC5yHM7oaoB5Y2ha
lC7aWVLSAo+Pxa6UjwK9WVpxmB+ky2hMwdZRaPC68CgvvZXTazHllRRoz6mefx8i/OSkBOGcGfvp
YS66fts0E685LcrNbFra09yYUIvHtPlLRuMFKj1MdkrQMnsPm+UNGHrkJLi4XwzbuoCUVWDoUzNv
szZc1pMSZDu7D/R3aVwwOy1p+JfdQFhN4mVwCpVed9Q172NtfMtl8keNDGl9FM75TZV2oO6nIKw5
2WfG86Kp/TnPzfbRjhdtp4bm/DSHtKj5OSdsWxXyDhv/0iBy+4n2C8arYsnIQizyNz4P5SGGbL5J
ZdopYacBflIvbg8uPnDKRh1UIHSpEsvRDJYXJ8nqonUmrVF5HVF3m6uacRd/itk2cHBicqovuxm1
IBztO4Uu5GNmUPbrUBb4RlS1cdV8wHKv2rG9agu+llU1i+EOvUZ21rIZd0GCGdhYx4WCjjA3FM5J
odY+I4cbXyTRjuDdu9I4CvYak8OR1qKeoy6AjJk7itBjvx2UZYe5QF4p/OSO0qYyJjCFxPREgeGu
0uZdksAPBYz5UFjneCyxCV10JSp2g6bvNN8QzD1kK7mfCKxcIdEqQVpfjGFx5wcTPS0+owjqs8Lg
Hx8Uh5qIVqVNwEna6gEP1jA6Td0aD+kw4kFKYgiv62VMJL+BZDM6uWK+tCHyndaMM3yeVsVUsppu
TaXMb0Sr0xLtDcxsLB+ZMRs+6itrl2sd6CuzbXcWSZc+UIvgnCZh+gdtzPmoWzmpVF3ZeEiOXipF
pVES8+qtBCXEg5Hbyp6UgXTfq+GFt2Aq6l1mBgbamy6tH8Q8p2cjCzjsB0p+zjX6CIma1ze8YBmp
C3rVDjx/H+3HuOM1CHFBFZeFqqQRIlWkEMcLrPQufTIq8VWOxDXj9VKemfYH5Ug24Gdel5qingOg
EsPRHqwQ92zjSy098laWpV0U28ZaWuYA0CMvcViip8jiqnVbYSTf5g7PhiaK8L2iwx3sTV1D5zYF
l3l0JOpXo4843P5QyX9COFN/RthdijtcnQySIX4Y1OfXP21XBHFDZMBx6qW1Hf5pSPTFcTyPrE6s
9o4efOcNvKeII9R2QbaZecHAKxffhhC+TOXRDJ8n4NWRZK9HJdjMUeL9/if8tXIHNPMBqxaazCnh
irSjpGqkJqZ9DI1RnKdWNHezHtivNPbDU7PQlv795a5DiD4+EBDSlrA1LmZeI5btuQiFlEjH4tDx
ok4KR4V7cmI9dduurdX0jSFVhpbH9tUW1k7nf835+eQJsrCzItkjipsQ02s3K5IdoZKxeBw87YV8
hMlt33Ref9d2Jmik5tOIHd9J1+M79HLt9ff3/9nH/eO1L3/+A7ixohDMysk8tqJ/VshcJC+iE6gg
ZgqmJlyc31/twqX6l2/376fvx6tdfbkTzkljyc1j3n8P2UK16vH3f/8Vi+vXC1whk0qtp1rvuB3g
rvFmoeBH8btDNu1Hm7lzhsfC17e/vya25l/viSg8Bu2qrH+gdn/8BAXnM1tarCNrwF+zgWbCMltz
jeEt2MQt32OPEWwdDVL4UOKq/uLiP7OS/rnfHy5+BcSSGtEKtbeOca86RbAQwGBtQgQEv7/Fa6b7
x0tiaDaMDsLBiDe8+t5GtrL60q0i1FQph3ONzDZMbjTCOTm3OFL2TQ7JOrP+7s/QEPk8U/6zp4Uh
nwF2zDZVYV3Wsh+ezXIUAwdf6bhEiMgTPua1XVXGF5C6y49+/UiiZ1O5gmIp+jX7smVkLzFNPA1B
5qm2vs2lfjMRkKGlCOSj4IurffK6gcKDckyv4xL3eXVLth4KfDn5CQG200nv8IjYlQeHCIPff2Of
HOIvzL1/XejqwRBWFodjnJ/0epB8FDfGe1HI0v1sinrLAdNaGVKNfE8KCN0BR+FGZaTfm0mEhTwa
JVxGYnYWgm2yCtFjhTnnYsxeGQU527qWvzaLGju9oqIkgrrjW2kdvy6WZnvVVLQlrcAe/sRiVPzb
Vq/v5K5G+inm9TQ3MseqGiWGJcPzQXkqbgv68c9LnaZ+pCzNFwv8Lw8RlAKeWBslpiVM3pifHyKI
QmkTK+2pZ7hW6Di5Z/Xu95/1pWn18yP0cQkeIuzuFoGN129HFhogkOSTvNM9q14x5HOWneFRpErr
/osN/JcH6HItG/iBqbGN29fI1FHMOPiC6CwSxe00ahuJSa723htfJQJeJ3Vd3nkbkg1dpwsW/Bd+
8xw2uqHX+alL9WG/DKLedNTlSByb5U5rzISsFpNRiRFqqmeCm0I5OjV7gE3RbZZ0BqntJrIeCXjn
uc1RgwSxHR8oAkObTJ02uqQgyWQ12YO6szUmbrbc1scJI7EzRjrhRr//kn55DLgbsrdlajVNhm5x
RYxQ5Jh0mZFwXeviq4nBTKWkdv3vrnG1l7b2aMuZVp1Kq3yfovnJILnl91f4ZLm3geLpoHJllSXr
6klTJZEhSGxOGAwOJiPWPKzus9G6/f1VFPmzT0sVQsiaKlh7r5+yVhtlaejrEyOf1s0z/Fdqei4j
EqLmYr6LM4N2UDHfGFlBfkx3Wzdo1XSceX05HAksdfqyvpV7FSLumMZQASr4RgYoLGkvUWVpAT5b
OduimBzwqhetW1UoXwuIb7SyetMZreIlnWNktiC3YhZkLccGUxdnW8oe8kE/VQoqXlV9Hhaaf5EZ
ENVi50e6fRrLqbaVMAG4mqrSStLqiO7g+McYLnepqXuKRuCONm6XTHo2Q7GhS7iTx2EdSFa+Mqwl
WZXFeBsTgNYI5UCl/MzIDrl3dZstZL1o4WNc2KseGdCYjW/qEudu0o8znQ7ZOs+D0W1EAkOhDiZt
E6CE2aM8xB6sjeaOAzvHZyFzKDOt6G5Ix9sKclop+lNmzaekJ3NxTrDx151XTyFjfkPZ6uayEupl
hD8xuVFTzjuy/h3QyDbQC2KGcLOCKTDACtodFM5GvIwYA1eSnDyKOv6i2vh88bENZMoXoOv1hmwt
eax06cLsT0bw91py8106OpD63S+ewF925Y9l7l9Xutq+FCMYGFHJp+UsN0zx4RCtLuxfa2vcKyf0
RcaZMFjXfsrP9fMXl7781T8VBFeXvrBnfqg6okUQf7XIp9GZ1spB2cc+/l6PIOz1vxGB+ssLfXWx
y4v4w8XCbmGmOMLL2/ZP8V57xuoaPMA92alcERpZfi78rz7cX17uq2teLYUZ9DXGjPVpSF8r6SSZ
f1OV/v2q7eqvv1oFraRsdBYPWraHrvqe0qj+4gv6GUvKDs4FmLZQFKr6JQz7akenDVFCmFpOwpdm
NORrzatuEFGvDZAPr4wbXcpSdidrMwcrsf8qdeiXd4CNhDhmlVYzECJxffWul6O5HptTwInZwguW
wXuI2pUMDuD39/nLo/HzhfQrHilOaaso5eZU18EaNK2HqYgh8++v8dl5yRaChopOV0CjJP35+QN9
mMoKG0qpo8BbcwiNfELrhpWaq8VWsxINHklcI+MYAaCXho3eyuwhdYKkKMKkBLRhR3twHV8d5H7t
U/z8JV/ffWYWvRZP8il8ir+BxwPLuDc31dm6EUQ0oLUZPSWHaz6v1TVO8/Y8br7Ecn/2nvzwnOlX
tboqR6LtW4WFAIGJI1z9WXK+X9aC4Zh6X8cR/fpdXG5ZJSMH4C7+fuvqudZbJAI5a0HvYB27A9fq
ROsLYFhqVuoKl87XAcyXR+h6qfvhivbVI2aNUlaYXFFaEg+BfgHsKlNf4hTUP1YtuwAaUOxzZFD/
6VP3853aV5+sbo5zGnfi1CAjZK/K6os4v5s9qDrfJsRaaAWTEd05IE5tooweawwsUgVecWUQA4+j
J6zCvVzYX1U+v3zlvHOCMyBzYzY4SsWfX4eO3xTpkuI2keQ7LPTjeW5r8cUC+dmLLVi5WD508nSM
q7uXijSZcqs/6eW50bWVrNw0DBZ+/xF/dY3LJvfDvtKXMQi1rjsVqnUc4AtpBdHixle5Tp81z2xW
D448xOiqv5wRJqEWjcxeKfyoOeJUNFOwvQfZgFUdurjoPFiz4FDjAe+gS2tigsrofxVC8NmKLOjf
UdVz0CMI7ud7xQix5EGknDTOHAPFWdDmTEibVZo1Xz24n36sP1zqartOpSptFF6Y1h3W9Sl3y2O3
Nw7UcF7sqZvKoYW//v0X+VnrBc6BYZJXI0zUX1cl/1BpwyDzTSZSuq4ziMhy9RZpMSSbrNlNmfxS
T+OjXpRPuv7VCvjZB0uPgs2OBqStG1cLUiVFrWUXxTnuIz+O723iFlCh5bH3+1v87EP94TLm1SqU
45vMVbk7YblDSfpazMtqWb79/hqf3oqlcCcGvYBf+e0FcxjiAhCIfdM0xKB6SMgsIsDo9f/nOugm
QOHaEAYv9/rDe8eIfGAgVZ71mOFOk3mLnWz1ECKWpX3xLF7xyj9af7St0YSwcWtA6a8e+9RUCyln
hzTvjZ0BKuutPU25Q/8YWHq2B3hwqzkni/AItknr8JFr5ZQeZg5HPcISfvvqafmsjW0jt0HbQ6eQ
RPSre6e1pDRgSE8AkOPa0UYwQGGr3AiNgIKmXG4zK56QT3bppkHN6iaB9a4xXbMuIxuM+oNT0TFj
1BQrO0nE0n+Tdp67kStJt30iAvTmL8lyMpRXq/sPoTai955Pfxd7gO9IrEIVzrnAzGCAM6OsJJOZ
kRE71nbNPL2B6RJc+KJO7fGff+ayVD69oiCRzBFirCfOXB7Uh6yOXs6vgUsDrL5YuRasrCgrr5La
cmPBtXXGprzg6XlpjFWeey5pVkcX5BkA9Jr4XU6ez89heVdfIgMOQqpE6LoQAeF2tDqjsLNu5jZt
kVl/RxkfzN/K4sIpeHTDW42wOqHMSWwpBrZeEYU/gjpA0KvGAITxkIUHu4c0MV84ElceDv/7YD7P
afXB1I1eiGGd3g1X7Y1g6870J3YTbEGaG36FK+4D7MnOP8WTb+nTU1z++aelFtENjo9U40lQthIJ
213/4fwAyw587jWtPrkkg/NvkA2ctOsIR+HQxJs5fPXrF7+mwozRcdFkF64Mp3bSz09x9fk0nEeN
mjXeRK9YoBnboPsm++9BKO/+y9TIdhELoy5c1+WaURzKaEYIjRjVAUG6KXmUTj6BX5+jeh9P0qaM
531umt/OD3z6pf3fwGsfiJpEYSUMrZdN32WlgticbM4PcPrb+meA1beVpXVkCazDQNuqVNg67XeJ
wPb8GMc56eXzUnRSe5SnsYhZrYypU6u80hov0ekN0/Tut0/RlW68AiNksBxVpYNxNP8U40yzbf8a
iYJ54SecfI7EDZQ2KasQ6H5d/KKgxbxBw7PMq7gaXSP0t+fnKB8lApY5LtZhpLxMbCNX8QlCr6Ic
8tZrl47mmIZzO+skY09jLUJ8ZSiXvitcBClngFfSbkWcLw6TLPaoRvAiHWgvddswaXdiMmc7Ef4h
HdgysjgrwFEnmITDSOVt66eascGhKXe6DMg7VfuS7mY4dkPRdMgj0UjOzdS9np/c8W1wmRx1YRVw
soodwOoF0lgAf5Lbp4qZV7LBTY+yyc9y0290zvBAtMM//2W3gvgsEx8tV5/15SdqiYoMfMunaLKT
7DvmF+6FOZ1a+Z9HWO2HCDdajU5UdIBVcxcDx6SZBo7wndJV/X2ZBZHbm1WIKxWwzJb87mFUIQlk
JSldeq0HzxyqXzodsldFaF6qmJ1arp9/2+p5j8YoiEbYeYIVv82SfGtBhT4//UuzX+2cPqX/uaCh
vg3oLSvaDU3fV3LtXxhl+SvrI4Eb2eInhi7bWJ/cLEcxppfX8zvYUm1/z/nw0rcQQBGNXnifJyck
EXmC/SZEWG/RkiG0cSmMXptF73EW74cwfErV/sJBcHIUysAiJWCDK+YSSHw6RE05VsZQnrwmexJa
6s7Bz0Kv/8NBjU5dUykKiMcKjHHsWr3Leq+ZftQtdgP/aQr//PnVm5+ExOiHUfJabOb18KOqMZsY
f/2H1bX8dEnCmOUoe2S0cqDpzeS1gm8LUms3+m+jUy/s6Scv/EtBEDD0su2uj5UqVYVZ6tRFo2zi
7xL798okG26HXJWGsz7atFWPHBSXJOEujc3kToqV0G2gsmBxEIVv3dznd2YYmiakC6gYE6e/03Uy
0IDcrF/OP5JTn8LnH7t67EY8co8gy+KnH6Fxh9R91wGHCLtLJ92Cyj/65rjsGWzUIk7tf8tpn5Zo
TXmoRDfuoWEId1BU3rIUHSVVNHMvLDQhjH1AAiWJTj5tVm0p6/CCnCmmWkk07o2qKDbh1LQ2Qjh8
sVPtYzbG9KoPpdyhhZhCQKv/qVpTvqrnTHUEq7M86mpLu2wKvlIs+90EdcTFFOSPrAE2NHrMMWu8
hu/zwfAf/FGiE2lAtDELVeYWshT9kGj8pjLWB9omqXvajWt4m4VhBpvEzxCzDGjR5oUipWUcrsZk
QGkdDQ3oQBA9kiWbdikxm6trkfZiyUK6jZPBcn3KwodC1Omv03uAl2Oj7WTfmHChygB5p+BcW3wn
2gCtP8C0bJfP87QpkT/j2SK1N0rf+Yd5imVw3i2QlzYf94XUtU47BObGr4FYy2kWeCbdSXtdD4pN
Sf/UBpspjEP5gumf6nXbwjnKFsVBFpwhh5RaCbViZ01Mu2+KP5VUdZNNfzstCX6p3qPWAZLbtiLU
iQEIeGLTlOAfTCiOdKtNrR0twPHGT4abihbYWyNGZ37huzo+fCxsDFRipSU/cZRpMdJyEOF1e+U4
Am8t7y3UF+e/hRN5JIYgjqBnR6IDZ61zyZKsN2O1p25x24nDhgYZp/EnJ+e+1UJewsJFrUy3TroL
A5+aGgkBtG2cR/LRIREFNaY5ncTUKjdNGnucxQsP7/gzp4TxzwjrgH1Uesx2/NFTY+23pBsOolTs
FPItUpsLI12Yi7IKaTFq0MvJGL1eBnenH0qhvDDAcUTLVNA9/j1RRdbD17OuiKqylgM2ccTfAxpM
PparkpZPfQo3cjNegQi8MOLyF7+GC8uIpKsMXVlUScvp+2nrEoIAybY1evWobqi1wbj6oLfPyUAR
WcGl0t2JiP3raKsdWZxoFRG1yet5RYJMr07yJtT3ZiRfs3ZsPbHoSqYz3QDzRcNOAmQcHDSUK7HV
d3EbPydD+jgpmPekwsGIf9Y6TrCzDmZsRv4tSx+GzsOafHozzNT4OUJc2IjQTS98SscRyddZrN5S
JMy6NagQAbftQdsn1zD23NQ2dvihbTIXxOfhUmh+InexDGlhOk2cdaKfDeJ+kS2ne+dob/WzOLry
+1If0t1+k2Q/NKd0OCsuxHcnTvuvoy7fw6fFATQKGj2jRq99swH0V7Z/TZF9N3Ik9JU1lmEOoJJN
u+uuxW/+5qK1qnJydf4z7dXqVFKTZjD2xcHpXSPYGdt5b+EqPgobOh4cINKXZnxyL/n0nFcLtEri
ko2az+GteAceRo9tAAx3tGO3xwJ6MaZ/Gu7Sh8CVvv+nRfXPVFeLqu6sGPDI5BmSPX2kv6Vs+78a
SkufxHWUOYEDSsq9tLBO7mif5rvKI4opkhJwjF431rQC35uZdmF/uTTAEjp9WkJ9UpWxEmteJBSI
HqWDYvTb80/uwgjqqnygAgCnmWz0coGmI4H7sfh4foBLH5+62va1JC3p0QcqfNu9lr8R825bG80m
4rbbcQNdYmc+Xlr5J7cY8je4W4mEsOvTWp+FSaiq4M4avsV4IZQ5pgX4YZyf2OlBuPRyXZAsrKe/
vhtZILzSYZlPY7WXJGGn9Tea/O38GNKpL4r0D0bTkqVSgFk9PJGmBsJi4JSHLnPl+dAelGtAA269
aS0vf503CGFf/Ed9c37c08OaiLI58q2j61CqwKYbSs3ThfucPh6RxixcXy4FN/KpDYpSrqzQQMM0
1kkurWtncEDR3WJVC+w1ofHPLnamYpv3yYOApu1n5eaoFKBBXkmbBA92G37WDAlTvbR1HV9C8Aih
7EJGTOGuvD7JCzkT2mxSUaFCrWCznjbYBLvl7Prb4MZ/sqbN/LqYiQc/q5/5n0s756mv8PPoq41T
kOp2SHLB0+Msgr+X9HDOAW2ff6lHg9C7Qi+xqklUvWjOXG0mGSr0ECmKZ6Uoi3Jl6a8Lg3p3fpDj
zNvXUdbSk7FCPDergwcBGYtrbd/vK4Dndr0xrjC4d/PbYn9+xKPvcBnQknRsh6nK4z389TvspYHs
FtPSMUl9MHrI621Z0flXdj1I3PNjnXqEf6MXzbQYdp0z9ccoq4ei8rAI0f8EWhi9WcMkXdhY5OWw
+hJVEkqiT6YdXsei7ag2OeLFCSap8moTpD5ViTejFc03dQyzHxW76aIY6u+QbBabSCnKt1RV7usK
dhDWU8VN3sTiU6Vj7KbESvFK+xTdOG0K62jQVf9D9xXhpW4i6VqVZjh0wZD9yZNS+EgGP/zo+CJB
p/Xte2ZM069/+/CYFvuJSp3TIOO1OqNVLRMaWao8Te9pJStuR57JhfdzvBYYQl4U60jWqaMu//zT
eZkPcSCoFspbDapzZeSvTZs+0eh8e34mp4ZRRVgLi6M7uujV1g8ltGh1PfekPvaKBhItPpt2NyqX
js6jCw0L4fM4y3L8NJ1hgjMgDTlCYic/TO/aHtKYi2biWZlt+U5ysvtxlz0N19p9dOHgOToAViOv
HmSVVWHXtLk3DfpN4Pf4tZfYiohDbtjQkPILr+1vtX294qlkiyIfFZfs9c0tK0290YpyCZVdbdvs
aMPcdlus0zfxJnAvtf0chyTL7D4Nt4rb4D9hlslwYhn/LkCN0dytapCYaoBfWQVjSb2dBqzJ0/lm
ntvXuvS9vm6fLOohcV3/5NIXuudX1MmfROmIDjYJf9WjHqEEMJSAr6mXjtZLhr9SlfnvsA1csZle
dByLBt3a98r4Ecvya9Elb1IxvQodIEEc3zplvnBJO7UD0TeEPxdtWaq8FiPEMq0NWV96kokYNOvt
hhJbW1LYMCSnUV7Oz/3U14QcVIV0bVA3WSfCVX0IMKutvLF6GLsnK0MO2jydH+LkfGBWosmXaRde
n+4a1bwaaKk3pt9ba0o3jdm+TKAZIiFMriyr2J4f7uSMFhgLbaKqTrPJ1+9WsiBU0qWBsQDkjnYK
PlCoX4d9d+k4ujTOan8oOoxEImw4m+rX4t4itmQACunSx3lqF6L3Y2nzpAmIJfF1NoDWxwo2iydM
voC3VanucUPr3HDMg02cmdZPqIsRAIYAX68RL465TCuc8npsHaEd3QymmUe2pY71nko1jL0oHWO3
hrLt0pUmXBBGnNq4kEMZIn0eaATXEiJV7cJ6ahENxI2TDT/DdoGD7Lv07fwbPrWgyCUg1lF01Hvr
BYWdja77UE87KQVZQY9Y6T9Ls/7YqNZ3w0wurKeT+yMdhIbCaWNSZFnFOIM4+takNt4S1t0kqDrt
KoMFa/Tp/KPWB/leBpJi2m3c4741tKPkmg38/C6lLz0ytfRJiCb5Pxy2VDJQa6G75ZKw3iRwmFOG
SRs9pHfSZlAkYvVqVJ2opJHt/NM+DrtoPyJvAxCJUO8ock2ycCqnWvLEkfzk+F0FTn5+gBOvkwGW
f4lswkdxA6hrodMZQOir69hc0DkBXuEA/W29TO6SrNudH+/Eh8uFjuI787KMI7FXpPnA5FPZ09L6
dyBJgRsZWGh0SvLv93Gy4mypKi8JdefyOz4FEGUAUyAJeg/B7oyZymAMf0pgs5QQsmbxQguCD79v
msP52Z16mp9HXb7RT6NmtdTrcYelAejkghY4n/SjiJHDBhTbhXPzxOfO8xNVrjUcH0fN37XhzyPE
Ga8r7/EJQmHgyFCUMPO+sAmeemEmJUiNmxNX7vWOTh2MYL1inGwCaiTGA4Kr6S1PxY/zj045tdTR
4io01Fs07q0H4pKILSO6RCXtlXJrhpJ5jcNu81i2mv6Qi5VIKymcS6nOU/CHibRpykp/6Sdr9jqs
dPdZ0NVvABD6dz9pwVx3ITBaW6lLwR2LPvXqGNURF8HWIR43wa4m6bYyzfodraC16RSywEkwf0hq
L20gP2NAQa/ZZvZBKCtiLnujyA086vX6I4txWT4/+1NPmTMAeTdohYWz8HXhCNAcusTEkBFA7CgS
ADbWFuH6hY/i5CPmJsJIVI2ONMGZlIpB0kte1MDIjyocMRWheD8/k+Mx8JfilqMBHkN9uW41FIBw
hfoseSGG2VLqP/RJ8fD/N8IqhtXm1uxpRvJa5Y/ShuBJn8///eNqA20GdArRJ6Sron4kxu0Ki12f
Ny4+gEcC/QxK8SBv8Bl2/WfxXr0XHkFB3ZrPS5yOT4MD7PMKgBR51l3tRP9eDfj356jkj/kt5DBW
MVVVV3NSaLLXS/qVNhdXCdfhf/2RLzM2iNlQBi9Xq6/Lb4J2PAXiQpkFw7rAf2tWvnxBAXi8xhlk
6UClT4KC3joLE1YmJka94mVQbqXxlzQq9lhe6nM+3oEZBFUJiBKRQtg6pM4VkWYkSfbMKmrvxDyk
9aOoOmGb8E04YdiPQOtV7UKQzYnMA/p6jWNYSwcHwuCEBqsHGKh+VEgca6VIrbuRsDgXa+kx8+fa
bqvoR5JanpAZD00ZPAiG9Yixue2bolf1sjMgrWuK1m0bWmeSniAnAwdr2LmiH5oI5jEo/m6x/um+
5xTb/CreVtH4IASpE06SbcIxiutmLzfVXYdbUBdPJJibeBvlsjOlhW+XAzJvdejpzvGnp16e0czq
1S+xpSe2wrW2wH/GlDb5PD6o+XQ3wcOf4uAaQh5uEYBxsxrrYDKwQVg6IMPtGI5Lj2fFLIXXs/kd
yKaTCcEjWCoIP6yfVv+WDvIPv87vBCW/TjScHcE3N4vPkTZaV61Ml12F23JgWdfVBEy8TR9FQP09
Bj2ZXzwKAqlrAKhbP+zICQ57q9NfYh4/fJHqtlK76x6h+BQOrwPGAjyQ+2FMb7VaeupwnFKKOrEt
Obrl4e/DOY235hRSDgyrp3ZQZeDXeXfTpZ3nm9bVKMZOnyd7IurKVgThiRabJwv+EnIYR8QWIMaY
SUv6B8uycqdBhmHPRJZDOG5SY7gZBPJglXZF98++HBTXSg1bDDA5KXEUM6F+SuNt75dvpq67RSY6
spbbSa7ZcswjLMdf0dwNlBz756jhv2S+/62JZIzcpgAXQmKw3De/jVO1oXc4coucS7K8NMhj3lzM
qtcOzZbD0i2A8UQcbtWIpVnn41lTOeR09zwpJ06iLSArx6iCDY5YW85QbIz7K/5314EGp0wQoX8I
8pUxKPgoNVxBzehSweBUrELwyvVeIZA3118HdeTAKI3SGwKeclCIB8wLX3It3uVZemGTUf42n60/
xc/td8un+ikGq1Q1D+UovtMAjOc5oG3JvJEL86pGidlM6R7uJ/Br2E8umcNNIG4KFm0I+8sKf4LU
QsL4PEXPGNQ6iVY7Er1tcvorlQZbmRbLsntDyHGIHvcacF58uK9KIcFEoXHTlldZTo9Z0f2uw94W
sD/RVTJGedDSHa4EO+jDu26IqX0aLBU8yPSo+qaDVkJ6UGK+J5auX3QA4iVuVT3uvorxUQ7RO2CW
Aj+o7opGCHcycIKnWcrX7uEiwJ/u+pdQ1J6Bt2D2DTlkN2LT5wu5A2bytu+STQ9bfPEmzvNXMRZc
tbvSpNhJk94JZkSFgoP3rTNIlT02tF/gTQR/2MhelASf3tAzZTzVFbfG4EIW6CdnE/BTxR2iQz1d
gYI30mcpfxHTRyF4UjK3a0waqSZX6qGCo/AqMIuGNn4dhbQDdOWO3nTsf6Qbf2hw/mxe4v6t6Rto
me9ddy+muEoPlq0lD5P/M5JhD/YwC8KtjgsLShe3GqRD1c/7uuztrH3OSnrbNWDpEN2s8EZqoGXC
sVZFfsKL7EPKvlcW2/doX0qv5nCf5TCZbjXjqmx9eN/vo/YUi4v3eQeI/NnPf5d46oQqjjfBNVct
7I6LfU1/69QZT33rY95dbKRCu07rm6BWd1DfdrpZ3kR+Z9OVjzWXci2Gf2QlAmaPADhr7VKm1JBP
WMNK1xgCfPdVqlgxNsjBBNLQLFvIppJjaPNLGcWEnfJNXo/QEPFdDQZcJuVt3U8wTwUA0RFlc9ZN
Wd40Cv5/yu/ELOkCjA9ZObkTcnNTKACyCVtF+4VF3vMgW7vMypzC0tjDFw/4GT+7ii4aQJCzjgAg
+NZ1r4p2Y8XwJluS+3n4LcGmDMbFZrQSD/tPVmSv2cTSsS1mgBEQ1Lx1ycDJgGrQHuqG/mlD2JPe
Y6A4Z/dQMEfABGuokwjDdxALSCp+Ddr4lIbTnWLON02d8bubxEnFg2Q8d0nBl5bd6DJrdM7LXWcu
xzVt+xZWxIovbgHG7rG2eM1k/CDmX32t36hYrhWFVTh5oRwM5b4CAblYBIrG9E2RGxRgmatEIpLg
Zeni4x603/3A2pvJizZqTljcZBJQrBgxAC9PrZ6HKOHyBFku1O1BuY1xsMFp9RpKbOtIle7mEvD1
TLlSYYGKJjYxCoaDYNnCZAaY/dsqx8OoyXh09NeI7a51pXej2dzPnWLLQWtbzQipNrb9Mds0esCh
P2PR4rtm2O8wAyeHBdak2AR54orJY2QGTg/uDeNsRwNkEFvWtkVXvBDbdbXG3bO9j3Kwj9qr1X8L
AJQvfJ2s+kgBATbYzQhl5fqWYOMfdRVH95rUOlhD2GEcbgoLuVpSerUs3QhDdm91cYIVt7iL5fJA
z8RG9JlhQ1AyQoMlt59+54w5JEb6pNb5s5x3m56zJxFB25vZk9xL3ziqNnFV4jMrVDhlWSMmQfim
wz9fSppQy1kpceaZBcj2eeRTRRp/k/gwAsOONHMlknDooPAvQrpAf6/8wZ2rNw2X2n0RJbMTCeaz
JfCe+Yn2VKh2gN2wTLbUwlZDL373aIH4nfvz14BT4ernc2QVdltjXTTamN0VxfAhatl7INJWDfvo
v4yysFIo3iClWl385lIzYyOJ7kyl4epeaSEOoWqlPpqNXF04Gk8UKBcAwj9jrbITJl12hlCLnqxB
T8FZwpbc1A0R5eDPPrxVh3aHR97m/PzkU73iEupW0j2oxOgK+3ocz4M6dKKlUF423lDGaKqj3Ewv
5J497Xa+qg761nhVXnocmTHDuBXcf11g5va0UBfQQaI9PqpYUS+LZO559MHe1n6JDdmllPeJFOXX
EZYb8aeAQ5B80fRH1dNsQorHfNvvzSfTFl3ugm6w1dzzD3RJeK7DG0kxQI5BkuCysVyAPo1mVFMU
a4JKfwfOinfRLvSkjbi/tFZOVGKZ1KdhVpdsGNVlScaEO/CMHeeN6uB1dpjuBC98ohBnq3eRo95n
t79GRydAAjMQuOFtt7du4h/NhQ/x1JXub9lUUknoHWlaQgzftKikZ9GQfjZ9b3fpkzl+zzAXsRvt
7vzTlU5d5GRCQpzkSboe1bmzplescpA8bAp25XbcY2Li+EwQndzukojq5LfxabC/2ttP79KKakGa
E1oUNiBjmmdjQjCgjET9tuIGV+UmeTbrhxBDdfZuq/yISrv3qnyLX+WFr/TUI/78Q1bX16EPS1kU
aPv/FTTjQ4odogglCOX9tT6NF+oUxy1mC8UBUueC2pdlaZ3PIJ8e1LIgeqU1YTCZkovTC7XaTlU7
vGpKFB8kLR3Z1zWJTsFmEl6Igf19CaV9vJD2OJGrooq9cNEWPuGRCqcb0bXHgYgHpECKuLbV6ZJy
dflMVl8r2iVDWZrZqL4d3XyKOjd1uhH9MhXtfgyvjSb+rVT+IZDY9gpws6VIgH1hEZ+cF6oQVFMm
ysB10UTrpljq1dkL6ja6loRw3utTXj43cs8VJQoH7iZ9dj1MmNAE+I6/pgrob78aRgpHigE+mtgg
Bbt34XedXGUmv4hWeos69KqWM/ODfZ2Nskmya9W4ibhPteO7TyuyQAvv+WewHCurB/8314SEbBFe
rBOqfhkncWiJHhU8G7y7HdePQ/D9/BgnHjNgS9rTRZQQrKPV0VaOZEX8XvXKsHhs++qu1S9pFP/+
zKNpfBpidWQnGMEmAR1AyNN7V9ygD4hd7rTWJv/QNtmtf1MBy1C3zV35UnybdgY6o8zF+PP+Uvvu
pbmujh25MpM8GpirFtIi8RaTyDj/MI8Ff2wLn5/m6sTBUEgYuH95rTtsYP2pr+1dcJU5hpMc6ldg
BOC+SVxtL8UHJ/QHjKuRXZUpsRlHyQlBzys5qzVU2eqV7GAa7AoOW++hOEDXdvCZ3/1rFNQy008j
yl+PcLNSMAj0FY9SRu1WUYfTs95bLvYE2VZPJP3lvzzZhRy6pF6QNax2d10ImlJrRQKUeZuqTvmb
pBmUBLu4mVy8E26bQ8vpVvw8P+ypFaNq9BDT52cgO1mN2lSRGdVN5yXTj2ja+92/VgjzFD///dVT
nCRyd5IY3mFXRFeOZJfV+/kJnNpCqDqZiJ1IitMT+fU1qWOiJ/WMG6jeeGaKpXKT7ZVyePgPo5iG
ZkjAP6wj1xQBkHJSJqZXA1XYZxaJJSPLZaJzS3TPj3QqckRlA4wXryWLob7OB4qiGAWNjqI22ne3
7X5BUskXOWennhovBhUCIhqdk+LrKHWQVenMhWbOtGej1m4qbBACq7m0XZw6S6xFKwjT8lSbc6XG
BblNPKCa6JB0YuOYcDM2kLBMNxgwZAU1ef7xnVjPbPRI61A8o4RcK7VQaeEvmCR3LRHbTiwsqcYB
2ZyaCwfXqf2ImOj/Du91UBjgfSZiFMF+5O8w/7iD6A9tD95Ev1G31V1Z2fHLJdn4iafJmHSRqfyn
dqQdMQFJkUcTvahKnR4krC880C3jD0DL/71olZacpZy8kJlFIBdf14diRtZQ+vFdJ15l2ZVmXdO0
d/5FnZqMrCMtoKNVIVZZhRlmmUa10gBb0hGL+JpdYxVcvSv9S91e2llPDgV9fZFxU/lZ16yjJM2l
QQ/vFuYjNZ9kn+1jd/5pur0z4krtdDekjNFOWxdi6BOfMh1x/4y7rNVPFwdKyG3m0xDvFx68Q8fA
EWasfylqZ0vNsCmra1+XL6zLE981q1IXCZS5RR/VdUdEu3R0kjxQO7r/RoK2Nk+kO81PL4Vupz40
nuZSSUMKwBb/dXJ4r6RQBRtPoQrEEbLVS+tf18HRyJIPEBHW0L67DtzytJgtiwpQQUauyW9GwAXn
l+DJKXwaYBW2TXpmjqmf3dX6LzBj2A/dn//7p14G/X4qeklA1Ed7kRLjSDrCE6tba1vI034mrWpi
6HR+lOVXroJPCs7/jLKKyMp2mHHg6jy8h1wyk5shwnkVC5k8/HN+oBO3JHAtCuZhRApoqpbpflrO
WQZdA+bHXU3uOh/f0XuB4TTIS45z7TT4rNuYFV4I3k+OSb170V/+9ZT7OqYwxGrZ6vHdpMatsVCJ
u4MmYo5UGjK2G1JnvYlmXvv2MOtv52d7YnHQOUXGb0kxsA5X69sHW46VCW2A+Nk31Q9deD7/908s
ji9/f/XaggCAuxIOnuTftcH3Oj1cxn8uocJqZXCxAjGCNA+1xxoWIbWmPyj0To2/AnxXnPyu/Cnf
VTf+m7lPtv5mvrDcT90NNJbGss3SGHAkgbAaOaK/VeBMnDb9fY4HNT2MPYxLxdHe86tyh9/z9aX0
zKlcEKuDCRIyQ8NZhzJJVPtGwKjTjpw3dmxX0t50jVv9V4n58/5SmuvE14abwILegDaOrnK1LKhS
GMEw0Mg3Gm6AsZKP83QrdIfCjx/PL5ATS5+oaXFTRGyFqmT1uSm1VpYyaSdhxnosM6l//ZEpNkfl
4Jbpax+nF3bDk68PQgbpNP79P8/Hz993JQv9MFc1oXpT6nbTWdFDHg/+Q6V1hYshfMa+0lPuu+0L
Lb7K27R4XzRSuB+XQq8S2YvitTGayS85kLKDPtfWfd4k44VVxvI9saw/L7Ply/20D7Wjnw+6JHjK
mDvpXG37Cdyb1t82NAODC092xtB/x9MC977ZQU1zr+EsbI3t1TRUGPT8pHiPP3N8qEplF2JabiX+
rikTVyvCg4wDfF3Ehxjb5Th5LFo0wxgk9mm1MZJvvp86czU6bOK70sJoTxpt4N+7rLQQDJB7jUBC
pN/EvNnq4rSbUJsi2KGk1OwkqfbEIfQ6bCszsXMwZrkdEuqb2HMbSnUbG+WD0EtPWfRLKZSHKtFR
POQ73TcxOSl3Uv4zoMZmUTCOuitjbt1oNG8q6KmSUNxUQmfLRv/YyYUbmLQv4ghumOWmCxW7JDMs
tNQ1jcnBJcnFEsNV1Z8YKuxCuTjMkuqmYeK2RXjlC+UhU8bNKAt4CMpXmaW6kdZftUEL2KS9H4WP
TAuf2aztNBcfxT44RLp5HYg+YT329Ar+rv7bGPc33AZuSGrV7a9cDnbJVL+Y3Uc3oyOV3lHNbDsz
QdSW2pEp7qrwDTzP1kz8W0z8bAyr3i3wX7nS7ywhdhRKfR0+FpWY7eUk+pgCcsuVvo1lCubN4G8y
XQjJu6KRoOakxuUfXzPsUfpt9vpj3gSOULxx83BmuXIivIcHDBFL8UOW450gh9ugqHcGELy+Ag4k
1N964WdaJVeqEcCkrYUr3KmIPNCuz6UTIKkRG9kRkvfCH215IGSkRQgDyN1MO3uR/xYTXlfVHeIo
3Puj5VSG7ox+xl9/nAx49TH8JVE5KFNTgkCyrqwiuRPG39IQ3kuxeTXW8c1MS7IQT/ejtWs04a3H
/mVslateaDe1DyNf1pxWHPaJXtvFKHLwGbaW+7sYV0Q5am1gV3s9eC8a3Jyx/B6bhzEy7E64r/2f
GDVbKI7GCTfxN1X9M1BiisUNIYpjGZYr9811ZT4lY2QrTbYbg9BR45ESXo7F56tsJJuyzt0swUhJ
GHe6ULuDFjlTjHxglh+6cbiSCmvT0BcoVCIO8zrChHIfCj8baCNRJ22igXJyYYLDzXPtUBng0CVz
euFQ/w7RoraxDHkum8gpEmIJYbGvC+FIEplrwV2YmE5UZIv1286skJL7ym0qGRu0Pu6ESWFmDFso
/XYY3ou5ZM+p6EpReCvzfkb4x0pbIqAwN82SGJuRQBkfXfg9KBO7bWPZpvHFQZCxTU39Nq77fVLM
TjyYm7R9aKtm36eda0z8vyJ4jOp7Y/4qVWWHGHQbJt1utMI9VmV7KyleNB03BYkCmvBi5NleK7pN
WoubzmrcKenuNCQi2eA1NDLH5Jtp0XUjedyGVFmDhJ9QKdsOd22NdpZKHdwwwVgtqA5UgA+N378a
7a/E/O6PuGg2eKda/qHSq80EvLsEemgEv/FsSVwZ/GbpUyBIpu9t/5tux4OGz2JkTCgGW2DBT4Py
TZJeu+W9k/DR6rvFJhUyso2KkUe5GOSBaAYsisrNNrHmKkHJ2EaWEohL+fWEiyjti6o7xoJntOW3
gZqPZUC7i0Zca5U6v/Kz6WaUuAUnxPe2tXBX1LB76nGrN/zOrdBqSdnsTJb/XUrjm7DHfFPtjd9j
Jj3IQbNvI+WmbssXehcgDbX7Ni0fConye93emBPtA1bmDrL5QyRwksPMAXiP0ddWQNc30WHC7YRw
fjwUuFXAvC4WX0Fd3xfjIaBsI3FZb1vhR9Rq7tIhv8iyXDl760uCojbdycOPLD3kdIHoZe3mQbUr
dbRBVbiPfeE7rkHzeFAs352F16x+IOZxy350x1ra5+i3UGh0Pv6tMDaoi98VfbGXQuPCYf3XyW0V
25Gyo7N06SWRjgBy2KcZk2nIXqTOwlsIgvJanPX/R96VdUeKo9m/0qfeqUHsnDPdDxDE6nCEt/Ty
wrHTtsQiAZJAoF8/N7Jreiqz8nTOPE89VJUdjoUApO+7313KK+MF5dppYAyrG4iQm2k6lhqrPxjL
oAlQIS3ynOCChzDY4QrEJnnl6Z5v/IpHWB4qUJqCmq3LIW5WPk+cG60kVoO5WVaOx8cc/I5obZsw
2ImWDTfcV80hZA0ShIWZbnG++TWka8EG6SBLYaZh+VVuzc+rvT/VmD9URXGoSG2Y822w6j7AzyhX
q+aewZ25WvHHf1+B/Wxm/C1mGj0P2G9AKb6vNBZqEyIhulZ/zFa73CmQnLi6WEI7K/bwi7e7gG4/
nNPv3u6HlqAH5ahzfOcbtg4u1j7BCDfe1Nv+4Vem2j+v9QATXCRgoOD+qHUFOXRZ/LK8Drm49hWu
G8c8wzIZjlIDViNvhViWVy80SJqE5QpncANFZOip8eoFLKMWQR2oY4ooLn8BCv2sur6Y/aDNxFjs
L5lgoYwIZdaeRD0iN/ULIXrb4y0ZvAP//Xf9k+4r/PMbed+fWTfoWNCL9LpWsOJpXBCz3kb/V+47
PzuaMIBwMAgvwr4fewXmIJ4Sg6FT7exl8NC7ftbVzxM4jP/3Y/nz2/xw2VDPcB/Tg1NUb8darsL0
ugzTX+BKP6u5//Qe0YU/8qeam4Gp1fuCnniSgCtmolk/jvXcv2Ba6D2awLU3BCXzQzNS84t3/ukd
D50CZr9AkCOITr5/6xJcCkJTegK/rXCeehA37Ka6h7gY1hzRL4yXf3ZZ/Pm9fmgtrD/JoYdzRT0P
/HFGJh0qy5rGGzuHZP3vz9pf7XfgAOrBOBV9K4YXf4FToBEYa2dhp4iZ+SqIHHXTRvOw0SpGexDC
SukjLZ0G4UhleF+6k3BzZDN7edNTbG4RKNNRnmJh7sHhc+unFDm3p1BE4T7kwfSCEFa7EzbufjXP
uSx5P6xR+NQwMoDc7eJh+sPgwFWVXqQ/nyJKSZHY0sumcqEF7epXUnPv3KfR7t9/UT85JxfFAzpg
uCekf9Gi+WDcBfGoT7WWbyogX1AFvoNf/YsF4SfHlaSg6nyL7gOa+cNSXyF0Hr53+tT69pQKUC+J
jypLTO22teQQT38Ykv7Hd0E66h//iZ+/dhD/VZTpH378x7H6CnZa96n/8/K0f/3Z90/6x6n/EHda
fnzo42v/419+90S8/h/vv3rVr9/9UAiNE3Mzfsjl9kONrf72JghqvPzl//bBv318e5X7pf/4+29f
u1Hoy6vRqhO//fHQ7v3vv2H88qcTfHn9Px68fuV43mZcXsXrX57w8ar0339zwuh3QNdwdIE5DhbM
5LIlm49vD0Xk9wC1TphgBoeiERKV3/4mOqnZ339LfociK0W2VghpRwyx4G9/U914eYT8TqDJvPyD
DeVy2fq//feRn/95Wf/zpPw8shKHclno/uf6h5Y0ii82N94FBMJP6Q+LbR3UAxoXODz67qCPuLlr
CNUEQu66BcAInxrYsvbtlYxotFVNh4xFpDHrw9hWnGd2YcOh5Q7gMfTdD3JJUJOmQ3MlEqSI5/4E
8ntrSu7BlEpPdwHmVvvaoOkamRMUTT/EN5KO4lqxpDqPNWkfPFToqDUb67/3SgLDwOp1xo6Aocay
gCdTBaV3Z1oKlFY7s5mwA83NSY5KyYz6E0Xo0Ayxhhs2X+qw0/lQw0dywJd/ndolgG2nvRjdhM01
ArabPdxbaA51r4MtoB/Aym0uboaUTmfodi6a6diceiu6i1qiN2EeB0vQZm1DFEj9lrp3dAFHyPBG
XSPrmz4pd9TXFavAXJ/t3BdlObN3lYT1qZfpsA6ahF8PXjS9wcWRPQUl5/jGYxBPJRXkgXSjPHuA
q7fSgpzuzW78KoOR3iS98bJBe4ZlvJvpLom6DlBBSM8iGOqtCuEX0bGFnryuSapsuBiqYtwfogcn
/Arokoa0Jko3yyDCF0XAk3eSAfl3NHHLA3PC9FnBRPo67eDxm/mQ6hyCSKV7OsdqndRsuiL9GL44
QsSHulmi2xJVa4EXm7/ETWK+tKKMdrALJrd9yyOdIXBqerVy7B6sIOMOEQrt4wAEfueVsG5KJjHm
EOk628gQ+qwVHY8mZt2CBHEbrqzft6C1UJILIHZf29FJCjItKsjiCCjJEhpeWNGOW2wzah8qu2xg
pdneijF2TzCZSK8Xpxs2fByaA6kDkPcXRWKkdGvIf7wB2tVsaZ1plya1c55Q/3+FoDNdUQkTVIif
2rnMxsqJv9LyorsYLluBMiiqeut6Wzh4d3nShSyfuO628PSZzkvpIvLKUERJZjUcV/MUBKtVS5sA
TsNuVAThjJaDpEt9TPmwIPEdhqpQCjQp25VjE5+TZPQ3uCjYPYMRBm4qd+6fECZ7Mfe1DPQwpNpD
wdFzNHUjXMHTV+0GbAeExmtyJJfbR9p6yPSqEaKqVtVCS/RstAUU4GvinUZWRZ+IeGeQYpRarWor
BI7U6+Jct6zDzH9BQGLGmpDtYME7gyS/OGzXsVI8zqFsAKnQMEDWSYx9HJOxtnuEITm2L9rHW29o
q10iUnaMZ9gEBwNvTswzrpOpicG+3MHPpJzSM2MOaRFWbROR8zrUJ58wuKxbh76GwAePi8VawCer
rlo5NPcI4MCH9KomNaspplWSWdg1v7pEp1dYv+mrD8uMIxkHes01vuDMjUb8Wy283/m05FvBscMG
k63BOI7j5DGeA2TtuGLurjvoGh8hZsSRDX2Ib8+d8aEcYP0CMpeIIehRd4+wmxczLmWomzJ8l/yR
OK18dOte3cl+qUzOxsZC9iXdBWbneN3ctUBb4PZ/UcakruyPYolBSyWQWoAx2nBnhUiXWD04eqmr
fQQgF+oS4yH2R8PFW69HPk4kp4rqdyOB1B857BDcnBggg8B3MUmH72ld2RfalJfD+naKvYBVtOix
6iHGdh7xpfUO8ucNMe2lz/HJfOfOuMdWDmxv79y4ap7TskESa59K+UzDgRzMLNyzoCw8eYsL36+y
p8gp86pwHygHIwcaKJ7Bmv7Cg5qH+T5BltxOQAqJ93I1fQyqWd03lIz7oS/5lcO0V4QidbZuCOmD
Inq5Rqvt3nnh0D/CL6i2uYlKcQO2iL0PwrS5alDXmQuqLN/mtoPYup7YKoDcsM9Cp5nfqyjQMHyt
agzo4hjwF5QGs/wyQ1x3wa8gGW39GY/xOYBGiCNoQQMks2JFXBuvwG+qP1QQDmYllAhOVnpVsgoM
GFBXFBwEspqGJvwC5+7+DYlyCe4TmM57+TyGUgGIUSQ6+K3jfwykwXB9Zj13sFktwuYoKYJx7Zaj
Hb/2nRPptTDgjeA6m2id2ynAeM/y4VUtBvnD8WXXigBJtblnY3ijOq2NEddWKZjzRZ6phqsYCo3k
ch23qj9H0I+7EFVWWEQS0ZtcR9TpDsgCJSBmQEARZh2zBHgG7eurqnOBTslmILfK6SwMGEXjwaJ+
xtAMaPychidKvO6eLBraTTgATfBsVsnS5RU3bbyaA50SIPG8TT4TAoS5gKuz3FR1O+4Gwuv0tgsY
QctHY5+vGQzo47ugnfsAmbrwUgOGPYcLdENtOJ/jaRakgtBITtQHju4nj3RMyvu0iqddn2L9LpBB
4D6ga8UtE1aLs+VWAICVIPcAdPfm3uLAMe/fjWC5Zk7aV+7ZUJ+Sj1aWYOguyrePfAwAlXMepc5+
gLgVp1pjK5ckxoCk9Nr5BVvBfE06M0PZONdQu8EkHJ1WG9hzosIZRUQYjB9RUqoXlvojbBKhRb5Y
DYv6hixyWI20HtZN7TfH1tIoYyVIENkSSyz2VqoSlx8+NixgbWq/jDHkZ1nXdu3byFS75ukgz/5M
7BcyQ1IzJhZqn6irYerCW3erJ1cBJlVmKpJhEGeqHOfgD2PXQoXq1rvU8GjrhX1aOEp2TUYAHWeW
1v3LQBhkMFPSHG3IoUh3m2G3LNMAuYxbPgv0fNcgiWKkFXX+tiYS0yMqywdRtxN2HpnqwjS8fOpD
ML+JZ+Z3FqbdAxwmwHacPeZueKyXcy+0eJoGD9C3Kp0v/gTmBeDPJdohc1vtJngVwdishGNRh+C4
5yDu63UZzPF9G7b1AseEqjoxaIcfwGCKjk6wOGvTBNO+merkCEWuyeMoTdYV5f26xMgboqfrsHf3
Puq2R0zceMEsxSlrPRM995A07ryljDdtmaoysyTmTy4344E7ttpQ08ttsgjvBHIY203W8Q56aaJb
j0l16MFDHiBt6u2WYC/DgB/u8z1kk6Gx2B4C2NSmBEgojCBiUKODtoLWsR7VNRsND7IR2y1Elba6
eJ5zAE3ZNAzE3xkEk66ky9kHSTGuyEZEEFYYhI1mb+Be/OK0c7DzwNSBfTVd8MKmoi8SA5rPkHb0
RXl9/Ag6UYIoaunojCxKfkaVa46dScNPeBoN12Rupz0PRuwO0CsWI2jUNyQp7fWC/PCzKGVzPbp8
3tWaVFdIzrMFmEl611APXhY8tWsR9WjB2xJCq3FJsZqRKCeqsUVTIb1KtIEpEDUmV5CCTYVJfNy0
QwDe5MXyWAn/myB4OunYdfYKzKfcoVNQOHHcP4d9mawdXoEdRhbECpvqq7Vc55KTZQuKqcoJEkFW
EkVfLhKNjQR7Ze7BTD+fQlxJjCweIuJMu9IBd7Oul/F+0kmCRzC0zWtLoFUjAfQA5WSfB6qmR6jf
2NqWDdlSrzP7APbwT4ZxH/R2gUpaTcM2JS3LO4ifV5iu16tER/wGQcr1x8I0z9NEiG0SNuVqCFD0
SW7lF1ZDOImSpDp1snNfTNjVN5gqC0xZA/s886a/IpqH13Nt0zyZ9HLPEPcF90MFDW8UdWad2kpv
KGaV18yIukSliugMgfYH73mZMsDuGQPaCIktc65hQngX2mVY91AJbxB7b7c+dIgH+JDYjUUl8Nl0
fPkMBwrFhboIKJXn+duJSPch4b3YQeReXkufoUsqZ0QWlkt3VFH47gi3+zLQFhMpf6q37uRDHxMF
80ttdHTy+0iRDK5G9m0MiIew1JbXWdS63VaXCt9/qWn6VfooJrhHnB0k4PIqDkpUEY5DYC3FEXtJ
Vlx15JjYCzfGlD5shtElfhBJvLOiaXSHSAXnNLCkPAZEkS7zg5qaDMdiyo2cItg8lHEzr3kQLTnk
4bhHe/jAWVb1h3IKTQ1ppOfdeymb7idsZ90GnYXCjCZR5o5gWIdrg/XqFIQj3ZTtIFH6s/kwLb2D
JXNpOFy1zbgblYPNwk3lGiZv8Rq20M3ObX25qxqWrGeOBXhBOjgC6SP56AwWMRegTdudrAeU35Jw
yG5njqKHiXbeL41GiEE4YxhSTqxwmmqAYtbqGzJ09VnhL4vBSx1IE2kNXQOGJvNA7CPpMB8liwHu
jeyzazL6LBe+bDesbjG0dtNuhcI8zafUWV4TDFY28ZCOp6nBzA8rXtlDfllGRSfd6DpqerIrVRVc
x4P0sQiBNJljtRFr1BH+vSkHsWmwL6/n0teFZ/VgQCTo042ntcR+G7Tr1HcWyD7DwK4CXoUA3FLZ
v4+2m32Y3qCLQmy1OxYzFgmwjiNv1ZkWSRhVH61hENPte1KV694ZwlVj6wnFZ/RYoebaQ7nhHZM2
tBi1wfGdLCzZ63lsV9yoKZv5IrYWTlpPNcb3a4tzWASjaXeAPOL1JU9oj3a0uQs8eC1Pk+utMBmv
do5MITFAaE5uFCUHyAc9VDOpKGgEHzSIFf0t1RjNRhLdHBbPfqVIK3KGtvhLyCk2Du11R6f3q3NN
eQybBdVgBBosbwASUPqyRG1ZOI7bqq6WPV4dTklz6a66xm0/PBhXYC3npXvd9a2ToVuAcLae3cdO
z+aub+Iyk0kkciQnyo+oSdjNokWfx46RBczaFBS5NeKPWj7Qr9Hiu/D/kBhU874p4LZCntw+jooF
cb05rxpZIHUCs0L0O3ozOFrdo2U3+w5b0MZnxHEAAzTTF2A3/NzPdggQsx6OJzL27WoK0/6WKSRc
IlyvXSFAJLgVzVgdLvzDAhbsZOvTqC+qkuJyagIL6WsHwaouZbcJUjYefPCCNkLUIcYi4AeQSE5r
4mpSlGnFD9Uco2/oCbozaLxZ5nWzfHWWmt8HzONxlmrcCnqkGtnvs7ccZBU6hZZ+cJuWSm1p2jev
QTxPdzpp0PdKog5+h04JM/1Arg3nzuXs+csba1RzMwweVqi+MdC+gf+UK3j4vdAx1acOO/T1XDF4
Iji2pbsRgvQpCxPYeLHZQoAe+P1jo4Zux5NlRjWi6H6OMPPFGS8i1Pl9Fgc2vvKGuN0IeFn4uYuK
6zBjXTJFGZrxbCVXJ5TxdTELyNxRf5tt31T+s8WNs+4qv7ofqmkwqH8CAXqMjWD+wZu7DoQMm/VU
Ilq77DhMeVrALjCGUuA0xaTMIgyAaO51kSjKYFFQoiMvobIdMiQV2FCZjzasyTDGTG/RUCywjaGq
PE1wXc19NBefblRVQTZMer5G2ojYd8Jjj8LBqgumYkvhAKfF3h1SwHJMmTUKkA4zxM6pDk3A2Q1w
HkAj0qnPkmDKVZElgLfUstx6bUmvCYFNGKN22s6OI4qob6d3DXXDRsd0OUwKLhJ2qYaN6R1xAw6E
+TDT6BySnqWIJp2h2u+7vohHTz41lxtrnDzc3yVWFzQulYWzyozUljipHJ7LZV5M7vfUf647OAao
ACBMIiP5ZAU+OFCw6vDtuNBS1gcjF+SqNr4e7kRg2GPMl+HOiDKVWKr96RwJ0hQe/MA/k7rG7wxD
1YTrCamvcfpPvP4PZPk71PRfkPX/F2QbE77/+G/8+C/I9hYEn1G+qu+xbTzlD2w78X+HbxpyqIBR
YuGCmuRf2HaS/u6Da487D6PYP2DvP7BtEv8ekBhRf1jjMZcA9Po/4Lb3O6a3KSx13Cj1kZQX/F/A
7W/Cvj9B2yEqPNAaYToGH80A9MYfZnzA5EcwwaJoDcH+ZtRYfodqBYoQ5lMbNadbcYEnYDBS83g9
1d1VWcrDlJbbgB9GkZ60W9/AGvw0kupUgTDEuAK/YzpO4gaC/KKGf4DbwcS2PvNmKaitHscLT0/2
t34Eh9t2LBJevvTEPgfwJuCNfOuScRNLW9hRrJWnMiK+VOG4aXpWiDhch7y9Sauq4D5Za/Yh518M
o785c3/3hfhQwiP8OsHwH6qBH7UkVayMp4OJbqCBRPymjNsrO6ERcmEEDB+ud1q2qNZMcLtolx5t
I8TZDYc6b9AKOTWJAWDR6i5sSLrD7oLmDhiMtzjPtRs+t7YLc7wiQaiRZjfVCIrKEmpv47LJHgAs
neISe49EaB+2okHCuOkSoG72Plwx4ILn8wXrASHnth7NARbS+UJUsJ+X9B4igHIvmwWhCV3l3Qb7
VheoA51diXozt8qvNzLEJxeTCIuugSGSSBdn304DMjd7GD+EMUPaVBlAOaPGnE6iPrhyBM9zjOCW
hRU2C2snPQ6lmx59OBWFfQQHGtjFqBYBQz7V6R4jBLsvQR5ZYaC6vhj1gTEbTTug/ijE4b0KvQDI
fSOUQCd0Lq+sUvD/iZa+kClqu4v/3Wma7Hs4Oy9+VJLXbtFP9CkVYXhwhisngPPfn+7VP1atv4mR
n7tKaPX3376JfH842xFGm+Auh7AiAGn/+zmzYhKjFDqXsJ5SfT43Lx2rWD6W2Kp6l9v1TJD+AnwE
DUb3nHgQIjc1f0nHea1b09+mXeDuRKdy6xp6SIVzx9v4QbWjOjMFEbzW8KYepP0ALhBnXZVo2HNX
oAmp9C4xLlA84B9ZTL2oyWh0iyLEwSgtHVbK0yjBWLvGLgpaWCLqXFUcxpWy2QB9CVfawiQlEvxX
8ogfHPYuLgwX9wKC5efbf34MRGLJ4E1uCsKdU1PcnYaqlfAV3TihWjtJghoFTLHNlC76qgLql8Hm
8yvk+tX1kJl1XaN66EZguRekqekXMB7nkBVT6KnHgGlyhcbquuTyAfL6ssBsJ92Z5CuSg8t9KHEl
X+rUf3+KIaD7npKBQ4LWCB5XMAuGPgyCoB/WOKFgrBKhdltz2qx6v7nTDeOIPx9OES7DjY296UBs
h+inb//LbQcvk3gGJ7YqgwPHzGDPeuCIUuu9M8+0MGHdo/FxVFG3IRoMsuwi6eE8wtdOY95GFx9x
RW5cVF16Ezhet22pux3Z0q1CcYI3zZ2JOM1Y26sN0lNu6/KTwv8JblbtvWtBgSV6V0P4VfTdlAnl
YtaTAXJ78PxlLQZUbnX7UC4DUqhJBTR9dvd9X42bwQC0lLS1mS+HIYf+bpvW3hMITW+YcN71JXyO
EcwWZW0937HaPMhqgCFNVd5P0TtGJ5km6qkUwYqNy1VSlVgn2vs6jo9wxoLFYj0/qA8bOiqPBpCF
4jDIpPbzgbvgTXIjtpV584MhbwS9wrdXA6MIbN5P7I0mQ5er2KGrFBfK7E5vTHXAXmQN/mx4g9lR
c1VSfR5ZeQSTDFx+XZVZVaFmdoJXF/y6earMjvjts03A7huivsr1jFq3BpB9hgHSUs9PkOt6b2Xt
gIra+G9yqD+nLn6NyrRgbgknFXvqNbdwbHAwwvCnE6rhUzC4ULmXK9GhG+HeUmWBoV6WTDOgiSa5
As7mH6NUu7nrz/f9BJYla9ULUhL7bI5lnjhpBDdQYMiBfgsDDbpoAmBdTog7xXSyBv0yIRdcR1Z3
Ae9XE27xg7EX0NTr4F3fA7MHttIVU01B7XYVDP9YC7QasjHPThxeTq05NJ48BNZ91YrdCXjn7RtB
fNTjVK+n2T2yerlxKYGGOPL2pcY0yGM3sOqxOUjd8PAit5PXaficBXAyDDdB4PDbJepheeSeUP+6
s1LrFL764HOfNTqyLABaiuMc2t0y+sek2RkR0gK/NdkygynMQxNmDa4Pl8IuMNHvaHKaTeIOxVy7
Jh9DULf7yIkPYZTy9TghjE9aB08G73Y1RdXNABFbBoBiWddV/VDr9h2WiuoSIogeXg+fJaewlrpM
FHedLJ9C1/iZmJ/6Hq5iIsZgyDMb5QsYNpW+u1KiAqG1fZtkmKwWGCTmbq3ho0UXgCXJEOcCKMGK
RXyVqjCb0bGt+ZJuxrR5WyZnLf1SraxOX+fG3EDadyhhsbLm8TOBhvCq10sRdAFMIUXnbkUs8oF1
2OC4ACbj3jSg8q6IgKOS6rIpZukRLJ61E7ZfRYWEHyXbGr+B0SHSLTKjJDK2CAQdAJlYNjRjvEnQ
lviqu8Kc4yYYMUOMUnX2eH/GLC3NozC4m+JOQVbgtjsH2XFNvIx7A+Y7LiC6do28G4hKQc8lxTTI
PYXQkYCFv3gcFPoWvTC2v/fq0mMMI3mCoWJUOILnYAc8xkKeCQi1sNhrWdZ0TbySTJ4j8+Ai2RYe
8ZiulstN08UPPWenJJ6umTU6jyWQzbJ9nQ3bt5hz4q52odNSGnNZuLIKzIPlRIAcpE4JRinsI9PQ
OTplsBsb2SObmVaIsqTHGJXYuoQ5VTcYBPmE3rCOgfKAekqfg7K+a/zqhXqOl4FhsRvA5t521n2A
RyWAJO2fA8zXMgzNCvjB5UGCwT+p6U3swyovArv/WC1uirNGxzMmzmTT+uW+t9wv0hLkfLeHwZuH
SiubRNKu4PEEE+MGZOikjDIR0+MQlWwlxh4S3zZ4WdoN5muP3oiPPtQjhgH2NvQcgB4ufSFmvuO+
azYjjA0hRiEZq2qeofjXWBsQXInqDjVc760WUbIClIUD8g323mLhHEmBsc9CZwgV7TNIPejKJMjo
HJDtE1Q3DovfdcSQG8LBMUd+n2oyM11cs0v4cLqwlVYKJ9rOcg+oEY26g7m51u6xrKKdjynHapI9
qCS6/kwTuWnC7msLTkKOTBWUmNYF8V+fHUxdNtLCj9WdQJoIOhC363osTKk3lwDKXNQxKNEl++Ka
8InBjx+g3WA2EtwLKjQsHNM3Owcmw/x6gkkjS4q0naYVTATv2xk3YYpv0JAyhyPBOzr6Q+OWV3U6
3VIMEXNI2HCvyiHOZFndhIFBKWTrHabOyOkGruI0L6LTMH9E/QozHqdaYRiLugNs/QHZqiU9Orw1
UAgGn84471MXoA9MFEuL5da66WsCtgL8/o6tG701ZgJ3LfR2U4W/8LDQYsYR5AhSDdcoRlfhOD3L
qpgo9fYRYze001vMSiDKEIA1Rv9hjq6Mj5sPrjgURTKgIN37b4Hf3k9+t+KO+fRjwFNRdzWFzoh7
AdFy0YQN4TJsi4HNjp57nrx3ePU74BBRWOuNr5KCN63op6wOA0hoZgZUZ7wcLpYYNTUR3E/1iBNd
6e2w9Dv0RPPiPgwxwBuwcu5aPWFRjMD550DlJxj9BTzNrQF0PRH3AXyKMrejx2Bs9zkDNQU9wWDj
jEasvbzJ/TbNggjoGukB0EXlsB+i5j0ULSzp+J1atn48vMVDfU94tRceSFBAaYOV22ydOHosP0EZ
QmS6TvjKJi4iFVzx6Tpyt3QQU2n8KcAlpBd37GpueycH06/M4q4uJtLovcT9lAFOv3VgXrvSYo1I
S9RlEcvVDMs9DGTgQYs9Tslw5TfymNKvfto+z9rjBewTAZi4gd4LxJAOXm02pek/I1G/og3PYWlc
5uGMPbhv1ukQQ4yyuC4MP8WtglELgKFiipevHYYDTlpoMWTOhFE6j0CJtt2jaqa7hmOgGCxQKLns
cZACJd8j7Bhpjo2wAxfKPTfdggpCb32/MwVEU9iBPWwDXthtwrhhK/DX6hWNxkdgSl9AcaAZBfUk
T/WeBAZyBO5OZzJWe3cp0xUYbSZHTFGQByp60Ql+SmCftwZIdO8u/cqj6ARcSx9nB4qmKUgP2kOG
qBz2MGxypUxRKcKLVGC9HOsBDGeg8ACCCLwfpx22odsosh/wZYAL9jBujRNfvKQPszexPEGaMYbl
XlSguX11MM7OIbm8HxqJbDFFdyosczLyOesxYHENUHIlxkfmWyxfhKx6J/ZOSwvHSolPOYyb0qe3
sQkQWLaAmADb4ASsGCLGY9RATAeFDwLiwJ3L0FTtyl5sm2qBlCQ8p4PtNmMLuQ78SY+esndLCpzZ
EwRX+EAxgohDUF2wtMgEu8rg9NvLCQM15RR13qeK4FoJX/7CcEnyEqr7RCbbGuavTjfP69Ctb0Vp
DjNIKVllGSgWoKh4rt4wBUmcjOF+ugDpb75JlDgFQYMedVDdW9BSIuvdqjo8d1r5mzqAy2o/DhjF
ezXc7dEVRt5xqKoWFV38JaK2wE3XTIjPbAZci6G99EGA5h1y8AVD3wE2lFb6JaFqbVWN+V3PcJtX
/hv3kEQs21JDECVe+vjicp+D0DKtw6mH76wbvYauSIokDraYHLl51CqcBue+NM4VwL1H1+BWT+a+
yct4vmt0eSgtwxgFghcy7Ku4fXA69Y526WGgEXRsuioEA0tlM0j+2DCG+hMUwm6GngacIrDBvHOv
vKMBqxE7j0pz4jcC8xF2CZfS104yv3k9DpzPDiroSn7kMoEw1FbxS+WhPiDrpB8+JhVuRQ3uB1RN
DCe/GTOp5DlUzmcb/RdxZ7Jct5Js2S/CM/QITA9wWh72jUhNYKJIom8CXQTw9bVw8w1eZpmVVY3K
LJOWja4kHgIR7tvX3m79XrPiYmV9lKqGfeILqTG+pPtnt48l30u3/BGsPtr15XAdqZty0AO8YPl3
EnZvFW0fbzvZ12v2VacVXXG3N5yJ+7cSMB0n0WTvTTFc8Li4fCb1oRxxVPW4LIz6bvEzzqwenCSd
WIvD6OdY4r2YtnDwMLd33iz+OMFyJeL1vqnHRzSu57b4nVZOEdXT8lws1oUNzLWb/w4m5/caTkc/
nL78zPo9jMl7LuhwKuOAq2ZXYaTSGMmqoPnWfIs1rtsFxWVfk/x/Ygv5pZGejsoFCoYd3ruZpHB2
VBP+KysPvBHMaQnWuzLD7bV6zNuccLxZRJocxnpOD1YGFFLWl0Gk9jEJslszwMXhQFfU9XC2qFV2
nbA+4RD7YyXeqNaCKM3S40KW504p/uExWT91SYwuISowmTyU3MqkVdt3S879QBBd9c95omiBAfzi
fm37nWhLnm9CTK2svuYZvOuY8eOHX9zDa2W7BGHHLeioWEQTpU7nEiwfDLEx5j+0f3+akaxQDMNX
aSkVlWFwF7jNAakyi+qlfCgNlcUViekF/x4DmipVd6+tgRXLpsq07eWFBW4+1jL10wb6baqzX/Td
15mY911qmU8OMRKjb7eHsspfRNk+a8c7shI1pxtSlwK0JlpbYCQxaSDExaVgl6hfhXXESTXsINuW
Q25IjNH9svOSVMSG/1nnhMNZc/sul/IxTJt5H88rWd1ehilsymJSC+LGVH/++dDnoL8WxkBRUt53
9shoTow66iv/b+76b9MCbbIOfGN0ZjGHxU0RTFCeNoen5VeX1ic72q7edAtAUxvenQ07auaweDLL
H+tifhmt2o37yj6L0X3OiITe92Z20zbUDnXHW1DX7muOBdNJifefoPUC+7IgzdHkOXwXdfGy+v5D
aJf3iW28EtK7GUUX2nFAlSUM4mEmQkBBaoXWW9tmT/Ua/gXOt/YM7k+DLM68pveI2J+lgUV4WZ8C
Mdynbn0m5p8WL7mp61EdplALMJ4tzPt2tJ7LpU0iJ7E+28I9rYVId75Jx0aUeoWLsnmEAuKwBw5e
yvKxeQ6kH62WQvp0jWhu9WX782Yeo7VMnlSTfvZZfurYe69hv6KKJs9I85/Zxpe4JBPa4zj9Wmy/
OgEwW5Fsvoae4Zjd9cQbixwewnmoRUkv95UqIJMxqc9z18wXTtprXayfc9XmEdfSM8GHbKUGl6jZ
wDZJWewsW8aO5T/bgfdpuaCl699yxQ8TjgnJ7kv+Y6yCUfhUwAW2f4sy+7DV+lIo3Z5qj+sC0G9i
+pok+GgKeLqmvoN2eVWLc1fVf0ZceAAZ2Y9MccAKEbdZeQ7GdscqwZqKxv2Vrfo90a9+Tfr/aFSP
K5T3zh7NQ1CTCu0d1DBetfAvpUq5gtm6FJnfrd39ZFNAJwPdh4L9wYVf7DpAYN7beou2J4PbGI/+
kvL2YcTYFfN8td183yqemQzmHBQ2+WbTAJ5cJZ/HQj3iA3l2NCno06Dtvc3CPN/99Jm0kehsX8G9
Fcbo4XFZkVYXWhaRllHeOJ9E51/UYF57d35jt9Vfdi9w7DflJf/1zx8NIHSplk7sJme5hIX6KPuZ
MTb1gP6cGeVhps+gb+eH1vK9OJmWt1E4qFLUuFM1v48jdMICyLCOw6kYluvozFUECH7SS9XHeH92
aVVfFex+NCk3MtPgW5j8ktopHzMxDXG2kIItbKbz5kc/ik9nFkd3sDg054O9qB/08nzzx0kEEsHn
Raq6Gp07KFsFREfAuF3zGgbh/Bh+LG0+RaUNutP0yN5N66OKOt5umf04aUTLNGD40EF7TQsKg265
OiWns1MF1c7KtsV76WPbW4/uvmITwD7Bs8HQE12lWCAFBuuw5Hx4PcGRey/NbhOnpdHzUWrYYBAo
Mrw7Aq53q6MPcGeEvAv3EOJwXoRzmF14Tzu5YSCebtPPOzE64YkI9gdM7/M09vsutX71eXf1E/3H
xXEQs8fmtXLqq2QXw9C0C0H11rGfzCUKwvuGwmgol/Scqt/4NPwTXrm3RlN5WYFxCNmLcJI+Fl7o
KhqNEANzwMTJcfM3SM8BYRFCYapKIhZ83R3G1SXbxrUe6N+cy9o31tUzsyNQsvs4QcjFYg0IBG+Z
PHiT8aYq4E/+p2eOQ+cATTa9rIn1UFpQJNBT1zydxqdawPron64Ks+e6XhdeyofKrfipJCX3wJBl
pxlMnWhQq/jVukRuZk1I6vZkFddu4dtNSmzoKDXTyZnC6uQL6BXV5luA/2R8rc2mBbQZapyJbk5Q
fAa+SP5AST9OwU8dIh35Ik0pIbDgCRvG7S9d2xinMGNgrNs6Gh1p/OHe3aVZXXyl3D7W5LrnoApS
cC6qZN3d9mlSXKs8ZLtBYvjXWRTPLKqsmDbVnhdCpPsWsonnXQufoiPo6rs00eq7XOZjYhd2uiuX
IirEuJzYeFhcln7ag9x0nyFNOgrDaD6hMEAEcZbdZHkVXmH70DMrlb0KGwWWlcDO1fErtc/uZcH0
Bqw6pMVT66OcodzqcJLQW4XxWBlEWweD7X8l3DfG8q9fafWeerDWpzTT9RmdygBeM6Y3QiLuOVrq
v6YAktYyufj9gkQTWOkxle1TmZnVjZkojnMJreoRonp1Sy+8DGjlSC3VrbV9+ec/ZRJrPT0gjCGq
o0rZdiFMhNchydY715r8A5F5hOXUTw7reu9KUF/Wq/ElcMlilfCTIZTZaTYI2fdrZbH3au1vhqH4
ydPWfiod42NKveY665lzbS2GM4wYDxXn462VWc///Ld/vixedh/O6Y+jEJJXPknek0neoCwwbMOL
tpPp9mXonvtUlCdTieEFZuuPrbru4FnGCsQ4ljtGiMljNS3ZKSi3R5vvJfG89hkNknGVmRX7sLaL
W7jlKlqakCwQwXaUaVScC6bABVQt/COqWAufHpC3pyjt+76c1N5YRBcxp4JATZ9849jazxBl6q4G
OdnL0sH+k1KkUc31sVCB3hsuSdqhXT8Ygg5pNY2ndi1k1NR2eKjatnoPCv8r7zOiUA0qztXjMRrk
YOzxm+TJOjxJo4dN7O3fzF4iZhfWLXejeU/I9s4xh/VuBl8hzl8XJwG+u+3nwINcYXFIyAC6sGc5
CspOYEhX4bkMPcqrDDN/Gw7cZZLoFQxJYpTXBW5GdSE6W4vTmbx7BhPaejJyPYJz1gv5hHnLHIEj
czTG5DKudWQFajhWLWdzJhGitTc88GwmcRUEe9falnRmk7jz1lPYmu+dSP2Ln7reZQpCk4cpC2PH
57ykrcasJJezRBi9YaYvjtrrXkgYdV6pOnaAV/rOXo1gR6BRElWBTZiSR2ZS6zQnpRL7VNgeD4vJ
ygLBRjXCn36mOVvQSDIyV9ssO84rOtqU4tvw2DSQbQxgTjTMEfGUEq+Qy9FhIYkJrHOjy/qsnBFp
Xo53SZnKu6ox6jhIK3dfUyd3srSeUu/hn1dOaj3dyn7hMNUo6D435YVT6mywwJ5gD5okp66eKP/l
MZPTehNkkowaxeqGpcn0bRXK4yLW5dQSOHzB/4EOpozuYNhNcQv2xr1l1jdpz/aU0U4+ELMuYU5P
2hkq2C9NYMTJ0I30vOaM72p8YxWu8TKo/pvPGsRftW8sPPbOrl6DB4ebBGCTW7/T17RLzE9S5D7W
oG/vdJDUsbU2S8REAUS3HxjDCTRw0aJDJtsXu6zYhUo7My3g3aFRGyey3Fl1sn2BPP1rbfi62Vwy
xykew45XwOIBxmfUX5XPOmDNYpOq9Lm3tHeZZeRKPUdzKj5qtY5HBPRCs7xjMY37okemtfLg6pHT
dR0Km4AFIUiZ6JmSzE4ZHNXQWQ+ZWdzXur/jreBQV624tUNzjIjadilAOXI1mgskHbtxcmd64OnA
UVFLFDzXp6Mv1vJ+cNiCNAPKVaPl3uRGXl1w2EVqnfODp8kOqZm6mpaxn213ecwX9Fz3Ttl1/uPf
+y5bPMrSsPa0a22kvfQikya5hP0cW/RfR9+yYHxXthqVVJpJAYYpwYwj2+6sI/Ma+sVk9U6EEP1M
lvzbIRodXEfNEZ20fyl699kOd3lf20+mnI0jff55qIxbBg/3ZdtnsZEU+wwjUWyV2Xpozwxw/WPY
stBqHMjHNXTHwg/+PDyWnGE8bofArts7N7cPcgjzp5bL2F0cXkHHurLbAfmj7RQ5xQ4RC67TH0q/
AyqxYHQNOV2clpco1OcgRd4Jeo+TasgPIybKm9W3HnjveqZTk33QmVPddkP+u0WvOGZzYR/bYnhI
vBp/laHcGJL4yUrKR9bgXi4jj3+sCuutWrDkcVPvljR4JnTivh8l13oxshOHIrvIMENuG5btETHJ
ZQDFn09YlbydDeoq3k38kygy7FZmI86xqMqL46ts75iMked8eYQPY2AW7oshwPqHtj/M5o3CaUmF
O1QsdqJ/c5CGpfdd2YjVmcDYmVZXG1rjSqP85hsYzPt2RnaD/cNtVDHidVX3pOv6d6X9uOyz8Hvo
ixdw5fBXiKULDlUz9E7K5VBhLDulg8CrNc7H1fazJ1khFRfpWF7rectSdovT7LK/eujYoTg4VrS6
lr3Dkebv/Qn1Eyo7tqqxPI1Gbe9YNV//UtmER05gAKkS4WGmM+8ARN1v3S1EC8m4bcvkBfzYuSm6
MIyKFtWkX4fh1nXZwOYK1reYC9O8MH9f19OcBoKAIau8Sa3mpytgFyB3zdiT6jBMc/fNt/trLS33
TY3uU8eTsqM+WG89N0E6RTeyutA+WraZPARQp1HiKI0Uvd4is8qqYTUcwZIE6SSDeyLPCvekKtEM
iM5/HJlBjxabOjMty1tlGFeictZbMmt3q1gubk/aEgwWy8dYnsTUpdkP+E/GNQhiYzJUnMvhiVBf
IovEPMUMFXC2gs/GPpIjNaz4W4fld1mNVJnwjjte53ONe+OoQj3vF53cLBn32lzTqMzF7F6CJDxX
tBnobcajX88HEYCbyFkdOLwTVtrheUk6H7HACV+FVvdzOB77PmCJhE6SOLMpSQlQPKbjIu8xQRaR
QXNh9Xo+OoXQe3NW064uXcyNC1q1NYV/umzck/lJOeWIkTVVzKOnytoF2vmyGOh6qJunsluPYVD/
9U2w/kqfzbV9Fv7wZ28UbUJLRLCZsXDYTCtJzDYt9dBxBSmjVoeMUxhdMCV1yyioLLqODaKpTuHe
hY5S6iteopz1f6mIXDYjPQa94OCdKZBc3TzlCydTn83jCSmUV9CM7R6nVKh+2WOLzOsSkrNmzm1S
IO+g/n8odGlcQ5RbeZc2fBiPvnbKaxcaYnN0eejLucd2N/xoDEMkRpxIOyFHG+SUnxzXQpmXye37
SE3pLQty2GUv9p3QxdGaSZZi3rPvcYoc3Vprmn207rRrz9Lsfwg0aE5I2L/twB5uMpIJd/ADVPa9
fGanWbkjDYnbej9Byr2V3nD2qGcIU0HTVx2NcYocyYWd7rSpXskMuKuDhnEI2cxlbR04kbunxpnY
3jQxsBNysp9qcznMuGePuTYE9sDw3ZjL5TnIirObleZ1QDM5b3Ww+rLC9iJLsOctWbpbmgOfzo3B
qqm4r5EaXIyAle/CEGWkeyLH7WTYDnfOytamUo3rXZEncZA1kEGi8S9B3p7SCSLbAzSWzV/tIria
5j1rllIxd3w4EOaovM3Fn4cxXnzxM8uceUHhXGRo0OykD4yYWErk5WNsc463NvY1sxW4k7aJrumm
l6zWbz9jhce9I5wgdjs2V7VZmPNp8cvIoMQkV3IMdSyd+2hngvwZvbdjwjXDdGldKrSQxWDWtdQZ
RBq0Ixz1dPJoFiNM0HWM4/gRRwjTjg7kv/W0jPrRa3iNvd+FzD+8HPwA6TC5OkHzZpgj+A56NOLN
rh3oP0vTPBPXnB/M2jgkwzrsJhX84M9kEG96d2qlUUYsSFC+x/Sbc2jGD4hw5wbJGAf5gymQrWfE
CCdpXnEIOdCEOcdqhTZoyReUdaRyu/4aKGiwSAWxWobHIDE3BRrtanRsH2w+PCUIFftgZgjV2hTH
hQ9Xn8yntl89hBwkjlBsGl/K9MDM2rPg+A+K1KLuL/x9lrZzjLGNOTHpJPqVtY9ox6zOanH86m2F
XvKCcYFmG4Jg5o2Ot/lvKe0R+1PszVDcsoXAK/Tvurx18v6jSySGbNITdhJgGpdpce87x75Mfm+L
xnJz7KB8ni0r1KAc3k1tdiwToyp+lpinGX9Gk7XtENQY0ZJ6etGaDXmhlh+ehjgvkuqgJrBI1okP
pz6f16OeMONtsySmrNnJCVFdU9qnyuqyV9K28ORrcaNse8aj3H0JmErEPPzvfH7vPfGM1axfZIPz
yKpxP0kvj8OErLosb93LChqBgIybYK6LSx/qDY8giU17xpGiro+2pvXadzyknqWWW+IPsue1UY9+
8mGYG9Y9RmzT5ICYIbNqa2AVKX+iKc88YExGEpIh/U2JMrjF2vRLi5Tl6yP99jju7Ck5K+xIgAvV
hzszQsNQxjQy+xINEWyHxh31/ex+hWb9qEYmPWUpfsnkl12ZJaNK6e0tI3lc2LLLqJBRW5Fhmu/D
a8Bgn62OTHVcUz+Uq0VehFvsmwoY1Ey7Mx6C53ae3Yd8+4FUDYEApWU19KrWx+SRv0DE0ge+Egwj
BUMQikF2faUHqg/c6wHF01CAs012tSG0WElCF8/Jtp2GrJ8bqLJ0Am7j/BRMUEl5ynw+Vkp5Rhya
YKt2uMzeCgyAJpGxItUxNQhKSVBcI2+m1HnIuwLDcZCilxTb+M5OVtyXyJnAKOsND8i5cCZ9zrr5
bEphHFEUMT+eh4m5ptcH8i5KF7x8iz8/hciZKO1JPIuM+2qiDHQoYYJu+qyI1uPegsiQxQdTDBE5
/vgKbovKX8tzsE7vsnZfWOKA19f5ayIAGrR3e0Zrt0Ca37mTbCnq9KOofsywrEMlCaxsPBK+wqcq
rCtOIvO99SGQCmcBDBzH/VBImNzeRdI3nUMH4AaSs5NmQUbhoKgT3LPfUBFnq31p0vnJX92D6pb3
ZWC7cRG8L236V658PEFr/SAh/VZEEO6DpapuwgcTGM1rfftdC6OIVVBJyCviAC3DCW5zc7jIwUsj
fsvhYJYTM0tWp5Yl89DBLw9lVqCLON5pa5+vlru+DqrVlJcmanfF/Lkc/hDLZ97LwOAlERr1vBxp
SdYESKOrv0Rnho/DRufxOsIzIwaBaCZH0zH+TibluR+wxtu2TYC9wQJ2tqyvQNmEcvioGi5JD0nb
kmJIoRXbksuiMDOCBYpV3WakEs594p2XfKK6ndl/EoI6W+SV7Q3gG0JXx/42nZC8svCR49855a6Z
PXvhHHtVjxJqwJU6LjRdbhp8RsSBFqPeYk/G79aSHyUBLKUNz2KyS9js6CqMwf1rLX4fjaKnsf5w
8Im+MEFP6K+OosnDGJMkLhoCaXZisPQ+ZDB5aZTpxFzxz7Q4OT4b+33wlTo7s4QGysvgfg3Lp95r
5X2VXyYGY5FZ++0+SwafDEUCNPpu/Gyzfj3isf21kER47exuPSibhT0hLNJqjtj7XCFZvVhfitH5
zDNmZKnRY+tk4nyZpxZHX2Pg7gzfS96fAwj2c26n9mENyvXAKFcJcenoeD0xL7+guSJyaY//Z/L3
P8K2/uF+SYvYlkKYZBEQFPTvcLffar+ipKIOa2eWquobw+bHkCiBsxcWsg4X57Q6W2lgMHqZtHlU
pT7piiYzLUqxtwtupiVc3lH7LQyu9l1oTjNZrwDf//xV/5/sMy9tzb/+M+vp3zKi/u+yo47f7Za6
NPznb7X9bf6neee//3b/f2Ojwv/xM/3fzTVkcfzpl3/31vBP/MtbY9v/RRaZRxymCQpFBhTxXf+K
jbL8/+K1Yx7Ghhg3hPjg//lvZ41LbJTwfI89ZwGbVvxtAdfwr9go1/uvwHV8zjySpoSJM+f/xVkD
4/7v3Dl/L3wFEK6klIPzwTL+R2wUM5yicJtARtVMbPHSOd2NWXnvLqxI3cn7RrnJucowRIiFa3is
Ac5le6jyiZIZB3DeAUwXCbnENZnRpr/hw5NHISTEg9kmSBjmJCI2lTfWsdCpxh+TchcSe1zJjjGP
z9jdTRPyGgBzRTsX6CSUPKY/Vvt2JAZV8gssI3tjRXYdDwF9gM24XMGZ7L2RNeghXRqEe1DE1BUV
uBKlHSqvPKcrBACz0JNGfdwRlsmFtsxE2FqMGMsE48tebnOYDnNKo4KDkWdyn4Xu75wQ3FMCyrWb
FfOm2gKeDRMP0JJ5RJTjTcv1a+JODLq2AG66TzMdo8JugBISco/QTLTe6j6aBEZq+cWtANVgX1GQ
SrRHE4k1ovn+navgWjaZunFS7uDhM/TJ7fCTHBrAUCfdL8GllXVGI7XxXo+9MROHKZw9LMBENWxm
e0gR5nIMR6tVnURWfrNE+sVROBraZfoTVLWFl3aBS5t2Rq1xGkJO4pjO8M/8qZOOlGgv/Ems9o7H
cESAWc6hy6bw0jaPJuvPMAukrKPXbIboPPNjZRuFU2yOiOzIlY6HMcSNQAYyyChjDgJAeovZeK1D
pkvZxWIDbSdZBBsuhDFs5zwZ1dMj61UOTujryPIyL2oladGwCGctgnOu8jmSbd8x8Z4YIzWwunVm
gmQwF9ZZ8IgPDLR0mX9hzCI6QobX1PdI0BbMmZg8YQrbiL4Q7qMrmSKPi/pseueHbBoRWX32OhK5
ayUfE1N/yOW/hTMyczFNdAUh9ktij5GHJcKoL0gJBHbogz8ZYzwjZxKcQprHSDLLrPy30FCvuRE+
jF35gmO3JQBR0qlM7RGt4HcF4hllRA8Tk9Tvsc1AsdoOOPFIstJEqHA40RHUGdvpXdy2mqiVeNS/
8kbM52YO73SffbMPC4Lmfm79/JDMiE2Jg0ZgWzmXkI8ON3ivnVsS5zZL0qoOQ/lgT5+F7r+yQcJb
5QtZ6ngE6oBEajNw3CM13m3pftgmocBW3V86DDqsdDb2DjtoaD4x0DIk3lDO/rAyRa3alP3nekAm
Fyy4gDyro2WUp3ye8GeoTyGqB1soP7YAGOYx9KLaJrQok+nRM77CRFJ/DuCva2/2hK/It4ZluIfa
Yvqkg5Xy5h9AXePVJrmfzHiDoauNyTygMrdq6Jxh7Lb1AnlNYpf4rkrjJMekijEeMRQOSztOvZUo
8cDqDkuKsraG/icZRM9J0YmDb5rFsZLeHJElAtLOwGhWYRb5TNkvJmNhx3lzm6Y8I9TuOIlt2Nae
Veu1+QgD97FNp5pVQV2JwOFWXngwBkEimMjeXB+uhMyHP5VRfagUeCoLsKBlOvhTdiwwL7JfiAot
a+EBePrAvceXjM1kqg9haVBnNlMTezlafZfxKW+Pt16t2F47eRiqStLt3QUD0LazGMaJZIbV67OD
VdDSg4DPM9PMRqHmNbJhcD5vpxmqlrTMqFkJxpoVDcW8qLOb97+BVyCwMDjtLcSL3jYCVpETxNGj
M+3KciAn3fBfDWdkuAfWgSoV5RvLJUQXqzY90dC/L5tvYc0ZO3i1YBqbrvw0t8GyHdB5iO5m1DOl
aDXt2pkSf14exiBZruX8WubguzjhoafFJ9HMm/bFKnHdyq8tc71vggfPrD6CzDiHVimv5JWcs3lx
onzY6vE59I+ew4vrCic9uXn2OpGRt6vDJDgsJNHtHycbMMXTTNGckll6S9TeTAOLGkP0m0JI7hxo
/8V+lJVB6kfIbCVH0O+N/NWp5TFt6J1ZEKQjEot+kTtwbHhJU5ZHA1LMNl7GyWfSxcxLBxAfAXDX
iMkkYF4A7jx6Zk8kiDJ3RSu+w1XtlO19TcZwm48zLFYw3K3TxbBJj3c8D8ORWdngu3fdiNZTJy3h
8Vg4d0uuwc4EXIBlH3tPu/GK9aR0ZH7MCXey5nfhT+veSHmrl7RCHOJccLwUJcOz38tq9mIxr/sG
HnjHRKo8Wq141Gwyl+Aa+8lpAL6BEBDHnxdac6wD6cWS+oZ78t1tkhpo7Is9ACZA/0dlrCQYWeGR
SrqLsmKipk+yS+/w3JQsDdhZhK1t1hYzKqv3hKGxKKY0njccaYDrjSamOhwnVSzxzoKd1DuN63J7
hbc2fC35xDgOeGJ1/Sb88Sv1xEDAfz1zV/5dLJxWSULW+7QwZE3oGachhcWkrRbEpKlJc1hzp1c6
pVwgB4wZnHeSnTqZ7sg0SwMl+tNwa4X8hsuYf5Gpuh87n1g2Zc7bM1xGRcXh6CXYzfL9UqeXvCsf
bX6U7AiZr03bvMLchzErHcEi2C7bE+bP3owAVqtqsdDhTZXb2BndiGBZPyExC5C5zkmp45b1fAQm
20rw/oeqjtIGGUyozSxFNLyTPxur8x0GxUOXEL6V0Ib1/bsriDwxbZ7EMhyZM/O5mUTekHyvqBN4
C0j8gEuiIojYbtPETOoYv7q3eG7I1zdBwksmcZEWv3sfT12KVzYKq+wzR8gNUkqmFdEozlH6kUMJ
kIAPL2o0CJfsEtUVmHya/oPjIFIzfmXY5AFFgs0QY7+z+/FpSCXZ/GRz2WmHqI1NdssSEE7wFtDy
71rTP7YZ+pezkPiY9eg4fodEMTzNKp0RvAlOqC3S7tl2gPlYyl3XYv3wjAdjHIEze+tSTDDr+DMv
Zs40bfF5aJr8CesTfr3hVjaUGKGTYI/K9hWpk3HgzSBJHMiBD6dDINKzXCd+XwdaMJncGwYe+zIh
90bQJ2+fo6eGXwxLSXFD8R6EelwYoXdrEVMPm3E39lcjWZ+WYDxkY2azxMT72+qFn/MEk1RYuzAR
txKSaRfWv+2quLcGenxHelcDuTAawW3iftYHwio4ENHCGs50QoJKJnhAX0nZ3jCbcbmWo2BFDzaQ
webUHtj+kadUZcZtuNrnIOEpXZf3xsTLYy62EbvbJ7G541ydXAOfT7ZOhyEqCLSIhU2gSgH4359b
PPhUS7jAfWdFyiJz1QWK93Nx27B7j+Qidb8av11Oqkik6ZuY6nMn/ZWCg3UrAI9RuLZX5sCZM+Ht
nJcvHwISMuFps9SwwCB2veS7xFwLyOM/45eHfTzoOfnADtvvl864kFHRRe4MA49rzY5Dq3tOVB53
gLP1xs+TrRlvZU3hF3cN3ANKUFx0aBELZfFqMXtJPSYamRp/QmIn/BTWzCjNiGjAG2/0PynBqFqz
4ZIqsC+7tfg0md8oO7zq5MWvgAwnt/yzOsVBE+05oKzSZpPKs2XFEujOBLeHkgWIiDHCvrR/wsr5
XjIyxEixG+OMvp4I3CO1+4EJ8TOKVx4l4z9+S3EiaWgFvcAuGSzFqfCNK+GG/ikz23enHCL8feVu
3hBWppd/QxsYtMp+l5srkEKKAhrB29GLzUE4vDht/VF1eRIZYXWg3yEkxwn2cPflcXXUENf+uzlP
W251uTO7We0bO/hbNtud2RHjkw7RPFh/3HJ9zsY23SVi/So+zCrIo0yjHgWcjbIjDXZkkrDLarTt
xRxuHUZr0GrVzh3qy5ykQSRtkEiY+nhIvG9Gp5rZc++cB8W1OGiSTqj5K2/YdRVHg9H+Fan55WFY
32bd6sDskJuIXwa1CiPgrYQLVXfbet9Di7+2NQnKgZ+v9pb/6SN1YVttiW1hIly6gC7d5t2UmPv3
M7Us5hCJTbyqDi17AEvThs5FM2V7zUiQcbxYuRX5ZJNB4mTXNgzUibnaJjrzMZEZeMynob4hOSoh
hfFoD+om9RY24TqeBuiG2bRfWEzp7QuLbUXTMLfHqmGBhCvWP97SUl1L6sWuQTM3rVgq8Ytcwl9e
nj4og/XIHSya7T9a2vup6/7ZMHC62uFl8e2afoB3FKzb2fVFdT/wU9jZ2xdVwbiWDCk7ob4wBmOV
rJPbxCyRGUlHIc02QNY0mLHAaruS5fB+DtTSlF4kCX2iMbsumIJU7tnRLMJlX9q5jhyaS+x6j0Vb
Pc8VZ4HTFvAwI/Cgqx8yWb+WKrQO1gp+7Lfk4ZlXvYZg7OkIGFkOp6qer3nYXe06vSlc77bogFSC
5r5d89//i7nzWI6cSbPsu8x6vAzSASxmE4HQEVRJldzAyGQmhEM4tHj6Psiy7q4as1nMZmz+BY2M
PwUzCMA/ce+5Fn/PJtrqCLEtAnmMADo6FkpmJDJxb7hpenUHCd3xu0ghJ3qSNQy1xNb3lh+oWNd1
/j6jRWzk+IvGl+e0qp4XH/YFTpqvZvS+Jn/CC6e8l5EnouqqjrYtD0dJ1z0FzAP6CHMByzvBEBPN
T3sdXTM5Bj73feqU2clTkuelwUQrWfo+nOMOMUJgHRd8WuWS1nBBOPK1S342k17IX1a+t5vB3lkz
FtGmgIyR2Fdf997eaStisDFOT3p4YIl61zTaxbsi3d1Yr9pWbGmjRyEifKa5LiArpjePpgo4CNpm
Qdp/KJmtbwRGAwREC5dVad47VoYXJos/egsfeDmONBVjFiYtm1hvHn5aZfAVv9n26hBGEx9WUf3u
9FQ4DD0fEVkN2FUxTq7kjMmimSjHxWAjwboe3zxSAOYjw0Jkdqfcnr+QK6LMhkdrcfLdkjylOWeG
zWiCsxpZw7bJ3rngb6T1vjr2dPTT/r6dh2M+XGybbC2V35pqpSiex+TJYssN6TLdlwU/746sGOfA
+77l+fdkz/eBz+YqZ+G4MVtW5r2NrC04NpN7vJ2AYIMflsZ+XqJTa4qHmvCgpR8ewcsxpv1hTcsN
9tctdvs/EkoDFrpcZRgtHfS90kxPCxDApjojc2TfXOmT9tUQStkiFw2eiwwe3wS5zOZcLark3Ziq
L8SgWwQVxia1GRIIeiH06PlqcP+qe98+mNEps6b7saQdRjpp5Kzza+TS+a5eukswWR9djZeDVuCx
t6dLHnuXKpN/AmpbhxVlPfWXyS8ey16dhYaqOg4QGGkvqAmXoHtoAC/O0ZP2xHvd2/d93v6mCrxz
vfKCbuNBRsyeGlW8yiW+peMtsIeTZUd0uIAqmKbX+mJzDrL3vPKMQ0KmASzFxnLvehiHujr65QTL
ETYYx2pzUVl8qjn4ITq2exZtjtFfhqJ4Qox7ceN62FAHfxaV92Y6yWM1m88N9S87+6N26DAdtsAb
aF/GRtIjI2PDFH3RZXyB69Kq5pKYB5JvFzYJ/qGwezY+DuWRxV5rs55/DfoaVk4kZUFhE5vGIL7a
IaopSgu5AyPEhn0lxfIZJXV2MaMxI8NIPRU3HvkNS8356oxPNmvxwqMB96ruHEgEZjHc2airaAw4
tmCNQFBAGImZrBBfRiq+R4vzVGrmBh2PvEV+90C84mq6opzci8HGVNcjhC8BThqxjeI9Bihqnd3I
+ph486vSo9+1ek7heZ/k3t6qu9/e4J+WvLwMnbPPVkNBEn0NQfEH3y29qsWuXfAtuzWqDcfeuE8Q
qTL+5OgHpdpFdwhWLGG+SnUxZpyik+nfZCt4r6igwgidRIGkaRApqVber2Ju7sxSnGjcCP3yh81Q
OT8Nszy5PWqWZVvI4mVy+l0Bj2ZDqNzOhhbHnvmB4f1xZPXLVECEWfsWuzFdkTEeBXBTxp3ZUTik
aYnfS/7uJ0/KRidseW9e4GPqLIdQrDwQAxXndkhBP5aG/8PSTCYH+zEJ3OhWW/Uu8/vXScbXWT4U
g77GCSV/KpFp5e5hwj/IBqd4RTyK178CC4DAhCa6CAvMfYmJDcWmy8LkefBt9ihB+Yjk4HVAFjAc
sPw++EUcbTAJWceOgRJbpT9BL3kW1+5bkwfejlzvXQVnmR6FQVADoif0p/eebtj0W7ryHBiH0YwY
EOe22CYBbZRb6mNvgn+MlxUYjQZIZTP7MB5srRmoDfahqKrloeVaI3Y4HNZlmERIflom82RRHGCb
8xDZr0eBXd+BwOMNpp/b5umbrN3jREkQkkj3pIt+X5mMi9pqHj5U9FnJDrhF4D22dmrA4HeBEtGf
tDnVGGOdvMu2HvNItPc7K7fKMBs+1eROmyhQNQ/QbWrn/T5lU73JGqyaFDXF1p6sl7YI7sqe5jNy
/zBCuRgFFmhclr8aNAtNvOC+dagmdSVB2U5Fv+Mcgxbf9FMYCbcLq1VFGE0zf1Mff8mlZayeVgyJ
+PEjvuRbq6pyW5b621TNR8bo9sjJscMZxhOMR/xDLmCIpxiQEQ08yBU3oexnXbt0oQYzbvZNSIEy
7y0uiY0wOOnw+6Fki937tmrKC72eoy16eXerkvQOked6oKfbodfjzfUrH9M130pcWMURYi9L1Gq5
KyZ15+aFT8KXZrKcRCHwKCSD3dCwBXYVXnhzvjdrF4yXgRmXmVy81Nm+aTmJG7f7skdmqEPqMkpq
9a+8hbOfRjYE/PrcUmw/6IGbt8+ND6tJv6piiLbQsqvQyoLvonb3tRmOpPFuV77OVkiaOp850ZhH
zR3S8C2lMvoDi7q2zdrv2TCf25YnVyQllD5fhYYkYy5XaNpNaFZdyg1COn0V5hlniNti3c8lb6rb
9BKBNg+wMsI7XNl1qEo7IEM8MncZ2ECZ3ajQ/mTD2kKrRa6hyOkmgoESZsXsbVPdZPAIomLHvJqf
EW2tYkBxqFm1rzxFSqC0CXXF0IRkqJXRgCsisex8F0wYFyOfIpeY8kolzqPgAtdLfXHm+E54EZLb
hprdU4bYMljFis9gSDCVOYw2Z0Sth4PAmbUFQihpdyCmdqbc57H8RJZ0gKWGfFLrT8tjnmjwdy0z
3jSAhr97WIN007ATqxTB3VTh/O+sZefq9BkUZn6selQEuP/zjWXB2Z0ZNbQS1zmUkbAHreYo9vRZ
YuzQFOCBp5FtI28J0ww2jT99SaX4nbHqd2VP+lDq2NtgWDVZPqMPmfEorZ34HqP1gWW0tef24uKc
mZG5DUpPJeYZEH+L/EPO30FJYFI5yFMOpZRGnK5QeerEaPkuYQHAwAPPmFCIQcoMCUmchWXSfwMy
v6majPaaQnPsy5Pk9L0uqFxbPSrexK4OcyRQXrU0d60zcEcx4tv1ElSOnVx9hAAKFTWmTXVXuAbI
I29Dvti4HVtuakY/B94gy1yczRpLoaB80RDibOMNwK2McbbOH+x6hGE6APcEFe/zhKeTReM/JMaV
qUrYTPotRSBsJRnOCjQW1NrBUZuP0T02zP6BrVmPtVcjiAz0syx8O8w14h4KyGvlql8g3f3jGBzK
lFBKGTwi5cSfYqQ/BYBl3GCYIHCye2h8RgD/ZzeFoNYBb0oH2Yddbg7gGGAtKGHH91hon6wMy1tP
qQ1LXpqn1ksfu8AZtysBs41LRpbJRxqVd5UY52tlXpRf+ihYGFEH3ProNZnaaoHwaYZ2EQxMgEAy
C+l2SGKGfGetpaoPICEFILKOXe2th7imMZv60AP826LJ48vYwnLTszlafWtd/oPUTTZh83yemJVq
pqoQUG4Qoeut7YCbS0118zm9lKHkZebeq0fa6LRm6k1KChZcymhXNFCCnPyhTdS1xV/Eb9v7cbgg
pj4YZTMCR50TOr16OmRrPHI9cJ+SkfPo2tyrQ2nZFLhiPwSN2roDy1TSOj77NoANvqCaTaPP2GYK
z7RoOhZGcxwsY0BJMbPlm/iW7OIdyjAiGxJwhuWNECC1xdlvMbH1jo6wWRRwEW/qKb8vdGdxROH8
nKzPhU5ubQ1+qw7BrCEg6cCE/TRkQ8cT9FjKhnKTj1W/XWompLBYv/1ketHp+iSnCFRg8cFnDfup
cSHQBc2xySjF3U7/5IkiGBnEwQ5QK7oDnKxeq9nzKlysmRr3neP1t6EvdphlkinHiTOdO41Kw1HO
u2psfVgWM4BqBnG/mI3NlDX3QcX2IW2Tb5Tw4gDa/7Eh+qG2EPdHzcmsiQJaZo8mz2H5saAp35rk
bGcF3AuWq/ow+skL8qvVGm/7+14bO0zs4KRWpU1TBLTh1j5K1uYMnDFLQ/9DmS3NXcSlVM0JEG1P
XQFyabTGdNt1c+tF3W0dp6AjpWPfFGVySZd6qxkl4A/sMHdGwEhM1t8xLkXuZ95KYlqBDPOCfjcl
p0HSMve1aSL7DolRtmYQ/4U4MeRkcNO+pBGKH9S/1WZxJmweeH9CnEw48Ur2lIOs8aGwoSjaHOMJ
sBnX7/EfJbQCXLNk/8IhjjXdTcxg3m0eifBm0lH/DMa8e21E/+wnMS09pr4UqhQXv0PqSbluq7l7
j1EfnbnqIAkVJXyTSG3LiKdBr1lJGHl7GCSVV1AQjRxIYe7ZSbM7MOhVFbr3PYCOH40QZ4nB9WZo
5zdpuNi/PdvDxgUKLi1/gJGQx5pkVIzKWO2JOiILNt7JuungCUjFUMn72VLAjn71POTRPSpC2hL/
BZTSznbml8Dp7+dSPcGvoqzbFxage96CnTFEAasoHvyiEgqN3XIX1WGg5VPsfc2+u0KO6JBFmj4p
Cs4CDIPNKoXnxfgQBLu0odJLiJLaQS7AqoRt3vf6X1XrnURavSjffxUlg3I2wC+6Gy79oi54AJ4G
6E3ILPcBUui6LbEk5Ls4LX5pOfyp2uZ7Ri3FeBpn//IDkneE9IiZliMXQDCMXAlGym+xzWhQuyDP
NF7zDJ31rgbUx81OmEBWdHj7eZqbrNCS3GFu2KTGwc6z14zUFWXEr9NCjLGvLlB2wXu0I6h/8ymr
a7JHi8nlrQ9+e/xcrZkedDVFOxG9WVEbh4EoWNH96AmKgU5CDT6RM8HpbKtNVdvLbugk5HE205Dz
NI2jVMfU669QiP3TFqlgxUwGgb+ZSe+UgLDfWrltgbAbSL4mNuu5ra3DwNrljNI32NkE9G4KJlP3
ZsmyF4ghkcnT3F2IC9tII8HkRZIBE0VIKA6Wt63tqXRHbt17pjJ59XLn2ahUcSw4+raNo8W+m9Pg
LjbklpdCgV7mTo71tui6kawMzz90/fycL46Lc1IfbJmVpz7Gv+CC1dqT68AGboUp4KhtT5nSe7s0
HAa1lOJEogDSSNGVuUm3bgMNCVrnZdj4pCFgNp/evJk6qfUiJ2Se+8SWaNkbC2i3aHGOkl0GRSmk
uoLigswnFLnDJU+JG648Az8offzojU9emvZh6ZKVIdJVOioNHEO53Pf9CtOwDozv2VONjFvg1GJI
Y1bQ0ztMXE5pb4uNbsRn5km2tDZefYojrw/guNncPVAA6Sdl6GtQXYjd7HCYqFDtokSKwJ0Z5tS/
aNsDZ2c57VsTCdwcDuO9VMUISpocmqvfvweKInDdTcFpKx/mas8EqfzRG+mpbjFYmkaUHybTKC/B
an0sphQ2U84blnCSbL3eDQiI70J2p0OT7yWquuc47t4Ck9B18ptVGPnDY5UuMcMigojGR8YwLBD8
Uu2LBNOEnVcu0dXpdawNgh5KOV+sGuV2UujDgIPitYp/Czkt5z4F8VIv9cEcSzrckTgXU48DLfTC
CJaY7oH5AEZ7x6KfJVVD8ufhUMHu68/5aWqKXcOJfYJHsif+2Qtd4W0Tv3P3DZHzMFfrYwQYDO6Q
jfxS7/PW664jVN6N9hJkCwi4GKejKpKeF+3Ic2IePNX3UVasDtl5ucOlMGHrjaxLt3CaZr1ZnGJp
YkGZmBBM8dWPx+9sZJ8mFuOQQBZSlrdKhMh8QLK8rxqGs1UxTpep0s9GyzTKZfx2zvGzBERdruJ+
Jmc5seRjIhDJJNk+X07KtsVJl68u2IUxCl7s3qF44qFuxkhuY43/27UidztKrIsRsSmudMStp3bI
s5bGxMuSMKZKPiqZ3jHGHg6wVsqtudA7Q+Ift7pJMPsu0bbOKSYw8l4ss4hvheG5R4ct6zUbvOUK
obdlqGIINo9qOQ943+PUma46ls5OwkGA08DG3Csh/yEXJdbcGN8J/KrggnYLkrSHaS1nzbZtdrY9
v4wNCwhk4z8s+7dsIOFhdam2QRvj4496Ysm8Ocwd8aoErqW+Ya44RfNPVeQREEYTmNgYAz6iSiZq
xrhCQ4hkwbHPvPYYcLUdzTfh+a9tTGAt017B7c+EurfS0xDnPkIokxEGU5+Z3bPIfGvfcPtT+MuD
TlxOnnpAZjS6Dy6RH6kbiMMaHscQJYyiAa6e1fdbWdzzgMj4ZXzjIsLDZ9SMp+tVHT5ERKqloDFp
vi5eDZ1m6fM7Q0YrNh7IkiFPXc8Jx4p69eHMDJQFYj2jevBq4xqN5eeEqt4m12diyzA7+EN9r8XY
erWpCBFftZ+LXvUGif0ZY6Tg+8XiXPvnyaLgXivDTABcdN9k4DGlcq9TrCaQgHhThrpA1E4FGqyy
E8ttsaR5yZeV0EAilscA0JMBRcYAc3C7ih98MS07E9geOv9Ho/FJZEbqgL/DbSHqB+kBa3K/nUdo
irk7ZOeYwzkptc0+sCkx8lQvbYaefbGQt/c2drLeD8KcLb5RieDAduo4oGvPvXeAAZc6hT/BOAcR
XhZCX4QklSXFKaCDWgTaPyt1sYIMDctpH9OYl7wHBYeX5bCVcDsk2CoD08KqEX08gDYkbtuEmOlQ
ViDvGuZcDiY0lQJ/E+ZPqn6CbSP7j5ET+xJ7xORNDHjKeYlPmYCI6DJ3YRRXmmuIklShBJ2NYmfe
RyVXqJEy1ls00rAhDraTIRh/uYzw8FFBRCNIJ1BZDyDzOs6z+wPb4l0zj0daL4qY7B7hTRw2OM9t
AwmOabtnhbmZtB21a6L2gTURxaJ2UdtnHRAHVuluMIfzJL5yFhhIf/gGwOYCdDKo29BGO7gMO9t9
GkA6ErKIEA7hRNjO8TXJA7KKOnWwjLo82TnqFaxgOBTeTDdvX7H+bvFGcVMgBKecsEAfuAfPyShE
y9wPE/8OrGh6Q6fMCWQst2lgx1vAmzrW6U4E0TYF2Wo7uUX+XiD5uXri0DjeW+BxFbi2eQOSJ6AV
Je5RdcmZCAeWBKWPJEUTC8/j58GIK9IEqf0WHwEKtIBLIS3yThuzDCvGqJSnbY3gqUn3fSqQwbAa
IbPyUujqzO9SuG+vcMLozGfxmFBRbOUwnf0geC3WurXPHDpJNXwGAVVTr9jNoeIDlAK9qWORbzQB
6z5C3ZBDEKuTTnuScu5hYQ6nEeWgzVPvUjMvofDQd/2U0XRso0nl50lln36eIVfIaHTtyoYBmGav
2CPTowcpJaSKCY3CMfaJL+8iINYI4hi3WE7DiS7jZ+piDfqlZUkMrWCsMWM5MrnUVvIN2S1FQ1gd
Uus1JwTdTCCOstiyUT/UT/Ng3Oc8UfEVN2dC1k1gVvChPeMc9STFdEYAu8DwqapYu4VcWt9AqPMd
Hf5nFan3JsVcRbEIShHAMWouzwwdm0KPSMJdBr6R0Yx9CBqr2sEYY9FD+jApX2CmR/pq9Bp3mkkh
ggZmuTpgvUYIERLJGHenlx3KxoJM1KUvZh3Fb9CjngzAH/yjtv0wTnujw+wRyB6+DNtrCM/Nzp14
NPk48bA/s/VsbYIoc1B7qqkTuNWGu+WHD14scccQutIMlYm7rFJCHZJgAM4YwyKrlmtk8VyxUcHR
U14oVcjlGaw+DLBburkeLm1Eyh6SND3PoPbUsA/YWLjEhVKVM+A2Y3mYxoAgPAO5DWsChaPZirjX
tMmauooSFzivZGGjIm7jhZNi1C6WRpx2BI9mUJtzVhlTcUchrcO8wyOTZ+/mKjRukUwRE3Nchugm
0GoDr4vvSaCZ8OxQNOoIVZ3KJhegf/VZimjeZge2C6ZZ7YrGZ9XE42+U4slZeYSea/9Q5ASEzkTI
mVaDPIqiuuARZ/vHkxY37UWmyc85qnU4ReNHvqRw3hQi0ynZMptPARHWj058Z2BthHUcPA6S0pYg
K9RqBtLtxo5RvgXZXsTdQUevZVLUVy9lQgLQ6F71lQHgj+UaE5NUOQ8aUlGlnBvbd4QBFmBkCOUU
JNBnNlkhDqzm1WFectRltcX8wd5N5B42zNhRMZWMSLmWNvhukDzM8XM/RzTGZkyOod2zRTKbQxWY
D04P4wbHX3pxij57iqV+1Dbq4RjoWy6ybjN0Qt9VRmexXWAskcblByncc5gGAaIfj9nBCqiIb0OX
nWYcRq7Zf7YM+zeTn5wZoX229eycq4Zkmdk5FYD4f5bJn6BGxpDn3k+7whZlt/Bo/aAFbFoCQ0H1
aCJ5IPj10BmTpmK3Dksp0SfzxqPO3HgdHNK4ZhSsYEcz8OLq4ycEOAchtOkeSgkDEWNRkpRkDK+C
pkb8sWzFvo2CB6ZMUOOxdpeG08//mF0DSUsVeub03cmWq3WkE7X9P5SvPyM/R0DHvNu16f6ShX2Y
f07a4Djb4gkyLo43O6qwfpG6OYzsouDtJUHOGqmIfpQlz+9MWCH6i28xFHsnZsJlQLcGXohxSTun
pqh39hSgHh6iesNMBepCExwrC7tAhVC6cuBdzGn5njjJsBFIfNykf4E0jVzNzHK0EQnAqqKRj+RT
r0wF9hxed794Oy9xsmd28AGi6pg+eNFoHVAYSBOrYzGn0HJmqoyi67mjEt6b1reGw2hJZM5lfomU
fEh7htJxXOT7qC9uTtkFSG3Fi8zrfS8FD8J5CJcRHSjTDwtZS7mtAisP8VG72N+PcIHYDlvYbnsf
yaBf8wgnivUKqP2Pv5o5sXi8C2HsfcCO4QTTUhTdXnkjYBTT+1iqT6Hdb8+gDitKdjqjQYgc6ZjU
8c1DIYePqnHJ7EOD7A3VU+usP1+SFrNVITIjEWjyEkSsDLsqd4598dINBsc4cJAuRq/AO0seBspa
Ijp/xQ0YaRVgEq2d3/mkeJfRbvMClDROGGdh+BfUIxUmZNOioA1S8BjWx5Pb6z+pjO4iqeejtUzU
BwpcdVrZ+Gc9pAexfl0nPi0JgAVGNFUvxzFB9xoN6ke7CM3uzf6I+BPHwH4ZfUvtJxCvm6BsoemZ
nJKqRGYQgG5zPIzk2GlOij6CfypFDn7dZ3yAO2NJVt/a81ihyDd1Sj1pe0QWwIN2Tly5Gmkctlwt
m8+5YuezTN3JNtHrs24cjoUZfwg4TAkaABZd9lekpo8BjUBWaWPrKugMdfMdVVC9et461j/mJcvN
F8QG0M91/pKIqdq5YjqjAUhBQ7D9FpFkdZmDRnCXt85U8R6U8bFp8Dv7E2ELuaC5i9Mn3+1fA3RZ
oRLkOBpDCtOj7Q/NiFIRbA2GQsUWVYkUu28w33fs5mwhbVSMjKjVJNBBcLfXiXy08so4eCqoj41V
k1OVWOjrHZSLGoN4WHFDVy2iQjSmxjGeWenhIA2NNvvpWeadZlaD1VR+OZ1J66HT32TRAnNJ3UNb
UHz5Y00PsTynpp/c0Igya9TObfCOoymei4pVdWQ8EY0G0KPP9vGa1qRjTDUtbevEkI0V4aVpdc2S
l5nQAHjB0qcOFeg8IDmfIfkX8Lui4m6qyuep839pSwZnycVS8Tppb+6RdePabhuXjgTVjWV/jPiZ
ID0Eb8JYsj1+IA4z9k4usY38BJCk28uB6rxmSTJ/es7wAIngI2BUhIYHPajrQql25TUWyKnJ5P60
5uHsAAI+A2UDVy6CiTwI40s7FVXkHMT7ZCZ6gBDnaxd9WCBx9+QsvqVzyqhO1Vuwc/MpBYWyiNvC
JGyMuHEhqtHtjQvxG5mxL4UH4ZQ1EEmo9UPlek//b014/z/660yyTv7P4VWnX7/zz/L73/x16+/4
/dl2/+t/CNP+hxN47A5B6Nqgtz0Mbv802AnL+QfyTos0hICqHTOd/V8OOyn/4QLz46QI4Lnblv/f
2VWSP9AwbQPfnWc4pmHK/xuHnWXh3/yX8B7HMfHr2Z5jSf6DQ4+VT//6fErLmKgf838yMVf9olsR
ehNnPEGH9/3MrWNMaf3TgbczyvzZEUNHh8zzNnbG/NF0aNzMqjzIcSF/aq21h7x/JiCgeO6tP4MM
rpLWtRzFwuS3fZ/Tcb78y1sM4WGOq/LfMof89c3592/cMqVHjjnvkC8t5383pmZ9HeiCjD1SXZnw
NLlrX//7Q4zh/oTDAGb3f74+e6lzJWPHARcfRfQI66fMkkGxMFrhqPrPXyim1rn6uB+5w2s2kUE3
kV/DKl2TV/7Pz/6+9vfLTmdzGCQVGrD1l/z9H9TNSGWW+1rY6YOumgZN9lngm3uAVpAhQ+Nlm0nS
Lh6qr2kwfnaRsTy2Q4y5Z2zLnecUj61gA5cTheweAzi+NhLhi1tIVkN6CB6ZcGNMWKr0ozTR05P2
5Se1+U6P34WBNZkgnADNp1PUEo0xvJvpYl0VfLDDyMmG+mKAV57+19eGmbWP1Nx/6q4wj64n+rs2
ZaFWLvDK2lizEJ06VhiG8s4Tc0eAW1whToedJvar+vr3tZhuRROFc57JjL5G0hiufz/DUjpcKywc
53UMGRglc/5yRZlNIIUpOc0JaqXVXibSb1hFdXjC1i4ZFjjhDhWDol0T5+h0/r46NESROjnoBIi6
G11kgJaL1TSYTVl6+fvBFcJh2ACpeWkT68ISz/yXD4Mr4ks837d1096rDuYFqtk3my3qThhZ82FY
zylhmO8d7qqj3Q3V/u/LZpWFnT/Ub7NhG8fM/p11ygj7pStfF9Mz9tgaBHIHCXqkpshf3Gw+MA4r
XxGMQ31vh+bUuKBTosa+5vGkwsYC66aILf4Rc4/DwsrY1zTdj78vFbSbCPPr/vL3S9rp7DQCazBb
VKRUEdNTRCLhE0FFoBTXjcc/XysK9z7Gnf/3q2T9ZVnCP2AERBr+/Q3MOyRmRgZB6DpeWBP318Fg
UzTVi3MrpvGfX3W53Z3tOXqDpYZiQsVLdckjXV00hw/ZJsydGMBvXNIvHsjOcG6cfWS1ssuIHMA9
RY/35O+XsdHJu7+fCcEfnpDXI4J1uJIBlvKmuUbfuKw7//VTIEoHK5rjY4YAiFl9ai1nZY34o6oJ
0yVLxwkSCs1usH6IoFteqODbsPcabr0kEechW8Pb3BpcevrRMa+/UMqsMjEzvicioT04M9HtlFuQ
EyJ0HKxV9R7KmXltOyZRi+4UOLxgUwrfCYGbuk+Fu/o34/bRZKxjjlV5zgKByC3FUjwHI0koDo2H
zkr3NpmvIzw6Tn1H3sUNABC/qH51fpcdCJMg7CrO4he3xEwHSQJMouz8iwDmvkZjuS66ESlcqHN9
eZkzi7bu76eA9FveqKRg49Fidx7yJ0fQoU66uisqdBVtoVDfALXdl96wMEqqBdFL3nwCorlDo/wi
iNHJ+nb+CZGSBS1krdwX7TVysYc0eh1XWtwCys4yxngOEHKsLHcl3RgUHN+76Gi4L0rHu7KFRqPu
tA8dldgREi0DxyhwCcGU1n1dekiqnfIOHRsa3I5gwWn0x9sMcUl7Ed1hzHJi9M0nIt8PVYvJEPt4
epoqc7gl2rlCHH3KuNdeUbuUPAOGu1jExUPGEzUk6lctDy2JF+FowkIblVpBOpto8YJthMgaeAwI
XEUombWaCDpNZF9mHUl6TmloEtBd1nD1halhKhY5BGw9HXKz+GUjDqpYBJztVF9t8q5ia2zvYY6g
dscNs1otSLJgJv5QQesyOsc+4XNNdrAd9M7Aq3UKlukXwSDmQz3qn0El26NFoco8pBtOSZ+Oxzhe
DUzD5I0Xt0f0lhACHM4p6PlKyPLRS6k9HcAkxvqBm2DLpZoj6uNBaAZ99BYREdJmi/vc8ESqc7qR
KTEQD2fzqzGrt1p42NnmAAdssl4eKLaIvGf13SJR1oDKbr5CuEjuzEoYtb5qCkjw9fS2EUyTTZAN
X44Y+zsp7QdujfT574cyto7RmmCOSVKwc9LpzdI07B4LwFu9jPa4aS3nrZ4nCNwwsf21VTOJzc4n
YJVxD3Fwml3CikCyRos7PRRpah3FLJ7E0hzM0pkf5XhAvW5eozIwrhgvjrBNnHGjGaGFbTLEt6rH
Rq36W5DVBN1ZyP4qZ/JvRSbznQfpk9ZmcI9V1IqbORpkqCRfS8y1F7V5dQOUdUqzZvwVIa1sbENd
zTL62Uhikgx0TZchPei2WB6qcW4eh2Da1N0QnRM5eOCd12zJZZ7Tw19aCgKa25hNYS0xBi6Re7Hi
oEXaVBHP1RrJXbt+mDU9pa3TZS+c+X6uPMmTcrpjgSPQR8O3zmyQ5lVAq6e8nA5DtoidnCR5JhFg
E8XNXky99xgESzKDcYJpG3VJxiWbMq/KQ6j31W1ABMO2oYpAmjTzFaTAr9y1fiY5m+1Zlg4TKLHs
2OI47Kel3lo2BQYGCe1o90QAnQ5F0yZrp/c1QSGhkrHny3xAXJGCW0NuXfk/DPAtN7wSn2OLmczK
avZ61uqV6fr2WJQ9Mgsigg6YiR+6HqyoA494J4DihLY9+Qcz7a9mvbxGUx9ztmvvsIyR2jGSMZ8i
iglG9d8qMdPbgBA2deYZG0qgxotnouheY856s3t0TaCN2JBL1iEz2q/F/5PST4PPvq723D6d3xPP
G7ATspgnvxPl7R7FHqpZz8Z7J8x5vqiRge4yJdW+MKb4XPAIXlZuU1Gnyw57tRei9EUoXHe/ghTW
XdKAD1/umB8BULQJcaXkvkr9y7BShE5AScPE6eKLWTXXpLS4s3Tj7QISC3YGq1/T5clU2KOFOLly
rh03RFlEPIK4zIK6wqZKhPW1c9zX2c/FRdTlS+20HhJMtCs1jvk4AvRrxssWtCj7PpccKhs9Wj4L
QiBaHhV091vZtQHpZ/9B1Hktua2kzfaJKgLe3DYN6Jtso97SDUJm74I3BVMAnv4sUBPnvxiGZmJC
3SLBMvllruwIXSbqpAuqKvyp+MjtOTgNQF+oMJVORKaluwIX/E+2YRlNnT+ch8T8qrzU37vz8JY2
nCsax7wtvVORSiJkLdfqi8Ql8FD4Iw6humUCP1TEu0XlMquDo0uYnTl/a7YrEOuXzs2NGJsfGIbd
s51xL4X2Cn18TdLFFBu9BJlffYQxMaRkQrsxO2tj+ct/EtzdWQknPzc1fX5pPoZg/kObXZzxgu17
R5n4OsI++9Y+v7NJsIdpNhz7ERZH3+AyMtcvwUjdFXrN3TWb5iywujL4b397aqnYqgHf4SwoODC8
tIaAu7QeIjE4MN7yT2VGRUwzJudA0V+YlyHnR6wjfn0NRjopFz3SEsCiuM2nOLgo4R/zCVvJ81jR
r2eL1NkHReEyyWyp1Z10nJ4SK31wCg9uE6GRl6YVwSu1NX5c5T+ZdP8iutCGLs0PyCl+iCu9mbPq
1CRDt6P6Ciu84Y7UbMzdwU6Hjxm+MRtsfCnCUR1qoq3nzrPzTUsdGWB71krTI5bW1qyVgV4YwQZg
5WtVmLtAoA7+34uZMdSvpkxsKLk6uhi89oZJe2PSNxrlHyIBw0T7xRv5AuWhvRwI4oIxYFrMcVj/
7GbtXRhsfVAImh5so6uPkMvvk6jEQ3W70MchUlHDaVSW5UVa48HOlvEjXukoWiY/AoqCNuaTGlwi
X+IMIibq2/Yd0QNfZXBo/SaImnX91cPUbWzk2hRLynyVKww3za9uw2XMCPJ+n+Z9salSck2F/So4
KDqzLz+wmW5b0yE/JFKKNBCcA8lo0SfXsRmd7h8QkpgtSIBymhsQ4Br+KVxOPdKnQPOhyTP2fa9l
vJ0yk3CKM5wDiwc/7bsuGoT63qg+jVgzzGIgL4H56thkGb1VbEclbIwrNA3/pZ9aMIC2+2qoNLzq
lnEMvFkvUh2bSooHdCqXTzlV3n1wvhzL7j//9x1zPP8Rdw6tVtpb9u04preiC+lhXKordp1uV1TV
Cf6sdSpLmi5cGSW289NGvwrToT+BVXKYnNAtIouWo88iu1fhk+2aV5cx/v5zwk7BR28ToU50JbBr
8cj09qAPbp2rrZk4lB4aZf3Wms0/syUD6ChvOIYnTp8OCPa8zSixYh6YQA57deeLr/8FZrz8cLPw
RIINd7FrIMzn0H070nttL5ybtzYguY6T3NOez2Jpyu6r8/rfDMTr334AOUpih750cT5cateZtxY+
TRb7LJlIn8r6amFJIccAQZjaqZGixvWM4Pftl3AtJ7KlCijOTmhzmUg9GeSqfXDLOUY91IqmA+NC
ZnuXrhdBMTFudAM624OuwU4bYyGCwcIXhopE4rvtwV+68AjIMKriAK+3t/eSQHwT6YB7VLLgtk18
CXhD7tgAcfXU0JXrhHaLAJcRH4kX9b4XHJ26f+fOm0ZTVnw8y7R8VbIgMwAcuLvvoL0UlyAuyEXB
KRlyQs8kev1rh/VyS7kNcYmOAlqJZWmzuKzJcs1IKcqtNrgvgS9goPwmXAc/v+/dpao8wmotYYZ4
4M6JtIsToTJ3hUV53WhL2NhJ81PmZvUhXXWD3NptpjqdLp0RTFunENGSO/a9CPn2WLg69lnR7cfR
U8eqL+rzYJEtrFunIhJagk3w3eKQ9ieWJfOtgw12SIpgr/GMv1hs7Q+NbZ+pgK6P9dgml4S4dgpX
nCeQvEBde+D0SqjDVaPyC8yZ5/YirZJsT287u8pO8i2Ej+QVpr95agleHaFDugcz/+xK19wNdfHf
oJz6+Pwu9kUVsg+7WH9VR4MJqvW6AtY5boC0ZpTkWQu0GnNp91BsoEQnuCIlKAeQ8N25D+TBXtF5
CxZWGkPX9VBZ866Ygx+1NZ4y/BLXuDPsqy2S00h/5C2sdM9UbDg1Vthfu8GIX9f4QStxLYrEu499
Y5za5g8FFcEjLhghe8N/Klm5EhLMk5qw+rZKNgS0JzeyRY37faavKyZCJbJ8Os7eOoTXqEC4APJd
u54HBYL6PObB+fliJtBv85i0ik0Yl35jHOVUMgX70pHOPu09yDlT3p8Lm4xjluM2ego5ijc3dqoT
OPaPoiKZxEx+wdgyl2rrqKm4GllRXpn+X3ks3tNCdgdPmvm7jlclodSKzOMY89Ya9dbJWZ7LBcPl
ZGueR7p4r/nID5dWeqbGVVwlAP2X0iVVvvXEjHWG5iH8QHP1bWzfhQldAuJ3e14ci1RPDYi+w+IY
zVq+A2IosIAt18KS8lF2BDRNhSuubPGDm/1vS7jGL3Ppo8rNq0eZ248aCP0BI3W2A1XYvLdMg5pe
ehtf1OUhoBPuYwV/4wUvz88DQUyagF2AVQVIMq1oxRVrWsESO2Mbp8iMDiszpKOhf31uVg6y2KkN
57s1etZnbMMdwSgyh1Pz3W7LUzrb6mIUNI1mY39W/Vxc6sb7omH3p64Ln7+bXr3YHeNDUuNHa/xw
bRJ1nH0TD2/Erstt5RtgAYJ8Pqul/VCdRwnAmuHubTJ8CRyy0/35bVmynKbceKqPRj4eugabgZGk
PlWiAQyDdan0/frfrnZvTVFyYcmdj5pMwofrm7TCtUcMoO3/vpnkNFumC9f4I8fe7lXldM3dnhCU
4/VR4UzWQydhZApWYo7TKTTB2n6Ahd/gWSQiVNAf4jJElhaqGQ0+bMIefzNNZSEzaUl5856LP4tI
CcwFPBUH8bn6OSB1sf87gIcb4bwXotEnxVIDVu1upBfRUqvhCfwyVjVWUZj4FkYe4jJ2jgQdjrVx
nj/71iDXQ3BlmUmXJzQ5UJuycRK0koFOQH43wc3EpyUr9KpdEOdp8lIxPnkJQ4aPQZya/+RuuQU+
iCbdZ7fRUMUZ7/1waVIT3kjoX+umjdIKiFm/9Mk5XN2TZqauaUKfgmGVWySLCTNhbd199e259/c5
jGCqh18sI6RDPIwhbIt/OShzkYzvSqOlLB3HZmE0C+g4kFWG6BRHdQ5LVtkbN+6m3Gfz9+fhDkMp
kSlX4nYdWbugDWNx62+9r7wjFfU0qPmdOOuQyWygy4lwWjXvSRHxjyx8UDkpA76HJjK4qWScUqFh
HHIr/52rIbx7c3gmzDgRLQMc6eO2gtwBdHhZpbdcBRFxyjPa+jr2bE6lIaDQing6WKbxu7Sb7zX2
wEuoVH/KcKkFNXNyvnxy3+hp/vBpN7eoithkSWZEWdudgka757wTCFdLOX6EpEpwgozUvBo8m+xu
qVvYW3D49ratHPVIiP1cc2ZvQ1ByBaiTPQreeFOrtydekQ3FWMHsBpbGqNUdLnCSrJcqqduIG+v8
+nwBIjG/2uEX75fxEg41oT0zmS/WekF+3pLBLK2Nm8GY8QaNfOlGHjQdL0fQnbS5SM8422DywbSS
wOu0f6gCaUciyd/p2kN3aAmowOa2yFwu5MxxL5fgoigR9Rx4eGViUTE3B85rnplEwAo4r/EgsG7B
ts/WXX4oZfaiKpdDCok0jnl0x6nRvEln1JgX9KmBcXZkbQ+O0uR8kPoS6NPzcBd4n75l0xY+6Jyo
byfvht8xxFP6KlA+k8Js30LC6CQeaWmYym9dPZIPW9etOZlvjbWow7MpJVxbjuyk+IZ5Lo1Q5eRl
4JwPQYWg6NYLnUh09tf/HZoMYhE4OdzfPccIDrGz/jLU8m6PNJwM1mNw0nA/xT6th6Y5HKU9UP/k
AhA3zRihzgmrE3g8lMxh97ywwG7H1UevGKZBHx/k78o179yrnbvvl2qfMHPaTL3FF4PnEn+eXCua
gqL/Ek38CMypu8BmzVinfapZese4UByEG74DWCZWCdjzdbmfZqK4jqW8S+m4HYApPK+uj17idMZb
4an/lhllTCxthYhwIL1kDNnnwIEU5UsikIJC9IIkfQcugnMy1AKKruuekFVpaArqU2/48caonAAg
UVecM0PdyCmQLql75hTpGEeeTbyzwdQTSV0SnxCz3syMYE5UFRSRP7oVO/0GvZ2xrFMTKLJUv1vb
ak0dPIxeGRhcZH+s2OwGo3+3/Ybbh/yvirs3wS1mz99iTps+KRNUEnNPuHqJ4EXaZ7lPjW3mZ8H7
4g3WzigQQdKiU1e/OPVD03w1ZMn5PYOD56lLAJB3vwS5eUuNFte357xC5DO+KZqtzq5GYwwrCAu6
DHeOl2UR1Av9Utik+IvYPWF0/rHQr3ZtaVBKqo/FAIQR6gH/VOxcBgFDOsShue0EGlk+GdT7ufVt
ESUHyyk+WL6ifYzoI5WSCQ9RSpKwqO7Ps8YwKybwXrzc/WFh4r0ikrASbCGMZm96fNWJk6NwOdW/
b1AUS26aghaKYZ2DUSyfBunPeUjGqPLEN3+xPWqvCY6v3Va0izkvSnhDNHGxiiDZ/lJpeW9Eupd2
axyrgWsXKOkS653Zcrj2MCExW0P/X2YmPl531nBvsbSuOM3cAf3X5P1hUd4mxTK7yTzDjFKnAdmC
8zkaScAs42kGMGE0SGsFSX/iMMurvUwEpESQEUCizzMYcUmTxUlu/VC/EpbbS1M5D1PqbON12Utt
2LuuC6DIU7SZtAGPmbWwXbZVGtm6rQ8Z/EIcpdiGuwxEIZBBY5fOE7svC9JhCGr9wqH8SGAlP466
/wbQcXlr/Wkr5yLAbvNzsIaPCdvLCxV6w3ECgrqnyFsdEsqsJ4WtJbVxZiRN+o8R4rqCP1JgFmcS
ZDvTsNM56pdJzdVLE+fc/mRxpvw7Wnxf7GDwM6TiqB79q2rSAB3ndBBs8bJPgBDgtKyADqxHQtLE
y67BTL+RHrNDzQ39LB31RklccDQNy+Btzn96XtDtaFTJd2iHIOQqzwThUBRbVfpon1n4loPm2Dg6
JjPpYkErqIOh7CV0LlM/G9Rs6O7VswDxtwEAhowU8TZYAEaHa0Nx5cpiPy1VHGVMcLMxCx5BZp4b
Un5lrz7dBcg/HsU8AkYKjdms9E7B/Ie82ne3vmWGKCGZbLxMZzyxVE1MLdCUfCkxnbYGd0nQI/ep
/nuipFnKpKZzJa2qswrTI8jbBR+aaT6aVh3xZm+R9gtsM6l7KQfF4De9dNx6l5JoNJY/yEuz/BKp
BAsmAa9lPuppmh9JjxFFsMKD4Y3ftckFDQT7o+dY/O48rb9B8GFN34g1NZeSvChBgfGPVRWkJGNq
nIaQgka0oOkUNp+DGOVO8UDsPU+nUa6T9DXrnHeRuf/iA3XB7A/HpJY23zRJ+KCRyNTS5KSjaTME
BjURUeMcVEDpiAquh+AsKn1Mvc484gf/00idXyQ5RzJX2SlL2n+Nyf53rJPHWoC85tnfei6JkZL9
cqklLNDB1TcZ0m/W9Soa67k5QzcV0dA493KJDJNaq6b41iJhcVNJNdYZGgV5Q/VpMnLjKG5O3/1J
8LufxpF61ERo+VZ5FM26bb5XnkkIt6IVPg1icrTx9qk6mAMzOMcTrNKuPtepMo4KnmRHYTimh4qg
upyKCOMuDSBKAQFUztESa0ipbWH4KNtH+jcOFkOwGbuibcKkLX6oSQ972wXXa/dExP1CN7uWqN9D
DbYFsQIWEnJY/zZg+rSzHpeybU4XPKQMPAB4+a7xU2C0T+l2ejSowS8d0v3O6guSZ8zRT2ZhYBMy
UpAKASbdMh7nu1j8GIfuMh6aKvGRpCndUaq0oA6Ntr13nPpH7eNQlqN4xL5EJp+T+MatRFMVSUYC
MSS/9hiQwXR25wyr4sYjULTqVFtbOn20xLQWMc5EtjBQ+MbxtWKSeCI57VMgW2yEE0qmfwNXLgs7
KXPQdq2u9h9pcNLO4L/Ga7tNQvIMmBqVdp7r4zRoCFs5cAMxEH4fq6ykF/yJWGe7ZxW6GHpOXy2r
evXtxnrTefgfIcVh084ps+G8kKzpjNryxhrPVhhSWVPXNSoI6Scp/fFae/0/Uwcc31HiK5yclngU
yyCpcHUQcXeq6ma6ZXDpJT6zI+6rf2kwZxZeQmgJis45Ps8iScCd4+/NI5s8hPjOOGWfBhY5RDfz
u6e02AzA5nlnwouqMn3h3ccVigoVtQbITbT/L7cwOXguDZna0W1PS0k0HyogBxFlEklGCCznMsfL
imFNaP3ODwFINsxi53eWcVoYqb54op5PXZfv6T454f/nZC/xlT+1GSUzvNt5k0RNRb6LRTO/0NcT
jnBwKc5bAX0wbih0cjH/i5EuXVAJMiC2qqRWbAHvZuA03xOvVtGCprUNqNSLCuKXO4S87i3Fw08s
4iKL5j1NMwJ1VpO9EcfwT2nQisMCVexlLrLkkTPKpS5geVQxNrT1zqSymZoYqdmdLQvjrh7dWzob
38DyVZ8LRToOdTAUedXjx9yMD+WX9kG5OD5zbpj356mlmGjnnVLvnJMU3VDAbBxSQ9MG7cDlKez8
imjXPXBWhOTw/WPp2vF7Xg7RnD8y6XwRKNO3vF8hrnHRvSYLRQJ9KXbWaCW3pGapzDwYSEkSescx
9ptLPNm0NzoY1i2c48NYW3uZOo8CqPFa+EpixiSTKrm0RTYFGHwQyUXXU/iamARUFs7DEdNT5zXN
v1NPPpP2Hn5ZGSSHxeq7U2l59fc83YpqeHONUT3yHppD05zoF1i2ifAs7A9FzBXJ/8dFkrtv3Ea5
Z5I65c5nJseopu7vIb0CZfPRrz8nSFwbBEnInhsvAq9WNlDsJWYc/kEBrawqXjFPW+w5jNPnIVhO
4ZRlh8JXSBkxywwSufLT98oaEQcmwA8W58vlZVzd0UNd0n4APqlrOBkNXZDtmrpxD6przVcZIMjF
jaKRbpx/IExeRP3l2WMJXk7enXlcsFPuY5pzaEJMfmiiQz+6nu3CNv9YdSr2UiTW1WTtvAZA7cZ4
5G5BSdBVo+3ToEC7UpEF7reQglTcwUChmdKCikryz1Fw2WzlMEW8MQQ3VkvOwMe0I/tp4NI0EBhy
2ryXHj9M79HMUk7ljlFCwqpY4RvxiAO5ZAFC/KZ7dnmQ0E2c4EbOsvOiUM257ZYGiOdGNfMWDt9F
tdZwM7QP+Dp2rlOYIBUv2WGht+dN9ABRwMp6+7wxskvSQSbvUv3faOT6bbDDQ5oU9AQOFl5gP/wd
4LB6l8lSbmVCnzoGcRiO4YdYGDlI119OvkN6wDZm/Tt6CnLEUdItEryF5oKRSng10JExBTa8jpc6
wx9x1xiojibU0bUcRjbefHRGVJy8xd4LiaTcW2iAaztjzD7WAasdAsXy3dZHZrT6WFYjBFa/rvh9
cnAX61y/Hx9B+tGQBD8Z/vBnjmfzvQKW+9Ll4xuDvvBVECbfiAxDvS49cc5tOV2AJN08HLY4AUoY
QdCMzkFh4U4BtOfuisXvSPQ2+jYZ9FUqu33UfNqxUuLVZ//jRG0n23jy1PcKb/s5LYxjA3f3zjZ6
b2PmlJWmHShbD30sLgRZhhJzEhOi21x0UBDW6YB+ULQXnmxvgKno1+aLMTboSyaXeuDhVlQEyE2u
LZqXIuQBEaZfRTgx1R78G4rPAF6V0LB3e450ur4SxLcY4vZOfyrjosX5H2KbGhawtlbwh7zVeIMr
vS39ko218srorxaOYe+/aRV7l/UFI2N+yHR9fT5cy1/nEsGQUFj2pQWatDETRtHOugu3dbruWKL5
3tIbfPTWzkZaIT+niVoWZ5m9U4eOCLGXUcFk99cxrblYMDivj73qCXo6zB7JoCTvcszLWzigUPgL
Vs6JiMsp8Jt54xeAbkYxqIvvOMW57hB//W5kyAEFqoVzlOJe2TAwFFdYgWEU6JRk0KTH97zrMMNw
SqmykNERVe++BcPiKVu6Ff+TsstDYSpAQav8ITSJTJ4RyUm9cG/zykb2aggXITvkrXgmo3ActowU
L2njIDwRV9hBheMuwEW2EwYUHWuAFVNo78ot5NhnqXHuHPOXDULYngpuinFdHcukw+Whu3ATDM4p
FHm2T+KlOExhQIhbdHCtuunoVHRdNwsexckA8dhWifelfPm+uPDRCRrOUZEanFWpCq9DF16kgHdP
bmQf9tYfibChXyQsm6eeTNiogFdvGHsd+PTY22v8StvzjeAELOpU0guRtfegm6gK8nVHT1Q6U3ut
w1NXdhciGfAJ3fqjYfJbyNY5I8is4/SSm82wyWDfPJrFHHGPZ+eCxeSsxzA/B0brb+LKXa7dDJpo
KPMHaP4z+EQMEdmw15n9MKfgS+Pc+ErMRJ487BuM+yH5tQHoCsgpau9kU4keRlyKboRqX/bVm1UZ
EKrqBMJGORR3Rhd9FBaTEzk8/WesCvwWg3N0/I5zSzdkka5bIgl5CCkybHveK/nP4HFR8ns3201l
vbe9JjLp+q1QM6/uhLmEYX99NP2Zbi8PG0vzJaYq40yQ1LesfYfekL/Rl3xYEEr3GNMcCiYKubdY
jiKTgTqfAjBjHR56UBmHsGXA6/YW1Y/rsxgOtGvR+8dOtR6wvVg3WztPrRNxxkgLM/krmTMhA7QY
8j6b/PB9MmE4q4RqI8tj/r44t9E270Pt5RdQ4GpXthRJ+aEHrZl/STKxJ7QQGdY9Q0Jr2U7LuLa1
F2dnddVZ1jhEgrDYfk74DEHmhTcvV98K0oB/r5/2QBjIcPgCKZwff3+lEJEfMolmVkZYugY0241R
Jn081iNbGAPzblcdEGnSDeIwZOO12dfIcDg8j4Cui24EbRd9Zuk2tWlSdoIGa0Pt3DLW8bCvLN5x
WZ+2rMAIkTWPXi3TzvvneQXsCAlfvDHXFzP2csgmjBJ92XxN8XQnoprc5241gDOw5ATnvvcVZw+J
/GlRsLq1NKLyJEBL+LF9S81duCrFhI3OLh7wFy8Fv0TXlvFii8F8DFwhMyZ8kADzels59cwOW7Wb
YDU/KI4JkZ2y/cwgxs2cDFVjtP8pHifSIgOj80Za1GXnBx7t+eLYLoaTLL83SNmvY0IEt+YsSI7q
D2cKeXu+MNcIdq7gDdq0YL2iuQrEFbtUe1HDprIBC/WF+87Ba+92c3jXtRlZVJDucugBpJCxSQBr
p4u7kuJeS2OmY67KIkNUuJjXkWrG83yWhpy2c4MHish79ub5+DKyYuS70ax2PzyLXp48JoDiHgXk
sFsKDGzssz+QlbHxzZvSb+J7W1t/3I6zeh/YYtMitdJWFbc3OKS8Qc7406VNi0k4mWushPEZPgCJ
f2ZPkUgvS15V98qNv0RiW1dOvnQGBO3vGK/uXlp1ApVrQBdh+d+4RoNfqW1HRGmTeYZr4y3PV+2Y
a4PL238qSh8+xIJItkh15v9eRaB6fz+796a1gK+1Co5y9YDPkgijcgfMNUZ4dM0ScqzRJC/09cSH
ITGmu1XjbQ5ynb9MDwAl8RmhCXissARsNN85MBU0bkPKt/GpOVk5qrMwq3CftfZ/k2j+QAAwdgGW
i10ymN4FSCOsmLhtVsdrDwmsfu8s31zDWNMfSLgJ2cIY7WzumTuUge+8pIajt9w/6CheX9LV6yXa
5s3kiokBfzFQtFL5VaITEM6+4c8j/JySH1iCYd73yK7HoNDLw88IFVNMKh0n+JqdOWGwVXf7fyBy
uNcm/mNW0rs6isXBWl8G26kX7O/JRybH4NDL2IjgXkMWgbzw+nwRuY8Rm6pOCcvjNYG4yIms0oen
cTFFGn1xHPracY6ovT0ayB/rOpoqE1GpZZBSjAF+Z3dNJj3fwQDCmZUqDNjVjD/QqR92gELWJO+J
y9E8FTtsts7N9Ybk0A8wO1PEBlPI6ZuHerEJezs5O2oA1GXaYWTPqj/AiCfE2misE5NzGha/jKTB
sB0MF9pOUH8yPZui2XQBvRMhIaRs/aCeGOJ5EB8mrykPMEZBSo6t/zXMXxjtfhGFcnHkWM4jpJV0
a6jB3xnUblyLHufyDBYZ9h6XZLb5z87GoVExktkxgfai0bEiC2MXlj7XeZQaAcKppggKdhmNlgPi
c6rm09KifZtNSXAkbBnNtxpdjdXxnrscPklt+ZsJQC9knKY5AA5cF6KwupAIQC4JKe1cXE9fR9N9
DLJ4LxZpHntBtpyluI4yDHMYW5L5pe61+WposnoUD30uvvvqueVaKddPR0EM7kUphSFshNKxODZN
Dz88x66PGToe4IsPTplmhJcnj4a0tPFr4WUYFkUHEVcDvrPm8uJbRnwbWo1NRyXp2Z2d77D4xSeS
brKfc4KP9I+eEzL9FzLdxW6awc0Q9Ne/GzfwLyCz9Wady+waf/xXp8MPDeByy5gLlKebT1dOElsw
J4gcg7t73rvpg4XUOs/TqejcnwS0ibHDkPi+VAvtU1mLy8qN71ZYRcotfvoUvryYXi2OOrVemXbO
b8US0u9U1YduYB+OnVS/99L9bxG+/e5gRMJJ4PxX5p+k2voLDPZ4V1vee8+UKBtXdSkLrNfwWhQe
9RZc4fbFujwXiReT6fk3gM2XGsaOByiEcMMldyGcualzj6bjxQMCogz7OKNz71grX+Bkeh/BIlpA
d5aDl7wvTiRpxj1SD2BeoVys6PMvhgfUlzDIf5kmHBtUoQYHK8PiuJrBnLY4jJwcrLwFAJgEUecJ
pHc1VccsCMAXTFMaDTHTQzUxz2APn/ZMPNc6j3g+dnK5T1A+Xj3sS5RmoM9x95l2TZubbwIjG3Uy
Y8J1w8K8+31oV/dmSGFPHwrxSOvhwy7dtcaLcGQiKz+qiwg4HL17bjV/Jm6reFSX5bQkDQJrQL1o
pj7zJTe3tkXncigK702XKCzcmT4mThPnBH5E2c3xLkxi4waxlkK/1YJT4KO6EeV2PpkUuucq5SSa
9fON/3DnCfRnrMFCjKUYj0/j+tyrs7tw8i7nPt2F3NhJsa+X0dHr9MX7GJ26vDyL78ee4aGcMvoe
UpIY9jS2QMrGeuV1GzfTZ2lmlH0ZEiw5EFNvaRAuEYn1YIu4ieUgKDxKIizagp4PareQHWE6e4Lf
A4BfIrkbGjZ0Kck61My7z3/vXgFLRp5CxWKCGW+zXPCZTqbzGmpsCPyMbM1negfAxa+x0sGlNPMu
ErPy4KICVXQMye3czef78yacEntGU/nkE6rPZW8dlEMOHeMx6PGBXXhcSEgs+SrO5kNIw644lLPE
E1GRkigyBPeC+O6LyrkrhYF5fb5g2fP3XgM3wo9rk0aPfkrPmM6w2Uz61HI5WpzwoMekfcVfkNCI
EP5onVS8Vbn8gPaiT2LsOvDMrAW6x4uWGNYnPvJ+Y3ntTwOdZJdZgfjgKGgcQ7j/BLrAUhVOUO7K
foLg59bHyu5+gdfN3xyQtptwqIytv/gjK4YvTmp9qSSUlhFizJE2vg2HcPn+d/stX58G5CLgWfgr
klL5eBByGN8tUpI7vxhyxH0O1hI29EvXYQjWLvjX58TGWOTNVkZ8qgKSzrjJ15bdBTIkTba4n9xT
T7PQaR7y4WBJipHDyFk9aT0Osee1Utd5lKZY0qUdlIfnnypi3AdqPYPd0EDexL2JnlINzVfMaZ6M
c9+in3KuXcZjqEJ1Cb3022yIIBIT6iOur37TuGgpqh36a7++2Dxk51V2a2T/7wyQeG/PA6aC//8i
Pds45zAR935KmeBTZ1A5TVp///j871glNDnh9DFDdN86mBbuqSnVa06YpQmq+eZRwswtzj2Uuvvh
Gb/G3Ex/ak85Z6upjRe/RdewvZabf6y/GtliExoaJunMk2toH39vbPnYrmAZ/lnNxGrK6oOtRuGK
tkbfO3lV7wPpsZnNBkS9RzXQyxW6Zc5ijUlDuNz1WbX8ra8beP1FMl5lSImVbgH7sFcw8INYcUuH
4rMwu+peZNSHDYwk/pd54ZgQf83hB34Ur/Xig0sDeGKNhNrXF5I4HZFA7e6qUmWHatVnQ44nx3k1
o6ZOYO8x4/0xBeIE1O2dFVtcgpPue5MhmyeMNmnkJadXNZc04zzzdFWs8pgBmuk80jsRgln45HCx
LTmO/EP6CXqH+vBpCQGimYCPg/TyajuY2fQWqzgcmDI27rprzPuYmVtQKssGNgOkbmfKbrYMMmpu
+ZOAu/viaTs4BsMVJk/7SCAiXR2g6/ks+eqi1Ph81vhkhXsabMoWN0HNjitC5jNkLC/kyE2ynry4
UrP/GBbOBpaZxnHz0+Sb7pEvKZsspWeCC9ONK7ngC+wiPhVhxAyaHjY7UddKd5+SC9+cTURNR2Rw
gSEEykn+q/fllenefpR1dx+ocDyn9vB7CPlepVbDcD42X8cFsEE6muGe5y+5DUWb3KzJvxSNfBsH
kR4LNIt3XUjUMwGaasoAc7cWnvduzcR2Bca+xvAkIA1WURtWmFRhvh0CHIHJenp1Fq88lSK4NTHd
A3mJvvvXu2ZUJKngeckN20Tzy2d4EZSNPDQk5jbpquPZYfJL0d8UpSVu/Xys3sr/R9mZNbeNZFn4
r0z0OzoSS2KJmO4H7jsparVfELKtwr7v+PXzAaqOKbtnqmZeWKJlqygSyLx57znfCUWDbL66Y/rx
92BzoRdKHS1Bv62iTD4ETMn2dsgYII8VZ4futt9hInbAyE70FgQ3q6EkgUx1+fRCmZ6QeUPH1bTH
wA4fIKzZBGqY8BOni6h2Q3Ho42QgXTvi+KCULmAP0ixmc9No+90NdTG3xEJ6ZcmMU6nuNVyZQ5eI
nDQNYuUh5YAkmY4namtTLBjoDWgyynOcK4CsdC4Kqo0zYZbsLz0lAlXXbhbzSBomkMMSD92riRTH
bMdzl3gfA/YYjtx2cmP+rKw/NzXpMOCpYtjeEb3VRy8n9mMsYRPrjb4QNnc0ErNAteQNYzApqTi+
YmIiHitQrs2Ad8I0W/1UE+FOgjrbl/4c4UTZqlFinwy7tbGHkg9RKkdmIOpJFKzweL52lsWpvA1P
6qB1ODEVY6Mw3sVvMsBbN6NrxDR0x4HpWx5DSVadbsBqPlm6AhUTpmFTohqyewJtztT/yIGB4Iyc
zsps78pte+d6EMAtGnbkuHbZtsfcyD/j/FvQAmY8NGlq2kdsVSipg/48lhOSHNpFyFT2GCJKOLZG
7rH2E8KYCOg8RB9p9bHh3IedUj14mBEZyhfVixcTP1NVKjYTlARGUQ8AjVzEGGhHO9ByeX2287E+
u9NDmaNulhG5SDS1WohihMFm5FFHa/BlK0Nm1mF+0KavIsDqbCRMmRYyC54twNSHvDEc/LRERkqv
3vn+8JHRyFwjumCq6kC1boEIrfEwDkvmYG9BIq2bZcQmGFQ0m7Hq0wLNvCej0rIDx16OKAjeyD+Z
LtWp12xDjUlHrSJbhlCa2p8KPw92S2wbIwEoqtgghFbOdUi2jD5q20IGxEOp1rMsugRTrHikKQ3I
yULJw5VD4sxAOaHsq6TsmRgSslpMS63jWeoDQQU2OarduKsDWyUjVwXTExAFW+QV8/CKdDiNE9+k
G3Hc9LkOYYJKbxQP9BNPnlbvZvcl3lCIIgzZ4XhP8a0uZniUfcrXmJwbwDYjVgBWNUDcBS6iG5F3
o9/mt3r0d2MVD0d/KkpN0nkpjJdJZoR7RabPQlb1ntZkscOtTpwpKW86/s279Et4Icz4Zq1pWtbm
HvFDdy91Ui308ahiUkGHCLQSleDmcy3yv2eGrG/YE75XY+4facp5S2G0ztb1sZzHQfXFzZUHjfno
SySsdzYe68KJ81ohLl6mudi3gSXu9AcAkow4Xhq8ex2iJhaJGoY9Bdw5GPE1s3+M+4SMFYobmop0
1L/3pbbxlWrvF5WyRQFkAPe2o11GfJvFuqZit9KGEmdrLxbtthWAdeOgxp43ycnmvlsd6tnWlpB0
jFG+pXWYIEdoWC8wua9pjGAwRcO687qMHV1iR5yr//lTgwFTriKnMrZ1OAz3AUZa68Pu00wlpnHR
PsV9hsWziW5IkbHGZT2BA1qq71yWPNhc7vgFLv3JN1Xlhbci28zXDqE3YrRdWr5wKG2GAH2Z/oZm
N9/UuoW+tKCZN5rtaQyUHeHL45HO3vcA+OoulzDHk6hyL8OEb2k65CYiroI9xeSWN91aoEisN16V
2A8NGu+Jqd7RguawDeC61zP/sfFN3NJoZyInY5TUluU967IfoYvGu+6RWiXaylTT9skcog5FG004
qZoN8gnOjEZjykUNxvA2TCvwpyoIofn3ONURaWYaU3Rh0eP2rd/UBiJ2rfclGa9dt/Ex8mJyyb8w
WEj3qptka0OL/E0KwnQ7YPhdQkMdDqKLvilKTIqh74PYVZzu1mBftQ2OQQZqdsKWDOWkQ7NbGmnD
qttN0QIuLIyqyZCNlYm6cnS0UWZE/yuJMaEWNpt70ZI+SjpIQT5IUsKa0sBKEesS1ydr4M5WegxH
EYOsrdd2yq6axIFlHioUEal/EDlDqQl5SwvnKZKedmEq8hahwwXfH2ypcxEPTsyFmb4wemwQaBAv
3qg2N87Oi3kDL4kRWAolERipc/yfJq5YbBJnXY3gMyMyWfUwMgjh2JUx2ddaesf4LNeBVfmHYlpx
G7s7hondYxlBDe/0QXgebrZbMoJQgvDomGGw64PuaOct5tmoKNfg3/BJV5weieISS43osgsjtAlS
FJVTW4yqtCbORISEXc0zuPlBE3AkdKub5qMfRZcbd2dw9DvpQs8GmPx8MBnl1+1dI8ZQqGwIxGtE
u09Tk6wi7iXFeJJS2BDU6YAB26t7oh9qrL2a8pS4QfU0MJces27TJUbA6JwYV52y7RSpSL5zMXjb
YIBHUsXiRdiV3HZWi/WMrjixGQ69tUx5tPOgOszdU6EpKbjpPlsG6gfo4TVDse5NQey70mH75eU0
MmGRWHv4G2nO1ELbRqq4CKtka66oSDg5nuH2SmRH7UMbKxiHUHyIreuK97R96DAcXVMTSmyXgORd
tAw22S7WYYPytkk64yCLjGTbjJEbcHmgvjClkvP8kJnO71+pkpsVS/8prmuBv57PsIpVVCU8U2UN
xj9BfBMaTX2kJ0VvOBTto1JFwaUpsy9YRNjWfmg1SSaVwb8IKZl0X8MFZw7aCSHwBtC68WjblO1N
LFGxVBbmyc6u7rlSgesFfl5U3jlldyJpDnk6B5SFVrn1XTLuWvUGFBJuYTyU0wKj42YcgCrNfVcx
Cu06xVUMJV2COgJ8l7Vm9pqwp44Z7iCMiJT7pokSN0HOf5ofZizz/BVdMoxE3EjG1Oeda+OAGfpS
iyw00xzI9+hDnmWe9Qd3iH/Mkxqp1T8SPTE283y2nYa0gWYiGwqZn9EYfPCB8ez1rsT2Oh0lxrgi
ZI1kz21TgAYtB46othV/y83iLSLV92BM7I5ggLaccRfuJvv+VVNYFAwfMU7nnOffe1aCzQ92aans
Ury2sSazEvHflJ+zjqdmFSH3GpMMGhTC9Tei70CkhuXONegW61ltHDuJAYK4VgTlrIm91V6yodM3
GeCS5eeyafFyQIZ41bXqGDF6wGrqgffcqa1b1cTffQY061iVCIlAihPqDjSERvAlJm5tVeGTpe6b
Jq+JcZ81megR/7Uit+CxZmm41LR8h2mLQVRinhrPsna5yN9HJ15VBBs+CM0+OZy3N2Soh3tiyb8Y
TiW2MkISho+MDZP2Ahkh5YbhLSObJrhb9tPYq+oXLO6MsOETEHUCNs3wvrtV6AMiBTXoVVrxWFLX
rT0GuwAewoCFT6kopJlFff76ldFsER2hqKjr7wmjgZxKVnfH7hGqEiIElZQn3PxQKe283PwuHpiG
+aLdY7x6nq2LhLmCg7aHZmPWqYE1ndpyMJ1ik0Na2qXtsJ/9tsAodkPnuJhIWXzBDx7NWHkYpvEQ
KakNKkfUu0Ru0bUkfmsD2iNiQACafZJAsYC4GWetMJpKeFD6QYoARxPHedw9T2mn6bqMOJxZTKmn
h5aMYE7mhwBXABIX9wGzZXvSnfiMcg8vFvrNRWF00WYkDHuldwkBaQ2ZJWpsPo0ZmddcNvhWJjM0
xiV1l6ARm47MPQVWGU4K6s4/58W3+W+AtSuO6EoXiEeyfUlydtzbLOe8pL3OYOnQOhnKoKqlF25Y
V+LnLvNNnUFrWgyR1HfhqDJe7uNxm9ZfpaJHh6gGCV+0PdlsTauAiLC7q6v3vz9wsaTrrh6QCgJ/
sEQB1iR2hoVBebKG0+KcZjd5FMFQRETEczbAZRYYnBnz3H3F2PelTYriRWiIy+hIbCXKSpxQhnlp
JqBMNz009qOrlcknsqJGojCdNX20/9ZaxQN1nFUhunjpcpjkGTJOmhLPSi5feEH2DiQ87Vh+wHH+
yrLQvWhZREjFNFadH6zZXU7akS7s9GDX8aTdmuy3HTj5Igy0Le068zA/CF9HYKIPd+BlNLynISis
sveuqeh6KBTOC1U1uk0aYqCbLJPkES/JTalJIdZ8pAtMwNvBfarRNZ4GpwgPFqb0z2d0NTdhbtDG
AOnxLFtyAtUMdatVpdqGAG80ipXQz6KT1t4w1YOm0C7oTOeH6Yw4G6Im3YWG/pWBsv7qKiQrRhVA
LMSNH/NItEjrS2FXw74GBb+20jhFoM2oNDIfMLFhYKIFZDZMBWJAtSup21fp1OTGjAOyn86oN0i6
Y/KDHVJB0vCLn+f2A440xs+uB5fTiC89n96pcfdGiT0tIIx4pRTMKiRrxhaUJ0Rx0gpWVuiqDBiI
26sC01sRaPIYNshLNT/+Zk2qa1dkzFtZ4SrD3URcqwtmMU+BYGAzrwZZUXN5i5qszUiZOGcG7FCU
1ff5u/w89TKPS5vBhoBmkEuqBO2IVQ7xLkvKymKet26Js8TRmfnnzleTjVQxpnhy7B5aPXuSCH7y
0MjPkU5gql2RMccmql0zwN/2N7zdWDwt+YYP7Sp6FJJR6wxfmx13JHYPHWWDpvf7NuKGsX2SZUR/
jdEBn80IcFguRAx1pzQPs4IK4Qf19tSqByJh0cGhfDBjH4eWhPksp63KFltDYjnprYbvk3sQOAMW
ucHdlSZERs/ombeJVsBJicXZVplsVlgKUqDmQ2N5a88132IaMwBWcVVjX5wk7iZxzJ0aXyXqkINX
2ffapKXhOgAcDV00u1miWvXDV4v8o4PdkXJZR3CiFSLtjCoZ9lGXqPi7SmKZJc3hRtpfC6bBXS2r
lyHh8OAyg97lbo4CnKgl2qTe3tKII5vpVUjQgk0e8RkknYtJ1UqSyerZnODD837YRIs2fdTCHWFs
G7doBhwv67h/kE8xc4O/pqvfhTTKI02lZhMrDECVLP+gJ+usLMFNF5JpsAX69JX+kb6wKnZNBCcd
iazaGTjEsgsHjtcZhqhqpLh3QQIV/bjqLeOlcl7p2NWImatd2WUWksjeOg7Tw/xUj6j7eoMusY2P
a+9A0IAzFKoPYBLUh7Ik9sxCThcqUtBp8JxHhxYLVZw8NZ28Wn7gPERa7TxknPQcl2OS4xAd4o+K
/pDYOXpkAKObYLS1tZdxwK445aO30kh/mK4iSTopThfIpzHSf4xACYTggeblMMJr2lqpHm+blqJf
jDo8iMn0NqR8QmkyprteJSsu6sl9CCbXN8q8135goFWgOViIoT8SVQJXu2w2w7Q2lMlo4zVBe6lx
+l2IxMWaQ0TjyT2FEHGRFFqFRz4LrbdZLge7dJGMUXKY9fK5ZSBgRPgTGGbAzHjgTWvEaZaP9x5F
pm86SP39eDMfJREVT/mxFT2v2rjj2I1XUQBwi6lWeBJ9ecIIszJzGM8iC5+EkPoRd81S5AiQkTgi
rYCo5zrMNVR47ulkNlSqIdk4OWPvhiSrIbTUde065YM7pfgBdK2D+s70dYnL1LlDCloHBeYl/zbb
6/NKDBv0j1/IyQixCPBA13ZalKeyMekgmJfB1WsMcVc0fAZk3MPbEjDBua7pNLiMDQnm3OcovdjD
O+2Y0oBazsptz8QkbA2qdvmsaOiVvfkN+S2ULjgfwm3tWfabpkTrPmLdBr9zjt0PRgxMgdwR26Lw
n0jFWVjkDxw15By0YWy4TD20LavAPcQKcGwivbuiY4lorGYuEyErPrWO31+VLNyXBMYzgaDFzPt7
90bf2xJieKlVW1sUCc7rufh2YLjurBTiN2fu+OwrAwDZUj0YrWdxNEy1B4N5eN7pBYyTTmNcr+AI
YoSykZZu7AikTY6sc8qakLFYhvsc1Dd2Sd986qOrOWb4+rSkehaKqPc9g1A0qGP1bKMSPkjUisTd
yfJZzdOvlmDX03NZzvL3pU5E35Eu61qPKv8EJ36hI9RHBl6VK89B7GBgNF/1Do1LKbtijetXhVRf
pTtwa9nCRVxE54VxoQMZzxPiVBNAqVd4r5LJ52XkAklmRJxKoQY3p/T8bRw7jLv6WqI4hVPuJBCv
cl9n/mo2G45pzBirZNc6uTwS044irtdMtB9+ftGKAhct4cq3QU/3BN/pkwZZ2VIj0GXF/gn6aBmq
cQJt0hDLmOywQtQKHAEtw+VDeEzDhXDruRkeehMMKfxIwkcmviMGRrSEWoEdIAt2YcW8pbKm9TBy
/aVFu3VgEoHE2HxnyoTZJEHfXOwySz1i2Uj3jgoqWrWJzTRRaK/6aa2YH3h9HtmFBI8kU1QDvcrT
wHxUn2wCKaMYDnrralqVEzuccjlJwcV+1HGZ14ZLFqSCXY9hrZdgQ6hzc2FiBD76MnAOnfOaMSi+
zA9+Jb5AUMAkyo181LuAkAkQodEgzXM70Ra0kPNvEXBqJf+Tamqg+ygSNrY4zSZZgTqUN/rxlywp
i0s19X5tv1QvtgP4G79wAYULwR9N//bifh2lnT0YQjZ7NvsFgJivmmurG1tD3aCbUX8KOb+dVCcE
f+dnAJ30UL3q+UOfGJTSilm+0CBaZXH1BhmMtjoeYG+hNSlalGLiH7nBM+IQYiRIQSfbXf/whryh
BEoyrC88AEKMQgqtudqbH3RF9LuSqCHTRKo04QmKeShuhtyxRZXQt0yTh76Lr6Mss5PKVw/zHwWW
+13TJvmB5r2A4a+3s7a7AF529BRK3Tbx9v89uuCSOOQOCqx4CF9BRQCfo3V/CapwOxfPYgJp9A4C
Th1cj62hCkRStEL1aPHZq/3d0Zc156JvrRXvXD9Xv5Bg9MOt89/SKL00Ofj9qkeIh4h1eIvBgeAs
pGZRujOSv3gVNxZV4IBKRimm5DwvyYhu6IO3pIoYy9Ygqin+V1QN4VXtQVPrpX6PyXy4Y4JyyPBU
XFo5E6TeoRdY0ecSqTlhiJjhpFOnVBZjudcKEW3rEdS2EH6z6wIsDFwgziMW7u5Bl8My/3yWOI+R
gYdaT3Bli3J6GuU60mDu2vkfjKljX7ohP8/f9FUmP4ko3sO4cEECop51SMEatnVmT8iwfiIbkVzh
Z7F2HaP6vc/VtkXswODo9y9dG8qZQ0dy/sPQHZKtFuRf3Mi1D2GGhcDyU+cAE4JIOScSWxUH0bZI
KAUH1EIE3jMjE9jROqZqC1MfAwAGvr6j1290XXRR0Khe6soqNU6bVBOKVUIbCoWgwfuvb7tCfZNN
oO6M0S4YJ/hxfEkDzlKZQEA3/4T5z7zAJOUxmvB5iU3MBptasVRUoBk4t3qUsEUGUgpd5ml+Pj+E
cX7VfaPZRSL/NsxAukAjFQ0bPuo0495QztGKgu03X/XddDJupofStt8gVnjI5up4h7L+PJ9IZO5w
LHHH3x8+TymxWm/+nKKsgaX+maEsLGEK1eGelxDKdMn3/wB/DiEnOwFWLIZOnGV8wz47mPdOEyFt
Hj45srnnefSD7oN1xKiXXspRE5vaJibOZ3zdpR15qJi9TlIkeCGj4rGwMUeHCYnlo4jlX7xg1fj1
BauqY4K/lo4qGbhr0/f/8IIdMzLNoDeidVQDUJCwkPGNB0wQxYtaED9ja8uobb2V5bjNqgukuUGb
fYm8gR0vlMbOojP0F+/hv3GoVc0QjM01B462g4bo55fUjwAUu7by10pLPezD1oO6vy9s9SrH9DqY
YftFadm5fYK5E699ZhllQR7sl6ayAUfZt3HYGrrWfCE85kiq7LBuOcdvkIQfq4QptDYo0J1K/X1+
3RM/3fvIfkdoV//8T55/zwiyQRdY//L0n9uP7PKefFT/+RN1/ed/888nCClZ8qd/5Rx8L7Mq+63+
9W/99HP5v//+6lbv9ftPT9Ypdebw0HzAMfqgpVfPr4HfY/qb/9dv/sfH/FPwAn7842/fSWqvp5/m
BVn6Rza7pvEB/e809yf/PfgV5z7/k0+cuyrk301A7og5COx0TNv+F83dsf5ODK/Jpq7zl4z5O7Ct
a/8ff9PE37m3VEcIy7Z0icP3b/9RZc30LX6aKoRwQLlr0pKmbfx/YO7Gz9ciHHRH49UZ4OLZGyyN
n/bT7SHyJodKqzBNVqDlpEHHvKvFGOkqUTZxRy5IXu+9moZXWcfNwVLxHaMaJ6MH1PfLGMFzQuCd
Rbn4SgLCml63Q1AcIotOoRpjkBrsRNM+z1q9+RBjTxOjEkvmmFvTaL7B2grk+Wv0iI6mfaIup+9l
lwZOVQ3hJIfHVZ/6/TlEu3SI+vAw9+3HGL1+X4aPIJ0lyD+DcF21O/zhc/wfkPHaRLL/JMnvf/zj
b9ObQ6aVRV1s4IODsffLjSoxwbZp7NcIqMPg1JhNfyYOs68hYRU+BB5mVC1lfTjcAiXd1hqDRLI2
qnuEOHshDbzbTlkn27KIjIUROsOjz1a4kV1NvOz8e4YI60H12N65rMp4i1sc4EHaEZ+DwnHVoRx/
hK5LBPb8VZW5iz//DdXpN/jjb4gDThOWISnnNEG5/8vHb2VtY+E4QPLMuWJrmS1k49Df0WgE/SaC
19nKO8bymGGJWs6ucBn6Obj0YlwpuFNRbCTlFumQvkw7UzsGjvfbn7/Gf/sULCmJM8DzDgRKaKrB
DfTHFTxynEFL8UFvVczrcO0SWld9U10hwLQn9Dr6vqjrq9kGeL75ZZaupvr3IanfSx3Zfyk1VPA6
A81i+qsIu262WTjPFGpLUAktNNA4XofgAddODCYqQgp7q3tR7DPH6W9EizLNH+21DUt0A07YePjz
X0//eUfl/pbSsKRhswyQSsDH8fOvl0eqLQdwE1uFqRkn6bDSae6r2aosg/ixasypY+B5IcL68p6m
vX4R6SjPMhECDCxJXBYD4L0mOhDcUBoYLifHKdIF6HLCQarmirWwz98VeFp9ZhL1KzV9b7W0HcDv
eOehBXyu+H1GiE2dOUi8ovTmQWhZ/vkvqk6f00/XmqmxDtratBcL1RIEVPzxc/QKQ2oZjsitreSH
HNN4AxnwMSzD4LHJ1BHSCKNuAqtR9zY7txjecKsEP5rRumJ0TV5HkbtMzSFFkCKKENBtlYMf5OFf
vEyNdI1fX6bUJHe8I03HNH+9JVQHF4+RM5fRPSAV1L+0LDzo6DHaPSKUWANMH81d7cfwA1zitr76
tbfrSm75UGn7m9fb3zw/CA6ft3g6pA6ylzWWkn7hF0N8AeBVPTSSujXpxkeqBJi+gccEY1oHql7V
/n/1BlcYW4kpLFJDVGeqN6bf+A8lkFY4AUPktN02eE9PMhDDtuj9dtkgsfs+HnsshCznDNMEQI3F
SDTn1pgOVvQgH6eu1rF28LCblUge6thDOcOxiGP6eMhLu1xzPJGPCEaK/Z9fL/p0Pfx8vbADmqo2
TZ4cgt9/uV461DbggUWzTRlIXRS9QmyqEBQhLQcgc9McFLspn32zO2jk4D6g+39BRh/wF9JvrqJi
RcB8AGVyDBbZMORfMwGRx4yZtHDIokfqH2nXbHyTT8O3TAi3iYp7tjNfZk0MamGIPd5OxWZGgN+Y
wTJW/+JaI3jl11+RDdzkXkA9QDrZrxsMKtIxH1F8b8GVse0VyyII9WeG3lo3qHf+VbWeJ23FUKX7
lhYyIAwidwfPfmCXhm02HX1TUp16/a92hqmQ//nd5/LXdJQG9JqwGv6yLKWZNRqdLjDIl6GxB6Yb
7b2urgAYo+tmkK4fUzPf68rE7BtSIh70/K0vLZSeZDojVgyKtVjMKMS/uCx+rVgsU1JJmRrvFv8l
KOfnqxn0D02EOqzxZWnZdgZYVn1KfO1CmTwocB6zE2L2xAVGrg47Wm+onWmGZKhXMqUTR2aVJB9g
zHm31GjVxhpzz5Sg2nkUw/gLxbNWEkQHU2LdtAnu/ki7DL7e30JHS/ez2iSkC0E2b2z9MIzrMBC+
oY096IhYbP7817W5GH79JBwCa6bWn8FWbf5bFeJ3BYJCtEzbEhJRQ/CjNRyCDJwYbADnQKb9opX9
o5/DN+gaE32KNbwkBHPj5k72ps/YzkhuplO2O2NyFxkczpe55lTrWqR0JgVwwiJMOKAOLwToEFpH
yLDqsbF0hb2pSonnJxHpVlSYd4pAa5e4XZAHZcFj0tVgbnLvA+qZuejI5l3Q1WUx0fJkpTuqtWk5
Ta4qTsKGAsIxa5J7FJHUrImGJqOTIWkjIsUP6PIV8ar3lStJ0vRP8hAKFgrhzkh/yCz/GlrNLtOc
K8rtbtHDjrXUbIr2RuLj5kRYpLYqT2hEe8i2MJsACwBuSgpSG2sfY7kfxCvNalYWMO4NCPeb3/K/
lkn1w6mVq5uOB4+LCT/NDxOZF+3JV2UgMBZ7yi6wOoNj2U3NiBRxMRBhWx44f+D1p+M0OR1VMNcH
766nyrUjIVArKqzaiGOBBTPZqvlfy95d6q0DcAslwposoUV8sLwM+QdTviWgqOliC7ZMn4kXpnGM
OJ2+90CMa2ZS63hMA0JOiaveIxtixCkatIFYttRqqRI+B1X7rRtNdw2ZjDhFzoy+6iCvD8CbgQfA
6vXulhPAMiaaNLCmaHg+vVCcQfxshkxB7eh8q8n2bbIPwBANKdlox2kgrDS1eQ1NEkiylhByI3e+
x7SiwJJg+WbbWrTTJQcqYQfA/dm20M64WeOttFIBvSjFb71evcBVZADmlcs8wuDsanS8PMyrC1uG
Yp9x4/iAX0MczHFuHFvRPQkfnUXR3EzbKhYWGkwq5+bdx+JuRvp6lCcoklVlrFw10JeEvJDF53EJ
22BlrBRlpttpUGCmi54OMeaRr1olCL3R26MVR0wC5CY2G2eao6QL7lc4G5M1KUw3lcPEUlWeEFd0
azUPkoWr6F9cg3FJUOkL1S/gjvkPhBin4OeZI2A4AGoPubgdSImvvH6XRa22VsvIh3hUnvFpvTIU
NfrqO4QyBBqyfC1YjNym/IppFAIIuFGmu88FUX7MaV7KYdxzFFvTyUg2eQb2LK/3RZZ/88DXLJO+
efUIjF6VE5yPHsYKqbixkLGzxmVHyxedPcQ5RV1ECXClzuJS11EGuDS+UZ8RM5ySShWQpdi47sXn
FRz6/kjQk4TrJ54I4vBXreshTGkw+5JazQAE+bNdt7uh5uVDKImWRN/mu76eVHgXAGj4eDXWh8Yc
3+w4qp/M5CWUpr5SXZyKVpwuAuctVYJXiTkBKiXmC5NZnazM71Sk/WZsvLOTpTca91PSvTPcCRHd
odSVL0aAVE8dq22QQT3oYR69J2cBSeFbk6TZuqlGcEGUyicdvgldSGUJpUu71mCX9mopqh0GPHEr
Ko1cylTIp6pOiO0LBeHFdUn/mJolKs0ndVqIWDeURyMIUpiQifVD+PGSXl7wrcBhTG8dtXZPXLOe
m29S3FNDG16zQJt0ldmIB0E339qgR64fRtnJVVvjpZHojtjCNmpNMiIa/WaXx6OCTY0uMDTYE8Ip
/6kYfAtMaUYL2LPEF1EU3PClVlzCUaGRA/R+iFX9apMPQ959+TDkNuQTpXqtYG+faNC+za4/b5ql
WX5hLPuugovkHi1Yy5fZE8UwddiMsf/MMQGj9/TuDerw7sR2eDUKo785aS85vAcvs7o09nSgFl3d
fbEgJksa1987HFuLvApO0UB8FftpxIwJIHxTe9pDZcdrKDKMYck7XJuEeu0jV/2Wy+SQBr586mRy
no8YZiN13CQj6jurXZlumR/m0efQGeVJidd62HHu1Yz7MKlsMXbpGG/1VY6lX2Ya+ZtIsJ4KvQof
SmT+pQOGrRlVc90Z2NEUSO+TUw2L374xMzjZ2GEgtAtAr11wZ5+vP5hI7kBxYhYHX4YNFvyJx+xr
gTFXP4+6n29Bh2Y7rYnLA+4W3vE45rI2XPM29pjQ2rBipgxSnSZmlDxFtvpi56r/TQYq45PB6m+2
YUGpy5wG9MOQQgWyUJm62mGoWBkWoiO/Me+tV47NJyQQI409C2hCmmaHqX+6cVJDbGt2tw2BmUuG
SOn7UGnx2qb8PDiUO0+potznP7crAm3DpNFWhe81BKy61dWI8+raBXG4zQIf+S/YhqsSyfhkkS3f
+Hp907QiRzyXmzBMyvrWTX9WUA8c0Ny/2iOw0Rit0TqEiXGJp4f5K2btSFz+8AcldM416wM0yzGw
F5mfa5s6c8NrgWn882EkjWjNTYJhbvqGqkXIzLK4Xxf2OJy43iHu0iBvFuBQSO3CPD//Wc3t//nd
/34qQaMyjsxRg6LLrtSbFbPdloOu3vIaGjSlc70Hf0tqQ9uV1AINwfeRvZqr6CRUOTrAsFtnVAeX
SBaPFnqec6VVp8wPrBA2dZDT2ungrnseAaJZnwEODUIsNaR0OBlB4wVu120E8YcWLGwrhT1prml7
J/zs21hF4p+rWjnPHkYlEudohCCqRVyIwiXvprPw6fPG6ybzG/BBRbNuYeegEYG304BoetIQIqrt
0OxIAsamhp7q2ZhKiDa9qcYzbdTqwZByvMBOXlEhovzolVVmi/D8+SzsbFgeVAKokVksCFrlOrc1
vAk12z5uPSK6M+kd/NYkOGMKxLCVON5Yduwsghysjo1GD8clD/O3YSLztATS7JHKzVF24ZN+ESxG
3g9Ch4PvGaF0DTkB5g0R72vXKemxC0OLmqb8SPzOvhYICOH5y0cX8jRTMVDvXc5bpyEEfdbgRNFe
9x6jwaiW6vi5EmXMxG9u5w0Ek8EkoEpOGaip9Wp2NQnEHSm5RmsTtCZcHB1hilfo30eMPTknpHsa
Erg2pJS4DrC7qFz4WsR1FlX3RjJ61kDpEAtXc4ZxSo2THAaJuE+qB7W3njvTSxcIdMvjrMQvm+dx
Pj5USsypd4Ie6dkEXwR4s0iU3FvPy42bBR/Uv/TKsGltM2AzWY5Z0h4lrurpSFlo7sGVbBFhrBNx
hfahXUQDUb/DyGmly+BliKp+NsqaZKlafBhq8Vvb6NEVIEuJg9DAj4PBbdlXjn9tQJOjv9LFIXOy
+FE1tK9Mq7IdQvxgZ7b6I6JG/03JdRxKpXof6SiveqTsF5lYq8//d6Hq5aEDa7j0yBmkWu6a1zS6
Zn3rHfTYaCnKJ3Yu5jVMcJwc5qetlzx//nM9JTcimt6zyhqbde85+qpszJb6MiQXwc+zc1AFP+h2
tdv5mbDlSLhGauzRs5C0jWB1wc4FRsvuFdQrkb4iI6ompSC5C7UxT3VRHyuVSDj81Gqyj5mwDww8
U/OHnPQbWRabO8rG4Obbbb/U63WlNP6tlTpzwyA4l/DJ1lrWtE8qr2EBTRl2Y+7aQOfxpswdtCJx
3vNMN39AY15YZkzR1wBEWpXsFpeH/2LrPJbbVtot+kSoQg5TAmASlUWlCUqyZTQaqZHD098FnX94
Jy7Zx0cWSQD9hb3XBgo4P3V9iliB80Gy3v7fO6eXU3aZXMvDR9m798aii3Al4aYLzLfVNedwdGR5
QNZs3/Usuu5ExVhls2uMQbnFsjfWyzj72YkNrzwoPAGvdjE/dKUOHgKFzCXNTzzUCR7mC7syyK3C
jYkFcZfY3nQdNdndttyUQIG4Yaa0SIiI0PunDsySj6XmMlHle70Qt7+/OLZ8+G+c4BkjuiUUIeN2
8xEjeJ+1JUvmoShPS+N8yQBk++T6aL6YsoXGAGWWZaibE1g46md0cOmpa4K/Wt+exfDeTlb20SVu
cXSEnLCDtH8L1AX36ywTrFk+IZHJ8kxNX9wWNnFsVDWX388/N/V/gE2V15uvbeAsdxarS5q0Ivod
L1PF4TYcejaoeUOMfLYckYDYseyB7HRtxdbOBtoIIwMgPHLjfcpDPgoyr32k7sDz3E3O6fe3v5fn
758Zq0aGdgCloSmS+ZRYGjTENe+oO+bxbVrhEao5eFewwKeKxJJmLEM+GOtac0//99u27ovHLi0e
ceB4YZeAPPj/vmKmcnXKyrv5PYMtDDfHAL8V0oDNEigeU6NGfkYkN9yZdOc0gXhm87sVXzk5PeBR
ClAzVKc3a0mzl1alcVs2y1WSPvIwA20+MMVwd7h8VVhrnn0lU0mFNHf2dcI6GHZl9r+vfv8rbLXt
2Vw0ORkN1phQWlnl+b+rP1f5HJvVWu9FDa0kLaXK99iGKUG2yeMyNv6uwfqKbiDBxkjAkx5PeGgp
MmC78VmmwrhUevmGebE9Wr3p3Zaq827HPl9PtVXcbiZXGCKLRLpaDX8AEqGSS2mFb01yHQe9vjMa
9ksmljUOSPgXv39mDq0PrRom5NIcZ7k0HyXLJ26nHhU1OR17tikkp26D19WgBaksme3yjLwEA5TW
gwNf4diMdCGKtjnsEDlemMN2TyhXPmmJp3PRduoDPyL2JyfFArCffXe5S4bpf79kSc14YJuTU0/Y
t7qz/PzOyau1lYfZhWNDxf0886yKEF8Aa8okCZPT8ok5r4r+u8LpGR+rnngeJjWQJhoFFc9hBIHP
oy7I9gab+INogGSV3NdvFwePwFg7VbwItiez7gGplbaBMkKA12w6NiqzM0TlBOoGKYM6aqy47jyz
G0JQVX1stkRggMdtkN0Q9BEVfbC+BIX12OSPQdf9zcvFBUjI0YU3coSRDOA+bfXvaaY9lIsiiMbz
xW3lJnCGFZBUpRMjV3SC4gRo4wWySBX/t4/Ia4un9boG9yDd2wNxeICxGbjerSxLfBusWjPV6igH
zXu3x5+xrBCY+OJ+NRrzUOYtYfALIfFF33FMGhyFWAS2oaWml7v+d981+RJGlUaOX7pZ64luasiH
3Hr5TeI7Ep7uy6C6R8xQnXXG7rvfWiH1am8/WfIBcIzPOTilkTGNqMgbc/kkxWbXlQVS/Nq5ynbO
ACNXkd4b/QXfdXerfnSMsN+MD8KpHPvLZGN/3TnJKB8GR9Bv9QLzMSsuvwuQXWXkhWyPG1DgRaQT
ghIprkeIcBg5djhpVDhuP2o+j8//rfBM4DYV4U8EXskHzMYtjyGWT6VZmwda1CWeGO0iwNZiPh7z
ysf5o6WO8wxXBUnujFaw1WnryXhDuieTk/A7jrvfd0uf1unS1hC7HXP5j5yBIbIkwV2SR5/X7tlo
qWh7L5dP7JBBLhI0sZejIdGnc0EkVfX5+wZOK+mDVR/g0zHImGPc2cX/Hb8rwNY4D+Yn5YFqLUvw
Zb84MFJYilPWjC4iE1FHmATrnOu/gzjgBrfsPV6rukdPZM7fOtrpJ6MgkXHQlifhp2NotWN7+FWS
OgahF6hk/41bX7syhtzl5JFGASMIeA188kPSnsa204B6Fn8TgzncKsBVz78f0+/K779LJ6nxFqaq
xVa2favWtGhGB0hRqW0tiNcQNs9Bj93RnMnMdrX9koJ6KUYxINTPzobr5W8GsQqlzKvnpLaexkmQ
RzXgS8pX03pbenkjFp/aQwvw3q1ncypkOA/TdIMuWnslNeneBeH5OLr6QsxdC96gq/Mbu1IT8w7Z
vuX/8qUSHIhs2upcfjcikWeRdjY6ZYzE8zZ5/e0tGEEtR+w78eQXmzZaK62DMt9ql2ZxMtzmCTwb
mN0SVAtPFLybCTQTj40zxrw96wH3PC3revr9qvK99UQuuAsMha80VLqouVcUYTrzryZf2qe5lEWY
8NFutt9mm7bCTdjOH1q2kiUJLLPimlnbP85eLl6UYv2LqH9benfnqYeXFwxTyj1LKtlrkCbGqYcZ
wXTzi8Ss9QnIXXuC9ZihqR/tXV3BXf19nW7ZZ6FVAP8XzXz93bFaDnrR7Qj6/WUiNcjtS3W7ojJi
K2ld0tWdDxli4HCqBlpwZuV3TW9oUEi0/S+lpgZREJDNSxdDu+KjJNi3yKwuWedbp2JVuwS3xr3n
VsiY2+qTd9G610Y0vouJFSEV0v3QbJRpmgzEZZVaHU+oYOX2kLe4IvYeABAPGcJ/Pd8AYuk4zMWP
n5nMLYqzxtBA+vsmCMjsTQWTHiy9r3OOG5BVNHhDK9JqT/7vq9TA2KQSdoueORMySQ6r4jD6DOg8
a/Zy3zI3P5ws8yHMW/9I+NL3SoqOiBraKGZRdyWJBY8M4YECpnNoL/VGwnbOWZYQg41CKzKW8k3Z
6P4yHzOTP2zTfUIJCFE1znXRunHezmj39x5Qk4h5pxcGDs0dDlN5sacXMN43qzW88pD7Aj2Yk7SQ
MrrRxdFpsidMswxyCcYh/cpmmAsU2DkKu2XAOQEsKlaI8Oikj4ObpceAIzoyLBpRkaYfLJ2XXR+I
cCytL61q51gsySnfBhrWxLQQ/OmflSAyw85BCxYkJLC9wyKPQ1nz19gsfPhnmoCog+6kFke9Go1d
gD2MjYNu7mwPo9QoDgT+ljtCqEd8E8X9rC1m6DES5fQGr2pMqCt1lYqQ40zuDWEwcMuWmPy+H8VP
Gzf6JMJZh6qiFcfcIIOkLYClVfpCUpQQbAXm58lS922hybNRYuUZQV4rH+dJHy+azg5kUoRNspsC
ik5RG/A9s5TtFGMKMeQpTSTD2wUrvEtC8pHL9svRKWxMLTUiqDV6Z54GZwtK7KBPYRghciGkCCTv
x29iAz7jkBjMpMDO7JctTUmVsauTTVHb3cSIn8mKJH+mTHF3avmw4+oWp/lvgXNuP7IdmTOzir32
bTEFeyuu+B329ANBN0xYXjMm66sO4WwYGOPm6xPGR2ou07/SJ2QRSvMyQht9ICWr2g+jXhNN0l09
VBJ6MGt3E2rqTCTQ0YsStPLanLPcg2LZsIDLvml6P5MOAOBofZUaJ5IuXUAhuCRm8s3ZhEBPt9wx
TrbTiq3a20jg4k7rsCZoqMCDktQGFgs7vQ3eW4Y0h35Jvp0e8IaTMeSuViKuWgM7np1elOP8mZeO
TR9wjIDQx4iD3zgWhEbsSkb9lWjvLAKkD2ox96ZpGrwQ46xQcoYCuMxeT9Vr16l9mvaYqkz7tJ70
wn8tM8dgc1Qg6JS2dtAM6qaUGi5wiiNd999FVMdlrkEiLc3FUeUbyTs3i7l8MIirDfFQ4SWIDDsr
DuDoXpNy+DYyHI9kDn5JW1zxXOMIJ1Vi72tmXJcD/vcSKkcGdQRZ/Yeck+UA2oZNHW992SXdAYba
7SjFNzut50X8bPcKEAZcHZq2y638nUdmQpAeMSLaFmTNuJasvH9p4bEa6poToMSvKVM/fTrlIZQh
9nI+3tyhn13iBjRty5G9rX38t6ufscGbZWx6PNDccjlgo46GMbNfRrROuxnPKjkEH7rrn/qV4G26
zjfZorE0ckJayuDkj6l8XirsZE7w0SRgHWud1B+7zkJj/OfWe0/hvfINdvuz4+RbBQrnvi4+8Oqc
bV9ae/KhFbGGt6lRPbst4TArtU5WkN9Bnlts1MmzA1EiTFIOqmXK4XP/rvdFeW1auBl+bXxq0id0
iUSOrshuXCmSo2Wup8Cuvvy0MXaWxaavTm3wRFaLd0bAN/fJfTOL8on+vYr7AghQvtCek9VS7Xl7
WHh6ThrbsKY5oPqD0Zd/uL2BexBHi9GJqLbEha7pMXX35uJkOPbHCZPo14ykhD4YiRsMSyiAOha1
fuev8KqNZhutsKDCkvAls2qKtE4x6XDKP6PZgZKt9fd+coFCAqarCxDLjJ1fBUGUoajyoz17F5Mp
TtRl8sPMsQKLqvrq9JOwoKUOxAUyLfs7mC3hPZNaqFo8FmWAdPoM9D25IufW3DAR3dgdR9w502AB
GWADxrTIpkHNjlR6V/08FhaA27Q8DVXexB0bIxTMWhD26GFYJBHm0mvyXig3rlKLBxMpzhjPtu0c
c0lQ5dNzwlopgip0WGdg12X3NDucogowZ64TMQGxRtbWTpo2g9uFwHkXjfRck4T8Z8xkwtUJCgw7
7H3aZrgqmCPB+M3DFqIuDPmpvRB3ZAMZgh8wItKMLWvgMpigMAB4Nlr7n24z7xoGh3dmyLh1NKKx
q+al7KxTjTsi1HxeNe3mnW8+svXrjrlX/3V8+VnpWfUxixRmF3T9YsmXc5UuS9zJUYPqS78hhXNF
6zMw96yiko8DsOHEVIDZcRN4ceJqVw6SJWqN0dppPR1M2x3JQ9Aep5YFjJ+DptSzbA7zwv/IZjih
TTrHtcZm2GuayGvk5yT6hsxNIL+jroxDL+zPwqhCM9EpebgrZtfltGMQ66LbqVciwp1plKQcsJNk
dTm1LVi1ilUnYIqIyu5OaQ28UmCEhF/A58HUQklR/nEZRHaNxzhltWG9M6yeh+y1xRQqfCKJ0s77
gALe7VorgWK7OW16jRU2RmygJEzfrB9n7WN/TtMdQHtyR7A3kn3NKHZQxNRi4bEDPD2TfhGFqcWM
ARA0BM6h8ZL+yAVzWkctarO2uwHy7sd9Px/0vjmqRQ8AeJS3riLsGXPdYeUIZGzcPTBnO/HTgzpd
E3PfAU+WGgnvq5p/BqOLR+hUVj5BUwGIGOVaYgAXlRfka49yCCJKXeMwpiOE5UCRh7F8ypQV8pqi
d+dHB9C2kUZI77KQsxszIzvMyfTqjrr0fU1ylQPmihCGqBDLWTX9Z8kDMnHoN/FesBkJyECFiHDO
SEGJfMzilNmP+K/KuPXcm3qjLPeqvUwsFeMZ0dWO9z2s5xV51jATOZRPf6UZTUAgYzNrd7Jyh8vk
4MsM9E82ov2hxee6s4Zg30kFvSgosL+SnhGkuiT3QkIRDZYt5vrsyNY9psHIWEP/rre8lkkxnVtx
C8XmiBLPKjEqdsEr9CILU778rjrmEwYCwxx0CEkyoMkb0INdOYVr0DyWm1BmXdKbIHFZGmsyysu0
5PP1lniYjL+TaYo9eY8XgkkonrvsR0+MB4BCGphO9tVCUvjZfUKLA+iFyuFtDigH7IVLVbOJvNZt
1IuUfC2rW39GaLE2aHAyQFADF3AncjeSQ8tDVy0csHoWas1qgPjmuV+WnCqta3zYlThxqifHJlv3
Tk7pr2iFYxgRL6ilL8Q3Am+mGtzpKaXN0HGc1jvhWzDUeqLuczZ1kQa/X+VfvmlBd0DBRswrE6KF
RmmUtb0D9o71ZSz30LZgrpb6q5rg4WdBdkkHHf/kSGTKjL1ut+h5dXAVNqgguK4K71D1woTudZnX
W2Pfpz11f+I89sI6uC7dNNxbTlCAAMg1vnwiR3lSdjekVxCPOOgHv2XqX84gSKFQ5L55bQNQkjDk
KDGxpCJM5uUWkO41fC+tc8YN+25q5UtKlkDe59rJEX/QD8FWZsCqxapyLvamfbMzu3g0qnqH7tRL
3syxag+qWCKG1FDk7B5ZWJl9LO7o7hzXDc61Nj+mDq2HO3KkJB3M8HZX+xw5ekD6XE/bFRHbXUfj
DDE5n78WkgqzwIJwnpFBLG0oMfbAb6skD3vEweQZ4u8f6DTkNAU7jsgjRSnlq949gUC/0dLyA1uN
3vcfGnO4aFhWfEcdRN/CMRmw0IxaW1lT87w9dEbdg8bIzmmPezdth42G3VNgtD5ripkB89QhWwLJ
mOZcBzLtMvKLZHM0u29/NccYe0Nxc9vUC7pPQ5EF4CEfZGm7Lcmss2mvWKxkenC9hKZFAdkF1HOy
rO6FgYob4gH0T5rrfJBcI8KcbVA0GwsRi/q7bpV93I/zvSLHiVi52eHdK2gv3A3IN/qxyDhGMiuN
BiVeMNMR1TxZTEydp4pL6dhMXJCMRd/dOrf3VjK5R+nUT62wJ2ZI7kIkg3YenSfYMOTPD4LYBrsD
EF1Ftb7cyyoHPTnVtzPUDazP+j30r9ihOQkXw2SCs5pVmOBO2wZfbIBBQR8FVo3N8ESuLJkmNB3j
rVUypx/bN2NJuNA22ACBueiooQBMxMMuGtrl+XWqIE8oNkZrr4mdhYW/7fq33nYjp/O/MzP4KFPk
JJ4MTglC+FAUAZg/n1T6NlNhkJlOaFRY50bre1iDm3ztEyanC92mVpzT8p3pmnVrdSPXYMoKyg6g
FQtQ9DxNb52+uXWInGkTde5N+5/TvJC6iqXKsF1OQBd9H+Hx+8FdyPt0utNEdEq4pTr7IG1h2Iap
aWrM76e9JmdvZ1WdDpItvQzV8Nfe4hqzr7wmgJBH0BQ5yng1/Wxvz/gtWYXtZNL0rBThOhIawXGI
u5yZIGDGgAySCkoLADH8R9s9TlHaDEQxIXBHeBVgmxvF15wSITKYU7tr1PCtmWw1V8R9WWMhALN9
oph1559moAt1RlgHw1wRFswfIWU+BvqPsoDWkmXQR4ZLKAQ96JHzbb44VvrNPoWsi9qEt/ync2tu
gO37mUtKwIFh4L9NrNAVa7iKimTUDsedHpSbksh6KH1snJB0M3Yv40cCcuRm6h0V9zNmRqa7NwEC
DqZ7Mhy7xv2YC/5it/HKmo8lW4LYubR9Ye4Ty4I466RhnWj/RjYoYdC4PEMhcp3HKX/XZ/ZZLWVn
uPbrfZ7bfzci0l4fGDYTi37E6lUSxVP+zJL6xVcLT9ZkCvulvKJnkCECpG/N8T6zyXh1IFtw1ynI
zlSwlS5JNahmBtLTwRDkM0z8+xxF6VFso2dh8py3sVVG+kDRmxVUo6ajwy7IyoOF/5EtubkBC58W
CTQrqLSIDpGnftPBR2z429n8x8BUyHkv0ihA3Uzd94GQFDsz04yw583XC/xbAioMmq4Yu/egpn6v
W7oGUpBozU7Vp8x4H8ax3Zlr1h0a4p4Q03Mgr9onSR+EXTVwBn5/aROykTn0+xj9GB8ZbHBny8V2
J41LT0E4AuiN3IWsb+GxQ1CMtR13/EEwjm3SIJKIe5SLyUPTolqIZ9N0tNC0bBUVgaREibQISUdG
G95QWaw/3MhlTUgoOoOndX5jGs9cxzx1Ood53VGSTlCPzc6d9gz18imljjVwU1aTZCxkgDkzBPha
IiJiEOA4Cp6HRbGVO5aZ/4qCUPNcaAgamdds9EtkkxQ4JJAQPL2vJIlLiXHbWlYE3daHL2+ho0hc
ndtChyoUJJwGpQHLvSR0dpNLthrHb205BiLqz3rA9G4TzhjVJGB3HvfdJJKLXqqvyiDsU7DvgRGI
wNZC4KVrjGNPgFDua5+MR5A3cUWLGSruNgjiB91Z86NWeE+6qVY0x0DIlbGVbBygtt5wS4u/Fg7E
uBfNdaieVubEe6ZwgEVLdZZO8ZoNhDQlOSliZnB1dCfCQRo8oWug4ZnkCR6R2uc1KdbAKEzCX/Se
0oaawsft9ehay2GK28KiK7bgMpGQ9082s8VgZvaQeH4qu9kXCW9Q05JIxHOD8qmkBsOk5YXE0NJz
ARfsqxfZHwFGp09rkbwG+i/3HjXg4EVODv6Roa8MDWuo46zycNLTAYLPKW6NVScx2RgPZtuj2krt
w0zgaCR7Fs1jHmbsESkA55KvaooKF2mXu8YzK66wHFKSgOYlarTBPbiB/8VCOl/MozQqtCha8BAU
fKGti8SZkZNXRlWgS1K2V6zjeXucK6pYcxzApGrPreoIe7DNB61Vb23q8hydzRzuqvwsE3FFdeef
JKlOKkn+dKS+oy3fzcLnlWGZAH9yyEYuu6IYCNyCfI+R7orV+R/s4RCwP8D6AvRtXxtRxdmBK5Pg
xbK/gBA5+ql0QkYrwcbg/9T6PhR5+qyJqb+YgrnrkJmP6cgw2DaWW1CpABlbpFPJOJDPWnZxkuIc
p1X1gMnGxDl5B8VzMXaE+W35+scwdSildVEC792o1PlwMPHRja2IpTckqBo5YFTz2HbrE1mBu64B
7m5aLj3JAm65Ew4hmzUmqIQCf7JsBoP1yEaihlSc+7MVO37B2cm0OGiSo5rx8+pIPNdCHep2eF+Y
mA3ED8eNe+kax4wRP88w7hJ1xLX+DAfCOAi9qYmh7brnH2/V22cWK9dAtcklLf018jTjaHok8/hQ
+hB23TSGc+1adJMd5TdW6kvQ9UQ3Yi05dzSOThlkETLcG9lC5xrYG23GHBUntunGxjQkGMTbCLFC
vTMnj6mTbpC4ykHcpSyL61V6LDf9OM9Mc1/D9wytzvq3AuEJ/RRBjKLQlzlJH7lK4XtXMw5vfucF
vU+nQ06Q7XYxRA1yPrzHKbWJ/qMxPWccuDwdtH2OJ2XviI8cnbkWVM9mgPYnSa2C6Ar/sa5MCL80
cioYmn0vQTMXioaor/4aTYbOKFkhsTjiSHVI34W1aADjUvGzHMSkUbMi8jnZPvuLMX8CAqkhj2g5
7/vevUzKPc4+B7zsiVPpewMpEjmda6IhLGdUt3pIkRQitrpgSL8U/h3biL2+cN9bPmJXzyzyS1GW
e5kHFuq0bgrrDucHrf1Xl1LcI47oK/holT8c7YaIDX2poql2hhBJCvNKqZZDEzALH7RUMZOeIjEN
wUOt+hKnQcuj3DnaMItBDfsVY4bFukEf+qzpZiyT3ILgM9ywQIY43jpvdemtyML8a2GiqtXclU6C
Ee88DOM5HYz3sSyvhcvh2BKB0bp+GkrQsaDp+HFqh/GQnY0/ogFSu5bTPaYO56bAVBA1irhk30GN
6bO/2+uk3kSrkMNJcckTZeB8rTLpbgjPPDaeBslWGQ/IqBiX5st6LAf3R7fMpyDgE8onNkIYRjKw
fKCoAoro+8Kb/rjI8JFyWjfNOKCF5aMhCdMiBdUmW77Qpti1/MOy5g+J7Tz1XgUiQ5/rmFeFAK2B
6o80nwFSpaGfUGxjRUvLylaIuMYdsOr1WrQNypU0YF4s1qjVyx4jKpAjnAisQQMXKeXyMKg+uZnX
5D4PzL3hQXbsgsq8EbX7uA5TiDZhOtAnZEDuYYyaMM2scSljC50r2o03KqjxIfCQDSgerkQHYNII
1PrSJ2W5PVlep5EwH7tDKjBYekQaqxOrxDjqE1r6QOsBjP/JC1oydzxKJU4iHyXxLMOtcpjjN7KO
sURCvWkXMjuGFZ2ay2OnbrlQG+zQz2tPtoKsabnI72RUbT5QnfhsKMcnm2Eu9s51estc87IGPtVt
laibsbytZyu9SLs8KD0h+iERSPj17xzpViQp3zkZrVcuJYHPOX0FW/GkMmuOKqHy09TqYyz5HtNP
CmczSnMRHD1FkZoHk2DtMOi75jFX6x03qn7f+NyczrhmN0Xw2OnNM0ZouqWW50iX3/lsdZkDgbiv
tOB5aTvzDmnMyWNqmvX6P0qIW9K8e555BkZ9OlvI16mB06Ptz6NyMYJM/ikw2aEFHvQdPzeOs3AY
5Wz8H/ikV2Ch9d3az+85E+Y9Fz0b+l6PNL0+LvX0mPRGEypO4qHVCBPGSlynJz2buhvcho+Vw8zE
y/X1VAmEsZ30PmpKTGvUHucFwigFwb6sjYTQZe5tu1sRngjuHKEiJJsNhGxgy3A3IqJkX1oU87RH
watvgmnpJOALrXlPiAmPRW/tcwtdxLI2p6EDCTkjgWXyO4fuXFwKAu3I0KbU7nNf22tI4kH8UDjU
T4sSLlIG5VG4aRFNenaDzSe0I3eQPkNsqsSldCjRTAyqQPwYFQ/ezNgPkTBCuVDU47fvQpETGuNQ
SzVvXM6f3fjBRsD+WocHq7VJxjYd80aZX15uLHtMTOyePOfCMLGNKBX+eK7V7NjW/B3ROaBFoUGo
Uv3ZN4h3QthHNACxdkDeaa2CfTA47wAfIOyWzWnO678qt58rJng3oMf3vVc82l3dgSW9tZFzReys
gSgzMPwzLe1C/Jgb+TtVgnoWG64HVDXmm0w8gJvz9j0RDKS3nqeRZL4M1ZprO3yrDLoxY4fVYEk9
y7HfKiP2CACF3Ln7crvaeiAls+LJZfK/FvRMzn4gZ1V4yohdmIELKVEyK3nztAZIrMjCsqWj7xIr
36ctETaOx2VH8byy306X7g0xwYNbdmLnOMhMGtrHs50it6pWHyk4kRyQA7QT/tG3egFuUycPpW0M
oau8r8QsEFhnn3XiPmLa4QE04x2i4yZPBPhbSOgT+ERJnlVQHhYtI0/DMdGMfmeuQxgcYCQ4KBaR
HI6OOcEvXpr8azNHbSp6AGXb1intiz843U9Fv1VEMJmtFnOQm3UAvwWX3KRgKjXepSOx5ASMYZd0
o2L00Yk9prU7CSAKAkdlhvbih1zMzgYWBqkUQBgHyE1lsLfIKz1Ss+8XY/5JkXtEliA1dMcbxLxI
ujYSTuJYk55Q8DzAn4cdG+/4jQcCJHaVYq5ifyi3b8JAkTJrDeSeWbwxlq0Z0WJ6UMBAnNuqQYuR
E04wNzn5Hem+6JgNo7f8rjPWIkGvliMuso4VjXiyrXIlzAKDeJZyFhJIALvOyu7BSkR2xvp71J4J
tJcvnfalIT0mqmzTWHhi78+eFZlrQS9UT4C1h8FFWMY/AHaT87EY7vIVAErDOjesQAOdHHPgGJqb
M09FnAgEqo0zWIjyuc2eV5+Fi1myvlh7toxBALOt1EI1eSRi6toToyyxt/ThauVU97ilbu2u0O7d
vwxNYZiPHO75dGRhwq6nOpEDTLIWu4mmC7gTyKd+JwLRWk0uorvWv5XZwKjsZPnqOWBIcbCJdqkQ
FDrWjHGOMMAdxcEPVIMw2WQUHhw+AWQ/pvE7i859X0ebLXM5xmSGjnTqVMnYwdLcvwXJuG11/TRy
5OaJriYmYt6Xpi/1mbC9m6H1noN8qYnU7b+SwjijPFtjgjj6eJQvpk/OlcDAAr/aC3PKpJd2yW5X
WW4EnDzsCKK3OSdPVV9p53JLS+YC/1dbQ3djNMW1JN7jABPj00SgEWnGis8dXlpC0mUQNF8eNOKw
ljayWt0fGeWw6yY0/p3aDiizGrtYKu2yLb43chx7yvxeeSwoPHc9O8DGWBqz1LPlK4sxWqB1nC7M
2O9gl74yoSn2LNCp242rN/0oFKVuUZ7BgqXkfFTWYdDTuzQ9OgsZNIWhRwXrnR3OMMQNhYZAzF52
gN94QQjFVnoiGgxegrUXi0lsMFNb8loMOpKAoE7H619ZK2b7XNHrL23kkp4oALaJpu/Jp9GerXTv
u+mxt+crPVW0FMmEcdDmieUY//rcu7BFI+ppuTpmAfepZmmCRZArvsB8YydAsbkLSXZHGoPpwhZw
/Nue/t8B0nnsGByTZM+0A04WraD+DLXiyx2Xu6L2oMuSZ0Zqoql8njqZ82JJ5+wN6ZeBnAiYLU9D
TfXxtBb3Qa4INqBy0YF57xAIvbiyQMbZMDfR6+aAD9HGiyFVDN7eIDsEWGpjDhfLtt6ywrgNch7N
y0U16mEdgC23rQ1nSsbJKoBGLvJBFQMxX2ZxJ4YBLLtNQbRRk3IMVDPDyUHT0OUuiEYNU3wSgwGr
n3ezBBARsgkiE2J8GGabIOp6RKfbkiXvgNR057mLqQB57SvC3mxmXhzUT4AtWJ5Wjyj1H3tpfMpX
uWWc6On66GXelUC85TArMHisqM76CsIF/OYMNVSelakdRhUccnxdWGRx45qp/7X2JiBqYRDYDjHG
MH0yvNbHJZD/RtgQcceIOBN6HOCrdxG0Cs1/MKW3RtJnXZu4AnN1zrhc04uoal8333IDCof0FCom
SBIvuV1Yu6yzYSrky9tgzJceX89gOQQJeSZSCw7wMWPeRjB85K/5CVgAERkat+csT7WTD2xi+tjT
aCztsjt2Qv5DIGJHlNlaiFgVCLT+2uBIFlZ7Q/5lht8T87En01e3SZkodwOixPFPtzxaPup/1tkD
e+BcdxmfVG4sBWFlzKfTvMJxWRMQSADSVrbigb0SZbXu2lfLnO8D07ivetPcdUa67FSDVTbYxDwj
qibGTtc/7szL0NeGF7a0OJIaEmx40Jvib0Y+J+syRrE9codC0YnqXfABlCs9rAYKODC+pME/TnaC
JmUA5bOcTaaOPYKvxF8PnerfZcF4Nhvyd6ds/+npg+cDVLd6UqJMtTdyJyJgJN0FufvYdeM1n403
6LcUuG1B+5bdNIgltCx59730p3IaZ8+td8bjScgZgsQ2uNZJVhwFUxdLhy9YNknAvA3VrHmvm9Of
CgCjxxizbLS3euY41BPG3wgd8ecTpK4bUIDSFRctb43lg0hvginMMkCCHMrodY2t1849dC7t27L+
EZn/fxydx3bjRhREvwjnIIctCEYxKI7CBkcRjYxGaISv94UXXtieGWlEsvG6XtWttQOAj67fUDo6
rE0p2AF1BH2vb63T58ItlptYTD+699NCzohsfbobHTfdtSL7rnz9F+HqIwuKI9tisa1G3A3NdIl3
aW3/1QnOc9bvrFPjR569Da7eRiIzYgFqq71dO5eSvGnvmCcO5BDwWLfhfs6CmOCXBsRTC0zuyd42
m7NtxbbNXi/PS07Ktkfat9tk343veVrh0VySvY/hfpPM/a5lPxytL4ElzZfEVC9D1n3aZfKND2lH
jfIN5C3YT9JPboBm0Fh/cZ+gAybW0Z/ip/Vdmkn3Xs1/ABqwifUBBUify6yglk7cA6XqXydKwiTN
gxryEk89DknqWfi3HGFeFlsSvg9ugs4GFCgPocT/8zJxT3YAGw2x4wqrzwtNr2booT57bjYhy5J6
rxixsMnMkIgLMiJm+ix9zJVsKwYOED/sTBM1wUU9WApzWymYpC7acDjmilYKHDSI4JjxDPGSruVF
jO6PKh1d+J3pfDTFL2LKv8V1f7qKX2sipxHS3cTYM9mjgEuYz4OX/WKs/ahMpJxpIkU25D8LT7aN
LoIbXWtQ9yW51FS5BKd6emWFuPGH3/zR3ZtaXGzGguuYZfA3SNKIfgxtDXAqRBOq3UPH7n5lJkDl
AumWyUPqcQcYg+Qjjt0X+8EO9PhRb788cqb7JQXYY9vBMSsmGqDSsjyXgjC/pAsxtF2T6hhmLGY/
ZBAj/ltYIu8aze2j0S7PkiGleVUYNqMuw5oQwxRgh4uZsLPdI73t2VFplxYifbgsBsts8wqHoGbd
4LwOPQv1QFsfifg2BuJXvOlq4PhDeijuXYfgedyMLLmqd1ZrUOYNh2UBw5c1IaKnFodx6aKKxzXT
7KD23lwfCms2QhY3jciPitLVqkn4O1UToJBgAGccJNGIP3rS8x8puRCbstY4fil2MB8xEtBZLYar
N+oX/odkf0ejWKwSjTWwDlAb1SgDl53lqgD/KO56OmcqjHamWb5B0EEa674Mv7VDl0l8B1AiksNw
Vztcr0Y+PvvJx67DdvBAh0tU9jyfy7lwQgZvOyoC97eJ9SdDKz5rDmv2Y8bTSEwKnmldQjCoP2Vj
vwXVoWnBnKXDWEaZM31AOgH60+MNmWM8NwCiLnO5an95zJi7lADzFw+eBHukVH/zvPHQBTBXE0wx
3DwPRtJkD3amPrOKeLEVi994yZ7qzLLZulrHttR79HCFjQsrNtDovTnG9b3mfHtG8e331kVZWqSv
YFsjx/hrmMseX6h3Gh+5b1/GJqfvvZpFVGogvOOk3NcxtwDD40khJ+Suhp2cpwbgp3pzICuWbvG+
v9Aoom/o7z1aali16NOMKFNZ8jwM0r4G+Htz0t5bzzR2DTuzJalgh3OJ1+P4JIMzmmZQN+khN8tb
a/HNl10H3bHtPnkDkqco1pKVb8dpZ7QyLq+9mR/rBq1dNocxR4YNXPUja55G1FgbbOgI/qmTNxsX
xHH2r3PKErStiQ8FS9jbpIGTpXguzGyHveiFVh6i4UqRl6bonQrSYCMIPbPU8ZKjZaavs35M1+16
K3QnXDM3YZMmrG+0Qg8zye0VSn2kNOyRwOUSSgimi83xjxtt+kxFcqamt8stf6N1mHwkV0J60dJ4
45qFB6q4vpPiVNojDGgqW3ez1ayvNH2nru7ezdQV8yLNHls9Qr3OAOvWmvQN2air42PMRTVoTvl4
Kef6VXc1/YTF9gp0B/yb0zy5XVYfRx2XKloUYaP5n/BYnGJAHbdDardRrMclpoUEchllWzjIkD1N
+y5InOCQUsMq6M+MCOzGUT2k76mOi9lKNMEW13mYe9YycU0tu5T3sCgR1flzw96xD/CcEpYGGPjS
XLtbK6D7Xv4b5KdbObeBZN9u6Bqbl6k72WAa8IelZ3vpQUlZEJpnr7yhMGnMKDpeNeSOqMEXfhgA
CHAJYz2wdFsxQgZeIJuwM/3GIbD3/bbZczHGbViSZKpc+pQhUo85GU3yF4I6wiXj5NVeiMRxoiVi
3BikI7de8EUzODJ9TnBZksl0Yir88srYlwkFEvTZcXvMdrFXThyydViYa0AFqDfcsTt2031IvdS7
mdWksk6iH2Q0874keCc3rmWITZn2n4WhfvWqEjsOPa6X8/yctfkWh8anj6jFK8Rj3pYPRmyflla/
tD3zZ0CTLCn3njnd4psimqMviFqrl3ZqWGgoF9KEYY0Xi+wERzEgUNB5WdQklNTYuUmXhfueIyAg
SulY3bM7m3gMBr/g1gAxwkEhHzRnEnsrf/Imxe0HKXWLP+LebBREEVd+tEv/OAIvZH834TxcIITS
p8EXvbg+F3xryBoMJOgDBp20k19zNMILavWDKtP6ZWgXqO5qWS48SV9Hn4ZrRcnEiga/c0bCGjMf
7EWIfZ370FlMphQeL1icbHu/jHTF+Rp/uMjzW0HLkBEXHD+YBKeGtIrvUFQ2G1aySZqXWStzrF7B
OfVwSU7+rtXgLM++eNdaHK02zNyISFyNOMPUzUfLL8t/HKtPXtda4cxLOTlhni3NXnAlYfvGuMhv
y6H6LUGGsJlupxhHqDdZV6tLtr2XYlvwqI3JlhLfIANQXPr48GPeIoisrfSSuyx4h2vG/TXoLWYX
vkIxDzRpsVeDcplHdsKup7vP6dLaeIKdJuLdrmvjNYnBpwfm4GlKk3hD/QQYlVl6Jz8hU1ZDNl7h
mMphdzkK99GnTS8aC8lUHFOfMQ4NxvNkhxrNjyKw/FAZ4zFwv8kXEWeHzhR5afAPUXzNi4440lrS
I9IWh0n5CA5F92CmBD2ou/4yVouylC21KHaXb5a0/C7Y+kNkscW5Tox7+Y+jHFwyMBJOtwfU3vo2
ebCWdXQkgwdUjLbAiezqdInxwcvSFwMwlKQfbca1bfYtEVRGycp2T/Hw1WnBeJ4NnxYK94/Rh8W9
VcGOatwj3Qz0MlGmCdQi/9cK81z4GpLvmpDT29MsnoHWJVf803xuyPFOglAC5nY8T7IygFLwr323
kPJSfEATqcwLzeSA4FJCRSRfuDlS3tPm5hGE0y6pyJKCdbhyxAbHxvdSlJSCnAwzU0irHaisFBaz
YieBsdd77krhha1fsZnML6a7sAfQkm0VmBlEgw54B0dYFw9/XeNP2zhzX3wNY0WBbZYvDtE9d6Dh
AFPS9m63PMWwCwPbYJIsrimGt4gpoMTIwQXYqfVvH4tTP2mfSsdV6Y+tjIg6Mtwan7CjZOjW5sWt
CEU31RqmYD8uCgoip7g5slfoYPDT37rukIp/brGU3Kv5YDQzOtCEnIERjufRck6km20aCkTRTe5U
RS+UpNN5Cy3hSyuh5NBK8g2P9AdNGlOURR1HH+sbajR49sP/CBb9viEGn+r1m2FIjvRlJ23vJ9cw
rGLdqqEU0mvKpLGhEb5juDoN5cBZGUszxBWzqPSnmGKDkS7+8q2A/0Bqm1o2FSJAX/4vTGEBHPUN
zQOAJq/4GrhPsI5MfJJ1Cz+0rmW+0TAT7+J42DSL6ZITreLNOMHB0o3kyZ2FebDWPE7rdxpxUiSd
2Iux6oAJDSXIJSPXkw3xfRa/MTdyOG4d8Vm01WW7SAz06dYaXZeSIIpZ45yaQJ2ZOJf9o6tJRoqZ
M3i07wEP0Scpfn0/e22CnTONcCtCzwMDlf+0ev2Uib5AKih+s7GjBTHWr66Tkdd3Trw990Ft3g91
99kjcczVR84maprybV/3V6XUMx09e/IEZ2aH+yoZ33K8oQNd4Lgab74yj7O5TqzSu1CiEY4yfVrD
OHXBZVkrSMhRIYfBs9n41fDmWgR2Sq18nyYDNcPzv2ksiHDSbec0OSW4bzRZ7EROv5y+4GchNWe0
2lmY/bQZfePJUF9y5COWij3b2Le80x5yHIImKrRdvyhRHjFFMkd6x2qurROraEDZSR2lreOFtHuc
egMTEBdprVy4YUHlE7RF7YoyjxKEWC7HEzCSUiMUGNxsXz85evBjTDp+ffpZ19XH3NrL0em9K3L4
Ph4QCQzJDOAViBFYnva9NvDlAohYuqS6hegeY8FQyoOyll9D7qaBrQQrOe5urL/MqTqWXiL3c9IU
3KAJKRoZc5tj6Jv1sjB2SxdVRtEefG/rWUG1ClVUOeT2V2B1D97cgWFlP8gHSzaPCfwrm0x9jXLH
W5xJyarxF2LqQtGyI942u2USw4GJbI76buO3w+oiOnp5XRzjGN1moes20u3eo++BPM5innzP31KD
SveZDcslU2ctpstyMCe4p09WPgTn2g6e5MC8Ffj5k0EBnakYf3ODl14ZFXDS1nyf1lq5JKazdEo6
xHpq7UYEPZ6s80Oho1p5NGorfy0/LvN9SQ1VFNhO6GQ4nZt6uXpFc/Iq7SW25aX3aRsjmjQgO4bV
UGt7Hh2c5xKJpXV5qSyTBh6Rc12itNtItPXe+zsk6pzo7Xg36BMEqABV7TtAqooAkSZb1e4c2z27
CeTZpsFgq0/shIxZvFWOScJgoSNXn+WOhu/fAfQwy6++ivgHY0dXPJds0nnUlcPOdFJmA2HsPCuV
vOPMOYobdJGAuOIqZ0/BSMTTpnWRnXPvyF8khc8WOf/ieemWxeE3VqK/XELTLOtg73S/VT3869yZ
5uWufYTVQzC4afYxpKJKXqBN3XM2cdVxuIsP42GQ7V3aMzQ3idoQDnuuOhw+8xfT6XhXLKB1ZrY0
pBvYg7AlhWBJEclinAWVEmHhOL/d4uIyKbMZx5/LWg2zjQt2ivlWfxaTJ8DAJcuuNdGHfA23OctS
BNrum3FSj8Z1Ae21ACXy4h1hE1gi/0GMAkWWCSZxVnTf0J3j2MxD9RELzklS2s3FL6YsLDxShXqt
i10Ja8d0+fZ6420QDKlEgsPADxRP4pOpiD4mHPIuoRhKpxieCZLs9aQ49pJZIBgrcdVSedYWqe38
BuMYfemRifmAHIy/aRr71Y1BDfHFLf2F9J/au9UOoYYNH1wAVudfqSLNaPtpGhoOBmpa4R1qI8/F
YNa7sbBPfeXusCNvIRjp7JJCS2v1XVKy8yhMdSwNzvlqGegQSLoTZbq4wmgVS5hMKY6G36r3wFac
mWwwCZi6Ti4D8wF3m9duUrTxdhmgcGLiIABT1o9LdpSzuc8EOnXNvX5D7+ocdRE1i4yTWvLhYMqh
OyKyiHBEOd+i6jCKExdhTbjQNWE3vEOq+I14EhogH5b92Jv7oqV9SlC3gljBQy+NyXwqSggRuXfQ
xYgS4ojX4DjQO/LYtPPRdzVoLHm3FzMsHPI9gTFiaZvciyaC14D7GhTkCvN3bz/XbOWXHCumq5HZ
StuR/ALenNXm6HXQb7IFyUfMzSsX7J3bpy8qIKuNnrLPCczEgzSPJrtb8k/89izlmBvKtVfdxESG
O2AIWgJiBX2OOp8CRakhA46n9qn5JKaqOdiZ8VL4JkqQCw5qqtxLqjU1LDjXWuu4otzFTdkri481
H4B0AG9odDig2+zYGQicSmdtjlaJcZSfELYscnQ5BohFtRs7z1ZqlvqMnfng9/1rJomvIw4zrcXx
uR4Csmc20bnM3MdtyaThodYEOa6BCfwPHqbyOass1CijZ1A2D0FXdHtF6B0q85tVjOrSOd/lyLhM
LjvDgOsV5sPEShPXrPdUSUse+GFsi9TeFTWfBcya0641EjhgvP7cxB51ums4wWlcjieKTWaP28e7
kfCmdZbxA+PFZRYNaNWlu/ds88VO2BIQDfqhwxK9gFBY3aIY9AHQscqHHKQatqFZsa1mP/IxU+zY
V7x0NvVxCcJGY/aPVNyyITbF2hGrY9IrC4r+xLwRClWjGu0kjNPsNeP7CQcbgAX4iEeFkolBlR+C
8K6xK+HdsmG9W3rvLM1zhetiK5bRZje2LnSrBYMzo14n7oexvpWBdnFMuVr9URFr3ApF4m35q65o
T+PsTm27bSz7t+d2jmcUmL3wfE4b8OlRIJBsYjne3HgINnFfsi53DphJyBYvRhZORuZzE8CZ2LgO
dzIcll2zHPL0s566mDORY8znF+u4KrAlJU9QtFji2ixAdc/7zfLEo/OZ21jGmeP6AUa3wD9xbQqN
RB5GHEd7Xl5g6RPLN+xNq1GoCM1syQ4EYj0E6fYxm9gHiJK7bppjTvF8Z2/b09UlOo+HiRBTGU87
mRRPnJfLPusmkhUDMocuzNWAdHJHTLptya0gzqssEgZgb6krpgDMSGxwLL48XEA2EywPxDLcZJU0
rO+HZaubWb6mrcGf97jeCHWUbWCHAYwFXJlFTQ7T5G/rbwEUvck8fqHow8OvLLCOWdVhNGbsc61V
RsroTnmt3YbJ5c5UFvIAqzs0kI2iBpR92BzSFXprupjODAPeS4NsU3lce3olWPNXBN9aF6RImkQ6
JM7GbRF/vObElmafJ667x+TL7s4JLl1iHVLNfeoDaSLH8+x1FG7a2GLr64v8MXDNRyRvAj0Z+AAr
rTl48EViNq2z+F4wAJJJl91D3HDkNrWpQpEUkrqs+YmOozQcJmUyVw+I1pq+nwe4sRrOGQJZR83F
qtaWVE25XRwZCb+ay1+zkkGqsOXufVlKP+r0ZT8ENlsgK6BJUIMgUxFwsjKW/hJJLr7Nelo/c5H2
S67kkkp2ZAj5as9xfUIVRLGDwR65cxkNWvXh6qMD+nMGYtSeHCtwuTw0xU5OKWTuZbjqynlnqUWX
PY1idSAF2S5+Jmbxkfl1f2wJwKR58qNmws88MHeFwdFVCv+o5px2xQ6bdg1ibxNn5y5Z/vIKddZB
+Q+ldmSHzy6zir90CSxqyEC46O6jRdPBplHqImJ8xAJ24y7lce7hca07k/ta6eJVyTFlyee45Wrm
NYLngM5Kw3WgAmTPsdkf2bjeDIDNGEuprXYJe7ELyW7V6MF2FjOkizm+NS2rm94xYua27AuHKL1m
biQkYHraoVnIEdeHuLQfspSguPthEOjdNna2rJL1gVEzCDs6y6Bzaf+SZNbDia3tEQ00atZUuY7N
IBw9kND6+As0VGx9vC5jal0nig6tjAQkwNHQ5mrCWJr5RBrMAJ+otW0Sh1vvlAWb1pkvZQdimJPy
B576P9ula7FWZPyMdjlXDZBk4dg4DTz7TcMysvVE/ud7WISAu8mtlCfUgQ4qqQETwkqOidu07O14
A1nIlImLsGo3qGb6fBnT+N6CHNfm5LtZ+FN34ZTn2nEAP/vWKciBDOrr3kLR2MDx62Vo4ZwVXaGa
z76wI514EwlxOs3Lp8QkX1KM2H+99NfsO3on4Z1S7dZVGc6NlmKPvMrfS5sFRG9dOSXHLXbi56Uf
v83U2Lk+NmbbAlawOPG1qZV16EreN8Lv31odfFpDLcZKJMg5rDHKSEggPgFlFotkDxtHg0mGY0Ob
Y8qPyFxPI5hfA53BbzvAl8PNUMihbQWxz8n7LxpcuQA3Tz35j3ApDezFXOOAMmCa0u4DHLibtoWJ
nBXVyQZSUXKiM7LX2JR53lrJH+c9bvd2qO4BnkaDVT4TntmUpjadPFXD3hMrvio3QjDYhOb4lpQE
Qar8HolEgFOkjO5QkdWsEhzkTeY9Nj7Rh2p4sEckjSBHSjHGwiRhT8m1lrEDMqDzKZawrXYofeO1
wQo+5BKKITk8cFSB4MNRtiU7P5Kcwexeab57HaQL/vY2uATVgyKLXxGpwKqC75uhVBSYuXJFLAUH
W5i1KBLIBi82ZSBWosDwDoRQNQeKJ0q4EbTwQfhNLqzJLaXq3/hxr45YvkfJJRTPqhnluILDAnMD
xre7KvD+8GbxOLKrYevb/zqCL5GonK86j7FOO/oubgmbdBxkJkW1ZR4/5ZP8cryGqFoXskB8aZ0r
iGR84w0fH8LTN5XDHu2NNNgNzcmuyaOykNqIGZ5EWsqrN+Oe0FV8U5WGp6bI7owMvF/h36dLg+vF
Fw8Zf1l00HlfrWYo7plQKa2Uh5DlroaOgxR+Fqk6eaYgi1ZK+xUJvY7H01AvqAc+j8faopGyIawH
SeClnMd+PwY0BbQKdcxGNY6cOP+YyAVt7AzdShF29LwVmSpSss4gIjY2nomr3RP2GfSNw576RkYp
R0hjOCA9OlTyZ+qbjoGc1YZ7mWqex2OcfvRTz3pTHTWumkNnv/vqj+5oyfIvKLcc1l46Nxt7jXoJ
C/aPaowbVeFfcLlDuspnsp/dx0hyclmhF/0CcdtxDsmwloXCKxhl1Jkz3EPRkLyccRH2Ne0jXPqw
VKbL3cL1sl+6jYd6NGnqZFrtL7mCZwfvwjDn341nrr+Z00n4cQ7qIrjkgzkjCFsbJeOPziKgy0Xk
b0ioC9J861465DRqA9OR162MFAlVtQELsZRPXun2RwfGWJi8xQ6/wg8q3Nl+/RynRPDKttix3Lw5
bBUssBluAxHHM7N/4CO4C96ocUcUiO1I4NNAB4T1YtUQgZKDx/8JCco5GADW0nr7F2mQZr6EwMbP
nMv7gcGaVYVxK/OGINeYnwrIk6VV3o06idqulZiJ5LUqGfTAIO0a1QP1x3cj00BHHJnPXS2+NLS1
kogsTuC73Hxu7BJAHUYj1RB8YDMZJkn8Xs6xSXWrd04acYv5RmMMHVo7YfamvCbj+S+IlUb4KDcg
5VRU0kuCkzp7cFcChIM5NgfyUtgcKkORc0hPxg1ewyuocxZNSf9V8RTolyZSQr90Y/u7cIHP3JH0
rCEDXhT3N5iznyAjEUVcHn5SgIzsxF+11V3nQN9hvTwpsK5Bqd6WbEqhEPOcM3am65ckCggq97Nn
hXSk4nCsWggp032rN5e6qfjRty16b/mINwA4jGRUFdSh8z7cTtl4T5znXgpOyLY1NAoYHBL09CYQ
IfV0zMzoWWxzeF8ieDt7J+45NnuKqkdWgLQ6r/XWukrfmIZuVYFqyWPtOR78l6yZ9G2jz/GWPAVl
Tf5JpfrRXv4Z83AsAl9wUWEm0U0UWAruDXQVUcAQcnEogti/Z4R5cNIJRdfjUjKPxw7A3iRboPre
nWmYt5QAQDqv6H2rfS7n/tJo1Rfq8YPZ35VB8RLL9hQXAXt4pB5IbniJX8eBiIFmHXo57XrJ6qI3
d0tL8wPfBgbNS1u6f67HWM0Ofpum4+fSqEswYHfp7W1hLc8V/At7xjymGxAeHGdbmTk6kPgOtOk1
BjKvGxpfzOGihufbrB4nzrY5fyD4cUS9HMs6aup1R6P8506kF23ouWLEuGLYamnzLuuW01A4L/zE
XzI030mjRLqBr7axyuyfi6kDSgvnh9e8T5pN1CQuoVUtNrzcfnrtUT0ghHJ/zRZMleQhqZSfIo3I
4hgc3a6LcO5GZQL+reJjqk+4txdiKg7QVVbs6zent4RWh+AiY2+TLEj+doLE6ZN5y6iDpGT7Iw4S
ptZ0/KWj/sugPTLKkvSmy/cJ9gHlIZuy8w95R+mxY2KJVs6bp2iSllDkbFpyjMq+A/0SsW14DVQb
tWbK4uMwustujseXuKzv02w6KII2bu/U+L+aN1KOuF+tN/BSl1pPvklwrueus2cNyUTLdgBbUhux
CLXq6aNZ+Dzq3UVn88P7jF8xCnYqXvK5XqdY2TkwwIhGLjgBZg4rQ/sIJBDY0YTyMNQ1eTnZ8mxz
t2nRbnXcVJyJx84Hc4EBSAjtscxgu+MrP2XlwoCSG6+aNr7//wNXLKrxY2FxzaFv2Bl7AnM9Lloc
PCYyFFlBlvovLUVaFYE4Tz+kw98CjSXJ6idbFjD3wmwktTkJWLu2h+w2cgQMZKg5iSNtXM6t6NFm
yBJbIjtmiq3f+kqPZfqRT+JFccEKm54A0nAV/bcJNYn4zRj1Wf3PsNVB98kg2FhEdJak0TDSIlzJ
5mSW1eNQZ1swWIdEjRtrsnh2yyebazw3ct/clbr+FWOqwoVrubt26ncOW8yLtKYzjiU8wtIZEaBL
itNhcZMmxcRga1sgJKzSyfA0uLSknO/joSTuWiQX0Y+7me7dTRNoL1rGwtSzbVZV+Fyzh1zN83Fp
m5sN7pwpbti5Ns6J/xWOsS/fdZqMhbCuToyVDF3vwq7nawj4AIz1W8e2qRwGDwpQkMGtN4AbFPMz
K63M7/4ljgKl7yX//HUR1FpwMCnewzB476XunkDiFCpr3op4IGvwP13OxhI6HWXiPmRizikB3FhO
8Jt0fGBq2VL/6tvfWgvjAI3gJefqsunYtebAGq3hIkyfSo0W97dlZVe327UtWZnJi58acDJoyFyg
RPxDtRom8DtuxfSsmJtWTgfWTxdZQrlLxcNYtEWkVdNr9dy57nFFQXUDRIumo/4W9PbGqEvYf5RJ
sJbJP7WieqhcVx687NGrq4dRp1hh2TuZfbEn/2v0wdlNNgF/+0OnfG5LNQBvTgu/IG/YaqqeC2Ma
IqMF1pJTCaALGTW98SKdkjVsA3mCrpyTo7H5FBUYX3zD+HeM50Ya453rstSHpDhHVsnQxscbY0Kd
WiertAZUVvWuhubo4/SFCEu9DJue4GjCJ1jMBbQJWOTQUAxWpW7/mT0/HoidxhlDaFgF8107446B
kuSGmWMd4BWdTWv8xH7FvCna32Z+DqYMNR8xC3NF/+fmCZjsWrGCfupRdTZCF90dNhFdmj+ONh3x
aLMTnDqJha35lRgkVzfsdSQohdMVej3fBwZ5g0VJufb7ocn7/0vN4oI9Xx7SxXg2uynZKVKZZnvj
WMZZL5gW2y/BNj3qeJxte9TvDcm8j24hckWaM7CT4KB8hlMyrLGa1KYY4rNrwUgYfI4L7uXQI9Zm
c9jLFF1lHIf4sor4T9i8JbAchvOEppmM7MfiHInabU952zpAmIDHzKb2NPftVTlS2/Mwf8jmdCs8
56bJVm0NTftYVHEHzffNYdAmXSk9ruveBY7sWroFRa/Z2/54GS2HNFLZ3cXjcA58HJNd25GBIEoa
FqzTl1Hf0VXATFGYX7NIeHBgfMK6UYQpk8Wmqobp6FXWpZb0/bBZPfAK5DpXRdvITj1rdVwzeO4M
8It+n5rRkh48V+05MYtQei1BRuBMqR7/eU3ZhybLtL2hcXdqZ+Pg6B7glk4jsG0jYdnSc6/6chcM
WN7FnEaWBTGCdxVfA08TE5JOlBPfGPPve5UZv41lFnelNdIzI7KNhZof1i7Ra3Zlp1nXlj1TH+Ur
ekPkGluP7bWYnzMb9Q8kErZsFg7Gcp54ZlC4RN04vRdaWl6wQWIoYuMFDAFJg+cMhS2bzu/dC2P6
Sfq0KARuzzvcGT+Fbj73Pbkoqy1WU/zKprxZZNFPnsnArzsjKxl/pPS46e/1cZqQZbwugoD/183T
rk64G1q1fWTRdVOe+cQb3wAmbJCQLssnuCBftaHvIUMgLJXetB14kIZd5qcHoqHsB/orNB6GUR3G
HSmum6/ddD2GDzob52FJvqyuuHbNmGEbo6iTxfZmzlltgC79tnFM2Nph6Cg4IuOCtJzd9wNvr6UV
3SZ1grtU59LfjGudl2v/Wfr04qbs57meYJlujxoB3dAtan3f+OJOzcWRWMSmM7XuOsVq16ICM4iW
HSIVHrQCs07FdFp3ErW2im1UAYLJ9lS/QhlV+47KKfZZrBYTDYNB2/iRVbU30gLPna8xk4ysUzNb
dNta3BOnZDeg4/PXLMWr3gDt5S2NHyykwwsHku28Dbpz9ZabImFHj4fMokE8mt4KjkL9ZnZRW5sF
IZ00BtwC+NbOIG9xUS480KYjYZEap6CmbZa7XEMqiPNxk/XAD/qCtvPa0r4xlVNc534IEDZbe7UI
ujYO9ZK1Qer0xdGH+kf7BCvRGRbkRiuaxwGyFxwQmtiyruLX8wwnYsago1zvNbPAflRTZ+9ULG5o
J0+O9KzNvNel/5JiktsoMJWUj0pszcQWmA1w+IzSi/SggH8D8D6WFhYHPBBt0IEvJ5DQTCNxLrcQ
OyCAtGiskFZN42gEVkxperbVDTLARX0tuhH3red9oKibZEFz5h67rxCfWRE5tQ+WCKLO6JytbhCH
DN9aKLDRiplIHB1YOVF1+eiaAOrotzQyglZN5Z2bxiC9E6AZBGwyxrx8MH1SbbWjPmtcs2sW6W4e
lxe/Nx+GRcLIiHd953d7OgP/ZpXcxllxYA9vrNEfjLEH3eb0m3i2qr1vUugL3RgCPp/dIMlOCv/T
SJg2Fu1jPQavOGlhMiphb5oNOzsPYRgqDewKTDm1+iFLgDDG9t4N6MjDJGXzPtA2DHU5f1wQ7NjT
0gVG3Hh24XaSWbB9uJ4eS/3g0ZZY8gUnLUZxhyXrov2Zvvy06HGP0rjFfGkdDLN7UTyjImX3NyVi
RDTE/7EbCfS2Bsm05JfEOE6j9LO34LXwbIT3k/TPjPk/bLT2jsxOUzfeS9q6oJTl32zo+GnYv15R
3srek2yClk+8hclO45YO2CxL0yiAKPrgxGzu2uRQ+NOPYyTj3tbFq5Hy0xXaP72R8LmdYLMo+GMt
xLPQkprauUHFRZHEb7g6OKWTfnd6/1Bp1tnnKY9nC6kHx5WHV9QjWFIHxOFd80P9x9l5LdeNZOn6
VSp0PegBEgk3MdUX3Aab3on2BkFRFLz3ePrzgdVnhoXW3pxgREdHiaIyAWSuNGv9RvFOq5rZ5VPz
BIKnP7ZQ9fwEfU09BjVTUjc8CkkXgawdbsEFoajrOty0Kf/VE0PDhldTZi9Gh10HYD71lpNf3Pnu
lZlCXSpPUzzcsORgieZRqhl1+JoDORxB5wmwGNP3OJnY5ZtpKi9snSibitdqMvpto0miQgQucNPH
jARCqgHJypQWrQzWuNJAn9Ro72QzoR9CmdPznzSv/t5JrmwWKwPEaKDdYfJWlwmS9XyoKkYYjBv/
XYUSjGeHz3c56uZHjgXSDmjCUxWaLfoM4aZJ56TPgAiUb6bHhbwqC4KrGmw3QyiVBFFDbjRiOYAT
SDnmuxqWp4bTWOvW4dhQpv7W1FN/ZdneiyyYMnhG/TIp3DMs6QnnYt1Bt1X03OggvHCdYW9nSlyh
nFCRq5fgZ5GZajNuEko8rFJ9OvZtEKxd2jvbBKmvcb4FleThLKN4Nq0eyzvLY4XwPLeboB0DeOTM
y+aC+jN5jWkCYh8EF1lkpWtyLGgrargYDjJ+xJCJkRkpBxftcNmo1OENm/0Ry+w7zaPcNLKPHMF/
/aVJrF2MEJI4/IBV4FbWeGv6gxu0gAvGyaYydR1wCd3i8waAQkYvQqVgNBXh0zRr6pH5Y5KiQZCG
8ZlhtWTWCZUMJGNqd8cUqm6rHiM92eVXkVWC/swvHB0QLcUvGNPqT481rNeQupnMGPCujVkXTsRn
cV0wb8Ndi2jPSfoKheRJb6HBRtZcIqAmiATj5G1ZAs3wAnOQ40qQxCUZTzI17x5nXXcK/UcsCd8t
5Kg5PJCg8zlCxB5ljq4wZ9SEswVXd8nFzy1T8ypJEDTwmGX95CGVLiHrdWD73i+8NjbmFHtJOSlk
CUX7Ix2C47JoUOksnF1l9sMG/cRZSJFEDhUUhrrLVlhlvbaJQDWLDAHSYeIp7nQJ4uM5jLVpa9ew
qMrmKQ+rV2fegQJ90hGOnU7L5DmhRoVHF3ujRWZ4AxLqEqLtoLdrkLuIfJS4ywj509c1sBl2cuH5
p1jOYFI1TVTkRe1GaOdrtEJZxDjWyHJuEVR/08PjKgGfIWJS4aow0CVp+hOtuRmZnOTceNjoyCKm
ua5bKZmmiZtJUF8BVz81JzS4W6HBeOBsGUKhIMMtfuRcvAiatiF/k/pndYZZclIbMDzSFLE8Bfiw
lQ7XhY62SCIlAi4Nxy0f5m/JoQjtX0Rb54Is8MmAtWSFYEsESYxBA3+rR4ydYvXAvMKzwQnMbT+8
qjqEdyWa0586B0PHVKirG6xFo0zuCr1/qqYBhLQ9ruygB0Y1YMOegDUBA8jREWIg2nchLhmDAWSp
bs6yOPQ3o8geoIyvTaA1q/YBzPtDhgII+n9DsG796nQ0Kdag/IX8Ydkix03RmblOrb204AqglglL
JgG8gLSHO1no2nTzzYlroeqhhG075NzbCPXf2JK7vBo34FeT1TiIdM1qRdcVwNwcGlEji11F0oaj
KZMKzbK+CjdpX9wYqOBosX8VBPlLVMac26riFYWsSTrGxlCjeyjU0xlks3UiuIFgoYyOCnYNYwSk
pTUafaUqZNtljsVn4T9W+G1eDuDLhanc1FX3E574tKXW16wbeYFZd7ruR/+FnMi94fycOrRWew9w
nK/KDssTuAeDp1xZKsU5jYOUrjd3qlrd9EbAfW/mkgmve5oXDZmiEjgG1m0SRZemn74qgfpzQnjx
SI8paFFOaixq6l4rWnJxD1pHoixBJtgL+zsBEX89lOOuTMqfCVJmm0zPb6wqeW7t0CBpGqNZiNfW
Ojayx3rQTQTL6h8GSV0QdD77Iyctg+yBnT1oVlCvbRMOUwfUexzvMBAbOELFx8HworEOh1l3De/v
EWjgiTfn5CuRv3gpIVFJ874zBrYnxcYgkxtJZFgnfv0gZkT4mA8WcpTkmeYyG6XPZoU4SXQWA+lW
p+whc1Bv5EjyIxXlSZRR1BUeRSubMVJVW6wIRbxnmaY49aZqdBHj2kLmk2RLB2/JyJGy55bdT2EG
VBxJF6mHN7pDGq7WkpchGC+GOo2O8Jzj7jpZM3Er3ngNLFU9BsZUmqyJuV9vZWT+xKgocwMocWPa
7EYbldexhilCnh/ux/dQR32xy19lii5YrsHIKMGBWa26xgICpYusuzXQGqEOad94ffNYk7lHBscC
GLgyitDi0sFMBPAfrspGTTfA1L2hcY5Imf4qMPGMs67AjoTI5mDdHHVUtNEp1/la4WvGqRCofE7r
VbWrLcRTKSaqUfYi6ura7PD3CJWfdYKqDhmSjWZSisuLDgphjoqQBd2y7vtXAxW99z/0gQFOtEIU
bsgM8qb4AviyuJKgVxBjBgcaFme5zpU/HtnNvKl7wIxxY3YaHNeyBOXLo8UIrbucxynWJ26Rge1X
dPsHkK51VJNi0i2uIyScBvQCoChRKeTaQQ1Kn37gWYlnJHr9tVPdV8gki7p+mxqq+/ODygImmh8X
zwZHhPUkWWeVzNs4uX5e1VTvQekrtkpKGxazZqHzGJPbS8DtoxAHOn1+YFXauxw5fugPGv86Lq5i
SvSJOAm85n6ce/a1Mt0IQ7HWVrdGheCoE9NtDqUH9TrqokyKkxRprRGK+KYMtZuAOwSE5GNDR98M
xqwD/0d3dQMXH794M7k5Hpk9zxBZMLCM4jQZ4RZa/Vob2JU5hYMqcZKVWsj7Hng8KcL+0q6om1QX
zeA/w/FEIU7qrx3+KFOGfJOXGqBahvYBIZgNmmJsuCTxFK/WXYHNpFfNqoqUplWfe6VSFmBHJfRV
T3inZLZgpvbIRGaKTzmD4jF7V09KF7hrvVJnioNnZ5cY0JDrxc8hiXGX7GbjnRAm6BZo/5E1cbXl
XKSw+Rhnpb4Sqiwo4IPk9vycQmVElpZCor5VfPHL0ccd+SYUBNpAbqlZwstGP8ehkGggeks6QUPJ
Fz5CLcN78kLhWdm5faZ9n/QOfFMz3Bq5uW69RHedyknZfdFtGxDW8zOYomaBcooRn6jZkKwMDrSS
FX0dksx0nenSVAx8w7myI0mO0Cj0gaMhzsARhoyyE3IYljJ7IBsxXiAVNBxV03OV98UW6mRFznbO
IM8jlSYPTg+432vmCiVcHbh2g1xBkvqF9i4340jfVAO1nTx/0u382FMxEWY/WfsNT+djOEHODNyA
j7IKuquk45E2AgnJ7RMop+toJzjcoceBARHa8JG+mtRqraJod9SEMFwFywCqNE+69LpVR97ZaPn2
mtU85HaiIuLN0aUSJALE9AMT2ssxmsq12uooRFPuVMqRRXr4BVbpR5CVpL2HADsIElRNyZM6mI9h
dIQV0kpClBsG/7gs5U0c4U9LLhMzLphcoDQMWN8B3lVVNr0gR2NstR5zFNm/FWpf7HxQRLk6oTsj
y2OSTBlzHZJoBqgITFH1o6aOdaRNTrZlTe8UcHW635yDGUKRiEobNedwxH806ZtT/uOcLBUoNJSv
2XsuimJTxbD/A9lKxCzYtBEiBeaT+hzYTkubhJjMYRh4ZapQXpvBRonGaJO9DwHsHjlzQQJ7ou96
9qtpM4NqNe5EAVZ+YAFRBh820CynrVU5VF2Rp0IlyVy1wwSngkhaYXPVb0Kdq4rDLsYOZbmld9eT
GdVbJELCO721awqx8lYA9tK7YNNmAHrIyj4kZXbLvQQ0LF8Bb6lhtGati+07by3C6mQs0DiA1gBO
ttXOwgB8tDGwlhcG52GTrDtnre0w+cxMx7pKNW2DKy/pNmj3K0WQwlW1uylVt5GZFrtU11Gz6oyj
psBznTrteOQ3p1jtgvULH9qQm8XkvWWi5vzQrHT4fmckXx7MWcpfg5dzNDX5KxnSH3k3I0gFctdY
BKZwAbYAuNsEDHg48926gYI913EYTvXRmFDhoj5h98Snz3UAqD0u3MgUwPuhPqjNVKspVkhVReFl
EqGpLGAoryxuD1zX+gwN9lq7KXvxM5VEoJ2OeOBMYXmlm4m1UycIYWYBg1yrjebUdvTyCorcjRLB
nDVz6lVZ5FGhxcChLVE8T0cWnZEVxxwpKkPtviOV3q+7uLPd1ncQpvPCF+yv7qvObr/7E+WKxhaX
wsu7700bx4QXCF4QjMfcBLsHKnunbaM0ZLrM8DYCoiuSseNb9ui+TTaVhArByFIIF3by8IyFbbFJ
alIkmPA+ebN1Wm+18thANIBJixosNMfT2IzqS2OsSTZ2M8FiQkjhRDWjZ21qo59VpF44eEc9ZOP0
0xmoKG0Mg9uYBb7hzje7OenV3Dj2gFxiEqKJWnRFtdGVxlhnHkKu2HbpJ9ASipuJcoJlUenV7OCH
F3cctpBtuOHFXmYPW0eo3jF1KUpSESa2lE6jsxz071kwjk95N+F8UDb28ZhFjnmi6Kf27FT1/n+a
9B/rd1M26LhAXc3GPw8FamX9yIE8mHxqJo40EKmzFDKZajtRZnvUeruGCYPogZeS1gGRTsJGw5fT
K6htRmG+CYw0de2uf+vIJuyUSffPNQVZkUpCI05K5IjnH8VCUVwkLm9LzIhPqyGNTzODBDUQ0YRI
vPbsaudpEzyOVrpSwzbKyPMTr8SiajTR3VIkWo1CxcLQKhV5zQJoXAtLOCs/DMUWG9YYgfi02khz
7C6SzOkuIsQ3EXLzONv3s5FgoM8njveh4YRRuEwla9uC3j+WGpa3ZW36OrlHtIG9JPdOC3RbIOFx
13+3UM58FPAy/t0Wt8biwhuRcp7gm6xiq5l/JQGZbVJHhxoarvFHCn9kJqVyiU7qXx99EnI8fcfI
6JYVXzgYgRhjMO6KRtm9O4FWGa7bsejgWVsR10wnOO8NE+n3+b+knBBPi5sMVt2I/LSGKhI+Gvdx
EDTrUlf9U6035w0pQXjXEtgBWCG8apxRd1oySyzMhsX67OPJ0OhnAQPgGmjykLM3LHbo+JGNKToe
TGW6VtGF3IVSASlEctPXbC6oFYDcETVE6jtR9n00HP97elPOG1otsMuCKtU+TAakNQtberN90Pyh
1LlDbjWMywGAsBa+26X5IohP6xpw5Gyw6aNntk6rSB6rCKmiowFQvOHgdaI3KUAVpfbLKxmP943M
vJPmr7mbztyUeVLHMPp2hSNvfTMezmWIA505z1xgK9HZaETKRTJU90Cjx6sorcNzy46pTuhj+KOn
wnIUFuB2AAHmuy6sq9MMFTuYBrQ7dkjGptBKeo6pCEXryGqQ+uPgEQXbv2IfdRQk7TVwSGSGI5Y1
lbKp353/9YioOnmbd9tITfjFUQRYYOvnAIGQ9P+ZJmJ8GNGOUIsB/q0DHqaGL3L+PhErowIcJLV0
RzR3oDyH6Jg6FMkkc0LWRbZQI/PspxI1rPJqIL//739lfgxoZf5qBAROZf4sfCLyZtfX5U8r0M1N
ij3TSuMtHSgEZ+y1GW6kVbmaIEDugsq3TwztlSLGcD7qRXqaIo+l50Z9GQhx+z5GiNzMrGsyD7hW
5GeTqhrfYxMAW1BoT52VN+tE5RoZAgGUzSkzIoecaXnH0V3UVXKDgwTjJSMMzwERHgk1M74PDTZ/
EqVZQOseqagGuakgFSsTVvQlZgskRVBetfXypELt9DJtOX3YTnkNSeWGg7p5lZtWc1dyBQ3SYj1p
FfVmgwodOqrVmWGryRnmUMgXjVugyQh/DmN5a+JmWirFj9BxxsdSNVVKLT1uF1a7CWufRH8yxKeG
XpKAkXV0bTnlhegcZ6OpXn5N/hNuALa0a7+ev4YzwYtUfeS8ue2uAEf15/BIFTgP+BTDUQ5uqt6+
rjq8uoq6v0EZ0Dzmyg44K+6Lh3T45QXTRqJVMsC9uPU9x7g1pc2FxYieEb9SV5HCFdhvygtbg34v
JZpPsjlD6VW5zFgzZ9MpavqRQPRGatmZV3gAalHUuEArVL3yIU5z8J/0I2SzOm+L9dAF6Q5uJFpp
FQi0v/aZHhwPFWSlwoSr2Pl4N5nwubmPooOnWv74DKOEo21QubmNFlxXWRsxVulrn6Bqi+SVdq5r
GY4yQ/kA1Q8ByAiNQd8Anh+Rkr1F4gMLACWNflI7cMchOKmawrwrQdeuGtS2rvq4vZ7RqZu46wtU
nqDrW3mOo2aKfs17WPQiDs+8cVLPekUdKNdgE4hYP5Omk85NuFbgHiHJbscX5Kqwl6yM8MwIEnwb
bRQHqxFHwkSX3D566zSXnKHh36cnDcmWE30ETBN8V0mTIYlsVqup7Mtjy7AqNytQvDUymbNQgi5D
UtqlVmjspti2N4aPMRMEsvNW43ITBRrLPOTByI5Qiu5QVEzFgBEsCYEeob8g6y4HkI1IqAKVCaOM
5Lx08GVlUQe8qFzoEHsMPV6hm30eY8i9S7ABAViUI6KhnnWsF27T9Cp6ntOlruY9YQhuM6RYugHD
TDD1KAH0w4SEimOtygoj3hpH4s0g4G+ZsM0ipbqyYiTlbSC4SBCj1NC0uwBcO7KKNxXyEuit9Ose
EY0zMFzOLmYfxWMO0xKw6rhfhvA92FFD1ET7MxuVUgTDk3idUsKSSYUZjkjJiaC4SgonwMm2sHYC
B9J8qDjUpjZXoc67a+10Y3vevDt5P5QqnWYpLZJlbb2ZSuOm0h3fFaZjHDmFcK2stnZNoj5lQt5z
jkg5uhb2arIBCDoCpV6d0ICZgoBsF+9SJmMW+dp5OODoMoLWp5hmA+hUT1nbcu5lwIsyJXxJ2aGM
GlyUrXGs7+rUNZmUm6htNDdPcvAx4RN1sPCIRR2OEoRLlKdv21R5Duf1b6z1q45FnMRqeTnG5nkw
UtBXA3Va6516r5OtWoFOn7FfVozS4hnI4+Gex6EqCFonx/liRLsTdyV5ZWUjagvmCbcaKjCSRgcU
P2ZyDJkiAIOweuQWzsHaD2R8nLDkZjBvrFT5lSvoFmpGiQhInzSbHBmAoQEJqocJviWdfzJ04VPB
QR1wNIoGkBnuhiJHd37CMDCefg1aamFXSbfsTlv0LLw1oN1zVUAlmyU+sA8LjkO1h1M4bXOr59pO
2WmlyoESXmnNGZmV9KLq1MH3eRAQG221vCl1/ZwDb07UVD8r0vVWYpBVA4lUmApUan7NMAIbZ+vU
Op40G3hr+Shz77LR+p9eD4m0rs1nh4tbbBunjGjjejLeaYMO/Nsa7xHCwjI07i+VrCuPwwbzym6u
VjapRr4WRHBFIrgxcNuIOtgHyJYH3PbrO63J7Q26zTn2rxy7TK04s207cDtDxU6V8gi6MWBhdQoU
tR6T5SzSNRd6rCXmRptyuB90hUtyokk+QZVjO4cJOZ6bldR3U1bAmMkjV0+anw0SWSvfv0nNoTkb
QlmsKeOcyTzDAaKnYKSYp12MWnc3XaYpEP9KG08Kyq6uE9f3oxAn7w8ST+jMYM9wdM3BRT33Mi1d
SwOTR9xAWSaOwgRyPylZfMDr7tqK+cqKXaFECSYgLbtryPjJGnr2CTZF9xpiEEd6h9w5LFJMFEf1
NtLHp5pJvG5m3ooVAWS0SYgBMYyfypaz0WyjYsQStH9wPeZq/2RGAF6y18ggC9jFKG5ZE0RlUz2O
le4eB7F7c2S/DM9tBLARAi/Q5RrxaWMlnnffRyoB5IVnzPYUIvStZqdNGb3WFipjo7aVPXQNqTj3
LR5lu4JFDfA8pZASwEbQBtfR1P6QFUkt3PySNSzhp8ywIIml2pU5qnemAgyVixQZnzx5BuxobrAH
NKr2OON0cFTmJIRyQe7KQ8LNNgwA0DZJdfQcEW2LSN5Gc3V4p3jVaw2TxB+NFxznUUyp37+fbWgg
s8Ny6+gwz2reNS5KElIW8l/UXd6DLK/Ka2oo6HhMKc4SPI8TqMdZBq7ZSMcTcrHejU/uqDHDt0Jy
h3A6/3uBVg7W5dxBZK4C9sPo9dsf//nP//7P1+G//Lf8Kocbk2f1P/+bP7/mxVghsNcs/vjP73nK
/97/zf/8zt//xT/Pw9cK96dfzcHfct/yi5f0rV7+0vw0/9Myvf/r6dYvzcvf/rDJGmyVrtu3arx5
q9ukeX8K3mP+zf/rX/7x9t4K0IO3P7+95m3WzK35YZ59+9dfHf/88xuuPu8f6q/vNLf/r7+cX+DP
b8fZz/Dl337/7aVu/vzmWP+QWLtohtQspB2k6Xz7o3+b/8a0/yFUXTrAMGEo8Z/atz8yZM6DP7/p
1j9U0p0oVdg2uALDkd/+qPN2/ivzHxi8SJ0JJSypmY4jvv3/9/7b+P3veP6RtelVHmZN/ec32in+
GuX5tRRBF9KypGnx89eXG5Qr+SXtPxyB3l+NEcqGSY5h6jSN40MgzOHiw2f4V3cfm5+b+V3z5t+b
j9CkHHsclzZYFCT+SZ1EmMZaalU/d1QV2VY1imCrRmusYHW4R2NPj/PPP74QwhJ2G3vcSTgZR5cI
40ItDPS5Xz3h7HV8uJt9323++YduapP0DKbfJtmVokP9L5xsEPKTyJ8Pt7/vwzHtPrbPzUAtOOOa
m1Yr5DlqlpZ905BnHhGFQsrKJWGKxECKTtfN4Q73vZD4e4cFSdPOmjvsEscaTvKgRXMGbwP08Q53
MA/576YCk/zjG9khUMwGWdqNnQCpuuMup1NPU53YM9aVjmSvCbrNSIbbw91p6p7+5p9/GKEC2GZs
1KOxaaGfl3jQo/ycAtjrSKgoT20Lj5IcSj8IOEmWciZi1YY+o/i2SM8OP8KeNzYI+I9PkPhj2iXI
hGFkj/ytXuXo6o7HsKSTdT/454c72TNuhv33TnKCtUeKytiMY209+hVXqFFXk93h1ve9wmJ5SOwo
NGu9MjaxHmJPyVp/VtfSYsM10JIEPjduD3e0b7iM+Qk+DFeu4BhaBjBWFB/eizeY98JAJ8Y30cCc
HBh3rQ/dNTGBk6Kwfkctdn24530fcLFgVEkfFYUoKQLkyjRtKg3M0rqgEOV/sYO54w9vJgbSXGMS
mZCQfUzHEHoA9TQYKSSTw2+wZ62Qi8hKHVwNIircbkN6p10bvtkX11VdKTFqgJOjnjRcYq1rtnz0
LQ93ue+jLZYnEY1KlteF4mb5aJlXHIIn5dZSJGpThzvY807GYjmqbbUFsWEQs5Yn3T5EYArXbhSu
0Rgrq5XSU7IKIgA+h7vb9z6LT4hQoYSkQYWA2w+KYn0FCR2mNFdQ93AHe7YlY7Ea6VxF0BpRGKOm
Fc0uM/NM3VC6TYZNEZJE/iRe93QjF0tOmcOf1IfUdgsgSd/jagwuwVVVV6hoBpdfehO5WHAQiLW1
XjUcRIGHcCM1uHmn5F/Zn2KsNoevDYhcLDyBjaGsbRW2WyVyRDJrUi8dH0L80eGX2DPecrnaeOGo
8oVMt7VKMcAXH+STOeXFJ3vdvmGYf/4h5MEt55atIiDRYXf3fYh7qO3OiD8nid3ii19ofrWPfYQ6
EnkjfgZ4COD4Dt55UI5qdURe9vA32vcS+t87iB3FKJ1hHgKSPs62DNpI3VA/bZuTGP5O+cVvtYh0
S4B2xfnTdL0xnc4FolkX9ejo5MqN5JNT6L7RXgSfNfL8ZJQtt6v4Zm5gjEjjAA+AaXn4U+3ZJvVF
2KFLXyLpW4FvUXwdpJFAlAmxhxaCfZ2KzkZmR1bhJ53tWRr1RQCOfuSj1cHAg8sqcC9rW6U/S4To
OiyorFC7iI3OUs+4L2vD0+H3m9/jN2c3fRGNCR6rVj71OJqTHdMucl9O9WstpqBABbzCTismS+yz
6CRBc6aiISweRyxmjevD3e8ZP30RraNncvzFmdxNLYWUKtmsVW9axfpw6/uOHvoiWo2uGcJSlI6r
4+eQbybN63Bo9xE2cv16bP2HQpF9Sp3ezgyUdHWRnQsubNGjHQvD+CTa9j2FWGxBJO4mu7PKicIx
2ls9duPKcJ6m/qN04tvBVlwlNrdWMWAwYx0ffvM9M0ks4iKCKKD2Xj3BU42eVAVKg9+SV0gk+CBv
QkTPgeVxuKs9i4k2z6wPq1XmIQAxaUrv9orxxjkvRtu4iQt8NXuAp4f72DdN5p9/6MPOIqNALFi6
BThvXI8m560Yhr78ZMHdF+SL9TCpdBNf6shyQQz2LmW6aFPZSXaj2PnkDqnXfnL12/caiwWx1SrT
jqIZzqROEXo6pXLldYn/yXK7r/XFNCuRWo4U0JwuqgBqtGo1m1R5G1Zj/cXlaTGp6rAcDYHJmduM
vSeOpdUIcV+ilTXusrAlTysms/BfixS9jk9GZs/kEovJpfdZQihWpmvaHhzIyXJAw05k0cENcBb+
ZHrt62Wx7k5yisvW5H6FdNNcvwbrAfBXoH1VfPEYKhbrrOk5ahaVA4Ykrd9g4om+aFIY1vZL8SEW
y6ipqYEycCNwI0Elgdo6rvNjLr42scT82T5EHxfR3NZCQkHUJbTGQHvIfFl9MsJ7Zq1YhLZmohOB
K8rkhhYoAtgAQl/jkiA/u27sa38R25hfNoVejZNLRdE5VlQd2lNeyy9+mkVE60VnFA1MKLfBvYma
FAcCbCe9T+blnmfXFvNS76wui2Kvd3Vm543TwJLXJFo+hyfN3Mpvtn5tMSUbTFRkP5m9q8nZka2c
npU4xmgVLDXow8c6RyXVgf17uLc9O5K2mKJakyb48UStWxuGcpRXuoHRgdjFRQsnhwIXpdLkkxfb
99kW85UdH1YyOnVuiUSbhkoKlmxWMOAyffhV5nZ+9+Hmfj/EAxL8dYwzM/kushcnjWlKqEk5NbQs
zj5Zave9wmLWkrhVOq2FxFu1fl/feho2KGdFmyVvX3uFxbzF8RTyeSeGzeC3KNSM03fLKhyEmyz/
i3N3sRuBpIlBO3vdpkR4GHmYFgU4B9+Uw8+/Z8d+P2p9GAIgh1J4VCE3RaY8+QP2U12NdUANsbsw
oq8tTepi88ENFX/R2vzXK0hRonHeQZE7/Ap7hlhdBrdhI1YTaB0qenBXxNx6/eUPpC6CO1YBNyY1
rZfvMivFeOUX5gVeq+jcgMb64jssgjqQhp2rQiWhIsVbjh4+RtUYMn/tAy3CGHhbAi2Oxu0aBMAk
g3Hj92Zwcrj1PeuRugjioSH9lIwxjy6qnXSq26GRKbj0CcKSfKhnJu3XOlqEchoUIsuxhtxQqXD7
Wr2IUJjCJvhHoOs7FM4+yRbvu2Wo4u+rUj2BkMmDHqdQxPR0bzizY2enoFJkxsrOB1ARdPI6DQ2U
e+QXX20R4wBCK30MlAb6G0pnaeTaEazDeghfZKzdImC5PfwJ94XK4uBZ1ghrcMJsN5HpoN4cAZ1v
KxA5h1v//XKuO4swt3T8EEKcMDa5VMytr5gQiafaQo3LTz6ZbL9/ASp7fx+boZUik5bTuoDNIFAp
ExItQOgCy1offoffz2bdWYS7AB+btih3u0Y8FjdOZZjbIrUZCwmME5ikcZ6Oduoe7mzf2yyiHiq2
qPIhbV0fOVn4vJCP6zgaN4db3zcci7BvMerSKae3buPoz+CrT4c6DY8yW/nkU+1rf36rD1vHUI/4
bo0KPpyBcsGq+6R7Ps7X6fXhx//9zgQF9+/NO2GYWlpmASThyINeg68edXlw09k+epqR/sU5uwh2
JMWVyrHb1q1C47ysVNy/RHfZmMPD4bfY95EWkU0luy9qUhMbAacyq71bIBeQ+NLTw83vWazI0f39
K9lh7yscEUZXepPq6gOlYlwvoTxpOQo+eRS6llfpEIMbbMfDaWYvgeI53PmeEbIX8d75RhvEtOwm
HA8vxjHJ1hDLxU4ZbWtb2El7/LV+FkHflolANCdvXRlGkKdj4CqCdy2EidSc8+trnSwCHxZ/aXVh
1bp9V6ASXc0QoQIxRVFcwQT+0k6s24uAdzJTziyrxrW16M1sjfCEBce6OvwGe6aavYh30UBDa6qQ
1aTrL7QaCZqpO4WNf/O15hfhPkmwt14Qt8hqImEqEMzx+vw5Ke0vPv4i3iVWX4DtaN9W+qs487Z9
lJ/glf7JzrFvsi4CHedqz2/gT7H1KdedCksI8gYJNjSOaxWRocMfaZ4t/36j0e1FuGtaUViTIhRO
i91pAzff7/I7D6qZD/S3FeUnZ5R9Q72IeiXgylHlfKu45UDnoR+o44CTBpvDb7FnX7IWgY3UxIid
o6aAbu12VS9OpfHJKOx5cGsRysVowBIsuLzqWnNc1HC4OC5Msv1kOdz34IsgDrGNwwCZBxf5rVpQ
QnbevvZFFoGbOFFVwCNWNlpuvwivvIgda/e1pudP9WEbbcsuHsbebNyxjuBvjvhCRK1erw+3vmdC
WouoBWUrI3WGcmog/wLp5k1yaovCtVT1WqAG/LVeFrHri8ZXCqkqG9bj60lD6Eg1X8p3Jy7ItAWs
yMP97BvfRRAz68sS+neDSQDcXUpv5Up26JIfbv09YfOb6LUW0WvXndVIo1M2w9Z2h+PgUSKuASbx
uULp4bLbZEB918l1defl688KDPsiYhHKgR8gGYKdhxuU/nmjhs+Gj7VArng/Dr/UnvZnSN3H6dWD
ehjHzKs3WlDsQhL0a0+JbsLAHj8Z+30dLEK6aluUiRI6sBPjyi6yH8A2zm3T+dq28G/oO2mMaF85
9aZK9atBxD9wOT+vLeOT5vfMKHMR2FofWro+aI3r9Lq8MGHc7KBpmZ9E355Nx5y/2YfYDmrZJZzA
lY0+tUiqty3uvvnKwUZJC/X6iwOwCPHBaWWPFHDjWkKd7W1isE5ruEWI9RQQXz877e0b50WMF30q
PUo7jYuswYvSo19g5I9YcH9y3N/X/CK0O11XK1PnU2UyJKU/b8lYr+bwhdHp/1ooLMK7CjqL1PXA
jUIEZ9VkPUdhD7zbvjvc/L6ptIjkCNsXCdWrdscSXYVICTch/kXu4cb3fJ4lUA45GPCtbcdlyxjX
Uq2wArI3CVKyh5vf8+xLiFxlYFrv62ntCmGIlaj0Z2dAXu5w4/uefbErj4EWkXhqaleO3WmQYAqH
ewxeRJ+E8J4gW8LiBDU6EMNK5cbgvAPbPEki9Tuq36glYiiwOfwO+zqZ3+1DJOdGD6lV0kmJCcvK
c4qdbftPmED/VLJ4e7iPGTD9u9OjsYjkthB1HGg9vgBa7qY14F9DQ50QOZufeq8h8eA5kGCDY2rS
SPgFAfwGtbiVSlO6qYeBw+HH2Ddci0DvFZ0VV7YMVyAu68a4QQ71e+3o919pXpiLMDEmE4Y5te6N
72nRRYcVyBmGtumul2r08KUulsGCy6feIR+EFWBk3NceLsuixKVw/OQ++vsPJJbBYqlI3itmH7v6
VGNzIORxOTWPTpl/crr//ZlNGIt4AayS+lMN4S0MswSXsHysGuR9a3RSJhhb04lFRcM+riHJiE+W
xt9Pb7GMIRTsjf/H2Xk1x6msC/QXUUXTxNcJTJA0SrYk+4WybAmanJr06++a/bTvnC2rSo/n1DZo
gE5fWMu1ByfbGbXhbu1szMO4KULXddGfEUD4ZPv/0W0uRlEyR1rIFkdjU8PYXhaUpY5FD05Zhu4I
t/Nrr/9iGAkzVjprdbZzc60e2dHZt34ST7+mVBifbNo/+gQuxogZIfaz6ibbQoCi62nOp95/72yc
MnuFDMb65Dzz0fO6WBRbK4MNi1aLUHSfZaF2ICiPZ8iIKhY4Tv5QDJ/8oA8CSZZzsTjGiUd9Rptn
O7N4j/wXNhEgP+R7Tdvk1NaHTCAyca1T3352x/MG9H8329Zluacx1ZD2yjLbLaWxT0SyocxiZdJa
vUBqokMOUgOuTv+LH8Vl2Sd95Jm/5B7crrjx+kMAMC6saGbGRBkPufnJB/7Bd3FZ+elwbfxgNCdN
la6vp0rZ60bTzpS7wNr+/nWfv+L/eG6XZZ8U/jVKzW268zynD12F9U0ZCM2/dvXzl/ivdQ7Bw4Sq
SSS0ZUo0mmpW6zSP37928Yvhb7q1yHMvR9E1qKMZQQ6t3E8e/EdP5WLMn+v5O862eOwxKSw2KG/R
7P7+V3/0Ti/G+kzRq+rowdhkyrqC3L8Pmrs2/f21i1+M8Kw1TY9PJtrU6UibvdJpOCnjIc7T8Gs3
uBjXkYN2fJZGsJk0rTiwVrpz1zjuQiN5+/sdPpo67IsVnf6UNnKojQNq2r5Zqnkhenci4XgP5yWM
DPcWOg82t7l/g6T2yXf6wcx4WU4au16MkV2rXU67ZTiA4TyKhtmxk7FYx4XjfzIvfjBLXVaSGvNE
t1rRKorS5VUr7ZtoiK5HOW4d2IylX1/z3S04cL9W1G1dlpFOqdnoTgLRhFZkjGF5PtdRFo1Q5+8v
64NxclknmlRB3+R2CaRzdq9j0Biz0/z42qUvRvcMLysuYjZ2qLDIM2nMvEvuPPz94h+9h4vxPXB+
WKq4ijZF7T1Fo7c26GvtfhZBBSHcehhmvUZa9ckG4qOHdDHiFwqRuqGv1Q4cpbnpk1m/YxIMvlY1
bsmLMR8UMwdFFO0b364WWJSQckKjEu96iBbjiz/hYthrt4xKDxI4GZkFcs29qD6rRxHnP/M/FiB5
MdyBoQhq8OJkJ2jNH64KqJPyl+dOoDzGMmrB9jt5uzNo9KMrZZnM4H7s26rZeoSt+1/4RFt717NB
bz/ZLn/wti5LGyejEdROYFag+aGPD9lQFiqEGlgbn8w1H93gIsJVKtW7vkjOVOYFX7uflVD76TEk
h/P3j/uDDf9lTWPbZ3oZolpvdUW5eBYNdyoqTlnUvjnmGOrmswDnB5PmZXUjW0ZH1rLgPjVsrUmY
N1kKoaTTsO1t75NQwkc3uZgGam+wO4SueosMG65kIU7Wog7zIp4D0X2yan50j4vZwE40tQsaFV5q
LWFZLneQY14wab9FZf7693fy0Uu/mANgHvsmCIp+O1jgZX3DoN5jss3wa1e/mAJif85M25CUShC+
XlVZG59yT/ZPf7/6+VH/xwi9rJOHa1lDumn6bW925Uq5yPTqPhDrxLc/CxJ89HguJgF00qIqK+AX
ETnB7wgUqXdzzcX7ZM91Hlr/8Qsua+EXJxmbXg9n3SUfqO7o3TSdG0v5+7K292XsPyfeZ6G1D37K
ZXEoyREo2L7TQTQUReiYZQlD+tPS0w/G9mVxqBwtueRZ30HAj7eOcE6YOYFAdc077JpNmc5//v7O
P7rPeaj8a+Oux4ZySm/utpHIH5Qb3xVecgW67tbu5kes0OqTheWj+1wMbyfTriEb3swoBIwoKwSP
8ZCPKEe9MtrMyvzarC7Ob+tfv8dYanROOdbYGGPAJiDadeasflaR+MEI+ScC96+rL1rbkRrabuvV
1qvK7XsSwe9VHX+ya/zok7oY3kiji6qqbb11AhithmVbMB2javv3V/3B7Ccu1vZcwGjMKo5nVaR1
soWAM1NirwtVhLNr5W0IrsP6rCvzo/d9MdCjQUZofvgptDP/ptH0JhHdy2A5MdEH/1BP6fcv/ajL
GtE6iby+d7kPLrgawcF4mmp0xlni730z2H3tJhcreZYysfiL1W598G+rPh1YoNoG0lJv3XVF9EnZ
9Acf12XJaEAmtC8cp90OmR5ClM6wogwvh0UEy+TvP+SDt2JejHZI+Ci62rHdCmIB4G/r34udXhdx
cju6w6toqs9qRz+60fk3/nugJIg3KyJd2+AfxqJRHwtEtADG4luvz9/LZvjkAP/BR31ZRlqCtO/x
XNRbhUUXYCKSnHSp0Xe7A0xnRJR/f3AfjEzzYlmPbHBZInW5Td+AJzprhXWR6k92iv/MTv+xbl3W
jmoxo3IA5of3vdx5mfkQw1bN4mpc0/txPY7kVPBbPjv2dCDYfwqU3YS0B7QA4Zywdybzi9/HxRQR
SW6lqWPdJg3+NOkDFUrrx7gRNzUFtC4yoa89zovZwRYCCOyMJ8eG0BQMxu8qL7/9/dL/vQUQl9Wk
mbBElMnGCxsXk5zdjCUMSyfaR12hr4Yl1k9mn1m7rIiS8O93/O9vQ1wWl+KukBUQ6SBcogmoUycg
V125Ii/9TyaGj25wHmT/Gkx152vOKjVWocTf4sBa5ebXNpQiuJgQKPRs+tni0gNc3UXhckZ58bXH
cjEFwDFQUeLhLlnOBXF+3EH5bvTXiobFmd7z72dCcUrSL3Nlb6Yi3Thldl229Z0JwPZrf/zFeDcd
k81dUdiIrJBhIVizS3X/90v/s0H838EuoAv9vz/doaYsaSV2Xhhkb1Y+On9oS9RHHUXBQ9UNL3JM
f+i6PbntMu+mZND7puyzh4xSoq0uEjiZ85k3l6PBAZB4LwPXWqVB9ll18X/PqCK4mAPKWjRpriuP
1EqZvmC/GcNxEcs2MURztEm3P/79OXx0n4s5QCEDQDMYuWFRG90e7vBcvlnaBs6GMWdMboCMfhp8
sKx/nu5/PPXLqlNvxmUxpE2+TbpphBEpcpVb9bZyoqbrVm3uCL7SBGChhVQe8LiNlWKZOUWgCogs
f022lJ7zKq/dpAhrEacZ3QpN1Il9lyu3+SnlmNU7DvkpWoS5jUe4Y63CVHEVJNBcTkMXjWeMKFlR
xJaTM9b5d8Ri2LQrUbaIRy1AH1TzmFTty7Qwm3o9CCh2dTgvNXaFzdwMI0AnO6g4aESqMqCZ+elR
ZhKNBx6P7w4cqhVyoPZHWy32O52oEKu9pTG8K/rXgOIionGWVVBitj5SrJcc69E1b+Yy6LE1zmri
0FcEhYFBzYls9XP0RW0cUd7YsYbS1qpj5qJJHUs732nIordWN5NNzPBV419KMlq6C0k/R+XNRUh0
V+O7mMY4dIwFLLutDnkSLC+JFuZzKdo1ijSMzuWh8lvnPMQCuc4VlsNNFMli7aaIPHxtrnPX3kow
5gfKwgYAe50VzvCHs9r5UyP6xqOGA8SbbuTY4JojcR8N424eUCVZAWT+oRVr5XvrzsSP2s/5Q+Ke
Fat/rO4qrcZmVSFLsWktgpB0Rd8EDa9hgHsTZ9dxmh+o+1iXAnbsdFVUrLj0ayUo+jTl3mPFyqXP
Kvaf9pLvMgtZn+40MMTXmDUH9i4y9f62y6bXyfjdifQPnbqv0nit+/5maazT5GPrzcr1jGyrz3lW
lNVpsKX1z2H4w4nSnR5G67Gd2yPVRii61UFZPLEaa/T8vQtq4N/dtT88jXFy4pnfUE11cKbi1QzA
0kM/4TOeFd605c6MJcpDBQisp/INY596iAC+41KDozwF2GxwyXcn0ff22pdRdUqsONqVfooxws3y
9mDXjpw3fJs3yoiRmhkEIdGQQpz3OhRdSxOceLSoLVj1+A2kZ6vK/i1nIOzl9JimIMXb0TlijAcI
a6+9VJ6GJA/N2b85u3faIf6eJsObdJ2chrJ641GtvdLBqFfaSJ6tOf6m++7OWfjkmkaufJJkOFuS
12pxfonSeLYD+7VbgpvcU+tqHq9Asm8Sw/o+AlCe7GJGX5OYW69JXnzKSYLW2mRWf8pVxndRDL+N
MQXt7gRbWzWbSD8Wfsz+MYxrqqIGZwQuKPem6p6yQDxKwJ523WJPrFAJLbR5BNONYz3DuQ9p08Wr
7uDT9kgk2cH3YcxvAjN/wOb0c06n69yDQVtjus+ajVFkJBwO+D5DQ4hTDgqZ/rPu1FGck3Qt9FDz
UJnpXvukbbW/H8W0A/N8FaPYa1Jx1cT9rZHhFamgueskPoAZW6tM/WC4rZY8uo3j+Tkyuw2UKdjv
P8BH40CaQ0jiKLBw77LeMw3iaGLsUzsaBCeFdNL0B1Cmt3ZV7fsFiFhWb6NE3enOCLVbn2I+KVWX
W5AY25EeZNEF6abV+W0Mn1nnb57725LZU2yluxKgMMf+rZs5Rws7nNvazxaocIGpS2K1C9Sj5VsH
s4YFEXOsgpSws+w23cSITixphsiEsAIp3qnfjvl1NwKL1Jb/Oos09NG0SQ3RsR7kK41kBNn8V6uu
T8u5TXoajjFY5TlQYUv7Lt5G+MjMGN9gxtyV47KPI+jYE0tpMots7fYt23kriLe26d2xGk2rcYTY
WUmnDl1tRnsvgbMXuO4aHnRBq26+8FGgauHsvAFRirGwp/pSG7aNbzAqH6EbBfWq7CdA2Vpb5Ted
km9azSrx7noLfUU6TfgcvbHUj6VQM3DtitefARLvVXoy5+iPM+PZKp2md/GEQOV+HIrZuLPRriNN
aGAR7lJDMK4Ls2u6VeJn3k7ZMnm2CzrF1xYQVFp6k9xrVq7Dw3kKRkiAeDd9uuwUVr4CIWId9Stf
9vqbPQzlE65yOkCEzZS6wR5ioIlK6mLrdqbK174tp/5qVDMabxpH5HaO8hgRdOXmv3yS4i+g61H9
tK082XZv3FhTZa+jMWcLNTRTXIYdMjxjW4iA7YyziGxXGE7/SxpescMgq37Q5GLF67Mg46UqE70T
orEBci/QsUfl44EqykNiccWNNeVmeZA5uO1NEVH/f3DTeQiu6yIS2Rsamk4/iLSwHyckFAo9sZEj
oKyN+lc3YdCKIqt88rPeZJqo7cNE3vSGctd52tas+m94GwbsdF0d3MTD8JIVgXHVe/Cqtn3XIGZR
gxHoTd75Sb5xNVVptqicMEJ20oYpVmXmcm09KctPfyxRUjFschbMxx4pyqH3hHoEzGz+jmNEKfBQ
kkleD0XQvMdFJ80twBT9w1D19KaKtN1EaF82S17KQ2u49ilTk/VHWoMNmzqS1T4WJi4d3uLPjLIl
iirP1mcoe78jaOH2HdzhYNexMN0Vtts82EWGIQWW+N7WAbobabt+ue4rlxhfBPB5H1WTj8UmFqvB
LvxnxaUYpV57dhl2y/eOuov06Fuud2jSBl1CYvxshd2V22xC6PZQBa36ccalYXYhLvq7Nywddjro
rEPf0e18q+nDmTb5wELcIB1nfNkBzvEYGd6tO1Xd1oDxc5+MzvhS+GL6bnem963qBcpKhCShKstx
V+NLDulPQ1/nePOJCXP4hf2wxa2ObnOT9b2/t2P+pnm27aszLnQdBL5x78xWtUNJUWGU5ykyfxgQ
8Vnmhu/tBAh9U6WzM5AK8gJ5jcmncNaqr/J3zDTFnYMeh87BIbkqx9F78WRcrI0kEeuysOV6dETJ
XRpWME6AiQ9LL5Numr/hdq81851fAj3YjU3TtiflY8nAQtIy9c5TLuuHdG4mY10XunnV0+CbEvXq
6L+0QWA/5yoyEcGD8oyDQwX56LWkawtNaywQd/lmLIZDNinL2U4lGxyEkwtt9/vJqSnDWZxSGyhC
p/rO6bGlrs4auW5eu05SuyFNhGRb8XHH8cqrkzF6z/lQEf6a+ZI3MVXZnh40EPCakOQht0f0ztva
CqbvRT5ShBUkTBB3yqVQeJ25GYtY4BeoEsHotjgOZ6Mb1k1tJBr6vWPByHZK+aDSFOuqjLGzRQaa
ywbNX+A1ELYLPmAgyREW73n0im/TZMUlG0A/jptDHOXZYXEThw1MZCix9Zy5N9YmW+z8SpayrTea
WfChbONIXY+QgdfBtExtWMxTPa8BcJrGLzY8er4xiziwdvgbPCtdz01S2te+Nwb6TWsAX49jZrTl
bhRdHxxLaxTQnM2eBqNlPVhFoK4UYlrvHhp9RolxXfW6ux4Ha75hjvHn0FKpyLejKozg2OjRMTaA
0KT5MDbJOJ8KHvaPmlCizx7RGkwoOr38TlttChc/k8jSgrxIf8XT+Sg3epYf7OyiQdan0NZjWC2t
8hl+PCeBCXsyzOh8WpxNZ7NhLEw28qtgKVVwCqjonNHT1M5yk7agVO6G1J701p5Bxm59UFoTz3zC
xJQV/uxtklG22b6M6IDZzFWp3uD26nRfI3hunnk3s30aQJ/ptYS9rNcRA35Ym80Iax8/NRssQYUk
BH4YaRk5zsGNQklPXLfGBlLJK9vq/Xxf2mWlN5B3FvsEhsx7zbuSyaee06TalnDGkQ3UZZSG4zgM
ztGA9D6uHbPq7Q213X6671CZNBuE9aiglCV4hpadAMyYTeiF6bQk0dZZrP49HqUI4E44bv57qRL1
zMByqk1D39mt38l0Ifw8duVaNE1hrQbZpuVB99ozsZMEeb2GgOXhC8lENd+Mnur8Nf/UsH8jIyvr
tZ2MnLxrux2+g2xj6o7Sxnhdant67325PLdK5P1aB2nV7XgxyN4hP+Hc9ObU6GGWW8upD8w47MsM
s1Q9gPYL06TOkw3aKYEUyvGF3gWxod1NVWSReSUXA7WX1Xj8NzEt1+pgRJPdbqegnpuNnnwQDFxx
zEK0CRhRVh0DTxzjpk3lHwdvH4YCUqs/0QCNnAowNv5J3UbOu9otBmNvK1hme5qJp/tIuVm9yXNL
ZeeGUwv3fGExvcVuGhUby1WNfSvGLDqJajCO1Hotv4McvH86OvFmSKs2WFNmyP6OdlF/PMb+iEG1
6ZH4rugykC/MF3GBT9nNS/zO/nCqmt77NbMtKqGN20mymURkvyFlzRfE9HWj90CVrW8tbdT+FlUY
7K5xyvsByr27wPgPKnfazEJXLn50wjT7pCtiitqE9qz1HA/e69JCpL9nZDXeLjUDKOg+b9HaJ9Jg
oxWPkTFcp1bqCYQlgMM5GdlZHS6tYHCSP7SDk+wjswrLIW5Qy0eGVW0xAEdWaNSz6XMg4tqcICox
hunClH4VUzpO49KQWfiIBhnMp2Qy224dOL69bOfO7fFso7jrHuiJHBag/hgOKM00rSKUsYzExqOg
y1t5hrE8q6wLog1rKXLQyPbF0/mrvHMwWBn3qVHU4kg8zf113mpaKzbkdr/qlInxjimO4uUkCdJ6
HfiAz9f0vwvsBQHveLVEjsDXNbe1t0MfQJXAOPLgVk4669cuL7qzeonC+E3flda5MqqIjZWbs+k6
ZmnSmRub5UdvPDdp+2uGruyPscbiRUGkCfcIr4p4QWWe4LjjQMnJ1Qqiu6pPzORYnlsRsPZSObnu
gPq/Ly2yL+IYXn3jt5Fg9zl1fLK5m0y0cHgkrNamh41pFcdl8KrxYCIq4gxXHLIohn2N/gqysJ0q
7w5mXv80T5xyaQDR5fNo1M59NlMHhfAWK0AjRscjfBKbxH5oI3QPpWKXxNEXkglzjS/ib0T8ckWh
W7ZQeiBjd8E/ZJQG5jVwzW1EeKj3phK3Xn2eB0Y3Uku2SiPUc/wvPUjnCSoaPO4zUTfLHlJTd1jk
VH1eO7WBalSHDu+m/2UavZVOqx5vXnY1Tl2MFmUClRrszWgmuDvNeRafHBbm/CGI9ejejOy/u/su
Z/I8DP0yBjtd0O21QeYWzdcSFu0djR5x962q64hMy0zmXu4ik13e70TZhXuFsN03T8Sd2igsbQPF
axNrG7p+RT4eRQHOZt/+jR9H5bdCOkZ3mKhKbW8qmgwVWk6wgxyXgnnVjG0gDkIGHTbWrjEwn6rJ
z6/dXHaEtsqkyJM/9di21bWmbCS/TUysmk+RIdL+Ps8KJzl1sUrlAXKBm99AkoAJu820mbu0mRsy
elvAaEwcattBvw7AahV7UFDu6TFJ+7ne11QOWfHKEuNgbrtakB4b+DKsx5JNyFFahWwOZMkH68as
FajZdSuMjC1e12B2bgovRic6G+MbcYmCZRfIXF8jQM86yeKtrPx3hkxlvLdrHzBi7KtcPDrkZ8x3
cwkS6+AYNkGAvmU4vsY+Jd2IqLMKd9hAnbrBDko22TSuu8az24MwBnN5pTUs6Q9RnfTWbbmMndjB
/JzuvKovDx1pluGaM4Kb/JRD5UbPZuvI/tmcZkq4mX8NzUMfZbwQUKuXmm6OVeKKpTVXTVkaxa3v
9cuEXqqZJEU5olx6yvSCUjn52htj7V6pqLTm16z16vjYS78xNkR4aUxZxbyrLCxzFftvTq8j8Y0j
dDSFA3vt4c4Uhm98MzvLj45NkaftTaCc7GzKSczyPg8Wn0MkNY2gFVadi83Xv0H64Jk4OYgILJtq
NJfJWftdwGLH5G6Yhz7qzAIxWWL6QK59tnED4RQYWxw6JHFRex87o1vuJyqs7Y2bJEa2KU2/jl5z
tx4JdMjJLJpTnTSJFazotJ9qqkXdnmmNsqpaXDlC2cMt0iVaL5c68YNvU22ZdeiLLOm/GbLy+ew8
06AgU7lJSu8PGlyipkz/y1WNU9SYCO0h9CKXGGcp/4Fjd+1Nr1r+lnMFbBbfNABP62/sTM+eMDtl
Dj0ivE97SjTK80wQtwRD3TUgNRdVKYaseg0OQGfPaUaBSHFd6qidAyItfHhPNQNNPrVpi75rk5is
3nLt5bIynz0fqRIWmd5zmBI9d8hRYphmTVTTGNpi2GUTo+GHY7bjEFr4RMSarVw3HY0q7lO2Q7G+
DtgvIwhE9VQMR4yfvqrWhVuQVB4pxes3dKILvTe6eXGuyD97zndTBrU2VzqPxPBA51Da47frvGC4
tpHbgiYjze7Oz9nIVntco69PSVPLGcjzju0hOtiyJwt221huJG8SGQfjnYBpnVKt5HRJTrWPdNux
Ww1lncVhwO7H21VWGvdsUfKuT0OnKFEtsVYJRaTDr4rSqYhqZ+14PdRTEK/YUku1NVPRmPywvg+2
UVlovsRzEIOmYbert84U9PU+t3NkQzMK55hNUl391Mk5Ljp0nO9WVlwp616NS91dDb2LA63oBnTx
fV027CLKLCg2feQoeaQgUaLscrr2T7QU0j+yRS3ME2iUrg+zpZpS1vEp645RvSAvxGg6uY+iQxj9
etZE+Wu2YYa1r1Wt7GsUupNB7/1szQcrQNeCPVykwW0jtSTU1hva2UoJIV00Qu4xS+EpXBgGtH+S
2yb1XIg62cfKAbzvWGbi0uvVZeqmMp3+iYILzpVRSsRjUyRd44Yz+epoW8RjxWgvNOdKSq7sESk9
2sP7CHiu2MK69UlZEMFotnqOZPAt6xFlHTz0YepPv9jEG9DKkHeMGKL9D5PWEiusUifqHzKPQ8B3
Twh3eUzE4ogwHjg4HwAFUY5BO0YNDaC0JeDv0e4pszcnl2BqmqQGq3wbmGvZYQN6Iui06JPh6rPZ
uzRVFLp2PlwX/jR1B4mTsturqIqKWwJd7W2l5jjb5pMjgrCL8zwOWeCMbmMPSimwvYt/VrOwFU5W
Y5UH48ZrfXP4U+razbZkhM9lKeRReo5wvtO+E4jK0pBNTI9zJ9KyvMKvTM9PUnqjuKlSJNdPU2UE
3lPmZMHBRnGyMgmqxVvPi6lmmWYZ29cxy0iEc7FU3iadKmf5lkztkhIfgAG0JzlkYNlagqI8tcol
MzNUhst83eqJOCJzxrM70pL35I9Mji9mEHN4XcG6TtSRXWuVbepZwupPgtx+yRVrPB56N0OW6hO1
1UE+jPfUmGfVk+kp54lDC2eQCfUMCsRI5tZpbIo4eoeUMeFwDeLhV6sK/OQav1qx0+SZzvXvZFeu
+slziUsPrh9fR5pt9hX0cb9jmxBVKF7dgjiHbRWx9d0d47m2MRPOkY3UW0lD/8pwolZ7Jeos2qXS
TMa9TVT/XUtEsQE7p6yL0Ea3U0sKhQrVdkVlTX6rgwQpG/8WBVEuZ2o4IM7ejaVL7D6vWjw8LWJp
b4jQA829dzJh79xbQo/y3hotUgKWM/jEQt0WPXWZREtD2MWTb12QLDt/1sF1YfrOT5fDcugM0xza
CUG7bMILnlkJodo+6EgdiCA/Ng6V+nYwdtdkDuodYdjsBhvmErr8f5veXfxN3YG6lmMOz22RVLCV
aSt3YyEDopRiuseLbv3QtvSoPDBK/iH1Q6ckD3ICx7r4VkaYqSfftd7sGK+eVZNyqqPlR4RPeAvo
pRyR8AbRG6pj9VNNbhYaXtNzIEHqZSTKunYTwiyrhZX3rFWUPbmhwpFh3gTDFZ4AJLSlhY1pbmzg
UJm013EQRL94nSjno6CIiNIAJh5LX6wna6FgJqlF++6guyNgv+jyu6n74rbK22lnei5HqqSyiyk0
rHZIWRjiGlmWX5Fxs2MAhpQ52/M28BzzSI22czCtQe0tJetd4jY5LY5O8VI3yxiqMWi2qeIyqxTu
gyI6jBOaZNa0HAxkcxl+OWU+TBTXnIou768Dq0r3WPcItdiu0WzHSjYbm51LvBJ6gbBaFxwHdNsZ
tw7axBuT/oFrwp9iO1vnIFm/iEe7L9SWZcW/KiwhCHilMviTFi4HV6dBMShEEYWQDtxHb1HqNqvd
hn54y9sUcsrO2u5xObaeQFuNN3ELWKq0V07syHVflm66MhvZi1XVmwHT6zBn4zoLpE0vepfu5qqg
I23g23nt4p6GQkU4LuCYtgraSG6r2CIoGE3+A4dk5wWrmwo2TAl5vg5cW9w5RnK2xcEh/62MoQR9
ng+c6uYcP3GLKQDXPJvHuguGZIM2vn3sgxaPaKmt6pchjfmG/EH0M0gn55Aufn1XDC1VkU0gSX41
/bJpU7jEk2uYNyCMyncrPueyKt7zVI+smj4bZ46djhwOxPgtKqpGQhFkbWVWTqtaxwshqfps5CXU
ok8s3iDPhG/F+1T03jc7N60rWahuJ1j057UnBl+c8XHEIcvMoZw1pzGRzkec8QMEk+sWFtvP2Z/r
mygljZYgmztaxiwqfI3FeB1R5Ledm7w9xkuTfsfDTA42H4ZhnVUqvhksT/wgJM+hs628+I+fx+k6
kOa86Tl1XBm+6O58TiwviV21u9yoyLHThKNkPm/cVJybm4j22avCqLPrDEzYsJrLjq2LLYW9NUwv
+Z4alTzVys9QFCbucB15Hq73phzILbDk30dSGI9gu7wu9KOKzCkArYZ0Dpr1PbG3c7DVqtjKdFV7
07EP2/dFNp4GV1b3I3pyosFkSYUFs2ys1Y3dU1yvWQt2DopRSg7VcoVDhdoloryWw1eY5oodcCVT
Qvi5CFPfSQfUdiR5ixkRbOe3Ohy66SXuqBs2CcZwWsB55xZGcrcs8a94HiZKzJJmFaSNszPGhCT2
iKOTYoQes49qd2Zg63XN+nqdDjlp38V46rnNNuOkguGSAAub7ueK0iFk5Y5LP2FUhMJZ4BHSqbJq
/c7dT/a5DMDIQWzi9K12Te61YU4T7EkPY0FQpYuOwpnk+xSVBibi7LzXbd3xdR5786jL1CR975tb
9LfJrtWDBb7F13eznw4n1wswxfuF7ecrs0rLjeuYSJPHVm46r6iuJ69ynxpFfpvOnHZP+DvY46Bp
79xymQ6BESjOagsaujToH6sEdGIbD2SMFpXMb54MdBhQn77G/Dgi7s3dtacnuXZkQNd5Gxt7Y2jq
lQkSmyXWTAiCzdW7qPSjD4J4rR1RhQnR+m8xAolVExPRXTERRiTNiaZabfxgsdCGpkU2HbB2ItSJ
AF4Dg8BEKXJTtp507li62xoNbvnScSaOcRASA+3/j7ozWY4bSbP1q5TlupGNebjW2QvEgAgGZ1Kk
yA1MEinMgGOG4+nvF5nZXRJKQXbT7uaa1SZLEgKTO9z//5zvBGZTJFz0MKcYfP2sj83I2LCSsvT9
ROnO/mypKVDkyFZlf6lm5qR8JpNBVtsutYdao9caTtFt5XRTeGHAFmF/j6k2GvYD832Xr+kJShVO
YkUJaj2XCCwpnEamM5JLag5lSc/AirIXl4CV+jmVySA3jeVCdS5jXfKI3ATlQkJtImicngIGi3b4
eOdsZKbkgntQ6Ju5BV5oIskImYP9pnU67eBOvS4+mQaVpDM5KRMr/HoorWQn6zJOb2yo1Ol32ML4
EFW7bGDRdHSm8m/smvLW8DXZVANveDKVV0NX1xq5YZHaRJ+QWuSkYCAnmfc6NnznELeA4Pn4t0RH
XoRO6Kb3sypN8erEfVS8mt5Q5YmveYyy76U5GAWr+BG+ARmAja2vp25WjY2e6VlLY0eKKkU/MGT5
znY9q9mVaSoyshcpRaarKmFSr1aQU9t5N7CTKW7iORynoPLUsUQXoMfhoYliET9Ng9WY30bkrIKk
cINA89uyTdCB+SUcdpMtWDw6RJHYfJu+FXQBpn7HUkp2SI1UMk6vVHOih0alWZ2qXRtCaKeKl8PP
V/Spyy54V7N6N1tdKFGuC5qRFtVV78UTRl1cFqXO+0yGNp98w7JK9aEmpJH+n9RkT5RtWk3ZF2pY
NR8DuB9K+7V26rrd6eCru73Gh1x88ojHltYZkdJsONu8F+WeJ+CBnNBSCOkVrqSqql9sZ2iLsylk
kZn4Cnul+tHIy8I5typNmR/cetaaC72aunzDi8FjXaEW5e13Pf6jXFcmW691CmFgPLPVKTU/VY3G
zES8q5Vrr6o3N8knRmI13GEeOzJ3o9C2mjNd1VTUBzaQG6rSrvScJ2Xg0/VsW61Z3OttKTU+rCBC
+wdXpTSNfoWa50YhSkW/1qosS24sI2lB7bPADyVFArXs8gu2tLVyqBJ3kJdz5OXy3JlEXsszuoGi
a49bVpgYRq720YNO8m+7KUMVVnVPG1K/NmnQVI5Pz9NwDmFRSrEdDWdstnEFiJH5WWR2f1HbVkXi
NuvcWWFhkodZsk/bzpbfhoG6Lutzp520e9LXKyKCSedEoky/zZ630JmjcCfN0qEMSsN91j4VhFeV
6E4sMyOPzpgGesJ9N37yCN8uxErxCNQq90U7slpMMul1BIQbjuEbs9V3m5idh7ihPSMohtZuERp0
+SyaE6DdzSwtCRPFG9ZalzlJU954waNDdLdt47TNzK3lkIT6qBQy9hQ/1jqj6rcUowbqF9Vsa9lz
HB/DDFftEDE2UxlG0RXr6naUCE0MmzWOmVH/c5CIVcdUPa+ZI8aqRYWFLSdiikogeolFqhwFNVXv
XuWeR1F9j4xO0CyYjdRp2nU0eL0qfZrtbp9uRsfs3fsmjIkFYdYns/1BKCiZrqmlNPVNSpC5+0rR
2BvurCwxrE+xxgC5F7LPtFtXZYPPeI6lOX91YbdPExrNoqXEBSBjco21atmdexjFMEXnWZy59rlm
zkl9o4peyou8muJxk+dtTpKpoaohab+l6NuDTFyZXpBSGTs3oSXG6VH2Ik7p/7YmLe6+cOkotx10
gsJSneF+zjGHrY4Cbus8js1ZfXG1o1+FoPguc2jwh7JB1JEr6LxcvRe72kgsc6uDrRy/eu1oprSm
vNA81GE2IPoQRmuNwx6pSuQxCduqFfrdgOaR0ilN6WbViDaaVk3OBpgC3oye7AzhhdlfSJA0ZXRV
YjXJzltiXd2HuqH44ptTIatN3XfduKnyvCw3ZSbVc/QQ6m2ax4hkvAbhFwm8yvRcKB16o2mk+k4k
NzumUJmjO4OOO/gcWdAr9pJbJWKuoQKr6yMdnFJjM4h2sDwcayR7k3KZ9A0K3Vkw8p7Xft9hYDyj
EmbkB6m7lG26oTYqSqqh3q1tOSIunHShUBDPI8viE0Fx7LrR40lcepT9vWtRUJ8YSHAkVDu6YgPl
NMW5rRq2BKwjVDmrK/A7tvKJfO/pq8h5z+xV3KGzu1ToM6ClmQciq9FHjaGvOAn7Kf34nuYr4uft
c7eKCV+DSeBSkSQYCgmKPczTSvW4RrYWpf1CkGSk3lDqNONtjqDr0csBcVxFtJ8r9reeGNeoN0q0
fo1kqagPra7Tfwx1JCB+hVtYMFVahBz7glBi59mz4mz+RNuO2m8rMYGZ0huH+0gzxDNcueraizzO
iV2NM16ms1O6OwMfX3KJqtTJVkPJ6QSzwRc9yFKnts4zm+vx2SK39m1caor0Q0JJ1J3JF4b+WNKy
n4nycfxM/k+YX2R1qD02OZvNVZS2CknQetjrVxobq/y8bmKzvK5Uw0kDqBUNUowCrcJl6MVGuGra
pBIvmVtZFJInEgF3VZ1kuK/rmj0QvWaRB04XWfa1MiEuXVm1M6JsordUiXVlpam36gqrAC3DAp5J
OLPsO1M46hMt/iKlPCPs0M/HrNfWvYINyO/LSEvWjVWH7DDsWd6ZblVXq9kx5mwVUvUjx5y3VN1L
L7QeU8ckpjw2FUqeCs4AZWsxmWs00LXhc+m0VJxigdjI8e1Wxlnmt0Vq6UFfTdV4l5U6bQ52nkB4
Tb6byjbGKO/cWKUbKwELVMZrMqUw/ufESL7O8zSJDVXtUCUDG0TErsw7MX9j2krDlW1yxRuicakS
pFJq+ibKQNZehCRPkjUl6+LJll2bbUKLcZOrBdIIZMcqUki6kWgV45akApVejLfhszE566Z0++92
WHfmBU8tY+ORpvGLmWt2s0Y7SMhRalsZgVLNIMsV0xuR915B1W/FBrtJz6Rn9c73aaz1Q2/HDt+V
MqFjghRb2jfuwGy4rs1Rj9fkhlbDwZrsKVq3FeWmTSUT82ACnKK1mlUzX8e6Pa65DdUmIp78udpd
5eVcjJwwFfy9o+X25Dvsp9p7Pjx6uo4bOzevRIMOaZWzKqLfXfAPVAQzrXE/t+ykVoVejNHOqhT1
q5tX7RPfAoPg6xyt5kqF+ZttjC4Sh35C97uuOmXKV7RuvCsEdIXij9qcvvbCIT87i4X0rmekjC/A
sdj2OHabeYivrArVrFoQwx6QI+lZt9XQqsjoqPiot0YBooDCrFWjudUaFXRlPhppeN7rJGjjTGD6
25gzCUas1zvNXCeJ1z7zxUnTLRVkE2Gdregv8QTODEno2Npp0HeU4ldWOnn5oSF0CdjRiLVhHUW9
om8IN58bPzZlc4CuM1R7LVLk16Y0WQZIWbMXYws+x1fM8UQOV1rMp23USM1ao1JISTZwadDzvjjl
dKWgFXRXhZKhk4O+OVx4bJnsYt3EaTM/x05m3hipiF/taKLQ5tcY+YqVhoGr+9LTK3X9qeT98KeE
kbaW/YBiLQzNqLkfMk+1z0IK77TL5kJZNWnrDChhXMO+w/tJC7KCil+COqvdWUxPysR3yVe8Kmyl
H9lJG55Poq3Fw1TjD3VZLRveuNEKqskTm1a6vvS7O0rdxLbzMaZlb4YshEsfLXmPL3NU+6r2NuVk
2vFTa/USH1alVVpSQ9Nmeqa2EiF4CwGhOYOiEcEbZ4Nc/9s4s89kQe0GKOTzFZ+IGTEsGP2UEJCA
LkV9Xxpdu7Jk3990UlE3RZzQsm4Va5M0Nvp6ljrokRRxPUrxrE5ut6Ux09+qme0dqOsOT8RCedek
T2mZr84DVZxMzTaRsLVtXetyhxCovJnzrgyGFu276miqnyqetUpdeUwNo82BVk057xGo3NhNR0J9
i1gmSQva9pXojbNoEsf6bWXuKEaJB1zo4m4YimEdR71zqFnZGH6OaoJKL8WPfJxGauFJ84C8qg8c
3sENjP9iZ5CO8cmco2jrqlqJHNiU/sCuxe8ai2pHZcZns8NiQ4tE9ZCrXv0YKdnk12ZE/FTUVBK5
rkGdtDKyVT5oympyqas5Vmyv2jBr0ERPFzOmGp8t8bwOKfhdm/003deoOQM2B+Hu35rZzUVYGvkO
CZsJJzQKI8Ovm9pC3emlzCxv21z0E4Y0d2EetVl4FyTC55tuG+1w9e28rf6gbnR7ZW70gEW6b/oY
MoNsPazCg35wd9j6NuY3sWJKWo/vncfRdvUr/8vCRGblxjDRE8k3YfRZdXlj48OAju/tizxhYNSW
hPJqylF5JI6z1ZgYNzaCU2M1VAkaT9CffkxT7hGtq7Z3tbrfsMzLfFHiNR5HAyGFgxx512VIvthB
vX9ORyPRr654YUCrywS+sMQJ6I2N3m7zzjXj64ovOnVXnT2XT0F6tna6kbdJMHSR06+QNMTeiiZw
9V7KzAmXk7vwqUXTTASi0jhb9pSQVZPYni6cELE3Cyhzh7LUdvdvP4NTD3hhWWvqVramYdjbmaKe
c9dp5CystQKZwi5LKtqnb//MCTOiu3Cv0WSvvWLUrS0NBR2lkFZuajqbH7yIhflMNNbQOrFnbQen
QLGgUQqICt8R8h08wKmbtDCddXVUFyIK4RdRk/BxyOxDL72UPfuiD92eJQO9w/yJ1NG2tq5Zb/CA
oq3GVv3Bgy+mknCit2qx2d9GCAV8txmYIWNKth879cUMoWfCQLfLvdHnwvadjvJoO1fvuP1+bQjX
nIXR1G60YsT1z2sTU7V9acvkuDizpY6HhPUdVqh+jgtqVp0lPpRNqzmL8R+7EcWykD4fBWPr0ayb
9jLVaLm+fbe047j6xfSyRKQ7qTTsQUbmtk/D2tm0au1Vq8iZrezFLkpWRmHtRh3iR9HqVzTu5vRJ
a2c1XBP/ZESH2ExFdG9yWsmabuSovBe49+tX3Fjme3ej0SLwpvsbKkYQ6dbFJMReLd7LOfr1gzSs
xQgdQvaoaW42wdglG0enIE5B4CZC8uPrbnLBXv9D/mFjCXpMZjNsG2QVASN1lZkIqN0PxgksoY6j
0ug5jbUmiIuBNWbj2Cn1NYHtJ9VJUnr7BTnxHP6F6UifDJmvxY2S3bUCjTqPzUf6S/dvH/7X87Cx
5DlOatXmNj2mgHjidgcbrFvZXmG8c/NPnfxiuEZH8ktj6PTKTO1xTNNbnT6YqYiHj538cmhOtWB/
GreBpSfmSCEdvtyKZqKRvXP+v/7sGubxrv1gmTfjKHKpqDTBPCk3SaHf57W4nsoqmKA/vX0Np27R
cV744SdyNiZEp/ATbThcMNQvqn7adcl7CYSnDr/4zuauDIt6kE3QGM43le7pSnH17kaLxuSdL/mp
X1iMZN0ZVGtIeEH7ETlKnWvIl0Xui9TbfewOLT62BSaPbgI/HNBSaHwwsFdhrF7FjffyoeMvYY4d
ZVoUZzwBCgGHQeqHLC4DN/wY3NhYMhy9Mcr7tI6aoMySB9WwbutG3NlDdCXq9wLcTrymS2wjIdCN
SjgBrVZCE60MVYlWn09ucT427sde0yW5kXyqjj6QUgesNB/tyD6XREPnWf35Y8/g+HL9MAowIxRZ
JNImsLlXvldH2GUtN0Jx/rGNi2EshnJn4LGg0l8HGeajaZpvwBvf9Ir36e0LOB7mXz/jSOt+vgBV
JUWjtCjAuG5O7zdOa0baVBV3bx9eO47XXx1/MY4pMKYznWFOvxafZqe4btwaG3X71aiVcaNW9qfE
oUNd1vg80szpseAjKckRObx9AqeubzHKh9SyUadiQJvxPa+0FjvPiAD6YwdfjPBeKSm8TlUdRNYc
ozNwjLoSr643ZO/gfU6c/RLSaMoKJdxU1oEULVoTTKGYXakDwV/+0BX8uWv/4f2VWd+7TREiY7Go
da6pawpc51T239sQnBjiS0gjPAnVHCEtBWk4vhDxdI5cuV3VMOzVBmHy21dxHG2/eMmWhEbHmSYE
jqoIjKz5ZCXS8lUb3opBAMo7T/rULxz//x/uU5dTLGyNkgSgeS5f6UfIM2pX2ZdMTqgBPnYVi5FO
nQhp8MStquK08jvKyCLTEYRpH+LoGPpiqOd6NRaK04uAyrXYyVZtt2Nexe987U69qouBPhiDIUU+
Hh+0NT+qVRjtTDTc78WYnjr8YhwbzLIw73nEXgmxZOv0NBp9K6zs9+i1p17UxVjGjJFVJcKqwHXK
NGjJfmoa91NVll+syPzgunIJaATsoNd21/Aamd1dErU36H4fPbcN3n6DTtykJZMxCiV+IETTgVN6
z2U1ahSzzfcyH08dfLE/rgvpuEqPJrQj0ONZsTV932fvkvRPHf34WH4YYFBB4hTFT4VnB+wmGTbr
Jrftj81y2mL0NlKhJ5xzcLfqaASW1j4r3037/jVjGUHcz2deJ8hWhIu/OkUJpHxiC6zV+AKR7Rq3
ttobzUGJQyi/fei48rp1Qkfsa0+3xUoze8vd92AJoTCYXjjKwI2EMa7HUabNF0SywJ1KgsH4UGaA
XvbFGEZIAPFKppCC09i6NtqM7hiqRnt4BuyVJXceW/5uh6LDcddJjQJqO06YCTa2hYzqaXJMM7zu
EJSmX9XIzvqXvHRoUYisQwJjk6Wige1JHXnojK4cN9ilJrkWjUZzxpsKXULADutmq5WG7Heu7c3R
bvQGsG2FI2x1D8o4xatNcy68peIcawe1DjF1+WZvuOU7j/P42H4x3auLx0lls3OQknPHLVrqVlY/
NCWqLuxHt2+Po1M/sHik1HCRhriiCpquxt7pSava64THP7EtzD443S+ZelqZaEhKUxHYgNcn+FKJ
eMUwP704Cpe0fvtKTgwrdTErd0WNzTPuePPN/PsozDP8NvXqQ8f+szL0w5At0DbyAhlVoJDV6ldj
ubZcWb1z8BOP4M/15A8HR0WCB7DORZDb6fOAos3TorPQST62bl/CQAciD6nZc+5WHzLZ52dO5QWz
671z20+d/eJjYiE2llrBs9U9mmqh4oG8mtIX19Hf+Zaf+IEl97OBaYRLWxNUuNLUr/iSGKPybKfN
/dvP9tTx3Z8ntXSgs1Y6KkNMBSMKaCffdhgRdxW29o8tGJa8z9hO1L7U7TZwiCXcz46rsQlvzHeG
8Ik63RL12RTQSwYx8OJPmAFMmo8Hdh7zpp4afS+x6J8D4nqnqn5i6aAu1iaip8VfS6dip1zZ9yWe
+8/ZrFQvtPXGJwke8fvbD+XUNS3eKrSvszEgEQ3wOszoS45MK5+usn5eI7HDowqZSvoTD+rL2z/4
69mDd/Xnt2AUZa6RbMJyxcU9VvUj2UrJe0k2pw6+eMWEM4bpHPFRNmTXrLxeAy+kjOqHlkIA6xan
rkrZWgkVL3DbOULEMjvgcFUfPnZjFquVNi2jLKwqpo+yd87i0lCf2eS+16U5dWeOg/KHuY9IoXrG
jSeCLMzzfQ+JLCA9672s9l+/rfoSHUm/r/eS48zqFu6ZmYtLFnHPRiIfsL28l3p46goWWw2t0aZ+
YnMcKLI0XqEuza8zJsXunY/DqcMvvmqWbpRY6LKj+QKJwR4tCZKiEGjVOwFS2nFE/esKQ19CIKWq
hyDi3DJA5tJl10kJc2+FRFwXdKQr5R7U36XiOnC87Y6J7My1ZYPcVbGs99LMTjylZeO0UBSwFi5S
hXnEE5F0Y4C2/AY+1IWC9exDb7G7eEpdnDcRJvIygM9gbExtGHHuN+UHH9JitkK/z+o3ZV08ApoB
IFmkVEHx3Il8+7HTX8xOSA5R1ddMuyEck+I8m1qXMs9Ud+8lX554zZbShVntG7Md9DIwDC3hCz6m
I8aTzBw8/+0r+PVXVncXk5TdzkWDyK0MAAJ8brtsB0fisc2Vb28f/tT5L2apvCtk5/VzGYimBO8R
Gd9n+qfvnPupgy8mqQiNettm4MsG1dzmenam6+2HFjdQ8H6e/wDPsO3mzgSImefzSNWmNab+9N50
Y/2dd+fUnV98slucwpUJgz9goXDpDPMhtPUgxkD3sTu/ePejSa1Nu6kYWali7gwQgrtciI9VEfRl
k32EQ+oOmVEEZoV0A9V1c1+l5rCLnb58LynqxA1aRo6b3lQZdqkiooO4cjQd7UJNv6vl/OlDd8hZ
vPqNKKMIIAt3CKrQuQsXaM13SL9+++inzn7x5ntjJgekGSxfjTjU955lWvM+7lJTrkfsb873t3/m
xBhYtthdaYcoviKmOILq8HuXnosFUlGJV3r7B05dx/GHf1gJFAq2c+wNRaDn/W1eIcLt1NtICzdv
H/7P7c4vvnPO4gtQDXXn4hBiHZO3a1fBHwb4ojaLjQoXs8YmWFnmhTTC7yrkOD15rx5z6rIWA7xM
XUgQHcrgdja0nYHffjtIRdyVsVV+bIAvQ8nzpNR6VW/zIOlDsdXaJA9EYVgBKDj3gw9nMcjFrBQq
fpU8GPBgVXV+0JUqoQoxv1P8P3GXlhnkvexKlDmcOIt+N17hZhLPiWM1V3PuVcM70/ipH1mswlGM
w8HsmhxZoPPVAjRXxfGdSOU7K6kTI8ReDHNzUGmld0UeoEQJU7+pjfje6bv3lAzHw/zi/V3mkCdY
lrC7Hx8BwuC12Yv6TMbd5xRd3SbPFBy8MArfeaOOc8evfut4B38Yi1A6+mluuBRWtxdpoiZEIDRw
ozSwBG4GWfjtMXnqji2GPJp6R1rY8wJtRMO2TnrM4j52+br9kMZMtxdjHgBcKFg+cx2xLdcw0cyr
VqBDmmNNfPCpL8a3tBM6DSOgnUiLJjwx+M4udV1Y/TuXYBw/0796FovPt20a+mSDHw1AZljFFXJm
1VrH5CpoaJA1a9hiV4G6Q/9dzYK0CV3rokjduHrUrCINBCb+VeGYyq0TTS6tLmkb+LoQ3in5Z1Hp
8MxG+OBww1CKf0Odax4GkXZn8GuHLYSMEdagFyf4iovEhHOhtTK9wTw1S1hPaR9dIuxW5rWB17i9
MCoDNpyhk/jw17Lu379N/yd6ra7/us72P/+D//5WCdkkEbyKn//zP++rgv/9x/Hf/PffWfyV4LW6
/FK8tsu/9NO/4bh//+76S/flp//YlF3SyZv+tZG3r22fd38enzM8/s3/6R/+4/XPo9xL8frHb98g
hHTHo0Us5H77+4/2L3/8pjFYGG7//uMv/P3Hx0v447d9m7/+o/r+j4svv/p3r1/a7o/fFPN3A34S
VEsLNJBlG0fp0fj69x+5huppgGx1kHO67jKIywrXxx+/WebvpuZqoDM8w/Hwf/Gv2qr/+49UpKMq
QW8uVjXwA7/91xn+9JT++dT+UfbFNRDirv3jt5/nD8t0VEpmDkpUV9PJUVAXMy4YAsXFOAEAJirX
o/XIpxD/QeVbvXhnCvmz7/nP4fHnT2mqabEf5lawH1rMvr2u4Htr+alRgRRKO8jIaa5Lz7yO8KLr
SXFIqjRoxu7Mm6KHtDbvcniSxZHQk1sHzal3Y9S8eLX6mmkSWqp8nE0F19y8b7LsAKsPWnQKDLi6
Yv1z+8OD/fu2/XibIHP8NLj/OnuN1oXDJaiWay8GOVFWVBxzFQpSPXQbV9GuoLUgF5+LZB17QY7B
qy/kOTaWJP2GCXedVNhesuTamBPY8QfUPI+qMM6VsblMs3jrPiOCV/wwifYGfDpf6ZR0BV2LdfO8
txzp26Pc5QohD+I2d0i30dSBqDyscIXA1sF63ldlCUFWlQcMe8/jsemgqCCeAdUdRi3ZOtI7pHl6
XUum7NJ+liFp03V8KwvvACnnEGfwqGH9bxxgzb5WI7jIlOFCjJJ+L3AHaXi4BpQcmleV+wD88cFR
PimB7rdqfHBi5c5rtNfWdA6yGi8aGUuIFxVYeIjpWRWvUk2v1o3nfHFk3EBNxPofKTc2VD8QFNNF
VMktTPSzTFUCxYie8G9hSOFUOrs+iMy5Dudo35XxNm0x9Ue0nQZYVJqdHXFKcJ/CG8xjwFXN6Ija
3RfA0s1Q+BAnz+lkXMeY1OHR77wyP3JlLvMx3xxfDiy9O61ywRhaeJhtoBZmEgdekx0GWkyyDb9k
qkA7Fm+KPr4PwSnj0tOJenke1BjQL++fC867gtbapbdNzqeLlIgEhusYmwHxTXs6U3eFN1+meb7u
LeUe49g6LLrrWa8vqWCuBQndc47JtLUP9RzR1rK/uFN8I6LqFkWFpWj7knz1VE+uIffAwxmRrpK/
cRt69Tayx6skRswfJsqurPXncPLOsU+vRlM7jyYdh2FVRqtxlhf1+DQafGtYfvqAJHB94wO0I73w
46FbwTSF0NU36mpAVijBp/vwYjEJ9PNXi2VXZNu3mTmO/EU+GfVw5Ha7ySdXNpehYUFmK3lhmV6i
LXRg3/TUKXC7PvdjAkqgF+nJam67wAp7bdtLMIzY8MMAyn8BEwuXFAIA7JHFTCkm48jMnZDDq20T
AhOe6+5JttG3ynqJ0vl7I7wjceeuVRIzMOfHWobAh6NRX1HofsLMu9Pwy2KwVoM+ySYS73NvhcAf
V9ARjpwYsw9/IN6CYYUvASkWzOljV0JZ67TnYqjVlReJy6LTKVev4H9fumUSqCkvxDT86fG5yd3q
0pH2cxh5m9muYigPE7AvnbRzPU9XfZUdxBh+ruJjRMkoPttmvVN1777iSbPevDBVEr4rnWFeuu5d
a8cPTZhipRPfYknvFDebG17DIr3qZXowE9y4zrCRVBqmQlxa2a4SFtb9ElWa9WUS2UMTezfAqB4i
DaNKX++sGCSq2372qLsXhC7AI+b3unBXqMpNaMKT1pXvAw0Hd8jPepE8yNm9tZzs2kmtL7YJ3Fnr
zkO/Vulgupn7pQPKlXjOYTbML4qefJNlftZq7msz1rtJWF8ckxgaexXG+nlaZNdqJ15IsFsJR78J
i2an4bhUM+eQu/1GWPljLW4g0uzyIXugTpmu3C67MpXnPhd3LvRKmAlBNJtbWfYX+jytnVDbt4y/
Gawa4KggF9qMuiI7VEO099r8KgOcYIftdS+vurHDTtbz3il6DOI22lcYmbo2+WRWEE3glMgxPXij
cu2M3Wcm9i+UUNc1Zi9MkwrnCo3mrMyy63aW23rOrs02vrXtZq/YynmRQCCsu/ayKNJDOYugLNJL
YczPmqnA3IdiEoJvdKJPQxWduZCyxpoZS8Q3ipc+tl9zA79vB2rfz8PuItf6M6fBOGZYLE8UWum4
6Gav25BqD4MdBX7t2UEyA5ebp9F3E/sGpzYd5URcNrW4pAZ8EENE8sOEE0+A69XVvwpE/6/XcBfJ
N6gL1fduuYj7ad33/9NK75jo+dY6r/nymv+0NDz+g78WeIb1u83iDQI8OBHP1FiO/b2+M8zf4e+b
YBo0myUPC7z/Xt4Zxu+6xwoItLlq/bWG+6/lne79zlxpU+X3bM22PTKT/hfLO/PP1uI/V10OizpV
1e3j/2zS0PjFnzeKAm5DXR97WrgCSOgCOJt9h+YCEBfc1Gfq7TPEr86bwHC7aTuvCzwStybpAl+w
5sBGxSPmxn5HzsJ1k1ektzSudpko5vDVi+WwZx817Ky2IxIpKyZjjVsl2QLR8Ry/1CJtB/y7PdMS
WFN+Lohii1prFhuissKnObaziuCc0AR1XdQ1sUs4LvVNWCl1tR0yoJFINdun3vXUhOzCbliXhgFw
VYXatvZqYisyJ7d2FMKxkkVusR6yvkBmIsQTK/tiWyJq39eq7L4kyLRglWsxZGsIRhRHXKg2AwSB
c+BOqK6rMeXbLorJ+tZMChM8yAOkP/TgscO2hQpWtocA3F6EM/RmX8xV39NOqrSrDBqJ4pPPOw6v
ou3DCuOzQVKHUBrCfvo4rPZhS0tox1UYTMrgGiO/dDSnuh6YH9pVKnpTJcfFNJIggbaT77W65NM8
GTO5oGknz9qOFVMESn6lg9q6aTKyqPBluhAcjVZcOqknWSSkXvlZn93wacwbWItNjnzP7/Fgbzyp
Otxc2A7XbadNmOyx/OPgddsM2kzI1jFp8va8tY2WhT83GkNcVChrI55reOCFBVgZWzQfz1wCdSGt
a7Zvi75Krnolt3duGseXaVNovq2MziNCBqyw0aBu2+MnMO24WN+a5Cue0ow3yXPkOagsbM5KfgTL
p4KKGPi41RFt9gQdwDt3lKi5pUNTsg0G13Xv4RPclnDlqzX2B/NpSmh6eJH5GkaVegsKsQhcRdrb
VlfmqwHf4A3YRh3UC5gb4svbVPhEvnTnrLGTO9VLnjpFlTsq7t5G6dX+VVThy5F9cqFOtQU8LI7v
a8JdfHE0z1oyr26HsImDkFIhK1HIFWsT190GIqnmV5JwsKYgR0NoxguDsPQzO2J1OQHoE+Rnk7nQ
PXjaCIu2CPlENMTvNEbSr5vRYVndxI/oG156CB3s/LND2w8pMUHxZZKHfIwN6HRp0d9J1pFwv+BL
dURVMQ4o8A51dTa4ubVWU8vbZ3iqVmkZ237dO5Yv3ERZW4bh+qFuTMDx5kcyPFBxzrOyqiz3a4y4
az0TDLjqWfz5rEK+wkb8VrKEYkjNrMnayLkxTUKha4ulTKsdUuHdMwwNyLf6U2q1aLH6GSA3z3Uj
tIxYIR3qqwd9UEOmv+qVkSX/ERitdM24wo4HYZJlCmSv6KveKq9NT/5BwonyYsHMqtVwup//L3vn
sR05smTbf3lz3AUtphChFRkMBskJVjIFtNb4+t7Iuq9XJitfse+sB29QlVlkkR4A3B3mZsfOHjEy
jqPo1qbokJo6bjc9nqrrDjGSi8tHvsLHHJtEXJcOuGpDt2orIBJinG3ybAAFReTt1D1OiyW2y0cT
h29HKarqURH9cq/hHrFiNUhuXlRQL8QmW4WoSFzSyRxctOLEsau+d6I1nPH7IQ2dRC9hRJt+WuK6
RiOkkHhTLr4pSVOvsP4GxhZJiuwkWkh0leNREgZD+TWuabIGDaVDIvJHJkZXQYealLzGW7vHAikw
Xiel4DWf+OoJRZ7hQnkbNvIczF9p6GKbAirnTm2crvqgaA7AVH7MkxG6kqrGxzEXezfDHItYF6s/
P9fbnaQUE7Zj3VfUxzheByHaXVxQ4LKgi9pk7eLurZjhYucZ0rJfGT6WYYLPCVzoIkcJa+0OJ6jT
bAxqJ6fHH8jrUnHc4hV/s5psWnx/jc0YYiJmZ3FeYqGhVYR8sEgXOZ2N28KPWSp8Twj5vGkqlA90
3l2zjDMIrd9TnTkTXkbKKahExSkTKFKVKpehJ8mhfs/6MdnLgxXstXluHKw7Wy/B9tGVjTK64YNe
OXKSZg72QgZchanaqhJe0ZMJbyRtMot1NfALhCx6K2Mzp2t+lCbSb3H4MMvwNDZh4QMEspeu3HIl
C4k6f1UoFiYYjWrFYxcEUeI0cm/V3yMeh6f3xkXCf26l8St2ekbKW4AA6KA0VHCUCVK7WdolscFI
7nhQicc+oSAiy5HGpavJ9DRYCqgEOVRCW8U6R8N/V43d0QAwtEtbICwYh+hfcYnHt7qU0zDmuDzM
yhnYeADMhpyM5GTBPO56LRLjR3y+ONBNgqzVtpzTGurRFpGEO4hCOb0ecSBHxRpndSwI68EMODkk
WFg4mBlaj1ml5NmmIPcdPvd9orI7yX0n4tQuiaKhO5iwmbKrl5U0w9yYFWyJsh7qn272sRfnWpx8
kgr60Jn+MyghupEtUyLRooNL+BCUoA315QQHSyaaK36pz/0eKcH35JBtMTH18rUvb36J2P6QwPm9
orCMqOhknxQAnKamGPqHMCgrLCwhe2V0CqtpvHEI6ae1Jk53rIBP8swfdBrLWOgxTZJFuoGlP3/7
/epqOtE0Y5hxJVobL4o7btJ9se3Ogut/dh+X1PXvwZ1mSKqlG5ZKhGl8zJ63WTDGiqDhVXCUVuVq
3ATbzvVtLLPdwP2sa/6nMPnjaCARLFkUddGQ1Q/3kPaiAUgmpt3qWlmVrrkO9tIG7sOu3/UeuLDN
sDc/u8Lf024/76Xx65hL/vKXOoc4WFQHTMY03zjo8QawkwdqK3hDuJNLsOd+JkT6qXr/p6v8mKaU
Ug0L9Axr8pW0ivZ4CnogyBzIfO+tp65wgdhEW8lpHTpgYvufZ+nvZZa/X+2HbGwhKHMT1FytmCnH
pNG2dfb8zyP8aXL+dkM/6FQgnahJ7/98iKOrOs3a3A6rZsv5/pMV96EX+6+L0SVFU7TlqKNqHy6m
j2s5xtVodBpv8nB7s8tVtgbafcnb2Ob2ObkTfzJdlg//8dn9OuSHi8OPaW4TbGacaRdtpI3KpWGk
u/7s0uQ/PadfxtE/FFtl3gl10TIOvBYPD0jskx1ict+VvWF0dKdysnXlSo7iRB1uOna6LtyU16Fd
4Ob/yZz547LkqGgZuGgb1AQ+XPSsjAIGofVyn6UVxq/e8CVfJWvrzXBmPgGAXM4knzzcv2+nmvHL
mD9n2S/LMsnEsZN/jgmAR+Z55opgZ4O++mS2/n356wyDcI7uHGaStXz/l3GkCih256sT16Yg87dx
UXtPnK94X0W2gjEx4fBnt/P3isgybX8f8kPJc8jmOQ3Y6BhSW6xhidV4wLErOF9B172RHFcc3Iim
TfXJPf3Dg/x95A/7a0ibz8jbchk5eiTjvO5Lr3npPfFQryM3uavr9Cht//kO//1B/j7mh/3V1DJs
e1XGjIwXy7yDCI26Tx7iH28o91XVDQXg+9/aBpt4GAP4xw6qGlz3+saeq1OSfCJ3/vuS5EJ4D2J3
Y5im+fEFn3ZaCyiJUTLhPhrXqv3krf6nGyVLhozLtEVd7mN/QaOIlSHS0+TA57FryhjBgInAJ1Pg
s0E+zD2OvZWWL7cq9HEjxB/Tx8lZqN7++Zn/bFf4fZvUdWzdNFnmgejix8avElPvhrzt7Ezr9qXe
duvl5SafafXZApX0/nm0Pz1+DZtgWG/kusyP1hy0lXSBECgz1tgB6dxpLwzCfZ5D3ufK0z8P9UE5
9Nfa/XWs5f7+sl0s0M2wbOWZCAWvuH2yVtYjkQnpFffT1fqnrenXsT6snBm2hipVjIV1imMVdk74
BefGGZ/1Ve0I7mfvtj8+tV8H/BCYUACtpVZdLu5h8nAM3GmetqbU4oDl+fRN+tlT+/DyNoOpGRBi
zE4+N6tWUm+tkb4F1rjzB+s/fmnrLF3NIJWvsdmLHyb9lC3cOTmCEuJlp27db+BzHdq18clOt6Ro
PwQHjGNwoIFebhChf3hPZv2Eud1Avat2exewvEObuTuEW2gja209e8rMLtvdQy9efzIt/3QzeYWR
f7UkCdzqhyeXjPOkqwacZ3VtdbCoHOyOME52TDdoPA6V/lc4ACvfM2PnsyPCn7bFX4f+8BxxNs9H
v2HoTLhUwldj+GzJfTbAh7vaIooNYCuILANp1RNQOum130gPdITQUmirh9D7NERfwquP+9cvF/Ux
/PIBmlhV+vN+yg7h19FYVoIn7j/bu/645kwJv17FVOgf/PjkRrUy6O6jSpkfZKexu6PgJQ7hpQs/
YRd+8gr7Q8TMmfqX0T48rDipoqDD+ZJ50h9Cx3hXgZC4jVtt/X2R2yYswv9IEvxzw7RE3JjQk6BR
IcT6fcPMh7ocBXMQnXKEut590Srtk9X9h/nx2wgftkk8aS24HYwQkERLrMdhePlkdf1hI/5thA+r
qyd9mej1SB17JTqil3jq4Fgeeqs1biE37fXfAfd/VCX7n5XAzuX3/NrW37+3xy/lx2LZ/0rFE/fu
/10HO35Jo9+qYMty+KsKtpS62FupdamaolqEef+3CiZI8r9kVZSpgmkSGRFpaVz4t8pJ1v5FdYqZ
h4pJY5EtmZJ/q5wk8V8SMT+sFlOmuIbS6T8pg8Hj/W3LYGrzXqF0IeoKfxqK+mEampIARitpVmoz
itqmKyRkRZkWp/6lMiJrkVbgJP0IR3NuvEHIdPrlyFLnWwjjKDMUwHXGsdeA0W1xXZfHtyiPc+th
sLQ8cOkdo1qvyma3iSojsXZ1n8ScPIPZN52hL8gwKfBvyxeIr2Fzlnp1qpbEeEktGz2JhEmZOYx6
FdiAVSIxs+fArJNVgdQjutN921dukTaBvw+wKRcffXh+xatU1LPo5lac6E8tKNBgbVT+85BI47rF
3HelKtJ7M8aND96omJJTPAzp9IOYsGgWIuuQD5tRwfwsduZS6SVvmI14xiBPEUY6KMqyDfatBXz5
TRViYV7P4lzCrTDDnuNQJBXISwoAShEVDJTM0mvRCEX1gjqxsBwatiPzhkN50J8yNcN0vEMVW6/H
SVWCi4l1jLT2wdcpdyoEBl7W8KvC+HlOgQhsjKo1lPes5FSyybSgy7+ECczFQ0clsX4uhipfrIXS
On0z4kKarth0x9inSr6epE5dLaguJzewSI/sqFsABG01d1gJT3Vj1ad0zGA3wzdOgVY6WLO2WbsG
OqhUCF8aiFjKpjGKuJxtmNSJuC3xWJa/Yu1lwKEzh0CotnMlteIZZUQyhKtowZnqlGlC3GD7ui/y
ft2YdL0XfLElwgUWYYBo6EhCw1pBO52YrtH1uejF9KAFpEGSZmif+rFLxBNmyTHIFQjqZvJN6QJ5
wvSaelV6EpWpABJgUjeqsdAsdSop0YLVlPCFj4NpPswFXv4WTasqPQZLSaaQHY3SXXERKznWtioS
m3A3aHo0P2WlkSjvY4vlLpw2LRnx8Y+AiNcXpUiq/Ay0cI7vPk1T+UOlWLG064YuNbfSWPCpwYQY
Y3LV5KEvHztIR8ZqgFcZF+5sWYNyFGFkawcd6yoKiY08TP25joRhPBkgRcDqSbne/0gCefG2FcMY
jKWDO14XSRjHF100UVjJBb0A00OXmUAdTsXLeIj04KUzg1oKLmEX6tQrFWRF1I1gYZOxlwB5C2To
hzMtUllukPmgLqmIbkX7cyheRQ6mDdWMKQ2TwVN9PZ62ZVZOwbuKP6L/JZAKIDwLeT6pN3qhz1tq
YDpezwP4ULem6LYaDKvuMOvnqYxfTLWvYltWYY9njtJ1VrMz61odHiIpY4K4g4pjmIOIyRwUuxyL
mt7PcCoVL52QwHwHUZ62q7qKwuwqZUJKzl2HSyF+Tc2Z3m+4Ukn6IzDMynopJdBdP/rIFIWzAWqv
W82UJLMjlWI5uQiaIFB+qstIkt/Nqmq1I8KUoDunI+fkW4fUSnlS+1FGUqIyTO5aMWWf4xgiIb8K
AtI22xyBCB4kvx/Eb1EFYdGy0yKJ+x1ReRm5us8WdEwiVek9SUyl+JiUkE3WChBR9j2o9NEeIEBJ
c2jfAyOeoYKC/8gFOZsGVwMJhW5GbzZ41cRl7wgCAN/HfBZ09S63tTDdzQa85FlquxipUBEO5jVu
1FIl2wMgaYJ7l4pgzHwYEBSJ+0zqH6Whmyh8w5HrtkmstQ1YCzbec6sbXf1FCXJd2At4a0m4e7eZ
KhxloZmNgzKYwrjxNdbiJVM1Nb3UcKop3cacdYIHTNWpxA7x1EPlCxeXK9kaNRMq0CzrmySG+oKq
U01bL4BlSQ9kBoP7xAKZsm2nlFg5AVfKqb21ilIEYH8Gusa0eIjHjUQ31HQx0moEgAW9Qztl+jAk
b9KMBQflwEgrmjPyxqUSV3dxs80xZUdbBNVGO496mgFdyYdOW0O7y44dNIQd5M084MtNbCpHFZIQ
pBf4qe0+nVGAO4KmlMZ58o0g2JR9HrFtU1ISxt0AWy3564z//0Oi/2NZ0iLs+aewaI8Wqi9+DYz+
+4f+Co5k6V9LgQYpj05Mo+pLhvYvCbgs/ktUJUTgnHwZhdjpv2MjFYkQIbmBYociEpktYq1/x0bq
X7+P74mkU0QZF7b/QCIkkYr/LTgip2VyKCY/Q3YGeTPW7L+fAlqYoyp9BWxkmfmdGA5CI/6sJJXL
Wyc/9PFcfcO+n0YD66hGZb3Dymp6AOUjrge2U1s19E2TmquxFeOVKPSGK1bNsWabceKRamsE43Dd
1PM7TtTps6EeYjHJ3M4HSGicBuAkdl4c6fbR37JMPvbSONtygwQo0MPOhj0KIzxQQ7vqs6ViedcA
3R5iSsVAUacXblC3ans5dDCPw/Z0UDwhrcNNTnUaPLkcn37+C2RtZktIhppQmFYj0HlYbXN2azxE
If0BIgC5Q91pBYhNkiU/iLMooTGKQ1cOJVhwYtitVXPw9HgzpzNJLMm/quiJzhL8TlQkxbmlvOzG
xavcJ7dC7zrbGhd8GVwpTxfZywzDmyLACqADw/VY++usjeN9Ymp7GWr8WZb67YyL4qoUEYCbWEHC
J7Q8cGzlNhjigE/rG0dUwzMq0rYfom3Q+oYt4R8HCKBPN8qsfsdK31t0ZWuzF1EIm53uzUryAuZO
97h9NicwGVIMeC+cfoPoGQG17qRYHzhxWm0zNGtepA94hueCPRndXujSVdGXz02nH5Mcewc63DcR
hjRLpHWaZfMwCTDQY14uI8V5RcvbzSThVQytZfR0XREc2cC53kyjpaaFkfcAS8fhTNASkKUIPZBu
emaRAAIaiCszpV77WUzek/qe2puoadUCITFbJJT3q9JcZWNAaZP0uGlL7RsgDkdvFU9XYsWGpPww
Ff6D0qkveF+gP28NePaVaqcZQfOw8zGgh/Gi3tSB+KtQK8luwsJF2oM2OgR+mJnGqxKUw1opNdHl
tUedYXImY3hoo8dKyBwZdpNVpC5T1C3l0BMVhMxgGhMs/XIhcrVeODRqup0iaxsRRFZJ9ZYH4zWJ
sl0cgRcviouQYk5anuuqPltauceOwBWiwW4mcV344CYMsKdFfzJrcw3/cycJ4Ck19RyWkpumT1gk
rrOHWct3fZRtKrPwxGB2VWFy2faBqyCcSw+hSK0ZVVrePPn9ez3BQVbbNQQcr9NfQrHaFyrpmcIE
5Qapzpg3YhAflBBJEg0ZKOKPQx0+9mF+NNvqLM7xWi+k9WQld23MPd5UbhrL3wDxrfwoPoyatcOj
6YRN1MoH4ytDajEHax34qpvM8j7wMy/u/V2fDlvYG9s0Qivijzf0ZDutsE5BIu/HnLO7lgNzHTdz
bW4hKa7TMVpD4zoQRa90uaN0xnhV6fbh25ihkB61Vc5j0C1xPYkm5MFpAzpkbwFujaLN0PWb5UtZ
UK66Trz0Q+hglm5LTbkBZelCr3I4T0w4bFNLWDHopsRtOFLCUyXRAhyND8vXM16/khA9TKq1LX1h
ZQKTlaeVkgqe3AEUT5BS8Cccbs5M9JbRAQ0PhDaG6IsEKL5skbyPmV3wNdVYtCwOgDCXKN82ZWJT
Uj2spnUYqYjGbFxuvDFdCbSQ2JUEOxpVlzBAvY+mrSLnzvKkizFYDWGxWS23I/Znt0uNjQWtOkm0
i74r03JDH/MxwWkLJNqp9b80EnMPOfkyWBEcU/hH6lh4XRNv4+RNK+nZtqR9Mmsvy6dE83Gdu2aN
VdvKnKoNchBPRX6Zt1uhsr5r1N3mMFrjvnVUNICyCjaj1i4cja3y3qtw4OZkZ+TZPbGMK6dSFzi0
txBP1GJYIZ91JLl/jgbdrYV5o6D+6tNVl8UHU+ITtdkW5qk3ZqoH4w3ZjH4Qxt5rhXqtxrVrzJUd
RTNtF40raSzvkeMOt0mmvtnMR04VHs04bH3WNkhnB2A2TtX6oZq3Kd9qlehBj9rXZSov91wZNXco
L4b6OMJC1obQS/NVnK8qYBNJeJV8a62YNTZqyjmRynMOFYFj2Qkq6zHs/c2snvEu281C+BAAzwlp
gWEWNeph7rPLFCUPGu5KghLSyVps4EHZxvRe5Ox/HHfh9+lTcApMfy1C5VV7wQty1AxN6vat7/V5
7bQ625/gGVXm+SmAJ9IJShV47Tit6aM68o9TqF6/42jL0dfC8ng9s5abqF9xdPZ0c17TH+KVwXyf
UOUuG/Hy3x1CUgq7G6HmICLqaOVT8BxQV1DfY01z5IW6muQDAnTH0DLHiJOf35Ygo+vlwNIXj3Ii
rNM2utT+cAVAcs7Bw/fJRs71Ax7YB1zlXcvKtmhw7LJBsCraejrt6ELHc3X8akIWpv35pA3yOZSC
ZyXOjlaCL6MR1o9N4Ix4aIeDsGqosC6TKpx8r7OKXSh3t7SwIM3oB6sxtib3i6Os1xcjnMEGjGdF
1y37dIKLzJyWwHLfJQEo8KhbR0HUDwos4YybnZb3ihLAgICKVMEF4NKhacYnsZiOetbZJt7F5qri
U5vJu1CFTtmWr4IxXuaT2cn3oVB3iQl0FRZkor4KUvhQhMmlzcrXQM0haBB3pNFjQ4htA4BYsdft
0Fzr6EyT+TjjCCKO/bNYmI8hONyhqNw8YMpIiFmCyLGmR/ztbEs98jfD4nGKggdhEDMUHl34TWjZ
ZOnggTdsZSVc12+pmtMYrzoK262KsHHyGkwFzIYYqAs92GL2oK0AqHlFzyNJxY3Y1y7GgOvehwUp
lDs81s/w5raDzkE35j7GbNSm4GRDagdFuVfM2U3CmTfP4LXnRk5dMlhuGSvoYvvGzcAfJJLiJfXs
AE4zLXo5zA1tNUejYiNK/d2k0dLXmdtGUlbRRrPCJfe0WnbmQCBRo7Z2xyUV9C+l8o2bYi93QG5N
m0O8gzx002ewg/oHpRyhJFc2GkCyAak9BqoTVwb62dwD17xSLcvBbOXn10M9dkCIbDPfcuCOKQq2
WyO9cYD+mu8dysUmA/sj+N4yc8wDzE0k2M7yFAxNWpamozX5btKt78uHSc1yHweGa75OHUzP6xDm
m2qcjnQj4S7aPQLfzNzESl7q9zDNLijwHqZqhvBrNU9ayu+EJzYU7ZVM000OhQc1Dw9G/1XTBVtm
Mwglax2lCNGAy4xIK4Pvy/zO8gRIdHmeu/DuaxcBo8uBnhNsnR6MLnpMrOYRyPA7dt56n5z8ctop
vbUvZ8DAcbaTrODQ62ttNraGH65LeqIqCWoUJ906EkGBVrusMDaBVZ11RScSzzgufs9AlGiyLSm8
40XLJn13o/vNzgFdWky9IsjRSsaHfHqe9ZSNPEGjGqDenLYNQUk3D4CKITIGvIP14EC7OABz1amj
VXyOTTvT7lLUP1Zx5LR474YYLBMEduK+JBaRtM4LYjiJRXvoGuKagwwJ7MRbFmvMXSMji6RHaOIj
T/VBqOZjkWoHuj5dUKyXOG8PrEaSLeOuUkfXrjUaHdkg5jx3hmykvUE9qHG7tpLcq7t5Y7KAZsWV
rXIDDdYOJdoW7ViObaB7O7Eat/1UbMwqfYHmtzFyts9JhCBGkrhApI4xnGLi7WseErlxaIR4ov0D
wDSdRoL1iJNnO/TnXDG+U5N4hjf0PkXlky4TlwmQSmPp25i/VG1xUQ1mYlhmR0GjOUNWzzL+GuxX
wXMZGRhFlPTJNV8b+MYIY6CBxQ+0J22pkzlWP63EIjz4eb5X82ErztaTEHETFhk3e6kiBOt2FtZI
3j0j482oaKuuH48CGY0cxAITsq3IUow52mfhEVQ6enYNEX7wbDTmYA9NcJEzBIRl81Wt83c99hS5
epRV/VULwptZ3KTJuurkmHXB7QwjABPZ3bA039CsObGFpny71gaSl1N/Wl6EWdPcSETL3L9h3ned
f6tbfmLUX6tGfyXvdU/U5GUKgqdyaK6+GZw0fVen8oPR5i9KkV167S1S+0NUBY8hJM1geAp1eadb
A0vBf9aU4FnO8nfVUj1U5rSu4YuJmfR1+cY4dDdOH2WeEH7ugmZ89NPpllvneDAPcpRekI6/KOF0
BUZzbMvpAVslFMXHuDdP3K1bPGSgx7uTOoePuTleSX6ec/nHVAi3aW3M9UN1V5TkbaiSd3ig6xJa
6lhnx15kySTB0/LmWj7nchWWODuaoO2WjzUU004PvvecLIS2f6ri4YGI91FLOEpBi1t+LBe72/Jj
yeTf2imhMZQ8F9SWDl+6OlVfQeVdAiYR5F68QOe7MrSPRMwvZVpfzdgnKTejVKHnpBq2ftWd6qa9
GWN7i8L80qkzEWvENEfKMrRXeMmXgpIB3TKYtl7kcNznUnjCw5+c7NMYzXfZrE6AdC9zar42pPS1
eDPJwz3z/StyaJfGTSLpry0nwKQv3iYizrA1bE17SfXOEzJpnY/m1dD6XWSk75baXKzUq+gHrmrt
laPzNW+EWxZ4stJdlkkBVPeGM8vr8hiFrKMvYMRsnpTccJnU6KLJBh9ufFg+gmYIt15Oj2X9JVH9
jWR1177TT6zmGzWZR90fH6BQ70IRIi3fs9KEt2pjN2n/aGbZxYD+rUxMrFI+w8F8rOr40jZfS1k/
Dm2+VbXhGur6a4bPMC0oSMKm4Bk/NnqnCPCj6ICq+C6ow22kQ4In+7h4gPnVMfSbU9QhGTPMa6o0
J7mT7oIRHgPhiIrbs2TZXT54lwnXuEK/GwXPy0WlYbWrpbewDA6D+ZhN8aXO6IZvs90QdVeoaKUk
7cvMuv78/bV1GqHby/Kt4UEuD3k24HCaw0ViZo9zcxqMr0KsHJeh/Fk7lYEE+zC4U/a9qXl3kqw7
JZ1nmiNPhsiLRQwe6wY3gTZ4zAbtWHcgJ/O/pk1l+tdWb04qFA+zHh4FrmBsVvEpPQU4ei2fRzSq
bU4di2PV6/K/BuG8ZKhvotBC8Rt3Lc2VZRZe8MJhjQ2HKVnp6OnhQc5eY9a7MSpcWcqPen6zmgtH
B9NsSe2elwuTarbJyxKaKtNZ/JqU9Y2XxJCugjLdoed+Hvxz0r4UMi1ljuYPLpme6/IAxjC4pUun
QvuI+sROMm2dBhzvJD5jb5w6SXgwUusqd80K2rGdKjq9vv1pDKd7wooUYv0QpoTaVPpAiV4UvTvO
secn4j1jgQ4is4EdtFZPI2TOpPUfgny+DUQGldRcTdM4MDe3LU0Ny+RbZpRYBadaa5/pW3tcVlSH
CbJ1xCDq1VcSosFdOdmD7l8tkQWTphe5H+7Lp5+mmIb5mpSOdF6+H87mNcik+6gWJy2/0F93M8rA
ExvNNdvhnpu4eYPSNIL0lITWTZHEy9S2V1OdN61oeJkyXlWlfuoS5tiShldaj3w3BDHugpQIb5M4
jXZTuQZUGLXKUL5Z11me7pPYP8Z+4GSZuBfU9rH9UafWw1yGL2TGpcXQeXDLsHUpJr1bUfM2tOIC
vNgo47sk+cecX0EPXSMl2zymQbvhvBqkMCZ9YT+b4kWo2tvymULDeFVBDi2ZGdOobrrsX5drXGZ2
F5FtsqbdslYpwdptIu/yxuA6h1sz8cqMQwdG65Uei1MuWwcTl/+02jdM7ZgpTmPJpRmzS9VmR7VW
3JaklBQtc0C6L3c3NIaLZmXYr3Q3ClxvtMGTNEp+/jdJm5myVprgH3SP6vpIO9wmTF5mEju89BCp
6z6NZGtZ+NbElYeodY390z4xgpOZFJeoSHlfTuXXmvAnleQ9bC/DhtRwJnG6KUdjo5BUDGvPr31n
CVDHVnXbXnWXHTWne/7nCkjCtaqS8kz6VTGFB1F+LhKmNfHgMmmAzq0zzrxJhVSV3i3VJK6Wp73m
32uyEG13MlrhLet4LQTievmTRmM3TxNczwQv7xW41GzfBgYUuG/l+W7wdRvqE3VOYzsWhdfKxTbS
ho0ARW/ZOosALnt8KXVw2PHe7H90IK7KfAa2PtE7qh3apt5H6hmrW2CYbb4TWt5bOkecLLJ2lcTH
7nziwsYBM3/SAU8Lgb48FXIiwQmcLT1X6kop4UWm+Sbq9VWfF3srJuw1yRj1W9y1zjnZs+XXsfzc
NlBddYhOUldg86ity0hYj6F4GcR8F5UvSk4GQnf7sXZNcBOIAjZ6+RqqT6PIsT6kgJw5VfWgBuE+
qyM8lgJPGUhnMes00o3L3WpFHks671or32RGffAla8VbCvLuPGRb7D+3ReI7ZkDTZNMeoBN5pmE9
LT/JPhVU44bxSxioZkgWFNcHvewprHI64zg1KYLbiNF6kCu3pJ09SVWvUIZNDrlESU7LPRl0ay0O
BaXKytY132uMfJc0gpf2w4rmmt1olTRMHcSUzVTYjZrww8+rS1Ck31MsErwEs0GB1mVHbPq70I/S
oaBzCujzeAyNA7L9HbV4klKdiOgpq97luKBxTO32KdXYSDQhkJKJj8bRwwH4GFkt5NykJ5Gf7LOy
FO06pkMK64/MnipKs0VSerFaPGm+9V2aw4o+tUYHxA6JWNMetDKuNrBZrl0ZXBt/5Vu0EvoNEGki
nrVGyZOe4MKNxXygnJsEDniWJ78Zzk3S/egiP3JzrzXH2EnoyrRLlWPuVCDto26IuGH4VsgdfxHl
94iWTLmI3iZLvwZNvCkkmtUskO+kiKTWMS1ddXpFOomlcWqHOHfKVOgoZJqbZOYsLeR+wm8NaZJS
vqVN/CPgiBCMWxWc8l67hBT/HGMmkddwueqEd4CfiXdj7l6qni4xUUNR3r6aepUdB8snuNCuMf58
TkkFGHMKKNyGkGwy0ySvqojeXJM0zK32PFh8iKQz6EEEUq7QpMx27KmjKawqGiKdqdX3hZQqTiCQ
SJAF0w0l7kaL288+1mJXiVOnGnXJHnz+p6RIXrQ5v0bNMGGaAJHdV8hohONXFTdUWwtxfJGrZE0Z
WYUDS1GzjNNsNcQ1SCGhoj5JBp66bM83cfrAdmVbdQ3qf338MYBori18aWkFIE9Yzk6s8vTmJPNq
vf0yqN0tMQfa8hrOlxxDbemmDwX2V/7PF+/oJIo+00BqPIFNNxxBtnqytJarh5jpRDxqp5iusm6F
Nh2dJ6mZvrW4TDpqRY8HeghHVsgRwkP+xqzUaSr1VxXvL1lHZ6GnGIlI000YG9OuXvP/ou48luRG
sm37RWhzAA41Da0zI1JzAiNZJLRWDnz9XQi2vSZZ9oq3h3cSFlksMkMA7n7O2XttHap9KBtzYbra
AUtmu8oy/IGK9l8ziLPVJ+eIGJqFOzvH7+PB/2pa+vxnVNb/TmP2fwqzgPTr/y8v27ef0/HnMao+
R4b8GKHq7r/wZbiQsCBpMaKc6cA/Rqj2vxiqQl4AsUDaxQxg+M8I1fmX8CwDqxqifQv/AXPXf49Q
oTYw5/SEBxbBM3Eo/XcjVF7Xz4JUQYVvIWETUsL5MlD6/jpALSwY2S1KtsVUmN4isT5Go/BpTOLA
p2lv473PTqhpnqXYOLlTABrAF0yiyNbp5JsrhqXRDU+1RGY1BN8apo5/EGHes1Z+VswK1zOky6RT
MISW9u8RfPEQMNuLTLYbu8cML42YxgawqVjo6YEnBnQaDSaSNrprIiQPYRF/bfK0e4pIWtkXUVJt
6HAEq8wf5SEj5xw5pzT2Rdl8/+krf/zxkn4Gbc0T758/Sl6gIHPUsBELIkbjO//1o0zF/A3Cll9M
nipJeXfgRIzqXNgNJ0Fc1XvAzdexhGhXtK79NpHQcuTEVy3l4KYbNygMxBYMLKZO7vla8quVpjuI
++maqdv4CY7Qzig//EbRXLCt5taa5XNA2OpR77C7LuOMEU7rjV8quE9h2vn7pgoNews0N1+ZWtM9
gNkR0rafVRXDORDJ2ZGje/Q7m9UYbEK4yihUDGfOCc8NtRJ9Whwa5XzXWrd7tNI+q4EAzRnochqe
tLgr0WxNm9b36isKmD8FIv7Nasvn6THR55ZBPYb4cdbn/mSJmDSjRBVVU6qW2sPQ0YlLkhJ8BrnK
m8SFaxH53p4CdN+OuX6Kaut5DPN4F+t6SgPKpt/odu///B3/Tec822dMAXvAnu2/3Dq/vqaKLOEe
ivm0MOnXPQ61pk5gSF5L8pkvFAvaOQdnNEMm+qT8PlWJs6zTfvyUFeKt6HTxB8fXb2HgDpecZKnx
HFApuFTQh/76cmrkCV2fxTTfWlGunTYMz5nNxGWYo3NEW3y0Sk6PUAJmmdxA37aUqAZpKci9YiL5
Ybg9Cs8EmVyWWPvCEh/uMHjvMi6aRd8VX9E62sdWCX0+DqarbGL8R/s0RC8lC7LuRxrEZZMegX5F
m3/+qLER8OJ/vvN13hH+Ody6LE7zUvnrm4sGI1KJiRIvrRPGiYazHYiWf0zbRju2kT8syIp49jMj
B69VBCdX84OVyMtvYsyM6/xnqoyKpyA3tGPhFOEqMJkjDWEZw2Zoq0fSdFYdHNUnwia+daMR09ue
QKPp/rTJ6v6gRb177SwSFD2tePe9IqfnGn8a/KF57l1nOyXq6IMZeEHizfztVCsXG4gzejvZkdds
A0RY+hiLDugn8qfMNy9EsThEExvFxjQGVisrgVQuqo/7egF6Q4GwOWuZX5wgQfH2ZKLv+y43nzPr
TGPcfEkpM5BHhOci6zipzldW7QNIyaeMwg5J165shh6K/sB6QAW48AzG1pWqradmdJ9dLfc2DM+o
4irPfGMgv+4TB1FCVbQ3rtXpIfbLvdJtY1cWMcPepCouZScgiBnwAZOU66yHjjKNjUPTW9W72FLG
ohmg6Qd51y7HeoBxwy/fG5I5SwtmhfWSSTCxpqVx8yCVnDvBZRiVSbkp6jRelaYv96isQwb8Mr70
PbnvbiQQAxA6QteOB2JNlp6bNM+t4fSLybfFaQyQ5W1gWZUHdHjGTmr4AKfWH47laND8Nv2jkYXa
0cttsamkz7nQqlGqzA/VpBhq+WwjqsrDVexBHChz8Y2t8JCDbUuCT4XRFteMevSY2X49ayEGLLKG
s+wrN3816u6h6QCFuUbk8w8bJh0znzKibFdJK78VvVmB/gliHEhtcCpo3sWi0I50eyi352fFyKQW
4OC1jT+awcue0Zp2VK+SFdbSs3DpRU59zUfAkWgWLEZhBrCRSn8P3FAt7Lyerq1sJV95FS2TMjcO
beSZe3IUho3TjhWzo/SvOpf11S2XHukj22G+0NNCZg+eVu983ySHqeo/JOiehem12iIQTXWMu748
VdH4pQRa/leWVzP893y/EVzLDRhzAqOAGNeIdNoqLuFWL92VuG8/0omcBy1wyP3WBmtX9PpLHFjg
SdQ8fbHdbG3FYhMG/uPEV5gsgiQaDknh43UbWMvdtuC+9KABVZSPdu4aJwRf7SaXdL+N2q13nusz
qrORU4l557z/1coxnavm+ibgttDeV7FjHzW7fI085BddCWCkqHx7W4jpPUDnfKhpWG9VyuULdxgh
YsX0xvQCi//N+SjFaB1tjgbBAM5hfhhDM9mQe2OfAp9wgVZaT/ffLVrbPmVGX3ENt9FWoyG4iAqU
zZ05Ths/Ud90V5YfiRvYyIOcdtm4ef3CsaFdUkrZ6/vfyvXaOsZmYR8Gr/0WGe6w8gOtWEcDemQ6
QAxyZw7efZ02CTdYoAOVTz0qZsSb01ZadnKeHDUua2MqGWigNtIzCDhgdMEL1uGhNbvsOenN7ElF
D4EMvIWZ9Nbx/g4CetNe023q3B3OmdYjOQec8NglEbMkyw9fc59+BzJ1xQCl+xpPUJeavm62iR6F
57JiFJJb9WkyGFR1MvGWAX2wPXbnZsbpuAvEBSb4k22RZ18CREBvXjl+VEG0l009PqLgoFuolT2S
mHqBezhcV8U0HNxwuni+SC9TkQs0Im3MoA6ESNCy4zNM3zXagPiCRGAAiF63878GiIX3ZYRedLKz
g19WjHBi7VPc98NS6U6+6tGwPiSjE20GQZa6Ui6EpyE8NQJg5KAsmEdkd3zcnzVZOLxaY/+uR/sU
LdsZqnt+kWNIN8RPgE25eWPv2qDR6TDl0caesv4ZwX65ZIzyUgqGhNx9H441AuQzWmtrRnqwiR2j
2sAYKHbCAnFUFr1/rOcHRy/Q20SCcZkF86sH9bswHDYmuo2RJdU2KDX5FCp/LXtEPNw21jHCc3E0
SzNftDnfBC/+gBZQO3AgzbcE0FZICLuEuld5ZzMKYb0oiJA6madGUjJvi5LvVTaVhyAe24Ue6dGF
hMlmlQTtDYLqK1AVY4/dyTgEScb64qrgJoluWwydWb/6TvLFb1jKW4bmhVXmGzhg5T7sBpQUZY30
RHPWQqkDEZD9s60ae2Md6skCV5n5+obew/gp0h5UN1z8Aihbk3GTG01IiqOYEWqTOoJ62cr7STPU
9OZ0P+cyk+0WUSCWSURzs6GjpMc6UwkRDaugT9xdD0eTOV7yQQ9wbi/tMGjkD4KT2rbUzIuFdOBK
kvewcgiX2nTM+E7SOo4C/n85eeXK81FOULZbR39Q0GN0U628zBs38YEbonuMrHx8nJg1bVxR7GD0
eFtbdzHmWnl4KKOGTC/XPwROa95KTqerNNBRl8fFsCU7fNlBgwsdBQGzT073B7BCapnPXaoiTNHZ
GJnamV4ZnnSzTJCuFDSTVYzeiU6tlUQedp96OB/AiTSncn7AkJRgSFZqow9uc7MCz9kU7S6KN4x6
whVJ4uYLqWk0FU3/IY4hwrLj69tEzmyQzgteEnBEBFNf4nxccBl6D0Pc9A+8QGfTtOX0pIfRQ631
O+iQC70wvC8Dh6elO39EjD5RLdIsOoWVlzDKjhYBuLVjFWTJzerkOpIifLIGLccs7xX7IrY7RBla
uyldukcWndGEHf3ZreDDZkBoN7FeaqitzPok0D/sE2HslcW0XFRufaoD6yv2juzS6hqj704+NUMR
rED91tdJC16q3GngZWX6rWydYZ1kOn0oO09Wft7JZjM69ZyCrDjlWe0iNpPiaMz/rI1eYhl3bbsd
VKMdGou/AUuYPjuumWXDKrtUTMyOSewWb9zQG7vokGJG4tmj8/5Q+6W+KMxmXm3i4JpFJtdBbL64
yaCv0/KmlJ1cJ+E8dUGYrVJA2tcenz8qTADV41AOjwOZNbBmbWRwZRevO1VNr5lubOOI8/kDjobp
rx4tIrDeA2cbDrw4ZZZZXmK+nd86AvrbOJeZvUzZBlzc/VNlX1xQeg/+xGA/7CPUJSFeco95FDIE
GqgbjeL+YtsN+501Avrz22g19f5Sp0496ZU/bKgx/EUHyPw2Nb7G/TcgFZHTuxtXpO5p+caoPa6m
vmjjbW/XkpP/tOqrtEFQyK0Ld8p4mVKFNziLXpTq3k3l3dwhz5+beTdqoBgitHQBGN1qEQbHKGJq
bwikMZYkYITYJP1PNdLvlls6HDbhyKiOXODdsJt+LSM8m6rR1LFO6VF0EJNrMDZQ7a0n93OVauqT
2ajqGGruoarCeNW7DTZMP20e7g8wu9atJYNr09Vf7h94GBnmoSpta48eeRun0x9KTDo7v1Y92IOp
dh1etsGq/XsXwRhA2fou3eBKpUiLpBdAlo38XZM5zbmI/Ivs7f6SuIzLCjmqx3+uusy/fVp3JJN+
V9TrwnDmouynohvJq+xbQldxymWcdxNbgT9eTKroj7Cp+uMUJrfK8M1V1Ab9i0ow3EwGdjgODidA
gNESTNiIZJxzGatQuJoG2SCsTdTea6UH7NByl5L+7WEo+7+GqMmeUFhQIvR+tAkbYX3UDqgzt9Y4
FkyoVkOEEf/8Fu+El1/qStSawgZVKmmxGfrvkKtBU7HKEnda3A9pk2Lzge9Ghex6A1rOIm+X5nwB
aE5DrzrXvKUl/PgPUI6/wZr4hGnhuTyaOn6m3z9otyQmwXD8dpGULV7LMsKS5wX9MtK7elkKUe9k
WDEgL9zgGEdec3G6TeVuwwIGnFd4p97Rp13n2ox9+5HJ8RgWDLHr4uLHkbv9w0f299aWq3P70JD0
YPobzm9tj7yqqQWV6Jiplq/SrY1VqY8ds7bgSzGJpQIsCcOwG19c/7MctOQ4GI6xAQXnLLPCqlf/
/HJ+bwzQFoK+5riGicOW1uBvjSFv9O0CyyO/38tyHyS4vjbolz2OicgepR4/QuGX+3/+nX/rQ+rw
8x3D0Y25G+XRdPn1xhhZLxhwOQXfSP5CsiyNPXStyx9FWzt2Ex0V2e7DiJoQjWL/1E21hwrbjDZR
+m6lQXa67wOV1N8NPfT3oY7mLYPQ+4eO6Z1K88v1zWdLcwpzDdndJAT/dgvno87UVlpsNJb5RpmF
7AuO41nX+4/mfmgUJcOpaihNSNPJSgVkDHO48Q9x131oIgYZ0MjhiPHz7cexF4PLtE5w8Z2bzATC
TU0usvrm9p2i3doc6tZLHlSpXj1mEBcrC5LFCHn/bZSQcf/wNczf7S9vjpvX4s5xLe5OWLPzlfrT
+hR2AWWtdKZFWOv6otPivoXfCAe2j91r7aZU0PdjSjx5BvBOz12RalcdLIXMg/nVXxPEDravKP9v
bxGdFwabxiEzZXZ+/07ZmTzGV5gF0S3RKTu1GXNJo8svwQA0A0TjE2Ourx2IobWWR8kqrWO5h+fd
4/2QwVk4ZvGHBYYm/m8flSHQtelwtSQ2LQCCv10HQVjkduPDSjRiBkeEbP7odnnIgNpyZSl/YH6N
YD6QjfjAJvqVuI3+qemybp97SMrRbWVFwE0vyvjQGsR/oqDt5iFXt5uURuZGml/zeNDPXtUv09Tq
apRJ5AtMwnsNUT8mXTEtAvyLj7ZffIugeR4qlFQNuNcHAIDZw70Fbn/qA1Vc4gLXQXI/q1pkvVUu
4Mk20u1LHCbx7r6h3Et+t9caGiLsKmgFvvy4oH9cppGrwyGOtPqKMOGDz/aWtrRlC90f6Hoc3bzl
rUSRfE5s7+He86qnNr0a7rtY/+huT3nYLkqt1J+DAUUyvCRKprnZoHTrC4rafmEyRH+JkLgW5dTs
/dwTJx8y/SKqNkJv5MWYHwqD/s6/uyJ9aO4pH6yFQ827LlVLA7tWA6zLxmlWHfTlRWk78wTze0N/
4NvQM+kVuZfRlsmiYxEk7UPvsgvjFtmnU1fs0dFlb3zokk5AlIj2dn8rgtCx3vVRFhpss7pFdRuF
MF0jE6cOsXDlzeyB6QNU2YQWZOdcIxlj8ER1E6mgzd9bNsceJ9ykUvc3mYo/Kgr0b61JImjiqBA6
rVzK2CjWJP1k59qrb3ZajZ+BHFNCR5335qs2XQZ1pgCI1vgcVN5ex2xlKrozJu37tRnU43swxv3C
UDqS78kOSQbiGhoVWppgrg51N38eM5pwTENRpgj6ltzfBiUoZ9euXqfzcbxzGLAWznAyR689y8Y9
mkjPjk5wQ5GmHp02VScjFC0zHq/GhNPJFbcc4isdQP18FE2IcnhmEPTjsnE0sdHr3HyZ++CnykaC
L2y1woPtfUqKiNpA/+qVesntKsVJFbjxpswcDnWkJKMJ29lLI1rkRH6chT0Oe1nHqC+b+hrRdqy9
3kH1ZckVAZtcKqG58YxW5yZhE2X6W3+t4D2/wDIPLv/vJ3y/wWKKm3KpeZ73iBSVVkWvnFe36bgx
DHcRjXq8u/8SoaGTilFpc6GOV5J5yZpPi2+2ZjrLxI+A0irzdu8hQfiPDiEhhyebrQmacsfoXqRy
I2Xx2TOmfBXpsUYIaI/IIhTDPqwm1MadNT1AyA5WPxbXqXCjNfDQt8SU+XF0w30/aMEpYz9a1OFA
ThwHx/n+1BFITBaWEL9/s8rhohJZP/oxIYgo9//KDMQ+YUoPp2xlsKaCxZqRWk9ZP1uVPP2vKkYo
ESXyEhAUSpMierMDS52sjCtRH0FJQGPb93rH1GrWuERaGZ2mJD338yVQD4m3wfPOCUm3w2fkYc3R
yVtY42DSmmPk28vCT6aDkp04TdL5+PeVUDmoEC3dWxYhR60oahe5kbjHcv5ufcDkmOtOhTd0e6GJ
cxu7qHvnhzEZIAbFHTdPMAXb2EAx14m0vYVBg2scOfpqwl+vuqA43x+auirOAY0bRoWpsRd2FiFK
RpVm909qjB1aJTHW0fk0p2XMEsymtLZ5F3zPOkedGSEae93dWLRBlsHcI3Inxi/306zdskwMykVc
r2FM0+Jmc3/12SSe46rIdvefcveS4DCI5z3T7/dxjZ9HGo56hTl9KOHEE4JDs2ka/AaDhB7sJzrG
h95BsoiAvmEUe0lNNVI1CX1TW3VzuDdqMoeefzcL1ubjfxKOxkLmZvUYtpm96Bpje//ljetqW28O
SKpMczqZZGNORXyM5gMsAbdXYcXyYEsDVp3XxrtyrNa2xgBSAD5m2fKtRW7WZ1dEeI3arNoqhmsr
HLDjlnMEnkKZXGTTc7sH1mdrao0X9EDZZZycz5PjhMca5+OCaY+Ds950zrB17Y0hYv7bWPnH1J/8
o1V3QJJUZ65Svyz2IUryXWuh7DHp1q2MJihPYWI1qzbv0Jml2LFqoYUbrYnGFdd1fMsLh4L4fhi5
14xzXzFKTe0xbkF1caQtP0qHNW2qOxuzrcqPbhhsE0txJ1Tt2CxaqjsmVeaT0M2DTyGwrcgPPWDI
Po5dMX7KJV3DUXU7LVZiDfUfpnWffBZMWtaqyfE5EbViDYT/wCwxVzl2qG0V2CnRHZpxZPjzcD8k
hUOs7yKjMnYg0xYA2qaTHGSCeVFrEKeWLo7UMl4E1QBxuvOuRaC3yGFo+SAcMpe+64srKW8TDoGs
Onkpap37GdfMRLLyGH6mo5t+1fDL4j5Qwe7eY2tmu6Y375xe2b0bNlJvxyrrVRub/Vsv3lGYXVQD
FgaW8xeXq+hbqp7Hvn/OM9V+1uLp0uV/5SVlh6iAkmv3RcKsGIDLKG8+2nHkMKI3+WPtIMHK7WRp
lYLD96Rs4uNM793uzNu4iyvl3yDAlMsyiIxpN1b2w/1Vdbzvow6vPgzSZFOjTILggmYvNkre8iC+
OjJ1D405eMeGFgJQGvqCyHCOfSSCo9OX6Ik7Z93YdfA0tnjR2AOmD/Siz0FIVlWeXeVo9lumXz26
LTy0jhs6a6/fdVYUfQE8sRPcK9eRjZhtomwq1O7sY0bat/jABvwe/YefWNGbMJs9glZ9nQ8IqzUZ
OLuBkhPdpB7COZf9QS8kqJhq+DyxFNLi18MtBG6RLifmg82IwBGh7/U+WsTbs0/d6FA1fb9DnpeM
hJzZ2MproB66VzGaHOR3cnDOQArZ5ylx8Ov5gb4wFCDBdChOtpEVINvjbB8ZIugIwhmzw72SrkPA
HAUn4Q0aAnsVBRro7nl1C0SxHMOOgorDKnYWFT6MqVs/5K3EEoRJf5iKtwiN5mngxlw00HYWpj0m
t8733lSa9B8jKPGlZDzxjL8aiVehXixBp1ZWXvhUlH51reytpn0P4H+wS3MgpUBzVrI0u8MkimGn
t1G5ujfvYhz+s328H53yIy0bg6AoPUf5Df5vnWUF/d4xfERJxziyLub4J8ff90Rt7RDJDqmh6Kky
pM0KpRZOl1qbZF5MuvmldV5Lyzh9g1BEipE1oFWMgnPtaMWzYTUHrR+qj4xRyH0SrJtjsLIJazo7
euUuA68f9jm0mXGFEtfEjEgbTorkY+LQQPCPFi3a2iF0az7VlB1XluiqP8HWYD38vZqgkiAKxqb4
gnf1WxvNkFlSS/hBiz4icmRpGfiVaO5wwEoaudfu3dYej9JW08fxaOvW0nZHc89KNh7PjbK6Lxrj
mdepm9RicIac5IlMXoZQidPgvItYatigsuBzK7DF4bZV+nRScIkwGpYuSnDb3gRj1h7dTER7hjTu
onbtdnX/MTX6f/8BrSWdk3j72hFPRgGiZ3sbqtBJkmKwab1MPjgZR9GoNRLmX1kFOil9Rrrs7oYq
zJ+Hyot3uG81sNCYkdgfMLGDz2rdca0cJ1l7NrNSap7qAtWox2sEHBpgTvlkZyGhst0330JdX3Sc
UGHWVFdzDGEnDu5m0tri/J+HKItRWY24z7DRtDfTm4ZN22FW23voOLBudKPzFYhVvFRjtyHZN9n7
dLWWjePKl6rDdZqk4zboc2d5r+oszfXQjhJ3kkyRrha6OppRnezv/UPSZJbg+RC6e1O/8+3GxVLQ
6c8FxDMCZcdHPQT3dL8IvUGA5Onp5+Z29jlLGv9yf8AP3JwjDYeVqKOFSOmi/ufjYZ762a0G6EPz
CmBV4anieL7HAbJIem/8ZLmxvc/mJrgdjOQ1FIhJy+bZCxP1KOG9fLVqUS8coj2vRW+po5HHHslY
JQkZ6FV296Yy81FmTuqcoWo+lq35bSTA43EM46/JwBbVSSN9cDwV/hhQMpm5MHOeC2/1WmQQFQKY
GvcewaSEfQnj7lpkLsF3wNNW3GWooJ26Pji12lnmqU/J+Gp6Bzd3msBsH/GU+lX77MSO95pb0bul
3HIvCmQKDNdptHj414zYB6AdV29drZxzODhcN5mHaJze3550h2kXew3T0vsk/q/As/MffeYs6TDF
haNYNXoMYJPpwLmZVR1FNwabsBDyyYtLgy6Hl2DlxUA1z2ypqFe21MKl343oSUJhvOQW4KwJY+ee
odYXpdoE8/HQPABA8xdePm0LqTUADbrkyhxoGpk0aD2OhrLutl5cVGu96hV1OFERemZ97VkiydT5
99l49ET3o6AKB4m82YLusihSJ3qI598Rpb12YEE8k2LwzbPT4U3Y0T4vMErcVQ0JIMWn0rXfp0gh
5gr172ltipMd1Ch7RLbDZY2XIBeO2LbKG45JILRdPT9j3KrtpgYBLROGYBmIzD32IwGyrNnJxYN+
0OlVsiY/pzkKC3+hRWTFE6fZcqmSkUWzqK3rGCnzzWrrF/zfI9ubbm0tzX9KNF97E8p/dxISIcNs
+lRb5lFFSfTiD4l+iNDRrupE7CqGfs+FpNSdOGU8+I3IH7URv3hTv0xIp74JhBZ9Ptrs8MzWtDZy
v+k2CJHSPxuFHT0q1XjPaJzRla/EVDfTeoDqtxk0IjpKOt3IB+Lw1sXC3VlxjmVi8vaIQJmYoNhb
a1ZgrY0at78H4hnzYFrsEhdY5OD6YATsEccKffcVEVMRGvreZgaVuRtMHPkavSCd7hTDcdr1Jk1L
LMDogbLe5MyYa8FOysY+FABHtpaMAJnN93Bab9L8S5pZa76H8T3JGqR/9vAaJ7M6tB4U3pw4eeyI
elvfBzudU+m7KWOk6ZfzzUZgkzdZ6pG2BO5VzwcdRSyXqtsbRJnmNOXWrU7SbosO3sFKq7lUmpMB
Due+2TZVQ0zUXCQ13GPn+7PIMM6VlPqPE4WpKuNSmPuA/WM5JYQbtiPurG5ygsdUTQy4jIzR6/xj
ZMqaqXve7/Wk6FDojHTRAdfJ+ToRmsoXQSb9FfrRnhrXC3ccWqvHsaRBAItiH9ZO+1yY1pexIhHJ
dhv/Kpp2XVlatRatmVMFlPW+zpHKFg0iIEErwkf5YHlqRx8nxknXodqsEyAVbXBGXBIxfevIkWky
/bUd1iZgojcjrDZG0rnrOvbdS5hFzkohAQCCgjyrjF/um/v9wR0RW1TOmRcRnnun6Z/DAPu/FmUM
Lw3vjYIGisv9AEekb7v0azQ4MoCV0SHvSwZ8DxX6DqXjZWidyKcHFekni7ba7JYSq9TUzWrha6yG
Rg+X0PPyZWTpyGbQn19ngOOSjTzf3HVhQfFkNFp55qi6HHCiYikPoMtqcH485R5STm6LUYaKRkYQ
3PTxrfYNiQpnCFaGizzMjrFbR/64zoWbrl2VDPSSlL9zkynFSqSt9KY3D1QcEmYC1JfOLRuORhZj
6ib1l2VdJDdH0511EVQAHxhBLwISZi59kOYLR9LKjsvQuNA3a0/SxzSSYG3o3Xb6zPl9URO49VHb
Nruz7X5XhZWsA0vgmUd05SN+sf/SSQRm23O6tTDb4pnGOi68swjL6J1NOF/p1GaHJk/id2kZGxkz
zRK1f7w3mFRwlwKPPtAgF0uyDHFtDX23jClANdUxILOz6sOg7bEOqltVqGxF7LXLPUGue59gDpin
UF02musotnkr4GhGTXdfEgKd1nmiTUs7a77AfkR5ZNhatTFpFWGV8OqrTMR3I42qQ6uGg4c198Ku
1D64yJ8qL7DxcXavpCkZFwLaCnw/Ok5nywZapFhblkJlMB5SK4LUMCIDQbi8+VGfk32KHg+MiRw8
YwVW1DuMRvjU3+/ggfPMAmkiES4BnBJSfqbz/RlDCG7BurWOYdgebSq2N5U1m6oLx43T+GCs/cw7
h5Ptt/vWsqqNIvf5EUXZtjSC/mwAhrp400RHKTAu0HzejfmgzaFs2jt5+Gbm/rWMDZt0sqRe65GM
r3Na67NDbDPHZ+ulH0itrDwrvt0fGsLMTCn0x/tPbWVL1vzmvSIkd1XodbgexhmN6TFJW46DpW9+
/JzHxQRIovtUDHXLyaF5YzMAZGWI1kOsgECeuvkB5Ry0w/lZVfnaSuXhwIi/JoNtonCAo2Y9DS7H
goG0r2M9L8Uj/KNVPmjvRU/8bdZGmr+YCGI626rkdoiWYn63RNUWt8ALf+z13EcMGVQbLBwXN1aJ
Ifw/Q+v7jjzDIPSCHYpR+/14UPkI7JQabzoe8UdjTJG3FY8DMW2npDP8q+PDFtSrpy53ol2gPOSc
8+pS68x4nSbMDoTz3XlL7bLlIjkYPgSX+yeYD3a21Ut7ZEhE9mvhf2tTqpKYu1mN2nhziim56Fqw
+SHbbC0cNukYPzV2h/hm6sVKNpO703NID2bjiE1QR9YV+rJ1VQbtWEd5kgpIJymuL4MNsqFFVkAt
UFFV7SakUheZlZsmjb31AJZmJTstOZstRAhvit8ZETXXVjnW0rI5kQont57MrjgI32UVm/qS2nz8
FM/6k/tDmJvHuO3ofE0mnKwgsLcNdt3ec6rrIMW0oBEpz/2brhflq06UYdXmw0PQpFvb7MKnYS4I
rTEiW3eaUJtiVXuoPA0ThcvkpfGj5V1VZs3bLPEVBce8NtoEXqcf7w8wgeqdaWCxB9Z26NSlaOBS
JMFUIrf38fn86CthE6pX0Quq6vZAskqMC69iGUjaXK5r/myO2rpIRxt3P9rWc6ezb532FH5XDXy0
TiX90a40Ivky60uHBvpY65Y8Zp1LqFcmrr2eAjq5GdGIC1T3GBUN/8PTeS1JimxL9IswQwXilYTU
pbtLvWClGq0CCMTXn0XNtfsyNj1zzkxPJRnE9u2+XFx+/9Dn5oeYvJbT0qyWc9OVSJ7cAX8fQKvC
4GMuWn5KHY+TpOFhYqVMV1ov7CMbxokFi+geKy8zj67qRGQVNL9QFnm7Gtly+/tnXqvvM+5NqGEz
Rd/bYfD7B8NBmGNv0oSGqz5yL+1uoGVNt6of3/xhLZ86XlZcb4ZHF2ByB9H4rpTO3qWL+gym5vs/
x28xM+STKAeNY1ZVVMzVGvZDg+2gd5d9YRI0D6Qzkh4382hW/hTlfaL+4CJJL6M5EIyB7Fvn9ut2
tdqNhAB2FpsqCh7Rf0wvzw+LjDnB6/nVGnQvLJ12vXO1ajqkVjVhnuVvZuTMaapjMINVy8C7tuol
1gx913iref79Jea7S9JLROUWJbIux/mRj/KSb3aLNSk0VJa1CK2O9XqiyDeClX+p03L5o9J4Pk6p
1R5cUVnPBDWug17C3Cpr7h+7zsBkHciCU7dI0h9nyv+2je+++wovwZBZdA5nSf/7Hr0MIqdGeHM2
ba9Vfolb5/eXxZgS9yVr11ncd+1sdN/oITfYZmYGuf5aPayT+owHQEcVs94+N4v6vpVVuvdH29r9
/tKzrKfMFu0N7Yl9uIwMwwb34T8KKvAZ//BKNrrG2UqpZVRtFi4zzy7IuysjJuJO28EtKthiqXwk
dJkt8LDKyn7Et/KqLXN9/f1L/ZqIUOEihqlcif9+82Sduwu19//3y8YTcOVcepF9QIF2Jro33x5w
yq0amYAVL12q08VR+ai2smI2w7HYmAIOHT6SP/EwOA+8XHe/v8qqtfiDAO6D3xld0HWpv/LNQE26
S+rsy8e6wTaeB7Rv4xGgqXm7LuvF7U3nO6/o7huyH82o1aPjsbCuuh56frX12TfpU6fnx95fj9W8
/ID6zVFfNpUuMyZn53Pt4FwcjIOpcy78HtwwvKlq5rCBh8ib/feVmXVCXLnU1P8tMstVCbhXuMW2
4xqA8StRc5BL1MEfkfSW19meDoto5e0E4ETMVQJqqpI7xnXtjdQkKMQRRnIjF8kgX+A2zRlZGxZC
4MTTCmIwb4xBN7PXJJnv4AcXR2Oahh0XOv9qEE7a+QRmPxyhrl1VL3/HfqyJcXpsdky5+73IIPTB
KcFhelcpfq59TRmXtwzn37MW8wRTqwBru4Ug3Qqx4v//YLHUIJ/6IcZB4wWOpMf397AaevVXluN0
nX2XEkSRARFx+YcaOfzKzfWecB3jzbbPptp4W9GnwtRxgesMvfPHnlRQukYkebRSAt5U3dpr+w+E
9h+dwswns+jvnTHF0Kuo0s46Wx1bKgzJqmXWfZfNj5INc9RDmvvvGwAGub7vk7G7sVngjBbwm85S
Nyv4yXsnrex7/MOg4Go3gIhXnWzesa/NzNO1dqf/3qUZ+bciXhrAuoxCUGti2iat/muYPZC+Y6pX
u8bY4DpGOhOZf8k2z6YzdMV1Tj0vapquo7u1NK7Vwpqns+LXmTEZ1hJ0IpFNzX6Kh7th2887WXlT
Dj25iNbpQhJrD2nV0nWidfIiOo3xcrOqlYuiLJRDOd916JlD7gBzMfCBcYWyiCqjAbmYNkLLxPyy
1u1ycv0VUCq8zE7M/s/N0C926CnZ7Z3cda+6fudOZv6oSbWrRkP94e6tP1JhdkwSz7z5PZgXN9Z2
U13CTsBqSn5Jv/5eVtu+do/x5D0gPk6sfDKICdusxc+LzWtDx60x+Pc8imPoVEtx+U+p0CGYP0zb
6TPzPjo1y3aNFE8kPOVRTujPS15dksq92rDwbxjd4wdqL+t7C8psjUMS1YJi2t+dPC3aLfDn4aFq
2hTq+SQ/yjw7NSM772zMqZGz1d+laMcHayU7oI349p3KAg+x2vdlMR+rsSug+fjWvWX2e6HW+RZb
+Ws9etNFm1f3oYtr96GmljkWcX90ajxR/vbXlYPwwALp9Pu/+v1L+VIANQBMSz59HjHHz0y/s2E/
Dv5dEvts2m0U66TsbiV79QMe+WT3GyH5vT9lDkkgg1x50TojJlDW5ZPOfash8L/7b2jf5PffZYy9
jPbtdiwGXD45pty1DddqIU9uirc1B5kqjELeQsgHVwBk8IZO5T5aiT1Ev2rrmJN6iVG/+Zpt5BFa
YrEv9VvIb+46dsA1T5zS84VFIKUfCLQqnFQRViW30t/wRqqG9Ai9+j3uLXlaFgdyV2rFpw69axeX
CC9iKLknOtnXQknAY0xQ/kqu737ALnyeZTfdyAnjLirwnp/sR13iNcr7cg1/Bfqhbe9+XbiaLqHP
GXaDy5bLMK615VbHhM/bqErOXHuI5DjjA9PRv7RgjxJjJz6YZvu1FoZxl6TlpwRCG7itkX7a9cJ+
jXcju/fnmrvnro5dEkkFicK65PthCMnrJEPiRbnzIbSmi3aDqh07CC8fzajUbY2jcFep5FyJBc1c
fCpnEfu8MB43okTepOx3BofdH+ANFCI4m7E6+n6K/GNQA+XB/hgVaYUaiH7oNekrttzCt+90D1qf
j9N3teAkN0xZexT8e9/io0SDdzi1215GZjO5x4rpfqdEK6JVW7PI90l72bwp4smn8mCZUu5/hFaE
2daHFQB7lFFz7FvVYRZFSewmQ5FKy2m3wC7f11rJkJZ9pC0LcPIPD9KRK7k06LiLYudh6uz/m9R8
40qKcYYKK5HKS6wWIhneo3caqqGIhkF7ZZ+Bz8EzjxlZyFMSF2xvRoinhT+EOqO742shC2aQ/JrG
j5Y75TwpdrjWcI7NuommLAc+J9EU6/LbaLlfrcVfqSMOWwjAEcabmfXVVzp1GLFN8yhmsT2UHaS+
ti9YhYzROHlhp7fzPXLTzlwHsCz2q5zrdxBfFU0VVMvDIvIozyWk9NXHP7U/P8TZ+JVYU7UNGR3D
JGV6BlTUpL9z9LjZx6XWoAD7NZSeLfESa/6eAfon1UA38xl2S3qU2N/QSerbClxmWb4O0xzvhwyB
JMkgN/RzIRBZSRmv2vKv0Oz24scuhCcP4kReMMZIfb442uOau4RCDdJlNS3vnLNeF0itYpHolxMX
R8BldjI+eqY73rgpkyC+oWY3S5Ys81LBiCQEcumF3xzYVUyB22V/N5396lRFG45sCRJkIM9yLrUG
dNTycHq0Pjqv8mErrplE5J/W6mDynJVZHDmdj0aoOGX0yfQPhJENqzBP+JJmr/JDy0ofVGbLw6x/
wQz+qjWYFNh2HG7dTRYV3MPWFd53xvrf1WUV0JMRnyw6fCvNYf3b8zt4lH1OGY/UPnK9ivDFMZ3H
7kfjVDbg4wpUX8eAOHLhmuA5+L0jIvJ/BkxSXi6zQq9K+xywrE0awU2KQ5Lpm1HXc88O6BfhX+Tg
4ypZ3eKUuPPfsoRANjvcYuFK1HgpWp84U23GPla37JBU01VbDYOKheUnLuJgKdEbSfOA4BOIm9pK
miW2SYPzMnaEPd3UgDJhbPkacDsemyawhRrvYzGevHTLL1QkS2l02bkUqgfsEf1Qz1kdJxruGdSv
J7JV5dXP68OgjR1XJzYzJnG3cW0KSjdqHR5qvgFrwISKcucU7U1hTjR/10Qelr44dbXg6MRaYXTa
09K218nPTlnXn/uE46ntRAtUtnwc+A/G8czJYHYyCdAjj5oNsLLxx7NVnfCjIKJjlc3J0feDQ5JG
tHvvuzGSCm1u5gyitiFaqQWHPWUveyDoNDmIb+Gl/Z4cHzXvyJmcVBYSo6Osne4UeaRp3bGI3Sdu
gF0AYO2rcRx8mRNmFtOR98b4HOsGwJQCw8mgwaFy/HdPn7ZQV3Y/VkZOwiTm49TYpBiw5fAZ+nbg
g6xin7TQiVF9+5237m3vsW431PyaVsdxEuE88mZlUdKP3WVsxa503N1Sp0DMZ4uQZMVErmyddEku
AhTjJ43sIcbI/HnpsUSqBEi3dLpsL1lxRKN0X8houHeCz3zFwELTQnHlE68PTpv/a2dVRq6T4bnv
ZkiKuX/yPey5eae6CFcJYeYcQjGQ93bGgWqN7tUpLABtDVKVUd9uzomQjf6480UPl2XMrBD7hkWE
/BPR52Ytm2bvpg4e02RMLjpXDF4MwCk9chwCGuKuTvtDDQrXWf3HNEWw06fzkulyo+Z3AeLnHWeW
frD5gExzNQJ9nb5N4j/MbD1wx9n8KVlKh3mBM7PR6htTYOxDlG6DOTWGfdJkUFXj2aGM7jN222ab
fVDxRgLRDXtXOPoLrJbFL3dTysKG0bRiL1JX2HSng16icjVsg8KKyDB0yQ0go1j8x4lSgW+4AHts
CcMnnrJD7IGHM3XUWDBNFnDU4bYc+BLENiDhpNl74biyPXC0SvEqYahfpt7Ylx3KZ5IfpVe7oYoF
++gCmn6jwrjCvISDxttVWebcELfskn9ajzcgXri2JxxIYTeZVO+07MOBre+rcgWf4ztBkr/q4KRX
aRoH3oBjsOBTe8rk8EZQ9M61nFf4L8/YqNs736uATPDgcF8GFQ/5wpkfcCu9UR++BOwCPy1NZLs+
4fpqi+KUJo54yNWH4rAKZSM/KgPqV5UmQUpaNmoz9VVPJuYjiqV21ritPYz1T5YgZ+R+FgmvfqyW
UWPEmxSKdRZMPW6hGJvrnEnz6Mj+2XUJclkQPOb4bi2h/jolO2XbWc3QqfEXI8FnYT4MNeClb0tx
weCOHMPGGy6GlbHlKnjJ8iIpA2vE0UJH54+QHtni2LjFnVjvE+1WMgZTwiTLoE6e+c++2KY+79uc
0WVFFEW1G1dGuKmWNR9RZobIdv7OMN4cvqL4wQze0FgAzI6VCXeODfsuAIeokY+WNQLxdQF8KN1Y
W7zflh4lJJmHE5xm2kLz/BNLFm5fLbvOsf+BnQfXnjPxE/LluSv6a6U4UPsywbnyITIucZ7jSob1
L8+VLzz5T2z3y8jAU4KxNCUXNen2vSyH0My4p1UERXEIkmtehveJG9bBY5JEl+Q1ii3KUhO0oTi7
h4hOv3rbdrshqeqIVTxM3MXio4wr4xaHPJag7k+70sWCpySaLXFvFNPFwiL/p677Zs81FbO494HF
KUp7L7T04TsdUp5qphhNghQT/hMBbXeHxQ5WV+sA3qqzq+GUJjdx6h4AoLFvHUdnl/YlnCo6awKg
juCkPBBL4KvCvJqLK90zqD05S2xJMQQdXidvcb+VbN70CY563LIhluMUmTqeyQme9XFCWSQDO1yB
DcQLIl/sOy/DyIvcXiqoe/54o/IJD1OnvQj1bNqw/31Lf8C0bgQ2X3s81fvW5VKQNtwhyN0+E+KA
rZbReaU6ksewSZhTU6hkc5G+Grxws7w5Lwt3LZuwPrf3yCzyx1aV0PCEzqqeiCSkfZ5ITaKq6mV7
qy2nrDew1jUlkIOYc5G7X5p1xIxMcLjO4GE/hTudsTLdvgg2b/Mqs3nGex+G25Y5L80DW+L3TRMq
4+mrdb0gJsk8KzNBNV5ZuIoc+MPEXVzXCF12ccGGa+pugG/6DDsgQ+cy/yp1PJiNoRkkZb39NOlO
yL7LDHInfbCtObmO5i0riWxP1dEcDDEoN6Pqz0xMPvcuBX+gdT9iqkkQMzhMxdJxM6KbM6vlgzST
57J2upOpfaVtpKmQVg9KLfuaN+s8hGQmjoNSLy3MwwMyOFevcuFLQ7wfy0ELS0U+Lb5Z7jPyYxkU
rtD20zrQrO1h8ZyzM2036tLvL9yBqdVieVLzVs8Txno+KYqT9Q6cQ9yGsJL/LLXSD4ZrHIlFaHss
xm4w8zjggDhKUKwHrAt8A6S1Z9lWnJwB2HT2PQgQzZ3hHuxOGWFqKlJWK98lo9CdYzcMJ7LPY7jk
HAXN6oB6MaIG6mJJKZKqz3kMupQqu8221d322NlRL8TeH0xrP9dLE1J+e2GTgPBZZGElEKKkPu7G
uiiPM3GvNR6+9dR/1Okx2JeNSSBbTicr7l5BWiCEWUQFXLJJO3+h8g0UgZv3Z09zRUhxa5AjRhT4
rLDoS2DdgsPUApy8q6zhvfRr7XFmh5aR1XHcz7rq/TfdxcQ0ZFUWjGJgdhnGXVxJcbDLxN2ZQkLg
AJMdu2hqGeuXJIahWIlYMgUZZhgTsA9myqKCvtaLQ6FdnAH2emFl/q7WsGsJVPFhgIDirJEVO0OQ
zQY0Mj2mqAAPnrnUKMxYlOxKHSY+Yjp5/KiWXrp3xjjdkcA8jw31fJ5s+h3QmvvGxWbSTc45822A
7lNThQ2BSDW/JKldQJQH+VhxsqZEnKKqnT/8ni66LvcpH/d/uGilh2p275H8g6EEI581yxTkWQW1
xTPuew5lqhcYbjr4MC2YX37cN2nhTjsxxg/ejAOxlJSq2IOgwSFacZ/AVptS6FMrBqEuJHcCwGK0
vlsP7WLx8L6z8trNWJgQ13L0xJSLOpSmQCSy3yuT4PkqhcOtw1N8Kqei0J9lmR2JFNRBXhcWLQqQ
MFSLzzEoe0womACBlhvFLrPxmk/k0MOhkO9WSsCJheidTc7xgLm0wyOMewP5HujxycRBm3T9S03k
eM+ggsMmR/ADCRH1uIy1ZciONlxgNTCojl7FxpA/IYE6f6QiHGgP8iVG1q0fZ2hOdgzda56MWz7B
9aiWDp+C/1dw8ztJqwonN/50+/HUkv+L2BiL3YQXevNssvIpG4ybpSZwQ/FLDz3hMrAVxJfxrSzL
DlHAk705HsypNg/SMUNK78A/rzPDPuEZiBIL0u9N3yeXrlqGSNfs+r5brp1GPLO3U6bNoUg40kBh
JHptXYe+riNLtj/NUD80hIE4H1ieuDUJNypa2mx9azhb+Jk5gZM7m5mZj82k8Z2bEo+sfNSEuYYZ
4xyvQs5AW1+QPtMDMCbmfdeyI1Kte8u1jyP24JtBzel+Q3Dtssq4LOvEkX7Bf+gdnZG6gMaljkAa
abnrZ4mO/VGYRsv5jzTLATGgmji32TqANm/ribZMtc/16Smml+CaZsuztYolorrd0FL41NaDW6sV
ETKlernP5c5Z+RllVmWQM6A7EaMJJnM8X539VZhiemg15y/2PuuirepJl6+ZTfSfqGfAwhOLh1Ss
0LV473EPC2Ho8ood/QCTlgpsqo8CzJmCI8FmYb/czqNWwezVUUSX7jwaubvDpJNG1IihkeUvErNv
xM03PZQzU1uHLWQvbS6CYAGOQNgoskwn4uFMv25iguD4BV1ktCCbfJRjyRoUEq1W6f09njgMX1XT
BMIsznGq3Miv+pWd9vwu6+bJ53ceTBlOJ4UVWgohgvS1zKolSo4Uq/SZyV5g+KPDubgl4X5kW0mR
g5X+zVosGMIerH1NPVZIhA1IkBWNrbXvoEUtbUfnk+08NqjRUTd9rlhio7Qi2FwBru+78TiN43pn
5nyjfcFd2JaPrH9Iv3l9IDAdU6jpZTxS099Mtk7kavMQzQaZOsBHoW5UvFhca7vX4nogTR2imuMV
r6xLOXzkbeFeDRkYdSz3azyfehz9O6zpXYQWcLum1Hu1Ijk7I81h4KtD3WmTc2ZTXcWdNpjy7q0d
+2dblvulNPl2VPm493p55yaNxvVgOXGmQp3MxtdYpcax0YpPFrnJGY0ZpiSlXI2CGNtIU4tWMWZP
o+ucsdnCGPP1NFhdICRv41gP59GmDKLMf8bS4hvjjwwM8xjEJQSFrP/j142ISgzPkV/qP+VkPiLz
1iHT3Mws5eLxzj8d7NP7qgNyeSht9KQV8384AB+T8Ld33YSSsdq5Ooux+NvkKEJNSfOIUaDz51KL
w2wd+Qpgq9Kz8tBSknNxu4UeL9jfXJzEcaj9+zydduMmWzmumvdmIgTZjkHsCIMgJeQ4F+zJBdVs
FeA2Z1TCcb3Rq/FIG7oV0N+KbKuQmhhAWffoYx7KduOkz4tk84jQ07XjQaq1OZmD+YqtjiKMtdMj
w/rKVKYdrexpcQu2Rfn8jL3vu7VT/j8Cz5KNTpINWyuI+Qiy66Z1Mfx3a2XslmHF/rn4y+0iie3c
Wj0f7IiTZZeWfEYiM1GpLZAG1vS5kdIHNmtBMZFGGDSufzWmWuJmsMIAPASU2BwHlruBNAY462XI
9dkLKRBud4jCLXmAi+7WH6Ysr25b2ph4jZtRiX99Wha4Hoo7Z+x8RM2gTlHj6riMA0BJyHVs4uCE
vM/VtetxITJTKsl8m/YIXy5DR0ohK2pQvEd6Gw7JykZTZPVVuOXNpP60dUaEdNLao4rZr4lK4GNv
1jdH5umNqDB8GGPJhYLvJ1QLsopR6+UWBwcGslFqP4tlPqtUM/fM36S8SCh6LQtegzhCYPFvx15z
wwwZYyTmGeGxfk9jeUxKvvkVTvPmRG0G/eSdNp7zdhNmA/ZCaEPeUF51Y/kY9VY/j179gRijgxBB
La6NBZBMfYul7q/wdevYyPzdtBooReP8qURd7dB/+Rb04/NIEezVyw8WX8McklFUz6OHerxe/H4w
8Z2kLyiNJqBGID1xBnVDIs8fCNn/S5fufmUN2xlzcYl13Ahj4cKcLrWLq3fqhZLAo97a8W7SVB05
Nt0bkvwdh+QjPittp43Jx6RPNs1GCQlF3q+7GpgL2z0dQbseoDbqD4VQMV1F1H/4S/mewXsx4ZOo
hclFWUR+YgCCucuz2NXGfT7WZdR39Qjfub/RhvRu1JovG1M+cxy3SA8cMsfu9wTjHYwKr9CFldZL
6g75XRfULGMSU5oHWsEqhKatTZ1IbDgKtZf9HFhSqVNl4R0jYPlUutWy1ybrBXLnAjxnogGGq3LB
lMugg0gyTi9S69+0sqYvZLUUwS0kwKmsnhJY/YUy5psaEH0P8WkVBEGUiZfPsb77FSAfedMHuLhU
tVlZOEsfeIlFHYwAawFNgNspZguHRGE1RrKu4f/o2YuysstSlOoozIwLX64ZnHGb2l2o7N6jAC11
cSQNbMcvsRS3gwuzmZ+VYp6XBZpPt1EwJCXMIAt2axN/pHmsdmDRiMfFWnaeV+dxanJtX9kuGKiW
EE1urI/gnu9lpYc88PkD7OGnwUWHG5fnRY3tE7lT+OnjG0mG5oqn9NkhQTXDqJ/r+KaS81PS4C1y
uviJ9QaDn/mRzejvBfW2lvro+hR9ij7j6/iqDJ1hnhRpmWZMA0OiU2iwzIGb0ZXRqG7rbCzyEBgR
r1emXc7r5aeLjVA3c4vOG41lh3ynMw7tnPKrsMpBCioj/q5l1l+mnJ+Uv8IFKiRbg0yv6est4+K/
P/AjDgZWPlGyxOthrJKvxsu3O1/6bZFBP9gZdOXR9Pea7blYHbgj1x07SLmNc6wyJyGPa9vzyRfV
obCY+bECAoX9lBbePSl4yRsYQWP93jH1elc35ns+/syIAMGU6MZNPy68TF0qfTAbf86W+pdVDDzW
gum0/l6SHmPAhPBZ2s5r7jNwF0YXTBbjgyqt9zq16N5r4pPRsWYC5o+qiA7bLtwCi/zQaD11lnpm
8m2C4IhlI8omOz3SloMa7OYRttZx563OH6lMXNAe43hS66FKkIATle+tce7RgSf92JZbxw8hXB1X
QLBOSIh8SSeb9xx+Gi0kEm96zMWYsiF+Yxdq18GOemn9DGwbYJp+zoyWwar3ERf48m5EI2Vdobjj
r8lJtTpSF2YgRi6LmitnQqWfeWFIS1CxLDCh188WzS+2xqGWdy/wQYk/mYo8var+xtrKC1+zmPZG
E7+9ZzDct+PZ1fOfIY1LGpvqDya7Z291sxOWWaAHqn/sfa87SITsTDfoAZs99EkbYUh9LDY8dp0T
XZTz32nBo2T+pGL45mduhG6OHJ5nSffe4mU25zhm2OplSFKObr9cPNAsFmrpus/odAKifmClBCmk
95KI3+i7cFleWMJ/8TmuZLaN21i0TO1fPuPBGegVI1HDObCtFJxenlDf3rwWkVmYzMVjt0Rq5sHT
GcJ01MBUjPbedbgjcVSW8OaKzr6xBNcCuyRuuSIO7Zlx3+NlgFg4vGd0aka4A5FABPi7eGa+5noH
4jHJvT37X9404KgA5EQwVZqwFw2vDhWzTNTsK33x/Gg7MwuzPg1tD5GEwifgXqn9tPqqPHvG/DJ6
aRYlRXNGTyvDrsLE0SnUc9fZ9/Hi3EiWWxeknlBh1ooMw8Ap1x90fWpvYMKxHaMHO8VN7ZY4yLp+
lTtlcNaItPybKZQTwF1nzBa0bJXs3uYaWJUgkBWnx5Uhfqdz3zXphA+zHEaDrzw8A1udFbGMkyZ5
6vuGF5KWIRL4loMQxiJ3507NrWEhFXAnmneDmd4U5HwiS32alm9vDrqKxJNRhEmDCO9QdYSSlT52
jnlgsxvvVUdyYeDKmOmVwVTfH+ymErvCLNj8i5c2ncA64vO2LIzNRCZpOSBg7axbEtV5qqVNvZNX
UuqREoncwZjsdsArf0Y88f5Et0l/8nW3OhmV82SmjY8Vw0BU5fLRx8SzWRa0nx0j/pK9Drqcos5b
JFtcHsSE44QK8PKgaHuotGnZAVyNqtTmBQAlIYgN/P0xkfpYoM+7HvfSsUFZn1YDqMTULAxfXD6B
hPCv4zRgk6aCgr3cDsAWssCQ8k/cihj6xXpAGcFp5yQMzuNLhX2yEXHxKJvyOImBJiNJW9rSeqcZ
AYBB3ueqBpaNI604jOV7u/JU5rH5lgj6Tf1NG9xkFEcuJDumrsHc5VlsSIlftaaOoNfcwJIiEgGD
JvTcImDYpXEFIl3Iz52eQ1pl7VZlu3Strqqn2YxNeDBKGLYDo9SuqVDa0AHTuSh3HlyXaGn4J7lb
6y4BEsF5Jx41sr6+5B3rzbe1k2AN0hHKB5wtGSX3XJ/nLzqV56Nf0TpmN2zze/sF4wWeTXcsbhBv
IG1YDV+yisLdgcVcNaCTT85WJy/qr5wEut55OhSDBdAZntYx48P3tq0RDgHqSAnsdBY9tJjoa1Q7
svwM0gl/UzyMfvYybf5k23tYTa0hBHfAHfXgJ3b84JQWm+xyvXHoW+tnWi910VwcoW1ouu5f6U90
/fCfxO1hrS4VRJsqqZGEfe0jAbl76MB8UVutjqQikZ5Vtl5EEj/qJpBIA3TevHQa9383Qw2KN2in
wQWipSpP+lwidPfMXrMJcI4Hq1+Mpwmai0jR0GTiYWZeaztwq88ZXgB9QAlSV673EH22foQYXZPI
SYXV/bBwBxbck+FNUDhSwasZFN3JY9yyu6BqZBbyDwaci+HQerKuAOtAb7rHBlgdz413XsZ+A7VQ
DZk3D22XOqFWc9VOBvOdrhT00Edv1LQ9Vxyx55QLpILFPFp6OM/tut8scN7i/eV93JyISUFg6KiR
guxwWTkRrIFLsJGI+UQv/EEtyw+jXBmsDk8t04mm9fPVr5cLMd6tRHqJbMkMohRtFhXv4IFU1HlR
xq3ft92+UPUfq3PoXPTWWzkBP0v8qdihQZ6qPAWJri20KG9rSB3dIxmsxzHtIGW0otjjDBhoJ710
droEOAxpobbsM9lFvgpzEUfeNB9tNX3qY4URs20aPEzOHZIj9000g7CajTBin71eVxZtdE5Ye67B
eCcgqgxObh3Xv2Wtv08kgp7iLSIyF5+pX1Z3IPhuZfE1l9M9UoW6tg4SEpB7QlJzScQGUQfzzbkB
1rXvhGujmaevOdgbNoZvE3BWLLY0uRBhQt8wnX8s1GhRmtI7W8zxgX7qBFqN8VfL/ZuCvlPDilsc
nHQ042t+oIXzJsszebErtNJSN57VpO+8BdRKPagfGlurPdYQjZcE/1H9G9wZHCkWfmol3+uCTU/P
Gb06PMJZyZDug4xK+C4du83V6KwWhgXE6rFvIrNb/vSe7jBLcC8pauaAuC13KSEGsxK4cVSPlEiA
K0lEA/Vy/RMnKZho4J6QkNNBB7zcokh6RHbsBHkGx95+IgjPGyhjfE5IEJQ/VJa4O5xc71rTDGG8
GnsB/Y2BOPlDchZneVnavPFJi+uUEnPZB5I/CbqWE+ypXsqiwXB7/SAyAgOxd2bxti838/7ComNI
pwej0cgH6hbGkcR3z1bzKEHEuMOhcDGh4b149wulBd7a2WQX9ZBWxBUPmrE5gfNrzo3Kc6y9Nf8r
C/Rfc3zSE8lCmMd57iRDlW4lDwU9Ycl6V2r5ckCKu+oYXwLD19owwxC7r/rH1qsX1D96Xo3YORNl
jveEJoJ4NGpqZcSeTIpztNckYkFjh1alIwBYSyS2d7czVurq6Uz7s6NFTQ4SzIXPj59wgiazVFoV
mZpbhBTgBg1DL5szLB7qE9rmFpAdmshfyLVw4TyQgqM3vbWX7JyVA5gaNsieWsu9e4bI0186oT8b
yIwwVhMsPtwGFdmxK0m2Z9/hZsQRQi0zeX5poDdL1TzMg6L+28TOzvWhRYTCApzeUNDihwlTO/wG
ZIz5bvgfc2eyHDe2ZdlfKYtxIgwXwEVjlq8GDu/pTjpbkZzASAaFvu/x9bXgfPlSYijFzBqUVQxo
QUkkHN1tztl77Qx0rzKbSCjolwtjsJSt0onnbiJI67an+O7zw1S+qennKWlfYFtFzSorGZTu0qfm
uB/U4kb3002Hk5QBr3Iuhrw5CdGwPdWLBiu19cRyukR9cihjPBtmEsNHAJZ9LJG2Lqqxu1SKVu59
w8CZbTbHAu/b2opOmnIiIBruqEqdTa/trc7aaTEVZCEOvq1icQNLLQdi1oirddZnzgV52ki1qoCI
uYwWB5IMVH4OBIrZ2AcpiNuBKg5pEnydgQdOHyag0QEoslz6zdUZx5XFHXNXQu+TCp5T4tmHx21e
WIquUIhR2AAh7tVLy9zaeuovMml1GzZPqCwtpJwpzX6KLndnXaiYI6ggCRkbQPzoUgLnIkBJ7/oo
xGngU9I7/zNWh/EFKmB7cfZ3z7WrmfzdRD2P4VTjqAuRPqNVu0eeBAoZ0HCNeYqiINw6riIrs5As
uymOGJ8d/y6v7Hnl0r0OIIYMxd6orHOvmbfqazTYGkW2gPkyFZV7vhC67Cm5TkgBkb5CLEWwTqxO
b7bDMQ7tFQlAYleheL2vCR83p8JYkEQ1Y4OwWfoBdIMAKe89ABX2A5N603XZjdOCNNOUzj0fWcgc
l0VVdwcvj2xmjhhbJsn0d53zgpqZheeQ15szdYB1c7gEeCJXAT8i8P+waqY9Uzr6tyr3K7SOGpbr
iJST8x0zw3zYwys8yaEfD2dJKqwSwz2j5HokEIR46GRvKQMhVqKh8I3O9wqYhHGFnb1aelBZsAqN
IUpHgZ6y0yIikEv59oFfS43GuDNZMs+lXFY6rOZxFmNFpFjaglaZNdwUNcjgWJ89vucv2USRJ2j0
jWir00Qv5XZwNgTVoY+NMmUL/32nEkJyk9MEdgmqoIepYAs2M+t4/vk2QSLg6NaDHPAs+uiQdCXZ
WKxxOkrsqzM5xhphGvX5QGoAwKLz2XZy8mCa5BxGGzAfjl10j5kTUlgQIzI9k6TVDiMmKA78uEzU
rEkTuYwof21ZT71nOWsImB5MZXk3bnyFXAvfltGh75K7vi56TKwOudE4+NaxhcmPl0dnAqsxzVXl
HWPkk1Gr6k4OiKiQgTh3dbarZptdC8b9nI2SEu2yilvfY4FEKABFmmJRpNaIeDo+CrUeyLBllWLk
FqDkcfDcsGF87NHDKV0u/xoSHacb9d0WlNWYMislGIWXQmTvMwHkoph9jRhw4EZMY4RGNBiOIO43
QV2El6gUUZ8GJEOYUxLf9Ia9HiMB52iybsXZRFmn5VXGd3WFKjf3Mog+2uRaqqxeW48aMWqF4DoT
xCmbHrcuMmm3DGEzPQ4RK760P2VBV9yP0Km4SIN/jLNHysL9sZ8xkYmWechg29PQW0+qbrCDaYci
ddsPhkgt0kPhjeMpKllmV5OP6SYdL7C719eVwWLxTE8Sgdki1ctR1iYpedkZYiuGHvMinf5S+PPV
iFsSgy5PFxKOWwsSwDIInPxBI3rN87r8pGlxTsJByoREbuYcNj1b3PGporGjjW0U9lZRfCSzc6db
k42OY7QfT6RC0M7AV3/Gw4QdcioziEhNjDrSw85EFmbf8AK5WnXQ6Cy4IfixZdWoL1Sb0v0Y6APh
K8X9GfVvjSHIx0Q3LiuvnJi7rJMiM8YBXSQXY125XkbxZhwD5I91ZGAM6wUl045Er/Spagf2j1EL
lwYWUI8ycRGCHVuT33Yo8MHtY4uAkdxxkrUhQJP7RlC5hu9Ee5mxJG4YgE86/eLZA32+qEgTVkUR
TZygheQTX8PZllgFMA506s1uzgu4tce+26LETdkmz0pBIx0PNbWqYIZ1+ZCyhG5d9bM/D0h+sPZ0
3M69pWgrNQnYaM+3hHw0DOsxVXn+Hd4QGreXCtl162zGY2IFEYNZHDOc4uu28ugkj/0+N6RYnKnR
LOycRdb3GWGmlbXOanR5//nTvqq+gjuwrqqWtgeb52Sb6MELUvNdjO09HPJqY1CFXA25IJgALP0l
f7COnfLiDE4v5+CTLKRgk2Y7Uu4e8qBZn/FclYHC/kykG9IUZUQzzeNGcDtkWrWYMwPPAyKGStAX
WbImEQ7pQMH2h4AUNsm5Tc0Kg2c/+B8otTxdlWmnHs6TbR4ab7INOkgeUX9o5i+tigcKLrzYRvUV
rZEDk/Q8vv/Hl9R+srRcvSr6/KanlsB6ib8yTO+t6EEKnb+b9Chj8d6363bLjmB81D27wm3dIEco
eAjkaOg3SlavyqbqnrOGNS5iQv3oE6B4QMPAX3QUNCSiNdY9D41AgmAP46PULswucHaZRdLl5KfR
Y9JatGpNhZ1FRTifKGcsbNK9dZ6tP4VWeejUx6H0wneINug4BCXqD2pQnUt4at67rwaYLUwcABB1
HxTSZ22kKE/UeDurxFVTDv5axKgADKSGZ4ZMg0BgIais62bZznhH7V6O4iFOU/1YhQ/ngdbznASS
Wv1oVZHqMqY4V0Ph8SEy/wRNUd5oYCz62FgBpmbS78vsiKjsmnQEZWnoPic30zsV4T33WED2OB69
bQbSb3VGJxAoeBpmk1sUjcVuVKzgPhudm5E4gMuxFOF9GwqqbFZEtMD8l/rsh5PM6M1QslSfGLgb
qZAxitr8mA8ELQqBq3+qwYgrHbjRwhMoai0CfJqkGjZ91MfXdcFgXBtUdEdmul00ypsPNlrUQwDw
/RmvkmyQiMCF9ygRhGV3FVZY5RWB3mBOgJky9eJjwi/tzkHZTrMKo5/S8FEGXcUVLdYfNwe/VM6m
mHvtxkAmkszCtQ0ass6IEqfoiMptUC6GAMcK2t/64BuwJMOYlOOheFL8bIBGZxk4VkAQKqxCFikv
yvYcFTCNzrSjTsHGoaXFaMVl+ArO4NpixDqUmAYXalPZO1WNy1XfW9BRsJ2v/LwajmXy/bzCSZnX
2L7CfdL6xiJYVMQXH/N7HlvjKbeLh86QDvVbRqPAwBiI4IO4zkjcFORAXdpaZNxE9F4nsyAURzVG
lqW+RrGm3ZlORbem0T28DKNF7XH0djyUlds6XuKGGEyWNI/3Koqqq8bL6YvPp0wvyb7++AiIChX0
Pl2x1S2/+DYiDpzFdmBd6qLYK9Gc7oPKdW8GxoOneMlGhPQd0QbAxIMrVKC03zp1FW2ZYik8ATPi
Ws4/ROjPiQyjOe4jvzYVjGhp7CEsYfjHR4yWqkrfDGgETd3md36lHpEAmtSATL5jAe8qOOPvsp69
lRIZ2NyK+hCZWXmF6409A68DY8n4iMcbDtt8ThauqrZT2Kxhd19TLRCHIjeXvaZWhzM3ppXFP5E+
H0gyXYvUhdH7ZCz3qJjp8NO+kSWVvYKQpMB4q2kJ8FqtzpDfmI6Q3ujGdecXYAtSuUPmcxklQeGe
MTKii4yT3wWoXlH6oXX/DlCEt4P/6WWwwTUNpqKSV+ePIiiyF5sO3xrDqqesghZjLuUk1Ge1Oj61
Ab3btK6vcOHIW6e/h3RACG8UvPhJ3rmxIahPhqazjlX6KfBrNmdMatuF6bqN9VPeErpnzQEYAn9k
iQEbGGo02+X/uWXBPtNhAM3pm1uDtTsDjM+jvgxYK5e+tRMokfBShqB4SpjH4AIBPNYsJ8/7tqLT
NBexBMLxeaeGmMpf1UmYb3oiTDA/hN9VkH45+v/1kLKkReOnb3Eho2yfIyA6rzd2Ud/hh7JM5Idl
M6w6k2Z0d+YOiCjZ9TEURTRn4ao2nIh9CUtkc/YaQxqgoVEOr7WKqCWLNZf4LkKZMg/Kycf/KjhD
qL9US5GX8kG3iSdyolBuUTjIh84O6Ltq2TPJ1fEhA2HFaNTmizYz9aWYEZgSw9KFF5Zvg4H36Uyb
HCt0LOrYwP/Nbet2rBtnWVXfyWXEkkoq9cEsNNqEIGpdSo89TZwOLS1Gv7WdGtFO8bw7CXHoqmLs
KWcGFnJU/mlH3SXvVecjD43rwxIdMUiIaT2ypLEeWSEi12Kl03soic5bgsK21B3hN8rUIDHtB3GT
eQaV1Lh8LcpRoQ0Pl0OC01xUTDnnsfI8ajJ6Flmr0RK+AKOWu2wEIc73UKbsnMLB+VMlIrhA1OsT
Ag0oW1qwknpFd2BdaVtV+N87ysbrZExprp4zpvoDQpR06yDn2RDvewiLJrxLmwMr+uKxMVLWP5UZ
3gEEsT7GHYMHYP7JZrZ6hJNfr+3cMVxeW2td2XW2L0jzrUkvvDXAoZQNCW1WUL3hyjwIlV55iJH7
qvfs75jONApx5vcMUuGpNrtvU2i0ayiMlAY8w7vLifnsAnMzIWRxUUa3V3mjbAcwegDA6YTSO8Lp
mYRwr302ZGngIdVuQcnNC3ilIRjnPKj4qs1sIZslr+506WsTjURGst7i6e6CcZOVLKpGE9OzDKj4
Zpm56xDIHAxnePaB7F9YcrIvGCNjCDD0vBLG2NuC8cxLp/6u1tik2onxwLAV/RUm7bWRpjbaEH9P
Z21cFlT1t2Mhqkubx3YRV7TOhry1lufZfm5yU2YbD+fPPDbkrg/FSVTkj59zac55OzqREbupUXfn
yUzO9unKUHmNyc/TCAya03DOfzqW/hO5RR14R6fnglj2KvSrm1z0GnfZdvYy6a+NRNuWs9W8LLTr
ulcwAZjdPtTwgtvTAWRJu0J9mt6N3jgBimAFRfD1Qs5wEQhHOp3FDso9xMUbAZ11zwuDLmpqWaPr
JABJtauu//Mv4sSTW7L9KEuWwcmbSwpj4n1HLibXGK7fKK/q66rPZULCDkxKiVPXtUhy3rOlfOmQ
29AaZ+xS9JjQtMJD7TevKoLM3psh2IVeWNd6Ft3ih2vgzfj2bBZjOKnNYJm1sAJY748UkLvKzdRk
Fww16YZt4h1bB3lRacfFqfFpyWpMGo07FLW+xP35iLYSxDSWbVfq5fcJAcIuQRvIvOXb7OSC5TmY
J3UUur+kpu2mCGsk86O/kcQDEODescyhm4ElAVJ64QXI5Ya1mg/jVikJG5xZbVdBlV59IImlQQR6
EBP3Bwh23kDHFaVBOD8omeaoVWg7wexWYGMN6oquSkSaV1nem/EYUYSjIqKIaM+FgUbR4mU9/9Ho
tfcSOo0rU0FSnMUOuXbC57LLNkmafGtpcV4qtXyOTeqCRcS4n4lbtIH9vewAxOXtTBQ9DySUrC/T
hqqwmkvzLo7UYxjA9W8yCQU8JbT931jCan4/IME0xa3t3QQDPadLU75ONsUaN0ZyV+Ii22hlxeRz
ir1Lx74Xyr2lPVT6Q23coVBZVJq5sHDeGzqiatY8GmHujLfkGbn7TGwJCdZBrDSbJtvazbKtSzzr
z2N9XbfXc6H331QtyCxKTZKVhXGVS1zuSrIXZLFQ5/UfBl9S95iWJSuuAR9jSPAD4u3yO5ShcAp3
CGu2FLufVWcWzFZkANQjsM3SXgQ6ZY6euK9Srx/It6APGmAeRJx+qhvjFt3mCncWM0+k3faD81po
5irL4QpNeaG4sS9PddEcNEAi1PD5FEa0TfCK+nkHGs+S6YLO5RsKpXtSMrm7czKXncmdbkXY8jUD
vW7c3wRts3BUpvzIq27ZVMI+omuMO7px8rsaxwU4shj/SEPRZVwpWLWRO/dejKs9IDELUqqw6WyW
Oh2siVwEIxUrXyBqR7mp6Cp5dza3j+SSbVZ9kaWqfc5v0VSpC1XQHDWEKcTn2NqsKgunGSJi0Kt8
2VPuuhznL7F9imuW+6UxFjSv+GKJgi+m9c9vz3/mN2Swqg4ymAod/JHq7V73SyAHSpaQ6KCrWI+k
1K8/vhSsbvOebc8fc6D2/7Pk8flAb3kxViFVyPpfB16+NC8/fbPK4K2O1+17Nd68123S/O9/5yf9
93z+l//dv/xf7+ffcjcW7//44y1vM6L7bt79MM9+DAnXTG7Tfx0q/vySvoYvf/uBj1RxXf/TIvzX
cXSJeke1JXE0/Xvd/OMPTftzzhknokbqaGl1m4NkBEoG//hDsf/ULAOXE/+xs+PJJlK3ztvz35FT
rlpoO1VVY7wixdr84z9O/fQRwMJV+7gU//z+xzBsfutPvGBp2jpGGqnP+b20tIQ1B039ENTSFKPS
YuON52WZUW8DXQ8Txth+Aj4jAltOoMtMRQWx1+WAbVvRGB06ggw5xx7apl/ugdqog6A/Yml+CS4Y
vfslJHkK3VkVe/Z9CDy7TpadNYXp99BJZXEw8E3l2yqNxnHb9aTZbqo81EIq40SUXTSArZB7dboF
jkoP/Hpb23lCe9YHX07/3TRMp8RtYyiEOBeOWoEEUYNorXp8aCrzWe6kt3WCHYARJsj55SZrUQib
Tpcd+6YIGa1iP/wGOV7rZqCRku3y2siRObYelUsNVXiPAy21QOi0/WhTk0+GkGp2pJJyoaAVI2Cr
qLCnXo/or6F5sARIq2vP6uKaQkrmmCXMo6SnFoHSNbBpLDpxT50WO48lX4m90vptFWNDvMwkREBU
+23hrQYTgBtdjJkgiktZwjaBU6leAU2sxvWoFRg96M6N7K8Ncg4UfmG5lJqjH/sySmjITlTtLzwr
b58j1TSvJyyvFjtKoBq7blLZkzPh4tEg+Sd+0oI2F2vaAGp6aSL/nw70QMnR0GqgfAfWHcLZBoQT
VvsOWSI6qinNn6wpMCi2Utuv+0WSTvBQPErzG70YbYTgXc+aohqBzm+tXOBMVYWOEHAwKwGRqlXb
vl9mgaU+jfA5a7pkQKB29QiQ69oMChtZqOjyap+QSpM9lRV92I2Xs3+Cdiow8RjMes33Ht1dQDJw
1eKr8qKUpSry04deDzva1IL5emHQMk3fvNBT2mWeqhCJEoBf4hQaGih6ZEZmvHWUFFC8FaMCuePS
2sWqqXSTyiCVuWgvCiNrLiPPaWtCVPCEuWmsOO90dmdPUgbElNC1BKcOfHir2EkSIQdSpRG67DAX
5WgYq4ytAtLrKQQHa2YN/OLAKPKjWdSw4OJAJhriJTiOrBlpikQrlN72RW4qGc4zR94Apw7EEueT
pq2QXib4FEx2PwvA20O7o/vI28FcEWFoNB2tQO+YdgNo8m7yyekFFYV5TPNGx1t11P1mE2U9yvvM
Gv3pNLM4gVQ6yTDuaj3BBZp6PdgUp+9F9ah5mk9KQxdPc9t/UOVLHQjC57GbBwM7tgzpWct2eQ48
VnTiUdj2rlhh9TpYB4z/NA5TIHq1aZbWssLNoVMlIbSod02/LKrXEvwAdhUrEW152U1hJruj4vSV
Snw0/OVFEIuhoXKLpGQVOH2njxs1wIl7krwYCa38SncQdORxfiLVNaSrnTRioKQ9xYE5fYtMSx+o
RkZJ8wq+ncc1w41VuHaiFPXK53SNpREY7cCyqOUm4JdAHqWhtyNphMtXo5RLIxYvnU9nF9kWBiO6
PiZee2mPSDinOTf1CAGENpcvI5iViE/DdtWDYcPqjgCFlYo5aPV2BKOByy+X2nsT+mRPtxR4/Q3N
vIB2/wTWJTgCE5+FyGmuIAnv69ZY0ED2suekMFQAmFGsdsVGUltEy2CjNKMcWauv0AupDeThgPU4
VhTxl9oESnK02iJLr2LKQ/EK+8VEMcGxJQLABrEkqqpCNJAukA4Mr3jTzPZuZsBB2Cl0J/JRFhed
uiULL70CMUtZFNeQtveIZ4pWY4Vu/iLtq+l6ssyRQaF0tiOevnAV5Sjytyz1NnpAlclkjTuTYikr
4a5Ns/ZKof5ep09hTZ9uUdYAmZaew6+6YY2NkL32HK922XtNPLGgZq2lL4PhLoaNh1gv1ybsIHgH
M1rigSbrNUgO+QRNTjEXAwlhEREiFq59qRS5uhUTUX5u0EWx5w6pbMObwPHHdwjpZAiDxUH0LDUS
2d6Cssgt5PCzwrGJhygHZDoZTeXWRKjVxIqGqgFdTKTFca4gsgQjYCQGn+WjavZGZQIbPfagO1m1
jcm2lOMEQYU9UvhXEFdBzLbF6k9WxDbd7dMofWANOjwn2D5hf/jtjBWx1Q6kqUiH6aAU1nCXl8Da
1iwi9Ak0MAFJG3skQ9Ydalg1S1DKIr/A5mfcVukEB8FwZiSLh9i3nukqZNuiagCG3jdmoKNo0qDC
gZighzyyZqUz3Ti0iRvFJrCIHuSzHyflVaUbDBeNygaLSKSeh3nw8KEhXuQ2LTRbt7ud2ukF84oa
ohlEKYwOXCukrq+stCgP0E0S/ciEj/SDtKRCf6EkJavLye4946SMtVqnEKB0SA9+OhYOyVejMJbR
OBCmLCY4tEeU42RLhkpN57zvUQgcuUFVtVfIvegf4ZAq707sJWJXRH6INj8w0+GQmioljEohBhMc
FypXfKETqj2hOrhpQqaik0XqHfbGfu6lFNR0ISfkYfVaDxMFLC3GhlIgQj+C/QASkUfsXFzHa3Xz
jmedHajHZgV9UZu3IQA9WyPmU6M5s4IF1eCNQX5OkEWd0IGyWbxp6JlkUx0VIltVrnijjKDJSsNG
uAfrdleWiJPcWBSpBrhuROUwNXFA/4y5HWrCMMZiS91MlzhAIyln2aqWc0T8+AcyWjoULhIP2tbM
Y5E8JHHgOVslNijetIZTym0HudjfUJLWigeN2gxLNjts9ddmhK4F6ric9W5SAJ4zQqbWRarTaMCM
PMOolhkrVPTanRNR0p/owkLG9a01ol5izkAwJuiRNGTbNvlHUUR73VFKHa+j6Te536ypp/gInJGz
S2QfmJpqpT1gxajf4xioy6WSRANsjUZwJb0RERn2YjYkAGaVJCWDsQgAZS4rINDTN69SJbVTE8ON
taiIhCe/wu5Tqp42/0C/ivBV+FTHfKbLTTu2zLiiLG3EO7lBuPuNqPCGY97lQqwwb0TGg64OIDND
os+Ne78ODCAJpVX95VU6Lt/UU3J6JixWlFdf+Pojtu8iWrc5zk8KOgWWYBYBlXUB+rYOtmVnJ94p
Jv6tukRUADEavoQ+fpNECtePqWE06XoMxkLbTxOslNoKeywaideW696Y56KqGIb+Dk1HgMSgLery
dgz7Lv8egI+iDVJObfsRifk/2pIdwzcUkPn35ryT+9cG67xT+M/vror37Lap3t+b40vx+V/+f7gz
Exqxk//1zmz/kr6Ebz9tzc4/8bE1w3b/p2Oxw8LCSRab0Mhl/NiaKZb9p27atmRQJNKcgE4O88+9
GdsvqUnBmlrYmm7xjP5raybMP4mWZP9OhqOuG44p/kc7s5/2ZbZhWCafQWg2hFKoIpr4eV+W4Obz
JL0jHPPquoJfR5/J/eFq/GLz93NUzN8P8Skqpkj8IZxsoD9RkeynFBVwejN0V52ol78/0M8Jlx8H
slXERDr2HZOL+vO59KqF4jDmXDokRh2gkCZySPVLv4jS/Oow7Jp/3Moaeo8DQEycj3/qMlbyMNpi
4/n353IOCP3YWO/++scf55OxTDZf5825Ko1PRxnqiCo9pc21coGC6C/8k8vsAjnKurj0XVi+X1w7
7eek54/jWWziKAex0kS0+fNZmeRBJgLC2hpN1YMFQ2jFroBZfwEHZ2OcsBm53YOGJNsFi+XmkLC/
yHLVfvGc2BpsT7KubVKF9LmE8EOJQNEUOCE2wqpoR4DFulinq2lbvU6LbG0+xCtv6bjjutxZL7or
95CdtuU22hBastQuf3/tf3GDf/ogvJY/fpC012xrAOa2LnG79SFqzOt5qf/7g4j5t3y6wT8dZf4U
P5xu2pGLDmU8WBsbfxvv02PZu9VqcrH4LYNre4VH/4vYJvHVic134IdDKoBgsoh43LV57FeGy5TR
X+Ybc2cshEsUx0V/G6y+erDOSVB/O0+bkqOQ0hS4Pz4d1ApFJosmWPcu2RxLyosu9AXX2pAavam/
eDe1eTD5dDRHtU2VV0fXHca0T0dTpD54bO/WANsvNbe+TJb5Jjq119FSuYld8rJO6jJeUja5au8g
7ay9L+7rL26rM48+mi0Zug3z020lkUmghhLhuijvUJM0+vH3z80v7qGj4ToQJnU+h/bCzyeYAnnu
2sgm2EUl8LW/G4aXmWP/f3EQykM204JpCvnpIFk1aQWon3At++6Jfd9KLTCapLa2//1x/n6xLENS
P+bJYLYjhP3nk2EzzhIXJySSc+UiAV9mEKf0xbn84hhMpLpqSW6GRr3752MUBlAcHfbEOkR6zGqc
XQhd2C8O8ounHNE6CDiKsPxCguR/PkpO3nHkax569SvNpTm0BHNxYSzUNbq6++CLdOm/PwPzwWyT
LBLb4cp9mugI3cT/HA7ROnDeKPWCe7rMu/ff35q/j8bMBrARbcTBjMqfn2P4f3LQsGisy+E5RLtU
NLe2/j0GjvX748yf9ecXluNISyWpzDB4Zz4NDwNdvYksIfDz5HZp9Ws5RC4OySi/teO73x/qF3Mq
x7IMljo6ifG6/HSsumlI3K04FqVUe2OsxCJYtkBWFuYiuDHXI4mUX5zdL0Z5i16L7WjSsQhj+rwm
ccKmhuFgRox+KGHc2sXbtwOksnA2uksTdPPlIP+r5/3HI34aAaU2WlkVccRxr+0LQO5PmBKWtJWR
u69wkez/G2P8/J5+vok/HvPTe2xMulmYiUXzU9VJcJPmN3AamwLSc2DPKLeJJiBbuAvQ82urgmaj
jYDKA5C0KpgBNAetSyLTXeKDM42NG6+3bpw6wM78+wfgi0tjfGpCBEELTmzg0nhlRHDhN1te/f4A
v5hhud2appvUzS1Lzsv2H2dYiwEicMhXXRNFSBAl9q+l8krw2pJMogM6lbvGYfEWfTEe/Opd1XlL
TcYERzPVT5c/NCEOkl/KeVWWi7tjwfjgDtjRoMAvf3+Gv5hgOUM6h5YuVVRfn4fTwDFzJnNlPsPi
QGLDZbP2nq3HwOVlWnsHgg6oDixYoNFtXwGdX2XuV1Os9qsx48fP8LfB1sBHHnK+0c7f0pR2udob
ytzFImPNqrihWx/6g/OgkEu2jdbz68bnsvbwR69x1OhfPFa/HFd+/DyfxhW/IUQy7fk8zaN97W/r
DfTmi+68Ws1Z5Nir39+DXz7GP9yC+e9/WMaZjTEa4D8YMktW4jlu31z96pTmS/i3N/qHY3x6kEdZ
JiGF4/kS2/ts7e38nXBRGC7m1b/9xZrpl7Pnjxfw08JU80WpG3kWn0dJ4lcYElzHpem0N7fQzNIv
zu6rC/hp/tSMGOCUHcbrUhzz4EGpvtq8sb3/4vp9GoWFUhrCiHSmz3o2Q9ldujExX1xkmUfSZ9Ef
8BrcayqVGso44LMnY29QsVlqMEzRus+y+6De0qXHm4XHupy8pdm3dOEyMrtDl6SgRyeGBdPp/gqf
F+nIkqQfxJ4kRPWLXKOzYSXTe9v4+8LMjllDhCdgDujP7a6hseiyUDppDjrCLiJgV++ACIARw8/f
H8vR3GS5/UzzZ3SjEKeBVgFiwWDtFNE3NR0u+8l5HoLhWg50ZOvUIQ0VqDRsLjQgWbVjd7xVKYkq
VbidkDsscDAsMcrA4CU+TMYnq8CUG3vBsmvAkgSVisIjIKBDbUrEnkr9SO/lvirFbYSVlpDF6jUl
QssF2fzQEKHspOaDXcKwU6ZHCpQAL8BFLslSRvll2zAw/O+9YxVuiUZ+a4FjWRLPdW02GjAmmRbE
ibQ4T2xj2wXaSub9lRbA/KpJDllY0OPw1qSXcS/3ZUJQw4Cfno6Ms5yj0DABHyYZ7hrLv9YSyMK0
zhdoG4nFiad0GVGGnbzpOYqzyoXAtgN098oKDuSdDwnIG0gRdIBtqBLpZUwPaIEhlm29N3Odlfu+
CN6Fr73VoYq3tcJGqVggiDPvQk+tTZGNK/zJDyOWjoUugsteQKkn52pBxtbRyce1njY7GYXtJo5y
tKSduheWRopPZQa0Tn30hOKqls1rnCIXSsjEmbBzJo4NpcUCLl/g1wwME9p4zCxOfimEIqVG2Qkj
hODZEvhc7NzXGkpbjc4U7usnKUni9AjLsYOI/mOB9CdtvpMw+2TSFT0O/rBF5wU+LHC8NZYmGh4x
5YVcpBfOiFOiyo27KiQWAt/VOtVsJJThJsoQhRmNtmxlcCmCaFoPgf4S2F0DUVxceLn1ilWF6A3R
3aZTI/Ew+eNuxAV4GDLjkXTcB/gTYpWGdPzZe9KEDfotLa/vHYy4ZYpPlJgBPPiSrDewRuGVOnbA
0adNEev7cVKf1Lz4TksywqWvAnfjJqDGBemVYcSq8bdXPjBX/pyeUg9ZjqxBfTwZ2vBmRoiYFEMv
FjgDN6rNOqMKybkJ/AqBVtTdySn+CwXuWhlwYrW1GS4glZB4NUY3YLseAzWhj+3E97j7iJuXG2JF
7/uYZjrryB1nSMC9UhuQstU3iJfIym0t27RmDxRRM3cTdez7Jhjek9waVrlagCaIibR3QWZC9AnD
Cl+mGa95L9SrtGFj16INdMuQL21QadtulMxdIwFiFUBuVzYwlEJzyNZTizwMPd+4qNR8Wo8jQUJm
1j+JptV2yRTH26Kx9lmkK3c6iRmk0WvlpqjVWaSPsbFNLDzcsYKFyZR7B/zCMSAzkOurvED80bk2
AXTMgNlbZOPCawQx2km6V9Xosmrjm0bznnqAASCe2vuxDCEk9nu7Mp5GKNdpMG1kLNAnTz2BQdlY
3AbI8kzVfg/0JN61lrxFdFC5ia/cDuYItKNr9rUNtMBqaCehm2FgUMLjIBMQtU40rE0ogftKBITP
TaW/9AriWXLb8w6jTTJ5b6DI1vQHLyjQfJUsbqMsGdzam6Ns+mbaVTHks3Aca5pItbaqB8COKqWB
BejqCcNRX2zJ59r2anzs++QQZs7WRpCYJ5ghS2NNL3KpFuWzKSM4Qv1LbFvfi754IY5ppWjRkYwM
Nn26votbLOQo6967gGyqEbZxHm+QPFyHGvdnItvOTU3icEKCNenOvxoTHlCOrGJAtUkeMulwKIwr
WO+rjQ9eR42LC1FPV/ZkX3nGdFXl1jEybRVtb3MMRuKVBoslrQxv8tg5RqLdOn14o5JqUopiGXUj
XWL/NZnUE3Hst4xFOyMfjxbaGpVcbKYK0omdIn+SrX9F4PKlCXKrmOzLDnHfjJh0jVbehHFOvqxP
hIoSl2jq9TmgKjYfixEJJHhe+HriuU+9exBvT7Lqt2aSobMAvUEQGtDSGlIzQl7LVaW8zFRvrxWk
PFXxjIyKISb2T7VT3SVCXuOIOjl+fFUGRIgkfnNrFFCl6+He+D/Unddu3Mjarm9oc6GYydMmO0ot
tWRJDieEPLaZc+bV74f2/HskqtGNWf/RXsAsDGCMq6tY4QtvGGJ428m8p8oaxIqUI4XY46ta47HV
DyBM4+h7lmAOgKKL1hT3WovJBBbfDurzLbp7BZFoj3FVAqs7Cz7B1LkHVgCsG1XLKsIhA08MdDy8
IVd4c5qvcAMf4Z3wWdOgfqINP1OTxHQ/wXu9od3THvRYTTea7gfrgtb3yq+rUxPkX22czjZxRZRE
ZHEIaBA5KfJzgKFOfTG7jihofMGg7jcyJAInAJ+xosn9LVJQswmVB8zM7hpUSli52hnDAFz8EMps
KkzCArt7zqFV9ejFhkY70tjWxocgZsMUKdJuargxa/AoOF2YU7/LMyQXFILhlW8OW04W7a38s4WE
pGokxxIgrzN1cBol5YuQ891odmsbivZ2bHpI8E1/0KzoMBjqczEG30euqHUp407Qa/kjZAcLVLcF
3coansGTNquhmiHfDZmOH01oQMX+LlDSe7Ww15GuuamUIHGT/MrM+tRLg3CVMi3oyA0DGkEwlY12
iwIgbIeWazyZ6PoPyDfvij5rZkHdJz2ybyBzwc/2PDdqzX1jGccp9O5lafyLI48uv9lu5ZlcKo1b
2U92ilbslERsPeLzVSsXsSMLvm5QFT+8EnHsUEl/JHoJECGMb5BWDPd+qLwgoLTNUZp0KH294OGx
10r/VIwoGej08VzFn+Aoz/lcZlsvwvBeq66+o47boZwUh/Pfnq0qxNnViQsxqF/bcPpEbnRr1ySg
ZdQ9VJMKh6hTvjX6RDwdQU1CMQUSsaFbhyHnhdCk6hFrmxNAkCfTaNp93RRfUmQ+q8x8gviD5I3i
fTZSHfkvVf48yOgvwg4j+gGRnpUaj11rtfdlp9pu3tMRwegc63bjSfjaj1hK0F3zYp6VzN6mRkVm
2N/nUwTIrFA91/OBwIxK2royItJrj1uqNDJcTnHt2dptS50khDaeKD0L56MY2kDC2UUVHqPkoSdh
dA9Kr6whyZwCH+WjaeI1AZe7leeN5wFe3tF55lHWjdvMCL8Yhg/jRPJ/1mH+4Ku+dSuNMMuL+sdE
OWxlBdWpBhbYSfpP3YjrrTpOLFEeAQVEJPOOvjrCFOjgrkcIXhjHYnOwQjSlfm5wnnetGBEVRGYw
zu6V58bwjrxyxQH385d8vqD8BPuEUvg8UxQMbwVupzvcecI7f6gAaw/SJ6UxHRBveMFGX3+vIxwt
EVuvcNLBWox4S1RoJwmLadOg33iIlodhAM08BXXtPwdqGzpZGm0VdIm1WHwfJwowAIs3OmTudaA2
tYOD2aNvjokTqXkDzXYWyJ+8ExH2gyaS7ya9eogb+X2MovUKnOZJIOrQAJJwbHOykchIVNcr40ds
AtGfySS0UVCab+U+ccyk+iaQGnJFVb+O/qwgVsEaT3oPXqByI+tIamkif/LK9r6ZqvvWip/RZwHN
VxCCoP0SAq8gEmjxpQsjZPzr6qXSgoe0xD+ilNRnCdXWVUbAS0FSbRyCmWoVSR0GUCNxBYh/Ry0N
Ig3vRpHNQ4IAXAhoaGp4QvwIAeCxOk56foxmtExSHTEsO/iTdotHNX4hokZYyiSTqM2TpCL7FhrB
gX3IpVQd/SqH5ok73aR9q1RARxP3s4MzOyaySXznTyZ1CIFbCPf+EVNVJyVIRhM2TR1LUl7VYLpv
g+CmHjysNeSYaGeqPwFF2RfNoPHcCc3piuFWRdulQQ4oDu0ffSexZUb7OSOFwVLBhPKevxQtCtmi
w7GpgThFcY2qpR6BGcq8gdqz4DuNflfspTBD6SvagJ687Zv22etm5GOAlaJkxT8nWQKmlSNKDZZV
BtTtIL6pPE+2ogGVND5xu9hOUyINJo3VN37iTdEiSa56z1NTPDUdgaGXtTe0yTScqVW1dGNgrmAy
FGuti5y7bSTmAdW6GhscCUw9OcKxgxxY1oBhLfMbfOHMMVvBmR9tqubQZm7LZPjWAn6Dtz2d0gKn
wzEqlQ0IWd8RivW5CpDqU+A2bM04IrHtqHCZ3wi5zPXghY0TSVl8i7UvPoOY6EZYyUJWqfaZB9+k
7DDFAGl6VFBHhUgWNTDJ452eRp9M9A24nvFQnkSzMQvCPGw4jQIdwkAQT/NwSYIkbhqTfdkOiHAF
RbpXx/E5wi2wS8N7w1PEGulpFJVB9lph9RXu/2sQTDO0sgKHliqPsp/nkHtKsQN3R1yetH8ZY0rS
m03oFxvazxb7szYpjlGaf8nQYykLSXYmM1/XUh+s227SHJwJh21nhGLrjxlapPiqu6WJKJ/i+4Uj
E5dKKkUHuFcaCZymbNPMqNd2GaG0mpcolWJ5uG/zNHlpDfFJqvoHUQlz6+uathNqvyvs8F6VsV2S
sFLFaRuR2miuAKBjeyLEwd1rUKBmpEZ5RDQEfWi9+toaTeGiTmIR3qGj5aMJjDxaqvB0qh4ousR8
ykEZ7vLCuMlnN3nfwuXDEcJv7zqQPXdZgRV2WvKgyPlo/lVFg7rj1BJjR73xwouFxllDulQ1AllP
tG5hHcbtBpBeDoMFOWtj0GOXhH32xcVLdYiQOW5mZbUYjif1gV+VJu6HCiBWpvnHysf5jCzh2JZg
1tKhfB2lBj7IMORXiqXyXOX5WEXTFLD55oyyWBZmoZFHmkQVDaSQK60CJ38uD/XWf54rlNk6dO2v
+QYZw010paI2I1QujawuSt2gXZu6bhlZ/gSAMzipG2VN68ENncnpb7WVsY8PSNjehXv1m3evuAI3
y5WFruX+cq1ynuGFFVAX3beKSoYnAn7H3OWut/G232ib6moF/HwJFrgEKBvaeTRI+R1vaqIq+aiE
tNPvwnu1+V2DvdPX+CF9KZ/6/fUBz62vxjiyKssCvMRiXr4XofDFG43NS7WrI74t1LjLS3e2d/R2
jLlG+2ZOnhUEZFBURWEbBhhtrOgqAoJoAES64QkUiIMx0pWNc7YUa8D8AAsEGkRb9hJqHJ9IuPlg
9RrcnRNtTMy32DT0Mbdps9KfLk/y3Dq+GU5e7FPqjpHqpQxXgPQ3wrvJ/PK/G2DxoVKJlCUEdrwx
lUeEriMQfJcHmCvhyx3+dgaLr9S31CbQK2bnRcRROFsVwZcm/OvyINeWabG9O+47aTIYJCsKJGnI
QfUruIKzJ+jtPOaf8Ga3iXaqUM+Yh7gNH+XbiL32uzGKzCJF/8y5ttPONa3ejrfoMEzxfDeWdDH0
8JumfDazL3ZhUiUxNpeXTj53Bb0daNFcyGzbh1/IxFRpo98b2+4WRYs1pmA3K83lMG0nuOzowNCq
utqqkeftdWl3LFoNqLQQcYXMMrsd1+023bYbshL6KEgc7C5P9NoeWbQcUNRP/AhzqFlh+NbzKPgh
wFtd2e1ne29vV3PxpBU2Gst0UaONtLPvlXjXURnZfIu8ler6B8/9/Bl9tE3vqlv7DqmpxLG3Vg52
1cHExpFc9cflOV/ZRL9RbW82Lb7sjR7Oy6s1/caIqLehij1hoymuYMKuDbS4RqhhFgiSMlBXflHI
XRPtftCpnPZXxjnbX32zvksgSS2V4MFzdmuCYjeVUB0kHsLBB8wzNrSRQTANaxWYGJQohKxnuNiM
Irh2OK/+jMWF46VaiDsb88Vj0g1+4LPj+OvwiFLoRjp4e6wgDuZWuFgQr/2NeWsdrwUOV67V3wHO
my8LqV+Tq4J16Ixkpw1funSXFfIV/NEZzKGpv13txSWUQkeRKzGvNpwit17nO6yGne622msOvITA
DbcUWaoKkYFVur+V1zBUVuIzgVKNI9nV1/faLltcVXahzLIh81XFAfOwKwC4fUAj/9DgdXn55JyN
Lt5OfXEzpZJcWtYcmTV/zVhPvi/Q973pEG3jkLCCIv9orC+Pee2bLm6oNq6rsp1fMROfYCF3GwkJ
6gaXscvDnMGyzl8V1DVQDMPkf++fsq7MMy3Gn2qDkMAhRnYcg/Pb9q7YzEeIXqm+LclhVvU+g1Ox
SQ6Ubq9dk+cv439+wmKqZCom5HZ+wk2wR3eK4D9xxVpbzyGc5taut7pL1sFqJR3p+a7SjQ+K4fIq
nMGiWCo/wBTWTA3+gNQoYIMUbSPmprpwmr3hpMPK401H2JQrutumm8zRHq8M+nHelgYQBUtM8Fwf
w0ctGCCgaVq8qdxpg+yPG93PwOXalR10yD8l22to7Plbvn9gLU3VwNWAf4H+LBYLTfUbJVvU6CET
UwlqUcR5iZXbsX5q1dfLc/sYRzAlxHNA2ICIZFnf76rIosMbzkQYbdvsk0236zfYaV9PZT6eEgvQ
JdgL4ISA1JYoNcvsfGDQWrJJbosvwC+2xYYL4RFdAhvA7u/0iVZ5ubs8uzPxH8PCB9fR+Lcopiwe
djn1B6uTjITt0q8pVcKmXMOT2siOvJ5+Xs80zk3T1ExZwC0HsLvMUJGzMPHbJYPCRmDdo+yJxjeE
Sf+/OAYGU1KhsdNNYGLvP9uEvXPazGERzjEv2KbdI7gPQgipoCdlM4e2/tVr/MwhMNiTjCY0sGDL
5HDwfd804z7dpMRH2muZPV3+Vh93oj0vm8354pr78Pej36PGfdlnG3Hwd9km3srbYJduzP3lYc4E
r5TGBdw7G+Q2YOr5E755g/uyhbFmeozwgiqpUx7NxzkAMDbK52sQtjNTmpGZ7D8WjaO8GAq37cIq
2zZCO5EkQAZqojV3nUktPPs0U1xDQ3fj5MvlCX58bpkflyQXJFLZH9cRGzN6fB2vf/VE3whIBP3V
cBatvjLQx0tqHmhW27ANoYglzhm7v7wE5Bjh0h1uZcNc+RinhDC2DNpj8hWY/4eDxemFu8mhUtCt
U5eRU5UpTeBrUo7GDC7IXbzFFPWxxR7t8uKdGUaVdXhNmgCMjBbv+82hY79ttxiVb2z1h4m0amJk
rodNxeVRPuwLixHejLI4vbkUUbYccXj/n/pRtZ63+r/OnSwmAdeG90PRBbfF+8koQ5FEmq6kmx6/
SSn+KVTr1+WJfHyOGQKND03lxMofQdsx7S80S6OMwop1SPYzyo0YDyeUtb2FzXKDIA+OzVeW72OU
N49KP2rGbGofYdyhLMYMhFPGezwf4doJrNWMBe7d/NRt0WZZq9dujTMb492QiyC2ylutLJJuvp2M
X8GJuuPBvpNeZsKH2Gk3BojNa4jQD+eLWc6UIRO5CR1Vi8XtIULa4lE2hXirKdBPRwxY06hBwsi0
IFGjo4kR7+fL3/PDHc8DrSiWRU0dABeY2Pc7pjJop7VDUGxm/dH2qUi/X/77f1e+3gU2DMDrD9eP
N4tXZD4Zby5fGXtFAxA0j//e22abYYcxzx7jPPCXl0c6873eDrSUZingy4vQg4SBhWs2fa/T27o5
XR7i42IhHyFrMPMElMUPLEPYHfjohXq+wcjFLa1jE10LuM8sF6RLcPY2wa6YZY3eL5c/tWVNI5EY
fw8I7sbaa/dIgznVtrzyYT4uFxxOCJmkFvAi9GVyYRQp7B+Te88rXjLxWFM9N/7kZv+KSvv/H0lW
ebMnZnmkv2WP7l5TZI8Or8XrO7kjNgRiRq+zRhGB0n9soniTpf5DjeUP/2OrqAXBDVLhcVlsqL+Z
sZoOM1alNM0XMOfblP/ob9EiRfuP0HSLVMDQBCRQU/k3zNjFjiIuMDjhNBMwhQMoxKvwfkeZwzBo
eJlEjzVSqM9+16h09wK1pHcewYvETXhCCKvO6m1T+aBGlWE0Xoqq8q5w2t5vuD+/489+4xaHW7B4
aNMkrHUQSOpJtsxXcG6v4D5e1SL8+eZ7nP7cLG81mt4HQ38PoxCnEKgIYS2fwFjv+1iu6/whbRoX
bfutlKpuJ3NSTTm7FpWfHcyiJ2bDxlGJZd+vbRmDdW4jQzml8I9Xedv227qwR2wU6CsPCfZdlyf3
/gL6Mzn2xMyYhpynLxlTg5GnllYhKdnWKANmUe1tDdG0V2oq10ZZBCvQ9TFPryXtVKEoW1SPqf5y
eRrvo6GP01i8CWaHhKqC9fxJD+t708Tog9hurSCOIxfj3i7sV5BBO+LCK0+EfO57acocucI7JEtc
fK9Qz4D4mDTl2wYJGSdpAcDEg8h3uI1UtLGDaJuhFLGvY+AwpYq5Upzb5S6BxY5kvjWuo84YsGsG
HF7ZIdLDXlBdCXvP/kSdqwIG8e9L4P2W0mLTr/woq04gnT/VBZhmf7j3muGTqXZXnrNzn4E0WZ3H
4gpaHpXBH+V0zER6qi3vZ6hUG11DJEeOwZlAj27bX0MDRhpnviu8gvdhzp/PD1WSm2/eyUgZvZ/i
iNFt1yUG4MpqgMM0PNgFWOApnV2iJvuxi7HKvrzhzo4IqcjEwBaG3nKmHuIj8SBP08kOINWuVGXI
v4MRUt1WmJ4b4yO97vQhukKjOre+c/2OSGE+sx/TpbIdi9KOH7SQrmCtYdJr+qNbqdZmysevo6nv
Pc26Hcr0ysDnrtpZqwFuLWzED9dEEaMAl45ctZanFt9kqhOYBQ7AbiSrvHKkzm1X3Ks0SJxQggGY
vP+WKSLfg4+C/UmJzF/9hDdZGU2WY06yvKupdF+Z2bmraSaNClJraCXLqKW3cw1IcK+cPIQwAdFO
Yt+nfr+7vF3OTop6DnRRiN7IpL6fVO91gA0BvZxwFVlbuf8cpT5OylqBSyt6sleW8OycLKIwXB8F
gYC6GE0OxwlhiRTJZe+1CfVPcdlfqfnJvxfmnzD8z5mziFgNkAVcnMY85TdhOABk2UusIDkVGq5F
aUeZQC99CyHaVmylQfuGOi7C1YWerVNdS4EpCc9FQfj7b1Cnp1rpjdLJpyhHItvShX9jNSh8FQAK
QWfi+atKLRbMcf41mawWOqSquGBsgESaCkR5LUfkeJyFWeO/fKA3qEYV8UZGCw6hmSkBTZUPa9Ep
zz5X9GYoWmBtWj25oWUnhxo5eDD1OV+gSZ9Rd4beEiFAp2GxfqtEA0yZICuwlANXHxeG4VJ3DJxC
lzQcOD38clCuWcchmPosDQxAvVFKbw2oHyLEOjZuINCQ4CudOvS/9EaPK33Q/UDv90bqdQ9zYKxs
JgFuN2FktJPSVyvpxQpFKxD0eMOtAsM6RGjfuOkMjx2mWFqlmf0YGf0pHLIviA0+FmFjOJ0emo7W
TQfd7n6OHs5JZmFKqKSOP7D++oZ4du5MffMjyeSvUO93foaH3NDZthNq1RerDUI31/Ei1Rsdo7hE
fB4Re3RMSz+SqN/Qso+Bs/bFKhpRYKfecG8VALmGaUA3yEIItzSgXXS6+FTkfgJsD2uTSg281TTk
4xbq0eAiwi9BjMie0noyYOWbOXLRGvBmL1MOA9xwEJgqVsAGn4B9cVdV5mvUBw8AdJ7TxNaPFLax
co10xPq96An6/3Oe2QLcpCnvw6wCsxbSzZiicq9WQ+YiIDmtrW6o9+WQfQtD8ey3xvQ0CazZ+zH8
pOkoWNcICw5T+KiPSFX7w3i0C+kJtaebPk+PfhTUq7pWc0cF7fdcpOFXOU3rB2/AyEwWcbpOKz95
lAM73qW9deqiKFoP1mxDqocoJ6Z/AXE8eL30EFbl7GQ84kHQMwkzygU2uSqGmjZQVmS25O3lS+bM
m0RqTDZpocZowUF9fyIDaD2+Mfo4AwyyIq/MIs73XlEgtxTlMF2qqnbRC7/GGTzzNJARICshU3CF
5r+4rz098AHQR9VJtzr8oks0JcHwISm/1TE9u9YFPvMC2jQbCFlN3sEPwDHZajy/nDLrpKLJeRdE
ZXGaAqV5ifM6+GtsNPnOyNsBE9tIp0usg2PDUkC9zQatP7bm0LiiMYND6SE9XCl5BY9rit0CjNSh
N4pil+QVrstNBQEPhCh8kplDlynpdqrQAsyNxnN4LYzbohg7t07DEXEujEEuf8dz1/fbm3URLado
NeJtp3QPTWfhUjl890NM9i6Psah//bm+WUnUl2SLiuiyFK/0Bj2yAslnu87vaTUe1MF8xApvj9Pj
ZxRr/VVaWG5vClCo0NHxPsAR0H5Ew2ONyfi1NOTcJkJRFwwstW4KFYuUsta7JEW0XT+FRsPtHsfK
1oZz5Mjosv/7x5E6MNUWMmJi1Q/7lQ5BV0Zl8hA1ybCqY1WFSBhfGeTsfOiuoF6FvAHB2vujSLAx
FEggqadJqTeNWvHk2E9Tpjxd+Yrz37N4hLHz/GeceSu9eYRNIBEAoCLisjj9Znj9bSxND4DUfnmm
/1MtFHy209seq2vYfPEG1dF/v1VpE4i5yk2TjPrD+/GnMR/yQVLiB6yCfvk1+wIjxf9iDOQ82Ba2
jbjHcqdqva4HHb45p6SG80uZGLvp/2IZGYGqlQ25Q1mGZ0Yrj4C5fRmjHWWdRNFD1L5OPBk4EMjN
i6hLEKADHuL3Mhnl5bHnw7z8gmiVUFewVYKopc5Ypw4DJqgS7Psge6C6UMIqHZ5ttdnlVfpTUfuX
uratK6f/zA1jEfHS9rNITj/ofcAes8s49qeHdOLlz235hxyG68sTOzsGCm2z6BgyJssjLRuinISa
Bw9V0FF/pmb00Gn+8PS/G0V5vwFLMfQJkUF2wnLXncrNSPxzeYQzR5mSGhkeFTf628u9AeXJVnrT
9x+IuEynCJN+bRJdrQJp0q/s9LNDkfQgfUfthzf6/WSMkDp+X8XSycCm4QFsrXUwqxR/mkwTV4Y6
83U4tuw5ZU7VyZzfDzVmtchsfD9OQ0c7oJlIKdXhSjxyZmu/G8N4P0ZfFnE02aF3oiz5UrfZJ4W3
Fk+ez6Wid04mDU5um/++0kQLeIYuzSXQj/UzYU2i0mLjhNCxAi1/AjtvVtKV1TtXArXnBJw8nE7E
h7aYLYBglRBEHgorvvWGYBtpw0at2lMomXvP8u/KSrpHkhLb9lH/dXlD0khk4RZ3hg2MBBAEnVMO
8eLW9UulNGxEuk+5LJqj0fjqS5ThBU1wFkGOjo/wWCvrNm7KOz2MkODW5HKdWNMXv9d+KtOkIotr
6ptMJ10zmq7lZsOsaVKm2yz/lY477KSnogP27t/n/cuEJyuU5gybdiJj+Hx9hvhEK2NxZsGMxDUE
sr6ML2WP6oYVYgKKl8tKUwt1Y/TFuI2RTYVnN4ZuCsjC6UYpcHTlbpTb9Flpy3Y3BPGrEvZ3/mjY
N7p+W6C84BhKrLmyXIg9Hi/+NgC2f2w7JUTDUIHfI5QnT+7FbZOKZGvvdIGnaQP4UGAIb/9Q7tPR
zYv0UZnERIbyJfOgVwQQVjBbhHwcK2a7KXI4SSX0nC1cHHN6wMkcTeGZlJe5Xd2u4nhDfaXaWJil
rrxYoBJftMY6wuLRsXCW4TZbjeFNb6WeS8UCverxiDTPWgyxO9WvmnSMVKfobDlx2wxiKpKSxmdp
kFTyJhVmkl4Hh9AeBvy9YOZAerK3ChPcIplvrotM8aCIqfnnUOnttcB214krnLhHxR5X8IhSJx+I
y/KxRgnRsHDbbewCBi1uZ9ji4U2j6HiOZPWtHqNeIMiA3KnwFKedRPgE218+SKrWbcvRG6CY2PJd
KcZ+n1tiZqoiqDDYuB8TdxprZpA+iRQrk1JkxlEkUfI46Xh1iBF0EUx+z9XNHlATlCV3IL2kGTDg
7BHmLHTeNPdy6wOeITpYKUlb305KLzY1gntuTHb1qRmpXpkakh20wqBeqeHk+GRlbKpYd9QpCA/g
drWTVUf6xrBlZWNYGFRlvYU5KWZRkMjM0vXrsm4cXAQSd5hS73VQ1MIdIhuRB2usDkGsFmtlHCBB
lxjwaLgIr0sk4vepZKEqiAiDi3h17jQFEkXcmsEelrWFy6oUrwR5gqsMAp+3NCrNlR6X0+ey6Ud3
gMKy7kdj/GpTzkC7GCyBklmVY1chkiRtAwktRh49UhV/7Q8xjs0l8gWGCg9HkRrVCWIekpTIA5pT
gjFP4yGBkZvADAeBc4yeBpvR98t9C4xtlUvqrVVIzVpUefCp1cthBU8WY+xE8rdY17WHOpS/I+yt
Pct6ZkB7L8pVOJW104UZxxOt5xW1HMjVbafCbtezbZjggWrEon4M+7B0cyXrnUynimiN8PoTMuBV
ofiGaw1ViHEWmit5Ig1rZdCyHy0lbBe3wWgtS7ATzRy5bN/K8IqXrW5dqBPFHysvngV6yU6kTOla
RisYCWihbafCGt24reNj64l+hxpGcBdxza4mqUQoJJz1W3z8XooygzlbgYMKLFm45dDhNtobzaof
zcDJzKbZNSZyf2Xb5+sgwA0yDQNt58seMt6YJgGxrqyV1+N1QANc25MQ+o/wFOsd5uY/g9qYXGO0
1VVShQmRHh8jr8o72e4KR0xNixUERouTwFFMa+AWlnRZ1xCamnVZdmwMFYlj1crFOs/F6EYx4vhV
Zpk7tWmKtbCq3FFSLKP1OoYyHgfq/f+hPIEfXaxmp9CEioUgyJV46Nyby5sEqEu32BTL7Eav8WMI
C8k8NXmyp7+wEnD2xE98NVwbCwgpiq+EeQv4xu9Ektj8nxEXr3yeNqrcx9P4AFP6k8SOMb3q5KXW
SUfXILbGJ98PbnRsvsokOpl6yw1Pfu7hXO9Za5Ur7PLr+DtIWj6OikIMz2sH1GxZ0A3yMSxwzzBP
YZlrxkyqLe8Vyq8nbbLQtIDaI60p/EjlCiJ9cGMOs8tI1iaI3qf4nIsK2hyEd+RoSoyReJc/YSNu
7m1rklby2KSOaQzTXk2kEa/pyG8eLv/+swUOAs7fIaeGWOb7oCk0ohYVg4ygqTF0NHbGPc4FG2Xq
16ni/+Un0q8SDzkIVlfGPRd7AqZQ6J/wCtPPej+uYnlTa9udfmqm9GcgZfeSlN+hu39lfy6gc39v
F7AbBNKCUviSRqUYTRQhhZSSFsgThFC9tVdTkfowxu1Z7UB0udOaqbdq+25YD7XIj+rQN5ugwsP+
vwjtaWQLW1hz+vpBgRWacCaKwDsFtS2tmrZSd16BBv4kMutKxGjMichyWyJMSsveQrmY4d6vLx65
fQ67Pnuwqd6JlS28U9LJ+V2O/H/uDklT6kcljKUfVag3X+xcKr9NqLE8TZIBITcMx3yL+hU4V5xw
VqblWff2AD8nyZpsrQkEk4rU6nCUivpVFrXTfVJTHFjZZeCL1VQqxCuKUWLf7W0H2ULDI0WcCbWa
EBS/yOXurqzFVG2CsJM8xHs8zS06/OKitPiSxD6uF7gvUOROShljuByW7oCyS4kXSIpWfE/HJnK4
iAOeUg2JWarbDyivqEgnDbC/R6RF3FRucdhrUdzPMl+6MbS+eFQlLTqFFIbuwzQwNxJyAJtozGHJ
QH12uL4MDOP87hePMWONvnQl+Z7vpuVHmXuGqDtTTgRP9P6j+H2YdmMyaCe9s7V9MIpmZ/hh97VA
B+VglKF6pRV7pkKLBOo/482B/ZtyTd9UWh2NQj9xYf7l591No0HlDgpZRReo/ln11ZV06NypBkJM
bQOcBpjbxa4zpHaI/NScXVqrEMMD7SXuoc6PWJpcvrbOD0SpC41sigrLfDIwOjrQtYRLxzghQuXf
94N4iWWcDC6PI59bQvAn/2+gxXPTp7qS20linaJASTAIHsvywY71cGdhz/Edy0fje4GZzc9CFfVN
kHb1TRgo5nEggEfooMTxlIvkjjM2uEMHcEVLE+0wRM14rVK9KM1RLAB8b86oAB3gv7ksASaxlVvB
UGAZiK5ZOIY7Vf7LR81D5bcavP4kOnp5U2hf+f8wemqaZ/6la77l6U1BHW0IXhRUwSwU1EhELi/i
YtvPPw3YnD5XGoiXP9BAYqHUXdjZ1tPYfIswccaQdaNNuxRyxpXXeLEt/h7JVmSMmeZi6+JVsVCe
k32fkQK2jYMW8S62ml2oJfqVk7yg36G6aVDMpuE5V9IAZS/vcpyJfKkuRvVpahQ0giDvQyyXLWmn
JzkZRaPI8FsKu88wRQ+qox1r6slHJmKrjqikiAHBu6KNG2yXIwygfLxkUk0SvzL6/8aGvBl3LT/v
t6RF8bqPA+S+MgyYMIlqVkGpGG6A88yBNlgDBbXwemV3+ZMt4jqmp9MMBxBGjVBnVy1KQ0yp1IdO
kZ7mxIZG6w3Ikp2RHWsSvOHY1OqV8RZbBOcF0IKmZUOPobn7QUm5N4khFdHLD92gHSsFt+3M8E8G
4lkiz66EHosjPX866q5A1zS+H1Xk+c/f3Ip+VVYJz5T6VBXpzhos7OSSxwInTZSWDER0Lq+kuniJ
/wxH7YRSLw0ktNDfD1eqIi36oFKfbK0a1limhDdZ7odr/FIwnm3K6Fi0NfSSPO1QhVNgYeE7Wx1R
zwPW1smKcTv2mTjkZSd9tjpTuvdbr/jOKQudwm5HYrWg3Vu11exFZTcoO/QaagxIx+BhhcVXIg+b
UeolF6gX9o9hofePuGbbT/HgGfs6yWeFlla9QuhbHMT5e/5B/9CRsIwPYvOFGRdqICnTiRrCJ82Q
9rJSfcOf5wokb37A3j2oc3yDQRJYcaTm0WF/v7Z9j0RmiUzGgzx1uAs1ksBZXuvXlz/hxyCSYUA2
yISp9Ff45/0wYOTKErVD/0FogbzNy+ZHbdHRS4PcPmU1vqAUnufai/dXjOndbgrjjjKBXlwLID/W
Aecfgi2DNgvCy+hLvv8h9iR7YTAowUOkk8SuCk9CcwbbvBXk6nVKFkGhF3miwCzu7Iz2jB1W7ZWY
YiFMQES9+A2LxfBtHVXATPNOQ56Ez4hbljdGYvyQSTSdOKWEJQVRcps3A3bX7QSEWZ18mkJorR2q
EazD5W9z5uJ4uyLLGjYeP1pT4oH90GnFkTdOBN+BOawT718qy/89b/CfIDPB39HHeL/22HYOrRaq
0SOqXQUykPLRQMPbThNKgJK0OiFwhqN54ZWfjWgAaGAi1lkUwTWZg3l5l1veVn8fK6wVcPF8/zNw
nx5kCkP2Ka2DrVEhYJuZN6WE/munFy/BoCEr1OAj7JdXTsG5szYTCQXGwPBMlonunCl6ytBZp4oA
fWWr+ZF84sp5Xjw7f/YWDysNfuxP6H+8n1wx6GEfoHHzgHYlzAHquwUa1uQYvgcgxsSZOrsSm5yf
1T8jzrf3m8dgGpWp6m3fPlVF/Rk9zMfOwB7q8h49dxnOve//mdX852/GUNCeisw+zE71mFKPvh+i
Y2JeEwQ4exB0WcF0lreNzO/9IJYythIEAoErqX9odfOAhCmYPZTHwmD69xOar1yAlzTQuRYXn6lp
W7vsm1o8DEjyKoa0NqbsBVHdf0c64shpJBGzXj8gRLbdshUbllIdNuHYnir8CVdFMho3mJOh/hhb
z73WShujUx7YLj7aT2V8JZb8eOszOlkMKjZ0d6geLC66XpXAd0mBfUp8pJObPr2xIrSUKS/i+7if
JPtBtotXO0ebcLQf1LS8tm8+nAadntJv9Xogn8YHbZuQdKLRqEk+SFZ7wu3uayYhOPN/OTuz5baR
ZV0/ESIwFoBbzpREEZRtSfYNwlNjnmc8/f7gHXGOBTKI8L5Y3bG613KxClVZWZn/QMOFQqwhb0N5
+Dw2ZPv3d+t1gGdYrhfk67lgaGvNdlJMeoRwY8mwsYZLd1FiGVA5UYdOkqDE6DYHkBPPighOtgj3
cZZ9j+N/I7Xx5affQG6mUb2dQBqzIzNAXoqDsMgutDJGEGYjkDlELjwyqPuzvTqbKGop+F3QOeQ/
EPY+Hpu88nIq+410sYo4pnLduqtUbZO1XkpLV9WNodhFjEVrl9fDfKiOhwLQjNx1RqHvDUk8prF7
qUy86v55SozDspFxgnGxZ98vy4G8pFrtXTKkpdedHKiHOhl95KFtfWH1rqLnVFaDPED1EJoIgN2P
q0fRJ9Mz206c1M7eA6V4Vo16IZOcZevsBBIdXlr0PyFjX7GwRYwVKKq/qoNJzaEQ8VEO8se0o0+X
eCeqr/v7i3edYk3jUS8EY2JxA80ZERhoJ2YktQnQ/vCkVOauHEF70mezSuWcN6hLNYq4aIW9Ubsl
Q4HrHfJx7CnG/3VRFHWSKgPgVKfDMHKDtmGxE7zDNngFLklAXNfRDSpDAsM5HDIEO2IWw9vRKhTJ
SGWnDqfiOIjyXeXp9k9X8Yq3Lo+BrNaab2yQUZb2ptaZmw71YtS2I3/bq6N4CGUzfKIQIX9GG17/
fP8z3FgJMFMUMOFw4c41r+8UHg6tdddGl5wn7j6Nop5qkmrtaPwWC/HuxgaDxCTLlE5UBVrKbCFQ
HqkMul6ug0Za8dS6qIQrpiuQ0xFl/QjUs1KoOFb6j/szvD46nBn9Tx0Yl7cry6XEdBPkEsfS8QNE
MoUv8LiUa+Pt/ihXWcFEmOIdjx6bJSi/TJP/e0dFqdlNnTOnMIdgXRgVoFxvHbnDEfXSYiHw3FhJ
4OYCHiYGKEA9ZhcmaGNatBnVv8pIf+qp/quiN/IoRpdyRVcoWyXNm4X07SobZn5/DTkXL7Aj0xz0
FAVZKru0T+T+pITF70qFUNsFb2XdHqyw2ramv1DovDUuBwhfM570mj7fNChgFMAUes0pBQ28GLMs
P+5PYdYV60CgYZy20tci8jGHN8eF/XpzaCEmAtUEpZy/eYuxQlFYkqNLkme/aDW8k0lvR8vfZ1pP
89J619r8q+ENw8LXvXEkIecTGYmJkzrFbCulCH1bfqBnF9HVT1kXb2imPKVh/3p/x95IP6b3PDiu
yfKe5u9sHLdM9MyyM9kZW1AGg7YP5Z+Uh9a9W5+L6tPQ5OgDvNSptBcemt/SEjb0xpEh9JsKfSmU
9wD3fDwyslx6CRdOdIkzD0frSj1VcvjiodBbJf9cJpl4xaSYJu95kD3zBNfoqhCjj1C9RMTotYTN
cVFY0hrWza/7q3qdSjIQnQBiPa+Dq3YQFRhQShijITPub3Wd9hd+3N+0QaatHE9KxaX8zWjG9/uj
zmSdpjRuGna6RgGNTqv5cS1FVFipIfrqIj+EbYJOv+JuyLEwDff7r3kRfE26sV01pV+vLfwjRt/8
kYw2jyTXdVARwQ7dN79l0fifPkrZplNLb0O9bRtF8l4Dib9qQtQV4valKIxnP+ifzQFB/vtzuLUd
qBdyRcBsYUaz7dhxznH9zaKLr1hPyOG+4jCAQn4O80pauBKuT/aUc0N6Uv40HOYkL88w0wiinP/S
jw4NhK0RfE1x1/TfGvtcZSevWkKvXQdsgX4J7RqZxjXqL9MP+ut2ICVuGz9VtQtmho9tVNTbSPNx
hrFhs+V+NQB+yhb6FNdRhJ1AsZeqOZkHFNePQypZaP6xcncwqfnZJ9Imr8Zu5Xv28f5nu2ZKTiaX
SEXwfDM03Zh/N8uCmzN2anWRBk16karyoenEa691WxmA0pDL6Lb75acaFI7URk8FMLVJ6X1riXhr
uma4Vsv2CaXdhfLZjW9MaGMj0bbC4nWenJd+XLWWlEhOZGd9v0LcWdrWcQgUKEuyY6TH7Q4IpvHG
aRoPrRyN+4V1mYQ8P9SPKA8AwZ08JekVXcmFoH7RAVLnFdJADVOylEsr/pmKAX0GSkYI8MvbpDb3
kWbueeYv1Heukx7GJMmyEJjB8tiYvReMBG91rbItJy2AzIwyYsK0PsuFpOD6yH4cZfoVf21r7FyN
uIm17jJxDXwb1kWUHeRWoE9sL1zGt4aikTvpHMgUxeZHtmx7kILKEFw0OXhJcvdr6I/PnhBPIlxq
ydy4GCeOBFx4in98wPkFHJs4Q7RKE12qwSowAtH/k2UsqwrJexhMvM7y/KjoBcQglLoRUjlg9/wl
rJc6XzdmrCPjRHsV2AYoqNn12OqDGfeN6116PA1krX3WEuOXpLS4KYSHhb16Y7uQ3E2VM6rusChm
8UkRmWUVvEUcrBQPepigMp7DF/uc+O9liwwvoJqkfY4n8PzON8APYobs4xxy/2fcOLLU23XOCmk6
9c/5r9DyyLC6fnDqslK/Q9GJThjcEI/R+3eqDI0kOdfrh86VgB74w1Kx7frqFuhpIMtAC5XbYV53
pQ6C90SojM6oQ6AL/RorLzjmlvhtt+pDVbY/JTT570/51pigtSE4s+oQV2ZTzsPONOnONo6PR9kK
k+oXwKtrUzM3ha6fzQJEphsuVbZvDopkB9V1GnNM9+OxTRvk+wG06I6QfW8Lgs9Yq6M9HsdAsTdC
KcVerTSbZxnWK/ene+NS4h1Ba3rie4DOmF1KqpS5NhKt8SWQXYCCCk4jjQZ0Je2UamGoG8dnSmo1
wv+0uvMuQtRYcZPzlHVyw//eGIW2wpnordKR34c6uSQ7dGNikMXhyU1/mZ63H5dUS6oIBFZtO6gK
i71VuMpKQsbyERms7Hh/DW+FJ8ozEwsfJgFVp9lYpS1VfppqmtMrerVWjWrfxvXRDrKHcTQ+d4X3
E9jQj7LondjgF6jdpypMl+RnbmQ0aNhNzulIhsC5mu0hrp0I7I4xOnZs1da6qWRrbw6t/5RWmfGs
UYLbxFq4JHR5XSqGxQPJiua1ofEmnL9ZBDTuprf6lmOSVJ8kUblPBRi6YxOZ2rmyC307xnnyuQEf
sspDehltlBmrGsOdpev95gJwwaM0Bb1cs2cLkER6U3l+0AAxGp6T1N3ZMTJTSrZtPHRFJRDpQip2
Gf5/TRY8mV74FOYgTbtyb7TtczRI3irASyF0w7f7++NGLAeTMf2qCR50pZ4yYmEGFshQnELLh0MT
yDhyGtpS7fPGl4BdSL0YTaipITwP1roS4Czd16Oju8Wwr6LGfxe+b51gO4M7KSZvpVivP9syOgbw
CsHNlpXxKRBQl+/P90Y04xGJRTiR2CByz45DYA6QZ+WhQRsiPTZx8Z9iQ7aSUlSY8yp4qqwGt4fh
5f6gNxaZoSb2EI/n69J96AZISkae5mhqrD3iQKudlNJSF4oftxaZC5kbkcYMwWV+JRUWLwQZ9xon
SvG08qujJL6U1F6gsdXyrqylh1w219yn6xbLsvtTvBFASQXoy5ikIJRop5D3V3KnyEUWF2OMXkPc
/DCC8iW3wh+uwI2jqX//H4bi+YpWFnnOVUQzMUhLO7/RHWhrZy2sDmiZZdyA2SEMsRC5P9iN/WJP
HY8/HB+KArP9ggFRqnlSGb4wv9pBgdHbV14mv49GRQgTnflJA960j3V6vgtLehW6SbI4LRQ9qBTy
OpsfmiHsVVNyNd8RCU6GpFR4PW70CoPqetcWh7R5N6zviRJs4hIufNAvXB3zmDUNT2ILfBx2GJf/
rEqQNAbeSAEQ01zGxEd4pbYOFLoxHq29ST3G3bt6/G9KgzTUzEl+iO4PLXQVkdDpKP21jxgulXLI
9E4t6PQgRxSu3SL7dP+jzu/f/x0E0iM7FZDY/LandRDJeqv6jpTLD2ojPxVRhTeK9vrPw3AYCTVU
regTzvNkTYVa3Pq5dK7wQ33K1QAUty30bWEoSwXXG99KRw+GLA0PbcF++bhsiug0txZl6HhNhnT0
Z3CkJ+6yfUVXMFj6RjeWj0fitCumi/XqNu+U3osrOCNkDKjueprvryTbP6XqsP33BZxKY9R56AHK
8/u7M31Ti4ZSnMuh3MIpOkuJsFdVbfy8P86fhOvv1zcbYqJJ0MuyeUjQdPi4fKk/mO6kIeGgHrUr
XIlF6w9lX23GyN4r8RsWRYr75MmPffvZDqsHwDb7+z/hz2a4/glIMyGiwoecp9lKrZZGYPEThkpB
UUQF9u7n0QjsU51MUuF8haof7KxeRZ0yLHCGM/V0A7OlesU6Egsluxq3SKa0cGCN/KFM+CpW4Omn
KKdm5RZJcODq9TZ1mlswnwyxwiMq2/eq0j0TTrNnq0KBRtRVupcCwI6pYhYLIjs39g1NVhgpYN+n
ac6SoKYrrIKShu+ETZbjbz/APAIalHhLNfEbp+HvgeaSjVLs4+yq+AGyHOpzHMcnf5SePJvGpAXo
Qpmg9Pe/3vyCnwLKXzMzZ/snqAtFbgPJd8q6ePSz9qJn2tINOzPq+N/QyAUEape32CTG+nGTCiPC
4zCSfYfN6ZTNgbt+Pf0tqzfDdzmWnzRx0pKD2QfbrtkGUrVTpW9xYB74G/z1vP+mG/9YNpvmPcn/
gbUFBsIB+viT9MCLWg2iq1OVvoPJb7rR7RC+CkZgsZ3seqPetyFVkTyNF87LPN/4c2Kpc9A8A5FA
4Ps4stp5LVaOue/0uAhDbQXoZ7Whv5ElxOxbqVxIA258YH3STqPFgo6mMr+Ka3t0I1+WAicME/co
5zEuMBgD/l/iHbcS7SF0myjGfpyUG1e1rUVq4KjZ8DK2/jGJhk+Boi9c7DfOIZP5/8OoH4eRRDQ0
SZ+HjujsBn/uxs8/2eg8O1WR5guabDcWjrcFtAqeuZNu+uzMS7xM/cIofGdoAYvINkUayYg394/f
9IfMYifHb8oYZK6jKyFuuxSUlXsvcMwkCy9RriBsmsrBZtTtbssW7TcmrE8SCRw0K6AlC8OLW5ME
5k+mNuHjwHh8XNCxDkSnE54dozCzp2QIA8wEIuzMOgsTMW3Uty1u3qumUL0TPbz+WEDqmXSmzGNb
tePOlDSCdZZgmK1aeIk3MlxjQ1LNnaqWibqOYrzts8QT+8Ky0+dIxM0+jrvgJAFBQuqqkvNVruT5
Dvmt4alSCnmFnSve3V6EgFEg5VvR4GMr2r6kO6fg8JwGMkpNUI5s6DWPJSlXsOIkhWse5NS/OXPa
e2VkxU+3rjuZZhQeeobceGu1r5J9WY7uxrLSldWMK6FyyahdIB1QkK73UhOpp0Y02pdSHZ5rpblE
nRvvxzIuHzsjfxq7YWuUtIFXvl4nW7PtKn5TYr7c3xJXj6E/oQnYHTVZEDeUWz5+kzDKUJKxG6Kl
qW+8rtg2lfvb0ipg1fXvKTBB+4H/hIu36cu/Sj39x47KNP4UG4FJgJS70vRNWszGzcoX515Tv/t9
K7YytHAky7R4d3+qt247ymRg4aY3JhCxjzPNzE7Dfb2VcKQu/jPNnOjfH0Z5H7jaeTHi34i7SCwi
1I5qDsnSvJwEHh/EWx8b57DMvZUQKQ4lLd5UcfajsZF5vD+1WweLmsGEbSXK8+D7ODVs5JTchMxz
jq2m3Iahom7MUl5i5d1K/z48OubDlJZfF70dOCLuPsFaW7sthF+/+KrgLLxqDfPZV9JDUIidnukr
Sw33bVGfrUFd6MPcimPApkEwcLvTIJsFS9sY4g7CXuAUjbtDQM6J603StQ9U6TaAHv8z9eRsRvoS
fv3GsKS9bFjQsCCD5tdOgBeLG45N7OAi+USdCIPqBJNZCQ5fk0gX31dPuhY+j1H2z/cdz0uICH8g
cfIVnFBHRi/MsPJw0EdDS/e7XFU7Mpr7e+h6dgyCqg6IWIP3rD77uF3mwSZNqG9qosgehVL1D4Pa
JD/iqMZg0qeLjO2wcB9NM8Row2/DhUBwY3x07SmOUD6n8jVPHdRkiHS56TqnaoevJbIHMIV6JACG
tYINM68b+zAE0tNIKFlIWq7v+ek5OJGF0H2+hkygutw2TVv2jo7JT5Qg4zccQm3pjF5HBPi78iTF
xuP9uv8Flg3aSht0juZpv4Xi7SorrtcNPsyrIDOWJLVujsZSgJmawC7zJyEuyXZUlR4SiCYoVM5G
nEsAE0rjwa+Xcpcb60fRBf1RQI6kfPOxksxMuiESrVP5codMZZOSbwtaA8hdLaQQ1zGcch06svSg
EZK5Avfmbaxgtj16yNhZ77mpPthwj11LPSKsta19d2FP3igtoWMNlIb6DrvyCvQ61iO8/EFBnD3B
EN0ozY3Wfi2EHp6zvOj2pQjjTRUrCG2Wtv1cDJOluSTX66oSS5jiKy6nztQpxDBp7HwmefKPQT7O
9NCP4V6ftdqnv5Qpq8xwH8DLr+3ROpSKebLtbsXjtJlkWWDwjava9s+FbUarYK2MeyP9P+xpC9oS
EZiG/sQQ+/iTRO+7etnhZk+ZDa2xstvk3QYDpfuR6fp2Y97TAFTYpgbFLEURUdimIS2TczKaXxSr
OcqhvlATvnFcYG9MLSaVTtPV2oZ2FHh1a3KBGkizlNp/iR5vLVyFjCH794yL6fw11jTdv0p3iZRj
qxIHtVPY4Q80MpHsCZKVmstPk+4KGiTmCaODhy4qf9E1RJZCW7rIbi7oFIXo4FEYnodaM2xom6Zq
5ejoE/U67jj1Evj/RjRnXwDMlSmxA4SdfTOtHJO81hPPcb2WpgzS9/o2T9CRITHzV7UaBscKXckd
hMFxxZOnWcBdXwFoOC02mwbAH0AVi9rYx1W2vdD2RBuFTpbn3joRw2FUgxcpKTeFXx5w5D3BLkMv
xtp7rXgoKOcgJ9OuBl16BqXwIoWAz6tmiZVxI35NchFQvoEicuvMzrCQtMa2Ylec0d3I9mVmqmtX
Mvy1jBPE1rKbGDf0MVqoJ93I8S3gwTyVuVV5kszLdhoQYddHkJcCa9E/NDZN/mZU0Ja3JP09aHLp
YFppu6uTuH6yRj3Y5CU/J2/Vf/MImS4+PGTATnGSyTOoIn78KKSLiurmmnRWxlo7DEqAVBX07UPL
y+2fL3XmPNUhCNvIYs/fNQqPpqSve/ccNPKzXUoPpZcdei1Y2GfXdx/D0LKjI0hcxpLn44xMhTdl
nDCMGz0nXvgF9vlQLpnEXKH6WbcPo6gfR5EGV1Fa1XbPfdU8+2ryVQqkN0oRG3WItmOjHVGVfjQ6
602I7vO/Bl+GxhEP7y46flcgu064g6gq7EkKw8+AYFuEq26pLngdfqdBYBkr1MlogM/uEY1z0FhZ
5p5j5DtXsgLhP+ix+Vbi17bJtYWtcWu0P9h1ExgXjYfZNwNkNEiS2jFa4T+pRfVkifBYljm2Wtbl
/urd2h5IlIAoQDeQ3z4772Zj2VHqqy4Kax2az3GzbVT5h5wveazRVGALfKztAEicIL8GPSgUJGdL
OOgxx8ltyFTswthpEVYYg50nq7HBxlZBVWolel5Ig/zoecOvwM8R9pZrDI6k+ncSVt/zELkp0aTv
Ye5+Fl20siuj3bdd9xZ5xqmk8RN0Fdp1Sr63zPISN/au0vVD3Zsb2mNrfzSfZbf5orAhyU3WZZXj
4DDWYsWf+6hEMvWDKnypWnEOG/+A4PcnPwROkPrGsdWwCe/xJAcq3SqVvSr5L73bnds6eNU88ea5
MpqiQkZPvElW8mD8RlPyKUGqqFWM91KqHmtbfRvb7NCk0iG2qhd45/ue1Zag5q8aK08RqRZ0KfIn
ORsHhIKQK6uGYdeq3dGo4i84NG3NwOZOil5aZbz0sfRESnlAT+U5HNuXBIdR2wt+lAkC1fAgz5ab
vo6tuhuU2tH6kC5IlOqbOAfq49qbQVO/TMNbg7fLde1TVbvb0ZDQN/Tip4KiaKv3p9ZKEHkw8nwT
F3G7ijy1W+u2eOwQg46NCOk8wMOwB4G4PgyB2OhF+DyM5bd0NI9JqRzGoTxraC8nQXHA6/GR5cTM
NyyVFXzabRf46NjFYiVLxn+WkTzUWfm9kfD/HauzpfmbrDU+mcoYbDS/OcUierBqfV8OPPPQ+11L
bukdVTU/1irIUjU11mZUvExzUz1gMWG9te1sV6dcXVm9TbsW3W5gjatShxqa9g1fVkHWLlbDgywh
/dc20VFI3lsTdDjDND/aoFZWg9oqKE7nQ7jK9UHawgdLN6NSe5uqLNqVhvLwtkMjbN9bob5DBqnE
vl4ZwC7jWewlBHOeCeoqrqR3lEarbS4MaW2hKwcwe6q6lTH022xQQVO08u94AIW9MhNNW0PDAYsG
/XxT9iNqQFYsBcd0QI4L5UUdMCA6wVB2qkB+Uk0LB/O0g6g+/ZkFBEbMz8zxuedTjIFtPQeD6ycr
zfD0XWTUFXr0urKR7ER9QhwHnMZQxNUJuXbrRa7QdZPQhFsBIJM/a0ao7aS2eE/pCqr6+Fj53auI
zCPeHJt2kPfu4O49f3w1RH5w0/gMcf3Uqf6hSfy9CqdgKJGVDMxdyK0TlN3ZDfJ9FvYPeYSWnmt7
72qPROOowH3yt+i3OWWhPpla9bvw+pNfW+dAq7/0iXkOuFq8oTt56HFEQ/GQVeHP6dvWjbLxyBFb
tXpN0/a7n0VOEav7ws6yVWWOvyIiNUgRiAaJjVh9McUQT89WRRHkqwrbPZKado+E0jmE/QoMMVrV
unoJ4sRpdBrXZk+erZc8toWo14ntf0fcDtKf/Zt+prLSZO+YGy11j7rk0NpPI97NliJtQ0X5lsrj
6+A2HCph4/7e7INAfTSU7AEzZoQFdafzcZY25c++puzrzlsbg3Ye9OhLnSnPdhOxrfVwK1dmCh1+
+KoAy1iVXn5qVP9VxNZz58kpvyB5AvNwsgzrP8seadVEB5qfKM7U6gNiVO+uPz7pLubHNQpnAtAB
WnOOC++Lo5hBNRMPeBE5ams8uiLdK2aAiCiArgTnDnD48sYrFArZyrcs1w5dLB9sr/zWod04Znjq
IWe+k8wwWteDLD5TpX1XK2XXFe0P3/KQhUwQqretx6YQ34yi2Zh+Uqy0ovviD8hFDtZx2hBaU+66
vPwZsUmaoPrsK8pFjpo3P1WOYe0+lpH4rzK759i1Xz3Ve25Yi8TtT16avORJH6zV1AXfLXfJqqGd
q8fWqZeSB9dH2FO449F028ckUP/8f5q8O/qa+KzF8QHJ3hf6JpT4K/PsauYR0dJ6Xbb6Yai8bt36
UrTWG9fcsvG2Gj61Yys9xvp41iV/7+XxMUuaS0P5RxbuAY0Tj0DlvVkkPdOylZ1ZEIjHI7DvGFBl
fqgV/72VUkRQQo55mzYhVxjeCJWOrmNtyGuJ5/XapY+7SsHQr7XUOxpatASmu3HjAxCXeXZQNwAO
Oktx6zoLLD0srXMqkMeJ0m+m1GxRD14ogd4chh68EDAfYADPhlF8SiFpZZlnSg+gMNF+icyFZ/eN
NAnk8v8bwp6g+H+9U005pPNAfels6cY6k/InX8hHPbUOcrhEvdOmlGuWvWhkSLSGJsY8PaKPY2VR
6YZt1rBR2PK/ijihsS6FxuOY6xh39CntW70KDq2f+Tvowe0xDqL+iA1g9DXKCnmv1KlYK03JhVxm
cryihTD+UjUXq2i3in4lVMEeh1CkB1lQMPK9OjvVKIHuIapmj3mQ2Zu+aIODMqiR47mVsS6VyD20
8Ar2eZoXC4+GK/bq7B00b7xnesLs5NBzgjCoz4MX1A8GResdYsz5N3oKJZ1gkWOEYjf7LhPV3gTk
u1YHqf9hCbi7As73rsRn7dE35XrhuXhja/39SJs36c3AxFetiD0KlcmKM6iOb2qyUGy+OQa91UmJ
CiH8q+0byjn9RtSATDOmCSnib1UhHW292tzPv6/FnzH0nHh/Cu0CuBvzZ6AEBrDppVZ3eJUh29cM
wQ+axhIK9Vmzn4rq69ZLg9PYKIZTERvW/lCM+zoJYiR5weVjxtefQ9ctF37YvBCAchPZOhZ5GCmh
9TXv96aDZLp61WmObntrudT61YB3MTeS+T1AIHCljt5CxLg5Io5UgNPhL10Z85l+N9bWOIyOCNSH
OtZPPPLfvEx5KyP3Bd3tJc+Mefj4M8Op9QWSEz29uQZCRxY0lm2mcnmjDp1wkY/RDxkpPb93v9z/
yjenRusCkBocA/BwH6PHpPURdUPROHYw1Gvgw9RRArv9qXCd7LQETwIt0hbM2+Y7GBIUAGXaBZQ0
mJw2C8CSS+qXiS7EfAcDArk8W5LqyIm9uz+16Y/5OzAyDMGdchwoPPQD5vgNG1XkJhVVeRlif43f
CHCyVawNiB/DsfsUpq+tsrBPrpGcH0ec/v1fYR+90c5PVEbMU8xdSorIUbdC0XjVjU6lxWu/WCiI
3ljJD1OcrWSXI66PuZF40Yrqxac7+knxSpJ8t84XpjZ/I7OYNIChQtJggpMyrwmitpXVkhLlF700
9G1pttK2M0gm7n8ycb0duZOJaRN3D5ThPOakuYHbleUVl0aPose+El99VLY3/tDUj6UvuGZyNPWG
VIo3ZMVxtoptbzjEnTp8IVGHrEtRdCdVXfRYK315bEU8rqWUvLiCerAK8yZ76Tjg30XWNe8gqsKT
VQe8UZUO2yY94cnt58iwWXXNm1WR127IyzOqZaStvVjbFQHPjoIqNKbogX/ohqw9UkOydiLN7FXd
IH5ad8UvrcqbjS/X0asdB+lv30dlrS1k9yy3bbCPUJ38EkhRv5YRO99miWFuk9S0TtbQZzs10LV1
qSoEtLTQnz2jNI6Zr6jvVhcFh1iTeDHQ/covhTSiLx56+oNfesVjImvDp3Sq+MQyTmigJZrN2KA+
v/CFrg8VYnaTTgbBkKLk9AH/2uJjkgVNHFX5JWih6pQNWoeFFjpxl3+Ph3yh2jRX0INFDFpxAl9N
SAcg/bPoVLRd3qVmlF38gaeyUKuCdN7FPtSzfttxI/ZT534TJX15CKG67o3Rlc9qXdR7i6fko6iM
fNtkUEzxJo4cMXjmsTdr9XvhopbNJ1TX1FrMcxqY1jEedP2xtyr/GVhCs9Y0P1+nTWPysKkbciMp
+uzr1rjuKgokmHyqe6NLzIWu2XXkh05C7VWohC1gorPlTRqviGzbq1hevVqF2gutIakJ94Y9/Lz/
Ia8PNHcoMmITZQfWwLySh5RbOCo5DGoB0nOvjGa3a7K2Wtgu2vUwtEkmsy4UEzS6CbOCoWG2+HTr
WnoBjq2SCw8eySbC5qswhMFoGxXGcWVLIzJHODyCMbH3XWz3UFLo9+5od6c+MutnaFPpF623q2Al
9WX3JYvSALx61QRPgKIlp8iit46S3NZN8NoLQ9f43Ig0+pGgWbe1IyU7dAWOtkWVDb8H7CPWSlCP
PwDZ2ytKq/lBs6TsTYo7IEP/vMoUFSduGekDtcxZgA6wXggSZLwvtSJ/9WCjeLgb/PMQRMspGyL3
F1dyIkpUqYk1KKizAfJHMCnaeeawALG7gq9QxKbx9oeeRzZ4xUBF0zcahsmJ2e8fpza/UStAcwbM
Z+OTVb7E8qsZR5tYzRGuDA/E1IfRXWIJXp8N2ALUehC5JTXCmfpj6OENhCK/FhgveobSXlcf/PFb
7nc7coC3+0t6nTmQ49GdpdNEfnI1UmBng8m7Sr5IZeGBkqu3mVp/Jwq/ZrwqdK98GkLrmCT6ksXd
1WmhgI8YFQ9T8AdCzLtNcS5QDvbH/BIXjQG3ZkxfSqMct/end5U1MAp3jEWHh3c7aMaPC2nEOjXU
pElI7N2tp8p0/8MzKL+FxvCtyQiVtHKyfuIRMfteQz8xtYzQv4DAkSmyFaGD35q9lExODZwPad40
m4nBAteRVtKcWY6NovAtrU0dVcvojsa7qsKErLM/oxjY1v5TFRWrVjnWUn3SzFdjsE4JddYYLQdN
1DRRXxsFSFDypnjZRkl85HZ3MiIPKEoKC7T++IZxDP8Mhy7eNJOmjGVIq1a68D+QNNTPKT+r4drq
8x3eB9918zUTX2Qv29pANBs0BiZqcuqnB/6kSD2ISHsoY+xi3rC/MeOFoH7ry5rgSKZHG/4C82jb
1Am5UyvbTjsU5jbgYb6xzMjd+0WTL2yiW18XOBVcS3rFNJ9mgR2fbbkN7ax01CryjnJT0JlQF0tC
6pVoAV93qgZN0sCTOMY8A6i4w92oCl6ykA54OfbSRp0ARpKaeJu+eXUVfVeX0X7KBX2MXY/YnLWb
wMvUdQqg/BxIvfde9VLwJAn8g8px1B9HT6b0Wiv61vWSemFdrqLU9IPp9U1ZMmC3OUAgTKVa1QLL
dPwWq9E6lV/cURz8AjlLqeT+un+Ur3r1k6MWSG5anJRR8T+brY9hx+nA7YfGfzppu2RKI9F58a2X
tvP/02vdX2WZ3Z9KUcYPBgrBZ80HgIhskb7BEAUJaW7gB6HVSbdK/MB9zKooeb//G2/tFFYDhBj3
FByvWRwIhQvJpOrlC0ZSz/jqfK6wVL0/xK1FZ7mnnGkiKM1rInbl2WkZhZaDrMU+sIu9pWVOHJC2
h5yD+2PdmI6Y0KLo601y/vPyAyaVehxnmu5kSdkddBU3oAb/j4X31o2TjEsAFy1CjOB75zcBDbkw
kzLsR00KdWu9QDW89Qpq1srYLwx1c0LUD3lwAZBEFPHjdRCrhT2aMUMp1JFKRGfaUvv3uMTn58rh
IT4Jz812aVb4dkB1UnfMCqh3KRu/3TE5pIt8wlurNikOATujVwCq7uNUJg7T6MUIWFZBpT5KQ9A+
0m1tTing5c39bXBjKJALeL9MhgfXarw6ft59qGBUXpf9b6/MekoM8s5Sl/SbrnIRbmqONUAJLmpo
d7Olq02Ry5Fd6g4Ngn3uevXamKTgk6TeDaTCa7rRqPxLR5zGFg7VjRkyHnfqpL1InJ+dWzyca5w3
MtcZLJHgdVy814VFx8S0yoWRrkAaRDFwIIiLTKQj4JCzoUJZz4IBdj5I+hL9Q6mP4fvxCS8V/YAV
vtzeN1rK46rUzOhLzr891PAJFgqr0yCzRAIcPXVOMkyKhfMfQVOgGd00FI7VYm+aVqAwaS6WiJtI
Zfuot8nln3cQwE+8Mckz4R7OtSeaOh//h7Mz240bWdb1ExHgPNyyJs2qkmzL9g1ht92c55lPv7/U
OvssFYsoQhsLC92A0c7KZGZkZMQ/mFgY2UfdCHPeNeU3+kvPbW7/uT7O0rzegXkUccXsxHf+8GQv
J2eQcqBcJ6QgUMaLbeMf6vRun9W0lO4TQ1/Ti16IxoINIWRLkGO4EO4cDRWzM89xjk5FTRGWjEBF
RdZbJk3DriuNtRTwouzG7sHGmC3KuUftcHbqlcCUMqzRs5Oq/lDb4pmTUGbN85DT06/bxkXFZXd9
SRdnCGqCu0aHFjEPmak0kZannomEY16+DDgKn/IhrE5DTXHMSIc1Yt7SUeQG5TmiEN4uMvZOArQx
KXF60khzFKWM3amLaBdWr9fntbhVQOyC+wMKc6GhEOCpHgex2p90pXlxog6jQ1MD+dI90HR4nIxE
XclflgYUsuokTFQHLrDWtDeKupLQNG/14iFsvSdQP5PrtHoGgRTASm01K3zCpU8HbhOfWMgsWJ/O
TkPQQoD1ncA+evp4V8jKW41VoOtI8m0C6uT6ci7GNQKnIerPzHGeJEvUTB0p1O1jm4PmTO87PGMs
a5u0d6nyLe2/0JvmzTGudKEWp0ifTJTneAjMa7VWLiVQ+ZXuOOUTkDNUVBUdtIZzwONqJWYubEyq
gdzoyAcg9jdfTV8GMYLdQINlcrQJsil0U6M9Spq1xr9bmBOaGiCVRb2b6uMsSUF/oVYSL+caTDqD
tldihnR7yux28IJhgyr2GnHk3VFhdh1AC0I5ERAu85uH58Rq8t6zeyybZASvS8s3TmB30n2h1jUw
C+j2Og6XCK4XEO+nMdvge2C4dV/l90MMIC7ONpPeyZvUi+Gmcbf/xMbP36bIaa+hvBdOEbkIGivA
yJGMmkNjlSmJuwDJrGNrG3snUA9FUtxa2H64waAd1KjSP3ls2VwaGSOxlrcHZPLZ17B57eJ0MU3P
Waoj5KZn3pZke+TCbKA/akCidbspDyunaZ4KidYv6DPafogWIiQzS4WoSw9+IKXBsaixxek8HCCt
6C2tvD9D00QHWgrCl7R03Ljr9A2WwIWbAZlx/TyItgW3lRtEvbHVasqPlZZmm7BTrXtopcjiVPLK
IZxn1WKJMJqBgk5mLZbr/NbVpHrwvNAwn4NcdjsQIE68Uiuef/X3EVBJf1d4Yv/Mrj0/1KehgRcr
cAxccqkLewBAzpqw0kUfWIwDEYYkhawajOlsHNMJB1lrPP+IFvT01FmDcZ8XNbI5maPvC1Qudpnn
WW4R6vELPHDd6M1bw6EfkhaWd+dMGugaO8u+Xt8NC7PXSRrp6/E4ujSlSJVECcEP+8fCNo+hjSyo
Vk+bXA+PcTvthlD99vnxSGnggYtnDInG+fccKd7KZREEuD0G3wtZvlei5l1BKdA5YtmaMsvC9hEZ
1P8OZ8wQJBoGUlVMLswr1qDQIWLeFLbK2pESB/VjkOPbIkkhGM2ifsxmOZ9VNVAh9xtmFY34Ck+Y
vMagVEM/vLHMPHFlkFSV0qIQmYwwK1Roi2r/6/rCLs2Utjo0MgXU+cUzIxrsSStziDACdyYIpetI
8yUUP9EKcWrmSDi/uD1Kn66N4VvPsuwrO7O0+20Yx/VpaumS4e8zHlqt6VEx6qx9ksRftdEEgoj7
z0pCsLBpLUEVFLUaNEDmYO3ewm0XUWzpWQMDnKvKHWmd5lJp3pqZdFJGHIOvL+7S4RWZFfq/CDbB
3RUX+MfkvwJNOVWj8jykkBaM7EEHpwrAMeY2Ct7gW/wJY+PGmqy9EckbuYhvAZE+yK23FSi66z9m
4UtTmeS5DNCAF+W8cqLEbdYFWRIceaS0rjKZvdsm1sqWFhM639E8/d+N2QAXUBCandOwxxiomDBF
93r9Ncr9QxcoKMGu0dsWhiE5gPQEo4yfO1db83vPBx5rhscxVuQnJQ6GW7/W9DuKffbflWWbV7h1
jKdwoIIlxu4V8nbn37BvY8+Ls9J4Hhot3SapVm8kp/FcXW+nR01C/DtMUfN1S7WRn+S4cH51cj3c
B4mX3VpmBaIPrUoXCdMYRKOj/CTeA4XAdM27UWRqCTERHuZA8zfSs+hxwvJ1V6LdsJ3KElo/Ba+n
2pnQvMjs5KCO1MbtOExvwpBqb0AC9dAmMvBvu4kesfGWILHV0x7jwXHn++b0b5wnEdJRYfSkqUX4
RSmccF91UXl7fZUutUto2KDWATZSMKeceYAuojzQyhgBwM4LbnuQm/GwT6PXDjR0HQPTBMWv/hC9
K6X6bWh7NIe2cfnFGq1NbN7UCgZptr4pxpUmyCVejVeUQg0HIg1N1ouSPGrOXt/1DWQqJ/9htSVY
KSdQbn0tKe8Hp0PzwDf7HXC56CG3Y+XvNOQpyHDPsh5KRWv3YRvrt5NnVfs6atWVx9B8F5MxIgSE
YhyPPbz+5oel91I1i/V+eIJPxiiQaoNEiikzNWsV2svIhywdAwieCqDfeZ06axV2uZQqz4FXOvs2
6bPHcWwpxdt73w4PbdnnKz3Li2iDFIgAeBJq3tFGs1OTSlwHZdk7z0mhtTcDr5T9MOQr3Sfxl5xF
GzGIILZTA6QEMa/ORVYeRr1ceM+ZH0SuZB0M89GZoEyExU/0EWhBfR7/x5AcUHJKSmas6Sz3nizU
WgKsJo8hmlauMTqikaXdsM1W6vYXn0zUpSg4AENgdmiYnYedBjXqzG+78OhF8baQ7G3eKOgq6Yeg
iX70k2+uPCrmZRxRb6DOSEgVqDNy/PPx/D7gHUbl/Vh0+tfIekGR3MXv4Bmj8w1nGUH4lcvxcocQ
LrB7UWnR88CbD1jVI+h534iOTZJI27ooi8OQe2u654ujoLxNVZpdQpHqfFpOL01ZI2FJrgHLkWQv
2FpxEu2uR7/585i4gmzTfwcRP+LDNY+6qZFmvYSVCeAGe6R06QG20B0UuFZeHYsjgTYQNFxQB/Nu
TmPmo5yh+3ZMZemLIT0WifWlMe71YgXoe3myRDEYoTlGES6rs91n2E5TeZY2Hsuq3Uyp95p37SbH
70OBxdIgJK4ZwWvvtStp/tLXohHiwPTEkZTXxWwhva6NogaoZ174W1CeVvrZdJcv9XGA2Zdq21D1
sHSfjn6Cs46NGtp9YZTVSk/n8uwyCtcNfVnkGdR5FzJT8j4eUra2qo77Ik62lim7mdfewmRYlb9Y
2hIGEUm0+N4La7M1q+TKMyysC8YK6kacHuSGTY6cXFgp2+v7fOnz0AOBEIiqAOFgtitazDKKomUo
K7Xdxmt/B2PvfzoO0WgmSxVoX2jY85d7NxpdlMTewEWt3eiVtp/89hBbAe9rjMlHYchwfVKXSTp7
AhUhYZNM/xO81PkCoguYqpQKh6Otlf9itB7vdCdPt1XiqPdtnEj3PJ+a56j3003vSPCTlBE3DfTY
bvLOzw9NEdr3UxBPK9nBPCCzBGC20F0jOKL5Pl/sybB6KVDV8qmw+2QzqeULPxL9ZhVVW+ATvomZ
c7iGGJt/4fdBMd1GDoNeoTY/gKYphXyerHwaB0B4gzUiV6ytlZ0XZ0a5kqyMAinpyPmCy3QitETS
+qdKrg9JDf9qqCglhkg/Nn7xEg8IIqraqKzsrKWYBpgB2QdyBmRwZld3oGMEXlfheGxT5afsQH80
tK2iUyBKg3cvjCZxFXozh0qOfl/fY/MZiwuCMWlXCA2zCzWOVNL7kayMLSYj2NnEmE3ogH/M6SjL
UP3kIPo6Btnf64OKZTzPjt41Tagx8D/EVGb7Wm/zJMN1YjwqXf8WBNFjOyEbHBXympjGRaH9fXrA
RP93JDH9D/efOdlVhDzteDTsydo6eu+dBkRdbxpqgvdOqcqHafDUbTRAaQ30jVq0a+qai3PlAAvH
G2gJczxl3ckjTMdxPA5TeWuk+uNojjiJ1cVKXXHhQ5IEkSiJdrCmzykmjlUWnR/U0zFyxsztNONr
UST4X3k/xtrW3ckqH3wlHVZSpYXZKdz5IiCQEfJ+P1/fdAIhjUv5dAyRXHtAaKQ8+ZYT3I2Npa9c
XQuHhGgongPsVyQIxE/58ClHW6Z14RXj0RkHkzqydWwN/RUz+3/0WNsYNo5fZnQKujV9/nngYQud
jStuuQ/jVnIAAbtqx+OUdX+qWrlpxGa9fiAWbkq6orRJyDpF9j5bxtY02xwCXUp2YU072SSMm5Nq
4x9Pw7vw22l/fbyFOWmi3kTFiZXkfXI+J30kLwzSyTyOVuFsvLZ6kbPg7/Uxls7e2SDq+SBp5gyQ
GaEGAMO7Lzvv1MbFl9Dot3qQ3pmF/4fO6A413/u+8lYOw8L8dOZHGwIusQCInw9dtFVRqx4OGQHe
dkn3BEzz8xv/4wjvk/+wK3qjVCMkHiYEsgPXi0NX6bR9u5auLc5D1JIIzOyKeYldj6iHBD04eiSJ
WjdSlRxR3s/vBaCl8GGAOACk1WbnyqEkLtVNP9BqjZXH3GvjI3DH/PM7HEUjsnOqfIAD5zOJmsIL
wqyIjyp1Meov4TbuUU/FVu2pr8zTytYTW2t2wbx7N+KkJtC688SpcKQx1jIDBD9skdT4ojvpd7Nu
9pbWPus6/a+usG77HMPu0t9EvvHFz7Tt9d+wEBnBgoGaEtYGl7Jaut/nVWCjzdBXEJeDyfsu9+1D
1bafH4eEQZiUEED4jrO7FDLJyItMs577pAi2davicaB0tkvJac1KYmFKFpAmatRUEFRaEOenSitD
LbbtwnjWp9b+o+Le8NJUoYbtHyv66dUj/QIDI9I96kKzAKWorZ9g39Yf21DHxaeuDp4v/7Tbfu3h
sBCliLpUukRDnA36TqP9cJB5aIalZ7Mxub9lNzGsB/ijj2Vwl1jbbtIPujG8qr20iet2jcZyeboZ
GmQd+AZsMC4YumOBWFExgIcZE+emikLMt75eX8bLO5MRBLKOsqcN5Hp2tu3Oy0dkW5xjQTHYMzp3
ysobzaeYX+4d7Zhpey+TViLj5V3GmO+vlf+k0LMNmeLPbZhNBjysIg/JfiKuKIWoQASfJlODf+Rd
B7gHOAO6T2J5P3y5sDUlszeDAnegQd+QZRlfbb2X997YqzdZ1Boriznf/uIFAgIMMgUlPaHQdj7e
gBaeHcEefEqsMXUHJFKMAUkLzTc+GZHpXNIPMYXbpaLCU5kN1ASSp6t5IR0BM9go9KrSzZTBsb6+
N8R3+Bgj30ch34CtRTnlAmYmpXmdUWroTzhr3uMVX8JKDODRWNLB0Bt8tKZwpSg63+/vI+LUgX4/
a8lFcL6ARpqmk5pG6alS/D8lFpritXh9UvMN/58hgF/Sg8FYe16bpJBMz2FQzWPvoR0BDP2PXMkP
7Enddcps5xn2zWCZwUaX1ppYi8sJb4KuD69i2lnnk0PWw9EG28hP2VT+AHuTuJMdPREtMxjI0j+T
Odxcn+rSgNTnwbgJXsiFHFwMhIn20jiepqT+0uvmtlBp9TsNfqgQ22VJXcmplpZWpCGQlUQNad4T
SK2+z21gUkdNTv7gyfpi+tNdBFskHZESAk/3KOBOri6HK2WQxYkiOkatj/9foFhyvVdi4MkOih++
BxktjZ6U3MNttq2Sh1irfnl9ubaP5mdd7CP+yv8/5iy2NEg9tiM309Es8m9QP2/DXP4iTd5KMfOi
Af0+DhQwggr1zItdQ6Gu6+Dk+Ccj7v17r4DTLfWAFsqi9B4DnqO7sq1td+RPXacZsoMqdc19Ystr
E764B+e/RIT1D9F0gBcZmjJYIXUsUADP638jZXyoSvlNGdSX1Cn+qbyRW7gE1UG6e30vz++M98Hf
S6sCoH3RUuh7E7Mwf3SO2Tg5QE9N7UHpTedvYRvBz3asnZUK1tLnxVid25e3KyrAs/RCliEcabJk
Hbuwtu66NPze+c60I3oUK1F2/iwXMzMFE4OaFVngvFYWt0mr1oLshALiw2jnb47Z/y6L5mcBfauq
zG9VU32ywSWGFLVQzBq4+eEKnH/J0qi8PFL18AQ69FlueXsRyv8PH4zTiGYqlloK8OjzMQYokVWR
a+GpbP2vldncBXZ6GyTOm2+b3z+/N+hF8j4RlmrU5c6HKsuql3pUok96LznPnhnHmzRrSlqyqrdL
DM87XR9vKdwQanipiHcKtdfz8dIUpjk+89lx8H8NCSomYeUG8i9Pm3b+Gllqad8Lli3VVJkCyvzS
sFMAa4mTBadINMnhjwG8QJVptO9SK3m7Pq+lnSgSTZhwkJAg4J3PK+7M3mqS0T95cvXdDuzJNbr6
LramL8x2M2Xj3mytlTtq6cZn60PTQmSW1+Xsxm/hABZjX2fHXK/v9IA3l8AoX5/Xyhhz4Zce4awe
Q+nqhLDNtCkTLj9PXokXS9+JDcHjFTFb6DCzy71o2lb2MHQ9dcgBup7mZPeDALKpTX0bR3jWXp/S
UngSRVk2PIt2QYvxfQfdtMnxT3I3jPuqCMfNIE3GjcmnW1m9xaGAIFsw0uidzONTM1EnaQcrPqlS
4rs2b+Q6LX46cfTt+pSWThUYLkXEI1KI+e7rvbig8BXHtAqQ8DKskwJ0xZWRKawqFe/xclpJNpe2
uyg2oHEsujbzd7FEBbLwoyE4JVn1VZ0AVPtdBhm8evHicaOG9l2QtsXKai7OkkcJAjl0dClTnp+x
HDvySdC/jlYulw+hUaC/YNUqYql2c+hTeTpVapjfXl/apc3pEK0oN+FzeGkHW6pZw5VgHCGrPwaZ
/i3Q5dvSynZKp3z97FDUmBVEb6n0CuCRmP+HJMHGYzcKjCo7hn5wZ8nSMUrG1y5VVFfyrJXc6HJn
no8lPvCHsYbeCfVUD/xTqkUY6qIw8aKaZgcSxVhj+LzH2fO3EGMJ/DBE0vc6wPlYmdL7ek+qftQs
hMbDty5oYY2Cr4xp9jaVOxb2Pi36IwzdoniBLlyrykvd2tCEU1fwgKdwU+GHi+fFhB7fGKIX7gPC
MB668Zm3NiRhPPSU+i+RaSxVVw5/JOGdYpzUDFMxqwAib7l+gR1n8WQOlSjy8bea9pck+lop2i6X
9cP1L3kZNZkxXQLmi3AwGhjnM1YlI8qMWpZPZqIfyE1vHUn5cX2IhZSSMRysd2TeQ1wD4gt/+IKF
ioAfRkn60U6wn3FtG/zKtoy0fBeNmfatDTv5KHVT+yt34uE3oNbqpi1XlX4vzyRWTbC22LiwQC/s
IbmDkixllkcFYvIdsK/woEhtsJs8RDHtfippkvjm9vrcL8+kcP9GDkW8rS+7lUNZo3pSyt2xSeUf
sj0eOurfSqUfBtQZV4KOCCrzzUtLmvtVlLypJJ0vc57qUU7jqT/BRk+dPx3l1azdYdQ4JZKL+qyg
ol+fnS5QxvMhgeUIST5aaxyc8yGNTuh/mRO4XKM1n0IJC5+kBoniliMoDLkNldhNowo5MKkYXdTk
po2DPKypPbc6bdwtADfAw0ACtA14Con/OpSNnYrN2JOW9cODUdIKjO163GFK0u9i5Fv+1i2qP7WX
1z9hdcgPEmWvAQqg07/auGMdChXXo96A+YjsvPqt650YxwluHbcaX0dfD/+Vo7A7QUNJf5YSrpVh
1SGlruT6r+uLsxS3sCgE1iZA6Be5gj4kqlP5SnfKHeUOTtFtFeR/4ir99/8wjIlwCnVY+gPztDhG
dZP1inE9HYq/oDJ/h3K3q7JxZSMvzIayIRwzCGZwCub39phosRL4lX6M4wgQa76njn+DcNJKorgw
DAUvOBEQEhGZv5D+imtzgvI4HUU5DOps2dxDYugQWCADv75wC0dTvPvA8ogr7IKjkoxpG4YGVai+
ztsXW83DveNr/RsvEDCqQxasHJbFqTE3KjUCyTFfQTjj8OT8NjzlwRS79QD4qhiDF9NKVxqkS/FW
OFYCGQG2Jiziz09lovoK134Wn7J81Ldmpd53tYSC6mTARjI3de8fVC35R5lwEkLUdX99XRfmKRCV
PJ2AFiGXPXsSck1G6L1axinWh69SEdyohfJP2Zq768Ms8K8EcpNqOe9pXmhzABjMJcdXezk70fDQ
XbUvKe0NdvZowGXdSLXmPw1hiO6TWaYPcS2rezSHlX0rQT4q0wGAv4+Sa5fI6kbyuaNNL4xvDR3i
ELyKaSWHWbhl+a28kR2BI7xwhQD1bDRtP2UnwnPs2nHxjM/mynN/4X6jayH2MskuD9ZZTpZhcTBJ
CLGegkJ29b7aa05+a3WemzvWxjLXdEUXp8TFBm4EnQx57mk0xXKT5F3anDSceUX6Y6/yuRZuF9g7
VL+htKLAPse160Gu1MbgZSfH6V7iGBViYnbmKAfN+TFSz2C1sV007yItXdnDC1cp/r/CTYKmODoL
Yo9/yFg6T4s7gkF8CjFk71zdcP3KjSw3ql22SrkKTxFZ1uwehTilUvojoRb0ofPxgi7PRidM1FOR
tsrNoCrpl0itgl1id9at11kjZXgbSe3R7qZDIuvRg+wn3IzIMq9ExaXgQVh0wCBS3KVfONtGvt5i
sxyqBeXcmw5lZ/7hl0847SKGEzsvkwOuzo5WRl2KGeKR+y7aicjELGKFme4FCW6WqFfL09ZO9O0w
BUJEb02mcOmQfFxosas/fNjK1JvQ04v4pOTjd1SBUreoHd+t7OS5jH2SjjWT0KWZ4bsiinBgj+R5
7ht4iVlOoSwfq1yZdjAp7Ps+jeIndAvklYi4dKF9HEr8+Ye5CamlLDWq8BQYRrW1ivQpG2+atLL2
9dr7b3EZqR1ZDqU/+Oaz7yUXLWBDOU1eLKX8I+QzUX3/5kv+jW6Mf+kNrFWlV8a7YLtFyDLlIGNP
SWKjkol9ms4d1juCuz9s5aha6XEsLyXVU64vduW8QxUZZQRmtS1OPsBGxzqERkj/zdv0qX+4fo0t
hVFIbcDZBWD1suINDaamc1+fxsqXt15opxs26UpGsDgdUX6miARyfv65Sj+KOpBFMZXgCgGrNngG
TOq5gwW40dNuPz8jVDqo02JILMDzs20o23ra2hKxMy7b265Tilt6z6vqw0sh8+Mws90eAcocOjOX
j/Xgb8sUm6HAnZpmhyPAAzAWt7WbTd72m9JB9XmtyXdZVCIZZh2ZHhBMWpnnc7QGNZTDKk5OsVra
t31tTzt1sJM7MO/5b0sPi02ER9HvSOnjldVd+pTk4TrcYa75CySQUer4QThRfAr64VH2/W9G1t2P
hXKPv/RaxjrvSgkQIXkEIyG2LlKK2bXUIrCoVI2UHpHWv9Va1PSpgwRTe2en1mGsi7ug6DEwTK3N
MEV71a4+F9H+Mz5ZLK8BoXqpzr7xZIdBMno8BGKvybdxpmo3mtY3B6tuwp6j3zev1/fu3JTuYkQR
iD7E0MaQSzn1EuM4aLXb+uG+Dn23QZS9yD23lSY3i+5RQMqN1u30t0nNPvdIuBh/FliRFJCrwBnl
0+BLt42J2UUYf0NmanN9nrOo8/+GAe/Cf6rD8Z3t30pgOGWlk09xMnmPTeAPew2lhpW9OjslF6PM
Pp9X9UER9UxGsaYbiE9Uv3jVu6r9y+oyl4C3MqvZ2fjPeJxILiady25OtnLSGvRknwzHpneoNtRk
SXLXu+zir2rXr7xUlwbjkQprD4wBRd7Zl1J77CtAvNrHVJuepEH5lahdSSlD25iY3lz/XLPrT0zM
giHIa1XQGi5owaWedb2URsYxKITNShjDybTyfzoImG5kK/E2n4aV14T4+R8y0v8MSW4PbI7iFf3+
84NgyKGROk0YsBHrG1Grb6bkW1R7qWtpA1zIwn+ekv5LIekrA4u/+HxgZknFjJcyefcFjo0HSyGh
bl6dTCPaSHaIcMS/OAuvbJXL6VGaEeI8FMoEe3Z2zqs4V3SWtcc1yb6LBwcjEvm+lrzXRtOeSUdv
tUS5p+i8cttffsjzYcWJ+RBeggyj8xRD1JOR1dtCdr72ibSjLkwbgveTur++bZYnKbCW0DTYPbNJ
YgmYA7NN+xcqLXddMlZulfj7cQzv5DzbW3giIcuIcOKa3e3yLKneUGilHaHPzv2AZE+uaKN6ipFC
oKf/t1TVB9uJb7XAeFbD9J/r07w8iSwqAF+uKp5PiE2eL2pdo0c/gAl/8bvqZ4S2+c6Zitu0ru6y
3A9vrw92GTlpIlHYoOfNQ41a8vlg2C/pSCPzHlXC1nH1kroi6ogrt8D8EcbpOx9l9kzp4i6GTeV1
L7WdfO/sbJ872j8IZdxoJUajjlk9wA67LUPjqzFOr9dneBm1GZucF8wZnCMYnuczLCvHi3uUQk/y
mGzgeu/LGi/J4XuVF2/Emf3grNYSljaqSKdUAKpkjvpsuo6npzEIjeSUG8a+k7q3Udf/5Kb86End
SzE1+zAM7uPS+XF9pnNxzP8sM7MlhCPbcUE6rqVBHiQvTU9S+UUedW8D3i50u7T6R23NYGdMb7yk
NJd7crJlujjyBm5XaN40Wvyra8uflJH83fXftLCZRbJFkwRSMh222eobKI8jGu81L2nQZT+kjP6S
ZLVPJmgyV0OnZiUOLhxVQLyUWIA44RD9bn33ISANVVsN+P6iZNx7u1D626PXsvVJm5VoGCjPG9vr
01uI7mfjzaaHmkA2jFYvn9CkoZ6CpogfrExpaQWBwhF9gP7RmZiFA0UPBwoUAyXdBLEf8PjqtvLq
Te6AJHZ1aQWUtjQhgbNBCVGQtt71aT8soNeBwUrwDYATFtkuBspwpdLQdLtqVQttcShRfud2pEQz
Z0uRi3clMpntS9EFkA1GIzHuDaxOIAREWbdC412IAnSvKY2DHkRc357dHeDli1bXpQaBea/aqKiE
bKSCWjE04mLXOLIwMOONNxad8e/ntwhpFVZFOh+PiHAef6TCkmDeoS8XYcipROYNykzHWrFWnvhL
q8kakgJT4gM2PwvkVj8ZtRKwTRofBXaX8lzxUJdm9suKNe1wfUpLW9KhP/buW4Ucmoh/HzbJpBWp
pzdD8xJqk+xCLcSAPUuPDo5241T8c32wpSP9fqIRwhI8jtn6qUPEcJVSvVS2+VvGfknUZ3g3/ugH
fdhEybRGllxYSZGYMpwpxFvm1YXQU6jA00R+Mdo6d3sTazcUa75xP9or9+LlSNQIRV+BFrGBcMPs
nijiEqZNQNPEGALNDUPJ38ZylG6tJJxWhrrc/+dDiU/64ZPFVU0pzbLU02DjJBB6N3r9mPq/YAk+
8IwJV5u3l18N+DUKp9TUBKzcEVP/MJ41yaVVKL0Kj8jbJpGHTP6jhNSh3n7HqWMFxrQ0GB0vQMNA
TsGYiz//MFhEMGsUNMhf8sD7VQ/hTVZ0v7vBydwe1zjXl6vN9T258OFEqw1mBSAmICizPVnWtF0m
h9BlNIbrldEvW4pu6qRfqXNdfjSuMW51mD4wAy+g7EqGQWIDu/ZYFZb2RTNi8wd1jWpvNEl8rwOi
usG2LtgG5lh9DmXEmKKGB3kDehZ7cw74iczGTxrUuo45xu2bxPP/yfXhqWubH4Xh72G/H3I1+/RL
CSQa8iK8kwRhZf4VzXikMqup9YuGKMG2GlXLlZ162A06iJXr308crPNHGbVQAWQQch88JGYbpmxl
I8uspDw2cvp3zPOXsYhfrw8xJ7mLJaSDDSQMtQ1UCudBMquz3qd1JR/B0SEn+rdxih2V0R2WhluE
8T053ED4x4+gewkUSO1Y+tg4xoZKc3f9lyxNFggVtVgSCNKw2c0w4CUzNnlL+xRC6Zcu7quHxCag
XR/lMudluhw/gM6iCT2/f0y17+UhpyZb1gV5STZ+hwb04E3aJquKnR/CV1Omg16l9UpkuzyLwhzO
UBF1w6+J9+/54W8H1fMS+oMvRoF1LgSdaau0zjH12jUjxYtrj5xa9IHxuMZli9vofKQEonmBi4x0
xNyzVGomlW+sLLqdevtwfTEv5sQAlKxIw4Qn3UXPeYqari9KxzuaVhC8tImG2qMWhycl7NXPDwXm
7d3sXQiJz5evrlPBitT0o4qm/ElrtWSLMJTyXfdldXd9Vgvrx3nDWU94a5GAzNIGu4A1AhmUsn1o
viUe5hBII9l9d6B+8nZ9qMvCJ+9mGo8CV40+1uUJN60pAF+nvMZKuJMj5UDn45A7022hTDQK+kdP
1ndE18c8Mt5A4DyimL6SkV2cCH4CnTIq6sir0CefbUxfB6TgUHd5tZt971sghZy7Wjew3TXeelUo
kxTKWs/svThwFtlE2CZ9oUSCWg0Q7PM9anth0udG2b+OPZYHTS2XyOLE8sa0026H1F+2ARMSgk5K
skMujf4Rfl751oBHuXEsr9/ipfP53IPCiYX9KO9SscXmSBHL89S896v6NerB4SbF0O7NpI4ffcf2
foRd5j8FEboXaumNxkpwuIh9olCE3BetKB7jwCrOl0OJ4aomkl68tlb3amqUUBz5ZmWriSWdLfnH
MTTR9v+YfeDYarSTWbymwXjrN/pOSaTbRMdTW1MxAK72pddh980/W3ljaPVN7+EoV2W/r/+Oy9PF
wwbcAhcbJfCLl3ao0kusDb9+LXyVznb+W809BKXi6FQW8cqVchmfBLEH7iV6uIhQzLnVsS57I5Wr
4nXspo1sBs+WGt540ye726LiRvaIgjsPDWFMNPt6xJC+kGK+XllK3VaSJrxPjEzFR4aXRhiOKqaD
SbASEJeOEKOyV0Sj9BKIE9YgbOxcLV7NOMQpPbuXWvkZKH64y5LG35HzPstR9lZYzU1a2fve8w5p
NPUbIHgrd+rS7hXZM1AbKp4XB2cKvF4ZSrt4jWSYmTgkP9nlmsGstbB7P46hnu/eDrapEQdOwbap
X3wp25VesWmt6tjF0y8skD99B4hP+t8pzeJT0OGcMnha8epZyb3thF9qtErE4Ui6auXJv7h67BpS
So2y/3z36H3UGKkqcy7NrnkchxhmSNFlL9eP3fJ2+e8wc55GC66GR6SiY4wabypZIff5UgdvmfpX
D6tNz9kPh73dZRsLepkURwDY8u3137B4HD/8hFmGZ0Og66S6LF5ttbsvDe1ZL41NEI0rp35uTvRe
ARftS1JmfBwuREDTse/TwQrK17SJUc8Np+DB8RLtvjUoRfmaXW8tf4i2XjdUG0jMyqEurOLWH5zi
bkzr5n6wQn0jhZa/84YsdkEVxq6MoLibR6O3r9Ge2tp24q/87MtMnBBCvm/DDuLfeC/NtniI/yoY
+QJEf7Epa1f3/pjeE91XVwFckt4qyU51rWpnpk8d52wsP13Ce/8B6GGCleSdOqflkdrnqZbVxDE/
ectl9X6ylb1dNf6mS9Qv1/fCwq5Ha4XbX1wDQuPlfLLJYIz03rTm1TOxHtSk/JD56lqJ5PKuoUVI
gH+XyUINYraiFY7pVm7nzWs4WbYbqkgnm3m1a2xs2fE+uz6ji1eweACDJVOR/6FpP09p5LJV/XqI
GnadVu88qay2UWznbmvGw45HGB6kWKI96mowffpcqZxcwAmIGYr3ooidH272mLSGZ25av4Y0xhFp
NECCG8m4Mr+FCMIwwgLz/dlNifd8GMWjat2FWfMqh6rLJe6yEfvoMRuMreJ/0zgzShu7eXsLGMNW
vnXBWvfwfSLnKQy/gMMBh4nXDZia819QZTFo/4HvmbfqSzv4pyksbwc1242pcTDDeuM75S7MpF1c
5r+8abqXgsFtmngTxfoNUjc3OXILhrImE3MZ14SkHxQLURIQ3g7nPytV7MakdsS5iZKfRo7zeQvd
aUzWbAgv+1McF6xUeLKjjHn53vJysyjD1spf8ZdttuMQPMne/3D2pT2S4tjavwiJffkKxJZbRGRW
ZVbXF1Rbs3nBxmDg19+HrFfvzSBCifq2ZqbVU6Nx4OX4+JxnOc1pu9BfqnB8a4PoTtreFq3Nz/f2
9WnFOw8NG7yoQK6HDOjlF/LWCCvRSPnCWBecQBzxvkSEiJXX0PUJwqMVDD8khVAex7vychSApNw+
qG35Yks+wqnZH6cjsexq549w+ymykR96QK+3OQHX4PMPvBF8MTZCHzIYVCDRmLocu2574nMHz3Ph
tk99aX7lg7MPszxFtfxP59g/lFV9jxr7RDKE5ip0nqZJJnzIdiPPXj7/Mddha/4NwJGDGISkcpm2
UhDuu05r8mJbu6kt7rKK7RlcfEVXrmQF0Zw2XZ6oeSgwV7CdMO3L5EPxqJEaxM3nuimtB/SP3U0Q
5AD7VaNbxqhVHr02Bx8evuP/5oU0ykMJ7DdNJvha/GOAebrN1eg+TV1Q/tJT0KByOphTtK0JjGsN
1k476ZtjtIMWVQk0b+DKLUSTg13UWf2uLCaSMkDhIB820g2ZuimxHFRetFvBaKYr9RMS4DEZqeBv
jm+09T1Xog42sJUYzXhwpL9rGtlvBwSro0ccsYM7O91ZfsXTNodoUywDt/7BheH+FpFs4MAtxm/4
DmdKcx6BF/Y1GCGlH8hEkWlKpor0VQzB6hqdP6g6lkXrvwjEvVddtDL2ikJhTUSZenS0Dtrs2s1o
o+E+yKD9HdRVcWdYZfNG6k5vSRENiZtb8kUhcsPqEhASAypSdc4oj8sgLDd+G1Z7Kmz/wWA6qCCE
3dlp3zrF1waVsBcamRDRyB3D2I5BpA4w37WSRheqRJvQib5IaJ2fJ7cqDsCgwYTLq/otMgxYWhS0
/v75lrwKcUD2oEqBqw3la7QbFrEfQgB2YQFV+wx6k991LIbGU0yoXjuH8xG/2I8YB4pRuD2hvwIQ
wyLvbqjw/WKc/GcRvJURVBc8AbU3RccNl1NcmSFojy0BerhfY+JeXy7QFAWwEO0iFMphXrGIcXVA
akWrgJ3LUHkJ3Ej8LTeV2EsfRz6megierGCw7vjUkK2rtXWwqy5PjbAfYw+K9kk1tePW44ZMXSX7
RPnuz95FY/I/rwRQ4pgexGJABIPFSgSN7r1Jd86zdIsHuNmcGsv7Q8u1Itgy4qOEPVsjoawOhgyU
QxaxWNc0tEnVkVOuoSzoAZS/BYRe/MfMZR4FsDFQj4E+d/APl1EXBlph2TKbnDr/DfqXIM1l48/P
5+uqxPY+BhJN1HZAWrkiHNWEexRcZH4W3j3uShA7ve5bDZ/kiME6y05Mle89dHPtSsdlv8YxWMTy
2dQCuNFZsGuW+7OWWaFoHWcsw5yei5bd08aJQypgj+7dq1Cs3GGL6/N9KEjRvDt6o4K1VE6owyzs
CuiencYuDasdwh1a/SjfKUALsv/W8vk7FuhoKAADn3qFU2sDhqYCZOrP8GvdE+H8cJrulfp5ogJ6
10zFo503u88X8tZMYkP+/yHnP/+Q5Y5t1wnHGsi5scF3DEwoJ87CVlUlv3LbXymKLuLd+/eBzolT
hhIlJLwXG7McnJD7pSjPjjk89uh1EPTkW7c9/OdvQsaKPj/gzAFeXYuYk0PHt426xgNlrLtTij6F
XfhQW2TLQ3flqC0O9PxFSHDAHJ9BTqj3LoaijtH03CnECYYMAlcqXvmMr1n+zVnSh/D9dxAfvSTU
kbEBllX6KA+YAmdAnNHPlHdGnUe73BJuEoVorTqqjvaBlWVrlc1bnwYs2qw5hc4KcuTLnSHFbGFQ
hu05dFrvVdh0vDcmEqZem4ntiIQyhW7UdBRQZd3C9tncOGWZJZErJJB4vn30INO6oU2jV0Aqt2YD
WAcXuHGI6KEdc/m7zEA7JCoKfu4CsYFu8XPmWM+d79EY7fMTzOG3n++mW/OAjBEhDlU4FCMXMVva
tDWDJuLnSOs/bgHLL9l++3yIW5/0YYhoUURWzmDX0dDxc0UUSzzPZ0kvUCBgAWvS0RLsecCzbSXY
3BwUYRSlReytK+mUiOjOHgqizr6JzKPI7l1DwNR+nwXNr3xYEy99v3SWmxia6Tj6QKgCp7I4+6Ap
mdHoMnV2Vf2WZ08mLMJYPz33WvyOGH2AewScV7dqgK0ZH6v5Pw5d6xxh0RylMC+AaPXPzCD7CeiM
2EEmK2v6g9T5UQ38BYXagyp+gA4Fud7+rkR7KfOKJ49iDkGSN9vwacydI7MDWLP7aNwR1axEgmWm
835K4VqJwDMLE17d7Q3tpVe7hJ+h92PeOxUchtzMVylkR8Zd4aNfDwz5GxsNa9Ma3pTUfOCbjiDl
7tp2iq1uNmdpRtgzuuMYO5Gy70kAL7fPt9qNEAwgNEhOoD1Dhm+Ju1IwCun9ijpnindH6hddmZo0
RFElBz3u86GWpY15RuaCIazqkHs6qMJdntTcnnWNSkbPbgUrVI89DZ1ImBo3IYFSqkVQDIVqdOVq
+PrU23oid1OgHktnzS9ikf6+/w50R9C0eEfaXAkSlWZRlFBvPAeOlQhWHOxwGGOroTqxw7IGu6ZI
Ij/fj6tN4xtnDC0SSLgjEXt/gF/OQFgMOToYlTyH/Vdfyses+AOMazKIbTiKP59P9+2x0OOf8z6U
GRez3UHoqG8VZefMUF6K0y2TPgy6XUaJk0qPm6nbl2uJ2LJ48j63SAPn7QT/mSuyJzem3Atko866
7K2tcOVBmhPopWb3YDswY3IG9hT6eRuT7qsxrMTNGwuLmsJsh4tCHfrYi6sgAExEy86ozkr7dxM3
E87YP/U03omgSEvX/Acmcjpmzhqu9cZUI/XEHM8dIlQUFrGsH0IhKa7Ac1Xk6g3vqGErRWZU8cjy
KsUjn8dD7q45uNxI1aCgiV4QMvr3tvblZuo5ZWYzTNkJck1y7xTGEIea2bsMxnaJhFrJysV3czwA
JlHYBHcB79PL8YoRaWo3GtDDAUh47DfwP2mjo6nWiFE3QhJQWzPVBSg4xInFOBKu8tUwzVpXFpbQ
byfvm5Kj+c9A4Ury+RlZksDm7Qr7CByPuc4JyPtiLA7VyoBzWj+DB4c2SWQXbOMNVfTIeWQ8KBqU
G64aVcc9DD+/FDWMKUwm26e5/LKm8XX7x6C9h7/Qn8b783KCbacPqqgy2YkIUwPnX0PBYGx1LEXo
bCyXTQCv1U7siCZI/KzNHy1FWDKKfI3+fuONE+HwohoJkCWKhYvQ4YawVBXELnApcO84AToXTfwJ
XPk+tXPSPJmtW2+nXrCVVO7Wyrsz3QE6L+a1XZhoJ5X1qoLyUmsfQ0EPQPAfUEJ6/XzVbx1XFBSB
CZmJOKCQXM5zqEpUKXMItjVODnu46iz50fEfAx2mQ76W6HiL4t/7FsMjHxBZFBqBhloEJZjTdXbI
JTkHMguPxBYssWUNgb8hC/NfSMiqpK6LfKOh8n/QCMyvgQRIChvSj0Ow8pLeLPxvfsudTZb3IUGR
pM220oakcwyrFvNgOkKlvJ9USnjQ5bEwS7FxA0G2/hCoP0WvnfuhkTQZkLfeB1BRRbtuqvmvttWl
ijmJ6K7PTSHjTlDcRNorE3gGenFnku7FRyU2cUkNOXE9OCQeo4Yn/ojWc838PoaAKEqMsh6QoQZl
kitNYwv2nTsBa7eDp4wsRa0x2IFRq+5U6a+Bo24FpY9bdd7KH96rYWD0xeR4+dkmIBXOYWNbe7Z8
RufkV8tMvvt869w8GTCLw4ICEAlBssvhaFB5DMw/4zRmzdvEs4Py1BNvtkhyYcpbRD8APdl8PuSt
QzGjBgGwRpXoquAgwDOyHBisn01HNol2NUgcrjHs7MJb49/eHgqpEbSscDiWKUM2DIJEZjOdKHN/
Vhn10KaOTlUT/f4/fBLqNHOVE4DxZXwpbBvVBejkn6vGFpsWTsHJaMPaB/0f/X+J8DMQGKBLFBmu
aDCBr0paaGGdG8VOQWsmRUEH6D77J0LHbe6yQ06sI+iVB9vLdjnla+t3S8sFeH/I3loo4bjO8oEa
ao2ecyOjkxocCNR4ajxyl5qJHpvxl9c7at8b3vhU2MyPp4pG/9ras3cR3jMbaQqR1CNzz6VhlK+Q
fzJ2dmvSg5kbVp4Ih6iVEOxiAy+eZZA9eHcbhzwGHJkuN3g2lMom0glOkzHQfZ417b2P/v7+8w1w
HYGh3jNL+YHugQR1GROZQxwLQCh5VuMoUl3xrebZfYTyxTTQh1Wxleu88HK4+aM/BImgo0br96Y8
k6g17iutDuXo7rIKirH+MP4owuDB4vwff4Qm6ecfeiMfnodGlw1ypKgVLOcTTIywmKrcBvuLJj5o
M7r+DRgg6qHJOP2uDLBq82bGw38+7vUyzj352bcaOidzqejyiweLgWhKIugxdWJWXtBOEjWrpJ3r
4ItRZkMBALShsL8srHm5av0GOudnYrJN0waPljZ2Zu3fGYW/smNuDgUG5Ny5BK53mRshuQ1Fl/Xl
uelCM8HtlJg5/Dtcr/rWWOXKYNdxECkhullIDZHRX8XB3OBMW7yvcKnYx8wM7pWBooEF4fj/vkpo
9czZDmpJV3Tg0pZ2VZXVdHIrwKTDyb837XLlxrq195HsoL0AiRbrSjkJGt8gNTmgHAPu+UMr+odR
sz255rBBJQumglauE9cpdr1x/vzjbqSzs0pGAJKVh9I1GMmXe7BGiklYyINTaBlfWKshsJChpZlV
sanFN9H2fCPQcYbx2NYV6pvtZCuH4EaUgSHVXGhAxRLFjUUsmwI7Q7S1wxMbRNKpX74lYsCvtHEm
cML9/GtvTPPHsZYlO+hj1EGdUf/EmXffZlMRG7JPZ8a8ZsPdYEVHHornJoy2n49741xgXFSB4aWA
LbsE30Q9hRCypfW5tEDR80GVmwZ9yHv1fQzWypI3ggpubGAhsZdgi7fEz9aszssSVMNzNwjIDZaS
HSsVrXm93AqZaLrB4HXmKMxq+Jf7hqNnb42uDud3Jp37kf6eDFsun9ENT2htxrlRJ8xe8/a8sYKz
lzVKklBqQntnETKNWfDAlmZzRpfMmyp3burY7R/UIalLZ4B2SdY4BO8M1MvbdqYOwJkFBRM8tpY7
lOSh1TKjik5hF4SHrKxQtJ4mMJOBjX/KnLZNITKpU9Ol9KtpjuahJwISUjB7T8aCFA91IyFN0tZ9
iuZ9gZYb9w89rusNd4Grs+3BT42xcjYDg9yqY5FEa2DaSB9aK1HmxlFD1ohXO9R5EcjM+RH04YYF
ns7ThttaJzwS7xBh7nhVfc2Jie57sxF+/vr5rr82lp5lhQJUPmaS1/zEWoznU2EVte0+sZw9qrle
54JuGOV3Y/3i5UC15PkGcS4FRveuRR0s7gYdt75VpK5F9vATSj//Qe8s7o8riQoqbINmSzroiqHD
vQh22gcgyuy5fKRUP7C6QQO7/7f12g3j1R5KZxuXuV9crRpo5vY5ZHBtKykhDfokTMjd1HJMnCzj
6Sz9FFTZN7dwih9VE76Ch/qCGvFviHs+WhHAxcLcENRrodmGO13ZjZUGxsh3Q+gIYC3FOZJmuW28
+kftBZB1976X5ZAg385jMMI3vMkSWbZIPiD1Hmek+FpVQZ+0jfWjIsEalOrGPTo3wnCXzhKxV8qA
JRk1sUZQ0P3SfOpMKOmMR7xQ3z6f+xshEBoeOD2w2LYw84upNxwDBNShR5hHtgJVlKhJ5eDUyK+M
8RF+EmteYktmPcYBjQuNMDDUcLugp3i5+fyyV41tY7OPrmmcXVjAoeFlYyn5QLdeZZPnsArN1CI+
+2LW/ExBMLuXVvkzd329bwtUvIGWpa904vYDDPPWEF43JgQMLyRlUFcHyuJK4GsyR5sx0p2kX30H
reZgdvK3pM02itrnz+f+6iDOcwE4B4qudgCjS3sxF5qXwrBFaJ46rZ+oA55sq//wcNxWrVfixNk/
tVazAd4pMo1/tMiPbWDto2Y8Qijlp+b92kW8eKEDloySN6woAaObW7FLhrBLitFsuWyfgWRK4FQT
9N8y+RPmKtC3ll8NtrL55u/7cO6vhls8LSYeFK3bGNkzLA7O7mA1scRWJwr4IBXedzJcaaIsbql5
PCiTAx8IAYtwbttc7r1AYi+1zCXPkzukSlLISh87c6t09qQq1NnpARfW52t8c0jYy83q0rPkwGKJ
fWI1QzN/ou+wFJojIXWTICwORadjEf3oi+qhMMoVaMAye/z7oTBUsAHRxtXy/ucfbhRVG5Vj2IXx
DJJLt+15P6Zg23XAa9ePRsET0L3SrirfABMGhwtZ9JYzvtbOXwSw//cj/LkYigIerrfL2Yb8MFo5
sKp6juCJkFRdt4/s+hyU/Ro1aZn0/B0Jb6gZWILHx/LBBhitjoBUy54NR25a9wvYT5swmh7yodw6
qHDFkJ1NQgc2jKu2D4u0DhpZcxsbXSJkyugjLGdaolMDhUqPnATJu3SCN0hSOzY5Om2DaskQ9Pdt
WFZxXkuICEfEPzZ9j1oN8/4F5BEm6xqSoY10hpdMWMOuJ463AdSJP1AlomeGllcKeVNkLdQmb4AE
wB8Qyj1ba+zdexhy2Fsr7+D+4wpoMEW6K7ZGK/10BDwNTUiDxllvNf8EBfUPjI7FUQeDSiIV6Ji6
4W/Y9/bwv0TlsYWLxKEw+2hjll2/qQ0FV5NpfiK6Y7N37EbERQ8w0sBBS4vtLhtjoQszpTqCFTAd
1I5j90OJFJ1giO9+naBvv0PH0k1do292AH/7aVC5Iskinu91I/N00o4BGiHv/2NMwYLgbCOC4S9A
/pZ7oeuyRjJKwPD02mAPtXEjrvlo711ANAEyQom3YIW/cspv7IIZB/t+b+CNvYR38IJFNijH5omq
5ocbNEFsWMPKh13hf/FlUN0AbCqY4c0oyF2eJ3iP+E4XseZMRsOOs0gWiahLK2E9ohncLOih7SYX
iUkZ8BiK5+be83KGgxcaCSmbbl+2g5OAFh6s5W+LML78YfOV+iHagN3CZlZifZoyXBs1neqU2mC0
fB5Jl+FkvpngGjgzhlFbu4KO0N5oIJnPjLMPZOXWrAfrAQ3n8nHM62plOZf4itlWD6FvVtqJgEC4
qjqasnNtW9Py5PbNkIwlioZcKIEyA2nbuAZ/7N50VIPGx/hv40y/4KfBYJLLGC7mzNnSonYflGeV
T2UrxLbgObg7ow25YChTfIUSs96bgMfu634ytlnnOlvRdd8dFripDLRM2o5GX4y+p8cw0OpLNaFc
GeK1EjPLJQhwpE4bYektqBAE1pf+mvHfvGAf72V8PqqYcFLG1QEe8fIMCYh2dIWZC9g/6sQR7bNR
0SeLOq89zVaoZVdDvSvywYnv3XHoilEEOLHwPBb5R7dxjSejCafvcI2rvrSEskdgSNsVoM7ypKLZ
i7opqrMmUlC89RYpwEjg5EFNGjwZ0In+Lghk/ileea+f79VlYjOPMuvHzC9T8LCXdAuvDcMij4b2
XPk6IYXY1h0eT+WQAhOIRKdbM7pcno2/46EjhzMyS48tXv1R1phIkfv2zABADzXdDl7/aJV8ZbGc
5Wq9jwOWxYwSwAtyiTn0qiYozbrMnoB8b2iiISYfxVMRRQ+yIC2A8iNjMSyrIDphuKhKlYX/zAa7
TSBI0afYwmUc8gKXTtDBv6QsIqB3zGxfdzw6RDbx4TEkiwfNcOXFfsiiO90U9Dh5nv0SyJ49Znnd
3jeU/GurGv7zk4BupEXzNycvEdilnzWvAPC7b8qb/DGBBilu4054j37hDi+fL/GyMxEhRCCdtN77
Z5gMb86lP0S9IRikDe+D5gxATH2f1S7f1mPNNtxR+lDbqFEPuR08ipq64E16Wdrh1bMHZU89Zq45
3TVsRr2imnDX+qP9CDJWH4verO9CTMm4UmG7se0DCyQrsOZm28LlBtFV36LOhQ3SBmF9HKccfl7w
AF4p/b7/33wMHNgfeMPjHkL5HOMtq5Z+VRIJx1B5ltLbMcelMcTknpWWL0OVJ8HgHJymTnsTuI5q
2qB7S2JhlM/TFKwc81urM3fgIQ47Y6ZwJC5Xx3I09XWU+0+j7AGiVGOYAa7kR9AhYoSitEAmoFls
d2B7UPz0CBVLO8fREeVDZdVYOz/XKYg2zSuUAkMwF8hcBTXZ9yki/J9IZMOaM9T1EoGaNzO0sD4z
E3xxhv3Bo1VTR83Z74tvedCdrMLZfL5nl48RbFkkROAzoqY8ezQtJqWyKniQ1iPEq53K/ZnBonwT
oY4Cj22DbQULpl+5gKqtBcuWVNlKrzy/rnDu7+OjKAkpF3A3r3YhsE2d8FHGOWsEAs/ZGXqv6jtZ
yQ2Fz+sQhTs7OoeGCyHTKnaCYfvfP39mUICJiOsdR+FyT/gRhWgKQwKlQlUkzYQ3tt8NO3Oyn6y6
/17Ioo4HuLGy0lzJkG5+ObqY+HATiQVov5dDG7kfNpWpm3NryvYRCJBqw4WV34/InfZGWMMMxyY8
BrIFwtgo1DxIIxg3nYTpuDDDaWUirq+Ly9C1eJmZVd6gHIR9YCh+1LV74kP4oy1aYyXq3NhvH0Pk
1WU7+wpXI9C+lEEVDihmtHDxtxoM4Sj6YxY/gVT5fImvnoJzVEbLDuptOPmwLl6cIpjIgf+XhwAY
d+pgq1fmfYPlFmN//P4F/+iOT3W15hezrGnhKphR3UiYwOOFBtKyT9lHHmwgczM/ln3fnUTeozHj
DnaaYwL2SgXNQYFZspkNqCGOXbC06GD0AiERnpRDW26Ata43Zla5SUNMUNxHR61swOsVnzsPs9MW
Sh8ogixOPqNBN5mDnp4g7K4auPjtnLXa0RKzi1nAGCCRgBc4w8+WlbPQYCjJ2T60OhnM0Ug/HQZN
+jiquhPlzb6c2j2N6nQYwq0Y/E0Thvdg8G2cyX81ff2zCPo0EF1akWElG7v58f/7w973zIebuqFR
bhWyHp+6euJnD0lf6qIYD/EtsdY6Xh709/Im3npzFQKxHJJjlwfdEr1PhB7oKQvrfZCTf6KmfB2y
6cGP9LMzAJQGHg9kPEE/CDesHQ71lK89lOYxPtzCf38DJEKxDgj3V1na0FWwFCSmdXLUmJ2B0mj/
RYPL37ii7SBb3k6bXgCCyDAnXzrPRXfbYu5W5GP4pL2oTPF2G5LcboxvwZBDS8sP9F0Z4FKkxeBX
cU2Aph5ZZLxNwdBv8U5yjpJ77G7k9pCo3vLBaB7H4c0sGSYZGxIwtJGeqrFRaV9m4lvtquEInwie
qMES5waZ5jYYybhrhrZOCwLeY9NNAO/13OjOoba6Nu6noNq2k1XupB5r+C70DHQJczxoo4jum8nh
XwfilKlhV6/jVEcPIzQ/wEI0rMPnIWZxT891QzQroII+63qiSbs4Sirn5uBTNTy63c+MPk/lmrj+
jQEQSXA9zlqGOK+LAXq7cDgtaf84lb3c5MIJNqJ314xXF4fi7yZx3/nSwG5CFPVyo6KWNEkYtPFT
kfn3eEx728jSPJVWTZPPJ+z2SPiY+TWNVGwxEgwMI6PMe+cUGfrHVPW/UaPZebW9Mswy9M9fdNFG
W8yb0wRhbreCnPsC6Hi4RHOP36G6zuLWtH4aVvZqReRAI2R4E1/LN68WDd5dEGOB1Bhel6h3Luq8
CH1Rn4dFdrR75+BSEoeeEY9diR0Owfmp3qEHCsOp1A9/MOQ6Ft1X6liHa6AIe1HBR2xHggHtIkgm
o7l3VW/uVWZxx3CjI3H8OKuf6u4coMbL0JLFmLJhG9j22HW4CQb90LUFuKNNDDK+gTNM3/C/xu/s
sl8wCoRFTFlvo/f/furZV/xBw1FEsla6IEstlL8/GR1xJEcA91+1rMsyn/LOMKPjCFTlcMDPnLWQ
XC5R+ty2lX6Cp0RCAPvBz+ykmKUDNAl389+614D86sVej0biuGuv3XnDfIyj73OJRUVLFn1t/L7L
IwJkujl2XGbHFtgqVps7p8rT2bFT7Cus3AA8AhutZATQuldmzFj0Xc0ksvx1ggdwO9KESJj7sW2l
s20pvqD6zKI2KcDgzMtgLkbX2AP1Npcs5v7vxjA2PV9DaS9KEX9nF4nnHLZQH19eSG4zKKWYlR0t
P78vIRWcSBj2HUaO0jIoaaiNZyv3zyLruxpxPiofrlskeY5Amp8dfbCf4jGftnYh0xJWkxlrj4QE
u3oafoBkvhKYb447q6TOHazZgOhyXEBYUS1o++w4qOLeN6aHWnhwe1FF2jPxxevHvdGOR+bj0fl5
gFtURd4/eGaYojCJ9BPX4eXAVk+KnDfMOIYeODlhCbIIFGPQSG1CsnO9Ytx8Pt7NEwOhRpxy9G/A
Bl9sTDKGATS7tHGk8EjehQ48HfHlfzKveW3caIhzMqlfYNJkdypj3d4Ne6CO0ToGihOi9FPubFuX
+y+uIvpnG6DgL/Ou35aF5T8RqpCjsFCulAZuLA6S/XddfFSvoWB3OUeDw62Cm51xxJ16ZpnxKCzI
3UjeQ42Ff7c6/6v2aFr53QqM6da4s18ZqNU2GifLpLQBkrqhfmkcSxlEJzek6K9kbrWzg9Z5aHBl
pUJMDJbBpSZo6csi/XytllX7eXMgD5uvJm/eHkviB7qNKMyZhXF0M/Hd7iao6YqHYcwO82GARvgO
HtS/CYeqAkJbMQWbTlUb2vZpVRQrAe3GHTWXJH34PaFECDLKYg38sG1NbWZHCHr9A9e4B6NwVl6W
t7Ym8HgA5KGt7SGDWaxzpYdRw+cwO9aFrze8tK0UtRedWvB82rXwN0yDUMIjFBBBCFvV1jZjFRDz
zIp+hbTI9xAB82IgvTzoT0DIQdo9cDedXe3tIUPi3KBFZeeTu3Kibpzg90sTPx39lSvl01b1jE9O
mOEEG7GWUB4D4RCXYeGSFUzrjXAMuiYQi7PKKuT8F8lQV/J8jNoJa4D6B+QxtsZY/9va0IwMja3R
dSsftuwE/91+SANmqhMysCVIaiAyo8OI9TAbmQ40SP08+wHI3xtTHDonDiou1WZi/YvHwztR2ivH
fl7uxRWKPBaxCoA32NwtC+FmLRkKqBHSIhgk1q7+PhgDkA1krWNza1rxgfO/kJtfdYAr2tlWXnf5
qffmZ3/4RrzyURrqi9H5f5ReEwe9ORw6vg40lXygqBar6IRKoogCd2DOopeGQQ+08k8hDQ+9Ef1B
u3SlqvGOwllOIy4YmArNfT/k0ZcntxOTbUkbGqPI1ZXBuYd+vcoplG5ggIyOkbkvLGuMg4xUKRkG
sm+92opb18nvYRbh34FU0gFc1btbVObIj1wAt1oVRnYUbsP2DfPZa62m8tTqyT6gWCNRg9BujCNM
NnDo1mkWTs25N0prY5LQS7x88OHBOIQpcVgTD9KR92PrA19fQ9ZBoS5/l/Pa3oHDT+95F5Ck0Dly
0gqv0Midul/dCG3NeHDdbGNSEHZNi4THqaT8wBCsv+O9Xj80XhckZmMEdwB8kS2pECSN+YHYhW0U
Q3F23MnWz2IfWc1m0tDoyZwuTDUquTsIBokvLFDjG0cF6r4z8ISllmFvnBb20w4TRuzWHk+8qIYh
zOBmseIIPOXQGOhi2N2mcfsxsdGE2mLqqm1EnPb3ys0wb5LFos6tRQeMzwCwzGWoDBzSWSFQ88eu
N2Iq1K4QkYr7zty0wOQZBt+UdHrRyju4pj7O1ppI31+Gpvzz+Q+58WS4+B1zcPyQr4kCOpWGwmYO
Rz97UJJATrtAZChNr0tzEvLEKnzrkQaB8evzkW+EXYzso56J2wL/nqPHh5E7AlXZqNDhsfEyseN9
ZG50X6pEFAZWHpa1K1rsN47tXPW2UaabWwPLXLi2gRInjd2ewC+HZwrk7qAjBRVU5nZpj7zp86+7
cd1iXWc07KzxCCLB5dcJo3B1HTjGseWB9ViKsD6QbiCHz0e5EWER80ADAawJkuHLCIveB6RjGkgM
9FBm3EgAAh6gc8chZY8uy/9hqFlYHlIgEO1ftg8kWEcFy9vi1Pr5nZQKyiaFv+v6YEXJ6UbOBrWR
/x3Hvpy4qMsLbD3EC44YgeeTA42T/NWe3kZlzu9oB1DOz7/s5hEApf397Rwhf7kcEb7bXVhLIzoW
rjhNHaMox7f7QBrfqHSfo1o89PkaG+7mwkHMee5Gh9goi81vEjSooGncn4gnxEbh7XJXWVTfmRVZ
Ywz9RZcvYw00sWCiBKmYWaDv8gNBW4T+kjLDo0T+fQgs2t0h6vHYM5n5wKmnvhZVPaZhHfVPvi+q
dMYH7ETfBRtdoHPmjWxKKqm6lOUWBLi73L+f+Gg9AvbSJArko40J4vrOyYY+kXnV/1vMuhFW6bHt
BNH1rz0E42jMg6z6ChYsjX34KG8ikcNj25PRrqqjXS+Lg6ZgWrquhChFCQ2x0t3aZKxh42Hme0Wc
BiiuME9kMal4NGFT5oLyGZNqArRC9mE8qnZEYWAKH7LRqHd2qMsDq3v60OQlS4TbTQfeZm481R4K
8EBoBBi1c+5K5ZKzrWX+ULYGPMN1Z+CG0abc+lQ7G0EjvSnMetpo1AVfcxVl+yrwiqSD0fVdP0LQ
GC5J7H4EqOAeiq701BS+vAOyg8ayzat7IIjLU1NyaMmhSh5zjVaLPej20c1cuXH9AvnfVH4RESil
pmk4W0KDeg+Pa2uDVgHbuuNUwR0GvFenK6eUB//D2Xnt1pEs2/aLCihvXssuS++kl4IoSuW9r6+/
I6kNnNvsjW6c89BNUVqrTGZk2Bkzku6SjHQyl4lMV1y5S3SzyqXfxHvsFuNGB+wqqNYStQ4zeyl9
B1iKPxTOdFXsRDpMipbS0QrB3c5Whnq8DVE3MQ18kST7WIzm7stdYfvZNFIvbQzHnfJWuiQgZsKt
MsEzLLblVk0huVmVx16SqtZRA4cXVY6RRqY27KaryfnsbW2peZnWmm6eFOu/ONN/07CiN4U8LFBV
ys5/6/lWmq4ALZQ1t7FZJU9y3Cyvs4Mr7/2zdvhv+kiwrduwvTl/dy4BXKjcJLdul74DR7bcWQxh
c5cRUplu3+47OX+1DO1bZpL2++c7/zcdYcLXzSAI0GXQqf312KrDAJoBkb9dh+mUxunrqi2PzVIO
//KG//U+IkFrwACBOvqii2BWTAdjK+zb1HH/zN9K/4287rPB5asKYvYKkQ8wc+BbX1RQv48Lp8e0
bkmfTSMZADPJ27NB6s/NadeEsw82/UyJ8eV6HZ3C0b4Zm1q+LwGSHhglO72YTKJ437Jie+t0Zxaa
aZ9oou7X16RTU7SX1ZwYB23d1NQpoGCs+srtzJREbC1ZN7M2y8embdtjnQB27Wdm5P7zdn2Rx68V
sK9g0NjYRwMu4up+Vhq/6fX7ZFXv/w+3ELOvoF4w+N+XVYSOTs0lqHvuBaCCWmrbDcE/3+GLtP95
CRgEZOIbtuqrLVQLo8wNYDf3Q/W6jzeVPLuUaTHDKayGxOS+oT7+8x2/Bql/bilKEQLYR/r6q/it
41StNtw2zZo+lEoZuwqsufmW38oTY/cMI57dONau1NMOiemEDqRZ//wIXzxR8QSCs5emRRHNUb78
60GjEmgsOVHkjVaW7fMGgWg0wNFwAEbSBZtc1P9W5Pkvq/z/31D/wlK1qFk5Jyuikti2Qlddq7ha
VRMa1/FvvTWuRZIG0Fn8cMz8+M+v+vfVFk2tYqXhSQYs+5W1aFtse68SXbnLc8OblBaCgkh0AfHD
2qQDg6pJX/aFCw+ZyyTrf1Fpfy8Tf7n9l6UegAjJys4rWtoyuZKcFKFlSJnfg8z4WbQ5tOdGVdoH
a7fcmmx6ZzterXQMKFsNyR8YUXMHqNe667WccGGD8K7Vs/btnxfpbyeZh2RoAdVTKto4vF+OWQOi
Fce6U6/qTH1Pq/fnIbf/leXK/uJ3OjhkMHaQlBdcNGSuv+h3mYbxMpXy+Vpp1relVCFwys3S7fvh
RxIzeyJdfR7FW7QmGCbrKNnjoQFY3Frd0YqLu7ybL3Gjp7TztqE2w5eX0tDDmEHawrNWcnu7Peh9
e+13+Te1vsd5Uij/G1SC4/Vg13giC8QYzaS8rWRs3UKdQ9toPoax+FGb1kM/5w9pbh4tgGrqVIYM
Vj83re7tqzaFo714WQl/tSV/KGVCb1V5LSlw0cs2uZk+ve6Z9n3ZlNzt7Gx2S0EcgB/w6kzOycxs
6B+JvSp9eHAUuEtpRuhcQIc/y7U5TJkNRCf1qj19nNb6odFharFBq+VGc7OnaVhPwyNDoK6YlM3d
4WTyrGT4ri6MH9UH/YE35POtgfM2nraNApekyG9yn79qy5B59WI+pAvKDEazMFHip03H3TEX00uG
7LGqJsLR9HXva4JxSXsZCgBJNFDJ/hZnYyhLoHTXLP/Ym/XOGOU7M9G8foDtDWiu1ZTHxG5/Dl3x
NhfWq1SXabDvY5TVTbCVYPZlppuRHWlH8IraKB0XQN8+vRGmC32N6dF6Fdh68Q13h8Z2Bs1kdKS6
9A7Wh6aJmfAsZWezl8+7YspMCNQVeKh0vxn0qGFioevMKpVH3GTLaQfYh4tAqw3Bf7ePXpFVl8bI
ZLeRlodx8ED/p/5qc/nY1qN9zPVgnfrRpbA/ulki3zL0y5PmN/UWYmAClCpLPJKaTpRpSuym6hj7
RjZOt7WRdw8gC+zU7YwGwh2jToMsFw4h6f1QtzY7khq5PzAT3fElkxkqrr6Y6i/G5623loTupx8v
X92SFTwta32Ku86h4xKmZjDucrTTt3ktmsIvi/x3mc3XQu9jF77G6aEp9X9rJvniCjkMVWIzBSEq
HADAO7+EgpLqwCfBqlz3JC1uHaNov9OosTNiZ13/RRMLJfI/HhHYHwDt3IdI2qBmBb79r0aHVoh0
G+ttvC5KnVODsc1o66f0ed1t523Jiz0sIC789c+a7YulEwlhytP/44Z9Ub9m3CR4TPZy11FzDRIA
yd489bG/Su3i57P5L8XAr9bm8360sYt0C9h9/Im/vmRvjPqYwG13G49gffT+pS/2aBqSkLveVq0a
clgjOxsfDTk5FrP1L2v8ZTv/3B6XUzR8Ucf9G2H7kiQUVGLrf+HZ/nUbyWqzovRnKvxfITWrf3nD
GbLuVc878zZT5btVtQpXnZcn265epcTTZ0X+Fwv6X18JR518GU7L30C2Ol279krT/10zpwo93bN0
iBm84BLJ/dsQYJE//4uQ/uftSGCJggW0SV8dTtqdYd2Lt/1uphfxSDiWMXtlnZSf0rTQK7xacnYz
dW1JJ63J5PKhHT+cNm5Pw1RLV7mZWm+Hh/VSWvAdEd2PTwwnVM9dNmiuukvqjd5lP+ckf21iZb46
xCFur2/OVZNrBr1IjurOozm6SrF2UZFTLlzHit69FhCbMkwKFm/s17d4sKTzpCt9ABAJ3B0Mqobb
JPovu9P5SiVm1OoA7TqpUd5kRs/R7ksb/XOeZsXF2Hft0OhbH80yiFRY0bcgXVX5NPNBYKibGcAw
3JHgzonzsWZhu0nljaVl47NcbOVlW9Y5YsBPFkIpVR8ncx0iKGwrv+6yOKgtqfVaM01ChrxvtQvv
TEKehEI/QbN6k7S59rAOn23Y81aGsDxl0IEYP7axx8qT87jAfllFpdHnt0lbMHGsKWN/B4tAn5aa
B1lX5W6aTB2gAvIFMuMX3GLORy/JZfkElHC5lfbdB94Q9KauXTbiCl9Lt85tt2o/ak7WH0enONfL
RNfcEucP1eZUPiF871f1TIt8omb3SaLpJ2volFu4bYxTvxhkULepDeY9biOTGog7rlnpG8yWdVOY
nq6ZvFSXnLY2N6m13ge6n4V7MmwP+OD50ZL1jQfu1sNQqRi/OLGDZNkc39E6/L5u2Q+xuVeeYTeD
V69182Tm8xZNRm0EGi0/JeAFoL7+rsfVjyGXvIIwr2oXrx99Y7vQ7ST1xawclbbUH/N8XEOpnN4U
NVW/Fc240jS1ObDQd5o37IMd4vvPeJj7nB6rlpSu22Tb2ySZTDjuM7mL4tqK/Vg2yveuMbbU78eY
FD0M03gu+3Y7le0Wxmq/3K2zvoSpslFb2PXFedrTyf5O3ZuRJzUWLcjIgsyP8pBT6iwUnY3kcAWa
scrQOE2x9lC2UHaOxtKeTWhEPfhZZLrmkoFt0LuwzlNWO6+YfTwjl0Op67k7F4Xy2lc7pFryoHpJ
J1n07Nd5/gbeUj9MXaKLOZKZfMyXPYvWXJW8eHCGKJ7brfH1YWue6opGUlfphsqvYJN1BydeXYol
5anpObkqvMU0ryTlmcnZUW0WCE/qx0t2mUqmTM+r28oguLuGOgo8E7DTV5B7w5we6vihYGZqO0q3
1q3Ge/BHMFIAxTrVEolFwPXiH1blSLhlptYRbGRRvJPw5fd1+9BXxs4KtIy+AVEnH9Yt/hzngbT9
EEgm40gU6/JRi/2cN8pf8uzBoZ4XTEXXhetzgNZjVD4qQPXSz3Ki/F+HJJFr2IOsjKmsz1XxruRV
QI7dk3cdn68JJ+W5Mp+NtT0o8ze9szyllYMW8JTpbGjc93FuTuWQX50KNJD9c02Y68LgX+7LMwGZ
UovGc7JnVb8HzbRrqg8KgT6Z93iCe2AzSdG9jM6PpchdB51dgcoAjuCPmu2ZlQLLUe5Oyg9tHgBE
HEbdCeOu9BqD3jrAQvEZQq7G7eFzLLfRiyWG07dFUOcSyTzmYCSJt0r3oHqczAp5/SxnIOBQUitb
z2Sx3I2B9cpKa2iz+YaiuE2vBHtX8l9o2HlQxEARYk261Fl8Vs3TQveOwtfNRP41FVNoazNTnNvq
JmbqCUJwMBZotnq9eFQUvOEkz65tUjc0fmxTEI82nYpoSteB78iNpwXpS26rneOoCpx/V+LG1v1l
LtqbTlOu9LJFZex8yFbn9qKa2a1D60KefaM2bUL7HThidbpilQ4NL6xI/fPSVEG6KK/lWl4ymhvd
fHEeCqUJCrs6tg6Q8wVt3dlGOCvGI3FfTUyZ3kizdjHYWSfOPFmbLoKw2WyL86gPZ2ezfkpxFdII
4VOQhaOuDsQSapb0ZC2Vr2rJT63VIzlnTCG4JjLmsgdbxi3Jn4u91zdyhyZUsruaR+Dcfo8L87Ew
FW8x8mBTBqhd1XDrQoenNbT3om7P8Vw8w2/rGnYfTLBdWc6RMQAIlJw2F4EhNCDLhmaIv2FPm3Ek
k8wSdTKAPIkBTq+wiVbdA1+T2yTICdAYwxEifZRNJuUDrJnGZHija1ChpselSehAKLEZK2PqmJPd
bwf6al3UDTwTHAI5PwJVNNblBrir2+9lkBZj2DQUmZPNV4xjn4Hl7/v7payikQBPDOKqzQ8geQPC
paVJVG8We1lFzGD103XzkvlZUa4cxZ5SZkV3Sb1oJwMasX2oQtEAwlMJYQV4KGQ0L97BHDMTuuSJ
bDJPdjS1YIKZOPwmFI+2mLesxgrUTtwbFqhnRYp0rfNWYJcW/HSOPN9ZYAfpAwuALU4MBReITAa5
fJeMxbOGwUPN1Nrqc50Cakk0haZ+c+iW5xjn9XiANxT2znt5+VUw+ZoBKwHvJyKuLb/a+z16jUVi
MUZ7OgAqLUUjtmezq32Bri6V2qtiu+PIMYB5AfK5N/4E0Xq51MGwQ/iIzqhqyEXys0yZwVwZ4MLk
tqHXvhmdfF6pUIqPzQPt1ntKeJq4UorIGBdt/Gjt+IAoyMYYmXU+uzBEv6BYbRTKKAhDlNllxpSA
H9a5842hHEKaBrh8QcOJCdtem6phny2EWkXYSLpfV+NxwN3gV0AhH9JEZxo7pTNwWfnAaIaqjZMh
jaqfa/A1cpW9bAMJvbzlDdUAm7BQidtQ6ElZ2uhhqcOW62rbcI/elQwVIO54L8tDkM9xZDJhgow3
lOxqkDhGJERPSIO0vYuXzjBs22SI3rCLFTcRx6Wy59LlFeNVPuyMxHBS22N3JH5gMaZxCJD3CaaU
ati8YXkvVOtkVJoHigeU2Ru5Z69OYU9uls8TU6u1b8Q7nJ8TJDOZwMfWPT3z/LokFctAh5SNoDKX
XDpWRpKJYyOwqOKHaT3GMGLxNDlwTlZ2lJLnvjEjbWbOTfWqG7Hb8wgxZSYpDuM2FTIFA5S3KhU0
5hLW6aaVcTzN58F+bYfcLWOwR9tHMx5XXXOxMuTgkaeo5633+GJJtbf3NEsW4cKM1wpELzzz/Cbe
FuUNgpdfaCFjGuBTz4lMc+OeS/TZi7Pd6/LZLL4Xy1mOL2k1n6Ucp8eWaLDMfQE3YFhOpE7Np+2B
iUfIGLaHD68JAaItQLaO1vgMW2ZxhCF6b5ankjPTmev9Vk63wtrsyLlYFZ6DNeKZWFL+vPHGfOFz
Ser6jeFyQvcZMj0RMPckL6DmQs04lius9aPAHa+WxJm/3RMm3Ed08V2n+N7qPoA5ufr+mluoqVxs
l1S/zcoPHtLRS5+Upm+rp6xZP+0id6/RsqXyIqfZoXdUn8/tUnzYdhnGBZpV0Z9NIea6/hL+yQqQ
hqNjr4PbJa9MF7S1W/FgU1+6Oe8p5LFKSFOyspJcBzM4Ep62qTY/6W4K5QVFdFRXZg/BnKQZy1FS
AbqS2+RQcxAcKQ/nrHERgqp+ESqRvyx1OgvnX23KlAcQgjPdo7MWH1i7sn7h/6Ia6hS/skZGBJWj
ZMC4y78LPdFssgtADb2eiPFTuBjjar4xTw4E4FXNzXt8gNTClT9IeeJahfHAsySFTPIkvuF9i2wP
Jdl4mpLmsKUtFFgjvtjBMpgmKa6/xQmqSbs2+Gh8s8nhYGTSk154HY4Ha79Tt8EeaTbz1x8hgPTW
7En4f1rZfzOa9MTEgVQKay10mBug4a9bSkLTZcrHL8DQ5m24lZbNQ8jEq2h0xQh1gQ5ANmD/DqHe
uYxNGzWT9gMQNgDpZ3HuihsOF38QKmLo7AfhKynsamqsrq6tZ0RCnOOm851KRtUVQgxn9kyYw0xV
vbjcA3XT7h2mbzgNzQH8+14Ud5jQVB//KALT8dPiIy5+mZJQ87w/GrXCjTTfRU4tlpjvtauhMHSo
GdYYIRa+Lpda5V96p93a9XmPjadmh0lro9l/O/Kin56tEfKeinEvnmWqiidkSMGVwA2YVc3XnU24
kFbTeeM4hY2RHxnVIPi3xLHocq/WI2V/EWsqTiuXAhjiFn1xI44jSizFwxQuYLkGuxUKRxwYzKdC
FJ5lLZuXDB6UPCYqs6E8ZzDfH59CHHntve2w9XUYo55kk21QfYtvkS0Ku3J4lpLHT58K75qREXx3
nV7WUhGSjNLeTT3cB8rxQug5SfDya2wIv8kNwSI/zbi8irVkN8RvrVYK0TKk/bdw+/6zTvwYCV+2
TnXFG4rwgvFVwhFO8A34V1v6dGt7gFCuNBjvrd5EuT4Fg5S5Y2eFcOE+im+ycZpON9GWP5mQ4JhA
4OeRsXAdcHwHO06hnAflYIhdSMdpdpV5vFvsghLielbm4dWxnpkxoHCWubvwdbpGvkj7dMM/zMCy
2PLv5hqHROrR6kzkcz8QXv4vdhEMEyp4aL6XVheVa34SStvBWZ/xRlHN7mAL+vEQIHIkdDKyxw8h
wpxOcaZZ1USVg1FuxB9j8ATCVd1L/RfPbTv2yZwaRlpe4J25yc3ioSRg42zZWBKUNau/9e/IL2eF
z7Nu0BoGKIUC+9m1IWfnKBvCx5tx8LsxOwzZq5BAFKZW0cyQZ++W0SNH1XlrH5ZyP3GNRnJ+8sPK
1HcVrtl0NCLWgozvE9rnlX/J5CqYk+mRP840uI3J7Cl1eviPRYHT7Me+Fp8itlXP7UjimC4JoX94
RZ6UFRD2Aw05JoqPoGM2hAQq8352Bl+c++aOD5Fc7vrvfAxbYJIKKpwPpRXqF8/LOAubplsvLC6v
h4WWKi3g+nkm0dv9UMfKwZF/buXu7hSPBoIuPqPKZzjjfSSao87xjJt3U37DwKJQOPZCknABz2LQ
hliAcYqEYTDtJ51xHHwgR//wD7Hc+uIoM5OtDvnrjUFGs/LML+hK4TbxdzNanTdh7vcb6D9m+en4
BMfEWa7mYASkUX0n/cW1iukkTGZMmGN8dsVUS2AVwkOdUXqjmvi8K3vLJXEb/kTWwpQzn4yzyQWE
WNF8gIrCa2VuGEDqlxi1ZxXfeT04IXdUw8DA4WURH2+Wb4CghQ/FN+z+u71PYER+CYMHCOEzbuRW
QsnwLsJft8xdhKPchm9zS1QroFCxJxobkc7PzHsVDhBvJypINEPMGwAcvC98HN5x3AuvJJWwxY+6
YovdFfcSq4avhxqQb0xcdNJeCyG5cOIcc/SE9hByyh4BKPgxMeKGgDtTQJN2qGkOi3Hm+0JvTGKZ
0KICzM3fQhToUnYhvDK9DE981Fb4RdNQiIuw3/Skp8THlmhDEAZYUJ3+adXqRrRj00f4IEiEUKAb
lq4mcM4XJZiX3BU+r5A+FlW8A0/PKd7UJ5ZHxGdNTkM9z8YiCdfPaE/C4HV2IvZPiCdaCa+tZmnM
/DNgAkIr9NNIPkcYKA7N0klkoC5oWtZTNItPzVVOK/qe7pU/IiE2f8KH4O6Jw0QpzPhoZGByn8bx
Gc4aV5rHiOdioVt4DjvCciHIGBieq2AFzWY/ZkpH0KJ7FdVfHgBpEDvOV3gMuZFPfH8aco+DNGXZ
ZUyhDsNFmDYSvnuAuf+zcTnuBRcdiuSOlWdnch3f6tPaCHeWb5NbjTgWGnNNODCrHk3UMcXrMhmj
2Hsh6WwxnxBBcmlobuq8r0ZzLucHa56P2ar+LOabPG8/Lfhk4M11inJhf+p9fIZE9mHKH2zsJI2W
/tIRyt1vMaXVZTrZM+TggKpIPSVG/h3fhgMgnJ6ZWFasCu+dM4JcxJKGGFi8TkyOkqwrcU4o3lru
COfX0FiMwMzMG14PWdH2V2IAAIvmKz4bDrthPy3gllkw4SRyw5VRfkn6uDPAE43zx/DKqH9Wg0Vq
4spjGtk1MyVcbfBtKCi+pEhVgDynuSr8B6CeFMWVg/BIWQnJxIkh/OHrXFiaiKXL1uXKnEl9/rmu
5o2QN7wm9GFsxHBLWxE2beFJUK1CIUni0K6hOOHivMRMKRCxrlF8h29QLBN5eVcpjUOu2b91oqlY
AUpO8CGcBJa4nG+Edjf5lLgGtEHiEJhr/THPZlg02tFSrYc808gqMYX0nSsWSbN7Zpu/CIFF8aqz
41vYeFXt8czXz+wcx188DfeooD8bR+e21x/l+H1N80Cc1LnX6JvrrgmxvchssET/ETGShQBjyGCi
2EVqw7aeRYza23gFI+Xy91kbXNanJZ9Ghu9BInnGAojAqc4ojesy+vZT8Jj+TjyKsrNZYk4AOzmn
xVFkJMWXrSl1xdmgnVXcfpXid+GkNTQ6oF3EFmJNkPme7E0+PoofCyV2dyjMZ62/7fCqaHdszUT4
UbN6b4JymnHbaqiI0XtxQ9O4/WNbusgAD8WFhESwzeJ1V616IAohEfSIsLENq7o+C0vYbrWfFUnA
k5RQyzWkIOTaYmtjUkr2aQTR6U4ohZL0nSvehDir6X+kqu1Ns0YrwPwZ7UwoMe5Y7n2ElYVx6gOe
aK8RetBijGjMVAvCHAWisYIc5JZVQnubpKiMuAwYgPKUJRkjMcbs3ZCMn+y8iXEVURtSZ9UGarly
hd7F625XEi/9TNOZeYgdldzrx9BI5zg2n7aCYN18lmLlwi5Y8R52jIuoVwV921+aVfVmvLKh355q
85muD1etmhcFKeIEzM2VyE5uhgCUWGA30i9Jj4+gjMjvjCerTn8Ir7yuBLafMSGTfGWqh6+k72Jr
mRVyR5h7qJ3iXgDw7exuRG1hDYW+iuu3FhXSJL/FAkicGBFLopt5OXSSk39m3bI5O6IFxErmUhIu
GjpcahghheFzboUOJiIR56KWMfKyfTRlyA84139CisyxRXC0Gbg9sA+71Zp7ihEHVB6EfwRLijdg
+0AMB+me3g/x+5i9UvhyRb4uX3rK+qv1IK+fOwPI/iL8w23t3JVsG7GJ5+TrXaVCCrnMhTdNQuGQ
lpP0AELDIEl/JnlNvjW735TWTbo3ejD8uNiPOv2BOi7ZjAqRyAjYXNqpyJ/uyZWsl1DmEw6JBbtw
vweKWl9nnJxxW8IRNbHjmJeifGUYgbDgKIBxj8H36n7M3AYR6LGVe7uAYhgh3U38jtnoDQGy1Ra5
F5O2k0vrlnxAQpxfb8ei5KiLs1aPalSRc3Uxhlb/PVWcaCGfim5OwbWypgnJsAaFaK0pUNUSmIVG
2D3Sq0kWglatz6SCUGVYsAa7j6fkDarsteoYzOocKbP6/vl8xh5MW+InliVc7B1PwNoK6JyguiDL
MzuZcBhtebiKWBCqtq4eboRqFLpCKNMhzkXpYma0nwcEhFh7gFt+cRdLYfRq8vm2QL+usIixDITC
lST5q5EEYwsxavGLcykUQgc9a5z9FOIqFPey3G0yNjD5TeIUpZxr6qmZIdct1kjqlJP4KV4F2VE4
KShAcaLJGhtqcSip3LGmKjnKUXnWtVbcBxreX0KhEejb4x27hcPBiNPTrsMinj6mItHymaaQ7fEo
1+CQRxsQWbp4o5Geh4EQE9AsQJwRQ8OQnf5hrLtjmw9Xa2aeNoBk1K64CnP+IMgsz4gO6xJbg69P
T0sz3FvIFTtXU8ez1S3YU8xB0SvPZlOe487wyeiFqaQr7rZAlyTpQheaiXEg0AzsCnrg4tda5uKs
JXWGC/2TA1U5IKmdO8xQhcSMsX5r4XWnHFanaShqtGfhwpoi0wDc6FTgDqGepxFwVdn1xzi1XLU1
6M5USXb2nrQpiys0Wp1MImUkT2RKECDtt/hUaRqnIjvNnDCRAVey+FtsmJeRdPpiNoZYZZQJpS1y
u+MhrpxwLezfGsZJw74QCWlU+DerhohPxYbu4QJSoxjn1G1pInSHTsDC4VNB0oRRtJIfFUAAS60P
1dx8pmmFTbAV602QiDaKcSfKRSUO24wjbNhrJMb1DdkLlSpxoPUiFWGYILqu6d1uc7h6tkhYUzh7
3HQZL8I9qiflqtChKncgdIpfQulAa3teiWvErseq6S8FXN1QdVdJd0pn6zdPF6raO/OaPZoeA/Ri
rdlh4qSnETYWBZ2ilmgIToDaphcD/SIsFiz8VF7fUKu1/GKWe9Sl4w3K8EodoURrKqt6q67zHWRd
J2v53qClm+m6TVLk8HgD6TY9uwjVusqAkwbtJMw+Z4BEBsAK4g7Di5mgi50SNTneEGqTE3sf69Vj
m2oPTWrfanbtqrl92WfL69vWY3q2J5ycSdfB3DueYmWogYwiNyg0S4FLfaNzdIErYL6Vnf6un8f7
ZCro7eCcVrU/2vbvuf7OaYA305WQt6zD1xS9VhY2Mikx3NRGhGcC8SwOPPExWjsxqQPMbH7x3srb
U0tivqZy0EpLhLHLt+F7k76JE22icexdjkQKTB/Hp9imlSHupqDvK4iG6oDJqNqI3U96X4onX14W
pmcOkfB9agZOwXnwDPr22ZKX1E2pX+V4g3VDg5xWUREvgSnurk2ehZLmXZdu73VnghN4Ed8X+wD3
lluTItTqKnG3LfUyNYmEy1Xm3U1u6QdVniJzx5MotOlmsPCwinLo3VKhVEkGOE7bw6JR+LNxaoRl
gpVGM1oosSGmkRw/SbP7qStWX3gbMQ2rtr5TIy2fx00xoame7naze20x3GmHs2Ur6WsONYdoiHif
FMsvEvkIeJxeWO1mwc0yjZlUVRLoavZ7yc0oRZHBzgS//IfdwcrUVmdobG46tr4cKAcwXUyYpYW2
hjRzaIQobpn1dJkQXYXKRq0A7HOGBMan2e84aVD3yr5G7FuX+nXPa6rTa6pjFCgFtMZ+ylheR92O
8V4exX3TIg0Sk16LXj2WbR8qo3STrvuhngxSx3Q8MM30m6AQsbf90TaoBO+lfBjm8bk1+49ic/Cn
mWMoigK5ThiXTkep2BA9h9l8zY9O6y1/SPvao6z9tA8j4JDi2copu27VCfpisWfB7vTcHP1TVvsD
jKxH4eTEu4kJguGg1xLQem33keSG6sLsScpxUdx1oQHUYWKsydQFobwYhegbWHbGZfGQqWfr0keR
6z+EESwNRfKS3bnk9vaq9tOdoTVw9CeeQ3lR+DqjoVLaLH3241N0bXmMBosvMcQLfA7eEfOUb2o1
f67i4U4e7IDdNbx8cLg4pTvYOZIzzMTfgTV5ND7f7G1XoJfK2jUUHOi2QtypoIpydLcDPjWah9xq
nqtpvnWG1CusH/UCKbjIOiYShxMrsdCP4K7F/rGWoI5xbi3UnoK13FXZTwYDky2H6o4WB7MsNlOc
DQiyowZXqDWrDdcx+QA9+6SZ8YkenCjpmKrSLh09rWlk2AIoNL4DvJ8hwLRWQh20MFQ5YJlggC1y
1IxdH5U+BZuh5O9jukRCpmnsejXULNAJpIYqjjJb/paa2WO6ZjcVJQ65NL6pafHW2uOlEioAn7RQ
4I5tTPlJCJ406qH4IFqJnszYr+fsio4WnmFev1jM0RN2wiLFXSlk1lFxE+5woROJKO0STulLXs4k
+3FY6rlBSYp1IZCa8JtMqnWOPZ7lfr8Rf2aGYbTTSQgiZadqzrGfuol5HcTmWAZnY/68vVOM3p5R
+vViPwlND2LY5W1/5dL6AhQJ8Z49hx0RLpG0poTQ+OWM7WASzx4tPQMbEtqDGQB5zBhTvJOXMBMJ
yqsG9BqNXM33Sp+HUyaVhq8XtebtWgI7hAQ1H0HrmjY/RBintO3vZHbeCgvqdo6gCPRKINXZlpwX
EE7qrvo6rp+UiB4BKVoIIOBnJrIhCEdRM7zBi2PjNFT1Yy+vT3nZX/O0iQr8pRpdDnIFVFLzbJbG
OefZVybuTboRMsfS9iUkhac9iouyFTKOszWs30ypugJcDYRmNcYloI/6cd5TBZumQqBTR8CTac8r
KQ9oZ+E0Ffp6qSmby2p9jmFb1BPY9xapamDenDBX+fgAyIzTC7eNNdHShNN44rQ+gFdQvbHWOjJP
5g+nLl+ySr9gN0/4RUFDRbfT9CN94dFgTCehqpUmDpOcKoKYFRQXikcSNwA2SUZ9ojlv1xyGZciN
S8POeVXjnqY5NGmhTPVhbqcy6vQRwVIn5ZIoSu1LdO9R8cQvmGiUcDnmiGE9NcdtjSXP0tfuyhFp
T0opWT+ZUqadFYuwbHeg5lTMTvsO1d62eoVhFm8TPe7+IKmVT4lCgfSABiBLX2ZKZRMtrNayeprC
OMiiKAiY01l32WQK0Ga5nDtttH2EFRbRWh2BRMPbnubCpc7q9zYnJJlgvLlWoAr/H2Xn1dw2kkXh
X4QqxAbwSoJZFEUqWJ4XlCMy0Mjh1+/X2ocdyy6rdqt2NKNAoNPtG845d21K+9mPSp0aXfgj1f0v
y9j2n/WmARzvTP0JjYvxGgKN2dtl0RwngIx3nYnP2HVkooSA66il6RQYvU7NtrHKdZQNIbgLq9vV
nY027uJ6UM+SkR/k5iatbLEZkiLa6ChwUx4kFF9DFqvus6Qt8mCaOY191yDj7Cb4+QjGHZDE+iT1
HEzgOOVyZzpygW41lEm+MhpSB5U1LXd5zIFOs6i/WFHqHutpTI8xMN9Dk7VNUE5hzpmzvZPdhXjO
81w4e78bxBfBrkI3IMxoTxXbn5qpbqi5OUn47JXzcNNBYF49gfysU5XaLalilxWxRGAWznRnhFN6
8PKyD/Jkjp/ZBXIzh3O6SoxC2894Z+T1BZ22Q4loRUO8PAJDv8YQaO+8aYCDWsYuAuiaPt16r3LC
bauBIgKm5Mmb0CdkiUsrfnYAaVcERUlMvSIq7mEyj9VB2At5CatLH1gLGQxZ165aAxaG3ngud+lc
HmkTXN8nOYGxkSTgQTxYO0R3fkCTrmgDS9EhJwguIixcqClu39MC0gT6MTnWOhsr82APaXozwnAI
QuLa15QNtQYHRUFNq7OHuTLMuzZx/Y0Wz+MaEX1HQm8bX6SDYjhYPNTcReFP5ErQeDBXUWs3nJfM
nEnX+eNDVkcYVGSU6WRhpkEHHDro+3wJGiSKr+TT2ofQBdxjwoPdyrqY7qLe857nIYbxKoukOviL
LGiqZ4bGj1Em+TUvK/lgkBo75bFdbrTUeE3avL5aMnQ2chlfMqsDj+jG2saA47qJjAVCfUwOqh+A
GzbdULN1JOUdN6u2RdlB1Rgje/6MFC2d5TMcA8uJqaj6FfmdWjTb1E2aQJ+Qsefid56s2Yzvc4TR
gVc56UOdmsaxcKDFgN3PHw1O73osSgdXzJZB6bgTYLpQP1p9RHEmJaOc9AkQ2blq4Mvq893i13JD
Jbs7+6JPaX5k+K9glKctchVfy26ZTgI1wrXskSm2WcH1NEz6jsax3bHV6+mkK2WvRa+GXRuDyqQM
byZoE1ZjcU5mH+UCD/awJYfoPKFEh8odhwr7AyySVqvBgvTSsY0pr0lA3EADvPzVCyPS1Q3KjNHi
UHeObQI0V5+DMerEqnGls2tQa99yt2u3yYKjnuhhsRqMOla+vs/vwc5IU1us4YsQgdX5F2lb/SFx
tG6DqOZCD23dJR5uB6WbhjxHtdT0uEL6yOvnH72pjUEVWSaq1Hl/67OI/WKBzhym1vgWcp3/oHoR
baXfyKOe0WzCQ9oyMIbkWY/956zmFIui3JepFBs3zvuznKXcDqKiAGPXnDvbm9dDGMNliZaaqIzc
SV3C+lraknKOU5rneJySIEQad5uJ3lkPEXOwmHhoXcQOp6Uu0UdTeHeG0+ebepHeycrDjgpvZ3Pp
DAqRbqckWUZ/DBYt8fcRjJm9sNnLw0xK1ekqex2mM4lhdjilXEtwbrEUTl51gReS1Y7anpPeCfIP
AzpsS0JYBARf31SLryBMYRkYdV39FMhSBEXeotimAe7Wy8IDIRuDFSwKJFG4AimvzSmnusiCuWq9
E3nhbLWUTkI4ttSnzpwoZnmgnxEi8zcFnTyDzJswxqkRBfAgo0PUapT/PT/Z5jkg+Gg0uiCyZHyD
rb9s6CNcnkqyeevIMeUhnyfw34VXUWV2eqTOo3KmAQpgGL/ktEZTuh1TDxVr0b3CQEufMUbAyvQY
mI4Tm+ux5tBUBRtT94d2n7cmgc6U4p3QMSTgWp5Wmge8LSaNtqIHcbfJwJaRGqQj/aVHS2kdCgL9
AZz8sXeaOVik2+1jtxv2Ln2EL0VXYjjksuylINwHj/UlTc3hyrkHW503/lOY5zoeeqQ/WknTbLl3
p908SxSwFu6gxFvmTwmm9vOCDwYM1I4CqQDNoz+Acqnj5iFKNP0apzbFfa4ter5aEgejqX6g/F0G
Xj48LjBqtildYFZh54BbQXZkpXdVsjEqUGNVlqDg03t0ZW8mbT3nRR6t0slqlHgMCHnbzDYNZfy1
JiwT58rvDyWq4HQSyUYAOjKGJYB4T1AkHTnxGTA6fFIDHYKhfUonclVZbYmrLOjmVjSRux5k7t8i
oySWyVm7Ej/yOMQiBy7UHy0t/wnBl6SmZlb3rpvKoKpd+1BFQx9MIR53P1rNtjfbfjeCiLqDdQ9m
ZCr7W5cKfWMW3DgdVMI7PRqnx9iBETaJmXKlZuYEzLgZkenHz15aZ8daH8Bej073Oe6rNNBbZAyt
uNSprktx0Hq66ZWFYT90yF5uu6xvj9ayUFBdYm2fxMMMsghG+jq3k/kCgJxEfj9X68odaBPXGxTr
6iShRmrl15JOLzRucwjw0Cwi/NKXVVIhzU9n1eHsLEP2+Hee029yoLai5fyLuPKO6GRFdQNtjs4S
SyKQxHOak3KLpZ+fRe49VZ77xY6LY2QZmNFu+EAqxfgjbYaWoUp3yxX2e5Ktkadh78HdubS+G+Om
aekuS6gn2rr33Wzs5OiPbvFS6WODOG4pg5xkBY3QYIXIrFPdAIT1/PcJeesm9j+62X+ZPBB4kJbF
57ZgeP/KxIL60vdVVrgX05x8roI03kKh6IlouxEceZuT3QzNfLdMLvlI+ineNG/O76O0iDeWPzfb
lqNM4pGEt0ysMFA+JCmvidJwqahrvZvutKLQNmYiyeN0iYTS7OcvTev5B1IrX8YEkqe2lPpH0vl/
4rR56J3C33Zdx3wvk+CSZvE0RPYeOFggUkw/ZzgGSPDWm3dj2uqf/j6V78jbb4wvJOh0yLsOzfPe
y3FVRm3N2az3D1kze/9Iq6oOSkqT+n2dXYqJbvFMq7eahnL8XCxl/IHsxZ8IZ/96/NvO/5dsUj3k
8zCkvX+BWRet8nE+QWkCJEQx1U6erOyj5p7vyNBvwwUnD8mJmB2im3qffz3PmDwGl1XxQ9/12d1o
xQQuUfNRDxND7b/3+xOGoItAjWEbUKJ/fQx0siixoj68xDqoYHJHSsJWZreSLql+dj+SBQ1rDOwb
pvTvC/rnEf7v0ern/xphaYtsjnKrfygoMq5a1/vHoB3XB7y9P+1S5H7Q7SRjhpDIu/MX9ZU5tkiU
PeCsP2kVKixZdsss7RtstQ9UL/9AEYSJR+ZNCBSX6Xbz63iW1qx8gxvtEuMD1q78ByHb3ZIsH5E7
FUP13ZLxHDoXIiyLtX0v4EU7sCX0rNBD2Q23l2zkyrPJqyFyS4NpULnmE9d8upqW+r4B6PX3RfvD
fPqMEX0U/Bb6NL2bT88J0waeX/TQlrtqxmue82taT08V1YP//0mGQbN1w9MxMe9FFKGPEQ0j1P6Q
I/cL9O7UAAhJUjgRJBr//qg/WWlUsgUaLGg1oRymbM+/t2I3T3JszejBEjLuVm614DjSm2RnSl8g
GoTEegknbKPlEKwaSF4bFOYj6nmutrGI0taZabQgW732Vepjv+4y+PhlX1j7vnDLE3ETGrxJSueP
aiG32FBrKCctg6CJlkpLlhMswwitTXfaD2bxt02JCA7/0wUSM2hR/ianTGosaUhYP0yWTiqc3/o+
2kX4RGe54QM57t8ehU3+1yT675jVONH82Gy1/4P1+6fdZ3HG0NMSStT8nbVasrF0a9obwvGhlJPb
d40SVtWGi2XWH+yJP9h7LMb/HvXOOhVRKPpO87ULCJdV7k5BGJYbx1dIPdARf99/xp+mztJdekei
E0Yb6XfjquwkdhsHkTfIPAniJ0tKbrzbLjSG1ZMRBI+CrFEjNACwFUCWZjCFTgj6jraSf38V2/yD
dfn3q7wbt02erPbaxbt4oZNfxZzkig6qrYshBUQEaR0qzxLtvIZ0Y4ScLjAFMLe+Rtm/8fXynJJV
XCFjp22aQYRnG+QwwJkI7q9fGZB4Tfz40qbCH5ojKHSqMoMT+WsXQYNjJiUBJszJk5IV3aNp4Gw1
uzGvjT15X8O6hPli+tEWmMoc+OmIb57QytavGyQwUlLo9Vy5m2apqi3qDCOd+irIKjm8wQ8m6U9z
xErR0wb3h/atv5qLuUhb3t5yL41s6pVqKCFq94Pb5A/ujo+CIRR+KjXIob97Rps6HRrnwrnUJcKa
pBJkvVtkCfZkr1NEmIfitERe8PeB/cl//+Wp7/z3tCWJRd7KuZjwpg/dQLEGjidi/iNYpVoPm0C6
ehrEkPIPZVgTixgFtc2/v8Wfjp4ndAflWrLqsPt/nV7ZzybimHH6MFTlqdGGZ+roG6cwX7shjUnC
61///rw/OUG+D6eQfqn4CBjMXx9YaH0Vtp6RPmh2BMC9QD4cnof0dp3RTOe2MTMK6JRiusxbx80I
KrkUQyAGtOA+eJM/3e0+/bi5WZUleC+BE2d6IfPWcS4h6H0AzVLe0pHEQx/U1KGoZlK21BEdyD94
8J8MEIoAtCjn2TqprV9nYPFpGMdtGz1EpY9Git+FG7T2OnptG/CS/z7I33c2ig0exEbW1kCB9N3y
UoQds7KfiBHBtWgo60V6Q3nBOU+WdU+USx/w5OwuTf3BGH+/PNRzXSW34Dr0mX43RjtMo0Lvp/TB
q+bLOJYHhCC3rahPje3f/j5EZSR/ddHQtaLfFdLBKKzyzF+n0zYqGqlnZLVhYXUrZ/SqlRjKDxxB
5/eJNJXIh1DtL5Bbf79Z9NI3msYQ4cWq6C1Rg1RYJ3GXHz23h7cUhd16GDGUgs5A1A29xdxXNbHu
hJoTsBoFoC48cV8Wo72Lxtpbm9XndnwSQL5ImtmnDjnerdtTqheztWzqLGtI3jU+tcKqTM6D1yIb
4aXUNky7BBgBS6aZe3s9t7rcobVl7zU9BR1Ew/diRJ7fG9v0zh3ac+N44bfYK79VIUCsBD7tHZG7
T5Kxpg9GMaxt7UXzIkidPfgdXXO4+3SwbIk1pBuuJ38tLZDKhYuGfK7boM9dv/kcR3WZQ5YKBbBN
WQWZhK/7/y4rTYYMh+4+CAg7KLr8uqzU4UlbxmK52A5NhXSTNA6t1L/9/SHKxP6yd1xaDGDYLZ8G
hzhu7wx/XtONtqXgc0lKQx7RMKo+NTM4D/RcsnPnD81ujBuBKnvmf3Awf7f+6tEGkocuHRXIo7wb
XxXqWedZjbwUSU7ANCJe6QU9ADcFiXaOo74EMVWkqao+uOx+Oy+ubTu436pjtW3Y7/V/qsbv06ot
5aWxWip7MqoCWl5Gm7/P7O92XklXqmuboIge3e9TFmMes1uaNL+YEQLUc7hddHcFZQ2LV+dbu9Iu
QgxPckSzxOn2LiXHD17gNxOEJjsdQZAfUlrIfPl1A1lxb3adVpeXVqYGolC+gIo/YY6Bk6KvH1dd
9ErxyodCvzhHv8lcbzdkfs7BdQqAoToyHxRKQa7L5mD0s3MIJyP+4Pr9fTFUyxLEayzTQVn1vZ3k
nQphdlFzHehz0Sf2tZX1y98nAiEb8dtVR9KIO8B3HMI7HMJ3NnIUSw6CyqquNPII6OMA0spbV9Qw
fTeiZUt8yGCTF5X/4LrdiRJpYKLv6Mjxe7PYF6eavyZNcVca1Ff97xVfevRORNog0hLdx0X7kzz9
TiYhiMP0Bf/60Jo0Cqa/DZylkkRzc2fQarilnL7y/QkYgvyB5PAt6/xVG+fbrBlpFgH8K6/ukqJH
/qTcvL1QXR+VQm7oKbG1fj1Dbl6hsHmLAIhFrVhTs98we/s5NYsVDgMNvPiTEgxX1MjvVS0fLGd6
dGPE3xcTOg9oXqh+2Vkf6NEimqYC8Vc/zlGxm+z5sdX97RB7rzi3z/YyBhI4Yhq3QdHaB0SsNp5J
uZN0QybDfUvzc62ubmzwrzkIfSeO87UGFrgaxn8Gs/mUG/EBJXr63clLDMSwLYzNmGvAPPX7BLbe
UtYyoBHYxc2Kz3RNfkg9CASF7SItJynBlrT2wkWwTP/k69OjDIsnMGqnxgR9xa9zDbk3CqnHYbF3
NogiMTafLKUEatM4jJl01hpqp3rZbB3p3+caqCAABRtHdMjxFstnII933Vg9upamfuLc8ZNJBdn0
Ex0fozi9c8oBLUoL/P74PBryLnFbQMg2ePmk20fL8E8K+mK10CJj16bG2oSD5FkzfamGTVe1L1kK
0CVhhSMnvgelvR2TZrP0ku3gf8rgHAboT15bJOFiP76aofOqx8bRFNWmgSPbetVZAxcw6tHOqaZP
S1edEJSEMCHtwAE1qXconLTgDbL5eys1VJRhQg79oUn7MyJdJ7toH6Yy2hbwgJqy2aTAxTIU85xw
vgJ72ahF00R+F4XuaYj7Exvb7kz07aaYZZlpaJuH6350T14New0Jggpx/gh5cLoiwTVzOyBqxtml
jOi6cmN6frPySshsBR1HRi+5jHP/bbbl99aJ/hHAa+rQfJ3q4qcBYTce3e/ocV9mVdib/PKQdqBH
mi45DKZ9loCGHVAD9GR68p2JFKzYGNb03DedSuqv82VUNWW2Qn2XV9GuGeWhQrzAbb3XmumsOjBu
w9jgyYebKQHCC6YEO0/f3QV/k9bqlwEVP21khhvx4OeCnk90X8NL+Qzxyc1XvPdWpB6uCW0mcbmg
gqOsV4unwl7uhyS9zg5xobR2qciHYHRTcIp1jYyApkXGY5UCjTWAHliV/w+SGFElVt0AAC335/TR
BUZ+zgh1zDl+0GZ92OuJDyFyLI5VP6GSAZjErM5qkE3BRSzh8fCzMT0rRpgFtjlevo7adJgWJXs4
U8iKTOqN9X0NtdfNeWE3hKBBF5zaD8C3BilsijHvNkq8OIbZZoXjoW4VQM7dOP1rHAFbFtbJcq6t
O/KS6E40gSl/zFT6O4gdDWRdpCfOlJ3bDHYDBEU0FMzCu+dflS21OObmsAD2IT891ZvJpM1l2J7U
y0aq5yMgAEe8EDgjCjQcOnar2hEd7aoc/3Nr2IFw02+MsEK4W+0faO+Wae54FR2rp9UkG2eTkvKW
7AuAWPkNGe67zkuCzMk2bpc+6WVCoQqgqY5AW2Uk51pkmwKBy8yKggLFiry1t3H4Ch7qtYnLPXHt
XKf7rJqvwBVXfTRtW/iaPCit8HtAC5jN99Ixzsv8fcmTowdcZLTqfT4qptQbAVrNqulctfxQAitG
TQWFK3hWZCmtBY2iAYpG2jwMwEMr7WfsZGs1nYwxg/hLz/iNMPq1xXkhaayYR6J1YUGXK4EgxTQ7
apHVKR20YaeXSKJALXat6Lkru3MhwhP4znXXxxvD+JqGMch+GgM08RZdQbTZfxoo1iHFY7yqOI5Z
VF8IOk9zjs0zkX+OZv6PBRIQJjV3uFVluku4hBwkHpQsBa+rtzXKa5+IntDvG5Ep+2bwnRDxBIFu
Tmmi0W5mjymcTQGLiL/pPqH9sSHCpjrIp6YUQN0QkWd3TVdWvPF15N5sTUfQ6apWdUB7knFrGloZ
s9gwMzQfpZdeG+iRdnW08F7Z8HrAevlom8HXwmeJEByInPk6zG6KUIqxk50BIBCshibUBqapyNpq
fxQCQQLdWuWANgUXWZvfOj7MwdML8285h0/j2hdKRZM9Qw3sFpWP5EZWajg6LJ7ZhUtZls2Zuz1w
6+YFEdEgWr5qicQ6ZPa3sS0naF5T0LbjQxrXBzvNoCA8cgxgXG7NDOd1+ZrGEPxm6yQn91RRCYA7
uBQupJd8HcE6MDv5jUMZFA6Cbuo67+hLZI3mnajrTwhlBep0un2z0jPv2HA2s7w4eC1/CFhucbnq
nLtcG665ph0NBEUI/YJqcgDd0hxiAj2Yjtu3s6kMh/bCC71ZeIasrqUeD6ifu0CZFV1dCOa+wSog
jGVmxUrNpE0CkMFULVjSfniqKYBbEvRP36/m9BpxWFl3dZJby4YA7gJ3iU9qt6bscc7xSUJIqnEU
cnDsgBietLo7Fb2xM6CDG0SMlhqHEhFwDikczWzI34wlRItg9LGhvJW7pOrNdDemJpnd/PjbOMMI
L+Gtm3t1ug0gPNCjSMmBIYWPSo8x1YsYUNqO6VE2r4v6HZnBrcHCguL6xptsh/nijwoS8IWuENA8
AP1RszZ4HzUlVmZ961r9qKxn4X8vDIXozA+5+O4KT3XPWYup3vuVuRn4bXz7tWFEiBGlR5O3CSMI
uJw4N5ffDGaDqCtQO1KE48ZImi8824heBIdK/VY5iztr/NGmiOprPVq6UpxolXPl5TvYKNKvQMt8
mW1jF/VXW+3gBXkTkYKvy+RKJwSOJOCZwb1QwsddW6Csl9ylZ50NAmRw1xRjwPAf1eDUQ5FkvHBU
RnhRCcUODt7SzQczbbZg16GXlvFhLmjjnmT/dXHVUJvWRYfluQZiacY1KJ2rUUOibKLLtERfTUbD
++TGTW1QS5zbUW7S7lOCy6GeLt38obD9jbJx1iCPqQ45qGtPanI46Ova1PYFS6mmQxjpubHhqUze
imZZkNftt72tDm1bKTkeU6mpPTE9Wh0dFtjJszl0q9pPLjHNKykgPyGzS3wFyF7XJOI4xipJqx/6
8gnDwpQXcHaSdTEXK9v7oo5Hwg2g5o0NZQBCJneCBo1DgnkJXAf3BmG3DvKWrvWgWW55m+8zc28V
47MajwPTChDnT/Wb0pt/gjw/9ZUFiQkuRV/f1YAFa0UkyfLdNBenlHvdgfAb9f65hiSYGJeY3rdL
EUOOCh8ct0fCKu8fTKCV5TIYQd6G59nvKQlUzj19KX7KgQR5PUSvkmYI6h7XuvFTvwh2RmU/qnNE
A14k6VCJsFh2yaTirG51oJ7rlF6bM3sC6ON9ERkn3XV3BlQMTbibvq32VtOnARdcweU8b1Ivukcu
6UKrjPWYQIcYYPW2pXWrw/5L4sMYqdsMkU+01nyf/kV++kI76IfKtzZDUR/V070CGCdkJbCG9w5t
iSviFMuPcUho5FtMgHlx7OENhLbC40TfQ6HdA4271XH8tpz6glthNFzH415Nmbp7RN9/jSfnc1TN
iBvxh3SUeyr9+dLp09lxCZkWPcEG9fveqUeFVbnqjSJ1ae1TXeVXtuCtbNxDpy/P7VgPm0FMD8JF
qAlD52EVHGFtQ4suVGl+iuR0bobw0+iGu8hfvkMn21XG6KIyQ2C0FAhs6/PnGGQq18S+9aN+NcgZ
fYLyokfdwe7jXdkqvQVAiaG77cr80RvlV6AhR6BV20LG92FY74zWuiICGggrfm2xV2A3tmNNW1cm
Ed0n95CZ/rexCi8RweacxGDuxIFi+q61QzSfYAv4RnaqM06/Dl9ebSncoHxV1+QfxgGQ0PQjR4u+
sowd9d6KV29o+pQ/DikS+JWPO9ANL4b0kOIzzftizE7KXEIW/Vyl9qOI6ltTZvdvszMjUA0uxMpI
nDnDyVwsbU3zkXuAtQgyVa9ZBWlet3adi+hNC465L8Sdb1EtZqCLJbbVstzrjXOE7Lry9RoSQ7wu
Pf9nHdUnh+saJaXAjrtbanPLNwbim1YTge6LPqutlM/6JmarTFF1FEV6msor0AbKmXOASvx2wdq2
6A3VCA343JVe5W3UGbCzf0hrrJWLO7AgUsyP0XLFtJL1NmMjGNJz0X+rYVRzuvsJY5+sBZVZMQsY
VM5GGRwLf9ZConSx+fsc6bNYJaui7lOeI/ozGHcVQTRK5o0Gc62zcU23YwYvCltTzuCieB1lKPGl
INatRXniQ5UdVldvd1amRN0lIDTQcMg32ex9SS1j67Ky+iDOYYECbj/e+727S0c0SfCg9NjdJF60
AqEXtGhqKddL/c5MBJjARu24mfEi1OUI399nQ4U6Xi61SLTuAG2yq/vFQFEw3vka6iykO7ExK7WE
apYc90UZZa1L79XXDBEZcBrqBdWHA5BR0xImD4LwKYy/GRMxvkr1Qh3RFY3a/Eqq9wnHne42r8rW
Kq9S3dL5TY9e1H7QqvSR4RMeKIemjqYz8hdqRKyCTa5BuUSLqW3q3NypI8e30aRduUr7HngMNzwT
OhEcGTJQ9riJTLLDzdmxhzVdpoJmOjgEDUb3UghUU4ZkZXLrMNsI7QKyhh3GsS2SZ16KlO5J3afF
RMIzY1Mg9IL7sJifeeiby8VkR1Dc+i9Z/Gqw/XBsNWugL9J3OT6lRbum2wbRu3fQUHeSrDiXoO1/
Vjcv1au3OImxqkkO7fHturOi5KjBZbZ/qj0qw3/aVpEyyXPkDXfU3sr+0ekdPM5f3lz7Ts1O6WZr
GmeWtnFCOnPHy9FZiI6LN1gAKKXoawfTr2LCIhJrE/uhnA8dL49gS3l4YIqV/N9qIiZkBLzRYoSw
0F46mtjXU8kWvqljogg340hFlvlbMgNKcg/PyIevifiiSzhOm5W85wnMafujkTd1MtNI37Htm1kc
c/LttT1dOSI9amiRk8BCGgLa+im+7pzOe9srN36ob/P4NemGXcIlbGq7FG6NFtNISa0D06bcZnXU
7P5Vmcjcs7ddqqE2o20bvT6PcIoMtW+RyuM3WUh1ToVwFMvn7eUH5oWkNsVshFkYDI9jiOydZsnW
nsP5nscjzoCNQ6VsEsUTTd4zJv7ZEgta7AKNHveeSC8V/lhOZ3Otf2YTMXcCB1Wd+dBAJSEcF6Tj
wgD/ik0vq2ln0tZC2R0V22XUR6g21MgmzfC5ld+BpB8HSm0OFXO1gJ+tCL01Pstimw7N13qId+rQ
mIxQRZAt/83svYWKqbtXc6SMvfpvf6oDNfR0eYxsSLKWtR8SnkhUgIOtPkSdSWVs2TLqcbJUurFS
uYB1HaJFQEhD762k+6S8FHxNlK2xVigfxvp+dJwTNlJ9hDPqa4vkQgZKvYNZbMbbZonPOX6xioWJ
82hY9ywcqGusOxOhTpXa3w3jI4Tfos1zCPvpaI3pQ1i+EP+c8cbXNZkAR11aQwKZ2tnymvS42KtH
ve0lZH+UMGcRny3iVJolrZWx0bprQwfoSabbNz9e3BzIxtAtVhJjXmhfe49k672F+kvLjaSc0kVZ
TWa/gjbpUe5Ubz2K+Kh+1hIWoZn5RRkbXj3M/HXmG7sUaUHSwmr5LcKq2c+vg++h1AJNE8eMM9zo
97jWxGocSR4Ov2XL/lFngi8pa6TsCrzWk4n/oSyk+i21yuqrOqI12tZk482RdBe1d0av7rEcsQfl
1OgI2Vl+pd5JCLll8+GMstkZXe+KWxOFa+yQsmoV8VkJiXsUn9jUKswB0LzGWg6Vcc+nWvq0rbi+
+I5jYorYMgO85DHGWiibJ17Yd5LmamH/jJVWE8cIeBpR90odMZuEn3CVDNiXaLxxBtL0OXZzdWgE
dxi208ajIhrmGJApW08RdpNbRdlBDWELOnVo7X1vA84gjcBbqzMo9PYACkWlR8wehUI+P7acvYSJ
QIJuLaQGY5oUprnnMZifpsK4806Y/vZHRujBLKqFlyOS0PpWbXd1ZSkD0ksLfO4XyWrXNM1YyMtz
J/LeVv+q/owp1fzmkpDRiYmI1KXCLjTrCJYjFxmflHQxE+i+KjtDGM0fmGQLMsNd935+entWlgS6
+8q7WMW8E0x4jHtaOyfLHRBxcjcml1kx3fhTHswj1JM4eDaCTVGd7WYcR/W+at9ip8lpoIuSb1Wi
pk6IXIhW+BYMlbNFVIz5krq5UUF/rkESxQh0n/TUfJTYd3XZT6VzzbnEs0zs/dw9hd6wT9qfveiI
OsLHQYvvUy7zZkSFdwIGA+Roks8xIhEGgVNjdAe1JmgJrWuXnnj4/mXX7hNakzGJysKRkJnNBin9
V2VyRnvcJba/tvBYPFyh/AYsZhMqMSud5l8GqrbltEmIDmcBjYr7AT1mCwOjDrLyG6XSE4+7O68g
h9n395U2yFVVIAot5qMOxtem/pIymMqWD13cQ26Pi5XUnbeTpSaOZen99LM6b+rnEArRneWKFwyn
Q05guai8nCbYmxZykPqGlWB5aj3ZMBZeqbWZqoXcCAtDr5mGTJTT/uCEqckXqp1Ki7mbL7LM70zx
ZgiZ9CWCzdLGd8rlK0Jk/xUOn27trhbvMtIecVYdzLh7yIktyrJY0zMRQHz3dhOy/MxUbSyrWfm1
5n70Xk0S2n7ygBDGGpLRqR3Z+gXDyb9V3GCWpR/L6casKx+ZjPOaS1H5fMpSqKsNpdyT2ppQcfeK
qCRRfVGDcvGSlGXTnAWhYcX5JT2kDr/RnUbsmBm+quuDRmwHdfpI0B0zvFaItAEQOJWdU7tKLX4x
P9LucjWEArVSEeT4GBPqHRbNYRz8L7PxjxEgNvVgHEOOp9qkHdrHKOzoidiKtgxCNOlb5heXUUp3
C5mKi/Cnpw5NNh/VzCd2dsW2kMsT5rFk7nyEotU92ogv/7XkOHH5TQ1B3arKbVd3VovHlxO5sqLK
wyl7WEZJucPE1OiXGrwjxkPrHjj4yuYXaU5uaiBHh3CT9+qQVcpspIbDu8ZxAx5V9DxRy4ENeIEa
Q0VQoY7mREcFPmkexzN5hcnur7reK3+N6z1i/yiz3kDcT1wUQFgpKBpr9purMjNsFLHIJ6ut7iyd
bg6FPOjdS4vfWmHnskhQXORSwBfyU195qpL0gT+W+5ApALxNTIfOm5p67Wuolc/gGB4mJ94qs64p
sX/txa/BmcibRi6brWJlLUJC4059Dt4o3zG9L2qdQnJOfv5NRUgYfUkKSbl9s0y2pUBVC5fCoKbB
nbtT7hiwxI1H7KBMPGNRmXuS0pYhblgj3TM2apAdFB06bJRZt6lIfKqkJcAiHhnB2ini9qwyzmrq
eUvWL41fS5wk5ZyWRD541owXVydI7UkZWu7tkn3H6TTjhU6k2lZnN6mtSNDF7sHx559E+TuuwUVo
G8Cn9MD4yh+Mzddi/Kl3xr7zOMVscfa18kdUiJWH4eObGx4hcw3hjRgwK4qdjWSyipGUkyPbR+XR
66rNBnfXm4nhEkefaNMTvPNyasOB5VW5v73yFtQ5m6OOxgnavG3NL8p1YL5VAlo5BV4X31yOZGb4
W/R31rZ4ccR5oWyndozy2fHrYvTq/0PTeSy3zS1B+IlQhRy2ohiVgy3/3qBs2QYBEDnj6e/XtO/G
tCQCODhhQs9MDz2WNhWv2JD9sAzQtZqPwJ46XKv7gr1VqDrV+skiMgmyBTmOsq5k02LB2sxrFT7z
Z7yPrkpl/DE7rv0AGyFVrtA8kNmF79sO+NA/9frrmbAKLVszWE1H3kqDksVlUoskXNTIMZohSmd9
VEnc0uk9ZJp4oI5/i4ncOTHGSHi1ZYS5ZtZXDh0iLcWOG/Nqj+qT48WLXL19zJM+pciNfbZegq3b
q70HbioRnDo46YgJI14Gb59j/6Auxc/VuIcsZhgx3hXuvJ7H6dN26ZI/7RDeWZl7LydCugt/hmy+
PfsJhp3b7mouJYprYIvKU2b/ypH06/QlOfc3IBw3Q/rVhTOkhE1Kg4yWVbaArFDuyeEeqXCUyGDL
YYBktAnQ8qMhKPDdmJP7QIelw8CMS+kN7iT3wIopIK59JNP30QlvUraQ8F+fvtvju0+JLyIugtqC
RWbFusG/p/7wtqKzBNv1agyY4ZZ5N5aXDHWSj2QHVOf3zvGeJyLfYWduNCwLD6aRdY2FmCC0PThF
S+OPvEG9pdNf9l0ePMqckPl6IdthpY3JOAdbB8haW1nuoNfvsNmIFTAqg+4w1D3ujKY+BQQjZJGz
j+hPc2uykawAWvHLa37OH6r6v8Kp4I2EBy2O9nVjbv0Vk7mGeAidw7eUCKC5qkZxKuFlUY/ZGu3j
+WIJA2GKpWTLxNsOjnXEgLzUHxdKMZeIXjj0WQH+kTji0Hm4W65zuaMG8ZRD+oJXv716BdgV6oqn
g8Oh06+DtTlqtakh3YJE1DgJBuzWCiXqfABCw3C9bal2AWkO782ifKJh2kFmwkwywezD0st81can
pIpRAo9AhXwxO1gbvizEOIWCIWnky/NBprJyyVDP7AhUOKfPar2DnM98wvEkAJpMhHkCezOzcmR8
7vy1/DrywqWR7AdgK8xZLFeGe3b/aHdr5HhzJj6p46tZy2/ThyC6Ay9ElVk59hPr/W/rOsCNbK2i
B5jBLYV0mr/LDEIHx/0z4+I/kI3dCuTmrmzOcnm7wIHG/zgmqfW1z55IL+Zq6S9+i4pjQPxngBpp
6WBEg27Mx6JqKgq1CS1isrCDPLC6GqNC5yienJ0MuyuKZMGAhGXf72TsgqPYKR5qUB1khZtDvs09
DOLsSTuUW/G9JaPtxNWtbogbSE9IjXMw9KNuK4XEyeY3gWx9vCg57FwiS52Bo5iEa3GrqnvjibA5
QgAzsbEB9hUdGm56K9sPl1ejr3AmyG7qH+jnug9cdCWeDNkV2LX/Xr7OyzsPQoiAI2mouwkIKEZK
QaRrapUuewGD6Sf0h2+QmPHOqjMARB16jX8FmnBPjhMrK5WJCKciCF4OMtxYBG0a5sfC5JNpmw/I
aiYet0uLiKQ3xle39HcmcyCjR1OOMrtiMrzPwLnnQGK46Pb8jY7SWxxImWdwe+Mfy9pBErcYhygF
md/nqN2s1RNDx+/2CcUMPzwkH9YFtjATJCdDEWnGENJrMYUbAzuCnZ2Qk9Ig6IPmPWeOogCC2PpD
kMzwY3CjJ4eC7rH8RhR9uO4Ydr+kJj8rRHH1oXCvML2w7E8yHFyOGRvSHf8ryAsQjrEmjwyCSanL
bp9UHz16LH8tfGJy1SeFxjcTUkoTFPDy7EvAIH3QnkrLJTNahqeT3CeJuwmtEQLha0iQbaFdaQfz
ASl7fa79niep6BkP3CB1osOAOSuZPw/2Vo7ApQqp7l03RTtsZcAl/I257u34HnhEcU1pM/obsijG
gfeQH4kkk6iPlssDY5dNAc5iXrblBdAAdhdkeBPBhhG9NWxJhJl0FE446Z0STlLNXMGIYvEGpeWJ
lTKMvfaj9i+rXIbPGBbJ+j1EsMs8EaB5Hl7kJdvTgw6MJIPgDuRJE5kQxrk3nqmIFZtOepzUVn4w
13nPpE1+gOwzru4DlgRfkULRmavGZlNOf3wPZHyCZQO+HSkHdEUC7uITExOkAdsi178gXVsAOtoJ
yYrmJPLBnHAEOF3sPIsbaoL4SevCHuav/P7fhtNuV+CUH9mVAQfOtTqZf3zfvTr3ckplIV0C+GnY
OKwjY3X9+haKpr830nC4sQJ5PNejvJr3kyGHca3BaQu4MSxBMJs6634+E2xBq/nB14kssiF/bXAW
MhIG2Lkz7pgOjUk0vwaiYBdzVnjOcFYn1q++49//PeKMIsL0M6OX7kzCoHkw3XIfEbfMSnj7CKP+
s+Gd1rnxc+yV/is1aPTsnDDjiXyyaRmmlEj+SMog52mx1s1EJknNTmFedSCZLFkCmjomRUAXwlx2
mbQMJjNICMdSTtWKVuJ+mJZIOFGoWeg/m/J8finjCrhRuxw1oVW8Chtwt9F+ZydyT8lU3vJMftu4
nLI5PeYBsWbDgCjpNwqMu3g1Pj3bqKEE758MI4TzOPofDqE5/GIgErbi73zEeoBEjAliiAxUNhcl
W/u2QlxyftaCxnklpHUcBRZMrmEMdJAly0n+e5/dYefsQaI4Dw3RM51A3n70wYXQJpy11IagiPAL
+pvGlmweTaAvKT7a4a10p87lVa/I7tddyWC/MSKHkKHf/cesy7m4YNGdra8NDuuKwBAgwKETtukz
97wRpVm3WuRzCN0VDqZ8c4mgqGdN0W2kY6FhafKCVNOqSA1iCFQzPTBILAqXM8jAsONxCXGqywrg
hAe3VsX9CrX2GfvY3GmdgvjdrB9U54h6Qz3eyD1E1yDEXaQHr4rhyb/IIdP6acI5wdMFHcuex1m1
yc2QdCtJAcH74XlMRRKxludwa0f9s2sbR/KV+C0CQvdi9ylNxijepK65G3tADqOMCwaUFdNm6ldM
6eFQ2ClU6i/aAWFxzwcLANGl4EjJx3jAyWCSAeIU7cbcxl7m+DL9pC1o2vkiV7EikU0DISZbt4K7
V8pfl0REsDh6QpMEdWKH0C0GR634p9Zl2F1xcUPbcL4865BcjdAyPcgEIpnrRuYmht2NNhl7riWR
DRQhQKb93b28IrvxKo6YBM5T7DytC/zcoI5yQnl53+fsMalSWf1MI3mwfpt+Gv2Hth1GYN0cL+d9
B4GdHB/JSv1d0HPb+3e8MMspCUSxZW3B6GvSdgXCHhmpyCfkiDAXyfMY5maIY57cJj4q9IydwJtJ
FmBQCowMUC+K6cQVRoz5iPwdCAgw4Qj/EqxAw0TLALoJ5WKbVP+scF4zWEAcOPHN32AR5whXiWEh
GkryBnmKWbpkJ1zFFx+6F3TNO+UPzX5/zy20NfmYyns2N8s9WV/khQw/eEFMUUGN2qz/VPzfF5f3
KPvExdSBJPAg5Jn3Qu5wkWaYPURjy72+93c7eA4q5WLvrv4/1U7SNOwSDRhzXk2fmWFpCLIlOFU1
+Rup+SmfTuCCfDS5gzOYLu8kCAzdM0Oaz4LjpBEchgRKiWYsoO5AHyA20uAvAilJVSnTFbZHJAhv
w4CYZuXGZA9nStK5IW8lM6A8u7RwvlqhnBt5BYAMLCWj/Dd3iqUIO6p9867MvsljiVZSmDnxErOy
HmVycDVD4DL+5XHCbHhFFnwjWYURyAchsMEvb6VBzjxJ1q8yH78ul/P14DAmdBB0+FdkkiOL8OZe
ku9L8J7BxsUv2P3ICS7UuqBsa29jGdFLkpFh6X8NiSBXCoYv0I8+mGSFREgpnfkSdr3MuuisChkD
BVk4CFDHXQ8EE8PzErvc4CuHKRGJpN4PkSXJLLORvcBXgIlzS6bgPx9BmptOEhJrWkydOy0UO0LS
6+/odSb1fEYs/MDpMFflF7KrR4puDOwcd6wP5Mlckbq/l0uPQXLeV78QaJpO/4F35T86PbClnZBA
sR9v/PYH8efWO2rbaME4ARwEcHeap6MVMTqU5AN2xeU6+FDN0LKNv4yvHjyN3J2xczNMsEyJShyq
abWp3ct2QWTdDbaD5N07XfOkjCszXZ+v4Yygfyp7Oq2Qo5c444dUWE97OnbeXwGpYUqz6EDhyBF3
VJLRklcHNL/EjcAoJsEFVFYUjA0pBGlBIWMfX6Uqxd0ZOH8Mvsc1/QDxFD47YQhulvXejpwYpOJv
ec95UMNE+SHDlTMtb32Yna+Y2NElO/EUJgYBxb8mvjR4bNJDaNh/+EgSxICOjTYJcCiUgthzWNX5
47A8Md2MXweawyObXwPGEgY2RmLJsOWg8CXWmb8gjhXRaqA+xZbjYaNtPkFmpYVXACDi/fhvYs5H
me9OOGPGjo/yk3h7QWqydRmPxLzEHmING1HWGruB/znQqTuYj0xBlJ3vh1iEaQflSvB02rvuoVF5
qOwEggvjKKkngIEnXmNr3t1fneWRH4EKhYiKPFXQPRSdgP2W7hCgrusIuyOKSTjkucCKQylEpJWu
+zWuni9Jt1/X6MaDiE+2hY6/8GOZUzY2EmbNVueJpQCj1SoLkfVeyDnB62LCkdLZcNQuqGiBwI50
aZCo6mQNgT8SWMMhguzl5nweCXY/CRvwsIXXFsiI6BD7qxwhbcwOiL/cou0Q4Mr/HUhnmE7ev0wM
ncDoicmU+pd/ryPPbMly/Hd86Sbw2hBnYL/pzPLdEGEVY5LgjTdOeKugnhQ2acda2KG83NG4/SG4
FIekSm5WAIs+6KE5W8DvIa5l86XnE28Kx9FdUhp3l+FzhYyKx/IM7TJ5MAAMnDU5vnLb/pm1IUkf
Q0osD2P4Uo1Pa53fD6X3m3bS3xqbjJX5cup8Zy8PgRnUloyC5Tv1V/u8tXaCizwyDnzyJRVMcYH7
z8EvOQcSVGwPWPGQC92j8ol0dbgYv+PMvNOZx3UNV+jdsfOIDVTm+Wp0dLDPAD7EB8GjVwt6J0dH
r8kLsZiSJjKraaTjwB6pd2N5bOICCtH2VIbRRQHKyCfOSkBct/Z+S+J4IIPSaRbws1jsY5sGq+E7
vqeWhwCJgI3c+MlPxDI6pLvh97LsWFKKth4rm2Ka9mdm0rPDJDOaxDYGL6OAYxiQcoFnz1pygYSz
JhQZh4Zb0FuC2AXBXW9GBJljLc2dUD3DULbME8dFl1zBTOsoS4cvc2NUGR6MhHrjDL90CHQhquuM
qS5zR0qHr1bZr5K8OA4yw0WAvkUYs8q5YjgEIrj+6iDx+Veuaz+ilvkyZa7kmsn5/EHL6yMz7uDr
ODatYF3mD9NaD0eQgXtlWBPSN+RtxzVY83WCJVz+erq8h4bUTO+KgGNnsyclnXjt1tkM2MxJ+snv
BGfazXRSJocwTCSEVDMZSBjIyAf2CQOjzPhWeRFyEBTolyvODhZoynpbWPNXOWO6t0MXbWhztCXy
Mvvu134hGc35dMjS0IY0cnuHupriN9Q3sS/E+DWbTXOBMpAnJFnTNbcTUTfBe9oiQhea4HLoQLJ0
SnzCqBYp7HWEv/c5LK1APUzqma7Hw6fJcePuRnT1qBILRxc2RtZPop75cb3sXolCDPwqz1lqfssd
qB+gKueK+yH4pVNmKnknqiCYQYUhZ4PWAGTpcnchddoV8iWA8rl7bl7jAmX+WlWwDRqfvIBCH9yb
L6Y9tMf1b54iQ0aPJj4tr1AxSebc7oN7zshsf9ghGMv0TRabgHYhKEv/rOU0G3oyS3CE1rQ3PGyn
kYIzKt3qk2x07mIGR7NdGKtDz1Yscp5dk6rk9KNSms5sceGuko/wq2y1zpo87ci/9iNL0xSnfwEs
7X95HFwpeIoCdPmj10mkVkqRXMVQ43a61XlfIxjor94ob8ug+ytOJjCthSh3pmM3qoVb5fNPJVmw
85NwfHMJqgl701Syl+lnjYGFmuZqnebWH3Zx9CiroCfXR2FLTExpzdIA6ub0cZIpuY76cs85YH+P
PYkxYBrm6t9K2iJ0uYLbyW0d7Pi7crQ6BzgYO7xUlkQbwCeNYbBaB/xkg67g0r3x+EpgiT9jb+uS
POj3GQpAM6FX5tQTLGfK+UoFADZX0Ays8qNqgBb2jBSSYD9dwLzIGdUbSTU25qOELJOp3ML2R5CX
UvkM4lregHTm7tHF2IyOe89yK/KWzd+LdB+ef81GtBdiPsC4eEneeDz3Kaj2k40nNYlJyc0CgFU+
fMu7qWcoIv2f1aV89rAUoaCHMfoehYZ4sdm/ugV78t+QdJu/t1DMFuIC6JcutIvFqPW/Vsy6LehN
PXljCoSOrs2LMx/QKZCEUkCOajwyZdwTqBbx0oEFRBTBIGgRI3qGzvlV0NCWmmQWmbzaVjiDFHQQ
psk2MhUohLCeoKd9Web+zaFMAB4UTr6cNttfvwVFf9+20WPs0rMoT4gdkq8YDpdnIv/PawA/+mUx
wPQoght7/3vecXKdOnuz0/gjAN6SZzK704MUZ+VER3dZv5HstJPIy+jcN0/UYVZU63nRRDuz9Fhd
Mu7b7i7x9Obmy1PTLNNNDcal7IBmNl/w120MSe+tx6UNC2iWmDKX/nwQHtNC1/VvK+5fRMO+7sKf
lyD/aPLLt5p8N2OExc+a/4ut+N02aMpXXFCHjtk9OeV6MEfzcYQV/2amnQqdj/LvZAVQYNBC/tjC
x7mdKqRjHp63ZBsdsVkFVClmxhJ0ffHCYbLaX7M53rtLf6HKyrvrmnSPUzAviLV+GXa0SIQ1sXG2
NRlq4/g1TiW5sp9sZq6OM/tJ6vDKUDW/9r5FJmqIIMFpA0Di1FJCtp8L2pvAFCAnx8hLE+fhfLjI
eaNRJKsemtShmklwnEz3eYSQ76qscYGFJgr/yWIcNqCf9QPhYSLc14IcL1oXVfafxqhPcg/Diaq5
Ahw5NcJXwmCTN72E9fJf5GJ6mKStzfT7LNtvKVUbrT2+ETfVuvUEtHFwJurO/CL9AbAfTt5/eWUD
Y1IyAXozDqQuLFRCIn2Yt9argr30ElJGod2GZqR6WQOFypFdmwia8PN7cqaGkrM9Lu1J76moYDpZ
/+mEdJOB7fhHDnwBxpTkPzpq2opOmdjodyQvy3XCUvC69kQHS+L0d8JwSch/d9IIs4vqULzChDLg
yvlSrOMd509pYiRIsRfWl4byZlnssiWETUlyNbN3qFTeyVkzp1Ewxzlfd4pvjm36WhAXrTBLptC8
3GH3rFZwb9vZH7/sjoFV/1Bi8gqFEChhvs2opm2wvMKCPKjA/0yUWQj/hPJr4+FivCOZchZ5PJ+/
GKlPXhu9OpFyCgP1WXAiBV6uuQSlf3FgUjTqXUHWoPI0hpqMLAZX1MsDQ4VY+wiJ/Y0NEsePSmoT
ZiaQXlkXvDjN42AiAKett2cjO1OISAm/OdLUmKaK4EnSltg9WrOcuIlK1pQoI3cU1cxIFXPXAVR5
iHbzRERkmpc7Ggc99nQAaC8ew3Lf8mZ+NsFWBeHJrJMPuxIXlbgzKAlBMKEhYaw+9OQENDRiFS6D
sNVBCMhoISpnTjQQwO5kzykiK2FHOL4HDo3W8cQLwvconxNuoLv+QlYHOtnHIp665sOMp1shTMFa
/LItmLLXS/kz9ONR6TfkdZwStPK/UErlRluFA9FCGMMWh0nrRfgkCNqvl4mS8IEIwQ4uk5tsfK1J
7kHV7lq6X3PKCEWMJKGdrf7VX6dbxWvj3r+NfahxkxjjfSn9lPNw7S6O3iAQdNuQSCTYKl1jwZhu
uonH+laZVdqEi2pjqdFnihhRP9afgrA0cfrUokLQ+CQ9PLkp2xRErq9+kJN56NrzHY4eO/bQwmyN
dYRnpzyFsIelISjTXsds6JIvfhCeBmodmQz60m/drnpnIk3aH4f98MegwVXKws3NuCPlSxj8EHPK
h+iVWV/hIyY5s7zgQ8SHFXF6yydEv0fix5oDnuGRqSEwqytOQrH1DLrCf1hVeR+28W+3KW6DggYJ
pFYfZbBoU8atR7lBfJjYYmf/oGQD7qT8XT70k55irkc+9JNmOi+G19WZFRNmb2o6pISxQLhCq8+H
2VrmbWl5++tjCnu7TO+Jx05ioHial6il6KQeTm7mbgarPvKCJmkHHtkz3FL1oNB/HLuYJjbUqpLa
dtdl7q7yTlAFCLeu+/I5jYcjfSteBWfG4XKnKwyTWvXJHynN/IX0d3t/r60arw9J0F3rLXUVWNBe
tQhZQfZcuugV5Q/ltUkGVfVVyUeamhF6lZOTdFqkc+wfHJAQRCyUVLd/TSe9HD1HrqfB7KlVLQBy
mArXVOr6+SGfKAfFuyCxhlplP0F2aqaZoiHFKjkPn+yEfzPu06cU1EFz6qDg6kfsCJkeys7Qmvo0
tGhpeJ2Rdk3/oNQ7w1W79m9I9p0EPUtATumtauWVqJLV3WvX0OYj8KbniVQdOY/k6TBwYfETkZqi
Wh+0v3X0GLU1Bi9eVz9Qevag6KV20GWut27e7QwawaNgbJwpf9jWnv9hhID89XhMaGS4q9r8Lh7h
mSbAkjKXXXfskeke2THSRwSRkG5eAOM5RpCCT9Jn4TeGI8VjEm2X6Yi+LeCPNcrxw/PnPUmMW2fm
aV20TbzhSc5KXAPfAzeHs0FWGzT3/nmnRWD47KDeo6MytcDcneRP7UncSZZZniTDQpQq60VAHz+N
Q649zWVIZ2ZF6YgYvoQFaR0DNqHMbOygsSmuaVkuvZo6cCq4wd5kpU+4oFchYT6W3R9Md+Rq2ATf
ZYL9XUa8GccwhCeSzrUi5MDhSHtj9ArQ2kVKE/NJmA3DNavsicHwQ5xDoE1z1yt2bZmuiSN/jFj/
YN25OTnHI4X1w0T4INnmnR/fmNmDAixssdzvtl1NUIVzxoTot1pDDH1mo/Ora93r1DSBXGKGolfP
/auvkWbrNiIYntLfkUkz/fgTtcWI0nZ5VcWk1UXHtC5mmlt0ZPWV1AuSWAwk6lmy1ydmqZpon8LW
btEUouwqs/CIr/BPpnhe8t9sfvBezIYL2Q6eA6ugcghg9Kb+HLk0rh0m1nrpmpgkcBrmRZ8lrSba
AfwQ8cTFrKFOpsLYrBlu2F/LBTA4xoED9sv84ofLkVEkVfMr0V6qUhi0LqfbbpHBX2sfSJStk5RW
nd9IxGfjTXUFfLd2p8ZSxzmQuZryFKIUXf42YzDpEKw1npJNDmB2CV7IVc6D89chD7pTVA53qA0f
hIO3Usmm3EklziodPC1Ix4hSZj2ibLauE7LLI/quTM5rndTPKGDTGr85F4tihRrXcCzfaeZAatFE
+8SEBKo0/VVDTkGO14RHaKRbSigZrEcDMUoYjGNQ1ejEKanxdYwL1iBar3I99u9CB0qKPcFLoMao
HXcn791FIBiNYRwuvUG3ang9dE7hZL9LCrpGdn/IwXo5X4Ij6/7VR7rpSMDWftezyIJqrSm6V8TA
LQBd2rE6Jm53GoKIOFzlnBLaYYSp9ZkUvNsaQ67iPHc9BEpp7wHUJRGhmCy0TuXkPYTA68t5qd5p
c0P+Wzr91GFuvZnUsSQbHzRkUe14uJgU1VFRzcYsFwdayQSvsojpwnOxm/S2d9cHSHIoQwqjmXp4
50tTQZadOBNQC8nuvTm80DNk6y50z52S8+8M0sEfwJHewY1JBaa/yy1hJHIjYv/UEinyOuu7j5aQ
42zbqbGHZ7vfWDPQzdrMD9D+PgnUmi70JcxSNGjiR9MmatWSYCVRFNtkXuM3eg3/GYZgl0IqhSCG
MnTZz7Pxa4iq4CZAVOuKADVJZ4odQQtiYoUJcVHpffXs7nUxaWrQU8S0sSKaX9B5cypCEpzNy7tj
hEdcMRJ9gKiyc04jv4qIqZlQSTVFfzK7vr/i5JyqcM53eWmTlT6S9d4cJspXIQCks4ERRnhO55O5
0rgopR1fU9Imejm/JHTg2NTn8S06I3pKz97hzO/haSfX205y4PLlAYZC0jis/EuJ0F68YueScZeN
LmcRQ/mB2tJj32bOJk0DCumJuQLbI5OpkBcw0TWgLgEgFdIPHtObJh8j8HES34kCw06B4UridgNL
D/aASRETyPYVTZNhv6CsAaFlzPnjAGgdBfdNT0A6d1UskHKb2rc/kF/Kn9IVLf0M0nHZBaP9qOge
IcMhTnYrKSiSEiZl90ofV95ZgGEuUB/WXxg3dwLGBhpw+NExDMNbcYgMbvPRZtABkRZjYK/zyKyz
6PbtI89Hit2QPTlVv1QGSZpCoXcnd8d25meCCm1c3a/K2GiuYLqyj1d/N1DFARJm0RmhWy36co5X
w6/0vL3S68w5uM+K4XYFklPefzdFV6tV+Lji6bSSYC0oDmQJSL7GOi7vB/xUbCC8GCbiCvX5hqZe
wL0+MEzc+r+WfM18XoCHSLXHmQTy3Lh1cgB0msnOV9CKd4hjTAkzjMh3Z27pK8E7xyuNv0ab3ri1
99JldxV/UrZsVH51O2tLilxNKmGHIcAQkLmlR7oLTIEWDiZ3d6OZ1j/AzgqCpT9T3Boho1iHGXm0
aZ18p4mxghnskBo9xpwh8uVXC5SSF7RSYOn8NcYgRNqBs+4SkF6wW552RbPJxBmybdU4D5noTjKy
gP7mHilTmCBjrDSf8wvWSYyrc2GpLbwl5fFqD+E+4PP+UQqPdKp2LaWp6SfY0JkmIJiYERiEz7sK
Rgn88deZhA7LNXmvhyAYf2M+3clplLKHvW/jowD8eN5LKaEwBFqX2GxrXkDcwrvLu5CTymnBvzWS
4jk3qtN5aelDhBTJh8+Ybno+1SuMRaKSL5K0xA/McG1BCXE28OspxkDOE/VtqultJP+3+yPrUi6w
XFydMuF7jOCSTVcMAL9N8dxlXR9Wn4SHZdnWZ/eJX+VReThfBtiW/AZUF8tlWIy7KElUjftB44hT
7tm3Uet8FyP2LhyGu6Wwv7buQPcd+tX50A2YyXtmJj8Ry1+FQ/TdcEvHWDrL2LTMSg0n2XlU8d86
yLfRbD5Se/nucWY6MhfpAsDpN/+gz0ia9697pxN4O1n2W4+gplPMl7jvT0OSPlQFNdwat9FdvqT5
9GIFFOpaZfmYDO3w2nfBHRlgXzk78BF1xX/BhW6QgQOzZfpLdt6Y9s9BXFBpFNv76ZLujBhAHy7w
xOv+nOcK8rZxYsQIjC5ITRp3NEfPoa0PFIrPSgDrCsqkfZvdVEMDYVceKh1UxKZeHMv1YQ7jb1CY
FzdpMx9kkBg2NC21Ze9mhzaC56Dse3JVzCfkefgl14HE21qqjj0Q+vl+BDB5pVXQ18yA2wzyVPOG
dkXBtlcIIVxfcTfh8yGNN8yt30EH6VeVeGS1Mt7FyNwb+iPcB2VQ3JY526APc3ADA/XjwEUSkpO0
2o+Su0s23tahd6LbwMZpmzeYKz6ukCANvZzVpyijIDF9Wd4DP+1uAsOgfeJqI/DF85Yhwpz7qan2
Zy/bQVzi3py9ZYYUxp1P8VSYpwnBC6BKeisRcNfOjiMlaxuHHktVnTDSimxvM+Z009eyLxMqL8Jq
G4JNVA6R7X5IIFWK9n5nnOzcvg+j6qHqLt9s3OMm8Cl89ugZb3lHYK4NLOHPbR4CIhczGa/dw3lw
j/osqx54Ek83jO/Dar5z+jLa2FNJoRIo8DiT7GrHpzkidz91jjnHuC3htvDxdLFYR1hWaqxc/0Ks
Ea2xgnoMF/8OUstDsDTEyIfxy9IvwDXhwQNwom77IQyTD380Ic5pm2LrZM0+Ds6/iLE+tlZ87Mr+
fgnWg+XYBL2i7dq3p3M/ME8JDXDWRwPYGQPliSbyh+5sj+SLGGSjtQjdAIZiZ7krfHiKPOstCe27
APK3c9g02+4MaY070kcrpGWPpLIW8hyRV27SaAq5s4AiGD8rIlduS1rn4M7Hc7fuZjB6g2NlEayg
Be9DDN9cjwtRUB5NvIwyFWDoaqAnG+TfAWX2nZu8rGP8pb7ck8fZFeAGAe6i076CKD807kAcYDym
l4pYFPQvNAIaTp7tveJuWwltD13a5jjNA30NPy2TvTpOzR3NDKkTPA/fu3NDNyIKejGr3JocjfZc
QxAZH63saZRD0sSHNpk3a9J/I+OwuhlZDWshX3O80De5W04RHXOM6fLo+dkfFDtRVUpiFZixLua+
oMzNrJb72FrpJd+Xv9spWfcxMxUUmaCB+Mvg2s2t7VLV6pzpT9/Qd6kch995MT5ra9Zz/hLVfvJd
WdAKVM3EWDd52rxZdYrQIeuytz/hzzplcbaHxo9STh9DFfdLm+gyp9ah8Knf6hLTRcFbv4fC/NKg
/J3h8r4S4Oyr8L1DcKYxjBo9FapqtFTX4DJ2kd/Rce89oceNgET5YJZDNg7ppjLNYPKmFzQh3iXd
LgX97oeemDmd2g1roAcrPfRk8VwMp7utE+ubgH9aFdA18OyPG9u5/JpM57LTs4vRSjal4+vNaJNr
82pxSnL9RFpBFVzsTTck40fdUjXr9AX0EkV3GAPv3vIr8hMDt935FSTaOThxA4oVYXwBKcPPtjrD
/pzX3XbwvTuJ13z1nxVrui4u8RmYvjaXqSXzBKfKiy+nmdYv2zaNz7sIzCF229MAc93WwdW/mW2Y
fJb+sLqBdzeP0I4ES/wpXyKcL9Y27uxhV9njl4SuxdB8k/bWGgCGEwtSTS56B8jgvNC1dkqOI56p
u0L5Mk+f6RA+VxU5t21egtvSSGcjlVKZ4YOWvTU9iu7jjzRff0L+yhYel0Ma5uQADf60SUeLarDG
7kkwiddfcUuncMUoB7v4olM/BeUzvhPMD2P4FAVWtI2c4U+2VA3EIfYUENSnyWEKbeJv2XK+Hc7H
gk5bkFBmd17a7MJ+PI6joMueBaQLNZmfc8dRo3MLcDjAhx0Q6Eu/1GaFtQIOuLUvPZBU10azuYmM
ePEOYTBaMEq2bqNAJF1w6P3YJE/BCofKBYVktv6RKDoYB7O7a41uF/khiaihReu/pbdv86z40rdh
cYuDpa2wSw1usoZD+tOzHeM/cEiz3dL+NYMWIaR4B/HVWCGpFeBwbQMRL82pWdCRSgmeybbblwgn
k1eeCAkHyzm8cRcUL8RSQFdN+j6fI2UVzDfn1Hm8tOOLNdJArq2fqfn5YsTr7ZzAU92MX5vBIW3V
2Z690rgxIOLaJGP2O8mAyBUOLyjE+1Z1f8gdh3Z515OBRDx7IUqLELixKFdOu/yHH0AghPWaTyEp
qFQDGHmqaBK7s1TtSRdkUAuQemZz6LPO+WPVaGlMsqqAPmI4v5ESo5e5pF8uGaDAUJ5vkhksZJKX
5A67wSMMVVYQE9nHtGgejIReJ2fnRHTryY/hzYKWidLEc0X2kQXhd/QxTdUjzQZJSCcxxnMOa1id
spZcecPfxBztKgZ2wLKv2KDEZV+8yODcQ13IMBzM4bo1T/Qb2ZxhNimH5vzUG67zpewccrLTeddc
HApxofSM2sqkDn/XtcOOj3UiLqO5zgk8tmW1KcIm3Y1VSJvPi5Vs4W99b+kA/dZF5NN3oB1dSJTU
qBd4HyZ3a2XOeesbD3F7wX/BSmrdYwfr58V5y50cKUrQsMH1v0ARNk9vfANWcOrvHbK8yufZ+uav
wyfjqGgZyyHauOnw5DOVVPEUT5YFEGXm0Jw4dIyJt3UNb75PeniD0544n4HzXJ2tzVLXz0UX7Uvy
oVnP0s7xNxGNo3259ww8H3wTu3u+1Mu+iPBBy28jT/LWj45+XOQvwHwzsMrBwwqrqN/SCQAOysK1
DuVEf1BaFbID9tVg79cOJisDwsEMmsa12NTt61pkh0D+x/LQRFjSARxju6n+1MvzMXuPUWY+9bQD
jmkAnU9wrgBN9fichfc1MqdD5l3uQqOk9qCgV6pnquG7+3tpsCHpnpwgE+mreufQgHGogk1rfZmR
VJ3X3i/RgnA77xJ/3BrUsyaGBc8NRLv2epc6647GNzSlWW68uqerpWhgYRd0Dnl6nMf2lHcLOEn9
2UWpuzWNaks48znq/D3C+To1jLAl3Uk8oY2FpL6Qw2t8qVHqXvocF9Nb5h/66sFr3W2PKWjlNLNL
VC213AwA6OcJ8wjcBi1IRpZ/G9UWO4BOzCF9r+M6+GKOBuGN7NdAzt5oli+11ewGKPpuLs7rEs/0
FxyCX5eK+GeAPWdC6YaJH8Bl7tEnNeZ9TWqw0LY3TZxslgY2OnvrItFtwtHaJ/267FmUWhTzZ0IL
dDQvBw5gP3zQEX1X2xnUsvS4HPDf/Q0oIDb/SmFLDtkr6ciwlcM121qf9ijH5nsRYrREBRDO2d3X
Y/sFo/s7Xg9Vees2p6FtFL+XWQCvYfkjGRMgV5FFthv2pBGNuzW+cOYJqmTQLIN4GxV8EXDrzQGy
9i0ExKQ9x9hQO0Rgg2lt8vO+78FxfOfpUs8lG6mrD3FGBL+3XohIfJ+X6bKl+8W3XmZaUHp3Z4PC
ujWmEjp5mfMzRd4B2Dg6y66O7tl9KbL8vyoItjmEfp4znWj0se1K93mdyn090MuevpO5F52mOH+3
aRi/tOnmfySdx1bcSBSGn0jnKIdtJ3WGhiZudAAb5ZxK9fTzlWczHhsQLanq1g1/yJeG1nK77TwS
jFp/TgY9jJv+UBgKFjmFzjhecj1+ws+4h9hvMg6e0niX+xaLXIlStFSiIBQFR0xPl61HbUnTDWZC
y8bMshzMHHgNrztI3T+VvoHUGSQ3xnosWwji1PFrkVSHol3OVmSXVL8SqvD85if+DlvEg5ODTlKq
Osi0a/uO/q9PGYtVL22ctj/FsFSGwHfCxnDfmgWhGwT3t8GkXwbGdtt4bn/K1q13RoXfgpVf59ik
zs7DPo1BlY41g1LakWYJ/C6bZLDy6IOPvCUoXxvL7d4FDTNUt7+WtkPLQN+g0PkWt+Wtj4157Uyw
YG0+39DuM9f5Qdj5y+auGM1vM6M9BmO61VkXWm98oZD9iZj+dk7inc7eWS2+dimxCBe8hIBpu51r
oZ2X1z7zUGSkDxWUbPs8ZiKUrqVR78bBvPn+gOBoBbeYV5+K/KXUjL+d4x5TJYveusYjrWM2VRR2
UXbVesKbUyzvcWtmGJAi4lpiIF8XMEfL5LfzvhJDh6LjLVhCgIi1q/ls+vFZRhyKYkigTPQdRsOI
dLaPAEhqels0ozxwjFFFLmYGgoBWTPHLqCk3LcfXQlOgsGDg1exTbQEYyTam8O92D+Jk0PtTBxDB
s1WzhDdomyWA1smFxdnqxZuR5zO1MPrAH/4oHeyi+uw4OHoLdCG4DW11tZLODwvLvJqW/JLxgo5y
smGRpLnNeH/POSSDgcYqBOn+odS0d1TPwU2+ykmDqv3DHG7Hd6ubSPJvk4GGbzwZRBn1L1K4aBoN
3zkvThSkH/k329TQlB4fy7ozyHoBM4Ogan4y72nw6NdzUmTWE9+mfjimoNHAxRF0CkVv87ZSp2W3
Y8wB1JWRBOo0S/6lFjTHaSBydUhraA1ZvREO6GVAyz5MCAZyPc6deSx2g53vS04TfqwUrYJKIil6
0ZlrRQ1MwJpDlI/gjkzaEO+xnqbWpI97KPXXuANGTPKWiR3hh/N6RC8z8OlneS8aZjRjTaff3auQ
29Dihg/CUyTHSwEgMrZATodZsHPlg/7/aSZOW5cakkcMp31t/GswHXkUfHkmV5lBKkcZgz7/oAs+
Hr+lFCx+0OfRuWWw5zItDLrN1EaPqag4oRgdSWu78OC4RNF7a9lmNLvi7MWL7D8VNUGg6QeB3+uA
q+046scl6m628tBOjefOqR460zrQOH51S53rR8unwYhQuGwXRiZn9VvcWL/JRl7qvL8FdvnijcAD
OKYMCmpsL82HbuI59iQgWpv9MLBN1z7W62tXH6tDInlG8SQhWRTD65LSQQ7aZJ9UAMIMDXgFqpkD
BoUrzxD3CstYOGSi2bRWBtNRI1nyK7FZcNaGNglFiGevdjQ3cI6i/rOVJXcbpaHskCTA9hqN7VlR
DfJfzSj9U9NYuLqn0W+JsBqsMXZGXut3x0I82SjSB2gEhKyufRISA2RNrLNEOwZR+mEIddbH6d2b
i0c847+YTu8oRXl/uIHESkJIq4EVOLesplYP6h75eItpUD8mVxXinLj/SvvqPIEddanRLDn+LfDX
XaKMATOoZZr9chBMtSQgw2Y3JtHJasyNOvfVz6epjUoautqzjLauB4BwZmSRAi5IhugFZZRbtzTb
wLGPpt7t6SpgHu0hQg9J0i3DsgNNEwQAW8WySVsDlKf2q6JvRNthsN2rxxQH2cywleLIM9ygL/kp
59KCHw30pWUKsdBPt+NzpLnbKlNaut4dc7gNkp2HuKRZhvUXgpfjh9+Mt7pJThMTWYoVupal+dR2
0aNaMmiVHq1USZ0NB9oYG7UN08gPG88hJWQh48Udx9raJm8rSlBOZvb6/7Osqr2Z9uDdFlJYkNax
fo5lF2Jq9keFKw+QldST9UIRoZNL0La7++NsoEKaZ7tshoph9TejcPxVoo3vkUy/3GT8wOHw1g4u
A/v5PIzRivWBGkNLYWHusmJGpC0GXxsbu54PSxmFsY7V3nAbvzUjUiOWWPaVTBkGWyXRuKEwIXuS
mM8a1oBSsAvm0oms0M2ajxyTeNPBorvOxNFrjRe/1reWTkAOAKot5klrSEp07TaXGHPw2LFU7m8e
u9ntUUmN6l8wT5uoKS9emh7xe6ffPZ4jNkBNYqJedAdi0ZLauum5gDXSXeVFgXXqGR8B8UojZJGm
bVTVz2RboBwoNRb75BB/zBxUsaWdp7x/krO2TafokDcwVSfzT6xHTzqMEZis5ZUB/AXoEhCn5X3J
+1Dr3KMWW48pHYckaVTPT7UEIEw75dngkG4aNqgZobYEbM5cYiSU/EvBYdDZ2i0atL+a2d5Gq7gn
hvWprjJyghEUrhYyBguqrysw/EpxQOk79QmyfdOebvA+WwIqBP8FxD1wAubdK7U6lopxqfTekwJB
Dbe9NQvBRh1zWjMci2U8gFoFpA6PrxI1VmqIhhlMSdLhPo3da5BBeLVopOnaRb2gZvEdmmBD2CX1
F456zUpm001E8wV3888oGai45HGKnNWM3XQa4PjhJ2uNThQZ2l4TcFKFhI7pv0Ukqn3ls4Lb/YhD
RpZjGOinc7LNi+VJp+AtvPFYYqPtdJ23NrL2lut0wgm2S4QWqsmEcujQCgCP7nr7uNT+OvFMQuP9
pAxq14aps9pqefz3sGzqB7WoPcemS2u+mBh2GLPzMuCmjfZuc25bpSLEFBTWg/85YTIRkCLViwjH
TleOFzJUz7rUtRerKGbM3NsPF2wmXp9hLlLSW1BdHMiOdiE/yJhMjED+cI2JiSwL5VdnUyn4kLNY
W7rxPlOVUWo4IPKp4jbqxHL4BJ0UG065Qn8Vy0NgPMmlPsZkciRt8ZYLc0H0eVX1oxegVtKDSlb4
tTnjnASKwMqDXO1A8uF7wZVfsFoAURJtZUwp/dBSeFOyShYgGUHAyq+nJ9cvd2mUHQMZIw1oMlRC
/0z/VbsIS2M+KuMAECw+KJo7h3xPvYvlR0GWYGvptw4gRQg2XIfcAQcQ/i/T8MxBq/bQgBfFPFhX
brQsohXH/GQRIUiH3FRsKEJxnzbWaj+oH9df+W9K/ZN/k0LxM9wXJkTrAZ3Gihp4oB5sc3fHOc/1
BwIPN8m3NXX1wB/8hT7QmpNZU6grlKtIGmRfXQRy4OP4ymdvyWN6yg+V6HpUQ/QprCfK+32d/072
Q+98CPnIdfwSBzpRbvgA42BgaVIemJP94XE79PjUU1Q/irwdXVWHcN6BtyD5CWxjM2CLsBiYPhpH
m/pDfZR0cjdZg0A3FV5unXJS8YWclkvwAZN22FpIRvjLdwJAYTBeshEFRx882mRsJ3M80J1bk9yV
yHp3A5gWsYuMr8J4GAu6B/IPZbxaFM1PlWPUYbXPLbZ5vD9RglPi80PQT9+4d1aVuvUm/22BJvMV
GJebtDFXPQ9FdSdGbDrj5Jlv4GFOTFH5wyWF5I1MFFEj0b7RrA/KjHXiR+tkQJewhAlxRyuAMIa8
hPZZWgB0RzYEE/kujAS/lhde0qqYxldeGosaW3AAk3/t6S2vXplWrUdepEsjKG+9bTXcyH35Rl6C
4EhzlYHLHZm5jT8gJ+Xul+iZSK9SSCLrv9dfrfvug4yUCREGAT2IFkgV8U9P85i0U4/OgHsP+Ot+
aoGpElEuXrRCpb6xZz+DW1irNfjvlvWLhAirAUAj6TQAhrSjguUOoZcjgGS8MEQ4xl6NRPElW9xT
0s5PmgBYz+dobOdOY4QR4PyhTT85ab56hDNqQd3T/4uTd+CMbFDXOPbab+mH5MKDCXvVP/GG7CRB
CyfACind853C/uG/uQXVWe1ZzipVPfRANRs32nTIXmdqk6X/WmKBL167glE2lXbKaRtQkTeVs+/r
6BwoPAortRdrHx4Jbpa4zLyzXHKbXmUv31iVfD6VKNmQ4pwZlC21QGuOJxWLAvRcUIMH/WhvTGlu
xlYJitYooyroH2+SndS4f3hvuGPgWfY6edYpGgMgH5BMcp1mWb+Wc3doB13FO5X1q4BKZ0b9OHcx
croEwWGpL7yrfvKuhaAE74NNWTY3XnSiVyf+sPUCWcgLL/DfmsUmSQvanzYPbn7E4EmPvibKXE0s
Z1+bt26U79UNmriWa2N5Ux9TbV1KLT4EY0VQTySSlixpk1AR2EF/qmL9BfFju/+SEZKijyxigUpY
gCyxDXI9MGl/ULeoiMES8qtQdY6Aa7I/1P91C5De8ZWvCXIuFhKroiaydTAvVYDkX1R2x1X/PTO+
oiLpv4YmEEixgwi8+Re4kl9wUUyZ/9WbGm29gYqWT632IldXtRIkRwd2jvp2tdwDqIp9+SYRL2dX
uk194LJqS/E3Hp2HWx/NBtV3qZz40g75Zaxy6A0dib0nvZExoT1aOs3HmXkrsx7PhU/bNjQs85NE
vF2LAshSJilxXH0Uc7I85HV5L3KkMjzvGpBcgyT+beL8MUX2KURG/qyCelNWrJ6yIzw480Vzs47x
EcpTeRsModBEe0hcHm5vm1CYEF8gw3ycreA2xYgQ0kRYVR362iaQAj9Bu8HQ+L64SM+yg11TuFzc
1NMfd5lxPfZqKJiTaiAiqB9YmKaV2Uc3DA+MUjYIwSjmHXx9VF4zod9IRPb5VIWocoeaveyyYdnG
JnySIZaXBUp2CT6rrXEmrgAetxGT+vnUWWSIIqatmRwxN+MMe2SlMJ06NkJ7jQqTKvQ8Eu8WUGh1
IsArAZGJzri2hm2vfQ0WrX3bCEKnSDcjy4K3btYMKl3OFSM6apAKZxajpeOEJoOdKn072gB24tP0
OwsIohbTfiRL2qscfFoj3bnJ4fDQ4MvpS3DyObSwZ/2vDuy1ZvPGz2JkvkdwHwjyICw2zdgwqXcQ
2f2pDBD+NuNA+9eog40WxRejn0LDezUS9ZsS+eUzz7Un/8DfCivbVsCFhswNB7Ys1n1gR6Cp2d3W
Zj1WQXbWIN90jXU1XGD7LZUyfaAlxkWAhQn4bVvyGwe8dlidPa0NzsGKzirI/k0R6NRnJJPRmY9f
TNdkcUO1T2z5NpJ6UhMResDC/HsMTppfsB5WSQPZDFtDkuEXOJCiXwGRbDzSumcGf/aWlHx6ZoWZ
t6EGdUQLICEvwBMUgCDM/FaVcYACooOTpes6eBMkVdwsP9vXj+rj9khWW555HmWxk77qIKM8EMAI
qR8tCoQq/004QonNR1aDA+cjLRrKBi9ctPGbhhvaBCYYmICKMwUmBvYhKPf4q6/t0qdBi1lzy3HO
KJpBQqUdHV5NXYoQx911yRlSkJJzTKLBAOGAITxpw0zYDJbvPkXZO/nRedR1wZwyeIsx0VJW4EQV
j6GD+Hf0sPzUm+K32LzbYECWfLlwe+ph8mz9+ZzWHO5FPM7hOAQ9EOLYRmUkQtR1NJZHXMeadWLZ
eVjRo92nZjLupiYPM3G1K32TN9UTAKptt1wEmWbRNxsv/yTVMBZ/PeWgbWmCLnvaRK1lgf6cvoN2
+U3cYMsC5J5VthR3gEXH5EIme2OLgh+gaaYxwtPm+YCTGVl4AtSyXjxAu6wXL+7/cD9qzRr2Hc+L
lWu36G0Zs7VKmhnN4uKirqeOmr6zmBYGe1JddeI39MrdTGw1YR0t6Wxs9MJ0uwnVpmLdcVXP4/CI
YzQ8zKeg954BXx4VbrMrkZnyt16Vn3G0BSwwbMlDeuj47OUZnlnLksPtm/FonjND8c61Y79z9ktw
ebpSOMw/YooCe8yPPVvAjKYjBBMSPX9dcB6BafHuKnYMlEulpW+W+oXXxAVGCbzBlyFmX+vUYZbB
UDbpunNBtg2C9SgXeHkC/D+3a1p0d3kt6s2m+qYkQFswttQ1uxnVPAt5YRx81LpLh5xH/RPbnopa
HXCdEt5LOvjnMrDvfSz9bTk37ywo3iaPTmeLUQt4HJSZld457ZXTtBacJEtV5ZpDHZ88D4QExSdH
EOwyAHa1pQHVj74E6QJjm/3YvEwNEms8F+Ods3wij1d5g8PnpB1oLsxgyDgshHtAXB4ma7iaC244
uqWCD3ruDlrZFb/XQhxv/k06lQB5+Bjov2PUhcPS7JP0yFj5LIf0XLCDBgh8Bo+E4hahePu1Hlp0
QCeVG6pDxSNEARLddXi8ATj9MOFrZu1TQclh2MfeUBlB56okKaEIaKbpLS3mg1n+2NY7XxIwl1Uc
VdFERXQvGw7qLfJe1LvAPJD/RXiFpJo0gdtmiRGm/Tw6MvpaUrZq6R0m6IGFXm51sNVNNz/w3Txq
fxoRBsWPpfbu9UDTxMFbxsArqcczy1o2MAj/aVnwpX8Xdv61NFQw0DkcSEKQ8xNnIudRFVBm4SOy
6B7s+k19skSc2JQDwmz/lDi167RwmvUBRp+0C3zFu64vWT1eU+yFo2X6LFzqobadIaA50btZet8j
WXqBdVGuHxNCj9vN34woU3M4jU3WrMsA3Rn6I0DfgK1Vg8qqEsYFdR+d7WEIWXWzTwHKUNW2YYLy
1BK2YcDkUkCTDAzraHZkKYm8BvNCOxcUtK6HdPNvMD03/HjSuqG6lwH0ge3fc+gkNgN0ncDgDW94
n9mgpTpg6W19WFpwRpZPEygv/bdlau/96N+yNttY/HI/kjtfeiFxExxUVGwYvFzc1IJG9mOZ8JF7
NIH0Z410nKZ6OLcQ7BqwjAwEbQZ8KouJcUiKs/GMD9dKhRW4AeuB1qwO2ToSOUeK+xhPOa3lZwNs
aNr/+BLkJnMyKqGR1IyZxcHx8p16EKR5mZlc8+nauL5YU64CqTIeqZB1RqpubMdbiH4bL+5Cv/tU
25tdJDpjreKSyeLjhI1zBASc65BgU5B7v3UzfXYU0HmVgYaS4lSxNQMqHwaSLMpi6Z5sekjx8NwC
n5/EXyAfoOMnjDUYzXWfqgzh+ywSa0IakZXEhKorlbgLNn2oop7um8dMIRyT6JmkwiZDVQULyBvq
Dld85OPRrVxAtRGIyRwvRlwvQZo82xGACUoXdVBJGrgdP5TTLiiq15QqZyZiNR3YCU3XeTHuzYYR
oyK4PXu/fefuurb7w46ESajKvQS3cD0JLmMKBr/TzxwphejDmckjXzXMeJNUuF4kz7iLrlUrYo6m
fVVnkmy52qrXu2BsoKr/MpkuFDYe+7BaDlOPYvAsytBSADtemkoPgvqVSgjNfHM/yzQ0GMCk3v95
YAPDFMgReMpq9H40BqqqGpgc84XjdC9JETkY1S4lNTeW7O5qf2fjT1DYb6n15DFiJkKp+dLCe1CZ
ttrUsT7A4yKKY/IGXYqUw4Q2VhQl/WpMNNonXQsdxqXEg87Sju5APv6E4/2DVgSwNDqQOjVo7PxQ
1b+y0daeGYd0cZnts/6o4rlbze5PXo4bKxYhlBq8gAZMD38EzH0QApwJ9RHCnUb5o44YJ5m3lvVO
rkjSpiGZPFVox3LTqvrVpuGDu1BJVVK+Mybd1l686d1vFfzhS47oCbuNahWi18VNc3rwtlxh7Elw
4FQxZu+eeiKzZqMXVo5bNk+pURKyEPG2WumcbWpDxP67EeTrUsvgtzp3l1wuggjhUOazz7ibECTe
lrfKLjF1MIUg7KHsPvS6eFjkGRbDc0B/RoUhtpPRO1d16NKRCbR4F/cm3X8ZjgjYufFbpNmYGKdh
TFNH0EnNGfKrDcgKIFFTS1j1dbBp0fRlp85oPGYvPVyiGTNA/BPIFUlzCfSacEO1itvSi7d28zfV
tI8JKZyiMP9MhvViyeo4mPK5tcqXliKeR8GVJdi3cmgAE9EhBvTOJHBEDUSLn6XSzIjozKa5IrjB
TjJxxmQ+XE5PQ+zKlTnjRkGvr7TkRyo/gdVuR64/GtN1TO+W2uqT/AJT2qxmgq1F98ov0a2JiW5p
p6M4yWTRWg4ZRBGVbEeOuULY9D5n85sunL8RuEsC2DOf0iu/hnp8juMU+YG6e1MJr3TSB5WQLPl4
V6t/LowQ4OczYIR+qwViy6JQKezUIA804jqAUL5KrvTavKswPMYPnPKIXa6LFo4DxyddA0ezr/NM
h4nzsOdUr3AACHioKq0yHfPRq+sbLckR81FmY3SZu3lktNgMBOnm75Tikygf67Q6RPh5+hw93vgu
x/oTlBBK/djveNCs+gkp7Bo4uB9YRz+o6C+B/4mZ0clqXfs2jBHoILMpiCele9KX9EpeUIZy0IHn
iUNbjke9VipZzndgQ6VNpoNHN4F0BLgX5XWNwMNGguce2J5tVZ+TGOxRG7OtU3nTg/mNTAHXMryO
rcUbt35VUgeUxDhMZlcqoVLReUgysfHQ7D7WHF/M6JsCo1YGblvDYJN1KeM3yBvkNwDzaTQuTHx4
GE5KHW2UxtXU5bump/ziBfz5TDN67ubPLkeNZXYYtGZDu1blqZ2Dexp6FkMaQLmihEakPNoxD0Fl
Gh+GoJvCKKV3E806OtylotnDcfXzlhzOXbZ6XVBtdjEouKH8nRdMyMlZTAElYxY7Q47GJmnKe0T2
b2Tie3abF1VINXgLTQHwfSsaIZXSoSdVnEPGGShLIczgAINrM/tkNvKl9kww4GC2C6RC4ia4Ys1Y
b8CTJRctlWKlsnw1f+gmZ6/Sx3mwgbpON88BRyFsDj+7/zQq8Y054k9t1o9xF23SmoeY54hpTDHY
duuYRxNtUAdpx2KkMrShm6uasKfDz1QJ7QarBou1LOlxbjMl0lwgakEwHboAkzuHbSRa7aPV5ueu
62gFBBV5qNNfMZNGyFaTUWh3PvsbkAqa6pCd/H9kHijUzG8RJcq3NXDo2arq1ZKCCEuK7tELxG7w
mqcxxyakE3I8WVq6aXuBZEP1LG09A6mXBI9RqzQ5JMTfyujt9VIimaAN7UvPuJYmnblNreSix9mJ
JXaxOnS3ZHJe0um305fPIF1OarmCx9mNcwToK+EAmVMfCpIIHgwR/SYRFELwpd6qsK2NKyYgOlja
MwtDXwOncB0s9ZDhsDJmKGwDnNs5aS1XKLAyBHJNQBRL9dFNLhO8xd+ixwAuSeqfrUuGP2vyy9IL
gBQ2kKJidvyN6zPCbqvkwfOjr6bAJ13XnhwOEpOcpg4wR2i84LKUHLce7vPBgl+xBy4RrmA4czBM
EZcbfBvSK7PoSrdOmOhsfLairs/nMYU9FNMLNmwZbA2NeXrs182+dgBaJGQ+TOLfVfjxZPdc0ySJ
tYn3aiJ6CVBzVTjAumqDR+o+xEhVA3VHk21mp7nzgKMgUKvYfVTdBb/rDmafn41MO7uchmpP5bUH
aIkaNvazF0dfHpwSZRYrFukpr93+BEzbe0TIGrU0KluZmfEtcB0o7CDI43mBFt324Akyhd0sVCIG
ppCGHYNSQLIT6gLOuBj0IgGldfG0bia6SRMTslFiyyn96InK4Ay5ZSPliOm68RQr9OLg7+jLvOse
HnRNeo+X9M2yi9+aSLsqmr75I7UqQJvdexSRbWwbj1tWT6VKCXUkUNYR7OgZJjcQoGIT2Ey9SCzA
HN1tdaIW2Xsws2fwqEYLbbhrU58DmO4Z/BKDtcFFxqT/wzDuaGTyO9fmV4FawH6JdaSyciQD6ho0
CpiwIm6PnjLMcBl2DdR/fTYq5Eqx0WeSdKX2r/NCOJ+l3ZwKlrGGKWDdDG+BcF8Ll4LbTRmzJ0Wx
ZZp16yswnH6OwPzgvWYW+uPqgZZ5y67WjlUUYapQGGd9HN/w73Kv+lKBmTeg+2vNu9CmTydz3iK/
fYpmvG+C+isgrbFJorqpYuPp6M/NnXFt++k3sU0frs9U/Yu6WT69c+As5GyEXteJ8K3oRLNz6Fau
vWD50fK+CFXzxwd0bGA4afkNhIBu17s4wZRWv0+C5uz6Evv1NrQoUepqfoCAEiIk9LAE+nmksyAM
kkQ1+ymcAyZQH4JWQZDFR9gFZ1Aqm47ho16AyWgskyNnoK1c6ifXRNjJHy91YB69AW+5oflwPKyC
fHM+qmhR+Q5mYkC+W5r0ng/Wf2xfNOQRViOXCOTw3WfSW5eYXKBpUK6YqmA3N5PQzCMasXD7VFcd
8EoJ2FHG6bb3/buL4fO2QsYBXJ9Aj62Gw2QTB1M8rltjoiJHnagvAzWTAAWJ7roOVNgZ6PWkuAPJ
tENxcclxl1ajlWBC9VeHCOZ3HEdxmr0VOd4DkjRJp4pcyZZTs+uhsnTW1hy1tQEmjyHRs+vD84Ka
Ss/jJpDaKuJoH8fVY5Vb3jWi0/ztiuw028Ztmv0Oinc1HUCoJmsTlBHG1+8ZqXDeZvdlWrI9vELz
hGd1fyw8CEu98B5UrrDo0JCKCTz9Yi3gxqfm3mdMJfwKAF1j1afF0k/aEB9H4PmnMRMXzs3dwDAp
FpI5RHSC6cy8sdgWfbm1ZUUkmnZLYQxwDuhQUosWdnQG80mSXaxNnQ0J1JkW88w0bTbPhugYDZjG
xwxbGG1/AAgknvHZcpbnCr7iyk3QdGyDJA2H3lHFdhfND+1kg0sxYRZUM4TUNlEjKJH7t1E1wqQQ
V7MkfRXJ1L/1Vt+Fyej/OnXxUZUWrQIf7QTkD5MX3+hBzhg6UJiRjblx4NgAboZc/Ls0MWbh4yTC
xXLrizvZ/QvwZ9r4HLzLIDquEMQ7YCYZhpi6/KuBYQkTLy6v6RKlD53hd2SZtjCGrVcs8hqlUBrg
rRGefchSlSlRPGu0ZWO087KfIh9B+AFjhsDM7sJLs/Uy2GDlkxhptsiKt+OcjPum8L1TyRs9ejTE
QDLlzS2o4UvZDbBxu0z/pFZm/hBt652bwc8XXY/ue2tpj1ZcmTttqPxNjJU5eNWiOMbVNW3tbpUC
F98kE3NqAzKPY440+WKY2RVEp3UtYrD5ASKHNqCGImGuWucWHmuts5pa83kM5prYtbxg5vgyw8QD
+GB8ljm70PPbw9xnB8Yb7sqtq/exHt5Id/cewh8M3/sd4Kj3ysnQXgADhMO47Z60gNVTQrQ9AmJ5
yuyAzDbbNAE2Ph2pdNQ1p2Rybx7db5E0W4B99yEFumFA+UTmat8VLeAKevwu3TA9f25Gb/OvLEyg
f6vAo3qX2pRhx8NGLpb+VlYSJc5GU+2i4S4c65NVfHIg0iC65ZvmvTO78XuexaEWGH90ibVpx6yu
mMWK0Ae/pPca0o4N0Pbey++BxYDeUL2BPLvW7jQjGowvSu1dUedDF9HLqmHvlfauF8XJKLUpWGsd
nJcJWdKRQwf99P7oemMCrTGg/Ia6bLT1Joi8s8cvWwgQo6ePwFURzCYJSOMeOCKsmB0oYO3RCSSB
2LVB1AHHDb1gzKvtXAJyMzIKJi8zQM8mebSbmzhh2jqjAlT28V8WHgSHyZfH0qy9i1HCmdYjuoIi
sTPYzk05eD9l4jEsaLJCRwOraXIoN17qXGZfJKCtMP1y9SwButUt7NVcQTys2dFOeT+lPHwRRKzG
Qd+LFDVWORGnR39nZz1YePhvPpW14SM802XbyUtBxhffNlHKT0gBM6TCcgeieCegGqIe3jN2IWEA
zM811F+mBtKymJ1NFTBVHhG5yqaEo6XbLIzGfmgdzEzltXKm8SHCoVZW5to5F8VnBrbcQhMjqdOb
p1s3BzGCaO5Oaav1D5bWpvsEWnQtta1wsAcOYFdaGVWWWZbXajH0lfJ9iPP4OAX6aW6GDw9i80DX
maSGtnNZR4jqt+7GtsBq615983OPFGGgbvfK9DWHBRdw6LZ+cGmj7K+0u+dIt4G3kUvojruaixb+
d5slezkk31Ns3GfCELprDiZgbn8o6a7ayO9pHuL7UNisyQF+WPbhqA+PqBc8zEPwmjbRU1xjJDPL
cELWaJm6t2WQHll+G9BqLq/wj94zAYOkmYZ1WizAfCEaRdmfYbbW3MSmQDdFa6tXHXEZgLBAaQOr
RFQQiM+cRl/zHD8aGoDNGu5NNnc/7eA8jI64+naJQE95cSz7jYYLAac0pmNmFi+Wj+rlKL5qtM2a
TGkB588unTqdTmSihdFQIv3CL+VpkIOHRWRs1Z/lhM1VtegvrglEyseRbLGCC5BSfB+tmaTSzCPm
gVS2gz7Bu0aPUdorvYVcNsTVyk7q5zK2Q/RhtsnYhMFs/PRWVoUu7twnKLZ7TRKb6hT+revvtTyC
r50f7DmzkORcQK4UAW2Skskyg03MTZkp8V5FCjsGF84cmWo031Y1xSPKUxnDCuHLtaQkNJ1xk7Da
ZCrXU9fsO7PfACkHZ4Y4Zq+T2U+rqEcCgyPK6LOvIsMgJxiilQ+nNnYpakfn1lEup3O8BcQemvhQ
pLZ5sL38yWiXbaL/GmgTVAWon0VAyqIU4W0jx4xfz9LTSIdi7+mPnXR5snwYYz4zyHwqq+K9LCij
FnhB6BMOMVwidLCWrN2WKUZgATOKrrhopvguHPDKhTXBeCkkmYmQ26IGiDhr+la0Eq60s6OLfjfx
iq4B0THapw3TXf2WwwXgs/KFhDU17aLMZoBmj5+TZlxnkT518XKgGXQqpn7vlgupQTTB0I6Y4aqL
lgHtQbUbs/qU6bkB7Sx9XypGUSKOViZDJz/OYCYUNCta49nRMzS1WypSTb8w+r03afPe+AngD/8Y
s76dHsnlxAmpHnbqDdiV8djpDhB++2Lr5pPFyZbL/CNJ5F4K/6FDBVjzxX4M3G1RZAesH3HIRBzA
pEdXGz8SH0cQngvDr9zi8E47COfIJxQpTalFPPo9Pkre1K/Buu6KiSUyDXI3T8nVjpI/sxWRCjLY
2eiW+Ci6bOOlM2Io+imJ/6PpvJoaV7o1/ItUpRxucU4Yk2duVDCAstTK4dd/z2Kfc7OpzWBblrpX
r/AGd51E454ZCdou1fhK2/406UuxWRZEjRsEDVeEH5qBRb0ZaDreXOxADrGjnS0Dgnfv3IdL/rBU
/RmjMzSVWhKrZMh3tmmijGLT1qhxS1cOs7xy3QE+19W4twnBc1KhM2Ik+Iu04HPbHhI0LM6r06Ln
YwTEBbe0XrSYo0O3u3zT65DOuz7/sOfpZljOW+Q7a12PXmrP+zc7+i5ATu9I7+MxUtajVmb+NkoO
syOqPAeLShH5QA0IeEkyFL6VPlMbRHrFVUCnqDFendRam4CFgUXu7AQP12TeOI21zqzlu53jZeXY
VxzljVVVq5WZ2oep6g9ZHByKHhkz0/mIgkenjZFy0fNb09mMw0Anl3/QUfiqOu3EVSwD1ua1i/YP
y5f/L4COTwb6MoyRlqlfa8aIyDB2nkrfmxNYZYq5LKV/E2e4ifxeoWwyP4Jw7I/PqnrwSc3rulk5
hb3R0K62nBJb468opZxG8eJXuW0uONnMh04r4LYOBSIB/YasiUTVR7HFb4GbROpn8TAi12R/1ltT
00711B3szHzKUOKb/de5w3A9fetSWuNm+aUW41SBzUE4pc7x2zF3ugbib5jLNd8rqUamCy4I2ebk
o4YeoftKU9RI4an2Q7Phu/ROivtD2ooT6i7C6RcBtm0x2yDiUVTFGjAwxpXZffesYqXKTV1Q3DvM
o7PZQgVOjyGoQbeVm5lYgJnSGqme5o0fekptFHa7PEvhvRf3xkjPbww7lnxUr6KUjm6SzDDxhbvK
1kOXrpF3Y4q7NC6wvQomCHrhTow9vIWNyVepfTYhg7gxRLVftw5oDlWE06Q9JG6081PVra24ri92
B7svWb6TpTtFCHzKU+4W66nqvMe4qO1TnM6XlLGaV4XpqmAZ+Un14jT09bqyfshyn47NlDJIylJa
146yMVUcnpLK+rTBIZati6F7gTeiGifvZmO0zNAYEINZ2wi7LWsUmNYDuoNm3e6YzK5HO/pqNZCg
FsgX8sRB0SeuMbkLFwjt3tpO/XNkpByTxoyl81AE6wRVAIdhvj0ENJE6HYh+fvRL41FTMRNNRoR1
197U5KybMX7Jk+Y1Su2vWhvIQg0TexKw0voUPrSOfh3CIOd52+dhkI5u/7H4AA3oRECQg7rgcQRT
IEyFw+BjmKh3/UtK5z4OvUMXgpdqHW3fRfCUtYrmhf2Uex48eYu0wA6G6W4aISk6dsVuQtErsWhP
uBpEv8CGrGe9+LW6r4tyzXFdcK+rjVvwogKwIYUhOZmrQZmq4cM5HglQqiVQ7Dtr08TAdwc8xBaQ
k6qnnMgZeCWafTaz8mbiwls3OvB0PLI1G/UTP9/MLRJ/RZltHSREO/ys4f6bxhtt5fg5yprqNQzq
n17rnisjBzzpchkpIaN1nUsctf4W1cJL0w4G06WRI7krjyPqwSBY3uHqnPxo+QPYDX3gZPyi4DhU
y3zL22hc6X36ZqfLd+Vxn4PYf2j6SlTpjfQ5KxIdrK1Rt3802w9fkQV5diZ8dlX+ZGn5g28mAMOa
XYYgzTml9jKVs6l0BsCxvwPSc3X7hRpkaRGKZ5gXIBTCoMdb+lvjtT0g35b20+SyHVS7ACT0dz2w
KsbgUJicpftJgLDUyKegRpTbMaTxFs+JKti0af0TNr21c8gh8hDhT63R1lbtrDKyEh72Ltc9yB2j
DydlsU9Flh51J7p1FOmL7f7zu2JthQA6deR2x3AdeWDn/GliptDkWxAf0KAZrac193lOrQ2E1ReD
yg1F5xlzFnNtG81pCIpbZhVbBwS6ZH0OnM3Uz3ZBpl8EV2MF0+r38LTAJA3xm6Eh6mPBjl0WlKrG
9Fou9ZtpAmmbrY78LERCHjOrOWd5MH1jngws9q3s26MThw82Cj1tUCEqnXU/td/v/al9qBxw0T49
ixXna82qzPexb/4Rsw+KPw68kZynTg8ANmrviXYvUXklaklxfcP0vDapJ6dsLVAPxtLmF6AXIp/j
nPnrQvv0jdcF3S4inelWm9gULS/0SbKIKMsYbHA2nNNXXiHv749UNBkmU1/FDLWvOBQFADSkMGLX
ovpC+H8+jLO/1jkcdPc88RughTPxJV68TWJoiLEgnnZf6/dy9zrH4yZ9KgfDcAxOrd93rbObBENQ
AGN7kX/iS0TOA/8t+oNsG98Q5eUfuYjsZNeCVGkrxhSD+PBxTbzVaNwKyG0lgI8v0/VPYfVpFGhn
IlBtvfHrzETj0UHN1Dm7Y7SeYK6NPEHMT3oHWq26JtzdzFf4fOJRxJyat+UCGDdR96I5Vh8q98UK
vzDVorp7AuvFr7ixGgdVZmPcNh9cBjUcOFn8g5Q+j0KGmPQXxPFh2jj9OxceRtmm097d8D5xq2M3
YVxSbqsJBZ5s25kgHDsauciHY4VMDyMV/JvsO/7ov0+bc5Cs3G3FL+WxdPYFkbd6ufx+ymUYMRcd
1asMcrl+oDLAlncVWYc0ArgkjgcmvHLL5NFxpbytnAn8QMjqLuefy3Z4cTKajdV/kD2+2JQjXe/V
35jHPciBHQzzZ+eHWP5OWO2+8GJ5IT/E/lDWjyzJLFkV4bUKFgZcXxodoQ74x4A6+QSun6dA8+hU
lwFUbv0oy5GMoyaxln3tOhHTym2cQK4F0TPLg+DdbXhbLA6+6tiSfJlH3lhknVM6eZIjJTX1HQlQ
GtFaRNKal8T8b+395ykp71O+yx2QF2kDaJjpe+DQdhbySyTEYzyOUt6HRaeC+igbg89aqM74fIlC
8sNJbqCQFVp9BZUHK96wbyMDTdZIHfmsYYjs2dbmr9OKGEBOI/dGm2kZgDbh1z1zlXgR4ObXkM+A
tfqVET7IPeSSo5TNFfpyQ/iNqM3Kd+RB838AJGQtiDW7Zj94/t+iR9y5Q17GCkW0KyAbzLZlfxDu
Qs45R0LGLeNZw0zmlCp+32/kNGjmZkXGe28RfHhJwdbIMP8Iya14ctwnu3/P09dBswD00zg1MBcJ
HFpsydoL6JnL+IkQL0sh4/LTJqUN4hyVMz7z4qJ3TvyAcXyrYh2+KWYhXHov4QQOpmwIrqXF6LAL
P6rCfGy19/8ecIwNnYpJuXl5xFcS/JQsD17e2++6OZ+aeWBU9DoZGTbpxHOlOuhOPAwWVDPDEGsw
MFENMCWgHlH87JU+Ut7NiPwi23CWQMFMykJDzbiMPXB+vr7Fae0GH3XyMIS3zGd6M5v/dJt0x9Cr
h47oEI2PE2AklVtvKdRVvQLA7mrzYVY9niI83gFUVon6JZqBBcKdK8s4JwEqkubAQHcY/3ShAVKJ
YGF+yVOuhy8YGJ8+woSFGZPkjt7VMHv/LuuAfuduBfYF5j7T7VoHPURnNB6bP3YSBuugpRrtm2mk
0HODOzQW4VIylUXb5p8T9s9poO61AtJtQWLiNemP0bYM5Q3/b5AviHsp+oVBo31Mdo5MPyd3M1WA
BeLvuqqe6J3RWS3ma62Y1Zb1y9gyaJ9is9rVVf6mJutvR2rZxv3Vc9PTgMcWYwkEfVRzcGZzVagC
B8XoMPvNQe7dbMxQfQLjva7pbrvmcDJJZlwNeGhRNg+Zi3BGgjyRjNkzv72g1rD2x3FXFd6LbOje
Ci+mnSEHrFCcjab9lOqHZLT/9aHzt6OTKkiAdTrUZ9Ec74hGSayPq1aNr1ERPepT+rdu8oMPl46U
NcExLc8lWjsrvbTom0zg2TNrPMWBcZ/o5pE0/ikw3eds0a6ykAxaHL3f4GSihUf63AepjcpwuEr6
rMJhTQN5LbEySvVjV/uoI7UnxhxPvZY+2gq5Cf4OGaVHNNQuUVjv21EdvDh9joRZVZhoGJpOfBOt
mEUfX1ylP7cjE7O8HC+IQxwl3fZD4mhZvCo3uVLFdwy5230RRG8lzAGAN267Svr4kZaoCTKN0s+3
ms/Ojr/smC4cvQLaw2zNDguQyr9kwfxSR2j7F8NzSMfLyFG6Y9j6MU4GmTIX01XDWWvtzcggp4xq
3ISsq2Nrb4a5fKZJDlgDqoHDEYp6WiDqdlc4P+gINTw183FW2UNM+O385JIzY0M8CbJ/rX8YzvIT
OPX96PogGsf2NnOwZq29N9l985y9I0O3chB4C5ro7Hhq43vNcfGWlY/YXlVS7M7WpWztV4nb4QSU
StHfaQaoFllCc5m51LFPx6dY2YemGW6wpwBrJ/anZYxHN5rPgGy+jT5/1UMDMgAG0H2N4519jmoK
rSmmPRov+tWkq6SX5bl31dHF3gPmuL1XETFFDxGPJIFMugMQr/cy1m9hqaNB1iCeMR0pYMgerV2u
srdwUf961V/DVoOUPRKfzRqEEXrDA6hk7lJnoxnp0FT0R4FEPI4YVOAhcKpznDVTtZF7oteYti/5
xRmtt9HEUK7W9tUUHoOBHI8sYYiWt0ULdlYQ3nK7vmppd2pnHMoQzCo6ks28QVXF2PnhcJo4+ZtZ
w+2Pm7hYATyTIKJOikMGGPFu4aNs1b8HSQ2nOFkwZo/oRfYbeQ44ZdHWWBFx15M3YZPdIgnLT722
gDiIr9yyd90WZZgsoufFjpJbZDjaBxOjHnNDIMNOl/xVy3iYVP/W6QEiqV75wXjtPOvzQZJZVRhH
F3xWwtbEjmOHQN7GJu/GpYMq2Fs2Y+kcuoCGegt6IhrUGwL/z4YdbxOn+gxmbStZRxPn28qlSzlw
W2zjbSZaRAFzDwnRelJBZMsuQoUc+/nkIvmJXqC2ZnB99LP2ubCnJ99xHhvbfFVTcIQphpIaZpiq
xmJOqy6tbWOsxa1J3IGuQJ/tJw0mpu7ZxynyVqqycLJaLBC5LOug7g4EZ0SbtPLFQV1lSuODq2cP
3pi8AL7aE/x/mM7CJ0LNzltoFpTJNh7KE52GXRC32p0Vz/wrDQLXmXZ6Fl8BICNcINkEpKC1Zlro
ZBXuIbJ4TMQ9RF9QUAGh+hNlaA9kDV71tOetsd/KgvKM5CjG30Xr3+eujYYEMyDuYMjnwRRi5zlI
l4QwXIOQyJECVrXVeeyba9DbP4C2d/aQX2x/OllRtw0CHr+KN4pWsjy9qqFTNwXRza0YfziOSO3g
rcON7uKAOjeadpkIs+ea/mkz3UTETzu5k4XXvTLv9SDZ1XZCOI/BgJvALptmPFIXvktCJMluxiG+
cvr2T7ssV8Qu4QWo5uarYJs35bVF6d3y+p3f6/tmmnC1zpNJFs196tlwI9mMTtlt3AyAToi24Ejw
QUj3UNOjTp3imNbtU+UvWwhk3p3v5K+IL+zhZnz6egiLrTHQV+t16PFcSerFNODL4r3UvM8pptOv
LIOwUv9FGutgGv7RGNNNaoLyJ5En09u4locSVYKknUAQZ6qOeUo/KsBoXMfV01ESM+goc3CGjS7T
vG0X4BVCRppUTA7jDAUROT2MamKcrjjXJ1SKDOMQoG8GTR1obYpGO68F4A7GVO8+uzT5q7Et2inc
hUOxNfzuC9jewVI05knJYZZDLIhfbH+AA4O5Wxy+jyEqkB6k9RzAh+f13yV5VW0PKCKO3Sf8cCpX
vIvkIPBsk6FsupO/bKr8NeQoKBVLHzjFQ9hjNWyBSqsbeicUdhCn7PCDBg5IKf05Q2NeVowEl4Vz
Vdz1YhtVELqZtMZ2AHke2qbbYHP5qEyiR5Nlxz5CeiQFIV5E12GMzyCO7ueR0ixTdwGnhu+DF7bR
2spouRkJrjtR+LdsJizN00OXZXuJ0Zrdn0qt30a0GmJqBtWTsBdd+uo76U2ZxYOntR+1b4leKUJI
1royxg8v6n6MwUKN3vkcYkz34H/GfrdOC3LqoC1Qrlm8fZrlO5yyMJAfvsssPA0+IUjEnggFgKyw
Fws3mqd/5sGyTXq4oAmmpBV0x7RsNwsRsK21o0ZfPC68P0MQvwNXxDW3xIB7fmx4iJFtP8ye4ZL9
Jk8otR1UqN6Zcr7wVDfTOG+mVh0XAj48wmU9Y8FFO/IWz7B5p4FcWAVv3uInDEXJCBKS3HFC2jTR
LmQAWwYgAfzgYeOzhjQDfYPSO7QobSpKJ3dODx7RbFpYbcli/FMulADqACiuzefiIbnoNrs6ig+Y
YW7HtDt6AkurnerRlkCh0WRjUyDg+SQrkuWybRQdR927dpo6uNl8roQtl6G+hdBywxsFnPv9aB/C
qsPjRaeDgk3MXRmMNK+LvRwSv08oVX+WCayXmyy7KK2p9we6dsogYS94yikZjcqTg5+4H1qPoF7e
fWNMQAttQXDLeFV9r92FfQGmjt5gu2xo9v8rNaNCNG/A8hppR6sNqTcd77GMpdKFS5zOiHAYcfuK
yvFJ9wuwiAYmLaXxZNTTaUl9PNAWTJeQqven8dW16Xf7BibjjRfRLG/BPjHlir36X645DyauGNyc
Nz9FXEqNGVolqGHkvr2dTX3bS7eqcCu2K1MOubOaRSmYldo7AJ6jG5ZPjhgGaXAhwzE7YS+7D4gi
mk7t4M4F3oh6SYMC3sDkvMFTedTH/Mc0hy/N0igiuk87FXGOQpYo1gO8vB6Mk23Zf7Mp27RolzUO
0smpWBaxIxX1AdZRdYSOu/dNH+i1UulJ97RdUnWrviWlHtviUXbJMvqPS5v/JMH0Go7tM/UvkMH5
VtbmUZ/RXqRz59Ias0LnKhcpu8qAv2rRWG5LtaUVTtuLhJmKAGD/2iBQ+BHXp6f/9Dr4GDAQJXnA
4NteR7azGSlVZzISyZg5Pli8DTyvEaowWz3Am3bGs4GVaPulusuL8r4K8WxcjMe5qbGLcWmQw8XP
yv2sZ3TzwmtJ30t2wGzmR1fr0fd1OV3ix9qzNx7gYqcED61ZIOsa6NfpqW2zt0GfmFG1z7+RG59J
CQpT3nPkF9fAzv6M9QziHjXDkPa9Lhh6r2vgh1KZ5pDLjeietgLFZr4z2ZRWnDymjIh7RMc9spuK
WsOvyycFRBENy51jTAfNVZfJGK4Z6xNxB29X1ONaSrMsL7+KyF0RJWjYtyf5/tmIlA7VjknVX1vO
pQsstnG099oO15Mlxn8SH9fCP0/L8KewrT+DjTYI1O0wGS6DV3+pFMZ2rrfveoMmkhX05d42tVeb
LDZs6yvDli8Ajy/Ur7s2YiSH5vo9o5hlHQfxhkX0jMrfF8JMz/JkYrSKSy99qXu6M8QJgjPsyXln
e+q14UjQ+/qtxaYM3ja0XtIc+nK3WRu/EJK+kFRvg8w41SyPKrEuQ6vjZ+K+VRZfRyOZrnI47Ii1
++OxbNtTOMUXlxWcmele7+3dHI/3I2q9UQYPrwFlyu1BPI3BMwDr2NS+0LCvSNm7K6TsXdDUO7sa
t864nGKrPIBQvhW98d5MnHg1yabXOagSFdMpZwAIlBuoEWsVvYdNF0H6C7Wz4ZW7zMg2QTCfKSIP
Zdkc5YNRfdkM3A1Rn1Y4jab0qzpZt4Z9toH3ww0kpYv0g6y/Crk3KZWlqpRvJCfmFPr3iZE4d1Gu
sHpznrvW3OaLv+VovvTE+MkyLtaEkp4LWTvXYqH8Ov8yPNpSpHtkDaRIAoN4965WlDcYZ4Yfy+z9
LGN8KBklJ5H7Mwg3RAW4NeG+QtrzLNXQklkPKkY9ajARrErCCy3Rno6UnOezPa/FPHXoUDfPx+Rn
GJNqIxFVadMmMJsv6JrP0l2Xczhm06LpcldrTzMwwkJad5yTg8tCdZXUXJwCJnICqpt2bShacRFM
74QRP9OFDib/fBAbk4Es3ATU31qcR3iedAsODyYN5E+HTlVcjrcq0d5Sb7pKOFnaGE1zb293IYzy
9twtcP9YF1LTy7bxR2FRNluD06FzQHYV3xZi4vTPFy4SB7u9k1VfiizNNwEJ18D8aZZLI3cmYMkD
da3qmOUZvhv9nwwpVdUZl9nubgDrcTGE3Uofmhu40wr9b64vVwiRlEoN5FX48jMd2DL+rbtUDQPH
1CiHsw3z0VXTBiTr6ZYZELR7A5FHD0Hd598qx4PJx5XoKgUjhic0/jPFkt2Z0WsPdEbCqoCtaD7D
THtIhBIiMWegwaad6wGFciFFmAf5OEXrz+xe5SoXjyKK5SKnQBYn98WU7txxRJ/3hl2Yn3XY5tRr
G/2uKltWE2dXzbPuR/1F2sCyracKlCazOZKeI9pexBT6NIhMYcCIFDV913xiohCv9ES/0IOcRnVn
ZewjYrZFg6Xqvwv/y4UZg/41OOP0Tk3GKgq/NXXLpmdwfGs0HYEFLwx2eyh5EIid8J67IieC3DCH
xuxgmVjn/JNvYiO0QDRYAR+7SDvAJDGmKynuEb9hMI8R1aJXBFpwzAB/ctPmxuSrYJDFwohibVs0
07NFTiR/19R/+q4+uRTEs8IlIJqPzDrv5AQxoxA/bFouoPJ5BPxla2J1w0FOKrRqYZF0uNTmOWop
2UHaqmMBxNsu15hrrtql+U3MnCjAzQwZHsy0cvuP7Brdn9cVPfsmLE89ouCySrAdD6P2VKbNwQ4Q
RiE1oe8pe0vLeS1jqOUJqdPXbPkYButapNbK67sDokIggZE1DOBED8mpG6MVSnl0wL9lpajij1Lt
WhZQk86bis6YIAhAg93JrWP3iQx2Zhh8V3TyuDYRXe7aeS931WBJojjtRjDhsJFh1sGiknsm25qI
dYe+ybccvZLkyHQlQFDGnpGQqlCcYGZFgtu1mJmEX/JpqlT/+E6Ss9FtNaNhX3OT5cMj9SlhA9mt
jcn+DsrxoGyT4ByicIC4v/IuvLCYm42B425FbjWll9D8KhsDD7p4zTRkjIz90Gvo3o7kiFN3L5lq
HhSHjkLVDIGP0wYJuueOlZvk3W8iG3bPshV6Dss+nwBK4D9dhod+IQNkOfINWPfEghhNkGZn0kMH
Nm4ZzPL7Bs5fg50f1avTlc9R99Q3FZSuEW+sJ3lqFbcDAOVWJjg0QZGUhQYAVFCWBfGoZ4cX6bDN
tZb/9zUZKq3kMUnTUNYIZ+pCMeTh8px0tD8RzWVzSzS0mOBRD8oKsIaP2O4ufmNcWwDXDqYxYbFh
wcQ2msVAEWpJzz3Gji2Av6J4jMGGd3+acCIfsTaZjshqp60BEt9LyPE7b8WTkfWUGdZBdo+EEIZh
iiepIPdgsruSwNR7A1CMD3mGDQXwCIwWIvOFiALF4rktvuV5jyRkXslJFX4wzOS/vs+8H3UJ/511
FNFrlD0qyu98nQhrqZp7M1cfYoNTuwwv0kvQAMRckJdIoDeR48ji1QkhctDodA2YCoXkpzwF2aCM
XuakYzrOhJwNyrTCowKxkxYq9BdktrvUmYBWUlcSfvJIuzOC51SLgNm6wA+YnTJ9kXuQJUffRv5U
rCSoYqVQkk3PgVRjKZVbH6i+neQDqRHWFssCnxtZ8hV1sgStZbQkEsohIrvCjVC003XvSNymG/WM
xxc8I/o7fG2HBoNss05dR84epS/7cQ4ORAj4D5zALbuNLxlH0U6ihAUSQ8/H+7qyz0yhfsN3xeSN
wk9WY57OpD3thZWbVKwAPQGRAOQupMNMqMoW/0FKBdafPO607aB7QcHm8JVjX26BYbwTOqISmD9f
okD1dIxBS6IQa30k3Py6wJNB4hdbiV1XUeHIIRX3M7ufZqOHMOLAoFgiPy37rZjNtbUP/3fLfp2g
20nskLEiT657lmgjeyweIIuzTvmtxINFyl4cALsniTYm7xXDfeA9anJZlg/QvWPA0VVMn4PouuNB
7sCCIDYMrFlZKDkHcA46JiqhpWkVA8kM88Z3OE/XjOTaHm52wV/zDDvLPvjM+ASh8n+rRuIf+8Cl
ly7Pz3CQiAzvJZiEIKSbOL46AzxNME0+rQZpKbh+cwdZ+KwTjoE4HN3W+pMx03GWj6aXbWHk7Ssx
q5i9M9cfWkBsFxht5TUs/Ht/rL5+TxRDwa5711x3FTiobzrQ6qDI+7F5+Q0Jzhn06N7+L7haXSxi
DtM6w+EOseIVXR5aS2w3f7rPsqskc5y9RvQaAAZDweokWz2ex7cuTE9G90rw58KQUtm4aHbncb/D
/fL3g2V3yzHOP8sdkv04VNmeVbVYaueB4UUq4TcOkHciQmugDo+IuAaQkb+RxciPDMKcpAaBHoO3
B3FFO9pL0wfGwgQy3joOIClixjC3+bXByN7lXmI+eJRtltJUUzfZogIBMOMzwYaXsIHgoyAJjCsj
EQkuH6bKFt2g7wFnAhdgteSb843XSliRkMwuYanmSXmzS2ATrOSSwIkOwEYrEFaM1D4IaCHx+Q7P
MBzcg1RrcgHOUq3YDnQ1oJrz6Og4DUO141dyU/iGpvEe8l0VMVHsnSWgefZPACCGFL1d3Ac5AyaC
B3FZVpgTvNtw8Hiv31XdvYoN8Nx2J4nq0dTc9xzeFce1Q0gh4lE/BhsJwg2bQAu+teFRz9tnG7cX
yJ33PktEPiHUtRWno8QhOU/lk+Qraux5nb5bnni7Wpu3YfA2O4j9NAbwrOcUrJJDacoyF8ecxMc8
jAjszOOvBVuCudQMmSCao/t5Rl7RQS50QpFXpMbYjQTNZSC/wtPbC7azPkgJUWhMZWctuk9lC7Px
CRCz0xzFtkg+HZE/1pxvxv9QrmNSlSF4z3ul+j/eJ7O5URJhJAmRV9idcW7t+AooEwOXoESfBotZ
elOU3sJb3YBn3UwsaR/qTzONYCkJVCw6A16H6tq1NdsvLUlAx2nLA5N16AAT6NviXsKoVqKLWX3J
Ye85lEHxsquo5WXdJ5F3LUIUgln/4MPIO/sJNGLZkhdHjN/1g5VlZy9F4pP9IKE06Z0jp4bsWjuP
AGqQyfhBJ4CPO4mRgYONNWZovKmEOrBXcrrBR/xNZsbGvsoBoxfVtiOcx+TDElFSIyZ9EdLZRZaK
xEFFOiFnq4QLYpJ8oMQcns9v8mpnDKsBykoWS1RkaLmXaVRM1zDv6dWU6bZGusNym7VsJIU9ykSP
U1aDRON0AM3erDsb1nXmHGSlaQzj/MQ8LT103aj4TYxQXF5F7N6AAyPTn2uIJj55B5ge8k3JXiW2
FkCZKv5FHgt7XgKYfCwKHbDYUTfgyiXksiKksTKBsOcG6c3ynDvVNtDtbV2jFcyik94qoX9Q7JtA
P3qpwlwtAEFUk6UgmVXaK9UzOauaa5FoIKMrdAdIbtLpbxsCTQqR9GSbZOHyRoXH2bcE4PWLbzmx
5fxZVLFVZOOGh4sKp6bkFoSM37UYfk/0FwQzVdJPxfLVyd4971GuFojLufL8h5TsjEnfUdIUn+Zc
jCmGZ3nr2rvJYrVJMOsFk8dCg3LR3WoNdR9WR2wUL7yfAEMl9daweJHEJiLEyYICgbaV28TGbqlO
JCpIymhxuMsaZE1LWuoxAOnm6iZLoCaEeVaxkzxHTj0mlGssriQ0UCze/ntmw9OiYHaQpnF81z6Y
ZMjMXvcisZgdLF9Sj15/L2acmNHCRyW6RPFn11uH308x+4ukLn3kHEhx8ir7U5APugNjd1bq/8cm
yTmd2N4ZnbeXYDRRsXcsuB53MHncoYb3/BSuYf3isWGJ2D66ec4Lqu5UbEN30jXuoNyqGjHP2Pm9
bZU3byddAXEOyQA5HOUcCMplLZ/QkI3yoY3QX4vv30BI45mzQBK6pbZfwqhCfhLvPvRi8EiYwhfJ
UYIgOWZLsI9MYnbjkIVEr42lHSSgm12Kw/Z8ohQFzvAImeUgmbMs7Giim8J5i4ouu0g3N2E63rK2
E6nNG8MXQT0+eNm7abUbiauF7p8ku8zrt9DTfnxfR0ZYG/YtHzWLRqsfnST9klbQ1HTsFnS5ADVD
hGQsKGpaT0lDHGl0PIDyBFkcv9KeF81hqlj01z6IXtHLukIwKVYLIJQVUoeQQSLoo40TKaAS3Tls
u39omBFDZs73Phydux4LIlgWGW8Oy18vz3WSLwj6zUh8h5n2Fhg8p1HNyL0GnXvfNwvg/FKRV3sg
onMX7e6oRCdusYyCwtr/pP2kU6n6xLAZylgZFRmJpHobjeZWxNE5dyya+iHCu2IpVODXgEBZXGAp
mn4o/PvQpFya+6Qp2nPsQLZKfXVK/MnDuRaJr3nnwPJjvFgmfKau8fTwQAwCc6+qxTnksmHKCa3N
1gsoH7x2uc2CMFtap1npqYn6/kiUNlHpp74SK2Dxq1F/i0LLgeZXW9v/4TTfMxIvrFNB/BlNSOdD
dOzCf9DQuhVphg5yr/5TaeVpIuBUYLg0lBJWKl0elYZG91gBia9/GmyrgX6Rwis6gUgvdGjVuhRA
s1t9WjaUH0+bgYnasevunDbfAdfGxqnWeK80mx/zhmcL4v0hCIEU9w7IwLy+1RGwHMlYew/jTxQB
X7EGB3Rpuq+NAY6+HjknKtf8cUbILarBpa8uAnfnGtO4DRbtI1XoP2tj2yFVizqrDdkEuPN58dly
8fw5drSVpmTCiMNNQc0l1c71gUEwmYpQf0BpxGcQXucA2RZ9mfaajoDPqBHS2+65UM1LH5QvCz4d
a+Qcz2PIQ3YanUK8Cx4jIT1ldNRRnHPeIQo9G5n7UVTVn3IMi7XTlB56rvRKq3lXdfEbYke422aT
QbcstXY+xDaIYi9JXxwyK/07W/5HIpKyeUB3xE3S4ZggQEctiYg4TofPUY9mV2RoD72JvmqWFN12
5hCD60r30IQLYCNJszaU+lMv2SuaOn8ZWdzjHUhHRVcfml+86lNkwiSablmdP1QZw4ui/QhmhA4N
naamEyQvY476R6wnVNGmGd9irWAMXfIks8Hu7jqw9BEwWPQ1p0tW6Ld84NRIDMXROCLsjk6NPQU5
62xCb6xBm6vVH4eFNEFV+VOogjMWWwjW6MWj3uGRFzdKHU3TuDV2GpEjguUZ+qo5dg6uiUXdXvPB
eKoS6MOZmVEQId+99NZq8e2MVM+/hIb5UGhFfFos0HBph7QsurdLh0i6S6O+iTvcEkHzv811abyG
Ex3aMaO3R+Pos/Tdkxm1uIVN6Btoyv5B2INqyxx6GDods8zQMY5JyTwsqx2QKD4SXqm/xsaNueVi
WQRTlA9inp8X6+FduYCCGlCtpyn+2Gh0sj1tep4sfyTLW27/I+lMtuNUsij6RaxFBBDAVNmnlEql
envCsiw9+p6g+/ra4ZqUy89qSAiiufecfWq9fiylRekYZ+GdV3EG6AfCNtu42Y/h8l2G/n26VJhd
QrTjCRKMIFgfQu0JrFk2ZcERNlyYfMX5cJOTurV6RWdq0tNqpx0h3iDnXwWR03OSoQmsipjCQWmf
q0bRK9M6LK+TS+abX2MPKl3WaRKBKKNNwJ2bNiT4CE/0y5zUNjN54J/1Ul4tpDtwaBeOJci1nog8
7zYzJAiUIsLbYmchmbtJvUOyYjWoyqjYF0jBkIozbvPQxgHn+d9NR26DJclICZcFXSmaza1uo3Rv
N/5s6Bnq3tGAibitYN3AprGT+8lberYdBMEh9h6FZX+StJgD0bJQ2k/fsorfcMKfEyeB/EvjvU1s
zug2afC9E54A14RQ0atzW/fEnPjOpY/nilI6h3owDoB5tPzdKQgjGTbyO5w1pN0USBushLLsWqzU
0kmRs0Hybbu2B5cfihx5/5qdl8ZzTRlhxZojNL1wKE74QMI7Ryz6WGbWkz9Dk0OeWIiawTzb5ILa
rKOsJlZ9B78F23vi3RuhaumSKznXEYs9Pnzls1Mv7YnapLP6LKVj6Th4msPhs/MJSJLpSLb6QHkt
zICpJNpdbiVd9j2TyfBlYXDe9jrnaFjXltjH/ji9d2uo2XHZsO3S6VW2TnrwXSY8jhQAwCfgA4el
V1XFhKHZURLCZT8sODjo9GLUGYPZuPrq5GRZc04zyXeWzZI6+bXsa4It3EhFYF5weaPJd1haCbWb
X1fyhIDFjtDaBEAfd201dg8ECdgEAm64lSFg6DtymVMnPXtVNh+V54XIX1OEMvD9SB3YhEFMa9pd
+pKKXZtlDyEwcGgHuEq2jSt+550E94z+9NBB+aWop1eKfpZ9dnU6056Tyetg18MptW3nIJJ6haeT
eduiItk1pTR6WhuzVc+s8EFqOUUbr694F8KSnRQVre7Bn7KmQQkxJfdJlBO73pb1kUYkzbVCVlBj
VR29Jr7IWNcKiWWCpIdzlzstcpDW/ir9Rj03Xh9/jq5av0LHVtu1AJRVSY9TYT6mR7mMaIuaStlf
qcrjPw2wm6PCVEl2gVXJLxDewIuyBQS1KjAezcTgwHdybDKQUA07vRwANrqkO0Uraqt9i2+bvVIc
5k+ltwDcmEZj+/OKZiKNcHGQgFZlHUfkqQZ02ONS/ldLcGZlVrZPrjfx1OaIHJ6WIX3BQ9U+j4OL
jcQNs/k2ogdFoZSq91lb/edCtfhay5SKv7acP8PI0to6WN6DGc2IiIGZTwqVFjuhcR/KvrwFi17/
1kMMXCvqI8Wu1ItPhAKys9SLZglwaQlyw5DpQRVJjo6AWKTm6rudBS2OxYGjVKAIdhcHsns3Zs+i
hxZgwdbZpAmK9HFaH8my6f8jSysH4+1Zsd4Mk4V7bVA4ub0kmORuTqVPpmm+sOPzBIOdJC1gulNt
H6tS6B29YrQuauTcr1BWQ0ZvF9TdrWbeyluLALYowsI+jDq/LrP8kURhbogbTJ/HRmE8mSvnh1jS
mb6bpiQ9l8VWBtLfySn97ULHMQQyIDG5oaygl2BXbRO+EBSDTz1p1OwPGpSNNHCjkfRpknWK5KB9
wiy5ac2dn2dyO7u1BaM0XB6n/tfUqQ8x/MdDwYX4rCekM/1kCJUe3juW5fu2/1kKsItT8uzrLr5K
zl0k5XKgJIqcGuw8E4tuNEW4DUlCJPULm8Aly7wbmK7t3JXDnbRoZLPHa0T+IZQGpzqHVNc++b0Y
zz96QQUtdJ8qFvadcO3TQM8E+nYGUIsh+F16Ly3O/eOSqC0n9Xlkkuc6GS53AUt+JpeTVVh7F+mY
AMrCT6VKABf2Le4qKIDL2aU33XnNyR4Ibhv9h2b5cZBR9FQrQhCMIy87JcpPv1vfY73sApcECfC4
ZfU+sm+kezEaEAvhNy13z/MIA+5JRwE9EENVoLx7N6Y422qie9bcaMvvyJP4RwAD4lpzOMzeJXDv
IEIe5AI69jeWSxm2pmnkYy/8leLXBL86p0TecOjWkH5zxwGPSe1YtbsFiiR7+HhfZgYaX/tvWX4V
8fLOQ/KhGCGiDPa2HHfStc+zT04yQ408sIO5MuGkLwlhDG78ZvAyXENgkVjm5v6thjToWYSt1EAM
nOE/WdGeavw/xjrEofS9EsuOePWHVaUctqMNPwIFAv2HcTfG6lOp7pnwI0ilzgPSuI2hYIpiQLye
Qsmavrm6mXIhf3SSBCePmYt8FVhcd2uS7HqV7cwdNH//J7/G5QBXteOvDsUiO/kyPzOCUVHh0PKA
S3d0sa3xo9frXkcUOAG1aKRkHHZZbp1dGTufFXTMjDs3Dm+zg/3SgS8RLnsLa4ubQsxgiz5xSQmM
IVFiSVptcEDhzcrbLenFWzem11FixLPfiyK+DxNYyZ5LkDJKzeUMPpaOLJhIDirOq8sCWUwLgTfs
R5v2uEzpq6y9U+kFr6U9vvpoRasi/FxiyqHAwTE9BB3I4b4FbR2/ZBJciBs21CVdXt9uas9xAtmr
nf/Ken1jE1Ds0y4LN7BsDr6I9iFciyI7Q7ohoACkmx4R2mHN0FcLWsg4Bg/4WS6AUaj+UimFp+fq
94qg+XrgjQaTyNr/jgv4CLDzy03047AuRD+MLZkj0Ch0FG1LHo/56jS/TsyJzNL3RP7uXGJ7crTh
cxLv+qn9toMMbtaMFnoFJiBRswzcuTd2MZuEnfCogr+DeiXE+MnXxS3z9Ksk2IdbLbW7E17+2tbl
NwfeTS/WG1ttKNQCghrkYvNIZH0IU9MAab/qtEHNsSB6hGiIpa/MzpXbPBMpevAUViI7QNdUHeaA
dpE6zZ3z1zyijJdJUpaMUKVPtn/UDtrQlTPQcKOiwPrffyJ23LDnuLhkw8j8s2sAS+YNmR+SJhI7
xKkmmpScXe6LYdIaxiQjdfKHJ0ZGQ6gMo3OlUjaakmnqvPH5anh0AvJ43H6VHhwF9mGcVu68BkiK
NdD2A4nJNXejc/QYOSG3w/zdZMc2xCZNgBCI5MWtApOG1zTUkDnbnMcxoARA5Tx82U7zC9fd4CyP
gPw/rXyBAISXMDrFov9kieBNywlgmOk0D3tAvPfcLzMDqBqsOJaDf+9TXT3kyTMF9P0gnF085Acu
XiFn5g/GJhXCM6fR/tEdxcV8EP7zMnQ7/vA7n7jBlZEK77FBWzyQTm69eGlHWb2PoW9MqLg65w3c
MtTa7goQCZgL9C0Qljtfg4IJ3eLDiX6ZD+04HAN8nZooHgIo5okoSn6Jxabwxp/TYJnf2UcelFYq
v35GsZv/4CL5+Kgi+7NyWrAAkuaTKAGj3iPgbq4KC8BPGXd/M/JG/OI/d50PjMwu6wucbG85uFe+
ZfHL98J+NdZVhB/PYbaep9w6Zn7zh3/FEXXiX41tqwAR6wyIhuR44127UEgGd87O1C4f+BJj4nXJ
CKw6OHDeU+F4256l0bwmaT+fFaYzm6EP25vvqTwy9fJwk3vL7yThZ1J2XUW6PIxzv+sX8BjEHyHJ
5o+Rk/amHunSZtX8AK41yOeND/jJ5BCbnzVkvzyOqQygdTeUw0my9mIApxcbXVTzleASdv0LY6Wz
S7SM/ZMP6HYb1dMTrqDHdNQkLLX7KQ7fPLeBNUxy5NDJGYFYZ2IZ7MhM3ZxLz3Ke3pIlP3e0Iah9
f6CPCSO+MLcI9TZGY/NWL+gcuuzXWP6YsDfwtJuA/9otMJ76tyln3iynN7v7TLnf3BATljYLG6gM
tCTwloZay9hV7WvaYptEk8B+PfPsXecQFsEX89Q7RohdchzUPwG+kYE1ghcxX/DxRfYRXLfbES07
shQX/zEhmocy2o151pmUm6D4j4XFXGZB6Q/r9I7IJtYBsctj5vrsbOaWSCO9p1S2smzIsMFf++MU
XyGsuIjFwcv6jbmefqHcCfuVa9Jxth+Rj1TDL61844eVvb9N+JBuWxK38VALEEUUYq3ypvofUG8s
kCBjXOIG3eDRn6ffIaQ65hd6p0/cwJkLmoL8lMPajZx+a564FgNhs9gH+MTcMNA6d6H/mYzcQrJ6
kGW0E03BHjEx0yej1OsAxXg/Kn6bWkWIB2opGhviP/7XRq1kgk/i3ALFeTZfGcoVmhmgXLYLcyl2
AL1xqsr1wwfnTTPFPK5/T5jHZd5ZbtUsbmaZl8UXF+CHP25GHlH7d8pNtnq+4yvY/PJDzKtmHi8J
TRzx/0WKeDyV3uZdvbG+jCzgpXoLYvsYiGcpaTNX+4BP3IEX8pzhsiqCF7hfbPcwMMD6/jSfOGqe
MPafC4ouPsS1HOSvNEMt7S3gVmgQlvWIzPxO2pjaXEFbmiAxDNdEgO7NZK+zcWPGobk07tOYkI2Q
x3suISXpirvEByhhpRRAT80nNrd2ZFQrkKVrQscb6GfqsUmIxFGkP//GFLeDNZ6OM1Vhhi6X6awr
XSZE+5p0wXjYssMTxK3zanFnuAVrhOozPPBHpd4Gz9oy6vnFodnpY3ky36JCCtwjKp6w7XeCUZSw
k0UawSXyUP7/oAoq/axeMyRZnGA7ndE2TowYFrSiHz2Wzgei9oQk0xoHqzMEZ156j/TjyI5Pa4uQ
NEB2yapvv5bMsLp4rYXHOwn5QppcdxzorkwOiQge3HzcoXh7Z3IyH9mxmDmHW8nuvM/TVw/xLb7V
e4T5UKPTJxu6/+Q4qE/p2rJ3MNNTJEsC7KjOtuqSrgA8mFG4gSxrgj5j6Nb/JoNmsjHH8dSZ9Mw0
MA0rhekewJMpuxJ0suZPcUso5VLjnGdF1bj/s/WSMd3aWWTtF7YC2A81TUwcTAQukuGSbFunu++t
7uKM8NyIaTMojZ7hPaS0sLLoyYDfuasMNTv3sO++cHK6mifBecjjVUCiBlGZc0UwmBHOC534iEJz
/yGism9m5GBwbmMzsVTtm7bENxmhSLD5pv2E4HhdsqdEmTHxRc/qHtDGhqrdgVc/ZGYfubGhiOpN
WALFcVxAyNNvppNRrccwUo6ZKfso/uiWhfvlEbHbLNdGp+HWrqzNKPxzleDWA1v3Ho3EWDZTUr8P
TZs+6mWu/6wwzQgg93t6arAoKKZHHxPFI8zYh3hN7kMnfY7c8dtMCCPmEM5sb5TikY8tezxXv8LY
p9zYSQr35UDm1TSQIJycVZ4wjbi0UpLxYTRJwOsMyq53m4vM+x83dLpdYNdkZNK8ou4mKe94wS6o
BzQJPqC6cuShW9YCvqZFP+myjRji/F4gFy9UBgi09+ko+KRiINy8k8F4om/9DpjzD+UeDklI2KhO
ZpQmTGRr+eGjaLaWFGwxHI6NSyr6N3s4muM+h6WAgmcBfMiqHijFfpgNH6qKD8dyThXNY/P9c4YJ
v8bWB/6dItaxowB/mh128iLWX1KEZ6Gci53IpzocLhTmDxL0q2BvlHfJlay5aFNkIVnLNl5+2xF3
c18GQEScE1HuRAszwSLhDGiAeVcZfesQA5ryn5fFVOVoaKF7AyW8rUxpABubE8BfEnCsSkV6LagR
AkWC6lXU6baokxs/weZXp6HmIWVbc58EYb0jSK1hup8C+12T/sBzQSxV7AN2gdgZQIZANZczbr54
O3YLTtbUGDE4faeUtp7bEvBXYVlvEHv+tqVAd9BX99RysJeWKT39+UgN61Bo8iWKpn3VKvlQbQbf
ILynbf+7qFqQRPqUNKMmNKB8Cwv+D3WGX5VPAUmM3SXyAXL1/RPpYG+tsz5lmFGaUVwrDfMBiL3P
ER48zqZj0mUwXyn2PCnKWWHtJisDKi+3rXSu/lxsO+0SiOM5AD5XxTmN8PfTgor/zkzwBBSR9eQS
qQT6w88p4A3oiGpUvWntbRv0RcVIQtOsaPMy6oEw6O/ZHxpm/PLXqMObPSQIY0A3GqUtwGM9ec+w
NBNMjVnuAtKLm+g/TFbRAyD+Nwc0yjQo+iwhKX/RDePfObeHyzQ0Ow/7XOAsIBH0KcTtHvhedG9L
79V0cZqI6b2Oj02UIRpv3Oeau5XpscZ201/DjgGF+p2SZ0JQYu1QavX/VH70Gajyz2KXT5T69gak
mjbY0BCdMdnZ0cesl+ehNzKYXD9GNVuhug1JnFZyQL5OJI7E8d8KdRttajHxOiBNcXvO/P3VmvHV
5sKKWR8TdnLgrYbqJKrmpjgpir6FnlPxilbFvU6m+T6y0uei9f9T+XgoQ4MxiGYqrXD+7TR6Wz19
Sgv/kBFfRUssPMvCfoudmYRx//cSlh+A7R/8oQQkgsTfSo5Tj0N2dG3OvUnJtVkByTxoiTpLwInG
zaXLM42uneqCx5DwJ5anYroTq3sJcGevtPp1DcSMTgKnlvcIkRoNpL3XpUfz72IM7uOa4BrLFwjo
0TQVY5WBuV5Owtb3fSK/MPH/BI7X3TgjnkqJwjTs9IdbuhcluMW1jUNoRtrRQk+2YRnzkLUvDtia
rqnyzimvcNpAnlvgPJS5c02HngMDCTmPMxWPR6/zG3YhwYi/GNmTY4s3l1SBu9mZLIRrbDPtXv3t
cwJN/ED+DYPyScc+KTijoGbf6fcENRYEy/7ge+6j7wDE9vrUvqFQme7RCPhUl8QNVM2ffmmeIlIA
rYAh6hHZUvj0mOrwQpHr4vjLe1DHy0DFnNJX4gT/la6bzzuKlNbv2Yl9QsajPPhIICVZct1ESt23
kK1S6iYZmyaiXqgW8YrlI2OLepxKfWZPdDhzcpgYy8QOXH3XJNXwInv1+zKEO3dct5NuJeJPgoMM
bbBytzjdDyF3s7TBJlcJATwCDV6jT1mwIldlsz1IeJCtJ7m6IXyh/PomXIfIEh1+OspQHnnIBsgQ
t/XTKuWFEvq+xtfkuoTHFRJKYMC24x7KFtEKvVEjzyMp20PbYx7q47eKBhDcD/04t9FAOG2YF8DC
ku/cqThaLMgP6DfZQbqfl0GCao9ATUKRTxFydkQSxkmIFHZhU0vIiXDQEHGiq2zqk24boOrnjOVw
P2gNjXe4BL0A2XOPgYV17WtwbGoss0mHsCuBghq52Ca0HMJ/G7ojBCfAq4DCiDQhnoZTtfg4D6Nm
OQT1GKlNu8b2ZgzKPD8UHV3917hvF+S0za/O0sC2PZR/2lpmNgXZuBJbXloNjSLfx73Rq0DdoqKw
Lxis1vlCWD2EZWtF5dqOHAo8FCEJZlSbraKVem27C5vMFpz1YV6UGKubfePqudxHeTYgqO3646Qr
5+DDxflAQd78EaZls03dlV3TsIgdBYxdyCqI1EAAdwDn/6ZEgAWnd1wU1aQn8LbhTkTDoJvlL8U7
/yGR0bTvkb+eoLGtd/GQqItM+p++8L60S0OtX3DGjBZcGhh0phXFJnOqEXgqMb87ZacuTYgQiP7B
uJ0g90EjDWoGbZITnrjD8dRtbaCZpyiIJzQDayq/Qh2KHnCoCveoZ4KrHzgIWG1BHlMwRhj5/HTc
lh3JPrzRBL6NHXs0dNHQ3pgdkyDHpJhjLYvCIALnppKHjIPbzp3qcqtAiW5t1KG3ZcwABOQxjRPS
nd+XRfOG1Zl8qmiVsuAnP0D7SUedlha6bFyivkmqXQcMGx4C+zFKsHBxJ0TXM116K4687dqGZCAn
W1HiCRs8mVCzIRDJD0ibWdJ02HqWg8p0it1r60MQTyMKCCKIqfhlafBrmRWaAcfKHlDMoAsPdcSi
NpocX7TZUUoELmcTNvVBajH22lhuwcO2d2OT/BB6TdfFDbBaTmB3uqkS33Ism5faiGtmarT3Vmzh
OEG35GBfJJm4UANzpU80oEp5NYZQhZvGS5wfdy1CxD2sgbDW6crbYXeK2wD5HXCLTVVB02fN0mSW
FMJ95/JX1hdm/HrNyqcmIhiJvI/glXS1YDu1jgSKNeEws4b0sXb9jDJOlbRoXCTUZ1+Gv9u8HV8Y
0dhc16w/6qDwGUy1T0ycv/aUNp3y2wnhS3XkKt9R+UTkSZfJT/YrQgfTbBpbxPXuAP4xGbtPiV7r
qXA7qQG4D+uLs4h5V42Pq32jf0cZx3dzEAkDyUbLFPy2wKhJAJV6MzlkwBd8voNjl9iJy1o+ZY2i
D1ID4aEOoD6CKObd8eY+osfQtbQNxpQVSSAMuMvjb+Q8nP1aJCDE0mFdQlrbbn3u6t3iFtmLty7z
bwmb/W9YJLyvCVF9UHYGfHwWsaEynzEWzSI99WNdnLI0nY+t51Y7kU5owq2o/5O3FCg7B8lRPnGs
T7s0vcY9HcGOJQ5+jDc8rEuSoxGts8V9ESoeYKvO0KonU3Sx2yx9sS0x3NcMbCgQ63pp0kKxWYbj
1Ab9Xwlq15/LhrS2MaknLG3K+Iaoo7InlM+dR0999vxwfAzTJBkPRaaaahM3PRTpubNphvCZ/7Nq
kUbbyA/IVZqBWe77ZAqfLdEFP3WflW/2MhwjuVI+XxMq9HLYRWUBdT6xsnprt6MN+qLNNPAbm8ID
x/pLPyPZYs9kUIYkoeCm1V34pvF+SFSNvaQcPWlNZAaL9F9rnJbfetARUGwhgeblxCHSYdnV5dgg
JsTC6cXCOzBtzVfyvpxH0fu0Q8h84lShKeW4K3QG1f3ukmg6Ls4q8Kw1tCRTL74vhLCpI4mZNCEM
Xpuin8eHJKnQHiyhWRbGxY12VYtMGVS+f6QBDhe8CXi2ZU73fsmwqavYtzkLZsgoJp+ze6LQwneg
b7w1nO8TOk7XedL4frpq2A7ADg6eT3PO1W2DQwADrNazd60gP+zHasZ75AkSYT2Ctepcd39JC6Hd
XBcokUsyhVLSsyi6GI7+GFaHaZDUbDiZbadJueyO1Tda2QGjeudi82hdDCzlvy1gcCusnF5PTslB
2O5EpyRWLf7Tprn/9zsInkeh3cAXVlZY3ddZmXJMKBwq3z3MCzR2eyvhdxCBkd4cd8m+M54LRO5q
bD5brxyPdpeOZz808ycpv4/2lP4ZXL+mT6jw0q9JfbWYSaidyZTzpp8sJ3oE6WMzrP4lFf3ynHWS
+s/K0Xa3Ur2AKtD04h3pHA3GsoKjo73pDXh1dg/ldTkDgkzAVs8WzVME7MoZ16sMvYS6S8n+KnRo
ngpSUOncueLir2B8rMFRhzxbgqewtrKLrHtxkLT5t5L3a0PoEmbeFZVknLLZUXaMpjQgwDzUCENj
V/ZkCKPUY4MU0T8tC+uUFw4+7xbf6WghLZpXOHb/yEEEc9fUq4xs10bdw/iGIuOyIudtM5AQU9Cf
/ccPMlsl3+H8P7qF2ovULfeqbEBSp4lfQpSlSR8C+KChQT9NKA81SQ6jMBFxSuIbOXyhHQfHjphE
+nvLet9rwm/qHgEWxQK9HSaKBQj3IBD1kOkzjnjHxPMgHrusrKvrEpRBQgMCIQ9ixuwksN9Fd+xt
QY5PpP4Qt061r4GIEGTwcgMJk44dEFDpYizJa0PV0Ib5uG8dquIdD/9+av350uexoCIYLM9sfMu9
H4zxnmh29O3mHyIjmVqVXX+idvSO3tjhJOJF2kzeKj95ZdXWlmF6strZfqyntN8n5ERvJ+kGZGMi
OXPqmk6FTz4dUowRKc+SFd1Xkvf5ay7H+FfUk//mxdidgyxxmDJEeJ90afuuPOSNViZhx1GyAxwj
rWOO83cT0vrFILx4IH1MSYvhOb/Yoz/eD34XYDNisjoKscDzogJI+1/n6U77rgW3OqirFwRWqISq
mh1rU4yHVKtfBjSM9OQQ0yRNyTp2muBR+cPnwjb2boUBU7sdXnoX/NJc38LKPyqj5XOsP2OnqJml
LDT17KaPYaaTXZK5v+wo/123YGaErj4DAZ4PwdqrtUJfygeK/VkBRcV+oJ7/XHj5x9D6vyGkn3u3
ugwivZKv/l5xTu74c1Ks314+bIWcXniqfFNNvgwZRTot730HkWA05k+VVEc+6pnzO03ZhLZV2h/W
0SbsIGwOsxs/lRkrd+C2WNf1Wx9mnNgWcENJEr3lC2EYHez5LJ7f3Tr5UkXwKtbhywCqxZochtFB
jOnjKtMnJDRXNVXPFW1gAE1wIvO31Y4fTKEkiiGtozZDzXCL1vCz6KcLvO+HtY0YzPOd0u2jMYvX
bmVE7nqPGImU3TH+yOPubDIIOtgXmHUJV4DCprrupcraxziqH4I+eFiiCCNsj7ufhJiwhl2F7vhO
+mwuPDKIh+S0SETt/Bg0WdtB0OggxTMak2Ma46pDh7HJbKrC1vLSes1P7tWvbCYwKIXzg1U5N9k1
9PWji7lLc1w+CeYLvMoa8sRwr8izWPr2QhvyGOnuuw+g9o15c04jCQ0b9w2EzpJcZE3Be848tJ+N
vvBaXhEu/ZmZiJLGZk1Jnpm0Ytq9yVc21ve6CXinXBaQcD0arH6Ryeeit05icE+eXFHkkUfgZi9Q
fg7zRCSrVhMiH/1igyEYXGzoBplJrixQSujcC5iHHjWipcNr2fhnIlZu0UIxBm4TPnde7ITClpCY
r8k5BxU03+ws/utJY5NsP4cmPoXZcBQD8O86wJ5XAfvreH/ThtOpp5KngSxGb4iuvac2Vpuhhgn2
XZuc51rYcIRhWKTeW1I7ALvHD9g6pGWPF+CF0I3VtXbkC6pp6IrUyJlxcgr3xS0g7cXkn3gVu0/U
oaYJ7GDCAGVqb3zirug9PzlJ9j5U0+/MRI/V8W0uk9/TMFwd5f/CKnTuOgyGtXgbcr23pHcGkslm
sXnN2vLSEGXOqkccpd6ZD8OkctAEKyAA/EIjv4u77BDE+LFt6zKgyp/i6bbWzs6pu0OAGnF29DEa
xGPXeZwdRqqLJSi/zSLVr7ktnhl6HzkbJfh9vJqkdUh1WDkuxZ13mdLiECzLKRnDqx3ROo6np0gt
T1MNZIqvd2VJ7g3qC8jxFkoRd+ZTEoMH25hFvHd/Apm9LiGJyVPiPBXIollJkQlUXERGLp67QGoy
+Wx26x7byqIxj9Lc3ASml2Lb1smLQGMK9NLZmexdYQPbS8pvG3+Tj4tI1b/bMWG/r391tfgPmcZ/
bjtwl5crSUaI1WpqSiXoZhiZzkvQcKysTDxiZtOSso5aEktHRm3VMWzb9oPG3XVIG9Yedyer6Qtv
zZ6lpL/jdk4vGe/4qS2rr5UbWuf2Ie38f1c1ipLIefLRFEMePxfir9zH90892K+t39rCckdO6Uhs
D936faKW4+BzEBYVGT5CvnW+wJoB/Ltav1K0hne4b3dLYOMG9gcWCfFIZxX9X/7DCJyQSxsQhkP2
iV+82Cbosm8PSk0EJ/IwuC63mgHuq0MpO8JBsIHUmuQKx/UDuAlQiAcbnwsKruY0dtC3FEIZIjQC
ujEMju3aL+9Rloqb6KYAPyP1BwPULppr4PiHpZnHt6ioP1Ip3mVl46rCjtAhVxQNrxIwCLWkt9wI
GIIWlXpQBA9DRYMu6inMTqX+DNDt9b6snKNTl/W3qxb/tgYoEDgQSqKORXtLert/lRYFp50bRWpG
dJFOPyXxXnt+ZYl+Bu1G4oRYrxVnnaqLp9ea7gtE5QzyZ9dK9VAOfr2bagfeRGuvO4IpG2KKFnH0
g0WefDKeKIPQUQw7dJ6pG7THNnXaQ+028qC6GGpP7/knainxkRTq+LigQDjEka/QDXr0e+08OxG7
Ve4zpcxqP+VoDWuaQOiw3+Ognw5DynZ/1m0JEWYmZb2XaufTAn5JurDfhGGem65UuZfpEB2W3EVy
k7WdyQz/GyjaBG7u4YcC1nIwFcEXN7TGXaaHjLk4/WYfip0uGbNX4ZGScNfiDgAC5qC57tih/bY7
ilmW1+qt7zvsvhUd49QnbI6z7UhYiBuUzpaGQYxmvYrlR68KyFCsEwfpmxu38LTaEddcLkYLboS1
bBKjdusLchHjZvLPGNHJVowlB5m5tLr7oYQrsMm7CCR+FCaFd0ytwD0uBZ7mQQb9ec5xM0zRKvc6
kIbjbA3nxc2LV3hJHSr8DoWTP3Xi3YFSRZQ5Rjt6dT7l1iZ/y/h4NvajJJrvbP1BELJkPe3d1uRm
ayfHN3lsGndTLceMvifvS7tc0khTBgzhn1Ombv6ixFhJyKJbimOgWgNMD9YxHKJ/ojcwVn32S0+I
NzL6TO0pUvkZ2SHCf2L5FMjV7rlLPjJrfcRGxRD5vQTzwSPYlY3mplkuCP3vTKmw9Ckl06aPX1Q1
by1MP50moxulSAK4zZIbLpi/+Q562nk31E/zgOdeHQM4OqX3LsjvnqmKD+WHmxKYeU8iYhZxoHNJ
KyQQOZvApxH6XP7tl5fV/Tvx2RX5cURCbOA67Gx8mhOGSYtUVn5Npo4lgREtl8A1EpakoZcOBBty
l7T6CpNbK4gRunBcx23Ouk/AN3nBVvutUkQy//6Dt3503J6W2ytXoL3JB3e5sN8pWhP3dA7bT6dN
KCz9NZ97WZF/Ufvndi0Ckty//PWWb6/KF1MfdtMnOtvm5/HBOikO8+DemQ9RpcVjS+U7kOG+i3OQ
Et6em8iPRQBhPiGdVTU8iT484YM+EeOOPOe9tP/jpoVNA37+GdXdXY1hsu4f+E4AdZt0Uns+Y0CQ
IR/YjAUb5j+qB2Vd+BClhfpwjLdCm4/ELefZdBx82no0gyJNT3ydcq7cFe4l/xgabSIuApjyC3IM
PjaW0ZhCq02U0vJinjTDi1vngQOzBMVZfZhbiiDikzFnhC2MTKNVSPIvzhhbvqxko88fNulGphvi
Nt2GIcSAAKXHs4Hdv+Gx9fPPkmBoQPtufgS3Ns2/MrYgumCvzK6Ggg1zColbGXLEq7VyjZpXh69T
R3MxbNvE+mslotQOyH0BeCTeUFK4xFCS/mz/j6XzWo5U2bboFxGBN68q741K9oWQaeEhIfFff0fu
c9927O6WqiBJVq4155hEoxJhaA7olfRgyy1Wt4wNeqPuYIFlzEXMGrBHzHBQ+QdpxCMXQpafAYJz
7ompNTgzNyLAXMMPIXPqf1fUjad3dZvtCc6wB1JB/+M6l/GEMtChHDmHPtuzNo+sTOiJOI4SHnGW
CJ+bb8lmpZrPy/8tXtP7Cdm8+CPuJiuMJaSuLvdG/VK+LKuLv8mzxdLIDJfbgJXUHUGpAAThX+Hi
6LvX2UQGsabKREiIyKx71cbiyNP2/z8OK8NTYwZ0kW+YL/Zq3fOoGM1fGmY3CxyurC5tVtBPoZaj
tzSlK7WvdJ29V5ejAcXqCN4x9Ub4/UntSj7FD5GL/J90zF6gU296m+Pd9M0nj3paPfwz2fhbt39j
AMjx7O6E1uZ/q05dWvV88KX5+qX5yV/SQ3+lvnhkGAgOsQ0RTkgKq9HXK7X+Z/2QaZ5iIq/t0vyN
mu1UNvVNoxe6tdkXp56oVk0Ll5MRosXmcEguX/fdzTNuGaf9Y6K5K2WwybVqp3YOXeB8UtmMCHYM
BoJQQ5q9mg+pv6in7Rcn5TWm2BV/uPKSAP3GDEG2O+YJ3ui6vnZ5zLPMlLWrmKGXR9F2b2FEZc2G
FrQa6UFISXyiIdNIbmqhfXpJe5tE8Bp48tCE7cpug5fZrg9lqJ01QnnTefgbWQNzWeBdq4K7L1ng
utVuGy733HVLSZIKUmX6VbI/y3YkCLr76hD3MO4n8bcRX2FpvjsaE9m+esXe8yODgPBXq12qZW7M
Aw3PieidbEs046qRnPX5xobTYkErjpFrXntLnDWMEISknSwOa4OYr40dXLPaXMnehuStX0YpbiHn
0yeSJQ+Ega5QKOMFY5j83wogc8C2hr26fibRxRUBRHXTvVQ2w0owAhsoHJ5qvGKKCatlkrjuU9TP
BaN+pnjk5zACB7WhkXFXk6hHr+LLT6xLFHvfiS8/Ma+tBPsHfrlTFKE/tkGrPMkCvx89untsx3Rk
xd5i8mbkKXqY4mjmOWEjcq3j+ODpZO4wh5aNZpo7NQAtdqS7Ibt146TxRo8thXJBKie9h9dG5EKx
WIxKHJlvXfrU38vGWZGozCQNZ5RVyUNXV7RBAubM3P1iCNZYJTE/g9gV/sYqsLcCzsrILqCR/RpI
a1f4jH/aICLVGXZMaD7CACFVnXEYQaXFyyO+isxi4iiaR9gAgbRziKOem1fExjpcyOk5kNq/FLPS
kvBu9utaNS1jMqepIZN0PIix2UwpeuXS9r/CnDzYYSh+NHxD6q9NZHhQg60SrabJXKwl578W9Eg0
mGfIOtvWR/A35fotpdagtaAtm0k7AqknSMp6KyGY1Jr9SCW66YGBGmNIHZ8b2qSd0aP0caZ3j9jm
/7652y9ToV8Ram9a9XzW0TEixxQLbr9Uvz40AJODv6rz9MVLkIRO8mHEKaRfVkfiMuxN00uIOLir
tV9iskh2QNvaWe9WH66rTu7AnmF4IwBVb1xsQrg+al5wAHklREfLKR6Tr72FRbGKffUxgv2EbQto
UbxxwnozSgqCkMdNfaHM1C52m54NL9ogfDt7TDmdAManV17ntNpilDpZvneenXHnQHj0O//I+ekq
/EoBaT5lrO11eL4eWaMxR28ROSudcc4ci20nym3uWl92rr2gMvitdWfJYE6dZfdM6bZu1p1s93WG
dxdhEShdpm3QNpzeXY95shZjXmBH6xamBbq7mnfCa/4od1eCYrFpEadKwNlCRVWw1sOWOs0vT2oy
s/jvhscDmIek3lYMwsGDOd9DUO7NntwlQevZaZOPwURuDLOQjqO+1Kizc593eC/xR9PG/3Y1tgsU
hEYK3y/Avgil2dZ7JmeDuXF0/QwqhmZdqB/GwmWCBOE77sXBDDhOeiozDXmg+uw+dWE4aIuu9DmH
EO4G1PAI7pM+SY8wyrhUKAaedDkvbXu6OQFqsqgeEIZ4KVyFWjwKjc5bYZO6TIwkTcNJ666lHW9F
E5zNTLC50Dqr0bVDOumxM2IoiAN6jc4YXGhhbUcakwEJJMQDiffKBSCKC2+T2S1yBYioMc3cvohW
nmZdKw3xDivHSRDfSbmhdwq+bzw7U/ohyvyRGLQrZXZx8op4CSsn19W3/vOdN4tOr7Z5MjOF5zp1
hCdN6I1Fjn72lJctGv/6c0yZh8wOOkIn+MAWRhcSM1lf3KPu1gQGHSmY5OkE1L+wd74tdznOybKv
F424yxSqJr/e6t4LzVzmUux8/0G+ME6uJ8nuWU3XqcEEiubO1euziFM0sWKjVkmjO4w50gMIuYlK
Qgaf6maE0MVqXR7VctEIvWl5fDQwrT5OoLRy3+aCO2Fhj3fjle7jI/O6I3Hd2PpIFOBx61tmD0OA
KPlPptolr4ZnOREf5r54oViry1gRbtHNnBrsFi90hqXTcYjtjFY53vNqzpm0E3GE3rx39UvKm1oY
0d52T0XVnQXBDjUtIaulV6I4PwEDgbwhDYGPqKfNG+q8VVfpUAzA5hgo3sM4X5Yu3Z++PdENP3pi
OITijHv0EDL8tJrhqHLkqGcnxDG0zX3OU44mV3rMfK098cCdfdCauZestBHkAZtVMsPsInPqSTcZ
YvGyiIL27LPFiRqeRoTuWtC5Qr7Q5Pci9gHGFJ+iRNyrqJrh/KwgmAl7rCmro2EUe4bhH2Y/X/15
uEfoaEahaD3Gd0GRFE7OnqnWgffaIks79DIdvIyA7J0MvdxJpW5Pen4ivPcYSfMcm/hmGaEkQuMl
xVtIDTCIF7PJYhP1c9qO72A53/pWf6cJhIoBbYj2OkVkrk9oayDOOWyoGjivAV2VFbTXvi3OoXoc
mAGtqjy7lePdyRgFyvrJEuQrpQ7cB/+JmBG62JhciniFlx3FyL+040yLZWru/Ns0YqWp1XLuC/9F
9jSeMFrGqF5RwNIOCrBY1cxXU1LUnDBcRchb7alKkMND00C2qC58Q31Cgxrij0mvhdWWhSkT9682
BkhtxcBe7XPQlyuXDO5+ACOj6c9k826kULHbM5U3ntJw2Dex/VrBF516Gzrw3TNNkHPVusvvFhzA
AGKKSae+gIVLruMD2u41wVkWmNq6Cso1yg864WSgJh4EDHUqwS3P7QnxTsDxfO4tk65bwjH6i1W3
K9smflKPTQziYEyncyZgZPHSDMvX0XyDQcaxYze3JJRN84acqkfXamt9RD9YGOQyoijke6tKQ6Pu
6nh7NgQBjP+NZb0vBEhP4WhtJENcm12gCBjUFSfeqcu2+fZJ34AUB0gLXz0fMZ6/RYFjhseopDTI
zWCrvonuhE/D9BplzqZG9oMskDoF/p9bbU2LVktobXmP/EfuI4X97ozzPu0LdN7GvgdETU0+nJQY
S13ngVrGaLNVz7ILEBQ9Mb0mvqpAk4OHKfHWOV8fixu9Tn5iZdKkZF5RI6zAQTpSnbIeS74zqxd0
8u6/i9vHGwHqpEJi73DcwKSoL6P5u6iDTzATPqowBvE4VCv7kXjGOi2qd4ESoEPqY7LboQ8hEI1k
DQG/dUYu639NWU2dGEt0Y+0bK1ryHqYnvVfvY5P8DDM2lmqzydlzM2XNnSjqTWgyPu1Vo8KD5eoZ
RSaEY5RZBptlPEY3C2UHJcTwwuRQOXyf1N2xyGA1h1OU2k8uUPEKjVZS+1c3xMhBHnfujio0j0CD
DFMsMn/EzwVTf1wvUFF0FOT5rP94pbvGtuADdWL8V2ouMRWDMj/mKhqj3HCyIU/XYiqthVSyBAi9
mAwZaM1uY017hQb+K8fyL7XLhPwPV26An6+mOefRotmeBjy6AWQ7fzeAz8qt/F/Xgrb08wJ293C1
bPcfSX0cKXUfDUW90krQq5zTEr//5i7doxhSUF9wuI1snG1jTofMMCRdKKvaISs84Ude+Vj94Kxo
yOGAMsUmAqxhlDQVcXIE0W9UIplIuEpgHXa5VnzbLqwK3wm3nmTqzXl92oAUQrAeXgLCjZZmUH3X
Mx51m7AKqBc67eT2ngfDJYQUv6rVyKl27mSYb718OGQp+eWOloSEkaMiyiMOONLb4mp+c6L0mOEP
AkVIo9KZxIbu+wfsv9dBb2y2Lb3mZTL9Zv1w0wYPuY98kPsOIgcUNYMvb4vbcVlJ/aUOETE2fX4Y
tIzwi+Tk2vpDbadMFj7KLloZtb1Ga8nF6A9WFr1h6toLMoi9qDi1A0CYlkmzkZBMXTUfViM/mNRv
kjTbSqNzFzmjReG2BFVQIFNrhAfFSfM4BtkNJW1V3kQdLszahFjJBLySHKL61jrjiIQyNBuQi4LD
nLD548dCvgzRL9yKrN7R6WamYVBXJGvXyIhJ97e9H53N0v3olcunQgr7VMOFXuqO0WPJgC2SmwQC
KJVeYK16P4NhxwHTDDsfKVczw3lwAKxG5dnFetGHPTwvf3AXDSejuAZO1XE/bAciIvWkVpgfSaIj
KXcDxuXSfZ6hXGdGy7ZhkGEfON2xjn2YOgGQRGuRT97DxF1tDP5fSTRsG3SkPjo/opt32mSeHVRI
qRG9O2Z+z/KgBENi/eQx5JxGr09WGK8cznT24C+Bub/GtaREGUsbOlv+C8tAHo1s/vZDjtlZE6AF
TGsSe73yQA28MIPi1fE1Ilwh3eUZgZJIhzlk0/hK9D9dxxWJPoQvEf3TyUEagq5egJW4C+ZXMoGZ
DiYgcFmCpM68kSH7MTvWuI1L0u+Swfm29HEdR/Q16ZP3y1oAoK8pjJkLyKXRZP7TIO27j2BkOY8e
c73owBoFwWbemOYAWU7EQW9rdhF648dSBwrUi/YnMWt/E3PAnT3a8C2TOA/uFy3zetTWoGFWwVj3
h9nVlqqFwLx/MSjmi9k656CU+6GYT10zPdvs7E5QX3yB7qHngIREcRE3aHADiBaDXj0Pka9ei9LB
xJURzu4kn13QfcKf3doATTRerrCC4NP22bmzzYMDm4sOI8l8ifx0MiyOHfkPhEB1hLH6sv01W+Ld
OGLlvOsDw9u0QbqNMHgmSQG4CVx0G1n+0jLAEczwlHztpcWjgBIirjatEpOPxD48ybIBnuDLY0n1
3GFGDir3rNNXRWW7z8LkkLLfVT5hqkE4vIVkt+Zde2ia4q9yMOGmtNkpkY3LUDG8pJoWqXgpGp6q
Abe7YKY2VdU2pNO8IkkyJalzBMLCwzUlE7FOSXMtcwezOOZgN/7KRH5LuKk0vDmCGTiQnKFlrqWP
b7YHyjfiIeUFS8lFmLprR1B/iGGbm/g4MIM4ViYjPSv+1Shg0zw7mSNufQ6jes77DTnRnlEmicWi
o1S1JeBiQ5Kn4LYWmpPx2R3zW4hZ0c4ksgcTjrM9o0UnqlFd3b7Mf1s7+hdb7mtCyUTFUPOW0gp2
faHFHicYhnJlezH69oE9GahchyFuephZfkkq9xS5OCUpfOvSIcbJfigG6ph6r+obOLSyDTBiVo0z
HeKewsCi5aJFbm9I7Di4kL846C/xGFDvhYfEab5UCRO5+V4AzyxQD1iFiw4u26rikl+N03mDt2NV
dOEqFuZCHY7VcxGq7g66wLhyt8R9rGyAykbSLUbMgXye/ECe2aGP/ZONyFrpfjHvaaDN+74ARIL8
Qo7EI+uksmZMoPw2NhaZyR468Zi7JdxYNoK447zEmWHG0YBb6q7FJmx35sUyflclsqXZ2KZdXnUT
SvQc6QKmJ+jH6nOYAwC41kGrRzqncMFkMXxTNb5Mz5b2WkXE7eEf3BYgrZSjwi+LUw096TBU7l2v
85LDcQ28crxQvfjDQO8IFbtp/abUFliMHsChjtSNTlStwsFaQ3dfmKCnncLelrRzTA6xc1YPvwGn
8AFa1jTwfvHrZNvFFP+iXenNb9zV0L865srBNkyCnWEPa+AUuY98brAwGrscN4TUOX/ai9oQ+8kH
Sd6+qQqX4h02l6qqYvh52c0Yog83tNYW/7+Ef2mF7WLmgDbonFkZk7gavKkyjdjJ8H2o82CU+ys7
7Xelqa/Kof4ITIxmnFTaYLpUHWwPfnrjlJTtaKTnHnWOtTAC8WsnUO3UOarxqctUHyKhWM1xGbDc
o9/RT25t8KlqTJPyrMZgQN8dHMUbRiP+Bt+Es9XICZVJ7N3DPxM16Hqr+hiM+h9/RlSAyWLrawE0
2QKCorNz5C7EphAcCw8wyClqL7NNVqJylgW/SP1ENpn9xI7e0xJIdSZ9BqeWgl2nF8VZ6gHrqr8g
wikWiURdosgZoRkyzB5LD7eH/RqQdPakKYaqPwMLrSjvfA3nryBeC7mesOx1ORvbVpPHKRqWWYRJ
ntMZZ5VkO4+CqbEyGvvxbmyTE33OBx4ieIfyv1O5OrJhAj9PHJciwbtcpPzr2To7en8kVmQJC+JM
u//TTfEFcFZsjLcZ7oXngVo1srVa18V4N1naTeWjv9F3chrp7zg3IwuvHZQR+lq6IZZubGxSc8ye
4CGdJfYJr+/PTg8aIUYFG9MnGlB2qxXFTP5JB3QJxILCWGcjpzjpiJsywBAUAXMA5ggFBUxXfjup
dRS+8+qMyQaj2S43vRt9UYrixL2nbXYCvfcCHGjl1MVrC5iwiOVOAhBT+0gf5ls4eL9FJW96Vj7z
LPFSD4kBG7R1qtc/8L2+XZPngq8F32XBi3bJny0QW6xKBOYAbhE6/hsSayWls0/ROnDu9VpMNC1f
iEAVSXHRkd9D3PSeR4LmfotAKLJpSOMNV7tKj0B33Tn/JaB299nnyWpYWaluXbCO0ozjAVQdmdkU
m5adIXK1YxXbF/oqVAJyaxfDR9v2H0PSHXmpvqsOjcYVlLZc5RS3thvsLW84oD/4i3NWvqFlh9KB
CQKSdj3L1CXoM1s0M7Z5vnvn408tPOdfMgp0jk3xE5vMwJ2YLPVw7gCT2mayYj6MO66+hb7GgR6M
aJ0kv11HBy3Q2aIIfEHjRLYAu2JFxZJzJ2c2Xz0nMxIKHzGvK1mydIBmfXvURZiL8X9WK6Ozl41R
/cOixjMJfLeXydG3iiPypJRykBEcpx3OZeEI9sOT/1KbcsZW+kqQc9iYoq5fdo5L8wlEbfkW6QJv
LqMP2sY9d8mTZNh4frAopTLV9CS+JtQUsdevDU68Pi86J002YRHsGr6Vwa7gls3BMwD92D5g5hBA
FqtnkFATS6s55Un6E7sY873e/MVEsonYGs2O/uMQfaMb2A6ZdaIoX3ALGLIQJcHWrdXiXcoOsSM2
DirvfOxpcIdr127XNOR36rIFqIyfytBY64b9ry8DCgLHJnoJb6TdXxmuXVSbS732Mg6fJTtvIsNV
mKMOcBlMJTh6dD69ug76gJmudci5sRGyClcxVvJ1UE/3IK4OuXAwddMrjdqNkwVXQ3lI/QR6rNUd
Y0sCGp5cysbyNOgdPD1tE1s9qhp7URhVuESIyuEznReiZJo09IQzQPkF0BjqzptmN1+qS58lHmdd
Y2EW48mPCcodrPSnqRMseRCI2CirsPl2i+JB8Lz3NLeg581hNRn+e0ZD0AqRvHnodBkxwNfis/da
v2jr9Ee9ZbXO+WDdL5FZPM0lvkieUzU+sHp703UegpQe0FCLDC4g/NdSL5hxPui99p4SDebF2ZH6
EagnuF8jdmk+Qw0casBdBBxuVA5HKRBRUj3qtO1yjjWjEe7tEUUAr1dDnQPoruO18fAPwHf7hqBN
d5mmpWzNrTe5tAh6YHWtOWA4p+BOSgcQNqOC2s9WVlf/eQhkeEvecfWs1Mezwwm5lIa2CzD0oq7K
XTclv1qFbovXpKyzr96iG2aMXBWz0d816Z4jfz7kjaD3h4w08881Tz9dCAa+lmlvBBYI1eFw6G7k
BBg8ycH40DnxpzSCEPIcyHhj5FvexhjRCs6LZTyC0xUxQDEJnNokO3dd+bixjLQmMGhcy3R4xjT2
oZqJljA19Q5obX2va/o1Kr111dSUGeh2pOrWDdlyyINNYA13A2992k5ffpv+BFX/peZtEDVu7jTs
fa9/Bqu2S/FyV0G+wfk1AvgQW7TXSpoOCCPAaOGvqhkqWszrNOgOVpod5JCvcfokMA/x3fq7Rm/e
EI9tCbjDqGmS/GM12q0s22vaOHe1+QS8VngiDr0VrPLWh1SuE3OUc07M7PGPE+nDK0yocQwS2THV
M+myuXiRfrEHge2/BK2Rm26y1OZpX7dfswVYb7wPhOJycamvXfNl8Nmd0q80AuwQD8wjtTrAdIlc
gx3QcFWtMYAr1qGhQiqexM3wVJTJECO3sEY0i3hj8IEdas28qStgtu1ukOOzWgW1Et8JrC2U+85L
Ftw9L9qlbCdp9Sd790HC5Qo0HEPwIFzNlAtumO5kU1ztIH+r9dJbtn5wn+Z+37biMpEAyZFqoJs6
ncak2Y29aXAKCZZWSO1KDtL0RAb0uZHVu2H8+HI+xUP+MdPTKMFKZUzETR/kufEuZmwQbrQvK05G
ofeBqxiUdEkJ5lo26g+DVNYONqaaQFOrhNiF3XzcYiBhNlyegP+/9Fm/nTp0e4wDwnq6DcI/hqK/
oRKYCS6Q87Dr+sBZghd7ajrKJ69Aa2RU53TKTnEEBLb5NnlZ1M09jFzkdL1+qojYCP1kldfGwe3C
56lxNqMbcmCSqz50NoM+XDlJ7LiYmES6q2WOb3WTbXpBGriZbwXme8cZPnxnXuFKvZr6+GdN+s3G
RC1m6hfbiv6IgiuRQ5DEaAfncWDa1oTkbAbLKPUOfJqB0GzUDhOLHWmEn9A7RzQjW3vTY/+J2AmD
cvzSjbpEz1591IwVW314k7r2LxvZ3Po8PrbIdwTmhaeJfhZy+nNpstvQFXvR0+KYtvLigEXAGAIn
DmSFbxl7nYtWCgRjfXLOvfoUztW6yf37FFsPxHbIKKbfqcpvUQQhMax3TRpQ1dn/8NjDWbA5Otml
sSLWkfLWsU5BW+3Rld4iZ3pJLbxn1ItBB9XKEq+TDVuOwz5aJFumI/ECSbxSgqsG7RHRTTR/uQkW
gpxM0/al2R+dIqAbIKP71GUqq0MWF5m55j7vyEmQKNQaCkunah4SLXURkjruef9Ff5zqkPBBVCCd
nb36qQahbJ6WnhYXi8ofD95EDtxcoN9VP4Cd9VC5hSIN1EdauhP/qt6KCWGw7yCc2yf6sK2bhOSG
PFylWgf1E9mAHC9+2EKKaZHHgeGsTbiM2JYHrPZjsqwaS3nUgxfHHL+yqHvMU3f2muS16+S1sPwr
sOjgSdjTsRya86jcHDHc8TjfDHENI5F+cZlBaxziT7y2Jv2VkN0lefOT8S5a/58Q3TKWqn2c4ao2
I5uuKHd1WWXI70fSBkRbMtJLecPkqf9ZjtM6zlHIArGWRXKw85kuJH42MV/SkOguFfnue582HCnL
FmuqtU01gxg3dU1FJZRbYjo2IyPbhV7MZxYXcSOItxAHjSy3lONSqRrGro2+MNpqY3kwtHlv5HQQ
tE6u+yi1VvkUVITTdhsOH2tvdFYsnuGp0q2jHMzoyO727hkl1vaRs5o2XCKgxlrUHDA/L41a3zdo
y1JNHcjDjHKkiM7GzBOlLhyW+IV6unALKKDYq/StYxHj5+SHDzbq6l4+N27w8Et5taS9jxLvhbNY
dLWLdAZMKNZO6D4bOApxqR/6LvqZmvZnHhwXoYX/XBpY7Ezr2x7JrXC1X2ajhxTALJcnOc1xeCgG
BzwpEBa1pbYoHM51CC02MfCGO6SyYTSvP9p53ltT1i3nVhJ25sszZJi1qRs78A1iM5fu1uDF1M2o
xnvgSTnAHcE231lHH93MXCXJum6mt3xMXwY7I3Nzmvd2qC1C0OGPgq7fYm7p9gP8NGAx25vIkgGD
D2BHUIV/Rypk3nXUVYgAY2v+nErvX5pDUo5t/bcBeeEI7xJo9qVlZwsyqIth+oGy+14VaFIEgjNQ
BFgRenJ7mYWhbQlf5SxPgZns09wianMQ16ImRLnW2tc06fYN2iT1oHaOc0gy568VMOgjJwZlmXaY
CZy9nBD6Y3jHHQyBvGCR2b06tRPHFSQUXEp0FXVKzGjDmfIbbesi6ykb5zC5wcaUCFMavVsYlbUt
gfgYA7sOAINt2s6U21izF3je9h3tpzLKX72SPEPbYDyE6Kx122Pbeyq7q3uItHrNrQpa7/ScWv0t
DfIjBJcWlWUWYMIz9N0E7BnrLm5qDa1fnr/nnrvupHyEKQIWt3uO2qnYKsHHaOZHybJ86lz33xDN
P2FbXCvf2DpG+xjYCNwQzqXUVxhHX/1uOLiB9pCFRz7acJSOQ9iM9eWnGVoJTMcNAIHI20i3JUbB
fdFxeSry2JGwaDKKmMy0KOAj8Trq3qtmeMCSi98oLrc9Pk67H1dsLgvJozNBeKQT7P6NLJu6jfdG
RhYh0JdlIfoJja0LhdGGQY6sy1lUdYIeCc1TETPaNUEpoYqJlAK95FwysF2Psf7XudGy1BySoE14
HpUGeiXRoCbU4tvqOgcqq3FlvgvnJLcX9mDYVBL2o/Q4bgSC6DbsfIWdGFB1rZfSDVZZRucFiwwa
IBMaT3lLKpsBEDtUTG6cO4G6jw15nXTfXgSmtcFXuJsmZc4NdQ6SwHLIAD2WsffG7IF8lRTHkdW+
1q27rSMas2FcoUb1r7IZTHSlznqSDezgQTCicJ/7KaCnLnsAkR1E7vKIf3ReWbRimm5EjmOsR0NH
Ozm+TX3+mM0geOpRg0uT+BG1GIxa22lmeqNo/NcG+X4U6adnAGDWA6xsxiUvkmNf0hnzp4sMmVzN
9a3QvJXfDMfRdD7AO+8aUd8sl9NL5wA2yL6GUOvo+lvPqBlYDG7/bVbuX+QHZ8SlZM5n6cE38qWF
W3pDb/kmgvLcETjKK6S8NkpGn5s0bfBU8JzAcMiTUzJiEqV6oi6f1t6AhlnICL2y6MGR+f46xjpM
Q+GnwBPhW9ZdDr23hC6+ZnHcm3rceBmaB2Lqosz4hKpxAO4rQaKWOy8obpk/vBno/tw+3VkZcjiM
WQBqpr0R1Gvh1JDV6/ieiJGvlaCYMxnUCJMyXuwHE/+RUnJU7UPLEMdOnFF6lylmGnDG9qQ8g0Q4
xkF+c4pqn3b5LknKvfo+6tJX6HmQdf7iEjsbWfQcNu0Lkew03MhF5NOhhtvGg/+LtsZADlCd8Af8
eZRaiVZeCAD+Vj+Ars3eEMV+7OQvHkDiDGh2AdWimrby8pYF5mYqyouSqzJif0EH+6jJtGAoTNYs
X7tua471hOYxmy+ED9GlVNffpJkjISdMesvl5veo61kLj/yakalZ5+YBtCFeReO0tZFi1ll+7ImY
ADpxzdJij/HskBjuY+aYZBbuzg/E1cmz92ik9WZYvrFESQDKYOxsiLeNkkzttZnhGC14noFwDjcE
dmwLrDDof0eacImHowAmX0kPrZCfM3wgmqvfPA+rDtszObiUPWO2idP5KBzroP6b1+a/ye2IXRWr
LJcLzGG/KNYuAaLQPmjOWWr9RTkhLpbuJS912csN29odet20bCPjTUAc/DB84RD65vTLKOvf5yBR
jo4L2Sa4Yb1QkkCNqBFomx9q+wLZQsbtzQZ5GiinsMXbvzkxPqr5kSRi62VEMOO5tbRiMwqq5bDZ
ZDEfYNJPWc95WcLS0rODmUDoNvuTXRZX08qxzlcbfvA6aGcs4fHG7+urphtbXcHW8DcuWw8nK+B+
IKgj6vQkO/QlY3gnMt8pav4IfIAOAem1di/gHUgpGLEYoE2lWzF9W5Iint3oyyzpk5HLYiEFyC6a
4X+gePyzBS/diAlOoY0Lk5WKzPU4Dv6miOPPWdO2Bm3FMI32fpafxrQ6RNgwmRmt1W9Nka0bjrPq
JCJ3v9yl0XT2R++UDuN3C9cANmy6Uj+g8LKrMAamHfmPyfK36gSSaEHIcGnemMoqYyjTW73AF1S+
jB3PWlg2qBmQJj31pMc8YUV/cppgPXbJbZL+Ied9kNidIvvSTPO7v2xw5EdpdFetM3ctnVSs0KDi
TASRMDoYeuT+j5GVeDSnvZbXLL0Y5JvtpvdsmIO1unkFdpSOHLQ+y3jlx+azRWOhiGFX1+MeCEqy
Gdzyn0iBqgCH7Yz81k6zvnXH9HvkMaNxvOD5X8+Zve6SLjlprnQIKBNflLCEkrUADRqP4ZNZARBM
P8cIFI+Xtju0Izsd8zJvmyq9T6g4uIPFEhf/MvUcQFS8ChDl3YPE+ZojzvuGZ/xWzbyN0OgxY6E5
OAu7wAMLhKtksODjAAQuAWoCkeJQQhRr6QE8lYj09CjYmjlEhC7S9hFjdgT1w7GyqgcnQGOTVyn5
y+r7q58j8KUvGBpeaQTyOyL5CGLvODIQJ8o5aFZDDXVHCjLNm/nsYkYm9PwfNK9wo8XMhOgRp2sb
muoiL0iXMfXqJx8tOM5Nc2oSsvgyZ9HOtHEzQCv09ZCvNYkXIvfpa+IjYJGFGmbhWU2LiwB/F7U8
ql+oHZgnEWmKYpL7qiRuLKd24oXaxGsEdrCqMvrQSdMzz9b7tCHbMALC3xSUM3Wbkp89md+hR94D
RKDuuQttEtkrl7M9BaJ8S7Ja4d9TZpQN6u+lr5sjYUS8WpHVSVHc0PXmKyOw3rHycpD0ZutDOjo9
E1MHRadPzVXSxdr4VjbgB0+DFZFOvM7CdISIUSfPpJU0h3IueYs5QbC2I9hjXtshRf8/0s6rN3Ik
2/NfZTDPQyzJIBnkxd59kNKnpEx580JIqip67/np9xfqvpjqbEHCzs4AVV0yGWTYE+f8TR/gRsZN
Zd3r0Bk7XQ/2XPeHi3zWfOBTBbkfG/pnMZB1Rlcl3vRDLvYhEoIER4W58kOLslVOfEZGOrGsm2yQ
WYap7VDdtaZsz30D7enECF6KVjOXdUHmxauSKxcywo2ThSSyc9tJYPIDsxrs8ShHrVvrQ41cvCHT
Fbc5RCOmAODFgCDjTG0JW6epwSVdt5dO0iMGQecCf3DjBRMCi2+Knoc6MFl0BHRAf4HJ4VSBWEDu
JpdO5fjnuTKVJvUnFlGALvM8J90mwhppkYYesu46VAMvFFRWSRdcN3mOT6JhcAmIh/jGSUOJ9uBY
7JBti1AlyIbNbLUQWg3fuq1bqtZJFlU3OO0JlFZASegzjNnWp6Av5qE/tknunpNWKM8nHZEHjh2K
3aZZruKx9Y9SdPUqNqbstjV678bWsl9Iv/z0Tbohyz36N2hK3KgBGgRoE626wszgI7aIR5iRT3UQ
AytUcaEQtNlAKaFv+42ZRdbeLLtgM3uJs296M74YMt2D5eTE50GXG4sMU8lVOw7RReRCKiymPHxo
ofNu6lxCF3A6kNYlfDNrIsgd+7h7J+c7XcSWbW4JYYkixYCsnGFRHbLGeIlsAhq2bjRsJOjGs3Sa
6sus6Z9sn7wHGMB8S1mKe3qZwzTM8RHROVsWQq8ACEOS3WKWE6+rIWgR+23g35b4k7Si0tHqCFIY
c42+tzvfvPXsOXng1gZ1gyofAhV6T0UkB9ZvNNBXigIQtQeFGF3IGlnhLrQB1s/IDLRUmkdN0/ZF
0BAH5mN8aOGYngUFnuM6YtUPsV+J+7TQqxiUpBej0Md2yr6R71DH4krSQY69rgbceM4FAMenRg+b
c25BZ409g7kHTM29osLsbMybZtOP0w4m4SEsCjD+OD4lFoKMbbWyAESmWQxeweQkTSyUksnHPJrG
eEyzCm52TOrYmNcTprBaSWmm1+2rAPUy1DHlu5PJtRYA9sKZNSHg6a0ac8ScQBobZAt74iGKNxwT
123lPc1t+lz1qDrMBXmEVoK+AWmBaGCdv3tt+StyZqCOGCAn7ggFAvwW6StqHBy7mosjVaU/i9Tn
VWzMfWcSAE3ZX2JptLbIGXNbu4m76VlCQnXYTb2gvnGNYmna6a6voP3bdGQn/VULBsoNIYNiNemW
3a82Cq/jOrnQh+Qega6n1pdPCPzBXJH+GrleaEvWtdFgSTxYGQ6J0xKJrguznK7Rjrq3bLJZabKq
vWo36s7dNLYbJwseQxD/0qwWhdE9VCOy3wOZQJnrNyHFLro51JaFoYo+yHL2tnmdN5Kb+8iRmJNJ
PIN8ik9eBQcviqvnaCLW0UE2ep22zOwKgAUKJz/R1gPMn8LsNVwDU6UE5ljQhQA10HE2G1BHNoUL
v9Ju2sq59criwU29fZXDl9T1/mWq4NIMwUtvUJq0qLePsLox68RKNLf3c+BTVkyBGNboBp2Ng00M
3lbnZlEjyq3w9t5jVPU3bqDdN7FxPxU9jojxpWjro9MiqNaVpDrRx4J8iMfoZECTgB6Kv4RHIQc8
SD2g9ocFDDad+tKdX0Uyb5165mQzb9PQXCFkAn6H4yYLyXIl2SXuWlh+AjO0PXHPi74TsN3PqhgX
anDj3PLo0GPUkYy7nMLRElWmFG1dfzdr0BBqlcCBl4wbU4pdMA/ElTUylyS7SRg69ymZXkfikaE3
XITFG7cfc1O0xp3f2Q37TnyXJyh8j5CRF9Y4LqY8jxfkW5DWKMWhpHIbFRN5PpJLVOXg6fbmTQ4F
BuUuv8b+BNXckSyNhuIRVmO/6ilbuT7XayMzAc/ReFpE+llTIQmsruBm4pJLIL/VEFZU43ihVBSU
ose6c8AkZ0BWyxAWZXhfJOw7yo2R8+q8ktifmzksl+I+jIojsp7JmSmNZ8fiLELZAuZ8HYiFUjsv
S8p9ychsy6vy2LrZfR8irJw60HCSAu1KX9rQJZxXQ88xYKggDOjQwpTcigRuAGR0GRlgn8lwkNy4
GqXG5RISqG9uB+mdMwGfVGI8nKwre7CIhsZwbwK3aCNwuOk495C90PTRRFiuE1sD5B6wg+U6xmSI
648uryIsmLGZ+To3r108DXt9sJrHhBulsIe1UjtTqVeiqqtBH8GhZvNNGiTR+QRPbxmyFUYOROMW
xdPIdGCeaqiZtWa64K5nkBaLnGU2Nh3quCaXt2R4dtwGRlkCvm9w2pe5QUk2sWAW98oaLCFXVjfd
bcVODuKSK5/Fp/k3bhcQK/g1BD32KBMAFfD0F0PzLDBkFOZg0F2Z4URRybWzZQbOZI5HNBTBHoDE
RtSPBRpsZe/CK1PT3Rr8Z3ITRPbtEeThLiNxsQ0StI9VD1vGdC6oXOR6vUd76VDlLSbHyappp+Vo
iAuZds+g0dg8Bhgvfu0gg/QjRMqliTCLEsNbEnZUG7M9Q/PYaAHy6YRFJnDz1kU2sclUnaB79qPp
F8ZxIaepe2C3PNqTvsHs+FeVIHDTwsHFc+ZHDrw47zQkmrtxpm4FTizm+lJp3mOgBW9TWC5C3bxN
6glfFO1A3eJWDu0uNqeO7H80LEoLARFyjgsrE+ceKdiiSu+scLghXwn2r3jwFVmjSK+mJtjbrvOG
rN/CBGwG/K96clJ9H6P/4mYTGSS0nmb3Fo2By4aagUy8NSLBN12DITg5iYU6G3r4a2Zak9aQWb2p
WgJFvzaeOxu+N/H7lrgMcA5ss6VUwKNw1q+Css5wRuan63hThmWzUGNEaP4AwvpGE9PCMOYHjWL/
2KFDNgr7ECkctW00F4Gf3wVzdePJ8KnrxZ09dvtcZhcZaTZ3TtjaodWwX+SYnUIP3RAbH0Pb3Zut
dj4nM5QHjsMKLhKreum3Pi+rDu/WO6r1x6YHIINDcgqfKOnc1IGt1Iu9a1BJj5bAc5nELhpl+qrt
QUu1/RHy1s+q2ySO9lZx7AR2TmGVpZGjifOKtD/fw3fJRVW5Be3EM/7xV+shylQ8wJG8KebpZiqp
ms5+3Z3nTgwkgMvf3gZpoNYbn1BkWFBzW85BHgv3vUI0L9UxrqUANQExqllKnUEpkdMbNZjwVn0x
ist9r12PKdbqvBkOvGP9hgmGhNmOGWdkX7XIGyY/lWMJTbiotfIXEhnqX2JoL9RMG4Fpt6DdeGpI
pKsEelRfvwVZt1AyNlYe7K3cO8sm0NU3hvcaacnSm65589znxHNf//xw+sEmq8PFhPQiyOW3PzuD
6jzYAULG5IbPwJFAyx9g5intbBSiV2pthu2jqWqHCSmC65rohk9NyP/z14jqYZz/4FsWAmJNGS9T
Y7jl/WZkBqBZ1OTq+DGXfZ2/SCgzQVbE+OUExrvb8FMMiwA7wWqOGTC+pj45J9Gc5YgbvvHYxKKk
cnluP/UuecyinJ5J1aPweDV7R5HgSWRuWrcAtbhRnTsiRO7rF/xLb7yf0gfCVWoIQxylhdoLL8I4
aOLASUV58XqYflRF8T/zgi84iADxrLkIFn79ErgtF2wkNVzIbk805BCH/fmUfCSD0ngHLE4T40GW
2MO6hOhITPwxoNAGMucHP63+/cfQ0/GhnNbqL+Y5zY1Qkpgx2VSdTfkN/TkPyJfGd2pcaL+GRGg8
dHb8pPqFHxzZjQVlC96UmsfS7u8ZJUlekJ4SvJw68hWBKVe9MhbQUDlK+umgfp0BDio15/7oKbUW
GIE//sE81cor/rtzqr0adQNCSO3etra55qsaCXrRvTpdr2DTm6Q92PO9atZ24h0tDf71gJQIP8nH
86o8hppuahGqr7X3tE1bdCx/8vad88iPTEAdGHkNlCc/NZBL6uR4y09Q/UqoQ9YFmfVk5YzjLS8U
Bt7aiAf16hE69AXq93w1n52tejk+QJ3+ETldfptCsXoxNLzWqlm2DdVI3ZhcdVdJaq769rpE8dXD
HgEqkFq3qtv4Zi+ihYMhLIPKxJexhWQzA59DfwQAlr5X7MrMoKwaHhl92mCutcDcLe2Spym7Hw1q
IC6yJZciujA9JVuJG/GA3w8jzYhGfAyWaecNO4dtX8jkKh+pE/MAc3FA7HiRzD4i9/b640GC/hhA
FSmilyaOdgY7aDTcBhXC4YSHUD/992lYCfkgsaCjc5kEdC65bdpGUh+OFH498sEkX5k0alJEc73s
ldShvI/YZ9QI0p28Bb/JfOb9SYLu1PkFLo7Jok5Qfs1zk41gQkibYIFtRzWv9hd+kRfgT3prYJmI
gSO/XeV2sk29H/14qXX3fKYaBj7FyP4Ym46SGkIc9H79Ujiv7eRtenC68iGktKKmjRrPkPtybNwE
gLMhMGHgHaHIyNfVK2l1v1UF0j+fQPPPRZ6AxsYTEBsoezovfLRG8lvQ4WOATqLx4IBIUZ/I9wE5
Lbwp2qsfVzsSakojoTPHHXMUzVo1e8G9JDlY+Bueuh3EttNZ+TPZXshz3SAOEjyQqGbsuxDcWuUW
BfaCyNGFOZdcca8a4uJjw+4eSGGccVhzl0XigykowBU77h2e2WdYjEc8K6RzQPWgIJS4DIUMVgBD
0qVY1hfMnHofmZT/jWyBed6iiTdwD1GdjcmXv7X6VVxYmECTjWf5M0DqLzPfJH62dsb6jDnDo6q1
0WUfo+VRGWrG5mPR/7Fo1KnDyLO78VPBNOBO567Utqc2jgxHdZdwhLWaRBRWkUdhONVaRr2pKlGT
Js+Tdph7obEYVirkHtfJcKF6ksFR094VB1aICoR8Lu78JxOUz7CbHTM3TL1zS9/rMfXg6XbiGs5D
sBbUlGLTwBhArRqWCf/mVEsJzHocMUsBikwceFmPP7m9wd1Ur67NFKGrq8hCJZNZbTXHUQG0qiue
hy8Mk3hMkZHUuQuhpL12lddik5zb+att/0xKCBcIArD38bPq/B5BcnA8Y3G6mBxLvbZpXUt53wxv
NQqdNKhXQPb1d56OiSJneIb5irOpoXTF13KGU3JxZYvrUyonAEdZej1gQ9WO/cdeFKF0CAq6aa8i
48aV3Tvfw8r5zBcAz6MGY+aVPswET+g3AyMJjA1X0k0LoUbwJUtvkfC9Va/Jc8zksOhhGDD8VsZB
pBVvRQX4JQEsQWIMw2qQ8ZejsQX1SEa9hm9CEJvVy9QMdp62zlpj43V3f3xGZFQoretHdP8uPKV4
Sryl5rjHjFEnhNk+qMVoFGGyVK9oaViSdbfqo8sufvUq566iSTa0cFjWFrW5ITevmGvqcTT0gtgO
eFlOD8MH54ijU5Nyr8detOrJx5DZEWgaDlX7ECnSdozQoGZiEuFs6ak4b1W/MTyjy0YS/rTNglKR
haGLe48AwiIf8IVmixv85CpGH3Hum6uyl+SD8fAN62n/MZysGLwx2X14ASZYNxCKwAKi2jINS4bQ
Em9MTAIasF4rYaZo2Dx2KSqu3mGKL8ENLlUYaTcwFLN803ktNkMrF0eitMFpgEgr6a7Rjd/zOWpP
4LNHKnddQyDE5OOftMHiMmSD2C31MYY1rSBQND/53sQUgXrNo1lEOTxUo29Kb+drz437SGTB7uMV
Jqybe1xQPvbllgQEW5wK4NQETvwXzLfOOJp4WeWIkiVvakczfvCUXkWNbBukLFE4csTrzoyaMscE
yw24t5qjraMOaphIZ0H55tnsDearuic2aUhN/JYdm29DM4BkArrReVN5iD+7Fa+QTV8rbV8Ufghx
vIPa8myIKmSLXuZCHQv8Rp2265Q4BL03NG9I9H0QTmaog/GO9zLNaNhJ0hcRzk0D+jlSXEcjBUCb
PWMghYJ7UM96YwxoQTWNypZ3sB38B1kFTIueBUM/qeVTTxEsu+5aHVK5AB0PcMyme+j/Eo0+Jp46
1tSWR1erYe15gFJHnXcdaHg+YAOD7JXXoxFWx4jojJdqukw5lFFwJmcFoLWxmY/07pABmOw2cFVV
2Kej0GnRt6GeLSOzXiUOmvll3b70+oqHnPm2J+8hgC+hs4DvFCilU/IGqKK2C1wW7mar2xZGcZg7
cK/qAjIEO+zB1GXqj2gOwCR2Cc15GKANJh9sbgQ0zBsRYTKcAk5V0D6OI8AKEBJ0lSCScB3qFmm0
VtMaDDI2KReqD2rQHQSZ9IHhumdTS6qD92gJnVQ3iwkidUtIxj2KCcXnK3EAdSJGEEjqjw0QSVYD
tXu3qy6ZxSr+iK4HzqgKcTdiCm4YFaWe0TVwF0hIJre3KNqqLYvZRLfxENaI80AP5LVMmn2LOTuz
Rb20CgAQ9UVtjwQUqFp+Z0SZQn2ZANYfmzPmJD8rtXyPYTWM5T1TjSmvrjgCmDBTpA7NpYRiBIIv
QmqBM1lHi4xf5/cYDmYQq6uh1uki8fCRWWOvUyNhmM9BZC1Z1CpBoGgzaMhQukJOXGzpZUKVUN6o
taFiMvs6QDvCGBuI17iqfezKqgXtum7Hex1iqORWxOvyRbUII2If9XSESR9jxkSln/m+CB6UICnb
JC4AOGXIpQERoxm3JQUpvVSCHBxhyUuDVdXcPZjms2jVjUzFj6rXmSgqjuYGY/9xd+FjVahAdPsx
Si0owXmTg6XhSdidWVA7msV1fGOP7cqIoOAQ8lXjx+CYXFQAUhEapM7WNwqordUejey3dmoXk2j2
44DYmDpEIxPpFxG6781cQv92FRuPLF4VTzhkog9FZiCuql3bJwg9pS3l+9pDRyQeNq1X7PXKehji
+K5sxS93Hh6DFlaqGpUSjwqVROfGd5EgXPRxcoYuQtIsRo98L/hivOll9ytoxAVV5obB4yRzDZ0S
KyR0dE2JwMy9NeXL1g8Jr4Y7stGQ/iQ08ESUe+6M6ZnJDtTW07qE5gqOv1KmJ7jRhhCWEuUPu9D0
5M7ozU1aWrdklQ95T+Xf758p42zrTmvPP25QEE+LsL4fyoJr47jCGOuI4DJpc7R00ct+RMSVsKXe
irTeZxpPAQJoq5aHmh261Ddd7O8daySvTJpYHZnFcDcR0HfWrQoMuW8DwpLHTlAt0pIMeoLAyrzN
7lUqJuuBcXG/qYEUU4zdOLpGDQP3ACPmwgFY86bXZ0XpXaLJfsjtsj/3huoJndnrEr8/T92Ya67c
WUD3GPKoBgBwN9nNxlw4RbhrmCWD11xolNyg0sPKwdTVmfwzKeILju0zPY1fWgt12HzYNjnC62BD
2ApNrCzijD2IKd03g6RCHZ2rgAa9uZtROmixOEdDFWnglGV+8Fwra1nkjBWdJeIi0ANAR1ZymtIf
uBrhVlM+oUEK61OWD4PmvNcFzA1KKtdz4955o7NWc009vpHD3/84kqfgPSL+nHSQ7Zw/vxCRgH3n
LHxO5rxGCgeMjgdk3+6CR/DX9yp+LSpwgZD44qpu0Ox19h22DeB/LywNVqPtxgjnoDwz5vfRbNwV
3nRsVenC8+BPKKBZDy0o6Lsj5lvUHBoLTL2PgEfpQrBtKN+FU8+xP0ISTJc6OjZ4B2Fp1YuLmZz0
WZXiKqH34SW2duORmka3rhz7Vl1JZ2WpLBKKxtlcKU/ZFdIMSKgkXKuzgy2CY6dIdOybNvtom7rr
ElULblPBHSYl3FEEi9Sp5rU9huV5STJjCO1H6UXvkrzuknDm3HXrdU6SzEjaN18LMpKT5lkHmyjC
eVwIg710DhbjxIoj6QoqjD2mIXbQYv8eSstL1qCClEzG6uPehq5j3o8rafYrdXoN7bDPCKw9C+le
veyPBY55G3/WkWnMw40r580sshfLDxl9cwCkNrRQvSjCrPOscxeVoMYpGxIKae2jXSyee+DHAKM2
44xAQdxau6nG5iUYXwPDg13saUhkRxW+saK8RpT/h923zwVruO+TPUDbDbEUGSB2pKo7oNAChgU7
aidIr8z4FZGdXcs50jj2UZ2Krt6QQwjuVKHc0Mi6lv0uR8PvbNS9C88nvISX2QQoMoB6jpRzJ/pc
Z4EMOISzZUMqqmTv89tmr/YCyT5dI1SisgcVyMfY1O7dLvllQKRyEOPAWu4QosI2ZNR03HIbSrnE
qWEVuvqviHRlZnjoHKU7P0CzQpcviZhuUq158eOJtL7+BiiFrBwGP+WIRai/b0EMAQ/4pWZIkjR3
Qm8PaW5dixwCZTleUMc/6A3S/iaZF4CViZbtHciBrhltwiTgMuKudWk+mJwqqRJ5tVHVhRKNoMKR
s2jWq/VA1Uxg6R0CfT2n2Htl1fnP0YYxYMCsqpCVwrluqX3cRbvd2LjbkvhZTVcdrgqGmfvBkxvJ
/ByL/OO8BAZ7GOb4umuouTkI4RN85DUc7oqZJcF9zcQXbR4jhtxu1AfGZfDe9FhyhcFlrIC0XqnA
Z2ivaKoP0Yovh8k/nwad6pvxqHdENCm0GMH0b1hhbtZfZNG84iq4VXPbjM2LKLVvYlfe5Xydktal
ykBV7GROGbJthO95VD2NbrkO7WhFgWqtgkWuVNr5ZJHlI/niGTOSzTXnvHYzQqaQNuXeEpVoL0OJ
fQRK0KzVJJYpFouOOAZDcQHUZJ8Cvj8jMw7uSMhrQIwgubl+Ri4k06DSD2pYmthbaLa+sgOx7kEF
DGjnzXrxaCLCZQlkd1vS77W/wgUAshEo07RaCn/8qFaG2bwO62arxkxN7pGTPXWG+34IziVrsbBA
gvf5XrLjxSB5VRTuMjp4CC47Fn/TaYr4dZbVw3bEMSvMzd1Hx1jJWgUYRuW+o2uy0OLwRe0tJtjp
LDGW0LwWhjNvk9C+8PCDjJkVbiJ2ZOefQ7ZuYCgOiRx71bbpMUpCRB+7S1Pa+9yBA2aHlwPEsUnL
0ERGDJhZQDTuOsMd9k7knfOVCbyrgx/qo9jDEthKQfHdLheSI1B9T0W+3SyuBBcy3W3YjxURrN7h
ocYaTfyf6kX1Idij8nA5yPbWCaKLosHfkjsuZ6hclNF0pzKZHqajfVCsndC6mBpMeNWr2CXpHDsm
2ZHvnHJ+y33vKgrCbToFRxwsz3rP3JYhp9/cPojEwxPX36gVX0/cOXSkhwGHUDClBuzs+pBwZUwQ
AFHpZRQGgjMCiD1GSTsBaSPRLSSO+EccZCtPjByc5kI9gx5V1EkxgjISlKX6dY0YBIiQ5xrB+Div
1gaQ4LETr5gj3GcNnoNz8DPttUMwAXlrrPARx4ENChK3LaqcpuNmXJn6Q9oHTwlgl75O7tCf37Ff
bGLXgmaD0RheA+Oc38HDvjSkvS0oDKnds/TTt0xET3ZmX5TltIshpwwckCpX5SgZr4hbaTXXVAjR
qSiZIYWqQnZ7iu1gUL0FgNxjN2P8VZvrVOQl7lVyaZXIiag5qo4nM+iOxggqg83ci6nwsmVFQDXD
rLx0lCx2iUlSwzclk7wQ0fuAoQXCmwtk8VGfrvZoakH0oFKPx5asoIqjt4igDFCl+qeqhYSE7mM0
rudMwS/Gi6Eb1IU+BAbvpqhpNsMu5UBufO2gtlG0B8iB1vZDW/tHNQod2ba699YBtigfAylYiRaM
NcA8N9KmClJIc9cP3i5D3KFu0YpD5S9il86xvFc7fyl98DQkolIRXjSp/h4zWEUo16ZB7Ri1h8wV
90UYPsUkDgNL9gRN4Q6y30bYw7uTyxvd6LHfHvepW+8FW63F+RPxXkEm9g1CQKYFTIe9fbTNGwjp
9jJM/W2CwQClMv9K5ULD1oS3n+9Ctq/Aag7qdLBzXOUtg++/IrB578hw/a9mGjLZcWLeRqXH7jxv
oVqjrjGd/yuMUzOBMDPfVlNJXfVHSP3/n//4X//nf7+P/xX8LI4Fi6TI/5F30B6ivG3++5/OP/9B
VKi+uv3x3/+UriVtk3uG8AxdCF1Ij++/v95EecAPG/9CZCOORpgrRwYSr5y01Oyr2ukmHsJky7GN
4vzrBt3TBh1T6hau28KEpaTrJw3iai36KPVhTtvNKinndRIFwKVRQJohcsfdITbrl6+b/Ns7fjSJ
Va5nOropXPuv71hZVQZcJdQPOFNwTy2fHQTwjClCviH68f/XlHqU37rT8mBsxHWuH4o5aS6iOSj3
aZQjQTSjrBLOkXX8uj3rtDeh4Hv8T/ekKxA0E39trwnsqJ+dKoKzlqH9gFhguPi6BdU5pxNE1x3p
Guz7ruGcjBexEbuL0UaIgqJFOqTAmU0QzIZthd9MRflZSwYqZp5jm8KUJ+9SJTFKdYYEvl2P7hLk
LUbxjpZtQivYlo4NCVQM9c3Xb/e3qcH0t6SlS8uQJg9u/LX/elmETgJ+50isoxC5aCN1FbrAmGkC
J3duv27tk9EyLVf3LMcwdcy8VA/8Njt6bv5+UUbFNdRYQCXz2q/tb5r42/LihWzDFrrtApJwTpso
orYZusJKuU1RfovOgkhpPby15FxMdwOpL/oPRu33BtUD/fZOae72ta3Z6ZFsT4RugDqygVEi6Hve
Ezt/3YGfDdfvjZ1MxiKzUMVFGO8ofefYDOXWt6LtgGYcZmth+s2bfTbzf2vM0f/6Zg3Qz1q2fnms
a3Tbi3qqlrrW4WjQEtB9/V6GyWedrjLbAOdksK/aun4yD93RYCjbJj0mTgxW0YjITw4XApNyddA6
EFRUIKEuRIYSxUUId0i0bzr384ewMRGTtmVJ3T5ZgBqXep/NSj86ydTeNH45btMEvrTn3A0oReca
WnBFfdV17a844rxMZrM6YA1Qf7PlfLIRCLYcx9bBsQnTOekMknaWkXtYTQXNcGGlyIT1OMwlRfCu
e/0bwNTDN73/ybQSuudZpmEZuge4/a8j7cbpnORVDKW8raq9P9WYcCNLsyJnXlC7NcNX3dfINM1h
+xrmxKOROxM81v20LbgGEzyU7avrEYEFfdw+G3o3/L/v8ySrBLNA6I5J1/z1CSGOdqVlBvERA5eV
npp32Df//KYXPpnvgn2JIMC0hWedzsFAagZY0aC4JnHqUKLtudBp5Dday9hTwFZICquMzpWJEjUT
nYs3S36o31SF9ptHUUvrZDmQHPGESfHCYX8+eV0bnjiAbj89BlbiLfGierKcxNk5sTdR0+lyajIj
FiSBxzmrr0Ojdr/pb+OzOShMz1FdLj33dC2ACkZ7Qsuyo5jcS6+pjvhCLVMN4dnavXMc8eKIbjfZ
wcqiiq5skYM6gHEBJsn2LyXowy7j1haN2296Rs39056xkdy2DE+3+f/JDmhlGTeE2IdcRfkLlYil
mwKthYU6EvObNUyjuZ+fuzG61gW55mL8NiD45BATjm7RtO0QUbknT9DnyLFUrZQ42SNNR27jzGud
8vzr9/xsRdL3nieFbTvmaVxTEtII18zSox8jjKmRAkS8OSkPRTviVWTY8vrr9ozPZpzDZkP+yDJY
XydbAE5Fk2WgV320zGqTgYBMbJKsAJ5GLl9WAM3MH7ytC8z7+0H9bOFJXZeGw+YvbO8kLIiIEKUV
RKSokVNx2/mpcZqXiWrw1+/4SWjAcjIIukHSIQF10kwvx2GKs1AnNJieZog8biNBmLVIfMEGG5wd
QkTfDONnq4jAke2EzZVqwsk6LpEEyKuwD64zZ1gaKs+gh1cF+4U55qCmoCx+/Ypq7p2uDpepaUoI
TrZuncxNV+tiB/n49Fi09S3G8ddRQp0OAZK7JBoetMC8dq3yViV1vm7X+GxZerqwBAvCJVA+fdE8
0HADgAjYm9kDfsPbBs1dL4uXiCIdfFUuoFQp4JYamOBN3x/danqevLjFWxs8geW49mnYFyPVPgyR
Fx7nmqLJRHQNDz6rL6fZMm+LEv8xDlUKRJZTXYkZdlynZw4ZdVd/S6wmJ23put8tqU+mteXCe4JC
Jh0PzhzP/FtkiDgd8FOKqUcK2OdJbr8FQMg8itpgcw+IuSAmSj5U6+9Hl/gqhQ8b6+0uQRFD85q7
GeXRrwfpk/lvuS67lpDs6N5prG/MiZtx7M1HHbhdaJ2l9gNs6RJNjbCVwNG+mROf7JOWZ9NxBHQO
+nRqyvz2+k2VJahiVMlRMVAMs7tvXDTCvn6lz9rgvAbQT1JJ/C3aL9OkmH1Z2MfMrG5D33v1syb6
Zg1/Nowm05IxFNzbzZOp7aBX6+aRFh77plwj8nA59phNj8Xd16/yyVbBW3DSOq7ONnwa4dhJmhdG
jvcV2uX5WSnzX0FAPU5KFLVBJtzXYxKvv27yswnBLcywdIIq3lAdQr+NUI3deYc+wXzsKqQepHYp
wGpopIyV/VY9F284IH3d4if7E3Jf/27x5LIU9DbidoizHmvSXMnYI6zi7JB/vciTJAM9GO6V55M+
DJdft/vJcWoRzXCx0C3L8sTJ1g9Fqy186I3HGnvSzjMXc5wcRrfbpnX4TVOfbYXkIUyPIIHLjDBO
TlK3dX2kwKvo6A/UtiZAAnnXrguOUpXAViFTDiVeJdAtapukh/+DPv69fbVmfhtVvWujRFOeMsU4
X0KARJ222BLQLMqWnRFR2TTqUBWjFvR1H382tkKwuRC1mAaxxF/bnWRSuxi4RMfJjfb1OC05i8/z
tN81RQtiPce5r7L3KnP9dbufzWJhEyYZrmMI+3Sbbbos8FOII0dVT5JYnTWdooDAfiNQd5Q/8Swv
vm7y01f9d5NCBVO/dXFshXXfQXg85hh8kDpKYd8Ua5BkDyoxi/bRPs+tfSS1p6/b/eZVxcmWajpY
YBh4ih/DmFMtaq4BA+4NsrCqjOIF6SYCK/x1k5+9qk3eS+qOS7bydFSdUoMBjevsEUgdimjZtkMj
WM0imbsrHMiWOedWE2evXzf72YJ1DNcwDdeiA0/DUZFSUUPNLTwaJfessCL+jYdKXw+YEplneKlQ
1Pu6xc+2eYebBdGa7XI8nmwRBjK9adaxzVeOczVP5ouHbBlH2HcJ588ibcuBt8f8IQX8tzQfVPC6
hMzGfB27V1WODUfcGzn+bwXZclIcD+gWHjppHFE4+mY0P3/Jf7d9sjd4dYcRRxGwN/XB1hbZL9CX
b6q88h/0JWe+aZPt+3s2B18/zxkH+hJYyaU1FzeqvoQD3dXXzXy2HBwk+R3DstlyT1OzKfoxfCvC
PQszwVrMx8iz0JYo88dpsjk0Rxx9mm9yJZ9OTMn9iFgAxazT3WYgLRKMFaMHzAdL4hxtPZybZL8g
2PnuJDHZRk6DWsKO/2nrdLk3Nfr5iWC09BpWGsztKHZXgluEKkCpknYH3c9NmldF5vRh49V19c2O
8+lp9vszqGf8basbcizsW0Efw1+/NAtjn2XtYpYS3KcTUqsGD6eQYGWDz3GD8EpnfpeG/Cwtxx7w
7244mbSjCGdH1gmaErMLX0ARtwDF8WcAbNbB40N9rXYuEJXALvY/ycVwpWD3o2LD8XKacTD6Lsdv
1mIyz6a7mNMwXqIKAa8FLTY4FU2JhaaeLyarq7Z9NaXXQ4TD6dcz/bN1yw2ZnDYbIs9ysvHnXmb4
DfRVpHvQ28CABEcSyrkDCe6vG/psekuLFlyasnnnvw63mQVji0YFS0rLd01rrLNy4HWT6zEW3zT1
6dT6va2TqYVDwxSi/kagUrtoqcvL3PP3KkDLi+aqDppfQ9ev9DFFQn/cc8J9s3t80qc2wej/pey8
duNWsgX6RQSKoRheOyd1K6cXQnJgJos5fP1dPPfFbhsWBjOAjm1JbKYKO6xFjNXGsWRfD/h2RBjR
CSYmUxo4wD6tRFLsTcxP/76ifztNMhG6Z1nElZlG5xn2lzfIdks4jqmb3wX4vcc7ij3nsk7aUKi5
ZEsN92ikAw6U5fDFBZ7fi6vhwyaqK9hLkHEk5/L7gScTx12mzII9OUiBycJ/W2m+/8X5/WXfMu8d
WNObts5WYr7Mv5xeZWZ9n8gsuQWCAc0iz474Ho9MDFs86FST119MYX95QtlK0yBlkMlk9L+ap1MN
HIGXDtRWhvaL44ID4onRouwGi3f5xRX8y7kxVxLiIy9ssnO+WtIalUWxLMTQ24RKoLnSqoT8QUWu
vW4S9Ujc4IvJ5b+9wdUtY3dEgsyV3Hr3+j2HaNU6PazVu7Z0w/fEGyHCDl4BnSB3tAc8wL1Pa43G
3sXC9FIHJoiQzivzl6kd5FMXNag3k6htv5iJ/vIkeYw87OOlTtz1ektDklDFydTQ38Dw+KlFuMny
0JL7f78pf3khfzvK1ZM0JF0O96PRLgjCxdZpdfuMp8HdxqkeHP99qL+san871PyQ/fLQAubIqbwX
wa2VRTuQXFvaop/9zOlwBrgfEZQT9APDhvbm+38f+G+rv9+OPK9pfjlyoWdVVrpGeAuJFkgzKBQl
ljQOrlyNToXiqc/iO6JZm1JlL/8+9N9uom2wTpIOFQjiOo6hw4LsXCXciwWLa1eIxKGDzou/uIl/
G+7IX+suc6VOyOR6wxDVVi4CN3UvThLf9j7iG053k2n1xvDdc5eXjyAxDsMA8lYvV2iP/vfxiBUh
QXNyiSbD3tU764uEmmo/H25H06YLLj2lqfbgOPYlnHG5pfpqlP3bGOHNF9Ukb2SSef79hsKQEsAt
pHtpOgVB26oeLeKsS40qrYnCsbCyvnh2vzrgfJ9/eYIGWOyhT+fnbUPH6CTkrSXtc150x6SpN7KZ
jC8Gwb88snMkQ5ALInw45zx+P2BcpEEtKPK69U2FXMlCbfxEd1TuGu+Da+9YHF7mBmEZVV+sev48
098OLK+22V4kcs+c31JaMOYiQ7JvW1sd4JnPPWL/69thCwpIeHRY7BHBuLqNoTRzrU+z4FYow6T/
wm1OQPby5f9+FBu0G2U4bG7t6+WVD/HOyhMXxW9ErTgYtWglZt7tv4/yl3fQhpvkGmxnqWmyvatB
BjBENthW715SAe071jZRHm16xDtJUz62PrbvultxPe6l0W9sOT3++/h/DuS/Hp6x5vcHJqCCsPbx
3N1GsjizAqTlmaJdu5LVFyf65zBuzyU5BAo4W16/qxVO3/d1OsjIvYDdWhSKcA9PyP+31VTZixvN
/UP/PrV5Yvh9gmZJZTk674GkZOZ6tYPe0J/wcA8kWIJDYdLkQCW9URWb3ta3/z7U3947nYotC6im
x/bnOtHYBnaVWqXR31Isn2Os8RQZi0TARgqS5sfQWwhotFbfdZXjPhiWTaY6Yqnwxaf4y83kU3hz
aYbD+3E9vpUoQIUe1/WtPyNe6akSG56uJSYmgxbmwr3FtrNsk/EUWBcIcje02rX0sLE7/fcH+XOz
P6+hWWO6VEa4LNyvHiokWFMTxfWtU7jYazPLgrWPO8ME8rYwRjBN6QRWBl2V+upG6H+569D95kqM
uQSMWrPfj90mWQofupcXb9DVHclQn+YQiIJWXULKsrAA67J4BLCHJjXr0udI66hUL8rGuB1jSedL
0wXmsu9SuXcD0WxiGpRQJE2Yp0XLks0X3nfRyNlh2tA7XeJyDWAbHkN2Y0dXiHBFePy+aF3gL8Ba
9wW9bMsqzLjjxI22jIugqxJ+UdSq+tUec7hgflBR5Tq6H20h0zsXMhtwA9A8jenO2JGG4SdKnK3e
lerGKap0U4yVsbLCslnlUeKuHMYqmh4N/V6lWbfpJ9UC7LHF7FACwTdKcAuyjsybwuso3xeZeY4D
iqyVXXenLi3996YPMTLaKb3k0qMVrZxWePe+J2lZ85RotGPmWSRA+7g2OsM6Rp3h9HdcyvyUx2DM
2EtgyDXicd8mfb9nRI3pxCuf9dYH0Bc08YmLREepljSQE2zzbnCkemLb4x8Kw7SWoqUvLZiMHvoc
9dReaxWfWuwotCZ0Vqset281pNWWlVG/iInW3VVGwKlEdIEkqF5RYqiMgnpagEbIjsch17nfth8m
Dzp4641KRUpUstV2Q9ZivvFybDxq8LeubMeHgJrTdhFBFVxN/LKnrvHFF0udvzyW8yCE7t3W2atf
7xawrDv+NLTOnR+Cb0zJ5gCL0txvWujKcyKl9cXa7voVpOSBelmKOxgFXP53tUCP6nyK0G72NwD/
3jOuP6EhjUYNsIX0fv6oQ1wrUeq+//vFv163Xh/16uVL3FgOhe12N6rvv7ej8QifafhicJl/x6/D
+n/HmHdc5I+pEbgu/SmoeHYaV+tvkGeu05ZyZye911AUCOecifzj32d0PW3NRyMiMEeV5uHkurrH
0TqqyzFM4jVf0LUHzgkOrAmUoKKDafHlLvZ6BOdwBAHQvhPAYvFxHYBQCvysDpmCvC8Iz34c9I3y
GYV6AKhfPCF/uVfUjzjEVHR2OVTl/j5QllJNqUWj001V6+5DTC/Vrk5i44u7df3c/3dCVDcwD9ue
Tq3D70cpDE0vApid0K/oUKxCirNKljzfU52OEk958Y9/368/ZmK25DTQkDSn9Iwag+s9Ta5XKZ0T
mX3TqfDSBVTpY/lZxgqJklE43sobysd8RJdHpGXGzZTDF2v+P64rt411HCUylqWzB78643aI40i6
hXEzVLQPTho+d5Vq8bcvztO4fg3mw5CxZxdjUkVxXSgeecUIyTiSN50G4T4Lgp/91Gw72R2I/G56
8k8LWx/gaWf9PvGojGw0mmBVD1bg35/kj/OlPJgiHU9yi0nXXi/sQIgW7ZD6AL/H6Jmwxl3FnP/v
Q3h/rJIJcPJWuCzniKxa1vXDWjVjIGJfa866rz+kwNWiGMc3MuKeea8nni3E2UO7GQsaaCVwG80q
wNj5r1FbH2UdXqqJhggjb2n/0i9622Gv0W+l+9OkS1HpxkdVz4xBZZyKvI4WthFu9RwYSfMShskq
lMm2Lpy3qdZBPFU3VubR+Nedo8m/H8fnmo7LtBgvRt8+hWH1zXKAcXbcFJe1ZmJsNDjvranuR5k9
5LQ918Jfm0ruhH+q7f42biNC0vk0oz9k8FSxLrRL/U6OMVWD+DCr4Nj5n40fYx5qdjozV8S5JzZQ
QjJSdiLvYgN7JBl61CLLTvvuoTaE6kHHJ+KLDJA57p9vIHBWlgrQGZs7x81QpzbhEhvyFuQt6D9Y
1az7+WF7QupDk1gT7ivfWmVA69wW6nn9bPTRXmIw9iz9pTesV1p7TxodwZGrL1Jf3nVw5PxI22X5
M56TnVZVR4qt1xNwEDl+kw6dkuw7F740t7bNHNy+OVW9rsN6iVJe76Hi0E22KFFw2j6N1S6Gz2jc
cFEXA6vpkos81xfTtv2Dztp7b2oObaZvuiJaw9vdlRodv+OLZNGh6Jb2AWuEAdRALpnomPY5Q91S
JEA8zC3laqwuvWnuGp0FgzOB2ejoeo31l6b5gSRhD/OC9Vq+keZ3BZ4QhehJG8CpYFrJ/fe+rFnj
Z9oiD+vHyinRITsrFz3xfFMiHkOQ9pick3VQN8A2qpXngYX1fPsYWdk+CCdnyW9pQxtKJxaVue7A
ByzhmyFWEZLvJSs5Nvl3WasOQebfBCmmF7qK8+zChV+2APGN4t0rHQTN4skoUpoGC+cnzlmYwvlb
qerNVEoqYAvmKmmchzq71ad4orrM+h4O9kbQV+m24B5t/FVjoR+Ih9NHCPPW7ZaANrcard8SnVHj
do8TPYJUeO97X1JnK5/C1D5TmXzrudO91phL1dHj54yse9snWVmXvvRfUXa8Wla+EjTth13G0+pA
NMmpXlIIrNRSasCXvObgRuWD7jvLwQjX3JJwPmxfrTqpziLKNnFjoO5Rx6IdV1qVn4u4BpT/30/E
br0JYgMiWrGRqbb3Ejr/XK6EGGiNrQznva0C+CU5cCps6b7jQznVULOZ4TlxbLpP0nzlTAkNNnIp
wngH9mgCt5/SVmeNABedkuZ5Q3yn1PJSGegzR2YQKU720MBo9S2NZkxgqYog8zStc50alWDXmeUF
2vqjrzunWAvPSoekRIuqI0KAQ0AEtUBfVrW71BmORhT3E4zgvrbvkj5bm1b9qNwJhEC4rqP4UvCD
pN1hnUOwqqhmptujdculTd+x3+gASYL5oq6Au9ias3eVc2qTgLI1YPc8VknZ8RKGh8ip12wNd7nF
bicUdxBCzgbIZxyqxuv81gsT8b3OVNHqi7F9l8a4lPZNj9ZSFqa9tTrhLhs8cpUf73LN3mSu/dx0
3RlsylPLyA1QPgPYzF4Fo6BYicp4s+FFxWpcF6G/VJFcht48tmnuqm0lqt1SFXtP1QgDZAyiMmmb
VWDbSBowUUtPfsJi2dDRvNNt89DSeznQbZ8ZycrBGzbZ3sLQnFOQVs7CTk1/NQzx2cZCNQ9/dhO1
qyQV7rqJYb90vn7ro3OQ+QQ3xQDbT05HpHQHZQ3GRqtmIYC077tN2fQqkIU6iLF8DR1BDS3jFC3v
u5nzntJJyHyMKhLzoiv2TOj5MsoUlpJqX9NIuTYz2hdlhjwXttlkwm/vTcgbjVd+IK/m/U60H6j8
PiLSvnRrfEZTcVu14qlU9qUxxp3vAT/IJaqqWANHhpe7wR4wjY8BkJxFJymq4JYL7MsyOXpi0iCJ
NMZhcPp+wlmeFceOOOvWQMHYLAY7qxfRCB+5sXl5GzLyj4Jd00oUecxoyaPPoNOoTelA4NG89qa2
3IegCNFga+70GusV8LmRPAvEtXoSEAjpMvpZgEGdaWbRI2zzetNKSI2iVsGyTx01MfdKDE08GBVE
6C5+Yl5r181ssYrpxzomorYBE8HXJRxdnWQFRg2WkF8t60EMwVZvRPlMB0VMSbo2rSYMHAcYMc2T
ndT994JCBZ0tWpIcWKX6CwquMSJMuaCNQR9xhRYzwUJO7YdHzHqn0SC9Mbt2PIZ+0251SUE0uGJt
YTchPJ6OSuIO9TMGqJE4fhUydNcWe8xI+ykGx7ipUl2jvi4QNmYW4Mj3iI3c4xiZHrgL4QATD8b1
1ElrYh9fqmM4MGgCCQFeHhvqvgAw4Ytt3LHxdqsp+0agIloPjr6d3SJ9JDfxkBxj3QL4nyEKKccH
Vnn9oi2iDMtEj4JInQfDu+0RevKKHVRpHDsdMgvdb6sRQ2cj63Pi1T80hzJ6V4ygfHTjp3Lb59or
qBA1QGUgjj5UtvU5RRPTkF680Kv2M6dDe55zkzzeClzjtl7dtUONrIb2ybK0Ac2A0MitD9Nzt5Hn
PWhBsBn8GA6EYSBdzDpU2JDjaE3ZG1UDzzi9T1XhrmnX+mxMrMRh3L5ZAxSxKLNpvO2nS9t2YDtb
7z6KQor+k+qd9pG1EMWlIHw3Q/KDFZQoaBQeJlNiJ0Dno+00TdpCtPFz4tmHlLkS6+RyqMDahejR
wG8fexwhlTHb3sj75Z265Wx3PV4vzahvg8mHyzUB9tc8pHRTtNODgqbYyH+sWsoJoyYFh58RddWV
yzoNGJudr8dcbbRWxQzKQjt5mlo2g34qI+MuHOnrYXBhTsC5ZS3xKaCPZUQnTrzMZ5JYWQFuBo8x
a4zKgnhNZgG41XexKvHcadu6R59sjulK4cgMxx5tC+eCUy33zUVTlNu4LZ7MieZ35vog4HUdMXT1
3osXYG6gezvq+bA1vR2W4n7xG6eseq2EfUo6f0s57LpANjbEcotxbjP/PRvMeemSjd2+C5plErwp
ACiEn2AQeR8WpaOJBRHGB09SAFKs0dcUgGH97h3o/Wa+vYXrAyQA1O+i++5+BIY4jhKlZPQ4L8Zq
ZiOtzbd1M8ymjKXWBDd0kC/mmQtVIL+qRzglMITEwPM0MBMFa53erV4mR8IB+ZGpcFdn7YHdHHl2
r39N2+on3QtbPY1/OLn+lJndLZ9vXtf3hraSyllAwtL4jsyDuxiQQ2Wag1kPXKZfeeZdV/rQRsZV
3v4QXgBmOqfLWV96ijk19OilZecuRPnJBuGgHO+u6/yNqT2zJFjl5czlt56JUC4bvfhpFQN0kOB2
XhRF2nT0e8rim73Rv7cWzKZB0LOC/lYyPpJ02RKt2NCBQ70xEHMTmGamNytHjwCfJnjwMv9Idy+U
bPtnniOGnrAa8RsUyBEkOTB16meEdhu9CzatDX+g8G7mm5DUzWOV9kfXrT/LsXqrg3xX5wbmo8e0
8QKgex5t5d0xhdDsVSY7odO8zFda/JkIXDOmMzoLmNkwjtkmMENb25JJeaaeTDUyScdce73cDap9
kJ2EfX7yvWwvwRINcnowZHXRvPxgUrozX/QBj6qpdwsY0uu6vlNoFkvstfPSUYpiVbHWzTA6LjqY
14NWH6eRGawNftCfOC7jyTAXnuFAxUkudqm2BsN35FjLoQ9ZTABEQVibtgRIJXquVUKOrnfhbPTT
KtIkaBK0xRPxw15fSgyH85LIcwQtCh+6b28djUczvnGVvwpdc6P5zr2oStpIYa7j2ijs7ieB4U2h
+djO25XjDqz7mvwuDd7cIt5qPDOeox+FPpznrV/AKoo6Q+qrFZRFniLbNIBivhNbPhdMRfMuswma
C5aZQw4YPk2wapbNYd6FElPeDmXpI0i7eEUCVLlYKl4Ji3G4YPOBg3VD++K5ydMdXgEkRMNdSDgY
FcdwGXFJ/nv7bFwFYejzoF2H1AuBEQoDyPX+HoRxNGnYk8rNh5EMNsvhIvrEE8waxTe0Uiy4oWBO
BKvMoMRMNJb9bTLJbOdLC/W4MgGcejg9j6xq6lMl+2SbTX4WcqeDZl+VsGppxU9uOjuqLnFQUmsa
NSF0Asdg19dGyISsQr9LMiwB/z6xP8/LtiTWcrpoWAez7/z9vELLymQWKPHo1H25H3Xtw5VsE227
7cJlZxpF/UWs449oIN2GBnXTFE5TNv1HzKyPesOscxOUuJMz87vNp22W8X0zTKxFw6KqVlQqpRsA
DPWqdfAR//t85/v0W+hzDnjSpEEoko448/p8jTIaqGzRuhtnDD8c3A8kKH40RYUIuE/PTTrWX0Tv
rs6Xd5FSGkoDJG2NwmNt8fsFnnvPqGjpk8doRI3GyNQ1420nDm3d3lli2GbGz859/fdJ/nlMeluZ
/+f/e4RBr26qFuT6qGFLfBCOvxTVN7dI2AOyVZXYVIaNKomm9NpX1TxXgVfO9PejzuG2XzL1ibJz
0bDKfShRbjUFUkR1yYqdyp9nvLnjn0s2ueHPzgJ3Ab5G1vd6ZDziufniFl/HL//4IObvHwSodx8m
PuTupCeiFLCcOZgVRFHrXnb1gSJWDQlZ2L79+6L/cfoutYp02pE6o5P5j57uKQrKGHjHyICPdBIJ
ZOMfsGUGPxJL7x//faw/31owBu6cLGXIJDsxPwC/XGrLYBMK2l08GIEpdvQnYLnAwbLJbShqrpqi
Ly6pSaKFX/nLi8MAyJNMkNKgU5iSqOtgKei8xsLbaz5QdbufHP3sNcMxSXv2wQnUnSpZlSyoF0JX
L3abvpgCTHNSHrwaGrkmYwgyLTu48jCXrboBSZWkPfSFwyLa/y6LGYPnAVQJtiJgi64QjtNht210
/aQp++ihpcT5uwLqtgD9dcAig7djNrcO4RtlYZf5H/SBJJgnKFiTWP6GHXuksyejnwQ3/9vnh3a4
UbW+DH0tf6Vr49T72b6ZaXQTOwZnjg3G+MbGZa592q16jIYonv306x5LygaBzY2loKwV5mPW0B7e
jPGdmahVpr+J7NuYMLv23UnECnmmgHosnVVIw6UWAm9Up0JDK8jVcuwSWwlOhQHy/ODd2629hcK1
81W08fH9lO7MqzdXtYOMx3yvEUqHZrOOJ3FIs4+AcIVvArwZ3nRSKTb+boHW2oO1FgEGIqqwF/pP
GTREoryd3kx75CaHXlgPBUMA4DJQmtWzkYFtUx+ovR9b3do13bgcXWcDaPQRhNCxSXQ0ill2KfqS
YliYctNTkGhPhhvc6DgmkzTb1CEc1OAZ/xiF5w4JRHzeAKxWTdsRhxRn1TxARFkSc0ZQidRJYw3M
i1eF1Q3KwNVUG+VJ5NwvPr3eEtCqYAixYOHTe7ClNl7u+kdZ4TXT2OXY4bAgdrBs2scAfJjU4TwR
s3S9aVqaqYUemos98z491pLeyOZt/ot8tI6Q/NaMPLWjNoadE7L1tKXB0sKPukscdRBvq6UL04gp
oQH55x36boR1Wd1MpKI99kf1rKca7HdHeAdT/0a30XJGAHS6sw6rbBNl7UYU7FXgT1lGDapZO6sR
sU8Ti63vVUc7MQ523Tw1QwUPcQCqmRHkiXObVLpr0IvItqPkleilWOWet/SLdktAbNOwwAG3Sqek
V3e3xng/XyUnC6jY814GHIx8mLToNjlINyvCRZrgQGt0tc5da0MnhQGmaT9WbAiViH5qBCxWfadF
u7FUzq3TlvVdFlgz/sRxqxsnM1/6qS7Bh3FpCQuue+zM0NQOBuos1+yt2y6tyhM4NW/DFlDxccvP
RubGfhCzB7ot/IOsZfcSNtZwqiJaobreF89d4GU+DGYxJg+zgu1YTK5/r2kWKGM7DF6sTsk18at4
29SjuW5tv9q0Xky4nfDvwoqE9pqk9DYFqdGti8g012FfjbeZqEK1sFJN3KdDO6y6MC+2mh2w/S+D
xrkRo9CdLVlUuo5RtQ/hSg5O92jXeGyAG3N0C976a945BJerfCDvjcD0yYactmgiwTVQ5uTthcQ0
ElmVeQKTxU1HVC+iVSsd58HHSPNU2QZB7EjVyXFMooZIMK4+9uiLbvQfTDxjk+rW9ZxbquhBbbOK
VAKuFQLqVgP2VqeLw4sfDC84BGFwLssyhWQVf3MMVexiW3yXY/ZiIWDNVXLAKL8uwcRqLdv6wGgI
dUsL7TtxzKFy7ls9eSs85MXmLCJtjBeXFrQTLz0PIL1w5lQUK6cwqPSCCOyf6EXc2D7eH/+cByYx
YaD7PfUY7aPNgg/QxUZmxHqltZh/QE9ZHcEbH+wPRweU7J/yIFzxJZXIn1hQiKZeAqCR/GMKm6rs
6pNVHYL+PscX1Ebdq5riC3Fvwu4/ktbc8o/Cyi9N0hB7oAAjmO1HATFNPAIULerc+uC56uRC8/oV
cfKVjHBZDG9mddA156LF1ZrDBco6iEFf8Z/h2H5ri+GHAb+MWhAg76Wt3ZZpt/IwalvkNkL2NAGF
iiNmjdB9ohi9kMP3jssm7Yan+zFNS14OsP/VLQX437pYGSzZHWLh+qpRl/kUSVluOalMYwPnqG/1
WC1ZyBVDc6uV35LSueW8uBqtOPQA7nMbxPG9l+Xb+diTXm2NYPBWlQ0SnDOlVHQtc1y/1s1UWvdV
Hh1k77MEprh8aY0hsoCsZH+UH/hUrGCiUT0Fbr3D7o5Szog3tRW4W65IpozuoAKHYf6g69/Guq5X
eVOu3EmwznLAk6Yr3QRPmk47yTPHj7hm3C34dpmQsuHrHAWffxMrteowZTm9m/qbk6V7/ghyMLrn
e3xHJMsgGzcFsQibKuwFRWOnInX4SyrRXPZlFcNn6uz4oRzNcm7a8ISbLb/KsKoHdv6JBlWNqwNB
aMsXo+k3PZ24+ng/f2/KU8Bx7Ew9849Bqfb8CW3Vu2GyHaSARw5HLnCbh4+xG67mI5NUXObxe1GW
BSU5BzVZ8ycNI3HhS9DP3keetCF+K7Fjsfzmi1n72zQn0jSy5G+FQnRKVmDQn7VYYkYP1lpdHbTA
RZZEkRGmWJeNcGnijZLlfAxwrie+aF31mZMysaiHvVWVHmICjZR/21U0d/gOEkqQl2DOQB1OyKIH
46j87jnI9A/ZWu7CkNmJjsq3OiJ85Sfdo84iSm9rhD+TYS1iNS3bPvhIS69BvTeZK6OlbCLVEmDA
MlrEA5O/mrCiRH7zjcAQOH9R0xYglnYyvXXMxIvAYwTVJXEVd3pgV+vf2KUc5zjDVG+HrLyUUcC+
tavbZTkXOCyGmK5S1kGDsZ7YeNFkCdHeCcJDayXGwktHrkMpWbBpabLtjMoGON8k2pGsQ36wtLED
L97M8LPUtQaDu9XAe5bFGK1cn8xANAL1CbLKX3aDf0ZzXt0PkWY92hNlBbSim7iemYzjtr6L3IRz
tNKzJevPLIo+chJYS8OIyyWiwA8ogG/UeMCeUrQ/9ZkvFnFgPKW5aFf90F9I9OfvkZe8uKM2bBtF
VqCYew7NoEfLkBjFNsxRttidUMvJJArVana7H51I31KAS5i3Y1SnLMvfJNGYAe7CycEMK/01/jhq
oaTELFEl+E2xLT+W1fDmRtYjaISYQLaOAYI1U/CQDAzy1Je9k4z/rln5Z69H4Ogh8+IYb1yKB81s
XOuT6wZLr9KMfAGTTZHBk/nKNAAId6n2AjPXXeX2BEm0qIBGZ131WtTeW12n7mvr+4hURMCK0iYH
th3H5sa1470gargvJCmRZTrV5q0/GM1Rj0R8sKrwmVw/kRlNPWVRBuKeOeXU155HJm6OaguCF1Y8
OW9VHziouQMCDioJzUvsIqRnR58ucl3EizAQ5n40tfZZF+pEaLt/9azQ+yhlC03ejiUqdQLxuxQH
4Jp+pJvQIAZcI0yf06ntBLXT5Rs7GbPhjoOgnsiAJcUSTKLzarUA+7ywwg1vOYQJFhYgWXShgs0N
RW+E4QKdEEFY5uC9G+jLeQc4dUFxaAfLLYi8FlS8E9IR3iAEKAx/eE99b6hw7UXNlnp9sbHqYbgJ
gtQeVqA5q1M8aY+OTCfSbEkXPntxbJNFAvQbNVP+HDiVelFu1d105SRXVSnKH20WT8M6S/GWstRq
84TJVIMsibXTANIP5OUmMuP2pSj82l5imI6+0fqU7mjbodJxCj/6PvwJA/Z7YZDwI85fvvhT5jYQ
P3kCDMJ336MUT+HCtEvkPjacoWjUUCeEk3oXvT9s06x2Pvk82TrvJParhHnTMFKAyYPJhIqTnuB6
IqJtOjnElbMQlY7TiLsorFFZBXEDBKF2EOWFDvMQqvlJj5ibNCv41gUR+RJ2lpZBig3aqvQDsgml
g8BbB8rkdYxSvteYC78p7x3ydEd3jvPr48Z1NbEySmtcdFmAGdStAMQl2nYYq01mzO73mgk53xYC
7mohUKUL7UfWWEtKPrZ9U6wTyeLIyBajHFkO0F+JCnttInyhBmtpmvXGH9ozbQFHFcbHDmdphlo0
TErW74CVu6w9h40Z/vDwbap2Ygawtq2bMOtrd6HsWF3YwJBTSYLQCBciy9uFIrrMPjQ7IlZEsKN7
fJP+bhfxp2+S8W9tdIYje8Kgp1yiO/elt2uK9BDLYuu4OWDvliiOczYii6y2Bo1bK86TG36WdM4u
mjJ+GLweaVTjfdbCBjCbveNW3vL7scHaFr7NslMMNpoycPuY1il09VdpEpLLWbiSiSOpuo4lyrpp
elSFfIk9fx/wZ7qR6QBVhOmmZ2TKa5NyEZXboG21u77HS5C6e+ALSzTim6CUT7BW6IkrlMCFhYIT
iQ1ZrgowT9oTXHUI7Hb1p6pMd6E3wGPK8S0Gfb+Yz5PV/Daqk29R155aFexbYK1LE9D51jEpgOV2
kNmRbr9seu9sm6G/0AZk8Hw4KEMfbTjQYVQWCFGcVo2vhdv9tL2SHGNiFR8Zc+bCofv3aCtzo2j7
WihLQzDc8xCMTJZTtRRKrSqHhU1Q7LooQjFIzD8R6SULksNo4ysxso4EgGOOWH1C0lg5XHuzl9aD
NkYv0u7uweC4i8Bsiu6uIl35yUnjxfPdbTFlj52u7910OLmVu/bibJ8h3AhpcFyKWnsKMnaLXdmB
Zfc76kic2cdnInzv4h8jslxN+FB6RaM6uda6bFw0GAVINVMnahkNKW3C5VV3Lnten7hUmxT+37cY
pvvCa6lQTurvc0rTZPZzknEn8ElV2nCg8/oMoHJr0+lM88OTmPptQeWGOVV3wnEeI5qZmrB87Op6
HWJvLWvnp9+pG0nhhYXLWHlIIKbqvyqai2lPNM6ULOiCXRIHF7LWpyRE+dq0NyolPaLUORfZU2RW
3yeJNyBVE/VQ4ynx+304ZXurcA5VQWVE2LIpF+SsyACsy8YlDdbt6g5Jn1OskHpufCN6pyQQjy6v
Go1BulgSCDY2giaTxTCqLaaZDzNA1RFBc7tMU+Zv0rIK90Yckb+fSI+UMYa6CR2S3iNqDQS1EX6u
wuXUk8MHTvrSBtnPtun7rT+Nzm40cgDpbZBsvFIxCuUBZqjQ1fYoyzdJTJn6OPR4jIaLlVnjTe3j
3FZU7ZulpL+whwtuG+zdwwprLJ8omcvYZDSxjUusTV21rySVHvPMBfYLWPOAPJUm6NzaKCrIa7e/
9zPXW9p9kx56DczJoF4iqL/3UdEaT2FJ23g8+fr/cXYey3EjW7d+IkTAJNy0qlCeplhFpwlClJrw
JoGEffr74ZzJL6pDinMHPRCDTbg0O9deJhgqWmMmnveZ6pszvDtQh6asCaTIa9z2WB29JU+BYlfk
NWttRkKtHWAiugXL3LqDd1Mm284MR6tIiTFgK+4aOvad5BAmlaThS1puAZchtTT6LTX+3nVUcTw0
9rFjXgB/o1U7Zudo6SBHhjzoubuBmXhKXZposiPl3i/uLby32b3Iz5PEmfSlW211t5zWjo7Z8jgr
GTR2/9ga/TEld5DtdmkrzhAJ4Jb0k/yRNPq771aXWC27pyfOCWluXZUfGkLsSGJpzy6h8UT1pGsv
toISN6o8cY6idu6TePrp5NWbq8E/sYbTnNX3dRu/VU0H9oN2Ry5zZmgsGCydfRXK3o5t/qKF9clT
prcKO++H2ZBwJBLeXlum935vBTDRH+DWv6o0eh7i+rNLi/A5LCVuLQML4NSxSLMKGisptSBjDtT4
dnHUs1aGoweuGrdDzY5khXvLzb5NdPMyQwTlktgQquEos4ZiBTdZ34g5MTreHXYYR4rOs+8kcl1p
l2II2aGpK7OMJmx3nzThR9PGZzjTb1NDz2vMabVE9s7n/l03OvmASZ2KVhVhCJQAdzJe8PN2WNVG
SGWTXLS52iZWfVveuZeMq9R1tiEUJdsFbu/tl6r3YRtqUHfKg9WVQcFknmKN3ROSRpJeZ+LfaVZ9
zCVhKqCCG3qE/JF5M+jTCnXfPwRLrJb/IdLnFj7QFXu+l9lB4uf2oJPjtujI3JoaopSw9OLOTRuq
5pItRSl34rQ8RsM3cxg5vRJRpr+MjkPm0GtWGzStq3XMIV+3smCg+whVFHpTnJxldRfBbB4jIEVt
8lFgmHdGr06xURPfFUOWmSz32Pni1lmkhE7aAZj6voabmLj6yhMNyhHjluQzOmGKj2UIyqUCYn+F
VXmPQOygWfYhnyiSwm6t5na7fFtSkfYeq5Y30d615xR+XlG+Gk0XmKyhIZy7Ip93SVw9RJX1KPV+
36GXqAqybXL9gqd6MFnAfcuXWL4K90dKn3dKo+SjS8Zr2bYPE128Xc94D+v4bRQfGJ4yK+e0CobZ
gEU0JHtngnRhat9Epx3nqkHZotE2NeV6iozLrA3raQlcGSTzvFgrgBEjfnU7d1d42ffYNOmycnYp
Z8rqcdbXdAJcTBShTHUy3+Kk9ZjwzbrSvKam/IG5yBJU03zXkYMQ1ZEFTlnfW1FNstvoPcI6geZV
3cnov2NrqkqyMo0h0DwUtHUYhO58gNqTbZx2uNklbBU/avaRRfdSUOtVWUqbOqfp7BXYHhtkn6+N
KQ/moYMZlW3wL1pXlPuQSOhHGat6It+p53c68+j2xl2X6BdNA8Lt7dCDFFCfmsL9kahS26H8W3n+
pRlhpPvjtHPs9IwMf2/2WTDhH9cSWJmm+pri/VZB4ExDetKZ99HhmIHJPf7sEWOJAIp6BfMCSwum
U2EtsaYEsDCtiKrYSTO7VIwJwweMHj9VBM2ZhNS5MYHjjB+W1sOZMEqHmK8wvSCkeFFRuA09uXNY
tQdI4porziHvCp8k1hQ1Bi2XsaUZRNr0rAz7nojy94b2WKtVpynuA5LrwtWs0+PFWcQCBAy98b3W
LjbDM8Hrfe0pN17TSxi65JQX7KB9EpFNUTXFIYN9vwFZtYmW6LW162ht0JhQaOFyvjNC3+C/ELKn
vzRC4gJG+pqhXeoEgz7lA0OFLc/h6De0dtRbXn0TDHwE/5uW7XEAaVnoBWFp34eQlCUhrQSa30vT
3dXNsG+on4tyIjGvdzaaSrZiDj9tzVpLZ9oM6ptc6uvQg9jjBGnB50iIkl8WFrM4E750SjzviNb2
3sjVsdOKByP3yVkbd0BmH4lvgKdzssz17xmNmJWuaed5HHH3T/Bf9dY1M3DAntaLBQ5YjCWXBg6p
SWrtgjNvnexn7EM41jG5F0l2tAuKP13PSgZGHYN655uxKA8ZxNUFhjKl+16ky1nCzj/muNs7JEVF
TUEBogXhWDyQik1AdV5Rs9Bcyv7Rov4adtk3i3v0neoQJiwvkXco8uyIEOrqO8MpNJg19jQSHQLl
ohqjbSiYccsdp6LY2GSTiMTGyT8/0Zfcao27KaDvlFZ378G6U5zTHZhpDZSnwY73AEjrtgyjVewB
SPjJ4G1dUUSBO9aEp4wkWul9SYGZUh0bY0TOnr+suHty7g4syw8A/buhwQuNPsu4nnSbfpH+YrDf
kGRC04sGB3adzDh7C/LzsgxEwUI5pSGNsuEuC9NDPYR3XVMERpp8wny65SFitVFsOpD1ldNUm7Z2
nmwpd75jbKsaZ1W9ONdRv03aGLq2uxKZsesIGjDEvPFz95haLMdtYd0lGb2meVoYk/M1K18q2jGx
AozU4fbpdv0iKLqgsmgQXItjBdO2l8VTRDrQGNvvdQjlKpNF0OcJ9YYD95Cub5vdIfTDUEFoPy0n
3Xi9ufcG686aL1OrrikOw77ytzAwPrtsfkO4eGL5Js201Lelmk8UmecRmGAZZmWmfa8G48fyIIkt
oGcMPwrKsLltkPvCKYxfE2+kqcw64NKqS9vDmOLSq8kjZ5xNio6S2gPso6qDWAITpARGgdTuC5J7
KQxg43RQafr32W527JEVUcjVJmYxs6W2nXv1AqsdijcygYjl26mrb0bLu5RZd8ia8rNuxs9Gggtp
725Cpz+X1v3Y19vY8dlmo0eELmuYfNvYYqOJspvecWIQdfvgtdp1HAjCMOVen0r4Pm60yhp9CISj
vo3s0pMy0DLoLJqcO//p4dOSUskxbTnSuvmw8riXcbCeyUbV6I7S9g/VSbFULWtISFe3qwcQOi0N
ZBrtEA7ATcrmu8IvXtp6YLNHXREOfEBe3rWT6b6grTW0sgKpHgBasZ1r0ZRGvngJtYYt2Tx2tmKm
2beBTdXQkx+NZ6RIH/2BVxi+zjptQaeOSG7kfS28o6b3jmo5vGCEsV5We2fMvkeNcRhmSWpsBJik
RLbvARA2WVpdZWQllILGq88MZvfAoFKXIHKSlJ+uPuIQACV/1l+UQ2Kgm2B1gygYRUi+9rtm1fHs
xSQuslrEE5xs1n4pznqcXdoQyz7WqWU1dYcYjDXzLmXMfi5U+ljnMYG7zdisR4u852HGeqlKq4y0
rDx6CAs6aWYrDmNfLglfwNNaD7yb8oXtHM66m3ScNZXStrx4ihtBkOrYkwhIV7RfV446Fm79HOtV
sp6WiiKjSjKRfG9U5iebBCv0jd22b8uqF8XQfNs+CvqeMriOcbURjJcBVZRIVb7SwDAoNRAiFCFc
avjJwMe2ojZ0vGkXlWRaiY7n1NyuonbKz/hZnYrK2g5+/44aOAqaCo1GJ639Qg2pJZCsVp8KQYZt
nxSwggmuMpucCg6NJVvVt7YsKWdzeWpN1vrJGq1DlbDd27V10dzqWVe+Hki3OcRl+KBFI70sMzm5
DouksWSqc8asPI//lPNiEpNzlPawGQdKnHzhj/kc79O1XZenfow9ECWLpDnkQpxytXyjivJ98AEg
annxCyj3ODWxI3mDQ/Wdk1Q+P5EURNur+Cwq+5qRIcOxmTZg1v5ITDqxHOEPIs4eYIbfxbXGcl++
ZFN4r0XhPVDsyRngNIi5ZI/lWDmjR7CK6nHZEMq6wEkZ/TKNYzEXnJkKo7tNdSRv0rWgmEIpneqj
yZbTFvbRmWgVDPnG18TB7MfXER3fNqHig2k1xGhUnDa8iap8t+rpib0ZWzODKhPaO8VAPvt3WqqX
dBaHkS+U3PxmtFHMJI9hJQ8iaY9Z2UHamfIdgVQ70ZvxfYyLVI0f3MhUTIVHGFD/hM/6nrCcHQAd
wgras6V4V+kQwDDZpxypldnOlNB4k8QkO6I+uevN7kemxwF6gzeyBd8g491hbIeXs/T6jeGOZI7G
CeHzUXoTENl2Y6bbnATJX1xVfg5fjYxD0i+i9sPSlf3U9dDdxcKt10f1njsl3PAZ05lJ+y6dhHHe
7WUUV89Q+rpjnM3HspD0OPALJAkUjNwMWS4XEJ7u8kV3/jNaYCKwLDUBbZP7JZKxhU8Q5CGSgC6H
0pSHITPPyNK9ZpGBhXGau+6lW4ISwOokoumpcirvtU4SSSZrnjxg8gDrtfZI+BQWZDDA8fCwHETv
6C3nBDUbhAmRCwSyCzYPnGrRXDiLsmbzCEeWVbN9HPGdgAlA3yiE4tmSa98WwyqEClzBwJqTHeHC
42amKfTmR3b30JtZceHE5WyRVInd2Hl0uJxx9v5Rydw7K8et0ucyiambDYsZujDpNontpFtNGPU7
b746EU85HUE26Yc1iD/SFZZ58oR5oBVYfpY/SRBEdCCRvM4uXYkYte5eeW3z3ulJu9FCYJ2wacJn
x9KaHRp6ThVhMe5H3a+2VTzouzzLx4uvl9Y3gB2gSr9nxvtRuUliot3KLvwg4JrEOw36UzqpQz9q
hNMUTYWCzwM+8cfBWM1xn9xSBkNJSwtsmpXKxT5uNnMaxFJwMDST+YEaaTi1LgFPXm89ejUKfN10
56fKbOtzaaQ/iSSG4RIn+cX1Zz3AFoZdhcIXnLN/aQYNADp3NiAwn2mlZSzycwqGM7mH2YG6GLV6
egvrSGMC+csxtkhylrvOUpi+JcM2MkQO+ducflapwlqGrAuxsgQWH0HCHLzglEEkmE5i4xWltlL3
ALRWuC0RaawHzaCsTsGjOjbYjQMBlv24+qQfUdxVkTFfPVq36LTGjkPY2D61c+x+5nmj0Pi57ccw
d7FAbDXXxBPP/kNSsCPDayBPBhWODhvSXDu+qfIAaUlxmkaIx70XJydHb4ZNFY7jz8WOxdjmc6zh
2OBH1kE6o99vhT+9dpaV0rP2ZnWaTbMAzok4RFlNRg4egzSiGHPQgfTu22SVzirUzO5utAZQukVp
4IWJpC/hRuXzmOvhwRaDJC487LSLUvO48ikPATyU0x/sMkWCwriebosz9opGhXouZCQCQZ/nyY7o
Xaa+EQ7rsiSYFfvIa87i6qzTZh6PCSyqS6FV3dpWtQ1p2XaTdSp7+1oWyvyYvbpE5BB1m5Ynu1ph
JGJgwTxs8pMc7OnUd/27XcFdwlE26taaHTZUpFMls2sChkuEuwWDx10EVYCS2gq6lZqCjBD3j2o2
2o8shSy7yiI6G9LVy+fM7v8x3FhsaRfZ1COZs+mUDzs8ThTM2MZS/ds8Nj9mUdMwKWqaYKFykEcB
0+vaQDO1mFc1QRnroqIkIT564eYBYAyDW+wzM68eNLE4GvTR+GyYND5WY5xhN4hmYF7lmMTvVRja
RCVXNpbyOh3gnljdVa0UScpaG+9z3BGnrRHa/SXNMqFtknC2YuApa/FrZKBp+5ZohXUkmvopjGcx
nQZACX9TF0VCc8cKq09tKPtHzmoAGBQZBvVg1CHyKUW9bpPeeosgv5DkWnEfxqIE6Et60llVY1NW
Z1l6sIEogtSqxh+61P0VEuIXu4fzGSgSMlqaRxrHCy/yoF2MftI+210vA8hc/bZQLRois5kPndSK
LbmmEZ1ziaZV+IrvovSDqLPio0Sz4exMPbEC12hGwMc2Cyo3rEmIhNY2CF3f+DJ0L9iade9TO1gf
eNn5EwV/GjmrzCDbjjSrshW7iWwTIjVRaK6GqgyRc0w95NDqpnlt+xJZZvdaqDk/OV0hL0JygC2E
U7xodH4hJMRhfNXNsL1J4fTBZAAhDqEJCSNluyQuk0Ud6lIGnOJl78xOjvPFjELAxoPfGTlwDMrX
VrQZv5cIAVkEDRixmXhqo7wLRo+UP63167VRWx8tsuBLW45SBwzpWooM7NKJiRbFjzE0sZ6JPDb+
sU7zXQW4u5bpdE4cdMF5rRw6Rshz83SGORimBP2yAUM3eM98/xPLABqgGfInJyor8tBnce6t5ofu
qQmdXTqucpFeQPn/KUQS7bD4wNp15HinsRQjKJ3DPYt7+ADfYaF7JNZGq/XspGuzj7OTD2UmHutA
h9hAvxOE0zURKideU2wwZYKEFbb+N0F/8ClWDiYscFs3bAXhFr9ytS09g9BBrdRPdOWB1VmoYDJS
YVdi7mELeXR01QSlbqDtOWj0K6NEpUE52DZcAg2ZUqWV3iFdTqCW8BZSp+FsTAHJUUSoN8lpaYne
5UnTWn52efg8Moqwet4ayryOCVQ3Rws0E44WTC87ze4cIJhGGDRH21Mkhhe79aYVNP0LDV1Smkme
ZIS6p7REjWvglUNK5AbE6BUkbCN9WPvOnHyMXfpghBBm7fEw9fMVXtXSz/DuXX2UVDU6nVknPWcY
ra7NxjxjT/DkIlKxVfdC5/+WmktCaswBvHROukrfHA7QtGD0jVeWj0OdBssPkDjeV7r5Ix6sc4z1
uk0yqDtA5CsWPRKgXpzPJ5Xm91ZjvQweU0iqt06Ne2YlPXJx6HtanqKsKHHlzW2cDiTNVEernNuV
S/0CKb/+zy0QQlWs5mQ4Kq3eNjS65ZDjolM/pW0CKXVyELnHPU1HWKFG/l/6uWyth7HQzoVD9uPw
oXDMAha2P7WupeRNSOvAZghaBswJYV+jEkeCSaYmlURSBrCHaM/RLVu4OJGqnpzJ/gHjc0Ug2cqa
fGwHkr1NMVFAdQKtfWTQfEtDQEgTBx44N+tUA5RT05tV6i8zziBKmy8oS59zOVwIXaYpbQTYcH/v
RPOzS7TXqB3nXe7ngTcX66GRRwocrJ46/SeLzJ7Uxqei1vYyneEYuvD3UT4vrPaYXF0NQc5AKy4Z
R5KM54veoexelr+abtFooUFbbiibQYW76I0q5585JvdJDGLfje635be8Wd90VpJveq2E2mXFF8Tj
tGXBK7KSxNQU3k6pXfAXCPwW6LXwsdwpt+kMMCXDrcj7myZG+NckbhY1TZBOHtk+NDa3+FlJdR79
5t5Z8m6TNnyt++hYou/yNE4KHqsH8H4VeWvwyNeiVHfCdcm0Zn/1/G9jx8nPcz9acMeVaChFvIHO
RF0dTW861uX4sqB5ycCRrOZ8Jae23JeNvmVBWLdtFWgVJzw6DsIOwxUj9YLnyclo1KtvIw+LKRgz
AcnZit2Nkc+HOVMPTYOfFduauXOb8XFesA/T0h+MVAXmKN8bH7c1tRVVzFG4rl9wKa5pNGRvbUKQ
kFPdk6zG9DYeIqs8yuWe2nmHf8FJQfKVvrP1M5r8C5W7zYP/wPSVs+07nDmKouKVh6+6blxhALz5
Rqetx8gCYotZ6evQybfgBv6dEvA1SOx6GjJi0vvSe42Qsm2AmF5cAkYDX2jowYX2gApJ4gA1f8RW
8uGaY7MfUFsp1ZOL0GwI1cEVwXsY2p4lOk/7A1Teb3E3IGqPzXNqOnA9sbRadcx0u3E/o5qCWhXh
m2lNEcTsaptV7kaGJNObWAmuYiv8mUOH2hvxsKfZu6+S8CWCV7ca+4n2Jgv5nejjYjeKOt9nQpXo
zxxynpz7yvbPEP/8IWnWsjG7hZHoxdqplAkrT73T6WU44WteWJsZyD1igcImastvBja8Qh+qaFk2
m85EcSYQcy+Tw23HjYk5xcpuWC3xlArgOAokfwOLbpRaH1W3bOQmbYDkwH4eQBLfjSneAtkVJRrT
hbBrHdpsbB2X4a3RzE2I6h3x9eS0SFK2Cqas3bQNnWvXDlLjfWLVTSsDEaFGA9c6zSzPKAIXKwBC
Z9dpMSACnTkpIniHnenBT3WMbD2Z4RU41s9jNqynCg4K1HeYii8gixNfTPPs9fImTBndta2xKnXr
5tP0gJ+aHRSJtYbmn8seJSN0Sqzbxix6bdA82n6Ot5nYzYm/w37jabTAFiGLcGADqB9f7TTcapZC
qfiAi9iDO9gfHQ8jVEVbxcQEJ3wdPMjqekJh32A/DO4eAdKjHVnZ9GnV0B5KX20X0aObA8Ky1vBo
RSvZoV4iCoyIjGk0QAuZ2IrlRu/JxVUvo/fWJKikjW6vCmzejX4VTvaGhJuPMMegbGrkdgLesuAh
L3+Qp8rg7ntdQ4cOgtQUl4+6aR2NJBabyouPsVccOK0FPvY9He7BCBU34FwnnT+SefNhjMurbabn
Qn9gL1nDwE1gkbbinXtT1d1y86LX8HppAhzSMKwe0KrPh75+MFErV3F1kr2xSR144Ashq9HetTGm
dZ1upfC/Wa35rIr6+9Ta9zA3Odjy5RgYvFautIywhS7NVmLN0qBQqLWtBzF9nycMD7QW1crSQ5Qe
8dNMn3uRZwL/5/iKDO96FX66ur5t6WbmoIfr5ZWQ3ZDT12ybjVeYiJPHq9TIgSusizUVu4GjPEwG
YOCme0ihs1S6M29IdyMNudfuJgyN2RS1ztlU6bTLPO/caHUgZubs3On7mB0qN9OdC1MAZXl4ILbm
Cc9UvpA7wegYQI7hFTNNcNzea7SIvdYOpA+51SIeTtYRhgjpxs/a94nRKRHzdEkWqN6/C1sqD944
DlNVYE3ldsEEertYTyO7fdlU33VfZiu63oeCyTOO3lYHQWJLxiZ4fOpsx6AtnoCp1dbJXKAr7qRP
+v3Y+xesaVF4zRs44qhnMQfh/7Rj8Lh4Y9CHkuVLwfHEsObjMJTHkoYM+YiB5mTbUBZbQ1xCH5Wx
Xctz7vsQkokAdJGejr2OsVDoJQfi3blTZnGEfGWI423aaVsOdzsGUC6hcJqje1r0UG0Tn2tOxRSD
J04m9z3VS9cSdc1QV5aFf39+N/B3MokNCdde7mv52RgZ3wjyAu2mY2RYMDa7B6tMDyHv14qzdTXN
oJHphh/boR/QlgdP1jfLazd5mTjl03ZBDD3WT5HuPjqlnAMd/QYR4lhYiewhZ72DAHGXmumhY0Al
PICm50+RR2MqYyVP+Uu81gKS91wbWzVg/2DNbwTz3rkUdAOfao5/1ukcLO9hedO+lh8N8QQq3eIi
PTzAKkMcRQMXdi/L3QRanzw5RJJpgLAOd2qY4jh1cQBnDiFt9k+Hg1IJCSHL7BeXF8zpjQY0JXyM
P4SfHBYJwlJ5Ldde/q5Lt0qXKOOXzGUjbdYCphXl2rlAlVAU8OBMcAAAD8rdrPhpjdX3PBkhd897
SnkcbGBwxZ+Ygiy6/pCg9kwNKKHZ473qPhu32hB/z4b4gEwFYsSbdL1g+eVFnaz4rShJKbYKKtDo
ARPCNVE/i19T4kbBwOflQB+EzCyDQ5mKVaCT5OAbM+0vSHwIuxADwcEQrL3JyobLHeU1ODn4273M
IfWbrO2FW2Sruikgn/NJxEDsuhafOCoe3UwVeDyxbIvkqIVU/GEbH+akvtUJwvi60k7NbL5iFRO4
LOy6mvaQEoEK9XNeJj2vD28cHoZpnp8haYgV0xoVu4SaM3cD0g88Mbo5fs6s/LFP4OlqYDWDbTxq
PMIwZZ8YkuzSNDrmKpo4LWXTIUVlXwFcBCloyXoqrHM12lcaQXvSBth90/K+s6tniT3LqhmH9zA3
wpp10LtICGiFo3136uYisbbk7jgi8opdng4DGLwBenFIO52mfS12Vk4kqeqiizWjLmuSwEIbljb9
jooRrxYaan1ZvIWuFKtYG57wV7/YQ3RPBs4MMpbhpFS2r77brbqasss3hyBEtrPWbfIlAJLzfV+1
L7M/vxVIQboW86/CMu/6oXqXGGTUHAxrc35NohITSI/mjdNW07udttfahamIOhTUkcyp3q0f3FDb
qdF85vAcWOF0onah19L8jL0IA4YEORuNkofCHk4mVQrsqJ9+lO0dId9EIu6p8x9JHXZWMkbSkUXP
0ZxtUs168Et1SFO1o+AMBD5KZADunTKjwTQinvZCeb/ULlEEX7WhCwwDm2OU2+KT7VvNA1kTZ3rv
P/spfwnL/E6ZyQMeglvDiW651h2GBOpNEWJ4pWnm3WKDtPiAiJodAr/Tldd127oz5Nb1Mb1NBFOA
GAHjrDOZaOkcFhBR488VU/eYTt10UGoo0dLl9UY5w25xJxsyVusUwyq8Z2w62+A8q0zDZTTNoxy+
JxQcHIHe7JKtXABDKtSPAzSk3oF5XUY3DMquZjlA1s3whiOmvNxxHpLruTCwB8J5OalBfog0vuZo
/7yhY6Y7FXBL3i28knBd+dkhtt1X1JWnSBUY1UyXeuSwaS9n647uP2Cv4UG1gWszqObBncezSuo1
Ea8QXH3YBKZyWOfCRq4I377LMb1eVZPpr+mrBUlT3tW6vm9tlzOZccf5Z4sntYIb1T1aAms2Otbn
rjAfa61/rLGg0GcfNNPaF6m9MV0/Xrm93OB1sBWxfiD8GuEqgFbuBXTTdxp+lpQRveni0rIA0Wlx
UdCpDae8m1y2HZ/VcxlqiZvvSyxgWE07PIW46awOaiP+dGd9JZ1nv61es9ag+uqPhcpeRNY8Vzjq
0E7ajll2FyfjqcYfqdJSHFhC6kWsofQWPlftbzjgvNDEPU8d+omGMtAQ5mHgC5U+/bgF/8SFHo0g
Emi/3XVODYe5YJ1iGMC0X+l+eR1S5+cMbq7pQ7IGqD/EcMadOtuVqb33SWHexiZeUAK5ihnBKW7N
c5JCC/+ziPo3lTz1vglSZ7k62JdrfpGJG9HgyD72p2saIyPcKvkjimGozu11eao4hAXY/C3o9t+u
6eguVhL/NT/4ItyWdFlidC7DdYS4NhUM+ggJfPreJc6piFkbEP/M3V/U28YXo0u027ZueYtHOhai
sKQW6fr/kYuPQ79wr+fuStyLbzxJ+43nBdKGuiU+R9KV+Cf27fWmC8GSX/78mn/Xqi8XpysncHtY
UsB+vbiHb1QeFVZ3He3oKlCakEU4lPatS6fgz1cS/KVfJeq4pOqkswic4Mnl+3KlXLRebPuqu1KC
qEdOCPOpVe1fbA5+/4LYaBKGjIuNo9u/uQK32WBHNvDlFVmeUVJVIxhc5HzkW7hzjReNhCX8t3DR
370FbIt0B8cxMevwDPvLB8SDmW7+0DfXUku0jVXBjufECpOxtea/DZblLX15izbOiIwVy/U8DFh/
/V5Ki7vCdcP/PKDtdAgSu+cp3IvxznQOPKnSMGrUBavOoe7Fqqmnv9zBvzzsLzewDKj/M1pTWOF9
GydMQ9RECM/qa+Zk10Hxjz+Pl3/5lL9c6Is1hwUfYkSQ1SzTAtribk6xnTQ0RD1Qbbs7PRVBRR36
54v+7k7hkbhHY0y3TDy8MUL59fGKxizzWWnNNeNYuupsyJyIJ7S4wEhIP0/yWCLLVvw4Qzj852v/
6wMLEq9JLlp8UL48sKvjo2Z7PHDs72CpAV8Mj6rOzkV1hh9yP/JPG8L9/8dFbZ35uCxAnvjyvH6X
oBWp/nvRtI8PYZd/K+Eqmj3UFwuOWfLNKNv/zSucFY8F1jDw98W9m7nz5UlLIFy3zuV8I7Qv/pgs
A0WmPgyHviodbWVLt/rLq/19lcOJY8laxTHcWCIcf/2qjj/naWz29k3SXojU+ILhFcYdHMHDv6yn
v69yv17py/Qg0XBspTPYt7iv5D6Vxb2WGsVfIj//ZctgV7SE7gBsCsK0vmxUoIqzDq9juiFko4Z8
0kv7VOjJVtpeCtVJXyc8Wzat8b+niRNmr6j2138eOL+vA66PyYnJbrlkQnwN9Iosj8g5Au2flb7l
41WrLHuQM4Xiny/z+5fzfNwbPb6Z7tmsr79+OW9E9OhIWd8M7OLQpfqQVp9Izx1w2e/+8khfLOUZ
liRtMgXIXXHxP/rqwRxOBps/CMcNgayH+j3s5B5tI2f6b1aag51kwZ8f7vcZv1zQJZQaeYdvu1/m
gaQ5j2dN3Nzgn3heDTHxGzTm1QAV0IvuBaLzqtr/+ZK/j08u6bMLMwWF63+1ey9E1YV4STQ3M/4Z
pdUrVPG/hYr+fgmfyg3zJxA+F0uuL5NNjoUDfQWLltrNf4aLwaQ5Pf2vT0EoKms0JCHyBhzzyywT
1ly2jajlzRhhNgODRDsFJ/XPF/l9hP96kWW4/J+dTk290KVTyFs9lufZScW2FzliMdO9/vlC//bC
IGPQ0dAtHYuiL8PAtXWOrRkXGtI4Z39Lclg/w88/X+S3pyG9BQsk/KzwJsJg48tEcjqC5/GIzJ/1
ov2JHA8FgzfqSIWz2/96IZR39hJ3taS7k4b662uTqoUM6ZXNsy/bnTbrxyadXwGU/3yV39YF8rM5
wNoETZiWJb4GiDnGnBt9NxjQXbWrJo50fraV46xm+y/W7L+/t18v9GUU1LgwjGY/Gbep/w/bJvte
AUuoJv1buM3yh36p7HybZzGRhVoGxx33S1BRKdzQ6kSNW6v3OoXWtW/WONFtTTjz8FxpefzPL/CX
y5m/fqbUcqK5r/HjrNBQxmjagyFJrcCccxo8upf+ZR3/balbng6+qseOz0g3voyKcHQi6IRx/Vy3
KW4D7X2EMKZXVoA5Rz0/9yEbCCaCf37G3/dJrsoZ32KMOA4wypdBX7Y4nbqqKZ/FYuLj/j/Kzms3
ciXZol9EgN68lvelqpJ/IWRa9Cbpya+/K8/ch2npoBszM0Bj0C2xmJUmMiL22k+R/xWIgQFNHwC7
zJQmf1fKAebUV+c8BZQh//x8518mjytdkzxOSG4/jvH7IBcQ2EetcvIHkdYoeYE0IOcmRY5rrW8s
NSn40pRw7qfRtVR9bvefjRIVc9PpILiYLuUtRCFlUPbE8yCBAZiudA/URFhTzAO9q9nDp4IKCiB8
hoGfPW2jrAcM0pgIcQMysjlKELtMKZJ3zmeifir9Y4X+Q+orB3U89Hq/1gGm0OxDxjSEftvZzxpV
eIdmsbkWBFRwCjTv+R5Zqsw0cCdu9OCr1scbi+8DJVJi2hupHpKIJNm8LSt/cUoemNSfktY73zVe
Oh+xa4rILojqpU+VmgIRXIjG114S0aJVqY10TXPmK1osMsHlhyj9ywhdI0/8/3E5G2QUODBchz1K
Zk+/zcPBBPmUTYlzs+uUnvcKCSYNPFBzZYP0n7/9H9s6GzoboUsDr8EW9d2qrtL9GPM90rVhEjQH
z8kBG6e69ZdY8N+eggcV/+Mx9Op8m+JRQZec1bjxQ9nF+dEfFXT6Sf7151eRJ9Dve5Ot4XJqqfo/
gE332wk1+RZ9WEUjHiLHeKrI8BsVjPKanJy5s6ri5c9P039uhTZ2GMRhuqvq0rjx92XTa6LyVAgq
D3Iy5Za7icEixu/lQDpOdj15zqJM6JIq2CGR6FHCC8nLq+cOrgzOtfwhSwme75wCGm4JIamYPNJw
OaO/mlQ+R4XVgwBZ/flj/1zsfGqDgo3psODZ5X7/1MIYPDTHdfEwOom5rUZLVlbjZJ2OcLn+/Kif
p5/Dg9jcdHoAuD99+9JzfUJJXNneTS0D1IbNq9o7tJdTsEjpr/jfn4XprE04p7vaD2MnWrWUPPJG
79b61qzMwnMdTwccn+eDJf5yJv383sFwEgxDxbQ1mZ7+fQR1U6sQdJverYfXgewOSBr4qErirAD4
KYD4/udXI5NCoILBDLfC7ysUGn9A6azxb1HbnZrQmtEBt5wsDMvM5P3Pj/o5OXiOjIfwkpFgyG+v
ViRTaHH9tm5WRZOxyJoz7JKzAVP8Lwftvz3I0UicupIXi0/m72PoQfByRqEbN3ozJ9iDydnT1Rvy
jr/lZzT5kX/fFFzyBo5pmtwmmIXfXknTk0pJSsu48X3uMrrl+a7KSlkgjt8HAHg8pQZa0nzSI4iI
6m+Zmn95z/9kLbnIkBD7sQSCzsjz3HBvNipoLCGo1CgVqjm6A/+WdPu++8kzg2lCrVZOlB8vCn42
J1fk26yAcQ1ORM7JhrIBQVJimn+JWb6/1z8P425Ddo9giZPj9+8vrUcbkisPm6bko9O3qVof8Btd
/2/T8Z9j0MK5WrMc20Dz/vtT6spxsjIPQeUpPvVvbI4Ld15peBb++Tk/ho4sBScft3c+Nb2b356T
aVXUFrgPXCFCvWsGorTeO/sKXcQpbRKOcfnz434MHhuHKtMFZAosT/+ezTJBOHZW2PvXOMjoqeIM
0K1fier/5a2+b7+Yl5FzcW1WlyVN1L8dh2Y5NBThaMpEXDh3jPCNfrO2QaXjwAb48xv9CGG5Qbme
q1ok6Dh8bevbsyadrnYnq8pbM8E4bLeWdVD0T92EVqjd6GemtEq/HadeoIllxCv/+fnft2RDs8j6
SxI0UxzcxLdDrVAYAyOP0puhdnSrV313JO/j0Y9LqqdzFG3dTPRS9UX4t6nzL29u8R9KEgwwbWbf
U92ePbaDHrmog+wti3w2RvT72EsaNsUoz4Uu++V620nDMNsI/hK5f4+qDI0DSOVkMLE0dH448Hal
V/uVowQ3+hvvnKCaDZV79+eR/TlX5SMcolHAXKRLvo9sMyjFhCDiFntrc6ofE7GNHOcvfoU/8tn/
vAhKEGasJes736cPJQmzMGP/mo5oYWjnC81jjis2XfK9hVPCAMTdZd/2PFIczX2sFtc/v+bPCUSu
l5NNpTgic07fXrNCpNlw7oW3MfuFdJjvEjn1ohq3UQIJ3v1LNPxzvwH9gTceqQeUSzSi/r6vjSVu
LUE9pjfYF3TD65vUfoW+xvz0ILjp2z+/m6F/OwK5qVtUznAKMYH0MV1+f5xV2qHJXSW76orXPYF7
rtZlPBofBvrt9TipoC8m3Z77HZ12UxlVt4H+8oUZw+2b2g4QBZ5VNOgZyPkJeR/Yln1sfXLMMTyv
unapky+GMR7WkV3Gx8HLk62llOG+8OnibhhsAJamjdYKsjC0f2Pe1m6yB4OK75+SZzTlFMH4lwrb
j2mrk7anXYI1aTpU2b6NcG87vTZhGHNxE4CuTWEdWnIaM+zePv88uP/6IAbVgaxnE+7Kv/+v9JtD
gRAlVNVeUz8ZgOkgsqsKXUjgmPeXTe7nVqOrDsGZyyokeFe/r5IyyJye/pXuGnZ4odTeAa+A5WR6
v4LQ2TbJBJsiX/WVCWajn3XDEMyEG/3lZvo9npL1brZ3KrHstwYLVq6k/3rhCaiRWllDcCkqOmfQ
EndBTdeLhjBkxJy3HC/QFrdJauMW5rNl/DXX/m3x/P8HMKlHs4ZUtovfP0Ch0OxBCSW904BxXxBg
jHv4H/EqTB2EDEMqyCLUfx17DrJvuy0PlsVv19J1Yn/5398fXJdR63pR5ZzrugpQr2XqvBH5uJ5U
kONlYvqLCtuFBXY5xrHP6JMMzRhS1ajXj6GtwMNQjJSOxFGZlWonhZPVY5kDaFAL5STC6CxaelgD
58mxp3kI9Kiwq26WIzzlwHZ/9U610JuyXcRm81XhVLuzpjpf9kbSrAxmG6KrruY+V+Kr1yGbDmm4
nehOmNUBaiIxRauWSuI863BDKaZO0Gc3clGl+TLmhnsdg5KGNZfLBT7CsIbzZB7FtJY3pL2GKniT
H67trWug+YscWwDY6w3VeKTVvkbSKGynjVFEOzPQX4rYPjbd2G67Rvry+JQiq5qeO0tnewPCCOSc
rvNZHTfJwRbeFiHee1rVGyTV6oxlEwJNSqH6MgbshsEN1PFVOA0aPN2Di2qv7a59GuzwrRY0/4Xd
qsyqa9Q63RxN9WXKW1oD0nrZcBtcBk1yjsZ2F0BBmw16/GAl9qsvwue6lu4BqBtUExedhOpJRsN2
d0JydsYbeo2OTSw6zXsYe3ilGoXjZdvTt1uo5nubeWfSAXND8W/mBGe0jajGRPFzq4Kipe35qUwh
TJrFEK3Yp/ZckkELoPTVTTxUjAGVhSritwiq2GeoYXhUNme/iV9qw3gN1WmrBuHa6XLQoeTWBvyO
cjXHUdKXSNOpKVQM4uvkmhF50Aeh7caq2uYqIpymxKx6TIcHgkKYRw3iywxpjF1uh3Z8doKxmPGr
53FE842mvSVx99ljP977xhp8ME2m4a3Miz2UeqxK03UOxpJuJ4CntgjRHUJfnCW9d2u6ZJOHGU5w
/hJq7czFBU42m1OJ2NK3e4gAMcY0+6R9SCdpdq7K5L7qxAqbnW2nPxHQACAnpVoA0+ziRevQN0s/
QKaHT4i/Tv2U4GpV7tUywqws2wd+OCf2mZdKuiVtT3cfjc59MI+Ld/ahhdY8amCQ5cOUCEo2agAV
YpeR91tBLiVqwZg6SzUN9qE53gnYfElrb4OYPqNeOTnA90c6YM3cOGKF8wGn8AWreJTr4SYMcZQS
eUXSpnIQKulfU2QtvcFYN+A4aMtdVmVx8Gnp7B37qlW5CZ4LS7fJrvZ0PC2dzH4tTOUBx7c5VYxo
hjCgQt/Wb3qvvVp6i3YdL7dZp9RX0UfPET3cM5tvZu4Hsbd0Xbyw+aheiFrVGmn88wY4ukgFlfRZ
UvtRYT4OaXGrmDbtYCBUMGaBeQ4tmBAUkDsdZb4a9LMezQow0vk0kD5FkEZPGzB0Z9GE4PC0bPxM
w2c4PXO6yq9u3T5WBrPGqob3KAZLNvqJZJM1W1jrCkA38auGmlzY1jZ2ajoqpl2D6EYkAyKhkObi
dun5+swU1iVQxKXBxSxMaZeHuzuyg6EOXcRw0MCD1Du1pfdfTMhccjr3q2g1Ffk8yZqN7l1cU9sX
cXzQaEhE4G3OUamvPRA3jiG2lUpUVqkxfZdUkGOdlvgkPRvk31xRw1sJn2LmoO/oT6MmWVcJnZMt
vfQgJS2aJGY0MsE3wFreGvBYxPxs1hG4+B89ubq43/eZPadXbtnU7rYym32HUZd8Qa/5BKWw8MES
AE5Ez9TMFah9Qq0kqGaps//lAZKM2n22+4Hx1m4RjtF0+sUIeEfrELfuRiphCs266joTrYCQ1kNS
Z/9xP6q43TlptMSQkYh3oN1Xp4F89MA2aZDfajA4oQ9FCuZ3+zzVPQs5n9nKo/w1Flc6z2MHFPYm
cZkLjJLTR/ep1swHb4AW8OTT38hrmtFF7gqGkS3sQMwKaF1891hrLxvsNkrk0laLfVWb4lKoLo32
ceTHUy1d0cq764D4FbF1QJj9TrZ83SFKmyu9OysLFTaS491x78XykiK/puVHzwMnwSezSa/Y1SYf
We12szB5ds54NgIAqpa9DBVKP63aN2H3jixupqfmzc+szxyybqHQi9jY2dEX0SEs4ovr5Htch9eQ
MhZwbAEo42whAJRigFiqKF9V9di7dKUHqPitbq8a4gI+YU5+55TB3PSS8jEPbgicu9mU+nulUcSM
LuiVpLLrJfP9Q5hi43MwTvFw1GrkAzD/aTrsEMX6FgJiKy4gmiDxtyT/Km2ex6jMFroWHPzamY8F
LEULIHVrO9hkaPu279ARgMY3reJEU/pzAvO2mmB7O/VWzdynwnAJInLs6BGLmcppwsGubZpN5nYI
VpHnRd3arK2znjKBhz47Y7Z71R1rDTRhY0ToNXQlnWW1hCfiZJBm+FtEWbUawpOqvY2sEzktqxr7
VYBMKme2zstbMGeKJ9gwO9s3AGThl9noawNpTTSN+1iK1D3tuYu9VTDEMhAZ7ypt2ChjzDmWXDjU
HtIexmZLsSSL3jOgtQkdxKE2LMQInyRN15UKjLquZuXwOiEDMahGRn6FqYICqg2GOwCQPM/mIMXn
ctJGzGe5mfTs+J3AbDDhZ82aJFYw1TskK3etm58yEym9SmuoHtL06yCCVJQr1pZQHS7OhKzWQwVC
+/iemS4//WAmBy9v90bJgR67a9uICn4GrrA9DB+1Vp69Rjm6errSlWbvo44Iw3CviGLT853Jzxyr
3dLEWNrLupcWlkZjetSIMCh0tc3IFAr4fmrd2uLgeY4H9b3CIHrZMQezCliRMAljqmTu5NDNsyjc
CgZfb97w3Ny7xGSAS7V5FoFutoth77QRMkO3202lOMYiXykWYgy5vDU+STbSMB3WxzoVVPjxT3F9
DQbviAdJNJ+kjrnABnpNO3IL52vajXQQxRpe48Wgv5bY5Wybzl2b0LhnVh+fG4PzSMlXjVHWmzCF
Fxv1wyHtjJLUeeLNYiiCPc9f6ii9G0Nf2LxH0V7kH67XXRwlnVdNcPIzZa5y4kFhHgMIRpZBqMHO
BKRhGYUJeI8amk8XvgirXHlY7MjzSaEDPxHmOrTb58HKrmPkPgIOXU2mf5wMnau/N6N/f5V79Vn4
3R1sA97ZYvOEMsDPQS2HI5hikNMdZHDVq3Q85zZBT6liUZjY5dmAc6NxKuBZ+xD68NKdFMpQxYeI
PVa01TuwzpTxs25BCwf0rRKvJ3ry1IsIZuMwSr0RHoS2Ht9HYbAzDT5676JZ6XScNMHYJmfi0M1g
t6E2c+yhQ/JdTfeqrx30JvzwesRwKTjMoDVwWSw3qsLp60dvru9+Dqr6pGR48prsxljXIEWQ/Z/h
EK17+pzJHUS4N7TmhYvnKaqjE1n0PbC0HfSRg2Lbc4353IZiSRX+lBcmepmQnWzgvARBkS0czGhD
TlURPzihk8IkB7wECLpALj5E08opqET1GCuFOkFVN3bqqnJQYY3NWo+0xp21dgwwH/Wk3Kv6WT70
Sy/x7zn96L+uMux6preIipUI7G1VtAdwHzeTenHT0hc81Es3dhA2pZa9SlE6Zd00S4p84VWWnBkZ
vssROrSm+1JUMQ/ZOJBkYb9u7hsPXobZMaHGhdEiXy1moYAIpqXQhy++zsakcTERcTLPGuNQaU82
bFW/Qd8K/J1NwKIrvcDST3HDo1cp22w0ds4k0KTjrKrZ7EZim6gfZExeQyNAAaY/ReZ0H/odDfdm
gsaIcGRiDfi+B2sGIzISV3Owl9gleJ8m7DBXBXYGRa8OzVmny8CufXOD9kAuDp13tqr8BO/P7lK3
XDBACkcDmRQQQBy/cviyxAIlBuktbRdZE2zltygnmo7L5qzHQwJ/7VUgGgxERuy59YU8Z2LY41oM
zLsTpykOMJgq1vgWrAYN+ck0rHMbMwEgW2pozN0ENron8wHAwMBI6nnEgk31m0Ps7A32gvbyVUVV
AMxPvXDrYj1wSMgRlb9dPs3S6AYIEAtZAqzICDK2vcixNLSnManmpfdpaNxwJqhmjbeVR0ytQpzy
/QXIiZXCd9ay/wnvMxHdYoTdoHjEmna5x9UQs82wSeZaNx4hiS0Nm9HyJ3UVCQjfXdzeeijBjfea
oFpBILCrausSVmm1Zru5Z+h599zc2kgIVdPYGElxCui2w4AQLxQ7WHS+AUNWhO+DkGytceMazoMd
QbyTqP5ZnNADnGXTBjzHiQNQr4mMGc+6yZaJO54STNiQS/s7MXERbt1uH6smx2B7xe+XZoBpIfSK
5JiOPppvK7OhiphPpJw3eooVk2vfZXm9ytBCC6Bh8k8HKwifjatJjBX96xsH9Q3lnxVijqconD51
A8AYoyln9cgqjUb3PEXmVZ6cpNVPE2CT3sIg09rKcwQyOxdk6sdOtR6N8h1N1qqtR0aM6MvNFyb+
oH7vXKvKWpQY47nMuJHT143vK4W5jC27CpXZKZNtrw13YZE9UcpGwogsg/cvfbCLSvRopOkVwyAm
a30eGJ8QwKAb5Oc2tGd5k6y1wvpiPQZ28hCHI1wMYhzyER0u0G4MerB59DV9Scy/clnyfv6kmcXF
ANoawpImj7+Q50mXXlV33NL0e6Bivah9e8s/wdzMeIqV/JoPmMEBd5PbA0TAN7N13jwpZgnc1UQY
k3fGKtA5g8pxxRGFzKs/lIOziFz9UjVHZqlGAiwZdIx0xG4K9VXQme9Jps81n6SV28xTq1l69vTi
g7qdKb7azp04WaTTuAuokWOrnS7T1l4pub/T2mHr5NG61oKtESVXVZAB0J58vztMIybTor7LJ8C0
YDtUsv5NuGsyQQDP7RP/ppPIOtZn8s84ykECyUOnv6Vvg5qFI81avSi86512C435K/VjZ65G+ib0
GuxCFMCOJgiY0jeaRdJI2SIirWEYr3JDo1P0abD8CLAHYXo8ik2Fc4wWYJ8a++WK02ljutgdZ9oD
JHOM4+GwyzvAwJAzTF6enQIb6zqIfqFbb8c0WRRlRVJ6WFSlXy/lL4EM4C1ylZDCSVaVJR47c3zF
CW2bOO17WHsbD4gv+Tpu4pr/4OYAsY2W0F2k4c6totdwGF4rYVObD5O7dgoueMHsohpLtbxgrzI/
vUiFnk5w5b2CUX5XrWzXO/FDgL84XtcIxjpEnURRIt0iMsduPJzZxKlTP2y0OlxavA/TUUmRfMc5
BkN4H6XtyjMAotTKFv3eQtWqrdnjXx3Vx5hVL5L3Usu5ZXpzfUCXNom7wo13nS+uzli8e2kzr4wj
CJFFOdbHEUwq2Ndd147vXlIsOBk5rGtc11nS8jvM6JMy7EctVpYdG1hvvckFrdXIk3Qj2Xhgryf3
n2aoGQOC1RtfCet5o2IcM2HD5U7JdvgnyQfdiVg+ApzUEA7CMKgPTegC0wwuNPpuy8T9RNf6YBGq
h2R7ZXiqkSBRiHt7haRKYa0Ts9q6PSsLzeI8HJWlvC4p6KEgoe3UQdvJo4oBEDD8oikG68uL8Fda
wUUnYAV23Qubo8gwIYjSFaTPU28noJcQ9IXhsz+iVDGHB/miatSe5X6UZP2pl1YzZc9HeHK5IQe4
saP2g8JrLyJjuNDeOVeTBrumZJTIRvcF0P24cNvoLmF3U5CL4Wa0VFsP9i9XyDTmRcSd5usVVEz3
QjJ5U+NcYgCXahzUR9qis8NtZgzLURnwLQLuoYJPIReGQ+BzoqN2j56DIFsbY7hMAnsXOetwFLj1
+LumGQADDZvGbO5sC48QN3K/rDHqIYj4u6jj/mUG91OdPI5ldYsUFb/h9Gk0slevDd7MwAL5P4ov
6H/bHPo8ktjsS2uyF9D/xJcsGU3oKwNpHElW9tG00Q5had/AfZ2dNt9ror42SnqEmLHOzGljKz5C
mNqEgB2/tq1OcN5e5ekpDyjmybOdeyfcMd4lCybzEIYD6U3npHLvWCMnc+rfxtzZJsPwWKfGup2G
lxgbcpx6ThW/qQ/cvRADeJqYDhLm6gEt8JXE1QYvmE00tEelH1+xsVjIjV5ICUnjPE7x+KmFdOen
CalFPSqPhppsi3G4IybI6LTjStlNZAHL85QVW9wh4JUkjIURk5qwQJ0Ksa21YTeY6Uou0c5WTrRD
rBMRXe0S2EcSD/nMcmpWNb/V7DioTJVAxBCEuG4LrXtq4m3W4cpedZtKMZiHXosDfEXrRpEeIHGv
FeaP4G806D+rCSHw0EX1XUb4gFaFGEcjiqyrYl70k1jzj9CPOvXOTp3HxhqXBZhpXSnvoi4HvjIu
WHuf8WS86FDW3D7Z4yV4lw7acbLVy39CJOWtLAm1u5AoL6u3U9unWKe6nFFwOLlkra1s3CoVt4de
QAYX+UPq62fL60691ty8oH3JLX+Ds/hVZP4xbdKPlhkrHVa4463DMPVm0OceG1M5gKcBvBCGCxA9
cFoLDB2bLjhmoj65ZvhKnn5R2Oomi/qjrY5no0KsqZN7gmQJcS3QP1uvQxiU6G/t2DwxkZ/pcgQF
B42QUKv/lXasmdaa8FX163foLD7pHOcqg8dMtBs6u25TT8ZsMsNLNqWnSBNcZWpz4/pY3bNHx1r1
NbjdPSyRuSCGFQrRTg5qwg68JyALq8Gn6GE0V4HT0ZQ2dzLss8tsY1SCSKEwyMjrL56Vn5QSgl3e
qsdpHHb1ZO4CgyixGJVwVroVZ3HcvYVGRxQSAcWDRpFxVmgRFYN8XSX+Vwad3KmDmxWbz9ZQHDRO
Cpoe5yoDPEucqKOVPFz2WsxekX5pSQpwn0Mk7G1j0UBqUxMMMAfjjPB95Jsk/YH8PA2reeF0F1Uh
Nwv95x5oPGW+RkdDne1MgVkf9VLMdXD2C9R7NfDvx1Q8wBqiatOYdPsk9t6xoo/IcVdeEH/qSXBn
c0i1NrxJ+c9hyG1a0R8retd0MWAop4Q3ANxrH4z8wpS9qkGIr0yHrnqcVsj/hxmwyVsRtvtSYM9l
cnHrjeVQpKDpknVd86IQ3OVKqwtzybV5E1mBRNzVCLKTq/xiapkFGKpbGpoGungBYMXhrG51+DL1
eqwIi636obf9vZll4QphEvmlxqIyEzEnY2eD7ex6ygjNSoEjq1BscOhoQiyRPrnE2zMnR4KvDPqW
VUaSMU9eZfyjaM19YRS7uCB0dlLuH3rv/rIxW+DeOq3SSmVs8SSEmZPylmIcl14egvcx0bU4XfYk
OLX0TFm3qXVH5RXnNndcx9xofU3C8vsFiByA6OPVytOHvi3Og+atXbtdBl23cVSOvMa9Q9vwbCbO
S2hop8KrVmUC6CcbjsPIdQaS5EOpmYvIbh+8srwrzIabAAWiSu1LrinUuvtWW8k4o8AFQ1XJ1U4W
CZho2LbMhxlueMBVI5etwT1Sqrx1sXls2vzIvYOQpTYF5bzoKABotKOxrWsjm3cMtK4gvkbcTN2N
DV8vLRyMObXIUaqEyt7Oz7AhKZaOBVdOYYMEGrqYHPGSN9oaJJq1qDvUzm2wTexwHSvcHaZ6xOPe
TUlpF/7cT/pNh4RjFtJFgUWO9e67sYe9aO1SUiR5GhHByy9JeCXdzd6VDPwBEOG8rjhd/XQjHAOW
ceSw9pLupTO7HoRJ/is2sbnCh3mCnROS9XRVcihRc9FrUlVZtYCsys7hHQa9EXNDDl+J6FXV8f9w
n4cA4FkZS3eqQ+4V566uXyHrrKuM3oi4eWQrtOaFmgXkll1oaHxbYeleKnlPGNJz2Om7Sh03WlZ+
yhlJMW6TecELF2zSB/YbHcHHTgnuR1fda2nwEnTqo1LVy1rEOOy2DyVO8jNW9KGx1cNUxhdtmk5q
wL0gNqed6WYnW8EllZ2Em2Bd3dfsZ1GmwK/P75yaUKlog+XEPaCPi0PdDv1Cs3UcDf1oXurFthmN
r1FXNgqmtQFpC1/Lf7l6tTTg0JpxTR6O3K9FBWIIV24ivhQQGvMqJ9mPzmbTKdVCYJMYJdmiyLq9
8PmMir5RdXEtVO+tyONw45rWQ+2jNe0Ucznk+o0jfh/IM1WU0ztamw06Zr6xuH0nACXd3FJqhNEO
iYGIR0BfMxzq0YNPXSIAK+f8GvTk1GjeNjD7bZ/3nA5Z/pnUGXSywcYAnX/eDO3Fj8azYxW/ZODY
ONzT0l7bA7EgT+lSYe4MgUWbm354tCXEbrftHO2CD8WCaR7ORFzv6qilKdp2zmUNOQqUYshJgu3e
nTZhFEDtzxr7O0XJljauDVmTHkc+2ERETXF+JeelRqIjy42N1nLCBRhR003CEsiCdGGp9lVejlqn
XadD+ckcvCtj7SiG9Kvs1H0shLoktoEVOrHV2eDVO5E/xWO4l0Oh45WbCYwsueesuKst1YlgfnLn
YxlSg8JZT8foSKkzEP7Te1JBwwrs6tY41PrKeDcM+Qpm4ALK+V3C/w9Ud59r6GQ8c6U63VGFWaX7
8K/jbK8DWCfL+zB1IVAhbS7vylUJ8loUj23dfGRdeE/b52YQ1UMdB3tIgneh4+nzLonf+qBs54Oh
7lXF+yoj7dCXOIKzD+CbFfhnS9GUmaIXN3rut/TmfWUiJvSEYqjybcJgnWcc86POyaiQPtfHSLax
A/rJB/sWRtZX5dkfYZO9lcBEZhq4KWEG7dKtcddym3yfTeY9Rn2QQptg5ToU79sYj8DG583qz8Qr
n5u4PmZRfJkSKueicdbO0N/USF23sfYAYfpdoqYB6dCqX+j6M6ZO6T8p5kRNrnKdThQYMEgDL+9h
K0LavNNwiTIU8Tn4sn7VRh/yg0DA3yNhkEn9eA4GERdTgi9unp9RAB/T0m52z0266KEW60hq+4Y0
7GjdmfZjKOix4F9/SgdQI6N/kQpXWdQ3PxHPAVfSRvSX1iSD3pEjQTO/KzAVwHFllynmhTXyim9E
eZCHrhkN9EE45YqIZaGVGk4WsCHnrlF8orp/nwbzBGsOl6lhHmDiOAdvQZ8pR03cfngq1/4UvlRY
ITECCojPTYOlM1uyjJpDpKsz1w6zhYgRdVetT4wFwxob1SUOoL/SWvmoA7BLKGzN+ThFG7eqdlms
04cZXfO6uHQcNQqnCebc91GT4X4LAloP063udfeR8aH1CoXUOHhC8WOBzY8fe4r/fRle7FK7r3FD
eAPheNTcimp3/Sk/eyKICykC3lVxc7DwRzHjYtfE1jmERiTT4AQzZPCtjugRp0CUz5hQd+PSDGSw
32V3ti1eDa+6tELfoNPFVBOgoGpV8zy0Ozjs1TZ2+7tEy3Duye5xYdlLfJ45JodO0Xdy262wqlOb
/iuycPgYyjR9bHJ+r+c/EZLz6QENSEfe0vjEj4OqIUzDIUEYbxBT4G1bUdmhvhnVJzzi2MNDY5vV
3TIHzuQHLuh9bJAGYGFeql4Lncuj1u0LgGwxzJisQ9jUjMrJrrtXXQDkq61X4MhXx53IEWgk07Gq
Mzh0FcIhla15JrdKepwXQT5KO18KX7YDTWcqDyrph0KNlrkCupcsKCyZ2oV9691N7DiOktx6sg9R
Ms0j7vp1jleUlpOENdi1qUF3xVtQTiQjnfiWpupdIjFTk0eY7xsruZtUBkvO9D7TwM6AGhOoRcJ8
cTuPn2F7Ix5ZTrpPhbOia5yvP5TIGbp2uF0oY/vskqc2yKrMc1AE88ANP/KOwasDe630+qGdWIbM
rTys7pTMPSdhuafpeZa1QHzdANSYYxlnoQhsZpDBNnQraKBxcDZ443KwiSqSuJH6gpeijGaJamj1
IZGSOO66Z9ukIY7D91Nvn9nilikGB1WLKQxRLmMp7yRtepXjLOekTMGqlLFIFJG3JImQ0ZRIupsW
qUHcy8SZ3MZJw7vUHlIHH0OvtgiUmAntg+O9wKQmfzWuw7peSy9p3X2jBIefw4VY7cyDih4bc6qe
U28sihYn0zo+qaH3IkB0u0RlYyXNt85NVO3h0OynANJV82Swf4QVrRhVc5QZFpl8S/WN0mOn1hUb
zIuWlF8iP9rA5COT4gsQcg04FWVha+o2TdnR6FTwSu8AEXsE4iXfKjDbR3T8JBCByfn9zi9PmVD2
w2gc5VQrU4zu6N+cd7i+WfaRqe5nNxePu14nUa2IFSYWC0i3pFQWA5Upnuhy3voNN2Ub7Hh8ZDiw
ItQXmXZtK2drkk+Jw2c4WHMrxZ3ZPsrgIQnds0ltLjP1DVTdkz51By36P5rOY7lxdFnCT4QIeLMl
CXpSpGxLG4RMN7z3ePrzlebeVc+0WiTwm7JZmdQY0kegoM/0Ix/DcihXk2P6S3FOYcqTRkO39SCq
70foeehY2ka/BvWxdA7dWDrsFaqC2Ht5llFtNhldU3IdqLQ66DmReCtQpEtq5W4nUJcxSjFM5ApJ
sG9CBEUS+mrrDiBQrlPlvxmx+VEgcaUSYBdoM3N8pF6F63YccGOfdX5MIQ4jjepxElhsb/QrJJ0L
KhwxBa+qOvATc5ofxqh+LOIXgQkoPfzoDkoP2sbstqFNTs7/jfmu5aC04zMm7FEWyonNeYXGtF/F
1o6B4/3MkWDldCvf8xsqB06eiyctrL+CVuGr5GA5JOhz7jyNGZwaDWgnKgZ9O+5cNUOBCea9wkg3
ED35EljK0e9G9AUqw68XBxL270LnjqQX7pHjTBuTgkRHQ6YtRpSHv0LdWSNfIatQtv+8ZTvABCW3
w1PkWr2iAr2ROnxHrd+w+z3PxCNzYgnZWSq7625FNf04aubzI/rtL/wRmQ+6oqWgDnLSF3i0e9yA
4R55Nekzp9WbnMqEg8st4Nt7aoWIWdGcepDrz9945vjfbyoftA9SjpN6ZQRUYmoveYJDdl3jZ22R
5vKCbScVKZIMWQDE2eRlRN8zk3WxYNQcAQtSFwoR5lCUZ/HvZQFzXxGcUuAiRZJvPMrPfK34xS57
HECm8Cyl9x0mJhxmto/ZYBmljMzJomnJ/QfQHxcJ/EpP0rERUIPT/q1ya9VSVeEOi32X/7Xb+ZTn
B6VGPNH4xyGcm2ijuM9Gm2xH8GaDGyL25lA5e4uWLwlts9a+U/vmeVxeMJz+8O2sqqykpHuxB56U
w8lqmvF3oXwqEdqfib6J+IFHONHBH+fRhZIWEfJ/qwDop145/qL1W044m5cq9cbLtatdBStepagO
9Tzew/i79lTftat/Q3uKoTTGBjBtcAGFvOH1uSM1WEn5298lnh4bLiX9rwNXGMdygxhqX2AvWCDE
c6ia0CdVwtdyQAUOq2g6LA6LXLzxD/iPUuxpseVE7qXKnSwU2uttWwMI5UTytrPyQduX/+HzxXAa
s7kWP8GbM13qBxGySsGeB3U4rAX9Nct5MSGwhPT3xI1q55BGIzoW/PnfoeVmy/NpE6KkuHUsmI1y
XFoi34sqY/9SSNvdfDD7P4onpOA9zKMcKTHK5Njm8C6Ro2VPl549ZtCDR2OnB/cvrkFazyo867q2
nVu41OHzNN1P+iCbRhlxNuY+mlDwY10Akuwykr1lfs2QIMFozHQK+Ah54Nwp35hVgfofc00V12rh
qowN81Vq+ynyIYpNH4f1yPeOd4hjyLM7UA32kdU0rHtBIViPe1CX89pxXhXAIIxb/l7hFhskLTQL
azr3zjZ1tnWB6K4h15nlGux5xRbL8Ui3Snej4om2MChL7507ocX3tH+RMyi/JIaKWym+V0XcJofD
fh4T/owpPPwRZJcYorEF/onZrJMf+QUxB3LElQ/mrtHz2otNl/fECsAByEGkB7pSEFsrvG8juXBX
wuEFN4fB+G//eFabSJyxr43HVZ2XcaXzRtDA/hZBKoL1WdtYvbkuAzaU9c6qt9Ltd/KvXO4Q/We2
AtAqnwRf5fMQcHt7jqVOCx9UFI9Xl4FvDBQCUSNC+Usa26x1wmcN9jElg1ZAeHIi/jNdAUykksUp
yO8hu7xSmSNkBVwq6WH9bGXh0Z4AZ6BjY1wYTdrIJiAoAZgULARkLd1GllMvekQOlvjWoZ/iQXMu
JoUFwupxK7gDUNw9e/nJ0ko/pzw3Y1BrDd7TUD1E8Q6imJWpvOrKJZHzhEPO6GSlHAFuLccjwU4h
Io3EOlSotnHhOk1h/SE5/0inj7Xt5gc5f//dNOueAi5K+k+NUNxUdkn0hfnsJ2UL54dfV/B6FnSN
wYVHoO70fF+CAVBeeR/oqNfppB6ToQCOfY3T1pfeqKxuAl+3/Iv+mKKTxWoE+HyEK6DxMy7tRAJf
vYvVlxPLCDFW9HEM8ms7Q2NDUNp27iEPP71wG2LlWlIzuUk8+QzlodBOZKG7qYdlh8yTbymvJTGC
6L/m085qIBKmr1X9/W81/nvLruquHqEfNkC+Lh1RFrhw94E6nJUo27QWpFYClyLMk8QL0jCJjvgI
ckWr/dtIyDs8Yruc4ErpMgpAr3U/rPbvBQ2uSQJLBKrQfIZeufAdJtvUfgQ80dbvlnXvgzOiz4ie
8xU5KSNhU8xxXpJhE5VQL3j3AvMTht5G7mxq/yS6fUa+WOID7qcnBbv5tZoeifUkr1jglI068xTK
QS3do15Tv1ZcpvCgyAOTAmJDrpocLs5nimuU9r9cYA6nqiYn0cFS7BcFkWRW1l4gtEY+FThH0CGc
mjArSKvTG5zLUtzlqXsdWkNWr+Tuy5cW06PeQVZrohCSYjZgzH6HFGh0o5MR6jsMdYYpMEPjL8dP
61M6w+pvuKIt0Nt2wR9N/5P0pW8BcJPPZIrvyWjrP4h43Qz2r8qPTHyfciApWumdMoochRKeldr+
opEF+nKaMJQDKgNKobzaXfuUKs/O2Kxiy35oRvuFg5pPuOb4VaVhq3vRdqaSyJkUP8mACdu0rMQ9
dNTQTSkAkDlywiTSqNWrBEViWQhDxLbxEnZkHSDPKuSmMnbHxEK/76J+lZXaG+2px1G/TEuAwE93
bRE1MIoH9j2gaNTm2jdHowUvpGbIg3dqt0/w6Cie0ncm2c77K+bl91mQTwFWOITvwtKnTDBj2cZW
KmeVU/g91OH4tFl/M4ZwM1EtbmFNlRvEHa7nt7gwgC+a+9bJj2L62nrCfIvl4W5wp+Ej5mzUxMdR
aO7ycQY/ClzPeXW6xYGMCwI7rm9gef8GJ37Q6bGSmwDNrPRpnZXVtk4oiUC0aRAGR/p4lxjYoVwd
GtZe7eR0dpZ5rVOQr3WyE2ficpgIK7W+PstndfOH1f8RE6Ci+5wMH+X8JA7Fwpk2SvjGw+odGT1h
NL8lkYe4jqz/RDUC4u89hvNLHy+oWV6Btr0W1FBIa3zEdA69QBq06D6rxidrxPnjifBZtYAGiQ67
hjZVAuBPXHhotrugegY0JFE334orZYcT77FVtw6wGYM44rcE3u/FZA7jdF/KIyxBVR894Ofj8s2C
YVg+nE9kNGsX1/qJz1KdchdY4YVHaAcUODTmfQh/JuJqK1RPJha9mqLzmA+0iUyH2rF8PZXeS07S
IYn9XLrnFPFbnkeifCyMNs0HMdF8PP/3a0I4HL8GkW31lnXNCEts2L+Ima7/sSd4k5av3m1IhDUV
I9aughBrPp+jLMBpKdQtdIlwjbj7lhVJJCyfiU8Cup8TLSO+h5YdldKQvl63kTPGgMATjXRZMCWj
zU5A594ysqrErj85tLJ39Gfmz8DmlHbEof8tg5jbqS33UVj8qZt6w7oLGgabiqXOy3IrL8LxB35P
cB2aD5J9pQ48xep3QJEhEUub4PkVnQiRTgW6VWl3D6Jv3KXkKZxtlWwUM0cyQFhUpl8c9JD1IKpG
TnNdFfKubHsxfdDau415ted9E4DNK3cuXwmGivSLHQtQsQ6b/E/MG7TEjdDTm/pLZ+brCoiii7sK
KmtfMpXByyb8I3kuzhggwp+2ml9yt7xYReFrQIynngPuXeVV4cZBt+SjQWsTCGExNf7kYZwwMAtl
+l5NIVbGuTWfNY6TWsK+Il3BElEs+RaLzOL+BnMZB4569u+DmqvZ1LceHp7dlO9sbWU/qUT25K8S
LOUJaiGAbSW+jqkWilmj5xHRJlbJkUDLxsw5SeDxu/7qtYAhISqezP7e21R/dAg69eEvCPGQym7t
Q84OneZUI+cd9DdXT75UkenJ8uNCgcWC24NugP0YkeVVtYZ6dHr09GrNWMbasBYgVupsrkI9BM8p
eAEABXVMmQ0ZJ5AxnXVNOtQBHN0MkUaEK0FX+yddca7DZD2bRqGQC1q3xGRAYqmAn1cAmyLgVXNV
rOA0ROmL+SsLwx4BQrRy9aso6pemoAmvli69GYuKEIEM42ctdqECmBObkQ+4eA+q8D670AvP5dno
uHeRk+T7uJhRPoRO+jDXDaou0V+zLxUf8Jh5alUa3Z2HqU9V7ysa89sST6AGO+Z3nMi9xxU9uQy8
NxBP2OKHgMopdEIfSsCRrKl5+x3okyeGUv4WbilYNs/xUYYebkxxzmvQP/N+idu/dgI8t+TFnlD2
U1HV61+zCh2pBFW7DXwh8Py7sIO7dJ3W6bBQOAK4sGpMpPbSfHCYJLH2/RLcl9j9aczxAQFdYm89
f7daxOsWUNuDGjwERRz7zmL8K+rA3eZF+B6F5Uzbn5kvayIaVu05AXCm3PWAcRHK3EdAdxpFYP3U
z8XRi5kYnvvgw5pzAMNmP6HfDjLVblTLN+floww0UmtYu/o6BNSvMhajzEXFJ9m8+4gO2KjPT7Ez
var1REKToMZhoatDeZ2RurJ5h/2TCT7DOuouRT7ES2/DXPenPEDFB7gq+UOsdM4tjYqjC1so4jA8
P9A+Ric05Drp+zMdpU6ovzcu5qes0BzXq2qtKsFbjqTfKqzCf3aG8TLGGQ552mG1SUcvjS36qt64
65v0GsdKvKmW9OqOKPfy3lbl3XRzAGtRl+7D3Ib3gsrIVTGLZ0rIh35u0Afui63Vj0czN64mbZEN
vBAHrZ6uKoNqV8qput/xKuvRnrdo+BIOxqIjVDa3urMlmh/DJ8YCl+Mya/O5sSjpaaiVbJq+r5il
CNjohXmBFuG2eUIgF2FqMOlzaPte5IwMPg/FSWcsckPjI6TIUtcnFcE2BkbQ8JgdTdvm4eCt477+
VOLqmz4El1d3XmJzoISSYrgNr/yByo4ASJv1ECGMIfg7MwCyUWMn7VaaYemfsAuXf3jUajsYA2Hp
2OTtbmiK8DTnNJGYfzSjbQFQf6dHLt1dxzauXpmoh5j9OAS2Y2y5qKZUuZP9lI3xk9JhRYBj0nbT
kAcS5ngbVY3cvkzKYhw6r93XnXkMHG+vUtUt8+w6FwRWQIGOKhJnGa2ardH33Zr60lcFjWQNcNCG
nFdNcDbWlLQcOorAtE/Su26Bq3XNxqIs624nY+43AFKYnHIG7rGF2UgK75wa9KIT2g5dqhK6AdHw
p2BMnnUgtdtay5+zdACGXBR7V2VgLAs/yrpFxiJNn/IU/xz02PtUn41dy61rrPx9qFqIFDH3ptsW
azMg8a+Ytc3d+dYPDpUeANhRDaR3sQiRrf42a8nNVkxrlVDTTMuAQjOpfxAN5yyy/8VMVMLzvDaJ
yufJeVoQKXK7+mIPTP6FgESAZVoUAsv+SgkloUFfFwYzhg1zg+C+wPNRPNrQn3+sY/s1CbubFQ8b
q8Vc6eOZUiqhBrVK5r5dET+rrG1SulzTVL3YswbGep4u+QQFVhHgV2meHuRJGhoizhBcTeD1HJZ1
M8avpQmZfpVMd5m0DXX6ZqO1Z7H+wJ0NDgjrqU6lsna8+rNnFEDXgQ2U+YMeIxE+JCqI5DC8dXZ7
S9Nst3hm6oclRT0jdhlfC6rUNwV1X3iHZokYUNdPlFwfmIRAGy27Jbb5zxo8GRNT6WwX2U1Xx2AD
g7MN2CyBq85RiKlHGPVLHbB+f2UIb9vTx6pIESmmhMzVWu/A46/6WDLRnEdvceJCNx0x4UsdZk/8
e0ldp94Y6JAFU4a82YxWm8mMSvM4u/m91OJjmzhPquUp/AOPHr5efikq5HWtnm/VjpOEgC2JLi0d
TQu2OKut5VSgKinSAikYgFvpo33PY+0dUipn42QOPh368m1ngPhg+goJZi9FdsHI/3med9fVehc3
g8qYn01RXrHXKEe/x4X2Pqj2V+aCp7SD5W9Lg6Ea222bL+91pTx0qfZmNFQ13aJDmbMGHtuTUpXO
NRs7SlCgND1KY8h5MPSLlJZBZ9xQuKGz9jWkHS4pAEuQ2+fE7nwIEN/0ZPJtI3tblIImHvwlwTCf
nHoIJaGnKWBP5CM1TWqjM65zMJ1prb7iOL5qJws36pwy3WQN38C0t8GI0OOovIwIn8CHX6yHyIB9
oawjQlYgt/FiQ786njWDGWw76B61SPtUl/pimOklaJAeHiqkWxdqDEPrPjqooA3KhGgz0p+sfIsq
0IL8VQYMWrNitJqc92QyFppyjAHZqYpU+2R+GGW7t+JuDaJRW5l5+pxW9NGhdETHYRL8YOJFfk+a
0MfFpx1oSD0z/2Hk7W2wCCPMDJbgpkLKaQ6epjmmeFC2yC8paLiYaIyogCjmFqyo4mnUqMNH3Q1u
jj6/4qyf69Q5FR3JrWktD5aKVEXdJC90sMI16ywzRyxAzpUnzCmmnCKLhzLHYu40Y/FbjRo0M5yZ
mjy6UXe0JEBMQ48J3q6kUNHaT3rhHV1n+QTbnq6rqUUOpCINGdAVcaPsrmJgmijbgoe9THCu1a77
PYnuczxM+1BTDuBi2jPKqoeumlJfU8KXvhtf51LL/cRgYk0fRw6maq7qITnSg93CDrgHaBDTKDU2
zgyu3Jkq4CFo0xSpT4K0zpgxWjExep4s517nBbiFZRwRFaIGHmHG1Zm0RO8RnNYPDeBxZaje+7Hy
x45EpWeguxkWGlwIBi6281OPRKCayoyR1sWPeV2dY9WgcFkol9JgDr1Wb65GVwURynHlzMmytnR0
7hPnNadyOXT1oR6DBygHYqYXieQGvkkptMeUVpGJfAhTOxWCrAPiN8zHhC5WrjEedb4IdhR2WIdO
ZbaA9UWD88I89s4rpnnTq0wmMIPFBHD+CELlXNnNK3Zjz9gIZJv6zaR87GgUjrTkmE86EjBpQ+pW
HgP4GOCHoDWhVpuS2aIoba+F5X0VzvTl1TCJ5lxSAGbXJXVfmiihUEItILN3VeUA/CuYQnFflFJf
L139qCQMvSkNBH6McxQaACvF2COe+5gNTIlbCTFrFa1aUzspVgm/MbylnvcYzZR3xJ4XzOC0EpDK
HXU42XNG6GfP6pubzj/p7D5G1XhsQu1m6dWuJkENG+tVQ+w+heikzMZzsEzPiDIc0tQ7m97A8R7H
chMszSVGibCjW74xC4f+IoIjrp0cOJjfuZX6RTJeG0c/KtnwVIMvgmVsU4864Rch8DaZHZRUgoKO
DHLSqntE2vmLesW6dzi7gxrS2sayELn3KVFqrAhoCJAMML8UfD2I1A2osgPNz2/ZEB34oqujLs+M
M+PEUwZofPxwjfbBMoYtN/7s6UiKRgBAFkWlk9D5llYD0whPdGOJ4enJxIYDqMh9MJiaJJSmYaGd
jCi9At3ewUp7Hahuq1r17fTTBWb641QgrROnynunOUhyZPAGgFxYhuDYjmj5jQ4lIu8gPxx6B7Ug
J9pVFC2YONsuVrh1ANM3ISSnIcMNZcXWGUc5dFri3Opo3s5LdMld/UNjnGJu52dZrJxuMGz0+bqO
bDBTxXQwxvxsmpOfpZQ1qFnqXXAAjx4xZ+X9aWYw+9RR0BraMH4GXXl6sx0qxYt21AkznNo6UhR4
oZSPRdJAbEZ7tUKHN7WeJ0uHHy35YUqHATs6v4NU9CkJIj/+YmT5dsCEdWhZyoB5gTUdADpQi23S
fhu1KFHSjsllsp1ig0UIAtuhr3evDiJQsY73rREqWjTGDUkku6kDBwjWDkj3PqPUTD6yF8/iqu0m
CMARqSPVGWwH35Gl6YdT6wedSN3B9esVPiy2nxhwGMi1p5/Y8Y6DY7fbaVj2PaOYU4NigZ0eIcl7
RMVg5Q2lTONTS9DyKwQTTNlRPW3GA+EzyqQ2cmucu7plZrnQdmS4G/leDVVUw4pOE9kZE5HD0e0Y
yLDjtdEbu9quQ9SumcPy4r3eR09dDRNuoNNXRXuvSmSIPusb3+Sqr4pkAKTjbaFcpPyk0kCARWEI
lE0rwNcoJ990O5vJa3idCgTu2BG01vYO8yXoTjwXfYnuW/ciFqTmgvUGzVxWuZ7Ds9MuDAunm8lN
dhaFuyWLn2YqlAYJlG0bH9bCqqljAZtftwrUYdeQJGputZ7ixm8rADeUZFEf9U2y8wxVdzkmclvG
gWhL73deE3B3VZok9HB1dMdgNsbThuO5rVympQrCa4cSic4XtuBlU0LVVR1Y98qeD3PXvUJ2YZmM
94qd64zlamNC5SGcRnqh2QEinPNSRq9xBztOkr24hL8uoEAEVdaTE1PCad7rGpfjzgHYDstgxAQC
CYrVFKcMZisZG57gTWDXUE1HRSuBrtCtGhpWI2pgJvtvwQHCgOnwMzUIIrJcVzOGMBZH+EI7yJdl
8frFz6LlgbziGJmFjQCeCSoGT8FVfjXIw4cqe6mkQD+DZyU7iXr1rQJTFFNkVx2av72SP5DBvmUL
64NZHktexLL+Krm2UvvmlFmBig1LdjEek+7DvQmVEAAiywAgOqkbijGgxhVGpyPzhWHnAdoWVJVy
e9vDErEwg8DuqD7zP2sxCQsmy2HuPBmaS10qewbZYa1gmxiyQCAMRgp4HCxmgGAgTC3tHHICW904
1ZZNAs8DGyKqarXQBszjuWMl1ZaoankJveg+MCM5ZuXZov+EgFpLNhjAt+ImH4XarEOGVrsfbjcj
C7rb+MzCRSsaHxxqYweZ1ZEW9WBIqgP4gGp4NxFs29a2jbSDa/QfkxufEmZuhTfCXe42CJTO/BvY
8xHCrS+jo405z/ZxMrs35MSOYPuQCqvsFzGT5dQxfKKBTZnOejpuyJrh5wDJWVunhBBIjeuNuJGp
ei977c8UBCt7hD3bAarZ9I5vcFij6Emd9KNFduRiTQCd3DqymF4KgWgEh82xs4JdD2jabOKn0c5v
KchvOwdoA/ABA8t7lxnkEbZxm1BcLMv+AjnsbrTfPKxj1dPCIoCVrcuD6dJ5MEhM9FzmY5MEq1Yh
kBiqo5QRWzIt+ZOs58nR432c6bcutuk3XI3upyz1TVx58PDFfgQ8e0GGqYh5cKM8aPq7hBFMtEvc
yhR39TLF6hkqpzUBNW2Fz5jhEsO+DPNDB5aUPWtZFmccfNmaMhlpAPebvm/+iAFlLH8Tth9iPuXH
KVxiLVxZIw5KHHna32M1/GPMzb+we6M1QOS8TqmsaTJ3SoBHRZt2kq7DFjWap16rCImmpy6LP5Gt
BvHlPhlR8hTn+V5WOnUB+1JurZlUZioEIM/g8xIJoRWDaZcJgGhYUk7HbjQDaFwuPAhUVH4TsDIo
ytINQR/5jm2hpZ0CH+nstyg4YVeu4tsmFTE63Ght1S9VY7wbLsMVsOWo9exDQrHJWxBkYbhBdXm/
IOltKgB3Lt2Uncze2AdTtTfpMIdAwII+vw9Ne1u4wMk8bKHoOs0484bsKozLJw9VXmBD8KDl2ykx
j/byMmqfVPfW/OGZHYj13M+qeU+ro2Vb9BA0Qnko9ODVcwfmnbxp7aEGrekoRzKRf7JDZhuyZU//
9jirAykOFWaH2HCaoyN0s2e3zNGzJ2vQGu9oer1o3cNgD4VZqwHYkMJ8ijkM39IaeHzZ7JYup2EF
gUqQ+nLti9i4GIweyu5XDnRF80O2oAvtEnEzJqwAPkyLYEukdUDkACfXbFCnX8lmm9pMoeMHbfOV
Lugg65RR/sj4iUEWHUEmEVL7mha5Yd/JnFy1eMKAD75h3jvTASGKeCRovpB4oV4QI47urAs+BEcb
7CaIK6QL5KXXgQYDWJ69uMOWZ5xlsJ6GAGcvdiEMGtpnDfMXc2g5iyZfHrTRPeh5Y+APEOOuDS7U
mFxib9rJo0bB6DMfKOcEWhmSSAa7LKSlM0j3Odte55FM1RTNMJ9sk8GvGPG9Xhp4rZWdmFmPD8+I
+ZYoumQw78na9BT0eD1E835k38TpFs78qGkumDlrK6/s5bw27GtsvERJHsWpiGgMygpg+uGKp+cn
sn38kbrpfgzumoA1eGkVxoPe/Dv0MquXPQ/sob0g/NkrMKvRU9AZDDYRMLTGdZ4weqzvZWPGrOFV
Li03i3gIjhdEJr3DkAQbKT+KG+8x5rX3AePe36qZ1ziXY412ulujDwZNuef8tmkYgsLYVUuMeO60
dsnAku5BgrwAYCYhekWHIxu/M2B34b9uIFnM3zqsW0XoL1ccKMukfUo+1iIWuHDzckxGY0CSyLvZ
lfkAtisy6UVEIejeagMnPgEU/5z1jygETn3me150NWcdzA5APcEUcTw4gBK/RaNJBvBlToAl+EDF
q7c9K1QuxlpOimmdI3p5EuK0wPsKqtqBlcJSEq9/o68aYE9JCYLRn+XNdj9LKpuUKhl1Nzc4Nl7d
XWTSWYYP3oOSjJ09V6gXUdbT5ttQQDzIfXdTc29a1SbzfnrKjbp17130D8rfWMrEeQ7uNx6u4NMt
I/BNiqG/ZEnlfNfSZJPDO6YTjY1ErnPzRQ1qayThxtDM7WjQ36nSk5Ix3d+GSNxKQREhp667yHIb
lNb5urYnMRq83TAfOceG6e6MjJ671e0gpTxBEbmTAF9CWM0bDi3GNHEGrH8s92vV0W/zInI4Tih4
B1zOUg1/RedZDihKxOLJ5YT30ww8IQBVhVZkIkXGn2xQHha5l4pNqQ9mRCpCI1Gl2imA9bsdvxnh
41lML413TTAnNG2hkKnmJ0VJPiXgbFwmdsviGJvUHBTaMaGBsK8H1UK8aeB8UkHSqrgPjmXIsAbE
FGtMdQHFX1gMkDHoJ7FMeX9ntwsSbxJNv1oiX/yGRM/LYgHK6167ETVwUmnZ1cLZ0/PsMjSSnZdq
ghUqV5n3QbEypmLfMMqt7OomvLvMaCIbfNDmQPi/sFN5Pvwx7W5nuZ+Sq+TiPTMVl60g3UrbmK6N
5AyVnTfrDgeI2g1gA/tSkvQ5DNRGsNKMVS5DA7/Ww6DbP+oMZTnVnjHPp4yMRJ66IyZwHULxetnX
hBKW0rMy3p7MEknR/A1RWd1uzi1Sx25t+FFRneTXZMdsqDDU6Atc/INLVJGlJMisi20uO3qnIfRC
YmQzQqYGqKD8hpR4itDbaoWzFVNqnd2xXevR6FtE1OIvSHuvdFt7jGrByMPMiPCvxXanB7yd3MoA
pJ9HWJzU9t+Glq04Aiudz32wlYOFGSjsH2Yt10ma0jgjfbTme+zCYUDkYHj5g+x5b5britC9gFhQ
M+8x1GGSTpYyEcqw3y3ymn6t0NeUEwnhzqod02/4ipBCDwGi5oe2nHaRDtUE5pPRrZirkjOzKiZS
DenGcsbke5rpgHNKbcfv8yM2vmUhlkrbhExDlPaLQTgbo2kLzRJAY5RRSEqX+0QsL6YaFsNSSw42
oB6xIpy8kE2lq62Fr7iwlcU+DPZXRAGGR/v9PmKUirhLLOdC5M6w7brXPgmbQghuaCWsOE66xegX
xEMFKdpZFiWLfr+ddWDw0ZcQswhAUPfmzYNxS9yFfD0Xvuy/JcDOGY+mLfB7fMxU28gLTzTg7Lrf
eBS5zP4qIUNYvjKqSmB7rUjgxfcpIeMLsvpYdNlVwnpJTLu03GFc8En8BQdKpyZFRAlQcMCn/L/7
E0usMEidQQXAi1fQiMVMytj6uF2AmGIF9fFvwwlOtccg8x4kpOPzJIcdiCtLkEp4Kh6qBJY8g6EV
VyB+Vh5bbgt+FR8uRwp9yR2upmAkI03VXcWV0rW3AbOI7RbHKseTi2EsDB1hdWCqAZI0rlUgLnIx
XTgLxWrO/P2UA//jdgQtzCYVTCoA36j+egRZefolLgZ7I0l+C2ZAblZU0rPSHvPCe1no3ItP40yL
s5WgSCJhKjG+Gb3LN8nZYHcXogmHUJPHg8RkjeVxyIskRiaG4dhJjMKJ4vU0O9qA6eBdpRygk57I
l4Ts8UhGJdzxrJlrzltbNS8Mtr8N8O5GQ39oa+UwQTehOX/IHp0VR4i8JAb+v2j+lC5XFBufg5GR
aeA1gPnQBR9oKUcgur7COgNasvgljftWJxpPGVLlPOFcRvGenrpuWK5WB9Uadj/UHL21V6svjtWf
PNYtslU/xnlb0AcyNcbMPIMMS8G+e7B0IiFtRL95BDk1XfjRd1h/j7AbngED6LTqTwNQX+PLcPgS
8h2N1udM1O7awxagEvZyQPe+xWkhMDyovlyWjCOf6NmbEYLzYHknwWSld2hSb71aAj3NlZNEhUb4
ugzxJWxDXP60txrnmBgMf7OxcgMlnHECHAKQAK+GcYqYg3waaJt90HHlZvFARE2blvCmeyor+yQX
hCta1P1v9iDJjaYAn6prH2Nk9Omuw1I5hEgcCyOO9vKkFhHtSC80CMz1QAmcghHjk3RLrR/giZIA
iUmI859CB6WvO7uJXS8FEprPW2wCDJJyq9s42TlGuXEX64lDJHeWI8UYyg6miYskGma3U6170wCk
oeulRszixOHCqBi0a5Zan4ayWjM6vZ3A5DTca+hA6VgQCxeF/hCBDx2dZl/Wxhn+INAKLdiDYuYK
NntxtLkVw9WX7GYFCmaqw3FLaas1prXqSBeHCTL8CzoPjy2OIAycB2o6Ak2r1v3Qncs0u9Vt/CAx
ne25p141IEGyrxX0taNXvU9689jMCqXV+IGs5z3iPritdrJr5cUG4iYJsKyCY3SfQVDu2oTIr57T
qwK4yqi+vc556yrm5O2x/qTW7KwHLaU/bzeWH1VauClgkmkaXLppt4Ac+wcrzU4AHlfaOFKTNM7F
2J45vMcCGlTNVO8J1fE5Nc5OGh9xhgsiXKueMrWcAWlFelS85cDq0PJInmZSfMuS+C3ta5I/5QxV
Fqxxyp5J56Nahr/puwS+M4mqRPrcmZgsN4xUSkgQdzMAt3Gc+RrF7q0wrT/97D2XDdPsdLcgintN
ATZL3t7Oy6Evve82w6eZM7ymQYKc/YD6ue4yGh4UKpM21B4Lt7gH6vJtEDvqRbxRSRPFJTIQcdAG
6yjxQEJNDRXiq8KBsQhJGWJ7gCuGT5rIBSlfLTWICybfMHH0dXxynaMCr4w8cBfN/7RMf+YN3rNZ
BRLaZE+d5h1hMjB/g01ZAkgVOLJ3zYt36YzITF1bxDfz1pm5GlyagiamBDA9DWs3h0ZmQhJdxbsw
LQadEt+LcwE7Bt6NXZAoAuwzVFSbEZMPqBn5mmKHW8mBg/XUKybDBREOryPDBoK4jf7oEhqkgO8H
aRY8K/Pd+T8/1WreU0k/gSsNXk+yQyh0ZDLAjW9EACV5Mt8p/khiKJ5Dyn7ilSFA2AF74wFp60l2
pEUp2cV+lOS1Qu2mv/MpoHooWpDcgjWUD+EhHIUmnvo/ns5rO24sadZPhLXgzS1ZRbLojUhKusES
xW547/H0/xfVc87NsIdioYCNvdNERkZShJxeFrpoADAJ5lqQO8ZVAVHwFXX+baCQaNQ1gPBw4KIy
/AquuGLj00jCSS9IQTDQhMDnhhPdHDbNCJLD1MgZ0bNLWbIGV5fL5Bmirr4H0BJIcQ6nMY50TDzY
O7rkcBlj1lP8vJmydUoPITUVZoZppXlEFRsgRf+GCnVJRr5gs2NEOtokRjxtuBy7+K+mwxgLpJDr
Beonf9dk783IEA40r5d7vS1BsLj4aP+pGAb/Eg/9J+vO9fVAetVkJG3+DcNbqwwhsNTOwE0263Ip
ggMLnsV3417g3tcfcht6FfpjPq2XxxYxE+qbCDBIi4oEtbXgOXyX0aNFetJ224Ec/qCF5w8ysuaF
4vOkdhFCUsv6wQpht4VJjM0LO6fn2xXXcH18tf4XVv0MNqiUv5r+cBV+aUG+DqZbwVLsBN6SkhVl
oMxZE3UevkJ5id+kPx9mN+RFlhXKDrqKCrJT/BnyKBceOJNFGK4AxIbFwz912fu5FFLxpGyHXqB6
cVUw8wyY9dkq+ltIij6RBr+dEc+FabxRwgCUcp3kt+0/ZKRbJNAnK57uaCz6RdxUEjctG8OyKH6j
xHt0zTuiBpE15DAFNjQ6J2RxLirYqIocXEghY+09ajGncKcXJdb6DkhvWJ59XLzqhxGYFBCpiRRX
Pplu3nfXMjisGW08UBMRr2jeVUrOYvJTF3iuZbtnx9UOn2BWvsi6KG7M2e2aTJzV7VuODgnLqQBa
XpKOA/a+l5zquDn1K0rsCH1Zgkx4creuLwyDQmT9cg4y0X1c7nymHQ5FfKk0oizXh8R0QaPa6JNl
pU3ttpze6Tc8qKo9+dHPco5OVWjRWyU4m61Enc+q0BiBvIqzHpxnbq4IS3Uksk/Ig/jfyp8f6Jzo
00BtQXyU++SmBdDQLcRfik9i1+6ti6NBYgQ2vE9340DvYKhxWD4p/rqEb3EH8kEBPivLzyEnv/Xw
6GxuFYL8NXxS/sMqKCho0/r+jMJB06n39oWA/Bi41KFgMTuUmZJKjRg+QJi3dPeZixobhSTwmyW7
zgI4B55/Wabhpe6A/WCz5bTGBs00OaQfa1J5/h1Krt0nrz5doeaELnD45LuPzNTjQrXrApaVV0v8
d6Joh+Lm0cfAJb792FD8TWfjfoVpi2wdReHo4GexjsXsUz0Kxl/NAkSMMauy9hapn5/6Xp96uhie
xoNZJAdY0/RB079J6ZAXKsgsGgCVqDZwJjilSh58135bAwRuhr5F5WNjQkKxo7f+t+uWE0jbResS
qe2fNloSpe8eeOeGhTnhcHVkDL2FdQ1eR9RYaa9+w+z2GzIRffSw9wjqQqyYzeg6a7+488k62c27
sMdg2s+2nKCdd+/YyK4YGVYNnWIied6wtX+OFLQQBVKqiGzNpSAWIhlsBSPyLlOCIXXYKO8fSLeF
l7JvaN++EcQuWz5A7tAVeZ3qdeFwG3GHJu0IAE/cfzfkrwVZDToJcgtwJ65n66QPDKqsgNnzQRmL
mRF5JI1kOyBSrk6SdvViK68r6QMbjeAcgoSx+5jFMpcPWfDOaJxbJUsr4aofGf/OcXKnwD1y5psO
QxvYf2l8yrPo1qycL9SDDsQdgPIGPWXZYaK/g8uLNNgDI7orDc/o7qlMrMBlA3nM0vgknkgRZbdt
7t8yY/16BiNEKR65L//KDaAFFd2FEh4VbFSIkWESxNmtNIOhqbTmEcj7izOB0Np/6Mw5AETqGDOm
6ZzOJUj0a3sv0k22H3OEr3frx+6+MD8eJ9Ee/Nz7t4JqvI49FUbkpGkcTsAZI+/NzTOEaxjUUWTE
8O8JRwPmMQJQkBMpG1g/IDhDHX+CGHvQUcL+I1FGZqN0FNxElsoxSIG1n7CcU6zWk2ByD/Lzi/XO
6G1s8nJOU1WB4u8njILAkDCj1/Uhr4ZDFtOCy5Lxj/+ZG0ydnmYD7RXywYYVSIuXUvYvOE5n/r9w
hztix43sdP4LG8PfavPWy72yvrnviEThfRCXsCnkX5Rkao2JPFJA6aL5InnEMbY9kgVwKzmtxBo0
fZ0RH4EMGAJui5sjO1msEzIr14Is+D6mj2FXh+RfVTCbIDlZJPL81bCeuhn18PzVpFWgN2OZzbT5
0DnKXkipJ5pzqLxQdNSdc9BzdgkQF0kEDaUMk7T+8G9i3fDNMYSAHjpoUjGxg2ZgFKGKLwHaIBU4
nXRGjjGIZDGVw3vAxs4K+N32d6H5E9QRO6EqfE9vxhqizY9jX6pD2xB6WGSuKFPEb02CYh/LrZA9
2fErWlXl4sqP8zmkazy/45M6FmXSajVc1HL5R503wej8/f9+4KIs+uY2q7y2Y6YKsKlYexYVLJEV
E5ahwzKXt/Q8Oh7gbHMk85R54CLkLIPFuKHt+7+9YFqfC9Ab7kjVTp00daV4L2drwjaSxTQ5SlyV
M6/j7LPH3Xi8xMhyx+Nu6xwdWX5n0S+65auNGvRbPpyWpJt/5pfa52J++QB/M72mgDPcC/9AXLSE
/k3XDI86dPyG30fZM69yaJ4jcjabtByx7cumOL/WoCgO4OXcPO2fUfNlkXorNFYZmayXkJIALQWR
ZE1YRQQFSGvAIAyEIN46ygTDzv4GoiCqPhcbqdJsL5Xz705ZBAgAmXDrc431iriHas3lCwX8KtJH
6tNmCxaZdQ3D8ErcKjEmuDKBC1QvMNAEdijbhI8TmK2IEQuAzLz0qC2m8LKbisNi/+BGBRj1FG11
inZLqzGtAfAZvib54KApLuSoKljk6vwgjCUU7pevGAklzLtlPYSEuzvIipfR9pS9OFB3Et6R7ixb
4isFjdR8F+U/vMjEs9GQ8l+ZjU3NKzvKmIJL6EFpGE0+sFGl8TWTpqVWds0NyXXqyEPGYZu3YfAQ
MgNDmOsaMqWDjytATtov/aqiMqg0L6cyZwGvj+lwO/nnGhWXEieHVcmhJytgN+9TeDZ6zZAeeDBa
MA4WKNrCYuh+QME3TAn8TQgngDTaf8kHL3VArBD6H+atAl3XVuNksmnYwSsDEyBQXcoKV9Y/jJ2/
UhCH6duHF58+AqFjcLivuGG6aS7bKbmcAP+5MOvKruI2VfWd7JKu9e+CQHpn9ob/XRbewVqfNswA
Zwqciy+TMdeJlCUHcZt7uqfzXt6Do7hQaNTa0XtdMEoMAZy7kl0WfVIu1/jEiYpoQCyjKihHFEli
OEP81/2IQfSK/pQlyB/QCnUOoxm1SH7vesy4JvEpCIgFrSu0qyi3J9BsYGTpUfO1+Jf/EnyIn6hK
VBOnD4Bb2f3Ro4JfFcyrwhuTnGN2bcuFqU12UH9YtnC66Zy3sedd5DdsZF8I3jxwKEAGbV3tJkEw
vIJ9Aujp/SODTm5K+rE80OGK8m5Kays2XySSYrQP+0odlMpv7/+R/+seefWYkbj6EwWO0EuMDXrF
wFH+zbk+KdQcSEhbX4HHhPMUEC8zbo5ICuFFWBabYIgPn90VVJHzvuB8dIDZdZC9JjPyGOQv7Bl+
KC2lNnpceScYfneqfylIAD/S45GfqYgO0aDyd1TWCJF2pEhBJThnikOI9i98SGdxY17rKVm3Lf0w
2gWNRcRFqITJ7XllSv2jPK3phw4VG0m8ypITUYM1cYRScHKdAqp5YrsVI1VCQL6GqRt5SxY/HBTp
mAAbrJIKnh3Zhlw6jpSRJ8wCO+NFZl49khu3GUdiD2gP6Z/P1SxazoQ9KxFrlulO0BKHSnV4TocB
7ZMGWrTGLhKax5BzK3aKOjvNuODH/MAGaKFYBqpciqyUKXMKAeZ3xnyTO/T4DH2RcnTT3wQK6//y
Ltn7uFo9D2Zb55PQUa7k/8e3/9W8dXaWlai2EvJCQNsTuiqtDsq/Aci+zr67Q1bPqLVhnmpKmDki
UkHzD+g536OzSYU7jG+x1yo/Kx3Tp1YTnBeWgc4If4cVpLpNQBBy28QCwJob8R9RWckIhWl6k5/R
N7CPVNXX+UXUBZCxw6BLU3g8IHh6k3aPSpTkPf8XHZ1DTyK7jhI1UQK75sxHYU9wvHxVCDDdWP1z
YbvoXrljxUqYVhmmEsNSD8m5yM9iY79WMmcB8FnpXnMFlRt4WWXWXWNEfFBg7ULRq3zbvwmmnz0T
GSjeaefzbpzNlq9UaoJ3V1REyKKvNgLvBofBxAwoziI+7W0LVawCkISbkqBjMPvRyXCNk7/mVxky
fHFcQ4QZENXrvasgexCFg2/A69IdQJ/d9IdjKnIdPxgUfsVwptikA2m63pf6GSLIk100z3Zgkb8Z
DwHU0SKIKLtY5WvSI3vJft/L9qK24E1Bqm7N/T1t5r8pUpP5bFPz8oZf7kYiH+0JUyqM59Ltn/o1
h4sfX8foX59DpAESXA6I1U7tazXhG2IMBGT2ByjZbyrKa/nTyrnLwpim1OyqGJK/QOPooELUH/ru
CgSpOoxL9uSnwW3dd0/b3N8wAOGha/2HfuivRJEqmcXK1MXkgxLmR5IOryqQj/V6t0x0xvL9S+B8
qBYxlqhSxcOPoIz+KANhDtcdU6/uwmi7T6QIgHJK32MFYk8c5cmhZXMaT81YPea9fc9mf0MImDlU
c8LZdrBjkfEnR/zrIp/MlzlOVeu7DvrxZh3hs2VIJBa4Ms9MiZ1T4IdwSqiB2cWt8sJxjv7g/cne
q6NAF5dafw12plpBWO5U+0rrCHmJCTioUTGHpeinO3Eg4q57LwgbUjeDNE0SnBnddWQlZI0cksgP
6crpmhcmANw4dnSHXxSL1vENYhOQpbCHRJV4rXcZsUttd7+rYf1E0yeTkN6QaT8aC/1srLPccJrR
Zji79/TTPJ/Jsh0VjN21/5XtS50Q5g6aCHDYhtE7mUVz8hBP78uI+YLtaVnyuzWY7n2IHxcdMrlA
ILflPrxPlnfRDd9iUM4kj+eyCuSHARbAJB0poWZW7j47FO1m/1MxLr3rYjZfk7zS5/wb6divzWXW
SeIwQbF+ocD9gQLnU5ugW1riv4bBfsoWHx5neWtQSazSlWkMoXWbwgFWZDNiMFO4LT64Q77vKsXR
CIN+AX5ccK9qq5YEFwP/m8bE/DrdGzpRm9OZ9bsQ87geIlOMv8H8+KyCRSPnHvZkIAB2+T7+GQyT
JMgcftRjlR5AKD9UEHULtOCJI1taModuPdtoD95j5O1fHnGTMstiX6/ObpsoLsiDI0iGcgzVMglO
XkcSUBHsZ/efDgi73NuROUSr5r59RrF7pPv0tO4lpID5Y85QwwaLNVfjUlgjzpDR1cdqfS3gM2z2
j2B47jGi7BLZRnFQMr+5xo/IBmPkFBRN5XivGmhIX4MgFRHvUxen2RIrUuIkCRMuK7Rek+spaTkU
GvCsNkk6s3su9LMEaFbdCys+EjVja8WmEn5ISubk86tiM4xYWXzJMSpt8/yPOGuvB5hEspVWkzw3
WfGT8CGsmH5uXo3DculSgMm5maT+M2oTOssbERUOnGtx/+LFUH0m/lNlmNvj07iWoOjuBa9g2BUc
bNQVOIvblP3LdRR1pv1wkqmGM5UO6Q9MeJ80N1hWHAmEEYQW5KSFHDdAU6Y9fin0ixjWQwsk4jt0
EQWuSkbk+NgjqnGPPaIpAZjYFr3oWala4FMAVJRA4GLJMUge+C33yhvf6j+9ea+hT+AIrJbUNPyZ
qqaxXfXU3UKJ7LOm8nciw6AyOJ2Uq/D0GQduJSqQP4wVX7OgREfnl9S+lhlhZvUBH7SvaYG00VqI
41tzih6FJHkRugNMKaVawTd0yw/6/A0kbwSxc/J4fbJSYh2dJ/A0v6xiObkU6qsCmvX0MkuF03rI
oavW1Jt5CwW+X6AYvpKr2gRGeDpCNOQZFZEQFpanOVr/0mV4YfKvY9a8sh+BUDft3qlmsmF574WI
uVD88qifOvRm1YBqqlcb17zRAFlX5dW6QRD7BYUmdfdwO8ovKa+jXNBjHcXEKhFtoq3oea2q28n8
srrwIkEeWRB9B9RA++THSMmbnSEUSWFgnKawSmhjjh8VILpS+iopugDfB+9F/VNAkgrTqq1YQA3Y
EtglSfiDpKnkbfLU7MTK/9aGgtjH/mvbV9hHpg+/nTiPVEQ7RqsDjniOXgZUjtDVtmIQlT8KaUFl
ekh4REcuM5779bdqKiQDN6KnypvyadWvuCsuKa8Ssr83OliJNvqwOLH8fKvAJ0GoOoo7zBAPDJpX
S1CmKhm3CXYwBcRLGHiddZvnYfeRq7TZ+39HKiTSkeuG5dxnqLsBS0/A+QuhLZkxdS84vfCiwbkn
5zkLJuRb/+USzFXKa5PROF+QFo5+0R5VwJFKEv840ga3o1drQm2D8lI/2QBlEUqVJCLKJcCZBqK4
lv5hpffg2rJqJG7cVWmfzYkyWDSp5C3YOiISlHF8VFRPEmE2zTEJ3kH1Q7we6TjvKMac0SoG9qkq
Cu+JsziM7QOYjOr4wsJRZ7+zbfqFMphZ1Lr51Wh9k3gr1YUwq3shRdfWB251NhQLgfz5a1Q0LnNv
vxLEwKiEiwBZMKBa2aCRBDZnD6qu4FIU4G3xzvT+Rc3R7cvQs6m5I9oDOeC3jvmjA7XgAED1UBSl
A81e14s8E69QH+rOp1RFQy5Yg18GPeTM9lWnFJvVucsrYT83zGrAfiWvE96B4onwNZFsAje8na0/
Keoy4kdrE5kx3R3mpb/tZ2p09tIgXFav9+mMXCcMhAGn3kM6JGK2V+tmwdiZYUG9AnrDhnZZXv3v
6ZSRLB5Ef/+T214gBrfeP/tgXfEGecycg8wPbpM3M7Cn+nIBLeXYjgfTR13DWB5UVrKgZUzVfKlI
zUur32bZHgbHOgnnGenrZopOeKYvxdBHaNZIfnhoSvZMp0C1F1LY+lpFSKNUAbwbOo2WoDhN1Gz3
vn/TpbWySzQ9jh2w4JSOd51l/uqD8Cmx6d0YkYSa0FZSqSMCfl1Kak5TYH73HjzRARxFNbIBka11
+zaLjgGgfZ1dVbv3d3OLjSHzzUMGT2/sl9ckNMkUXDQlg45yr52g/d4PzIPJaq5XJMxQHagh20jE
9sy1qp+idvtZVxTH3UAehXDbrUNEneaTQJymmVEeGjg7zss0JOiMoajGxFSI4w92MH0I8m3jCJgj
6eLrBLa0ZQOwxovzay9c4Ee4oeiJbr+QTnmZgv3bNZofze6jDWoaN7LAM2MUhPjA57lyYjoJaytP
gCdTpOGQp4/85t5uEYLv4qfZL78t174vEAYpt/2wOMNf1D9QT9kLCFgYJs6+ez1nDPSekE5hMPWv
1i0IPHOPHgy7uqiYcA5rTBmk8BIzQNl+fHHm7RpRIeaLKtNt4UukwavdfXneqcIaoabZNH+x2jMV
an4I0z4ziIQBmtNTWN9h4OQNwS2uEoo5PXGFeEe0VMkSYrNU7BCRT0ZRBiSGnYt5NlVrFPA7LO2p
NkqKx1SXtxeEQRgaEOCGv2I4BaTjGxtHF8Bq6TaUQwtOpNLN9taxVowkpLaleXg3ov/HQRY2xThp
tDZVfhTwzCBNkhisEHxMrYdsMTfCTS5keE1m354jpOK3ojrRgTnZrBcPfra9wZXeGreBfRTJZkM1
T/B5W/tnCK5oUIlyembFNyedIE7lmna/ZLnaUySTlkB3zWEmz685bSG4vgU0wrVRhtpv4LUplmBu
BJHPr9XgBIKhwJbrqw/4JG/cSwf/HbPGzWx8TjUOpdYGlLGMMR+RyjCEF1qS3ZhuiSroxKSShVre
t/z59JNif4xuml6j397K7w5rcSucTheLBtpd1gMOBgk1ADmeVJUKVgjztsHSdDN4Osx9g1/IL53B
hXz4k6cUTCG2e2qnNE3CW5qzO0jcD04Md8YRqhJ3K4OXW+vdtWk+xTLRqQhk1j8z2+GRBJ6gQm0B
3OiK3y6n8VpmmK9lytBxDIkigXf9lm7ljqKkjQ7LHDCAFIdg08q2BfUNwSm7Z4GHpW/1wKo2q6Xz
ZrhC9e22J9KOh+JjxHCvCJwxIPNo99+lB9d1TMZ/k4mv1VbAUygsVuzjg0qgRIQ20ZzbkmtgrIx7
qSthYPM0YUw3rcDI91ADu1P/ObfA2wG5ytq8PbL8eYSOTQWrjmwpgcvtMoyOMCBWX1QO98gDegjJ
X4wEXfE4yFAR9kvmVEQ3FVk6PB50EgrjNMLQpokKG029RlWdOhxvROEgUzkMgKukNhnzKVvb+R5J
P9SWqQdRp+icjDdB6J/EK8g76g+G8aYcwSVHVdVzbduDwhdCOpVdBAKS5XM/1yJmyDIhcnSpLzOz
+Jc31d/NXsIzr2lhnn57Y0CvSXp0TJrOGyYDgesRWHTkDHEZnsRP6Pw/eDK8kO5EBaWA0Jvpg5eA
NSyRMaIMRNMK0zQh8w7L8uluSJQM5U2qzBRzx7C062xkCXnQyAHMCY0CUWBwBEjF1Ubvce8+7uvH
goqMojuXNH6FEseZNxk2yNjkCzDgo0pIyJpfKJMo/e2oKrlSFCFw2BHqYg1EIg4ZrVIIT90bfaez
RqDIg6nsm90U8G9ZIEUUynnQYjOuBfJRyWSLqwzlld5fijn6Hja16viM/bqMSWoiQjMf6scEYwaE
2yMk5Qf/TzYGe9gA4efzdPJTuhMo15CyCBeU7IeIUH2BbyTkSYP6raha6OVdfhPgqZZov4tmqHdw
96rafzaD4Sc/ddXIG2E5ARMF4cErftuxS+vAF/nxRR58D+yPKMJS5Gl+GyNgz1hj0rKcjhowtWdV
9RG6XMkFR7KMjZG5fUX9OLvjZclWQJAkXX220Hkq4EJiZM4hmJirnO4tf+EmLwtauI00hEFPiw/U
WOgYmNMziL49sbhN8+mu609VGguwYrbtVJ5LOzMNtQHq4yDBD3lsHAePHkOAOJ5qAcFZGEXqAZOG
O3aCQoI6mnSyZReQuaE9MhcOm6MJQwKS1G/2+q06JnBO4FKVXSEWE/fZDPTh1JeeUixQPQ/ZvoK5
JLSbEfPcbUHzsFB/92f05kjP/nf4IOJLvTazUEP3ltuFXjULXabxWwX2cnzi32zCt3pgImSXQaEK
BrlBXihbqO2fvRBtQq2DOGkZRdJ5nhF7hNSP7mp76wOBGGmXsfwgYv/j7KkzxAtDpCj9m5rNnJOL
Yp2rtFXBrOVECkblW+hpR4XqXXpzNar62PuMZvyOoULiHQlcTfYvPD0IkFxqMCXXI/MbISHYpE1F
xJMDJcAQ0FoMjgRfrxjf/keUZtWoCk4OWrJZ9k8+op6VnEkuKk3lTXmtZKGu0icRp4g1qTxQRwBY
7oE8sa0dw/aYSP472K+WtPwg4K81tgC2Ot0irxbVDDUTyUiVbvJglKeMeoUoicwKOXbQSyaP/Gw9
CMVhI/C0PZO0UtR8lGYKPJM31DPgvgguWNO6odGEg4p1owbkMYovie/4/aQeaf9De+hs9aoaeA+x
7w+LhZYHjunSyYP3fkRrCNF0GDCqD88ch4AiLuOieb/mFZ9RstaSCIIBOVzFaJ1rXrNXFPd+jxte
IUvROYDmqDypHB1hfD6d1tr6YNbZpQmwmAqOoB8zeJU/mKkVy/NYJrxHjVhsniAUUej+I/cE9uKU
JwnniLfsQVqvpr9waRY84GAh2T0RxHveLZ3n9xCjnteBERwFDRwMQM1d/y62v4rttyQORfSWk7AR
TRuC2jwuloO1e+kT733wGxINQH72mN3D+ZUFE7yyjcAvo0SxaXHw4Bht7SYwFF3DAEOoj3CYebPs
SkjNjwo01tp5ojY2rkgP+u816Eq9paQEIAQYfZZkXLejDonYcZKO6LwUqE2aKxx4Qru4Hm55/Vfo
c7zmhHl8gwyA6Jy8H62rgZRmyNiKgL7joOnueN3iGepGFzoMq318CulodfFSWLKTPRgf/Tx/ZVl4
p6v4JB4dtGJtI39zbirCD20LPeS42CdjZEoVeqXyYPWwIr+Gwik2W0tY1/7LMO6PO0mMlFQS076H
dfOo64zrcNDvZRhk/wV0yfEBiqXL/BSv3isuGzzBOIs3hoSSA2UrKE/q9FD0S51iPU+S1zrs9fjY
AkN2KAZkyz1q2mA5BCM2KqF4Guk7T3QDyusnzGqXkCO6yw3eih2f9UQgFtnEDJHMyuM/U2be7Qz8
IlwpK+MWGJneKOvMFVwjCmhwHQO2fmJV791OI2yrjsmC4Fn2Xe81QRXF5UQZiLllRXqnFDPPl3/9
oTnMlPwlWL2za/1PbQlyDJIjdbIKCCPsug1YddtInjKKIx6aQOnEaHbaNRImyCvG6FFgnlrvh8dM
kRT4dPbQshmS4FwTVLcVO/NSLlkkANuYn2zaIyZ3VbSr4JHEiMJPSCPEAIfPQaR9YgLWgEiDe9Fa
fyu7A1QC2KRJ+7STMVLNmy59WAvgHSPTjolBvohtR6XChncnqij1tAkSQmhsjx1Pq6b8cKaM6F13
UckUUljn1A9cjttMb0dnhSfxlcBgVKOFJA8iBAGrKRl5wrZbTfMencRfs7E/WdgO0RbmOU9OkZP8
Q3Ag0E+QUGe4N0WbMsxwTIYbSrt/1d4l2iPv1YCqTZ8w3J/g3W3Im7KyMC69yqUHAG4J9ceD6m6g
RSqVedGvxMBKYCFEsRL8CHf006nTX2lVP0+bJjLSH8MprCvngIo0eAMukodmAsJFNbsvggyIdtwl
/trwv0xbWu4mjuM0UaAO/6Yt9opOary7zrVCBW/rHsJ5P7MZtDlVOazItbBcaEVeyXNpr0MoKOie
Lu34ja6Yk5BFw7JRXmRGF2pSdlOBZtG6OBkIYTfnQkkBZKGOzxk7Kc+n2Hhl/IyDSqxNopIiWbC6
8WPWD3RCgR4v9zJTYdZfNeV2GoMRclrzMDD3OmzM72qx6PylRiHOrq7ZovxQ5FCpYY4QP6iu7FI+
0Z8ItvfJd893792bKTO+IMOQS7sYcRKEc48SOAhPezKDRRwgNN0+/ADoj0uXDWpsEOOU9UKOQ9GE
iIvQkc2rFT+bIpLs1ow+V1xgiwcP7fk+IYtUuVeZrG9ie/EECFkK8OpotsFF0beTTqc+tO4CvIi2
qeN5zzJ9zFB5LL1GDcgGcnc2+s76Kgl64r1CFML9DIZtSc1NNegWlgGuU0ZaaF0AxAe4wvxdGodI
JoqYkXUw/PORmhdXIPlkwwW5eZzLmoZ6m/oRbWHDdKspQ24cHQDU5aCnInoQBq2nTznra91B8nuf
YpQjm/RmKbcfdjkAqJT31uI8nJsdaIbvY/MFFS6Am9Y6Vm366NnW8xD1b34TvoyN9ZhPGwbHyB30
ApIPO7RpccNc2ehuFPtwKoOKwB/TuebtNehSjuSesVwbffZeM3rqiukeaNvH3osTVw9tY3/lJX0u
5NZA0H1CQOSW0V3h1dXvnCC3sp3jFFdQRrf12ky7n5uPWP1FFtZQxNPwgzNtXHB3fxd//Uo2Ij1k
FyB9msi3TnXrnLainY7IbB0qm+maCQ9mpMUPd3R/BYX9w6Nvl2GNE7vaDW78NMrR396jw4qayLUT
uyEYtMFIXBMNdKs6D0iqC8IBBhAiA993xMSB0duUWnmJdY9YUkfBt2DZ0dUbtkvHMExaO9g8bUMI
zFRUAOOK4B7O7AOF2hy2m3/vhjOJSLIQWK1otiEh/NTZ+O5ptcGAAQ+yonkdUedFe868ya3pzmjt
9Kt2GTLujxMVHABSEozhba8hBbV9zATVof3soxK5oDKPT+CALLozLQ/GWP8qCWetOqsP1j4/tk71
0C/jz6kpT/m6/SWT/97inNmP8Aeud3C/iP7jsPLBssruZUV968Iz/I7dWMDQQFssXzzrMSzs9Y+J
lBmjHLwXiyDRN6sflOWkQUBsypa6bYKtOjpBBZnD7I9LvX75BGyFM1uXflqixtvGf9ad6Hc0SQXc
pUG6y4uZo4saGzbg1+QwOVk9pAZhF92UaUn44b033sghXYwT4sOagU7NowumdwogKbGa9Y8Zw/BK
EJGgZe+d8cdPY2Xm955fvTB1uXzyXJqRhpTXMzipjRKuR14cTA+mglUPhTgvNR2phX3sy3jfRbC3
h+RQ9R5qoKj1Y+8GXFn7dzBXWiFgnmelQ0pW9TfGCAubIxaGPpSYovp0eKtU1cp/uq79vdf7vW3F
X/Dd6YQc0NCalheEa38h+HucxwZWwf6aVwlAI4KAQ1VdG5vz6TENt3b934wJ+uG07Pd2ceJ7r2sf
R9CRzi/uG1pnvNntYep55bEKHVTJg+yysqZfSUmCaAm3l8as23Rfc7dSGYjWN6suYAUz12sJ10/k
nV2mJ7gfXsMMVaRjGESU0n1m3iEzjYDPsEMsmODml+VLWjT+KXZm972Yo9PexPcFBY4Jx94sDHVw
ysw+RUKUkmB2js0wVrC6R3gO/cEcoubU9WjOTPZy6hlfiTgTUo3R8DuEM2bkREJVk5AhC6/1p+q0
WvTRJS7zRhcldfvoHDqTfmvDz5g+YuQf8k5Zppp/8WfxoofC9F/7KHj22EwwYH9YTNTpIWwbMWQn
ay5u8nH9KiwxNak+MiH2MmfMdh0HTMLon31eerLC2AkcIE5CyhRuOnJW0Gxc8y0hbUDDLn4iNnhd
4Q0YMR2L+rNtALVyad/MI1IDjxnoVm2EFytiV8c1ZL7fskLSsCq8QlkkELIs4ignnmFBEFlCteDU
AANRwIX2vPsd3GdmaNAYMDO2ETHd+5pJ9nf72ICH66MwB6itua59WcNvH5h9KNQlGOG1MC+pmtJP
i7F2fUctF2Tomhlflx53VzUhfBHH/+XOZfQrWFx07/YUqZfNe8+a5Dp3HHQG9nQ7bE5S/GYI4R2e
H7wrN3cGyG3A8n7NfvYLBkq2Md14FAYaZB037DfSaNZz78F7TLvneMNqFvZtmO+PXkUW0TtMsM38
MH8c9+3BbD10vXN4UaG12pdNZG+Q+aonf9iftszsLm13CEgp03cLlqSTThs0GwPYGPZslKVw8mdO
Y5VyS7VFntLW9QJLC4moYdkNKABu8pgv4+sS2PQclPedXx6nHcgBSdY7BrY/GFNCDoR888GMoaOi
n0MifuhaxtzGiz/dUvKg/aBiIFlg+c0haHLuowVQ7zYmunsGqot+gFxxAjvLjKCD8npHABnbiBlb
klLMtsqTWRFt9cG/Fl4eKJihRVQ53CGlg6B5BBmZu4LOjhTGdEnvaMDkdeNkmdGN3imMQXeidgAC
RaxMuDCBUrZUS0KsB2BIwhianTpx6Q8vUVTc5RTChMSRhl0I7zFniOQAZ/hZujGn63bZH+ocCstq
oqvFtKVlZcJ7SlTRAR1qP2WtfZXE42dRub9XokvBrKMKYHnrHkjMbgyTqDhtn9tyQmqmp0dwA3Fn
a8WwH3a+z4rPKiQ2W0/wi4V+q+WgRlU/mVZy0/Tzk7UWGsRwFp807ZTewPycJIKV3RRJho7M305D
p40PlTwSxAANpHpYKqV3U+X9EmFsJF9eCYzJqbWyQUxJpbdvptpAwLe8cjitqk/Kttk0r4BouHYG
55Mdk3ju+woIOJDAVhYDfHl/JbJMpVEwL2IhOgwpuEwI+6dPBQWYmbmO7RhdJoX/w9P886aaGF7Q
PYsXUBDoq7JKAvPRWCtk8Oaj8wCRgFOUwq8JnaMAtQEhmha64Is6hu90QXWa4vFM17bpDyF8Y3g7
k3unh8zZ3gg0BXOuHcrIHh9NnO7WQhK0ArLVSvuAk2CKBcGJHacn7cVBVCo8TUA5gqcwqv6wU4mZ
9uio7ZaB1Yc7/Zlrdkyy9cav2+syXZ9LrI6XTMiutieE0KVSElJL8srgUFvdZ7F1UFpH2PD7mBwH
F+J4iBenhc3s7s99AWNzzEhW1xYPXafXNqjchcznGcYhdk6q9ER9ZBqRADDa+6nMEdYlt0yDK+YU
f3t5g/OCRDYgcjaQFi+QwQZaGAmYzloQ3FNJm5bF9/SEBCkJLTG2EN1m3u/UTSZVaO2HcT1Fs3On
KkH9x1rQwBX3owV4Fle1cn2K8mydJQMFwQgvDdu4AIa2j/ZaXCJHzcTe6E29Wy66YSW6epk3PlZN
fiqAdPownVXBFuZgB8EBHhMQ8UNKwDtV+cvAMOGyoHCJKW9X8yWuoFwU+x/LUXfYclSVVc/tTc4x
s5AcR8o5R0jVLkvUuJN7fT5rCWvd+pF3UBHeD/P4kHIEKHNee/7PnCaSGOKl0U9XJfWNiSzYp3rX
dMlPpPGvymC9q7PpWxV7VijaIo+ZPBgcM4XNAtsKMvVNNjH3DU52gaqLvzf/UNmjekm2UfrAFaS6
k4uCYgR5g6LEQpCjlsKG1xgw91SwtsZ3CrjWHkMLLDmgCwNRwM7vQSEKZzj1CqxpYjZ+uyA2Ho8C
basMwuexAxO1WnOjEEO41gfNd16OX0K/Yd2+RSXTsrFvQCgnpyl+Epc9OnZ6RbB3amyDliVo/YZR
IFrJMqYQXUJTOT/3wlhBxQcvhOY/qXOMbvrUkGDPhYvqanCufe4B88wZHYE6h9/cbWb0z7CmTBsq
ejRv0+dhaX5LBSlO95//MRxopNyzq47Nkzb/x9l5NLexpGv6r3T0eiomsyrLTcydBQEQAAEStKKo
TQUpU977+vXzJO8sjiAFGT2L7hMyVLnMLz/zGvmtEUCU6uJW/5f1VdCUp1y+MGv7qKcz6FrchZQF
8WRqqLh+DJBgzDqoHq/iudjqGFOUPutN6QlgWWsVGDaTbo9rVAwqsveMyXcDGiUaHqExOZ0lCGD8
JZ1cBHWiFzZygnsjik8aKDPy5FIR0BR9ncGSa9umueDO2wBDISfH6Nh4LutmFxKyKjoekTsxFsAP
L6QJzZeULGLhWE9M8EB1tKvZTnf5giBnZ5n0jsb+ncMSqR+pjJ8ib7gChH5lx3eyiX/442xcuB4i
nK77AizeIUbpXoEOWqlrf4npIBWcvRoFq+cFrm7+000COlVXYmVxOrxDR4bv7+FEgTVQ07ZDMZrZ
01vtFbB341vT6L/4aPogz31Rc+Cwpvquo9N3p0dXBKF4THAncg5OEj9RH+sQyOtn9+soUcK/1VwR
TcPLBm+9+KBwg5pI95bSi6w1vqs7aYg38yYf+IXMl4MDFkuIJ71VbKoqs2+ufEOshSVOXZ3dBHG+
n93gHe8YtGSjuOkyMzewncLHqPRm/YSuQRg0X6JM/Zpb42S1WJRl37XKhL77IdJamvmWPr4eQaPC
cI0/FQZx6drqTcL35TC0OOVCasLEdbGYfhTGhfbri+pHJARfvXFI13rQ5jT5tQ4pcRg+TGl309C8
1qExILg1i/XWBahwi/hoT9MLY4V3FBl3BzEJUXca48WDDg/Cni6tLLyOSRC8GWKfrN5BPxBXaYtr
yCBHr0b08b6p9FaddJmCl8az02EbUZEjIJhCK1L362peeRHjJ550W08Yd6VDP5cOROU7AEvbHB0G
TFkDdJg1NnC2fo6APjXhJBLBpSEw8ER1z4nqtZvnM3D2bKVi5Jaoo5byfR7LB+M2ljzegOP+kuq8
YMIDfjA2STTttZKd79lrDbjTIR+pBIhdKXsVgiWDG9HiiIJSbNLLE1TimS8B5WqU4REvHf222WGx
Mbw60YsOBsJItrJF/Nf1XRJrr36w434LDAeik3ttddb9oMLsohyQBrb7+6Edfug13pfWxRwFlzbT
RN9BDbjJTnUZoZ4sXxxaupQuwKmn02RXV0sKGd9OqMaC+LnvyvvK8HZ6oKpbSuVEJ8wqwKrUNmS5
Zi9in9jMm5zoj5jTwWrk1prC9TJe6SOmIVjp5hqpI61S4I2IOnjLC7vGBP6q17x+xW6frYIkIbg/
u8hz8YLfBQADcRu5L57b3dgtBHPMSxyUk6wqvGMp4x193UIe1aeRDo9Tg8VlEV31rs3w1S1+pvmA
5DFrlqGtvvQUvG/sqBh2+vCe0+hE5NCNDssotiEmYgMkjFa7EILa7MZHQE1fEz+/NcfrNkSwxngD
QrJLa8Vh+KVI1a9FkMHzFkUHJSWD4aqf1o4y5BksVARRYibrPuocdjK8V6xdH1rlfG3ZiwABmPbz
+bV3kV53ev7pOAmjeV1zp7BNBExXnja0rcNo4TjSjRN5ulaey2FBLNVTJM2t60XHJm43cVLeh12z
CbE8Bth8TDPvXSrDyiMKoVLumQpbnrfpBfwda2tirdCGMdDc9CD8O8uRh1GA90nMlcqTNzVrjdEA
I6Dsq5hsbaNH31MbxWOQZIx0O0XJe0DvFtieBvfiBirYRI6XPhArYhDtWiRZVBJYNSWByg5y6ldp
CPlnpHSyxQ9FAArpGrUO1gJxgEHqJL071NVf+PhLDlzBGW+ZMU821Cgnre/mFqk4op8hyS6Ed8MK
CIPyUn82fdrl2CKOEN1h6yU/8KhAArbkfpZtK3Cgpi0UtwlmOAb+0M2jHorzpZwxPEZzIu5zy8Us
1QSKaCGaNroHL0FfIXWq7s5NgFx1k4m+VdazuJLl2gr7x2wGAF/l+VtnwAup0OtQyf3QpC91MR4W
l15hKoLERZwy+6WG4VnO8j7prCNwpmeUsZ6KntFdZDhomA+sTjtALlbnpyEtV8Y3sOIYyjePhHn6
+6zd1kFjLqEsLhzvoR+QLFnwFETrO7h00r7d4pB5NON6OXRO8Ap8+r5NzWtKWP3TATTWJrsVI+s+
QwTeb8Lboaq/ys7HWStMfuqrzp0WpPEDTO6XJ6f37qfOg5yUPfuzW1+mlf/aLugHeP5zFfWnIvIB
tUwmiAIrxVOyKd8s2loJCdCEJpL+B/Ou/GI3NSVwYj87bfEzjxpOb9GiglvVd8M8fnfyhBmXLGli
GFDsUzAJYx1/zd0KFbRFd7XA++lMZWrs+zEdvlgCklWJmwDc7vmldbsdjDgcCwrHB2TisE79UIFz
yh5C5e4b0W8Dg2w4SL9l6AbrGLLgJVzEzVY04/VYkQNMA3Tm9OdQmMgb+Peote+jemJ2k02HqvMe
xjJ+TQzshsY22Matd+c2w24IKdKzNtw1HaNSnerDy+GpM8TFDO+bK41baTkcyPFDMcUJ/XiTw7Qo
b0vE/AMC5+jbry5+N2v9s3HlPPdt8oarzx1y53ciGznM+APDA3GkkT5lvMXABEAlVgXDDARkmZEz
aiqsTUCFxaVzMMAJvys8zJ27F031jK4g4mnVeIzaX3HyzaoTJOtfOKrcRnPqzVsJVDnr7V2qmAwB
jCY91q9cEI+0cEmpOzSaidDSZMUEksmb/ltND5glJJXgr4TudDlywFq12msbShcBC52d94mu/sU6
Kl7f6XGgOCqTVryYGSEu1nVkJms9+dTHGZtdttQxzYAfJ7gBZmtU263oVq3d7SekBvTDG661KjT8
HxK0zrJi/gVgtzpbNnkM0wdGoo9WzqYIUZKImEBCpRJMJSLYZ/wk1cv7SZQvHMqYhXMkjvAvPcih
wvrJ8MbCOUvntAxHSzqWLWiGeAmv9JBlMdy1xVEmQsauoHwT7kjx69i/tanJ3ku7w0yF0LYIhsEX
GEi1NY7UpiPjNwxT2IY6PmnSrgmCTFfEUeVvYLAymkmPIxJfJmlWBgtzpLQkawQ5yoxtOWDhdp8N
4YOurXw7WusDL6nJkZvpmNbQm3rS045yenZhdhBzy8J7GXw+ZDIOt+iz39v0b5watxfpgmGsh4cy
RQZIvy79bnx0QgDB661ANhb07m2sasTXgb7VNK1ya3zS8y5K0tnLbkJGYDig/3yH83nz0R6i7zoZ
I7nVlUZLUjuK4lIrmoByfeUYO6lOfsuhNyGggrB5QRGfGg1dZhQ1E7mxIxxRkDqAoaMR7FMAN4S+
TRKr+56UJuZM0TDbOTbWtonqPx1GMDlO9hNzjlVH9ZoQG5mu7mzoMdrgC60vnT283yB5YeAOv1Dv
uNZ3ZBLMPH8iVUaUlB9L+2XrUUDqP5ubAJwcvGx+raYf+vx1k+QeiNVGV+X64xkEhaV74WvX0Jb0
zumGYdva7kY51+1As4ynH9B9DCFHhBDAyC1U2h8BUA0+My+EXuK3AMyW/jENY7GMejUqWBbJdWDa
TJvw93BeyxYWIfP2DOAhxcuxpbPmBj22hFvbFU/NMt03XAiKwpYLGBYcvRYtZrfDZgxTGZL3BcIQ
v2xruSstMsGAedDs3qIjkHa3QzDBFxjgWQDcsVBYcR0guDbNBma+vrjHjX7FxEvjVvS7WNL0ZEga
nUt470zMLeI3nFjWmQl0pgfbE0uTKTpw02a8qGjkoFXTE6GsFbWFlPPPyZ2ge8XCvVkyvU5YJJ2f
bUaRiv1YuojlifSky4WFm3es9rLhcbvWvw7CBKtJ6zgVWp2CZMt4hEQI+ZTMJHuX6FIYNTE+72bx
2AYZfJXuwFmGVUNnbiPdNqEUjqj8yEe6Wm1GlwjVWQUlXwP5rsmDy6Uzj6Tb5CWldZW0qNDotyKc
6ibh58YsvhzYXHiAAWH63vOQ+AuAxN5ovI4aktXcVQcnq+6W0P9WdKdBcygi+4sN9ufCj/F6T4gy
GjuRNBjosC/b2P2FBdIx92c0KsyHQXbfKtP+kpeLNihurO5KWdMxdAw4yfY1EVnE3p3RqaOOwsoA
vuwPT5Ffn8B/7WIstzQWVSXDlTHjNF3Zh85tto3CJW0ohIQflD5Sj22iKNp55XKIOGRz6Z9q4jpG
TuZ7Sf0NRE3FrsGdD9SPCXdv8pBJZ8UQCnWypem/FTnvQBuT+MwMP6c1VJfPsTPQG6yOZlg/e/R6
lil+LnxO4WrpHrzEoodOiTOSkutq36vmL1CvGbkwRje+9NJhRIUbQjv9bJ0JIak7LDmRV4DmtuRf
+mnaWlYJP/2axg+N/tEed6mRlpcOimnjiK6jHazrDi+fFrcH09kkaYhxirmxzG63FArwCY+SZzbz
fYUrTxldVm38s7GHn7pnY9ktyknykQp+AhTBpx48VAXtbms2ugNb0JKhmc/hi4GiYM8a7j6wzeLR
8KCh55hX0lUFwWKKxwpkGRJWCA9h4BKLfSXU3untlybzSBxpGBTDm50OAw4vSAPW3lGHf3sYHowW
9ZxG5XcA+deJ7h91mNGE8tTa4Z0iOjQquaqXcJWa9sGT4z40u0MOaG5iXjCV/XMYTDsdxVwcESRa
M0uOv4XKHzFCu0aPn6UObKUKvW+B0b2WpDrA0fOrkgbXBZZcD4VBE3oa1L4jag29fChgBUaRuNHh
SAtQeBrrK4djrWV8quG2TqyruY6nrZmE0boOs2bbB0F7mcAGQCjzkCV1AhYt22TJO1/hhiBGmex3
X1QIraBDJB/WAWNCSEHJLwArIEd7SS9ZHkXm4AgGV9EF5Dr796EjnqMZE6i4xRSkTxfkHpiUkml0
pMY6wuSpv6PuvFal311E5A5FVvI3RbKL6LjUNPz0Z00aYcMDDi9zetzu7ABbrQEEDbEA2tNel0V4
O3Y0UrG0ODQuWp8tCY6syit44uuoNg6mBCrNDwLpjb5j1nHMMoY1U7brrPk6b4dDF5m3DInfzDHa
hilzwnBC+IA3q4NPwPGaoyVr+uYGv1E4z1O8w2ZznVgFnYEC6PmALGvSmTsnlduJVoxpBddwkzVd
1Ds2ZrTVgUgCcK8X4xCWCGO1864LPTQB5THDeLEv6+vBHNBNjjHKbNu9SSoDCwbdrMBAP9tLKdiz
xxwR0IscWU4Lw25Lwt8ZFhcNkCjLVsuQt4wnmDGFBdiyMKNWgvfk7yCNf4GCQIN9GH7h+4GDVGHc
O3V8rFHh6IoG0G5dwYkdvYzBzfCAjCU1bow1rVDVobZguYd9/j0p56/oE5PoLemwK0vU92AJI5+d
B826s1gurrToyPg1bhv+t8bPn+I44H/ZBeXLzADZRwo7makqEPKaoH4ZSLhdNOF0j8Wrswm9Yc9M
OkKEyjqNTQZTr39clircFAUIp2Sy8aZsm19EQm/V2y11Y23ivgVHkrG5VowtclSRsx5pXCrVrRmP
P3B9xw04Qs+pnxGqXAY6oFF8UxnDTjeuwuWga3YkqmlhlNQfjO3p06x9xsn8ue7kYRb3bVDtXe9G
rzFfazLGG/3fIbBfjRYub/Q1qrJcH1FRcZjb/utgL0etMt7XEQwWSFK8zpwqpGNZk1pfhUMFmri9
rXqA+zS7uZDmvGRje1N34yYLiezdZFw6mFKFeClCF7M4ZEHp0EkYHHribn6Jw+SK3EF3rEmVoCRq
R3EyboMTc8GHGbGDdNnqsE87BbAO6TJdfod0QPMsNIB6rMMr3d2gw2aB/dPDqSF3VtrDmMYO3RO6
PKwhUhN69Xjs6NkfhoO6EaOPBKDt6wI09oSEp/E26Y4X02Xc7tDF3+vCnPFeXrS7GAk6zHxQZOlW
tYe1An1nnqXvIebda2gvv1iMfF/m6e79lKIDbvNWGma8lSZL0DrwADnhaYNcI3Vncs1Jzv9zJq1a
8rqZ3+xBeul/GLIj74E7hF/oxICvxePAIHLgqNFNXRJR6vKGN1qzumcVbjlBLXvvRi8V1pIyqWl9
vvIvZCMmM3iD0aOB84Rgn/azc+27EtCF/ktIjFGHGvgBTQN1OYJ4/I6AmfFNQHXi95mVSSosvc2B
Kmn9IWV076kTH41hSEWg0P0BHeoM5JEv+BmYt1u96MCAEmmJEtt2AOw3pVo+KnfuexLrsC1eaz5z
TBItmmSjyy89Dahh0ZutFsjiyd/RZkV41BYm/IO6jOvE+FU1ANLY8S4T+KYD9p3yQk9lWu8jxTzy
EgCU/jLQrOFtSEFCslTrKaZsfIWyBl0GLWi0ujQWDH5ii80hHA1dbukFyCP05MH0oXSJxgvKs19G
EK3RnsSqHJn8oADz/ER3J2u+6ZAfdsinR1fcMX4Ltjh0YK7Jy3XpqidBOYmLiDghoJEO3+24uuyG
R96yLsf0mqMFAFBbk4pZtzVwJM0o1W1C0ja2gDS+ISF64WILCvJA52/63+cyel4b3+m6BB1XPU0y
X/R4IaFqi+h8G+U3wTSUfB9Whc68ScS5K547WnpgZRlZwVfeqW4H5mgFlFyZQ9vw6GLPLsmQuhaF
edBTCZ8D2Orl97kNNryPMQXxo/J1q1WCkKdmGem7SOPrFMEcidmf3uksDS/evdfsCJdg/1DF7SpT
KIJBKBvfTPEE0yHvLTR/1QbXKnhNvD2qDu1qUyNqCDp1Q49TPxyYJVJ1YSrAKMy0Gb3pAp/WuxZZ
5Rn41glLrsUSlFeigZa8DB0l9HYhZysB1AMNDVHsyzCPKxYtsAQ5/SKvvwwVukcujJTbjCVHFyyn
OARlpX9cP0fu9JuwXu7HyLqqKFH63iOssK31ZrLLJ71eRhS59KC3pBTTOaouwahmufJ7XsneGyX0
feibzCJHtrHuHGaQIJ1w3OfvK50gdOP444qnccR7tUZHgR3GhhnUgx3mF/q3Oxkiw+vdxwiu8zfJ
MbArwfgnhlZ6aZVPLB1gR1BWb1Bj2OhtySfNwTg3DEby4itU+6sRVwugVVor+J7k0W1hYSA1FVd7
2ZEO5c8sZGocBj78mywXFnqbTFe0F1i0Q+Ud6EGhQ0z6lIdoGng96g/wL4KimQCol4gilPvOCPA3
MjHGorZTJ2A7F4DvOKGfQ/OdEa9LG71aZWMjM1m2hI9LnUZxiUDGa+SuY3rz6Y+SYKaX3+TEP029
0Ch/rNhcg7QCwIcSAx9MA1iFtpqk/8Z3yQ1vrfed1ftkf4jRwimVhX/d5eFG37EkfOs1m/XFrqa3
Ihg0WSREkFENN4LAEO3ZJy6DO1Mw1wCgpWsE3S1i3nut92KXvMNeC/zdAbrQhyRYm6Cxat/fEtH1
xdm1vMO5R8rLi6+cSFsrPEpang5wvK6xkZlCWiub9iOtZqVnMjwkbEK9fnntBliNEJNAJXGHZ2Hp
89G/SwwaYRp1UavHZEDhPBZA2+O72W5PkS+/yNi+GjzwMa4infJwRBWNOJWOC4uyuMrGEPJZ1L7Z
Y5etXEPF6znF4mPubnH+W16RC3+OHHcbei6B3KYGxqikyeERl2jM+VAZ6+U5mSsavXSJqE5bhtZN
mNHBHx3ncY5CpKqrRQ2nMW2QwLajodmS4QTHQeGtFQ2Bt09Mf9EgfRzf/v2v//l//vf36X+FP3Uf
cgbl+6+iz5ECKbr2v/5t//tfAEP17+5//Ne/XU95DpBHAXgZ/QrT8V3+/PvrfVyE/GX5P8TiuyH2
7ODYy+K+DIP9MOC5mOXD7j++jiOU49ogvJSJytLv16mSvEmdtFhOVjJDPp1G2i2ZoqROTh9fyPvz
gTySTOH4wpW2Y589EP2z0OtdX52GLDRQIxHyZFTgH1TPfD4hP1x1vce0iW6+/cm7dP68tG85pnI8
aTquKa3fn1FkRhgVQWieUjthRWIwT3aeWpo4ShqdHZ3UW758/LR/fj5XWNJ1HM/jzdry7GlDhoZR
3w8oioU0TA2rRnMonZy7pWLjfnwp/YV+XymuaZtCmp7wTFcJ+fvTAcAz6JgZ44kpk3lovSK0VmrA
8VbNRbYZkF9GwT2uTqolfRlDk7z+4xtQ4s87oMNuKctUyhJUv7/fgVc6VTvLyMTEJwVy7ofNFglE
BACGuUBcabDHhpQPGYJFRfOeuWp3SNwcV46lkyg/C4Vy5xLVUCMQtFy+N+CQrpoxU6CfpAHhrbO9
zWjGT6ou87vQI+zBiLGhULfI9XdOfz+PUU1JSqraLbk8pCimY+pgt42mNnmMvQMYH6vSNhlMDI08
TZg3P9pB3l2Ffr5cLtJgWbQkDvSSRYKStALb/fFLel9kZ59JAbhl9btsNXn+mQCsibid3eGUiyzc
mnLID02b95fNqJhgdI0V3dm1QICiCynZv01OXX014zDYVkObAwLKlHP18S3pNfjPOyK6eLZJy1Da
ruMhsvX7Zxtbp6uipGlvZlorT17bZI9ubOQ3AfBIELMZUnY9MiEfX/SP92ALH8UuS7murVzxR8Dx
us6KGyfqriePmYWnJVaVApk43npgLubexY8pqGk0t1C7jIMXIrLki4Nh2OuP7+R8i9pS8IMAXjy8
7V3h6D//R4Q1g0a6tujt29yLhMaGeo9mLIED185y859dSnmuUo7yMJt1leWcB1kl0DDIEgzpQjdu
d/NQAw5hI+3yGpPyjy/1Z6xzQWfzQQnm0oE6+ftTSUgvnTO2/QkmGociPkYXKD65j3mr7TpVLzcf
X8/+S/hxLOl4ri9dUwl1dsHU7NrGC1388eYZsmJVRNlb5ZrVQ1TX8AwCksLaa/H/yPe5JrznDSwZ
y7LCX2jURhvXhZ9nN1lzkzNWu7YjmlNLFzn7KKSnESxR/6NOi2QzlnJZ88xpTyHUTFvQVGq7mMxL
AzuzdnCmLLGu3Tg6hTYyg+EAzS/wSpv8YuqBevb5Q+BY6Q38e3MdhmMPrEaVr24tx2s/zwL4Hw0G
T0VQl6yAEcJN043eC2A3MDnTBEhoHuAEmF73DdXmNxGq5jgjHdcdu3k2tS9K+jLa2XU043IaktVt
OXZsHI5RYf7RSjW/FaPXfbKETfXHFlYuC0VKwMjC5VT9/WtXfYqUuz8gfZXP/m1hp+3tbBf2AQgY
JllqxmcPb7zRvsVx97td9Iyt2qy7SqtOa8g5of1YO2H50LmTfRVObnZkGoSUjwiZNRhqmq8N6l2Y
6aBx5rBd4E2IaANXyfnkQc5CEYtdWA5JjvKVz5p1z06QLjWsfHYj96Ge82NZlFfeEDy2LU1Mx2WG
MA+fHFn6vfwz9LEhyQiUzX8cm/+eHc9+ujgVB5Z7Age0HrNWYqq7gMoTxerj7fGX3eEzN2JPWr5N
KnB2oVI2ppcIGyWtCH9318q89CLNAaebqYk0gb3UhyBL5J3lDSikstg+iTzyz7SL1eH5whcCGQiC
/e8rBEtBu056zrykBN7mJVW7701OoaofGsihboY3m+W49wu9t101KBxz8DdAWQ8iyWQWzQZ8Gsr0
w1wlIIk6NPeWpGAk43qHyI/k28ev68/1bFtQJXlfFqcDEeXsbqnEW1NN7V06qebKqplVg8DOXj++
yp/vxCdVMUmx6QsrT5y9k2iom9SAJH/ySl+CSokrmlhGrkawqZ71lQInTS8i4S3ohDAb+fjiZ0vd
w4vMsojNvmtTrEn7LBlNbdtvM04DoIUm05QqZZQWZvXPNF3qddks+ZVdG+UnR73UG+ifCx7eOomv
53rSUxzA/tlVcQLshyBYrBsnS6udPw3+rWp88Si5wz1Si7ABc76zUlkAlR+tPScK5i0MZfnrP3p8
drqUnP4Wp6AtedazGwnsNPRbWvcPtdsCyZmvKU39MEU7b89I4JPDSZq/P7a+Gsm3sIgpDtvcPIsr
Y1/lZVDn5gNfdB13oN3NPdXoED3q9sJwN5j71Hizh1e0fz9+zrOV/P+ubHmAcZUwOfl/X8lF4FDa
lZMJrmwmCyXDhOcjPkn9z8KYb0nThdwC1sX3LEiqZy8Tfx6vJ5nIkAXLLEZJYYKXW5fu3Nw0Vh8/
z3leoReQxQpyyJr4n3V20iR2YjHWXLBiLMbnscZhZ7HcS8tdbhIgcJ98t7Pn8t4vZtkUpr7NCxRn
YQD74CVxx1TcqBydLUelTw2WmkEIVf3jpzrfjP99IV+wJ6ihPPfsBTJGbGZMV8W7Uk/cv2RB+H2I
sWaKvcfYDT/Jfd+j/fkuZPET4yi4ueDZchRwBkvE6MSNFdoaw19FoNDE976bntiD97HXXvYZtM7S
flS8BCBQYFCHMUhgK3s3Mq9wUlarQri0blys8nwvv1ic6Vgo48LU5ma2i3CflCCTovDkyfmbmyVX
cil/CEsxDHBm8AGBO26WdH6rFhsksiy+NiiNIBIyaFUjEqB4+/E7Pt+E+mvqZcNGpD4k+p19zZHp
mAHXKDp1ChLuWOIGNzSNv+29wENaxUr020dKWdiJd3T4NYyGrEHEzvdvrLHsP8k1zhaX3jSeZ1KG
OLag6PnjRMzwCBQoBzzMwwzA0jFCunzDOkgN85M9c7a69JVI+KkwLClorbwH5X9UGJxjSx/PQXUP
LvJqyYFzCtp5wrahW8HbSapPasyzZIPrWZxqlDJsVNflTf0ec0bwcTJ1neJetBeeZrQjy05Ze2Fi
WMeEI/rk8f58kcRx36OvIhzH/iO1oP/ZBIkl8/u+AKUyOB5Y9uxOZuMnoVS6Zw/GCgIxZ3NUs4Yk
cptnD+bUZcxknTOzCsNiEwz2fTPb4gsEBnlhJGr4HqQ9AzzdXQD32q1lE5SvdubIr+iAzTB6lNot
QRzcTALvAkgv5eXYoiTgOA5C1WlTbealNk956Axr0PbhtKrnEXNG+L2aY6Keg0AYUPz7GAzAnDxl
czS8hH2R0XeffBhjeGkhxDOlk2ZeGAPM+Xp6CJAAX1W2hz8t2NDbEC/j6yGFhOGPlX1dDNa4jiS4
CdxhwkMLG/9SNiVSzxPgv4vFM5zLaIwdyF794m3MMgB236UxGv/lMlIPjQvivNQs9I+F+mElMVwp
ZRTHsqXhS04IZs9ayqvKlgXtlrrb03KwEF4Xy9pU8QKBiS7w6I/JLbR8HHXSGn+ubGouySJRX0uC
6g6gVIIyUjt+6dCWXiES7z/0k1r0+An16DBgwF4L9DLAFv40YO5GHWIKYjpJE0/pQJhYUmuN0GS5
XXzsD7pSMUcjw9s7y8xrsXzwhz62k3XYp4eaptBdOYz1Q5aP3jPzm+WrVXnaKirG6S62kJyQfILM
6d1fNLKS+y7rjY3d5THjZtKJBoHBqxQ4YQSfZSpux6FBcq+lnenYVbOVGZMQ0LL4jWddcjm3GbC+
pkNkx24ZKpUA6HAIhVFAc2ZXgRIFMtlNp3Dp8lWpLBfn2IHe9ox0nd9Y5U7B8YZRo5b5DlkPcR9J
OX316i4+zFkZXnuV6+27HCYE/HQGhbS1NgFo24uCEfiV7anoUHnJuO5hMG/nOjVw2Sy7FTSj7mKp
a62Pj95K2XBI4AqJFO48mFeOapJnJ0oh1CM7eCrGfFgn8KkPWGuLje82+KfBm1qPUNJWfuPka5XQ
ZKpoXm9rBXKiLY1xn/YeEtQ9dwWVHNR7qQxUkLNm0wULDoh+PoOK6BA0NjQ41FkkoGD79uNjwT2L
jv+9qX1hur5pKpLCs8Nwaau5z0aGmKOcl69Z2BgowtH7pbBfrv0oM8FcVhko0C7celPm/eAU7w9j
I7sDluVMQ5r1nDcwXaQSGHpsu6xeCcSUoCBVm7QZAczmu9yy0G7prOpyrCfru+NVoAjqvEaxpMK2
N+yqY1Wn7kYuFLZzisKCw9BjNfhLfu2PxgOwX+tYpV63TSMYrUNYhEyBw+kqnfyAPgIImr5RwSXi
EdYqqXJobQG0qJmsc4f87PzUNol76c9oDs7V6OzbBpn8tkGrp+q6EZkIFOKDcHLWiwsWl8qwRh/d
KHYJUgwvQ6cYVLihuDCICWtpzPStu1SCcdSgDeDxGPP50/x1phbYtF5ZfRExUd8wTAPEMONG5Uv0
rSOj2mc98taxVVVPrVqCT06CP5ND2r82fTRPd/TIbH4/eOxShLNvQlFLAucWWQdwyL7/WGuSlmF/
dhrodfF7EqVPAl+PEPS5c169Zcwvx2E2IJfU/mUCibCtzeEicYI3L6+OU4+WYTQmT0VFxxeQ2srq
o+qTtPHs5HtfurYloAAxR3P88zwuShLTaHsZMVCUOyObH3q3gbIp/U/e69/OPZJFk3YYT2qeF0uL
lxlR2VfRqQlzkK6ulV6TnwVI5o/BLkBUCq6OqNMLQzbdYzvjQvHxHpV/eVBHSGoL4VmugAH7+4dN
GKM1Etj6HbMHLZe+dDcqM7X/NBhi7PwGAN3j2ixv9Igwho93mX2TGMt9fBt/vQuaNBw8kGyt89cw
xJMf+ryim2A8YaQ8N6eo+eQS1l+WsG5IW6QXPvIJ4mwJV+AER6D65V0BnMQilESQoUem2132ulTV
2nZPExMNp6HgKavNGAMtG9/8xjhW1XZhftxWd8GSIJOKqygwDJICpM28F/jJLarjaO9x2yAmrAzz
TR91AaiNAbmZbcIXS/aZpQ5x7XzyVH+GWFqztvJMug70B99D8D8SUEQXMgd8YnZXoVtRBupdD/mx
iMxhM1Xz/TTH+4+/lDwfBTFToBh1XWkycCP7PVswQdQ5qhrC5qbv0RLpownb3mZ4WKwEJ5wWcRS3
t54YGFmXIe1+TAHD7cd38OdacSyPmtv2Tcs1GWv+vmJtOv05KSteRyVI2dCCpjrOr8Niq0/e7V/K
mt+vpDsA/3i50hMlaK9oujGiBFGsrps2UQLlWSL3BCAkN3fMVXAoXbYZGNe72lERmMNwxmu7zv/D
rr9+7WwOmoxS6Lbm2erFNWSeB6+qbwYXFzmYhv3TlOCf0sMt+/j9vrfgfg+/XIq5ickYg0Huec8h
lWkrAaJNNyOMMxLOlS8fohBx+MpY88AXVoNSjX+ToVKgJKIFeKGV+QmutHLrY7DgI9UMn4Spv31z
+pvKUrS3HOf8lpTp1EvRePXNMvQLMBtC0TCgKISXyscP/2eQ4A0Li1OOpMUW50HC6x1y+LjAbTyW
u6RAhVpAY43StWODafj/uBYDQ5epOUPd82s5RjNjuza3N7Ks3fsodNTKq8v5UBlpciMA2X/SS5J6
vZ59WKVLVg40djBNyt/Xc24nlTH7VnuTunN2Ww/49C5RCZzJL6mHihrYlJNAmYuwJkPVCCZfBtEh
Q3pqFfgToh1m7O+ayCs2H7+Iv9wX2YXFhqZlZvFCfr8vZkZVV7ltexNWAGWXyGv2VICf9WbOe8Ls
IIeZpJK29NlISh/F/9jNYT4BHzKM5f9Sd17NjWNpmv4rE32PWngTsTMX9JShSJlMVd4glEolvDnw
wK/fB1nVPSLIJSc7Yi+2uiOqKlTKgwMc85nX7Ditc/rQ1qgYF9yGQ3dvJnCx7Zj6/aCSKF2e3Zkj
+vO4xnigfhoXHTvq3V3S7wZ0Dk3Qk/GGqBI3xXKlmNduuTNl4KNZTk/H3AnB1Zppv4vNQDkYemAR
CN9bZGq4qxrZcBc4gfIlF5nxYCROselVy4Sq0dCFvzztc6+b+q+Kqo1sA8yYHFguWHQlNuJh16pe
vM5tW/9iVUr6kHojnk023HtZjGBfSzaudEROYyqT+xAgijL2SW1dPX7hXRAodmmV7U61oq9I845C
4TEiPtAZRkeeIhyWnbhS+DtzQJkUM9EXU1HJU6evvaaAoiRBNOx6WLczpbchomY7p6NJd/m1nhuI
PpPOq9XYKtOBTNoXlTUM/S4l/YdW3QcAwdtrYcWZHWnJXK8aBTQCjGnL17SKsFLUtNt5oXcHePvP
QZM2vz0Rbm+Lxrwij0NNNn1Bc84OE7XehY2DXq0VGOO9WoLytd4vj3RuMiplZms89nSW3fF6YGmj
cVuX1Q6k9WhTOrphYVz35+VRztwclM85wXSLgPok2U1yZJMlSL27ZsgTJKTeY9py81YSe9bc5aHO
TYi6pkHXjpCPS/p4QoXRW2qJQO8ukGoBlVtfkpBFVxbamf0LjMVBaYweGt3byVsLw1xIMlosuzC1
t45OVzPxICvUtOnhmwTLSkOwxu7SK3HO2bkZpJokmQAqpsuiyhGCswtR7qoYuCb4yX4Or6y88gbP
fSw60fRs2UgkmpPJaX5qSqlStTuXTvhNVfnNUtV6bGYL+UcNnfHKBXfSo+XuGdsBxBWqAkpkWrfV
hsbShVXgclCr7Y8aS773suizlaJGBq5v1NSk0tXfjNKv52mGeNIikg15KxmiXkldmv6JqUzyij1c
Ogcx7G7t2AYxJJGUY1KHvMC1a2TyfsbvTfuO8Ifrkjb69HmlIq4FKF3rCex0leTvcftFg/yUd8mV
vTlNJ8aRTJVlRu7HaWBPYxLDk5qoaCrzqWiRxHHR57/X6nSVoRLpqlTJsPXRH5Tg8Ps7iEVmcipo
4xE02UGqAxO77Yp6F2shti5Y3UETDhaXBzlzVFvAdIhqSEdkbbpN81CHRi28ald5xQE/wYdSetST
5vHfGMXmc1FmI5KcAkS0TEUuo4qbnYAbQKYap18i78rZdnYmrF0wXfTuAXAcHzhq3fpIRHrlDv5F
j9ZV3y/1sKVO31nmlct7svIovJicnzJTMXWgY9PeDc1yPc979n9ZKYg2tMa32EM2U4VoYAf2tf7N
udOGYq/BUWCTWdmTc6BR1cFIYbfvHCeocDVBwf9DabJsfvkbnZkUvSGOUVBiqmFPz1L6gRW8UtHu
JC5WiMk3iEF7KLCORmuXRzozIUZybJJECq8naBTX9H30M7QGB9ovMG1Rov39pfArtBr7xNyo03pR
HQSlpAOu2vla8XVMxCw5RzjYuhIdnH1jbB5yXTgSoHiOVxwfrAh8YO87Sgq0OVpkM92m/BhGVoiC
uvXlt3ZutM8R42QZCK+lcdvZ7a4yMvfGR49FAlwVVPIN8hvmlbK4cm40ZkS/VAEmcpLKW5oFI6xt
yp3tpdpOt/Jo6Tp1dhiqsAWp0cZL3/kQiiAVqpA98qHH3kf5UHyPUc9bSWU3mkLK2hKzCmnmB3X4
+vtvw9IIoQ2Hoh+AkuN336ERC32fvLQRBlg8xVrbAsOtAudr/1rrePyOxympZRDIjPVHkBSGpR6P
FaaWa1fYrO5Gsz65a9auB0bdcteE2l8bu7kSXZweZAzH+lXoDxNh/LqnP+ViGqiJVLhU+OgHIy1p
efkN0AFl6avetfh2erNxkh2NNQXfdn1ZVnohdZhZBi/YfNDLM7RDhzij0nir0ES0Vs7xpLCU26CX
rtwKv9KryYs1yfS5vQENAh0ck6RPM+0DrwuqPoEa3SgICrTZk2IG6IaCh1i4AvwAJR7sEgsIKUOq
wA+tkLKzIyQzzDvVTHfFmMcUaoj3tb+GS4aChS9+NNA9lxLvyguMEstEOhpyWT7EVZ4tYSHhvWMh
JC1l1gMCSH/WSgdhtk4e09JYa/DGyxRL+yax/0wM69ZCkDcYAMuCZKks966nZjrC9M04odouvsgo
2a9AORziylwYfYiUviS9NkK/VdPs2eoreQ7KMcb+BilWj5AJXYxXzZRuR4FCs1Jf5Lra0TbexJUG
Kdbq1kGT3Ettdo+Dwospe5s+NsmQhYY4fflssvh0X19XqXxr20i+GWZ8Q2QERoOe9PyXDKMXH2Ig
9omNch4WV3pQfsD8vh+V4pROv728DU/XqgNomwor6R7YgukXjIwY0rlq1PcI+1IT571erYmfxviE
PoDxWKuaap7cFonRaakmbIZwjHwZ+PWfgyO9VlaVL6pIfnJV8SXpJfPKbXimRsH1DpIBfAbHCzjN
47UZVzoiB6RK99y9e13JcAhuPX+ZWfEjcCEkcKEoyVj7FWMHohm0al3JqXftKU4nz/U1YqrG4hvY
uckOMeoqSFE7jw9W2ex7r9rkbr8dBGRfz9yi4LAM2obmLAzlovd+Rjll/tp4drvuLi/8A6oQIHPq
XCACEuC55b9f/vqnF/n4dMBquA4MTsdxdXzav5FIEyJnp0eoFP35INnTm3u6PMTpPXQ8xPjzT0PA
e/JL4L79rrZH5zqr+Ua4jTvT5VHOTQTyCkQZch+VoszxKKVGkZaCYrdz+nQu1cnM0FaXRzjdKPQ9
NJlmBNiRMylE5xdDVavNTlcbxJG/jyWRnkbE5VHOnOeOgWk5SEOTT6JMC1oY1hU5BBxlb2g/bENC
3wrJ312NFS4cSnqQ39tKWjaacmXccRkeH+THw06+khI1aPqgAbSXsqi1MHrGPRP9J2OVyl10P7hN
fVvntfZq00Heozt+9ZAwTzs+VAH4fuCbuahtbfzCn9aJOyBmb3lRd6+iGPHYuxqnXV8FK1Cu0h6z
SGj645bpVZdCm6NC/kcGwNu1tq3dKGEeLIikkC91JHxiYtVwt22O0N6sKdAPKE2tR/yjyTUoPvX3
wrYr9HelPETHRIlu8YKSnqU07xZa1XTvNqKzr1papd9hoiLrmjIQQDhLesYsYXiAC1HvhOI72KsV
CDPngB6CilqrQtGas5xepjvUzXdJz+mc6G1805PLLKwuolkFBxPhlhQ+rtqWyqPaOM1Dp/nixaiG
8obn1B/gk4EeQix0hcomrM+qIkZykM9uFI40FLd1cHejupbeCvF8ZflZZz4D17jt6MDZNfgYkxOh
4yjPKIwY907pIAXcKfCGko8EdIvn8LyFc1DqAs54pq61oETBP/thFm1DsabA+KZcyqMkRQBWKQSn
Pzeb5hWbUw8V1gJNSau5ka2+AHeRo/zVSKC9Qly/OiiiVDXv4xxSpt49yn1SgZkpnVmsl98SFfFT
q6FxzI28bny0aWpoE5BEBW41XoCqhZHf5h3KSDHCHjM/FguljX6mMQ1kVfTfnGZQVnhlYdrkRi0a
GGay1jXE4NWCGy+vLDzMOhmtKBNeqC3mrpnwvM2hbSFU+b7mzgxRotnkVeiLhQql5hr/C7STFBTZ
LOO75sbKVkdkf1E6ur+ybPjaGma8VhP9kGL5u9PoaDoON73bLdzAWBpW8eI5jb+tyqZBFxl1f6ut
8c9hgeAVjAJ/+Q3tO2oucfRcyqMznBwOYwQSzsMqRNZ+cHCJz7a4m+7sXN26aj23DXyp0bw4FGor
zYJwWMtDOawLyUGZO76VTekttPVDW6XvlkDHV+j3KWqlcY+fWKvZ96DURxoyLGXHfojjfG8La4dX
yiukUoQkkujJcru9QN6q660NpaXbzNcXTSCe3bTZGXb8mBkDZsTpnWzE65ohPdtDDNtU1raM2gwO
PHAcnxtN22ptAG+7f3fg8gKQ3eoWBuuR8xJKQ7M0FSdAoQ8dywacDLqjG9zad7bZrduRptyYz3ls
VjMUXpDzDMOtjbBRJcGZsWiCs8DqhRva9VpQ7MH5Bk+DLEBkymglDFHpZCJdEi0SPUOBFK+VwC3W
lzfQmXOUuwEEAPB4UADTwgJLXQ48y0G00FjZdGlnlXxnZZgyhmg9YXFlDs6fqIReizLO7FoqtEAb
qXERkE8rjXj4eKnoovY+rtV8pXgGSsO1h/WScN1bvAXQosWylFwOtcROLXzgZWirXJ76aaRDzmON
AA96p84JD84Po7QnGVXui9hB0rwv/Hvf0IIvWVU0d81QGHd4gGY3tTekXy6PPF5Ok8uLVgUlDzjO
9IKmPbfCLOIsCKrunstyrHn4CxAsV2+o0ySSC+q/R5l22Cxi8g6KT3tfW9mBfzikdfmku/VdrNlr
FAqu5Men8QY9i3FE+hd0t6ZYqLxw2J+xBHWKxKr5HwXmp0ETsb+u0KWlBEbpUDu+cuU41VVv8IOn
sIqR8UJ8HYNITo7LX2eyJWgFW7TSaYmOHAODCvXxKJaXZZWtKtljmlavPlZMaaC8ICA8CBQYjWCj
te5jl1yDPE3WBMQcGbwTfA2AgRrhxGRuVuOasSta+UDv8K6U7K+5geSlZiOm4iXm98tTnCz9X4NR
x7BMOmVQ7qeNLKMt5UKyUly74vxFs7MFBnh7tY5fRaq/9GnyFfOMK0OemZ9BN5+SIoCNU6xCKPmp
nOpW84iQZrtIgsRcd23jLLGSN1cqze4rR8xk9Y9TNKjT85dMpkgl/fgr9gBfc5RhlfFWVLA5zm8q
kNJFcKMhYmJfCUMma38czLb5fhRtqMs507Qky4cMExetfjQbOVgZone2SQvC2c1za3n5053OC3Ia
iemYnqpg+Sf5WaaFkkuwSV0sLtJdN8jJNtKwLfTiRl/leVV+AwuayFfC7dOvN446npQwCBzg78dv
U9EyGTVZtTwoZlssyuArx5Yc+86C3Ojy/M6ORIFzPBw1lFAmiZGNzZGtFJ1+UDBoGurkOddQASns
hRzXV0qOJxudvuRYS/3nUJMIPgQMrmW6k+8r0MMlCleeApu+/iX5pAb2KPVqYFJxeX7q5OpjrYyj
8jLlMfPjdR6/SpdOtSiFXWH+jJVFJT6MdNP4P40XI0iXo+ip0yvhsqvQiuWRRs2Q3lW3KJYtYtio
AfI5iuVihVh31GDc2P+hlGBSLj/ktBZx8pDjV/qU3CRIROhRByw9jWrrTotJKHQ9jbdZHsvrMB8V
u3VsD1VwCsvORUu6C3N1DstHXlx+ktOddfy2xu3w6UEkqyQyxW/v0Frs4gjh5RIzx8i4suqmrci/
JmzbYCPGPAJ2/PE4oZx2na9W6WNVU99wKD8vFMft4a6FGEVjyoWMGHwF5jl0P7NewmAjiokk5+iD
Rbs0zLtn6Grp2tQl8yH2Grg8ilMc0gRMdyXSNL6yjE7fiw6Ugz6dyYFjcR0dP28aWn5BeKUeOhst
O7s1/rT89JuiNtfW67lNYssGhTDSK51L43ggry0xQkGX5pD1yHuBpaYVyR4xsGgYfepo1eBZfvmb
n95OKqLa9J1U4HaQxibfAg0bPcp8kR9s/TXGh9OQsFYTO9XDcM3c6NIVANjpq0ScALSFwWukUzjd
kIMn+6bWttWB5EoxkI2eJcXj5Rn9Iup8ivjG5cU9O+J4YffS6J58LkvqRSHkUt5HkqAQnK3c+sVP
8nnamPNYxtjF7G9oi8y94N10trFoFmoUXdnUk+iJZ6DAzwzh4I5l/ml3Fx9NNYGxmewLBb+6qD8M
o2nz5YmefjrGcPBrGGmuFDEn90Tc4UHSgBQ41EPrPjfx4MxpwiagI1UhYUHqq7NCFOpjUTvDldP8
9GI8HnpyZHmoDzoI7RQHLVftheSlmBU7vXvbpXFzp4LKhfKmecvL8z19p2ibaADyNf5HC3MyX7su
k6ILMW4ORfVTSdw36LWXRzjdf0CzIRfQr2D/mdPejAhVFS2uqETYntK8bI6b75eOs7rxIURwR/mO
sb485umsjsZU1eM9X3uuKhW55B3s1m1mqeF9y9HruzzG6a47HmPy5kxMgTopVqMDTjU3yKXvyjh8
lu36yus7PxWq2aNOBDoAk40Hmcx1lTKNDl3cbbwcahNSYP/OTP57iMnbwujUGvDuLA5mZX6rhH1T
dhZMhSvf5NzOGjV0dAvy/NglOP4mmao0hpvbxcEY13Sgr7Kmdue5XI4Saq25UIIIZkzjvP07k/vX
sNMkUkak3dQaBaSGTEWyNCEIECX18z7wfxMR+ut8ckxSEodbDdjruGI+XfWNjhhynYfRQQuyGxed
ipmpuE+gLJYdxSkKQ+WVD3dmbaiKQtmD44qQegoaLNvUbUvKyGgiV/k6J95Gy1L0Xy6/wTOxFLRU
Z6QHjFXik2xflgM9hPPo7O2mua0D7MH7Ib/pQSOUhr8TTvTkJ0o+B0G59GXnTWBNdvkJxpPv+PIZ
rx8egXYZxZ5ptpeJsqlTdNX2TZk+RilWQqrPLeRBtG50wGuXRzuzselnoPIAcYcXO03SAUhTCw7V
7OC4cEWsiv5l2CNnAZn190dCfosOHQx2qCtT/I1l+UaXGZK1r5W6njm+ulZcn3pqmv64PKUzCwVn
a0tWyO5GPNEkIIkkJyrtSKn2EhK/m1rG09WlzP97nc1x/XNpjkAiilEKiOrj9R9asmRF8MX3VHlj
jJpyfVe0gYcwtYUD0OUZnX4kyigUh1Ce4VI5WZOBkZm1cBTzEBnohmU4O20dG73jGifh7eWhpvj6
v+bFGIgoEMudSHB0aABRN1bMfdtVEmrOSfU9dmw8Cm1bLEO59FvcInx/YY92QpGomztFFOFBtZCc
Liwnxc6ImrkW4fl65cnGw3+yMSBzcK2CBaDiMpVb6OTQTGM3M/eK0NRvETXmm0Eea9NWhCBBjY8u
zpmB0uS3mqN7exN/vTVF4PDK/jxzxVN/lOGuI9ZBHDq5CiHO1oJiaYv4CxHgcAjap8C9Myt7ZA5h
r7FtWN6Xp376/TmOPg05rvhPZy1i/QU1tsbdSw7qCWbeOouijNC3gNh7eaRpg/DX5+dEd0xyKwUe
++RYH6QIrzBIbHsnyx4saXgoBjAeZhNu5TTdcOKtY1m7S3JE+muhv1wefdwzky9MXQa2PjtLI9Gf
DG5peaP6gzfsKZkQZeuiW4aJDF6XxkNoU1VHLfzKqpqqAo4TJmEilUTNh3c83ceKqRZFqfjG3oFe
/mokcrexRIepiZnpy07JnbmtITRuC13HcLcF0AQbGIp019Mf8pwMYEmvRfNCxZsua2jzx0ETYRin
6XOUxZAWo9O1pPEYbPl4JvL3WrSM6gamtaEN744etLcqNOq1oRSIk3nIfoVy76Aw2VnpQmiVS9dQ
tu4i6i/5zGwTjEZiS1nCRkaq2EzTl5SDHWSHJyNhHja/fcqN1B5qnLCpQG9M61dVIfpQRE52gESO
cjCMrcdWb/NbyfaTK4nd6b0HTJdsh1oLlAB2+vEih8tcFIGLNAPd1pc0Q2VoFPwwKmeNeOrr5YV2
ekUwFoo7zkhEI5mc7OEcQak0wT3jIJf9l0rx75PB21we4nTPjkNw/QB7GMvTk1C2NLo2SboifpS8
wN8j0GZhbNp1N15kZVfO7NNtw1CU+kYU/Xi5ToYqaEVGrbCTg6uWy7J0tqGO2ZP9QeFUsq/kbaeB
LWNR96a0iIM0fdzjr5TWuRaVZRYdeqfAgKr9psrlIqzEg95pT9g7HaISQf/Lr/LsmMCHiKlG1ZBf
6fqn46/iQu1lZvkYd6syw3qznOndfdpvYMA0rr+8PNrp+c4MEX8cK/tkINPzPbFaV5YrUp0M4V5/
huZHtdAGFcX03kQWVKhJhXFF/zVwdeN1VCr7PfDwXwcSyTgR2fgQ0xY5WoFx2bW2sZeVkvKi5v9p
ls5GyuXXWKc2fnmyp6uUkA/1MCruI1BrWimGdBOGQne1g203T10mkLftzWwuK+Hj5YFOvyGXrjr+
NTJukdQ6XjethWmAOzg65sN6PBPZ3vHfu8SusTAVYl9XnoVvXyZfuavPVHIYlnfJCW8CrJkuV/Yn
de/aNPc5Fdkha2CO4Q0k1zd29K2qBoQlbiTjuZORb0VHvXbe8v7KsXZ61ACaJ3YjtqZcwz8dTzx3
0EAQ6mDvC0CSMydqf/bYul5+uVOSL2tmxOaTNaOwxeqdwsBabB6tQAhjXw3ptvIE/oPZmzeIQ5Mm
d54QOExLmz7CbF4oX4iKtwZJ4pWldOZdj4T08b4gg6I/NpmpLWD+B6D4QQEo66wMgWEWi8iRn3o1
pDcmRSu0i5YFnqdYjuxIwZZm5N5o0jXQ6pkNTHecUiuaRiRS0+OiJPfQzUwBjWBI7dpR4y84Q2S4
0cQkw1CBGLBLfUjmnXHtO5x2C2hgIYrNZUmbgoD9+GPX0NyHKlLlPSpAw9K2A28R2DlOOX4kFrpu
wj7hxW98XfQvGAS589KorxW5Trc0Aggjz5raqHmqoVcjYI2L7QBKNz1EulhqPnLhVIMvL7lzo7CN
9XFjQaeYvmR4RgX+TpTSDKd48DL3Phowourj8EpF6ExUwOYlWmIPc+VMF1XsyziZF5I4YAiXLkun
8l9Fjm2CqEttVZhWeUWc6sy8jsYbn+fTXYNTkV7SKbMOvUT1KRTYyAFQGWpdu/ICT88FyP/k+ASf
RFf04Y8HajFVR+mmlw9mXS2GQcfzsvv2299oTORMhJXoXFGQPB4iN3z60XgQ7dVc2/XGjv7ZraZc
Od/O7DYWGhelPKangFKOB3FVYHS+kaWHPipnsnuXWMUMedR5S/tlFPEHPr1MQJhentq5UUdGEo1V
oLfASyej5l5k2KkLEATWfhJJ+mwo9Pe8kX5Eorkra/neGMDSRde4NmdCLdqB6LqM5FUS0ckGLw0l
R8cF+QQrM352Qb5mxYLhy+ufpZDfK9R//woj/9eRwn75S3H/Pcv7IvD8avKv/3UfvBcI7v2s/vf4
a//6z45/6b+es4T/T/+To9/gD/574MVb9Xb0L8u0AsB4qD+K/vGjBOz1TxOA8b/8n/7wPz5+/SnP
ff7xn/94z8APjn+aF2TpP/7+0egaoKhsqn+ZDIx//t8/3L0l/N5NVvx4O/2Fj7ey+s9/aM4ftPvg
2yHWR1uEuss//qP9+PUT/Q+2E3IHNjJpKHrYRCApyGafX9L+GCuGf4n7Gb9aRmVWjz9RnT/GUsIY
7XFj8K20f/xz3vu/EtO/vsV5M4QpKYbCDOxZHfasQ5+BBTLZCyNnQwLqXcz1db7V53BMy3m1ER02
2fNq6W/ytYtSYggKrptZVxJZWhis+U/Z88no49H26ejCU8ypSrWuaFG5qgoSCt2xTShXkBtm1LJA
/IVApRu6WEH/IkmKOzwgWJfi79xaubUdslYi45Rdo1w1kQjRVY1S17jBPYyvviuBK+IPl1khgnCu
XerYhGmljiuFg3CYNMs7aj5rXcH3MqY5hmzUtnJCfCznbRy52oOEZhs98DxvY/+b3Wq1G34vHEh4
wjZwNVXiPsVAflAdxVPBSAZld59nUdHtEIKsl7mFfgWWp63ifNNLkap4vjSm80SvOc0J5lT0f+aJ
GiMvducnA7Xd0TF0qDZ6YRnpokjl4Kus+ELnQ8huqn7pEcezSckD91EqNdgJ5dCgJ98EbvjkS77x
NdFDxcVJ0/G2OXg8MaPFV785rj88SYPwtNskTMtFMwpVz3SnNx89LXSfh1bpXmRTWMZMqmWshLq4
L3BWAwuK70gUyTeakzV/hpGhb2QDtFfaq+Yhj+SoxLk9cqRH1SvtYUXOT83N6W1zW/cOgvNV1q6c
BIseBPYd9TEO9HLJTRV0WKAVibJKkKl/T+Lc+kCTOkKRQCoPjuOWjzbW9gIssSdBtS9KzJfNtm7S
hZSggjWzPNFrN/oQ1z3m6FXwUtW2jX1rnWCn7uIjthKaG37tEIc2Z15rVU+4meFnY7SUQxqzwK2l
FX3fznUpwS+ylFIfFb/QeKrtZofaVvWYFZn7BU3QDJd37U2TJXflZKa/lNF/++m1TbxIM7deObmF
F1Ir9TidD8OqNaPkSy471V0fos2Xdhj55C5gWDXJQHz0yUCPMqhvVLVMl7Qwu8VQOf66gvK/yfFr
XCq6C8MYsagljWj/DjQ8uux1JRMP8mbkFCMV0TnxXdrY1Q2lQgnLrNpe+Bwjh4wKGJSfINokHnYQ
ND8xN/MQYsNzqFxqpVwsUkm37lLVT5ZBJhkIsWrZagCKvK3tGPKH7Wc3aLqh0BFr5IzIWawSDDsX
lppibhF15VJoQQ3iuJfmapRJm9CPi1WJb6kiKm9mp7X+jPBff5P0eQ6xSIKvEcAhxOfZvslYk7ex
iLytX2jKLh7idIvsR/ZgyB7uz4VTb9y+wxlaFT7aca20DNl7y9DOjVUNnmsrXMxXXXvAyErSseq2
8d9ObRCNiAk2QH2tfJ9WNXLAdikvjVg2tpDouo86luXvZqqAd/XKmjaMbC3iRDKdmdOUj7HeLRKj
qlZROFjPoLq9NTT75CbOXOxqq/6lh6C4GuKk2iJdiRkwBrJhq9Ah1UIHQzPTuHMTN4AFNUDXdlPn
VnV9lCClzs5w34B2HeyFqdXme25UPVZQDYfLfZHIFl63QjAFvUytYCE6KcMHCG7Xe9VZUj73NV+x
Zm4TBTrLHeVJN0QaMrTt+FbqCuvVTWSQxBB0pH0u99VbAbtsK/TWPWRSaL7SXU0WbRT7e9l19I0t
sPiObL1flCAfFqpWW1hDdDiGLWW9kxZg242fam/mrAe/KNSlrrsgBlhRBm1uoKvZwgea+KdUGEO+
HCyEFma2JkdrCb+gVQqK8Ib4Q96Az3Qs1EqHYBWkkGEXDvTOXZ7Eb7mZN9ueMOe7bXfKTsQZWohW
X+9lUWPLBYoukW96kBjhjVs5XTrn2GmSpRbx1iW/l1/VQbGerEHR12HZO2IddzK8LFmvMoibcv1u
JAXeqU6ElzD6gv5HHmI/Yux9z5bNK1TGSRDMlTUmKBrJEvkiaI5JOEW/V3HAQxVzx3hXcavOmp+f
Qoe/r+jP/kTTzHg6wi9CwqdLEWWvILV6RmjnykqfxwtXmpkLTs11snIBvM9/czzklkZI6ogLNfj7
L43YT+PJqMXYncd4xQIexaKchytpHtxRNl+ma/H/LDh8yD/Sp6r4+Kju3/L/H2LEMaL/v8eIt2/D
W+SX1SROHH/przjRtogTKUWQ9HAzsWEIOf+KE3XzD/Sj6N4g5wOSnUbrv+JEw/iDxiSA5REUw9cb
g8u/A0Vd/oOSNIEd8QfR4hhd/kagCMTmKFajSgNjkNKeOaJ8ABqpk/yl7KBlhHSfYaVii7QxPHyn
IO0kJPR3jhYHwz0kHkm7LVoqWIj+O3pPHKXn4ULuEMg/4NQeRkslbvpSnSO7ISMV3EqluKtNbuUX
O+qHbuYrXoH5pCoN5UeOzbe5DoOodD58Xa/SG6fhDBTzCBe0cF+UOFKPZsqx4yyMpDTkBYdH3v0A
mFQEj7YsPGynFYn+LlTb0ZtUj5P0Oah0t3lQtLAA5dBQLz34LmXvmx70nb1VsXaqv2SEYfJGDqqi
xYnYMQTioFrZa+9eXErWooldpGg91Xaju2gwPO1AkiSZm8QuSvSObDnBX6/zRDpg+5pwY36XVKWK
UqySQ0pKcNDz4qWIBqX5kbZ42AncOc3EB8PkoUFmzcxQyxxMrKNOviltgbp1ZiWd/QZZPsbVEs/5
4jsmCtXCw2ZoXibQ44oZdFNH/V7qjei2sWcWFp7QTZpiLFvXclLOvKRNaf+0ucbNMBNN5MvqPMKw
oXnHMc80+1uyRJGuW4rH4h4DXjW9RX2scPGsSwFfGsu8CzsVL9JKJNmXXhghbtSNBlN/LQrPfAiN
4oNSpSt9s4LIrB6baMi+4HigOVufAmoTzkxww5i+qDHdkbcx+LYNFIGSwadkrEn07OKykvVb7nAt
u5Oqrm+R68pgpq8HD6TGM/osFTOxaZA2c7nGiesukCLRpTMDYRnLmgk2gT1zCcWHBou9LpW/mL0+
WCOQEIvhyNYEnKy2JjygPFIqaBpAAVJClOasRhuIiZqSl9NGiSr/kFwv0Td+GTneE8FNrZaLWPE6
CpN+58VPQzb4T9ROs26jNbJCiKdKREjc19yb+05JbHeNRYhZ7+i9GsVKH3yz+Npqod7fFlmhD0+B
7hXDzwYmmUBPvM+QBF6Ywm9kdTHIHsLXM1yTTPMeFGPTbpBikKt3zYgl7a7Dd1sc/DIo3K8MTge7
spNBo51WOaWGiavmCCyzlRqddy8tXfchlpIUVWtSCEVGm3gYXAdHA6k3Ety+5C4v9pmaedZSkxqn
ftZMjwbuDP1pG+pU0sRKZc4kAWiaBEcxpHQVyW1tOTNfNwbRUaoNB/cQdgOoYx66k1Uch+k74hLu
pGqKRLoj5xJinWqeSSBDMtuSCGDa3utxqhQmHgg3QaALsbUbCe20GeI0Zb5SAzOmDFt3qF+sYPSk
6pqyRRTtlTrL2oVmlSg3zNQsSenfVHkpNa/dEPTOIinaxJmFXhm18N5bcMXw3piy9lDUXYVRrWxi
HjjTUSgL76rSdXI4JZ4f45UMEfp1ELmcL+tWDzGvHwFFyu0wYvNe4oQ3fp93edQ/q0VHb7Qf7Aam
shP6hsACzvWR3bbLwSX7IZ69C9Oozw9WJPehjSdxqmb5zB2yQMfqEl+shcjS3JqPapf9t9wmsFoU
So6Fu2SrqbLP/KG1lo7Ac9Ql7cwe2qqI/Tsfy0fjaw/h090UrLpoY8dop2MZUajDc1eAAEnnimIX
qAsMQR3ES11qIziraTLEj6XWDcTJrdPH8YxSd8S7KyMixn7mFbIXP2cO6fIhy4WQI+SQDSMI0AeI
8h6j8sGQDnpcQNkfhtb/8DBS9DdDwgRhAMu+062xqG+HTYHqeLMxmtYsyIytekgWiijjuJxJgQnV
u8ip0y5IgqzqoTCyMJ13XV3wzXrV91z02wLVf23kWM7f+0RI0VyyQlvBwVSKUzSgbSLF+8TX5II8
VrECPE56zQpa9rnU12LfIxRailu1CpUUafOU2/W5KD1h2LtcoB7QrNvCx5JoE7ZhBJcSNSivfw7y
CN9eIPtCexdqmJhfUlnLh0VeyFqzQqzEz94CHVeI+f+h7jyW48aStn1FmIA3WwCFMrSiJFLiBiEL
7z2u/ntA9UwXwQpiev7V34uO6FCHsg6Oy5P5mmxW9RIDThJZ6VBrVlz/Klh+nGBlEyHWbOhFMJaf
ZLmMZ2w2U/kZUQNBbve4qidzY7eo+FgHJZKkaD9ZcS4fGUsRfq21IZyvcL6VgaRRJqie26nulCtY
XtFwM4ca54jSBOC34oD27b72JaTPtdTq0yfkx0PrdqwmuXnMFTT+XC1tGoocCPWBOJa7xMe+pDbz
5SDPFOurIphzDCNhaHmra2oeunLQy/1VHMdm7fS9OilX/Ms0cqQjfBVwnAG+bLrDBkvAzSJN4dUV
9CsUOI9TJ1z7qT8+5alU5VfFnPUYpWs5ul62oCkYzKIbavQO7lBqWbvM+BQ++FOUmU8oIIwSRsbl
MHzxc6S1rlWtV7t7lZd1sm+CosPALJfE5loNYuN3PHTSnNkK/HZsYIvct06WWVIY4hzoouyDKZVR
dj0FSpQjphyMuBa3HEAepetieMSesJ1wyDYSaTwaFcr5177ud93nKvFxkxczdCd+yoGfTs8aXufJ
vdCjt+SIgyCkexM19ckVtKGueaFhMfJLVoIUn00rFS0EE7KQZm8Z+7LhyuyJluKOHFu/LbEtjQ85
igfWHeVtpbhpyzgXDk1TikXAs48n5ecxRSzvV+gHffKE4Heln6xIqFCZCwRLaD4J6JVn1yIZVJlC
0pziWIUo0DbCMY+zJPsZRrOZXLdDFddPPN/zwcuhMZRfptEUo8zRRlWFr9salXlUpCIOrqIsBnlk
1nXYe1ZX17mDY4CIr2wecEXWQlbXuJfrYh4+9KIgUgGU0yL+qTJBc2Crui/kV2Gc9bget6UYF5+C
cs4VbzKzqP2N/fUglj9Dc5rCQ9z2xsj9M4XDLVo2WY4HOViZzhHiwccsfITAYKIRWfrZHXLqs+Za
VlqM1EXQokBzPm4EYYerZDh853GcTR9QHefQouCAKvhSMoMufIiGSlT31ZLZJMHgXwsU/cxHKEV9
Jjhl5PvGdS3ivPpxyMeudMhgjWKvLuytzgWg0mSnRlxc6QNRFYw9DhCVdiigTYsnK1bN4YSuc9FM
7uhrEw6TyagpO0ON6+7rEFlZ79AJQsplyOvMdGNEzp50H2+t/VDOA7YsYN8Cr539NHvGVEDQntJq
0Zfz0Y+LrivcAIqdkcz17E4WThbY6lVl/DEqJV26ETFQNu5lfcDK3uAlnsU2rg4KCmCgIId7vlqO
PmAD+iagUjp1040ujlZ/XeWxmVA8qqgdxknWPmhaLxQHrQzm8pPWpVnxMI4jrPUuolbxLMxylj8N
HNBU0/TR7D+bEnWjQz4kSrPTsrYIrutybHzB1TmbIjfCX632DANw8PWsGm3DmOL2F60vHB7DvDFk
tPwtwfBaMYvUm7gqxOEr3EOr9+gpq92VpQloGUZ5T4OXqs48HNM26coJwdC4lTy0STAjKCNVKj/A
NciwtNFmylKGNA8l+K6ezLohUequQr1vKs1tstHQdkbnN9UztgNgFJw4HOMas9JWaJ7NnJLgfeQP
Q3moZkyFuRknndpuVlmR+rtZ/F8au7aQ2dm3YZ6ZFp7fuhAzJdOijjLoWh/s5yoptdMchKr47Eth
I11TSRpV0TOQrx1maM1m2887a8DdAuqUiBuyU1BSax4DSYtpMgeRPn8dk34WjzqiP33mdBRJ/SuN
DCs+DqSgeAcKemAhBRRN/WcAVqkQ7yIQjMJ9lMcDQEK8V8JDPVRDdRh8NvBulMe24XPX/vQjnsyw
vK1nqFs3UqcV2q2c4Aq8HzvFwOlx4AQlH8J77eNQ6qH4S69jP9ir3LTFjckJ2f1AF6IY9lWVaQjX
GjkeiDshxILx1xRFY5jZw8xrDYI8Fo9Ic6M+LiDYk1jaCfFkafo8cBhXnj9JPogT8LPBl4q+e3BS
jcnPvQzGJOoO+ahabkuW2FEl54qxDuTXpfGw2JTUn/B10E1cSSG0kzsMcB0P0LXh3nNy4U5LiiBn
iMqqxiBf9ehPyMe0yfr6R6M0GEwrQSdjH6ELnfqcRlaZHaiVBxqJB6+HPLSrbqzyYy9TDz/MHd0Z
1KBUqaLkr6fKQHZWJmHqTGODy0mZSVN6a0wjvh0oAZS4AjSJbIifAjnI9cRWqi6KOy8flcJ3yxLA
zz7WOXIeph7YCDbyYtgjseN3PFNhWnJ+QLkFB171oXrTJbT8HJobQ3tFzluhXp/P+WTYWsZT4B7C
lzZ8kPWitRI7Hq2qxOGm7iLw3V1SPYth1sbkg5I5f6zacKq+9RqMh2NWxLp8jf0TtWP0xBH6pSNS
L0X/pMKFKcz8lryaVrxAiwAH3w9x3ao9hhcjAeZsxmBCaCOzI5FBkui+iI2+d5tSVu6iODSGq8HQ
4m6vpXFXnTIBQCa5zDDMu1abpXyHx5484HAiNEPwuxljH1WPLAuT2iENboyrbuiK8Ygfn9h5U6Sk
2SlUrFL6JQ7KnHwUc7MJfWecJ6PeYyuXAhXlXua9MoWSlXizRrbze5R6PcLlPRjF4jqzjNHaZQ0O
PieZCywTj9TYs+hLryY13l7kO9kvIU3M/pjTfkWmP2kRlQBZEZZdcx1MFYwKfJ0KrUQFbUa3hMS7
zE5yP0XVEwQ4Pwp5prQGl4aiSFXgo6ihVP5zlSIGfBCGzOwxJfUVccbbdJKyHzRYU2RBaR0NYXRT
NKE+KdeJnoHImgDcaEdTCFXzOqu4hQ81+mD5tRCYNDppvOFt4qZ5xdy6bWm2NN907l5kwk1KE7Yy
wJmUHVh4Afsw0fp5wJ3HT2K6GpgIIaMxcSsXpcvjO2t+ANiI25NfVJFK90eL9dvQyNPxV4CGnfZt
VMp8Pmp4opspLXCkgvZFgto7oh6xZTTIG/d5gTqqwFnqqqg05aqdDU0BFAU+ga0kGP2FRjZ0Dre3
JaF+MofpF1Nmuiq3R0RX+JgUCIPtAEZLfmknvawF+MTX3XxbVSWaRy2QBesI2z4IvdmI88AjlaxU
d6wrq38Yqz42TlT4U3rVfVHhHVtImah+Azs/PIy6TGqU0SETP1kFrPePlSX48G6aKI54GKpyqDyi
ChNKpCeaHqrXQzQ2Ik7UEdSX7+i2InxR66k+QDOhGvGgqzxn73i+z/XoUvadlHu0sjKejbxva+tb
XfTJONGhoQF2F7esnUOec+ccGiSBBmoZUxfdFuHQz544Fr7hhJiBH5uEhXnyNdxq7/MgsoanYZIT
g8SzMKunPlfqbC/FkWAeckTH1Ou4a/rBlWI2/Z5ToxCu4oFeglOyRwdU4iC6HSe/GH1PKBPem+Uw
ltKu6cvJ+Nmia0GfwBoKw21pT7izqvkQd/o89ZpRq/XHpsfWxEt9eep2dS+36RMiKpl80NJ0bhGf
CXvSUkehD5gdqrowgTTL86zvAQclo+L0skTJDv+dqMBlr6Tq5tNN60oEzJtJlhY8caSl7dLVQpbn
86wE4vQ7bMt2dsfA7yhaBDUFIDvJ+yF+1o0i09Dc9ed8+JDWYm09TmoVmkip1mol3IJp1qiU6b5e
+fZgDmJ9ylR1qtx8jMRM2iHSohk3SkH1AcSzMtRfR1nPfMxCernuBs8Xgkz5PvtGO++y2OCwQV7M
KEG7q4FklHYe1vTA0iaRtB8WnlutZreNCWITi8AukVxDn5UScnQq10pvc31qLTw1uW9LGq5FGEwP
+dRbw89ZH4TObWejq49xUmbBiTexHu3YMMjIhELRjAjqdOAiAYeLqp7iaiQIiUp/lSek8blWhLo9
4XqTZY+9hJ2aU6GB2TS7QM4hgLgpral2uioCPUiQZcqCPGw+NkYWF9/1GiUlN6A7hU1Cgq53Ozh+
J7TMJYbYNCTTCUb1YeZcy3ejFXX6k4R+Fe3RCOf6I4Utvbrq0NExBONQKHJAAzio+rK1DmKHSbj/
hd50EOuPOoA13TiRzeMq+RjrU1AGP6wq1zHDU6tkpos2a33dfdAzhIuGnaZmyBk9iToqT9GDXwt9
VHqVCb5N/6mOfViZ8J0xooZ1lWoUQRSxiaZir4cssfFUlr5VobSJdVhn5z5twcShpyMllHBYQQKg
uDCbGrcY5xAb5rDtAyvaDaLS6A++72O7blNgBwB/tBpDG+9TpBUa2sP8TcAJ5sawghtmgAKlabWw
AVNEWgS3KJQq/yS2HLEHvQ54MOzzRJitT2cl/0u9nRUICOAUED8shxRlYQtIa1Z1KXRFMIxD7DU7
f9/zRPakAwaN44P0AWJ+a1ORdHLaLpobPFGhkn6+H3+Bgp3hLf6EXxBIixwPbJlVDR9/xrTldRh7
o5za6qA58rDv43jfjQ/vB1p1yQgEmRgJTwwfwOKT3LwGduh4Lxi5JWUeryjtCT2SWHRQO9qkAy8/
+PWAyMxFfGlAcy0mhiv4Cm2EUNcHP/MwrRtueLLj70dmj1bTVOEDKYxHrE2HjY7ZChj8MjhAowvF
GV06cY0fK1U5q6gwZ1TyNW6tkXuypQ7vhydqAFxCyeRG4fTh/S96aaTIQeKhREBQO6up6zXDaDhO
+aKyEB38fiz2YicXk83Z5J/YQuHnovOrx/ejvpBnzj+wDnQJ8TOmcyGaQHB9PZE10Iws68XYC4/m
HoKmweHvjodyF95KDrJJsQ3HfLMnuV4+q6jK0os6a0lyYYD9kInKuHZl1Lqy5b0/sPXnJAK6LeC6
Tb4oo1t9TqGJeZcPNZ6PaSAVuziayo9VP6rXGH4Lo1t3E8RktevKDYDjhZGB2gLlu5hhsTdWiCdR
HSyu0S71uk4LrhKel6eeNtjGYlnv82V0GqBhETGAC4slG3Vh6Kjtekoml799zZh+Tp2mnaQCPI6N
Opu/sU4ufU7AbXiOIOttoSD0esJmuSutFldOT4+sRPtikfQDJCqUWvMMld3i+MCJvYxHUrnB7li3
y0XGykGKbQaIW40O9mom1coi187G2DPAK8dHxUt2odfaUflJ2Dd3gVt8f3/lrHf/Eo+Nz0B1Kqco
HL0eKmV/f0y6LPHoLmDOUwmD0X8o/DwZ7qknydZeCmt/OCmTLhoPAu/86ekf/QD0vFCtwIUWRoKi
gutcDVhIAY/OIxd8xD1ox9R1lEY+WH31G7DQQeyrDyWPgfdjrpbtn5hwYGEDIAXyBpdbVX4cp7Mx
eLDq8x3ZClC5GijR+1FWy/YlCpBcgkCXNPjn9adVjEyX+0giiTbr1J7KdgDQN2AGpVXKEbqYvAHJ
XU3lSzzcCGSTpvoiKbGM+uyYUQaOFxBHo9dTOQ4DlHDKRn7WrZ+UfZ7xTbgPaCJvHDxruuISdNGR
XJyuEH9jy7wOWtEsbf2mi7342B67G/B+tmkPx3rf/IFavILhngNJVrnGOtDLDzkb3QgGXTOpL3q6
+oXO9KPoi3d5UtkdgM40Cp4jqPZom2580/V+/BMWqOsygTIw8dX4EBBuqUQyvsEhF/SAk7gojAEn
KVx6Ehu7/8KKAZCDagwYWgCha7w4BvQ8kBSeXX6MOhzd7Sq27CQezE9IHZrfsiaY540BLif02Y0I
uwpaK+B+qHhkUeI65DT6uR6a6uzlKMYjguqYpbzTyUHf3wvLWn8vzPIzzmYPFmVtID0reknIS8Jo
sJr2Q9lD2PWxTyBlTsP+/y3g8qnPAopiYcixVIie3tD0sijhJsAi5ES/RWITCK5ZfXw/4JszZUkp
mLiFgQMWbs2eDEOzj3BMnD251W8wf7s2k3/ocPYyV/DqgZfStyUZXX1ERD+J27SjF9fWsw4L9oTr
7PDPCKd/glDGgMZIoDf08znhDVtUnFpF+pTQGu3aD2XRbCyH5Zeul8NSK/l3kNVRFSt6Ow3CEqSS
9uF8rfsmeMgNzeitIKvPhbQ7miwSM9JbqBJGs/y0bDC7K/0NysrFqcd9D46uhWbE+gqjA64lTZyP
XqDL1VEO0+ROaOTxnx6ALznr31GW4/9sRauxkZhBPYyegmreQeVmAYQIrU1KNMFlmOMTb8PwTpSS
2Q2giB7/h/V9NsjVQVgqcZ5HAHc8wTLumkCixNao6sYY3/+S0lrmu8jmaoaCPXoZjJe9MQ7qopn8
D9UcXpY4Qqbww8g4SJlXF3M6anpQWsrs1VH/AVDRrpOSY5opGzzSS+vvPMxqwgrwOeGwHK2hWg52
LIq3EerJNmiILWWWS6freaTV3DRjVPUyKDNA3Hr8pZ9l3xbBKtjtLPb7YKmBFOBk3fcXxMbwXoT7
ztYjuOg8wDcWqHwYOIp8h42YXZlf3w/y5kZk0Z+NbJ2JC0BtR5r9WN6L3T6o4lNoBJ9yWlmtucXf
uLD2oDYDBYSnwoN0nQmLmGPP9L4nr6n94jbH1OLQiOmW3MGFqULkG6F5Kha8Z9bSl4aR1HLdj5NH
iafz+kkq3AZG0m0lWIMTdylSyabx9P5HfJukLc96Q+J5iKSE+Ua1uGlx5O78fvIqv9or6TMiBxTo
XVQ03EGpXLPHZ172WjPfKC1c+KTEhZkGBJRnzXqwY1JlcSllQNKVLz0u2GW1EeDC13wVYHXLlwJE
y04ZJgoz6kEKO7vILa9OVbrkh9Z8fP8zXljwCyHdQAkGbu1bFrzcBWYsMppIuG/RR8vbB1ye/uRj
f7G+7v9cgit+2eo//0u62f93iOKl2vIOovhXPn17zVLj//8DJlalf/EURx7EkBdtCjQd/g0mhlmG
ggTsx0WSe+GjKX+Dif+FcB/FUe7jRWfZ1Pmjv8DEgvovAEU6b1/MulCikyl6/QM08etDCnQzgHMs
Nrj9lwwaBY3XN7OYNwn9Go72sQQp2M/HqkGiWg1vOEmOZ9/kr9Vx/gp6vQb/CgWoHQu1ZXTrHSXH
sC2aHvsvvdMPYxE6KRDSMon/0VJ/G2a1r7pBU4ZsIgwwYjfsBWcqmn1lmt77o1mJu76Ns+zvszvE
V+UB5gRx/OfRFexm17sg1O6XVxa0Pbe6Nr/4h36nOdAHvm8d+Ktq4NvoqwsaulHXJkv01o1uRxfu
HdBZO3GoC+6VnXglX23XAlcPyrdBWeTnQ9bieAa9RNDBER3ZAUbNUFW3OC6F8mIjmV/+sr/z7L+C
sSnYB4tY0rq2G/Y63UYFCTUtMStvyvXgtm8K7SBIjXmcgY0d9Fl+HIbFuSD9hwpdf6KD9Ldk1C0A
/K+lzSwhMeuhy2MbGK8TDFgHp+WRFtvGJfD6lnkJI6NbjREIlyoaD6vFihxDSr80JbPSks4ZIQrp
9fD1/ZV6adpeBVmt1NSc8BOUCdLshtSWd8EpcRoXAp2TuP/FKrkwca/CrZYmnXo4LBbhxh+jG1xV
hOQJc5U8G7vOA+uW3qpe/U3a5Tsgie7mzuBoXK+bV+FXizQBrU6pj/C9V3wbr+Vd7AY7rA1poisO
gnyHeUs390Ukc7VU0RbTVAWPGGgh68XSx8IU60GBF4UD+Pq+eZhuDNB/O+Vp/Ai67djuVC9/hgDb
u8lXkGMzaEK32dgvq0xpWUsv7vCQQhY6FI+517sT0HE0TU2+/ArR6Y/NPtln18KevHODtb9cTKtP
TOmFJzb9JK4gip+vIwk+rjA8ECIbNWqmF0M1yFEekvnOovt1ku1yvzmtb3fK65jLn58ftwCjVdwh
Ilv6QUMJatwu+RDsDCc6prfpA1LZ4W4r5rJQX08rITVAR6ZExgtx53VIHjtADUC8o0r8rYq/hHTO
mhYwH51VeGeONG/JOqw44MsUvo4ov45Yw6tr+56I4w8536uPPaxYB0TTLv9mzQ781sEt7tNdI9pb
KjBvL+fXkVdTuogEgpVeAOYgYVE5scPmp1SQ9PwnK7r/8+nOM4DLHxTGnkrhHkGb1dYMlQFwhc8c
TvOhMmJHpc4bVr8ktbcLMPBWFjnvB1wJEv77g/4norXaE7i26nGjE1HdTzvtMB8KRz8aN8Ck9oGr
7/6LdXppb/BKwpt8UeZQzdWiWfrkcqsSsdlZd/7e8OYDeKAvsyO7iRu55u79ES4XxHqNnodbrRgJ
znKGzFMEmDDdDb0LhgygOV48j+/HubT9zuOs1sc0QuuxAFLZ9FtdAEtBFm+M5MIpSuH47Mutdnhs
6X2fSISojXrydF2QbFUuvmMFD+UkLxGRDDAaeqpa0MEQyn0M8xaAktgYsKiaxOM9BaYyyT8qVnir
LvavTfgUpdK172NeFGyd+ltfZNlRZwdSJI/Iti9fJIp/N+pDaG4Z3b+9R19/j1VugFpAPAnLKRsf
g0Pu9Yd6Z50yL96/P7MrPfw/e+T8u6/SA1kBLdUscZraRlPVkO3gdtrV97kXuyZnOiqZ4aP8BTHD
/Dlwt+QpL1xbr4e5ShfMEdQY9mQAzK/9fbcHiLWvjoFTOsZxY6DLZn9vr6yOH4sOk1U3RII5+aXj
euy85L48Be4mkXfjEFgfO4UFOt1/+aS7Otgv0JLM+aFp8OttUFCe4P4vx/fZHFqrU0coeqz/DIbW
Fl8yYV9LeDluiV9vrEdrddRMnS+aCOj/vR6VveplXnfYmKZlvb0zTetsSoLPp/fLOaDuu2/ybxVp
gZ3uRLv+O5RBenQ4BEQuvm3bh/eFN92rtWitjqAEJHBW4TrE4a14ceAOn0kdbSiOX9LZju6XDGd5
0SUeGqquua+3HF8uZlbn87g6VALTLGbUMjkDXX8v75JT5pRX/anfxYd6bwFFev9bL3/dm0+N3Aw1
LjIcBI9fn2FUkgWkAghHmw0Ru29TEbuNuQG0uPD+gF35YgKPmTUE6dXdAa+tLPEtBBK4m3aUGZbM
FBDrMTwMSOdt7oVLlz7DodZFY3iRB1hthgSboTKxkDPQbMwVnNARAyd7Dr3I6dwZPYsdvDD3/Q+5
Uv5+OURfxVxtDi1UayuO+ZLiaYmY32Hpa1fX4dV0UDbOsQsXz6tQq8+p9ChVYBMJgh7lwTL7KfYb
rdyLAZaSK43VBSS3WhUFQqFNl6gEyNV7CNuHpNk6iy+GMDGio3W7gJpWIXpMea0xsAhhfimLH8AU
7fcn5GIAuPiLFDuZ2Fr6DdmPHM4bY2im+VbAPUE1540H1+UQGgYmfKVFh+315oHGFBqFQoi4EKFx
Ugw3txTDLj0IEK77O8bqO4mIxii1RIy8c3qqTLoD9WG+EhzVnrwS9ui97PLwude3krFlj6xOhleB
V7cy8CREbkUCm3jKwQ/dt9eouxtetBN22FHeIlOep6fgGEmu/HN0Jrc8DVe6/D8sdaoi6GGhls6r
fnVjS0YRqB35u12N5tXod64FC+D9hbJ8wfVAz0KsXQ+sZgTV0DBQVYIVOhp2gbuRld9DxETkZ94Y
0KUbZmlNo92gI+H3RjI/FUJ97HqkYRdJERNiz6eOQ7FxklN/F39MblqY/IfeGXfoOFVIAHmbJ9WF
3GSpFFCreEFOriVifYjeGb3zEHkhIPlIEO0AHe9119iL6uN/VxJ6eSm/+choZqCKsUDE1kiNQo3B
qndiaOvPUMrgVBw6za320an9GJwoC7miq/zSD13iGDBqn8dfwnaeeWlF87zm6AR+YLxRowZkiFBs
jcRBegx/lt7IV+7c/tvyENzMaZd1+Wa8f8daC8fgNZH2Pc8QqrO9q1h7nYoFgvfA4eCYX0P0Sg/5
CE/VHa7Rr/0YbN6BF1f12Q9YXYFxoqBGgMSUbaBkVeXYxHYG4O3rJhLtFjfY9/fQS9f5zXjxFwC5
Bf0eOPPro9CfoTlOvHqpufVujIbRbj7ornk3heDvd8OPcRc48Q6xJfFpaz1fSGEwifw79OoUNhJ/
Ms2MI6KbOztSRMwhfFvpt0y4LmVmr+KsTuIcd+SsUtm4vRfflx5+r06IR7MDHWg3HTC4NTbkjS6m
FICpQagunSPrJc05e2BOGoTouiAiCPUPyMkf5COvXrs+RZsPFvnioUAIc5FQX8wCXk9gKEo9Qs7S
smBFp7tN3Syx09LNAkfIbDFxsYm1GOy4k6FJO+2vmjpK4ZbBUb7a3j4Xd4/FiPERoDK+Xk0Tvp+a
L5HgqPvituFFqOyhUu43H76XLnAO9//EWS0d/ESaGXcOyCXYM1PBjOzlnW3civfij3h0qdmetsvj
F2pgmNCgc7wo4nMWLj/qbFYHIGP9kAjsTCWr7bRqf3Rtihp/lX9H+kC0w0S7q5stBOKlHPxV2NUO
FSBGVWM4LotJAeblKQco/e64C5V97URu9rRxIiz57upEMEREpXk44IKAAcVqmJ1U4MhFzr/k4IbX
7WeewMieeMpOfdoa3YWJJBhKwlyoIi3VVbLS1+GMwAJnAPXFhybRHK0qN3bjhTX5KsTy52fTVvvl
aATRkibsg8PygBk8uhiba/LCaUbCjbK4JILieCOIG5Yw37RJIe2yMq8SPk616EyysnVeXwqDH5KC
JeWC/FvfT9GMifWg88GW0SAuUg63cvhRujJ2k6c5IXJjvatr37azjwv3EoB7qqK8z0Dfr58WSlqG
Ju1oNPYK65NUjNhaOlOe7pApQJOp2L2/Ci+tC+S2ZERdAUu/6TjnllXV08Aw67zehc3g9FW/AZS6
9NhkRH/HWB0iI9qhXSwua4+ETnIh9CiFY+3anehmbjw6enc/xldbt97WyFa3kaUnEN0VogJS8dLG
QjBjCz58ear+Hth6UxXMYp0yVQGHfZtrjqhNNqpfDgAhN8y/vT9VW9FW+0uvhFJJOgYUBXdNDwy7
RGbhBM0y07fMxy5lK+dTtoZjd2MjD/C/l6u8JikjA7VcUUQ8wl2KO/EuEa6i/p42IfKK+F5WG+/G
rSXzcvGfnSWUpDtdGl+WzOim6rXizoeFcJZwQtIxdXTu1K0C4bIM1+fx2TJ9uR/OYqagp7TSIGbX
118ghUt206b7SVFvdXOuN95Ul78wuT78dd73qCO/Pi1TIwmKdEnKRi+hlpx/HUw3dVF0sHVb9NJv
+e3waUbT6GarrrAI8L0d51nkZeOcjbMDKyhwUSz3nPal23G6BY6o2tUe4CLs+2Yv7Opd/6jMqKdR
2b6C2rpx6Fz80rIJmYHaA1CX1Uruh6pSUenhnSG1rmYO6b6fUhiFudo5RrC5mC+eBGD/gCks7pTr
SgrGQwHuE4QbzPJpIkbXlx8EoXUL30K+K9Iw4Cbvhxhvo3YX2JhBnPCDuZe04MaKpA3c8sXBn/2a
1aGhpYagKzO/pgvr52wUfyN5+tGqlNu5VfbvnxgXB05vYKH/gF1fV/mMJBnMjve0nQW6Uw/o6vWN
936Ii1kTgPXFxQhiE9yU16vJF0S9VaOXTDS7zUjBO69zFae2E3c77d2Mtvp4KoRwMaftw9ptj+3d
wnp2LQdYgbBXr4zB1h82hnfhSQwqTafHLels0nUfXy6arIX3i1Rebmn5yeQZ19uS0Bg3g9qiWl2g
ufStFEfoz8hhJYabtEn5XcW4SrSR4B4/b/yeC68Q/HIxA9CAuCHQv6yus83bo8Bt+SOvkGY3uu2n
4baovGpvukuuNdUnFNA39uql3teriKsJjoJaQ6KcS27sbCV9ockIpl058cf8yfgM439wNae96W/7
feRtITYubZbz4a7mG9ExSiIdyV6Yd1dyPN7Fhv7JLHZm3W9UQ7ULp+J5pNWZ5MODRN2Sl045SbYh
CdeNTGs6izb2y+Uw1FdQRqUkvj76JkQfknk59tviLtORlFQfJynZGMsF6BvFVkqCf0VZX9+DnEwt
dNI/yWvqe35yle2X2r60037hr1SPWG4AbNq6Qi89yF8FXj+S1aSZYMYvy5P+6NKsXEp1Fqo9+3a/
eZNtfMz1ja2lkobeOcNcspT4y5wjv2jnd/P3HnZ6vwPkJz38F82TSw83zL858OCtvsVooIVqIo/y
V4FyAU/VPY0TbZ/dywcKOMPWBXZxmH/HWz8UEdGvpXop8eralaRjtY4yRaZ9fv9kubjT8A/lXMFf
A3PA1wdLZhjQYBt2Wml8H4F/YDkwNagNQlF7P9Cl+q6xOJX+O9Jqp+lZLPdax+dDRBYBk113Iz1J
kpM+GYktfBsdmoh2xcMxdzJew4GdibZ0fP83XLoYAWXR+ABnCxt3+eJnp2gZ5n1M9wtIiCy5Vn+P
ZtXu/QiXimFg1/GGgc6lwi1c5XdqU2p+bLA28RE4mZSuxwMSQb0TPgxHkaI1hgQbES+9D84jrvI6
OlUymmLMYFNTUGgzB2390isT0FHL1scK9qoKd+hpYrXmaT/fj74VfPVFhbxFp7EmuBHXj9mkogr6
YGTqD8T87Hr+9H6w5S9bZ+rnI11dghm6PdzZfNuofEwBYyTBoUex6v0gFzfE2QSu7j2R4rCWRsuG
qIZPsth6gzoflTD+UQ/qBsNsazyrvafPWRfXAqEqU7THXHNZs0j/b50jm2tytfPmFpx7b3KQNDvJ
G39aLdlTwsEl7SLspQ+Rt3UfbAzsRab7bJ+NMAy7Zil6k0ddBeGxilEl06SNmdqKsrp0+hY9GDUk
BS0qUx6v6jjqyVPysEKxUSr6cmujqReWH8XJBccqaiADVoU73DWGnP4Up4eneLpT7JUHxP4rd+Bh
ijUIqF56qVtM3kvLEU1zUnlx8aF8w19CMTGdE9CHiloflKLw/KBzO1/whOrh/YW/rLb17jqPtFx/
Z5PmI3xl5BGRmlqp72YzuxpiRDTK+GTJmJ6bUo7SxbCxBS6++M+jrs7LKs41pWiJmmFic0wqZ9Lt
cFH3h7ZsI0lquvK1fNhE0lycy7PPuvz52WBxfQhQ/GUu1T0qM5gvp278sT0s6TR7Ivr63wB1t2Iu
6/ksZikPltzIS8y83hvFzzBu/5clCocSWgySM7Tf13MoZG2mLHkzSm6Of+JNnXoLUG1wOxDIwCwt
19yKeWkbgibhuSnSvX0D8S6QF+xk6SUt8j/4H6hpeGlu++6yMWQ3KO12L2y3ZS4+0M6iriYQech4
8pdKUXpM781H8TO6iZHu3GO2vm8d9Qp1QlrvCQ2vXXhKHdMxt+iZl6aTly//LKoMUOFeT2eNQMSf
fnXuB1gvfkVNaCNlulyyOQuxmk5qjL2JQc2fg1sfsb1oBSdDSeuzAdpKdsVD8GN4KpFy2xlH9Wqr
DXTp7Dkf4WpvKmqJ1ly+ZGz+ZCM7aufTdVhjqzd+ff/ouVwVMykKKQsLHkrL62856GPUwkPGFvZU
zDsDoP5jN7pL9c/gngopUD0GvcNagiJQb791l4Gsjz5YlP8Jv7qIVSy0qpfazKJ4xStmUl/qC7Oj
nfAycMzZ3XrDLFfuexFXV7JVjLIfL/X3ubCr2fTaHqF64y7UTXhfp6CPF7Uvd+MrX5rP87fuasVq
idQa5ZKsLa80NbqZbg3Tlmh3LR+5/jYc8wy1/Ktt9ODFU/488mohx2k6iZXEl+29/Oj/jod9ssu4
OumypUf1GhLTYavYeHFNncdcrV4LGv0IdX+Jid0VahTFXn7MDqmLuhzlbESwfP9zeJUDdd88Ey+m
xWflmtXpFBtNLQ8tX7oG5VA84BGGKVgCQKjeqZPXPwqncV/fdN//j7Tr2o1bWbZfRIA5vDJM0mgU
reAXwpYt5pz59XeVvPcR1eKd9tF52diAANdUs7qqusJa4TfeCNxqqWypNhNlKmzAK+DAoK7L4BEz
Ty/aQAfEYzz1OnhHjlGt2hRWN0HFi+EG7F5+vLmyFoPqroSm4CtwKll3Ae29NQXsMhWcPuNanFEW
khgbqnQfWHoDJKVDvAMX3XwEo3PiTkPYeV+5KAtRjOnMZpNrJZmOeVnvGye90zYpMhLlUvg2O6Ud
OPWladhc4L01N7TUkLEa0PgGgCiHhuq2Pxq9HRl2vKF+Khwg6uQYAPqLqsbK6DcerO8fkLGXJvUr
wB5DqAySgcnCRK1VD06QXVtYQwHvcWLXQHQFbdXNkPKSv9VrspBNxrXIiNrJwGxMhncCtd7b1vHr
0QnvEozwAeB8ryZONVx319IAYhGPP4u+alAmqDEwD4uWhMJ4faCOBe1AD+dyEEq7rkwJs4Sp4fkN
76WyNqyIMI6RS4IAMz8xWPaGkAoG5dbp0ZBc0BuIHgwKK6nlK8YFzRfkKVQ5589UrJ0wsC+xUoRx
DoAXMtezVbU0Byw43izFszoWNohYnFa8CaoKDHAT797QFWSj2lIac0X9fG50UABii+kQ3MpehG1K
9S4+UefQcoUN55aufb+lNOaWFoPYRvqINod8mR7nzeyKv/OrwIsuVVt80VFk2oIau7XPS6U7eE5F
5o5mCCs9wDiRYWelkwBmWB04M8arwRLL7diNB+oXgCMZveJyNkvgs0d2uPdvgDWOtenEeQGqOAaq
HEqmeT58TScDIJhA+gNm3Ce6OAvMV9Kc0stPKIZ5C8ZJIMH6ANTn7fSuViIMoBwBDVrDWj+L1Chr
2jhr9ASikYAIFBk7wcsnW3Jg/0548DObu3Cyqty7SBam8Q2yo3vb/0AoxjK6oxR7GnhHndiZf5uS
E97wznPNMBdaKsyl00B5ohv0ppUS0UmN5wGk8DE65v+9JS6lMJdNTpOU9lqw2BJ3dqeC8SLjbLPy
9GAMMTD0RCsbSOjNb5W8j9XCFqbteS3WrX3xfZgLVWthBnBcCBG35lZysQ+EXcT6MXJmZ/YGOOdL
kzeYwtOL/r4IO8CLF0GFA5HNawtf5WVgOAGJFwqmwJ7OXEJzxmPSxauRV83hSWYCHt5SeSwEkDwC
G7w2v5uYcw55ZVLeLWNHiTA8BL4F4a24McM8rjGziFAzbeL5L6MM744xkbRMkzFO6EAtIH5lJoZh
2heOmazlmUtrZx9M7ah2/Zstbnws44Gm56F3px/kHHUwkrkRsO5uM7f+pnDc8ZpuCJ8KZgSJHZsd
Cs9UXOK4hG4mIOLT9BU0x5yLvHoF4AzhgLFJbX2av1ZSsD/4MUS0m+xHcVKx2RxuxOfRkZwGryP+
LN26hYCZECDL0Az//XgDKlBSSwHZ4QSk1a2p2lheQNYVP+QIMWpuh4d/ODX/X6DH1d4kMJT/I5Ix
fTX052jMILLxmgfZUb3ht3UCAdweM9E2Fo/cYMMDXlxtOS1lUna0uOhCNgkiAikO1s33xe4PV6le
OCNaS4/FTei2eBjlp+lo7sxiz69Scc+ZuRhFogs+2KSxJ2/PihPtpAva75oPE+q5TgasSV6446rM
3JOuAq9W8BYV3M7zD2NkA3j5Mrtpbtrr4KCdaFIZ7F5m6+kXAGTdc5/da/cFDwqRWD0NgNAyQSMn
mmqZckB6fwp27uL19NM6GfDngdN/B8/kr/OuYdWnLgTSD1p8ZFWYKhCGQGAUSPvojVzuoGcS55Ly
pDA3psMr069JLUxFO/58yECYIqmcGaFVT7A8POaSAH0/Bm0RPDdwIw7+wdhFCXy3alMbr72triL0
inbnj2/VsS6Oj7kjdde3fUPOR/evcXrYGQPj816udOe8nLWXyFI15ioogSKDPQSqVWBVnDrrRpX1
QyuAcCZ+jaovZRVY3pRRdZVA+MqkYGA1LU39j7cpZVf+gRE7B1jZNhhWmyPKbTf8Ad5Vw1+IZPKx
sDFBoUgiwau2acBZnYWcCsjaQjiYp961Yu5W2YL3IiEjHMP+CD5du2ikbacEnq7eZrP2UGrK3vRj
9BM35z/euvdeSGYumQjEITH8c6vnJzgVrLEc086eL2husejR67WVH+hquBy5pBH73FpqzFy7ELM5
YPGGxoMDwPNf3bdwgwesl5+669KZdionNVxbx8IJYzQTu1AaGn2MnoMAhgmsIGCwbAeEZ6/bKheg
QC9ujNaeHwUnxYo1AuQRBCsXSBQFRz8VnPu46mgWv4DROAaxUFVVdB8lBGR0ppJm16n7r5wrZiIJ
JRjo5OwiidXm7YB9f+plji6qW251GbolcBSqPdjgHnlVyVWlFuIYv1bngQguOoib9b2UX/bjt076
eV6lVT+2EMH4sRz8jtiHxKs5qq2bAASYUiVvUgFdC/TDeGZJ7uOTWS6EMc6sQp0+zkaYibot96qj
7Mx9CictHlsuQjbv6JiAHs0SOMYIGWYUT6ZZ25ly7es358+OI4OdNDLVeBol6oYq06NSHpQCU6oN
Z7abbs6ZI2NxGGQ9/+dmTULn5ag1YtCOE6PXdrWwHv0fq7YYF1xIgxB1dHsHR7iaDEfAyNsRJGMg
3LjQ99FefBJfpO/db+ORmg+gMfKa2otvuChQ9PnP6cr4aT3Mk3Sk6dHoITrNbnSh7LJtktj9LnGS
Y64j+asP8gUwb25HznNltWe4PAPGg4EttwA/La7ahLXo8Dm9RvMh8v7gM8hos1/LV8aWvBilnz0P
qmY9g1l8AsZ9gfFM1ApCSxIPZUtBAvmL6apX2T0W1W5BssZd2+UZL+NbUiH9x5X53TdVu69L7FLq
HH+5KgPI1oDcw3jlp23rLjPEIiMkFvCBgf9YB/el0jWgGAu88zdx/fzeJbFL183ot52FMQzsA3de
fwRYGV649DarQoxXZygR82Ls6sX8z1jLp73rWmorcPZCImYfbxM1uWo03oooTwRjk+lgSENPSoHh
yCmkY4EBAc65rX6hhRb098UrACSf/zzTW9e8Abb0MBMI4yZzKjf8Ed0X92ig/MVDmieWMb5ACQvg
sUAzjK+gy/gqoox/C/xOfDIM32E6FcP3jrzjdeZ5Yplgp08lGCkpKJRal2xE1b+o/crFkHTkcs51
rT30PvQEoNyP5xr2KfAlKdIlD+ah2baPKiZs5WO2+cqm4lIQE+eENskDg1SaewkUWKcs+8ZRZc0K
F2UWdrUvKDXi0YKEP/tokSdVWwsTkjS/JV/4tzpmTh/Py+SJZJ4hTYVcPqa8J5fR3YoO8ZR45yWs
9nuXWjExb5iVqABBH7Rq5vZpCE2viMbnJotuwPfqAKbvEGJuv8SanyBrt+AWVDe9Gbecn0EGx0a8
5a9gIp5fzlKaDzhbH7N/aKMNj34ARE3fx0M2Uwa7Fr/UbFqKZJxKoJfzrFDS8qesE3l6jM+JmAME
Oyt2rV/nD1ohAzynIt3JhYfpg3+rdINTaJv8fjpVWPsoXmkWECyB+y5ydFTTdDd7mDOU8CRAMhmO
f2d2joYtEYDP4dfBHakW8IR2Wm2XIYyv0rwEmyVOuMOb4sCrxtBvYn8zNn9NEUgp9KhhfjM6ST2m
lGAcURu5qn7XotkySF+ZhFpKYZxg2hp5GA8kBUiwg3wHeufN+cPn6cH4u1a3gmRqkFBJGBbXdHDB
PVk8xKfVYt1SDcbVqTq267sKS0bqVsLbT9mNO+MSa9n4amgGgO7uvE50Kue+Devw8lb0gwmn1tQ6
qKAa1casv4PVtBtVvDsvinN8bH5fyWMO8BFopqcH8F09R/ML0FBvzwtZbXIvzo/N8P3aN/pYJU/k
pJg4eQpuZ7gCFF4ER7xuYB2qM/4dqMiamwVwC8HgyCiis9taujyKMXbfQ1sBrqTkFofCodpu52Jj
ApOcTupwcUxWj3QhkvE+TduBPC2k0bzX5qE5Ea5VeIVUF93ol+a+PGRXzUXCiSarVZilnsx11mNZ
m1O6aPE+2gW3KrBEoOVGcvTN6NVoofILyqtWutCTududbgAtihAnsuqhthQ7FZ7qiVAlR14Gt1bq
wYyCTgRtYO9igTZyTY10gxBeMTwgYA4PgIdO4pgtCseTW/36ixU3Co2fbiC2QcADBSBFlV0HEdPY
730qGfxBQ2uApYS51dZWDvFFnNhfcsbYJkRJEj0ekN59DCBTH1VCQGuZennKtFPo32XZ0/k7uGqV
CxGMVY4KwYGauOhZcCMmD0U34I3y87yM1RaDtRDCWKEP5PEh8fGhCMInAJck3pcIdSL+B1Dr2MvM
jtG94vgXoRcnXnnJe7CsPnEtcJMpMiZbPpPLpSXgxZIZB1m7rZs0dvur+N58q30XfR11r9rFvrkW
bfknzBUT7BF3XmJ1N3L5A5hIIbR5Lyfx2w8IbksAeTe29Q+lX7bvNbR00WWJsKcPcEZXG7iQxKuF
YIxsSTqGVmUAZjGfQBTAHa74sFwAoF4Q5gYYf4GkDX42TtVmPSguJDH3v/SFIohIEsHfoD0PFBb4
8xET5YEz/k63FqfGverKF/KYSD/3wphYBY5W7L/V2GQa/GeO+a6lqgAPElH3xA4HAGc+XsPOR9G8
kGG+6qXyEt7X+/GJhofkg/hqXKkH7Qo06de0wCj8AMd8/mAqDkqw1X4GBFjJhTVZ1RfAj4Bx01fI
VEB0LVQtOQVkOFfgTNyYAu8brjqFhQjmE/r9bKq1CIXLvqxBiCqZjW7nwwTXmiaWHjicA+bJYz5h
E6p+plHSaV5qTzFmtm+TXeHlx/DYu6Nr9I5yEW7KnXQzO8YhrFFOn01nOqYYPuYCla/b70J55qr2
QZ76oYYfQ+3I/j50ghtgpTrCTboDlsvWuD+vPO9zMkmdH2btXBgIl/5oZXZblgWW1brteSHrB6wa
JrC0gX/FtljnqNC1SoSQSBEAlrQT0ru54WU4q9eEcOyxAw+0SLaDZliRD9ZShJJpfO7CbNvXHtje
XdEAOETNgxr8fz7TuzQK1YvHlSIPdVZQZpM9DJ6xKRD7GzfZS+gZJ6hT8pRbP8F3cUworkHsbuox
TrBH1xOM3BuQiXf2EPEaBStyTHgYXdNB/IzRT8YcGrBbgu4cWSJo/353dfHbrPzXPM44g7QrVkcT
nihNYhEHC+aMOpUsWKMQA1RPkQFRLY9A02j2523uLf1ikiXQ4ABK6o07F1u8H79QVQpK6fdwVPHR
2ulbgnJVHq3TvMVYDJpjWGkHejxVtgG2vrOOdeAKnNCwVhs1kT4hXQOALbw3YyRNg97nHL3la8VD
e594DdgiMLviTC+AGJ9AjY5ICzS/85qvBdsPYpnTDQBDl08lbgK4ZZ1KuUqzftNlAiCrCyeIL4K+
skWsroS8gffVr7pQl/6+vBNgENPiEXKtHMNi5WstP3I0o1/+6ZsuJJD5LiSEgVp0YwsJVELpbiVw
AJiu4chPNI4pXkixzRFIX+icQCYUDaWiIdZBoH6pA/xbu/D3VoPtaAHLCQO2ITji6J/7JA6cXshW
LTCDs+Om4tgOZUIn+GcXAjUZ4Bf5D4RBJTmyLT/65qbXHbnholCtOTTMuP5HNDt26hsgDNVniP6D
ehyEe0ISJThPUaQ9PJAjeRxtVzz2B5FsYiOWY1nHcDaKHUlb/aB6yk8B+Ltbc19qNnAK7sVj8pIe
cE14xdu1N8EH2czV7Pu5tGrKiIUL+TDfKxfRwThpP+ef6jUVjEEU1NnZc3cVub5Xv3DFr35o7OHh
8QjkNnCWfzTkRk8A2TzDnwPIzK3vk9rps2+S6si/M6JCuR3xiEx3UYZizvhbxT7+TWw55ibUbOUh
2bQovezOfwzeD2LSjgRZXK1RgMFDFy+AYyb9mmmourw7L2fVRxgiZviAJgUyKCbAhJVh5EEHz5+H
p141dukUcbwuRwJbNR+EsNSsFv7NGPNtMys/QExac/wCTwZjuSAoLjMUBjBo0eDbCBpKYv/bORmM
fSZgm9cFwu6IugjsiPA5OkfC+o1//xRsVlbWfVeMBD4evCpX5lb13opQwE9Dv1XCEmrDm/VbK/2b
4NH89+MbTIDQxb6MECz/uG/piKnRu/RCteVN7g0tt3zBFcdEi2QCgRwoVejZPYLQLSXyqIvSo8Uy
weUhMNEF+eS6F7oxkaIJQCbcERhoP+f549Dk+tGU/MAJMwMA31kZPqpVIXtipFc8GJ3Vu7sQzTiT
Udc6oE3C4stxsCMxdnQ4LwVNDJ+H/0+385OSJryWgpQG878UnxfxdwK/manQErMczF6XPORKYA/6
Yw683pray93PflS/ctcWMhmjyYCZqdU9jEa1envCZkIrc2oGZAfntGLsZBYAqWVmkNAaP83hsp8v
Sx5WAU8EYx2DNmRZreAT9cbPVP02aLchF5mADv+cGowZWJoOImEfMmiHk0akMCD1SGCEzT7bpFv1
9rwnXyvuok/zbgxMyMgnv9eMEddLvtG37T59kXbtRe3NTnbdn7Dr/TVGOLBNLWQy4SMBiFtVSNAR
G3+3GBZ5psZ1graUCEq4vwA5XX9F4DEJ7k4N1LHsq7JO53aqIyg53wnZVRXvdWmrbBTQJSZOsLcm
z9BsuQPApUerVS/JvYxMlL8Wt1ZChOLvv4OJBwPQvnSZFs7VrQ/+eAwpV99CACUQjDRgzbb5iYgb
lX3+LT18KTdYyGZuvR62YygSQqlsGV6l1Q7a+QBcBOx7zKvFrLqyhSjmslcpPvAwQ1Se5HZeY6Fe
9jcxxp9yHmfvega4EMXcestE7GsJRrPfDA8hGCmvY9wY8a5zw535GP2SXq1LAjtH7vtcb3m19fXo
uxDPeITWEgJB6N5iIRFwAjEAL7IN9YAAaYnoy+3FrOYsC4GMe+hy0AYPPSyZ3k79ft73uR14Fixo
9IZfM3D6ufF+1SNZooVyDMhtPwFagmPUKjVKsuXL1q33xAgloKEsXE4AKYg2vC120uCTA1yIYxwS
oLZrYaT3hIQ6dioW7ojVl7gaNkEnuVPNiRqrprqQxrgiUwqGJgjoVuQvlTACn/NXGWOapvv9FT9r
AeuMFl/UT7u4o9CoXUgEK+pWfY0Vu5i3o7bTk2sTOJKucsi9Wb6YSgl8mF+YtafCM2DQ0HQCwDmj
Y6CMQD4n8iu/ULOdmVjBtq+E+jJpq+5QdKLIqQutpmwLgew02RgP/zzLmgkI7tQoUC6lWyLdRAi7
5BU/13K2pTQmjZfiytT6nN6887TNqvZRlvrRUwvgWigouyoJesARZh/Of9C1i0jNO3TwQLkJn/kx
iVK7JOpUcCdi2/IZPTUl/HX+31/ra2Mq5l0Acw/AFuIHUgYBHY1Uis7c7orvQFWAc3mytqZpaz/m
lEABuM2B9e+nWrQEjED9aRUY1LRTNGGa0x5EFVjkIlIP3ToCDzp2hiF8tEL9KhVqEFTVuKKaknyv
BbTe2nF//gjWPIG0+BlMGMnGfhAKie5mrd9iaX4rBvpOSPJ9rHWeURfVF3JUbG5gZR3wsmDfYu7J
KM8ALacsIYpqrIhJdWJjgzTenNdqzeMspLAlGrWWjaGn5MePfieKhl24ZzG/HktesXldjgkiDjzQ
oRVroKPZiyUB/reKctsWSHSASB6EIMgQecRLq7Yqgw8I4OQA5ITAj5cB+PhATJURBrVhQEE7UUc7
8btw6wfVnd+IpzEWNmombkF146hzsQs1fadgTjEs9Nt60F4GKzqh48AbSl6JXFhtBLo0fhqae2/R
e/HQaQtRklOqhtVucoqfpV14ZznTU34C+cmNdc0brVl5HnwQx9jrMEzFlFBdU2pyRxde0/l7OPfb
8+azBnr6QQpz1n6ONv9AvR7KAIiGL/mt/iJUPXE3t+7/KIyMbHGCuqBWYdVAGGie6qO1CQ6AlRxe
iDUCkZ+zBkPnw0T+D5oxFmuV+qD7JaolRWfYZhi46Bw6/6NCjFdtfVqSp5kdTQCKa77Jtvr9DMSw
TUtTLJxvtW4QBjIn1AFxBZmUu2nn1KxJWJOX153RPfWReKq07P68UjwxjN01Vqb3OgFmacn3Irwf
NdMOgTN0XshaGwRf510Zxu6ErsinnMIsxh+O1IeJ3fGn4LwYW9kdiT+bVxBZVUs2ASGCMIhvwrhj
rZxjML6TwLBxS+1Qgn/WAlYURy+yqk9W9y6GnVJrC60d2xYfqXX/3Cf1+daM7QQznaAnvyCWR8VO
foYc21g19oVYJmsJOnkaTfpoafmsikD34c5Hrj1OLHkhgnltppNSiFkAzUAw8EBbwDTQH90Ll76d
gfmYNyDD04ixdlXuu6DR8L0KQkGRfgbjV4a1PmjEWPowgckkJOxNqgUGxQUll6GbPmr1xprQBIwP
+ld80uIMGav3BWBjKgIkaj6yAeEpNnhZx6qZKxrggNAtwsgb85WCQLZKNAIhQVRugzh4kqTkVAXC
C8fOeXLYzyM2WtG/nZ2+G+S9uo0ASua7Wewa4J0I3OL45z3HQ2VdNYuFfsw3kwrDB/s48h0hym0k
zI4cabw7TGf06Q4vZLBfCVXboiZLJ6hZPMKvaPpTv5M3xSb+zXsQr9UcMP70/sWYoBgM4SDWwpsn
FB1lg470br6oH5VTnx+aJ5qIyr1kA+SobXbRwz1y2TzoU51TlwmUZV1JcT691c/EydYAyU9UTsJ3
mo4CpsGGpzHvEzJBc5QCXxM6mGhSNpetaexby+ThyqxNt304VcbdJ7HcNhNWDvFADkY30TfpfQm1
9thqxnifcvLvJONiRh8RND7pJa/qsB7e3j8qm5bHhtXGQoYz7Tfakxg6xlN10hHjzD3QpFIn1jcq
d5+GpzML2dPrGejOEtgt7RlTTM2iu3hDjeLZm/yNeG8dEIlAbWEdv5SbLPRl3M4cZGolVBAtKPk+
y8d9JSTHKVQ3590OmcYZU2VRpcR2QN+UkMDAedUrmARX28QdNGNId4EJuOTDJM6KBVI7TX9W4lzm
YAmtPWUt2cTIJlDRwavM9jr0rA+AEvN2woMnAco0CBzDw9MV7aMA7JbueXVXnSxmNAFtjUFsjK3g
OBb5MgiAhbBHjLLl6XmO7vH0STIenNXqbVzIYNzP0MqCmtDCgJYBN0X+FlqKc14LngTGvxhx2Rdy
jPs+lngHD5daN33JYy+UYFxKXtVdNSWoSU2HJHKMDVl990Rg/OMlPzVZe6CC5PX9uzDORaoq0GCM
0CjeFyeld6oDzQoImPZSGyyfk9vMB6+54K3Vr+0GLwWzpbAuKcQAAPWUXRbwW8mx7g4oawKFT7XH
2jZKJ+jtat86mPyG69u0mas/oajj8BmnOLapMRmnOauNFNao44YjdmTVMgx2+mw07tQMvOLYWlfp
g9qMd5EmPY8kOm+Ctp2P7fX0rfs97vCNQfgt3usVkHe4Lnw1C3j/yOw8WpHMVpeRTamXIkgQUHe8
fGlfKavhA1hyrohGf19cdH8AVaVGdNZmetcPr7746/wVXBv/soBtDc4PkCgqClu7AB9AJWfE+d1O
MdBDMtnAAL9/kubClQXFcDtFC+wxmy/T1jrmiu+el79mLEvxjH5aiL3Inor+uSheaPKPQMcW8qhx
ogO5KjY6YH9Gw1SdBJ/JPpDNWsC4PRHDW4kU2MGcS7apBACCqouDEs+/z+u09tJDJLDAUQWAQ5Sq
Pn4zbYqDKaQj7ZrA60ttZ01HYRi27ah5c8IrPq3qhu9mmGABA3w/EwrkWY5KScYDT7nqXfPQ4aGC
JT3gDxexTfE922CwpQFE+Hkl6cN8OtKFWCY65Jhn8bOJigF95WZz5WQ+56OtdTFhku+aMeeISe4x
HGaI6DeiA1YoEUMfw2F+kjY5oLMHIHU/Btj1T657LElseSD65KrPKchEjiHUVGOqIB1LCDuCwCD0
/PTAy49458hEDMtSmqYdIEadBy8xZQwIJZxPtZYbLc6RTTnHcQ7HjviEfTl+mbTAg714c5Tt88qq
7L7MNrGccN6z8tolQKEWNRX0wrG1xnw8o++HPiP2j9qdPNFRD1nmxveS5ilHaWe68SutslT77mr2
tEMj29YlZqPAnRl7OYoHLq+DunbMMjFTYRMBEOxsfthKYzM3VHM3zO2o+J4m8rhxViVgCJNWvEB/
yE6SdZUVVCpQnIFlPLlN1Dl+x6WlW7vr4D34jwwmtEZYTtL0Cp7F/2aAZagGlwOQ7SIA9yTX4YmG
PhM3uuMlmzzNmCAbh1NhJjm856wotlne++LXXpoGqAxNdC1R2WecmKA0dSYOUIx4aXVQgOiOue8x
1khv3OJKLrhvonWl3iUy/ivNERMwsoQiupDd9mN33w7R/ryLXH8ULLRi7oAS6d3s08HRQmOPhAjb
YzpwbpPn+NDtFE6uu6bR8pozxpHocYPqBF6WGNfvAR41tAkwgvVhDjn+ZLXgt5TEGMRYZLIaYj8U
z0nRybFNJHjqHWErirC/9JJXFljNqpfylI8BVVIyQZUEmgzA3K+wK/cCCE2y3/6RMCT70+TWtshH
2F+7bEupdN6L1KtRVAx6USFLvSyxXXTEms9NvGkvpuvsWGBwB4xT2V3g8ial1sWiwyUqYGhWPhFv
4IkZzga8taDd1i2Y5pMKiUTohukXcEsQX98lMZ8xjSy900xcAbP13Vn8McbcQirZ3Ocg+i6C+XKC
bmWVSi886+7P4ku9o/H7GHjn6des8l0W873asFSzjghRpQCPgcwLvFS048fSK39IoK+fdvPwpRv3
LpHxWv1ghrGg4QCTPMYGMfr/c+lxfMjqrcYchwxqOWwNs7RMQiAGBTpJMAdElgIoNsCS/7N1joZ1
Mm3MF0LN5g1xrV+5hVjGmZTA9iywmEnvSflVvzFRxQV2MR6T4svwYl5JKDzqgc1LKunAPpmLBpBY
VRbB7KownxB7fL1i0DR2n4DlrZ7dMNKB3MjbeVk9U2Dii+iWyZ/JyCtViII8BF8HhjecBIdoZM0N
57vR5fmkykIGkz5WVR9rUgcZ5CNnFISy0el3lUvzxK3u8D7YW5p/Th6TR0ojsFiAeU/5Fg1sVdvO
GTcWYP5UJ/E6E7PM4yHcYYs5oSxhY3i6TWXc9vJLCe274ipB7izcZu9PUzpoM94j0i0hyati4nLO
dv37YQQAy/Qkibl3WZv6mjTjbBtv8ELoF4UHA/uIgLvFe8dtKzsMHI3bpF61Th2kwCrG0ik5+KiZ
nNdpXglvYpHQAoCpxQsSLITTxpFdzDn+5FOPrn9WoNfj4gM18dNEaSH3wZQChOkthUixKhjuEtOb
YVCgaOvdrnOtx+z7H7w3ANCOtgUzC/bDhRw9d43TF05ScvvNqyFq8aOYwDGmgiKmvQyHJPh3gQFI
HJR8bpMOG+mTpPEq9qsPsYU05thVLe/T2IBlp/t232yBMrfXMeDF4yziKcX4HhAh92bb46RTETRM
qCo9+AOWT2MRo1BJ/3TehFcteKETY8F6Z5lNSMMVrRBsTPm2DwpeOOTpQ39f3MM5z2JUO0Ty4CLR
zmGC6kIXbqkgOIPIur+ZKg8B34/5vmg16oNrAQmSRIiujC+KxnJomgIugNpk8zEOUdlB6cUxHott
AIRoY1vd480elo4vu8jv7zoMfnBpGldbLSDU/PdnvJW+FidQJkqOCIafQRMs1Ww3EXC5x10LPAws
yLU3CuhYPN5Dcz05XkhlImc3xrGeWzBXDLEeDUwEAfDfdFtvbDZUb/2Lwdl1Y3rXk7mOjTKGstC/
uf7JG5A0OoDMdc07E7PeOlkvZuu5OfmqM1yoydxKPx/TSNIglJYPC7BN1bb6QI1e5Xt8Go79bdTh
m/Keov+PP3zXlbmlZZR2pdbgm4qH6FZ1ipvkRrqfWw+k5X+ABGcHHfoUEOCdkz3NDhYSUU2Iog2q
R1+bYLSWJsbc47HV0WDo8XNodpKivNSgI4y6/17foY7Bi628Q2fudD3KXT2LEIeNxN083QTKw5Dq
3nnftO443o+YebXWfl1OE00TlUN4MfgYxhrljThMG03k4u+tVYlU4E6q2DJG1seWSpt8DNFjovM7
JLfNrV/ZhVM4yqV/bTjipj6BD08Hj8lfvBbWLs1SMpOf5WI8IVbBfjUbyAm4nvuZ3uegMCNmjg7r
+ZuvfL2lSMYtSkoF7inaMLMmIERi7fnKkH1HK8WC8y5ZLTwsJOlMDjbWZqemI3w/lVNSV3nEHnkC
WJNmD7pT9Jq/YDFLcYzLU+dAb4oO+YCRRAcxQqNJ/53HN0bCGaJfbVYsBTGebtLHuAOP7J+PFlwk
h2gLFAUvveF9qrU7sBTEeDfsXhFbLLJXQb2dRMNpVHTO1Wet4I2FrZuhQfsO2HTEU/JjlM5aMZ8s
E2bYipWTZ9iotXbnr/NqGKT79a8IxmnEszoEY/yWCEjYRdIu3vhLKQvw7f5WfIz5BRueVowLKZDb
WOUArWr5KM6O/kAlX7CEz15vOvLL5PZbfvN1VSg13y0d/MWfGEuHoq1HMcHjkUqJe/CpoMWp1bxS
5Vo2ClI1IGqZKnrvbPPPFKfIxKI/Epb8QgS9pWmUu854BVkzeDcSu9IeZL12OZ/ws983NIUQDpHL
YJZCYc4zTLWmqi1MN6hbTIxrli2hiE5xJvDxIFcOBEvhn3gTVStu5KNYxkeqwLxTCxNiJ80egU7o
/gHAqgcwW9JKDnfHn6cn4yEjdTb9nvSM98mpO9FSIiHwKwfMHQOnMATPWsk7W/IZHx/OH5Rk36um
7JtSRjL9ywisbjNArAF2HtHGw180x1fSw4/iGF8JkA9rjEjccBCuqltSEdiZnvQqeZQc8r4h50RZ
UBGj7JppJnGpfjuKt8KU2VPO8zA8IYy3NDKjKUoSAr4n40pCyaFyxsfkQERk6Ov80L79BfTR5+v+
8SDp74vsPjar1rLIOFvXvwlV0M9UW9NVtvHJ74CrUwObjFeeWhNpqSr4R01Qv1gicw0zrFUWGa1U
TM1PIazsxHo+f9FXBRCQqQSkQFBc00EvdBKj0cxmYow0ivsIiy8dD0GPJ4CJBWaklVNEo++VfwyL
ZBtpw39P8gK0hoUOzCElYjF32MxA7oHlqJvoRO+f/BEQHeGD/AIQN+y78kisVsZAPspkHJUwlFoe
vvXAjX063aZa4aSh4ZTBiy4E21G6HmH0inVhjndVVzrddBrBFglWZk7itXYRlrqz/iuaRcxbQ/cA
mwVtUnpp8aqNqfsVK8G4maGqeGCz0wxFGFRNUiEENZ1gV1Fm5+338xLehoFZp2iBYuVfEWRHC0Ms
q6zqWmJap+xYNl3TcJsTNjJ/a4/FJQBP99mRQPaHOxNoK50t/Yiepl3BSffWT/P9RzC3Qa7aKqpC
/Igx/h6Atk6dcs+st+dV/Zzpkem8C2FuxBxOVaEIyF1HrE2EIgAAdzFWJUOFMyHIk8NciyiorUEB
u5KN/SZXySy7AItwJP4W5v++XoZnOQhfQTaOYUcAZn38dsOkRUOgoJCl9u29GaY3Qw5fpRSJKynl
c5AGP9Mp82rR7Dh2+VaeZ6wGkkH0Bto1EdxYjI6CJCRKKiPTpIENFO+deaeBm6G4qQC8hPSvsRu3
fVR2+u/0iiK7tlUc4wFZqIePe6GAqtpwq9KBQ/dyXvV2xfN9+G2MixAnsBxEAc4/Bw1niTwq6zgV
t1UJoIADJROoRlV2OQ245JqC1BNfGEySiYIQ5HMH0OlXsieM6VJRQRDSJHD7fvy2ol9pw5xAi8YT
rkxcQfCrP2SnzJt/6s+Vm9ybhZ390kZUPaYvtMyxhLAQzhyhDDc7yyQ8n7RdGOd7VPo50WPlyn8Q
wThQgL/VcdRARCZVO9T592bfuHWr7P7rSw84Sqwqi4BbQ5bAeBYzySy1mXBFutTcjKLqdKLkWOrz
mDz8b4IY72LIVdPoJRWVdcCKtvfh/FJipVZqeNSbK+4FGqFDoMug1QVu4kfD6KMRqDE5Dq4GVp1v
1fZQVJsgkXdjJHOu+aoNLkTRPVjEBr8Z286XodPQjoIdCNMFMPAJA9BMsWQqe02MGbTYuD1/kmTZ
nyx/IZX5ZKFQiXVIPTsh9u9Lvbz0/T5B9dryQtE6iLSUcV7gyrsZ5k7M7+i6IiVjG/GpJPW9SsW2
wov3gxft1HIz7yyn9prjcJ+IWG3iVVVXj3Yhkt4qi6O1yr7XVaD+2310HLuLznwG/o+bCcAONR5r
P+N4rLW86YOKjNWUppRqxgx5wq7zsOl0MZyqm/iOYBfG1+JXc5f/5lVw17wkmgL0liWcaIVRsRAx
PZt3JLK1NlmqH/3Q/MrtXohgtBqneIxL+nCIuY4wV4dAtGxz0v+PtC9bjhzHlvyVa/XOHu7L2K1+
4BYhhVZKmVLqhaYtuQEECa7A149TXXMrRIWJ0z0vZZalVB4SAA/O4scdhGhb4MvTG/b326y+BavT
mZoupqzrRSmLnrc/IJ4A6igvkLuFGM68KF6bwAu3pNxOOsqjd1x9Dj0KExh2hmGjfDbBLauw3TyO
G5/AlpGV9zI9Xkn2UW6e6kAtodpjdbE9b1CwbVlZ3WmVYCSdlxp6M5wL62aCJnj1bwZfDlikMZZt
YNge1wuKQ5+/K03SoSUmL/1ZIS96zrUAzb7fNVhSA7dlW2Qx6yP+Yc1EQQ9cJmDiWGdxM2RRDHsG
/FbVB+UCJ74/RwzKN6Ljk1aA2kbhHEPnX9yTOjFOcx3Ak9lo1YDNdLjOCnfYwHGuN2d5F12FYhPE
yy1gMlbBZF+0etpNRek7znQ5SBpm/Ap48uh7X7u+vdZWVk7BbGnqqjWspKzYewjQlF4PTS0P6+zu
e0tLAHF8jawtrXwDWHSQevew1OmKrxUEtBoXmaPsUxSVyWzv3WanvX1vcmsJVz4CMOa2nzuYVJvO
tx3u681jNf383sip03C8T6sT7hmC2m0DI2VBA8MC+KPYmsw+uUkaeGkRN6HCug6a0Eo1eiOHiSy/
7Hvv3KlS33PrcNLIv+nAPzbpyNLK75TKSAuDwlLa2Lu5cs57TWb+2FnPlTZvpLond+fI1sr70MYZ
3HqxRah1ZpbkyVOsR6D+Nk74yf0xsXK6DswdAovPHojSwWi6oSrBNuRUEZda8aO0pHr7/SnAgMGp
8+1oBjhhraVCtTrfhcsKy9RznAO9VESgC42eN7ZFkqZRyweT8fael1n5W5GK8qR2RXoNdBlQhpaZ
zlmUT3b9pplT/sg9ERCqRLOs2LtXdbUWcjqhOVaA+9UHV2LVBDXPBRj9rC7v33urhG5GjdUcoJ5h
WAVmjuiQKmAcI7mXGeAM6EqV+BAcT8fBz1itDI1fCl4iTG2lTn5pTI5WXKbp9NzVrtT9uS50JXA0
TzqJxXspryVjDX3Mqqm0nrPSK6C5VzsKnwLKiu6FeKqbBUKfii50U8uKamJioEw2c2YGkg9ijgU3
C+F3DRqSQSHmGZMLdi6uK0gE//S6DKWhGtJS9kEOSobTN2SGETkms67abmGSnxQ388U4Y5SqsfXq
Mi2ROsydJ70zPbWnArOUmjPAlhyasOCgNA0mveqLM0kqUkVzAy7yWLXlBN02B1FdpNOsh8IE0lJ+
6GjF7p0sd975zIcyoBm1FV/YSgukRGrgJtjNxMmHoKhbOqcZBKGbTEHRmmWa2yfmPLSllwVtyUGA
eDazqQNDLKpHEAz1eaXMOQ1E5mA7IVGX2mRfVWmnXIOBsYKrVeisXU2iG0Ata2AU5xq8Qy24vuQ8
8703KOCtazrkYzepNnVzEwpqdubTgtAiP1GzH9LsMA9NZtkBRj25hTWeSz5HqeYR3vmpkTXyTPFk
es2HSRY71+gK80xVKhvFKyXT3sax1wzQHRYT24OcqqpvTYu6QzzUAJKES9PUC3uHiJT5mcqhWUBY
o/92upxENrFMtlMbj46hYrO8vnRQWkFjhLu6i2miWU5ifqzakVI90hSPey34r+ZW3iiqO6IsqDqO
vB0rkyrZpV3Orv7msq6rcTPM5qD1fjUNxAxtXQNR0jlEWMd7oUMz4iJvpuINSUiLgsagWEpAu6a7
NZx0orHkjJiXOXTo7UtEJi0BQ7CjiFjVZvjPwnxVILcNHkBw80LatXwmqUTBPO9mL2JgVLcPruL1
buQwoYwXqasIKyjnwTFjxy7NJlIVtwIlC/gsJt8tDOKgrDkV1b7xytwKDZN1jt9JjZV3yEAZ5nyB
zWr3RlE5Y2yqg1lFPcSgxL5X2hR7XaVjF9jNZHAfkgnOdG82Uox7qcxd/iYzY+rfpalUMgSaxqyr
QLMoGXaMM8s4z2oHUCm1NyEBNqY90WJECq4bcHsoZh+xxThc2bOU4qJ1KtvyaaNI8IY0jVAOHZkm
/X4UZlfv8yaVQbkoQO+nbpAYn3Dn2oATEHXhw3G2xZVCudP4baOp7VmVpnMVNK1CaKCnqYlLr09V
BfO/LBfDz8mbMMVdk74VdxWnltSioe49Zwi7iqs8cqjt4v73gBANdKdAOYdF2ciUfo6V0nBb0wo8
lvPxXhu5lmP2XfCsAy26Ow43JcaSnLBPief4msYbFreGq6hnNs73fCBizFTbz4sJDmBHhdaUYAZs
RdOnZ987+5P3sauhGAS1HTR4VzdX7kLrA2qwOE+gchQXOhqRVkliqzM2ApgvYOCP+/jI0nLpHKWl
DsW1gbIeIphzyMBxcWdCAE7ugb8/Vx/dV62O8JFP19sQrpO35pHhVTmIaQr6qsttpnYVCrRxL358
v4anDWBAyYK0FoQglp8fvdnM9HmYPfh6tXgcgVyEsFHwvYWT8YX7t4Xl50cWXH3sKsOEhdF+Md2D
1b3X9PV7E6cPwt8mVuGSoXEuaxcmug5SYB24IvhPh15QZyOLWpdgPo6Bp6ugN0VqA7KSz6+CGxRK
dQPsSAp0toe2cImZrbEKS09DsdmOv3+tkysH4jOwpGGq3rbW5gw9z6sZn3RdqXHdsl1ej+Gk6ht5
1GczDiDgIHi0LZDQYa4KJbTVZ6RnDmvSanibc1tjkaEsvqQvNZIGpczp1pTYqv+7mFtkTSwPIacJ
daM1SWKaK4WgtfZizXWq6Y+zVs64pMjosodGDk55WwFnbCVe2k/KWd4xGwoy+F/17WjYQoRWJkYr
3fGZdcrkN7gfvL9kDP7X6/y/s3d2869sqPvnf+PPr6wBH22W96s//vOyeOWsY7/7/15+7X/+2udf
+ud1817f9fz9vb98btZ/89Mv4t//y3743D9/+gNK+UUvbod3LpL3biD9hxE86fI3/19/+F/vH//K
vWje//zjlcGXL/9aVrD6j79+dPb25x+oABwdweXf/+uHV88Uv3coePHy3BdffuX9uev//ENBxfgf
QHwsAty2YUOcC35wel9+BMGOf0A5xHYhULJ0XZY0uWa8z//8w/yHjRlOEAJDXASNEWPRDQQYavmR
omn/wCEArtsBe56JsQf9j//78p+26e9t+696oDesqPvuzz9WHAA2tHLQeDCRoy+DIl9jf9scMj53
tL3rBe5oz4yZ146BAIu63wEYE7ikVuK27zGzRY05LHn+wLOhCuyyf1cHUN/P5BoDT76D2F8nWRsD
m6Tvim4iUVvXZSgAVgp7WdWRBhWkjdtsxXazPD06X+hqeKjLmy4GtT97F8FTw+uIVt5xFbp4dXPJ
PDewmOc8ddn8i3kI3EupXtl26rsdvxmYCZ11A5B35bfEDsSY4atB4TV7Pi3EjTeY1wigY6/5cXQk
/lr141X+QEz8XUFYnhMtNdDyAJAP5kp9TRdWgTiqw6WsJG4lg2xu91VdBI3sO79s2rdcN3/VHrgB
hsH+mUtmx0XGTID9rIdJJVVs2URcGSq706ziSvPqPmCF+lQr6l1pTf2VMM3GFxLle0z3pJ4WpYBs
60UPIY82lz8K0v3ubdage6W2sWKL9wYxSSx0ZC7cKV4UtKD8dq7OlVyjQZOfc3ZXKGlo5/SBss3p
rlWb+GMtECIZ1rIQy5DvKtucxJRJG4FqktV6AlRu5Uth7joXOzFO8wXJGuWgFPuhrUCk2VYKJJ10
ZGj8MGUWQCIeK95KaT/X7KdqUukPfAAesh92OoKbyM4W4aJ6lyr1WV0CxCvlmYEoN+za4pymNOHl
eIBP3zdFD8fwOkP+05hEwIAFFmo8a092fqCEHMiI1A3kBsV8mfO7UlfDkT8MoI1ktnqW0zl2PBmq
ykPvXNha7ROnjtvmho2/dV2Ae7S8dstL0StBL7NgYPolyVRgsH7kE9JFM6nFFDq95lP3Pm9FbJft
TgGtgV+WfWjN2gGB/5ltN+cppYlWQ3dNT39mvL5IPZpHZKhEMLlQtqhSLSSmuxMcLLatds0dPWwg
RSHkfUF3Kq+RoquRqvKbblTRdknfKWmfKvYjzcpd5/GrznFvWdGem92TKe1zhNbniEiDzOX7UrAb
5PDnJWE3aj7vXAYWIHA71LoR2E5+QSr8Q3dCP2twapQeubesAUolQisv7JJuFc2N5VP+/AmBwVNz
dUiaaJjeWRdDCuDy06lovUQ3msDhKaoiLeCpxgRnheRgRJacEYEkod7lw5iG1UBuKhc5ja2QPnAm
j8U2VOUCpPPPijU/iRLHqipNxR9dGqmZ+oQy262h1wCiCh/UpXlcydYBZM8JMoA+CHuaZissUxHK
IfUnpYqFYgZ9CkV1BbxaGJxB8vJrQp5pK81TWrghrxJrzHwvf1DxJwPlkMqxLgl9sqsMvLG1T0vM
5WFmuZh7v6dINIRwruxavPJeu4OEVeS4D+MkRr/vnX1JxnsPaUprkQulq58mapoBqhXRxA3wy2lP
KoosjUQOalVRNpWB47SJmpshRammsa86JcOTT5FdcMhTaem9UXQ3CNOvBl6IEHMPk28tsP8Wgwcu
pKOVLqk8JLkIbTilF2ovr71+gnhbC3N9M7ShoVKMiJgaD5hyECpoxdrippbGW6l1h9KcflkATAfU
BfiJFE+OVV1n5nA+pmo0dlN+N1pdE1aFq8RE617Ljgal+4Lm2aU0STxnHfj25XCw+/oCE6G3KO6h
UFHIW70lIdgXlxrS9WSIM2LmZx2ffQgp/f7eba/irsVVQaPMBWoTw5Iowq2L8q4rNT0jmpuM8RiS
t/FmmZx/nYP0kaCUsjmosMJO/svegtREQGmf0EazKlzFhLhO0kX5PUhiAGuvX1CY8vsEOpYbBdPP
MewXY+tJF4TPVtp1npMw9pv0um/plwbfKJSeCC8sC80MkKgA2wH63ZWzHyTjmCvnRmJ1k19mb8No
xO3YBmWKwqFI901dn6Vq/lQZV8CDI1Ilr6UJ9H6lnFXkBrCJXWM7ZTBY1blZZhSVAOMcdZNzgxSR
l5JoY8O/rsnnx12ldoNu0LJUWwMbXt8PidFiIHgRULecEOWjPXmC7sL7dLth9XMutuwErILNWoP4
JqL7D06To3SPUMbo5GCRlrHPApU7bwK4AOP/CzhxitX5wKofpbo33b2+36IssTasf8RYR9YpPtw+
VxojkQYIWXA9Wgox4xHkgMbQPcj2Ls/oIwgaY92h530LZKZjR3wAJjurbaASqsfZvKzo6KsuOfdm
9VWl9M5SUx+FFrCGdH5mj8lopK+quGtABuGVWuzBU1u4NlXMp4N6MUZ1NjbdYd5b7b3dARdQFvdg
yjkr3F8oIMZ6jQ5P16EEDu82K1dq7T15Jo8tbQqJbHesumil9tyo/QMxehGkU7cr8+bWU8wYJaqN
5G/VAf+yX2tZ5qrJ00knnZGUuRrQivty6ANeOdfDZPrZpEeGmsaTAE2Kdig8Kx4I+IkEu1K5eii5
Gmwcn5OH9u/jsybpRJkblfZxOT40AsC8PjOjMkRtC9Ol9l7LMVdUAyXlhcpGrn3q4ECXWoXIFvLh
LxN7JSOW3kLMK1Gbt9Z49LRfWv7obUn+nXq7IytrNzVZJi0A8dETpcQoOeaRu8tC3QQYLMMtn6ML
pNd/v8sHsfXRR1AVow4aeVVPJguMQbobVMBhdWYTKKjaBsqUn49mGdS9ERMJxiSg0mQHQgIyJ3mf
xWnvhJOphcMMggcE9EZn7AVKrpWm7OoBlN6jlhjAvZhgVw86GweU/sqliMh0p/LzDv/tpzAfqU9I
63sjVIVJ9zr2CKfK3L2pW/VJKdiWr1vqYN+98qpUAhY0VcydqSeW9kbZEOT2y2ijsaCTpNZ7v876
HlkdQ3vVuSiJE2sVi/POvap0GXJd/0HzIij6ZlcXxTVEXh/+g1N9vCOrm6PkFahxGPa9PDMh5Yyw
94biXI/g34Kgl7dj8WRdbxM7rxA8//q4kQcDZmJaUKRYt/09SyjFoA56UrtTQHQTp0FBff1goWk5
ubsCaUpj15HpsLhyZAiFh8dssmOH2Bv386qC+teTIOLFvelqYCJbFTK5YQ5U5XiS9IcAzac/Jd0u
i9x7+3qMyn16N4UszKOi2/AnJz/rv82uWQHTHlNMfQmzjN40Q2IqdTCQhNnNVvK+VIC/HMAjQ6vk
HUKeQqk9GKLVfFMTDbO2xSWzoECM5jCZ0aEbh5AuYH0dpND9uMuEESjjk4tZllwVYCUED/YkX9Ah
i4c5v+hcRP20Cqv6BiQ6vge1lJGFbGLIq2gT8klsfUIn38AzXNuF0qODaxxveOQ1oBOFkUeD6Ynt
zglqEWGh4kKi4F/RcFOlTYLiBWD5wjd12vq2sH41uMlUg/jAZlyYTRt4RKIakaIvt9U8XvG3/nV8
jh5u2eejh+v0BnovHtWTptX8NmsuBXnrqvTJSZXDbJDAgUqtl9Xx1N8x1UQcL3116n0DTAgaObRT
6jOL73Ld3W182YtjWe07kjh1YURA6PMFHlJbIFxxmlxPMtd6Tt2ryW4DFCZDZB5P1En9qu/CbqJv
ugKl+ApT2EAmbDzCiUvl0yOsfJ90rbrLUCJN+LQr0HrLTCcwKudGI3XU1/mNzesroZaIWpWwdt5T
Rz1LUWQhfXHd28rGh7DirPvYqU9Ps3J1BBPnQIRhQQyBtMZAEjZMF0p6M2ivHX9xRuPGrdGNTjla
kRepza6FWT7Vbdx2Fy7Xdg3FtTNzHlJrQyznc6fjrweDPMUHKBzMLasyt1FkY9szR0tYL5FhPw3z
742NWF7ty1k4srB8YUeHtJctUQqMziXoEj1PSRuAFcpXLr3dfKVjAv3fU3H4+kIrl1qZWoU6HF6o
dR5r87lGqLnxQl/LFBYg4/+zZOsp2sy2JM0GS0vQ+4ta6E4bLkhGZv3OafUgQzcSXb79PDox6Egu
vc2jdMJ5fzK/8qlp3boNc1MNCYy7kyFmVu4LoOnBcoKTFWogOqF3+dNW+HQiUf781qvvCVIpniZn
rKuyV38r/kK16ETW7RSW+2WmatPe1iqvvphKyfrGa3Fs8t55JTyqUqBEjMvGAaiNK3vTLHwdw/xV
daegerKxxSedx9EWr5NEUlGnBvwt6UP6nF/IOH8bkoU1twhsM4K+gBWoe2vLSWzt7Oquka1UeM49
8OOcu7sOX8pCI1+hld/4xm4KDWjzaY2vIXPceN8Tl9ynI7W6RwY3l1M7uFpCtebCGNwzdPmpfPCq
Rw1wuLklGx3DLXsrp1M1cEe0gr0GHS372QMNSEt+pib4OgXqL9nWcO5Je4Zm22CuQjV6XY82Z+ko
hlThglRkmTO562a6H0wB0UWBujMwTMXWePVJv3pkcnWCAFrKrY5rWmLn4xmqzefjpP4nu3ZkYnVc
LC9tC4zcwIS0k9TOQqcqAVOgu0iVzR1Q6hu3+rIrnx052qFoIkEnwoaik7pyPAWEeKx+FDie/XDd
D3bEmntNoxFxlV2lTPH336D+9WvAbaSpYM2E8D3AhStHPsppEZTjWiIdBuE9LRKOiMyCBDiP8dTo
d10tz5YqtyHm3Qxw6Fyzi0l/6vNrR+iB0+iJoNc5R8HYrqKymn/M3gxlmgm0tK9MnX1qNT8F5VuC
GstzrZfp6LnXwXUhK4yCpgMc12g8jh4I+uT5MICpdqJ+26OSoA2RQe0NQO7X8/ZptazV5pSy9GYo
9mpJUYL5yvV88LCE3+/Iqf0/frHVDWBZw4xAd9ISS/3p6Oy6b/NQd9gjM6qgaDYmfk7EtnghXdMg
52Xgul5PrvSVps9dR3HNpcJfVN/YCKxn3saN+pNntm+VVjibvd/0yLetB4D2qJ9qxHdHJzCN5hJD
E5fm7IR5RTfW4eRSHz3Z8vOjgAZ45ArkWyU2WFpXUyp3nrPF1HHyDB2ZWH3auZKhhaYVWmKWzU8F
ApSFV4VplvklmW/mjEWOfUU2iR9X2l5L7IQ1R7cYcSDGML5wTBIFwMjayRDZTOgpsSwedX2nAf7V
GD+y9HLiStSpSjCgKSK58vP743Wi0wvrlo4hNkuFQp29emljRLw+YGwi0UQb2FV3JnpspeccGgvI
b2+8hBpYUICypBVFYDi3uf2DQBWn6mY41z522pciFUHbXDOV/MQQ0sYXdnJPjh5vdUn27mTMdeWq
SSn7x56U8Vxf0QyFTA2FddH+rkYr4kp5u7EqX8Pnz6uyuitFTfKmQPU9mczmXBDEWlRBeSLf5eZL
VrbR1GSXnW6cl/0YVmV942h0R9UbWaOwnYKozLzKHRJrFo7p7GBDy1gMv4WiBLWy//5Rl/354vig
kwU2dYgYAg/0+bsY64z3qGypiTtfYxwyaVtrR3KycS+cCESXBfnbzMoNOSZBQUHR1CSd2E7mrxqr
uc9qFE+GyxG9PqkYu6wc0DTKQnvqwrp5Gxq+cfee9AFHD7GKThuOao7QpZrIdrypTTVk+lZ2f/L+
A42hqaMMDg3F1f1nQ8XQUHOYGAfjvZ9ujK68KEtxXZbZhkM7URDDB28gMgLAGZft+subMQbPCB9U
NKWQY+qBHrW7FJO5M+7OBDS6C6dH8O8flmOTq69JYwTCn/qoJo72W6X6oZvrCPio6HsrJ+r4n99s
9fUY6KgPcjGTzlEB2mjIbteQ3faCEUzBE2TNm2cjYrW/1Xk75SyOX2+JSI/uCJuPtB4hPQnWtcZn
xrWjAJ4yabuR3jKGW6qddgZ5/v5lv0a5n991dWBIidnlusK7lmUJMLd7XjrFA5dmmJVdYo7D3kRd
+3uTJwqYn2yu2c2LWuGzDeRBIj1f/81vlBd2uYxwVxeon2eB9q7HH7Si/792V75m6IlluBPsdlF1
ZXm74gA5wA8uKy3B8E7QwLoHPtMtAqiPXsTayR1trLPyPurQp9RUQZmi9+PBlPe9ogBEMKFfFefC
iGX6qHdKJJlI/pOVRrN6md+wAOdavXGLFpDSMQ530NUPZtMdChPUes5VQ114PuusVjAIMGaXJiEP
Ght2moP2BmoFsfHRdKh8Q9kqI5/2G0fPtF4MzWGuQxqcuH6Hymc1uyHBOUsFFO6hAimHxyFDw2oo
Q941cVo3e6aWlyPZQI6ccsbuAhsBEg9USOtMoci7InN1ikOo5RelJva1vP1+9TcsrGN63al0uymJ
mpjTdTlTX20evjdw6u48eoV1+K5LhpoVegHJlNdQ4Wquql5cFO2W1z3pIv5eqTV2tu6rVB9YqSZz
2qMUjGpGht43aWLhlD7rq2CAAND3b3YykD9+tdVV6ekLPF5WeLUg088Z7mocDQwF5QHAUTsznHsM
CFV3kx5mN+D1A7nSVnnjVOJy/ATL7h45YzG4RK1tvLXeFmi17xka4cADOp29m6yNqdWtk7IKYjVl
VHLqYiMHbQia5iaDpPrGgp6KCI9fZ3V1YohqmtGTX3xfee/E877YIfiBsFEWVCHQCxs3tb71Sqs7
tMVcDYDPhZr0jbL3pvGmy3J0NLLAa8qw1zEYdkEazHRgHqJJoSRfeZ5PWnBeiqwO28H4ONCBUoJs
pDAvLSEvBB1fiW4lNB1+DfWghnwY5FacuDifL57atcF0gpjGddecGABhzJ7dLY8NZE9/Dz90a4eO
EyyCseq+3yISOX0VQkLEXDDjgPuuHLRtiEoauSUT7XphOanBcwooUe9DZ2Gh1APOMDRugA7YfX8c
TnqOI7MrHyxKOuYDN2WC0RWfFSC8Bi6r3jpzH3Rn69UEOB1QeGRmX8XJqWdDKyWDmbY6M6FiouTS
V4Y8lB76bxyZaUrmSEELs8jQ6tGNfS/SqK0sDLOZSpRRco5Z67DuUZzw0HBVy/McbEyTcjUz09s3
RPyswE7hWh066X3c5C9O/8PmwB2y/mdO0W9v6wszlT+mkZ95HgnELC6BH40zemYDCFm1B7trwOCS
lbGtGGAXt69MzD37nmHdFdIN9b41fIxf1xgaYgcodY0Bl3emeTdqQGDlPYpn4lb3RtBUzIHVYb6r
SOe9gFbbUEyIbjrwPLqAedRvanHXWWKXkwyTVu/mBKELDNpzzn1dtnui3uTqo8klRvwKMHrSqCte
HeddMMBLW3WPSVVfCPNc0NkfFCMs2YwHPUtrqB8U7RsBRK+2hYyKZjwnmjijzrxvmfVjMF/Y6NzO
rX4oKIm4C6JGNu4ncECgX70zeX7Ne7LzNEUNMNXFfLSjhM/QegEmteovCOrKQGfJK73rHlOFU99I
6RyKdr4CuQQ+a+VQgBmRQuu4tCBZoEmtixXaAf6jzfcj6s7olWXt7MsJQO9phGqeqZR3zag/ZOPw
y1VmNXBnCOIa0AJzzfGhn4bS9+TwMnJrwyN9/dSWghB4FiGpBygVCCw/O/SpbguA4S2eOFUXEAep
OF+4+by9imYeczEfbj/1k+V71t7kaNEkuL4D16wCYEABPlM3PsETDtJWAbFHcUCzHeDVPz+OCXRl
kWWlTOwBEpM4dMa4UTA/lcc4hqEDaGdiwgBz/Z9NdFahABiJ4QaQVAOfmWR7/ss69GAEOfBojlAO
oDf6fiuLORXgfTK7umpK4PC8HCXUhIcL00kTa3sCEh60QQag5aASVdwZZ9/7M/PEaroLAQjKvioK
zs4qXmDEVss5tYekyJnlq8YQ9A5Gb+Ucm1K961zVt/U0FPZFzwigWOrOrLDq3L7imGu0Jvx/ksZF
O/iqOf2A5E0sOvvKM9OwSae9KAUYHY3anyoFz/9QsTEmmbmfCuDj1cM0VbtMOqELMZcCaOpmxLFq
9vO0SCJ3e+L2kSggA+6l95qn3MElXFPFDr9fAdTbvl5dWAIb/QrEs8jJV1cJsO+VJStrSJhylQ39
jhtq0uRqgXG0MZoHiQimw5jDqEZ2rV1jIMKvdS8YSsX0zR4EE8gFIJyJYY59KygY9vI66Zz6zqT8
t5YWaoRO3q3BUU7HQKwIVM+97s0icbIxyY0sFlT/ZdhvVnqjc6zBUmOzLIjrgFXOop125TkCtG8V
9Bt4B5VYr8/PNeMSlIvgTcogNyqElwh+hiHUDLj/n2Isst0orcCkmDqx67PSeE2160nymOfUd/o+
lnZzYTsoSQ0TroezEfTvbllFDeINc34V1jNXXuuqDae0O1e9t44BOFw44g64b59M2U8QroakLG5E
lV1ZBGBClkYDfakKoL3N885DUvQySnc/M/CVDAz87rXw09kDwj8qRi3EpGhgDcZhtLT7SppnBXwH
E6ZvEXSoO3aguRtP2gux510/mpd6AYwmGDZMuw6b3PR5CZZoAzSXavNqaf3z2NetrzTui7TZfV1n
94Mpo54NaJjQ39B795tZRJ5aAo81HTA0dN+K+UkjGGItWjWaAEgaR3fnyoVIQRRh06t+lvEH1x4C
A5fKoDmY2fV64NTyYHbZeQE296miVzNhZ7SX+6HS7nt8FCBqiTr6OyXDRek+i9o+aBikmFUX09hl
0FLXjTSv7AO97YugsvMfXgVmHOiUeZHFKyPWCgkSGQQTYwsgPfztVYtZ8mDWMblSZMZBmY3Ox1Ts
HQVgq66NKzk2B70vI6o6/25tcfH4HvI7DFN5NgDUn/2fnKu6VhXBE661gVpUQZdbwdjoG3HOl7LN
yszim44yBaukNrgaJU/cbLrLjC6imLKnluUrxLodx18zaw5es0XS9RUUvjK78u7CaYwmNyaOiD7d
TTO+ZjT0x2AK1XCuIJAabDFzfwkaVwZXfh2wGzOtByynzAZ/6IVfm2AVrTfDxuUi/hQ1ruysLuqh
tp2u4QZPcuu3aY9XjSCR5L8mrKjoLVzTuvS59ZCl46XO03BqFhK5GWpG0APEHEJjFHvRbgkYW1tv
vyrOQdFU5rLReCJaPSS5ds8sxdfRYbQyL/4/pJ3Xct3G0ravCFXI4RRhJUYtBok6QUmmhJwzrv5/
IHtvk1gs4tv1H9lluTQLQE9PT/cbiihCQRn6mxy2+0jnptNFXkGvJVp0Z9LWbaGDGsVfZiDYljq5
S/4wJFT9pls9Np1mVJ3QR/fh9yzNe7EubKj+IWKccf29MioPg1i3rhu3RMqh6s9CYaAlXtlazv9o
KnYoFM7UJvTqzWNVprtJ61EuxZ9YKh1RuyrCfl8Ywi7mBNPzxzRHy+1nY85XsdJv3Z+WQ+bNt6PY
N6FDGADwJUZB1B7v90KLUHyjDqpyNvK7jm5egmlx8LvOrVsUD7xOeFWZK6B5ceyqcqOgWsLvs6VX
4RkgvZlZPksv1fRsXRm0COIghZFobZy1HzRE3p20q9tTK4rVJGqctJWh7YqhekQH05M4YKPeUQb1
Xp2rrfe6erhlyGZCzkfrick23bzVnsh6c071SerOreKU10iFA2yBNm/7rmrL30AJd9c4Bp+2XSk+
KqxAMIJ5XdBeCBy+/6ClGteRGqodIHKdY/P3gJviRuVy8TrZ7xSoJgABKJuMEd8vkSp5ViVK05yj
dLTV/DqJf83x09i9FMLz0nJRg4dUf00DDQLbeGtW9BNq3/ZBUipFfQxE42Yctnpefy76b6IJpg0/
imMUoC/gBWU9SEnyRKYVUDZniuuHKZp2zfSUqQHHSGc4YVf6jqE1+G//lQO0KQSDaXPvggl/6ozx
t09NVUndkzgZW3no4nssyZFfJ/JBkOzVV4GAckZCEUVv3rS+KhbjzK0p8sfnypsVVonOquQkG9qI
7v9+RiTeK2i3FdeSE2P4tS29LX94ei4CQ0t8SRcDQEsZG6WXguZszdO9GIXOwCU3kf1dyV2ZSX6o
MJ1Tb4skx4wlvoGTYgM9upGHGmpF7aE88lKKP4Kq3SNrswuKzu6pcvz41vL1o9+ru6xSXCsZv2Rh
ceqC10b58Xn8Lm98HSmg3P77AKtsQDkrlJPm12dY+A4yO14cGw+wuNy0Dp5b9CY+X+5y3r5EwJv1
VlVNyMkL2Eag3MjlE5F2kmlIiJHPqf/Nql5p67thPrpVkD3rY7ORZC9HGcvqbIvFqWYhJq3ygdBY
NBYEnapDso61El7lMElkqwSamtjRJD2PPo41k/gUU9l//uQXOZClybtQ0jVDVKGlv88TQ9k3Icob
9XmcpmtT752sLU5DODqytnFz/uiT4hgI9WPBNlxQkUWLUXczUtEJ5p3cS3uf3vqs9Q9lF+w6+efn
j/Xnd78LIIuwXzjPmDKKEAtXH9RQkrpM22L4Elgh3a26/SLDWIeNeYLn/1Sl5ozuEEKvyNbskhST
8SpG1N2Xn2o0HJK0p9sUVLeCUu4VM3HLPv7at8E5UqdjFehbCJtV/kH2CktFdA8X4UOE69fQX7SO
FLUCG3XPxZF+3lh6rZo+l810r5ktd82yi9xAuU4E8WkQpK8V/bpJb/wvKX0npd9E2q/4OYisAPei
UUtPxyJXL4IIb2vvKYHJDlZKuCvq1ImsHtyhutO417Z96cp5QdFTYJseuJY2Hja+20drcxgrS1t9
OStW51aRxrqmh+F8lwc/JgvSiab9KPPaSadiLw1/DUHkFo3oWtNg17n0IFECgnF3DeV7NzS21P+0
2va6aFuv9JuzVoBR+fwHrj/V8m7e/r5VQTSBPBni3J/uVP9hjiWMRa2NFdYI9T+vH4VgzkCI+xze
q9BVh1qZJV9jCUW/6Y3fVpS6nbIzmoG+3nPkYx8/fS3qB7H8MgyN48N9U8fG7pVjoXv++DqbooP+
xsb2XR0pF79qeTFvLmQKDIcsrtTprqzDnZp/1VPrxi8qu0VEam5/GLR8sXtwP3/bW4uuoqFMwwmP
PGu6C5LRqyX6HNbA+JRuE7MW5OKKGhm2btgIwvVpffGsq48sAP9tLI1lG2/CvjLyjMBmnmt3gLrr
PTf3z59yDaS5WG9Vf/jIerbYWUx3LdagoZO66Mrp7uhMrmy3v3xP3gBQfRzE/0bYqhrp1VGQ8s6Y
7nQ1Oqbxb5TLNj7cutS7eKTVkRbrIH0kgSXk+LULFbcOlXtCxZkq1W7DQzfsGymxofJcxWJvp/Gh
ab6GY2pbDV3G+JcWbdrILNvmzYmw/kVrsgC0j1SJOrbV2Ax2EOPJbt3piK7EYeGpSOcWYm7HRvhF
wXXQAMhOueCKw2Zsbf2MVXJtZzMApksCqd3RldzIUzCiwBcVOTy7vklpjG/lk49T6n+/ti6/37lt
BQo274guP5NppsluazW2VqnXsw88onMscToEpDERwbWNwF7+6s/e+SqV1X7OHUti6QXuoxzCnc53
d5ewFm3jPut2n6+3Edf68udvclQU9mgVMrS5K6VzzC0i2tIKW1VLFzG0ykeS2BmD0SjTnaLGuygR
rnwlYRzTuUITbYyvt5KQvkpCZifFJXew6U6DTuLHkPboKUdUAzKdzIUlH7qdjyaIf5rH8Hsa1Bsv
cz1yuHjYVVZSA25a4szHm9QdKIFFUm6hQfjNnrbtWfEiF6j3FttEXZWJf6+KWh6lqEbfQ1sljqpS
k2xMponio3uNsqR1VCO5Lf3aRQH+u1jPtl6FUBQn0Ylh0SGo7Ely9NhFBfWbIn/nRnKblqGDmLTr
czxoqH+6XajuWqlxjd7wZLFj0JA7rfC7b/8S69braIsnOvQ7QfAsobKzvEH05NfQ3esaluH9q6/d
QTm9CxDYCE3m/HQ9aVec5vJ3NP9lJb2XJ0hxQkf8PJwvom3V91ntHqEPlZoOvHLO/eicoFiTpOcI
QVPNj46fr3QZbKulVjun8n2hGTJTOU8NrEQBZZJQOyQKMolIuYRCbycJckdxvPd15FeEYW9Ulvf5
b/hw8/774df52ZDKvNIDmbO+fO7THNHIrSbo1gqr1KtrfaFKHaFV64vr8hc/2NK0+NOKu0h4bx5i
lWuL3pSLOKNKmtq/BiV2I8bXYnkrVrmbIIM7zHfZcAyN60jA5LEidwgxTS7G8ONXP6Y1yfhewkin
zV7r8Hfm/4qk2yD9Upd/iWq5UQSsb53rnaavwgvB9RmNepFkhroON79Qnq6tOffmwNgnReDA470Z
jd5Bhm6jwFrqi8/e0ira2rL3JaXnU0fp7zAdd4oaOmYYuAJtH5W7Z1W2G8G1teIqcTNDodoeJIIr
+lpCY5A0NGxSy8akyVHw4BaC359H88Xe/Vv3/T9pbJ29kbI1iqRkwbj9phTfaprRxqDY5bRVaX1Y
Ir+JuFWWlhR4An3BV8yk0YljrFI5ksy5c8e0O4s1RkmcGZnuu58/32XGWD3gqobU0yg0xIbN1HgK
NWt+Nw0OEBtH2Nd7tdh0dls+0GchszoWLHUuGcMSMuL46Mu3Vf+7qvafP9LHbxJ8NwIAC69qFSMV
YiaJqPBE/vh9iJ+FHr9iAx6pSrViWE6e3srV4Hy+5scp6d81lzB6U7EosxBz1+s55NPebpp2NyRb
J+oaNfbPPv93jVWEmI3cAFNjDa5rhyH5WvOlTN+T4hfRemj9F0T1o35G9qewAdXu5ukcJTc5yvud
3KEzhmmyeZeI4z7xBbIXOtMGih1FjwTgxhXz42/87w9dhVQZ4HuXhiMvQ/qpo6PVGDeWHm4E7keZ
QFl6/kzzkZdegxoatZbTUG+mu6GTPCjC3nAfJd8nPjalhBPrG2WcchFVGpoSyD7S4aHHd9HQMAJZ
xrVM0u+sNL5PpbZHkj8+aEbeO63o30+i3xyC0bozxfQ+NVMUvDBjT0IkAQ0jdRqxPNQGMgw4yMVI
+xo1TiaRjtQYLVs0rA9trz3AZ9snuf5V61J0n/KoOuhSWe/GUXWbGp8p5IF6pbuirXOaooGyqNN+
Nn75bAzhtIsGKHpRBwqrred0I7wXwc3325bNRMMPxUhZViRQQu/ju2oCRiBRVDwYceMkITZjTXFr
WcKPFuChMaSqh7QPcvUx6JGuy3y8ghqLwAuRQVNuxEi7DaQOfZTahE5WO5N2tOqTOMuOKCAxJ6Su
WKV2nYpHEzH0uhd3VRZ7Rcbcvitsa9AOvf8smNkhgiWEPBti9cUO/8PnBLXARV4FvrikVWjJAJsr
/S++0T3PMsieGXdToTubZfYVGUBeX3QlxejtCLiXd2jSBFgE+KPDNZL7G/pt1vQrL6VjkchOH7Yn
n3HpOH61cmmP+/i3SJOcSAeLqQcMXvAGy6M9epShg+I6ylygXfiPs44gZDw7kpqdBjmk85x5gGhu
/TI5JnFwV+UYRgQaXAmz0Xe1XrW2IIaJg6BJ7ZnI6n2emdZo4b+njou6Lw5ccFLWw5pinmtVBw8B
jxHLtLr09/iDP40GnolN2T32Zf+zADbXJdDtZe1OnuZ514blbaW3xySwHlM/l2ytTO4VY7jT+njr
LrYGQi4YSFRbTeahpF+w5uvYghFdGLpc383pdA39tHLbBqXeLg/3pigBFcJOJtONJ7US9kVuXmEH
cxWGvXXbCnniRlp9IzXSMevVJ+aDtBMz4Gu+JVz3ZXMrTtpvvzLuRl6Ql7aKZEdC8xtRfHfUBWTS
sL+VBLBXnLVMqV0xtU6dgR58NTQDs2lUXQMyuzOE7VWhlK+9FaMzBNzx8290kVvQJ0aIVbVgIRj0
uFdvoMd/IVWUvjyLmfE0VsYOq8Qr0Hq5rcEGzqbMFRIssgd12H++8PIXvzuNl+sCsrgQg7DPMdc4
/6DDBmH2LeXMLe46sNA/mOU9THJgRw9hMm08pnJRTL1fbg36DxpLEIs0VRFdns9xjoFaXHJa1Q1W
KqHZH+lk/wiwT2hnewozyYYSve8j+SqUkMMV04ORz1d9Mx/Sbr6yJNMek+h7hjZrWw0lUNn+sdfN
m0kizKVqAoX/wrDkYGQNUAhNtzurpSbO2ZjKQyu2Bd25MfQGAbB+IdEC/vzVXn7TZdivLpRTvIku
7KtBE2lBHgronSF4FAzTPqp/KarvTVZ7oxlXavsiD8LGIXVx8P65/f275qoe75RqnrIwVLn9JXbJ
Cw3al6DtNwRO/lCQLqLmzaOtCiwzmFozHRTl3DaxK0Wvefl99MMnfAX2vVmfJUjTtha2uVNgDpGj
SaRXxony9XESyeS+9HsYxENfG8449t/yUeGuVE9fpVa6QSOMg2HcoTB6UAXF6UwDCZcfZmnY/Ccn
bie35f5c6Pxvs3w7dfNLEj9UkeYKvg7w7UpTfynAYOI42flgiGURGhG9uKhA1Fa2a723hzncBRKq
oj09hfbnEKpXsfyC7L4LC9OLkN9DqdTV5OAYj2fu69kiLxM1HmCbazU9V1mIvNLvrrzT2JFJrbjh
sGU7ezk5WH3HVTUp5b4eiX6kIkgSHATQbfM1aJShvPblHbq2P8DRnQBraW7UPCBMpC+aXlskha1Y
WuWkKI78Kl1+g6G8JkXzpaZqSRNzg2j0YUZ4E0qrUlEs4WrGc6DSDxHxoLo1RP/IuPjIJPX/c28s
+/VNhS6YfTmXANnPsgyJzZqOkxBc+XmyscwaV/wPyOe/e3Dd/sg7RYpRCIYQE8wor4mDrSfdo2AO
Vz3qQ6bhjfVtHemgtaqr2OqOGZDDIEkwszGkfdZvagAvzZBPNqu+apaIs5CmIuJRZ6FSnFF4GebY
jtrO6SfxZvL1XT/jmhfwR1rpkE8fPs+CG1G07ln3SThYU05GUrXpZoxPsZztAIRslKcfHmNvgFWr
Z+wjITLFnmOM8Ytbm7otx7XTKuMx6LDRMx8/f6a1GPcFjmvVHDIyU0DB3VCwemrcoe08odtzwp9o
s3pmXns1vtTIV+4UGAp43QCE7R010l1d4SSoRCqbH7k87XLJOiAU6XW6K0ijJ5bZxj3s8gjCIM4A
8q0zhWQcvtrCmaoXYy4p7XnOtH0oAacblddualwQyzAtXrMcYfW03TgeLjsKYM3fLrva09R6CeDL
0T+T0WG0NHs8W5ywmBxLT9GwNaiW1VOHUCCq5Ls+H+57a4vp/efR3kc9BB5ceSQdhy7LXCMxmiqR
+a9ZcZY6o3Zzq9xXU+3O5tDZsizHbkqfFMXu1LBFrbuKm+FQj8kP1JafakSM4Prq4I2tOvWENLpL
0Mj7PIT+9oxZ/0CsUAA1iLK42J++T0eyGiSxgD4gUoHVHm8gxxSiq3HWvmaiHnnoh7eO3s+/JANg
ZxX41g7JvIehnV7RcDoZwnjvF4NFd7eEX054yZrPzQOVb4DObcaZAeuFt5JfGbRatME6UAZWXjlq
dzjG28IgeY0JgL/SsPZp8odQtL4l03ylTaorVaCNvkGCdYZ2BGSpuuX8yHzpLijGB91Mn4Q4omrO
bD34OtcAKmcg/YZ1JzRHE963bOBkPvH3G4wDIbFxYW1aBmPVvEc7mRIvPnWS5ugzSEvm4mP0cyho
/8+Ks3h8sWm9fhAOMYPwohRv00n1LEhRCIheJ8U42pXYnHqs/RDK94YB0+tofu5D1GgC8YuKHCIG
Hp41hQcEKCVHlAHi1jWmT+h8qLwlXT5JWeHJRm5PUf+XkuD7NU+ImQsHTS8OCxC59rEB2Clmd2rb
+TpS7uMxuI2z+FlPUO4YM2ecGZFHUwHiD/571N4WQXyTYwedDi9Gzb1JQiMwAVs/xmJsd/5wKsUO
eUBg4WVX7lLRd5Io201I7Bb+cRRfipRKll/m6/eh8qshcZTTtAvBb+VSTkOJ4ibMbjqJGWfRMLxu
k/uqn3FrTqunqYaX3eTUCGH6a4abzz/LztZq+Vk1mv1yFxVy/1BV4w1v6+A3/b7OIxQ48xMSuDdj
Ku/NJtwzDaMD8SOshhtFCe5TY7Ge0INbfQoaV4wlfWf6aYNnVdF4nYjgT1+bAzDqGi5QWj0Lahi7
egIzSjc3uRuXrQfg6W92yiqdjFWni1bEThFPCMLP32SHH7JTaX9AMYM1Q91wogs8P6k/85twv7FR
l5J5vU91vJ6xGyGXiGuIp2a0jY8yWnUumWeDLN0Ttp7uKmRze/TID656MI6fL3o5fVioKv8uai2T
4Le1ylx3jYmX/Dm9Du9hDVwnZ8ktH6ab8A5Zezs5oi39kt75rr8D4LXjVwyO3+/ouFsb5cxFfQa8
FW11dcmjMIfWGJa0z/sZQ4wKQwVMcHDAKcPJ0ebOC6otAZCL02q11OryAt00EunfVEArg4MCBbf1
1N02ZnclioMKDx0GtD9U2ob4igAUff9yjVa2OlRlirNhvIpZZA+ldWzK2auV7hpIEmby089Mnfed
nHw3IQamnfLik1m00X/00999WNiC+VQW1z3jND3fsmfR3sf75e9bxTsKmkOumhxdcmrcZm14r7Wg
GqJ+lGyIFIBagQi1JnJcU72Le9TlasUzLcEZfLqCAO0xkZFUHEyK8igGvbvcw1L/RqkAveBTmJsE
iW4gsCo4OlcbulfMAsmDWm3gZSDC9GldGeGSQn8qB81Jy+cucOX0eh6+VMaXvP0pGImBMmJH08TE
6UZFNUa6pfqyh+C+4hotlWe5C26AQZ6q9hmnVAeDkqQuwD75NwIW4nGy0VdYsRf/eWXY88qoHCmY
D68upJo1pBGsJ14ZLb/MwbscjZDMvOdOyBsIFtKwN3t+zqj5FHabV6UV7udy/dV9LTNkBtMW6zMZ
9Lpb+k8I7Xsw25DKcQwqCXcLavR+X16uuApiJOH7sY664qxF2UGvRTdQn8eFOKBvXNDeF/D/WUhH
GA5aqAS89f1uacDwZVbWs1vyb2N+8tNHPFo+T3cfBjzeDf9ZYvX2erkNzMLnWUo8RDK0IMrsScvR
LI+ht7de0WwJKPzJWv8m9X8eioYjhEi0Ni7kLfBdg0qwxMvQYzbyAvbiF36csmDdpT1IOLwypAon
Gw5FiPqgEMFITDcZgkhjgOD/jzBCpR5D1iDbR75owx52AioMPVPsYTS8HB6LmU+nSgwGT+qlByl4
ziB4G32Jt54E1DPREJofjk3fdrYhZ47Y3QnCo4GZ1KhLzqyiL2zdlFZ6mGt9TzufGPqZjKCdrFC/
CgSpuxb9eo+BFq4znYL56Gy9fv5N3h97f78hlNtR0QZBql9MV8oaZbKmtvLzjIi9rfqnvmmHjQ7Z
h9sGbStZtHQTva01KRPq9yiMFYuIqbkTASpT49wX1g+rkQ5ChJlqXH+zkLIuzXNtHOsQ2ZXo/1CK
vzvh/3lUJoXINCkKhfpqK/VTXPtVYuZn9Wb+FqD78Fzu6Nr7Dl85/dq4o2dGiGhQ2vKNt4Z6q3bB
5eqrbD+KY4NdCqu38IGLM3R/xR0PiVMvGgfGqbqPPZYVNzAD5nss2Z9lkXCAX82u0y8bv+gRaGM0
qsW57RQE18KHNkPSzHiVlF96/xyGj2FS2CP09QRGYKjVbtHCM9MUYj5z48XTDAwgjhLTbqK/6YQt
w5+obB/L2Mj2gx4wimkK2Y2l02C0wz4ZEvFgxal0FIwY/VOxgqIBYVQyj1GDNl2fSt8rtB5sTChn
T1EaB9sTgTp7lAJPk9rSywRECpLdDC+shbalAdQRJpqc7U+1u0lTyH2xQPukvcFuyq6GCHAcQ8/g
CaLEbVKHna2aQw0usENBDad125yEzNGk8Ae95Zt4wRfPFT9YqYg3VEBdo56POPcgx4h5VBgB3I6l
ocV805/ag9+KoVNgtopHLsZKQpR4GuhDqP/fPt+Gq1bD399pwQ5TsGBBLV5cEzVlXtDFhAdGA36A
axLvWUSkMQXnJLbGg6/nbBuxtLlk4PZgntpIuI1k7RB0nPtztmu0+STp8ZdJEH/0Te/bAfBbdp2X
hvHvz3/tn5nru7yKzOBiI4nLHozSS5Z1KyVyi/nPOQNMPKA/40P3TdNHA1PiGvKJiipEOpjeAJk6
F56j8sFSBKemCnO6JP2iF3FzZU3+cNXNHANjIHQA1uRmJ0++in4CijqRHNsG04JWfe1m3xbx9s1a
3Ki00BbH3jbyF6M36fQbdlXoKKTAfqx0Vyp/L05cSWUiYnodieV1G5SPU9bvGfeCG1miR6WIKumG
YOtm1nY1x7eKH5+iUuZihH2B3Opfoqb7QrvsWW6owwewvbjN1ge4D3/GFcycsBgw0EavNDrLjDNb
5TkXuYxppW1CZgzz+hsGWi5HAOzQ6X/qgREpmmgtVDS05sDcM3R4f1D7TV61QSKU6LJFV/lkOlJ7
ryGQmhXfhaTeuhYtSXH1pVnNXJgZi5KsqbxfrSmVECkYivUeg6px/F3oE7fn8GkawkPbKGd1BFeA
w2EmmYldycF1qaL50d/pwWAnfnsIhr/ieUsk/6JWQaFMp6shQRlZ/rnK5FYyaEGXdvWiqKIXya4I
fqLb734e5FuLrBM2OolajyvmeWBw248ogpUDd2x543NeFEVsJZRv6P/pjOUuqER6qWT4XGZ4SMyC
7U+PdHVOWi/bqGjvwyw/ACV8/vzBVtypPxH0dsk/OLM3t85hSiQKMZZcqlj5udv3h4UxrTzLhy2J
ncu8tjweT7UcugtBZFVW1mHbi71ApqgK9Sf7qfGMZGeY88Ga+qOgD6UtJI9JZh0UcpcbMtbPmc5k
bZl6YkVctUXkSlN0VZfSXpSqG0CbCKkmnNimldjoVxQb3J7Vnfzvt0MvFQYmN+HFb+x9xMPoHSMt
GtMzVZutJbEjL2bo+osUd/iakDhwBY5PqfBUyaU9yKcxhwFZ7KLWvw0MdFQgPmjmd9lq7Ukr7qIK
6Z4GtLiouYy/IeN23UYX4TJQqd/e/OBVoGqT70tiOqRnC/RsJPxSdNSs/JeNoFl63atEsPg5G9TM
5B9NXH1IhPWUQBtnXovXIFV0mA/mY+POzuzlnrgZNxdlKWED7xSEMPQzTsRV2hGMzOom2ExnLTad
AjZHpv7YeKCtJZY/f7sLirwKLPqatCGUnRnchYIbuomTXVMH+nbXXQVgCDbFO1cN63/C682Trd6j
mMgChLSKJ7NBGOBJiEV2gtrqIftleHgcuoABDPlqBKdAE2a/JV+gfPAduQ9R6uNKJaG2tQpvNQ7V
oTTL5BzJ09XYfRtGOo1Giqnm4hMJwR9X8CbY4z/jwCXHcANinUTbKcleVB+UbxfkL6L+lezoYiDZ
2WbV7BtFXbrQ93VoObAWOexrLBslMTpFcuLOYqTYEmazmZ/sTfO171TOcHmjNyAvIbEKUIUKSRU1
xG/wBFrNhnJroWpOXXI255tJieG+9Xf9jD6AJP3o1f5Vn40Se6ns1McveU0+t4Yydy21B97bOWLW
4ViFx9pQSm4rGKmrZWrriSZcLjEv92plJPaUhBu5+KP8+Ic5hrQ+AwyUo99HoTpocYW+1J9t9azu
u1O4b93ymGGth2vpuRrsGYm60Svc9in2/k8idR8c8e9+wmojqLEQZX7MyHvQv2Ua/qzF9KXwQwd7
2y9qBJLcLEGCfZ0qXOkmeE5qYhvBiGY8sCqpfZijYd+VEI4FTEc7JHPAtAE1OWplj9hO96Oo1GOd
6S5+sirj+c938dIyWH10fjtdY3BFCxN89dGNSK7ELtPTc1Jhstm9xIbsJhNKZVnpfb7SZTsRhUyo
nmwdeOckp9XGtQYk2WZfz85cxO+B6tg6O6cVhxtpsLzQutILhflu5A7dizTfddlRQAYnG0JIF7Ir
xJPXm839bN5PfWAXifn0+c+7vF+uft7ypt6ks2Tm7xVSMzsDNum1ozn+VaXHzkDLqboKZCQZYOOj
9YkNNWVGcRdHt4rwAC9g42d8kF6WzyEC88Ivgrf1/mf0UmhlZqBm59JCdGkyLCB2NcaUASzQ+LZE
XS3Ta680aB9qXyZancG4JXP9UUwAAFMsFKChLq9hwYJmaLNc8KFm8Z5/dYYgtoceh8r+f27O8c7f
rrR65xai5mobWRnFzRXTWW4nhtcy5leGjc7ZB1v0XRW+2qINF4FZHenOK+p5bBan19iW6X72k2Ej
hLDVr9labhXqbZGMhrzMQtR99YPT3viW1A62uR6Gm/fWF1h/w+P4VL3+H0SCP8ji1p87JWg1SQat
9j5+lM4fk9RSyz+1KUhmmzrjqNrTjr69U+63AHkr0OQ/tymGVVxiRXxY19TpcDQQppG5TelGf/JL
5SVf9BPTXaJwQIwxYHwVgKh83/mRrXCjzazipMstPhGyLYU0LtQs+0qvaUdNutvYS+8HJX//NhU4
J9WzjNW9uXoXuegP4twWJSWX9RcAuW+YeDityczRBUKAvw2CnHQsMQet97QotmUplrBaZVdwmv/+
gFVlifqrgu4JP0AeO2cQA6eXtrbQ1hKr22xbalgVKGl5TgsRNDuz+mbeOCM2llgP2cTOjObeyHkK
mhUmbOxwmDaW+Cj7kmoWCryu0l1cq7cYpW8UeWcug4HwcSRsG0dpUfuj0etIDnJrV8FuC6v9wU1F
MnF9YJgN6hC87yo+tCwOJgHVg3OklafIeByQ4RTuVfkANMDOETvU9cqb8/qAGJSbJq0ItvJpboqH
OGuuOjW4QV7KUecTXR5PEUJXKIqvqi/TCwPrbcn6c5RvXFVWkJElpJefTKmjLu6V6rquT5JCC9qC
RDaGvjNLiHSI4/ewf+066AtD/j3tRFuFGNiJiu0PCTqe4WFjV10mN34Cp4KB57KKNeHqhEoi6ERF
yFsr/J7qO3MrFRvjpBntAKiBggagZb7IFdJ9lLFOrgMyDYv5RuYCpynlAYDCvhmUJ9WI/vcgQsOB
ylWXZe48prXaC9z2CySQ+WUAKzzGW4qL5fAv60dvOopjXtG0chJcRzcmv5dDNb7Jv8ta4moIbTSF
WvkxKTDOXoYifk2ABasy9hjB47JbBJlpeFOiKyH2pMB2L8ynKP8VIzJWN8cQ8/fPP9ByuLxPOu9/
zur7TPKY6EnNW0hmuN7CY6y8ZEKzsciKS/d3IL596KWOeVMu5YViGoPgl+jHRHbac383IELljyP9
+CgLr+SaAXw17GIh3WgwXKaj98+3qvi1cQjrZumoNc1PX/quy/97Tfx+geUHvHm0pAK7k/o8ml62
BxWCYmZFtiDLbjFthM7Wo6zqhHjsLUHOiRxhqm7yNL3tVcX5PBo2P9SqxhIEoZ3LgTWmsdj7Es6l
eslFrHRF7a8pvWotwDXdvg2KrcnJRhiukitDQL2dBYtTw69sk6lhnQt4rqbADkHxjC9zsCl4sMTc
ReRDvVl8SwCGrJNjm2OOhNNMedasm1pF7DhtEFp98EEg8UMYiVVOpUvPhfAFUf1HtZ03rtAfnGJE
DnNS7jdU8OI6NSqCNA99QWhCtNQNl7BRgXb/IZGbDI9s5Hlnr3nNdls26yvq+j/b8c3Kq+2od8mk
xzkrd9KpzpzqVDk+iAY7j4/h76UrUoEQabbudJsPvNqLMppEedYTXKGWP+bdLTJ2dBxPSSg89oLq
KmmwU8L5NMmBLVe9LfedM2YoTGbBIUbTcyPUP8x8b17CauOGQ5UZwbBkBs+EapTuljICzFjoLqLB
LZwpUhVAJGJhY+XLqpsPj6DagqPk86+bQrVUqHhvkDJKYDLPM+gRN9xFgCk08QCaHmOB/w11/s8H
f7PiqrQ04y6QWpU3r9Z/6cONlTe2ueWV+EGv7f1jrQ7UhBtGEtdsKKyTR9Pc1eOV5lPJBqcueSqK
0B2iyBmmwa1maW/pyZ5bz21IuyOKxJdBna86ceu0/QOEvtjk/z74H5LUm+zcdS0Sngp5JROArjDP
lKb7pBC/Wp3iGCMpBu0GARftCVt6sz3MlrYTkvlJi6PTQmILImbjyXAnzAGqX4qXBiIsGfNoIW+Q
SHeIgtlB/rWBOKX/QJMKtFhUo7IEKSYhhAZU++qINWI3kL+NYB+scV8WwjFHI0uvjtB2nCowdrBn
7CJ80QwuG/ohpijTp2QvKC9RpAAT9FFAQZrcrFhg6p596VZrfoQi3tOLt1Zn64O8dEeONAieNiL1
wz3y5vWtqoOsTv8faee1GzmyrOsnIkBvbkkWq0peJdM9uiHUjt57Pv352BsHU6IK4tp7XSzMQg+m
szKZGRkZ8RvoNh37JsZJVHJFRzdxDEDTs3qxdsatOIO5d2pbvja3TufF6Hw28ipEodBX10rLh4uP
Qu0qbnAVOZMH3fV/nDe2DsiKG/LphKir2JTMUSL6PuNRV8B/XriK69ueTitOpjhAO4sTUw3JaM9e
svvqVXEyN3rahC18LqZ8OEJ/JcfPtisMn0SZlggpvw0O+jeyHUNZRWPaDm56nGUR+safYSkQ2lul
6uV0fnVSVtkFOqZJiJw5pxcb50CybprqTzrNThMVHg7Zton8TSBoP/7LHbZKOIDR9aYa/Z0xONBp
15yUg5XZ6fVyDfV/yjvWGeUS9+thV/p3nz/3Kt8QW8vXQoPPHQKbS4b4mGH5oo2F13ZvlvEkAzGW
G9ouQX5UgvRWoiY9Gn/GsXTLwb/RW5Aswns0aHdTOboiP1jzT1//xM8wnuWhcHYC1jEbrVCxxBgd
SftO80SEr3eFs8hedThSv6IKethalc0hVxG8TQf0hAtWJVCbHX2EW8HowUI/JMnLJKTODJzTD8V9
n0b2KPxJo/TAO39j2pcejGfTXpMZJ2uok6Rl2tOEip4qoOJzJ0qLvuNtJ6NiD/cZXrYrGk9T+Dvj
Bu2zwB2zq7m9D4QQuaot2PDf63h9Miwweuh5A3H9ZDYZjH5UBwq/SBqvIxgwfTA6whBA7amu284z
ws4TxG/hZF3H8OyKyIALUezl8T6qxcc0yp/nGdqDFPoPqdA7fa86I/jbEcPVaEJrHtwr7iEQv6+0
Atm441iBcCwQV9Dv2tx/CxQgQ+KkPmvxbNhW1Ty0WrGx6JfC/PkM5Y9vmFEXkzRZwk7X6vuIToOV
iE+Jvv/6017ovrCGZwu5irFUKGi+LHlPevRrW/wD4Tx0QskuTgCJIKHvQrTEJ4/aH3Geih9U1ezB
PPwHdc+Vd8P/nH90O8EpA8AUP0natlYxx9pMZSQpTS8r6UpNyU/dRH6k6v3fc6ncR2YEtzTxopJM
PCM3bDSvj5U/teh7ZvVWN4LXykBjAtXrkRgEOAoq9RUPWFcU/ugmf6JdCUjSJ03rhKCZZvVQQB+F
R2rPEeqaIZfo/Cio7BacQ1Mt+VmP0HDBm1ajJ5vzD7MwYM+E/M2dPRUCsh7mY29E8KS7Q5RZToPQ
e1O4qCU7/Zw9hLxsSwVaRvpDUwc3SBBnVW9KWbaV1n/wLd8TY/VXYan3yZJgV33mpWriqU3miWQY
Ujo8iLF42/TVfh7fBDhF8vQiI3g8FQcpKZ1a/ZZK/4TFDzFukV0EfpsF+b5Wey7k7jcNghu5jBFf
mCjgDscytmwlt3ZJgtfBC9gSjzKuGwbxdaMkCLDIdAnmVPs1AnWzYv86mxrMp7NbTQKBpgQBxngT
tiyDqB0L6DIK4uxOU02PVhe/V6TrQSKxQ26y6H7IG4GvAIGkLu8FltLkH2pj50F6FAFtFcTKLLQF
YbSLGFpQuevK5r0T2odwlF56LadIaXoFMNBONoC5XSUKBIjgMUYCbxKNIy7cg9OL7e86+PX1ebiQ
c3wE1qzCrVwXWT8bYF6C1/wGCTG8Uh7Ircr7xY9phvtml7t+J3vQZ/DymA7Zt40f8DnWLj/AgDYp
gS/7pAI7YqGUaVJTn8THbjfeQLrVb9MnE33v2dGgstl4TmdP6W2537pqtkZePb6GpC8EKHN/dXUd
URrIzRtw9hhDoaCScLduzHSJYB9jODPlfYnKCNqhnxSfg5zQU5eM1+yGneIu1prCrjwoV+M+f9li
tyw/fj3YohBL2dWg9rpmyRkjuokmjeYTjTcnSAEib+JDPieKVMz+HWINKtLCJFJKvwSTtcuPw3v7
JBfO0jDqPP9pfI2v9ev4isCwmSZvjbt6EERzkY5Ry9SMp5jK+3gs7xdBTihvLl5MxXN43d5O16az
8fk+v5g/Tnd1QWEX3LSGWS+fDyuou+m3D0fJv1fAwqjU+rdwVJ/vw4/DrS6qppJUugusbtedxogG
u3ifRlt9v61BVkcA65x89tmVp7F+bkKMrGog2Vt+TBtb8W9J5uxB0QlNKYQy38svBALcA/40G59m
+eJfbPa/9e6zEea6QmtH/Lsj9CvlEN/DlXFMWwLetuXydAEUsHwXTAkWaRPxE7zNDLTYb+SiPin+
e5zyzG4rnGFK8zpM1We02mDXifNukOlj1pOEEmJ9rYkUkZIefKz8bYA3mQ/BXU4OKQfiDx1PdAen
t+r49ZpcbBUhVo5pwgKQAWT8MZ8KWi0ZmyhZSkv6fJA85X4wneld4iPDsZN3EWgT7U3CYRL5uGff
QpZjd/dyxS21yWghxH36QAQ9qkwW+jMq1qNLKD77QK1S6m3dsmhCJf0YNetKyOJnEBshYrJCfmi1
2G7bTHJSCZUdnjOP8uCHsCBKAPo9HuojBCY/8uFfR8qVMkwsZ/ZYCoXdVXRvqjo5jLVf7vsi7a40
MuUXAUdznGkNcAe6Cn2peG3iEmt2Q3gMo/SfJks8qYtqfH2sdyAUyX4YMJApcjeb7nhSnSqx93yT
Jho6FrtiaF7ZYy+9VecHoQNCnOeuoKTNPmgEZUe7bsmfxbs8RiZJq+/LoHXSXP0T+yQVZoRpDMoS
fQcZn2dkmfeHqFTAhxi8opPhwcTNse8HVxhvy9HIkHCUD2leYYsXPmWST9bQCyRgw4sUWbf6FJ0Q
sJDsxcqoGadjLTa/pGjUdnIfz7BdNdHOFf01rcPYMRW88cDi/hzGh7bNf6lScQjU6ndeSZhm5Pkh
LFXfMa00eYbKX7g5kC2vruZ3eeofKs3AarTtfiC2rezQPuh3QTLM+6DivSPQQ7aHNM+QfRquJBVu
hdr1e9E3f+lIEtitilRa2TwXIGR0i+g8w75F5A5pXc02QM8IZRTtvt7xFxr7qPPTNaefpQPc+fuy
PNtko9rGyYiqMR3ZQCfBteX3ypkhXLCL7q295mRe+Yovwv227edf2dqPEejj2KtAOtX0Dthp3Uk3
eSaiCpF1+tsQtHehopwSTPZqLdtbVSd42IH8TIZpRzzv2+bBl5MfYp4cqwIGUSdhGAXnWp5DVuh9
aKUlkDhzdoqV+tjnVOTz22webWOqDgK9qhJRhGYWbqUw2csQF+oW6r2RHDp41+M8HjEh/aX780Mv
+z/iRHovZHzZigEAu1V5sqDuJr+71Ufjm58NN5XW6fA20vsYOFXRNw70WP7nAwJozAfYsv+M2fiP
GETPotr9GhDojMXpwTRbAyceBKqjrSvwYnKKICwNEthcPHpXYSPCcyTHMJGb43Z0Q4gErjjaEK3B
LRYdyE1EaXY44RJlZxdpTuyA9Abqo/v1xrp0ScKnWYysAeLzWPsYvDS9KnIpS5qTFkIIEUMvn95G
Kd4I2Es8/riDENQ/G2WVXky0+6vCx+DEWrTTh8IJS7xBhfRJDTEgLjxo1PgIyaev53apPf/h0CyT
Pzs0VREVozxyaPKb4i73/OPP0UlP4FCd7VNyqbaDDOZyHyFLZRp/r4mzwQTk0bpMws0Hn8Gd7kRX
EC2Cl/x68iSyKPOE1NPX0/u8qNKHAVeLGpIFS5CVulPWnJL6Vx5j1ZC26vXkazsUICL9RxlsoA0u
oFI/jrlK3HiaVnKna0sYKuw32FB731Hs2QNV9IAlKPWbvZ3a03f1+7zrH310Q9wtD+eLX/V8oVfh
qAuG1PBrfoO6z58B1++Xzs5ws2h6/wejfT4gH2e82kOICGRV3jNaS3UeDr9jSY6wU2kfKk7Bp4Vm
9rj1btz6squa7ZAmYzCGCl5UkmDX4pU/HY1Eg8uGS+z8pjcxdmSJ8/VuurysiIjwWtXYxmsTECuu
8wRTRw7L8K1BzVuN3mo8IXVc2AI5fFIm0YaP5ojVcFDmu7Daouyby379GCRYaYAsElLxMGL+Jn1n
B6gaG1Qbcqs7dWX4IOIGVaQl+ZpfQFdvi8e+17L3oMSuyW/jd1InWx7T+0EDnlRwm5sy4kBZDrY+
NgoyBl29McToBrvvq2HK3gfBGvAWSn4DxjhILRc1Ngq+FjuzjE6Wknk9N3sufu8qy4v0JwsVyDgZ
3BBNrUjZ+210KIrXAbYQN+FVboov2ZAdQyX30uyYq7pXWaBcdIhDGsmmKe7lDPojbhEHc8ItVVTc
TOdvo2lVFspBk2Xk3SjAm4M3whMzAaI3mvwmZKUEPwOJl7SZban4LU/KQc73RfLagYHq8B0yDPDU
4y9zGr8HQnCjWWR1Gs6A6JTYZYUm0sifQIDcWYqyQan+/NTh++goEEAjQaJmDU7uUq31BeRHMCCl
iqhRMEk3AVWXcunzMVYxLU5yUFsxY6h786q6QogK3YjZKR7a/VbZ+XLAPpvPKpZ1Q5dPKT6qdMCw
QTMnm0bhwdgtrwbZ1Zx4Z7lbQnebY65ilzX46DwEjFlMdrcjE1ocGPRjgmScW1HHcOMr4fnrg30x
gJ1NcxXAMFgKkq4Ke4hfDU8KyoHpIi/Q7b8e5mKGyisIvQt85UglVvlMlWtzaZQ4xxoFztEWmV7Q
+EcoYNMckFnAgSQtM+VXI3popIdQH2kZpzuDqkYWy0fZ/EdDDaZXthA3n3etTCPHogQHQo9ca4m1
Z1El0ch7ogBGgkhZtGt7OrrBRi91Y4g1ItOo2lqWJjEFkXmAx4f20LbP9SfiMzK+Z9NYA3v9os4G
NINS4PpQ/UOxeOtQJXSjokEGKA1hf3ZTflVaUXafJkn9KMmwN1Hrim0xqKGk5z7yL4io7uYR0Ctm
BVSo6/A5KqscoGD+ZLTZe0sFOVBov0Z+u5P8KYdiaqIPe1/kmBJm8nOtydfzOByi4j7TxPsqEF4n
vOu8IvyZBMVLLb6IYiJ6vGHuCit/LAwxc1IZPwRkZ0JR/aGmhktt3o2rwG375DRrhhf1P3xwx4FV
387RSS3Axoy38vikNN2NGY827BinsmA4j0j10KzNLNGOx+cyWRgdEEhSYzfjhVy2+4YK79R+UzMI
tKHpLoUJCdoPGkiO2jV2mzd7X0lfMsquaZw4A8ArvRnfxFxxTTP3mli6G0rzNkTqVtbvQ7oC4nQr
ZwWhu8POY4qu6NVDEK9xWe6mVnJGFWZ/LPq3VajdFoN5y61GdTmff5RaPdmRVodvVSk3V8CT5rvM
r2UnSelUGaImO3XfxVBqq/2iFJw3qifH5aIkDGHqR2Q94B0CPme0+8F/98vBlRo47Hn9WPFnMdBl
LbiVp9eQ2lk63Od+ihfWdDDANuJI5aDJ7orz9dRm+Fd/0ycdmMSTgA4kSO/lPwGezadNEZ2CEZUE
SIvLMH1ViICIQ5TSY2SoL2KXHMKmPsTC98GIjpXe7nr/Ri5MMLaNsZGpb52gVdjnvYxCfsjuNjCe
C1H6g7O1kd8s3dyP2cXHA7SK9uHUBbqYy+mpLqkiwLRFqSajT5MP92id7eN0C8+8Nafl358FHqkI
xiwLiQotV8sgPRnlBr7tc2D/OKNVYDfStJODnAHgOztZ/XsqZU9LNsL6ErW/WrZVKmqGMSq/C08y
iMydPB/14DDE4fUk/BNwjr6+Qi5OSEOy10RQGDWc1Q2io1SmVxqhOsbaOSKhatpor0/+fznMqu8v
1+jK8YxJT+H8UII/qvPZkY0NWOznOj4f52wuq2tHCuexylUGQYzZM6TsOiXsNtK7n2zmTBtD6SvA
Mxo+dZCqSnoCV3pfUuqqM9yj05tGfE66H4HcUUVRbV9gTZXBmZtXMXpDAdKOw/GhIcD/Vx9xXVCI
Uyi3xsCuHISHHFX7YKjcSE//u2+41uesWsmsWnHhGRbqwU8yrGnwzEGN9OvJIAnwef+b0DCReTFU
2aLH9fEURynuzkIkItEUQoQKDEevf/XFMwALuOb6/E2VIZYSc+GBgbMc91L6LjRgGs2rTrvqJuIy
opq1+CeKDbdHAgulGOQZUnnE6PlFwFaHoo5CgZISMS8Z02jIgRIJM/twqUSaEB3mH/mk21HxG6fg
d0UK77EqduoivtXVUUceMrs3W4qtOrpuffxWIVYaDKi4W7Ht14bdSD8KAIJSMj5nAdrpFq62Wl/f
CMN3OSrtNq5f9SILkKRWf+dUcQ2kJfOlwB/4VPsVNkzRxxiTxfKNMXU3xiDZ8Nb35XJdaMNkF1Zz
Sukdz0XBX4L6r52OwU3YfBsDMDv6qyC/Dz7ayrqbctQSDcCVjAq//hTWP/3qNIGF0uvvQvJPIua0
pL+bmrFfuvol+7kNnqalLW3kB324K7WfWVA8G6PoaPro9FHhID1Ksz/RgTOBm2uFysuVZB8E33r9
0FC2jebEbopHMfheieN3uROf9YYKJrrwcpvfphKZg3GlAovS9ATV03rXofqQRb8lRALN6SaM7gP1
twnkHNxomLdOpxaeHBTXTTLex356V4FcbOKfqonSXSp7cxf8wULhjQW7yYJp31hkFpGwA/oEyCk5
lsAZTDF6jOsqciLetmSm11IennzhZyZ6icAlUekgwnt75gYPKZr6WX/XydqLjraQbTTpnRLrboS2
jSyOrm/l9lj4th69GmDqyqQ5JhTcXb0oblq9PYWB+BQgKN6jJSYkT132bhjXPAZgxzwNMm0kNS7d
KY1PuToMu4wSdkc/OjB+Nrr/mkvDLWr0SEKF8MZqCwZ3ZT6jEfKkyN/1Lof6rGyEjovtJ1QjFtFC
mUX7ayt8dmUafuZnzRhRzkrt5A4mAwI+hA4So/FoXc8HwcEYW3Hkn/L3FjwpFx+U8q3O+edEgVol
ml6UK8HHmvrqWoU50ifs4cWMOdjDO3AkcThAJCFz/S1LCdaWjxtB5kIAX8w2sajQkZVCxOtjjAG1
i9W8OBd0s4R7GcgOyuug86kCW9ptpD/QI/J0t3Ep74Pl2Fv/xPaiMGgJJ7LZBrWY/VZxWv68CDI/
aTGD1dH351t8/EkyTwVVm/lJklCBGjQhxOuDke/S9FAZreGgqpYiSA4NzZ6BcfeRvpsy872xftf6
qxLeFU1kV+145Xf4PU8SQqT6rw5XgiSSb9JE8TKEbHaxHxR2IlXfhCktvLLgq3+9shdQSMs0oFPD
YrvgE6BWci9VfQTuCpu2Yax2FV7UdYLnde9fgTo7ZD5dqzwp/gQTfaKQnFjUa5qY6LfJKd47QIRr
wL8kWLOFlFIjO0VU7ZLMfBagaYjJHer4GIy4c9rusurRLL5HjblLqEspwVNZYIIwCK6Ewg8mLDtR
Np2wBwszB+CXaxTiQMDwz7aYPBzPXXM+fT3/C1wo5s8X5EnO/YW+8cfPGLS1UZntVJxGb3Tb50y6
LxFiNzhG5k/FkUw3rO0Rw6St/XOBAMHABpKG+lItUpVVTlJoel01Ndp4ixoFVjExLYzv4fwX+a97
yX2pflMbVAo2PvhfVYSP6Sp9T/pjGCih6/HZvSCT0iw2aAxbT8Fh8QuMbrETP/R7YI5bY8ks3nos
c1FrtiD+LfIqHxcX+dxeKZOyOtXe7M1uch27mdP9o1xVXvgYblCmL7WLDEQBQNbgN/K5jqGmk0x/
kdGsCibJTsmcLINPET/pbnI0f2I14rUVu9NGPpjtZhdPzcZ74/JPAKEJmmz5HevdpOqRlIK/rxZF
20Nu2uKtch3s1IdgD0Bz3+6Hbyhd8cI8xLt0vyX9dqF0RsP/bPTVe2ostD4gia0oxPeuClgXJe6F
jyrsp2PidtfjP18fns8hECUGbQEZUNGCRrQKgYoVdamv0taf0OwRmvSFbvB1Uva8ll/Fqbz1ta37
73Ou+fHmWeWaaCcl/dSHzWmEmZ1KsjMn89am/fzGYgxDp9HH84SgsNq0ncmbt0Qp7DSrLY+CXr8N
tB5xabwn5soTiXn5gGBj/gONvN1QR+9mLdpJBAyoq38OuXb4epEvTBm5Rkk0Fqqxjof3xzM0FZmh
wYmDKAW5L9bzg7ilS3uhr4EQibw49Gi6imjT6j6HD9PWQ8N3bHYV6SjgNzv+xpvoBqnuxDPBJDhf
z+nCEtMBpIshUu9BXmO1xH1OcpyHQX2SZSgns10IL0P99PUYn1OGxfzm3zFWh6GRhyZKE8ZoJWCX
oeTg+7OTkA+0BtH7eqjlE3wMc6a4pAKmblBANdannsNRBXHWzfQ16+NyfXReddwux3+e0cdhVjMa
Wl/LLDRDT0ExO2YhHZWmvZJzSsnj/3rPfRxptSGsOvTHSe0ZSQwPyvjWMdDXS2Z8bmN8HGJ1krM4
7PEBZohymkswIYXv4Sv7ogxDssNgDYpBOyPpUwzxTZcp0gEPdckVSqq16QScAun1OYQYVZSnRE1u
2cL44DWAcOn/lOXzPHbPVnrXGeBmH2T/LgS1Y84pWOT+oCJA2BQ3iC3seTZ1QXdtNeohksb3Rqij
najoT4KIAXWmJI7Qk5D0kzAfi0yqHT2LKFFE1ls1WRCRxNHf99nI783ssBN3cSJ8Qy/zEb4KqfC0
a1FL0s1jo3P1JKIrDadMlW3fPGnBeIqnAJ0hECpy5Oh+iSCVdJKL/rlTf49qxWv1uwXlYGPVNzbq
qnykRgOrmrfzqRUme5QFD3lopxOTYx53XldtNUw/H/OP33i5P84eK+pisMkDcD6paCYWVYe7z08F
hNfXk/ocID+OsgqQY6ULRiNw+iSkSvxvaf7+9d9/gVRInEIrHaMNnf+z7uqNcWVKqFZMpIjoR/KM
XnyWgx02fVQidnnj4UJuR672YA2bLCHE5i58M41nhi4qoPARCfi4iG1pdXguptNJ14XnKU4f0Wzj
ukk8JIMf8El7DumlZNmdOi3I/pxybZBBHY7lU1qBLK8a8zqSpD/qlUg1iKYk6gaj4H/TkULdi43i
+eJbOVSOkD1b4d1if1eDu5+jHLe1+w5WkRW+iNPvrNEMngXyLmzniaRfo+c4Ik1qoAiOr1lnB9N7
Ggq7AW3WIE1eUhW1s+SoKlAtaxlvp4n6QIoXnj7q95VfHcQUJpkRuKr4Chijz2+a4JRG2sGif1Do
8buAqmctvERK4WV5axdKbRtAkaKse2wGArqhUjPktRIk3jB27iCTQitiausa7zDz1sIqHmD7roUu
pRbJbdUkh0VO3Q9k1MqRmcG3ag4eg7o76CXVdCRqDgFOVSO/ykJmsH3zhXynKUgetIgjJOOhrHmz
9cp1qV7penoVFd3daPY0E+TbCjk1u7X627h/5cJ70tEyNBNhJ1hQMPA0dOX+ujJCpx2VG51il5k0
MDItRyoj5El/a31/rVnmvhxB3wb3fvloVcpdV7fHmtiQF7XbS7XX0ffJiGdy3tlCb7ro/lGktYdK
P3QGZIL3CgGbWG52Wa6iZxZAJm0QsK4dDS+LIqcH1N3FI2D6WURJiIKN+s7r0is7TGH1Z8s4NWHp
ziTNWvaKT97jLKv3iGEe5+jJRKjbNlr9pk7HF8WKXc1PEE5OlN2QoFFtIQzx9ZH7K/qzvlENyKYo
rEiL3MnqdvAREjXTSRRPGbbDe8VlotA4rBPFRdvady6MpWBf3ZheCVPZuCn+hPvpoPJovW3uE9dy
NffrH3ShdbsQdv79QavIuVCK4ohfBCsyL+zhTwS74yF0kOvYNx7MDzl19KfmZ79TdkjH1Rtx+4Im
wsfhV5G00PUsUepZPNXpW9T/FqgYcwPtsrl1MC/cmdqRdwc1uGhr4Es5x/m8V9Enr0YlVpZ5t8GO
b5FMNgY/d8NbcJUfMGaOgRLOB6wF3MjbqjJdSEs/THr9Qg67WM0EmU0QFuprj5lO2OU7A02/QE29
oLnLklPoW85U3fdZ7MqDuv/6o2/MXVk9b5IsBvAYMHe8d+2yzvdTJD6YqX/NPbHlrLQ11vKSPrsq
FS0MqZczV+UJO7id5GZXwIt34EFBZwcPgQNFfZOSv+yaT6dMh42CuJ1OLWC5es4GDdVcUeacQWNe
xjRc4Zjtpjl7bFT/zvdNFx+ijf30F+L3aUjEMC0TDSPEfFdrOmRtNVbCwH5yu12Fk7m2w2mrx8An
8IxDcFW5OJuLHp0YofHUcNdHzjL37drEpZx90Rv9/z9kteAEL12bzE485TCbkwHiiPLc56hBC4RG
c7rKYZel2dbj8lKucj7qasV93U9gjvbiadR/TlQMxbDfCJ1bIyz//uybgvzVq5wnzkkIf2jC95nn
6ten4oKEBsfybOVWj4NoUqh016NIjWPRtA8Cd55lu9ovnC3TNq6Kh6VhXsqU2/f+7r8cfHUxhJUS
5UrH9NS95nETiqhtCf+EFH8nglCNtJV10/5O91t8qovn82zSq/ivSjVaGgGTRhDTCYJ9DiNBz35M
xlaovzQQhTlOI+wNmcrKx+83QTiw2nGYToV025iEtfBNkG+nXN9ayUsbRbfQ2kV4CjbaeqBMEQZZ
U3sGKq/9GpKAmO67OLyqNWnh3oLf2Mfme4WOY6TKaNMG8zEwrX0z0nT4+qNeeiac/5LVUQQnBQuv
Y8oZVHsqc3GqOmKx9RhZvtA68pyPsjp6rZL4PNMZxQru5OGxCN6TqdtlororgnajDnh5bSl6aoA1
eTCubs1WkfoiHrBpb4giU/YWli9fL9mFQiOHUBX1BbWGJd9am1THEtdKe84B0Jo7UwV3SqZpe0Ax
yZAw8Wps6yo7ohUIPtPVd8rx6/Ev7dLz4VfHkM7QMI8Bw+t97srlPwYNuUZ+L6P/NaBymSZa6VwW
EK601Ucbw6mp4q4RTzN4K7R6XLHfQKZd2nzGYn9lmojxap8w6Q39LQPZxVNIISWlfBDRkTaGLeL5
5QX7d5jVHs8VtcQxuCV+4NU2yL2X6SNDfau2tt7WfFYrpmnIyxN7uWFQCy205xxzN2ySv/78F9qQ
y3f5dzqrWyasTUWbRu4x5H8xSTf3hhd7lpNAoP2VOM1tstefZI9KohvcQzkZHFwcvv4JF+/vs1+w
rMPZPZfWcxJEyy9IchcxRLFeeOc7sf8WZCIqqfs+P3094OV772zE1Z6fcX4PhJqdUiH/8CeU7dEV
7OFlkU1S1R3COJKDF/GmfvhfUPc6cJ2v9erqCTJhkluFmQ75L4xOEsOVfvp73Sn2Fq/2a/m4PInE
n437kNzCEfHCdySIFacmafo/cG8/fvfVO8SqpQzzdq7BqrZ54Y+F3d9YXupZd8H+p7ZvhKuAgQNv
q5N0Qbfh48CriKoEjaJVzbIITu9m1+FR3Y8um87tD0vb29gVx2/RHnyebGtOvafI9H97jvz7/dfP
kUyfhRIHN56A+/bG8IIrrGuOpv2fpeabD87V/vZrPclKkBynsrDxtofc1ZhP83cqF3Dagn2a2r14
1cU3mINOhS2706HfFAlbgtKnnUenkB4lAfgTh1THjaaWWoKWQbmw9U/pQD1DRS9eb22TUJnGf8zm
PpZvDd/aKdNWl+BizPx3+L9m5WdHvLH0uSj9Wjyhwr6nuWcHRXEVCI95//j10d4aaJVzdZFmwfvn
lmlo9oYDMKGpA/N2lUw/vx7oQvOVbXw2pdU10CixjMtfJZ4COcU6KfKa4FHpHlLxUQF9Xr4EvWaX
SO10uBL+H4amUEqrWYV59UkRoIzFOamTWDopSXRVAxtUBu3ol2hJt9aziNpfaLQv5ZyJjqF/S9Ot
l8/FEgZ1VLDktJnI6VZhTAqbNpjKQjr14zdzwmPtL4hLUzT4sSnVqhkVD/pciR3oUJKzfnC+XoBL
FyPOMeDTVHyKPxG30U0ycc3opVNu/DKhyFh/Oalb6ftfNbf1mcGeTVKo1sJFXad+2gAFKfUn6dQJ
06Fp2kOWtrXrL0cGm3LNVqv5Rq/vdCr/DdgmxEBfyqB2hwk8hIJno/IotvGTDIzOSLVDMQW7MR+d
lppkFfdvlX5TKu2+y2NXHOo7tcpeebT8Tpp0tEM1xMgr9nddbzp/3ycG0vXAugWgS6j33LRy+r3u
yle8kd2v1/bSZXw26fVJzQYc18lGpVMRqfs4Fvc+dIXqtzT7934Hf6M00MHfNJn7DPjne/671H9b
TGfxQe3KdEpMlrr3EA450Nmxc1u4whjr8PX0LmwdXJcMAAyL1DNulB9zjbkNwl4d6TBMevFPMrU8
OSs3mIXj18NceDWcD7O+YGKtVyjb053RA+kwVw+6le03RrjwoT4MsYp0uT6LciM2M/1z7cZKS/jt
iqPkOli9SoI+rgQHtSrk276PHuZG/Fm1fU09f5KAx8+vkBQ0r1St2EHshpuvftMwS3es+hXwmw1e
ma2HXfGsHWRt2mX+rY992oDJaD3fdQI21DjNSpH4KGag1qyZ6ko8IPVTpN9Dv/teN2hQYXWl36Sx
Ge8ETZh2YT15Qyp5YdDiOAaPse93lvE+6dYxsGRsxvWNnXzpG8jItJD0o0hDw+Xjpx4ErRvaWZtO
UZMdG7XxCJlbkfjCdUPN7d8xVkmUFrZZ1Jvy9Bf502F8nbjx01JHRoLA1d7bx/RqOqSgDDYi4AV8
iIkbosFlTkVd+uToU6ijlDe4853ou/D0lUki86eIrM2DWtW4ObF3GwN0acudD7pKm8UwG2at8qdT
Rw9DemS/UakO5t0oozWLkMGh3PlwWaB3N7vZfxA9zLQ3EYuXPuv5j1h9VpQZrCqvmHmqNZ4xiK5B
m+jrs3XpgvuwuuvPOidqF6PfdTL8Y5Psxg5B3zCSH3DsNYx/BgArvW5c+76xxdu4OLnF2gcfDssy
14CVohBgXGrBgguIbGt+CbYgKJfin3I2wPIDzgLt2HcSChXChGiucDuP015CdLRAm+LrFdwaZvn3
Z8PEWpWZsRjOpzzGQ+Zlamhjyi//3Rir3aiKqlalpLOnGL03vXqLze+x+vT1GMtmWqUA0vlyrTab
kopGlkbMIxPmmxTtNkGc7Ll4LTESW2T4vh7t8qlG115Z/DMka13BCKQqU7UwnvEkoYE3Q66twLal
8lUaYGsVtAGySP0b2iz7iiOfW+boKnoCanZTzn61EcExKv+PtO9arhzHsv2VjnpnDx1obkz1A91x
Ok5SSpl6QcglCXqCAN3X30VlTZdE6ebpifuiiiwZHPiNvZcBIhiakcTRYdm81E1sJCXdmCjpSYFS
xcq6a/fQSn1K7vRnx0vX6lqu5SU4o71YNJ/aXNxoyoCELHC42anX2a4bxIpUVeCUUGLR7+sWCBKj
2dQgrFpqs86EeZryW1Qct05Sb1NbOxVSAuJJoAtQgYk31e5rWmsHra+iCZ46RZp5KpkT3BTlcHoH
CY5XhrPd75ThYFVQahC2+7OE1BvPyn1vV2e3N48UVMDmyQKetoFvcMy17diZ58k+a+p9RyGRx+6s
uvFnYg3pf8zYUytLAtEedPepgeCgYmpBX7XnYihfe3FU4dtQZ1URFGUnTsBxCZADnFeadVd953xn
anrQU/ydqtuAT3ec2uFaswU4LvaU+42RI/ir8tfKdGxfu6QQ+qsS+26xm2T2ddA1G1OOco67JLPQ
CpYh0AHjRzjSPRmdC+KDjjLdmNIrVVNWSevseVGeNQicYi56tqrrDoaSJuQMwRK8y5UCluNMR/rS
IluQ218VB7OmcI48cAX9Gl1P8ctgeRhV9swaYB1MBYUTHivPg9XAv601d2CmveqAbvhKBQUV2vaI
HmjRrIWuP1jAJMJv1A5Kp47Gol1PBsIOnm3hw3UveZyszU6GAgaWjGU/e0gF+Ulr1p5bNYBSGECQ
VrZ77hJYGcfGIama3RTDz1oZAbqYiBa6GG8vFSW80N0O5SNZhQq3X1IVsAFdkuNsMV1n442hKWeV
KFtTsfZQLdoTBVQEkUJOWRscL8/Gc1rd6ZN+6DoowtzAiQZaaiUkXwYycG+SqFK1ia4hEVC60AbB
3WLXdhxC1wdL1+yGsE6lEgywILEsiDVyBq+YnD/GcbXHYsPPUJiw9aI2YbmYF3jNVzC7IxgPdXDv
Wmo90c4NYpo+wOSp8DorvnZsyFWYfNJu2kF0QV8CsSHZMSnVEDSRIRugXt2t8sI+w9rXtwwBB1bX
04yN0EE3MfrXhuf4LT0UMBfW9B6S/YDDK8YOaznk3TSFtj5uBks5t3CI5V0TDQY7q5QduWXe9Rpw
YBndt1m8U1U1APwqgKlPJEkHhxM9aOvaUy0RDLDuKDqMEgunqtiPsg4bSAQodbt1Ve6PAIlpWeVD
N+HnAAxWjbfRIOV6GtoItmc3adZ5I2UABh7Vnl0bPYV4kBtCwcNT5EOfQhbbUZ/yvINqAKzimLhy
R8dDuiBs8jLIKiucHWlR1QykhcDFrH9M5mwbXAFmuC8cMEIzY1MB8K5qL7G4Bd0mSCVGCe/Ctpeo
KsNVTEf6HuYjgMeEZt2BHG2ApQuIa+xGloOgqMtXlno/ThwnA9+7FIIetdgL8dKa9kqr2A+lgeR3
j+RM22EfVYbqy5ptphYKdR2Wc76bl5BRPInGDEjShQ4mZnJoSCFISXIb1AMwoZTOg66Bp43plqd7
JMoBQYNBT3zF6yZyS9MHlxLKC1nAB80nY//kVnwjsEr1fNjh4bJyRywrBcUjh6yQ5YaeZgqBIhI5
5k/E2TB5wbpXJl9Chb1Sn+oCNuzICseu6zfkmFS9D6rSisb3g74B+93RYYIHRB/WU9lBqEt5rXJM
0ejnReZ1MEjIJsxireyoejPpt20KOeyZioPd7citUm6xxxSq+YXc6W2CR0Syrxh87Bx2M1Lw/DSY
WLJosuAJbayhkrumGCOtjne5qQe9lgctIICJw+57CsBX63gO67elgFWgNvm5HWkQv5qAnlP4dVbs
mi4J5HTfuNdcHkue+5VZBa1xU1YtPMKMFTjKvuuKPRRBETwdGnPc1GW9A+0BjmzOsc9rDxbGmwHS
cWAiXjE3XTN6jVPQ1yrFR9L1PJCrWAU5jQM1aORbQ+LIFN1dZ9j+1HWHyiw3SKoEgiEVaCBzBYf5
ZFMlIGubP2R+NoenUV4T+trS3gcGGJBbE72nkSLNJ26J1ZSdjfZWuP0W4vA9MTdlzo4tNFTGdrY6
dT21+DbKAbZTNHQhuRRDKX4y4JfKgenvzx08XM3MXQnjQNlWkxt1gLElQ3o6h5FhsyfmFFr5BG79
Scw8RFfxy3GdjtD6VbjHwLNMmxs1T/1x3FILwuP9D4AFNcX1ikJZW4mya60ECUewxvBmba4EqCSp
S71RPgw2idLaXHGjWoES6JtQip3se02gImCmq7F+mCREAbqbTFh3bmEEY3LKFGdTSDw3Jz1IsPJr
9gJFANhD+kNMAYkDklSAOYDdRvaFtoW7vEfGR0qwbZ1H6bZeM25idh6Su1HrN4iO4Z5+j6IRzZUw
ScwVK9SQm9Jr8wdSyPsSTN1m9o3ufqh2HplVEyDZ4FE1vtEz2Gt05a071TvGekDP+EMJWht3phvJ
w9R9pGlEYntd4QCs6npNxMMoT0mlR1RnQYVgI514oMQcEYqyZU53lxnDDVCRns6KkOXWepJghamg
wcPikUMfoFKM6zSvQ96kZxcHD4fRZZ099t2PZBYKTYAAH7R9nENurumOBLgzJ6XHQcs3aXFdpQLa
CP2qgdKuKc7qLE4hpoNTzdKRlKZeBwkU8CphOGDLvT6r83CsFGJ5qXsn6/k4ciBQXZ9HOFMhc13Z
YNzMRoGOXNki2+kCbuJ6KdZWZwXSAfmfd8Cq9tOGsBZUvBeWQII6lhHncUSxssAyCmMxYpOY2NXa
gWk83ncZDIRKl4PBM4EXZhFYgo8HGZvHJlfutcKCs6WjVZgJzfYJKYD6bba9MCmEBA0AzEoVs0mB
Eux2dYK7fRhhVsYaZwKVLMWnOLrJc8f3NdasAziYxOUjq6CPOz/u0hXsGzyW62cXBmFBOxgo0PAU
nahzubeli8imHF+Aw723YOsNo1s8D0bHoGsxNiDeQ1YVavez/wybLI8o2bjmXfEMYSAVG8A6aKkG
ZwAkT+IB6zVLijrSMkiTIbOCj5IrLOzSBEbFKURvMggmnirLTkDnLH4C0WQEui7zdd1K46T1+cyg
vEUQpK4IZU7w+5fJ/OBdhoaQSkLpAPnmz8+B0jWArBSlPEJLcy+tMcrYqaMiikd7m6liR2X78PsW
F7mGt2D0fYuLxwBvAdKsCBVHcxWvi62z6SN3q+4ucrc+PToQ9NrA/NnzM0//JGSWWFxA5gvtdJF9
dI9TUEd56dEg3uCS1iM4WcPI5rLyrf7VgL5rdv7+uwcyEilmnNiKOKYbvlG8diV2MCQFeStD3fFi
Jz+95hadND625ui8Lg0ozhxnNhHQuHoYb4XXgm7qlwccm2H6eqm++PW4ErwjVAdF/yXWWatGJy5G
VxwN80Vwy8+M0heXnufLB/OvVQKn0r9aWYrRTK4A+WfE7AnRQ8Cy9G2Dr2cRUQcKUebsLcUHiHhB
Hh4iqXqDQtvRUeiFzbFEN376FIu1irB+0pBZlke8qwK3HSITi6ZpDjFtAg4pWXauBty6GliJOFol
xJV/v1e+GmucGS7stmcxordRereYiM3cbDAaeXQYnhZ8TWHBVF/IhFxqY15i79qgDU1AcU3ksWNX
GuxDajxd4Uj7+44sKZxvI/m+J/OneNeKYyatNVAEXimguaRJfaKgMI22g6loNx3iC2GO8MURfpGb
nk2GjTOh3JWDja/vc3ITx/EF/M+XSwwFUwvpOBAGkJhbfCTVKHStFvKYIYQbxibq+NaBfQWHvjzP
wIWs7H2iHlUxRVU8K5zLnQkXgt8PzFenoQu1XSRlZognmb//blz6tFTcbhzlEY4Rq0R5qkW/jYvv
cfZAmntGn8E4vlAo+erIeNfiUmejbh0+IBkjj9Cp27Y8gVbScKlTn3o1J5nAPUcVD32y7UWvRrjF
pryKs5OttN8lpAcCk7VxmPd57MMz5ikzO/MgbJv4uk6O3DQSvJnls27oNQwwkHWeaHdf0RfToVuB
pxf8lRDfAmQ+YvMjDufxa6GVkKy95SUEkl0VDGAVKSQoEzWln4B1boOxphV8lfc7i4GGoNyXbRzE
roRgLjPuKlHuzFKFPpS6BmQhsOGei8SxX1l3pfrDKslqahC4KsJ3Cy0UtItiSEZMmrYa4jhUlSep
G56Dgl8yFH7r4o9Oz3pVeqwzViweDyk7dvI6Hovn0cpf0rHeAeK71iftttPgb1DXEi9e0KdjLHIR
F4eBQ+quwuPM4NgKVS3uszw+2xYo1rmLNyjpxV6v+nVnj0dSZqtc7V7SCVp6rh5yahwG1fHGwZ3W
zWxzoOSpEekJy+DI0J6yNPmWIXqHTkN5AWP06ez4mEw0F/Oc9jwH5ZSmJ9Gcp+m1hIpILC+Av5Y4
pk/Zw8WNqjHFKGwNjZARLpB4RZPEDbqkiUCWJ1DuWI89lJZ01FT5LBT1QtxXMiJo3rrJmas7Ua5M
LQN8Gd4h4vz73Xuh/0voG9GggUGRkDkV7oGgGm6ksAKml4gN9qIY9WkEFkd0obfmpMHJ/WQRY6Po
RtDqgF8Lc5W39z1WbqHakYKShUs493TzmRQQJ4MsyhiXPiNOvJqMkfsV7+KNk1u2l0u8zY1Je2xa
zbxynPTeLG91vFBTNdu3RrGCW3eYNJDrKuqdkn43gJAU9GeJt+EIC/cifuqq7dQgW5QjaIX6Nk+m
Vd/kTxnynjOrp9BrPx2vO3tfQNG8dshemDNU3d4ro0Y8oUuYKbFTalL4+1X3nZ2EdWyetHZ8rEj2
A5DNcBz7da4nO56CGDSAtjzq69RwNnAoCTpH7GJHQl2CBKU5HnJweFpn8voBeJAcqYvBXf1+opfY
pk9TsLgs9IxZXUpcrPTIWqlhte0HHxRcJMt88ElAcfaUPQVfnUEqtt82O3NX+pcAVl+sNvgYQ4/A
fjPqXaIzRmoLwDlxqlLtjGIsvJ8zP8Z1faGrBq6cD08CeBe9b2ZRI+sHnXAYyCBb72uQNPYKWIy7
h86ffMsHgPDQBJpPvXI7Q9fUVR9aFPIlFyUmFwWaecA/fIrF0eLSqe7lBEJR7zeQwFnnEf3RDCsc
eQHy/J74lpoeFPFW6fkSkmAJAFo27SxUH2jWai3V0+zkwtlk066SIx7ixgpYybWShpfi6U/38ceO
OosYc3LbqZMuWtPo1hnbIIPG/u9n9HMY+9YEuPIAvOgIdhaLF6DdfIAYanYSQXaYxX/byi/2QK+s
wIGVwUVJ0gXo49cAQkodvDAEVtbyWqh7N0Zhw8pOeqf7LEUmio7xmkxIHlXBYBdBbz/UzVlrhgs9
/XIs/254Wdwy3R7ZGe5kp0o+23Afy8gl7NCSaLrsG1lM10inCZwc9A1gBx5pURkcY8/szy6+BhMs
oXUHdSxP4GS6WCFfwls/Nb64ClWeWlOn2RjYVX4LWC9d1dFwD7FggA29+GQ3fr69/Kb98tx5N6rz
gfEuRo21YaQKm1tNhjAfskBrfqa5cSFovNTK4pJTcjNGfWFupQHZR56teJdU0e93whcXKVRk/r0w
yWIj5MMw8DTB+siNF95iBE9l+bMg337fyueXxbzf3jWzKGBnmVmOhY2umKuEemoI/B7S2hmgr8bW
7KBxCgOP/62syae1sahoj7phFwAvZKc2zB4R7BX++K3ysSxRvmDfGqxNsHMHjx7HoL2xUUy4xBu7
uDoXFweNS9nCYgGjuxEbE1F7yECNG/AVQm4zRWyl/P8vzsU9QaBabQEolJ1Yc5d0ByigqcXthfm8
cKwsn0xtrhpQKseymeWcSyNs/W49nKGNmh+wVANUuzKUoMLftzp/8E/XsO0ilQQlSZDwFvPZ5WZi
D3j/n+hebLR1vO8jK4KD6oVmlpCYv9bN3+0sZi2xoZcX22jHhmgXajlr/TRr/WfHS8mqSx1azFSC
V0/VuGhoTvxpa7EmKzRzEQi4RGUvO/T2nnh3XOUopBU6bEqxEbQI5cVyM2PQoWlUfWN+fZcD5OD4
MIhSvHpvXXisLBWjPjW+uB4ywTQZq2hc3QJJAt23rb1Loq4OhcdDd5XukEC6SLj7en3+ewrfgtd3
PYYvZDZAAw4bL/frjRE0PqAK3QtMJEF1HtcN3fX3l4Df/4/d/neji1thRNFLtcu386Z6JFc5UP6Z
n97RCAYlANyXD3EU3/9+S1xaq/rijoixgFrVxOgWd7PZCNuW96iuhsXxUghjzPP0cfeZNmSFZskY
AiHjJWRCs4tk6CrRnTQHhaberq+Srr5JnWbvps2z1VKA62GuohSbGooSBmO3bOyuYATfearaq9Ct
RzGRkBPyBCdDgbo1zOpKT2tywBNcvxv6SGfQ4msBNC4HgiJmfDDVJ87wismNCic2NATD0cz6X9v9
v56H/xO/VqdfXWj/9d/493NVA0IQJ2Lxz3/t2TOv2uqn+O/51/79Yx9/6V/H+rW8Efz1Vewf6+VP
fvhF/P2/2g8exeOHf4SlYGI8y1c+Xr+2MhdvjeCTzj/5n37zH69vf+V2rF///OO5klA0wF+LWVX+
8de3Ni9//qEZuGb/6/3f/+ubh8cCv7eT/SMTn37h9bEVf/5hOv8E2B3qcphoogOkhUOwf337jvVP
QnTLhswUcpiaOic2oeYgkj//MNR/As8HpDG2FtjkAFX98Y+2kvO3dOefRAez0LFNgNldBBx//M8H
+zBFf0/ZP0pZnCpWivbPPz5GLVh9qL3AxG92LEBTnxKVWudKVJd7EbCGBW1SgXZ9Egjhu7a8EIMt
nj6/mnJx6QBF/WVyH2pN1BnNNmAiMmPXSwwE7KS8ygksyA3NTyf4lAMhbAho0mmP7ybkr36/7+ci
bppbB4fKmvOgKh4NkE7+GGhmOZfISFg8ULcxRFqjZjWbxCGrI5nX33Yr6Fxduv3mU+rvff6rSeQo
Z5Yc8uug9H5s0oFPcU2UBPT2CHKOBcT2YOsDyI7X4w7k9OoyzHVxRXxq8u2Qe3daj51T9CmoFoG5
quHwEcJiJ6gAyw70iHs5bkRoD91eGNmPN8TnNhfXEm/beNII2sw34CzPplsJnMpFKDct37/RwS46
yl1qcvFWcVDNTliKenA9doFmiHWdpXcXuvXl7GHm5qctvizrI2Zi1rZEdT4AQYVdA/4SdE+Qe1nZ
K/YDpaGLzteLXORf44g9aLlQeQMGcbFCRWxYVJ3nrioPMYkKqLnwTQDnPty5g7cx4b7rG9y3q4Or
bgcYX12W3PgYRr19BOwSHDyzoOnMYPm4YlHgBhLGFHh+utZ6aFxYoe7HUQ1pOobA23us/J4ib31h
pOfZWuwT6E84oMtAZMn8FI3m8LBJUzrrmF1N0ewwkvlmUGzeVJWiSymRRbXoVx/ft7aISadpQCoj
hwHHbCoGfbs5iAo6WDJ5zRWss4FIutjmF8vVdmxUwGcq3ewA+3FYdcEMVUnRZDVJzwSkjMebC2P4
RROOasBUC7ZPNoFqzscmeO3adABmJZjoVjmaEKZJwMdlSVCH09Y9qwEynKsLbc4LcjFvH9pc7EKj
LC3or0nsEI/hVQiDqzqYh9L0zOdkrcI64n9vIvY2fx9aXcSGHcy0LSrR02QzfJ8iaJiuEJHCEs+H
PhKq0pfKi/Nb6He9nEf+3ZGq9S4npEEvIRAGkTmtW4kh3siJQpdqEw/8khLMF+fOh/4tjoGekmzU
RvRPRP/TP4r+gV9s+IDeXFyciwze5wGdQ4R3HaxRNaKjgQZBLs438dqAiPRbe/N4/iduoBcGdPH4
BH5OwkUDAwp8muPzDVznoFpQ2sEYVP9Be1+tUmPmr2oWJFlB/vvYPbsqFUsbYSvFa3kwTQXVBuec
NMOFHWh8tU5gbgqjU5xgcGdYtKM3lZM0FtQW2jxHEJNrezH1PLBbkX1XC1Ro4SYA5tSEUHBj6y3y
zkoKdYYY/DijnZ4EKtw+iBbHfMIqG+MrybB9SmVlZ/m+KKxN1UAkWk27/kbLxy1KElGVElQW9dTc
DgCkhKkRF6hXGTC1aeHXwOoSYCI9cwOdshh1u3KIKs1BbFUY+b6S+oWF+9U4A/iPOMuBTNYnPZEs
61F1h3ZJIFUTKDaZPRhC3IsRNfkL584XIw3NEmiVQlrYhHroYofAUmbIMludgxzZ+GpYbCXc3u/1
oxpV0eglAOBsk+tZiKtZX2j6i6vqQ9OLvQKHetSruIbL4wGK8cg0WC8c/uh4JgbwMQt/39oXZ7qL
AB/SYqDLavjPx5U7CNXq2GTiXkyBVOz1IAev4vdNfA7/sVTfNbE4wku7AApujskzB8JvVgqUxDm2
wti6SP+dr9XFMepCuh2U2DfJpeX2MEjF+sEiONaCPoQZkzn43FrxJpwPN3ulB5oT1ufkwTW9HFpX
0cVExldT9/4DLLqambnZxw4+ADTUu4BELR4AzId0uxpwaGtdosR+FWd86PDinmq0qiXURHv51ZxP
oHAYijK/2FCPnYBD90uUl+Lg0m01P0w/jzPekxDgMPDaVBebwyETVeVk4zT3yTMw1M11CkwmGAYQ
o1Y8K+jCOT43Dc9+cFdWBOHTyN7waEC5Aeq/oQyTEG7Myo/utQY+5o6doCRxWfz8y8kgUDcCHRwL
/FO5MSsbiKm5AHRuqzYikYY7p8VrMPrP7py3COvT6nvX3iLoa3pg6uORtoFxY50BpzKi5tEGcjXU
1nwNThucOM2o+zkL+M3LAb4Twe832heRNV6+f3d4EVlrZV7r9YQPAN2Kq/JNIrg+XLYn/+KRjRc2
cgKw28azE6ZuH8+MQisKmskUkD28OWELtnIl9EnmE0pdD8Pq95366rmJ1iAfBecX+1eW4n3oYExu
YzIH3Nw2RK0WHkHwGeVhHjkBD/UoG6JcRGCrXziFP5+LjgodVuhCAoBpqctzETR2mCBaGEs+nXQ7
DePpUrnh82HlqDpeYHiTIGyAFtfHUWSJ1k1lhxYc2H5pKgNThnikAkFAW5emBiy8eeGsX9T+5ijs
fZPIFnxsUs1NigctmhRRvrG2pg9ULyjtfI3tsZp3ahElW7lWot9P4Zc9BfgPWEvM4ydDKS0v68mx
ahFwzdi2DbSPqhLEJ0HIN6bXgVE2Ya6KS+vm8w0OJQjIjrkarm8VZqofO1uZ9dDQGocUCOiRuR1R
9Wj8bueGtj9GDqw7EOgC7HCp+v55E6JZaOlCJB+q9Z90ulMXgkFTg9uOgFMOYVfNN2BiOpZpqCXw
5BN0VrulYW1dgpx+NcqWpcOdHK6giEIXd4/MLH2w4x4hrwGpacXJ7yh0GkhmXUO29gfmwAgHR7lw
5IDUjWH8eOqBFYpcgopsIV7XSxSikdi9BKcC6riCyI1rxs03OZmu3MqZfw7FQ5nea7xxnno5ki08
VuhDpY+A5oxwT7d0qW80RspNkzlG7SPk4tuckm9yyG9jp7uGyuANz+o1B6MfcXG+a8p8a1VlBMWy
+sqBTPGNpmnlriuyKt40hIBxKzNbOY7D5IQTRHTDHrm/AHr+8Q/mIgfp8urbYLuobEwWKBYzjQzS
2tXWbrTRl7ELHJqhPJu5ka4ps3F9DylUCEDWz80s9/UW9oOCQxlV6F2YshhMSyK2tDfBsUqJ6ald
91wl4qAw7YqytoyU1o2yqj8pcXqXmwXkvll1QgoEFieFqkUYW3A17P5G10TEFPUK8+g5jRGkfFi3
PLuxqHF07PKY9fq11CCj2SaQgc3JFuh85rtmf0jL6SFp0xNt+I+cqrdlYoSFwPgJBn6G3QABVUCo
GNq+kAWHs5Ip6QbsrBfZ6qeKlGfcKKe4KV50m8NhgSrwxx1RXSpXSQbeFNjmrt9O8aPVJUcCeyiv
HNp1lxSH0Rz2OehwBsv3AFFeme0svi1CqKg/NYrAE0J+L53iWauQP4N1F9jj2xhuvh4b5FntyLU+
uJHILBBHnBzC5rHzOotiNsbAgzRzII3ZAHIpqt1QTysxKc/2yIvVxNrvvXD2thh8C3YuGHYwA0VV
uCC61ZiqBGzgXjWDTBsmwKoBK2tN81Yp6wSkJflNdDKCyFboCGvEXFhxkDQg54B0Gda5esM66KJX
CdmMk7xqJ6g2k4SeQOq9VwjokZ2BsoY6FN8bpf4OtUa46EBfGRRc8IZA+wYGM4Y+t9sXWFm2EeRp
YkI6mncB2LP32QCWltZktg8QwhXkCOc10B+RqrtyB3bVQ+5Cb+JrwssbBxee1+L/+knv7ptKA+1N
7yE91cfXtLQ1D8qKs6p6ec3KNOqsGnCizPXaonqlMeQN7UZcKbaRbotGh+qBmdy3Qn80LeGEjSVf
hsyFdbRq7qnR3MYpuxdGq4WYHLAKuOAHzZag+hDyXc/BtulHODx1LTITXdzGnl7AJig3htivkgmQ
Uym3qaif4L4GgXlQt2ZdcNghsSZdxSUGYcj7EiBRd40h56sRL9ugnLpvXVPtkhSkN2jOdKESS9DT
knHa6PBSCG0KL2ZXlEWA5ypbNTG0By2jEsCH9vA6IRBQTZzRCGPK6AZaC4DsjS4EpGE8Vga2Bgvb
ltRj1E1mdYAeI42kXTlBDjmX0+/vNlhDLQ9AVFxwxSDsn6+bT25ZY2ZLs+C4x7S0y4s1YdkAbWYm
NXAXPTC/jW+22RY3Wc5uwDr4MUzlQ9LjYMlp9lSpGQHRst50pHxKjaHx8YTYZn11MiqrB1dJv2qg
2BJYQxnFlrEBENsGUHOgoSbtMwJ0ttacrJ79BGAPUtNDYRUv1SRuR4PKvSa6b4MLmiNNTt2Y7Z2+
AFlbL9eatMIhT/ogtcvnBOaS96lttBFtKYzVRGtDbbFOrgRgpyg4ty5MpFqb2YEL+7b1lDXdXZ3I
5DiOlgVhZF6tWj7AEmsSClR4ND1KB7LKpAWRdhWY/FaQ7j4vmu6e66nR+QwQzJ8NF2u3yl/wmG88
Wk4/uyHfTXodmuUEYUknJIX2kDVFWNbFWrPh8VaD+GzY/WNr2w8iQbTUgEMnnTPjxPbsysg8pzSf
qlLcJHUpQGiNwUHsrXUCxnLN5MlsMghJIy2U+OBtzwLAxfeU6PuWDuBPN7uEFD95yjaVqkexyXcU
J4NZxRjodOdO2YrY7Y1OqwPo1DjtBNhi1ffKKQ524Rre6A63+pSAxiHA5rd6cz2QAojSdcqsZ3hc
gqhnuIHaQmOeySAfgDaF2riexBugbZHZhJp63dbQUajeENhEvcdFhggCukrgbJsEYkA8GNijDtw1
rBTWI4EgIZFXSfyUOLkAqRbgRkiwg30I+4fhhuH0noi7E9CUT8iVw9MDVaDJ4KbJFWv7VVvsbGhq
MzgbeiSWa1G6+PxkR5AB7Or2Ok4Sj7Y/4Qbs2XYZVcW4Ad0LoHQFzhjZqsh74jmiCcce5r7l1gLH
zs6He4pItir7qLOf+VCtFBwiA4BkJkA8iaYGcYtAj660kvjDBE23EqhX6H2rCRug4w+LZMJ2mSY8
C+jdYqjDGuo7ZUtWNdiBkt7k/QOenbfEpGE5KaupaLwMBQwKeF6HsnU/61VBu6rT13V8a/PiSnev
NOBYY2qHZOjxE9UeP7i3qBsYtuYDjAog4feC9DAMwC2RZCGt2dac9J09raCrvyIy8VBd9xWF7wa4
gmDhwpcumqbaH5EbUxp7X6lypjgjbWKEWrsnQ4KrCvul4HuaJyAMZlswMH1Cn5Rh2hbgxxPlyItX
BD1BhgIlU6G2WIJT68o7BhmPhMCT0EpXsnbC+TyQtYSpcg2tgRh5hNSvVMefSsi/j98MI3uVzAT9
fdZDkiCjvLjcBh0ShnXDkwQhnTcibABkqkakAuq7qm5DouCsBaNcDI6PI8KFf2EC+rrdvwpwRVwn
jip5a4BvCC+KqESnSMnWblbczq4oaVZ8R/nPS+prBjqB2z10ogSCfbipxtSXhVizJFkx5D/Z0By6
hiM9xzfEKNcD6O9W0d6q6R0ZmsgQkFiCeDNp1Nd21J8EcycEGUUwafV9mcElegC0hogdvH2OFui9
XhXbESmApZXdj9SpfQLa+0QMJaJ1cwTtvO2GVxPsC67DvB0LyxjKsE+2poPHdgainEywaK6qItur
/LWF0MWoHMC8DxQu/JQ+9j0WfP3YQbmncc4qP3XgtWb51oZoxmS8aipkopwnA4dgmj3oKQlyPV0L
WJm71VHWjzmTO6awdcVPtDUFGMMiMtIYvO8RHp51g12pOsg+jAhq0ozset29sxxcD9V3XefXMDbb
cUZBgeVbN8dns+zvcg5NmAYweE429XAsERuWhbZG8RkiBSP5pkPMoKv5SjevKwgSMBVeEFqxTXvr
ezbx0O4MHPZNuYP95JOLTTyAhjHm2k6SdA2r2rVQBWgbDe5tVBunrWZSP0/JT9gKnkZ18on+2kNH
JouhTqLCTzu10mgaxzOoL7A3S1fZpN5q4FIrpevpjsD3f0zMue4tI5x4F9XU4l49/DTgEFm2MAiD
csBQq3cIUGfLc2eno4rsg3ARCFJujaaKOJBFDvsumrv/S92ZLbmNa1n7hRodBEhwuBU1KyWlnKPz
hmGnbZLgAIIkJj79v1R9Lk65Oo6jL/+6tKNMiSIB7L3X+pb05GxH9yULXgb6MeviMsUGYCN/mCSO
jyOO7D1F7DkOe4DHt3iq1dzlVfHUCQj20vfSlA+yZtuhnnd92O/KeL4wZT/tjHttydivI98+dO1o
120S1iu0xfd326x36qwBCcuGcV06IBpHAVyVptEri/kaSWQfTvkvKu3TPEUYExLI4OVbMqRXm7TW
W878ptXmZOdpk3kEcmTmMKtyn5b9gaTJhokWhpaObmtYAoTrd3BCnMsAdACkg/g7USI5Oum/jQ3w
lxGTfCM4+mOEwzRkXQWvDkeY68jNbWTzN92rQ520jxwHAc1mg4RwaHjmBRCBUXzG4KV8jsrhdB+V
7KHXiD02qgh1jsUYm4UijABSAcEClAJsQW5IISYcU2ECFpiJ1h3ZuMIZPImwqMcDOABjIdIHsRhE
DLEhxkvhow36GqgUEnGgqn/UPTw+HjGueEyLZ3xeJItws+XxfCMzLxGXnkDv4ct6WMddOx20SrN1
AznKymVgRETK2F3kIsQ0V5CdSNmuscPc740GmCPkaJ0h0Jc1QXwwxUhWiWDQcaRppT8mmzRnCiri
j6IRqNiomFZtSc8UITGrvlquLrNfBo1wB1UE9slkwbC2gUv2VdnPOzD5AjSL7wlRAMjgNjXyZ9z6
h2zGuo30mEOV9vV2Ntj3F8q6dJfOM0AQ0ajKGLmurrc/sCe28cZ2SQOXl54fdbd0/cZY3p0NWMkG
CzCim1a1VsVVFrZ889mY3oqizs6oq5tTjzT4jyGVYoOEKHXsl0hcK6THQYAnFgzrC40o26CxFM5u
VT70toW2v2L20kcSbNa6CpsziQleICjlhwfbSH/DpqGAgyzC6hp1FWRaWdVsF/A+8vt0c69DWV4G
W4ZAFViKRSqcodaCsxyl6gin9QUPK3XIuyrZrgtKVuxT7ROgGCY93lC/u2TFTOBPpI/nRwo//iXs
PHbjcRq7SzuSn4y53v8MTbPILR/6otplUzxuZVsZ/NgCXfxjjMTiBTkxPWxQVo0dKH9dH7vvQvEz
D/03CF5qshIAJvYrTKgKA2lCqgW4CDOilbVggO7EyOioOLDJqyHwBV112VDeeks6yCdoXbBVX5T8
zUyl2rsGqVo7Id34JyfmvZX0Ww8EhPu7TzAO4uQfkgalkFdD016vAY2pcoNe38OYdSDleNkf5lkv
G9LOaivm8pZxwGlSBLkdFfJyVv+5GPmL3viPD4KzPrRcUCFh2/h7z2sceWcM/LbrCknTDwC7vyZ8
wfumuV8pBzNBDB1NniJ72Fp3xE98ra3PLi1V0zFy86YhzRquUniEakY3IVmyDU3Km5QIrdDx8to1
U5kjUx2woBqwAV3ZQ9M0075mmB7hBCtXcyW/JyXyi6ol/vqfv91f6si/f7ssgGYkuGuscL/j3/rO
s05ZLyWC1ONsifN0CNONa0j2gQAXHJRdBRli3JNLZ6Jvrha3UABLlVLya65Kf49zjr81TkyPUBPo
LTR0D9HgH6cusl9CGPoRsA3uTOT66qCr9GMIF7Htk5H8oQf7v0wJMsT3cQo1SkzT9HcRRT8Qy4cB
rhVW0xqdH273U1pOQ64rWSFXWaGU0JH8FPSeSFUFdEUTxW5gdSU7RcLhloxTu0N27XjsBHmaS+Qn
ohNJ9yC2NN/DcvRrNlYvC+1f/vPt/+cMH0mVd+dWGnNMugEp/fvDtch6Cmw4Yp4CPHawadfkEq3b
Fdm1m3L7R//UPyQK96vBNB4CkZmB+/Xb1QKXgpYMdhTa/gjAO8jj/dy5BioG4xuR5OL4p8btPzr+
v13w/vf/JlHITEFCVrTTmqGPEEc/Ktgc/nAH/7FO/HaJ3+ZmZSqq1vT4TtFOfaPrdtvsAr1yeQRn
FvhVf7jan+7gb3NkRbWWyYyrme3EoWEJ9+ljlv+l8ZDr8mv3R5rDP1rfv329399PHo1IK7t/PT5t
SvhsMge8UdDtQjWu+xq8MbcKffOHN+p/vWrMIYnAioAQ4N9uamw66IMkfre7LH/aNbtwd4/l/tPj
8dcD97fV5/7t/u06v91O6iuDjR/XscfxoD/EmuThzmHoNefN9s/ZQf/76/Zv1/vtbtoCpMP7QQnj
y/gIm9S+zu9DGra6x5H9SbF2v0n/6cvdhwv/9vBzDA5DuuBicX+qx2+Gfo2LP4pz/zGR+esOQhcL
2hjY1b+/0tFi6gTr0v2V9hv6XIXr8GS+L/t7qPqyCZHDt5pv7DS9/evb/Z9E4///ycHRaPwPcnA/
ln6Z5m+/acjxP/2PJDwN/ht8TDyxoMdgCJbeQ9n/RxIeZ//NIE8GIB1a7HucLN6of0nCoxB/FWO6
e99dkUR3/4n+JQkPs/+GkwfeXUgLwXpA6u3/RRL+9+cNWOIEMkJoCeFtQssUU8m/P28lIqyDNsWh
rGc2eei6IdsskSvyKhH6D+sDxengb0/3/Wp3MXgcAkyPUS7nvy3tnvTNgIFbhYHK2ANqWIMLWAOj
tSs0Y/twmJBhGbcRubgZwDeE4NmDDy1Ieb4sjwv6U8/LnCXv4Ku7qwZ/KtmIYi42s1D0MLfMhmAZ
6vksRDP+6koxKLQrbJCDsoL5wTS0TuZ9TaY3nOsjVKgTYmnzzqlx17nwVaV+CFYWlId3sUzNt4nX
AudsBMbfNNIaFUwXGTlaOqIWnWWbAqdnSHFFL4CuJHDL1YreW16Yd4Ho315ctBC8RySgv2igk0da
1+VuslW/DVgnD2BGRoeOBN0aRf1wk8lQ3+IqEJtlSuLbAjsGUJrJ9DaaGW4/3wLExiCjWEW9CxB7
OzbtM0Z+8n2SiuwYUd21ayqHjRlnsPekB9eqgNwZuMMeQinZDk+gVqZrMKrUOs1kdyBl02B6ISq0
ksN+QTe2psQ/1ZksfzrB5am3I+CHfQWIv0gJKsa060HmFNos32at+mMPf/cr9JJ2ja+b/phdaJ6D
2aFaBinlaqKRPqfAtZ5bNsDVZgCtO4shSfbzKMSmS1CUF7rsj5im0J8jF/0xoDOCRoEkH3A8BkIU
Tdyq/lEaxFSmLhm3pY4RvdkydOoMamKxYk0pTnPLUdJARnnqJlAGKI+nTd+Iwqy0mwYUoAWj79nI
kMnOgWNeiW4SNyaC6QTDBYQTS+LQ+M1aulO4D79qWRNMxjoLiVRRzxc7ZvOQBxZ3NZ1CsuuISNZc
OfPW8yYDHLYx/BMxD/1haKw6hBFCMle9DfW8Jr4BoHAUCGQlg42POkj0Pm0k/TVECAxmokzAEM06
uVYJmDCIIkXPFckaw0GagBxi38/Ps47QNiZycOtuHkGVDpPg0qbJuJFGJ9u5T9BslQWa3Tq4d64x
S023jRIK2yIE5h+AMRSnauoLUAqzgb6jpcsRWQ1p2yo1yAGeZl9NmygeKWj6aQ36B4aw6s2MOCmo
QTFQLx0UfrVvor3NHColSBXRT0PmMsLJSY3WWNJFz6rEowdIpjgv3mTvHr/uulQDkBJTNw/rokZ+
rvIDzh3l/XRvPUNEfZMNT0vTjxm6B8a/1Wqww6EZERi4riYAXmMZ1aeo83RrzGzyGaC29yia+COB
ESNCr53Zj3hpCwxcK3FLEtOe0KPo90L2ocComHUbDBPYUfaQRrMEzbRVbIi8FehdHoMoYA9V3Pi7
Ei56BLtxRHdL1zvuZLNpJkDp8GfBA4ub5CFjHX9vMfrcAbfM9lLN0TkxPjnEXSd2VbXUu2Wh1c7W
InysYLH5WVodQsYHrB7g+8uG20zeKiQJvE5ksScyBXh8l7BhO2cLe+lEIs49xfjTyR5xNoGg6sYa
494855i3eL10LwVar7ifBVLhoV5Apy9wGo3qUqb1JlV/Bdgy9iswmX1Ip0wc2zZ2wK656NiYyO/C
oXkTsx0eKZaplx6QK9BuS2gqBTXphngFDkJm0e5tK2DbkPjSHKqioBvmSPjSNsjCXkiDQQHAkxeP
Y8qDFHRZk6DxpxIhGPs06Go87VOJFlMbdvNm6Iz8SLXSZxCPldtEkKWsSWOKNUUf6zEbC392BRrR
FVuWc13VCe44vJWAV7OjaSV9AOV4xBoFqNUPP0Osz/AAFMMUbuLq/jxbkrwmcoi2Dv/fsRER+JEz
S08FL0Z0zTTbRqREwVwFy3zRiOgA5hXx3IcUMqZ2lQpEdTSQFtx94vzDgiZ8EUXh21U1tZgpCKNA
Gugx2vcRRmh6pOS9rpF9E4CTA/Jq1vvrxDBgbSqb9uuhaenHwGmwTdt6GIBR8W7b1RHUWKzkB5BJ
7K1sLEC1daOAoczKYwTBRF6i/bAboiL7mYWArc2iK8C6pS0mV41BTDFiGLbgPQ6ftZZg6g883MdT
QjHZMC49dRSve1LK5HtWuuXM0RWL9QjRQuzQtiuT6EvJO3S/teyeBVnoVeiYfcFDlp2joUD+ykQU
thNkdwMuqHECwZwoheu6gIh6hfJ1PvJo6q8D8+J90BYQOFChX5aoVx9R1M/ZKjIlYpMnFSY6h9xm
PmaAJb+RoeNnGMBIzqWl4UZDAbGZhOSnTArMQDE2ynIepWpCZc3iT9kV2Resn3W47mNdbPBG9pfI
LjTEnM77gxZodpUYCkHYMLbZNoVDcNODCI3nVMlfyphy06h21tiKGKSzeK+3WLw0XrmQYY5VzvB/
BSXAfVVUHFnW8P0yT4hT0d5PK4xjATxYEgVQgKsnSFZqumtkxi9InE23qly+AuUlxQpxpuVtBlnz
WA3EfOuVmnYYwrODcrPedxY9vDaZoPY2TQl8I+IBQN8FXSEiRXbOgHMEBRftK2yQPNiFiwOYK2r1
hnbo35WMzA8C2fBHQUMLdUWm39OQQATmZPVSqp6cHKuCV9bO9bXrVHZSlJF8JEHxFmCnyZsu7H0u
skqfUB+Fj6SbMIjgFkYCgI9ADWBOWvxSaQqhgUm/zpFtnhlbMPLzmFRvKqjwMPuBXfwUtYF7qQcD
rHTRJoi31lUFCXsRQUzZ0wELhe4GMIBtPd5iPpNNEgmbrFKIbvdZ7PiacbB/Sp+pZR1XSXIUKUKN
V2Hjp0t896Kuqm50yz4DefpYOAYwC8bmxmQA8KKtBx6LGqDXCIaaX2uaQhkCuuQWNFP32JJGr1qL
IHACkfuqN6x5jbPycTa8epzmRP3oFlnWG7Sih9es0ViLrKV3olHob5koo11SdAzDHFbjvcKrvB5j
EKAQMsx2ZOnSV2Tp4OTRllL9KqlHAy9iKsVHz+KDzrL+LR0VA5mrh05f8+5SNYC8BUKV66L04bAq
kjY5cFKA/yqXsPqZgL+aPsi+wqR8QdMY7u0MqE4FGcpDjW78E5s8Jo1cNAiqHBvQ4cqW0g2NbHBM
oqn97JtY4VVkhRgw64oxSwqKEa4BWDmjN6BJpiRHSBAFramOcluKst3PSvcw5hBQ4GyakiudSvKt
gATmjEOmAWm5CaA76Ep96IyPNzFuM2hkUQFHiEyao+DBeOrvYfMiqatD3Nf0HVCI+VJ1y/KF9pl6
Gv7auaQ1GCHVU/aErKXgkY1p9RPbvd1iyagQ3TbKZQeA+LgPcebCiKAI+9Os0KJHd5ypnPdUbFgX
15+ZmEOJ7BgD0rBMyIOpoRXAQLbcabTQNxqiri/DoMgjUqxkngoXrmfVji/KduwFOVfhTzYHsD1M
TpVfCaiZ38uuifKJRaJeuY6Nr5DkVk/SVvwVkzjPAbqi/BeLdLavWotlwia4yTwOxWUUQH+HzVIf
yFhU267oU3DlFmxq1RRCVhsHBS4Ue6Qvxd6/zQNE3yVFBFLPknKLc0J2AI5dPBE+jet26ej3msfD
7Y4oukZzRT51HLtqW3Fm1tO8DAngysOy6TtVPrWwr6hV72m6Lr2D2MA0cJdAxNOfu3Dq8jEcxRla
4P5mgwo99oa04UMIYdEzwFbtIyBbPfhk0FvuzViDPS3n6BgoMOeMVOPRtaQ4sHFaNm3Nh02Mc/Uj
bMxs7cCbrFeKcgd2vnU7vILxqY6r7qZG0j4h/oE+8QJ5U5aKcG0s6w8xXQwBXAXH09yptHv0jrmv
dVGS7wnq5VuZ+vmnqeM7CNEib4ZWOD5UpngFUWsE4AaYuScvdP8UhqNS+exmtlVIDFpLpGkcs56T
vUqbdC/JQtbhQJYesQygPUKyWdegldVoO2vCHbBSgHWyomJ7wix+2Elz89FyqUwO1wr2wGUMHpRO
0dFNnUxQDowLsr0HMPTLyoH3JwOr+QbTycmizHRV+8TVDDEUEnUqaM7qqPpIl1i7Lbq9/NCweS5y
ADUoXxfw9n+oAIjstqODAyx4mOtNWHMMY3GsqeNTG3K7ASX9m2US/PJlrC6TmnQ+ERcB7Uyja+Uz
u0eP/KszNkJu1/wBgtNN+/65wWxxh+IPhPsu7S+kgvBmhyP9cPFTQ3aEdGiwV0P8mClenqd6SV9H
aiGHKSdxbLqCb5ouqvKeeAyzCHLUi1FWD6pGsp6KMpz6HI0f4OC2Z8ZnWHcVBWA7CKH06/EErcex
/BraMN3zYcHvExvM4+beXH0rHxFsDfFI21Qf2gtE3tbjfCVuzGQuZ03PTRN3J3PXvJHOdHhZmrg4
4gRSRKDFg1Ne2w7I6xQPL9npCdPCVQ3kNBjNgwNZEQkZ6ZOaYrLrrZ7O2Lu6dpeOfnqqkF+HWe8o
jFwVEgk/OJP5cNlOzCqzQs94eY1RMc+7WtL+IePC7IDHb/cNTadfRRzjBJth8QK5xsbVQ6Cy5Clt
pqa7f6qp2iDUYwDjQwPRCSCjpD+4QvA1jOodxIx+1hpPcOTNjzmM5gecdPB2i3bpcWbG8P/FVdiE
KnwGwAFBODo74GvSHM9++th66cNDNybtDJb8hH9+ikqijwnGDzN6BoGh+aQkSha0adND7CgOSwOt
xbSdLH535ATEywGZEN1X6I1FnCewBxmPoX4I4GYLrbddoTQmj5lh09dWJABh4jX7URiBT84X1/+y
DdjQmOfO4ZcqDY3cDnNm1CqIoHxaZV2NcbR2EMuGRVIFq6yxUbuuNerFnAJYA2pZH75LsMyStcSA
FiVCLIaHuZfhR0B98IiaLdoFTTC8soFAVAkpwja7Tz258vxLmGr6A3YIvRkH6nKTSggs4m5AXhKv
uhymtfgKZVx6AVuSYnsr4+kRk6ToWGSWQNIA0LXAf82qADs7yBG60gNHhLD3p6RFrnYeuCxR23Eg
zblrkjI4dGUoyKbAkel9riqP4pvFT2Hf0OemJ/M7Hmt9GfBRtqIa2w+MVJsDCnXV4UjdAQdelxCn
IxvilqYoQFdx1agb2mfqZNpKHBeofF5qqIJ+sHoSDxZe5u3kLVJK1TTjxocEcQ6WfLTQZ7QbWM7h
JZWx+GG4M0cWDfaIEfpnk+I8EMCNuU+5kusKKrmjNkVQ3FM7bH4/HuUj3kh0IpLef6gRsSU9V9Ej
6qLo3CRdfYnaOUNkA+Py++iyeZOlts9VtPhjiZ0J6j4EbKz0PPZ+FWvWf5bN0G0Q3tdtZT/QHeaN
9bFFVPFpKGOIGotleoq6Tq9Ny9nDlPTzT15hxKdCEn8r5MiPmHTWmzFIkMJOXMnPEkLye9TONEGQ
hPJtnywRCkmm0LDGRJRc73yIa4vz63uWBMPB0RCoHICQydo7MQMCr7DOwnLCL2Kumicea/3umOJw
LA3aL7krSosUiixs7rT1uMFfxnZf6xGXShmQ8ykyb0hP+8sQ3QnOjnqJfiFmeOgsdgiTE4bbV2XA
slfMm9dFJM3DiFbNUekxghcsmUHT8rZwXwJwtq5w3pkGqv0uPbahpUe8OnILrwbE5A48zIVpiNoN
LRE9AxnmAVqedhe1MYc4auk3kDGrXQT1+pOnXXWwEGY8x5lvDoJO6sPFy3CF5BjNTBy3cbSaGN9z
EbVvQ1D5c+oMRdIJHtGA0vFESVi9WEXE3cAGOZ1Ky2gAxH4JZQ6hrdoAeJmkufYzpFIJkU843S2n
JavN13H27c+MqKFFZzPBQbH2KP4gzEzETzchwiOvme93lFb+rer1rxR15OsydHUO/5bbiBHSfCA/
4SGLlmCP0baBvbUj18J6wdYzqPJ7oSn6aqVtihuaxsFqCpD6F4iePkwtRBJLGiQI7MAJz8O8dEAn
DIaCumxxr9GrmFHCVRPE1T4Wj8ia56eQar5XSeI2qR3Jo06lflEkcbehLswr4k6629Am/oAiJsox
tMv25YIjHRcoBTft2NEXWF2Ez6sqpsemHNDl6S8VWqeAN4mHENB79AA1/MbZMr5B+7KMOxKw5lot
mTnPmFR/h9LZnpDnNgHBFcagnQP8exVTZx6zxXKcBiGlGKREgJ4cSxSScYVpPPQ1HToDMFZ0JTRp
6ESORibHMG2hPs+Gar8ULMH8XncQmBC3s2Unthgmszck3SYXikPMCYfJdp/EM8vFFAIdDemX1r56
mGiq8sgZPGlQ1R/7KWLvWROVVzn2H3wyCmW9q3c06oqdR8vlaZzm7DuaosUTkXWxFSRLrlKp7LOE
melXg0gbZPH54op2m9xAiTDvxzEu0UzlFXrEPEZIQIn+4GoqB0hSpIKCdnJl/QHnMNQULXreUU6w
KG4qIsgpy8bmEslYbknTJt8wi4uWbUElgjmpQnRVuYw/Wt4OV48cpxwSTPxZMMRbS6L4kFHCnmOs
hq8oS+8ko7rFTt6a6oGlPcS4Uywh5yvskJ7rRUZ7yUILtLSZEb1Foy3+xfGIDR/qPLMEWR4i6xZZ
Cs3wAFMCsMdy9LfJ1BBXJiY+Zw6hJtwsIDfTyrIvkI9P14b3yx6bT8ugVdPJd3AN5KFEiFWCBdp2
LveMxrBFpUaF98AeehoiinoGebaHhcQwfTdMbWVihy120WAVap0cB2zn29kB9uAzOBYiU4gYgD4g
3WQ4RxDoQounJfE7u2h0OVOPHJkUhf6d+ZxxZT1EZqoH2VnFZpXKuvPrsl3CcaMMSy98Is025KZe
tW1C1WrwaW2QeFJ0F1rQYlcJUU754CXDrtXH3yE2QxoO7VA9jFMMSXI7oHTXHm49xiHGimukazco
43YznUGBxiHmOZjS6IqSfkRAyBRHbFWRJniZqgklpnVN8RlAxoM+SlFObY6oqerJpRyYGd+5H2TR
gEjPvCsurV+QLTVL8jYjwmrdZoQdolZF75NB8gfEL/0GLqX004SQSOVT7RhYEjjT3YhE48oECB7D
h66SYq0ChXtIkmA5xoufv9dJ2D+1c9Fudejg0wuYV+sZCvljOw9IUVt4A51v4TZNxUKYd+AegbZb
cAgzfAvHQxbUQQjBjApz48LYn2wlNKJ2LUK+1thXEYfSZ+Un8iP1E6trOImknfgthX9jM41ev5i+
zi5plphTMZX3VJT7PII2OLjiHxn8JRrG/jOw8FOPWZi9akjjzwXBooH0sKoGhR7Qjq8FQgI9XECB
zgl2hi+uQJk52mJYQ/PlkYKw2DeJ5e+YLWWCgGi53N1DE1C9UDZFN0ypwrVNfLVJpmy5Zs3AViki
7C5Zbet6jWc2y5Mm677Kxod7bF7dOeKS1Hm8oArJhz7CdjsJvg1rEM6Vbrr9DLfgEaRehj+LxQMf
SPzVDAPi1kGhg/hUouEDtwgyh1zin+SMNsg+6nSKtw3/xi+0oQV0lq44LNbiNN/ygoX7IOsWhCxY
Ss5gu2efvE2n78NY+8NikngHxVL4iad6fG/mqYdLoS+evIabHLybgZ3hR7EHIWIsDb0R2P6RCn4r
uEuPjpYxbBhQx7GqXXL8+vSQEhR/uWEx3fNkgHqccPEu5kh+IM4Nek2UQ8mZc5UBe441B5alHqci
l957JymMX+hcVfyaZXfNKJA5a9u29Bnr8J2IXTQQWQWgSTnE7nguVzjVTA3UplmLHF2sfAiVkM0L
5rvTM250rfOyGpBGpNgCCjswoQRBUM04BdummMsTTSQEWkiXL87dMqX6UOmmOfB+jNkDZ+7VpWVx
SpIpQUxdCzBkNJbNO4mK5qEIiLp1SmOSyGsU3z1W7B+BKCCvl45DClgLEIug5l2PM5TEkpX2Whsl
zljHYI6LtfhiTDy9lDrrnhOd8K+YkoIyNOkuehqLKNojsineSGKbk6+r4XtZzzp3abHg8wTd27Bw
jIVneZ8NFyD/CoYbVfIADo+5Qfu7H74BVQrJDjK79BdVQpc9BtCf6HbsH5tasmcqoXkLqAi2jhT8
SmdSH4qw9MexR06ErzxYDoNvD26eUReUPu0qiG5t8eJhbdqQRQVXqJbjnQ0R6gRVQ3HVnIdnPWTy
qR0neCQqWtR0FcF9iJYzysUctrj5wbURIkx1UgffVBRifAaS+Z73bXbK0qA9Dq7jiImN6PfW6OmE
ww/qBhOLE1JsAuSiqfFxhEQUKnXO9j5i0W4CmWcDXZQ/igXdUQIPItSriX5zFtwNjJfmDUqrVqwz
3qO5ZxNebZcUbqDYpLCUJQ2I/Sh5wQeDZzLvM2JRgyLpG/UZQ7hUYMVjhcy+r+gn+FOL8QyK41bc
Yy5ciprCZ3iaEYEx5oWa5aUeq/BxinRw43eN5Rq9qftAW0z4EZCZWBexe4cINYSeJGLHMXQI00Kj
pl6RIh2fwgBmw4SS+Fc2CAbxfBte0KSPLlXZggFsQsS2UY/TdgyP1C9IbhGm2GXZCe304q3ocYJd
4fDYybyFavsz6rLuTWG/XVDOkxEvg8GeI7SH539G1Yi8rLb6igJNHX1T99tqqqJb39npRbatyplq
s2fsT+JXNyMioXBhulYCC0eJV2AFEw1714OIjwo1OUbhwldPtXIdkjl5V8bboSUeAWpMZDcIWik8
MDrgRxkq2KdQfoPTy+r0TFwLz1Nhkn0hq+xCgr4/Qa8Z7oa6dhihoEtOB2RMVvdjLGkxo8CCHa4T
HSOxLk7kmnf8gI77iNjRHo3zMrL9Zx+ixVKiavg2JAamVmKH8RQwQq9clMVPBUnhpR5Kk+WZjtwj
juPxDx0rdiwiTVHGqSwdcCNZca1VZH+RVKV5PVO03XUQarIfKlJBBZ2hS5sHrY1+IGks3deS6y0m
GdmzCg3dUVFi1lp1cCtOSNY6E7yAHxWm+WuEbQ3vOqH+SHGoEei41PaxrPB4YhnEUSPRRbx2Sap+
oNcJg0cVpFvmRnzXwNMvFlOE4zACf/RfYVdRXyJpZheVJTqCpR0RQ6/DFS5qT7Yvya8gVsFX03G/
N9LZ6xQaHOAMTyNg95vmRqY2+innxmBdtligMAH34gCLg6Rrx3A2sh4tKzvXboNM9PBl0j27ts3s
YelFjGBZAHIzzAm8LSOs1N9DHAUf0DKVJ8FU8+O/mJttOTZVuY+7qHziMg5BQ5fdabFGvfFANBXs
QwRhqyaBzLqO3A6FaPkiTR2cUgixN8OEfbLQy89RG3nBftGXKHibAtlhMdy0MoowC8dUAMnWoH4M
a4EYvg8IPwO+hmxTIlDO/T/uvqxNTltr9w997EcIEHBbYw/Vbru77er2DY8TxwLEJCYBv/68OPsk
ZbkF56vLc5lOgkrD0rDWO/BHi2d0D7UV9QFgf+9hAGvjOQeL5Jl1ef/DdcTw0gtgNXC+Y14TuIV9
KmH9SpE2fEMD3sFye2vvtY31NAUlBtCvQyhJgPmNklsTfyB5N+1Aqky2UalgM4Pa8m6wa/8FQENb
bFDstW6bbqifgaPtTlaZFcD5g9c61llyQOKmxbtaOW//0xYi543tJzeyFeXdiEL9YxoIB1k7i+6F
4/BPgnfDySay+6tthxwyY2CUpSEyYXhZDodEtmAJNDweQaFS3kevJt3zoPh4RPloUnjP9GL7Pzb1
4riGL+ONE3njjHevn+wEfCAwBvLPdLT+i8D+XyHN/v+UJwXiawmP9tQ1TfLtUp705//wNxbNwvvm
P8wDahsYeeb8DTn7G4xm41+4gecRgME8FgIR9g8YLbD/E3iM2MQFuGSWJgJO7b9gNNf+jx2Abwss
OAT6HS90/zdgNA1qaVHbhXbqrCv1KwqtC+omhbdvenJV0PFoXyY1baBkKQjPzhEfKCwiUEj8Zue9
RBoBt7ra6sFTc8Hx+pQVhZP9wQdPsVNTudnw58X4ffwbfHmpJvorHvnfH6WB1QYnaxlgWdAsZbV4
Q1GMfgaAbIW2/Cv+7t+Pz5jhC5wnqyGBTxG5pww8DlSQ+ICnbGzX9i5t3GhF98PUAw3cV1pBhPIi
zU8xnoIo1cWtJXeNkhHWzz+Ix3dGaEbc/gta/bcTM8z6ohO53+EejQ3khIsssDYZn47gD36SbjZ+
olKuDJWpFSArL1vpaz9NJ5XnJ86peMrwxCXc6+7sATmJqi9flvtimBDdaaooVelMDKnPNE1AdLKA
w01uIuWgxBl7Dah+y80YOuNr+N46CQn8buLslCELZz/7dgFYNhJF1MbOiuIiCDYVg3zkGgb9V+Tl
P1Pka+DlxgPLjsdldOobzkCHZ5BSyI9txDpkuGKZWijKINtU5scRFcb4Fv81AJgH34rG4cHyJrcd
d1AmA4sOd/Da81d8nwwr8ydQ9GLlDHhBpMizDvfcToYvbj75JQj0kRfcXjfM8/BffN+uQ9/tAeQC
0bT5gBJ0uLVVRXYdH8ZtUJB4ZTYN3fjpV3/RTDaRJuFBFtxbY3xWdkI3nKGt5T6YPj7//eLjkT+W
3HV7caKx6+3gRyKAIbl2b/C1DSgbGiptVF3uvWYat60XFEA9WLa7YtJpCidt6yF+FCMbmjqnBr5u
8k8nRl0v3TsplAxgc1tI+PNdN0raHtRWYUJygNdOMW6UPfQeYZG6K5yKyJUQMk2Dtv3QIRgyu1Lp
yfchXrsL/AryCsQBamW5A4Ydgc20iotpLorIjWy78u/DBvtOXoKP7rTWK6dh9ABNn7flVgzzwbR9
J6cJUixK+fcFq0rQbqUEKLOqdkkGS/nlJn5lF/yz1eissCpqUxjQ2tkpzGpvg3v5S9j21Suujyjr
VxC0KAdYiS23ZZgUpsU3QVLfKbwhO+Em3xzDUvDXAmzju+Wvm6ZkHsSLKamoU/UcYkqnwuFkbw0N
iiMovW55ibRwDzO+w3I7pknRIhylpKmMyt6/pxCgRtqiEcfId7q9n3XJabkJ00BpYd4C75sBgo56
eKHSZwVQ0CMu5M/LH9csHP6dci34gBxoCMqvkCipKjCrtzRiJWBVqKyol9r3AevZl1RaoJgoh7c/
RN8E5K1B+QOSQUDr0edaOtCPhzoqYcFbkgHYS2/wapnsjygLFl1xXP6hpoHWYhhAbpoFQDreW4AC
DKTiz1brvvptOl3XgO6+GQrAWi3kH+/Bg7ShfJGpYyps+0lkFr9uJj0tgsOxiCM/ren9CCzQbW15
8msgaL3SAcM68eagvljyyA2LwkZp++QQJC9jOVqv3oTS20q8zj/ynZuip8WrZBFoFK6fnSyrt5FH
jKI8iCDPEEfAzMWkiPpv4ZiJ4TuQg8QFzT7N5LgmsWoIZ92sKayZ1Vg0606qJRVyQgH/q6rCT07j
8yeI+KY3y4vM1IwWzU5T4lEV5d2pSutoy3pIRQVsaqGoJt+gbrHmm2KaKS2i8SjhMSE5UtVTmna3
EqV1T27g+EAh57LcE1MT9NfFYE21HFhWR/d4KY7bMmD1EzLoUH667vParuGWqh6Qsg/v0yHpQde3
OtYfchVlK3Rw00Ro0T5SGC23IsVabqHe9UXabhYfY9pD03LvqSIovpVQoFD2yrwbNhfdpE4BsIw8
V9/f52lTvUyQiThJpKE/JVkermy0hh7BBeSX6AysdkBSTU730PMj2wHYwS2OVvhWJtWn0UvjlU3A
1BNtE4g93JGL2k0eKpl/tjr3JQDwY9dzcuXrx537d7nLoKqZk5KnD32SnOEgunMALwPIDi85VQPJ
ftX60omoUdlacZfz+JQOrDnZNYWoYE2KtbvHPBrv7GUzn++yExwwRgvuuqifTsPnoMiLnYqj750j
rW1UFLi9TWq33BHNruif89XVYl1RGcMMrUwfsoR8cQXIN/WHBHD/jRv0UIrI/S82UnVsCFEaAEBs
JT5Nq00L/zwFEIXyLD6VUIDcQF+WbqOwUVvwd4BVpNOV06RtAxKoTtR3M/pE8iED/7+Kz36IYv7y
2Bn2MFfbBAAR5zWQXvFJFKOV7SiMV2HBMlCYaV3VgKPd27nDpdN6iXNfWmEBnhUApNuaW3Tlwm6Y
hNlI6HKVxbEfT3KK41MX59bRFr2zCcc2Obadw/eqLK/bWRwt5KOwJqApFvFD3tcucFnVo5fwHNAq
0UKnxs9WVrJhNn4KWV8EPlgJLUDFJaTvQK45QrYlOY+4+a7sW6axmvezi6/HHtiBPIg4iJ8dfDCK
7B5kHuugGMj1ne+vnIqmVua+XbRSxwFwjYlTnlAm9MM7zIszHYcxQ8MH18kh6baZ8L5165VXiGnM
tOCnkGZzpWvzhx6kka2jAvs+Q4b2uuhztCAPfBSLnJiSp47XAxRewsTexgJuvSvhYRotLboDl+YR
syvMCW5F4CyIMxUpu4eM4GubsjVnWsOJ9VOH5WJO4qACgnlK+QMudfGxcwjEM+PGBadtLPfLcU7n
8X5nv9d9cgYA15wpGyBgF5WhgwRqJ+gMoldeOPo3TTuUEHT1bEd0XwG+LpobiDsjAwrUVuNXsESa
Uss7BkxkEFEKw6BWsHyI8yCRuzTIIJ3ZTUr634hq1PjoS5AQ7sI8E9k5SxWZUcIWklmbyIMKJAqO
UF5JvkcVeLwrhoOGeZpz+5erGtqwQz0S7JOqV8GutasHwsEdq50y2ltJEF633H56LV5MFIp4dcc9
UT01XQKlusgfnn3wcr4sz5EhVHSLSwlocphkkLalbl+egrQI9rntrhHY5y33nQXwU/z/4rdH0Nnt
e8sN7mHpUfACinVh4906TqHEj3wu7r8NXsb98jilXuGPu9gre/Vfvz345qE89vHvZi6rEPM8vNM4
1c4B4ToBgC199iD78gutsydBou1ogcEKAPBr5pCj37UD1JWateu5IaaodiQoJ/WZNSYckorW56QZ
+Y6Cab4NZVWthJSphXktXgyoAASXZSq0Tl0EmK/qrHQXWU16TOupWzkSTMM2N33RhNs17pADTPLQ
tPYPBq1aoK2tTaekgieT52zngWuZGjewfmcrB4RhFeqmkgrKtH0CVuXJrdvsyR0ciGH2flde96z5
uT9ddAlQWTcJY84fRsbLY2T5H4VVIY2Xw1gnm3u4HEumydEOBhVP9RTZMWSQq7LOX8PYEf0HMOcA
CgXVh0c9WWnIEFY/BZou+hNg3lFw4fnDfI/uuP0Y8b7YC7v71AzhlwHCj5tw/styt+bV+14cafdB
WalcZZNnncoqFjsmW28LwVGACtKAbIGih/NFNX5bbsuwEH6myy56JtLJAf1lqp7gQBJ/6rA7IckB
WMDN8ucNM/TTqOHy85Zvl04lq6cID+dbirpNsa2aFGizGpp2K7NjakS7fQgFE5cYue57f3Qydwst
L1EeSQ74DqABEXhgy30xDZW+2qIG8rgZw1CJEtnhsuflbQPQ1PN1n9duIZQ2kEWDut2TC2mSWxa4
rdhWHQUcbPn7hlWlWzByzy3tMbOH+36iAZDvXbD1HA/69R2cJiEy+1bg4F/Z0gwzojtMuiAHSyAQ
5VMeFtZhjn2w0Aee3g4udH6X+2NqQzttcumVNXOd5DRBpDJ5AQMlEHONgM5uaAVoYLfL7Rimnczj
ebGEI8cPEyzc+imxINZJLBDPthVYonxlKzb1QzthRiQXwQQXE+5sIAXKOIQ2VNE3W7zcxcrKNTUx
//2iCwC0QE9+DLuncYzofe5H0VeAlJy7OsYmvbK8TMM0//2ijQSkLK/27eYpDyYQGPzeuq9EvmYL
Yli8M67k8uvELa125A27gyxnIMQOS1jJrVWzEGIgTcs9KLonOZuanawZKf9annrDyawrDgFgGA9D
MnmfJigFAkBkqzFrFeR4fR9OUeEIrrzcUQv7Z3fTDEkAAGU1+zg+ejjPWb6STde0DP9vasUNtBWS
CD8qE1iZ3hNXQct+5yjFrRLVHVnwu9ElbTSzMDhV91OmIDC0AU1tqMW+cjKrRZ034m2g9tSGZrq1
6cciJMArNsomObBjCZDJUJooulk7Vcnwc92FDCQZFVcpRJ4tFUZhB1K3lXrHZuhCr73pWeQX+TbL
GqgJwn/DJcnb8oCbFpG2B+ZKAMMLMOeDHNwYidzOv4FsJV8Jg3m83jlXiXaulmyY2pEF4iHBcjqM
oLwEfQxgLG6pfa8+L3fh/ZXq/mbRw+rIioYSXch7uuV5HR/LGVfGyfhjQJOFb7krh+v7yxMii78G
hQviW1VWuG+XJGDbKK/uuhKHailwTZibomP2Ng0xBI2i6cdy796foN9snIBPBahpUtZ9FKDgC19d
+LWcHem7xcpu+/5W5YbaWi8ogdjUOHqn3lIQjRZAFQCNPkL4o+qAG13ZrEyTpG2ITQ81WNm78cmL
BNQrNqQGwS+/C9oQINWwh6zAX2oagxgmQFw5MI5YHj3NDeufSAYE7ZdtDLc4jwsQhE88LKCzCMUi
CQD4wUogurZPAEZ37mJgiGwIbRDI8ogPU12mUK/talCPXj2fNt7OHpqChytLyDDcejHQh0xvWVpg
CYNRJlHrEtJ75VEmwRXp43Ql7gyLRi8HjpU90YQDZAwjyn5fYWv6k4Ap9fGaQfV9veIQxVZfZzDx
+EZdnPuHiCW8eZRxghLukSALBqGKdFBWBPR3nbLGObS+3bnfAjdXw7jxURYGsiT3HdD9ln/Ru4OK
H6TdGGilBtjq2t25bAIQnnFZzJ5GuMB8BT+9Oyy38e6Yog0tTgKwAVqIO5NHUU+4XBGwYTpIo9tr
/uSm72sRoiDzLXu/78/uVDYfGfT6vdshklBFWf7970Ygfv/c7sV1YexzO64lSb52wBHHd2XWjxW7
g0eL1zSbmOYNPdkRrOHHQ5QCjFztlps1dUu7R3R93M7qI925qeEVuoE+ibvnDoNu3fL3TVNPf+0W
YwV+dF5jWvLpm1BFc4AOwg8sTn7lvGsnJITvcpeErvzG8y57amur+BxNkMe67udrJ2QSVgFpw6E9
A3+bBIfR9iOxhz4y+VI1PlnZ4g1Tr1cjXFCB+66OQL6wYLjQcwxSFxdb1NSTQ1lHwSaBtNY1l2u4
8mlHJHJt4GmJ0L9D2hBSNlBt2kD4rABfG9fs5TEzLCm9LEHZkEcBbmiPSd303r6Jyzq9q5q6WUNd
mRrQQz3soCHrgdZEYKsD2HuUfWjtXK4sqPkrv12KMEJaoI9WUA0ti1HjzKG3cCNQfAJhtsgD74El
lviOMhRbq3YaosOZe3gR9LCAyHuSJe05GgaYCeKaCQZRA4FfKFitVCJMTegBXtqthFJ2c5aRD5mn
Zr5+QRxnO4A9uDJipvWrxXjg+9QC3bQ+Qypsyh8oBBaTFzg6KTDw6ypvvuC0FrENcqHo4Wx13SrT
4j7o+3iCKFd+Bjsjus0qB8aZMviy/HHTGtDCvsGxVI4sy89QenduJVgRao7KBEzZrQ+++O6qZvTq
ROK1nZ0ncX7mLZ21vEDv8rcQb79p0+LNG2N53RrQ89DALAN2wml5hnpMu4XFNr/1oOEF1v1Ar7k3
YcK1I142WWtnjl2ceRE5287HWQKPADj/ZPCRWB4tw0qm82RdBAsB+mhI2qQ4C9wnGNiVjH8OHBQP
oMkSW2s3YcPUUy38lQXHUuQx63MyVnBhU+IAqk9yK3kF3S6wuo7XdUaLfBzgQQtSaXF2k5IfGhL7
u663oEjTeGs5WsM2qeecXTn6SSkieR6pN77xcgApHyqQh+s6oAU96UeVdV5RYOuCspxb2NOmdGN+
8HhtXXeQ6ElmQlvPTxpRncU0lrD5KyD9tIGT8lqdwTRAWpSzithDWpDyPMKn5gQl1vCGsfzLVeOj
1+bwmA6r3KEY/QbPXgtSeBAhGfjGaaChdl0T2lkeDTCoy1hSn6M6BKsfIIYDBNXIbiijNdCPYYj0
4lwyjEDqdnV1dq2AwrYonO5LV9BrmARwTtciOvLAPm2npjiTnOEhIMH9PjIF/Zz98gCZfr0Wy27i
MLvA1epMLcXuWO7Yf9Sij8/XfX1u9WI/4oDDU+iAlWfFMiTdInAXg00LeY21u5phK7K1o1tkOKxz
ECzPeRSp42gBO9SF0r+BZtYDULrR7rp+aJEcQHtahYrLRzASH3MbBNjQDtfQu6Yp0I7pLm4g3CYm
IAhaq7lRcVsT2ISuA7pMY6TFMIEGDHZsIR9lWN4rK4UGSaC+1Wn5cWiglbE8QoYLjp69hxA8JIDh
d3YWcRrd5MOssALU9D4SqFPDzfepzoQ4LLdl6BDRglqgfgIu75CeXZKN24aH30k35+SgHPrzZbDc
iuEs1XP4ELYp47ht5SN8uBSK4lbr3FAkI2Z2ce+u1e1Mrcx9vIgQRiAVZY0KC9hrgi2QEiAT4AgH
JxvWQ8sdMawvooV4IHALsF2RnhPw0u2DsgLb2zBZoIRzXQN6lLewCh7sST7CVLTYktw71X3Vr/x6
02RrEU6AQrJFzsR5LGUEMnXjPSTgLcyKS91mAn//ebkT7yZGofighbi0IcXYw6YdNOahhrgUiGTb
3PLgYGLhUlD5EYwHU6e5gcDvY1yzl+VWTWGjxX4wIJ0kQoKnxwjzrwSkZNi6sXD7850zVnDl7B0y
XTlP2kZAWReIbEjybx00Sm5AN6/2APdkK115f5lBA//XlZynpSyHkqRnxQc4iSbwI4DXIYVj+lU/
H24LvzYQjLzIRSCz8+gIWTzyCNrAt2HvOs3+mslg4TxJF7FIPNuyI0ienwOcgEeIwzxifxQHqCpE
ex+KgxncZVe2MNNgaWHflWQKU5enZ245w9eAjQ0M88iVORkWaiGPBwZWckfruygqvyQpkFlQfqKH
Fon/lYSMqQPz3y/GCtbafgF+XXMXNdX9DEbdeEjGrMz0+1EBtvavH4d6WdGkEbXP5UgnWEOmdXgi
QFHjZujtJ8ho3aW0j9hKV97fglmoRf4IfFpviTjDHSKGeysEZd3XfOiC+8Gz4r+Wl5ZpuLQ4h5g4
9wGhTM4lHvgeZIygOL6BLufwdfn7pj7ooS3L3EdOtEdsFPmByf5Dk0p5Ax2lNXcdQw8CLbxx0g7o
AMTJuGVnbywuXejRQC/vqtwu3Fp+nfKkx+0BGAl17qClc4Tl80tJBgHZzhTqUoLD8bgU7XUTHmhx
zkVTDX3U5+cki6bpG+lqP78NAhiiPENWps3+WJ4T04hpMc6cOgtGm8m7hNnQ+VbwE4Pk4W7544YJ
1yUFcuogMdmP5CwlfeSBjI/AVD7VCVIwyw2Yfv3894sAbyZLDUr5/EzGoJjERrkoBt8TeGKom+UW
TF3QojywcwoxhLA/J+3ov9E2hw2olCjX9/l1VRUWaKHNRiRZ8cycoOoVPXSQy4aXAuo3RYq9ZLkT
pmHSApsWDjTxonqc32ddCt0w6uRwJhDd2/L3DVthoAV2rqomSzIuvkEU4nusYJZC43oDT57vNu2f
bbtNVhaUoSO6QEAZj3z061ac3RjGhU9wMKbqCCvzLv+x3BPDdOvSABCEC8IJyOJnZalPqBNl28aG
h3eLJNUK6MHUBS2uIwrBSsrxeG1QdIIIqsf6bUVhnHLdXPtaQEdJxvwAzjxnmSYZuuCIL1Y7+4xc
N0DzwF1EnOqmEdDadnzOJfsqKSTdISQ/wIeAAA273IRphOa/XzQh45GMzGbjMw8mQbcAYYz2nZPb
cOK4rgEtpmU3kBKStzBaglMefDlIuZtGdhUC1We+Fs4gU1p2W7QwgHfKWG5JDaGUDZ77we66X68F
c+PwgeeDy895BiGhbQOkCyT+496/rpTIfC2aibRIGkLs8Zklef4hn7j7Hfec/K/ln2+IMJ1qP7oZ
1PcgGv4Mwxm4r1pDuwPkzNk4dBXabFhAOs++hLgvreqYn0tqVelWsqqDkFZ77Xaqk+yRCCF1K1X3
IcqxT+dWk+wmwpOV5W8aIC2AFRxXCCRhuw9NHD2wDCKEiQS6poG67vIMzJeh3wtjjGkhDMWYqYeL
V/shkTCXDywa3Bah00DQNBjyfRl2n7ymGw+lCB8htM+TlWbn3/9es1pY5xDUL1OL22emkJCnwIXv
4DJW35dhCrm5iKwMn2nyteBmoOikiAtcCeaiYlNypPQcOrI/lgfPNDt6dKsCmEw5xq9gnnVHONt9
gghssw2a6MtyA6bfr4V3FBVRhQQqw7NivtEEVe/7t1MwdFdR/nzGtPCWvPRIANO8s4DKjfvQwd6A
fwtlHZQr26thiHTozaggq8QdrK8GSDt4nOOi9PPeBInKteSaqQntIt7V8GZrK1h/cAlpyHuIycOb
mBAIXMITHgBd96/lyTCsWZ2Rn2eOaxeVP50VEgdHGVdvAImVHwGw+WxlSCMtt2K4PunE/G7IQJVy
VfzKeg8wcs5AA+Od1b65NQS4JGnlLaS8m+sCRGfizyaYIYo7EI50WvEVCsx9vOnhTH5c7oxh/er2
kt2UKqBLXRx/VWtDUTQNAQdLiylYqTWYpl6L7wie0bMPR/yaB84ZRVekcMNSPqdt7q1EoKkFLcTt
sYACWut1H6aolt6sg8+iP1TUwC6L4JFff79uoLRADwiBdDgkwV4JZLnlc0J9mb5lqgJs7roGtECn
ZTsoZIHjV5jizP44KdnZXfN5+eOGyNAJ97L2ixRHKj+PrHiTVfcH7JX8nQtxJADPkBtcbsWwmHQE
XDLVbZLVtfWlgaMKdExQwe23UNCUaw+KecN451DSEW0uwQYywcX02W3sH4mFtARSgqe5dN8wfjOS
OD/Ybr2ydE29mcfy4mILcfOszUnqnAOrizcdd/8arFWuiOnj82q++Liwpe3HduGceW9P3wPiNHcC
4rLXrSUd1UYilCIlvIw+5LkffE76soWzYhrBgmB5ok3zoEV1KWHDR0oRv5RW6W5E4t3lVr2BoWUB
r8uM7QsrvukzKC4vN2cIcVcLcQb/iBBle3pu4JUF+hFE9d08yTZptYrXMc2HFt5NVlFRl238klRM
3OVNbd3WkN+6sgNabIu85Fkv7OQ1qbPyhoKEdOdEE0G2LllLSxgiXEezceH5BQzbrC9wqqtPpROp
HcxghpsROulHP7BWcgeGqdCBbKKzukzy1j2DheJBrYXn8JcsWwYrVMcLXpfn23DC6lC2KMltRSH/
/iLKLNkTxmHkoagH2d7+Hny6o91Ha7dr07BpQS6gLAwWL2aGSey6dtqn24Q5wdGCk/EWGmZrkGvT
uGnx7sKDFJnBMnmVM3Ya/JcOZmjIKISh+3150EwtzCv7YkeRiMmS0LD7AGXZBC81Xz32Q2hvJjeb
Pl7XhBb2OdittZU73hlewC2sW+Nx6rajLIZqC1+ntQK/aUq0aIcUdwRYlh2/1jKHdDdWww72MFsP
Nh9bHxWblZuPaby0iAdcDqjVuEle4X+R7IHPhiSh8p7wlnNWov59LRKIx2phTzM4OsEbF+dh079S
igR6xdUDLJQBBhwgHijhx3ZbcLhdc5o/tM2qdpRhN9MRboEPNVuSgYQKNU56SKKcffNh2bXCqjV9
XbvOS3COObF4+ioVADygN/a7NG3lbnmR/YShvHPI65i2vGMqCRUp7uByDosKfyJ7F4aFb7Clcx5V
kSV3bg8R+Q2MZyX8sD3AKyPZfCNwwtpzD/Z+EMrMXmzFXhp40VZgxFrX4XKYjoVToW13U2yzM7QB
J1i/APYMY3O8adZ2cdPQattE0rZgeY9B+4FBF/3Iw5kPbfuAi68sSdP3579fbBK5F/MSWuvJa46G
/E0zOdNG+pVUKzdAw8VAB78xGL0Cw+vQM88IOUAtw96yuu7hcw1FHFnE3zu4AG3xRFrTXzJ1SNss
7IS3YPunsNrNUw/lL6crxCHIp3QNDWQ4i3Q0nCABnq/cRfpFAXAXed0zT4vmo+j6T8Xo890URmRl
8Ex90bYL4kt4asDh85VAJXXvc1itwJOMZWv7keH7OjauQ1pQwRXe+hLk5dF1vf4DPDXCT8th++7H
Pf83ZiTD5RuKw+SQZO0fzQBeIIzk1jR5TR/XZtmDR1guIKN/mGIqYGIjq70vYUyz/NPfPXDw07WT
oBuQF4eV03TgflBt86q/iUa4e86oDN/uD9c1ok2u69Q2GGXwNEkagHJwez1Ac+uNFXAlHChZOdPe
H6ff8BKBbRU1MjjkQHB0zqTzGM6H5VW1Cgiea/t+kIAl5lCXHKiFOwydaLnra3XV+vkNKBEJzi1o
02DTSEYL7jKAGhdje9W+h5+uXfM6SFrAChVbEq3Dj2LwbVworztt8XFt027a2Ue7TOhBVAmo30nZ
HGMHx9I1C4fpXL0RHmQez3zn4E7WPefTHV6OH+Fm+dkbrxI2mpXsfz0VoHJd5K5IyKHEEG2gm9Xu
U5LJlUX57kULX9eCV4DUC8WskhxUMomtBPRtC6fPJ79ZxXOZlr0WwHTMCzZ0kX0oAQosY/Bq4Nix
piZj+rgWuEHgutjZKDnA+vj76AAsbguksZYn1/BxHQHBKtFVEyMU8Iog2OE+ke6qpLjqNuH9BoDI
nXRIY8inHwIH96B5Y44sKJ9c99PnA/PiKiGACIf/TG0f+GQjH+Zn/JH1q3dn08BoAUuGqsqgFIcp
7evxbgTM9Ak5dXkNWgMDo0Us8myEFMJzDtD757uxLW2YuuG0moDrvuaSjCbmjl0Mz0iCQLGoJgdY
ND+XGapltuOrlZAyjY4WsJFXQlyrxp6gLNt5dAYxbh3vOm4ffroWsE1SB14KjswhpdmwhQX7oesh
0njdstFiVdmw8QSXGN7VwhV3kjWw5sOuAwbO8vcNu42OOYCRgjs1iUv/XvMujKZ2kP+bVRKc8rou
6KiDpoKjE0xBcMoC+WwjZz6X1bH1w9lyuQ+G6dUdCAJYwXiuHcD/TJBvMOhN955EYfG6j2uR1dXC
nbUp8OtboKpFBLzE1Flflj9uGn0tsFwHegmePTng/I/FHm4F5PMUw5LYn2i2svbn/eW356HH/HnQ
LgKLsqluLJZj30nTYsOm7Cmq61tIKZxYW8CStF+5kMzj8V47WoxNXMD4EmbmhyamT9OAJEQpH6KY
4FW2hg0wjZYWaBAaZ0zUrnMIOpgJTeSx6mDabrkrM236vBZqbhrTwpoPF1WM4SnJYWOkIE/74ikw
XJfn27RStcMR9kgSyuWOewAOmH4aVTT+8MDgWql9GaZaBx8kE4x+K2Y7B8abhwRityXMupI8fRqn
Ghai7kozhk7oAAQwzyzaOxZuWB34bCUFOHqaVnO/pq/PnbtYr0EBN6wO5qC4HcbWN3gU1BDEd/GC
uWoGdFl/WTXF4If48XnIXoIiSfbx7NO2/HFDDOjYg0mQ0fVQ+Dr49vToduIFRtV3QeXdKs+5bsdg
WjhDVGyCHXBID7xy3Rr2WYBO3Lkp3N52dZrDo3a5J6ZZ0KJZeaB6wqDMPYB2/x0YnHxT4BG8/G3T
KGlhHJDa9jjk+n8uU0Kg+UX6g3TYx3VZY0MoMy2US4DyIAFO6cFtePqBOon9RQY13aeiz66iYHq/
IQ2oVFA4yBFtwlefRPFnw4rj3Is4uXISdKiBmzAJvS/lHoIsn455OYTPcRZdh6XzmK7vkYDuHFZR
jM0olSdV+N/hMX7dKtWRBQxGflFKsZVSv3wrfURZkAAzGYI/vlteRIYZ1lEFrkyBxoS33iEaqxOr
7aMS7n3TByuRbFj/OoxgmqTVl57rHqC1BSkQDy/gqA/TlUuXYaPWUQSQHGxylVBMbAJJ2bg60RHv
X4iuneZdum/rNbCbIdQ8LYw7pMRg5Isw5rb1OSpKBgPVPNrAJYXta163122qnhbRHdylYIbqOIfE
A2qhir9b6ZV5Dk+L5MhJexcMWxzKhAiwzlEG8G3ouy6vItNEaOcx9BgSoQbpHmSYvIWDeFTTiwiD
hy5Ku40Y7JX3k2EadDgBGwg8qKoBZ1qWH4fM/8sh/Ct8hL63efPHVT3RsQSc4UJN557gPnRyQvsQ
0Rh1cvepytkOHlwrM20IOx1RkGeB6nufewdVs3gr5TDuILLPd3XmxCtNGEJPl8gZ4sEuE9a7h8od
p33U8e+5L9ZQI6bfP//94nZBozLDEqrdQ1L4H4QKvoMEcgjD5mV5Fky/ff77xecV6VuocWDbKNVP
DETtbf8fQBCG1apr9RMvtulkwTttysiblzTzav0pPAtn08cQqajlTpjGSIvmCpciOFBjd0rj7DlS
oBSVuMIEMTlf930t6HIVw4/WiRy8qABPgD1RcGyd+iHzs6uoXZCznrGhF9NAYZIcQICOHkgB8tLY
gmgO24mVkr5hjvWSfpektp01EzuQbvyccIjt2fUaIs/07XnmL374JAquiF3BOt0jf0Q2/Uv5zVVC
5hiUeXO6+DYXKA2nONNwbR+PMOw+w1+Wb7yiXIOdGHY5XZJGzKipxkXgBrL7BvzaliaoqGbdhz6+
il6APmjxJWnXq6YccK/D7WUXud5LZl+bOXb0wzKhMGiMW/fQku4kyXiY4PUNnkd6WOdNG0JY18SP
rBYnS1l7B1b5G+bmhyCoxJZSeRtCbRnI5dflGDMtJO3YVDSp+6bA1dEdhb8LZN/uoBO98nHb+Qkt
eee172rfh911DjOxiPMNHoP+n0D6MbGjjQrUAVDu7CMjufUUkNyHgzhyDOOGlePkbxT8fb/aHSGf
W19S/HPAvHRPnQFeIxiJqT2AoQIxOHiD5Ae3nrWnK4iRNm4Au3blVd0PUoSo8bpQY/wyFk15gipU
X2ygetlvgCyGbzewLp/EJItwD93c8CQhBX7jZrazEz3FR/wgKF+drPI+ssAhm9oaQvF/OLuyHTt1
bftFSMYYY16B1VRfqS5JvaAklZjOGDAGzNffsc59yeFkVUmlSFt52GGBwdOzGU3CibXXOq4JUAel
Ps6q0ReUV6w/1HE4Pw9xR29Fz7o3uJ9LL6t5VEBOVPMq+CIpxF32SHjzIGOhnPpfJm6t/A0VfUyT
pCqlS9gMskpm6jEy0FDx6m4n+WQPg7HRwxq03ZOiRN1A9aa7LNt2ubKl8H/yuh1BwGvqvXS1CpJ+
bCsgNOEdn4BgY6A2G+kRM/Wug4jN3DlWZMDGSZLRCJ1Z0jlMJVgxVt9sYzGEpSreWwahTtiihQ0F
CG1dIUkDEwsYxYPJmdULn25lNcp11w8N9N65gjDfnRgY1tdzi5vTOoSnNAbI46+iBsY6qbtc9/Bf
r8rUgc/HXtjqF12Sq5n/AEN0veIeo/mra91Q38BisrlC2wlaW3LG0qZARQWXJPaDy5IUNFOhz74R
+MD3+64ozZML4nnKmhYgyUtF1uYCioA05XEtr8B/YDbjYzlPickNpMqlMkW9kxgVNg/4/3Iv4TNX
+RUPTXX0qskNCZFEvwAvj+GhA8K5RBNpUSz1PWiHvAxBL2nSL3LEuvKmzXqmlEviOYZbhZZD/5g3
aM4lRosVKC4/Ys/M62iYzP7S3WhnxaH0YfaVAJQK8IHpw/gL2NgoeUg94i21TLIqrXM/dw+l0/OD
s7gx10fleqRYxv5GaDRsUrqURZvRwVqVENjJ0x3oQfJNc7AY6gjW7cA6ALTZDPiTduVUA0DICIjk
1FuDBKsK74hKW5qRcRn9C+gR02lXr6z6BX8yNFKo6XCTsC7xfxCWs2eJrTkkzIbBZcPjCuY7glLy
WJsggGsEPj6+IxOt2YVYxzLYYeAy35W8cSTJA9F8Lbw2qo6xdexbP4TL0YSDfBNRBbFtih7LA42q
2SSmaSz5pXvmmYwvZoUp2+qJP70I8NdeRjIVXT9ACxdfl1qZB09KX/928Id+BUa5ua6KQRxmcDll
MkgaHOiIBUqGatRfkKkU4VXMFL7XtRvbyzFQ7E30OOXcADsF14ohA8Zd56nsx/kZNObmXsqJ/xxr
6E1e+iU87S0w/Dab+7EJ0gkmvVWSuwaZNETj3Qqpo1j8gY9QYzM2QwXrS0MGvJ0A/+hKlzO9RTAo
93AVnC7IItqLk/AizFqWIIPWapEf5hxJDh1GCIKX/qQelZlDyFfUEGxnhR35ZadN49+XwzjUayI7
hIEyw3BiKG87BsGZK9lr+0dVUPJN62AJi0zRCgpswSinOx960GUGw3q3XlhaG7nnEEkZDjCQhAxL
3gObWfIRqxXoKp4ySMwi812rcnzoewLjtTJsxxcZjtFDDkv250nUUfuzEzW+/ShWUhwiN/fHRa8C
8L7C+f2aEsSUm2AGor6glZNlYmG/Cr8I15S/DRv0TxrH+t72XnyvsLEfRBFiFWvv9PnN1VT/AapP
H+ERDhWmHJqluE18S0/cUf+nNa46LAiTx7yPdAbgQiBfLGS8q4OYC5C2VUS9/CZHXHtag9M30+VD
CzPB2VXrxQDLuuXAqoGYG0wC2iIznNM+K4ah6lWKPmX74tmWLL/rcgY0ys1juKctLFYOchLTrZDh
/IQmds+TvDTjXVAAhJiWc1NNCRzFW8hjE3wcJ42COFW0po+QsZ6mpBypGZI2MPF1rNl0wVc9vlpS
qj1aRHA3Ax/B0CSfWfO1hSp1t5th/9mnaEV6cL+IK2PvgtFvRaLR14ZTgBqGa8ikj3HGTTzON7mE
4EaDEPDsIDH1HUwjc4jKiKeMR4Aosw7eVjPIITeMM/PghROUcWs4ED/VkgUHoMP677wa+BccXXNG
ne+NCRBpy1O+VGGZcIjJTlntBQE7Lkyv9e0Mz9AV2CBbkfWJNm3OewSjExqaAWbf/mLcw+kZuYXC
dQf+XbgRJ4I7tNY8ldBAew8UwCZyYYCpHOsk99q+2Yt58bq9huV1k2kz+cUNl3DKUA2hZGcrDxIV
cxlNN7UfoJVJ4axsjl0M+O8eLXjQSYFUa+2RxYMrvyPH9GXSwJUivLBi6qKHLurAha8l8CgkBzgl
oUXYY9dA1Oe5ZT29rQvV3Ffxyp4tlBK8XVsW/vLThTHEPgbIg8N7JOrsDKPIflTfJb4e/7n3Be5K
Lz3/jb798NvLsbMJ4+JN0JPSF+x4uh1SF8USieroKo8hSsQRcYuMUW+65TRwUQI5DuXfmr7z4yum
bUgTGtVizGBF4T24yob91VA7/gof7fIbPL5suOvsat847DhhjVH1cWIg7ggsJ9osbr/4nF6BV+h9
hyojtiMozyEUersBN88prGlG6AC+dVI5moakq6BgjeYhSXOCcNjwUN1BOLivU+05WiWIByNiMI41
P8W6z3na0zx4mNcFhxGHUEKIJNvwH27S9jEy+OYAl2Fgos8wBfBwtl3MmpkfYQjESDrnosqqXJER
cuqhyHinbJwVUcz3Xdw3JKkCSMmhKpj1tR40Ts84LnBUy5gEF2PJ1CPzh3ZJWGm5JzP0GjyooCvJ
f885gghSyNzcKMAxoIfP9B+QpatDALjosucwLzRXK+C1B1fiIErgBWtkskYn3KMYKX8lBVg1V2xq
8N5mK5yXErfkUZ8MtOGEQ/ks6gtApQhOsGSxJVYdIaRubxCShGmSqWkJLNtLL+6rJG4QyG8MUFBj
FkQGrxTkhHq5nWIum92IW1xBmWy5eGz8sr+EiP/0pR6DlWQrBnvmALyNeanXicGNAgF8QD+OuF0d
Tn6dxjE4nXoibO+3Xv4a1qu6XVnZXAOTUKaz4sWI+a/HXCKDCq7BHBQx7+iEExoufRbecxO630Va
Y1XrpDFLQDP4UebNbqBxTy9aCDFfLOPivkdN577qsPJ5JivbZxKHI4NcTCUHcBeLtt9j5bwrFUNE
+IojQnopXxxS8B4DiDtalIiTNTLOemcbgIHZJCHcY4rlitrAfc/jtnnrvIDeGzO3l03Xk+tFFP5l
r6uuSBFEqxsxNM197M1Qjzl51gfZhMzzHi6dBWRGGoMAPsE/ZUnbwOlXWfK4SKFbhsxngmtBAdnk
AEGTDAyLETVVp5Ky9+R3UxHtHYiIJEuEmuTzWPjFA+Q36y8Roq1N+2BFD52ghlnTvGMSmge+qHZz
yLsOhGOR/6DdZL/DC6P5IYjubvvc4giVPUS3kczMi96PjjZfkYyvP3rguaMU+r5IFC0O8kuaEwD9
S0C/V9QVpw9JeIOChNWiakhohH3xhdZFeV/JUyFT9wZHwUmPvU3hvIbQV6L2CY/ASoLU7oCyD5IW
SeZrv1T8B2uH+TnMIYFTQ4QXwtlh/KZKwfc80OW+FwVy42LVz7N1PPEiNybLLOLvZRHVX1AsyxTm
dfOTkXBVxmciZDqC/UVS5q1Ya1wNCbqLR+yQWi0vMBeVd7qdlp8oaAKL+qxGSaEYuJWSQ7AabqcL
pAgDZMBpDjo+spr/6A1ZtHXwMBWtfhUGt6q70V1U9UyQiHYVzlY3TZcy1POeczZ+FYsOX2yHMrA2
EKhnqN2Ofl+pWxHK6lECKeYyyLxPKZoXEDilAKBY3uGdtZO8AIhJAEE2hjdRCbgUwPXLdGmU1vtA
121WDsCgwn0hz8qlXWlSdFJeDcGcL9niB/5Lgf5lgsphvilAoCjTIcCcRWNq+tSt/nQhKALeaaqd
cTHin5uAxFWCriS9dZ5GjiTant8zqxBlZtKth3ymdN5Z2LLdwntoqfZyCAGoIHHUpTaIhy81JPdB
zuigPwugLBYdRBdyrNt+eclVxS/6eADboZPsYfXi6aavR33dU91fImup03Jq1i+DqMbELn396g8k
P+SWYrXzCB2EMmc6621rv8LrZLiGwxLNJCfRA+va+hd3o4rTYvT7ixBiA5eQimovB6LdV4p3ejP3
wLsDe5DfWc6q3WgQhtAaqjLZtW22YBEgVi7td4qsaUlK25kFZ12+NjtG4FcAYAqtsmFByMgqU5Sp
Bsbvso/a9gYdY3xu1pHYS1SL+KBDFLU118tLnIenBnLQYP2W+hSgA2N9dN+V3St4+R18MgN23cKM
7jsvOUl85Pv3sofYNCZJaJ5AA/7CBbIpIVADcRcJ42KYY1CwQFFW0bk5upFO3/qot296VgYpuFT5
roag+5E5HDuZIFF3A1/t6b4X/JVqCdX+qMnl0WqtUEYvUXCH3VnFJysN8UdBJ/iL5GNzjRM5uOYu
nC5GbJ/HiUmE55OAcJCVXQjgHosBm4JMiBcGIMpEhWfDA8ol4sFhD7p2JGkKUgZPdeG8/kiKipTH
1u95+woXvrw8SM8ztURyN4MgjfIX1QYfR7ZkYpHkW40hxYXJT2pVPKTVT0pMiyNtnfyH0YcNVOLV
y7UjQ2zQoezxpSLPWoK9naEb/UgcmBwolnuchUyrcVYJWhkMIWLNocC0BEvzx85+DVMWolHfnYqh
KqG2L/SRQejbXAYtxWaLybCwrCpik4PuJ/Ci+pZLdplrH7UKHYyf/87BEwsPNlIFT8XAo+EYrG2l
M0/boL2UtcyPHrQcJbamKveynrpTNhki1zYGioKPNTJRlKVNK+vyEcoTRTklgE3E3h/TQlt5VzK/
xjcKBRMNq2/ohL+EHkIAawnORpSjwBtp+OYoRJ2i4veKjki9EHpteMkQugxCdBDOWR169AvTdcR/
BIt3svHB8iPnohp10dVatp68R3YRRxwHqK+fwSiWRVLzJTKXlNPIvzDaR0Ij6tbqrHV09m64qQf0
qxQ+/MNAIZRxBHl/jC4ZeJ/iuYkNUFC2kBRYQHUq93mDo13mC1YgX5AR73N8FU2C4D1j7XyF0hPa
2HO0c11cQ164zHV3czJ7fIC5OZJz0sqOHk6Brj+aYpy9vfBcDUcYV0MLZA2Q9nPKuN7xtTQNrhU0
5YEhZxmAERGxl7UxPu8ETq2wPRiR4nynTbSKezWE7Q8aV9gOGnl7kZaFrYq94mNEkGYgfN4qBn/d
iwVaMph3jJzegHzfTF+xnVSxU4bw6oh9hjTYmRaorzLmU31oZ83voZULrW1kG+NLDoV3ZCwEpp49
tORbmEPysV6Qnnbz2EJoXnZyyRMHatuRYXZpMqXqaX718VamlPJB/wIJTvk/giKY2RVTQQEodx5Q
TKK9i3VCiXdhZgZIjBtQoXLhFwR+XbWiCdrWHpL+URw0DIoy5JkLebNqjPROKoGwkU+GN2kVUKSn
44AuQKLXUbQ8sVw06RwPK5KjiZhbY6vuhY0G/SlxYruDDTHrB1cS8ZRDpT+FKVB7IHlJjhA95hd1
NXcnFy+JTlGe82HaNROAoX4OkvmuWlr5ZjwYZpVJuSwivuzXyWW2bYYdqgzsQFGHKEgn6+rUTCS+
DuMOO+/03RQX+QiII/ZiPfq7eUU0xOG4oulA8358koNe32ZC5UvE5jEDPt1eBwSIyFHAVrwicw9T
GphS3loZhbc5B6cjdRC2lhkpY3WIkJUGII/A0o61ONvyBUEnyesQ3mdNBOpKUclTa0BwNVRXFql3
cxA+dFcSs6BviDoFlnxxvcSJXTtb7kyIpNQgapd7hbHoPWrd8BaYZHEBz8tfCBuoBnzhQagdmgFD
anXloxrjXp4NJOJ5gmEDniy32PmULVCnJBVaDH4vdmQhyyuZwupHvqCfGq+GX69E22JfRSCiwBoO
laRqen5tKdG/4ExIrv2l9dZjgF71LwFjBRyuyF0bOF3sYxaV/n6wcHtPSxoyqD17KGavmLPFobRU
ptyv4JY9L/5BxHq9Z7pAAyqHUB5EUhsxfCNqhOZBA9ZPwku0wYsRTUt0TKPwmRlEVicmAjQAnS61
dyJjCdLbq9GhAQDVxeno6VMGMg+12S/oahxxiHe3Y1/FYSKn0bsyBaThkiVqUKNJxIOntsM7hqWs
3CEaTV9gEcP4oRihRqgaaU8riUPZ66ICU7JJp0ag+5TMK1RKD04V8RvN1/heDC3MJmeGkpaj+zgM
qvqWr9x/tV2LAh/tfNTJOP/cJfoVwNdIBxeFpA971OQMjlV7fzLRdxkDdpuzEXkC6pGXjrdri1wh
x/wJicZ8hz0u7zzddU+lKOXdzJa8SFoSyPmnL+XJnxjZyjOsfswNZVH+VQBxkPK5IdA/NwQDhJzl
7SEfpzUNFG3WxJz665CyC3RqxwDh1wYeSxiomMkCCMGXKHR1mwI1FXY4y+RJpWcEERxpPKjlu56D
qZT0sQ/itN9U9NVUY/HVCvhApxBqRt9nMajaWD0XhyjUSmXtaiGfPVG0vne1q4hKJkxRO3S9TDjt
F3QxU2Wh+QQTv2bWuzCqK3etoK7npQNmA0MG/1C/2WOIsjxyUkfDhYB8ef1UY297Fz0g0uiVzSR+
mSFgqF5K6GnX38Hqh1OfD4scAAsgBWgaye89wJKyuSlR94+BG+9KCRi7N4T69Jrq+tdSMnyqMCnc
Fa5sdFbEqCFgmwuhTbvCxb4MffFMx5nPqUU7DE1mGwcc9XtXfEGs1ONuXVZLdvlItTvmyOdWHOPD
hHgbrKik4WFGXRQ+hcaXUPeQeWkv2rHs21N3eskRNCb2PLb14PZe7dBqqGiHe8WAB52Y1o8Q29uY
BXfSR8PG5Aw5dR8JtRuExJ7QI/4jSdzKnRpQf2MnndpH/OREIGEtWv0xzerLtBMzKmE05nzzQ9gR
lMdY2isXVP13QzsctnB7Q70cdpX9apfQoOIZ7RvEp5ZfZQ63DrOiibvAJmSHhJ3UeAKPpHpFI2nx
Z516TsTkroBUS3CNtmR522t6ikIe9MJkiwPLh7DwodbK3A9uxpcIZfHXXPg46yswNt8KAGT3Gr3N
m7k6pRQBU8+eQd6Z9BOUL/HdzmkulsJD0krdn7ZBvyFFrxXjGJw8+hUBH3lNH9rmyQPhzmSotrwH
PbTo3Q2zwawp1L29NhxWKqmzFp0WnQNX39ceSh1d65Mxd9U9tHNbfQvYQG9pV3KZNsbzHwsEj+6p
WOd2TEYkbvZYVGP0fZQjQUcfvYXK7FwTuC+gZJwEAERILmyo/ReIo/uvGP6tD7ONzU5BkKfORiQf
wbFVaDoWPXTI0SZsT4JVyxiQ8SImjSnDrF8hQRjYUxlH+7pTKPjo1COPDgRWCBVgRpuxRGLvD9Fw
xSS1h95zGEWAko5KCjLn1Xx0UE//Dd9KHDW27SAAJT22XnnxEDHY2BLPJQMoN5hZ5dWfAFOZFwh8
TKhc65O5aYvk6/tAcKimBaP9tYxQxR5doaqjYjksKZY8vMBgCK5psClRd7aaArUvvKGsdl7UiumA
gQiqo06d5nOfG+RuwBJmrSCOGgIsoSKN+Ro4QOMKN5z3Ly4w+v/HFHfLeyaxIchADNs3q+uTIGr2
NVp4qHf2KgyipK6mvQc0/fs/dmYkvbX3mGMzOVUFcNuYUZliFhXM7ntjIxTj7//AGfzBlgjNWq+1
ePXhHuy1P6iDs9kz35gVx4/H9+eeYYOhQAEAFGkdB3uTL8/Ia7t0Gj/kC57BBmw9PQao0slqMeEe
EKJXZes9XaGnoOwkk4i7H3NUfvJNnJ7uLySIKdoGzPoi3CtdZnVuvkYj+4DGcwY7tCU0O2L7EjIK
bK9yYD/U6YjBWQKyewEgyAdf7bnf2OCTVMibppsAksGozO74jFO/XKHaEZ/QaJ/7lDbwBg1v70Ir
EuzdghiiYvX9hOzFDPLKt/bx/d849y1tdjbsz/Nq7LCzyxWWR/BWGTByJ3efuviWuzyFIYVXArrI
qO/GVMdDewmfq4922plb90/x5K8PSBHM1X1/CffQBTxCjVOnS4uG//u3fub1bs08sMgGvaOA73N0
IhIdgwljvPFbl/P1Azjmudvf7GICymBkRsb3Lo6bpJ5h8xm01fP7t38mCm2dudH0GBYicPua+ihC
GZJsgDxjx5JuLD7lORPyrT+36WrRtBrjy9LkP/ocfemwgdfm+09wbnk2OCjjVS3vAAAAl9A92+n0
dhcohb1/8XNvd7t5bQ8jPA7G04l/AZfvNkPPZEpCZj+yczj3AjZ718UmolIP/3/7ApHthAwvrb7u
Cv2Rrde5p9js3dko1jmFc6BWJ1JVjDVyEI9NvQZt7vcX6sxjbN08jN9FYeXp8DT/vJ/ckg1D/caA
VkXK9BHN+8yJs3XxyA2Mn3OI6O5z0zzQlqbQan7JwV2Z1qcOkfxzH9TWxqNmQlQlCLD7nE3e77CO
21+0lc3x/YU68y7IZjebYiqAfjktVOwwrWqvT6SzNpzu37/8md2wte6gSPMHR3oc+XGDXhTBkYw2
5s/PXfz0o38F0jxwqMIVdkMJi/q0Rm8/80+H/ueuvt3IStqGV7g6McsX2YHDEA1QOHr/4ueWnf73
rZfxWKzwzQn2PfApCXoFY9oDj7n0Hzo0nvs6Nxt5hmoNkY0L9wOHRXaANg/OYRLHaQQqUuN9Eiy8
tZcOOGROReGBuKgAIMIYApqLkfno6v9epnBryVEOXQhUpYv/E0xPgHMV+V/Hk9/z+6/h359nuBWZ
KJsILtF8FXtUg99AI2kwhIg+ksP+dwwKt24cDu3EQsITDDhqde3K/pqfMqEOhb0iX96//3Prs9m9
pZKxE4BS7tEjbTIAYeekzoM4xUjmI1zyuSU6/fRfm4xNxEZo64L9XWNG44YSTrUfqh6eW6LNDkZn
ugJzvQKsKhDoKROQ2YqjLtv7j+G2/67Swq3cBAagmA8yBVxhJ737XHTXxGvvi4C9dXGbEVmhI5d/
qtwE/OW/1wqRDW1WM+CEkX5ZHDFgMvuV10/vv+xzb2Kzo+XoWj9oIoHCw53AiE2+a9GH3H/u6ptD
uRorz+/Zgnv34Z+26/o42kUFeX3/6v+ORuFWeoIagCZsK0DrUErso9I+Bot97oZgh+bZaxNEH5w3
/zYbD8P/seGguqiH8KShOXnoytXuMI9q3/X+7///se56DuZMrNVdgI24qk/RGkJxeu6/domqevQL
m1DgGDXxpZ0wE/Zd/ZFq8pk3L7bbnOfdOlcFiO4xxrgYC0VZJ+1HOqfnrr7Z4RC5m3LPYIeXZPwJ
b4M888UnaQHhVpkir6qwK8BF2Ff9VCe+sE0qQvYgiyDAiTd/7uMVm7M6bDuuVzZG+6Bun3mPMAjc
0afsx/BJbXa1kGScYy8E64CMIeZDqBem+XMMvVBsNjVfx2odjeR7OMI9lSBOpusMIM37u+7cm93s
aT2H6Ljnlu0xkWJJCVD952P3VvuiwthIrVDXxhwW0PJyUIexb0uADOhlhLnZByf0mRNiK3+BdngE
wHvOAL8PvvanrPrUSxjInMHX9uunlmmrgEEwIs1jqwAEAkBsh4RyPgT1h09w5iVsTTeqQE0961eD
dWrH+yVYl2s66OozusFhGG02bz72Ang+i6v3fvCVumG4mjzgAj63Mqdn+iusEUcWSPhpXF1YPV5g
NFdmNszJy/uXP3MqRJttyyAHvmKcjKbmGkuVLDCrc2Efpm2vf8bMzIlPu49K53OvYbOLZ0w6gaBj
+C3Z0CBrpYh3qG2f3n+Sc5/pZhs38PeGC2aOq/uN+B0BhpYudQBEM3/lXvDBIXomlYk223kkcl1j
7p1+ZKrrHYX0DKaV+S3AbbATDEedUjT+WVN/7lDbKmIA86Ib/F6H1AkwKqgDrkBMmeYj7c0zb2Sr
hLH0Aa1hhtIDNSkjzDO80QxAyC9F9/z+Szn3A5tDWUx9xGvBsV4jRW2IKSdQ8e36QZPw34KrITQM
/ntz5BJqaZCPxeXL0O4wLUrVLPbGZ1dRoe5jZJqTuxEdvwI16VO9N6gO/PdPUl/GrSPAiQIcoA+Y
nIATEoRu9/56nfm+tuoY+TSg4BItri4pQGW+9xMbJvOW7sovYF1pJT0AbPPt/R8793I2e7+M9BR5
sGN7I8ouCTxNQCPHgP1zgYtvdjvrQSBopml4a+NJpJOvf4LLGmSfu/XNZge6qFAGRo5vZpq/MQE8
XRUDa/T+xU+v8n+nSuHWggOtMWBdA9/7VY6VPlRWeVdRVOfHoqPxR0nyaRX+8RtbaYxmcL3XEyHB
KZn9P17Uh8lJI7IPT+0ZPcwJrdCQdmzcwewgjYvga7x2C6Kx/pQIDnKq//6Op6qOZweCyJ/T8ZIC
PwesSVV/5CZz5ljZ6mfoBWQEEtLyFwiVWYOOCj6FW4xsnk76EB8/xLmf2ez/2s5xHACf9ceW5sJ5
9pGcjFadPZ6i8OpBR/z9L+LMTtmqaVicWZgJDe7nQpzEFD9G7jPwzyk+hls1jUaztXRjzX6ZNd/7
nO3QSQBFoS7ueBh/TlI13CppdDDtKiG9Ev5sCGDo89D+gtjCp5wEAbHZRBLiN2vp57a7LmBjMSfV
VIwHNfAlTKqlE4f3X8K/haLxK5uIMhk5a93O8dUAntRqjpGAnfkjxBk79g2+SBynLy9O8ue7ho3A
WCdjUwHZhJ6nBV31grqF548A7C3hUbmV9MPBAU9Qf1vgbN0BXAhdH7FbnRYj2b9/y//8PnHHmzBV
Ggdvwh7n3VLYWrPLERimoE11A5BYfSnh9t4UWT/xULIUZjLCfKSKF/8rvOCHN3kKUFQhyHtKgk0D
AFm7LyoR2n0OkpCfeUArkj8sqsRQ7jsKuWkQw+io8kMDUUr3Ufw/97q2DYd2WOsxbGN7VQYAGnwL
lUOwBlqF4jXugxxU0QtWdeNqrudG0sUDkL2sqktjp6F7jjm4XcEJ1FUancDxxf4pjZ2Xt4AHqiuB
T4IkcVKqxZ8+agj/c5ML9PT/OyLOLgDDMgiKh9o4MP4c9jwoKcgfPyNJheufPpK/Mnm49Nq+A+Tp
0dA1vq79uWt2rS7Mpwzmcf1NZtJj6r40dOXXLCgdBck7zNlumsb5gzPrn8cirn9at7/u3/ZLEJdF
2TzKUoZdQgLwjuUkwdsC5MR+MH8/s2O2bYQZfGkIxtblNY6PMtNuEAlQmS3IXYvbU9Hfgg6/fFCb
/2eY/D+HMJ5oE1BCWoCBr+PgelUtC8J9aCHIfp9TIMsA5zTD5LydoA0GVgegwTp1yEvXsjcYuit6
My5LF/2cgYRqeNJEHih32VQhuAowIIX0X5ZqnkHl4hCoDe0l4KSzV9+2TRD8BgDMFuFnDnI8xCbG
6FLFdh2D6tECgJxntp/Ap4ug2hJ/cPj9s7DCD2xiiYsq33BTlteh1GwHe72v7YJ3s1r2qNfhI931
M7tv28sgfgvyEfh2V55g9WHoqi5Io8r4RfZ+KD7zFNsuBkQcNajGcXE95ouXohT9IlbmX0hRXwT+
0H/0SZ17jO0mD4YVTqurf4UMhM0LVIz6lhxG7UXxa8umsuXZvCzWAIWrurV9jo0rI5gglsU6gR4S
zXHzrPJettBYKBePjCABUoilqpFUH+nOn1mKbX7rhaQSINMMVznsaQCObAHKY/vAUQEpiX50vhzS
ALQC9UHgOLcmp/v4K3CA7G0MYOPuuvIhwUtEDtCC8N388v6bPRMytv2XuoiQDPjo6QBMF9+NXfc4
BdPvwR/WvVpznUYB+aCkObNw0ekB/3qQslMUveW2gF6bWwHtWJRtDgCPttDzQo9pCY4ruPrF8sHG
OxNwt72ZpdDWLz28p8GjQZgGkDGvQVioxZBGeu0/OvfOrd8mChIJOeEc9mBX0i+WFcxFhRzozZUm
WpI2jivtLoQv1/kLnKvA+fhgp5z7KDZhi/fg5eadKx5KwJSHrwD3DMUDWDDL507bbadGWTEipcnj
q7YohkcAEJdn2E4+vf/JnXkz27aM6kGtND1BJhp57sBRfACnoR8tBDM+WJ5T0vGPo2nbmYF5uRmV
69SVx1ud3wTaRt2PAmQKVOpV7Hf+JeJ+XExJMUnBvrZFHPvz5767rYFqIdiyOBP4V3PDfEQygOZB
fBCYnz5C/yD6lEOCYNvmzRj7IM7BvPuK9fGUQgHnGczApxVqGZA6qB/ff1Nntuy2XRP6FG99/T/O
zmQ7Tl0Lw0/EWgKEENNq3cVd2RXHE60kJxEIhETfPP39yyMfjinuqlniASp1W9Juvn+sb1GYQNnR
63ydJCvZ6TH/oWIIq27BlEFG9cK0fcCovpq3iYnoY5pUEco3bnKGTNo/lgNCuucGCkeH3gXDBLnR
BKLEKG6VZdSuChGrNlnXve3oT43aghAqZ6Jw6FMLTaz2OMat4rvUIVGBF2E+9J3ZKGx9ll6nrRzI
OitQgcnXI4/58DSMfkwfyhJoxhx5l+AXAHphEaFkWwAhMnnvtrnr/Tql37eQoypRKfajcQYUr/42
g4AaciMqHq4RyuF4J7jSpc2bp1hj3sbGStWhTBglPjdpmbN2YZt+aCN9MWBTT0Ejxj7qJC/vxhzV
+gAYNDxJ7hnXA0ps4jIcEuSMR3DkQhU1RC04qq1JhvpAh9vmuWq4zt9Qk4M6y7eeZQ2laycnIn8C
pIZAa40hy55ucbA1KGAFVWWD64vvX6sm7XW1aoJe999QQehgcLOE9AfdhmSMd6jXN9k30EDKul+j
BCKF6F3coyJ4lTsVhnc7JnUeohLSK30+bs8vVfdkcL8YCub/+3hJZQ4QT5AWtw4RvNYr6lkDDG8p
/XEbICQVDyuDVdH/TGvG4RKOIcNN78sB2edXHkTm7OvAE2d4FyqI4Tg6/6tm7PTUjXeC+FDcxxlG
lEj4VlBAtM+bBnUel31/eg6kqA6utMuePCeQ+lShhNAPVKyWXNwzpvo/nNUqjzrPNvUdoO3JKyAJ
KO1uBYrWgqa0l/Vh6h6KWOq6Q+CVtzgEeucf4+Gd9JPZuvjngjECaX5yQqtC1AKbFnVEfcn2BShM
+9Am3f35r39pIvH1yQz4NSq5U5z5vzKaIEHsVP4RloEPxJ6ut0VfXMYOBy//38s7GoPUEwnrf0Fn
i6x8L/LXkBtfSvX5cp3SaJqnJDK3cpJKpd892PMVC7NynbcoYDw/Rl+uInx94hsoVR/ptlXOuz+o
YjcweGnx8KNX3B0vyvJBE5OXA1Eigv5r1v0iYEQBxYbM0hZya+d//9e2BV8/Tf7nq2tf1bAsjvu9
KWm39mS+CyhxVyV4ar0uXuGsuRUn0QeZky34nxunGf5hbEmf9OucEDR/GtdPzfOGnxha8D4KJ9xx
ZR9Pbs44Gh50Rx4A6tmGIOKDu7cGzOShR6T8fLfnpm1yGhtFSTdAGPVYgLZVr+PYYXgUaK94K0wU
55dsf3RuYrdRZ9flPrL6X9s4DhQEcPOyXwcO0Afne/GlMw/fn2z/ZiShBho3enUou/2QSwoSnD1V
uENK+UNJ2XOVxlfpZdnxaG9iEIySgKLgUvZa8JCgKt0EG0cuCs1/ebPF1ydmwKfSz7xY8tduzKvw
T4W3aPujE02oAMwVwkVlZwU6V7bLTD0Ob1BP7KJL3m80mnokUcoZsME6ye/GLbanVEAd1Fu4d/at
X+3Pz9WXxhRNTAxFnFYRsYUEOqQNNwyLmabpSxK5ayipLsWnZkzd1JGIh5kAZrWnr6RC4TRz9bH2
Ye7Od2Du4xNDIXgQ9wQ0xlebYVC8As5hVLhfkiqB0ZmYgRJBQVv3Y/eKK+fP2AA5oz3/oiANPj7Z
7LqvbAe9uO61yO1t2yPZGRi8C4+XqV8yaNKskmPbvcYCwcYWLMa1kkW1YKfmBn2yw4s+REQzIN1r
7zYtmB70IehHtjCjMxvuPw5CK+E3RV3ia1nVh9qWRw7k5qon3h4Rs/s8RQGADOIlgd25rky3Nyhg
UkPm5JhHaV2tY8cZq3XkJObnRetz6if0rQvp6Z5Frx9ikzET1WpI2tfzH585L6ZOwrYM6jocK73B
Q2x8qYGG2IQ4k5FW9fd8AzOjM81zckbrDqyFwq2mQKwg5SYrV54rwt+XfX6yeeu28tw8Qyl37YTX
1rbmQZVevXAMzayjqZ+tqSCcawEiRPm3e6V7addGaFT4Czyih0xtfHCzvhUalMPLOnMaw093htEF
/X900J51aQ3lLtyvQdu9cMtNnWtcI20EUl16g+qp7RCZq75cunXMTfJkN+fcUt7h9rxJXKSKkuK3
P/CF1T+3QCdHs+t4mQoQPnrtbOjf9KaLV1D+9dcVrZa8jl8n1dBo6jnj0kJR3Orwlxn8zsn3lCA9
IV938MXzx4AalYLDVVck71bgkuYFEp9yqTS4ZDy0vtr1SN9jwYJlnOnw1NM25mHGLMFYtkW0Cbm/
c+SOBEv1w3Nfn5zW4CC3SNt3M/AOWyG3UUsVcDFj/6jKhjiXreOpO81QFIO70Zgh4S1Md71Kg+9I
F1uqBZzrwmTLu1VXmETk2UYWFJNEI7rKRvEMwvDCjWaugcntFs4jX2QtqJc6TIJ7ABnbDR3qIF6R
prs6v9PnltzUyaDc3KU9pPmOJR2hRbcFygakzRWARZFZl26WFPo2dBxrUe4bl9lo1xI4bncNcK8D
+EWqc9D9LpyuyRYjtYybXioAkqvBehqJd1DEA1+jypZyLmfswzT+Ap+qG6tO89fRQhy51zo65FLw
hef8zNenmUXICW49vFXl0VTwFbMgbaBVdxHfn0bTrKFuBAizalV5FKLQ4bZzO/ENZ47f7M6vhNOq
/Y8LDN+fPILhyjJ9Bb7ob1DGnWjH0s4QCYIBgWK13wYZza7yAM7xhQTC02e/aM4/jeGnI6buQXv1
3SY4Mps9S9r2qzbXj6OyduWw4UUD4H2+X3MrfOqGqruklsAlFz/zqrnvLUhbePBa0DYBFbmViLSE
eBTH0aMFYOt8kzPH9dQpBQy2TxScaz81A7oZF9Z932lwMPk1yucfTy9Gv6ALUfu5aZuMoxgI432i
ip9kGG6ZHQH7QQzaTQ5Amiw0MbesJ2YoqvuQBtg4R9Cq9ao2SD+vU2SInB+sua9PjmzCUTGU5shQ
9RPRxjAveNOvQ5mDYrBwC59pYapv42GF8bqz9TH1ICACT7oP4k/mNUsenhknwVTYhoc89uOwdl7h
PQrvQ7jtVxqU2Y0egr+sj8XaQ4npBjUZ3jqqFlPX/JNV/GIHTcVuJAroI5rXZiMGgOPFUVMqHuJe
pjA7DgBkUblKrCmdZDOQQJV6E3px0/3sgIUBMsVPOrd2b5vajuW7jvPB/dW1OatXoeD0rUq9GHR/
AzI1pN4NiJKpDyeRbvl970VeqjcZtBpQ09K1Za5/RFwqUmwdL09Mf8VbTpNDmBYD8kJFifzsd2Q8
+dhk/RiZeu2kUMYqVg7cJ1G+jwfkpqdLep5zZmWyVplDwBgCUOAVuSygv4OEcdp6cZ8UK1oCxxR3
6YK9nFlVUzkO7vE2S0uQtWFcgHgcIVQROIuVQzNH/8ekfzKPowejVQ4+fwUh/x713NcwUt+Y7y1Y
qBmr8RES+vR5yyB/VoM/dezIsB/B6r/tCgdYHg9YJRpelB+DpMHThvnUCjB/AM1HJTl6unGAPwIQ
rTbB+0V2Y8qEaREyz/BTuyMux9GubMthhRSybsHmzYz/VDusijXrij4Qr22X9e/Z4CjnULV1NMQr
BbTPcJlXJpg82TVAig2ipPJIXPJ3yByLN4WV2/MjNNOHqXSYYXRgqYqdV9761jySsU75S5lbGv61
Q0mqhSvkzEagp+Y/zTLzVeTwsgmvyt/ksV347TP7mJ4a+/RRWZYmdxAYfDc9uybN7xz3AeuY/YfD
mscLl5A5yz2xFiBflQj4Rey1SjrUoLUHXrkAMyJQFWM7V4jPIHFT7ZhYep/OdWty2A0KFYHIEFVH
jm4BwnmX8+4whhk4eWrXaGTtnp/6uXYmN+mu8EF/jYfmiFyCvxXyKAG+2deB+yC7/DGT7WUXXjpZ
vggrMJDGi+SIvMTvwwhiMzBgSzCXmXU1VeLCU7ZHvnBNwDtFlYlHQfgcKH85P0Aze2OqxGVUwDrA
SaN3hHhvkSD45/Rp2zaHyz5/mpdPy5eNALdUieDvpDB7L3k6ebxL1Mac//qc9T79/fPXe1yTUekb
vQvLIWeVAJUIOkCg+eOImvvLbk3+ZFt3WVDjVO+CI9FB6P3BC2AIrkJX6XzhDJq5JU+ZW6ZFfnQ6
Ihety9lzDz7SaY9nbrerE+e+DYa9BHno/IDNzLY3GbDCDKB8hE1/9EYPWXdK1KmGfEXW1eIAtXIR
7M+3M9elyZhFQxdzCHR0x8yBYkod3gFP8Kic/iFvo6vTkwZIxIUuzewOb2IgQbTmvEHJ+pEUI9ki
8QJ+msVgwVw/JnZR6Aix6Mzpj5y34z+hY/pfUBDs/FuOAJFY98Bkv0I67zSUg6iKyw5Db2Ick2iA
l7/rwveQpOkqdEK7UjlEoc7Pzcym8SYmsYDKVZu0lr5HvNnlYb8hafSNo6KrLMjf803MWF1vYg4p
iPh5O+T9sS/qa5qJq7HUHwFClzTbOCuvzzczc2pNAV2CM3Au89J/P51aJwOfKkRcgGZs9nl5qppy
3yH2AxHMasn3MNOxKbSLFx1lddOR9xOazQvYpujZiz/om1PHJNKszndsZk1P8V1JBO0K25LuKFFA
BPUQ46z7qh8uWwAfxRKfrCYF+xsiNWV0HB1/FfrOumjMbZ9390nsLXRgLtg+JXgJXwxQPMiio9sj
gxOLrDPdmxvJhzbxbzyJgVPmpg4UQLxa78BTXggQzCzuKdQLibg8SS3ardpyl0JupCL0JJTwTtvL
jgN3YhK6uKoz6Bm1xzaJjkYhJ64gkN86P/Ez9vkjdeLT1FR9F8ahw5sj4YRBVyV9iE0aAaHf/zzf
wNzKmmx+t6zC0GlMe6whmoAIkFddJZW7hA2b+/mTfd+lDhBqLGmPbpbrVUD0C4L4z6fz+Pyvn5nd
Kc+rs3iym1zWx6JPd4ic3J/CrJUOoAEki4XdMTNCU54XNZWhKQ2rI6HARscpyZ7h+78o0Qk1USfD
8mmCIentIa8x5Ue3DO5GZGCus8F71r79gUN/d36U5npwGr1PbQSSQ3RobMKj72TgEJ8K+eRQ/Dr/
8RkLOEV5ubRSuQnc6tjT4ujR4M9pM/MA1cJQmP4/vJVznTj9/VMnkJWV5SgNrd6THpoSDMIUPumX
ypRm1imZ7GGOenBvaIvgaLIA8hxpVJdv4ALJ71DcW6rs+XKgOJ1WVLbwfPZl7Ay3AgcG/+Y0EHZ9
ZBDhFGxlIQVCtoY5qlgp3bqO3pyfnS9HDY1OOlbD5CLhLNB3MBuDRFgaFPTqLob+YXG4rAXv3/PC
WpAHujGt7oaocA+QhYJGBM/T4Pdln5/YJ4W4pY9TtrwLSiC+bF7dj4Faih7Pjc7EPMHt7dIgHvlN
EjrjdxFnxluNrWJLj9ovlxWnUz+DG4cDsb6Qt70eZP4IEbmCa8ClUhWuO6+Is0uMONo53VY/7Q0y
gP/dC2Vuu7FLofVh05I9jhGPy4UL6FxHJlaq8wMEX2Fo7xjyiPyVDmtAv7TjJmLdRm5otxdN9tRx
i/LHsnJEI54blYKFjRraLL/yOWqzF2z5l+cFBurUv88DFQY8sYmj7vJGvfUWKnljxgxE1gBnQnbL
wjV0brQmpoqhlipCD8RzoQEgxM0w2ZBR861Jx3GhI1++Q9CRyb6mRDqeRO7MbSyLJnU30Ohy+W8d
ABkYoJw1itqrhkEjFmWqjOfHhkKMLl9oe2bXTO8kiBilSZFRdZs6Khv3Q8TilwplvPnm/CqYG76J
RSmcTsk4yvgzBDihwSGd6IoWUMVwTFrsL2tiYlUERLJS5vDouRBje0OCML75mJzYBXT0siYmtkVq
J8cE0RC1RFWwBp5T4VltgrU6/et8EzMTMfUDMVD10xHB1DtUkTSPqm8yhBCaDvkv578/MxFTV1AC
uZ5K9Rw6plmp1nKEtgehPVvVZHGUZtbxhxT2pw2p4U2UPgb9NjRVdKjbJkp+E8NLsnPq2pF/T3oV
4+8RKgvym8mjy1I4OP0olfnUbue3ZdG0xLuJSie8GSAx9mThwr6uc8ilnR+9mfN+6ibSTJakb0G/
dEO/X0NZbZMVXrYJoSO3hv7GDtKEF/Hs0ZuJwUnJKByJtfbk0dr5YzII2nktygnOd2RuGUxsDetR
maOCWt+VQaTUQSGzwf+eaAE/+TDWcba0nD9es/+J26Ebk42PU1H7RTGmt3XJkvxP2wDteStxPxI7
+KX88TFwuthzdzky1jzQjnLmtEcoglPzEIg8gTZg2rFCPfI6key6V3Xa/UWoTVq6VjYzzTcFqNQo
NiiOJlA1v2h0Ph68n1YSKXVgC2hX3CCc3vsQUERkIfJXsgEl4BXnpBcsnMFzu31is5D4gTzVOqTP
hLaeuE4r1IWvpCHhhXZ3GvoirPZrjZreZ0iaD/0L+Lx5tJci7/lWpdATPD9eM92Yhr6KuJFpBnv+
lKBu7G6ATtlTntnqkqcOp9PYF+OjB809K+84Svb092ZQIeihXlJehBREA5ObEHGRE16UHZ5oqJpH
UhADCmvXSyggnR+eufr/qUeWO44KUGgR3tajaulTHTcge0PGkXH/BHVCghFEfBCqXqPgDgKhkHpp
q70hpEbGrPGdU32saCXoNrwc2c8kH/wcqi2BgDE6FiktoVVpod7mAMmX1QTZzjHRJHxsY0NRXbnQ
iZNp+GInk4lB8uTAIF3fBTdw9ZvgoUMaMSvXTPs92afCKUEcrKImQZkaodATRsJmbgfvinGv49kq
CIrebocEYq1vQVw7FNpYNKTt8/lfN2PPppIQQ5U1rQ6FPOg0cr5RHiX3klflW0bj4ff5JmZs/9QH
bXs/hDS3jG/bUFeQqI/lnrC+u/EL026jvinXHR5il900pvIQFBK98A8n7g0FBB4ytKPrr3qT9jeA
woulguy5QZvYZlBtSKdLJz0UeZFWkJppIU1YBX7crcJgXLygz1mHiZHrBw9K6BAduYHaIUSvIPPc
NFuULyCj+vzMzLwApp5oCEdnvBHKuclKf8S+cP/wAhJHZQRdrFibJT7Fh3/xix0wdUUz0tqTTCm5
lXUEPeA1hIkceoUMlNC98yD0GF2lUH0jKNkyaRq7K4H6VmzJxliPQcjRUWGJUKsFy3/VR17P19a4
bEg3AQpA/exwyWD4/yniKXJw2FXB7rsQfnJP1d5WIils5bPuNbKXpWxwOnWSswBZLTKps4PQcZJs
NIpmr0hmIOIK0Fu8cKX/qGb5asQnltlCPENCMcrehLGFkifwJ8jNeq4YdDr0qpMBS36ZGpVKu9DE
ulCwPMqylQuPpwE2Gb569QZBSUTZxtEkrdxID3msm9hJXa4BvUvEuO2LoRnqO40rPSQUCUk6+zha
njTZFaVxpcSNEoh0/A0KRDg3bYYY+k88v5ACsx04zWO2kwm3kLCXfidfM9po9zUDqjMTeyfsivyp
p6ETQze9rQMoRactZLD3NZyN3T+mpx7SMV3e6Ryaoq3XlluIYbrJHwiSEdfbWFGX+o06flyzbW+r
OP6lPD8mT4nvFOofP4Ta5DUqhamGGKsBufGxa+vQyTd2wPsaGAxZ5HteowDcrqk20rm3KEUvvuP1
yv01GOlQIIMksaHxVY7aoaBcZYkJvJtxbER0D2eDpcMaanBN7+/9okna4NZUSWHfUy8QfF9AgZV+
D3tf5PWmq4bSvVYYADwaM5rjPomkKlHfEMg/C7KJHDCybpFuS/k9sBa+2NUFqavvoOspU2xL1dSm
QbCtR+Cw8lMHGbEdhHSrYh32tXOqEs+c8RtEKFXMNlq3tn7CKzKBzqQC1cmPVtDHY0jBIrnK1cL6
m7FcH0mWn++BkQOpQWoH1AMkrNqGBL3aiLBsFqz8jOGaurplWwqou7r20CTQnGap511pDgwf4aq9
shHyD8/bhBlDP3V31+COOWMp2pvIA6Ryp2IZRW95Byjrlo4qMwtXhJnhmvq9DdIhTKY7+1zkfgoP
TA6AFjTZEufX+W58FDp+YQ6mChaiqqrAhFo/g/QYtvxao1gq9d4NS6VE2jtHqQDeEB2B0gJkQmUD
HcBEkiDzVlFaFel+1HGJe/yQ8l79bVrB+U0NhRjz2KF8391UOENcsOMhTfkNr29oX2oRUfFm4Q59
otBlGm/DAWkytwUQLN6GJ0HbQ5R2kN4rcQfZfxO5exKrTbzUIm8dHh7EppB3i1SXtQla6b0PDSkb
eG5ayMh3ZcjqG+loZct9M8I9faSnDh2oht/qTXgx1aCw1ABDrTmuf355jdsdU7fQx84k3Q5m6FB9
j+StwV0NpmzzcdPhLKohYcmck8mphrqGzl7EpN4DDtdADzvzCDSmCpxFp2AqdCNuEi6hWWpwxy5f
JShVElroFoJ+z9o0RO5tqqA+yaMcKp4byUlgtnheJ7hjSgj2Djc0tJGfXwsOjdl+RUBeM7sis6D0
XZe8dp17LyuRIrylyI/T1TaGe8M6twTSzeAOcOh12lXFVJg+d22XZ39wT86jR6g2Mv67g5JjWGM0
Izdq1gyhGmAtZAodinVlUQpr9hCN1/Y1xMXIHTYxT8M02IoMwcbqCsEdCHNDJxE6vk3M26ZaQR7O
pPyurdvUoDC4LpXIVji7w3Zhm30ZqsaZeNrmn8zFabpHaF+Sm7rNcXVTAF+yN6yvWF83UJxWgIcO
hLJk3dUDHt+rnOOFm239vM7yheDZzBachmRdQCesB0QYkqNFAZVSXAIwnYZcFDhDF0/tfuqiE7MU
+hndeBtg+4RQEAfXdTO44qLsZXzf//f3E596FIK/zhNtWNch/Ad+FIaw0vnVgg3Bh74yIScT+akD
HoCugQfr9JwomFwS8midetG3dARon/hNBeFVBOLd0n2IoBu6uazRSa96+KNl5WfxXRy11T20OzTy
N1MHmsHYBAk0fa8cx6Mi2ZSdRd4lNJpHr2dwxkdaxgs+jZmVMWU7RAgIe5DbUHfah+j1ndJJL7ZK
oe52e76TM++jKd4hUgnYBTCkt6rkA/uT1W6Q/LCyEvmxRD20gn590oao4mJgV+WXRUmmrIfaaTsp
DVxKYwnkN+RXcyeAzq4QC0/3r0fNn9IeqqyvOgj4Vgc8I/imcWPJ1o4LKb2FG8CHi+S/69GfAh9g
xIPci4E9MTUKf4JvDXLrXVR0B94gzXbA3S6AuggI6Y4PMU5ruLfu+iF8JrrodLBK/aDAn1gCuEyy
b1yb+sMmD0WFbHXHl3bYw3vShr+yNugtRL5xkEAXWeUleetxAMXpNkeKJpCEOAsEBL49aPtUa4ic
R12zGmkPRdRUhJV7TXNPJduY9orcGJJl7n02VGO4JLzwtc/Yn0IpvKaxYZ4r7wlRWxzXjTAQhwP5
GqjgdMW9sUluoPTrUO/aqeBfunXxws+7hZX79TUMmVz/tgkizHIUI3bVgYVOvYacUn09hFpuXQaf
uPUWBdfmFtPE9rChqAPb8vIAhAJOxNhGd05kvYX01LlenFr9ZNm4xGminITdM2mdnVeyF1HDJ5Oe
CgGslx/P7/K5ViamTDRJr5KSsPvC781anDDSqVeRLamDazhklzgoc+th4jPoLMQN7VgVh6pOM7nx
3CwsbrlXkEqvKpf45RtNyaC3RZUAor0agxC6vud7ODdLkyAPCHhdJyFCfUCJc/QXFNAh3OSQB8sW
tvzM96dwiAqdAGzL408SAj/XqWnEw1jiOXbRr59yIboQ96OkyosDLqfyuqviYp8x6NOf//pppX5h
raZEiK6sO7iQefxMnMB/8JKTwwjC2gFUqLn6fVkbk93I86yFPECinsEDq9+HaKQjqgvd4W9NqOQL
V7W5jky2opd6dZgj0/OpY8aGm6QBRHhXKiPtJksiG+7O92Vurk9//7QnUaFGLDJxY2gG0uBe2HQ4
AYlS+3L+8x/Xuq/mY7IbedPrKPYgAi9qUvsARQp3INeFV4DTinMiU/auUKx6MYMVfQICgAG8BWD/
HGSzhqhT+TTPR5LtszIZTbEKTqpTZD2OXJtvYHvV8Die/6kzG3qKwOWBA30gp5LPjQlDiKvL76xv
8y2NOoaXO4x8aYJt7UER5Hx7X99GkE/w75HvWEQdpNfKZ/CyqvtKwDIlOVVb4Z60M7IYmvMZWyJf
zE3zxGSwBljvXmFbJEhu4BuZNQjjMBj7JdfjzOhNYRTIfostHtXkafCTjPa7AUkzcbRFuhEbEqAZ
TQetMMSqisRDsApg4VMusZde5o32p7iKplEcVUCN+ySaOOvvh06O4cZ3fJ9e5VmQZAs5FjNnyxRa
MUR1WHZ5YQ9kSJwfOgkGZCIkHQ9vUIRdklUONvOSFZ5ZH1OpHi+VYeWZgD4x1LxsBXXI9WCrX0Z1
3hPv2te6xsl2finO+I39/wAt1GiZ1nn4pI2W5o30VWXWxKcZq9ZNk3ktUCxakuHJawyts3UsoG1F
9xjlWm0oEqDTN+0EbbUDF9svnTWq8arwJvD6WC7EIWfM4RQ4ywyPbWVy95CGuCUWahy2XVRCBgJu
kO35UZhrYmKqEiSka7jnzQEPdOd60OnJXrEouipxo7iwG96/Nz2GFVFHoewBojzVhlgYWtvjFadc
5zKcrB9O7Aov2xp175F3APd/fGpAT3tTTr4U6pwbpKkhAay2RhXKcOBllmyT3gCoyXATRRSdL8zD
3JkxJV0YT7ojb236DGETvRJd6621j+C/OAVV4Qo6/Yc77U6ctEI4zvWNjv0/H/9oBI56RcR6hC1d
2B0zm34KoDUZga8IhLaDaKpuxbvmTQdVsCpiGqI88NLl9x84RpIpXhTMOxBdA3mNCM4dKRwG3EeV
LbwVZyaPTS4uIsAp2wWhPvC8IJsUSY70yie5hD6hGMC1OL+P5sbr1PqnKwVkmkII37riADUwH5pA
Q+R4q6qK4U9Kw7hqtm1exMHT+cbmujS5v9BhLEzAcnFgdXfPTFpuBXBz6zpnS/WUM3Z4yiLVERIb
i6YRB6SzJTudhSixyGuyBZvqeSxKuh3DYalceq43E/OAdLmejakUB+4MPwsKiSsw38w6j0i2PT9e
MxcBNrEO2kbwA9eVOIjBoS5cpCD1raM0UvXV+QbmujAxEChRYwxUNnFAiki+1gEeeAMCH+uxlEt3
jZkmplwPHo1ER14eIbJXOLsqRkI2R6XNbZ24/UIvZtbwlO7RgFkkY14FT0h3y99Q/8SLCGDcJonk
uiaRJT8Q2aG5Wdgycz06rb1PW4aVSHVt4SR+MQLkDaCd4CIKVbl25KII+dfcDe5PuRuedrJ2UH7y
IovSvghT9OU+AdtHrSu/NQ5g57AzTZaROx73Ie417SlPo7XuRere+AGnzn/qpGhHuCsQ5XwBGSG7
lSiB5pUtrpDK8nJ+6c2s7Wmuuwbxd4xcL3nhZVquTMPjG+Xn7cKSmPv65HpAoUqKY5X2z1Qx+0/R
0Po77Gl8kfApRmey9Rs4JwcRJMOzqYb+nSfGbktaxRcOzWTbI347Nh4YPi8iTFG4W48GuQ3G1On2
/NDPLeDJrm+kXw8RidIXqDak2Vp2I44TpsfSXcWli8yT883MzME0tZ2PEBvOsiJ6JmkSbgoEfa4i
1lx4x5wmtDNX4C6mG/+5EY3zq1FVte/AlDCQbpJm4QXhfXztixfxf/AkfpY4XcLZ8+C6lboztMvz
fZIgFJ1tW4ll8K6IW6QPiaB9dp2yOkxAIxdO1GzBnPa9rUCESe2Jg8z/DbydwbDiCUXqYdLHhEkU
2QT2m1RF4DzgQRtFcguuh+qSFR8HXV+7BYKLbIX4VLWN9JjEOxyaCMINoeeIOwHqzo/WLfv6iqMi
4XXw08q76wJFxQ7eIHiVi6Iq7Euh4pTfVp0iA7AmDRIlV8bP2uJ6oB2xv+EAy/MtyxxEvaVrAVnh
8L37u0Gm/S2u8vXvQYRaXMtgzH5wP/HdLTlVo+wYMUmItNXRuHecxeLJiz3e7421hN/ikhz+cUAP
6n41Y2LT740PpvWeZJATARigL9hD14Rl/EtHNR2KVcc0DrdK1U2x1S7AtGtQ4/FWq1LB1qzuU1xO
IP33W5e6tzeF4+FBxcOyvGO6CL5VGPH+UOW6K4utJyx6LZMsU4D0itHZMNSuDj9Y5plsb0Cy8dot
GKqiHtYV4qkg1UMqzV6JeIiaFTzlgM14IAUO7ybM2+CR+cX4xIwZo53UQPLupZ94Peh7QTDu0hQP
y1WaZkpekTjU7gYwj8pb8X4snZuUixKlECsSDwBSjxFQYCsGJnt2Xat++NbhbUR3GjqpkV01UTEW
etUoj4TjBkh98O8bBT2TPZe+bHepBvYdUpF1HxSIOlempXc9bcp+W4zG/Az7vmVXxSlBZZVDK4Wh
7B83hX0MVKZ+GPjAX1NXoXSp9xP7l5N6xJrAfH93ytF3boVux/GnaaCwfW0yv0tfKoRyoYJ10njG
iqiH723cjP80kMeiK+H0jdi08ZjzVcep80OCEGMfTJMWds3AqlXgocCQ3TW1K0GfqOuMrBLItNoN
KwIvWhsUQPj7OEz6W0oi11+XXgW08hD20R0itwlqt8D+R26MNxTAqgCSmt7gUCrIukfpaffbItmj
XsuqxHKVQ6fSvT8CpP0b+Pzin8hvvLWjg0RDUU+GwwNwPQGKXsbyf6R9SXOkurb1LyJCCCFgSnZ2
ulqXK8s+E6LerbyiFQghul//LU68gY+OSV7kN6lBRllCzZa29l57rQCPH1DxFI/DNDjJvjUSQ6ya
Zc7aiFctlLtEFe0g6NHvcvCBqn4/ecCJHv0FarzzdY+QyOTw5k17gDqD6q0rv83AiMhX0bgdefBB
oswwxrl3wDS3XNUyBStwLPiibORovBIOdQMQM4iF2ua/Lo72S1iSIT1HaTZne4TA2Z9CDPgh0TNE
vYJMtnEDbCR9ahK3IDvWBaifksWE7oUCVmEnU/z/fRayxqtiD4V153bI0uKLqsLqBxlRGowPQgHb
U1t2Mj/0VWGKR8AMJnIcEdYF65UzZw/MeF4FG6vK+VNTOJLRuDBQmXptI9/t46JCqv3TXE7qhzO7
mh6w5WW69yJnyuOyIuUvVYlRxH1Vh/MpSk0HKs/BIKaQAOAMeJRo6ASQao+P98zsQrTTifSlzFqk
JhNFTbQXhBONfNgA/QYEht3u4hpa/hoyV1ycbIY8+jRkg9qlNcDZL5O7oGuHSE7nMdf0V+BCzg+O
BOodnhxokfONS2DltrQrjhLfVNDGUeEz8ws9HDh1Im9f5ENjjlHgVncxdoSeXXdUFaTNGcu9Z525
YEKlIAmLdlxukWqsXcbL7+/8ORaAaIulXYRCDX/YoZYx/OI7bn/nHFnuFsiwuY5amf7gSyWTToBj
DA1QZGMX5BtOy9oALJdLewbUY5Cy/5G0g3siy4u7mbw7fXpmuVwkMFDAYrX3PFJW/vCMcU5d5PVy
Z9JO3PegtwlfeKppQwrpPfc+bZoTbMoNiuqbU83zlmrEyiTZ5T6oJUGWvJzDZ492w9k4XfYJNB1m
I7YSYa984AzZxT4FB5qxaMbweZqbfg9mFq1xyoWSzKAyQ1pwIPlBes5bH4VbmOK1Lq23FiiFKECP
JkRFw/CdY+En44md0YzEOOKmHY6Wfecjr5oOKPe97beuGLxd+JNBQxwgUDd4rvwiM4BQDrKL61Dg
LugbabYiVWtrtXT/ziJBc8h7mYcBDD6lOiZBFngPDvTXtlQ81zpYfn/XwRRCcKML6+BZVA2gSVp7
Tr3viZ7/3J6ntfYto2d+kvNiKlH7BQKFZhcSMJAc04BAPPB2ByvBHLvYJyFhEDAhzMsAAp1DBrDm
X6g6qb9DiNKcoMzrqH3vB9kG3HBt2a0jgPteUieJQW8+IPEm7XsYELTlA7FZU7iSd7HLZ8xUqCjo
PfMSiuSP7n2GUvuh1SfWVVDEmsdpPw4N+epyMd43KLuUhkxjm8ssMy+QQzAo7YaRmA7luenS7e1V
Wom+2PU0EEFF4b1fY1AVKw+maz9XoQoeoCD4uUSV0P52LyurYxfV0KHKuN+H3QtKPkwc+p4+u2P/
ZYa5bPSwctTYVTUo02F+UBr3meKGASogbHZETXG2oDYGIvs4ZOZ7OMmTFNFGgmGtS+sIqEspTaOy
/+2SePPvya12osOp+neP0FBq48pt4xH7fMOoVqzWrjsRfimTNhqRxOUZnc5TkWX6UPVIC2x0sLZS
1rEwUR2OQ5n3L6IHQ9VO5P4ozvOYUXJykLW6r3jWo/Sfp1vlFpnIQ9m9kBQEzCrwm7dpDp2znGW0
kWRemyrrRHDxTuIOEFXfo8GbxRc6w3nfAdOLiP/tTb1yHtiVJoNsRj5G/fxCOvjfEDg+cWhE74sh
uniSf5JNALbYpnSOt7v7mGEn9OyKEzLodtbGVy96GtrhOUQNEpzB1gnJ9FiJWYNiJwUzzY8B8rvh
7zD0qP+1mCQQOrEIpBvGAdPM2eAPXDnd7ZIPUwF2kyUGKZR09h6rXn9meNoCxetmT2UYfIPHumFm
K9NsUyMpRAPcvKsowug6hIiQ+iRqzCz16VXIZIeI1+eW9N9vT/LK9rdRu/WYt2OJNNhLSIrku+lU
8JZE0fTZGaj/474urGMjHEfqBoEZXrTJ8i/EaMADiFtMj3CU6i2Q/1oI2sbmZj1c1SCcyMscqMsc
zkmM2jvnM5VqwPOfvbAoibsR2zXKZ/9Ll28RSazcJzZmF0LAjqorRPNBEAu10qyPinnPGXeRvAb9
sAIFbs34t9tTubY1rFNEoX4wAYUk+VGPlQQgk+5QmutiNh0AwyiSlc7gP48kug+669mlwJBvQNQG
gbgfBBUycZE7O+6g8b9zlECYyx0U9A4pHaYYnHvDxs3299R94LjbhSeaJr1uZTS+IO9fSLJDpA1A
6DiTPpCgcdQZvM8T0REv2iPT4M6fMhCMizdExajzVNZRnfZ7yDvmU3CYuBdm36F1DV9vYwlWFtwu
WwlVNVcFakieTS8y/RJ63Ck/DzpKg8+z9hFpQPSjcv+C6qYKoHvRZODq+130LT7k3OcJvOYCgE+O
coVcChkHLokwrX5V/268LBt+ZU0E3PBODqrI/qN5K8Hx7JtIAMEErC+CHmdUnS6p6lL5hfOYgVzH
kD1vmwzRtqQgCJyIDiRSfgxOjZ5BdaEtp/7nOKNMFdOWzOoFvDCl3tfE1CVq5AoQE8TKBQ3gn8Ip
mQNIko+XA6oNeE6jH8L3Q2RxgQsDUZuRkLOvkWutau8Rr1qqfg+QGm5gdd3UgBRkpqyNaUgC8oNO
WKmDKYJkCh7AqpPSY4HaD1cfipxwlBElSQpenX2Vczp8p0Ew0iwmPmP6Z+WGAhnEpAYW64UzKHm/
AK3rOb9QLSHyYldJMYKR0KiSdibOIXnWfAf+c/CjXeh0vfc0BkXJXzONeuAwrlSR8gcnAPk4f+CT
g4zkPoPsHsGXJg6qJRGeihAPbZXK22mv+qESXxHUFZTth1BUUHnXrPOro8uJp064y6kWOw+UG/Kx
zrux1zFoicbgK00iqKgAuRAOLT+k/UiS6+1dt7bplgPh3eOIk4YNAeHyxxSCFozgGCOyc4BQMT8a
r97SBVjxIOwSJgIO+5y6WfCD+ARhe0bLrjohV1hEG6a9Nozl93fDUJD+yUYyIWQBDNz8AK7l5lsN
DdJPNXQ/x4c8rLeAHmtDsS6dYppkMUjAEdiIiDakLgLlnPvG6/nh9op82AEPbFgTVR4BnJBq1CTz
F5z2EEIkoBO5r/Gl03fzVFBZwb/Ho2FI4cyQEA5WC2fjduPLFPzreMWXWx5vPSR57zkhfSpKE54E
IAFg1qmzuCxG8Xi7i7XJse8p1aHGS036LMoi2NfJoHdCpQ/3NW75uZkGD40Tlageg4RIzGTy5iCT
sb/d+NrkWMnGMFIZZ6h8PJvRPSmvTA6iy19QKbpF1LMyNTYACayx/zv7UOD9A8+A71Kv2gp5rTVu
HRPC7yGaLdPuHEZj+WmYnTddQD/zrqmxQUSgF29MOUf0KfHyP1MK7IgS7f+Uw7CFgFyZextCpADq
aJIJG1PM5YuGPN5j0lQX1w30hme9Nj1Lx+/MijRLAXRY6jOZVb8zPGj3zbLEt+dnrfXl93etJ450
ZpUU3Vkb8RfnPmQ2x2yryn+tcctoWx4FucPL7CpbRQ5VSr7qOlF3frllrhRAWlRgGvpU19j8+6HL
gKdCeoa93J6ZtYW1LJaETT8zPnlPVVq3u8pFdGCaHPAATOmf+3qwzJYxqoJWKu+JzJrluyovkHgp
fBfviw65zLtk93hgo4OmEmVJMx/okymY2A08ebtXHQWNW8YLOHtB5Jy3qN1PSPnYQ4KF7AoSNFtl
Rh8/qNGDFZ5ueahQ/0n7FDrb6fPYgNk1L1yAH9vHWaeolUyyh7KC0LnmUu2lJ8niDG0cHys72MYI
+QV4two6aQFFbd0NT3OY59nRUcNUXm9vgg+f6Bjesv3eGWDYO62j0wAT6LtB+Qjiyz+t11z8DCKP
KHh9hdu8EWr50I9BT8sY3/XUl31uarAViTgyULpIO1nGnVDhIwjUPxFQvW3M2Yrh2GSXgrQFN65r
RAydx6+FkuW5DN2frJPT8facra2KZfoQ6e7dkZboATcF1NtDWu/9qU42fI215i3Ll5HsEAJ3MVGt
4DNEaqB4gew1ubN5y+x52RnAxBm+XrTjTzAxTfsuN1tzszL7NiKoz6vBzUcfrUeV+ZymBb69nr6M
7qZsx8r02KigPEmhcR1ByAd1MQC3H1TopN0zo5RVW9yGa4OwbL5yat5keclh84w/+m4uACr1ysNI
ER25aw/ZKWcgG0D4qzp0AT0hePEIPP5QJaorbze/NoLl93fGJpk7CkJCD0hi1bMs7pxFDc3xr7NL
t6LAawux/P6ujzJ0ZsA/8iCNO7d7BXrH+ZwKvAJvj2CtdevyBhl1C84nFJzGKsn+LCK0J0/IrafO
2vxYJlynXh5QE6L1bEZ1kURM9KCrogZJAR4RW6nNtTFYlpxAiF256QhmB38sx0+O4f43FDRsYf/X
mrcsWYvKVFABQBVz5pbPLjiE87hKfbZFxbfSvp1qhjR6Gw61B4KMXuMNmE6hirs2IRsXwlrz1t09
SS9VoLdmaRymqF0gwCMROt0FrOaBzSkZaZX5cATw8Z6kv50QAhBNn24RN6zsHzuBXPg5R6Cvwbcz
RWdo2InsnIn2cbnQ7nvP2syRYyhZ0zGNzdO0M/DHrgx3CUqu77sGbLbIZDSAUXnLARTMcCtBVeTu
CTd3FYBh+m3zJW0NZKCb/EmLqo7hf09xaRyw4qeoFr99QqytgW3DRkNKzvOTP+U0dvvATfJjMNX5
idWG3nfT2zJjnuqczBgCC6O6/NZ4nn9S05hveCprBmDZr8omXUFSDJvII+GnqjRyzyAltzE9K56d
nRf2Ag/gkMCg9cVfRfj5M8hBn4yDqAX07U8Vd0+312FlGHZ2WHQQQ4Ua23JSTzI7Rv2IJJc2w8ZG
XVlmOy2sgPEkqNzGVUbVwD+Buq0+4uCuj77eykesdWGF2EIKuqhCmgHgM1wGJmF/ERRixLPu0o1B
rM3R0vO7uxKSaH0Y6gSD4DU2aozEKcrNkqZ5vm8Nln7ftS+GYHI9EP39qbLgZUBR/6MbFtVGDffa
x1u2LIt+9jNkZHAPIL0bE6FHYGjLEgWWt79+5WlgJ3oZQE19DeG1MwihHup0ilFvfCG1/wiu3F/3
dWFdxaEIhinygI+Lw06rvRHRt6hIu99UtvQAcT9/A42xNleWTTPdI5/GIKYTEw8a7YieLLwNeOrc
HsZK8/9K7yYK0EkUOaWxhuJ5DJiqOUCqN9vf17x1JSukyGqApvszOA0QAEholb4xRKu2yEvWPt9y
rOlUJK5uQLEZlxA4iGUzlIfCiLuoqnlgJ2arFvqhkGhkiFWB+r4ybvGzQqG1dwB6acruO+5swqQs
gY9bjOVwHiamfxfMK/Wu1XLa2KgrZ5Gdky3SWfFQA5mUdSP/NGjzSofMOSKr93LfGlvWXOSdivy5
oue6D6Id6EmnnaMQN7zd+trn038eREQXPC0RqjhzAbnAOpVIjJkv3jhu8T2tdWAbctSABQAv8DPC
IsDwzKhsAQEbVJBynk4/bg9ibZtaRozFRIl3SvpzNWhxoEVQAszub2BEVxq3c6E1ypiRoJz6s0j4
My09gthO9Xb7w1cmx6btC02K3Ec+JkfdeOYESwtPGcmfoZWxpZy4clTb6a6JNm6KHDp6gLjWkPJP
CuFm6iNWkfobd9ly2HyQa7E5+2oUpTmeFiqLl+tgUTsCP80nWfUHijI41QbHdr4zL2Lr1kAQB4Af
mqEvt84PbRe+BBD3vr0Yawu9/P7uTg4qTjs1OJBEFWMygG9cIlhRjBuX8tpSW2YMfkmEUjM1p6iJ
z2S8yKlxeC2xD9a/29+/HMofrYNtyqbTc1e7+P7Wnb5XrH9wSHlURfHMUViUa/9wu5+1kVgWDUK/
nHb1gJE4oyt2fj4Bva4Y38lq3irkXVsLy6JlJVEeNNTOH1DdgsKyMercOUq+3jMCUBD8c6VV1dCa
tTNmqq6gNpjIQZ/SXjugKOR3+RXcZv1i3PGqEWUXWIwGIkE+aOF2Iq22qKA+tjkkRv45gqrUMiV0
RPPKNYeKgj41y74Lkj4EWvqx0/hPA2hGb0/Xx4vBbfYso9oSLJUUnQnK2c+qR/kPn6utLPPH+5ZH
yz57Z3e4LiFsBOjwHzaOThyR3Bxd1SqwYww/SdrSb6Dc/HZ7JGtdWSbuAz7jk3lRPe5LQ37qqVhi
2um4D3VKd32v6qNQwxaWcK03y+Q91HFPU5mgt3nKH9gk/gK54mE54EfqHQhp7opNcpsQOhV9Nwy1
KkRManKtYTs70E/dFzbkkWXu4OBCXSTqs0TcmcnZRXPS7Fy29ZT7+H7ikWXovExY0PlOeq1GjnK0
DiVNMYpi0hckAtQeG6/INo6tlV1ss3KZHrU8bjWLqzDEe0wLnFYo6XSQBby9t9bat3zxbNQhONaZ
ey7S/Kui9QDADO6p241/fOZym5YLoieebiGwc0UULjk1SyFPkYb8GKkhuM/Kw2WF3plhRnqI5jE4
asMQ6nMSpvOXZkAG8L4BWEYOdKLjBWpMr+EEWFemlL+fmoUUyq/+c7uHlSMxtGybKYJquQknFVJ8
/i+Ze7ukBhrd639HKnjpfHlxqy0B0bW1tix7DugSqOHimk5aPeLEzX7Unkw3HKq11q2LfErLJimg
aiZi1WREiRjE3jOYpqAXE/G7wvXcZs9CDT53Be/JOYH24tClALTrTadzbQCWUcM963Ujpumsynne
sbJDLIgjaHl7oVdat6myVA+tEPCggaUyhdM8BFH2wxEFebjd+oql2UxYYRk4Iy4DF6XMBvgSnrFp
iusAxEyxy7XacnDWurEucJODWzllMr+C+BbEZUNxTPyInOXo3hdQ5zb/FQE5sahlJ68GfLuxkZAJ
6MdiS3ZmbREseya6QWBsMvlVtaAXmnSPZD6qk/e3F2Gt9eX3d2dR6BK/4GDWuU5mLvdj4E3fOUiY
Nhz9tbm3rFenkNakee2eKyLofoldJaX7axzMVlhm5VILLAOmhQceRREW125OwrhFkOap5eyJJ27/
LSprEIjfnqa1gVhXMw+arGGqcM9CYxPVY5YdcKMhfD84dz1QeWBZMnPVgOiYQ86GTvIQZs78IDzv
7Eeox79rDDZWzKn7Lu9QWH+t8+RzF4FZoJ3c/0ajqA63O1jZSzb91MRRFu5ERX3Fo6X+XXUT4K1Q
eAzuUsvlIOf5515VPQ19gVqM69+SgVkNOwtUnZzAEVXd5+DZoLGsmJtajLq8sro+zVCfPfwfshp/
p3j+/W4EaOufAyhc8LfPnI3nWuHDj16NBD3qxz02IO4nFp2TcyXHYX4GzwL4G1BYOpYTRHGCrm0O
mZsZQQ8uOJEK/zRAUKLCH2WZKNtdb4BQ/40q/Wb+4iN/jmw5yV0APnlFXkVeo1oeagK+1+zdCPQ6
b9mMMjhqSuc5h4pV8eoC9+DWZwJ3MD1RSCbNwNUof/TDg5O5kU/iig5u81LmM6gL4qrtovwILYzA
3XhRr9gXt+wYpRy66rtaXrPS+DvoZ9BvKkchQFfrLX2wtS4sEzZBAz4QR7rnKTP8MHl+CnoClzWf
Mb935g45t6zY74YI4k6kv86hn+wHL7nICVKgd9nXv/BiUvYcWjnu2ZjhC2Quyp0cN1mCV6bHxouB
71+hzq9y/840KA9kWOAZeMwDCB3c/vqPlbuw+S3z9YLagZSWKkWcR1PxXWXRN5KO5AgN+s9KZIBQ
Yr/tPZX2ByDwx9hXswCRZD/vHJ5+lRXGS3pnBxrr8OCWfO/1/rMGU9TZBev7xnW4Ngu2ay5H0LUi
53IdpUniZhzDE017EDuQNNtI7q91sfz+7sZNuNeCGcNUV2jZXCAnA35RkjXQlUdE+PZMr/Vg3emj
i8JXMH+Ya+lV4ktWwXydOeXnXgdbXawd9VYXkPkZywicSWcwZjzzMVWxlsPP25+/1rblNGSlGqN6
0sUVvDYT3qhQ78yOOaRq0o0484rTYOPgwqoUrlPW9dX05fjkC/nkOzR8CsocWM8EcIi7xmHzZIXA
2gW1gPeMkMG3ZHmmRg105+5r3DrNqEdRU5P1/VUHkMBSfpXvOnqfyA1M1TrGWNuxvo+IubIelcCs
y76yHPVZgm9VJa5sURsMFwBZ7qDSx1wbb/CAUBi/lIPSoFMyd77jbTBcUjGhB0Xh2Kog/OnIgP6K
qhT7yWElwEy3V2El7vQvhqxCT7PbjfW1SJA65QkYF9Op4mfktJtdxrsf0UjMn9t9rZiFjYtjTggN
GVdV15G14ROU2XKyg4s1BIf72l+W6v251KM0izqVubZTFjR7CHaN/5nzxrvPv2XLsN41TyAWlCeh
ltfR9Z7SNCmPUkZ//q72u/39a1vKOjYYrSUgwKW8Flnyh0Xg5eA9it3uDkUwy0fJesIa1ABX1zz0
5cn3CXkUvVuebn/+2vJaBu2qVBcmmapr3ZEgphEIvUeRJPvbrS/x9g88T5t+RSfB0IIKaTqHZMDN
2wA7D3xl1T7yPH+uG/8RddjedF/uiNvwuAn0xCmewe01Cxvcoln2l9Tey+2RrMyTzcOiSVBEvMcy
+1I+B17xJ+TBn9tNr+wgGxgHHbdqGvVYXQNH938DQ3ml3VPZF9V972EbHIeoBlKEbdZeq4LXe6KQ
wu7bbB+00+/bQ1i52mxonKhVO8Gbba+kz76mhj37Q/eFAuXk+GzDf1lbgOX3d4YcglRFthlVVy8I
IK8TCQhWQIHpvnvtX+g4aO1VwzibK3Up/cWLaPo+C9Bu3Z6etRW2THj0acci4atr1g/Znqf8EgVs
2PFEbMFQVgzNxsUBKwVFHtwGVyd1HnDHvaI29gGO12ejzcPs139Gr/s/4LM+XAwcataAXBfB8H5o
/Qt0ofmunzKU+CfDxmytNW4dSQRVdxGDTPeFFBNU2Zp+5yXjXRhFfLnlYlCUTk0VxJsuQ0+KHWnA
WwnVsv/IJMn3dyw2ZGqXJXq3UUH5ToYkJe0laPF0gN4QKo0HkJczeJf37FZ0YWUiwgG14mXptxdv
NOIIAmT93Se0uMfS0Lr1YAJ/v6AhYFiXtOh8yKvNpZp3Uy2G6+0J+nCvon3rsaML4k1j1rYX39Wx
O46/oSwRZzUk6jyJQt3gk0vMwZRbNGNr3S1G+W49tI93MaS/u0ufZb+aRHx1NbrpxUPl5Meqzp8d
4z81xdZJ8qFvhtFZ51TCUTVOGDaYGoujFzanqewPiR8+zpX3AuWKe9LP6Mb756gGhGLBJsq9C5gw
a7Aswu8AEeiWtMLHJhjaCcdakLr208C7FFpP9NxXWrk7xHGaamMHf3gi4vMtG1dQERaOcpsLBwzW
uCDJ78EYcvDYFiXI2ggsO4d2eaJFjQ4c1dePAkyIcZYn80YOYWWR7VSjhkz1qLB9L8t+0r0o4hKq
LMuGQhlPA6Fe//G2rXx4sbLQ1gIC+wLUVjO/uUShOdKg/xH52XOnCoTREnXPuxR9WPbOxFR54PN2
LzxsH8spkbHk2dculXef6aGde4S2JWtbqd1LOEz5Vw3d4YMMmd44sdZmyTJxw0ITcZaQS5YgE8IM
eGYq9dnM8qkLyD35NMySZdeuN89IJKTupUwQJgIB61w+DFw7Gx7UyikVWvacCTC8gm+UXMAV9JRV
7td6rPu4HvpjR+Xebfy/vLz7Ag3urVqSFQu01XyysAgJNT65mN73niPAGOaHGnye/RG1H9Bevb1/
1wzFsvMgH7mXgjvnDbT3x74IjrUavrtN8Dg29GzC6vl2Nx+mhrE4lrWHQ4HyKoPZA5nG8wS0SVx5
wdFDzXXujF9xG58CvvXKWJk4OzuZDdBhrBJN3yhpznTgL/nMHxmpXm4PZWUv2+nJZoJusvEUfYPy
6GPKsmfj8m+AXe+gC72BVFtZFFukJwKFdRomhbzoqvpU1cOXoi6fZhZ9BtHr57q5CyHFQjs/qaaI
z13jzBcN2conIEzCU95lW2C+tUFYNt9APrYSsiQX0cpjKKDGl6vx+7LMeOQXMYq/v99ekLX1tgw/
adteVzWbL9Gi0d0NlXtKeoPo8CC3GJFWLqt/kVlUxcB91c0XBp6db0mnncfG8bYiOGsDsJz1yHeK
JgjkfGl9Ee1nohNQXPfqaCY67W/P0doALDNX0QAU1DRhqfsEUn8o8T9Wvj+cbre+ZhKWdXfCgdte
kvniFgw5Kli3YeSkIL/uzdVft/tYmSQ7S9m0eY4XlJkvSSTcg0z4ANd9eWgmw12hFmg+2V77uKTo
a6e+jJPffc4z9UqaodjwSFZWwE5SDtXQg4fGHS+TDxR2DdrEpfrt9tysmJqdnSzayGUEjPxvXSef
Cz6d8Eb+a4jMkdTzf33VbxxLa0uw/P7OUSfRFISOKcK3jLtf3Wj6CqK87/+Hkp+VbcSXqXvXPqhc
EpC6O8FbgNrJ5c3RMHDVd/I0i3pjp67NlHWLsy5F9WRGxGX2uh8g6220PJd9dpgNiKjMvNHL2kAs
g4aEE6uGuRcXRkBotoxE+/33EK6o7KON/bQ2EsuiRVUrsNyjD29i/126wLnxCF7Jx+Vxtn2Zrm1b
y7TB5U1CUP/WpzEOashoH2/v2BV/wE5ZGsB4tIh8720Isq/D/IIg7X7ZsDVWGyHHJqw3PM+V77fT
l9Au9fMFyfKWDHzPIvlt2xxWVtnOW4bILoKKHGOAwOJeDsGDo3VMRx/071tS42tdLL+/swhwtwMQ
AqWgt7moz9iuk98icB3tXO/19jqsmLRNZjEGdZl5SZn85GP02MCzcMMJ/HHRfQeTzWABzrcwwSzR
v6cI3788wvyef87xAij5lg+7tsaWUZsSSgdyEN5bVtCvUw2Ym+MDTnd7hlb8fjtbR4nXVFWhxrec
8m9RVO48Vp0Y3o+LV5lG31QHjag2uAdnwkLfsuqhycc+Vax6oyi9ZmcqvU7+yKPc3SoGWttRlj1D
j7VPoyht3xzZZDTb5TQf51OlIPUB4YbaHWpQOEDcO7/eNX12Qg+ZCqFLNbVvQ5TsSpzrrYOXZTXF
Y9bvUxxVvcHvm1th5Vyxs3s8b1qftLx5i3CQLCtVYKfV0xgPsj9K+J55FG4cwGtdLQfzO9sUrgEy
cQybN1DLxcvosL9RnL+PEFYawVgMcOf+9hyuHPV2hi/xmqFPwqB5G/jwfaLBkSOO4UXlvmL/k0J6
475erNtdE0ewRpHmDUwbjy129dxkR9aEn4OOAGAxbdjT2rQtRvxu2qIORBKKTSAmVkD+o6uF3bno
k10XIbiRmWMCxcD7RmSdC5A3b4cCgbK3aK73qfhJy/ZRZMkul//JN3NaK+eDnf0rKod0CSCFb1Bm
iQdan5KJobah3nfJEC/jCXFm5Bjf7TGtTZ99QKiRuX5b1W964Sr15L5aXp6wIQKhyf8vX8nODSLi
RAMXHtNFEvogguwYjP1jC9bTMXUP2mk2VmlZ+H+lIFloJwVLrV1WUi96VaXf/U6hisRjVTOpNmZs
5cT7V2LQbVPd1kX+VuCa1oSdhSO/dW7/JUKa8/airNyidoLQDIGTZb2bviW0hUpVWp80jS5Aq20M
4e9S1o/myPIDoBmaZa6jnVfK5pnJuKeCldmuy3lm6n0rKaKdOwTAao4CqqSRTxWVeVTtKHWNE6GC
XvmqfKiNMCUCLjoZXhnwCN0jxE/7LUmYjw0hsLMGCWVBCQko8UtCJyduDP3bEiJoghnQccRzNxw9
+Z/UbEWoP17XwC5aquaOc6Buy2PtRg9D6YLww4fKMCLgvYi2WEvWBmWdVqhqrcDpNYhfUPV6UEyC
c/msGrlPQTBWe9FLTl4m/y5aCBbYKYOqiFLBu9x54YLgAJFDPVT7sunJfQdiYGcNQkZbFZWRcwFV
LQgVpnhxu6e5O9Ch2xkaHm+bw5pFWzeJjIynnUDSVx41rHloa+ivHNkMgMeGva1ciDYTSx21KndT
n7yaLEvAr8CcEdztMarXcu9k/BakvWBhQ9X2bgwgTrYRgVgblnWdIPYgmnaKxteiFJ7/CQUcbvXS
g4z4LuJInITWs1H5YhYy7ZtXmjb1b4Or/S/Rj+znfati3Ry8b8sROUn9WjeyFPs5Va4+mS73w9Pt
DtZWxXItB4TFgijS3asD2OzsujuXs8OCJfEr+iR5v7G7Vg5bm6VlZl46B23fvnqJzMxvOoxB8j30
wCz/VzcGXPy4azQ2RwuFGkkU0aJ5zbz6aXEgskwiz82eFg8CgjQbR/vHB0xoc7VUKXRaZxrWr4tJ
Lvf5YpaZ7r9UoYgT4u4auJNtcqfTaut5FNKF1C9UqC406f5nCcEv/rFW7AApx19C/GR0ui8dQ61D
INLQsE4GL3uNSh296KFKIa4x18+3V+fjwz+0BTsaIWaOcyZ9dTBv+2Js5iN0gR9owea9npstptu1
vWaZvOrDKEPhZfoqDddzjImCfGFfObpAjUSXbhEcrHVjGf4ItXBG3Db8VQTRZ5OXEAwK3oZUbRyX
KwcXtSxf1AQxx1SFv6AIN2ooL1Sof+kS6Trf7lsNy/JNzVhhaBb8mhpwJgUOHnviYZwZGCa2wL8r
fq9N4xLMdT7IRvJfLgeRkSpRqpqoNgEKGNaIq2uP0tilWq/y9rfHtDJpthJHKMDnaRzUMUL2Y/iS
QlX1V8lBpLHxDFpZclt+ow5RC9u3KRT6AEdtTwz4Nfcpcns9H1I+Fls6AmujWOzn3WtLUIdVpIbe
3FCM36mGSkUU4p/bU7RihDavi2g1gEt5mIO8ejguC1G35rVnwblNoo2Q81oXy7jefb+hoxP9P86u
pDlSndn+IiIYhdjWQNkuuwe7etwQt792CyFACBACfv07dVe+alO8YOfwApWGTKUyT54TuqL/lkEb
+RtAYCwL0lEWUzTvBjyDXPNJJK6ztlzv70r8F+phBi+06Gh+DHud7wxwR3Js0aqOP24v2fvuPrab
rb2y1q6uifO1KOtzbrx9id8OQbW9FvoIicNTVj+pqt+UTYptFAT63FjRJH6Z4oGo0VgvGTRth8iM
ycolubQ9ln+UnR+RcIDCnWgH+inLfGh1ZNx7UD2gkawOgz+3l21pHMtBSnTcZwpC75DKBGe3QuGd
+/IhG9XTPK4iz5ZsxXKTPodarZ+b/JiNeMUpqFvu1zd+6eOWiyRgrXOLiRRHOkxfuEauAKISa6mb
heWxCXLQ2KFUO8LKy6GD0CS9c0P28VrScJM1mPbC77d5cgLukUBCRvEbLlzyD8SY8299mHebeD9D
CHf8185xOYEaddLiW6zRTJDWJZ31vs4CtnaTLy3R9f9vHYnjNQnvCvENMobf0AX/mxQu1HHDh3V0
8/vOg9rMOKqQsggDUnwTTJincG5Aci7qKJx2A/fUGknA0kQsjwipQig0j6RMucyhLe1+isPgCHTF
Ax3YmmNf2mzLrKt5rD1JozJt0EeLfitqdnPgbgS22NjUkYc6LGoA/UfWRr8iBPT6aEDSdoHSa1mk
tz3G0hQsY+7YWEDAJinTGcWrvSf5eJrNuAZeW3jq2CDVhvUTejQxhczHu7M2CYeidFjek5EBtV13
ExKmJtpvmQqeUP89urFiEI6BL0+ntniJ4FSP0uvClUfb++sU20hVF2RsKooarFMRfsynhuzHelsz
EhIallVDtZxxOQrsNDpu7vWEO4ho9JzeXpf37S22oXd1pNUYTYiWVTyPe28IqxRkasFpitga6fH7
xhbbyLuoI6QJprhMWd7GIIiEOndXXgWtgfrb0arZZtSxjb5LBISICgeiOzSZdfDggWCW3oWRJnsW
ZvmPrslZ+Ov2qi1N6bqabxwh0NqBmRT2pNPU/BzGuf9QJ5Fx9rScfWDqnWRNO/J9I4ltQF4MzV09
+12Rtq0pnlq/euakPGYqzE9OUwQ7qN2sPHDel2ULYxuch0pMK5Ohir/6eEFDq2zvwZFcuZii2TnB
l520p9OryMBAw+PtdVyanRWStFVZgc2mBYPuXNy5jKW4hMFVmnUfEXGf5iJeS/4uDWR5sga0gJB7
b4ormOOl1P24n9ATug+UuiNdy9OsJ2vI+KWhrCAl0g7pnYDhGAr9iitfAMRanLM4u3OS2tvFeX/Z
tHg2RI+MxgvGXog0ytgLNdlr4Tnfu8E/BZNX74K2+HN7nPdfjRBH/O9hRythLBOkwtMwnsWuDmZ0
FZT3TTTcUTl8AXT6M0RINt04sQ3agz5qGbdtLNI+SDIfvYtF0R3L0q+HlRO34KptuJ700YeHzSFf
K/B99K34oQXfuB+WUyjxEoLakSxSlOae4tLhO51UH/oqODrQXN+By3YlU7A0h+v/33gfDqoJd6QO
aklGhA7E5WjxJL3C6JW7cuEE20C92FV9YzoX5VHwP8xRB1IXfzjKcb6fqVD7npMVTPbSRCzzH3Ch
aT4aDNQG/AcJhvlHR6NkE+UXdOgto88zA4E5xweZAum0t4NeRjHuQFAw5htPq2XqTlAjAoOhpY4p
JnSoTirF9bzx59tgPQe8RtnEetgCy90fQS+DB8edIfZ326yvx/LvclhsA/V0wfuM5wOKCr3zISrB
jx7lJqV+toaSWNhdG6znTFBtylFkSHva/opEH/yMwYGxtjoLXsmG6zmBcJ0OVB5phKtjFP4HJNA+
+eDaqRx214MlcpjkmhrPgkHY1CJ+5BhIIuVFSt3sccyR+Bvy+StEfNMwgECK2RpI2uA9n/celowX
aZ7H+lCJYE5J33ubumliYr1IkojQ2fXgyGdd1dndnDPnQ9UPQILePlELUZHNMzLVjIdzBb80iTxO
WUnuIre+a6loDnMvVpJZS3thGXXvGRbFUVGkpJqRIknQ8MfFaQAt4Y4143c3jtcEcZamY1m3ApuV
P0UCu+5453GOf0bgIgWFTIpS9YoDXBjCRvAZYMdFCKK9NFftI1JKu2xy2H4Mk+M4xS+3d2XBzv8C
70F5RSFxwlNel+2RVp6HkEe2j32i9MZpXPfqzYXUo2leQmi6SJO2PiYE00jEdzLph2jmK9HpgjOx
Jan6GrzymuFy7YBtONYFxGzDbP52e4mWPm7d3NCG9OjgZnk6cx1/BKHPfKf47K+h35Y+f/3/m+XJ
2woiqBOWpxHA1ndmYHt3FVW/tL2WUWcBT+LA4AiJOt+zpvtSAA821s1KBWrphNpXtFMWOTc0Tzsn
+MUD8tV3tV/uGs+TOxUatUZgszSOZdaknwMdh5hGGA9PeT1/rNwe0/C+99204p4WPIcNMiJTGTNa
cJ7qfn4a8h4qyZX3BFTLMSMVDHytdWZhu0NrKkHkRyW4uvKURwYgB4eYe7es4pVr+92v08C1DhOF
Nj2LIy5fuiD2/mEc8tjPYF/Sw4otv3ue8H3rPPl50oOKIVKfw9J1vJ0amqH4kJRlle3AFxmucea/
u98YxjpXFUn02CVtfjF1N+yBbqX3Ahpb+5xCcbBnq9IC74YJGMfaDMVGUVCADi6ZcnoklKKz7tsn
4Rb1wU9IvxcxFIgrUJDe9iTvliYwnHVn6GAwRrnV+EKzqxqs7K7UYnH3Sxbyf8hOXMWbgdrLhsC9
98t406C+nduqep4NOffMywTygP1VdhjMq590IB9htAl8Tba/YsFzscZ2+/4sfTvfxWCqLgpX5sVo
EPZdB5Sl/KTZWB5MydodNBL2MUueIokepdsL+/6x9O0smEThoq2LmF8yzuK0ujL/6C4EI8zcOluu
GIrd/6+bzniFMUDF9lLRvrgzUzR8gD7XmvdZWrPrxN5cAiabStpB2OrF5fJ/VJt/94iMCpxbffk/
FSKQxabF0WqH/vsW5tst2h1P0HxjaHWhc1Hch3lAodHaMmgtonZZxKvjvG9hvg24guJSYQLT9C8o
7Dq/WD2JfaZQmql8tI+RevChjOze1QEs7vZReNePY58s1+FPTl5nAPBdpPGDw0QwVni1Z1eFyR6w
pRBKj2otb7x07iz/IQuVxN2s0V6JVtjDv5Rqbpj9KGm5VlRZmo7lMiB2Am1n00wfK8Xy+hdzhyA8
JSrKQK+PV3hS1wfdge/x0HXo191ETUp9u6pZFcPYFWCQuRiPkr1hrfw8Tzgit7fo/UvKt7PKrvIg
2ACamovJ++YD8l88LTsCQcDbn19YMjujDNJLxIM0Vy+TN4PoecaWqxm0QV0H1tCR6BfwBKqVsZam
YnkFoYQTFMJtX7KoT75Ws5eAETLJ6dppXjBTavmFacjB8TwIecnIGLt3FaMdYJGTX7V4ZprJhE29
y9tRy5WAbuFA2wllw+sMet+1vohJdhJdF9JBXBeK37Vr4ufb+7O0ZlYMkfGIJ3XZqRcTDCDS0nHH
ol950o7j5fYASwfAcgEa5DKT1k15ASxH7KsaOqKigur6VUVxF0jQA3v5agixtGKWC6CdhlqtLpPn
ye2dPa40dWJdZA45pAvS2/NZWjDLBwg0Vs9BHZQXPmvyuapiPZxirqL8tOn7dqrYheYLareZuogx
LE+U9Ul5rFltNkE+gL+zUsTTzExZ9XVx6Uogog6yhejYTrk0oulYkyTY357Gwrbb2WHGAY2KScQ+
UzWXjxX1zT5zGVihgVZ9aEr5ta7DcGVLFuzSThS7Dp/AJmVQHu5yE+1MzrvsASwkMTtPIkqcQz7g
1Xh3e2IL+x9bTiDjvjCJJPGnKjTRE/CDbupPtFuxloUDHF9HfRt69LwjSPYUFx1zcoLEt3uQI0nu
eCnXVCOXVsuyeNT0JtKASvIyOTE9/CvQA4WbfRhFwT5gzlptZWmdbLvnUF4IdJajyg3NzrsJZR3x
FFAUq1Z2fWkAy9ZDkUiw2hh+0fXQnbqx6O+jHipPt7d5aSMsM9dEdX6FABaCozR0d/4AOt4qMFF+
bJs+WXnALUzBThsLkikT9qPzgjhlUCA2KrJmBxYddrw9iYWttvPG4NNQugSF9os7kBJXbujd07rZ
gf1gr4z4dXuQBUu3c8dUeTPtItZeuqgvwHHdzchWpaQbaqLAxI/q68dAOHR41cC8mDU84dLSXaf8
xlCmugYAEjjhZ6akBiOnD8Z/AYmYdsV/Ley/nUc2OvcqEC/nF9UNkwvpCxmE+6yvE/Iw12OxcsMv
zeL6/zezILMBFRFV9BkKN6hxUlXlPST78IC/vTdL37dsHYC+dsrjOX6WFQ0+inZk6NWqWhRub3/f
uxrbX5UJ6tt5ZDEMmeMSL/iku7LwTk2SxRPfIfegnG431SpJHn0dmuE7qsWT/ob+8CHod5w0vQYl
hphYdikSJ2QbDcryCVBcIY0oy+AFuF+6p24OUmS8uQ+3Z7u0mpZPEMwrqroPg5cQWgp7NQv3sYm2
vmntBHNWeQJMCSx4wUM9iXZUjMWT34hNClTUt3PLPIxMOHnKf6GDgw4O4uD5uq94LWZIEa0poiw4
HLtFXJYAyAaRCV6yFjouemzcR+WrpzZu6wcvaDZeYXaGmTDkSpoECExwJLvlsQuF9L75RdIHd7GY
vfwJWktMbemox8JdPcQbGzWB0zWywr6IgiXfqey8Mh1cPrsrnmbhVNk94z3JejpPmv3JQBiUfYzB
rvU9GgC3+rrp1NoszxO0KJ2uKPkzB5DkUPHoJ3LEa0+iBTdpd4uzvq1yvwnyFwgsF3cTeBEJ+H6L
oDv2XrKWqVtaIcuqKWMiNtWgL0TnQ51medv/DFuvKVaKbUuTsOwatVvwXGkvedHzzB95lnk/ydTV
x0jO4sumTbDbwiWgeRGnifPYgfv0wBEZHT2vXtnhf7tA3vHCdhf45MkZIIbC+yS8oCsetBlxZXVR
ycUPSJHGxRPLh1buckRM0SEjPd27jNbJUQ7z4N7PYm7JKS7xptRVIJr7DKCY4iORbeMcmG7xLKRg
7ZyqneaqASMyH2Jx4pkKkKti7dicvID26jD2JPJ/xi0E1FYKiAsbb9NKiwaUhXmRsecu0uOj1rl6
aKL6x+0tWYhb7C5zRVvdCYcxxPB49fgg0ufYkWlAtNeV9Sev3yalhd4dy4N0sqmSvEv0BVXP2XyA
ahR0kRX6mqtTL6fycHs+C77XJpbWYObwfLAdPRlUd9Nrl3mV5cGu86BqNvub5FkwFyuiCKXHvaYc
o08Z1e05hGTlnvWB+TiSZi1qXTDHv4o/PVQ5qjKOPhnmF0/uHDd7oiBtryQKQtvWyvIoIc3mpmEN
e/rXHNmgv4cMzx9Fg3iXB0m7siVL59dyLKAwVFMBMvHPEyXVdK+FqqCIOhC+Eu4sHGG7lVwRqPSK
uFOXMOimew52DpZFZC86ps9dM6Tbk6t2V/lUNL5xg6i/kJzH+m7qa8jm4XgYuMlIFWsY14UVszvL
uzh0fFXWFIIW3D0TOtBLHg3xyts9uC78O47S5p0WQz0GqIgkV1aJahapU+uxv0N2FU3jLlrM6Qff
F6C3ICJAnVHAM0Z3bHDyhu0h+xKhxT3MY9hVKLO9rgPZ3ZEJ8NtwL5syq4pDVRJKjyFKyD1La6gj
PbCSTuQi0NeKchbYpNoHlowSxO85+usiEHgniJP7qAiemB9CoPFgZG9kyuOsy09TlVTRB0ahMrMS
sC/Ylt1HSMuWqYDH4hmtKzVauqcAPLPEQB9jVzszZFVv29fCNvqWl8jqdkBJsuHPeKE34q4Lc8+c
HMfZGDPZcvCTU6L4yWUDasUyRHEYBM0khdp8tJblW3CmNn94h0JMFI1596yAuX6SWXkhE3W/yrC4
zPU2gRLqB9flexNaoq86H6UzZZ/dKi5raGoJ9pMR0SQf2qYbV5zEwl7YTOIdtJCA4c7b50zG4qGK
neif2tFrtL8LB8ru4c6Ab3RHEYhnRufswPD62rnRWN61jG2S+8EqWc46c6A1qkI9PDPCkw/EdN0H
0B1Fh9tHdcmHWj6a1TzgwO2zZ5PrhsQ7oLiH4BvkDyUIFuY2AMMSOl/pjzEkSskVM1zYE7un2yDA
AKCoFRi0nstdVpei3kH5w1kjAVkawMryGn90yZRHCUTsShZBIFT3SLv22nu9vWoL9mG3cfugvDCx
YclntKd+QeHQeQRTK/vgob2iBnFaDlTz7YGuP/gdj203cNOMOrEzOxDXodFwr5rufgqhyWTKnKXg
HP8R9kNatKgn3B5uaV7XY/7GIt0ebCKTktVz1V3b+nhRQR6sh+AmencQGSA2vD3O0v5YZ1oNTjyX
xq+foTXl509TjwT550ZMZBMjO/V961jLsHPaQE/J55CWDHKSpJ3HHfgDNi6U3Z88RVDjrtQon2XH
8zsIJ6eguEvuOh9lvSLu1hJMC+v0V1dyPhIfRMTVswbn/50mPX902jUZ+aWPX13Cm83OejGSwcEt
woD6OmgdygNEt/yVYGPp69cj9ubr12QncyCa/RyiRfTsItK/B1ztsun82K3IUxyVnp/H7R8Ryeq3
dumYn9DChuBj2/evk3rz4w26jwKOStRFM7yJD1epkfCc8Bpxz+0BFu4Nz4oQINc31UnRsi8dRPoO
NAZdPIDy9X2s6y69PcTSBvj/nQOZ+r4YotH7TCjkS3ZYo6bbJVXwbdvnLRN2HaiVRY6Tf1GeIY+S
odaodbDRQfzb+fNmAwTimqlEj8KF+m1+orKFNMFMwC6ysv4Ljs5uoZUNSJSCclbPWTdRbz+FRZPv
ZeAX/CsYI1u965EvbJ9vL9XCZtvNtFPe1rmjY/pZtbR6wb30U0QBf5ndNbmXpQEsSxYzHog4/v5n
HXvqXtVttAdKNEyRE5lXPPbCReRa5kx4nidxqZxno2kCfQNxxHkaHyVt6EnFebdrKUvSxpg1JPsC
CslurxVV1OCNXQQXIcYvqgQsbJddxQmECR7mBvyn4Sj2QTIXZNcCL75yLpamaRk+0MfCo1EzXCgB
qCWDQpJx6W+NuuQOiUS9K3T40Hu4gW+fjHdtlEBg9782OuMZTqYsql4FmNk/zo2LzDfQ3DiLm75v
B1qklWSUk1avMgG+r4Pu2V54Dt32623OHDSPNTNtmYS+k1McQ+gLiX0iZ1A1b/v11rGmY+3OLCvq
VwmJMD+EVun/A6a3sPR2ZKXcpM0AvZgeeCm6neBgyWrzamVl3jVIQmw2nMbFA4pBKOAVgB+o2nC8
/IQp/wex9HBlhKWfbx3UvqulKOdQvY6il3fZLJ7bnJRb7m78/OC/x5J5NO6kGiDDOo4g906S+uSg
9rNxW/3/fl0jP+vObqlekSKvf41FnZS7QK8yuC6tjHUxmQKt/gXELV7zmn/ReYlckFdsQl5iZSyD
ncagiwN/7F9jcN/tYi3kKelbZ9vK2FElECI9Q8FSvU5e9Gp6cM/xaku6F1LzV4f35kLF02qKEQ+r
14rJHzpsHq7tsp07fEZr8yfh8JWTczXNv94rGMYyWbcGIRj009QrUG5sT/Lwmyj77y4Bq0oohs8D
KPs2+QbPuo/UrKNxMKXPdzzhv42AhvWuGUyxxgS4cIrsCJPmUJh2OKOpCNoupVHvpuiQXbtNl75u
WS8gczqJp7h5hYS4e267snqSeegdtq2NZb4jV66JdFS+Qv0QMd9ANHJdbtGLy7bv2wYsYhcgjaJ9
pZ2bV0+VC92Vcz4m4vO271sWjOQ0HRqZxSnPUUkjMtcnp3T/3P740gm1LNiQGXhSb/LPpI4vFQen
Ax/uuGh/XaHgjXFPt4dZ2GE7wCy8UjLZON1riXQjvxIGB8VeTtW0htBZGsAyaHoVJ5K1mh6mKXwV
ffwbiuDRyuXyfoM95KstM5bxMMzoJexeUYn92fuR+0sUsTmSXmbgt4/mc9EDUUOcf6B1BlWtgm3h
XMS4llV75ZjFDAn11yR2/DQLnehet/rL7S25fuQd32RHlBDQmuOkIuKVy44dR68FAJMq/zwxF/IG
xUZxR7vtxW9pCGEdjusNKiVHvwpfFWgrDh26xFe2ZyG6sBtfHB9Ar14M8OW0k8U+bp3xIZk9p9/F
RaNXsDnvY1uwF5aVFxNwygELAfEdXFxxp6ZuO/pl1FSS70kzNiIdNAQ+528N6NngYKCmnPkl4pym
LSU6HGMokz+PjjMWaymFpXlbfsEfUQgHhl68shlIcFomTy4qs3tnWHNsSyfE8g2JCqRHslq8igBI
9y9xJ+Iy28dgCePfGXpJTpmYarPJi0Y2iUVHvDCpdB+eaYfuJfjor1kbf7p91N93DpEtJkXMWF1v
xCydXM+/y6QpTgOb/7n98fe3IbKbeJRjQn+c5fSQgY9ix/LkNyuQ9srJWkF/4dfbTTsUfEcB+gcg
LeqW3r7gAzt6zVrd+/09juz2nKrOwfVW8+61qwKv2xMnH71DEKHUfhBKeu6hT5j/6/ZKLU3EcmcU
usB1MsJHKxcEhqrIYRdyjSJx6ePX7XkT0dXEuF0SDP2r0/ZdB/EuwqqUBqJzjtt+/XXgNwOoShU+
+Dmwzw0kbExmvpAEVM+3P/7+NRzZvTg+gJkjCBbD81VW61qtl1A64zm5qDz+NNLVpoilw2p5MW6I
FzVhl0CSqkxSHqKRzg1HsmvACXZ7JksjWF7JBRAkYzJKoF1pPigP3TZdV1wAklzTkl3aaMsrTSDl
GhI1eGfF5Ndurobtz+DI7q6RYwXvHePXs6anp8q7VpeqVQH5hZ9ud9cIMqhJjnQ6d8XYPuI5IJ97
2XUrMdaCKdvNNcIhhenHOUlFUzeoVPAAT44wb49qrHTq6TWXsXBWbbqmSiZ4lUX9dM6CPnMOGvTZ
Hw1K4d86khC1m4KJjVD7LKb/3T5RS/OyLJtkdFIZUnlnIOLkuSJ5VO2awsl+utUQfJwH0qwc3aXt
uf7/rYWDKRZd/IF39vGGgsTWvK97sdYnvWAX1LILwbjL84o0D+FQXyHKweycAch1y0NQxtXr7aVa
moFtG+iEHBMGCkHgHsnO8KLex5unYDejTJ3RXiPHLIVEi9hRLzpPCOxSJ99UgiGR3Y2Sea40Wddk
IOARCLKgoF0MxTdImWpoC91eoYXDZHeiVJyjL2vQ7rlSxofMVsGPXVwPO5KU2S64NtncHmdhJ+wu
FBpXWVD2IJWnbdIAHVzqNMqTtSftwmGy206Icbw4aLPpLAv/D2d6OrhgGwfD+VpBYGkAyxTcMO+z
WBXTg0bGdB8O0bPJEFtuDmpsqiLuBA0CySo8Z61jTv5AvQNr14DHS7/euuWa3nEa5MopB8vamO9U
PdEzauxyD3Bnddi2wZY9Q0bC78smwRi+X34ajCh2rPbXdMCXjqllyNnQde0cKXaqDP10JUW/xgM0
LI4+3cQRSSK73aSKunaSVe+kFOQvzt5X7Sz3SaDXaFkXLMBuNwnx1mHd1OpHNYzToabRc05W45iF
O8huM8mYwxvkTfUjS+LmiUjgy32QCZ/8sH1iWYfyWBlj1E1bbTMWuT7PkjwHsmuXlwg3xq42aJJu
f237+vUQv7l13Ahswb3f4Osip/QeerQgkoFWyUoSdcEWbGYi2odaoilVPYCwa0pNBXaDyu+jDyBZ
7I7bZmAl2PwSfIZ9GwZn4ndw3WPr7+t5La5f+v2WLROe6b6o3Az4DvAqP5EQwn9HaurS++COZjAr
e7w0jGXOYTZFbuy4eJvk6mMWA9RlKIME4xody7v1O1ibZdAky0BimTPsslFNCBwuOpTCfvpHF+0v
Y8Ln64I1uj44q2wm/8Lf/k7wRHYLiTEyyGTD5rOfgT8KkidFO/SnCY7d2TsZB2cH9CYZRSYjn/5X
dTPY3YHrhtSejCIvTCWeCO4LgPBu8BpkcQRirhIddR/dxJvlb8QZjQLU7hppyqYf9a6aE/BVDAwY
uUNZmrx8GloybFKHIZHdsFI5CrkXkWd4uOAEE37lvPebYiVPv7D7f3eqtGXgzzE/aVdJ5CfBaMP7
8aBc6ZXQOghq/88mU7F7VTLOyciZ46RaxpeOkXvl9y+3P73gEu3OlCoqI4+CivNElQ6PQMzmyOPG
8mBAto5ucbw1AnQwrHiVBedut6mwAFE4EVmSqr4kJzNl8pKUyjzfnsrS1y2Hwr2MRiNLnHSStdhV
Ca4Npxy/3P740l5bDiVMeu5rE+HeA0POzo/lD8Ph1VW3Vlta+vWWKzHt3NRUYo8r3kcHVeAZFrJw
pTtlaZctP1LJts/7OXZS5ekj8n+PzIQPlSl/ZE51GIthm0HYHSoqN20weggO3LGc9iGII8mVEmZd
tHdhkewmFe6MtDdeXp8RdkwHURGyz5Dq2LTFf3WKtJ0L32qctOuz36ZOvF3lBD8barZVGyK7W4QS
t9b+EBcnH9we+8wgei0KvpJqXjigdoOIgYJ047HKSTNA949iGD8zoMeOCMS3YIBJZPeGmMatfREk
1TmbarBIArW0r7RYezos7axlvOj+HXhZqupMJQdNNAMGmE1rSLeFuNjuBuHCccogKJzUBOOXa4bJ
BVW0JtHBHcd/bh+epd9vmS+Pma8Chp4mHYAeF23EUcK/NJEw4cblt0wY/XZmCI2pzm7nA+fWgQSl
JWv+YeHX200gIvZdgFyG6jxpCPG5vHePuRHppqWx2z40ivwUGpmc7cCxUPwCgf1jA1jjpmpXZHd7
0Lz1wIfnVecQaucfMhe9tBFk2w/bfvv1RL0Js1UEepYKCt6pSmS7D6uyffSmga1ojSzYrN0hoIuq
mGkQVGcywCFoD6lt4MTbo+euViGXhrju+JsJhNAtnKIxAFmOh2NTxaDPMP70p294sLu9RAsxqt0b
YKKu4TnDElVcfjUmY3dAd1AwUA3OLqvCeOflcXcXaAIJ5raNVpZu4UazewYqgPf7bhglnrreycVt
Js0A3uL+BTy69w4gGbcnt2QYllmjGTkzhZzlyRhUyyp3no7wgytwkqWPWyadSebWsSflyY+HF43m
KNBZbVNmQdPkdbvebDxFxlt6I2jc8VePtFv82xk2woMiG7TmMri3yZ+rcyUnuZ/Gih0Dj/6+veYL
R/avvgDJuOMYWDTPOMheCO5fP0ZTHfo31/ocl4awzLoznnJAayNP6tpjzkTTHKEK+hK3jK90fC+c
Txu8Ruq8LMmUyBO0fiAtA1MY9As6YO9CASohs7HKZ/diadU2kVvJ+aHqERBlOfyGm01/bm/Ewvm0
EWwVuNBc5Yv5oQvJs6x5v3MytsYIufRxK6AGHVU142HbnKCz9ARdELkL+pms+KSlj1tmW/l5lPcI
JE4kb4q9S5Ov+bya5Vz6uGW2nW77we8dfm9A1rbX6MtMS0Ho4faiX4/gO+9vG75Gqr6Eql3C7zPa
PCq87fVQfxUNvfNiEPndHmPh+Ns4NlrXo/A805xc6JpC2crbyZmXu5iv4YMWlshGsImo9twK0tgn
UxYf3Wthu918cmzU2gRhaMBCE3X2m06nwgV4ulTDynt4afmvS/bGbVbDGPOpiNsHo13JThCoRjSX
5V1l6vu2Zrpr750ITVBbutMJEiT/HY4kA7R2AMd40GKc/Dv4Ooo0mBDBGkn30k5YcTWAhAh+x7hB
BqfWO5fUxZU773L7HC193LLhya/bDMTJOEfz6OwEtF53ThSueNClj1s2jP5Mqoiq2rMZSxDauAIE
NwCPb/vllg2HCZg3J8dVZ5nQMGXMY19bfyhXLvaFQ2Tj1ojxadk4c3uWBgHK5OLBB7R74lb75Pqu
3zQFuyEiZKwhY9u3Z4Gg/VSNUEarQMp2vP31hfvLBq8JKkCQWjb8/uoiREjuO3Lh0IKfWPDaumv5
04U9tqFqkAT2ZdW27bmbcIC0V7KPTQ+u19tzWHBzf2HVoH8ZQS+yxatmQP9Rzz9WyHftkUX9vm2A
67TeOItw6HFKUT47Q1PBR+wuGPjW2pz9zvOxvN82hmXAYR/g+qprfh/OGTtImn/MSu+bIsXz7e8v
bbRlwzSEvGLCR0QQQ/dkAIrboUf/oS3FcaiSp56t5YaWtto25zD2GUpS7TkLFTmCsiz72JdXAoDb
01jaa8ug/TbuqEpAJ+GG8hMkrfpdNyZfhxx5hNsDvP/7QxuwxWMfHM9J3Z4VRbBed96pBXH8advH
LRyq1LKLxyyArxsABRUZYMC7dixWO2CXfvx1898cVJTCo3YIiu4sCgcEo8TPedrPoMjeuDhXR/jm
+24zaSMyPT9AumxKVVw+04lPK2b8vjcN/xKtjzMDk4WVuWP0nJkYmgDRfVz+D1X4tTfs+6cntMmT
Fc8En3qvPfuz/CpRon3kEV6ugVmtdr1vZqEN1aJg0GeJH7VnDaTCDhvyci2dPKjA3yNaSh6RINkW
3YWJZdGi4yOAYQMsGqI+wBe3O+GgCr/1XRDaiq9ElR4xQ6dOoPcp+lPNWfhnVK5eywUubbhly6Kr
aw0qoflhioAYcYPhu279b3JOvrpyTf5swSJsyBbQ9i4KUEF+n7VQhpp6f7i/ktodNtmzDdmqVNYD
cD/n99C3Kk8sDM0h6Nfw3QtHyUZsGQF588T4/8fZlTTHjTPLX8QIEsRCXrn0IlmSW7a8zIXh8cyA
O0iC+69/2XPShxGbL9onR4cCIJYqFApZmem5Wtzv1domAULiEzijf6D8WARr4d+VY6EmZEv2ClTz
IE96wovWNyno4zLbRwhCviU+6Mv1Hr381lJcjfKd81BF33qr17RHci0iq7j9sr9Vt+bq2ue7thPh
qm5hnX4oOOETdCxSzwon8HzGpOOZfFZWNjwKsjrqruOa/geQbBWTxpmanVVmZWu4TGC4iofV0c9q
gZTG5b79ZZh4YhWdx9xePxB3qWMAlfXnxrarnXXfWhDjqEaZRa9FMzlnhZLBf4PuZkTt5n2fbhi3
rpuiY3bnnG1eIiWM+vBmCVOoU/2x0/6/UfZ/btBUMKMHhmxUX9lO9gb9ZuqdReavGUiyavK3zxz2
ReFVh7zxLlu7SI2OsjooJAMf/er4WTc9doudSRT95sUfvMa/cEBhjvel5CyDBgHULZM/UAOWJlFf
AUyIQosCvDdUqYxHfiLdAxeN9yQHsTRRt07tGI0LH7ywKugsAkAoIHGadpYtjx3xIBQXeD04QY5V
X9U/al5bzcFLRpGhHqFnRTQOuKcfmAPAc9SMQrpRX9frX6usvZ9kyZ0qAO+c/rFSaLiHre3Op9Kb
+KWQZClDT63Nc2mNThnN/jCh4theS7uLWI0cPxu9tQ9w3Vyss7Tkmn4hBaOgIJdXIH3ZDjZov0As
dFmLlqo/STIW1sHJicJtaXH733UB/ufDte6bIyi9CqziTRTqExwALRJIt6uc5zbFxfnHMlae9QpO
hJU9do5TjCHNvYQHqsyH5RHQyfplZaisO2QT5XR+5qJb6BCy8roxPL66yWFt5rE4WkAJeKek77or
bZSdlfKzaDo6/00WFBxf9OpK1oZYczfM7XL4RCWnQ+R39nAonSY7TBmOkAhL4IsLa1rwFzaQvqRP
bstdesoXmSdVwFOoQfysVqtwnj3RJGWwLlZShagC9qZH4oFtJ3CqYnGCTo3Sjkoon8+BC1V3zFrq
5cwChijLxHFVon6wnUSNNGC9LNU/KOyYrGulHRSTKidX7JlnFhMnr5ZjdfSIpH0d5G6LVWZuAVg9
m0TqQ65GNw1uR7nd8GYNiGxcuzpYIGXlL9bIvW+A2nMIh4lc9+HiEmsJIMiw/EaOc/kyLZY+57PU
n5Fsm1qIg+SuCkgHWoMApCjFa418OUARKe3Sk/QT3z0g2Orwsu0xy81+pSCr59+Xfkraf+qxlP7f
K+gyVTiX9jIH4Gl19ZEC0MsDATHHMViWadVHCbD4eM4QPX2zoDhbv9Yod3JCxZuJltHoWxr4rtlx
eeApig3Uu4T85i4fWWjnAvwiFThtwCYFeqY/Lb/NPlFvWeZPrT/SPChkCUV2VYBzPMJGh0oekHp/
NC6QwzV3WfnYQmZjCiHZmg9n22FdfixXUduv9kzAjFu1CsZXYNJk4I8ya8KuSb3hzR2K2gM9grW+
ltU8p5GyBYnptHpfoHGh5xPkqPivirgAQY39aJ+c2RJ2yL3Je5PaZt/WpWHJ12nyyzUoRNO/9Ivo
sgchNd7ca1I74wlYpMR5nIDYcj71UGUrfsxC12VkFXNbPFUiSYcY0Gu1fIX4dd89gzTMkRGlo/2j
a2yq46ZKG0AHJ9AJX+pBL0NgAQTpHpk9I7vTOhZmcPEo7QKkbH2UdfalSB9pmjRPud3qzzpR/l+J
yLsZLP20Ww54OOug3Z43r8m6gMG7AAPCm+zx/hQO2qIsFqDr6D47C/OsORRjKYbXIVunogjwrOR3
TQBrrN0jRwGvh9XPqyxI10xbYd9ofMZMRjgSSzvs6fpac8k04KxHy+m5vD7yrn9pTGYf5CnN7ChV
vc8D3kIO5tgCW/XZcQDfinSaVDoCm6aVh2DPZiSwgCb/OndD/2v0ccLqgNOEzXB4MkvDYgZvGsG9
+R/MQ6/jUdauf2ByzlikqnZdQ+oo7J1Uc+kP4D0oy+IvOK+uDLm2PVSzjKBVDBhtihXoTD9129Po
22p8mSjjbhGUerLXeHQYxyUZCQzNX2w5IAPplan4iYMA+44IJ5s/zUOlZdj5wCd/noqqsx4QE6IE
vG+rxY/9sgKFZyZshY8WmtCrXlGRPPZkJvLYOLNdPyj08t2CsouGZx6EPlh8QOYq6OigyUGJKpuj
tJyar93qQ1m5yohrHXOnGT14SIVwirpVctSpTHUfIJ1T2iTQqAwd4spRDEqfSQpfS/Mh02uISJhp
4EH8tP8HBqt1ZJcJ/2kJDlkcYvXl1wGnyXfI5Kny2ad6tS8TBKrZeZpn1USVk+QkamrKkSaqaAth
L6sjwxHJtYHFUNwdrINP+mZ5FaPV9o9+i/r+CA+g9SdWkiWJRwhpeSeQoIjmgvxA63ynyTyFpE/w
2F16CKACqAvMJJgmOX8jCSrZ4CpSJchhHPusfwVgZuKBlbkzOdKuUe3Z6rrVekCNcwE6IV26OHkC
pxFedi4VhUVD8EoChTZdQe/BkgLUHYEwvy5fV5tNQGCDWgkvKjOARSHqvsXvegQX1hutkqalQd5A
wiwe1xV/mcD5q1NDkDCOa81IEY75DK7RDHTs/6T+FSZXNF1bvLG8al6dXlZ/d04PJ69cl3s/h9nv
v8/wDO15meFIz2WpGJSyELty9TRP0Ov0Qr+GBgrNgTn/DtX3tY7BtGEvU9DropCvfTom/GHUg6hi
0ADjdO7KbPFiQEO76QHrX+knL/WtBxfaQDJmk6N/pyqDTHKguy7zQzU5uQ6If9UGzTMONQpXtoMA
m3xKrey3I21VxVcY39eJtn5zhJJJLh+oXcj2cDt2+/AaToWJH1obSvqWQ31OyHR4hOiTHyZJwS+T
bt2dLj6MbdGFkWlhsp/V4ED7j5VqgbqxKt7csql24vKtARh5liVvUSq4VMVBr6lOobPD+ynuy9Qq
cCSM1Z6O9tYgrhfn97eanPVlzkUKWOPwndSyi7wUyeX7FsG4jmWEj0UOBeODpezy5LvknwqMXDHo
yuXOGmzNknEpqxxe1bV204PdDvmpdYsqnCAJfHZltoc0vM7EB3cAk2I2BfMUKWaI8vWC2mewe0Bq
jk7kyLu+DtO5Xo63J+u6bT7qx7hr+BKMfn1fp4elgykk3D8vdfdUu3bUAZlycAsEM4Xt7lzMNkb1
H5gObpTVOraQGkS5WbTY5bOdzG3E0uacr3vZl43NZcJ10lmUzeyr9MCHPA3EWNQHvg53EWpRPNv/
79YFeVPRpeuSHZRK+pNbVlUzBHiQHJu9XOTWJF1/f2cc89AmTYNc7Rvz5mfH68/C0WdM0xOWaAdr
tzVFhonQvHCk2+jssCorOeYuLU9pzu7iq8MUGebhgb8ooSiWw71PFb/SFAoVAVw563cMfOvrjRcF
XBZ7pB2v5jdRII6qNgVlZccgeRDdNoqtDozsRDGjLBsIjvSQuG76LLGPnq0s3UNWbLVuZCfWdJzc
ocTkO9xfrQBkXQ2eHVe/cu7JUGD+DZsu/QW3OXdNDwqqEggaJI9mAYrd25Oz4fxMXE4iZzkrhuvo
bEGPy3f75lcjeB9QCNXvPYZ8mPXCw4pxyCEwckedYYXnJn1ZU6h4LpY6oeLrIRfeC8rKTrfHsrEU
JlKncrsRF2k7PdSIUKHN1Kug0HjAvt36hiGb5FJjli5pg4P0AGbel3TOXmcxAb02poec7cqibw3B
MOVl8QsuwAQMTm2O2oqcLoHF95KBW+tw7fSdK5pU7gmx2vKQ6Ek/VklyRAHYU66WPuiTpogS2hxu
z9XGOWRCdVJ7GFpRwWfMtDjTsv1E11h5xR951pz7ZsAdt/59X0+GcTd2ajXe1bgr7Z99/w+diMcO
dxo8YMUupEGzfLgvmCKGoSNfizfu+TomIVjIr+hItyuqOFcon7tvMIapj0lbNNAxRReKvlYtCcG6
FM6NcwJh5aFcnoTeE5a8wu4+CBRMWI9IkxaSYgN8Yr0iqHXDOSte+sQ79Jo+FyAMHS3/tWTpl9sD
29jWJsJH5m6adAqRgg3gPwktkA8kAaoLONsx/Y2tbSJ8SIYDI89yKwYO/BfYx2JnpNeEUJeHeaMf
cnoX7JwKE+0zt4gQ6q6ywF7BRDx1RX9GHd/yenueNryxyVBFwBRvA3h59ZRalWfHwl0p9BieV+KS
zMi63u5mazkMR5DLTtJssJMY5VwCLKKkiVgu553WNxylyYMKjqTJqWcEoQosxscRLwEvMpvyt4X3
KdTlAUq/bxSG6bsK+FrtTEncOGX9BTVIXSjzrNupUdmaI8Pch1TQuUWwE0MaJKRzPwRuMu5xCW5N
kWHomW2vY9lQeaBtqh4QmlvzGPTjXGbBgnLuqg/crCr2niA+tnUT/lMMTSrAUwkXCd3a5lvrgYHu
OXULlAbetRAm9GflFKX0BJeyUqrywnTiHDpdsPsWwoT+5Kq3rTnBQsjEIp/WZUnCaZjqt9vf/jEt
FhUm5qdIRmiF0s7+hlxwKaNEDKWlD9AAt5o2Th1HO9VBj7h3pAGpy2SUR95UGQySI/dHWehUHk93
hrrhxUyEUC8Sr69KlcSo46o+WSylz1BO9GJJuySsCZ9DMlZ7oOONPWhyWvHe7WTa2FYMnNAcraxM
jl3eTk8D7bIIyeUkvj3DG4ZkMltBeFVWY94mcZ0W6gDZyjQAUGnP8W94TJPRymGoCO5n7A6vm6zz
hDRviHQSjajjqPsCP1PEXbSl57i2TuJ5qk5jT9tgnZF27p0isBb3132zZHgEPWY+sZcqidfVqQ+2
56wvNaPFzvn78VpzEy3ksJGveC234iHzeMDSNrmAbqsLCdKVx24Z853n5o/XmpssT4llJSOpuRWj
ojIJLeXWyFjX8s7Wr2bzLn7NWOP6Mx6t4gKswReUOqOsI/H2Eg0f7ySwvPxv604DqYrcrbFPO+ir
QhuhfwI7dfE8a8hx3LPI3IQOMeS7OdVYZFbT8nPiC+ecqWSPbmFr8q+/v5seL4daHLu6YdtSeTy7
lhO2Cdgu7/t2939b9/1OMKjEJnEJb/x9YFl/lgUg7bdb35p84yxfV9oBT5gnMWr66pOiY3oiYz6d
8r687xzhJkyIdlDzICj3vdoArgrpWDxwueLl6PYItkzMMOCUTRPYOLMkdvrZjaguT5VW5z6z/+6d
eU835OOwnZswIZ7jeTefZx9IgSFs+ADaGveh6IpTocYDbl2xgD37IL+8PaaNHfUf3FA1gcOhxpja
sSHR7NA88ixnj5f749OOm8ChehG2V1VoXdr+ufWGrx4K0OKKL8GMh/nQJvOessPWOAzTBt9/3Uku
k9gmEqxF0D/Eq0uudmZpaxzXPf3O7mAPVTHJNImpW/xq2qYIEql/jq57RAH+n02Gapvby7Gxxf4j
nq56lUNgI4mxDfzvkGEqPjXa02cbF93YSR15X1KIm6ghlSedP9WWHydZl4We7qCDCOLIMK1s+85J
Mwy+tDzfcdhiQbAv/UwA3MBlrfiJp74T5yi+aWW7R3y6tTxGIO9QVjGLOUk8STzK/eHXSyofqhzv
xOdyTPBADY0aXIO9CeiX2+u0td0MV1BzaGXparZioZ35dyWc5pJ4s/V6V+smgVVjt7Rze9+PrXzy
Q4nWI5Ln3U5dr4dN+9/EADfZq1xUiq22q9A6Kb4AZ5DFzVQBRDJOp94CpAGiTkdRLzsn+saONoms
cE65QAK1PgJesGIsYJs6OPakIb4C2aAWeho7K7LVj+EAkGpnXQnIXYSnUljnObHWkCQH7e5k4DeO
L5PKioBEAqRMaF+SJ2v6lCOoYp9vL/dW08apXuLNO3dSNJ2C3xawJisNWL2HIt9q3DjU+6FSWdcD
8iLyN3s+zu1vN7vzu00DBwgQQDE0zelXe34e2pN9Z7AgDIsmoiubxGd+LHLeH2pO/DAfyBWmM92X
SubCMOF2xWYhpfDjoZpEBFrpNRzWVuxEOxsOwmStwh1unhGg+PHktwhA+n7xgS5au2+3t8zGbjdJ
qwDqKT2wSAPIxHowLpRHNaVht9aHrCt2DHdj45jUVVD/HP2azNiVbh0PTh0SSg4VUMu3R7A1QYa9
WhOEiyx34lFXsbCXP0akX263vHEamCLotddWDZ5ieZR4NnCSiGrsESkedUAZSzDaezIaW/NjWK1M
7cYqgOqO3PQI8FXod3nAnb2rysc8zhTJm/8NOShCJ0Bhrs2PgIM9ainjpPS+UPmPoAfBqhjMG1Et
kwjipjsTt7WpDHsuCHfF2I2AlXYjcHvrQ+eWYa3JYw61t9trs7Xqpl0PtKqgpg5vVHl4QrvMot1p
eevjTXMefNrYGvOl9Dc2pqEAvMR6QWQb3f7yjfZNlipU+pQgpcWXe8gIDUwAZueFzQwk2XqXKiHl
JndUsdIMLPfool2WB+kmESzumKfuTuXnhl2Y5FGpzWpZ5ZghUIc+1KDLYasIhdM9dUsNmp47Dduk
jlKFDfT7dYnnZI34jCqKuwjUMT9XS3wXhbsp72qdDJgf56mFLAuVgavuSs6AbOZ/21ZtWwFyiLav
klUNkhppsTPtWxvHMGREb3VPbNuLeC/PsLB/lQsUky9syP+5vTc3XBEzDNfz6hHMVvh4XXyphj9G
9ezVl/uaNgxW8X7MQCKAU4DxYPC/Cf/LOP+83faGMzBh85o6KFNYrp89v+nBC+Zyj0xwY6ubsC4Q
Zekr2gPOoP1rXH8AcHlW6iDocvD8PZGmjXU1cV2rl4+ksLHP1049pPTkkb8FryPpvN6enY1FNcmh
1GCJwhYYgzPNAbcus3pO1V1UiAC5Xwf1zpRG33P9sdNonKfh0v1o72JwQMOGjXoOxIcTD3FP5hbp
Q7qU5Oimnfz7vjkxrDRvWTmxGnM+Vj9L0F3PrAmpt1P1tzXhhqHmvJOirjHh3gIVVdfn504sD6Xa
2+5b7RtWKm2c6cCQ86gRb433UNt9BPqvneNpq3HDTond1QhtYEuJXQOf+3NVcTGQ+L5pN87WtYGg
JRDnCGbL4U9kIf7KmL4CL7Kvd7VvosxEVuR95ncwJVChOW4sAJSEGkV4u/UNN2PCy6rG8Yg/Yt5J
+2iJA5n/vq/dq/N5Z0Mo9iCVyNBuu+hL3zif8Za8M+Fbn2yYpwuhkLko0XRl+09p64fabe/b5SYD
VA9W7xFlR4gr6bcODyhMHwZ/D0CzsQtNIJk/jAv18utCut+GUgRVefDaPQGyrcYN+3QHfwCOqeWI
eh9ljboUVMfUe5nKrRk3jDNjHmilFhi/71TfstrOAp1OO7HF1ocbtjm4LMc9AR8u5i++n53m7Ckh
90Fb/6NF2AkLhE45Gnd5cSyXb2XxsCZiZx9ufLkJHdN536HeTCEqut4BRwjW+dHEd3bixpSbmLF0
7CEgD1maqKrL0zxmB8L2TH7jbDZhYn3vCzzgoenc/ZbXDBVVeaDFq9fuEZtv5NBMpBhofdPBI+gA
XLxPJUOSDlemZu5Qf1KBCYA1xZ/CvotamP5HllBmeIVRTuHH3K6SMKmnPPAyMR79Ytl7WPLhsz7I
CZqsTuNaN1PaVFiL7iA8gHDrIWL+zyL9tTR2kPZzeBdrJAZjWPGce7So1gL7dWrPExOg+0VdwSQc
crztljdiv39pht+5ZQ2+eVeznEdMvFTefGbT50n/UPWvyRl2MttbZmEYNKeVyH2KLnR+Zuu3yQVX
1d4lfGtnGWctn4Ef9y20rRbrwbO+NVaLMpo/y2yM7D4siruA3dxEh5WoOSynCt2M6S+hvOBq3Dmu
5NXeUbBhgiYeDI98CC9TMF5WI+pSbf95XcZzuvLXVrVvt1d6w4GYiLAWSIresVI/rmQ5v8xJ2X8e
5nUHqLGxxiYKDMrjLS9SPCihCqoZohYC3kXcLo43R1Ad22Oe25qla+/vNiseQRuLLKmH+plFH7OZ
5ye2SBLYlbUe8AXq8+2p2thVJuuTmEpbiNr14qzlfxSrPx9zMo7hiModZ0AFHbWT6VG7zk5yb8MG
TXxYvo5KUDZ78ayqk8zZb29af8haH1c6PfuFs5f02Vok49Qucp6hskqJGCSWKsw81BpDJAO8OCOC
1dszt7XJDFsfmmmcUZ4lYnCvdA9U+PRcNWV+X2xqCmZnLajCUf3AY1ss9jNLynk4taXv34ed4SYw
rHOzqUR5L4+srg9ziwPZTI4oTbvvCDdhYdzutAN9aejl8W44gBbQf2hWK/37rqk3YWEgfyp8knss
9kowrj7Yzbwi5elmc7qzTTfW1gSGKXvmwN5PLFZk7SOJ/z2Kzubfb3/+hs2ZUC+iwclEq5HFS+kc
l+RHptRjJkABvLqPLpiq71RVpdzEeaGeWlkD1yyWg4XqXelrVNHexayHxo0DGzpcs9bEpzFNshmC
XFAFmp9wMy75jqfd8IEmvmtAhgyKsC644HMBjobqNxHr0amcF9da/7m9FFtdmEbsgeAwTy0aeyTx
kpM9Dt2nxSmt15UQ94XLrqE7ocGHW8oj5mxRts5pVurxKwTMVCTZ3Eeln/51exhbjRvujlSWDTaD
yr3QAvqMB74oXh1LjxXf7mvfmKZumVcUdg7529jAsT4NVp20P2RjoZBwx999aBOYHiO6weV+yEDY
O361W/YoWXoqAGsJeAGBOm8AaaNVg2B9Hqkd3DMix0TFLbJLeIMXpgtklNSnSbbk2eHdHsT+4/Vw
TCwc9CoSF4oo9WvhzW4jAwX908GPa5AtQdHqvhFcj9h3EUKmHRuAdyt9gog1OXCmhsNaquPtxj+G
xiItdzWYd61LFMDOo8+yp2FoHhbaoIpjigDv/iwt76m6UumDdPeF+dVPv9/lEfzw1Ean19/fdVrN
nC1rvtLLUNbVgfZFHV0V5w4CWmw7s/ZhAIIuriv2rotJK8hZ+5P1arfQgQbYzALxA8RSitnT8WQl
P0G/4u6cIlvDMRyk4l5BR9F3r7blJC+6yYt/JhQpfbFsi+zhgjYXyjB9EBdUCdQChq9kcl50W7DT
YvdWKNnya8ET/ydPyjpI6sYKwTX2YCX1TuC4tcUNl8BXqm3Q4juXa/mhCltndcZXSHg0+c5FZKsD
wyOgDH7WSI3yC1mzrDtANnr1YxuX65+3t/hG+yaebrJQySGhgnCx52sxjFz56h9XSw47R8vG6psA
upZS8JCQ3L9chYpnvDmCLOTBKxxU/XYgVfF2XpG2hmG4AQX5+qLWKb14w0ieW+p4X1O8+0e3J+nD
89FzTN6tVjUI4iBB9lrRvAqGXPMYKhd/YIulr3UJIZvb3WwNwjB8utiN6hogk+1eDOtBFjbPPnUd
qmd3Qomtxbh2/M7skWWDSCyz1WvrJdNRS1CPUFYf1+muYAgTZdh6MrQOFLYG+wL16cU/ebYNIp8e
7ATrjuPaGoFh50vZ5pIQHCmyS61flMBLFX0Hqk/RVvaP+5bBsOmsLqYZ1OzqLcNtZg0gGgbG4ZHh
5L3d/obz9QyTXqCJWCgwrf5G+dnYgTlI1JlVBkXRDt6DzxaR/HA0dKDTc5v5Pt7Mbne7sYlN1Jym
Ge37phYXD08rMw3qNnXK38KhtvtzokQn4HMnKdm5+mwslImis2vwu+FGot4Wfy2jDIIEjzJjbrh6
s7fjGre6MGyeO3LO7XqeL/DC1RMli33QyZL8gtr6dLw9ZxsWaco/Zk6nOGiLnMswT0R9rygb/Yv0
lbuDNdwawvX3dwZJoFE/sioHbQtJl/6UUV+n32xvdbu4WSGYumP3W0tv2D20ajkDC17xliUeeaS1
9U1ZiLwzBtlPofq9Ovmtbgzrh9YW6NGgwHVpIW0hPLA4QwrUD7zO61WUQVJjdAMUKC97j3pbq2M4
AzKCxrEQTvk2JWUnwmEomXossUZ79XU+luE/aV8oMhieYEDhaU2SqnnzQLZWBZPQyxdkiIb8KVkr
PN9OQ/6ag/y01lferM46Tb3eC2m2tobhJUCKxbgAmv6i8urrULTynHbOy+qDAuT23t5YLROCRyZC
NFgZnIvnXflRpJ1E04C9IFEZ+WUkw443/fhK45hQvAx1XK3TTPXr4o4AUc8zNDHBf0oRN6d5znHY
FRlNn5e0GrIgt+aG3QWm8hwToYcBZauQsnvj40BZtMh1+AtVbHIPybOxQqaeZJLlhIFqi18qvP9+
orqvwZbmC/+UuiPgGrdXaWOPm2g9m/sgqs1698IrmE7cVkPexh20IHf89NbyGK6hWlGGqYoU96fy
Gi8343wlmgMBUSEPlSzG6PrqUeKQ2BnP1qQZPiLp1lwD5ylfQb65ioBmMj97hcYJ3pBdyYatSTMc
w8BWhWtbsV6I7bioU7SZS9cQrwYCuii318W5tvWBb+CGb+A9HqI8Rye4Oidj++r1duVDIitDTFIG
C2rjqgeZQAXm7w6MCSk4s4C6i1BNAKYrbVXgQWTgrEq/Z5bv94fb37Q1bMNleGCfZ0OCDT9Qq7tQ
8CpNQUm8gkV3tW9i/KTb2lBB7vxLq7vWilroTl7Z3SQeXu7r4LpJ3x2Hg2z93Mra7o0AxvYwgKcz
Xls1/3m79Y2tZwL8NAWzTZ0TXKWgQUlwN+w7Fdh9W/Qh87jcK7XZ6ubqb98NYuqmQTmQCAX/pazF
J2h3Wn9PleMkj2ymeu+usNXL9fd3vUgQGhcLKMkumqQzqsstG3xogh371tlB9G/sJhPyR+q1oxoE
bpcWbJBLLJukAtAqdZ2d5dg4f5jhCYbkqs7m5N2bbevxpFOozEHOMQ3ticmoS8dyJ8baGofhDJKu
Tus0dTAOq83IIcuWkYOBs94F7W7E88zwBG3n8rVwRf9GJt09Xmn4VChh7wTH3OqvlxQB43RsOC3W
HUPc6tEwdJssIk+Ylq+D5dAfSDw3QZEsRSRtp46ypMk+gc/2rpJNzzHBgjhDE3tybHqZSkdA0siD
jhWKxKHqdZdZmkBBXHR834Xg6SuHKmaIKVtOai5lOOL83uliYwuYWEE+VD6HgED/VoHG9YFXi/Xk
9q573xFqggULlPBMKZ3rT8ip2SeA69tzVV55nGgDaXrBrw6/m4O+280Q/st89MHhY8IIuZVVlRBe
g9Cms/qTzvMlfRuGGS+HvAXXlgw4pKLJOGTPvR6Lp7XPziS1/RYlUytEBhixZOyBNSKkvC5i0o/q
K4EIehnwyVZRNXUtD9q099snDkrb9TCsa5+DoTbPRJQ5ZEwDaxLCPU0CtArPM5ht+id7BMnIz2bg
SwuJ7Ty19bGZILp9ur1Pthbx+vs7j1eIFmQUJBvfJsvyLyhZm1KwSVoz2blObvgjk6FO1aMo85qw
S0FK+3WZwNJSpNp7Wq4Vsv8Pqbatfgx/lLmlTHxdj282Lb9mC9enQQ1r6K7IS7rl+vn2bG2cD9Rw
SgXPfFBYt86F4LY/HrJCt0s4SAStgbNabOd+vDUWwxENtbUyH/IDrxCIq16mkrvHAvoloSYFzlan
mPYQSxvDMSGQdgbi+HLJyEXpjlkvtqBagMevmpsjnb2pv2+PmVhI6MxSloAa9NPUoACgkmKIe71X
v7CxgU2mvSFrUfNUDu5FDXQ4Zs3Sd/Fsq96Nby/5VvvXRXpnIARc2Kt2RqgBAD90XhJLdoFVMLaX
t9pag+vv79vvql5OGZzOpFZ3ORDud9N5wNuO+gam71Zf7huGYefD2DYql55/aYRdPXbulH0vaad3
duzG0WmKY3JakgIERsUrzXDVUet0kGA9OMhhBNwYwueum+0V+G7Nl2Hog3TJ4C/9+KbmnsZZ6n+e
LNzeU+l+v2+mDBvH+wkFJRJLQbMr+B/EQzlU6M8rOKtvt781AMO6l0TWNPPS4rUAFyEIrEFeksyp
DnrwRd7XhYmgJA3Ce13h+WERqnpeVgYadBuc2J+6nqg/bg9jw0mZQMql6WvRqQHxGXdessypnrSV
1WHpzkvgKNe67/wwQZW2PxI2ayw3TSeFt1qPWM13bYM8/KjaKltCEJzYLAluD2ojNfXvtfSdMVaz
65SsT4ZXAqrgYGB0ClvG/lal+sw9UJK3SnQRKnZOKFf+fbvLjXn8txTvXZftIha/yer5dWpTopEX
76sp4hpwmUhnfJlDS6bWujO+jb1nIkgJHhfKpsnXi/SGpIypSJvAXggI/iX37Z375lYn19/fjej/
OLuOJUlxdvtERIBAmC2kqSzT1ZVtpzZEmxkBAoQQSMDT/yfnbmrURXIjN10duZCQ+WQ+HTN3Y+xA
iAoXWoi27JHp/TDXfX3qFrmlZ7fSZzZwlFVkNuWUV59EKMgTLJmgAd9VXv1QAqjwtHh5s8WIXGuL
dZ1CTUOfFEhIwmEwzGAfeQcTq/nkLDHbXR//tRqs9UzRshLYEuMXVfXFtA+jIfkK1TnPOS7lsmxx
k9ZqsRY1XGxriAZQ/8WllD4YN6QPfAIynKniJv/r2CPWuhaW8OsJcAzDuglnxyPuzj6bsqSBhcLW
aKxsMzZ+NKwjD+L3xPtRzk7vZfHYhOWhGiHxnmkZAgytqJsXaTXCGmVjeFa2fxtRyv1YAl7h+g8N
Evyvxshl+Fp4FeMbJ8q18i9NfRMsHBYMedLFPvziJq82qUuS3H8kbjJFGyvoytDbmFJjQs6Lziwv
blSJYMd6Qz4YWAiEO86DG1+KbYHBGKg2KP4H6gvU8umQilzmYDKVcOrdXw+TtX66/P6mn+A5kID7
PLLHuIrAqIbYnGiyaaFbWNWVJcUGj47aW3QZ9fmDJEH9wAFImafY23HknA4ObTYW+7VWWDFCoHkx
xArZHzF11XfXxd4fwwZn40K+MtI27hKKdrkbwETmRTu1yhrYlu5HVbrPpTNufP9aDVYqUfa9A4/G
cnwBfl5loIC2Ge9hFq/j/OtN42zDL92ioDJoq+6LQjiMO14v4TcRFMOWH/PKDm+jLzm8VnJXC/cF
ZhD9I5ixpsqMGCfn71gTWDrAViGAKyHHwQPKfDBKYOW3IRFSdbdN5D8AmsE49sBNDi/jgvUsjfMh
+saVjjceJf+dsO8kMWxYpuynVk9+7ry4xIdDxxzUrvonKCg8uZlZOH1tZiTp4NVFZxxx/A5Uno94
pHDiHSxkCg+Ht0ASs8+RhofAUKS7Qm+0fA1O9AdM0YFSsEu0OZsw8bMG3Ls9RMD3giVPMvH/htdN
cR9XQZh17vipzj2zcSBZiW0b6xly+CPM4Fm9NKUzwMomqTO47bl7CaxgOvlbQMm1aqw9tmm5I8HK
w7O26Eb5Qjr4ox0ZC3t3b3jcJk+LgyPQxji/u5LAuMk6NsRgRhYLZfzE3EnehTWyYDJvbkKIo3Sr
KSESxctgHH2CtKraNYBDH3UL/+wbYhylW6ug6KGPoeNohEgdZVmAq+me5BCMval0O6khEvgi9XSG
NV3ufG18oAmTTbGElV63MxljAsDlMBik/ahjjiVQsEdf0/P1D393/oS+ncmIu+4C+0dOcQbyIn8w
FAzy/I7XUy5MhkWDCzdjS71poPnuaQr1Xb7jzZZaRq0aQoj/HpvGOwoWPrpOfKei5mOv+edhGD9d
b9Zan132krfVlEEOCftovCNO1Q4H4S+yOibGHdn36xWs9dul4jcVYHPwupi7GPAwCr7gjXVIQx9P
kvNE3dMCP9IbJ5b/33rGMIY3WYPBn5lT7bluJazwzE1itxgN8t/SueeqwF3y8W6cRifIcg6vpkPv
FPPGMLy7daN8K6RN2SoDAy59klU3wZDQ0fMeFm3THR4htry61+qwAnsuuxyKUtV8KnFKOHAJ3INs
i99KwJXo+livTCY7sxGyqBiVP+ljUA1OkzUT/IHAuXM3yT1rFVgnHKXBr4Zyr76befgqY3PhhE9f
rn/8SvfYuQzRAYPuxtGAzEJFnmNwVjJJ5FNF8q2r99rXWyENUSmP9SBCncTQVakZwiRrJ7alErlW
+qVdbwJNFH0sIU2M74cs4avqAW2+LBXXO2et8Mvvbwovo6iKfUqnE3QQ3HTu2jiL5CZceq10K3Yb
AkoP7OjGuxBma99CIQFBdBRhX2/7eCt43XxpTQDPs7s4WH6MbTJkxVhs8c3Wvt2O3IV3PiwqpxPn
5jsJhUlpEtySxQt9+9LOlrZRNenwUuxUfTp7Ve6AljfXe7/DgwMdcK3eiNyVyW/f3SXMjikvubxn
UV4+MJaUH+JCwVNSTlt84pWOsu/qoZmAAekXcSonAfBlFx+hgEZuecQIfZv3OY/RFEu/m05yglca
IL/9vnJavdE7K3uYfUkfE87UAPPy01jXZ0ngVANcSHG8+PlQIW/SnkcbrADOQRBIgIpdTiGJYigy
uTUIht0GImDlOGGzPZG/KAJaN/pO6tBNORkzECKf4Xl8xMvp8wRP5Zti7Y+belEmIIfV0ynoSr5z
WYA1Tm6lAdamkBXIrO7qaCmZ94C3sScWzWHaM3CFbvtyK5Al0F+eXzjjXePMc6pU7GZUq5+3FW7t
vfDiE3CzDfQJKhW8P0I7Dx6clBWk2XiQX+kaO7tQ1kVRRIaaU9wB35YxtxrpTo9uv3GMWyvf2nnH
Nhg8Xc8G0VvKlDXTl7G79VJgpxUIcpNU5yN2F3bBkXRcHajT6N31vl+JXjupgBeui/MkMSe3EPIo
oDr7BGf0cG9gFQklw666bQ36I3eAVJGSrjanUHEwJsjI0ijcgpSuLNB24kCMbeS3A/of8CT34YJy
eBwH3Cj77Vz32hBbuzCRxegRx1UnXiVdZqLK3bVm/nF9ENYKt0KXD17uA2OIR4YR5gpLt1ctUcR9
osDZdOSf65WsjbQdwst4kWQdzMmw6hkmyh/jxXwhTfvVcW/KEUJaxQpkI2efJwHHVNUeucuh+pe6
ETD+1xtwiaY/0kNQML3kxd4cs1xT1FXHzXAKwNxtGsDJYZs0T9EhdsrPC8kzeAjftFAD6PLfqgDb
Mt0szQgk6lQ/coH8gTGzf2Ppl23oTUMwl0SjTDGdxm4WWewyfijq0t9Yqt8PBmJTFF2/VL3jT8NJ
xDAU50P5PDshEI1l9Pn6OKxVYG3FaujdGG7CENmeTf2R1bxPQ0gJQ1Z1qDfSwe/PVZCl/9tDIKFN
YjYuewI97JXBGfaIG0hy140gcgylHA/XW7JWjRXUanDI6CEMTq5q0F+VF35V4RjvykoCqiR4M2+M
ybupW0xdK8CbwM9pQbEBcdq40QNMNZcPLqDVSYo8RlVnQoGJmDYxfBBElIzVi5NPwLNcb+XaeFmB
H4S8LwWT5oQ0X5My7oHC1DVfWwlPsNtqsOKe+ZCUCAeBV2YGCFM85YBjtU231zzvbtKrDonNSyR+
RwhctbF8iabd5fn4ScytOSgZPxW422205P2VmPzBToQhQju4Qp9IP42PAElpnS5wBb4tCUBsgf/A
1NEcGGwj+QWP18BK/uS4W/fQlelssxLDMY8CURh1avppPohFF8d/z4EN79nTMm0l+1bmU2zHP2y3
cBuDQSI4LkmYEcn7PXfiake5m28skWt1WAuAgLEgQPuLOpWJFo8EUJnZG+iHwmw9+a5VYIU+L0O/
jROCdwQ1slfYwrZHquM602Hj7q5HxdpwWEEfFMi0CvgjnqB+Ve7hYzQemi7vd+6ELdEQ8K2u17PW
FCu+ZeWKZCqVOo0TGBuqUTGkx1R96rt6y7F1Zeu1GYrcoTKS3TicGjw1ZXIAgw/AuCgNJwAVIxWe
CtmzfXL56XqbVuLQ5iYKyLS1QVKrU+AvPCMR+Qag5xZndGVgbCriiBeIgbutOTFFllSYBijXAAPD
Ss/sqZZblJC1Rlj7/BgMJifdJaUFr9Vd6dJqTxkMvK930VorLr+/PUXUunPamYx3JdJmT6SL1V0j
gU8EpCD56OM6+Pl6PStjbwv5x3COL3kyzg9GzenYigfh6QMDqrCVYwb/2/MS3kSex0X+0pFvmjRz
hxSaDtiKB/YN2cA586lT7a63Y200rIjHy8QyMTDzTqzn8GByG51CsD3YGI210q1gLwX361xAsku2
LDoAGkWP0Lm97fpNbN6hW7l+rSWcR1K3BfJOXnL3ZaC3jidrH2/t36bMq7xE8vg0w4vpQ049fq+n
cktTaaV0m1fYdJ3XT5BVwn4xY1glOr5lfIvUt7L62XTCJsphH1VU6HhGTdZUeBHIAfDbw5b0900T
x6YNlrl0nQqGOQ95rD/xxV1SYCxvor/BQcGK4lnoJtLFjM5B/9O0BN5s39R8TOtChvvbGnDpujdh
FVKSe2PuTf++loEM0qSO5/x1W9mXQX9T9iyqpXJloU+8w7EsNtAy5Sb6dVvhVsjGxi+djsNCAb5m
SdZH0wJnPndrAV2bl1bIshysw3mW6PowgYqD6fDm0yTDp9u+3dqVsfAHLjyX55MpRoB9B2yNs/T/
vl74ytofWgGLNCUycGK8zBojq4yUXnWcW+Vk0g2Hb1F867JmM/zCkngsjg0qmsGIA19ARXf+1N2E
KLnwI/87e0QvWAsfIhwl3VZC10iSb53bbkzNlZXhD3rfDEZMNLT49nJALMXaD7MmLjD7oza5KbNI
bPH+RjSSae8yEEJ4ww4+LFh5QCvd2FXWmmBFLuka1eLcMJ+kjD43YqAXdE8Bj4my3F+fSSs3U2rF
r+gmDw97SOyqhL2SgIkf4Md5ageMbcxSBge6u7yGwFg2qmkZMifxm7+v17zWNiu43YCqCtzU+Tji
JR8kv9jPZqfSu1v1ADC9rAgP2iF3ek5KvPrp4rUkDAroEzrxegNW1g+b5gctkxZefAvQ3MyDrQje
RAf4aw9k2RialSC35f6Fo2Bn1nrzsRm9Z0C476RPslALxGJeHa63YaUOm8s3xzC690GDLIHebnha
du1fMc4tEEzTLxr+1C/Xq7mceN9J3dmUPkkoqK8qmUFyicDx7twfswbOXgRNe99VuHZ1iNCNulbO
qza3j/fQ80uWfD4yXT7zIDxd3nOgVH+ExOZ+Zv7fw9Bv4FPXqrr06pvNb1SeNzt+OB8hMAUbKu9Z
ug0yku5xLOlnCFUehl7fomcUEpvgF4BnU5CZzkfYpolshv77rq/MRpethGJgLQJEKj4X9QL8MWth
fK5yf4B1EQNhYPJYd5N2CppgBTyDg4KagNd7DOKaHaRD/sZpfIvGsxKMf4DKqgWGmR4Kl7Byvezl
37Gn3wTexpfbe3lLlxxiPH6RugmEHejnchw/zaM8aWYOEDDcIFivBaO1qxPKtepG3z0SgUe2uKEP
YggeyhEvGVBKy66H4kolNsaM9HzuHeVgjoKlF5cTyFtmxzv6uB0WK2NhQ81mEJ4nSoV3lH74Gpa4
pkQ+ABfXv39lrtpQMxFAQHUUvXeMmxY0Zxc+CG5a4v2ZZtRJii21lbU2WKEdUhx7mBhxu470J9KE
n5duK9pWFkPbUSCoZNhO0r+wdKddwPnny2NzkPysoRoYEb0R02sNuPz+dm2K+q6F6EV/12i8SULN
EZNok6K9cmqwSXMmAcJVRRBf5o05ECTlFISqAdY/lBUuAaV+aeL2wVn04fqYr1Vn7eMshyQdUx0B
JmsGAOwC+ssFyUDV+gsSnM+X1bbDyhvd+CBHbMQZh7d9H+eiuiNeqyHSUfyG1uLWjXVtZKwwD6PZ
QP3Sw1LVJf45z1n07MRSb8T3Suk2zGwc5RQEc9M8AX35QrxIw81HB9+vD8T7EO0QDNL/ziqmc8W7
vmieJPeOhAKhCsBKuIdoi0xjDEdQVJ9j1VYpUlH9zsRDNo3q5zRPBI4Fm4/JK2uAjUbjhCxOhMPR
E+cR+0LKkUDl3wMet2tvEuJCQ634JzyGXBDLnUfeDDqT5pLjjkM/G0BFue18Ry6texOhs4q6MBFh
/TROtUoLYLq+ka7P0xmLPdtBZYFtJadW1vw/SGcRrKrDqGBPpRh/ErXMfyFvOO/ahr1OZp437lsr
65rtVCAVzZ3QqRq0p91JrvcjKE3HeAq7bKBImOiQidP1ebg2AawFIaC0HIsk4Y/MW4rPZa7I3izG
3xVd+ft6DStHO2Jt+RyYoCqGjfGToaR6il3q/MXEUvuHFrZ2r0xL8dIPPoVBDiytNibEWqushQHC
+ciTBbAwbgqtjtypqlPjNHQHrsqN09qGsrEh7CLYq7EnZChd4HigYQgqWpUm5NanGxvKxhwk4wqn
5E8NR0Irr0H5VwUAbUi2bGmgrsxnG9BGhoAbt6F4Hq6H+Mh4dELOCRn2Hm7pXRt+vj4FVobjD2Ab
7XK3c3OMvuLJQfqL+smK4J5WgJdcr2ElYmxQ2zi50DrxuvrJJch+lIkz7gFDLi9rgZcBDOX7e/CJ
xpv86kNiw9zmqp88NzQYGf9fYRABAlSmvT6Mj9fbszYu1gk/VCzGV4f8iYHliFsqnmWbMCFwWq2h
dO+7HrwCr9e01nP2AjD1yaIQKk/VMqAWQM3Z9FnhtS0dA7/ynzyXOOQmvgqxac6xqBLJwKwu0hIC
eZjMeL6rPX6+3pK1WWYFvWz45A1QVy5STnGelQJ0mFhMP7qebJGIVo4ENvxtqurQa0Le3PGoOmkl
JhwHo60X7ZXvty0NmimOZgaEbJEaT3wkvIOOjA7OXbC52699/mUOvNknS0ZBnhXU4HYaeP8AyaAz
6OpsgXtX5qwNgOPgFhdgaNZ3vC9ecxMdRKEPHAopNdd314d4rQGXrnvTANUzBrXIqMMQF7n3Y5y1
A1O7IeI3Pm3Z+Dc59VE+x359F+rw1QsE1J+q4sv1j1/rHyumy2lKAo979R1xxz0J9R2vyue4je8E
iTf65312HWRgrWjm2M8FsnfVIw/MzpR4ti7L7jGnFYf4JIDW/eCkxdg/VcP8A/jZLVP6talr7fEE
Jk4+G+glsBcxfHa5eRFdF50TEvx9vfPWRt4K7rjqAIGpZH031+ZyX4HqU1eLr7cU/odWP58hCdrW
CT4fB26IJsI/+25BG24r3TrpA6AZaaf6t3PypXycA7xotq6z8e3vdz2u7P8NCVZClGTSMb4dfFL4
Awf1CBBZT7JikmZjj3i/8//Q6pexxv1jxmEkVdILIfaOG4KHWXRb/1xa9iaoee0VlYKnaZGGwwXF
x6GVtc3WW+ufS5velB43qphil2DJYBcFTgB6lkyUWmWdkVvqje9HtpdYke16kHpvPUBUUknqM/zF
H8qKfq4ArqzqLazQ2hhYke2yfDDcKdCOhi9zihMh9k69BRxf6yUrgBXvoU+N9Q4t6JRJwbTvQAHB
A8lAwGO5Ps5rdVgh3NReuYCwhTrCkIs78Nx+x9WU78aEhofrVax0kg1tk1CfKWsmUQVfIvoALmx4
Arl5C8y6Ms42pg0UBg1J18Q5Bi30xQjJ4ij/Kjg9dQDRXW/BSifZsDZVibqPTY0WqAb4hLJlep+r
lu6qeN4yFF+r49K8NyERqMSnQxe0GAiWR7+aIvDlcWoUNbuhEUbeNt42uo0omGZHYYGm5CHWPZWM
32GDqD9QoHY3Fqa1lljBXXtQ9Xfq0j14Bb2DNHDWy3bnFVtgrXfHGwZE1owdq3Cq+gUGRMIrn8OO
H/7FL48LpKkvQObrI/5+JdQGY8/Y2LqgmYO9HAFmBOkdR6ePlSifC5CmN+p4Ny4CaqOwoes/+Qbp
+H0zUf2xDKR4hC4LJDSuN2GteGsPEgDXD3GE4kmdq588Bx2E9ib5er30tQ66/P5mujaeQ3TE3WAf
jtxPmReYPek7p8pCvBFmRczx7201XabZm5qGZNFLw/rmEzIWT6Bi3ecU8KCmFY9u4P24Xse79y0M
hTVloQueX2hkzaeY45TcdPeeVp/gEXz2cCr0LnnA6/Ws9Zr/37bEDL7JdSOLT5eHFleBD43xPnqD
+sj74ZanNLSF/LcOF/tRMkJ9CdrZPr+HWqubOgz30+steDe4Ubq1Jw1sYDUBiO18wZt9XuBDCbJd
3TzBlLTeSLStTVwrwBsx9SCzxsOZ9zjzzw5hWR1uQi9XhtrejUwPqk41tFAqncsEE9f9YQBcHEdd
79ww2G+z4VZ6yt6XhsEdPFF6wzmBmCgENcHaxDGZnfxRkcP1wVjpKXtfCvwBHk1RPZ2LBBbZWsde
ppNqSw5vrXQrxHNXGlUZgwbQKUyhRtKlSUy+Xf/0lUiw9yERJMhALwWBt88MReTizlT6JTH9qahv
/X4rqEnT0z4A0foM5P7dnLR5Wm/DU9c6x4rkgS1T3nm5PneQHs6akffZzDb3uLW5Y8VwbmJceD2p
zgUZwZlodZtFQb8c/HnTE3mtAVYgl1HoTa4Z1TlwHsf874jftvzYWOqhDcDnbnHNZIn3jxuG7b6a
onZ/fdasfLSNm56qiE8Fz9EvXrhP2uGpCraSe2tF2xfCMJihS+uiaDyyjnjQYcWNa2Zk7cQK3ogy
51N/hkrdg6/N1xLuXSmJtyTk1j7dClQsl3FBx7g/J8AI1E9eIsl49lvTbaWKV4LVxkhL2frNNLT9
OezCs9Oq7wbUNLx5fAdE+8v1kV2Z8TY2mg2j5+bcleeSmg9mwBObU4enodg8la51khWwqq+rukFe
+DxBJhhibshVKI/ftmVFVry6EAZuzCz6s+oSndbKvCJPu6UysNb7VqR2eZWIqjcoHJrGR8dNxN1M
1HjfJyGgMkHVbwTX2hBY+27shBpOATG8HTpZ62yhLVQCTUvcX0EpidpdH+iV/deGSxc+dPREIMaz
cPiHyfPhgUq+NVKeJkYefLJ1M1+rxgpnBsvv0uv84Kx7ugul+Ks2/X2Ht1w4ibId9aPD9easdJqN
nq5h66qUqaYz1Gx2bNCpbMSuoFvKNmvFW6GtKNhIA/JsZ5wb6xSHVJIFeLPHE0pdbrRgZXrZjisU
4nSjyjt57iL5cPFbvRyto1AfMMe+3NZJl5h8c4QPa5gkBVUxQb//Y+h2aXW55Q5bKe6VyA6tyDYx
Bec6VNP5X+6ypAxK3NFNwLSAhlZk09FvvbbFsuF5DmTmiQr0F+VXamPhWBtfK7bhRjpcPOrkWTLx
lYn6Vzy0x8LTWzria31jxXTT4CV8UDk5cy8HqakOCkAJNku/BNMfuEdksZP/jmtbd7rkfeyf2Vh/
rvFQrMG59Gm551185yCrPfrN+foUuhT5XlVWPNN5niHNQMi5cv8PIQPqTFb1wasKAX1Mxpe8bL8K
xPdt1VlbtoFIQCd14J9xLzjPtd5HvnyMBvUB6hPZvy3zxoMqu+P16laGycZZAyyYDIvOO5wQOrSv
iErxsijabeUCVqYZvfz+JgAHvBYCCU2688Cj30Ykv+Ed3KZlzLf2qLUKrAiHz4sv297DOrWA+pJD
WmQo2gybSZVe76GV9ZxaQT54tOg6t5LnwRu+u15wXy3NEdcrlraduo8gVHhbPVa8O8CV+VqipwSQ
z3Bs2TdI50Y1vac0+n9UszbgVtyz1skjQmR3rnus5sPodlk1L1sr4tpoWFFf5hrXwNYIxCWy65PK
23Ti0P1avL64bcbayGo46PrBZEx3rnj/U7fDsCu02BL7XtmSbDz1HFJfC96OZ5jo3RGs5Ykxn5CP
+163N71vBNSGUef1PHiGCnF2koXfM6/pH9wGvpfXZ9HK8NoWKXlN8wHwBqiVj/RvqoaSQ1RUzFvS
xCvBYKOlcxDSAZgf27PQyd3lwDxKfghr9FMMy2Z/2rJ2WhsHK6pD+DHPFXSVzy4g51Nal4v3yhdk
YPHSW8WfFTw7P9/WYVZ4Kw+XxqAQy1nPPU29uY6zfi5uPEXZ6OkZyK18rltxDh3fZGW4uDAjaYK0
L0vx83oDVkIusAIaYGxFk7Zqzx60XTM5gSOTI/EKmDPbAoWsjYYV1XRpdO/Tvj33ZnkOkdMtI7qL
Enq43JRuaoWNni5mnM6w0TZng/NgJeQ9YEiPY0Rv3Ids6HQVLQYSwnlz9pemzKIWhm2wiev2cNO4
if0c4CD/362OaaeDlQ16qWPOx0EqQPGZeCyDi2p/U3+93k8rQ/GHQOcYuorEXXt2CSTTpoR1QOiy
fM9B0tyRkZQ3JoxtMDVw2rDraKL6nLviqx+Pd5e3iMs5pB/E1ta6slj5VpRLwrqwDfFGGvLBpJ4f
N7tghEHvbV1lRXZQN2YBoK08Y8F9rhgSfHT5dsm0dhXJrlexEnu2QGfYLYlSfVCeva70vyF9X2ZJ
Mju/khjOXbdVYYV3ETswwY5IcaaR/2C8iWc4VadOjP9cr2BtEKzgNrDpNEIsxXly/fs20T8qviVu
GQf/5sfeOT3bqGla9CGAZI7eT3xeymrn+N5MP8mkj7xxZ2gcVXTnt4BpN1lL/aQnKRMXjy+8ITRd
RFJkBty+SqUUASvSBGIPg8wY4LDFvJ9kLticClXx/AinRxN5OzGGBAZntO4xFo2aQ+/nPGMv+e36
tHLYc8tM58CQt1NT+D3sVCNfZ1EavErO3VLnvwiHAM+9HMzETFr4SGjdu/4Ul3gE17RjXVaaXk1u
Suns7QdB+L2RIW3wodJV5RfijK3sU9/xKYgZfAymi5z0CIOXII28KMlxKILhBpJMFd5Z9cehZE7r
pxBVbOPHPA7n4as/evBJ5F4PEXLHLX9XzSLMlPEorv0IEP3O8Y6Vm+eOe2pCv2fPFT6pXwBwFC3/
1ZuakG4X01gv/Yd2kaHvZF6iaofv43royiX1RqCjP+J2lk992uAJm5IMbm1jUKW8oRTfETW8/T41
Eg5xx9BZyui7WQKj6Us9+G0IUlk4+7W3C/PYm3Xqsbn2fvjDUPYfuqlunS7jJLiwWsnkLdHXVvs8
0Fm1cB19UgnER19dKiLZ7mu/ARQ4K+pe4D1Plyxp1C6gHZdN6iWjvhDnDGT48zTpvQXoK0NMER4L
zmskvKuikjw8Sp4QTlLaLjT8KRg4DE16yUY2EuthUNXLvQ9xoB57bhgU/kMxLM5TEk9JlRJA+vO0
hwxNcpYQdaF3CfR2g39GFRfVr0TFc18fusoXisNjhmoGU21oMyy/KiiFl1+ghFbmw4OOfdgVpzAw
K0CDHENtlLzn2g+C4TA7Ndw00pkX8Qyv0in5FfWDnuc9MYMx1UHQuSB9mgQ+LuFzoBfN0gqzyX1t
ee0kIquDmLLfkRuUhu0ZTXj4wfFgm1Y/uBSGUz8chw1edXDGzs9fu3YpIhg/e2ouPuULPuVLRyDK
/7yAjiieVBhAdPfQ6x5cvSSkrS4zEi+BgAaX08z9XiP75j0DXVqUfN8CPxk2wM6KXg67SPFcf4pg
91oUqddRPf+cC6n78hEL0Zg8zjQK82nXgwE8eKnQUYQsJ4MJOjyGI1E6xbL3oTsxLY+JKNv658hD
sFyyNhbx8th1cUxfOyrZct+4i0qcQ9UZP/ieeA6P44MZnXD5x8xtOJ4CVw7RtIPjajF+Bo/dj/9y
Rl3o4KEL3bCIQBft2+AwxnOXP5Egj7pnH9PKOy3QydMfQtU5+igNLYYHWPk5ejw47uy3j4uBfcwX
acjsfM1zHySLtEe+LqXAl+GFqzIQwL/vGI2aahd7VAVfxRyP6nsEk7Qc8ghEtfknWMr7/c/JiRhP
Upg+++JO5AnB1RH+7OGQBrT3TABUWVfIj30SJyWoFbXfIQYgF1jIOU1qMjT7Zpwr/rsCz6dpUyFF
O3xqyTh6ae14gB3AjmjsfkzFoOYHh4b4swuYmqf7hnPP/wuKfUl5RjZQObu6gKoqO8CrbAk/as+U
wZfEW5rpvsI6CPdPYOFd94fmfCpbzHGjVYvwB8ALCacJLFzQr/NhQoLL8Tz5CTywhVfZ7HsGJ00u
9OCnUwCF2DZb4KseHgMBnVjzi1Wsbrw9KyYWuykz0ygfaDnLjqVTr13nF61z2Df13M/Dr4NOYDTQ
m9wt8bm8/BT1kJo/LEW3iI9GBd59P1CZBIAuBgNrIOkFycwvU80N+ThCikfwVIPg5/wC0d0b5K4K
6kSHyDhJv3z1ai6c53xOGDQI6mEiWmZlXU2+s3MdzKGPTghYqgPzXlIl//hNVfsvrIhcxVI4ihpx
D0l6Kf4m9VCLb9GAz/snCh05v5IBuxPZw6iNL/sI7qDxfqZYj+esgyDc8E37VTkcpEfbYMpypdRw
njjYgHCrKpwhlKkHd3bxEcuN5B+Q6SvgxRIrvynASJzb6R9WDiXu6EEDBtBR972A6jQGVjnwnRyq
ZvgRxlrPz6DjYnGHYQFkEDBVZlaXO68tvO6+V0me5Gmx6C783XoukyajRaHMM+wHgvoI+h1JPsiF
Oc03v5y84sOgWqlgKFhPsc5KWBANnxxAaZcHXzRN8RekUZLhu1c6NLmji2HGS/WShyqAIvnShB9J
58ZenU465zx/wCGlLJ8XSDa7wY77ZY+ICEKAasBbwX2rSZMSm5NIdSVg+Z4iX3PhSkc+aDPiyLA7
y+4ON0Awjr/kFSSl+BNcK3xWPaqiEfH0AEFWx+iMdF0LaEOWMFqq+8GRCWkPwDV3SqZTqcf+r2Tu
XecDVku0JXNrKZxfTdMSkM8i0VKe5n7VN8cF+rQdAFzwxvV+I379Lkyr/1F0Ldtx4lDwizgHJIFg
C/TD7UfbsWN7suE4TgIIIYSEEOLrp3ozm8xJ7G6Q6lbVrSLRSsoduOW/pBv5dMHHX6S6ag2Zs/wY
XF7s7wOH5yiUuOcZ7p0u7Xq0czWK4eRkScrqGa324pTvOu9rtWDbmF/QUQvOrRJ8ifu4NAXMgRfB
GY8+HGxYN51OpuwlBGDX42ZcRqeTSGLPX279bfiLTQwgu5fYCNy305YOS3rEWd+FX8U4dbQqst73
60WKtsegydBRlSLWLb2lqBbCk/xHg6x0P5cLoow2xKGYDvaTckSMOt72AHccJHc7s0LPpaURvEEX
h/lSTkBDm14eNhhJ073Ube49PeLLDO6560CV/O4yJMXkJUWhMMNXgTXPmg8pTNqHhqN+6ZTyRunf
20Zmpg9GxfuIJdMIIffHto/3//KGrF8Ev2jSlV1ItnWuR8qxQXac8cciqxSPO/YDDvVkGk9d5EV2
avpkHh8aLdvu2uIUmGKIm1sIonSun/SD6Jt2MxXaPltd7znFgZ4H165Q4aJITLWKpzB9Mk03uOwL
Z+JznHbZJYGcWRSlQvHICuzptPKyXAEdx71qtgapBNUm1pW3d6vAymEH69HskiekkZHshGslLWqA
zq2hNVzKrnlOxLSx61AAqA51semBfReiMf1Li0aTLpQdy73dD3PMP/xG+uxVLXO3/0d3AmhRFVrw
jdVL24iuR8GOCzvKwJdMTag1S5j64ihs9bycWDTnruTtGjD5r14nyyMqw+1l7bcFr+lI43SNKkki
HC1wJFhcpIemTQVR8ELwuP27miKd38ZuEOzs5Y719TsieJKHo1okspyPi+Ai+t2uxRjQ5MiG0Piy
KGbRPEYAD+qvDZpoW85DT6e1JimCLElV9NGUQ/LMImwVW0eTtcQn7TM4h4kb00cFRLb84asCIi75
ivjg+Lyv6dj9G/dOWQUUiyKErUzEmO/bg+RbSw86p9qyGo6aafOnlLVpjN3IxuY4zJcM3brp3eZ7
op7gE7LRD6K6Xn4EsSWDLdXeJ1lWb2FwKr/LcOBu8wPa6bruJZrlfo8+3VzrsjP4Pn+sbs/Hh3YR
WI+osbSk6XBH0INKx1PcIQlBX9A6rfVvwwjGwVr4IkG6ZZEr7szF4D/DWhmFb2Y6S0Eo2wEJsoWs
B7g3Op2dZK+c0wfAGatXTAUuNcMpxYUi1x95yAwpDgV1bICPJLBFXSDx6m6vVJugg+4I99hXhKCg
CnZEha1nwOt0fcnVIthSkgUleBKR20j7cXVCewwyYD0WFvpqvwGhvhZ7E1v0TOZFitK3fch92x4H
1wMdlIvyeyOBgFZUOpdASab7s6dGWzyEbgzFBwEEHN/JLYUPbczDQP166NZ+nYdy8ZKhqA5nC8KA
7nKDhpT5bkB2tk6OLrWUa6yDRMu8viCBC4W84BClslOJ32ftWaloSjdRplFq83t06CRrh29FsPDM
lbfpx55oja8z5rP/24mWyIDxrdDpMYDNywACB7yq33bxvP/qMtd2eZmJ3lC8zInX+Vwh46fPvzUx
uO/zbgeEq3Ms16XvSeuFfBaus/Kqu7iln07rYfwxWNeQ+FgMPsdg1u8mzQcYriEuZqVEaHoEeJF7
uJRKl0C55vXS9INEGLYy1re1atYcymO6TstYLlu02ieZoc0K0SxyykaUcsYM1Q96W9k61WTDzacO
DNnIGKZCj5uI1BLhVfkJZeQcaf+yifleVE65kH2uOBn2/+S8aPexIng6tLXdRhX/FN1QYF2UbnjX
eyTc+BZ3eliDG+5bLnf2j8aO9VO54+2f5mobkznrDitHAAuKmBfSaPZMKZ4ij+z2sQtDOWXExvgw
t6kYdJX17bT9YRl6/brzznEHjuVUpHGMxmCZqgZyaCdSkeCuwtrD97w0aEJKlqaN4FjHmVwziaSS
chSkbdJyVwNaeurC8WJT6PRmIW0PgG/9/u333uMczzCKTPfIq+wb800K0/UJREWlQoxKi37D3BX6
oWeqXMAdzMVTB3HLXjTDk4aFOZf1yVuchNHG+FX5rWkLR10//omQNUSyqjFrkGllkAQkcuCCyeRv
AleH0JXu8JDcWAhv85NC/V//JbqpT/+LvZnI855ITAcUXnO3lbxY5fKkmDLkyRnsjSxIZTNcPHZd
CDGaQrEwrEoMRqm+R6MfiqGQBtSDDwaOolR8z9ziSSwzyBDhKmYnAewcFrTQNEjZlN9jK8w4eUIE
Its/hjVvW0zxehYK6RxeLPaDMCRKupL5NscQJudMIphsihMR/crHKHO/mmKOJvIEh+AQPUWM9qh5
QGBFPKu+RN0pbdNyjf1P17uEv2K9SvgVVZq73l/wdHqc7wKxEEyXucjBJdxrooqYHVU2jlFUeuOz
v000oAZux2SzhMpg2RMhEgRMEMW45SOrioqGfdvkMd6SMHjAt1Hnrh47mS/3ki9ytgflZody18aQ
3qdVmLopFw/juObIKVvnZmmnAyoFic9qmqJ1fa08KBiK8qU0xstUJnjJkj9ZFHGxVDrwOTplYp3C
zyHeHSAOgCNWY0Jo+9cxT0cKQAXbPhCz976gf9oWe1+fPR6W/m+DrtewAbjP1lyFxXHzs/CwVr4h
ur9Zh6qze8LvR8IWi0EmSqbsRzzvKsa+qe06iZE+cS0mqpZOc/jIN7wHj9miYrxWG54s8wMBqSjI
rDY9Z8vD0ka6PfGoGelYWuGa/py2EDivcp+jLdRdnOPlregE43xSYgAZh6eFIebHVg1iwsODShZC
EEAOGuBEzdQYgdxlQbJX1nV7c4V1UxddvckeNQaljAn+nnJPskXPH1OLlNu9SgI+T3rKjck0rs54
Q0xVO03r9MNjtmjMZVm2FVytbLiRqMTd9umyZ9aHFLZW9MDYMkuGBhiVw82RAXPtNrdHkiCND3uk
Og4zyiAo4fHnlCJVe0dAs6JNV6qCdQ2rxgajKQX7D3T3avmo5FKhTmUafyexLrCmIxJ8SKbcIoY8
n+p2xhhXon8TTz9+KFBzU8VujBEr28LO5B3voBlYmTVLhNjhmU9hzioD7Ao1Y0OE83UCXuiRcwJj
Im8xZ/UR/PwzoObwHXCO75dJzYO4dhlLsOK/Suxf44tzDNiwMcV8zB1Jk+f8BrLDIc6d6j77bGim
/BoXTciWg450v0Unk4xFHy5IJu4EOSwmXdLxSPoOpUsn5qgLIJAwfI4T8kCbNVN3Y4K0mgr/e/cT
UBqXU4XO7m7OD36bBE1OHGNHKs471lDhABpzh6jaettcgjm3axO9IOOVere8KbzlsXqP9ZYXuKpS
UKjzndBg6NpzhJW0zbwuGAyflw1LGtcM7003VRTJW4KheTheu6/JgDDMfrBiQptg1fM+R1fUrTMY
akqHVkG7wiB58DQMEnsXEwy2sLCILJSIZl3sWKpp1tDVmLDRfwh8IMc8s6+exFtTCTpI+ger7d7Z
sjcd8GPJNVaa1N3aGUzIOOWXST4j3ijrv2a1Sn3J8BA1c9Wg7AMvGvKk58Xg91KgGY9TgsXK/7wB
psE/j/VssJQ5aZPo1a9tt2aQvRcrdQl7haBH3H2q0WcXY6Bs3rAcuU1vWIZchm+ojIjwAuE+L8u/
YRkIfhCJVNu3Waaxvecpbr7iAN0KHsXDOA1keyK4efF2FcWyMFfGuNNkODQ03mh7nDDKib0qJpe0
X9JHaY6PY9qz3tzhB8YpWvm0DeQiGCoLDikTirz6UMARUm02Bd9FG9Lh5cMCHv8dIxS4cCX2zBT7
CVjrEUYzUUvNMQezl0E/m/fppIdop+DeEHqZBhRxJy1GJ7IAu4yYKubrIntYj0qdcNYeQTVAcKvw
5TD5mWbxVvyIMTj332TEwfljjpYxLCXHRNA9sijQ7F2rpmj/zANWGOCNkc6vCIIDPVK8gHCJ1g88
rCq8AkHT/HGL7D49bE5sX8OKi7wpZ7HuxSE40HsI0klEET+2QCjxuaU8rF9ySHH/EOxYN3UhhkLX
2OGfxVw3oWOIxsd8srbVBhpFPkMV6/Pto00x4SBnS+qteZq2QFCezEYeY2zLlWyxXDZlwfxzps9A
HBd9n33Fu0FWE8Eh4kJVxDiv/KUhXPRQCVex5Bfc/MnrqJaW12hLRlTvbICBy73D/tqBIt81OmJX
I+ZVpDBMPqBnepsveGbdke5Jj4+lvVHhHQvZjRFFh/h9i5ED4dUg8m2ZkGQKFX7hEQy5Wq04FEW0
fzaNGn4h7wFf1OBmFt0PMy0yXPQksnEpNc2HUhbGgg3LVolGT8OvHrPjPWUIiMA6F2YJ1jh1aUfG
WUlSs/zK/Jb/bPaRfGA2z77TeA+hLuJ1PRuJxQDiaISrakrUKZO6QZMujvrlhLRwHuMT7bp38Pjh
dRzTOVTNbMgvNCoikCh17gFpDrmF9ryxoTTNRk0FTckdEwCRY0dH/bQ3eqAHL1L/V+wpK14lwHb2
gzZAgXcoe0wEKPHJrgfVamFrnTb6a0GK+F1BAwX2bQZkJPp2L9ISl7j6DU4nXb7h2L9Jn+hOXY+g
D7WuB7wsoCAKP08ntUeFOe2hS/ZLvkQdrdswUXYmS4LnrXBNF1/w2jnA2ZQKUjfLrD5lGuL2NO0D
AjxUNrFSmAKBOyS04dtscbhQhgL2cl8lnVFU4uZrkSBU+7bokr5Pvc1+q2jBJhVobCaqFncIP7iB
9Z+pjPMJ/EqLdfslmfPxaY5dEdXUojd6CNau1cbSgT4WRqev8dyGvYzlINUZGIU+NqYlv0WS48jr
1hGZDxYvcNnznIDpSqM95efRS6XOBpTRfMCLmCV1Efb0yUHlyp7SFSuQVTrKdIMsY9SrVkGg63Uh
QpUU1tRLJBYB1loC+gF2bNNPt434OkG0jmhT6jeR3oHXbkQlkSSKOkVkWs5Y+3VtdOCkdf/YPjlz
9Qit1VVnkLmDOSSw2qBmVdY54hw/Es2Xvd7HBJrfgmFmqBxHA8BDlhQbPS0UwPtUpIPdwMvwPaoZ
0uA2VmIg7mAejPcNSsUauvQedKWDQpTHySvgLe4zjc8LCLPrd3JmN7bjoDDCP9k0jeJ6hkEPyg0i
jFy5xavYz1sE6q9qiMd3D18ALLkg9u3XsARwKm2/EnmEwJjau9WR8A98XCEuq4iNPZt2xiSluBDb
YxvdPiqwFmZAPqliZ7aZZqg4X/mVslT8GLZ2dEcyCjy1HN1IGU68DG1hK5ApK6VnK1Y3VIi2GocA
/p9iGuT01/LQveUss3PdEm/occ6QE14VtO/To/DpFqo5Klp2yRFP8MAsHpRzB4Qzv1hm0ieJTrvs
6HdevIzOdFBHshHwvujdf4mAvb1KZ9/f61sz3Ul63PyXfXPZ7RJP0We84MYuKhYTp6pmR+ZtKYeF
J0+5CjvY1gXTAW5obJ+8+2LqYkwPk0/Bucl5Bnehd/HCRmxwl2YS5KmDZHYXNhpMPRdDd9O5ouQX
uFzTnbMst8mBDfPW48PDLVciDoG+JWtD31rdTeuD7xa2oScmMfMpgeb6BruzuuZZl2bPLfV4tdGN
uojDgikQ//iM0JKTlk7Wqt2z/dpIid8bmMm+Eb/JrjQ6b5IPNxbJ3w4BUb+3PkNoBKiMjojrkvem
OYDx6OOqB85PKoYlNlapmRh/nwxq6S9gMn3znzNIRSt3DeD/Zhkd/km3cl0rvqcOSSyG4WpaslQj
1Wy1HQxSgki88n6P2VvKOqiniHmPl3cfcY9LU8MZN1yE5gGiPut0UsGXt3T1srSdLAmH1Fnjt4zD
X501834PKELmZ3TaIchQGBullQeBjcg7145fzYbD+QSyxCRoXoEiXurBhPCQbZQv1Yg7myMFVoMu
Ktq5aV4D0F44FxSsWWloB9FjXFn6NFKc5xjAbwc/bsd0PMuRbQ61wkPQdXM7vA4WK/q/9J4P//VA
eebPoJFBc0bgcHzdtxk/Fpm2Zi/3OafXZFkHVxL4GB4YA8YkFguOR0BQ8blNnbtObFs/sTKqMEMX
0QRojrZqdsryuPs72oG7ypl1ESVSouBQaGFUrgzSDy9JHyIUvVhMFyj7ofbCUshYxwWFW3+WhDAs
x6ck29VpNkm6AQg2a3JZxlb+kTAwvSRARayM5yJJjjaHsHtP4EK6azGNq+9phrSOuTol91hFsz+C
BY15zKa9yJDN1xfxb+ZWYj4Zug3kEaa7HCBllvQREXdLd1S4gKIatbOzPEBgxTUYLwNuboA2OHSg
H2zfGZpvbT3hyMectJho/DMon49/xrGn9jCMKlRJU6Qvgx1HigrycVI/fDKY7DR4n4nHZoZCfoog
VXTnzZkmO88ZJteK7HHglcQS4DWOzTCfSQe/AVpL8Mk9BoEK2fNI3c7uTGPxVxpeEFEjKIfEDzRa
BcfT0sIsYB2XY+1aMuwPzQDYgiTbaOhRcpuC7D8Bj2R91ZIUPTQRemSf88EP3wnmt/wStsbSqp/g
XAHqD932iDAbkKgwOWQ4KhskblwtYLh8W8e8x3YBLzoxojs57K4wFSMp308Orrn5N0l4oU/gkZP9
17QJPDw2FDqU2uT2occ9hDw3Y5pfKGjX1xhMg7nPd4frYkWS5XxIKAYtzJNzgc0b0UOlW6qk7ZoA
kUbNasC5nDdq+rf0ZFqKk/PSmc887warP4NjiCa8bilWCPzDIuNYCzivCwxD9K/p8gbQBsoAgqsk
6suCP3g+jRwRQNinpk7CShj129VPUiVPfZpgQ9LNsAr9ka5I+CMG7QGAPs9BbGchQgFdPmCI0WUa
j1F3hX0kKrAIA/asEoPCoJ4DVfMaiEaSetlulndMve27Jo3Zai8L8HdZ0TBc6W3SgQgmCVX3Ge3g
KIi7IWI1mXNrzsVuimdkFez81Ky7fSJ45rtDuukA5rKN0TLsoI2AYHRCuRJyfx9As2BMrVCDi774
RPJhelbwuy9lTovpHeP+duV7Mv/BXcA+4wLJzS+jzjCfy2XRcOeqQPV1Raygg6slSRc8L0hqLCcx
dNHBjAsHokfH9fsAJIscCDRiZOg5U3mErlEqGV7tlrR1i2q4y3RD1PfdDu2qkjzVr0BcTXMYieHj
p1vyBVdp3mSvcL+QZztFkh7kxDlBI4Xui7k7JhD2cP9aoR4E5OINp1ln46tTZBhf7d5Pd7BKyPE6
Wm76SzE3YD58Ojb+DBtnoiqLfYOVVnAtuPWQ5IbYEvHEcM4A25C9hlkEb8U4ghKvAVEloBXPqDiI
LGvl49LnMIqsa4yrULc94mFtS8lU3hil4U5jLR9CNL4ycWALMn1rw5CGdWiVSNQ5o/Cn3O9CmFfw
l/m/IGTxMKyxRM/K1sfxsxh49pHNgx7ecwhUfwVyoh5X3SUKJEVL4scoQdSmLTV+ERAADbFvO9SG
HL6mQPcHNRocq7zZtD2NCGlwYBh6n39Kbdj+S/EGtZEVHvNW8coT2+4HYpb2OqLjtp8Ovo9GdUWE
uWjrguuI35F4cfIvJsm1uIaYLgAVfsEZB/2YoWEK/IB8XziH1UPBsYNA59CnpEQvcfGu4rHQj1B+
t1+didb9aKOs3X7qkPjh91CMMgY5PfMItjCk0+WJreKR5O+3DADEruUkSb4yL9QV6M8vJzBWqOQj
2YY14nrcm3mFgluwfr9u0HwzJCM5B3Fz852nZ49Ir+kOIw16LnbGu/5oBzoT5DBQT08byn+wTw01
pjvNMgf4I95mtNRT3gsQDFDZD8zHpq0lqOyfrk1afgcRlrY1wtrWz2xe+TdOJAKAa/JoOViDH66K
I73cwWswooUpVQeLebU5YArRxV20obHz1MEMY6dqdbmABw62Dzk/Wc3dXiNA3riHfEaQUF8aoLD+
Qbl2FgdtotYcUjS9Lc8etHX7NWJwjK5R099Ywwk01Ou8zdt9RLx+6mHK+sKyV5xXk/fwW6+WLQto
6X2ll0CbfbmT0u38EbcV/jRzHA/SDkT4yLYwXgfN9+bgxsa8xGwoLmTLx7ymIk5oxVQjwjMzzfRz
x6fSV163Xa2pBX8cAef9pgDN52SHmf+rx1M5nTdM1PKAOHPzNeaevcEYYh5gqy3+FUm7vCFANnvR
8M68jnJUEaxeJv7MBLAvmNth/4PpDuoCprru2UudPTOM4v8aKVQLDnzU76Hvi/yvwNRNT7NKeVJB
VsQgDrq5/eNVAA3pNPJJtDLc30h09bRDf/4Dly1AG5pKfD0NMSaMFX6duxyQ4tjOcDKc9WZ2CBab
zaaYHj3ZpvmK/mq7UtDABefnvEdURQKRdqsg7MwTDpYdwlUM5IWJK8jhiCQl+77kLHy0Bd63m5+3
rRe5QiLQYrEnlHeJAfHrs/d1wbbhJQ9z84IjNbpfs0Z8S6wo3bFlA8u6+DZu4A+Gqheg99/pGKis
lrEV9LJM1qyX1nEnzts+wEvSo1/H6cn/BGHNDktCJwae2bn4w/U4MDssUn8vKzPJESUGmFqGnQJc
Ayam+zlmVMVVAhKxqFmsYdFoYaeHDrK2QAHQWdg7xq0bGczQcHhoCtpmFZ64HO6XbtMHirRESMHg
RJ7SvjfroQX4Qx4Tl1N6NFQ5cRnXpX/oLBJCj20kURAKBhYMf2f2UO+atOEwZP3QQrzP9vQMzmp6
h4eQgt32bowRlTn4/ZQ4ZR60v2FAcI6w48kc4xLSRLDLmsssHgDMTZYeloZ3z7ZY27XCD9bFZRzD
Ac20b/8MgFPRCchazg9TpoivA9skrWFP61+hZYsr0bnqniAio+fQ9DNtjjBGIbl149pNZzcACLZ7
0oDYn4Fl8mLp3gzHg0eaIjyN/hbpCDqdn4mOYRtvRUdfZLquF0QmJ2/EJsQfOhtBS4BbJcbEZc1Y
Ucq6oaTWyYdiRPRa6WzbijPYzza+YzzzYyXR5vcTJyOHDr8L4FCQUgrk8Sa+8DWDzeYxwlfjzQFo
6InjoVORQvf3jb+s6ew3X0EmKJJq7FX6uMSEl9iH3874SsF+oYjlKjwohDVqOSYJEAGsHPfeRDeh
lHsMuRghkbtAgdshXp8cfCG4t+ZIJXW7Uz+8kU3KP4qb7mWIZwTHKBDf1bwV+H2nARls2xiZejHC
/8SwoEzV9Dsk0WgQwz+gY5vfLXC6mVobIk5bMfK/fZzn8ozWXXvAK9xg/ED2p62bEfVqh0ImVpcE
NybwP0EQaTJCeatjObZ3tmE4WOMcp9BlaDzNLyAL00dLxuE7yorZQpGKccKA7YyWshn6/XHs+GrL
YLNurUEj4tuhiAl6yFNKT2OxhUPaCcDkzrdZV7LC6qeh5dDXeO8+HDUYHFQa/dgaHr8Fnw2XvlPF
O0vAMwFgs3DgTWN85YOhP/phAFTUCoY+uL2y/MmNA/k9NpKTX4NoQtQeR5EMxblt6Rq9uBYO1Woc
kFKOqR1s6zG1HgbIbOx7VLzizl1PIF8wclmqURaTQVCeaxxhiXuAMQx2mrTPzVdiB7CCmGppNU8z
tLze5Zm8X1XBodAqPv3yDaV3KeTBDvcjXEolmfAGWJhKaO3hs7gfRarhqBnT/gHku/52txj7JlL8
v11AbgHzqrvxGJIUMlaWyyZHjTSIohNqIIZP5DymeTXEevhpwCl0Zc4gRJcWzUjsFUR0eq9T3vOK
RXhPSmjy+CXUCInu2CMqY7mLWwyNmPw43f/hcNPiR0hVnNWsyYV/gMA0mtMKZ2VpMuRtnmC0dv1d
E4xdH23UtRS+4ARblwxZQ3+paiEzz9vyKx9s+OjmDVs3eNZJc2TFOvxTvfNZGZnevdpAJn7sVoG4
l2Cj9kUOfF7PGOosqZFs4OjZWektmFrpplqDDHNwm6P7FRFoW3HMwUrCYYjm4pI7nBQNyOLfBT6j
oZZh98hAGOGVSqQYn/LVjq+uYfyTrojRLVtAbFnBEZ6ao9MeHy1aZgpVgWii//IVXDh4hix8F6F1
H328iW8iWzLDNqUwFOi2WS9jI1Z11ItNNlSJyJtnqIfJ+gkGC1olPJ35ucV69QvzUWaBWwnIZe1i
j08ycfdrXqgPQy0vppKGeFm/O7wY4cinKOPnmzXiHuEcazU1+MEjZIXC0ytb2L/5LdbaCz9cHG0K
+MU5eWkmTu71hG4taqPowBhUeK/gWHXs9kNDbI6Xiq0YOfp+I3D0wgGKaVygprMQuDajvjtB7eCA
5lsnGLJ/4VDI5jn1z02xq9/LMoC+iwrHVsgubPlF4W1jJ41OG8xDcswOa8TTQ77v//bUJ1A50aHI
727MlqyxOx3dYTyGjd8Zj8sR8h15gms/+wX/suZHA0HgdY028gvPALum8dy9W5I2K2wFFpwkEC0c
QziFlw+bxOaTLHFQtYTYXy9cgomhsB2ipnNoDmuRwH1jYuzLVJntJIzSfkh+TZ0w7kk3mBpB26Cs
virI7g+5xj8Ncjejv4ddh9ed42jFcYpvMqTJ+hnBUnkCd75BuSThAVUy+l6k6W08GNn0NW1L93dA
1MMvs4BvLJMMQncZ+sm4Ss5RguhQKLDHDgacn8igd+ZIYqLDGSZV9h82RAYE+8G+sgAi1sBweziC
6u5VPc4iQTvo4NIEn1tIceWN7fKbbAxG0BCHxlSOjPsLBiRzb0EE36fhduRjP7ZeoZnC5pVPdSsX
cOHrjKiaIST9PZw8Jq8iO8vpgG1twMGswILFSqBzqlQj+RS2sa7yDgHKs7btAZ9yrytlFoMndJrY
v5jqNKsx2xRgp5NUnxNFqDkQh/XJ0rMt/Uy3LvvrEebxZsnm/sPWRf90s3D4cqRqPnpQZhukSJJ8
yQQOT2THFs+T5Lpqkh1H1zyk51HDzLBJ0wBXOEA+KQK9pKKw7ziYd4qYYt6cWpASdxDwPXReuKUC
TJp98u4pjCp1EzmBq4oHhEnkOGv/WljGltIuM7xaq47BoSt2kwng2tJjyTo1/WZrnLlHvjTyCZss
Dc75KDN/kRrSq9+woVhT7nDvi6rBv/YYGtscIimioxvypJ7zDMHzMN0W/3N0JsuN40oU/SJGcATB
rSRq8Dy7XBtGuctFghMIgvPXv6O36ujoardbIoHMm+fePOG9QGVQ2oZviWoQNTP8BP3OAsWkvddo
ZjOUDdk+q/jpy2rwaHRrRdXQBd14N5HE2O6ireinvdcQZL2vuO0Ys8dqeEPgLf8ID0yesRba/JC4
7c3YGaQEzr+HShK767QbR/+QrwiCJTOjtKvr4V35lb4tVJs9JSARbw7QGw+e2zXHEXbx0WlrRjTO
UJ7nzrdEWAjxbZKrXJ2JBQqpnZY7Ffgcd2tRDWcpcTOQEL7E0DS4Yc68snNwm4+99+O29Bq7nnOn
TYvAR5Ac4M7ZPNqjk3qiYpnYOssLxattUsFrZ3eVE01/Q2eDgRCGXHjp9OPXbHLP368jN6hHe839
M9Wpq2VIMvKwnCPWzznognnl7Ylj8NOJGvy/KB6cn4QLK2BXXFnJfYvMN++xLDGpc01FtTZVBqIF
X5V9L+tQRakz+7XajcLJfxil5P9CVbsvRUbD/UBXwislzcSpUAgaUuI452/uU+80BSb8xf0elhfD
/9k7KGD5y2Rr9UwofOecbL2I71rSx7Lh10XSTBr539Jgozku0Vh+D/NapyODrntPu6o4KmdB5142
X4SHPFqCi5o5d3YJx9J+W2d97kfffSSee+z3cbOYswVNq3HI6tw91JIa+mKJvbzRSy1vXRiW9yLC
DjeaRvU4LJeiYNZdu78mC+LRBbOf2rkZbwN31e9wM/VXUUXTU2075EZ8Vmd4jesOKeYzAJujxqRV
ETHTj0Nyl3mBzE6aybWB6G5csCnp8pkWwKEN7U6VtXswYevzvg+MbcKWdplc5dA7FFWRHJZxRjfI
Js2zN3OMDnIs7xntOd+qn+0VLx/8ew52eTBRYC62cTZvPy9D9U/7Rf53aGSd+oJynH4MxXjmpkBi
iO05gV48ItQ6N8hSsC7Mxx2fFIXWfPVbji7Y5G6YpFuSWGDkNUP51iywlxcfCxSHF0rnG2X2YIFC
EuCKLSulvMkrqiXGZ+N4yMWw/V1yAA/m6jrcs+FYfE6eoBvmg5vva7eIH92sBYJjGILMElA9VLto
jHV5cgyc4e0QMyIFmWda6DssOcXINAwkMgSReDZNYwLcHXhy3CGYw3MdGttQNai+XY6D5p3FlRnN
0Y2Z9Pa8BYH/HKCDHMmkjop0beHRdytl2tVLoUvU0yBw72gw8v6XMUPAFiG2uHqfloIy4zeMmb44
7F4tj0niD2/UrMudXOnIse+hWgW0V/VRxYGDUtLy+YbbNL9HKNKAN9i9hn2dOd53uCYsxyyE82X+
b3UJYsWDObp0HcxevDp/555KPpRacdkwHNNOXOyjqryCR5y7wXAPT4X2CMM+KtxVVso0trmSb2DL
hX3aZsbmC0FKCySMMnNH9RdXquv3pjF8bfE0T09+kTWvBbLjc9y4+tA0iX6pjevvcV3k+kzfPxHK
L6Nvt+om7zaKw6F4XzBavCOPxyJtNkNPPTpJ5F+IHPfw/CGa6YUaIM8K7yZUwyAuHMsTrsa5YxO8
u8Mw6y3brlp1/II7sA4eo43Lp0n7uVoOHmQVq3ILMz6LHNiWaJfycemX7h7DAxdeBhTN5VZInSKB
Bf0z/EJMVCdJ+Vly522zk6XEy2qvfKTMpYIqt5lGOckQNvctcluy03z+9d7CZnmHbKz98dRU4aaw
bY5zdXImGsHzyGTCZ65aQlcY7dl871DRlfst35rhCGSmsfiYNkmFXxqXN95zLyoU7TO/PgrzsIFv
74rW5RfIfPZbxDaUv6LNo4HWtmb8P/VxITmT3ex3oh1azGbZHmzr2BtnSObvslcQPn2UrcQKwWIo
cjT4I4DGfqyeZRdwm7tLNz5iJltHhBBy2E5dgpNo58UBbm3wAvGTFy4TikgX/a2Y5P9ZEgxR+6gd
+eEwElNy6AMyBHa9y5OcJnjWDEhIlUlGc34LfEiz3e2CelUweqAV75gNa5Ro6kvN8JdP71Z4bfwf
2Sv1mSLVPHrO5DA9ur7FLcWuew4dNqenjgjG1HZ4NI5VHmB4jbkKs5uicOcjwALTNUf6z3b2g0fF
UPGo1opHxfO67QGcrL/lhM0vbcXU5FBrd0D+74Fj927n1MeJdeYnJCP/uCKXPwiJyhyMHDl1DLX5
aIpgdhiLTYydX+uRH3xjF1m/YQYnJ2bbyqg4F3w9b9hG5YM1EVO1BpTnbokS/RbPpX0Yu7EEnstC
vo2g5WNwambGO0aewyED46L+414rOc0W0vxdKdh1QHV9p5gMfmrkoCcJEwujSUF4seynuUbLoueS
f1x8xuQU33t55H8FpZd/JAO0DfUvX3ZRR8XXwhN/h6Sw/J54AryDP00DuCjjL+woPOksTlbK/5ZR
sd74fYLmB14HtWtGzWwAuc77sJnEvl+FmjTeUd7OdaZeFS6mU7IZZjqj32HJZJ7OoLYbsXfumd9H
/wqrG7jVqUzuujx3TteE4k/oDEqzyZdfq0vHtSt0x1SH58H7dgixXTiRp+G3HbrkZi4C8RiPqjnr
fMkekZmTOxix6KkZk4aSBbtSiRLdO8euCdXr0MvmsXe67FTh5/o3kDweQ4aoPo1LRPcGr2QLL+DC
EtmATbmYiZf/pN/zLFUtDqp0HkiDZUZCbCVTmiO+4ar6CkN/sC/WHZCOcAvVZ0+QPKkEGO7OFjIY
D+HQRFAHVZ3LVOPP+YmYtYNzYrw6trgOeM+r7akBv32o6Yb3tKy82jrw2Vutkqj+wdUFcdD39SWW
bnuSQsEOWZY0GRcs7twR9PrlD/V1dBNci6+ZOT5NQUEILHxkfuvm1v5xlNQNqJDrPkYYp05Ohbnh
4E1rVf4JRTlcqpwVjygtFKlcRsCA+yjAJnCskbk+pmbBKi4r4e8C5eFv7PHyJjeoBZv34kkCmTlp
OupLxCR6Rl9vhHA3YV1OO7yUxZRad/QSRl8mqL/KMpiZZAuBpS0Wa6JJomah81GvmFz3pI9Wf2BQ
WZMpCQ23ByGL8dNhIBo/XAUZDufEyPhANz8EaTxMi2QFLqCLNy2WaR+3YPLPzE6/nEUhkNEFjrNd
6fRYkLdKqficOIXC85rIon6wTUThHwpJrNPWXxHQPB7ldCE9vnTPA9Ppmwo7xbMWJpqYgvcbh7Mn
5d+Spd2GRPOKUqEyZZ6dR1pjtPFMgG9HpQs21GLjvQdfD/86VZ6ohy1usiT1xijgkkrgbXew3oZG
yBDrf68iN2pwvYj5O54ZWBwaW+e4BqAi+uN0LQpgL2c+Y8IaELEmSrxgh2vBO8RbI3FRT9P8w804
TXdMALyPeI3ooEpIEIcWMitZ2mmTt0W2Lh0pDQo2gzX8EC2mXeZHuDtPbUtIhrHhjHd/regswqnL
UlmVGO22agkbRI7EBUYNpJO9NgXZP/PGhiLYtQhRHEp72q9xYd8oD4vlBPUanPK1w6m2IlE8cvqw
DKHN44yFgNrlcZvzBVktB5IvGM6UJVHCtux7vM26YG9fPmJakkld3jI4ZqLTQkDHO1YCi/O0mavY
6V3bFgPRsNfuHJh9QGLAjyP7Sj4Wa7LVB7PEw+MKfPwgOuOvJ2MRNCcDqc/ZuGRN6ne46Pbj3MOm
5wTTQjnxo++RBukNNx9XfUPKn4M9TbFn0J96wfNu1nyvqIq8FNktdPcAH+3P3KE8d9Txv9njYs5z
Eg7/pJw6jhfg3T8GS5R49nXX/DTZuH5hAWi6U7gGmo1rpu7Ghz5vcS8VdXxI/Njez8OMN7LI6L2d
tQzjfJ+XtcsBE/AqHDnoFpQmRM0LJaoOv1vWBv7FdcKMj0s64YOu+u5hlGwJJd+Y7cAL1w3HLbJE
uLdkaEe/oHSiQBy0UEbXyB1DcXVNroaAyTaoF/M16MIO+EYCLzzl2JDUB5YFxuzqRnOmtN49UFnd
53fQFkiBfAfjct1T0ATNXuJ//jfAnmRnTermS5wYYa4US9+4fJN6xFIZZ2Pwb/Kn6t0YH7XObpu+
zTbjUhmxnSDm7isG5+IVfiyxzA3VbzLymFqNSVUeN3zsY0tZXTGZX0uRfS5tY2V08GvpH5MmXO9F
P9XuB8CvCP9iavVtdgAgnZc3p6zm6IdomIkLiI4Qp+2uiZ0gpvRkceGuWTFSQrtUwhzJcUjcGzhC
pY5oijkzwMW9Mjxbp//R0cbzI451zxx0kdkbN/K5VzPpBy/1SuzBDsOH4TEhDvFU1qiq0q/KXzz9
KOA+dv0vnK/XV9qT3JNW1ebvlYh+aUjcZP0Mg2qY4iYEFPeI/AT+6BPiUZN2ZG2ntLP2zn24LvHB
c6Bx99jNYM50wxke0r2tIuWSm1p/b9ywjFKPAWT93F5p7mqPc350b1eybv/Agdf6UMFKywecmLI+
aPyP7BtrqrF4SQCbDWduhgxcyBCyrq2B2AhEwBx+wE/LfyuBXbnjyujuk2n1m6NWuBN3fT/xBSUY
3j9mElpwIym+6Q6t/G6eKYWYwWIfOjel46kXNSWyfEuG0jMPFboviAt/8xCzG+cuFA6iSpAXlUY6
oVjeg7hMDxkJBuK/eawpBaYWAsQo2STMtkuBtAAMcMN/f6MRSSTsKvu09E2ML3M9EBBif6JFE87Q
Rb01p4J7lmEinIm91SUvGwMp+mq9Qy6lcTTlUKVTg9vzbXA69hvhV4d/2m1NK8LrJTp7S546wWC7
b+pNxNQdC/rwv3HJB8iN2ssr+1piKLJ36EVovmssRXln4GomXCaBnV6hZzdxmGJ6u0MNstHvuZ+W
6SnfuoQ+gUlg9zGCXbx4nq5FOtpSLacx6qbHKPQznRJJ0Pn1XjAU6m89N4awYfSm6PU9ONHUYPZk
6NvZ4IkEivUCsd1Bt+Jav/F1DUfRr505uXLz3jmI++bLJT5lIj8eqesSh3BOF5IgmpKqJ17j25Ve
veP9rfL+dwKIcx64YLNzO7JNEj8me1EeOBksCJ1lh135vDohjZQJpkss9KDvCpbYjT8IdKH4raNe
F8gWtf5uGaeLw2btWD63+DMZ9Wix5ac60q5+KBp3QuwjIU4sX7zVYxzuyfjFqjEQEDL8FIQ+zd+1
GqBkd35rVPuraFHYn9AwV/dY+KSAwypHnUOlFvbyxCwrZmwSxrPFeeV6k6xfPOHVm3eIBJboS5Mw
yHguK+WxrHQOmXiEXOftjc8wKv5DN7SEAxqsBlbi8qjGPCLdpW3DFS762nns54zssXWvDOoHaQVB
F57ZSRIQIQM/2v8LkXqijEkWx+q1eynj4OziT+m+JW+JvS2JLgiZCzGU+SLOyked96Ulxqdlw2nT
7OpwngloyduxfuoEbtsLymLUPAzrEkmPBQOwuApg5ksXINAErUdbdckSyaicKVnyr8aKJ+5myCqC
VxwzzMHvjtnctYectjAkQd2Y5LjkRmQ3U+gNBHYwKCnunGGwxc8GH+CvfNuU8F855ukG+AB4rnkf
yCsrP+I+8OVnSXpEkO1UxvH44eetIGe/qvxtYNRpWTs5Xwhj8Fd7LgM19iXaXiUjJzWzqL3sRRXl
7OGw8+q2uyd0Bp/H9dkZ5lNO9m4Rl6wPdecilUlS5ufVkJklD0uHX3kn6a6gtnttwmPlNdu2Z0Nt
2HHfNZF0XTz8y5p89JNffK1bHpe3yUAZTxoHNXN3qifDEz4h+thL2drFIYO3XbL3K5vlpcQ/FPlL
WLJdSh+yPmxRH1w3HOIbPx6xc+96MIDhvQdRGs5M5FHNs1k74ac7jyAY+erBx/eDnzTpwohyeIW4
jtvnzvRDcAsxxlpUxuxrdSwcX6pnPpPtCQtbqNIM8+J6LJnlvURrHKm9aioslkQ6BMSc9JaS2KsZ
0zH7T/Jzh6Q7H7MorlCaoyU5N4szAKWQs+ThYeuG5jOe+cUpBlvXSy5MNfLiZGUyZ7DwCGMPokaV
eugDwp/ufVut9dmFP9oeZ1Vo3R+8KNZ5qmqSL85KqIz/9WlJpu4J6q3seMy96/R6Wrct24UoqvwN
lLINOaydPlqrUxuH+OeJL2gYEKGtMI7kvI48dRJDZK3kEhQ0xKltQZP4y6CF1+Mv6/1uOM9jl1T3
UdLNAsip6ft4P1mhtrupzZbNQVN2maVm4qpNMZoGPo3XAJ2tZW/WKWeX70+34RvFQTxl8X3fNcyJ
WgWHx1NlIJ7WxKNsxsD/imOkj3e+owH1mcotT3N73adHSM12Hxt49J2N41kfs3FxH13GnVuaYDih
XuqDx7avgvXiNjGe8mX0FbOtYGKy6DmJ+8dvsx6aQAWt3K1obWWqGoNrUxBzstPRkL+XvHQkVIr+
xSHs7I9HrcWpU7pAtPFYmbTtJ67Hteai3fd2ZcRWmqE4BdoPvZQsAdQ7wg5U9ZCN5IcfPR3SxnlD
kR/DuC5fGfHARUcJO3Wwsk31Z7m2I+jLjGyyK8aezohFaYzsuAv9/+jKxzubxcQgrIuHmBvXXfKR
t9Ci+6RYIEe3bWHVz1jk3YuJEqjDhBwtystmRhQzom88LtesSFWBy4KwUogrnPTY/8qJ+fs1YG3b
11Xv/DFODZg1h9r5I5dtVDceE5WN/HOFdQPbGXHuEzFiYG2kOazXpnlOWhcn/MoQJEzUFTJgYpLt
SnJF3wmawt/buqU3nXOnc8812tPr9Vy8XS3LVHe5C675wkhIX0Sd0yFSMWBRS6Io9HYZk/13ZuHN
g4ZSqNJqnLseBb2riWbqff5tcjIPsFnRQ6xcBCrgWo6+toh29TTmFzXo7WGpIBp3M0BPAtLZZDnO
ysW1+o9wqsHteDPcYbm30RCzUnEcbZIyZCvsaS65BevTjCc46XCveyhXFXEmfXKJok2qjvqyVdmz
u/pGDftxBWk/brQi9cKcdViHE7JG5R5lH9n5KzMiD24sA9jpWCTLnFD4jJO6GZIG/1uFHs1Isml/
CJkKwAgwld1lxRJ/scXO+aYo4zOZuEPqw2qwRDJLv1bMavYpmrJsofFYNyLpeMCs059CAQp+UweO
VO/dYhLmaLLFqGWcsZgvmIF5JgqyqC7FTFEL0gYPsQvd0v5CT6SoDjeq3LOKPTLnOu4Y70Avwq0y
k1ahHzatc795AUrBlza5xs3rfbO5nmSnadEuPuHDACfMyaCIil8siR+L+0xcp7BpZXXCkEl6yMyY
RaCki4qeLsTtRGOMFDGfgwAnb/CMijRuH1vMbiDomShrxQHzS7OewbP66hjFRnqozaPGQxvPyutf
pgpPRr36VGgzY4yHDlSoOkw6jxVpYBNcmVldsAhIWLq1aM6Z54HuUS3hF5iXTyCnCOdyCDy2izsi
83Yq38R4q6A2P4DGC/ugx2Vejkktm/l1pvW9a8t8s/vYlDgxFLFGya7yJ2NvifbBTNdkrhxOsRgc
+5mHho8AhjYMAIyDILI3RTBikJiGZqN85i0GAaqcbvk9L0Ait5lR/poWPI/tm6yp0VIFl4OhIXTC
X7g4+ODira1h5oQHwdckg6u/hqUUd1b4ajq1zmzVaRjR4x85eqy77LehXjHOgi80EMVhIo6e8q/b
zd0x/7sOmVAX/vQcHpyRLI47HhzdMXYttH8KSegbvixoxj9Hoswy7V/xyGeU319bT3AVeE3cemdl
1mp7d0u9bvtpcESEHaZwsoT7KdTsN8+76QYbzurebJCWH+HQq2JvE0SIc41ZWJJ65PRfQT6Ov1A7
6Tn6xola7KllVx83X0/Laa1Nh1NnSl771mOcN6KhlaRmMaElLakwnwxYw3+bBCLdWzFtGBHNdHVx
+ow+1kysX808k/iC0gffVlylt7gKW3nwtzxs8aIqqf6g4/nPYini4e6qQVlUed3DkhMxvF0wZwYn
PL3ODzY772JIOp3vCY/A7G01cKj1N6RGOCH0zLICqS6DsdHHkKn8jS1z6Oqozuf2IRu0bqmbapxd
SdzGXKrjQsUEJU19OvYWpQQNV5B8RTd9jenhELxHZ8U3ifLIl5PgJ58vvNt+9JVpeIldnAUAaqhL
XGk93eMvS0eEMwN1Md9tQ0tla5aGf8h9W077vNPdA05k/eE50fraOsL7XTqR/18cobX9OEIl06Wk
f8f3h128mr+zuaYc0QMhX6dr8Io64CdMYGprj9Zt7aF0zpWD7r1ToLinpUDXQ2Obb6PNaR6VE2Mg
XVxZBSef0DF4FlYTgZpGbpihGA/ceyEpS5exCXM3LStffOK+JqSTwSLrdDPVJMeCUYG/o1HlICyp
+d/QJqdzVG7qZ5VKP8fEDt0TUbr+c0rqIlYUIj7up6sBblfkISkE/lBlJEMS+XIvt2h78YxxfoLC
YbHnoqPkOYdqfBdjzZHPfDxP+1z4/xVMl7cdv/V1Okr6w93G2JoOhFuQsleV584vLNEHJk/dKuBi
7LbcPid+Fjz2eFFuFe5AtMOyZsqrusFvDoJUzaerRgu44ocuktbAnDxZYCODHPnGaSEGiYXK6w/B
+z1ckL8YAQ9k/8BVlPJBC0F3W9lIXiqtgfvL1n0ZsVWtKcGI11IG167at01GhoNHiCUBKPOv2bJo
AWqElDMwy0IsPE118R4EXrlgfFFocHXhYmhv8+g97Eh72IVd7v4KjB79I+jeOu7IDobmJaguOhgz
GrUbPMaHXd9lj4p/I82WFnqan+vz8LGxEOmZa/Z32NvqowAaZVi/RQtFSS9d4m2WnuTIs1ZlHB6o
CnV/m405v54g1UceRTPOzrVUQChs4bJfdcJQHiW2euHTxNzSJU7wTojQdMjDBgzDFqLy/2p9Hcpv
xAoeCU8sAXniq68xIHTghbwGehCSCtfAISK3To4uqjzpMhufzoePNZmNDXnXSNjZqH4A+8HIT36W
PzzSWKnqNKxVVaKw04U8YApZIo5j3b24A5FQe0sU7N1cromfbjFLUVI1BK7LmQwHgE5/Pfdrv2+6
Yzibvn0qBwJTb4hOzEdUEa4UQB5J7e4Gq6oPk4K+ugF2QRUVW0w0q6S5zBKSNY84zOUbDJYbAN3o
OT/bDTCITFYyJqhjweP2JnDtQwNlSZoaOkqw53fN5r+Ir/Fyag1LhmI6cyfzptM8hUzEd7louv/z
gEzf5C5kjOv9cUZKijSq4nk4r4x/8bNMfiOOAMvRK+x2VBxnRbLfETknN3SSFuryo8c/tEynRpqe
Vk34wb+RVQ7PkRCZPgC2yeJmmmU+vDhlXl7EHDFiY1A9f/u8ssnOQPg+b9Iv73sikv/yj9v10HtX
ns0AHvAwTDgCdxiHq/oJmlBlb8zHsPnyI536eSYFJD7Bp85xSo9TQiaWgSDycKkhCLLa2lM2kFh0
IP3G+SYJGPuU18r5d0Swprsxy1rb/NEtGlzZExaH321Is8EXpjCNz8MS4/aXMBWcLuBzMPrUvqKC
Dkd/HIAzyQLR+WGSQVSBZLbQSSH76tvLSIAC4BvMRHQgUdeL32UbMRyCbHkXJAsfc4yeeYpZG2u3
zrAsnIh2xBlQZ9y51F3JU4x/ghhaVEoKWG/2z+zxbcdTUhHedK1K+JYq1N0HvzKwEauonRfqzCy+
acAig4uQOf10q63SN80Y483Ms4wrZVcpX5ADNNam5jPu3fWLWL3kTI7LSlgcryyu9cEluErjK8Dt
oevivkedQYi1Unh3ajMIq+4APcJsCpMb8GbE+MDEHRqTQyLAuovXBlk9AyV7W5AbTnLIWxeMF+9f
mol8eIsJFdrbPjMdOcA1X2HSJNFH4dvyu9kY2M1a1vJUscqbaDIRNq9mVPWbDu08/pc3a2D+QHnR
hfWY7+yO6+nq1cnsMpw2zN36USJ96jtyO8e7nnldinuqiU+zia/8wuB3Psm+rXhG5K4ZGTUlVnhI
hSlKR/6I3lfTmH3OcpMXs11RBENk0ZGZVSDPVT5HTDr9futfSdfN5REHtynJOG1Ap1hHualdOK72
ycLKcQvw4VA48ISdomXGIN92jOQZevuMbMbC7f+YbcYEAj0FDEBGT7CHukTvGPty/W/ZMLZfDHg0
wzDCKE/ovd2TtGpu764a+7KXCof2HntxJB9LSbbvMUYDGY7Z1HkfwlvLU+kH2ruDF5LI/k1Deby4
ylZH4BU2lngRCvJ/oA+UxDhXxBP9cH11X7hleyM7OSNXtw7W5KfCXceTCFxEBR00lUqRuFrndgEZ
v/XQm59W20btXzu3c3IQbpS3X04x40ORYxVdSJTlGW+noW1PEZZIdUduGxMacoX0b1Nk7gVSCXyF
gWUV7DtHe+a4Wg88SMIrVgcGzWCPmz9297m9so+FsqZ/CueK6TwOvwT/n5bFWx4h4eNbgB5LV/jA
8MIJH/6TxhcwsNhBSF1mpSY4PJ0TDD9rEkEyluqEWkxkxS4vgvwDMLScTgl2nquPNG7tuYnyzpD9
F4he/PUpuMgBbXrvDQ9B+AYiQeVFG5cHD5FDAteeiQhm3aTDqnc72dFOx1Jt4G46tm556VToMLoL
SowBOU/7hJ1mDR18WTkt02J9r34QM+uQj3VXluLQz9farPd0eVZRUf9F9EVxGkmYBzhi9TBcZpD4
n+2WQDpOVPaPcxVdJ7Fj6L777oCPI5syYnR1meX3YYLE8j0SXpWcmJBTqo4VrMGNJo/glhAZJlax
aPvxrINNkm0YuSW2rnWhhD+ajfURZGX6BCKEXcLguy+peXZY7Ni8BFNgi/YIdmfqPUkOBGIsbjH8
6TDTy0fiy8TwCDfnpkw76NgEcejoyWZp0xmnKR5EU8e3iagUFwkJmRifKjqb694V/3mt4sy7zWfW
vl9ISrxaZWgGBWa0QVz56IYMHrEWCox4iHFEWz3/kIQdvhnh47yo8hDfdsER/UtFIcd33XVbe6jG
jCsPGx2oLKhiPh3WEsOKRrrfdvNk6uFSKhIA91XZob1kfqQYj3Su7I8OExq+6GapL3mwAcQRlbqS
LVjFcbpmLSGf2UAW8j4LuFEInGoosXydV79jrJblLgeSf3KRPKFBsXftCQLAC2IsBfhe1954ysLK
f5oYmDV7bg0OYgwuV1A2g0jg47FQ622yTM8d7gooiJFoh50gqjmH/yO4MJUr2Vg72nmnIUFgiF/Q
ZyghWGdfp9z0ADQ+Cyk+Pewhzq7qMvn3ekW6uzCcxBPpOeIOCzD2r7gltgZK8YqFwolCYJenKtbA
zdRPYZBa4dIUCLcFSeAiqvXRXYapSF03I5WZ+WfRH5vc5I8zusFz3mXzm4o3itNwGruH2e/lvfI4
HaADcwITAv8aiIGKyjIGmG/14E8E6h0Jt/T/yHwiHFwZJ39tOiATimufH7RCJIn7aGO0uzJ5TWF7
s/rM+Vl1D8Lf5HteNcFX2EOSESa4XjU0Gr2zKRkAEf27xDhE+pwPZJ5xzeznehoeMs8pEaqI2L4g
FUVdmnkMjACJ5gSXc4hLgfovwHbGKXTPl1Z/KevD0+Dfk5LXfPLvOTKwl5G0DlUTab6FEAKn2WPK
uhqtijZLsfleBzndNRhmJu5yQa1cis91iiMMq5YDYq+WDsKYyplKifGsZSDbqnJf4Zq66KDmHIzy
EbqhwSL2I4geStKxDDiix2hLXpUeipeGQL3PhMDoYKf6+IoFbLH6NW7XMAd/6PmzspfttzuRosC/
m3zIKsZt4PbiTjIl+p1tYRIcroJQv9cxkbq7yDCFNbBAr1T5oktVS57/gVa2eM7GIgEE66z2X4la
d9SZvBvANeKK6ZRz4YRn5SqSBZjS139JgNiIjGE09Nu1CdiHbaR61djefzcsYDFnCYyNKI2IZA9V
VIIqaIFWtRPxOEBiNcz1FVvEEsRs2ecM6SIYZacBdMPXxVtu17HGOKQCIIycAGpDF8f1UG0rp1xD
oDkXtImi5iRWW7zovl4eUaomjkSCmtCmgYPHRTCDkJRIJbYuwtegEK+uwKzXdklDdO8gFTkD08N1
H9wXxQVnO8MMbMCaY/l59qFFAR75bUwONNRw5+g9Ij3PiQEV+u0kK+2EcmYwNPwmCuBv1f/lfd/m
hGCF/pmgYYTAjIkyqyOioerStdPrf8YmIIKK7EygdZed1AqlgCYtMf2t6iX9oayd4YvgWR7wKnII
jIuKK54O0o2PjOYHtwTI4l9/E2LjhAu7z9GiefF7Ik4emKswEDFD775nVVh++7it9W72VOmxsWgW
NzmW2e0kedowxDodCfNLBZHk0ogYZFTltKcl+B9HZ7YkJ65F0S8iQggQ4jXnzKqs2eML4bLrMo9C
TF9/F/3UER3ttl2ZoKN99l57wtGIlxi+CV1pY3qbmtmEO5sPfnpKDf63o3HrqNix6x3LO+53TJL9
ir/rImEYTzfY44U5JaaaiA6vSixXXwpiPbhpkEj4y/k95lCQTWYAI/47zkb+LmJoeD0O0YiATniq
u8LexELYDGp96BKmnBOXrin+1g4L0Cq9bkqgG4geddOMwXSdJ94PXDj5MzJE66vOsQkcuoYbDMKH
0wLvSLa6m5Amn6tINSPfALgSJg/WTNyFelbZYxNabzmNLZPSwsyYP2Di6BcezzyD/8/VIMA6gv2m
eJRzVtTfMz6F7NlnE9e/tqpAuoSwquU+SRjXuKkEreoeVBCFo0XOhNJ59X3YrzfeM3X6wmMw97zd
mQ33cJH66JmOC5wNWD2NuFD222b9HqyfAvITT3yaXAon4BKsu7/ofVO0jZGSy9CPW8tvANwkTaeL
HtzaioMV1bAOFx/EaMi7Jt1IJHEcjlwFe0onnhpqVxa0x2gqDtpjq2+PFUaivnukcaqI36aFL+uz
dQ3s4yyNkIFxgXL4X4ectcpTAvNdPUzI0s4RqBLXG2aRoj9bF3ZeA7x4murkVvg8gj6qCF7ok3Bt
RyiWMCKr9xvDEh6ovVTkf4ki5Wxj+0sy4S7/WeHPS4ia9EJewPV0fXUQVB00/8Qq0A8kr8niZydr
dtBHTHGavzsA9F4+BdVAylStOLP2VVDZlYN1BqFz4vokHTyLtiMvaPnJEfqMsFrh54GhxHfVx7DM
8DCOfPxQjyKuH3g9gOLj19wwLypxK/EojczYH/RznYa7AXBU/Fno7Z8H6RW6Jr0xE0HF71O0VfBb
ODBnaIiAn38YVcYaICtGvsdwp6R379oR+G9SWMfdyRz1GRekglX5EM9FoB9DXOmw6JvBB0oyKT+k
KWYo8+A3bK5oM2TidSNA7C3Y2AgztvW1r/kANoNHI2M+JGJJ1zEL2vZuqu1mrlvLHXcpRA34zw1T
NX4HNDtWLxPb7eJ/CToLosoyF+uz34EeviytxHzN4k7qO4F63iOiBqL1mgyw4l4AWVXYXEVf+3cD
4dy5jpgPoBXDy/ffld+5y0sifeQ2AQmnwFDdDe3Ox5/WXWJ4UEjKRMnnUzLmXvrRVImqf2vRLn56
LDqXIRUeIW4RfE/Ro0wbmASjAD4Vcino93xZl/Y6h7RA7BYnHNPD5NJUCOfBb/9ZHtM97pdp/MnZ
CSwpSvVQAW+YuanuoBsSWsrgQMdXW6PIoaFrb/mHnVyk9oAE1AkoVpupe1gbVZ17MrgJa+16erMe
jv595oniGyI+AwZ9YARIYiVxKoNcKBGlB6UP7Iac5h854WD8QMnwkEywP7FnKuJgodU34EMXn4Oq
lP1jRq8Bh0xX6FCd5equA5gt6eln1mkuY6WcivF7lddt8QN5xCF7nzvYUY4KRwfZBasT1dzkHAwr
iWgUFcRwSxj81qI6F6cpJKSTQlibDn4OoO8nhRBDfBlBTHINrTR3WSBifdedujABTE9wN+EejmWc
LR/yccpMsTAkkqFiYKmLxj5obvVLzANuQPEwlUU1PbwakI+BYDhhQBgP3WI9eY7nEfVpyWQy/VgI
74IFTLIu+UvmK09uJEaJWmk/ZiEDBpVZBGo8kRWADcmdddHmQOSyPBwaCCgVJ2lB4ceOdJc3X2E6
Bs53WWe43DPu8d6w10nMaoM9HhuL1ArOKoyZPcMItguwn1L3EZiz0F1eDalwNoZOw+EkaZBrvkTu
2ODGS617drZEm8g2akdfbAM82FjCdJVbC5+NtCiK5A1WQFt/0XyDY3Fhkyleue1it/TDec5PmA5G
/7awwq/JhW3bbDQArhG8FPUZiNhQJNzLFh3w1m7UteL5JTzte+5nVgkhnpLROrswi6rh5wJBgYIs
Mg+5x1cSNvoXvjsT35ipluZJNhNWn9PS4zzhi9vwE32DESYDWkHK9NSAbRwviAZ84nt8wNgGrJs0
+tXw09bhzmMoHVjdergb/HlNZriEY4ZK0kXcaXedx4z90BbRbA9tKdRSH9Ghh+VAoxFKFYrL3L5k
tlor80izgrKv2VSNUblnyw1ZYze3CesTEdgZXuxKaiJ9tyhB7b/KxLjiwEuIuH+h0mFj+OG5hHjq
aFZfRIA4dmG4IVMkGfhJqD8Ze32pXdM/rf7Ku0SC1FwuNm9JbwsVDC8+0ELxYLj89yS7dd/dGxL3
n3aAC3NNuKr0n2btPf2jkVR2HjSIXPOwjHg4X13r6Bqkhr9+EE333OOku8W9VSkwgZ/SbeP5ObUg
SU49wQNhMDhJXqZLswz9xQINcsFuDOQ44tia4q4XZocHikwJwXTWtNnvyWmd4ofSi+P8b8pWpmEW
l7wKJISiYKf63NcDvk0WwMc1wBZ/5bzbsiy5Kb5AMwFRyFdxlNQcNe+dXMf1Cdh1VuGdqHXk4TEi
G1ZeQEnxf4O2ZH534L9Z+JQ5eqsJuW5y/xClb46o5DFQ4hT5++4nS2dP0xAE70zVkN+E5E+41zwa
cq9WlJi9TLCqHyZQONmrqpHUfjIolhtYy2u7k0Dg8QB1ptyfAKe0yxmwEx45Ltg+XvyR+/O8i3IP
91RR9BF3HmE6BwFkbohVQ+/zAh7+fHmvRF45z74zNvrRdxHGeP3TZpDvGOdq+w1vV4E4vUFisTBg
9SBqtISvWR6H0wPRBXknwQUMBPKKJK2CjsR7KhH5iBdNicT6H1hpwuG8uBpcrk9vHZPmmHXRs9I+
aSMUlXD6yNmXqe0R8tQO8n+8LQCi5dOPkpE7bxPyai5gxPbHaZRQSXwWUBGXAsTdU0/2eCWLvp0M
m0/fOYHJo6LlwNNbLu+KX0bAijfHenOkJYpgKAJ3/iSOLFgJT+yKLys2TjQV4vv2EDdLpn+phE3d
yQX5EpzmmG3bQauo3/ZIUZs9GMAn4Wfj5xAkuIPS03Qj/edj3pvgmjtH4sPuwWmDoTu1htgzdB5g
5deqi1HPfGhNdjdhuPvRRV1DiRmtNUeFubnm7Pay9k88UfOy4DrEf8/XiODk7CNOZlOJEWeAFHXg
ilVJMIhAhM/IMHN7pgaANxoNaY73yPeVl3BSd8q/q7FlqxaTbBe3JmRZZ2cnpktpdPVMYjbJnCep
K2xJUJqi4UyECeK0b8LOvOoMC9ODtYObMjBE7ie3gsL90m7RuD8m8rAUxYkS1Ge1YAE6VlWBkCRq
/F6P2TQBQos9ppm7qnI0Mw73WZDj8eDnwcB28W42Sx4eOuV1ww0HcvPXVFCQWCMmzYJJTfKyadci
JTUkRRCAJYNkTiHSmvlPAcC69Uo+QGd3Fi9Fd9D4HfD8qpUQAsFykV1csGLlmQsHSU1uyLPr/GBt
MZS/BXBKdZ1YFbGOEuip31rHxSKezKafn+EPBO+mrSd1RFibq48YSjA7g6rlCDHjyNyo/CTCSlE2
hqRNjRj4Xa+pDIj4hEndXBGSyuWmGHqnK+/ZvHvh3sGFPRlw+cWkucJ3mpO4gmPLgkgRo40eOpGz
itFFsnh/bDBU9UXXc84lNtwwvotg3tFcpgWLRT1xMTUR0awDG/RSXiA6F+mdTHxsXu04UOB9RHzj
FF3Kll2FXVlT8lk6OAQqTKzqwra2tL+Uwyrtn1w033OWiQ0tPDVmQCj62WTrEyc7MR/iCE3E70ZQ
6Gwr/s2Xgt8SXhareVBjFYETZoXNTY7TlXiUX9Hhc5Hag8TQdeHq/x2sSzAgaXvAX80SDRS2dStf
mZBe9jsuqUW8DiDNf+N1NOZo+oUJhJYnDEK7xbOTeyjxT2ksM+uMJ7ZZ8+fGHbmhLd5EtNeynKt4
GrT7ibF4M+41cCwZqCvltnvjePEzq0LBphUacH/Wy+TNTywRlLhY/DL2UMxkI+9+3YnyjJ1dPLM3
SoKHNG8ZdTMulP+meTO98rb27M9iNbl+hgmLzI6aQ3Re4LGqmewNh05lbZ59ZnFnHyfVEEHpc7OG
D4W7OfHArzACKl0B2CvcZmuEaQb0cNwsWQxKbYva0X2IXJJRmGWOzX/Xaz9lYb6fHN//sErxn0Aq
Nd+SPE+c9y6QnHrEyBWiMC619nF2h7m9ZWNPAx18LtE47HvL7fzJZjRxoC+lBxoMxc4YcRTYXXib
5zrSe2bfeMCkOZk/HvaYkItYziFbeqX8GXH4k9Smm+oHwz04HxuPUBJ10pJyCsUUAUoaiBrZnHaN
He8yOpM9bPDDCxMPWSnmKU8d5ehDhabwkstuz4hk77Q9sBdLGnxSQH/iafwtvXjYHpHZDB/0+ZTi
PVfEQH4U7RAOVDWyA6fUJ3ZYFSAkRsUzuYUNRD0n5X0Fw36OmjhVD5GMmN5Hjz3Me92qwGN6H1jb
8tjyxUGWQ3mFYenS74m4Gj8YJt711qhcfRGugdCp+iDXD5hO06+YuF968ovQFbT21HxLurwX/pWM
rBu8LhW0sR8Ff+zxqRxn2dzmWK7dD0GmTdNvBE12n4HSDeiMUOwJzVDSXMbeeHE4CglrZAcjyF7C
skJcQ9jCwvXOckbz0AV1uT5JBv3gbKzEWCSxmGMUQ7jDz6+gMVRVGenvoludbjw2Jlb1M/VZvftv
9KZ6vY9DGnhQllpLbxOXvuHLXWfIdxZLsPeEWlpzqy4mv8LGzcYb0IPtLEN/E3Tz8myyZQtkwPyn
rmcWXfUEYh8FaQkb6PW8N4Pltz/7yPYaBml56mj41DtVj6G4cMP1tgqAIMOgNfgwxMMs8f/Hpk/5
NCADjASCCrmMC5ALp/YnnhhBKEPMwXxJQjV9VDVBQ8iPUhoGwyo7ecwixZkE7CY5Ia/+Ye0VDM8F
N1dnzyDIawhOqZTnbmEVswk9aNuaZo7/0NqkIbQv+5+Jg5Mh3WOBiMVDZupxvNZ4EO1LNTpB+UDb
FVKOcJMOjSlTMoju27Sa3HmZkLhNesBSlyynBODSVGMBdLaN3XcfkOJA+26L3/UAJWlunnBMriUu
5DXy3zM5TuWVaCluVfR+z1AeJYSrSHGOaR7+LXyc/DeOQhY3JKTUl9Dt9JVB2y+fWjoE/CPlEfm7
wruZfqCCN8UpKf04fdY0bjTMwcxM/nejaCh6L9jffFrX9UzBmrFynWPMjR0oQi2S7NlVPe+LzIit
JiAXKroLNv18Wvxmw+uEwWr+VAYhi6cjphL2rYmZ2PaaXhr3pKkSad+4CJHJxR6UDRo7s+cChfAQ
Jv43emysUJZdelxawFEzG7oo128Lkj7oco/3bWGwKSU9XcvZDi8hCyAW48CdZOSmEDxCbk9vBAzT
5kKQhijsMAdj+2tB7dQ4rEiGrQcz5YN4EMrAZMfngsgA6nN7lbvbQJyF6WgPfAoLWwR8tOFb5bjb
qWo9b7wRKuVVMXmFn168HKrtu1haBcK1AdwIzRna2j8xMUqwMVgh6/kk1cvjlFST+x4tCgHQx1sV
PHuVz7trwmwcnvJyRoMVXoewVMZWC0KTxYKeaWQc3NiWkJ/w8SNQWrn0NnnuleKVDMBrCc9o7pXL
IRmYKj1OKmF+7/wQUWbwiEEf4BUJcaiU2Y5zDUizO7gLvS479uAA+HZpOxKb4ZDO12dYuv7s7K1L
kcFTpfDgtGf+30vwiJN5Wd82OZLvVRXSEWDHFlI4gpNe0h3xBM4eVSTzdFlYfprH3gkq91UGi8pB
DCQhqyXVCLD31O8NLxYeTPkoR12wcyOwr3DJ8GIhmmbycL7xe4XRTUdF3N0GYi1vHiR+5+xlRXxC
mQUs6PPTi77E4rb1QaCuTXhaRvVIVQn5FSO2iWyuHBTKdsAHXc7e2N1s2vAyYX+e39ERNoqa7Cya
PrjpQh0VFpTNeN9hV8eKiU7RtBvOV1KShWkizFl4NFkG2XwaXJO/MESSh82qcco5aYmI+aes9W11
AImQ4kBSbTv8tjryW/fYZbY+LmPMbIuHE7I4TPmkKQ5FWs3Jj6aXg/OaQ8rzLqTjUHLFROj/kOH6
JZlZQJdlWedxfEubl+N1mluLLzGDbvDbkpnv+P1Z2iN6rqsXeacCBhdOZF59pB6XaKya40S3EnEz
JyrEu53CyP4WTaFerAYM8M4c6adPIfbi2b3UFfvgZ+Yaa372HbrppdB4E3HTMRrtZ9BCsjuUfb6B
FcS05PeVi8YCDoO7wCUdNbfNyRshURtqrOiTzEuSwT7ZTCQQBRw9qaDafwIvNc3ZCr7x54qd5fLG
qYIfB3NbH9yzsiIJNlYA5LqlmRaKYZKS9WpmyZLh8YxW/RD7BMrOE3/t7MrmkVTtpCfUARbiqfeL
pzaIX1lE+YTgyd+Z966JIBJnrs/+3ClmL+Ce2urlSayxl70n28v7CItBF/fYBzV52yjRuCZ0CAwc
wnMenOUAYY2qgFX7L5RYyt9RFjftRzMA4jhZK8PoJZ5Jsu645acDnzkLxVNSQR547S1x6mNUFwi1
uhjdPyyRsZ+SfMJON8GlKK96Nl52xw1L4Lnw/Ul9jHM8+c+lxDbr9qOznqNu5ggXnbEPtTvjWkO1
RXae/ZwRnUxnNQDp9kaqLkIJGdmjKRfnOv2NGuuFbMCsUHX1X6fL3KMgjSOtuniEWvaqRWfQUlpG
IUWGYCYF6kmM3wfG37HBiVjh09l3/OT7fcInBZdnILUC7xcTkoTOFECdI70fy7+j6zT+C68LULMC
Xml27EITdEccE0YeQfG1/YPOFVlS5jIOXur1aJ7aGRgtdAinNNCfzbyBnYsmKOnomHI+BpaTVlPI
VHXlSXZBnP2telS2KYSRclO8qJ+B7fD1sVtX0UcQUGYKcJvN4XQVdCswTVCI3v5UyHnTF/0ybIr6
HhfVsReWbwJDg5NYiiwNKzCfrtjsDXOGyr6j7TV8sSYLpyrHU5X+FC1QDkiMDHShwVa8xVAW9okW
2NB7zakboOlIoMQEN4P21Q6SFxUHQcMR2pN6XRI+kRbu+FFhVW2y84QwhvlhncO+ubvWtdFTR3dG
fIcOCBctI2CLKSYce3EMIedX0MSLXL1AlVmCM5tsmPoVpA12/0EjADzlXQjDDEn9v3uPI4lp60Yy
0AHZ9QQCtzPZqvruW/YP3o+ucGBYtx5bSelWqGjHuMAhDx0q1ByEC1Y5STuH29n3CvN99mEK4PdQ
dFBbnwEtsF7ZbZl5DMAsleVh9NUMHA0byg/P8gAz/BThM10NuXtmiQGvYHJb7jAByR9ygQ6D1Qco
Huyxsh8r/y6mYKJoKWjL1t2hOvBk0f7GJcZSHwsaoWMquyD3Ro+C2XP6gVOHVzf6DhF+oCnesyZi
tHaYAwMK4HC7jYCzeGXBwxoqj3Z03iehoLUbsSwRQ0zosikFeIxVOMzvI6ny8IdJt1V4ShHKd+UT
Jz+sU+qw1gppozugkeMTCKTfD7e28WbRYpxY+V4mHQaSAw4cTz6HbiCDcQfUmVJKrnR9fyl8KAaP
a1QaCGgQKI+z3yOE4a0LqfeDPoAtfl1EHRxBCiDKzqyVE4wG2/N/SUYjnKsVbvaIRIPYlPWr2z3q
vBr+cnqV7ovHYoZG3jLzyv9S23SIYwumPY57nksImjViZEnxQ+Nj7ZhD+AiOEtFn+QT1o/IHw9TO
kKU3KdSE0o3/sRlAXAM3juzR02+ZpelAlnru1GucOeA/L0L5fNg8OyVfm3j0y1uIdcDdc0Mim8fF
NekvYZgrtGzCIknSXfzUeP3wsoHSgnust9wecNem/lJYRsSD40zdpYERl/4vWSppYXAT4mi32Ig7
/h4i8J57F4uzvSInDXDw9RwkwEVGt1RvSQ7/O9tp7QzMpum8qcpqQdqn80eZeGeAZG9+5crnx171
M3+wu1r7JmlPJFdRFro24J2VpVp/I9bi6/oYzQpVsJaMiZ94XKT85vkht4d1tIWDqur3ONOg7IYV
JQJxSssP1VWJ+l7G7LLHPdVSCNxdXPnT84jdtLrOFPU6311bYrdp7ErgyIScOa+EiViICDVWX6rd
Trp6Qe09qhHR6Tw04MzYvNVe8Yp/mW86K3zi8CO1BOsnJaDUtixzPv2kgTIuHstm4nHypzQOP6Io
yLwPU9bAPcBVuB+4NJzoZ9e0w0dB6pWlrlOxyosqj03ZsObNJREtkqme/aK+URaLr4r7Eu5qVCn2
a6hLs3vIMhqDeOOUAbfjpluJOTBnOIn5wKzW1w0dAj5rOLaopD7OzTj29gWgUsjvUXS+/BXkdJbt
BipBUS3w/jdPtA6VBNqlJr4CNQ0yKJXQggAszpBYq/ZhqLgGsHuWW0Mvuyz2r5bpBJCsgzUlZq3e
7ptoTfBKsVdubsXQjB4unAUK3rFSbRS98O1hzjfh2MlziGYznRQnBHTQqLN4ACjGFd+yfJLNp8EW
gKVKkZ3/aPKKAuXYxyF9oDYXiXdxrHjGy7uOLjob254jTd7A22opOG8718GvqrhUsveNCtw6FQvU
NT0JMNIRq49c1d+aPM1/pgaFjUCmA/WSaXyA4P1JxN4tfi8tW7sfkZ6A0B7qkk5hCa+SmiDy8nTQ
TSfkbm9+0JmJ2itvR4z2t3lyzTcYektFQ5jvrBQkdE3glc0+QRzCEILbexU0fycT2KDUFi5wPDD2
LZTxyG8SIqBzyt0OXhKHYMzKZ3lNyCitv6qgICknWHevTAUoO4So0uA/JKQFV/qLd2TJ5AHQYhVP
NQITtnymk5KbGAg17EOUM/HoIOzk3k++xmPylbD2bPfFRBzoB0Klu1zBwK7OXsW1SXFVbxkIXpT9
9Ie5BUQKLTgynykQrJnlviL+CpQCse5immdBDhxU4ZZ9CaDajDgbDClgBh9iGfWOcqFs+p8LAac+
DsFE8fIOl86GzmUiro+Y49gxwPldk32u/OrLJjWmtBx9NLzUuKb/4fwEcEYnjnkJmN/liyMJtz5v
q8pxR6co1kGBOfzJyxoKeZJJZtl3HtUqB+cTSKytmIwXQgO0IzRYlMbaUKaFGI3+GhOCpxltdh5C
zNc89LMvXzNOXx7Lnqn0OPagQB/4Uc/2X0Ikr7n5Po8EFEDJTYIuRJSYJd5kJU7E1AP/wk5X+IZP
OEUSm/ZjbOVwZ93atZcU8h0VxrJDBiZYEatbzIuCFbgByU3elw5v4sKLXs+0v7Dqz2xGM15P2tU8
2mhy0PXnwNePbHFIXmU11Rm7MRjz/g0PJca4KEvkb+FhMuJf11bR7bYJmislrBCdSVY/OEOCjS5J
c34nNxot26bSZ4ER6BoWF+fdJmUQ4g0hVBbB9MzKh3Gq6oEl7blOF/qQJAR14CIPQ/tPOiQnrpmT
RRCVKw1YBtsfi69rQa4MoqBtGvmpvB5V5SwpeEnuTtdjZTKV5DFFX+dFilMlk7dmmHXw2VVqEAWE
8SIiVcPdi/3xzsxNnF9o6SI/RQ8f7wNkE3RljmauZtMw4hxMWuKMl6al6HQ9caXBhhEbUM4vzhgq
Q30Y1qkxuvmFMwmy6aYMM+7T5IwXf+dVVRiRqmFCULtwCwyid1DgkGI7gsapb5MOtnILLEhyqGHc
rJi+MLoB0XpXbY+0e4hibrE3utq8BdcXWsAMhYwNf/o/CoZrlVwmFCzISDhRlHskaLgy9XhTE2ff
ZlBVmls7P07Jbr5NVtoZM9GV9YdNOEfZKoK2SbrnoIC68KUYeNlS5ciB2/0zanXETb2OAflya7M/
05G0770clraMjtkYb2+NMOupzu1mQGmUj7V2vojaBCPlRL43D5eWaiPlHBLyTBX45rzr1hdGMM/5
o4K+pnYmgddUIn3giceR04buDLqyMZRHrUXj8YWeuCakf1iqADndLamcxI94gMsDKbSxGJWKsV/e
c0jEzWMWdATjlA63u2tlWOAH3GnibTStC+F8BjwsdPYQwMWGBZb7XfVU1bNcst5w5B5qznwK+lc4
uFX3R+mZ/yP7zi8eZkefaWHP/q5esd1ZOoGsIeaqOLk+9td+GHDrUr8YtneO0RBsBiDst6DcLLvk
7lljZVsxnwg6fUYx8h5N3uU/wWhhouviEYcaev5qnimiCpt9ipfkBv92BYpCzyVFetgpNDucEiGb
i7rddKCwhte7Z+1LWcaYtgG/mIHJvLqFgut2sFSOt3aPU2wSIDnnULJNjrw+Iv8frgPLJHeLg/kw
UeAldC4RBy4qk8uNg7HsPSRYvR5YOIE8z8PQja8TG5b0KNEFqcHrBeuIJk1pN2OnnbgfMQtBVo1r
s4ZPSY9LHHr3FI6Y+5xc/i1QN+nWYTx/jUURNRfHp7n0GJAtdk8L+pv8EFO8fCdczvIoXXoyPc0i
3G0JOLu5BQI2diySIv2RmMxkDxYniH6tjLfUj125BP1jN+ap2he4W8tD5adRdlN6DTL2aWv4lwPa
QWRzYr++irLfiFHlBj6Iva78SFbHMN7wn8+EoTaGR3aAVRq1XAhYqMYkwAIkdXoNEHNX7nz/gEQh
Ffk5JtpkCLB8wxlC0hRFB6XVJoikjyQgAAfEUa3+JGHXnaGNTO1nP7vBA99xp0cfGzxzMCshhBNH
7ggugizbWt1JPvBdatsZtGJPngJaaJ5T/hWL2bn7fTunVwxSrX7EB81HgWd4+Esg1HzS0s17q1od
tm1yjcLsqlNA8k9+jSq0h/Chzyx4+VtrvlTPTa2kv28GjaMHcV+aC5hLa74UU4yFvR3iC/45Ynr9
DimWubAaB04kqs+BbDC6hs9Bm2VUnAET4Y+4TCOLJcnwCF/ZmVX71XjuUH0vfCl/gYFrLiQJivZ1
sW7vfSY4mgYCD5WIUbFwYReom/Ta5/2xK+WSHdSUDb+TgqPnLLw2fJs4J19trAiLbFjiiRl2LX81
cWByxNoq8F4LYOe8zNs51L9kBmjjF9TNjs2Egywt6ZRqPUzYSc6bsXJjQs1daHFvTyaCoJ34oMm4
mePy/e8qimKE4bbzTV39a+MAVQX07PTm+iJ9w97LtNBpEOTHzT/Y3coAVyUe0m1T3xRbWwDhbvwU
ZRemxN//g3WufY/2eGCnjKuij8jBfQraS7E9NOzixefGHZuoJoioPxI+b5Go3+hLeZEwRfGMd89Q
GJLxJUfTpAuTUldrrlAQuvQBO89MBnOtfOZKmDM0aRS4YoZhnya5671k/PBGXNQSt8Zh6WFi/CX9
Ps7viVnbzOXVUOr8j1niGemBbWXlk5IKijn8vfkaOHPBEejqWjtzQs1ipELnASIHDyf5foIRn1LC
1PrJTr5xrhKN2WO3LYy2VPslqcPzPsiLixf6XrPJDF4CIvX9eahy6J2JRkYNtJeIKxj9Oj2Qy8IX
qGEPExsotEL/iVhF9z0a1cUMORcZEJtg1SXNGoelpD4AcTkpplPoVrI74VizvziTNy7ikvLUWWN/
adnzTZ83IOsjKktCQnhl/1id1zD1o6sb8yQ+5rzLml9tG5Cd1Ji0gqcEx8YtTDPxRouXL4/KK92v
hfYM/Trkik9WQKDd5oSMbdwSe6iOIUm5TX+hX5Bzn0dHEhXKTmnJZlP3YVbfmT3kfQ5BCm4nGYt+
3PycL3VEAAbrOi9h369Y7eAjtl3Wn8O2jv7NISG4Q+Mqktfrug5cREZl/oQtkje2cJbNhxxDyT1r
Y3C1U7TFCEJ8HSewSsy+mNvYY6jF7Sg6Ltum4FvK/mYnmRZqqCbb/mlKiy7kJGoY85pmeyckHl5v
3FnTM/+t+abjPL2ALDTte5iSUwPlT80NP5WmmDqs4hPdvWvHBX3XjGD3g3hmpSDczido4jjhC7ZN
vK3ByCP7mPgBF41IpQlXwD4cOuYj6NgfFsNif2PBMEbY8J0AyZ8FW4xcGGPi7OhsSylnO+Kixomq
gZb43JPtyrUNP1hOzf040PG7T1lU1bdqSORnD16hP2Frs/6RE4s7JeZRyKe878Ka2SSN5KD3UTFq
/y2vIuCRJiZjcqc5PgqPfuoSFbEWr5aAqgGMABZXcQ3I1g74czJnOAXtljC2rN2aC/C2IQpeBiN9
36UNNgDJeGBdbCEp+wQE97wckv7KZEUXo+lk/Mnahql1h7e4Mg8eVpNq4zb3Nn5y6006WtKZ/iv8
uhMEe1AxQURsywds9WDWlPsMbARok/jRxg0MGK2MVhLPbnfiRlR8c7E9hTdhRDZd/K5a3gt+phGb
t7mXKt/1xgzulSUkRrMLgcmWfphq4hcHzE/kGJnoliPNfXF/Bz9Tlt+cOuGEbXWYuod5zSbqo1nZ
lI8kbPFvcapMs/sm7Eg4iPKxxiR8Yi3S0DN5RS/6ihii02ivgqWMnjI/qEFyUjZtsp2L4c1LLrHP
xuYYG6a3O2Kg37+twkJLZS3f8s4hI8jbqoONoB9U5ORULXvDNqlXzPbcVERSIC0cLMG5GGRek8ru
q2IKLoezhplPNzkpt/XQDZ7mtkHNNjlQmDxzdedrz5ipMhdTla4MZz28j8rUj+gy4/hKqzEdkpxx
/KHptuCyku4wR1BMD964c/+XlFlu/jJDsuBlaVt47BJ1Jj7DqolpiB5xnj4kQ0hmPjMjl6wklOAy
EYkdv/xdAZrwj4vGIxAeEk8k45vMyPHfO+yfy28O3fZJw51gqatr9T45Vt8NQt0FrQbDQEG1k3jE
9BJkD3MAk+YFXpDKL2k7bdFjLxiyYxXyL4TKkxGhhh3crcL6Cd8vh+GHTaGaw89uYLXc0Bm1uTKU
h1kDNZ/4xK7oIVJQk0g5CN3sDcMSOy8aamtIl3s4K+prDgRcZ8ozsl+1PwZmjy1UDg9rGBJbDkLW
lxy4LZNm45J+4rRjj1oVZFtgNpL9a+yQeZAeaP/MfIn/sBsnRCQrPFxWlDYXZB6JvFO1oNdus1dS
x72Z/hi6KNPZ2EzrQnuE8giE7H3tbfHfDv2lyga08mr0l1+R3lxteVlslY5dQnHkSN2DuCycZYZM
tST5qcOA7Ygntss++sr0s25yUv/1gCEKPhyqw07o0Z3fBAbL+iUDLDb9I6+FHaaAb9v/IpW4NaWw
oMGeumzmC0zW8v+cnceS5Dq2ZX/lWY0b1tQEn3X1wLUKrTJzQotU1AIESZD8+l5eb1IVXZHXrKZx
7bqnUwAH5+y99k2Wt4UmE2iBVIz7Anil1hXAu2FgWjrr2JxpXTN0oPYk26JKl85m0tcQ5ZuQsnDr
47eo9u0/mpSWHyVi2HE2T8gun2u6zBY+8WEDsj3q372C8Q9m9oxzLUBbM1xtB7UdCJr8kGM719yT
ZmodQia/8S71iyDcj7GYg322SGwvM2/q+9UgmJwtdS3LIrvqv+GOZAICLMv76VYirIsV4USdc2H7
teobDJbzhNpnSe1fSHjNS4ZmpVhzoTjDyyBgH7LEEOUX5ir6F+Ue11sGuFObigV9nbhlpQm0F83j
7NhMDrvC7r4EWc5E35stALx+1T5jbTIabVLKKCtg8gKCz+agArUq8p9y3zCOoykmv6CQKuVdlQnn
Hku1GhDfWCAXMwiK/bib0zBkr/aj+gu0nebB0KWmYgca85wYg7qWVovZeVWDPLLSkevtsOrUB1V1
+fCkLLLBrN6GB7DI1DDD+Ed4aGGjQSHKzFGvtFhIgMT7HFfZZfQX/Sh5SLGzsQ3IXW3RCILq4i7j
huBtjgpNRiLhjPpiiNcc9YF2nQPOSCRs0H6XjK783rkj0bTOL4V9dbOHKLcYWPeIa7nvYHRnbFL0
3Pf1hAUOzJ9BY+5VwqNcJOdyXNl+Ft4Nc4WWCUhu/kQID71RY6ew00yHWG6f1dB4fkAmRVqP8RGX
boYSn6E4BF6klVakXzPaB7B7SLOPcZ4SseGxEzfMTOPaPTbBhAPXRUu1Tso+FLdXT2++53ckMMVg
K+ADAC7Nm04jNfzNIKoTB0sHlthaocVOvnYU04IXUorS7qvV0fF/CYQFn3DF+9KUIOFL2STxA50r
BKzwgGqffbOc7AGqVqGT3zOPQyg3KfkUbnKhMeKZWzx1dHWQ+NeQNHHgBWcrz+D4oEEjMOCRMW2e
1kemxGV7GyNkGJ/oqvQdicXttagDMzu5Z08yiUVAp5i8HjHdU0+gKLbFLXEVYrja3O3S4yPhsM0b
mY7WeG8UwMRfvjNA8ea22wgftT2zW2JgD8Q8PLLCWp1aBX3nZAghJavfvU+ohKYoQzP2w1ZtrOZn
LWdc+quxdVRApUTR/yKSNM0eE2zc1NZ0rlF5wAfx0wtG0Go69TDqIO4iQ8gMwnmvjOd1PfnOQv9w
rK0LlTHjVMBmYXdYGDDPjwzcyWdVLmyxtSEqBOwy3MbCIIJ0ZmsNWA5ViRX7+C4Rm03B7vqh0PGC
yPiPtpUhXB0gefiXeRKe88112vktK3u7OFD85UQPcBD0m/MSdF167lvYEYQwVG19xsAEE852hsn8
LkhCrzcQbmiLeAsNmQrR4lX2dvVlDEuJzBhuERW2FUl0fYlrEF8NqgtOKoo4G4V+Nasb/Cx5xwZC
gYKGsAODx4i5vWYFxlH3kCLqxoVUVMmuwaSLLo4Q66sRqnfL6ItD6o5bs0Qt1AWdncYHOdfWl0x6
ZU3cMozFV28pzWUCQuVcGwR+98uHbsTvw8fNfMe38JYD83SSHfY7ABarcOK9xraf/2CTDsvwapAI
R7w0dOMZq3gOOe7ILV2Zh8hgWbvihzqdw35ri8IrCiJsumsenbLs8I311t7VU9sOt3XUcFJxXYHs
FXISDnAi4plF0nW6Mq6sEgsHBGyqGE3DkK4R4bJqS6uaLm8KqONblV4ttmWNjRqc6ZQS3VYTtg6y
KKr8i+muuJ+EMypz5ZjG0h44hB09cTmhmbSzJPBXV57sNm7GuG87LBL9eAUiW6wq/B4aehGtkp2o
OHSALbaeYMai/i+6yZp3CSZZOuJh4Q/nqJhxOo+xUQ+405bhBheX88W12KZWHiq7s53kDaYpaeMN
lqPlvbEP2g51CoHMNjUypiC+U1mxYkg1Taq7DzBh/loYCbhw0hmB3SQ+DcXbbIT/uIl9BmmrHNFv
BOrKs9WhbMf8ijYi6XHlOK7+xRPrZ48gaBf1pRg5wB6gKiB1wmbFy00TmaY/7hjl7Y2ftxQZjeu3
8GhRtgNzgSSRuTAAZB3da93Z5R65g1PdGbI4/VeLVA/FRl8wgwb+ISTjZYYFiXpVOutQNvZeSPA2
sxQM14WD/G7IQqc8LT1q6V1pU8U8OpFBeJTCHVUXPQZACh0B0ePkIgBW5yW1bGebemwMv2g395YP
XrNd/J8zg4T0gbafx9LmVxkQlaLNxh2QkrDD4Dh210DTZiY3Fy9IeiKUhQJm9jV8fnp/rBuDFdVs
uWmX098N+FW7YqnoIbD2qfgWLQ5bMXOnWV9QNGG3BAY2ZZgCOmozlDtzuI4hc1mkMwCPpmdQonnM
/GgARxvpgX1mSRMUQsq1wveBary9cuWAlIRM2VdksROzxvEV5BH+HDZvVHFXqTMoO3XKMtLbLpaf
QyYZcHVnRIMa/itrCnMBFXGe3hRdGbrrpHN7Z2dpl6RMIN4LmtTKofWB5/MqToACY9Gr+U72Mq8W
XHj/1RGOfzsvJVeMqAxaUvBfrP6VGpjjt0okmB8saGO/vzIWvsaenf7i+aK2lIjr3x03N4+ya3hE
1HBlS9EoJrzd0ABhZ0apKVYDeNtiXaiJIy0yNMQmcNX/cca8AnSqzEJm1CDs58c6Pg+GRXgQK9cV
L75Koff9APzIwKUA7falpD8gEHnmBZ0InwbX2mub7pvUKj8xgUvFBrxbQDKsq5k0syjOiqkhPCD6
szNOmw3QN3pogbUgfqSDn8i3RAb6NOBtnc8JwOAfSOfxVGexW7DhKdLKrlo/3BXaIUJtg8iehquB
WPkQ2wAxtqjV2naTFA4nrooGOREqVR4+Z4hv5QbdFd692NHiGz9QvjgR7AKEwOxj6JoyVZ8x9yHs
Q5sK9wIZFP/Cohd0XG1fv1bGR6eHWgYqMvDa4LtlVdrDVEWL3DtGpcutQeBVVaeOFFlwDnYL3wcL
KdEaxJ5cD8qAqFfawEylNYQi/sShmdK+iYlC3UG6RhRsxXMS3hYuOIk10FKCu6D4lmcHCoE+Avan
DUDizTiC40Uoie0zOlGJstnGQmAftKRHZasM8sYVQwJNvltXWAwj+HQS63NFj46F7qG1Juom7bTR
Bbqi8yaGFqtgSAnl3VsOA/eN5bSp/xCM4EogxF2BJnOGPQGj5zUoCcT0dIFqUWJU6dH2BO6MGZBC
rbiPTQZ0BNmDhyQbX+kWpAw/Q8/01jecVebpkvTgB66z1pnh1lXip5ySkxPdH29L4J8Bz05EVn+U
SKDJmx9G2E9YeKi6FTZp58nLC0rmeFJEz8WIxb4ntSPOvCdY89EwBw+BPXFAbFSGnjuDmkb3rja1
d88+RBUZIP0NYV22+Dx0bfv9iudfp8cu9UVyniNN/E5hGGRcUiRH0DDQnSVrevr2txkPxUbTPqRV
3OVY5+R0NfywzmPJm5k+eC9DJlrzUmQRdLU8Qv5bkYh4xAZ6LUPIt6CuRAHFOkrWaQNgEUbSjwLp
YLVexsZ70UkeOV/DGvPEWTKce6JdUOzqKGcflhIG4apw88o7qsiCVeCg6uXuJhEy5nhpzGPuObT4
LZ3a23meuomrH0M0A+KBawa95DS99eoKP4xbhlUImBYd7D0Scqj2sNjj+JiM9tc0mUvusi6vTiJg
Vw91grBup0wHuMYjYcLlxSpjYjfg3OAV3uW0FeQbTSJSDsAoAFHWAqPKhnGif0BH0SJrTj31hEGK
nd3hQhVPA/Fu15Sn6QreMWr5HWNGIIhtGAoiqSHc7YdmQSKfR2i4TwRK6kNR/sN75xFLgEq7RWCH
WyjoWUGIuzwS2ocjUTDlINc4IKP2NgE5pzhR5v3JID/gSFDY8r5kGNED1gjcr8p2k9s4HNJnW4ca
IZwLreLqdRwm5vVN/l15iqxdfxKVXGHx6FjCJztqagbMRXAn+8VuV51iOHCMtYjukXqQPFNS0jyZ
BNTNehhDIYluYfeggoqjPc5UnOVE7jA9K/CWIfeoZwS4YRDZ5nGh/QgbpR9g34ddb08AgTyJXPUQ
xCUyq7BQ3SVCcTbcOfPExYEQkW1DB4XSbqDH693iJxzFztF2NjHKykdESB5MbrK2eucbphoT06cu
w3zdNtP1/QFwQGAwCWIGbTeN+Z3vUmi2+czkFjgNj4oK2undJzOESJ0yQz8RlfjiibUeS7EiL5fJ
x/9kmwPMwo8Tk4SXr0BE2a+6a9TdWFWIVLAkutaWHkStQRyNLbl5hFz8TOQghmMzBiy7eNqYj0yN
T3ndAMCBndWMPBs5ThwW5SyqWHIE/IaZXe/s1jWHS0Q/ot9ENOeXo2R4/6ubBoS/bc9sfDflmR2s
XfxNb+E8Qk2Bd283P6M2r2m7Ek0bvoV4S/hEbhIdPbh+cQoPEKbpsco9ixDAQTTRzpl9NaDyylAf
rmM87fok0r5lWwIA1aMbxfKLS6OKfQ/RpqtDwmKcrAMVXHAEpTnJlM5uX+YYBB8yFhR/96LAX/F9
sueofM/I86MBS8eW1M4g1ak6VsjdnVMpxcj0VBO1Udzp1r2a06cUxMVpSsLeKTaovgNaMO7ilvsM
vDSZpBpjvkYdyINDi58ZX8HxtjjhtQQQULUm41KSPU4wUkIU63LQXd61cI9IIjL3EBqQavjW1TE3
s0CaPaTH8hmqHaIQqQWSJm8ePd5lpBTpKWMQMJFe1NFYsChXp0szUJ1uG7RhzqNX9Mi66GcyhvdY
nF4rfKxYoHI/YOwe+EP5VNOFr54FiQXTtwD76VuDW3ThgesMqAYSNJBb5oP6oWprctkzsy6xaVMR
eMxitkAx+F0p0xvAxXOJZOwYtN5IkCi3puvehnixArm6piO31jrEQG+tIcBJqu1uGBkpo3yAcAuG
IHmJ+1HbNHJctRQnngX3rkpq03c3mE95vgKf5YXaRhmJKJ1RdkJKHjUJMPW6Qa+6qcCl7iwEkK9o
7ghj6rSjjrlHs6nEWpqU7nMB8rn+1kQRwb3gMvNLkwaCCazCbeS4KjgN0pns6uC5mlgAwn/oHm2T
OlySo9tOAtRlk7vVu/IsFe44A0fZd1RVNKNJg3fbx9rvveSlZLUyX8supFHC9LwPIJr2yPL8l7SE
7gMR8FqsysHi+2PF+fY3XbLI09QUfUvHQy1MSX8PI0cJ4AoauSIoDddbIDBmY6GCp6HDBMdOPYJZ
pp8cpTOQb+n0RDyEffVlyKGhnHmKJp2hmWqI5FrLktL1xGT82n5MfJvwDlVGNkk2UcIEILMJU74b
pkEC5BkGZV6QSpRixgLA8yPWqFLyqw0HlpMcDgV9l5mBh98ERHMtnWR5Gq0Zs5fBXalfmTY04iWs
ZFg9DmAEXGw8Tp8UjHtQeNBbTeC3OFilYmTSOT7p+yHwgogYJE4GzXRkwGYyCxGcztqvgOVo/qNE
agrrUbSV3fmrRlad+LoknR046yWYEywaZO5gCeCFaWp3RyqZX3cbRzuyfhCEXTSQCWyyvbDglCLm
ZS1BxjOsi0NapdsFr4aad2TmoIe5LI7k/5olyHlvU8a1X6HCQhU9+aseD4WVbdLUz7/mlbXA+uEQ
/5TkaTajh+qbr4ophuNeiGCV9qlqbQKCap7VS5Git11ZnM1sdKshVlJwKQBtV1pFhdpzvhubaJtm
CyPMta0czAHb1kVB99B3iPtvabn35CjhVTLjD/CU7vyjDghVvVC5LNFvR8KBXffEMnTnlmOnhQOH
dfeU4TICBxtSVvDY4Hu8VOhZ21tNTEu3M8o3zP10qx4jbyR5W0MYCzHy1JAJ1yAfZyxFGTL2Fzvu
ut84wFPvYXLyBUGntubyLq4W8uK9JBA5th3yIQ8p7Vwi0RdTXUQtqp9EM+lyT26u5eKj80Oyaw2d
qvsRiX1ymBS7SL3OHVitt76m/adoJVep0256LxDvBEvbROl0XMInQtEp1tZoHdHTS6zCEIERY8sd
UqYw/86gzS9v6BNZGPloklMRVElOMjlNbhCgxHQxVel0PP0iMq/EeV9SMi3OKncJSUE2OTqkOnsJ
ncM1Q6buxcomwzM4skXQsmI0eVvIDvZKiN/CPWIAnbnlhjgoCikddb/HKp8eCpcxccjc2ZbDlglv
FBFpQSBTfIePqAu/YaVToO5iWb4TNBRretqJiMxTznPl8zBZYjarfurGANo1t2sVjSjiL164xOrW
zEzxLuNQuTAmwdiHvzLmcO5zO1GnoEuNYXREOWaYaB2JUKFYTPzgLurGJgRlNgliNKK+Balm+9a+
11FDTNeU0s7pMhKmr+PF1qEoJ6/nOt4pkkKgCnEI/VmF0DmRHOWpd2pNLb/HuEzztd1ZI5o1bSNe
zjPhbSy7iL7Ui4M4CtFT7K8kLVCzR8xHnqvlC+8ZiJF8wlTQ02pns24tz7y3YIDTzUL0BCSQISi8
04hcTNGSY61mv28QhmKbdZ5ZFeYbVxpYhDmgXSKOK3g4mH3y4YYBUPWV7rRIQDoozAwAPKvfyAfm
c6PkuMs497wNSdbck/Tt70ZqgRsb4e6tCMroNfbN9HXgsOQSCgBLgeZSkV0mmsTvkuUNdH9sJfIg
HK/Bu022Ik0zkVgh1S8kjfViuv57WLfyytaUdJY48rQ73jnC30omxb8gj3XfnFK5wTrM0uLxqmJ4
IrjXeUIHNmETyxLrBMyJDQ05AYeqpk9uy1qTNexqpO2cJ4H/ZAbVgiFn4bfThu4ZAkuJH65LYJHr
ufuNiXQ6U96T87Jowhqofurpl7CHJNh6FR1PmBJ4fp7J+o5m7EQIR/hk3hH8PXVe8di7KZ2Vq+qX
k3hNWAHXkp/9MiJwAR/j+uqbnfrqpUogelDX+MlNH2MUP0w1+YFbisSCtLchgb8qIkbSY+GYO3zT
zCOlCpp1JUrful26DGzGqkbDsrzMFGZOth7V0gEM16Cj1ioNop9+izlhk7LCnctS0X9sOhRm67IF
bVpJH0llE/gcTJnZmfxrHTvpe+L4xaVyCdpYd1HYtgcmMBUuurBK9yq8DjvpirbBIcotE+xI7SnC
t9QZqgMaTrZ3sGfh74SINE6jBQz3DVOZZGQcNS7mPnBEiec+Gb0j+KBkgojp19aqpt3ObgqLLsTS
Zk+YAivHkPsZBzogocNJsy2gigoLWCybS1tZs7ume1B5m6isfXVkKoBlBWcYzeN6VqADsXWWNmPR
WC6biPZcuR7zwr4hs37ahNAoWfOCUurjgk7v2wjpxd+Q9c4q03RhrDFqmfTZYI8qNwOT2OYlDEYk
ToPmO38ANy8weekilPeII71xQxp96B2CMpdiKwrdM0DPMThfdUbkiRCN4wHVJsPaxWFYJbqJ3b2S
4VidKR1sD6WSKCXHjnAu+Kx/jDE8uyq/MKOH3WDqCsS1pTEKuMLTL8Yvg2gl+8D66UIcehe5LSCK
JK7/DjZ2AFOzoENkTlpWX0Npo0fGRIjpcUSCClcdEgLWUBg8RGcPrXrw/Z6eVVMPjIsjR56mbu69
U1yg+NxGvkdRkztosLZwGHomvzb6NeZhSnh3RWuc79oEfX3BfKOzl0b14qst7LY5Bf5U3XKmYlCP
X5i8I9gdHjIuDmWE0DUziTRd75KITRiBeEFf0/2YHWpxomuFlVycTrLsTUJNGTUVylW0PaJ6t1QR
FdSvHOdgXjJNVdus4lC+ZTBbvUg7VbyDhCNdwqmdEk4SKYtzb7IgJNy5BMsc4BR90MOQnpqCU9tG
9FH+gqChe/E5rp0sjkDmEBHQhNUIJUQMJ7G10ueoxiT9A9NHPd3UCcMz+rl+EW8mZymRF6WJwzOT
9C2ynxTJuX3JIzdvX/rWrqYbnLCNfi7yxsWm3KatLFcMdlWDUhG8+p76nPxbdmPfPwehwJKZ0N2t
35FQFeJZZi5sDNOSaITtG5fmGjwA6YQyqnsWSKjiFV28qbaiHKx7bi0bVmSuP6i8xlwyK63KrZ2W
jWD+41sIB8Qk4huyCYS3z5CAguHMZhhaZGvStasZ4YTH66Gz+5pjU4k83KleXB0L2MrAxyxMnWsD
RYJnh/s03hADlDlfDQ5IPa2B+2Q+ObWoNN4sm0bapq1gFz+LhYPKa4RdnWFsYeLwKxdGeXSIiAY5
uNGUzC+MviKz04zRwGghHHf2GJZzLLoJtfQNBpc6PCyGEmNtmtFn3aUkwboRNmEe77TX595+mCIh
X3ByoxZe0WE3Ofmxsf9GSpRNRA77UbjJDT1KjMzEWAJ7SqIiXZVIsgjLDDH1UzZGDkgIkso3szUl
2SWi31RvHQwUzYHEUF3eh2Eg+QTTqNB9oEs9I1hzCrgDX1snVIrD/9xMa2qSpn4p9VAOJ1a7qnpP
40Z4u7zKnc7fINjJsZ/FVtPdldj8nPsptOfhZmzSprrDhRAuTHrymcEhJ4AILYWlolNfMmF6m8n4
dLZMD8i75m1P5h2hwU79jFjRmYF+sk2/OMhm03ldeR5B91RYJUPcIENKxmZVe3hFMbG+lFiR/F92
n9bh/ZVbNm/npeUybWpo2h6yoxkF6sYfUxVuGYNUJVq3hGnndgLRdWWmdOoh5e11dxXLEKUhcvPf
AaE9/VaYtGXzt/zw2zSF1ZPPTCfflaEcxs2QFUj1giClg+gbqLG0AGd0HVMTqS9LFYR0oLxQ468q
zEAaB01X8NPYV4pNZMIuvlVp5N2qnLPFtlJi/k6Kh0sFkQ89DqZgwiS/IbW0wDXDhG9lWKeRmDqR
89phOMWUXlED4rOgY0+7CfvW2iLT4q6lHrwKYFL9ZpFwQ7eXkcy5ZSMa6c7b+qdrjG2OiZv3EOGz
SI8Hy2HMDW0gISM7bIkGhGvHDAE6ZsNSw+vD5NSaogBt1hzRaTW8xmQQJV3B/Iy0EhrNzMKaQxuR
OAlHhF4iBhIISNu+yqJuO5cE4x6hA1N3p5624nUn6PJsidlQaCJdhmxnIucUGkja9USYV9eBJPVz
uGbKPcqVdsss2QG7w9jvo7UiEux6vF1xTz25037YkZ3cskWs4K06b2FMM2aby1rAMWS4hFappze2
1lKxATu5V7onnrHmbczKeU8LOxi2Lc7UfLvo0vIOrFsWaimOTnd2E4NrXubcWaDtxd1r6HV6flVI
HkdS2oWZf2Qmp8JfmgAuDVfVTAdCTNJbSDF2+8j5CbC4nNXsHtkyEpfxjQRNwmBWN4OzQuOtzC3C
Tac5BD7MHFB5pLvsYhNRG6qucnDYdFpkN5nAQbFm1l5Hh1R0c4NTrSVgciWzUaZnOPM5EodhaFK0
C17yHQiA5wCXNek5NxAtbxeSOZebyAx9cAcncRnAacL02fhCBO8huNpk5XcZFY7dqLI4FDMDLLIX
dX79S9bd5silT7xYw7ckwujH0z4WX9qkkOkdKICoOJJ/1y27SvnhIzgfM23JWsIVxAppmpeF7igi
IrzGBU5zVg+OgMGEyI2AVW6En4u3ACpfe8Y4HNfnoMryiSuCWgAldt/T7YvqOICipYbtwscQsQHQ
V2wGAbDmJXBwh0N0QqW/4451ywun+MjZEFNRtzxEan5HQEW0ZdCkNuB58PvV/Th0fnvJTWDySycL
4hUXDJnNNlrqAYwmpewPiFLI7utq6N4XvzXjNiYGeuSHZRUv2uLWmNPHZd4FfeqF226W0GxK0kXd
Z9cHnPLTbi2EsMxTc3O/EFkyb8Toue1edXSt9rJkx1qxVg5Er8yulJvGqUxIF3qsCUFvWE12ZHW0
T8Xs9L+xf0MJxPoX3MUKRRIKuAFhvQnA9B9zRD3mIKTI0s1IN3X4WdFdhzWfMgQHWmK6eO/S47Y3
qOrhs5dzGD0ng0C76YDkKE9jJfr6yMy9szaMkMW4Q5NFX9D306a9VJgyDj6JhJIiHoAMCkwsQ8Zh
DAsM/JfdcvRVIMVuXWbe+1lWzfDuV0OJ5GSU32RLhmlXO2rv61q8jK6SSFZArj+W2dze+eRh8L5D
wtvyShCcE4XNr5743SsPzUaSV8axoNQPnYeWHsG7Zg3cLYjNT741ts099YN968Ui9PZuWHBYc4Fn
/qq6NEKAt+gTZu0AOKIzbTpGsE8sZ84+S4VdbXHpB1ugudUe5sL80I6Wi42sBtXn6uA73brxqU0J
eT9izfJ/zKzG58iexFH18fIN2iq010aGao2pif6kJgLzkHdwkXbWMHk+u4cVupu2TvVTk07BSWvs
1uuiHZGiZoyZHwSgFhe+aR7sUUZl29ombhQUd7AjLAKBTRWNJ1Stg8URvQ2yW0DQQ3asHS/kaSCw
cT0IqH5tnsXHVC8zSZqI/lY4a7MvXZ6DdjWty5FZZKi9V4DNUc372k3RYPDyjCS1Muil09qbN+jF
qSKVNsWOLgLbMYdG+d1jnLiMFOAZQsmgI0Don8IFdTORfqHaFfbX4ScpZCFAaQ2xH/qCpW8EnQS9
8ZlI4B7Oi5ngUFUvFHd69rETwTUZdthVZ6Djrn1Hgz+6pAUOaMyDy9fQzO4LCa4IHTheegAm8ayc
ucZpdiRVL8eIxziRZVXwWZZyrK8TXk7rAELxWhvR9+uZs40NcIC+AG7Eg5joA/SdxVzm2s2bNWAa
fBsQXRkvHa0ppzlCsViV+z6o3Hu4JXBNx1LtbaO7M0Q6d48Jyb2TsLleC0VUB9Eg3Y6KXz8mZd3p
vcwiOBcdBzdWYen13dkpEOXSRUFlsXIzKRiNNCABNvVYzHQeks53NiTtQdJqbS8waJxxNbwmJbxs
pUz11MzauaGv1+ETh2jzahbVEF2mJINBiZjZZk4SjHVzkDi0om1J9DCsTUAnBLqPWlEW1qZl444j
uPSEA3MLEcEwDyb9I94m7ZLfDNduD7sAHSXFVYOvBVPiARLwdOha23xhzAoXcImt94woiWPszf4B
Z1N9xDyUz9swwZm2MeUiiqNH0Vx9EwpS486tC4PyksBQb221UQe5lVMfp4J6tPNtkjM6OyCRJ9cp
lxVYfJqKlS0D6JZ1h/92zFxB6qoyDXe751RHjuUy7bOuGDVS7GyJz7gMluglkkQtPSvWW8oCX5Or
OecyLi9Q6wdyW5jE080TZMVYofQ3tmyz7znP5jlMeu+MuhrGdef692i4Jgoz/tY2Y4nQU9kYmluV
05Mchp/G5kWN6k7NBze4jpU72BBEpeJx5MQ/xQuB1Yie92O3YJ9tSdSK75oWHBeEnDz5DYlV39ce
HS8SmrPuNPbTE+iZ3Lu1yhxLyMT6TjaDu2QAn6AWbXKPpKldD5sXJgIdEAPtToz6hNDO1uUKhwSG
46ytF15Vl1lOBlKXOe/wMgvGUGwINujAbJ/DM7EJBYwIAU53EsivE9+hDF/EtBFILIf94oqCk6Hw
26h6RvtpZ/2m0pYv9Q4wIYmrGPcQppi+uQ81BhVTCwVLkqRFKGHbqucM3G8yexG+Bz5Me63eCI7p
Q3Mh4ngpXwhGFu3bbPTIv6rtHW86+bZmGnrsVMioZyMhg3TvSB5HPHoNqcdMFEyCi4yXHP93svHp
Xl8fuSDsGVbBeJzXIvKiR0mgBnUB7AgxnwL27OIXA9A5hBJtPExynCHKcH6Mle86x7/91//+v//n
x/TfyS+6fGDYmvq/6qG6R8Lb67//zfvbf7X/89fjz7//TRB7QMsVFY3F33+8P2acj//+N/t/SacV
Pv82+Y7cidO0hI8cYnJd//nTw3/76VYU/eung8pJXdcR4XvVuPE+KQMaDUQIsjWGfvoYosV6U8IO
3v/8bf4n3yY/fFuP55LGn/WAcNXaoe5sdia/ltZsVbs/f4XjfPId11/6T9cLslVsQ5GWD1Lk6fwa
B6QMXxOSSUfgFOPPeA3asB78rwGXsdhlwESyI0g/NdzGZaZi+J5xBaoJnQbeS9wYWV21K4pLOe1p
1dY2yqKOxuHKGbrMfeWkjS+U2n9OvzvCdgl8keGkgmknZkB8pz//qn//EFhR8K8/SucBQ7qqvj5Z
Vz+CRW7gtGnBkQaH/+wLrnfsn66a8COjOWd6P9NZ1e4DqLg2YwqKAaFvVn/+is8etetv+6evKIpx
gtATTo/KH540vbc1veluS476xqbiW9exVf7Fr/nsOXP/9avgUCQoknT43mEY3ueRTR+TyA6mDZc/
/xb7s6fs+vd//jGRB/pGLvOjdu3fBlovgcDWcZ4Z+OoIWaUaMWxhqMMm8bx4aroQ4EFsa+n9xQNx
vfH//6pAdMW/fj9NaekKEhjPzji50BITTh0a0F4FGP8lHmIxvS/O4P7Fz/3s2z6sQYNQlRZh570X
YwkmDgs3Q0vM9nl3r0wU/sUD8slDLj+sRUWWN33vRv1LUtLDIxFuOYzDuPz88y375JmQH9YeYzqO
AVS47xb7GD0BDlNO62zHOrv78xd89s//sPBYKLQWz639dzOqJL5ag/r2KWx6z/rP7oL8sAh09cIQ
ApHaO36SHqIM45K0xM2VIpDflvBF/sP78GEtaGRMb3Xpo4c4x9vOtIzSA7Ffdvvn6/TZjfiwDgxM
TQk39r13FaMpmxbxE3Gju0ULVf7FpvbZnfjw+qPDdcc0q7IHhsL595nx3Y2G93b+87//s0//8OpD
87QBY+n50bMd0CExpRp938WGmf2ffcGHd9vDR0xeYynfi7brLj2H9INC/vH650//5F2WH9/lAQhP
2Jf6bIbEb1dOmOhNNmcVXkUyI1ZunbZ/8Rxd39t/s0aFH95nZc0+/Xsp7uOKooUaCrw2oDGH2JfV
DCMMR0BCv7KF2OPV41986Sd3J/zwmkegZKI87sP3iRyO6bmj4kW2iqJ/2f/5+n2yjYUfXnNwK1g6
g6l4j7wSD35rbsO4yFf1KJEXNsE9EJnHP3/TZ9fvw/sOqbspMRbF96qir0uKwbYqiSF0FgKc3A5s
DqKXqepuFvbuv3hzPnk3ww+vvkrKEYVRwVcmvvWC1j5FdzI392gM/ur1/+wGXf/+TzsnEmN6JybJ
H5qua58BHabPC0eRv/gBn336h1ffkoMxWCCTB0LH8XCqERLguSekotj8+aZ88vqEH97+EiNXjg/Y
g1/V+5tcdiNnaS3XuhU3gL2c//B3fFgDAoAuvJ+ZfJfFhEam0sEF5Hb8Fy/JZ7f5wxrgDRK5bzr1
Z4c2QH+SzUCAcRfz5sf2QP7Eny/VJ/ci+PD+NyEqWuaMAzp1K0Xsqc38/zg7j+a4cW4N/yJWgZnc
dpTUktWSpXHYsCTPmDln/vr70N9GgxGbt3rjcmlBNMI5AA7egLUEsF9jerjcwsJkWFKwQ1q3e7sB
wFD6Gdjr0fqJWiSAao/KYFb2T5dbWeqHFPE1Utkw1Lzg2ffq8VZzq+gdrle4sqsvzIUlRXluDBY+
0bb3BODT6MCnqwKAH+9yTuKot4ERQca73I95VD7Jx5YU3L6vzdJ2XvLE7ONX5s6M9nMtKNv/Scnw
/gts6uOXy60tjdr89w9xjoZJqgxtmzxpUQ6kA6liNkgdZ55sZfKXBk4Kdfg9AwJ8bX+iJxDpcxf4
aFHyuom/93VdkGI9VlV7sDQ/ebJcSqSp0WlnXByv3EgsKcS1xG0xwNHiJxQmZsAXYu1+/9RbNZGi
uX/BTzhf1w0p2nujBBkvmvbJUCeo8EGc7WyBgurlry+sKlOO8gg/nsHH+n3ugYUvzqYdVHjO9TuS
JdAKR575smplzhcWlSkFvMfjTEE5rX3tO4HhjTWwT50aAcBm5ey11Bsp1h0DumaTeM1TDkh8Ywyc
VBwfOWsdJW3eyOuDUpnPVM+KlQ6p8yR8EpSmFP6lESLqFuIlFVaVtR/hdu5aHsNuoAdvR5f78VjO
RdNsTNDCbJDhQidgZeYW25YSQoh2mGWhGQIzxjmParr1lDzaGsiE7vC8qbatMT0OiD1vq5Q/KUiC
XJeJTCk38J5lpN7oBE+GZt3HVaBCIXBeckFZC5QK2tKj12xNDjuXl+hiR6VUweOAQMffQI0sGsV3
dBeTzDsCBSnitxKp/u6UTkMIvtVEsXijpcKqEe9rUUPc+YEtQPlf+TukhDLCmwIENNQs2XA8DlhN
ASdRf3tKy0MkejSG4mObFI1oswhYHYm7ssoWzqymnGpwH3MFbtJPeV+5d/30AhT6bDnQXf5slZ6S
7i73cGFDNqVUU9puA/i66V4bxGDOgVWVRzD46YbtM/t78INyf7mdhdxvSEnHwzRCUCzv3koTZFsq
AEv7vXnfZTy2X25hIdMYcqZpIlg8flk81iaiHbumd7xvPNEo79d9XsozVhFZ2AlH5SmGHGrGe8jR
0HZS3hIi/3C5iYVUZkiZBasCMUCj8c55UVDnp2hT+4M4QCcvd0reblEyPHcqgNXLzS1Nyfz3D/t9
CEVFs0wNOo0ZmOGD0BXkGBx3NJtvvFt0+srte+FSZEipo/Qrgbphnz5ZenWLUTzm1N0vjhinNpo9
0OfsoYp2X83HmssdW1jThpQ8QjRuUlC3uBOkpqpAHQZIE4+bPCuUABuJOA3tU+WbfTxe2UUpS8B1
b7uRm9grVLRvmqPbP5xCp2TVYu5CHN2Bavg6mCZ14AwpppVeLq13KUUIl+cP6Pj5U9ki83QUxawY
DgvD+H55FBdSkCFlBuR5nUZF6Oe1nvHLtUplHZbxjWdyNmx4Ss8ca2XdL/REl3IDBMcQ44AweRqt
Nnnx0Ph7yhAsu9yNpY9LaQHZQV4+geo8QpNBVh6ijmYfJg2F7d3lBhbCSJcSQ423Fg4CWvLkKV5g
nlAaSNBFrCj3oprAUylM0esaktJDjKQVSCmGqQW8HgOH9BOB2HxSnUxF7W4vN7JUJ9elrKAhu6Ty
KJ6fAG3BaQYHCD0NTH8o+i9+Tfxw+IH0mop+jwFGdMyblyavHpQu/XX5FyxN2Pz3D2lJGbF8QY3D
/qkDcd5MYRwcCxsj1stfX5otKTfUZuWM+A6mr4By8SorJ33XokH3AJAif7vcxELC06VsYGUm5D1U
fM+z4g301Oa9xiwaK6oHza9uAWOqM5CcApS/dlpYGjIpFaSRE4ymZls/LQ+43K1l5Iq/iwH49H9d
7tLSqEm5QOt13USizzunKpo3lCCL6QmrDY5beLatpe2FcdOkNNBOObYbU+qdgcuiNBoW59mKadPW
HEd6c/qN4esjJLC/k8n456puaVJucFWrghrrx++l2mDFqlsow9VomMKuUraXm1jqlJQdfBGE5qAZ
yjltQgB4PejDAHdI7EdmeoV1bgtxxADnGURfsLLEl0JYkxIFz9pxbqjV+Hfqlf5jOJr+NhVBfvSV
JIM72iBM66GeD1PUOyp9qm3rGsSHV7s/bFAfK2lxYU1qUh7xkPbSwygd30Rj5q9eDwkUGFJ2vDys
CwtSk5KED6otaq00eB/xXDhQcEdUKg5RbYNttNKBpSakTAHrxsZcvQ/ekX++D9XOOza2ibLQ4BUr
a2OpBSlRAOXvwRMN2dkJ8/Io2nS8SwfIiU0D9PryOC0cKTUpM2AYYKPq7NvnvKPa4iGKBbHu4Nnz
DTlXMqStjP3VeUiT0kQPVkyAPw/eYa03eyxHiy+RBjfxcl8WVpQq5YfeDLlAGHV1NrwGyT4MZ5HZ
q/BxvLIwokrpoC29wqW6bZ9r3brvJ+/B0ZCF+zNOiEDfolH4+P8I04XZV6XMgGBqnkDzLc4wBow9
QjXdrVUz+4oVZStLeGnEpETQorPeIa6FpFWZILZFYUyAwfPG35cnZKkH898/7NRjkCmKGfv1Oa4p
RFNj7x603HxBv7z7frmFheWrzh370AJi1YE/4bl71gaAZ2Frv1iifk8DF1dIwBp/bkTDXO653NzS
eEkhbyeITeN3P701CspqJ4HBJi9GPqqtwcrZYGnIpJDXUkqIjVek/zsbcHLHwwRiAc4bL9d1QQ54
O0cgycxdfFQUFYle3bmd1F7sL3996efLAY4SaopJSXpOUZQMURXADhjhHMzxnk1kGMfr5kFIkc5W
mNmWno3n0da/eRBaYAld++AkpCh3BP4ivlWP5zKK/m6tftwAx1hLIXNkfVIcFFJQO5NixZUyjmdv
TMo7YWeztn5incHh5lu9Xb3iLqxUIUd23TetGaPCD3dWwSZ2cPXfcZ1pK/W3pc9LkQ1o0YyVvovf
B2N4w9an2hUDx4bLi2gei8/GaG70Q1CjQxNYIWe9cz2LNCJvBDEYUzN8eR2xzdinoMB1K3W0hQUr
pIj2YMZj2WQ051afkLuYNLA2+hDfwb3tXy93Z6kJKaTjhrUE8byniayeNjFmfymifGoLeBN71+Ll
umakwPagE/ipC60cb3DwkCFPphu0Q8ID9cns/XIbS9MuhbdXzIZdCAOcNcgX95hd1W9N6fTX7N+2
KyMXNWjauNvl7TlH/nJTOtZ5CAntyz/908Dj41JUo1UUIYGTdGeoijwswtNHgJXdNIAdtokgrq6k
pk9nm3akAJ8vKYYWO+259Mx/4NNPG6NrvlPcWcNULXVEiuwA8GjRDaP/jqA+IppVV0Ox0p+xRAhP
uW6vvGF+OtN0Y+7ehxhMBSJ7QFTLczpB51J9F3Us8+flqVj69vz3D982IDL3KN7w7aTXqI7z/BHD
8luZgE+PBPxyKaJjJMsjs9XSX/MvN0LzDvbfEdnL+z8NTU73HZWZfGVVLXVFim2vVxO1R6WYI2dd
7rT50ua5yY/rxkmKaHxkhW5P1FlLVemPaOeZX93KXbshLf10KZZxilXayk3Lc16piLzX+TArIebJ
VaAq2/0P9m8ogqptneKnQy494bI8PSPi6+8uj82n12a+LoUz/jk92gl98TOHDImaNaIXllrtXXUY
C+uAOrvdnByIOA0EBisxe6rl3uQ5eEzajXfd/FjS5BtBUDVFU2pvoVN4Gx822a6J0Dy93MOF+ZEf
k2GX6YPlhObjaIVYFtUm/KVdUWPwcWUD0gIIHANLFNS73iL8BsRZRL1+P8H+NFf2vaUpkjKh3nsx
5sNV/AsqJyCnIUsPtfWSDu3XqA8GOPJlvgtF+DIO5XVJS4ZToiqdx2rkxL/A22Gwq0S4tAveOa+a
EEdKiXFrRgHUBPtRw5/K2FL0RIbQgNl8c/n7nx57WNLzQviQFvMR05VAKWy0sACltH7y/OdkS3lr
Fkhovl4Lg6ApKUdagd41TW9NmAS5N6UN/MzF/fzKcZLCwrJMhVsSpEIoJF78gPk7MvUj1R7ruoXr
yHlRw500jNrkjPlDs/cAh76zoSAgcXkeFjbY/8ApQxH5WjO1v1SHy12JBvg2ns8HEdaNKA1UwXXH
HRlMKQLcHWCvIopVizh4yFGxRQPf68Jof1VHZOAkIkh9m1RIdQIJ6+HysIm3Oszk0QYEoNvi9nIz
C4lKhk/mKBEPSp0k3PmsyX7wqX+1Bw2vvfC6TdaWTjxp7WP/0oXho+erBF7bmq7YTaoY05WBWuqB
FNlp3RoIJonkHPq5dVsbqv+XGUT2Gop8Xpf/uc/Yri0FtuAlTNUbitOit0Mco7DqaP8Jq6GobwIz
ma3nptb2bibd6BV0MCLl54AudnvAvk775vcoQyE/YZQdYriliupxH/rqhK/4VPJ/bNhCHOEbjfo0
tWRoT5Odtw/QPJLi6AUpdqaaNuruFknSJHswkR1nBylipw4wZ9csBJuNvFMfUhMf2+8GdFuepdDQ
wEltQ+GkdB/BFeKPOMUI7t4YMBtjjB4ir34iHJD01ybViP9Bp9Lg7FO7KMxQHOl8712JIOKtAVs+
nSGwK1LCSthMWg/Vi0Np1TdaLdItItf27ooFzMelhOUg++WrOlYuswoSajsh9fcoxFvuus9L6aoU
WqAiQSTQo8Piq2+oqlb9tIZeXRoZaRc3GquMs3gcYVB3m6FqjnkQrwT2vPz/s24ttKr+vSF5Cc5T
9eAzLhTmESHXxO8WusjO9lefdBZ+vZyiFDUJdFxhp0OGjc9kIN/o9Su/funT0vGjBXJfFHqDfoAe
H4ahvh3LZiVffLpDMDByQtIbz8GYbTro+XBUpvu6xi+dUkW29si69NulhITWPU7nKZNqWvUhVG3k
pa5CBfDb5yY/nDIM0NPo7ZTTgevwIdV+uFa+AnJQP81zfFoK0g4JHN8pmUycFdy9sbE2+ta+Q6Jk
p0DTXjklLS1KKVhNL1NUV7TTAWL6s9kr1BXNg65UPy4H69LUSsHqYjlSzwrbBzHkx0H0xzJu74Ka
gk2VrozTUg+kiC0a7PzQ6pgOlqUbOyXNtW0xGLjUI4W7coT59ChpqTJOu0xS10AMhiZyeAYG3MI9
YF1vX+tOvQ9a86eqJf7a9vZ5lpAR21pTBUFqsla7cNwjPnLb52sPvguTYUkhbHQO0htKMR3KWTce
7mbCS3+g4GCpeBtYoflKPC+EmwzYLsdBIN2J6kY7vSJCsnfzeGW1zqnykxQqA7QN3Ki4fhrZLA3n
Ryd019sfyFTlnLdzH+/v8Xfe8qJqBeIR46F4BfK6sMIsKcZzVL0crhK0ijIcbgiV+mh5VYYIqfh9
OUyWFpgU6g0S/IhDd+MBtZ5o4/rqDgWhTSbsPfX/Z65J1+2d8hXbCzo/wAtUPSA1zfHH9+HGR3F8
uNyLpXmXgh03ssTHJ4vdZ+h+jIhWWPXXy19eWrlSjKtYqkaBYjIDZp5/LxX7oA7dd6y1XzBWWqnB
L7Qhw7TLtnE6JTLGQ4QfQ6ZEB4EzjGuM39AMPl7uxsIAyeBseFc9FsXBhASOf0Qt+qkJzJWYW1ij
phTbIkW3SvMtVhByxqLZReLODlcy7NLPnkfswx6nFWOEgkXAwSXPeDi3Ul7Q1H5t1cwlpk9i2px7
9PHrmRmn3ZhoR0QgbvzIfvbC7karmq9REz7qrXEXFf3u8vgvTfHcwQ9N2a4PakdlkHQsvzZl2t/2
E9bbPRIdmvn7chtLgyWFMs9oQcUXx0Pc5OEvRF4qDcvcorjuGGZK+zXu0JinIahyyI3pDWWvCWNq
oI+Xf/tCGpJR0C6sfTQ67fHQxLG6w5Yseh6j+kcTc98NedveaEWVXLmopJBGqc5TSjcQB69BbAxD
ItwX7yYsyarD5c4sRISMgIY6GWCwhFN16PjqXT5DC3BaCfeqqacraWlhrmUIdGymegQkFMhwg7Wq
GArn2OX92gFw6etSSId+PcI0xpsJ2X9vr03h8KYDdvvr8vAsfX2OkQ+xEGdYAJlCoKQMSEp5cLwB
/sSAnOvlzy+NvhTV4ZSlrukxNCl4pC0madnRd3mU6LzV1brUxNyzDz0YA2Uo8HcVBzzaXkfdeinr
5uuVpDZLlVHNloHJb6nX3DNLRztbHMUwaMNZZu3haWkCpEgGTTXq3EfY0yBT9OVd7cWad9tOqn0V
rYkeSPuxNQ72UHPNPHg6pJmx7pJbtGizlRmeF8oneVvGK1NkQQut7fh6ab/UbP2H/8UYTEME0iLr
uoQng5X7KC+wqkX9JI7FG7WTvzHMDVfO9QtToM9b0ocV1GuOyxWfRRorFCpwJEBmKWyHla8vrM//
AJWdvsezNeXriYellRq/+KBrjhCu115tln6/FMNTqQQpkEr1MBVY2nUI5e8rTQ/2V4WwjEwGt4+n
MTXIg0CD9Kg5wEINbb7wYNe2soaWOjD//cMEhHUKsyv3xSHUsBwzIh7AzUpD0P1yD5Y+r//786j5
mlVvKs5Jc0f3rzyvcN5Wa909X/d5KYI9FWE2ADnuqW5RR9aM1h/+P59fWj9S+AolLMu5bnoy1N5q
71AfbbND1GpiODQq743XvPJYqi5txOi3h7Fr9vapFYVGpdnGHW9bA+FfKQEsdOM/MOMYXhn+as4p
Hq1nr8NPAPPB8lAZoBUvz8NSC1IYi6ZzvRH8KxVBDipO5uOh3ITWrZ7im3BdE9JeXCoaiopm4Jx8
4Qc37QD8wNRxDJiMVOwuN7GQT2UUMR7EEw+ws5+ear+kUXEXxtV7NxmnIVo7ai/Eg4wR7pECTbwh
7k9pHGEHZtkIOyfFoK3czpc+P//9QzRjhWhjTB06MDUzLHMT89lMfOt4eXiWJlmKZQ3fMB9LV/3g
JflfY4qWkNa2X4YMv9zLDSz9eima+wGiZ5oZ/cmD3oFJLEVZvEj8/eWvL82uFMwxEo8DXqL6oTWK
O0shl5YqQoaF84AM4lWqBZYq44EFQJ8y8x12HDCtG+Gl5l9VV2lfsghX6cv9WBglGRRcl33SuGGr
HwxRnP9sx4gBrqTrheqOjAcOGyPHs67vTmPUtl//4BxalLwxjJyOeCeGt31XOw991D1VtfP35f4s
zIuMCu6Tscg5YmgHJw8RMUtbbW8UkADRiw6OvOHYa2yipYGT9mqrofqJ+L5+6OP8V2yU5a5qgrUC
5dLH56D5EHn4LWMnaAbDSQRTXD3X+B36yKzGeMKvhN9SC/PfP7QQ2gaChkGMX0XX+vlm9Apr2mLT
a63sQgvhrUrhXZsJbOK4n451mueHucLjaEF+KPjP5YleakAKb+Eir4btrn2KhxzjX0hvt8aYlztX
4Xn1uiakGMcWE6cBO8fMKGjLG82FuIeML4cziAaXW1iaBXmvdvGc9mLRY3WtMLVUPl1xwk6yyn5f
bmBhlGQk8Cg6tPjhoh7a2by19rgtzA4Cp6Aq10S6lpqQdmtEMlXMCkqd3TqCodPF6WFU1G8Bu9H+
uk5Im7UW2DqwdW4mvmNQDUZ0jIOZgpG4tcEu2l6jGi1MhowJzgsbN4mYg42BwvMPL6VWjxj38HZd
J+bh+xBwo1cOOGUy1aWD5xdiB08j/vKbKeE1/boWpJDObSo6aeXYJy+yfqJIiuVaHsebSbevrLfJ
aGCQxxYemWRTXIOewpRDQR50BzvpnzAS+Ha5F0uzIMU14u548USJc3I837vBEFg52ZPTrxwK5iXz
ySVXSCGNiV3scumhB1aBx2KB2jsaMdouq3We4bCPxpcQr9bruiJFt2EJBImDdDghtT1EaNQ2Zbcz
OTYPKxvs52P1Hy1Tr4uzClxGf4pDlNW3Do/npwjX+zVtqc9DG+euf69ZI56wHcaR7c9RP2fvflAn
8ydGGNFVJ0who4HRF1Ftkc4XXkN7851JfcT71Fu5zi39euvfv56HTy7/NuUSZ0zvcYEZMabWh73i
FMmVLUgx7bsN8tC2LQ56hQqqgV/ZjsrhV8/HLPOaJSRcKaZ9C01jHAuNQzuaP1MTe72oy64SMLCQ
+P73AKFu34yQQe0TfnmuszWEnyN6PCF0jvDy1JhX9kGK6HLCD6dzprkySQrcWqGl7qqES911QySF
9Fi2FoU9uz9hPOiaeDk1ZYhzU0N71zUghTEPX2lopJV5RG8eWl6aKXn6yy0A7K2BDuYV+d+sJGQs
sNGVgTOGI5k7QWINMfP7cbLONZL1GyVyr4s1GRLs6a6FnxXq7RuevpNt7VIdC3j33F0epYVoc6RN
Oh4UimFYVvL5At3DsR5GHKuwpTLzxlyZiaU2pIiGcv7HPLI//QHceOWY7Gp7TG6UEuze5W4sTYUU
0nkz4pDr4VIyNupjWCXPuIbgoK0jiV+tLailbkhBjT9bM5tudKc6ju2d3yizxzzk205Z5TAv7Awy
IKwvciD9yB2cfJhmP9DDUnE2MhUjWJntpe9LMZ13WJlwTrVPJc56JpbuzRA+Tq0o194oP9+ohQxi
FX6LjGxViFNbJ/WsqeXgwIqBOVYf7T7SteSmEHAVLk/6vJ99Fn9ShOcRytkopItTCbzvGfeMbgsS
VN0JD9ig3w643ylRttXV5rpaspCxY7nXYx8xVtxe4qY+i7ZyaKfstjD3qjX56YU5ksFjLc+6amQo
5qkNnGTr562HM1Jnr6SThQmSYa34udh5E7kWruJG/orD41cr4uP+fK8fXYRb/h+6XQsBIwPKjMIc
cJgTtDUoVfxqZRoy4F6tAhQiQTq1WOnT0ohJwR9qiNOJorNOfl3gr9hn9dH07XZ/eZUtfX3++8cb
QBf3feMo1mmMrZ+awAGqSnlhvPzxpSGS9nJ8oYOhd3Lr1OuwoblrV5tYa8Sh03knvdzE0u+XYr4P
iyLBOkacNHt+4W3NFAws9kxrXVj6vrSRG8Okzpau1ink/rXB5ly5rXT/ypOULcW4pkxpMKnYNOQZ
PsLPQ2mmyRcHsfdy5QF8YQZkUBkuePj1Va158LDBPflR3t30bqg9mIm2BlxaGCEZS2ZR08QGNbFO
mqKVFkpMYgx3keo4V1XFhQwoq4PWH8c0FnhCddFNOgyUGY2wjR66AHfj65aRjCZrrdwmzYYWjt2o
L8fY7NzaXVFcF2QyomyMlEYJ6to61b3W/6M1PVRJ13PFVQUbIUPHPLPTLfzbuxM+boA2sbvdaONq
UXlpCUlBPHX92LuFrx+yvBCb2laCLdj0n9hxDStn8aUWpBh2sJSyoiKzTkYfYGqpKeYRza12r6cQ
3a9KEzIxq8yQE7RT3CcwVqof6iLtAHmF+srqWeqAFMatBo03Q0b9FA7Yd3ldVb+OaTDue0oGK00s
RJkMHBvNtsOIJzZPXqwe8xpBFDOuzOtuKzJkzCirJk1wkT7VVhOXmxxz8HYblV2yUndd+vHSMZwz
UdLibMro17l5Vyr4BuLMssYSXvq6dAAX7qA7WWGYp1JXamwaNWOPA9hVAiWWkJFjgAJVr+gc86RR
1HsYcQi9d0zj+aplac5d+rD7hkkldKQuGJgZkyZgu953dt89Xf76wrI0pcj1J2jyWp7Ni74d820p
fP/k8s6+VYfsysQpQ8Uc1MNwjrY4Eufh31pc18fJGqNriP6MvbT5lpWLB4JItAPCW+rGH5P84FW6
oERWXVdfFbJUpqGZiBOgAXQCYBK/ov7YR9upGxGVuzwHCydSGSBWhwZG9xUScsg/CryskRcO2uTH
qDdfEUe0d7z+pCtpdCEOZKBYjpO834XCOGmaaWCl10+afmuHBVyjy31ZakAK47RKu9ZLtemUGj2n
LA1Ta+UO/xPlKnqzJWStzNIx9GbwKuOEjZ9ds9eoprVN6mhaCYilDsyB8iHcYsizSeQLQe0zdF8s
5IT/5hDRuitpdCHeZFFMFYajCbJEnKa6Vjeenz5jIe3hwzasxMPS75cCuowVhO6KRj21eAJ+h5Br
4etsh9cRtoSh/Xt4yiyBHmaqEyetrC13fgFYdlcEnZmuBMPS75fjGWvOJkoL82SA0hhthG9xCbwO
DChkqFioW2aS1x6Lh5Da1Midb9CM755UN1GuS9cyTCwPfLdqNIziyj+G42CI1PHYwcxVr4uw/2DF
vEaPbaVTT3gKRducAvQm06+9jslYMUwJAzMYE+OEM5658QYluVd17Gv+H9fJhRDQpb249B0zQ3GJ
JnCIPnvT5B0RD8sPmX2dWIclZMRY7mhWXKSxdhhDxVJQgE3GQdvF+DyG34NQy8JrJ2NexR+yhRVk
llGa3XByEqPxv6QWSNYNu13mrlR45kH5pMKjS+GMgw22ckFIPczzf4ZmYe0Npx9+NkVFrTuL49+X
0/anzUBllZoxksZxp9yNz1oaqC9lNbuYFPGLAWzztbe718utfK7uTTNS9qgcI+HlJFR+NUWi7kWt
ebtqaL6aJX55AbpPW1xB6u2gjO7WdbOd1rhrNaVPFx0tS2mlH7sYvy06yFnH/J/wSQoMD4O5VRGx
pTGUTvhp4DSxktrBu29az2qTONC/cm8vIh5VwsJZO+UvNCNf190aDE3WM4a2UkVISSI+r4b15s/r
RO6na4eepWbmkuPHlT20VRdo+XCqujbaukF+b8cGyq+Dv8dkfWU3/PTkY7vyvT1xUELMeQr/Nbne
jaso5abp9W1SNV8wH0Q9xs1Wrr8L0y/f3XsMhkYDUblHDeazs+9xnYwfnTLs46eizEIe5C+v8E93
Lzo0t/9h1GqYkn1adTxsTs6wLTx/2LVCfLvu41KyGXBl7kwljN+nMdfTrdZF6ReTi9jf131ezgGQ
FVMbr9DXMQBZe+e4vabuMdyMfl71ffl6amIt7mjJpL+pde49FlbTpveN3qbZShF0YcXKN1SO/lE/
el76FueuO/vBZ9tsxlIhBXZXkt1W1uzCUpIJTp5A96tSGvMxHqCSh0zJJm/88ohq0/HyQC11ZP77
h0Xk2wMvmm6WvdlVYu0HY1bxsWD6R4X6My6Uq8qitivfWn2Mzy2gX+YjFV033gj8heDHi8BcmY+l
gZKWqzNpQV/bYfbme9Zz03jGATD+oWhrdWWclhqQFmw7qlmTq4nxOB8VZwdt0LZGtFftol0pSszJ
7j+7L0Mk7VeB645+5dTZWxZE/XMk4r91zON4ZPEtaCTVaOxruxp3fp4O1+A8aFHap9JhhkX0U/ru
VNZz7Yvfo46KSxw7DyEqnkgu2v6V61jertJJGYeo0R57h8J7H3AWjsErbfVieL28jheyu3yvrUYq
sFgmpO+Za04bkSG/MJTcRDIHTa26YyHrw7AG+VjIvPLNlte8LOx127yrFawNcBG1R2U7GdN0FUfD
do25lx+ish9cv2qHNnhX3ex5gIm7s6EJrEzG0q+XQl5TFbVvgcy+Y/WlbIYp0h+Vwg9Xdr+lr88B
9OGnG0mWVgJHCYSYi7rbw3UI6teo8bLuulCXb7V+OoZlYLfKG28GGnsGdTvVYQOnin1NhZ/Rl2Jd
89ocJoBmP+Y4rA47wXTosOB9DvdDFtTD7vKSXRopKeDbJO2yoG2HR0wdsvQOf6RKJdqVaU17Y6kB
Kb6tQR/toWvHR6vpv2B6j4yjXfWHy79+ISHK19t66ARiDan2v60pbbubEKoG4tjqerFqoQ35flvD
v+U9bTQeUdbxd3ni/SiF+s30+mglqy+MkHy/hUqKfl0Vi0crTdrqBnmcPN0aaQC456pRkq+4seor
CnZNxmPc47YCna7flKiCbie41ivLSF3YwuU7bihUszCcjuWapbb/WA/J0P/V2mbWnwdHHzBYGKug
Q063rp3iIU2zNPvWF4FlOlsLam26HWtHtb+7NQbZ78Ia2iHbddi1hN9SR5smsVGdetSylRFZGnIp
P4SDpfDpeSMVmAbnGkaAXVgZ+8vjvfT1+e8fsg/lkLL2OpG+qUZ7/0fCGQnT5sqfLuWFFBJSglLY
+Cg0FdWktKvDbWYK+FXX/Xjt3z9ehJ1mDrFqPM72oRjy8CyKGOQ1tTrb1aVkoIx1kwOmSN+CMEy3
xQg0ize/Rly70qUtvk8VHSkoVzz64+Bq97yIaskBidRZfrdQ6natZvcpX8J2ZWZVCNQgqodUu0MO
HKs3UT/AUbqPkdODTp2d8sG8t/nDOlliIQnJ/g3O5OqQksf+0as67r+2OKZhpdyqvGGspNKFRatJ
u33eOwBIC9E/Gjq0TGsy1d3grGl1L/18abefOWGO0ZecvPscKwAednS1bjd1Vvc5yoZ5Waw97c8z
/ckBViZaZZEgt4zj+CsenBhXFVUP2yDcpKEXRe4psNwwfu513BmLXaXEbvs45vlQG5QVS0s95x77
Yb9zWy3SbqZqqr2XNqhF5z7YoHLGAYaKERZHN3Rs9amLdMX4WrEHaY8Yd3uluwmnYnRAZqLz9jgq
iBMpuzbmTtBvCjPIknHTxk70nmWK+eY31fAIh1QLD3nAkG8m5BHCZ7vz7PTnYPlDC8tj0utp2GSt
m7tHU+9G+2vHg1X9UEyZLqKt6VI4flKcJlW/hF5YJsgreFr523HVNnpzdC3N9mAczPrvvgzR5LOU
aArdH76pDI1z4JaSGfrRjVPDcm9FrJdas3KNWIoPKQPmAP+nwg+mX3CK4m1guy8pxlAQftWjjdnN
Rs2iv338YjZWA3nwcuJauLpoUmKsAT5YumNOVDw0YdzGGspWtwYYoZ/l0Ewm8Ebbyt1q71iqyKi9
WIjOXW55KXSklNnzcu5bpW/dhWM2PfR9p99qvbkGRlqKHSlnomwX9CKlX3liOrdpF0xfjKbWMWlQ
/DV9os+NVEhoUuIci3q0NTPU7kQU3vwhc/4xcPG6J8Myb2ssjwA43yAp9Dpa6nY2mkz8YK1UybPJ
51Erc9vy2SECsznlZygmx7sLRuqxL/bgBUqydwylN48l0mT5AQEUqzx5TuIbm8SMMyfcdIM3ns2s
NKp7l8d/a6t0Xs37kkUW2Fl+2tTbftBT/1Wr7Wm88yueK85Wm6HRkgqXbr/2URqO0XGscive5U3t
TK/hmEbDMW1wVMYXPBziX64/aNldFdRZDzi6RxNi42HtqRxEywOjv6H4wnLzeui22xjsg7Wdhszs
9X0U+136W+BcFoWzme3g3iD24GZPXozx6XPfAN1/iK2Oa0RZDf34Hqvsh1+mBlXEVyduq+l7iTTh
+OAkdZH9UwN9QzrSb5zeNDc8omYYPEdBkSmPY+VoytdAM3mJ10vLx7aqiWL9KUfY2dhWWaN9TTtl
fsodm9jfWiLV1JegH8Lwr0CJa/Xe7ZPAfS16pcLoU1SQkb22Cr2jaY1T1W5Uq2mcW4t/yyMm9rq1
K/DQc/ZZhT8S8DsF9x2XI0+1zdqkjb7YgA5m8Fmp4AlVq8qtXytj/I9VaFOxsXKvbh+1qnD1e4QS
OuegJai5HbPQMP37DlFHDOBjXTPUG57rXWVDT8z6HXFXo4g3A+Whet+R25zbqMTy7sHv7C67z6AF
pRtL7xvv2NZ5nP+eCrtzwr0R9V11TFTq4VXmuvF9i+9FvvFrTtxi29i1RhnWsNLMe8/KUZhPoukn
hFi9JIycgw5Fzt40KRD/el94g5FPmz6zu/jFNiAvPJnoDfgOGhXR2J27wLSpkxlR6PwfZ1/WGzfO
dP2LBFAbRd2qFy9tp53EznZDJJkJRe2UREnUr/+O/OADPIzVetE3MxgPIDbJqiJZdeocrCOdJa9+
q6HEq4TXUSCTqAfX+r8GWkni4xhmoX9vRJz9gh1pCO9oEUF7hUs690dY5+B331Ebr4KvWVqiGVO6
Ihp3hnc9dHmbOkbDJFQ7vADKZLHL9z60GIo95Gh4fhi09MgNG6GbcCcJUs3IQMQgUEVeom8fZmh9
um5SFAUYZ3aVmzrqvjUeP0+66oYdT8Wg7jPaOtORa7fmu5bk5rMfmoF98yH1BqqvSTDnmEJlhd4i
qQmfA5PMXH8VEfXUvnJEKfZAcXTeofL73r8du6rojtSv27pOarwWDqIDPOgIgIqgu5xGTXY3oljJ
7uMebIf7LosrfWokWNZvaN0E3iF0DVOnopXNMxUxtNkqV+S/OxzW40ckDlO09s5ULQbVD5reTyKP
9H3ESmgPJShTwYS1N4N2PCob2jzWoPgUaFqPlJfKvTc5oUIJE/CQHayu8T5x49fjR5AW+SRGEIg1
8hQSfHd6l6YBeWFthyaeBCqWA5+gEzbEDpak8fjRrRz6s+DDUDxGoceblzxswnifKR3rD3VZ9MVn
xwtwopfgsyvPRTPU3gfc6+f4syJTld1kSKq3P7raNCD+GUxajn8K4KjT57IezXwP8lU3TGTEivAm
VEI4B4EF9vYpKCizm6I2gu4BWq1Rl/GDMDzApai8JzxTDsi3fcFuBChO+W3uVrS6C2fIue/QFeu2
f+K86Z17CDdGUE9qpBOlSVs0Y3o/c2hmPukoyPrbqs6qRh6RC07b79TpoMrtsAGg+KL12Asv/OHb
XLYRl8lY647vB1Ppbu+6JJ2+4WtaI6T2Egm+I/hg8Qrbx3wutlKwK0ex3cg8RnzyPZG253IeUWuD
8GdeQ4Uz3Sobrn3fuiUrUEJXZU+c51ybtj+V6AmkO29SEb8uc/X6vn7zdgQoO+vGibnnsKMG1aGy
yrx7BzS18cbj9LWv950bsrvcM96MAJmQIsJNojwRaA8CE4moLaT4KgmsJq4fOp3eQuwXXfJZrpN6
jP6Rvr5NoWLqhOy67JktdhSgkRbsmmw6By4SEsjiOInJIHLU6+nKpIrd1ay0JzuHpvNZSxG/IK6z
Yo/TZ7PhbiXf8XqRerOKOPTjotXZcKYTEqPAUHb7rmDjviRa3U358Pny1XLlIv3KUPpmGAJChCwQ
sjwxt+iTIJ5eWFE/qS79Z7mPQRcVGU79oVpA5JcHXLltvhay3wxYCx3TDJnNhdWeHWiEmAForjlA
325LL29l6exOZ+nNlTdlcjjPM3Q/ojLcy77Qx8zX+5g4W9n+xSPfMXNb/KhULhRJ03p6DipwkSWa
FxTCXYTdjHkrPooi+meCrPXlRVuJCrYWUsDKdErBr3pmA1DqNKFh4C3Oy4i/pc+9Ygh2y3OJWfj+
2JJ7QuRZQDCZ1cEpyBcm9LS+JxWH80B+pN0UJ10xBGKFibqf46HTZDirlmcHtPUEEPhFX302bWl5
roEjyLKcb2wN4o0lb/qoONES7DE6A9eaEeoeglvqKNLwwQu12SuDDpUiZU8FLrC7y/u1tpjWUzH3
S8cUMR0+4PoWlyDdxW6xhDsAzN52dR2g1InH/ow3pAjiu4l7QA42gdO6bOMHrBmM/WIEKMvhORj9
PAI6xxvuG57e+WlUbJVXVtfWejWi4UNWeTS590EHzQI5ftARe9KutxtZ+PD6nluapSa33EULP991
62q9IpE1HGanJuipgJFClAhoLTDR7V75GGgZPgcze8xiDBeDTezykO+7ObOllmQTZ7o3y0pGLt5w
g4s3cYkTJUxoFro//HqWM56EUEu/auuY3WldC+64QHS5KJXkRO5ESvp671YSAKLLM3rfNpjdaS0B
dSuQodDPGllkJ0GmChCoxvWcK79v5eJyrxbITZsZjo3fzFu2UN5uatO/71rMlltSNAj6nFNzBrIi
jViiPGTXbwcd0RgkvsUQTHfQCc/Q/kvGsQ2/yaopBplkGmQXV90umN2JzbLCQPE8Gs7o3CMHg560
PQMt0s6NvXp/eY/eD47M7sceiQ+JAjaPyDMXbYHneAbYCJIH4dwO/wCMxZs/lwdaM28rUJTMdQPt
lvrM0UTxQpy+eGAl2oH7dKp3yFEUJzcaho2759pgVszw5mGYROmWJ92g7VjP4weJa59SZbYbTfU0
1MHGQGvLZ8UJoQq/Ig3OFpY1wKfReMfHvgahAzQRLq/bSvxjdqN2nvuRC/1fch8sL2WBBlSDWEcp
OSO/cCuG9FaNrdzPefzo8moj+7ziunbjdsDR39KKSZ05ABoGYitO7u9SM8fzxgDv5ziZ3boNfQ/g
Rpmbn14FBUmAFyl2yOA9hToTCmYpfWj8eotVZ206VqQom3kg6HiXJ1TLqNjldS6nfTi00ffLm/T+
RZDZOkSjWvpQlezPEDua8UaPNY+gTOPpEImF0fNAR3ys2CyqrSrlu8sHlKzlTQz06MoPwIrCfI4K
63gcTYZtCoaPr+woeIIncxV+ujy7d40cg1neRAu3jPMwCk6dy5odCNTFl3wI/d1cEPFyeYh3NwhD
WH5EU6B/kPcB/V4/mWOZQl8py+QGMGfl99s1LhSIKfcbx5yEA3EiPAfA2JQhp+peSxdE7KpWOYE/
FoU6XGTLRa4kBjaGRog20wiuwquWyC5r6UAgMamj+ST8sf5o0PLzO+yv5J0iNnMg1M6LAsSc8wnZ
QHYHC4dy4cC/t2wT5bO2C8vf39yRPSakq+TkHoVBG6CBSOXulZCtQL7q5rolWqzrzRAcGlrROGbz
SZV1ED3UjFH9sa+RwDteN4B13SZz35TIvrlHXErPgeMDFzcH3cZZ8m4QAU+P5dMyNK7n4eV9Y4JB
7qUhy5OhbHdIrbUnv+Rbaowrvmbri5cFOGTwoHMhKW7wHEAXiMGNwrT/Xl6jtX22XNmrcSWjeYx9
BnaQLNyWA7Z+52zS7a38frvEQp0yJbOLXQ58Z9znJhrPCzvXl6t+vp13U30XxE0BMwVrcHfkyEAf
BzH/BDtouIGHWvv9y6XljZXKqpipEwfuETtsEhUZdhpUPm/4wMrJYKfdDFh820GM/BR07h9Dw3/H
Yv4JuecPXDRj0nn+fS8B77pusSyfLkOhSZDO5tS4s3L38TinlUmCSKsIdyAdQRPk8kArvmHn2VCF
LuOychejEj94XjpHWtT0UIjh8+RtEgiurZ3l3l0AklmgUvipDoZvJP8tKlCAoMl+Tzk9uh18cSoh
qXV5Su/eUSmx826qF7wtTTfe5GrJXjrVl4V7fHR9NHGWuxgCBpfHWfFHO/FmeOnrpqBcJMSpvFOQ
hd4hnv3xLvZQSLo8xppJWz6PlEqKS07lHdGzc8d9yu/SMfQ2roorH7ezbID18aUG75+I8dhjCcFg
QGAKlj5d/u3vvvMosdNropg198Ie66Noc6/Bb3AgAHglZQW1ZpQz9yhZA5IeDyeHbCYnV+zZzrNR
RMlODtw7lgr96gzkjjKENOY4VzeViwbSy1Nb2Xo71Yae1CzSQ+AdQchhqn0fzf/qYIbKQOQ10XXX
Eju7BuG7lozzZEB563YvdZSbOzcN+61EzNrmL39/EyzNMHcT6o7mVAtgRNAzWrr5wZFg1thww7UB
LJ+XfDnQi8CcdKiRFdNMjmrHyij7fXkP1r7v/XcC6DErl4KufzJQVt6ZOvTAA1jVHy9/fc2OrKs5
qqNhVae1fwKqXRyBeS1QqUQ6DIUyF6Jw7p/Lw6wZkuXfUObWBXHRqS2mqtrVovqNNKra++Q6TuDw
L6FxoXTuge3FP3Gtf6EMag4Dqbrj5Z//7h7g40u8f2NEuipH1aaOeyp5OX8YA5n/KZAovbvu69Z5
bvDIq8Bgh5++sEqDMHmPlihxTfTGT182/s1PBwwngLBT6p/qjD+WFA0Yiipvl/nK30A4vbu3GGH5
+5sR0IVfuyV6sY/LCGL55c0Q/pgYQBPXrY/lwiArdILIk4jfavAfTInrvkIt9hr/xc+3/DcX04z2
wwyRFBIPO0+i1OeLTbrCNcuxvFcFMcthrN4JIhvtIZeR/OZ6mz0qa1+3vNcDMmmS7uQddR4jz+tF
ZUR2jsqnLWa5d882LI7ltwJHsmZFE8Pwhw+l7381lREgFgP9fN8+BtBMTMqiCxOXbxWQVqzJzlaV
CqkJdNzESOVQLwNaxh/u6hkP8GTIoq2X0togtj9nko5LJVmAbBuq0rIfo1tZujVSOii4XLbatTFs
rya+H/stozcKlcRdzWBSAMaBtWauttS+370BhvFf2thzUJmpdL0jxTU2kK6PJyXFwVYvtH8uCta3
A5CSW/mDtdEsPx+9CrU1tJwfKb4OlNZXwAZRMM+DTyD9nnc+Z1sPzBWrs1WzWUFnZKl1jMbnMDyR
GBgi1cG+ASj9lIPRX/d994tqiK5mQ7BxSVzi4V9FUqylFQZU3DduW1QxEjCaPkGbu873nEM/EASp
ih9R27iKexojWSEhU9Ro2AQ0oTLPnxPhAnyS0GpWD9Ms6i+XrW9tOlZkWMBPQwlY21EN1fQzwjHw
oWGR355GlLXl4xiU4cYNYiUG2dLatG6ZnCafHLMgZQ+i5cNDEDnfLk9j5eM25aCSLQjYJ6QaAB2O
7yG26+w4Ogg2DpYVi7bJBnPNAMMnsDMpUTfbca+QTwy4JpJA35d8KomCCox2vHgLHrsSE2z+QQ9d
tfWosCt6rL8bcI+jBun0p8g39ct1C7bYw5vDGConbZulSJ7kIcg0oHLiu5+nPo62EAtrG2IFAaiA
DfVQq/jEwrT5wroo+wM1GP/m8q9fW59l1Le/fso9wxE3ASKF8NWNcMrfNOqBImkns788xNoELD/X
JQMKkkV4aRIAVcYuaHY9Xh/XXSZskgNeO0MOIVuomzaRfhxAYw+1eZ9f6Ws2k4EewVDjgrb8CFcm
ZF9L4zlfZxSau4273NrqWOd97VHAqwrGTrzLna80XwTAW1bojSD7mkR6J8raBAaUxU0IvO7ShqDd
s8f7X0xAgIJHwQ+I8Y17zrzPpu8/o45ziMr6BvC7m5i5cVLMwiTOPBzTtPi0/Psqa7DJCU1EySSa
Gb+nFh5N0CpZLzTMV95cbY4DqIcMusDJD3Gmski8NO0S9LJtdaOvHJPU8nUWD2h3ll50okFVHila
/hZQJDpKyiwpw/6g+/phmJ/BPLfFVrVyqtgUBwEHiwYAyd6xS4PsJw3SfzjD7W+kxfTgAKC3EZff
B+aFsc1YSHk8pmBsYCeKayfXstsDsk4SFbaP6AzxExoHP0wRPtMYUDkqh+xmQJISzYkPQKhvdVGs
TdaKFCVTaQfuUP8IVih9UpmEK5dz/XueVHMAlUl2FXEEZmtdCLqGdOBaUfON8fyvOhzqHdSjtlBs
Kx5tMxsicQuqlYJDru716s7B9b538k31t5WITe2A0c1DlzUGDgRGxu4GkovfVQ7mArQQ/rjsoivb
YFNHKHAguDJbOpeYaCHBw76bAdeALAbGK1VX1eHD2CaQcHDsg8p4biXELYhMAvA351P122e+2jh4
1uaxXELenG0UEPgApPKYR8Dyel+2/gD8OX8cw4EDW51vLNfKhoTL8G+GYVETVE27LJc2OdLAgbyd
WvKQRUAfXd6QFYuyuSPKhrQxbZctX+K35GBrxCvjql5+bMQy6pvfX8czSjO6X7a75wCR+gDlLAIO
1/12y6c9NoErAHAcmUhJy8d8Atuwt2gJXfd5y5N1E02Ay4HnDU/kSd3irs0hrzVs3LTXLMi603tF
B27voQmOYLoNE+TqblRUjyBrqp5Qxz1cnsLKndgmPFSm4qQqyuC4ED6bspOJAA4A6M2PeeF8R0fH
xjgrk7EJImofXRdRv4zTdI8qHw4BHV/UpB570FFctx02LwQt0pqIcQyOHvCaB67QR9j2zpfLC7U2
AcufdUeE2xQmeBVBHtPq9/ISHirIRV8nFR3GNt9hWbLByH7GGqEpiIMbeIe8/wP6eJrdlHe/Ls9j
xZ2DJZC8cTiaKU8DzxQcYV1i3y31etDkbSzS2sctb0Yz0DhnpQ6Oou2bQx2zf1hXbIkVrn3ccubS
bx20nLTBUc6pSmRafs+uzq3YZIcj7UvtOE5wVJA+anm/g2TXEyqFz2pof10r/4o9tpx6nAFWLhnM
SIMkJRGF+dmgXn+lA1inc8AQSkHqAwOCyEFCdPDJHXBsXmU4NhuER8CN2oYEmGS+tJoFM9JCYXVl
pLapIAK0jub1nDtINUl8XXtIMSFJvsUdsBLmbCIInaKvQ3YU3huOHyFSbBJSQhsXupoeGBiifvM8
WzmPbTYIdPw4XCsEbV1TkgTEITv0/YAB3ejrciQ24aGgsaNBSQvFt7h4zmtQVztFPVy5yZYDa5DZ
FyOQrHgugyKYB1BR8tGZcF1xwmY4RFlOcPSZIfY4YHAwaLKH8gc9tP0WsH5t9b3/BrcxV1BGH2b/
qKrGhSWFP8xc1g9o9XRuLnvBmiFZ/mtG7UtZUR8uxp5GhH+oU0J2dPqZg7kU6OUNCNpKrPsL3wYp
qGFG0+QRpb8vncFlrmgBYrg8h5WP2/i2OgtNPSkPUXrpg9J4cOPKhZB6+esre2BD28aQ9mEX4hTu
eFl2OMIyBj28fC7MXTs4aX+4PMzaJKzzGNy6QUC6AJJ+TTjuVAYV+TmN/7n88bU5LJeAt4ekg8a9
KZiCI0tN/OA5cv44KuDrp+w6kvUwtukaZK46t9ETmI3QTLkzMWSzOsKuYRvBx5dFe/P783QqMiSm
IFwborVEq1Kj5bD6fXlx1lbePodDP4X+1qKKi95pkNtAIRCsQz+v+7jlwZBKMrLrBqw8rcH0Ifxk
Cq5jJ8eyWM5LwYUR6wnxx4Dw8JBrwMyMI9sNi1wJDX8xCdCiU1gM/5h3jthrY8QduEXEnqDn5SNU
AH4Ngz9ujLWyB39h2to80ANUVI4cSKcPhM3dJ9WoLQGAFfO3MW1xoZo8XISDK3Q3Lw3KeJh5uE2P
Yerur9pnWwOXoAIOIlrE0bJHhZEOKC21hPm7675u+a8cqlYVU+cfX5sHc9Cr7UjlfL/u48uqvXGu
jgRgPkNT+JJiGT+PqaiSvsN967qvW65raOtX3MvCI8RQ3QRy716Sglxv4+trO2v5rsgcQHxGKALz
CLkPIWpzDx6on02QzdegFcPYhql5GQe+YeaIa0P9nUFDahd2mwnWFRezsWnoRqOjC8HyY17TT9It
PvEUytaEPok+e46beiNvvbZK1j1aRnEHIgKYj0bLPV7eYQSF9/J3Vmyyhq34r41R6zLiVbhq+Ucx
kp/dDOGuKANn4lUm9BdCTS+MHTUkWmo5fhvlTMG8sHnBXfvl1rkr4iAVfKJAJfXoYBZ59Zupckvp
e2XhbQAaA7eG31bGw6GORwChYAlXHeq+zngd/WIY2/gzMnVTK6DMjNYYwPh2jEBzuxrMv9ctveW9
0EwD80lTFSLp/AnAuRq9w4htWzqSS/x6p55ii9tqQK+LqhiWguLw2auaB97knziyKBXbim6vjvre
GNYJTGpN5rIf5jQZp9oTz8KREf2t9ZA3fwLB/WwXhTz7bdDKNj+Zyk+HCZwmBYuyc1674Jvc9bHK
jdpBftLEegPsvmZ21tFNIrR3dE6LmfdorixDMPn543UQdxiF5fAigvAKCwGxVqR9zIvR309InF91
3f67UTMiGaExwHBATT2j/F8cUh+v22sM7q+mTO5NEIAyHsDheE15LrjLIj3rm8sff98d/2rIbCVg
/mWAa2Rfj2BOHCGSid7WMMkh+b6/PMT7+8psvFpAGR6cceseWTD/9EUY7ijaDK4KhH+1ZNboDKsh
r4vqeIUCCwW3CThsoHpz3U+3fB0KTOmowxoY82xIISaatwc3LeSG1SzYpL/d8K9GS7SqSmwkWkd0
bI5Qy4uGjzprHyOUi/ouiWLobl2extomW/4Oex0HCJf/DypfQ3BlP/rgNGkVmhMvj7C2x5bvLs/+
plYQtPYE7npmRDNqNkPl/bqvW77b+ZVy+YKvGTUQj27c7qe44IerPv4XPA2CfB6pSlhQVz8JfyCH
zOHy7vLH34/mzG6a1P2UOSGHsrTIwchsVP6pg0Zp4nfxY9EQb8OQVlbf7pzktHBQ51IYxaPBS5BR
eWJQYthfnsPa15e5vbkMG+0OQ1djgQjoA4+vy9+U/a/rPr6Y7JuPlz0eCVOBBRpTt9uRtg4Os6H0
OsOxYWcClEdZ1/UuuIXVQ06hRuGWm1LDa+vi//end1PqmKFEcCARENBsVM2HOUIzzeWFef8eDC79
/369nt0AukhTfPSg/psH9I6Ckd543r+MBJ8KE11pOpbjlriKNWAyg+mgTQN85AVkLnq5YTlr1m/5
rUDPlJfGQ4xMuHteWpTBRfsBJFi3260sK5tgw8lACjdBfb7BMs3jjDt830NcuIib8dPlbViZgg0o
o7IUIK7D4Vt3uOKVxfDBi+abJaNcFNdJsobMBpHlLoQOHG5wEDik+9BB8WnpzECJYmOTV+K/LVwr
/agH58LiBgy97wqvT5B9ef9OHBR2l5dpbQTLjSUVAs0rPhoInaoFtBNpXxeAfch0bJR51/Zh2f83
caJGKy3yXBUGCHSYiJg+1O5w9CRygmBg3pjFmjFZHk2adqFDRNaUAFS+U4P8R0WQBri8RCunvQ0k
G4s8LFmPa1BQhfckTG/FhBdPXQMOpetTn4U/KpNu5JbXtsPyahAy91qBJvEIIrXGRc+Sp3IfKqeh
J6sjylON2kgFrFIRWPuSd8wZZFXlp7pvh1sug391HD2JsL7Jl8pdvajAgJOoTRwxvbTTdeomzMb2
UuI0aRxpUAYHYvYAVeG5Cuv93IKt7d/L+/WuMUR/BeBy2S4SaBAEoAH0RkRpfpwywjesYe3r1g4F
Uc9BSleBTaGYUQYbQH8YCnQTXvfbrcArG9xb1SToeSQmfc4hxvk9SsGxddXX7ZgLYSlQ3fcDvs4U
gLV+1B7mtG2vASxGzI64okJzFIj/ilMZNzRCF6TjNSewJhJx3dLb0XbU3dwE7ZydpIaLJAw9KLdo
moKG8eXledf5MIElhL0JVTnJo5y63XDWhrFnkUqlTgZ0EAcHfcR0I6S/ez3AIFbA1bMoZDEF6UsO
CqRcBSfignrIRPO5AA3ILK9LpmAgy8E16xwfpJlg5eDEOQGD3DyOZrPgvzYNO+IuGM0YaM2XkrIn
AT4J1SATR2JxTvPqO96kW621a5vi/XdTxpyHtI1jsFKXTnbwQkCc6gnl7SreTNivDWG5NNWtcjMV
Tmevax4kVb+6onqCKVx1mcVO2E49Qk0rD/PhHECGUyUEhB/izvfAsnq4bLjvnrERs6G8xJGBENrr
z1I2zjGP+Rc+IUUyArGSVNvzWFknG6Er50ENoOzWZ+kBgGnm7pcH4tQnlMf8T5cnsjbCYm1vPHCh
4gWxdJCdglaO4X1mCvErrCd//t7Mjp9tvO3Wzj4brVv7ZmwGr4XxLvU9L1U86cCZAVSj8wXNSGlS
giTncfSifyoRP8bZVfge7NMy7TfTU2kGromukSc1grgkkToE+XoENuEtlq53ryoYwPJ5xkHXSzQX
L2UAybvcgfIo6JHGcP6jXO9fNaZlsnBmXt6slZOQWiGAI/nYR3lePedhcGLYq0MU4xF++eNrlmC5
vQYASmZmBJOlaL50IJROPJJ9+j/gp9d+veX0NdDSqVsG4kXrUt2/5hWlg3T2dT/fcnndiiZ2OzWc
uxint+JIq5iiz25Abxxet/w2GDcAzxIYDML5pdMRuqmlIOEHM0zs5fIMVtbHRuHSAW2kVTX1Z1az
5isRSDwnYAvXW+WEte9bro67f6bFMIgXCcT6yciaA93I4g00y0pEtKG3AVoVh6rINORxVOd98aZx
qh5cj/Gv3ggd4SP+1yaya20sy6tFbDo/8838wsAyuPeyrE48F09xyHywfe9vgjfWVmz5+5vooZ0+
wqYHI25v5E+do7PAh0TCxsVzxd9sAXJ04YQlLdl4nup0unVQDk8kOj++xgGO9csWtTaE5dJjihgx
Aa7xouhswK4aeCccU59dc6USHQstn+6KOCUFDadnpkfoFOW555rbMmii7z33Um8jwfN+FSZiNi5X
gMybdI02LybwwUCmoYJiDnTqNE9y4zUoJoCFO79pnElON0FbzuS+nopc7AOnqcdbcO+Dwz3kgqaH
yyu7Yhk2gJe5QeqCS16fcQkTO1mATdyBdOHGvq0cKjZ0l8cpmNzAiv7s+bU6MhHe5wtXwMjnP2PD
KcQJnlOFTpDLc1mxElvfrQsj6Valg7mYObpVPQkn0OT27KWZNFQTLg+yNqXFld+4EtfT4Ic+piQV
8ip50TxJ+fH1BtvlqPeaHJ3nUK6M9peHW5vT8ve3w7VNBdAYac/cmaqDNICj5drp7vxxsxy0EoRs
6TcQw9QUjGjilEfheMjd9AdpMQKBBG+SNdcl9COIvP93JtR3NLBX4BT2ypAkXQe6+2Y53C6v05od
WxGiy/UM+vd0ukfQDnd1lhdPIfJr12Si8Nut6GCiSg2K4fraaTQ0do6M0QYGNHGNrv2PKb8OjItx
rLPfADnvjGU9nPMBEL5aLaxZ/uYOrGy0DfUlSBGA24Q492AeEa+8XEyhTC6MUyf/B8btFQ+xMb8K
Wc2aqWG6H9HlkKDr/wj6hFuGYLpbgjbUe345+RawbMU/bAQwBbNBGocGp3WHhDyeS+QQIH2bOA3w
EZdNa+W9amN/QZPgIcuZ6vMYZ9GeBPyfuI6KAyoYPqqaeZ7EBOrNl8da2yLL3Y3pTY+uJRhAIMfW
TcrRLdLEK4eghWIF5OeaCl3NuU+fLo+34jb+8vc34cVo7dAamYszNHH9G93o4msvo/Hmuq9bLi+B
SxpA8AeK0oWztMtQDqub+c/lj68tle3xc+tCHI0j5RIj/cxLVLHVgHiyXPYjaKMdLg+zZmCW6/O5
j8vZtC4EGAbnTpV0z2pw3owu6HUuj7A2EcvphcscrzDchXjAzPcmJ0DkLS9JVk3hKZ5AkHh5nLXL
hw0QNgpyTlFfmXvwwf2QWCzojncabFPPEjoJvCU3ivTe7QJh2uVOgF5QJ4FY5BaCeMXWbASxyqsi
BwiIgPq3+FTWUh1bAdTE5cm920ULUlXrTQBi5DabmQs9JFXfUPQ+78eovgHYK0pMLMpkdPl35C+P
2y/ytVSAzZVpIsUxJMNyCvdGxPEjDdyz7Lu7PA4faAfaTzb4JwA6P0IxZAvpt2IsNr5YQ1B4aKCi
cG8ydI+VA9LHELpzTn1UamjCSLqR6FgxextqDDbFwKAJnpx1HUXoChnRu4u1hJTx/vKGrU3Eig05
nYD5qzEA9yqNJCaSczka7Y8RWKVmXm5xPq0Eb5tNk8U4coSY/38I6ulDLoPgmRQLNg8EOM7kb0Gs
1uzbihT54FWe32pyfiU4otSkn5oOV53L6/WKN/4LOQILt8LEKFjf+LyNnqEC5c71Xvf50OwzsPsn
gExW6ofSON9vdd2I+ptu+0B94iEZDaSLDGi7ijuf9DFlByiY+s5nFk0k+MCo8coxEUOuyZ8Bjzg0
L1UZo227iztPDF7SprJOCWRb/NK7CtoRMRslCc1qUqQN4fdG1+a3hJpdnozzkG2g5FdM18ZJGjGF
QAJm7dnzZfNpbJqnMgSFdJ6aYiNFsLLTNm2f9PMA56WE+qMzTL9UGjtA85ZIeFze6rUJLC7z5lDm
M7S96sJvzobl4kRavNSlauRDNEMg/fIQKzOwgeYQFAIXIFXkTOdqQq0Q4mASHOxjtRGO176/3A3f
TIGAcWqaqsY7l03YAugELJJ4Llhdi42K0coa2UBzDYBi5oLZ5+wBLiwW3d8xGz5O/VTsL6/Q2gDW
JoiGktnPWn4PcQFyhNqZtyupFknE+i0ehrVFWoZ+s0jINDAkq8l8BpIasoBsdL5XIUu3yh9rn1/+
/ubzKgakSbtVeB55OkHWh7A/7jh5Gz6wcuDaekQsgwyBR/Pw3OXhadHiwInug3oDmmXQY3MSPO19
BJVeow3puh2xLnygQ5v+J+RbhtAK8Gb9WZMofYqdTeLX94lNImgR/HfJOHMUGvyh9VHjZlze0Myb
C+TCoY+1Zx5P8w+kyeR9A7k4sxvJXLHbDGpqzgfo8NAfQS+c5rl2TJl/U3xU+ktXxdX4TaL8pB59
9ND6V2Y6Xq8kb7bWzHyQYx/wD6BeTLOvcwuq5R6Fdyjk/W5mr2fNxqmz4gU2rJqO0dwGXqP+dw1Q
AC10KBfe/h8i0doIlpWyaZBNW3vqTBrzwpGbPObS+DcNlA2er7IbG10t2dA4Hrq8z5TDbiBk/TGX
ZDxAknarQ31tDrZlen3gI7Nan5Es9g5lD4MM8NDeZWITGrZyXSKWZdZzW6IdMXLPYoibXQ2OkftS
0jAJXPoZ/fH5y+W1Wlb9nUuGjZgmjAsoV3TumXP0OTE94VgoctlvbMX7s4hscRvI91GIcRnvHEQt
A/gVYgUBuKOPEavIvkL5d395Gu/f+iKb6VMOrkOjzseTyp9zyKXiwxoFO4g9lfPPoW/MXT9sRsL3
dx9iKP8NGioYSvSuxNj9ai7uiKv9O8lwUgy8uqp/N4psODXEP4jOedGeR4gX+pBldCJUCqKu29j2
91M2kU3+iW453how/5/zCu0NZa6j7xAF/YGWT3qMVf1lykZ6nzrXcYFiPov5vY1fXIS+dA1uOLOR
D7TXeMtEqK58vbz971sxZNn/+/nS6LGNDG/ONZVnPHvLZELF+fK310zY8nWZ9x03A156Ii/yI8kJ
CITYEHzCw5qB7CrfTAusmZXl8eOUxaLqhHtWbChq0E97RXToAN5nycQ11Fevm4/1rAhip8A5Lr2z
IQDZLYBTFbXdTdeT4BgO81Vs91FkI64DdLVP0F9zzzUv9Z9RTGg4mYkkG7eRlcWyMdddOCCJ6cfk
bDI8YXRc0p99hH1vctptPCtWYooNuA50ROqxQexiIW43LdKLcnGI5UUcLf/VLK3il/dkbTbW3ZNH
Y+v0EBWE7eJVj0Yssg+xMfO8ySe84iFsGfmNAwYB8LMERa4zdH0+sVTzs2/wj8s/f+3jlneDAi7T
U9l7ZyH9FjTqaSn+yWKVlhvLs/Z9y70D140K8BWTMzC6w//j7Eu25NSZbp+ItUAgAdNsq8pVLrdZ
aU+0fHxs0QkBon/6u/H3D+rIpeQupjlAqSZCoYgde390x5iA0QYR9O1/b1t8w8ADNDnq0pH+MziR
vDPvvdS/ZCSLw4NT+Wl/vj2KbQ6GdYOvlkwTqHof0sTN/smLZoJ2cVQ3KxV+22E1rNodWpyfhOL9
hS6N+9rzlATpuAjBPzNn5ODjwXGX9Y5uTpumY8IDZVnODUO0AwGs0r1y4KfZnroZWWtZsiyXCRBk
cR7I2ieIS5IWjdFDM2anROXBGq7H4tVNfCCpB+kWpPL/V0aAIveXKBqHr8sLZoZA+Ur51zaKYdcK
VFgQ6E78ZwhBAkOQN+VIHjjNvF+xmMgdzbNi+LJtQwwDH6ZIkTlosxdRcsCaHZCU8hDEhbe/brER
EyBInGkIU6XgzdNA/9AOkb+mIuiOSYFuqdtDWE5waBo5+K+zmOvyuYb6dPUO0vV+d+TgWOW/UmhZ
lpC3TBOfHEZw1/lrSUnbMTNsP/L7GfpTaFzIVaVOsiKZ3lEnin7fnpNt2QyjB+/QIOoh8/+X88wj
PKd6kd5B53uNrto2AcPuedlOKhde+sKjJARAGxVxf98lmVOv+F7LFEy8YNeXLQehFW7BNq12Qw4S
GdI61a6t62zlLrdYiYkVHCCMU9DCw+2HMsUwxBA2V9N9EPJvlQd4wu2tsCyUyempoSyX9FCseI5Q
QYRcn+/4KOSpcmoOtwewnF8TKEg6EpZjjp34E5EMmfYfl5A6kCi2ehTFqnZY1Tm0bcry+6vbXCnW
Fo4LBUyX/B8Bz5/8NvQsNtW/QxMcKLWX1CW05p8jv+n/pF4mbyCnCtUwyLCsqfvY9sQweZnkc5bk
Ds5W2E33PGEz3xVKxGvQDdv3DeuuObpEVU7nZxUn8ft0Ut3ntmbRyobbvm4Yt3K8iDddnr1MMYea
TwrNzFNRc49v/L5h2iCxTorBHeGbIEXUfe1ABA5QS8FasYmCKgxNWCBBh5YKETm8CCSUHsCSWlaI
al3187ZFWOzahAV2ZViEaA2bn31/ZMe5Hn8MLvoiA7yazxRy0yt3k2Uf6GKQr4xBZ6geNU2B5jNZ
Twy8fqxvnkZHA251ex62AYxbXJdeJj2nal9gbOC2ZaT5CNL0bYCf0OTlTL1mRp6Z6hct5XgJ0KZ9
T0ZF90VbrUQhFm9Bl3m9WqC0RjtngLDzOZ0qvus0CK9mUZ/DkK1JCttGMAyZ9EUgSFdHD6rS1bGu
y29EJs3Rj9ZOqm0Aw5LRsBVFecibF1443oErshcj9LlQDNt2PZhwwCFpOI+iqntB+rpI9yrt424H
tab4w+0zZJuAYcxTl4ZZ77vNS0c8coekwWNUquIRvXO/bg9gyeiYuL4hyuqB9BoDIFl0HyhCk/dD
X9DkCwFZfX2QdHLDr6CJdMpz0rhriaQ354WuRmNeJJKKOC76Y/Nx+prSjj3EUMMpU2etufpN46N/
9StEXaXmOkRPYF6l8TWiKnmB8NQmXDq+vqzmK9PAwc1ilHFBuzCmapfHFUSWV1lrLWtjhhx5PpQD
KgRQjBDgrE9B5nWQHi32BUqtW1wT/r/hmgBOm10uczR9xsGwjxyoYBOw+h5unynb2i8Te7U6gNgA
K9gP6MdssvSD0ln8QIGvXPnvb14P+O+GW5JugMyaBgTWdem7CMQnUQrkBKj4NrdImm0HUTM7mIEA
Dw2Y4HZiGtyT7vuPxbgKQ/xTKforgY5ZmJ4pmQfdDQk9EQJp+tj51s3hiVUgdV9aV2Nvn1H6KZuD
hzYBQW61mvG27Y0RffCpdfJKod13mBxseoUmqqRK/9228YZV8zpwnEJS9CovLC3pUNID1B021Zho
ZIYdfUegBjMv1D0RAzViH0nnXV/W2c5ZaBNuz8Bie2bskcaV9vDmJkDvu1903GQ7XpX3DdmWocck
jKhjyBwNoBikD4OkkFD/LrqdRwq58iR68zGBrxt2rTRYTsE7HpwGr9uLqXd2ul/ke8gHxwU8dL3l
2nKMzOiD4zWt0rKu0Mmbu3duAqXDcNwW22AahomDfnpoqFPDOPK51mflkOSLqxuWPhZdoueVvbbN
wYg+umhE+pfP9MShkPw4sbiZd6UrxaayPWZhmLhKol6BoRJucJ7K44R29zxdZbS1/XnDjhW0QF0n
ATcDaTrwR5IQwdmqIpPFxZrdBxMk49DMUFTnLvBfuJrb5xq8X4emRW+XG2+q09PIDD3SKvBl66aQ
N4mTT12KrDgBqbNDXXG8bcyWNTK7CjTrwrLhGiyqmv7SZX8lul8jXrIskdlDkNaZbnQv6KlDOgsg
kMfOV4+wsyTfRokcmXTgDvh/xgJh64ly2u8HH9YVFKnauDbGHc0cNQN4Bt3iCOCn3cSATC5S+uv2
wlvckNkpkJaNxv1WIPgCg+dPbK+3jzyUPhhQLM+EDPKpgXD7ihm/GcHiGBlmzIVfEW9hf2BzfuJR
//lPTBYBTt557IOmSXloik1wRwxm2DQg91Pmp4gMZFuxoxwB3hzG+H0BycgVQKVt7QzDZrPbJpIO
1Tmi5c+8y48gFb2P8uLnIpLjp2vdazbbMK5q7UVMgzjWO+kAd+kiRSm9RqzMwfJxs4EgmksfZRwQ
rQaQVLkTciA/w2JVctv2dTP4TpwKWawlPh5AzzgEQLTIKVhrIbN93bigmQiI8mkC7VI6jUeB9qt9
1s2fbxuG7ePG/SwEdesgBsFhnbFfA4ViaUy1Pt/++GK6b4SUJjO46tF44o+Ivlwnp3eqAIo+TfLh
U5yM2coQFq9ntgGoJG9Y0YK+Xnc1id+5C8Sd7XRdQUFvN6bMC9J95dFgrVxkm5Jh26xEuwmT4EXB
razOLu4e1NAhWVABbbriPmxbYlj0AJrtXpc5GNuDOX2MCif+2AJ4vtESDGuuUkXaKumQAm3dfjel
EHXgfbTWNmdbHsOImfBaiK+CgEi2M3vAUgGB7fnBKQP3zWHTofqrFwCSi6N0QT8EoudFL9UHoHgs
xbEIhrXnomUWJt4/nLO8LqbIO/Xx9DFX6TNDdUv5wbfbM7BssIn4F2nn1EOwvBcLPX8AX7J4LhR6
5LZ93bDooGyFWy0abQp18j2P6mHXRRvVaiMTxa8oZF8cjls6V7rHa0EKwNFWm4hsK7P8/uqdXnuL
7qbKwDqUyHbXzTicFcEZur0ytm01bDdQXeFoDeI5tMA44HEt+0OAevOhylfJkm1DGLabp1HipAkE
ynA4v2vgcA8obsw7x4/XqLBtS2TYrwRPbwcx9Oqssirb5Qp83qG/Cuy1/X/DfhWfw1oOYM9jM9Iw
QaK/oT0k2y2psNt7YAkmTPh23VDaNRTco3VTQdJnpP60I2CbKndhEMhfSAxFDzObxeH2cJb5mMTh
LA9BFODhQPG6pWgEAQ9jqtH4BmjEWv+mbQjjegbnK2EkwoyqgOtHGoa/glHkp3w5WbcnYdnyP5jf
V1aRtzkFThIBQD7B5mSOvio6Tpvg4jTylnm9/jorJ/DvIPNWT7jRhD9Q5DDS53hJBGz7/8u8Xo0A
VPE4Bj3CI1nP4l4wtE5BcWaNTtISAZhw7m7kLeEM0XaaiPwIQld1Adq93iVJ650rUEodt83CMO1q
EcrRCChOxUDjkw6Hr54Mg40fN626YbxuvCW/l3X/qKTs92OyqtNoOz+GUQNTqMaswgoRH53y6PXu
9zQtt11mZkuMGAEGkglSq9iIYk86d9j3SB7eXnOLbZkNMaJvKJTkln8+QwiMhNkiJTz4944AEPb2
EJbFMTtiZDCFTpvi2TGkGTjnoDRwbPKmWtlXi7sz+cPBZxa6U4Z35+DFdws3fKqBmGia9jEPUfuZ
p+jfbdNYVvCVjeWt3+aTzKqzyJCMPtQMJZOnSpWzs3GAZf1eDRAMRFZNiJuhLgofRP0iPVYuCDi3
/X3jaiYuVK68JlLnoFY/B5rlJ5+tNsLattiwXHdsvBnPAWgM5P6wX3S6/uQet/1zw3LTNhehqDo4
N9n9oz3U8saebqrMAyhpWO7QNlAnqgaIUhRZsYcI/bdiTNfCobfP5l+Q9qGEsklK4ZZzDiYzvDh2
Etn+Pz2nCFzejela2fbt9f8L087ENI2Ng0cBqx3vrEnW34XM/7Fl/f/CsKvKGycfzPPnofXc44C6
250zOP0KdNb2141gOo8lL9ouR6hejQEqzhD+LJ16E4KZ/gVe53VfONCt4b9TOrwPZvlT1+UHyLFf
Gl5+2LY8htkOtW5poFv+m5Xpv0PVXtsOCJ5t3zaMNmfKj0iW/N+90ikXWbQxSVeK/balN6yWRVGK
JmvHPaEsleyCGNQuSAx9uv3X3w4awtiw2igmU8Ad/HXmRB+IAvv9oKK7QjXDrkXa9PYgb99eYWxY
L2EqmSUZq3PN0YnMSCWOohnyfVPXa6KulkUywem84aIgkHM9A70a8oXdEk+OsKn9bVMw0ekBTxTz
XBX/BjncBNgnTBeapchxRWKtp9bihiIjfpYzhR5331RIpojvmrJ7QLaemco+DWl/Gkf3fHszbCtl
WDLKByPDgVXnzgE0MiqGj6Tqt/H6gx3pv5cjaKlKL5Sxe4po1e8GMv0YPKjwbPvnpgkX6GduMnAC
uDE9qirKDv5YrQUoljNqUtPKkJZ+EzT4OCv8b5o1Y7dTtPGd5zKltFoxt7cz4mgB/+/6pGkQg5in
rc66HE6uNxxS1z0PPn0Eicdp7Pr3I8pF21bLsOygaPyEUOf/9lkNEUeJqBDOCp7QdowMmwbFp8I7
oI3BRZaVO/SBgUBxpiuxqGUzTCw6420R9NFSpYAq2GPaqndBiWaWut/W74e3qJGpRne5asoKVjCE
oOgDFFLslgbAp8Kt2cfbG2CxZxOQHkCdIEChqDrLXkd7hKHlQaBz5lvngV8qiLjaZUXJt8mLA+n1
35PFQNFViWR5vfoYTTJIjjWdWNls234YZu2ysfGnwot+1ynYMkFskx4nH4rvvbPV/kw8eo78uHYb
WZ3BtjGcwKxcgloNrEw0WOVfsM3CuKaHZCjkOGSwiJb27CnXwncgLg5plsdq0l264qZirPjfyf7Q
ZAwXQuZJN9flmYNI+JCAImqn+kqfAODSnyAPBCr6un/oOpodZSHqlSjBNjnD3Gs6q/+VXlgFSCPv
E3UnCFhusgnVvdsH2mLyJjJM+DHwQsiAnSfquOiSHP1zMuSn2x+3/H8TlV7j0sjzRFTnFF0oex7H
6lMZQnZuThO14lUsBmlCw/CaCtFyzvG2ApW7GrorooThsNyuwEA1B29B3NyejGWlTJwYp4Py5whR
1VQJfSAMvZEKfOcrnUGWS8SEiPFOdpLqpgRjjfcbzeo/dJF/6bz6vmHBuyTxnpu537grhuFzERWB
68Iq0URFTunI3Yc+H+vPzlbYzd/A9HZUcdi35XmQNU0OKEn77XFuQ7JWRrKdLMPs3b75vxBXeH5x
BokxOXlj/74XkGa8vd22g0X+63ujAD23fq3ckwiGj5EvXmSTf2KcnSLod/dQPN82jGHiep5hfCwG
Rz84xh7EEDxoBpqGoUKqJgFNzCnx8zWRI9uiGdc7g87krCY4sYXdWxLWHcFJcwkrGMztyVhMxISM
cShKjxXpXaTLvDPhzk/fBc3vtm8blzvyTGWeqKE8d7USz6LQwVfoDhSbmhxoaALFFE/6qKMVVJM4
nNXPVKhifhS6LcKVEN2y+CZWLJoaoaseG107eIexJAJBZdgcEuQYV1ZoiQreuKNMkBgQAKIoQ4TS
C4yBpQXQsu458IqfJdzi7U2wDbFs/Ks8GXM6OowQqoFDLz4R7p6l6o6qCD4tB2nbEIZlB3Ef5fMc
uielwLWo27zYcZzZ6ywmfohrt1hxuLazath32sxBHdS4+EQs6J2jZLl3nFVIl223DbNmfjsDEI2S
AzBo+UH0uK87Oo53Cch9Vl6vtgkY1lxzv40VIAHnCUUBTtAcnqlCbLsjTLAYCNShqpjK8pzrSv0z
QVnh1EUDP/tK5IdNG23CxaAam3qE0/IcoD2AgwosghpR0wcPSbAxR2GixlhTQSEIyYNz2k7Tbmoh
Jy16Pl/9Vidfbs/CsgsmbAzvpMQvCWYA1i9xclXNn6H6ujEDEizH65W9KS9WnPQpolupvnGBZpxG
OSuGZvvny++vvi1BegwaS4FvM1QeMh+Y50o1a0tv+7ppxg3v2hhFz7OknR7uJ+hvl/tchsI9bFt4
w37dXo3QPYmd38yrRrWryxrBfjZCefD29y33v8ktG1APwd4IySFJwqNqePG/HJe75LhYyNkur+cV
V2Txqn/Ry04aXKkSea45eSzS7BD5IGP2J/d7mYYvt2dj2Q4TIkYc0pdugqaSHMTP94IIcHM6NVNr
YHHLFP4il60001kfAvxM0KmB9couKtEXoqe967hrDPOWINlklc2bokxTSKufoyrJD4NOCuTEnXcy
LJo9Ed106PLwA2Pi39uLZpvU8vsrCxFdOtPBceSZgqtkP1Z8nyeQKEE6BzBEHLeVyMA2jGHkOYCt
Ic9deR4CvufJ8BkkXu+AlD7PIl2hfrANsRyLVzPp8g4SRF4JCs4pGs9DN4KtmrqHokH7VI2O2+O2
BTOMXsOvauhH4E7tgIYTIZ7LpH7CE/bZWc3526Zi2P00xHoCwax7CiLxHdwDe5bnQNSAWzjU+Zfb
87BZi3F7T0i3uGoEY6maxAvXgCR4bbHWQW/7uHFv6zADsJtoBDjxrPeTcNWhSlfzIZavmwAyGc6k
iUDod1ZBf41GJHXKeJvsDQ1N6Jj0CG1lh3wqI8wFKQ1SOSpdbTixeFwTOQb9oWSe/SXdT4ePU6P6
w/KeX57ysebeYR2MawnOTIbYuZ/HBORQ5DQL8qJa51s99gJN8+0aD5xtEwyLDqq6A8M+zg/h7T8g
aBX7JvPW+ihs/34Z9JUtc0ABIwU2cuT6q/5AWl1eweicnmK+NTYmhh2jKz4cnQKq41OeSI6UppOx
Xd10WXTaZGAm/WsOXq4Q2qJ4iUofSBx3CkWwa1w32Vh8JIYFuzx0kNH0UbPAa/HERsBNFND8kI7k
F1qskU7ZtsIwZabGKMiqGMAW0f3SNbpyIt1/pJ3P97fXyTKACShbioQ5oy2mIRbdb1c/5Qh0DoW3
EdMXmhgyFZAuz0ULUsUGwkmuGxTfIpT8dykVQb4SSlnMwSQFLZ2Ai0HiqTWKkdD7Jp4r0NfF2bAN
YBSaGDIGBb8wAYEHYC5TCt0cMF6OIctXNsH29w1rhtSuKyIPdMV4tY/pQUK/Ho1LeJfe3mPb5w17
dsqEDVErPYhai+DFA2p2TxxvTQXG9nXDlFUTT75uPDeBiLVsdglr1Ak8ucNx2583b2OdtUToZeW9
rKkRwcj+bu7lakRhuRNM5s+grFKf9LNzGkaUdRDALL2ak5udRkjY0o3Su6FJ3DkMvVc2HrAKHQgI
d8Eg+v28qERvWiQTRebkY8c8PyzOwFAeSg4qTX9eqRBYttfEkHVK+q7X4NO4DHYkL8/japrY9ull
S17dM2BN5LKMcEuK1vvApprsQx1vfPyb0LFoKkIeFoBJ6k6dm5zcjb10d9yRB5qtQjgs3tNkSQ0g
DpIPAZ1PDGJUu6GByTIBfKyvk7V3j20Iw3gjMPu4/qDnUxL29ZdZ8uGriJNL2JfOpsMDor//boOL
6ji4UeYFJdKw7MeShZbhWLxsOJohM92/1iC8itOqex84nn/uw+5a4i4+bPu4cYKCLNOTiEbywsEQ
JisgVkut1hjk3zye+OfL++DV8cwLNThyatKr2zvpOxmFH8BB4KxUlWwfN1x+LqSCEptPXvTiD8QA
RdVsFGusZm8eGvx149CkztiC5DamT2IsSvVbxDSPPAS5qZdPpzFvXLapZoWRDO/fRnkqq5j7P1xw
N93RJGEldBEbiFVt22HD/XOKd5fSBXnJIer0vc4QI+7QfiDX/v+bjz38fyOMW1KOiYpL/wWdAG56
J8XQ+kfmzXN73zphnh0SYHXWOhttm25YWgoqaXAblM5XWTECfsSiGue7mFQ5OdxeLYs0BTMvgi7T
lMxsnJ4089qf6aBqX+40iHenExnnWPX7Oo1rMES0KDhlu7qK4tg55HlYZQAel4DJrIQ0lhNoXhs8
nmoF8ncPRS1o6h2QfugexqKlwz7mjGxJa4XMBB93CAbaFGsKDhWP7UQ6JN5xgFQuVAsCmuyqCT3m
286heZ1oV44snmLvJY1lED4GWQeCy2ns53RlwSxn46+rJPKLROIddCFtqccDd/rwLqsr7q48iGwb
YrgEIaoULP9BfnU9SPtq0pQPbRM6IOkh29h/mMm3HTC3AecuZJAjXANPrl8y8dzzFpCoZp46unLG
bQtleISi67uG0DC/8i7Qp0U18ej4yVoHnu3rhj9wIcfoTqoBkTuRLh6m4YzXY1jHm4qMOLKGCyBp
7IOQX+EceUE0vGN94WdnMaCl7e62C3h7AiAS/e+tFRFFAh746iHwBv8xVYH69P8BUXgzPwqisOX3
V3ci6XnFdBplVzco1YlWwXQKZVse+SLApOpifMyDItihEfnX7em8fWypybEtMhrnrB/5VxcUJOm7
rpI03QFF5NKPzpTyNfSNbRjjrle8SHnia/WgVai+QzEzesKT1X8UwuM/ts1kGfrV0mXzJLAZY3Z1
RAC1gA4htfijkJo12ZYkLHZnOROvhohqEGbWXlpc07FMT5NENQfqaPWhhh8uEqB0t83EuPMnt06b
AJXNq57bGr34sjykUQHCG2/rCIaNDxBVj2RdZVf0Jjt7VP0/+SRi+3lYy7/a9tsw8yigUSvCPrt6
aRR0aJnLW7VnILDiRwa50XHF6b4dXVATwgyp9rjwWqYeiJyGd6KS45FBKP4d99D4WbNy5R60zMaE
MeN6r9BaFWdX4rrlvewy99jPTX+HduK1YNgyExPJ7GSTlweek4N5y3f2wHnwfdb3YCfv/d9x06yB
xWwzMQJ6QmawzvRzcY2ylPRwv3CPe8heFe8qt3A+3T6/FhcZGcZez3XqjoRn8PFQdptY91mTKNny
Xg7BEvNfGyQBSTLuNOGjmKqmrXYi62j6GVLhs7fmrGz/3zBz2fu8E06LOyrWyCgXqDpXOzC267V0
msXLm6jmKO45xH1n+f6PikIHIAkEwNWQgIOAf/tDZOp7TrLiTWyzMWw9DxzhjZWW70nRRvtUC/Hs
14Fe2Q7bgTIMfWwdLxjGQl7juWjv0qJLH0nnvURe9c/tw2QbwLjQS2ee0S8zyisyYC+gTYBy3hJW
KXcgK000y9n/C3UD3JBxo5M+ygpeBvKaTt656QDIjqr2HnRWAwLRJlltXraNY9zt7SDLuCqVvOJt
MP6oJwCCoaba74txQhFDQDkl10mzbddNmHPkAhdQFFJem6Kv+52fec6vNM+cFcdr2RUT16zJFPpB
jDULnOErGmiLw+jmn5p4XGsqti2WYebuBORxHDT+j6hB4oT71SOocNQeeXO9j8UXkD2vlaQtbzpq
YpzrMCNuFwT8Uvuj2LmojqE9upD+dBrAkbsrXDf82WQZnXYUGQRIndQ9mOCqdC0EsxioScg9ObQr
+Sy69xOJuuPQ9v6zR+f86yb7MXHPitFMCuHI6xxIdLEX6I6B6vEEMNNqhtp2GAwfoLnfFCHgIu9Z
h678iUKoD02Hd2W0CsayLZHhBOQM7ijkzsqrUm3yUXn03RD04nJ7hSwfNzHOQRE7YHkW+XsyuQLv
XNkNng+RYI/FG28UE+McphlglEkkrx00G34lmWQPTlHo97cn8Kc0/IYH+wvYHFUgjwpr9wfRM4gD
HIICjd4BhzdH0y5CiUtdWxDAaH9fqrxUZAc6mI4dM0lFf0CHn26SE2sgrRXegw0ZKddHZPkC+lvG
TUCzXeENTfKSEvRnQ5DbZenH0GlIvUh+Qvg+0+W0g0JXJui5R3BXzGec49ktduii8fMcRNbzUNd7
wsu4DtG943uk/FSUrRyTn4JFNYjSbq+DbSONuENO2hmHJJbXqUX2hzI9HWXnrwQ1y0feWmPDIaVO
T1mfzOVFgb52D/56oKEmxAm7AoKL50rHqykzizmZfJ0chJDABQb5ZfLZFwQj4U7U/ckRq115Ft9q
snVOEYSXVaaLb2iKmPYskSjOeKB9RUJnhiKix/TPSnVr3Fa2hTPij2CqwGjpZupS9/TXlNDvvC+0
2Ld+8wT9N5Slt22+4YQU1WEJHr78IkmUHaEnw3Zjhbr9tq8bDsid8RrUnSwuf1hA81iN351mUis+
2rIhJuraLVyfdWxQl+CPSpSr/+Fp7P0D4e3guFjsIawC8nPTTEzCTtaTyWnjWV7FOHQhcoa9nD6D
ImfalqWiJg6bwNPE3POzSxABM+v6CGR5k8hdPK0eKYuFmEhskEJ6aeaX8eMfQrOu6d9HKVjrHOjO
ruy3bYTl91cv/aCISB2MrrzScOpOYUbJXaBATNGrVc5Oi7cyOTu7sA3nuE/jx1zwO9LjwVqAUXPF
FdpOlG/8f1y9SLSI6kIWKvK8pp9c4shxx3O0iM8M8nAzyHTXsBq2qRgmXuckTKAH5T4x6nL3Exi8
xHSMHKdfI1+0+BCTNXySFej4m666pI73TGJaqF06oHOgrIePRU83FhCoyeMpwJ8SOdyPHgF9nD8M
OlLpLnT5Wru+5VSZmOy0paTNSa4uBC/64wA1Q6icIbkj1+QkLBthIrKZpyZ/Ik1+Ea4DIZehYwS9
ZjVfy7HZvr8ct1dmQepm5sOY5pe6y9MPU12k4T5rtLsGCbYtkHGD8z7wiyqIywtroavMBlCcSo1H
SwGXuMn9mXjsoEInVusm8eOgUXR0S0jD+mXvb6o6UpPHU4vckY2/RCChz6td2La83RE6bgJrhNSk
7lQqdWkPkvALyGHxfKxHr2v2E/jmVhKctv01DDksiFaz48mrP9U/UYCId5FTrESpFhs24di8EJMz
JdA81NVY3wnq3EfOqI7e7L9nUXK+vb22A2Tc01Hg5AN1ZXmph0h+Bmt7/jEIgGnu+01MNiE1cdhB
zyAElIgSdZ46OgZZUb3vh7xe+f+WzJCJwgYLPzKzXhE8pTRJnR0RbRQ/4Le5PHBA+Rx98ry8QXMQ
HZrhGwGrjtuvXHmW/TGh2UEM0WQBIP5VSCScWxKfVDL2B8hx93sn4u7KMJYd8g0TZ1o3EmJQwZMb
k+IbNLjvo3qu/m2G1TyL5RCbtJ6cqXiCiF1yCZBdiYGT1uP46AegSrm7fchsAyy/v/KCnYzb1Kd9
cIGSWRcc0SAbR3sVNWslJtsSGZf3JFhCojZU19TBe3qYcFvXfuncz3xV1tG22Yahp7lw+Iz2povO
Z/eI7ksBNwVwYlirD2UAfqNtK2UE5RrV/85VfnIRTJcPtU/dh7hEZHv767Z1Mox9qrPUKQfmPwVF
CIG8fhhOkRtPxa4syp+3h7DEUSYYW0OkIlVjr64DhdR3HZL63kVn553iWn133PwLbdBIfnssi+2b
2OyI5PUUZX38SCL1bgkK60q966ba2QO+kuxGp/scernatjUmVnvIxpyXyksvNUAJ012N3OTwA8Jw
cb7S3bakT994MJsYbTSoUKkZ8y55HP9L0o8qpI9gd+jvOrw8mxwITPwQstUjbbFKk/ozAK1x0wLz
epFRm939CQ+XPsSVzbEYDDFsfgLnqgSFjrqqsPLKHQuCX95Qz+fYi8gjCbqVS9JypE3cNquhpO24
vLxq6pPxWAGdc3QWvSJel9EaHNY2iGH8UBXscKwyetFSSb3QaHrjAb6sT45+4QRr2gq2DTGMPw9D
rlrq0QvuMn2oi8o7Z2gPONy2FptlGsZP4lpisSZ1UUNfPnQQI/+A9ujLgGrBtzTy9JM3r/K+Wjbf
BHELFvo1z/rkwU3ZcIyauHoCBmv+QEaefZfgJ/56e06WFTOxfOh/cgBS0eqCgiNEjwVIb/SeQd1y
Dc9nsUkTxw1iceYnXexduBOeAgjE7yTkb1nZPCn0WEYEbmbRw82qYKU8ZJvRsqKvrsra6+tS09m/
qDlAWj2IkOz+OAOz0m67i0160Mmr83QkHb1E6JW+4prM+l0cgTF8xe4ttmIi/UQejQGSoPQyDVwO
BzVP4Jud2rgej9k0TNO2qMiE+RFZ+EXDs+rCXafdT15Rnxbta7+DUNLts2U7w4bR59SdpMphLxOU
iR9YmaPM1YfjZ+6Ckn8cozWRCts4htVDKzodq6ao/oeR6Jj6lnfOfFeqpEODTv5t22wM6wfreENJ
EVFkY/P8p8zgYIYszH53aUNAP78GY7DYiwn3wyeHuSyId5GCfV80z6M+fsphHRKISeX671pRfCrC
tZZby2EzQX1gnp2TisbI1vOR7rPAnXY6D/+Fwsfv28tmMUcT0KfyMaYQlvUuGtqcj6wc5OeE1s5a
Hsj2/w1rl50GA1urqqsG2e0TSYPxvqwa+ZzC66w4FNsQy++vHIqmDm/UlLPL5Oj8O+sFO0ungObv
WGZrmhWWI+wuq/dqjDQOuglSH+VVTIy9xJkbfEH7cLRjQz7848OFrjz2bKfLiPM5tBSF03TuRXni
e+pWD9JpdhMc2iltkn+XMCkqo6cWhEUrOBbb9hs+oE79MPDBgnMhlMbFgYD5VT44GXIWK07GNoBh
/EOotJvGU3llyIJM71QN3CsQsWiNftl2gA27B3Joquq4YBc2xcWeC4ees45tarUJAxPbB/lG1ehI
pA+a4spNx3o6FemqfubbxyowsX2uVFEnwNpzVelA3qeRK5+LpQvTzaZmV47lx9tL5C27+XfgHZiQ
vv/H2ZUtR6oDyy8iglXAK93e3Z7dw5wXxZnxGVYJhAAhvv4mvnEjPBqrudGvdgRqLVUqVWVlEh6Q
GOXrPndT/gta6x9B+HGnmoUek7b76Aqw/7WNe2SdeyMABgG1zz9gLt5TU7XN0vABGhzOk1rxYtLu
oq+rqn8k0Uas1cfX8aUF4TA13ICaB1RpocN2jxbEH3SSdwVkJXeu/PcPMVAMf5o/xBfXqquSPq+D
8Pc8VeOV4+8WFmwfN2w+lNyBbnHSPU+FjIssYRrG5y08fDm/+7bvGyYuZwaKq2iInlXXpNfJ6uib
2Nsjj7F93DBvHfvo0w+T9jksXfoBBCzstCTk62W/3DBt5gegQSFOn78iY1K0QmVBmOzhgt+/N0IT
wkfW2JeLKHkuxgC3hVPyIEOn/kyyyk/3OK1spmei+BhKEWGcsOZZeQMn0RXpUQp5VLM7xLeqjUi/
ZoACRLLOpGRDH2e05g69AlZO1o/FILn7eW7L0vmi9NzsBf3vv5RCk8EUVWvAFp2e50nQ0OCGCB4N
1+AlHOVxmfz00YGgrHN0CaK08ztpQdSEJgCwWMGoyFr4AFn6a+aWMfnugHGjzWIa6le12tckigjH
+oYRTh7pKPdYf20bbXiGkqoEMI6yz2NZrDethlgTb0A9i8r2+dlZjCDZ/v4mOhBttHgL87s8KX3t
bXiGr26P5s+dz9t+v+EgojUaONJzPB9C0j91M29/dLT4IIa0vj4/AYuHNtlOfR6NOgom9kxiEH34
XvsZwgf6qhnhQZcG7LPnh3k/nRUmhrNgpU4QzZYiJ2vU3L/ykfpejNK8I/OpggicZPQAKYGdzInt
lBvuA62CTVossn+G+cVH0gLK9SpF4c6AIq19esunyxjb4/AvxKBAP0Ecdex5EtxB44/ufq0g57jw
AjJZUNFNPHVAgHd5EMXBkZTaOYVJk1x2wExkYNOviHOWhOdUBWNw0KWbkk8r4C0ukgGzt2eHFjMx
EYIUydGQJ5P/DG7N6liBiuVxFpfxWGAHDCsPI0ibNt3En1WNSE1hKs5DnAaM7TwzbL/eMPIGSPii
BUY+V0n6IryuBvKw+XzeMCz2Z+L9/GUQ/roE3vOEZ/69DhI5fcbpLYN7GnqJfAa3Zrpj6rZpGNEA
5A9lJGjrPk9xszy4W3Xy0NN53AMy26Zi2LhbL1Fbei6wHgOJHiio6GEOVTD3P5bWp/LT0gEtteNP
bHMxDBz8z+DRh1AIHCOlHwDQ5M+Inqcdq3jNsL4TNZsowEk1FefQY3lkjT9+YA7y7rde7aTBh5I0
Sfh74mSJ1puFSQ3xclWQILr1/VD+JFgBJz1MI9Ptb0rjBS1riUib8Bs63XHTkros9ZXj+Kr7RFCQ
gpLWJGY6edgPdDV/Ycuk+q/g7Q3COavWoB/u/aWk8c7ELMtmQg8TsL2EekLGUgTKv5K9Vzx70Gy9
qGAcmsjDqpG1bkfhPQPBFNxMUrQkx2t89fLztvL+Ezk0SVVVrJu5Q6ftI/QX+4MKkbFUafkh4e6a
ia6Zj82a3AYkuhtdtpNasi2Y4VokshYlcWqRd6kQH6iQ0UnP6iI5ozg0wX0FlU0Q0sh/1klQh0+E
UFXcurPwgsOgudjZFksQYSL8VkdJvMKL+BnZJOe68JR7hYM53xV1q3Zci20Iw7UUYHoHKIf0p5ng
mTzz8j+mKvTCst0yqOVGJ6ZzSQH6DZlGqieqA9CYT24uE1pc+6Ga7mjk9Pcj+kOO5w+abdcN7xKV
rg47F0Gyt6ASfRtxHpMvNYQal6uLBvgL4weV3kYFQX9KxMbl0bCx/ArOSsF3JmCxFBPX5/FWqi6e
4B4pGQ/NHD5Ubjxf4QSOt37V4Z7pH3rNabaOfntz2Zy2nXsTCk8Jg4zsEnvPgj+gv/u75svP81+2
nC4T4RcFTK8swAtCQEj5R+Iky2HjaMxWoYKX80NYdtwkW5Utmi8kRxzku15S/4ZYCJk+iVEOe1eK
bYDt729Wh/K+jiEa4aOvQPv06DOJm8FhZb0T8dq+b7wUKpIE87jwPkcsP/vH2Isj9sUJ6IUFPMRU
f06A0AZgr25e/zd60GVCrlW7W1G1bbFh3qRWPGZ9hDi0U6o8LjGeH2mzlsNViet1J2iwPUVNRF8j
goD4IOg7aYZUm4hQ9oCmqH/VBMF086qHFNJhyeTCuk/a875zvct3bLFIE+23Eoh1j1AOyZXwmq+U
p+y0JXlxu3zky0AzRaP0oJ1plpmCENbOjC2nwoQAqobRUEwdee5GVPuuwKHlNVfDMiQ7Nm8J+UxG
1qlO/ZioKn4WQ/C9UO7vLoWAKuPdY4yk6U4GwXI2TE5WuvHOjxW8scI77oCmjPTgj2l/3xfh3jxe
GSjeCfhMJGDhunJpSqGfG1eihZeRI6QS1aHbDkBTxV6mff8/5Qb3QeU8jy0oBDmV5YW7ZPiGCmBi
txglMiTgWIwOVdB6zlUpUMq+cADDOYTDsKYqRCkJymVhmuHw13ARLttrmrMZlinsrRcAuWqF0x3o
CTyUzOkyBtmiq9SJHpZ4WrPZ7fQX5dEfiArv/x+pX9vZMPyGr8Q8z2gmybV22Ae3gyBr1k8J9KxB
VV9eGDabjK54+nlTWiOJPjUS/bhEFHd12i872BiLkZogQnBusz4spDyRAmmebGIuCF34UEU79mPJ
vZgwQkEKYAb5JE8dipVQDew/Fp5Lj1PNf3TQpL5WoEU99tPei9Y2HSMOcKGPR0eGw5ZywT8MSdn/
qoFXuTp/Udsms3miN/coEJeydidfnmSlrsOwKm+VP+VbBbZC3KHlUB2Xfi+NZDldJnhwE8ilXYhb
SSed+2GSQHclPXMfWCD3Whttq2XYfr3wANEfoEQ+1O3abHWnu7Kk6+/zq2X7umH4IzJ4xVr3Xe46
VXKQE3VuA0/v/XaL9w/8P/cCGZeuQW+NPIEtAurWKFOKursv/DFPN27r81Ow7YFh4bqRK+B2szhN
POqOwL6BGK1GBt1p0ApzfgjbKhnhvqYk5RDaAsSyl9P11KKBdXNVF33cBA2CtGxowtFnT1NQvYSb
0ouY9hDaFmMwQYJ4zAvQ3sf6UcYj+CQHIm/BzPirK6DnFbTA0KZ88W/nLbQ4PxnbgIZt+2GCkXqN
ZKRKPq9zI6Bej67YRKfloV/IV7QSzcdo3Xt924YzjH0CzLL0oDKSE7960Z3MugRya/g8Hk/3G7vc
sOwhubcZvBMAmIBB1kWlgPQee9qiMpoCYQ0ejA3cMZX+930IlCUMNJGDnm4JiwM4x7D22kOrG4Rj
XZg5afJD9BFkM/00ufZ7Bv7rZA9KajneJoywc9KK03EcTq/uclJ4oaOseX3+RNjWzfABwHKMvd9y
eUJ3TJpVS9llWsbXtICKuzfyY410zPmRbIfBcARFUHqCIZPxqAegojqI4glZvrhd+4su4xeOk9GG
e60ztrEMjyDGbpirCB6hXrvHiC7qMLDkOSQ+eJjrD2odUaxFpfz8xCxLaAIK3QCpcKGpPLGeTtCb
Iv/JCJSt7iTE7Zi6KFuBmPn8UJajYGIKp2lYdMUYPJ0LCsUwZvq+n6W8Of91y6qZgELazLFEt6p+
FOEU4SyAFmdLPWwG29GAHNw+/Lyd7fOj2eZiOIdKQ4V3KRDWvF4MYuJHkLjvARdsH99uozdhRleP
HIAPkHLoxqc36OedodGN8s75n779xHecjYkjjEE8G4XQAc91FYsrjxTiMIJqAO5slCxjtfKeLxvI
uP+7cHAKlSp5cmWSHgis/v9u6cqtP58fw3JBv5a/3y5VkSaNFNtScQ1O3YbPR+g48Kz3x+p42RCG
6VOPqmGcneHEup60BwiTbjl/9PwLXaw7xB+v6Mr3NsWweT0IKAyu7nCi7exP0P4oObtnavXwzlsk
uCa+oaG+3oQjKkdR0EjKIqx/uaJwx2en7amgRxcEOsMV6yDTfajpgqz+RfM3kYfEaSJdhoo9KT32
VwJkE0XA+6tLWSdCE2sIRDNKNk4KpDkeomhsBfvXf3yJ1Lfzv99y3v9CGrocOejW47lTBm6GYtCv
qXTdr/OK1zXkQaedh5TF/5i0gdRtpBrBQJC7yZwvyN8e0nVpqkPTE9pfbzU7EI8l8tCW/drvmLLF
UZhMgmA3wpY3iLBB6y3vE03pmiEkE3u5AdvT2sQfNrGOudPggbABuLjQeVmTBxCN+adJKcjcbm/t
WEefI89bbmMQU13mXk1+wSZthQP6ZPaUIPeShR4CTPAz7BibbdWMqEGRtkjbPuA56oXppzGkiZNF
ASgldxyG7fuGw4hEX4xQWuM5FD2jYwWlsdukaffoKS1BnEkrODhh4/LRBySUd9PB6dcCKcPkZbvn
tjRROaSH1xChgy7fRRd3YIIRSeH56RAMPG/8sjr4CmCrNgYu/Lx9vj+hwAQjitGP6pUV6WMSpy+y
dX9PS6F/QaerOoZ8bW9qqDZfa7kWpxKOYsda398jKAT8ecWi9TZa3JE0+VzR4Z8uHsYx68oouD0/
p/evpSDdfNGba0mmiQqB1y6fVNl+3aLFDhjaR6fwox2nbPv9RoiQtANPZlrhjEk0mARO6/0EtmWv
I8v287dR3/x83wXvDHWm8gk11W/gY+ihplyPd4GMkvyyBTJig1iREQK3YKByAi+ovosQfX8/QeJa
LI90kjT8eNkwhqnrSnEOxh48rOZGZgCCgVNYRF109HjT/z4/hm0rDHNnMXWS0p2afA1oc68Sj96R
1UW7/mWfNyIDNrIiiWOOe6Vxw/Ru6XnVfiNJF13GshqYeETmSNZ6cYLNjtBGzLyKXqV4TZ//9Rbj
NmGIkke0Q4VB3G8Zs6KiJ0WK9DpEpvYGyfuPI3pNDtu/uLgwYx+YIEOA1lXaVTHL0YpRZ5XTtxmw
LEgHk3YvhLbYx1+owkjTET+/yaWEdpTn1MN/SC1HB4Le4ctOlUkuGHchbihEfvk8qKj4lrgzuDgP
rI2K+NP5rbFNwjByCcWdZQThXE63B5M/DSdELeyEnpy9R/Pm7f4OagOTXLBjtSvA1N7kyFnLY7V2
HT2gj6z+mcSlzF2xuvyieCEwgYQNGNq6cVlYDgqO4KC8FTtf9An5cdlSGSYOzkLoF82kzd1FJAW0
NdDa1cetc4CCHvvv/BgWN2Jy88ekmIaW640Np/gMOOp6E8Dyd64Ly06YMMFKjNNYglssb0byuWnQ
+qhREb7juJn6OOh2vK1lCiZasBPQpigYuNGWen5pQprFu60ElsNqQgV7RINFq8B7uhCw4ADW2925
VAPRi7jgsjNkwgR51ZFRxiX8Ru+BkFREksyHRrM99inbFLa/v7lU3aZrmzWMW2ApI3kV+UPwo1/R
YbP0UCS96AyZ/IFhw0pWuS3OKVu+Dc0cHSY8E3cSLJYyZWCiBasV9MV8KFAphMNOCLS1AG7OxhVa
LQth/tW6vRHC8DhPizyMEc5XCdL24/mp2VbPuMnXkAeehzJpPgfReCw9GqM3SbIYGgQewJHnB7Ed
YMPOoTKc9HykTd7ESnxpSrSEH6AUvMvMnrzvEE2BdGcdwHU48C73pPNLbhxRAMXlW2Zqex92a9Vk
ZdBfBq8NTByhDwYhXpdum6vQC46rmhTJOo3GLiC7+x3PaFkxE9MnPaDeojYEdCVAYjTz/bH9Hvd9
py/bdhPV17nhFAek254ew4iEfzf0t10SebckpGrvmWs5Wya0T8eKy5WF5ZM7QaGD+mDRo66rDnHI
90iVbUMYxt8l7oqOYDhgf0a3WBvFj+MY6htv7Yuri86uCeerq5pUAaq5eYtMxA3Ho1xWcg8raNtm
I1wviBOG44QcSjXxH4mK1Ye0GdLny365YdodmJzSIOBwjE5960Rxd4xEPO0si23hDZN2m5jVNMBD
Y1NMjhu/PdZ9c1WDJHLnhFoiXGLG58mUIM+MLolkIXdhtRzVlljqFvpMR3Gno+m2gAAD3LLeeRBY
7nITvgcN3DpFRhW3LE/+U+vQZH3vFkc0urSgUh12XKEl9ROYKD7qNU0DThNYHkKGaQGgMukgJVsB
w/Qsiu5xbRA7oAYCSO/wGI/NRWrRMfoK/rwmO+yXJzFILkcxH1Ttuc+tW9fJYQ7Rwr+zhtvH3olM
TVAfRFnGSrQByyWwdq/mGLSzvPeCBKrIZfhR1Et9e/50Ww6gCe4rHB1AMTqonmS6Nge5xOqo0p78
rBso5+5Mx7pZm92+iS06AnnkV/vcmgTisf68bFUiujrtyUkl+zdyYiAWu9nJSlG6z9A9bS5qTwgi
wzNETtl6M/KreRx6FB2kU0KGIx6R4efzy2fxPCbyzx2dCAYMNvqmrrq7FW3WP8IoiP49/3WL8Zps
ftIp1k4VSKZt9XHRl1mhk5dxUBoo7upXLX/pqnlpRbXXz22bjeEs1BQAD+EgXmEguo+zviE9vQbd
prPsnATLACbSrwPQLgQ3DMuTcVgeIUWAsm4pxrg/nl8w2/e3yObNQQu6GaXJENmI3hXkJioqcRv7
7U5SzmKVJqAP4h9dRNYexRy6eNA7ldK7AtglAGUWtIAzxmR1hKTRntVYojET2pf2kGNK6MKRPW9f
/A3pWemV3swwIVd/n+tUQI+A7F1Etslt/uHNyoWBR7iUunkqUG51JgD7tN/8wzhaHrtrXynPo6cF
D1m3P6Bm5o0X6VnGgUl+1EmZtlOn0jtaLupzAlT8oyfGnxcdBxO4oBuwYKo0SO+Yt5BPTeMHv5cZ
pYDzX7ct2XYI3yxZ44pSTES04FSN0vlON71zHcYLNNNb3XmPYPT6FICIbidSsB1tw5PxtUIjKkqg
OWce5I7XhgWZ7tL2sie4iVKspnRoWxRTnvQa6h8AkkLuhFQlSw99sconLx7luDMT23VgEhyyOKzG
NIiLk+xwvakUjeMbF7pORJR19fKvXqf2CHmyB29sPnuATp3fL9sKmt5NltDKEhFyVm0ciatindL2
VjhcxF/PD2CxWBOs2IBNx3U8tzi5QA1eqfXrNiufiJ9qhBQRm8Wdxy+j5wxM4GJbkHUA/SDL/Rri
U0z45ONML+xXCEyKQ40CwTxrxLzDoPsfIond8MZ13Voez6+UJeowuQ2TmTM9ByPEMDSyrDxuP6IX
1b1zIR2zM4LtkJn4RNcBXfuQljxnYAo7lGj1qPnyGyk/dl3xtDq1yXAnW3VMabX8G+Ode35mtjRE
sJ2+N17Bm3RIosnHFSe83wMwf2H0lW59kcUANBgALc1hQ2d5cXfP6ualV5D1Oj/0NsI7UWNgeIiq
pzjRUdHmJbgzrugSlx8Bae9uzn/dEtebgMbEI4qmTg1mfuT7oYdTtKCPEuIGfIvPfdlP1+eHsU3C
eBBRTkEq423vFZb2aA/cKmxTe2EiNjBcAC2pcBB0sJxMvEHePY1vOuWRnd9usX8TzgjCgiZEhIOw
vaSn1+zTFq+xsniBQkc2kZZlbVTuKa/bTriJcHSilq9D1/KcY4Ru7H6pBLLcFAiIeZb9FXA5R6dY
vq2L80MF7mUhqcmGyKuK1+ARgzZLET2Kpnuog875Hi99e1zd8nboBnVdjqAjDlPP3bkwLGfiL2Ag
tPC6YFwwZuWChs/3xdT/mBoP2nuXmY4JA+yppj1EImE6gQ8tC2gEcpVVYlfb2TYD/0+nQChYsuUM
0+x5GfmZpHyYP0kvmNu782ZjcaimCDxeIGKQVcVQtui9L9Cu0t80cxH4aN7vPKUsDsA3bEfSeAAn
tN/mAMBU1aGVPvuMzsbpW1n1oXOMQj/5etFkTNAfYb3rx9wrTrrUbZlB/tC9V2SFABe0QIq9tJrF
Wk28HyvwXu85MlJgrvEzBzmDNgSVChRlvpNU/Ay9+srz9kCTlgNgwv9Im6BxoYf6E5Btw0FE03wf
tLtUQravb1v25s5pAPyeljmOToRX3r2Q4N+rWrZ3Wdu+vp25N193wR8fV05QnCpHRkc5Q15DeBDB
OL/Ztm3YRn3z9SSak2QUUXFqKvqSLBOw2hG5niRehmE/f5ohMx3vtxNZDrFJHyiVLkcVQTHwtaqI
MHQ8QNWDfQCip82apbpMVRlCLX/Oamp7stYphzboVr10kcM97vMiWIz9NfR4s2TadwZPTHWTa66e
UGEmoL4Yxg/Q3O2/n98U25Ybtu6CJrhMUlmDnj2eP4oYSbU63JVVsfx+E7InPNzxKV/r/JXgvG28
IuMAFd8yFvx30e83MXv1iCRwpVGO8SI/eaolGZFd9QgjV+e/b5vB9iR8swMC6JlonLryVNdhEFyD
DJzUn+axd/prNBOtezVwyzaYoD0ZdMvYoLKYJ0MDwrsElG5Z78ngwojRBOhJXswF6AB5Hoaq/IQP
t6A2WZX+dX6VbD/fMO3OYzRtg47e+Sj9ZdUs+VW9vY8v+7oR7jacNQzMdHXOysQhxzr1vORjwcEC
vhPOWXyFa9gwrXSxJBVgFACtQr3IHf1rz2fr01aWRiRymS594BoRrysG1Q8jbE2xKIQgdxr3//Xa
Q5nv/DrZpmHYcoXsRCl4U+VkRG2nwqE6LiBLgqhAq+4av4dk4yUD+SYOT7g9wo5SVTldRH2g1RAd
xFCK+7VFO4fPWfjt/DjvHys0ffxpfLqdVsCpa3on+zm5KZqV/htTXn46//X3l8s3oXehA/qUJQwq
YEq932x2UifrRPi5xmV08BCx7bE+2Waxjf/GhQwhVwF0mHB8JS/FoYtG3lynVAG7cX4i7yePofXy
5wAg5ulqBnKe3FvnVqFzdp4+grdFfKghYPpPH0v/e+zx3j3GGlzNLlzMRWbvm7SAullZq1NZ5t3S
Bj+k4xbP8VA0x/PTsq2bYfao5JOy4w0uD39pH6G/TL2MjN0ezuV9z+6nhtH3VLU19qLNI750T0iI
snu/jKFaADKgHcdlG8IweDmRvmfTmt69Sg4xHv1TLdAuA+zi5/klsh1hw+K9uZq1P9IqjwGJ9hPq
+NkmvDxrp7oTfneZHKBvIvMIc9I5mJ0yd7WCDmSf3MxRpy960PgmMq9r+3F14rrOO2gwHzmc4vUw
kc/LHMU79mHZBhOI5xZRoUg0l6CnC9srMmr/SGfSHNcQgNKLNsIE4iVKFl4wyeo1IaBTN/nmDltZ
DciHozuijfkymzDReBuoSaO9N71zV/oi+xKiVcsuO4PF4Ewav7BgbuWstMwFchuf5KKId0SXf1vt
mIPt+4ZBo7kfTJkB0rJeWKbHbvKGAowPTfrl/B7YPm8Y9ASdRzDKRGVO+mX80JZNkiukDvZgWZZ8
n/8Xex8inGnRw3yCMlz1uBXqChdCrFPJDy66yzMVgCve7Xj7GDJWQ1IU/eSoS182OdPS+eoVY9tW
eZQW5CN1+44dROk7O47EsnYmLs8PCaNjgTRw1Ix9esPXaRgfe0hlqcv23oTkETdy06rF3msZLbdF
OnTo9lo9vQdGeL9E45u4PF2A0KsCpDNnKmq+cbw3HkfNPxNdo18IzJvf0vQyPlnAa/+8bidWhnWw
ltAl73jKIQ6ZFOoqnbq9vbCk+3yTyY+RgDr9iHyFP3XPPZguN36UxWuiY7yhNzaWYmRiHj00MWYX
nzATsxcEkRe0IsJdUkftneOJ/uswR1O744QtV5UJ2mNpFBMdLbhD3CG91+XWK0/m7tAlXF27kKfY
Gcfi7E1x36lLVRBCohXlEnFfFdsTiiTrh1RH7Z4Agu2sGdf6MkMR1pkVhtAqzDrOHkrNApL5owMv
QDx5iMH4d1nG0jexegGt1nimY5mDWTNk163TectdMrDosvSY/xc8r1zR+QZw/GO3KpYVc6uzLo4h
J/ylKNCoH9bV9MBHsVcHtqyeidSrElUWRYqrcnQWB+RPI9oyNw6wIewPnc8/1qgY7SQybS7bRO2t
o9OkApT+eYzKc7Y2/r9pOn0qffY16qifkR6qaHLr0uzaj6Byvle9c5m/NqF8BQ/HJkG3du73oXzq
yplQJBz1tPN52yJup//NmyLUgSvCFhMD2qbMcGmzjPg+dI6X9V9wRjfZ5FF2vOjqMQF9yB0MEZTd
gEdGG/jSdtUROYq902C5eExaPtSgQ5XUM+o0ovshJYBBPQft6vlf/n7G0Sf+n6sk2Bp1TqRTSLnQ
Exqzr6pOVFk3Bw/p2j3EBXlsxz0KAOtZM7wCSo2geQ+5uFca+LtZLZkm05eJCQVxFJwxEnuHNS4/
eBvAo070v1th8Pw8bYtoBAcuCwsKcQGg6v20XbOupWzJ6ibc01i0PDBNpJ9m6dLWPUV2CpXOjRoC
2lU+C/9TfMqnGILPAuwNy3ShtLBvQv5iENfH0gn+dzxvWZMjpFr3+hZt16sJ7PORhaw1m9q8HYdH
jsvU5c2YoZvxd++AUhj6TB/6EHj4Punuh6DeUwKxXIAm1G+qVunOhZ/c0R5RT0WhNtQg0eo78Eyv
7Ufnz4Ll/jNhfjKSnC1VPTyBCk9+lMPQ+B/qijtr5pAhdG7Pj2I5caZSL+3LuW5El54Ug3VtSiA8
gGzr+Y/bVsp4JwjwdASO0yV3gEbOyZGoubgFy5m8qmZEc/7oph/PD2SbheEfqOQD8wWawcSUOCfA
39TnOq2qnTeh7euGQ2BOHM7lCODG0BbO5wFiQ8v1GETLZZB03+Txg7KI56pqSe6UKP8JZwCJfQ2p
H0Twe69Ny1kyQXx0hch3PLf0hBaXej6IOkGUU83L/BEyeZdJR4I8508nTVKPBNx3WqR5qLce2piw
k9hinp2Xh20S2xX65qrs+qafZl8kd11XfK9cqDrJdP4GRMCesLRtAOM9EDaTN7WaxncNHeZD6Ken
kMfp7f/jYW4xiL94+egyB8jsxqdmjOE/0BSpF7CvJRH9UXf63/PGYBtkO8Zv1wmtnbQEZwnqTEud
ocJUZGBhzkVKgisvRXvk+WEsVmHq9WodJckqvemJ6fEnowm/iS/2HCa2zS17L1TQX79zZ17nFfPa
7+D8E18EY6ARXHWzyy1ru0VMaJtLq6LugUbPHUd/GhohP0m6EXL0oGGON7KABrXlL8Os6xNlzUtF
9gDxtgU0LvsQuIxp6cDu1kmafnJHVF6y2On1Zcha38S2IVW2SNcfyClMUaJlXFZ42JTs+qLtN9Fs
3ZpUcp2p/InHDDjXXfTp/KjaC5FRvglnA9OyLwsohTxpAqlDcG8jLiG7DAGWpTfBbJMMhHJbMj+h
1as/gKu+rrMojef8/NpYgnoTyIbeYLaupFBPagJPDUK54dBNQPrJKrrDOwlChBe7dhO8VgVlqPnM
5ZPP65dEo2uiGuYC0PzdTiPbYhm3uE7JRIH8U0/ASN3KBhJS66Sci0CsvolRK/AmYbxa3JNeIaXg
JqV3qFxXX9F5kk/7+XXbHMwrvKQQVvPX4ckXKf0Orv2yAqnwku7JnVmuDhOlpogUYTmF3omKRP50
OfpagP9mX+ay0Tv+1vYuMbFqpCX1RhjvnWTiVvMMyiAd0Aev6nFvZd6azsmYVRPqCLcK1OJjcA10
0dSB2st15qS6D9NGtgTcbBH0JM6fc8usTTgbXZdkdPTgnVAM+JhIYP4msIV8GYiSO3eZZd9M7Frn
6QGUa613crk3HlmKzuIygtzG+d9v+7px4bcF5OzlgAQgRMvEXaEouskrvvc+sX19W7U39/C0qGTo
ZqafVL84Dy00Eg4R2P+Ol/32bdQ3Xw+bRatiqJo8dIAclIkI7pzt1X3Z1w2bF4OLPnRw4P9cGrYc
6jWIb0smwp3fbrtzfSNe91jaUjozgOuQFHX96DMUw9LnaCQJZOHBdsvb9MSgRnrt6qi/X9Xy87Jp
GW5AEk0rRiocWD44aFt3gw9aed/Pf9xmDcZ93vVDBdUL+JgKNKh50yzfChqvDxOBlMNFI5goOxW6
sP+FkLuJzF/ctBE3Vc9oxit/z49ZEgQmwq4N0VPa1qnzbwmo3XUNQH+1eA9DA04gD1faAUnFFydu
H1y3v2xLTJidH0bI7Me9fwL2WydXNOpI8VD6Arwq5xfNEg57hpFXq1el3uC7p9eovlLkayjXAe3F
xcs66z1OMMvmm1q9CqUq1A9qOOe211+Kiaqv4MePxmxgKJHsXAG2QQyb94mDoNsb3RN4eprM355A
VRO4dy315ste0ibarpNcpkUSuKfQUd+mGSmNdrmwo9g3IXbuUI9AhifjKZEEmNokRTYoi30n3Ulm
2E6vYd5zpWZaBKrJiyHxsyVou2yqqxfayZ+6LIKscBwGTuLowSH1Hm+jbU8Mqxep04xRhePVbdpc
r3sSDjy88gLp3Zw/wdv2/t0l4Jvgu45GvNDe5J6gzF5+FsR3wH3N90AnlgmYwDt0Pok6mOh4gp8K
X6okSj+KkoBsfCn79utlMzCe7mQs44GPmIGI+QRYPci7SSd2vKJteQwDZ0ov3QT446lKmf8PkSqe
HzgorvXO8lsciAm5q+ImTcH0R+78uBKZTpEddR3hPPB0nW4cbzdbZpvH9vc3N3on0TRBxt5FGWVu
H9Fm132Kk0nuFbtsnzeu9ISFrA+US+6oiBQIeQHZ5SN4NS7bYeNGd4uWz1HK8fWZOictAueEtHz0
5bKv/2nY579hO+eGofraiYIYjIIQCtp440OvvZqoVxzaTdrn/BCWuMYz8XToH6z1Qpfqp3IgT7ux
Byun6b8CiDMcuUDnXOCkw/9wdmXNcerc9g9dqoQAIV6hu+32kDhObMd+odI+CYOYxCTg19/V+V58
dKymitfuKgltaWvYe+21wkYidDjGtncLEuA1/rbPV6mtQ+z4OIDzzrG8Y9mftSump7+BRDyl/kxe
uUZT9fkasnWkXdIVcvD9lB07N0ne2LzU70FK08fL5jO1rjmyrEhZpctC/7fPIY0HbUDcOlYm5/PD
wdbBdVAyLKxBze7xTKsgrOUPsct3whU5nGnee17f5XYvrx38s204mj/PTWAjeUy8Y8zy+hrZZfoF
WJZyRSHn8+VsB7o7T3VJ8oVkJzDHAtlf1THYUnLQ7/9YxnIV6m+aEs2ts4VmqK5IsxPLWPeERBR9
L4BDXDmvTWP4t1v/HwTlQGMAtcljzWO1Q0SRhG7hsijo4m3IPTvQvJ4HqoEAre0dcZ+pbuq6By3j
gAzezgPd4Uq4h392PnuezihQp8PSBQMgPHPTe5E32JE1lo+BVyOh654pGtIx6kCnsGWrRXea1ZIJ
EN2yTMh7LJCjtNQvz0eIbMOaRduaueqyKpioG+edId6Ddytol+aebvtwPQtBuMtpBrzhO3GAYWXn
r2aL2BSP9jw9/ZBJaVsU8Mb3FC/VsOPI9/GCPWyyi04kUOXTPI8zPn0hKvF3dboEwb7kiKluCUXg
67W9b2DM8mm1kHc+285xyfP4WoDuc8XRPnVjtH52wA9XC9cjTgK1vPIPT1Gi6RagtNuonI3GtX2u
zAPQq7otea+6uv9VMLtBpJDxlX3u87AXmtc2umlMXWRgYvEnwMPhnJRhuRx33YRYR2GVWTg28b03
tfeDTGQ4pd6bHDeRBqNrbfdjc+USNXN2SjoUvJd55vwNsG3zNT3x4IKcL0nG0T1Zde5GRFZjFBeb
xCvx6Zoj02xZ+Fw37gmVWmO4oKI0JG32tskb9MwC9TLIcLV18mcWDLH/coZezVmgY+XCbVitemoB
IgHzHC9t8NvqyyocJ88OizR73/bt2lPESaGOImbGTilBiCG2+zoq5bTpkuF5emJhyRceLP5CT90C
OE/F/d8MsIdodspXOpT59dLihrwgmpIqSJlsG5Hm3A0kfbqR0em9cT2RhWWyyGPbyvp0uXnD6aYn
GBpfOWB+ttjv0bXukbNChUh7rJS6z8FkUvTNDSgCV3bZ8xz856EL62muDjmvwctBev5ei/St7auo
qPo9AZldAMjPLMf95RF9eu1AN5pb+62TLEqV/XsgRXDTWmK6Aj4OSRNrRDX2tj60Q9rySNaWvpr2
5VKF7UDDpHyj87bDQs82sCHNkmaAfKfdABkJkrza2nZE6zkGKNkrwKwmtCy+2u2hz58vm8Pg0nqm
gBbgWkw42m29WAHX1P9SBfNWPvp8Rn6ybPQkwQyVmQHcF9PeYtez2k9jFrbtc6227Rg6381QZu1E
bTnth6Q5TktzSqS/Qhz/d/yffbrmuyW35zFzybRHzPsO4OOw33X7djdHdZju+K7Zf2G7dPfj3Q3t
CDRfu2mfRG2owud6ZfMw2U47vNt5XgKKCMoevACJ3YSD/5yyH9mwdqE0+Jpept+mfKFBDOO1df21
GKobC0xItEpfLq8r0+drrozacjnmSzsBtl1lYRGnR5xDXyqn2i1VuUnsFNd7zZfTrkRWjWCSJlIV
YV7TJmxB2XB5BCbP0A5qOckg42zBxCZ22Pv9gVG1co4abK+nCywLsVwGjAH2oGbYQaaw+FarAelB
1jsrgEWD/fV8QdrGok97mCb33kFOXzf3XgB5hWpldRqMoycHgkAkftZ0cI9pLpEamn7TOVkTxTGZ
5zymD5fiahh4B/Iq7HUTgwrKGDrow5PBftPE6hkBCmwHyIvRvCV/1OOLS58ut/s3Wv7JnqHL7bj5
QLLZh0up5+oH2du3NA+LFxciW7vivoqSlXPfZHvtMLbGanY7DyeYnzfROFSHYFwzjcnymteOrajZ
UmEEU/nUkiJM61PLny+bx/TZmrO6NWsy3xunvdvI8Q/vereKvLxScuWwMX275q/OQAWZVD3tl3iA
KugfT4gwztdoJA1fr4f6PY+hkNHDoqn8YzLUoSCPl81iekbpYf62Lful4Wg5x2365N0/TFF/9V0c
6t2wSVcUsQPtat0RiMD5E0xTcZClB/WuDjb6ql5WvySzJMNcwZmmg1THTDXhLNOVKTUZ/TzVHzYC
5gVdUPvnxvPDbL2xjRcHXesGNPuQdE+we6XIns+PwRpm9/MwMwytuWYXj0FTp/Afx++jbCgfhT39
GDvvyCl9t8VwWAbnu90tUWe54eX1Y9jo9cr6ynUSaGxhLG7+MtoySkB5m7GwXKuVMs2B5rYL3pFO
AkXkvZ/u+/K2XRMSNzwpdHGbegTcEmRE057N2W+U6z+qudoX1vzFFfFx4HQFCfP554PD4N9LaG4Y
3uATZoT2d9l0U2SbzldXj+rPgaxrzy+nPXH9PW38CCj9NgQtw3eege/o8tyaPl7z2wAYuBlqx9ga
5uApsSQoB1CitOJchsXq6so1FcqaEUfBxsO6OOyhXAVGqNBGItZxm6Pl8pveLyDi7aMKcq107PNJ
d/VQv+VUIBUeMSBQnu1KZkOD7pClPIzZV7VG9PH5OeDqJfP2mDb9OMEhJoUcud0dPYBXkqxceRmY
5kRz8YDbTV4iuLuHEjQKBevbiWySEvJcvV5eqtkBpSK+nPd3rvrG2mMTrxy+n+8S4Av7txuwtrPj
okPTTgb2/r6NRq+N+kzsUlqtdGEyjHb+piO3IC2M5cQrnL1/lPixyQn00nhSoap/VDgEEl8cpBN/
9wux6Rbr6oXxE2+V7TnYHPwijiZrjBy1hj4wWEOviJ9dxfjgY5k0xZvdPk7eStTV1O55gj8ciUkF
qob+vPwIaDelN+0ssS0L4OqV70MJJrUyxgTaQ3YVjAIsS2vlTYblp9e9T+7cqUXB0FWdHlxIttbd
L5ek0dyt5V4MXq8L0Eg3KwG0ztGD87vx3kQBVo5NQR2kQv5t8nbMK7uWZ5NbcdR1cjcla4Rdhsuf
q1e8Vwq8OyhFRghjmHeolVzs6tBULKqgZ0/uC6u46XizW+QtiMR32/xJ89MpgYgGsKHT3rOK0HKc
cOzXEF2GxanXuMe2M9Ujh6t2xTFrv7X+ftMn66Xtyl3SgS9oN7Cc0IcaNGJ221rWTtii9oZpodgX
m+66mO6cjdcOvYLdWxq/hCbgOXrzhQ67jK28FkwW1m7EYpihW5L5ai/JdTZisR8u28HwdnX12nSF
9UXzBA3PN5AQv8ruf9vfvOjGekh2a7cZwyag16fTAcoYLsdNkk1vU9XuhSNDVEFPvnd1eRAm42iO
6uRpQ10HBDy2Q8NqDiI/XSM/+AuA/e/b3vW1A7QIkrgrFtR7zhG7AgfuLj/U9+kBzPs/5q93zpUT
RWn4HSCF0H28TV62DUhzVa8dRt/3YbGiO/rqbuLbdjS9Hn0A56gMBHY0T9IjtoKbmG/cAvTa83Mo
uYDOpto7hb87KyD4bO11ZVg/eql5C1ftUEOq9lx297z0X6o83pNsipBTW9uQDceIXlSOKn3PHUBJ
twfpUgQBsPugQZ1IsxbUNaxQprmvakVaMYFjdfacMw1aJ/YqqTchz5GpPvf64W7AwC3ZOg4MVAdf
EgulJptQXmhYu/OWCoSoii6Y1KAKuX9dYgu+vMINDwK9fnxYMj40YEXYT3170y0AytjF04SXIKJ0
794CWZDL/fwFFX/iv0zz37MKrCgK2IZ9aw7iJnnzv4zhlfXk3NSH/IY/1rfX3o/LfZkmWfPaUfhO
01boSpaQTv5K17Y3w9rUa8SrNKi41SYIL4KuPvfiKE9/9oSunACm1s9Zxg+LJwMGLwefAsJn3mMm
3mX2SNa0tkxNa4fswlAXYxdoGoJIoZS/XCeNhmzjd593iw/fbVVt0FQB9jLLrfajaq/yeYh4uvG5
pxd797YjStniXGwG/sV3yr0zrvEZGNaJXuFdqnJq8hh7DZ3KEIiAsM1X+azPs/bJcvc0j/XyKfMA
qlb79qeK4jdx3V9bkb8PouXLQ3lX3nnRN//4T3m6vOL/Ji4+6047eaeR5hU5v3bIvfodP1AVsgcC
ppZDFarTn/hLdd/cW8f83t/Fv9ZYWwzHgY62GhKrxKUce2mAvQNcDCQAI3jzlY3nR8BQrilTmCyp
eXMDGsF+Qo3QvuBPibwrOXi15LfYfsrUlSfXonim/UmHYFlBTfxudtQ+yVTkectxCOIrugwhH4Zd
wOnXBg4vgxEyGNNdxeNbGvNoqeqoquieieXrNFv7y7NpMKyO10LNO2r1Y3wKHZ7yZNelDwl5kNnX
y60bVr0O2IqnMsfVQKp9SUoItaoDnsorz3nTh2tbQZ8X2TAkCheErAh20nJ2oDX9ppqbCSyBKweJ
YS/TAVtD5/dWG2NzTyx2x9JUhnVc3pI82Rav1DFbXtL64BLFXsk5wOyQ3dkWr9TBWl5H8YQt4S1j
uqPZdZ38yvl+kCs3b5NVNP93UF9Vs6JX+9iNIc7QfFU1PUxVsdK8wQd1QFad1R2P5fkAOfOGIntx
582ge+lurTlkauVSbLiK6MCscaGlveRny+f9A236H4t0r9rauR9KgISlvbu8/g2m0iFaTdFlKKpC
N+l8W/p32XLI8hXXMjV9Nt+Ho1DMSTdMYsKmD6HGsEQC7ODP4OLmTBSHy19v8F69+huXwJmMIDre
q+kNhR3TtNEqmus2eVU43fluM7mPc/Cs5D3qOC5/sskq598/WMUp3B5iPDibuu7OclCS9VBsjAzp
CKyh9jqBSoVpP0+7wLrrtmXXwXr970/Opjwr3LOVqeOGLH732bbooQ6wKqAlLq0FDXsZVAbaHk+Q
jbcZR7tgl3FaqXFC0+68L5yvpNgWb9chVSppcnv2cEtqkvJgc/tmAaHF5ZVh8HgdU4VdNnatIEWQ
hn7LlyOq3Sz+6qsne1iLAhvWno6u6mt/KiyFy0NF6p9utnzp6vjPIKZt06njq1wvPnsjBkBRIJ2y
OFLtGkzOZBvNIUshYkDOGzzMQIMZWyib7yUFM83wReVyB12etTTUucFPro66rhi4PfOyCgQ6yukh
K+Yrxp7sbAH3w8oT07Bl6YontesnImNYmCztngEjrKrpx+X1Y5pdzU1j1Kn4kA9AvKn2/+nBDx2R
DGUkE8hqni73YDKOdq6y0XJj1EIppGwY2VtlMVxbAObvGOgZ9ulUrqntmGykOS+d866SAhdnm0aB
uAnWlPAMB7eucwJ19ip1BSaXllcFgjRZAvIvdVVTGTpT8jDmp8t2MqxWHVDViwakUins5KOq37Pi
+8RvIuAlH+pUXGfluNKNwUw6qMoFK0ErwS63d2TwBuR5CR0Bvom713N1SFUtKSjZPDjzaKcRuBQg
t72yzxnWqV5ojbK3KfEnNu4bJ3RyexeMry1I7C6b3mSTc6cfjtcGhN4xnfDZdTqB1VKECOZsa/nc
44eWx8FTirrn3a267Ybrdlq5wn9abwZDa25bl7QZiyY7t9uFxXKXIhSXA2Q8DHJX0O+F/a2Y1vgR
DQ6sF1bbbe8oDjnGveerCBmvsBQ/Au/WXYPf/AWtfbJ9/k0sfTBSgSr2IO3P5n8+dRF/eJwfrvz7
O7Kbw+8W0OArs2xaQtoreHIrMjmY4b3f3dDuWdE0ZJuk7FEQoUE0mgJMoU6GtgU5JtNNuvZyN6xM
HVhlTyDcLRa027XvAcnDsY1XrGFq+bwNfTB60LFzyWqJNyxYqHHGh71XHy4v+s9RGT5I0v7dtgTW
F8Rg58I+At4dm9I5PAPuz4o+c9WqcEA9pBL9T5AnqDsxFs+X+/10gtGt9nZIBlTeQx+XHVnRPP/V
q2d2+dyObK1kx9SBZjPIWE92MTGUFMYot6Wseo5JmUcOAevS5SF8OisYwtkHP8wKaKnrQpEuPYFQ
KD9Bx2QuwgYYnS2vKzR/HtiH5mnsjmC4XzxwfHT87wCIzKso79I10Q/TAM6/f+jBLWQNLT0HJiq7
KQhZKao+nLAPrhjo01MSI9A2vt6XhJf2IE6so5TsLBfX9XCkSfATt+Duik/C9yOrnp8uz4dpxum/
hyO4UMxJaf0F5fNDSCAiThxS7O2zUNS2HrRry9znLIjFUn9x+fBTKrVEQTnNyCGscjCYpkTb98g8
kFTOJTi1KfjIQNuUHHu+ShVksJCeLw+cvBY2KK9+jvGZojSNmzAvbPYNjJnly2UTGQagp85LKDep
JU7EqaRe+tg3zbvfxt5KyMTUuObTnOQFrT1VfyG0wUbIwbhgxYuz2/bpmj9TDzS+2STTn6KtybWP
qn0ZMbsga6Qtpq/XHBpCrIiJ+UiicDbJaz5kPu4BZVw/Xv7882f+52T2bT2jXvd0JAOY2V7qanoi
ArwzklW3lgVtj8bq6P5yL6ZBaD5tZTSfa4fxF392sztR9FY4eGnwtK11zYXnoiLLOAbBS0KRVreU
oA+KlslxW+ua+3KWJgCZu8HLmX1/BpFYxNi4Jn5q8i3Nc7lwgmKqk/gFkIk+ArLpoWg90Hf7/ZoA
u2GC9Sx6JmdC3XH0XzLh/1CZs4DGBovfLdHDVKXsapOV9Iw6Uy3I+eJK3pctTZ2brG+Kes8bsDOt
HAuGJaTn1YciZqjNIcFLKQdv59W9fZKlnNfyNKbmNTcemwD09kUTvNSJV1wHndu/q9Raq3P59DIP
2TnNicuxL2enK8ubrGrGnZtM35RzL3DN4IN6qq2c7NKhvbeWtYJtw7LSc+xDQEo/KTP/p9vx7qbu
AKHkYER9boNgLWBh6kJz6dn3epKS2v9pV9y9bpagONiI3UeiQSXV5TX1OdwHZtMcm0G/O1U9L26o
ZLts8H7zvHkY+AMFY7oa1RPJPSg6Vw91xa+pB6jCUr5e7to0Os3pRzVIpLaq9OSNuAjs0visr5yD
WjnzesvaXe7EtOY05yc16QYbNVY/k5LR9xoRuK+OD9K/bfcOPRMvY5m1TDhAoIj2PaVJugN18Mlf
inTb9+v07JD4Y06+5PwlzpPhZWgIEhGgq9lkHJ2dfeirGuUIXLzlnDtHexqaMhzrNF5bXAbj6zTs
2TIQ5s9D8TaXkCBJhrHfFZBlW1m6ptY1h7cHD6R31Vy8VWPh7qmddqFQ7Rrj9+eATN/Wk/IAo3N/
sALxRrqiCBFni9pRXTu5TENnmZ7AH3IVt/5hTNkd+C+PvVyDT5sefnrKvh94OQyTLN4gpvXWdd01
J+7XtK1u8JrpwzFRB+WoXUvK9wQ/Xl4Kpn3A+88+gMZtqxBvpTtezw7u6d5fZSUahwvzCBhSpl/p
KDqU+KUoDsDuUMTDuRJy7U1i2L/1LH7O4smVDRVvQ9/eo3Y6GgoG/bakeAaiN/TONfpnO8/VWhma
4dTWiVQGe2qGwpHufeJaz3VRP7C0p/uY9t9bF4H6y3Y1LFI9m0+SJslQTVHdSMkIMjhShcqz6m0u
oCfoLTt2XDymxVsW1G2YtBZ/SEFt+evyt38eUvJtPUMvJHJ8VDTibW7AdX9eDlUzHZDdOfz1iSp3
oraBP+QdU1GxjNd+X95Nrv/K0mqnahxSHuq1Ln+M4bTQ2VdsP6CNRUoQfWABiqipFLapzu7tX6qu
/ettnWhbSsfninIlnfuuP4cmsmSIsgXsjX5Zb7vD6Vn9GGJCrlsH9J436ZuUvfelKMG1t+3ztftC
bccUMVgVnDAfKr2ZeeIfUit16T5FTeSmOC9WhbZTkMIbpb/E7pHaxSNpwcEO1fq1MKnJX7RLAQlc
G+QYaBynnIt89fxLxHjJbLOPdhkApxudrISjcY43fJdbz6jN6PYVeLm39aDn9FWOOvEmRw/UaeIw
tvwHcj712hKqJ5fH8Gkixbd15hUpxFDYJXOP0mqPzL2hYEutfXdfg6a3YOTr2Lgr6fLz2/2TZ6ue
4R9q5g4NEq5Hgv2xK/GuR+lQBEnpp5jR3wO3V+5Qhn1YJ2QZnBzSZ35JfzGHFT4048smtPPEjdy0
d5/iYl4LA5s60rw7baXTD9kk3qZ2KA/DUohw5PUQSoqrwzLzfy7PkGGn0rEAfQeZq6WZ0Y2XzNcs
Kw6g+W/u4zleu/mYBqL5ORlLsBAwSk5FCs6osC0GFXYVJxFroViOcqO1S5BpKJqrK2eaZQKh2zcx
QklcOoN/TTNUU/tdEqysZ4PD62iBwOeB9ASO/aYek2ciWuvWU+PGvUrHDGS1UKg36skJIeH+yLB4
b85OsmmiddQAeNJqErtV8RaUWfE4tXN2ZK1XRNt70GPxGVhZu9bK38rJ90Fs1d7PUCM5NsEqca3B
yXXgwBjIVOVgxT/JSRym2V3+kuMF0gcHEhT2wEO6cpkwzLNO0UK9Xgy9PQSnLBvtKyktUkWVlMsa
LY5hX9TRA1CAy2LhOMGpTyx6yO1EIr9v8RvutBNE2+Z4N4txibAYNuGkfVuHEwjhSj75k/uLB4y9
oD53PvIYxwkvimrFOQz+p1OzxNMc2Clc4mRNrLqaQE26b52q2mMUyUoXpnnRXLxM504Oi81fRisB
oRCEYwm4yJbVOgpT+9qBPheqt3rw9p8w2fZVxyr/kQFWswX3gjnQTvSZyLG2LeHecaSUfnBJ6hKV
bKvSFwb762gCS6jEsbIlfyOL95W4kDBO1Wgdqde6Py7vIQbz6EAC2imVQSfAPg1Lf1pGrqIeB/vK
ndng3DqQwCUQQfN57t7R4EyxTSPSnZWrBHi2xy55C4hc8z7TMM4n1YeEleJzjM7a+LVAyWh1KF2I
oO0Wh7srIzFNxPn3D+3XQHPEfZtYpy6Aomns42IrHbtMwjFN104iUx/nsX3oIxihRp9LZZ2aoq2+
5ihMD23H6qCc4a0F9Exm0g5uNrsVz1QXn/g4Fo988vg/VgrlictryXAt0CEGKqt821oW6yTHbjik
DTjmejzMlIUbaA/5pJUdw9SN5tH5yIqsyzvrlCJvEkHYzYPKl6h2Wfe//VWshCRMxtJ8uwarXF90
9vQ65F1LoiHO4+6bNTn5Ghe9YcJ1uIEa2wHqUcI6eWJERnLK76fUArMXUO8rV1vDEHTggYQEHYqa
lHtU89L9ajjht5vF0GydzCW3F9BOLDw+ZV1jHTxbdc/DBFW6rqFk2xzopC68GmgAcKGbhwyscFdk
KNXvFEbbljbUeduHGbJa85Qm7yh4yX7aVs6uejDz/3PZH0zze56VDw6tJrHYyEp6eejKwHYiaQlE
l+ZeHgHbSPeXOzFNse7So9tBDgNlL+GM2xpigpZq8nsLIrjL2qPScLXRiV1AsEXruhU+umgW+jJK
8KrWnXeXnClolaqSf+oqD268rFqJzBtCcUTz8BmFjzNr/PkVsSR21zR2TiFIuAx3wzC02V1ZIRR0
SJag6puwn+OW7QqR92slS6Zp0/w+k1PX8GWYX2WPZV118YOVFPw2HcHtumXOiE4F02U8SWXhYM6S
CqyxfxnGEcNaWdSfTxfRCWGGHqKBKuvhM4NfuMtO2EgDCmcqrlWBWhovzsZoisfKO4D3elyr1fl8
zojO+z7XQTWQPltek1wdLL5cee1rAfqWAPf6GOzpjvdD0mbTSUN0whiZEa9TzZi8JzwPDiTw9kQF
431Z1XdFMxW7y9P0+UJAK//232CKMym8JT6NNtjAA+Q7593U++JxVlXpr6wFUyfaJhEMomMlm+bX
Kms9kIEjnFmdQ0+U9tvSIETngZ/JIqrFtS2ELq1RhhTyJ8+MYEiXzfT5DkR0shg2Mm4LEcQnGQMS
fFhSDKF3Um8TF6tPdMaYckmS3KaJk4e0UnSvPEB3BsDCw3Eu3y8PwTQJmssnpUXaNq+tU856/jSd
Xzeuj5hJkrqbDjLyHzCdiDvG3B6p8gwSG2UfxUPfd9HoeJazpnJicEEdOScmQXLRePSuZPyhpuJH
3CONniXYt9xz5qZuwR+d+fK4lNMau6bBcjq7TIdYbD/XPDjx3LJeZ9v/0RVx/UNKiE5dnpvPr3vk
P2C6PGFqblp+HKZqJzpvL0eIajupOpwVti/3YRrF+fcPJzXnZW47PYlffMTfdwnIlKKW9O6+kpm/
zUt04pla1n5fOzE9CgLBUByn1c73kzXItslI2i0AmDAbBUBe8T5n/vgwDr6zy5X7Viao3QkDQEJW
JsNkKPpvQzl1Xw8QtuGntlL1oXFRJ+wmfrJLwQh7eSoMu4nOQ0PyfvLm2aF3EHoUu5k6w76nq28H
U+uao3MhLcQTBwaMmCAiUgRHI+drCSuDdXQUnez9jgULjU9nPxAVnutJ6d31GdJ6l41j6kCLxw14
8ZBUBfSYJBT4HuhvUYlga7CIx8sdGOzjn1/yHxyBllNX5OATO2UK6dBdXHt5c8whXpGvjMDUwXkB
f+hgmJ38f2E4UUFk8hefwDJ2m+BOvFYAaurgbLoPHdRkFI5A9uO1nRx1tYiCXlt5/XDZPJ8HNIiO
pGPQCalYNdK7rOruxYikiqqRamRxvz/r6rSd72x6uZH/UNTguh2ktZX9pFk+pIc6WfwuDOJBuSu3
RJOdNE8WeTZ3nd01r2Ly6zdUJi397kwYuJYjMC1V7Q5fZrGNUnwL8sy+yPaxU8XQ2vBBLLoa/jZN
hubLYq4zEiDZdURdQ7JD9J6GNWTdD0Ihv61qC/LllGyzlo6wE5wOSUWD5B3xMis4uJ3lpXeLJaGU
fnllGUAXRAfXZagLtfFa5NCeUgdKmhtUW33NsuauPFOODvJYuv33sS3DNubXl/s0PBR0uJ1ULi6Z
QZe8zymAib3HnbBS2ZeuWrpH0K9V+yXPrsfKCjZeRHVOGxfH1NhlJT+6i81C2kDdpRHlNngf0QF4
0nKHzF4kfT3nhdMYYjqZW6zNj8FddLSdlCRz/JEh1lHw8jtu0xW4nZzk2+WZMDiLTmszV1kJ9pA0
yENhL78AdYl37sDvl2QVymf6fs3d2dw5U5ZZ9qukMgfnychurKV1V3Z10/drzl4vAFPmruugagZq
1qhJ8aGqiCjvkgb/bLOQ5uzzhPJMDw7ySgFxdTtRhN7CChDb2PNhUw86lA5h6owhsIsQb+Y/Emsu
rs7L3wJx89XlDgxT8B8oHfRK7RYSfnkYt6T9nUxF5gZRUICqe6143XAN1AF10g2IPTBFX+u+HSNc
Y+Nwdgl/ctrlVy6dZhPOg+i4usR2mYizOXt3SwJe9NmFDAGKZ8F0Bm3xy8YyrCid7SYgbt1DHoO+
Fs6SXpWzaPd+W/N92ag1XLZpPs6/f7gplLUPljbRpe8Ak8vv0NqpUZkFEfDjthFoV3I1CFUS1JMd
zyu2I+SP6wVpFHirQlymydZcWk1uV8JG9LUdnDcoZyaR6wHSD9Kzele0q6Utpm40386mKnOk42Y/
ZVy9lpXKr4eWvnB3Lq69oVgjTzJNhubfwmE172QAVnDCvY6/lcIrxUucrpYnGA47HQg388pXsmqB
WyH+D+lxcuQoWIxEjk3QGiHEDNLOyMqyNU0cw4B0aBxg0nMbQH37PRCN3HmO2+6KHCJ/lxeXYVJ0
ZJxyi5n5ZekeXbyQdlkT8z9xZlWhHUDbPR06b8XTDXcsHfW2eJlKkbyrXxsxXfuFPCXZiOuPmA5j
zFgErdZteWCi09lIwkZwdtL6dWgnoLztDpCSpV1TsDWNQ/P1NKAsh35D9i6bBgJIRHigcXC8NPJl
HnyxM9/ad30SbzsOdYobUVqgAqsL7I9CeNc04cM+WUR3aBzIfV5eAIb9UQfBiXHoFop3/SvAfFN+
6EqvuPLzKWe3M6X+2q3H1Ivm+yq181io3D9S1JXiil0MtzE5Z2+zYm2jN/mJ5vjSsyBfKEvndRbc
R90Ky46e6LPdZTMZWtfxcBx3V+pksfvqAfUx/HIIHb0bzwIf8lp4ymAiHQ9HHJ5WqR8jOZIMoBgI
SQMOg3OQr7tOl2JNudCABic6GE7wwRtaISrUy9sv7sj7Q77Ewfc+tkXkJ0B2Kdu5dQq8SG2nHr7X
rJoPcSr+2WbG8zb04ajEIx11EqovX2fQJu9yLm+8gM4r3mKao7NlPzReCjWjLt1nxzJpnmVLVTQG
q6LDpuk5d/qhcWlNMveanB0B8oI8zFjG+zN6sEBF6LbIrk6RM6RIFjVOxl4lKiQi5Iudm6BsNl5S
dJ6crq0nt8iq6jUmfXsrrEF+31zCQHTwW1GOsqqQa3sFMHUGBHFcFJgxymSNTM40tZpzc86r2VtI
/h7bFQLCTBZjFXZ+Nq+8mg2zqyPglMycEsEv/9Ut4mtE7EXkOe3RJnW+0oFhADptztRkNdDyafnK
BxvJRsuxWBoqyd1tbwId/gb662lWoF58pdxxygMFgjq/8i3iLi+bPFeHvXlOhWdfIHJUusnpOrX9
/juuvP3K2jccqzrobfBBzjNC/fzdsRSJw8x3kHXkfj2G3Qhfiyy/bb6MlG1bUGBo0DYiB6yy/2NS
mOevS3Vc1or3Pl1IaFfbg/BIGjPigzAknr/5dR/K+uh3fOWs/nQRoXFtD0I1dW4FVQGmPj8dUcg2
f3f6VeYl05drzwx/Uk5Rg1cFL6MHYV2L9LGoHjesnf/n7Fq268SB7RexFghJiCnn5UecOOkkjjNh
pe0ObwQI8fr6u8m9A7faOtzF9AwkjqQqlap27Y3vNh4YgFO5ftti6IZ+kOwL2m32jWtEFU4u4jpe
BBhwVXasdXyC9t/x+tDvlsDwyYbD6bSGfnbzhx841+fec+hh8niZRmyM63OZgGzAB6v9I5pK/GMN
+e09jz3mmxV9L3dYQWNscexXf6EcpqBdzOmRTHQDaPiupWGC9Vnz5h5zplJMIpWYQHX+YZbqOc6Y
Pno0Xe4AgVAoWrVs48+8f159s5QfiwLP+iXEXOKj6j+JfaKtvlm1d1XrV0SD/w6ayBcnby7+5vPx
fSvwzVJ94Sunc0BwdvLobx6ckC+NdPnj+pmyLYdhvhpNoqDuwnEtaf27nabptXK95e/rg1s+PDAc
Dwu9ohslJCkFuxfqJ5t/CvH1+tCW7zaLFbJUaBFuPXDz9zeV88WdX6+Pa/tkw+M06CWpOnDCnHR+
2+t/clD5Dp+vD237ZMPjoEAwxbwExV6+nKVzjpvT9XEtn2wiICBrQdFRDvOc3A8VeVLhN+2We0IE
WKbxzZk7tPFMwCzWpdnvQIdoRwqLDZyLZT1M6EOq81qqHDyaU1xGbvpYehv5A5s7Mfwk+CJTIlaW
y6QE30R1oNkLq+5l/aNO5Maav5uiYL6JeChVWWTTiG+XTnuk4503P+MhqUkZ7dpTE+2wdAH6kgnG
j3Nx9vMxAoLy2M5qY3jL0pvABlkgtmQj6LZBC3GomukiwJa178uNIIaDf6gSeKSfJvFapK+EQwF6
qz3LsrEmN9BcKASUE+6J3nkASRD0z5tjNj+GeBgW1bLrAgeK+t+X0eSkqQ5LMpxcFZxkgy3txmWn
PZncQA2UJuK2xD+gTUEfSa/GS98jd7exrxZXYGroAOxJsJPwig16TbivLkMqjhBB2Dj1tvU3Ypsy
5YEmHpifW3k/xF8XrzwoEGaIu3lTNsc2hWG7DTr8QqZXv958LsrLBCWEkC7R3DsHv96od1pWyUQy
UB6QWjL4+CD5CKjnoUovPN8K0myDG7GMNyx5MaOz56RF+oAuuEtRrkXcXeBAsJ+t6/YmVMpHToCI
xekM8/Y8keHOD1APhgBIUqf7IiRTVCetmyQYfOxy5t4VYRJ52ZaQsMVrmuoutMPhSScs/BL8CvMP
9fx3Wv8zTJddnicwjk5IFhesOfCZyzgdG7BUuci5geJr4/BbfKZZJXcmVs45B8Z0jh3+6Ps9Enql
N73s+nizQk7Tbpwgmj6cBvTng+8+DT/E8mnf2MaZ6fwmlV6DwIPW41no8jhocRQ933A6toUxPH7o
TFnPVjEXDzKf4mOTbFzjFksyS96z4I1La4wblOk3r0R5bKg/SJpveAHbZxt+npSpjPl6GD2efAja
4Qjswa/rC24b2ggi5wYk6mO4YGgETITFUTLVG7eTbVHIv+2/UWHvd02GvUymI8hX/ubLAhgy3YMV
ZL6p3yJ1GAwJB8Mroc/o/q/oPzrfagH6I9D8n55nDG4YKK0S11362HmdK9A1oIvpe94IEpWBf69n
/FIAZZQp+VwHArXEceF3ngeWCl65n+pWPk7TvswX881yeJCRoA0nyAs0TQcYGzI6zpbEl2WDzEL4
2tAGKi/sfR6oM+EtxBHkGcDFfU7OLIJPC69rAD9As07yb8FciihEhlAqbxdHAJbGsOaYC0YHivsr
cF/Ri3IY+q1MkW1l1t/fXF0tcaqQra/BAU0jS3xMkjpi+eN1k7NcLSahTLgkAa8JrDn0wzt3RL0o
5JcsHT6UY7yRD7RYtckc03pF6rRjj9fsSBF2kifWi31PQ2ZYNWL9OZMQUgVro3dsQn5koG2+vjC2
VTdiNuqLcYLgyXCa/bsJCrN++0FPf18f27YihkHPNOCzo9f3vRgeFKt+LWG88YywDG1WtCG7GYNE
E5f5zM9D81cx/N71yWblegkJmtwGjOuFF1B0zuMuWlRUvI1LlkEPyRE+Bna7c5d90nIjGrMcbLNI
TScADcUMhx+gySHqAEo+Tor/FJ1X3tCclF+vr4vlmJgV6imohxjt73hake9xcU+WCX1d++IPk5bF
YzUL3R6G0w3QiqnYaQy9h3gzFWT7dOO2zfhYQFtSVy90yLuooNVLVkD7lLVk5/cb1hnqpNT++tgP
2wfe1NESQuZ6wzzXZ8E7d6KpuRK0qnAKjpvI96azp8EkLQh4QAKlo7gazoPOnodcbAGUbYfJMFg2
BEqSCRlkD8KZMppY3k5RO0owQrNyOgOCuzcaN4vTxeh6/gigwyllKmIkvICR8NCH5en6ebX4B7My
PXc+8yEqDLPwy7OYKpCiA922b2zDlOfWSVW57vciHmr1RIpv18e1HFSTi6VNclSC14eV0M7dPEHs
QQzJYUjr133jr/O+uWCnalGKzLCzQWSRXOrvXHSHQO5TNfFN6hUJOG0vOZZlrOUJb5VIud75+pfb
dtMw4Y4vDvi1MHShgygNQK6qthQ2bEMbxtvjjcwGhYjWE3PUduNR0S1+QtvQxtVajKJMKh+xmIRc
wWkcZoL6S0o2YgKLrZrsKuBRHKkewAc7JuOHkRcXkUK1Y/COg5tsVYDD972PWWJ2+gGUlzNOZC0e
fJKclf/SpXdd8N3z26gZ792tK+B9BDjzzVrzmAkAcosp+SdN0VMQhsgcJWgQGpu0jmoSLDd54XhR
AxqFISblBQWP/LjrbJlV6C6uKIFMJJJW3ZnXX8qdaRKz+BxzMMQGoAI7UZ4fqNfcTDXZ+GSLozAr
zzP6YCSNcbD87mYMP3TjCxrbo33LsR7mN04CCf2SJyHENUSAVq0ha1rAstVf1wd/n+gQ22wYcl62
SzsmuM467bwQ6UM8U0dK9796Ph1ZrCGdIyO98EOPdz3teqC1Nd94u1oM5o+m8Jt/NgO1y+oWc7M4
uRGB/1ggb97HxU21bFHYWSyeGBYf6jaPW46NaavxUhI3YnreuS/G1dwH7jKVKZx35t9xJID8bKt9
zvLRJs9KPwgyFTOidEd9jtWPWG68hyzrbbKrFDkdfLXgJPXD8s2J3ce6PEKkIRdqX9xlMqwoCmRW
XCFayRaw4z66wU23pdNnsTBTqyVoRLCyhVQvoQz5nVxFd9uxy47VwHf6nT+8j2+O49iCS85Zj2Pg
pBeRg6K1DjdW3vb1hg1z5hd+msGChqSKFv1RuF0Uso2I1LathgmnMdjamcS2evm3Prwbx68pVADj
8Z/rLsJ2Go37uA5JXrmr7GUs75XzM6Abn21bE8M029AFLnWVA86AdFdJd4jBpFpu5SJti2JYp+vF
botmRDwB+N+h84356CYayoMvf+1aFZMtJQGFfTJ3sP7Re6DIudeQdd03slGPYGpy5oJiZDjDpq0W
CCLu64xhvsmRknYKMW2PVSlKFQ3NTZ09zem+BIAJhhqS2tXzepM03S2tPnDvdH09LOfEBEMxZJUB
iIa9h/7JyT/N7ed0y6lYjrYJharGOdVJinZJUAWg26JPf1Dormzso+UEuoZZhlWSAq8Es4SOEghj
JmCUY48vUZGwItK028WKhj017DMnyo2lyPQpVM1N4DW3A7rSm9ndSOrb1sgw07qduDtlQX+STN8u
OT84agtGbBvasFEUg9HcO2CFiBPce2m8qr9vdAq8PzQxEVBFSjn6pxJ9iscqEug+AS5wY19tQxv2
OSl0h7hrKjrWwPBmbjMcnK5Rh+un3RKQERPu1EvWaLIgYsk8p4+WMmMfUjHIxzqcH0CY5R1IOn7r
G48d5cjZQQ7UjXIQE0cqXNSuPScm0CNMCogtxTA57UGW6MEfdo5rbLg70cbrMtGf0q6AaExziANx
vL5ull0x8R2K0dIPdK1PTMRPHt7VEZL6P3aNbSLFwmKqChLgsQsmgOa+6SfvR+NQb1dZi5hgsS6u
2TRyiS9fuigIp0OptwDP77tOcFP9++kwjp3Ttf36lB7Zc6nmmzxDWmfeFwETE8ckOsbkEGD4IP5E
Q35IpmLfbpoopmIYGneWsLGwWZZTDUs+hmpTutyyLCZWR0FPCkzHjj4tcxK52cfauwn1rqIJKN+M
NQ8VyqBFJYuXoVSrttq0RH5JFsRjfrKxOu/eLJjCuFmSHiqO88zZs8ud5qHskoA+6LCb6ZEOekgP
ZeUN7Z7IFXMZtwtoRIeg8PB3VraBaBj565zR4sBJ9WWHcWEC435xmQjSCaoOLy2a2dsDKNvi6ehn
MtnZm2SSYjaNgyRSSvizjz+DMqn+awyT9iKGbpeZBa75XqOo1CNC8YsXyOq8VhLdFtzxf6Isyzcu
hfXs/CfnjAmMK4fERbnUvMheklozeZElo+lN0BRqZ7ub+XDzRVss3E3KFxfKuXcOiII/i0XmG2hh
y3k1325J2wR+m8zli8TB/DznLbD5VV7/aHiSXlqVb+Eqbcu02vubBxwqUPXssJI+Vw0UlI4q0Z68
ndpEFhvvW9sE6+9vJiBekkDoLs1fSNslp5rKBjjWGWDI66bwrl/CNht2zWTdTQJg1ufYV+JL25ek
jtJJjD/1MEOz7/ok72YQMYlh0Nxr/WDF4t6Oafl1nPntSmMOmfrHdgwedY+3qXqok/Hz9dlsK2ZY
t1N3Ae7OOX1hHXNr6CSXQAFmYmTH6+PbjpYRUVRO2LPBo+ULmYn6CLcOGtF8PqyJ9b9zZ3BP16ex
/A3ztZePPi3gVf3nP3RJ3RxOd7pPdoVF4MwxzBuOb/JLnhcvyPAty0FNCsW8JCt3ZR8wvlEeSdwA
pLpl4T/7A3pjJKTEyrTSUVCCEuj6+qwjveOgzLdfpZHBK6vUv5XL8iuZ2JeE1JcYtHsrLz7aBzbi
R8tum09B3VWDRnUgRQMXaC+YWJxoTvh3ZwKbOfRL9gRkWC7DyunSyUqmij0nSkFeKobYLr9MvQq3
mPxsp8mw87ZE31wMoZLnDszxt2uf8UsYp5Dgvr4ZFjdiPgjFPLO5hOWh9wm7IZtaPdZQ7AA1arZR
4l4P5nvbbVg1hI3TMiid/IUPQ+wfFe/Tz46H+y8FQ4gQ0rtlIBqdweCzRVhnO2CGnbuAHI1j4vE/
9AVJlua386x9HY08fh4ovmQJNvkk3t0eHppvR0/yUjoUl2E7p646BII1oBCstdi4Dm3jG+Yeig5S
Pm1RvUDWof0UFwPqilzL9vn69tuGN6yduwBrpWVbvnhN6Q3HMgSn77l2inYja28bfzXON5fg4Mxp
oXPcskWaYxtSXvxuSNtuPNzfPbxY/PX3N6MjfyyGimbFCysZQMUgsh9QEk0UpV/IMG1twbuOBLOs
/+3NLBy9mQHRPHj2RykS7xDOixyLCBsN6dpjkS4edaJqadwk3DAZ26oZNl97PriARpm95HE8B5EM
V44xHgjRH/dtu3GvS9VLwVGfeWnHdmkil/XjWScgjNmIQW0bY9h8F4R1sFBZPU8ZdW5ZWzbtgSZ1
8x2EdePGHO/GJtgWw8p1VoFSrpyKZ9qD13z1XpToQ4si9klCzOCP6lY2QCx0dPYZi5k2oM0wKQ9c
D7dzJ7+rUqA1NAwHUWz8IcuimS/NokO/8Up4+uL37Gu3RrpxmJ//Hy8Dy0E2+0ICz2N9PklAaYCT
OnQ1ewrCrnkqi44d6kbz8/XDZfsfhs3jJp/qcabVMxpen+DkyX3Vj/yQjct8uT7Duw6eh2anCMCd
RdB1uHRDdOrWp57N6ob3MTSfa8lBvkFAjTjUOdn14sF8hgeoUm+AKMaUvBC/zpzIE/3t4Le63th4
i7mbbSMEl1OtpeLPECTLPyWyT786Mhz32brZNUL5qBbJQOaTCSK+KYU6VR+Xy64MJ9bGMHVRtpME
a/r/UiAQ5SdwwPt0BTC4YePUrxEtNiBBwBsw9e5iEQRpAdEpv0cTQI1AdVfdnIdm00iyaA21S2jk
jbGj7njpTs2hBFHNVsbRYhOmgnQIJViEb+Crc5Urb0ronDxKEED/Lntkla4bhW0K4yofuloMs7ek
L7nbqvazhiCUvokTAcWxCK35/pbx2eYxzFv1s5uHbVa/gBjqVxa34Xcw1HwFqe0WL6/FTZl9pZ3r
pFpL0A+leSUuwF+gPuny/qC5VBcFhumNBbOYndlkOuINMnZpL5554/E7HrsMXgOpyS16Fdv/8P8d
N3SyRgYrjfkzCXR3P1cre1oyJ8dKdzUobrt+46Fj2xDjMldOWdJShux5qUh6UUPxdXBJDmybtwuO
B+swbDwGF7uAtIqXRXqAYuDXJG7m5tinDWu3ClPvtw9gDsPUYxk7Te/I8nlukXMG/Rv0miBVEi/y
nq7cMHhdDX/udAh3Pq6igprmX+ohRJra+U5RxbpuRZZDYfYBuSwJ4kxqdsu9WX4AcqDuQVvZL8mG
r3+fDYeHZitQ1gy1LyqkUrJRLg+06UsdyXREh8qYO4V/SLPRa6MEYdkQ+R0p1+64VYsw6MFSl4uK
bHU8WY6nSaFZkF4I/D/vYcyW4iDGfLmA4K8+LFX46jQ63vcCMIkzlZ8unZcX/Hmqaj1FHtfO313n
5htPANt+rUbxJjh3QI7QhrSvX0ZNVtmIcMq4/qkWMFVvpY0s9mXyZ2qnCBbCaf1SN8F9DQzmsa4F
li3g+2jucSgMV6F6twncJi6eW69lx6TPvwK7u/X9tiUy/EPLZ+x0NrPb2K07cIWBgBJV8up83WBs
x8jwDWRWVaolVodT7xOi1/bSjqptzyKo7wjTWmzEfLZdMPzDkBYOMix+/TLNTnOouDfc6tqVx2TO
vF0ofx6ajUMJKGCWnDL23NR6GI9ekadNRBHQfrm+VpadMLuHlN/kaZJ34nmMGxeS52nmHBw5Q1/l
+viWJ5HZPsQrPUk6LEh85FR9q8Z66n4B8w0hIzZP1XgUAWq/Byh9OWBMWlBu+tTkdaD3YDqweusJ
eWOKrvQdZ6aIwrUfFN+Ao8umSz54Vbhx0ixRv8mrqeEZs7F22W1C2+GgadJ/bcvqi0KAcMxDqc5O
7IRbmW/LsTY7jsYp81zoQa1LCTq/lcw4S0DkOVfyg1O2W7IHtgNh2n2m86EO17AzmH9VeN8fvGTK
NyzG9hcMuy+rHHpP0EV79nPmnv4ofafwwdFYjP1RtZ7euDJt+2J4ABEPZUWdUr6oafkVV6ApQ6FT
3fVDFRxnJ64e/D7J9lQYccYMLyCQU1AOp7hNVJNeSrf1/480lGyWAC17YvYmNXgLVMNYs+e59JHY
KdMuu8PzoN4CslgcmdmjpBxaoEU94M/oIf0roR402MmhX9ydDzKzVantoEaYsRDEaGEzHLUr8SBm
Yt91a/YrqbHqGISz6LMCQ+8ZnS1zpPthF0aAQx3r3x5kcqQraI6aFhRxKv8MZua4eozbuCg2Emvv
5qIxwbrnb1xUuippypnxZy+vXrkYgptxyE9xL++UHk7ciUlEAXmLrrtj20kyrLuelK4nx5MvdeiB
YmxsqO88Vh5o/l/3TWBYeOHWxUzK5n8T3VLWKEA0eAzsav3GapmG7TAwnnPNn1lT8h4Jz8SRx250
6N4FMqxZ1yzpcuHLF5DhD1Etx/K1IizYl64ze5SqMlnqokJm4o9k9RyH3THcpmy3eFezRWno3YrU
sYbXqwDYGMKeRhSNmJ9jub5SVVz92LXHJnsmuFZyDUZMflsMWRiBw4ncTJBkO14f3fYv1t/fGEQ7
xAngPgG7XWn7i7prj5AP+5xw8RC2PdkIS2yTGGZNdeVMKlTBbUuh7O3mqOrGKn2NAZ8+eA37ef2v
WPyq2cDk8i6W3uQFtyqfv7noo47iqX0I057tM2eTLTMG1WtRNUNwizTd7zlM/Sjl9ffrH29xFSZX
pszibqorFT/pBcXKrE0hCdcBkfzt+vC2tTEsGXU6nTIyxk8gYks/j2Jyz1AV7ssIqYnl8/U5bH/B
MOYqpZDac0aoQDSynqI45VNy8hQtNpbI8h/Mbia6ZGncENChZjl9+rO/VZW85jrLTtf/gOWYmk1M
WQPJ2kCgbFgla+qsGpIyvPcrrBA6i0jNwLXshsXGs9j2b9Zg6q3hcUjhoBRNHnibQdds4j85X+JL
Gm5anWU/zA4mqnySZYkQt9BlUAcCZxV5wbCvLGn2MGkfiDIka5IfKWElKNtnnx5KwsSWy7Atz/qn
3iwPpV3euBLEckq77pm3pLgTLU+OqCRvxWG29TFuZ5LSrJVoqXzQfFWW66ELPgTOFjOw7Q8YV7MS
bKE9yNUe8AfAvurG9fKox27MD9PkiW/XT6xtEsOsJcTlkjlcglvZrD61CuvL4o1Z1ItgOV6fwrZK
hlXLpWd5mI3O05h78acmS90Pjeja867RTTCc0qKIwyx2nhBwO7eLDMDRXW8RwFtWxwTCJQXgafPC
g1tw+TaHTLZZBDrtr53X78wXmEg42TnFUCnEX1nnfYpJ0kYoC+18G5pAOE4ISasCV7NC8ySP5FDP
42E/csHsYKqLvKrLXDtP3ZBVF52BcQrSlH9d39g/o/wH9cHDP2neNwacadRrqoz6H3Cz4cIMHyQ6
Pi4xDx7HvJLnmFTPZKrFgcf8PAXupR/BL5/mCGyWBM0PkzfUp6bqNuJ+21EwbN2FwJxWQ1q9hoVD
ItwZ0yUYV/WEbBN2aZviPwbv02ZqwuJ1znOPRm0/fOQBbctD6UFS5vqqWm6oPznlt4vK+kBkXVK9
AtyUF9Hox99xM4ljTBf/i7epY2ebxrD5qmdjIdqU384Ff6g6HyqvkM1Nmvh5cVBZ3fVfTJRcXAUd
68BG9qKC2IsKzuX3udDuGDkOJITSrl92NXLz8D+IubDMp34Z6D1xEQtWAG9EUJF0N1zYH8DlOyfd
BMzFBNegalz/lsZBkD9koctIAnkJ0WdwOOGY8u/ETdpM3nfJ3Hb3SVjHcwoRvwD4kWMpaDX8zduw
KufI7cbeDU9xwQa+YYgW/22C7dKgZFr4Vfya50XcRKMu9XOw5MmGYdmGX63hzYnUgaKNLDS9r2Z/
7o46nToPSghE7cv3mPC6VgJB5HolvReBI+o6Kjq9yK9Kl2MRREsxh/uInYiJjVAxw4knKYgt3ewn
yMF/sKQ6+jRlh+vH/d0kGSOmFGjolJ3XOWh/AEXsP6j/LBAGIoiZgoCdRLF8nRVrN6Z6d08wlbkn
EK9TKuT9qUGz2hjoC+AwG0ZrG3r9/c12F067+AvDvyAU/CJNgWzJRjz8rs/BRxseeuEtBEYK1p+y
4q9p+eDOUxQ054JtnCPbhxveGdnJvmYCw08gHT84oZrOkOXaEjK3fbwRh5XZGDZ1QtDNOMljn8EV
P4Gy6sj2NRsTEwbR9Dxp0FixdgfGf6Ut++Twp+vH0rIuJu4hyCXRDUkGcDwF4bEByXWkHa/f8I2W
Q2+iHgocw7GQ+G6l+AX0uRffSS59OUUkX44+WDX2/QnjLdWNSZUvKabxnE/KTaIKzbDXR373UmdI
yv77vANBBEE+nqNdEqIrydC6UVxP57JRr9fHty2/YaoAWqNj8s+Xe0eV30MBct+463xv7DSogF+Z
lkWfUncAsTAeIMj0bOHUbLtqmOoIUc9CpKDGKOT91Ioonx7TpjtoMAGl04a92uYw7NWDkr075ZU+
Dc2DEKeOJecej5u4iyitdm6uYbWANPhhJ9AFqBf2ZfTFLY+hU1qMWyUk2+YaYVSZyQoUAU5/CqQX
9dCwX4T/eH1/LefSRClUVI6jKvDpYvom3Psq+VgPezL8jJj4BLYQTZDm16fJ+Tr734n37fonhzh6
/wmTMK5hpNOispYkBUxp+tjqL614TBMUV1UbefRjXT0hQN+3rybiACxU7eyjP+zkLrczfaLdjzLb
Euq0LbxhsABJ5nO4rk61/AxLD3fga7PZgfludQJLZFhtM+L9U8bY1a7+1Ho/YvbYBc/K/820ewiq
jYYFy11lQg1SpwGtRIMO0iFxLw7QJD6IjVpdndtu2khZ2xbJMF5ddY1PExAHDO1nEf8j1E22M0ww
GUyTPqMJnoawWR5/K/vmi1eCqJeNR7cJN8oGtq83zDYFprxYUCc99X0XJdWXZr6dN1lSLatvIgzQ
AM4UA+XyKaEaNHOv0k//opClc8otsknL55sYg0UNQe8XiPwgc/CgZv1D9M7n2t8qwFocswkxkOUi
s7SEAYzOcDPT9MzUayWcm6UHnfpcXa47C9ufMO7dsfMH6VHMQkj3EJTeoR+bc517X64Pb/HMJpJg
9otkEAIt68xLj1QMp5FsPTZtG2zacBto5rilPhXe50GBCCFBfA+69r4qztc/3rY2xvWbh43jTgOs
qxvaMzDVIGxLDrx3Noa3+GmTrFT3AV+SDmtTVtN9l4pDyhqw2JWHFFzbOi6iPp+joNvV3sQIMy7h
3IPYNoCw+uSyOjwICHqflzEfN5ydxaOacIFRO1XloJ3lBbFEG4HVbjwUKnwYi/5Hw/zbKRizY4Oc
1PWdsdiGiRxYUgga1kj3nlj4CeptEQWvRtmfa+ofgnAXmosREz4ghnEEZSXIKjq3JVAcpdlBBMUW
PNFiGSZ4IBuHbA7FgnNLIDi5+I+A3Byvr45taMOmGXTrAHvEh4MrFKyU+pj4y74Xr4kbCLTHC9k1
GDp1Tz6bb4XeYqq1WJuJGMhQC5JEgYWi6/rfupRPaKI4NeNWHcU2vGHMrIrDJGBYFCW/B+10DJZL
TDcKorYFN65h0QaNOyypPuWaRQy0i9O0xVtgG9qw2nhEUqlYaU38YDlJdzpTme7cS+P6pXOQOZ2/
3pCV89GPl4ei6zdCW4tvNgEBAe6txi2x2Cn5UGcXAGABLH+sg60mAstmmpCAaYbkbNsg4Ie0ZXUM
+gXtSN6oDt2Sb/UW26YwomjADOZZdcjtdIz0UcnLqBwBCxAk21gjiw8zWUzdAVZJ1EoQJD+PkPhG
7tpXX1L62Ym3qia2bVj/25vHaTa3yehyuMnESw7EC3+IKn1Fk+DKFrhL5psREwygofPEcvT0nxoG
8rSqi7L+Jq3V6bors+2CYbUhANyd0rCsdJHHYs4P8XLfbvpg2+iG3Y6Br1s0QfSgtKQ3ZRw+uoLf
EaK/X/94i+2awpl5zOa64UiFVbo8NKE+aujs7BvasN1hRrpWNAhNkIAI3W+O685fWzk5W0Vzy3Vu
QgCCNsZLs8Dt5E26jGRzGbT/W8j5jMxtcZw7csp42G9ssoXUlJh4AKrAdVgyRNK9TE9t81LE5CTa
JFrpv0L0KNTgz2+IPIl6C55msQyTzLQnXh6ALwCx+/iziufD0pWHmF96+W3X/piQgKbvmj4PSPYP
LRp9nyTAhCuv3XobW1yHiQnAzkwudB1wbmN654A9GOyj56RJDiXILnmx8bi0nYH1WL/xHiRlhUw4
KMbq0R/uWZx9ccNyOpJZPg4Z9UAPhhpSObEtZjaLuZj8OSMUMnxXrqeA8l9kSM+qdZ/2bYdh6B1R
ZCAoR58S0d3zPvm7F/5W85Hts40bup961uk1n85Ax1rU8xH6u9H1z7a8EEyOHDQODzycWf3q9tmN
q1/qDroMc38DAOIF0FCoF8ojGckGqtwymwkRKIsg4ArMHSfWhWff/4TigN9k8DAJmGdPHEijcIsG
0nK0/gMYcJqsznJMNVf3Kf09lo88+a7brz797PONF4llX0zIgGBBCQwqr14lTb3DqOfytFTu7+s7
Y/sDq195YxuM1X2aC9qfXDrfEV1E0HeOIFcKNmYXrp4d0r7aCNMsrspED2RVqydXIMlWyfgXMJvO
p0kr7+gx5GMWxvMNj2WbxrB2Px9CmoGnCoIO3Q1bvFvIQH1ipDqXRbwRJtumMC7zEjqTEEWd69ee
1SpKuuJrEw6/XT88d2RLlvTPnfFO9tMk0ikn6AH7Enz5goCok75CDCdKRzcaxD9DwqIJCCSU7A41
MsVQ5P4i9ec6+STQiogk6cUX3nF0/qlzDWESIPm776QTJ9qmp4r1R0H8aMyfgoFGLHU/Z1WwEQra
FsZwISHpkpL0M2LNuLpXjH2Y629cV0f0Y/++fl5tMxjxQuWXQMxOuDGmxCvPeYYSxewH8e1YU34I
0Rjxfdc8JtZA+B4qxWEDw57IUZd9BGSwg4UuI5+6W4AGi2WbMIMGrLoggcAkDSuKIyCcf8fZsAXF
tsSEJsggHXk9uukM2cLR/e0HX2mzfEn7cCPUsY2+7s8bv9G3rkhbSKifpAdBzcwdvbsE+Iso9zt+
vL4FtinW399MQbVXuGkyDWBPdS9jU16qOL8ZkngDj2gb3vATi5pqn1Ho4KiMR97c3yVucXB1vVGO
sg1v+Aiv5kjMl1ggFYC0xhe5A7bd8JUu/RZNn+WaM3l4ZqdE8+UAEhPSoddTHvwp/qT7Z5bfxkFy
Zu4NZ1s5dNtUhl0ncmj7qqTwqY1zFN186dr6MfSHrxpiY3PcvpRt8CFM2XnfzhtG3rgeBUE5H5AR
LU4gEs8OFQnPrQ8tiOsTvG94nknBAwqLxZM5RBMXHbbfBiF5+KXnY7uFwH/fS3mmfvXihIz1aQJ+
SQqCZUnkuZ/CG7TPHbTj57fX/8T7J8wzmVzBIrO0U4gTNqg76d8L5+esH68PTdeV/u/l45mUpMTz
UCqkGPt/OPuy5jh1tttfRJUQQohb6MndtuN4yHRDJdmOACEmgYT49Wd1rvL2l45P+c6V2htoSc+o
9ay13jabaltlN8/Lbf8sT8O+3OlcvjxG9+RDeNyCPTP/RbKnp3GvdmX2hD/V5lDcH5o7uXFZlL3V
ZP57qRBeEvesdA3LefotFXmcmyWf4lMb7Yb0rOvzRli/diouPMJiRCUlx48emhCTPc3Rm3nz7wW9
tlcX3sCEbaNija8naFkP1m/TqszBQ/TOx1+UBSy1EdiCkfOU/Fvf/Grax8V8fd+XX5g+6RfaOjpB
LowkGHk6sDbFhbp8w9KvLfmFpfNYd35qfPVz9iA7ppWaMRfzLvKdGIoY/xtAuOiLoKL27CCLasrA
e1yGhzP1GnnDTK7s6iUCDNJ7fYlqD1IBeXUj8rcgU9ceexFbZbCuprEVdLCDXWVtFrYbW73xyX/P
98NLpFdXj0tFhSl/OsORM1YHXsQbg6yViuZrNz2vLXujCrv2Ky6sScxj1ZRlAVFdXdE5m4IoUL+G
chiire7d267q757q/0zdxnXkphitLws5nw7yil6+72YjvGRXGkTRp6KCcmOUEDxbo3JR6ue/zeqv
Bx8I00uHQJJYRxSLPeh4ObgGgr1Vqd+w2WsPv3AH4DhDXsxqduJr81iN1N6gOfgWOd+1h184BAgx
8UmbtAcRWJCEOQMatd2XWoTV47+X5q9HFEtz4RPYKli4rNaDwQdjqQ9nXg9TkeKDt+qxg5pjmXdr
1QDrB4Txv9/4958kLtOBmdNhHb0KX+OwoKjh6vjQtOVbGtzXnn7+nX/ksVG4ttGYcvqKcCLdPdjP
0YhY535Uh/d9/jlk/vGCrm7T1mtKf84lG3hGBdTisjbs3sU/zMVlMjD3BnT/fR/+jJFyZKQJgg1w
qdEmdq55Ty6DV5ydyB8/ATP6IGaYRPhz0qTD0GWf0Djvg9EcaVC9lZL/bvr+n6wGbznv0B9vSbrY
RhjdIXW2KDvKZ8xi9sUWuz90faZSHnZfjdV1E372EV1cvAX/VUfqPW2tHTFNhAtDcsA8f1fkrB3d
q15YpzZSTcn6QkMbRCcZ1lOIqRQIDz5S5kfw+6G12eHxuMjE7GoOjrZGu1yOpixWMCqMozzNktUc
VLydC8G+HNNi9HZnBGv4zpneBbswgM70G4flr6kpB0bzf9egAoR+RbZAT0UIPV1fAd+uQlEeoaO8
DYY3SUKvveYihk1JxBAdg+k17oc23a5j4NLMryqydT7VnUgfGNX9p3cZwGVQU6UA20JCohMt4tDv
VaoM+uy4xp/f6Gv8XTUBq3Zxcgj3M/zNCsb1LnGdGlBU1wOckNdDJKJNFK0p/4KI54LqoNJmXuiO
2K6U7AbXJiOfTwKD77zaRJB0qlWOJKQSu/f9+ItIQgFKLoqmQ19+5Y/FBDa1WPdvsTJe8V2XTHBJ
BUXFQWv1hRn/Y47hVxqCN7zvyy8iiaEz63hH9HFoxjo3toHK+Tq+sWXXvvwiioDDQAWsH9Mbt0LW
rAiZ2GAQ2r3v0y9B0L4hYyM456fOQDsAIxhr5hx7IwD+NXPi4v9goNmM5gHjw1HU/UOxELprVnsY
B56+8+svfECgQ1Y0LqSvRlpL0aSrYnqT8sSigfPvrb1i/pfSDa7AQRfK8ROBZQLyH+RVPz9VKvzc
huUbnuzKMl2KOHABPwLaOn7yHXM5sFk740C8H56n9v79K66coUudkgoNrmqJ4St1k87su5mYoVtd
yqR9Y6evveDikPK4ws7yafqJueSk21a6bf0BYsTLeypauK2LCkhpa7FMnJ4gywZedOf85v9jtuzK
11/mx3Uyz64QvvuyVvbFTiHPRlG/dYl2ZXcvcfRs7VIbY9rzhg7TD6kxsi0K9hhrVb3hN6+94Pzv
fyQDNNJhgKFhDooBrbKucl+URhYex+bHv0/PtRecl+2PF3S6TZe2oc2Rl0ZuSaieZ93FIKR7q8K6
sv7JheeXYVVOE1QVjt4F4YaMUArSUCT+99dfezj936+nRU21Xyp9FIXg+QBJosOEyaDtv59+bW0u
XH81GTZ3qqavnR/B0VfHDyJOg0+jC99iebv2hkvTmqXt1iEpj2YBOSomBlFPjMSmMySz3Ttfcgmq
x31ZqofGFhi4tUsmkFFh5nGBHWAK7X0+6BJcz/sinfuEqaNLzbAxviC44+dvpN1XNvkSYV9oTJaH
bumOHXL8LdMYbYVYwPd37fElqN4TtwZGe3mcKTg8hASJHAOBWLa0y/vYYAQ/b/6fJiamduCQTjhy
QDKzLvS/+j5+HwGruMTW0wjioVXQITU+D4PT2cls1gmkvuq3Ll+vnNFLYD2JxgA9pBoJkO0wNsGf
KYd8aBhV75pX4YJfGLEfhqBup3k4+rpVkCLyUNZRpcnqDif137t87QhdWLI2LKmrpu6PgwYplQKk
I5+L4C2Oz2tPv7Diig+gDQW+70ho//B79RcGVop3ffolsl4Pgi2WxM2ReLfjbAW1TDmIN3KsK3t7
Caqfy7WfiW/1cWYVFG4V6qyiVioLA/sWcPzK4lwC64UbIGMdRs3RjOAn0GL90NvqrZGYaw8/Z3Z/
mJZetZ6h5dEfISEHNuBobjYr1z//vfLXFufCbk0BjftGYnHQPR0RexHdpY5vo7MDet8bzj/rj883
ae0SiUsruH/7RTrGdufQuJA3B+uv/YSL4Gu8XuOoWcqjKFF2gc6YMFdspiKpt//+Bdc24MJ2ZUf7
XrquP86hNJsqATnp2Cwv/374ta+/sFqBmgiYwQXL4+GWhZBAjhlQ5uKe712X21xcAul5NYy6C5Q+
KgHmXdnGm0a+N3+4xM1LTNy4QGB7aT3/4KAYzl1iX8ZzdPz3Al1Z/UvMPCbu53VCs/rI226G3yfi
ZdRcfPn3068s/yVmfqhMCYxyUB7nRezo2emAmG1fv338r33+hfUKMYPjpTjvbwuehHyAhcH/GM3f
dzgv4fMY6FxHFKl4vut++mWgee/f7AtcW50L2610OrZBMLVH6e0XpsgvFS3TpsUIzhup/7XVubBd
2oQmDuoGcVcNEFoCP9BIymTz77299vALu52pC0eoZtZHFtE1yiRrB/s5qtuAvoWavPaGC+MtrGrN
PMM1R64P8oQn8uMyobz+9/dfW/2LkCsVGK1Eneijjtdmw53Y/bYvFASP73rBJaaepJ2kYGHojzxE
XtjhIB1ZL+5CChmOf7/hfMr/0ue9RNW7NFyWIQSDKIS0ZOYdCLIEGA52Z9b5Zh7N/t+vubJSlzx7
kCUimKtCiQGRF7c5Twixye6it2XBzv2Yv/2OCyvGNHA3wfVoXEQPt7MDoxU5RzJPwEtYqzWts7DT
9n3nNjr/yj8iZleLCS0ggW2R9glDCCvqjDcpT64t1fko//nwap6iOqD4JedSdZ7GO34mVSl4+8Zt
4xWbuGTaM3M00QGQp6MLoDr2OxikYFf490Zfe/iFSQ/L0MS4NVJHhiZwBsoZdO5Rzr/v4RfWPCdx
jSpsaI4CeL8jSdr01oq2zv799GsLf2HNBa4g4nYu2uMQ2er3wksW8Tya31LOurI2lwD7uUiZK73q
jrNHntjN03CYmmLc/Pvzrz1d/O+50VClxNWZUMeCQEPAJyC775a3ZsCurM0ldn5Yi9iUi2yPc+HX
vBu6h4KAE1iWb63NtRdc2O/gWJGqMkUFqUC2pnuI5oCQvMtCqt9HhyYuEfTEl2uqkKNg+YMp/+2p
E/yQ963+eVf+sFpvq0r5uZa4JvLdeTBpzRHHPr3v4RdBWPb9atuiaY++sdvfWxvyN5Pnayt/YbEk
SlpXl3Q4UghCZ7pa/MZH09OkqrdAGldizKWurLYarU+64GTKuHykkCfcUSUD6EPGt9MwvYXsuWYA
l/YLCWTl7DlNqcHEX4yreknaN+/yw/g3JO0vMeYSLC9caZFqocwgi+i+AYMw9E8z4uaneWVhsKUQ
q/oPKjR1u6MLMwczgYC8yFa+iqbNtBtJA+RFOC18S5e+KTOgAfptNWNtsrpq0a2lLlV0Y6qyCrdo
VlL9IVy7pT92GHxTByFnJTQuT6hnclvhi4X+rP3YLio3iV/mTLX4xJ2DogbddNFSljklrCp3LJH1
fVeRqd6AmHTtd92g6d1Amb6jYzccDeRH3Mkhz74BfXm15LoM6m2axP1XlJ/2C+nKct3KYg2/k2Eu
PyaURB+GpQg3PqXRoy+79SOJiupJ2pYc5khrvI3Oae7szB/mtg5IBvh//YWxJj5QEWi11cU075xW
K0GbF8SBoXfJQbTW7WwX61euFb8hSHbsHgqpNXj1TSp+qbEBTR+P1YQNThdzPyt6XrGyAPO+Llr2
n+kY2HVXtBSgHgbo5U0Xr8s3jpHezyiE+McZAL6dj8EPgIts7AHnGkT33skoE+040a3k5wIYt8wf
QUIrT5gy7vvchBpjSaAQnfImbXmUmbpwz7Js5Y7SaJ1wXRs2p7LAnUchTLBshgTH2ilAqjIZYd9Z
1FTbdeDVCeBy1mQkahMG+vBx3pFhMEnGAtd9lD1GCzKypv0OtMf+2wiKbg5WMVUhAQSPJhoME7yj
6U1o0CUclluSrlA4mYtl+tD1HiQrFCWYntKIblSihnlvFsFeoFLVYCKYq/lEWJMw0KNhIvAwpB37
0rUeKijSLiHbFYGeP6dYhfCA4hw8e5Z4851MTR9nIihDcdKGmxc1A3eGulIC31r03anly7hxkSu/
ajOFrzIMF3kcKrW2m6YbWLyJOsjT3QIngjtzYiD4UMdBSnayaePDwgP1nxqG+eu8avmhmDHHnM39
0m6brgl2EI6SNyV4e186kK3XGQlD5BXOxc0hmCyO6lyvQmSrUD48GhkJsDIQFn0kK66kHipl+XgD
ysPQHwZZFK9dEJ7vpdIJWpl0EKaD8B+cRbWkQMiIoXZ3SYo+UT52hbgfyIRvCaCxBrC2BwkdhuCS
wedU4col92taPhjNQpuZiU5g8CY2+dmuv0VlhtKwDVSbzpxGk1f9DamAAgEr7VTc8WZlCkx5cqUZ
JusmjHT1uDLfMO+AbzKhapJtHReivQuY6+udlBVsG0C00B/nkpMXMGJVZksV3EE+KY+/q2bBlWEo
ZoytxgOM95GYodQfay91ATr2uY1yTD0WLEeTsDMHzQ1vH9mCExS7bn7SAQjsstQWaNxWSA1ZRlQt
2h8ugNnmAlXrqPKp8mw9hElflHeApYUzUt9pNBuwu0XykcQcCp1QcZBlNo9hrDYada7OdT9N2LbC
QE0MgrEu2SbpkrSYgAVH5J7TCWsh4hFqckWRELkX4Jpq9k7BMYGCjoHVqh4MzUAnTw8rZKX7XTDE
yQhETduTPT52Gky2SqmZzQvGC3pfaV0lOZlACJglUaTaF9/0GrM581zHa8abKWbbOVrDFnQFQ4gZ
TUKqqb13sa5Q5tKCH1mKYdmnKkJjLHPaLdOhIa4Pbxe/9HGZBTauQQSbTD4ev4pZ0mUzaxrQn3KQ
9YL7VT/PY8aVbNMvPO1a1CAkgCbkFzCHzPZW+hXDVUFVc3GzlMAk+W2c2JjbbKXhEnxDsxWxGGbO
nbvtwnCiO1mtCztVqcI4+NZZaDbZjGL57S4AbRP5rnB/YP9TsimHI/r7IB7LXFC7xmQe5K8zosYs
+ROJpgqTqZ6M5aFafZOixT2q9YaFq9dbqmsz52WS9uHOhqERuTbe8E08xo5/xbSFuVduTdePyg5g
WkTBpUym+gSD2NoGw7KN4WBdbmjVDBvAq6R94GWi29xUvuA3oU3YekdswfNOMip3LOzXfZngGHz3
/TrbG5f6Yd6h4ikgiU3KGtSYE4jST7pdIrOZmilK+gx6DiN5CNci9Z/qEVwp+5Slqlq2qS5685BI
EE/BI4LjBLE16AtyAhRpTH+VcaCjh6KQKf9FuAjC75UtS71zRYqwmKxpZfeQb+TuJih12K6wI7WO
r16miXxBt0m5HQBB0kN+o65cJrys52fDaPmMqy1PXqZU2zrM0rmmpkUNDTwh5jKrOY2zKlZcnVBL
DEkee9lMLtcq1O65CJ1uD5UBV/WycQ24LsEhuQwQ4Zs0T8vvMtUIIIkrKpKDxJImL2pxRbP1doXR
F14G/Z7YeCRZBbfYb3w3Nc9ALIkYxNeq5Id6nNtyM6f1Eu0lHIu/c0PdjbdJGFskBwFtbsAgN/Q9
+ppirg9QaUOZSRg8Xw7QztBuqPBG5jglA73pK8aGrZ9D6+74THS9gwhb4B+BaKz7GyOW8DvlJuZr
Fk1NM76sde3MiUITad0E1uJLYhWto846cOzfNkoA9c9HgYwpJ5UtWthaYxgh2SLrswuLesNEJo2b
1AIPAtKPXTPbdD3Fwtc/yokU8V4DNWEwsWwxGceW0g5bXoEN6yufwiS9W0fbpD9Y2qeh2+g6sfw0
13MS7cbIFM3BslaTHe7KYv994OGabudpNQnLvWh7P24VB5L12Lgodb86MkW3Nmnn8K7AoZY3GNYq
v2IJlyraV0U0RctuYID5RRnqmHgRe5BmrMnHCjKqw2eaANX+UREQN30q6gB1CJhxZDB/EK5p2w0U
GmiPumoKhvSDUq7ubsFiOarHAWi2dEtbEc8FjLWtlz3RYdHNOW+nfoWWgFYjvrfHMPMro3QAz2lX
9r76ytDaGR582bARpIN8ct+E58gueJzqUOIbWWL3vuKRepIop4d7zlvJTmahnIYZ7KoffoBXe/oZ
S6BMH7TUJYBaIQ8ih0GmCcKgQ9kAUZxBmIj4Q8H7Od2Y9exIh2pm9GaxI4SQhkhinKNhuGXYDcvU
pfczQNUYvVNLS/wNVyBvvQHjWoKKslmc/1KEyegwOA3SVw3V7MUmP6ZmnRAkyr6TE6Qq03gyOQF9
ndh1ZRGfmGhZcGB1s4iNbzoTgj4MymsbWoQl4gCvOgW+fMgF5hUFt3aDCANxAWuV3ArCWvZEzkD3
+yHqFpdu5Nh1P4BrTMubSLPm0RS27G417sP5jdCRi0+zWxp/9EBFiA4dswq38ugDFuN/DaB7A+Zv
TDB+CIMoKr71huB0Gl6OoE8UCgpENO2b5yW28Z0Mys52mLNH7nOaSo+guwQ1Te8DI+OTi3qmDzMg
KHRHU3Smy03hdJ3qzOOCDI5GqUZhBGDxiokJwmzREu0qMntms86J1pcb2deafWWDa8OX1ZYBUC3g
uq4fmIQQ+WnAosWfDLdj3WXR2hZlrnqKPMm1FDwp8MSeZEmnMAJMapPi62gSSH6QVRMG310wGHHE
sHt1XPyAy7usGQdEXTZXCqFppstQiHxoC17dgIKcsGwl4xK/oNKMit1Ur5RsweXUfdNi7OV3AZEz
aKSDY0BuvPBtO2aiapfnuWyr4UHrsbSvuopG8cv1XFcfw8bGOgv8Iurb1JS8ybt4ksu2grpluUNu
a/RXXrEYM5ywc/JKGQA4G8TAVd7RJjLoNZsiKu9ljR3KxNKO4403FJg92uo1eaJhJMYfoozqcYtx
kYbdMNb7aSeazi85wyDGcEfjkrtXNWCxN8k4zMO2aRdr90PndPViRBJJzGERajZkWIz5jBGLQh6C
sEQixGM7oviA8iEbd4OokInuGZuWb+OIGPxD2iaSPLOl4NUOaf4kn92csv4xSvS0ntJmNCDxBkFb
eIufVLCnGAk/gfNaAqQlxBdzsXdhUj1hOtmUHyrKYVKsiaruyywnAVbJkndRtW19JV6lC4E3pQOo
xHNvGz/OGWWon3Yx+Hnn52pAsMllPfXiNsW6rzKrMUDq0Ntz5T7yZW9uI7UO7ba0EcnDIEZ8zIbU
jyuGaINlzWhhXbR3aSp1rqYWtSmJRzfn42LKCjF3tXrDTY1Ua0ayAqrOmA7yFHc1VHS7UjlyEwO2
9p8OBfYHaoQBBt3c6MPM+RYp3oiMft2ucdp/1qul9X5GYXwivUOSCNj9CpuDEyI3CtTR4W1BZvHi
6x5eEfpBzZQL0NboE0cRvpMtszpHUWR+QEeOsYMKTTqqDBGQfbLQJbb3y8SbzylJ+vJzWcbRY2LF
2KEG6ebbulxocQrDka+7KWFW7bWU8BBOJ2nOyjOoRmPacNwx259bZzbtcNuEp+aDPwvietwRAR0z
ElQbYLJOyYbMLnkUgku1LTA1yB6QNMCiCSsRmNliEkClmhp/Q84YAK1cMC7Wj74LQcjYQEpqk8oi
mTbpUqbtM6RF409dNKFQ6VqGQMBCaoOdTKi9F2vE/QbfWD2pZDDffci6h9mSnn9A10819x3gzp8R
P2fzxYkZ49SJOv+37cC6PfJjOX7UAU9Q9a99ArUHW0GisGyhLHUGwY7wyG0RoU7C9ex6typTuwMJ
ZRJurOdrsBkMDHhgjUPPr6jCvMAxBPPLsrbtVlUIfV+mnnfth67gaGnMKK3EfZs4siWB8mOmobFT
ZlHpgWRmieCf6Qg0xw8YXWpyx/roVvVRfRekdBHbWSHb2sLKYJ1rC5zQ72gODtRgca+FPkeJYhqg
VcsRnwfMIC5ltekgJhZsZmag8gcI4vxfUa04i+gTS0CZ5BiKTEvSj/iWrun0Vtp4LbYiRAU1d9G8
7nEh0YU6AyUP548G1ZvIQfXcRLsFEudfiD23dyLmYVU0MM0Nac/LQLw0/jSlZLiZia0t2HEVUtsi
iqzZEQfZ+i0A4+VXBWWqV4RZNWyg6oFLaRQnKLyaFu73m62SSW2TxDoYepyqLEJyddOhGKlydF/Y
uAWXzCR2JphwnEy/IFKxpjDxTgH1fvaTYfm8xj6Y0b5QQYNUg2C8MOvEioNfVUspdh7mCGtcDGwS
CPbiFRLiC5iZ2t7gyJUjflacnFURXaBR1Y04q/g76ZFGt/0Y3RZIgk5pBXxqppxvDmBgG3CKwkB/
AIn9muTKT/UH3sRJcSwCOg0bpmOYE/LiUOUSY9Q/upjUM1r1em2ysUngNlO9hvbgosmF++FMXmPa
NUSNYvUQIM9tcCgZSBXwIRHEezKfomMnIU2n8ykkZgT7EyLNvuhD+8WVEc4JHftFP3cL9EM3UjBZ
7iUnoG3iA3j17pxHm+Z54CO/hebTWB/B4whG+LkC3eXGuxrhqprQXtLUo93XCmB/aOL5UZmi3mjX
of9kBaQbBGqum6BoQHsaWIPGELANYZudz/Inj1RyQzVBYQGVPnOcbc33KVBKX89WcoLKLb0HnQra
S0C7RGneCAcmwS6ga5AzILB/EOD5li0Ioar21EGAUYIGwJt7RkbocULdGvo7qpA4E0gLqblhZR8N
ueSwtLmb7bmHidVYjF7vkNTTYtMqV36W1MpPqh6aB2SH50iSGvWihBkOM3f2YeVowQ4BszGygjIg
J4W6t99yFEtHvlTJeGoRZhG2isg2EIgLWiTN3YjIfIsxhegOspfz86DXts9KXzX/NYkfX2EqSX2L
iX2o9hpfDuddQFInl4WUKEk9iEXAxfNjKOz8pOTgIKY3Be770MJnZlMp9AcDsnWLsRkmcxFi/ATX
MWDDzBOh1weaugQo7BK3n9Bd0k/coBOryzH9RND7ONq0xI60yD0PEl069E1U6LctgX76hrFo+daY
oEby0zXJmleycByZO5rgGz7X5AO3SRlkbUXMI8edza3jxdIjOkbVPYtFUm1WdT6VHMow2xQiXu0x
QgmGNopw38ulh9Q1Zu2OnQ2nboMDw1+nvljtRjJhtjUDwyO0KKM+L0oDXwEsG9orGK+vDz2BqxAm
wrOXkvdfKfDHJk8LP6w5oQo9rxXcuwpRIChzlxI0BRUwyj9dJew9wT33rrOw6bCdaQ7vGfN80bLb
izCOT7BP99L0UlUYkOGrBlVGYT4RYMAfo5KbY5VaJPBtQ6aNB1XnNzEt+tX7av01Lq7+TtCyQ6IG
R5WDBQomVQCcdfv7P1/9snwTqVp+aFehs++Z2/erk2Aq8cnBJsPsMj7WwY8Z7FWPHU3rjXPwShvP
K/QMmEeqtukqLdrtvCh9b0RUSgymmPYIJhd0UU2bute+L4NvECw6szYFfQv0H4bP2ELYiytDfA9s
25rMlfP4hZfLQHLMrtSYTNJD8hgP1h5RmPDPaBWo4xwk5BN+RLyv6mT5SftR3xNMsZUZIc3y7NGn
pAewZBbfGcriJquasXlWrO0+soKMXwrXwWsgxzmHwYiqDpwkIlLZIJckvZVNU69Ljm4ZjHEt+6De
dCFKxmyAh56yAoLWEA4gUKU4rHZFvxIMtet/8E/FfowSCCLghmI+VQlGbnqcl/ID0WISd9qqDkkM
aYTFzRt63G3aNY8N7fl4GmY+vs6Ey7zrY8iS86Kp64zipuULWi04/GFSoIw/ywc/EB4M6gWqjPwj
3LR9iBIGbjgdUqSUM8JgB2mAAZo1KROnNCHzf2i7T5/6vopKdCfjZN+sjqAJ1oVYTIuuX15YJFaY
gC31HjpJUuzBBlbfQO7DFBvNQQiSib4kp2CsKr4hApOP6CZDkrBLSixHcp6jKNSKKhSct/XeT6kI
do0GUCCj6Mb4XYQu01MSVFGQ2QVBZjONC27v1hTxDP9MHoOWpCLHMAwW3DGV3teAUpkNtMuWJ5xp
tUM0mG48LXVmW1Ggz9Z6HJjFdKieRBx4mzMiexQyRf0twS1BhLMj5AsHOf1Nq6Dfmo+tGiCglGCT
UJPpO0TgfgI6LkwfBnEWSdN2ArcQXC8ygAD6tZQ692hJZw/VCBeFOM12YZVixGrgAoLqdIXXa3g5
PUPjC1jWJeqDRwL87AHNRTR44VGjX+itT1+JnZEOLiJE39VYue576Fv1wIc5uMKxHzx8wMJ1BJF0
JRx6A9rdoQM77ELQmELsZTn3ixM6D4fFBsj6ZcOqp7YDUWMOuEf9waD3mU8CFW9lofB6zhBueM1t
jMZYEH+Hcf0Sg4EV0F4IvQUdXBXuhQ/K7YiMONi3c4ol1UEiXoqixm5LCITLLC3BF4L/p5cfiEwA
7cDAADn0tal/VE2Kvl9dErT3klQ8Y3xOIj1m874ET8MLYYSlm44MzSN+8/oL+liBxPynRLc6nGFI
uDWLPszjgASAIdDgLHDqf3WxM49AfbQ3sUY8KEoqfs1cNv/xtnGP54zkgF0A7ioJ0gNvyuAxSHrV
30qmkbDKIO3Hx4TybgSubPHbVazmEX1m5NEtUBJ5vHTBjg0FPA8npB+ynnJAVcdAYtEIhDWePMXV
yDjg1m32HeiZXMu/t01MP+Iso/3QBBWut/Dpj+mg0TytohSDOHWA7NQbC8Y28OOfWbydLTZ9syAU
R/GALe5kKj/xkuNOSeAK5oOooupUzpr9V4An9BvVE2iSqEH/JCGiC18WUkf2EJsprVDVoQdcQBb+
AXfR5StMCEOREXJL8JeFxY3s0BX6qEO0bkADSguSxUZP/4+0K+mOVGeWv0jnMEgCtlSVXS53e2xf
273h9OBmECDEDL/+Bb4bt65VfIe36/ZCqCRlKpUZGeHcUSK76wKJ2XZP7OWgNGrO6suClYi25JAE
v5X0MnhPxxEZCkcMLmZSjXUb1Amy3dKum4uyZs3Jy0vRIDXStN4V3rrIaFjErp5lSvrkAPSShziw
V49tP3rH3BF4UNhjY30Jam77x6oAw+BEcDCtysp4aHVFFyytb0J8r3vqX6GZHQ8qoSwrvnIzTr91
3VS9jlnN0QMboH/brvG43YmiUo+lDzRooCA2MYZZhl6cfcS5dSoJepMmqHP+FECq/IwZbef92DjJ
w4w0cnUpIAN1oAEqfI8zHuy3qH5El7h94RJ8MqrmGkrDXnvCzTzcJs1QHiLk8yX6AnwS7eMBiqsh
BR6Gh7lTgskwbamd7eQAKoeDxe3pdz8E9T0akkGr2HD5XTYS+jsFIquDhRfuA7Dh/g1HuPOVylRe
4e3esT2ITBqJ95iDp33aB8Xt3KeJu88Uma+9WeAWq+oIlTLFWlwNMXKdgd2qcVc7rnPvVGl9cJKu
e2zGqgGBXLE8zGH5Eu1gDA81hyTiez8u116eNkgXIunFfwhJ05sZ1XF3j1tMxHtuW/JXnCFeJWOK
YBRkOeIfVF/wuoj7DLHv6MU0TPEWHA5A7IgLnkjyM5cdCMHBHkDnsIoZUAxy6N0vs4/kachid+QX
dpxwyPXk8+/awnk/EkhFZaGyoaldYY/tkHi8TS58XO43CuK54uBMLYIk3ClIRRRlkR19kWUvDuHy
Fzgainrn15BTi2pXWfspkl533Y1z9So6/B8xU3rzXiVFoJV8k2h8xCUKrCxB5N/feCmvnqGAkkGV
Ehz+ZTykE16rPD/iqOGxt+Tp0aQkSudnHfQo345e7zUX+ZiK9AAOI4qefzxr0B5N/RfiRy499r0r
xbFgDC8AQhlCNOVFkCGtysRJH0hEHdRlUG9CZ24FPalQTXYCt1ZYD7QoYOSAquYP/YzJuQSZx7Bl
HOWH3hbzb4kjNtw6c2Q9WJldPFt4qz4yz2v+qUjld2Hi+QkB7jQjcwgaCETdqZODLspN873VjN0l
ijbN02CV6rJmFaoLcZzgnwTRdl6N0yvtHTv5KmOUvMImbaerAmCO7w42+cHNJ1R8aezK637Ebb9P
R0EuEFGiuI8MOrZRsf6mQgCsAPJ7LwSIUc7u9ziDx977qH7+QfCk4h9yTCF0wi2HXIpshrwKSadf
w6xaepDC7qMsbLhPj22vvBnxWkDKn42XfI/srgwu4x4TrmRBHvDUn/EknQokINSQi+Umig54i1XP
8VykuGCDDoVp5fXF45Sy5mg3WfKK9LR6hDuJv1fcRkUUdbbkDSp+eBc0Xpa7uxTlwlsIKVn7Dg9t
+oqS/XRCqV2S0LPd3r9E3pJNe5IDppNDfZeLJz+21LGIGiTr+ECG4dhkNlgHErxawqZHw/1RTg6u
PtAQqH08Nqo6NhXk5vZjB0ViJLWDFGSrDQd4JYit8bbPkkp8LRzKs28kgRLVJQqh+QNNYuU/JmDR
CnZFZ+fPIstxIBEUQ15waElrXTvQd2V7lImcr3ma0OzKm/uoe8EQdnt0Jy+eUZexANWwWJT7/3ht
Of4uPVHuSMWz+BDJAVWmILGi4AaZGKfcBW3nPJfzbIFqBakjeQyqbE73ZJpRO4ZJy+ES7ybkY5Ah
T+ObgObwJ3h1ovQfJBOtwGEz4zTeAWjRvbKO54AJIklLuxVYugFspLNZOlbJp6rr4n87niSSMceZ
zO5+E+DrPzyWopbcdiN5EkiUX6h58UKJB1e7Mr4B86WrXzpRXkULvcK/qN/UVWynnPbRnqi1AqY0
rc/y5Q94uK5gQ6+QzAHdFkB21xNADxbSGIATlRt3YPnyhy9I3KQ+HmDyNBF0hC0/AQKB07aehnc5
wg+Dp1SNpKBYIJqlt7jYmvB/QGouiMzPcGQa4g7RXxrgvQMcGYP8rqOSssUdNtqXTuLKAk1zY4Jo
zsMbBMoilG9DKOryllY6IuQf/QK4WfToDZJXOy8f7s8fWNOB0rF3dgNwWCbjEy4GvgMC7RU+5651
/TXZPcMHdJJJjiee46Bj7oR2UX4P+dPpIC3f/UOiwN/Ccsh9nWIS9YHeRSkRbbxuhVw9RQnJqdn/
0qhtMAqdZ1KMwVJu82AUFA/dJ076jN7bZJYrPaoGoKWlgWgdVSSQD/bsa8tFouNooepa2AB7TXgj
lVPsTb+QapkBRty06ZZm48iT4wHrAWqP2Ol2WvrFujl7+B8a60ybrpm4NZCOUU7IFZ3Qkz/QpEQM
qX4GolhjWzZ9QUPWQkc0zjnLgeRHoUOGDRh0dn3cBV/GTObfzi+Tadc1c4eaGCo4Ms5PTjDyE1jP
EUaPvPO6FV9l2nUNFR8L1Pt4S5HRYiSk2N6dNUD8q1RIiOMW2dbBoVNNSQTEahoBXld2BTSLywGv
vJsG5OK8/dzgZbKGY/98Szyd0iOmbRCQVk1fqAXtBScDQcvUgQzAyxAand+Rz1fM8zRSDwt0u40q
IaOqAvAM+V6BLGcBQBXtbrxiY7sviLT/vqB4RnISZR6+IrPfPsrHe3B1Tis/wbBKOg9X3BXKkmMh
TxYuE0Sg5SuYYeCsVtsePz+1yJX8PXvZumxM7BghSDTjklo6jorCfTu/AabZaxuAanxiK1LCm6NX
AW//KLTG8UdWr3ZUfi4vwD2diEtR4SoalT3u2Ph7zNJbyr7FoAIH2OIRaNjXWCXHcph+zE65yUAg
OfT3gvE+tquYoDklDWS/X/qkC6A3jz188oq/NW3J8vcPQYnobMBo26JHp2KEQM3xBJL7SWw5x/O7
Yhpfc4ZWlHOUae1FyhkScKT5KZ1yJfgwbbjmA1GHimxVZ+711PjOnQ8yr/7aQikMqfSWIe92/gcY
7FonofGdpEzGzHWuRWJbF4CGxQz1QWeox/tWVXIAHtSS1Vr3ouk3aTGPGpF8cKDGfD25aJwQsUzu
IwTRdRttUotEQ5nGSaOiFI6qrXGIncjdTbDGMMnbn+cXaxnkv1EoCjh/nyaOxz+pWNqeuqAGKccI
akv/d0zchwGU/zQlIRJhp9zBN89/z3C6fM3mgeqZmonK9jQEeY5qMa12JF+jhzANrvlaYE2jOWim
9tT4aNJWSEHuc7FKUGDyJr5m2xCjyQbupd0JpTlUE+DPURB/XBYLaq09csfFP8CPHj2/vCzrbU9M
TydSo3XnAs/nIAXog1S98EErAzBGcXF+O5Zl/2z7NWNH5i0oSTTiJ83DTdSBCCouEV8pT33F252E
9mqX7OfPHU8nRivGqstjCCq9c3R16BQHxQMkPnt1ZfF2N+J16E2beGxhMVosxFHzt0hltyeaTk8K
HTh7UOw7K4GW6ZBpBo8Seuq5admd/BGcNU5X/8xddF+c3w+DN9Fp0mKLR+C7Vt1JeOQf1CKBZm+g
4DRGq12rn34BHL/ajnfpxJtJ8eEw750D/aW2tJNiWOdvPzLCjSDfmwGCNXj+Lm+L21RWa7Ripjlr
+ymh3uFJyAEdgLRGJagaSTjg+kayDOWmDQuP+Wu7aoPgIZAAIKLmhEK9+xxPgP30f84P/umNxAA5
/ntxyDTNZcMg+NUC8grV2VI+Z+ouLVae3abhNR9exSpKaI3hnQ4CdOQ00TvJ0UG06cRj+prPHqBV
nKAW3R3KsrkcBRLK09pd/akxYejlJ30IZtolHUEjLDt6Zw5oktjLfuVAGs6Mt/z9w8jMIcQbUaw/
QMsI/aM7P252M3k7v6GmaS9//zB4T5A3Qw2gO+QUDfkUkOhx5aiYRtbMM0s8cLCgZRAc+NWXvHO+
p+2a8tWnVz3WWjPRXgJJUCcYWhXXlpqAxkKlEZBG/8KtL3BYRroS5pl+g2auqFWSsVBY+oVhurLj
i95fS1majrpmpjVKzqCLaBr0eUyHPGVx2HfomSq9C6dwN0XYzNZJyjhwy7JcdhdouH3kKYB4tlmq
zk3GSN8WlbNYEuyzo9cZOstsB0IgK4fesDw6PRlHuQiQuxptYYCPViCe96e7Nr6vmrVkz6e3OJZG
s9fArkCMIvEDyHQHCHeCtpzoN3yZy+9Wj4/BcnWOsroDgr4usPzt/NxAcDT2fouI789brmlwzXLR
Gw9ME9Cth5GOoUdPTh1DtWnFLZgG14yX54GTRdW/FobJjxY2wX7ZNnHNeovBqjNHwqga1p+CIYfL
kfsSHJ7nhzfYLNdsNh7KEb2a1nRwWP89qtxjNLgrh9K0KprN5jPzVEpBOD90c0glSoMT3zGIA22a
uU5KVk514qGvAeJlvb130W7crL1VPg2Oma0zksmAuGhLQtEqEa4HmLzXXAO8smvBRX0aZh5fpHLt
HjR9Srtii2F2pyDHybEYtEyni1hcL6cHkrshc5+3LZRmux33BHLzdIJaB1qVeXH0ynjF45umv2z9
h/swVph6v0jsLn4tLZ674M1Pnyr7En5h2+Q107KRibJrCJoc7JpdVc2d8rJtJ18X4x5QMu7tBOKD
9pgd59a+aOm2g6/rbkcgwc2CBI4McJwwAa2v40foQdp4TTHNrghoBDP0bwBcUbJrFdiPDP0j51d7
ORL/eRYyW2cLA8oSeoDgCgbi9zqPypAm14BmQdFh28roZGEDusiAXF120wFQvX3z3be+mLc5BJ0r
LOpjJx5zLHvaerumRzuy93vbsmgWVDICeKTCMcdCeO5bVtz3jGH4TQpYts4RVs6RHAWy3geh7pbg
DPcqVmllVQxemGoXH4CB6KREJ+oy+BLDI+woIf5xfmEMtwfVrDOagUxHUzsEPPHACTy+D9DTdn5o
01F0/nYtSYQGS2It957/jIgDb5to2vx0otq1N1DMGuDs9jDbb3b5gh4grMtWp/UuFvXBLVYg+ASB
6+IW8XDyeLVfPYkGh6tTgtnoeI9t+u+q4MW3OJd/557wbbeFTgkmRasIehihAZux3dyhAXzrjf0f
GjDXRT/MctkN6m2o1H4M1pKxhnP4X2VtMSGjiO2k832Bp9miV3/+GBrMRyf7Gr20SIMBI/c44RZ5
a6BpuBq2mwbXbDNnpTvNI3YTtgm1kCVo3BpN6zxfaE3PeFq40yGL6+EpAjGDCnO0V9zLPkDrzfnV
Ma27ZqQdaoJc2GQ6ePH0UqKJX3rVylVkGlqz0NntOZp0IRhLgbGzS/aYVsPKLWQaWrtAE1aD2YPD
PB0MDe0lwMnWvJZhaJ3kq4xbWdXKwao38qUdkvt5VSnAcFh0yey0LGP0gcF68MJw2zdcEhR3xaZ9
1Am+Ejdm6JsI8LQu5iu0rj6hB/fq/NCmaWt3p4BECCgj3QrEE6iZhH7ugAPDsyUpdhWouNbed4br
Qqf3msBpYE8l3FbbX8Oa6kVDXL6tZvJM+7r8/YNHj5cCVjrCDYyOeveK62GLaebaHTqm2UTmAfuK
iy4fn333ucd7afUuMg2vmSjqw9ZESwyP6wIE7OEEkmXkwwKkN85vsGlpNEMtC9GVnMJQl7ArCYC/
ZeV+29CaoRI1oOs9wqrjwihjNKbZ9Yp3MeQzdDIvHnDuTcpvD356hCikfLOyNiQZOsCji9VsoeGy
1lGCSYuGJN5hZSY86Ur7rm7vvPKOZc+2fbFpgXSkILrFI3tMwepSgaPY3dmgoDgC2uDWK37BcHh0
pGDsohun9YcGyPH8mufq4FZ/Sh819LXygWkfFq/xwa6cVAm0V+B0Ijc5yOu5BDMo1kq+/T+uQlsz
3rYu0Gm85CVL1l5FQX3bg9aoi6qVJ6ohv6qjBQGN7nrgn0HklP+Z0XISwoTL6K4u6K5S5MZhFdQm
V6IzgzfVta7h4Lx8nHB1ZSVaaeHkEFl6a4kC025rlqxcZyCRi8E7twSJyxulv+GGaPu27bBq1jyq
NigLkG+BwKay9pSDJCmCqvbKUTW4IR0iWAbeVDRLDm4p5Ew++x/kDQ3rokMD0QQKqrEW6xJ0z362
cELNIVgGw80Cijo00BatVfbNMnlUWBYPvX3o5Ud9sDDwuwk/fU89iyp8Lw+V7eH8hhr8m44AtAl0
2jLUxQ94E/f9n+V2gXNDeSsNqpUbwPQJzXQ7dFX+m0rByxu8TCGe3iR/w1vN2gQkZrauLwleFlDe
VMgaWJU7PvFGzD/rWbE16lSDg9O1p9OFvh8sjO+pgwQ2m0z+EW9ZrFOQescg+XN+Kwx+wdJMdyH5
6js0jx+U/Qoh1zD3odNH19QxTLalWW5bRMrBldn9qkq0qoJxYHyWpZt/OT/3z0e3dDBbl8SQDXXL
5lB1iT8elAcyswvfVqCV2faBZW8+mEBudYFPGT5QL8XGdAJhnHc8P/TnrsH6j7Q0JhmXaNU4zDJ9
7lzrFjqulzxNjnUiN71WLB3LBnLWurUczL4bvZ0bqcsCdnZ+9p+fGksHrY0xpDDGXqF9Xbq7YBR7
VtV7MdBNkaGlq0hWJRvmPJHTwQ2AL/LLXZe6K0ObZq4FzWChyAOwOjUHKFWeBMjPxni8R4PSxoVx
/j4xbgZCMiLQrDkMiXpRbVb3j2jE5QFaXWTSrjg3w8H3NdfcdlEatGiIfY8PlwKJhazopp3VIUvA
yqfEmdz5ACo8dVGP1N9xq4wPMpNrTRKfezZLByj5kqQxHUERhoTCMUrUF5Tyb5D0GkJ7Zm+FDaog
u6Bv236Ptt+9ctKxhhoB4nV6rMGaDc59MD1t0qBhlo5iEb6VjVXrooMwAlAjvSsstQM16MpmmPZZ
c84tCMZAvzQ2h9iyT5CL+cPbuV4xBNPYmmvu+7if3QEROogbvqSjzHaiLNYe1QYr0/Erc92BHrTD
4FnL9rFjhSXPn/K6+nZ+Uw1z1wGbnSXQQt5M8hArRFO+hyatmKxpQ5o8s7YwqshoXbB8OgibxaAh
VMGupexUtFX15EBg9PxP+Dw+sXSM5oRwOehrUHh6rR3StA6n6bLO550TiRB99+c/YlgnHas51i1F
xyyAD4Ni15M177vKXzman2MbcfKXH/bhbiSqHOduTMFB2oMwB12qexBjXPrjcNGO9hWoK3YSZDO3
A/vHYe7h/O8xLJqO8ecgx5RWB3tIBVK18h7xUOKWe7RvrWY/DUumQ5dAbyrHwO6bA1gWwO9bw8VO
K0tmGlrz2uAHlZObwyiWmifAXXdEuCu5MtPQix1+2Iyk9ia3b8FOXdfjI7gwvwbRyhEyWIO3fPHD
yE7v2XgBY8mRhogT8Oe2b9HYHxr1fH5LTTPX/DN6E50mq7EoXsmevaYJK4BmVxbcNHfn77nHeSag
yo6xkR3DaYHUUxggNkSYu3IeTR/Q/DMnAXoplskD3FL115zfqeBUNWtABdPwmidCez+r2gbDR5g1
eEx2gJ8M5DSi+eT84hvsScct1fGcFGzJ0qTsAtQKoACKFnQR9NNA5xytLJJhh3UIU10Iz0Z7PwA0
bXYjFACHdX53fv6moTUfBG6SRqY1hp5kFGaYMRgCL88PvVjOfwvalo5bSuyOM7A2NwcBxJXyLoDA
TIqVM2/YVx2vBLfYJ8EATFoVnPBK3SO3BxcGbqyVbTXNXbNZlgH9P5UAdYFe9gFcT1d0ELdJPmx7
dumainxAMgm+rDkMqGX7NABTzMv5RTctjGawoJtj/QBql0M3pAd07xNEDmxmhyFbyzmbTrxmsTM4
BkpiY+4kIUti27EvUAEMa+AtVqvypl+hme3CQATSFjwxUuuedZeL28GrfWSPmxZJhy8NClISgBu+
O50c9KuDDT4iuo+Bujj/AcPx0VFM7lA3xLYKHE+7AbHcIzTyLuN2203FNJOtvNQjFAKZhxFQT2Z5
R7dmF+fnbXhXsGU/PlxVFugsLXBngjg3/8NkeYntBSpqcH4L0JiyNVyRaXWWv3/4CiAXrAGdwPtX
ikmGBbofVrMxBofGNMsFOSMFi7tfH2hF94PDdySl+/OrYxpau2hpWkxlZnn1oaLZkQzTBfolNx4Y
zWwtRtwITqE5sLE9FVZ8C8DbDkS+r9tmrtmsSnlhgXEJT3Ys94QmUvB4r9iSaTM1UwWHVi+hYoLo
Q6b50Vnanmfog4Baw5q2ZWF0ZFSPs56zNmreMV2DE3+t8o0JHh0UxSaajkXGUd6y8gG0ouK7TLKV
O8pwXHRM1JSCHqRkbn3o+6YCJw8PwPMcbEzwUM1UGz7Fc+829NWX6JlPodCxY/Pak980dc1CCYta
O6l6+poHID6q3AI8ojX/Z9Nh1FFRjQ9OkD7p6GvWJGrXsuEFvCm/to2tmagAc1cFEQT66oGdIGzA
PQRStrzfbRtds1JR1QlHJYV8Jww82V6Kd01VQTjh/OgGS9JxUVJW7QR0BPnul1CpB5HNvBulQq/D
KNbuJdO+asbKZ5VIyMBOvwAuUkcOxqpvTRG3D+d/gGF0HSAVgCclbcqBvhILSgQ+2vEcsCSveEjT
4MuV9eHSKGLoSQI8Mv1ccFhhyRpQ2Dbxmv81ja7dqVCrAQ1gAMqhoatBYDYFdgBIELTZV+7sxSo/
iYV1kFQE+K+gEJX4Bd7sl7IHfXwweV/auBG70S5WjqfhAOl4KXfM+2BkovrOgLC58iHUcUTqHZy9
Pt1EEcBA6fX3LvhKVXldWNV3sCp8Uy5kd5iDznoAqdPH84fIEF7q2KmmUbGoUDb+1ee8/jJkAb0Y
Zx8MYX2agfRLFGDMyzZpcOLnaAY9gWs8BQdv8QvyI891W+6kx75ABOCLpzZChi1Xu3tnovqsi8fs
h1tN/VUHWpsLW3RP51fLdG41gy6HPChy0cQ/2hgdnROA2uAddOP9ptF1RNUABkLu1vB3YDb+NqXO
ADLMVdVEQ6ypY6os3uUBdALqFxyjx7Eudi7485BvQ5owe8imfFeQtaSXwfp0iBU83AiSdE+9UDAk
h/1kf8kIkmyWynaI51YcVPC5iTvLxz84KPCp28h2uihZDO5zXTwpjj44NHPHAvpWWfviUn41ZNnx
/NYYzETHXJVJl5IZMeiL0/O97bXHIE2/s9Y9NEN0BBPny/nPGM6Xo9l7Bcm61HIL54W3Mfq6iQgp
FGdWVsz0G7TLGlotEZhxlPPigt0cl9HdkDCIa9nPCpZIwIZ7/jeYDppm5Mib2OAJ5dVLkPhvKVr8
0lZed7L+CobRN5Elx0auVeUNHljXW+Q16Cxl05Q/2iAa2OU4KP8JHHwgd+ZO0aUr62b6imb0XkG7
ieGKemWuBNeFy8S9svD8HjxwVp9fM8O+6xitGiq4UEDOyx91aw87yIUMILeLvZUdMWy8Ds7qXTDH
O21c/kBB+isLbCvsfLAdBFX3U4gMgjLlNpCspYO0AlDO44Lq2u8BpHv2cQ3O17hau9RNCXwdooUk
AoiN8yz/IVr+4FvTUwxe7uVkLacqnrJvHksv0ihFUybbljmylzPxwcugYszybHCKH0tfP1qviv4O
DJRkZdsNJ0tHa4HfsbKsqKq+27SgIStyaL4jPwjJm24thn5nPfskFNIhWxaEnwD0oMH30c8vOD1V
tfsn4t5d4vBjAmfmVAWk4NlzGrX3NfNX/KXpQGtOQHlp4wXLVyFcVoV5VpX7ctpGa8QsneEtFjaw
MpEzv6asip033wOPHPUSqUAOC/J0yqVFVrjSDHfZ+1n8cACUaLA3o4xekZEsvIPv2aMEh76Tg/W4
7aUvIbaEsuHteT9gsFQd2UWhukj6yY1+AsOedxAGTh6STKb7DMKkT7XKhwQKnat5OdPXFg/+4bfF
4D8pSd3VvxIyHJdwLCb9vYICRGZ9g7be3fnfZDgKOuBLgNWaFHYb/Hyn96YkSdGvjqB/2+haGDCM
TBWLFOqzO4gX8IJZEHFCie/84KYF0qx/AFgesomB/zOm0C8gw3039Dep7I6N6u9Ju7FqYmm3ft8G
UJnxZ/8ZoqjPTYTXqAKjsZuSeK/yaGUb3p3KJ45AR38VfhR3FY3Iz9GWdp7tagXiRWunwPTbQSRn
GovSvmggbZg/UkjQTW6YAu8Jdhy/hmjDE4R3S/Chd20vhtBFN4R0r1PXEmDIFj5L7W/nl/xTe6OB
XmlAG3cSQ6gk31e8/4cS7xvUGO/rBloG8ST257/x6YnEN7T1Fu0kUZQt8n1B2gwyGowAMgIV1TUZ
6E/dOqc6loDafj0BQmZfyalRewepuZAnFlQsJB5W53/CpycTn9BMFwTnVg1lDfsqarPfoN7NLino
5eewTqoGjcfQ2oNeATS9zn/N9IOWWXxwFBxtwhlEWpyrYewSSIUE9r4boCqQ0TRd+cSne4IfpNlx
Ufh5I4bWvgK8mMYP0C4FFXEqGn9TDyw+sPy2D7+hcBwFQTAPH4BOy3WEYtMltIvWgl7T9LUjpTjo
GxMQAl9xpHyhmwbOp4CsedBPbQJT1wJ3XkQ2OlQjfp0yyLqBE63a4YW7HF/IqrSA360cKtOP0C5t
q5U5OK/z5Krhdm19BYKWv4FSs5mezh8j0/ja0xyvsjkrwJJ0GurgawTYCoiQFdtvG1yL0onIytEa
Z3pVg6FV7NGBA3JwSDx7P86P/447/4//5FQvPRd+ZQPJgS2mFTy05SY2hLjjZi/w0JTz8JR6JcI3
yFjuABf7RlkNxSzLve4tbw0JaDgHel266WYnm+tgOg2gFQyFFe0GaOfwxH2DJPFKBGLYo//Qa2TO
mAdSuVd+y/r7OO2h1EygUbwW8pp+g2bnEweNWOmy9tqpy5SFTU3dmuymiCjKQuKPbtcfMqiQFe22
Q61fKPDAcwYw63RKUTsJuaucnedE/5w/FKbVWv7+walwNdYDbRpIZcb2rUgI6qYSaZttg2tmP8nE
KQcu2bXbO2+934lQyPxx29iaqXdQWA3qCTwDaEuDqG6AbJYbAJR2fnTTJmuGbkUW6RWkqq+6kdXD
aYr84IA+uOprNoBcHpXNradVM/qpqVwRJA674k0hj9OYOOJYtpYVXJ7/IYb91SvXNhEK7OT5FIes
tPubpIDqTDpn+ZZXEofq1d/Hp7DqOBqhNXqVD1ZVP7ntXMj7nrg2kdvOkF685pUSEJ6FdqwiNiQa
HRZY/g7AWOjybVshzZ4j0ORnXeGSY5FlCpKteL32WfB72+Dand102QSFjwC9lO+eNgL3/YUrtlEp
Ur10DdBDW+WxAymLargRMs1eEtfKn7dNXTPewoJiUBbYmDr0LsS+8+IGYOFyS4EZB0cz38GN3KZw
A3YVd3gkRILlu9yCSse2uWvmO4zQtCsg8360JptB1QZdjj+cFhIc24bXjBYKqmBdgv5UDNn7OrgQ
HvoRZ2mJbcPr5WurgmJvbqcYvpYWPYxzNFwyYPNXfJvBJeglbAmdCBEpSY4Q751v4gZ6weBsX2uy
MI2uRdrQ88DKDxAFDIu++Upn0Fsn6IJbmftiN5+EMHoRG1S9fl9HmLsVlJLu/doFL20EScOLZBt8
nVOd4SP1R9QKo3yAyG2VDS9z6g272i/J10DJbbeuXtF2AgFV5hkkKKGcGxQxUAQNc5ju/vz5NK2S
ZroyggBvlEDyFAItCPIiCKj4nW/tAvzj/BeW3fxsHzTzVe7geYiF+XVR2JdDivhHMgtiff7XOUZk
l7VrzKqmD2mWLNyWMD9X7GgBTr0EjP4SqPbltd1Cy3k1DDLc9zoJCKS6RIRnsDrFAfIkTn8BKOJ+
8ubbjG6MtPRi9+SC0nOqxuBKliNy13inJHFISLOJHIxTnQukm20FFlUxXPsTiEaGDmadJfPK28Gw
DTobiMzGfqBQpr9WAgK0/FuT8S9c8G+08r/WUJRbMW+D89Cr3hNLIK3cus2lVD10fTtox20OtfRq
9+QNEtiRRb67QJUYnZsN5KnbWUy/ztuEafLL3z+E0iBMDmIWN+wo8gy9BTKtAIlLuudto2s2Hdt1
PErfUyeJBqewGSiUIxCtnx/ctL2aOQu1yK2nZRuH1AmOziQeYohHhpZkV15DT22wjSUWp1SzZ0jg
WVNBsuGaWtUdJJx8tLBBIykR01qRxbQN2uXsTH3jQjS0vVRt9WXKEVjMtdrEocSxGH/vcQHxTIfM
tnelmuDO6Vp1NRPodJ7fBYPb1gvckZ/MNods1pUfISayAnvR2i3BjCy/uIxW1baYXS9uRxkEu6Ae
hQVi7E0IFu8T/GFb7KIXtf1U0h5qidGRCqgu7Z3Ih5ilAzxY9HR+kQzbq9exAQ2Pei9v2TGFfKC/
Q4L1HlSmEM3aNrxmxLKygix3KEM1DhrL6Ixwiq9oZbMvtw2vWfEExbe45nF9cmYBkXEHKRbmINI4
P7rpAGlmHHU5EKeoe6Shyud5VwRwGdDcpc511S669ee/Yrgr9Zp12iokPpy+vbTYLHZ4lVxDRBHd
nJkPAU97jqY/579j2mnNkJUVSCi+ZdCsgbZMCMqb20mUG8+pXq8GYVm56JuN10IoCIlbdcWDJ7cv
iCNWNsMwfb1m7fsKkvcy9lOIOkP72u+He6jjrbWqm0ZfPPmHy2ZooMNWAcNz5CMUnC/LqEkuxwg9
FYfzi284SnqlOs1xNImb8mPMEM91FA6C18U/3gzNqPNfMP2C5csffkFalH01oxpzabn9i+ggyAa9
97WiseFC0+vSiiddDPwXfw8bJw+8lyGEd9S0g/TKz4AuSvUEzXlr9ZL3Vt1P4mG9Ro06Gxv9wOZH
iArXRag6D7nbcey5C5H1ISn30CSf77MK4rmgi1AQGIWEIx0OpMIBv3QhMj/ce+j8/VMqBulHzDKp
0YYBuUVll5a4iVL8M0ZA5O6cYFYIkCYHLFsF2lUPosqC6JiBaPIFKox++QByBP5TypmXF9Rh5BWJ
k/QmUhDcCO3UdruQQqoArXBD4LzyofX63SwXec0u4S7YiIPSar72cyLjwyDpHPkh5yVnPHwX0dgr
3ooUT8YKousO9GwJei3wAvAU2GwyQZNbQBw6AYX3cugW8uoRHN/q4Geozn2jM5R7v3HIP/u7AYpw
6a6gs9/snMyJ0cRb10Gz65oUeR78IYLktj33d7xO8OdCWO7DLPo2u8tR1BOHUqHs903ZUAK7gYQM
uJRt3kXj7TT7ffXqlQQC7UAGQknVKcfWhV58Of6UKSvehjJVz0nix8lpKDiwNkgPQJbVicABH/au
SgpAyfqu289+kqYQxI4g4Jh7rYx2ne8nziG3EttHZ1hB2xWUhsGn6uwcTp5kpQAr/3Hg6M9ul5Pq
BAw6p0nkXbAmV2Tb5a9XaqM+K7spQA+IEMQOfeLN1yXP5pXrzeQ19AtIzBlkxjg/RlaS3kVj8jtq
R3GqWP31vNMwfUALH6USHQRhG35MsWW7BqEY3/sVu2rHbEj2579hckzavQMpoqG264EfVRrc+apv
UckdNvptHR8hbW/yqMy7S8GgGTtwZI4GvonEmVOd+yaibieykfGj6MS3weMxDT1WWHsIFNZrTwXD
6uhgiKklfaB8jx8hlv6cpgAmM7IqRWnYXl0VT1CZoBk47i5Twv+Psy9rklNXs/0rJ/zOaRAIUEfv
88CYY82T/ULU4GKQQIwC8evvSvfp23vn3eW6UREOR9hVCaSQvnF9awmQ0zjGkejK+05ZZ35y0j66
xVkEJoVUiw+2641PfTcceghCgys9O2kbkPj3G+hU/P4bZ3BOI2Mqh819iVs4znLvG2QGxlKP5g+z
h5OT2K3L7LsJ+Kor8+X3d/zopZwdC7/LhOci/vrvU+2M+tkp5vuvXfvsOKAOzGYbnINlIE0IP4Ms
VQcFcIqfhAF//z7sc0IZCQlvOmQ55CjnmXeB4w79k84wVs2oJ754j7MuRUdaS+ZDga/gujUPpMyO
v/Lbzpw+AVn9/Quwz6llOigTV53qQRc0oKbqoqtDLo0clNWf2L2Prn/yG38KlnLzpGs0Lmwz9PLV
1EYRejP7DIrx0cVPr+ZPF4coq0shuI7En1nQdQ/Kjv5SCF6W8fore8g+J5eZ6hzy0p7nlL/C4Llw
bgwX9amvXfzsRJsZqFPHevU3pWGKMuxcq/DCig+fQVs/2qFnTo3Q3ukBy8LDy8x4IKditlzZg/XV
qrZ9zq2Rj2RgDnjT01+VoylHKRXgmDH4ctHfZmeneJpMJopCz3voD/Zx5uUdIIC4xZdewTmzhj9V
iKMsMu91OxwnhqoOoozPmHc+WP9zRo2s62Q2NNa8r4X7Qy5A5GowmX23+5PI/e+f/+/DL/ucWMP3
fbNF54Jty9PqmHy+npnMLnUOogtoJsW/v8sH5+ycQggceszzzIpta6QLgdt5Y2j042ff4aOrn51i
FNAaMllySicPZAVujqt7Ql79/tE/egenm/7JRAxI+Q1IiPtb1O7s4JcGWd2clNu+qqpln2teybzq
ODRxrTKAKnkHDLmLFluVVv5EnCrpDUeZX4qB7XMCIXOSXY5heoI7LSVavssgDw2aDF8Kgu1zYbPS
FgsqjlruXBPgGjLUXZI7iCIrr22/uJPOTvO8Wm0HcLK/1X7vxshy2pgR9+737/qDjXQO/vOZHKHh
axTHTGt65JgKu4Zm2PgleI59jvsjgJk5BROwptNoWBEpAAPzjOJrr/acSoZAQFkiZ3W2eW5PqbTd
fKMK95PQ8aOFOXPCmqx1xhZml5iIpj8dbolYtI2KvrbsZ+e3VDXzh35wthNCiOMgfbcLwETy1XU/
fak/nWB/IaYvy18PT+zHzOy7sKnn4RMD+oF9OAf4mazVc1awFnVxCGxqAdVnKLGQGMOuOvna+py5
4aE65fU2b2E9cYuuLesA5bqH31/8o+c/C6ARP0M/3PLbLQhgd5OqrAfu6ylVYD/6TPHio1ucndlc
lgTUZXm7zVFkjlB8YIE7V324CISkv/8WH7ixc4DfnJuUdqPTbgdL6HAyT9RrnZH9GGlPQ/CHfInj
yrXPYXw18fTAzLrd8q69miHdG1QIaj75Eh+s0zl+j0tDQhykarcSHbRAdsg5uITkc8/4l6iq8fxn
B3keRce9pcp3mIRvgunU3RqBi//9S/jASpzD9aRlaw8haL7jYPAPXSo3KHB+0cmfA79dNnm9RwjO
mZrMS59PbAIop/xaC9M+p5kxuaXzkeOMOQRUMNqdbnXffmm0Cqt+doDrrPCMXo7Yncx0Hx1okbyr
eh6rr9nPc3Ess6zWouSWCduAug3myJtwJJ9WJj56q2en1xxsQbxhwtUlyGyCTBg0bZVq4i9tmnOY
nitrClC6rcvAdKz3HKiQG2XVn/GnfGAXzlF6DvjE/NIwxPaE1uBSphk2T977R9vy3772Bc76EXmd
o6zSdP22XugMkAYy1IIbn02R/31FxT6nmemELLWE4NERwgpl0qnBjUvEiwFGI9oQWIExOunOH5X/
KQD0g/dNT9bpT+5y8DDwW66O2HIhXwkQvzFTn6rTfvQ+Tjf908Uze51maAxiM9XdCD6nCfYhb0q9
A+H2rT0hw/naSznLjDmUg411xYmbnCa3g4Fk1Aumfl0+ibb+vstin4P4fFr5niBmeRyUoFtn8E7m
+ipzittJ5saNKtEQ/No3OfPPYC4BC+HcwXZUa3WU2SLvV8sgX8Od2PTsdGeG245lZottR2wfaMq2
PPQzvfn9s3/g0M7hfNCjaTEb24utXFZ7O9e9e1UyOtxB/vEzKbAPdus5pM/srdnB3LXY+kZ52Ulk
HK2wSPL75//o4mdHWxrrZLuNJbYaDKOHaUZBX+VfQy1hpP2vR0ELd0WpdJ42s4mCQTfROyDnPwup
PzAb50i+mrKqNM0OJM/afiyrYcuVs+fWdA3K2O1p+k1w9clR+Oglnx/pykbDUUzTRq8TeQRfGPp/
CCyK76NoPhO0/egeZ8c560DLjCLjBGzCnGRtMd6NjX/lif/xE//xuvxn/lNe/XeNevjXf+Hfr7LV
fZkX49k//3Una/z5r9Nn/u/v/PUT/0p/yovn+udw/kt/+Qyu++/7Rs/j81/+ETdjOerr6Wevb34O
kxh/XR9PePrN/98f/uPnr6vc6fbnH99e5dSMp6vlpWy+/ftH27c/vlknRN9//Pn6//7h6Qv88e3w
PKry+f/5wM/nYfzjG/H/SRziYUrXhbI7aAW+/WP++esH5j+Z65loxEGwxrbJaSCxkajY/PGN+v8E
MbGNsQxCGMrip5LeIKGYjh/Rf+IaPvWo5zguQVf42/8811/ezP++qX+AEP5KAn41/PHNtn9hE/+3
zeCZDpq4zKMoNDDXxqOcHSGTV6OGPq4bKWdNi2Zq970B8NaASmVs2GO+NynP95BnC3Td7lZ2DUbU
qPDXUPip1eswG7f9tM10ezOCUDnraUwb3iXN4BshZJ0CXw4kqIYG9EgNRiXZyVmBDii2JoOEk+im
ENw37s4s7uq2RnNWWA+1Sy6dXIerxZ/WoSGRgxH+hE8ziKemgzbiggo3RBQy7PVkP4pyNUORg1ih
zcfImIJOU5aKprlClxbZpD3uu8o+ety4tRb3UZC1C1Bs1wHh1Dpqcz4olHsjh2V7F0igySyODSCW
yKAjDDs7CevtJ881hoRq4oBbG7JMvR8OoLGtJXtpSvm81s9rZb/lzpg4gwztvg0cu0zQ7Lp3e4TD
sy5DUtg0ROc5MXNxXTr2BdriUZsJ0Gd/X4RdhS1bQeZfUIBhFdZfZM950e7d9qVAhjQZ2cVMxLU0
jMAu1u04iGhoHz2vSIg5BEZOIu75SefYadMvkW/p1B2X0F6No3TAulz6DbQs7AOmp+ugzylo4I3I
kfnGqrOUufdG54GOX/tu0PMqqgc3raibB5l6GfJE8Bq9RghIl50MEC6lyN4eumZ8qA5+Zf4sPXl1
WuS+cCKX6ZeR0Wgs9A6yK0ljLXvVkJjrFQOZRWAAW6DMYtN5YgMYn6eco1Ma0ezlY1As3qMw2Jba
ZgrV8I2ybfA4k23v2deq8gKjQAPMd7JQ1l5qYNc5AeAFG4j71dBQWslO4Jf8aeSx34zhaKlDp130
MFd6wx9Zc99ZPFon3AcYAC8Pc7/e5yWNFMGFhGtsS95sWV0HRbOk0nnKK8gHW/OqYwUx28rjgVE2
z8JbE6+gCyiMAUUQPcBRtpEgp/WjclTIOHtrrxznXqlyB1QTby9qToJpGF9N5keepwPdP3PT3PJF
vfX3ucz347DctWYVyc6vdrqQkdFCh0/Z5pC4a3VJzek9M2QMDkYDPQQMsbhyiUdMbwS9KFO78K+z
kYrAyc0yLHLM/jUFGzEPwZ+KZeFhbzk/BmrRGK1XjrNnHtTSFSmQ6xjdp2Ub1r7XJqNs9kNLgmZO
VduES9NEst6ZUxvOvYoUHYJJPdv0R5NFKnsphzmVtai2qvDKC5PWh9q0EJ0wqYJ6Uvq6wQT31mzG
Nh6mTkSZyNjWamooGpMj+BhMLHjBosGa+gtPlPcmwBB34M1xEPpdjN407lmhrkcDOnx9HypAPGcz
bK0bBmJgHhUdPs9/rNZhcOW+MCCkOwEJV/C7abKDQhWvSt4U5hFNtbDRdUgZ32NKceN4oeln4dqs
AbeW+3xAj6TgKDWh5jS+dxhTNk0RuNUSFJB5cNU9ZQ2IQNdgtsRhMNqwn8nFiHfvWnawgi6APM0W
izXZWV485jqtPfNWqSUSWRdQ+owyWTIJEhL+CjGNrd9BMGsioP6XceZk0Ulu1TBhHGsRrG52hYEH
t53jXpap300BdxWId41wqm+tbk0X6Esqr4+EV8UDuV6aJ3dusQN+2HJDRhPbvIsydTeu+5ZnANbI
uDIvsty8Wpvr4XqAmIQpih0d/cCx7g2qIgJITn9hUytRZR1mlpF6hZnWlrEv5z6U9iWzi9CAvpQ9
fC8W0Cxm+hqvCRQTPOrwfGVuj2ljb1YL3MPtdWH6V9Jsg9UKCxTX6AoW3iKvB5iC5rHpljvpmiH1
lmThPOlHOzLyPmktI6SopNuGrqKROQ+6gup14++WSgRNFZUii7NcP9TWRnVLtLrvg6N2BoOuxzCE
Hco8y1jE1bLAuTzJnse6fyzdow/Wrgo/WJLGQPG/rQHXFhe+X4LDtExnnT9gKOmKA00vwFxr70r+
2vnx6OXxWtEUKMuw1kbQrFbwi3GiZKHqodkM2qDS7wJgmsEzTpBziXCUWzHueMbjVuZhVz/Ofnk7
Ag3lEhGtJP9eT891B4RyTbboHkMUz4L2g2oj2znk7KkDgYsqVVKDWsO0fuTFe6e9cNXvw1i9AqGE
7oKLAYnr0vLu+gbmcCkCxch1r6xgqWWgiBXixQcUItKwJ8NcB9xzggnWxKnfV3uFB6Cp0egutPrp
ggzDEWLFETQQUGqV19VsREsR5drFtkopeAGClbD3iorvv/6PraHZZRrqC92Vq6zEuejXsgwq0xgD
U2MMu8sAnKrB0RR2GCxNMJ8ZknnBShUP0CrY9azf6F7ABnF/M+oxNHN+S0WWGjW/mGdg3NwfmfU9
sy4XUD6S5gXQpaiED17XPhhtidz2ZSgfmtEPV8BcKYElpZh1cYuATG0DkUsSdCMwMF4oq1vVTBHj
9NCTG/QTo1o8uNUTTlDsgqScj+vRbJNy2VpZsc1nHaDb9YKWUUqbManZFCF8C1T5kI31QZZLPJck
WOYm1X52UPS7Vy9hbWJpQfxvTiryQb3NcICaSwzpY9MXQbaUgVGDidASfKO9etcv9q4lGIDL4Uj5
ZsVgwjS2Se2Ol9Dpizy9xL67H4w3pHNB0cFl0Z8NTB5QZok/2AnIyRBK6Kd6bIKe9IHTyJDhTFtz
4oODM6+X2Mn7SJrdBu49nSqZgv96IwY3kZIjZENtQKLgTdTRyvDazJ6/ZHaqOvWdjgzC8tAFlMuw
yRW7kYt16Fz4IKgAIF0OAYw7VJIGY83eoSe+ybLbqikijOlEbk1ujsZcl2HruLdDxp7RGL5zm+pl
Rqc+KKwu8RYdFjZhx5qzdPaMLnSaW+Fjo9YyX2A6ax7WtfkDcQwCyazKi3ABUD2w1XRlF6WKAT8M
IE4zhZ5B61AC3+F1igfN21otb+BxyxOq6H2XQymYQVwWO8A39aZeSzswMgrxw+UApcIKSnzqJi/X
0BrSAnJbTp4fhNeXaLz4T0ZbAVDgu5veX6N8yaMSZB+TVd5OyJOCvNBvQg15yKZTNOfTgLF7UnWX
iB43eaNvPLM4OILdLpYVqgUzXmxOeFntJ1jHVV105n60yXtu+29jo2JvQEuy17t+Nt56DLWtLYdi
HITmZQdzMO3B7eQHpf/kzDNCnGD1d+N6QVsX0+2yCVQm06F6pZUdsUYkniaB5XePLn+blL2xOzcc
swV05EZwUkNzFC4wLfGERi60/BxdY8cOocII4GTNMEWXi34xUB3XxbXQbZo17X5yxKFVSzIZ7SUD
lVCAeWIVZHZg9YGyTHQcavo9Y++SyQMoGTczL+PRvKDmuK31gDY39oZnwST2e2N9KAuyn/FfK8gA
IMKxgZHGKRgCcAgEjK+Bl9nH2Z6BynybfFBSkjbtKj/q5C1h9kYay4OH+DDzsqRsIm36gSetcJmr
Y2G74fTQFX6o2FspZFrNczDoebN25i43f3SganRYi21zR3y+WTqxzSydoCW5gZYJ7l+HWil4YnHn
wm5o7LmSPsvGuS3kdnVgXa3MjRB7B40QEV+Xfe3dCrnx/LsVrKjolwaMNGGhnBBcvrGajbAv5V3p
VDt8MBHSvXZx/IPM6ZPZ05A9hTCgicqE0z7N1Iiy/BXHdGc0RjisVTjN5sZAGF/Y4zWbED9kzrax
APHq6vaSmBP4Agn/yWc7qvzlBsxrGKaFMynrdghMRDHgu4/syshDw1CgcB08fj2VWiWly1FpXmEu
K+o4O1cYT6oFda9X1DEc/FWn7dsKWtVZRqfAsBZsRXHvD1WQDQhFXqFBEtTrZc5F0CqEXi5JnLEM
GThKi9GLyuzBnhCKIraWxZu7rKjbTacghy0dLLYZntYOpjPU9jV1ZJjPJCyMt4bfj94YWG0RApef
rLzYmv7Wwebl8F7o7BaBCWLJ0UOkAXJ0bQWs3pDuhi+7UdkxVInCrPVi7ugjdQ7VZMFh7Jn0L9zu
qjP59gS/pbQNy1XeYAAzMLws5CNCFw7EHANdxHTEbo8xPxciXQ8HlwayIhHTM0Yc92QEB5CtoLyV
3XeLSlY2R7zyQAEKLK2Vh8XaXKKCH5bKTNZyPNZHf7yEs4RjgR/Kyo3p5vvFfBzdU/C7mdfxmWsR
DNm0LfVyk1PrQNv3HGSGWbZTiDYknNoIY6Gad/EMuDROvxOu1d2S5RubFmkB1H8r66hv/IuhBeSM
RdxAyknURljjxvJxnCq6H3IZWq4RNghS6nXnzfZekIfSLTfce7SQLInspWZZOKJWZUl6b5rYqvMa
EfleCZ6UUlwUEIvymhvLfx56sJ12Mmzt177xgD1/bqw92AvSOigF4v5kTbh955v0qqot6CJuzZIj
37ya1EOLGIzSA+84aJPGOKNPKi/i1YXHrniwjljVrA4nxw+Yj+FeN/SNJVjGO4Ww2YQYaw5TMRi3
FESc84w8uCWJpXmoDKzuwALMpa8dh1P2I0vApS7f0ZBAenqp8X4qL09W00udjCVj64ZymJEt5Ulf
qLQ16xStitpkL2pF6CK8SDdrzJtNhfCK6GPLAXex7qgeQsc+Ts2Ly3v48ze0ERKj4aE9bMq1T72y
3OpmTlZPxJTlxx40F/5og5LippynvXBjKqfdSoGAB1GeXscUByN012cPITwRVjgsdeoiwPKaelOU
CyLJNhxHZD3DcHAZAkOYHX0A/h4knhsOVU63xTwdu+p7L0Jd+cKiCKoNccEK9n0y62DJOFyyHwiE
HdpogZQnF0T3Ccc7nOS0XSdwBYgH4rxDpOiowa9n8z5tCzsqHdArkvKgphkMKhPYKEdZbQnEUitZ
NEnfZZGtjBdaldfCaDEXAis5GzTKTnMHk2FkcVn7t5pUgF8Y6dKpR4/CFnRYQeHBZFRrF87tfN17
+RyRipFoHo1LPakE1dTX2rsvG8/YjODEkFZ9zfNs7xsd4kPzPhM6cilNwf8QL1O9y+z3HvMBCEyT
wZuuKzZe9Qg4WeUnKwYfjF5v5gUSTIO8XMAE1LhwnGPSwvg5GNTMTxi4mcG1GJvOnU5lg2sN7wPK
knTkiL91c416WaBfh3G7ou5iI7saxqiuZGA4sM7SevXpBC8ldrZGcNicuu8n8YDl+wzbSnI/ksgR
GN1baxWs66st/Hil9c7JavjO5wV7w8S6tc1+RFoProuobSBdYdsXplE/wiZA13VLQBMqUcufnS6i
aMh2lUqsto5WNYXtUO+LvMdBmUKjxbwpqSYwjO+0KC4y/eQqWQVqpVHTPJmjQM7TBi2YqhUgT7lH
49zWd2vtbwuwwjuZiHx6J/wp9RgJ5vk7c35q8abNKs003wyUXg/gWFnMKqHTEDUkhOAYHJAEWLS7
Ahwc3p1HlvSPpTE9e8yNCYpcoLeFZvONML3LSQQAK0vmh+X8PCN77a0b38LMqYF5O4yZVMFo1sk8
MxG2EqNMeRNnxvzeSA9cr2BMjRrTVSG1pp12LHN/RH+reldjnBvm9s7t7ivvzdRdLDFKfNsTrIrh
ZrGQSFwLYGu2YOXauLkBeKXND4Xf/bSdn3ZlBbbDDx5S7WVcEmlrtP4yZA/I+911RTTiXbka2geI
0etq/lFK4wF9KXiGHJbdDhZ4hx4YAtdKp3krxbBbOlSzujZx522rLhBhxJiNQ1CsU2Myd6uBGqWr
3otcIN4GGofsZG9GuY0YDMXQub4qO+cWxP9YvNu1kRvLfas4TXu6ocxNDT+LUJiJffXddboApE7w
utdiKG9cnIPFgZNvlygHIAztdXkxNQ2eQ5ymnO8y0iYiR0grmP9Dd3nEsp2pSOh4cjdW6xvS9WBZ
m8ic2V2fhd1gggcocqeD0T22cPuZ8e42w6HOnohRJEixf3lKcBY/GmBXKzFMsphiQxsbHhgRBH2B
0GwVCJ14889yAY0caN6QWMqwHCDX57wv6ugaXosKmhWVtpUitr9Y+lNBFimatz5lyJ4VwnyL1FEz
yC3SoUAON5AzdAISK1wIu+FqbE9StsXyzHh3D3rGBYYL98LkyX3P+we7Gp57Pv/s+jGwe2RmqwhR
wcZEVEjrH2SNZyNFeRCDpDlmhdrEtDB6VG46nJVsQCnDqGO+1ruZ6n0zKSiCOxHKsCEmTh6blh0d
3e7x8b1Z8YcZKaNJNgQoapcddDUePI0S9XhcappqiyCgLaOul+GyltdOdlvTck8RAxfjI48ZdK4V
RIlokNXi2M8Pzhw6w1vXDxeqv6sz+E7ktLWDcNlbQ744t/V8JEi27CKDDmWnAt50begSoFcz2odo
DW1IroqNb/H7wZyQDNKroq/3hOONixqDv/SFabY3BItAPHGnFvHWouJjEHnbsDFwyjwejl31Os15
aqF6Bjb9xJIoI6EC0GyLwYyV8lJWDyEWIpqI3oO+B0Eehsc1QCMEAaxrI5dtw6q6dvjDAN1zyCxE
pHuQhbfJmu5ukTPOxmtNfwxEXrTiO5ZjP7qpbh6oc88pTmrloPDwXMsu1hxuq4J8QtEFg2nGpFBH
TIwFM1vAWLfP5ul25rAToLqMZj8UvHMDQVhSrezCzzxYzh+Ve12vJoQAXisUPaoVHI+YD/Ss7iet
rcgR4GFaNjMBdnZgydD7B2qVoYVXRNjN0E9xacyY4UwNxiNT5NGI4ITToM3dWHjIrMo20tWPnD+s
yDkK+oNhIED51nVmqHCofmIID9HFmgjaJFOOjohf3LLWfCvncuuOU7+dWL9Ak41CdtX1Qw3YVj94
6QClY1BbPYDlZKdbckSMfjWQngciB3GIl+HY2627A80KklyyGokQBsS0bSyVBZqXpOE+2WmCjoZl
HyvfuOhy/66AylaIRBynr3YuIaYJt90cpRomFPN87wDSnHZbuezRqkZ5UQKTu5TNU+2VD+O0zrAv
zZXDk0VD3FZ7+nkuymDtmx2cpr4eFhh4vyofvdFy4tWrEI4ye1sLz4Y3W1KbIGqui9GKoaH6CAb/
UzjZoSyEjqa0rgwJizwVSam3czHsBCaLmr5Mm3I6fTo2ewmxPfiaJVcp+lZp7uudI70AIjW7GhUn
o7Gg9WIjAfUeUW0d+tUN6nFOlgl6UKjpedWTJsbWGUkbGI1AuaJfH9vaCBdgUve//kI1NQMlr3mo
gE0FhSeiBXKgfc83ua0i5papgWA090RiZeuRZNOGqyLp7Fdowfho04B4o2/TqagoZJzIJUAkdy6s
Sr9rvW4AwMd/wdB00LTLECAPCW2dv1dAbGd839bNU18ar2DgjNscsQ8quAQl0dxAC6MuwBTcVsv9
sviPfjHJkCiEgJo0QQ7V24ah6DQOm8mniQk1vyJYmi2FGgheAWplRTQsu36Cm+urfeHCBLVLOGTz
AQt/0LyLy/KpQceNVTQ8EQXbGEQspwYaN/Da2C0YZkk57JBSPOqnZBGFGVGDIvkREsGqxoFAiefY
e2W1NXxMVGPO1GmRLNuc5yfmsT11mzwlIM2zOuMtMzCa1mKeLDSKLDt4mYw7c2SHzDHFfvLmy9Ho
101mjZi75MdaW9adPp3ixW02KPdTDFUeBWSV7vg8oJTEURW2FBpvnCEIztftrAzUqBeGEpeb4WQI
DNwZtX1T5YNMSO1upEbBcPXwAGVhFkl+WGi2gHh3WlLaw9Vr9wZcMwmQfK+AMTWonlbeBd+OXebs
/Kw56CWhVqEPJ5rJrssu5Zp9XwCwTboe3rzzkLv3zv7XXyZGzrZGh6TPFOONWZps7671vcPv89YT
tyboHuTaRjSn13bhVKnFIt+1jvas1Kbw1ftIXD8Y6bStLWFHAwD4R79zgnae5s1o4P10DBUjlwo4
SiiQ7taBkWQEXgO6IXyvOr6blc5itPdjy1yzHZeAAHlePYb5aOsdH6dIQTLw2JEix6g3vICHtQgd
B0vIsdsXr72nhddtmeoO3M6zA7EJTq/npMbS0RSP9jCNE4nNisYtoPdB5VkHZmRVgA2NYw16a8xH
B9RHAD67qw9Ied9FvV5ROyg1GiydqoNV8Wov62krvEUkzH735ULiSQ4lCLZcVB0X+eyhu1nVTRsp
DLMmvj1f0nr0d4DLldsxq14Zw4acBiwExvBwXWz7vd86TzVzmgM7FaEEAr5xdhBezagyWPAhLmIl
jmhTqmm9WgEP3RYonmf+4sXebD4IabOot4gZLR5a042Dfa0KspFegTdHWMpadPW8WbRb93RK+3h2
nWkH5CcF55InUXFmLB2n8mgAkls167q/stesuKjqNa1O7a4yL19c4L6TrLPfFHnGq2DABy+npjQJ
/bxpDk7+JnKD3dI8ALIL4XfdJ00mnpRNjh6FB+Dtg68MJ2VF9b1UFpixJxfDAQ4eiFdqxHLiQbvS
vip72FmncviG++hcTktTpvxYIPWsUcRglfdQ1uDbMca98tDncm1LpWwQD5PE50BbOIcDppbjgff7
pZLrxsmsiDfFmxzqW0T6LIRdXiC8l13lrHg2LLQk2dJCfcdAYa7DLuycTCORLi5Fg8YZK8gVq9c5
pAvAAQtIvBUILkN3okd0WrKr/0PdeS1Jimzp+onYBjjyNhChI3VlZd1gJbLQ4ODopz9f9N52rLvP
sWmbuZubNCsZgQPua/1qDb7Jvl+M1UGMFADZBuGWpvVGMdk8Ei4qY9/vvueuN35TfbOTtrwPjU/l
YTC1r8IdNBBpSkrHLC9LMb43bhmb40TprjLeus15IZr5scpkEczNFi+E3R0J+1c7N4V87+ssIaLD
qSN7dMHBdN+B91l/J8YWWzz5x0puIZlh5MSP4rcFRU4lOj+mBOfEUkn2znagnQGO+OOHyFydBWfq
x2w9zsZinYc71jnmzU8tVb+X3ZyJl1VBTeVZcur7jrL0SO+QHUS20Lonp5FzG3QCoaAzDRu711KH
qhVPswZWlTAZi/99uJJZPzIOO/I8QnZVzSRKDw98XrjtBZ1zbSRuwHZIGzuuGNGHlLjDVDtqJdMl
B8uNEqfRIn3uo4rrKZciP4taO7ULoSua036qbXEB5Zru2Rs18MdOO21/GFGyRIt1R5aE7QxfRJ90
YEblqdcJyOnG7qzBtZaeS1PG8IaQOM1llljgV30MG8vmvM3rdO8VGMemsQr8Jg+5qmKPPOyNue4P
ok18zpPO3NWafp76c6WVTczeRooAs9lBvOrTNHaHom8/Et2ew8RLf8AsUXNsPAx1HaWr5cboRL7X
skvixOsek8yoI6yPEGpbL4PUbimXaKRNAYZeld5IByhOApFOuGylH3OGDPtEqT6oJSGR9chCS6+N
ejXbu7Ky61Ck+VdtkCFBPv2x7733BahpV5peexg5yepkTB4MVComMERYDu5LOqvn1KqB5uR8TOs6
2FzR0D+USDJmx4n9VugwIWYfV31Bt7iUWcC8I+Pgmjh8h/zmlcNRz9bunOfKjpzeu7+7wnh1RBL1
yWwerXTqYs1yXzSt+dSY9PTMTKEVcqlkSdrUZF1cP649rXkx88R4ZjyFH3QD9MBsjpjUW3PvN7Z9
xhF0ZAW1/ZrUaGd8wj499aYV3nBo+npl+pUtDpVv1oeF3Ra5Tm2fiPPQIgLLmZ3TuP5TMaVRZ4Oh
AzkYrz2qKPrA8qEzSSHU1GZ/bey4QHz5YfrEXJGZOe4m2f5MpiT9IBj5m9b+cqc2u65bt75WjLAK
ypE7WOb2l2Hq3VexsmcnU4aw5v5LufoL/ec4RJqVE2Yh2GHqgtIoV/IwGbYGJAY9J1X2lbep3/er
9OJCd5rXvEuY3G1AoRlKnpyy5NLLudwZetc9ykW2QWn7dpwKo3ukQg5zl3O2Na38mi15cbXrZA0T
LZsDh0h4sBcADV/LjNMfP3AjGScGIGoked9su3VPet+AERt3mTGxerFR6z9qs83Ebm7gXBQUwOqN
N2tbGOhuJScOlfzRLczDAu58Smt2gh5mK8o7wz4XWTqdUeiU1B9uc928tLsa9x+1WqcAS3h+SApO
W5JDNYzE+fA6Z0mcWf76OlvIa2znu9CK7DWxLEYpJJob5VK0Ud30dtgauNkNpzVOKBIKEvHtZT/b
PREPbfc4GZp7s6FNliHG7mIyRwNYYO1pHfOtKp+MzCQyq/ml+V1/ZarKicEU7YtrluHgaAUzcIoM
yUx16Mdpull0d3vRlR8b8FqymvVjbSjkWnrWPG5y+V3LTIZpZXJOI9n+sqVtG5Yp+RYuNMExzbwx
qs1YTBtIn5takSmX/rVhDN8sWhq3xm6OA8fIF9spsoCQBOPoZDDWet0+91pRnP0BdMhzmmcPafYz
pGxQzT4TAZjNdSjsxX31OJdiMdpT1LgN4GMyo7/NnVD2ppcSjNdhXSzGuMp7cXBAYeNWMngYq4hx
6kT1e7OK7FyMh1y3mgdldltYT9uVEJY1dnyrO1GuPdXzbMaL4vSROm6JpJ2ym3f/4Uzi27aYa5RB
S6leSx422WkPePa0B1ymdlAa1ltBaxAslFCPKtOXR7NwwJ5gkizhz49//L7nrjSvk73FzTpqkVSl
u+ttF8xLLy0jyEvfo8W36yuqtTP3YnlynGl5sr0Ul69mfdlU4UdC5xBhiuRwtZplvErDRBNV1/m+
cFSQ+tp6MB0XNES2/kUvRwUFMNaRiSdfBMUoKrJwVyfuN1vcfFS0YMSJGTuNDm8/rOaXXiQ++Fh9
aGThPopV+3QhTDm1KvPBXnwHmV4BnDe137A2zN3Y0xsW6yVb/OFidA39AKgnJBvZx3q5VZGjq/Fm
5PzBVKXvMAwqns1V+xjoZotN3aRFKTvPChVbr2Du0Qd0TIWIJBM6Tosq0textxERrTb03lZddVKi
dygPANVWuwg1wm9KjzEAhqTMdkaZIL4TX4dlVA+tB86V1qVDhdTMl8aG05AirTOmHigM5Vm33Tox
HkbLcne5KuYHJXOiuNMhfxBjEpbSVWG21dv3bGsjNu7kfUt19DglmkPe3x+IcCnT5vahTJyZJCWO
EU6gA9apHkrXdh9Xf3Af/QSgOiVGBXGMDW+NUu81FUxMMaugLQ21SwxrO9vM9HhtCutQmiGqN/1q
q4GqDIFY4KiJ3nesKCZaawXQW1Kabq/z0KJNZZwVjgkmPHSP6zSjgk4mNE2ZATkEAHQScy+/9vem
zIfuXhBSbnW+ProlKAb/5bxfvFVc63zZK6XSU47yfN+L/luWCHHVYOii0u0BuEm8ektyt3+iJH9N
c02eB3RrsUy6MjAI29kvaMjwEQNbr0nykM+UpBWYydI1eeSIoiZIaXkpzeQp9TAB2yMxWrlVWl/z
3NwXDRj8avfGzpIVUI+Z9BCi0y+3q9yvqT9fVeI8eARj7bIJjiNd8vIwLKsRpCXjlaquoHGMHHNb
r95kheWiT3E2eJ99ZT3X9lDE3VY56BGnsOZIZ5qm/Uic+3staV2xVctonhIvFFrdh2RkSUyaib8b
OBfjjPFq+jLnb/zDe3bvg8xz68Ey3Hczab83if6Rj+sXFigPijTRgePFZfUQhqQE20RtNd8aXfpv
Tj2EDCu3vq2TcT9yODSXBrQ8rUf/ydHdaBOaG46t1HaWkly/gW/R2y7UI1k8eTnU9jR9mO24nfrE
MpGY2a+ZO6lAq2cDqswhxTynMtjkrswae19pKcSrcfHKkkKq09GSqdmhLwK8qNkN9DGZ6MloP2Rj
bcHQ6+jaTL0+23ZV7Zu78qvMMnqF0ZpjJdr6Yk3+sJfUsxYUWpJq8Ct2FtK794EsRR0yNmrem7pz
XOv5pohG47e98lgm774/2E9Z+h0p7RcGtiQHOXqXVW+nF3/Eqp1xcvYpM18MXVCgnvuiUKeiRKMz
Lkv2uJgvbdrWB2tGeOAO7hUJ0rxbt3Y4So9pDXLMRbSIoPQBEQX1OFq8HalTa5T6oITlcPGIqth5
ybtLexrobini1TTTs4KPJ/YJhLueJnEpJc0jbqOZCq0nkisB87W77izaYgulhlKnSY4eErMrouHn
rCM/sNho1semmqMic5so9ay7FET0bCxQBl722pNrfF2QC8Af1Yy102cUZdmoo3lBwyldUZIHweO8
GvlDTQLCw+jdho4bYAEN75bRTijIpb9r/a055vCVdgVcY1vrTW6eR4q0e4aniG2+8CU3vq+taG6l
1L6PuqPiYXUJo50ZVS221YurLP+xVIPOaMX1WPnLXlYAwENzIXVkor9zQC6wsu5bhnMd/XQ6ielp
WuoVgttiumCH1UV+3xxUoN7yrb3LZoih/yTly0Z3BIZZFGggh3ww+YsPelnJs5bAIniiqgMTToxx
mv4d4RuKSKuW/uQv/UWf/Ie61T8HXZNRskLkDwCWy+rfKgstn51xMCKPs8M+h2LKwD4cgJzdYI2g
RZn3Vnjsg4mD3GoCEikHpkV5wyIiLzdYNGPVXoCedgVjVonKtyo0Au1dc1CqM/jZgA4YNHfWjI1n
j/IbZMRyc5g1bEi7uhmLAxEVBYfLdlNq62B7nDAhwjPeaKMP2iKcuHPUW7+sv7txXC5+Zi0X7f7D
N7VYSic5dOlGK0J5H8tiTaPMEmXgESmXV3kX1o54nUR7oVzu99ZKPzPXkuNz7MzbZpgYxsuvll9H
uZUU8aKXz3AGC1KZdX3o5wGcoFDWvlX+EBWCcR4tIF3RmNfUkOckTdRhscaUB0/1obTW31ZFrOZm
d96T1s52bBCoDpG/3EaVp8fZzbMdHJcVGZXu7QEyjnU5G0dX6sECuHkSr6m+6Re7GqPWGj/MCeCp
8YxdIT/ZyJu48xRKHnv5XnhQ64UUv2znLfMXyChv3B4278j0y2weHdgKrw5zRUHS50ZUrQOyzCkv
kUf6BdVdgyyR9njRkVW4De7zgiO8k+rGdr5D+rtgWRrj0qE+2ZKfXtW2R2kYO8cwymCrGR2lm50C
1qfflkn2RVjvOgY505xg0kYnNgfsBhYQXk7oYTF2t9pBAbGVCz3rPbdDA+bobYvOataKYyGMNQCD
BN/oE/LqNjteiG/f4UsNGA5Sn2eLWUqdZZSR1RQJ+CYNjlF1ALuqyqPObC2kAsWNvWsO8xq6O9Eu
vtcZJ4ygL2TYeftBDtzbyouJFMSbIWR9YXbYC/RnEq1Woe3slPZPkBc7eMmrdPQOKTwX4qHBcqgj
tSzTAyO3i8fh52jF4OnmtULuAmgbeK677DVtW46d037xgJT2M1kxDMoS8FHoMszhfkhTuDcbSso2
yXm3Knu5NGb9Ng3Ws1nkw4M1T2exMHDdbb+ZavuR61t+TKjrlqq4qLs7wVCAueWd48bpbfDCBKxq
XJCTGVvNL7ZZLepS3BbV5MgDTf2FSUTU2xQsyJ4h3UyxASeFeAZ65NsTgkQU0WhxijNi7fpAwnak
egP1gV5O4Zoz58ZrfvXI+za/D0WNlMXKOd6NaXZ3A2Ep0pmOdpU+V3PP4WXU4P9K5ZFPpZjQ6uwM
jKfnLG/36XZZtmz57U4fzYi5jsyb4eqnn2mbAC/2K5Vepu/8zSzjucKEkAOABHjWqchWOhB/Rtfv
QiGsvt2FynvK6iqnks7e+jGht5W8rvd/xhapq1Zd/KmEHxMJA0hrO3TmmNPdQJlTxHJ2/IjsyiVk
xP2vmTl7O2ka9c61ND1A3qvtVX3Mi3Hv4Wk8TcbWh0auFWEztEY0u3CNGbxTsFrbStHXXXtqqnNh
o38YrCjByxBYxWuXd03gu8zLFvTOoXK4+QuB6ChVCjee1fRqdHxBxrFmTKGS3xi+h/ayHWxyi5dn
D84snGVf4mkZ27DY0s8Jp0MFIHKydCMyHQsxgi/7q+pfZo8HHlA7i+vRfiDCtIpmHW2QQz8YZA76
C294SxJUqRRf006f2n1J1s2unjk2vF8Tac9sR1nObvdTEtAckcQ1BjAd9N65b1z0LZ13i5HfRaXv
XT16f2wCWIV1OoB7PwtYnBWR9LI21k/tjKYm39bXnJAnsFQgZcQX8642ET2V6OKVHIKOrXi3CMC+
ulsjYWzvyeRwj0EJ6N8+tEzI/ZB+KpJ+L5pmIHyuvDm09Olo5tOPgZTnO8ujH9ZnszW3cHRaJiUP
wL1eBbto04CncE/uPLWncSbluGLibMjL+0036yHyWqGCJHnqhs6mEEtHgAhutz8lGrzeWN8Sb7jM
WanIuOu+66bCViQ1PzDHjTd/bV8thqGh+Bcs0KSMm4tYz7J/okP4kvtV/9GK/GrVrv3pJtrRFy9+
0arHRSXuK8Ddj5mN6pLiGljm6snVUutQpfXJLJMRDnIuX7JufhxxAYQueaL7RS3uAVQsxaXT/KhK
83Vc8vVpsKmBmjevL9dXJ4F18OFug76wn928J42H8E3glPaH1TSBWzwuhbEd7JS7r+4MujfMSB9p
BYPNsiGGeS+5JcB2fo0ZQjjMUHQWxziYffWlTKR3Nhzs+pbvZoHZbygvDZbkD7/gf6yLfzHm/V87
5P/AMnnNf/atan8Pf/dM/sVm+b/JWHmfY/BfGCs/f3xv/mbFvP+LfzsrhfMvx8Td+m87pbD/RdVu
e7rlosbGtoKR8T92SmH9y/FN4z4oFRENgAQe5P/YKYX4F6kmusBuieiTYDPnv2OnNIw/Utb/ZKdE
k8GDYNN8WA6eT/PvCZ1OqozJ9Nkg83zLEWzAEE2ZgItE81v8llZqUTw6RiQ026fRwp3QiWG5AG7d
WmM6NG2W3P1OejiNEz7LDAGe346okIp8+WmKdo0MMNlQJ4RQ6gpji5G6Mc3cD7dcQC22cQ3ndftp
jHO3dzjQ8ZHRdNHIZtfCssVudB3sTcicwtLqMxQNwvlO5u1+TeXZKjXooe5iT+llBRwGcQrLFclt
aR74kud6QkvcVofaw+eTpzS2hbxkZX9jx9pvonxVZqZzkKLgmo2NpETEsB92og0fUkMQncy+jJmH
9VrPrcTg2HRA68JD21n+grf0H9yKGDXkcSj6htR+A++ny9/Wzo8cZ7GAa9HrnIYGodNap+WHKTr2
RkMa04vmVxp5u64RuqBtu00TGYVIl5NuopBJO3577AsCx1SGhtqiXpz7bEDZCAyHgOTi+j1JT7KA
raeUT1HS2xDXK/WL00002kL7EG13lLnFxlisO/J2p9Dq7yq7tjQxVQJlU2t+ZKYqTopBGoGemC8a
49/3k44YTJuX45jSNGq+BReQdOvPrbROZWk88UcdMHlRX90Zg4/sszIuC76l1N3sCV8K0lBaZDdw
B1xwhpcln2pM069mN2pIrahg9AzFZFoXP7Dt4NcZdHXGOCcfp0yr9xnDwEGOqylo9H44qBnVLe9H
crPzHseipb16hU3UicQSOs31sFcZdgGjIbbFX+8Faj+VkZ3k00tRsX6eS2PSbo04mlaJFmkjskOz
Ff39KuuI2T3dIXMQqorFf+s03DMYa+vAK/FGbcZan4q1GyOyCcs7QIfa1u5xHDbcMXNZ1WU0komY
avPdzzvE+Sq33pJu7m9TabhPqva2SKxWhoLarPJPXDIyQl5oRZlj3AwJRWYu3ocmMObZWXrV71+w
5mMO97XRp/KHpdX62fNMIxSC5wzd5EBZSiGaVOOvxm4RLHSLhvnV9hBYokOfBKWqFL042oMSdDs0
681azCF9+g9j2jAEZEVGXS2So0tizBdDT8ZAdPUPVTAobUKQEBRJ8pGDwh1Gf1LnTfVpUE4pmuFc
PGS5V+9Tw1/vjk/3G6akNNA3aGRtYYVqt+DW+cUMJW6+FZzFjaw+UU5qYZaqbW/1lX6YFGMDm4Iz
eE308bslpX3WhtKM4Q6QX9sNDkhD5XRWeZB2VrkrELwm3spVag/5kGLZmPpbo3Vnv3Y/E9CSxJJ9
WJjVs9WuJ4XYpCmcs+8vYadZF0PdIUThd0GdMxqjK+dkZ6Qe7P2My8NxL5zaxm61kAglQ4uEb0Le
RB0MIpiYNwviEyKt/70aMLKb19UPZuo6uMAkLpOiBFkxE/2U27yuzUa0jznr8MGjtgZ5kxpxNQ6k
NpPFSgzuxO+lWCjyyclDvcD4rYw7vwM5wK7ZbIHJdZMCC5Q7uhayPtww9EviACR+J5LpV6tkfGde
LLMyE+rFu77P7RHwKBc8vasRrvMuIZzqflde8mgO8ofWYZfYOu0ize6KUuT+CxfCqHmuqhqosWNo
gsiKnUGOHDRnN0VMLqXBZASg1lg/LVkvu6KnZOq8qdv7sIQIQbplr6fixYFMw3SBl6i3MSVM8kOr
kncU+8dczz8w00A7sK8qbbo01fqytRugVaPgyOjz6sS+DjJ5TupMIWlNsC8t3tUC2PcsjDl69kXh
XY+1fH2uu7E+YCR6tXps5bXb0xP1/RMukk/L6z7KVf3AObkFS10idtZPWm9AjU8bvrj8yDTmb8qe
MVkp742ZL9SrzvwwW9tbUdUQEymC57t7LE1x6JKIkgb48904yQ0rNszsa2MWF22xVDgtmgqdhLWa
aw0TEq5sd6rQQOX5mfGCr5phIN8fppetW5r7bTm0SfaQs9ozXOtcaI9V4mLFkafaXH4iR/oY7PxZ
tQ0wJ/J5obQUxaSD/zW9VbV3qYo2tOHOOGuKZ8zU35y8xlw2NxYMOoh0IXD+qNbZMXJSXVzVP6YZ
6m7lu4+pNkTbNJySQmegRzl/sz3z9+KJF0is7xJyAKuscxpSlby1PQfyptxLipf4PFYa0Dfc8TMD
A7oQm07Y22AnPpHyXnWcJi+2eV12xIUjxQWxjZ0U/rspIOW8oXjmrTgbEkFDu5yZwXgDHMJSmPya
pY8+rqnMZ9RETAGRKt1X0+RHnT8kQMw2UwrSuxw9M2ii9FuN8pYiA9XgIItp19rta5UXnBtd92O0
uvOW6z8sQ4b9Bo1V1i+dY4abTDgnc1oHUxw9kfOyLG2s6uUr6y8jhgW0ZBdY2GLM6lXiZStdTE7t
uh/w+c/2dOz8+s3WebUq9ZwhVNxPRn4ghOLF8wUGbPdSbpju8LreuY+hAi5GHEnuwwHVI1sE4WTz
ijVYKZAp+VA0GGYWww5n2zyUadqfvM3cQ7SwZWdIZQxjX/nlG6Hu7CNt95Jk1V43qrdtQZbkzsVe
KqIBcAey63veXsj8V1L5t7JKQnPqHwFaoqXOrsxgHikR7AUAcPII7idoHWakDLJMzcfMao/IST78
O020oRqcC+NDDou2S9Is1L3uqXKh20nRUNp8GTLtWYrhMFfOr21DjFghM2iUsOhBEKhkFD9mOYa9
2sJuarCm6lcCvOjChnffBcJKwak6DceVP26fm3CtQOTybfThrirdwXvZMISKwIajGlE+ti2UAYjZ
L3PQ4sFrr3ZiRtuYPQ6TNcZknnxx7eYltfuD343cKO29GLV9k7XZbnL87qAv7pMhLBTO6Mto9/dZ
3jM0cA1NUwuh0g9uabGZ57dMChlZq/bE7h349ldbGNQTNmIysaM9OwHpB6v5nmheoAtYBmfczanz
Yk+jTXJG+6B57yk60x2jm3CQ9VO8Qp25YBd+E3b4LOrW22V+Hft6u3dZo9L6IpFx40aOV/dLWs7P
KNFDS2VBkoGSOSa2iZd5I8tikDiL14NKn1eZH6u2vJnje+Ijga6Nx7KHZc9QLfrJ9Gj1SdgSkuGQ
KbCqKdT0j3T6zBzFiWDt8C6jeMLIKqT9zUwxjnYICacvutvvU5z1ncfi00BuVC1yxmL8PAPpZrW/
t3G8M6MlnsH5e9g8usnA1r+X0KAO6u82yz5qWCfPHgJr+sgyYgP6OvKx8zTJzqL/LNIKHEEGTUoq
Rfqj0704w3KS9cel/RyMEs4B4+e6RcsIqkaRPtblqwSoMuo6tEFmqoVikV1fRzWOE+yVJWvKZ6N6
91bz5tvzR2s5YDzPa4PAljNyto1ImU4gJoXGLA85ZEPGIR0S0Twvub+3suWQOn6gsbGkaPQGU4TL
4tyb67CcgDg3Ky4rk0YDRyhxhXPe7pKOdHGtOFXVZ8YunHLsaoDLho6yR3W73tl+MbjraNmfLXdQ
gKhBQFJEoEMRGDNU8dSxGa+WiZqDTCeZdSfLo3zSqld3LX4hRw1tx8S5oEnQCE+LFhMD9tCWb03v
BI0QoW2vextjval3kDz5LtP8qJiydwY9fmsnsBjdejXS+SbTh8qoQKggXapp5ztUWt7bVnZhmitM
ZVs49fnrZNVHytmjwKDt4fXVtPm9y1iULDWibnFJfkFN3uX4qgdMxvbXzR1O3lrEXlkdq9E9UOwE
MzkHWb5xFLtnxc1yyuxrJjtSF/zXUSHlFY1iawLWqhY8G1qbvs15H3vV8Jga24pRrHZ3SmAI5Y/e
Dd8ErQLSUOkhWbdYyTnoZBYXHClVp/8GS/0+182p0Zxbmm6n0ePhYip4Hla+fC+b5Su5Oy4QHn4E
JuFeU32NTQ2voyvOy+AGuUTEtrl7w649vJc+uiQzqvUBOmp7rnv3pE0khrSlGAkkKD62xAzHIn0Y
m2UKMmZdaMDN0VhBdJuORpyJoZC7+cdhLH6B5JfYxpK9LbEA3zUoJUePqhjD2Z9r/013kT17w4tS
+jnVkozrrH4mEi/u2kSydL9gcbuglZx2jZnuZ5610kgPOLvO65rRqOG0ny+jj9ut6vBP8mLpa3pe
iwLjb5udNWze693FBjuMU6JFPeBX960VJWzfnV3YGxCneOmKQzYnV11QoHRvMykWLoqGvj+jBMSc
k+9Hx+spMb9Jmxe7pNJuEKcQItT7NyHqWBTdO0kBF6FtoP1GRmmif3RQQAwJxne9CRwYDeL6xvzF
gNCgNc2XQkHWlGILHa8JTP2SUBii+Qwrvm5r6BgrPjd9vW93zVQ9JYQPbNOTjueKl2/vFvMJUiMi
m263VTLCv/c+ieOi5Num92cLJz9ixy+NSq5WSrPaYvDKqd2F89LUTH1yhhQVpUEqwKR3kW4lOzX5
ENLWvs9mIpV4WNQV4u6UzQVFgaNubesjamnOyUQOSrqG4z30olRcTI5DTNJKct6aJ63SYtf8hgxw
r1Xdbis+S7rc2cORVe2G6ZGruwu0iVnuQ20j94iKJ/JsihzrZJfJFRgyNuyvTTNju8ODGSh0iHjO
yFnB4LkaU0Tbjjh60t+yuXJ3OompUOpi31o/1+aHUG1k235oePMuLZHCCm+/rGKv5SNhNSbzcfRd
oUi1mM4e2gKiUN/suYL3xbJsuOVrLjG7LJWD5Ztgn3BuMVcm0JvRUFXcFtN2dvmCOL9Ox6+qpDvp
3fW968f+wUlRSzByaQ1J6P3dL31sOKAq7fY71efDPC8Hu3O/G0J+I/hYZ+UkYHeHKk8OyZUp0vIV
lkojPcttTgaUE87BBqOywci3uSzemnWlnTEQ+UnCpdAEOmFNyN7eYVtGQdgfNkTCtuXzeOR1BtmJ
PL2qxetsEGiVCzZXJJHee+JV/dFdHNw45L6QEPYExYyVoHCvctF/WzobPaHPJ79hC+/Ffu4JyWgh
AaJE2V1AzwsUnWTmr1ItDNvMFYNRFMdgqmdvw+jjkxlmARjSItyDx6X1hRcwa/T9/Wjl4dCLX9i3
ECZXd9myner/kKJr3JMd/wrHAcK5uoeIEzei+/dE7xrArZsxEAYqYsxZ2O5HKqorttQQ6ZL+D0GZ
/99PI5XNEAZIom5b9+i9PyVz9qadJtlCVkF2pMoM01NzAHjalaEWjv+Qb/zXUEIXnNFGfm5BlN4v
T9h/+6ipALhzuxGpsFkjkZXBtHtfrNdevqk0/W/FZv6/n/W3iDi6BVyvFZ/FjJWdrV8tvfiHqzHv
4YN/v09/vpy/pURWZpKxb/ER7FRjxMib3fiUxUCPURoRgRRnoRYYT85uDfNj/6U46wd1JqbqT+Dy
f0D4P6fhGfcM4f/qW9wX/U/3T0dB5RUt32LdN0c3zk/Tzo66Sxr0gRb+0+xA46+5p/9eVs81Oa0N
vHPG35/N6S7yslY+TT+ZgQpaLpgSNEzCPGiPZij3fVB9a4J/+tz7kNG/X6Tn80L4vnBsw/xbGCo2
zSZBCMfHAnI2+K+qik2t/DrUN0f/ZCzULvOWf1jZf/rM+8L/eWGJGJmK3GXg29GO1X444PGO+r36
h/hM46/Zlv9eUt/zdcNm68U2c/8ef/oc15BMMlqou42HMTIDqvgqbAOqnyVYfsNk/x/2zmQ5bmXL
sv9Sc1wDHP2gJgEgerYiRUoTmFr0fY+vzwXpvnokyFTkfZOa5Cwtn+k6EXB3uJ+z99onjkCO+fDn
afPuoLZu8S5lwmmWlsTLQZHHaF3oW4oTjwhWs3syCaj9XXq0NyvE0CzUrYygWjrYyNUiTATsaylo
Qb240A0cnusRspE7bKUdVzWOrhdemfIa2MpvyYAwegx6Iwqdk/U8yUYpFrKZG85wnBxuSw60oCvz
GqPtEQ/wTb67OOJ7j6iqKj1a0+KHXL+9ljKzpS0joo5yZ7dxSgsswrfO9Te8uXwT7/784t6uQIOe
kA6dwIKjCUtztevgtSFGrfIhT3g0/m7gA2/g5HwNdtgw3NbpWPmJG1xc+W+bRMu4Fls4KE/FtrTV
ElTaIVWCWuD2dSVIJXVQAyZ4KkbpKCh4zjcScs0NX22v/Tqz6anJ08TZUSsbVwEGkfbbBn2T1m3y
Eb9f+mH5W0PPvLDrv90NV3/latHi6yM/PaZkZT22rr/rdpis2012tnfFNvSaC7HFb7YIRhMKMxwB
LKLh9cufQkppdWNQZjiq23yb7UrPPGLfPfwH7/zFOPYa1mzFIgu4IDjIbdzuC/SZO/MegdbB2swf
4YU4Ad9qDEuXxn27nHg+Nlx7gbbq6hqOr9YBMk1z0Bxqw/a3ZXYTHmA76c/wC45bJ/bseHPxFb7Z
mpYflQlGnjvzzbZWW5Nlqb5VEpjlID5j00jwjLh4uBzErE514MDu4rq5dAx670lNWSX2yOQgpK1b
oJguEfsMBkANP7+yrBvgdLcXXuJ7z2UqGgdSQ0dNriw7yYt93p4t2vvtMsTO2OG6woB3PZ+028aV
dtnWN47Gk+3qFxbEezPUVExDFXxa2DJWq1ZGa6HQkNadIuOEEHZbv6O43qAq0ODvmLeR3HjYK70L
z/p2V1xOeopsWAZnSrEGgHOjIOmUBFX24Qylw3beA087417csW/dlLv/aNK8GFBfr5BQgfceAETp
t+Yz3pbmZ7BPWZCLWd5RBrbGzJVPF4d9cxxirr4cdvXz9jGPOZAlx6aoPmcWYK2NuiVEZc8VDKQX
V6PD6C1HsWhrXfqN3x/btDUO7cuOvFonk2KmdpsxtrZTt6GjP3XXoQMH15nve69qPdXjBL8Pz+r3
P79csfyWrw5jy0MbtmIKoWoC8dLriZyFoyiknN7J8snTtymyRIdcLBeduOlgjS0eMwfDNL85MtQb
pHcXv4HvTq8Xf8Fql2+MKoujKGd6sR8C+HKoTUgOmIwNG/8p9KqnPz/yux/dl4+8Wrsz6SlimPCx
9Nvlt565UG+osrpBvPs2Ouh26QZvlm14KI4Xhn532zANmNcKb1lRV9/7dkSXCSSNbQNe9E7cU6g4
lNvAW/oIXtv+OuhH7qWZLd7dEF8Mu7pW2ANYH8NgWECf14qbHXOonU7uQhcsHGSbHufVj8UWRTHS
4A3gVvbl9Ed8d+kPeXs/XWbbiz9k2eFebJuIshS/K1LdWSSQfNADr0V96kITdsrdpUhO5d25zZqy
OGNxyFqnEgPftiY9Yb9EfrsP5m8hJSSAL7DJNjld/Go+lzgVh0vpM++9ZAtNj6kgBlJ42a8fstMp
ZagWH9pRx8N6M1cfy/DSRFre2HrZvhxjtV8Epgoz2eAQsSzbZdFUKHVPnFvccAtJ3avRNjq4hHcq
JT/nwix+c0vlLTJ5OZ0rKi0zfTWLa4V0OPQCy0cdJK5LC9+TPGUnb5lCO+m3Mg3B2PuE+HfnjC2Q
aSocV6mjrHaoeWwoA4+w6ZaaBlXf3VLTwBXy65x04cmW/9b6Z3051movSluKb5TdgPNxHkc0vZ3p
t7izo21lCt0XPue/Dgl/Gm21ETGBZNQUPBlyKmc5kDU/xtOy9dm7fgfB49Lt9L1t4OXTrSamJWWV
3DSMpw2UplM2d/n+zz/gOycURbDgTEOoCnWh1cxQ7LilVUPK+7itD82OaPhf1+yL34x3VjbjMP+E
kHVFNlfTX8CGl9KhoAm1S+7ROO277XDW9svJ+c8P9M5aVrh/GkJWOHK9KZHUeWLnyPypGC99TKVG
qxpmwbwxcCL/BxOdwh0PZMAzxX+w2qUNnIt9kxL1zu/nM9OXkhOSFFAb/5MTx7tPplCB5Q6tkYy7
mnytHKrU02OejEWMQZz6j5M8Jk7rTW68CT3ghPXu0ot7ZwbyiP8edDUDUaQTgJPwUEbwkOVnwkD+
k/f1YoDVxBiS1oZGuzwVUhfJ7nZ5q0A4vRS0o7w30VVURITqLRNjvcebdYJ1rVSWlsy+qrhIgWfe
K9tyO+6B6OUSMnzNs8QZSdsGM4yVcuOBPr25fJdfZKXrPUvhNochnDqsLK+PjvBDaNgUS5V7Z36T
vaXGbD2g9qZvwSWL3l7ghrthf/Er8N4afDnuqh4kIzCoSFVFYXaAv3O9lEmhIH0sbi7emJepuNon
Vc7FMhuLSkDIuhCEJcgIAO8uB/P6jGCGltszPCRX3uY4c54vV0Z//Rf/NOLqOzDQzjEt9LV8B4bi
pEht5iqHytN2fIEOwsv5CiVXERUC6UqWe9ltDmSXX74VvPNqXz34ao0WvSCLryFqJD20h8jrvyou
/kGMz9SH/r6KoNQ6XDymLY/3p8dfLdMxSU2rXm632t3oLmMGn6MdphMn3ad3l75Kb2umBoEaL17v
as0WcgoKr+HHXj6D8adgn3n9PnLqj+XP6gByaGee1ds/b+vvlZZU9j2+sFR6TKqM/AIvDqIEdTSF
EnA0DM+tG+xzNtve3Ci7cK+d0t18abh3X+S/h1OXtfRyuEZotLCX4ao7bHbATh3N6eMt4mtQrdfK
ffnTf+ZWsNcvjfzu2nkx8ur0NI11b5UVr9LgqgEIsXKIXNlnTruxzMPsZZjjLmzB721IL39bdbV4
molGJ2Jn3cGWm5+XMxsRCHt6C9viYF+N3tKPii7WNJV3jsSvhl0tltYcZ1rNDJse6i1XeK7uoau5
yLYJDHTRCm/5ku4MXLSXbxqX3u9qwZiFLRK1Ect+Ab2rhh+pUCRJNxuAzfZOdpMtWEjH9/48i38V
9t+s0xcvd7Vy9IxVxTVAd+IzIF1n3kKDdzlOUql2tduZOnJyxZVWcTCr7JLvxQGJpJtf0eX+8x9y
8bdffQvqDCM2JlB+e5CE7BgZYUwH+C/0BxTfE1wMyDqncuyF9jl3fOfC8Jd+/tWx005EpUwTP//S
3TEhtZO+4Sa7IaGX1TtkUDg9cJd76WJF7r1zwKtJtzqzAUsEaLnUxmAzOu1ZZ+LB5HTnA+vsc/8V
dimFhE/KVbKlQ6KWl373d+4rr4ZfbWOkm9r+gL+EeZcf/J26t+9B7zvtNTr6/YUfeVm2f5hs2moP
q/BbDAF3Uiaa7NAv3OQfQpdt5IZmzPZSkebCG103KBJzUvx2YjCpuhtngalR3vTyngij7Z8f650T
6ctfUFttVnk9KxhqGMiWKwSCJB6hpfzzEO9/4Oi2KEsBFRXAamfCU1v58rI6tF2wl9DNUF+b98ZD
cIYX7Qikds7los877TM+qy9GXe1JxtCJmJCx5X1BREOGsjGOAzshMqfarc4Ke/+l4/17d/VXY642
pKEusEvU+IDko38En7Unr8TVtoib3EvzcflPracjxZXlriQ0ivCrqa90mQhTWN3OgCBtUOSdFTY3
YVg9X3h5731AX4yz/nRXRTjXcvVr2i8dDDSf2ibhjl4dKp4L7vunCwO+t6YVkwILlStgFuvZElLZ
6dqBAZfSjn9U9rBZHHB++/BYXVrT783+l2Ot5kjZj3rZtIwFVjc9zG7o5DfzHnuusiG155i5w+nS
0Ussm/GbF/fi+VZzpInqvqwpkrFn+TukU8vFEy9BXXDm0z4gPb/xN+TOOGIjTvkP0L/s6v1WvxX3
zV4+/T1l/5Hx8X/marwpf+Qf2vrHj/bqS7n2Py7jvTRW/j2++/81M5JN9U/WRky3YfE6NJJ/8dva
KOy/NF03EPYg01BsW7Av/rY5CvMvktQ4WCxgJfp6Kv/mb5ujRNQkl1CqgyzK35fR/+dzlFT5L8M0
iaHjymyY3J2sf2J01H6dIv89jXRWvEGthP+cKtAIMOrrIzUIXcw/o4liV5Tmo8hiy3JCn+9DZ/m1
B/aH9g3mxQZgdj3uMjvvPvt1OR1J3mxPYV4stOSiQETZcDo+wO+U7jCc5zexr1YnSDvprlRF5OTN
5BuUi5XsUeqK+ZDTJ8bNBK3hrEdRmDlKUfnPY25hN2zmIIL+Gdv4IexKPPWajZ0nKeuWhIl6kUbn
oT8j0QNWKxWZ4pV1D9arNgbbLfFZEWLH//1dlALRHpbRn+gh0YnFgdh1eQQifahkGymdjLg9n9Hb
dlVs2puQhmG/gaKhbY1GqfYNxqevY9Kmd5KWprfSmHVE9sBuPlTSLMOCltRnSIMZvgFZG0kw6cyD
mua4KG2woUZcp2SSRIprGHNJfCbeGUJnSKvZVpIcnIKhiz8yBHxBKDgAWhIA4QHKmqatereR4xJS
xKCeB2xTaEr5qpZtbB30Ej5jm0cp1CGrwt0HZ4uEFasLtJMeRP5DS8D6MQCf+qyg7ztrxN1g9Kvq
68DWybCZiwbNvm98TP2hJYVYJUBMxwQSDgIX54CGd2wxT0CxBLeiDA1eiLn/YKGmehR1Jo5RJvue
ZI5fLAVlNk3T+asGHeW+Un1zV+RqfA7qJLxKfasJsHB0xUeJY51n15b2I6MXi2a4j7xSWPHX1iKK
I1K63FWB3DwqNJsBy0exF3dBhQo2DLNtK6LmizoO0tcgnSsZpWZsegOwjS2C5e6Elr8GRpMOhH8p
yS4xbBU07ZjvDFGPTyQ4tDulxpHjKONkkZdLUiXjZT9y1Qy+d3EjeUmppySVJY2Ls9C8knLCZnyL
rMJQx7pXB+Dp2iq3MdM0RLyoyXSrtUF3TBUCuArEbrs8ALW0Mfn9vzdSmgAVxMZDguNXu8l1UPBR
DuV9ILjMkNrhEe1Us81TO3zMNKS90D6Msy6DP52rpvokVxLfYI5RXmuhXHXHYZQ/ZFEff1VTKTso
raj2xHanoLkU+dnM+4aKWBrCuw+C4aFHju+A3BpuYhmUEuGW8bHwKwAfGsspgmN+C/nJdO1UV725
lsxdVciSq4Zl98SXp/RC8q+9XIv8TSQKhPJKhmS/LxH1D0PsGlEwfSX+szkUcSYfAGCCBGxg3xCD
kT0HfWafYzgLW5pE+tkqCrHNdUU7kUSUb/IpJyzTREkrUswpioUGvcDEdwx8v+C4OI2kWhE3oMqE
PCVx3m2FPM9fsrmX7vJxhOWRBfp+xiKDe4SY1GxKVLdOROe1YxSdgwghY1en4TnIcBorOcGkQKPi
B9susltzbCXH7GII3kpiXoddZV+ldWreyK1qo9Y3xmRbAkN3tcwgdzTCdFkP5E81ATpgvW9j7ClD
4wKwJhZXVAD9gPoZ58Fq9M0ym3btIOQ7yHvkFNZjvDOBtn8yRz87VsApP6a9PJxkESQHYeJ1E0oj
nWL8KI0ntRqNJQOuTa8p01WkYO3iRQ+g1Cy8oy2wTjnX0OZDIrnBqthczSbw1zLFQwA1SQMliMWs
bHL7WS2U0e0H3OC6iMtj3E3BMlPaR1sq2ms7ZUn3SW4dqjjuvYj/1CkcydKyarZm0RfWPu/s/KFp
AEPzq2jbnlSqpxR25z0LHhDH1JnnFnPdIS615mz5HVmPxLJM93pY2jdSUipeVGCEbwCXEejbmjd+
nCV7MaXw+IRIrwnSIrtTDdJTns7DVgU0emdnnfjRAo4eN2ygJNFoZPOaYzM/Dg3EqU0xQGDR88Y4
MWNJRBnkYHoiFU/5gozV+lTbgfIlIqoTq6uIrsxIhAesbtzc1WZJJIFW7GsAMTRYadtBUuOHUqvI
1VBNRXUx4MPn6tW8fuxLyTiVmphu+X5PjjUE9mdjxsacqlrmREKBUA14QngWcu6HgpjAbdxp4oMV
hcAhp0a4opvC6TSlSNZHMh/2kjFZEG0wA6tbayqsrZkr0RclHRVvTHpQXdi9UX2X9WQfBjVUYauR
bO/INhg7FoR1I1PlcvH8YTOtsvYg5qLbZwrMjzzrupt2VuEBzFNBlQR+CH4ue9pPstReNa1q7eEq
d16mZ7PXZ7O9N3WdD1o7k7plt5wTcZIilm/DsefU2PhPmcK/qVXkq6VdYWSdUulQqCKAcZ7HT10V
2RVZRxJQrykaXSlMhm/tJI2eH4fs4YoynLqaxo6cl8qxm0BMbvWmGg9221b3Q47TlM9jiCp+VqLW
9wK57bZalvh3tU6IWQRIGBRV0e50Y4jOhNDWzUZMBBx1famhGGmgvIWJGRw0vyPC7tdJ7X8PrQSd
c9D8w6E1+vqjXied8y9+H1ol8y+Oq6ZuEyquW6jOVMoxv0+t+HX/0qn1LkdTJI/Ic7nn/X1s5dCq
o4G2taVpbiCN40b2N51D+4sGty0jVrapEVuq9k/OrIbx+rpl0adEfLf0ETm6LsyP1dVH62wVlh80
DF/LCcmzIhhhWWROexuiDaEaVQSprRVyBx+0UWX2HSP52KfC2hmFQexaMpo/rTytHvxCanZ+K/rv
QSPKeyjn8WMwVfFCflf2KRCPyistYR98jKL9RhsJC0JPpu5BxWYfx0h0oPkV+a5Pu/FIXkxG8kSk
X/eW1e9Uc5JvqfT426CWm+tJTlWi7ebiZ1PH6jdUwO0nfLjKHR3g5YtmmRkhTa1vXtnVHH8oMXvj
ZU2bmFC7gZVUswJlPGVPtpTPPybDnoE71dpW0n0IswKwDXTfeq+lowC8qUlgRWABEi9Qq8cMN5bb
WrJ4ljrFPoggR7IR1QgVu3LwbzpgWhwkyWF3axldWGOAZo7CoML8rmcL2x6nyqEYiBPSK5kqJPkI
Zxht4mPdafVpUGNxsPKcnpnS+HdmMCZHPk+5MwuiADrTnj+kWTlRLi3kUzRa8m3aKvEJiHXn6u0Q
aE5M7cHDHEgullVDFm9zebjhZ64fYuB+3w04lZiJe9KmFZK6N7ba42MyrPnOxD197JOSIwtXFGID
wCCNfFfDaptYRfQ1ra1hbyWaCRoqg8s2aAJgvs3HebMAOrd+m2AhrQJj1xhSTZJyLN3UVtMcsgyy
twVi8AovcH81Wop0B0FF3kZEEDwimCz38jxoCjUgER8sLZowREPehrzfOnMqRyTQT80Tn02gUzl+
/VPrq+AhJkM7+Lpo9/EoDR/mgTuU1utQ1fyg3c9BSpUToDQuhUyt78NEG76FSklI4BzljgZtENFc
K+BABlUEWADIE8bIssa1W0fXfazIp9RK6ieCziQ+120Pen/iG1W04psKgTiFKRA1O6GV0NhjS7/q
hZHtMsGfZwWx/5XbCkV30ivKheUwRefIrMDcB41W/jRrrSKwbfDPXSiDJBsbUuKwY3ui1yFhklR+
pGxH1BchPhEIqDE/CV8Jd3gaiReyc5m4Iry6YMqaj21Ty+GmIE+gcyoihEFL69I9SaVlSFuuDu+V
3LSuVKnqv9VTIjARjvMum0QDvMmWPpvqAsAh36l4Kks5egzzfvYKS+kOWH3FlZ4EynXZ25Bj/DQ7
W0qfQ22LlV0yRuFjZ47ylbAnQnbMhgsGZjVwEiFeXAl4A4y2XRJVoAxtyKKBYSFj6wLMhHY47kSh
EdrZikLw1SZKlXyy1Kvme5DRzUkeQ8xlldZhg66zTcyV+qq3ldYzwYbvhEr22GgAtLckLSBbrSEG
WCdSg/0S9meWEc8Xw1WWkyL5aNhZfyT0IP/WVLAnJrUbvJFQeVcCQ+RwpK0f5ElRPUIUSSLBvUnu
DTnEBohrjto6EBM/mQk5b21OZSHUv1FSauA2fik2ap0BQMVCPS5W/+mQBYXFgpnJ7MpiiXuTaFwr
zrkNxFDRPiL7Sg6mQcWaZAiruMUTRkq4GWU5Gblj7eJjax6w1mO75RLefVdzfhIT65tjiwjgcSHg
EQEkhSeEoVO2z1FWF8/RZFshjDxyrbo0q7bEOmmHkj44GUIpxjbPLMI09FJbrwEkNFPxPeTy5B+o
Y5hXnV/B5wDlVV/XsRgfe6Xk8i4Bst41eVt9SPQ5PCe9DhVZt0pgMmTy7ckAkJzWLqQQc1syXA8q
XuWi0AlZgfAL1j4nsqmsiQgaNUJsIwUWfg7ufaP7tbjhoDY/EIROO2owhwXMbj8SapvvK5s5CnFE
otsJpM8dBHHkyhgC/0ei6DYm8v7GL0nCGlId3liWP00WPHVQiqLby13fujPXLxfSJwints6eYnm+
FqEIHttKVfaaEpGTYiiU1JUpvZ30Zj7M+bREsSaDZ1V9dBCDwkSX7fxJMa2c87NcIttgVyLAbrby
UIPxUUznFoSMZ6aW/EHp/diDyoCrkThV8rYb0wtMSdxrehZ4WduVe8MAVm70JbCLiBKE1aYSAcSV
9CNfiJ5AaBtHgVabU6bfqo0B+8KuM80z/KJ+zDup+1TUfvAYRfIE/pBSxoY2xJBuB87l0RZYhP9c
Vg3ZjVZUfWZlpV6bzfNdlw11Ry5qRHRy1XcJ3AIyw/JhIHDSloNaOVphm3yf+YZxiPcNAhwzWU3h
WXdkWPdRLEXOQJzEkqsb4imHpbgf/Nr4mfZaQcocGaA5r+Vk+j4hPkIHZThrEvqgYLYgvgKAuEnL
qrpvqyz5FAySnTlaze0P4xcO+7EgwKe36d4sM718Gsws21VjLH/1hY2PIlOHY+xXFqxkYSDPN/Rt
knTzttRSvKaZUMsbvtLynSEZ+VVFtOpZzGp/S9AZHC89rPQbIlznz2UJgADokP5EBhmzf+zqTxZI
6KNc4ooXpCagpJtzPaKjM6iHolEnIE1L0HVYDgW5xKnYWhBFY9DwcSX2qj3PRztto+9lUvRPFmkM
sVsCwFIJo86iT1natx2EnGLh5wX+fW379udIBjCcxF11D2o/5mo+C0egoHjQU0n+Yfe52BMdoH3q
hbKANyzjTlImsJTE1URnUzNG7i4klIhIotAwq9l56Knl2YpSHwhXGZhkQ3fXNS0KOq0h9lTMvWFs
rEArrwfNhCcpDXPxUBIOAUmTKBCnz4zq1M91d6d06Xgq5n5ESB318EwgBE9fZ7xi9w1ahAffqGDv
zFjZYecY9bCL7DlQYfQEIZHEVtd96wpM0xuNQ0PDqtKHXVOELfE7pt1GXuhXwHBmDC6bqkvaT5Ns
LDziePLY9sunifCpQ1GNvWco2XScILFvZF9Xf7aFVXa3bSi0azD35JU2HCM/qTzMEvDKSo6qJryR
4TpuwhqyO2fbHAl8hEOf9EvQvttKTyzS00rpY530pDtnwYQhIcSZ6wyy7O/a1FSemlrN7sfehEKh
jSWFwDgnGw8yvlv7EkLvstJ2cafwzbZTcFCEHEyYGwaOk2ExwI2pley5rSP/uRFw1uKSEqWpZDqc
WK2+0UPC3Sk55lckBgRbGebvTmUbcrvZCA4TLIice7piQXke/B9zmIHHDoLx4IO8IHwVw8UPYZeB
7dn5YCbE0gTBU5SH+vdFOMLPMMz9PSeJrr7KTMOPPuWE3wXwgjTRlIfCTMqRz480kgNQhQUhV1F4
GIJiPMupNpxNVvd1D5HfoVj0WJF+9lHt2QC3Gak0rVNrQM9ZLOyQtzL2DpyQui0FAohXnSQfqW4B
Am0zIFZZEvvUbiNtdCQzgL3RJKH5eQw683nw9VE+tn0I/ihJ1YgEULUvfbgok1C3s5UuNFJbD0bw
QrFWfizLcLoai2iEsTolWBs4IIgbqhgUp2PSzbQNBgzCIXw9Vtypr0frPPsB6Z5qQ8xRBjaGgAZ8
2oDkcOo7kZb2bo4P36NcryWkbBCeuUlRL+1iM/M5IFOb+mJYfb0kssrCLbJmttjeWc6wvHoQpFXY
D5SehpiSYBdrZJ/6YdH2FJvrbS3V1FACOfbLPTl6QYB7n5afZGXVLWhhKOhWbMr6E8jXYjzWfG+v
OH400iGVw5q6GCFVN9QwA/7cptPYbrBBgExSoWyrUH0anw/BRsTY0UGyjsn5xf309ndD4qWld2Ww
4M5nIB0VqPMs4Mu6ubZkW1RYSpjlS4etH09k2j40zryvv1pn8ZzuYY0SrHuloZCYvt7595dUeq+7
pL9HN7joYQo1UazZq9azzicEYg4KeOu6Nn4o6Y95utCvfHOnNWQUnQbMyV9a8DfybEmknLVAAY6B
F/EygubCACuZ9K9n0GQN6ffyDDqL7nWnx0/qUlUiVIyH+lAdY7ffdFtz56MAjz1kNb9rK/+t3vzt
85g2D6TS4lraymuTFRxvaNcoR9r2SusOAfHff54QlCBetD+Xp1n6ugTFaQLTyxvrZWPElt8SgxsB
F9LUYy8eA8S+45XPyVonJObPo6068r+Ho0fOFMCrhth31SaPJBFodZW7XKsPJFidQI9gUcuPl6XS
K03dm6HWnfJQmdj7GKr6uahQo2PmcILq0T/hQ9AuWwsp87z5IV882VK1eaWpK40JwBHk9A8TYcK/
fNYWtdYta6nb/A/0FJfGW/73Fxo+PQdBb9P0AUe9XezP/V4c2It3Ym+7xaXG/PuDmSa+Z7xCmAxf
D9Yl9axWYOGDj73LpT91xxNzY5GLQNToL1sDVhqVf728fw+4aqeCayXDOihcmSiig+xxEbDQUEFd
1jbAKs49zlR0kermwvR8ra54O+xKuZXrI5UOk1Do4yKq53q+5WB2wGaMfuqZBqZ7USv23vpbhPz/
+mWX//3la0wnbEF+7qYH6ydqSG7RRKZEP/zz8qCkjUDSfiSrov0yHZLtJdHKu2uErrlCD1y3DMya
r0evhh59UFK68WE8dztaMJvWqw7oY7b/2EC//LjowdG4wmszVfPNJAqIIO0rs3JbNz+kt5Qa7wrH
QhAHFvI7qCjPugA7ebt1vh5vNYdwZBCxZFSukn6OuLCCo/nn04UNUxMWnzJgB+ovbcmLlzdMfag3
dMf7LVkNbu7qX/1PGv6cycWIWl3056904PyCFidpMopM2xLYidf+fLOnDZWTCiw+k27lDtfJnonz
oX8aPoHyjxx9N7ioWbvN9NX3rPv08yXp+3t/gMBDpprQoeWlNv16vkCO7Tk/zyjPUfdtG0928Gji
8ZLYdRRn6OBebfDYIJYhUyj6hrqz+HJJJfRrUv5barH8CvzWWGAs4MDQEdY7LXlBGkFZ1XYR+sdc
usZNhbQWtc4mOLFFHTWXWI57UgCBhiAphmyDWi/8PJz+8Wlm9YestuCeasfgm9U2tVoQbxRdrFMW
X1S/L5/E9eOC6mHxoMFCxrL6ZOZxqmtTU2//1jmCT92V4iudcMx1Ny2Stuo8e4QKRMNWHx9qbXPR
Dfxm9+c5l01C4dDD/Fsb7LpBVzOtrbcagDFH8yAREvW5kbfcvHb/K4H6kVOlnw7f/+//ERrfk/++
m/Q4f/1B3bj9kr9UQf36R78bSqb6l6IZGo2kxWH2u5Ok638RToa9U4PnvvDaWZJ/N5I0/S+d/weC
KXYnvi8m7/VfmHfzLwWwMzRoAw68Bafln3SSXp/qDdsytaUrxdg64E19faqnuRSG5OyGey5LFpk7
oDVLybIeha9PF/b014thGcrgUaEOLIQgytMr1a8Kfc+MiQraq9Oi3SFcdcGQNUSCbnJUCuYmK0X8
kHOXJ5MvsojKsSyqEi9eyzuXqNff7N9/BDsQp3I2f401+XoXNOUxC+pcjvc+kY9RoSJnAAAfzGQs
W2r9zc6D2xoC4oVRAc282gmWcdn4FhgIxioFn+Hqa12MpKtWVOl2SIWAZBd+Z2TRJqltMzmE2Pgq
0mh6YMhB16CYTANfo75UBuYHocy/unq+DDbOLMi52kBj1L8RdDplz3NuRMWNQmaM8oS4eci90Uy1
2DWRCRt7ikeSfd9PoZwfieOzvvR9MavnLMBxtlXVLlNcuG/FcJoNFSqo3hMmT4PFIIk60PTE0c1e
BSwnTcQuRVJKfE9PYUPazX6SUODr0lkci14pjtD0ffoyBiDpndIXNlhRpR4zx6ZkA0zQaNAPSJTU
uEM300S0WqmAcQ/kLJSu57BJuoPfyC1RN1o9Hoxck6NdQfWHWHd5BB5LU7Vr6KAoeesV5tLzN+X2
YMoImlrkPel1tVRlN2HXK4kLecv2yXXr+shVJ7u8rYLeTDYWHbwKfYEaz/tKo+BFu2SIOgT+k4UT
0+pi0k2zuG5vxNgjdGqTZOQDFVTSdFco/fTFlCa6OnYcqPEHQZLyeE+LVh5ppcI37Wyp6a+qKQZr
OKtDbnvt8j0AMaGAfxgGq/IP0ljEgaNH3didgs5uH3z0cvdMHR/SsxbQBFQKtQ0Iie1R+HdTEX2y
qqJUbzI/6T4TEyj8HRPAzg8xHQxtq402vZCUYjjbeSZRfLGKGnRTOfQ64UZkEw/8x+TZqK8IXB9v
tAGUp7ZRtchGa5+Fs+5qWjLBCFKUrvmQgq5GFNJlqZdLFooSsZy6wsIP5I2FaETgQGmKcukQ5p9V
E5ryko9sRPtqsEIZiqTfkpFiJrIFc7TwsT1TsyWHl2l9LMfJgGCfJlRROtHawUarlZSLoxVCszWa
aTj1htlLW1EaWuO1YVK0T3XZK7U7NpLle73R+rSKRl3utQ9F38x3dpyPhSvatk+JTyTcs9ppdNbi
Q1qXfnHohTRL2AiZjI+jAbf2wzjbNjq3WFgPciaGB1804bOty2N13Xe14BiQGKUPLjkCWp53qWie
0roQoRdEqebfkX+ZLXxBSm0bNVAT4zaI0fZs+jBujA+2Tc75mb93ypicncjvpIg+3VbrQWLs4XuO
d0Pg8+sHZj5krjlJje8o0lxPXk8aV+Z1jU9uz5IWBNaLPiPf51qTUviURWxsjNpuCLZqA0rmWIjp
7xqwcFxNsicipFSDJBdI89AmZnCSnRfrDexO0w7uZq3zzYPUVel47NUykB9Ix6TEIgY/7K7KINRC
bwKf/kEbATk5FVkUBg4JCjTnRGdpg90njo5lL3U/IP8TyVPVoXLjo2Lvd3rZqAD8x376TPO1q7bQ
0/1vY62F4nm2gzb3GgIEEup3Y2d6UDatZzKMBmXn+3aNtSY3SnCXpm+Me5SuOadwWl/z9RSj/5JJ
NlX5LuTyLQrv3pNiTHYHqMgcoeiSknOZRqMhwwwv0mA6hZaB2qiNq+FDR2NHffb5p//F3nntSK4d
a/qFhgf0BhicCyaZrjLLt70hunf3pveeTz8fq6XpLFaq2NK5GmAECdC2kWtxmVgRv9E+Ue9paWBF
2XgPDLe4s6bIRBI5qdVp6yeJ8Y3+IJA2vWuwRA36euKdmuNMsgOwJlZOSsO62QjDiIRm1eWVf8+v
19N9DHJqsGNJST1ajPVnFTRvgxmV7Ag4SxC1yT5jyGqp/LNNK9/SOZE/GCWS2TuY+pnmTkaNizMO
d7lqD35ynyjiCRLCWCHkbFnhQVTThky8KsAbJGkvAPKLte6xtFRhsiXUKMRdr6YBBRK9FtWd0I8R
7qd5AFyOlqdR3mMlIBuAPkTD25blKKiugoe6cOgHL8MYfEx+NKauyB+lwAi8E2aq5deOhoW5a7n4
1RtFBmKs6U1HgRRf1VhMBPMWYtTwWGeYFpyaUGz0bSjSK3JHuSyqY642+U7lWEfkb4xH85Qn+QRA
OatMD8sFKamx2RiyzNUmIf+sa0aTntoKD0VAUaV2ThStt1wcFujCithG9oi0TjV63SwI8RbaxITR
ooGvWuIKZmPIO9qYpv7dSzJxcjGGEj+xaLsJGBr5h52PFRa1FDOjjyAL8FajX1FM9xF9keQOdg5q
x62GBZcjqAXW7L40y5irudUi2DwCp5xdW8OvqpbL1rlIYys94Hlu1h+VobS+WSxNAA2WkZ4KSMv5
XTVpPXVn8IANJbHAModDNyioMVPBHn3HzPQEBdac5vi2Y9vc+TMefiN0gnbHrVdbuyGLowaAXJ1O
29brDY8NUgCaqHIpG3DF9Hy2d6p3X0tO9Br4sFk+tRh6+ZTiA4W+Q5fSAhvTsRtsbNuQCOTyaLF3
VIOqA7puyEV9tpAY/IhRiR4gv2sizabFWWIcAMXjVdBiucX5XFQCxZJx0iobTQ60P6vELyXax0b1
txQUZeRYvZDHbtxFg3LK0VUq957eYQ3aNjjjgZsecXFIp2Dy9ni8NP3GCsyq3LR+Sk4yNGo3qHbW
ejlK2TXilJaNTY5kOVXXm5/BBYmfdM8ovnZiYlX7VIjoVaBol6f4z5fJNwq6WbUdspJuXcGxjwI6
3y/AGq8ElyHSafbPDGOWpO34aE+B1iEabA+FqQz3GBlhxHLwsSs1ShojFTBCFM49bWo3Ba5Z6rgL
9KwaqRf5FVbwYlXLPoT7CU9q6HgeVnV0C9JRT+kpe+FYJ64Z+/QHbdPy2g41T4G3no+keBPoLttU
x8HDs4zWyo9WJHWqvrW0GrcjDXfUIKdBK4caKw0r57w3z/S3Wtl0ScFo8FmFNEyYAgZyoW6MavIl
WhctAOTi0ccWNQVH3EYYg+9JqSjXfMgAiebTg+qpgR7c5axAHeVRmrO6YOwBEItTYSNEPSjC1osE
qQPtEWQW3rNy0nkISwMTu1VaLc03Wlp6DSgKH49aFWN3lET8JOsOnVUI1XOPhY92U+RTlW9LY7DS
XSXwA7ZmX4T5vs39ykvtqtLa/mFoAwG9gE6ve/NgIeRhHIY4NG8q9O0/mHWJdg6mqomBxnaLwLfW
d/TJ/XbKAIv6IuIvfU1zcMwGBHVZ0SXGNtwZgd0AQgXhHQDNbwZ1+la0CdsgbdUAEjT5XGo3eo6L
VC50RbgxlNDDyjHPuWHweDGzXSUWmnpXTL0nHVoR+2Tbl0bM7XP0mB/YTD4O1LU8pOrj5PXYpdZ1
YwpPIv8ChaHpY9Pv04Z2sQPo10M5hluGKidu6Kh7x7UCjlkbDcApuhC33WMcS3r12VNT8a7KmVqH
BtSLWHtEBtb43dRoGFzHirLLxjAVdipYJeOmkr1CdxLw9bSR5DbnaSDnPQaRstrjqRoh6H+ItTK5
KwpFTxxJm+hKKmqOdXuAuwPCSykceRs7ZRAVQR6Lym2atGq3M0a1DHYJPkSnrulH8cegYWCPMqLp
iI3n/wyTOC93rEEx/IFFLD6lZWZEDxbgDm9n1bGl7XVTAE3flxVJIKeZib7aZqgxwvg0xUJPAbQr
IGQoBT6P5yED3fRB6/I6wlValdtD22SSvtWNIbsNWx4U52ZU+sKtJR9DabDmk+J0iP9NuU2aW4E2
BoAZHaeo9tSnIhT9bBO2fZJLuKi0pfiRT2yp34xGG78qoL0DICb1qOyFlu7cQSsDrEjHQEqFgwKU
ejoEkpfL0CWx5Embj4UeKONWMT2fqcUdZ0BA1uCQoB008QaiX5jU1nPvgYGYryEj8aDOTWE1ibbB
Qw63rslIUtDrfYyxVbSphy76MfS4um5UfL6GQyP6CSodbRJ4ThuiCV6mo9YceT5kyKPRGAociUZA
9rmp074/CbBq/H0phGGEvx/4DpqhQqwdjdEAw5DLXWH8iNRxzlDaTi1OppCHj+AVBpWUzBB+RGI/
VpynqCTag1ROyo6zx8RCUZZG6w6+iAnNAnRzgOdjD4YzKSXOtx6OAdbpKkhQFxtDtOPff24vqo48
XhCIREBRm/t6PIeWZc86BlgC8gHnqraNco5aowXax/UY27ISCJWL9zZwx47ErCMD00tsTKeJDmfW
5jJglL5GG6rKdapVljJU33SvAkaWgBlrz4NPNnVEpbo8eXS9/0ZvFZ8m2VcKYe/XpRI5L4P5/1hp
sNLUI/51desU/vwraH5iwfQzfFXgevnnfhW4rP8iX5Soa8/YaPDyOvWyX2Uu+H80jCV6FbJBARxx
wN9lLuO/ZGNmAKoW2Ri9lN9lLhVyoKaZtDbg5vEsoP723//7Vev1l+nkdekva0GFpfAN81Y00dkh
Dkrji+p3K/aszqrU7YL7Ey+Xsb5pDWULawI0YfaAdBb2CB7A/LFQqC+IPpYn+GYFGrpCjYqYfY0W
Ol5iG5zbDBxSNuD3AO1C7BELA6JQ4RgozPK8lEpAdbzIYZmhKEVWJTf+9zDJ9lbbuSbFp42sQtdR
8C9DpPHO0uPewZkT8FV86iaslE1V2/sWR+EQ6scsTT8Nmgz7oos1GzrLMS6MwibjPCOZI96k0Mb2
WKxkSV1vQ8kCqRrL8QMMRnSlsBCEX2Nus64zH/00/9v08K6SJsvGJOV+3vM28GpvU08CRH8wLIe2
E76XifhMeh4+xrJxKDDD4omGN0CscdOZee0ocb8zzUS9G8sadadYzx2S23vrKAhgckyR9DOWuAoU
JaKKI1DKsFoRFAauw0AU4V2wOzUhP4Wwms5jKiBfOEi/jp1/a6c+5yn/XbJrL8m1//1nbN3/lzxI
Z57Av97Hd+nr+rQ0/+2/tq9m/Rc61Qpi1RzUIBYs/so/qtTsyX9UpWUd5gMbHOU3znM4Duyif1Sl
JQxMqe7C5Z0Z7i8b7N/Yrq+r0obIETLjNPCCkHV+yrJrkZZD4hVNzwPN+N4kEHbw6G7a1Rbq2zAm
vGQUcBmvyKgW7ZlIDYxxSJJoxp1uMaRHIbb6TrkVPKuM2biPF00UJR9lbuxzW5muPno/hKS5ywJh
r05GYBchKOyLL3KlQH3tN0mgRSjKI2nMJ3ldoC4DWU+Ejt/EXc9jfvbXMe0art/7YRZQmHmK0ZZX
OVtBdFjM9mLsTdOrlRBiTozQCXDmPbhXlHwmpJTHE3Y768oqyxN4EfBFYvOi4UrNTmjleHZDftKP
7W7aC65/KA/T+Q8AFlcmESgl7RMZfiXNlfmvX8RSqCNE49AnTu3OqlMJEj7a3jwou/qQHGe4zx9I
jLNBLnp9vyb0MuaiZT2RICtImycAEAag4IixBnfR37rt2ZnbnIe5Sf7rlHt1yV0Cwl6m7Hd78W3I
BeQh79Hqr0ZCZqdZo2jWGYeUZq8rjS89LV5WC2tFljEzo4O9BE6llgZGWh8TB0MUoA4YsjSyjT1S
1u3SfXhEXXAz64h5ITh8bDg3PuaYs5Oqq2xSFJpWR35tMSFwqKvKr9+0QOykIg+12oJ+C695K6M/
C6ARMffEDbfCCuxugXuaZ5mkxsQEGXYQYIs3QAtMK8M61BCKPlLs3gSO5WpgxiJb3Ae7lV35dhFZ
oPzoDJBAAWZcKnaYspGhUeelINR6V3KyLbad+gG5yI3olE+4wd6viqK+3SuElIGQKZBGOHgXB46g
a4HYFGbKXoHWe/A+zpabrokbQ/LYPDax3Z3/YOm+7sP9mtTLqPNEXOzQCeHkoVYNZEFQc1dge2O+
iofTKX8wD4Yrbo2j2rjV43BrhCBaVtVlrs7zxaAXB0RblNTFS4DN8/oxtrGb6xvjFulP5OtbAKWO
58af3v+2L64Wr3frPNHQAiEVGvPZ+3rIZt+UYqYw0bN2jwe4tbcxZgeNofezQwQYKc8R7wS8Er7Q
S0MPicP4uf4B9zTHnXdVdfHNd5/lNUjGufvI10Eqvv45bV1gAQhI32FNwL7mdYvlsqck7vvDXooH
zfIdOhk+LVdTRZB0uaR18KQisg062KHexcnxADD511UjbfS9+QlRPuf9kG8+7iLiYm2NrerrXVlg
81uQoOJxqAjiyi29VP5+GRVwKHnepvyBvrg+rTwWcBUx5lFNn3VcouDskiS7UPmBsBiJDTucDgJ6
bZhuJGsHPynY67uGFYRiMtI34HjAFCy+neaXHlolge6Y51n+r96ZB3IW8IrqzbrJztsDcBFtMZ9t
blVGMRBNuZtv0/AYnmM08PQtbOv9+59uAR7kXCAWbFcUi2YvBMiyr1dlkgsK/q+sluw0nBjXfQdC
qbaFHHlDeQsNf++JbiXY4Zp611J47iXyjKJVkaPGQWUpXx9amdemLWri8/asd9aj+BFfCyeeNZqw
zJXA9HG9SR/CbYHvVvcffFJTVGX0VxHaA7KzGHiRDyVIciBIYCZ/IXVUx3uiBH9LmfG8egBeWUGX
4bQFDkKDIZarSjCBQf2VIcVnBMvsWdcQi7nDyledE5FXR98Me/g9OG1x9A1il0kecjcvpz19bi4Y
mUl0myPdGuz77rVNuk12wg8KwCuh563wXuh5Ii4uGiXPIj83LP0fqWDo4km1M/ANUbdYszry40q8
taEutqYeaCI+ny9DHdG2Q0594z/AswpNQIUg3MSDdBSOsDttubHpX66Evz5cNOplbFJwO5p/3sVw
p1TU/WnAnvOf3xXtwH1x07jzcJV1BfcrZy071cLiyEKpSVyeREY8CEMp6LpjpMqDYMIlyaavK2O6
clO9irE4f6p6MEEpqbozHmGB4t4k0APGp/3In9lKLlAZFKaD46rNzZyxL5YOb0KehzrC9AhNLbZk
qbJupfnmGj5rn5tDjYnR8F3YzPtEO4qnaoPl8B+oj16d0t9hlxCl3KO1FbRcLbULbXjPisVK0rCR
isJRotk0PyHKKP/BDr0cq7HYoflg6E1foRxSuyWZLg6G9Oft6dNfRUUeUtiQ538C0JHteLumPXrt
zH8Ve7FFLTERsd8kdvl3CtYBM2aMYXQnPpAQfktlB8bLn6i8rnzeZeKbcoWKxgBTT8Ww3kXLZ1OY
GfbG8kGpgq+Wuh2xImyFr1pgnMLho9JHt1W5rU0874vPnbD2Ba7s3FezsFzlaj/04qzdovkuziko
fz5nT5ZbO61yak9cArs1cKh8baWBR3zh9GgUdRZnVU9fbUJTBF0TNIcggH/N2vizl2huiHsvjRs7
8z4l04iwwP2kflLzL4VvbovxI23YxIR9iJgRnUG7KFguMSp/UoGFaLJv6ckX4hpidwF4f0kNKFD9
/rWLCUKT1wpNHQGWGm/vWXt4zpgBIX2lnfUhOa/C+699kMt4izcCnd+ijzQg4vo5O3R34MtQT0S6
+u9fTmprbKG3FRnSuct4iwKCVEWmqtPJp5JcYEZPlKp9rHpsZfQBtn3hekbziPW8ogAjCk6imj2q
arhZOWxfAxXfzvLiAmnkamzR8MPMBA8d7cW9DI7UH7iXyfO2Xh6vl+Nd0CfUQDNq9uCIzG3n5LfT
aeQNBBYT/SGQgD9g6sHFiRHwVu30QDotFDedegPfad1M4Noj5dXcL476jmLC0AzzY+iIhzKeznNS
PdzAJcdZ/uHPPvjK7luq4BpG7qmTwPgDJcJoPXPLYi2bXlnCyydnnsmiOHqEmO70B2xp51IY9YtN
Czpvkzvh9j94el3O41IDt6+bBgT0vHp00J/ZgyLlK+/Ja8kAVWYD4PNcIDYW69MoQENkeLs4wySh
ypbe5LkI813/T6aOn0r5EKYpKO1FnDH1EUcsiUMitW0OqMe54Xk4ShghzK/zNcvAl1rzcjdcxlvs
BgU6rj+kHP/zM3lAqcp/hnErJjdC/Nj4t3m1ySR7uvHPc52ttPYtDkTKI0xyAwMBxQ2QnP9bdmTY
vZk9nNeNDK4eT5c/cLFFhNizxgGdFEctNnpli+5MHsHiSdnkp9l1KTiuLaYru5J3GK9APoGhUjJZ
nMBlMEzxmPLw/KefF0IdfaTY8xN79tEJE8m21FWTq7dLDGMI+aXPgdyZuHwJFiYoJN/0Byece3yp
q4unIjJWMvW3u19C1Yiskicn0KslORT0tQyyMtCcTrqtkLupAtNZOcrfHrD0YWl68pKG7iov3wJY
+YFuM2LNEfYK+unHAuO7FxV1Y4fK+GrZ5UoeB8Nw9jrFx5npW/ZY476u0CsZe5awucsfZRd7CVc9
zLLp7SHfdmd/nYM3b8PX2+Z1zEVSoABWE1uLmKCGT6mNT/x2dFN8CTzHP2GO/kDR4E/8NOZ8eBkX
UIMGs0ZicpdcZalDWXA0hx76nfB5ntiZDet9bnbr9Zcry1G9DLVIjwEHmrWZMcSs6rbTuA+b2snS
7+8vlnn3vjeeRSqIoCJadxbjmasfys3saqxuo+NafefKqn81lsXnipu2H+VY7J1utBw/ubVayX1/
IFfSRFAJF19mcWikpaGlxcR0RcjYp+6wF++oa9r08l0Pbf33oy04+XO69DraImlTE2u0Op1o6k77
HD96R8WRBKc8C25jd278jA7NJn5KXAWE4NMf+Lpc2eOvRru4pkLIEojiMqEjUvrNM6bmgDRxz5EA
pNrr9/vVPX45u4trCgXhWm3A6zsFI/Z24b7dtT+xe3oh9xYT79PADc7/w0leXD1JC3ZDnXdA7dYf
5d24Ycv9wK3L3AwHbQ9kTYAcbuzG9jPoMnyx1y6ilR24fJHrOVJK4TBRAMxwUE8QxYgsdwiK7fvj
vFKCfLWYlo/wQPEQk4Jb8pIDFF+KZ8Gu7qTAnnXUu+PMTe1Dt3uAkuCs7f/V2ItTRg/VKfH7l9iD
Uz2rwK233mwoObvI9Q4V7embpdNbLHbJebXvtbKMl29xOQM/3oIdYeRq79Bm2wmbv6yRfaue6D6t
nRHzKn3ntDMWx5ASoFWSeww2TGze/5vmKTzGR+/eJLGAnIVf/XjKnfTu35Y2eHNgLP3mwqqqIlUk
dHZKnuP9hIwCzQLELjYibafVR/PbIsfrJbU4n4xQK1Lkw+aJ1Y/Jl+FJ+BRt403FMPvn/s67qXbC
6n658rR7HXVxKqGIohkowCJi5U5b7bPoovzk6I7PmpofIDBodmFnG0d9mz2ETn6DJt3aO/b6noVn
TOkZp8cltkMy+txSEXV0Zu8DJMU3SIkh2bINNy0Fpe5r8nXcr50TSzP0f9wG/zfokuI45YKK7zG3
KDJ2RxS52m/trbHPj9Bu8V2IKXyLkx1tKXy72lGBC7bpds0u3Nafpm+yEx3XyvzXv/7v37Oo6tXJ
6NV5xST4k75XIwhGhmybE3bPg2yvHF5v35rzN/8da3GAhEUjNgniNdxEIz2pYJMYZyghDi9oNxkO
yde1XOJKX+p1xEXOIhjqKFIr7XkeiBtu3n28g0FtC8c/KBBcP6B+j25xYhixj52zzwGl7rLn4svc
RoAc42TceLs/OCWup5e/wy2SmMyXg0JG9ZQkJruXP9CG2ig4io1P68CV+Ze/PQt/h1qcEJme8Qgr
CVWFsNLrv6YpXdmLV09bnMZnSBNAzzfvqbpGHh/MsZNpHc1DDVF5Rf5G/+IOJX0N9fXyURH9eGVB
Xj0ALqIu1mMc113jhwa9df0vo7tF09/Oh58ri/56EEvTZRDH9LYXB90IM7YdUfMmM4G+9qXceE76
dT7gZmmc/q4q7Wy3eqZfn8/fQRc5mFGjrphmBMXxQbfD29GdNWvoEsxt9daJfxQfUTvkhdfu1wQc
rj3J8ROV4a3DGedsXSxMSy+CBt5t78CqktAz9LezN5d4DzG3s7P4oGzap+bDf3SOXURdrFEtrzNp
rHiRC73gpBIY0uksCyjexmut9au74SLS4oMiYYdkAjAup0L0XzAhBXRf3l8zV5fMRYTF10s7ecpy
j90QmJFdlJU7aEdkSffvR7k+DvBRoIiQh14mVHXckFF1FlHolLXjQ1PGzvsRrt4tSBr8M8L8Cy46
jV4QydXUCD3kCPnQBenDoGSIQumtSgk1+vh+sOtn/UW0xborDGhT3ujT8aNYPF/n/jHbI72JG93a
Gr/+gX4PbLHYQvjgzdAysNZ7CqF7JXgg5OTDKyNa+0KLldaHkRk2c5VpRkBV9YPU7WbL7dk212BQ
zV7u/qBIsxZ1sfqSAtBZERJVrmKniiq7xUTyfziyxXNN9WNRTXTOiLlsF32ZrJ2xnW7iDeL24cYv
bO2b+k/zpX+NhZyP8zfX2O8FYi4ADXqCvn8r8NVU1G3CxPEHfCKtDZ0DSOJPIYCu90e5skqW9bsB
JX/fz5lIrT4KqJMJ8Se1fno/xsoWMxdXmIczNQvRI42m7eM159GKz4Vao53aHN6PtLIsZmD35WaW
EA6AeMTsaUL/aeySr1XYFCtpwLUYuoU6pkRtEMzAYsHnZsATU2E0Yab9SBX13PXtfzAMUwOJQJ4B
bHxZlZssGLmjyAtSRjZXzL3voYw66PtTde2jXMZYfBQ9iLH3MWVSs8E8x82PCuEFQzoXhbR9P9Bb
wCC1pctIi48iC9BIm4bXxHiczYqjz91pXtwKFsnQmD8NN6YzP82rxymxy473Y+ioj/FW+fYHdZ85
1nJ7zdhXVVWRKqVR/XqBqHU0qgkdahLS6If4Id/A27B1O32O9vJeOKxN8pVuA2MHLslxpIOxW+aM
kWdUBjTbObFCIuEHdpTunNsXt4rL7b+Oh7o6vot4i69q9IYZyHEFou6rSO9d/Rk4xmOJHlj4Zfj5
Bwn+tc1wOb7Ft61rNShb/LoYX3rrfcQWyUk3wXfVRswE9upmXb/zRVvrzSe8GOL8ky4v7FgvsV1j
c1hPYbgZ25M03kzgTBU6OYCiuHcaGzco3sezCBiq9t/zp/LO8jfCUUnsjL+h3ia1rX2s78T92mPu
2nHKt4Y8wv9maOPrHzdOaPl2ArtqFHILGx/1u2lEt3JjrslYXtm+8AFm1w4R7Ku0BPWErRUYLT6r
TgSFcxTETV0M2yp4zsY1S9UrQyISVlVwS0wEhxZDSgOxxq2TSClgxaI6T1N3xJ/MXjkllGUcGki0
j2b4Nkm58qYVEfeD2oc4MWzUts1kySEoFgW4vHnZKQrirn/ABIPbPmlcQYARhvxXhl2XEob5l2hC
2QWDNanI7CpFg2XbT3Ga95tW7Koy3oh91SLVruttfIxFUu7YDupEaI+lhlOUaftaDFg9GpQh3Oh5
3gxPJfZ52nOpGpF3rOPI6D8FCgw5cJxFbuz1WCqUD0MYQWM+NDzvva3i+/FdYYV5aDdJowWnyde8
T5NXZf7HCOwyoKPM8NUnSe16ZJuQy6Zi5MmB5UoiatbbxBsQm6n1evpkoukS4p9g1IbZ2kMXjB4k
f08zhsTGDCnN/k7yCsMIEylyVP/8AevIJOlV5RD1sVm5GuTFbKMjhpQ5UeejdpL3aIPsG6WNUFbF
XHxXV7hHkL3XpUuPUJc+UV1BEzmRxPwRmBrucH4dfqokBAPs0ixx2stMsBs2LitTf8OfnX26JEOo
hgc5zEvo0XGebOALK/3ewh0iOOu9Co3d8iP8BsW2/x5PTRxupiFurTsPPqDqqt6QKW4Y9lm/tcI2
OzbeoAUbSRHCL3T8JNpDwYDcNK0/7aQOZnVbeEr4dUSw4SaPc/VjqJQBqlONf8DarkA9CALgEeeL
0lUEOcM0zrBCW0dWeoD7aHVPmdRG/b5IwgnMgOdb+qELxyK99ys0pHfdhNQKdjGG3H4NM/4tG10o
jeRsln467bDFHXobOeax+5jiFCc1aNpgqfiXmBSB+aPX2uTH1HZZNCBWjmTR2VDjqETGXkgk7U7T
wqgV7SoWtfS+YmFKm1rRqmQ/9mmEGUdMRmFPYzYZd12Qi93elLHPdoNunL0HzcSbUOaP69E09qyM
AHKmKKRttpGmKslv9EEKkP9HJMr8rHAWSI8GyhM/UVdQn9VBM79pbdO2p1yKoCsb8nDX9UNqgMvJ
O6BHpa9FKHUgebKffT1aw+7bLmr+jqasVB4ktcyJU2mm8AFQZpz6W7wrUlo0QqZi/ZDnvtw+qV1m
pKZdtVmFQoacx7HwsW8RBd+FwPOH3LakkfVRQdqEuS5pUXEeQVhOCEAbfmN7RaGFd7jXhhFiXWaH
OxZKKd2pskpjh1xLIu065O+/NO2UauR2YzNtmyrzLLsRBMVwG8kUIkRaJrRJ/AYrRnioulaOjuVX
GsI9te95bhi3WmZ3Qq3VH000PICnlUYVPEHRy/Q9B6oRnQdKSAdEEsz6s4HeYBbYVZgb2TYLghFp
kmbUxw9W3CY+3hSi5X+QBOh9tlVHmA9IXd/1e7+zNM/fINDmfUfV3FQmW7BaQ7zzfV8wDlXst81n
KLkFRK60yVMIR+k4IEZSt1aF1QcKUwkuYkMhIOljj6M10LI3DBQ+mETqkgWal5gnwLT3keuQsVcs
FZzsUnQvsyTxAbShT+/UQ1oU6k5CgEX0N/9LnTQr5NrUHfyAytQuEXzFBF6IotwWymg6S4JQfXj/
QH/z1KWGOsMC6KJboKbfcIBk/O9QQEsCR33g0Nl69/XnafMN5KUjPL8fak7aLjOCma4NxVKVZRkA
r7K8CzulSRO+to8IKvDWHTbnUAj+oHi6THZAcACjkUUFiCH/dymDKUutWKLWYb34EAdfZjfnBrrC
TGpqwHaikeO+P7A36eOviBqcLVhib9E7KJyVbTJK1kbeQS8CxYbI6A4gwvEXwD2/WYn35g5+GeHv
eItntWEVI5psWKpGh9YtniXHukm2gmvQaKEZsEEFWNyvdRtWB7nIyaMxBzMaMcjo0DkiaItoi3nd
aUAnOzu2N6sY4TkHfrVcXg9SXzyxy6jMwCgxyPldX96yNA8qosMFDIViswaIujqjiBKpCH7AKV6+
FmUoaaBRWTN9gAqdBNQRATrxceW7LdP+eZ3MRsIquFL22jJKqmZqpyJQsektfAaUR9V/nuLtiO+B
35UbJddvpDDedIm6R9cE20kDbOIqFffa9rj8EYvFM4BzwnwBI5oZaCo55QP8D+6XH9Nt6wR77HzU
9ffVssEwD5z8l+1BdXBW6Xidb+dDLLR60CLKvfOO0BN8F0kDKD3Kz2IVZ/ymtzwHM9C9nJlvyC8s
GZRmX0tmOyCaMGPbwpvQbahTnylYK7foLW3wFLjxkZGOfo6pnXxe+cRvRwqphnor2iMKJu5L3rGU
5Sip5pPBLgn31dOMWdN2ktt9WEfqvKmOK5BcyMLB8aLLDzdsXtQXT6wsG4pYbgLDKf4CItehWP8p
2CKFgOGwTfcNmgI+78h4OitjXK6gZdz50XMRFzrRUOLia7zUEqXO1jfJFqGYDYLdbn2QhpnQuHk/
5vx6uTwMCMnHRNYDIwWdvt9iqLw4FN2vGKrX4URnjpg/G7tGLzYwHO88dDjfD3dtal/FWwwxzSLJ
AKAE9G87M2Pp537H0Q82BgvI30gUB1JbXTserszrq6CLJ5xqtKIS6jGGwfvw2/hxbrNgT7Hx7oSv
owOxebtW91jo5aCUM08rqpMceDBErZe/fvEl9UmRplJjmMEBu9Rt96zh/+NtJnKSHc+tTQH2NBXt
GpfiD9G3YP9H3cdlXsCPQKicUoGOPIKIV8br5YROqZxZpPkUnuaLBRNvb+OrMFAknAepw1g76wEr
xpeMRELzrFn72MubZvkDFidigzVxhu4nKljohCPkfx9jCki5yYRLP+7FNZWit4tL4vSf4cSUtq4g
PqkSKqUIJftl/1jeBx3iXwf6WzsGuSs3bkePd+1Tv9lAi5jzHFx86S5UC9wq/ckpKaqE6lGTO0TO
gi3qXZsWDbn3988boBp5EKrLMrBpTecFu2zcaTHPxQH+BAUnsftWqAFv+29IwXXmHkqnO+d+5ud4
vCmULwJPmTT4BsFjgz/kyrmx+kMWG9nAFKjwZlaVuisO6t9VaI9u/qi6kQPX/a+Z6o7k2wkP0/SL
/il8Wjsrr007xRKyXTQvOLgWhbcYkb641nzD0ayHUsBS8ZwqgzMpW10uDu/P+Rt9BgkXTAQKDNKX
WV57WTStqjLKw3SgLLsLH7V9yh7On0GPOe1+JdJyw/yKBMd6vufkNzJbXeQHIzaTKC2c/VttS4nC
yW6Es+hkKCKsTeEbEOAcDf0XLjhiIcK2OPu1VDXjSCzhvp2KQ+wDjQ8c6WvppAdrZ+6jo+FU27UF
/DbbXQRdrJtBQp1ZpeIAmlnfaVtpbzrFzQC2WMG8RzisSkwsF8pykItD0DBj4P9SEXImiJvxo3qc
yRNYvd/4u8qdMUSyM/xcNyaYh3F5ry7DLo4+ZESkSVCY2yw6oSlnx8KuaRu7QK7yP1gzl19xkQIO
KU6yCs3Al0Mv3M9wfu22dOL7HCrudL8SbckrehkX2iFsB11Bx2Kx7woe+Z6sZyFvze40w3J9Fou6
XxeauTqBF4HmO/3iXG0bAYsJYw6k1IW+RxI6+G7IVG5sYARRfgpqap4rp+ubN/vL6XpxqiyCQtHX
DUzHDUanbEvwXtXoDBtp492Mez37t69HznI2niQiqzCXCRZL0xymztOKeHrZCrKbbLXHyjVtvIs3
fwA3mX/75Yqcx3YZbbEiOd6o9s2U4jl7n+2KQDcbkOJ/ZV75U/YBtuDKalmeZ3NMnmW4A6IERYli
AVzLrKLNBzEyZvwTKNj+PMsTzYAr6VsDrOX9aG/SHYJBMJnNzSwu+eVbKCliL0TxzXDy8S5BdD4d
bk3V36iSsDGrZhOSbzWhtRL0Tc7xsiGAJ8JsgUKA/NTrdVppta+11EuhF6rH6r5GWIaX5nHuvoiO
ul9HMb9Bxs8RMSBQ5jxnbpIujm0fWfbKj1LIS/TUzI/x0XLzkwW1DybNanpz9byeR4ZlEPagyEy+
Hl+po/hWJxwv8k49ym67A0rs9vezxsDsUFeulWCuHTAGEwkIy6LWufyKo2wMmqAm82Vb3rYUs6Qd
tMXz+ivvTY7OPPIfZhJxW9QijMX2y1P+pObPQso776GTbfHvEeDXsd9J+/SDf05PsxozNjq30sdk
r9+IN96qmtYLc+9yUy5/w2JTBoMu56XEb0ACuLUpzdyhE+3EpfJcRsq2i7v9WI1b02ruVIRW7Twu
TmHcgJPXjcT1pF7bxwWKgnVl4t2M57TgKfu6Dk9Tm39pB+07fg7PcaaeuR92mmfeNA3tMj9o7wNF
2Up1/5yE2tc2CFV3kJUf0xiqtto2RytU7tEivJcDFXXicp+M2aGMlfuu1tbyyOWxxAxQsyS9mikY
8x+8Xl9JFqXYidDuSZqpwM9V/VIU1V+tH+1Dg5FjWVGG03OpgLE1+78UvcHy0ccIfHJFhEir2uQJ
qeNR33OsRPlW67ojXEmkm5WbtisPZRYeOhyR3z9qrqWEc6UVbAKcr7dPK7nReiwXYoq7dPLJ+48+
ibfi4g+2th+Wp9qv+fkdabFCIj/5P6R9yXLcSLLtr7TVHv0wB2B2uxcYc2KSTE6SNjCKpDAEgMA8
ff09QVXfzkTCiOp+i1rIVKITQISHh/sZGijhJBGOdwOcHvITEHe0Xjg4kcIkAUDB0QEp5oeZWMnH
Kp1gnsDn0WdfB8raMSY4eM7Bg2cB8FolEAP9HfHhC7fX1oqL5bXwf88670wWSqIniYlokGzuHMi3
cOEWf9jB5+JW/Lyor9XAPFfO9p8J2UC450gAQV5hWuGwnTXKECC7QXJWhNNuF+ogwZcrB+FCMQOv
RSijgmiGqeR8hjwVclnUGcIoIlTXpJ+d0NnpyCy5XjHnuapgMAvgWoAi/uN8y/l2glYw7VNo3/+5
XNCj379NdnbX+Guj/oWTAVqwOu4P0ChBP25+8oFfbqYSBjrIn1wRiqMPIBqKaHz4AEPY08qeu16L
iAcXJQ3ilnxCPsvXYznJ3ZBNcD+He13zyNVnlBMM17bdzXq5tHA6cM4BiJeQrQTeWeS/zVn92cSk
6RUN5iaDx44VhPngHuyzm+gNFEyndgCxeoWcg5N5xZOM8netrSBdLxleVMiazNW2tCs4QFipbSiN
eQi1pg7UFt2ubyKPF08g6R4jKwV56L+4SiAmF9LE0YumlTIr7ssmrMCfL0NkteFQ7iJgWQaMWsC6
20CwaSXzL9Qxl9F4Njh7wzV8n3WtRTTNGoHVqS0JSKg33r0WN6siMEuLh/fHIdjGrU+5UPJ5MCDZ
hEzDwYBGOU/Y5CW40yDKkZx4v3o1kfGleJlW0PsDn5S35FHKzEs0qgx5FwEVYWu3XNcweMbj2XC2
2aoWRDbgluJBPq6xwtXG40I5ik+HUZnO/WqBwpl9QhV0+iYZIC3T25PXOcYO9tUPBmxJgYN9p84q
E3TpK2potyGzYcJzXUWFaipMfRqjNvph7HjCDu5g6Q3SZHVaJ8JcH4YQSlNkWP7CUg1yp7Ov2FFR
EIea8q/YbJU9ahqMANbDLHRGEAfZBu0eGZOV+UQVcvNEgeQyRnIHbP7b7i7xOH9u9Cr04ZlXUCtc
ZVst7XgI7ElAeYNITq7q+rHGHDCrNAxwdlg0cJfU7faGt//5pIO7j/Jr4eouvJqrgOcNkV6cgBgg
Y4A2WzASJPoRNwp+z1XA76Jwn4421U3qr+YXXqvMt8V5rNmOz5W+pDmPVf4yNDD24v22M0Dm6qzB
1r9JkV1Yh3QD0yWnfFk5PK6vFZePOVs5MP1L0T1A6HTLU036APUwrB16u2bQubghcNflZz26JGji
XWaaAo0T6EOapt19G5C4fx9TfCKPY2r9mFj8fP+ONh+LDSbcCSqgaLFoqi3mRQ69MW8EH9K4qyy0
pQNfO3uyz9rjLGGntTHg5o1YvZ3jLWaAlFjFZvjFxWGp0+7JmmQrX3tX60VBfYE9iOU5Vz6AoRXa
zCECQokAIIrI1vbBlnNj0GrnPafVQ3eeX3i/4qyFYPJVdP6EpE4SiWv3DJ7kxVDQg2LncEPgYdi7
wV265zplELF6gDFYkN3D2Gi9K3sFF/79OxgoFIEfQVE6K3ME5O+WyhAw/GQ8AoVgeqWv7MN7DRo6
9Ae9Gb/LD1z3rvJzn23ym8wTY6/8uV4Dzcvx+W8yu3oMrMtCdL5HkIREdhdqYnKTmH205n8uLb/1
fz/xbMcMaZ12CsUTK4H6zHSg5sheLmPP1KNDruh2aBobQ009qOreky7zZXB6WgpYUHiUB2DyuvEh
AHAajlwe66bdSuaYF2KztzC/lDDRFGSYbBCneas8wxdhtGZJtf0byFwdAdoObXkDFNtqap4v/3nk
WeslaIOgROeaOOK9vOsOsESx9ffoGRcUSDqYqxLCV3TfebxZyWu0AdBWGuLFowbbP8NSoIjaBnAY
ricnaCF8GNRWEB9ksOa7wjODt7Y/jhK105a6UhPZoXCbAGjcKJqVqxBOHaGW0H2sfI/FVcmJAbjg
YBozF7xlWAm1FmJiTSHK+IxL4v2oo+kWYY65jTYYkpPXdXblVV31+W7Oos6OrmSUYSGTIDNwNb+8
98cfHKXDyyrW2fVdBLfFVYYgP5PO09885uzMkmqlj/MaT2rK78UEyG7u6+NKjl346ArXTEXhgeoY
rgCz8x9o0LKJp3HEhTG4l9MH7ZsZvErCDvNiT//OS7niuS6+1weFIA/4Adnw/vRfkICZFwdAi+MO
KYnQglJwas5JH2FWGjJsLAAdV6WSeGFfNORuiNoyuqNFlKZQFBgL4UnRq6I45JQVjVeWVPrBOlNq
blocxua+1cBYd9EHBtiUqgGk7wICFwKbNE1lwJ2JZsBvl/IQWSuL8nqrKhABMmC6gOJ0oYtVKl05
Dhi1N14DlXp4YP9QjnzCzpWDkckev453vTIuws3PqTLPDZlyed1aTWy1b+00wV0iXIlynZcvo8zy
TwRDulxnn1wsiMlscPpsdU/erKL8rnc0al4dZzyot5grzVvMRogvlbE/x/aqncHeGkSGQ32Ak7oD
Dp27xkO9at/xtUZgbwFOCuAZWHWX5/zYwtUM7B+wB7blke6avQ51zH4rblYjzeuzeaRZTg0CePJp
fEyeYZq65ZDJ/nvrDS59l1fJF1cArXmw2V4OysBMcSflM/nk7vecE4iL+9pL0DngUaM99oWnALr+
/esFedV3moee5UehL5Kua6G8V7vRXe8PG2rTz8nguizF/HL9GQrjFvhQy+CGzQ+AbDQqWsJu1NHG
AU9STrFlELrLCv2egFSg1/GKcu3ngP8yEWO5nEWcPRwpkjyC1Sq0TFOrTS0zt+SddODClfRm2PQ/
IOxik5vgAGU+oOAS4EwK/7Xdip55L/iJi1n3StZeft1nv9HsaCgA/zdhrMm/ND21Pu/UqFjC1RGd
t83Kp523Tj7fN5gpcD3nnLF5S6ERog5VKspAPkEXn0sOFAg+W2ApXJBWt8xiNkDXBBLeGKlhlne5
N7UwASycC9RhxuWk7BsoQO7XT7SU1wz8yqIImMW1rYhU9v0UttDoE3cB9GKaDb+dqfvVm+DSkxiw
XucdUkzP5t2KhnsudrKIWyAa9+3kt0/JbbDVXLZlTig6EyQIP9Ya2msxeTV7doOBYsvAjAoxB0Pd
1hDfDJjqff36ru6BWBCQS1PRggUeBvb1sxtKopUsy1jNF5/k8Xzd3vC2gQKpsfAtXIUaXXVjPuNh
p+tQU8bn+hyinT1TOdEmhGEcj4epfOqKHyAmZD7Ib57sFIM1fGjDX4A4LT6nLIO9hEIMlkifjK3z
uGEflnUMij9kNkevPnKsSuXm++iYntj7XwDYL+w06Tzg7OPFYzbAXFTjJdA3Gv1iNSYExLRokFog
dViVcgejaVrdKqpmRaW5llSubzp40LPnnX1XaVIKdMXwnkXfuA/Rp9wis3hJY8F2+UB8wS92hR16
q3EXzsiLuLN7JsRTadbqiFs5kmc8cwEYviM1aPSv3vAXXjH83OFhiNs1P/1n2aWEu7AeJxFS+bMI
cRtuTUChs6Z6xf06NnCpzsDgXMf4ANBpwCBmabpJgZbJ5b4H76RAU6HAvXGgTW3DMdoVTFiEw3Z1
rNRvUas/V3rWOSs7deGLasAxo+WESTdUUGcFQZgzmsEgZAACFJ7QJ/Nngo6+U98HW1DRQDVDZYAS
KyucteHQQjF/EZinqbOtI5GyKQqjQ9MZc7Upbtw+734opZS7dIplR5WCLdGr+//Px5297p6pcV9I
UJfAhvXi0OJfl8B+CypZwH/Afmbw+QKOX76Oy3/srDy4eNjZtiU6SKdxijUFnVOnZ90x74xbtent
r8Ms5aOLOLP9qeb4xpg5c3ir7k8OdcdEd4RPRw3mtZnirHfEFh4Npo2wTeIEHLg/zgplGNPXCahv
WMAk2cVxatOgtwW9XVuoC8cWlDrQ+JYwntEx77pcL4AlKPXENaD+NQuCTXPEZWm33ZE64+Y/B+jh
UAGNAOI3YI1w0sjsybSkQdMpo7pTyN2zOeGVUukF/r2uqoTeyoebN595LC5EIpkwhAKWdPZ0tJLH
xlBKfKyo9HX4ZYNPbGfCaAXmYwur9BS5oQMUvF/1t1m4l15EnqXWJMglVVBBFg+E/p72gbjtedGc
0ay0UjF6M7XQF0Zh3/bBcaqLexiub5hQMsswmpXp/tInPn8Js8wbdsDRwvu1dzLKNlFR72t1tVe3
kN0xkOaMGIy+MGmYxaCqUcVamenoYJlvillv2mTaC2O9qxrpJMOlXg/EE9yOb2Wa+0Y6PMQk662V
r71wnOFoAdhN4zQVNAUu1zLLqkowRvwSnQeNMWjKEht+pUd+mV1Ls0sp4SLWLPWUEOoVCebUKI3M
t/bEbc3UR449a+8AUF5FXa/Gm63kFmRNjVafzxZuxMmSoKZPXAFe0k53inatpcgrWW8pA52/zdkK
LuoGIo8B9mna91Ya5y44wbYA8c6vv9rCnUAHGBooaLjEcSL+7KOVXcPqJsZHQ8M/z8ONlvZuP5Y3
fdm6UR4rUPKWZAsc1W9fB158peeR+Zo+Oyonswsr2UQmj38N3uD8FsCDJWvv5ScuYbm2Zpb24Xm8
WU2QwyHWlGu80DB6ZPGPDhO4lSfiv/HsPLx4l/w3OHsiGf18oRPwRPrNBFc2PveOtxzgnYEjunbh
WVof548z220pi5VmxLzfyfsjaP6umMAfp1vL4Et7+jzKbJ+pJVT8jBaP1LM3MO3L9vsAm4Oe+JP2
YKqVE6qQdU0eCvr29btcqKNAIgbqGLAeqFzMJ2B0ACdP7PB0enlH4TtnmbH8I2hh2mjkD6J5D4uT
968jLrxPyLSD6YDrN3Rb5ilU6nupz/NYc2qh2kpZ6Qzi0NuVEAgrG3upW3Ueae5dhRZOEcdDUzlV
9MqhdLCetpUst8c0shlJYZhSWJTATpxkO6q+MfGhMgqr0l6IcNN2H0I5QV5Bdr5+/KXtePFbzRIB
zZsoH2uorX+qXkV+pbnEY74JnLSW++3kpeuD1YUtCesqGRxx+KXBEGF2bMVFoAq5IGsYO2rfZBdg
g1Mcwi8DidytfC2xwBzQ1hxqF58UVyE+YgTZ8eqcks1YTSPSd6iW+aBa2zDb+I5hDrrWQPaK6/TG
hbxAMLYBpEKDmD1GxZd5oU9alQUaXm0HdD3XG8xRigQe25ZeYZuOGa1pRy68V647hMIVAw6AjWYB
UyJkQq5AnF9gkCaBUIG0etjzHzHLdbymA4YV2AncKmfLJWFCnBq9XDnxc+9yOgs3lsJ1B8SSyl6n
ay4+0Vm42WEB4R9iNiqcwuX6bQhla1T+m2Vx8USzlya2CaQTFYTgXavaVl5M3J7QW5xc8HMA77GH
lcJwIeNcBOTPfHZc1GOFtWIiYNZidmP+GivIk3TBf3EqXYSZHxSNxgXl8aVkvzposKaqwAxkgPBR
x9yu0pwW1vpFtNmBARgjpE1yLD3Zz44KDOOCjWHhFVoioENrapdXmBP4eMOqAfMznLtQt5l3NUhU
VpociernxVdxmK8BPe90LiRUdo267o53fRxexJujTiDlkWQN5AGhvuTIO9XlxEO9cokv4662+i6v
F/0nQJd7j0Lx6UpUSg6QN6WsVrEiq63iJB6Dk5cNWf53bkoc+bpfdNuVY+D6yoaYGrynkRsXOjfo
V4kNrRAzqJOtKmfbCuZN0labtCdUHJbeAqIcK7IlDGsF70JvnztRAHuGWSiy17zfrlU0iWWW85d7
gKu3l3Kh6erQuPwwWB1QLb3c82iz3YdYU4HxG3+5Bt3oEoB1ElTaGlcEYRde2yja1vXM+TXhMmui
/4a0jBUrchDxbC8WeVn0IxUVx0Ant9OIBfdiICN/9OLPJFwrsK/zC76hCcgw5xdgk8xStFEAU65G
g/I5v4g34wDEGbUh1y7Z6QZSQuvctYX9SLBOwc/lExOI7c12f6IYHVStZQVcq85Jv2fZ58gEGrFu
KmJksjaiWSDjXsabXctKsywnWA4oIFpHmZfcxZhHae4A9+4QXHfcCR3MomQ/yR0K4Hm64QT03F4r
xRewBJe/xuyuFlOjLBMJvwaHLoV7ajqKsVNLK5a/wfUo3lV7xe/gbM6cfNdRXxkfTeiZjTd/wVDj
elnjGqfKn/xgYBvmtQaEuwbdzBXFyVIQk3OHvHHxUuhkWLHmciOwdZ8j/lEvF/VlyNlOEmkShiX/
CBCWso0ps7op2BSa6JNqzeX2Cp0OugIeDzhYTJY47GC+pjODtJjU8QUmAZkOo2/lRXGmzaeFxmTT
u9wVHKW3FLfwKwBW4eQDjbWVHHl9Obn8JWbFiJzUcsiA1wVEnRMAuNlD6fQdEHqjB/K3p9niRj/x
LQB6/Ers6wxyGXtWpUg5lObGUuWbuncnUHrDsXeFzNKOGbdZdBK3fyHvBGQqYR0nv7y4/v32Z1/a
nFpEI58PbvjqM99hsR1DjM/nKyuFE8Da1lrAyF0+7yxjYgANMB6UyyEoUQB7WXjJLY5cO7nlYuHE
hzIh3DyqIxzn3VVXj+WF/e/HnWUzoYCabAi2wOe2ZkfMDTYTbFQjL/Q5+0iAYTZaz6tuw9clFB4Z
bmHwWsAivxqeJFMQFlmFsJ1XbDnV2LShJsYhVzn8o9fVIxaX81m82WOaESNJypcz31Owb3cpO0jt
B7YUfO2RumUr8/oX9iLfGIDERWuKlgvnPm5/vL4BmxuXlnkPvBta/NAkVPGasZQtGEaCo55tFUhl
/Md0COSPi1izTC0VvThlhsC3TwsWKedecM3QbMtBMGsdp4WbpgG4DURmNE4U0ubJOIW4Hq4Vuur0
AaR9N10raKXFJD0JNz2t+pdS0RM3z4R9I0fk2AL93oK0ZetprMOoE5quG/Qr8pVrh/SpJX2RsGXo
3cDoTAEnS4Si2SyJxg2JEy5z6QiiwTZQ3dC9pjP0jQSFuXfwD/pTHirDmz5JZum1YcUSaBRWLTQE
IQcYWynpo308RrEPUU/tSFQ+5wtishejwtxpSoNchCzxlKpsvEEnXsMCSlKyFbSwfpTSRgBPOJMJ
/ECN7C7PAvU7qerwJe1L/VQExRBbWpl3rjDoEQI3g3HqQHB2y35Kbtk4Zc8kMiGaoBTG/WiO5KFh
I0ODaKTVRw9lSdjRKAU9pkFWbpWhBFNUl6S3ulWUXW+EkNmJMOyFqDyE9jZSBr8Te9RZfxcHkXnK
UiNg0BYlmV93Yw2FQtkY7xJ97B6FuJE8vYmmg1IZ2g0s9qjfxqwOIUEiQ2zQQHv9CTp95mMQlkDn
6pOGshIVvNuZTXIYq4k8MaXLvsNeO3VBWO8gWSoqqc+k3tjrcc2OrB1FRFfF4U7AJNFtWsX4bhRi
+hEmSXsaoizwckjW+xoiuAm0PN1aqYSt2mnaEXbo4UMnjdMxMOLx2IWMnvqImqeYJq0NYkf2ZEB+
4nEIEwE4XmN6jNE92GpYjG9G33H9TSPCAhzrY9dmEextSrHNragJQGkZqvI2EMVkn0h9GkHRJ0y+
tUNIHoUiQM8kVeiRAuK2NWqiHxRTHu6aYohSRykxeRmZnp6kySA2C+vxrqhY9K7EBPoXvVxvehRx
TpvI5Y3JonpDoLB6FKlUuQkZoR/RN2qeWUlD1YOuxMIdwH/CQ1kZUm7TWo5v1LQodyh/gVmXjWib
1WLkl2NMt3VYBxtZYslNmFTNgzk2gC9pMfQRrVCl9XbMUsnhTLijoYeBW6uZ5Ejx1H3rM6WBPWUY
bCMQzrdBWma7ojSH+4HgfQ/RHR7Uha9lGz3gM1eVH2ZD9hBGoCMnLCw6W5B1cXT1piMlhVZqmbcu
ND915oVCkb/1YpRjGl6WIuyh8l6NdiIbwujWSMJ+8sYADR0rMdkaxuHq6MaehxqSRjSQzLGAZ5Wy
HGugG2fo85cpWIQEyLjqZ7VvPdCygDhCWfwXaHVXd8lZzFmyDQUzG+sSMXlZHOykjb5t3Ggj/+fq
+WitXTzdrJE45MPYwJzld6T0nf3gzC/Dou+VXdys4ZuuSjDoAYiosOFLCTT2la0nhJjUQo4GwMVj
yWuo5JI2tIzUABg1tkmR+isl39U9jseDIhto11wgYN7kCMGKp3HeEe5cOlXO5EiW9jOEGsFbkoJv
lsB2OISNz9rptbBiQBpE+1BVTFwePw+3s/YUNlYraQEesx5lW0q+ZUG20pq6qq/4g51FmJWTENsU
WqoiQkKfDChj6BA+DVQgJVbNna76Np+R0Jji6hHQm56deG1aKhBmHQnuiRBtAp2b2QXuZLrHbv/z
1wa9PoC10OnF6XcF2komEqK33xmOOIXfpAIgu2S8X1kRVxUiRyuh3SUDngW+5fwWBFfifNJLAyvC
r1+1zbBpvdGDTKfLW69r0KHr5Y7ijDNyoYYBI5a5ClQ+yqNagioMjYUofmql6Gel18qx04fhME16
73Z6sIorX3pCFN5gAKNtjr02u+ZgBjOJcl8YjpbavLvMq331tnXqLcQ6/VWxpOv1AY1OWcP0nGD8
c7U+ICdZskDER6v7H5mVm4DwZqMrpIXVVhCOfm9k5ZAZnbt2n73eY4gLFAbAGGh7gYd42QIW5DSS
1MTAYtEVW09OsJ9Y2WPXIEKsFR0GTwZWCgRC5zVoRWUp7FrNcIIfeWfhicSnYQMA+DNDMgbE7066
EV/WumtLawZdIEn71DSAxM/lc5EyDjOdDYbTSrpfqqUPqQ3LaEob2c0zWOF+vSGuMySeEXtb0TlH
9oq2WmeDlIHLbjilxtBsShVoZWYdhA2qIfC+DnVd0/P3aQKtg90HrtoVKLNLh4SLOUKqTAEIVNkE
W2prfnrkxtq5vYp4vk6SPB76S1xS+brFXSlpWutCz/c6WEloqoA/Klh0p2M1AowMHUc0XrzwYY2F
xT/R5SXhIu681S3B3T2rUp6c0Yr9D8SVl3b62fPNLyNjb4z1qOP5oq3hm96w0aBOxkX0uFTkWi67
blDioxFgU0CqxK4APulyYUqdmE9dpP9WGlXt3gebaUuATDY2+cdqWuE/bf4OCa59uAdBzuCqo22q
I8y4NQFHqNth0giWOIScweP0uIYQyL4rmilL2QQbHL0xTLDRxJ89HBNZpQkdAW9KPObKa1evEpmv
KzocpLiboAeHugAg9cvXF+YK6Ee4JHFdq7vW5wLKhpXdrY+Gl3b0WaC5E6WOYZ9CO4r8nzd7uVce
ZZGNFmXd49fbeTEOLwvQMIWo1BXhnYqB3Gmh4YTFryEHjxjYnqFbW3aLUfDKkMUhBgYmyuVrS0gu
VVJlgtqqRFbTH9MCELhsRZtnKefio/wryHzDiuGIoWgeEIfk+ouQJW5Vm2/jKHt1DQJMtPn6xS2t
tfNos4pKpbpSJz2isRL9v07FXUZyvg6x8ECQdFFwLkPPBSO+WV9KjmtRz6PKcCgTc+jH41DxSdFO
Vl2PwX0f1r1v6l1ofx114cGAREA9A2kM7Ns5dDmDh4NIU2QIKrU4LjG41G6/jrCUhCBjijMfRBaA
9eZuVXUhNWJHcITkb8Mb6lFoh1K7SGE1CkDAah2/+BrPovEHPqvjs6gwihj3f/RoIN8i0WOi1+4U
i8eoY06drC1DeekF4jRGaQpqm36llj3BUCJsVJDINWvyVD+9093WBa5sP3mTA2MSGOka32O/9oif
vaduedfcr7feFnYcMj3kOWRsN3RSZzsOCqNE76vKdOSo9aIocU2BepL28vWXvOqcwnkAHBfMRHlW
vEq4bY/eH1CWsII3SmuEGbMK04aw3sAX1BKNF1FmK4tz8bG47DlgngA4zhmDLVq1sNcQDCdKxgMV
gqdAxl03HFaKnKVPCFl1CRUHkDlX8PlpVLWCBaXppMp4L7fm+zBBIO3rd7cUA1QkFN3cY+gKQKK0
naIHg2Q4aSBbJdw3DX2Fvra08M8j8MrjbOFHVTJKDeRbnCyUJysThlNe6Z5U6b5UorM0or+/8kyf
sLTZgS+D+MBl9XA/u1r7UT0UDI0IHFsPkxfvpc0IxUkQyIufbxgsO90NfftLwu1LjwoRL04hxsUQ
OvWXj1pnujG20wSaDgZeXHMnf5Sf4CMIVVS0CRpXBjMcNPbdKoV1Xp1i1ChDhhimJ1wi/6rQh5k8
Q4sAyu2dhy6XJwGcD+npDTeOmKDYBGl8aDNKKx3s+S6YBZ0XB33VqUoiIGgLuCiapkDKJc4ormzu
eQH8OwoHOAHSjLH97J0ayjAlBQt5ARz4rd9tKhcDtlXa3xVXBnE4+xfTD4w/QO2f5WcpqIlY9iLU
DnYcghCgQNRAn5b3f3Ym/t+FyWT9z//Bn98YDDviMGpmf/znTfxWgT71q/kf/s/+73+7/Ef/vC0+
8oem+vhobl6L+f958Q/x8/+M77w2rxd/cPMmbsb79qMaTx91mzafQcIPxv/Pv/qXf/v4/CmPY/Hx
jz/eWJs3/KdB6TP/48+/2r7/4w8AHM6SD//5f/7l8TXDvzvETdS+5vHr1b/5eK2bf/wh63+HtBqq
DBP3OWQMbj3Xf3z+jfh3zEkwwgEEB2xG3KP/+FvOqib6xx+a/neccEBoqdhxnzu9Zu3nXyh/x2JR
UbGAYG3gRmr88a8nv/udK35/FLyJP//8t7zN7licN/U//sDsen6LQKENygZOMY7PxgqZL0RJamDK
UMM3luqqTZ+TqH7VM+giBJH6gOPvEDAYYJTEEhl9HQPDhzlGYsuDDFR6zCxWa9UuUzddGj6qKgN6
p/BkYTrAqM4b4jx0if5hEGY1CnrCReHGxXDHlGzXN+TZUEcnaDJIf1BvqMjblBtbxsjRbKGw3h8z
NEC7trxBDw/NT3LfKfC3Eg1H6lU3LdWTNt21+b41hxPwZ5A0yR+j3tiwvgYjQC12XTEeQtLtSpok
VkMCq1S+j9CYAFumgDuz8q0cmic5uRcE1Wdx8Fr29bGqaj9Jgx2c4e2kqKF5K1ghiUtLMW478LrK
wbRpBu0o853cym3shYm2h+TpRgzukujUMfPUFO0uG8Ut1TOb5AzTpvBoQgO4yUPb6Njz5BXolAQw
S9Gn+pBV1ClrxQoreOOMOeb8MbyiMV5XjU2AylpHB0ysIYyVZnelDOuacIdj5z5v6C1wELs6170k
7n8qnfgY1ZqlobdUPgNfXNrAG1I7yJjdBK3HCuVgdKVrjAWmWipAVjAowwnm0RyYfzmF9l3qQ5bG
aTMdOnU0ddJI8RitTzBa97B8v8tR47HWCqeuBvgj3hadpNio/Cyaou7CVAEA+EeSfqdYNUWb2Cw2
rTQw7anRWoclgQW2/uihXMWr12w1kD3NTO9phxWQVrVN+vIG3ADDY1lgKT15Z1CcELL4ScFTTGLi
QCfHHoWHNnkJ1OmgG5AY6IwHDKnsuGR2XLWPjW64kRDZpK1/sgjubBHJjzRCFWoKomtOphMY6X5I
2K6LyrsqSrdKlbijaBtkeom14KjVkpUyi0rmLakKVzaq+y5UXS2ATUih7cQkskcMIzMz2CfKa6Vl
fpn2Nm1fi5r+SDAbtOQu21WSsBEUeBrFIrPh2mjJYeXHDGYJyUnrR7sQYhtI/r2ohEfIlR2YGFro
wwZOp3pTp7kZpxdPRAAMO2lumkZ7SPrYYnLw2FWdk1cwkEsGh2WgGlJwAKBJqZXjw1geogAmBW0Y
WoUmebk8uc0UWmYR7nX2sx1EO+dyMxPJLEFIbiPlyayNJzUdd+i+1lbeZadIbp9qSbjr430Zbioo
fFgs07cm2CF1y44xTfdtaXhJWr1GWrllpL4jEfPqEW51+jsUbuyhAD4nFoJjWQffMh0zSIw4jMeE
CF5fVph4aZWFYTRMDTQ5t5WwehqQDe02ULZm64rG+MSa2FUIVHnqJrBqfFlRg0QJqEZSQ25rbbgP
KMiOJHRlaCpCoFf7xrJyY/ThViAhBnI6V6P+IUNcBe7kFebfWdY8l3oEETRz8JNi8AXxWZ8wEzdv
qUxsYbqLK+EjysZDqSg3TBYxLZRcQdHhyrcx0uiES0BjiZniCUr4U2xhFyeBRKeHH5HegE7SMXA/
I5jQxd2NFuhPjV72loGhoToBg5ebklNRNXfG9h149HtYWmxKKPzkulbbdVi5TBWZq8rho6lUr3Ha
xHBO048qK97KZFsQ6CMLAsZ8EuYWSbMZUzhRot36fWprP27qfaqIkdspWmcnY7uRM3BPMidLWLo3
+zx1UyN8aIJ8V5bvSkC3Mq1vRLVpbHGnVdJLTem9WdYnDNxNJyfdSe0qW6PMUwfmTmmHgaPoTbR4
oEnxNLbpCU6CrpKkftebDquiEwQZsXGzjSwLltiYm0px1ax7VQXmJURyolKxiRzfKy00qLoR3dnx
mQTRQWEpbouFZSiJPSiVPcSdCKB3o1S5o+ux4EiV8p4b2AZ0KkVnjMfQEssu8oQgsMLhNYdLIuT1
di3UucJ3sxNhf7KNoFGhjY95/9jQ2A+6AXaeUPpjk4cb1h4U2R1MEi0dWUmWo3uMhWGhUZqTlYh7
OgHyLeWVZqV6bsvauEurb+hS2Xnyo0Nm00bJjuTiExVeRa2Tla3fAmNfha3VT/VumDRf14pDM4jf
5QQEFrXQvhEiHMomcEld7YZGfqi6qfUTeFfGk/mz0MdfVIO/E8PBMIm5YXe97JMgGSHHE25JpGs4
fnUb5qvUILU91u2NnAW7PGIvGegq0gjpUGQ2Ux7dEGxgjO7KUfIjBq+fXu4x5D8pEBQLs/gYYqBO
J8NTQAuxyFB9Vwz2Sygw9CfZt6TPPwIlt3qqpVZDywdxrOEsGKU/pKrYVSneo3IK4hSsRpW6ajVi
yE5Tr4maVxaWP2HyJDkk7DZqTMCLwzsuDFCS+miwsvw7KlwbgNu92KArmQh+n+EXNqOnnkj+IEPd
S1NOlSHeBEX9qy0b2xCh/RY8UjT3rSjK4BAKtIYrFsMvUUhuYDy/ZWX01tawok0rP4vGn1n/vWjg
w6N1nhrKnloDxRREbgmRBuSO5JHqJvAw+XMP88hStTvdcJCGdiy5ncho63E1WGItvKrEMpsaXgjT
dgoCv8/pQygRak31W67pEWxcYTpsCIeOhYgDTJ7a2ySOQocV1U4j4WSH1YYMU22rXfSaialblOOp
HAs3rRsv1uVX0kgHWe1eJpkehQ7gXCqwZ1h47kUj2Y+aelCzzKkl2A2z3EMy1TzA4IidST8VXQKw
s9T2AuajYEZmTlOy0KkbQuw81De6OuxCJYycAkLJ1mimfl9qcDCONkbOdrnGHs0uvQUSZNPJcJ4i
Ve/QjBzgPep0Fftfoq5kuW4cSH4RIrgTvHJ7u552yb4wJNtNkOAGEABBfP2kZg5zcTi6W623gIWq
rFyy3BF1iRr6QZWOKvoEQbL71xJ6nswT7082SLEWCG6DkJdkBE26a/YcomxbIPBS59wbXn8Kebq9
BDoa8yaGcUQf537P/tF2PU3gaKRbeoq257lp3jsblF5jHnwwVNSP6qqP5jF3c4CgSGgAx+zaByPy
dZY30YSvIde/Wcajopsc5MMok4x0bwkyiaFkynHq0c+ijzCFCAAP+l0xZW9blBYdB/9h6Aovw5bt
X0KXQ0e7IlL/fBFUUXSb9q8UhjO7k7i5BkQ1NPth9Nx9Hfx7tMhrwJpjRpC11kz9u43bmtH4cVjc
ibTVkL2Jnb/FlhYJCy7SB4HJNDjl5JDhMI2ClwofhuOvIgke9Ni/gY+euzi4kEA9LbhIVtLUzZDd
ppGfu/PevhAkNojuiMS0ZxEFVzKsJWiQ7Xne4qKDPSBTv6JhQv/StDV8fctUjncvZL/WluVISv2L
IW09Zf1SUZ2Ch0tJpZB7S5DKgDza7wUSyEIANkomUyS4huNxrTck9Q5gDs3x8huPRir5G+bH73G1
A/LJtpIgV5BE7tVfnKiaRARlNur/fVm4RQev8jQ5086+ZYt4S1Rin41TZ8bDMgqBcTcm6iuEi5ST
j97VhbuuIuQ6C02mwnT1NMJBIF3E0fNE4VKHIpfm3ZA8jPjCTwEi4grk4qaOIRvYa9eSgZZzXMPm
I2pgge2DGTn7cbHS9nUYccPT9Oo187MefByCOTw0A7tNIQjhzlT6J5UbTtM/stY1SJYqiXQuEYJc
6QFdt+3/NFPzzdv4zH3ksHYrOW+DcRe7I06emr89LyjTFmZn4kUPcQs6lNcVYzcVq+8fQDw7Wd8v
kAGQlZowFLRUV36wt1WLy7dAbsajf2QpfZs1kqVHldaU638i9QoD12K738iC7qRE1lSQXbamfdpj
nVODKyn8T+C6aQa0fVtWrS5Z8kWkpxg1J0+24E+8bzr3qZyKOUDSsrAHH9hQbtdPiL0u6jPV0/Ou
+vMwxs8det4ACd4p7a/Y4+bM9bVL/yBYOU+bN6Ln87ARqI9WcuJBgKvArWHZRB0eorY5Y+1kP5VD
Z0phSrqH5zFI1IFvyWFvkCCskhoWbZ8NKAM5xixyCfGfoKOrOtNdSGxUCUVCjfhvXALiqMYJ8i2j
zoi3HXPPqa+ohxKE7mfEcR/aFIMFonRT6CKXhtYBI4cm2nJlszrIPn1FapP9sY5dua2cSHAfUfXO
wQ8mlqDZf0FKSeW4rEiKy4xxUq5j+8Y8d0TiMJgfz7Cp5jiGbngKEjeDi9Zdx8Z8AvV8meag9in/
xZ9aNu8I0OZPizFt3vv9KxyhaJ7OW1/gI3xNZXphbZTUXYCzvJaZQto3wrhzr2nic+x/uyk+MuWn
B2vjU7+/B24+9b3SFYCuZ2F/2nyGMPD0IQjFfxFYsAM9MtSjWKVwke5S1xWJehva4KQydor4i6IE
PV8Yv2qzgiq3HjY1wAuS36lVuRmXw9BL6B/2HMd19VTNMjflbomvPGmfhhGUYj+4JTY5eT7J8Qym
aYW7TCX4leiGXeo/RPJ9RXpd9m+P8QBgDfbfZvpzKPilwYFzASvDdixkdBXmBjV3HqASBo3I05VV
XvwhB3xpaGc19BjZyLCFSr9+ug6zZjlWr3W8T8VmXkVapMk3jNTOKcIymG5fdhMUxJuQzL4fFx/N
wWDq1MQla6ud+PnC2Msce/nmy8Lw/aEN1XND5UuDd6AR5hVxXtLgkuJQObQWsXrHEI2diqx49xfb
OJgqLldh4ydm2TWJDRxFBx9MsTa+oDFAUI9AA+Yjw20wpcT4ORF9wL/lf7vUqmMPB37Gvzf+Ek4m
zJUhT63H/DxwJ4gPOHr9BtnIZsm36W8aK1wN22UUyd2G4e9xye7Iwj6nanod4+UiXbAjX0n88tf0
GrOpcK1/MXb27nsIv5hk3HAN7nAA67ktpk7iS3TmGveAdE1zALnjMeBN9MMsvXtU3T09N2Xq/i7D
fk1E+gqcKM4zr/vdQVS1dttNZ8i7DeyzttFwGY36bqnE1z0OSCxnLS6DgZ7xXkqvTapET+CdhmCU
qvCN+OhsVfSnD1yp2XIaIvkqE1dGsfPQ8Y/VuIsPs3i/YPZTCkjgfKSnZD2/gPN87NYOA6yoh8wd
/ASGF0P0kvj2pB73MUOuSKPuvQ4v/oCm1tpCGfU5Au2ILc7rtuCXwm8hkOGvNZyOgTM2Fx7SHBfx
LEaFVgLW2QxFCNLmJ/CTgtzOConx3SWGgcGqoiJr9kelOM/NRh5TNAQ5QTOYxy3/3Fjw2u4LWh6S
jIeox0DFyC2e/DCnrDsDH4hKujZvmUHqnkXaNkMMPTqvgqmzswmKLg3bCwLWd6TWe48gM6fHbkna
q0bsONt1vmh+D0092uGw9hNom0wgoWw4e4hyQIt2Wef+O9jSlx29RsCRyj1kR+dj8O+G8RbpmORp
11YxCMveIWwR/Yr80IfU6aPpGEFj84/7vI7csNR8hIsT2M/t/DcZhgcotHK6LkfGGvz48ttf93Lp
4vewXw/JhhuLIf9mBlG03/+2nlcuMz3M3lWqL7IOxZaQ50yqCHPPe+8ozjHQMBbpQkeRKqbQ/+45
OXXr2hbtznLPwEuKAbuz8Z/1R2FuMZ/lCAl/zVaJUTQ46RAVAqS1Gxzlv3zMTGhGlDxO8ilgQR5D
N6mi26qB2bP3BSFgfY9iFH2qdVH5iDmn65qriPNuZId5u/YZq9H+VwnDmxw+l+b34n3M3MQ5CIsv
lge13OZyzmyhYXFaMEQ+5BD/7QWqdVyb5kxDJssZZsv4P/oBInjepJl4FZv1uY0xAIpYVyoWN38I
rvEqnoxd5bEPkrPfka7kGCc8fz5tDf8M1+wumw+CDgfDOHnjbMvqblmvQ9P8Z08CiAXRDSqcFwC/
4+45DNgf6ul/dBnR+yCar0p6XiL2pSuXFTyetAfyk9J8X/Ymd8z9x2ULoC+86uURdfmo9seRtiUR
pKSUAGXFOA101VHQcTaVy1Q86i5BLd6/gN9WPt4ech9adLPpW7+338MMjXGQhyNybWhbTLCnTMld
aYTAGHbjMX2N+uFhhN0z7b2/fYfhl6KruQ7Q8Zme+rn2zMXG8AtsemjkW4GAIAw2IFefkQSPGw5E
eBfvdyk/8BXfCNCHwZiyo1m98/mCno7OW4W0pUPHEHUx0yJI0PVPvNDJXsXxrW3HHtfRo3M3yg3a
CFHuDL1l94ej/vdM3oFoo6xt0AUgbbocdB/lnv8CtCbNHepG1HqV2ZaHMbO1WJ4tHKlUg6Bmh6uQ
Q0s6ANSYu6TLzTJdx94Aw7ljS3cOhuhfMNlzZtH7JpwnsO3htwaYcrDbc7gC7F1a1HUxmmKkrp5t
+E/ATn/fYP73SXlzcD2c40hwSvErORurLRUFJo8XpU7bqkqYAqBxWau1VUf+0Dmch4olN4E5TPHl
Me1h9YSoAzf2p3kNjx56RUGK5UcwsVyNfjNbmJsO9n89HI10ZeZqRyQZl6csrRsN+dsRPVgxbwwt
P9yN+LHrptw6bHbgApStQbFA5b0hpFtrhDgBRiMCFedH7NCLQjt2tGADTsFabRGpEa19cLLwoRPf
Ytgw/3QiAK7C5cWfsZX60UWwnHoHMJsqub0LIBK40Q7I/cWQBVMJi2wvj1QeexvmAw7kMW7IpfWS
wrd7vnprLUe4OnuP1nuC+KQYm0+ulsICzEXbXpIYph+LLeLsu+mDop8kBjt6X8yloY9gpiFrHIGs
8bfqxtOAfS48z8abwCbcrsEbg139OokbunO3TNVi9oMHbk2f7fh7U3kILp04PwxJgLOHxyizla+b
ux/+t05rRbrXtafHdkorjBjlhMCrlr3BRvklG/OFzKgW8nkL1zpJweNFMRlZdhz4p9Anmy4Y+VS9
A8furv38HbkHot6E5jdAXcdueEQswkE4r1CJe1WeAilny7ckDz1axBEqMz8GpitCb/g10fkc2N+j
3LE3bvkF/U9aTUNYGBnd5gmYjpterYyfsZt93Ah/aHh4bbambCSxVejzrMAyPzi3ffoAiWhSzGL9
5SfdQyQ8RHBqlKNl53+iFFd+u8wkx2bn1kzt6wzoWgDqkmjGwr192PjaVK1ul/O6A6AgWAAtkV9A
6ve+N/rLMKhwxj3LYRg5nEdpcUZ/hr1m/LMlHWafBM33EGTw89mPBoKcUmR7csWYrqKhyaMEDs7U
HhBdjO8QdWz3yx5+81Psnqe52XILZrb9M45Qf1hTuf733LsDOOH1gvLRKpVPbq2t+UXUjW6yXig/
xDs6PaxKwvQYqo+ZJbVbztl4JMiIgNu93wEpoAXuz3FbUMhviXqmv7v4E23EiWESMisyiDoINlLZ
A1PAgou0B+fmMgCy1A9PXjseMl+USfbhy73gi1+1iypjbMmMn9betp+6pAeqOd6n1uRtMFwpJHTY
T8VJ3nI651Pf9KUD0b+YUrbnY9iJShJx67pVXXtD2Dkm4TtN1mezbRgypP/qOMtXYIdn6HvaC1p2
EKAhz8l9PqCPxBH3Ia6pQ+lW7HpSjI4JATu0WegllMN7ahMfUALxwP/CEkAaJEehv2IFEZ5fwvZe
F5nallIlAeAAqEnyvffdkfaP8TQVsbPz96x1STs5X+FQB+iPAOpqpgQOTXx/nd90nMIqynb708iD
1y2Yvo1Fo7yvNj1S5DIfYCM1lJ3YHvfup3XmKFhjO54pco2PcLwZnlh4tMEcXQke631t0temn9fH
JnyhDTlBRRL/W8IOgQiD/JVuwzvifv7QqGRm9R/6JWzxiUFgpPf5NdSuf5QLvm0/wEeSxeLLMr4e
CVXXrNfjQ2NgrmN71LchUGEuFToL0jxlc4iyGIyq6pj3e1xnKGk3QwuolOYzs2ueCHnLhhjeI8rt
oJ/PWxHOaIjd8y577wjO8YLNp/mOPXNCJ72VbRtgvZe08qpbLJfD5QAJ2K9GTRjhGayaWPChV1eh
119LaULsQheFzdwAKniAVi+UGHKpYblQOisE0gMjTzY/Ps9rOtVdj+ULC46pHo7Z1Htn4fu5HDU9
jcZ+7H539l275azL/OvanvmNC6MLwQlYWOZPFGSskGu0Qun2t6HTZfV6RDJO06FVI7aQCv06Z29d
4sUg9gEjtR46ej/BXQ1a5F1Lj9XbHuMpli8sW+QNKpI2jz2/giljd+6b9mDS7K8XLmjElpGXnCOD
2EvM8xhNMDtSE4FUbfnN0p0dAoHL1q7m1ZEeBp37z42dIHkWdDm0Rmmb5bITOIb9K1HovUIRVhPE
gSaJ/Iv05hs+H3imRK1fzNqirVWzXwUdzFM2H8KVTHXNGUK2gxpPq+vIgUbACkXgjzkEUHCYbta/
8GK1pdiSrOplX1tEgebpVgN1hEtK2PxrDF6gv85w5Y9vI8bZdZltsepGHtIJnxL2nqhiTw5nraQN
xuMNzpTpPu01tlJINRqgPbQDfm4BcFlPyE6gcvcAy2PZ0bT/DNw9brP2g5qaX7tj9j/I/bpuPgT7
PF7GBKyhRaKQ9LBLVHDmyMdNbnUytM8BTONPy3RYvDXF2RsQEzpiitkzCRgLkVR0+tv9NEuSQMOA
c1w5tM3Ek+NxUf1lihWtIrWKXEdoVVB6MQl+taMHkXeg0O5EELl5PLvaZF+gCVXYqaZpg/7gD3EY
kEeX1WtYeHvq5zSeN7w9jc4cNGGAPhQoCppb8EVOwMW/MzH+lklzbTN1GddwvfcieIa4E5ipsdeZ
EZr3fWeLOVHVmAG0CrEkRh8fFPM+TjnPhuEAi5d3GcIZhHuePSAaoGDx9uRDcHoLYOX0O+40nnxD
HbBe5+psKrtJA4lKPLxD2rw68BKuSUsOLkKtSHfZVHJcX9JwGXF14kLYvYHWGkkH4WTpYcHG2vad
D2zr2gFhLKIRB95Y9tCZLHzcfcIqwJICvnVAUKI5zY5du/FqA65UIpN+vIhlL+CjF+XBivwYCe7A
1qcwow8xi8wbwVAeA8hqJ3BLAY7lHsftqR34AaGbH9DGJ0Vgow232EuK9xEGhvwHwgi2wh92adi7
yVIULLGevNH3CuhoePFTBLJhnk9e82dI8D07rWs4M9hTpyhsVMSDsV5JOn85KYuIZdIvLXZxCLrz
sh4gCyKGRiCEeSg7vxJyqHQXjmUWLgmQ/Y/JOy34aO9+pnusRt74Ev7lVJIikN6X6DcsYJpursPo
H88A1OgdfgiR/pUM8PTznHeNXndN4zO0pVjyTP6JNtGJRSuCNp2Lqo2QNtdQHRwd3x5iFO+iN0tc
hwNJn9rdpU8Qhf63Z6MsVSbbPBABBg5/uWz9FNwgdOZhCurBmqkq7VdolDZlMRHs+70ReFx3jz/3
UdODXzBWin96fuBuWovgwY6LroCdxnjvWh62cL5OCSJh22wp+RIflXMc9+PaVrTfbJ1sBt5WmM+O
sWlqqbW9Lj9/JAm3VxOa/5ZkfWtsmNTGI91xhDK83m0MZdYknjnbH+i0w4jLH/vj5FnI3dMOyaoK
yTbSLyzxXTEs6VaMM3C8wePrxeuwkEkmRPJwCI9hMrLmiw/OQ9b5GIBBv65WzwJYNiI+kESWGOzg
N8Lom0avCgTBy/BkpvhA0GZoipqWaaDJrIOvHVxjECkDV6smVoUF/7IKjP1HbXpndLn2dsYiS05w
opJxkzdinK8UemAgnhZ7qY7Ol228604FJ96nfdVaLH/CPoixGPL/zXCVBznitwGN5DKT8ct2J6oc
TP3siH2meWpac168aTw5r10OrAX0SLfM5Hq6iiGYfya4w6T20z4oD212h356p3VrU1Di9hQKaC9Z
62EhX24Op4fe/0pmGV45j2sclksmAlol0f6QDAobpMEvNryV09yN4KQkGIsihXCBeGn4obEPGsDQ
fY/bezIEgLBS8DTiVi+Fz7SXj0qklQAaVEGqy/NJ49LJ2CtnFP32hE01Q5Q5AnJ+eqAJRpbcEQn6
yeofQhY+Z9hv3fypOQnSQWP74+8Vzj9FEBkY+wjkmzL8yIb92BgP4dX2gLhoj+LSRQquLj0oMZ4y
AHHth7dkKBP9dQNnrDJLiIlG9HkKoMzrHer8XvgLhUw47vqiU606QTeyIVW5T2/RktWbasfjHrwY
Cz0x5+hOUB/lWU2XnRiMFqMrxA/CYWH8txuqX4YwucJlBid9Ue++/c3g9/rkbR8Z8zhU1xI2vlI/
jEN88jO2HQZYqmN01sgpiFlJWhJf0GUWIp2vMeToB7xvVFodAfrX2f6zY+zLIcYXoHw5Xli2GcCV
zhWxseBEkQRHQQ0VE2Obk3XDQld4Y7E6JEMM65WB4JWDlhIdUoqxHEvYt51Gt97hKRoMqENTE7yS
CQDIuA3u7LfqlxybsGgNepcRvA7g5GDBg40+LgMinn/I97tNKjBnsie/AbUaHVhadfMGgwrbRb+R
KVtKBJq9bUI/oNBz3G5OYhXjQ5sPfolZBDD6fntP9f7Lb+YvuEJ8zF0X3Se53zUQB0777k1122c8
sqa2Gmto2AkseZ8Aj7KmoViapxjdF57lNnMfi40fJwl8I6W6FDHD9b5OsCtkwfPgxSiyytR0C0sQ
17A1Sko2s2e/S5EO8EPaw+GmDJb2cTIUreYgPbT4YwCkq/p0wXpZFOvYqUJgaCrh5S3Ppvc/DSD7
UwwLiaJt/kCbsuCzBv1Pf0Az+N9GCn/XaRHPw1Luyfjsdt4BTQGoZHeDeQFXPjbqQ9Elp0Cn3mVA
ZgXH5X4DWtDy9BMgN4hCZgSLMJzn2+ajmYkp+gTJbNnOrhRuqDXmGcBt/rPuOWgAHV71ApZYwQGq
XBjJXLljKw0O0pRc0OyzC/de4Pi+PCTRut+YuOwC8xVtAwU3hzl4Yjv+QFnAzMe/smkVF4HQ0rck
7B8yv0EVtqIB0Slo7psPKFeSbfziCTDliRHE7BpEOmSCN0e8RiQxT01bIMhyPAyIawY9ZkTgqA6a
cmixOEIgDLu2aIH/72///88wINmLBQEFH9g1xUobX+R6DHfheyiKGMd4KvaLBSe4hkF4ATAOB78N
ttqEG1T9nfVPPpg4ZAW/yjPeLVmjqfA6CY0qogGtjSod+fKaxfvXJF1TzV3cn8CQ8bBFuCmv75+h
SgQsMn0SZ2BT4OyORjq2pzXpCt7O4J/F/gJL9TVEK/uWwb9LOPTX43qNjN5OAYMfjQsQT8WHNm/M
OpT+7L+5fhdArtPfPzP+IepAgYStQXho1xYvDCatWWtuI5XotbXZb6JpYTIeuvMirH9W6XSLmLJn
zxfXjNEnGdrsQW+TgGM/Boco65azn9gqC3r9tCTmunYT9p4ettob6+hBBRYHqXH2ioire4tVE6H+
zfCQ3Izy8hnpDqg5/CCnSD5JxJPD1IeBWDCRcoGy/9DeXQBMgzoQ4qKItvUympOTqkRMPMgagF7z
BcwVaCs6jd1c1B8EHbHsCGMk6O7anPtInpPBD0oa4822aWPy0AFVJ11DKxLsU45xQNWEE4yG0OUc
OzcdBR1+c4KOmu0yOQb7kcrt6romutixz7BnSa+L8o52bvrDQE5hLNCLr95XoP8G2UCA23obcBiB
Vps1T9zNcY3WHoZuG2sPE0NI/Rou78TzINYfQcmdaeMfOJqI3BghnhpgE2g330Gg306SyXcLQflx
NQsWTquFP1usf9MV3UDLHiZvPXpiTd/HwZtu2sNTnGmA01PbPU/2SUxtXMNBglwDkoHdOYPNucfP
EF6gKOivEYKOQgP2GoGoAcweIBhFfh1sWdwtDkidjGBO6iF5in2ncySGkpqYoSlcs3y6rfuXIIZ9
9jEXBxmWp32IuVKGf0IEfuZi6z4ghsijkHyTNXnfgPkJ2SCtkZM/GQkfXbbwI4vbBY15/BKh3/Eo
HEOVtthuYZsGVKbIxOZjnUn+E0qdscWiecNXmaP/H3iDQ64CLI0EyK3B3nd5koQVQcmF1t3rBn3G
plMUaTTWTDHcru0xmy2ixxyor6xtv9pI1Mh0gdmHhFS24ykv0a+8ZsNy9bIV5gmgI+d6RsFcCTrh
RYFQDCJK5zZT7J9wYiocKFdmDU/ouvs2lGVkp6iKAN6vExhBUbeQYp4gxDcB0gKhBhonEBBh1AX+
TLOJapY/6x1MK1MDkVeMr0FGKSwxQ2zgRWRrQ7xTOPkb2BnpU8/sM1jaiBwCqRsZL80u7xac3PDn
i0lcka5RvgUp1ly4e8WE+NoAJ2jw7hI499rrxz1iwHTdzMCIGz8xI/9ZQ4tryG4fUMzheXPzX9Zv
UGwYjB5suvsIjbsnLxZq7R42NDDWAT07mWhzkOEKulGO8WqvWSRBFvPDEtDlVqORs4cAJjEs8b0j
EcuZN5TUTYQ52gTGRzalpjVLkneKTLoy0mNJ2Q6ExbgIuW2oikCWrhJhlz80n/s2bvQlU/uZr958
IP78BYX1PR0yAFdw6DltWPshtACvCjYwbWsfozbDXsvvz2nCTxOXv/A1QdkuQHVaWFLtXUzx+GxH
MUwvU8gdeu9srUADB7dGWl1IuREAl2BU2J8t22QSVIoflAxgFZXpVDDBaDFnkwLR7SgnBU0t+1HQ
qOAQbEGcL8GyFEOMMszIfI41CLpCYq9BWgYWmO3rQbO90Bi+y7B7hK30BkTUf19xAgMdd/kadbit
5gmKbvCINR/+SS4gCl1jB8M6XgJ/t2fZf3u7AVuF8d8Grx/LCWRsRWwuMtLdW3AsZ/JKs5KmK/Bt
M5woHfwDDYIAJ5h/Z7tcjvDnAe5Hl9uMBxMc9aCAltLCBZB12PwPYgMFesQLalRynza8nwnL/jyY
MASB3LOVbFDpYdlaWBM87KCmPqeh9nPMSFe8uS33tYS0aDHzje/tO9+A2KIZLnza8xqwCw7C3ogH
UKNAqOuvpvfSx81hrbMGAnlQasR+V/jolRd7mhBxDVq1iEuuTBU4nrzgocgtJVnOTIojOIGbRzLv
CmCl4yQ7EFTt1ElY0WlEu0m8mTuiadHjfXDbLwcyxfGlS0ZWawX4V22RAeUbplBRsD/2sojkwK8S
G2GOy+ovXDbyla5J4TQ/YqGopvTeyRClXbyp+Vn2rpqSXwtBO431WrOTIjS/Evni92iPUEvhblUA
CxbpAjyaV+3+JZEniVftgnpbaUkx/5PsP9gJAWat0sw89tShvT1zpAqooMP6YcMK8L9GPtNwKbb5
n20Bt4z6kDX/Zmz1GD4Mms0nmwkwxdfz2kJNPkaXZE0hW0AOnK8rCiKdYOvpSc+4/4e0XvHGTYMN
CqIFTQ16QQJm9rC/qjkqvOQ2pmGVgeG/BcE9Au+j+xVEoooxXYJlVDVt8DsNkDb6w/LmGJKi5W1t
wenoyQONvcfEBu9tgrWDCjvwSeM//g40UfFvEspzS80nLEIKBzS+N+zv1OszRUa6mu+txibKeicH
Mi9CMV4SWFSrWP4z8jjKdz788eZrh01IFr1LczFLilVF+L6kicg3bNehL330eVhnDHvwBcJjsE/E
kA89aM9gJP9kldKPWbdHrpsaHIiT9PjV2xGnAldQK2iBF0lgKKhJvhqdd+1nCiLMysGX2YZShqTO
6L+tE4/toDF0dfni+cewW8/AAc7Q3NwUw8qTHMZtvv2IKCLsMjob/zwvDjckpA1gHSWkAi/hYUU7
avunaf2c0m/nQYmnwUmWAPxdFzQ5A2ToJ80LlwCAlQc6G21PQCMf12E5R5Gp2ctg0fSL+GdpHQMx
NBxE7u6od3VwiIktvD75rai6oPYE520kDxODPqShaCI0GX/IX0ebgW21Ooplqf/UBNhfCI+AOpHQ
v+EQ4IOLSgx8cKe6elhEK6wyXVO7MLyrwP9OBErGnsG/FCveJDSXRXr50o9fDYjf5H/YO4/e2JF0
Tf8i1tCbzSySTKeUP/IbQjqG3nv++vvwVDUqk8ordvXFADPAAL1pVJUiIxjmM6+pXzRCqJzITfav
dDW76nMJ6srUM0k2MbiLhDMN6VJr+L+6+tanAJ3lqi1AU9kD7WSnEdMXT4jfu3S4VTrRhqC8SkiV
5Sr+EBoYi0N8GVbWLpE4WC2Y10C/a4lQvXLYyZXf21YAAClQd51gQH0suXHoBR6ADzUE62O3AjQE
7QNIgONqPBGedVcXub6KR1DYtYLCv9btK5dX2vQuekD79ZDdUKXdxKDAtGS4rVz/TbSGR9NoHAoe
EAo02e7L8spXCzYa4Z5MHSwARlLSnZZ7b593hZ2rwrNgVb+kBMCosgM6SfUTsOSEbimLnVWoax0E
lhxUh7AJ14hEgFulxxGpu6rijmna2rYAsGbIu6Vt6tQu+S3UBCF7TPQL6reH2vRWSePtUy0gGKZl
20T1bUAEnLTGk5IS5+Ie4pSadlmXuKoN38PURfwLYWWZ9qLiWK704JbdQVQB5g7Ca9QnFAWNKyQv
78lBXxTN91eI4klb0Q8vgTvaSYw++dCue0E4pCCtdTPeSINLWxottlC/gJTp223dXou8jraZ7qBP
vtc9XYM6H6aXXLLNKng5YvKd4cd9MihWkTxAXRESqqkgA6bP6JNZHMpDnqpIgypBv4vDR8+HcVO4
gLUy4T6Kgtda5eNT+rVcE9Zac6XkRmSXFjteHALn98/5i+P41++ZkSpn//d/w+Dgf3Pa5And8t+j
YW5/ZhOBsZr/qf8rGZiwEv/Xv3iOnxmYTf8z+cia0julYPIf/UnB1P/QUCjSRfjgmBaQtcP5/ZOC
qf0xSaBOQms4gRgifa6/KZjiHxA2LbpPugH1WJ4oun+RMFVrYmfyt1A8wtYFZ+J/QsKECwqB+pjY
LUHwQg59YnMaoimJkzDKEZd8yDXfUxpvaiDQ6u4jHTZmXdp1whuNlt8hkDF3CgHU0KDKVgnqOevM
ojnQJbuQdsM6yQPA0X4LRWMUVqOrpptIsb4LbvnsU38GPjkSvrtlQN09LmwYbNcuXfTepe2XZXT8
hBH4hSXHH41R3XVR7VDZBKYodcDsFWAWbv9ayvm2yMUfXl6Udum710N9KDugioUCslkLfqUiJIGG
bnJUZ2vJz2sIlxTKVfNDciU7kCV5D3DhLudB0P2ucDSvK9c8fI+VQRsUpKMtCClYEDdfEyQ6Zeze
Gr/buDG0xEy+ocb7ahnBdRBbexDOW/CCuyRtryheXQBZT29qV1/D1WiJL+EESa732lQR1O0ED+50
DT9vWKnUIlcguLN1QH3I5ghbDd16K+scAsEISoWIwHQiN+s8BYyCphuctgr4dWb8kHrLXZmeJIK9
JPp2a/XDc026qa5o7SB0fDSQSyA1RQqNuA44iZbdexEK7MqvOICCKZYP1iB++Irabcu6A24d3Sk9
2GtaTl0hJZvGmqAFRqDagp8p0E/APtGN+BE3fbVu/C5biV2vk114tKiGR7XqLuPwuoi8zrZS9SXW
LRvk3HWL2xi/swqBlv8yDPHD4470BeEGwsdlFBQP4KPHDcHvQ9XrT2JCyJWPLlBcY0oGvJicj4l2
pIObrqkvI2n8UbrpTaBWu5IoPxh7GU7jGnUTFjDRRDJm872U1u4PqyGzrHI/dwzjQe+VH0IG75By
QrGREKwI1PJ9IGlfWUZ+C9IE0GVODVkT2POJPHZXKW261ViY6r1JLrAqgaKCNhpWuqU1l6Tp1Squ
STOCPAEmZDymIhw1E6oUhB+g8qYKwzgCTaWVChmUGNpjXharomhB1xrSWofeabDmovAmRS88q+lm
rMcn+orCzscmaOrlbUp174G5J6+8CAYgX5WWA6OVtBX5cuTVOEelxGPN2G7xPatA9HTbMSMs8Nqa
wEt9LPoqsbW8fFIG0ugWMahV+D3NhztD7naBVTwq4QD5BKv0GAaHLTbak95kDyJFYZsW9EXRWRSs
o/vYb59kJVubHXGAUD50+SVQ1bUafde6SrLbVvU21MMCSSX8cMGsIbN71abVswlY2UiKJ0uu4fCS
IgXCsAtcaKGqS33dl9pnTZgKAHQ5VLn4VkkURYeqvapV7HD8qLmkTAohovpI84kxhjVPniobbfrZ
oRm/S2V764oNvUureK0oAfbKZVHg3SqWGxdK7iqMo+9KMiLLUqAdKZn1m0cmzfI4oxa8R1AFo2rl
09i0Sd0HcYdm7kVTK/S9vQGYjyV9lC0UEZPAsI/UteClj5qHZauLhz1AwO3QhO9Z1KR2DAw1jens
0z8SV7EcYEhp6Jy70bpRo/KllFN5DcfxSsta+SB11b4eAwmOFpFmPbx4HeJ/Xh9dZqq7oswK9qGP
30M6PwDl/GcIFTgImmG1tsrmFY2gCxD/EM+m6LS9xZhqowlFu2vpf+qtIW7geHCPDOPloMoX/kiL
QLHA9AYCYaHaqVeCigqrJJTRjqJ8uyrYf0CYoaE2OsB3GNl+r3GO45jt7juTLcZIyuj3yYtwFXAc
ViZkk1VRCw5QrF91R+He6tDzs/TiW02V11EBpMdKsC9z78JzhSsIJ6AV+h6cSHjbl41AA6rHvLOD
mVQm9U4as61SVhdpmQHNk/aqwPfIusx06vzXUKMLXqSkfiM0Nleg1d6ab5WovUae98G7c+kawR0Z
C8z6bnyoYOSwmANPTeUS/gaKuolG1VgrYtIAy8x3ghgJNnkIZG4VufGsMg5Cno2w43WKTFEaXtpC
uWEsncb+3m8gf9LP/5aiqeW0AG2pZojAsJQtzePr2qDMmkjgR4G/gamv9ib0ptYiZwzJ3mlkNStf
dO9rDFxW0vg+hP2DJNEGrQNI633T+RM6+4WyCWV/HyxmNIwbbiB3Y7ot6LwCcUZuLqqO+SbTwBm4
8N4oHEWJbQZZc82lLOy0IrhUI3hRgoSMrx86+VCMTj0SOAtKhIF4A/g8QCKgyEH65LTlZQP3X7lP
L/yy666VxDAvFCWhbyWaOzMx4RGbWWmbQNOCitJQSD/rBpKgBoTMkh1JGg6aBPK0FamyKOFVKTYd
CLfioplKUHLupyCR6PDfodCMVUUXXvh+/opv/TPGvMSsaeVtCy/ey7n1i6fgWsymznv24CaUxQO4
emBXYNZKKrQM2Xr30upGD3yA7U2JnGPsHhqhuYX28GMMzbs6koHaNtsgsGieNuGLNwFFZc+tV0Ez
PhoxGcWQ7zsVKtaEqvFMXlIDEKqWK9+DSpUolaZrT6B832nN/Sjqycatx0NqQpWS+huLFgxdBA+Z
sfRXFsNWMuOSnJ1C20qgO7mVDfc7vHLNKSKkGI3hHWANyCUSgl3o/9I87yXvYyds9SdPUGi0gkx3
AQTIVn2JqANkKSvJV5lVvVouFalUhLsV6t193Mh/aiP//5h9STVFI1f672N2wKteFs9EU6b/5M+I
HXGoPxC9Migy0NNRpEm79M+I3TT+MDAsFw1ic9pkGN38HbHLf0gqrtC6hT4YUbnBf/SviF36QwOp
i7aVZZDGITv1TyJ2ssCTiF1AIBcNFlqqMxHEkka6ZQWo6w2KFvXZzuLultQN1n5N298o7hCY3n2Z
aR7uIYWGYSN3S01tuRUCHmK70vwGVIw6+QiM29TsQEmHdea1P5ugGtTQthJ90F3IQoJOe0wYs9jI
HDF22wZJUEX1Wlum3d6jcT9KhQzgvjCLUuVlHl3pXXGDMSYZFRO3eAeJJxb3gAyAGq/MtNP0PRaV
rtnSOxiG8kfdJoDB7USVOkFd1Q1xgLuSm2QQMAum6Q5GMRrCDD7AWNTR0G672Ke4RPgnjtz13F4w
PhVwAWCGhrJR0n0vQgq8ScqQIi8VLavEiQgAhhfJdq0RYKWrWtDdGn1pMWuVzejFGq0VbMO7prV7
qgQAyijvmt3UBoMeemW2huI9RjhBF2+jQE0cmKCsxNGT6qmD+oa4iyvdeqOrpTfmIGcTpwtV4wDn
DlfTpDsJ9B7CCqkV+7fBoGnDdZikQ4F+BJc+WZBZ+cL3yEyEH6LbDf6+T0PKC5KIzexdY0T9sG2E
HkwDvRiAf4WcSdFBiTqU+CEEtaN8P+bm6N+ZzVhC2fEI1cKrsTfFmOJKSv+YWonlE4GKQKdQ6BmR
cPsIAoTj13lZRgGlUSIXANOVhwk9LVvQv6Om1oktx0Yh3fElFO4/6NbDrmnB8twKXh3mMNNaaMot
5M7EADIflYJIVTwlageqqI1RCAU3hVBPt8hH/Z/4Wh0hiI90EdPBaRphoK4lCVZG/JqpcdR/qIM/
xirIx8hzJ4wa5W98ZyRs6ze52GvSmwhG19/o+cAc7LyD5bnTUK+ZCpTQcq/5I9ZYOGKXpUjmo19e
yaCNYnUCsxh0X2JQcJybtZ4UkKBCYRyRRpFENRYvARWJwneP0pgLAaRQhKQjGA+LIgDQOXh4F2Ra
HenPOSikwqf31rYBeiK0qr9JkEwDpAWqFko93S05bwq0XAaFUN0Ms8hCF6I3JSyv27guMV7oy1iQ
PhIe0vSpanK6ljtFgwDwy+9jY2KkpparHYxYGmicJ7okfCuHUKAvafoJfmQFLJk3EWFsiP4IMqhA
uiqp6r2n0Iy0+nJUdCHDqEd0q+BBTVBSuJYyFROClaVZuY7wCYy/fM/fQtZozENfuoe/rbl7UzQ7
VH5BI/jq3jLjBge9DAzjuzXSmn7CNjDnnOY9pxZjtLKKwETg3SBEJJwRxAaN9SIgonuDFAqGPaGv
bBPU79KpOqmHxreYjw3MV7G06NqrwGABc8R84RW9FyV8cJtEjn4CQMvN10bU8jyzfWR5hre0hAUM
bjoSB/GguUVH4y9v++6af6vCQaRnSwLDNYEFZJA0A5jSgsANo66iKEYMJpPVBtag75flA0xIBQfO
Is2NO0EcVf9DTLhBDoOBPPxVb2gwzWmy02/IQrOmFRuWEHlq/qAfQylrvNo49G3iCx/gh7PqvXVJ
SA6FkdA/8wvNoyHt4r5AjBYqbbANu6joADNUad9siQ9l/ZHOg1b+COE2eNdplvvdm9K1cCUlZShF
CrZBVSqHilS0sqGJI35epwArr/0AdDdbtmvIf7IwGaBalkNFP52FEYTfACE/um4TrQHwl0cYf+LL
1VSUsXVBEvvDgHZL+j74SldeFn6dZOTXYto2AVGv7mtX3FiAyoVaixsY2UEbtogZmAqUBavQoZfQ
W0IJoO/lQP+mJl3EfewK7dBs+jQbdeAcpINwoBVRzPxrHxWK3EH8qjcteLwqLDK1K/0cLLwujncd
DUh6GJ5GM+hJ5jRCXAe0XThKOqgpBMLSomkXNp15ib0EKgDxaKGCsFLJ80BnhKXf3kHUaiB6mSpl
h02XJEGiQpwpMZgUFS6pyyBNYgwL4siY0GWFyuagtSy0NZ0FdxzE60I1Y+UJ4xPT/KkIQRj28CR6
6a3yxyqixG6IwUPpa7p3iytG7V1LMK+kC9/Vx/BSEfUoPCAN25oXloio0UUViXnxzLVImSBKoPGS
caGqt81yLNp/eZ1Xo+QQ1gPKQZXVqEBTalP65ZVp5P4qeDjqq1zvhupQpn4ofhu8sunIgvMB8KNP
mQIWaWw0GWz/WGpguLRx4N3qgA7qx6rC/u4l1PtCQr4qz+Dkjqb8GiTiL4vQ8yNW9UjN10InSekt
nV2Y+kWr0tiLEs8TXSen6wJoSsgNAvXMAOKltZOuaa6gTR+x5p6efyRkAtWNG4ML1MHRdWVw8Oml
jg9jYPnBoYo1P7m1mkTxL8VKFwceErUKgaMNyhAfgB5rza52h0YA6hK2yqGhQSO8hKHaxKHd5YVv
vbhdFEY7kQAgXAeBWCu1E1ldUT+3uOpUVBTbdNCBOiQTZM0MpdTYtaUsJA7eWUp2j1Vynl2IQ5q6
NzzalXGPqF3v5XT7/UT8ZuijLF16DenIVhszAzHOVFSGK3esihpOniIB2VBgtnbYxgw+5SmSbjNW
6ZQhxDi+Gbmmq69VYtbaW9wFo3RQ1XH0N7BODJiVKViU6CHL3bo7wI4wUUGTI7kApppMzBDuhDh+
DT2xCfbgbAz5QpcSuf0OiyW3rvICSMY2TdouXncif2oPeUFKb5RMkj2Az16hS5Q4OqV8jVvQTgOA
BH4ptTN6b+Cz5QGAQ7Wx4krI1Y0S9s14W9FLBTMVVqIUU52rRF2zLQWmDb5XxiCPlHI1pXhKa9Wt
7/p6DJu1FTUtiaGlFglCBTwMro53al+KVg3I1rRqzdYqUXZFmtVWkn6gwFal+PsWCBlJqw4kR9x8
EIz5SnzdRpbaQh10o9KNt6gkqKmCBE4sdBs3SMMh2iRVZHnSepD0NG33lZwEprSGFCZYtZPV4Fx8
enSBgm9RHNJ4pUwbsO7cUA1yrgjWpHmq/QoJIeDNCJC0pLv/Iy2O/5eaF1Pj4L9PhO7QkyxP+hbT
v/9nFqTJf5AKYIyhqookESOThvzVtxBpXMiTjxvPNlq9JqKSf0lHojcpI9MtWmgcGCopEv/oryxI
Vv/Ac4jMxZqUr41/2LeQPmmY4hhgWbrMX8JF/JOHC2m8InKnYuGNrl1Nl1srm60PrDGrPah+tZNU
Lq2w0i5qiLO3rfHSQmWr6l8dQPfWukefg9LPFtXhBYVh8ryTfoqq0U0wLJFsT+Q3zl0UKL2OJhjm
3IGGsOrc97rY69S+jj7Tud7gJ+XMaRTmjyCuSgVOnalAj9Qp9CmwdFQoLTYJwxPX/L4zQiiERRrT
PEdfzJRg7BRQz4YGnBZJhEmslEV2XbS/vv498ybS70n//XO0WRPJ6kR6BxE3b+I+dzVQkJ3XJrZr
Rjb/xPl6rGkPzVd4Mstkf6m6jCnAbO5DWopSJ1mVM7mcgy613f1wU+zNQ7dbciycy2Azr+OhzNm8
cK7gggVu6cQ169Zb+UhNH1sFXfwR1QZCq9olAcSw8HXPbKGTUacFOGrJBWpXi03sQfQiAIL1tJHS
b7ryj90Jp8lhnaJL2DhYJpvhdBikvsIq6YB0lI2NL/jWdTTI73a91jegKKsFge/PB/Z0tGmpjyYV
S6gBiTKjhXtl02yFdbURtvV2ycLq7O44ntVsd5RuQeG8cXOEP61vgAx6ahJvtIKkdgMZK7aylWAZ
E8PQXOW6f//13vwkGj0tqQHZ+ffxFOXZkpp6HSiKKyNY5fer0MeoFCi8KoabqLUWLDHOrqehTvcf
mh8YWZ2uZ9NgqtZFZoV7CgZkh3I3bKS1uGxAdlptMsTfu+RonOmfH323nmZqXXjiNA6b5M14Hg+J
7W2DvbXNNtYtKhzCj68XUZL5k8ct6T+HpBdtoJmpGfps/6tA64dMAY460Aa9C3bYVoNyoISFJQzm
r//UD2YaTkPl24KRauDbNR3HoxkiLYXCQSP8NcNttFW2UOkW3Qo++RVN49Bmx2/KMhWUH2fT8kdf
BBxtZb8tpH0oGS+hI9jVRttme+ui3YYX6eOSy+y5r6dTfTQMkwj4k9S3a6ijrFi8Ezl8/+x6xKXz
P/hYOk4EVDYtDa+R2XkTqchT3Ajo+F32Du1627sLttNeBA3nLNm0qOcO2NFoxuxCFuQ+RAqH0TwY
YD6UPluXYCg1boLaJeiiAck3vxhhVya/ckoiamyWqwghzdwjeS1CRJ8QEIyx3vKfcGa1TcCPlfus
Ufkak8bGojC01apei1Ky7ej4dSrYU2MMEbnQV1naXgvxzdCj65/QfQ/j77KbQDFEg66uYVdKpUdD
rX4AUOG00QelxhtL8D+GyLroSbhcxB6+Xv0z7y6EQ80UgQkBEpqXhAPJl0qIACWuCUim4lucvYgg
ejPvWs8uvh7q3E4CcmJg+qOKhqbNvnNR1i2dTaFwpLqiFIowUb64l87daUdj6LOva5Hr56AHi99+
vagvrn2nVfagyfzv7m15wOl731w2+/Quyh0LPHa64CV5do4mKHsJjpUqz03LJOr3Qqdxp46putLD
iVrx+o9XUYWdDPDHksGUz80qy7Enz56UWrohdwTjoVaEhQN5Jng4GWH2zgLshnAbs4aCzE3WVTRv
w10otQvPuXTmJDIOUQO3yhTsz27NIKcsEFlUTlFJQZKUItgKrhYkJ8d1LLvh+9zCWXkeDktX2tkJ
qrwMaNdb5qfIvw/YnY2MylUboq3RX1HaRphx//V3OhdGYGCDyyHgLYQFphzn+FFA5MIX057pxfsQ
YP+636mwLx0wSTaJrLjw0c5s/JPRphfx6AnKMJpvIoE5VeivunBlBa3clvKLhSysWqKEguiOdff1
FM9sdnW6N2gnWRKv0SxWKSkkeYNWwnTW9sok/uw1S3vkzPV0MsRsL4pUceBfViWe1NIGlzBstSJO
df+c7+o1+BroOavQjr4tmndM6zWLIE4Gntb7eD1FBGJMN0SiAIee9pJWup3Y1jsa9uvgW7H7eiHP
xSvHo8mza6sQ+kon1SzZK83TZIaGauG9tpXW1TcAy0uLujC3eRiRDRI80jDiuzndenhS8B1KbOmt
XWOSCY9juzC56cfPl5K3HTvAyc+GNOF0KWOpnDyqWEp1CzRhBRh41/G6hxdLI50718cDzc5ATnXL
R2uidKrQ22PUPmgR9Dx5afnObfvjYZTT+eSebPY0Wyg836DPbStOtRWuh1s44/D3ncwhiRSW1vDc
8T4ec/pNR9sx1cS8ciPeztp00dKwtdVkKaPaFOuc+gAm6IZixn5iz63RqSLEXbJpO7tFj3/B7Lbu
Wx2og89JRKeu3E+53nhPO4AW4Cpdp1vAMwvbZlrGT9tGk2QkDgzF1PTZgHXkhr3ucibkbXI9XE3n
r15RR34KVwgH2P/T8eaBIUK7fV0nv09F9o6ibrsPb9oVsm0VS0qt+2Zpu557/+S/J2jMzoWWJSFU
bwmA/CA/pIFy3yTlrZC1r5pgfPt6MT8Zj5E54KBqipTdcKxVxNlYIFoybDzYP5xBxNLHTW/te0Qp
zR0c+PKBmHtNu5MOtKM32whuBAYevgMRqAfn8m85YJ+72Y9/0eywJr0Be9hqoJR3/ZWrDYcKregK
lZgxuRi956/nf3b3cvnIVLpM08IO6vT81IVe5qXcV1x5+ha06Cp2Mlu+nbIMtCEWrvNz99DxYLOp
hb3aF9kIowE1pWcFNWCs7t9UX75dmNS5i/V4nNlFZNCuDEeVSQGItIPdyMWqbVEz2fpL18/5GRlk
0xTMphD+dPkq2NVj4iOaWTuinVWr7jr9Bt0FargtbGXuu5X60a0WH6pze0TBX/lfw04n6OjW63g5
PFcq/6zTNfc5gvgQmHeIj4dbtBipkawT5NjsqdzUt0sB3NKkp193NDp+nuhjNlLlmGAp4VdT4Mpv
081kGOAM34Pb9h4JuCvlYeGrnrsWjic9C3ma3qAbgmzF79e5/GEcvIuwOtRMM76Xd7Gwy7fqIbWX
FvvcC6PoU52eaJUNOZutZJS9X7cgAqcqjbRDqHXz79Qwzi4qMT8miFATNHU2DP4gQj26YukYLuIa
A+j7sQVrCJB9KSI+l1/oqkiVe8ovdCgQp99PkNQkzRvhd9xR2JIzRVXxZCEm3eG/9j7+RLToR7pd
yi7OBf5YZsFHn7IoC5vA03GzAMm7PKTC0G6AoGz8TaViRlw+ZQ5Y5iV7Z+nMM4mZOv0SugUT8mo2
mpgLehHIfu0A+KGajbHeoX627GGjb9yPZZfgM9/vZLhZICIhhdNAPqZJ4IrrHiNdiSp929lfH4Iz
IdbJKLP7xgXVjGSOVyMHrH+UmHYoLciMr8c4c7mcjDG/XOpJxodLDRnubg1Xa9sHN67Yo1nX4umz
VHeSpmM7C2cg8fClSJgops13I4U1fCE6ZOKrtbTRyWHqYiuh/HcffySX1pZXlj7uM7Ac/L26fqEs
8TsVOx1dEScKkahNPRY25+mezNUAB56yQmh8BR0UFdjoPqUmGkBYWRd794AQuy2+Dd6h/k+qltPY
iqoycZG+1uxjRkUTSLWfYWW1drdwwZFxpcgXJld4ktN8c6aA1cQT4h+/wvR5GdhQKF9SLp09+YJP
3QvJ+hyJkPcWVT4w7UjAfb2HPu/T0zFmL72g+A1CmCyrigJrJJnok3T/wyFm57u1htQVcoZIrbfY
eKnLBSdQ6XMUgS8mvDJgqTTEuChPt4bQ1EKRoCXiWPJ9am4V7dpNf3TBLve+G+QRcr9XmnRhUmcq
2Qo6jJaqm1Da6ADPZzW2Xh6YVJXhusJRX4eb0HXkfbA3sHfMkAYKnGZnLZ2CM5/rZNTZ5eUnNZYC
OqMKO3XbO0m2Tdb+JrKR6al21V4/oL3ufL1DztzPdOJkMLg8q3Su5w2dVOv9rBMTanWy3ToMCg2G
WhDi7jUHcRV9pwi6OOjnW/p00FkMAfRY6Tsf+SN1q2xgOz+K69gBjnkw3hCD3tXbFJ2Eh4WZTgdq
dscwU8OcHMNJ2dTZYUhjhOR6g5mizLieDF697VTCiBx//c9Tp2l+fw812z6Ca/ac+WlRw0eRnQMK
zQH06yh1tV6Y1fSrv5rVbM+IgiHlErL4UBieOB0OyNd1lz0Y2ykpDBaTwjP7hbBBlyd8NseDeOz0
OMZxN/YojjfY1bpb31YO7JXNLX4Qh3T7I1u4I5XPh/90tNkj6PWwXrSY0YDF7TykGNIgRmMTzRhj
Xas1GDowZB1scF2/kCHsS5WwBif7vRtMVLWDK4hhqKYRHLffuAnvcqu7BLSKThVKY+OkMVdt8c+0
AUk7/fAYwg5RcaARYAgtfKalicweONX3I8ssmMiUoZALHVw8tGUirsVc6POGmJYMfAqsV5na7uy+
bMW+abOAkaasq7ifEsl0N5VBhr1/oS9sv2l3ne4+HZyLaWomAbNEWH66GyCpmGgn6qR43mTNFkv7
DhCGvbB401/5NIqlGSAQZbpA8yeggysHGZxcXN0K9cVUVUoeLUo7mnzh2ZHj3SyOeHZelsVtrLOY
xjwekcMcgWPkW4kJ4gcEhdYUerccrM1wmWzCbhchbp0uXhtnygBgFUAXUU/CkVyd57G4ZRmZZCXo
YK9axzv8TuZW0oWw5Sg76vV/sKzHo80OlzwkvqhlFQgjRnOHleRAtVwPr1NmhYEYEvhLH3Lae/MP
aUEqoZlCZYmK6+l28XCdafKePN1E/6yDm2bLFygtbhAaxIR0KzSP7gOespfDZW376+Uq4efcdVrf
v8efPQFKUvijG5LdiSWPXJTbg0GlUIZOkl59vbhnZ8qBAJBvyCY1gtOZWgnuBiUCUE6BYAroW+SF
+nTX4qCCEuhlFiJ4kkBj9PxqIV46O0VZJ3VVrOlJny1xEnvIaZsMbGGVoqGCWYXdHuveFW6rztdz
PBOasZxHY82WU5By8BkaBW0LxfQhiTZG1dlq/qDUmxaJDhUjlP41cJWFS2dpirNLR62zBC0hKq9a
+upq5cbTTTuGkuEjTPn1DKfH7NN+PZrg7HGtAl/FrYAUvRaVG6mQLiEuglONi4UZnYk3J5ASoBp2
jExLbjYlT4laISmDPytJ8W13DYPGxiEdrDVvBP4LdndYrCh/filOB53NLurdSE8kUFhT8wrztQmz
1NpomVHJJt9aSjHP3anHc5wW+6heFaBVhV4Ou0XFOqpFSM4y2tXX3+tMbeN0SrMrLTHVDnYHU/r9
zB6oxG2nPlx6t4zUOLs3jj7Z7ISr9L59o+0Ig8QrGb0VDUS+iZnn1zNaGmUWKaP0BzN2WrSi2oTq
Te6hX2CpS9vvc3TCsmkgDnGLo/5szT6N5kN8sXRKQpOPPRHDNiA0VtbxhbYQB509ukcDzb4PPBuo
sI2G86DVOsMYbhFsXxX4P5rqwkhnL+CjkWafJ2tiS8ersKLKVe6bbbtTttU+2Sxl8Wc39dEws+8j
xzIAf7THnC79lZQ+4teC8/UOmP7CpztIJ5fQRboD4oRfPj42VaHUcKCo1mdlLK4gscFIF/cBRV4d
u1UDHd9SR83v60HPHySDrrksEkYix3I6qgabsZJRZXY6d3gOe6Q7KYJf+UF6GQrCBg7/e2Jmwr6q
kl9dbaBL67m3X/+EaV6f5n30C2ZbpcKfpexCE48plDH9F69C9BQ3jFAA0+T5Syfg7F14NNpsldNA
yqB2GFOHO7qWHMQ3bPUWJp8dHsTdUnp4dm8ahHemSMcHWNPp4oKyklWhxwRD3dZ7hVr2tDfl3dJh
m77R5xX8e5jZ/a5UYPRaVtFxLetHMdavfmE+SqZnLbySZ3JCrg9U43RSQqAy82gZ55uh61oWbwok
hZeE+sFwA7F/VdvJt+VW6NmdcTTc7MyFKKE2pcm8EBJD0EcrHxNTuwYidx8IkyI2rsELZ/DsSlq8
0JMoEYj82QdLkFbFJpm7XpDkH5mU4WmcoHJTBAsh+dI4sy9Wd0EXShLjeGn+TKzqjEr0szPSBaTb
+cDtaD7T7zh6ig0UcEax0acN6O20HeordrBHLHNbLWB4z5SV2RpHI81OcaDBu6lyHuTSkTZ1Ka5d
9SHlgTFsEYfPlZ9cEFCV8lVXvBoyeNvld/qzyphG6fB3ycKwSDnmle26ommuTaets5HH3mEPq4Hg
Cgh0RKe8Mz+E/RKo/sz5Ph7xd1XjaHmrAj5Db7K88R4F5wtzP15U+3KrLdyQZ3bLyTCzUN8rDB9/
pL50Ep9CfVrbVW2tvKVo+/z6mSLJsKqZMkiq080SZSM6S9id8Ql7Bx3idWYLtnjbopy9AnoKnkR/
/PrqP/f6oDDw95Czc5BACRbL8K/G6t8EiPEq3i59qzMRyclQs6MgQLk0+4aUUFF+wteCChw5WoiR
zVAvXCKLs5qdha4RdCqtv2flbouLcefSzVxh1HgQ9oCzv17Ds3vwaAlnD5oaqIonmpQSwn29jy6m
fmnDHlx6yqYvMXtjWD6MtmnL0sqcp5udlNQIARBmFdlBw+8hTfqlUOTM03wyxPTPj06T4NcDcmKU
KdqNRLG4uAsdhG7uin28RsFtsTY9bef5jNApB71KuxLl2NnCuXhcqiX2gpR+euzcV6GD8ir1VIB1
jv6xfD/9zu2+GnD2nA1SbUZZyIAYkcj38r30XaKfuMo34zNSOniP2NoBJX6nJRpBNb+3cTwY1/8R
sYS6LuQ1TZUoeonzsETNfASKXbKAKXmSLv/aNJeeHV4IC62O34jBT5M+Gmt2wqUIaQUUk3FLc94w
sol3XfFzFG7C+HJCopKLOnJ+U41Y4q36/KDv6qtlWsS5vXs839nRT4tRD+Mem6e0K3hpmbW12P4+
N4ZBcwUi1SR0OI+jx7hJzdL/i8ql6yvxZ7tDSgKYrejoO1RjA2dxB39udACCUQ0TxgJZ6KeibI+V
FEZj5CTTDqbRsfr36WNnQrGToWafEXFPKM0iQ6n5kyJZ6FKFeLgbEGEFG5+7havg3J12PLHZBzOt
Ti7RouQlCu8xfbNVY0920pZ7Lh6cgu2q2Xx9iZ7/en+v5OzG1iO8B/EAqhw5QLkL4bTU+/kfjKBr
uEiKEpnWvOKrJqH0X6SdWXOdOtetfxFVgIRAt7Sr9XJvJzeU7ST0negEv/4b5D3feW2yKuyzz92u
7MQyoGZqzjnGw6uZtrDDL+GCEVmvTV49/n2Mq6/t0xirp8CKhmceGzEGbvct5D/C4wcRbLWVXSnW
YN59Gme1c5b4PIYGo0pXhZk77KqK0mnpwmetVJjWabuBmN9jSu9U2e1F2jxXJbwJu8QEt6MEQHxI
o4MAtrEKrcfFFSMs6H3f6bsoo+9ShE9hnMNC2AAquDsPUXc/Gs23qB98iLI/+lF7KCy+EWCRa0fP
5ydabc2GKAYd9sB4Ili4lz2i5To9hUD5jKICdKs5G6PpG6oAhW7x2tN2Iahh6OnZDzI/iTk5h6kJ
OEX9ALSDX6U4RBS2V8FGmLI6QHPQAckDIDIoWNhWEKuA3uNnGLG6N2H8IuG2GGvTRmL6ahTy+ZmW
2fLpOE2MuC0GwJgxG6xDcVgaK0EbdrqbfyAIu3aWfhprrS5NQ0AW4xj3maW1Qv8JXhbi7tZdDtPM
V263gpFl/a8Plc/DrQLi1kSkGmUwWO0hh4M34w+4ZVI7su7+vp6W9fK3YVYBidqCtsd0JLEaywBh
AjRXx4ILGmvy+5paGzeoqzssmtPhqoUw64+SCbdg6qRnWFRDrFMwY8S5h9EPPJJgVCfhfeCEaZ85
/+YB/zvm6gGnnDeDIZFyqgVqB0TbT/AcEpaOVIzceJdXd9hPj7e6XNRqQiPolSBIKkzfhJNrnQV/
f5grfXbYlkxYnXGOXfaPUkwVRuoEQzqICZa6fya98QbOhG55BFnHjfiuzxGA/Nue7a9Dr/aPNgyZ
UIGgALob7mRIjujOvK/OsEHtDqoPS27/3x3+4ERANItGWLK+rQFiAuIDiB/wkdcqOOrTXdYKFGaE
DkRA6CIfFABVCyaLKN+bHDQEmEFuvPCryxC9JBZBEyVUP6sdRo9EzRIFHaLW0+DOkEw2cF6zDQ+R
q02cpXuG77eKGRtjrvX5eU0IUU2ccRUcOjO4R1qVvgfRaUtTTq4FV7hWwZcAKk30rK8OOcyxIW5a
1Ne6uj8MA9xGRnofRgxE8AEyA1bsjLwIwggAE6Qbd7OJoA901FNtwjltBnRB5EHSzMA+ACtYwXJ5
r0B6omQzFnh5TPrpDG9IFe4iKTziM5gPQdsEfFganwahvsDS+GxZXWTD1m6jcHit+IxuJw1NA0jm
wQBwtepDDlCtqJFw/c9EhX8ZyBjQNJADjOnjTd3NlY0NrTiwH0RWG3f99Rdr8kTRjAEI6LAtHqC8
9JNIPg0zqvqKfO948rwxK6/UOHRLR4shBJ6LIcAygz6de1lfWCVt4KcRnsV+fEKbNE695lbfzO5e
e5FfRlrHW5qVGHiZaObn4MdBkv0LnQSvGa/uGzW8q0yCfmLF9HmmeCkkD0Y7v/ddupFKvJaU/fJb
rCYq3nsRWjAscoGXGiq0h5do9R0c8YvihuUt9fXNvWeZIeuD8fMrXm132kBmpJdlg5xDfgvZFuAp
1d783esbHyir9/nGQbX5kKutxhQNnnMJMGAwmNi6Fx3AXYZRgO4bv2VGmx0MV5f/f2fRWoVjTjls
lArMIj0A9xBXVUCv9jqyYKhMbDzctaPx09tc62/KcsTdKkcPChORn8rMa9jW0bicrn/5YOZqycPC
CCaMKN7/vikCGpocrMfyGU6VaP4wXfqydUW4Gnx+fqbVcZ+BSJJJjhQDDQzf2EH9bBenGO006HXf
OoY2ZqO5vN9PC96CsXMazxgrs0fP+lX6cpf+smyALQ/Kt625fy0mtGCNgUwY0AV/tE/PuoK8EUiE
roRwHAy1oOn5o1D0Pe+//X0juz4t/u9I6+SyaAaCZY3HirQArm52o/34+wBXA6ZPz/L7CPz04qos
LwA3+/2RIBBIbDUYXNyxd7A/RheLB40bto/u51a5auvBVpOxF72R1SUu28D5nFhZ+cO01VN/LUr4
/GSr6Zd3U1cD9oQhWL8fmPVkaXBFTZXXv7/BK0cbtt7/fqLVzNPSHj6z/XIAAPo4MiiPLMy7Rzia
whR/3FrE1x4KdwO4FsAfQQOF4+s8HxI4FeqKuWjHVKcEZO24dFMtNy0zEMoN6FrOtkj32iN+HnR1
xildPY6od+OKUIpDCyBYPiEqMUK+09nCXRcbCcOrO/3nAZdf6NOkbLtmjoTAO0UVAuIR0CacxTUF
4UN6AgzYSfyt/fda7Qrthv99savjLKVg9MC4EHeTj/QWwgfAl5z4ITz1/uApwRAMHqTybn8U52bj
0nd1CX4eenWuDZ2IZaPgiln2DvJbHargAA36Szt4AkaFn+j2XP9A/eqf5A+v7WWfBl/vMHDzET0C
U9xacrveM+R/ob8OS4RLi5ZW9+FO6OSOOG9d3689Naw0DViuQSiEHvDV8ozFbIV5pCM7euCZH+NL
1+ciOgO/MnlL0TAKtJB7iyiy3ixkXFlFiwwEATCgFih1rd74PAx6XFn42KrS2Az9Dnl7D/fjrUPp
ShT6eZh11KvJOgYXGzsQXIEOVTsd2oEcZNz48cROCYQ1GrFceF/uza79F0sIHbRwUgKXBI+5vrqw
DgI6VMqRzcKGTvwSNa7AQgWKB7knRi93tg7FKzv6lwFXC6jXgSGpyhllZkDI4j7ctTTc/X2rvRZs
QwyI3PLik4Zu3dV3E1qcwJYW5bPobfRMP/XJPbMtGzwKbAlbD3RFp4QGPRXGHCZsQYix1s7Rsejb
xvqdztfwAlO/fB8g21skGuAeAs2YOpAO3m4VKa/VYL+MuzpRhE6nEY2ImDYXza9v1acS1i232r0B
qaC4qb/DmK56+fubvbLDfxlydaykOQuLIYEPjdVhlwFhIEkPeiWdTr+Eeu79/w22Ok4qCA0A41yU
Lwb8pWvgWVljT1SzZfeuxvrGaNfm5X8sfpAlQQvOas6kodTgvQuRYNP+gIktKFCl+/fnuTKCgQ4V
UKcMDZK2dUdMl4dUg1197dYGGEbmZBfd1hFxJXa3INRDAhCVSrQ0rzbLUenAcbZMgcvWcjqVbos5
uNN/CG8pDkZ8c/JfORa+DLiag2rRtUo7Iz/Q5zdhbNY2GzuPpEggg3D5//z6vuQGllvYp8MeDYFE
h4M1ekYAxbTagHVy4wNdW8koP+IboU8aati17gmmwFnSRhZSK/vF1QtW+cjggnXaAlvqACfi1oCM
3GZwHSjs/Cy//f0Br21bX4ZfbY15pBKkcDC8dQbR1amBt0OqZVHFNkD3bd4lr5xuX4ZbzXie9EuN
uYa/gsiASoFbmLrPii0t4LUgDRIy2JX+Fk2g7ebrd0PLuwanNDwV2IzIXPlNwPPMIWfjkMODo8/O
ehNEW0W6K+YRDE39yPAuUYPJ1h2ScZnXPO7q1tXi4h3By0OuTIvbGZyFKywKIrL2DBPrh4o3L7Ii
Oxhm70QNuHKXvzKIC20g4BfLVLiTt2C12XULqvzcg4cDrS3Z1YthOUhvh9Q0mp/hZgr8+lT89Puv
5oKZRVybisWDE60ateq2T+Ftjclwmz/DvcDVj4lvwaThBvCbrZ7sq2MDiYdkJgoncJxa7/I9vOqr
DmO3nthrj+rPFq3nkafvSZA9/r7nBQMMENGJvrUAr2RSOLZfmDPhSP1TdmvMPAW3AJX31otva1zO
w92SSSnQArYVyV/Zjb8MtTpdZjhmRrqCvJRmhnskQFNby4D32VjS19bY5wda3VDEXMxTRZECMC80
UB3D13aKc5vD0k1iS/4nvo7XwgLEyRZFyAxaCj7j1/U2ow5lKgmGXJyStBM0lKOnIBapBiTaF5Gq
Ch+jree8cvCAyojmLPTIIMW/FvFQoyvHMgfoC+6/v9DF78cXuOD69FX/Z9eRZfqvklRfxlvlBZRJ
SzRJe9z0zuZrL13tFDv5g9xFT7VXwKQTHSI3GrDbN//gCnglCMLYOGVVC5a3f9SOBvQ9aXOMZ21+
5Xv1EAalH3mWmzyVx+HQHcGnCgqUrLwtf68rZy2QmXQRpC/WOL+X7acDECbGhINE2biw64NY6gM4
cIcZpaeFycaN5Nra0DGGiSrb0qGy2rJrGL4DKI2RCjRQNDry/OnWEFePhc9jrL6gBY1xUi+nD9Ed
LA0vSh2yQ0OF6hDIqUFjz/ytF3htMX4echUd8S4d9cjCY+VIFYwhDjyqOoq+aRJ4dTF8en3L6/30
odq4GAuyaGiit/xxeFz6xi0X4tjZWRbgtg3K1cBBR58WwksUsQlfvcusgvd+yAUQAHtaHUGSgSwx
2YfWHkUaF3nirdW+/Lz16kMVkcOIkJI/3dHYCIZNbI7175sHcNbe/MI94Gyc/lE/xlvNCVujrZ5O
qhVAgCFGmz+WsGjRI+YvnRfvyrttQdLV7ZNAoofHw6Vf5ctl/dPHqzNwDVMVo7kTSsOgpnmKx28M
r3dhu+RzV91yNb+22NDjs3g84R6PfeXrgGOjzF2GLjM3ad9mkDN1I9n6XtcmJHq/OBTa2LJwLnwd
okq1XgEwZZHWVzfJPfWqYOk3UyuEtGBQbN4Kri5uqMHRMGgxWAz//v+fXiLCJqvNifkfWb18LH1r
jz6FC8x5kJtS9psVmGsr+/N4qxUHj4gWLFeMN/jYjpdWcr/6aXrqK7ZinHiWV/403I2j/dq0/Dzm
6qWOMLmeEcgsYxa4KcBpSXEGp7OwyP+Jmd21R0QOykS3AtYdVvnXb1hg5cdxgTCaVTrMVhoVtHB5
w0T+vPFc12IwOGvgBsl1dH2uLU6tRGCyjlbjlqcwqGEd1dnoatkvDnbp1tL+cywQoCFIhZs//gON
tV8fyurNcajg8wkuLWKj0le8+X70i1vYt217HP15fn4dbLWPdHpO6WDghh+flIf6kb7l8Sn1l4+m
+2q3h+YA6u2D4m45Zf65wL+Ou/pyaT2QFt8U4/LvSvVrSDY60q4IRZeXB7dygpUG5t4q4msn+K1Y
Gd4iO2c3sxuC1rZPvieBdGYPmm3jiTbQTW+Zb11Z5Bh2MdkGHQnC7XWyIYpnhRgCw0pfunoVwIDr
J3ABuChrJejJIFzaWznwq6/y05CrdZ7xAb5ZAM+5hoGKWvsuq/uN2f9nLvbrQ61WdWsBihvFeKjW
SyFrWG4gQFkct+8fVw5tjISPRiEg0iHkW301cIaKWA+RNkx6+mqM4nmCS9V5hFmmM1lVClivlt2g
NXK2C0MHymdAb8JYP5fmvDF/rvRdL78JliDumzC4WZ9ArBeK2WsQHsQn5J6xgaFGb2t2FbB9B7M8
EKj38H3RPBHUgbFnqABn7xuv/c94/uuvsLruAmBOMkOiXgVf5V+am3loDioym993gHn8NqaX2IiC
CE1ZuPhunY/XptVi9r8g6VExo6szv8nGcJwjjP7beubDwKUpRgunIzzLRs/AgxLtQm/jia/tRnAR
WqAJKmxh1NWxr41h1ygFxlwc17BsT9qu201ghe2TR9Vd9IXlUxxMwcawf15eMBRSkAtAAZib9aIF
p3JKeYVhlSPE8YPDnAFCzQPFDp8f+V3xCDAkKrl1oG1KXa4/MfrMwRhFcnJ9R5x1lph68n+eGBzM
O6k5S5J8QSqU58lW/4mV0Z+n9PK8/x10tenzShmZuXzapdFvdqFjPovdsuPn3rRjW/01W6OttvqI
WKU1xRjtt+jRjh1RYhmZKLrCpFS1N7Ef1Lh2gn5+vtWOWIB62YLUWLp5LenomFpeHFojmWcHR6sG
zPuQa28AmUOL3mfMG6lymAECYC0649NpV1B2MsFVs7WGcCfSJ18BYd5tSKg5CliW+6Qt6n1mDDek
nY6kNI68FZe6i32d5vB1sS5Jh82JjqYTsuibNnDqYPMq7HZu30guHzjYi+bce3WFzv8olU4+dEcl
AQlTT4sbvaWZLVUwiugMV0yhXyyKRtZEgLxs5okbZeGIXl3cbIQ2nM2i9IUAvyCm7BLjhyotKKHN
FKH0mf9gogLsGP3fxMoPGSlOZZc/pRYJ9Lk9J4rpllI7JdbkSTn+SEOkVEsmDlRTvs95BZ6ibO6B
I91rvAzaMr9VBxV8ergThzF9TxQ0T1LWPVVW9QzEm4r7t/ESp/2z0ZgPPBwfF4z8BP43ENFoKJXA
SrfGENQmuW2NfgQ3O3tPwwJqq8jyepCQ/T6afa0AC0NrXw092Rt9exmtqXQEY3cR+t0QSrLDrFW7
dpogedHVIugUfTeq2Z2M+QW5/qNWDYe0gwtgXO5gYsVPijacQMP8hUtMQPP0sdD6gwQgItbIUcmw
5Dv9EJbWM5gGj7jfp/tJxr1nTvh8REuPQKO/hBN7YrwDL2561ecscsKc3cd57JQE3iRJyOBoEFm3
8ELb6/1EgzpUFFv20w8x9rUH2ecl0cYTdr6Az6VlyzFSgqqJpjOT9Cew9yclISkSq/ptJ+hBMbLK
M2r5yKqIAqk9eZXKbkxpXoCNxcxs/SpXnvXOehAh+TUQYp0iObxJUWhocmbBhKlkk6p5skT4Zhph
AGLjHevRdkDr6SGW6BzspmBOQVk1ZnmfcjI7ranobpcq0s8sthNWee67DNjNKATyt4n7ApatlVIF
1pRVuzo293E1/IAb4cki2WXgpRdnygES+MHJ8unGiEtmF0n5gw/pfZtm74rW3DVg4DpKMzmNKi5a
pH/kJdfszqTnsO5ulLZ8URLcmJX4TRrThbf8Tun4UZ2NXUJgLacnmFP1N7OHU/w8pEUgeexKgnRX
msPVVTZwdc3LnWpWFwkIp8NFjLziAPYXEgQHZikPg4hOaOrHqY1sqjP17QD6bv0kIvGSN6HNeHZE
Ms+NAPsYJoYmjbh8HHn1TKLyByXljuT5RYcxoCN1zTYH9UHVm+q2y3N6ExZNem/yUnlNQi3ya2vc
KaQYbMmH+F7UkQfniNs8Lodjx8YAxiYP2HBcmA6+oIr+bSoNB5z5xpYT9w35DHAzR12gvevMXV41
t/UQCVAVUsPuJua1fXIWdXova+MpHUDdKXUxA9ZOntWF4FyPlY3Xn9+3TO5rUfnoaPb7zAhm4G1u
NRhi9iZS50OFjsvMzO1+Lh8Zf5Zm6IxheDd17T3+omOJ0VESxVZMeQH6+AFVad/oG8XRkrJ5EG3b
2EY5l5dC189WGbttYnro4nb7GYx643meX0EzDwjvBl9FB36txmCxDheFkmCCDaGGg4bAyFWiQ8Lg
Dikmu2oqZ1LRXMfC/NWSeeSV9S8yj92etrGjAyzriqYOIezTZ7cG4NjBOo3ctq9uonpxyUjqyJnj
JvFbK3bkTN9AeNadXIyXuVdtpVSCRrkFLdXhprCHWu65VBwsoQ6FntwpVd4HehyioQG0WJuXOrYi
+SISFZPeuGubBtWniXyQ8hd+5GvMp0fOxpeM9o8MjiaibD76mQWhMIjdcn7KYKLnGGaoOiFvDCeZ
6E6y5r2nyZsAGBrtrhFysbR0IIA+QIfxRlnb7rQi/tVQuJCR2omxVdASp6XOcwgnWIBjAPDR8GyR
Xwpa150stTyzGu5mHj1EKaAzSuUM5Z3afjOMU6ve1YXqpwZOlYLYkxHBYmk+k6LwBYqeIECqzjgl
+GidXcvpIaXnqcidkTOnzWC4Vstin6bzgAOqvelhrFL1aBnN0TSuRHsLvRs7imkXz82RKilmRR/Z
aoQt/zurM0couHKVzwvPuprAQQhnD+Z7fjtkhzICs5IlH42U2b6cwRiltXHfMURcQlN8ED4/OHJN
SPmoowOg9zvYr899Kp4yw0LLc+oC0Y2vpvpiQH+88kQy02uK0DZHfgRYzDMUcSiHexhTunprPOlT
fBFLHpUZt2M5OWYIuGdFbxL5rGr9ri+MZ7WYbTGgpIgjt8d+xU+8e8961UkR4Tcp3KploR4j+LsW
aOPqNEQt0UFrv9Ow389a9kgzeKzFXeLI9tTJXwvifCY7Go3fVdBJbJXKfZOYva0i1YpL/aWyZpvN
3+qhu7B2fExz/ZanmQuF7b6Upa2MoZ23zEnZ6PV162hzFkxR5EiwN6nObgdRBKbSnox5MeED50Gd
nDK6TyI8QW4FLRoDlHLAk8x+pxNPTe+juN/zYnZN/HETf+jGkzW27xFOS7vXxbGoor1g8AgEZKvK
iNdn04WGzLIrXCwdmmHyYb6jVAIzZCfP0nNZW/sWqOq6yHeoOO5lawmnq5Q3RcdO3JrxR5r1D3Gp
tYAwm8RmKr2zNP5zAZ56ral3Acjyqmtoy9OGpt2VPMXkLPitOTZPDecXY4ieoXu1owTltR5M59ks
bztu3gAJf08k/Q6MwauRqP4QjTjERmwiH8JCw3pJPWPs/YI2d7Ae9qJIeeoy5QM5wMruQGLGeDzg
SeHHRurB7tO3tPjcISYbFOYBMevEBbXNuvhlDeypBLPchvb5OZlFuTMK9hy31i7no90wFFOIih6+
YQdjSV+ruNsofMf77lmSbtcSBnEFWOPQqAX5NJ7Luf3ez6kLackLqHRePcSOMtYPcDHFpd2EgUVX
YJNQsr0y6keAds9qJfbzLKUNxumLrrUfZjNTdxqhcLKgrnMm3qImP0rLHw16a3AcEVY6gcGc1h4J
1Q8zVHobcsZHqo6DPU/ywIGI5mH0BGAuMOSm8jFZ9FAk44sy0Wctl6dxhEeOIQPQ7e9Vxv2oT28S
pT9oM1Js1QxomBWeptnCZ5GFjcw7aDtin1HLjWmheThWB2eWceFD6YX9OM3JDt2+JW7OySm24gnh
dh8kZnzWxRhoMx2A503vWRN5iGnv+7R0B9PwJYP0TUuBz07tkRIXJD2A0EPIHiB6knHsjNn8oGXq
BVDpG0aiV72sj4rsjlWGzv0CDT8ThfgbG6afj2nAquGBFyK3y4b6Rs4DuGMGvQG4zmC2sAnKYNsq
Y39SZ/hgQ2FRRc0jsmJgZosm82nKfpaCnaZCXNK5ukvgmynz9AlULM1GXP4uCvUnn8ddqqdnpUrc
ZG4F0gM1pLa1FzW1N7ZRHFCq4uLeJA9KpXsDVgGt+m8Cy9TBPSAKap18nxQ2XywOnQNYZggB9JOF
3KbXsglK185XjPC+HYq3kWrPsxTpwWCw9GzxeWxBcAxaCnOH3HCIDg64JpidFtIlhtwBN4JuoaaG
/pITyBij6JWAYu0YrM/sSSPCJrGSBEKS1InM0XQNvS8gm+Pqzoyz77LEYSAnHfLrlsz4FaLZHWWS
Ps4I6qHdGY2jqkaaTYfmUhB65l32YZZKhEOG7iWdXFGaQYx4xTYUi9hW250bBv8n1he3MIXyw7a6
Bfg7YGrf2jm3HvWpfFRoXNmJ7M2DFaPG3sS+YqawW6vU1jbNcToW6gyHUMWgzmgokGil/F3MY9XY
Y9u+xlqNGYlgU3TdYxtl0gUYDSeAVoV4YRqcZidMWUT6mi9xTkWSPeYxXiuOHWzSzGzsJlQee627
abX2BGred6sp4XY9gKbKWoh1xWAoTjSaF6nF3sTIAdqAo0LaXVfXPpXiSBK+xz3Az43otKh1I1NL
d4bMsGkImBLUzHoEGbv1qnp8S6lS2SiPIbeTGLeaOud2rHUpqHFQy+qABSz7WCjR8FgXZ5kV7ya8
Mc5qPR1qA/5WnOOIVrG67KTmb4YIdZ+ZsTilXfE9I9nbqMyWq4n+V0bCZ0sOI9QfWlXgJRFg6iYa
pregUD9D/n8v0vkRnOuXkRqQ42iD7LxS5jBdsqbUiwD6nnuI5MyqduOO/mjku1bi1IazFbZyNaX3
WaLqhz7vVah5a+qUoUodOXSd23S08LgGWneTG17RlwfZI8eilLlrkvRYoaUDINUGnMyRYr9T9dYh
6GtyY1adUMj1y7INDBY/aAm6YjL5UU3ZrjAxc6OZjE5WlXTX8ygiNsCz/XdrFPJFNUTqGrXpRgQH
X5TSfRuXpzaq7mazQu02E35amYbLtTHxJMd2U89KCHdWucOMf1BpeYezFYq0khR2iDiv7qcbWZnn
lKFOZFlYUdSfgCuw4S+JQKrDtW3UHhfjLR3ehU4eqhdVob+MUDuWWelZJD6YYBg/jFUmfYgjIlzh
LYotO7vkgxRYB6R9rkh5h73/lMzqL8nyF9z0YafItFerTDw4+qJHogP2hZWqzyL5g8fAV3D5gEz3
WyG10FkQgMfasLgXiTBxGshQ7WxkP7Sa0H0uyIeOI1PUPS60CLqFTmB0PpvHdEZ/9sDRuQ1aqp3X
5hPyNa+1Hj9Ci58H6VB9h0DkRjSiAMWQIm1Tdbcwoi/gZjaf1U79JRpC3CLHVBwlEieRSI8Jkycz
7/JdKJNhV+nRj0HvNG/WodaG8a5qj2V1ryv0SZTIvRSwALN1El6aJlHtfuoTuyH9jymhrhry54or
d2MviSv0ZkJKJEejkQyRhEXFCZXrXDpotNolAMAjxWAhGJT5ZOcpvcuq8CGcQHglM0wvoRKHOzls
cvFvLIZIpX1TU4ZrVdsHsxr6HMBm2+qLBPys/D0nNfwX9XCnRdVDHGbfBgU6fEnaAzjykE1bpAVr
oFr6Gup33LMzOzULZiuqkMGkjQGVyh7Ms+c0Mk/tPO1H2e8s+PQrkE0dC9380ApV2fGuFnaZaZj4
i9djn+TvsPzIXTKYL7XI7pq6Yw6h43daYQ9sQhwkfatA2Iiee09nyKPIuoHPVpMSb+rJo6YMmVem
rW6TPiR2nJHGSynm21iF6CuY/MTSj1QrWkT90D3QISgQRMLfdQfG+lFO4Q3wpAClVE2DfaWdkUnQ
4JGs0BJ/FhEn1IoazlAssXsZMi9XoieTy5Oi46e27KnS23d16u54ZXlZp7/CPn4/xMM7nJEPiJvP
wlJrm48IIgA2/uiEfm8O82s64O2RgjPcu8admraXOaXC7iOT2r2Fvh24K8NoPR7eWB0+iAQeygqg
2D4tlQc0bKh2JOc79G3Ue56njU0Letv13btVtHcJET4XDIIjQu+HDvusyFNpk1H5CBOGXTnxa9bu
w0FxWY1Sc10MJ866Bjlg7WNK+yWKLlN3bMVJ5riMCYbnp319G5YlgFkMTrWtNiqemDj6NvrurEYg
C8cUDSiwlENEX50TRNNBXxW7Br5Js1q/Yd93xznbzcZw0PkEBE6cvGazdV9xY1fM4UXtlbuCITSR
He51pOqek7x6CJl5rlKh+jyZ37QhecVXuURd+Z4kKGmVUp28vLP8kNHZy2uNOVNnEVextJ/449jV
inAv9AECWTNGChYhK+DSwsHqf1wMN5xw1Hs7KrqzkOYT8C76XUgtyFp71tm0UlBhzdvEqxurtBHX
Hgyly72M5T5DwiQ2ejdMipsajlCSKQS62+6e9MjPpTEaRlFanfZ5qt3qfbxjyeTOZo2gjhwtrBY/
HvWXsqM70pOHMcKEJHCTZo0X5SwKEND9mjgybIXR29ZsveuDGl8S2b0YyOfwJHuozIYewG08W5Sm
vlogdVNp+Z53xgG16G9oJnjJkzq2kQv227ppX3UY1PZt/tikykcz4M7Y6l3pFXPB9/BKL46ZjhQf
7FpKBI/s0FHQvLiFq+CcvFXMBGKvNV8EuFDOKITpslRrkR0dn6TK4aHeI5eTlvjbmkjPeaxWXqam
kwflEZIjqWV5elImTorff6hofpxGhHGFUIZDPvK3YUifiKa2ThmPiG06/T1H7gABJ3haTRzv4IeM
tM3QPCWFlTxYPccCD7VnVvflE+/b1A21cfbLBOGuTiY0l1ZsPnci1y40zT21AfLJwubhNaI/WYXQ
bVGUUD11beQz3GFuhjx9bhLq1W12V2bRgQ9h4RD0hvaidArgYbDq7IYbsMrhHTbiXMHPixq/5d3N
SJBbtbTXOe/uC43eGHqza03kocMEGHjm6Xmz73qxr9DDG5LzEq3RuHgm+eCa2uSP5Xg/5Y0vE3pj
Tb0Px2eXNcNdWnU7St5xLOLCjrsSaz2Lzo6hg+yGewxlhcNiDbfsCfAhqAoKpHlS7Vscpj9Vc0ae
rr4dUrjoGaigR8OT1eAeq5KHRu0OZqUctaY9kQlhHl6HMxSRB4iVy7J+l2j9zcAbm9P6vtYMWOHN
uK7hqCqzHFuVsLVKDmggzJLnpDb5DlNsck2YRt2McZdN2EeS5WIjZjQRl+aEVEzWLIFNLyWWmsyb
u46WWNyjKMVWp++Vhp2vFZ5VxbaqjCnJFlkUCtEu1LfKBW50qLkM3pjeG5A0l8FmA9RW1WUpdX3q
b4mkrja4xCx+KboD+7EATx8svszZw7/oif36fKtCYYe8QDr+b00p2ZWXBQe1NIWnd5tiq63nWpVh
K80QhrKMBeMxf7oBN+KG/nZm+XeMza8PtiqA522PqspSD0z3yY7sQvdjQW/A42er1LpRlVvrq4rp
f7/WUgNUFo5PbC+UxApucdP/sHcezXVj2Zb+KxU5Rza8efGqBsD1hp4iqQmCFCl47/Hr+wOVr0sE
b/B2Vk97khFKijrAwTF7r73W2i9/fbD/9aP/L+8tu/rFg6v+9d/8+UeWD2Xg+fXsj/86Bj/KrMp+
1v89/dr/+Wsff+lfl/lbeluXb2/18Tmf/80Pv8i//9f4i+f6+cMflmlNIHzdvJXDzVvVxPX7IDzp
9Df/b3/4j7f3f+VuyN/++cePrEnr6V/zgiz9468fbV//+QeNdn6rNk///l8/vHhO+L3jc/zcBZ9+
4e25qv/5h6L9CTmYnuwTUYXvLlIa7d7efyL/CasJ9RQtHjUQJoNFl2Zl7f/zD8H6E3KQIlp0Wp6c
NRCy/vGPKmvefyYZf+LbSVd5wEJEVxS0//ifV//wkf790f6RkmjTg6GueJePxA94D3CdMCZ5L/+L
6OBmSx9UfXSj1MI8cJC8AOswPPOX0aAU34UuK5+KvjPogJUOxiETM/PFLETO+y5WknOypxmv5v1J
sPCEECjC5AR2nD1JQMSnJ7UEcafTlINeNORC9J/jyiiT+DVO0uim8bQGwnqY5ddxk1W3tKVQtp2S
joGTZG17m/hFsf3tW/41Yb9PEP1LOdT+zfrk003TjAaU9ITa0KeeWIkbgpHLY29bvWnQMN4ykvGg
anG24WJPHrSAuNGmvNtvfFMtsX1z011BhnpNBoE81JSTPSsuIcnTmlVDbrjDUVEnkDfrXa7GIKDi
BPNpKhLTISNTIHHLlnQuoP+5JykLLM8DOtrEXeP4njB2dmhm9eUg+toVsn7p2E25YgpLFtes0btV
YsFdUSLBA6JRvfS+drX+tqNUsbOUIToM3YRTJ1kYr3IVEV0sTXVSWXUSPg3cJV5zyFBKExE4WuYD
NeRSuhWryn8SPT1deHXS70e9MDZNEStbJejqyAlFbkJHV3zjkATT/y1rJV7hn0hRW7Qig8g8G5rv
XTD0UFdpR3cjiS4yuqiTJMo+QpfYXTiMj43Xxrs0U5u9akX9vpWldB0pNeXjLDKBqQP9ECMycxoQ
8O9i4XbrkQ1yXVCNPuQD5QnTF/EzikcC4DGT423Z+jrYJDRuTU6Nh7RqO3ssqS3a8ShaO+hH6W2W
65SlCM3iV3GspbWqh/JVppVSfoVnegGEInpZlQI8Z4JkF/ALIkfUQXpisiX67Ea2m/uVctmWY5zb
ijIE2o8RoZ1IO2oxoEhup0JgqlvL7UX/uximepc45mBElHH0Sk0v6VqUFE/svHLqrlgWEpQAKx9d
c61FaRcvmlpxoz3NNQottg25qJWjqg9GeKGMSas5ddj7hMMZec+yltxusHtdlrQHT/RoZECLjVFZ
VmHbdnstHPllWy+9wnLQ4lfeZZ1gTuTULGksiRshDld+RkTnNEKg3+RF7kEXjzRNuFD9TlEczZM6
amSTyalZVMqrKqXBNd356vzJFzV6bZq5+KinQXYvZsYg2OAh/irpo/Kn5kNldipdIhbW8ngIN13j
hdDsWyG/8KiD7ZqgSwPbkvuYm0qRRmySQIB+yqWhEjjrHh5AdKFdpIUcHUlD61eX8hqJfZu6ME0k
LX9UKBSBMCoCJSKkWZI9eql6UYj90CzFSmkkW057alOm4ZkbTH+giZuRtcDDGi9darmvHpvuMZKL
Ct+U3mDbkQv0O6ovEua+dKAfdr0mRm++WFn3WW/V3VLvJfgJYy8mjV3UdSmxl7oORbgxVCORc9Km
wWWVuu2qQsVs2HAxe2/Tdhjz2Fo8jK+0BNFBvqJwWQW9dz8iNaVRuhD9FBSXVLXP8Yk2ssraiXoo
fPMMv8DaUS4ukgGq6pjjpGWohWSncJuWcaTRddTSkPHpPlirmljjUqHZUkO/d1Xean5oHapMza/V
qjUucGIsL2UDELfNjeC6DSXADJUvMVa5hc48MIpjMUbDxsra+iEGO6DfR01xxe9GbamrkS7ZiRSO
F2BK4cqCFrINMxnCp1mHIy3q8nzni7XgyG0/iAtFx6sAH8Nw1QMZsZCFsc9ssDZzl3LA3naBkv7A
+LF8RYLqvYSeqO/zHtPJZeiNPeJAEzohczYGID0FkbidwxCBnpIpHHWlObpLM9Dzq8HT/G2YFokP
c0UdX6JQiI/hkFTf8zCBjJOYgkUbZzeVaXulhk9R6cmLOIotjxIb7I7eHMV7t6IA3cipiExbLtdi
VyjfPf7Jyk4tpTaXQWDFgOEZ9utAuW7OSZzkP5K+MR+NMAZRoSw3eo7gDfINVI2gs40sqMfF0KfK
VjIy8dGsIas5bQhPg7MnhtxiJMlLKVfGhDFhMk0tcRivKrUwQOXiglL2YMQcqgMtPXZNBIQHK8BK
FbuNI3mljEq+s7TRXCWj2F7JRuO+GZ4WYOnhdYMT6N3YABQJRYCNbi6uPTeizRdV5/rCjZKaDoJV
+1RWg/SaKCkYAtrIS7pq5VcWeet2HKjzjMGQd04uDyE1vKGR6SUKIYFG3OqaVhrlOmP6AP1ToMC2
zqM7jC/qvZYX7lvc5ng3FNz+5pI7wOVWzALq46GZdN/EUqP230k5tPygL5JHkICx3vQmDqaB6kvf
IothAj9KdjgaUtHyBorEqRtwRqfBT78vO/Zc7+7UouwvLYq/F4EnSMtmdMfLwdQ63QHq6X0WnKz/
yLXQdDwKcIWj9Yp1VQWl8IAoWUiXfRLlsI/UsSvtSlFZnEnh5unCytxOJdfzUiiLAtb33IYlRp3Y
kvWRDbQXK3ZapyA5qZW46yEdM9LmIRS96yyQlNHOjMw0HSktxy2bOG3o0ObR8ynU4zxYRH0CEBqp
lbjrXbM5enVUX5tFb/abQa5osDUEHCeRFCU/Y8tqvrkVUZxtiD2CRHJ9sFMvGiny5gptCgOVu0mo
teoYVRFFJG2wlj7Rwk+Fm+5mMEXvJSJU3Zi9xb6CV5YXjyUJyW07DOYLrCf1ph58LPmGrOMqw63T
sFvf0661JkZeluh14sQoW9eyFzQuLiBmf+zrZFiFQhY9DHGiHxqszJZwf2He9YKmLxNFTiM7aOti
F+l9camXVo8MNk/zV9VX3Ius64p1WSpSfnQzcVjLMujbMsW68knpXJNpbuJxPY5uw7anxfMqKhPr
xQsGyt4ZVbZAogQxFml5L1QFh4LBADsXdHoJ9y0+jIbabhrJjF47OZ8oaC3iga6rNduLg4KKp9lu
6Yao3ktCmD1VlRAcaiLmwQmjvDr2rlqtGrQCgD5Cl2I5WUlrpUuZak0apUvRquttVlYTUiwpW6GX
g8oZqHSGtsx1LFL0oY2n0/VC9ZQPkTbaoVVl3/WglB97V6HUlYhueJmEpQEJw+yjjSyjsHPyJvN2
BEiSSbRSttdaAGkwxGzruS3NkK5/dWlW0Hq6GrtouCBFbg29XRRJuY0HeIGm2qaOEZrpd63Lkpdi
iMfvCoHeRpKF5LYKGlldKBObsQ2S7hAP+bgz4OovBs+I75HNWGtDzF3u2ow3hstWNzttkLBWkKP6
TciHmNJXxLEi63m/iYtIuGsbvZVBbPRwK8uN8A0PgzJ0xsDQn0a5t+hKQWWf7i3hDkgZ0/IaHooX
AacoQ6+uY20Ay45jnAO7IiE+FQLDW3PSi3sN1su1ZuTufYO58qs1CNltJMVU9f3Iu7XoEadQsWOr
e5JQLwQRY1pJKgRcQSllrOJMqY5dTPuBrs5E8TIIU+FeEATf29VJrl54wKeebUVD/E0FdtKdTGDh
CpLZLppA1DeeJ2tby6jNY0qmRvk98cf+JS0GpFFxKy97Q6IubFGocJJOMh67ycLEzTHwTkazuQWF
UjnyUvA+xzfF9qZPjQIeXA1qhUB2fPYMXdgHfS7VTorF00ZwvX4ftLm/yrS4W1ntAAcqKbhqbTaP
saEshZKu7VA/GkUv2r7faMdRHIxl1ctCYA+cTHssH8uGhEiI0bejnXnoys6/oGd4uCVJHdZ41MvA
WGxGMhvvaIkuTB5NoJmMVhow/xOUwYmaG+shrEWUFJxy7qDKP7RWVDmdQ/PCM8qA6oUi3g+Ac5Zd
EshywNauflWD9i4SrwSvcYtoLRcxdeEsUJNrYlPhqIhC6+Tx1KMkTQLXhvk53qhaUqJND3P/TaG5
wlUmaMmKxuM5jNtMYGMY4T5WG+MpzEZ9pY1+tqWYpGw1gtG72BtFkrImP9J6t7rQ1SG/y5Tc24am
r141ug9S3WVmTCWUHvXcpUVza2Yd7TXkod6EUHe0pdoIBbanQhmsYbr6WykyS8FWiyyinBJYEHRc
sz6mYRbcJTEBni2iNoYQNuow+QIt34i1SecCGr3BPoniBnurUd3XjR49qHCSoeQNGgeZWF2URkFN
PhlzHdtLpZDRvbm+kNscoIIduJHY24MnmEfZDeV9LtfBlEVho8b5179BdWx+NDFafUDJVHmELlI+
mp6iFpBC02hrGpW+DDQ1OY6NjG6BQ3TJUpC/NXVtbcpYHQ+l1yWUBttmG4SS/mr0aXBUCbjgBQz6
Wup0f6oYaBd+CskyUumyZPkybk8Z/qar0B8i/CfGaDdqhX8Nn9MVbB9H2aUhDrIjVnG0qbHwfqZD
pQqvMBtTeikGzY92LONNWpr6Xs/1/DH33fHBG6zWaXutXrYaFk41ZkgXUa6Hexkk9coovOgvxeH/
R6j+ADr4DdU4hVC9Bu1b9QGjmn7lF0ZlKH8i6JaUSc+EPQv//xdCZYBQWVhyToYEU5PgCRn5C6EC
g0J6hSBPNPBQwvmVH/0PQCX+OUHggFf0tVQ12oaCXv3nCBWomWFNPYp5FORCFh6xH0FnGkYWsZAE
ZBDmuK6z67SiBW52G+Z48LkkdpktRjlOs2cR9plw431gRZxscXhLlCMzeUwaGWyMtqZdsfpo9f5S
FBPIxZodWfAggxAUQljkOgk4xix+5eEM4U1UMnvoYUvU3jqyzljBzMC6X1MxWWZJ6O+Z4jlYl0Kz
HUta6iz4OvYoc2lA5Rx9ZZe68Aw6YSHDMKt6f5f8Ta3Ur7mg+ZmEqQiQijz7CFaQV8jjmQs5k9YR
HJDE2PS1sJSH7DnuzHtX+EkScJQ89egZ7RI4aqfr8abJa04x75Fr5zjEgyPS5ALXAtNa/LaeT6B0
E2b+b4zu18RMDgFAqeYkrJw9nqBY9CbwJn0CXjz9rSLSvDuQj2IhLKIhPYBmLEertL8e9OTn0ES+
x2QXMglUP67MPIJLxcEsLiKzpyrlL+u2XWZ4laiPWUmubJH1a2twn3N+Rx9B21+v+9vA+mxl6pZg
Be2k1MhbYmM5b2w9ri9pOa8joo4xbOvy/kJUzTsI9GeqCp82BYEskwwjReZQwNL74zvLYRZTnIVT
Fah0rB1CSKG14440XMqE1dfze26oGSBM1iabYc1QJeF65gVLORoWbimsQumcWw9n3Mf1w1uxZ2Qd
lihAmjH7km0uAuEEvriA7AHSwzWWJItYic/Zzs0KTYjRP4wzbwKA0bViBZonLkbVs3OLIrEWb4Kx
2Y9ABJ7c22ncAEOUDhx7WNPW7dcz+mmbTMNPZpzU+gHc310ef6vfafCwe6NM2SbS2rQ0R28hCQze
2tN7cDXkEIxO39DN16POJZ+/3vq3YWez67duDP0q4/DYxZBgBLiwmd2IGsVl8DtxEsBQ5ZVUJw8M
pzm3WaZl8uFsmF5aEWGhcD7QpHS+WUJFoKDAt3WNR8+PHF1WNvXQX3SysCRpWOb6zhXSZzP5Hr55
OmLEalybSrU12L6qEW8EqdnX3rmj/OSnUA3VojAka5QVPu4jneWYBzUroapeWmCpOsZmWFA3dHeK
7GjcAfiAkZMJKfBJ4JEgLERCENmIttYZhe7W1DCdFAJpnyj3Z77XyWfjBle4wHWc/WbfC84ZZXSf
G3f6UspTkj2kXQJ1huwc6kOQU6LJ165B+1UTEjqt50eXtDfrbIspQzMG1chbjq+lfM6sTp6VNN9X
Eh4/uJQRXCCqms0aAHVvmNA2FtA77d5tl0A363b85uWyk5nNHvjxoCnmHYv6Jhvwj7d92q+kQmlb
ob7wEg1QJT0wzL28H+r2chzjQ/J37yLWmzLBy1SNpsLe7BnNwh27dIQxCXViaVS1E5ntqra8JSIh
CjxAgZF8VNRzC2om5n2fGpzvLEkVzfcAbLagtBBkLGBqvNLaVj3XQeLeZl2zhDMCSSQ9yFa79Cp/
1xjVVirGi7bjMSwX7tqZRzm1fLDWhOKm6dYkeZ09Sae5GtU4FDxuuenbah2Y3g2tO9BuSD+C4BmO
rMC4ZxbtNK3zba5bOIno9DXUjKlk+js3IRGVqLRGMFZJsJw0s5XcvbM4VRNuRloQQBCe1DPtyq/q
yzNDn1qVU02fPmGIySmnfhy6jVtBAjQZF+roP7ZNv6+GO9rCLs2B08Wwti1kNPhnekHazhOow98t
9b9/fEOCBke3iylanl2VhR6ZrkFWtTDRnxlm7WQJGi0ZzxN93FIylfs9StL3948uB+ucyfOcjPJr
fJnjDLdaAuX3n/92scSBH+eJyfjjkGzq7fBNJuGrM2Q1WQ7O2F9YZn/ppt2in0x8s/wwkdoB7c59
iVOLgNIJyYeF2FqfLz3VL1opTENxobreWmkmBpu6MUbhgAbkBlPNQxXHB8tPDn3pPZ5ZBZPIeb4A
OXwk9jzNZJG2f1wFuSF2WpNzywmZ6RQDnGIYZgggZMqZE9JluSX4S7OUDXfZS3uws23YC2fCs1N7
z8D+WuNeUUxlvhSpQpQiqN24gDuz7GC55qa8Czy4pvqwlngSE0VRes5Bcqauf//8pII0sGC70wJx
Cq9++/xiqvWdJRCpFamL7mVE/ghbEunQlIt0QnAmMJw7f/waj61OWkhrcfp0fxzPDyVfjgWFINTD
2raySzXZGKhDUgSMgnnX+itT1NaptOlSDFY06yB71p0QIUPIzz3KqYgOYquh8uE59ObZaar4lZZZ
0ojOT3cM7BuC5KrKEUxW3k2SV5di11800V3UpIfBDbf/wZqDQWLJXDj8V5xC6N8mXopHoY8hAC6S
Hj1EG6wVXd2ayY8xS64Luf/hqdHBLQd6cY8H0RSeh7B9EZozF97nPGhyLlQxTXtvYAJz5eNThGbY
9KOmIsJAqasnC81qVlaRgPKmdiWjACDUBCVap2JyLgWbXnC26T4MPTt6y6geqiEhfK2FdjmFtGHm
L329WevulZooR3nUdm2Kb7YU7Mr+Ja+bu9oa1nmgHFGU3KrSWdTgxA5kKtD3GhwEIufxx8mITDn1
RPRLvxKkPtxVVrQpS/WY8plcybytEv2oW97OiGqnDartaERUGYWVC0nY1Zq1OobXqcSzteT23dlg
/MQRqdIOSWbv8Jj4HX18vlBAUJwYPF9VdCvqY3ZTxwsW0iKy/J+6t9Tbq0DuVm5z9pI4ObLJkHjz
oyqYe6l7VC49tK4s1tK/0SOqXrW7koRqHw36zqCrnGvUzs++rH58vUtORY0qNwKfBQqWRg/3j68s
+4EeqDFCJQFmRSRDivDbVZd3K08LnT7UN4IWXmvc31oROpWnO157WQ3d0lNDBAdTEv8zL7oLQa5f
xla4UdZjM9ghacHXz3kqT8LuncsDJQOX2Nw+TLA6Mt7GHZggnFqR3qZWZIuF9N0So6doNChzGwwu
DXddldLxsXHk/tz6PbF8qfsb9GyQ6FjFU3ycK0r/YxSrhFEUQheamGz6CGpA6m7cAWnDkGAOIe9S
MzgTM55+d/YMry2q8qebW4plSPc6QWMR+Gi09ZX4XEkQPywZIEl1amVYA1NS6RMgKLlOn56N4k7c
30BqU/iIzSVXy+zNlarqXM3P2aT0mIF9tumS6NoqhAPleahee1n1uUtU6MnKhsr7YeiDG8Frzhzp
8xa4091G6kXkjJP71OdudqTL2Sj5GKFxoRRQnorQ1iVtGUplQyVWQ/M4DvcGLmitxf4JvedK8ZzY
MGwpb/emFH5vPDoDVA0MhWKR+7tYtF6FtEZ4I6Mcnxw1huJMyHHqNp7gXliJk7sOjVY/LhkNcDaN
FJHloni3hdUdKk1banWBNhVhkh4NR2G8D+kfauN9adlSvPa90YnUZB8qF7GgO2e20Yk7QZMkPGAt
cCqSkNnzhFoUdBK8xoWE+LIrB9vUk8s4iiB8SCjQaqF49ppmL6XKEYJMbJt9+t0fhoUek73G6rFO
PXCg6j9Z4awu2tAyRcRKsw/bhQUpI2qqRQjnx5bVUaRej0AEP+NBIGKhemvXPOTo5ddpjPW7F208
Mfl5ZnamWGx2YwI30AIQLB3kfo4BRZnYDQUV34VfoFZREuw98isjte50SErxbTiqmG8ILcT4/DmM
zNuwGg9WpGzj1nvstXNn3glwRpMB9skdaCOnzm+juAlc2Yq4fYygvNLDFomG+erXhkPLVIqDyAkz
8cx1cGpIhRx5ArNBi+dD1pVpdJE8DgtEkJiiiIsJtU2Q94Rw/wYfrxf53Kc/ESRqeGsy73CUOGOm
n/8WppW5lSPg7bmAqBH7vriUem3j1f66ysnTvfLSLYRrT4I20DH7mLGd26LTkp9/dIU7UIPECtY0
tzorTHOU6pIHqFKMLKLIe+gLemhP2XIk4FoTbVQ9uM7USS4qgAk266b3YTlK1+fc3k/dL5SFTPwP
AVw/bc4sk+R26IVhgdI2z5HUi+0+NeLr0bywhk0vmoiZ2tWZNX9q/gE8Jfys2Xyf8gU5kAchNrhY
A+IvenxdSrW6FZzUVgrjp6nBSCQOEhEkx26/PjP2qdNIF+F/k47RlONTam7BY9fHitb2lO69n51m
3mZ1u6/qbo8UfuML2sagUkLFhEjMX0KUuUR7u8kEeJyKuc+FqzMPdGoyMEOFcQ5cxEPN7jnP0su0
w2V94bbhTsS8ZpSrS1X21mjfLnV0eYiFsUFJtqkcbaRgPGMW9nkBkCZSSZqKhnCrzVkwFoad2MM2
G1BnN47HOhjjneYh4ez8p+dIdBE5b8688fRPflz9760VZc5dC175/I1jHQ7UEMq0RsqqZ5k6pl15
WyvV9+WgkKjttNxbyabgYGSxBxU+BPLZ2PfUI2BNTspKrkbFdHb4m0BAjRvHA8CEsplOXqV/6OjD
OsFkcQbgzLz3NH4cAahV7VsI7ffMJHwOb6acRFdlrHCJcZTZrTh6ShmbOTgEaNx6CnYNbHd+4brR
ZsrQ1DzZjDt4WQWm8ImO7Aw7h68f4jNOgOkfFeapEywH0RyjS1FrQbvO+kWbJBuIl1R1ouvAwmkV
B6yKY/jr4T5vPRkjY/JiUImpwD0txd+O3QZ6eUWo3ZOQgoz18aKo+nXR6bYEPPH/NJQ621StmHk4
IDCUHPIBRy6T/KpGBChq3bnD7NSHpMeJhLsf7QO1Ob6cKWqiVTJDYfTEsi2v4ZKv2lLJJvsL8AcP
L3GxyqH8UgsN5cxbZNr3sNQvBM/9/vVbn9rLFq1dLMAPJOfzWAI0ISEuNCgeBdkhtaotXavufFM+
+jd5+93wvKUYncX4TmwlgidUMYTopNjzA6SCn97DtKdTSdCt6paFpHhLpRIOhdouRzysyjrYtMJD
zvIV89RJB/f+69f+HEFwlFAc0QnVOUfnFqYZWbqEl0u/aOB/Z+uQmNGPHjv5AYbawhzOvvGJL04j
Edp6EGDz33ljCrUqShy5gn7h+lBnDWwGkLyrIUjbm09JQ1CV1WCkK4jed6Vu4g+T3sjFuWr3iW/N
W5OP8MKU0ualF6NqdaXDVnJhFMJSVLybGEUBZnsLCd1theQSPeITtbUzXsknjgwOTCRUVKIInubB
fFo0NbYlRbfQgEMU6oRFrjml0ixTnH50DO++/rSn3hJchDuCGdeNOVTQZpY7VFbfoWSIFwEJp+H7
y0bXFpHESkr2GTVbqYjO3VCf72QaFxnwOiapEVDi7PgY0xyIIkw6/F2EZYMtYA95MozWBGupYYsi
zlniTRoA5Ff/wSGJzxZIlQXsYOlzvAo1k1qjCegWekC0LccHHFrtpvEd1Y/OlL9PTa7GMTxxB8jP
5nXFVMZxc0jcbgFE72RKvBDYOaIYbKuxx6vDXfqdvmn8/kzEMVOWEeaAwmE3a7KO6D8lzqsCpZWG
KJ+NbmGpb1gCMYkR/pnF0vez7wHFgMx4VoJ2EcM59RPrtpPgs0jm3dcr69ShAWNiOrMoTHwKQsai
Cjw1k7uFF/trP8MpVVOOAeJ7t8RSyRKWtX4OVDk53yqUhmnHTnv24/0nh2rRpwnvjWsj3d3bVa5V
TtRch6pHzz2Kk8oij5szN+F7MjOLtmjKAF/MVJBkILT5OCoUQqWjEN8tJCtZmC0mCZ5Eb3W5WUTC
Opqw+Sh3PM86xC0RQCBX278/0bTRkYn5WGIYnHwcv2lhQUYyEz247UZ0cq6lIfVXae0t9H3fKWf2
7qkDClzRIrKCW/HpXBwVrYKN3XBAFf4SG00s++SjId77CaAMBZevX+4E1o65DCJJBfmnSdF/Fkji
ymDCzxTZrj0dC6EEF2/SqD+D4TZDvxoighzrutPlMzf9p9VrTfuVDmFk6SLe3fNJDTLKVhmMoxLF
XhHoThp25Ir1Xsd4r846/EvPBazTmfdhHb0PiUe+zNyiCp29qdahMVAKlEPQInIMDsu1kPV7K4sv
6CyPO6R+cOG/LoreTaDcnaPKzLtBTV9U4TQkb59IO9w9H5eRiEmNr3fAA4JYOJ0cPhUXllWXsOzL
wMn15OfQVy/wsa9Mcx0lwgOuLa9qITmGEstAlNo+iPsHuT3XNfM9WZlPC3wzvj1wggFn6eNzVYIe
dZwjcHhk69WPhVuhwW6z3iCwgwctlKbTy/WwkIIcpxUzc6TQSeXwMjVw+3vwY7qQfYvb+GB2/rVs
4SEnYv9QSPUxNJRNQAnPxc6N80hp7SpSd0o4rn3X2KXYJnBfnqvffNo8TLIlinxkcBhJsmYnFApA
tYtrSAtViBNkBGskGRdp1a16dJxa3p07m06PZ0zo2xROzdMwfD70QRRLcRHW6rEouxUuK5l/O1XL
pyIpdoZbBYVIGt/FQbjscVnqoA6UVezEvXen6+a3WJfORDif8dNpEt6bL9K2jcBjOsZ/S1PQslRG
0zMJkXhXwKe2VnhEH3j6fRDZsdyta2zxkLntdDw10m7ZF81SgmPpnDlaPoWZ03PQOA5kjCLNp4Nb
aLWhrl2K53kgHaQOQnyVHF23euEwXboFji56u7e04KlqzPsWD00tFhdFcub4fu/RPF/gcBhEdOA4
utCH7eN0KHXTdpI2cTmVeG9mIx5X4UEbVrno4ZMqefdNhxWmVe5qj6ZXuXCdYyED+XMLrX1Z99Rp
SEAaesdhfH/TkvX3on7T4cT8HI7ufalRRmnNM5HNvO/e+/kP94E7lun7zD7R+iTPBRroLMAR9h5r
yNYC7d5Xg4eyosFAEU0Me4WCH0VaR6cyHoRWbmtqtcUBkOIltIDePCh58l3jh2XWvMRNHyxiwViW
I0pjNxaurJbLE1T9zGefDozZfINLgEywKaB2zoEBDwssU40pCKpmgtbEfDKkpYAcS6t1W6mjpyyV
tzgOO1afOLgQ3ZXqWe7O50fA5YD9SHoBPEGC8fGTD0VkaYjkJnxOuJdrLuykt12MZJKue6li026i
Q6ccECvsKX1E9bkem59vVU7Sia7OcUrHxk/VJ7RLeDkrVAjx8L01YduN6UFzu4uoe8CFeFllxKq4
rIT669eT//laZVw2PwGaNC322Vqv8RxRxZYXR4F/rGoqkb5wiPSXGivfCf3GQvDMSj39qpCygGAV
/TNNpe6iok1VBLq1L/+o5f6ApQNGqumVP2RPuehkY3eJ3ehm0JF9fP22n09fQ2ZMfUL8UaDPySko
bdI2iIcen/1m6Y7Bsm7GtRRqO3xybRxRzpwkn2uK01flNVnd3DHa/Ap3vdwdoCKOC9lzX2uuShXb
payICifWIYnBk24aeRv60bXScWnX9Su59/PX73x6vgmFORhw8yCE+ri2C3xyOzOxhkXe00zbxcnY
jQ9Dbd1oRxcT+ipCQYhMNrr5etxp5Xzc1cQGOlxJIBIoYfOi3CBIgqa4xrBoSg5tqpi1bCwT4xnm
werrkU6+IdQX+I6kVow3iw2H3i1icSpbdy7cVaOCbmJY+UuqXmY0nEOsFGC8hqzqia//9PXYJ1aU
iP0wVpFTtKbMiUComOu+Htm3nhYvBoWSfU0UI/0UocBJhb75erTpIv40pxbBAyQnLup5HiloMtaI
FjcK9gvrSf2AFcEmqZq91buHqXJIJHlsznHaTp0RHI+UEFjCnxNHJQ37EXteCgguNhWG9CMV5Ge8
ymCAfctdaVHlq7DDErXHqbkX8Dp1l3UH+43OMYFwLUvVJRqW0WlE6+9vZ8q+OlAyMy/RVeXjyo7Q
fzUqMtBFQj0DTe1l12E/UFxohOtNcw4FOzX5kDi4W3WwCoLyj6P5LcYafUrZzsi6LUQjsoJj7uYr
fCM3cKPsSPS3BTSbrz/5qTOEGjIJiDwx5qkgfBy2ZzWLuHxSHVbD3RjUWyHzMcvtQztAlWr35kMf
uhs1qEGmxuJKrLH2hHd55ik+50IkltQNgGgo2nwqYCWUBAu3FqlglP6tlnhvpfddGvzrZAhXhrIS
U38ZhXpr17r848zQJ+Yd0FHj9KJwoHyCW4cQXKgKQxZ9QGvT1lspfb9GHC9WxoVnKZtY71+i2H2Y
qPVuEn/PivqtF2nKVVt8o//N2Zvuxm104bpXRIDz8JfNHi1Llixbtv4QSZxwnmde/X5KwTmfms0t
7jhIjAABUk2yatUa3mG+C5v4HAzGnTl+EWygjV930zgTmAN6SaAlFBwgl3CVApjTnDvsQfBmp7p0
EWf5u+dCdScAIqNVIn4tuaoJNdbIJ8A0TrRRpq5EIMAiGjU5sz0gkIsbXK7VZjKLjslqJt9nlv1r
SBjnzweu9X0ySxsbYSWqkyjQVwFlKgPQX+zGqvdHuPUMzwLdRKC6PeNIeS/FyqsaK1tdM/U22jGt
onckwitEhcVaIXjqoVFYq1W+lFp4J3CdgRpdUEJwC1SBiUmellq7sP4GyhMjto2p+drGg37nENfh
GoJVuz55cYloEkpJvNlKP4V01cdaP854aPuIhSbNeN8WB42xxsc7amVVFQQ9nUKaV+BZF2FmtO3I
lkr4Y2PWPBiKNxhfNaSunWD4NKo//Q6nt9n5jZzsjVrHEIW/bzaRFDTAGCv8fEP42FiS3QWh9Cz1
w+c6u7TK2VeezBRoZY613G88LWwBOt3Eb3xNr9+xmQ99X4fMkrRx2s3dj7G8zLnijYF+KvPQDSFN
/F4KSrcbNg48DtL9ZcLg652Ghx5fNkihS89nvwkREOj3io7U/Ln2X7pZQn6mPX/8sCsXqUofCZAZ
G5pLZHFUBwVVqjIvCOVDfAk17aLRTC9n+6syd2gAJK6kGxvvdy03UhHWBhdOdUGDw7h+wYqZZVE9
9pOXqPHFl9GBZ0IW5dpOA3pYtxD3Yv2gRb8SLXz8jad9t/LiaUdNzqTSJDLGFKDx/GIzoSsQD0qN
I3I8buFvgUxWIiHdXnYRHFEmvMt4gbBShoo2I26jH+iiIBlRNJD1UeE2uSm0jbx6JRLS0xeCdYAq
gEwuzmk01UokWwLRYhi7YgSxB6ZzlL746Dx//CLftuMi7aMNiL6QiY2sTWf5+htGY2jkKmwimPHR
UQ6neQfXbd7rcXwc62jw5Hq6+AokfQODBcMad6akXirDgAFa9yelK/8ZS3yYSiGXPKFbX8z/eUhG
UgpiELQbtRX11SJU94aS5MbEy4hV7UJCfAR9fvRpl8ANPsAV3YjMq7taIIkYy4EitpZBso9nhMoF
nCiIEX81srtZzl/jIX9VUFA2GcyGh2bGw4Ci6uNvsXaEmTZzGVBKqQBlrz+FamcV2u4RKSdixqIN
PRI2UFjw0JZH8AXxX3hWHy+5diEYvF+gmDrtkaUsYT/bOp7ZME81tONUZOkVPFpz5rDT6ziWNExm
5Jy3gBJrz2lCO4eqqdDqXfYFgiqsJgPQiqcFhavY6SnRy4dUk71cxewKA1yLD/zxc65+VAFUogtk
6rctrLpqax+FObZ5Aio6gY5In0XqaMaML0qADEwM1Q4NFKO0N5Zee8WAs8D90men0Fl81Tnv4kCf
nZEwJfQlwKkiDtUDtQ0xZ+njHzOmdb6xMdFYCyDMUODLCRfSm/HCWDa9FSOt7/VldBGNX9IdNyk0
LIX+84iV7UPpAPX0jbS47HuMcxd3qcZSQwG2GURVjhJQQK9FbfyNqL/6KlmIih+KJIjD6wOS1sMQ
jxMHREAFZHijZTd8EqXhJLc7Xj5fL/gxaVt56VqZhOfB/9ZdxMgAH6o5lagStPguLX5K6IlPMopN
8cOkc2wyoKX5pwm6b/Yg+Icfb93V06LZ9B9IWG/ZZ22sybGNMrFX9dmdEw/7psWcKy7uwu5JxTmo
Y9L68YrrhwXwh2CarcAS+j7x577jdu0nWJ2lEh0l5Ijisn5Ih+AcWtoZhv6+8fNXDX/C31kcMAgE
buoAotL1R56TRpWsvqZrOMChjg9FaB7LfD4m58xGX7NEIvQzRNONWuuWRiG2MdMagMPwnG4axcgq
9l2YgyArNdW1e6rRabbmva/lnlZ9lnyJyXqnfjYypIKYVghLqjHNhEDfBT84RNUm/9gP6edhDD3c
qdDgTMZ6V1p642qKf9C7LSbu2r6Al0RjlW0B52XxnhCDnZDHot9oWfOxDGTchDOvn4djVOdfDAsb
jy0i5uqKTA0FrtpiULs8BqDZEWlTR0/ugoOCJGEOm74lEzD6V6w+wUlt0RbWsi465g4fhmE7F8b1
XmiQKPVDsyF2wrzUa/leaTLPmqznMFJO/uYmWH1ABFlkUF+gCJfDfVvHrW/QB3rhkXHpUGZ16vyu
RwvROBp5sg/MaiPPW30+ThhrMRqDv3P9fHU7O1aU8ny187n2nZ2adTshzpDPD+m8BZJci54klOib
CNWbG4g+3eQYKhAbJgzhLyrtGc80dPr+aBoVKM6DnOGwpGxdvGuLis0pBt0MkJa3A+Z8aRx0NV/Q
gJauBk8h4lpyIruKL++L3ME6QH2UoCF9HEVWl6V9x1dk7EEQu36xhs/YsQlZNsMhMKqSR1TPnsNh
OgqWPAL4rxBLTOwkPl519aIAykYoYdbCkG9RlsxTHBiJwrKI0O1K3MaDP1O8vlQYg7DUIS8y9ehT
C0MeZGnH30gfHRIqXad5Qn2/eOa8ypMYE8jRK/9CwvQw6AGhACcdmnd5MuzycYuVv/aSHUAhjOoZ
7d7Mm3HP09VW93laQLe1RK4Rn2jufK5k7ZJJ38bEckfjt9JzekMyVRH7Ck+U608LfAMedAAsU5na
c6xCcQFlnBVQQMPUm2VkWtP0VbHRqEv/+wyZTPnd0uI4v5tlJ1nTSlPPG57hA2GR0HBUpwmXK3+f
Wglf29zr6OSQB2nBGZvJfQz1bmOLiRxnWa8xiADtxdjHuBGMso1elYNQ4/HlmWW0i+FnZ8pt61UI
Mw5ktvW3dg6+SJvs69W0gI64oB8Jqarl7HrS6xaaGMjQwrpPig51k/F73ckvVV2dAWRcciDBToEB
KuHzZeOxRaS/eWww9UwTtTVkUImLZDMHQD8m/2s+5V8Eu0ikfoHsf1PKF+a5D3GI7eivEb10jifW
Sw18hHpjD6xcEURqgb1666Ets5OpCY3Eb0eg0AZjgYZJSZbf5YF/qvA4jZjRl9UWBmsll2dJ5vli
2AV1Uvykd7tOdlQ8pdAT9gbyDZS57xz8Z9v7OG9OGy9ZXDeLl0w3EgqJGAHJN0ILadA5OA3SqZOR
gm/8lOJ/dvVGwr0SLwypPKojTkaIG6QYlWysra2ubfOggnB+I7IQORLkrFLhKXV/V2XGBegZ7kGX
oZT/Hkf72Zl+FVFwTu3wCbTUY9uXB9/+8+MfsfqmaYIIVJTQOFmcb8eM0T112OCNEv5AUMdJP+OP
cq9L2j8fL7S6i8TQFF0NnbtxEcNabGakEfVtr9D9HsMt3njvYFk3JV7TxrRYUEzVTACEHy+7DNgC
BiHSG/5k4nJzK6a1otr+pPbIhSCSTHfDN8G9pP1et5Id/rbHCeEmmRTr42VvrsV/17WYylvIOt2I
FGWy0dl6LKMW0Ub7QPDlo3AXVBEilAChTOR1qmfp2ADrjyBJh42xtbmW0UP8AJvWCrcyIjIYT1wf
oVoe4EX2Wu+ZGXDu4r4IEGqSol2CWpQRP5vnvEpcBbubOSGiK4lrp48mKIKP38Pyq7/9Cn4B6E02
2E2rDSdmVbIjRDMqnHElUMJ4j+1ruTk3zXBWKuNQ0Xn5eMmbmP22JsQYDDVAXiNlcP3keBo1TlGj
+IrA7kVgVidjpyTBJwY7u1Q+2fE3votrKf81Aft3XYc2FsdIhstxve481UwNVd74iJCFNof7uaVi
1BTX8v17IeZnI0JFrXT8+HmXJ/htWZhXbHKTJpoiTsC7WDn4VZBbIDY9tTYuQs6wy5uHtvkz7NSt
OlU8wftgKZaiEQGzk5VuWyxqHBVahTUuQuMZNoy+G3flEdmFZ0E5LdRfxYBJXoJqk14/aENzl1Sb
vdtlvP73J0D8V9jbRJLFS5baBG3paRi8/FeQDCexcK2SdSnys9p9VUuzwSn6sxZ+//gl30DO39al
RQnIBR13+uHXb5ltqkeYPoH2RsY0TvC3SCsmZ+md3P6cY+fIuGAnI+BoMNA26x7DWXVHfbBxqtei
GZXh//8rFtE6Ue0+jNVmeCPVv7EZqvlYJMO5KGIvACMhRPsEdG7j6VffOu0JUkFy7ZvgncD5LjUh
zC6iJ6Ku9AUgbYw6uJv2UGTJJ2ZcbiiNRznNNzbdyiNrTCzp7DGFuO2NyKXUDOjEA8dGSrduUcaM
dq6cayfHfDYwQCJx2egFiZe42OWsKHBcQLgAsS2Sj9lqMEIwwsHDzsEDjPJ56KippP1sOXsr2gpX
q6uhMGQqLMlkabGhO5I/yS+ZOghRxHFA4ExHsyO/q+TvpbNFXl19maBB0TMjMELAud7FXaSWYRAI
MWwVwWBKmKoN0LyOdqACkP9E7tSvftjpf1Vj5PCQzpG420RHmYbT9bJKYTPDqyRuARC6iWKcmwLr
Dq3bOB1rkR9AhWg8g5VBLGkxnIslBSFu2ew9PQkOb7QMFHQqK7ok2HfHBlAto93VEnbQlrRx66y+
WWSadIb4Kzwjf8Jpukycf4O/370Kgai0yO7grGU8bGLDI4i2BDVXblcmGNzyCHvQv1vOXSUnkHrA
f4MnWO/wki9t9GyZ3Rlek8DOOr+VVQhJNOp81PrgNi3a0Zlpy4VfJ4PXav3ewMtP4LOqqPgSj3f4
RpShchSinhE3vZV0JFiIUBanvLI2JlarT/7udyxOzWiHUUIv8F/WRJ7/0MbvoRIcYqzcc2+IN8e+
y1T9bQe/jRWw1bztA8Z5TaJuckqNePwk+oA9wAEB5caeQTEQOA93bYhxpg6uFFkqv06/Jaa6tb9X
7l/g3MydhczBLXKsL4fAgCvSe20cHXOj3/s2xoA5Po2F5M0GfgaxtI/IrhEuriAiYaD08UWwtsuh
qdh0Q8FUUA5eH2RSWlgWPemcBUsE1w0EOCi+m52svERIxqbk8Lm9FT3WFiWV5doFSn9bg9tloFf5
3PWehqq+KAhDKgb7OOGUomSAhz8nw7yRU92MiMX3RiAbjJSBOiWZ5PWDzmrVyHHPrcN48stUUIvV
pypW8TEYMI14HuuvtPN3KVp4qXVGA9CVzfGIJsQ+tGyslD/bNd4w+RaC5oaK9fazYKiSTQODBT92
/bPsLAMXGRm9l3cQC+xzpT508Se9xx+zhLpKRSO/Ckaj0ET6+MuvHTjtfysv+dAyJhKpGZHciqmp
ILlXwd9+9GeovgY0+KR6s35ZSTn4AIy+HWb0xs0tHOZKhOzLSP0S4TI7fBK6Y91A+TTsnTZ88qcX
tF7cLtua7a3dx/SadCGXZAq20PUr1tMgGuqs772wA8GNpJYAeUSkVLXfPimJf/j4va4uZ+LXx+1I
GF/ms34Xj+owtj0NRWOnSd2uQHbNUR8N7GjLbqsfvroalF8DfCep/BK7nAR1pnZIeXpZHB4lTKpn
Q72gPwWal+RDcZ4+fri1kyv2Khha8ccyXFhTVahTxqbJe6bPEG/FLGNqf0IYcCV4EwHO2mW51X9f
PSWA/0WYIkgSN64/Ydw1tWQMSg/W6xBozz7CJyHG6wZlrrTnVkJh7yjrx7FxNqAFqwmIwfwOsg20
6pt5Q+c7NQp0nM8B55tA0U+xjx4c3YY59u+017HB3qrVd7gJbmyjleNJWk6/DFAnotfyIvMhv9G1
vEEJMFBz/N2kvYQwbCNXABwUt230i2AAfPxxV/YS35QmOCWBkNgWV+a7utOu2shWK2i2hlLtOphD
Kh49YXuXYJrs61t338pWApXMzQu+DNDqMiDngT42bY5jdS4xhAsBhov0IjZ3QidLOzIs23VKuvGI
q4uia0PBha4KSfr1I1pdkk0OaC/vs2W1ezWiWYKyUUApX2MIHEvV4dfH73RtAzESe5tlMJCjk3C9
IrZB80hm04MpOvfmnwKDG3KVaGGBGNdzLD931nAE7fU7ywL2YowC8P8m2PqB3mtjwImReyIQU3AB
avCH9G6MX6T0E8MqV4weLfM/9/a50dB7ZICk2HCFbvRNMZ9ppdYmIikYtAnd7Nr31KE/0j44T/Gd
7TSu87PFrbxNttD/a3GCukPI3nPLyzexF+Voe85lPq9QrhHJbI/9oKq9OFK2h2EPN22k0nyOQRGi
TrpxYteOD40U2qGWCthridSUWm1Uaz0hFNfJXtHyCzfsJ8SUexWITLIl0rO6sei+2vAcBFNyea3Z
SeBgK1lSn8AoLgPHszGHFYwoZX6Ik18wLZRoOs7DJr95ObwRH5iJvSVuHEPwja93tDH1QwDHFzZ+
Ie2dALeNWThpRBegDS4ze6HnLYQARZCyUHH7jZ0NBhccFOArnn9xF9CzwNq+rtnZmoGTGta3A4gv
EngjfAFjguQeXu1xsIcsudFGWGsZ6e+XFjH7XYBUc5MXDiTVE0KhYd3uHPvn0BWu0SCrjH3aKJ9N
UHZ2cejIcDQ8UuHsbTy+yFYWvQx+A7NoXEZWRMQnp6sqXc/YZchRmUgEFFJ+7KODjoi2HkXgerww
uwiEiRmbF7Oyv3WFf7aLrUHtWiQVQtqoftCKp1N5/S4U+Fh9qRedl8b9Y2H1B+wST+N0svGlFPLN
UYXphFRuPf5KEgnOnU4A9Hq6dssCecRANM2dtkMKUL3Iu0ju4P3+g/mrpzuYrXDs5bA9z8lWGF8p
1NjqNP8NIVxA6+P6cYE2JeDUus6LO+PUajAZIJBW5tcgME9R5Lbs+T8w39uNTXrK5K2O8Nphv1p+
sfO0tlCq2MRWB4u6i1wCjobX4QDBk+uDMzxMHZdY17gVqLX/vt9YWUySRH8YKvj1gyelY5VDQ8Ms
AnhQ5pA9uShnyBvVXoiiRQk6rZJ0ALS2j8rn4WsmPeKAvJGGic202PSwKajayE4Y+rzxs98dvBR/
zrmOffww4z9s+58wNXdZRkNiM7qI93izkCok0unCMERcvGc7GuTEkcbOk/jMQhze96NLg0CTaoWu
OFQGx2zjDa9tLQX2kgp2mdO0RGVLeS2TkcS955Th3hgNV0jLwAA/9ZP9PPwYd1YdurmO/3J8In/7
urH8yolCckWjDqdmcW6MeewEbd805SAn0rBH7z2YnKeiaGA4V4hToQ9t1/yLpE34EW8uvhJFALiQ
LUBwoCxf1hM1wmpp0rN41Yc/wqY/dFL8c4zyR6tyngR6uE3yPf7nrizlX3yn/ZRlzp1SW24wK7Sr
DTwt2k+ho9c7rXtCtG8r3Nze6fTgIJlARhAV3c1+qAJ96Gu/8Uw+g63vLPRKkyY8+vgldGHozrrx
tW/zV9+H7GLaX7Ey4r/9VabzfRtI30X4ZcSycRpuNylpsxBbYkQEt29Z88lQvbNRUxuvLn52BIEh
HA4oEgXZq2ollzhLtmLA6oJgR8GpiKbkkiIx4L1aOwqO0sgfRMpP62uPqbFANhr5I56SQqKO5MOb
XbD2LjNgFLDEQLh34+iEYTjT99+4BkXp8L+ftLx+GGdH/jA0XtnosHRNV1c7al/kByoD92jkQpvq
TOn/FGA0Yf6IQxRBADWkZnb6z+cH0LBohnMHMLK7ARQms1KarVIjhoFfLvLVTdnt4pxf0aC5EiHp
U5Tnxo/2BNHDxtq3qZhYWwPjKooZ/rkOzm0+m1LbqrWX5g+G/KXr71AkUOxDHSnkBoirhXd59Lfk
bNHEb48tCtT0ckg8oanfgGgC0N96Ore15zgxrr25Wxd0x2qev3+ohGNQQCk3PG487e02ZFXGdVxH
jB1uvNXAgJlKo2e1h4v0m7cavrZ8/3MyaIdEOxn+jNM2Xjzsgv+PdDAg6KDhDmn3hPMKIkIQ7jVM
wTd+2W0Ipz0gaOwAt0BdLiGQuizBV8PS1pNIPquMZnI4vNkmjX1wEYWPSVgX61pFcnqb0lg/N37C
bV5IAQOaCpo1YepmLj+1kjGpkQPrFlhX1MKzuMTIlBSv4qdkyF70SoLkjOH6dPJFniSgXVK+qZMm
KujrG9QA5or9HIGJ5NxYJEpOUrdDU2m1h7uyGzfPdfoHgtcMWCu3FaLggdsSsr7GyV53frJ7Pn4N
t/Ga1YmIQiqCALFENqlyl/ol1qBeaAIso7GJmuhY31ta7kZAJT5e7A13cPOsyIBzgQHpAm50ffxS
OQnKKYoatn79xscodCZRoNfsYDq2uGY5ykX6XAe0NWrUtNOTgt8xOupbt9RtemRAThQgBZpyzDgX
v8M2Jr0oJviHr2Eyf5Hg2RZIKtQWwGYUO4XTkEAROPCjRApjoeHc+9K+Txlmdd4/Gy9FNKYWL4Vf
Qf9IIFZxu1lsADs3ssRPgsrT6GgDRXabewWYaJZ+t4O/rTJxi6pyU6rF8hx0iOh3rurGm6YfKyfy
6leIWPIuYxx6ift3ov5oursJl92sfu2nJ3bm1xpJ3fyxtoF6SoYn6bGX4aD88UtYiY+C+gaAA7sV
FCnEYX23+pT7ytwrVgnFut6Jlo8e4szFGC2LjJ2KpjMJ38FXv/3GqjpDPBPZKTpq4p28WzWbgjgv
WqP0wuiYjijt8PGFCJhw9KkhOEpI1tbmxjR/pSim3UJjiwXFHGsJS7LLHq/mjthnWz+qU/BnlHhR
eMEX2Y3qEuGxX1N5SuanBNOxTrE2XvTaEQQNRiuC+wgm8rI84f7BcV4ruX1tEGDUJeOzob+KK0DU
g1PD9K7E5iR9HRjETyZyr0LJnKLt41e/+hbY64D+iMK3N8AAaDzS4rR+A9KIIV7b73JuYXgnO6Ee
LEBi4oIUgzx05L0Sjcy43mqUv3UTl4cPfg2DJJ0b6UYgKnbS3HTGqPYKRcfC64I/8Q4gc/6ljB8s
2PWmf7KGv4pEcsFpokb7PUmaXTbdt6+mtBs0y62i5zIdAb5sfamVy5tUWvh7gPolSC3qyFHPUsmG
Qu05DCaa+VU9zrbCmPOVtLVGAW3je6xcBCJBFIRA8hSuouuzwAhdGkqlqLyhrx4SZ2Y8gY+7m9bW
n+qk/zXP2MvjEi2CtMgRMm6iRs0pN8a9lFh3WTGRVPl0TQZl66fdFlxcTaKYZruAndAWPy2321LO
RrXyam0+DgNukpxR0fiWIhqmReDqLSSc3h3MLS75jY4ZZCQxBEU7DHisMKG7fitKV1nzqM4Vnf3W
nZ/jAgJfyU1AlxYbc4ocaIW6kJWLdw4dDbFZ4wZ9vTA45+XTxidaeQ+iTSvyBMAO1L/XP2Z0JpCW
lVniaT/uh/Tr3IxuqqgXW5/uu4DeHuijqMrvTGOLMHrDk+I9iIkD+sxCNeGGdlQXE5ZQLfFZtVIP
PjKKkJcUJ6QQAwygBsI0VcaYFosRT4B3aHTvrAJczfikmcneJMm00Kru/pQC08vS/lNdYTiub81j
lJV7nYgieFGklEIX/foNkd42KkS50nMguzDjcrVmcMMARID9pe2k/aTjfCMVnhzd92Z9niYI8xGN
UDxCYyZGk65tdUBXssyrXyQuvndXjBmN6IJPNlcMjF6H3g+WJXZ6yZ1Xk+pH0KhEwBPvimM9ma8N
yadS/M4+hgQEXhA8F2X3ch/XcpxpfsTt3tY/5vJRar2kfxUaeA2RZOzbndjJ4qsJKG4lpVjjkAeF
tDGUrRJs7RvRlULihH0MVGlxpOTBz5JYDiuv1RNuXedbTdIbp/l90T3gQXOWx+hF/JKpN3Zd9Cpw
NLafv1kZCM5lsNkfF8dmcQVAmeUuJtBC3lkaSUxGNIRzkXDGEQhuo11mw2JJVZ85yBFhOGS/kdM1
/+lNJ3JLnGk2qrSVOE+LnOqM0EsZsuxmdaTfypByqoWCcK/rjIQNt4LqgdTtXk80L9zkSa1dvlws
yNPRFtYhQIqa5N2ubHTTlGZNK98MvRzrDytodgKyO2AUVdbmzi5TNBbuhrA42Ep15m3u6nqDrLwC
MIGDTgsApDCm6zextc/mGg1Sp/BKGdJ7fAy72KvcaSaUAr9rzOcahg1DgV1ikpbp3V4AiIXGgx9j
Ohn9KrPurPjt1m2zcmL5WYJxgqvJrdZuw2wT4mnAic3bc2t9o9t4QWAfnxNuQ4fuHl2Ktoy8sfvW
6+ob7Yl5jrsddNe+ksDdsCkFguCGMV+jFDNKSV16mKDutLbdSVZ2bI5TnZwKvd2X3VMJ1CbH1SvB
Uipi1r7lQb6C4Yd5QgoC4hU1Mv663ijqXIwk+2np6Wrv1nl2EpnajEntWCEOBcfMjCTqUukQ1d29
sFsuITJ8fO2txAvanLAwydPFPEH893d71Slod5Z5VHpyIZAo3Zsv/Sg1O3XawritHMWrpRaJhlb0
lm+lLOV0L3UQfBaAGyF/7AzBPg8IiPPLf302PByYfHIMgBTSE7t+tkTtrAnqZuGJNpiggaqKdEBF
HHO9jdN2+xbFSiL+Qx0WQJvrlaJel7PeMoo3mwrAmWL+B9t7J8VbB2h1pTfVdYo5KCfLLSOVSVK0
XeHlBJFQVS/TDO6f7rw+bDUvVqY8PJXoIDHfQjRradKZ6qWeNvlUeAPamuRjzRgcbSO9lMDRfC4N
MdBllu8WluR+/OU2l15sS3OMkJzphsJrmvqNwTsXNN9r8HHyH8aou42WuoXi7AJCxsbSYhteX1g8
NYwW4UuG+5axeMNVacRKX5UFjuNVc2gn2lVW5WYjcOZPVuzsFft+aI9J3d8bmKELXJMdZacso9uI
k+TG9bUSIphnCtg2dxgQ9aWTgyyBbxowaPUAa7QjutJtdidFxw5VclFR6qXkpQayKgJeVWFcvTkO
Es2a5eugmSyQatAJOE7XWzsp0tb2O59DNH51aF5XEyeWGyROnvUoBQrLcAh6Ykm0Grot9Za13Y7/
lbhKxTZcgnKMUC/KDE1qr044wTopMXUq3URX5oBtfHfxXZcPCmqdxEmA5RnnLx40CZ1BBY2JnjXl
Mrteai6Cz9Rg/E1XRiSSPorPtUK0sncKFdEYb4AJbh5X1cADUocJBgzl6SKMTFwBkKqA4iR9sA95
yaJxwAhfoQD4+GlvumJiJQQAsMeAJa8tW3RmanWFFpu51xjyEWuSL3qAt4+6BVG4aTyxjFBLARWi
oDO0bIfII8O6MWOZcWRWGebnyLR3KcpVvezcCVBMhXaYFm9hHm8LS7EufSBUPnEVv7nbhyYow6qx
ci+T9Iu5L8qGCXG3i0xpH5J6S7TdVRx9qjTeIcN0GcLuExn8PlQ7nLi3puU39574MbDmkeMEf4k+
z/XGkkJoZKYk5V4efHFgieUE6yBHRdzNssf/hxRr7du+X29x7fUZhUrg+Dx884QCpmtzPEFMeJU/
HeWEp+aoWk3rOtn+ra4Vg7Ew2jvJXis2ttltksWz0/4GHQF/gF2wuPMrrSgQXCWOG7HuCjOWPGd1
rY0flWku8C9LT9aUnuYUakjZK1+mPvyUyujlF/GW+Oja4TKI6fSm2ffsjOvPUMd1TjuKmzOmYm3y
aC9sbEPOel/oG4+9sdSy7Q/2ZdJR0S3Y2rh0NPGuYwAlet3xZj5wW5SLNwwCikeiv30zrq9yxJ3i
pi7oHaAPl2EGw8Zq8/wPeUIQQc+/Rkn1RGDBylb7nlqtvfN/JNP0IwPdP4fSzjLDjf7/zQUqfhGu
rHQKBDrJXtwYoeI7xpxzZcmSsRPQpK6Lf06d9WsusFbH4unjULa+x5h6iE6n0BlZrNeFTR53fcwl
oXLMu2hftigk49CGpsG+4uIYCrrc7D3H+Zp3wb430Rfago/eXtQ8NQJcdG9A+pFuLq6PCAKO6Zuk
DZL0KphWfn1oxtkVUdxGaMhETcnPcjcw7owReQXl68ZbuGlfIePG8BVqEpq/tx6mTRIVBjaVBRjk
7lyiRDI2lu/ORQwIz7/X/YeOIVjta14Qzt8/Xvu2zQuuEgkbtKpYnHGoOA/vigiVMYpU9H7mNfVf
uMbQuiSzBy0xBcNBlfpDLLhCcndIISkJhhTNGKD3e0FlzPsONBjTIA4i3a9TX71mgekWw98f/8Zb
LObbb0TzDvi02JiLGUhCg3rMMQTwRItTSInLDkxD8CRSQyde0nfCzFXwdnUjwfJmKySs7Q+0zBHd
E/BXcT6u31E6F5XdtLyjMfqGNZQrmpzC+i2eu0MCu0FFfA/18WPgh0fZfpTq7PDxGxDH4Cq/4QUw
BCKLpFIhYmjXP6ANkykpDYsfoFU7ZpKPOtaJGvZNHy+z+qDv11m8aHWKArkV69BjKOcBpSZINQPj
hcGnaZjsGgeP7Mh1UoK8aDcoW/ft6qcWrQ9GoCa+1EsSogbiIQxLnTkL471qX6T7Tju06Py1Nukc
zeQw+zWYs2tmW07CK4GfSRcUaYikvOYlCrFqDb038NSjrlUO8hCe0sTwWvKQvE42ep8rWQXzdfSV
hYImU4XFmUN9ejIJScT1SH4QLfuAzgkVGsed6552RpRvrPh2WS93kE03SUDf0ABSF1929ufJCius
dNSq2CEsTNc12Vk9wjRoK8ZAX1Vaq2KEoSt4Fgc+jZPoIiDloJ7FiD/SERrXN+q1lRST9/C/H7WI
/rMeFhRAbDefLlIzdrtmeg450iO+MG+wU+TrnWpj0dv6lMP0ftXF29eSMjNm8SoKOXcNG8AR5fj8
omQ/En9y4cC68Vy6druhNby+LpkkGj10jG7QPUmeKNgCIzlQya+5YpxMSlBBF9AHTGEZTPj6994O
4bxsYUpWYzx8FyQXaf6D6Fi8Z7PWOzOQWHlmhh7wgnMssjFE8MmlHQVWMUG8HdqdNaHWI1NM1Mqu
jc8mlKq3sgkecB/qJwPoQxP1CLDSFWdw8XHwufFCt8V3efcrF99F1ds40TVJmB7+wVSvkE/qqNIl
QE8tAgfBEMk3VK89q1PhZonMzPP7LhhDZIb8vW9JArw6Sv8U2SexZwVPeY43sqO1hI2fqKNWQY+Y
GbE42O8uy3KC9tgZUe6VwsaNlzmDlrUT9bOJCagopyOQKl2aegIoJLxeBIJpGjlZGiePAVEeSRt1
5//ltQlpS3oMzIsXry3TM5zt7CT37G8YbB91k7EF0MuBjBIklfiB4mjLWn/AzEv2Ky+F/zfLXNdm
eKSx6AqOXlCZu9q4r4zkZ2vTrBxkf6+2GydP/JLrGGRh/sTux/BHtAUWMUgutcpKTC0i1bijvezp
enHQtV+6s0XNuY2vLITINXQnRSi1Lz5TJeXjiAts5FmpjCxv58k47oUxupg1Q4N5N/jWxuZd2RlC
mp7xEa0Wnm5JvjRi0+6YlGDiY2afI2B7kWp6fVgdg2qKXN/yv8elfm9H3dekzh8d2iFtPpzkKtxJ
z1Ou4PuzRedbCfmi8YfFDU0RVGaWJBI1b8IxTDJ+ksUwb5L3SRkep7n8bvf6YzpKJ1NOTmmIXBNC
O4rqNkr9hx8GXwNV/itQXX+iRWdv5dorn4Z2AuocXHvgjJaT2grJnWLQhgi+buSG2AV2crZTxqe2
aj0j2+vS1oKrX0ZgXCli+Txgz6/PbNdbYxf3ceQRXGD8zW5m47BJ3w/LLzMGTRT7tDjCYw/OqbWM
vS7ao6bR/wJBTuMj0A5K8Nka+q1c6zanQ3nQQAFeiBJQBi6CckcpIamGFCKbUV7kRn+JFfmvvnpp
g3xfxO1zVFUHOSsuOJ8G0/A3eNyfDspImB78hVTwx7F37SUJ80Zh4igQFUtUPEigBsVPykl5ZmeG
9X0mNUc2dOtmGByH5U4vbe7FJNmZysu3Ki7OsxrLbhMzbQjt/EjhuAUMXQlsUJ8Q16YBg9QlvaDF
h2PCMqAfjHxo0Z9TGY1Zod5XqS91gpBLmwSc7awGNNqqbjjd6f38Q3ewoymUfC/F3Xmo/YdGPzea
/d2knK5lwNSSRl0N+4GeZ6KCdt4C4K9sb/AYlPTCqxlgwOKj9r08yn1g85tL7a7D476v5m+T4l8G
FUB6pP1VTdZFybR/HD18TKv0pD0i3fmprXOG8dOvtqnTXTENIUw347jxjVc2HL8NgBNEPoqZtyzh
3eUVdW2bJYgjeL2v3BWR+vmpktX7JBi/QVJ50RyoT6hB4bXmqSPeC3H0M9PPg1z9jXTyVmv8pjNN
f09IEiGoy+gMdNv1t02RwYykBtm4OXW+RU34hELnd2GQ1jQPVq3dyXGKiD5ifrL/JKBWG69C/O8X
N9HbvgJTB8T1JgFXjdSR8zLGCUHOPESJkERiwqxie8HwMIn+sVDOiUJuTSU+TFVA3ZPc1Xb7Z2eE
G1oVK1khb4IuomVQd1CALDp+NFdhkLQBsrWoJqDjfNfb7bkxw6d4zr/IOi0AJ7y3Qzpv+SR933gP
4n9+8x4cZkQC40oCsagrA6BUMhMK1PuQh7KwiBeI00bFHSLpDmRiIWYcU/0cGcdc0zY+wspRAfWt
gy8Uri43030sN2NTyqwePjBVXZDezcXgOjlGKvG0HyAiNpsW8SvVJRU8fQTY9PR09WUfkS53KRco
x3sjTQOhi5LkeEFiAK0Gk1s58Fitg+hmsCtPmbTxwCvVNasDUBJJroW9ziIt6fTM/NfN1cFhxbX9
soblYPVu3yHm+384e6/duJGubfuICDCHXTY7KUuWZFs7hG1ZzDnz6L+r9AP/42Y3RMyLwQxgGJhq
FourVrhDN2FU1plI7eJNocjVLzkTYhE58/9pJRKcl12ij4GnOb0mgTZZBNa+iUfJyMzBs/3iAajL
4xC2nuzn28Cur1S6b8A8Afwb9cotc46V4qtncME4QUBcKHFPv3o6OFotS/bwCXSabVLMpNiW2W1C
VzfAogNEy0cTRt/UjqzUdJ7aGTVTg+FN2P7NS3UjBekmb9SIT6HHHzZ+rdL+t6GNd0JU6+tP49Lp
dLAnFDKTQi5oEcgVqepmW3LwNa6piYgOQxRf9QhKpBitoutpxMlKTDxvvbI5/6y4yFOAo2g1sAtk
tHQAvnTeOlYNzD82oHCRjv/n5+PuBMhBOw2S8bLtZ7amNEYZQosxboeFql8VOv6ZmQvHe6+Yzo1O
LP56xUvH/xNZzkSbYuXMVbiNs3lQWnQ7g+a3hhhSnyhc7RH0zv4qe1MC0q5UvbfK4rrXiyfmZh9f
/wCxgYtgB5ic0TCqLbgsyOIF/HP/2RJ8bjVHUXMuoitys+vAALxjlYfUKnZfL3Xh9FAkgpyC8QWm
eDnpz6q8mdMJZXCriDdCcQHPqG1nSl5SVw84D9TRGmr4Qo0PgRa3NHI3uoTkuqdPJ6vjHPYju+vA
WEoZCVnVMU/sfNMHaDqiyq4ExqEofgdJ0pJiSK8j0mwbnFtcTrg70u2dSxw8IlOjtdq5fqYb27oI
Wjew//73zUGwh0REtFTPBnxhPnUlyi6DZ2FtwUE5KL12W9F6CJrkyqLXnjn/2YxSTO9I/ynMUBRQ
zwbEQe9kkmQSeUp93lMy31StflWOiZv46S7U15SgLwwxWQ9ojii8WHLJLA/lFovfvCfB0F7z2Nrl
ansc1HanoQxVTP1ddDSGFzPbFLm8SfG1ViTZnSIKbxjoK1H30qX3Saymcy5EP5f+LW1py+hdpyPS
zDE61MVdqr02Qfo42kcsKUCnqttKt/aO1P7GWOa/1/xkN2Sb5mezc0kkwHDKCAqLDKNQ4ishyzFL
+PXWR71ZI0p8alkuv+9PPWpwWWTf1mJIWI59VDRCithK8genGq9rU9/Wdv0imh2S3e9UJ36Kleig
jeFRLfrbsg3uDW5YPdkVafFsNf5dAwGtjd9LOV1BGV2I7hw8xLL/vx9nL+5coJ1hnvsDUrpDtA3t
budHEahaCcQ8Cv55vJJWiutpuRe2cBBEtpgEe8nrLIuCPlWF1kwmxZ94Ud/SN5DOV5pPl0Iq7Q4w
F4jIQhlaZDRxnZZVMyIZSNdtsnRmMS3zUiAYjGe/DhprKy1eLvINYRa3ZIuCKypYYI6Ji7KBtLWx
snWXYvc/z7QcACcBNcFQslJfwEdHUWxQEOXVesAcdNbg5E8ot379cBfGoDhXiEaVKL/h3S2Ct56V
TCYTtNsEfkV08Ao13hhKt4tVZ1/BIbA/xulTXzKfANFwN1drMi8XTwz9ESHFS3tzqYs0RORsTowc
k4jAAZD0Uem2625Sl74DAK3//zKLE9N1Rd7ivQxDnb5zF/7tklfwUPRQd9HqMOlCniu0RaCWok4K
oHrxzdVZEPathV6OmHEIML7F0CitpJ2k3bbtxDzXR3Tkv+uhcteQNCJtosCnPeNOOR0aA2OPak2U
9dc65rFiN7upu9ai/E2KWs8J8o3U61dqbz+vHKQL2wt0nPgHUIJ/llkAFHi/9iOTRxaiEnAJGFIK
imufYpfZvaCT9BSXH3WSPjbO8D2z9A6ajjtE419Jmq7pSL2GevIjVO2V2ufCqyDNpLskoHDI9YvP
+5/cC51rq8pHCu6UAVvuTI+2dJMiu1DFxjO221bsu03Vr9w950dagKdJqRUYMtTXi4Qv8Tu6MDEi
VKrT73TrVSXWT/l/nxsyTIKtRl0IYw0dk9NHM2J59CVd74A7PnXDk9MiOyh/T/SVCd75m2UZkLCc
J1G/Ltv8k6SB9lWVzgOR4DZS7ZbFH0ax5XhblWuPdKEpIdqAxBxTlKmA2k6fqbCVcrDnCpXsKb6T
05r8sLsZHR9Rw/fOonFWOG4bvaoAN74+wOdhnoXp3CMOQKsWxbLThXPNqka/RxCoK33XlIBZzY6r
p7t0tb14YT+FK7lDasIyynKm38u5GvQqYiSFcoxHH0Dgj6Z4ZDBWZ9nKOTy/UTDrQRIVeKAY+y2x
uHWRgw2fHWrsxIHt865lGGUPkmt3hyirsM1aU1q5tCBu4Ags0FkBWrL42miwq82csOCYvNnB/Wj+
DEIPoqLwt4lfv35jl86Kijgxj/VJv5IXEDnNmXWMn+wWjeIfb7X/6HTvWXuVJLsK91Qk2bqfXy94
Hko4kHQtiOiQQpDhPD0ioZSSegOG8vTqPRqfOqSqZLwC/IOfwwsPPxp/Jcm5cFIE0UB8CJoorMQP
+id2xUbfppkZINUUN0zmETYfBVbJ32vzETbq1093IRVAewFdfrq0lk7SvPj0qklyyrJG+kvB1zh3
kn1uRkip1wczo6iLd/5Ix90wtrNhX2dRdzfe9vrD/+U3QLgmqxNo1mWsaTPZztQAGZkwehram370
92Em763I3xtq5s5OspNLaydPyXXtMsNR1wASF8IAlEvmhKJLhRLB4gDrEn3IOo47r85zt0p/t+Vr
WD3NzDS/ftJLr1YcJu4JqiNmZaevNtdrTan8GeWp2t4ETXastRfFTHZZXuyK5tvXi10oUIAu8lJB
ttB/PIOZ+WMejUamoVBTWxsVqmCgPI7+6M7No1k9ZLOGwvbPwqYpEfyEeZzP2XbIh61q/1F5A8Nh
cH7qarQScT89q09LBWQwibZCaoFPatkJqqPEMHM94v6Kr/JecZXgAaIEdhDPg//aqDdAVdxUQ8f+
0Lcv8/AWSLuu+uEXt9isdfJj2T2+9kXmjuPOzPZy2bpadKdPq9Xd+cSAzeNyQNlIUOGXyVwyGHmX
4Ennjca7UgxPsEN2WfBuJ9a174zIoTbXM2RlyX6daBh+/eYuxNOTtRfHZAimplQm7oo0F1PTdm/1
DWP0F6UtdyOElCBdA6lcXhFpVLpIzLGXNDTfmsuq85lcY/Tq1gy1aDO4UYG8bX9jNFi/F/LKObi8
ImBf1EfgEy/zf63W7d6Bv+rp4bDnHM7dC+a3+x4d5wz1D3/8+/WeXgjj7On/1lvEuSmO68asUUGb
UwJar23wvANJOCMXHW+L95ABxJj/+nrNS3cVXW98QFEfUsikFqG8JTefYexyK6nYnmm/s1I7yn6y
Meo/kqbtBnNryDMYF/WwsvCl06uJikDoaAq472mg0VMYChJilp5KpiuDdBpLGYbYRzoADijRw0p7
5tJE0tTCzHOtCXPp3WqfbU9R3J1B29QmbWK62axexq6ZvubKS+h8B23bpnextnZ2LzS/iCj0PeG+
oKsE2OP0YfO6t61czTuvL+8dJEsGehCN8hZq27Q4ZuPez3lYM9yo/Y+aYcNeS+4m7biy45fOF+8a
+Xt0Q8ljFzs+JFosQ0DpPGt8qFVlEzURBsnQ8l4T1cexS/fk8sk00eTu3dSXxQ+CKKSgjla65sHu
ajeAyJdNK8f+0s2GQhqTF34bA+LF3qTYpgZ+SbYUKc+iAErijpG6Aqx2TRn9Qt+P14AxGvwfSi5l
2QNSQinIeyatGNH+iT4EmwBF8DiBQErTn7li0XqZ/DQOKzXohU60WBe2MEU+Hd7Pa/CffMmJ1CYa
Ay7vsN90BTacBA+ITgd1OObmVfez+2MAsyv2kvxGJ7SIdqRTzrMD0EC+Ck1vrfQ8Z9MCa+DCALFF
lk++r58eRwnSkITOaOep2fUYeMhLd8WM+0B4k+byIbIeVKhRjfPbdOZdD8s5ta8bpNl8LAIRJS13
9iraQqx4duXSo1SgsFIRL2uPlvpKR1yI9EbMlgftxhyrm5E4iKtb4+ZxdpTlu0B5qcHJxEbmxlJ2
laapa87Oys12Md3kbIi6FckT9JNPN6cJVTOlZGFzAhQng8aTg4E53FMSZm5eNC5WzZ4hJRubO6hT
ale7KoOVT+IsCaNLiZ4xl5wQvKXqPP0J+K0zGMqm1rN1HdwD6+Z8inqykZkQrFTR588rFkPMiV4E
XyFuJ6eLTUHbBBV6Y14eehJNNOW70/yt/CtncpV024BNC10La2idUZi8stmfd+jJe18srp0urmIu
H2BCwpMqV130+GwlriB4194Qfput2znc0LLd1Oy2tEOBIJJvB3tbpq6WPsr2Zj5MaozX7M82HjZW
4FoqBZaPbm2xyX+rSbiJ7BiGo3KA3LFTw4dyvq/a58R57OTU7XS0myvV7YtnWctcnDo2mDhv8jDd
aHO5UaZHJdsG1ja1f+qd7Fak2gYaiIPmBljNYSdQuWa4g/Ad9O8YWblGYqH8hBqP28XMDg9tdt+A
Dvo6iJ/FcPaL4CUI5zCRztoQuApkUpS3LZYWL4IJJVSC88kDS8CoHG0IAkhmbr9e83xMCdmYO5pB
PckJjIPFCUklqYtjCTlA0aEUaH8hugRCwy3Bb9IvK5K3GDGTKfgZGiuF14XnZTbFEzMbR0PTWSyd
Z4kzOYX9KY6oaIFg+uvOh6TprrVhZtEla3Al0QFdHMiTBRcHUs5rCvfIabyCKzqCQW622KFBEc75
cyDhaMFngaW3EOFb2eazGCi2GY1Q0e/hepYXzVknDXIuKJ61NCLXCq6zwnQRpt0IQLbQlpPVj5TN
N8zUUwZU+ITw1Dhsq7VE4eKe//M7Frl9LY+lU2j8Dn8G1ouJp4bUWzn020lGXEga8TWdvXIl5H1i
15YbDwhEZPYOZdcy5k2NJld5ZLZeX/1sm2+1c2iTZz/dTPo3yd7b3d+evJCyJm4jz9g3vutXW2Xc
JdUemLYgiFlrTarzOpAXQlNFAHPpGXFTLoKTU84Oahs0jcadUh8s6+BM12aNzMWP8iDNlIduErhQ
IemYZ62n2Xe17BWRa38vtBtjbw2IU22qd2PYOP6Tlh6/Pi+f9d3Zjv3v532m9v9kFUWNh0Ef0faJ
Q6+at0a2w2etfojTTX1fT+hy7MZqG9t8lzfZjQyGptH5Yq/n4jDnx5u8cRPNRc29lbehAgJgcwAA
4AyPirUSPz5htWc/lFiFbiCwKviTp/uYxXHqzwr7qEz61mbXQsSiYMy84qX4Hgdw7u0xOzoyFoCW
4jGf3I6DekydroBqU/9A7s7F3sTt/I86TvZz+R1drW3Vk0Ib0n1ifhgyRAXrkDJGNW/LqGKG70Wy
fbCH4mCkqNKjmEeKjeWB6uxyPz8AIDpaxiM5wEZS39p+ZhbyAy3FpnxJKv0hkuUdcLcEa9OoSw+t
pPzC9FRo26vCpfA1TrxqMq/D7iXOn03zGIc0AIxbPduj3e4m0k0oVdsO3LsvPwTyR6c9RBxk8B0J
VtqpeJDqqiDjL6z5JSySXarVRy0FyIPwMhfS18fEvBRWlM/sE+gFrYJFCDUcPxjHQuXKEL9y1/wK
rqtHY9iVaENxO17H3WEG6wuVTj0oJrA2JjPbYdzoARIvGxgZlXqlNBunezjifiLHiRsq6Fvl7xzw
rWHsIrLZ+sjXpz0qt+1btptaYtPW4Xr+MG/8G0m6g8MTj5taRwfFo9mjGvsyvi7be9/eoYyWPil3
1c55CEtQxt0rXPU+3q9swlm9Jz5lAN9ktgLfuPxW9EoaAq3SW2/qim3+o8sfbLQSfwf30s+Gr6Sz
sFT95dNZGjlUj5l9rdRHRd/q6aECC9LdWe3RMF/D4kfq7Kqohdu2aRpPH0u3ZHhd7aV8OwXqps7p
D7RAOI5OeK9C1Z4Vj3xm1ncwpjFIeA2NndVoLoK5wTewJca9Fb8Pw3Xe3QXOJnvJyp+qM2wSpdpV
wZ3hY1eVEAIZBYFYudf8/YjqnxoEXtG9A2C8iYK1ccOljQKdARAVKWLq8kWfcZLVwrfVgWwQMhYd
OT7JYCtMCNy8eQNDvHLpXVqOMRi5NvMo2m2LSiTJNCWWrJzWdThuudyLzjwIi4PE+tBi5mLJGvjd
uHC/g3aC1sb4i6HkIrt3+iSUBjltvRIy31S+CbkWoXT79XlbW2UR8Ub8Oyomj7QXQqKP7tzM49uk
1GvJylnpzKkmM4KnSgfjvKLP0OgLylRAFbuXEva/A/dnJoyOtKaVZLzO5mcnuO8FAZ1rXJkgLY3D
HSCPrV5TyLVrE/NLmSL9XDJERC5gtSwVvR0osrGRI55NeUtwGVT7SkIFNbd/p/GPsFc9isrAV7zK
UTZ++/j1pp/3stB+4JphMCFYJ8S603vGJ2k2w1ijmB8qV+RuAqUoiPmq/+EDkkhDZNWAExT1t69X
vpAx0VgBSo7xJgI9y0PVDU7WxzEdUDsiDUZkUEVfJtHyjQk5tXh3PKNbm+RefFiGTHw5vGU6eIsj
lkxdRh4VN1CHsHMNXwQrTPiFiFxVaB2KPhKfAPZr7crhvvSW6RzQtCegygaj3tN9juxilnEI4HGT
76Xxnkru1LyIfbbiZ7m9t0NYXRIYSpzVpGStK3uhNv4E6QIMQSHgzAHHnAxzpPONCLHju0l/n4r2
DQqBRv9mWNXao14oB6Dd0rrBIfNT/Pn0UUuUn+0khgAQA7236uygVjtDmbGFvhcEu6ZBRdGCnYr+
6tdH6tL7FSY/pJ64FjAtXWThaWI5Q+dYtYfS1Mbs34QqvCUw4OErweRTKUd5E0I5K+uKdGCRrJ2s
u0gX8CJWOxiTVOBIzQ/1e6vfKMPeMd6wXnX9Gc9c9j3KNoLHF2AV8fXyFwKnkLZi/kQ8Y96+qIHa
QamHglYjM2jz2E76oRx++mO09pDihC4fEi0kimld8IyWRLA8iXKiSEuk0F+n7smg1ZhQwYZx7vV6
t8P7Z2cin6y290JbPA+CXTvarik/ff20F3ovADH4hpjdUnXSkjw9XqkEMUWZ0PMzaSvEyPPoqEsa
9feCbN1uHkXTrTfc2tHd0aYOMyRvWJOOPY9d/ARcIgTng8xoOYo3/KKwUlsvPcGk0hBNFCSAKoMM
GZH3oXnRldHVnK5Qf8+/4tNVF2kGjsF1Egl50rTMDhgYIFeArrp+AKd8U5X5w8o+n3/GguUNGIX+
MpfDZ2P4n1JJsZMsCxOYnj628pgSu3WtbPoGhl9q46OwqRtcpHBHDkmvVpbWzo4a2abAqUBzZgaw
VEEyurEhWjGHm50rE1WtGOAVugmdmt3kJWrJwvwaXJnOEYxBZAodcXNec00+T7NOfsTys0rKqAxj
I6w9WQ6wokQJNzIOMnQeFd91fwb/teZleD7ygEeBNA32CYim0McUX/o/W171VZtrylR5lVJskwDQ
oCl7sdYerUraCvGrUgjzSthcGLpbqJLXDflDm6aHEANJbY2nfKGWF8xPVF456WJ+uAhr5D1DUodj
5fVGSKO/cNs+9n6noHtztM6CBpAh5XGAjLbR74Tzk7hHhV6wiZUdzj9elt0PwIo6dIPtEe0HUwNo
eV902LyVLkhWjz7R10fnU8z9NErxU8FKI7WPqiP9vtMtzAbbnpSpRf10jLdw9FDYgLBO40EI0Ds2
5Ew9cGskaVS72wZz56byg/CLiI5590uf7zquDLt9HnssFLurOEAJBGqD6N7UYXhlJrgCqtVRsuu1
8CrC1tkPZ8ol0BLUEUvV8gpHSbW3UEnNkzefbN5E425ACBqJViFcYTb7GeXOgd+Vdms58YVPnd65
LVPtCams5b2JGn5nSlrFuSOOiSRQyLcks7Epy72aoeygYUuYdzuzWQlpl4L5ycqLI4YXYcectK68
aMJCB00BIYgihGPE6pZ+ZWc8PVkof4ow41Gh8FvvXx+Z8wmXmJ4IwCzA/gtqRZ2p1VJb96WnDVDH
RDkAyDN3hl3RJQeZZqJOL71Npn2CeoXxvLL6+d6zOv5hwGQE1HpJ8uiTIi+sWCWqS+aumQ/GgzQL
P814Eye3nX/AVm/flP3u62XPg9vpquKy/yfSpA3ETHNSSmYIvOXutvnLJ6IYzTEtEq+zVmDrF7Lf
0+UWgQ1Y8KiVGg85q6ELXMadQsRR8IRHD7dHkpdzJvQ/g4TX7L8I3NLXj3v5HX+mLfDYTZBRp89b
xfmMibaM1Cu1axM/q8FOTjIvTe0NfO7QSD/taXvFv5HpGq8sLjbz9NPm6f9ZfFFjtdEUw06cOWBM
WxRgCugrZNqt4zM0ziS6JERz8ZrxDbhKG/0QZmiOY8mZV2vh8UKGzE8BDmZBEoWouWzPWgGOx307
CbnsZAM6vJtfirlHGi8/DJGwWn8Os4ZQuAaROq+6wUmo6LzDmQIdtDSPZdYCqHFGEWwOqn09/51D
x60AZcITWmnxXjjZlHainEbTUOSrp286tArEUeMWLTDshtSo3kyVjk05U69yT2PzKpl/r7ze88jN
BYnMEHNhkhVkyE5XNEsrqLAoKCAVjDuDPASC5n7s70b8cM2pdo2RPhgT6nBX9PbL14tfeFqBraXn
RDp8Llmf1b6SgQbIPcx+DmXa3Ya+i8JSiG/1UEQfY/336/UuHGVGSrxIgF4woZazpUxX00DL7NyT
yX7lCWmjoF65wj/f0OJzAS4IzQUZXdCDZ5gLroTYztGzk/RxN2moQcfGbZgbt5D6dlP6HRWUA5Le
0FvtFyHOamb2t2hs6E0Wvx29f6+SYGb0ZOqen5he4OAOZt8FdvIzMRAi6ObdFDrP/tD/7jCG2TRV
fDCMvnZtJBk9AC67KJYChDfUxz788/XunZuDaEjnA9mDp03f7kyCLJTivLOGLMeQxEQ0qN+qzk1Z
0sbnVqdvKvKnRm83rRzRd0/d0XgA6ecO6q+V33Hhc4Q6TA+MhBNByiWJUcMwGyobUnESqKG5zQ6h
H3yrq+jKHPrrOr2fht61FdSLx+xGMHFEcIYus2/M9rqkzrHUZuWtX9waQSElPqAxS2vz9CuK0QQH
eYd63hTw2dBCT0cy/il3tYFsAJU2yGfoSjBNi3OoBoUrhBuzSd0H8qq93IU7mcHt/37LosT09VAN
FdhPaImQb48kjkX4s0FdwQzTG9NvrwOic4RDvR2s4m0ufWGCOUMk4b8g9073gfQZyYM0KrwWmbIp
C3Z6PuwGDIFK6SAm18LRSf9ZBAbZtvZ5VeRjuZvlYO2FiNRr+RkyWOSYKvS8TGNxZxcjXOJ5mnKg
T5ApjWtGrbTwExS2jE81t9Ls3dmU6WtgZYJ40jgeVk7ppV9ATNVRVRSYjiWIOZhTZR6bAsE++d6i
p6CgPSVE/Cc0cZEZ2fjYPRhjsE2tYK8eDHwnvv4Bl74Sh9YsXQaF1GypNKRkemRoiUFUCBlia3D7
8eCMqVnauPzPS9HCAb6io/P8SbM8fetDLZUtqkq556vy0bLDvYMYu9YE3GIr7/W8d4EgLp0ToVkB
rXTZA51LObbaGP6Mr8tuOtl3UMpuHes99a8b1CllLX4Y+uy/A2ZYlevfULDxQXtwcUdyXTNuaxW0
6my4xfq4n8PqmiFSJl11WXTl5PUmd/p9nGdbv41uNck4Rt2w8ujn+jTiLQLBF1Iw0LmW9XWRBFbe
z1AlpVHxuvw9bowj5RDe59IuN2omiXxl05OtpEdtTrbIPUmKvO/sGSGw+VBE2fevD9iFdAz+Micb
rh4DJPADp689R/NbymXUQ5ymuyLJ8NDEgZOof3akmxrHJMTSLAOFsEnef732+eFmaWHRKIRDuAEW
MS6a6sIqZxWYBBfOoJClOA9WFSLVFj18vdKlE8d1B78T9R080MRn/k+t0ZRagNMlo7EobI7oIXzP
rekDy2Sva3rJbS072g5zsTbDvby3/yyrnS7LpC6UE6EBCR6moktRXmVqcjfYdQL8oPZ6p7nx5eB6
sHWO27j7+pnPZbM4aoxTyEAFRv+snI8NNVaNGr22sj1WbXnMpuI3wP2d5Od/wn46GBzy+DZRw58K
jmw09q7ror6ZTcWd3LR864rs6etfdJ4pCqq8La58hHK42063I06bWpkiImg41lfKdO10yAOluKHQ
mu7lgtBurMS0i+/9nxXF3//z3ouhMcyqBIijVneowz5LVvoq1X8GH+xyGt8GNRmH9X/6ov636LJr
102gvYqZx2xML4IOH2XTfkoY/k7BXrLKTR9FuzYOb20nWHncy6+cg85dxbCUa+P0efskMSy/D8H/
pOPeLKBdNO1NlYEyiWx8fsyrJMt3qVpvmrLAlNR2LWvytPIVzMY77vV3VC3ftMJYCb2fmpyn97hQ
RuYzZ7hICF5+6LYxJr7kw7EbDekmiPrQTUCn+uZDUDrlpsybfD9HQEUK1O1Ju6LKOVb+TQ3Xy1ED
b66D71FgYm/uFy3la/HSzJ2Jm1N6RO3rfY6lzaQ291CIvj6uF/LBT0FnRnUCZY8Lw+lu2lWiYyTP
rN4BezzaL2XntvY+AHdrZQx3ht/l2N5ZCpqN1wnmljED2jR0fq/8ivPa7vRXLO6tMGkLqKjUVzC3
trwv90fz6BuwXBJoVWjLWtG8jfX0Tg7itQhyKUCLTgU8XCYa6DmfbkBijXZaFVgBVG5T1Ps0MD46
eWJAGRT3QZceB83ZDbK9lYOGpsX43ZedXagcpOZF0aCw5Svx42I8FVcnxtNC0nvZDR6VvAH9jpJt
nQK3Y7E0AeasZuG+CoheTvmc1s7D0NkhQ5fwv7LnRGsMFQKkUGysXJc14aRHjhl2pGKBPO1rW5Zc
vWyuZqPdOUlzp9lFuJIrXAqXaBEotJGFbeZSNk6VB0urbY3Z1qjdY9S1K8zum28Yt3gGHqRpemqC
/Pj1YROZ/fJD/XfJxY0MXkSzJrr86Kvy7cXhrlOyTZBbW5RMdqgerWzphaacaDfCpxYGvQ6lxukB
Y/A9lo2j0IUPjCOi3u6MgK/cK9chCTXosdpLmsLFHeajxuI4mVJAaOGwVu7r58UWku1MGKDPctLP
5oqtNg2ZinOJZ6B5mWrd3pLi274ARD2Y0SHVKL66jLwsfe3a6BCX4c9J677TTsU/kulfKCl/Kplm
ecQ4zK/1ykuqFPi7Pb9aabWztNbGVyD6ERs/RhUkUdnt+mn4kWsjfOTMBguqTzelBRDNasLnNI01
UEo5E5+xvoljfZ9mw0Yr04NRGg+oGo/u1y/9XM0Kaoto+HMzc2ucicj5uAEOw5iKlkD4dhvN1qsd
Z3uzcZBAl+3OtXzgbfb0M+7bayUYDkmnbns1ODZhOoP71ptN/FS2GSIwZFW+Um0O2RAc5HFYyRfP
AzLwBVlwTXhRvKXl9eZHc6lKiRJ7kzbtG7lBVSp5mkPtPs1r6Mdy8yP/LSnVNsySj2Cqfpta8GvC
ammO1sw9zr5N8UtQRuBaIGcmiT09uFHatbpd8kuswfGquju2mnqPLrIrd9WmmpOrxvdXbtGzb1Ms
CbuTa50qhjvpdEnV98O+z63Y8+F+UA/4Rb3L+naX2PHBdNb2+tIDglARZFJkDQHbn64Wq/acR70c
e4nyljEAHauWqeOr0973v4Z2paUn7pGTsMOjoe7CRcNSAhtzuliPVHUVVagca+qrPgfYxLWuVDTb
r8/5+fUhlmHEgWIXT4Ul7OkyjTEoBtZfiTdZzVXStiA5gTzB8NTS/inHWy1W4frMyW2jKN9W1j67
SlmbiSAPSCSnBF3kvnXYylU2AUENNZyP4+k6VpOrMbV+RLlybxjZrQ11hWroeirsjSSw4lpyW439
PVXqIbR8Jpxht/Y9XfxRzPtoo2KSQXZ2uiFqnwW11ISJl8bpVdTcTYAp5B410s7exj5Ep7k75n51
M+mO60iDmzp0QqfxIZVnyCVTCXLNWhGtOR+TiI0C4ccRp1jjvj39TVaTpaEpSThQy802NusbSR33
tsZUIDQfZiidli9vqOPR7Z+vUaBa67ydn0X6yiiewW+koc1leLp+XioGpWIZeyMD5mIut5L/YAzy
ylk833k4A4KFTzIDkVFbrDJOjlGqI7NsuXztyqfSpgqdbzHE2a2cu7OrjbYGOAaiMKAZoDmLcyfX
kh6iShhhdVi4NVPmTHqtB9+1sSKB8t5urYfWD1dWPQ8eLCrEkQ3udOFkdbqHhdLHRiFbkZebgMSb
RqhgurKUHVAGu850y5X9lVxJ7NdpBGFFmDUgQyHZn3W1p1yL5CKIiMfVfBTDW0ktH1V/3mVmdJv1
/sqVeSGUAHYi76Cg4Xs+Y8A3aBkWRurHwN5FSYLSvClf45H2UA3WduITap1q6+h1AEbCeF15p+IT
WD4sWqpCBF+Ms5YmYTPqk11SmzH6g76XAVrXffleTpheV/NNaKtAmJudrs3XkZq4c9WBpOySle/0
rLLmXAm1Afg9nK0zHrAc9XmQy/yGcKrcmgtvsrtvdmreWZG9xe3nd+KMj0m9kjBeWhXyHJWIwM+y
+OnBSmv+Qq65A6EewbeZ3WpUv2MG960Nba8M5Ycsm197/+PrDb+4qkGChJutfW7SWXSqFhIzYq/J
Pwy/3kb5+Kqo42Oc2fj9jk/YId+Fq/SLCy8ZTCyhgfvqnDIWgkE1bJ8N7mp7p6SON/bzq00hmkm8
WL17seLfXz/mORKCC0qo2AK6MuHyLK+D0ElIuytAPPRur5LOuUXXORb3DsoO+lFr++dJbvYDFJ8g
+ehlchAlHB7z+v9wB6CnrvDwJmNaftGiLEDKMgvbGI5ghqaTLo+P9Wy+m0VyK2nDY9jLWBnrdxz2
l1GJf43OmknXhTuI9U2BpKdNS290EZ1VuyEvGsju5qTcGMa8MYoD0je73q18f1+WOE4iL2ziDgbS
dS20iIdbfN3kQsIvlEHU+YAuc5y4hj5L5kWWMiTjY5ncOJhARmZ6qwTavRLZu0wNvbaztnyXt7Lf
uOhw7KRwTVHj4oEQsw+OPaXvmV2QIRmlFRYT+bY8HdAczMvwQNvpTkVsuNaaY9LJwPLsbZhXN0Hh
vM6AiUuqxa/P5TkPm3NpAbbkK0Bnm3vs9KtvQtTjg1Dofc/1VkunB2zyvBJNROHVm0TTocnmb4lv
/tQqG1RxX+1q87q0N1oVeHqBzYb8x0jlN13NUeo3tE3C/6Kb55XY9DlkX744knM4yMKqgdvv9GdO
VZSh3eaHnlk591VkPEbZ8NCo5l0fjHchqMVkUAPQ7KFn5IqMUaeBrT2DELdw6j92I4NKKa5JHvH5
LJv7Xirvhqh8irP8NneaHa4622nkbd87rf8kKcVfvfMtd5qya8VEgsUG+ZqF+rPJnbuVuuQuVysa
VYyu7MhZs9S7cMEzH0XPnpEBcO7loyr0VUuzxYpA4ECLAVhxUG0NPK3qGo585LaAjr8+BBcueK5Z
OCeowTkwTxZ5TIBjQJ7bVORd8XcqkkeTyFTV8RPVxMMwWyt9kPMxjThy0KrxNoI8i4rX6btM9SFJ
oMxivBFoj33a/LKc0Wvn7lBoPUL9MNDiTt+3UDQCLOyKKX8eWxX2QqXAUEYaNeFk1nhlfL0JFy4i
uub8GsGCIfNYbEJU+EVsW9iBJIrE+XlLsvJKyuptV6H+1ddbH/JgvUbCuvj5wZJAApAOiai+T/dC
lcK0HrHJ8ZpouJJK/wPha2CX2Y8+M2ve+vTWabOrjuZVbWe71h83bWhuM7wWgrY7iH//H2Vn1tw4
rmXrv9JR7zyXBOcbffpBFEmJGi1bdjpfGDm4OAEEBxAg+Ovvok91V6XrRObtiAyl5UGkRALY2Hvt
b9mNg57nnnirpBBqA1RqOZyvjO3PPx57PZOPIxDJUqRwcLJ/JwCpVowlEofVVuqz6atrgJpwWOdD
lGvLPNj0MzKY96AX40n0Obooh/CufQAxBxfdN1OINtXCAEe26bZ++DQvUxmXk5FD2FLhd0x0HnEf
feKVjT4rA5z5NlhBl/BgaHKbZeFSoz1SLN99phPdkh3vX37+/v7dqAvRVrDihiG0/9hp3FfNYIGN
jDGA91Ziadi6zfLiMPbcTPyATm8slspLfn7Qfxfqojb451E/ZAJg397bI5+rLVrbYa51BXg+g1Iv
n7tIhQBewNnR734xl/67NfCvx/xwy9XGUoM+BWiENumpagxkcIpfBLDrCP7bveIijbKGsYh4Piwq
4MmPfVDgbVmAlxTE+swFi4K8veVi+N8tYEhXAWEHBiH685Bgg7jkw7EGThiEpe0aQOaYHtSJtcPj
Ygwvfa1Oii9HmIRncxFmRtBdpepvrkUuNuGRth9RqdsQRRJg7fcs6E61Q45kLjPLgh7+f3Wp/zjP
8B2ljqAeldIfR7rnUsNHzQOhhz5VTmYFX4ch6/395L5NKMxjaSvl08+P+e4O8+d1+PsxP6yadlcY
87Qe02wxo1fdueVuGn6jnCemIU/Q6MFVpiPtgTplXNEe9fDuXC63xTrNKKgRCp+H3Eoajt656jSA
4DA6v7sNAURrvkKy/IvT/Tfr0FouB84BGESwgj9cynYcpsbQSA8sejjqcn7QuXEYVNugIZsG8dIt
14D0QdIP5henCC82yDi2u2lok0x83oV2d7PhMwNrMGLH8FB5KP2+inoeytjkJB1G/jxkEliMegvj
Lxvv+edv4Mc5BB83WuJRToB+bvUlBMT5x0vMW611L5APqBAzPFbGI0y+gCuwIkSBUVD7258fzl0v
3w+X98Px1iXtLxVY2eZuNwc5MulsRDfxcocY/qiKDplvCASJ0UOPuxzMpWo3YQ7dfsvlzevACMjB
B6hgPFaYxU2a5YONpAyoxWld3NWktzOYPKvxQg37u6mEAq8soUvSWxjv+YuMc1segg5WIDVaABYC
tVjwWMwv2h9evLl8rc9CmNvJUGlV0FfliDPzhLXlI0AmnimfpHJyOMtj+z62w5cJXRfTACdR5mUM
GQw54mzl9CsApfO3awOqOQJceEZCS4nI6kPQsYDogjb8sNqGbZh0fZn4ldqitwKQp6j1L/ig4nmR
aGIfDl1pHUvbOT8JSFQm1V2UCX/41p/urqlhqswe5kKikT0HmBZ5gdJGF7P32BX6UsP3tRo2TgLz
7WiykPxEiUfPv2sEcMw4lEZ7KsVwsPL2ZMMPTuvwABulrdWb27Hz057vJVwG0LC5U9pKNNnNtv5F
MufHqflfUwLQyu+SFIhyPqbgnLl2ptDAPVMs0M0WoAnqB2Z+D6bvP785PxQ+/ph7MJbXAu/Ksvqw
tNnwD5MNQdZoGdFPkzmWH5WwLPLbMenM6hbqoybBRcC+ZQjCR89oPofoI/88B2dDbimj8NKwsz4P
7A23waFRFlSKv3LT+FD0+O+TRNyLFQ+kjY95/74RjrfMDTItkOCbtXjxxv6RUWRgZ6CfnRx9JR7d
ONNZg+UJxXbbJLnZnXOj/0WPxnte6YexjN5cmAsj/EAyEYYiH/Ln0IIVLc+xjPX9fDWcPhlR63W7
R+V0b8x0D13onJ222PvoHtDa3qwtHGjuSm0V7NlknybxmS7PXA1gDfhnW1svsIqZNIksOWXSEWAx
kgNif+wiBJrvJ7CBGlQiP5vcfSX2dDWbIvIKFtlziOaMIg0KvSODd3YqulkQlvfGlgevg4pGA02t
lhG7E7wRmi5zNd2uz6Fqjy32bAQGXKetmCjkC4vEHjqAIKetBY4YhEKpPTYP5jDc+ql/WLvLFuW/
kkVeC1W+Fpo+8hrQBFt9DuWvdh1/myzXDxhTNFy3VmvGjyXmwGnyQXtYC3u1wA79GBrRArmpmmK7
P1ZohebLtWYAVDyZHBCd9l/j7v98m/9v8cav/7qU43/9J55/450eqqIUH57+16n6NvCR/y7+c/2z
//m1H//ov9I3fv7C3saf/tITZ/j38Vd+eFkc/Y+z234RX354EreiEvphehv07W2cqHg/BbyP9Tf/
f3/4H2/vr/Kku7d//vaNT61YX62oePvbHz/af//nb+/bu//z19f/44fre/znb6e3ufrG//YHb19G
8c/fjMD7B3T32HRgI7w2fa2UOPX2/iNElv+AS9OKZYBoAC0UCCZaPojyn7/Z5B+oMaxdEKDCQpbm
II4Y+bT+yHL+ge0LAm7M9VAkEpDM/vvUfriEf17S/2gnduXgR43//O29JvrnoEWoAtEjxDfIVKOR
DqWNDwHLYEurAoesP3EwIuNCOVsJjsKNTbO4NWBa2IN/LX1nPjl+pf/14P3PV7a99MBnFUakFgkR
07mWS/WtNDwdISswXRZqm1loFzD4Q/jzjFXzXlD0DYpgCjH8Yc2G0ml5EARiacUG8Ri4rbrCkWU7
d364YVSasb0eDRZSw26hPRZ1pC5oMzpvNZ33sgXrwa/GzGv7Axz0BgaOqF+m2ACVmyJcxosnTQgj
5qqNqvUpcpW3ny8SKFz8EMKs+T8HFwhidZTHsbv82FxRqYpChNPJY+VVIOxqyvtLawwl4o452Aky
slOfdyNa5bAE26Zg17xpljNj0FzJFR84D1XZZJ5XuGMSfCd5+bVEE+c114RdQ4fJrHGCtCmwpHde
pcE6mPsIY9c6Is2LhJpftwftSIiMKpNGoNDYL/AcMyIA2DZi4PSTUV2U9rtXoCqrfb8AxMNY38UA
7lkpES5UXg2xHqQ01I4KQKp4CeWr6OvuOHLQ8JZR7CYYOB4XVumrLu35iiAEOuAZAQcxVFRrDjiB
3TQPBap/adBwmZV2hwABfx9XKjwUEzFP6JWYQcke1O39q6qz1Q2JQsnyIBK9R54FdZoNIUX4TcGv
1w9XjYddsXggi8pyI/Aj0DDAVjFZAlHXcmhHzZNCLoe68dnT+4OaLKCN6/DCnalBM6g/phU+/AOa
ySDm7Cr9WRbFvu7vBtiUb04AVtwwgy5f5sNmIsr6HZDWawB3jy9UKORNpbaeocdDcy/wBL+KfX+s
veHGQdYUO3UoFmAV8PcbZxVAC0tR6wgwHTGjgeViM/V2+SiRO7uIhSY5+oRgTUzC6mDw3Pxqz7Ch
pAWbsnDtYJ+YlE/gp1lXWZP0/RnyXf3WqWHIU5QtUg+mDLw7leQVoUMNrzMKzK5DJbhH/D1UjVd3
ujfZodxnDBZ5EssFtRu0TqvOvtveIPd2DqoHAiFyr/tA7lXvWpESgIDwjSwr7DP7EPIVUDIPldt9
gyYJUdJi4CVY4POt57Qa6ZXFPOYBs46W//zz4feuDfzr/IV4GH1rqAZANW0hSP0wfzU2dUhnu90f
o8/KPRe1egV1TJ47p4Wa3YmUDL0K3CGnEpixORU2Cn+q8s3bZCBUqCoLypqcWbf37/lf57ESN0Ex
h8Ga8GL2Ba4Q8U/+YA0PLlH8amHLNiY6KL8APMP2RHrk3rilj8I9R3dsW0vMZsJ9GhzzU2VrsKZw
BePSMSA+c6Kg8oeHfH0Y2mqJ4BSGF2sDHW7gNi+qhn1blgYzqlXfJMqWB044UtlK1ghwgnEje2++
zvMyIHHdgCPhF93LVFMXlTbgfBvQphSkFM9gFqHpuaq+Gg4AtYtbsCPS57vGLOSJGlzvjVq8Fes8
E67zzPtXPJBvHA6Be666X6hT3pkHf7lOSM4jwxFg5QrRBYbHD5sXi2sLtHNiHXJr6A960K+OEux3
3683gTE232tVohYcMPfREN68AaXTB5wSVFJc/e6FWh2N6rzSB1oH/EUMxp704Oq68qLGwntc4Li2
FSNcDV2HXyqk88yoF+WBoXH6LALnEftejh63DUqV+Wtf8AA4916fba+bs7JwWNRZO9SN8zPSSsvl
/aEMeH1EuWHnSx/fasAw+vm9+2FDB3NEyFngiwscyLqK4IsfN79tVeYzxbEOFf3eTnZ18gpTRuiv
XLZ9wGFULdwiUXbpPiouq3iW1pAoBy5rFl94itnDvru8fCmHkV0xArGxo1N3oguxXzwf9pLtdxEG
M/SWlJ8qlBNmlPUlPwWTcmBr6y136rldEkp3zCzO+ivHPRcxr/G+6fAVLYP0q+tBaWGMFZTJAxTY
lRmqE+UYNHbL9Vc2EQh/Cva56zwSD4OSme3y8MEwRLdBDWD+Sthyt41fZQ3e9fg/3Eyof+EWQoME
CroEHrQfPriFGzAp0pCbOZxe5pxgMhxXhVpBhfVV0z7YwOYX4X4/l48DsssRpn62sWxjvGli55Hv
8CKFfk7ckMJ5USFcxW176M+6qbqt8lV4Z5UTQNQ2qmhxPYWJxOY7B4pfYAKabtME9vLE4OWWlEZT
HAcsmdhNuHVCZ7OJ+wKo0rAV8zFkJtbJoT4260WRU7ApRSHvnl5deZzRjhdHF6BGePnXn99bH0yF
13sLHaYoga9Y5LVG92FeZK3TyrFV/cELsOPrRKBuMIE8cl4bL0SBTw3rKrIlylMokjO0d3AsLc0y
5d+qDO1dzfdhnrooH8zq6hVlh3m+mJPOo3ePjGkw2AXdDE7DM41oZIl4UZvJz9+B8+Nu5/0drOVd
TOvA18KC/kNqyNZgYJV9xw6BibiPCT82Z9nfBPhY93wJY8Op+xt1BbpSQnGmYfDULCg2BAV083SC
u9/g4XYekFR66E2FLBaVC3JuPt+gnwHW5C2lR2yy0PENAw9rQoKJ2f2ZVGtnJYzV/nxAyBJEzOp8
EBVdhtl/a8Pd8/yvgNKHmBnsnD0MmfutbkqRNn5uo95PjcSF3GDj9vBDR5Xj/vOP591o/a9jwMUe
AAtesFppotL2sc+1zwsvKBwyZ61S1m425vHB1naZUkLnjfTCaMSksbUW5O1c11CncbLRU12MA4S0
BnxZxOA/o6ljALq6Fk8GAIpbbrgBNtQjuzRuveMQmn5HHfyxpr3+YiCHuYGU2vzUVtSHezIVaeui
9dXKMc6G2vm0+JNOcCS2nzvOHqywSifiH62wsO8tw6K1PiOliasXeL+SZX3IE69V1XVLjH0xJgR8
NB/F+OilpXaoxz7zDKueUyytxVk7W6YM99YhATgC7GwhDQi/Fh6oYGP5Az8vy/A7geh3A3acHdFq
HlIoeMWNthO2QCP6z6URAU3WvXBue9/ZgmSEnMpvte6CYDMZ+i6p0/7ixn/PX/1wZZHK8Ve2I+Bj
EJp5H2Y3AxL6cbDbLssnZT101Rdl2svr3A4Xe5yqdJgH97GoZuPgtAKtEr1A/rhgRdTNCvDYJSDd
3sN0tRmZf/J07vpoJEOk+/P7b0UZrWv2X090hdrCLM2CEANlC6jhfpyGx6qbc250MnVzimZYGwzv
8K6gCh7mK9HWrhSniT8GVQe4orUbVgro0kb5ml5s6FkSLyv1nPUW+l1Mvi0Eqhd+sbMDuqkX8TjY
Xdyu6wg54E+Pgljncp7O1ZBvunH6zEv7fimt8Uvj9BdS5PuSiFOtghOzMKOKIwHn0wPM+VV1U8wb
70yhdsr7Iqnb4JNwLIRaVbqwIhUSri/5hoj82PbWyeovLpaTAaSDRoCnCR5YJXhMpMpK/243yIai
sXyx5NNCetz5DB82hobuqh12Yug3BYfF9i9Utmlj23EzALjZvIX1ax28Mn23UTNGkcc+0Hzvdrti
jvs5mh99+Jd90w3o/FuTnfNRI8670CvHmy1rrLtPg/u7gnqhRKBe5mtHcVyOD4NxmZ1nI0ytMB3C
r6bxmMMnfgoOtsxqgQ6jcocwonHhRrYb0RKDwqWbgp+6yWeJLo0wsQHoh9cP17t6xsUqsamaSTIv
xovsmz1cuWHlZO47B0cYDyVRO7aYD57Zp11FY5it3nKPP0nXPlmapZ1DN6GzLwBtrfQUKziSIQ0e
7CqAP00f3Cu6ZGQZsU919rzyn5yq3Mgl3yxdg50d5KMj8qryMJYicn3YrxhXMCMTn33qcvuERts0
rKeHgjnbrnbi0ceUPtHgEXyrTs47ZCV3Q2NHsKUA9dsgZ5jQJ0BJAG624uY16ECfQo4SwZ46qONa
n7G8bUBV3BjkOgPzYBVQ8BfXcYBtAjzqUblcMTw+6PBBpT4VuomD5UJrCFym/Fhe86J4Lhb7WJQV
IDiN+p1OyHSE3teqkPsiQFtkEYIxLiISz1OOXhDu42ggYg05goLpoDVul+IA45niJWAgn7vZ7Nzd
7jJLWC4n5O4Uke18YUa5rewiMvT3ScOlwYNtd8FBNXPjpqIRt8A8rZATeZRAEoZo2NJGbGN/7zyJ
4bWZ73W464rPo3eV4gks2OBZFTSBitRlD5VRJrrKhEAiIC5RWwwHFObPBHbB/d2BVasNnpUKRUr8
Q48uvDrcL3kyrY7C6P/DNid/9dDknTn2lVqvWC8GtuGfJXAFPFVjImBSRa0wcscBcRMHU8XV67nk
QCoLHwx3owIdt8VcUaCvAOTpJsSLs610YRZudrE5jBug3K5GRdJOPZtNfvYhnAjeiC3SuTF3javh
GmlE71uxPIxrEW4Ku9o1ws3wP94ifDnaFiX6eouPQROeto6IkdOKwbBBY1AMen5kGs7WpZAxSwwD
WqaNhGwDgaQy572N27/Jka6qH3jfZ20vUyggotpr4xkMN3QOJnAf3RvUjH0Zbg1wxJuhPvg1LG6t
E6KN/Vh356C1rl7u7XsyAUQmj6MgGayKE0c4KDnxVDMnXTftCm1KlJrROrQLtHPBPyPyWmSu1dFy
0GizauzjoNlT48LKhwFoKLTG8YyXu95Olyld+n0NApO5GYojPFeKMiMYFRB8hp/VMEdUP5PmW2VZ
mSemTTt0cVjS1LUNoPGcNYeHcmm/LfMerZ6IcDSTftxh0MErMcCHPdTPzIf/6Wjl+SsgsmllcQIc
kR5PjhZvdJ6NJ4SxVoJphirXjknPEHmX3gMDrQnGWfBXZkWTAqnZwID5Ugf5nAwU8YoyqLPvJQz/
3GX42nBNr5XlqcdwVnv0GtfHunQxP0gn31shCpOw7Mpsc3BuXaO9zZib+xktKXujDXhs16W58xco
wZChusM/bbr0frgHxyy1pNl/YkE/J2MO3PTAw2bfDWOwtQ35ilSUhZzdBYjKKYGnUweLASMtezcl
Mhw+CcTK+9CqQjSWDeMn05PuRvc+O5msJc8UOq33X+sC6WfaqAOEDfirArzWiFUjCoLATW6kP2OB
WYX9pXhR7UCOjCPW9Gv1bM8ee+AzbAgRvIX7mTjyk4OoWo3Ku8/Bspy4cixQU0z1SYVzsJ3JxPfI
6Z1n05pv41gAGCLAopvknNgV7opRFn882LUMkpnVp/fvo+/UgBdDUZS4sUbip4F2EQ+Bd2nqbu9I
tCDXRa0xOuE46/7PKw1uA140wSc2Av1lajMODPBegRSGSnyqzdgrmi+czH8c8/0P3x/ev/fn0/fT
+vN72gtSVmCAC4dzCnyyiWwy8yAMMnJjgZQvaLPCXTcZjGG/oXgDPxN/sNdlsg227z+q1p+/P5Qt
w5m8f9mKdX/CR0/BmQ+koBptcsggUiMllX1Gs2TaT2aCJp2Y0xx1YXtfDw8eXpyVKpOAV88eIP1A
ygmw6BFjY/cBvBjEtc0wx7KrYw81IXiGnxWxsbACONmiUkV01HI7cbjaw3Rxb5DXyURMZJ2U76eT
YZ1ZjggEyN5gSlHWSvPyM/poILJ3EklpAgV74vZO4pT6iQP/rxguQWttlqHDxBneRr5kfEQvY1um
tsSEERLwbYaUw02cO2uOdkjxYe5G4IvCMV2nK+74cW+SLbPg6tv5UV01JzLweHQONChRvawSacOF
qvYwCY6JIZy1tS0dJd0WyL+39XIykRVGkQNqAxnz0ktREU0okDZDM4EW7qaW06SstlIjd6B8DWPA
WpxmX3Te584VkLxXSTj1206KyKrr07IYe94bWFcNeO55186pweJ0LtpbC/5zhNj3okNU+0QPB+/2
BIe0R6g6v/TYdg3DC52wTuXLc+EvX116n3yRIjo/+uOYygDnQaxLaYgTr7pr5U37gp/nnqbCp+8X
b5IBdFldLBnZGbVxVCNWjRHLDQkj7fsJ0U9ypglzYYmxjCh3q4QJArk+qoKrUoystDkDLcjNbgiW
DGP/ggpaFJbNp7DWjzD83aEDNTXNtCygUQmxIqPioFhC3xpTZCio75vZSctRplVuJs1kH/2BJCUt
UnOOykBkSC7uK9plPiY0t+liHfQIJoPEGNtMlS7u1I3hhiltO2ApzFiEFTiHx8VEOGT3MSGvvK83
NYyIsK/fOitvNbA28AuOJynTiRubQmcGUPAuwIxaB9vA3KN1MSNFmXq5TH1mJqGwM5djbv6krOAK
cc1G4goXJmyMMBaoPSemqh8tnKACT5+KMak5wyhLyVwlRt0cfB0cLYMmfolSRYepweIpkk2b9W1P
8xK3wbOJCMPidRxObQwGGNZ6CyWJausJYyPXaDVQiRWMB8+eDxwywLbpI+bPu2G6LpAwtnW4FSHm
B8TfLozcCG3iqiRRDiB7hz2fQvUd+oRtCAe/XOK2rqHwG1LYJMf+ovDpNXuv2eKSpugJycLeTA2i
j+GMVkz4RPUErcI9P8qKbr0WU3sVphzBPSLUvfO56fOdt3SnpQBrBRMl9L537Iz2HhOH3LSSCagI
zNPxosxsWa0CyQMqrZnq5lgQaDOmz1CvbrBB3mrYzICvdtZm+YgdxSeTi0vHyzvjEdKvFy9vU+kM
GO38ziGwQLJpZzr8VEicsiSprx55X+0m9P96lKXMMNIB1bICcmficITwEF8I5PIFplWUiIc8qqUf
yQVE1OLBMDFNgSzC1jW2NFNOaeYOBDxJFUvdZIFd3Ljojq54MRbnWKvzSFiy1nucZXUjxL1muwh8
gsyCK84iNYIeLwI3ZofFPtW1PiL19NQ7S9ouXSb5sze3e1kvt2KZv1Fv2IdTdWBhf8UVkj5LJpAd
eGvvOzff2ygh4WoeysF/GCC7SFVjXdGjlBIIGi1cRwedbxX6O9gC8Dk89MwQmYv26xrnE9LtkPHd
EmdK81UWiPS6WSU95l8ohBOQXSJsV2OjcmJm0ZQhQGJzIrsWAg6ABTEF1v4DSgGx1Rtf+jDfhQs9
eEa+J86YeBTjn+M6Ym7W8LAyEzEtG0pLmNk52bwRef8FZZPXfnAyPmmQEcle5y3Wkox6S4TlBQT3
aPT0ITAUZsQx9Qdzs8CS16CfbNwgrEVfr79Vqk5Ahsvgbntp9aVc3DelHp22vmK3unHG9qZLsGeC
/ezZ6bhce6c5dtrcD45Klsrd+uZXc/B2epz3ISow3AbmwbRjV7hQ5zSxCQsYI5CYm26eX1yadspY
p/aoM29dD9BkcE81OdYONgW7iqDy4KBykOQomeSDQkycDI7cdTlYgAw3MAokoAzDDjepKxLjqkfU
67DdtpJZAXAHFa00ysgzWdpC+A92ROTn4tSHsEIz4dE39fQEnuVRmGZGHBvWy2XkoPiB9PeLlOW9
maFwdBCs5Ha3cxQqMmeNwMNBvsGrjV3PgCYP2IPTO7fGQZKewrYovKHmfXHhBcXmc5FngcJ6mBDx
2Szs2OuOHswljQhnPDeXYLiHX3P1UGMbarnpUD/l5MBpGpjjyay8pPEqkAv43fDZbbQ6yKzQqEaX
AybkfWUGmSPYJ2r536VfvDozFlazzsqhTCjlx3X9m/spW3MNlOuoC8XO93AypXNCq/mtBWR2Hh87
zBxweyrauONGZC00kpJiL+LuxkfHGPcc9J/F0KmzAMOo6M0fBPIaaj+hpcgIyidvfLWgYjOk3hPB
96apkQERSTVCGwPIbe7KzAXhhbHYzLG3LEcYT1QXUbbPmsgzcuuJAUxYT4J0yJdsZg/FKHdsfuV2
eLTgKmPk6Cwnxc4yaVL6XtwA5tsj2PTtZ/o0LFjb3WYbkENL19AF2pei4PfF8S6zghsIIDJziM6D
wE0b1exkXp1qKzg3OPSwzGcLm5wKfr/S3SGY3MoSyydFhgTyaKRpzlULcZ9GSbeUt86Yr50os8As
d/5tySOnRcNP7peb3jZh05vHSPxmrYmATVe488K069nJA3JbNcaTYeQn9OHvukXsgqLduQEQbXn+
ZFjBM4CJV9R4bmL2LlXfnB20ONEJXvJVG9eGeGAsPDG73C22yHjnbQ2r2AV1nVLDunbrfnkwk9xd
rpSIXe9rGNq1d50vD029HGFBRg1x9WvnCRqAI3URw1F7j/6BZOkxwJCoCsZkCr298gvYqkNYG/Aj
VF/7ZTgG0stm2CRZ3NoBvXUPmUCL1zcKpFsB7gFEwxfLA/5BpcycD7QtdqM/H3rcBWpGE6yExZVs
sO7rF3uBhRkVm5y1r13tvgzlKpnL76PFbyNIwfM6U8KGjWHPqLn5ipnyOURU5/ZrB2EDkHl/gGnq
q7fk1wK+SJbgO2z1CUejdM8fTGEdgvJ32qovFVQgSzddx5anILmkXtmdLFLHXb8zFVgVBST/Yfk4
ofzZcydrihoTAbTEvX+DTgavMjwLn5/J5MSoxW9ovYe+bad6M5nq4iFASx0wD+fBCLOxsh4GOFXn
sxvXXB9RrttQs73Bb+tzW/qZh1B/vcXNuvhMPYlupCm2lH+beucw23tDonKwzAf0xh/gOXgNfO8w
YlM4z3cTS+PU9kmLV0CW8NvSFlnXIxdB4EI3R+4EzyMMr7C3EtvPE9CBj1NN9qh30em5I/4+cIqb
cscdOnAOyCCPqjpiCUCUDkcDZFPR0mMAGuG/At+RAHV6RA0bAjdymDRFdl7wja43kpYvUJJ+chr7
0S/81FA12uz0pfOfaOAe/Kk68YDsRxu8v6A9Sdc/mk6e5aGxywEUAv3An41oCsytacEHyItby4vD
fk79b/ANSrSyY+GDbVvX8dAsl6kwrzWGcYFRutjQR9inokS5NQdSj3cp9cY96lWPk+kfitZN0Ht4
agyCXkedFN4L9/ysK+c0FNjiv1jOcsjnPjURwZOAZugHz9Bwex7Q8zlhI4s9XlTXyNd59SHUM+Ao
mLXrtDIRtAJqVlTLAdW4ZwPjTU0K9oUFxhVCQIMgzhF7T1BUFcBJPbZKJ77r7ZDDaeHvhyW0chNL
5THw2hg15R57X8O3rr5QQDZPWFamkzW2F9bgFh6Lg4YYhNv2d9mKA0o3twZpihGNsnZOIl6Z1zEE
1s+275RamKfVm5x9TLAAYnp0NzWxOz9T09lTtlxQMTtNlUQeLu82PXryQ0ZjxfiDsQR33/dvKAle
LWUk2mpuFNV9ae8YPc9zsZGiyYwaLL0K2WZm7aQWaybzCKpiDDoYYEKItUcHmPn5INlys8L6gr34
mRbl0ZnmvTl8mavyKHPnVTP95E7kmy/IznP0Tsn82LTOzoaAkiMtK6vpoLSb1daLMckoYJjE8AY6
G3WPCQKuesRMJQ57YJcO4I0cfAIc1RRsfaP/f3Sdx5KjSpSGn4gIvNki76VSue4N0RaTeEjc088H
defemMVsCEGppZbLPOc/v9mZ0mFby89Jyp6gMpcePrEUfgxu/m3Klc9YhnclCDdgq+MObsEGuGsY
qLeGTflXWsO6HG8OoJuhWhuSyLcVy148UgOZya7VbXo3eUV2uoantg4qZd90mNEaf5Tsb4NhSqCq
t5TKreGrZ1diG9MHAXUozm7ArXcImq2my70D4TtQ3V1DEawp+kk8KrP4UUXhwVUKvoUe3KQ5yu2d
3+CJBequy2YfF9pL3NP8CPeqjjnN4xWaF3ikstUCa+Pk2j4Mh70+gCHlbEXo6PAjPieetre0H0MV
3ByRXYK2OYueYmWc6Mlo6msAFHTY20wZUJuHEf8zy1xLoqk6A1T0X2hlQUM8S4JXLBeX8wUnWU6X
wwLd/HcqmxL/h7QdYCJDkPo/cE/1L/CzPIbw1kEZdHtHBTXu9QgooIlAIZwx0yg0mQTgYpMDK3Ao
A2JQlTzr1olS/XNtuZVnDMi/7hgLExwyDl0g9Q7yCq7z+bEKSVPxpZbTsbjDkSK8OrZxVB0rCZ6k
NjVbs+bwRYWMc9TIuvo6lIkzawuWczCDubD6378HjOghJQ775ZLpxeVROiX3/u8uy8XlH//zOP89
xNQM0q/Jgl4v78EC/ixvU9bDOs5yDMG+gCin/TByL0ZIYmjH5ZAURuCb7JArR8sAn5IgY76qZV+3
Uhh+vHUo2kH6P7CFz4/t/FYtt+T8VihdWB7SgFJzRtiWj2x5qjHvqg2Tud+pGcCwr9MBBKXTF/tW
3tvlAXJ9fke/Hmt+aNdKfgUO+DzuJ3xkVbmCIOcd6vkZJ8vKvp52ubVcq/CGAV+aGIURFtjMD7E8
2H/3Xa4lkCfGr6dZ/pI0iUPrJp6N4O1vez6ewJzf67Yu660yQtfrFM+fkvHalc2uHKutHEtci5JN
oLe7viXiBNJg/7elT8qQCXhdt1KkRX+g7cym2mRWtkm0YSfhKavtsBLD+FqN3k+lvATaRutcP7zV
yUgoebzOur8wve6G3tCV9ZsCTFydcQUxXse/bcAEcJoOqmxOWSK3YdzCHwcBEkcthMHdJZuxtE6M
wA5T5jy0urgxnd0ZB4S3l7jR+GDyezHpp1KNTlaRX/AL2ERtvlOMlWasuoaierQPkSROUCn2oQyP
OChsknkLEuJanPoy3KcK30rUmyXB9NLRT0EyXIVTvQKn/LWUbR8Up26ATCDr4gmF4ChLPjdZbmPD
2mORhiaWiIoVqmRM1qWv8H7gpLtjEH+q6+lcUDyoWbLXG+9oKt+Czn4YERVs93t+G6bA3tiZWPON
hM0ARjdVeJHqa6G6W8h5u96VFMZ/GrXeRckJfG2fmNPWqBAvyrPVUTWqSHIVQjZxkze0cKVSnIxN
RtuFNbelrEpKDwEJs6zQK00ZI47Nb02ptmKiB0CHJg0MaiaXBEEqudHdVZrD7z7Zma3YwI/ycXP1
3a7YlkCZrTPuoMSv3fo1oLsSSbMtKGEinqLDO3V07VtiMJtH8OQMr2o27U0Rv7ZmB1SfrseJ3jbS
HkkVn+fOsU0N3iTectIlRINQW1fblzCSvlYEG2eYC0hGJxMjLdIA7a7fm0WNyQZJx7m2E0BpZTNz
b6x1QgUkGLSqFeR5J1+p4RxXgSVXnm8jXl5XVCQ2MnsK7L2tfDT4uOUGiJkMVyJ61dwXjR6ly711
b3ibiKDN7JIcQJF9NdP91NVX45iyiu5j5cXsMSwzSEDPfsfWp53+NVrSRVwK96FeBw4OffnWbstt
p+r7khwNJZXrGJ5bUAE+l8hzsmqj9tkmNopTZffEXej4lzwKmcJt7v15fGpPIX1zshqKyp8cCKuE
Crq8MlUK4kTKE4b3B2ewN3g88h0mss2yN31wZUoYOSCZor3j3/Mtzr1dw5MlQbeJPWdjCuvHhMwO
YuUmJBA5CXRMvgTe1mIds6WEQHpy+lEBNznMvgiUnwXH2JjBpi23YfIKhjDbDQiPyaXNADr0fKU3
AREQfKQ1hueDL+cgSnKI6j4DYcQqQmLhPAwQVsejEzk/ad6goik495XvTuxspBserY4pQanD7yR3
s1VWCou1Bg9QkcNMlQU9bleVo6+T0FqLXfJ7TIgFqi966G6IKt2UkWRIeXEjsUlUPiyrBpOD/WNB
AygIXRTrPtDZovtdPnrbyQ7uzOM2RsvPx6Ww6XkRyRlG5t5V8KDywCkhZgrYry0dkux+YdPhj3W4
iUBAjbI+oig6Rom6Em62ctpm5zFmcTprPUqAK3Q50GFFsnESUjJrdFJjhLtvvbZ6vm3QJARmCQoT
iqa3tv0YrMDl1l1WgRD8UeXPTJM+sTjM18lfSQ+ZeVy0qqTzxZa6TkFC27Dcx0SVOIIk0Lg91MTc
KI5chcHfEdveTFNBziw/RpoYp5g21sp0w3h4X4h2FZhi4zBRHsiO98S4acCKTYsyivU4AS9K078y
KF8Gho/IpfcR/YQMmmPXUHAbJz2FgAKMGWXpscy9a+h8GkO0xhacX1W5D4J3KysZ4DvbkqFeBCM3
ZcuwOtsPiCa1FXNL5tO6cPKd6ShropkJJ5szbnVMpjrEA9khoHmpUm9Hh30Mx2Lnlr8yJDGt4SGf
bWZujw/HVFabsQc4yU6tpb5GqgXurR4r1JfmHA46hASgttS6tyCxHgia7mVVPhsb30xZNae+IgPE
ZVh8ykCvxOTtQrKJxQSVMH4vVItwpXZTJmDfLJ6BJ/Ya1m4d/v9hdTeHelVmDVauGaP7caV56YoE
0A0gDWtusXL5v9sTRUqmbGzLPY02aeh0lhqAoCObXcbCm0Y4UUzuboINGzPy6Xt1RQjhGqWfpA+t
QntlxMmjYqWP7QjYQF13unutEmPjTR4QqEkbUO5TmD9e46ycsVjZiIVkAxqDOd+Yag8ltvBS0w9D
G/zF+Dgan0ZJam7jzAMo6ygj490y2k3WhQfCQY5xOmxchAyZfgmN8KCxgij1+FnK+G1o87thFp9h
EX032vqYOPkhF+4n49lVkbEiYj+0nztiW4SgdQasf80XvDBTvxazdSVbOpHcpw6yU6ndp0E5aLm8
xNlT97pLEo/PyOu+6bH1e6rpggrrrQ5pxMsYAHWyzpGuvjSKjc4iW8UmmbR0d8ZDaOnVlAmFDQVT
N9DhKStrxKCl0C6hFz8DzbrVQfitUJRXV2NvyeVrkydnGTt7PZbbgC9CYG0zPHAdXAoCN1xZrKEj
BASYl89pawX6vR/iE6GgawCgDTk5ayNGX1cNG1pOnNK5VrNdJtHODc6ly9ZtKuu6ANzVvNOYqMf5
bdDHQ6SCV/T8mQ8/1hPGzvDF64c7GcgpD6GkQggjKA/lORrZLLrk4pkmFpTp/LPf4uvB8nAHB1sZ
jFTCAf9P6dwsBpGkqcDOUg5Cb4+oiI+NfQHrfKt1/Zx7zgk7s2Pfk12cuNckCk61yjgM9bIng101
fR8C7zgWySHW5cF1ARdDdjvD3dTA4T3ANxmKVJLnRPneG6o/oC1I2wjLA6oLuh4pMLk0f6EG8juj
8cPyl3SfY3F3tPeMCj1PoahtVKwfnPrT1l616Z7BS5Q+vBvCrFIAluQUOI+i+zuZ92qvRHcp/2T0
X/Savomgr5WvRr9r9L2n871/5M67oUBpOozvWuCzYdavOj7C1kH9k62CW/EZY1RUIlPdeurK+2n+
8D5YU7IVnhzptbxaq+pAIt8rnACKjIqPjUH7U7JUmvj6bglzm/xIrvq/Xecb4OeC/Ykm2k5q9ru+
vQuiohi0CfM0uW54LRRZriHFa69S9M8YV9IQjxLWmKJ9ASqujtaQQUW1kdjGoW4zyYFuxxPpvj1G
oU/alERsgRpEq6J830ZECC7ikDROxn2d858yU/UcSun8bgr1aWW4yChOV/2qIknlFRjkOI8DiRCm
VijHwXY7fgztprdK5VT14SUjiJLEY50IaROV5qrNY2ebzMYkohb4EIAtB1vRGcVqmHU/+cBA3cTc
z3KId+jytEJqLXJWPSV59yb9nKpgbv0UuRu3a2PfY017E+M4bVigtbMXIVUqyBf1k1m5FP17UEZ7
r2caPUswwlK3vWIdW5NDsVUWl+WayLNmH8ip3mn2VJ2VCIFJUenjd12Uh2bK+CIN2mtR1OKx8GpI
VX1dLgnCo8Y2D/gZMahW7apY1VItrjG8WHZC5aSDXV6XAyZ4MbgUVCHtbJdhcUanN17rJJyu+JyN
1wmHxb1Rmd+XS0yFaWGz+NoVo3GbFADc+YNaPi36SXpXwY8/nMZtNctoVGpTQpezcD+0yvBMRg1q
JvO0GC/P9fIvl0OZ/Ig13XgEwmp8OWJfrFVufQ6ctDkvtyylPttDeq1soR2XR4aEAsqgyXpjq+Uf
JVGtp2wrpoEF6cEZdePFjCmzZ/meYonhgkMofsh8uJ0s0DN7k3PqESFslbJIHqWKuUnZM2Z3cF0g
tpAKjgwW7l276RyU3sZMcads+iGiH6Y9Kt8qdZq2au7hjFn2wRtshxORKMhos/JFNergUptG7ack
a31kGQPyPv4Dm8UPhSAufeIWWt8LiLxtglR5D3XQrD3tQ/OkyYrIVJyyX70bvOB5RBHnasq6Mbuj
UmfGOenA7CuEMXdh8MtSGiY8zXzqjfmh7FTzHpD9HVltc03BfnyqQrHOTHP8jIwe3Lqv+rMjo+RD
Sb97NTr2vE47eDGpjRI57VdkcBGjR+rZCUmhpkn7t6wsnYlvAPVz6jPek9rMD0KLo0trP8bJEudQ
Ve5q25S4FnTlSXOS5FoEPQ6izRBv2l6FPYPlBMR8468hHd9kDPN7iLAX5dWmPpE+R00tymztNHaC
i7jyl0HKJbQq43fRi0uhQoWtJaBWtnfaCHv4vI4uEx5OpN0w8Ed5RPSIFDel9qxd3Mb9ybIrZ42p
fvyzLG8TvR5Dfl1slq9JZW+9IUmfpuz4lQ9e7Ysxjy4ADOFFoEHexi9g/sXGg7h9JjvWPIuoFpui
ir7bJn62hlMLouj6HjIaIBoJhDy96yUM5rXkbg+sZEFnvPV9Oj7niXdjZHI3mCUDXeAo2yzMv5Gm
74CSnB82bjt+PmYGYZodM/L5NxPuk8SFXt3oxhsYeZ/1L6FRbLIp1Z8FOPEQB9Z7jUCNhHUPxbPT
W++RrkOe6jom0Wal7SayBNmsc8bcZo2uRWrda4jfxE0vQDe9qH9tZ6N/bcxLXBCm7pUK8w7HyLp6
o9K9ohzGVrlwQgAB0t7seAhO4YtgAYkIucwvThj1PwZNR1SXyerNILZjXecDG1DasSviUrjyQr7B
jbpXJ5n8LuZvZCPVHtcRCGZWWYgVKYoJ5AIRvpoq3GExdPZvk24B5DvCW4VtKsMShtJQYKIe9DFA
rpYelTCPL/lQeZupUZvnlPEqdAgarWOhuSys5oaMw8Kdj6imQTa3IhTtTWYBvltpMR1MOx82How3
sNa6j1akbMCWmaWrchwhYMAwlmbO7CRVsruthS6TuxE/slkUsRzUUCt9cpbG1ehCDDPqDuyEzynx
kuIZzr+eySF/dUwdBoZpSM0Mu9mtsuiCCg3hYZCUjxCmS1jK9Jwsz+zonbkuSKn/nnmQKvTeQoVT
Ma/oXb6PxhhecKCGpDuNKE29prg2bUT+k54br60F8yP3EBjOBxMbMLyBlXKbxZ5GTDYSxTFpk0c/
6R/FgO/0lGA42s2zUFUyvIsHdIF6Q0Wx6DkQ0op13dJWs5p/Vr1lfpjY2a/L2NFuVtj0ezfdfq0A
ehugk5wsxB5dVMxmmnAXpHlNpmlY6zUQ5iK8SrVwounItu6svVouLYfO1fZppqpnxwrEMTflr6aK
qLYZ0FJpxsc8Zx0EOTkZ8PhrDBOq4DQqNIGBIeWqc9MOZ9GJTDcmLFQl+iAgs8bVMbKD9FRPBXKZ
JG8/0jiEpZQlvzEk+9ZJ+8eXzjjTSRCrTTt6uoo9XAzLutuGjJ7LgYU8XCFyVPYtdMN9ZNv5akzF
HfMHOKeJy0DAtpoXwKpdNgrzaqQRTMJES7aFPhYl0lIPyN6ezI1NBJX0g9H29p6ZnBHBs8B5ds/Q
bJFiaiPvVeXm43U5aL0BDGShOyvHfy4NUkNQ1VOHU/FtnHSsv1smCbtdM3uxQwE987z2Go2MxxA2
0PbwSJWk+67Vpdwxx6l2fVhgQbbWK8ij0lQVzOpHPT9awYiep253CYwaqx7Si8p0/xL2eXpZTpdb
TE8UmJb6/r9LEqnJGpGPOSsItPNgSvWM3fc/B8UghXaInHyrmM6IOXoz818HrRqPDSYdtePmeLlz
0JTG3VmK+1gu2Sgjvq4vt/65pu9cT2THVEvYJ/M0hBTjrjPDqi4wlBqI71ZXMZrmvFUK1C1pADGM
qNK2qpsbFhj/HDyPpb0rcMj/99JyD2e+XnD/5bpR582hx0nR74K8e5aI/0Vs9Y/lDL8gKDqF0217
mcYvrv0zy/Tq5tJBjkYBg2k+sPuZK69WtK9rYr5HwD06ZOUEkXnFPi0pOUo9o77rU+dbrAPowF7I
73aX27fKS0s/nv8Qyk5bZV32x64VcycjtTp3Yw0nb4jSW+jUZ4g5zr7Wgbs0SsmXRmjqSz8X1G7Z
dsdpvmZERT4r3UPBaDIEPoMYR5s0gX/aVpWeDdGT2acZd7PR3AN0SSwDOmjm4aBvwmYKHq1B7Sjd
pDs4EdOs5VrkpuW59MbLUsEKnJHOojb4Eavjb6TWkrySIdTJarLL4YJF6TtKAnNbEctKfQ8mAu19
3Q+m26xM870bhua1n9qQuVSroU0VJDqBjZycuFbultoNvhaY8mecTI86VNs3bzKzvflLF1ZNAF2q
3+qRtAunq80PNXE/5+ioo9uQS2i2Zb4dJb0ojCTjzQvif09jPC+H7OqQ2tdmRXdddG6e5m0s3EO/
BLNqnP9JNNDsaQqQUkXZq54yqyMBdFRYbnS5SibJEk8jDZvaFdDhdd2nnQY6odh5D82efknVo10H
D48KNgsOI9+Lma/TXJxUL7ZAZg1IJgVDauTTW9b5Oio+v7dy71frJSuaQ/NvbBk3YfbDN/jT08or
JorUXjJllkl3TEuZXwLT4yll8iIyu/goDGBIN82DUzyfiiYgszWGPhxMZFxOrf6mT/e87KfXRbLN
SWTq74aTBo80C2A45lmxr+DvvJOHeklnJCgosF6LYzV5gfrY+INBR87oGu6D+2QE7eTG+PVgXnAf
S83d0dlV22jIrY2e5+VVqeqU3FI7QN6RMXBWVbFHK19eU9jpm8bz4pcpBziNSJ3yo8JTLm5ZPpXO
1e8kjPVvJVlQy2sThXtp9VE/SEk9Ww95+dFWubKbeoHnmd3wcrEfkpW+FSOwq6OqFO52LvSbNl3g
YGEi5jHPcfSsuFatm1+XW2E4McLxoDgmbYe/gC5hf+p1vk/Y7/Ze6w0n+HQ6nEFZnUhw14kZh5Ks
egKHiPkaoSpl6ScdgqM6eRZNWJ3+O7hICr5OtYosJyXLoLDOdyllHfs0Gea2z7S+2JWJZmxwcXX8
vA+wKShifetGbn9adoWwUPpj1dTnYt4o1KotdV8ZtVs/hNneIvHkVGk9c58C5LMx0dg68zWtrNGp
qKZ4dYLnIqtv81pbDa7WX4Ns0E5COY5UYnvdsvOdtIT7IZ2JmXMT/XTNjVKpAeb/UbHT6tx4KzHD
3xQ991y+Oilj4FWkQK0mBoKZmwl0UnT/HGyXpDqrzjYmUwOlXTkNHL8Gcy1YDWFZIXmRwPVW6+Xg
8gBr717RKslrqavZwZrMHPVTnFw7w9rmqGcek5Y0j0o142v7fy5NXn1wSr4RnV1czakPHokigofh
TOHeHMJ0tVxbDrzxr/pE7aXkZrqJ5+ZJzAcnqrqDKmCbKPlo3K1gUk+Vp17S3Ogv8QgPsHavPYPY
C83B8HV5FHDGpYRrmIDvYEeE43WolsMOGTJ7fTEhfJWxhaayz/v9pLa4Y2miejK5e3HJTFprLtBO
Ma+PNRamfl+a0WVonD9pVKUfTKGytSDH7k7aNxMIJ4gBB+M/+DcleAvr8QNvDFRVWlz8KL1XLJ+O
5uCJW9N72WugSDpYtlkIakb+wKcZrlZvXpoy33+5N5QOoQGNYmC0kqXeCeoeYdKtMEqCTBkERTNX
Vp0FqzSH9SkgVtuX1DJOo9u/GyaVOAHkP6fWO2mISEGzp+rI9Cb+dDqg0byaXlmPe0hk6t8mF8kn
/w5psRLOMbtpRGZAZLzwCPZetTOLHcmGahg0+Z8IvmDl96yvJ9vGULaFGLGcUfxkuym1fyxmMBnc
lbuBqmYXNya5MrN7w3KtctDN5XX8ooXf1DrMXqJIds8E47u1OpAXu5xOXu5CE4oedAPE7ugfZRWO
OwbYHYR+I/wmUvNhto58sSO3uiUWuX6p47Yn9BYNUxJ8dMwEGH95I5fDOHY5SYnu6IsGAHppAQP8
QBChKZg+j20ags7OzbJnADXpw+B8WENwCIeo3I/LH0CQcIeJCrQFIpjuy62kKtX7EMVcq8LPyC7s
vUN3dSwq5EVFlJoXt47/QCd/bdJu/F4JO1pPrcZPLiDnE+KqQlJ23l0JcPX8RRLOJhAzP6+UelOU
Lzj5qfcmTuhO1ea8nA2WBtdNhs7K6HptgzsR/iFGl991ROOoZ9B/V5Os9+7Y1Su4VGzkVhCeddHW
Z8sllbHXnbtlRu59qJ2dOZbNZbm0HPAhgSte4qITBLl1rvElB11GghSN4hxNRXQMu97dD0nVXxy3
zraRqvaA5IKdWmTJuyR2EmgiWIeUtLe6aJqHmTEoyDMNg/FoDNZ12ETXwszIfldL65F6RrhuqkB5
M0wQVc3r9e850FAy2s6fXu9WyYCXjjaW0YuVwA0v5zicbuauFP33vtM1X7dz+WanVIZB07GxuVaP
TEHfh7S/x0SW+W5oO5Nauc93BeLAr1vTfC2a/xoOlnn5f+9XFDiwTdoeuYnxodXTC4hb/hhrhm1h
idQ/FJgJD3E5oTzHzDjE7fxZZPKfW4QK/XNr+et/9yvsxjoWNsrN5S7T/ABft8YueTG7ETlg9Ldx
OjZvVVe7zViDspd1IV56I2CpiKt2K3PzR1yZ1mkxhGFqYJ0ZHz57rWQcDmdpLVMK7QKtz35ZckoD
QqnE4g9Gl10+0YRNRV1fPAsIFGsd4205debTdjYugO5AySriYd0F6CYiOphPRfKKEgyEjz075mdo
PWvpWodqFuopFBECb/+iPylDqMo1+UnQ2xYnpuUwgGbXQHtFrKTHfIr/LlgiEuHKEQ1cR3BJYY+z
DMhKNxgJbL8gPUL+TN/I20uNQ9F3HGg86K6J8cyGZtpELtnvSiYlRjC9A5XNlde06FH8yl59LSup
+mrhBj9qqLnEDj0Z2RRvrYautoyt4FlrNXVnwbBUusI6NWoBPYt18RkNkY4OtO3e9dF+T29KZoXf
lDYvjhNWVuvltK941V3datcBHeZTJ88M/DraDkUs9u2YTNtO68ZdKerqm6YHG/b08a0f7fxce6Dy
YeaV37Ka7PbElhMDIU9bV2qEyDW17PPgDNN20jThm21nnyfA0s43VTQKalhujRaXH2s+VBiG+W0h
kAiUjXNJS0VuZaqX0dZM8V4PxcBU0CoOlbRZ2FipoaOXakHVj2LjC9CsHdsPdUBlo0vhcsygtIk9
N/9fhX19RqytMaRb9QQz8Cgdd73GROEfZM/E9WkwmPLFlseKO8N9/WQEm64ZYVav9LbR10XfVie8
XqoTL8NzV8vNujCjnd4oeoXyXY/RMYAg0xE1Zzg7b3kvccGdLy2H/5Bl3YjkFn5w6JfU2/iUG0I9
Jb2DHDxo1VP32/ASeQI86jARna8sd1gOMIsxIJ4EY8IpM88GAzYGjEassRG3mISlmSJ9O5ul0tl8
03Nd47yc9yF9RQabe3KltfdU79pS9fMr7VP9wirn+oD01iYURjyLPkwMepz6KZr3IApktAoTLb9z
9gViWVG1nIkhax6jm7VbwuXNtTJ2AC84tH0h8dgDZDigu2LbzG2RjEDhl7/Wqou/1fzXr1PiL5BT
h93Om32a0FutHKctb9n86MulRilXZpqUt+Vscd+Y75XoA8zaenoUpkiukcZUrA9l9E0EVbpm9GrS
MXjyMxvWeJo090HoP9NQt2AHqx1ja0VlNN6KA7Vvvh4JJng3qw5Fmtdr/ILmvwJ8Yy9PulFv9sck
V+LPYLLpyRT3Fdu+4kZ6G8j5ct3mH8HoA7gON19vktIUKWbwnC//YXfUHKj94AiVipw/CZX/veNy
3qjxBqs/hdJVtc/LwQqDf279d602orWK49Ic8B1CKzDh99QmhaOGvKn5Xslsq4XjaogHHTym4ecy
AjEUzK9UR49QUwN+evlO1cCTczX2UQK/e2LaubFGuJLEBTifDkNN+R2akS/bHopGQ7Os2bNvHSZR
4L/bRvlFfcn0s8X7JahPhZlss2baQUpqNlOt3aUicT+vkUF5Q+OubLe6ytJ4pKWb+FaUnw0y5NE7
Vh/42EE9C/YzoA7FhhYPjpOnGDe2fhSnVO8swlpa/kBa1ZxVHRfuutLfZIJ5m1JKhogFQAn0XS8I
GF5HD9dkucHXiQkVEhoVEm7hZTA3xQ+UMi8Mkrd6MBUMIUvUgMmMf8B8h3M7eP0509FFZm7+YnlQ
XcLYulhwCvm4mM/ERUu/lXT7wAaHiUDpM/cNj+iQX5v7jLLhHCWgFkHvJX4DPzhmqfHryvsWFPUh
brW3eS3ZqYG3ztoC12O8nDqRPyy+fpZhrjLxk4zB+xDKn/NHmhgGVWSBOFyFVcQEMPQ/W5vfc2+D
ZYyTc016Be2H1M+j6zFkRQBLPiipIMH71Gmvae7dmLEhGxEDBaId/dSr7pP1LPc1ZXigjS52mUHk
NfPrytT/GJH9Wyk+i3Ac/aySaBSrlzpI0Fs1K+C9330hf1dKei5rGktvQhHhtu2WZ9raIXCKIg5N
l/BlSkMC8KAf1ZTavm7pxtpgxG1CbxSzGwbhSHpT28c+TVaz5DlgHp7W004VPYTnuiEfKn0pJuMZ
5PYVzCxZ2WBXVYXwqx3i16rWP2KP5A3NHI+dA426nb/cTmbf9VzxqzDNtgaWhEkvt3Gv3txkuOEb
fkuLBlZVX2Eon55G1AWQddBauO9M4Nyx/dF03p/SxE8/gG47ovrSHBXvYYPxKeIFGRo/XQUtZJhv
K2NUUCcLGx5e6fp6UI8Uge2+GoobkNEPK4JVCbuSbU4L/XBIf4c6dkdVG97BxySsG+IQk+6ztNwP
3VNA2Kz0xChZ+JGbHLSyPSqsrJskG+Ex0bINMx+tDDy/lDJcl2ABRQmH2i13YWWH2OWyUU6qdirU
W1Xixm6O6c4bMnxEBg95S5ztIoj2fmcVD+qNcxyA89Vti1hBTI3f1NYFTWTIyFlC41pTirYzd6XT
gTTLe6ulr54Va5uxwV0CiI3gHdM9hVOPk5GNutMWqHo0PrVch1dl4/pn8V0vKuh8Q/intLYBtOk1
u0cJQpaxsjETwdPryG+5ZPGgaWmqF9WNq20pCup7D7Wu1636DNE2zBhk7ynJl7ETg4ymZ/5rLD/z
BFBAyCzbEIp+HR3Rqj+S2vmVkkW7jifvog08cg6klk+/PThsMCxQJEe4ITQA6lsJV9gnKcMQtJQj
SkYdCfOg7UcLsdlQqRr225A4s1tQhsaKTMIPJar/uAxcZ5uHHj5j3hX5atKUP4qtfOaQUIoQTpRd
H0fAMlkf5WCfCis/YJeCWXgbMr3MFNuvc/ObJVgNU338GbqBgTBRtXw0BvirR7TmjmnARlQVXtzE
huuFuxjsiuoXYHIS3c5IFIgYdsuiOjbPKm0/KJ7+IDz8H67OY7lxYMmiX4QIeLMFvRFFebNBqKVu
eFsFoICvnwP2zOsXs2FIFOVIsKoy895zH70k+uHku/NrnR0fY7ytTEkR1AVr9xf+qMdcZi8abq5u
+EP7khpLcwykJhhLsmRt1UhtTA3FUhxj/c0zZspWvYw7xGcPYH87NrwoemuGXWrwDyYzLsX8l12K
rymAEIKp2uk1hEpG84kZl2thIA4GH94BqOeu7n4cr4TFXaYPkZ1sJauv56LozBN/2ppuu7ZsKc+M
rr56D0ytn5yqdiq2U47UcKiehzn/iRvJ9NoVb1Zu9bQIrN+AIZxVhSFXTbglg24fz0QQDKUioUFg
JIYKM1p7ooDLcIpca5N5GYwg0AK617FjYz2Fd6eReq0IuI6SU5AjA4RfYbnwGivnt6amN5Ts9EsN
HuEDt2tF4sO1ju7Lqj/MPYfVmHH6gJ5DG+dNROMpt9fFJYB53VtQVRj23XPkPFqeg8oQYkNI4+/Z
iPiZdWAAGy3INgFN4Gfmj2Egykowu5tLu7zN1EtUo1oaY+bjVYaLI0bhCc5LBqa18i0D7cTQcdad
vW/HVYhqOvmiBcnG76QfFrY8Ef/2TCg3odTohKzmpa2mGGtUtjM8OW0IUdVDC8wyORnORiOeuaiG
lR0Fe683f3yBXtdnAcKirFYTvKaQ/RtMt7zvDP9PXC7pl1UJ2cmxBogtloFJdLgOxfhnpFHuk4BC
SVi+c9R45erpt6bVPUzo/YxZ1/Go979Nupirxhhx2+XNytcLpJgFSj6mTUcE9XdjGl0qtJdFh9LU
IN/EHeC8dRM56uNvs9DEeqxLtn9tm3DeKCrMV5EFCIrzwP0Yb1IFpKhtK4oy8WkzlQ/z3niFPEgk
Lm+MUMn+ly5mhqrRdO7GjPBsDMOe33RI96CCbvsAoCJare5iVDO+1oqmf+E+elrSX6o+qjYTHdgQ
rBteZCyzEKAUengfEbADuotzD2odZB8gRGKYunNRXUxicDZZrmbadv3zgCDigFhrBKgvoqC6a0SJ
E7yjTZCkiMucOXjj8oQxau1NkpFWsqG1lKX6W96Dx0eOyRi2Gakb9Al/XkLsLyadQppJSCpTEkov
Uijnhf9Mt2Y9OmZyIfn4O1mQzJUWoH0T8yW7AZqXG4Y58w5BhgyzvBMXaEo+Z96LrqrvUajuOXYu
oKn0DMjNXkqaFlmpfQO6KuO6p/k2QxSq2czT1qLG1QPKKJlkVA751pibnyrImqspjQ5PQ420BqKA
IAaLgXzKDJknb0iRxILfcpP+K1A2k5rOZUi5SeU4XsyWK9RyJxbcJjghOgKDwaKaF5wDRZAR7Gtd
S2K1Vj6JzDlC79Qqt6Jxip3rJBlcGeT8fSQfO9QtGLDqfIv1NwpVXfwqWLlNB3xS5Y57x/b0nd7N
v0TS/vYnDCAmVXHYBMbCSML9mScmjfdEtoj3Ci5noFoi8aZTzOacyPGLcg7jdwQhTgrnxfalu2nM
AoEs/fUx1p7bzC/ohrecAfqfAolDmOh3XZEAXXPEhxLaT4doPG6sakXI18nysvR+OKSBxu6tfOoa
ST95HNRblvpsAIE5ra0hvUph/YGmVnjDRx4sXUExE4CemugEO3Z5Ujt4fl367SwQNiQcLzD3FZVN
NJXuVvgc1At9WzbpU9xqEPwhUdSKHOyU80+q4x0chmomTBLZu0Ktb9W6vTJapiBzjDaJax1gHf8x
yvZVMMzMEGf/G7QXySuarKHRIaJt9MjfCJV8aum4qK/XKppDTxuHS5nNl6lpxEbTECBw2GjI2Nw2
DT8biPOXz/cNs9KPhVdfVYNruWof5tr80Tmhydn7chrjx7X1+wYvEpbobaM4BTsTZXWnnZHMLR1j
YjdEZSdwuo8McvYJ7Ys1iQGIe+JqIBVr8PdB5L9646ytOK5dLcnRdHabn2SiwW0GHWwS+hzJ1vf7
Y9CDTTLK6Msh9TEctT9TOkcbXch7wN31YlzgRBpl9aodvOHFxoY6ZtNbRdsEkDKM4779apKEkKrh
zk6caqtkaKH92BkawmRH0QzPY9Q6Ohe3ZTI5MGn0h3ZLj85spq3mRve26Bgo8NYKtWXI6dac5x0A
d0n9EDRSnfS8PBtJzBbsD2/wErZT7MJcygFbdU7hg0NAz0le5hhU08L5mGkjGIghXaMMXTt7S5z2
DPrR2thF5wCxahXuCYy+Br+7Fpx4Hevgjg2czwbcuR6sKiWiVU+5uGoL/zXdVJJ+BM6IGJ3HyUn4
lU3PSKK3C4xsHgDlwaBH6nX4PByhBxvTZp+Da4RH153xaKbAK3KBo2I4ODUK5dphkWWJxA8ACUpa
JmMgfOLDQFkGnntx8SCn9SYgH22Vnmvd6lbCGrZN5p4wuJbHsuY/1lKRHRc1ZFzP9IlYrjd+/MI0
EbRsjqvUr5u9SpwwiW1xQpZGuWdS/Xp5tdGXxJZxgmas9+02amwLzI9+n83p3eyZ3r7yyjGkT7ft
egzd9DKRIw5UwgPHfk9vm4OJny2UDs06tAnnEak6Xe47d6yRyQtWsZKEmYl17YG9GoUu7JHI4qwa
C5qHzH3HcGgxBXv0rA/+xJXsSLTjQQKzDWWot+qugw6RkGq3Zi5Jscel1z+w4iBPEUe/MxHcmpyu
SrmHYwGmuY8+AQAq0/ll0CFa6VJ1V5Ii453rwpV3a/ODAgWYe4Gft26jLSohLez7jnJfVl9Cn9Vm
yjn49yWdQ8s+mIUTYESDJSUCJlBF1l6V0/zYIwCpJgj1RC1JH0x2NDRfhesaG1CwXBYaXXMlVRNK
zcThBIhBW85n1SiLtQ6X0fDdL5sFbDvE9ilXxcpwunyna+7FarT2SGBYOJp8F0Qll79oYGEFLpR7
+j5Fz8s52w2z3tNX0EJ2RolxYDTi95hBzlqWPr1ZvXwDEf3sDfbF6SmG4NDQ53V2Lt1GYtRAChcE
NeapbrwVhcIb4SDACzJFzbCciqBXEZKAltiK6UgijNeQorOlvzJbfGpTv9rAZ8FhMKNeFhbK6vhP
Nnl3EUTXRAYWBYpN44hzneGQpJRQl/U5pL10FneaVf7xVYZBuOSQS8/hHSX6PaqsbsMx1QtNjzWT
dySGhjzBmBQnrMP7SOeCqQf7N9yNw9QxQmgmyayCt/AwwGwZYCLVvO03srPM0NHjcaUrhm40nhnb
mADKnOLBwU0hlIOA0PN/CpONMvbuRWODcvMPdRzgtWpQGCoPu9R8X9n+o1cVZ7xqFQBmNEceMTiB
/8pqb7tMpjLRM460uCoNO7iLkGZE+aUPzDd/1F0GpumZEeIhJ6szHIWNJMz89iPvO/WgWCbaKfVs
uJB+i4y+ugQD7hoaM7yZEKxj44C7TyhNFUW/PDRpAOngTI/G72b5dTGu7lCmxUeuQ3bUBUtoz/ie
s4Px5XsTXuzoj2MMAdfTeMhc6tJBgnOkjP8qUvk0dtNOoIhjqMohnVpjZwv3VZRkM/m9zXsCPGCA
Y9m3em1v2i75NiUeQd/7bLwyX3XBdPA8BdG+xJIc2CnCF/VeJnSZvLJmyirhZ1eNeecXKcMRUUQc
o//ESyK3YZWPt5uMecIuRnG4un0qqLTw6vgIeaegJQbe2JU+KKEkx1QHFiTexuVgHGf+xmM7gZ7J
HNKIJlZSzPMLZ0fBFyiSY1Lm961eyoMckvs6KYM9FLvnZhGX5to3WndKJfYIeuRMJKJsXxChtpJS
BRSB1oimICjXOtZ0EHHzOrD0t8ZrtEs1seGmenzWJ8x7mo4xPYD6NUxOvhEGnqw4YMRvxN0Zn7Ie
QvLtD4PjfbjNGSTNu13N0dpvylDRVTowSXku0vJb0ZAapHqCvd3s4Rh3nPTHJByr9CmgC7sJYFLN
Y7ODUsJepjiM0GD+KO3yqbDakyNMPPHgtvuEqUDtlfeaJy/+OL8Pnr8jr/RiBwBgsg7vpOVjJswr
ZDKcf1mn2ve0qK+AuNZ28Wqgcbybsb5bmpWEEwpLdp4ASVZ3LAQw2ZTZRaFAg3keJBd/8MTaSLAr
DHiNes9addAZZ7/ihN2XR+QHF1+rKIb1eBPx4rcCs0pULaApenWmByuneHMZomcRxo/EVPdtXX82
Zv5FxOVJQx61FbMC4s9fgmA2buIds7IIgq9trfXRQyaSDSvLG6qVrP231sTcSKh1vCcrcwV7kV5c
+VQi1T95ygOjweUN98BrT143y+3yT/Ve6WxNGmaRUT6UZhYxsM9+dYRNIFIvOsikY/quKlA3BjF1
OFloNvDkYHVLqWSIp2C4M559HTttJm1WSwIikNIVAmWSU6VMwJPP2DI3LAHHrCwXUF2drIkd3CEQ
ZU0yMYnIRtpYCRN8hzpQ8aGh4RjYw+eADTlvBMoxw/3qo/iL4viJ6Ly7vO4vYqxWtdXhNKxATM/G
8OYnxWdPAAIpyPQQxi4+mE78NMTikNnT90wEz7odzUvMZspSOpgrDyYZ2R2DHz9b4CH1SnsuHXYT
bXE/jtZjlt8TIJCEXUSJnAf92aoBKyf3OFhPInU2aVQx7rd+obiHbEHvbDMwgstzWkOG+cVVDwY0
GI6iLQ7IndQK6PplSnex18dbuuXNOvVxdApp/rRpsoWteGQMQWe0ICVqphBoLWMDkez3lNGQ0Dsq
gpgXui87J7RLV2B0s0/IxZ+CzFnjS6FnYg8PY9v9QkN5RE6qh0NVB3uTvl8ViTtDx0m+eFl9ZPoo
tlmG2zF4ZTSwjUfxLRpO6mnXnrl+6MnHZ61jriqk8ZHMUYFbLgh9rtSuvxjmcPDnFAdfxrPdGSNi
YQyo+pgC52VnHqTzS2+m99ZX+9EqkK13b+V0LAB90k2e0GTHdxEri5u4T45jvkoS0/xevMZu9NX8
EF72pCJ3zXHqbBPwuuY9wrvXgv/qDec5Sa9TZhdbwD/PrV9CrBZYB9rpHeoqFDF8nVAU6OnG8sGe
jXPPk9Xam/Z3lMQPoN2ufc16UC3loc3QwmfLUR27UwTBgQnYkvOGlgrbTOzYz7Uz8zRIf944ywWS
YZRUrfGeUXCvvd54APpCCHTagTRvNZ4I6xXi+Kf90XXuNlUJ6liOb6FZDx9OC1ItxxFqnGTE/hPQ
vl14cRSp2NmruH9OR+NN5W998gP14sEx8yi8Zp29E7GC5hioF/DIh2qmL4yNKBSIS+xmoupkPUAA
m1EUavLV0dnFknT6laAp2zrMTzfGNJ7nCS7p5GAJoO+GMJDTUWd/NVZH/orXrGbcqby/1anPndcG
dyQKzjtqziHsu4osO/EHUdM2m/Iv1wQVEPSf/lUkwV5a6l6n4d/6Gu/amNp78jW4OTW4lan/Gqb0
h26mA9ew+ZmDkmsG3xpOk31sTZ+KhXY38xyb1MRq/mFG7FFH0IisrHY/WEv9LRjf5iWUxSoqzkn6
k5PttNY0SM921DHMsUETuTQzKxq8ZkU6zEQgaNjoJVjPLa14LhtZhU5hcQAtvHQT1QFPnTXW26ka
wTO130bDSTVhnUmmYF+M869EG3AuOelWxFSBZXVp6ZijnPxWjX80KkSvdAZgW4OmrHl1aSFBkJyo
ljGWpS/0Fi7C28HJzYMR4b4PVU1MJp0m+gKBT+9ERyKHb69/dzKYgkATO5GzE8J1pAWxs2F9bIYC
LmA/HaKht9gxsGoHgtlhr73pZfJTsiqsSEd992qb87wA8Fhj7o2HNFjhDVxBV2roNO4t2d8bA0Z3
+mUeJVhc7IxN25qYNzvsxu13vEhNK/p4+L1Qd9esyEllYuzIjrav3gsTMAC9AXthzIwNq2DcILQ7
ZAlNSTx4JfaBKeWkx/m5bRJrA4mR5ZyjnDSDIy8sFoU7scSFdf3OSVIas9axcqp1SgIgV8FtbclO
bAlqVaNZDj1Xs0IveATt/N4PWQRQgkHI6DwEOknPcTQ86n1dbfsyeIns8QXZKH6SakRKlJzIbL5P
DSYCOno5ji4yzB37TKzNneFFa1yiONtnju4RyppdmT62mv5sWU2C3j74iAcOKdAd7uasvEvpIIZe
6jyI3Hzy+1AIUa1KPPtbIlvw3RFbUCeBDRZy/iRpawVblYtVftPV/sDo8DAmdBqNEq/bpLnfQf2D
5Oy9ogFHKcx9kba1xbycWIGd6DXhQR1GxiAhz1rydAXlS1ejHckKwmuxSWtlc6DOedcDAlxrjkir
wekoy4txbzk0/gM929E7QFDqyLXvmMA+c4YpSDUNToSrFInSOjONR4C4wcqEMD/K6uBmYDQCgqmq
Sv+CaAXn2VuU4ixRbkHDNDLmh5TIoRVHXQgyPshCp/vNJAIuR2796dMEFxaolwSek+yYCTfaFGxc
LAicr4ACTB7ySDRjGSqoaFNO8ok3FASSxPplJ+LDpBY8tSA/qhmxja9t8Z2xcKGj01oWYRszK4Mn
7Abak0f8CTqPrSVOdSrf64wJc6yilcydN6ft7zoVswnhVAsTVd45o33pDUTKUdMCRvGo0qJWvOjq
mLnqk8nXbhCM42iZFzgIgyn9U9gpja2kGQkyKS8MpM6xGp/JhDY5GCx0JQIoIfx+dTQxNInvN/Wg
JOJ1X7UV3nE7OzHJSsOOo7AvK2YPTfTS2h5ZOKBGjY7pamdrgPSH5lO36iPNtcepy1hG2g9Q6HDH
h/i6kGhnPHiM+qZ1puBt4MALzGNUit9a6RG74txFY8b/7K90J4ZVWjL/iMifpWdNzdniiUmAHLqW
IpU+P/TK+WKE5nfBXWq0xcrN2xbwxdCuvCT+ZfrVC8UNe6+GDTgZdgjmxpVXBvcZeKadP46/PDro
bpxdY6Wag9dfmaXMq3kZaTmYDWkZjBtTjS+RA0/WrZfjViFO3Yam1m8PSiFVNlFdbsGCyHyGhWdm
WAm40my5fNz2LU4yYrYc+2Gk5YLh/cv01ToI+lXhD+oyO5UMdVN9u7Exh4FLsRy51SvHstecY4wb
UBEE2H8Rf7sklA/InSOvuit9d9siIENNgSgj8WY6L9UvWuKXwnrBNhOvfKb0ITXen8HuzmZZ7mRP
4DH+XG+dtEg7cxQKc9bfO1q9q7P07Gb4WKuJl1vmd/Sffhr2oJC2Pt6It2oe/ENfQlzU9RIpSUxk
IO3njlbUqta1fZPR+BQ+C0fCCDwA6jFCzaLn5Z6GAknC2H+yJaeolLvQZDudR6Q/wu6e6bc7e8cR
SPjy/hz9RPPoP5S0M135TG3tYjd8JJNogS7CgCnZA6unMRtLjIHYmweTiVpl0MMGtzfzPhxTWEwW
uBbQBEHsAVvJ4fgP4s3W0BUVGPppzRbpmbdVj1FubXPR+GK488p2yxZkbinI1ksLyRaMjep4OJHc
aux8S9Hl1oNHkeiHzOmLfRf0L6bZ8q4yOQ9Qg/5Gj//szwgQ3D6GPZKxS8gYBU3hc01IGjDDG8hq
jgMub9ME8ju+MqI50IuAejp0k9xRbiKuUpuOAyYH2eSNeCw31F0OvzaaTwk3MKzSfKC6cgGhJtnH
ECQVEoIqXibwn36Pu4YuvBXIq8uLPhfNG5UvgT3zcBwz/3c86WMoCcEgHjcPyTx/moKzISaXgBOE
zH5Q7Ae8BOnE06g8P/3MBk2FrFL9Km85Vsqx2tJmqyNyNdTeTm2QLj29ivgy9N6ZtYqFMx8IDdFO
xlS8Zk1OY6R542TWHwp9fNdH1GM4yr381DU0/Zyop7GHWzcCZNgVPXxtMGtpmm49SJKhMZLA2yjO
HKlPC26uqH9C2WoHJwh25jw6myJesKx989BH5bmrdBK76GLBk6EiRuowyJx/hDxShrViphvn/a59
MpSays02Sd8/SF/wwyiz0PYUhtWvmxmdsENzf0dO2hOoYGgyqYZMAtlRqdePM7LF1WCXz/qQHsbY
og8KTqWdf9stiNOseJFl/t2n5of0ebP5hfaSCNqys1Sfdux8Bibg1mx0oR1MKMdETea6U+y/7U4D
tK1166IxIZOTvldO9DvpvlNec6KnJAuMWWx1ylPq+A+6RPtcH19pE4Vew/smLp7TufucvvRupMmm
rTN3p9eewcxdHDjmewRy0T0EcYXM28eg2CJmgzfBiHnjxRj2QIRsRxAg9fSAhujNiM3veuqf55lu
ZeUUr12QPUshcM36ITVDqbLjyDY96d5lbosPvUCE5BgFkD0FirxpXjAKMASwd74s7Z1D2srMpK13
U2/nTOPJTq2NgQVmB/TyrFnad+xWiuwEcsyYQrJOjPgml84ndlIU1CP18rrvAL37APXHCHRsJCEh
GRz+IfMiGCnKNaPPq0ybTde6X5XlHcyg/dMW9cUXngpFybgpOBgU1aumzeDP5S4ULcasDdE9bawO
+DKvHK7hfZOQo+vNPccZeFCSvgyqZZp37MojoWa2AJMXlBZT3vmcloBOs/aiJt5LGMzosqawFuL3
AFlxmBn03AMw/ZycCbMCTb0b2NEYZ4Mtk3jtI8v+brT8J3ftnwmkXSpx97i0muXbqPA8eJn5IDV6
NEtQgEDHHZK4wVzeIGZeIeh25bQuBtdaSVG+cTKBY4XMkKZmD2y8IKq1Wv5gUpw8he98Dl4gcHBm
SWY4QKUTPSAXSUWNS8vzz52dwCzZpbbRrlpFWEGMVZG4W4O1dzDQtWRfli/Iq0ltSFfduDarftMN
FfFuM1YHDcw14BjMikxlOOqvDTldzb6C2GWNn3NeP6fkivzCnJfsCWKja0NYK0suGaWAbOeKddAD
N2TrvCQEbt5hG4pXYxGc60K9Wbp16XX3oy70tReZf3Jij7Gw9t5KxKsePczacIfgKwITvZybDAhH
ojoFbfKCSQtTPftDkXzrZj5S1b8jDf8xLZoLiHG+ymJ6UyNnSJGwbfhGTHxBAywPOFhZUHV3NqJA
xA0gd1/H1nh0bU2nLk+gNVJ1RXENqstQOotVa6zg0/A2oOW1qiPHWpEP+qpPsOdsRvOmxEOAmjhi
KiQ7lhGZty9Dh5HFYJ9rmXwM+lfVTYd4DsTGteZ7JRkb6gl5tkg5aohr1VYQJbZ2M6T5KVJuuF2v
c1I0W71V/VoPvH6Lt/u7GNiRNJu5p0allQIYnQ3ApcnwjHxqrUt+YJTpDzb/AMwfKz34Aa1jk9OM
vY/aScdaMb83Cq5VbNI35wjyA9aJ5YG6QxkWYqJh3SMZWc0DCgU9/moLmv166/+aDYpZIHcPQ8sp
t3fuBgV/q5bzQOuJORBOEPtzppUcVSmcFoLktTQ3OU/IN7c0O/ZJBuFERGE2snMNDHG5dYRQa+FS
GOUCcB5NPUfPbDJ+KOOniVBdc1wAKvSmVx244VVj9t+95kWXzv6sBV101/QKjiXzb1YTecfsaisU
MHXau6n2p+eLvM49PtOYIfQQG1ZoJ2TCR83WqBAo+MBOpmV6EAhDP08pJ9HCf0iqYNpbdkU1PI3N
xpEF6HJj3GFL67at5ubc75d7yf688aP8czBjwkDKiB4rYE4bhtNjne9AbKvUnMMoArTop9dSih/Z
6jWGbbDTkze9BgpiurLpsWU2ELkYi29vJotep5F7RrSAIsA56xzCctTXK9RPc5e8lRZ6b2vQE8JC
9DPFu8KKmNGNLFj9pzxj+BicNS0zwmAIPqQHxKwY1B/pTzRjuag0fAl6Q68S+ugKbgtQcGntVWu3
1AR2ujUQ+nNtG8tGi88hA59XdXlNi6A/U20ZSV0jflpkEzG+kkb2ZxdKlMmgftOQx7PtxvaYCfuj
AOxBI767s+3iQE7qi5YxqjGtLYGfS4MTrJxjGu4qMbL7RgLQNmmGxKjndjO0jBDfFgtSvFXLEAad
KROmTuJL9d5slxO2PlI2+q65pyeuP0w6I1SElgcnl9GDifcFMTtkMrcC0B60zroy0BGqifYalj0y
0VgzM56Yem6SM55rpt/AKsIkZ6vkEpqNiH9Gr5ywHJmEeXQdzCYA1VSo58rQf2pTj3aGT3wGMLSJ
/ZLnrq85RM5keIE+IkFXyxhnC28guIQKQGic3k4ml2SeZtXGFlN77GzIp7eb26du0zVLLt6jTx8Z
3rTF0NtZInb+fohzq0OlXiPjGTAQYLNDldoNE7dz7OPXjByKdyFr5InijEBO22axiZt1uet2g3Sc
ks12Tm6P7N9e4nL+3SRLME52S8chf3mP7XXVL+hQHNCAQW8fLYjQf5/WC+jKgtPMDqjKY8M7NP/7
ob7QRqflJiojpt8YL6lSQaPebrT0/z66feov4FRiRCUQu4NWs980JfBADs98eLshDIJ8D7u+2gu7
Nl+yeTI2t5CmJZm+yyz1diOjqvv7UekHg7G53YnJTiDkXR5UGGbLHzR9lsubrkvcERa5+t8b204p
qsezVSYaRh/zOygAHHr8hZQZxsqjKcYBIQAaGWl6xx/hDrxUhSJtismIXdZ0WwWix2hkiNW5IKnM
cSY4YHlmbv/w7SOOOjwJMrvXNQesAZbQOS6Awh1zbNtHFK1bF2hzuby6g/3SCURjSYwSb3JXnlU3
MPxzCyxAbDOmIRwROv5p1HjW9ZTki3+vzO3Vut2I5XWLJJEOiI+I8Pm8XQfpZAeb3rA/M4EOvzpp
v+2YXoTiSXKNpwkp67qsW+Zz1OKW8UND9DfZdRpec4yukp8ya704gp/C19Uu1Ofs/z0vNuMzUnX3
t+fq75eZb7NpOQGHwFYqZvELpLfTHfhxtw/H3AR025ajIDrR/f5734BO5++X+9uHcevWx9vNWC7s
59ZFWHCjCaee9HPeZMsFu1ymjjl7RLzlb6ag8Px7Mf3/6+p2cUV5GW0h2J3ZI6P2/XZJysEAeVtD
fDFUliG4Sg4xAofd7Sn1b3Tj25Ot/vPW+Pv++M+nlSiRqiLCcHlZS1ABx9tHdTzTtuuYMyKMoCXa
iu7490YP/vej2zPGNIFxb8cEP2nlfCw4OB0nlaNjWm5yR5NIBDmSVOhiqLiBEg5tmz7I5YaxQr/y
IeRsbS+ibpxsogjbin0SXFPyEEwZL67ZZgyyaeumLa0RW80eVsrAvTJDcs5jOh1laVmrPkgkaiZw
L93thv5+wjj68u/xBjq10JSZONy+/fYFM/GJh6hoE9y+6/aFZkrlPptJnDZSwzo5VnCN9Di4tp7J
mJbGcFlxF0loqGo8oK+WVw73t0ckURdcbav/RAa+RCj933eWPazwuGG1nsxi3dB2fnA0P35w21Hf
0BKSf+8bDRU/aH5FzEtbm2i9+fR2QxyuOlnwZ27fdft+rEfifmKT6P/zqL8PxWNUNWV/Scr06uu1
e8ra3r6SbIkxAVs0dXJmX5Plvgkf9KZk6L2e7SKBjcNJnIWw+7g95N/j3PQEAVK7v/2gcaY45gKY
N2g+0O+qa9o45t9fcnsALhyblMSZAg6fJKsgv053Gn+nFTHhqQgm0QUkaOL1OqLXnrqbQievKiyc
3LnaWn9s58g6T8v3sr47V40MgFWJGXd3u+92w/brcMShEfDvPmPKivNyHpzSNjqoVv2hF5k+NF4+
XZtmo+h7PfgQN13kdxdwtubVdaenLNerk5SJdb3d1U9MBT1SotYaUo/bXbcvZijXD65JMXC773YT
WJPgxf7ve7SWmi+mpLJN4nH+PbQaBXSnRjHDXx5y+0LmkEUlXfvt32+/3Q/TKMw7jxCT//xVAYcv
WtLM5W+PmJY/vpSy2/auBh6o8dor1OXKd6L7ZrnpfHi1Nslzw4wByI9H52rUnnPVWZFXtTu1SA+5
D/yTc4VxrhZSKZOw5b7bTQAp4rRkg4OO+Hd5ZZpTXFw7YOB2GmlMhXnbexttBlLaDqRDIpd/UW6W
nRTqeabCiAd6j/mw4iQK23u8yvbJTuanTnJenz21xvT3JWSuXdvlpupUsk3MKFla59H19gW9Jm/Z
9JDtOOhocTSoIr9TajjcHvL3vi46tdT817+fZZrxQM7FaTRtc0dcerJvNII2sBvPF2QB4VwTP7NM
utJ6PMed88WO9SoEEVsRZVamUpT3gnF6fnHQYoRKM9J1IEZi3rvNnBrP2WAGYd0yi1WG/9KY0V4A
TBURfzCrRuh0buh6KElEcDfiT5pwukkV/zQBrMa08dK1qN2wJWNHlFGwTQv5E439ITMwjLVp1IW9
mXdhUBffKidkFFdvZarfblvogMAPcWXR9XIH0tWj5ssODGtvxSnRH4i3eUffsVQ7x5nDesOPuSvV
/CvWyCPlvX+a0HC0mHT58HbjSl/nfDd62ur2ob18fvuKU9SghSA/y/x+Fopl4/aAoMii/33s7fPG
KAygpnxX95+PomqejnP5Qz4JcWO3L/6/x/79yu07/EwQHl/qh1bToK7/e/TfX9pDoUZNs/xs/pvX
opHR9vZ9//XDb1/9+4fNgBs8mRFXvPxJNDatsJtMez350f/92bdH/9eP/fuNmSWbddekeJ+W7/z3
9xr//ve/v/LffxwkWYdlN/j+d9d//WP//5ly9Mnf26SFodXmNfj3PQo62ArzHSDNST21jpPtQLk7
ja0e6qYZHrVUBft4iryQNIKFsWsjWYXnlh2szBgebX1sHga6Mcsnt3syr1O7xk/Ik08xUjKrPnjF
gC5BsILcTUM/nZp6vFrTries41W5WndBTE8gcKa8R7sYaEIsPtmTM3cTU6B8chiGpnRNLcrwqQuQ
HvH4tWbPw+Pto7hCv8v0OTuhb+/osgf9Vrf+h64zW44U2bLoF2HmzPCqmBWjZilfsJSUyeDMo8PX
9wJV3+r70C9YEFJlSSFwjp+z99pa8+iww6O9BXiGjYbOtit3+icfFekc712nOjaskihj3Rv81YSU
dLf8V8tBy/K1bKyDV0FIdYi/OxkW0xnfte9t2cuTzb18V+keSTC2TX87Rw8WWQQK9b6aDhXQieWM
9ISJAQJak7zBqBYCH7jGMLq3+Zhjcp5faUWYHAbmRQGzPc9nvNQ9poR1PYH31Il8mnGFosOUhwWD
R+f4qwyGjyjjl/dyNvhCIBct7SY4IgkhCtCo3dcsd3e4V0mrixXhToN5ZuQarqDruB+eyZyYOXB2
saSjPWi5/z4wWfioSu+SGelr4AXjLytBBsR448lnW3BMbaOk01j6F/QPGJUK7ZWWrvtQTWN15T/G
p5LSxGE/QJvNnt6NMMMGFFTmm8sKNGpW/OhrOYnYeTdDbXXQDt7st9YYxp6LlKg7AmQq2ietBF7Z
He3lGkhjRvdchjQTsbxfbarSfUlbD6hPtF1+Sog4q8kwiMbppr2mNPr4tLxQyzZYOnIRPJegCuYh
3XAOCSa9d0YRrqxM/5Z2Pt7o+aqfQyXpzBGZvhtU8xcaVm2iV1fu3hW0YHJCs4Np7ACX475wtXFX
CcUc33UT8L1Niz8BIZCG3t4nWury70GbT+uhuWVFuupmjFkLsAQ3SsxoYT6tW2FxRfnqBgSTpkL5
kmah9Re30wtMiuadISj89rxst0FMIkLh7KA0uM0qUh4mcsJoTwb2/bt2ZExLcA+2e52d2DFwzODY
9l3w80pan0k+aKdIjqW5rpCxEXGkl4/2jKJD5v1SB5r/UDFj4RZC0qd1DmTPSunYHBJqyyDwbKg1
CGr7xMvujSwYzjQgGrx0wRbNQHtAKVS+8YHBvSZI0bB4bpbSgrmG/HvQ0uqhMcsvb5TRG1RFtUYW
nVy7AKGdXTIGM0v1FaNxIJIAwErkGFtrKCua5wBXh4hOotEwH7B0zDBxQx9klJ1/HUz2WXKibBPz
6fIe2JN7v6yIypiG8VfMc8Nq2o/BB3CfUuBtJRUVa0oU0TWrCUrChDYQPHT7P4e0voZe6R0tn95k
piyItvMyUsXcYfkkbqmTlOe+Ch+JECAYUjDmOo4mUHGTNNgrwcjuPUPieNtDdXrV4uJBxoiRoT0G
oIa6d93SnbfOKvN1WRnmtW5twgdCCdvBAERbBt2pThS7YEZAW2KdiY02I/vJi4rwjGMHz814yP3o
wwzS2dKTjgxzKkst73XCPOstjIktNaf3EGqIjW0MyApvw8k36VtZtmfchx6x4OmMuImCP8xdvEtr
UaKASIqohFy3hT9Gs97SWvspsOt64yHF37K3c09lFH+h9S7uMeGBZtEibmjQiL89FSDHpPXxYNYo
btnUh7/EANChCEwalU52jEqeisIRv0nwxfmlRe1Dbz2Vk8dla6USsYnbDOzu+KthGcH0qzuHxJTt
vChS17b9iy6DkcLf+xpJ1yDSVO8Q13D3OgWJ8jyy5GG5o8feqPeYz/o7NXM1jQxeQQaPtmBWvx7j
uYATff3gzbyBIutpk/YBeqT5FOeHfWFXcPXTwD3HWli+sEzzjOkpYt1QHABB83Pm9lMzudaTGVR/
CSrKLamfmplrYNuwsvWyz8/VfOrOp5GI1QqDBbFEhRNfwCRh6opl9mXnO9mO9ec4o1Ej9HaV7vgf
qL8vC7kWUvVKAxL7pPHh06ISLGldXvxFvzKL/xDi38V2Qg8By9op8Lt4G/WN/uRP0iQuOOxWQaMI
H5tpgaUyYxr1fsFlymmM5vAoyGIDY87trekrXdQrz7ZnYqRw410g1LfpORgv64Y5r+XMKbA8tSFy
pETKD5Y8Ox880qp6I/gRVrpbFxcgE2rrxgiO4deroX+KW5AupfCBgXMWNYw/tRD/88BlFNfy6Wd9
T4CxH2CshYA8nfajssuza0ko9JL5b573/NZc+SvuR7S2ywqcLUd/IHpioDP6sxpi2kCtnZoP08j8
wyRUbdNgdXwITfdUYVF9JacMa1WGI3c5xdmj3aGuhIqVcOcuy2BlAelMfeOQxIV3IVE320djlOGt
6E940cQHuAyf/4vlXKfUZhZgNrZETTnZzzmeB2bWc7t3dj84xj+vtHBUK8x/IFhnhJQHM2lfO4wn
krFkSL+8SVrVWyyinSRdb7CbbquLiKpXKX0VhViso9zNN43ZZc85MmHowM734JELpIelvkFR0d5K
9EooUYyX5UxUPjPkraZ08TJkdXZybDqSxYxxaTV8PIOB+3lACnidnHGF5mt8b2uUmoiky0Nsiegp
ES4BrGOyTZTYWX2DDHx5ompsWfuC/sTyntWUgAWHsX7oZeRv65FMEA1M4VBlX3rvPBfWkN5bRFNs
c4GRpqodCJaOY96WA+QYokRoNqGa4r1IYWTwyGpeijJhme7e0KN6NSYdTnmdXLyoT4nMwJi9UfOP
PDgFEsOUQgp/o34zQ0z3XDPOtzOCouzDr1a+pB1ggkL3os/OJAJVn+Li0ZiUfQ/xBW/g8sQMmDuQ
6ObXD9BL/e3ymy2nuoAh2ro+iFJEpYI95JMZmW+2hbsnh72804DUPri6R8MJvfIq5lZ5Jgu4bQfn
Ka7t/pn/6bfR1sFp0IhajmXs9Y+DjMlECb3mXPq40PJSc599g6iHNs6rK2G2aHrd7jHP/eFqsCt/
0a3msbdHdV3+wG0wPBb6VB+rtLqBrI1vXSgpdXo3/QoiOqNWrn8YToS/zY/zYyj4jloDQEvYOMin
jkGCxmpGNl7fHUMz1T9bl717pHk9kg4nfw9KOPLKK+Req5v8veGp71pUBtLPxIOb6o+WGWTvPET8
XValW9NBFRYjcSTQrtkUFstsnJfHyS62gxYQvFj0X72DLqjt4Vzl+UBKWhVaF4H9kZ4MPsS4ah5H
kf/yfRp8iBmgQQaFvMAwfqX1oT8DroyeQS9p84mD9+oK0Qg+cHpEbdg+9VXeXdH4JOgQbkNdp3+q
9CHAdPTH4J+h3Da8Fyima8caZstSXL6FsSBcJPOZOM2nDVUA+IiWmVeFDdZuK1BhlS9PjjsRe5ji
8/xZdmLLd5jdwMovdfK5y4S9yHK6HBZ+PvmXmC+92gH1CRa6rZV71krfu5+oEkPE6rAs5vfIBuXp
woP23NcGXiUpNahJNfmReNDX3ggJ907TnuCyuFf8r5yZ3fiSWm56dGkt3DqcH/e6Pn3SysRLU9bw
qedH3fK8YxiYQRIscaDw4CvrpDmaVfgiRN6dsmFW6M6PJuO/T//9qhadqXH+9ipRj83k1Qd9YsJT
oqmjmw5db7kMXSUY9Cc64b5x7J4cbSLJLDYuRsnYqlge6U1U8qh0xmJjWvTAsnpMXoOEdGiYH0nr
IgkVTUQfDglEbyfFxZxKg/q1M6hJ6XvfyQKs0w+6ThRI7mtP9HQOWKd0Bm3vsh/7NUpbcTDn0z60
92R3T4+5vBIv5F5zm10I+8PxPRvkjUdfyWxW2U+WYb4pxGg4+MI/KPQrBKFgyZq4LpAkQz2pF2pZ
K+FQNMwK+9EtP2Ih4ZuY/ZttG959FjE0z1RebZTb9hS/hXamfb4D8lA/OAmB902+DUlwu8SVC4HK
mRpqCjaG6FHRrVuAP/Ui1M+uYKKu5WHyHLFMEcjjbUGMipVqCPNiHMJ5k5Ri5UD5etAyrrvlgy26
CJEsqRMrB4vsOixqdXY1okvoMH0iHEBP7P7SkuDPf15omvqs7Mo6Lf/SqIu3XKjiuKxfDeorbL+p
OEtphTju8UwRrNHCJiiHX+iUWYUfJVjHNUpsAF5ezbqe1M91KZ/ZqBPhO781uLTKKtvEazJ/UTVl
B48GG+ny1cTzfpOkkG7LEJmqnAmImUBsMei+e5pgkryQ5rVZ3rfnRR6Stf9zGob2m6BtQOe5I0MS
wenyXd5kFZsCUCZtzbba1rFNrHNvvYdAVr+ziW2/Pj+ASe6qcxu5Bubufexk9lfRya8k0+UHE2t6
h0MdrdNktA4qqdGPhD4u9K6/pAYfBZOhrUXuPK42AOq+6vzPnrzSxHKfpBd5X/3gbzLNzZHCgUYO
jKT742tAMJLWfifJoSQwDEErbQ0K4iHctY6WYGXshtMMf4IWxeA6RZsAOqgi7gPeDcg0QIsc3DUQ
2ZB9ZFA+D29GbNJ4c73m6msdWvja8ug4Fs25KMFtRHrlkUDrGtuZKJeCooykrj/7zvBBhrx+HkkE
eR4hHqzYswd74ZbbiWsbmi9uK0dxecpGOa9CamzDreQpkBiMskmit7cttre2SfzS8i3kkF8YcYZo
GhvjPq1U9ITbmBLUGR+WM7Aj+Fc8upk9WTXLW1blR0+W+hvO3+RJMd2ayUAQ/b/bU34F0K26Dvx3
3q1OyJ+3pY2iOJUluVSmQ5FVBM5vGqhMJWbGn3A9Z6PVDg7H+XSs0AN5sFBllsuPyC2eO3IgwrsQ
OA0F3l+/CN/xh5ymwFenTBbyRS0dltRoauqtzsHDD9T358ZKe++sKgLlWIWD96b7jOJOf6MUZOPN
n9iXVfzZdtq1z/L2JTBMsa/K7nnoHRx1VY5mcUrFNc8isWqVuZZtaj9BCLD5i/DjhEJp7GIyYzWR
f3fDOwXxn8sOHMvWC1scYWAWfjvVV1KxCQAIpm9LHnk41GX8akXDSmv180TljkqQWBuE/+bZM5lN
EKRLfhGyBFhr0YxUIMNkIvIs7sMc0XIIQ0uE8b7PEIXDCXWJ0inVOSjIvGq70t+mSnMvpebRyzGM
l7J2sAFYrPWaO2uesrq74X5CcOiGjH9x9jMPQOkkK2NH3atuGrX6Tfm93Kuc1B5RmtYmCD2KDbvr
ebxre5xvM8lv6luxV1P/VToOG+lwMkBGL/8n8uQ2VhCSahG3QbQ3udzAReGVV0FEcLSZF+/wT4re
RCjdtNuMpYBL1C4uejuYTIzbJ6GX7QEKmL31isS5pzNkIY5rmodezIwLe7aBTk/4WpsNFDINBo3d
PP4cAL5jqjXAAQ1WVW+LZG3FxE70bdw+LgeVlgRIynbaRXn6GcqsfgxlCnXJLP+Aifp5Mb8TSoil
kxEHyOmLccsmsdgLnKRvxbAvPJ/9lwefIywZTug1rxTXVFG116Z2i2svsxYKVyA+B36PPVmphKol
4WkBzxKgAV3MMSYIB118AR1yJq8vmpP2aEhpfFQgvWv9GiMvc/pAu/x0T9tSpGs4Lmghemhk7Fuj
YYtabkck1Ay2Nhv6iqrAozGEh58/Bd7ncROHsEdaSeniZfqJ6zY9DFQjUA+pfsPuRq9gfGiyvHic
fzOcF+EgnK/5ReGN7lcoB/ppkApV1z87jpj7j621M0vXf43M8SCa/LufEvOm6222a3xIQGmTeasf
WqYW8vxx8/JaNSgZFminWfpQwzL7GH0hrlQXlIAo/We/+M/lk4v0XMWaRqpAeekiXZLz2ckjFGD/
GIe4DJc0mjIA59ilfnSEHI+OI0d/I4ceIIhekKWpaknIZjCON/EnragIGFeRT1sJfb9cBuMITAGB
UbRBZEPfg87IctDh3qDlxtll5vCEme9sQ1PJR3Ou3YOwxifc8mwzbIMAqXEdztBMI6u9XQxVaZsS
enIG1Yc0G223n1YR/18+GoUohSnIQyTt4E87/MWYFX3nGjKsskGG9ZMhkqDbrXEEZ+tOJsWe1KMH
pfPVf384M6N5T8DrzzIAOVCI1RDTc5JN3xxBTLKvt+P409OPpoYyr5ZwQFsRP+LB1R+Zka99e8gu
nqeeu6zvnyMz7p8l0UPwl58C36zvi4LdECEUKRWoaTTPteDJpzsYVOKoQyM530aMy3UmYsCbrGYW
hlv3faGIAqwwGnRNxlIhkPeGXicuP7+Y2ZnRDneji9rLV7sKmcsu9RH8JRLTRpE63s6aS3e6IRUJ
4Jl1bgnwQW5XOPIshn3tQkUF+WfvjdTW3jqFaYqty2GsZvpxlwKC+a8vysL/bU7CuywY2Zry41yh
GF4Al+lAFxVF0snt23pVgPUCiZSi5RxFSh5BaNyWv3QCgrUVMmLoVhvjMSqq4V5P2JyqePiz3Dm5
yYwpSfJDE3r+ubISDwKNJxFkde9tVmh7IrfwmgfarQMN8JGyKOGqjfwbHixjZ2nmreyiaW3O2/xK
EPXpB4yBjZmgXdF0XaDyFLGQV5alC5IpiQauf99odIx9ZeOFyrupOtAez5tuZjLQseiHGSfCO6F8
iDKXKxZj+VpzrfGowhDnocR1TkN++u3RqbrrJlTrmpdiPG4N7Wi15bTxfKO6AbXkT4jfIsaSA5C4
KHTWQ0/++feF3ESBwaRRlu9JIMNNaU0Yx33xrfJ43CTIBA707yuWuKzb0yJqHpfdezKHKk1GA4Go
o48G0RK5FpD1uxSDxqcRxlvfHKy/XGP3vpMWOwdI3sb2s/GM7yq8a/TU+02xTeQNvqNj5JXWnoqi
YBrtM2Lkiadb6DL9ttv9rD+gAAk2yOzu1SXZMxFy+hU4RCJYStJVDVTA0F7gx7dskyagT1xEbmBw
Mv2ntsY8McyNBPqvHWrK8VDOzRESMtZ1BQZC1hPgSYPr2I2zh2Wxr+LwoWh0+0Jo12wJrrOvRP0R
QjS/S3Tka7jQq14FI8RCKqlB5/otiYcBkdSsl3sLIFn7OKSkpOpu3CG8QYc3g47ZbhjrdEgm8g41
giMJQrfsmG7CKCKG6/CxXFvfLiuFO69lwzRhcEd++xMWMyn1V7AuPlhCfVUp7G+ggMMqiMYdmH/q
Ha1I3zr/tc+8aQ8vA/KnEaj7wsDW1uajcQZ4gPtQG14yZ9LfEBvpa8sLqwuEzQ6aVXXu0CzhGwGf
h2O9qoFfhcFKDc6Eva14dkDE/631T/p19haeabFRIHDPNNXX9py6pMoxO5s9GtOB1KLl0Iyuf6Tz
S6avvQJREF8bO/v6+ZSjyjgv9UBjol8dWgARdIC+qcu1VdGpmUXe66fRSUnPCwkcgYt+Hxs8g+Ya
s2fufm6QxQsBQKYsNXHryVO4l711dMae7nVRxsMTHHwbpWpWnzPspXdE6Iw3V4ACzAjcLtzU/fYi
E3FWqSCjZwEEi7B8Ckg5xB0FUnJES4WiCyavXvcr3NchkTuQbgxsNTuVY3KdhpRgwxyHsIdhvhtb
cd9GCkYvqCasdooVs2p3y6qahJDCDHs6+3Gjg8dxEX+HJpwdb/KfJgJX0KQPT5rjx7vlKqqtTt1L
d0AOyQT48vNcLVgpz0oyhAAs5V8mrfz2qcsplgdwkXlD+z6z710CtJ5kYTwt2T92gdcx9eVD7acP
icmwJnIb//bzD9Yx3ZEwrrc60aTr2KF7RnPD3NhOTVO2TRjglL+SODx6od4dctcKz3SuTFS6FCuY
xO6kkzTXznPUXdsFmITIA3Kvnj9NNEtfy64ikWAqHHcNwoM52lxMeQPrFxUMqYBOBpQkiEqdLq6L
Lbiq3qK+IMAmjsc1qBPxwV71K7GYpRYppCisfo9e0Phs2iARp118r3R7QOyF166o4g7vGq8Ss//n
VfSfVxNiEyUK6+X//94BFD3eMVxaNQuSmgpoAXO4AVMkDWsw/eYl1IBWMkxE76nJzZ3qMuOAl7/Y
GpaQHzEhYvh4+8+8MxDX95Z2rjyT/JEGBBt9GTPQ5a82lYdEsTNFN/6Qm2n47rjoeSP8gWfy8IIt
jcJzgHH9gHiO2WnWTRe7hT4um6R9tqJiFoKAsxo1ok5pIGzzWSu11P3LAfAi4xK6o9BYvoKq4C+b
kvRjJ7AfLA3kMLoVNrcNfpfREqR6zTqcSKTDhp5qvZFkBxEGzaGayuHgVKZX7aLEroA7w2nP5j1m
1sGHausJ131WwoONabCMBk0i5sDGXcReEkgqriEdZO19muU4urCivPYj6mesK+FuOYUBhZCJv3vM
7pUQrQBitMvYWJhj/ClDyl9P+/6JLcAEVe/dwhho++MhHDEqHe3BC45lMA/90agvfDPhmcV5ebUc
ApqkhJuTGRZVVrwxTKB45mSJewNL7PIrLocxe2VsVrwn+nR05+eWiaA5h2P8aYGRGkNADtvcGKy1
6E2eoEF6EASX4a0PjWM/H5b3m+yfFLk8Mp0tEcUTDVcGt1xBis0Hl9US0LaU70HZvauG4GcbjoYt
rfSGe8sGZ9zhXpMhDgQDbkTEFK0IfPQ5hVPsc5rFJ1WhI5caVgMwW+QuzA+aZbFQkf/685OaNTFP
5AR6EBsQ53Z1chztjOelogtepwaELg646/RjU5Zik4LRB7or7QcNCx7zde01CgkHBd4NgXw+xUsZ
rBln2xsVGAoDV2xii5tQpu1/pj5A8g8xunIAKw0sIHeZWRFcFROXnAFMamF9FnQH/lVwWDwS+EF/
LUIEA3w2hhKgWZEqswdlSWQUI2Un2dmJdLNnzbOjdTSmKNRbEt5i32rWeeM9aEOqvv77RUjpNGlR
cLLItGDgi/FyaU4ZBu6DWdF9cR0mAaHIjn3tzAp+HZaZLXCWaMtcvYuaeGeG9fhe4y04/iySlZH+
XFauMNF/JYLrIw8i9XPV5dOgVm2NPUtl6VFVZfaS80Gx47Vcogu8ByI85v4F02q3qpJ9WGKZiCKL
zQdRoXcxHsxt7qnyuvQotSLWL3rB0E42BwtNx2YRllDkbcza014DttCHBLD7CnReAalKp81OPzA4
gFdiH1Xlzjpx3Td9oqZfpjgmxfgtbhxYb/6gNvZ8KiNxL5rCvk8ns9l4X7kLTdicyyfX14zHhDi8
KjcPk8bbY6TXT4wL9yopzTe/ycf7iM4i6qkvQkuCo9HMAX1kHfESvyE45piuBkmSdJDSgkyJDrXf
ovSoZrMEtzex9B5Iolx44dbJ4/YclPSpG/pJ4VwngT7sDlrFKJFNCJASY0arGhGuf5Ba90z/iouI
8W8w4R1o58YGMbjauKXHSIM+9zbawIgW0ymtsp/8MzNmGdSY55RTbl4NPEnUW/M6Ms+df/blUZm5
uDeS/DnspNq2nWALVJkZETt5uEZdz9+obRjrj8KM9srxT3bVUI8QClnOSSk219aZReOYN0kBodmM
A/zH8GtM8F0QKfpxS+it8bKc1pFrbFIwBkFdlcEKsMcpZy6/R1lY7fKmEWe6g/+84iL/51V+ViY0
Sl+TzHUFqhOsEh+WreFbnA+5X0GYSmeJVlzlJ2JNymtayWch5Ixma0fc71EwbIb5iYktF2ycIB33
5xOq+KaVq6OPALqirS0/ik75EFrsRoq45udM5Nmai7zlcZ9G9N7LEntvByBFWnr3hAO4mJVbCbfF
o617O3pscv50fj6iPLJOVj8c+zJ9H5NRu6ae1rxK+7CMe1CPdRfjOAXNt97FAbYBhERM8At9hVd1
TZIlhA+tEDAmsvi3l8knp9+6pR592jWbf8Tj2XFQ0nzAkbxDP840iqJdmNalBNvL9iOeTJpbUj5r
BtM1O2vxv3VuX+xc3bQO5GkHeDNjZ9XOO4Wqy719E2R4LpeKj3H/GQpFtWttg+KiT7SXrmxX2C3p
7k41Ayff4ZPmueioyLpHGYFcTNFZgU02VLhRpficyVZRuAldQ3wmXf6xqDhaczCfiFbwbO38sxks
/IGGfJBrJx9brI9TtoF05PeR+ej7TrunFk/27OtyGj8MgHqNYMugU2s9Xy1Ta5Ids9vyKoeQ5+mb
dnKotyXPlbJmi037z76EcfmCo95+NYQFviiz0Gf5dMVBGnQs49uerKmX0NP/oFM9hCbPgrS+QRSl
h2fmXF3Lrrbz4vY+TJNm01J1HDDGVNgN5W6Riuh0XVf0sXfUF+mjTuTAKnbS8SOZ5GPrhvSCk5Ga
QnYbRu/+ARWD3CkDI27iM+P0h3k/QJNnu9wny22znHoezfXRyre2yrUrvs3o2g0RUhSoRVBKaUfO
W7t6Hnl7RZDufubj9YhZMLSuQV4Z+6X1PrjK2mJikpvl1Isq974FwkG8Oc+Gbvwmv4mI7Fk35ycJ
iu4wtq5JYDQPQvgfZYpQN6u13zwBjkPNUHN+MU7eeCNkQa4mYQXzDJxwk3nTvxzkGiTuPkGH/RnW
3ouTj/qrqh1jQ36fc5RmOZzbfDKwnkJGN0tGVZru+mvN0OJzYA/5CZjTYyZwh0u60M8ayYA0NXKy
g4PyoJpo7q6jgqjR/BA2UaPxGmhkSumSbJb0zYNh9Ag1DJqV4LvowPKv7EAEZ/dtaz0sD2FZoNRp
zFZng4odMy+KHog+N3SjNUe02enVYsQGfdv218acGx4T53JBiQm/fqqiDXdmfrCiGomX4LYV8K2v
ekMemVCifRtzOpqGOFW95h1sq3BJQZxlp+g/aAqJjlQpKzp6ZhVdlufklCGNwqzy1iiorMsNZVcQ
HhvsDa+ha5IyhNU1moBpyuX2nG/Uem6n/CyAtP/jR9vo9B3bSbVa/gaeMvx1Pkv6JqCAG6IBc0RG
jvGCiN0+UZBf9Za0ZuUp8zzYlMjYFsQrI02fK8y3EGfPpxN731BHeMWvFRPk3HZrMuUmOocuXep5
126w7O9qs8PpPffZWst8G4UVHdJZ46fXdXbvmV2zlgZLZuVq05U01vSaCK6/5eZZvgBUGyboCEHS
YHhybjVoEZPl0/LhYuiHxH1pNR4YWQZfxKv5Yd3Qots/azAIiDvqHUTDyOsw7rvI6MzZYlEiVuww
WJ47ymKGY9nBJ5f0ztPrirhtBgbI/sab3cGgmdyUZAsDjB1SA746q2SCicOYMyIvuo/QlwIy+KDd
WteeNRyIV5X2qmvF4/IZ5IVjP3UA5pMgqQ6jE0AHx+N6CITln0IXZW2b6M1jV9IeiempvjeJ/UZ4
wqzT6lww4Q7NZGusvDOyHqeuQJHMi2qtMBdQpqY3zIHmvo9Hcy/0OrqoqNgMSSfu7IgSySR+bzf3
A6EpleGbafrNmsd2fBBJb63JkEk2NTnWFy3EN+Z7w+GnYoVniUksld9jZ7bYwXHcmvoQXf89+CUT
7VHrvv99C5PVtor76uSloFOXUq0YGGOKFApqSDmzzr2438WLl3d+FS6vxpxJSpLgZePyGIoapETX
QM4buoeSjjSGaat/1mmn+7rhPjZeIw9x79VrzcHHO3jIpwkAP7s2dOH5jAwyAjx6zHZdfQacN/1u
bEzZLqi5+1zWZM/n2ptNPO45wFq0sge35DdVxho5BZYFnJbHoaMgwruuP1uD70EWqIkx07y7kt3v
ShHkePdTv7g0/qFp/f3RWY2DHm+k/r8xsIOhvENvNntzni7lFP574NYFPHtOdZvJYUXbh41UObJr
4jD+59VkTaz8ndgnrY/CyNXfqQDJ5iEqBGyrmSS7BAn0+5g62CxE9NnQXUGh563N1u/edEd/beHj
/UGMtVLpSI6pnqPX9piNmfijz/RoyjeP5uNE8+vFcWms27ZfYY/Qdj8injY0HsI63Gdcree0Ze2Z
1XXVfAhG0yEXpd8tS5e0DbE2AoJykqhGvlFjGPH8uT0Q4nlmuIf2C50jsxfr0s9nMQGXt9QA+UD+
FqOc+XT5Qpj4d+T9DptIEju2/Bgeo+rtcqrPXeSZ6EGXNLlm9QzJmHdDkKvSc9Yav5Yzm/WVDTT6
pZz29VYLp/767ystmfvqZOOuyyaBEFi6AZ6p6b2gH/gY9tHb2LbJivuuQorHK3rPPMbnV/H8njao
f74a9/xq+VD+fO/y/vIdy/fmMZRqqdw/Da2Lve1NcqP7qfVmJhY9xBTK7FA4t0XZkAw24s/xdTDB
0utEf2+Xwqkir3YrmEak0pvmjChAuXODM/DHa6cR+Oi6cXFYvrVtuoqmeSe5pwgsDIw+OsZjKY+u
Af4i1dgNjWwAXvq20NYZXuELEA+eexlcmUg0n3bcNG/KZAGe9fpjPweFl5Y8ECAakwo8PfktwMus
j9JbVI/9yaty4nyEm73WhX6voTu2RVs9llbSvDKiclNfe0ljM3zyaIcs74Y9KF5v7F4c3ahf00FO
JyQv/d1IFvjLZF1CWhDbYprV2U7vPuoeKyhxct4nzIeXJonTF+A12g6qk7ZbTlWbvCzf0PqzpMp2
XTJ5+M+Xf2iohgmR/Qxj671P5eE3C7063PpehFxQ14OTpkpkKeSt/I59/6amuH3Oo6K5Vy0yyhJ4
6W+0BQBcwujdx4K4dzXclmT6Va92RDcqQbPUDh8mdPsDsaWMhedTTbbPRKm0j3mruktHpiTES96P
gmaE1lBlp5H+6oue0SRDukvjNTxX8/S3mwztcI/rloq4ZOploNY4dHnc7WuAZCfLyXZpYfDZoMRb
L8uj6qgHa43ERAt5EXu79nFMbSBDupDfPREhhmj/8NnOJIC+fXZiRdpQVLQrlQhQVS39jbTzg61/
j/CTsUoX1u0TQEJxyjNKtZ9zLcTzEMARLzv1olUlrXyq/5uIRpedhlafchloB35Ze08SgHMeJ4qx
SoXHpbZIizq5hTReljMcZLi/2t49kl+KboQifTDwKjjFWD82bq3vufK93TCxgpXsG3eUY+6u8Xrv
YFhWflEFzKt00PTX3FRfHUSOvwmRLmze/4xoWu5gkETpEL0MVo/IvuLhY/B3PtauIiojT0lkLngW
TVYn/vgfSljTppeVdqIKoJbtRP3QsRyfctKz1rVp1r8zXT8MRIC8xhjQ9vRRYURDuUCSGrK557LQ
SQueBUKxZyPLMUoeom0afTCcJxmL40nECaMymxyxBgMIYsbkGR/jHEplRd9wWeGtxw1pJOZLaNPw
tCssJeBN1Z31P6SdV3PbaJum/0pXHy++QQ5T880BATBTokRJtnSCkt0ycs749XuB7p6W2Vpxt7bK
xRJIWQCBNzzhDg0dvpC+RgNerEUnZkdnv0Z7hENKAYPjAXLb4NTVgN3A2Lb10HeD1DOs9TnWkjRq
XKUObOccdpzfK8cn00LRIci1ZCmJZnTfD+K0UeGeYj1ME/n8XlWWL0WYgPPL4MN3NFICF/UNiaYX
x+iMzpC2GbPfZsXXM6uolZtgY/bCWggkuE9VOsPB5NkxhyCmRcgtt5si2ZWlPt5gRCTQnbLKLbI9
EO7a9KnoRJTQo1JZGijJPyuIBuV1MdzmkTWDlgnO4tJUV2dEMDpwLrI13qOuz94LBt1dH+H6vM7u
UiMW7vRSbvdAS+6rWRTn/NKqFdzxxLsZkJ16YgAdMprD3zKTlDX0kwKarWrsAk1AiiSz0r2Qjli+
9Lm1kAFGzV6k4r0SRDksS7Tzyli6p4ks3ccxqCNAvXDwrPIlPp0jVOJnPKsPyf1U+NNSTmPlS6ag
xOjFpohDVtOsmiGg9wFVc1xhDhlIwHAKc49HMQigNMM6OQpnxOAad8Ryz1CiH9JUQr0FrP1IDAJc
cSzGm7gh5vMH01ircCmOUSwjfeiztfa5nGzxqs9v/EL5GnSht+iU2Hg6/wfwh8YTmZi3oAVnLpRi
UG+DWUXIj9LvCjUs2+iU5taMG2qsdbCsJl/fI9IsuvTNUlu3rMfWiIYD1s7dQyOcKtQqHyMiv20e
Zt0+8dU7pTCrHZcDAwaNpM6pQFU46dm6m86oTTTa35Xya6p46F0NvrA9xz8qYh2NBjI5lNmQYvzP
HCMJVPQ3zJXcK2BDDbFeSb53H1ZE57KJU2KUAxiautmLW+mRoATh6EhDWD63BUIKXient8m8k/qx
dChSYBZ3ZZjM+JOk62Fzga3U+uI1DnVlr9X4fWDEGKy7Xkd1MzceY2LpdV7jSnb+KaQGApvBKFcd
rLZVAOvlBUBL3va2NakB6pvinx+1AqtFBcCPKPG8viGYF6P0pbTHLveDrSBLMnJhY/yAIlwQb7Xs
PpWn8TYRkgxUxYBs8yS+GOCJDyoQyfVkafcYZ6ZrE/zwAhiN9Jjr5Ztfxu2bJtOh0mrl25TRvsSY
vbiL0WdcG0QjNZZaK+Z0cSfmIK5F3Lf/kCcnzxX9j0EA1ib7ownAFjx6jMJWjh6zKyJf+lq9IRJV
vGIp6C/lqe83cjtLL3detg0VdDGNIs1eWxUV5bkhkEfqEjTmC03m8T5VO6zWkKPBDMYavwagJPO6
Fx5kDTClPk5P4GvrfVRLAO/nEkJRETuzVbUHC6U03Lw0ckEDzKUBbXAZ9sgZ21jOPJpSv6bOJt6I
smUeihHJBghI4bcyAb2ai3eN3CqnrGxDF7qfum7n1pTcNTcqi9e9aoIET1P9jm0zsKE+5ttz9p4I
1Cohk8UqAW+nwCeKtT6GFkIhc2ZnpUAwYAGghZVhNo047vQk+L2Px2AlPmU+yEIhf+WegxXWJ9xJ
FFDgnQTHurC06F7S5qqWfKdPCcuqUnnbZKBQUIYEkplJiTWRberis26hnnwlj/N3sVc8WWKi7QEG
EA/PfcKsxmg5AkyBi4j/WFJlO1QeTtaIPjiqaOzPFQELxTOKjdVNMVTNfTGxrOmT3DtE68T0g8Xq
S/UB+QhtpJhTTOI6Sz2groNkzVup9/N+VUx1ATDgveXrxZ1UKKdcsMS7qI/vdblm9cU0Yhm2IUyG
xHgTh9Q/Vmam3Xued4AH+eync1RcQuIi/XiOS8oCcawpx5Y+/6KUAZOkQItg8pF2FiFuJSjyWmjr
zkkpOhKwsjNhVyd3bV8pt01rgj3iqT4CqUPm3lTVb21iUK6sspdzpRDZyjspqPHewOXp1qs8ZdWF
abBLE2DX/ZjUq9Ybg6MqI7g/dDgTlYioLeVoSB+IKyhM+nAgz4eU1LhUBdUYHSG/cyYnK/zu34fi
fKhWdYrKjmqt2qkREJr3sIqF5OeeB1NIlZjyqoUcViNtft50SSbem/JRWJ2JOvUEb83H8vHM3anY
Swo/R4V+dvUqZh8XoxOxjha0FmbJ/KYIK55WQoGH5HwoC3p0S2n4UCmF92elCBVPvNXl7TkVU4s+
3tc4uBWYJRyFMnrkxgpPuN/I287DF6/U4BX5LY6TZtJ9o9oFTWQSq1NT1OJNMyV7lSi0sDsZT7Ja
F7MtZeDq5BNLbeUKdUgRZ3kZ5PRNSZ3AQHEqTNFaj8f1z2M8wgDGYFVlFxq2PlELHF1GzENdVhl6
O4iUKFuPTVaFfQWUo0hcIRfUk1yYwo2PiZaFqOg5Afz5Egukgkb6rAvG3NgiMTznj2Y+eMvUguk4
DegoYLqULENoYWHboDXWWpYB4oriXmxgKKuEoflMY3BthCEq/DOKUDaY1VZnQHzs3CCji88KSuXA
wAq0Tmp9EyRi5ZyXED+nypAEYbGr5xVF6kTW3yi7B+JJrdcrwTRFers21dpzzsX6waCp1uNEveks
YzgajfJHHox2q9faFzq25joCwb38WQlh5wjKwNx59ZSBWABTjAeQuj5D3sP0YWRIOyiyaE+liltI
plvS5nxY04lBxm+u7Mih/lQFmluJ7a7QhnArEaYfZBbFARCqW1TsB2GDEZUaslSYDHCQtIKaQ8+o
smR7rn9ZI+gV1EJ35yNproaZ6Bs7HixVxBTV7Tn8Ob8garvtiqK6OR9hHNdsJ7IiZOiTht2TUCmS
lJxCrSje5qk34AlflZuyloRNVSknVZwbnjN8r89qZpfpfYm9OgUoUCJQNfdmykhA8Zn+8J2OytqW
zgS8s/nw/AI8S8UOEME4dcQw2JLp852nUlKPhwj/75uf06y3OLOuZz8/PP9GS0PfoDdycz7yY5KL
scVRIZzoyYpyBrVuCLDd6EmKKnqTrQvEbucNtCnk8s/Bdx6BOTQn+rFTBgLjr+oFXrgQSTDuiEVI
blqaWXbQmP59grfI3igQnwSge39+y+/qdkV7ikc//8b5A1XIRBBOU746v3d+AR1xVCHOonJbJIh/
yo21ThHDG0qZDibiZM4EN1PBSi31bvAEy3YMv60AcYqUzcQ+pMNtpqfB84jQOEQ5xN0eMxEqyrmB
1o3q4VzrnhFm8hhVOw09YRiD5atmyYjbzhQS0FeJE1aRt+2GoP2SsX+0JX4JYWben4H/adbvvIrm
AVOpe7AqjTBSURoXTcWT0SE4TMwLJBB1mhy1GZDXyDNvU0+f1qVeAZmnjI1a5fwSde2fP9WIpm0Q
5Ic46a0qT+6Bi7MTn8nSFpYd20nrn8I6Ldcm7iKLMu+Hw8/u6UyWP/8kl+m96NOl0ggIf74VJpjM
TiRrbqOW8s18VajiesfsrESkNd5RLDq3ka3w5vz++UUQpJAMlAi2kDwEQUJaEKIUWhT35acgzoUN
jUrxm5AP3QrzdGCG0ZA8n3/CriL9+dPP92RWXgo1CzGr6jstpMpdE+wtYW6FX6Eib0pFqta0eESw
jt1KGLP2eQotb4ZCj/tMrrqDYpitE6u16GhxCXLBm16UDIbFeUHvIjAwaHeT0yV3YQGEsze2qeSZ
277VlEM7v5x/gsSTHvRi9fNgiNQD8kAYEYVA3OQzezZUCwszDliW52peNcYvRtXnB83MmxXa3J2L
GyDtmUnSHAp/Bf16RXwadctYeHmj7aLBFPZpUUmUFjCRGJP2aYp6ZaOENSvEXFQKMo36jgLKPqfQ
74FKXHc63a2gDjxYBN+qzqSQD4UGPo1vbdTwloW5+KIBeLfonvyk6euJfjdNiX/fV+0SOzxp1xOq
lUt5ZFeoxVcyAaxCLBKkGPWAhdQYgIfnF5UEenc+RMyUUTYYaF7M/dohi1/8SI2XllWCWpehhyI7
i2nx/MdFuoW7tmv7TUeH5++3FAtTxnMiLJY6BLs57ANmrmz6kIrgOfA7v9fHJh6pCFcAxsFvDMJQ
6+fKJg2L6KZLsEylciQi7KerW0+DLD/gpr342aA7H7NwUakVeVRZEGhryVKmvWb4EcVcehpGwp6T
jn29VfOkv9FQyq7c2mti29dAH5ZNf0QDLDkAdD6aY6Ic1E613wW4dBmj5XSsBpzWgtBCQ2XuQZ0L
vOefMlMZoUmAupHnlxHnakcTrRn7Vczon7T0SWK80DjBoZUfTWNmJ2rWSctE5XEq/jzK55aSKnbD
Xs//oHOF8oJh+DeSP2UIE3FIlHKbjpJxL84pXJprO9gA3knJS38bZwALM28WjCwjcwUupbLjqpdd
L5mgkHTybIAmhtpSSgSIFHouEeilcNLUVv/z2CRuWWqF1tlSG5tHMyXhSwWvdQZqmsfze+h99huR
Ugq2YPN7uT8Q0yMeKUY5mHW2TG7pvTqVUJpV0V/HgvXnT30vvJk0KNZ0g2qHkqD1HNCMljIMDAgc
uls/KnZFr+avY2qY7JfhdArNCX2Yse2WAlBZ6hCdeAvgFahAKYNeVdF7Tiz9GKcxaEyw3pgo6ZGG
aVAJKruNlsAH0bfpCtyQgJfsrPnlfHh+mcIadfzJOyJq2++txuvQleYnXDNRbiqUYedl0FV5OxCH
fi94BqCSs3aGgAlGXGOkLZZg+nOvxhPlf16aWBEOIcJo+4ZuE2aSqEXO8ndZMSA8D5wZwW/J+bny
6kG+n6i1/Qy4oAaxx4rQxM4hV4N/7nqcAYXE95INgkzfniE0pURAIJHNqRj73dX4053fjruMbI0s
w2rH17EkLxGMXLorGF92bpqQCLVBvDt/oM9KeWrZGJu/3xv06aiafkulEiM3AEaynQ9GdaugTLcI
I8nbgoCo7TjHUhF/OeVL4NFhjtP+gc2oOeopbrbz2xVuyLB8YIQDrF4q7KZfUODdyEgEfGs0Ckaj
YvpHYigDuE9mOKB/4m91DXqILTSIQEAN6MKYs7iISXa7KvPW3Fb6vMybc4ES99eToJSspvpovqqN
j6UurDCdZqWZYo0U9APNbU2l9RxjHD6UpIC+CgtcKeOjZMyNICUTkOEhsq9hwP6Rxw9B08hvNBjB
eKZBBTq40F29oQiNck6xL0nRXBy++ke6mzOH0JLfpu4Z8RT/D1kyoa0U9VcvJetO6GRCc4qnOwXT
YjdQSWcHuisrZpG19yZdXjcoMW7pzg5bxFmENWaiAyBlvVxFHkYPpGImzY8huTM6srugHufdTLqj
e43AZ1CLz5Ui09WOmzcrwjsTiZxgoSIUD55OfkuT8gk7APNZDD0qYnSCH0KzkZ3Ms4Ij1TNQEgSv
ewMFvS2Ea3ltdIcsF7ydEAEJHMdC3Z9/IgxX9j6mQavzT3+/F/76nh9r+pZiJj64Q7bpqGCttUgf
bsbBwM5mktLHgA43YAAv/o74Oo2SARXICXEZPx6kbyS9w0IWhvy2VPTbCD6eA6asu1UiGuKKAZuF
SWNtqZf7a+RFTDykEYkfAyu4LSEcjxqMeLNuhi2lLgSGDeLUHnAL41+ELQTTqCks/14sGbqoM6Q/
+35kPb0QCne///Yf//1f34f/9N/yY56MZJm/ZW16pEbX1P/+XVN+/634+fbmDw41dCShCZuGqqky
RiiqyuffX+9D1J///bv0vzQEkiu9g4elGg2yAEIy3KHgiXUBNuMviq4eLErzP2QZf6BWrr/rJkYb
luYXD1pPcmIWmE8FZd84aZdxGBrZQ1cFKBFpaf2dpoDTDmXiBK1fHHQa0JhZtVQ5EtG4zYVpFuNu
6te6hLpZ5yUbrAoZiopUbytzgodiT/Oa5zJqqr73BizxOIRRRGvYryeAZ8hsm/Dnf1LII+B7YLX/
OkSgXtkNQHR+fqoZNeTNM2M5zXt06GeE1hmm1YVI9oO0W5zv63/8cmPr843+jv0JaHFKFb8e/vch
xA2tzn80/zX/t//5tYvfWr3lN6/pW/3pLz3kKf8uf+WXP8vZ/7w657V5/eUAs9uwGe/at2q8f6vb
pPlrgMy/+X/74W9v57/yMBZv//4dbnLWzH/ND/Ps9z8/mgeUZFnvBuD89//8cP6O//798FrVwWuS
/Lapk9fsj/of//UNXUP+iiH/S4JxbtLkV1VJFfXff+vfzp/o4r8My6D7r1lwInVZ+/23DBH5gP+k
/ks3ZAOneFXHlMcwuZI6b+eP1H/B0jff/7/f/7oFf86Rn8/u4zkjnSfF35OGCNXQdElRMFiQiKAs
nTO9nzSl77V6mYv+qXa7vQ4jMd4FTrELkCHQV7OBM4VoW130dJ8X+j5/i54JFqT8WVnGyIrCd7Cx
KUYipFWdLlur/lqPjmp8FLUvwKQx+X3Okte2ujG+IK8dxk8J/q7MAlneFQKkI9x6KnfUjxqirf60
FfE8UOloWShp2/khRQ3cbeBW+nbM8m33Jqj204RvsHmHhb1OO45SRzuikoyks7DRDddQ1nyCD57Y
bTLZ1nAnkpYpzTDJHt/k13oV6zb2i0O6yA/MFLSUtaWWb3A3xi8UxK6/aBbIIzi43cUYmmJu6oqL
tD6NuHkGpPRRvML7SB1xc4lc1Ibp+rb22lJOff+mdc9DW21Cc6sNh4Z+J6bXUHQS/HddVbLLlMbK
us/XBaRe5N9RJnjCo6KttsB2e3EhRrdJsa/bmwY0C5gT8auKqVcqfhs6l8n/bqx+sFhK8i+L5Z/P
3ZIsFPpFSZbnwff+uUdGm7ZpJPmnbsnV2RQKxIW/gpewUdd4zCmbK+f7dXH+5/mYBu/PFyC0EeYp
5+ttaanaiTN9M5/BR9nIh7ke2Z3z+QmV+Qv8Y2C/+4LGrycsisEchYQTJhs2adrHO8m6U8DBAOMG
B4Ow86zENRwmxQkXD5LnpDJinJTjSXMWnd1Tt76R9OUIYvX7MOtLTPtShUW3tXhWQX9XWE+G6ly7
bGm+rH9etqaomm5oIt67v162VY+dKTayf2r63bSkGm3Ga7Q/Slj1W9wqR4r8tghPc4nhFDZ9+TLr
7St3bp7yn13CxT7amlIJuYg7NywTjBJcQAhDB7beBSCgU82Id6a89F1gkjzFej/ij+0dhnEpUlgB
I2bLue27cC1AOlq32JMPbuYvlXAdL5XOJVLBCbtC8cXJLUQrp/tcXX3+Ba7ew4uxbdGKAjCFLal6
lz+NLvxaG+1UNkcXoUeKr+Dwnio7dLBBxOrzysmv3b2LgW6JDBZclP1T6XbO5BhL+U1pFp6TfPPW
6T5Yp0vLUYqFuKeECBz+yrCH73Dl6V2M+1joBKjMDCAZmkflTMkyKm4nR/M20nga5ZXiREtZWOSq
a0grujkingoxZeF1qjkoyhveHqfXytpMoZuvxG5t0U2RdwNOlua2psv1SrrJe0g9ZuVDsNHaRbFB
ImxYKJMDkGx8qm652c5xjBZ401j36PDUi2nx0BBZPgFhnShdRra3qfHNMBfiIcjpkS0E6AHUsZbT
F2CLOtq3rM1LI4dytkDNid/xvzTfpVsc9KoNKzjyawvYaoxHOK2d699F38PQ1k5N5GCbcqp3PVD4
Y/CmzKXvhfjNs9Nd605O9BWunIDaJnKnkj0ssm9HhUH4HUIWvF66sHDl7ow/+FLeSna1nbrtlsr3
BJlukPeM9u9y9DBrYJQrmbXgmU53v7TKRXjrucNSQlEMptZKwxsECTIsgAk5J0wlHqsUTSibtZ79
YxMa39LygHCILYQIqd+V+qaldAymysQIcKNJX2Ma5XDS0DNVvwXGl3p8ylZWuBsje1aVMYK3ST/q
/XECbzl+vTJ858n92eQ3f11/UoREzVEECzUs9S0QmuBr6Ap2uFe/QzbYgIXBKOvqmL1yzosYJCla
uuUZQ7aieiet5M5JNupk6zakHJM9n62cBTze1uAtFLZmdtioWEZXlg3985mji+KvXx3enm4MEjNX
XYXySrZrdaupNiMxLJdWt6hZ1WT4XkADd8I9rjMI+G2kO+tO2NKnqx4tBzbt12STu8JRexvgXeCI
gtTe95EgBOfNo77DPiy4n1xxj/q04ir3zYPi4IoLI8HBmgbUJ5EHlqe3GIgs8wfRyR0wafcysvq2
qGzwmfr8Ycufr1W6KP36jZMqFnOz4BtPtwAgac9lDg38Lgck9mX+gusKHTtXWBF/OYig6ZMz+Vtk
yvMHYdvfzl2tl+q1uMGOeWnef35t0sf7918boS7OAcy7bK6R67iWU65Nvqtd4bZ4SP1FyboRw5Ze
UDeoFv0perk6CObx/X8e/7p4sf8qdeOp6Fr4J/2F7gqzbZ2WzH3cXmqkbtnSGJylI2Mp2uxmUniz
mB4MnFpYuQJHVzAkdOF7FeAlnZ6lPrThIKkwK2+JJ2l2jN6W6HeBE2G0Eu/AkIzyNnzNysWQrQDU
WNKa6uHMBamc8knWV7HTrjOYIV9Zd611Py0Rb3Yi2FswAVF/pnlPiXHZ7tpr8eH8PT+7DxdBQFpF
lR/Nk4FWODj6dbkSbM2dlzDFhpDHgvf58z4HnJcnlEVNh6BmkQ1ZF/tW1M3EAkn3T9GmdbENX4KW
Wme2aYMjZYNJHOEGXukS6yQb60sCc0YAVRPHu7KBKx9NivcXcrEChvij5Nn8zc1DqC/Irbdz82GC
1Wkr95RvEMlubsXnZnscW7u2FgCrZAfj+hdgKDeh56JF8FV4LlYYSuH7sCrXgmM8A7t6hJ5l7T+/
a9IcTXx21y6WTnyD1EalCHYqf2jMYNRhShvHUCy0Wa4i4nlpWk828xfW9FK9uXL2j5KIv2+Vcbli
pkahV+P8zLJ9tekP3gZ+8lJkjLJGO/rVs300JmWJ4SFpkimal8tVVLewZgqTJ1PvPcEN7PpM2v9h
DvQkj6Li9NpNIuJevhpxkI7u28nN6oPRrWp7gl2BL8CGZqTxqC+slQdb9AXoH9yEBUQFg14sNtgP
ZeUo+a5LYclg+bxE8maBV7u2jJyAPFiHRlis89gleW1ELDiQZ3SqnIbbovuBOXn3zWgX6eiKdol8
Iwo4ixY+ukX9cEGDnooqgvXu5KITgIekt4LuAW6rdS3CNJY1zc7GvY6hgjPnnwgj9HuEcRukYxeg
ldLF99ahAon9FQK3OC4M8IXcDvDVPvOpUrW3vgNr0ZvulWbJh3nhdKppp8VW8jfYwurKWp++Cd4P
wd82/UPb3HgBxMIr01j66BmZoqJJiki5wzhvOe+WbQGeFR7R3hz+9m55k2/zlemEeyhGC7RRfOfq
QvXRdH13QuVi125Qo/TzBDlfwob+x+Sgh3IqvlBCyHIYW+6XPVrtTvOIgCBwRbuKrnxh+coXVi72
UKlrGyXrz1+Y6VcODsDSGQ/Azk/X4AFnbCJh5JVfg2khO4SNhiO/yJLt1wecupzy25U5+dEG9v5+
XOybdeGDGve5Hqp5Ct29BZ0bldC3tmnIOgFAWbuJNoLuzIk3pveHz8//YUxh8uBZwhULGsXF/RBV
/EynNAtO4rZFbxWQPkTrRYiqgmiLJ7Iv8TStMCEdJBc/k2JH2whzx0cIq/4i9hy/RjjZzlaFb9PW
JBMvru1sHwUW7y/w4gZZUlEEeYpcc71lo4F2tQzBcH8bb4G27NFDXwjohy+g2l65MR8MFEO0LFHU
AWpJinGxweWU4gSzN3zcF4+tmw4OmdHkk48V2SK1I2ic0rLzdrXDdUjEu6WtJAuxW7QFXvO0JITQ
MS3784v6aLr+clEXm53USlOSdSyp4lZZgu85MFhh3i+QrnaLlXfTRtfOON/eix3rlzNe7FgSzFR9
Cjlj42Cu9hXG/bpZhJty090F7tXU4oN05v3ZzIvVAfeEZBqgHp/G7VzmGg/aN+s+pAIALfmkf7M2
/7/fz7wY/4mWo8aAO/tJQphrsvOK0CVwppTCotU7YH+L1dWd8YPM5ZdveTGksxLVqAhW7omYUPxR
3tSrbqe8lHB0l6Zjnibb+1oeIzeao8nPB5By7dTzqH+33sOhiFN8Dv2TRgHXTm8k+GiO3rnqsXpO
t91aPOnPwdcSoTDE0zcSStXUjspF+hWvrOf+FLhw4Ebybn8txa5ZscUuqi07RVUu+tqOBtvYfH7F
0gcL5C836yKy7QMMos7zMP0h2vO6SFbx0D4lEBfXzXqu/I2Nqz2h/rYenq+c+4Nw7Zdzz2vTu7sl
x3qCZjx3a1jCbAies2US2wTWL/Oc61zpCZdvcI3Lq196HueXs04S6W/RVaB5oF6cuI+iplXkMDh5
ByK1R5NIDSruERzplQHxUfHNeH+mi/qXMVatZHRxgAGMjf2zJDmRTB0sc9JD59l1YvcVEWkyOOJc
v3SgPV+5xx9N+fcXcLHOirqWxmbCV+01YGCL0a2nReLQKPAQD91bq2hBuk4qe3UqfLCx/PLNL9bS
Pph0PWiT4AS4vGnt0qTSPQAvq2hO6Auv/u4VPzKD5FVZzhWyntbu6EyFnVJRUhh1jqUspSFfaCMO
dhjXKEuQR4vXLOFGhc2OOhE8/2gVy9ce2bwkfTY4LpbkZqxjowF8Tw8I/5AN8gXfxq+gYVeWMx0/
fzofhUvvb5J2sSAriLwWPcgh8uvRrlRoQktzepBo6LTL4Ady/tGisofc7rt5rLBD0vVHMxcc4zrs
j0iZKVfGy9UruliwdcUY+iTmioQBWVVSTy+kgbTCfeEl+yEqNiwIGyy75cyyd94CbDCLKX3753F9
bbv6cDWVRIRG6GLTMjxv1+/Wh0kRTVwnWB/El/gJdhr4w+aU3AanjAwEt8sY7KkrFO6EKjZONfKj
Zeu3/takgrSsvmiH1kHuAcAxBZkku+8np7dAmzkK2KTuCOr42mQ7R7f/HDp/X/DFYiqhgBmbiG2e
BlhItvxUyXYfsuOVj6q0LA1Xoa1WLuruzgRTuwTG9KSvA1frNgjBLQt/DaAeUavuDfvi0Bklm5I8
+iifj7mPkmTG3N8XebH4mSkay0bHRVYOLAnk8L0fVJrXEhUb/GAwMp6W/Ubr3XEtLD8/tfzx1LIU
CSCUpgPA+3XBb5IC2y+dDBn5M+1BW1BTPSL5jd5HXy78F0SZNtMW6wgIURgqwj53QvXVy7dF5Hx+
JR/1w7gJf1/JRYwg9UMT6vOVqKtmMx6gZWdYzau36LOPPTpsRyM50PIEq7xq94k7BNvMpuVqqyO2
iusAOY9bBcJGt0RRDFTD0C9Sadt/K0/BS2KXu8+v9qP25C9XexFWFJKqRGXAI1NX/hr1LwZRs6DW
vsqXpez6ju5+fsKrD+piIOcxhQU0sOmHfp+Wfub0K/ohXXszPksv5PLjQqGSl9GmHL7j8AolVF4G
8tK8NlTnpfaf8+nvp3QxVLGH9bDr5nsnSEMvJSdE9HndA7cLaHErHY0Su0GiYDHnKdFLW0hIStxk
5WOobz+/IerHEcPfV3Kxj9faZOVSzw1BSrw2bdkujphgG3cVpTAxuvG8HwqTt9fBk+Mxk04UO8e9
YI/hKkQdBUqi7SESR+G4Vh7jmI4/EOEDgpPCuEXOvu9wIuqeLVABA6hs80nGijItv3Q9RZJbK7z2
eD8KvCQgGJoISUA11YstDjEQHynxOelzk+A1jLcqG67b56tewONqg2SKfJ/oq6RaTTLuqU4Vfcn1
+xTFuQXqWSDjTDcDnwDgFcPtaxf3YcTy98Vd7olGgoR72HJxHfYAOCU4eHsMO/IxlFikBbXmAFC1
gyzXdA+A89QilxTgZuyKzniCO0dn8dowvHK7tItlq6oTUVFzrgiwoo2MJkrLrnCjb0hjoNvetMfk
JTtcO6v84ZB7dx8ulqjAwI0A/a3g1CxHu5cOYXGsdcD7C5RbXMHtoDBuQnlhfmU6RvpOsmHcVqtr
LYAPc+J3Y+WMM3u3CWeIPvaKMD+OpVBtpj3sITKRpfdAfR5Sd7Nsrp/zozTq/Tkvlp+uylF4mIeA
RNUDV9ABv9O5Xynb5VtqIwPqg/2UnTRYUf9L3GzlJ18/n/Af5kUSIhsmu4CiyOfA/t3XjhKIIHJS
BCc02NJ6KT1LGzZ1E0Eye07SQ2Fdfvcbd4rXxT2tyaXxcOUC5sf7j7Xv3QVcxM/GYGV1oXMP1BWK
qSrtZ93RVumDwiLiO8mVMf5xrPXudBdLgmb5fVv0NaPNwYwwgKntneIKbdlwYSY3Rn1oX7UagtQm
sPNwiyuFGrsK10PUbo/lIW2/GtIGIYC8dIK1rzge0kWSehckG69dlfMSnTqZrd6M2Y2gXKmFf3Dx
sDbAO1q6joqU8o+qY5NHXT41CetZqHeLsFnqcx4rUbEuhZckkewm3Xk0yI3uDalHNXJLh+aJWweU
t3plXZvPQWQ3LmR5Vx/3vlNA4npAqAgHbzvq7UJYV9YeefDi5cpTnnfuX5+yIUuiYolwJgBpKvPn
74ZZZfZ6mOE5RQrsrUKUQ7eC3fZ0KmiZ2+ZaXEvXbpb0z/X111NeTC70sSechjllt/TXkP2k9RnS
hrgynZFqi16N7Qf/78Pr15Ne7OS6F/Z6a3LS3kaaV96CGI0zpwtuJAP80ficVjd98tSZC026H+C7
sMwRKxswax+lkgjkeXCT+o+s+IGSTnyL6GrvwXv+qsqPvfyoqq9CsYfvrk7LWaz54dqepH0cgcmW
hRGJxpIwQxDfP6fAKlLkzOksyQd0ou6So0c1slmKwCygPwK59w/Zxtzib7OltpOcEAb3NtH3CIUG
Sjt0nJBG/MN7iH5IGpJONpvGRoGueZTlxbifkQQLxa1uwtRmvmWmM9jho7/BLzMhxAlQ3l/Ed90X
/dgCJL+BQ9Uf8lVsG4di3a2bU75Cw/Pr9+Yb/RzEfFWSC14dZdWUxK/FDmt3LCvs6MREMIWNomyQ
vhOKldg4YXREJpLSc0+qmYfHHvNs9FZax8yXo+mWNtAk6Je7/E3qjn2/DpbqBm0wGs4IZAJoQekf
ujJGHI3kWtkahwyC5gdawfSEujUCNPw1/CB1lHDlx1ylkoxvbriMShdrxgUiRFFarEb1SyFaAPlf
h+RrmiNv/qNsGQrlFzrNicjpyfOGologHtJ4u7jbCOoqNl3gV7WwgJKpA0hbpaxcOfof66JcDcZC
D1dDZfcCmGtbwtctjW2udgSy4IaK7e3lyLUK13SynXorkmogTY2Pd7lCvjKrbbPn8jNvpx+RijWf
s51h2IAe1T8Uf6GZD2KIt4oLj6ejE/yKGxyCfJuotH0w50jtuN6y/i5YNssHLSsYeeDoA+qsnG/f
8DU6J47cOjzyMPKIe+5aOBnAaSgOCnLlbeLbkmo6/5u0M9ttHMu27RcRYN+8slPvTpabeCFsh0Mk
xb4nv/4OuoBTtkI3dHAvUKhMZCRSFEXuvfZac44pBh91tw/xGOtH057IwwZD2n7ExUeiFlwk5Q84
e2VXTTvTvO2Kj3JkvZOe+pcOyRD+WvWhqvwGyYYR94uOeJVjuVPIDULOOsg5Dh4aUtWDpr+O5ifL
uMaNMhxUT2bmFwbOlUMc3tagkxriQ6f3rL2rw99z9S1OhFu2d0JBbzMu3GQgcgt4vPXIvTEk0gUV
9PdH/zjc1+1t0O2IEQ1VzD48MxPoFI2uOprU8vQUDAseSsQAdrlIaqclFcY3iPWcOJPS82fIHXlo
qdL1+AlOwK28AlLhowHnYwnjbRSWGtRMD4GGWwx2EPl6sY7DtRyRETyT1K3HfFId47hEW5oPM+5p
F68R7YhLLfo9mJx9JVvLYdgegJXb1YSiSH2T3w3AnRAFLDwOQOPq/algwq+Eexnb5TY+YUWMyJEg
8/Etj0NXUfaK+twID6nkkarYcacHBFkpdPhN3bxlww2UKXCNu2h8EOrEtR5FxUANw6/pjaCmK5+0
CdJRkea+Kp3htgimpFjw5mBrog4cXaXb0uOnIBmhUj+SIxU4QS0DbTKi95qaRCwsKYhu7RLg0EK8
oTaPF8pvK+d8nW50C9hE6pUhEbO3eNttQ1/liavLq8L6jIPcVR/0myLeKHeF5kQkoCl4yavY7VHz
xt0q7yL7RNkdka3ScEEMKbJtfrovYm/qHRzUE7Lj8ERwxqeqx9uWt0zufoe1SlsRfBHnmvo9JC1z
feTvRGhWD9KwtoLP+nTfyodWN/0O2Myp5/nnOFdqAPTf2nJaFNpdHLGaofQsveCBkIIp+FRJjYIx
KEtvhC36WbdLHIP+pfDQqc+awCHLrrVfbfeEmAQO2UBSAC55VMoqfUU7fzfIWevm9roS3VTRE6G0
erHv0reqd7IE7Gd8pZf2dYz6ubnzuLOvm7ICcE/Wzza9UTQrcYxnjOqvGJWLW1hLySb2Fh1pTEU0
3YYYb/GISe5Jd3tEd5EtIjFyB37TyZOUrSx4hEIoKb4xT30rDedoecgA4ecaA8EV/uCgJk1ZuN1I
uUsVLy9vhTFyitpX6PVKf479Ikq2LNbI/FzhSoUqX6xQtbk1h2BeoUr+uSdmSdf1nTpBTzedImF1
hcboBG/1H1YaK0LniP21kpyT5sgoc9B88fBJ6zmU2ZnCpeUq17qpF9tL3y7orLIZ0+5kKbkUMn3p
XIsxE/nJOKpNJ3oj3w50xgqmhmCTLEpTLkWJ9EfIFzJryad55RB7+figGyDaYNyYxlfF+q2uI4E2
KrtCm0/Ykp9323w+vwRHxypI6VgfvQ7pg3CPBEZ7NNt9iszhShv78q9jcISRmXPMDb+fv46W17jm
TGu+GT042YAzZOWXE9pUV8PNeLohrib3UulT0F/ncjNe9sRUMJ9HdTGSIOVrv/9d617sjioScbiW
JGGtOBdDpCqxCfkgzPekWEHC0qh2UAGkC2n0J8tu/MnvaPslnn5c0W4yT14Ji5TxN1bD2FPkpW4b
C8nTKVdRecgrwoOAvNKCuHbmleez1fmL++1Kz1UUfVtrZaIHLPnaptVdaFy9MY+b28Q1dbdz0bOA
Lw2eWN7SyslinzxIHizIe0ptlwIZMWheqAt/N3zDbZ2//C9muX+fHDRIp2gKCASVoTqfDXYgHw5y
qKXRnuC2terQjVpSEf5KV/Ey8VBfXulBKvPL89c9+fZ5Z+dR6Ota33R8Xu+IDsEu+TzPpYHMy99b
m0a1QeN2LaE2C+FDck0A8uAd3YJ0jMatKSYzGkdrFUGRM7C9Fxy7YDo9szYtYO26115A5eJPqM9u
DgPVpHjeagaAfUwVjHmccvJsEfQujj203u1r8CpleJ051drirJrqD4HL1pMLZKF3r1XvH8mWKBfo
p4rjTnLUxqsVN/UVvrbwIgAFwPse/i76pQj8q3CSw7Wxh3yp+6F8u/Szxo9GCHDbF8do/7QjppVk
C+hD9shpoXWjX017o+Rg2vfERwGJOJ0OBhF1juwiFl6m0WqySHRhXxgWwt3/95WdrfiGpIdqinWT
Z0BeV5Nv1F5db/XBG8gBN1yh8UbUwCenXpjxRkdz9JSuDGmnKWspW0imS0Qe7fLMMzfXpU+XJJN4
ymSi3iTDQNJy9kKESXccSIKYl5dqVe3VQ5R4xEzR1ERbQfUSrbg1hpuHnuQAeq8WsHZT5IuxA8pF
4pwf0ehxxvbK0EO51D38fl1nL06gRzkpAmwFECzM5DO3XDrCi2DdHkI3iAA4u9a4i7JD26DweT52
RDi7Ze/V49pEwua2rlTciUTXoLmemygp41E4ObgeQ98sN2G7k7NlGfpSe2UPu7gKfr/wszOv2Fqt
Llhfe9jEjs6rm/rY3QLlXo3RRJPk7EvaMlS4bbPAK/VCX3cTW38pX7N0LZXkGyZrUo1kVHxcsXtt
uH6xKf/tAs2z6WmS52khn/jFS69+gotbWTulWhXmoYN2HHtG6zX1Ogg8UrYSZ/Taez18GTgQUFEy
QkDRrbu54CvxMq/cPnE6EgyfOqxOIOIYeYSeYN1oE3+4su7HbQpN3bu6TF1aVb9/hfPWMuTHrCE8
lv6PqQMs+jViicj2RQ59lANQivoRVM/J72hvVwteMSh9dn8r0wOISHIkb0tCb+mr2UOwTWxkPCsd
h56+s14bYzte0zN+lXTnm4AKG9yA9IrD+Hwiq8bExSYjFe2E+Le4GT1Tvaek1Y0ZjIkRpLWtBDOJ
CgSysU13LFcI2yCiDw4RH2uROlVd6dmK3PgjYd9oAxnjW4i4C7sVHJMSUSidqf4lRFc6hBcHWt8v
/Kw0DHL6DIRio8P4mH1IIS09t8bDyeOcL+qF4M1Gx1zzkKUmGdATR4X+56K5qVT332XQxVYS5lLD
VEUVkfB5Z7mzpHIQNDqttUdKjCMRvupYX9Y/dYPXECDulQ+8uAB9+8CzBag6JmapJW24V1pbrRAm
kZjiDQgbBK92S81Lm3VP/t5q9mJJV2ryiwKY+WviPdRN+mpnD7ihNVkGKyHc5+WHuYAbiIPpJiRN
xf6oVS/taHPWTNMyl8besr+mP7soZ/j+8Wd7ad7qYYn5kY9HH43qzJV8YoYUJlkUuJNfYF7ATWXy
88uJAzVkYs0V/Ww8QNvEm+tzAJev7QgXS/PvF3W2jbK3i2oe8YOw5URvYWBH9CY6J4yh5fjN3oJp
wWkFuvMTARJLVV9EhCvZZbMj5oju7L8fj8vLvAEsACGmrKjnrc2RSX0xyj2d/xmowdO4k/xeWhqc
VGIykiNfM1AIWtkiUnFpUe5+GS25KjG7BZ5LgMNKvrXQYDc7DvnUgleu79IxU0XDa1kcHcS/vLmZ
XorhdOQnjBJbuVXXZrI8JotEcKbnowyWbUVY0+hKAkFINpOYuSPRx8vgE4sqa3p/5W1Srl3O/LZ9
O9lNEuFyot7Nil42Q9mLPEIkCu94eoroWWbarT69oGGtoBzQACnt/DT3ZPl//kn7SYL4UltMHl1M
NwMxVR9VDvoa/aDH2FEe/33rLrT6OQ1/u3VnJZGJ/lY4AgJmqHO6MT9ppuwau3Yx4/xuFpmTOFcV
Hhf3s2+feLbWgOyWo6ziE5MVbTf9RlceaRK2v4LjigxpnD4LrQCggwocsuAybTwC6xkZKe1tEzwZ
J7w1xtrANHS6uXYgnquVs60LVLiGkU2XdF07P302NZzwYsxmR021yvxu2frCYi6a/33P9Qt34Pvn
nJ8d6RlGVm2ms6J3tnYzqm1g/h2k9zF3uufokNKAYGD7LFju6TBNbgGb9cZCeDO55BQb3ukQ0m/8
JOC2nI8cdsUBZlzIr3TmM8gl2gKGKNVLjTZ0Ga0BPWI9rt22s8MlHgwko8tsffJDr53cRL0xOzRa
YKtp4tItTSY7TV46WiOd8fXYXV1MLpxdfnz7s+Vemqy0EmGQfH37eQg3PNPtJPpuau/K9F2b0f5O
WC2ig6rYzfOMlNPd0ScTzE+Te2hQwGo+ZW03xBvcq//+aS7tvD8u7mwzCMsMoGzCxc0ymtqpOflx
v7fErjI4R2vx74+7tMybKnRlbHMEQTCg/LlSjGEjNGavCQ+K+iBBEATesDitMcik6gdCR5w21S6H
bupXaL1Fg/LeEyv/KMIWdyP32k8jXdqKTVYDGZQLhA3l63q/rVzlZIhHrUuOnN5m9TdDDkzJ2kJg
SUdFcwBeIQMnZET0aJxslrS0udUY8aSEnr0fD/E7IEg6+DUddzCNyTMe3lJfSjfA1cvmVTJsWIKB
MtfVGo+ZyrNIBAfZP4tCXJA7p6xqyT8SAmCTT4BpMW06WxgeWpC21oPePva9I6BtnAXAkuoHqIq2
2kJxch8IWuhbr1DyKg+HU7MTn8vG5unI0NRVG2k/fEySjXdHwB2hPpR4pD+o/kXL7RRcywb8rxww
JmGsmoPBXcCwnHr6DqltgyUVEdN2uoXbFRwIfX8271sqUJ+YXzf08j3O32JcNLk/jII3WX/+/YRc
0lb8+EXOC4GpFnMx4BeJnlpPw3FwWkwPs6uQTOB1v0yvbKWXX4BvT8C8dn17AphuNqISszahWKMK
pq3P5hUsKXi8yP9/Ua39+HZnHUhpjmQMAP4hNCS9xkHhXTuz0Fry0NLy3l85r1oXdmZTE4GqqfQX
ASCd7czNaLQEOwbCQyTMrDdI5ou2+Mh5LGUSxBdqujDTOyvjwOcSHRL1+N4dhGWZiiLB1ZlGN+CS
vVx5jCZgLI6qLKz61vwlV772InvzyPV4aPR7YN72XK+DtprGZW4uDDInT0sGaLqwQLcLrAUm3xOh
tCl+Q44z20ighropDSK4oqVZrgrjtVIXtQW934ViLQ4EMG0RqyL/Z8TV3DS2iqbPTmDyk3O3h4zW
GvOJnwGK9huKVHBv+XD/MmKQFmPhIT7MqmUYL5h1MOO4JkS6VEX8uK9nVYRuwp2WI+4rsRZIomUP
bgxDuYWBYgI1yke6v2bhuMTh4SNnGg/+IEq+s6WzbhSx41QpPOQAK9yp2sEwHrbCRl/Iuo0Cq38C
vH1vPIx38nTHT0C4g/kS/qkkOvuk0ALoKR9nXZDgRzcdTK5367VciutoyfSl288gCDpqGJkHL5hj
+a6CJ75UUefVxrcvoJ+1JjJFxIaimaz9++RR2kp78EGusYxZ3Ejw+NTv2ZHT99ZRFyJjT1TxtuJm
e6B60ULe64Ifm/t8Je0606vvrF38TAP/View0TZfK48vZGN53Inv9I62TK+QvCCFN4jwY5APz+da
0XupJfn999DPtnWDgHtTGyweASLpnUTZjt6xtjGJkHhR3xsv1ib2Q9cIHI7RESmgLmYtkptxks0D
W8VpSEK1Rcm7aqC65E8mo0PTNBp+loo84+eSNgnQ/dpYFh5muhpStIGR6FJyLYYEucMU1SIzHJoF
xrLQRzxhn94Ei2HIzDo6PcjetEx5lU/HxSn19QixPfZkfNXp8T3QfzezIqZAin11L75UJn2/6rOl
Sq3VURoCUXgQI8jVvqaCfdqMXuqB+XBizTem3WhBxSB3DykFfZ9/bzwXznzwsumLc+rDOWxaZ2W6
0B7HXNSOKXtn9JSF3kSir62+SXZl2oXlAxFWVZsBGiR94g3cETo5+37mjSQQob4xRYfDljE4/XJz
bK6csC7UKai58MrOmCR6TOctg0ZstCohN3IfaZssIGt6KXsyTIDjNp5HZ3l6i6FbeezNJUfi2EsW
tXZF7nvh9f15CWeV4lRayvGoIleSDScJ1krpjrprppvMXJiJJwPSEdGAgtzKD1A5VM5ypStx+N0V
7A0FQUT2SKoLJz8SMQh14Inbh6S6RwxwlwNWRjyNC30b+L31gDyF8cOxQ9A5b43xWuhAd9ltfDtj
LU8OovLnnnHFler0y+P0c4X6oZk7Pw8dATvwv3bWzJmzplT+TApSU9C07+Jo0WETb7Cxxx/BgNx8
K06HTlu2xcNp2KnDfQ7YLw5oJ+XbFFO4cj/L1VJ/nAg0h6Cjh3QKCFKDDfCc6XtNw9kWd5g3SX2m
2kw2+OFpOYnjlef6QkH140v9dfjqukEtJX43tEAtNU4I3gZFnbpq6J+KsqMiMrly4JPVi3UHfROT
/UqRdeOsiiuIRBAqOJQPZYp4Ky8g5zRuop9IIpzfJotgVZIL9BcpUJ2+e2uUT+VDax1FvJPU0NbA
qSqqo6Klh55w3J1EOPBbxHFmD67I0Q8BRwV1PiX/TkYgF8V9HL1F0u7Lw3xCHkbbV1pboXOUn+rJ
J/h0nlvRxYZ0hOTmI9R4W9rIqfI/dfmYj/7oZpPdECvdSPdeWt6LxiquAXd8AVkqecF/5xjskoh8
Rw8Unl10MX59Tuumuati6oylGSyP8lbJiGnu7SLYiOFHrxFdALpXWBLdbpR7PV505ARFIfkRW33W
kRROg90xXhwL30BbEh3hpOupDf1aHNZm9pDou0R5E4z7vCRH5VkY3wVkpGZoUNw8d+K7pBL1uZHD
38LwoYzb0/FP1n8Wgew002hb9SbkJRECE2sbYrmTDWhVhPrQ9U9DK9uK9diPi4Kp4wn6VMQX6vzK
etW6u3DwMThhA8+BfjZggN8ioqJTQmlOll3Ej4m2K2nMjfiuwhro0FMfb05kdVXKr7mW1f1i0Rot
JvK7k/7LxGAuBQ+VtFGDV9N6Nc3XQt6L0/uJwSehqrZEhwMRIQhUW2/v6HqmPkB73bzvlP0pvSea
JK/3A610RZUQ12G/zJbdaUHUkHL8jLGVCg+x+GIGgp0Of07Feg7uwDtU7+NiK9WImSC3b9r+txX8
NmWib5o/Q/Shx485+sM+uj3qv6qen+9REF+wsRhEt0nvpvWoqrcNFJX0fUreE9lP0G2cbvRkl+FO
vZXij5m+N1kAJu56bZEFsBakQxxceZGMeav+uSIhrWQbZ+0nbEA815OMqhV3Rp8LD/168jHpL1Xr
T2H6Mil22rqMCcHxG+Nefu0ohpu5b1L3zlHZiyRIt0+K9DZICY/UGjnSrGRk7+pfS4WF1D4x3ROU
nZCRl0b86Eqrv6gSKfQm6/SO/ldMbbA2ORY8hUEwEsR1jemovhWgfsVzD3Hkia4I+ea0+Ji0j7J4
yJQbPV3xqMQOsxotuuFAarVLZk7gauIFaHqcZlZ2kPSt9mhcAZ2oc731162i6CE5R5XZws/qsWoq
tODUzh1kYyU6A8OVU2oflxXoMY88N0r04zMTjsJYayi8NIeUmFH5fQo9OTxY0iPkDtXCwyPb2eHY
3klEePS0VoNNi/24XGBv0sD8LmbwhnZ6KpHdE8UlXfX3XJrKIKZFHYXKyTKZ2f4s3oBNa61GyhN7
0Inz0UZijM1EAFHILHe/47w/PpNOwgI5951Lu3gg/2J5TdpwYdeYNb3/vYyzakgKWqGNY6yqx7dq
BRjkVde2UFF2c3/QWCn2qb4yjrqEc/rxiWfnG0MfYNYC4d6DO89kVwBXDnf6Rlla9KNmW4F1I3nS
Z+ReUzJfcpV8/+SvP//WAhjNeuyFLP6PRmpGQQbazYD6x7iFVIfFAGKNSyxcH+C6AMfvdHDHrs8c
5uPPX8/vf+/4eYnXD1XUZRN3XFyTn2RzGEMTYriRTse0gB6ExydC5cMhuKwI/mOGbKunV56A4O3f
lfAlodaP+3FW6TUEpB/Hmvuh39dvFAgH4zl41X8DTFedbv0f+Om4RKSeNva11/jaY/A1vfr2Y0SD
bBJpxofPR1Nt2jZ301Jn4t88FTfBJoGipEf/T550kx4gzX9DkS3xS0jx7VOTStROuhyG+5aw5MU8
Zg79+uRaD5Y3+qqPlLbkLwyYr7LtLikif3z02bmnJLinwwvA/Jhpm7SQElxdT1Ow0/JXVX8J8CRE
D4JJL3ajhTdhv+lm5/dGin9J9RL13JGXH4BOkYJkrz3a6Alx0uqDKT8N2WeCruhULflH8fCrrFaG
6k/Ia3eneiehIFa3cuTWt4CrbcUOdpRn2p724b8fJ+1SLfj93p6taIqQyB1BpciOPrThWZyW2WOz
Lw+T5Ve3RFuk9zHaO/Thha3cpC9su+jK9vK+KqDjuqNxKI9eBvPv1jgUld2+UGikeO5Kh9zA6U1h
9B+i+7DR/nLGZ7MySz96zl7oSE3SU/GSzZ1QBbnSu5VtxYd/f7fLSwfrtE4HWdSQAPxcra12yAkJ
to77tN4qQI4FvDP0g0gjncEaYb0Nu7eW6ACk8h2gPDSn/zk9G7Vp//tSLmlqTIg6nBF1DbDS+eGl
sYYgkuaR9iyvbLutKN+Lp3VHMjdFP6HkZB7PfGTE6FQtbiztpBOHxVUvbyN9eQJ3O0YfdXlgcnJk
n1O8xCLVaquJm1B9hiIbmtu4W57kK4uNPPdX/1r2/nvZ58eTYy1EgZkzO8wrezSdIPOSzil+d4i2
dbsSXKWDVfUJsllUeBVP3aJVKjs0qGlXun8kDNmtCy8IiWAcFv++o5eXom+Xdvbjytopr1WDO9q4
gWZLhF7L6JJnBgjj3xbRz7Zf/W+WhK/T0fk9+ZJBiFANRX7Pn09VcEoGVcsrxrv0wIeEcM/qN94z
IpIUeVuKq1xcol2lT2utTBJldtHRrYHJkniuelWak7+1NOV76bQ1pZ2leVJK6tafqPiTSisYifk6
dgP2ErwZcOmIjZ4S8rj92SiEBjClg2i+h+12MtxK8xN0zCl5FzZ7Tltsyswj1Jbt2apX5HSQV9Uw
mVsIg21kG6F50I47C6fPSB77o0nzSBhkJ24reC+2lKNM95JrEyx5Xh//dbPO1s9gSLGSJZgCwYlE
mScS1PhWAsjILPZMBoN0rlDKUx9DQ1jHx/uxXSNlQgoV243sZ9hTQgJn4G27YXiV13DxGWKyROKA
JIJQ184Wv0AcRxLBON8wqc/YsQGzeYnbLPuPkeYg5NDHyZs7bNdUVBc6RuAMvn3wWQEnSGZiKFhO
9qd4RTMdJrTX3aYDMHZ5Ra4XU8jSafCPoNc8Xm/mzef7v36Ub59+VszVaVcKQ4k3nASmwWWwhvrR
ll9ncf70K7nPnGuUt0tSx+/f97y7PGpTnbQV31c/AKp3BxmZhtsIt7eQdnlGG9OHaEYmyyl1etkF
r3xcpAUavOSXhRLfif5MuCJy/8oScmnv+/YrnO8PqpSYI8om6Bf+kchBDnCGp933bvUfJOqVcc/l
d+G/t12fL+dbGVPmQt6XA7d9Vvurtc9dqDUflCCy/hCctiMfIs+KnY/wz+AQnxmKXsBkZRO8NBQO
NERmVui1R/ESWOLHT3PWDCoFM2g1cp7YmYJFoNp1BkOF/NGgpMOfN34Ag5mGVO8l7Dq8soG+jZw0
fIig4YVe5uXaqp/V7YuwBpCH00l38LUkAtJ4/Hd+5F7rBUvz4/nX48uRG+Xs7FE5Z6yT16e1nQ7g
XDp6lXWIhDueqG5BC0+77Xs7UlFR+qO1iDpHFtySeK/tjCq6egq7tDlimPif65j//NvvmcWtqOfk
kXDnRKdAa4R8PP0knqV1LdNRmFCyil2r/9V5afjXtz/bfgYpl/VRGY97q1z1szwhq+naSgti2504
PkTYvwX9vRBv5joZEA9tCCysppeD+4XUhgDJIUu3abYjz+CjXC+yuWm8EORVF+CoFQyXlKZG9aPG
OzaPzKmU8Jb85rTfWPFKm2s5JyqBwfcFWdH3ZbK7Nmv4WnX/+oa4LfDpWBqV29kTaeVTdBzl5gtK
U5uEMouZbVbvQca4o1w1ruh0XFvGq7LtTzIp616cOkh6SYEaUKTpXth7gac0BP2urHCDdtP0qpee
f+tXw4EJBixw1dalu9uu0G+heXqJJogYOCLWqv6ejNCU50CK+ym/Gbyyvk+1J3K27cRrq0WvYE0D
AjoLt64tk5f3o2/f/OyJipKa5CulBtqx1vz+sxNnGpvgtZwLmP68iEAgRTfaXztjXxyYGsjVJAW5
iaL9Zc3o87ws2gLtgOQ2bnhHnuJ76HcOpTzRyDPUWry++c6b698/838/9GwPTISiTE1y1/YZzKyT
L82UyzRbcx54NoEoUF7eHcn3cNAxxzjtbq9C1S4u/9++9dk2qBpZpupCzjryQS6DC8oNitGXuGba
CS4D/39vNxdnkt/u8pc6/Nt6UViZagw6dxnEbHxcRKGf9nPt2nIC4LVibEweCapzWJHOdGMcEnE1
eP3v6U20aBPy3hXqRoNR+ngdmnHJLEMqzf/8GF/9u2/X1rWlPgxhBWgxXaTtQzTny3qjtFZS3jE8
h7dddqvPsNuRowkpSnbeo8Qoh/VwekFOYKq4h/eJ8ngipsyyJyZGv4SY7LqdKbtqzC7A23KNXnWx
G/f9os821HE6ilKoIo+S4CaelsPLKdg3zHE8PNR3NYtA7surfBuMeyH1qCzDjP7giRf32pKFlvzC
w2zJ4jwFRKuEoePnXmDmmdkNfYypNl6P8b4MvNywUfXLu8TanSo/JKykcwPQvvqBnPAoXQka9eVw
slMii0E6SaQ1fmZB4QeU6xKm46manelU/sPjjDA/KptMW7FGT9x61a4S6Ubh3SzmUV6huNpA/y8p
/TTDgKzXy1Of2QlN055gy9syujeaZb1olgxA3WxI7Lq8VaSVfrypGJB7QforrO6yZBXme4P5N6a1
o9/gJiZLFBI1rnc/0Wwr81KkmLUbRR76d63x45QhjI3VIwLKQOAd6Fpbp80dQBEqgOhGKieP4WCk
+2OyHSc/q3l6m5UcvJfdWpNuDXkXKwud84rmc9gxyOwMFyTvhOLCPL1ZJEsgjAiwPGyIqGPEOD4P
hDWEtvkwZU5Iuq2+NHghTOiL8U6ihp+Mp5iB8L/f24vFOowO6OWmzAH+XG+spSqxLlONaxf+hLbV
cK1ZbO1+vrBQNoyuYnl94Yr8Y86CV8sd81KZ8e3jrTNlhhCOWSQZfLy6UIiogMvk0HkbSHWQXsRw
WcwmnY1eTQzN9nXnNsZt8RpGbvKaPjAnHba16MXVeiS7Y+jCpyb8VeMtJdhJ8TSKooRYGLfdTc8C
tqLOR5/jk5pzYsE3U75NEq1PSM16vzJuogRqxFMjrivtXpgW5B8b01sbxa4Ex0ddW8KNbK3AQQiw
8HNP5TxlLaDY3U7QAZK7AjsxuUrFQwPiWSM8/A2+HdLsrvB1rE2WL/TLSFsqnFevQuEvNsy/38Oz
ZoEkZqkBRER40Gx5bb0ULUIyi31VfZn1QPH9NUPm1Q88X5qOdSqoGSNWzKzejAH8ja7WYWgJNjXo
WISu1fFXP/GsaqoaCThpzWMyy3i7u7jEPKjD5RhRitkWT+bV5uj/5SNhRaPE5904Pz730RjJptLP
T6ZuOjPxB+niipRfP1zGm+sqkKsfeFYyEDNSakU9CA8DaS0C9S6cRN/CFCKQw+WxdMmoiq68/RdX
duW/X/KsSjgaA76ygC9JlIwfPNX3ypIW7w0TJ9pwzYFZE3QQ58qHXtC7aKb13089PzDXxJkPicI3
nZW/bfE+CYhD3eSju+UcbSvSB0vr9Bjrnngg2WKqUUtj9r2jggBzJH5m+xba/ICEfw/LRe08QmUN
Yx23m3FajyGh0oheeVWbDJSHnthpGiAxfI3qP032KOt7MDBt/FnGoX1SXor5Xx7IhCOZIFoKwf2I
BYbsOH3BmgKAoSqXKdtNOsK33wolMSQf7Y6JNstJf8iTRZ5sxGkdJ7fsVcYzRPUjoreZXZTdN2CZ
UJhVh5Py3jWDUwmdbwa1LRSJfcoehYzOkNH6VpIzM8TgcmJPbFb5vHWSIPRGk1ncDjfWBHjCVmk2
cpeoFev+ReqZhR5tI7k71gsjXOflOqszljsmycxniq3Qr0JS6k+bLFo3U+/WbGmR8Ngggii9ZloY
01pLbhA4XukCQAX7u1SwZs0n0n5SwvB4/SwVhKxtLTNiMD77kueBllz4Tez3ULKUTXk4ngisAciT
8td78y7/PN7z41VQhmXEE5Ev6w5OlwbR5tFiHDKQxOSZip8avomjW7Y8ETSF6BmTLwi3lnTXDm+x
zD6gP2TCLi3uCnNp+NMmQV68lBAqpTdC4pwIj0k9BauBfg/sQQFHRUKU4Z+wxL3lN/qiwKy4UolU
qj+hmQYu4udsIqPWNWlX/halffikqX6qOOqtsUjHjSGiFK9RjwDQadbmsCnKG70Bjv4UZjo8ma0p
P1SnEYvwXqgOKeb6DKk0wdN48jxNc0v1YIoPQvS7K94arMsnikmMFt11xPiFDuVs8DfxAkugBc8r
N3GUyVANwlljTwe5HW3gZUeq7aWyCVaj5oi39B4pw1I0gdcMoea8KJ+dgX58+NmClsRxYU5iNLcQ
uhCgunmv70TDQd2doo8ZbruPJLKNfgNtpV5Xgm0tLdlh+G9sg93I4QE4iBeupJWm8EdVdCjQ5ZEI
vRdvIg6OvnkfLI4bnGPqQWIBAGdizraN0ydQoJiIrj9Z9c4AR7nRHo64HLBxDYsJBhETp+E2tm7U
fbOG9DM8yLdFfgfrJai9FrLuU3OjUnP5DHN+N9kifyRZ2JMOhwQ47LUF+NKxiXsEUZcXBjrJl/Tt
29Ek6gMpbiyknMNcFK/qucYf7FZek2pnvgmSo2suNFgMI/Z4BMVAi5kUrkXZrJmlFZOjOXrpFYjg
eNc8JGrX+lGXMBE/LvDs1D62apERy/rVrzBU72gW5OKtYhVBhVcyLqttoB7ZndDZluVjyhUZjzxI
gXM0PEhIhIsNztyZP60467ZeKC+RXbWiOw1ucn9N/AUL8K9HjnGYJmmqqBEnCk775/ITHLWTLJ+C
0z4o/Zp8vfypKHfH0ypr17K8qKSbzMDP8qqXwE84dKuO/olKkHcz9tOdwHAKNgfeHRf0WXxrrrBC
rQ0Wa92D2zM+Kk/028TOzrjTTrmHFZPeFjt1GWyiaaOLN+Xkm+ZKEu6s4FkAo5SRta2+nPLHXnw6
JujP9ddYp8loPDG5cxORM8DYOXoFa6a5kbO3EHiWJR1Q3niBhbhF7/0hpX3erYB2Sf3vSmBTbu9y
VDbGVgTNo8s+aC6Cu3ddRfIpDaLBfBxDRkQgahpTuxuFz6hFM9TbCZinMgipZRMnxE6ioP7r6r18
/FOfPsaANbR6TppNBB8tXAvqyuxXhXab1HsRZJqV7Mh6kYXVMT8o8f1JeVa0eSqGpjL7M4G6yO3w
j5Kt0962CComlhGSg2KL/OaQGYVlbj0xV3IMYLmC9isSXzpYT5J23JqVvpyQijUEogzpix5vCIUH
IC2rRNcsIVoFv9Vooc+6oY2lrPivFWin5O7x/3B2XruNY9u6fiICzOFWpERlBznfEHa5zJwzn/58
rI2zl60SSgsbaDS6geomRU7OOcY//tAO2zp75zdZ77G6FPlTKJTs4a4yT+LJil7yF1VYMbStRof5
+kw7gp4E9abuF/Vr/wtOtGXM/lo5HkwlsvTxthh5agSZL2V9rT9oB/nX+AvCKOh0g/ud/sg/wwID
mV345mM5nDDPsSY4WVt9ePasG1md1cqaaZMYopCmAxmfiRB+cvlCLBTbtBgWLyXDKXpHEd2xfPHT
17bbRdq2RwYTR/lCiTncrW2WffbjrV5uNG3XR/vcWJfwpcxTGD5qXQrXigFv954SNA5vyHrsiAzf
Wm/oZQXDHn2nkde5BKiUHRN8x0zvl686wbBPX+LxWOJ3z7yht1sBNiTNQXPTl29SsIq0g8Di0bu1
NPTrAjGYjm+ER4clwin0i8c8HFeDOEEaNFBD/PaErxTqXtGStjVgOpcYc16iNMCfHPK1J4ER143d
Rp9kpNlVg6yObr6KbxIafBzNbSuFGJYgbxIxLJY5gU7W+JmV23EkmNBI1kUCl1dAOoTkteDtT6Az
4Lu5Dk1zHqmM2B8XVDW7THfbnKZxLQBvYYVss2nzNfvcqKPnaFG3dXwj81/ifvBYlLuwdCbNkSu3
FQg+2uG071XPcJ74NG0V9ShDX3nXVJmjTr84qw15lbakjH8E+nMTH/3sxQo8+rpdrc6REEHIroLX
3ksKL7z2HojifSgK2/yYQQYDMcQ+nMxlSEaKcTsab7r3EMc34aoTXzS0w+lBRmswdrdZ8GV2kxsb
B6zcpfFBLLfcRZHkyzp5KPMNGSgwHjcqzsNqnVIEHlVWdjK9hJqL85asHvLooTfuSlzL5ZWF3ZgX
LBEYmqoLR7Dr74iQl6wnxdj7q75bofjvy+fSuLPE3QAZoAlvVbblbGv5T2n7OHS7vP6SjMFNiJAs
P/rKwDWR0Mn2vfDfJdzqujiyy+7RalzPPAXRW+UD2eCPPnaOPGFU58ghG8XThIBsMg+pgmRN3fbp
brRuR+tZzHYi4KeyzbyPKHB7/66qNw1s2xGGs/eulHeW9W4Ch4fdo1BuJn854nPqZ7cVkc7ZeKuq
u7zfF+lNo/wKlU3RL0rzGIcbXX/1KOKV7BFRkdQeqm6NUWhZbKeWsXR009LqBxOj5N1EMJVG9NY6
i49FsA2x/9Bw+3xTR3T33TEFG1B8LKnWvFXikYdWXWRvwB9KdfRKnA/ZtU7h8KSQb5uvJA+zN3oD
TJvkglDIe1E5WCbWJpvaPObxSYy2Bo4Gyb3fHDOfDVpDyxTfWRwTa0HA8XNp9OACzUKSV3CNgzlJ
oBle43Zn4QM/rBMF4h+whe+wI9hes5uoXgVyovdASA1MZuyPhV0OH3RCKE5+KagUKnmipxmc46KD
P3SE8lPhY/N+5+qbJD8LzSvWEYtK1rA3cGS8+jmAoPniPyngIryc8sese5iw8MhjyakpqTLUIkj1
8G0FY9PefOCZfhbjmwiIkSUCBETHqROhpOoLwdjXwi6l9tZ4awvGz5xq2PJJGLlD1i2e8Xurh1+t
cecRs2y0izJnaINYWy6fjW6DgiqQdpXwOZoreF6wnQliEjbQPFPjVWxquNJU6+Gt3DOWOyX8Sit0
DeU2wo/cPJn8+vYu0WwreDPyu4pMNGVWFcritSb27855rjRU0tFhS8oMFn5WGrWsAjp1QXKSTi0T
MoS9GOuyFTk4B7wbkx0x3WYrulaPXZii/LzuWT0mt2ojQo5MTupB5pBdJp/QZ4cFmkwy4zhf6G+A
Ea827RcmqT+ve1ZZTWKANEwNua47Li24RscaLRcmL67wQq1K/YfJYvKqiI4OxT69hfednTxjWR60
nblRXP9VSBYRSpVuLxOogPeQ9VvHR4eBHhvp9upz+rsR/Xm/Z9yMgAx0s5nfD0qkdumvixsQFT6J
EZSKydgaDd8VWOPvXuvnFc9QcjEae9nSfJrbEQo0U3DZhgZsSfAe+L4k10dUKKL1Rwf3cOXSf49N
f176rNNSJz1MMoUfK+uOCpkJIy1D23jmcgoBt11UjWgVSHyD8Q5b7SXCazlc/R+UiT/v4qz39xVD
jxORu2ioyJBxE7HNMUS/B+2rX4n1OhpJixHH/bW6/8LQnCvjImBS81vIPs5+v9KKfeDp0R8/4yO5
zw/1MttoK20dP+YH2Vx6mznasBRX5e1/MV76w+/+2ej+vPzZD2+SnlTyImYv+BU+U51s/fvos2Aj
0JeVfIsP4iLO4W+Jp0p6DgtKeW9muFNvcaBUt237y5eVpUpPMlSvmvYUgkrUKEwCBKcwvyJvi2st
KWtrdVp72koJeqchKqjHLrWj0hvBrDHIzb1TIWxHBua5d/TiCftTDKz7R9E6jp1hZ5XjA4Bgdkzi
kWIr8pOnYQXpH1DmiP4BfVcznMbm3sS4t5dfxwGAvL1XpqPpBi3SEZQOx4aWszrU0Iai3jF9zJ0N
ZesZO7k8Nupem4GY+i7QdTseH+vyd13ssGS1YYKNT5HBtJVzpPOqe7mlnkfxkqi/2+KzYawfkyP9
phbQogLPluS91pPs4Or1fWR8VNFeNE/KeKvoa1HKF3L4rHWnMDvmgbWwtH0Z3PQY40J9pLqdRc29
tKOtL7RdiVLA4LympORABxK0q2espkjUC3+XEA3B6NKF4A5beYMZOVy7XfLRvk53WK3LTr4n13lk
IYNJrsSbadrIpxpYjvL/d+U5xTp7ivDOBGRYRB80BdVH8NH/QmHTfLXjqmG+KKxig1xzW1G7hSw/
RdAZzJHxoobS3nv2uCNrXKSf5WuAgX27oDbg3eHBAU3Iqlaq6VrxVjQ3hrYovuadwxocetEKeWp+
o0aP9chBXtml95jA0263yHPy28FVKd9xU0vW/Z4Y2sgDOUi2nbjupuUAteVVejSRre7iV0NYMkob
pmVLw/IeYD78hBko8WJx6HQWobLI/y1bDBwZJk+NmmLfBvg2rwVqVm9h8V+rX1Zxy+xW9l3+TIB5
s77o3mWComUiK1yymOPAzZqVljrmdMzD+zDeS0iq0Pe8Ez5cHZN8Z+W3BoUl3ECvWhf5zs8i0rTX
nXQnqkuoYsB+Ng7CRG0/huZHle+y4FBbj2LJjA6hEdEn0YaOFo1ZLmx1Y41IVA4hae46BH6UuzJL
ZEG1HD3Lr5jzYadwO9xXX8j/ptSpEB2L+QI4Fjpc/Ck2c3Pf1+ss2Y7DKRDx/upoYj8F79gIJ6V6
QjJYxBuPoI1mUxCTU2+kegWHQqtXwIJVi5qpciRlO2VLKE5TsoU55M85HQGo1rCQQZQf1OmkYT5t
OrF8W1Op+MaXQAqXQoC4Z60VUOmIraEUn1IGjm2R4he81z234s8w2NRwkpW9xayE+PcZ8oek+3MT
AyRE4K0rFtAJObY/Cxpr8FstKJv0hKBITh1xybit0kiEt7VwZXZ3XbbNpnWrLfPOFWGK6ytM725w
lbTrwA4HBzCIFEgFL8JglSR2WqEtuyqYkP4+ZH/e5dnoaZJyUWrFOj3VI+l8C2UVa+BRLvNwFPCV
PaXLQodWAcikpwcNBb7z78d09QbO6j4lT6uxj7r01I72hFXKqsSYgAJ2BWI8m4KP+BlKpkN/iTgX
vP9K3SnPr+Ffr+ms/uvHuhT7vE1PQOSTXW3MYFMjNyeo7GWuM9DniJXTaCvPWHcmjICCcTed4Lai
+3v+97O4ei9nNWEolqo+DiwZBdw2WqPLbZcJZ56ObYKtSESlOSJWyahGHL7A0UGlLBg7zj2ccyA+
/vtuLkyyUVFjTqDigWxgjXr2ZqK0LDI5yNKTsM72wq+QT24t7Uix+hRvZCyxxk2+msqFdZt+/PvK
F/glP6989k7yYEREUadceec/EXVtHgJhhZxDG1bdS/ju3wefzcbfNUh6CJ3cJEB1AODJCjxJHo7i
qTDYGvb+hnTqo7wWbumm9HtMMf59mxdah5+3efa6pjFUu0bjAc00/e5z/E10j20dsneLLKRZWI/h
5jXWF75gFxbs99dyVohPXp5MfpKns358Ep8C66BareP/TwhhQlkk73GAqXx3AlYozE0vuhQSotou
c+ICevWF+kcQ9xjbmuMmoKPM61WIrWLnvVvBvdgzXZshCRVO262Jk6jkeQyOUryZYNQp+6TDDd1N
4ppUsGfkumVKaIzazlDAOhlFVxxgFYS/JvRW01rwHzURnRsHr7Rts2O7jFHZB0xOEE9AScxxgCpr
7NfGVWKtn0rM3+EYGyuJzW668Zr7Nj4peMe1DBlajXBhlKs5ylXdyhZecxpGcYWwAU/0tPOZ/T0g
5IdNVM/qfiQHKsOZzlw3mmRr+U3OYVjMBvFM1s3NQE4CjV6OhiZVsUH87IVbcYQVCJc1+5zzLiRH
5SY75cuQMHoQbnjXi1SJl4OB+XeCde30Jsed47f3UbtV4n0U3ns8Lrl774J3OT8GFDuG8rtK36Ki
tkMS5cPgAUaGhn8o6Y6FW9v58NB0x9AnRYE5Sdq6eaciSGYS2cgLET8pEiX12Sce5cSEWVGY71GM
et4K4q1PoFtxa1jPeb4wfUBQu/2sEacX6xTTI+9J6A540fdQPkWH2WS4Ch6NvUIiJ8Rd8b0kqXY2
3d/54k0k3qaSK3pLHTcAYROaKx300+gP2WCb2TrGsjHvf9fkecJTKpZtiIcwpbRut/LSaqALJE+m
dWcFX0HnKKS3VYRsmW6d4OsS71NlLnNy6FSyGyXbRtxMxi6gnW/vp+mNcZAxravBqb5C8Tiaa2ta
DyPEUn40W22x9/V7n0rYrrBBkNq1muBdAb8HmxZqFuVJEw8pyzLVsXqSX/Uev1gcWv2lZ26iPFzk
rWsaCLvdcj/BAQV7dGXv0OCE2lM6182LH913uGhQV0hurv6mKA0yd8LXl7nqKJ9iICkRT2Vm04LA
BxHPwNNvv36JCT+kTtJAwX0X+whF3hq0FGbtpEMJO33mqZPQoGC6aYGULpXUyavlGIqsXJYIinBp
1whMk1+F/knvD2J82yUPuNxma5xgyCCC0a7d99ZWsvJFGn8K+rbBBlc6WXwIowprBlIuwaHlQcVc
fBlpi6jcRdK6YCItNm5lnaLpple+QhwPhAio+x7Z2DjT66IaXzhBA491fGRMwezO0PyP4QpBkqnN
NAAjP6JINXT92AXbauAo5gk9iFccpIZ6jSwu/5B6BwNH3NRVs5tGfpihdi97EE33NU3sgZtrZXsi
BFxHmtCvUitZDFgWjaNumxX/w/GDzwGTTOo2wplxyX4EUxuwGMfdbTxJsSuTJWKsruzX87FxftR/
3znPAAXBhyVXIXVnv2ZnMJ+ylQ/NhlYx3BPHO4MmDPuN5b+v+odx9ddVFdmUCBH4k0j3sw7ssOiS
wiDEjKR86dkC62TRgsZqoUkJqzhl/tlOGybmUn/yiRZohJUcURa+sJcG9VJlQyRGHceS6cBJKH6p
GCLsMfDcFjsPLpYD65VGlVgV35Huxhf+SbW2wqOS37akdPID40XAIGdLHZ8vhi+1P0XRM23T/GYK
A/PCRfKFHgmqY2oXT5ObfRD6sx2OwrbfE54HZpmsoqfJsENsp3UopZg/DeVHqCCqLp0sWI0C8yQH
h2eLhEDs3mafVaFd1/La9+Rr1eLfwAxHrqLLDHYV/DK1s1doCpNlpQ2H38Aqn49djbOkssMJ5xSy
eIx8idnNsBRVhi1/jOY4yn5fLe3nq/z9Sv9zF2fwSGFEeS1JZQr+4Giti4ArLpZgxy2EhDVpLwTB
5ETNq8xMgm1X4F+9RtKf4aeAL6WP8c047nr0BjMBsFuK2frfS+5y5fbtKZ3hJ31TWUI6lwj1EqnK
AFDXsz5sn3kZc0VGZ5TU+sJ+BDTM4SJWVwqjC7a0P96SfkZCbGvOPknn+llrtxC1+4lQPRlYkgkn
TFPHFBZdZSNJo/vRiIEluwEToBSqkmaT2LC51mRcINz+vKGzXkywwnYy5Cr9I6YhnGtsVn6wkYMt
k2kJZ71VwxRpJJ96CSCQLQtzFyU7wVj6gP30sxUapNU8u+Icv4byXSBv/by3sw4sD8uylUoW07yc
yUhLgr1W4pTUMdgNftUZAtDnKnNVCjrhdlqqBe6Jia2le7wYsN1A6ckE3K6se2jEWrUMumuN7HwD
/1jtfzgC3ygVWj7IVpDTIvoYwuZLGApq70iYCTuUECWDHUS7/TJXnQK1v7rKIPclK7LlwDtmp1Ph
etN4sbeG4kH6gYykkky8n3uqko9GJgs0CBgM6JzYoERgRPmNApcxceC4qSpeKKy0PHKhTBTFaUgQ
DjokkEkYUAEfLaXgd5o7MK39bMN3O/fdV77Ci4X6t5s862IApFoddcrcWcaz6+IgHSm75ihgspnm
7Ah89nCykZjyYCHqtGye8lLD6OzKpnmxrfz+tM76lGSKtUhVghQxJ/V1eeQExknjYNTYBy1LaUXK
J6NeAKvZD8xl5tchgWE2eL2lvIQ2fL+Ts96lF5UArmLMnSBW3BRYIxQcgETAQTALYGTjq5S+yn+m
hGZ+FWu4IPHmU/v2Rs5Oj6nX0xRhRUpqBsCnJs/ibkzBYiYK+mfOiraZqTAmT1/Fdfmh5DRxHpE/
/14Xl1/HN3eys7uwhCn1ZFFITpqPwjzX2VaYr+JUIB6kBQgdlP7OWOE/mm885GhYhf4amx0+OYax
vNZOXhCIkVxIf490SZMYvZ2tjVEeQ82bpuQ0/ZJWzSdTJmmX2ma7sTxM5bwR4A7i7M0kLwXdrbSb
SnO7j7jcpDT+dqM7taMrtjZnkBsMjgukukuxXObJW0KdE1cbbTtnI1jU1fsSoay81uOD3hzXdXuM
jKWXObHCzPbKp3dBif7zV52tMzMXErUJB+Y3BwXZ368gesyRuGVIlVBVL8Zf4JU+KOIXGUExtdh2
3NBPEQn+SQbg9hrbWr2wg/54yGdvfJSyqbXEMTlFANvUeYTRDTBV9nV4aKad2jyJQWVb8lqSw4Mk
wFyZ6BlM362rZfM27kzIRYtko4cbydybcCaGg48ZbGnctO2WbVaSNlHmAKRmGs0A1RAomWG4PUVh
tYrabvHvBXyBk8rTNXVCXIg6+jv4qzCEfpLxekJMzzT/oZ+ntHPTMC27t6pcXOX0XXp82AAZs1YG
l3T1bI0aVV2G0bxGGyoYjkHHUkmWWtZ2wpZJVbHq+8UUbphjiysG2ta0RSwgSEAKtrgoDtfu54Kp
Cqad3+7nbHVp5ZSYaSLO07EU1ICDMOgRqCvEKcwR3S41chcTDbFhnMDad6TNqNz8+x1cMIb8eQ9n
S6oU9CQtlXlJbcI1D6HECbJzDXU9acECQdY47HGgJvdjHZY7zmkK0Uk7mJlNeyilDpMIBDrY7417
JhWqcFCMnhENLQOcLeMQHWFY7cBehHUdPTQDDYR25Rs1L5wFPEVDsyzCG1BuntVkWSpJkWH++QWD
5aLIqhjrMOJ39Kf2rX4LGhxybG2nOGwiN5xcjXlT4OrUnYRhpWSv9EY1FgftKsPtl3gWbZFHa+Mm
POIXoFBZi7YWOEP5ILMNMRmioYVdqKyk7miFr1buZM/1S9/aDComYTno0CDYu2zjKzmaN3M32N2Z
DBAqxwuc3sQaot1Gk12Tv8LgSrmHD1uvtGEpPKYt1Tzo/UL4svyVEDswR2SmJNsCfiStFNZO+Bxd
eXiXKnxZVojWRWwtkbRxVuHrKpN4Pk7sDbMdiLAtdVvgJLtqj4IN/U75n41A4xzXjol7Dai+MB9m
9SkGFjuaxN/Ms9VXZZNimr48h+yKNkcpGOD8GcwyJ5ncDRcHPCA4lIp22tiegClCWF97BBe6+R/3
cNaEKYZRdkOgzF9hjpwvXTGKXcnSatQ+NBc3wSUEGc9Wr4XEXCoiyJyTcBdVEd8SgPiz9gywwBGy
Rk1OwPOVCU65ARXNtKdy2pbzBtCDnPjLFlbiJuk+MhGOrktCrvNfWBdf6IZ/3MpZhdm1nmTVop5g
zXCol0rFYbqV231Nt2VBtx3cQdt2+L2aAJQJE7nZ+u7qbnjxO/72PM525xJmiKUV3ASBLwzTp5WY
rntlZRnb3E2GvWfe5Bsdq4qFB1ExLNZGtvr3XnhphPTjMZztx1lneLHuackJ83O4Q8EhVbcZuhFR
Wcy21ZSVsLq1dYPwzL12tl88DOcIQux5dd3Q/vTC37qjPi2CJJ+5CvoBivAGhNDWlsJhdFIGVle/
+4uLHmM8MhdhSYFA/Fx80SRbVaGn89ELOw0nwLdpPZuJASk48NzBc2/+b7/w2zXPHq/UpXUsKlyT
JQZCuUB14houjjAUUEvr1rri/nd5b/t2vbPNJTcKKctKyCfJptgIC7Qhv1VSeTfyLQ7MuD4605P6
rKag4mvoh/9eSxf0A+xs3y5+vqtoGgFQFpwbq7GTTU56eJ3v8xqsMP9t2Trdgrw1hV8YgsqA7d1S
CDcUYSFNsbyQMeA0tt2wEamO2X3SfgXp/Eo3d/HxzNiXBXxsmJZx9ngMs570zDchYiVY8OyhRXF+
eW7mNNBlCaWuHZxNQ3MjYPLgpsmDnK+vAmAXhqby93s4e0pxKk+jERp0DTfTKoV6kK4i2It2vbR+
0dqNywqXLpxpidVV4i3smHSWU18fsl8sxb7fyNk52PlS4EU1NwIrzdLxbd0OTp1u4aDbqTsEq1/6
ItQ+dfWPkzssoWtv42Kn8e0GzkPaGiWMzTLF2i0HXtXxpdWZhO2E7C4mG2KbqscCwjzmNLFtbmJ0
bM0TSikElpq0Vvc54nLCLK32/wDZfH8/57VVlJQ6Y3VrPhtbydWombtt5jtp4g7qGiGApW1jPiRo
B238mKKRAzLGJ3wFguTh4bJNrWur9tLG9f05zTX+t22yacRJkQNWbbKBnvKa4CkCiRg38tZJH6pF
DyO7WE6f//6aLxjyGT+ew9lZncWqlAcFV4U7XM0EoT9ttn+jrPtuHQbrBiCAcKPGaUgRPxq7aY9i
KjCWBMVGtkRsQmBLq+o2hhrBCGo18wDBb6b04DmK+tZT7TgynIVsByml/gTBMZRVWOMGvxZhL/gr
tESwoa9vAvKlQ1ex0NLqyjycP2+J6oSxV+eBLelQeWZ3fekhuO0hiub03jvLw/PQqrB+10mL9KnF
SiY7TKpgNVGJyISE9os7WMrxcG3z1i6+6G93dnZaBLpsVFoAulH8itEPMmfT47Xf7WtzV7S7FjnM
YMNEn1ZxcJeLE5lg7yM5EB0UM1nZitncCeTl0VNeo+k0YpCWPiftCyHinZOXtx0TRZ3pJyEJE5+8
WD61mEcnxHxkt0S+l09etgtRlDcvKq8ONEeHCRU392VwEEM7TraGvkS6l7wRS+avZ8ubQFwoyV3z
x9sfZetKjSAVUeaj9VhgetPZSry2pG2f3xjRGl1iZh67rZy8xcayp9ZEyHRH8qtuHV6n4mhWGxna
cora0kVqBvnJctNhJxIHhfXuI4Uwqsxoje1jrjnYsM1OoMIMVLZfob43jX1jPZjDVhc2HQaS2EMD
sbpBvJGW4rqIXFN7RIkAmykGa8V9xk2qPSIMi8gwjNdhS4mOLzFAviGFGNK6qm5C6TT4D1kMuFc9
qZAgjB0Mtf6EcQhxE6zO4TbwXrTiK1uW0z57jJDrlKd/f4WXT6xvS+LsxDKHkOozZLE2L8TkEF/K
uIiu3bhPiTG35VWDiJ9MIHafKxeeP+8z5Fr+/pWcHVNm3PttkQB8yq4MKm3zHd9a7+ovfJ/5DPBb
DdwrV7y2+s/Oo6kKY0nq+aklvOgXj1yYaDXmK+F99uRpcP5d8GqFK0XLBaU729x/HrB2Nm9J2l4p
MQybK7SZtZk4AkxVF/0sgG7zGD1ey765RNDhghrRzAoaS+NPf/htN5eTQQ8JQktPLKwWWD13qspJ
Ajey1q1w9IkQ3gWcKvABui1B1zghAxEJ6BmYO7JIoWgS4hwT6w4lchkQDB+ZL+j5IDEqiWuJN4Bx
/wUgf/nl/O9d/+nsvt31OPS+Lonz8FCanWFxIMBrW0HAFQK3SUvCMtNFi0Ll2uu5dt0zpKOG3pYU
/jyOQz8nL4aH8TF3Q7ditMvqV5bdfxOIdbFP/faOzvOw/MarxVQp5rkSxBbmpIRQwprZ4CkfMWwT
GNgv/pTx6tqEhPtV/ZKQoj7DgP4/fROWYpky4N1fbt5KXGVt3cFqY/YAIecBxO6U2vmcvAHug6vj
wnKQ0/z7qpdGfizR/1xV/llwUCOXah/8/6t6eKI+IabSeNEoJVc5E0nQfhplbzO5Iv5zeNEVboep
YXGP1A7r9NerteLlQ/s/t3RWjXRBISeKySAN9ZdQL3Gwr98GzbWoArXlhNqDLFzE/A7cCClBPdvZ
JPMme8z84pcc4xZE5ZCjipWAnNX+9+O62EOrIgYcREwr9LNnG1fV+H2cBkxmtBllKzZzVot+Ox0R
uK5nm6vpqVyNu/DjymXnfvV8h/522fOdS0s0MctjLptsBhrKJVL2gXEQYdCOhUqUiFJY+9rrtdnc
n7Csv69LLSICY7Ekz44k8LM09b0/HwcWv6S9S/mNPC3lYY1qskpuInK0KofAd5I2nOyT4GyITupg
l8A5KZb0obDQEI05VvfUzPUV1CYo44Hi1iMu3uG9Lt9q7X6Q3bTapoELo0Ur2eWIktuFEH3GuzC+
0ZMHCNVXZTPGX9uNqcJyMQnmkxl36dbZb4vb2jK9sIz/9zQIw88cfCzul5N2kyO8ZpHJNpYRhbxs
+41iwNr37PZ3o7tw6g1Q1WipRswk4TcQCrDWpZXsb6vui5AjWGWIoQpH6r/II3OzNFoLiEvL8p2u
2Y1rcEhVP5IJbjcNJsXja5K8yv5NOzGLOPqFse7TLWKMVNnGONTKlB3v2o3/ZJ06yuuvxFv0kx10
L6X6gJDjTm4d1AVs0cnzWDC28TCfwL2P/OLoHVp9qj4RZyyV7OCOriJHWk76aip2uoZOT//MBgxB
AjfhiviuT4vwBVWcXapr1KvtDaxvCL0jf3QYHiP1tUPKlA3vBp9Zq+lLrQZODW2vfsDEb0BNahno
S9yY81y8J8ZTLrYVcEDGBLnEUCGObir1OPlrK9p141bqXtt6l1hPKsryKW8Xfffbo955jfunSNUW
WfLh+OXS7H8nJiGhDo4qqbAD1Eg/Zs8uuDMf+rH9KOJjrd00/RLX8o61iQYMBlXuCK8TtvXA45FL
OkbwNjCke4PKSVmvi7b1GfwmCPTKFqH91fTP6wpfbFXkL+jAZ+tK6vQ6jn0VCeYWuqKV3BgBH4T1
ogjvmv9RoZWrJnbyau11pCNuyHgXkegehYFYKhAKR7D1duMXd70iLYbmGHk7rb6NtV+V90zJ7XjJ
o2jUuMGt4CYW9yPzYKRVshcRdnKPK1E6rBpMLeDXhcrjlDy10auYb7A+wBYtuOr0cfXXntWOGUJF
K4jFmBa6I7vA8G8zK1wkGcZY3FLakcF3NzXr0F/VqDQo9/V7BEdyumUjr9+Dh4FdHcLs3l9nKzTF
OKIfsnFhTJu4WfYsOpH2xWNW40/PpcqGYqOFKNutqC1ZlZW5G6T1xEfDFKRAMbJs0YIHClv//I7/
vQnLl1+sNXueSyqg/hmo2OVm33teN28YxouYLCNvU1riAjHxnzR5M9oRw6O62LMKJNURMw3BClbi
aOen6+54fwDTH1vzn2X2n7s5ayBDrPFaggPiE2lU7LRO4aE8Uea7+vDzpTL37FmxVRG9Oop/8DC0
hmTkfZgavkPFu+TtoS7Q2l49IS9tq4qkWIpmalS955PyrCTbJekFnhJsS9BsVzAX+IlUH50dMm+a
VrA9k2W/1qcr7+fvs5kn8v3KZ09EUSRGoI0Zc0iyO5qIijJsHzZJuayy9Zzs3gbgW8V0J0ofEHyv
nijzUj9/I9+vf/bhl0OSSIpgxKd8Oa20lfze3oFxnGLkEb1jQPB0fDtahqd2rTn/Xpp/NxpnP/3s
K9Sjwiozj59OMt/UbH0DLd2dQOecgXZ3CewyiQ1DxA0c3az1WM6R1ZCPNmN3h2oLR9d4LeIj0rxI
IWI6+a5qP1KUSNIhDu/T6VmzJ2JR5sC3f9/3hU9KA50VVYxoSIVXzheLOAhWN9QjvCOEq/i5WC7U
zhZBIhOKgV1kET7qD8obZGBmjndjt0itdept5HXmxtdW7t9JvSzY7zdztn4iy4ynVp6K2bjco7xM
beEXxMWd8gxG8Cp+Bl85eDXKDjxxIBDUyQ3kZRjgV17m32Dt2X2crSPJiNUhiYbipLULOB/ydsbT
4m14B6PEBQ7cENuEFygT0/+i+ft7Ec8PgS6ZCpfoyvOxXV2mRtJUWsHpVW3m4GqcWSRvh9BpVm3g
GvNL+KrscVeQMJUcrg5R5vr55zf08/Lz7vKt9/QycSAzTSlOUDkwjBKzpU+Y9bhkSD1xcVh0+G28
hvaIT+ZWYbxcNktatjvx2jH+d1/45y3850Gc7faNPBBjrkoFs9voYULb1y3K9yBwqv20x/fsRPeh
O+lGHE/V0cAdw+Uru7Kj/Vn+/3oaZysy6PogipkangTr0Is2NqzSSlS2BlAZXtjiSkVk5QbqXsTY
GMVrbsIdn+zkAZRBm44i5mPCIb4f853p383yFQRArFz9XmqWWeiWyc6vHjNKbUzdqu4otLdCZcun
wERVtTfgnz6MypHAj73fvpaAECP1W2t34g3InZY4ln+jgUlYwYMlEUIikjkgvock2duCgDvmn4l+
Ft0ShMK8B+WL+jxFOw00j9EU/pbCV+i9htSzrTygvEW2GC+G/qbLiet8maZ3YXoQIHPdkqT1711H
+fsgZ5GZKqCMouqcUGcfGPUY0ZemXszDq2FVbbLXQvstptv+OP4ePtqZb48EdExwQVrq1kJ46yRX
OYIDAMneKsuc+Jj6uSHBnXQ5wpoiJ36+coeXvkIoH1ijEoQG80P5+RmoXhIGUcEdyrgD1+9ddM+0
RGVgc6+Qy7RodZvM+GT4jLqVeqvcQ8iFoI7YgTwv5KkBGbHvouR0XwSH0B+yb0LSYP9fW+3S8IBI
j1ONr0i3kSK3vHbvlz7h7/d+9gnHDBBksePeA5zeVpJCiIoNP5i6dnbq1CtcRUr+pXXJOxyPyKUP
5qt2rFdVtUCCAtdEucM5SXJ7B8/UNWLx6dWX7JxQXBPmnMPk9sp6oOf7a9dhMA0KYiFENS35vM1l
+Vpa2yTRabxTFr2tGe7g3+tB8GJ5IN8HfFc+8fAJyBEi0qKSFvEXNWsx/j/Szmu3cW3btl9EgDm8
ikHZkpztF8J2lSnmHL/+Nvrinu1S+ZYOzgE2FjYWahUphskxx+i9dc98xc0CA4bNzVjvuo9M2kEm
1nSorPXGFE9DvxWll8w60GUXpcqryvuW6McSU2tNZ/mYNjscFhTGor5IK/ssnIxiRSNw6I5ivwdT
nrFn1Pt1nBzR1jTGoqKmiji/GWnNnyNOYHYwl2ROIycEh9bftIlbYM9wlGfZZmO5F0D7bOOHpic7
cAEw5SldUZ8TEcc/ybh7mzO56TI7yTu8nQkk05Nxg1IZVqUlL0p5qchzGaUTFc/D3mJicRU2hoU3
sEGzPCTECVA1k/NBjecEw7025xgLn2VLCsVEqjZUJuA/Lh6XVmHGaCPwB4qlk6RVLnIKo2BFWnyo
OWPsSrIbTKeGvyywzZDwjHHjA+E8w2fSgHt9dsVaxGqFohIUGglOp0NUrDuiaeUzHHmdiQh8JPjz
cM7vjc4r89sy+N1GyzYC6uVoABqrbRUBgVpzBug8FIhB91xU4gB59vwBt/G2mbNC7aK0/Q/9PG8x
MNFLuOE+hQ3eXnNbHvIDtGBb35sE9T7iOaHMVSivjgCnkAL79hwvLLde8Knou0LftbA8/dEZuhVR
MGcdL9nyLG8HeQsEyFLuhGAV3yG3uMVoJEt2N2cuzgPyhlkUQZGkFI/r4obeJwMRR79tjY3Oi8CH
uFzo6roWP2rZrdjVWjuDNqmLXgv/gmPaQgtpy07scssgxAEFWjjRsOKvZx8W0SLDSlSjIpMWzYN1
1Agn2WLfRwsIhf938jqCBYpc5GLNS6it8dQiS5HOq3HVPgm7kj6prayzPRpGnGo2XRPoX1tKylnq
wNJIFrlnjjOQybwJHqtgk9mpg8AOOMx4Ejy28ecYGN2CI5bmQhU/xvhQH6pluyrdfgvirkCMBbsi
238hZYz1neLC8SQZoHuOKLfGlfpkbkkNaBbNXiFg5XdMKDDl4uugbJmQFnQC1YYukrrtTtYnBreR
XuaSkNr78iiv6tXgCR/anbDrV+VdsSS7sVjmXr8WJ69ja+rFa3CNzLsgGePSSVZD4zEF4daioML0
sBO88+/kd7GRveJzxGF83ihH/zY+EHQ9vEJK1eK12XE2uecnO2qlWXg6Yw3EcSsSoKHaOe7+aMeA
CzoLuEUkOPnGfyRl0haPPojhm3qduTG5upw53TBeKPRTa1BjJ15z7HM7i7+sZHYfLpkEnO3zCvui
I98my2I5LOs136woXk2kwkonSN+vBTmas1yWA9G1yg7EsSIQ4duQvTVvEnbSRbU8vzYnXnVHfj6/
wRG/GVYlO4ethBbgAUDYHW6YeK075dJ3PqgIbe47I7RN51ZusA6W3TvnEsxOtxjbLC0zbTE3/I5q
uSLH0LUGW8keY3+XgE82+UR15ftM+Z6Aou58p37AMr6OPutmOaRL7P6Eh1HbBSgLpZk/ib1KB0PA
ph4QXbkw7w2OMC7kaoUqWYSbnxOMnh7J7vCszCk/ztmWcS5Mjz5wisf2HgBCpTvBR7FMlsKVsLe/
pQ3svQxTkmXC9OAXXPZ7BiyPeS41EYUiPJJuIz4oRLsw0TqwbVFpmwt7vsHq2a1u21/IJd9F32GI
z1u4JwP2yrfsh9rmz7O52AlWUzJkU1BHd3yZJqK7iOGBe3dPgKn5gNKZgfDQuDQn1N9qCZpkwUKp
nCl0sLeRW3wGdFF+9Q4TL7xPSFALHCTX69a6ctW+Pql/lrZ/nudFI529OlSynKumBLjjHBJx9U2m
LMpp2cvejEgm/m5wEzadPD/KUny6Jsj7mv3/4wwukyNgurSBPHClKpJlltBx7gCYO8Qt8ojEb8VH
0jjKi3HfeL3hTE73Sx3WjOVTXnLgrzYEaFTC+g6mY+Tmz3COqtKWICNkLu5PmY4Q1BNnfOdzzIKs
OZjEr9zq/88lNCU8CfM0Qr+4hFHp+3Jb5RH9KNhunwQbgWU7deQRnG8Y29vdKyuMHW2uXbm/Df1f
T/x/Hdi4mKMKSRj0qZZGNFogIJqLdi9tBVd1lBOzIhAwle1Pzphe2Q39sC+eH5n/HPZiPph2Sln4
dTZXafHbjDbQdvlGWpVLSN43+U75HHdUDc1eeJFv/12P/9Cn+PPQ8p/1eKhKQybLXOpsl79lR23H
yxMDnzz4L8VKO0W37b31O3Lbp+ikbsOP/wZX7McS9duPv9wRnCcpKSauOfwNEtVOvMgT458FQsMA
vPZxumW1pDwFvkOmhFUuqEb2whXZij7/zr/fmf/cgovankBIMVdIo+CRm7wyoyrbMo/qk42CYqh3
Uqik0kYcV/5b8EUCZKmzju07DXuMGMNRWw8fRMKxXVWUGSMChzmutvmndRjWmflKNRkP8EpX8y/q
FyxKxoP2SmEjYYPCup8wQYevTJZ6waamWTZ0zCl7y+GpNlmptrx4Yeax0gN6S17b7bUO0Y9ttu9P
4EVPQAzGfKoynsA5L6n4NSupA5gR433/Oj60v8u9TBc+WhBJWtduruwE3MSAjZ67/flVW+v7nsiR
w/DC5QDMIBfLbGc44lV2sjrfhX/dpYu2QWuY53GCQv9l4xQfjdYujriWGHCf5NEOHsXOsXZRSexz
tFeO2c4kd3a+LV9T58RVcwBUc3p6yReC4GsMioii80VHH4rebUgGsy2zaH7qjVvqLgAodfXfyG36
6Vkz2Z9LkmEZxI1eXOwhGI1g1Irw61fMOffS09yAgkvqZvv6yvfob+8Ra9rs1bGAEdGQ1C+OltaS
SaopW8BozZhzang86ff4n7lhq3VGbHq4aEemk+D5V4mwg6/MXluoPNGBJkGE+1z8m8S5zTnhEnJC
39Eih34JwfPzs99oNlQgddrlNF4hCRcuZJAstynyry3PPy5W33/Kxe3Xi//3U6avpirWeLAr983B
f7Rort4a72dGsk/jYfikYtfy5dTuIgpvMVhcWTV/vIPfrulFnyXvzS4Oa64pXQoIkcwJXRWvUexE
MJK0pS6sxvARuVhXe363hCuq5Z4WHvt6m8LQnUmB3cu/T+lvCdDFbb4oj7KiPJtKxillz8jCOrtf
kqdqJ9uJfpot7c/utY7mj3Oa73fj4ivtB3KvCC1HHLwB/R1FLJAikv/YFIM6gdFSufTM5rLeIb7B
JqwHxgBJLrbSocU7CP3VHJW/TVF/XoTL7zcG79qQR05pntnJHaRSh5I1cCPKHNizJiTf6KAH65wt
6vBL715U9SYfl2FO2UiFVAOHfp8ISp3V9CnEJ2z895KwrsbnUNiG+VoJNkZ/rxXComBn3g6/Jw2a
89Vktx9atH+8s8ZFQaCkZVWOEr9jsiD4OVzeGFsbGbHwPWk4ATpQ7+HkxfmBTAti+RbzrptIMvda
v+7nV84QNR52RoPy5WgwyjNQuvnXFe1JWnDTke/ZBp5B2K9NCONbQVyWyItdKXGrJfJ8dZlm61LY
kpiRm96Vh3x+wS/Xf/Pb2VwsALSCaytOOJtkXeH/e5sccieU3IEnjBNsw8d04z/NO+rx6gzspzIF
0wWtNM00Ne2yJtVCUR40KZ4frd6VANU0biSRyEnG5TA6UrzpgyUOzDmmZJ6JUsqc20OhOv++AvK8
svx9Bf7rNC6fcOOcDWYTfN0PEeoF22EvJj1pYpCSmbCLPaNwZbjDjJLtmdZB3W7Z8S8NDxpw837Z
0DWSoD4vIXVfXZ9/+jx/u0aXjy2Mk1pvZa5R7TY72mWq+YweudduOrbVyKyHRftyll/MOehpXgsS
wOtrI3JoN+f+Pd2e/9HYh1fpP/fNmJfyb3OXJoyVShQ4pzO8hAhvBJ7rYG1JbhBsYsFDtBCDl8po
QuX5Bh0jBOYc+sLy3/dN+fnJ/c99u6hy2zpIswrON5fGiHaBuTUB3yzS4vacPZfZbdvfj1A21Vd/
OCbjbdGB/fZE4XAGhRXuZydRRJNGj5Evr6rSMcnxCbeJTz15ikKKwxIshHumjPSuDe3+1tHNayre
JjIgmHobl3aTWu7aItaEEC6z8qF56akTNpLswO2yAQiQ6kcAgEMDGwzN6AXLlv9PBvWiye2JqcJ1
qsKPV/Lb+Vx86FKwIlqdnOcrifCdDT8Ug7kLX4kLn5x4G7uzn9pw6b68+9a1vemPz/i3w1989YIo
yxq8YOFMMKCSykhDs27nGTxgTzQe9PPqp2vjsr/tltwDC9UND7KBzPfr4//tIU6kwm+tzAjvgJHQ
sGavznxmm/VeKfzGYvchJI5Bf/cz2RBI4dfbFrV5EqyvBdD8nfx5cR7zxfl2Hlk18DiQBQ6zun7L
6K7x3tjiWqUv/BU5Ss8RYcvNv9+dH7+G33/9RQUbduM0y0pDNifpm15758GbdfN1cwBupXpw8lHU
hHSD4ZXNadQl/b/epkl/5Tx++gR8P4+Lr0+nB0EtNZzHXF2Q4Hu2kQD2vdv0sPWbgyjf5eZjgE6t
NJed5mXsJ1ydU+QdiMVl3dH2Ll+beBlFW6zZzbLWNomwOl9LUf/hLqHNQsRJaLiqmsrXN/3bXdKT
VmsSUy2+zrNDaQu7yaUIY0NHr9QGWQ2FBNbolZ3GDyUoxzVESRF1HtK/2Ey9QUaFpDDiDqDtaohs
q1/aE59H9siEDyVetwxY8v99U37oFf150IvlQJaqYqxrfiy8zGyNnjC2nPPHV+27qAi8F9yQjaq1
VHdzu8oQvSvHnx++Pz/Ifx7/Yj2IMuF8riX5S+iRQwklv2wZMEboPMj1Bj6QhwCxF932ZYyCSl7/
7w6vX3SsyP6oxDHn5+OG1zwBkhtKAkdB+N86hUzgy7ovXmQnWwbqQUrfrhz97zfijx+vX9SpJvDU
0cy444PXlnQOPcjHJn4fF44SmHa+DC1Iaye0VsonsBVKEE1Y61e5bj/eA2zobG7xw5Mi8Oey1ASB
Neo1+pZ4XPiGAwp0WubLomRb3bL9mG6Gt+GV1pWw9Ovjvy+B8tOxLUXS4XvoqKcvB9plB8ZgGOuc
rWDvjo+54WXGcpyWQ7GquAAiIfZIAmjYH8dn2HuDvGm4UkhM8QZ1yzJ0tN/wrxhpNfHRV1Yl2+tj
5RkMH55Qcsr+rPasOvffZ239cNY4trGQYjVEMvCXRHiq60EpmuLO3ANg0POj1W/DYN9qBahxGoCL
egvo3s2Wps3uzqnukVGdV2XsMMo0tmrmhAR+Ou24EJBdIMtiEPKsgLVeNIfkkCKHJs7JcMMHRU1s
yQydJt0zFvWJA2IvrK5V0JYKpJ30eXg3X5TmZsod/x7qMCQBuuIkNO1yR39vMCSQ4KL8VnfmO5pd
OfSUcdPEjvpUnaZ6oa+aBzX0mIYRNJg+zrmyHdPgg/QApjPZ1Ie6dWVSsQdmcU/pR/DMCJIspqv7
NWWu3i4WgT8u58UiFBt+XppJV8wMY7FaaB/q54AKFLsBcq/XksLW9CI4hy/5R/tcAxKGPlidGtYm
lAIe+tgv8NGXX1yG0XFTUcGHXoon7eXfN176u3rSFU0UTdFEhKHIX7/k27ch9ye99sOKjLb9HJC+
A4izULbDtnmHC7nnoaSC8frtNdHR3y55U1dV2dRkeAnor6yLykEUc4sXiOOCXnS7zmbvNAsnyONy
h5yd47WC++cD8jpaCil9lvJFEPv2QzO/1X2G7APhnyjvztoug0tROoMbxrdA+Oxrv/CHnRm/8D8H
VC5WYr3tZa0zOCBQGP353Dz3iOh6so+3hb4O82XLo5ned4ht5HxnMG4873qDkYbKA6MSaq77ay1+
Qsy6IKR+PFFKtZ+WVF4pYn7o9P55mhdLdleJXVVa3AiR3mi/H94rEtg4g7mNVS9M3c6Xcw+4h2dC
Ic/utsSkg3Yed9a8DYGc6mh06BkOT26WL6GiFhRdxjUp0w9DLM4T1atpkbMoUVf8uaaHQzGZgcDl
zDU6swvrMLoCntHybWQhH3cqzXMd10wEyyU+te0hDlCBtPIiQZYPorpbBT1uIwxWUY4XwF+yGyjw
YPs4OvgUexDuCdH5RYdIcQblpgp+CxhP5BkrTAYaiq6oc+t8ramLRLu6Uf6hnufHWco8VVAIKbxU
h/apHylZXQy3peqNldcgyOiWNQ1EF4vPAijrZKMHjS3CJGc1JEzi6w/sD9Gi8zv57Swu6ll1aPO4
TZr5nYSnS86msR+DO4OoFWl4ROceVEgVpeduZFkvN6l+Ay8xRx9k+gAkQ2wkmD0CKP9jaov4ZGEg
oHi3vCAZVxGC0jZ714d8EZS7NDNsuTt0IuqUHFQVgRq3sbXvINgW8YqoOK2Da06fMnGRhxCL3lmP
dVLaXfGQSu996dYlm03Cz8bfY+cltN6acDXxcaiqB+LVzKdMd/rseRjWM2kHjCTJVLNHZGfAv0EC
KASbOncIHWQ+r7jTV+vuUyhuY6x+KQzTYU1UmKofwqCzNf1JTVTX7G56FPf9vf8eelrkcgvoTyjI
BwC5mIszVhre7nydoBZww352CqUlcOt1w3iHAQQeFe9qM+7vtrOOmph1lEBYkeHBRROB9CRB8VMi
scppHzUbSCvyckzc0tase/VMxkF/H0jbzICTTqa9tK/bZ40US8tJrN+puge3hPDmSgUqzwvGn9++
P0/qYmU3sjpKBJ2naF7tWEPsclyiWcru+yUDd7Q3pNmBjG0dFfoKQVfCrFs6KFfqMOn/atn+PBGV
3RlWLtM0KMcuN8lTmAnRMCSMVbptZayVwTuvgXhbdyQ81J+F5ATatkUPirxxZwK7hlmUEWBU4j8U
EYYl9BOYCJnhugrc4Wgcq/PqvA8//XCtyL8xLmYU10hRxf2oLUggM/f5W9PwfKFX8tr8JjTtlEU0
mpNXKlq1q1xcqK9atVINZGvnwo6QB5JPIp365DPngGfh1R/B+x0npmkm9IjYutOMdUQg3AQvOkjP
t33yO24f4gnaHvZaYyXmj9G5daTJfLWkRyG/16RdUKCQEV+kcp2cH4Lkt8GbCxULF0ACv7T5rZ+f
1Pizkn4Xid3IvyCLLyt/Y6ZLOT2DBXCTZ+UYwPEgRTa6D97S8cDFyT/9wpaY6AnbZBdVTvuJdZXK
cLpryKwEGm0eRiDP5XrudqIVh+8MWtJtT6YOJlw1F5q/CRsFg8tzLBHMvMDUlLI0OK19no4c1T9R
LgZA+MYD9ygQtIVQPvslsFpjLUZPLZaCtGbhVxe5opJVD9ifgWSTvWhwh9t6Z9agBwVc9aSjfyr5
/mxCR3wQp31HLqR500r3mnkYGANNR7naMplEZtYSZWaXtKpZ7zAfE6onWqmnSHSNjLW5KcixZdhq
V3dxwR5q/vIlN6RVtsXeQn3UrmvHX6XL8UEcFn5gl/S+UEqjdVlPnwFsD0QxxVbAkILaqHTxoNww
uE4sp81sy3J1h8kYnRJ9DXOTzjmmifaIxPtOeB2POdF5KzgS1F7Bnbx46z0iidg9xkS4SNjnbhX6
/3Qrp+q2dIJqlWmLcifpjuhFxMHmjCNcAM7jM18OJEpZRIbQUucXwNgmcxdMwUG+r8VttyHBktEQ
uXOInHk2Pf2OTBSCOMGv34dH67O7YXHUPovH5LF8ZqKT5NwboPg2YDglf9R38hFeCJCQxbRS1xpZ
vkN5k+LGOKnvjLgoaxMvrteV8ITcdfyoP4YBe/cboyCePNrklV2/mMQcZTcB1PoQRAZlYLucryQz
bzSKUURG7HSr6itEO5nl6I2dwkJAB5X4R4qlfmu1D+YhvTdO3WJYWHwtV1yr4rNzZYfIhTuU4Mni
hY5MTiIpLx1Uu+ylqm8Hnz6NQyaMlC67acUOjMkYCjoG7/LL8K4f6dtQe1nNm1bvemtxlk5WUa4s
AVVWX5CTHJEVSDQAc/0V556cD1b3Os9LH8RyHQ/PtWZn79LNRA82jpx8PNYlLl26vAa6eoYm4VNM
iB4GkJMv7UqD4KhFg9jtRTO9KbLZosrDWmsfkre8cVOkmdZNX63B8IfRqxA+oYHHGsfRTWnRAwat
XUbxPFXc7UTzatj/1XOMFu4RrauUOwoqrHqebxcjstJ1LzkiKjcZvIVNthGD7mFcEECaRq9Efy1q
SbzXuZLn4uM8rQBOGBB1BZeenkhXgfjI9i3BOIKcqcLL4uXPxSeNJJHPteE0j3HtnG+pxursJdEM
NzaJcj/pO2SB5k48VJ8SQKxhqzvGkqAqL7inDWWl7sgVJpGiRC0Bon7ItgWq0+oZdL8kLpV6x6sz
EvlQA9irPwzLbscjzwobSOV2libxWjK3534NBnh0PIdeKxHmRDr9C0m5+eDpzb4rlmbwESg3QCWB
mBuuOIirM1+AAUGDcCZY4TGLT0W2FpW7kBi3U7AX3lIsvazabCXF9BbFA2o7Em7LyMlA2gnkEnfu
BFsBRIeGS3r46LiSQo3GH6Q1YHJI/MguIXS4Cdoz/tfcaFGzD3wUVejZqZZhR4XKk6UcxGEpZARV
7jvzJQhJVMWHULEtMv3YLoXE1Szy2ZUnnZZifzJ7CIyUNt26jJYWX6KYONmMpbt7lNNbRT8JIqXT
3tBPPGJivyHENiSuk7yD0u+ORsdCNL0jTSNJEm957oyRo4Hb4WeaPh3bls/HnZrhV4bTuiKzyJ6Q
VZrhjR4ea/VGwuQQUhIXTyQSsH+0ZWW+3yTLL9thyRVUul99tw7PMnCX1tFrgqD3Z2SW0vQOO3JR
E8VVAIcuCld8sdrfZkZhieOo9fhvzRb12VLmCvO9JJ02skUMMR2GlLIjA1vb5MMmQxDL3zMCS0K0
d/ZaLra1jUyPa9KoB8QpRrpmg13U26mlKb5K4lPyJK6Vk9BR/Di59cmNqw03ao/6L7+zS1QLlZ33
gHYXMNEp+fNw2zaOUW1ZHYvwQDozzVxJJbNiz0/rlbuKhNNkTu985nKZ47Mfbk1hXYYfzGt8fxUN
OxLsB64F+szukWBl3aLwao9lt+cFj+CjAsiGNV4sUyTTbgKasFj0kQNbM5C8VHX440LrKeGh7Val
sBAyanLXlG9afacZ92X8PuWbiouaMjg3T02W2YF2w0/nvUjGWSk6BDgfsMUiqUfR/uIz6iLGrgQ2
3duYt8foUY6OTXTQ0mdJvB2arTQ55q/kyf9lqg5II+6gz3+OmlVbl+qNEd37+Vs/o9eybmNUjV3z
Iehr0vi0O0uvyAiTjypqGgsreHdUuhsYF4sQnke97KfNWdyRsBWfSeLKngN2APm0nIiyTBgGmg0d
QeOgV0dD3XXnZaq+mMW2Jp5C6JaddNM0K4VEhDjwysVwXg6KK1A4Wl7cOiO+AfjQCftPm32IKWxq
ga8R+jyaKnpW2ymLnHbeBzXR1SZy+rNNZoYtIBmRdHpuOptc5TGWjl3wLIs3cYGTtVmPwsNZhATs
oDJjfeWfEyNU/BCCY7ROM6yM82o6r4Z+Heh72JtQixzVd0LE57od6ICeont12JU4hBjPp4uc1ULy
b8v4xECmJLAmsF4kcqNbIt3sZlyaptcIt5Nwq/PoJfGNKGyncdMijydqVmK5g4xTvKrBDZ+fGY2F
Wro70zls13N4bh/fZ+xKsTjRkyP4e+gTwplXFbBmQP+CfysB2eAkz8Fvs/3EkqQVD/Pp0jkjGrYm
HkaYZfIZf8Aepueio+0WHWROs4b/XDJIiyd6yWiPu18WdXFQbKxhaUTbfPzIs3U93iqarZaIKRY1
zoMmoolhFzJxPJ09daekoYTcVm3qFf2pFN8L063fpe6ErN3IbidGMxX1BF5SWjIZuuadzsIik26O
czYOMhcROuURQkt9wx+WGkfnQzn3/8b3WW6h7dlyZVQwVb9QMfWLD5GAaI7qC24XpAD5Kc5Waroe
A42V7XejjbYgKbhdevZuWbQ9R3MKLlyBHeP5IliN+Wbsfg3GSAg8tsQVx5j6RaPXS57xcGycMoMQ
0v3qyEb0i+W5pKfH6tjmDmIn/hOF5VY9GultnG+iaJkYu6ilfISLSsWFDTU+pcpK03dl8ynsEjxj
Qb0djVNl5XSkF+QJpjR/w2MS4D5x5e6xTEhzf08nx2I9BUTmFy7yIYU1QpHcynysOmKT3hFXmGrv
NaqjGwtG+kO/kEVXa++FHf6MlNXybD2at/l0q6sHwOFq9zi1hV2HpCrdhPLMHCjQ8SOWayRPaRyt
W3eqIxtsPnqyFlmoiDRncYzcmHOlOLIYKQLeIvKHEKkw3RvFAwEJyrCsco9miXgT1QfLeCy6VZqv
EEnyZIzkiNQHJeKdKhAF8aX1t3m5DMuliGCcULnR6cNDWbg+Cj3ReGmV9TQsI9NFR5i3Hu7ZRLkB
UZZw+NQ0HU1E+agJOMUm6u8Snb1yUHloRGy/TXQDgZCT9tOFptl996tJWURJ0k2h+8vxc5CQBo4u
Y8VgcOD3svgiWqy2cv0pR/t/t1mVv3fq7EUNagCRobn6l4K5aRrWQvFrUEr0DinWa+aTduUTdLVT
MrYN7Z7urIsDoJw8gt3hH0Cnor+mMCPkIXXJNWgNOglOrS5l5dCYj+fiAWuqyMD/yghN/bsnzMkC
fgHmNAO9LzU+UlnVYWVK4V3HTDstjvp44NLATZfqDXthZFQrEsBnZY/vmparNoSTOvnZHuJXi+6q
/zF4E3EytjbNolGLpCmmfSLWJHxvytEUH7Wzt4yoXtRb3do009qwblKDUDECZVo2rw7+kqjwWBPr
7te/b8RPIrX5J1maKOmW+RcnOVNTtDwc5U45tC7Af0GCCOcKJDYB77MFMkgWco+ZnCTULeWF6kzx
ClKl7lEjhS/BBAXuyuX+aZxtAQ9HS6EqYLu0i2lVIApiPchZeEcyFJCIIiP9hNZJiuQDKlns0jAp
SUjC9FSZTnzvM63ND9cnpz80buAXY8M0yCYC/n85vBOkUFaiPA3vYoOxHEFZRFQkyS5vPD+k9eYk
0SFslrGwFwo8ScYxUzy8MnRx7PGqZ+GHucSfJzO/UN/a9bTF6TbqnMz8dZhDffioE7fcIe6wG4sc
9Q2Ee/VMsznALzNB6rrSx/pSTl22jxSD8aEI0QzH/kXDOQ2LDlght4UzyLadtZ4KdpjBMVCesdXa
Rh+gH2wWChUYAquu4F+1jzFF9kg4JlqwJQUuziNAHmp1MPR7PmHRA2/BMiOsOlhN7YHK9jVAVxu5
oK+2pE081yv5pBm7c3YLis9nRbc7fWV2j9BhFBK2v1y4AP0wyFko3RaqfpIIE1W1ZVw6IuP0ah8g
fHEJIEMwVPE9Zp/naKHz75foh3b13CaGpiVLIsTrryfp281Jc6HvEoubQ/ymuMefC4DQzQoeUies
HMZ1RMKOTtBzCtQ+fNCouSjJr5yG/NM69f00Lp6RgTPM6vmBjYBdtLPAg44UyKJ57sin8hw4MJoi
B1TniAzkQ9EgOMp0maBAM/oh4gOzFBIz4xcyr39foR8ICxikZg8HvXzZ/KszO1SihPYtCO8Euhck
l3qpuTWw1AfbnrkarVqSRhxRP+bZbSFt1OEpHu9GBJufZBpiIQv8FxrU/z4nfR46Xj7Q389J/fOV
ypu6t0geA8sxuk3sdZldOfkjtTrJnT48jRfNf5N+VcaKlOv8vM+ng4DBtiH0mdgAuwz2evYZiHiE
bXFwMxWF7zGtPK5dz0JBAdSJgLMISkaK0ymrmE1SdNQzT+83IcAwk2VlJQsnlc6RXq4N4ZiZ25nR
1D8oNVvmXVxRkG2rN6QKmgtdk4pDc4bqSEizQosSWy07XLyJ/74qP9wpBpAsvZohGoryl44z0s7W
ZFpWfpdh2FwKAc5cAqpQLLwSQYOpz0xs/9dAorMjqNt0nf5S8XcSpsAOPbk2hv9h1fvjZC7VnOcp
y/NK42Rq/4h9GCaE7kykNs8Ehpih7OCQIwq+d2WhptWuBgOZ88Dgz0fkz+NfDAO1cErL89nI7yg6
6G0nxm0fHPyaMHXer6DI90o+3Mmm4CI1mzCelrxsD51xEvCz3sQuQx7QXD7OTPYS7F1reglnxiWv
xq3mtnt/vfjAcYmN81G5weBIrs35zaLvGT8Uc6TzMv3VI5GdNwXlduyc2HeMYCN2nxSZRQmK0fL6
u/AFuE0PUFUF4l68tvf62ck+5/huUK3pXmE7pLKVzwQZbfLvLGUdGFFbpISUM74qsdoO65mb5Aiz
NOzfD9OPSit1dtYrogoE89IhKQYTGVRsBu6MoADmgTtdWoj5DO9rZ/ymRVI8xdz++nj7h7WQO/ft
yBeKg7RA8B8P85PjWhHb3OEpsg4xsW7lAg3oPcMn5X50h3pvWaeqJm7GHZMOY9XnoO8FwLVldUoS
PiX9nNxzbfiuz0vLX8/Vt7ObdUPfPhhTAhFfDM7FHSC0lkaPv6esLN9IsZe65Sit9POpD5/BZWk0
8R77ZH0mPmhlUiWHm7acGBvcpK/+GvP+lrZw3C8U0e64qyhpbjHS42k/L3zFbVhgFsGycotH7MqE
NVnH7LWKtwFsJDJgED8rGu3yjZydEpotPnbwMCOqD0e/PZ4d1A7tOudzHGDg/veT8ZMiRCGrRmcW
pc3Ax4siL2qEVJOjqLhDmUuJOa1bvG2fABGiF7algeEZT3jBoAK6bemMCNMsQigBzdOhIA2z/uLT
kiayYycM+yQyaD4v+ieL9Nhf/z7Tn5+kb2d6MQUusiZMCvnrTIkQ7ppNLW9w559/xStYW1uLwcmr
MrpRiiRl0UuLaSNtjI32u/SsDfuU1XkXilfeqx+cxzzd387poharwno4mwPn1D2LiPqBbYHnrhxg
EPOyA5ZkOS3PNJajjfgxffrPbDRWXKDzK70L6WhcMQf+ndAHMef76Vy8bAwdEWgUnA67Y6Gamwz6
AzV7Ga9SweW1b9b9sn7QX4xbVGd0VQ7NVt911SInnnXYMg8hUkx2aD4s1Sva2C9J/eWbponsYUS+
ZyQkXTxndT35fTxfqVlG4Fm7EY7A/Um7K+j4djxn2/ot1T2dOJjduM8ir7orNwoeWmPRP1idh4CX
AQD9tQJb9X092Py7nDfEszrawqQNq4fsPdvK1l4WHztxo9Q3YW/Hu1511bvx16DuZ+kzmVMALdg6
uS0GcckuwxeVFOihP8nyW0l0MabSmsjgpqfFAeZlRU0bf0DbnNeqK2WP9neViAiQJRnkiYnA7QuJ
8m3tya3WENIuRRCKwIlYtam6Vxn70HHMmr0fcreKtVaiIsPRDIF+q/EVMpfRW4Tvh9rmQYFnaY/Q
Rzpwhl4265RgM2Y7GcoA2cnaXfcLbDjoEkZZpOaRaLKgAA122rhJp8eJB5PO1EajU0gPuaZ6GrsG
dvzWokdh++89RM0rP/kH//AfP9m6kB6lfm/IVsxPZnfOtn1wYtKd+PjRcHD83firDNwaG6vnb5l6
1jYj2mvr3dVTuKgkBjWymjpOZs1xLICgJ4aBGWniDO9ShKQl9KGggkWQ6cTY/4e089pxW9uy6BcR
YA6vokjlUKpcL0RF5pz59T3obqBtueDq8HAA33NxLIoi995rrTnHxCmY03n+acn9W4jw5124Kg+M
2jSKsI15kpmzv+Btp37LQ5RMLpR5fVzFxT4294hxIaMQCyPlDtl11C0M7siGPqS3qbH1m1tvJzmj
vJQAu9vy7icJvfL3qZyr5KiAExN3O3/4c2tEtiBMXZkXM0tPWo7MzBFZ8uh9jNgyt8WpPtQkqKn3
WXziaD09UmA+mpk7XbQXk2YBvYu51qKByqn0zYqPubZh5asOOQ3y/mDpNkoDYVmu/71LaN/t6Kj2
fkFl9ZnjfHXZmqonxlgUMAXQTbA/NPLSGN0icTXViYGuBivzdbxPTv3Kv0jvJD/VS2H8Cpia01Sm
nbBuZYLLL752Dm7zldksKaIbcREfxM3otnsa0eTyGf4jeOxkpU2vQ0/46kqgM8bmBwXTdJlg8AYV
nIKFzU9lwbf79ayIVGRRFHUiRf/8flbZJ1YeoeB8gsZMY2YUZw/3xIbITGjZd5eQMiiDYgq/Wq4X
yl5akDlyZw2L/IkhZlvRk6SpvQlTWnkEKS/yO9nV7mer579/CeW7xxwzDu5hk46Wei3dRe3YV1Xb
zyc/2JhQacDqfFaKo95bbwrWW+XeaMlEFr4aUiCYlswLtLCCrE6splwwlXJHgN/JTdVv0uoxZy41
grRR1rm+VdXVvy+WQEDu25/7E85BcGQEvInqf4l2fluNg6LK9d4fu0sFVCfznafA3BTSuWwiHiLW
f0assfSipvhnpPihJ29cZGIzSgc9XaZwglXa/uIIprf4ytUbs415N6xl0z4W3rvImS4nzyRLNduX
Xwbr3fAqpzorlXenZC8ikrJERUtc7MKRqOM3C4tOaJECx6dpcKASU1rmXbPW+K9qAtx08EupkNqB
KRPbXju6Thq3OvCon1vtWaYoDEplO8ClzQyGK/FFkge3rjn2y6CaaprzmmQzh6UHY7DQj4T/gVEK
rV3afMg503f9WZ9eQ/1u8u8JHs31OxG8wbQbq3OClW8I3oTuSdA/UwRTFuLfiX57Z62B3q4loV3R
o3XHMLmRqpuRgXcDP0RnsiXDldaarYE9O5gCjNrnMdkZ3nMmLhPttaiDDa5AT2GO5dKDNQpbGx00
BoJ5nLGdlc3ESRieoZBZ41bGteAg3yr2qbgsBtugz8toYbDrvbcYCY1gIOfAFBG958igG+jWIp24
myZxAmDOZbAK8pU+7ELhtTJ2Iy8J+I6zfOoIzvMWaJqih/JguGS/rLVVes7VhwFPihs+zR0xHYAP
Sk2sC2XywmZbIrw4i2hyjukGyOtKfRvAMpiPY2MymTuHjIulOHPV2tEIGGocg1YaFFJrWTqNuWkI
+0RC8BUcEHzDLxnu6xIR0L2SwfUR6e7mp+4yvMpkLtsI7A/eG1khqBq010nZ0jnSUNhsOl705DgN
C/9jvn7ftvRFJtMXWUy1W9AhGBG6IySoATM3W+B01XBfkOvTLTrg2hKJ9gnHewcWlEHc7z2NKD9y
rU/A00bjSglgaoYtjibvmhvhRUYcNas9t+IiW+WP6S3gp+Jm+BKXowcE/diKAbqudd+gRUTlahfk
wNuGuWvlpdN7C3XdwiowH5vXwUGNkQdOJRxH3RE7NPqIjWA95efMWA4PALQbZg3lGzO612F0EhrP
t/iI00+Jjz51p+RjDk/rFvpJMWBDJvsmXSc4avFYUXy3WO4SwkjXODj5YxtdfO99Um9aML15u55t
yLsg3gGCRhI2LHV7vM8sV9tblcNYLaPe5DctdnwVofyKEuLaOIUR/rM0XrOHZuYudZekQyFtR8my
Q3OMzw5powf/7BcHrLmXhIKSspjnwPrC4Gn4KE8MHe5R94cBXgAba0D3Ki66e+6URr6jQ2tSN4Hw
LQwcOiALhEU+7QLULLDdiYrKD3wapbETey4FJuZvEwuozlxiKUkHEdkwYpqJ5gW2O1juyVqsl2Jq
K41Lxh9DZWQUDUGzMO/If+tWjJXRq4neghNECg+OSQcITRnrVfw0kAv64p+hKdy3t0EKqCqsORVR
43Eh/h0PPz00qM+IFVZRZSvmTgrXnmB70UVkcTAe6Y1N2pIfXLfWZbdt+K+8TUSyAkKutMEc6la+
S6x6layw3ZgCB74l5BLS6NA5ItDC/aWB1TO3XH3KW4YUn+begsdEVCFgOhWtmPIE95OwksnYxc06
bhEb2QJhSTAffqGVdQKC55n7NuIxBFbtu8jpkBep7/x1Bui+eI/huFwSc5Oia9Y+kuBJp5Ar1Qfm
DMWzEBymgnJAOObm/NfzyQTp5DjVzgy6YbnHqZsNvC3CQUL76Dvju6W6fb9jgjQVDRqRp6L99GOC
qklAH2CjJ6kOmj/cdPxZIO1UUYxFp55mlcxggbNhyu6dA+bIrTXT/SLtlCUHGRUPemMPd9qI+hnv
EsAEmRAdf9N1rixt9GEROjEOOiFfsr5FeB3b54oZY0AZ3FDS3HTimxg99PAxIqZe2sW/0WbO+ZzH
xw2ybPY9piVMttBFy0y0QXlDogd2Nu6QU2ibDtx78DwInwxUE7AzIh10mPWlo6iPCYp2j7UpQGlR
3gdABwQyfkN0hp9Bv4n82xnRiZBaeQ3EpzZfj9ZdMm6zKEKccAx53uZ5r+B99p1rlGSESozfwwez
vDVxi7UPRQuRMLYZ0UPoQ2MJum6Mb2qG4Rp/yaottkm0M/R9wwj136eCb9pmwMTolHPQUugSXZtQ
hrIL9CjUO6wSk9uTqLSIbsMVWrZ5AQTX8kh58GOq4Hz8vz6J/P6h8wn3t5NIUVWa15lad5lDi3U7
IX7IW3eO7s6pZ8NPcuS/z8t8xTlJUIQVrirXM9VQHbKqksL+olFHdpB129Wwnh8LXnP5l2XixxJs
rhz++oK/feRVI6cs1DaUs7i/BJv2QdnP+lTDNlbNK8pdKH8/ft58JP7X510dmRNzSE015SvORAQO
OurW1Kk5aWsNtyyWyGc7J5BOSL/sn/IHpbmi/ddnX3VkTG1CdeLzXcVtdlZ2zXr2pcj7nxut38y+
/vwhrwqfXIybLpKD/jLOyYKLeBuzYugLhJ10o4JuW7jdmmPaL6Q/a2fgtJS2zr9fmF8j4b++Lo4t
C+0/I51rM0xWT2ZltF13yZCGcC5ke4eJzG1vQ+y8KBxOWXRK1HWnnYCYVpE7+1+LwM39bVcwcV+q
y1pZzJrjhDWGmDQH5Yl2NjTAbk+c8yrCckM7B/pExwLiwKqejwrIGTFtoulzp3P+1S2xu6skGDzH
Z5b5GTf572/5DX1NxxKj6wwZcST+1TMN0lxPS8SU+FGSO9zlQwPmtVyZZMxzpnmI3wWCcH5sVqvf
vTcmrDn0Dyg1/nJw1uWYaJ0szR87OlOzaZM1SOmePOl8jWjsxOA1IA2bQxSiaWkpKDbahbBbetjA
Uf9gQ/Sh8S+6bGbdICee7OEhQArIhqFuRKZuDtnRFLTxJn1vPgETlG8jGQpgcDf/voHf1Vq/f5Gr
Fa6OCiUPvbG/qKv8mAHBV1bFcaaP/vtjlO+8dcrvH3TVdAy1NBVD0pUuueeQeSueOzq006mmFE1E
3CgcyROwjNpT3r6a08HD55N7t7XwKMnY9dXPgTayV5z94jNUnhHkK8QD5j1J2qEDFmvVMDKUE8Sd
1Y0v0D3iRg94arqQFJV447WXvEGuaz61FsjtKlsJmHNSTAkos1ZNydlweLS87cj5TkPI3evzPBj4
z+wGq5tN3Kanvk5Q3XWLUSBiqTYo+FsgtRlvB0ObnAB0OAv+MK4kUnBaWoGC8pkWn1qN0F06W0+i
nC06gg1BFNq9vPL8pzJHVc51jhQsFVLMuSiT6ISa9QNYNXj/yPL8GGcslmTtgBB9yhw8dDIZxaQj
c5JeiuqmKi6m+C5UE+JYc1ENG5NS0/LvSBgMq2eyioRkmwVPmJjymHYkB1sOUdl4n0aI6ihK061F
+dU8UWkqTsBfsEyUmxHRRD1bC6DimiVzhiUsUmOF1DLf83AySEGXHser9l7+Um5xGnD0n7lRHWEl
U7M3hL1g2gaLAQSp8Vw8sI50b8oOcwYg0GJpOeR4TbO6238Gx/upopcWFwXCOT6g2Ub4esVlbL71
8kMZuyncTmMp5Wha2Z3CWfNfBku9RVs4686Tkr1DvBHDF6u+zDnrxqaEh1+5Hf9H2YD+Qw7JvxcE
aMI5CgPvcRCwWObPDRr+/JgyrJCw4Txz7o/pT2VOa2J2sRPwA+E9VvwWq3Lz5JuMh17K4NUfHzPS
I2MOedICtSeTxsQ7KrUrSasxvpjDLgo5+M46UxngrXAr0BGQ5eVs4h4dE/nBLhGdqDjqCj9E/RZH
JAUjSjQ3pn/JsP0Y+Wcn3XSEnvL4U3fVmsNAAN2TRJUSDOg3DxkfKK1kaPfpVvVXXrSPCemsKXkF
GM3Bhc9iOC562wpSjeAWzSXo7olMpDTt7sG08ZePJqmubhHeVchNs4uknlpjj/0tvM+Vr2Ct66uQ
W+/vfTryC7GgTOR8J3OYxXCxDYatl/+wX0nfLqky4fSqBOaOWfufZ61A9qooicz+IiGYrl21cmFG
vcgsmBpnvIznGYDcjyv5t+dKk97YrMKgPWbMl/XbES/IJCnRtba7xA/VXboG8GNTIG7nMG4ahzZu
kh++6K8B7/XG/PsnXi25ilmGWZSyMTMW0it3xJFEd3RR29PaMu4qBUwWcjL6M7sR2XR3F0TMU1qQ
JcEOMkixLW+jlXSL3i9CWgl5uGVddD7wbiGjN2S35LL7Tfn27wVc/e7kZuqaKEsmB1S60H/ep0oY
/EztuE8ekq4SYMw+xg+3rZ5Hpu7xqiaaEGdjcgMvrWamg+q7DLateqvHO5ORZcRbSyVM4pkdA7RN
GNw/FJDOeV4XrFLUlsNwkFEMJOdYeB4YuRTjc66+Bv2zXz+O2qGLVpqG3OEpid8l9fHHeci8//z9
q/z397uaBKAEN0Yr5leZQS0NeYM+ygMUovbMCZsAxaA2tJbD6d+39fvzy2+39erxm8aoa4v58UNd
+i5ru2KTuUjveezBGyDYckfwbYza6GD/+5P1747DpoFXeq45ODtdvW+GNrZVkPDJkb62hqOa7XqC
uQFhkIINOD4+ltDYtSM7UTDti8pJiD07e9NTPDwT95TWLqoJW0NB8UsDg+EQCXj42U43gbACQzqu
SA8mKcdGvGy2dOyKZFM368F3VcjfJDjS966fVcLP6CQ2eH4z4i3Cjwj6C7qNVW243qUKDg2v/9JY
qj9BUL7R9HBw/O3rX1UDYxo2etLxe6cThPNNt1RtdIOhm6EUPoVsZ6mwEdQD2hqbNq/s75BcgaIP
2Ylc86fF75tp8Z9Xc1UxTEkdBU3G1cQsCLWLdRkEqeKyw9h0JSh2vXil+LvZaT+qRO6AyCg3tIoK
y5buJfT/uAvEDd1J8lF/xGd9hyn4/V6ZV7NCUU/6rA+5OvMlptPlNOecVD8EuB9zJs4cATTZ/kcm
riNUFifogqd2BwTkHWLHA7u6+9Nk6ftFmzyQWaA7O5uvFiOp9LLG97ggGAgEu1QkT/qADHHuA8fo
uwUDgl+I/H+/Mt+MifmVfvvYqzVCiTzfCgcGOwx7wtHB5YslNnyQPlqnfygbt0j3le70EhrYDzE9
FnAxdgUtKcOVzaUB0BKPFPOLadGd65v8pXsrHr21cVO8BvUioqPKIQyKMdMyZgkEUr1rX4lCY29j
qc8oWXU8ouq+zQq7oXn2QK/MKtwccyGTp4g50g8LhDa/AX+tiCYUR2OeiuP6/3PFVwZlMtJk6C4G
rd/8yJaFq/F+NHYSgb3E7S05kOnDVpbppKsvsR3Isw8F7Tyt2YQwm5FucGaLRAgUF2LHvPiYdWdj
elfgKfSFsCJt3PZpIZKmvktwXi2VPCH84p5sLsvfJCl9R/zpXvdVJC1mhzUG2xUYcsl7CMYebj5g
bYM4R3IUJ+mJjRCmhOkssx+Dkr8rkSwR5C4zWEn8a8wXJpU1aRPjKFwtUmKL9rQkzVMliNWGpWje
mMve1TTXkFcaAzPQnqwQPzVOvjEH6AqVPGJ07icJpFflU9K2Wp/U07w9WSfFVfaNbKuvwpt5My/D
9apiRKXbde+YG8LBVvmHP7hGvpPp5ZA4gNs2J80CMzdqJgl37TL/ccb4Xa/MgvdHsjMQDmQUfz4u
Ee67SsKGx04GR5Wbkxf7Olplws7L95byOgi7tj8karJQ8R6vmVM7YoglwAmGJVOaajV1Ts70JERg
72+JaxSZ0cyuvKUmudLHv19lfri/n26VhUOFIm7ohipf3VCAmKYfm9Nw8e5JXUJkxcYXrtt0OzR3
GMQlda9joB3BF1G3OiKHeFHNV2Lx1ZMIrHaEoJlUAfwzSi9Fg23SVW1RXWCWbZhWnPT46BMD0t8o
+XaiExGeTBhN5k1u7mOci1h2MWtpzKel9JZzvfE5q1o4UeHww/inI6dZJxyCwGPo4gJ5WugvAwEx
ROIQBkICrI3Pgha8R15VsZFSJlKKQ70rIJFQSOEZF711k1cO+RGeHW/+M2yPbA/TlqzFSCuzX8eP
Vo+1x8cjh7gs3ZeYtgP/Tim/qFa05r0eJLyVxVrVv5ixedVzoN1YdD6JTiF7uRF/IMF9169SRQtC
hS4S9aRdw3dac8g9T1BmFs6c7f1M4nOxrB79F4OUHmk/y1Pu4M885hhN7PYUOMLZs72XadhN1ChH
JPbmuCIdQ6FYIaghSZ4KStSxOsXmJvdXKQDyLyjp3XrcgE7BeM6Ka5gPdLqTYdWP72L3aUlu2B6t
7qYSvjJiDWis/3D4/wY9p6v0qiRRFSXSQK/b2FIxDrUVzN/SsPXVUN0VyhLrI8bqWtjU+WmiWYG/
y9UIP+cwhheueyj67Q9P/zeH+T+u4qoESft+kptGnikuxiwJQEqZIIDZYhYLwg2NKUTwC3QhhT0o
t317/H/fhqu3T2497EUdFyBux2Sb8vrrpHSK2cTw/DTCp01cvPgqilSHZYuf009vyscf7sI3C/sf
d+G6+S2rmpUpXIQ6By1WnGUGhoe2pK0jbR06UXnbxVtB3preSjOXwXbwvioNocxPkuDvzlfoHAhe
Rr4oG+Z1bSVlBUmLgjQ/+qR/9PF66FaZwombn8TDQ+2rTqZtUVMyH2Jg+hw+dzq2BMTuOWfW6OjR
Hio4Y6s4TeEp6/Xi33fqu8PyHxd4dfBRu6yZhvkCB7eRmenakMt9Ls+2OIjW0TGphkXWuoiN/M7G
kLQknUzLX9XAYPT7bC2ryJluf7im7xbw32/aVeXUFkqt5Rm/HkkzJAvQW7fRfgZMrvf4t5Ao3pXN
SpYgNd0ApYsXXbdWpqe8OSrRgxm4/76aXyyyq8PSH3fo6o2qpKQlu447NJ2IcvBDDOk2FKEUSLhv
iyXwF07KQnSaQNiRnLAwOd7kc56XzoGejLo56KXqzgG/oYFzFuFjLyb0LeN1GJ9xNOk9+bGAKwhV
0fs7uQX8r61ABOJyh5pA55TX5kl/YvqcWBhAVwLZBDfVJ/ZGC9948JE2CFAwkuP8XjOmIyM6Yifq
P+XoDlcnKdDZCtVB9Ykav+uccicetY11Hh/5IX3ykOJzSgpbxCvpEZQlXhR5Z3I18/d6aWp93RLN
Zs5FSX2riE+C95CjEPVvvZZncwUp5vzv2/2NH45lVFEIK+d1IWnoav3w/BwSTfjr1e1QLWD3ntyg
XY8zYiXt78L80iVPhvIiA44JVqG+AQiVAOtKOpq03dn7aVmff97rn/93VN3Vwzh0rS8IEeSx2vGQ
aNx39YrRqYVaUHUZhLfnpLr8DwZN1+u4qYsK28hsxCMcQr5uXilaYmhVLyV3dLujPVDnClkZWo9d
qDDOsWy9seGtdKsYoQ/Vw7r+KdXg1371+xe/voKr517SrFBrrSm5G7MjjHPhlOAUklYqnCCUsCZ6
mrAh+0fedhVCRCgb1NlwuTg1G+BtUsXWx2M+Kcsi2nC4CW5oz1ryTSMetHhNdJgs/xLv/fvp+YXV
+9dFXz09TT0ahV+Jv24b17CN85Uf3PnVAs1zWLsK7W9ygcfsVlH2cmm3k61yPwGVuWA26q0h34mA
23VXqT9EYoVRnsTIMpL6M4p35U8U+V+Nz+urpfTAFCAi1sZz++fBuhYGDjIZ/n1OdV52VKXt0NqR
+llNR8tYV+LZ1J9GOjH7QCocbBO1fJPhsGsgqSIT3Sr7ESACmdPgLndVvwxJXVzgCzr0DKq+olfZ
24JN493FeWJNm1DZDwxGOdvux2EnmADTxHVN/7o4FhM9PSfKVgPYBGpU/jJlm81kxHtl8++f6K9u
MAg/w1AJIJnzkBFYXlX4giRMGhnW4UU/ZJv8OMO6Q0QszCORzMEENn7Q6+vzG/rHXZ4/UGMUjikP
Ted1gRVGalAEjRFeko31FIpOd9e+pg9ZaxvQSKcjBQLbnkBhLq1jf2FI781wrr19SNbjJAgnS0Vy
lG0nP1mgfQjE2wioSkQjLWEmIG1kaa14bt4t23v/pXosdvKtejJJwlwOIQEYwUojgnFIoNBqA+TB
RcKU2j/H3vs47YrwSUvSpVGd1WnnMfsY0rUon0OBcUoNHuQ0/A8GdvK1ZPTXD/Db/bg6HAW61ylT
wf1QTuaNlLlFRNNp2fkr9Ut15qYPtj2UeFXqFNIqepC2k2PCf/2pTfmX3e36Oq7alP2UFaIWcB2M
ATMewxRt/LJZ0rE7gTzJmFlI+A0XHbGEPw8H/lpf54dCZ7wsWox5SYL+89VrknEKpCggcNYgvGEb
K4eo3SilgzgtRS3vyjEsUg+cWGOjlumKN5Vwl/911NevW/DbVVwtAIOWTrHfhNGlKzeinWmOxocv
5X5t5UvpiARmVInRYVCP4rki+JMjqvITW/OvRvX1RVytmX6b5JWgcysqiaBCu6C580CJtgxAqfsO
JSRaORwTTKh+9Cqof3U/fn045yesUcyG/tIyxIWVTkWdhJdSW4TxbVOtx3hbThhIX2fK3WBOpEdS
LjGgmvT0EEkwzXSg0eS67kHoedGjLjF+c+VssiPghlUAQGtfF4Vb5x9ayHjJWJc8xv4qpMiOt61p
B/W6qln4tjpJXiV9qAxlFsPP1Dvm7UWYjo3+rmWiYzIMfGrhlKXiJkhw1YXMAIul7j2aubaTPSSU
zDi5BvKI2Q395LZCe++BsVPIGyV1hGjo98gE/7xpmNnpu6m8C6UDen90yjo6zn4p8WdN/TTNFGFa
7XbS2e/e5OE+CVbjsGxooog2HYLRzrAoTFT0TD5p0GbaqXgcbrT83JO+ULvMqGkTp9Ii5Mw5LVuJ
EQOKVKCUKwaiVrIB/zEuy4lU6p2ibAPSx0JC5/3ptlOeO8QcZP+K515/78s7Rp6tdpmsY5KQL/CR
HcfNdKjvhNFRo31a3kTjHI5j3oX3oc3dPSor+AQM8pSbSDwUr2q8DxlWFg+et1W5HT5C2ijfiTqh
okw1i4+Yf9EmrirvQ8JDyUWRtwUOztnUtWR7YiYbHbWvgWE+7IVkSBfy7GncyMNja6z5i5kaPBna
U7opEZ0GNzXeXCbMZNCsFNLUXLSSKAaFG19elnN8+IqSt/TTRdC/puYaa3wb3c8z3HfZojan/7Km
UQk/SDB4ywy4hYlL0mgF58+aYXBz+ma7yGD3NixSwG6ZjJHDibyJjQo/y1dx7F4mPJ4IDdGWhwvU
fJ4JVzT9qrX3dONH97m8R1E+Ynpu7ot0Jd6qH81OAEtyDFE5Mwf6VVXdVngaRO6ndxpgadwQ/sYR
Ct7YsIWp7YA0LV3WwhmRxv+m0/akn0CdqQAE77n80jsoNxWEG0JUvozxIIApSBbU2tkXSlDjUIBx
WjASJiJjQ7dXusHvEu91gkUBe53ClHMcxwItceauNeJ0pAgF9I/MxgSlCqus+zCFlVE8tvn9QPhu
vYsPfe6q3boLg6VSriQMGeVqAEllumgpFao1JoZSD+EO7mDBHLFfK8lBjWagEMNMhbxp5b7XOlfU
0POQMln7tgfw9oXDNXHgjgGECJSpYL+3cBdJdX5IxDm8Jn9mLRqcFiX6kjn+QrqvSszjFAobnWYt
2b/dEg0udwhm3iBtEfWbTx5iVESl5YluKaqhQN0N5b5uHlsTFPhChu2ovHZA7Xq+V3UrmA9itpYM
JyAd7lbBsDos0HX3j8IH3LVY2YwtXpDmefQGFss7ndESakJggGuTYo2vSjo9FXO165plMj7Rtoaf
koQ/eP3+Pp/POxh5rPQ4Tdr415OSIAwspa1YOdPiIUJoITD1n9uzFdtVufUHx4fCi35eR9lFwnZt
m2fQOt52cLgbBQaPja7wrq6wu/nDDgpgodxY6p3o3SD9TA4o59sfSukfL/mq2ZD34RSHiAQv1TIo
7wrouKvYB9fr9NlqdLpwmQjLBqXXXSIcKp5XFP5gZWxvAwbOk5aeFREo/AINmYUrPCBAV8pLrsCl
t+56kjV+bKZdz0l+bU64ajRd14jP+HWS+k1B0FUV/06NoosgLNUVxveKoqVYh8kxjlYNKzJdmk3P
PIfdsSRAuj3Rt/xxnnndzLq+iqu7Ng7TAMCAq+hcf+3TXEzf8slpElcwsdq7YwzqlamqjVdFJ7A8
h8i6pqmVbuDAcbzXtLte+wiyrVg6gvhUWzfmjF76GWP93d1iqITLWZ4ZO9dj5zQcNV8teSBZsBWG
ESeLKbt4ZLhO/pfDUmY2KzwK8irXgMj+CuBIevvf1cVfg7z5Zv1+EVfDXzPy1ATrIVs1kFVOtcu8
POesdemjSBVYBcucctQ8juRGL7Nldp7HnGkMgrWbn7B2OPbtIen8BVR2tb9JJbY99TZAh97Hy6bc
DjisXnzgTcL9vHiGF6j9pFqwzyTCY1Iex/qOnSw+5dbNOPM50Zg3SLATiAi6/JpzI+RdnByCH7/3
dZvi+ntfzWiqjjSMIOXVKp4gp8rLRN4LwYUysVfvVOmgWZtaWnPi8MV1YiFlX8qym6ZvfXOyxmWN
o9DONUex6U4BtiZFPTcOHfqI3PYFlJ+bSVz3+bNiPaYaodpxeM60g1ZsKN2Y9jA3s7MjW7O1EjNM
cJuKZRiPb+eGmMloS6k/NeW+PbOausGAR1JkRONXReSkJkYm6zxrxNDPcqytCdkVbyHFpOVMhV0R
Js85LF6I6/9T3UKWDtWrCCmJIdOfpYPfZfpohtxq5cTXM967Da5gYgWW6hlzhd1utIfmJfo5zvC6
LfrrJ/7tc68e7Wk0JbKm+M48wV+6tuizXQNqaD/B24qdbiYI+OEao9QnqHVlaX7ozzAGNZf4gZqi
/hztMNbsJihtkN0u/37vGHR8U2X/fleuHsDACwQvi7kr6Vc7knlE7HcGFnCrLPPPwIOkeKDXKXVu
5z2n8Zme6ADwUy72k3UjEtSUnDowk8OhbF9iPCN8EY1EMzQbb+q0VdAQ8b26RFkPsq28CUflohzQ
nqSALlB8cmDTF3RtMl5jY5enlONzJoGfnfBugXulijLQ3ArMceEWpLZBxAZzNHlBs51Dfk8DazYW
ynSMsAnPvGazvo1Pc+sTQGMq3yu523F0GbFVmNXSRODawLLQc8AZq+Qw9HZ0X9fYC29zwVuKDUrT
AwfT4bl6kgM7fpBO8ZuATRVDG66Lc77+981XvqvoTZoqpiqisZOu8RJCK0Zm1BYhO0RwVp1h7UPw
lNg8xWHOra7ER8KGMy90UD+2LtZz3+4UtwdGZWfRccj3QrxLQEDi97MZILuEeDuqsvr3VcpzX+G6
D4MDXxU5tZA1cG1VJQBDZhQvhv85BuxS0m8gUou5IwKpxZdX3crnvtvl1XrqlwFihDkIBT+UikzS
x65zlPxbjZIjZUCS3P+UV/VrFPOvy7t6vdJujBJ96ObXa5AXki+6SCScghZbmj4O1pvmnRLkKO1r
K5KJgdm2hnW1RVqvvrSkF4x7Y4C+fiD7UbITHG0j4BGSXncC5OIcS6H+KdQPkYlFEo9cCZ3ap9Uw
vXcaTGAHCfi/7za2kr9ut6xwMOQfVSPs93pqb6H/7trAjC9lurLKTVNtfHkbWbCciYUjI4Co6V3X
spYD/cQCpUGZPQaAD7w33RjXvuW5L4GBZlnsjyLuq7R975US3zbqBJ9/jRk6kAKAp/7CogetGCHh
GQQX4wzFlutb0ZsgHqv6zoouUrLHB3snf/UQzfbDnfWoMEnP7XBlfogfpKl/UePFdxrj6QVsdbt2
wWfzrvfPsNM04yh3u6i9z2bGe6u6oYTQxtiMNCwpXvqSKoPZ1AykFqgGcTsuWO6KS3MD/Kc64HtT
TmVNTbsAIWs2l+mdP4Ikk0U71WCKL7p37LsosvkJYKOitzFJG7812gX4Q/2lr9zMOxQIh9/VGnsj
6l/k/ehR9hxG+e5yuuG8Dy4zHfcCAFEN5pobBRsjORali+NTBfQonlD4sB+10OCfULsjkh7sEmgo
7dpXLdwW8qbWHYlprWUDG5Ct+xDzbIWLeGkpWxD9Ji/N9IjdknTKBAMC7ktKHuVgUCYVuWOl72W/
slBbIGXxF7mxKiE0hqt22rXGR6TezPIVhE3lWuS/7/bYPjJ6ABrykek2WKOMllEcSEBuqzm4EeI7
jISIagv7Iko9FMp6wGAIM0P+PjX3PTtNH9IOBfjWARl1vQ8gxoN034WnMVoN7TkDhDE96cZeU1di
tJRzN8aRx1JaAignz3zlt5pd39c3qOl7VNpvHlRtEqFkF3AKm1bppP1Be1QidwBJgvywO6Qk6xVr
oT+D45/6o9ES62ceJG3PkzsqaBBPvXkWuoWMi3fmkYEWam65UJlNkCgjchlglIEurN9F8VjXzDEv
OZPg6lMSjpP0YtDrGwEOvYndlvOp5ZmE+k7LxrBRyhNdGSjIMdbgMjBB85iUQOmRy4r5EuqpbMwx
EoXIX34Sm0/NJOmioR1jQxgaC0exvpT0Ve3m4uXJfxu796Bg9x43vWiTfma1G/+nSsuYF6vfFzNw
o8gQgEqSKk6Jct3eHDFZmOCo4kv1VH4xVKgCZ2hYZbYeuvLpXsxXaubQ2AZ7BtgXgAPTM4YQkUBQ
5AWRpiUTCmC327hwinfjtgQC9C6+Rv3CoFG7CZ4S2e77TZGvI45A8AfWKq9GBVi8hNZdwkYO47cc
l7b1pXpkGs4MS0D/oWJrN6NrPgXr8Ta5SeJVp8Op2HjyW2qmC0Joh5jA4EUZGsueUiHaSd3BkxDG
EFLoz8qXdkHmu600Jz/kAMHTYfuPPyyc19vU9a276slakp/IkRwmF+VWe6/xVPwHZ+e13LiWbdkv
QgS8eSUJ0JMSRdkXhEwK3nt8/R1QRXcpKUWy+1a9HFMVQILA3nutNeeYQAOY9za3mHxgxCCGbYrZ
yE3OfQew/oIci01O4uSsWGTzbOMv3qM14qHsptB2df2geUSczThMPGZvyRVljfrj1MV+ig+MQ+gU
iyTqlyAOLZZ8X9TE8SS121pwjHoZ0/NRP1qkudGq41yON4vSvl7Huk0zUSasQp+3DLv+BBvLmOlg
N9z58FHaTHym6T6KXLBG3Qz53SJcveJeYrXcadHGo3Qq9tm6WfM7LqoVfLEHY2etw9vC8ZlVrVAD
l6/GssdtHjtDPFdelMzOqxvI5cIw0coHiH4uqF6NBdn9jIvHlnenC22hOpS5ndFoURRSpLX605Be
q8wZgAQju4KX+cifD115sCVLoTdmIk7fN42Gxnpcqpji8WJ5i6whPMVBkGXhNhSZ983lZ3FtwSJ4
k+96tLc3dboKJEIzAHrOhPBOw2BKHkyE5IusB/OPUX9YxdbKEb2Gm8bawK5b44cRbhEXxci85pii
OWliPS6rHZmeePytYA2oFJu5PZKcwnuZbiR1n4dnod+NwlbGyh8dw2KDWolc8TpbGdSDHolVuY1+
kkANUVnQYCMLINc3MWwFL3wXXJdx6pOLPk6F/Td5j1uZvmTqLVr5vhbp5L7TZ5OC89CynO8lyS7c
P4KPvgnH7qEOHL2FL70ZiyXunlCibUvza0HkzCwk3uY9aOYTfI9wkdzRs1NRvzTqzPPukCF0iGtx
JpHvJGJiXxUK/G5SOYKX3Nj45VLu+XGnCA76oGQ/gNgGutC0zwwS5XMBITBxJgTCwbyrHJgKToo7
PDvR48TFUM6qeO/pJoHUM++tKB3lzjirLs7FfKaxTqQw3xYSybGonaEEELwEbsffZkds0pl6rMQZ
6LMIJxKt1okJQJPXQUtXTBz9vUfLW98QcpQTlOfPpXxWqWsAfzk7z0gfEJbGgkbjCn+zjgRRn1s1
svOVBbI/uvVxYuj7UUUpsUYulgOuNB1Q5q1hgxStoRlyEAlxQ85rULA0MeR7M1shnqjHJ0SMXMkA
ykMn0Ws/O2Oc4QfPjmS5MA73bTgAlkmrcobUj348JEcxuZUiW6eVAzAVWjfiNh+ou2RzpXp40pq9
oO/Aawbg5Ost9Gr9EDwSomH590yqvPokiqRbcKqwdffGUt/jjDQwuDQjGhneyeSPVdGwlBCRfozt
o9DfFPKqFh88dxvDM+aVTz4aihDCPxUBQ6Xw1NaIXYMDUgNeCm1mneUMK5lht/k9vUzzJLHZpU9m
c1MCfCf4p30QaYV0IVW3ukekxI/iCXjlaUHzZU9Z1PG1UKkfk0JWOfBIioECVYQcczkybpvOHCpT
HU/DPF7Xaxm/F6yged8thI1v35m2QsQEK9e/dwLpsqT9uizxtRO6G2WuclHox6kQFFnFZektT3Xs
Ul0oS3IbZ+JXiu+Vq/3csifFxX+vdlF/WOZgyH3A1ZSjAjHJnMc7d9ksoWCiNWG4Px94kW14+PZV
zd7PLY9La0iu4NrpsqVddFMiSY/NpBhHBL4piDTyYbACEEDHl2LTR+wcZlNTdBgU/mtwyB9lyvSQ
scRjZiZX3PzRxo4UhcKw5jw16WuMyUW30RKiOgj/ZO6IG4mZp64uG+2KUlL+UTVfXnn6+b91d9XO
E1AL5CP1qLuUzs2BvKnJI2Ou+xOxHUExy3T27nU6xS0kexose/U8hHBosPHE43vWLChiiFtKKUqs
mVXdsLqeR7s4+v2MQUWLw0NjhwWkOiUnYfzdyFQOGrmatu59ZCEDghur/RD5/43kZR2HZ7I+FGK3
1AN7H7fQYksyZt56WlyXASGy9pDP4MjpZ6I1uqf0FTNm59DQoVkfHjL1gFWCv25I2io3Y74UCd6p
b/por9HjCxcdiSeECaYky0L6sF2AECNO0G5OJtgdNlVtLxJcALPaMU64eFkMbpVP4TaER87Bj2Uc
29YdPOWS5XA+7BnSL8bPEtWbNWMI9cbDgP9KHk50L2iYDEnjmH0ROcdNCfInY2soR7tbp5uO/Rml
RbC0PixGmBMkcJjiXghnnkWMWPAFOJmd7jG8jfdslzfep35iDyhW+j6C1vQOm2gfvf0ng4BdxFLu
qkcp3alAjawHcgOaiFHTbdHv2B1Y9wSHMIaYVC1jFxEPWd+kwSHvnYCVVMfBvciHpwnP1BL4pJC6
shJ5dKKNjleg2AXl+sKRCOkl+0mm7UeexVktHOY64ESj23RiPGaOvJxU+E2/k5p9xJKa7TwstwKn
qzI81BVQgGuDe2UazP99yP/707nQMERmCrR95NMhUY1ON9wOc3aWhHmoLMjklUGDLM0/AGh95x1H
lg01PYmdQDvoz6DM55w25oSeRJzmXHdelLaChr+ZdlLiO66sbb8tMN8/8oszdaULqd623GnrKE6/
Ft440McMdjD72sotPZ0TBhl2Z84HqfPva199ShfyBq1tVS9jdUP+EwCtmQ9//Cd34wOt2UD9Nwh8
URyOQLysxsF1apuez6E7D8TA0cI+FjcEob0g6e/tCb4sgDFi4hw4jfh2db+57NhcLkjTU/y2ICWK
lpaWxZ3iAXB0BhPesCxX7VyfJTdfPNs1cRn/fjo/GumX17zY44R6lOTInH6Zd/CW52CFjxvrZvI0
zstXYRnbwqK6UrX80Bx/XZO+uUVlIouWcvHe9pbVS34SjaeGNozBGegwjVVu4e0UhPuRgEYn5qCS
v7nEtj0s2kP5Ig+7NILlfvTurlrOpsv9+Iy+3c7FyykIUurGeTy9nMzXwrk0A5AZHFi7KSYepjzb
Jnr692P/4Qq8fAQXL2VWQIBDYDaexFta4As6oH3nICbuDt3rSK9Is2tYBG+wj5/DR/POVMlgofq8
wbOP058GV/DeMvZ3iagRVn7wcOX2fnsTVcyjKHBJQNAuR3mdNSRpoYfTm+iDqu0X5Uf1Qinc8sVq
cwKs9I/aWmABniVnD38KrC2feRK8QXLmaSitpWuqwd/OYgxcDFmEomP+kAXXMiQLv+SOwjWGrMLO
5jjuYNaRh4FyY5u+//sJ/ABzTj/Q9+tdfItjpRVyk3A9HASOQdcMWZhLwxKrj/6qjkwP+w/zPl6r
wB4xafHqprvSxq8/1dENe70ffHGfdKcQF0LmjMZjhMvYFF8FGsu0rAA4N1d+th/q18ubvviYS8lM
RD/kptvhQBys7RGDBq42VfdDdzvYWBWD13Kt7Qrudziie/T5vOTQwX8391cQyGy0qJm4Qwp6ZZ35
GpVffmTfn+fF6VYUGVAOBbemRYD2eeNjfAMTYgVr25efmDbwnDiwdDvRKboOnOn/an39fg8XI6q0
AKOYxdyDfo/ZsN+qlKyHfpU2f9q5yAHXU95SeXtNQS7/EKD+52eB/E1KLRkDl8PKWta0Jgu4bv00
lS/V0jrV7kIbT1ZFssh5yqoeqhc37G4w1uXiqWJinJDltYT6KkJZk4m4hzcED1alSB53SbyteoJk
b9xu2BhSOAMii8Cppruz18SFmTtu9JBUGLchVpobAGayt3ZzJy83KjjnjUR0GuGII3SC21weqFwX
UoeMjS7mOa6WbvApihwNdUJx39WBELdg5U291crxicD0s5nSbPN8bYy7ET4eFDmar0QVmLXTf+Td
kokTfxdHz0mxs7S1gXStTs7S8DlSztaZSr/EOFWVNTd5Gv4UH0XL3dHKfe3i6ljlQOM43Y42f6E4
pbWWBTtJCWt2uvxPltqxZuOyIhzxFLZL/qamK54gHQNUNNNIoVzLpMceI0JAdAJjFuBZBeQ6pEzv
Teg7K7JQNf6ddKZ/IYtbuCZ47Fxrn5Vrl4jXzxatDqmoECnRQeIdAoSkLAi0LZXNpFBD5IU8mn+I
FFheeh+4d/lniA9N8mno5yc3AfmkLTASW7itX+XEuW+MdyXRcXEfR1jMPJ8pJBhEIx4fYYEoY2DC
nuxU+cZMIDKpQB+6gzDcCpGtZk9dtYRU+ZhZDiYOySCXdJHhLgs/sAiN8cMI7Sr49OkAiLNeu4Ok
rXT0aGjr5WwSHfzpziv2XnxkFUrg5uZh9Fn5O4/pT2+ryPKOCZLSP3K9YugaaK9D6IjEyYbGIQUL
BUNvVkU0jrxHSWc4xKkfAraq1oi43ieYQ/GaMsjwdnK51KCwp28B7gj9Ua9IZAGds+u2IgVTYGxa
rL0o6Md2UYEcDAinIeyOyDT6yyr/iz58SNR19nhtqGf9VlRjcQbiazB5/AEqhoMdR0Xciid1zzwi
WUQp81/IytNWC5SAFPtDupMcbCb02HqyhOsdIolMXKskbknPmNADaPL7klK833Fq/EgOAY1f3Frm
Sk6XuW9jLHDZk0II7+uWZL/DgNWZ+J0bMr3krcYkw5Zg5c/rc3vWVtlSOQgPSb1EXQ2+0Cp3QLIV
9clo7hPlIxFv3OIsJk6ZrIAvMqVAzoiIgU5ag8un3zB4i1+knkidXfpC74/WajGXhaOJuXzNKAae
irTQ33kPIZQaVEr3/T3najqL4rURw6+F+7dHa01yhW+nVVUxq6zJK/EkJ3TNZrLtdrYc3eB8Qh/P
YB4B2jzu14lsN8btv3fnL8fo5W4yCY1QvmGQEeWL41MxyNjqyN880auQcYyTB0CkDRVQuhiHD5SF
fcKvxABG26gMkUf3gGaVLFaO7QxeJ9BZe5sWRAwuA6di1CfjuMqvTGC/Dkk/btLCxoN/xyL14eKY
mwejm+c0XiaXvU/XVXA8PF+fKSG3r8q7Kq5T/VRiQyGHeLCjVwInbUyuGF3Vh/wcM7rcBY/yvvnE
HIuhOkGsBJQML+yrZz1ZmKuf1VcpnVUVSbNMpqDaJghQCcRbVPuEs4d+LNYCb3xta9LSMtuVWT1V
VbJy5d3gG06onNH8BcNWUs5Yz8qDtG/u4lV5qG7Mbfwivo3lC6mDxPEN1gL+9b9/QUn89cuEUAL2
UYRTol/0nGBiSGWQ+dKp29DYdF+YthoSTCPb1bcGesRqbSTMpMS11CwRahcSxt/hUQsQVWWHTgYs
spWMle8tiSYapM2QLH3/xLal1PNwOTzqj82WgW0Ofwk+eubggwMenrzTm92GOwYPkTm3QICRjzXL
YLNp961JhAPd8ndJ36QQoPJhJ3s0we/c6C1KX0dGiKRU6ncW6borBjzMnIl3pj/uK2svIGP+zhMc
t9366VI3VrG81PE6owZ9T1z64kuJ181dG/5tUO+jYBlZ77q3xR1Pj8Ok/UExvO21M0DZwduWGJAw
e89q2z27jnwUbnMgDWiZiiul2I9UqOloYiDWU0SVUAD9srNqSmPtN5Ukngh474Dyz/sn8VP9HGOG
HBTLu548FX8hAk8bTVJgsxlK1KmjXr+nOyQELvonp9ik7QF9N02i4r0e9316SGhFY3cdmAM5LEZg
lrVPC9YlCdKShRKPjoPjPyC4Y44yPIn1RnjRXpTlyCk0elLZYGlKmASE95uSalS08TgKa2gjxwAP
JoxpoHnXKowfxsP/PArwBjLcEezbF4fnqDXFRi8HkQqjPMvJgyHMGxIeBBrN7bx5ytbdWrpPX3Ja
fs3WK+32Prhei/5WeKFq+783cXFMNiXPy1ORm6BxuIwp92Zuf/adidzZL110SdzG9trBWJv+aJcr
laFpEO8lBRvapX4okdw4EdOaqxpLMSYFFUXBM4moMhKE5ejonwb+vlNRgTafYYJsNuqDTMXXzIrc
CYmzCB03w6Jb3IsB7dEuQ3E/j/4QI43iEmiySQXpaMCykxltleQ4vIUbBB4nVB9htDKkc9Y9xq/+
SrlPg41qMt+bIjA9iOUws/E/Pv977fm1FjFhy5gSfEfa+he/9BAYXiLIiYgMB7/iWgzv6gVb+oTb
6DpbUNcNzK5JohFKe0wLMXA+u+zphLAeXsN//FBFTa+didkVBgkGQOlrm/22jXqMHhpX8EW6DyYl
2oTRaoBrtosQV8UyyhzMuOOU2a5by6h5CmEsUmEigeEkRR5arczCfG80t8Dc/v2YfuuPY8yBSTLV
LOYPSkyvqKLoe8yWSTzoFg0GSn8vYibGk4ieFunMcqRDY03zZZL2dEJfGdgy8kN2v0dFZ3hOpNms
jKQnz+Ecm52jeLehXWbzawzK337R77eqXZxFStW1cBUO0xAhZA2d69Kyhvqkb/VmxxCcnhbBpPOQ
Prx1x60KxJYvUbUmDlq9a9zN3xYSQ+KxobrgPz92NjVTRlPLzGmQM5JauxUx0kS70l1P6lQGtV7m
kIZROph+AOJAzFYqEN3kyl0Dt/zyWEg7ZWYGRnWyVl2eQFzTDYK45d0abrX3oqfN5FTmgiQgYRY+
JRvPJleOMy/jazhY/EV5Bspwy1T2yjbzS5fx7xu5aLEVRlKOleiJJyTZ2QhIZTUQckK67Yq4VWOu
ECMpL/vUtlQma1cfw6Vw1sKe//0xXJwWI6p+jYTOqZfTZZ9+tVeqteLea/kxifnMmI4DxIXQmRBu
xwJXkYRxDrNlirEguub5/eXt4GamaZuuWZLOf/8+Nnd5qJaShtEe0SiJNKldJVRKM+BWgK1s9kpa
gXPWQH85PsD27F+nzq/w8e9v+/c349tdXMy+Cq1K0KdzF5N8mDz37ICF26V8eO0/4iMVNU1nn3gy
IKgnGc/AmhOA/3Jt4/mRE/T1y3y7jYsjMrnUyejlIeXZMvCeqmgdWAznbYv6BSKo+vHeIdBYNxxu
ab7PxatswF86Zn//GhcvptAnjQUtbvo16nIhOaSfTWLJDr4Sx8NdxTjQXXQ3MmRMB1432PnsyCzN
XbqD40+NjtoWSQ3Z0iUmiYzUtqtT6C9Z7N+b89+3ePH2KmrUhEKbigxn3dtwjdOnBPU0NV3m2YBD
nXw43FMPEv2RGKCfA1FYXvKxpwzng5zuh/FOZTAQ4oAMy7IH/dDFD5b6mlDx1Mr9AAAiyRf9uPOr
pdZsI/PGK05mtBUTg47AHcSjEBLZHxEXQ+OUxpcpbIZAd+seiYDLzbmwCd7pIA7LdtiAqQ0pA4W5
Fh90Stb9NNEDKjs+ELxY07cyN9j1CtluiZwQzgOHcRoPg7YuA/KyULWvgvQ8xsvC36bK0krvRO9g
CvfkQhs4qxv+N47GwX0DeeP/YQb/I2nu8n286PomYpTEhRhNzzo8d+IKlm+cOMja8rMvHUQ6F0BE
ezSaiFzn46cExdBcmOpD4i5NYN+ufe1U+kuVPf36BnA6TUHndSmaHgovSsOCXmG4Zq3IazsN7JRF
S2DM61j606g79bJDXb64skJMr9XP1+6/F744iSZpO2RSqNAs3csl8qPl0L229C7x9OAYlJbBTl1j
FkTGfHazY/jKuyA605KpnU11eW1Io/zs///9HC56t12dDCUhAePJ1ekaMb6r5qq+pYhu5YUp33rN
jiDvhBYyJr6ZsnIVko4KeUfjg+WExxRv/HoXfUQfFrbCZtMT0EzapO5g7JuA5lce3i8jLm6XjRfQ
kAQxW7/4aEml0RQzbpjvpA+9vgplDxeh41p2nToiREr+EJO6DCkJXhWY+E848JvSiay7LCX6Fj05
+DHhkf4SXzQlKrg8gDPEilan+Fl46rHwIT3kM3thbu+lz6K+0t2NFN3lvJKMIG69Xb6yOF7joCQt
khjpZrI8NJxHZubdZGc60zy14c7QG4ru+qX2STQKSTFlSVINzI4N9tF85R/JAw7srl8km3qFH9bM
zvrRX/V78THuVolTretP8w5NmaxA0FuI0mxAXTCz5sW7tvRXolPaKOyEV8jPlcIAHVUgugLxDlQ6
uuEhWBoYDabYWJNQl3226Q4VuoL4cbjpHIR2IMm23KwG9oJYGDt5QmCVIrrE8BLZNL89ELPeswiy
2jegB6wNxBMMTbV+F9VH/nGcTbxdgpbDyQDZcvbaJ/dKS1k6xfu8ws5AYTfC2i5sLVuJIN0zRLlW
8lQNG2I8QO95t1MvpSXwEreXHXvn9hY1cHOX0NZ8b/fEWNUdfqe1OS6scKkqK+RlBgB+kKcelose
ZaGDNslUUfvOktah6wSsbQCEHZAaEtpmgBaj+5AblnVvNeg5jPiVECzF7l2pjl2/M/1jCsWMbvVo
PuQasdWLD3Wc5dUR+fqV13Za3n588xDzCOciTewHwky0NLcyISNMFEx3bzzlN+I+u0W3PcAswyFH
U7tNbPJ5la98VVbtBYi6HR71WYyRnUHEtSaa9ut3/+2WLjZoS9CQ6ajcknSXfQp3NTnV0LV9GkQj
blbs8AKuPTvAp03GpUl1PgvyG31cl8pnkNrtpAcnqwWnbrSxTvrOC7D7H7UBfs6yrWJKASfB0HOU
J4kdb6iRHUTzvlUhZPPeyiVsjllvADTEM+PoI5MWyi34tcb62prx+0pPI8zSpyTfHyI3patEwJqU
DdYqXgvTYUhGMTTFHQAF9+YdoUZXz1/TqvnzB//vNS+Ogbx8YVsF1lSqcH4gzqDe8RFtq2mjK1fV
k3kc+juk/6QCDXRTb/wrY8EfqOKvDRcoC/WSSJj7FyzmW/UbdVk+DkIhAtdqn7R3o5lbjDIwcz2b
kIoZKfPu0cGFeMSuo6NJWhKlBWWaj1zZivfFnuXt5C2Fe7qct4zrN8ZDgTTbuk1JpS123VpcQco5
WGsCsdawbWhJ2+Gm25bKzCQcTHxsig0fYiQumnyBNjk66gzjrrGUfhEwWhKkGxxaVPpwRi86DmI3
ht4Q0mBR6Q0uOrZJgK+TpAppMjrXBWxbRloT2Xbq/135rK9e/WIrN+RU0QSjpMXwnkJ6BR5w39wT
B2P7D/2nNA/Ruj0Fi3R/7fX6Yamaft3vf+yLTbsK/CaoYkYEFUpYQrpmHWIB7WhGi4a9CXefe+vW
Lwq7ke4ERLzHtjZ5vUM7KvrJ5tyFCvOnLd4ROZzx0X75rQvhSA9SNmdN/1Broh3oe894cbEJlPoB
g0ab5kR1PTfjR7cST/9eIX8tWL79iS55yYAsxTTseZT6nlxYhf0bxe+jhENloRzU6Vi8YjEnPY3t
7M672i36IkJdfrAyOk0YaTQpcTr/XT22bpNZqcsTZWz4yfDT1ZzIZN43+WSyJRBunF2o+r0/Bd8O
Tqo/xil+HA/pJ8r1Zya1PmvhtjpSxFTzErm1sQlZWro/tbm7NvL/kZXz9esrJNTIogpb/tKb4HZV
VXpBQ295AnjCXpfMVX1T3xVzXInzBroWcl5i5h8Qt/K4dFglM+3aBqJOG8SPJ/bfu7gcU42KX5te
xadX2RDYPwhHcMj+XY/ap9HO/Kcc//OuxhPvb1rppHtrCZgbo1X4e4gq35t3ZEByuYYnwQyG7CKC
VtnziZo3ZRYSEXW6sdfhrbgPnreL9KXGmP3++qf0a8FOT+n/PEzrom1A41Ya/emH99fegVQBja48
w56tdwvHYaEfI9+m20p4iKM7eFwxfe5hOFxBaf1aH9EeJ46H04HOUOvv109PvaTvXMapPvHbPiFS
+j1zGfcPoeYDg87i3sLxcdJxgc3ED9LzbssH40Ge+ba3aK45HH/tpHy/mYujQd74CrkzvF/ZuGqr
lRo/7hHNzZINmpcP3m2V5uMMYEuLXcGa1yRsLi26TVcKpV/37e+3cfFJdp1ZRb3CbZA5ylk8W/pz
bmGqlImaY8sRF+Wt6eKYubIU/XYy+n7di1pVESQplUauG+8GwWYM8xWNBK4abAya6WuN6l97eN+v
d7GHdbEnF7HCb9+nx85YKE5i0xNZGj2xXkxuijMhf4sAMf6VP+f0/H58wN/euYvdq4gCsShLrlug
SyjXjO6kBZc+MmWmnwD4upyFr825vS8er1z5t+Owgh1M1pmJ0KS/6Cp3Sm75wzQRoua0+jvDOGFw
7TSMAG04z1VHk8+4Tb25aW6kjqhH5/87xHpaQr/fwcVX70VMDbSxn84NjEFldeOVN5LxrubbbNgb
4m7Uj5J12yAg0rChdfuAV189mdVGGNYyKK2F9KoAqenn5Igk2rFsjyF4B69PFiLHDEys1xZ947de
qwpWXv7iVnLk+XuFEGT2rbyo0HmRdFccMGR293J/m9zGim09kkjT2qTuOVJizbQ3IV80nLmSwVHq
be40B3x21W3rngUKJX0JF0DbVadEWgmzNxqCYC+hvgovwi2doGh0ouEu+SCJMyOjuefUuKykk6ne
S81Ci1C936gEbhHXHDE4HHYShirZyWWHxBFwPyXVHY2cR/2Ak8V7IyoKHw3zlH+/Qspvr9BUSzHZ
oQdP4vHfjyORzRp0Sz2evPCud8IzgHlrW/s2OUGuAzbWOEvq/ci/IhHinNnkkAMbN9U7cFJzhUyj
tHJoOrZIKQRrx/kQqXm7qixWOVR9ROJeuV91+pguPzb4zIoBkBJLxuUCn5tSGhRdT7sJ4iuJqO8a
M1obXjj1qXHXP9FhCQ7mLTBS72A84Xq2w7vyza+2CkIe788Y31pYpED4UK4u6SXkn02DOmpV7Yj0
hCDcYwA4W6Ac8Jxh9ZIcuLVlN7Nu8j/WcyTZV3es3/5A2CKRiWgEuplf6vBvBUYbea46DHzDgrGO
y9uyXYqoIDt0dYcmvOmDZ9OnTam91NZNlSKJRA+5w46gGFAjYkI6+o8o2XtEZEdk8UZ4I+cNHuBr
e8j0VVw+9u93ebGWN1lk5KHJXapLXg7USJG0lhaxI4YI1ED+EeAyYcIcw9tISPnmo3KlRvhSzPzr
Di6+W0UuqjQLR1Z3pxU2cDBlEY3qLh63vKhYR9qVR9bWgomFvtJUxzNWBCID954rzQLjRqETdvdO
Asz/5sD9/clcrP7gIop0DLgvN8aZgZoNnLm57g5EGZaYcyhnAH+wBtMp+mOSj4CX8KpW5bcdyMBc
y6lbgaRgXJx6qszKBb3jHryJsKV+YvB3kvooRwfBxiJJQPCEMY/P1yaJ2m+rh2HhPKNiNABQXVxY
zKuxrxJPOkXQ/uO5acwLkyi1JfpIoh4175AlM4lMXybVnZPg5xRWirLClanns+G5o0X7gYvIcOcS
XJ+osxV+QOAk4Vx8ll66dxQs+lF7wa+563btrUbNxbA5m0Oqjmlh+X/kNwtm9QRII7MWd/bobzT/
M+5szIvxXHD+vVh+7Q2X7yDBPbDzJf60jE7/XizlzAhT12C3M1paiifZ7u59h6Nkrq7ldk04bbJU
x4PrLYFaoZVyRP9aZtMv3yE2Q528MEWG+6VcPPC2Ri6oDIXEdygAduS4b2KOnNF0Jc+3nuG8ncRm
cPyhOoSba5vnb0fJvy5/caKN3dwcJKuUTn4wDXaEZobbiXVgkSy7GyXBe4isL95cG5//VtXCCoFl
ZNCFQdN3sUuNSlY2mGQkaiTyiRDpLowneU42w5Y063k9qz8VDThhuay2137033oEf117OuZ+W6Az
Oe9Dc5LyVTARwEhaM6l7LIcDyi4PMQQnWxlM5rx5qSbJfwhlB7APog0aeUBJUfnR888x5i5MwZGf
yLjEwLbJsd5xLDSnw6GuoJjArsvyabqg41AzOVpz5ZQq//rmfHuEF29O0BdNm3ahdHIhdH7KnPzf
WyAxLBUL4TR51q2T+DyukpcpHzZZCy+4A4G4MdX0FpE0p9F7tUCSfnGZIN/gi0J5zhutXX5Qmm4I
chgO0om2KBAIkdxGcUWDDbaepU3iaBP+ERbPZlWWLCmF044PSUzt5q9DYcm8MEechlwj3hq8k4wd
1folj1Tbqu4aiEHDhwLEwS9IhUXk8NbiEW5ufObZHTF2xmxS0bgrzIJ5RqL2bpo8iA+DcqMTPZkc
w+RPUK6nCHqiehtQGROOUyUC0troq+QY3DUrkySCGZkpS2Umb4rXYe499AoQ+IWBGupmhBBqzciu
beySGJl1Ruo5VE3lYGFbCg9GQaLVKRVobg27KL7tVqZClstbG70r5s4UtiJ4Mn3vawca+BKcN/Ae
rXYXFjsxe+J0VewUb90MHxLh9aYteOu6X1n6Y09HH1wM3XplGVN0BTaSptRfK+MS2mncE4gbPF5Z
F3/Zf+AigXYC5kOIyqV/QE4K2ReCBLUri269GRckT00mJegxIM8AJ9+JCxq0Ii3Nf19Z/eU0T/XD
wQmb1pTecrEiG7KvaHmjTnK0duE/Q/0AvjXPauwb85qdFyxQ4WT9TP/jPyOyKSZEi4tLWqlnZGwY
cLbjuUGMbrAvRoeY0thzcClMWWvGotAa1IS3rg6LdCdBEm1Wco5A48rZ6qvNdLGrGGyhKKsmjeOP
E6CH/JFZS0fL7lYkmaEv5737Zrn3oXFSw3JmOVNUw96CRd4xUx7UeclUrJbmaqo53qRnI/Uz6vZN
9eL7PiNGLK7UWgQ1EZk5IlezMyTw6syKn/wITu8M9Ck25vKu8/9k0cJCtgnyIJu50kxCLbkhnz1Y
dXSdaWnyxjAKz+qtFzpF5xTNtmh7kjyPOq06UaPr9KCLLn3wtzbfldoj/ADm5lPr86N/7ZrlsGuX
3aN2dqWNuCweQ9kZ271PF0Z9TDh8D43uqDohJ/PAOkuEdkTn8OXaIcX45ZBC3I2IvUWaPOSXo05F
rLOui9v+ZJFs6dmsM8I7E0uO2YiNQ2sTYSxxu3ol1o7MFPGmgTwG8C1FXEKcLQqKo/mRG/R5HetV
0xegeLBnfEJipLOgkjYFlwLfsvksQHGUHHAoqBbWoXQ/fLiKLTaTpZks35rgjSdxB69HCD7rwJ9J
8U0bMZGK3z39aDZUovzGp0ayU/ePGeiwzbdKBPNg3aIBd+c+pXCBbVdYTZlUmUNQlZKeFCLern7N
P0oSlmJ064Q7ELgp82X9veOlfiZVgpvJ0BkVW/MeSvO1VU6KtZepmN2b3NoE456gI7g6VHiDMAsa
8lHrN1d/oguhLjFHl8DHRIjLbsJD7u2gujHcW03stiN8pORGY8W1QHx4EoNVTqkFJt/2RQVg4jKh
wz1n9suSxSQhZIBQhLkxHSvGZV9sDVoqCQethWT3+2QNW4RN1O3IIZvwEaj44EAbe2hidJjS8eyD
oZgJS+XPpH0YkeAPz4pHjuQW6ftcV+b+YOcxR3TZXI0kMWjzlm6z+kAzWizXXbkPUK+wXfiv4+nr
HD+kz3lHCFf5VKowSJRTiOqa5jJbOUhixr2k+Cx7d8uXBjIY3TaDSd+RvBnlpLDxXvrTYHI4ddp+
l6ursCPZJzwKxaPvbi13Zw4HCNMKcqpbJjD3SMHvdPU1rxnGyHadnVRYU8EKC4smozW5qYU/XXOD
LH6804CD3wqcQ9aqbMPZ9m3G5qWONURlBLxQ8pe0PoYS99mu/70E/xzefL0tlgrjEvSFZly8LZmu
RqJn1rwtdr+oq3MLBxcvHxoQh48lvSEGbrifJketNv/3pX+KGKZLG5aBXI3y48e+U7g+vjWYRKe0
fPIqxzvBwwoW0wwHKMMhfwP8yTKF5BLwWDDv7lwIW8BjOBlbN1fbj9PZ969l/OJmLs6JpSs3mhCO
8qmn4azN3A09wIVIMwT8AZM/hlh6NDeeifC+8hS+JgQ/rsyIcnLCsolc0jEyq8xFlzSpSRieH/HU
JQdMZt6M+c+79TRpS8eWTomJb4gzHQJClBNwzzyETUyRlXkPftvfxerb9DdeCHScTSHCCcUcQWeu
PibsSmR0OPFanNc3+PxCPrH4oNUzH0STRhtLnVay4U/f1nakPElNziTtsTF3Gf4aKXeUlu3nJfTe
xmTHcE235i5posGdnpILtBLe8hs12A+w6JRNCWNcf3B5ZdqaBL7/4ey8dhvXsq77RASYw60YlC1b
zr4h7HKVmHN++m+wzkXbslD68d8cNPqg2xTD3muvNeeY7yf1TsG9o9X7yFjG/YEtXYGHJyIZSyGz
FRWM03ez3bWWCOdCccR21zky9U+QerqcusNIeDsYfP6pEvW1DDDIG7Qo2g8phMsHCjBXH0QYs1jz
ZFkFrr2kJ4jZT8ZcR0FafFqz7wI/n+y076dtK+/Fk9cuLaZpnduetsb01o+o0OxialkY9onOt14e
NP8GwyT8uaVWfSqAnoK93A6rKsWxDNc6q26LoriJSb6Ti0PZuO9ajNnc+qj4l20TrgOlXTQxYheF
0SfDnnkx/C3qwaKEEd51DPsJ6qpQvJdAtX5JBIQAekuwAmspwpPfFXoXvaK52bNfZ/fIBTTq1/Uo
YHzLnKK33vPqZe4mWdV7rx9FZxOXTmaXnYdPjmD7KlkRkRh7/QfoBd6GyiNWiQTuR/pPizkFRaY5
6gXTEvMIkbrRUVqKlE4deoc1fQiok+OdLrsWYYWlW2f7mCikT/GhuRkmYFhuviblnqH54Hau5Hby
S7HUHJng5phQNmd87o0N0n5P/IXAxc7e0JKnC8rdEumfI6wDf2eJK0xL2IBHm5zz2/JvukB3FJYz
/KtfdK8Ewa4VzGyzGJ1qeTkIsz0FZRGDbTuy0GuO2663qfOX//4ef1J55oXgy+d4thAI+SBVSsvn
OFMSqElf+8duVYFtmBjyLK+NWX5OXCXaPqYETE+1LJFV+PtuLQyt3lpaqdASCNP7CrmVAg9SO2bx
YzJuG3Mdt8eYFAXrcRBvG3NVsytJjKjRXtpN6QL26ss1iDIZakng1v5BMQtbru56gjxE4T3RZMf/
zyl0PQnavFBqAFo1JaYILN/4j79ffJ0Ho5VmosK96l1RfKtkjsODDT5cRBUTjDiNfvflDWYOlRW8
Pd0pzSZrNxhrSRsiErbUvRKncPbiUx1BtMz2KmzpWLvDm6s1d/34Hmt4aRd5vIz09WS9UdMZkN4i
nMzjpik2o+QBmwGjJnuQ2CA9Ejl/BDfS98F6iuHkkh/rNTG1AwrUzdRlYBQ3mbgZ6t+nzAtOniw4
5WeLZbq0x2rDrEMjdQKHfbALopfByJfl7OdUd2FzV9AWMxg4KpuUHrp0w9c6e03pVE3hlZfQ+HEk
44bqbMoq4U2YI84PRq1Y6G14ilR25eA2CpaVv5qPqbMFUX8XPkDaNw3H0luNwqp9Vqj1I+C2YDyC
7byNssqqJ3yJKZFO28LymgnKra1XrrQhgOV0YFgJd3AWukH1JFwCW/BGx9H/YhLx4WIL2WPLix47
+H5zuz1aNXcjYofccOS7vFjNUpgTvVDbPMw4ohPyHSRbOUfq5tg8EXQ42MN49VP5G812tlFis51H
VrPu8Yd8rE/bmre6V49JOMuymtfad+vtTIFm6X0rGUsPDqMqYt2IigW3skoADSl3zQdHyepVg3tn
HMrHcuBoa7gavvVtpT3AdJ4TC7o9ZuqHNEXEh9R6ja5Z5F2pWSuvLTA/zaU8W7KpYGEZ9AB/CLG0
Plcl0plVRMBkYlvCRknfDMw/4Z69tdSfQT6yYtsRzNIgAqX+nI+eMa3y9E0Gr+5wCkMhUB8qqPI4
dGAuc0rusJku/r0Q/pwtzdepWYpMY8cyfugrJLWhX83kiesU7W4dSsAoBPXRZwodaGsk6wV4gZCh
WeudbhkKv4nd7TBuKF/r+ICRTELUNjusHkmlmmx/kTv9tsb66JSH6+Nj/ccxUWKoRBdqXrln58NZ
Hav0Ul2HUyYfhRLA4qKdQ1I1j7UjKNZ99JRDBIL7JSgHtd0TK0zbSFXuhQ8G6dEDiY+d+SA858vY
lu/hTJFQRYXlt6k3xQ+m+cTPJOZi4uhNTBDZQPlm1mzqHkmGamcTCGNAHXCS6HaSvQ6+7HA3Nrci
6eqJ+OKr+178CKJfqfkwqc8Wytuac5+KcJAolOr+qVVhAXi+eKW5Yl1YQyirNYPmviWj+Tu7I6Yw
ZnouxPKxMNZsDpT0dAfNO2Ss6cx06RfAkTLV9OTWDUisMRDTk8yByVK9PzEoXBnu6HX5skdI8zHy
3ZhuClJMW3JQsuxQ8Drl3QBKbFNIIXxTtorKtCZ8negMTBPw4p64yF0i0I8BVUXYzRKzRzCPDkpw
sNSdfFxUcD7xn3OH6zCrm3Bh3KEUs0PjIZn9Djt4WHRWfPW9ska7SJZykBILSNbZUmxWfPCOAqoR
RVKh3dKW60NouKHsdLRUJuZuGo5AgnBzxK2WZjlBSwU0t5XUGyO4HbIr6hVt7sGerU+o74jbAour
cKw569EKha/khc8NF80bVX3B/TfjR0rm4TbvFZRuxDOorEWmKrAudfHFUh7LBqqFeVdAh4u3eQly
XqztdGlUhHXuaXG86gv/V/AkktHKQf03mZ2AtbobBuwEIRJAfLqXANcm9A5zuB1AqMlWUAyJ0+yu
y49R+dh3T9Pwol9LDfk72PzXjz2bJXRDKdepHP13bjTFA5vUqG60epXGrBNatmiIv8Msr0E9iLI1
qTsp6rvEyeSl6i+031Lv6qXbQqgAQMrTU2/V5qbiRxiAUfcKEhdOwcnyWmLu33bRj+ueg/pmICB8
qPmr+TIP0KSkisYq4SFtNK9UvHrawB9hcRvfxnduPfIL3FqIQ41bWVma4Elq4za4Bx3zVNaumBwF
kG8COMqids30oy13ck0ZXrhky5i8pFUG8yTmkAO2Z1/Wj1boAe8BsAjXqOQYddPTnmTmI047BiJT
7EqaM7cEsv6u0559CONxVLALLzPaDObOyI4+tOIueooRqivkfERscVlAOfDv5f5nM58FFB2KTLgK
RHf17yDly41Jo6qocrmc616kdLuivc+V5QleN6HtbpHdmaBTOC5pbmIcgO/RUCXRCue1Yb0k2qvS
WHZg3Wq85gnGGtPp8xfBsa40W625+D5/eqQc//3CuNjzNU3I1HpsT/381o2upqLXWKc0IW2mDClJ
vQPHJSF/aU5PzWlb5h+JtUnIJ5f3Mkxo+kzrRt3JFrdXFnDEwRpBWRkvEfkodHOkG+zpBckA+M09
jIQihxPUXQVNm62eonoz9X1dghbfkpQGKxry0g5NHOF5E3IJBB8N49GFBokWE7NcHAVgcCVNKnQz
ZrnLIf84ZPqcyCYietGV6lsOFZPbKZwww8Uwveslia/RH8RsTJOifSre+JCGH4qBmbQysYIh4135
wqsY3DTxloHUlQ1DvrR+MZpEzCBi1abM+v5pSF1Uy6MizzcXag+hLL4343poqgbboSOuawO6Eu9g
U94OwToUlnm6E3K7+p3Tk8k244o7e+WlvHZJZ6uMELSnukuk+ZISmehGNibE41Tm4NlnfwoJYvMA
6FnfiaD9XLrbsExYUsOKPW1jRC4P7N+XpPyYWczfiQEhTGb50My/Zvcv34mZ4ikc4lg9kvxXIGVo
Pk79u5rfgvp/Mg7gkPaJgylkAQGTssHUdrKxrslkq56we5fzmNv0F6ZE15JYp6V1G18jp6gXbhr6
frggEPCYzp0HkhpxlExRFijHQvDmdrmxNOQnod7gpXDI6JtXqumDGJs7CF3WY8sb6oYrNmf8AMGa
9jkEp4fE3IQGVHoIMV40PaH7yqD5LlvOmswVtcaT2KCNd5Gs9arwEviG9r/v8089ILUcXB0G9aYp
az8Q8yc9j3O5o0c7+ybp09tpclPezawCtkTIMyygJy/Y//uvXtrDmU+jCJFMkV7cuZJe6k+nONWT
+TgemGDHiW1kF4i3abKkD2d6pM6lOu1BoVpoxps0eW3qEE0sEHaIdmUJKAv9G/Vu4bbDeqLzT1r3
2K/j0gOpwpEsfk/ZGGxNsi1tie+gSx4Qdi3CpRYC2FGMF38Rww1pxGQ5wSVlK0jQm1M0buu+c2ud
wCTiGK98+dqFUtHkw551ZFSMaBO+f/l+YWl9psXKEePOouXw/lmmG5JbZVf6yEgeUd/kemMJz327
Hox76E/ZuFLU35zBtJWK1FsNtxoeLdJd55gi4u5+q+BTiNsdDYb9+ugGEZ29G9/FAWOse0oC0fil
76CB+lSDG0Pf5GQOOzJeQwamJ0+RxNUJYpJVvHHy/fcjvlQBILUxFPRyyhxnc7bMFY1VFIoYKQwd
e3dC/aDobxXtflW/jSbGyB7JAyqgNBY6Y0NbctpyfB5izKSHKD5UOV/zPaBCOdpy7KY9XHb31qN5
0F9k3NWEx1H9sHr2j/5L+VrfY0clcSC2OFDcJJq0GJgYBypxIFDHn+Ftxu1tSa+fFBjaj8/iBz6D
GQ1uV7uyRvTMLCVdpyQIRgX/5b/vxE9RwXxc+nInzlbXUqp7OZO5E+MmJ5tjV7sGfzIjQWYhw0VB
NG/uOBHbg0uXOQaGzYTxhPr3BO6LZ7MwGX4zjbyyyf/U6Zxd1lmJdpLAVYw6l4Vz6s7fTGtOcSCR
LRed6QKVHL0h9FjJEquycKWG1y8UGCw4nHd1jryqct7RMvFeJFXM3w5OJKfsem2bQ2yzyG1zg/JV
1ue5IzeIvBDOPYwZpb3fbHjepLUJoIqNt0ybmBR8mCFRq3dq9BmddhgJq/Sukz/KhFDo8LWpGrdr
B8iJyBjh4hqOIC1PnWmrwgYrfCwS7rg00/1EHETutn/ielsCD3HH7s8YHrTiURtapxQ/lNOK4Khx
INWY5+Rvi/AKV+FSq8JULBNOp2kh1zwvloUhOHVGdJo/FV96leYWVOvOHBM24ZNr+ismh+HoqQ9m
RHOFwRrLk1saRCtz4M8XUEQK2PU+cSW0dadu9f8ztfl2gXNX4Mtm3PlGqFe+PxethE+wsKr9ahbN
9U78mbnRnWks1OO/v5p5LTwrQb/9SeP7n0xw9FfTSZjHNacVrj/3r5P0apvoJzRn/gq+3PszZeI4
1E2opezisQQNYCHNBoy7DiUEYp51kjxU94FH0uobkcDExXqpZ0V4CLGHgjRnqFqNrqjA4N6zJZUn
YooXUnOTqs7gk6hTo7mjCsV76CrvGazD9YQ5mOihNnKq+7k9htOD44wHdUBSnitjF0Uk++LFj1A5
Ec5LJ6RT+kV+jZr+U6LGr2avp+upyKqinX9/lp8y3hHmB7pBEQIaUFo8tL/jZT+H1LojjcvDNXma
fKF1xAtOq5UBM5Pz87c8a4ROtGJTPlZsvE5h4o8k5245S3uICHtAf6Koy1hYTL7b7+CYBOAYTo6y
YCbCoWB8wuP9/+CdvLQSfb2qs1db6SujlnyLhtYqfjLZjQ1lPR5aR/fkFRzta9SinyK9+c5/uQtn
73VRG7LSpNx5vJpoGhbAM+VF/T7LhH3HXynxCoUVJu7JTagTF9fOn5ef/Je/f/a+51mVjULAd8Vo
c1XTgmb8K73RSXYpCmb0uWj77//+lC/uNOqsK9ElC/3aOSzFLPM0VUOefOfJf4glcAPbeKZJNTM5
EA3ZYWYD5bYQZV852Fys0b/+5fnpf1m4zLCeZCU15L/N1Xnhoq6Qqnu/f1Dzd8bB6J5vGooSBLrs
wuDBCZWJaa89Z7IKCIF2q+6olqca+5N8a/Qr8IPtuuo3fnmfy9ih8uYmJsOaIgNgESlSaOW6J6Qf
urzKw0OI9v7aWnyxrtJmmISMyFPTzjuwWYfAXC81JuiIx4pfYBt7SHr4tjRstgzUyw1DF34RdH/g
V/KalOsAZxXKIhhTDROdN7V5jYeNpRwiaP0PpWNh8Q9vqyeC6tHfkAjq+qIXUmvvJrtYZC4GTFDe
t1G0lG+CXf2H0QckBoTD5AE9lkRCPY+c3GeufgmbJOIEA+NAIp2kWATClSd6ca/88vONMzfPpGph
19bq/ERnujoZRR0SE1wINUpC03Dbbp+b1aK1NsOGxomLMugVBl2drWpCEprFSeU2nNahuo5sQXSw
lPj1VlJvr7zyl0p9ltXZYqfBbTo/4JRJlJRlPOscDhUWbGqbcp1hBUf27ojoJ6v1PHAFj3el2FTm
WeD5vvn1D59931I8CDDgOMrHbJy+O/9N1tjw0IHSbAhBU5jqhO2yJJlcLvbzA56HfnfFH3Mx+8OT
ZZHt8hQLC+gZWwH29ioSqGGezCvB1xdkKXP2KqJ4DIgy4pSzw5Dg97FyKkSV8nOAJrWIYHlZO2yc
Zr9OqMcjhJHUfvD6yWLr7VmrHn0Sl82Z9Po2cOG1ItDSYqhB1qLKiPWsGK6GWOoqWGlH8W20M2IM
alIdFzoieqwSIMOZQJK5FS0EBlrkrvqrAQW/MwP9eYZd52g09POVltvQrxjKw7e8tnJfvGHoRjVr
FpCi8j67YalcGcIpU+dhpaEQXbgiKRcWbk8QIM3URf9KgAkhiiSbKj7a3kXrSNglY2HOZV8A/xyv
HCCUeav6/qqpsCRwQymMPXRTPbsgkTum67GhHuXEkeSdPq6nZqmYawDVwmnHCHF+pll+Z+RrUd5O
6QuPVdKWrYq0BSND8TAAcV2qCCKq35PpkhM3iS89w3aWI0TKI6rY3hvCP1PzWSjeybuGzfxb5fzj
B2hna0mkdaaaVrrKXliAo0bgQVOd3lYJJioPlxVcirLn+AF6FNOQFW3FYnMqN83A7ZSP/14xLr6B
FuJg1WJmyRd8VhiMTZgbcm+qx8HiKOsCvzD1ba1z8KAFpworuVuNqEboTnCInfWUp5Y0FsAwiFaX
uRNHXls/98VK/agSd1RXfDPX9p6/xomfN+x/13i2uMT+Cbhmbs2zylO2jIoD+HUx3UhQZjD6hbgn
DTfu7pVoI0hk1y/UbKm6OXSYsNkgnpXBc4HlNl8UO5ftEDVnJNuauSvQRQ2Mr4hkvLJdXCi3eEcN
DT2rzJTux9GK8bYfJwJXLKxaRK0bJbGzNeMI+7TpmQ42NtIGw56dpz7KLcLBoytfyeXnajIgVCSU
J9rff/+lBMnzSch8GT+nPtr08JWdMhD4HCySZh1gDlz31q6d4aBN99nhVOH5B5wHbPl2LkBwPKOz
HkHdqOBkfkc9ZL1yURQeuPh/v3/qxa/5f9f5tyH75Trb06gpgyWofwcT+THuH1Fqydmf0cWnqOBQ
x7ZBwFD7ghAaL1JG0IXmEEyDVPBBNTkVMn2MK7s/8sIOHxr2k+CAwi0ZD6LkRDcjJEnOi+D5s70Z
2QkIM1hkfv08z6aig7b+98+50NfkwX/5OWeaGd/ssjpL+TkILk/O4OX6omGvcwVXyzatV9M+sjFJ
Rb+vfSRX/7L8veYslFwq5Oak8ZH0LrIWzoneyNAXKLSxn3fZ9p5GwjWFExSSS8uxibjJIiz0p5hF
DIUg7YZAOwJ+7UkuOoSIXiH/lE81gsHGlWRHZaeV1plDUA7ajahexdNi4lWM7aTcpPJLq91X8aEP
mB93e1FYRZgrGKsIK71bDyKSnV5Gd2xHk62A6WJSmjkqk9fA0dfzXLlJVlm8yqa1xTEXYSH6ceDP
CtTRk9O3r7q/anJQOCOSCuBSUDegXGF8MBldQlN262CjcMwmN3E9tV4C59n20br4TDBfTsIRtbD6
gEeVvY5UPQ5M6nLUbEY2p/B24HCYPElvpgGb2e5/hRMSv5dJcHv+/6HvnhbpNgs+q7fCRhXexS7Z
Tmq+QlNOW6frdkayOvUbpTgtBp/XO14zBSQPa/qDbP82dkCzIjfIXbXdiiv9tEBPHq1p+IsTraFF
DbaonAQihTjQhGsT9mC2I4DJxJIAqB52Na5Tkc4SWSt8Lf1zIe36bCNspQB++COl6dCu8vgFSC5J
VbXhkY1IDotoPQgMnWHoMn1PiKPWH+KEpWrYDC79qG2Zrf79zVw4oc/fzP/eoLPlvSa3aNSrUGMJ
kFS3FG6F1oYePWI+PCge6EGXUfmx0mZGxL5ZRU+t5prNRi+5Zfl2dm9m1/ecnwXt94s6qzIsEkWL
KeW15n6H8sacDiXCodvahulsNIv6GNiBiQwCgowjj5tQZWy3N7IbBvnyA9h0ZCONrWmOMAc+S8zs
q4GneX/ypGtJXhdE3v/5w3VQ8dRE50WkCY64VBIkR0Ad0Z9ISGNdgTeo8AAdceuY1jKP6sytos/+
42srz6WtBn86xRiDRTjg57bvphKjIDUr9Wjk+yYo7G7YKtov1UocY/SggmO6oB2K5Lp8LLK1IK/L
kdyWAb8LmIsu34ixV/Fp237GkPyewpHkTY5O7VUZ+IUp+HynzPkES7bxj45Az2Zd5aE8FxJlgsXM
rVKvBS+OupgMkckLyIu31ZYWuSN/yv3WIJ/DjpJnBLJMELbE7qQ4kGqMy416j6X2yinqJyFF4vpM
qjBdVUUFVND3NbzEq8zRG2EgmZxAfh1luJ/Umd4vyAvsHuFpHSX7iZP/6L3uAjzV8P8eEftVw2uq
800srn8I5A38WOA1nqqM/orqn6HoWYUoF4YwIYemgeZvzNFOo3WgfloJgb/5DedxNVoFOci6N1Vj
QkKIhWggMOf93wv+XqaVXEBdKx/U5phEhT0M22y4x5TA8QVuqJOdtn3z0UUEdGG/WWX9NnzqXUBe
DAVGdEwZIdOLAZcA3DYJum2Id/YlNZwm7exobZSrmGDxwSAu8M2k6JunxlbjkTSeGo+R4BYgHsI1
cbmkItJSMVZavaMVL2V/LIM0dmknjAeT/3VbOdFJtX0EuXAdecou87AxhbUnEBJ7cqeMLqBi982m
y/9A59e699bf6+ExjR5R+HutsImkZYD6Iy/XCgU8mS5d6hgC0lJCrdKZBgjkSZsDd6FcPwW5YHdo
xPAQtdl7V5IMDFtpXKL2a738wQB1XTNRXhJimS8Sl4iGMfSafkULU2HKNAeRwLWKhGPJidl8qjBV
e1NFM2bZEqC8CP1tNRAbadN80NEQX2vkXjgUfn8nzpZsrTW6zhBxIbUqebKTU6GuTR7kjkx570Su
LemO5N0iE3J9Dotg0/R03/Z/0KMZPihEj2CIf28i+s86klKXbWQeZiCqtc7Wa7/2CzACOE0jzk6T
jPae2B2LXAjU1oV1MP2THYTHyQvV1xw/4ngjhY+8cNaivtHt+awgjDZnQyvoAYE89fJvbZ8kf+LT
+6iQuH5fwLqMnLafyVNqekyFtfC7Gw5ju5AqT+gcHZ1y5jVM/MhPvilPGzVyppt8Pdx0e8HRXgcE
hZBgjR6Z8j6stp2/+pS1DanAGssN5vjTyozu/n1PtJ+l2Vz+Kywks433h7lO7fU8laJwnp9EAR9b
am6Hfk2uMxpeugvRs0KSkF5uGwP2/jrLDkIV4R0B3zDVbl7vUuGW6ZNqJ/IN5gyl3k7N1uRntf7G
mOGJ2XY+X5BqOJW/cgCi4p3ab3vzfZSe2rijLCd8dfSEmsiuviXj7UH2cicUnH5VICm3T/Jdad5d
HTD+7IF9/9VnrfUpUIdoCHg3a5eOikhn2xX4lfBCsMsY7MkLZXjEO700rnIw5tf++0H1+58+Wyrz
vEiHLEtn+Vk4TYDpttjtKLSIfTjRf7PV5VQh8k765Sn+RAnsMrtRF7ARWS2o5mLSthWB9qequXKx
qpX3q7GfFxrxXCI7yxz7bsk/9Mnk1g1qKvqzWx+kAz4wWvGjU0qM6yFRUK5on5l0/+8X8YLY+Psf
PTubmHHXt4HBHy3TZaXZg+SMGiBn4VkkIGksb3EjDsKeF81jSwZa+xYBfvGrVUxvMAHXjJG2Z2Kb
P9XDTfOHWCrmJOPKnxahuKC5WjGqtUGlRuqVU/SFQ9X3C1e+b8hpS656M53mdwmeQEZg9GdAtOas
+QtJVGBBcSsq7GuFwAXXGH/X0hhSMyfTf1inBZKnBFlQWc3WkwNIBvyYPXDH8p2KflZYYFRKAHX0
NjnDhoiieScXqHbQ2iYISAs3Dz4bwtt7gmrcmMN7/6QPtd0EhhO2h0Sk3U44z4zGPPT126zn1dCe
9kQMwdPHJoEjDVBEcWiC/Ty/Rv5U4qCyx3oFCtkMnBpCiLmo0VCMGz/ZY3rN2WWGXef/6XMaVZuc
52K99sWmxVdOWx5BRfNHjbC1OByKsGkbDYhiwKpISLpuPb0OtyHin2rDR1K2XskphjmY9dvUYRaZ
Tw0f8PHf7+TlD+HLLT7bwjrNHMOy0Wdax4moH8gwgRMEHiqEX5krbsF7vhX9lW7HT6ohSQJ4HsEJ
4arBTn72Psnh2LR9rPFH6bkQwn4/pvedvmakEqxYoX3kGKiIbi1KFDZ+ys7epKa7BpbS5s3wfJ36
ehnzxvGl6aJ0cWA1nSwdB7Sr6BKN1YSobZpufaoiTXX1cZF9Qjjs3yjXVqr8JyNDKXsk1zQu30ZY
lSTvxG3i1MaOxGaTmGJR+JTIo65sM9waNFyoDp3kdyd5/WlBOH3VHCxpKyKFeYQaWfd/rNcyeSlO
K8K5T16xb36Hh6J6A+mknVZRe6BV08Nqa1t0f9eewbzY/PjxsBBnTK6JJfOsUmgL3W9n/h3ftL+c
9/6+YRH+b0mJlvW149HFXVj939+Tztq9Y3DKA6KqpONIrVZBhXAkafHfgMS66YOnsr+ThWMd3wjV
fYtarOwLWzV3YX7sdQLRhsWoORZYm/C1n0CAawcZD7pwVztR9SuS9wHcIvUOS5PZ3E+6nYL+wvpg
Pg3EUjMN0wGWMYnhYaXTMTZxQuaexhn1oxmXeeEAaEACfNMK22uCU21+l3/cZwX6ELMojRt9Ntsw
lEiOrJCQR7ruRvUiQ3KonExzJwXa5aKlJXGPATvdV8/KHlNS45qjR9WAwSDGI4h1exDo4qhLiwNj
dz+SsdmgS+Bg+KpxMtC280b+J/cy23j1Jf7BIJD2SpytQggM2TH+KNtPmT4NX7HCjO4mFrblBxuG
1T78eym5oLRCSijD+ptNKj+TUuIm0EOzHKCcNBuVxmX6WqzZWh288ONHk63Edt/TNUD09Utdh50L
vHf5iAMdu5uwyBlTFO6cG+5vs+bKBnaht8KZnLGtIrKL6NJ5G1gtrJDzZKUcEwLk+LiT8k6JYG6f
VrhvAZgjsv3NYIT2YPgiaN5EN7VLKJ5vmhWAl0W7JvzMuVooSRfeja+Xdd71jSI5MCulVjiIC4fx
vV0OW97bZQkcKf4lXI3BuPr3zg/WtCgSdWgQzf4Kb8LVUKyYq2k3Eu2trvFIrq3ta+//X0n92fv/
7TfO69CXRVaNNSHRwx6xaXbj89vSpYLg9k+e/4GDd2JnbV5IGurCd42fX69k5S7oli3SKqhRD+mb
4Eo3cNFqDOHDCMtwtu98DhbiTA6ofku/ZHoTJBqBS6ncDtUnFswBIzjNbfvfr/elnRK5nKhAkTF1
hfPV9x9SF82UhTgL5qp21S5zTlKO+gC2f1YqzOg0phfXsDV/m1bnd8+U5mUDHx2q1bPt2dfS0gz7
WSCMjPp07Jy+tOl13shYkYM1tTwxYwSrdcWN6Oi1g4AzexUar2NqloFjoN4Oxpd/34ifMRKwkFAr
w6U0aLOBhfl+I0yxH3wi0OSZSWypruR1RP/irRwZWHtVselZi9JtlCLvaxfzoXBx89rjLSDWeRZW
cuIosPAslHiJ2aAj7ZIQzuDJbG6u1Y8XP3v6SHRr0L3g3D07iKS+pURVhlojUub9XPI3ka5TKd4K
4i0hTp6SLdgQTFccNh259KU3wo95GchRfcqVnVjfVSjfLA8pOYfeKxuwOm943x8trUIYbYR8KtDa
/g54v3wYpSLR/Ms7iRH86FL0Ozratk0BTTFaRtohzG3Z/2OdXnvVGdnqRNTHnkSSu7i0eA0kevo2
/ULZaWAtO5rqQIGkovTZLUR1yaE6AbCKrhZW1YrzdW6Q73EbX3MKXOi6fv8VZy+oZPRRI/U9i76+
apEE71CF4CB0WyBkNcpmPOUzu1gAv+lkVXHlo7zg0Pr+588+ysJSp9QyuIlzFWO+h65/G6YfVXQY
uz3hk5wkkdmgtpiwQ6cADvgyZhCouBg/Anb+jrHtVs9WxC4E+0JYUKklvxNtvp0KJmn9Lr+GUrpg
QNFFmYJbnXOrTFo0378eEfdJmOUAQWYBntbdmP2d2ByINFM4wPAyLv3kXUiczi29fiWto/IttV6H
V8k6QtuJxs21BVqZq9zz95CMNVTiJkU5m/f3C1KSVpKDsJk1ac2aLaGDrFAvE4cgz8L0VNHr24cT
46Y8xkhOfp07QplQdoH0mgBLSMEWExhN4y1DEcT9pS+HPUq9Dds/av7ca1iLGFqJ1pUt3fhZv5Kw
oSgSZh5JI0bv7D4CqQj6tOcwjUuGaD2oGdoxUP4wYj6JPHrv1IDx2Ch8JGSOJoR4V04puHK0Fq0b
mGeqeS+9xPFaFMEE3Use/9EismuFYf4QiIvqWcCEWS4Yt4r3LAyRtDEtcu7S30MagBGxTQUBESQo
80aiYwZTFjxBWq1DmCaxCozfejem9djSlrRha8pOeZ/EnPHd/pltIh5j9KjOoCz8gj4bASYHX16p
ACZ0N7z2xl16wJJqIlrBKaPAsjurQDshHptx1MVjk99Z5cug0vKwPDO+ze7LYCMWHt6NDIvq3AWx
a8dXwF7QlVhCTV4UA61n8fGEfwaf6Wzxm8nYI557kYIbqdd8xJXfJ9aaK7vMheURWgQcXUmkofmD
+ptP6SzXjuF2TpSyCQ1G3BOMs6nM6GjNQgL63ATSMupp+4dk2tXzqWVL87/yUI4ysoOlUb2K5hqI
82YQbui5OW3werXRNm93Z98PFzqjNkXgaOgdv38/oN3aOBiMOf6s1LcE1nCChiXzNknLAXf49bbI
BSGILv3dfoHImz/dWd0p0ypesvnMXgj7ploN5loyH9PiKahdRfotJy5bc4OVTCNhPX7N4odCPaCL
Fom5GrwheCgI0HDiZlVSKFnDypYkOGkrHy0iZmKIJVee5aVbxIkACAjHbc5B87//stUFUd20VSnM
+LjCSZ8rr+zfihNwg7h9UktvKlEjk2XooMMYjwwQG+XAeWH8bH+h8FY2fE/lLt75fGTVgpzvTQPc
5ep+PD+n8+f49SLndfLLRQ50cDOEeZBhxkMsvfrVr8A29R5HYCWSIMR3nawmGRdUAufMaUSmPI6h
eeTY6+PWUKBqHLFdd0cAX4RXlNZjyTyN+S2IOSZlf/loa+gnnela/XpgRuDAKouvlakXXw5Wxnl8
ZgEsOadqzNqEXOxG8cjsiBmo8IsMTzIsotTup1VL56u0ueluPLwGTq/djhHjyZGVaZUxSNr0uitE
nyePqVC6xZMRq6tAvSs/ORs8i9foCz9J2XN445drPSseyupUDXj7CFXxyvcE/aoWIk7YWvre9J+i
+rkcHnTe5DGEM6ChR5Sao9zYg60mlG6Oli7LHtO9RaQJfixyhulrdyPucRgSJXeXMxtTCZYK02CO
eqMmB7QHGXLKV2Piw0DyLNGG7SKXVl0DWnHVh1dguBe8vPM2jyREZaZJmXf25g/1pJhCNYjHDOQV
WfJed2+2EJcOhP7CO2bLHxY1jY3AQ97IIpr395rk4tSV8AKCx3CN3MV8ohtuLXyeTuuaXUNbYnQA
zRb4TmZOSPkYzrY3VQVX0+2He4v6y2yWTb41GzedbYuc9qOtWt4Z6XJ2bUHLajhnirgcJTsH5LA6
pXu2TTVddPrKkp/rnEHiAAb+va5cpHeOkIEou+2VdRu90Iesg8Op83rdaX7/H2fn1ds4lnXtX0SA
OdwyKjnJsXxD2K4qZopBjL/+e+j3osuyYA2+QQPTaMx0USTP4T57r/UsnALKo4jnZbK2h9kVUnt6
Hok/QrgJ8MA5Jh8dpLnNpU1XPfP1/3JfTxarfqiirhG4r62X5RtF4CNuS7sW1+ZnHrkv87JgyMfY
pgYfRG4torhpNUDSIWXBVsBlOfH9EkMI5EWxiYUOSSx6PBQgTityCxVfWIePbe3QtNE7H4ur8/OW
KJ/7vHF4Wsbb+sIMPqm62rnTzNGCklzyLvMXsu5FH4B8Zt4smh5FevvkIBSAfwKCTOvCV1f/w1x7
KZNOd71/r+N0CYpdbuR9RwE9MYvKKaM53AJDhOlJMe1CK1Pmq/SpIJhCRg+Myn4Nw/bnm/F5Dvt2
ETQHFzOvBrTgpEIZEo2EiLykEetPZNfD+eFWIEHAcZsGSaCj20Ay1gJXg9GnXJxXLff69I8HAqOy
1dAi4qj9decnPiuPooGXSV2C2iev6z6GYqOC6T94hfxrtoLeXAnpHksrODm/xj9ztKEk55vGfBmE
TaNc9RqVxsfQBtXjxR39zKsCNU8l0wzwBq7Qk7vTFHJ5GA6ElBTCziyCfLrFmHZYZXRAAmrWGFV7
/ke4Hx8osxkRjS0vtqHdAUDJYHLMmmhHJLMdcDZiePHM7EEiEOxiAPqZ5pL+5TJPBo4aRIjOksgY
WY5iEvj97SJDWIyVReJ1v9kkLpQV5zbXL3/iyXPLJ+0ozRaxRDJCdYIVstpRr0WbpghI6MQVfPHu
8ETM4/Eh2RZechffV8/jnXEXw8UTljX2LrzPR0cCapHftso2mze5Rs20JKbVI9Of4qrghmYo79Tr
jIhCHATkOR6d4kCJfJtWrtE6Vu1Z2/FBWqkhqFPiQQg67X8L434IV4fjRG0Pwqi1w8ab5yu0/4Sh
V6OrjW46reo2aPJbSbvO41Ujb6f0hp1YS7cMCUzjjroaDoStKpGflOouxWqR8rxLVbKhMByUVWzs
8sHR2wudCePMC7cwK9mckDPp346okqHMUZfAZKMFH73x71fuUzANrWt9qJvxRdg1V+UrC9EmjRNl
wVoOygdqiGPpIFptJ7s9uEQbNQvEkf2stjlD6OielteBYZsjujIos/Fa9hMOSpQoKOiBgz62vwYC
TXT3gNQFst4R/LjTWra1r2saCjUIK9M/PsqrlgCZB80ZYFdlAb7L5wu70Rl9FI78/37/adxVW2at
VrYFvz9dDYDVdMb2cvco9Pdhsoa4TIyP3Q/3+bDVOBOPN5m2LbrZlqerugpSZNaCLXWeApiWKS4E
Ff4tUMNnzwjtNPUL7Iam3wqranXQbnXVRc/UF8etWD8Oy/K1m1W0Kw9u/84yRjdU0BFwxC7QqM8m
FvYCmSGFPSIoPtpgYc6Y6eNF+JXcmdQ/Ne0fBthESQ4PFgfPkvnkwRkaT2j4sxwFcWW7FsetLsHO
BJu57VkkZjAMWzncVJOXSxt59EECx2PKLuMfpG1GKwWf+4ID4eTrmc1qiNzKcq3ab8MN9ia8TfT8
EB1r75Joy7fw9p0DoHiXgcSQUIEQDx7Upj9PLzWjRdyV8y+p2Cndau7A17LcqPcgWmDv8n5+lsqZ
zxugQ50+G/u78k2BPs1hbhzCqNtrdnIN3GtfvQA+lSxbf80DvEgwI25mt6xsgkRXC3Uh3c+xAzKZ
mSR0fMkWb7qPhTxHfMPvOegXQ8zVxABmz+Ryeyka71xz6MvlnuyhU9EYsURpsw+v/k/yebyP6Jje
0Fn+kxNFTcP1GTfM+ByurADORuJHRJeJ9kB62sWv8vLpP/ksfrmYk+3VmsQ6C+OUZeCQU1YPrkyX
2aNER3/mHdW1cHwa9W28BcVpPQEEFvbaJY7BGQshS9HE5yIt7Fw8Ql8/zVmyKJ26uts3HxaJk365
k1pPUJaEy2PhyLODfRbYRPlbfaSuBmqQ0M2lrsdWOdtdziBgFV3pvwwnKj6L3SowZ3+4KQ/OoYKR
PzxDm5eIpIEBWtrJr0X086xeMFudmRx8/REnxWpkRvGAI63Ddco+Sswawu8lfzq6kh/op4V0h0jw
ucgS/HTQfH+A/928k8KBlMMik43l5gG3K2efJGQD0GwAcFOxAgIhKmiowN6QjsgO+nwDs0NGOKgX
9z4z7ONz9Yszuavs8V0pkoes68BZCTpNjsCcMYtrRkFesxmLcF7KdQ0pssbhOTrkQJHqp5DAsQLf
V/0BYkAgpXzp/Hius/Xl7ThZLvEwd1lU8wOrF+tGAJh4sFPNG6I78IjdHiyej+63WxF54tVOv8qO
AaOhgA7WRpXtmjRN8unt4kN+7t55D1JOA9h5iAb6eROSl4Xy03M4WUj5PE4xKotlITU74QXRetqj
hLeLxKnQR9+0j6ErFfZwSwhHSo32RMDTuhy9KfHk1TIGbDeXTXdnRD1f38qTyl9NZf0YZ3n36fGv
Nyg8RQ9ZNB/p+mUh3moD3tPDBdqCdqbL8uWRnbRt57yo1Fqs4L0CIVe9+GGCCE3Xql1yhglOqcVV
MtvYmjTTzl7r1+iVl7Ey7ULZhplnhW72h2OysjflZ6Nd+kG0BrsP3ALorEv+Fjv3byoDrC2YnCw4
zqHdJl7NDBq6NnSaRcKcAlo/ak4TuVP6kJj+z4/7wnJHXvF1zzqqRXZoKh730e1Mp+DYAGfEnYOj
V73le9nO/EuV8BntOc/SkjnC4LLiEHPSg0wmsveknj9yCfsIMjt+kJ3pGgeIlfs5oeNMA9uAbink
GiI5ATM1hhuCdoK4IzP0ZlT4mKGAGNYRS4KvXRqEl6rKM97Yr9e4HOn/6a9JfZKo83KNNKZoyhj3
ILKnGIU3e/k0Mm/xFDYVLrPj84IOWIWx+gazWo88tfUKGG0QdwGLbRvC1lFEa6aXg3R6vNRbODM1
/HqhJ98clU53YulcaKVwdZXqWKBwJ0eZfLH14yXA3BVBE1Nh4UTBUyABPbQJ1Us0T8g3Gizo+U8W
YZKxR9mP5guDj8/D8LfdxFqAxMygvzf4xEMb93NR8npZm3D0QtU30l07eanqIaqhexFD/lykI8jj
3A4yE7bP3Qyn7mgD++tIb5Y9qk5w6fBmDIjMkm8ld5kQGPuOHpSjYVXQt6mxTUtXMd1m9PIM1fmb
+cI3tH1IGeTBHv15zZyb4/EC//ejTjajwZoH0NFsC4Mjb/JbbVf2TlPZh941B49vFO/D8MukSfls
oPc37BFYC+bGwiHx4b54GNaUvKYHF41KSFk6aTb2iTklStZGZpQ8yxcDzZa34KfHcLKRFSOnJCXj
irnhD8d1cxNtCmf6ndvaBp8qVLzVz7fojJAI9zHdRCRbTOpo735dP31rAMwawuNeFR9SBlqHxhdz
9+X40rsheD97UUjOK/mWv2Mi5reDDRK0Pbp0wABoA8Ef8ZMhyTc2U3Z9yGHMs19a41N6WPd2TiJL
uurYhSvyCARaCwxKc+YstyJ8KNPTMnfIkClu4k1nbHTMUXiErV9z/3CR6SqL37+XBsAmES+dKCMk
OG2aVrkEGzqqonszWRUiDmbmj3/b+UrJRLsPNy2yOJUM4fbwOypamFIdnSLTnjIio7WXarhXjsQm
rkTdLYfn0rpS4sdiRtDtHnUO7wr5C691ex1hSoA+POV/tdCPVNHWEiB7RNG07XUrwPyrwROsMnoK
hETSa34rpa2FNQuVX3ZYxfVrJQS9EaSUo5kfllulWbL1QvQniv47SXuPtCGbHpKobHQcgMKNQBmv
E+nIP+6NPX5AEmer9o7qEFbmW5hvySKWa0fWsWE4VUwqn7xVph2iuIox9RGvx5I6lwoO3jzd1QK+
0KC+Jfj66k5lWcvZPotvVc6C2YfVv0vaov3gX2nMyNsSzACblnh6zOk6CSnLPK0h5ht5WZ7+KpP1
mK7y9D6hQgGONbnRI9MlfTUW29lCfkYSarEL5WvA0cAvRRjh6eYowxS+biUCFK4naz+KQd49zcmD
SRNYjbdhu+FPUskaLby8CKrOV54F56Po7Vm8msvtDHXKeASVnwdGgzGZpOiZ4w2OsgIqDU1/+Ahh
bee82cUxUIVXQ7ojWqBzRV+/PwhMpZ2MXJPqQdR3mfBb7x9MGvoTU8pQwMvryVBZvSZ9OU4rSX0h
zrVYGK0JalK3ocEKKFixyTyb3XhYhdqrmNzMmJGz9wgL0bjQUHApd7fob39exmd2Ol5uVWEBg99D
kHZSlA9hV0fdaET3yo0eTF6/Jt4Bjrx19CA9TECGt+nHUXQly19IzOATOWzeT0+6A6Lt2UIdJvrZ
R/E73WI0B1tlk2xAmVPpBCFcLCu+d9m/XutJfT2FxdzGQxjdE8sbzDKX8zg/iI96butvpcgHz+1I
F6RRhtSV1oUKcEC7i+XV5Us5YyX/eiknNbSmV8ZQylZ0n66xqo0YlX5ZEBIBAWNaZY6OYhm0oHOs
fci7Sh4AF7vQSzgj2OESNBUJIUTz74pZccxGaxCi+B7rK+ai+G5B/G2iAeIzo1YMIubfjrS9+lbh
b01XmH2h8EsQaW6SbADUJ7JvtNfqA/0VMrPgwwy+ECQfAtPqhCgDGmjT1VL1E0xh3koWWXuXHuiZ
A9OXn3Aqwq2YRh0EJY25i1PtaC/oHwu7u8s/aiZRnJU4Nu9aorhe+5vyV4Zbyx6uSsWu8yC/j2qk
gp/bDqekwryKMCHQb6pdbvj/cKnfDwrLpTJP59wPaNo4qQjU3Ah5GHl8z4RHp6UaHGg+pC8lzdp6
Z1U4on3VcpCeFVgtM/Sbw69qCeCwP73ejMz8qHhgZRiH95aE57i1BZM1cumt0M6ukX+u86QOKLtR
UdqijFkjOSfKg83shGGU/Ed5b1UgxjZhMxkdTjrvw9V0fUPcTNm6/W9FcBI9QuboJSC/4SBvGULa
2ZVioUUB405o5OTLrlH5auqHtaeiudCDRvGPxRPwPtvJiMQZVzEzGeEuqldJvSKg9H84J4rfKx3D
wHtBUSyjHpFPXxplUpRpOpi47MQA2EiJRl7GyT1scVMJGBIPOeW4lwxveQS14+Eg3Ops75JLwyaf
r7Vm3eQ+qQqRbpdH79DtQsHjBvHGlUenxtVyZ+3z5zmY5xUFSY5iQreTW1qdcXXb/y1IrsRvzJeV
YwBs3Pm6oJuBRIX+JW15r8N0iZiB8WXHx2LCu+VDdI48PB6VtZWpwQEoimTELeoQl4+jfE+Xk38I
BY4Watez8mw1eYpqLBbtNhH+jNld/KzckV3o5BtInWZNIE21i/VbxfCGcnVMr6mwi3GX6Jv0sJsT
cq7+zOl2JOilXNHsbC4OqJZvwtda0yDSFVgcMyBT/vbNmOKkqHJLFxhQ0VaX/5qv0VuzAyJgPilb
7r5q4+1Mnz97CAc0sRvdh+Sihm7LYR6z9aWOxudE7NsFEQMIeB+G5DfxVdHPzSJXFfY9kcVIdKOg
Ldy+fsirm/DuuLa2A5CM2U0exfVCHrnVd73qZxrdaX/c6x+LhmhYob97b66mdQTm6jonaP0W7wve
CDBRj3MAS4Wxn+IBEJivmiBDhU0UORPJ9xX5kcPNCCJ5Q6fv9ufv8xnFLff6v592+rZXc6r3dc1P
azekIwQkFWGOyLbJFKiDo1wvGls4fddJGixfvQZCl6XaABRIPWqdESB/fom6dWbYzSVZHOEZAkoy
+Q9fK3+joJazjlwS0Zq5X0wMR+l01ZS+DEyrF7L23MTD2GQoOZEoYB8itkNi63IDrYqTGq7U2Cwq
A79TtgEfseD9mGC8Hq/Edyh7YbnaqtmV9PvwPpd7jfCq8kJL5PxN/ecXnHRAs7gThkPEC9wiF8a1
y1Hf1sjXqwMVoyghe3+A0cMLy1/b7bQSHvCBTs+SYIfGcldBcj78/JQJHjqzpBBrA8RbHIDfZr5t
a2VF14u8wcdgSgkY8EYzABJDJS8ZcH89A0JkZ2sSmAOCZOgfu9ALFNKm2PruzddDCu+YQHl7IKzA
Wluk/czbliAsww+lNYk+wxy046oYVyoCeyQXyoo9HeHGvBECwkIO0fUwbwugGIno5rQlB1oIHgJe
fBrRzeEG5riCJN8iAXA3Y0hs/J7RCyc85g5uvBr/IKtY1bt58g6qc6CM3xwa15rXqfyQIycGVfEk
SZvpRW2IHwTSAeXVaVWXheriLhl87TWKXflmuDXGXaPZKOqZjOaUkpDkkEVIaGhij/TGA8kUhs25
JY1WMJn12Z5GTzi8Xngey9f8dEP593GcfO1rkz5/3M4Cp2kCqRBDt9cK/53SfmbwtEhMx1dxha0W
qcmFP/rSm3DyAT8qRsRolT8aQYsZLMC2PIFr55m76GERL3eZ07ElHS+0PLSleD75yRZuFDZR/Nrf
kVOaHg+Rocrz4kmRcO3n99A1iukx1o+cBtZKT58eqzTKixwRqW4gy6GLnSw5GxkOxbp+ZcoRl6uh
B42wi0nLiPifquIa/609Nca9mb6atjXTQ1YQSRLD2CmYLG6m8kVS7wvlUYUjhOpn1RANerwp5NWY
wE7xo8P1FN8k4uwY8wsVxgFJTSe+HwmNef/51p9pZQEhhkEhgurDV6GetDSkIR0kPTHmvbGg8fwh
9Ej/S8iNc8IsaMh/qiUGwiSP7kRja1mrKvWXKGJ8Ik483GrHewzuZvuYIVQJw1U9XfOqjxVNfnY7
2Q+19WjtxAlbI1ixBNj2niTQVddtp2gHcrLBYBzksPUvPNkzmvivP2spGf/pdBadMk5Cq837jrCF
KFB1txE407rlg+Hj8JFXUvIsDVifUqA0cfDzTT3TvlzIzstHmbkZ55STA2aXpxN9Bmtm6pOIa7W6
jhmUgQR6W6SpDH/sLNz0ZN+wjEs8BzbmOFjzVKKyVzlD6AqAZIL+kufzDCvh62WdnCXhgBadnoUz
KxzjbRwuGydNqD70s2FlwRE6OHQfasmt1/1d/0hDRkndEnUcAFDZa8XLhp5zC/DfG3VypEyF+DhV
JjdqQUUJsitnG5QH6wTccZozzfcHGbVziHyGcMOfH9JnC+t08Rv8RzJMgj4o7L6+InotH7XS/Lwb
A+aP6aq9jm8r8VY2nfZ6fpC6LWcvqV2KofaDlgXlsMBL/MxdQpdvrnvmWKjSEVDARe14nSlSmuCy
Puzcl3uBhNOcNRY046l4fExIZdeP4syXe9HSr1tkcwQ5S9uoeiuEv2r4Z6IVZhA1gndUScBq6vqr
qG9KuN3Hm167TixgF3ur2AuYaH6+i+df9UV6DckGet9nmfrPQsubTujiKlqk12hxEd607hwjl7BJ
uAduO/wC1kDYDamapkvkPcbihbd68FO5c9t5R2k5au4cPnGUufCA4dWc2d5JWYCxjuqTY9PJMkyV
EhZzHqO65+063mYcZOtHkomZnueLZgOiYAT7TveKubfF9E9HI7UGiCa/65mXd9t2+iVWtDfKOykM
+rUpB0NJyrzHGxJSpgRx6cgElBLlY1zL3QfBYHYpQ7eQDpWz5CHSIMdo5ZoFUXDy2oB8Fz1Jyb4C
YiFeK+Em63bMMo5UDi5BRsuctz+46NswPddoaKHjB6rmK7JtMTm3hfQmdDXRAbdiYhMePfL0tPl1
GpDlKiSAFs99c1uUrznKHQGOrZG8cIB/E+fa7kVPWXqc9VrOKrubnkr9fq7fksqC9y1suuFWNe9m
5fkAA7kurjLrbiKZ+OKSO9dBskwQgICQRWKjT6UEYzHHeSzxJueNWy1ncKF1xOw6iVYU9gB7F0kf
sqQAtPBMnCh44eeLmoozgzp8fMsxmrAPHbjRyVuhtqMpyB2StdZrsZmx6XT4vMQVqgYTV1dFCJGz
TMsd7ab5P1ScsM/HnUo7GXiJA7qnbeh4Lim2tiJ1dkhD82JPA9HjuZdXWbIyaL0QknOyNQ5TZghd
iSIyCb3OEz7M2ZPsnpTUyCeil9606HA490UH1f6NthtvRl94OSDauiI+SoFI6OZk5La/TKN3WqJ+
ie6laXgoZadT6Pw+tqQups3NIbJIf76bJpVOHkd1ZMnl2gQaDMYiqLNdI65knlCA2XNJkjlQBx2R
0mGpyH2kJ4rqR/AfivQ11XyVsjbsSGpygUP1874srnokPK25leO7pn2YxBskWFbtwiKE1APmO3bV
fK1wtCQZYnEjkzzAzUc/7FWRHz0UjwJkPtYFClDpl9ReW6KHwroiO3Fw1ewVyU1zbRQbMQoy8VYC
53FDngGwkj0ck5I11BZoEa17jrfZb4Jw4WQRqhJbdse5IiH4Q2FSq6wgwzIskMddGe7Tq3h+SaBM
GPouMQnXPezk7jbubiLlUYGyLBC0IrSvWfhwJKeLv4sxggsq7LfMr0kcHB2ys461TdSsAOwmcjrO
/7cLzkS5DS0InCvx0hzs7AcChr+mY8LC4P7NDdq0TVFNHBNAPS6Q0TdRDsZdHAcNNadX75ENDsTK
QBZ67WdQpB7+atW38s2he8Hjjinn0t57xlawhE4yQJIUjnZI779+XKEw52apVyLlnjO3K/Dci5Ib
xZBsay9ELBmdU/aBXv8Jo7tQAxU3XwOjZl60vOq80b6CEP/gTaUnCx4UVcsCBYSnlX0Qt4SX/u0w
33pZtxnlTTnQDE8f5VJEtGByrr7TO5JVC8KuXk1rLV9UvZ5RJy5WYAVTlEyNR5jN119nqfEYyyFy
YIs+srUeUIdKq+nAAvUhakqOKTssBQVPd6d4zR0oG3dyVEhMKHY4gG4xpHzmm1zcYc9o2r9e2ckh
LiFwLesNrqz1tBfu2IRFbrYJu21JKVwU965m0L7we8+gCUEC9aYlUPLuEoxTWerr0+Lq3zt0UlzF
k9THFWe6fbNMDgOcdmpmy5vjAyH18WpKt220Vod1Ot7yOCs6lyDQ3AMCe+znZAuLGwU9pb46Nn6V
bTSS0tzFBJEiRKVjCSjq5yrmjPqd26Yz1JWkRap4mo6ciR02kZFvwsCBF9FhUFGmM+gWnRTGnbLn
g+guBssq9Tqaphe5Dd8rFTogOAQ5irJovh0YJHVsMjMfBYztbOJkwGPhTX1qD8MAAmo442a6oUA/
pHa+PXrLtZjP2p/xMROWaXt3cOf7NOCIXFykmX1/kFyZzCcbHB9U5tMqOUF9bZh1t/DdsDHbueZJ
nRNd62g+pD/5HbqtrbLuX/AEDp7katvkFXjqIaMTuRF6IEqhjyddROWgXaEiGvCwyviB7tTuRlAe
tfIlMm6JrpmqN+asnISWymZpNRCfnDUeAXzD8SFS3/Piup83Wrxh/F0Onnlwo3nPAWl4j2t7YqUP
m4N1obQ9U618+emf2r5/S9uqLtM65KfnOxTlWWsbsj1dheNdBMlWv4n3KcdazCMesTPNn/zq0iI6
k3TABZgG7ixQlt/39XEIzVRqo3BfS3dKs+4bcLavZunx1/QKjoWxy7uKvgWTOf6jo9NNGy3xs8ip
p03ONF7a0lPqEkYbYDSsK9qPG3NFpM+LztDr6PaabRl+zcTWWMe107zJJNoTQFkF84grzj46op0H
I+7hI0olX/uF3KckbYxxiYnDmI7/XWgCQQ5qY8O7d2gdhSB1Gp6Xuq9nVJRfb8TSP/rnSRjZcQ7L
WrD2Yu8ir2L0R6oi6s3sKn4vrmB4KuMTxzKp96UQSQ1R0rZylT9lD81kkw951e4SJ7sqOjf6oydu
JLn40BtGlFhXF/FaWgafifB+Z0+B4ZZ3yNt7gZvzFJFh0WzjcFXJzz9vOWdIZF9/00kZmmXLgk9D
a09/s9ottqPDBmUBjtrf9O93qjMEk+lFlU+TtoGrSxzFMVjKf7q1rZ02vvwixy7pR4sB2I01uyPZ
lJLZmNAhFOsIqO6lHvKZLjjXbCnYEixVkumcnTyHSRXNZjKtfTP6kECd4mnEI8Rk7QqmQ3UfHhGq
9gbTKCQKD0W0IQx3RGdvPZHoazBLQxt0jzpgfkOmGmJ/e04dsnCEbfOn2mS+Cm6LjOJiLStrkT3u
EoLmzOj1y+V/myuMdVrOg27tB/gh4i/p1rxipu6qj8lG2x8ee/bd32Cm7tu9tg1v9YdjA63PVQqA
/nByIqcPkluF9CynRevUBAPOlUt7znIHv343v17iad3UHpqwb7nE+X5JwFK96C7zCBBfK6t+VVUI
GLGpBLAR5Gc63g8/v5Pnd7ylD6hbuJuZ+H59vnKnlXJTZCEqFkcBCBjulhiMhFsCxYHZUYRMMPLw
dy6+aszcvnHh93+iF77//v+u4KR+ERMzHXt6VIzZFKjaCKkUUubdPgyivXYjvTBwy5cG4wrlQc4M
l9KSbQ2B6avEd/BPe6eWXi16ehYc7rKE/geVoV1tD8hlere1Nmm41YlZ7dfVMwRVrAQhf4ZYrevU
Lx/rZ3guN8lb8hd2BzLqnIwr2OCuRicaeXBmz0/JWl5zCIRHvc9Xwwu2kPoFfIgXPaj++BqhdwbP
mzqE1ulHJmQW2cxrpER/jqodw/k5OHDq8rslWOTCo1u2wJ9u3MnS7ARRq4cpDfei4SRv+CncwyPD
Bvk3uzwGnyXJjoiO7BLZ4PzW/N8rY54obce+KCm6k3CP2HHEJIPb6O2I+cxa5+jse4ILnWEgVNUz
x00Dc7xiEGJztGQDI+epvQo35QOtIheXd6fYAhcP8UmD+KAF/P+vYc+pL6pP6us7SK1Bu2qVlRz7
LbI6DurkZQ5kBbjtM36fn2/omUOVKaN/w4PE4IMa/2R/7rUhnquGE+FAmKaacW6BvFgGYrpG2Y7S
BHCNeKD5T31Wbo/JGjGUVd/OyZWsLche5e/iAfofeijLn3vyoL9c10kTl1NJM8tdEe7Nq6pzUvrZ
8/scOjp55+7i+hmvNd0R1pdK5DMV/df7cbI3TP1Q9XLM/ahxlYkBwzj1Vb+OH3VvoCTDmW9bNwt6
poWgxU6aPvUbaXXcQgwQjccBAM5GI+oEPaNT/qFoMy4kKn5qL7/dF5X8EFGDtPGNLzbUcSaPGI0+
nRYRspTWbV/rR/ITbwG5IWvoc4YQroyl21t8R4wScfZ175eOvub3xg3dJRy0FMyMiuXTjmjX6/U8
w97ZW/mvA4o3vmPML3uM8OZNo3xwIIqrB4XE6Mw/hquo/A0rQuSItKPF7uDNUq+sN5EMnc6P45v0
rygCB0H+R+vvMT5epwwxlTWCiTYJ+Cw14fPwi0UFGVrXvTxc7GotEJ1mP7KmZPojjtnfNZW0RKWQ
qsF5gn+b/qDcTTdNYWcwJ2xqiOhXXrowvMPKnXNP1lap4cCHEmm80wgMXUrskCDM2dYEQpUQXr+n
zcrC2KZeHX/9vPDOmCIWfcUS80OXkOP1yYtWTlJjCPFo7ae76C3Zt9dYXTKXIwSDWN7vPnHAVdCx
iy6seEk+s4cidlVgaqnggazTllsnmlML9MTadwaN3ae53bTdmyXANij+StWDNN+ivVGOcFgCOfRi
xRE6m2lZRXYoTdr+KNnFhFbeln7pmS19oJk6gBr8RWvuY/ZJgc/sYlU1V/Un57l8b6NVf9xmf/L3
+qMFQgqmX3BbCWvrCjopPStMbnjj1wiDlTrQ153f/LXeGp7J41GkmfKo5V6aMonc1AOwE/Pm00sj
vuSFJwi7CVKMtThs8HaGlPKLNB26n3mN6hOlPEJUsVmD+h0Yqcc3g7RtjLuqXIW9k2+bwpMVr2y2
eXIzKNcm9f8DolONaqDG1QUD1jtIdnuDMqrmSqHoPE+dr1MTTHZBFC8WHuBJIQD0B9wfL/Hh8ed3
5HMNnS52RaaFzAuicGI+2ZzHNjG0ruitfTzdwvrvDJ/P3vGlWhu+/IQADHFTeQ+nbiF4PR6Q527k
gGINLG+3oS0oY/6CXTOu2tRT+av3UiQOCKAqRHl8x4A0MGRHZs8+5Q0fEnF9qPzBpCbuQoiUnHiV
k2sCCx0eytt4NXeuBmSxDsQq+PmXnrEjshr++aUn270+5ZI+HDvEvZ9mAvp74UZb5Q2T6WU4BTo8
9pdoVH1FLCymvCcD7MzVEszHYMXBCdtfyrGUzrQEvlzSyQJtq+k4Ho+DtT/6/wcPxQIAQ5P+cLyq
guGSxeyzhPj2sMFLcSMwIX4bUdfGvJyEa2uvArIzrzsxQH8zv5SRB049C2951sDDoqU5ssxZAdpO
Ke2Aa81YoyeID/bsUz/vtFW0YoJT2M0LguZ5B1bhXVXdnKB0wU5rr8PEu6/g8dyUtC2iPdqNOd3I
vOoH23psGj9pNyInGwJW/B4B+WYi81zbmqPfc1yIWF6+Wbs9uonSyZT7+N0Ib/N9uuXMAJA/faZW
pJG1IaIZ8boi+S3V0HN0E4kX9rEzIzlzaUui3yfxCanSyfOpD6Y8aSq9snQHdR58xmKOKOmXrqTK
xR0MX4FkbY5pLyBzjxt8SIv9qJoDqXMzWFO9N/9O3uXiwnWdGbhyXYxaGRLKQMNO29THspmFcE6W
Ht4TFm6O8qsI+fcTs7UdR/LNAey9z14zDUFnPI0FIgvluWrQoeMRuGn+QiMnFNZOc4zQEYEz+7r7
Q7mtIQNTb4vh4+eV91ngnb52/17u8rX4p+lQiHmlpaNg7g+kCJo3fbJTdM/qSqcpbvr4thcCs9nW
lstBCYQ0VpDZF72cjBj20iMp2r/r0S+U5+7gK1jv09ucuWO37mqXEUcnrIb0ia9yOASgniXd5VBF
1zqMgkMcqDG7D3G5f3qgsv8fKoCvj+Fk7+wx88pGH1t7YYs79LAd7nCnrI+/rfdMg+m5ix75JBwg
4JLtJ9rGGFiDQ7qQuBJ+/3yHjXOlLDJ8vHKaDrjitOuad6HUHgbD3BtU0Rrj1lWkvWj1KhbW04HQ
iSdNRFxPxYan3wp9mu18dlm7YRnos9eLfl4vehQS7mPZE2+L3fy3ktbU30dxjUt+LDzRCJryWsVi
mlVXOdpGTtATwfB+D9anvU0icqX7girpObXuZnV1xJ8HBF/Y9tUGG7MZL0aeKcd4tsz9SpHYzL+Q
RhUcq6mX1F6dX8WyP2mBeVhhaOZcbvQPxpFtypeA/+qMmS5BsvTvaAhglXSLGbjrxA6eLiNZU6NW
GhVzr09XWn8v6GsSUOpsFd8ufYL0IbOHbbVJCzvfCGvTW6K0FZ8G4WJh50PG9vOqFXZ6cIvBLmFy
YNIy7BZ+gGWHZpATLk4KSUW5TL6CQRdJuxIOpNDTUeP7z/9oelk2+h6BNKjyP5Q7DYYQk/g24J7w
J91SuPANPCPm+fqLT1bioNehIGeyuQ8fF6JaG/BdPm71tcgof7HJiqsQ9NClI7V25junwOVht9IU
oGPfZliRPByPlWTupZtaCrqCQ818CyfhM90FMeEBSVdRvc3DXz0C7LKRlHUt7Ec443ACejv9y1tz
JE9lWpIyjY2Rb+p0Jzxm6/Cjl4PcckiyKxJOidmAL3xjEcdhPTDqElZh50eg87mXDEUt5HeuevBa
TEM8kwuL8Ny5SeE9glNGlx8NxUnjoE0zQbF601w6Ln5vrVq6J0wtR0fgUMm4Q0Jb7Um5K38c8UUz
6erYmMSZxz/cTXUA2OrnXeFcFf7vBZ2iP+r/R9p5LTeObVv2ixABEJavhKETRYmUy3xBSKkUvCfs
198BnYg+KVAtdPR9qaqorChswmyz1pxjDvGQNDUDMkRm2JX/gtJO6C3cc3K+Qx2RU7F7Fx67oTPr
cjM2C4wNy5b/F7Kq2/ypwx1Vm36uyXrdj2ftAh8OCk3WeCOmtTG/D3slqoPytCztXN9mycWKU56y
8qHGAgWnrVQ9oBRZAtH2YR3uF91OzdeKvtZ75LW7BX1t+YxGvP1jeFAT17/SeNeXmzy2usVGdfed
FpipAOnDdttmrVAc8cjrySzjhtr+rTzW4u99pKHopAx7aDeXDpd2b2bEkCE6l7oDojEvvR/qI5LR
wf2Q6Lnm2Qm5drZ4HJJXWTr//KCuP8uFshiLwCKUGlbzKdF7wF3la65ajBUB8rUWw4YubmdpnBxN
GAYShnp7QU6a5gQXWEBzB+3rXufn9RWUPSKSbETwXxdo3PyG0vZ1SYUmuI3xoqnOsrJ7W8vWVL+i
28RU6/cG5BjMY724SQoLDm1Ki8/5+UZ89sC+7BQ+B4KUTKaJiDlpsqKKSZMWStuWVChL+Yk8r+GP
ke4zvndsUv/xLheEDa6pRurx/dJwXN3GJVNmuypz9GIdLp1y+UDfQjqphxQb7dNll/Yn971ylmvx
BrEUxQKAr9Q+0fSz9wm0tbDY+/RidEhqf8uDcLfskBqtVOvnn3Z9/Bh/Gsm2KnIZ+C3Tg1abSZkR
pmJ5ilx7rAWrF/THtu/f9jJNejV6UKkCBOvaMoxtIOw6wqgcV9lGrlPGd8qedkTw9POQriuODInO
OxlvfIe4Sicl8jYQg2UTL0qIhb2to3yK6+dlc6tru1Le6PVLX95e3Df8X9FtjKDFvdeUs6rvRFGw
MyROzUNMgTZR3j2sykljj4i38eiNUEW0WoM+BCaHrL51kYek4Zvoos89lgo5bOhiFo9edYYdGVNf
ZmpXi0cKw4FHx6WA9jfzXl3rNRfwcghdEanFw1+dCv/EbLnQ3AsfWBI+13bv3Uvo1B01txOD6K7h
rXD9lSLycrMKGs0L9Zt8IMjpATSVEh4G7abvTkCLf77/173yyagmJ9KwbzOly5TiFEnrITFrCJCb
VD56/W40idsgqtbcTXVbCpsEBELgDKE9M4RxwZ98cF9uzOTL7wzJ9byIIVDE8+/qNQTk0wIuykqj
igK4TjOXlvc2c9GrHj0vG9tUEHC6yjc+BTwQ2SyLzYKvXBBvfPIjemfkeIK/4RZk60i57S+Isspj
xSaMHq1z6UzPWfaN+fM4rgvTC6SgDAXsO1R1SR3rj/+cS8QeoWgYleWJ8LlA4xxke9m6Ka062iIM
IzAZP6G0IWW0Xf+J1JMLgsJ3QSRvekd9gmVYrAvvl68gcPt5YNr44CdPBa4IMFyFl5Z0wMlOQtMv
DaF4VXnKPtikd1b7qibEC9yzsEkP0EQ2Q8H3ShclOhb174V2m6LHhph+8glBvqyCjpaBAwbHA71d
26G/z+6l54FvWKcX0Fc3C6RXiXeOFRCc+0Xxm/yKiFInwJZ0r4GT8q1Cs0VsqNmbIsKrzbdKdOxF
4HfVswZqqKdIoOqrNjwW2mGp3YmYRv2BMCKKKljPQu+5yx3WV+gbs5ammXujT9okgyiJvYHfm7UK
8AadUyhHn+tDLBxQx5NBGzrhcJL85zHjz3RXpYhBC+21kL322lrCRI6xUG5nn9p1EBAHBqjU1NI+
A5qn1YLFsncDbJ5IsD2K43ADfVOiCuIxfzJ5O+llX7cPHohxLEtleYMBctFB5MztOUH2N2sNI1mw
yACkhdc63WEp5KXJbZyMcl1yTrVgK/Fy3KPIgbHg39HSwgXEYavbEbfAWYUVlKS8NDCDh4UV7pL5
xHnj+qmNI0KBiUPiGx1/p2X9UhoQEC/W+jGrnEw8Ft69L97m/bkajqLwjLdARocm3GK7y4p3ybqc
kwHGy4qdKwuIu/PydWBTqWIjF9wtXbPS7srAEZsNGoUSmqBgqgT+xg9eBPUbm6SpgsJH0PKs7znd
XvKNB2tX0K1xnm/DEcxXU3SWLPfsvecou8q7FEIgyeH4l7xRDskHhnGp0W5L/9yh9qzASJGhIKhk
Zb3UJDHnVqDA1Fv1eCf7XYnm37spjv3ef0SwuODE324Ca86j+82qwa2kkElrl/bMlYHuUnu1ZkSR
COrI3UHcjZZ411cDQhIU9psRAlvcEVJb4qpBqfp79vrX5RxNwjgLlJkYQkQ108VUCOWg0d2iv28g
6CfrTNqFKF+RUXglHSqsDt3eoHaJCi0mtGxDmyjd5gF58/dac0+SJJq0GshL/ktvH8n8rSrsaeOJ
WJQtEfWITfpn8YfSIO0JxELNFgr6U3/kkbVOQrslhfAF3klacXaBY222d8FD/kF1sc4ePY7UJVHy
Y0yaiiUGjaNv9vQdQ1vWTSW4Lem1L85DNvIC+3bnxwflE6JAZT9YU9ZAQH2hhiKT3in59ALkY5zt
GvER2yK10NshOuSGgyycXrBSHTUZs1l62wNxIveNfc2jhqmSuAUoJu57Eq6Lyzrdk4iGzEywQvrH
9dmP92h9lMsdxECtf+vhmjTNRpNYdghGK3QZLaaPDJjvslqsFAbj68G6DU29xffLJpVatMeqrJGm
tCjbzYKKEpHEfeZE8eESn3T/rlUOpeI7Sv4c6A/AaPi/YScmoWhmT3vdYPp8E4wR+Utx9GoBLXtp
GfmXur8fS6PlRnIPEM4tTAqXTWncUvyHD0rC6rnfyMFcKeNq5zK59vjn/yzerZZ4Yo1k+L4zjoK7
EwG5beXkPnRK30kALfmvYWaHqB0XALJ+Xp+vz2uTa0+OKUIgtO6y4NqVjZy2KbeSswA4YMIRpF3q
I8XZya9xjKyDdWaubHW9zoxX5+PXsPbSHp1q/9FZFFHjlj3VxmHMha5/g9zAZu+jGcpJpySb1had
1LDgG3PuJf78RnB+vgPXpYXJGCZ3P9SiZTnol/EOZItfVfc7JH8MsF61c9U90io058N90h1k12rE
0bZuRE5W0xYDetLrdEFJ2Ygu5/Dv7Np3VWtiZKilx52l8Zkz9PW9UFj8LkoUjSNT6EHhPgFbusZ0
JG91ZJTKpls6BvXyBhXboSAe8CAkO6/eL3CJuO2TK71G5Zwodm5M4+r4z7uqtqHuKyljcn/3H5et
tBHMdAPcdLApNsxKl69XiMktmGzqq0yQ9CT/vAXBiXzwg+6aWfjO3EWATWZF6hbjAa3yYg0XZnZS
GDenXzav49XpLqnIfwEfTctgsZZeLlLL69k4CjADw/KXW2hApWzXSHdG+E9JrsO6atZJbVNPpgym
0VQf/j/KGl9HMq1/yUGlJKnMQkWjEuEA/mYJOBQi2oFtfb4XjygW04/wDSfwSnREd60WK/Du7z9/
K9fu7MkwJsfshMDsLr9wQy5W8irSmSAo3cyf/1xs0bdxOWVUB//Xj2E5vpP/vHOBmhh+HnNVTnbG
va9SZDeDapXeBRvO3r/1W3ejnUE4L9HWUDpFsLmZ2ypcsyInv3x6wKqDtvcFHkDe34qm/kLkZ4fm
3Ow1Z4QBHaN7UKW/aD/hrmBPjOuX2DRaAzWW7eQuc9q3SFq5RIx2MxqXa33eZGST+UvOCvFihIyM
GPKGE9blXUf/+Y6LZ61ZtDtijPC4TZYaJ89so51mXomZb2Q5WUC6vNaSdrw8Dhq04Cwi2kfNz7e9
3uxfo533SEw9TRKx2kDhSxzPEdez/avv54n/fqnLybSU1b0m6BdGoazbeNeRGqCsFNCh1uWt7lao
Y4HzgosghdLGWujq97PBAeOrfz1XQMIVVTa1V77CLBbLKDHy/n5BfjcCi2pbADpDY5HfsJ9f2p70
EUYb8nrMSMTm5AAWII89BebD6Y/47XLm5P1/eS/+O6DJLUnlypAbnQHR0Eu3YWBdOEVjUfX+JoJD
UQQWNFrJW3yBuEEsAjdmXozx/391QyA5aPho0V5N13YvI67O07h+iEC0R94Hq2HVHIv7/1AkrZBQ
nmaNBtGBEDg7dY+v3U9Xn3wVvlbXbdWPXwWq1coeVL4DwAVaZg4bgGng0ShOE65U3BjpFl33zz/+
mm89fpTKmN3FXzXMpl+nrLSoiybxsAXgMpXWcbMusbGYMOuyLYR7kaJt+1Slr51reeAyhRuxfWgv
xxiX9/LBt/BsoAvobQxr8HBxu93DrdSWToxOVDN1/08pn4PmSQvHONY/1V4IbcLSfv4J38/1//0J
0+qEpKdSInpCd4/3RfmQLPGvnG26Fb3q8WBWntCyatpOmYEyXzsxuXPkERHkKGpwU6dHMrZCdBUE
o7s3YujICzMvLHQYFa0PgkMCtjqcdgNhW+kbTzjU2YFYJABYlkt9yFKdlEYU6j608LVF1mxOXVwF
QJwH+4syQ6T5dvOqqaj5MLSNAfaTxVBa8pCXjdbd54AY4LZGmxI4JqmpygHtFXwdin7q7/8TXP5r
IFtm4aSzbuvxVZ6+6uMGGjcINRKSXr++a31vpIlSS919kN0itu/2iw+qEXF1vyhXBqEl8luLazg9
Cc1HPvyJ1gAl5epNyrlJ7Y3UHkSgIv1NxVFt5g26Ko5qHO2pUzMv67qEW+jrwEQ9UZCus26jSW1t
PT8qj7FVvjEdCibqM2nt+TZuzWhbrgPcIqjWnmdGcH1rxuICBiUMXDj6P8///+wcxKSQ5IX7uX3E
oSRLFFtWC7AUW2l0HrjDuZLxkFGNnp39ruefr1eezL5SrIWpLHJl6ayhXNmzVfA0q/qbP+O8rc2g
flmscpyP+zmW3DdL4YI01PHgQIeaQ9Vky+x6S3IML/64H4ibVSIRAjFY/aFG9brYjmWE1K4TE4MI
5Z25I8v1pAF4isYQ37CCce4qMSavlUt7kRbxebFmklOjR3UBUh1EmNUgmRol5+N6M3eOvPZeTi47
uduG56ValsnxWbtXfntPYDVZbqjKSbED6rN5J7sG0Diq40NzLgM7xT2sWbDoxNu0oraU4OLaVd4+
+qVsZg1bV+vg59jokqFqUcfqwtevQEmkpXCpgLFBTVWB/dbUwTOVG7FkETCz+jEW1nLwWF1OBCQq
nCboE0Q7mgmlZ/fDJq7XbXYr0TjtzoV48OWbRoWkTRzPvtZWHYWmJ+HPGFf/oZfWyDWNULytjDvX
EV9Uad1fXqT2sS0Ofgq6WX/TkMi2juHDxOWfCvkdyeTKG+5KijE5cI+geyZIou+efUio9UN1xLPc
v2Vvco6fbq7wcbV35NYwgWKzXACbuZrr+25Q/KKDsCPuoESQv40qs33qe5uJ/8l/6f96tmqnr8ng
pMLZhy89S168/lo+h6AtyKBQoHhNGyduVkh9K0fJuTXVchMYZgZcgRtp1yR/66aI8E+3SBBKzMt9
MJ/8/P0d+O/lJ9uUJlPdRhCF+FztPsXyya1EoNLv4dl7pGZ4wxeDQn14kg7ZWXx2b+faM/rc9Se7
97qom2WhEH8HJdfdGRjAC5hZ6BTsxljXGOVQoCUbyX8kBYuEAvnCrlU8VIv7wZEvu5xGfoPIxhw4
8tzhd9dypz2V52AUEyWPsrjKURYCbFVGwnndmobo6LGtAOYlhxOqEEEQ3Uo/BRqJbzhhKCtSB232
AzkH3qq/o/6odjdVe7+sneFEY9M9xqfh1Uf1UdyEya1BAFocPwmwGLs7CS8WDfFjjj83f4PTqVUH
uVilRNH8vKpcu/Qm78xktunjQmv6Kk7OyUeb2P0uinbEQCcr7fIY6/ZAb4oNwVP3kB+l5476rECv
jQPrjrDWCjcrIr5yBP7mBGg+UCHW0/1yDe/H9G1EZVtjac/5NL5/yxeoLBdwqgn0mqzEmddWQSbx
lucvylo0RdtQgNuSo8WSoN6DZALk/4unclK34tyG7molHO/WP9eenN6HJatgH3O3LhwNH6PnxaG2
xY9lAN8U13dGd23xKGG6QKgAtrQFI7HKbiAdj4QfybhRmNAicTW3NVDGaffLrmkyrMm0XOeVkBQi
t0RZQ1BL8FCsAP2SfW58kM45+vYVUxPO4odYQnZ0Pwp9hF8VDFc5GsrdBe8r2SrSToRuBVBzaTXN
ewMsT3ESh/NUUMH5OqpxZqN6T8n0iLJtu7zv/s67f67FD+NPISVNJdNgSRN48hHTDa3CReszh+Em
CINHpTr1/dErHUy3JdIhCsr4D/50VgGy2gzDFbe0/g1X1pWByfODw1/F74JMBg9k0UbA/utudGUn
jNoyR/DNfGWQUgnTGsYHOsp8L6XYPm69O4ngGeTlLeDqVY5REimLYvl/pe3PH9y3yztMS34Zx2t2
F+Ms9s82rlfDvIsiNz7X6mpBa51G8k36a+GZQrbRL5BsVhFdMD4tgZ0cktmVhxFFNwezvolxRnqF
nXEC9qgKpbpdLy339ecBXqsCaf8T8LCk/040LtawrwNsZbltOimMz+lN+yQghwn/+p3TXR4KpNW5
jqfYO/bZulqCLHypQctE4Cn6/FbyX7ULzW+Qp29Veedm50v8q3ZfWA0ju9nU2F/N2thoiM01cRuV
D4V4C0Uu7beB/hEJ97wXtkZCZcUjEq26pHMn8xiey3RXSM8ScpzkSckt/7d/+PkXX1fNdZ3DxqgA
0jmRkeP+9ReHWbQY+tIPzyl7exUS8djcjPyXZWRqT8OLtst2ETXSwRJEW/qtrS4AqChLlX9h66iP
ybl6IxFhZkzjTPL1kx7HZNDRg8+nkiv/dUyDrxu9m6chi9lo4U0tae+fU4Pyj7emLgd0Nrmpb0aA
Yv0sb/t79UF/J5FgZhTX+72vo5jMd0k1xMtlCbQdPzTkXSJlWrRnD9yh4onjqPKXxgG0QN3unXCT
PfD1LP0DXQTjRXxJ2Ga8QgFZz50K5PG3/3RvJs/LEzltD20engsWKIuM81f9zEZUcoJNc04ddyuS
zgBs/9bHWHTfGmu053G2H3bLx4GaVWjv/INWOBh5sIvi/Jq5adf7EF2TeGiSxhyG+HvyAYlxkmqw
WsKzCDPZTD4CZS0EJKzaXrQZMGr0DkoWCq3EbNExpI+JwxEl6OLjEu0UElLK1aqELaiYpWYt3pa/
iplqiDKemqb3j4IV1DBNQ/c7tYkvg1rR1RQiqYEJTt+43sHFVnyxhG6v92fotLZCdWc4kylAF5uq
OOmx9GY6tiqINvqtbyDq27P5WWD7G7YNUOXKyZOd0KFruVHzMRR2URzr4jh492Vy1sH9X07RnWfC
HLUa4T1It0LH+mNza9BU/3z/P2XLP/28yafjJ8kyKNyW+x9sSRRLMEciljFMJdrwAmuvwPDryBah
KSvbEs+mnb0Ge/0ZcpqV233v9H/wjvSdY+iPylmGwmo3uzpbaS9wl5jfMlMUYCeQSOWOEAUf396c
BEq+ksAzI0HM4kCvcdLC5vL16y9DN1/qvQQz9nzRt4nqUHWghtS98OWlpPt86J61PLJTRWoAwJQi
xBMIXlS4F5LjS8S4781uMJe77hbdj3Gr2T/f4mtl6mR8Y7Xkn0VMDVu1L7pFeB43uXbWWiI0xXAr
vLQH925xd3dHpk4N13CJWAzyrEXm2byXXr6qyUxGMf3QloInhwZ3Kd76dzLRXEd4UGp3Zss6/Fnc
L6k7rjwHJykmAHBabFSPxa26iR5BeBb+Y+vZZAvqIgWbjQqPDUfT8jBAiPNG6nVuE9dlwBCf6Tp+
u9r882ynhvJYqL1SS7h3F8nqAM7gcS4O7Ycn7zyENRZr5X6xXejbS7JueHVZWDWLvN5te5PvynV8
gBwx8zS/m0//HdHkgwnrfkyEYUThtnhyD3g6pOJeMrZsTJzk4K0TKOWcJKm+JNblSXpClPkZGfa/
HMZksdG1dqkDUg7P7gEWzAMZwYGpfPRPS8fbBRCJIbN59Q4su4WZ66CdhO1c//ybkg/fnS4rCtpb
WEBT6a1GKUpLVe4ErRfViQYbTBH5bsoqN0iZXAnlqnpQNvr251+Oxe96RqboyXpPX5YMyakKWS6F
EDiSFJy70u6km0V5yo1XjLhBZkmjytUG7uoOKxfxEAWXk/bUAKJ7io+XPS5odC+5a/rFc9DcM0Gn
vDToX8jiyde86CjJNJKwUBL/7iX6qsuLgxCnS0g8XyOQIfw4Rpp4gz+X7Sb/Qj4VwgrmA4iCd/7D
CtH2bybDYLkqIc9fbg2DABbYRluvWzfZTtNR7CyfQs7Gb5m7Q7uV3ISvEvGW8FPWimjJkYUiy48s
gezNdk0CZ97tct1OxAe9tqvl/pLe1Oquzp8NnQXbwlVEyKvLgbgFnmmx7V+WRy21OmG9ZMTCepBn
ZrPv9hNf7v7kDCwvmktUVWpwvjhMIKh+S5Ukh+G2knccMHyJBCNyXfSd+8ThWDLJfkS+BIASdZ6a
WCGhccD0EOUSC1eKtl84nOg5hbowlu/mqhxX5lSdjoIqYeAWjRH9Oe1R9uKyLRrj0n0yPxVwccF9
uR9RreC7/Fkt0ZVE+/NyaNElJOnIcqengbyXK6VJ6u7khruGfCAzVW12fpy9kJEtenzEVkeuU2zV
cK1fgO+lpkZxdrXANu3et5thzrV0pfKZjGgqHyiHWNfgV3cI7YINmFOakMqtED4s000At0SyOfuz
fquHzqXDM7O5u5ohplefzJVJOWiyoHJ143fiH0TPKcb1F50iThXZDBJTtg1wH0RYzWxrrnqg0ytP
pkdXSYpKCXgSYCk4x7K7PgY25Mh3opRqJ0UYnv0anlC0gXWB8PnzFHXlovrP1ZkZKW8abG4nOxIv
l3Ux6bk6EkqoQbp1UW1+fbUED3+DNB1L5cIDwmpqzijXGAlmkfCgAum0IULqzs/Dka6O0dPxTHYg
pSq3deE33Uk/L1+o+bWVQ3leqqwQDCwHVfL0fNchgG75h1JIS9Z8ZIIzEXHRWxkYE0Pd+CyviVxt
3DIiJfqvpGwW+WtP059qsunx90R8EczkJXjA9myQVTbyW8Hgj9nfC3YGqalLXNRRvV1UUMMGDGYm
b/pTZEXRkewwfxdviFGz6WgOCzLvuoc2ZOtv9ssHoTlWza38WD+M7ByBE+8b4ERFMRviqRZrqsM+
OQArvXJCMkogeCsicjlyO8UzgVTinzHcot/HCAFuwxMzUXxSNrmpALE4qWNjHi31Ub7Tmbx+q2Cm
YUs6AdJMebSHQ+80w+XNEhDgK372YJcWAM5NFNhF4mRWcaQ0PPfRXnVCx8elKxIGM87ZON0nn01x
8Rpwr9g1dBLT2c6SBi2tMTM19Q6+VrHrtTtDfaZ6Vov7hArBbzJaaOWtqKRSEc297aYnrAoUdTlW
bKzPRv/zz+/U1aZ2OsbJB5YJ9PfSJWMUpBXdppRpjNgRqxMtui1AYwW7Sba1u+vJx3gY49+V5q5m
BUbNPTfLz45lcsQVldAwfMLKwFzifHCJC+AM6fhWVv8CIkvcIih1iMgY2xE/5whRcvSntVXPRomN
F/r3MDW9KZOi/qA0Ulxm3JQc+GFs+oqZPyiY7s/lNqseVVjqRkNtRDBx/rmITCu7Rb6NAHMtKiQ/
rrLLvsdJmm216Gg0TgZ1I1oHGhUs3rUWkzgU7Zk5+uoA+J8xK5yf6MdgJpl4EapGj0PPlZmrdrCn
ZWM7ECL0kku37RKmP/Q2DCImQ1ZA9WRWCGSG6Gm4E8DIyIe9AeKDKxtDK+xDrLfCQ7JvV/k6Eqzo
DwlkkWyR9HcU7vDkdpz/uvXP76E2PfxNhz/5VmLMX269XHSnQl3RWAvY8Y31Fs2AhAw683JcjIBu
shNINCXhiAlP2nR7PJLdZ1iMuCoLcgcGm0OMFZiVVdzoj+patsU9M3HCL0FR9Kf4M7qYFvvkDZiD
09wSfdrb7h/IVJQnbi6wv7YkE1HEn8sO+KzgXr1RTAOiLJK8BSbh69mxLOI+WdZid/KiMyHp2D2j
G093AixGMUfdX94JrkyM7TqOTsbyJVVvENBj6tZM7cIPJOJ+l1jY3P/Kr6JTDlgG11363Cm/EJaT
Uo4G/aF8jW6K5SpHX7gmODCh7pAZK+2cjwQRAPLSvX9SzZEwGo0bX4NkggGGimqD3G1OzN80HWc2
md9uHCisAhcEd3ldZMzU6OIKroJhjbyJmuc5oEwOj/ot2SPqPbRGyf5/OFmM5fKrm00HWxKX5DrR
Qf96s/Hok+ok8Skoa7XbL8UzLMPOTF3U9/se/dQdCXsLsxhXpM2sbml8kj9cfLpTWxBKLRohP7mN
drq+6Sw2DGMDvQ+RE+60mKBbU4PQYNW55d6qzXZuBFeVrs9P6b8/fzn5lNyFmg9RxQhqXorlsRyI
MRKLm9rbEm5EBCY9LYn0G5yqVqebJVDsp8jRM0cKLZZl1YrRleDCye+An/VkOaarpjY7vsnX0fvy
kdi0BZURT8WaxerMOTlZibGTLoApEhmXwZhv/ePP88OVvH/6oybrVOfzWZE51AECwwtMEIFyH4Gl
idZkjaW014ffRLdFTs/aSUwtUsb/5fUna5Oiyhe9r7g+pQs2/dK2j9cDMvdaNdvCqq10sKnhRymQ
nkaf+4y+fafgeyw0gOB0uSezx4KJcahynmgcm5C3DYo3+wQkzdqgJ7szZAtUNqSH7YU9lAWKZq74
/O1GmO6+oVGKINdJn7xSeeANpdao4xeViZuaN3u58jaEd2HLdv5UoN0BItgjc4aR7LEuQVCCiW3O
dW6vJFufr8E/A5m8Bpmg14mscyfIfkGs6jdr/bLFtZx4W5eOM4d6RA+xM3Yfu79gw+v+xuifWCzm
3KpX2NHpSCYvRJ5kSpso3BJhM3D50RfGETFM+ADQhT5pKl9doT8nPmAq/2+aUk3hfaEgCA/A7o1H
0oPdm/9gkS+dzRy+8emVGveC8GEQ6cBhwpx5hcd7czUz/XPvJruaJl3oWiFz79xD/sDiv3a3yorm
O0tiYBVvP1/t2zP0v6/MOEn/Uy0tpSHIkVYy9afHpYcDkf5sqjxW0V5UnnvoZpD4yYvAbxc7+Ulc
CZYf7vP0VIhvg0fa1iyFdPbdmVQ86izz6jxjRJR8LCKFW+qiw5ORvEWgNLviTL9xcS/Z2gXqdb3v
Gsr2pXIrEQg72+j6drfzz6OYfNBB2w1tr443R99KJWicQ9esBYIr7R7/VWC5bMYxh9ZrFm8Pb5rF
9p8QSt/WqM3Oobiump/jq4yLhxxKdbSNSpNXuYmjVNQGrcN730YbN6a8LlzqdQ9uQxn7RdWjkr2F
VpHdCH+hTkdEbPS3ORb90b+qkJQJhd4kYkMT38r4j9CuqpR9CPOxd3kOF+uF5VEm0nIL6xm6LVFY
5XaxpWCSsBcuNrVZVI644fiFF3WE5bmcWWdm0G+PFv/+xMm77xWumzWawVFMWl3cg2gGMjJKtJyO
SgQvADllZGfJ1BV161NNEZFk0u/a/t2b94KM+4/ph/jvYCafRt0qRpcs9O60qG4obUKN5I56L2Fl
LVCYuQFybtbR5D6D+kGRMLwJDeYzfEFSjAh6F+QrMbBUz5Tiu1aGALYOqmdR+DXv3rlCQ3++GTgr
0ZwoOvWwyXsaa2XSNBe3O/X3xm/9CBjO7La8pyQByRe7YkL7Iz+TfV5We5+chvfUN8kHjZ+CZlXa
ygMdfXcMdbTjXQjHRLS6A2f98jE9GKeY8ABiZfFGjhh5agjD3c8z0JWEezr4SbVE8fS4VwsG34GU
WDrKKw18fWwmeRsH0SD7oDqHETfc+JQyq32YHMir4Wd47Ggo+2f7YmEVd9mx3tcZWzm7aw6CsPE1
ZnhnKayoKUTHjIeB2XauOC6Pn9zVK/LPjZ9sYauhlGNfW7K6AIAHl1NthgTt+1oUSZvQD66PEZRs
ak4qIIh8B76jId3IZGpaYGYWQGX6TdpsQm+3MAhLHp/WKLSyvXIt+PdKvuEIkQNF//mOf/+V/XfU
n3/+z5yvVENR4MbrRlyx19v4FrB8i2SH2w1odydEWt0D1rDFbau/EahhbGjrWR4Y4Znv/UovNXn2
UyWBEviJd5F49spaV+B9WcO2WCNhoxBVvsjsHZiz1uxyx5pKWv4e6pkBfPcAx+oP6l3aKqBWJl9O
78uyuhz6hloGkqRsQ04IPGQ3pPt1F7ZPaMFXBA70azm3L5UJ0PBpMKuHy0lbrB7lpZmQMeWZMUpn
BCdHVkN8uUuQX+xk9KeZpzZON5N3zcDjgcR7ZE9gi/+6UufLKu3TrmtOAeUn4PPUlruRedUTPFA8
1y0RBWel3UWtyebuOMqjqPxlgcNs5Hq/8ZkLIx3tMJAfP+dhuILJ8Ry/jG3yDVe9LJVC0zK2ito/
rXZ3leAXFEhbHQOTRJvMNoUl5W9bN6tAPrseYPDgmBoPdaCbsnJMm7uLeqzFF5lccAFmcB30sM32
pC6JTsgvoVhjETZxrMSPEmHHxTBDVBPq3jNuUhm/gi0or3n7JPnH0Q1+VMfl67X339T+oXV/5Yt9
JL6F2UkK72qEFXXAQRf1Y92+s+lrd22yT9noLF4FtlnhPqT20N/U4UMT3lU9wZi43YR9ou1+fqTf
bXVG5oKKFANfPhP310caoutO5Nxref1hmaTCPVVgjZRmEw4FuwnmjcGW/3Zkw7IGrpVbg9wFAsjm
dpzjqjp5s74MY7Jb94VIrxJfaDCCg+vEHYytfeW+RybxkCdeM3RNc0eVz83KT9ecbGZCt8/ajHfm
k2gN5i+FvxzYlN+QBt6KVmiD25q76Hfnoy8/dLK9kI2qC/rLsmEHVVM+hfuR8sWabbftKJJbkeRc
bEl1xIS6uUkoWbu6sMeq4bqsyWicMxR+e9s1MtnwTIgy7tevT7/IRak3Fn57qnszb5j82NZsWJFz
jmnJlh0u5a/Zk9k3KxbaPtCaGAdGr8bkoll+QYav1i0TnmiOZR7Q1AK9A+8OikC6queTAOeuONnP
h5WWidWlGa8YnKhJmqFjbJUtlcNtd8v09Gvmo/rutv77CyfzZOgNkZ51n79QfVFMNAvYMu4qSvbV
dvSCsA+Q3n++5ncthKVMw/OzEyledaCKWh/SZamMH3IoHAA8/85/lcIOFEmlEyQIbSaVudfI7CWb
lDefNvepskgg1VYA48vspvSckIa4QYvXswqwLzMduivVDjM0Li9gitSdNc2YbhGrhacEbhGPnUle
8GBneM+GYbfRajkyaf9oR/2jfQCLkvuw74rRfVYrdgNjiWTtzEbfHRDh/KxUd523E+Cmji702c7C
+CpMJwXqQxLwdohy4nSJE+gtt0VZjf3jsNqojvBMaBaQlsziYM7UaObnkfGhr+NNaKcHYqBhi8qc
X0zp0beF93xOZPhdRxuh6X9HNFnYigzpZZYxohZnFf0FBHzBGsL2mgbB89zGTJn7/ZPtpKH6iPcG
ribu+qc+fY5sosx7ZUypFS63ZX2Hq0V9KwnRxntn8x1ZOZRLVLnMGDrYjNKMKaiAQgU3v+YghyXz
YhLi2OOJWtWa5faY651eXH3ABxPQJ+cgk+E2jnX3mZ3Vd+XNf++cMml0uImxiGW17E4++EQTC007
FjIEe2GHFokUg7ZrIyszDSCBK+WhICfzIXb0+s5NzSS8RbhJzxNgvvpWr0cRGTvnysZUNoqffcgV
qY4oefytxFLEzWFJvt64UgXof5Sja7ZzCMpv145/3oTPxs4/m+Ze7eJl1PFsGsfbqHuhpbvu+Zs0
usd0Ee1aq95eqKvWb/jrqP/F3qYqUBzMqx6+m09V5NljmVFawkv4umwMjRHUqnehxApHhBQPoIvK
U3vLmd0ZlTPkIi7+h7PzWnIby9b0EyEC3twSAH3SplPeIFKpTHjC26efDzozZ5QUR+w5FV0d3RWK
wibM3mv96zfLRNjohGGHfCwYj8EqjZo9trh+O0/ujYRuQb44FP7f9VwdqrSkdMoJN0ZdmBhH2VYE
11UGXnaZan+wm6A5ef8PQjpv1MNcd1Ib6gQGmNd5SGp1KetOo4vBgRLp/fxiLJgiE4e56AcHc87e
jUM3rdH+zSXF+feGf4vo8efFr2mqaVO2cVrSuIhrsZrHvTsuRTi+dqC9pvViEn3LWxF/5J0Q7vJ7
RjY3N3PcUImbnELhAHu/vwLeZYpQ1fNpAuvn5CIsMxOrIHfkXKWhs6thIWOZES3hhPvm14TiGVvo
AclcJ+jpEUHmDJc1sOB83rQ7taUOig96ucmBZv99n25+NX+u9Kq09LWLUXZZMd0ntLKtforjFdOs
Hh+inURrRaAWwIlWvSMjMBA7vJQZjnGEhYryexo+/ns1fwVjTofgn6u5+nQSnPv6zGdPaucFMT0Q
CzAckTY5QX79rI/tUHfqbgGGFqNqThZt3c8eM0Yy+tnAr1nyCMYkY1KwTd0dmcTCLb64mriEUuwH
2+gSk83eO6niFmo809Wljy/zKo7Wfud4vTuUG/ZfCx+PBR659xwS/yKc/tdvU6HoIYwgW/fq7JDN
KrhkFaSTS7S1SOMsoBLr/btBmi5DGGkZ1L0zQJ8LCI8I/RcgNW+Fe1Xl6K+corAvxu6ngFoCepfT
I59KqkPkFoUb8IJvquIsPFZIrDBTbw+GuKxavuv8LqDyuwy5rgB4raEZUqwgMrj6FbgrCr5h8WZ3
a+2sp4tEPuRoTfbwTe1OIRCS1u00OL0Fk0qkLLgn8r69ALJcRcY4Io321Sty6RkA6xHkhgl95rjK
sZAd+UwcLf5NZi5deR5F69qfl8r6vor1L/+T34/xj+tf7aY5XgZFWPXTK4qHbauhHSVc0GrXmkpD
LOL6ilMSgTYz0ujGy7Jy8vf+ctY4Skkma/ZjT/jck9+9KlFP3vC8xIxEkub//o5+E6q+PyUD0h0d
qyyx9f7VuTS9nuB4gRunWOBXxTnsW+ehaWzDe0jrbZO6JgehvikDRuI60Y384/FtNDo7pfjOPZxL
6LqIHxBQpTNq6Z7xQMOMv0n3wWWTjgdY+6U5WWKpKPuz3Ta0KG5Gzltk5bVBKlsbOJWCESIEbv+h
UqkK/AU6x4AgPHxR4eIqjmnNQRKofczpzBujn6Z6p32/wfMCMeJZKUjCOIuvDQHkog3jhN7u1L8C
yJhfcPVTp3rWqlVPK6VfXGKqQvpK5YHUh6fJJiZbGfq8g8hRHo3m5NerUCds+T/A+LTpPfn+iL6t
7fcR8ke5Ehk+FIfaE7FFNtE/xqsOLkltnHr50IbEEiORuiRbPq/QcoLCyWXbhHAlTDti9Skj55Sw
CsVFZ4l2kQm0fB5eg1NQP/vi2YClO6K3obZB17gdXvsv7zV8LbGI4PGaL53iWqEtfMFI9l7bYAXG
Ir/pm/tydIKBbv1KDkBOQWQhf9VCnpTWXqHiEelHS8tas2H4uzwhoWjfx1srftKbrV5/yGxwaoJP
Nuail3BwjCKCJIcSBGrdMhKcAcvGl9hu5mk7Q2NhSg50wWSY+cPcilYB8So77yXOnRRv4v1o2RKp
d5hRglNqwksrPkgVA/ektXv9sRW0mTasonFFJtAUX7jRMGI23AJzDPaURXboF/GclAm4LAt8xJxi
Xm2JigLwGQ7BOT0O/Ux6oQHrhAmEvcQP0H3bYSVUs0nWK83J+x7xqVyMbrlgkrzQ5+MXzCDj7XcS
FQ2ceGDGSsB2OCNqU1H23Q+CFC5fZIzCoVbJ0Dkqa3FrLQqn3qhOvCoCV/VPWKRc3BL4zNbxFoK7
ZzmXKaGL3yDhx5Y7skYokj1yccw/p3geREzgcOnCsqfgeMJVTrgL9mDgbFP0vJzgK/lDQtas8u93
M1BU2yebwVt2na2cilflSL8rvHfhrgvgxSCNCp7VEnuKZgbwW0RvZCBkOvaQyBBAJ6AKlu+4/m5R
rgbSOxugfC4am6uh9mW6HwsLP9yJe0Bc7v4s2uE8MelciebxIZzPNQ5g0i4Dm9xA3ZUIHaeL0mbJ
OzSKHK/ImVJuhryee3Pj6OGlDYkaVzzPLjGMl3YK6WnZvPws9sHGfJ0Gotosio4ZERmtsle9ZZsz
MEnQePoo3ewgW1vDso1WOeEOzE082yRXgNQZ5cWTNonyNEQgLmI+k4UTWcxRwakSu7r0aibPvfYk
Y5ORVe9ZevAtt41tMjYyHMCQEtOGf16W0vHybL72i+BI9q28uhw7AW886B3C10iIIm2RvyLCZHxr
/Xm/kD47+mOiZUX3oqK6Gc7iVhPc6evc5zte5wJ7eH/eRSfe67BxOxx0/F336L0o+baNceR9TrMV
Z4sMHcWcR9BIcVIKP/DmTh4s9RDX7CgHiPOq+dirjl/v0vowZg8R9sKx+EOv3gN4TH2481AokouD
fXYavQrGvuP5dAkGyeE2jpaduUP7dNkp4jMwP8TFJtibvIgIYbLn3HpQxceiOkjStpa+hOBJHmxv
yit8MOunKaykcDygnWSOK1TKS6OEjhi/1tI8Zn4R2Zen/qlopvSaGFQT7PnyfvGxzD4VyKzqvdWt
5cEx4dEBxOqObzxm1a4ZlnKK94NTC4s0WhYVQcQ8mocue5aJ3ijxC7DWF/FL0Lbk36jhYw+2LeAQ
0eIwIAFwV+V5sDDhLiA/OHUNxfB59JbyyZAJ9cJkuLqb3vA3fmAyGWCSoevMLUgu/t4XlK3pFUpX
iSdxgP2i64ggm965/IIa39CiaCsZF5oWf2GXrEeMczoHjUAHvY5qxiZgWMi2VrtMhkeSXu5JD29U
VnQrFtwUHdLT38ZdiprUJXEf8on0Qu1VdAfjoL2UJGpnj+o4J9tMWNO/O0o+gxt8D1rS/u4Wv199
unV/nIeaOmbemI7yqUJ/Ql6fdKS8EzmO8U1BL4BoAlL2a83/HcezLK9N2IxqhREmMwJ3iMmDAJ1T
NgVV1aK72OEbsJTb447MbOJHqH0GcJ2QvKLASxbpRuajLXcjJptZAnJV/GhkB2YsFPSS8ofZnyUc
yOKVPi3BtT7l5X0BmvyXf7KB0++f9/sKBx29LAzjQpGpJKFk+sifi3iFutnH5zj6pafnSPscNLhh
ClKECQ13gvStNJepT20yrjL/qOeHuHeUxrQrpMbaayVfOOfWjXK0YrQ88Hb88pcsvg3im6AFs5aI
7lRaxRVuWgzUdqJ6rGXLkeU3IyGdLVw3RBqasMvHtdi5ekfawrH4hBIUxs9j8IPEjQvU4V+ivmV3
bLyvKHr0kQgW4bPlofOU5gLEOEEuCQQitxldd/yzg+SglZue0SpHRZtBCVFmmfFsyXtCkDmYtKPY
kHW/Fq3PULMg/3ZOydPsS4rTOSN8cE6LWExOrHaweUJkVls6W8fchLXEieUtsmFDvAKfdkyuNcmC
n1a3jLq9Is8VaEFvWbeIm5kpu227J8WrA/NAnb8tOEpdXCxjcVlIILrxssp+eZ6L53Fq2pDTxnDb
cz7TA6f8gjUJlal5jmB0cy43y0JHGgl31FuK2YsOY8MV8CTFaLhfZOyv/dZrnsH1GkICVSeKFr7k
htKTTw4CIETyYDymzJ+jmaqsMHPtpbnCILX1vjpqoxb0ql1VIaXNJmGwXqmrHC6UWSwGRlzjh8io
HLukhpMY149uQF0UflbRD1PfE5nTPRoXV3oXzdMQugT4tossS/nJCilVbmYuI3OjWgvhmG011zwQ
X4kWzMl/jkssEm3v43IiPB5eZwylRN7l64AvpEbP9CbtJrOzCcH7kbvRXnBpqQ/tbvpzIJVOOk+9
lSfsFWMT6HMzxSj7gRIgezKd8ksihQa7dHb1RYahS7uAHzRK+qJuTmrWkN9tUGMfA3LbeWuV8S3v
n9DL0SVE0rLzFqbx0ce8tavRbQ5T0JYyS1bDKVjf24Nu9QvkeOj4ZJFgMEnnv+9Bgmc2msTo8XTh
PYaMJ/OKubFP0sXM1O1iPArdoR+eq3iRW3Nrx+t7lI0l8l5MP0U0Nf4e75VRp4ZgOw9mTUok/cy6
A5LcgLZ+p40grtcR++Fr+H2VRlC0vpIUEuASqTKWstXZmmss8nXHZByrPCrD7HKi0ZnCJ+9pmP4f
98j676tf9b9yxsnmKaV0amGyPtcI3Up4ojVf0YOkYjhFBL1jkLD1ig8dbPKflO3E6q2wpBqTdVwv
23creWniU1ovwZH8uXrX7/EGD4sbBIEfuo2oMkm7Qt8CFm95SFZO4x7+exRQGO+kj/A5aFmoK/Rn
GSEOsQaNhEjWkdpiJtVrM4Am8KZ5636YZ0SoYRpi/Axgb2mg77jp1yahndkuldddREmizQxugDGr
xUPMSeSJF0y+3qqawBTovB2W9IE0Z+yET7cOLAASQi7yuEst7KPQGsnig4IMThrmffBuCi+JvwlL
HC4cMVnLUgZWvogat8C0jsj1F3WPu4jq7Qd/UYtL/hs2WCkvyBqlu4O1qv5oLD6qdQdFo6tfxeip
aRYCbKBcRsmdI5mRHydCVmODhwmpm2Y/PFqpy8j7+tBpH8h5qmo14ffBSeV3Wpixw0K3c+6TkR+k
ao5+UnA1+ahMFvSA5lm09QgWD2SSwH/I5iL3XPROUNkKO0HGZT0k8jKIjt2H/toRNpNnmBYikFiE
TAhKRy8eLG0mHXNy73EzWCAMZRCHYMA7x/DoFTvzHsyz5E5ZxCVV9R0V9Y2x/vcX5Ar0bK1Mji/x
KE0stvGVRygRUbiTnEkSh/U/qOdlj2jZonkblimkF0KB741fpsHUVf+PkwszPxFI0OCj+f4Va3hW
jm0Xy6f6Q6TChwrmYA3oTzoGI3wvxL1hrbI8dswxJTa9t8vuVe6dqJUcq3LGCuNf1yR2LluWPxse
T/FjJMdO2QrxsoZaYR09ZlL+sFFL8lcRBDsWmhl9VUgfjeKEcJuVkZPqIdWfKuOh093oeI879Hu3
/OsX4sAH1mlMOT1Xn2EWx4KFmYL8ezTniUsrWMTpJsC4Slt6wjnNF6JxoNKFDuMJc3NWzqLy5BXr
9tKRpLvxClcL1sLh3hDvt//BX+uy8M9UFbCxv8Axdni98rySO4+vZpvOcY8eUD+dEh2buVlqYcW1
mVw+Q9K63pVxPlgYUjDdNPpt+lTu6WtoF23lsYbN7yjaF47YKWhNyzmryg0JbGddhGiI3UORQvCm
ucDRyT8QcaWFc9V09XapzgZrFomrDLgC04WKpAOsBLQARwy7zki/2/jjV1Juk/CoGC+mv+38bfzR
sKMNR99aI4HqCiKGSdRxonBNtpkpgQNYbp0+65Bx5veepTQ9q7/vmYp3paLjZnjtKRHHRt0ZmDaA
ulp7TLU3wb7FVsj/D3wCbzBP+DpJCP8/17oa6TaSllLmcy3AQ+SL8gypyxwUwx2qpfg7BvruwT+V
2v/6edd9WSo1opcP8mmqiHFVdVufyHGSgxiXeaZbNjMDhPDNAmnZHFp7Mm/DKwJJyk+vfPDSef2s
zrEMdJQ73Et52gWuFzZJUAiggebMVvF9lwi1cTRVk13i8sHbOom4KhBLWpsLXa+TnxnRpkxmIey3
FGdMWM2lmpNQQgs9ZM6/UeUbKiRT0zFOQ4GJAYz6u4H8o0VLmqGy0jqdPmhvobMBtcXCZ+qPgeQ0
2q5xeMUTYLw3orrVNP952av3oQ0LseXjkqdIrcYVQCpwNOqX5lYGFiWoM8bcYSbqttg/pouGjYTU
W3VWxi5pRcRMBQgO4wlW6LJ7+PJ0Tvz1dGRtKjIUBZLiVb1oBlme9qUnnWp87txGXGnVsisOHhoW
W/kZmTyWwlE/xNKxxhWnJEQ7dKHVQqzJfrtXmf0e2P+9Gl4HTHmw17yejEBNVeTOTOST17IfLJpk
SQHbwNsCYDUxXy0su8KHgTGZE/EiR7bOFqLMkOQ3dtqfYVPqMHx5lP2CzFB7PI/5k9xtK28Vd4gC
DafHWGjGHRUc0sIzQmHyO49aubXNoI35759wVVyOoSCM5BxMb1jvyOQFW8Yxhmx1eclwkwBSXGfp
Mro88CHGAEFLCTW5MKHCjfp8AYBkTmbXp5EXAH9h/aCnGE08D/0Ws4h/fwu/mS7/utlXjz7RhDZu
cZs7lR9T8l/0o+zmFaEdtvjgb8y18VqWx2FkHmZzarckfZkHqDLkNBxwtJYMx4JvYTIAmjUf5KHy
GHx8ABHkE7dbwAjdDZfXTjyV7fLOuv9WTPANW6KCRkXR8Qa6Ah0aOboUTNakkyVSok4tTkaBEeZf
8TjO1HHf10syxaa46QvI+brrFkjAG8PJAwDX8S0oduUI2ZbQSjdx6yeKRJD9vnFhPpJue2exN18H
y5As6AOAZr9Pij82nLLoi0vQtizWd6jPI3nG/4iJ4TLswHroABPcbNef25W2UX5aynKEvAWYIiBN
sEPNRro+pg7DJwT0k88wFL4HwjYZMtyrKW52RVBEybgke5i82KtqTij9zvAjUT6NOO/hqRuvoSoW
P9SaHp8wOTaf308YOzENXWkCvsnuBMANM2AezhOIzdoeDj+janNicrO53/m0tFv3knJT0SYAUieu
9ftJ4g+C0ed5I59APGvHV451tUww/gDCHYnlFA7dl8TELpWPmvIrvWyYUmsY7KGxBbdx9C9cECC3
MhtImh0B3ro31yycTrGOmEvrZKdbPyN1bY1Ypz6n+qmvT8hhDdc4ioFj5QdE0jjyBm6IeOl9ovlx
RN05K3+3dVef5CSUUmUstqew0atPEr8nxfLFUD3FXyk/yFVUnP1TbADyvZ6sGVFRIeH/PTyN6rb8
dcHaCUoDeV+Ji1tk2tt1ZQvKfogmiEqubf+ByGISgIQZOXpG6zCw0RKnGOb0Yj2oLNbRFCX1vJiL
+ao99r0jmY5WHHSmh5BqIHDgGBxAgBpMUHg24pk+OggfYsH2i7XcYtGOAnvWQly7B+Uqfx+ZMB3x
jdcMyty/88SEuNGljKSQMzwHpXBS7xAUxxb3CRCNV0thnIO/hPFWv4grnkyFELPhU9mMPq8gX/ww
C3bpoV4MS+qILLZl2dXzZSPN8L4sP2XJ9ZR9IG18Aq/uEXeMaYv//hS/L/3qCBjqoIp04VKeR1zK
zH0pOULpYh5gmIsiqZca72vHXiToH0ClJgYqiO8HNp+jhkhbQgIg5bOxerH654v6noDC+EdBAupS
TlE515jqKba0ljiJLfLkFtpRkpiNJafAn83k15CBIuDjKX+Z0K4W3wzrWI3PXo4VzULgeaa4uenY
mK4u/ZNcPsjWis7Vqre59FBgBqK6DAvn6jI8e+VZFjZ0CnpRYm4yE/7/e9jpPqniRBaGaGZefc9S
HI1SYBTlWa+2VYFjNLr3x2bkI+VstC8/C8yQXqX0y5B+jHb6i8go3NfvbCo3Wrzvi5gKpD826NyT
i7FoyhLfalpY4yMeV5J4wJ17LByOcBBWPJwFF2h+ciFlVFt8DPoyRO0GL84BIoZto0MpvHM63yib
p3UZwOvEJU4UrO/rGtJUjfI0LM+Fdagdr5whm3G6YU3wBrU8FcVFW7QeAeKMXWHB1TMGYJ0jtD9L
24gXJYKbqn3+92F2o3pGEQi/V4Y4Q6DktZJFYdRU44lZnplu+GQX0zjkmD0BOaj6tpur87gm6gK+
7Pze7bhBq/p+6esK2vI0vTDE8gzeIfiOGr2U4WRTKsCAbmyc4yzN9eRFX6/ijf6ZvV3O42b4bN4q
WopwLkR2lm0jCTnLOjbcCJuvNw8BDaKRrXG8vDerYt5/mupKpWB5YEol5QxSf0aXDz+ey5sLY3T5
jpfy71r2epdAIMXuxlGG4uaqjImS+pLmGR8Z1qLar3wygvFJtc0WebAwQLag5Rj9OSVI3pup/r7I
sAT+hSWXh+O9x6CP3BHtuR4m19+kWtXIeCcOq+ECR6vPzLVtauXExhbR6htb6J+yvLJzYVcRe5X/
0E380TF0W2NbqYL8RqjFmMFI7qS6vFda3NAOWr/51gq9F8Sx67K+jkS8isSiwlYuGV7Sy8Ia5qPs
SEjZIArCEvR62e7Gt4Kmxyhau6CmwIa4LvbUlckOOIBJPwNPYgCey4sbK4XtgW+X6qMaE4KuHL3i
AWf8sDyq/aaqlmG9VL2HRj8pCEvvc8hvOJTwewgRw9wUbEj6zUj8Y89QrcSILKmvzhOBK8DYXUfp
PkzPyqzmVQQJxj8UvcOvrDJGcfEKyy5Kpu0o7kJxj1HQLGxBWYs9g7qRTwb1fmj36EKCxZB/NulL
i9e6SSEeHHnYc2nHbLwPbTPE4IixnxH3M9HfDdVjDonuUj3LI5JpiW/A25Va4SasIIxOASYm4zwv
n1PvZ0SuGLAkIrf7IlbY/TcOPNWYdGPaZJ58PROuUzEK9U6pzs36sgI46qlOdIw4GdgNGPGNPaku
6rMKA3JJEG7Vbk263MnKpd+0+T7HiWVK1Bm1907YeflOoJ2QYVp5p+Syb4PT4O0KfKIv9TpOV3nl
XhIavxqDPwPI/kcLSphdvFkLlthhuzaK1SylVBHaQxZ/JJgVx/2iwWCk644Fo3Pjibz4H/AyyviB
2JvxkBAxUYr7TnlOq1e1fDUgkgRT0BZ+rRBDhkdgSa0k7mISKcunItEIWP0Jc0xC1njWzEOvHZnx
dKsLEFrmb7SOZ3t5KeWjkXKiSRcsSxeDt4DOgLcWjd6vAqUhw/ERD9lZe3Hhkvjt+pKsyv7db19z
Hba3tGyP/0FEwq3SREVIJyHuJsbievAyZL5U5GE8vbmdm+Yb8iEnUrfFQQepxfQ3kopXw131161i
7s/LXlVEJacJ7weX7ezWKfIv8psGRmELPG9sfqzhGDEPdq77G3l5V5F16+1E1aHQMaLBhM79/SSt
RRXxcmRV5/hrnGtz40VELVPOyLrf1vtokqGfe3scZoW3b2TgAZwziGey6Xv+fXze8EEglEIm+ViT
MaagwP++EFmqM8pCFoKDyiSMgrqn0I/M8gPsMBElsS2f0Uzjr2UwcZoEagNCAOLVd6Hn3FnL3030
tBZV52PmPyBh39dieJXUCx5rMQu6oFn76hPXUYFTZm/WSTnF/oJAh+RZWlePMPOWsYkrxT3M8mY9
8ecirmqvNAg66h8WgeVq5xKavUQ05Ai0c7i9T5IC83QPYrrBYf7+w68eQldUhjqqXJN608ix7WK7
ZK9ddbExg/c1FMsSA+R218ROWduxvOKW2OYPmFu/QLsreWugbrLzdZ3ZhO8y3YhHh2G3km3TdhdR
nOF4QjpgcqSv1ITlvbP0BrQ8JZtgzTDVQ4ZxHYMUy+YgJALrR+qWrAFTF4KL6x/EVQ/kiNnY3eP7
BqT1/ZLT1/3HcTdGYdyVqTcd3wJ22Ux5Rht10OjNAJY9pEPgmPgmNHABiKqHm+hg4y3Pxe3UIxfZ
sm2dnDneho3TR3xPUPJntgcOuVcy/40PfF/n1YdegbRkWsk6a8dS3fDdkmYkRUEV6d5QOYEGQbZo
AQMYpk6DB/AfrM84EO8JIM2/IW8Wwl88Jk5ERBzfb1iGnz221iwEuT0+ZTlxltQi/aYeX7R6jWVc
MbMypy7WItmBpWQH8R7xfq4tZMNVtUNeQBjgxu50fXuB/TiuoA6ZeGmgusJ+FVJdtGymPFvKB+kR
5u0ChrKe78iH3KeUfbST/DFxl8LG47ifWy6c5edItgW3cLS1ka4lcZlQa/2G28XiISuOyRf0Tx9b
v0ycK5pzWeAZoHmFLdL7+YwQpGhRk+ciy0/qS6g8VViQDDjXCdBY/0fb5B937+qwMCzD7D2Lu4fp
d03CAD5m8+y93+I7t/TX+cRwwtqn5qN1J7t4jmGMR1DHe5939sipxbqu0P98jFdojDZWQlmoLETi
gx4fRn+RH3xjJtJ7XWZEeddQqk7BHh7WO115XdiVN9OefWI5vkb4IolrrSpIFqqT7qMn5ded1d08
1jBqmVzNqEW1q7e9y1M0tuK0g6eLUH7QbUVfiBe3L52xnbUrrKs/4aaSlyfsYHiUI7jcUrONxmH2
zen2P3Cm4qX/Yz1XHVojq34yGKwHYeVjoxOcaVcPJPsx6skZuQFb4FyiMuaA/f3z3lFys102gFdN
yk/UKdc8eVGL6jok/v3clksDCgDkJycoXSbMypkpKnr/DTQsKnNoPF1z6OR6piHYN/Bw3ig2k8j7
9Djt1vtjaMSHGqrCzOk6y8UsqrYaTLOYOFe8y3ngKCURX8Ou+5TMY06JO4Y/tBJwUpGgJgOqtzJh
p+ca//VqoeBxQGoT4fBbb9E/ZsfsST8EmaPWdj/YF5NmzsWnEPEsXq6D4Cg+xjsAeG4ZQzyjgVp3
yaORv8fpsRSeW8wRceIicJ1cJThx7cFs0X3AcumOSevWwYd/b9h2wwOEUwoqJmmBGiDGNVwgJoLm
t2wiVH3T6V4xoqnnY9/ZWkBXC0qpxERdyx6m82T3VQG2shSBnXn00BFZCv759r+/mZuNiqWpDJcg
LWDKcV31iMYgVBelPCdbfWHMi0W5HNe0A4z+7reJ8rRRXe0fsqiD+lsSM+e/ho2dFyW+YADhdHaF
Fc44L7JNWb2Ww1mbd8q8eIscGFfg1dvxsu6nA5w2QE7nZA2ryXR4zv3q3h24uSYDyA3SgPT3hC0k
F6L3JlhpTH9cVsZc6T8Dp1BfYmM17VlWsFK1hY+g487hfKvWk8U/Lny1q9dF2XIk+iXbw6VE/bWq
kz1tvJORFzVpGVPdTecFdDNldeeh3/zJU5QP/NVpDH2FpEWDHleFzGsIzxrLH3hbyIO1/DdrI4GU
alvP9z9+/dZVJRzt2Y8kNunrjz+phKwKc646ZVKxNatYPJCDFawrdXDDkOa32VziH+Kg0fguozpz
9H6VwtPA31aw5U8rX0lAavyzxA00OxQ5gt+RNMHmMJYK8n56Nhse8xcjTbpPwpx6UBPUqOTixCcv
j5ggPxYKtheqjUgrjOeduO2VjZcex/Czq2v30sHRIsBX62bJmzIs/NzBUyyUXO2QPNyru29t0PKf
9+OqiIxawcgHwWIzZA9kDsbuBvQNaIUD0c+udcUSajgKNEQjiT4TPjN2S7v7lYqOh7oqWlSoH/79
YtxqBWSZ03OauBhYZFztBn6lKUIpGFNdSwg4qcLqsxCgU4A6Qx+izKyR5lCAtf42jk4uOJbkiozF
yWiypiMtzPZwiWF4RCsZPmo5H5FBOlSbjxhTi+b8QlJ4jjY4gtF7Z1B0c2v5c+lXnZMs50JQpiYV
ZrVtXM6LVHBjumnoaL5rfWCMU5FQDN0ZmQ9WLw6yfwbMwUzmJMSakdYqx/X6zjf+G/e63vDwmrEI
z8KlQrlGF9q6VeWy54ZOG/5FJfixOEaO6VwG+B3FE+HHdHYehqck7ITz/uk+g8CYarJ/LeFqmxlS
oe8biSVM0Fy9Uk2ayssesgWRwj3IxhtZm//lmkGwuPmMT5HbcPygTRlnAk3um4D4SWZaA1+uW6Wd
i49ApD/48a6umR2987mGKD4Y2EjTz0qDE3omkZLeRzD6Atlw/MLRAmh+XUZ2QVJqvvMI2pn5H5e3
ToXVzVs2o2XMkocseVUVkuoAHaJhnTcOXkoKxofdcoqJxvVbd+7ToG41c/Kfz+iqqM2N5n8/o8JF
qbPKjrzkj0Izw8ghBpX7Cg7BD/MdDULxYOzgXFiz+JFmKQMkfjXJhnkk+quY4+q+gj5xNzH6Biwh
09USAzJtm7xD3zunOu+TLLN03usveAdeeh69fRXSQU0ixwjpg4PFaSegOnpI8ciDcUnS5KGND3hO
/E9qym+LuX6Xwr7swoB3qfpCGDArMQrGQiXePgAgsSI5swNiZzfkDyAd8PYqKSEHPGCzVR4ShkkF
4/x7w7oht7D46MXJmpHmEuny97ujVfWkwGZBwTbcWa/kw+ShG6VzC+3TL8lcC8U6V2YTSkwqXb9S
/O3lPAXI5ls9XgygztSIMLHsXH+DYSDtmJKOpzTaIPJVUNaJey07EAaECLr/QrM2PJI3pwY0oOjl
H8GSxWqlv5K1vsLqtfypr05NN4sqHDKWBhMVQNmcIdmMpNW56OBR/VApSw2PivIl+PRFDKbsGn0h
rOtnGfBWwGTerZWXhCmOMbzm3aOiHYbEmlmQrokPsNCteY5+Z+wi34Aiv93Dq53Ty5skalLuYTuH
zIwaI3RycUtO2ULMZxB1s/3EOH6JfuVzAXo8aXfPCpo0TH3aeIf1moIU8M5BdENiSpksKppIHNkk
SL9666U2DvokHKrzlMVK8LgpLlvNDVobekvxhY5lnGTMvstU39Bm4DzvmD0WDLw+9GLlYbngU11S
vdWLZikVK/Oe95o89ZLXu+qfC7z6EhTflMJeZIEkiSWyI1O4mdAHXi7z7KldMjZFi90spvyEYj88
+W5NQN/WwNPbTn8Eru8oMwhd1eDE9+zNbpYVlNYKOnrRlP/ihBhVaJlhwihGThz6X0x7qJzltQK8
07vwVeN44Tl9jz4UZ+ZOdlL/0Bghu90JepUbuJdoEVif//5Ob1BpeJ5/LOrqHZP8XJIUg0VVro7z
jN3W9iV+SmpqOQ7kedPsBdQhebUZwmd4U1Z8hmEvOvoGax0xaGZCetZsCcm7o4a4YmJTVjY/2vDO
/P1Wf/ZtmVevHVGucicHPNV2znw5JUlhfEFD3J2IsnOrH6hqU9AquswSdmiCnQ5NktSv76aZ3LDn
nO4XtTllMvYL16NQsZcLsTfb6uyDl+Hprc4rwZ2ws7d8pboBoNZ4Ms+yMksfpsGmt51C30J1pkYb
sUXffmAuXkPEnwIhL2/kQajBjyFfpgpZndv4NXSsuxRs5dZJ9eear+AOyaw8dZzWjORgIdVHC6Qq
2ePEHT/XCLs6wncq9aXI5i3oubfOrbMgPcLZcKBWOCFbojxP9C10H8IjPjPNmEUgSvAtmpe759gN
XJQcCEjs0F5FppZXz5msF7lNL+W0VLx8pxEM01Y8G8y1TywVkl5CEkLNbYadn7Jz48UlLjUSqhpy
oe8cYTdSfKxva7naSca8HUQUpFN9lpEp5iL8CUisccNgOXr2pLSBatqV6ODciURW1uAD90zxbu1m
f96PqxKor0ZJFId6eu8VzvN5pC17YiIW/ORt58ShI5cPzOmi3+CwWpzv7A633hwAO8LU2LSw5rvq
R60qCKMg+X0LGjepXUA7GPu0ZbhrVJsUd8/LwR/OHczXbcF4HJ8tMcEnAU8Y999LkW7eif+7lGuL
oULui5y/p4Jdmo+1q7Il2qqygRng4nDU4+21jSvH1wjh8bNVcA80vPkVkTeHNyXiCjaAKxDTk8RW
TZO8Ov+O16LACtAkENKgDR9i9hQSOJDgy5myAwbqQq0X5GvnmFk08dP/Iu28llvHrnX9RKhCDrcA
CGYlKq4blKS1hJwTgaffH+RdboniWezap+xqt9vuxiTCnGP84w9jh18HejzHvyq7NaajVrit1Gme
uVTyQxu/hen/gcbNy0vIvabge8+CT1YbHn1DScaYY7Bz0naplbejk10ZnvTm7wx4cLNLWqYi2aVg
im3twyI0h54nQDc1Z/ZArod27vz9GZ5tBb8u6mQj0hJcLvOCRfl/mgXiMPR+jdOFq1Z+mz22MXlg
qpA45bzDu1iemNdm55Dpg7seeSMEBOj5pc767MnydU0nrzh5wplpiSmFKopfbG9xk0WeZDPhWwja
cuj3KC/gwNoZ3xpzeDpCvfkXzc5Z0AlCAnoPQGETcPh7wSwHqVl0Puto4AEy8ZUXpegOySJqyUlA
rR5hUPIvJmZnG+Gv1z0FO6y0aOo8Y4cpS9uHDX0N+HdF0upSy2z1xYfGheXhhroNKdu0MHHHtBYi
td/FsOCztSUgNC+tKWHGeTqLUkZAqDELG8Ito1WzxNT3JtnkHpBSBSINadTu31S6lnxH5sA1ZUlS
35vX+LMvhpUqvpJXSIiFBBUU2PbCYXCG7sr3pDM1wNaSvODP2/hlsFhaQ+m3UzCvDSNG+uslZqml
uS8l/HzuowSvShJuSFjaa/rGwEMsRZXKVkXcmyE7mrbBQBqpW0a8LWY9hFdTIlvXLUmw2jaBLUJj
zeRL/AW7Hs+UvPggilUTr8kc4zOkUbIOcvmuJgdN+oihleC0MYqLqN5irywJayVGIUOcn2FbzXU5
4lupXg3xNeE4FykKZ07ozx2QKgiZzI+060qOKr3pYELOwIkJjQjbSX3ZVA9F/xLJWzyhM2Z48wAl
67YauawWZvUL0SdKor8P2gv9yBl57uxVLc68gM/lnNSvRkGTyCtTH7raC/BT9eYZ+BAvlXxVLqhh
WqBaBoDGWrukKfxs8E86DXLSRFVB2Uak3idd88srgS9/VpRija2FE6UHObouXaJzFC8wn/ThzSfO
tnQ1WKuL1NPQ8yuI01emyxTBa5Uls5CiXVu1d1wU8o0Z3PgiQvA824rw528Qtl/Yes8+NszeRFnU
lJ/2gPWIClGmfz3kwaJHbA27ZN5y1bVhuQZq/sU8J/x9dBh6ZU5KWcU8nLC7S/3juW0OIsB/13F6
jAdKXmbtUa8PReq25J3Oow2n+BMt50KUnQZW32WE+1zr9e2qJ2hEBZpQwuoF0SdXGJghX8NNxdf5
+Ag9XHXNcQM3YHbV5MucnFq4sqR11G1MLHKWmWuto+ZCb3/+vf1yH07e26g3pBprtZrCLlj1eOTx
2pItwTcM7kjw+cich2Z0sKff/39vwqnMoytT2YhkDbY6X+3jMb1L0FiG12KJR8p/RLkk01qjq4Ey
Hu1AoLYjycv3l5d3fEmcT/wf3xC+jZ8FJmOnkzIFw/spkuNjfWh4G7Grae+kZCdgy4A0mMM4dPx9
cmVOvptGbtotICZa4zYrp8UwoJQJMyh0V2TYgIWr2MM161zYixDVhZsaSSEeFmW4yCr4pfl1Fj8V
HyFHu2HLt8JBHu1SWxBcscpuS5hdyXLA2ate1tme+DJJqXGC9ohLFQIPR4zKWLOBJS3+bfDnICRs
WnwaLGuBoxW+TXL+UEb3lH2+j8J8duYjZT2B8TAtwvpPna7pUxrm/5zhrad7CXRWUQ9wj4jifhk0
+1EYbXPApKZu3FF47aanVFqN7cpUHeW4HvSlBCAgvVUmCOy2fWAaor2oGJVJYHowMgi0gE+rXEqP
OqO6Ym/Vpf/dYAHyvpckWdrGspSp8LoVEf+2R/Rqc4hVETnRipzuRbI3io24rt6NyR5uwkfj1lo2
ONn9jq86j9vC2feI/rzzsEFCMLnG0eSKQcNKfzAvRaX8xIotEVwKijKgo8mE5KSMa/s+xj/eqGgc
M2T8Mib7xIYezBsO4eJVuS+fZyN+qYfGVptQPZc+4Fh0YxBTB8XGypcG3vLT7XzakmOM7lsaLugX
f25935d4uvUZzah1VskSzZ6xUr0uvQIGIwp4emuwgnV3n+HA5tWXLvwZovjtIzu58MnuJzB/Catc
4cIkboTHQxOpwMP7MOkJnh4ggFFbgfFnWzAgHtusoE4yPGJMO9I9DCZw+ozbFd4ojhV5sSsfl5bI
p4iRAxyyhQkn4DZNn9p8gYDWFRgxKbtI2JvyR5t/DJBuMvEmMt/STHU6CDzNM5mTo6u8gtC7pXqh
UPtJOjv5sScb65inQy5aUnXQ99FdP89t1/49P+AR1FhZjJjQXupMxR9d8nxJCd0DLx5/crqJYYot
qEN9rA4gwmmBpv0Kz0caCQKSqnQjCk9Rpq4UfCSK3jbHzMZ/yv+I7p5D2VU/DESsmu/NKvjOqbVF
a650aY9PlbTTdlXvEn2Xo65EOmZbi8GjqlyryCcQRnVOIbv+Mxwj3BMCpI/jwZKWR8MtZLsyMjdA
HgATfQ+ZwmR0z1u/hsQ7gp5gYtJuxtB9xftlNFeS6SS1C51TitZFt+6Lp0LcxqQz4yUnFZs6ZYMC
Ku9c3ct/tbfh6Lbyust2WJeJ/q2e89WEvygWWpzrAn/b+3OUdPFUEap9b1xARH72kPPN5l/IcAwD
XfTJh54WSl0ODawA88FCvKF6muKUcwSs1y1z9B3qKj8k5Gvg+Mubh2mA6RjpSqXZHF0Zgtk6+cAQ
7JIG7CdW/31Zn9/gl2LwOI5sloNQHaT6+aivKp/GVvWO7oQI2c0wlcArRnB74PDjpsavMLA5DEgk
v8sZr0sruYGBvQlhzs+u2frdhTN/PkZ/7AD/3DTtZAeIZUgFCljWwULdBfjerEHrHeFOcXkXSy80
bVXcJuaCk78nPsu2lmjTJFyEDDe/I4BnZne0wipALnmJ5vGz6zu5cycfrNX0JcbVsC0Kjmvs4oy1
SOyNsBCL0JYwbfGv44he+FAhqQIDzNe5sgJfJdILPDraqZI7EOB35Dh/8bvnsXvuISfbzCgvtT7S
fN797S6egJNJoxntKPGMMbX0N+JMCaCIfWrtZNgmqaO+z7p8TL0Mf/X35/cTivy8RxYBFbomoTg/
KZPKoi4m30xmmd6d1G+7RQkfJto08VVYL0VEBe/9h/ZhPLaRU4uExF5E3z4/q5+//Z8VnEA39XTM
8kZE4xj5OKrDqOzfx4mNJdi3R8nW/cOAMVEgvyjpL58HN0Wo9Dv2FFI5s189H6hpbCs0Ij1szaUw
HhThekThE9yK7bvv8/5VHwF6eYw72v2x20jtWtReJG0V6J7ASNdw/GRRPQS3x9kyskLMXaEZzPdS
8KssnlvrttjjE9UcN3AtD/Fbg8/jLahkK19TyVr8vSa+UXMuAD7PrvTr6FRkMlOuYbf9SPihE9xj
iIUjCLaf8vCk+U+clMQMvvKtOOGthqc8yq37gPC1+KlbBospuX03fs2DLH0bLiqKiWP0O0xam2op
F5+P3bX+BOlNdOul4VYLHFjDxPXlh6ncaeIz6UN5/jYWz/GtetUJGE4ydleRXjQolQvXou6d0Mh0
+E6i2KlNl0Qau9DvsAYyJ88yCCFnQ/nlUzZG5fXsEIyjKgaS/L3h5jJT4Xzloli4FWqGosCX+F4I
prV6bEqJTlfet26ZOYnpjvs5b0GbnYWIPscP+6LDwvmN4ctVT/D3vBXEso65avn+GT5sYKg7Gz9/
HFU4kntqufqTNRHCoFxP297G07bx99bGCm4jwmqr44FhGvTb4wr/uFp6/he8uR8j2vnD/LLGkxI5
D4PASCbWOI8qgH+Wc1t9XPmJW214b6EsLVS7JRMaTwKHIwq5zYJxMx3Jhv/g3biwUZzd6L+s5wTN
a1AUNer8pJif7NCtldFrU90gG5j7S1xzNhi7aZjuNevGvPuM9Pn7An7Ox05uyMlO1QiKKicjC1CX
R2GDqEgE55rnBgnukeaqylbaU2/eSt1NKr0VBEYMvNlTvxSPyxqeW+0cIzJ5F5ZTR2v8O4Gnm9kU
cB9yLsnJvdGvxfRWVNeCtJ2zG0P/RvbnmIuLd3J+p39seF/u5MmG1yearwtIfbmTmCGQxuHig+9o
+7zio58zoC7usT964fnWAQDPMQYU16cs6UgTq0TPoZ0hIzeuVQx59CU48ANFS455gIuE17EqByN9
rHCo3O2/P7qfIMl8fTigCnG94k8OrC4MbWbB8UVePOQLKORt6qGQKyevOboNSjXEs3FPqsPAkYt0
218YwiIubzqoFrmNMb60yPv7vy/qJ8h2sqiTx1A2dRU2/BHclVKlUDeGsAFt84kDa3f0ePMEAbGB
RWZauxVIeskGImngGR63sQg6C5Iv/KJgdQLMpTPJLo+3qr4n/NOP0ZXh5kOQ48Up5lyD/nh3vtzJ
kxpVxL9G1oht4yOQPzjgxtEhAFn7PblBDLc41Gu4LctgAydlhr0QZR49UiclouBj2ND3RIqSAQ9w
iFDviM8VxFcykZRLD/zs5vXfZRqffc2XmrU7qmEeqizzMzIkEdeJzs7g0YQw044w57oS7E/aBHwY
Gr2uWeGEJ8SrhsRqPM8dzNsTGpN/IT87+/F9WdlJvdoeJ3/oY546iIuxagkkFzaTWytuhj4n2E2A
J7G+zJaxDzvv7qhv22yRl4/VukAJb9KVEmqcOhen/+er/C/rOqlVs2NMpMW8u+HHDDcRohk6bvNB
9A+whEPHICtjpkn3tWcE+8paW/Gm7h4oRUmfdtJwnVeMkm3/YuKWeuZR8krB3rUwRKHQPzmH9MGs
ha7nhs2Gqa6mPKaAaZQzqRfIy4gxJOxOhrbWIhA8Q9xX9ZpQga52/fep8WABZn+yCBBsPeT4Frhl
sxobj66F3v8J+00CO8r7OrhVsVuBFKknu1mN1FDFLFv9RvVdCz/vC23155JPPqJvP+nkKFPmPVJn
NnXI+HYsu9G3WreUqTd11D4bBAdHN7W46aG2Sn23xpG8W+raXcYmhcmbrzIYXmIqXDvDjP9fOmjn
4uNvqzs55/w86EermW+4p24CBM+P8wlLMiJJTchb7MyNvP6SrczPYd3sJTRTtJmPMXQ49dpMRS0U
a5mr5tKMj5Y19Ah2ZpgwCGmSRXwIHiwHt4Bjtqjg9WETiW+KE8+MTfniLnem1vi2mJOPARfivhs1
FjNPgtCOQf2S4OwGLkcH34U5ETaH0Yugb0CM0m07OglStwHJvDeaYO9uu8xlr5Fm05SHlNCBl7+f
HT9Huyd367RsjQu/N0UWSBDCUVvUN9QaYeQ2tvIUekv5N+hbsuIkA0/BWx5+NAapeX/hPf6Jop6s
Yn6TvuyycAYCGYFdTSFhGG9tcwtATS4OCQbhxo+ZN5Qubla6WNoxiTrqGg5Y6I05R/0B1/wh8XTS
BfyZQS8sAhmayU71Yv7OOYP4FoN6GZljsg6UFl9HDKkX4nABcjlX/ivgWrCdzNnD6rNQ//ILRrXP
6jpp//OgUVOy74FdPuBKjZ5yrRPcywD2UoLPub3261U/+Rhfr2pMVh4FXNVqP2lATKmK9oE0ZCv1
rG5Z3wNiOuGBhK1fsAQUtOuCvlXIO9EhtktO4bXhplVdub258Fqd3Wv/uR2fUPSXhamxHqilygNN
wZSl+tYw7oruTq0hHu813CIwu3G0NyJLFwn+bvJLnRwYh0pXDc4PBBQsDfy8MEd6vCRdP1crfbtj
Jx+kGVqJJIXcMc2uTGzStHHbJwAk+y7a56gCJrvo9yphQSLj4t7x28pmTMFcWrsLV4T4xFeT5lJ2
hJxSzRwMGZo7rRDdcHSkYT0yAeEvX9pGftrDzt/Hl9t58pWalZoVicDtbDFXxKN3W8n7MNiqi+Q2
dCM+D+zodwp0dULE2M2P1UM9bi5iO2eOG0nCUoxxB06YIrPk75/pxLneq5MuHsRx31p7Q32Xyvu2
3YjoS+lbym3brlv/PR6ukozwsIryiLZDGB+HOLLleLSF6U8PE1G7D+K9+irnB2h2lUy4lWfUblU5
/FFWbhv4+yXNqaS/4/+GXUQa343CgUH6JF3J4brvDrW5maT3gM6a/95iazj7QeVIkZ7YCdrMFiuC
UFaF/zobBqcA9iNm31qE+BWZgL+ROX1ICaqEX0azAxkO8TDWFlCihYkS5KkEm02OaNv2QrmrzV0f
uwNuK7A5E2I5nFZ/GrttJCyPhCAg1az3SLwwHsaPKx1RaczDrR42XGGncGkn9vNlNSz7dJsbgBW/
jua2zp+E9ClXNjJ8sXApJq8ZMhRdeECwVVeeFaxx5iqy564+1Moh0jdKUzrQN0irzI8bJcJC/env
X+zPYaslmYaBmwu5RJh/nMJndVwpuTCq+aGdi6KW5wUAj9d6+Xt8yDgxk3WGxqjfZd6lSPSLlz7p
X7phlMdkUnLwMVQecncnhAsNIAIAB7aKHa3FYGkpt+S8gfMzsrxw+py9vokrEwo6QkR/CDvbNLCq
erTyg0pEC2LbZiU7ljcXqpJh1yPyDxPnOGBDh4SsZvX3G3+mpZTwyvrn6ic1nJ5msjiNRn4IiFwI
buXmXaquNW0tRZ6cLqfkGjKCPQCNL4RlbDhHBkoM4cJsxftuZs7xF2u7ULn9lFLxMpALYkmSpBBW
dTrV1KPWIlGmRm6gQU+vkQVMVxUvH0aChqeJNuIZZMA5f83y+vaDCO0muumwOQNYzAW0A7qjN9cp
8Y5+68TtTTW3m9MHEfE4sCRLNB6WO+KcmBOorCZkY7Q3o/Cs9IaXAFv//QarP8vQ+cfwbisi//6h
C1MVtHu6VeQHcSk9J6tpKyJpfqoRSzLu0qVDED1G0bvu38nywOA2sVXXWs7bqFlgMOoola3krkUX
DJlVnLf36WWqU1e8NfFxs+N2OYx7NVslb5XI24HwbnBDcUven2AL3t9/izEfT99L6u+/5eT40sTe
ahUtzymUJA9bE6+OgCHSvSS/muuWKT/Bt7VPkpm8SNTYVcoNPrV7IXzxhT9HyiFT0MiLoPD+X0cS
Pb6OTNtg/gtu8qJi7jBVS3TH08N4KGDtPlTXXemSD4RjSHorPcBfL2/zX4wS8k4juoj5wkprr4Xf
A44ad/Vz82Fdi8kKN6Nlkk887o8w2Gj47sj9n5UVrELMNxjrRIor3F/in50Za8qzxxq4DPAQ/d1J
vzFIaVioaV4cfKhx4FEU/lT9OQJ6b8BykM/a/xe5aWcOZy6LZl9WcUySfjQcMdDvqBRNASYkUGSJ
V6qTRatcXenCisgQUgiFjTZew7xXFsD+ZHAcd2XxSoLQ31+On6ZqMM2ApcQ52pTT+VSg3Q7dICVV
XR0i1ctpQw1cUHDDR7KAFzRud7ArFGd8jJ9FUjlUZAm2X9q2fDNdBaknABO8W3sZJLF2+02RO0yP
zModJTvsPAkOBbUsQltYH8IrCIInMkGN3OE3Z+JYrIV+McWPdbzMVaxCl3//ZWe6FFmaZd6SpOO0
oZ3mnqdZGcRQs/hlH/KGHKA9LTeFmXLVxQv5dzqnEjlMkVfD0zQ4cs7Nd8cLazj7mL+u4WSfNsWi
szItqw6BsCuVP7mxQumkAlUFt6ar+LuhfxqFW0tc9gt0KYwolzGGg+bj/+lWQAFV0KGrGI+c1GCp
UShDEkPiEAZkCTc9YWmIV+l4PtQFAVUZHQCZMl4ysB3L+LpX1e0k78WViBvtpaHbp8L++340P5h/
VnPSuNXUnN2xDKtDHZEQ5mUW5tebAgi/w9z/yEzGrfStjwAep1zTAP0PslW3NEyPKmqGgMiLYM6F
GYfIQxyfc3GJexybBfE0N2mX2fgiaDiCshlX8ltCG1zVy4yxwcVJyhlyDL8EHT1vFxARAY3f76uW
SONRa43yED2m9+nNFNyMAKlUO+NWlPZmahtEOBcPXbysIMbMPgPWMiLHJoU/5Qh76Js7U3kzCvzX
6dvJl2Pm6ERPf3/6+k/Q7/sqT0ol00p15ChaecifRc0WhidxWhXifswWCRntptP2tvWsuNpT07mF
jlLJFqxZWqMVKwlzCG3dI0YHmX8uCBXYgnz9yvYRGm0MMDGRHfxXq7gyiSNJPUw2orU12QiEnrtd
rnvRb4xzldRehFt1S1V/08c3QrxV073JZ+hk+EEI2+bN+h29XepzP4vPH6/Zl4dzAhZXXT4lRs7D
4dijvH6dLeeZJ0qxRdapywCcl0YCuDD46kgrktvwQhFxfgf6ZwWfVudfGtq8VMJYn1jBAGcN+wuc
WUhBnIFqr+oXM9/teI2lLuEtdGCRfi2hNHSI9LzYhM1P+C+34tTzgrR3AosVqzwQgAeZG0UX1wxd
yZ1JvZ/eLKm4F/XV8UP3jjj/XFQofB6jP1dAJBvgIsPu081YHZR4FNqhPBDTbrWY1WwIpYlDiM73
vkzzBs+7fUs1UqCCZVS/q+HeyBxJJnlvGSP/hzLYbGF49JD7OvYA+kOkyk4yodn26ivjSAQgqI5N
ZtAA0zsQb2RBdcZ6HafIamQb1z0t3LfGdthJi5QuV7rW3gPiLcgYxa3qoN9FIdLP9qqO3fHu79/f
T+UkR6wmiiI3WUfgeaq9CkO8Io+dXB5UdVsMbrluI7ftlw1pW+pr2V6xTTD7t5xBvarHR0Uc7SZ6
NI1r9rFcfpkWqr/WjX1CYJY/DFQHpNrEi+TCy3r2c9FQnwJHUcH/IPqlopBZ9dSVh+IDwiTBLHaK
1A+Hfez/Y30Llj2P5wi6ZQ8mTfuS5dOZhmq+S/+9/imLL+vrtPXVev5cR5qa1XS8Ye90xheE89YD
iT/zzH8gybdHPn+hdzmDxHFx9JiWyJQQv44TmF+LZvFtk5T0U1eBcBNgIr8IFuba4nKZbegU91AA
eEkvtZE/J1rzhYkj1E3AGvzcvp8gtdmFYaWNvBu3/m111RBHgTjDqbfiOlqr6FPmQNB0M6yaVXDh
XDjTROJIJMGyp0KB6H/avfcl8sUwGWhhlwmR8g5Uqrp+qvSb4HhrxjdScl8Ud1G/xyqXys2tSHLC
UCh6keJHdXqfP5hW3HbhhXblDBuIZeEITVYIj+NH7lWudVPB8GwujfUPudqiBJNf+TpwIcAdh3dw
nNi8NorAIXbhIzhbmmBQMwt30clA6P/+OIauNFrFbPND4S8SoL5m0SSr7E66RyPTCH/MeClWD5r/
kqMp7a/1cDMG+JM5pbIQ3tCqPRCNJROZzXTxU8AYSpD+PkiqG307ejbfzMntzQUsBaFfHcuHUX4o
g1WSr4rjpc/57NkzWy8pNLFzzsnJ6ZdqYtxF+YBjsCM6RDhUFrHVezFpYU3ss/EZwgRkD4TkJCrV
y6mgrve3tbzFaZIYwAs74JkKhJRzthac+6nFTz+vXOnBusnlPIRruPDY1/vB/hgtcoZo2yTadvgu
zgrta79d4rpaP85mTLljSJ5sedUInx62z/rCmuSfZyKAJJ5AKjk9JinW3x+1KBeCpUSsqTxCA323
1I9e3TX5Zpp2MxV3AxnbpC4gdRkrdXgw+bZY65kH0Yj40lw9+I56iWx9rl34uiZtJsR+KRgmo7a6
PGdNMbmYzzq+uUUFzngnLKZxFR23FFNy/jJHKUe2Bet73Az9hwAr3O4vsRbOfQrf1nKC28rGMY/7
eUygLsdiO4A8BttE2RxRZiJylAeHVx/+l0au403uZssa+TJEHWayswX1nCO97XxYY3ZL3oqL9o68
Q6Q6Dm+gWTshOWvxVWktOJ81FHiPlz0rz51o337B/AZ8uZt91SpiFPMLmkV93I6LgZEGeR8BJokx
tqt3HGTlo1H8AbFROVofL5Zd4k8USZY59hVdN7F20MyT/kAuFCk0+/LTsVyVkL1wpdmyU0TabjwT
0Zfw58NDVd4QtUHfPbI1KO0yVRckFAMS1ciJpKfjsNHr7TQ+W/ihjsuy+QVFPA4OgXhXOulKepz2
JWZNij15JCNUtTNTW/o3aSsu5M2RXmN3ZM58BV/WN54bDlLapmRtir/SF4ZmNHuJq5iecWVcoaXz
f4MGpVjD4R5fjcixzcUYL9UXKfTy6Q5ByVQuxOY6B+T0P1Ualq0yRKbKB6ZA9kOZkC8qfJirZBdF
d6YOS5cwgipG++KjBSXQMXkg5C/s2EE3w29s94TSC64v8ZnPf0vUW6quG/LPFMwSKR8xQibkcUxs
61UPgR4RAvgaE9WRQ6R80P0/ur6YveeOr2q3adr71nBwDsBH78K58v9YjI7/GESkn2GXrdYrWd3A
8sxGImcZhVzn4R3WneYf6E/GJtU3XbEzmpu83cmewZwGSSoOUgMpiReW8tOBGP8YUf9nKSfdt1DE
U5LIUF7JqBU/TNWbqnVNovAcDIY4DY0OU5hkkRIp7uITFQuLVNkU4bL7DarsFpfGVGfmQzKlx2yT
CjoBQeukAsoLKcoGsZxN0hqfec19qt11Ja4sZD9a90FJuDVKvnXs6oOTBZuqXrWEA5Y30+IoXYfy
KjcZbPVu+uvS53uGFICZCBg7040ZQzr1BtMDwLGpAjWZpMeytdh6G7str/FhreYhg60fDAJyiqsw
k5atZotr3a7WXet02trnOHX+fmCdwddZjgE/n8LEwkzyZDNp8zLIsZSbC+QmQ3PTDtAyDsKTb+3U
+koODtksPifPAMl+9e5DViZMb3AjZTdxoLIV50vgZmCRzqn8beznTKYquy3usAGLtUPKnJ5QoaVC
pw+ldpHnF37AuQr/2w84wSEoVY6Fb/IDkkefIE5X0a+NJ6S7jiFC5tQYvQVXBfSOLHzRLiVdnSG9
zndPg96hwbQF6/1+GHSalUEr8ctZvsJ4m+RUyVVviTe6abG7OMh/ADfJ+b0JlvB2RhtCVk7tO5dI
KdQdnKjn9Gx/0QOH5xe6j58+gXySKkUnIbjzEO3U+2fS5DE99uAEFSapkj02uwEKeJNAOTleGzrG
B+We3tEn+VRl846Pmy39V7qLXhNSWTOaZLyfwvdcBFJ0M9nT2eSClcherMYgXw9tsbKOu8onzpW4
IArCdYFvwkf3Uq7UfIcYZfCMTbito/0RP3KLnFSGn9n4hKEQlnYj2lvDbepbeNSkVPfK/biOrqWY
PBQnegsvcnHOtESE0REsj7k1cv0frAhZrJREVMuDAGAk7cRb8c7Y4fyw8TeR4ckPw757MAh/86Y3
FS+pHX3SO93pxFPNNtAAsDjcN4Ao+4uN/Lnj/MvKTpkT6RAZkxqzMl4f7MqDcWFx7HaO/uF/GMhz
MHL3MEiuV9peyXAzhBjpCB8az2gTMfTZ5MtLxpZnVDs4udGzfiI4P4lLcT8oUlv2JUN+zVyKGaWy
1y2i6kZBbdy4IQpqBIVkxMQOtPtiO/WvMm73DdIZ+vlcIbbr0iDwbN31dU0ndVdVqVXsG6wJ/tLA
wWKRWBZ7OTnOiypekHJRXDXJLsBPxFDdsF8Xl7yq9BlWP0Gbvt2VkzNFMqQ+qGSwDGFlLlVHWxWT
ExXYXD4AYcqaW2HrF3y0/WPTYcKfKG7POVtnty0pUSKGI7MhqZJfISAc6l9RS0ho0G6OyVO7iDHP
SCFPB6kzyjs6u0rh/3NLy4fzlc4mS1XEKE/3Zk+J2Al35l2ULQpA67py66ay/YTITbI5JmK3jUcF
L+kmvmdYn4e/hf6+Ff4IMRovNt84InTNuL143s53//TekLlNFgLiYIsUve8bYZbS69Hnzk9HICJY
KR1clsq17oyaW46Pfs4Iu7RekNOX99qmP2LFtEt11/cfEAm53aVj7eypoEPcFWXSIXRW9X09ZSwm
zSAW5eGIVXODEjYis4uI32XEDHWPd4N/hVhkuFOwk/xz6V39ROh/3I0vVz8Z0ChpGsdSnHEsGJA4
3Or4oBoItVKirvKSCcmrEe3GeI1JEX5//TYq70DEDJJ5lrFC8ogLMqbXm7y5imK0mRtz2OoK7A83
M5ZMwk3Y3FNGLAlgc+v4s/b/Ijlp7sP+9gtOyoIwEpQht+J5ByjK3yWs3nX4joZ4KR3B9x01wDWC
Glc7XgObYgyHbBjaqT37xCnYBPjwjCNOXYDTkV1iUVxwGPuskk7WNxvvWrgtU0n9yDjSQn+OItFA
mTBDt16T8NY4buX+zdCu1WElZQ4J4UiQjrdeo12VnFTastCeJixhLUpTINJrI/RMySuMBQ4g07gL
+lUjM6paKzlUGHKkbTF2A6KltWUGZf0+rpaysjBqD9eiOiOk4arWt0F0p1azcWRePaXGLe9Wr8FF
usbhCArns+kd4Zcy9jAXsoCgSdBdQR2dI2KArN4mMbs3c0PtV+4/gj4VlteOtxaFZ7Nvfo85qRk4
z/stm4bwxwouvqUU6D8fsmVgIY1IjWnTD6N3vWsM3ReP0BFKRqxOk2GYjA+fYi67cUE8jpBBO9uz
4hrWuODNLDVzCdRuBK4WPZjJwYxXafAqNztfXFpHAopWuMEKxlKViFvqn6BLWmx7BoJ/myEl41+L
/1ln40LF7OLS5UMlau4SXGLq4l7ivVcXMH661/wluVUHuyb9UbSJ2JquEjK5fE+m0CAVItoOaNSh
oGJdCKhDolHu5LPhMzxuWy3mP8rse24avOQYBap2VnoGwKKU3JqkD/Y06qviXeyoWg7465N6Zy2p
yHo3GbwK84LjhiT6zJ+h2Zlp0N4VkVsID9PkqM8qFa1kF7VbJk+SNs+mJKRBeP4w91KcKURz4hMh
MHgUTNdIwRzIe8faY75wvMtRqzOksWzzOlpnz9MGrwI+H1Q3WGRDa0UJPG2Oj1G9101o6GpDYUjx
RSLa7JlVZHcmEfbPzUs/urFojzi6Atoray265kfH6ioLN1Wy1caddMRtB75YdhsdHeovAr8eUFrS
ld1lll3sZt8OeZU+EKm5ggl/V17JO/9JShayCEUN41Obf+RT8Izrs/Ya66i/iXNEj5y4m+ZGe1DS
G2vYq5j7FW5FSAn2eYzcfOQS2HXsVWlRttdjATFDI+bkEknpTCGHtRlkIAvLoRlq/r6zZxQBhRz3
M++El/S3WTjNHyPdJ/vyqcWaGn0uRFd2IopaODDmnmgQNzsof1AfX0k3A2lVS+Pl0vl3RvJJ/tiX
VZ1UJ1PSh2nYsKrBQWO90R/H/Tgui1/mCzypwUXMjORGhubnyoju7//exJ2jm3y7+kllkvthpB/j
Jj/woSIikB3VmaUEfJCL0ZvdKnobyqB2Cc071zx+u+5J1+9Xo5GYXZcfjAO1UAu8aId0qjiQRF77
BmtDmew2X0UPHINeP/so4k3SLq11t2kTXOhTR17yfLyKV9cRPP+O3D9CLwqnw5KO+cAlmOJcWfBt
wSdlAeHpExpAFpw8zp5dFjG+tnEnrn1QJsd/n5OBYmanAMevFx7R/E8+PbC+viAnJUFuDElda1w5
eIxv+mugQv83SWOcNuEjSbMr/Ac2xouu/Lpw3TNF67dffHKQd5ViJbnJdSGJpUwJoYIzm+0BiHxH
W6jX2vI/jlxSd+FDJYngwk8+6cyNTjGCRGTsYc1vh/mrDRCiOfJky7UjYU9NkE68o57dVCsZZ6XI
jlbk07h0zOvwVVwTwq3su2fETKCE4VtbOnnndZ5126kL40G5mj910UapuZM2xka+Vu6wCMbHi92O
rT0d3IbQJWPRCRS+AlbF9iis5RdTcyDdycHqfzg7r+XGtWzLfhEi4M0rARC0okTK5gtCqVTCg/Du
63sgu+OWxGQnb1TUyzlRVcEtYGObteYcU78v6M6jqJwXQ3oVtGgReQSbHpknMAXak3vL3NE3n84E
ZTmEdmnmIX812rlpdtLewgfLEb30EfysK8AEWuQf1mP6pB791AVBPP2ixLm91dm7Vmej3AfkhWqN
jjb44pyt95GeVrMcslsSPPwsLTSIJMXTFBK0u7BUryWz8beB4s02kQM5muBxNQDxEOVrCxfUjbLf
FSIQgSjEH6DT1eBqcZT4vhrnkyEJqp4Rijnem4Y9a936k+jfm9prZ3qVv6HvmejigtjTVtz704q1
0ZaJEjlpCYaTuarP1c3O+ARImNJmg12jLqvRlV99bpLPwpP6qyNuFuqLsoF5AeOINSXZtdzAsK7Y
SPXp+xz0A1bPbfOT0GHXfB0/EHirDuaVXr2vzk6rnELCUOIO0ED/m5rWZC3N0TMoPW6sGDYoFRnP
3PbrmBtWcWfo2/yufVQSUixbGtV3des2MHN2xXu5mw3BKMnVbTE9JOyTdDe7Q1I4PmJFZSVFWzA/
QvCRie/nkQ7c8cbnfOWe9e15XywjQYQbVPZ53hwjl1TBK+AvjNONdoIXRP8b6NPVBeTLG75YQCZT
DCNt/kUKpblXiqvanGOmapK7adjwSc8h4i3lNtOxTJdq1o0Cn3JtAJaoqtwr53b2JZtc0EKsJaKV
UeU+IDFVH3Rkm0QXOyoaG46Fozu+d0j0P+iujvyLqzi4TuywWqZwcU1vSBftI10Ie3yVKFfIH2fV
1TLYZfTe3VtXP3Ne1C7X+a+jvTgIWKkqh4kKX546zvm3ZSIXJwQAtvVCojq4K179z9zfTP1pmobF
cH7k5GyO5IbbQks454PRbeVxn0Uv/HFq6qEx4yLf+1up2Y8o4TMNpMeOTg7Y44Vh7aN4HbSJOxIY
YPABxqvev9OQgAFctdOSOj//NYwqr+F8ii5JeEmJuwRSgBUhS3b5+V6pSAJZgjCgcvkoK8ch2O9C
9TWMHg3x3aR3kW2lnktMvqnrjZ4so+q1y3/VRrKQwUr4FoFfGyn/5Yc7AeGW5XVcAEt12f2JxjZv
clKvbSmWiDeABisSh8vlz6qKLIxFIzsZwVHJD0Wzccbm2CcvsbWWnPJHt1U88OVxujKVX9b5vhoX
KVXG4WVe5G8Xpa4ux1/GY1y0VpMJNhvXF6jas4cHN65sJyuI+YJ9LpYprUBSi93IXFnSpnfKe/9F
WDdvYrjEk5L3NxZj7doRgwx7RScAUv472LxTrQk0apud0OP1c1/SNG2EeLMWU7D1rlsW4085e8/7
3RkImd+/Ds1dFy4rFruWSvC9NuwE/aHmi9bhMBKJAFfWylv40Y6KYRfUZeSIZr6Q20/oU1G+zVjO
Bza7dR0dsL+Hdr5nNeW4qXo63i/kJiQ8Wk4pbYbONfXbNqC/Y5fYfr7+yRcH0DQWR2U0+ZMt9We4
azDat7QeC+PJyg5p+So372Lz1Ok7ZMhNeqyUYy6dkoLJC2uzU2MuO9h2xE1aH+r2lxLdxwNkmvEu
Z34L1aoWXmSOtOdypN2MQL/8leDNHcnDoy6r/dIhhrRHS/0Ui08DQuFQvNXiIew3kuxE29lbLJ4w
O6v1qlZ2RvmckkWshexD8oNAaJrm6p1t/Y6yH+l0oH0Z0N4k7iVU3kwFVA3iVTAsH/nZIw5Go9cZ
HKf+hzE9RdLzaHhWdcyiJ2ncR6xm9ftZ+dBNPIX6upZOSkH46nDM6k2rLETFzUZut/QI42xtyKsC
Q3Ph4VrUozvpCHOpRCeNbgNyrydOZIU4irwlZCJ/+vfedaUnp6ABo3OtGTg6/jq7tOEgiWVaZdzc
0vJRFHao/5UlVrf+dzrumva+tJ4DacktPYaqUqBfX0HAgmreLXWOaf5z0xzM4ZdOAfRme+DvIvy3
sV1+yNnYZk1yLjN2OWnZqbaOeuCx7F3qCz6Q2HRfJY9idpTDu8btEH5z6d3qKtRJ/NR2Fd8bRJ1W
mq21638/NOPvj3ouYhIpBlfcREh/sf0Oo4RvLBPbk2XuISl05s8MrLFMW7xX1cVr1b+YXrBtveFn
DyJqIT4NMNPs0rjTiUvPA2wYr4MTtwsOCvFjsEodmhzUqcR31KsK4SyULCimE7Wx0pDnNgdQOVr4
6EfPeuzF3V23omCQEcuB16T4DOsPzmiR8qxIG6veJf1Ly6TLDLeBNQyGemkpLxrg+X7cVSTAlKt2
luzT/Hlu+9eg3Z5FFWLIlricfz+lK+7TP6XeOYkXydlfLqHYIKyhCvX21FCBzGmabILxR2N6Wf8E
QIulkIbFQDmNuomCkuqRMNaakLTIo94S7tPyd9SuktlTE27MZP/vwV1p038f3MWZDY38JFal0p5G
CsCpvJPU37CZS9fs1ka91cUl1xCR0BkDBUm94KAw2KPiVl5ivmXxw78H86eb9P188n0wF/OJbu+5
HUqtPU3RTi+XlPVo1ueQICc3r2nhEJfNMpVi1l+23QpJszXbrDaahMtxI9k6OQgzcZx4nF44MG4y
XVbpbYfnFRnh93FeXB7zQAuUouKhBfWxzD6D3KWHKQs7SrZHmJ18mW7Y3kedC+xODZ579YieABOI
4AydM1YelKYbk0y5skbM/YT/mWQXd6+2SceAcFMmmTN/7fJCnWAZbIbhhSqnVjp/EjmY8Acxt4fZ
JLmF1tsOS3ibFCsnKpE20YRw7rieEp8pcWBgwJ2HJ4kBx/Jygup2S3x4/dNQ5jxmGhI6CZbfb2iR
OSmFIlntqcvfhHqVNbt0JKvNwzLSSHdVuTJ+smXGS8uurc0AJxXDP7rYOLJLYQOxEEigdOzI4I2W
EXb3Gw/170QT4hbF/wxPuzhBCYHZn9XWaE/IHeI5cL19n5ZgS+G552vosqodlitS0kwKFu40/Jzq
I0QkCaBE5ULiK7TlyHTUX/BoN06f7oPC/fcXc/3z/TLCi4Jj7ydnvVZZW6Z+W9LXSqiygQoM6/1A
CoxLgyCut+fhTmJZ7ZcVoiYdvlaNA67qbzytK57x70/r4nYh6kUxxIrZniRZXsg1d39ITc8K3pDg
XqWOjLk5p0YhPYX+Vq1cbjoTErDGCQ8fg41NqmKRVhy1esAWfGQf6ScHe29peOWkL8CdTP0D7Jp/
P8Aripfvg1a+z8DQ7DNZEnjFtdtTDMdnbdC3faAjgMsZTGnGHhus8GoOrt+d/PCoo4PxwmIXWA//
hUBzHowpquQsGKhvLta/wMyTQQyFlo1+JNtYeiy4vgLQKd5Sx1+PNChqYydZ99bTzPFP6sckuAvw
cpjqYWJ/v7G9X+m0fx/OxTKHITQUrNEnmWIdSjMGmbfBJkEHAM22HJNi34/3kIbkxtPHJeC9ei3L
drhhncC7R5ZcKd30+F9fe1kpJIvmGl20ixcmVoPYnBWekZjfi5wbMTPo9bI1bb3HyJgrC+jooZPF
niA9DTS0zQM5dQHM2fKoARlyCpVVbnWr2HRzWBeH/T4KgryVwu4kiE5SHxtWC8V/HxzVxUpUAmzz
xnZttisjOnD3OanlHpxcQrg6PVJaIrMywLkxtefF86/d9MuTmk9vX8SgjaEXozEG3YnlvykeJ+b1
on7HNz6F3lQ9SKptdUtChiwsGgvC0AZzyRtdDkR39zMW4I8359xsh3jfBaxh+FJvCc6ur19fxnhx
/PAzvT2rI49t+LCqFTotEqUtevOzF6FbjL/UyNHZTGmSO+M6oSaf/LzxlK6eYU3ZkHDzG3+nyxlZ
O6S9FnVsnL1b0rpOseMMzp8O+MwwJwMR2B20aeXOh6NLnoYr6i4xVQY8Gq4tZLGU3f25eLkxrvlb
/+vtfRnXxWo6wIBNKjnpTtIBPM95dCXpGW2QX+/McQEyQqw5Wtj+6HUgFxAiE53GosoN2DwNaPeW
0SvlP1/iruZk6VyWuiU3vcLnY3n4MsKLL1EQFEEem7Q7UXZxXlFktc+T8pyBnWR1+tDHdUwotb5q
nzHH6/Q59xxviYcscJcYtiaf/1wIUWLFnh97xp16qN6bh1Yjf4OqkBOQGdUtjTflHljljZVNmR/e
vx7u5ddaTUVi1jzcHD8oxf1Q4/EikLVzvtfyISJmGgXPGkTJKX2xKB0D5yzXYXg4JzOVPX/Oqr3Y
bPzWhkZID0+5F+OVIttyu/z3NFBvTYOLjzg5Swk8nrg7KYvwUQpdJV1GoPIQWg0/ulniPXRofV1k
keR++5NnCncdp3XZ6ak8QYdcqQbW366w+SsKbQsGqK5e1RMykwOusTEk8xOAyAJGb3/Sf/qkIEP3
snZBUbg42ivOfYkbfp5X//6zrhjEvs+di+8+zikVjQlzJ95hOonKj6mzsCZuzu9JvRhO4Uf5hCgl
QmmdLINx2VpgrJdmRfEMtN2itbxetcVHNG9hgYHbzW58fVfcUfP4CGlhH5akv7wk7einBpxXVgXl
yDV03vdKu9M8uT5QjtC3s32xwd940wo0/+F/z8z/+eHLu34ilKNphVlHKw6lXbHOKJCxyWZzJb1Z
ESCEhq1LFkgybq3F/5+p9p+fvjhLylkVhn3GT8fF4zn/9Ke1OR3mtlfPRSb5mRTYBfUVuZ+U4+jy
T5B7n+JXI3g2sRhaGwMQQhbu6+fJYRfWJFsaqBkV78Gwjx0z2uraLgmdNjpS6T0T3dw8SAPkl81Z
WrRUxTmuOqO6Vrp9Pewy8enGhPtbTvLthf4hRnzZDOVebgVd44/DGcGZSvK04aRU60BfJEfZlZNt
Ly2Z8vGT33pRsiPzM2T+OZZzU5d7a25dmiPVRBPqLGRuoVZRUko66jPREUDEEKal6UJ/rTaFJ8WL
fz+B61stklsEwRRh//JkZmorGH5fdadyXHdLkHfqwBe3UkZSQ2pPcOVsdz7viD3Dlt+Ru/az8EKM
cO6NYcyz6K8J/mUYF0tvYwmDEdVld9JJ5Cb7aNj29/qrZp8Pt5m6yq0fu1g948Y8WyxlHUr7YIWR
o3SLyFHFlYIhK0TrA0xdoUmzoIGqPpgbyuKH8EDriLuLRIwC9462XEXSnT+drGQtRs6Y0OhFMnXj
oVw9qn15KBfLYR+WzSToTXcyzdNEno44rKHMSQ6dcHVVpK+0I+tXqz2iXuFwtm9iF3BV8t8VEWAz
WyoGHk1VL1aATLCMpEmmeYosfE9xlJ8t8BzJO5NBAN6LtYiQZyKIWtvgG6JGJb8V3EzOP84WzJsX
4SlHqt0eoWdknLTPhaN0a7JuR5/S/OL2671+P/8y3oszkkL7rbPGnntZdUwEYEieJO0UYieHJWV2
3YtWEypvYn+lk5FvqnxFYxAPsia7UrcceMvZ+kwsKkbqhKpt5uRedvOZ/t1zY+H5MsaLU1KvRlma
Sl13ihBEyd0Tpm+Sum2GUduYjrqKave27X/iS6emSYK5+NwyI2tux7ZAg4RERvhghMvi35I4arr9
GyUaGmeOpCx76UOXY4CW712ztELk1jlw8qj5/Pf8/P98R/+ZGBcfbZoGvuzrA3+EtpTJ4sWiB/FN
xwPyPIeSqoS9y9WnL+77CdtR/45ghrMTB6ofTfsZxHcNMq25MJ34xiI57zVlmYmnevrVr7THfw/1
6kWMIith0bgurb/S1aZJiVIq+VQhDspHhArLMYpDTA2YhQ2Ytkdmcy0tNWOh0lZQ7MxpwpVuHAGk
651HgfbGSecK7R5CL7r+OebxigujM8tAKadyLjD4XguURc3JItjk1SGxtqF8J1irRN30mKGfuxO6
NLBEhb4Ro239do5I7XgxmR7+CmOklTxUPkfRxaAt6tqN8Z31DkkoHAQp7vhver2tKJEQYFRxTemz
VyUYFwCJJNVBrdn16/a8zmnuEbxi33jo106peE0wEWsSAeb6xTobykXciJLUYWDOJrfoKNnYgeSp
+zq20aGshYPRIvT6vxKffYIK4fNsepG+Kn5zrFY8IVkbv9XVrYd/tYLxdVwX62rbpUWpTCxoVeDI
JJIkm6laqdMewiJFMrv0BHsUl3G4VEoPkaaQc6xeahXxYV4dEebdYDm8Wau91muCgvSfpzU/zS9n
kUJXhmmK5e40gthsdppeL3raAGL17Ic4r37KZb7oZHHh1w6STJ9YwthY9lz4ZG2FjMEodgZAmEXL
1qCe4nFzq3JwRdXAnP0ywIvCjx6NwnkMlPl1Tiz0uYtOfBwPxvmhk+9U0QspaAzyIlMeaClj7l77
5nMz7AixCmnhp/Uxte7Ir8p9/rtN6ZSVYz0M75lzPsiy61uPVXuIIRjb2a2C8hWI2feRzxvtl0er
6mpdp6U4H/Oiu1zdyfqWDJ28WpGggsQXzAM6X852prwYuk2nuMh9FGPR81HhyIo8qPHjm/yoUlGu
SJpa4M2Ge6ge4jtY1f4yi0EDz8xDOT3oxbouV2fSltf1biY13DqQX9FtznBvSoHUAumc/ym4fvlj
0j4L9WRQO6I6CGV4QeHSxy/mpkFW43arwnKmgQa4vEmypWKHHB4fIid8uvFpX9u/vg7iYulvQq0U
A51BNE5DYoserY1xmU1rzgFIlsbyPs65MD4MiInnpvK98BnMKFM7CZ+l7JNiPb4rsB/lThTeiuLn
7UCRq5f5ryO8WHyaIQoiVWG2ghF22fotErc+QlS25wWqwhTreHYqfI+iPd2g5o5+wviD70qptk2+
UbkDO8WRjZehIpg+/4JgwFlPXgjJtmJz8/79PK/2TL+O9mJJ6kNTyadSnyte0dHiK84dqd0Y/kJF
DQ12U+MELs6G5VGjKPfUsmrlXE4e/PN9MWwJTs6b1RlbdKk8+sW9oP9Sqsck55pCDKIbDasGdSrJ
aNIWeaEhr3Nra4HUiH9AcB6oloprrDiqRMbonhzW4jm6l54tyu+6q0R2cYf8ht0lfmYNJNcp6Gy5
27SwCSMCkIrXkjZv5Klox1FphusYOUUML30l+p5w9kB+3V4r5+PR5XXh6+O6WCvb2GozQ9C6U/+A
MjJl41uKWLzil7zZdOjxaHRBF6ITaKvlqmzXWXjE8wWodMZmlLJ76/1d7XJ8HdDF2hhNud8NLbMt
XhePlAWwehXjVjJXUQrg4qBnpwbyUWmDaY3JIXbrO7puTrTvP0A9TKmjV6senqrH/yh4HsqlbgJc
Pel8PjclKFfba/BwsRSqom4aysXDC9qqEM6Dxfb30Th1dhLQNMN5mYVyor4MYWtT2pCY+ShV0Wdg
AQOKVph4YtfqMvnIU0+1lrdf6p8+xl8v9cu4Lp7hYLayNYWMS1sQNWgWvzoSVwAzruekXjBV2gJv
QZsfROEQtP+Li8PVu/DXB3OxTUgEsuvZ/GDycc6H7Nm1RjenXGEChUlJo5mxf7874X6I14o93NVg
HamM3bqSXyv2fBmGetlf1Ksmi835OahHgvzcqjqQXbk8+8c5oKNvVtqw4mxX/Aicm73NayXQr799
cdcbgiBJm5GeVvCsUoELEDJ7nN3KZy4mXjHufCqCkEwf5gDe4tiLu7JYS5/J2+2kGfX6Y1CRDtP7
ovV1sYDnMTkERSbMm/ZZcC2RAh+LVX/q0bor5iqD/8vqUm4Dk3cBomd4aCbI69MvfXj0TXdq7Fzf
J+GaLCWfO9PsQUN/64/3gfJpyQ9hSZMsdrOJ86e8num0D9YU23F5PJ9q/aDne7/AxnZX6MH/RoZ3
rfKE4o3riCwrXAEuLoBj4hdSIgX9KUFtBwWD3ooFEWZR1agCIYushM9mPBTVUW0QG0uwQZJiXao3
ey1/ktn++uq+DORiJ6+KWBuFgYFA+5cdy9rr3Y9Bei6F04DLU9mFJKI2q5I1Ko7f2uHtTGCaPdv+
xId4/EkD2Rw2cvkejJybuxc81BnBbqmThO9G9jlCkn620IpVKzqTjwqFCuGtLb0KE1m674Wt3oR2
oDyFMB58+J+Wftco237V3ZLbXHHCKhyb5v8gvvvbHxzlbUzOEn+moriKtQ+aY8sjb+3294C2dLLR
3HREuRb3Ku15eZMqhA+uoEEBQ7WlVfBpQnmF/vrYk0UFQA/pHOFx6UOhcgBqtmFGOthdAdMWS13/
WErbqvvVKWuhplvVSs7spwmJ3TrFiuqImptYPwsd3lqqL/zqQThvZ7H4U/4QujXAR1uErVthvy3z
9aj9aNWDCn1WGrwidv597rhWK+FSLFrU/wwQ1n8a4V8Pk8Y4DUOsgqBUqDt4avVrqvdmsDSkYyo6
WBAz/b7BiKjeJfiT9d0QrzIK7wGLAo5Ot9AdyNxdencWj63yJECGOsMPuVNvxhnP0/BimupYCGjG
kYOp/gUmC+Sz1XZdK7I5tIQ+QFKeVursYpvFn5o9fYLQu3F/NW/95sWhLDSjugrm3/T3zI0cLYK8
UKKFhshRXwivsY8ncMG+btDWssNHYiiUDS746YNvujtTLPTO7yWs9LmWBBNbnTYprd5V/9Q+nffo
W3cIfWHGYCCIWm0R+qfxNcaSqrgN6a3Fi2xRjMpXHdlHGOg2fuBK+Z1Eb+cZZ5ZrupjvhUf5hcxE
DVhxt5ZVDybcuUMetW7nnFSnrbeNsUPbmk2OQZzDW1uDl14Yb8R1nPPFuJ1IqHi6xVm+tpF/e1cX
B4w2GFpR73luIBadiKBhcTWnQQLLnK2FWeDhk0Az9kmjBrjVrU/9Wq0HDAAkFUSIhPVeXpCsTsTg
pcX8/DJlzi6Gpejl64lVtdxnT7m4UItFR+fG2gTrzmVhdXpQTCiJf4njre/rimFV+TaYeY59+cDy
JlUGVUlFxBtVBMDPRuMI2DDm4+cAHTpgiRRpcdaweSy6dj/1Cw4UMVEn/Buph66U2hk3UShDIO6f
FGlXmneQ3ms8A8Hs8Al35cvwJgiOmRKn6hYEipdrqVwntA7IdtW2dC2ZXOaPMbRFYhaaPSmYPfRT
TnfsqNhOvVnVUm+wKrQ4eBXd5X82WUj138t4LVDaDpTzDEEufRzpJE7YFT1Rw95a0U4cXKXamNlK
aewyXlEfBnNu8HeBT9IftXCrY1DFglsh0eVFH6ZyP1mHgo60NL7o6JQ7Zcc+7guuSuA2cq4HhUp6
gxHoRzZupPFDUNYhGsid8CkeinEBj4QYWu38m3/ohyWFma7/iIhrBA2Y7kvhKEExo7DLVBdthMRh
+dOnYNPb+n3PPRRYZATXzcanqz/ym5T6Qnr6RDabTl0sjOBBe6Zd1R1DcCyGpz3H27i686l1KDh4
F1BQWKbxjUzv3AYrY+uT3FavomzZ5RSGFgEpCZX8aPn3Ur0bpE3ME/X3Nb7Yao1cgdJWiofD5Lzt
UMdVYSCoBjWuRYm4eFrjmGWjkLRtJZGMzAqzKrEX5lwjnKIyFoPu6CCoR7fcmeDsFRGr6mLkGDwc
0mkP4Z6d1yAclJYFQGdqqktBWYzJI6k8wfnWrL5yNMOqjp0BQwOypEtPw5ScGzWYaH+E4x0a+sHR
beNl1J2h2aPR0zBQ2zrlRT5/O36XK4wrPsdp0ngIUv9M8Q2u1Bchvqlt0a9UJeAkqpoMwVsiLPni
UFVnQuknlTKd5B9tBRjuz5eW2cxLaTnsOlJDZ+A0qlrd3CnRslcJvLjHiIzfOs35GMJFwyaGyZPN
XSbhKyoo+53C9m5QVtYxi7eBhAfeCWE0FHZcLXgTBSojCaEHRaF0LTXLWp/j1PHgWfG2zPY5XD9O
Bf6xz9cKzI+SabAg+KTYB6WrEOr5dnaLwKnruzy1ceQlbb1AU2mqmyG4hUL8c7G72ENNAJsQHXUR
Ubt1sS43SdEPddqOrMtwZ/l+50RJTToO3Z0WukQG6VQbnwwDf7K0TsRDr9Cj9asffFjnioluQxxN
V/4iibywKhxZIbOlWXfdsbH7rfJLBrqi/Gi5scaOMXY3dmNpPu//NXoIcvgIZVnjL/i+knaqVBXn
YoR4jYKF7+Xszem4Wf+giN5sn6Z4R170KABMHG4ZVa5Qk5Cyf/nxi57SWZcjLqcdP04elhvAop1+
FMWPkY7NOloppeKQJtDeJ+jK85UebHTNprONgkLBuS7mj4WXICgZtaeQFnm/pi5Sef9Nv9CUVSrq
sLhJ77r8LIPBz7UqksZTAfDgg52jIfB7Xd3Tk88Ad8Su+esDWGK4VzB1rKOl1pNh9+8D5R8w6F9v
yVDRKsrKXCu+uEMHSTYMQRNPXCdobFQ2NcFkALAcLwVXr+W7BMk+TI6QfoujLk3REZ7nMKWMqhOw
Zf2JfwC6ZcPISU9iucwTVomG0D1VWd0qaF/dm+nAQOKUeG7UQ77PqDgU9aFMo+kUxGsDeyLN4Df9
qQMpNqcoAtGgy4azCLESQ1VSD/aAe+NxXbkGYnsyOYMTfEUv6OKTNCOpLJoyGE8RmgNL3snSJkDo
TLcMYBmlfTc/r0eyr4LNIL5N3LZ84cMyHzHXDEfEs/gp7Uwn4mVX/LB0shJsYCbtA170/NZV4VoR
HQgVGKo5rOFvr9YkhGLZScKAjxdQTrXEmw/xyTOW0la44z5H0flFaO8r681s3wxuFLHFIviQmM/n
Sl2I56fSEZcakkZimyNA6r6jBdwcXxp2LplNXyMOMFTvo+f+t7n3nwDAx8jpYqz3NxtTVwQAoKIU
QzTNOezh8kMJJ0URrJ6lZDiTN9xjvyyMfeZZcEEWKbK10TU6DqwkbFl/Lt+jxkncuxVec8UKppi6
qM5NFZlu8OXLD/x6kEp5GE+SudcJ9h0JSucssZnbuEWBw/tWmfJa7+DbL16U2AKzCJRRYxljnnH2
C0ss7cAynfpB1e7YBQ23duodoNKuJK+usG9pma8u4l//5IvlQaj13KRjPJ5KN31U34V4OT7BKwM7
UrnKJqBtoq2ap/CWn+XKTe7r321elNRKXnegzH+3sMWOSuiLo+0k9NsiiTu0Ihou3rdWl2u3oG+/
ebFf0Q/NulRht1U96GLGglO+DW/Y+wCQYvN6Yzp0KsLShLLUjRLitVbdt9++2K7qmpfsM8NPms8d
SHQNfz2QoMlyMqepwmVxYDvZrMWxA+JyNF7majQBj6RyoSXD7wejbXQIuXUgzM81c2utP5m4Z25/
BPOZ7HLD+DIjzIszWzep/+9QYpL7gBU6Z+lz/XV/PweBxiM69ptv5tpJ4utPXtzJQrEZz+iyx5OF
nB8SboQie3qc4zXVx3SRaC7bUnITB3d1u9HZnAnJQmhF2M337WbqjbMqCfV4wuToKstkK630t9G8
RyszRwqNd4T3LXxtFbs+it1N83nz8792bv86gos/fAg0S4gaRtAtlSWbc+IKbmguQ/LfnFzbznXG
jtDuOn3N1Buf4J9K0l/v+ctff7HZZhokPKVq5s+BUPXkVwhHgToHyeVrOd3RWPudupAg2PkbLJb+
cyUcb734q5WBr3//RUGn1YtQ10X+fpBRagZNhVOJraLMJ17FJkKZyQe5cFj19w2rQpU74ytEGsO7
PQevNYwQkv5nMlxs/E2bKgSb8Ti4zCcSK0SWcjCigUYAIWynntORI2bP83plornSujtEKhY0GgmV
1d6nQZHSjZyXreQ5wA53u99//Y3h4mSPtDijiBdrdVKKha6ez8wWYQmtQLYD6g7JvX9+ttRn1a6Q
bjkVOCeauuwUXl7tuu5Ark7kQw6+2Zm4dlIywQbPW6ZiYsf9/vWErOG5HOs5ebhpNmO4qJyUAPse
27vQno8gOvJS35bXmqeVttisk1/NfwNLBxlicGYE0qqY9I+/j0IrSJ4QdHVGS3BMMF+FdNmf7/14
rS1rL/IUakxYENnGHICpYvwDSFaHhIwqEMi7W+eYaweIb6O5+J6tIpBpImjzM1ER9WyDDZSwnWS3
65yUn1uByX+ORRef8Lefu3gFQ1+rWh/yc9VrDaVAJkeWfHTqHovIsPsjcWHxLz1ZxQTAnbezWfej
OC+C9yJ02+eYMJKVBFepYO3JFp9Q7IC5/6RQMOdlrSmv5PqCbFUaMb/9dgGDQMHhdJR9D1oKKiD8
PKoL6oF0cGQYnH+7s4MtQzwIe+EBohrkGNOOH8RyA2ij/hmZSyPaklSbCut/H9mv6XS+PYWLRQTd
UJNHNU8B3gUNBOLwUI20dpzZxaMJz1vFADg3cBSvkD2r5/Zy71olYIV0YS7HFYZ/aOLN279HpV1Z
2r+N6nI9iZTByhUmZvKbtqWk7krlgdbNGfnCdIAKTtSei6pVAV6TOBosUkJjWO1koFULvBdt7SaB
N6PrANYXGGUXw4txTEixVxbdQttLd7G2HPRuIVqHOl8SPhWnG9DYA0Q1jm7ja+8I5ewJldGimQ+9
+da393X64A+/Sl5nPiwsR7jh0vvTCP1rPlKImhkrBmT5ixMWQQq11Pm8CcxBrSu6XCDU3h3Pbq3R
vHps9aXUbutyOfhPA6qdTHhulS2ZHiSlN59DAYG1gGjJaWxK3VJ5KhKPig0JtXieVSrChZPLVAXH
DQRMxxr2koniaR0PN9Uf179jiERUrCHEaZcKW9Ogxi9UJtgpXO/r+kfy2VDqs3HczsgXYW0ozr+n
y7VW95xS+T+/eHFAzOMmilKT3Exc82Avfs4MdNdYxafIkz/0Q3BPt702nsI7BAGbW7Be88r969uv
X6yiZpyrYa7y6z2T0FPQPrCEQxIExevj86eYxnh6N7kbHPpwXB7D3+d0qyfOAM7jszzq781JCNBz
OOL5mJoPVeE2SArp1Mdk0S8zzakxQQmLFpxSu4pT6pQAy8lFxhl1FxP6ldoB+aSejqyeO0cF6KRb
VOkqZgnKXLrEebUotuMyXuE7hvyVL03L1arDJHhavqvILIm3ffKYtfeWdm+dd5O8FJK7pH6Jf+Tp
h5gcqP/dChs3r37hFDVxgEIVQlT5feuJ6qCrS58NkLALjo/tEQjILrqrHv10NemfHegufVtgBOIY
M8LlXEK2olRGt1zKbUqNljBTEiFIbkIsMl76S30/P4ygrc5HSo2Tv/VjV/ER0dyVAyDXrSa5Iojs
3O5E+8z/V3o3RgdjePkhah9qtY6PsHtEJ88WHJRAjNadnYvcGcFlP6irwAk9WkyltkbZak02cuV4
cHI63efDQNOlQFM71iR7d/uRQDthHYTEMNtQK27Xxa6c9zGG/ufJXUz2oEmGvGuZbiPobDFBqbfI
U+CLiheuGgwmKrjP81JTb27Q1xTSxPfQblZJWPk7WyXowjrPQ95Zb+O/tyoKvYgEF5rsnH8H9QKw
eQtPcwYBTSi+9b0f3xfdc8gRmbqT9dTX66ZaBqFbiD/aX+KqNZeQYTSI9fB6F7eOx39Mspfr6ZfR
XhrbQ6mvUn9gPU0xksneLKGSpJ8DGmkXcrrfrf4PZ2e227iWbdkvIsC+eWWrXrbl/oVw2GF2Yi+S
Ir++Bn1QtyJkI1S4QCYSBzgJU2z23mutOcds8md5XMFnIgcK11ggbaFSycItO0IsvzFwkYsNqLrG
csMO2zlxpcuUPFXJfz82s0Mf5h0BKGK2PR1/nfrtYPqKnbYrJVwMKO/pA3W9P8m7oXjUyoejsTmC
fs7Cl2t1kDxvht9+qEz8Gl+SpFhfWKI/hnJq2GtqmMjFTFanAow98a17Sxb0X0rEHt0+HFaY95Eo
pxzGw2aR9YGVOFL9NXaVx2VhPjpFcQfR5GqDZD6y/evSLk4XcXXqZTPj0lA7ufqn6pRTEFEXaEH4
XEQ+6ZRP184O0k8ri/zH7bg4O6jGIIzHgb/Z+9Y7nQqCpia36zkReBqS8bldwSHfTZDe+GIVXNmK
rj2Mi54Uu3hkpSF/Xd2y/c2I3QDHTeacpFmFfRJf6hl2m65pHDqmEpzytysXcO2WX9Q5YjwVrdjM
FxBkSD4BITGrfshoUGurBv/qjOG6pi34qf4j7OB/XkH9oiPVigSDnmPOa3P/cTDdjnCD8w1kBMFY
xuMaNe/EiQVHSFChQFeWSf0awkTKzIWZPigEqT8k3bNe38ITpqVqobdxUmEBAantfp8MT8yvHHuV
eZG8fDEVka6VQqMcGMHFXRIsuetbQ5zvkvBupH5X38SJxxqm+OfEbxhyObnmWCT7UcUr+yx9PB+x
AeIOdGFDiW7yLC6yCgvDXu1uegFPuVBRQCyOHREKwbVy8SdojPXH5V6uZfnII1XNaS6NwiBJt/ts
nXi4XqPMG2T/aL0QGW9h33VlIbCPTILlbGOeIL1maNEd5UNaknevEuxAFGn/W7yqZ/lhVEkEGCQw
BnHzAfbiCDRqcmg0FiDrGKGIM+H6j9in4S4HMV8hZ1ZHNhbRx1ziZ0SCkVedrq8VdD/fpD8u4qJ+
VBp8pQqvP8+01akNVsVH4TegQXqs7F78mKe7vvai80LgNUOjNg+cY3GZkUjDmHeW0v7qqPxap8jv
gIInVcYMx1r8L77PP2/VRdlpRKdTlsrcqvlT6e6aGPRLtrWc42jr78z9FvEKj9e//+hPzY+/ns/F
Omzm8NakaSwOcmCijHWOzSpuA1qTSbabKC6LxVj4OVbr5lZ02wNNM0jdBudEAeHG/tqo4Mcdi3kF
IU6MLAwWh78Pf0WtlXJuDgX64t5V8C2RD3AGOACRlqAxydPIkKWbB8jYrp9VhHQx2Qxn4rCK3yBw
JlJMJvfMv5nt6qf/zZ0yRSSEpiQSsHvxeExVGItE4tLiJSIyToO8sy/1KiY/XF3CridJdzzBKbfP
5hzS9RANHGJumnhVba/tnj+NaS3Uov9zLRdPDVePcC5HrkV/gCDTAxJshxejfYrY2asNMKNuGT9C
YJI6X50t4yJunoimG2k/VA4HziRW+Wb0W73yigxx0rWOzQ8dSJU1FPbsrFDgec6b4R8nj/OUNepw
PM30xTlhneN5fDBza9mMePzOtzkMlTQwgbdKL5jsZ395G4yVK8mjZx7xwqePEkhgwp5679+P0fhe
k3FleIB1UHc/YHHzY1RkWcuta72YLIKlGCA6Yoh7K7XLVMHzD2/fl+oVS38eL8kIPu6TWwM8vODQ
BKz6Xf2bXBh7tB6zzlWMnIri3jfjmAWDX1qdocXficmH0jqn2iPf/UQWCyTr2De29IvgZXSSI/7S
es+iqyhD7odaiE2DIZVCSsIuTEhTpwmKpWYbwQDsd2XxnBuv0+x8ym0lI3T60HUUEe3Tsd/zbl0p
mX/YAOcbZBmiZJDegL7s70eniNNwHEKWoZSJP1Fxar9tgLhktoW47FeMMCobEIhzhiE4rju5OMeQ
+Fi7zocFDCsV0y7c/kXGwUJdjgo4TcybOsBw7XxbZe/69YiTHw4ZXLLBE/1aOuTLDm7MBjOJGYtY
uhwfCxjrw9I4rVOO4cMirDbDsCyZteAS8Ummw/AU73k84c089GSP9ApaImvRpLkc5OLdRNSjsujj
1SD/ityrTvSv+/f3AQM7AjljGCJ5/xT9YolLeuQErQ7PUByXRzMYP413lAMkfJmr3KsRZ8OtWIrd
Xq+pE4THIcvYzLEuHHeSsU1wsxREegKQhVbWwTr+OFMdr9vXZEUSEZsF51jpbYSB5afVrmh9Jdwd
sSBXwgGcpUrBntMz0JO3qf6I0rvi/BaXHsyRSXdi42YQ7xLLl4RFVHyBfAe/LbYVTS3qE5BuJ1u8
k0vmaGROvA6GE8LyFdforiT15mqozw+9G24Ud8rgfIN44fKpRq2eJVo75CgWRn6UT3mpS0ulfhlw
CFGbDViYGd3Jtqw+dsadWb8o5+0xKK+dsX7wUc4XolmiJeJ9+SZeCAt5sKxQgUCZrvTAAv6pMdgN
ezTNj7W1OZ6caPXevhfVrpkWQrYy+UyXJ+d0XJ8kxI3Tuhx/R1dtpz+UM1yWoRO0gGOd/fLiRaJT
aCiVZOaHOn2qjbV58htwJrMP7bRCDYoaXdgXDL9CEjYW1/3nP0QMqCLxdHCf53OyeHm0y8NUa6No
Pq9kPkeWwiOkpEKzZ/lW5Q6AU/xjCb5UwAcpPEF3OOm3LPpIKrIFgmBEjarimtg7Sz++DQFBeRA/
IpdSNVEpQwOScit8O+UqJATsWvLqDzvo3xd/cSSMpXDU5YIlgwAP97xkKDW8JNZGQRFXR4e+8ur+
NhQWwLPzZY3S6vb4Rp9ooSWPUrQo+5sOsOA5IpfQl00/HZai/HBtJf5xE0ViNLdVEBnJl4ehNs5M
oZsjEcpPyR8L16hXBKPjbKN4dnUJIdq+Vj4aTG2FJ8O+z9HWIFWNBQqQg2Yh4x9IAnKu0b7U7yUS
9+6P67roMx3HVkjGnkyLeeIvM5Q4DLXtJ/Gyy1B82lbpGnfqPSrP8aM+vSjyEtmmyBQLTu9pNT5H
RKqgRUD3IdxoN+LuKLlGQkyrZ1qOpbhJ5Rngb88BzgkDQNLVYMUfzrxc/zzpQxoz59NffDgJX3rT
hOXcBxjzdc84qwXK3VKG3ojZznSFBy5VeSNAnsXFWhUJtefMObp2I3+Qqfx9IRc3UpQr+ZxITYFb
f+AKRNXuRQjp5zqYkLumT4NrCV59MFBthcYOttr1+ux7U+DvS7jY7bO6FK0ir+eiIwzUWWsoz0yD
kg/aBdfdAQyRHLJ69SvnsB9O+n//4YsPcOgivQx7HoKeroRTAMYaP4h39CEUQBSdHfStnSK9urV+
nWWvdCwOP52fOKqxJDkyhpKNiaTcpjXHNPtq5+z7FPbvq7s47OuWqDSjUc3tKbBs0GIcNWHs58LJ
MZJ73vGZGh4pjJdWcBtdkhGb+CZOA/1aVuSP7wiYMcUiD0oDyHTxgMpCLU3LKCjQbml3l+JCV/xI
A1FqT0+M4jzZT1GwMKammWMth4/rmP8fBB3qTDr7n0u4eFSm1XXDKJMzwFpZ2jFNQsVpW4aTTkei
kvTavovvMU+LJ4S0ZKNihF4M62vb8A/koL8v4+KZNKXQkyvLnQBW6cXwSHP7S0ngYIyh8b6e4+qu
Kqrm23t5Wvvzt19UWkreNQKdg7mzTR7di2XadYCA3z17SeFUr9dLpx+kY3//zIvSyYJpGkchf7FB
oFndYMSxGBpTItg9p1J+bIMZeXndBvTjwfTPn3rRoMyGkYNOwR8GTc1staCsdERi1qS7Vl63JZZB
b64CTl7fO/Ez6Rxy+utUebhM4id82ks59090STqnfVBrW7ZIeUMgbcC3YtoUmKR1kGLe3Qjzp+3C
wBKrOVavkAkEcI9aoC771Qxg82TZNdMNAVfV4xzpweDMTjcnImNkMRBCn+A+PdxE0zYc9lJIoOkC
B1BT+mfOv9qwkFuH3sS1vfjHw5bJJkw1O8topYs9Y6ytSurOKTfHgMG/MSfaQXb5GnmWl2+ARlH0
txr+Bpt0KxzZV9o0P265f/75i53CEpDwdjV/3iDgZKR1LLVuyFxXdVgjWbNLZlIHUsan7DU83cGK
1vqAdTz1JZM1c44/I8bSTxUcibfVnGvW186RquO8Ds3tjAyfFiTgitZCQZvpnVOaYZvwtEszL7lG
qfhhKsoL/setvFjR+nMV5nIX8x2vjEOzMfh7CXowwHJw8ZG8OxOfl0JsuitiKpPtxMQ99ErRxOvC
Uo/XPNwJ4VYv14KwqqIdMKGwdIYHnj80xW64Ta37lKdDVcFbqNwoNeP98G5UnmTJl0NpW5jEBjkZ
88yZ58ph3uliT1c2Qn44CofZAYP1N3JO0ypKIqen+FC5y6X8q85v49cBxoDR7bO9RGV5WrfinSn9
MgUwotRf2g1ZgWedca89POXtWlX3RcEsUQvgh3a/rvVZpKsvxsXaXIqiXAxtMpe+uRyM02skoR3Z
wIWNm2152oTCTX3aqNKtJByhevD9SnQX5cLDyqIHRP0FevsqpPdF7Y213/1O+pcagwcIPDcsgknY
VtaiC/JoKTiD+akEkrgQjh91tDvjOTMWHYoEPuO1UHpn41YL5+89fVaU2W+KJW4pwb7JHbO7O7UL
/6QgRJMF5C8WVVQwhuwld0W27FFu5F7zNvFCH1fErTLGPv8yOHu9m9G2NdY8bfFRwP/Xukr1Mrks
L3OZYyDupKPN9LDIVzU4UnI4rbM7GO9CtB30h8FYWsmix0JZulp2a6GEIGRGsFm0Ev5fKzDg6fTr
2PkZ5w9ui7mEfGPVePZyuEHzdiKn9yKfiwoz12ASmSlvk1bbjfisnLFH4aNJLEoX3fKscDGdV734
3NnhtSPAN/Mq+BNirLGtsu7gC72UhIVxkx4htYoHw1iSITeB4yTJ4xPHG3azE3HQ5DTdU29R9DuZ
QHDZGmKrTBetBtBJmlv+kb1ATTRPc2LD9RHPZTlweXkXW2RfqJmimlyeGohFAAlVCu1zYYs4qGfk
oW6yUQQiOdr36ae+r5fHRblvHkhlApAs1Q+l9CuLNoP6kOyHRbuWXtKH/kyG0NXzw3wdf27lX9ep
oek3ED/Se7lYd9LxNMbqeRRn7EEC+VAJtGaLNsgXnEhcz7MRTdpKhRtbRPle1Sp/01PRrBV1ouVR
5M6urS/X0h8tUTElNSxXZfMggfTdgOt4Mj28hi3kGhptLdPP5rTTGXlXHrIvg9XuEamY7ifv6q+R
5MT1Nf/qNxvZf1dEWwOxIRlxl+SByCqiMUl686Dsi420Nwoixuvd8FiQnPVRaUuOHNF5jjHDTkZV
z3BkPAMbWKKorfL7ZrhpGpBzaFmcpnW6Gl/ek5H4kwYhyUNKVJB2SWqchtPRJo46b+cp63EXrzXo
eCcytT/LaFNDhrPPD+mr/hSyHrx2rDP0qA4keAzE5x460dbUg9UvYX5Kgj1ydSGGtOmuxxh8Tbt7
WQx93RA6KvxH+6HFH1V03Mc6sw7F8zg61rhL0CLwWuBS30e3I3bL3XFtVdiP3QwZMwvDcx3acg7k
nkBSVCdWsu6voSuNa1d18X0NfRXW5z62kHUclxkdLzAdyyPL6L4eEB0EnMlVIlmOHFAJmMrkIIzJ
hk0+I5oqEzg8pyD8i5zdDjQx9llOkm6FIZc5INnW54cakpp/JMrProiaOrHIOqbmToITgzBfaWsy
o53jWro935HncDJmFd1Qu3ByEuKTu6BEOTOhCg0ZKdyM4ZtYvsjx3SlbnFCnut2hrmbwVeaUh+zA
UnmljPwaJPz9Uf/XBPu/j+zitNzqTTaWcmQdOmGTKLcGjQVzge7kzGr4AetSloJqma112tIEJuDl
g5nrCb9lwU8xgCxqEw1+tdZg09hquI1rBzAEw7/whlhbaXA5JmmCl73kfnciKc8WPoQNmWFaZeu7
9ld0IDl0DWlaWOZPHZNMhzjDidPnOVCuCB+/VT+zHFjUaFbgoYEy9yVq+WP5yMJMMqteBADiESuD
vZ62UNAsxn27SRdwu0h8u/v3qATcwOWKefE3Lw8X1SArQmKQrxMYh6xF21mSuch0ZoPiEzrS2bPI
HbN2Rxb088E8v+q3kMPF3G0TR3jP3uADwMFLCKw6r1tGz6hbmy4go7jDhMa/Rc/bgmQf8IEBgoqL
WRwnQvX7PO+1wRaROWZ2RSpuuoynXXTa9I1LNZ6QMW+B/LYnk9CkT7LXALmSgWVU90Wxx/+dZ4u8
f5CaRd8FyrBuARnI1kGZbiYz0CJqjdaOzSWa3YqAJkhXflfenJqlckR8W95E2WLMVlK4Mo5OKa8g
jRp2/glzGs3ZIN+G+LOF+C4+IRz8bJ7TZYoQTS5vSs4NplOMT920hwKup0uJ4CldX09REN8I1qyd
jaLnpNvoyj1UFBCFrgbRpVlW7UKKgiHeQntJEzeMt+dxnQs5q+qtAQe1x8aNCbt29M9YdaooUA0X
EPaZXw+sx0S3ttOsJUgjKVwe28DkzI7Xu/vdHI5n2im+1m6H2m/fjh9dwKSmXMHd0tYknZHDKNgB
xUFUbZXTRy+yIdrwQYJ8Hz9kNA4XiNQWKEqjLvhvHK4YWK6bFckjABWPHHMFNxNupeOythZGf5ei
7gjNX5a8quJt07xLePKBqxTBrN4o/f4hH/wTX+Kq3Q+908tbECGRFejc6GW8sB5rpm0ZLDnRlepH
DjByi4F+pnbV6Hrf0kfjYXxul+ctFVYfmM/MOEhJ9dR+od21Lwo+8U1/i6gV72k/2VgGkzDQWmbY
QS9yZ/wE3tg7NBRvdGtX281pxF1iTx6KzJooFSb98ARiL1lC+XqJVDu852DFfDnM/SPlhGX3j+mi
5PKPC4GaICbWGhs/qnfyWgb3OPErppHi/F7064/sHj2bdmsE50eLCNXYMQGpVESmkKjhtpYtbJki
Er92RzMpIBLEL5eIzMTIQwtEktV5FS5SA6oKjdPkfnqc3mTwGhqZJj4wEJYvWYKm4Ii+uAHy+haD
cOrX7XPzmdwX4uJ4ZIrPA/YqtoLO5rvrQvwKdsaTT4hwVdOHtrSV1wGBaBcch4cCKJzm53ze40K5
Vd8byO5RYJBHkHs6xwBCCWlCvE1v0c3IQvceAQl5pOcjRLfH3Sj41WN+395kNzm1u7zhVrE/5Poi
W1aP1lZ6zZYjV/9inp/UmkqqvpWPzEFdbctDFhoCubk8+Rm2gPRJxCdvnJU+WdMy5VuTrT2QP2vc
b/pPI3sqz2sByMZmdE+304NBlRbofurBAZmtAPHva4ugdSlguVx3L7pOqizoU82Dvmc4+HjMNnyz
pwaqSGCcWT2aJadxs93MnXd0+clbAigZQu0UQ6lFWRPzv9RlgHfYnFpLdHS4oFJwyl5TRpFa+4zD
O+0CdnX6PNVHvZIWp+xWTtZ85TiG9MX8Xojv0E7RQFXU7I/Y1f12aULtl4Pj25HPH6nIcaWOPsY/
+6T5DVaZ2IvfeCuJFT99Fm949/vHOn+tYGvETKRKJPKTR2hJJ4Bt+EXxS7pqh7r/U38feruM3azc
hwS+m0t63zJpeL7xyRvPqAbTsl6tSmapH//ebORvVQR7jcTJnEGSKunM29iL/tjfFLNUzGPTH+9P
fv1ozfBCO36nm5Haphtt4091fhXTT0JNEC8zPSB44mnMtsY1leA3bNz8wCVT0cjpMS24Khednl4T
ojAWu+O9nn02Pou/+nrcNJtwla2rAy6CzDnfiZI9GQ7FZcaSlO+z5eQdPWvZs2oExhBMV27Otyr/
65pQfAB6AYhJ9svfN2eMDOmUGlwTxxfI7Tr5fOtas9VtYe3xPZQlDLWzXbbvlb5M8TAQcp4cCuEF
Jhj2V0V5tcAt5CgYou1Mgil6t4dRUR8rtsDbrN1qlldZm+G40dBEYnEAd90HQ+Ph2bRecmF9rW9h
XrZVL3/QxdOu8iLJQTId7wdxdbb2U/8kib6wRj4s3rQDNL5YdyxZcBVFc6vEM4fEjYZfWf07Kvls
gLrEvK+WcZuz9uvuEW3CrreemvCpIEpehFontLLbnm4BoKXWwbRDUqdLR7QPbB3jcSsMq8K6k38x
OMuju1HefHVV3R5qgEmsgafNkTRk1nYfAv4dbS23K9ZLIQCBIq9Vyv7UTr0jTbfq4fxWAH52cREj
7aAzdJxba1bz2Da3oKY8DBYFH/3bla/l8mSGiZpugDjPsCyL3LOLY+9oiqcy7Yzk0JoHi2R5UE2P
p46D1N3kjt3mHONxcUNYPMWyTW3hle5WW790ky+LO0x1E/PXoJw1yuH631f2zaBzeWUXXeSwOI8k
ryqIaMkTIXqUyT31CZ1J4sBxrJzec9FhfqEOnvREHqHUHjpi48qlJXlcb/Rbvhlesm255TnXv1Xd
qR/AeH5G2HY/O8wLoJUe201S+CJZZH0wxuu4ClJE2PuqplJ0qcNOdA+gK+xNbFMteXSPYuXRwCFk
u7kWTvktBebr1xIqjFoN2ck3jYLVZ9KUt2Zy0Bqv40Xkb7RAt3tyZa0HS9wNBJKYX01NidYlQI9h
kZ3B+DnjG0wPp+62KNqgd4I46CdPwWiHLdkpXjEE81lGGceM5j61vqYbxsu1loh2OeaaL18GDIDP
whIBjl2IXc1R7cW0bZJDL5Fu4YaQKkYODzSKN5x2m9MKUp+JCN7ahrpbG27NUQo2GNEpcFvv223Y
e5VpJ79VxW67LXG1oYTcDEpwUJVruVky54/uOcK1DIywjhGMLHghr6vmT7k3RnfAh5zMJ85dOQgf
8Xk15Pa/X8evX/BnfXjxC7/uwB/bSgGau06FLjkQHwYuhCoxVNfq0RP0Bb+tVP1Bex6xsfXr5hSc
5yagA+8swumR22PpcArEcdNbJCJ5+qYKvaHaVulCOwZj9K5x5JBfE3MfFftz52se6ZAI7ej9njk8
PoknckddQVjwT2O5nGfZs0fF//cv/Dad+/qFOGxJb51hKF/+/D9+4RRqmdoMRXKgLgrDG7hbc3Lb
eWHOus2gJbgwdcGhMErxeyYylY91FfT01QToL1/3t1v9x4VcfvmtoZfHomJNwt6uEpKWDIt5VMZR
DS0cgyOci//+7Vf/5MX7Wyl6JJnzn1QDKCKIHwPitFfJPU9wXsB31/atb4eDi5v99TD+uNmnImvj
SiuTA0919PUVYwbtKXpFM/A2LWb0WunAJPmEbZfCUQdMPW8UFZEVuxmahQt09+878E36dnlBF6cV
dQrFqUzz5ABpjfBDZkOZijuJjIqjMzUujX4sudYvjS11cOiDF6ddftorQNXPd/3o5I0L5zBE9PIu
+ueAN1V5sGRfrletjiN17npEV8GvP21e8v97Ub6Ogn/cRAQHYEISntrgFGB74vfUzZzeOX+qPmtf
0Gyvi5V+flNQ9FsyUEVd0y/u0/E0xWZmljE6ecVXiDJ5mBaWN7+c1m8Dz8d1DMK8BX/7HP74i/OB
949f2eQELcdpFTPHRVnhnA555B975/QRGcxU7VDcW6HNPJmz2lZ6QiM64lrzCWjf4iTLqMTzpLTr
/f+H7OTruPjt0tSZGki/WSWo++9LSwSh6OIKSW5KP5EwCy833DGg5c18zbqpF9q+2nCk6KTEK7mY
zgTWeMsxTBOfgKUC0KLBJhhIBZ363Dg1qkOOxTKoKobirp679DLQ2eO7jaYH5kelEhi5DxbCxqo6
VmuKJdgknPEndXMMf9V3Jr2KJLMjeU2caKMuQgxsL+oyWtYliaxOR9krvmrHxXC6Z0Z0JEbCuDuj
vKAuEbzzcTVli4LRFsOofIZBPWBPP422+Fwvp8fzts72Bvra9LgOZ31c7Y/SuzrcaMaNisaXgM3C
76Z1M74NXGR0czw9nsx1We91PCjtwoSWGgbyVSDtN53t15ermpYoKoYuoS/8+yGIp7A4VYURHxCB
Kuwqkdd+pjK3zKkRbOMP34irYmn42qIx+V1eU6D4SCl9ADvet8/C7TDPmz1rAo4XbUXKeU4O12UB
30hXX9epySTUKprIxV6MTaqxk9VqEnmPn88Y5EjEXU3wABzaVqn6yNPGV1Zg01njG/1Vis/oMuUb
5ZVpICm6qEGyjUId3NrRC9jiarIrVA10mnkUtT8shE12LTXu26TlvytGvCyDLzAxG/99Z/W8GQVZ
UOKDvm1Km5awQDUN3HmFlJsiAN0GE/P39E6emxjmXpdsLnZVuqx+6dkhI6TgIPrrykI9VzTfvjnC
pywdGhO6s4vbaI2yVGd6khyUQ4npUVoB6KcZkMu342fySBOzp/I+MTv2OB0eTbs37XRv7OjvdnMu
Fo0q7bhiOKnSyOmdkmITJT0HMbqLplu9zS4V4rrcf1/1NwnifCt5PamImdlLQMT+vpVmr7VyaKnJ
YQJfAq/83Xqv7wTRzmnTMZDJ7XARvymfNU6Nt3JJ/0j0Z54SAPpDInn/vphvVfB8MaoGDlvGCA9I
7OKAIebJ2YgNMWEQYq6aF4jlIeaPnvmrM5qu3P3qILtnS/NRfeggoBJ74Ve5S+tueit2mLOIyW7i
7chsZ0dDJfo4fdKGqpdnWjnL5ux0KEdgxylL40bqvROe7WvHh68Z3+VLwHrLnAn5oWZcjiBN7ay3
p4zaXH8tH/MdhGXzN+tqkTC5tyXZTaP17NJ8iG5Pa/m+SJcsaXG6pPakixe1C6Ga8fD0S9Vna2X6
+lORBUJqwzzK8+fj71pk+Oucb/59338scnBPGbLOEVOGjPb3S0B8U65DZubQQ3qCBBGf0XlmU+vE
5PBYdvI4PRvP5V2/b1+Pe0OntPYH4iNO6yQLmmqlQN7pdqd0r9+Y9+JHmq2EN5R8zTbRvJG2uk4i
A6vx0xk4dq8+XQ9Wv2zhze+NMVMj0NCyIFwKyQVZygVVFeJZ2GQd5K+OWzcSKDXDZpl9xl4tLosb
jgQnG79CrC5LYdEV/tly6+RG1hzp7mYKeAINEoD8VextAeIh56uHrHLRQzAMkhfH0penK9XLN5Xy
f1cOB5K+D0Jv46LM70P52J2aU3IwDi3jl5htlzOePnOZx122yh7GG1pRZu3OiwQDCOSThtt1Qf1s
bmjyLSpKmjVnuHKPwd9rrpQe3zIT58tjVVDZFubR6WXpIVXauRIkK0Y8KjIVMZYpvB7J7cD483Kk
NJk2+Rrw7gbCAY12V2d8XC1HRBvVCnN6nPoJvozUs2J/uis+YwKBaJdSKL5ZI0cjBz1H99Ed5KeB
huNvA3JVSCqIV7V2s2qC4Sop8VuO/PyDsKvOzT9cXt++z6EuBzGU6vggBpnhHumWH4TOPtduyGK7
Sh633Wf+1pXBcPIFfd/BJ1D3grY6rXBbJcwuFnW7TE7LmoBoQAHAalE5n6kA5sJrWy+ufJeXTbTL
q70Yz4VnMTO0mquNeJk7W45nn0SR0zizu9fKXGX6bLfNXkfl0NBdEf2Mbrvqp6BrwBQbroXYhpY7
2kJSR9/StbjWI7qsd5o4C+5Ha36E/77kry7u5QLIeZNbLFkamMWLpcRKs7YSjSI+JCEYE68BLJ5l
i6FV7GO6Gdq7s2WHr2qxtsIVDmnQOyIqQmYiqD23GCJ1oL8gpBqnw+DQbkUUbKZLeowGZ7FzY3UR
a3gXHcQT59vyWWakzecguRwjSS2diL0aHSYxjDVQ7A20ywDgn3M7mnz2UPTEoeyGPVilXTyTEmhT
zXI4S7WLO4tVlzGDsCyvnAu+CQv/e4j/c0e+vKt/lAntNI1m1eUxVXMYNNHaWMwlJDKDbbnJbrRH
4zeMuuBauvkP9RAo0C90qYWg8RtCOBubJKLVLdwdl4iJ4g9jwXEJO4ZBThUTOMu9qqAUv72ugMA4
AOn01BEys1z8vY3kWSWc66lB5YeMNFU+ZXytBdM6+Tzn2qTSzbFblcJB0qEhHSzCb3WafB5aRqIK
ZKdPmDzcCQ1jX8ZLWbqMGGY1CLx6p8qIC0S0Ugkv05mWIh7DAc9ZyX9F2Q+jZSy8YMJm1p8SeohH
s98mD+xKjIz5QigB5X7W9+MxjRH6S3bWBuFTJm7GheaWWCeXtJKrpUHIMK+Bkjyfz0vQwOmwP538
AnGisFO1DXCQswI8PMhnGz/neNFN1xWkj6e5yBzK7ZHRjvUcJ7DPHxQ50NPCZs5DM5AeWf8cSTeN
uTaSlTjc1Mxx9V2c36TJR6Fe2c3VHx8DvkwmLTIe20soaHSu694UEVs2zOBAxgQs3uSuwhbLPMrR
ZH3kgnf5rTyAd6qdMxzuoLeC4wst5NsIxOPr6ZckL4zbHiEvnyvg9MGO8wWWKFQgQc1g9zb8NcRB
Au//6mv0vb88v0XQ7pFQUUB/e3HzJK6MIeQlgdnimJ+6stLLgEx3XLDh9qh64J6nzhlJLiNqQnTP
aMkG8npr/UkCekRP+Dxtwnip1eA4XNz7moUgYC0+k3HuouU4KA+nrTqxDvjnLMA71Vd+UjAmW/XD
Pp3uG/lZIPrc9LR+b0yBHgZHdRXqwSzJZtsjqdi/Bs/9JsOwvn7ynA5D90L+5gMycoP5T6jzk1dG
h3DRVxkE8tovdSaFSxPBAxU5iyAQ9YJZrwNibyzhKdhEkcO0x11LvZU7XeoK6IFknxWy8YRAXYvd
k9xDHiGAI2RCD+f50N+NMKZ1mr93IrEFQRz8ewf4Zqa7/DEXxVlyTPJBNzX9rvXynZktQ90fmH5C
hin3zECLwkeXehbto7LohiDdWZ/lCXyP1zWrIfVjw2G0z8DyymXhu7ysz0zqCtXkoAXrnft8sTON
ZCmUx7LUvj4LrxU8QcAI6WucrSLEPt0TQqZ0G5GOawRqDKzGQcfS9m+pdmfmHp1zZdrlRIhp/jHc
pojnO+QGCpowOs3TXlsaL9Z9+IBWRAxvUraiPHb6cJuPryqdC1FfF3EgJa7Zub3sGeRhEUQu2umh
5fCgUsbY8dtLlS3EZkGxHwtPJ9QGN2HuDHiYE2QndgVAcZ/dI2bmDFV8EoRav/e4k3f1UmRW3uyM
0UOIMM/mjXHR8W2eXPTPTPqW6jvDXQGtTuyiP7D46lFL2Doam8dk2pnmvjAgMwT6nqTY0i6yhfUm
CoFg+PmzqXvTLbI+9b1bAg+2QLKNNvsrg/vYPKCkgqTQ5OgcAGSI1LgB92whr8sMgoarvchX2qHa
t6P+30/xst3fFEnaT8JRu8sQRCTL83M02WwHkMGRJNHbrzoU8E5NGl5sK/ez50lxp0359h/KrnsR
5ScxfxuVncyEGZwHLD4Otr0bndz3KvYrHOBrCQx7tVPXx1cTCy5qTcWN6WSqiBptZFjRe/eRVeAa
RHuOH/mStGQSCLYrxYHxw0IO5R5lsA5eg2Sb/8PZee1GjmXp+lUadc8eejOYnosgGV4u5POGUCol
eu/59OejuqaPRCUqZhpoFLpKqSSDwb33Wv/6zaI5kEbPqOM21E463N4E24NV+KIxpUSXylvW3Y94
Cxr3TKXGCH9pgp6PnElNvm7wIG9tLyJCeSfI/J9tx+jD2CTNppF/YWiEayhMK9hMYrPGuaXq7P5H
dIsGvJ9TGiZCW96neK8imvMdpVxj3aR4x0G8V72t8BC8t5o9XvGGBzxxeQWNJMRgGhUlwAeqHR8X
bGtVmtDIHyftrjAPprVrf3UXlF+nc60rPqO/W9ZY6TMnhVYA7fZr0WHVk2hUOFme/HdgF1/ak51A
esePOnrskKPI0rPFS+uNuwDWg7zvqjkmFVouyoTyQp0VrbDFavlZCV461SZsS/vJUX6wwLdQvISr
/AjY2ENVum2fqTmhiBF0wqZL747opU1sERkkeQcNtEsQBhcqjnaD+WDfkHPhQgWSOMU027DVK6RF
3ipD/jChrtqG4ADhtY/tmDK8Uk3bWB2vJxITLmXj2LTrkQ6ruvXxNUNeMzFhw0QvfJyivZTtS2vv
yfbIuzCu2C5bxc11zoMHI7om71fw94b2WMzWW9UAkRUH/1XzLBtwjq8C4oDR+6kQ4VZ0k+1T8gAO
BXhnS/fZW6PicLCJf8JIo/UX2pu/Phu+wyOsXr4lxYTvPnMvFhViZnZ53DJtPWEuQOwLjq8n/4A2
Aeyr2us36BZs2W3vcY/QtAueRB1fx/5tNR5b6aDB+FJc2EzIs2nEOg3n2H0ekHS/mvC1N9dWeJkQ
7yQhg9D3xbnkBG0+t750Not7X5xrupXFeUViwYkTg9MMQM9nX54gYe0NtDq5rTQHPNmiepM1BB5u
ymEr4VeSheu6c4WX4KF5T05829a7ZDrTO0la9U5/jAU7L12+MTV30tu0XUGEUIxD7G2MB0hr0j1p
rCbBLTsch/Cig5wKWZFzo9zV50ap37HA+RPKIJg0xri5L2UIllcNuj5M6ok3z9rE0jYS12D65sMs
RIRlEKrOSNbG+4xDh2ult8Nqk0dr6wEROm5IZ7Z66ZuMl0oCcwCJmDOVShAV/NelXWa6Lo29pZ8K
x4BthbB8l2YHD+J2eWFMlySItiMV/xPFXErYrZOG0CHWBa9EvVXko5BfGeK1bFvxiRqEXl1zZHVF
hOhq2uNhmtWnCWcL7bYSj53I8L54CmS2WifBEgJAfGXiDaSSEDAxqxfpwNUhXael4erdTsMyIYNO
X0nI2tfBtGtkCVj3ye9dnpR6LUkvvpVu0/A4YPlQKlslq28RBtiKi/IkgkRcUFbPQ9qUEsy0MWY4
jExp0MJFNni/xlCXlJcmP5bloxZdiuNRyE5l/+4Dw/haisLlXvIILUUXFpX3WoB01XS7yB3DdSPs
KuFXTWdFXJNtCJbT5tuBMmLw8bEbHvIu4Y0cOFHuVO9Oo7j1Dz2etNID2+X/wqr/d6cYWAte4ZT0
s/zw67domU1hTYI514PeLFlby6ojzMIeiCMumw02usqZk/NjwPhtrX665gI4EXzdV+SSN2fczA7l
M/UY4HQ3Sj3cRNywVporvlqnmDJ5cDMXa6rJMY07iaKiac5AIh8g2fJmNM2QSaZDAcJh/vUBpPPZ
Xoo8gN6WiChAsheSyjiXfHjyrapVhVnkwC0pTjPs0zN0nQ//tU9Xx8kIUrnB/6C86QxMFlMoM2yT
vgyE5CSqT7raujVQTIvZ4XSR+mgJnmHQEvnDMF+FLbzxvP1s3i4fRNxzcGxlZBnbATmJ+VYybhvm
4Zi4CmRZ6PhCrzufFcLmNEv9fcj/2IWQkgWxREqv0mptVG4nQHekPnBoJIf2FM2kEbf17fIt/HDo
12nxN/CMs25rACeGZz79cno+f3odGaCmK4SBYna9ePa9ouatEFXJCV90SODEiMmVbeR3JE0rBtDZ
LBPiQHZQdK51p3/Sh3UNSxiDhc5VEreZtmV5YWJ/MTq4LSWjLaAXF3dB8d74awVSsXMWuPlOQWDb
Y2hIi8Q+bH3b9hKlbEotFnWQG+AvetwVcg1aPkV6FYeV9AGA/NJCKtf6VoquovYyia60DD4IRHpH
M2xK20l6sTAq9Zw2+GX6v8z8PrUecswYul3Tvdf9DlA2xjDecJPoTq2v0Ef1sNkmF7TFCOwKOW/9
PDXsMPQZHkqAuwref2tLtrlu7nNClpRfY35HbnaQXYqkphc/dGEzFRvT3EggboV8M8W3ATWxhMhI
rcgnBTkRpH1JQulsgAgeCBCmaCTnPE+Yt5aQcsaOxqa4kcufZRQ7DZ2RV7+E/CCzYKivNWGHwGoV
hTS9JbzamwjLahwC+2hVhqjPetUWxieDZD5JeRQYVw57XZ9WyVSgiWT8u4d9Xl/X0NQgWXZOPkEi
sda65GatUxt7FW1j/4xNDr4kPfqmfqudQWa+Sf3nA42qh5we3Jfm9/HrTiBFdRvpRgpAltILHo27
bCe75Sbh/aPyTleov5kEmU/eFfkFdFJn/Sh+txd/voHFvmhIuR6bEjcg3xBouC03c2pAv8bPhgTZ
DM+7M/XeN/rZ/IE5paEtmVR7S1JGMEydmAsggk2ClOB60l4TgfREHZr83bzogDLsqjoINKaxiljp
zveY6YXXpuavfCBh48qCGK+jZ/IbWxf25XVz4a+lM9/LR2rKpz0ShxAdhqWO/Y+paoSqLhotoY6T
cIh17aToTIaOETtDI6yBJMhXwdB5i7xRmJwSCw9UoSxGbTo2osO+iTbTqLbJXRtvw6iaWWVZ6ZTl
sS3WY3eBcZZZ4GHk3ermxqt23Qsh5OyXfBC43aNK92azaGnnaUPR2pYmFA0HWuFNcQluTztNYPpc
J9JOYdgs3ntr5WbAfT2kkl8bk+vjTkBpfyKbLYDVvTJIC74YgFSZua+CG72+HORbr/1lGAgYtODf
ONhIxxIZws9bLA/w6+vcUr1lUzuqGDg3MPrpg/CfhdaJKYC/Eh5g+X90PPB4c7t5Oyvmm5uFxbdG
cShqs22Fwmxq8a1Zfakpgjeop6HchqAX+sEUyP7ZQwDW7Zb8SWarEPoIQFJdOPPDy5Q54Wyxgq7p
6Fjt7szL/pvFxf0YKj0qpw7OX18fB9wKJZMm7kfc4C1MFIvfnarrBpSUFDogCiTH26K2DbdxYbki
zu9bG1Uy/Ur53GHD8FajKcnY8FPHk+Abt9cwy8pVXpwZs/+uZf5yo4tdoBuFvkxkblT+EYUr5l/t
A+HFGF77u1B7pFll3+80WjLOcYfUSBM6gAzR+dKqr848s/lSy+/QAOTF9kQlH3v5zGRjrDVVaTVa
DnMTPY2kpLX71HwyxZ2nqtijXUvEDbP+eb9uW6Iq5nFR+dY98v2CfD3hhO4L+wEYkyXnhw6mEtLk
5pWryQfTs8/NOJYMhbmeoCORNEVRddX4NmmWvbyzuqZLTrgZVfJxNJzA3Cbam5w8BjQghIuLdqdv
cmwqOncABTmK/UUAFQav1oDgzg10qgGFJpoi1ivftNEcfesnmTHqDTL3TryCfB47srjS23cillP8
BxPTxbvde2nLx+gcv3kpEf7zAxGzB8kcFHq5iHS/KZspS5JT/p5qawOdHRQxWbqYmv3Ubqz4mJTP
obKfAL4b7c2cBQhvMvPZtn6QppI4VFa6/hb41wJR0lO30ks7xnKhy1j6lV2nlySRye1RHhz2TWNy
xOgVX2pddZJsi6BLhB6gzNT7aYQTA/S903HjSW4zyHMALLbKRB9taSy/at3JaNbTDyN4mniIhsxr
C/kHa6O9yoaYImLqCEgtVWwJtbcGhkp4ztjiY1T36W3982FBOCLZYKYZLmppodStoezr5BS/gyTt
LLioPxHMKp2TcnhK6xKbMH9XJ5eTcMAwNN70a6KftlK5QhSXaJd85Z5JLt5ddD8pc1auqlwU2plD
Fy3N10X1z9skCNtiY4bXYy6K3qaURzHy+piSH0vj42DtZfVpkjjJpmEl5tf6dKH5LxgyKcPjpGOp
CrrJSlNmSE+YETJBfg8qguWRMV4qHFPaSU4gwO9S7D6BtCmYWZEo9qBEjC5DaRpr19xb+TPuruTZ
0tO24kGWBjtvT1AFi+oisX7mTNu7BJbfD0l9yNHTIAtHkkTsdb0mmj6lSas3pHkYTO1ARNzp1FaO
Wu8u8VzBiEkP3F49GsaT9iA0J98eNsVDdZqtT69mxUuDGAPRRr5L3pHdZSh+mR6mwVzSz35X4paA
cG7rp4LPjc7Eb+YsJ9VrU71m0kUfvIjtRsZAw0fuDh/Hvw5O4OjCzSQD55FF3OXQDadrvz+Ys601
QnrDMaqTWu78Zt8c1CtEc9DMmL/HkEc81zKwGqdot8dnU3FrSh473Aj5JRVwShouJEYc/PC7sIWb
LptNwHKMsqWQUVboRipmHddN/SDj7n+NXpSp/5nEkWWP8c9XhFkIA3pVgnG1eEVMg3RESzB5RW7M
7MBR9KKgXiwxJrDTH93B26JBRLiJZTx3XKHy5FO9w921oSgxNpFWQ7EC1sjP9GvL4dHHfc0c3jnt
2jKw6P56hlJOeJNRSMlJuWJxA3Y0rwXW+ztGXwYmYRv1Ln+FbO8Eh8gkLR2vjpTMrWPsjAdtd85D
cDm6/+fd4BYAYsk8SVwOtEExs6KJ9OSEpm6MtigM6vdpXVzjWPZzxg6U9N3CNTldn/P/VRdjjm9X
XoCNSlpP/pRqyalEDI7MRK8uG9QY5qE0yGnayOlegUxG41678MAF5dimTmo6gbiGMReVTgDcpV8X
BUM3x8+OSrrD4iEdbNTuPz0C8gZ8UYfNeBube1m7CqN1Ff+K1Z+xhQ86xVtqvEvyj7H7X9Bil9XH
Pz8aBdvMTtBQNSw2UUMSgtoozQQ8KLiOGD3Ml4TS4pbyQUKAbzNkWSuupNumta7KdazhaXLuINcW
hce3u1jWrp7fifVgJaduLT3FJ92etiKJX2/+TX2f/7B+tpYLuMGoJfqVMGeF+5aUzsS6X08/4eia
1/JzxZhMJ3eI1KwV4xFIAQRDlytMmnmaWCi4xMILz6Q49eYqSS473yaJp7XWJezvqwzdCTmnJKT/
dUUlLWDqbx9sURWHSVtYamokJ/whXoodksorapMEXw7Uuuv6DEVpibT9eTl4g1RGTGCW6F7XiFEr
N15yUjfmPt1myszXhPDBXqJDsInRQElYlB47DKoUG+bJQMfE0a3txsO5L/WjWlyez3BvFYU4b2go
Sx6g3OhVY0VgXXglnWbPaSjnw0p/NuZUNyTEED7OtbjnrinNh/Enek+lN1ru6zwAcR9gInEplqvO
w/l0Jdznuww59212cY4wwCr5zRFPIIskGwxSTHk5GtTKQWi0OkhPlTPaObi3tY2lqzrZYdFjY7/q
AHNKp/goostad9uZHnDRFyvvVwlDJht+DemFJP20mNI2W0GxKQRGTBycqljFbq1Cj9r75LkUDvk6
5FM317EbX8xaeaM9ta+Wtlelw4moBB2HpJYUsCko10p9q4JDy7ztfgCD7o0ePo8V4qwZIjha+lTA
PSEIt7IrelYDDYErXg3Ntd9cpd2FmREbq3GF4V3YRPsqwgRuOpUJpZNnOaZ6lRTriQY8eyqVDueF
hBHao1romCO0uIfJdqjeSxjOpf371PzQdNvHPW0Y98NY201OEBLrzX/Pgu0oxyvZXJ1XoCxdnOal
gKnMHIjJ9wXDYHGm+lGfCbKVpKfxpnFS6cJSC0KCkMVrIL5otsbL/qIkhMFtRizZk4v8aXxSMGqL
V5VKj3Vs65tYe1Ns0duFxS6kmzgDiy8VCcs7/KhvP72rUS+ZQSLn6UmQsN7qqOnH/kXGXvaoqbbi
dM02eQ10uEkbs18p5l3dPuvhpvS3HkN0QpggbK4SjfdnG5AYnwwXBjGODY5Y0dqcnAjjrHMz8CU1
5uOWAco0mL2iwix8cVq0ohRD9PfjE3YiBb6TrvWToWBZrLMPdjqRTljCGRJmb8w3ViU1m0FHuJK0
/aTs8MqSd4aB2nGrSW7yCH29eei7FW4T2s1Iix2uEQPwjuk5Exz6R+RQ12HuhMpVK93nkDsFb1tb
/0fc5J+fCRG8BkNvTlBdFDmVkSYW04LoZEmr7E5yaHRhq9MhlBtN2dFUYEkB9kkuYHxQpPVZzeRS
P/HtBhYAgFjrvtDoXnQSaZ9DO4V3m7rFDmfANTzSSr2KfCwI72gdRndMIPxXtvDMSxr265iiVbNl
0QYLCKJzyMT8bS428NkJ/F9PZvFta5ERmUbEjUHdtmAnoY4hWNnfKtA1X8pdCVqMNTqo+znWkvKb
euDLlRf1QOblalMrfCdzouzsGdZBaNGRCySeUxLyIoavYn1FUKCXrUDumI0Qy5Y9xsfoZDBD8B19
cqbOnRjKeeUtLmQrf/w5z91HFLeux7gNm7kpe2FGd+bAP/fMFge+ZJZxIlY8s/6G8VV6OezqN0+z
lZn6ww25w4/ytrg4R2v9XS+sSaqEZ5E0QwfLs5ZBaB/Fms5LHKyqo2wb6/wmyXeK9Rz0D00O+e7Q
NJctq0054VOiQhGBm5usxDvPczx9L7UXDIeK6KCazxGcFe1atthMbFE+g8v9rkSZCfYECNBYUM0v
lpvSt4OuVGp0SiveKF4mEhmCvQdVJeb4ilExRepGZU6cOJPdvPiaPQ1bo9+1xT5l7syuIBE42Z4L
IlqO2z9W4ef7WqxCU+virCi06DRdTU/QCWZpf7E2fgrCARhu0GGKzlom6YZerHrB9maM6TFtk5mc
nu2gapxzoVhOKj/uSIVCo354I4MGfa1l/LgxqrBmEXg/ere8VLZsDJ0LT1TBsAZe+R6iEfNrgvHs
c151SxXax7VRTikwnhQIoMuKRq/nki4q01P4gHSDGU98Wf1Cha5nuJptBXhGcL4BxZHPQ763XKnY
mvFlUG2I7ZS3QkbY320V76dpF4vXBJZG/Kpgo/jK2qsg/6gkZOyDcPk9t5//9ov8fOtzM/fpWK0G
q5skjVv3fnSOEDhNuq5kyPdw/NzgWTtm+Ov4nFOrWULw0pM+znuGz0FhY2HU3BMouj6zJ/x2h/98
S4tapFLrrE29IqW/x+HKVY5avcHuLcbYr7OrX2HiyKFdBjvLWtMt4veXNVsWBB4GoZveQxtkBDKT
nu604MqHLEfDzwDnYkKHCDD0ot4J3oF8p0J2oSnAwi2wnuBlhetgZ7gQTSvRXweKO/lH843YJV1z
MB/1O6dCN92v1AfITEDjV9IjFhucwLCdZhsdZnVEYkA8EuhYXWiPUJh8NP39ZhQ2gXeomaDHF2l+
H2B6grIkYHyHbP+67Fz+GJZFnRve4eJ/SBktoUBRt1WwpfLLRRR/q6K3C2Erdbu6uiX0rmYAVduV
wu201wwCoxuD5o1DxzZUp8BrthPeJOwq6oMPZVyofljKY4uebBBOPfSlqb9pul2e/zvFAdNq5giq
psDCWexWjaKPbetRo2noRSGubarr7hakxdaJUFzNDgvvc8bwfh6injPb+11vPo/K/3XxxZbUm4oX
9TUXj3bVrt8oB1xasWvfEzDowr/C4WrOEk0hx+LP4lTEndX/To36+RYWJYCXWtiuDuRwQXcMrKv+
vdnVgBa6v1e6tdjvShz5gr2vPfbmcey2vncSvKd6WHN6U9cRePuqkEuJXQhq50i/jqJrFeGUkp30
5rIj3au3znTc6m96MR4ajGII9xh/LrE0tR7kUErT9ARHyAkvJ4eUc2b2+VFWboPp1S9OFY2U6bZI
Zzs3IKpldIDIGfiBrWXJHqokUs8wdBgT5M8TxBjgT1Km6BhA0CM7N2604kfnnQhRaDQ76LbAxn+9
Ycjzzr4svD59BmPRxY5Bb3meFaUnk3UPCy+w432BbWq/i+VDq16KOJERbepvgd6xEEJvc9k8+HZ2
w3+8LXxO8+cRnuLYrvvx31sR/3q+xoI0mARNk5ZinJ6KV/pL46q8hB2NVTkd3cG6D6s5lq8/llfo
JIVm5sKeeTa/weI+f7/GAotrrFIL4pi+Tr3g+ulLfxm1q4iOMyYJaSdT8SX+c19uifxOPFu8VW6E
G32tPgaAk+xW3oGowIJArmEzUedEm/TxzA3Om/nyy+PQNlDcaKKOrO3r+SPUQa0FTZgyROsc8x3c
Sg62Q7nv1PtJdrX0wihcKSPrFz6EW4w29NxWnXUwlW8n/s7AlkU4CM+R9pjDFMNofdhUjTOcm/X9
Bpn6YPLBwTdIZ/2g+306JnUsTFoSx1nZvjOtZXdkSKY5HB6yv0Y4qBI1n9zE6qWazQx3ICtwAlWA
f4RhNAkI9dZ4w+EqvS1wthL6GzN3cgJ3f5WEfKBqO6dkkz7Q3W+PVZuHuZS4dJ6Lx2oJEtmqLfc7
2/caxj7zbsRg51XXuXzBLjIFB9Rck/ZgvuOH7It7L7ks1QNYpiFSetxGGWw7Zn/UIHbmO3131TM6
2UzWjYVQ3Zw/GmnE7bCBWGR5RyaZKbUyspZkj0E+ASVIJDED9Md19jByVIF5V94lxk66sE6Lm6RU
ViFBCRJZXDbTCGtA2voOd7vvXFiOtr7Ob423xCDMcutrO2vYU26nt9U+utEvsyc8i6zeHvptOTm8
k7K2CXkHCCDASCaCf/EDNrmeYF50WeqIwBNpFamglcON0mM1fa3la9ba0GDZu/nrt/m3Rehnwtri
AJTMOBuyEUDtn8lyH9N8Td2y+2NwkmDS6kA618FQGeafmuj6HIr4237h8w0sDsHYtMo46ucbaFfm
XDVB9IAa3pKeks5J3I1xIwtvlts6RHO4Aaa80SUJwIN/WwrPDabY50CQ3xWYsNhQaFsI+hjVLt5E
NHFKWMZTMncwWnEXDbeRSC0gO7Mx+C5xotuUYdaqeTfGH0321mdXuC/ptYuP+BZEOrGT/t/YFL/c
0qLm9azeNPtaBGYGN1SOiGTU8UfcgN2T043nob8lStnBgVNySFP1vNdS4I1m1IV3APzT2c7UDZKN
pKy9huHXVqNAfhTu/u/v0pe7/FYG+4pHsTGj0z6UPkee7vE9jjEx3ZFY7ViblBAKHaeDvTDuw7Ox
2b97lT5dH03e1525jNqgbBquDxM3k1cj7a9b/iCeWWCjZWfr17OBEJT9AYkQRMonsMwXPNzPp9Ip
C7bM3F9hujh7zEPC1b/VlWY1lK03tmDjGYlN1EbeldkTsnuME6SQ2zY/iM2R+OiLAOfUEgMC1cX3
arpMLEeWL1tcOKfrNLpP0tssnE3U42o/6htc+5xzThq/fWqcFCpMC7r1bzMFNQYJNFSghRIL3uIh
Gw45MXfYH3V29ASdEBmwGKFpPsBTwbjUxz1mIFMPG5ddMjocaoLyP5lS//E6/Kf/hnlvMvp5Vv/3
f/Hvr3kxi2ODZvGv/30RvlZ5nb83/zX/2r/+2Ndf+u+r4o0wpertrbl4KZZ/8ssv8vf/eX3npXn5
8i9u1oTNeIOH73h6q9uk+bgIdzr/yf/tD//29vG33I3F2z/+eM3brJn/Nj/Msz/+/NHu1z/+kHQO
6v/4/Pf/+cPLl5Tfu3hpq7B5ycKXb7/09lI3//hDUP/+MXIhAtrQKD54w/74W//28SPJ+DsJdvhg
yPBLRGsmRGZ51QT/+EM2/g41YaY+WzjkMF1lT6vzdv6RpP7dYHaDPkRmDI2bhvzH/9zdl+/p/39v
f6OZvc7DrKn/8Qczxa/l0Zz/Ra4CrxGyP3O+m6+LMNMFoRfL4FKPVBk36Eq1KrdRRuQ6Sl2b3bsg
B8TUjGoMeUFsJpMqfELmTM9Oo+Q0lTcSclBqfQATyg/K6K6LW/h3sVETn16HvfncNG3SrTI1gqk4
WAPsWdEcDWvtlVLb/MqrHji9KPK8xMCtyYkytHpRYoQrpSMzRkoQgigYyROKVip5bSvw1ItVleVh
cyPGkkCt29V9+TpWBUNdXxI6gqlbtgpBy6djnyd6cdN1weAqemZCITeticaZoEPde5EqU/R/trru
nRiui9FWzlux20zh6EkBoR+W6ZX7spGVgHgHMwoox7K6av2TkFkV4kZTSTmTGMtqFc/jiv8qaz1D
HSPKEvlH0cpR1R01YRKY36ihmWtoIGC8Y8UNxqMWT6NupoVyIxERDl8qCwaZzL9UhODcXYp+I4yN
b2uxUFk0HlUAAGxSBAl+rhIaPhpTY94pWemXQWP3Icml4rpqWb79QZDiPIEgpcWVagAmSH2LdFHr
SArF5Sr3u+BdrCPLR5BVilnz2sqa1typ7WiC2/bTYCb6q5gHkpQ/IEMOukh0gyZVEZEbRgu3heNY
FlZWWWPWU3RZVl7k2VQUx9avIDR1onnTBxmC26bX8BlvlaHYymOW/ypj9bnMKa2krH7WqzJ6EkoD
dr+RjHjsT/CALClVq1Xb1eo27WuKCCuvDprZ+ccgslTUQDiuaHGhb0WrHB2llgRXLuLyFU50fOh8
5jOsJ2+loDhoVrVZqo9CJygyKIapP+p+q++KiO1/5RVZBy8mm2JgmMR7rAM9fW541hiRNaV/Uwhh
x4TOS9rLsEC4IrAjrbU2y59zr8ihesXtvSdFoYqHHH+tY00evK9Gy0bGMOGAHJU/3BHolMmM1RCm
kOjnmcJw5DkhTouMsl2nyqQ/4S9PS97WpUTodDOWfGyNUm7MRpDYQOyt7DoixW9rZB3k/NKMoYPV
noG5sqKiQGIAlJDHHobySfQGA6uZxou3udnF3KgXH9pKhn0bew1UArWevfozk5fYl7PLumranSd2
4bXSpAaO7PGgXRZaE5UXYZHIF0VaqHtB8mSMI4oAd5qa4g9+bYz9mQK7CQWwRzKw2igZva4gNodY
rMTSDpu8x9RGLZstUbnqrZENOfh2ZbbCAaQ8tC2rILI0Har11EYYnGdxkNtaoY7kT2ZYLpuxoT4O
UxaBw+lQVrO0nTrOUzjopCcZb3E1egcvRoBXK0J5V8VIhcNarJ1GlZSfQT6qNT5inbizsjC2drXP
0e82hhHgO6omqNCsXsscQe7Iu4kFHUcuWS7hYwmeGCRrTy7lN7GQCWbG7/BYWWgZB1VnuCErOcMg
IYpi5Zj4mlm+mHqjMkjzJBEqslpr0+uQSBOyicbyRWUvT2IPWdBQh+ylVEARiID0k3x0tNBL3KEq
MeIqSEwK8pKSNBJLHSdsNYKE3a3CuMv9+lC1g6GJdt0Pgv7uhQX4aJ9XWbyWFK8jiCAUlbuxD0LL
jYY+79d60knWVk9FRXgu2j73HwU/igmKi2sv3Q2DomnH0NMtTGW4dIVq0ojbds1rNbw3ppjmW+Y5
w7tRxaTySoKMr91UtYV6KK1I9tajrnj1gx6O4VPgy2luTxXOaRwbU9GsQwyeOpxOG0sGmZk63OKJ
+mXDYSN/NKJYLFdTmFbmruti4mMlPwhIbqhb81dfC6LpNGIL3TcWCLRww1AcfvKRyANOBz01trDz
rR/s5j3WJbVQM+YS2v6XEbLa7SGXmDpZLKGnCR9tYBrBzNHJM0QgkEVlx3EMRZBu9SmQf3XRRPSl
KBZvVpkHJgQMBf59Kyveg4kHERz0NkNSLGtJITtJqLbJszH4tbiqLCXmHTNrM+XHtTdZZCLgNT1Q
Z6CQMTQvxJh6gKuZplJDZyR7KZxP5FaDeumRpyjZWt+oFrleAgeoZYkRHvCS0BJP1paNtI5VC8l0
HOaDQhJzmSFUKUXpxYxzCJQ5q6Ry2qJu9Asrq41hFUrdiBl4EGjBViE0Y+V3CtJV31ekblUbudbe
5NIk6avJMiufUU0nyMWxZusaIbHmuhDtCznqk21Yx4G2/1QG/VlofC4slswP0Zo7MXFOxuWpERe/
qCvaJM+GXpfvurW5wdmm2CmEbeGH2j8aG3Mtbs/NKOe+8wsegYyCIYhGsrlGrbVkn8oTq94b6ycf
h5NxKO0uOTdKnFvr5RUUFBDQ+SV8kpYC0MoPulLIxidxT17Rhao5AaKoCfAFj8garsjuHLa2fIaA
LsQ0fbriYuyaBylbUjE+kUbq6lwJi2Rn2hqQhTTm/f76vC3jN7BsviJuhwYKHE0FiPpaDSaVFnAe
TU+KWmxCozKS5zSX8RLXpjiHCFM23svYJU19iISxtq6segA9OfPmfEMUuQf6ePKb+cd30rU65poH
Xv1EAeTCsrUsrCGgrQu91KwILDPldpNFYFpEe0VSvBVa6+hTQ/i4FAumExcbuXvr5fb5r2/rO/ly
cVuLnr6sYvZ9U35SYmMd49tpWGjRy3Qz9dVV38SXek66Q7syeoTWYTcTuya3wJqzg1iIOYbRi3gA
o4tRGKRIiKy0UL7Mma/kTFEFNd/Vg3ZmWvC7JQHkaWE1RTz2Nz35pGL4Wknq0yCQGsMpXqL3+uuH
cu4KM6j5CbTU5N5o+kl96pXRlZpfcN3OXGB+w5dr7vNHWMBd+VT1qq6oT36FdDdgbhATjTVtdYR4
/8YnwUSa7ANsEvSl/4k3NWJSZxpEcFFLYCQk1WmqMm9y/voy3z8PbuPYf5kavTti/8Wu6Ht1bBie
9NTEwJmlQepKVUT482t8Nnqz6szj+76UiEEXuWXNAiz4lpqkWaHYUK89jUZ7UGPflT2ihrSK7L7u
MIT3k3Xugt9fCC7Ixm9oCnzHbyofTrxBlRvhiXHHRIFK8W/ilfHXz/A7AkJv9vki8018euvMMU0k
SIVPGsMYZHov9KTRK4nIzqu+Cq8zvGsumCG58S0WasfIFs5uzOc+5WIKJ+qd3reG9xSxZE3pYYRO
+NcfUVp05ez8OFOJlKtY8RlQvhfv/Sj2ZedN4lOTMo5QK4v8mC5lBzZJoyqnElWFlGWu7nvPcuWX
O0Wpu8tYNB/O3MbvPiijiBmL4DD/BoulVihoY6g89XpEsmE+rOqkLAnUGGE/9oVtTRLC4DLybcXq
fw2qVq2MCdvsIoPZWIsBqge/Pje+/+09mRgeQM/XebUXS0jsE0OMFeNplJKGNkm785Hx/fXn/s0q
NWBgcwzJ+C58g9hCYLfy/7F3JsuRM1eWfpWy2kMGwDFuAwjESEZwHjYwDknM84yn7w8pdVcmmZ2U
9mUy00LSLzAAh+P6ved8x8qNx7BXQIHYwxXHZujLUrFi6SXfPOsvCiWKiV8v9mk1R3Y5MDg3Hm2J
HoaVMrbVb6NC+6Z6+cNd++0qn5Ysn3tRGVwljMHCzUH9yIP95hLf/ZDlrv7yWkpZaqVVZDyaBEav
koGIhKR9QlS5/fvD+ZwQvbwbtD4RPFLkoYb7XOkhQyvTPLYeEausFeVcev4Z8+dugRWM5OTiB19/
Xxh9VY5/uuqnX2fVUThhD+aqvdve5siGWywq5WW5/zecyH94/X/7iZ/WuFIFec7t5GIK4JbVsPF3
cOXWLR2GzXci9eX/6/dP7O+381Ndk6vZ4Odci07eSorfRsaF5vxkl1BnpOu/P7o/LcJfn9yngUMI
/aFPuFSgGG5i4RXxP/5+gT8twSWj2tIERnJOIL8vwTykTxE28VMWtOfMltfWlO9mtfX+fpU//QyW
Hp1Z7EHml+1BxL1Jf0B6VGU0oWG/Ltid/36FP65xCmCKQfY5qpFPC0DuGhpYefnUL7GWwVa+k3xH
WmeL5oiuCkgzYCiqZ3ynJvh6/5g+kxGLvlbFsqx/+uzoQzn7UW8/TZFSP1TpnJ7auLMCOrs2FJtv
fuPyMH5feFyM5rhGfQoW3Fj+mF/2C0uRElMdgmcfPYjcTtdlVl2mDSKAznDkMaM5Gp4DRrSt8oBB
fR00Yepk4pyR52UlAsEVJVSkyG+VmXuz9M1KUr4+ZP46WzDY5rinfNGtzEZk5HERPVeIioqwwiSo
XPu2efZVcJHBEJKhO2yLmj3H4EEAGR6gLPAPOIWRfrfjfdHQ0KFn5sosTqfVBy7/9zvFV3gqCzV+
jhm156fMoY/lGV598S0G8A/PnwvZyCQ0/qV8FulP4VTUdZE8a5sBVjQh2s5wEewjth5SvOuflPXv
OQh/uCh9FYpFspyodz5bnoo5MGgttc95j0S+O0SxtsKf/M1i+/I4NUuQrqZRw8gccJeByq+Lbciz
Jq/67MW8Ubwu3YktQXpOvydAsN2pK0qZ3bfely+/i0sumxC9AvppX5IDmB3odSWXL9rGfuxvFphD
hNNGbGCnOBzfL/z1v0qj/x3D/ffCG/v/T+Eul6nZjzr/r4uXOnrJX/4LF/FL/t78OpNb/h/+OZJT
NIO5m8beTXbuog395zhO0RjVgbpYnhclN72k/xnHyf/g7AQjCJEtxxp9GR//zzgOP4tghqeQS7dM
jf6TcZz6c4f9dVM0ZWpt/oBlIIjC8bM7OUklS0+CST31YkkrTJzZirda1ZM6/SagF5bDBzguV0sj
hB4NNb95GRjJuZmhysjFsQiLi6ki/1C3PEY6WzqEXpvmzpBM2z7trqLWuEsHfWMZCXLB29HE2yyk
vY3+tZCdaECUalNVi+iQ2OG1qNRd3U8lthYblGrjGMBSFbW+CszBG5roNq4lhBYEf9kfdMi3wpd2
SaM6Sb/36cj4qrm25V03UC2JBeykulOgrswcrg7ZDYYenDXCJBkgOUGFaKZaJQVJMRUxXJrq1i2Y
Dk5GnjLEhyp+jaJ4Uyb7GCdTDlFH2ZeJf2ZOvjFEtB1Hnwiu3Kny6rnBkO+TEsk8xsheFQNltFU4
NYqupvVMu12LWN80OnbZ5m0scmeEV2dESGbpRgdFv68hyOdZccyIzDNSDcboXhshU9jbNEHLi54u
0DvXmop1nl+luAp0/qOEiMSZSrBvDsTLwGK2HanUN+oIPNAf77vWJOqGhnLAiWKUTqJjghcYqzoR
lJFhBC2diRFThDx56VsSb7V4Z8jxRmSFp88+GSgAw4/ReF34UbWyuvHYmSk+JGLSy8GNrGE9y3q5
mir/TTTGmtkmhCBIRWYPTixWHynM6aWROZzOl02PTUR7tKLwkE5wN4K5hNDeveuFSR5AE2IYAm86
0EAnofDcFf4hqfOrbGTwlPUV1IsSS9CgrtNkupcmbXAsA4GBhFFKXavY61fNNKx4W3aEEhzqHl38
DHtomFcFBKNSmg5FRqZ09SJlRJ1CHuuQzprBTWZfjVN2HDJ1qw3dNizIwtQ6rw8bJ2lfbXyCar2l
CetZVXQl9RiBrAfKQE9XLv3kUVZ2UP9k7AqRUHdN2V3kOgIMeiLUFtI6r2rPVhqkPuo+ZNaxnQOf
iEUdNdIYQntX9fo0GiBZ0IoNKVT+CA1FPtC/KFSNaDsWD5a2N70mntPCc5BU67RPrvve11bMqT05
yzyrKy+SVLsZ8f+3Vv3WxXJBini8rkbl0W9HgDTlxpfm29yqGHOo0+6XPe/8z03it5b7T63lp80D
t7pF8gsRT/g8P5W/Ya7NQQ7H55TwuC2B+q1qgQekrM8ceK1VXFQ+zzvJYIAwp7XLF1tvVv3AwrGI
Uy/iVRkxToclSN74WjFfleE8hTVP+xSZpADI5LKkYF4bycaEV7pjhNJbvChjfKt2wusXPlheHhlV
rto5WUmSejYB8ocSL1ToJzvJCN4xxgB7yDY1ox476bZjkJySon1Qw4ph9Mju1Wy7KM6WCcUuCwgC
iiWIIMoReQ5aqsS1JCbleCYn/IxGra8jZnlK8sS7udKibcA6MxQgXEqwn4qRUBngMV0E374AJTxV
Tl2mr61mbYsMBb02IBUs6d9rat85oW2TqDg+jZZ2jmpLQpXY7WVpiXDmdpkRGmqjSA5D4h+sTL8b
Mv0Y14p8yMfaWnXye1kAkGMkYw7X4xitGWXvQmhGsWHsenu+LNN5K4zn3gZwkEqEbQT8mgziW1jJ
l2XRXPnhk6JOEJ6beznD9dY0jIH6s2AoKEvaRV/dhYRt1GnpilHeNAQ/hXAuQZenliuLwPNRIvS4
XDNFP4nKd9KodEb8KZ0i7iz+t6IjzhbTM3Pk3CLo2oehaJTb1Cye5DikkD20KL6KMF2j5b6UW6Je
sav6CkKi2fhIyoe+b45zzj49JfE6kF6ZULpVo7hyFQ9OGEEJTE/VMs7H/0jGcl+B8AtRpoLIUFAu
9FTHgTWzH9zkg30UvfnNwezzUZaPp44+n0EQ9Bnb+vzx1ORhrpnpKacOtJou38QWSWcS+GyVsI1p
8/fX7XN5t1yMLLWFBcEp5ovFy0iSIc6TVJxixV8LyHcjCnfdsN3//DKo5DCT4dz+ekrK9XJxrNvi
FGDfgdWZvBb9d13bn2OdzxsHFQxnPrRI+MA+nfuC3DdqpKXiZFwQb+X5m/IdNSdAdy9yjFX2nl/i
EkiO0/sS8dhu0k0UfvPoPh8Gl7v561+w1O+/HAZLX2vnQuVuynvhdZt+KzbN7t9o43zuiP/zOtrS
P5Zl4t8+bZGmntdp45fihC56PcIEvIQ9srZ2lhtxqCLM+1E46qq9Gw5j/t2B90/LE3jHkqxsQpL9
3Lk0msgeY427PHLtbB16g7+NLoBvJhvjKEjgCtcFENSnKQNjv/77MvrjtQUr1loOdqBNPt1fO9ey
PsvFSVXw/2p3ldZ7rXzVVbGnafU3a1YRf7jNXMWgglURlX1pxExyQ2Uz9+0pmtvrQW/2AThmhXSN
cvnsLohenW+CIs5tZ63aTrsbRxsdFyKtHNYi8ofRYsFZzFbn4qryKaoyFJVzfyCw1UMdtjImtI2W
2e+t8Labay+W42cMQxsh/K1S9MepCVzVJ+A5rfdFU56Nkj6haN80o9lP47DRw9KpQwDesXwtRfJ9
ZTUXwJ7AlYs3EUk7aaKQYVUCkQbp0tvVIcmLddLfIc3a5NZ86EJzRz7YvtKxi1uxepLV8oSsplrJ
lXJf+fqu6utLFKfE8RU3Q2DXm6bEZ2NLx2jQLzWZip3cE8ALau0TOpt+WBAlaam/2AGIpDZ+reNI
8coEw3UfEfkzWecGarKtEoqbF8d0Ukg0NdODXiRuN+r3U0OaC4H2qT05UyZfd6S9FDrdel3BA1ju
Fz2BMKqVOrcZOHjYAFF321SnWkakGk7uhMZMDkeoFMDU5djRjXbTWR2wKiL67vMy3cf2uB5G41pX
CaexDPbYSi0fij658+VsM9npeWwGt7TUHPJz6OiSfz+E9YuhaI5RQTLSzWsT2dhg1I6BWcpghE4C
jpsJ0hBLPuIwgf++6D8f+nnZUTca7M7gN2AYflr0aDT8tgxHAj/h4MPy7+b7v1/gS1f45xUw38Bx
FAsJ59N2YvX50Ptl3Z6si/4o3GBfrsPLBVubuNAHv9lAvtj9uZrN68tHRMYa+4Wwpdd9YfrCmk+K
r+1qsZIL/2gUYNARL0X6dojbY+9X5JziFbaKYiNl4VZVNwqBccPRZ1y25/R7yoyOEwNRvb60jsVA
GlJ6T60VxzcM9fcUeksMpKGIg9kM8HfRGQwxMAQhjztwi0Yz/gitAeJBcO9zUqHlsq6LEtsWPZUU
oDsSMWoNg/rm7/f6Dw/ztx/P8fzXLwQA30I2Zn0+5QBU8phE45u/X+CL3GIZkFA0KOzNdAa+JPR0
uVYis1Lt0zJYBKCwml9t563YsTHvv1d3fDHVL5ejhYws+Gdv6rNHvNAAjkWUF6dKb9aBYR3m3ljb
rQSeKOagTJhZGDuVirU0vY9NmLZHub3Pk/5cWjDEeor7fEk+uMEqedEX9Jfkiu1C2aWMX6xgctGr
HnLYmqVSbHq9dOblKFDO+0TyBCLVNLglFvybW/gFCsWPWl4HnbEZDb0v3zhCjnzZyAr71PrkqPhP
omDfj95l9P2qj5q+3UaC2A465qUYYefWcCXsVRr+CPCtaPhu6vHWxpzIMUKvAmfB0BYz0Pdi2KF4
PTZK69p6S8QVnttYhVOeK29pBuTfih3hl+sJq2wzfEQm8/QaIWRUPolseGv89pQEdCjEw9AoGyva
ZuOAKTqhsr22MaxWlX4u9fsqTPl8XMSz7o5BvkGz605DS078D1+LXT8/hcZGCTsAZ41TKjh2Yxjd
onewDuxaxGT4M52+JAkuN9ZDYK4a29y1drJV2wbDjCK5Ap6GXyQRqLsXSIGvKPRIsGwcTZKvNbM7
t6V5DanvUrcX7K5O1MFhlGkup6eh1FZh1Rz0Jlo3A22BLgflb29iVYYy02x6cpnsEe5XdGlEKlG0
VPeEFZnhVjPrzew/5FPk6OZL67OZRydCyhG3PZZxue+78jKOGzcur/++HPSvNTLV8SIxR1XE1vK5
tasmc1cLJQ3ORXyhlBbC6tSN8mipCkA/TveTFDix5LvhfIimyxlXW1LDIDWbYwra0R8AqGSIw2WI
8JpJG54AVhz2rKJVJIDPJlhX6auMwQ8DOkx+0gh8qPpbQ/2ok5BkjwUmz1DL9EyeNXm8LbFShLia
0nbgASt9d9KyJb0Ex8sIoYl5smU9N9FOjp4MkR3CAil3OGGdHi5Mub5CFf9NofQFtEVPEaouEi8b
LirV2afCW2+GvCy0ODnPKukH17FogTqqH2Ko9wnAmVhXV374YPqEQFwGETLF+bWXbmPgQZafH0BM
uBlIWR+rXywdAuKsrOuc3lwxX43dnT7Oh5AGWoOzxmpOOYfHrui2cbqz1Rdfc2TrQ7WuTfugmRdT
qR9RcB/QkPJVH9lIiG+AyJhEp2WhTWPo9iCx63A3EryjIeTLM0ErYSbYMPnO0vWn2wLUBsC3hWfi
q+6AVWOkQlLTc2nfqZn8rlN5SHn9ZhmV4piD5MpT91oZuTv5j5MP9qZ8mhAFu4lfuUXW4aLXdtKc
70Wuu1p8P6nHULwGuPZHs8PtPLEXJU7VE5icv5gtR/XolBFIZjb6eq7fsBEk+bNsvWTdAVWEK+MX
8DEOtkASh/m6peCrh/JHXWW73G4us4L46GB6DhvboTlx6DNy9CzlsR77y3oCaaiJ78qO5Vv323lN
AcXM+YVJhqV8HZlYAZrLOANWyaAGATyUbGLXJ1qUbuOOH7Dv1salpOHY0r5TfH2teD5d+tNn2CKg
xGz6uTj33sKbhQqyzRztxt4UXuB9m3KxrP/PP9Sgp0Udx9yGzeT3jz7tD7WcB6s4z0u8zwhvOntu
txXqhdVMIIS0s76psZjq/+GSwLh1TeOUhg7x07Atru1Ewtyan6UkGhxVT67m4H3AY7gympiqdTbc
Jt4XcrKWVBq4xVGZwmObaqvU2BYAlKT+QpXOIfhWA37wEPjuXF5F6qkmUpFdZCVnwTox+af4IkY1
OVZW9xLmKYG2vf/e1vGt0bIKJ+OmY33FJaBvZs000GkMWRaQ0Udb3rYBGQWy+aznGBzB7BYQgary
0MQsZdq+UpM7oXHdtppHlmBZVs6g7LQaQH3cH+P0CZDQqqh9kuE6kP2Km3cXWnI2yVzUzxON5/iy
SPcmbeyipokyn+X6mYbWxq9aSBmFp43qU6XoL7K4jIrXuMaWDFXUaGa+LXQEp2wbZ8Z7YO1ktbht
Ylq0EeuwDLW11IPlxiYe5ZjAYSSZM0wqHx4fSZWlUymHiMFqCRIgBlMcYzAd9np1V1dEAo0fQ32b
mcxc1Y88aVcmGU1lhwUkum8syCf8BbEeAka0nFCjQxK2+Y1dTgRJYLRQkAHYCjBI7HEkVcXlHZ8Y
tXkotFOlXLT53WxamEF6l5Hdyug3yWSNXmbIe7mxsGc+jaG5baV6Z6TZ6zQI19JA8Zj3mlRdGflw
8gt1N/i9G6tYrjNrj/qPCNHTjEUWqT7DBXk1cGTzd1ZCVSRScdHLBPV4otf45VbsDkF4IwnoGsmr
VAfE2XZ7faZ6KAu3iXpu3UJM1q6NfvbSWPvmI/RFbLZkCS5qBiLOzT+8ZFaiKhQQWn2W90COHxZj
qr5R1tUNWcffvF5f2jzLpWwdlDxCy69p6n2bmmVO/hsbV71bRDRiI23qTfddHfoz6ez3jeP3Cy2n
iV/6SZLSTBIn4Ppss6KKjLU+vSGgp0FHiAlR7iPovH50pTE86sY9vp8H/lxGaoVjDwqI9G4nQqiB
+rRNa76GNqYRhkgTszLQYCstGDyZEU5KFnVXwpKyD3ZJGrm9QIsJ2ILFlpTWUyRb5yoEUkQOmZw5
k4UGlwzfyb+Ow2M3VLcR0ZtlHZOexlBJus/jZ5uk83k4a6xaJl1N9V7Qk5ophMmhy7Rq2+N7t/x3
Ga9zMj32wDUN8yUm2xM9DCtVXYuBeLt+Mlchx22tvtfHdl/aEMK0xwVAOKu3Wv0cDIy9pn4XSeZF
qUWuhi+/IqcrtZ8Gw2sYzuGxcdVEXktN59WCHEgiT5T2rR2e8/S+lB7J3Aln46Jp4i2nxH2kv/VN
P8FQfhTFoZreJ2GAuLTvRwI6YkV1NOJ5KTvpdtkO9h9H1hJXy36MUMlTxnn+phC5p3NCsaxphaWK
HTBYT4F2l3f9fkiEqwCMqKNxLWtgb/P5GEGiCwv4oQHS2aH1t0mbXVLt0NUB/1LVFzbjwKyct0p7
3xdHowQ7fa/RAwnNAu3GOwOgFap2B2SsDky3SM2NjXfr7wXwd8v9UwOi06Q5UxVW4eKw7jYJ0/9w
+2+kCH2tB2wCqInINlTeLjD7v6/23NCrGC18cxY3+Q50dERoMFMwl7HELgEUDo16nW6+A+L86ddx
YF76e0DfvzT5upYOX4G35JxiaFe2Nuh+zfv+1319l8HK4ydRBRXPHwwBozn5zCyV/lxFtlMb1/50
lP2bzCIRUj+WOgyuuYoc7JvhamZ2Z80zqXRI8eUguZLM4D6aTK9RxXmOm0PHsCtq6zt/Ktejztl6
aWE0N4H/bup8GJSrJUZqyLaW/ZwDGMqmhpf9vk/xIt0NVbIJCH/L++cQOZTWz0Cr78f6zOT9dg5O
pSXOhfFj1h+a5m3GQJagjP37gvrCIML7u+hSTSwatrGotH5/0iNfxs6amQoR0HoMbnR3cIy9uR23
8q5dy650zdAGejFc49N/jH74fO1PpV+VSbU1YBg815BUmHvcBtvpIgChsioPvQP/aiNd+at0m+67
besVh+8pop8zYhST3oJYoqLwUduo6D8t9GKswzgsGEs2WciXs12bhJcF9AAJHMNgNMZ37PmnTr3p
59NYDE4T9EfszW48GETU2xvJ972cFAkk7N+0p74Wxsuftmj7NcOG0/YTIvTLFydQmO/5vhjOKHrZ
B7tjymAaUF7kE/fd0TQ25hfiQNatEV+pbXiZ2NH674vjCwmDuyMIX8DhiqRTJ8Xi98WRWqHZ6+M0
nCug7PhUHQV0UiUubLN2bcHur1enRDmkMgCecriYZf8jNuHeKjrkZcAoeuGOaBGslJiFqCKxYUZ1
MGdu1ZcXgTJ/s5bVL7uWulB5CL9hHGEzlfj0MMPJFBlb13hmNsyzKzYyHQqlJqwoIIYsey8iwLBD
c/JhTLeh2BvqldSejfTBj6HApMpeKRlZhjqEtIdASE4jE0Bd/+D93yUBLZa+h9HZhu9/v8t/WoO/
/dnL7OPXB21lOFIUYzzHOzgVHjI5iJiQnPELjw7kGjxhmseQ7OL/gbn/V+D138rfFV4XRfpe9C+/
Crp+/hP/VHQJ+R9A6H8SnminLHaX/yvqUo1/LFQP9KWm+lPTxSvxL8aCZv2D9istex1VJXQyixLx
X6IuTf8HE0KV95hVuZDmlP9E1MVuI37/VNL4ohfKEGLJqwXwRLH9+5qZhzEojYpKSwxDcEhiAdOg
Bc+bS23motwZ3VzEBIgrdbOm9QcJhXaai+2acDUyNVyxeGqzLlTIVaj4Ao298NRM7zlCkkViTArZ
40SB8YsyT0F/wPBTAb6DREJI3YURBqS9WI1bjXi3/alt0AWY51qQP2dG00bOa85EdntRPzLsNhjW
qa5hFZBIYaUDYwQJbeVElAzSimzEneQ31R5jhqdKfrCpAwSxhWk9SDdzSISGnpjwVTWZaMeeqfGY
xa5QqZFTpNkOz4lgEGkE6VLtWtQ3HGm6S99qf2h6LnmSP+x9JafoVWDCQg3I7fQiMYmdrMbhqazm
bZDyp80th2T7Cp3HfURWpaKE87aIiRiR/ctynh65n73DeQ3YVBXdxXljoPm8kdp+Wo2pHawl9B+B
Wnr9iCUcLF4IcQ4xRKJM5FhIeFe0WjunXXBSrUa4wmhKlPHdOi96Ej3zxyYsnjAhADCDNRGa4F7U
uUnXndw/9syCvHxAZhKk8x5xqBf6ZE3qY0Vt3JNj1an73PyhWetgDkO4rwigOqJQrfo+A+67CmHP
zDZUgVwdalfq5duurNJtSesK7ZXqmpkvr8a8fld8/2aU8g8hao7pxfRaWe3L1FB4h2m37sKd6cuK
V/s4lCaZ83Hd9IkbVqYGJ2Zf5MPk6GiFaF+Q1mFHnm0n9KVl+HVBuyRfS3XudoMrW6XTC6aKfUFr
fh6zxJXpi1a68OS6B4euRMUqzYJ5Q9d0ljtwfLlxkSLOX2VNA7pS7rNNoo67LgY4HU7wn2JFiwkD
zTCHB4xwa5+eW4OQYjVwMlxR46pbTlmok+I5uCTsIuDgtYVxh+27KO2VZZlno0KdjMDoqRfzvE9N
Dt1aUW/0JaJE4mc5ZPZ4kWQ9TNP8mutNjYScxJ04H2n2SrxImgpkMIp1wqtDK4FC3+Eu1LURE3e9
zVK5vauPgRYdyiznU2L0/aqL2we4GG+xjAE/ywjUzrTRd8dZjQ/yjFlQ87tnDRzYPMYvCRT5oqUh
kUk2hvGcTk+o5qYXjcamtrv6MWszjIaVU2EAdvwiTR19zB7qzH+Y6xp/+FTVbi6H++yqIohhr4W+
spKTer4up2IbWEs+6ICzIWMYfil69aqQBwqh7FoZhns1gV7URwg5VUYNactpJ/FltKRjD4a5EEel
7I+oZD7UobtBIpq48AoC4CiEpCXGcDRDuSGS3toLfY69KNL3km7lpBvSAJvNnTRo0SWhpV446rdh
XGcgoNGOJh2t6WRRijWtCw+Eb7iZ9vsytbt//lvbliSjTxbkbG1RS6GmVPPirs3D+44zt49UTpnE
R5eVd0oQ/Uj9JNvEPePrRExuGdvW2hqgYCWy7nM8xBOT+ekz6Pr9UIcGbnzdXCf2tlNM4ZkJKTMV
nhnWPOMk0iY0UGypIU5zadzY1oDSoyOMLs7BgM102LNcMtwwM54bNB80pE+FHbxIeuM28nicFWRx
YQr7qSKlQYJaX73HjaquYBH4bhBLKz1Uh8uoCZyGAZLf1a+mMd13EcE6U5fsTasN9jiZdhriAp/d
Q7TKq0rcQyETGqWG4x7Pyqmc6HsFDOkK3bTgLvjbjE8Th2GkEn5MfrpPWy9NOUyXqb/ET/PT5jI5
AoTZseTAOOSdRJSttmeYdRoa/aWPQHPQ71C6BlVfeADNsPBJsttQjZ5FKeD+tx+DmJEomsmurl1l
0Kmi4R24oZgPadleqEFwFTH754NE0ruBDDjlXVL4+zthaCuB6TJmTJXlIVq2HDoLgusPtcoJCG77
o6olGkECYypbHoqKQzC1/ibrbCJ/UCaYSaut4sxsAB1K7Urrg7M6E8bdCKSVZawS/hb4ZAZG/bzP
tWJY10b82BjcjZlUcpHRBcgL2oBj9NbabXgrFXe2PRY7P6DNCarnlNKIXcUzaIeeTiHjIn3lSwZ9
kjb7GCP11hdb8qqCa0tTNr7wX/GbNW7dq8csYM9ss/SgVTadkbLSto2Zbqesu5LUIL6VuhRpMOFF
pdZk7mD68z6wWmQQIarWXNURHpv3ZQ9kt2mpZ6FPXCkQO+jTSFg5JWtXFUStMu8sAyKQBpMgcQEZ
ojclh7kd4mu1fZJ6AMR9tXg99TezrJlqFM3zaEzVyiTXxoii1i2r8ZbWLs0tpvQZfbVNKASuSP2q
a9TYjYbyqu3qOyjtYKqpFpiAVmO2l6IxdiytipfyWNBa5OAo+O+1gVfQ0mu3De2HVNlKbXse+MG8
m/1Rm7DZJPXW4MdDokkiF7iS19n1a9CFxCseTDVmhilejKChMZXJD02lPZUtTa/evjaytse7hPL6
PYaBs4t6/dWq0eow+nOs0BhAjP8c3fLdDc96qzKNsW/Y+rPTWDFckE0AxUXjZkZeuFWZ29tS1KzV
tKtWgyWtTDW8mUbap2FoXoXqfNKF/7AwMrZjeTvVirpSlit1NmleUzIkG3z46I7HEd+RaZYuYkjf
6SXNqWotOwrAUiyw4TaLB+Q9beRF1Vl0DZqGCNtaIKDUzhOYkvks9QxOtf4GaYlew9YZhqUf108j
yv3AX6vsvYLc1ShMVJTlKIFLzXcMIGq7Zuq2Filibbt8YYPwoaiiVwbF+koBiBkQ6kGTQtppfHoy
+pBDgE6jTznBGep8FRiw9BNcu+tY1cdVKfCFsXJX+G8vlYmMLjvHuNM0aH0s5VaqlVut6dGbESuS
W6U3tvKrEknv9VwdE6s/q0bxLupoH2i57FYTTzyqT9JcXhe6Jdy8nTtnljdJxSwtSY12FyTlOedx
xH5Lc23eqmlYOehn1a1uSoe4DzSHW9tsc390+twCRUvobBiQj4upl/K21uBZgElAjUR0rZW5ahMf
Z/NOCgZz1Vvhh10XszcbRecpRvBU0ljP5PjHbFJcWhYc22rooAkzrysiWDozPDLCzxQCmtOiOlsR
DBSfPsVWiyOvCIQ3WbAe5ZoWva17hl+xWnUqQWmIb096M7bOqGhHuDT0iIMTH72aTxpeLjOYtE2X
E7GXqPF7kjL1jzig7vWadMW2NVZhLQ1bIwfrohYVg+fhKY9s/rqyuKP5naChXmortdxIPfqYKZbe
QaKspoZm8MS8lqajyKpXG1KwamWOiPFWiIac50wDqMb0PtYK8u1tiWEjVOtcvp6nMPRGs4kIiPEs
HerSHJLs4eeskhJa2yo/dXddVN5ibnhqkocxpeDRx/IGtuzJr9QnwDKoktLhB6PR0CCbL+3IuIjt
6F03x3BbpHZLocsLstC0iJidHstE1Lu4eBtHLT3UaHtcmfXrTCMT+ox8DkZLFb6L/VBMBzUx7XUi
SCmwUelrvS7jAc8hTplXMKRKN5ZTvlNQvtDVwQqHFVFGBK/3c3WbSiJbyWipIMSk1vJNMgrmXZwP
5qRToLcO8HLybhMHxr6DmQFiTAIE173IMRKZ8lbW8DT4VpdvjZF4RR+7iq6RvDNYSEMCcq2tOfLG
pIs3GO1SR5ajGG8ERI5gbEEyESsH/vFNURn6T8IUXLWo3WEMH7Uovpk6GoMVm8KEVcar1ZiHmBR8
3QPmkHOTeIYZ3/mNcdQDAOmjLL9N2nkAUOeMzWL/AHkTc0pjv9WMdTJUu8yoH4IAjXQiJSc8iDs9
rggrM0ay++4UndF0EPcXdcP3s7U4PsVx7ElGb+0KyHMt9O/1KpIoL6OodwnyYYLWlgjJp7eIxNlV
ZcjeUCnJ2hfc78HnmVUZLo0cKYoM4oJdaroNBbmBTTQcB2EnJ4l+eyX6/Px/SDqP5UjRJQo/ERF4
swUKyjupSlJvCFm89zz9/ZgbMYvunpZaBb/JPHmMVkXPjrnJftEYGFaF6RlGPVE563tZqCSGZ3yZ
GU3kBiDaoWyePH1I/3rrqlrz18x6LxfyfpsEjzIDuz/Mrp6iHJgOqeiCW/dat6EQdpqW2Z6e4dVa
yblrVUpqa2bziNq+dSizGsdSL5gMFIzkADlDQO2WzixdQgXST7WbZkiEYX8Swr7bLGO7CxviDJU+
Kjxc7uI4mxhcUu0Mi/U5iO9JSqJQ12BIMedx6sVV4ohdjg+mRqcna8NzqKPrqJOrYGbrcsip2Udi
ZfJFOWhJt11yzJ8iifq3PP73N4CoflFvbSpopGp9X8z5GYTYvlkymlW+zaJUmDQTHwVWt+A81Yeu
WYeS39dYnqF9gT4R2mKC1ZQlpoGrzb+9xeu0Ko2xUaLYeQWvXghD3WkjMm5mqDp5KJ1CucSdFWcv
V2e1uUWWXiyhqFxTZ9xZzTom5FAtXUW7lCNqIqWkce8KkoxM6V43CmmPvFB7rKjXGWVWSYg0Ju0k
Rq+4I7eLBkBqpngIF3xZOTxmTaVyNptTZxDMPBe9xhIlqjUiNqrriBWdEH80Hm5SqitTsdlWtOyT
gWjcJCAKXsnDTxHz5cUSkO2WpWQr/NKpUoqgVaiAUcij7wm1hZkM2kHoc0dsFRosm4u/PurJX5j2
v6ZWv8wdMqcpj+hPotdON26TNm7nsd8Zzbi1suBnkl9Jyj2jUvosRuWYotThzM3gVUOHthNzPxtl
5VOkkcOSckInQnLJyfqs8cQJtPQtUwWn6WPNqyXEVbpB0m/dJb8AEhwu5TMA3MH6iG4Ht4ukFUm4
bj5oRgMXL4o79NfPVBUaF7mRvDRsu2hQvTbL/SAPH5Mp/SIp0VcdEGZpJRi9VX6je3Z76WQGOcIv
VQdxHZp3vSWwuk3yV0EUcjczyJdcEiqUVHituuWBVZJgR9WHlJMyEotkUKb4/ZtrnK4pOnla4xzW
ZMYmomIwhdHN++5aJ8W4H5P+J89j/PIpkyNWAFTW1RmRBafyMsYytRwpIMVIE2ECjCJNDWdU3UI8
6FLOuimCcqXjW8ZZku2n4LXmIHfUII12oRkgxQ6+4TfWuFOFHZSs47AYoZe8op7LPS5HYcOp5OpJ
896BxavY73KfSjdBUT9KA5x3qfxODCOAFVIsg5xhXh9LmA0bkI8MnO/0KXgqXYdf0kQ5bkz1NRfI
iR6HipFWBC9cNiCBNXBB5NTV5E1iiNExVBTm6bRMcpVFG+VAw04i55z8BUv0kpDaEqdM8WWxNOwq
3WpTAh9CKu4wBulbl13P/hSC/iLM0Wl18yPYIxLeAnhHjEH3hWad8n5O2LgnoLCjNU4kUbQkp2li
94pnCFRLBp34ddrwxi9qA4aRZNIm7qeIAgYiSJY7gliA9LRGh/1hnm9MKd5nibPIRr416uCmtOHs
D0JrQo+cvak9RFGle8XAlqbm/+1lQi4k6gxkTh7KJ8lJTEaLymtXUDqOjNL4a8ojHfdqyii4HfPc
bdoXkBrS1jKe4xhMEyVixHEJJOUE6fwdpsV+Vs+9Rjjm0mTXNFffE2vE82Rs1E3Cw8wn7SdqyTu2
MpKxpgQ/PSbEYqTh4RiKXqXRS88zIketyD1RFKdNKVZQ9VPi6Jbi2SWK6Ksq5nM5Tbw1a5HTGnlP
RW9thowRsJkNaBtxIrYhzTLDKMipG4zFTpQeSaku77pWP+Vz8Tch5NrIzXxSmukvyopmg9TomM7k
/0yN9QclFI/OT0sRPyt9+ZaqBGP8Ln0d1WobLg1DIzErvJJovLRnTGDN4bHqmEdHurLBNu+7qIn1
EOL5MYulq6f9fpLFa5czzqJADKshtzFxZfIWRKuWsPLbQP+OA6rTmQ66X4ocQA6bwoaznR1kJ0Z4
70f1VTPy98RE1ClxNsTBIUwIgaqNZ6QR1lLXI32aqfpBQFKuZtL75ppxg+67wSqKZdk1N5WsmHKm
Q4TqtpLRqAxlpjI0aX+5LIzOQo+SJkT6ZRgPbsI0vIlQyXd6iZyzsfZdKv0o8fQqZWCmYTa+x1N9
0UrMUIdUeurc9MRqBwCN6fCXIrZNc/0xiv1LU+iRN4NseqB47wBP2N0hxdgZOWP8FVWwcquyQ9m4
FKXy2pNcCG5CbNS0yr8mliL9Ox8pK95jFR4FgHRql3XgGf0aYtvAl5gsmSXUCZdBoszqOX/zaSbe
dC4qJ40jvxUGyRtIBTDKMnXKBmLw0uSVrUrdcZkV2W8VEMFcLj/VSY83k0rL0lqjwpUDbJjqE3cr
mQ2aWVFiF+VWD5BHIO6AAiKBasj9LuaxWrElwaqlIp6adQgm9ffa4PafkkPaJSeT4cEe71NiDhBQ
YKpZbDRAHAwsy4M+5RqU1PA6BICdaGKAfg3DEUsuchJ76x2E4ssQAqsktWTLOe2mSSdmzQ0O59kY
kMccXPRe+MgrUKK5LGMfH9H72C52N/XireHDbxB1DLCOwvcaIeYmAYXc7JQc62dw8Z1UBrjMKpFj
tBPReKWKUyDG2cA2SnGQJg7ToLB0fzGUbAf4ltqSwF8BGfatls2QCuOHrufpRY/0o5kY5lFt5sWp
aqLuMhUf5mGKQUVgyQotd0JeR0Teq3QCPYauXhET/xpUHDKaYHBsh1Xjh9KArAWz1XWfhmjPD0J0
yQ2SK3kzpjN20rERIJsJSXSVrW7cx2ygupqFEzSzXZKrxQ4pUwKsWMiuUL21Hc1BXtfn0irOpUlG
/GhxseAOTRph9FrN2eC2WnOI8uwuZH4OD8uWhgYQL1z+5JTs30bjeWRVjfolT7HDtDLTb9rYq4WZ
Ka3abeIqqn1pkqHL9ev1IOW3GPUMypaR8rd8b3SvFpNXq+hqd+jRXBSCQOeTjg4oFYkD/MtpzQUx
j/UBqMLw1b795ux1AiuyNnIG0jw21T2WCMzF4UIclneOowJaufg8ElQnc5lq8VaVKKaiCOJzIZqF
J6/Qw1KmAmR4bkdR/R5UscAPQP2TlHLe6n19wIcLP1mhYT7Th6qdGtN8nKGODwFWpxFRWolpkjee
k0Y3BXO8Y4C1l/LoLoGOb0ykohRRNa65dSnMFN+4yc+RtVNCUd5UYYVOV6gcuWGdF6RbtniNYyZK
qSkIw2cfIREVw496BsKpRE5wtUk2ra4SfKkYfq+XF72ywkMe4zC8BkdZSkg6pooKINT1a4OExUB5
QQWDLXRmSIdJvlmFRdSpIqGnn+BfG8DhadzFKBd2lWxMBz2B8N+Jslcv1q8SJ4vT90ICEx7j8QDc
Vugj2Wu6XHNLiP4CcYP9jEoYi/Meo2yLVsKyW80kclQh2HyZzV1RAfxgquovk3qtoJL4ijXvlbjr
PbrGjVwCfOJ2B4+6ow4Vc4VM5sjLcPCF9xgIjiw1EVM5rj6ld4O+viaLnxowM1uFk17ryp0p6Bif
J5rgxipc+wUNl9Op5cSOznJb6idlK4amF4jM3UPkYF5o2oV8gSb6p4W8pdIgJkWYDBVmP1r4LGd4
U/S/ooQFTYYPtUdt4NZpZNg946zYk0N6gE4KGE7JlYKbQn5KcwQAsaVvYL2mjpwj1AmzwcENw+1D
E5fn9X2P2EHR6bbPWQck62PxKpZ6su2SxWOSSqW4Vo8WPXgVvytajVZMr367RcH5mNoXJ+5EDD5z
WX1UrXGfCeqURny0cy51gOcUFZa+XyTtvSZRdK6A0AyaSVPC4zRXnljGa86aKY7eI0rtealesAiW
XMx8sfLLP6foG7UTmSwagivxazGPyXBJ04uqZqAA4DDmhyW/hFDoxOAayq96uleweIYCkp9TkFLj
0ItbAQJRfU63WEqP+ksh3TM61tIZtRdFuhvR0WA0oIe3Ufb5WnbBwFRJ0u6m+TLns231b1H5kHjM
FZOKjFsHc4Mqjh0mJXSyhVtNzL5qkNIvq76X+mnpN0p5K4zZZroAIPJh4pQvZ8R6P8VRPwVB64Aq
bZTgsQS7MZKgFYE0BOcivreAoOPLvIpv/w2U4/n8XajoXuDYja+F+kIIDcrJYPkL1KdmvMfNa5lG
W2v5p48M8/S7YBxShIqDk07eYh317hCgdCHPAMXJcQr3dXBYYPXmB6t5b9S7SIiiXndU5JaHRcAc
ECjR7si90JO3aKw9S/mt0kdiou9Ojx14T3UV9YNc4xT/NKTfAvCorNONnp/n9q9Hgi/eFvUeVn+J
+sSMgQMEfpZ07op/UfjV4TaGyN1BZ+mkCJZGxk8zuTUjSzr80PIvMXiV5S8s1u1AfcjSXQlKTwas
XAP51McANSRlqiWleJFrTswhFefLNjVZZnhATPjttxIPlikB8QEcJ7ZAgHk9zlwA/6TWQhrzyBEw
Gim7jHJ80n8KIqmznVbuEA3bEh1/f0hhMg++2t0hPs/WNShZ4NhQPBBi1OqxCD0T2v0+HUm32Q/K
WzeedE7tlDQ9K9qZiWfE2yneKuGuwAA6PaXa3jAui3kZQIgAAvDKHjGOb7ZxXW9D8qQraJkCwMo4
/uvpRCVptHHpxzSb/qJmmC380zjdRcB/y5KckAtaBb6m97PlECaMGXmyGbgSANKScRWAORn0HnKy
zTQGZvjldvonbAkqUpZ0/TEhgIhl9FmUUpGRbTqh2qxguyUYqy04mhHwESvAdB6/Ao6+ufNrPE4K
04cTHqlY7vbU8oztFwxN5XfCrvWLmF6y9JpBMRUjfzKONdnB0wY7io4KbSbfsL8kyWGIz/W8G6XX
LLznGpuUvEfh2xokN1iwCThG002bXnnPWs1Q+2WrNTk+M+9iQ6oVqAQcMFuW76Fl1w0hhQH/Yx+Q
Gn8LNQAKONVL/sUWkZJDXr9I1T8zeZnEvzz7k+SflHGekfxriAsNARsy5Q+HZeY9cHtv5D1PdcUV
yzPhQl8lVDl3sRQ/uDgla1/PX6YaOxHTnBRqVAa9Qtf/wbcyAdRDcJvI5eCT57+JWlrMsOmhX5Hv
3G/2KH4XzLDLkRawXFyrQLGpYLViWvQ/nVMmoIHSw3BzE1Lw51h32KtcmRO7PApRhF+xT8ESl+Sp
9Dl1B9qumSU//sIn2cTTD9oBO5mCvVrFTjCTi6V66yqveEnrvmw5czp+X1uhE0GWQ4onon2TcXZQ
h58gOxnNw6j/NPPdFN/K9pTVz2q+VNJrUpzD6U0NPhueRQRCPVlv1SgfSnC7PuAbu3FIKVWKZE7d
WO6AddhNfAkfbUOcLOYroQXz/0HGg2MkKwQq2ugWtjL9emFF7lJwHuU9/F0mGwNeLAOr+HPsPpnB
I/ihYqD6vM8GOm7QbhQEzHomuy++zZxRQeOLgs77t8zXWjm0UCmi5c1E3VOw6pvMSZlEUmxhR7FO
DD/j7i9jJpIR4ynXX0Oz7UCBNbn97+wx4eqLxip0svyoMwELSM/apHQvAbmaCj9rweE+J7BFeSka
JHwpWrV2PN/AsqP4t4YPwni5VDbDeQCiz5E3lhXSpJLhBldz2OVbrVU2JbtJpUoid8DJJppbEkEp
L1j4NRSdikoGiw+6xggy8qp+rAkXy3h8NaGd1EJ6scWRZZvP5IsFE55KFAWDsOnbyk2TfBenhKca
g6tjqjM6tdbicUOSvPiY5RkRMBInSqeSeb/azdxsitvrldcpbziwIJtgn4M2MCzCAASNNrdqUGJP
EqzSExBdPEnAJ9y0/IBX8lCHYmMOZODCACWEJeEbNvQ8GPmTNGhUt5xkJzuPe8eqsQgqFEbbKb4R
I0ynj1BjExvzpktnVH1QSNKnNtI634X2X4q6dQm5itbcOA3qy8tI3aUTTLL+cHLL6p2Oc0j/zQww
73+s+GAYRzG5jNo/giwYdv7MTBDo1BwBqgnpC5tZ7bx5+ZhVwgYXr1bQhkVb0DyXxb/Gl3ZVv7GW
yi6tD+zY7ZKmZ+CiFTlAK1yPcP8HK/mCwU76KBQV8jMJAreIQlakxiax21trhIy4CivDI2vW3biy
nI4g0qrH5GFVpoLQDKCADUoQ3Ti3PJHJuq//jpm9K5A42Cnr4+0gvVu5uu2ICctR+FYUxiWMY6uK
bEE+hdNVbV5SqteEUsr6afoPE/GiqfKpGY3Lg8E8FH5QytJKc7wEagdzQxg8PxXi0dl4DcQvUf1s
82NEzsxEaihzsr8cepPC0YwYFxmtscJzlKEpwZGYYtDFZEvtd4XsMItmHp97NZonkwDtVFK9MugJ
4WnJSV9uAlcFIxJAncxZmOKrAfFlYn2EUIX/wXROs3Xa9y4j9I25cWhGAImfWozIRjhp3KkttIhs
qJyxhkiSAUaGqquG1j5EZFsu46nXtWtvYQ845+YjKVPuoHXPyV5naH5XAYDJsN80negfNrDU70sI
EGKIGRFSRTJjHLWEJzbEJ8EojmUfnZsKhU8ebIOB6ar03spfSwhJAtRNxv/emuIDyR6vBDLsy5FV
NE8+XAI+K278IXEhuEJWZL1r1R0/SIZKi2NInh5X/pSXu0hb/EFN/RmENsRFTJDVk4nHlVmldtGM
P2M/H4SKQEJu7L7TvQU+HWbdTpe/0KmfzXi8mHC8StPwA+aT4bT4xpDeU6i4ciQcyzC+1sFGlQeG
w4O4I/wAbwnJN7T23GEMRyqOdBrB6XI18bp29vohcXvGf+iKnDiAZEUesYqKWi3mo5QQ0DetkFoC
0W61TYNnEJePKhjv+KJTtaObWHLpEYn9ey0bTEvzU9G2x7AOD0ZtbBS1880IvNdU3mpJ/BBT69y0
6gu8SAIrNb/M/sVIp7Rlaxntua526KJJrhAOUlIe5AjgncI0E/PRDfPliWz+mhXi35QyFaEJOKmC
dBUYi2ZSC7m8a+p/jZD81Zp5LsbwNdNdvWrutW78tiZX/hrLmiSnMJh3EhbEDMTqz8wCReb4yIAB
YanpUBbXs510qppsDVn6lIB8c+iVksJ73tVpuS3rL5E5ekq4YZacJ4JMy+G3SQ6YkWALn1vE92wW
C8DSJKYW1sRtJmomwiYbtjfTET/r7on8usrf22OTvsTqd2xwnJeVXbTHQXtv2C45SvcoBDrQDksJ
ZTv2zeqfamOZNf4L1XMbP4uFO4yhcCYA2gKoCQ5TOFCViWKB3zTyRTdP0t6WfEn+AJ9xcyTEQXQf
it8KOnLCwD0nTkieLftBtTJdxWFfiJdEuTFbdfTIz/NL7DFvwEYKWCL6q6ZbNXJLuUq6EZVH0v5j
V3MQnxSbFBXRk08Jl7bUAXIrZyu+6huQKT9sz2wlf6FqwryN9dIwEwo3RQijSVaZyOJyB29JgYuh
hI8WizfjNeMAzqXU7pWH3OwlAFKkKoU/9j7UOP6LlaNOxpY2/askcSd6tCPln5K+NSRfC5vS3EI7
WJJdVD+5K+2iTm39Ytanxh5dnPywd7GhqY42oQHaidPFtHzONEepvAZmHa4BQCeQYQe/zo4gTpiQ
JBv47+MuwcfJcGN3Sb+4vIgsP3cAeDjnZ9VJgdopDS+VtUcgDvlWsuP5SGYGXh/ANcZm6FzhRwbz
tggKI8F8/lKGW24Vdm78Szku4tsKGfSsCtHEtPAxLgedtEXpEm1gKepXKn5Tf22mfR59YGuuDs96
oQ98zYWPWH/SHxEq0Ynb2XpUlPOFdCLbjw9IO7Nlsm9P5Z2f3Iu0K9m6MpTUZD95hD/oB7M8d+q9
qirbUBcU4RfR6RDauzQi83SpK3/Ad2d48mWpspu1S2FeyYnSWk+bLz1KThcyKBuBOj3fJxvNWWQP
FygvL3ZxdJyYUlYZ0Op3vvwK2ks9epnzmCFh/UbBs5XuUfxHsT5avhLd0m47a/eeWuoRqj/j7JXW
gzocB4YPXTrrui9MrxzGZIgZLs5vwk/lBhtsLpNd5wnFxahPIT+LA+iWvfA9nc7yw/I35v6Tyg8d
YJy0a5dBcWwyBQZp5sruq+9RfZ+730bwDVJZ1bM27YXksNQe1pMOy7zPT31/EINb4TxyLXOUftx0
7b9Ko7raVfG+678HCjWju5PcZBdw4czhJVFPcr1NrU+e/8aQYELfJmm3vgo/9UaIy8lrNPurQyRn
hokAS0DiRt5oylw+SFOuo7fB01yzIA4O022b86jjORiuvH46hIKN/lsgRq2uIcVib71JPbk2w62l
y5Un6JhQklA9jL4uInaojxrSOnHLHMc2qmeHdIM6kSSjFaSw/OovkGKk/TGNLdSB4S3AXQ5UAuay
bdzSBhxcvEjZVsNtjnGcjrlyxi8neTWzZLM3z6A9TdFb0X6uK41wnw0Oki5oApU7Ay6HP6Uoqep/
cnOIlR3YmK3ZP7DKaUzeC/W6rG/sNKqXCmfJYr5Z46UNr5FMZIqwIZniM2xOtET0TQgqiPStd1V7
jrpzD8NyPJbiYbbuXTUxlFxtgpkIl0Sl7Wbhz4CL0Qig7fHPKPzGfupnxsdMhdljL1V+rx/w4yrK
z4bcTg2K5dTeq+Ja1zuDabsvYYZqMbQ8NM1rW18byqZ32NiDxfGya4Vn5HLguvJwol/kE58ROjlp
f2tddB4SGWsnuXmHcgPfDx8rUpltiGn1GRsRXERH84FWlJTAZ9ieEtADnpcjujOd/n1uduBsXkZb
XAe7SDjzFKL587/5NDM92a+DT1M+Kkzjk+wlVP6C2RvufYMloJ29l2CtYFbdIbY8scVIZYPYpKOQ
jq+Bto/XoQw9NVWyTQyfU873IH6VhlvE+YKEkEobq7qVo0svsMfyETeMHM51oh7ApxV6QRilWAJ1
/ZecO3VPjMOtXw6z/SnWG6gNNCd7sz3kDN7m/H1I/WDD0Qrd3GsZULllvknpLNP2r91UWEZUjgpj
Q0CoB0sWBep5gbY7HwXtrGs7Pafl2dd0kaP6Q68kRnc0ZDzLuxn6lQgPluHhAZ8rKTiW2lNJAbi2
U+FP1lmL3iJpL8L5GDajt5SHpPTh/EvDJWOFRtpb2qzj630xnSwefCkcxPaAlbadJN/h8l0IoELq
28ocp0Fx8AujF3/jdE5vmIj1lrvSUfkAk6v6lHeOdiTGEkKzp0FHXUx1U7Tc4FJGm2GS7MVrflCg
h/FmrC5E4jEyeczRJrb8T0LdGqo239pVPp7tM+e57v88eHdVuBugP1d3iwQ8YWOMD2I0sReHUu0P
1bVtXEPah6F/vvKpQ6R9SeeREFzAwqyYfe+rin23shj8uPHNjYCM6rgI2yHckkgVL8+abOvmnAMp
WzZ1jh3dAPhq2l5SIP8xoGFaXLmGKxWvY7ln43aMgrR9n56Q+yuyM3xDpLKRQHj4xE72l+mqDF0v
lNEtUnrNuEz9dlCA0YnKfKaWl2XXhCsndILca4+mTVKkB6sjYBzkAtbRWyVrMdFfJeNocRDDwOJJ
lOUuzQBrL5MBCoK9pKK9dTjPDmeFgsd40xUqJMsdOk+tSROlnAVr9yGc/B8NaakSzeHZa4CwdFRL
2WNvu0JW6H8bP04virnhWMxeDSqqbegpqDmwyYBBoTkqw1JIVF4D4+wqcRqkB717ycoNDTtNDHTu
czbdjOrRQe2CUEUr8RXwyFsFH4JPKQrOJihcr+3F+NWciQX1xtkV2eTKrjGfMBgnTozi2MVXdibs
+lwZ6dmf8l2LDoHomAt3G9uDWMG11OiND2E5lJsy3y3GkeDsih9tTjidDxMXRcCBNXN7nGK2r8nc
FsInNvjYAGmXZXo1or2Q7aLsrXtSx2waa8OStguTXNGdwGRY9NTuhcE0KCAG5DgwZaAXIoQ6fQ/B
vK72BFVicExucZOfBTaMxgZhEK9Q+griIZJfcuodudiOyhYdCUWvJfssxjT34JsM5cGczqO1X7Cn
F0QfUgCLM+bJGgMb1KzdcPoxpr1lHMOihuLqjmqIJy9EdCzLoLSyLBAJ1ZRKEJEXDqoayx9u0fIN
CrqlH9vaTxmJKluFbxJs9coXp+8iE12Z+Y4YHHKS5qBLuEbSO3V3ULpLPzCdgYXR0mLVm8BpzF8l
+J7ktw6XVTM293ABGUfd8+lCtids7AbdFcwqOT9AH2n4DMSfEfqil/uaIdcm2gjhD1e5jn306BU1
ka6bNnbJCXCi4dMc30TKVWUFypicqOqdLeMQMWk2u4W4zindGuJp+ps4zaPPdnoRlpORvM1u72r5
y1rELf/C9mZGjGC81AXP28zEDuQnBOR2NF704p3jUiMOkw2Ps5bYA3/o/9YN1XfoDxwNmm3SmvZ6
8+o6myUA7BrerOiYCTtxvqvavyFda0jsZmfxWsh7LTzp5gXxlILNQXHAusoRgxNtAs4TDPM7KAxv
Ieb/6IfyEAupDepGu1guScPxKp8gG1KmZxtsvZvVE9TNgLk5RpRdoryVtIwaQ5w+vqy9lQH8TpOQ
hB2V79s4n8zqZeJlT8PJnI5mf1WSQ69uQah6+Ce517GzkGaTxcoQC2Ybn82igQ7+5uEWs8LiYCvX
O+3WCNcU99xsuz5ANfAQWoR1SpX0YQ03bcdulIu9MbDNcehq+98VOhX6j3T57lWmwdMHAyZH78+0
Par8qIQ7dAU0SqxKN3OooJEjrZeDotwn/De0Q6q/q/KrTJ02FB8YSdTjv0TYLT0HJi5dyaUdzxy4
1LgKLYqMsdVOmp1+vgbhPbJeLNR0s1PYeOEG14EuXjrSDLbBfoKdaERvIgNTjEgDgHZS6vem6Q/d
scQI1ZYczKgEYj+4NNYDaI4vY/ZfhSz3Hgs0zGD78wT6v4R6b8ssVWaWrVFVPKVw12UHIlAX4Vw5
eEAJr6EXbThedGrSnrCueUevPDtMWeFTCHvTOmfo+upbpfyozAAy5gSzBMQH8Vm2XtTyLJeznYyH
oPqq1GuKVR7XKDx68niyjVYA6+1i86sRWbrPKdnX5HJ1qHZ2okGDd2g1SiVUCaLyC5Q4ihPlXk90
RkTixG+u/Zbh2Vrt7B2aNZRAXOVW+GtEP7q6ndCdDfusAsi/xc2tTo+PdUp6Crtto9w0FDVpdpmp
h/r5GA9nK/qBCSB+rfY0C0k6BRMZwAwuCbWlk3B782PBp2cqj4wS2wyaxUVv/YmSdMne1PAgC194
MK+naFfeKR9qqwJHgeBQHuXmRRHfuaIKnXJ02qqtn+lvCcNhQbivtwycgTbfaXT0DA8eg4oKB064
CJQtTGdBPI7116q9S0AGJ4Y6lXpXJ2WnZr+1dU3H7ya/6yZlwimwcKvwAZc5yj+VHBb1ZnFGGh93
cJj0IkTKPpfcxwmdyngftG5mxw56Jg4NecFC8ITAa1PCXItepnAna76gXwNKOBl01mQhiaCoaLuY
SDwqA8mCpydw3g6gVV1/yqs3HX2zAp9XFyEFOOBoZE+n8sfiQiZRUsamt3gDt9N6DbKvtH703T+z
83rdS8KDovyNxR9cpYHhInWspvysDVue7QV7cIvAz9rTaq4fYJP1krZfWv3e9s9RevBClBC3Yz9q
jpKCucjKKYkcmntmB6qIwn6n1M+iR7Q0P4gBpwUKS2CTUcSM4JlXu6U6jsY+kD8VO0bUA2v02LgU
acp3v2EdJw/ZmbgtODOUmxxFOA8JNkNjZ2xCe2x/5eGI1pOB/9+Y4zh76HWq0zl1rQai1viDN/hG
6Usyrn7orpyl44nYPwJJsB4sd/k5gYKEW923rJ0c31RYJ2X4gtAUi5dfpkf4ieFva2EwaEfqZWDH
cp8wFks/J5DY9cfgdUjRBh9HRzO+lvIjFK6jdNOkYz1zZlHmI8e1BzBjafFzFDLBSrrJ8JzyCJFO
la/VXZXPDTHrK9XZD28Y+UNFKzdReU/h8KzNmiJzska9U3aqn9t/0rhPOVcCtti5H54mq6PUVwu+
J0ZzqLseAmOL7EhTAA2OaxlT7QttPkUyHmw0RnzHmmlgHb/m6snaJtXJAFxck6FHCJTIA7DsBNaq
T1Qwa6LA9MO+LKZXAYCO/lozrrPiCnjgeulHHvtztW21Xdbm9opC9MdaPnemu/zl5pZJRKOc2AmS
vG/EnRlcOAM4FWYEGhIdK91XRVa9Un/L48EwX/roblYn/B+ays+4Eg31vQFq1eDw0MoJOb2s9m4y
yRrLSzAd+GZD6IX6dqaXqylBw78eXDoezI1uQSszTgA2tbcYh5mmvzr3QJLSrgpvEJ6hyUqApx9V
e9UVlEC2QbDFycKExIXDLcxg+4y8Nv8j6bx2G8eWKPpFBJjDq0Qqy0q2bOmFkO02c878+rvOXGAG
GDSmbYnhVNVOVdeH/344hq/xHmTv8XQMs59qeBNNshFEaKoHdJkkeRQfxrBOoIDD/OpQYAwy60WX
D0ve0axba8J+WnqbmkNmAepBrlfDWxr6nLNcJmmnZ+vIfosUutxNWz/VCDnLp05gXL9unI/XvMyq
k1ju7onowwtTJGtlN0PyNUPKsTybp+p72JjGCRazMD10yVqyTd7NdCWuOYRFZF8xsyxDmb30mDWn
TR7czP5fy2elbizJuRAgQGhSREmtHz5ZI7II8J6Zw4ecbDtomWlhPjtrabdIZr5U+ZuWvdcXxBRS
Q8tkC12KZ3srnmai9epdf5eenOZGummVk9bQZGpr1NMcyeu2QAd4ELCmpSJeXNnNdiYRUXnQKyjT
Ro32U3HIuzO6Jajbj37JqFh/d8aPrQGUwJUIAgP14ih5rXYRv1iGP4jnB3dGKm6Wc4AvnqBAtcso
n9CYc0WAXMQpy+5rbl1iPS0EPW37pAyO1j5ztsG8CuF/XilWrG2BzoBW1e2h69x4WkYUFoKadf1E
IBmAcmGhLB3PmA0j6TRN4HFrFmKUa+RUvlvYFwEhVckXYJ2pHUvS2pSHkj/8YwFyUF/S0FopKCOb
+RnDxyr1u518Ss7JatfqdKz7vYyTgw6ZzR1DNC4zMiR5VdLwGJe/kx5xBe8aUEnafFdYOR3QWqc+
mIueAHhpfFKlUCp+ctvNYC9mvPRt2ESrqfoUk/MI3kZvEII1oiXDTEj4EGdCpexqil42PomJyoAS
pPQV5y/2wixKkdnKHGztCIzjjdv044VyzQ8TlbNemV5vfTDs4P/VF13P5FMEi0A+ieORvTZhcSnt
2UuCleV8JPMJvU+ruIm6MbFZE+0erUokksm/KckWfXcQqIsR7jpBBvjHLHo03QLSTKbXkV41f5xU
Dzt7Ik6GjtwX1SkLv00UVmN8zAForOC9QeGuWz9sOSmkkwm1F8Kj0KnIzVFWr5H7GqEs8dctm+qz
8ffd0nL94NQnK1ETzHmbgQ3NnQEz+j1r/3zjK/I/ze7DMbeVumlZSRHQHe3G8nvunpKE+JdCHv6H
ZY80a/LT8G8hhnOBDiTKpxjlNf0WVLs6uAE1L/N4z3zo2UKm+kICxqJcNlbAl5cyhYdqmw2RO443
cPki2xObN1VrPygIhIGe57kh7NN/q4jJw4e6zDip05q0QpzVPZ2uD+5hkbejqn+CU+hG2kHnQ54+
Tbkm+vxQI7bhmKu+h5Bg1vJj63Tk2O7UELVN+i7xuiLaXWJ/7KR1W6PO/JewstX01YWR896QKuH7
8zIOeDz58VJwHAxwpZWarsyK8PPFfO/R4FcrzFGMHOJ5m/SnWt6y5q3Ifx2/WHZMbllyk+UHcWdL
37jwoI2IftSAD5xf2+SckGN4sUZKODjnZmR5D3tzQjHzIGFA4xaA5vPrSxU2BJgE2Trn3viDmhla
FXgT4WIZr3XloxNAkYxmuv9E2UVbcLLCayTjJNzigfDS/BK636mPQUSCmMUCwBGferX8ZqF4GsfU
07UAN6+zNHR1QSJEYi9xMIzhGWCIKdd09inzdm3Sjg8YCgnmmI6KxlnD9xr3QfEQb2LBeg4HCI9Z
swEyTabPmmOvCQhS24qRWwwJlAkeRGo+QE5DOYk2mI3I+nk41XaWVrHvLMUXUEFFTejmQYjCp4/Y
2fTTDanyQitP88ShgcR3y1yQZWzd9hTLK+1DJloCtAlldzIpVYX6rSU/wPaWuq/yY2ZsQoyOstq7
ojb06gwIt52U6wjeYHv5mukwV1apeZCfjdct1eaKdNdzaGpLHDkZLzodmmVuzGlbmh99DX/E5U+y
i9beNROT5Cot32z1T1wJS3vXho88+Kpfkdks0oESLR0ZCTmpJGUL76N+JtIecPL+N0bYvC6TT6b/
0C8Vi8Ej+A20TY3nNUm/5vzAdYthjtjHSqc7ILA8WMMX+6jCaUVnYbLTifjn4c2u3/A9ouKzFvje
YPfRKiZvNSbfdjVKu2k3SagZynppY0ZPMArp0YXbq6Dhaxgf4OJnxJe5/BU4F78mxEtyTZTL/aYn
teBoH53Ga7pDa/1m0df4XlVnjPj2tDEWGBT52yyysi/6fvwg5VP8lJ4eijmFTslR6chkbFnPrL2N
07tPCxePaA5oXnNm53W1GTjYxX1HXCiwvcKSUXt+WxbWzPZiGXfZ3uvRX7H8zgcG3wl4YcSlfKzk
rSH8eseQQb62yTRkkE4Zd6zg5Jtre9+z4CGY7vX8krRHZ/6hyvf7nep/ayWukAXon/Gpzlezvws+
x/e/gIc1E+YNSYpX3KJ+F49uW/2yZ2BE4k4FrXVEAvaxJVQx4qjSBZn30dm1S232M1rNVUcD7+/9
+ILiTnA+VrIy/N3kmWv0bjKRKvr7mH1U0Z8GNYz23+EJUeBvZliQpOY1Z/iuQ5WIDuOKxGxZK4cO
27ZyITC5jLx0pVPz3gtCKyxt9kxgM3muaa2ebOYUh6vZvhQKzECeF29WjtgA83DXqPSNAX7Vq22A
RLNsK0Y329EsIYFOJI6FpeRaZL2uqBHJn4WFdW4d1w6Yks2NPZ5C9beyFmoH7XN0eoiD1xyKbEa6
j6xw+5wX1X8o5CcYpYTSMF06AJbahNP7I/AvtAyzDY+BYwo7brtVYKaLfiGVf3X47gxHPjcUH8Ay
eOJtXNXumEQ74XjpMYlmvBwdSS3BLmn3CWq6xD5yJsr42qeBZdfWj4q8pzA5usq3xmoA3tYji52g
JDW3ReCJ5RrmM8dxz+3QPjuYiEjoVUDdEV3wD6SYFQPaAZvKGmIT8pQDtsVBYLENYiTN1kVnpak7
RbnojJ26/5Sq73qmTB4Gd1jF3YG4RxJS+U0UFOO/WQb8yyA8Jo/fSMcXAm2/JZ+13FbmvVdYDI4t
Qh8/U/9z6pnh/xzpS0q/8sozImQXm1FeJTMbdpUNxtcG8dK0NdbdSkJ+jhgD+wavwOeLQ9f4hwoQ
zjxd6Ji9OmGjmnB/9ZQKJEl6/anLrYt6z5i+xFyIM9GpT2LurOrv5i/hBDGAtGa0QnVx0mpmSB6W
vVRclWqf1v8M/w0sqiAViCRzUbpFrbVZ34SJobKu0G9KdbUR8XqYWIEfAKosOwWT/FGJP1SCfqWM
FbJ0PJ7CzodoqdWQ/PU/vvyynX1IRnChfOfmG1eGGSbirMUB7Ar5D6gfibuqwxqWGX7QEssyDHVH
yImLg0X9zKKVrp3K7ugH/ESkqX7xGeGhz/uCGADacZkqFtIBstQrZnNQNh10c6epe7sGUifbE7PI
IcfpDpKoZTcz+tAGRjvzB4aK2Ih/H+hRrS+nf0XG71Ah+zN+O3os0mCWk0/9grk3lhIz8nrasLli
ltZ6Ct3qgVDSXBEb1CNhN+TF8d52lVuCsVlwOn7foUi+YWdqLdZqr6DpFax66M+6+c0Mr9xT1mK5
Na1R7ORu0x5TMlCrR86JNcYBl65fVdM/E0VMCspadeeaqb9DeqfYELHpq85OfnYGzOxp8kLSKFqk
UMOIfi3vl/V8FlxY/N5Kf1r1moNtTEFkjxzHPQhNQrsxpV4MyhorVGkC63MevqDiVSWXMlAASfeN
/Fa80wcliErkW9NDrJSbQXooIQwy80NOgocoVHHBwfgwC7crMQ7kZKT3kxdzUqcVHUjaoX7ySK4J
ielEuA/uoGzop8TdKLULG/Y42wPGD2YnoYVlHUEN4cw2EX7QOvLZd8NSvGfKQbIgNJWgWQf3u7Fp
3kdGWrY11lvH2Lc039HZwq83G0eHho/9wcx5O2le0JwtrWoPuGLyWXDFLNGf0tjpIsuECcOf3pTi
LJ73lJyOrHqvuPnFQM4NL0Hp8yytufnBTdRloTeBu1Knrbj5nf/ZkIIWFUyy4QBCQQgCyI6zV9lm
SakdYwtQh26HUm06D5lk0PJaSe8FcTPdzs8fHAqatlaj+wy30dB5xYUrO0CYZbgssNO2JS2uX2Cn
fZCNwLCHABQwU7hecNBq5Rk7nmuke9F1hZ2x7PjMFhUaccZyJlNMiLCHWliT+OIFQTcDJD26S9x+
Rp5s9MD05MgBHpc2pT6v86RZ600GIStIPQStcEA5WT4axvrEVVt1UVMKxJRlds4yP2BMAhgrJXPv
g6E69EwjKzddDnjgb1gQODNoSElBGX1VV9ZaDfal8c4OpXz5quq1T7PTgoDix1rkgPV20i5bFi6O
4rEBUZSs7ZO9KwhUf03lUs1HIpt08j7jPnWFKDVVuUeooCu7W6ZrYLs+XiMN0wmuqSCNt/wKHNF1
dq713Qym67DJgbee0QG1ksWL29u3NvkLKAtQBwbrns+tDuaKRhUvU2g9Kyz6GoYUZ/oWsqih8zid
mZ9XhbTzaXl5JsvgNGebaLqNzm1ClhgSau4wD5wTjgDsqgjz/ualw4mwn5R7XdfLuv4pHlr1YZRI
Q0DSzJEmH3mgMafbWLxVwGKyTSZEwlse5+54rtkUlfn7HsysByHOLQthCrsLtXPqPw1gx8EAvwc1
tXapgSh1J1KOMRbn//xUxj61UfybOEzFB3VfclND6MhLWZlh6RwgQ5RRqKsyOG7OUt5svSDV6KWC
yEvF6RsT9Ax6qC5z0pvcZmnH5ym568ppgmUWdpLQ/mvJRpDCMwVnDsdNoD0VCWdr/Wz8lSairm4N
Co+IABx5uEXCTwDdz6ZZLiGeICTxAgCro3rREh5bpmuadG8yjiHMfq1+8hJvKuetM79qxBlTSjsX
oB7nFZlsPmQ88cZFHloDFAl/kkkP/x3mLwiIRt/QPUg+lBKHSypvm3Hf8CGUZUdP/KoEZGfttYCh
q2ZH7cAU0iDH/tJNcnh/eJPl1MVWrUrL9D9q7aOzLoafExSqr0uMdbVOMzqnwMCDi5uQEB+MXXB1
VgbvcGws4lxQq6DRJSiA7Wo9e6wtr3YBOtv14HzWbAiRGmPBckaj2VgGVzJ50kRG82YOz4VxDDLI
KJ4OjY7GmTvXKpufAEG2zR1M4pKIwl/fC1ZRvvVfhtBS7luwZS5njMwP2YtsSeAlDwl9sRXwDX13
gz1h2UnZtkT5b+NH0VjW1GtUGBiCwWMMyooFICXSxC/OwIU034liUQHMz2TTze646klE4iWH0p/d
XGBu+2RivmdEVtjaFdMdjrSGUne0u3vLV51lk9MoVVhnVDmeMUmeAgDYVNLS4S2Oy0M+ozX5UUMP
PblUv8U4QiQqZzpeDcwOZVEvfv7VzRlilp/1SHGA9MV9co4JzrTkFiK8slFvmN1OnNZqvKIcLXSF
9beLEIe686cRNUTUJc16MOUrx/8t5A+BDik1i8pIxHAK1et0KgGfTg7FjoJFjEWpOFg9IOBlyEkQ
b1aTChJNOOS/3HpkvdesgrWWn8VREIZH8hzrJVIbZ9VPO5UQi/CiRq4cvgmIDY+F0MegjNwo2oJ+
zIvYVganyh9Nbj/tK+urAQI2Y4Jr0p2DRtvO706OIoGbj6TJv4YokYXrIz+q9sVkI1R6Vet82SnX
xLIgrtGfIJoftHJPoOeSQSg8EXCP5pzFPwe+EpOK16lHsnTJRcFKmf5p6csnVuO3oqSJ+0ATvsTM
NpVfisLFzAhecRVa9OIkzo22uDnVQVzYMllbD543UQLY55zJl1Z9K+vBtex5G5bF1pplL5nZz4JL
oFSL1UDtWvzNieX5OSEAFQHELopAITrVfydvXMVoQHGQzv9qVGSWsW2Cr0B7rxE8J22HHPkha09E
Z/9dOnAlFK+OTGbptGVu04pXhTmFBAsJZDryofHAlkbrc2ovESajInu3zGW+5tUrP7r+n4RAaNJo
l4iHLu+D13kJ4BteErKzoEtPZSkvRvOqg2uUzmkAyKg+4+Av7zj30ZFwRmfjPedlT8nCHGtMojNS
d2VT515lfxTNTokvYf+n4YovgpZMCRHp3bos0mHU6NnAXmnRGoR2oU4m6YsjQxXi/PZQDWhXZjwd
bGuYi3XeHfpLwXsv6qNkk6LnQtcAiTce4R/KovurmpUpb0g0sxnm2Bwbf1T5rxm+Byn7aCTaKGDH
4T1m/2w4XWgfnH+K/JSntxqdQvlBPhBqwY1NuOufHqyjr86+/GLp0W6BdSGpB7PHWzNdi+RCMKXe
jS57k5cR+vJeRBybYAqLX4PuTizAye8UAEXaAfdxWKwg47Dl7m23ImiMl5hxM5l3BGoU8tOxT358
SxuWwxLUw2lLjNMikhFi3Xyxl0JdG/FWrbeshvVQySNUTfStxVfvsME645eh4kiAAhOP12QbO51s
M9MO+H9RXIiJt6UnzYUUkt0nBQsAJxkxNXlWJzC4wX+vYaHLhy4dBWblmOigxLRwxsW2KOeTzxK0
5X9yIUldBSGZMKSGXsQJZvlP2XRRtS/YUu1QvGTGDIvmysSTXnMEpvFvPV5EQzxmAIh1D/SQ4AJ+
wMU6/8rlx2ySjeOVdEwzSoY3B+mDuQ/g1yr9t5pZUnzPMT9WMpsceOl7TsCcrgeLNwApPfnSJkSV
FK2jipvJRnfBbZEYV3E6+ms1A0rao5ys1Z2FOwpmofu1mwekv4PxnZ0eG+D/puyXL5sz50hQ1aKt
DtM3mK2l0/zWnzXWBF1bTMjVzBB+kEXdE2SaGCLN5i/kG88NHBA7xYN5SwYVFji0MRTXbjxjC02v
WoejA3Un2kDSbmk4yWOwIISNRw19Kw5BlgdbLmJsc0edCeKto95nd16p1dnHdCQizabqpyp/1GwT
ajebT1IC3+Jv9Otjrx2xBlLdeFeQgiL8Ucstg2CcbVqC7rFR9pC3ZAFqPw5uZLN+DsU1iDZGsbHd
wGt0pqBFjmh3lWzzEWERO2T/f5qNoCJj0XgSZr1oBxWXjKgtO5oh5b2yT5F+Zo/BCDSykuuXQsBL
2vxHpBrFznSlZQdT4OluSRJRDU7Nj/XIIQM/SFBvkZiHWYfFDg7SG5oc3MngqiM9ydZAVpUVO/bl
FQkrLM6JshuGA2HA5CV9kIxz9KPLyLFalUuLgcWmQXdwEdLKFwpy1w5DGCS6At59mJvVOHxg41+k
sPlhixcXGmIVIc7Xl1a2SlcZv/efw7bXMHiIQYgpKM7Ze2J4urTy40PDOj5Ccm2maeJKViEAHpAR
hKjcwTxybMGWFTZrmR93FfiZ+YRpr43uVfmZpV/ghrm0EcOu4lH4TPy+oDJKzVep4JpMeheS9noI
UaFfHmgu0vrnw8T3mXtgpwNz2KsfXpn25xDpNnnqaWKnc7eRun8NJF5sPPkmHuFS7gFa/GYHV8AX
N7S+VHtDvjyZpJ78CYphSJs6/CPrZjmoyaK6hdyPKlrLITnKf3H/KyOmBwPKtFtlnjsab66Im2rb
8ZrpHocaoNFqlFmgtJHrC7FxpGu+T4Afold0VKLU22XS3BCNUBtNfFfk5sofhnYG/IvpgdDkkstL
eLIcoiAKX6+cGdzTzR+mV5CpcPRY0MRmvOCvhaKdpZGbgpEMTUM6fbFrpXfuYXwPw7/WvEnDNfcP
k0xreJrW0qoy9qV66DLsl7RfZCDVQO8mE2cHpyPB7+heqRxYR8JGn3bYSNO6TM6mflLl69CQGnQu
wz/NOQBuFdVOBB1/V9Wa2C6MdRvaWNagrNV4a2ec3OXWsq/t3OAqN5Y+m1/6K+kitv1ZWqzLhmNt
JmglLJbzvTTfnXGDus0w3g1ALqPcG8NrAriv2Lqe7cQXpx8b8ouQ8pHgW+pvtQaocGWXB4D8rwqV
2qMWczy/JCcBXmKJM9xG5drd7fxdal+9V3sZkGnCYpeMI0Vj0tZ5TiMCW5OZWDj9OI+EjrMmemp5
toNFN6yd5AhH7eJFRIc0kq7tio4xYTADbhlKQIrTmG7QSPGUG9FZoPEz4QA0f1r4pnYTtqvai7DJ
63tVPTksMwRIIiIGhLO9Eh8LyHuLQSdm9Z3r4Erw0XT4/+b2lEa/KjFPvfTn9BuE0kITnQPY2MOv
n4EwG88RuB8toD6SNkOh8I2n0z+Uo6EvHFQzrFIMjjJprUhapGeSi7dkOfNW0226wHJIGdg44wnq
vsPThYQqlv5SugOw2aXl/BZeU9TLTied+VjKkuhdUJSqHBgiFm81ha8CmhVluxsQkjYkH5r9BUQS
KZ/RY5pWg7QKio+YNPT4ZyD+x9E2uBM9THIkkP5DpdGsyk2BVMz4ArtCF9Y49KbhMYcbo90h16yp
jwhReWFGwjd0JFFUcFN+47/I1BgqOrJt7Dz88hXPv/H8j/fPdZp9APSpdhug3qVCTV6V2MBoAfCR
itD2dCMwT16h9CmzZhRrOVMxfF1CSO+60tJlSHcdCDGp4i/JX0GSuFXT96rmyCzQPaenqNsWxqEi
gMXx32btwsdTjhYSeTQHkXORYdSVwTkI5reEoAGJMKu9CjNBQQsFDlTddZgqI3459vfQ0zZjnik8
MnEzm0yCxdwfkWL2xiNvKdXynbQoNg5ttIgNkPVRUddDfSREAKniPmfVVKZvq028hmZvj5ZWnxvl
g8cFZj/WdkLEbzhvZ6U8l/JJTp+QSIjPWcnFU7cfgO9r6W+S6X4krJEUFgWdcWW/W9KWbE8c0ZiN
94Nmo4zuERj/6Aariy5jsaxZdqQhfMZoNRav9JjSN/vLlliH9CqOgCn+7P1jY3459dZwMEO6uuIR
YAMmznfL63P1buu/ABwJR0/HU4S6BUXp0kh3jArCgbaG4nYe/O/riJTAHh1vkR4rVSMDZ5vgNyh4
jAAEyOmWUrDKmbReI1tbWwb9YoXoOPvTi7P653PUOnukklN0AcFbaApzknNJon9NutdYK1SsYViC
4p4h8J9HDvSK7hjEF2kq+wUCEG3rx4duyGtszTh7deNEkk+4jtczHvoW6RvidEQmLhRDrEJyq/0q
qAEt5WtO06eNKM2GFYGQChgcV5SFwsiq+zvCCirhO9pIV9PYkkVdUCmTi8b4HiJucAZaLK1EhzEl
Bwgnt/uVkQYKGGP6sbhNnY9dG/aSdjbhkoPts9yMWZ8eaN3q/1pgAIF5Uj5woDcQ4oSJwmKiQA/V
je1/1P3LyX8TcHkDfNRL2QUpOFcIlpLJMyi30/DXsXVyQAVAxgtbAwGw6ChoLHrUDDPqYFw9OqH4
cgsWGdTrQd1GxFval0T9VuyzmeErJk7frkGA/Z6uA/RaeQvkT6f+6+xFt5k2w3ggXCeR18N87N0e
9uIqi1tLT9cTaCDnGxkDcs4OBvzkLsB+qKyNtar9Rb+QaoK60f3TTLOY3iZsGQGwgr2yey9t2fqm
LIIMhX8APnAc+dQgQ7OEEO6NheOYOba9tU+rfRVf4+CrH+AITE8jYoxr7QeHdkCcEnrg39hcPBp/
uo+YGEZOqmFfm//ZQnwOJggw4PtbDtuMbIoywDVHO3J0tsMGoV4aexJXzz8nPOvyMR4+GQLtwpNM
AjhABcFciolJI91a5go1FaJqUAtNIZacUih1d5B1lo1vWq/C0riH5+sxJieMQ0QNt4gdgpoTrFDc
8IIwvmv3Keyo8UioCKG8H6ezkDjG1Liwldwk+4OGD9sdufckXoCrFvlWReDckeDCrBs5WGyIxMyR
oqOmqa29bG2acTXGudAnE6rWztvGXpvBa0JSEUlHSkqafarRFQAeWTzTJW7FjH5nEVU3u0VASMZy
w9ZZyPppm45fWXQqpWsXPvr0LebdaOYDCEezGTaNvhbzQZG6KL366qgu0bTn61z7ZzPKFO2rHeAj
631KHhFdfLMxe9Uzm6PV8eWqlS/tObuhyHk207Ujr74IPV5IgPI8k+DsizDYhoTuK94w3AfgrqFH
rhGcRJaFZr45JrFwu4S8PII0Jz9zLfWRwiEanIAj2QMFhbpcfLbTU22+9JWzRiglRCtk8wN0orEC
Io+V/WTs+hr9opl5Br8eOy28MtjopWbKnqsA8+UmGHbAH5b0htcYkItHjqSKuCFKHDlVe6jveLAI
Oqxb1MSrRHtrOiKxOLjW851aJJofE3S6QKQo1yGkwD8aL1zKxWe85W/Vbvhb5sbS8GFcEZBhqXGQ
/rRuZgiT468wMRH5nx2n/hx1n2n/Q2Yg5oEACJH3DF1lI/sLqX3G7cc4s5K9Pvos3DNX9YW87IFi
N8Cm0DaIRZ7J4i9kZybXSF+r6wD0dmQGC7LPgPOGxg2JOykVHzFrTgukkf05Z7+gLW2iZlGAgDET
xTeaRnJOY/yL9r1lTh/exQQ89GfNOmMIFEtewrVu/GvTXQq2ojBRiLk6wwIFmUbUiD9B4CJryf17
qHBCzLuQMw5vUfussOFq6xGDPLWXrxECT2abqfdGlS/HwFUQUX8OS28evUCw3AveQG8c4WJhP/Qb
6z2ExqNPf6qKpjx84zEfFLrZflyMzbh02meAPkYmQPZXNjbMTlPNpDa4nbOhTRibD5yTHM+8AIjI
yK9zI2kZlvDk3EZslGVXrVP7wE9EO6QQSAmQZb/s9uiI/aKW707amQlHhkHEc0WvIUDBIDw4PASi
NSTV0a1rigTxIxEwbl9cyREkgeQt627js03XfH09vtI0qM2W97kqHhLDZV9/V/FB8FM2wgIS9Bc0
Blm45/kSs7XavSWmBVjE5fL/Rd/sNhESLGmifJSXUY/ZchIuJQTh3dke/rAosMAYSnwdJuuPwFoL
P+XcPFVyhAgi7ejvbfTeNE2N+ddr+SK1iDxgFhIuAJrdOEGYclVtDiAihJvoIQRcLzPKluRqZ84p
THZ29hjpupsyRtuAFzD9FKhDDlnMlTBizKiBq1VE4rFhO49+ZB4HCld1AzzGyZ9Gn6zXWQxOQh3D
qkCtiXBbKY+a6tXkjCHBRTcIcyKpKsBcLlpOQYEhgdTLXYwtWO2BVa5x9aGqH1J1UNhtj+ZSU13a
qix95nTcM09/ZlxLSKAif8A3m+ZGdmicZTelOtGIIjIonzD8xrbbKN2mcPbAYjkSKbDU/lergA4M
FgnBjc0KSIpos8PyLSoZARQdM3CNNZaxvLubbtdkS5tnpko6jyUgLH1/ZParHJ85xNkCLqIBP55c
K7fQhMASa9wTTs/saJp4kYajOOU58oRZuKAMTdMBfosehpgk9vqoq3jkTNlx5jT6P0ybwjMzqrpb
X6LxX4dMkteVyKOovHFGL7XGwsvm0FddsWlg/MvmP/GWoCJN7H+GPVD+KVY83DapP+ilazr2AZf5
Mhn2Yb2nT5haZEo94B14lgh7ZY86A7XvSvRuAOOpchFTesJWUWIXlhFofICIoJwSLxCxyKg58H8s
+WOBkIib2t/5iHSM/jdVGZ5manevBu/hekR0AqzidwAom9jcyzwQEyUNSYWGy0lzIP/qC29ydDYQ
gStb+uUB4yDqKOLlzUMRwflcRZ8Tg+i8C6Gn/jmSndfkG1vf6cyvqPgRdRKwF7vIWYw14FGFyJNm
ZQzWXXEmTL5VVnP0Ezk4+zhoqjd0KDLWI4TaebGe7T205tDvQkxuQlwkseVnI4Yyei8QBMyIjMb7
PCYh9gT0D8uVr6EKOtlVOvfRfBUEkrBgVFWXofMl1RgniGWQUTkaI2JINp9bZApJMo//ObbeWS4Y
RL+h8u3bpKev4lVDUD1svysQDTV668YvKQClpQdB1jzAiz84SoUsmScVa6Q44iTLu5vsGGj5IxFa
F91jVkSYoG6hcTPNk/4p4w5QtH1GiFRMGlBZXkOezfiIk7uSsLFs23rvVCZhUp2XTWtbd6v4bEbs
YfTJTl4MK2sJvMTngn29jfkt5lurobxkI9dgZa4ei+DSbRS8mQBmyxfNo4F8w1p11ntMiA4wgQkC
Sb4D7QepOO1KNa9S9jcbTN6ZR8oLoRQLjaObtX1QniK+IPrPmzzjXT0M09aZNURPxIxcOhg3hgtQ
bK/vdrFYv2ByRp9t6SybXz7Ev3OCFGBhijPuBo6zSV5C0bPO1ZTh5Oc951tgIHaThZkxZvL+j4uw
XMt6OezVCgZwbmJoyrXfvOlUVoY2kWroKuWbFANTKJnH6lxaJSE1fqEM4dH4qB1pkw4sCpoPMSLu
iAJHtFu4YE4OwmvbYI1mk4GqHvTixKhFrB2FVEXDe5JRB7FlVfoVj5gOtw9VWfYcsEa3rC0vBqfx
w5UU4yOEBNjpa9MDcDV+JsNflaRzxGAhMfFqKcREdpUF0Mv5O9Q3GYiPfbbzlZivQKKHSX553OXy
FDinxP9owu+ib1jMtnrTe7wCAFTGOQdlSUqWIfBZupl/x58Gs5u6N1CjNuwAaJhZKxTgTPfY+yrt
YHDTcNOWa7xE0xrZdjd+i4O1Za1DWJ1yCdcHOytyWsQC6RrbXQ54bk1SBcrqN9HuFfbjuzl8Vha6
bUI3tPnhQ5kZ+a9mwU2rs/umtsrCmp5iUC0tY1WrF0fegW9Y62QL39GyH7F0WKwtsfdqO44PEduW
JsyISMptNlx7iJ544e5DfvfxWGYmo5vCr9XSVUhSgkSvq27CwcsJ82ZlcEXvlrdP1bIIFuMr+hy+
q0F2cQWOdEHM9qOZISsh2Lvd5QwmrPzgh1K7P3jc4JdEnJc2PAzli3Ae3jqfIRMtClK07gpyvWDI
44AwSPHiqzR0GC34qsWrYBNSMz7/Q0SzWyyxjOs7IwJ8OprWTpseqEwre4vT37BuQZYtpgDYT8yE
2SuIfjSB7Ab3EAlk1zh48qG/s1PWXbpy0bBPoCDBQvxofC5YDvTmPZlQj9ELTi1hLRHqlS9Hv1kM
Tqb1LnS+TnbS5cdA/pG1riqSS4kZVlZaf2QNnaSs4Y0i8yflTJsiHX75gyBdtCzZVutpvatP8xdD
vU5afxOxIYjZeghkHprGZYHZUmBJICgS7Zoif/Eeip4MAAPdB/WJYDDWjpWYUFULGgZt1xw/S/WP
dBG/PjRNQ0nbzPkrg3AytJ6/A4wBdIiknWU1VzAymsVO+Ei3PXsDC3bvPFWkBpHxY8ZPv7pMEype
2quOPlle9w5wCjvZ8N98RsyL1UDS8ALis3OJDoW9mTkS9PCtMrn15edUvEq2vsXoENX/UXceza2j
WZr+Kxm5HlTDm47OWtCA3lMUpQ2CoiR47/Hr58HNrOo0Edkzi1lMROWNe0siCcJ83znveU2VHaTm
1o7zkeW4OkrMd7wWOqzxDYxCKiNsEH9SfoTo+h3sYp2omvcywQSokQh4NzZNC5+fWmv/ajjRTIHo
wW+xo0CGPUnZphCnGViM4S6FTyengiGXzJkBx3SLlMRzQZvk7jMJLGpiSFIQ+utlObMARnfjGMzC
J6HKjqn6JXUkqpEppjYLjx7dGZg65tfQXMhHtTlV6iFNhMkzxYyqXo06Jhlvb+sV0G5SpgeeckM+
6QXh4h4YykXP1p0A72tWleu4fuTYtcVxynXCPBzeJKFy6Sgmn4sjJXaj1S8IPkYN8/qV2fqo4VfR
NHcTKICMkl31nckEdrvWKL5aM3RVuf5Z98xhBDvCU0qWIwAM+O+Fl95WFgRt11divMbxdeB9+e0x
sjbNog3Qd+o5Ahs6oUljzMGHynDZscoGOqX+wpdOsnVUkz0tjwK9BQIzFguwPlRuX9902LRBuqA6
QphnFIRHtYlHIIuuM4x2YFTc/kHG2Iv0zBCeB7ooaDThezPBfuQDSM/JZ3lvo+fBE+io6DSuxVei
3NMKfFes7V7w5z4KPwhtWERQnFFwcN1rlGfFaB2eXQS6DlHcKLKEYn9AGnsTK9z9N8IHKDwmMn55
dtMn6ZR8FKdwaqBKw/MTVK3aMyXiPW9Z/AkBDooBqUsCXlIHFyYDNxO1b3mhBR8H0E51HOenLsBJ
52+t6JkN19/wPg/ZtReQj7fArFAIP3Rl5ZIflbEpSG+UysGqXxj9HsTUYvgzLDx9UUbHRLWmirbF
W64ewLgorRYe3alUVrbVtDM9wstCPiJvA/SOAcRGbtA4OWpizvkRrn0qONSN8K/8tTlCv+zMdVty
9a6CuRWiPW4XTD1HsTPaa3WTSxcZ8ukAVFhk1TyAECRzh7jzAPcg7l1asJpn4MeEsLXH+ChzlmFc
JUBGzVBnVvnYIE1poqmBGBsEI/VceGKWCyGeDohpcAxNzzCp9sN9dMKAP8IjJGTQ2V5GHh94Dln2
3NvMeEcvIwB9ZlhUwLApFDbA4BRPTpQQCuk3/hOXGLbwJjSgc8JOxwmK8zvWlWAtxK7NhHxGuTpP
082IS5NSCbwUOR9yzgP/1Q2vuOMyFcJJI+JA8vgu5S8SfV1JgMAwSsLYuCOstpi4JqgHtzJvbO4r
HKuV9D1FnJltmeh26ZdWIuRcMDUpncF24vdQRMtI08eUzuCJVobRO5OwMB1pMWZQTYfhIWxSCTOs
KmXn1WlYoa/IbDw/CJigmd4rTThrOasEjlydIU5llVqMpJ2QmY5rPbL06VNElptK38ULDLySFfF4
dmNgxLcYZ3FAMRLg69jrxTQFPeY9CXcoVEHJHpU5mrCIldVQ7VC9oxNmvpbtsM9CA6Kn82S0esYS
YSvoUG3sOsfEYB2h9xC1s4cCCLdTCKXWtOksGt1zjmsGA1OgtNJY4UOFKH9e9pv6gm7UpA2LjCO2
7ROn3oAuaYiQTNaaZQBtS/gq23LpZeGUnDFwHRjlaDSQOqRnFpZavvr6PYnMlcwFDBiUc3MCFy7q
bKuKwATaQuUOMGA/yebNR6piMXg+s3aHfjxRDNaT5csw7Zqz52HF/GHipp2U8oxIr3kus9oRdyDq
LDD3vlyCO/nmQWFzC/EyKNKnaB7EdiFI0LxnoXkvKIbrmntM2eI+Z+dgd5SHdkJY65zn0rbqW5Bd
iKTACa+aZjh6DgFzGLxullmyay0B/igoJ+ZcOUsjds4rS3wZfrC4xh1FtQ6MinoHGhGL6jgZh1hq
jM6p8sZFETv0wMDpycci1SxQ4yKdRgki7opgqYgGN9hnSAso4DpTHPTuXiY4y92ZawsBhGz1O1GI
tgGABJ7y3Xub7eWHly2x28C+nW2AXiTFGs8uBQ8gbIuQZ+I0mzdoAh/+cGRk2DM4L1kaLZ9pXXnq
s4MZvrTmZ9A8W3FYEg5AsZZF0LyMs+ayDkjYMu3FekGXHTsU5sSHqCgCoKz8usE0XD+H3VGYcUPg
MBCUyuiqOasCae6YHsqiU21T7TlHmOCRAmRNTc/gQW6+YuxdvOQj9d8ETOCKBxApznEa8cUZaMLJ
mHz25h5HNU/61shwtS6BOMz87l3D+7zaCda3Vu9kfS2jCXBulnJRhG9u1CE5ByGkn5WJ6vYgy3OE
hAr6cHlmtO5KiSgCYCESpjvDcMRPDorx5ko84bCIxH4tzAM7DxY0kuOGOnZ1HDl8sLngXAaIG2WD
Jgu+vjaO26u7KNijSEIW1sz2ZZAaKcS89yCcEPtmUscI/R7LW9GA6IOlxibrWpZfxkIQlEiaYMq7
gk7nT9M3mZFk7RENOjGZmBQYMryL/lZtFwrWkLH/KSkI0aWzXtQMzFBB9deOKdGw6Jb5AnJGtuRG
1Fctc30/eBmBs55i1GfsadBeiwM0WhWXssrOoAZj5VtFgB0+xaVegby/4PE89aV9KwJCATJaHQ4H
F4OdIOVWidDOsUtCpqEsp9wC67FW/ZI1euyBlMRGGT0aa5YgJVSv2Zo9ofGXgPTh8FqWmEnuEuUU
xZcaLwF/i/pGyG2N251xztxa0JWPrRFm9lQSZXaJ6ZgJ90E491CTEK7eMqPdlrgpmQHNMKGArt7h
v0lTVwYvmLt06XcHKmLQZ4xKlUoG7YtnJvk5Es+fBtdPWZWbuF8W5LFh+1OZrN3MTZzqIy6fjX72
pu6yGz49jwwV1Afh3NIeMSza4vrD524DP7AeNyDKTnPhRNQeG0gMBD8ARH559GomWZf1vqSpMtVl
mN297iwNKU/eOufmC5qt5N4Hb2feVWslDt5Wl4u51ROJ9VricTsOqJkks9COdoliCZtS3wsWxNrR
yY2T3I7GTyOBk5kWCVKUkThzuo+Y9LIipr6pdapzrg4RegEDCs9mWqsRpwmWHVJaYLWHqwDqf7Qw
TX9sYPGnTMSyYglipMm2ynwnrgsys1OCFUE+y+ULvqD1nEuW5UcNgRZu6ca2hn8uc0ZjmnixuYrY
Ivgw/PpqB9912tCOOsexe8EdeaQ3m81inLYUhEIWGvch+38hZcBE7SSEhF/C1LWYyYYCDyZ2T8CB
g82pwotALVcqEYXpZ6FimyFAvGL7GrglFIPn0lNJSReWTxBuYOY5FpC/2uSoxsfIo6sI4IBPAg4d
VpeQYsnVlAldPhar01JBIOwiIsIXpO4gYNCGEJZQNW8KjKHupGAY7hLs0Xa3Avv+DEXwSrmlGI8F
F00Gh+uPcnaS6MEzSoXwfcAyEI4vdScc7uI2kLNDnQNOrbCmW8FSLeZddVTHQcRYIJpvRz5MwVFx
0zDEld8sHjIUc9JyHByEbGDYP5rajUBI5s0b5nn0VbvcJG5+luMXOiIXjkpXS1On9NdI3TB8EEm2
uLrZ24/FR+xhe25d7iRrdHigfeZKYS8YqbYcAIJisNiunHOBIt9OxA2s21o8JfWqN2ynwltymTu8
3Qw/AFAmJVo7RrjQsn1GL9IpIuxnG/h1wC8r2TacTw8tIPIQmm5pJj4jXAXx8MLhezdSNqTRoN7T
4PI5VyvaG91uLbY2xruj3QvkTBgaXkZO5KtLBeOcip6Y1WUMFSVfDi/gM+QndTPQd9YjGrnAO9Q8
emX4YbRPP5g1CLdKYIdr4e1E/Vxmb0kOX2oxmhy2NtVazewpL1us+LAkyxepaeNXlWeQzm3H2QGG
tOG7MmqtfSbNiG8VkUXuW+vOQ4vdhsBQ70Nh+CEhDF2FxmqcadtYoEbdrJQLSgbAa2/Xl1cTsQZe
6iSeOtwmGDNEuEisXW5EdVeyDc7x6fQegEMRgwAiOJAMQdNn0VMZ544WN9kakYxfXUtp36s3A7cK
tH2wQ0Nn4fLANkB5qzRbD9068W9qHy119T2VX7g7ZQl5FUzOsYMdoArl7O0GqhRcarphie0tdiUH
Zk/spmPLNaCFaaekhkx6+aOQ0HXZdXaySG325UsnPWS4JiXPtl/PBt2fWuZbTyEYEpq0dJx15e0U
9U1yT9i/is46U3eRvg6ine7fLOMKga3Go+JtkFaQkT3vEoLjS8bR5QlQ1tzWmXXxgFVcQFHtyayo
L3ZCtdUonfGTEJ0VYuZ8IEOrl+zEhXqk9kCisC6Fu0l0aoc60QboUvE8Kgi7nak0RBF0GVW5dcJx
GFaCepchw0QgV6IAShu9dekto9tKN5imhfVYXzSeO2f8PC1eOujCYvvJCRVqUiQ2CXQkEfP6giwI
08cJLL164jd53Vg4lvq68ZZOPk/VKU7Va2whI9h9KQxOXTw6mNxWq5H45egHv90PEE20RZI+emne
m9dUpRKfscky4TKrtSltxQtGmHL5pvhXOX0ZsOJiwCIsfHUe4T0MX3bOB1Ds1i4m5W/gUENEgF/t
LFKudQyS3EPPt5oPx+NJmA8RAR1vJrYE+kyM7VZHlMBx5g3aPqwcQLiC9uwVxw7tFEzNBiYNbSRm
w3q/7QitLrAcAVgVaoT0CK6CI/YGbt2hpZ1bxl2KKLl2XohiC41EioeGiXTRfajyd8CxtgjwROMD
qIWIHHt85jMDD79jBEMJsHFuKqtYfCEosq+OGD+X2g4Ya9CPZCiCwKKlwuv+B3Hb+45aHuYBM9hH
2n9GNHx6TFSGeIY+C5em3iVONZ2Vwh2jJFQiSXoW8TmJb7XxOXAXCFTw8UhhbF/gJ/g+lY60Jig5
lG8jpc7EWvWFjySHE49lhnLMBBjSY8KSNXMs1mdOexjHFrESTwP5a8wJCaRb713hUisu9FxcAHaN
dCgiYJGdWq2Fikp7xOrSzxhxC4W+bixZHMaRVu1j2Pli4YnKqZaGe1xNrLIlKIgBDeu357EZWEC7
5tapNuTQcLXUejE29fJ178V4BOD2zzuGypYnB0sUB6/Gw+hzhSVWNU4aonxSApBFpTat2FYCbQ/C
02F6JLVvcaBNotEYw/1m+8PnpwvIJolvWH+6g09Gw16PTpF4VwdMvrprsBb4cu06JcGWIXZBSPuW
8srLjz1YVkWTm+qfFsVV6+5/3DhAf9VGcgHyeeSJu7xGUNE75yvha7VY2I8D7kq4MbjP4UybOdQW
OnJw1kaedFID0IB5xSW2i26XJ6RJ2XRxLFc1pdUPmK+e1eAeMWZ4GOFitrMJmW4wq3eyFUMPslGH
7Fi08PnZCeFeh9E72q84goy9IHPHUceLlbtbFQ8IH+33uN65jJI4e7J+kKSlTMeGThrRSYGnAQvH
Tha/RiAYY7giuCvmnrWtxEQUj1/rXUZKWaZ3TwB+x6S9e0YqQkOM37xlAVxtbdTmbnJk0n0cTRrj
2qkdPGOq0Vfrm5hqDflzuW5l1rtRcbnnNhnCFdMlFjZMRKhoSMsFzOmx0iTPBpIiHsM3BG2YfUo4
OpksORZodbKWxA0nPO1u5KdBBfI46/cALjzV/U5tH0O3kQriGucUgKYIEEfcA6O+ouW92++8xc10
Acjj5LAXGZCtQwqGbqNhqr0dOngKlM9AmwAlFiTDpbHyeOSaSxp9adKla+b4nlhfIK9G+pWnh9A/
d/qmrxdVtYVp38IZLOGACbtOvVrAoATElVeVxwJNbvAtiQCAKbBTeRuSi/PU2pnpM2nfmt4RxKRJ
lhE1TQ1o4pMUlD6JsWVMHdFHMQdSVSiJ+Eoz2GjwsYLZiO1AvAoIHYw8W47hZK4D0kukU9UDF9lD
skB0UAtQcHAOhDKlvCSQw8tLEx794K2HOlKGAA5DMym0fSVACrom0B4w9EsZUF7GrBdgHqE65/1m
NGun6OkIKFoz9TOMmVkwFT/47tkRb1X+USpnX/4UfLzSIdpnm5Duy+YjveAooNcrmvnQLF11mRs8
tiFu8TsnwbblJcphTCLTBLNuVjyQeIYxAceyGPvavrx3FPQFpiz1AnUG8nh3Wo0HojfeusDGwhTP
DTY5LEY96MzeIZ+gWOlkdXN9ukmFZsIek30rp1smBDsCETGCBIRBvCtvHVIexJ3vwx0lpsRYGvI1
EF4tln+sZke64UoC1Ss7Hpp20ROmUX6rQWYXzEv0fsmcI0Z12GIOtJSda5fOa5HMnUXYCpj17Az/
a4AP12R213MbTLNsSv2HliiLVqy+uvXhMJkMXszIJqhFz9fE1tsVe7GPiwA+jNBtIYMRveH7jxy3
G4T7bb7z64Wq0y1uEaPq8bkrY1RaI1XPTjw7ozs3qJP7lyp+tjIbsaHRNY3WUMz6qbYCIshBX9Od
0Vx0FOxl8SEoc7MbeZqQXQo8L/TmqMswaYJ9rnJrmeg9EUZtJcwBQhyX0T4ircZ6iofOgQvfQKlX
V/ho0j6o5Do0ECSRgmDrMk4d44MgBGQwbjsmJDVaYb95qTj8QUPHOcO3qnkJQoJQgQJLLPoGY9Hg
oJ0vmm6NGZcb2KFxri0qH+oLCWUJKsAGDzEPMiaiFm2HfW9sLBScH5pmKyjXrP6INQxDX9pyLfQR
3fmdgWGAOob9KdpDhK2UnQa/xjgTQ8CApGXtxHk89rnVqEk2BLmo/bPItiYIc8HJWrTdRhl2WXfo
hacwpnp/RKYNfk8G/SAu1eABV8cQMTZBxo2H68HqFynrY4LIQEHAbd3y8tJv/OTeAlqAUYug79xQ
evWNJ6SOsWYxZwOFvwFiFOEk37/yoSAfGOH6Iq1j+22md+SkNQiY9+FY3OjrCIMMFaaXnem8Ez4a
FJbBnvxMg2lH0B6M7tTlL2l7S3hiygxno/5DMHBhRH8f+c84m+NYa3DNvLVTLQUZaMZ4mvpZA1aE
R07LAH2GeNmMRnYme+ehfmgYt0jSlcSDytikw8ZS1mpSTuHJiuVsCnmIKBkR8v0I+WIwr5kHjGu4
GxIoFwS9VJAk9hlGvS5wXUaDp6u3VrwMyZO4vbHKaZWlwOY02goGyHKYXxeMRflKjN8T99qHL7rx
MT6yYLHB66ijJv5xmtOvMCwCa9eKc6FtJPlE8NcwrhFoZIzU9v23GqpVzA5f0/1HHrio/zZWoagO
aH7xOHNrGBffDm02LhfSvnFf4/4r0oNZ6wOydCaheweNhziddxhqRTEm4MdMw6LYLC59fybZNSbA
I/zgCuCnTZBDy5ymo7FCFQcrBM9QmJv6IsJom1fxYEPXZ1yLT0NmEqa7aok1piAN3Q8LKh7VKHR3
blcaIi5KIeMPYzjAnhdOOqFuVM9MOWK+U60xd9bGSIlH6Zxw5o1LVrtVaL3kOG3hIiN/FsktY0xh
QKcVr/SNGSaQTNbTFTd4pr5y9JG/IQWd5zTvDvhIVwgP3beYCDAHF2Wm2FfLRfmOSuCkoDbH/Hac
ogTPsv3iNNbt0TA3fvwiWgtAUapN0z/H8pFTZQo7AFLPxdhjl1i4Wu+QYwp2mp9ysF6n3dTCAVSv
B30yi3nSOLZQnrH4remt0j1LMcHY4MCQhYtyHLcgdh5vHBdZIGuA8skySIftEpPqz0oN09R8UsvZ
pokfA5AkkiR3ObTYK2x97SYBp9QMGFrMedDEGexguKbtvRBLgbugr2M3BQyhgcHUV2HSwGBozjfC
o1WoXtpmMyyGYM1HR93LWH3xBfGgGL1OGOnlGO2vZPVYEJbcfEn91hFumXHorW2ZbfXmxBABU9Sw
P/rylxZWPIGnojwH5VkWb1lyjNpZCE6VQGmc8Yy4HRkR35Jz0+Nry3bnLYRhicl8kb2mYUPbxVjL
xbwXEUnFDFB5MdNzbx4zEP8gPslgkPB41Q8P76cBDTWwPD77782wCgdIS0u6H3Q7qXgJ8v2YyauR
NDeAq1FVwWbGZVmCvdzgN7qsjRcNHi9nmeU0itdid5SlPQE/bvCiOsPCyjJbDgPCdA8t1HUFBC2g
UuAz+B0PR7E2B32U2Yr8dao9otiYOq25l8uOznAtYY6trLT8XcHC3lKFlVGDzBunnNl3hliO3Y/O
C64LUb2sJEx52+9GOGPcpXqHHpoJMt95XlyyNpoJlcngu14Bs+rNJ+Z9kK/Cxq7BxivMvxYhhktC
UUFh+uyyz0zBF8KulE2Egq7vkWJ9qxABEvcLVr7gIL1/b7K3ugIH5qsDyR4o3DWmWjDlwoXl3UX8
+WTQYYrJ+ZDYRbCtcNwyebSxGTV0GuuTS1faTxlQdPgkqytRorkIQWOdE56aSrhHBlAW28j4UDWi
UuAxRtshW7X6PgeKFuV7iH0I3ns4dirzSPtISqZYoIuQoSw8binnw7cuukkGLupo3VSq/J7sO8Ym
UgAkC41eOnvtWysvrY5e6CV8pCYkrYpVx8MsqnxqNUWL8BgQHatwSozREKjdkEsMmcksIO/YPoes
FezzBcSfZ4nvaoB4aMsClGWw/uBcssiUw97NTykmSYJGSyS8x+E7TDMalQzEAsoeKIxF8gCzOQR2
sBLyYC4yPxLziKVr3ZLq1S4rxe7rddY+8hG7qeDi1WdMDhWrAWTesvc5ANcR9VutPBxgsAHcZlq1
DOBpo7zw1qPJcDZmvCzqJekqbIpsquxfXgJBQ4HhIXMbSq9aT6EYnmscZ9i3GC274n4UKSZQRZjV
8pDJQOxEotujQTf75ri+unD2R559rK08kikoIJQ1PfK51W+jKkJc4hWGzw3zUL6Z2530bp3lrymF
idBA8uk+RmpNUNqEKYL+szU48NpbQHwdgnjjjULfV2G0yRCegfNtAGel8I92aXMfEEkJoKk1y5HT
XVT5ZhiXVATN4NxJIDIsgCSP5hDlGCmpe7KKR5sAh481rApyDiTk0SWJUIDoXgrkwq2C+DUeXhlW
74d46WoZrehbpZ6oqWBNl+y9w2CrrPYe7hXAP55FUOhjKA6+vuZmGsnmkouKW2fbJfXMFMgch35a
kC/OTatUo5FGDuT23brvhQ90C0E/Ble2bIsAADKdXuCsBf2969Y0bqZ6ENpT238W+cPyvxx6kFwn
u8BYJxnyjkvKz8kPaSwMnkWuHMTVcRfTCahYVP7Grfai9AAGGzExoqcn0iodf+4oM0t1iTkLIbm9
CoUE7Yde08OkQwAsYibCxCq4//zTf/zzv/7j2f2n+5Ue06h306T853/x72ea9Ry8V/3pn/+8YiSQ
xj9e8+/f+eMr/rnzn0Vapt/V3/7W4ivdP+Kv8s+/NB7Nv9+ZT//t6GaP6vGHf8yTyq/6U/1V9Oev
so6qH0fB9xh/8//0hz99/XiXa599/fLzM62Tanw310+Tn3/70erzl58lzfxxon49T+P7//bD8Qv8
8vMuTR7P9C8v+HqU1S8/G/9QFcuwLMPUdEkVJcX4+af267efiJZoWZphmpqhypL1809JWlTeLz+r
yj8MTTJ5lQSn2JRN6eefyrT+149k1VAs0VAN0RAV6ed/ffE/XMD/vqA/JTXJ9LgBlL/8bI0fn/16
ocdvZsiiKWuKKmuyIluiKssiP38+zn7i8uvS/zI8USN+uAdDlk8lJdOs3py0GVi/7cESbpY7krVr
CEruxZzCLJwzBVr4C7J1e3sIsODqJ5ub28hTSE4LZVHNmW9w6xeTNeNNaI92e8dNcQ0ovm7dpaav
xXpGmVnubxgvTuJlvDTmpi1hTpopEAWBaW6MMmIKPfxNJzDCqYB2DeR1YACOqsdMvJkhlQHyIeXg
XcNg41RzCCc6tDncgQVBTfDz/BkA1sY7Ke0UvLPe+GTNTG44Rm3FvXyKmAaKa3yXbHlN5YJAJJtp
bzDuIKLNEQy8qstiTSDBh4+3Z728Mbq9jO5f4ydgfWIcIKwoW+x+oC2xjZ2bN3kHh2yCL0I5lzDq
xFnotj7dbtZktxn/AbF8SybC/J2MScwjim2xxdxnjc6CY8fDbXK3r1d38gEgs8UzZB6fgcIm4S1H
8G9gdGtMNuKCFZVr4WOwBIPx5tmcM6Z4vN27P7lyria0K7BmCBSeGU8LFpaOad3ko3hTZuG5mmG0
sI0noHn4cPgvkpycfR0SQ8D+XxPzZWAEopzy57AQV9my2qgBpPZJqtgSH8Lrtkh1j5C+FuWSBfAw
cEb99oJwCIswvhm5lGQ3Qb/bYt+zIoQGd6sOGvSLG20QK5pr+ULK8sK35q+6PJdOjbAp5/pbt7xe
haWEgG6BYTBJEP46WAUzc4aQfOWtusUoTZ7f1MyGp/ca2dIyXNOe2PqO5qKCh4COb22r+LwZ8Asg
J4QzDNWBdq3xj45akWF9t2TGpvEHuvDXl8iZl92Kl+EQlkNZXamX9oWmGoVowAxuhnKtgxI2Ogcy
plx6aEqQUVaoI9tFLs6MbSnibvRK36VFe+sESgPBF9n4ztvKO+UCWLGo6d+OpJJ/pIM4w96K1X2C
1Tx/Edfh3psJBzataSDs2nbOUCLcpmwfmj1uIuaUv1NHoPUidqXdIhtFuKShuSNKngnAXJZ2Srmq
dTSBmKOAIzCTkhjea3Z2rR+Asdq2OpS8R7pq+3VdI6desrOuvSMndos1Wv3tnHjL2Qfxz5PjcQsT
k1aJ4QSio4BQo0kFVn2HkJxdR/0J9HPGp9/6OyylzZir5EAbxsB7rqxDW+COKog4E+bas+TV5kxa
MO010AuRZ2u7J/LHKuyGWhxCJt2d2yzXJv6rdGQIr73NoJk6F/EZ2JOKkVWzqJcqDhhTMnUJEHjy
xUhSsnG6to94iluTqRtu2CI5OyoMxBljkoPzIhDgMj6yJMv1r16IRmxSfnBc0PkYC9w1Fgpj2tyd
U3B0N92nbs7zL+GDeS1exjRSpWJzfzC3cV8x9Jb7K2WItOx3CYakdj/vcVyZVKthdshsbfNB0veO
58TfBJ+U4GsKGv2RoKkIvxzixOdiOzXfoo9YmDBhZ+S7sx6Q5iAZBkf5rBx960UJVg2JDjjqTeky
d/Kbuc0o2PFcbevJU1xJMOMPpE4YC/OO1m0Xow2F8fkhH1fKGW6KtPe+lb15bKaEZ16U9Z64xGUK
X5LhzNkIVyMj56YWfCHknuWElCEIEcH88SCEt5jCQZhcvGV6JFdQmb7OkaRN9v1srpHMMH/KM2bg
0/JT3vI3vNPVe/J4Q6mNWxBXp7crOL9Umw90TAz5KZKgdmP2sES8N2+3e9mWpntSE2+lN1NJVOEr
gO7Bc0m3PKpz85AClkLm4LVgv1N9ZiCk4XesRYRUc0+VPOOA+N8rXogQhigQUekpKxXG3E5/g85O
u/ytaRP+Gn2/oeUaj2Jf3XqoB5toQarezZgTuIckmrFPucX3xK6xY5ngItp8B/IaejX1E43OFMXT
JIdSx3eKV/x1ay1QySoaGxMzHmzhDhG8lEklLWpGpTNeg6Eo4gtbiGYDmffcnuJOfboigy/NVubu
UVu8CYSDtlRlDATgVdDOMqE3FhBWZw/l8QIhd32ZLr+FFRMoeUNMpP2yR1ME/u/Q+D20abgCHVsb
O2kfgl8efU5RDauHeNDF+B9EpBOGVnjy38fDB4+VJ+41eZA+XNLAbzko8w43eo/RyGR0KqBpAHJ+
70E3Pht1RhojPANfPTjzkzXTRt5/xPTpgE4Iv0r+nzdSE2eADwowmmln6HoarNykCpMFPGAsYfL/
pJj8/6lMtOS/KxOPj+QRP/5QJo4v+LVMFAzjH5IhW6ZpWhJiG01X/lUnCqbyD1ETFUXCLsSQZV3T
/10oWv/QVUNTRdGCPWrKukR591uhyPtZhkwNqSq6pYm6qf7fFIoqFe/v6kRNI9HYoOrkD52SVNc4
8t/XiYlmWKVqdSpOL0CevWsiENNEth90iLlltGQj69+qUI7JtHjJl1rvwaMTpq5SKuSVmAeKZBCX
Vv9qagKoioaIhUAjgoD4g3mpqDx2OJYQjg15oInmIcRlu9RBJvAzJr0RlykUHOlrDt+19jIMZeoS
y+iKREUB2mFXyyv1w+xyBtICOs4kHsWxKtzEwZSxR1HRADbtyGrDv9rxvFGGZjBpU1VhkvT6VUih
RP/u4v5Wav++tJZE9a+nzJRkQ1VlQ9HGk/bHUyZFgsa3s1geFJgYsZWdex92clJpbzX1hYmZvwU/
XfCDuanGus0Mw/FypnEDgaGlAFZjVS3sarlVWMOgKzkujicazWVSsfgq0A2kISN73lHnRYbcQIIh
VI7Lvmke85TN3FW+XFHCVjvuoAdJNymVv2QzmXFPLUL9mApEydUMmJjun9IC+WocKyk2bIg2wt5F
ztcxRMn16kni80UKCFA1cFeJ7NSFCN7q9buqYcmWuhmiNdOf5aZwL/OOttvDDiIgmyZuoMg32KVH
BKxa0vBR+sgZfAwZRWKgwpxsgUZYpl29UUy9nSLSIxUvkF+dsAtmvktUgGIFr5WFCQrkMQeHLdFg
ce8FooqED+2GMaAIMc2oSgxDSC0LWblqUbiK6PUSV1ABvfOz2MT+0ok8bZ7nV60g17HsTFiypNTC
4wh0b58aK7eM5l6sQagjMi6UCmjO0uXv7whZ+8sNAfletHRRpSGUzT/fEFohxmkdIeV3U9IGBF9v
Zq3rkUPnUlgnuTrtGX7q3nARiJy0rFOXtKDmAsJESQCAzFrIGAXeiWoFVbRLQ0zGTLCcjjl6W8Hp
zGFea4lLExYc1VCqt2TL/7pq/wEB+P1dLY/P+X/3i+M6oLM+6TJ/03XDEsd14nf9YgLTnme/lEC9
wfP6EpuIRqdfMoE3UuXsmN3Sj11tVkVDPwtal4jr3u6i/NvvVNJL+pOWwUYM+wCjUd0D/6c57BI4
/hi4ts1riznV35916a9HzMJlGrqpqJx1SWFh/f0Rpx6U/aYzERf1oe3o4rsQDN94QxLJAVMA9siH
PirPEwmNLfzJfIwxtjzK2r8/jr9efCAAdeyxWcBFbVypf38YTeY5dZUbVEKtqE9l3bxj6HIuTUr4
v/+gH+/0x0s0gg2yYeqaJimWCa7w+09KssZNtEFH/pFCQRMStDpJRSJOXrx7mk9UPZm/g4b5oinn
ez9VORqJsRyM1FWvtCwbYO6hGVAUtETnCEWiT/+HI/zryogTKDuGrBC9oSvin47Q4QZyMyZj8wFF
Zl++eSkiwDjLs3noY1KhhuR1lq4xj8SCB3b49qrkXErDLVH6L8Hf/A9HM0Icfz5fIz6jWArn7S9X
phRcPXSaoprrsHLqPFuJTvrocv0+VAwKekYlbEgVs+SMfIC//+y/7qqsBCL4jq6ohoF3+x8vlS+0
rZjUfkWU2ADtqUoZnMlYaiouMo7GqsgLdrRVTAjR33+uBID0p+9sShaFgSSbGsmf+ni3/u4xrju1
LBPDgiIll8sUgLqp8xvzyoMhZbbjpaSkuziKN2V0UPTy+j98+rjz/fGM8+m6St2iq5bJmvjHTzf0
tg1zLKzmUpAe6ra+Zq25zUt33lsmiOn/puzMeuM2ui36iwhUFcd6Vc9qzbJkSS+EFcUszvP46++i
vpdEDmxcBAgy2BabTVadOmfvtZ0PEy8PoS6epaWuR/wHXniXmOq5TuBZVQ0BxPUfLkmtj9yXS1LK
0W5AQUXDbe34/fOGtM4S+DyuDJelAP0/o+e1ESMSuzA1b77o3uyoP5ouv1LxdOvB/LVm5tTYbZeV
YIzgCCV4ght/qL7Z8XU5q5POCE/q+ve5RZUMnSuzJhLmmj10zWPBkb4L6j8sdb8uMcG/PsOX16pr
c4NJj8/gu/pSFfpOO9073/TxD1/fv3uG6x7Az/GFEjQNpc1m8O975Vl5MCVqQcoeNc8BkddBtlyq
TQf+bJTFs1vrS6qND2cAM4mfSdgzOkZwF2QTyeE9W/RlGok/PdH/eVHsR5KXybGVvz7x/3iiYxpZ
SdmjDnD0KCHjHBbLvp5LlPC8Xp2a8IaAXjPFy5z6d87gIYPpv80D/69qDvUAH7m4s4bq5ff36j+e
dKU0NbOQULJ43v99VYIRCVmJA3LHRIAbLF96W163AwKnqd39/kf91ztNkamJOmL1d/2vG13iZFrU
bo+QOq1otjXtt8otOG1nFvBxP2Q6FPvHrIYQE9YRCpYVgBoHVJ1/uI5f19NA2b7NqubaniPFl8dD
N1J6U9KSuqHxBcyMdo/R9E3TsyO32TPNe+f4KGvtj9//3M9W9ddX2PY9X9I7F/TIv6wqteUtKpyb
Bi2x++FXxVtu1cQWGXGd9zUdrfx2nqrbETNqsl38ees4yRurMj1CBNCg8JgnCmNo/03JzxberWyb
ZzUhr/79da59/V+WGjvgjGc7gSMC+8tr2o+hJequbgBj6jvpDO+RrF7gSacLipa8bSRacvXRS+8u
Esimw1E8NcKKtp4V7Zau/Wue1Law8VNq/06m/Xs8MPP5wzWu39HXe4l1hO1QsC0K/aVoSjXiDGXW
1PmwfCLKDJX8wyzR98vuWyWrZ+Xw3PRW+dYA9g5j0MWe+cMyY//XcuY4AesuJXPA2/Pvd4fVI++j
FiG5I8q/mjFk8gpXhYcXh2Pd3o+DrLeBXWOiKtpz5yL2WPLbSEWXGQP+jbMM96CG3YtKYIYaEgx/
kkaT0yLTt+TPoHBKIgfuKYTWhA1ixpwK+1bZwHpIDwuICxyLPv13oTs0KpGPopHfqfBADC7Tt9/f
718XLx0IYbvUhnxOaX95ZURQ+GZxhdxVo/PkSVgN+AygugUHP5iRhg7W+KcabP0G//0Ns/N665ne
d3hnnC93t0Wb2ncJNoeuxC5kKrWLQfhH9ry3CgQizN5wOS3jfa7caavyVu9hdjC9r60Lv6kPv//8
7q/fNesWFyQ82P+uVF/WySQJZTqljkDcOVz5JdGGaXyTtitS+XsxM7UoIMJ4SImHEdQlIs5imm7S
mxw4gVJIFGMRv8xkfOVTcOsOf+NHZXiRoKGbMvc7CEAU0H5/lQob8BNYDLSA5LWgui3sDV0GtRnt
TZqbv3L0I0HcvRhwz4MOzgWUG+m3OwcHahexNoglpDGn9ZOJbquWW5Q2eHamESuMV6fPZkXyVt0M
LBXFMkrQnrbbkOJiyZPnrI7ufn/b5Ncv0RfswRRxVK3rufLrprckStmlqZedyXrG+0W1kZN4jnps
si6Z77kVMP+oAlLK0+gj92r3KKzsvupTrPCj/v9uQP+7moAZp6BRFXw2RP6xBZu8SzCFNpg5aqiX
dLp+VNXaLi+ZmcdxcjnKTm2WCoCftN1yCzoC0mTQ/f37m7JWav98sNercKQkU1jzPnEM+veykTmx
zGORE7IUklexVNgl4P5GU33Qdomna+M29fKH91f+xw+1afR4PsWszcF4fcH/8dGnajSBK9OZWO7i
yW8GHhL6+jaq9zYPnsMOVbmMj7Pn/2Xl8wPfGS/RX7ILvtmTRrqZufNGV9Y3P7LvU8mg6Pe3RP3H
c7Ietez1nOFo9p1/X56bBF3SBQEslnzG94sDWEcP2fToNyEIZVoKoyA7dbYaZDUl80JcUvncIesj
W0GQYd0Pt8lMhklWv3tL/sMS3feuJD1CSXRPiUO2W2Wffn/NX3dJvkZOsCz7viNcx/O+1HMTfYy2
iBqUzqmFBC3NkIdEzilY5hepg+9BfJu2E8AUo/9QRf9SR/CTA1d8HtS1dGz/y2KczlbfZaDndp2L
GqcBn7YZVf5SfSR2TuYb6/EUpM3RW+SPTteHoJ72eQeLrhhfnAFOshcU6HUJbqTlwfk6gM2Hoz+Z
j7+/Qb+c8z+vU/nrNQbU4Z/P5D+eub52jDvSKSOhhHNIO9yqReyTMb6Peg7QpX22YnG5REA5asCK
S0LHdbKv26onUcc7ce4HDVeZmvEUeQu/vzbl/PISyrWJzV9sbOvJ9t8PHB3ppiymZERqnP6cZiGJ
tCE5rHPE8zRnzuXYJzVEu3TvyfAH++GIZqyJD2WLC5RlKjlWPosyTOlzYx+GNuLFyiuSTkxW3Tt0
PxNJ6rnrVbfhSuKrTPanm2v/+kZTRMrAYSkSbExfn4I+q+0h6i0AFru+Be4Tti4MV10wGfSrGNJr
+jMzvBtZ2CA0n2fBaB4IclNL8tnhOKg02y0289M2xnArIlzcFlS50sDAU8m8LYZhPLra3MdFikiu
InKiyfutkLcFu9ppsKuPwkz6VHfZdy+d/cOSM1jMUnAGJhopFGrMKhPYOCebrpwMBt+00qmaBlNC
OSEUyOmbi3rGdrvexiQrMcjV4m4WRl+UGkm9hmkHPkdjhrdVDItVYY12Sn2AfQG/a4yv6gKnmJMa
IqujeKen8Ehz9TJbkFJ5jfsgXKTG/tyhZESoJzp5nQm1KS3z07XK50WjXXez4sN170qIIdD7yFpR
ybuUu0RMOAGc5ZsJsfv7w0tOaIOd2PKqkwDnl4TgI5gXXk8yWWvzTHSxvqsmGAWtC3SZSco2myUp
T9kYbCcz5ruo0jc6BKk0ds6C97vY0vXTu3yqIXaRnmHZ+Hu0PUEpDsW7LaaHycn5vRlbkutM514r
6wRr7zJXwU018Kx6KYI6FZbNrdsJqDvYkFRElzUUEgexhSfASz2mo05X71VrTlENScpNGFvXGLRR
mAnScj1w71LNP/qF2x/ODiST9enp+hk000CywxA3+OjX8KxBugfdupAHoqJ/+f37+MvZ0Bc8yBw6
6Gw42v9lA7Dmek7cXo+7qLC/uZHzNDX+e+lXb64g2sVzPtpmeVjTIjlKRKj///Djvx4n+PGe72gv
4EcrTztfjjxLnQROmmGLsTK4UvlkU8DNLn4jwr78uzxB79cYtzxnw4JJtavkvpIOKU6xf/v7K/ns
4/y7OuBKAuExTBPrMO3L4p7HSxEYD8yFq+f4kM87AVA6HFAwfVbabSQgoC2khg1Fcg+f503Mu8LG
0Chnfn2a81hZJzds0oeBX5WtjxdApPa27GKUn215EzcY/mo94pucYrUNSsnDoy3m3W5l7WI7JW5A
QE3x1lHQ5x8cTB04/lfjrMa39V0dcxTPiw0sVsKzBdO/69OsvxqNuymaxdvbo7krBru/wfsTRegz
+miApiAmgIt4wMoAz4rl9adlEjY2XzhiYwBglUyqSlf1IfJ5f522j/9QxP/HhuSwsCtHrII34Xlf
Fn2KmFk34zjsQlmHOwe3QOG7N6VX8vi7+S5RwU+dmPRol6D5RvVT0MXYOb0XXKVLjeaH3LLAmQB7
T+hBxn78Q6PXpuH/y7ZE9YPcTnKV2qZI/fe2ZGTYRWFIQwgwlw3EcJQoofFfUoUVxwW1WGN591U2
mhu7gaoUqctOe+NhmOfxyY2JK+t6catCe7r1KaacZsquQREjCCd6U/U1cX5iyaG9wDCNSkoEakCS
QvW3sbPyjbabluADXFYTPadj6cL60321F1QTsCkd+zjn6Y94WYYDzUccQn3pwpKHuZrPGIdt3Fnp
DKMJEEnVSQ2Tr2NN0VWCgSl6n5dLTjmzNvAoKjo+Y9jB8bMYoSVLc8z7glnZugUPPYDsKOn1LpmD
DrcIi05/ZyCdV2UJ3HqirMtNRjqBW4T7MF14aCCJ+6IaAcciGTE29r2FBFtlVeipA0eRLlCMpDrx
HUprjaMu/d2isbWYkvpo1NnBHWNCz1MHmgRqhhChrLJJtZ6zkVc+2eUNEuEymerrsiS/rJrOqhPg
uAa09H0VPBNOMO3SuUTk1+YKd9nQnd1YfSxQELxMXhV58DGHk70flny71AWfVyU0Tf4iHCH/5qqs
eNQDE79UY39O5E2r3eupQgvh9oQPR3n5VK17bs7501/jbcicxAnNFndq3QbDbUT2SqSSDuNWBljA
ifITRn3cWRg/P39c0nDeLLT4MC7SbNMJidcmfl3Ma5e6872F9b1oW8gBxKGT8YRkpeRr3hR1HOzY
XdojwzHO3FGrd856SCrrBMm5k3yXcf1Oo654ygaPiL72zoi5e0uJPRkgLrIU5Vk28SSI9jqZSVlq
YjyNeUlSmrPMV2b+qOaq/RgxBi8SX3bESxUs6i9/SIjaNtF5CZzxLlcTIQXWeKu8hbOuVyCt8ePy
FDswpDtOI4EfbOgUocQ/uzamWwYKDeQSvWxZT3/Ma7nZjjbeB+UT0esn3c5OK3SOi1FXslYRg/rw
3LaRvvJJVSQb8XJBSh4xI8V2zXfJoYkn0JgzMvrnkaHs4uKUMAJZHpZwf2PiUD/DiJlHLPOZ95CU
zup2KHeJbooTfyBZsowrUP53Eya5rbQdaDmpG3/Lx6A/N4WAkOzfly7hKcVS8/P0TeDF/JwyGB9o
ZlNfQMfvPRsuU+Tcp/B5TZTxKNt5eGWpAlClqoiErcPpW7OinusUHITxveuwz6dzs66twSo19xu8
r12O16VYk50YJuSYQ/HSYZWcU+t1CcK7IV5zVLy2YgwgfYqc+VUuYFyafnXAoPa49Wrr0ukX1LJk
olAWmau6VA+jjp1X3nE1appZYZqfjD3XW45v5lR4w2tuVWhtVVGcp7Y9LJQkoe3lW43ZOi+GvY5S
976ep71cT258S+bewtU/+ca6cUfm/Fb6GCvUALMeSKIplxcG9+qhH8HAOc63eiqH0xjmt8PSxsRI
qZNpWeI4zpJxkIxHIyTUItwULR8DW+2s1/MTQE4r/9+/yTb/3iazvLRbOi/IHK0wGjcEfJLEODL/
60L2R16QTbrM2d0oMXqyGj8gCSCxh/OyhPCbcJLA/+16J6FYofL+ZAyiKL9iUY3XCrdqYRuWZrqz
Sv+uyOvy4M1Zg/eCb6DCip2taXRd1KI3KI+fpdjMwXdMKAUDpw52DZ2DC9sZMIwXh9lRnEaMaUj5
NG+NhackQ6E1gRGJ2gSBbkiqUbdMkO1reK6+nT85RXdcBj6IWFCwdWas97EIUVX3P/Q8q6tOzD1b
MdJdzmRX7vo3Jw6vBj0V4Lake7Z9vV/mcop2Q5AfZUEwOQdQ71olyr3+oNBwhVowdpHvEXr8LWIk
cBkS4NB26PQIJJanmgXj0UulfTXny3MT5ubO0QgoBpE9RFVQbqNs7Pef/9oLwkXmOkdT66NLK9Ko
em3KaRNb7WlsdX9DPZlvvIkwPIf9bR/JwN+03bkbr7uIAi2hrDws1WpUHh1Br3RiW0mNBR6PCKIQ
uVBfwVlTPRluSVhjkUBlnNFcTYvpLl9W+/3QejTUqvvaj54DN4oPGWbIk2VZ6LsX1DpUPtWmDxJ/
bxa0IwR/AxpSDTruyvrBPnaYOGEuXunuxoBAyD4Lryfi3jzOQqSJ1biZh3LPufw1DFagZdJf1Yq2
RjURJ18nEQmU7kGoZoCzFi7nIkd6yBCJFuer21XA+OrispRP+eyTZjsEoCbXMn929SM7FHFrDCoT
Gyg5vfsVaItnfIpR0EZ9/RF48vR5QFHDAHphPdI0erjNZfZUgs1cjycZ4PZ+LuSWfoxzqjq6kvlw
6DzuYBfj82iFd5/VULDAsR7itgXPU0Ucgy2kLbNpqdUlnMvUqwksLR3SPNLyKm3D89RhP3XoqR7a
hYIG9iENt/RKD/GV0vVD57dyP7ohbBr5UecRCIGClYBkMS+Y5WPs4ssflh4+/aggT3cTI6Mk8NDg
xGNnP0AYwfzM5TdV6Kwr9JrpIA86xtqWuKnZMtzpd0GKEtGMP1UL6iECn+is8V6h5160jU9MDQNv
Gz9xV0Ksib2Pyu7YmCtE0EoTIz3WkdkKgFfwn5ZwDwIZwiAEQgXlsMqL5y6af/gZLNB5KgFw+zZt
VhJn3aIihM6R4SFxNcRzrMnbKhwkJHUn3LaSXOhJLlcZIKTRyjWvKbC1aYAz2YA6HQZRXzVOQ4B9
dDYSGVqOPEeiVXEE/RyZh5iiNYgWq72ykpLzQBYU+6pUe91UZueV8pA2q8eMDNDE+e4GeXv7eZYM
9nHaURTlDao2B/8RGUM9ibdU0SiqfQBGSz/TicbxTf3BAAsp9xAZUo4pJcUkWTQ7UMVuO4P0Dk+t
6Zwd7eh82+Yk9RWonRCa9Yc0RtLcz6iMk2S5GjKAFNpPHkygvjfCR+g64Caoa4AluQWidxQEkLat
vKvcVB1kSKJ1I6fz2Kb4cdPGvxnD1zKtnSOUaaSw9pNX2MX5saC//K2Glh/3RKl31UzEbod/ykF9
r/PO2jnqnSRCVpkIghtkGB7UmCyHYrgPGdNiURfXvW+Vj3MgvxnLc7dl6vB5Ukht5ez83ao4P6kU
Dom1rHGCY29vzAAw6PO05Ws8V9JTejM1GjO/R5BKsBbbeZ0uGzE5VyYJmRkV91nBayWeR9eqiNUb
CQahHLwoq9A66BKeB+Pq1Irrq883Uc1o41HopaTAzRjzzbh2iu2kYAFJEj7gKg0xLX6t74lFHIlV
msvPXoTf8WvKfOy2RDw8TNHyWBon3Rcyu63DuGDlV3ul5KbQ1XLlR/V00QeNdZoMOPiAOMoU8ckl
JIpDN8wVnVaGslWAq9Pu9IsXhjB2+za56i2AsypzwMI0Hk4DRzHh7Mfbqaw4L+XeRWkb707NPTt3
YWaykOYZb3irrwcv1ld1U926QWyfpW/9jeKcz5ejN2tidAKV0+/bGb5MoE17tJkYN1EaHxMEDWF6
G4nQPrL/BludzM2xcMnAyBiqp24DOUZEMOn0qzXC1LcaJ78LvLfa6SG6C4iPi44u+7Q/q1rD357M
zKJXPk/Cia4Wa8ZXEi3oEINeXPhE7cy8kGBniSCnJqQVUAOy1kHzWsRQUHnbVmhItWuVszIns2Od
FzvuHWlFVRhca8I5ptqA4VKhd0h8KKdMuE7WwKSDoyTbgEWjuKFJDubew7u0htBTrLFxpf3D5xNQ
O8UxnLtnz+reZTS8FbFp9vbarckc79GOH/qBJaLs0mlT+gkQpCiYQe646sr27jj7NbRUQZPo/D2y
I+9+dgI8Q5xbZBXigpjSZztOSvCUR4Mr7BFficJ92QM6wBAO4+4kp/CpTspya5cDhud1e9BVZG0Z
xH6QA0u3IJb1yXft4zP4bxLD7TUEdqZrMna8HFYCdfpz7wwKkiXsJQ+3fX1YGis6zV4BCaRuonO8
ENVa2st+KGhniAIXvrUSPoYw2ch2ifa+wdGfJUOzLxv/UGHzaSnn0G24SISSR0tyL01kT8dSQBye
iZyyQj8+4pAxdnNZ9Xl/1oZ2nHCGPeMO1knLKGB4Yh/OY/WSEfMHp3xkQrN1p7EEJiufsUyfTRLo
+3nMT3Vi5M6NCwKfiNdh0/avE1o190VTXC8Wx4axrlmp25gy3VP2fVsg8yARdDva2J81dhfeKnEf
ici9DCzAsFWSQhqynxGzUkUuSXOqS1rfw973HffSqqK/QovzkWpsEEFWEjF6nXb1oOszmq0fYZ6m
h468R0fUAS5QsGg+1u9SuDQkrSQ40Pm1t4F7M7gdCaMx5BBPkumolvO3IAka+Ge5wcYGdiYHIYXW
qct0Ca6mehuaRowXhWgPKlhLZh0/0vh5T4YOSivPdN6qN8++FU6ZnWSOxyPvs4RuU/qXhzr4cqp4
9Ip4esrKGcZENPr37YidKTPTvg1tmqDT5D9MT3RV1SWYphxXKZGvhQeYR5M4NKp2P3RFuUsj0shZ
aH3lLNe+m+PWAW2JC7lN+JYSe74beuVsiB64CXX30CwNFWcCBTCo/q4Z+m2c6KVPJUm3YLgD8PU0
GiJ/X2fd3bKamKpkuJTlMoGNB4Hgdc1LVDntrmttTYrZc6EqA02YGaGz3LM2XLI1AHiKFLQeARc7
yaBymVaRQP0IBH4ENYJCcy4FbqJ5AEsmiV7tUD0FdTsfbDDvMkTK3DH830xGnXxLcOb24o8q7344
ZjYHxdhkI2X3yMkVoKLE9J65EZuteAsKvH1L797oYAAebTSq2mF4yyRVlOdJaEwpQmtQOFVTWseg
d+4H7PCXsaYQ6qvyZhLTCBicYKL2sR1SuU9e47l0LxAlUfN7PoTTrLsfYnYZOXfgBGt58BOL1Gz5
nnUBdyXPjwn9Awrn5NUzICgmP7c3Wkq20BDKfc2nYRsNiFO9o+067guHRqR2ggKVp36eazFDJQng
atUuZo6FbPCmxSKkA/LyKqs/BYO7KVU0XdR+5u2XrH8p5mSiELdh5ojsibgjkvmQ0fTea0fESoBt
9i7Z2xWsNR31/cHvmx9tDTk35UCNe6UHxDFET/k07isLQzJV5rINJnm5VCI+m8Bc5GQ875iat9tF
+G8RDc+LUn164xu5TbrmFQYvosdOYFoMU/KNcOqlSfvalRxwojY+2tVE8lYjEEVOygcNyqs+Wc1O
DRlrYAN+pgmqnVVuM5l4V00Jom2AZiAboMnluEtiGjgD9ABvhmNAQ3LvVWrLhvhgDxJ8SkQbK3H9
y9AA11z+Rise33dkIE+I2nk/yz1iVNYiYIhFgDAIzS3huFTp2zFrPSI63R59+YpKJ+2j6LrrNLaJ
SCkE4GZ/flh6QJTGeeA4/FZ4y5XL8Q8b8E1NCq9YtQIe5xZRHiqZ3rpNAGk6vs1UcJXZ8ZMaIqjk
GDWLCnG/jd2/nGjiKU22SD0AvSFDK1KMbZHQ8hbVHQ3nOIIc37xaHbBCH7SWRxzUUeqDLEkh8NMs
2g4uqwIGWuF0H5bTnc3CSlhTE15wznluUuqEhBwPhRiDBuRI+5b+Rjin6b6J67vRdHpXjogNWkJf
mFR5f4fOTCDD2cV9cF/mzkuW8iy14XQZBot/F1KYezpFL1gb4pUnL9xPXb0p4o5ClYnZRYeTasOC
TYpGjDXWgORUnYcEA4pEAfXJRnXyvZu8+uCN3+Z6IYa+pmqw6rDbxWzxp3xCC1Q683SXMtph61qu
LKFh6tNmP9ZS3VhVGu0q0tTVbFFo9xVOQS8im2K69GV4FjmA2YRhM7lSXm1OuepDUmwaGqjLpRuW
YpNCdzgMOt6OPvgXhygMZygYl0jrw4nCvx1ZDNt+IbC0y3xi7iZwVsTnzsO8naInEUQvWbamcbRM
BWVT/nSMfGshY5NlNNT6KvJTsbMngmGS0nujNQNyvU+fOrh2ju7oFef1bmprm3+AJRXY5XwgZwbM
LLuC6Yb8m4rsv/xWn6Xbqvtu5WflayHrpeL9lEz897K/TWs6sqZNjh7TZDwU42EZqW78tHrObNZQ
Pud135O94KZoFUqpNemgYCKgNoUZoIglNJghdf2dHhfZZ1X29+T1xP90bEaddFhCQvg27IzA4dPe
Rw+aRJtIwDVyJuK5rbqCtKHN00C6yq6pRyAxgz77vpj3xiEwYPHoH8cMQRjRfE/SCgBq1dOGt+Kf
oReDjJ+v/QLnR+qXP60BGcVyyMgOgLeakXqSqQyoJeysLnTPNOvMTeJCfvej6jvH1PsswAtRWDPj
lGI5lLU33Lj4cYr4IGfx3tspKDtDBeVnpXMexg868yX0R6j9AYURO/CgcjIwOuKJdE9OYK9bjlO7
0oV8H3Y+OoHGD3aMKIm9Ly1SoqoV+jm+fk60LU0PShvCg6MaMtVakVd03Q/0rbAjpeGN5qB6mQ+J
2AtvfLOdmLAx8z1UdO9NPsebzG+Bx/MCXpjGvdczdMLC2jUFX4gcS6IB8/7gZsP7ZFWnvGDlG+qW
gy+NCM9wRi4R617YATMI86D9vccwuirjjPs7Es+XCuye7qY24I8WdNBMc2v+84i7n04UyS/r7vAW
VFGzXWJ16TdMIqoc8gmEqadPtIjDKbWc2aYaHhi6QJAns2nf9I9J05Ex2tC+G2J5Z0rnI6JnrZBz
266xqaNhk0/+xrfBzg41nyZKAVcEM+2REE/kwkcTzfiq9JF3EKNzhptRFAAEyjE7JGl0m+OhyQwy
bUtgCu46osyMVz05KIYubYF2M++JygizuyYRMeO0lKGDbe1YsacdSjxOkl3EOG/yDkMjrlqOtx0s
oCDqfhZtzR1sYGmAizin7oB4ZmTUgwxr36dpuYNKA0u2hvCmOPBIMoSRuBHKqpwQh06NAksyy4zm
tbFLKzmLFSeq7g1Aj9hCXeALKXuLjct/l3br76LoWxoW+d7Vw3iBtePslG0NcJaCR/QYVezGNrus
oq8SdwTzHWrixhBWJ2Xa7ovWxdFGgnS74Mszvdq1pP0yxskRK3IBKiJggY7NYTDTixe30y4h+CL3
J6BFYZLtW5YRiZzt1PrmyUM8d7CUk5378lvb1OU1Miq/+zG7yiJkLj074zBcwoHCDzskp6jpWsBk
lAx9bC7rkCjOUDf3A6GlmR44aKxQ2MHn2+F8W50Wu+Ed6+j+FRSrAetarwh+Zz68HWx5njLrTcbC
PSL1JDw7ypkUMFq3zaMfJ8ByCP7q7Gg+NX0jdmPJ78bT25HoEMRIbyLyDPIxnjlZhuYQ+OCYoF+k
x5HcgZ1fvtQpOJ18prFjxRlFU0k6ihzlRS1biJVL9BwCIE2LcEVVOxsZVWdhjQHChwSqRYcZ2Vvu
LB9tW1RmJHqrEqSFWZ4mm8kGynxC/gbyq8ZeHSNSwkm1zYF2DRHEt4bKlCVu5GRK7xxcbNHdmDIn
XJumwSxt8Ljypaehvk8zjyWEpAHiSoDoBV15Hn6KkW0DDeRjXvIu6WpN91W2unZbZDS1E304XDeh
GGdPWEfFDnZIh1oRepfbyK/5c5xyIW24hBqoe0YnIxpom1tU947ZN8QrQcp8S3V6jlwPpMLIJo29
so+yR9mN+P+nSW58vz/ZPBUBmoxmRrVmdXSzKi95UgBtnBwvEfUlzNmPPsaMXHTooq4ioavjAuYs
M/VxtvwPJwfaL7CAdZx482rZ9lMJDIAuNSDSU8A6vJ3rsdjbpnwos4STerR2z8P3ruF1GtIQrF47
05NmgnTS93myTmnicrhWKlbUEIJRlERbLwoOCVZW0BZuwxxGLKU3HQiyH6sCMRLzPjqH8UjCArSe
yeMcgEeAjVbyxRZY67ZVSTyKgxl2U/k+KRWIGIk5GXGj6x/OMob3RqX7vhL61Fk+5aoxt6UAm6Bi
QE9WQmtKB1DghryADe9K57KzJGRu4mJsXd5IS1CTRZVY5ST9xqQqusOXdeG3dnD2rBD4Umydkapc
u6HcDdb8Pau5gGbCVusmeLuKxq93JkDNXPdWDESy81jrNkVYTncTOsdKGwvqdhRfGD+EKJKkiKAt
7ygWJb4pNTxzwm+j3r3vedrDXPIAlrTjw3okBcGQFF9l4BJ11zs7kSfORgm72ScuJSLrF/l29KOA
s0JlaOMQA64pBMUC0JCQmKyDG0O1TiqkLHgyzhXVcjBO5iYbKNsdCU5d9uXTPNKMa9qClMmStSbO
HpnHJ1fEHI2U9FvjCPNYu9Hr52qRKY/zUxikG6snsdnH7xrlr23rN8S9uVeW1Kesqaa72KCDm4KS
bPPUEFs5N/OFsd396BuC+vDw3LSMgmhlkXUXIYVo4SYKmf+IHehVMBvnPR/5h66C7DIm3thNRucW
oPzOKkqMtRq75mHxeCI/dRpZD+R04dEpanDMrU3KhpiT+0H8GIjdm10yT8aIgas/HZVbQLoszfcu
WZ6NLsESyvqHI0dDyS9P1RyiwcYxTOZaDIC3MCe/SSQUyqZbe4/7TMb+3TznT3yj3nXk9py4FXu0
SF+rBBJzEcIzKJUkChEP9c5bwOW2syU2RZIl5/B/LTTiJIvBOLcI0shGdzsXTuSUnSzvrWILvLWj
iEO2W0NujGJw6KzbnHHgVc75z3TmxGPX4rabquDaXcOqKWUZ7Ohw+3keMM0IhLYzZ1E4PwIn+j/m
zmvJUuVs01eEApO40+Vd+VpdVX1ClMVD4jKBq5+HliZC2pqR4o85mQOFtundXWsByfe9dm1kwxKZ
yeDTdegUdKwIoO18yHTmKA+If32X27o5CG9+pbA4mHzS00ZCu3CHpfuq9x/6iZvDSipjzVt0H018
OLNJyLlpxSWXNed3FlwrULl9OzB2EZ+W0dni0FvO+241eL3PEaXX+AgYQ0dC3q1sotsij0nqHVAZ
Un6ZDryW4nre9HvTqygeo+cDdoI0RJlx91bydogUQRwRZXdG/l016LQCnb5EafvoJ+pp6k3K2gzS
F7v0Pq/UwgkaqPRawONoyF4amb/0wj1PVWBvRpuMYEUMveuRpjjlyS6JG2vrpfCz5CjNaf6ML6nZ
4Lz9GaVnkAlSnZw2u8ai+d0QJzdTF2yCAvICxbdexhCuHh+3i8cnst+ZbOLF2xKLdyXFq2j8m7Fx
PkgKP88SfXo2aBpOO+iOzGK3k8nRHD13x0lO4VvhPEl/JqRvKUaZsMXOOZFJRWPuK7eFOy0YDU3/
HIX+Y1m6P61PY2JClkvuJhfEz7eDgpgtEIv07CRbQ7Z3tU/oHFi2VaQH3rtUkbvdMa8GsXZAzFaG
fdSl9Sjj/KnSvFHNyv/qob0rhczS9olDL3JkBD0iizmi3dlje5KIy1exA1Ep7OTQtMPW8Zuar7x6
ji2x7Uf/p/GSF7Pl1yqHNllhS1qvAlozKu5vk2ulvW7vRDEBOF15l5QebQxu8RHI7hLamA2S7mza
/XDqNC8lAChYr+IGV9hjOlg86oQJ7L321RkK76av2EL7xNqMOcJoLyyGnSlDwpqZzUZGGwcuboUu
uNliiyeNv1CUsaEtCTvSBr00Rlw27eMiXTvSHlnisrvODh+TtKbDAHKidLiWZTaQq2iQqVXNByft
m40lUKZISXIv/qfNH/e8acwSWMjpaQSTcBbQ/UBfd6N7TXp3JuMARYLrmOfUgC8qMOI1Dg+py3wj
0IHPU3oIq+liWZugyY5DUaECIaCwYvTWGdZfp0XNQ3vkylLNSSqs/lSfcRmAuC3o/HVpMIyYuiR1
iiJH7MVLCkFJlYZoOcWdDv5HAkkVMRHVPA4NaYnFy9Ayp4aU4Sx/HgvwJowGorYGnlQzQg0VT92r
ZvLqPMpi3ASLRawoJbKqyCRMik85B95uMCF+LR51phhrM0T81DANZOo6ODLy9eQ8gyX5QFnwP5nQ
JqdxeElZ2I1EskOD7YhxJk49BoZO5rYHDSVhXysD2Eb3xyUiq7UE4q4qJsOoMIhzSUnqwXDk3yrd
E4dYWchRfrmOxUlHm1ju/aSt8dhg1UDSOYEfN/2uaovv0HG8lfM49hWhoeQUGphyV+wXSA0I+KNW
jm65PiYf8pKzdu2Mtn6raO5IXOeJApyiyvY5rTxdOts7M8SUK88WrLoszO/UxmCBBpuOuKbG512q
x3T2vv2RmLW4OijLJ7sm6D496oY0obhs4qBUHKmjy8kxIyoSRQN65GWkQXhrQUclqzVqF33FmPXk
UgFWYT5bxSYys35Kb1qPeDM1Vae5qsnYytv7dKjR8pQalHhBaub53mctXwWg4pb4PdGfjYRWZv1t
O8jbDAPWxitZkSLWMGvOcYcmh6SUFD2wsCguVTDV/mauaU1y5+E4AkZmjcVq7ULl+BWHWfBaDyiz
ajffi4K1ywbyGCS6ImiMmsIEj97Wik63ItenbCqI5XXG1SSd97xT8XGgYTB3EOQv/YgeJJiV0asx
m3ZO5dsEGdgdjELwyFTc6kWlvjp5JWbRXpJM0oOfmjTruQSDF6Tire05mY5JjjsciVxoaAPrxHyb
W0a0SZn0JsXOzOsHGbwkGc4zb9FH5geDkAweYpfVeEifbKa8bVcSClA0OLEEjRq5zZCOf5BG05ou
iYRZteUztBmnJwzqmlnsd9ERWcSBw4ta05HWqPc/84OErq3h7RoT1XZYYPKpyY7h4S3IDu89++BK
Np/c8uej3cPBpf6kv2i8h8rJH9CjMUo4zbdnWM6r35GS4faJesbcR2ufP833Ekug0zGetCM5cp3f
YKqqGyp4fIoEEO7u2ry/dRP33k0JQ+5YWyJUUnQZwoAaLmO/rQ1EwIIE7v436vsP1npyWF1iriZy
mvTENuwPPGSQnH2UfVBZOO88cgoys9n6MbyNHNBVwwuTmky0hx4Pgdc993nGsGrxtSpvE8yEnnZc
Xh8WWmt51+fid9Vkh34ky3toDnYwnuLId1dG6N77RJFKdOHLBt/twoEQr1QCjaXvqR18Jg4vmBAp
ldlZCBd86a6R9u7pAKHDoyX73O4QNcpyX4kGaCXy2BbIXA2G/sUm/Ub61ibKu1PMk4sYB6I4+63y
8EE31a9mlGvPfO0s77ld2P9YdI9OiDSKOBmS4Gwi4BL04nj4iRWsp4sHtTy0JGx1NbqN0nvQdIe1
g8u7gt6nQEYfIs7pKkg3quTkHBjI5MQpwnttI3R7zUx2xbkxbw0796g9SxEhGuhxoH5PRkdmvWkP
11JU941Bx5kadl6yy/geSUCVX7UwWfO8dwOwUE/hzlVLviy74cqQ9k1EQeUKYsrEd808L8cjsuik
j97Hsj+kipBg+WTRNG84/e+ks65pHP6SE+1wM6wtvVUkSZKnHcaHkh4Lk8WFjb67bXoxXPi21lng
ZJuiMC/StPaV06ETHO2fZqmOcbQTUL5YWpTL6hBXBShgT6TNQfU2ZJOfRuXJo3/yH3/JqF/94++B
/Yju1vRt2FOZ7cYlsdauLdJ0LMRn5Wny6F8vrPLZjEmBoNXo25mxO7RBSBFFaL/YiSJAu4qoN3OW
yZRSIeU0b2pM0Euk9P4mySFEuvHIZkyQ7RIZa5XqrgIQhB8zglMA1+KmaFdcBOMqaMuToYhUUQz2
6zbxyrMTNhtf9v16jpsMpc9An6hZfzhkdYQ951o4Dca6A+4OmvkhjHj7ti2dZIVAqeizyQSWSwiy
6tTeXVxAaZKlcOEu9cxJ8VCKGALeQQdjJYhGLMHK9Oef8R86rs2xJXt1yeZtRUTpCufGBPo5crl6
2e9R+VJuk1d3UeE1Kx8RBbOnUXOhQM1TP0eASb6xQ4vtuh6RYtoYwes6pHajnmHo3XNmI5qw+nIP
ZdwOzv0Y/9BtBtjZ0/BbTbm8Kfa1cFZzryLigfJPv0Q56vIB5kBdItJn110wpxuKdV7QM+frIUlH
GtxYYFzf3LIW55vIo1AmRVC+zlh8TCKqnKpmhkA/QsbQ+NxYf0Lc0z2hEHuz7vRad9RhOIV178hv
G5UpJpI5lNS4DN45HeZsV4TTDv1XcxI7dDPPCdq2S18OCGsSZe5shNBzH4KUtDNS5PYjab29K/3k
XHXxCZfcWx4zrUjEaNghzY00MMNUGH8wyx+dWjDyuLiqbXv8dlwrumtDmg4diUM3yptnOOvroGuC
FzMQhWKMHgEsWLOG+jPJ259snD58RfJVP+R7k6dzXYYtuZoBUYcSTbXqMJd3fdI/YASEyLPFt8o8
oFj3nNc8fYLY/7iidrOaXz1qcLdBmL4mOb6BcXQ3uQs/l87Uss52g1cm/WEXV0t2S7S1csfmCaR3
TmjIW8ymGikspq3itUk1N2Ug1cGoTOKeJW81BAwnre37RoXhoUv0tME2kq1DOJtNm9d6pwQF265N
0+8fcwXQ+V7ATIBsnex5QuIZJggdI6gpI655oSjCG3zXGEnb7twNmUkreELs2tiNEEDEpwm2h4Js
2gSAadRI47UeCtqElUW3fWGdTOvoBlTdJPASe8eEpw77sdyj3AWfiG/K2vM2Bp0xqWvZhyQNvieb
3D5OISowAMAFP3xmWZ+MApovfmPavnvnhjdp3UW3Stpg1NWZhvVy4ya0MEyMVufOgbFwiINiCioe
wGdcljersI9TJp4lBJ3UlCBkGB4fxp5fpJlVmcq9XdZlPzQx5kd3SEt616Pp1CR8r/0vFIET7clo
+0u3+ClAR93JnHcm0VcUQ9XcuKKWW9lOn5FPnmQXeOuKuuyksgL0Wah+KxfVeNChiixCWpmIUuMK
YC6Uyn3vEIykqTtRAwGyh7PAAqeYaICjCVOh0l2VQfruxNXvgmhu28K1FhqUpudRmz21Iafj2Nvv
ls9APzUCsZygriTzk2802/a2nJMHyyTkamDsHbruoOawh23se4h8iKw0bpOdMNqdi6kHfYq6sH9s
fJKUqpHsQkx3Te9U69Li8J4FVTh98zGRrrw2cndnoSPbLlJ7x3uUuv2qI10AJzPMpiBuLfTHqM4x
cyid9bj6a8hl7Qa/clX227YljrX1hsvgoLquaIM+9gye6cgbNpNkMpp9tTfHd6hwUOmawXKyAIMy
71PzLVsOF1u71h4KhITPFBt6TiFOnM/kysTJol9/Rjmbb2u/H6gkHx8Td4cbkk1n3kgiwTbZlNCG
bnNF3KLOgN6xzejO4z0jiOXvh3mPkh5HEfpYKfilU5Lo0zRb09JjP6yBQ3D86cLZ0D4NKIUWdl72
odS1593YvKCEQL3n7DoMFOZc3bqx/PTNBhmGoJNaZ9vBmkP8zO1NPpMnqTGQ6NE3OOb0TQG0vann
AqNrwCcI4ys8H42/CaWDXJAxbo51tQBmpf8ddNxni9ay54UOopr3qE6bW1VjlU+bDJg8pgF4SE6Y
6IqtKPhzAH+ZN4lo2JpkW44MTTLetjtzpii+6I27aUA8ENfxtikLRDtud8/nxLHonsucGdAknY5x
fAArGgUoBAToNh/jL8K4WbsC8mXN9Mez5NHla/UZnTHWzHRmdBpSRoTvPfgaGDnmBPCqRuNCiAeY
ONPLv4eAMpWqDKt1oWckhM39lLuw1WVMeage77po+pS1axybkPBhNSBEyVxTUJ6gqEdKAoLZBUA3
dFscTVejKJqbQDfpDri3OLfa591LK5t2x/usxmAi4vYyUFAbE2pq1i6JslPHfOPmF03D6aYtZzaO
yCKY22IFtKq1WBj4KPaJLag0dz5o6TEsOfcm1nKg3nnvNvy+ZZJSK6vbH1f5535U1gkl8nZqY/PJ
cAZsKjkclBlQKuCG42PrpfmqL83wYehw6sazE5+qiSLqjkjAP0K1NIr0U1NX6oQAouTUSGUV32hO
0NmFeaZT7i6LCKYTaad2yIvfMjz4OydCNz0VXwpZ+ToHoUXikeChHPoH20VH0qLu6VsAD9tE2m8p
m8Ka4GE2XIwVAglwVH2l6gmqhuBConV6gLtVMqPyGsbQWgUMk91UfDjEPRfQIMalE+Ob7T+hQ3sB
1VObpLReDLGg5l6HEkwQpr3YFhaN5B/dtpgUeksK1gLC4kAWW+LqIPEQu5DRiHdhskV+NOrFPdR0
BCGvkRtQKpU5D7pa5MJFd1EDoAv7y7qLDTrROxepDM99lv90RnNwW2jnJEJJkYzx5wC56TflW2nF
p5mJNdJfoW/e6ZPllTe512InbdTDGNaXJmXQSY30I83GRyxfZ9ySv7zAeMmx4xCtFJseLgB1zksi
a2PruTXa741sMBbpZv6qeVsSmUvEYrszygb0b+w+RlYlkf/EwdytYJDiD8MCHKOyTRco5TrjeQjf
0qT58K3+c4rbT3M0T8JK1sIZuTesmvg2MgNUzXlNE4lrY9P6k5VRIo2bZ7AflXIhvdq45uSHVgGd
PrYgddc8q2TK0NDkn4JC92gYvsm52OYZfgob0isuTrGen21B5XZoQ+nAH9XkgQe2KNfmYv9ljmCl
m5Jp47r3gfuVAgb5pbyaNhny2BIerNjnizE/iBPhbJDt65i6jwLooZ+DeZPwLtwkFh6gDjjwNgRU
Z91JvXKfONnSobyUgnPbgxONVNyO6nEuyKhbvn1D8WKJudK4UrJ1VWfkSEfYf4n2IQmj39gtcDGO
t3RXkWhtMLMcmCXilvk8RpVIB/n0i8yI2yZL24PjIe7zUP2z+6Is10V2N5uDOLutfswJjb0du+qk
bPQPqW8cVWt/la1Kdq6WcGlOzaCuR3vVuJBYLlqlMp43zsjdGtB1xYsHf1IVPDVTVR6SArAq6bs7
2xkaqBaJWnnu9n/MG0a2hGbW7lNXBd4RAxfYX1vRqqZmf2OURPL1Y/8kYmd9yESQAjD1EgT70YoA
Mf8IcEYj/LYaQ+0hpiNsWUgv8MptR13FvK8AWRaqI1N8xAACsrY661DlIc7zCnt7alJpdbXSJDj0
i5K/GmmQyia/2NjI/CjYiMXWCNMPG7yOfoso4zApstU4A6GIGv33GEF8BHb6OMlE0QFL9W1rhltD
ZcY2BLvaSMSmmwaT/J+jRstgPnhcy9XgsuinrE1n5kWbyS61dyfXhpTI2s7f+YOBc8XQHfdCsGsM
f53SfD1OzWeuil2QlXTYEznSx0wS5jgb2w5YfR1YvLIHkeqjVaBv0+24Fi1VSn6Tg8vkMS/IJMy2
TSXsba+d5wLSbhUMac06SuSpNEY4K2xutj84e9+gmhWPIadzd40cMLwUNnRrjeI8x0hn/rNRWvx7
gsMSIYa8xfM9cwmB+lerrDYcjDym3Wy1lyngefvk6Pqp4PW80n78O1IEu7g+tYLBU1lWyab00u+x
FNhSW1yMIITXjJ4iYJPd8r/I4DQp5hdptN5NS5VLHyu2tjR6BHI6tgm4OYL3rerMBadMP4ZWYvOp
cwP3CWtc71EcDv7hLdyQEKni+b9HQ+GSmF9dLZ3Vpw6Ge5WnVbIfOLz5ndw1GQz5fwkH+RPO9a/+
cbo68L2B2DpYray/fC0ClXaknUXLpgLjUNRVi25esv/U+w7ZQynNn9nVVC+iBgjn8hbQm/m37Mud
8osX6VE5F9ZA/TUxvV6+ZITQPFfqY1KkD61v/9ZGTVYxojswTDK+kF4Q6Ee8Fp4op/Jr4HjvJ5fi
U7i0HQRZwX72FSy5BxU2S6PuqnMkCchV7X8xdy8BNn/93CSookQIBR/7T6jZP4WNOGbVxDP2he0g
vFs67uF8g/h9KALMVSiYVk3Hz/Cfb0Ec+f/+h5ImRIT14tf3Am/J6PinP9R3Z8MOFgolHh7LVn4r
E9Pk1Fw51Wl+wHtA0sLK6NRjG9kVwLB9LgqGlrEq7d1YYjIAFDAIIV4JO+BoLNON4aYwn+VJmT1C
JcrqWvvbaLyO/ovshgQnnA2ijdgg1YVpcQZjd+7SgvboyFe73nfGxzqZ9/3MEWw2aAjj/CPO5d4N
4YiZjjtq0l/xTL3ZJWzixGS3Mn274k5gozb7vgTQbWlaSPG6R62FgWi0xo3bR7+iQhLhHpaXuLkS
auavmsB5Ik8QM1W4I82KpHiV0KVkyEe4pnCV55e8orAj8M8DOWXr9gV9TLeNQjRN0wjowQiScEN8
ZXC4uFGwXeO2YiKlySIZjd9LeaItIShrsBEvumtK5xxmRIYAp6gt5q87Xxu3i9SKqNb8WNuji5zE
8y+30eyHv7z2BkphwFfTxbuuzg5larHB1NWb4eLKrgYzOBviZSw69mvAyzAYvXVCu5oSE5kuU/+O
gLS7tu3lP98z/5ax7LuE1oFehBY0Ke7Ev9wy4VQTAqmbmtcEMvqxEjdxnb8Euqth+JJ+FdiYwVJf
bWwxPYDl5EemZQoOMOJN2SbzHEQd9KdmLWqdkgo3hrj+zc+dT5WW21mPgtrWPF4nBtVs0zxuTZnU
/yVH69+SZwjNse3QJkjKhl8K/vIRFP9GpqDcW3dZU0yUjI1ozloyHmHQfnKNhvSOpP573tL/qNzp
/625iRDpz/9dG/V/6Yn6/7DcCVX/P91i/6dyp/67+o7bfyl4+vMf/T253zb/5gQ4Jpg/BISFy8H5
934nK/ibcMHPyLEyrdAUvCmQyv6jwwkXN+nZIYFc/MVyE3f/qHey/hbA3JLRQqAT/hLP+5+k9lv+
X5K/fBKMlhgMyw8FP4lve39JXol6pYvUKnjX5tmTwVOA8RX6V22k+aJ4pm3fu7EM/+BFHmLy4RAk
8iEsYEDLHfwHrSyevGmcFAmAbd5JNyR0HwfCOhX4tM3qapIn4nok7sdZfYgDxpd8uEKGueiygXiJ
0XoJEsVLY8FA6uxK8A2FiX2CnnGqbmeOXprUxNNgAV2GDUooWqroFzIISmKEbwpCGUCY64RHNCmz
137ZMtAabLSb33uUramu/Ob9MRN3wQOpzZAoEdrkyrRm2KzfSW4AK62g7IIS4/YAn4WnClQYgrV7
G9P8MSsA9e2OrbxKo1MAj7lq8uAtioZ30bIkqfbVA4vrikOWlm8xBoHapndu1Ko5F1EWb4IyU28J
L2l81NMmbrDYZh7u9s4tknORYrDqq+iXydbNaTSMd1ZCX2pT9t1NDxJ3iGT1NGER20rw5DRHHlpd
m9DE/9W+xWHs4TWlMktAxa88Yezn5llMqcG4GuL5nFW86jLrQUz2lWxTYm/hzPBGddldQdkOsZ7H
aFhwHytKSLcfCUVgEqZo3pnBTYM3NI1yh4Tn0ZLAnrPzy/E+fC+DyhfARo0rqchliQqpdF/PCXuS
lT4a/CqLvTgd3Q4hbA2WjTJkVaBJp2V+Z42BQXZcRL+u/5728Ltud0OcBhjK4ooMQloNynFkbq/I
Q2Ig76PiM5lfvLQ0UUffp7ksN4G2JMa88cvR5Eb0ZAJlhYsy3x12NtIyPiF6LweuF6fXphDfs2Fx
OJfRy9j1FPTgfyrhEG2IWeHMr6FXnWJBKeRUvJQZWhJNK2wd5/ExET+IdMNTkNfEv9i8oXob61qB
+8kP333W7slDDhhHvzCZ41Dw+i9pOXdh3y2l9wzzYfSlPLoz8d4VazPvqaNF0IwccaUKxOSNU71i
7WPHH5/rHAOzF97mQG+o3g6BySY2zTekar07hXOLreHqCXkTZlZzcrJ6ydUzWbKG81AZ+bojUXrq
nbMU7dGe4zunoBY98qxPNYNyWbx3MRetCjnTua019ER80/b4rZvilXWIYvm6fBfeTROqAphC9Kgo
fXQb9NwvP4wq5ieZZCfBBYIqb5JVVfnjevJ+m4l93+Z8m6mQzqGXwYfm/t/2g/0CkcB/XGxlqM9W
vtNT9DVa4S4VI3xZ2sVoSMbvgMoKRMVkw1yipmEmTvD61cMZQbLVzg/2kO7IiluNpf3i5HjA8uit
tY2fePlNUlCVMSmgEvQ184EUzQgOCKdtmjeIyTzv3vJqQuRtbmw8y1/59NkJnI5p3z0ZpboNJvWU
T3wMe363FF/VND6JvsJ8NPQnUUT5On3hy+tLa00cL8FJhTpao/8RmhnaDtpccOvsjNZ+7wgD2YQS
xkDDVtvafybNH+Uwd3Ueco8DJJ3AaPl03Z0a/RevPpthTezwBU56bdrGiZitXaCoY/VxTboRYmQ4
N10fRo8OpDC+FfltPTV76egDbSXbJo53INv0bQAqOzEdJ2Lrqm7D5aMSucPDWrJBzfzpm9ieEEvf
29606bL4mmpnK1N1QSOLMC0ipAfwL6qOilIu+1cURLty7C881gdcNqdxdiEWpo2lxXZJevCVu3EZ
ZW1iHfScnj3rISNVRpBnCexq5VfPeRNiOtCOjg2Mst8QCtTbZPJ1xA46JeY9nS9IxghDQp9H6s/t
EFOIVM2bCqsx/pCDMu07Ux2RMR2ibDrpimi6P9E21UFIzrdK7Po8gX2KEekOqzghOAtmVpKRNeBI
QCYEs9Pul9/OX6pVBoILrB45igNGmSHW7NozaRMX6idWDTyNKsubUP1E2bmh5jqmzhopuJjiRx7z
Tebqw2DXR4bGLdWJx0JMOJdpz1SnxK24B8xDS4bhEu6D/WE3J+AQfFuUXBxLjHvL/yuDRqxaI5nE
0PiqGpNiY2JiY0w/uViXgUY6mu6xPD2NstvjnN8HGS0X2SVvNLEUKRgz/7qnRJfveQr1dhzcjQWR
tXgJwha7Q4LNDW3x6B8iRVd0Le+8PvSRcNjnxmSgneRnUmNa8PP6PvPjWyidM52U+xZEF7HTPO61
F900LolkdIncxPmrSQ9s0sKbcBLZvCADl6pZ5uZr7RSvjtZXp+h/L38PH/daeNO9YVK15jkvsjae
uCrItYlE7ssbeLJ7Meb3Oe1jpM/ft0VzBsrhDXmpA+82HpLn2UvWHeFappyufhXeSptaYnjNSeLJ
UOapxGeWJNX9OKrrFOCB4BAtnHFT9/0+bKI3O+XXzepq+Pa9NSc4pdhIPDwJMWRwnpXHwQV5tV5M
KyK76qP1uMV6cx+gZ4cj/wijfjPaUMMWVNpO2dlrVRkPtEn6vnocPOtsADhMrHUOv4ehoieHplkS
R2/dz3Qibnvo9haRNKyup6zrNhJ3vIPUEN9nRXlCRjnZgHhL5GjRpXloZr1bvADkxt1M5QlqcG93
w6NyyGireaRbZ2uKYh8EyCpl+pDJ8DRnAIqgWjKMf4VxtfV6Tax+tgPU34ocvzjly0RJwR3sai49
RM23+RbI/LHI4Gqlf0TH+i6Efiz621T2CDSSF1t4bxiVycsm4qg0X5G79Xl/bozqxm/6Ne0s9U0s
pxOv6sUE8jIF2cPyzHgW2qxafEfcdhSFn4n0uW+wes/tfKbKN3WeeuJiOs+6CXybqJLxR6Mzi4ia
kHL+5bfJSx4Wp1IMvwth3aM0CwHdtVPBhYJzOy5NyWl3CcngsLi5oX4B06YDcOhWYItqVXebzeZr
rc9p+G73bNk3kc0JG3fohTGRDse60duGL6WfDAC+6Qai90Rqz76AC2K0GddEeZ0bvyJegtsatd4d
6oNffk5MRaHGn7yIfjeoPR1SNizAuTOGACwD6LTE8ISXEdP4/Crn6Eibt7ligDkafnHQyaEtpvXQ
Oh9ijPd5Zj/3icFn4pmLFDYwL0MHxMtxFsNjSpZ0xuq+GmMY81g4AH5MA07J6mn4+Ucjr7pAlFkj
Q/H0Hcf47KGPcBk7fBK4o/w1TsIDqps7Mkm3kDmXLkJB8u7ozgKqHvBbpYhR8/up9Q6ZTzFnwreX
0OzXWecZ42YetreGFdxOc36va+9o9E+8xi4lPvGkCW6RQ7xMdF517hMvwGvRGdfaU1cx8lAQXSTr
ny4xnjRq0KkwDm3iX8LMv3KAPBXUPisYdA/02rOjp2wOnpJwerGD7H6wi51IZlqfGdmy8n7UnB2z
WFMidVtoqouqDt2YlJ8sK+Yxbex3nTJCur301nMDmjHle6t7tiMfHWMZIaXM6nUbJ5fFCzPlwUMr
cDFVeGLwMdx0w4MeDnmdfCVTU23rCYGZ48lgk+VYCyJew13j7nrQ8BFVxLl3oqPV+aCOJPbxQ7qI
dyOTKIvYfTAjflW9BKA30bybA/k4uu3E0IEkhicQBRYigWyx3qZo6VFf4cxP50NbNfZpwh+ZGmN6
8tBY5gTEFxMafD/xEasSrrgx2sBYpASrzGiImAHdDz2ocs5zf9disFBuc2Gw1pdKo7WOJF5QRzrW
xuRWaqnOVrK6YC2+WHWqNrWmSWt272TcvOE6eOzKyVm5xKqt7PaKKYRiQ1Il4ModVHJhtCasDUmH
vnZedUOxTrDvq/K2qhH0Zdgsd25CbWSGMqRst21NMJ1pkMrQK7YsJ70dZwKhArSVO2G158oiNIbF
a6tIHFkh4UHWnZLhPVvqPfLIt3KY0U2POadHlGqhou4T6GdipWmONDHidJ8Efu0dJfaYzWhszHlY
EzW8tfOSQGy3JBBymTMzmA4B2ZVoMemS0gVjRUi84hDAwblrhOnOduSlXjRVggEEiNxXAQJ+1B9U
NsTFh+2kNnSiae3UgOdIAP82v7LI+bFU8m1GZob/Hml5EA4cfHop+/LvZ3y3qxosZ2eEdnnJ+7i6
ZC0Kdh1wSmXzTPTFSDRt3/+kokHLQtb6nUZ0iTIcVkQrYo+kHBOyJPCKEhWJ4VR3x2z0xgOeOHo3
yig96KaMdrY1UW4vE163EXsu8SversPO5jicoe0o7TtUEQfZEpTpI1ojVVJj46jkRtQkgWRjlp5B
8J7JAczXDp91Q+jc1sQDjqT50ZNNfq27jPnZG9UBCE5s68xCM1FSekVdGpxuQyXeFA1UclY4Hzi1
eyRCH2TGRbS8YuHuhnMRdN0pIIYIms0JuNVp9/IE96JRaW8LW8knwJy8zuLpofaLaIMxj9DOGJjV
1Ig7dX7kIkQ7EyodCrikKT0vLjKFpnDq/CvWYU4qxbQKrLk/5lPQHIY8ODZ2DrppPYSlCRYapPkm
DkP2JYtFL4+vlB+4W0chMtE4TO0wZHm0Q3iSHoAzNBfnRkwyI3VHdAQl68Qx0kPviu4Ytcfcntmq
OIDK8A4FQMmBqzLclVW3FzSIovhcDyVBLJ2u3gdVn/wZ4tvndcq1pwK0UfKGufIn9NZWhHsLWZV6
aQf/lyedb6WyhDwJdApReEwiuB1qCDt4bhbUxuJt74+1C0+fTvuC5nfO1OmOq1Gx+oS7Zjh6Qxac
WjJSTv+LvTNZblw7s+6rVHiOW+ibiHINCAJsRKqjUqnUBEGlJPR9j6evhbxZvhKlXyy7Jv+gbMd1
2krxEMDB6b69166q+vefCtNsN5JEpmxthjx+MXGpcuMzocTdtL2MnSeHFidwGmBFwniRjtm1ogQI
EfOB0Oz5XMXzg+5eyyrXCmAcgEKQ3KCOu0OUXOupKW/ox6RoK/kTlTDtYFiXGhDr0kqZx/T4p5Cb
+b3PuSdQgauAvrntBuzE/ihqtyFH11TVffEKkbO/KC2lRICsRbecaE1rcySTeFSqXR0QPTi24k9/
SlFORSw+cpmk77lUkgaRdTFOSJMhPhHjFCh7XYr7W3Zc27FKvY0gowuwsvJhsFRAGByGC2Fb3Jjy
y2RMwg0frbD5kSH6ccjLoQ87G10pbW7rbRB87+VCXyVG8DPjiPzHjJZRYJe9lPJk1910rwPGGifQ
/Hrgk8mM9BMQyDYr47WoyGSEWyYrATCTef2oMznkocAqfVWKyWNQpC+sdRZinD7WaXJfqOGW19vN
a7zkMrb92JJuelVdNZWIISfZx123R74TofLS1rjWcVEbQHe3pp4ivqutu1oYLRv0mpsa1GsUzSRp
ra9LJKjaOq/4ADFaac3WZ8cAE2PMEBIKSLeEbagXt1ZUv0hTotuwYWgb5GeR4nzH7geNoqKyseg8
EiaVCZYPVki1dbDL70ijFBYTQwpqSdPtJ2sNrKknzjkPXwULh/egfK+nPfCOMumerSR8riiWM3E4
aqZtfNXYlFVySIZ1N3rEyqJJlThMklLOHYTR51Nl/86bBmwu2S6Ykh1wPnLV8/5O4HjBHhqymxNs
ZJ007tMhfUo1eSVrkxNS8GJUWcE1DvccRjle5m0JRP1e1qtEiF4rU7lUoe8pvbQVsva5VaO9GGVw
XcjllTz/ltFkLUTJox8NIi4wZAY+ZyJUZF4RP6GzK5Sb0PDu5v9WIKhQAblNkhs1D590heUb6559
5cXdoiklknNn6WQc6peekewArrFaWk0gP4bRTdl7aiJnncVTUfC3jAzdfYjLofpGituuaY07DmIO
lmC4vURwQmNhYbhKe94aK9LQqFT+6xx9t4yin3mvknuclTBvpnuwpLzZIb0nTx6TvFnLKYaSACNU
HCEm96vgSZ4QntVshMEMPvpDvyT5kTIc3yLPgA8gBHSQzmxSdKxLS/wGPGtagFFw6ol7AtSQAlHW
3QkiKiF0EQprYzhjXY2QchhjR5mqgGJauarAYGBIZVWsJoeptTadGB6C0Pg2dsS5VoQbVDyMPkQO
FqGsIUt9vlLDyq4J7jtUafXQY/gTfOtZGvUfKQ/fjjNh2xoqO3YOOmXzbqiEbcetakveDjPXXVza
qzrvnqRAuOhSdR1J3U2XuZNMn7PktV4Kjg7sflGn6Y4jgp9WziVR3n/qe81J5PHV4G90Pfcm03R8
zMEmxyk8/9mcSBVEnmkQ/OS75bjNKv1GNFMGHp0zuWbOJtG0tQpJDDHDcWnW/X4yKXNRQ2sKVopt
dNvjodegZ9Z6u89a5cbT9Msmq7Zxa5IKpM7BM+Vi4LtSf72MBCPk+PgmNpW11OgO8GGF99k0p0VL
3JDJF82Ise4UWkZPd92AJl54nHcsilkjm/h3s6Aq7/eU9QSgctomCoeC2QSLTFZ1CwwQtpXqmzqj
p4L9Y7NOvBoWwyY9eGrCcfdwNVXlgy/SyzIhPeQ5eSK5ymK2mc/6TevQ+twcT6JY24jGXRWxORkS
dFMWIIMR556JT3IY+H7FoG9inT1YXmwFc3gySHBh9SfxVfmdEF+f3RGBrRtuAZKc49xFOZquoGY7
RUKR4lWl3UjcKwyNQhgD9GYrNQbQ8bVBu6yK5mFOhtCFzncUJQMKl1xxnraKPCp0qNniVzQPy17o
9iU3HmHgq9Jk8NR0ayl60eaX1GtsGWcEbV2Ks4rdeoGRSQmgzK4NM3iqn9JcpLIhsGG0tgFqHX8w
L0MFhWEz3Ut4+3yqqZX8Q4QsmjM5NJaw9QVrW7bZI/KqG3AZDkQapyQxlhDI+KmuGV2VoNtf5OhN
2VsriOYqu5AEJ8rmB6qNtxw32IKa7LpOxzmaHSpZvWE+PFi+uWnb1k3MYJlNjGlifjRJ9K3o08NE
mSVqygcPzsNKbOOnVyIOlIZUQU8VtmMs3wC8dRNxxg5m3Hu/lm9MVac2WUDGA+hmmPfldymzNmnO
lqNP+3zJcgUuQhw+J+2wwlJpD6a2mamW1Vg8RFN/r4J3BLawANKTkmeCQCtS8muFnaQe9vcGBwpl
aOGsyx4bDkKHGWqZolRAM1awltOcqpkOU50d1FZZh7nBJMIrnnlOngs/u4beOw7JTimJGR86uzTC
fROl27ADD445/IlT3lRhv2Io/X0X/NTbCqxazWCs9Pqdl/YXnlQDFmJK070AA0pZ4lVgXtOkbifc
jaN6mSNG6QLdRXfgJKG+OvozBClR1yVHEWY83ed54iiejjtfWmAIho8uEajFdEmiG25jzDGlcVko
+qbwzbuwUlfz9B16zV4NoU9k8g1jPOsBkxFT6Dap1S41P7+WUg5uRT4q9LPrMVBWMNT3ep8G6IwY
5wd//M5ymHcSE1rf1g84cJ8zKIm/dHYKeKYuM25DebrG0k8sfQpQdsg0F9U+JTQSbugBWamtwUsC
RTDngVoNQzCkcGLIksEpSkfPJYeufyX4YrzsunhXRfqdjsls0U6eweIpQM+aZEgUQXyquCrWNVoz
Lffq665bwxjP7bggNlqY4Be1sbKsLU51Ot5NUGtYhHs5kx1WZX/GMv1T9eW7POU///GuCvyf//Gu
bvy/K0G/++T6P3+15L/kc1X33f9wsoYAs5v2pRpvX+o2aX59i99/83/6w397+fUpd2Px8ve//YSC
1syfBg0mexvyLmsoq/797ef//r3LY8rv8U9kmsTG/vlhm+e//+3Xb/wuLmt/oOs3FArIqjhXcf+q
Lkt/GKokcsatiKqqskP7R3kZZeYfFuok+DUUnwnQk1EQ/K4vo5fhZxYhUNb8X6gk5X+mwEz19b1E
xxDRBBEHqqk6UfOGrpzooYp4SDtiUcoF212foSTzpErYp34q107cV7m1G7wenV4ea0a8b0boERdB
M4CK7WPyv7A7QmbaeF4Rp+7QVlF8oaRRL8CeSSW4RAY2kqBuDlkdpGTVGakvJOLBCnQlkExoWGGO
NV8OEEIp2wm2Fy0VuuYb/Vbt0GgcpT7JB7fB8RusMRc2kSMpY2us8T8WTwF6Jm/VyBbwEUyWeOTr
FL+hAwhLwOag9wUmq8BIrZWheKHuZoKYTT+DbMieO69BhcyQmEU3WIrlg4dUDvlq74sZVje1KoGd
5Xg2Y0OroQOFfPutkqY65y2izkJGNWboRR5YCj6XpAw3UABNEV5TBDYLcWxZKitdS1EphyEO8CW2
M0B6WllkyiY3e+059pMUegLn1g0E4rHvEAGDP4GNp8oSyx88Dm5ujvKD3svGj9IyMyYLORvLGguT
UT0HdaA2DilHjXpfJT0Ll9HPIv4ciLHsyJVaotRu82bgUAKmh0j5gB6Fj/Ulw2qic1AceJzUof3i
dqEOt3wKPLP8Dv1zzFwmeONC7PHi37XYwdHq9mib14ieRNbWMecQ3+p6spJ1aoycxkRUPSWXY5w+
eB3rziT42BI8eAVmRFJBLoRNuhUVgJZszy3JH3+WmdGwCQ0nRdYIa+564QAgRVR/KpGlPDMDbbKu
eRLECBB5wZ6YNbyUID6AId2guDbzGNmqMmpX82tXr805JJyKtxxIC2B0YkEKthgScFB2km/dCFbP
yT8nGrL1rSsnMVvVLdCJbeo1SNwxspfrztT7AB3pmAG3WKqjoPvrsjJyMlYzyod3aB18ZVm0A8SD
AS2ntS36mO2DGpZZvoqUwvBeml4f2ntZCkrFLgVKnZfBFEjiY5FNYh1g17ZqlqY1p4TiHZckTJu2
k3uwMVEVCeEOulxWHfGZIsCwQbcW0otRY6VfQbuq1YPJSWtzE4hpL9+Ksj+v9vAhzdNmn/e6scDx
F1WkxAopeHjLyiA2s79XMurblYHO1oYAENcvk5SYqNNFXkDKV0UF/fz7KOqVuZ0kNqUcg3VTNN7h
FrZUXmyv6h+QP6sgmX0lLrWlXofAke2+67yRY2rcxAcRjbS4MxX2MxdV65s5fcyIy00m5HiGmlKv
YlhpWczO2MfzVmVixPJ4xDPPEsyUjFsVuAT1DuwrZnAzAExpHcIjKgXcDbLCCw5SmKFHxAoseBSD
z1tEvi7Hj7LvaeKaWRs4uFdISA9EH6kKp9C5HmgVlak+jAEAyj01E1mvapAy+tgP2yEeAoOar+5n
F3mX6cKuhNqjbnVBNeuLtPEG4wcAxibGiTx60m1PuSByJanEagpJBGtGMRBav0YZT6yBKTTsusNS
igtW0I0Ec3Bg4H1hYOtDhBl62nKCGzZUhBUhUDswmo1kYiPoAYfVltUCKRAbw1yTY1NONqxIoX/B
d9wVV91YD94uVaDpgADjVNVzYpB7w7LKEDcH1JVG3MZeFEH376n5EzgB8zCKb+UOlysVaI8jixoj
XS1zokUJ+2FAXkg1Jk7r8ho5Tp7uOdLGBeSnCYYzg7rFnMWgEfzcRpKIoMEIJpgnkglfANBQgLEp
E2COFMxpM2Gm9Sjp1h1nQkJadBRAm8znwH1qQpnUm7qRH9MsyajCJlPfUIOtp/oi0eMJDsFY6EN4
RUfwh53H3+2h/lCy1CSydbYSxv7gm1UP7YvsJyP+Rb8oStuoODPYsfrKI5QtihG3V9T72uBbz3ly
ui64beUdwhsLVQDmFNN7bVMfHq4JkX5e4Cmhdflmwr/+U0T7b1mbXjP8NfXf/3YaHmmIiCBMSO+y
qDNdIwJ5L3PNWQWCFJl5Advsunf6rb5FuijY3uanjmPbHn8KK/huVK9t7U/VH0sqFjOftX0SBP9n
25KoaLoGt1hSZt3vG4ktGX2Zqqg4nLG/OsmPesWuZ1NvpG/CMjqn5z2RlM9tSRqrFchk3FiY/O/b
EkZlYoZiQT+3pdpuTIV9wd7dFl1Y3ofxIlp9fWfnG/dGtPyhwfkLvbm4IIuFNPNokB3jJnPNDUSm
tbw+14z0yU2UiNeUqbGIxArIJ1mVGp4yyOu/28m3wTK2e3dyhj3osjPJihLawI/X9KatkwgrAlrC
zIRtush25pbUA/aOS7x1T5pjrRJnvMAZ5LvmGUnqp0/uTaMnT84oKVdXMo3iSd8JOH95C9ZfP6tf
yvkPD+tNGycPq8k9IdIN2ph7h7nVbf8m3lPIsRUbB9k6//51e3Oi8Mfm6PZoLS1EticvHawx5L0h
ayp9uELBXc7c5+5JH+6/bubz54V03dR1XSPgeH6eb/pgZGaapQQY+6slNj2HvR7x48MFhzhuu0yv
U7fYa9dftyl/9rhI2mM1js7UlOSTaxtjPTDChlEaaixSsIX3iLh8Z7n1N1gExqVhsxa1hxUYN8c8
QM+w4yVxWav63COd++LpPX7zPZR58/Dm2js5UHK94nuY+4bmh1lFsFAffLuwM9s7N7x8bE1nL4QU
g/0S6cPzXulta8nkSxI9FW+JK7lsZjkyWSCcYHSJ1mgzjHNv4se7/L69E522OBhFKM/tAQJfSbvS
9h1/P93qh36pOOO6XlMx+vrBftKZ3jd58mAz0t40/FjzgFZtsk1+ydnVSt0Ur/1Ss1nIrFBOnbmt
p3G4DKL6vMcTdQZu1dSMk9tqRTJAUFXwFxBdN8FDxgJmOTc+N23cyhvphq2Xk6ybeKHJF/13Y/kv
XLQ6zxjy3KV182R0VbLSZNZkr9G5/pqU982spciWkE1ceOg2WgfqyaSSn2v3s/70tt355296b01N
LMFixYfvJre4ltbmUl1mR9afduienRw/bKTn26zQb01FFmUU4O9bq7req5Bv+wtxS/0SZ76Ln3RD
8N9Te+61/Dj0vWtKO3ktk3hs1cGgqWRn7dTtzDJazAqfZBHdCnvJhpu/h7Z47n7Ok8T70eB9syfP
MSGcomsrmq0dbGvLdiV979ZguzfFNrpJ9mdnys/a06y5+2Ie0q3Tjjt1Y15YrNAX6mp0arugMGVz
EGpbq9xFBmz9+BfWAfRPkVGGBRXJ1ac9tWxzayhitBFiegjTGNri4Fis66aCTEFstJx+q8RO+oE7
nBvzP3umzDCqxr9/DYHvuw/qBcOoO3aHcBtcgXRdzGKrjHw0pT/3HD+uQLjKN02p75uKS+IYLSR/
i2apr4rr1CHV0o1tdYFZeNPvyHlfn307PnmWeLSkOb2TdaqlnsyiUwimGCcyBF17WMIkYw7Fg2v7
m3npKPw4t975bKClPRXon6lw/nZq8ysQMOj9yLkoJ7ZLaUmm4ou+pJKxMl1Cjpbr4cyULc2j6MnL
oaKA07lClsnkyJ/c1AQxApuw+URDXxm+sPKC9gXC9MbvSjSYhM40KTF/KWSyQGiPdUNRZ9IL6PX5
MY27Z6QMFvr5do8k4IynSpof6Fff7eSB9zFKSo5beJH2I5BtUjhXwGIcYPrl0nq0bqJ1dCOcafST
TqYq3Aayy3mXpNMHXlW4tTtU7Ig1ZmSzaAfI1eWht89MLvMkfXptuizpGlYdw1BOB4m0EoiQr8l/
wTu3AlThFa6ePQWeC5fiG26/DUlDwh25C6m+kglRPLug/+xC336Bk1UE9A7KGClfgK/tJAgDSPop
0tH9+jo/PkJDxYfEAlSRTKbSk9lFl2FiaZn6Ko4/IvMh1fZff7z0cfh59/nmyZQSxKmqdaX6ijF3
NezK23Sb7ylirfTWHpcVqz1j41+dG+E/Prv5CJwtJWsUlganS/hw7KxM7uRXIzhilUMQ1HPWdiWb
j5n3KhbZua7y8UnNzREFb4nMKKo834M364EhmEDdWMqrwulXVnnbYRB2BrkTSIaXYiYc5tpiqtlF
tNHnd4VEBVCK9mAptiTlZ57npzecDGsYXhzxs4M5GS+g9VlEXcmvgNAAILllLoJPnlAugFmGkgL+
eyHmQNmR0WWyvPQ6c5NHhK+S+iTAdw3bM9upTwYw7g5b4Nm5qKvm6ep7LKysx8b7mj2oN/4ta4rl
r+k2+F4/5A/SFk+tLT4JzxyGn+l6H0dOQ5M1xCus1WS2PCfr0zbwODzVpFfO+xcVaGrfiEDz/Mg5
GhMsiNvRRRXtx+HSbB86DrG19IXMtFHZy8GFJuhnvs0nfeTdlzl5m1PZTNsqkF/D5LsXA4+ZrS3d
uZftk5eZRiyVbQ7TMG/1+46oiOKQm6n0Otrd0r9QX+LtPBiTFm63z5FTfTM2X9/izy6KapKmq/Ic
nX46NxlQpVQ/rF6D6LbS9qDmFelMNPdn3RkbJNUoncthk3zyEGEupMHQh68Ewm7ke4KCICkiBAQj
i1iczeo04XtxNNPp1/K547dPxi7anqd6XZM/vkrFVNQ1mjTaRkmu2gjpPEDIdm03T4BIdkHtDveU
WorV2RXxJw/yXcsnE6vYQV7zh+AVNPsSVptdQXXZGo6BFmoAp3ElLM9tkj+7Vs2QLEPmdFdiRfW+
6yBhigS/snDMIZcRgQchmZgskfp2tfy608wzyvuJ1QCcJxG2zrJGYl3zvqUhK8Sa9fdzW8DxAtbW
9bDLSeXZ6qziBvkHyQZnBuhPdqrvmjzd13RCkwRBYj3Lj9rCWyGyXFVrb4NeObWbxeiWd9llsibR
yZb35+/sh5cE0zkH1iZGXwkP+umZi9VmMenH1pPsYzJV15zporadzgwvH4+KWQAjceVFkTVRVsWT
56eEqjylanwcfuor0Sm3cs4pcbGGwXLQHH0hu4lTPcZX6Oj9cwP8xwt83/TJdpiqpcSqMz56pFTa
qp0tZ1MShG+Ecw5wV30xcFfPTfHS/KnvutHJBZ/Mc6YqpFLvxcdmyZnON6p31NNsULZOh9vj7Ovx
C2PxVXMnb2QTG0pQGvEROhYhN6S7Q8W8ne6mbCHuSxuiOMQIxLaL6RjhA3s6f0j+4bU5ud6Tsb0K
wxIVdnxMxOp+msprkS/RyWsiXjcGoOZG6xeIVB6+flc/jEMnjZ6ubOraklB8HGVAyiNZUsm5bvth
jj5p4GR4bxR9IJAxOXaut5ruFA5dsZDjxL0IltRjHQJxNNJYEFAvgsdze7mPp6E0Pk+VhkkGi/ih
vNI3CAPKbO5C3XLYZc8SfNVNvR1/FSGw9x7qcdustVW70V6gQKP6KZ/JJYrdc+cDHweo999kJg+8
XUEGid/oyL6PpOasdSTBBDYuw1vLTfcJKfE3dC3sZbbl4JaYD5nOH8F89g6/uRXGyfBhSi1hB/nc
vb2Val5493ggl9KttK1wBtlNZecH7/Lc5v1coycDB25fXymj+BjFoJ9T3GDyS53U54anDzPbyb09
GSgSs5Ebw4qO2qJ3/Avx2/hS7lFYL2MUv3iz3Xw5ruek23Prz8/enbe39GTE6Oh0v0ZkwxgXYUry
EmqIr9/Oj0vrk0s7GRNAmwESTuLjBDMfeku78pEcykvk/c1dfoM5tVkY+16dlgA61+PFuWXKued3
MjqQOtvpchMfpZoANyxCsz1cBvj89VWefTlOxghUEETeDdGRyEvjMHJAWN8ky7mUBpXbSb+RF+GW
m+LSXCc31rV8+3XrHxegJ/f4ZOHeKJUQK2l8nItP432UwX+HI0T1dRvfhKvRJeqveGJRFh/qc2vf
uf+fzjlve9DJSsnKTdRFYXzUriR3Dl1iRleX6SZa9yYYy//l23i6Uwc/FvViEB8LX1xrECPHotrW
WMq/vp9n+szpOlNsai2d6DMN7HofpWlHtHP34+s2PptU3tw3c76vb/fjeVtrwCaPJvZOFaCS7qPx
kFCc4y/rrXP988x7bp6ML2kq6HLGS6h50xKr2mKspTPr13P37GQkEaOGUCspOob5swQGOYSedK6r
zV/yi65mnowkg2CmocJEXzpciCutU05tzQMGO85o/sWuRvXR1Dm/08zTfWPZ4lIk/fc4FTg2MBiJ
+S5r5G9f94IPh0Dzi8v+gqMHRJKErL3vBUJfTMA4w6MI6AHv2ELJw60ckp2rCLsu8vaIuZyvW/y0
JyB61KgxKrIunryvbAJ8EB+slkrZnimxhnL4uoETaA+E8vmaZpXETAmikHkyFIINbE0im446CU0x
sWnX4eQYFel3uBasVYFrgzoYyvYlohboeFWza+CCx9+N4lmx0+X5zc2nl/zmC52MjgWigwmPzpET
KbvHUxMUq68v+dN1/ttLPrmpxkhZl1jFY7X0Vl5oZ26zxglqi7sANZF7bkr7dOj463pOB0Gz6kC+
CNExrYnGa1WUjQ3IfHNZBmyL8+OZa/v0rUPNhIoXGcCHslCdx6WIJo25RWHheaxtUqCXhUNQ2nCv
u+fr7p8+rTftnQyMoVYmI8LQI0m7SwNOUMdS7+tL+nSoetPCfMVvhl4xgPYvhOExUcWtkl22CF21
eDwzh3x+GSiM+Y4yGueTLjESoxNHXnCsyrvEeAzDp3/lGv7x8aenBfok1GlvBceS5SHw0UWuywss
g2cu4vM79VcrJ8NTlmYEj5oBWeqZW8i3gqg5Q3Wug33anZW/Gjl94AKxRxOXEmymh/K+1BfSDhPS
3qA+1jmDvqi7BUbxReCoZ87OPlt0gzzj1Eyca1anhx5Y63WlTUMqUJqORQp8dROki9RoE4zkpEP+
s09sPn+XZ9waY696uqjIYB/po94+hgYGsBrWkrWIzHOFuI+XRP1UmlX1rNw1DpTed21/ksB2yt1j
7UA3ZBVKIsRyWsNpue8cBAfLYuW7wZ+j3z/ljfifGR+uipfs0FQvL83+WJwaKf4/dD9I89D6lfsB
mfRb78Ovv/+n94Ga/R+cIFqgVglUVxWDJ/GbrDf/RDT5/zj0l5gjGX5+o/UE8Q/Oxaj68y+d+ZNT
Mn7tv80P/JDqOOdnHEzC7mX7+9++jOs/V0lYRv6f0kn51275r9UUJUM+BIEVSFRqxKJ0Ok0nKrgR
Pci863iBRfqI3++qBS1DiT+fs+vulCvYzMJFA0fpUiLM8aAQvra2lAWRDRc9jPOFf9+myOTNS3Ha
g+/R61vB2FTQgFoEPmnuTnCZJletyzVgDrgWc/07Fb53XelmQHQK7bmKv2GVioMbIqMHOJbKUn9J
E2c4hNNNhbuo4itM4iGBl4ViJ3ZYNfjLdNxoh9bBmZVgKgyW+OifUBHeAi/B83ATAd5WtcrN8fpx
yIjbEzEwSt1bU7hOgSPowX6EgNZWl6p5LcSDa5FQb8Sqk4wBjo0XUYuWggwNGYyddedT2zQC9NP9
XeIh2853oEqQ7eJxWqTeSxje44cAoq2lF1LKuaW3JkovVi67GLF1ugmDexWtgQcrQHBJvkP6cxGY
xYLMhURc6xWgeyf1FosiIoBdkewiPejTZSLtK6lZkWqvST8lhiNB3GtwNHAHLwtFXKrgOGqEaWjA
JdzWsr/yHir/BtIpgBI1cHzy3zIns+yaaKV2GyrP8xmysQrDRU3+zGLrR4vsxrrv7rEAdrfple+O
pFSs1FfIF5KbEnF6Kd02rGCGe+s+v8q+davmdmS//pwS9maXB3nZrcpDgyHfWFkEdGU/LaB39VWz
9+HXPbcb0C/udNmsvTVVK3EJrcENl4OApk/ekpAW2WDoI/1gAr3QiBW5K0q+EcFrPXwIHxaFreR4
wJ69kFoCxj35gsPNhZC7Hm5UAXO5v5aVtXYN9WFYYPLVbTO6E+kncehWxbexvlA4cb1UkT/dEIIH
RkpvXf5gCajt25v2IrJLp1mK0rf0+5sh4PeL9k4PPc+JH98rTps5RRdNTZ2nuzeri6jMJ0wZnnVt
QPHf1qvmu7hplyRobf5Rg/m/ofdvksHU9sXQ+9IEL1VyzJ7rdwPw/Ft/DsDGHxSJLIVAcypGeINF
fvLnAKz8AZpWo/KMUk1CjqMxxv4egDWFMXZmnloKCwMK5YzNv4dfTfzD0DANWECkJVOhgPnPDL+/
SoJ/9RJDFHGx6SZ+ArZgfNzpNkwiqQDvemWhrFIGVxIx6EiJeCsAOnVKyDEZgVnrbFRNYk84v9fR
+zu5PgWbXoyI30hfOiCRtt/V5o4QE4DLIa4bXexWfkboiJ+0ELd8wJyjgRmsJPwYP8UVATcrKeoq
8PGltYKjqC3rKrmWSnSQEMjirs0vAFCWADo7050pjoIkCSuw+mTqkRFLRQdVeMJbmBNIHXvhuI0G
s9lVSmkt9Eq8mBIPWaVP7XNq5OpO1zBqYigiRSQxtvCMUFmFWrDOfTYthUiqK0mSUzJ1zpu+8Nk7
+H5J+evuIhahrG6gn1PkX6d1b95BEeBSqZgVDli/uE5STM5ZTgDQkJfSLQS4AR0TfEZGABPOldpE
D7LWtsuxhkgkJjmhv5FytCRG1ry/H4xsOPP9dHrYmzHi9/eDwz4Ld5AIifPm4c33G9UyB40GFaq3
vmtlFQDs869wl6kXOKy2je9ncNlDgQTnhvPREktPDDZ9Dm8+tGYBj7qvoXd33taI6vxCexDC6qZQ
fXmXmIyHfivuYqt8GEPAj40xP++wZeddxI96UXeOF+tXv3pA2k27qZwyt22GbjXJxQ8xEDcog1k8
NiUYn/aaxGbXL0DuDX0ATtIox4uuktaNwoapZqV5KUcKWdop6tZOTw6aDnMqYBlRgIW4mdSJYL4i
fFW7RrjMCYOwg0jZe4YhQ5YQqwVBUppvdUQlyXAoJ+h4oxFPrtY33vZXB8lSQiq+7hzGvJ84efVw
q7ASNzTMIfKpOCvzDbHDn+Utwihekh19KGIz2ei+dJ2P6XDRSeTsKLVuraXZEeQFguuX410aGfeK
lqquVUCTqqM0xUwVhStNrch5TgdjQ7TZd8uY9GWdh5I7ThtygIbL3rQI7VJMv0PUaJCehM8nJtLE
qbq4c0SiKpf61Dz7hgSMpZ2INYQfu2B7atjwnVaYsexABDHIpgJz+1htrDDLLxvVGrGnobgbW/hD
+IHqVaimMaFNLeuEqsz3lS+XK6tqX4IhjPa5rIZEIfk/1LbUV4Tg/vQtOEKFN/mEl/IP3WdRpJZD
uEoypee3JX3B4dTGamV5XdUSoPQ0lZwkMb4F+kxfsQZ55WkJwTyS3yy8TAzPPCgeyIcnhb+N4h0r
XjYzMNHfvya9onYJeEygOXkAFTZQbQNau6s1QNvYoS3ImLtWu+675eeX4igZGPCndGFE5p4ytOGM
aQC6oq5qkE4jEWLNk2xBKc314tIbiFUu5K5y8qnSifsuWDUR8HjBYwaYUJOIPiV1uikYnezKEir8
/LLkxlJermpLFB4SEah5NICdV/DjAUUtNmYY9aswttoLLxbuTHVOMyA9U+8rAG1lheybNLg1jlcn
amF7KBMInkEkQyyOB2pn+V0oymsVPSc8JuB5xGKSxeBwRlyt5ZGRuY0wtlvZKs3BrRrxQ2zB3jLF
tlpPWrNuVPNVKODoFBgJNlLIab9HqoWbZ9LPUaxQfxvdU64RFlJ5U8+qncC0zLus0yJaFkQyKFor
2mLVkx0b1ShyRv/Gy2VzF4mAmgxv0SfasGwtE2N0rVWOnw9AZbtWciQNdhY4RMsJfTjZqQ5jB+Mb
UXdCTVKPPOdpgOW3DcJXrqd4TycfXK3y16bQqbdTo9zC+XjyA+EuDviJrwvfDbbrLi1wIj6myTqu
g2ipiiqu5CiLoLqUBUzi+EdYK6igCpJVajV2YoIc7SqXkN74tJnJVT17H3/EMha9MgSkVNXW0hDI
3Oo8R9ciNCvz17RKwdzF6Y9J9vrV2JgvYhF367YyVm3hoVEoJzKvOnCJnfQgGb60qOQysFNQA4pW
LihpizMrydgqrWZPAhHtQ3/QawH+VLhuOzM7+LrvJisry4DGhWFBEgYZ60lEAkaaAMZvfQYMq1il
EUSkBuFfYzWWjb3Zh5Aq3OWNxo6s1xMXeJqy9MNOvBwZv4juETe9IW1LSRtBUBLDGSWk+hkmBf48
9GBnQPJoAmiiZb6OG2WnN01pg3B7gAZ/qXZkzsPI6GDuEGizYdEjH1oNBmCN5RF6Q4ZGQLk20b0v
yPuwgVZiKEWJeZF5a1mtjauiu5PaoHHrwHuY9O6n6pEQ38COzDp9RewiOYDdJoGiggV20cG1xDNp
zkGrSkbIbUwaex6sR6+5bi0C2nxVclphFDdFUWYX4X8xdyZLchvblv2V9wEP1wA4HM2kBgFEH5GR
fZKcwEhKRN93Dnx9LSSvWYl59aiqWZlJNFImZgAIuPtp9tnrR1FBOAOO9Go5Esqzmx1UmX8fLO8t
m8Nt5FnYaQg4Xl/TBK5I6LnPWtfe5YIc7vfHxQdRBZkxxzTKZklG7+B3/1GhV7ojuttqjP0wZjvx
uBlR93g3GSzkuMe8TbZsuUNqqoMHsZQBVxyQqmUX8a7uOvzU1fCtZ8x7Sao7U4Mxmliwk53C/Cdh
3a+Jx88LtSQScw4ocIofgwolNOge61Ss/hC2Dk0Ss9Se4YALCIpL5A9lOl0sDysireyC1Wdlix3L
7x/W+9n517OVhyXwUbBciwIXrv0fNAK1jZsekRaIiSZPoD+5OJWJ5QRGFG4ss77Hkpx6WJqCfK7S
N+0MBTdzvKtWOtlxwP9sMZvo2oSJcbIs/SEHw3dmLr3wACfOoGM5qvYEk8DBBgwBjLA2d2qE85mL
6ItkWvYuJVANCLiNK1aejm9iwuTbkSVPfT7KE8jTY9IW5qNTbL3eyXeQgScIi0O/HdeQuFdUODji
NrF7UUP/5yAZJv/9I1qzi1/CD2gLzKpiw6cbbOY0fn491CAxRKY2TNombptjrzKsD0JrD+OSyWtD
xndO9RBm2Us5tuX+/DN6aNhgAllH2a10I0yeEzwF7VDKs4ZZ7qZPSxmMrTUAoOMeZrtcDvAbb2XI
8BxIAJhvWcXYSIl7fR3H2qlcf3n/HV8i8/VhRoNL6qd5/WXsJ/2EnScpBfZZgT6KhiFNdRuTBYRp
TN5sOd1NEFHiyNT02zkKMssjfqidW847dpJdgnTVtTe6Srz9FI03u8EZUQzx09LjszZr7v73j5Qy
2388VINon3AfDSRkG2Qyvz5U2INumUBn2vSL/a3oR8bOW5yyJoXjQlU+ipIS+Ug20gtt1w/QzXK7
aANG1t+aIVUsbUfHz+6K88ay2JhBFYQPmsouzLS7e/z/H1SYH1Q64i3kYQlfU3hfbaYW9zmUvmMk
3gtD/PARi9nAkQqj0t55XFxAixneFhg0wnSSQQzT3YdHTZEsm27ZYhkbe5Bf7dYk6AIOiHeX+R3o
9uA3DolRNWIrOHl4D+cR+EiC57Cjwt/bWFVoSb6196mishVlGa4EDM57kw1VCxpur79j6jlXhjHd
aSk1qMi+qSI5jYX4tOJDa2pkJtWUxkq/1llpnZ2BAWP8jTehrZxNpLXf8TgVeysDVam1Bh1qFGW2
qUjlPHQFfANb2+H4qChxEtKaT4xN7+dInqJsghM+cUwyNs4zr8V4KjSs2XTt7HrdD5zIxk06JAPX
3F0Kr4FLLmMvaI0088N84uuRMgk6q5sZ0BjhYenxJ+DYpBDM9tf4gEl3wCdE16BWe6DVbAaVqrbi
kBIjthurijwch20LiDOWqyFvXdxVlNhiOzQOmVza7ZB9gp33R25032n8NsBiHetU9dNZha92iscT
jGMziMJ79Fh+Yc72vs29cQ9QFGOF6jMX6aCRNLWbhzVsebBLqd87hFtxFkmugK8vhLK6tRvOf8fJ
Tva16BL8c/GR3SIG34yd86DZEnlIIh7A1Rq+kafeScTa0cw6+z55Zdb8yxBhB6VZ6hoL9WWSncFZ
2t+xMT7yNXxjo80BOHjbJbTSe5DNsw/crNiqEpuCCK8zNTaGb4eWCbCiqh8sNwdWX4a7WvEc8XWd
MNnyvoZOuWdz3GMYsCE66o7lwhdSWQXGB3N/zTVql2ZRI02f9XNSYFU4FtFtGeTRQQRF+lzlOIDZ
T7pbP1e51b4N7fKWobFcpLQxd8cSvQEPXeXlsE2KEZddrc03+JqmMODdqzZ4M9tghxNe4bveUp2q
4bFIc3uHK2Tve6qgDnhpYhVei/wO/7nJk3+OnhMRriTe1hrdLz31BybUGvxucRMT1IZz5ZAV5X0X
RPUrwmmWVZ5iMqfEljZ/7JcsD39pNSfg5QVTjtWgnLtrpMU7Dq0WiKPFD5sMcS6nscUy/75edPfR
CkGqI0veTqXmPkYYGGL+MQVm8odowhxIdgnoy4winwCxxZzBnMl949keIXDkexG5XeCOjdrpyXSR
IAVsMDG4sRv3Zmq3EzzynArQ2Oi7ASsH/E+c2zQBYc2t9LkErADSgsFRneJJxir0URTITY3KKDXM
IEu1kCoyDNei/qGvBiDeslBY9fr6wc6hHmayPjZdE+88c3yuCZHACOKEMT2rSvfOnQvhE8ejaYMv
9NJozU5qUREASDwtU/cUp0TCeX3WpqXeCW8C+u1WwWCxTbbLt3FxcYUmfqXXnz/ExZd4VvuhbZkz
XQqB167D3BNjHHWJhSBbMdYl3dcmz6N9Ta5dRNMnQ5ubiwvH8RQPVaAaA59SAat7IsGzOIJ8mffN
tsWkcpN1YImHCtZh0dTqbBYJwtoSQpnuSLXDmMSCT1ndzWaXwBjHsWMiQcR3/BUhzrbQcTWY8/A6
9PIaYr9C7G1gcSq9yM+K1cTaTvAdpJWzcfDEZt4TqMOd2nFwNb6V+pkpch+H1/Qwtwhr7YElDw8W
JxHPJ6FPCCjcm+aMIRY9Oo8atEGAQaC3fqs+dcoHtiSYa2r5anmgfmeDv1bhYzlhCAOUELKJboCi
k0WbbMFmsWii5TRSCVcJaVWpMVagr5BIDZcb4tWetMg7u1iUSG/4gg8Ld9t5dA8UIPrIezVmPElG
CLzPZGXzHSeV08W3kTNoYw4mhKMKbHeiooeln3jGioTGoaruKe1qL7XcZaZ+kVSFgD0PW6NqKWuk
uK3CDTypTj4XSfo9yhXbvJzFrkXT5zr4aKW9K46uqsBJRFgwY20fABWMT8mCXeLkLNdGK+g2jVWx
BxTsNRH+pxA5RKORGaw+HilVBWyOMdsFbLJfNTj4HFZHdyz2oh/OUad/4rAPZJdavmYo3Krsp5GZ
1kBfsGPXtWgv8QuiAjI129BlnEjEPVl8/ZSZo0XewLma2lFxyOzqVadFE9aEnMabXOjh5A2Zdjt+
7ccT7rpeS+GnJOBJGjzrKHrd6VG2ZQKh2JkkiMDhq92gYf8PpUojJ9C/a6WJGnawnw2hUxMzXfdO
G+AEl1VQ5RKf7IyiGYZHqb8kzWesZ8u9N+HVqLwX3LKxrizYD49xPF+cmnWDkS6m1BGAZ5zIFr4r
Mw0geKbOOSznxG8tLP6XMT85sXazNacjul2607hCJBrZ+bPrYB8PNc92tPrBidUfRsLHNBMj6Ar9
uVdai5/G83boYlx34vpLwRS9b4vuftLydD+45ueWUkqU5XdhDTHLnqnPZRHOf/FiJIFo3Su2Uc2h
B3AFRDb85H1Xo/snGwCkpnH+03F/mIvpHgaPQm/vgZ5xM2+3JHg/mllJWWvxzmZYfHdyDuGcRk+M
LHSap3avxrbd5mIl27T2t3BUic8L4AY9TkybcBElhLtqzYAz/OmG72PY9FekK5txae89m0lEvcHf
vC7KIyVdcYG6N/it3FMc+BMutb7V7L44aHE/Bp4UvHNJxEswWzCwq7NX0CWrDXc6jeGQbYwWJ+lK
np2eiQjCJZJsQ3tw2/nSKGs7auN7eoHNR5i+uvqrGnKBaIu9TrR5v7W11bK+Mc7AZd0zbCqenbrM
SbZrSwjxolMgh6vO4rHo05OivMeRkTCvXyVU5dmgy56SqRt1u8rRl01JFZ2JwvpSWGXCGihxMXUF
3URHn160rmQgfZ67g43F8caZn5oWni8J65FRW2c32FRbgQo5fmyqq9EV15QiwEMsmrdBS71b2fnY
+94vS4GZbXcwl67bJp0WU/coztQc7wfRuFho1hUr8eQC3aFNh2FW2+iv8bwjMvUi3fS7BhfeCdRA
V8TAc3CdeXezTYxWBWZEb8F1YA7Z+ULLzpyDCms5KnPRq6A8tHFgFmHHXP1IzbQ90YpmX9f5G8vb
Ummb2l5MFpp7a5yYtBET4U0BC4jXkTpX7t68SSznoWHl4MYbVB384rSN7uNpqk9jAnEinwEGNcbo
a673Ktv4YCRLeGG7yc6q6ViV/El33PCiNIQgmcqJr1Q1nkFvM3ij1aa/08PW3WJXzjOd6cNINT1y
lHwz7NbY4L7nEeTXyaGqBUP7dftFTU56roZxOU4dQn1Ba4Tgvb6kXYftLCaYJ1kgB2mMMGA00Xj2
RKcdhqJdKAMHTKl7ULLSiEqUY10Tta0dhyFu6X2K+1xes4ZJ/MI7pjNG65r6gmPJ+GxHOM+oh8gR
T0anHSk4YfegMfQZN528t5xsJwg3skE6/qgVam/2LtMLlvXZBgPjWKLeJUmHW5phPetZ+Ye+xAub
X/5V2HF/iNaWCtl9knKkVIBdhhUqOgA63o1ZJR9KbMFlQkQ2TWG5p9lAYqMazdel7I8o2xPffDJI
vBI4E0dV3jU1zuHoFMTRy2q1xdJwO5YejDdJsQ/aenoM9b7apObUMa5DlZNz9E8rvQNOYV8jnQiq
z1WHYeO8W3r5pmP3cUp096GO7PLedbC8NvP69H4JcpaveCbbR4syFT0ZN8jrrWVM8S0reWWUSFYy
i3XovVUcYFWWbwyv0TDTCamS8zRbO2UYq9P4i1fKkY63IAbo0+giM8bgNoWZfyucGK5ph+NcEsJH
kHW2UUbbXTmXo20qBYTOXtk3LaaIPONws+m7R6u2zbtyCh9taywOkKHhH7z/QG9RTJp1DgS1tUZQ
OsVuGBrvQJmtPduAqPaNaB5612yPuNQ8Z8uob4qocc5Ryb7p8NT3732DebjWeZ7fwQEJujgej7iJ
YRiUa+I4p9VbmIOnqPXhe6Izh5z/2XQzA8jdcPC87JC1YXQKoTaj0GTjjTjbZyO6dbxolxmXWL+q
XN0HfW2f33/JzLzhJEia3Uwb8Sp77SWvbQeEVv7cxLN2LTGTvxZk1xsj1bNd45bzXZyvpciOWiqd
/siXkYEb/gDkfi7Ks6HobXLbGmbq8zccuctTJ1PjXo/x1Z4dge9dQ6Lo2cN92HeUY8MQslVptXeD
DrJjWunsZcpeg5VhvKdeSXdM6NmhyzPGoVR/JIxrnk00K4TiN8sj5dZRlRhtKV5UXePdCFfVsuC0
JTGpm8E8FwA4ostIk9AE6JiZ9mOZxc8Z1mHbMuGQaiX1/pkGGNRyMYGrydHq7dkpf+jLfOlNYwgG
s1e3ySECHaiKmZzyHRAXbUmmfZdVlz6zh+c2YqrS7pKz1tTDuaOsF1VtAsMwTmCPWe25jex5I/pa
bMtIy/ZNYRmv1QrnWESlTlm6EqaSbrgz8/bVE1N+n3dN96qWwzKK4m29iRK82v1ooM4YW+d5GZfk
ONfqEZgMtGtZJ76QC8eyI2eKDq55aeP+0owUT1LyHLz4G8RyKRjdLmLTivTiT128TrGjLgwBlNYc
UOfztu81drMDj51Uk4chglEHU8wfl74I1NLfpRa4HCa/KeP3MUb5msOU1YyL75IPDLIVC1lSmO+d
leEOCvKAnc9EcUHW1IuZNnVrN0gGW9928CKm4ZF1hpFeFTMiGjHWvc16kv+pNK4dRdMgWxoWvri2
wlWnauGFqXX70lbTiWSvvJLO1onFtuqZAMz7Uj3PHToEVNQXK+8cPP5cFpDIYM+U3nQcnObqSM27
Ly0d3pkLUzIlQum9Wb+mLgZOOGcPu97B2CL2TPLpYSTM7XuixEl7aywvPaZhTnOOwvKMxfRNWFZ+
C9m8KFYBIsmEdcLT1UUDO06Aimc0NXQexOhHQ3IXpcuPiZFR3+6xc5/C+EdsxvZhDPHWzz228Chc
58lxvJBlQ5LWjirAor4GagXim5VxXJJavIi+v4i5aXbNws+vck//5JEfpNIYyL+S6tFzmJR0hEkZ
zTSKnRY7ByDmuGi0RfQ0p2x+uUTjY1nz1740yAEj3mpbL+5ETC0o6+PylbrqitpyP7W0qo51DEDE
wI91n6eNHjSW1WJ1me7qflFveYtODCvRJGDSvziUdZ7de2NHijSq3RRV85eudq8JZMRnsConJQeA
g03qHms8FC+dadYcRScLDOOz3gjStln/rCMo3iZtdtJLOnBjrZN5R9MDmolXOljwcni8bObONy2Z
To1dJfuwpq4HXUzf1G2f7L2x/xxFIbbbghVe6wU/xWk4C72p241s8rB1YKLLuXxxrLQ/ou+j8BjR
jdPNFgZC5yG7Gqvzor/UQ7KJ5AS0qDLewJE8ZtyAFxuCoiCm7lDpj0mKhbpSnuc7Tl4FiAh3WlXW
x0K1qBGKartAhlcQE5hCnLxtRSi9nsetp/alQgrVx81J74fT+xvfeyGEBXvGtMyUa1NgfLOAssAG
YaYBnQclU+YqNoZDh7UtnHTXKupcyTxs4HaQ3o1wCnpKAL0ck/2EHmQ36VW966vaoq/QjHd93tym
Bh/Qxmq+u8amizMPyCenoO607eF9EarZxgK8NeO9tnBZClUgfVM8TZ1P03oftl7qx+WkL+1jZ/Nn
trbx3nCqb8PsvUSYM7CTAxvgJ1xiI9cowK7Fz2YCfZIgqaNRRca46KF7iQHHIvelgCT0jRqq74Dr
8RYvk/iMpzyuzcm+Wus2LqwCq9AudbYQ6UtD99lp8o0c+gezmti+Zx6bJkuXJdNH24r2mT0u9Ms9
9+LmWbaVIhruoh61/3u7Ubm0aaPW3FP9qs5CVXhglWA3wkKdSjOnhVFDf7e6IgooUef7AlP0cxNO
Z1MgJwjHlv81dJuAmo+1c7XoYFAoovA49BT0f5RVbB1laRQbmHLtxXL4duryUz3oxq3z4oexsuLd
bHdHrWqXY8SkTDAM1EoaNY8b/FI0o3auhjA+U4kLOdoRdPhNrWd+NcTRdZoy/N7rofFtKFHp+vYt
Dra3or31mExvRflSmolgtiC8s2dWUF9125Ki03k6CKOY4RmTKc1r/3Savmjri44xzV1SwPFZGJ71
G8e7j4SpAiVouCbSU4/ElgB1jXC+FNGVE5n8FjBOIEsTOiV60nRRI33yfDzozYiHMjLworUeNJFd
6Pa3Bxdewn5QxoCtwrzsLZ2m5UDlo/UeU50LSATjF3ZlnLImM2gGIDccGaw5uQNm/pNl7p1Y/EGJ
wTmGfQ+9hzx4SVBMZnBpaPu6FIIoLggN8JpesVZlRdCqfWnWnrayytckZobQaFqCJxVCXa9z2BeZ
DAOwAuUOd+lPS697p2FqPV6vmNq9R4YUF/MfQ4UQq2ijTcY0fEACP2y0kM0jzHv0QLX33eqH5Szq
a+/W5rEete99aaMi6F/mKrIfbR3wXdU2d16qaxul9xivphbJUYtwxgQdF5NkAQtOKbrItHzoG6Rl
KSNfXcuGq4X2boyViRYlfumSuqSEhTRimI1PVgbKzG1AymfCPdcVetzYa14IN+xopihMKWYr1WfR
zdV15HO6bJ3v0at9pbtY6RJjTVML1m22wEhqWXZ9/yXS9SKgtmjQQ095cVL7jELgU0ev8toeKbmd
0zC7oVofdq2JbggO7ydjygYfT8qOspv8vlC+2FQTyNjBJIigq7nBCVgePE1r6FERH6J1IJhxzV1i
mF+sYTphZ7pctVg8JaFtHuaEfRg36M6Z9iX56uJLIbqtp1Xw+7jiyeFdYWEgvTErZiUV46hiesrY
J3hnBvdoTGIGNNV8tTrm5pfBcKlVGOcixNAprbpDqJOOytrsN/0cF2dAp2ove/MO4AmfsCTYycR4
t2ODXfjsAr4M2+VTCBmjDZ1rjUP1We/t/t4J2z+ttos/tzoCCyFa74Ay6LuMxEyem34z9eoI90xs
46WHxIxMIhcuZarmc6blr+SkLn7mIM4Hx/eMojzVrndOMjTG3mSFGwWm4tCkXreD98CsEOfsJyHY
2y2hvRVyeZ5zZnENqeaLMVIQKfk0VHTG89NURzVwh+4o2ij1U4V7YbmsAXEynlqqp9eiJ58cMEOv
YNq1o93tVfgjbNPiZTGXP7AGtqh2U6aAJBP5kbtbuglnLNM6GNnIewnRAAkNak18J6d4PJVlM57G
YVZ8pxjMG94fs+ci9CASCvpapdfIMuvDZDTPzdITIVpIe1s5vRlV4ewKSx2BomPskGD8rGnhE17M
5hUJ/OhXqpVPltSmXYwqMYAYxM5nPy1x8qmPRLSL3DLfJDz34Mwjw6NR1SC7iXRDF95bnB3cjDOw
Vd2hFTou2nH30pbhuI8rdzkv4qm1iRdstx32zVxH56mqfHY41hp25VTh6Fg0iWACGfHkfdO7M7mm
ehukeYOG/Rp1amu4hL5x/zqYyV2/SMqDjto6U/aYJCvq2oKLsVCO27iH1IFr5noQQMfpa1kTKjQG
54g9Icvsy0cg2lUwTh4UlcRjTFKB3KXm9qVPDLpsHUmbJSjHOArkidt8p/DnG6W8hTXRjOOc51B+
K3k5wKb3rynBnZdbnL6i4CprhvyF91SI8Knt7SCjZCVUWm3cQahrM5RvRe7c1GKpPfJSBazLqw/m
sBS+meCpj9PTy2xBWzLFcDegOZRrlNtdh2qo/cyuWwSiTnYItSzaMhK+IK1COIW994+8GfMdNjva
rg2H46DiCzlceBe1vbYxKOFPU5SdjH75XhcTbw7Yer+Lo7sxodyzomDbqPtSTRQKa/usZ87XPpGf
yvjYTJm7jxVigr4ZZ3g9+l3WDjQuTGc5djOIILoNaVG9WCMJVVOOD94URcfcHe8gagQmMccuKQUy
Iuh9Sz0HvbmmJ+MrcCLCK0I+fPUhJDpPRRt+sjvT5bI8+upT8l3royeH4hDQJZeRwWQhzF7uK+hV
W3MQENAqQYxF2Uh1aQ68i3OZCnK867qqCoh73U00sS9WYek8UL/1YY3daw1nAdGkQ4TB2lrc2q+j
yvXp0RKDkPTOJpUYbjCEvjVo7nOHYYQz+EkVnWNUb//Nb6qJLEZuyL8/IxK8t7oYvItNC7My9pNU
x5Gl63V3XZFcu8e9Kya0TvN9WapTHMXhJj+pS64xYsDM620Z569mZrwllfVq5XFQu8OlL8yjvvyw
4m6faemzWLLnJtIn/791iwppUzA46kbwrBU147q2nzxRnaY8fU5pFJq5hE0EbfpdQvD/JKQH7sI/
H8eSmKj5XtVzm0Rx/7/+78ac9n9WKx6l+/ij/j+ccGJI4S9ai5U08wvf5eXpv16TNkrK/zp2/yG2
f/+7P8X2mm39C4MtyRSfhUkfA08omn+q7elk/+t9DMJzhC3wbDLRbvxbbm+4/7IM4SEUgvMiTSkY
kvy33N5w/mU7FmIOhPYOOmmmpD5MN/1u2unDMCaORpT/PSQilo3WHhPOX+UhGsNyU1SaYeBl486E
aTm74fYvD+ZvNOe/alXpHH/4iA9DxkwcwPCc+AgVW1e3ind2FCQ1/vD0PJN4+ocR1g9z4//+NBup
C4/G+w8RUa/BFu11PQza2fbL8kbL/lJVc8ACj6r0WauG4+9v76N30/snGohxLZtZZsv7OM/qSWJO
ClghXezxTDio5+cK9FdG+agJ5z0WNX4ixjM4g70VZ6ekmO/WcuocicP6sOexZJoL8IZmP/3+yv7u
UTAtwhQFVWSuUPz63RqpZaBvU2FAzeexFvkhnqJtZtArXL/r1n2hTfkPg6Mf571/Poy/fOYH/b7F
gW6T4oc8b0Qn0vYpkDuR3JQzjW6yRJRqqhx8oDVIi4F7K+8fDEb/7oX+602veqi/DBD0bmbLtuGm
a0bBUhqssZUdfv9c11mXvwjVfr7RWIKZLB3HZWTmg1AtdeaxcslwoWhU91BjvpQuihQ+K0vvvHE+
2oV1HW1qkz3ilr66j0BO0NL8h6v4Vdn18ypw1cOVDB0mpIcPS7e15GBmFKIDe/zST0uQKUJwSodo
tA9Z6V3wczli7w1l/pRKjxeA8ur82hTuC+Sl2+8vRvwqsfz3xWDjjUGkYeqMKfz62L0QRYsYizAQ
EzpY4npVHDwE4xn5m2aP27ZBf438hEHgl7IGv5zgpjxMW5qLJw8FbI8SbolwczSTkxvnwWCE27IZ
6CPxLbJm9TS/YDkHB50kZ6RKogHSnkBlJ1sC4uD3d2P83UvEUkZbb9MzQo346900bV3aVlyFQU+o
xe7t9x26HI3Iy1wRz+O+jqsgy9ALhcPWs+QVBcRh9j7Hnfx5/P6P06jrMPz/kY3+fK6ubgjke0xe
2R9lo0XosICnMgycJtCpmiTTzOhCcQ+scYuOMxD0bOJ/eL9hhf3dh65zIPhucAx9eLOQ5BgrbpZF
rD+ndgG8mbU8JacGOXKz4Jm7iG0WfzIwLmPm6pSO1qkBjKxn2mXd0dIqRiWvXczZuwxJQRE62q2L
fwHWpAHEQYb0YGfTNvRu1XLXDgBshP0k5nmP2cfeTSOKevnBq5tbHSEHWiij8FqTwW+A+wZyGbZc
1yz/Pa39Pz5q9MB/d9/MIAE2dt5n4H792pfYhbDUO15gh9nBsIqg9k7woimpfDHVeM6L/jguTPOG
QQ6ebJCz3/dIrmeGqOZhl6jhOFbjbjYKGhVfh3VWoEhPKaGqViWfFYrL3Aq3tez9Sd0aXmylWX49
jzuLkiodAVxnMVJLJzxBKO864y6HdBRP9mFZ0se5zQ7oPRh6AzpMFSCnI9QOgIXhbyoTOwCxBPgq
78tiFQKO2/WB60SmwMP9uachuw4ZUxdYOfYdWGanA8kDkrDt5caqQIpph9ibqExrd+tc8KZqbmM0
3emuOtifo+c2rs+zqe3wNTnqPYQd2kwW4ztqFicJTytLzSueAecMdHAWFRfPYZqK1QDkfof2fK/c
iIENCZWDHuYU7cnALgP9UlifHOKntIeMw3Kz88/N3J8F8PjU7I4TotSuU3tmlf05Tk+LMk9giDfh
2kid78E7MwlIH2GeNpXIgzmadkzznFQbbXOm2hA+7preOmn8KDalzQo+GrOrNMyrG8370Y73bo/P
oefSE8/3UxE9z231lQNsq2Do6iv2tW7VnTlxY5b7WhjJo5P1N6eLHkmwKuu5IS8sVsbWEp+6etyR
X6Nmyu8jii+oinzPirZaFG+HqL+5rnZkLmprqwxqxf2aUnM872kWb/N65J0WZHde4JkvUlgH23Zf
0/WElFw3IyQ28RO5MqMuci/FNaPfPLJHrvtlZf/A6pqagHVYv/EmvxFKBqJk9uHLLMPnPG4PNYzo
pEzX12AfZ/FJRdZB2FxcO+yMnP14UQdkNvYSyIQVrD/rCUuRjXjjCRr+BA3aNJ3zhCSz1PBOjRDh
Lvto6W4eP82JQ8BceWB5vZ+7TxmiJzQ89+uH0SPbL/m4ze1+RyaxHSOeFIcBM5JY8lk+ifERuSyv
8cWmA6KAn8FiNdrh2NMt0Sod1Dg4srWCb3qXtLQPtUK+RSFp3ZO1RKeuLM9IgN083pvcUZPKQ0Tr
xRrix7ybNm1ZHFb10wLra/hRYPk9adlDnG5NBkdDg0Cs0GhOoVcb97g9r/9FjnzffCWqG47CC3eU
ZwJkmy8wC8FYtWozas65mPKdSwU9JpQlDeYOwOVxSfUgN4UzbbHVPHYNyitOw5KXU0Eo13pe0HE5
dABTJJdanIxoef9bohp9o6P3wXex8CWiyd8k8xw4NOo4F3xJnVAK7j/150ht0bbyQXmwPlGXdwwV
TSDmPIjwrC5podQRCJic45ICXsG/tc0uY89U+UYGJie/NUE861C+zWFX0ZHRNC6Of4eO45ifF3Nj
iT0HKUd3Lpe9NpIbW+AdVqh6RJct1RgvIKBlqH2MUT+tjXyDcXumapTunEBikw2dsnkJpo6PUvF+
fZl7OzlJNqOpKO5b3dwxpddwJXnMKWtGT3aMlQnzRHTMDrb57BoDiTW6eQOBBN/uGkNkwLKMNvnc
ETNYBRe5Nj/CM8D4zVgUB2od4HHnvclP1jSJtunz70ODvzsisK1xpa3bGNh8DLqgMNurJaEXIPu+
OW7vRyWqTmn+wxH8jtD5eO7DKLCcldDi4mP/61GUgn2uG9CcQVPIE73kPXDDTWtHG4aM79e9rTI5
fEfpJ3NxGJELGS0VqzALsL0Jqj5wCT1Dlt8Cyd5T4Xakta/L8E2McMaN597ASrdubyEbi9u/OUB9
Q+QOKSHk75/XhyGhnwEMMw3o3l08pqkf/3ojvUjjsghdj/ms9HM43WQTb9F7+4bynokjrpmV0yUB
D24KWpaE0RnlxvKzYQ/fYEBeLcnCT62Da/Rn8rd/iK7+NtCDb2q+B9Gr29ivV2dK6BMip+RJffUx
1/pjV/W+VS7fVL/s+//N3JlsOY4kWfZX+geQB/OwBUGCpE1uk7uHb3BINw/M84yv7wvPqAwajG3I
zNp0nVpFRJpQFaKioiJP3ktTZ7LaLVKUG4Oae9aXp9BoaNqo+0wVtp/v1FXPuvgpi40aulRIa1hO
GQgZ7o2SKlGQF6eoNl4+t7NkIZufaIxEQbKi6QjDkeq8X3OHKqkgN4rlTH3yRyGqd8Agt3ml7j0p
c3rmyeZzlzEJCPWl0xLR0qkF49vdjBU4EGE3XxuWVx0EsdtVlnXr5w90O4F3EiKCduU5L13ZFnIx
SWbEjKMg/36LXbzn6LBUCdp+FuhmjvTYbYOK8UT0v9NXvpw9QvaRz/gT3L9LUsdo8ZUpfpyDYkq+
8fnezVuzOJUz94FmcOuK0F8vtk6IZhrhQbScVPox1ME2F9ub+RUTkvGC5F+pLFx5v88KCJKkSeqs
H7S0ViAmGyel5cjRIW2VrQ4KNPLossujqxSkNc2Pz5cHuPvaAgkreAixTVtS+yV6NaRNiEkmPbYx
l2LLUTUrfxfGW4OBsShR73qPDJSRg/k/mYsa4eTvWjm99Qvt6PXxfnaZOk426VEtteOoQLyp4h6T
vNfGhLwmuYWey4lQsZ4RyHFGcih69BgHwJ2i26bdtuy7bV/m4HU2A//zlIYnKZdb+T5g1vS2o103
nf2Say4Vnoc42EZl/SCNUKeY1m0YK3dmwFhb1dGA1o5xHR7rlGy1ih6RIKbbpu3lXNyKXnyoZhBZ
mxItgyfij5iUt0CUckTB43Jr4l5M/+/GKNgCJto33I1mrjGx3m57jM71i/lCn8/EnIG3/LOsbm/m
CFckPBUy/06AVI/pCKltHlSmMzveAOOkHpmfd01ecvPJay2u4bp6EMiphCLY6FYMPFzdzzkv9x6y
3nPOLE7JLRKmjpDzLm6iox/Ef0J2twdr/Kq2w5NwprL4UJImdWygFk5uHHU7veDRECL7KHXbOX+W
Stqt4q7pOjSMkj0T/NtAFJ7MGHC45LtN7x+F3ts2hnxU5eZG9/ZaEd3M181YqUdP/hGW3lMy8+jY
vJRuait2EpHtRg66brhCOvNWiegBDHdDnTjQV+waiv2wE7seyUVCSaigIibWvAnrl9GI9pTTNiO3
2JwpelOzmXPooDsJ8bOeQJzAG6XkuWTk/hac1O1oUPWHE6JXms38JbqmfBBT/8mCI9JPYBHitcAf
CGmZZunNXGeiH6O1lAgGBazhD0VLwBDiUIbvWilPiThwacgcg+4c9cUuNV+qjps11Bgg4lXBhEVI
3iPHo5MAIk/1n3r2g/8HVcorFOxpVtgNUztVMzIHkjjwEW3hearJqdTmBpSyi5TJlpnin1UbkMAr
d7UwOJZvvHq8jj2LhwQov/lnWty9dJkdI8KN+H4wPzCpQgKKiq+mD/da+lDrL0qb3wLbdbP6hy5p
m7JPv8x1VNMj8dV6VyqUY592B8ZYjigg23PtIgjjxwlIPJ2Lm4ySS67FjxllmLnai5YqD8u7rAvQ
rtb2Ah17nz/VlqA9QsGD8GqM/yDvV+EtEkZnLhbOfqsPo+sTg7u+281nbk5AUgakRiO+Hck2GG7b
l3pPWQQMITdI43F8wH7JvOlCkxyjT5yKaXCdESYYJ27EOmYSkW0W+FwhH4jnkVSRaPcvY3CPIu4a
E9x8kb4L4hDfwH2CWg4kZBYP1vf3nyWJUcv+8NLyhef51UJn1JHV9mbiITC72pxvhDEdKINfrI5u
7Wl2pVhPnwfbefBy+TOo+esU3RUE+JZDyblYihXS15ZTJ3g3bx0P7hdoI3iPrCkoKPKHi2uuVM5M
ftCrgQ9YrlnKLCHLBB+uAy06CtM8XDYyqh3WwRPNsIRSeSuXp7miBmHAo6AF25JLhubVfSC89Tw8
W615KMvgaczNF3rTLg2No2i9DPCYduCjyoTSztCfdZVijoU8GUOktgSQZ0DnNsJc2r4qefRj7Lqc
eqBwG8XhsR/rg4aSSj5C0mCKXObzB6BwUBQcrlDbSyMPwpAOqgx+BsmhuVo86ciU9uboIkRNl5r+
fZ7SFvVa+CYUCLSUuzymJEEpojbCJ94oTzXHE06Ze0ufXDmj0p73gxNAzSDX4g8rNlCsfxYCYc9Y
UQaUZcbTGBPtWf9bZE5Q2kM7lknjfc/gDkzgDCXrt0Mc36MY+yxPFF8yYvuE9Hul38V98lIjBaqE
jwK8b02VQldD9q010k9dmTWEOC9CvKvTY1Pj8swkAg56GuTUmV9wQ/ED7LCd9cKWi8c2c+E40dmn
upHwMg0l87np8h9yGhCxg6MeTXuGVjajmAA7RBS9Cn6Ng67YsUnZaHxuBOto6tSkCCAQShxrX3jS
mvoEN81N0TPm0XnPuU4mrpSt7ZfCbRr73xpmRUOLQkK8jwK0yfvSe/PKbkt0OvZf+4LXM1ghz8y+
NJqX2ho3/FxOkJmC6Kl9KfyOuXCH8tZT2aDQyT+CzCVvzFtBtp5jfgY160fJa3bzjVaKvBErQNFA
GkyqRYkA+hUnqBV4bzN1P0i8gPG0kaKXopOZhrIz+H8Azts1RXAson4XV/7TfIMYhfEqgaqcUZ1S
kt0GFtJqMfO5hcAEFKasaO+n1SHM1GNCyXHWPYNQdT/fJVaQOjEkHp7p2zrNc6hRuINJAkYGWqiB
IF/71et5lMcsv05ujf5tpgOKI8ZJI+5LYXpKe/MscHiTrDu3vvDVtsqe3VP1l1xIbrN5Jsf804Px
DXSsa3nqvi7wLdWjdmL0zhi+NpC7gXjdKebozE/kSntJTPU5Em+lxn8Iq/ZeSZLH37UjKz0GIDh4
+kdcT/ODT2MWpxCbs0rhIujbV1UvURAOv+sheU9QMxVopacwBoMhF24xJo9NY3wtlXgjDOGezvuT
qvl/9CBxwt77Y5RlhW00XnQz/aI2KCno0Fab93N9aa4N9DgxSIm3waBmMJePuM5l5NsFBo4Lz9/q
CSjXXKPMh95vQXjNqY8y2g2PqJtLypGhPIQGt/PraswfKqE5h0X0qMbeUUmRwyaVnv8rOobH+VVP
3fO2BuTNmHJ15/+c05SwrE6mVD1UrfDVBE6hSdIxSL8oZkRZoKYkIKOFBbhhro/7WXYCPreLUiYn
RY3sVQ2O8+MtmvqVB9yVGGuiUatCkQZt5Ic+YEMBOx1r0XBMqycx1uALYZxnDkRqdjuXkz6/P6T5
nnp/gcBhQKuLuAb5JU/s9/eYGOoBqMHMcrqI8wsse044Az6QqM+JlbCbz62ewzMtrz2bP95dKv0I
04T4GAUgkOnvTY8m/0xXmTZkSsWeRobUKPRQfdjPVZx4El2qpBsQNT8U8cSs+S2vytswSPeg7tkV
f+vju7934z+CKfx7GIT/DZjh/0OcAowdF37zAadw/6v/Pz9+nWaIwjs6wPl/9RdCQTK0f9DpUkUw
Y79xALxD/4eQlX+D/p4qk6aAOZiLO38BFIjW/5AVygdQtWpUqBgG/hdCQdDkf+hzpiGS3jAnKAFs
+A8gCot2Kz1FdIAVkRqYSgpjYeu9t3l9K45ZLUlvskvDcJvshn12bmzNrQ+Vm7yKK4nZ+4rDR3Nz
c/Ci4hAOQlfomSK9+U0K0LY6Jp3yqoxrLdPrZjQRKkyVDv0SNhCRDwtqOUlvSfGYKE4s3Y5rHS3p
/Tn9n6X8y8aSCztRhqBpCmzM8hcKEuW5a77VLvUbBLvpcGTb8EH70q3pWa8sTVuEB0M0io4pQMxK
j2K/V43XzFxp8/8/nOLvpc2VjIuvZDF4mAmRKL0NAP4dA9EDYSMzfA01K+MuP/xdvlaJet/i/msz
FeAUkPfwfgB3886imsKDNJid9AYd987YTXvxAD8EvPz/hl7V+zrMR1sLHxThxDKZ6sZW3L9Io4po
HnRZKSOKxPVQSXdZOZNOCkx6G6+CCJOKMmPgLyLFl39eJZeErbORvy+Yjz9i/swXW5z1zLZJaS29
hUEBjKL/Qq4artj4XW1cGgEgBOeJblF/nTFQl0bSvh4jPZOlN1VjGBg8aTEi6u6Xdt4O2yQcbqZK
pas87vxeP9I53gWB9uf8bp2a7mthQcMhAn6rTOqVQVzDsKKbx071T4gZ8zJnEq+AASQUffJOeALy
zh82OgQbZTeXEYT9EIag06fdnDoqZnMeKeQUVnFoa2rtWqDSphu/M4zilEpDJYZCiq14oiNX6o08
CHsdLmZ7yEHl58OhoMEihbyyuxbwYdcxJpQ1w0vEYkyjfgSpfZeEHdgM71viDa9R5SF+qN2VA68N
ah+y2tzHTXQz4Gd2IgsAp0OS8HRbmrDkisIxKKqDqqb7sen3ZWDc67Pi1RScIskTNp9/eumas19+
lgVtkJJFjVw2RI7xqB/VbbDzdsIjLdF/Q7lmgRn6p59d2lrUObUukDsfgkdsMcqzzV0eWIheynbM
0VqNideC06W1uep64dXAS5HzE7E2PFTgVk/jVkfUNN0wD9l+Z5Y9e0q24U5aqTpcO0saJQduRPit
rGXwYNTCqAWf4MF/YDcSZa01aZ6rEfHSxCJmaEIz+V1MzBh2+tEiIBbnlrISAVHainu52K4J9ayt
aXF0YZEVEn/spTczf+MAJ/EKmOzql7rYs4UPlrDiDfi69Nb03+ridepfM9VZ8fNrNyTsWBTYSaWt
D0oHDBr2jAX+dUO2x8ZBycNFy156sl5nddtmEz8of+Qr7b1rK5szKo2GGBDPZVMsq/RetoZYeisM
SiORSvdTtaPMX1vdfCUtg+ulnYVLmEVRgoXLpDfvznN1pE/9Y+imt8G+/C13XqzYm//cB3M8ShTY
AE1dXnYPJkEJ5DJhWaDw7ES4rTv38891dd9kXlkyLOKqvsRlZYZaMtImiG8MkezapLorPATj+26l
8XLVDKnt/GXAXi07ZGqagNYF0fsmq1CUmQbTEl+7doWVcM3IIg7JyVDUvYCR2MyZzFLs1Jy2Shqu
JUofP8osoUwSr0EDp2lLsKICX1SSKEZGDjjAnzZtoMDfUwgESYQAb7RPd/5OWtnAj6fqvc1FcuZH
ESR8ETYl7ayHla1lXyMIMEttxR+uXB3vDS1yMrmDYQB3zN6S2+Z2zsmQ9nQNN9rPF9V/JrI731Pv
jS1OkxhHRaf2ZvbWyG8KiA+JUeJM8pmvXflma59sdp2LKwqgoQ//A6uqoC6XmFoK4u3nB2kBWv7n
Whi811C1MqGGWHYy9ZE53qyQYJHfNrdtsAG2CdvIFnzwxttRctUfaGwIKtJ8s3+s5dIffR+tjgvr
C9+voWDTuknO3jIm8mALNaW3Wjh9vsT35ZiPK+R9ermJtMHbWqOl/db4dBVNJsgf4L9zav0tKNWV
LPaav1+sR160FPp6aIU2YT3yPD5nJO7Y/6zEQzmsOMb8m98H2Hf7tjzLYlf7cIaN2VvLbL4OwNAA
nBWOEti5ZzUhaYJTsGRs+/OdvOaO1NB+FwgkytSL/IwKUF6GXZ29lYwhTuYzvH+fG7j6qS4MLNwB
zGHQxbAMvMlpfacipMEc9MaLzUMPKw6D4J9bWxTO/vKMC3MLzyiB8EAN2WZvnlHvTbE+DmX4w/O/
imq9k+mKCFB6dEyPh4HzueWrbv+34SWYl36SD6MUG9l58Jal3xvtJjZWkNgLwMSH1S1rc1VNyc6E
b/SNWaFHz2VM8Jw1NooFxh1KR464hzipPQu7z5e28gn1RcQXA72BhJlPqCaeXfvH1KJd9EXLKkcM
lZVtXPHHZS6djfHUVWWDuzCQHwfAa4cVh7x6ni8+1PwLLgJwOkFTEHvsYTRJ0JYEG1jFN22jbg1P
WFnM7NsfjvSFqdlnLkwJKK5GKtSgb54FQj5kKE0/eoyVtd5PwNFDt//8O12NIBfm5pVfmOukcTKZ
9csoLHiRXbXQS9BtmZGL4H105o6BHqfT+XOjC5jVR5+cvefCKsDhoElDvEN6aLdM8O8lGIZg67X1
XeFajvQMTHrlE66dcn0RVMK5WKOHrFRlht/qf6nTCPIT2Zsi2ST5L80/aiX6N2G+Ei2vFN0I0hdb
vAgvBm07pRo55TT6ihoEhw1f0DZ1S9gnXe1rJx1H5zWyxf2aIvaHbMiSKdYyNEY1FiV5dYnbj6Dj
KWRaomfZhQqBhzR8XRvT5tD/G1qLS09aGlvsb9WnedursncODkhY7gFtu4Ir7+sVh10GFsyAkGDU
DRKGOSNf1BLzqoWUI2+8M6zCYGmSeMvQ/05DSAsBvmchzLOVu3wZXZYGF5GsMOUYBBgGFf+pUx/k
caWOuLwEln9/kbKafq61o1J45746R3Bz0pBOhsPnB25tDYv4NVoMrygWayjRlm6yoyGsPM3XDCyi
VsEseMAlhoH+BDst+JJyrQK1fLsu92kRqYyIkeZy3ifpIX4yv5Zu901+ky0bRAlvch01i7fPN+33
8/QyFC8tLqKUD+W42MosCpy/tukqOnlj7/JYb4HcdT8yPUCRwhiDl0KHeR1WAWlr+Eb6kiHHOEnn
ONaZdYIWBqGuJNLBJKaG9SpXWtygagAFR40m1sY0IJwJqkZG0gDkTVpOAiJGMcgNyo29dOvRgj0Q
Q1AFMkbvENaVtusLXm5aBYBdBgK80YxmIIZp1XmWOrS4NRBJqLKKoRAA/D8LQPOnjvm+bSF23b7S
M8gaZQWiNUUfv1RjbjwnCDX4m0kWB8iPWvUQw8cO0rjoNs3Y/DJ5HBzqZvJcQU+RDgl+8zu10mMo
Qb/iB1CB1YWSu+1YI8xrTToQTMa/vlbGJN3EsuxtjFY0ZkGFP9RErgBjM+Su9bHkIOSLSEndT9sx
olX9+fe7Fv4sUSX20Zeio7J808QBHWYZqY3z9IBCwpdpH6MTL/0JY+12XQT5ujVKEPPI229Nyfd3
WpYwic0EL+f4aLpwcu3Rm3J6R9uAjnPMldNw9bzpADIJgaZOle+9Ma1D8qNPJ+88Fm9Nc0r1lWLE
2t+f//3FBS22cLtVfPGzYp0sXFHJXz//OFejngEGXAZ8xCzq4mwJnhFlatR6ZxU4XgD/pG+eQ++/
8oC5LY1OmaTjAu+XYU5mbURJ5J3n3JdK3ibfhK/trj5Md+HqN7lyAdK7+9vY4qKQNQ9djwJjqjsX
Dbs9rPA7eb+WyFz7NLy6DM4y0hU42/s1ZblvtHqtWueu2SCMBhJtDdX8oXI8Bz4gCzRYZ0P0tt6b
8PJWTBGdsFjJuM0cxDnynfxiuJSHtgFdj3v47D53h+smTUDozCZbEsKv701GpZUziiBb58ZhqsQJ
tx5YShuF27ns/wA2b+Xl/CEF/b3GC4OL6yQ0AuZimao/R4fsRfse74G6bhob3v7eQRHyB2CalTN7
zT8kkwFhlTk0EpjFrtZEDrm2JussHsN9ePTdcafvxvWsb/lY+b0yS5IZXERWnGby+61suZ9UI+xx
kF2HrG22858KWuRz8ANvRBNtK37znbXVXXVLVsXnY66DjXtvVZkUBhqhYjtnwqlJvnfpzxUPmX/2
8jae876/DPzO7y9CUtlIjWGWbF90SL60HC+Vjr/gNuj0rq3lWnC6NLXYwSkERDx6rEUfH+TgV2n8
HPI1/1uzsYgWsWZ4nQCx87mmET9uBmeWH7bwwPR2vjR4992tvgdmD/tsCxceiDJePo0T65qvKMlp
70jU7uDCeUDD1Z37m87n3+z6Gk3mpS1NRSZyEaosJcujCP7Hc9hAxyV0j2qNiAoiF5+b+fC0+6fH
/21n8fSAEioeJLO0zuPROyLtsJfc5Ik6pdOuhKnfBbX3OzgPAsPBIcNJTldj4Rma6XUetez5qzXB
VvwK76lbb7jBdsUWMclNtck23sb8mXt2ZEMkuFlzzY/H7P0PWLpNmkcCIgJ8Qu+bZLz45crz6uMn
e//3Fy4ioJuSdwkLbOJbFUpbWANBOq5s49oi5n9/cZS1RJ96y8LI2J9q9cnoVxZxJbizCgkgkyqD
y6A1895ACjM1A8bsUrUzf8Rfm1t4RF1jW3//Hd5lhyHJ7ec+eHXfFCbkf0uioon63qJgCJUSjhxn
r4mpFGZ7iUkQP7JWdu5KlsnKFCgeAK0DK/x9j15sXeA1olfGo3X2v8Ynf1+7wlZ8Rk3BBV+3W2Nq
uXIrv7e2+FDi2MigFQgY5ZZO/H66Aa2wCb4arrSt3CmyV2sl17fx7+UttrEuoZUc8oYgD5XWfu5A
5L+me+Gu2Q7bhtO1fm9dtagyTmZyXZrqEnbVdyEzw0LNh9M7dAGMpwjREKNOd5/7x+xxHwLH32aW
yCvGLgs/6St2Ekpsq4eEbNiglbPpgoG2yrfPjV33/wtrizBliJGP4iPWWgJ9/VS6yB31m24D+/5m
rjQJjlltPrd57UzzyiJzRFAF9ODiy6W61GuakbKPqu4qCJ/WibES56+amAdtNU60+uHRE4SGAQRG
ss6mcqSkvbUgM/98ER+K5RZZk3JhYunwCgziNeWn83fyUER4vpYbAMyOdEx5sW6YRnXeHj83+bsX
tPQM0JKaKPF/zJ8svpUmxamUc4OeETfeRT/LO1jRoBt9HN76u9xVHfBroS1BO/rN+MIgnbzVVqAo
11zz8gcsrpS0LRDZ9ciEJ1bcWH/kzS6wvvWwmeTKWmD+mIGwv7QYQTnCcMWXfB8mB6FX0BNqOd90
jgDNSTedLR+abXlgbsNZb9HON/+Hzb2wt8jyS7GNtEjGXp4BrIh/leWjEX+P5VuEHUM0Fj//lh8z
b1YH8JrGMD7CkNb71VWi0KbemFhnw4i+txXlXhFJ56DKt3j0yle7ehgsrBG0LMDVC7exzBh5iMTH
bYoXC4B+EqzpOV6LjExF/cvCwi+yummm0QhIBSRhp1k/PSX9qVRrsNfrR+7CzCLj8HPYzoNkNrOb
dslb60KsDIfRF/8guNGNjoLZjb/r1lKQqyHycnWLk+7JigUj4bx/kl0cClQR7IonxRwhGTbY/DvZ
47UNnSl7eFQjqc4xeO8eXixlfksF4ayQhpTpKeAls9bIv+bwFzaWg11tyw3XRNgoxTtZ+6Ynp2ks
bMO4j6pNNH7/3N+v+eClsYUPVj0PpZ55gHM03hjKdy38+fnf/4BKmMPxpYGFC5aFlhVw3VpntFG8
6dAEDhoXnsuTFlxCjOrKl/plGBFM24jODA5cQ3isLXDhmzk41abUcBJ04NAjTO/11F8LideChmrw
nADBRJVqGTSmRBwDoWQTq5/pVyhLxY1lq9snfzu5XmCLFvUI2VnP7a4u7cLsIjL6kEQH5JnmuYFV
fRRlWzD+G+9ghEAE3wil4DJVDU0Uhgv4DM9VIjxqTfkEFtb53EGunqgLE/MiL7LhUR/Tfmww0bWS
7UfHVIG5l5P8uZWPsUKl0gpG04B5g+xgOXBQKWhiDGM1nPqNuPGKe8mRbEQVuy1cQVt5Z8Lu67Zr
fjEfnndX18LoYm2d52l63ZfDSXVNHrWpm/X9XenIu3wHhD4QVyq+H18W2JvftfAqwCRJHfP9XmbQ
5oheXgynejs4ELbBvu7Em9pBetVFcHntofnB7WdOLS4vyAxM2AiXbl+HAdi2sZJOkvanFCCKV5d0
DX6pqML951/PkOcaMxkWOL1lrbxDLSgKtU46+czvq9voBemljXcYvyTx0XtQNkDDDula5fmDZ7K8
+ekJTwOMDaq5iPWC10U1hPrSSX/Mwa4ca9d8ieBrslFeOMwvGetLvV99Pn041LNVkwwLGT9Z+YBe
lSUUQgfBl06yK+W2uhkO4Tb9pTyhr/V9+FG4xh9r9YhrbnNp8jdxzcURbDsJ2RW4g08RskWSkzjd
DVAke/YafyevtBk/PkjfL1BZOCmqdEbFzKF00p5NAKwal/Y3a9NtpY3yivDUeslsZUeVxQ0UKkGh
BVMgcQqRfHQg1EGc0bCFr4hzvhi6HW1bacOY9Oc+u2Z1ce9oDAurvsCmZqarqs+WueKe17wT+V2o
RCzO34fDVzSSPMooBJ7U8mtKflWRItRrwKP5Ry4CmKEBaqaVYKoUvOcfceEZgmaq3uh54sm8M93i
j8SZ6+tIxuUH2S6fQXkc/vNNu7S3uNHEQKnDtDTEU+09D/3tOK2UbK9tGoGKnIRASUdx8VEMXW9C
VWM9E/InkIqHerNFrO+/+PSXVhZhX/OCtI4gVD0V5muLLmC78m64Fnfhi7NmripSs2U0nMpaCbKg
ZRUKpB2IfGtnqP1684//4mMALuYqAaNB4/P9x48VQQ7LMhNPoRLfWXK6jVt997kJ85p//W1CXYAs
mR219FovxRPCGvfAi3ukstKDlMqbMLFudEQY5NxY8bGr4W4GTf+1ruWzSyzyUQ5FGurGs3rsXcaI
DvpD7yCM6iR3a8H12rcCwUNHBc7NmTT6/SbmepBJYZlMJzk5Vun3rkU4B2JMiMg/38lrnn1pZ+Fz
FUJcTRpjp9B+ItMrRpS0u7V5lGuf69LIIhzocVakXZdOJ9gvXpOoYBoL5WkkcgtbD1AmsgQ45dem
e64YNSkUgXqA8JgpgcUONmEWt72mj6dOkdErPoOhQMgKRXDDsz0JAVU4XT7fy2tXFMPOsHQz8g1Z
qrzw/Hq0hk5PQvGkPI+buREcPVhbmPGeh426q1xI9j43eG2JHGaLzMZQsLnY1wQdmG6squlUs5Nl
Aeg3+yo39PoEhE9/xoO6Yk+er7xFXLcIgTJFbmZwmRR+75VjLTdyM7TjCfXSEN1Wu/4KU81e3oZb
KWK+SHGnLayMNvJNemuLu3IXbI3VaP+xbsBriRjGrDtVs4+TOpOUIC9u4rSdZcf37an4goKoEzxb
G6TPG3j8T9zN39bY0q68BRidYG4LqhjGdT7UXTK/7MvJ08aT96PfGrtoN9lGTBMNkqW5Pv3QflPb
lUB3xaXe25y/yMVNitwNgm+1MZ7SPxsH3ZpNuYEu3Wen68OMZVmrCH6MB+/tLU5NocVtM+qsMcdz
lW8FMinBz8+9ds3EIuQUlRpYVHpH5jIfdBF5M9SGy8z53Mjqxi1c1Y/qBOVVNk51pZ28yXbTNzXb
DZs5YFcAeJEl+9+anGP6xbfS+lpVqpKF+af8PnOUBk7ozVyf+7PZKszdddGNv/pAnT/I+yP5/oPN
Jd4Lo7nWqym9k3mdnht894++dIPqUkmmFTvRL1RMomhtoR/KxjxqLg/CHJcubNZqZ2koh3MQXseN
57Zu4JTGbXhMIQGh1WCC5UU1UC9db9OusUjO3vFhvbxX6djAWUgv4L3twNKQp9OR0ZPV0kaoJ2z/
/NxzrhmA9pfE9XdHb9lAnKBHQkioRqev7A8gD+5ToVpJJ+d7YLmGSxOL/YulysjVpBxPyWHu4zV7
DbhQ5a7hZa+egUs7y/uoFytPbbEDX+0WLcJdsENE8BAeqCQ4mbvW87+SIZGxEJEZ3laQP1w2/ZVg
zCNJ/L2u/L51U3d67J3KhsnFgdtq//l3uhZGLo0tNrGF4kRVJ4zVDINOPyfte4QA+Oc2roZ8bXYE
sn5m/ZctwqYTlVREXeaE9uWtskuZitIYM/9SbU1bdLJjdjf9sWLy6rr+NrlsF9JzrWPErEde1cUB
FlLX+6KlmIwPKH0TusYb1bD1tdf1tSN9sdAlT4PsVVrXZfNCqXNRJbGTXfctfbTuQQCoduuUL9VG
cOqZ+XQlqfiY6UIRQw3UYvZMAeGzuHG6MW3jugiw7Fuu0g3bVn2CwwoWsmTla147dpeW5pN/EbaM
FNHQQvIGjh1cSS5KjaCwYOBaccyPCyI9IDr97nPRW16cusKwAjGLwuEkg7Cp/H2WHP36W4jq8+ee
8jFQWZD+aPKs6IHKgrSI/IBRhlo0p/6UMqqe+rGtrE1dXwkgcBeBBJQVenZYWJiQ/SKLEfnsTvpd
cYuanasLNrTjqo3cAWAyJM+gwvp8VR/oBrCIDgxzvbAdA5f7zcx/8ZWsSemjSTHaU1Jv0/uCer+1
meCNdvJ/A7uhgw35EIzxO9kykObRgfYsj3iuhH2v8VY4hUMafytK1XeqKEtceNGQ+R4qxZZHX975
Td7sO7MUGDIe5EOp5uadNBpjaScNgnmWBZehBS73kKmTfqeNvXWgF987Kc0gVGaRtJy0cHxrhkz/
Yg7M60lq6COHKyduokvZM/JWzC8jBLr1PBUCvMjou02v5nB81HlwrJR6sGsB/V4jTfirWaS7hQid
hBIj5lYViWV3ddrdpbGiwTMWRzdCKrYQ9KI6rhUZNN0ZFBeWlRuuUEBk0/h1c276Tn/WFKG7neK8
cM0BqmzN66gyD/G5MxoY1loPPrQqVO6EoStu+iYO90qkIsLrQZsuipX+VuVQpTYGap9iqqDz1kjD
91DRpG3iheLXts3lPbT4PEf8pnBrq6pSW0i7elvWnXgIPLYbwgx5p4qF6kDGWm+Uqg6/xIXmwUct
JYeIbh0aAS3JRQAbsSxAGGe16CrmuZgBBuj60G40CuTwbEUbOWYKBGq+5rsplUpve4GW+49SMegH
Xyh8hTmnsA2g0a20cT/0pGw2POse74cmOWSFIsLiFpxMs412cpCoN3VnJhs1iabnqgjF3ch1emfB
AHQY4rCxpYm/GyiNWGxkr4A5sSv12Gm01gC8r/WvfqV7dkYrxu7gqMvBw0ECisY5LVultkehDXZt
Vw+bGPokp0Em9NiGcr6LNLRO7FJJUntStXsdVbXH0BK+C0kyQ0jaUT5qHjp3OQLUTtRB+SF52dch
8DM7sqzaziYDvRdBnSWQo9tIGPud5PlvrRe+TmnIFTJojz1avFu5GUGr5apsm0oq3A8Kw5a5VH9T
QuTVRg9paU/RgjOKnNGdEhtwX04GTH9iZWw9OYiRA85g8yzrL3Luf9VVWOWs0PKgAAvYR2Qrvkxq
Ndp5ZnyDa8M8lHkVOUbYKnbYx4UTjiblQKVCWgGNtuyOoQnRLnsZyV4z+8Vby9pZVvld99RpqxaQ
ZZRZcfLy7Dx6fPNO0qV9k0iP/kgm6Ico8JmKzDdop8gZ27J76z1o7GQZ/lPRHH9A8djsda/KXEVM
n2LLe5IQqz+gLHNuVKk5aEZc2XFt/ISHH2rgob/XBq/eDPACQ27BXEMtjrAFF81jVcnVyxTIUmlr
Ewg2v7Fye5SieCeFqFFMoYTAb1zddBLUipoP+Uymqvc8qnUnMg3rh2hWhA2oue+KEt1tZdB5lhT+
N3+M/vQVGEY7yuobUWZFnlnvdcOntO5L3zR0GCsxf4XMDim/0DxLlSjZsgX1ICpH3s438tSp4pYR
vgElCaC6KOB2yRdTn7yHvM2+J1ViwbFrqK6Ql5R+hdIpQ7HYt32C+7VmCxWibj7kFmqo8DRqWyRX
AxtwtrqtsolGuU7RSx3b+8mf/misDrnQSkh2vgjHZRD+jOJagcQy6w5pJDSICKBa25rpMUyY8WNI
LHOQL7rpzPS7KSDXOYlGZPfKsDfU/JxEueQIavMFseWb0pge/KI7DYbV2nJaPKdQbo1pMO3gDy0d
LwgfIPtW4fIdYpvf3t56mvBaCHKF4qUk3vATf8EMfaOPfbWvMj+9b8ok3yBKcwNOL7Tl0MhsKrGF
m6Il6vS+GW6BwvxC/RtobOsHe1Oefnhd/Kq10v+l6MyaJMWRIPyLMEMcAl6BvI/Kqsw6X2Q1Xd0I
IYQO7l8/Xg+7ZmuzM5OdCVJEuId/fR6KmuRyYE/eqmdAlPwRIE7UmqbzXqWrzp1ZXlXj/kxQVfNh
sa9Rl4DD9wvF5O2nHeVz0zH4vUAVLLPQC8toFrZsk2A5Awreb1YSfWU86sqBN80BQbjinfTN8AQ0
4xfLpPnQiUufAx/kQRqx/zJLbwbrdscgFKZ0WdLin914/h4A0G4z9FV0qH0CPnUf+CdwobxTUov6
A3tF43Pq9GWcDJx8k+G7hdW/a0qmLUwIUMDK+Y+hwR8krWCXp5ngoFQi3o117O2XeQwu6xp5D+II
kGZzaMRzJdl4q+fKP8IXC3DvhOONr5bt4aNqgUvReMedZAWJLHmxFsdygcWq+GORnixS/IosXmFL
58CLzLH/LBI5NwcJoDTI6o1suyNIq4MuW40QYERI6yl4TaKe3qdEGrvTeIvAj7XLfKjqZjwCgAGz
O3HZXsQy3Kseu0rSC+UGbkrkCs9txrcxNgfhEY5b630DnOEHh4ZEwOf4pnE0n6o+QvbPyjztX1pk
SFnkiqrEbaxDuvcB6ZgKD2nm+aRo686RPEqW1mCZKm0xNl0SOOsq0Vt79rW3BmWoO1Gmae1QBIBw
otc3uUTbwZzM9BaM9u51/2VzUiTjZ10lW50ZvBIU1zhCQNuznaIjaMBfQ6z2XvtY5zmf57boY7Af
Un6R42dsIERMbx4ICSlimYCTGbwl9wK/cAjMpm174dW6c6uq82bytn7yk2L0OSMYawYytI80ArBd
6Ye7AP8gQW/LwEp/IrtIqzub4rOPl6/2XPG7rTV468M6exrItUNw5piWeLpyjEARa0UuM+C1iLA5
SD4/J7LfLj7I2b7PAc2kB6DOES7qgQ/ddI8hIEXlRRcdaiSck32CEJKJpHuWTtcknXB28sI2YNNw
se0HE+QjAnCbJi659l9x6pccmcCNUPhhLY57iI59hchTSCZgcCqGt7P5TNQrwVut1rewmveLQSRx
FBQVSOEVEjqYCALQ3PtDa8Ree2zrswrHUDc3ZWjlzcvOvPZfcER/uCy6eYndNvMIDO54Chp/RWkI
FjJr8jhTdhPVGLQo+6amZLM6+UdSROp5yCbFkqWr141DULEHGmrg9dtoEj9DGOXUR2Sv/5n2FOvH
/Fn9niMcSatJUIQLxOnOFu1S7VfpAXat33AkfpHxFDa3ZRQ3RrEYQ1AItkuxZs2WATO9DAG27N8Q
QZYbyNzDHKAIUoCjyiJD9OqCOPhsxp1NCuDA87iyqKaxBDxRpNHXhWuRkwdjwN6EgKjHwT8fb40J
QcJFORPAezWl8oEM+rIGGT7rbb64ZtPMbB82A8P/UT0BlZXjpy2iAESqRJQOS9Um/ZQVRdqzwuG2
X0kFZqsr4gymFinOfFGXZBKXesAhBUqLnD+Q+XUxps+rRiM1HG0FFnzXOthFtftcpvjLmWSDgOmC
p/I5RNCs6ugzmfmzRpOIwPjch10zWpDTj5mQRxCX3OYTDUrGqrxt5127DAXiUPewQNyzujpZwY5I
i/kH66UIf2wKbd4KZPTK5tlM7owly02QBOeKTa8JKpylRegdFqGE/+IivNcGC+uYIGbzmQC8u2b4
Ccf0CXyTTYxvHtUhStClf7MWdUTfbwPEtrBGA4iVFD1LDohO3o1AoY+sOXfNvBGOHZph3K+Cgjuw
gMpjXk21vIjaHJp23oRZXQCOi0TVESijfltZXM/8X9ZFyBxewAyYNb3gJb4MND3hubzhHt7yGGmI
nL2p9CKz+WaDZE8SYKZ0ekHzVTrWHbzWXsbY34XgsQAmY7YoyPbRpE5g9ODrErsQBPMOGSLMgo8N
IMNI+ysnfCtdcBNsKvB27OKpO8fD+rL2/WFh3aZdvLxCSl0i5sPs+08N4FWNdO/LyHOHzxRpOEuy
AOhpECUEKeea5wMRiEnB5chSPCGN3SxZcHIu+EEG3jXoo63oq22WVo+aohtDyRQNYjehiusC/yxJ
99JE09ZDDH+7pvu6TQ9RrK7BQjfQEPBh622Pa1OE7jhpcvEN3bYkK4Cly52oCrXUW/DB7xUyrEd/
KNmwYB8XgcRzVvBEbmXnXl2FD/fLWe7aIq3UHV/4W0dfF8CagaSCecXgvEU2lB+Vtg5e1na+ef6w
QdBqGenhiIbmJA3bhCbc9FNa+v184l6KuG5xMz5L8gWRbL0iu8DZWwyqXlj/iJZ8yMUH1QR+ihrf
/wp0+yT/A+J5n4AERaKhJFzsGnNHZf6s5vHauyd/aMDPJnnnJ2gA5N2TNGcOG8IMQPfavwlli4m+
rPMD24WX41E2/xbZbsf+K+iippyzkOf4tUWeShU+DbFRB7Ya7wkonuTCYh4idN3UB+7jls0SFIzE
uGzDDGJSAhxMALnLaBtjzPOFh7UDVsxH2i8jy95FCXgXBtn2fsKrveUeQt99Md6gplXoOai/j1fg
/tJKJq8jtdlhBiWh6D0QmAOJntGRoHlZ0Rft4pUgx5v64zHwPZS+mkggRAh6GCcMFJmA7oI6JLmt
m/mJzi29BSpCOzqOI568juQD1+0xzEaLWyUYS6xrmOMC2N8R+9A0B3gQmy8ixGMQIkn/e5rT5NSF
lJwcndp3EwR8xxBfhZ6twHQQPjCKwarMNhoIhLzS4aETbJvV4FUMCT6E3awdMsRl/SRxavMp2Dj2
svIswPl/5zAiy74pYt69cDaXjnunFYHq9gk10k3aBHV4s1XivfY/5PjdYcl6hey2xAuav7roRYsg
eVNEI9lbj5WkTTdDePIyVWKLE18N4K6cFZnB38LSjYJi1qMagJO8Tf+m48/aq/0S/uuC7Oj91h+9
e0VYxr3OpkdrqquyVekCu/FxXM6OnXtGD0sXHOqUHOhoX7tQfHUKf1BtMeXSp7BFdfAJ5k4eT+HG
VvG37pfDFItSe+Klr0OQrlHuL9UzE/GGjGpH2xk9BwLoI/8RZb+YvvCAnPGLb10+RnQTJgj3Hek7
GJxXQ8DmG1t8teTR1QSkFOyG2vSDZDbOK4Xjquq3/RTvm3l42JqhWO5PKrn765xbn4MGFmGzBKA8
/GcXEuBgQ1I4D9/H/Bnr5RrMyUav1Xny078RNXcEEe8xZzhT7m8w8d5jcwlMhLRFijmAYzMrvGF4
5r4+t8mwW+lXj4h4SjxwIvCjTrrNeRpuAguNbmxKzvsb8OPP2OFHKL95CtexjByA780X7dvC0mWP
jhrZ+0mBfNRNv/iv6fyRgtvRtN1hGdSGxRHwU92F4aAxCl8jEusjVKXC/q6T+HhuXV6F2VXUyR77
rRva6Byh88fBN1tVT1sBPulkkOsV//BhvKxeUi4i2MGZvIWT8oOuEndGeDBoyHpHS79LWwwi1jyL
xgNz3VM2jAcvZk8G4I4F9AL8LkC0re4ikBnmB+oeRulftHGHpkOeQIxA+GxvJ5B9KPJy1M+ikn3K
3YEHbN9My2/N+mIwnKrH8dit079YmOdO2xNyuo7OYjNsrsEEkcW00i1LkBFTVVc7dTtOwhxTuJ2V
KKeVyf2Zn/DHfoy2WfKlM1u/W64LSoWKdCXBpaKQ0xr99uCAi7gpOQ213Mb+CgmVZ88JSd/JjJnz
So89Emk8PCH8HnMNREVbuoTvJzBzeYKJQOe3JxnybRK9h2bNuyS6mIxsWv5f2IwHXnefdQtBnOm9
F6In/D0g52rvieFugX5hQA8uUXWa2gYoFLAFPKDrWVQuHApJC35cU38wZLvRihxpD4dUB35b1peV
sAj/D4tOpy+01mcMsi5xO5Zd0m+n6TcWN0LIrPVLjqIOWMmLR1ghNKAevS5nPwUpEkh6/y47ns/Q
EeYOL6dABbygfln5DbFyufbtjsTeqTFmR5h/hZHqoEJb9Mk/cLO2QDLlKbZ6Ro69mw6uUNsdhpWV
1fQ9yiFfQ5s7xb78jO3RQeItize+Y/ueU2Ql9RvAIUuB4htZNUUXzpcBcGskQ6CD9PIAmb116B+z
5VvpISdqBBG22yob7frMLyzqTR1dCDoXlm15LUuk3hReMBeYLX2EJHtqAsyAevsa+r9njgG1cvwd
l11XNzxqjojiBf9Cl+VI/dym9jok/kVUpRILPndGdsJRGKArYDN/DQwtmnx8lm7A2e6jfR2ufEIc
nkjzqqvOYUM2qrYfSbMWczNdHKBfKcJBWDo8RyPADj1SJvh4X5zehi7aeIPZZo3Yhwgum+e/wrkS
p0yRsAAsxHAXB14RV23eMbA+G7cVE17xzrt2XvccrP6hwpiT92kOO+mrm+NNsHz2IkYWh3np+6VE
CHSh8W8wnT55v6AO2u/hdc15gpthTE+ty44yexn8Gfrvj2fC/bx0edy0hRu91xFTTNK8KjZ+J4FC
S+/QWFZg/Nbg7eKu9d6FRdkLK8WAEZisv0g77dou3ZLxyeCaQobIMYAypGZdYE6A6RvCmR3Ztqq/
epWDhTjzUTVeRRq/T6p7Bfnrxn6LGS/6VnGz5mBVgSyUSTx3K0qk/k3VqcXFPDyx5mkReGIwH82m
6QDuCyim787oizNAeFAJwnaQBw1+lVW1vBgDqQsUpOJqxxZ58Ar5KMqr5S5TgdnK1FNboofhnsUM
DWvFgr3prf9YZDi9oEzwz2CYAd3IR97vvXQWDUBePaA3Ooqktw10DJRpFXbbeGJyx9dq2WcUfumt
jcbOHeoqEw/W9vjEnuzbc9CSEMtMWUMfqwu1K1G7p+hwKJrqHPPGEPAn34NKjiUe1xexjHx1JThf
dhGNsWpTjxMeaH8CABomGqaA0sHU4y6rtT8qzs3R+Sq89vAxoUvru/E3CwbFXFX3vQFt5/fnkaoD
8ynj6Nt76O8ceGwkpIcbN1QIqWnD4JAsAF95S0yPyMRC1VuFoX0gb6xKCzHUMA6DjApynte05UCA
R6OmX55sRDVDNYoVbmCe7A4hHv5dx6CskW6IDzzt/Q3Ueo3DOVUbj2i0TGB74pXKqoMBZv4JsZ+j
lytks3yNIcGCA0278d6S9SzXbDqlUQN2JU0be2GYWyBNobtCCP2AQQ7+oogm6IVksoG7sAU/V4xf
caD/8CawmKxU8nklBLHbyejnrZ+Ohem6CA9vKK5TjB4x0pPOm9GMJWJw6THmUl3q+Bc+nlZfWGFo
sY5T/TQ2hi0N9O2Nl+LkjAzAZcxHNlpF9JWh5jh1fg/uWOJumGJWB7SZvEx8Rw8aJMCfqffTC9y1
psRMyuwGV7GPTOLQZdTIDdhhCWSAkByGETJagiDznIsq3MQuRnRjhhScF9OG6g9b6wRYLBS0bQtq
DaZRhRc3pwQi1caQbheGNb6F5EAmC+qde806RLhBWfiY1kZvOKVX2CZAyYPyoKJDBLZUjk9NcWj1
bEv5eGuyBOPlSeyDtkfPMr73kbcLE++gw6SYM/MOjNOLwZ2CHesyUoATdXTTifkzVc3ZxP2GeMlN
VesLhns/LecaBDZy434ALk1wwErhoybxbSXZXYNJlqD50cx/NIt6th5EE8jQsIdlySmwzTdlGMKq
4TFiSDQkmBAP761gHzK0L00I7h8elOFgscz3K7DUuWwkaED1oR4wcscMM0AruJRNOAAv1SldBgoT
xMkOGqMRmzxnPMwOi5jrV7Ng9XuR20CK0xiOn6yy39k487z2l8scT3/qMfKLhMxfE61wo/L0pUcG
5DJHT2BKonrQ45ITGVxEhO2ByA0IfeIwgkfxX8rUJuuhbvT63TrzXDfJi9bhDfu931GIiEUKhLlJ
0ptXByQfGSawGCR4sf7JRlzafFbQy1I8JXX32mT1uSa0K2uM0fOmDy4QSg5yYXsIKCd8Mppjyr8h
Cxx2gHsWqbNrEc3dG3H2gJboNAJAZKk8Ngnf4bSrQKRrAS2GfTRSXQl14caq+jmI1Y33yXVlY64G
8LKkRPWwNqXrgwMHJhuDzq/B4w9s2ZxrCJ+a0qcqRrpThlHjWo+72cuuxnrHeV4ACB0mFNbia5zS
V1tBm5m76eZs2uWNH6kC2uvBG8g+ztiplsGuroA+l9lFE4wsu+qH2kAVPAsPU8ouQ6Wflg5K1rD4
j2BAZzYqTLLS9dKjxJ8nulur+pF649NQZfuBw7/uLfSLmvRFrOseof3nJOvfgMwFa3mRL3Pv/tS8
2sl0PTM7Bvk6RTkUGg/XS7qrovA0IGybIlAL8+B3Gg47g0lHAPayF1UgMyYzhEZ+QnruA5k5z+NS
HabOli5Nt4r4j1j13yuL/hnPAQrvnhpv+pAi+YlgNus8ckwy+SyV/+CZ+JId7ji0p5feycM4Qrsh
ir7Vfv+CZ+C9bhoCHlqyg+nxTxNATbYxRVgnzCboa7BI89oGHYQbhMStRpSQj55DRP+DZJ6s+Qqw
ehFW2begMZxXlm1DGz9qTZFi2ryOC30MILWxKHjCOOzG4BQAhuQH0OJjRFBEj4n+bJlc9gbHIY2T
6wQaVBkRswfHEZ6PDlzT0Jtxgtb3akjLCmjuBT8QYAbdhofmypWv8nZuHWByWHFfdfpkfVCcVwK4
sMc/0wB+CwamEx2yA0m7IkapirRrkY80FTkVuNO7bkH9ovBKrPNw8TC2k+Bwk2w4j8uIZMqhxF4q
UHJhtIP8AmLWlGCwY5sicPLIa3cJjT4Eq4rLzFSv4WKW06hA7Db0CUcDMEjN56T9f/EsdmqtP6AG
4zxZx3+BZ6fS0PpLKvxZBdMkX0UP1GjwT6XyJ1tqD+woeC4pTV4SM//Tgr/AWbVZf68Nbz33Zjwu
Krh3VYyVVUbeung+Qzw8LwHZeB36mCR6JqTaGJttECuHGRB/X6bgn/bio3Bm3zYaJShWNqsERZDq
P2SUbv3ZYPFQSGwRR82uV/LDG8KjjcmfYY3PSyuvQ9PeGtFuW9TsSCh944ha0XL4AwrGC87SO29A
n/fdm9/jx0F3W6P/iY9dTx8IGr3XApbyOPoUC2Yl1ZrKcxjbV5PZo/KSs2mqfRcN4HCv/yka/wiy
HOBJz8CwwxEOoMaTS+ynaumJi1gXrvcg7NGTl8K/oKM/oYTgyrqLL/sx5wDGgQb2pVR2y3T66NP5
SzbsLBjZMT39F+gAdrSl3cUdRjRBjBtzECP6o9COGFT3/wBpuEMONbkB6Qo1vv5kyvsAsu3Zyvir
UvF9dTFUlRDyBvMeadtdGeCwHW2a7cQZUMUIyWvpcHam3xLIuNCothZ0EBzX0PLU7ytTTftAeoeM
6S0yWPGotxXGz34C1rqC7OSH22odP1HgF+kQfOtleCL+xAqcgwBxU1ggXS03qT9vqjE7iLS+YwFO
opK212j17zRDKUeJ3E1CHn1Irn2MEt8zn5Wx+xraBoqoG2PtWcgOeIMWClu7chTYHcbzLl5EGQ3y
wFK9qwQ5zuu4QxbYtjLps2jaHQvXWyDdUa/xcSUUDHrzxUh4gr8jwAIw/R6XAdNXh1m7yDrQ3pJb
6KWY78NqUkS2czmGcvdejBhTgFkyjR3qzkALkIgSeCX6MII2Ys9Y6v9qJMYKTQslpIrS1ylzaSFX
H83TskcXgaGAb3iOSeMWAVWHJqnPXZKVNFiGsrUaVSItKbrXGDO0iiwnXSXHBv8FMD1SP5ypy1pi
W1/hLMQdAi+IlNVHw6Zz248PJSbI3zHPRwS2Cq3PjkdRCY7vaQZbMV7cFhTJeyBmXs4SunU2odQS
EJxbiFjKA/aW6BOpvfvapzv0FsCtsqsxwzeuyU+b8K+00b/XAyv8Toa4qCHBIP7/Twe5VBl+1qO8
+x79NrX9E2i9m7r6+st/DQh7QcV8iV2KjnYKH3GfHfxUhznmB5dlrI4h4vwRRvAUVm9qYfes927e
ak6S4TFE5O95iVvcSZkONwrJQxCjnMw5Uf9mN90GCdg1T/3H0NgSYNYrUiLf2koKBDkm37KBxoCO
9WfQ8zGEdwLnF4bqQk/nGbzAhAO1K0HKsQvU6yT9qxJx7oP2vR1x4Par/2eKoPGAJP0x1zD1UAq6
c7rrqL+d6XoBa2+XUphmZNve28A9T1MCKI+5dpBRMSzWl5AN9W5RUeEc6H+2v1CTXGOvLnXnPbHQ
YV0uw81q+1Oj1DWs2RY5eR9G8ZvuEcIOQUrXwyGNgyUPp18QIF5U5fN9JufbTJLjgMljJFBIRIpB
aSKXQFVfLVXql4j+wXv/6H6hmV2A2aR8935PjXg0qmhtC4QyRXOzwPzShPQJqbLPIvJPsy9elyDa
L2r+j67ZHuao/2Sm7zjWHmM//ZemOoYSZ3YhGiDUd3gSrXGXwR++LR/sZpbm7hR/9ESdfW+E4shU
lS/a/IuE0UUVIGLTGdzUpou3vogOZiIir+X81nFTFyLtP5Ay5fIAreRJZTF+6UZ9GDE9M4nbrZfT
ieJELcemOgHkhMpzzlAGB7gbQVZ84V2LsVn2PIMVDRIrvayAjxdInisFRSKnqrPXBMJlGf/Oe5eB
Xlpdo8Zr2z3Ds7UJYbrA1MX9C5JJF940folh3IWDO2Xx8AH2GqJBp2jfrFFWsin4AW3tg7EJF0RK
kUDisMfH5VMWm9uIedguHc3eVfVP5okP6ld2izCkJ23lXzwWmzWIX1lKJ1jU6lcu613sof5ttfDy
UaUlKosQm/046ezC0dv1z0Fa/yVJ+xfxa+doGfGnHqCk2QWZ1OmSXLsKloj+dyw/uW+BeGOIFIQW
frv+8ZT89GLsLeHTTXs7I33V4M3H83bz+zXNIaRPZSQiPB1tj1MIzxzR3BQurqZtmtEsJxEIlYOP
+7MH/XI5RwMTxRKPUHvh2Blo62ES4zU7GILdCbmWjzlaL/Fqug2cG2In2v51gS2oiELa4kTEIrpM
wW1lVfU3U3yX9U0CkBM+rrf6cAuGMaKg9YiiH+VITqbgOcC8bAt5E5nzq7kMfP2UVrEDhaDNhKfK
CfTtIUImhu4s0mkMSo0FqjReYvM+cwLFoqanQHtXVKhIxV37sFijFIHosE5kS/Js4NPI0ccOOwfl
n1RkB38jAOcx9Tdzb8PSOI4Hv6eXJSHvQRvuI5Ftgoi9A+OCIMjEPgG0eR8awFJTH0VNpiiSAyKG
6lGbnwC2wYIBL1IC0Po5j81DJ2BR4pl/4zEapEiZT6S1f898vQwZ/5EECWNJtsMWz29NHHwti3sf
NF1zjL/3w9i+RbjUYPZIEcYzoV6s+DuS3t+aBgpH75XLRB+yg1q3ANuO/hpfKfv2qubdmOyzJ/FT
k8HcMPfwXSRuLlW7btaxG6+yVV9o0T81DJsAf+JsTeaOHNXqlcjAvQaj3jbOiK2YgfoePPeDoIQy
9nk5WP8mpZg2DREfHBOfQuqRoN6woH6F2EAytcabRWBTzFrULpr+heHnWPvqsdB079YZc+tKX6SB
Pl1F8c6kzJyJadMczpxL5Q0nxFB15ZQGB9tlD1I1h2X1/1lUQfmsFpuPgshCN/oWG2R/Vgt0UNeJ
7TTIt6WGlWqwc1mlv89ON2Iitj7wd6KgdvIvoUgdEb/FVbPgpAh/ocZttP66L3GZ2/kOQhr2RtxX
P0dhDjw0SqCwhTeMIZpHxVOu/AaJv+QdmwvvNhu/lwAmM0zAdK5AHu4bmBb82rwJ2X+Ha/XijdOn
x4O3RPpXdDQbgCTebdvhxgnFfyNL7njEIPf1dsPq5ieD3rGOMaw21cMx/0u3XZjDSXmeBzjguIfH
eRTBG5noTfC0pHCP5hLuwGd4P1Ay4u4f9Yg6wvc//AXHWx2tH02KXgMzqJ0bZ4hd6A4Kn9X7AW4g
tTbnLEsPSA6UBdf0CosP7CEZav9ZdwehsDc/N2/oXvfD0OJHA1Y1jdSNVPDrLs2AkbSuMZed0SXp
nhcKwgYGXSxvlznN4z7etA16d5JVJZqDqAgwYO3JcAso3sSF0Q2f7D3uOS5TfFjU3EdDlmcpABpD
HMeQwpReJygC/F8nUtx5pTdMdcEMmt+kwp5NfEM2NP7HYmzhTHXEPDbBqQo1Pk7c1rF5V4vkOBvQ
tbkVc068+KNB7dvZds3B70bAJBTXqImRChYkN50kx8xjB9tiov97c3O//6soRT6kwOoej2GeECcV
YQwWsek+QQ7k+FPkeu3nLZtCxOqyEcMImHuYUb9+J3pssqXB3Mf8wQ461IdsgYcRb8dQJbTAmvZr
at1bFcGwwij7QJoxxKte/wJ6u02goOEynlywfPjUSw29HdJxXtkAFWG0PM3OvIULnuta8ZMMVogV
DI/s1M9Ft7TPYxQ+BMn+TO30FkqoXBP2EFeGRAQt3LM3L691SDee7YfDlFHQw7u4wZtITm2CGXg9
DN9U+hc9zbgpiIbNA8MolJgYocUelGOuBSlG279RVGIw2Kmvlc3A5CR2PsZ4zY+20rC/JhiVRSv+
7qr24bQYEvg+oZT4FeZtY42iKI7UnkIyDqrpNPCs9NDnFa2K4M6s1y9C+aVHObYk7RvGbRDt1TuC
kr7mhsNMi+5zM0zhS9LDJa5nsWnXGFJCJOGsivAtm9p7xWr+d5+R82yDq+H9yaNu2KRJgL8gawy4
40cWp4el9/7wFTMYWu+aWW5GN9xThfkRcUCc2xeOZwWnwy4g64ZAyOdy2a6wCVU6uTSLfqy+McXa
x1+hA5LaBhf8dnCYGEzVWm/cg5yVwo2j/gnBIJup+ddxFEH+HKL/kBt66QzD5Rp9YVUdtsmKcvCN
fAJ0Y7r3s9/vnmXfOkQ7n2JvI+8H8YMBrl9Mvbk1lTtUoTmHyXxPY3VcJrXts+q0ePI0GAw9U7mv
/XjYSq3QCKzBM9jJMOPE6y0c6L5BQed5WVI4Sv6FkOiglHt/5lDwQ8fxhx0wUKgxk9hUcC5PLnnS
WrrcxgAcQCaBSUk8Ik0fGe1uRDAYz6H/+tEenwbBadBrqqBe8nnwcj023xl3r0DcI4XJnWAVQEgo
pv3KtQfU4bAiN0eB0hLn8jWAsrp3XcaQlLBeg5WfPbl+NlHQ45odDyTpLjYKtgs0NZXASANdNaYE
kjp4EgpXUdzGJ8JDSEPRO5uiIU8Yh2lNnnU/f8WYRuOyCn1Mibz/OTqv5bhxKIh+EauYw+twcpI0
yn5hSbLMCGaQIL5+z+yzt9bWaEhcdJ/uK3d940gywpzwPpP7ZvAmQb/8DAvrFh+1vbwVnkPmoZ3S
dTCLF+JRP0pYh6x2uQuV1q0aozeVcwgg6buxqfpdOLBaMAiyuBREE2xd5HHG5DXZgG5hOu1ow8cx
r1p2cwb4JOEiGBd4a/ptBhVVt98uLroS/XNpcWn0GYVFU/3UnEUtnDfZoSWm8oyIs671fqidJ98Y
/rn3rLrbarGZi2neN0q610GyP7MsTyZ2PG7rufbARYpZhmhOKXw0TMuKvXH6JMvsKiTf52nRL8g+
vMo1HVO97C9usfzJJYkLRKQd21ge2IXixz6bvmB3eCO77lUZIK52D2Q1dW/SSQ9OUP0hVfDjee1n
Xw4vwsg2GQAcw/LRMaezGoprWWd/NbZdnKXdhe3XTDvKxPohOV3MFe4KU6KX6hahZjmw/PNHRjm6
J1BOTvtAnHZ+wguUlHE1eXjKbfbRKhaYQ546wHnVueq7TWXMPHY5Nyra48fHKoSPNYJ6hJdIQsgR
97tIvO9BQW8LN7J3ZlF9NXaguPTk/1IxG1wHq3chTBB7OXpxJPDHatN4Mo3gU4/BExnhky3yPG77
+soeS72i6bf9mHl1rxBXXlx7tsFOMJlBr841F0LSZVRm5HjorQdz6X2z1uzFD+u38n465x7GCAsQ
mAMbhBvH/YPlemmAxlZRpH5cqcy4E+VrUDKEW6asV62fLrGbUlMY6vrTaTAUW49ajml0b3k1PC/V
8uDZQUp9Yn2M/BkrfUIwxNcjieOdM27q8DHjLnKHIra8/GO2ahGXlkd6ta5SgBD33FTl14KRHtOC
uvNVei6ydl9UNWTrUhzVzNhjtpv7lcznISx0x0I9oZyjZaKPDUP17g7hG2rUEPc8bzZfscZu63Wv
6lM+eOEKteSr6YdrssCgOvP82DrA2JWRnxZHP4/N8FGlAoHFOUBEvVDJ/jzr/iSW/GB69XdkQWct
Ls57ps5hxNhrJ2Cn4T8vCS+TW55NZVlxPaYcXDwP5SjXQ25nsd/CnEC9MumF3VGn7gLPNj74kbr2
lfGTD8Yz1Mx9yVER8Ly0W0O2e2cy/85MZtjgA236xUT+qysNqLX5tVWZgUZXvBapxSpibfxW2sFl
geX1huYplA5gQP+Z4awg9TLgBH5zULm/75eQV4szcYr2Pnu2DH/NHsQdcQS9AW5/5F/LdU75+6zS
WKc1tcqOhVDkykfhGzd6FtZFwsa4Rv90Y8qJgy68mj3QigXQm6/C5K9ZLndJZ0pk0+6BGtitn0ZP
mROeQ7V8m0YDbpV7P27C81aQudx7ijfp5KDrVvuw8PwNQWf29bbLuvIKPH1vT0QSdcusPqdIcEMv
z3YWvJaWLMjfLfsgSF9rRz8s4bizx/wEXRasq6qMVtTl3YZ5/nYy9VybBLtUWvz7Xy4uy2inh+YW
DRoTUe+8PKVgzM03qW1fHGk/hfd8fGeXT2HPV87xT6KZ/01ePWNDoimaPeeFHw3fOqk66JPmotyx
2LbsQA5Ema5cLXezC/M9lgabWRtyssuTjQfgtsarX6KTO3yLmtq5ZLgCsR/Ou8Kl0KAefsYqgpFP
P4q+uC6TDU2kc1jSoIuLDExC8XWts3oX6Lt86jk3uuAgJKkwbbL500LDY2eKeVFd9jhq1gKZ43eu
o2JN/8ZPx+WQ8HZ/SBm3eJKnbw7FuAzKrTbIjPTTc9iXP+q+B4vW0H+twy/YGNJvXcunVsCSF4FD
Is042J2/iyqD2zYX01VSMsnTlTEApPhPmTD9taGTN7sWV69s/9RJYmytIcvWYZQdp6YG6C3KWCEV
24iQ2A58YEUU/In8/lZIc19Le8t2uAeh/Bee691MpWjM4XxjZ4pc9Q2JvWKqeWFK+zZG2UOQG8do
9kb2keJs2JJWDiOcs5WVTLuBE5UjunkhpXBCc92Hij/ORqPlMgNQ7igBW8djmHXZhnH7vKCYxaxX
vUgBW0y51wrPc2/N05pNRy+JMz0tES81dFz0vpm3tQqdR5zdt+Ee1Es6bpmDZmQdUc/wap6Cns5y
nF6E1WnXLuXFUqzB8vthWbnjcK1xxJOgBmVeQoUbnfRxH/b/PGu8hLLPd0MIxe0N5k8Q5Q2khhji
TtrvQHkPORb7hh74Hz/JNP55/WgaNbZMXyIjDyU/f+ARwCgM3KGOZlSFclKQHgsUCCXXl2d7qN+C
0Tk4lXFlwBJQ/hHa+eR8VI33MzbJpl7GjJ6q5tXQfO0ymb2gGTymvngzIvtzTiImmuLg2enOLtkw
Q/sQ+5yNCvMJE3foMAnr2cNkCPut1NXbaFjD2hDLoTLt85wT/2Md2LObTG2cKC/gpuFdDcOM1kun
DtoxmnjyCuI8gmes6RTG/Yh81pjGLfAhaYb6PAs0W8J/t7AOuHUO3HMlwYth6d/byLj5rn+Qc/BF
wOSBevJjNPGdtSRehQy++L+eCuU9RHb3kKWy2oIWLasCpSJb3HXXzqfGLh5F2r2GTvJpTslhLnkn
Jp1cG8Nwzd3yZvntk5X2vyVNo2urci5p3z84pg2kWz9Ndr6pB8OIqwnBpyge6xYvT6v+nrMY/wll
9gTmIvziYg9ZuqNw5F/acXSQR7pSrgc5meutbzbPmQQ2T8Sxmtu/BpyT7SRPgw1E6OV4BZkZN8yG
BBM+My/fl9Z9IImg5HzEi07dZsVnmOgaRd6FRAvt58TN9tWU/AUs/ecPLB4yhxGL3HbGrzrNL4mB
SJ/2z06FcRoNyTWwUkJIzLoNy9pWrWxePGi0U9FRL5mMmht/5AGUWb+FIfPYMnV3zvGO7HDcO8sc
xBa3lqm1b6xqfSzd8W8dcV6MWTRsKs89ebbf7rw+eo8kUnvYca33DjzKj/VYilWdhiY3U7zMAtVE
9BbzYndnIZajauXNK/jjwLePfZ6rmKHwvVCowzaxv1jNhM4IIAfxUhX2ekDaYQTZlJ77GCT0uFOe
4cH0c7IiHNU8GY1O9yNpUHoU/0iLb3w4eTFzjNg4Db+jDE5umdprV1inFrdmFU1i5H1DLXsdaS73
IPDokHvPB8FyxhsbLXoyleWlg5ha9Vb3bRXa2vBi3xQZWsHorNvBXDuz/puZ4S73eTsbvC7M3uni
ULsQhZb1QaQdWaPiVxcoYo5isEEbhP0WdaAmbZW9B4OUe9e1wISgBOgxOId98LfOi4NROhrTPXmb
SILFTjlMsas5zR2WR3HWILTfq9fB4/44kfcaIqKjMS4HJ9UXZvorY8yadrSXrEoeOy9/C1xhrnrh
fDKgHvlcz63lncBz8SFrv9mYqsKCM+xPqwu4hWQdK67ztLifgc5zNfPIqAn/AhODvGyuWhy+Yucn
42FK73N9cQjcCQYU9N1NTuSXD8x1bwIoZ1JMkGlkPYRw14v8qQL9vtT5c669dht5Lt8iWa1YBBYT
7iPVCwkze6GO86bcmSXtiNPEJ18+pgYjT2I2EI8BjLg3yMclNA+u39yaVl6x6fmNLxG6aI+zLs4T
OW/Pvs/G/GHTPY7J+Bp1CzBT0B6NcDkWPkPGotJrVWDet6Cu+8KPujOSRMIpPQLWzENeV6vGnjHQ
Gq8SR7vTjzppnujIQbLk2dVEq3dVm/dPQ9TdIeCq+pqn6iXTS31YSvy1pCqI28z9X2dRn0lvmnHN
k7w3GntYV3O287gLLIm+jcmLoYdNlqGSIzcNxsFQ/XkQOP2wE2eXBIaZzQezDU6mWYDCPFUpzvmY
rOf+ntjRNJTQ1kXk5r5U+WoW5nZYxHYwy13jBQ+pqPd0Mz7N/U3f4zhemlwgfd/YYZxvqOkDjUOw
he756pUVL6GIde9wxxnjUP1a0AKwwaCBk/Xm2/Ra18ZvVqjNrDPqQEd0w7okZtWLBRh2eouUyzIH
iVGlKowsfUgX588yvqio4BpufOflQ8pMtHYUToYpgbAYZMbyrUVlAza7JUn3KEa1YUvJujG+ZPUt
Quc0tMVjlpe/JvhgJIZDnRVFXFTiEEWM021xsxJ73dkO0XNiayraUAe3iyI7Noaba8A+ENGY/OTS
1sXe9cJpVZTk10gABFwtJmjWMizv8CtQFa9nih0Iz3dbN8y2bBB5nhwuDCkrg63wbPjFBo9yE8JS
+spTq3TCP+0c2MT5O2nGc+16W7lUZ7e06Iif5sMUZNvcRH1QOjjicGG9ZnviwvvMhBtQIZexttr6
DTmxJY2DKN3CjpDmy2/osAfyRFcH2Xs99fl6widbGB8nMjo5E2ATIihlyPVVRSt3AtSc7YYo3AvQ
X1z5zeQ31zTjOEWXtW3j0bKWnczLDY7Ofpnkl+vObGn3nQ1We4XFhntjSLFyRf005zKekN7mqHif
q2BrpyiXrdh2dn1KSvVapsYh0OJsWPNWNv5aERn3wbII3sCKN7mxsZE0qKu7H8wx9YMxzbIr+BZC
qq+91+/lIr+cdF5b9Yftqb+LYezFdKfd+AcUzr/JyvY27eY2cv7ksMubbLpyxdZcgn2inG1EiD0g
iTr3DSrx8FhwIHRZcUEtwGnN35VXrmW7HOm129XRRzu0KDnTE+Tkkd65bE8fBRiQbbSxmMRzIMyd
31cnrG8EG4DxJx1w+PcK3zjqa+OoXfNbs2p53Y+Gz62YvxymJy07znSPHy3gBf3MIL8qeTnX9ws2
PFU/lY9yCs6B/bGM3QXy8Sdy5UdXOrdpueTKeWgXUJjwn66fg2r6TkfeCffQc/841RA1KPmGy91q
WDZ++42BFJcT3HaCqN+GpFRoVWamEYZxH/gmf8PL/DmtI1IdNiK1Ze1C3X0WHE41yaOIu2sFqKHq
AaJs4ChKYQy44KWsLK/VOiMkECViV43JTmmCkSEfR78wPadrSyIo2r896yodMG5tjuu+h9Rjveha
Ov/akt3xqMMj+YOuqi6dXXzhi79XYfJpjczBkXI6foT+PZlIPKYJG8ucYjqEYYoGi/nKBTIS5Ilq
9dw2/sdi6W8h1aEOArbDlABXMr/OC3qo/dZ05jpFhHXYwujd85YtqkJprin13zYeXX5TsykC69HP
3+2GHiCOBlyrOCu7VTl8h23zbPXvVv5au99Vy2Nm9byKST6M1c4R9c6EKiomcpMXM0Eip0Iy+esZ
SzzlqFJ5dRRZf8PW3VhdGpPzXpnuKFeRkI/4Idy/hXtIgvFSWVejgX/8/yMiXjYR9Juip3KpNmoh
LucluKPDSgZzHBntug/pZ2dDJlL3xpLeOfS6UxjpnUjlpvH5fHJ5cUS/Kf383DULLy0RW9m8B5Ij
mgE/zV/t3G9HpQ/WqcB+JN/qYkWj7LVDwnSXIIaUhFOgBgypzyHm1w/ulurFvZG1q6XyH4Tn7Ip+
Ote8v11YYAauW432H+biX2+RhUqmzSCo47BCgvPqSTbmY+TIQ0f3gWF+5u7yazfWpqnc54rFmsJk
UZf1q+rwY+QbI1tERqgqx3yPKj/G/9lUPKhBAQ3J/6AmjyhrPpHOi+AUR6SKgJQjSp3069Vcq1jS
QGmUd05Rx7jcsTLVYfTGvU0pgUmoNDC/89ba3a/U8MErZUzXsrdf08I+TkCcfgsy67yXQbPuZgMw
LtsWwbJLyS1GwauIuuegG37NJLvRH3CpnRBZZ3kpTZJG+bSWYbDOewgm5z1pPscx2CoboDQFkaBf
gljQvApFuPVtntUxwxOns5e/nf+gOjVZq1fDGAA5iJeSuAXoaBxoey9bsWsBj1v+LcbYYY5V2xLi
gRzSSRbjPVi6TmosYbIVA0K5Fw4rVeFNLMOmpbEuJQ8SqTFumezT8QqkvJ0dPwarWlnMxU2wPDX9
GDtOuEsMZ6V5c4iM3piqP9DPcSwAfMpaIIq+ARxuTYsk6fxYyzfyPLU7kdHUe9ca1yE395o6D4Mr
+6LjSjAXRgFjW8ldZCgQKjvjrRg+7itCXKhcNw+uS8P2gaI/dd79R+gYSqi17J19Y9gXw6v2ntdv
BEmLJkkZI8TRysudYrmENfM9rrA9UWPkUmzTWq4pqIkr4unKgzLP7INlUtxgqPXSJFvPneNW4TD4
6NDT6G1tNZ7ytDvjpRHSgkQx/WdBYJaC8XXjGHHXKYiTv5kV7OmJ3BHTQkn7Nxti7XX+kzONaz/3
jjVvSZqvrr0zk9IuUSYWfArwhw4NtEqXHVDheZIGlBDLS0kj01egXkY93A+ucV9VC7th7C9zyD6o
2FhJIc1VM383AafnIjaRqfdJMYDDIsdVzkPCizmydZySOS3br7B9Np35XA/pyWrtbW8SISPdN2Q9
O7ifUx5jl0lpojumRGkLLJPpg3Lt3rzklQSXROjCYq8anzuyu2ED0SpZxNs4l1evC48WY87s91+j
UaDiUbqwEENvmccma9gsnBbsuU1ne0Xae2M601tAqK8mv0c5Nnp+QE7myzGQQBb717VuFk0IHbNh
rZz3znhZdLF1W9gorwLWAveBjfOctdDwotG/mu4GxVpFx//g+ef7oz+G0tq3oz5EJNv9oNxpw9+N
qXV2BbnS6h/pF4bhNXA1R0u3aWbvObP6cz582b7emwg1Az8Bg9HWoXPA5K9hpN0sId1XBYdZpNaz
Z/IZB5sgpCyicNc8YMfJOjmyfS56KBZvWPspClGUfduLilsbPM+x9w0KgANhqMKK1LGGJWrDaqKV
gctkaByyQe6WYvzrNuUvpvlWcy5K1MCFwomQ9GRG7Fr09bMBDciMFPuJfeMDPKSzc+6s1F2NxrC1
smjrW/LP/cIcuQTD77Gx8du0hlebXc0mlEWZ2NtJL7GVvxiRdei0t8mXJhaesfODMDYLktuTpHiB
ejaR7JrFfFNeS3xPuCc7UXsv3C5WPexrrqPEmJthD3sYEHMzo/PYo66nKZtR7TbS77Cq02n2olNd
5zY4WPlRs7HkoO0kWvcRDQuI2eVAeDYtN33g+vtxrtx9Xwlepnk//XGsSWygupr9XNWczJVHE1Vo
5usZ2na39CF+KrYkShMeTl4/IuEte0fgCXEp/LvQu0QeLTT3QpvF2R6ar6VG5LOlUNjAiIM1pZ1/
aXdbpZLfZPnjGH9s0cbSGPcZL3G7R2OjWkeWchN0Bo6GcfUSOr74/Y9wiaYmKliAgSjRcicfITgd
uHsLhLwnXG+V4ylBSQZPLb9TzaI4UV9SjwfbZerUzt0Fi035lvnLRprzD3bhLmRNWMVFLmutbZLc
1a7I2bNMb+ta3qXhOhtGzVn93/wQ3WrewAXCQ6OjB0y9eyh53xV8P8P0SeacnDQg+CxB5Mafvnmj
yW2MDgOmY6+aKOsmk4pqiCmYyr3oPJxTcx/MVHwhiwWrLHpyFMw1N5Ssro8KvECnX+3k0h5DnKO9
1Yh6akBpHkiQiZTgMrG4dQc4lC/01diPrT/zImZoKJ/7rjx7Mqf+adr1zGVubm99eaS6YBVYNXHD
cIuxdBrAIYaAJJnVrUM0sMUat23j7GYqEFKWjRm2f0aFB/7VoMrNfpi+RW79GaPkcUgDaNF5ttfl
zB2w5eSZ82/uWTilAqG2QHJiJxpzdEV6OQEOpZ79pS6nS4ntY04fRq0fsgLXyEJN849Q6KuhqjeT
FbwWPeqShLrO801TQopPv3OFfBs1JN1GXsPSjf1qcbaW5p3nq5JeDoXWNKdYTVI/kWU/273PB8R5
Xs05O81Mp3y2y79mzlrfdDgDvsSKLpex6d7p3AFbI1jHcOngurVQ4lwfp5nFcRHfLNwa4i9A/2+Z
rT5k+0oBygv0x0cO2+PkHk+sZa2H+q+Z3itfuMrOyces/D+6VUeUCJBC+b6oftkNbCgn+rPqBhnL
sLk0RXdU+fQGQEVHiYXU3ooPutBqzunlMNJlIiP7MLRi0xfFnpVlm66pGXJh/XNvk44vZhYdyRSd
h2Ekhg7oYnl7t0y50pLX6K4pjEmKg6VmqJqilPbedJtX1/SnfeMMGhJFmTx1qTxXpMrH0nrl79hK
SJ+nRMotRxxnYsK29tLbBPZwy0rOVgIx7bpdTqrUH5GS1AFFJE7L9ENV6eOcMtQKEjOVBfqRz74L
xAPBirBTu89L7yBNFU1ONr4kBHhTmef9SjfqAk5mXv7cXY1Nxkx5Qixi8hG1OgiDhPgSBvlfXXGB
7hYKUwz3telahIds30/tp87rbV6nLw0P4IyeETHKVcMIwKXZNC+3GovTtFMMv38JqeKl8y5mY28c
E/odyd0aF7pknE2Xuh8TSIqFfVno8WpNbHkS+SYIpj+0PiDFd/COjLFmIRkxAmyfJ3Zw37Bc4kgm
e5f4VjjQcACQXMIjD4EBKBIQSZwpucrxsNVN47YFmX3ysZvyiZafPtx1kHca6yAnWqUw5HnFbQQq
yATIuNRfOcx6lOIrAcRoArCD2VF/c7LoQckDcY86rQREe7j85uqnJNlfu696+E4HhCrL/LDG8VgC
gvYwWm060+7Ifc6dwcmCsfqgl7JdNdVcxm3WPCWJOnYj+CckMbFJRxJ/KsRat/QIiMnfzhrIzhpb
tnklzS/LbffzxKxepaxyMqP32Y1+ug6lr2i3Sy3+RMF4lDNjj07NJzVXm2qYWbsL7rdMp2Tsnmrd
/JFanXvASPrJ5E66glCc96pHDspIPUyp2ORtxDt1dnZdBJYfBH+nqX/PLICTbgG84Cpa+w5xOvM5
M5D0K97ZaLciR0EImGTcO5ZOBId2H9lCuKi3XIoNEQ1YmT5ul0/E9ENbh3wdBoAfczeoMLYR27qC
fsPShpZ7q9C+EQspumj042L6nAqIqKO3DxtK52nnSEu5I2+7qbsPk3dlpusHd/Au/kRLUZGcfNK6
AR1ExDNBVyM6aPy9a3QU57w1monQ9Na6ZKlu6H+2IjhQO7bTLiWHpXEh2XPisFr5TQMz497bLWKj
CR8FADT7IDZ+VZ9LDpN2QQkRVnr2B7r32/pvScq8KKx9J/gAdBh3CJOB29WbpkleLVApI0i+SXeK
B3qA2b9o5O8Lv9VVCFUUVK2/zlyPnHRxdEbmcuVNF1+Wu9wqf7yU6b5XC4LQAstu5+ZOyGUTOdVb
M6CpLO14mwJus1On1abjJwG4TW6+R0C1lO+87NaqxZavFJpXNDxNdbvTCg3Es4wPm/OGjrka4JB1
dcyX9pfFTzbaznWq3Z0yecHoIcesq9B4aATl3e0dx9o8N+64HTR0ZD15mm7InIb13HkfVQ8rCZpn
VuYavIVRvp1fyetdI6u9uY3BVCa2WUs2sEL9sCrxR2XRC202p8K0PlIE+5kKC7riXnXaburai43W
OeHgYe30cWZkR8zXPcGQrWmAWvRE93sbbTfqYjHD4CUVqmE9N3vTbsE9p6dcuFSNVbFexoH4Z4fE
EKSb3pbZ2TBDeTLLpTz2XS03uqUIaXD8eudWFPvw5kwgw1W/nVxs0jktxFPDFeMjmjtaGvu5fKwn
YqYORtmjsBbzhubGSc6MmmK/j5wMhm0eRpMXu9Q1DWHyHGiHlufZulq2seHf/KeofC4GiX6tOkhj
BCAIKrM4Eve7aIseFd+a9iG1BYYq6f9SPrdmygEJmpnbECGg0svr7BOHYdUVPJ99rsrS3hUlXmho
lRO1djxeg2U+eAY72ESLwtDYBoENPSWviTBghG1PJ0+JNXVXzVKgw0RVMoiypOqtru3CW7VJVdIG
MudEt8FPm58xgImIFjq8UvMiHc1ZyU8E8UETRO8F3riaJQmnKiopNAh4e1HxE5JTEezCcml30SNv
TcNJ7B3JT7o7Zq12UdmWxS7qWQm8ahQjAgZXsia+XmOyBH6/yWXN2yWqlfWatV1VrO8c1rDnYFHm
NumdbARbbXrgGq9Z9m7fhZuoBviMM66Wt4xlD8WqrHwyn77S2c3rh/lL12FHlIruBJDKdFsaGXUc
alFIf5N6FdLlUaqEM3/n2HcnSy/ftZsY73ZbdtGaNGJzBGGd3kJg4hfmHvaoAtMl32Eezk9WZysE
Haeircoc82RTLbN5NntB6WrvD+XVkTlNTnUTkiDU7sD8noF096EuDtyKly/ZONUcQ77o+TqMyYy/
VBRU+7s0zmanLB0yfRKhwT9x8QzF/b7noCUxXGKSY1Hdj65aKuOWeCWwAHtQemoIZoqfYBHc5KEe
6Ok8yzbvNF6uFzzmlivZFJ/J9Bt+KRd3Xi/xeeD6sdsuZcXwW/TAdmqsil8t0/SSmwkZCt+ep68i
yKdj0abYT1bR9sCNk7nvslk8qizzVyplfBcO2lRTZZ+Q26284wTekbbY/krurX9cnCmH1ECJXJeL
xXAlG2x1WnztQnAjwMjdmPbSDjtG0gwgTgFfb6w5p6DODmrCUmMEx4MR6qHGVmHJCT2FGedBY98b
btlqfpoKqgQZBOdtT00vFT9htPaCeX4I7GT8q1UafVQoqhSs0QczxGWXNg9Q5SNSijaP2hML0QsR
jDcyOnQrt6qGbyzLwHsrRgO9tWgX7OFcKffPnEyeF9PIOj7Sw0E3vm8S2XGMsieo6bvvljlKzcQx
9XtL+8s5m+di5BdZNC9zMoevkSXaU8WCkt2Al7RPGq+5qaJbHNrnfHpULd2yytTz6N6crfGYuBYu
gKnF8mHbbRzNLdf8wA5gI6JhgiifjRcTbhe3um+ep3mJXoZoCjfukqdXv0sJqi6JtVdJ/m+Br2iY
lQJFAIweAuL+jLVZ0HR8IDYb7ZYi3RmAzhCfwtyKXPWHLM2bHYX9zrUggwJNQPv2Sx8FzZsjo/I3
taZyM+ZTe6FwTv46PXkfsmL+zWkoipmaMiR4EvXPczFPV5VbkKMZSfrOzZZDacNUkkyjLFTM0Mcu
XcE/giPntRNB9iuzqfqsNe0N2BL3O3NDisVHnRA0ZrF5bIRXd9dTGMwMtnN3PwSWjL6bwHW55jY4
GulkS4y/ALNkETQzhMaiTmaY6dsEO8QN0+6yA+3b9YYIx4h/ACPjDklO5rPwfhni27PsuPZz5lrV
vSszGM59xglvdQ63OAPSIvfc/D1xuqRFOHIUjPQwbgg/GKuy6PBU7dkka+IXBMn82f+XTvl8DCJD
/jYzoTctLApodW4M9VoqgZvfZOXaG2azXakord6tJfX+jIxS25wt2SsrIyCDQmcuu5pykLj0q+GB
kbGgSNEz+Cssz9sL29YXFBeebDdL/xYd/psRDs2u7vr1jJuxiQzeWVJUkHdEAbh8RjYJE5YO97+R
sZR7b2plvAwkQ4k8pk4WR1bOh2oAy2JhJzhZPtKeapNhLzOiBn6y2Gdu0PZ+WtSyDUVe3F20RhM/
D0ILqs9S+6YYmmeKWMWnI9q0WJOSpw9JUmU6zqH/1g6oYXZIqGsFUVTcprZB1TYg/l8iiTRncc3f
KZnzlqqsAmRjoDUR2GNeQWrkcE71uOvoojo2Blr5XqdT+l6Zs3WUQP64xU4Plpn3lnmGArVvmSXU
0yRB4ZSaxm6VOdgCPgbzo+0i0sgA2dAZyB7Xc0c9jTHR5MqW8iJOpKcuWRFM17SkFn4rHSPfZ7yY
mZAK43m2Qv+dcNWdMDHsYFVqFvAJqwXfrftqG3RJd8layhKE9R9pZ9YcN7Jk6b/S1u+wxr6MzcxD
JoBcSIqrxOUFRlES9n3Hr58Pqr5XSTCbmFu3zFRVZjSjKwIeHh7ux8+J5MtISpVvRujT+Wn97CCT
fc6cR2L5LGPGMWjGc5sTV2RLop2teT9pDtBk8ejAPCeByJvXl5sIkFoqX3aQnW98HlQ7L0RbAKo6
eLU0oWBHi66BP2Rof40RdK3ROGpPvSenDwJ4x+8RK9j0qZU8NaJSUJAqB9+WvVp2+6iFz1zqOV1b
pZP8X+Fk1L/MfpLuQ4+WUikRJyCYKyXYwoq03wCpLe5KRTcPgteWh0ITJlfKJXA68NMxQBNlXzWp
Hhg5srLLBpDKpRWAA9UloxudToy58AzYeS5lazCh6FGli5JSO4dStvx0r46M8ZtmPh60pB3eplYJ
HsFgaSKxrn0bpRjMAfn+QYVaeOe11UuDUCj9NEm/VCWYBQiQ2it1gZwqD89bylrVLurBOQO7Ui7U
wAop1qozFFQVmmOTht21nqgQ6/KCOzRmEV3CYQJ21QMJ9GbBpLLvkuYraSALN8ruZ6JS3s91k36f
pSAoHCfGfVZ7dPF16g3q3CDKVaqhit/+StJY30kgbm4V0wOkKfQgUgJfyvaTEZtHQMRCDOqg7Hkm
JOWhGyFSUwc/3rcQvl7pvSECoZ2U7Tz+R9ojyvp9EHSIKyQVnZKqmx4FzwpLxK81MHpe5N36nh4D
pBzKq7ofwZVWqQkCqZZ1CCzgb+MoypTOFW1SmBmx8l0kDvGuVrKSikSjgttQx5iWmhGZv4Cxw/iv
NkVI56GYHi1RLx/zDAQuI8LkpKEJdHQrgcjjJjZqoojiU/lFXiWdq4YTcJ9uyhUKc0G4lzuGfBgy
0iVGzfO8oh5giOmXNPQsg3pk6fPMUjLzPqV6BFmF1SpOrFQosY6q9Mh9m2+FNC6BMFXUB6pxMl90
r9af9Labe0RDBSslyg2iT1/W+FlqCgkkHgtYhEJU3Xf1oRZ8c28UIX2/oJuK8JtUtuZOA1aQb4O8
Ub7VIlMTVhUlh17pFReygfz7qHbGXoEraZeQ1aq+5lhVL20yvb2Dr4oXN0RMV6ovm3YZRdD21G1M
pVxL7rXK8LZMxn6f2rGBfNvS9kE4erbg99JzCKh51/p0LCsDDIYpgg7kocysICrQPJys6olhJ1o5
xQRBo+FNG8jBIS0r6VEO9Hgo9Vb5VRzVIXTFysxDQUlwkyvFfVd4wneJltmLUBWUnTW9ne4LQfsl
WXBw09DxAAUKMneVAk4g7HnwVECgn0fGOH4VDI3d9gJjxIUXwPCvAfGgykbJ8RL6OR28iRTswBXk
j/KQxNdtL0TI4hqeeF8jFrwfQendQE8mATaGcJQXO5zQjSW4ugFcRJOk8mstJj+6Xi1uIi21biwo
9/dSO9RbE34mRxsb2ngCsEEIiqTjxAT1hQCsaVtwxThePJm7nr97tI2VLv2iKD4XGkETqiItL23L
zGD7TATqgqBQENUYyT9CKWv3vUyxv/JqmhRRysNSLsbwVrX84ltqMCJhBLF3NzMc2NQaxieSLbgk
JTULYAvvmduFWT2+icpIvJaho/dBkkOhYsVp8RylRoIb13EG5b5qJFtB0Ycjo9Bdt+laICEZlBOb
DvDJD6tiiEmhxXOMZUam49irrwFLmi9xp49fLOguGfWTLAikeVzu/Lx700xfomHZyReS3+owDsq8
NEqEIJpU89yQWAX0IFZ3QP+KTSE3qGfkU7nVCDZu7QvpG4BvcScWFeg34pKr5ZXPCMXQvmle3l+I
tGG/6FWh7HVeZA5pJwX5ROy+B2om2mNdjseRB+ZGynuI0nxW5wy1IW3oDiU5T4z6Msiz8s4kY8cn
QBJo0BRa4vMYdvJLlKUS+OcQwGekfon8QjwGakWfX4rlPZXx8pAlcua2piyS41rwZFDh4M0m8+Zv
7ATR5/HKklWjuxU8s3nwSzUHmhEjatlLwJOEji0Hup1RKI4FyS6HKti3JoUaoeoguoZoCaW4fvgp
Qvh1De40d82pUI6TaNUgn6f6SyDkxtVgeZo9CDAWImoCdieToJybc4ARZcCkH2HCaP3hISoE2ONM
zXqeJhkuFFXElalQezK82rWS2GlLlftLzGxZAKlZ4X2rpCSgjBl716kP5e+GefHyVsgkuERaDS6E
2GKgPWqZq6fpZCdtZVylmq/Dm9L9DGtm0gtDo5gz55AKt71tVPoNT21EE9mvQ90yeWb0hLU2DXUf
tAH4WYozMO2VdO1igwRxnPFuDLQXV9kwqd/9IaMC54Xm9IKWAuAPPQVt7edC+SKXEQ3yoDUHWpYW
ZT2xT65LgEX7sK9kF1KI+MKqDB5FgE0yJ0ytaq8Hqb4T87q67fmWDsWX4V4vte4Y6B7NhaSMd2nZ
pw8l3UjGNlpKPjR4oKGHbKPqwuw1Ar3p2Q1g9BuFWAge0KL1WjSecjQNyiOjF3QHDVYGuohKdBgE
nUJsHxLywrC972NL+1aYhUjvYWpds6+zr2ku6AwK1rSfmjGnQdT7g5owHKfLEyRzHuPKnYroo0qU
hTJqflAxOAePUjTmN30NF75eTPSJRAif49TT73mIZ5sM6L4jhFjeqFFkQUSGhIQ6aSqkw/SFJZPy
Bd2SdKbKh6zotrKyfkUkaimthDfJCgFSl3nlIPGqLnTs4J5ruqiNtVcdvghHcmHwv/ce1I15D0WP
DRPTikFZnAXRTlTnfls0NFXXECWXZXmpS8Xjw4OxKNBepcaKweOQT4RykezMyINoWRuZuDPVwmHL
+1vf5yKgpDBwb0NfUcYQR2aFDqtrUVIPT2kwbttE7b+a3gSOp9etF4H5wfs0MROGhpOG+tHkPdHZ
n1kuLatxQg9lE3y3E3YEJabsZevNy4rJ7a2quilj5i03mqJRWU6nEYRW3SpfNC2hTpcoGnTxDQ2X
xjIfktTQmHTNph62Ah2glBoKwBpSGhtJN0GpCMHmJi+6tCKtGgQIdlT/ttEM5ZBZbQ9JTWy9NT6/
QvAr+YZOEBN/gaA+6X2r/RrCor3JhcH81pALE11gdIVlKX6ZZDoK+qga11JqxXcdxZFdXdZ5D2ZL
sxxNokGRS5nwS2Q84iHMmrvepHGdSX3KPk3+IRY8fw9m9KlVICupekDxUJMoyU4YElLSHpGIJGdi
zRIpDGSgKilsesJFHcJWm1LZdyKUAGyljQteN7UQQbk7oA+8hSCBOaVeB7ykQZ5ept2TCEAIht62
+RHLIUQigqxdJX0jOZyZHqqQDOXnwaOYqYnMwwoTs4NJlcePfaqqX+CtBiddpsE+Hi3T0QxQakw3
a04+SO19JPb9NjZhx5kmNI9CSFiueedHV4PIZKLS6sCCCnm8zwgsjtIVA5JYanMpCTFYHwWwpk9h
2RZbGq/9EJpOWiX6g4ImEQ/VBBC5z5QYrK0THx3MikVZ7sj8T3KtdKXocjsgOkbOfSe0sbGvyovC
1syR0YaA5/lY8OISa+UHolzFzAj0ErMZFzNPatgToRVR2kvIWtK96TpbqXqgoI3JZTuPfzWTD/9D
WOnfza6FMTaOoV9LmJUpMu7GooW7Fe49JlZVk6m6qYrcXKQnIqh1cxubzdsAjOupSmt/2xVglLJM
f4spm/RE/AFOJ63tHLMph10/MGdpyUUKjXrquekQyhAbM2wDKL/XHCg2BRfxL43RMa96Q+7J+5Ja
KL4UKFnxvvFApwrqHVC8CtJ8sxQZexUELkU1ZsjWAPSsULvY+WTRtix2/a5KM3qWloxGURzBHslA
qJNTktsUvVntxxHBK/c//+O//u//fhv+l/8zv/krnPxH1qY3OU5c/5//PBvXLNOcdXl1RZKVhZyf
Cmi5q+tcee234RfYq1FMRG0cHKNNq+zad9U15cL5Fy7D2qnBhapfyziN5ecYrJ70HUREG2qv2+yi
+KZsZ4Fc0/k3F7gI3DrN/IgHi/Laub2jbgEf280F+idb2WU03s4fV+wtZP5+h22eEZIhKRLRQ1/I
CYopz7+aOYlX74q2sBPDtbVFvdatD83Vnpn2H5/bUxd6eLM9+t6iquHLim7p889P9PeC3q9zD97L
VxGqwpk2MgzcbIwgD0kSHVCyxqy8U2hpkjF0R92MKShrj9Zu/CXUM/+yomj/hUTXoulNzsGbTs/B
IsdW6UrwMx0TUie3SEAOUeM171TyOaDeNLUgWu7He4pwtVObANIDFbIOfX5wkwF2Ry1R6JZUhXZJ
iyK/CfNRubYiHUQWj/CmV4e3orAgdIgBU/ASriD8za/5xaGtGEF69fkmSQuRzt+bpMiaSLJqWZJs
LYQRO22IVWsS5dfosjio2/xIKZFZwa8ZUcVl6MbpIeOnnN+vSFietasQp3QwSaa4PF1iGTU55Gvy
K0jXIb5NdBc+05W1nXE4lWaYosiGLPK0XjhAYaJ1lFmlzAnuHTq42+y6Iie7m3bTVvk1HsYLCFtW
bJ45xO9sLmSu05oLXtV+22SOrruEv/VGPDBR122oF7i+LazFqbVVLuLU2ENnnkDG+CrfCtfxPrk2
GPN9nHadI9qMgPykngMz0+fLXLM5//zkaMUQ/dK87OVXWnCaeFT9Ne3YtW1cxKa0joSoqVmUdK/d
F4fCTa9GIAzaVt1IW9kGWrwmUL4QO/3rIJw4y/zzkyX50cjEdoBDtukIlxuBgREgZKY6ufw3N29x
5MYeCgZjZG1a9yunkS88ff5xpLWvM+fPJ0sJs3ZMa3GUXw3GFBDMcPSt7zSPk2XTCW3t0UZUaQ/L
xYrZtW+2iO9lI8XIzNQ44q53ZAeygWeYusJt5+juuI++9unKRv4PC+XFhUatqhrLGyVRYfH3ylRG
pxzYwU2GLLR6AM2yLR/8bYwwtLf9W2v8p0VDfL+1HWWXrDASeDPfWifcg9+w9QNEj4xPOoHT77XD
5wbPf8o/9hYhTFf9lhdARv0BJvvpyqx2n//+8/Ff+WNgEa8G2RwGJovk1/JXnF+MDsQUm8gVnOSC
AZxI57TlP6hO/y2z6lzv1FVZIj9/v4818K24TjCr8XjYwI7Fv/M7Zc8ji5EnyLO3sL59DW1z5QOe
3U+kmU1VUwzVMhZnL6L+wrSiKb/mfnClpxDhQzKw5pbnEg8YJmWWZ/5Od94vzky8cWpbouN49HbM
JF14TCJsqHqR6ADVXfmCZ5d0Ym3++clpF0zNoE2BNWDipHH9VbujEbM1tuGD4iQv3pfVQ3DWokFO
bKoKf5ZCw2EEsbapctBbIOyIsRelY935V54LWwdQNQdcm8fo4Mq2zi6xSI9V5l/+YVVbHL0Sljba
IxWHfXrRfDhc4YQAi7Wym7O/f7Bi4RuqzIQhDNHvd7OFlkP2rWK+eBixOGYu3+65dfOD4qyXMpY6
839dOifWFpFaiJkYLgayhblwAnqKxIt5tU19UC/QCbtcWdvZK+7E2iJA80gfDDXku0n32QGGVweV
XhQs7MgNv4Ks/AZPDUM99CTWhMTX1qkvvp0ZK22QRKyzcxnPJRPLd/Eu24tu7oaudvP5Os+6559l
LvN+6iZBGI44iiVfDnGxiwx5Lec6e9VZhmSSN1sGjM3vvYSXuWj6GteAepsdDDe6pp6+NW5BhXPt
APiwP1/R2YtOFUVd0hmz1xRr/vucnHHFi3olHLFHZ+Ua4PwhdiCoO1Ae2IpucJHfr36xcys8tbiI
KkYDh7M2X63J5eTOl3lGW/A7+qyObIMMA0D2t8LmqcnFprapxKhvzyLndL26qXGR8EA/6Sp0/1Vt
9t8HTxXn/wDkU4ylj+jT1AaZP/wOYdUhdQLXu+zfePhuA8dY+3rn9/KPsTnmnHw93QyQcWowpu68
XbAtriEpvEg2MIx8KV3/3nhY8ZZzkfJ0cQtvaZlnGgcBe7VzpbgULjbT3vwhfZkzozl3ZkJp1ebs
D+/jJkPbtL8tU6EaDJfG+zVamVcFsHorr/D9R4E9p+x0wdMNpTyg2OqT6UYO3fyVmsnHlb6zukzH
xAANBGT9lFcT9KjBvEBlQBlGHezzHV1ZnLHIwiyDMhWsdcprALiLmXZGOJ3PLawtZOEiauP5Zsqw
+uvMv6lajhkAghue/z0jC7+oqakNZo+ReU5ADGA+Ah1kvHxu5Eys55vQEYbtVDUtWVrcoHS4YZwH
WPgK5+MXUPeufyW+of25hcJ+n6698T+erffWFjdohgRsLUn43Zxrgc+/mjNI7QrtMVfc1xfD9b+5
uoWfNxApWpaaUsR6iR40t96Z9gi950a0I2p0+opbnAv8MAKqVGfod8gf0pFKjmKxBDj2mjzl33pH
suc3TovepxvceRfi3l8NjR99XX5ncbGhCcTTpZibVAXzh8C3Q2qeK1t41oIhSRKDCFxly8uM9ww1
cktUXpX74UlxFdt39Js223bb+f5MXgRb+ZcdnzUZc4EL0hbwG4uPBsOsYkRSr7wyoqrW1yK8VNnd
yqrmFOZ9AHxnQ1mkONAUeXAsdcqrcf07wflaXPg3SPUclZX05nxh+s9qlEU0yjtloJXAavqt9CQ6
mR3YACce5rptToGpfFxZ2ccjxspM1dSZSOZk63PsOrm+QLvCBZ5wxPQrKMtdKLRdEM+P6sba/X/Z
O5emirqhQGSnz4XbRQApo8wSk6FEYC3ZGu0m/oJQzwUjwsoG5pBbYzc5TMHayXY1KTjjmKoEjkTW
qU/L6Ma+X2ho1QX64pbyytAB2g0PwTZ0PDvb010tL2U3dTnga24zB/aF27yzuThuhSApILnnAw5L
pS068THclU+tHeyhEXbX4snHa0ZWJWPOeyxDV0l83q8Q7mI/HAFavhbWNcVoGmdXwfT0ub+c3cUT
G4sV0ePXPEHERl5fdtE1UhWf//5zMZFF8IQHZC7SSlj4I1BeIY3o2eD/5i77oT02F5WjvzGk66a2
YBuHai3dn7flw0c6sTh77MkJCAKcJSo0Ita1T+mYSUBb/TYX1YSt9IKuCVwp4ZaePnMg7mr2eH4/
/yx38c3CGByR0GFcPBqoJz8R/LfDXrcZ6zWtTW6n9/QOVt+Ka1YXX1GUy5LOBJucXAY3lgvRq205
tQ2RAzkyXYGLv9OOevdZF0FayhEpj2L8Br6lm/qOaeJ06+9G1zq21/G9766VMc6dBVmkaqihmYkz
Lfa1A60TNEFPu6027IzBlbJHOnVQ9ivueu6EzyUuA5cEyS8vwjWS2XluTM28LnQlHeDPhUOhxIUd
5MA7KlnrrJxJwEjEOeAqF50uK8vzoTOQiz4XaZ51Pz834pfw6g2CY28D2cpRW8uNzxzHdxmYvLj4
InGse0h9SY45CL+qA7BfW76xUBbihQOV8h5y+NUH8cc7YjZq6LpmWfzRFqmsNhYi+moBif+V4R0F
5ATSreaWdK+6fQM5I/oAj/ENr3F3tXT58WS8Nz3//CQYKIo1jZUm8EwFupAiUbSdLlEe3k07HXm3
+Dg4UGuuh4GPbvTe7CLqmb4fVmrpzSUH4U27zK/MS2UnoLOyjY4A+1ZqRecWCZAAplPTIk9bFjjG
yLR6vaQbohXNhWhRmBKLldbjmolFUPXb1Asij1eqASqlfWWEYuXgnTdgyqZkktGS973/UFDf153g
69TqGdXdMqYzP0p9x4IDATLbzXwCKQ5tP7d61qhEj5t5AjKjZarZMdjadBYbJ2cJ8tCdG6TFyrf5
GLiAJPwxscw01aJVNbGjZatmkuMzpRkyPsRQw+bzlZxpDby3s9g/imiaL/sSTb4XgCwAM1CPDLaR
PcG2eYBHSt0q3/prLty1DzffLe+v2/eG56NwesIiWYW0RpZfIQLp0x2o7HbciIxUzuGTiyh4DLxH
JHInqhmxW+/XmgRnMmz+ApD6kySZ4M6XxYyAhosKIFN+HdDBdooDgFfHchjcsK4goXF8N1/Lac5+
0z8Wl4WMsB9yPROpWQJTnfuPDMh842F0RFe7PvqQ/hz8bbUFy7/irtK5QHqy1A+lDV+0shn6+gos
Gc2DdLCH+3KXAswQbpNvMixHBxX+vUO2y79/7l9nT8rJkhdfGYWfHpQeNWEzDLaC9ziUa5s6/4YP
fqSA3FF0WjEfst1RQtXKsgL5FaEa8xZNKercMP7Dp+d2u/R+zd7Zb3hibpEyFWmttHLrczFAWANu
09Gt4BBoK2/Z33nJZ6ta5ElaBdwF7L70OrzBJ9JdUrTftjioeaic8lL7ZT6hoU6tLdh9/r3OXvTo
BFqgRUzRpM73/lhWCspvDQ8Wep/BgVEmJ0Fj25afGQS7Vd3idvy+dteec85Ti7MLnQSCsIK71Vex
mBVXhf5DAIytx5etulLUOeeJ9CJFEgpJ1RDpeG/Gr/s6ZXaLD4fAc30cyrWS2Lwzy0/GL1YhRzbp
mS2zlaFS+qb2YkA2h9Ex3HJHgbShMz5sJ0ffJz/XjtbZAHZqcLlxfaZBI/W7PwFEkBIwmFTzAQqz
jXFsdv3jtOaU53z/1OBiCxkA7yGAj+TX9BfJGGR1EK1AHryPHo2rzsnuGui420262qc4/+n+7Owi
iWiEtIlDAbuFd2Wmd/Ja//1MMk057+TTLV4JbWmKJcISxMfr5ODva5LbbB99E+35qbn6BjoXsVSd
Qgt/KEKYi7MtKONUDzKeCO3gHeLzLjyxTwAtj6lLV+lh5UDPF/gHtySHVlVNo9SyLMQxElii9GdI
r81TZ4f7cld8R9PxyFjIbq3wcH4fT2wtPNKHbJdZdlN6hQ/KOzLv9RXSH8MRroovGgSEsE5uPl/d
Wc84MbjwSIOhXCELLOlVwfeT6rvyN5qAuMaJhYXvFfGMBg6xoO6KA+wLO9CTG/+BQpENifc2dz5f
0PktNBVN0sFLyNYytTQZmg552Ul/lYpCfFG/yfad018y1X3hrZk7u4F/zC3TTCowcMvP3tE9FYfu
h/V9RhVAt47Mw2tqQ+vOwMaKzbPx/sTkIuOsSsQudRCkr2r+LYVvIpuZCgHB6ytPj7OpLRqQ/9hK
ZZF7QL02pZXA2qgv9k7xUN8xMLkTDxqqIJvuFZ0R27pZzWvXdnRxgYZGJTBpr0qc7hkXgjzblZdt
42180PEZxOej7eoZX7M5//zkCpXVDq2+dj539OQg3nHiHdOLCIzYCgll9hORr6d/z0+VxcljBjMb
ZJ1lBgc1dea0C46fG23cjnZ1t/4gX1vh4hhmgWIwlILTBBAo9B0cheW0VsNZs7G4BRi5ggW2mx1z
N1wyNPh12JsP2R4RJ54gzU6BKWTF5LxJH2LziYcuksm2iwtPT7CYdbDCwLYhddPGMwf784/14cTp
FLpFGuCM0cwgsMWJEyxoBCLNo3gjVfumfRyr0o0kKLfih88NfYxesyVmdVQZ8SzrQxnMsExRi+e+
EqIijrzVeUhSObmzdjLXzb9+bS+sLQ447B+DGVRYaxNbeZKdGsSJfqhVZ8YvFLu1o/3hay3MLU52
13Z+25Myv6aNssnjL2IPheVaNvwxq1tYmb305CznWtYmWkV/IrjMoFW1Jxtc7A5JPYaOb8EfHteq
QKsfbXGUBR1KKjg8Zsg+2DJn2Gf70cXnf/df/vXsZ7G+xUkOa79Bzg1rld3YowMeygYz/2DsZuR0
sHYHfMi1flsDUobjUa1Z5lqiOoSN2VBvjubOy5zaNXvxWr9XafRYtnL43P/n8/ruPM/WAK+pFv/Q
yl3sZN3lUqGXKgXL4atfDNuqHOwwBaXa3BtwoQQIz3xuUPqQ3S0sLnZTQgRGpnOnELPM45y3Qj9K
2A/2kOasBKs5/H1YnEFNRNJN+GB+T2KcOKY5GcgPZzWOWT0hO5UViLKQ07XdTYtG8Mq6zn43k4Cl
aTxDtd+n5MRYyuy1kpYh7Z8jHL4eS4t3UE7Sozto22r1aJ8/Ayf2Fqdu6v0YDwrmMRmFAlTgBvUW
ZmqMBY4OT5+x+XyB8+9bbCajCnQhZ1dRPuAnQgGCtmFG0kzqJXTDQ/H6+e//+I5n5OLUwOJqmaQu
EfKAryW/1I5+ZEnX6CxJFLfm2yw4Brvpx4rJDw/ghcnFuyb2PObRLXoEMHoUl5BBbSLbO0BQhu6X
O1fp1zLJc7HydJHLroSf+GXWq1gU9j1AbUiJn8fr32mPM160G29lU8/co5jToVgCTgZ9weJ4Q/pU
JFUALITxSuQ+9lO5ixmTi1BnWtnK8+7xx9KHYy0raGPi/uoVosxEre4i3qK5AYvSVnGKHdyP0xri
4Ewoebe6RfqTWerQR8wtsZnm7jcY8EI6zvkjepR/43irsIRYVEqIk/oyLGt+0cSylNE+rjYzMi/d
Rd8T8PWDk9shxd7Pt/NM5Dq1Zi2aVyKcclFqIqoSQSmu+BAVjLA8AV/OoNIK2rU75+xGKpBikWlB
JrN8cY9amERdEBEoD/qx3XX7t9pGYnIDX/LKwmaH+xBFQA2Zc92TXVx8MhmkezHMw3aaELeMe4qR
PcKsOw9+Tu7ne/jhrFERRF/TVExNN4wZOMHf5SQi60Ynq5Gsec/eS3AjUxZUMfYDsl/lOONhIST2
V+vWy4iysLn8cImQql4c6d4z097zYwoO+58z9Cv4Ut7o3/uLVb9cnvDfBnWZpwQQItFaDpOple8h
qxl7z9ArI3AKFAtsm93tNWc6pgdvE+1j27fXsMwfbp+l2UUim3VmnEVBOpud4V8JYJ/isXXLA2W8
vXj3d77kySLnXT/5kpFnep4nR94zUifXmgt9qS0+09jcBHv5wrdXy4bLYLZc3fzzE3tB1pRVD/HL
8+AGNxIllMgO0VLZJvP7FKkEKIA30mrH+qzvIGZKh87kil1+SqPqutToB++Z649Z3jsEBp3gkcHj
jXAcD+J+NXE/7zt/DC4+YhOFgQ6VIporUCvvFBcKKHrUToRAyn3yDdrKH8W2h0duk6+67XyZn8aB
v3b4j+nlF51pBeVe8p7bo3Yd5dferfkLSbOtf2z2Rrzx+IvAAQxd3TwvtQ6pWtvqxQeOGwjaZFH2
nvWrIXGDH3P/kArEEdKMyaGEelhd8HmX+rPgxU3sZ5Eu59PoPce/kC3MvyicGeFLsc9+pZfouLnB
7epL4rxJWswzxMMA4/Hei6NaRkdUxp/E3QxoJKG6r76LtGN6tjW/RwhsLfydd6g/Fuefn5yb2LLg
OKBC8DzGkJIF+yLa90awkav7zwPC8hb5y3v+2FncIlMyDUEyr8yvfunAVYSvXbSSXJxdCmIVjOmy
d6K22LykbOAcEFlKNmTbFLlIpKE3WgV/w7fP1zLfQh9OAhhQWZNNNJOX2LdOmaQ8aiqIsnkPQamz
613VldcP+3yYP7OzSK9lMc5GqyCm1U5z2T2UdEHMy9aWQIcVuzXfO797fxa1uHrhHgxG2KcIoP6d
OH71GS0f05cysTafb95ZR/izeeoiT1IjtRQHI/Oec3HfA/RBmDmI3z63cT6PmOcHJOBL0gdgnwSV
bg+7g/ccwMm3mV/kw4VqOPDnQ22ykTfyY7Iams+eXRgedOSRRF3+/Yo+OUl5DGcvirW/v1a7Q05o
Tm/VZ+tVRxd3ljffTOUm262BeM9+txOzixshG0zBK3y+mxV/lbVHozI2SbrvtXb7+Z6e/W4ndub4
fLI8Hiu9EkyzM6a/dMTLpfynWK8EibUtnH9+YgPdNSOsZ4cXYOQxLoLh9vM1fKjW/45CJ4tYhAhG
IpTWrDGAQld0g1TJ1nw2u60WuNDtFa/zQ7xuNmW0tbqV7fvwVv7LNFo9mqSpKo75fm2wefddaoYE
QPT8EJbSeLimO8QQjMQuvjEca9OmCG30Rz9f8/nv9sfu4rs1JSmoMnIUOutYK7dZWG6E8uvnNlYX
t/hweh3JoTEGs+/X35oDwhw/kXtiokwHH1FdrU/frq1q/vmpp8AVpSk5UcTUmSaDzF3wbzuux5V1
zR/lQwRmOu8fH20+fCdmjNFLpzwli+231SVhZO60bIe76Muwg3X9bsXaeff/Y21xRw6S8t9RS9vI
SH9s5v5+vPVc4WUefI+OIDFWnpFr27i4YQoIiIfRxDna6KDnl6r4E5nDtU08Y0QTRZHXDhO3AEkX
RhpdVFQFgN6zd0VUmmzr0XtGMMlubdh5qk19jUbt41r2tmZ0cZ21GlrM6WyU6RFbiB90Gbol4W9c
ZqdLW4KtPCh+q0YTrGfJ2oUCfKDabQYZ+Od+sawsEDneGZlLASdOqMxSy5bJ4YKyN7e9klA1P8mv
+3QqruS4k7eygG7850bPXaHvrM5H48QqbJJZFLa4Ru1M+Uay0Y7J7iyKQ7Jb/6g0u/1er32zc2Hk
nc1FrEolPTCnet7Oe+kN/rdhQxzZohKE2B0MYdvoNrlaS4BXHMVYhC44A4VBgRfzWWqfFIiRvexF
6B4+38w1G/PPT/ayVnp10FO+oDFynhmK2oyDvJd1KMs+N/ShVP+Xr8wjSpIoS0wUv7dEy6zRW0+H
wJHK5A7pv0PyvbaVo0Tfo15BxZ1Jg/laf2wtz7XZ5WHS+DxWqB6GTJsgzgCK0vh7nvjHzuIoC5CS
IwFj4BXXLU1gZZ9u1YN/mIA8VTx21xziXJJwsi7+9/0e5kEuhlPAHsbfenM7Q0y4qZkGVF4maQeZ
4ka4gZn9x8qXO3/K/7FKbVlKGCKhbCrYSZ4RwbxGOYx6ervLqWC0EAcYzgAaPNoXV/9qv/G9w8De
9H6x3mAkUeuZ1nMwSJtReYu7Yzrdraxt3rHFNfpuRxfnuqjEFKpi1hYd5kKsdxiOwi6iVrnqK2eu
0HeWFqdZbEVpiEx8RbgwrwBrzkiFYa/cJdVGeMkPlIHWp9rOZODvbC5O9xigc1Jl8+ouYfiiDgSR
Plq1DJ1ke6oiEj60YbFXkOasnMDzceWPzyzSE7+V1WGEa+zZhB7Zk++r8i2N3JWPt6w0zx4iayaT
e3QlRG05tOf5UyCgNze/pWbYe3BNafQOujxK9u3KTXf2Aji1tVhQrKadForY6p7M44QyT+R6UIbB
/XMQXfWymzVE4SjcrG3kquFF3MwVaSpTCLqf1dumI3Jq7gSDjIrcvA3bFkf+sAYNP+epp0tdRE+j
GzRkxLh39Pa7J11m+spA+wc89u/vpkPQyz8z28nCgGhMg5wHHIXpmjewxHQsCk3lVxlJZ9fYtYfU
hp8DpWW8Z+0WmoPG8rwzYvxP04uIHftF0sESa5E2z5QPsaOiRgZGVdhVu/B6dcJsDh+fmFt26DqE
3pE7wVx06C7h1b4yb/Qfb8M22Ge3Ur9aijx36k5WtxzDKoq294U5xjRBsW2kaVuj6Q6L2drBW9lF
ef75SdaA+EanGgJxJTgUB8Weiz8zi9IMmfDXRyXOb6KpqRCOwMG7JMUZJ3iqFet3eyB99ShrNc2m
Gy6NLbTfbvJShm5ZOJ+Hlvk0f/huhgTRA3wkNM8WiW3UghmKeJM/V0GHrOf3RkCVxrtHYPRzO2dz
WWCOALItEToeaxFWpKBuYNCXrWcoym0ZPkzpcZ5LMHamW+yS3VoYO3u0rflZYxommnOLD1cKhSB7
/nzyZtW18BK9PHtlReeyBdbxTxOLG7VBD0NXC0wEl+pthQz1PqUUP1xUF+nTdJsepC2qStfB7dr8
+9rS5p+f+KQejoHfUAJ7jnW0ex6jcmUiae33L+7SfOjDKFP5/YYZI4v9q1xrTJ31uRltC+CDGp22
CE2S2Xm86CUOrxHeFgZ01m2AHgTs5XeWsBYI5xD7wcH/GFuSFSHWAXsybvmcTOlPQx+QEkU7RxcS
p4XLHYRXs0GIbvUZdTZAnZhdnKsp1IVeRTBlbpUgzjeTJN2mP3VGbvMD/P4X1W79GfU/nLF/bqy+
cPquG5IEDT7ruQKVx2w/pC2ImcLBthF2KboIm9VlnssqoYn5x6fUF2cgV+teymaL4tE8xse/OH4g
YHdWS7trlhZenypKC+KQDY0OvEq3MR0vZTdeQn24FqnOxvyTNS38XyxgbkeTynpGwLG51PaeDWtG
VWzFJ1hPbP9+va23ZnERG30IpX3Y/i2aGTPtSfT/WPuu5bh1ptsnYhVzuGUYTlCylTy6YVm2zJwz
n/4sjPfvoSB8A2/t4ytXqUqtBjuh0b2WC3ustr2rbvQDGmrSHSdy8eRRlVZsqouKGTVo6Am3ooeH
2shebrDf64z3wpG3asRx9w+9JzHW5qiAu+fZbhh+tfHLEIbg4H67rBXP0amo0s6DCTQXOLqkj9se
7KHRktxiJc2ztPARhDYvS2ro9mWZ7Jr1bCt080nQgqkLQ5ykgWfnwrdIlybDMFTyDBrZTLf7u8YH
JpR7WSzrRBVRBgGOicil0Gt+wBE2jC6HL8jzNbLOfuyBR6veXxbCimBrIcSIVmlmNMyhnbGtfZRU
wNkHaSlfj2YkOmaQ6/vLopjX/bUsKozIWpY2JsC9juZ1tpOd+FC+4BEbVBZXkk9gZEpsD/AXFCRW
TEHdowAd0LIwOUqZjG6ZozXVEKthbyA8xHsyEKt4QCjj9HhZKXUl6PSHrM5ykMERiMu9dayVfSk/
SwKvS86qRdYCqHSDBULQ006LdYxnwZ6j3QB+N0DyNxm4ZaInztciX4NOqWthlGUkrVaqJfaN0K6z
kdzQDoLNmztxN4zuQga7bnkGz7bFPx/qlPhW5zdWHXBIsPN07JfFntTcsUywbB8v68UTQmWYOgsS
uTJmZE/rVSl1B1Q2Zl5yXPd/mDqag6aBAQPRpKRIE7rFGOIgsV7fG4OduYst3CxfpS8lBhzuZLw/
YXit4S1QMSOVgnnG/5NLtF8dIYha8x4YAKQ26FyQ5931Pti8HPE2uCUP5zEewTiqss/zLJHKakbS
DUU+QKK67EDcIBuPhcKJUdzTpDIZUJ4jEEbhNPF2sq+/zo8T5idBprDTsTerbyPPvOFCdLOy5/ok
SSJaneQ8gXUsBc4CZJLnKBAYYzwEDzd4HepfF96HI/bw0dnOp0jFqLQs5EzXcYqDMgGt7j5LeRKY
ZSM2nTVAJWG2ENBk7xWS06KwlG76HQbJOG/9iKkeB4BQWD3mY8MwNVqJo74Z5vTBBpHh/Fr9MLTP
w/J42Y9ZU3bAfTrrQ32gptS6WTEhQNz338meQ2frdoP3XXJt/8xM3ztp1AcCGUZmzipOD7kLrCo3
0hbsbG4MxlW0xq07bmucGerP2tFNglxbkkQsYBBk76y5L3O7vba8yTH8+cEC7JrkEPS6yAtmjj8z
u1mrc9WoJBOPitRgPAotpbp+ARTctjL6J0NGujRRN+bdVVhL+3pC8zzp73QwNdvaABrAsX6ra+Cn
xfnO1MElw/nazGyE2ViA/JoahgCpwFbGVaOCsM88Ju22svxwNJ6zcryZy9JN3rQfYGCdxIPcgJpv
3kw970xYVacCOALsXmBsFm2U977TlHn1OxcS+CoyzFCCOtdGPT3c1W+m2286bBdrj/Ir5maj8VO6
r6QTV1uFoi5qyw5saGi1Y5R7COyCoO89iN/ARORIb3wwD6btreRRZ923UgGKDqTISnjAvqwnFKkD
WkVn0R+jpPY+82UxWw30QCBLgGTpvXaNNMjgd6tQNXm9B2i8TXkNUTfkNksoTayfHHnEfj+E2pU8
yr47LV80DHsRTyaQ9/F+vlP2ZJQS9wnexYGZRFayqBpK7VNVTOMWPRBXdGQHvIt4ZSUgfBk2v/41
Lh3pQ4Mf9c9JUlaahcZcpnqNCH8rO4AJBfBKeE1Ac1TgavIGGtj5ZCWNsspcNeZQjyGt36v76ogx
dRdUunvzGxmN579YMG9DAKkFtgtWDQyDMspxnMRKtgbchpRjLxjuqP4AeZEbtLxrMzPSrARReTLF
LcIck4601Ml1AQwkAlQDLXRmS3ifAKMsUMwv2yTT4VYiqVypWhM4eY0GdT2KXjPdZQMQh8ParUzN
G3mjX+SgPtj/ShiVNwt9SKMxwHebjdbLKrz1g2k94pYbLDcjmIUYC1IlUTEpMZ0BpuVwKUn9BOQ9
zPp3h3EDXu0tyFQ5x0csjdZoLYrKzS1mogaxhUbT4M9YKjNbXgeA/IYLEujNhUCaIyGbEDNUn4w4
pr7iI+9zKRY4ilhUaJLiKKqlCGK6obJbYa+bXPoN1mV4dVYWFZEspBFdUE6fpdkVm+Eg+fVO3n5i
KYhEo7UkKhp11pRXSYGvQqiqCAhuKm9Cv0W7K9+E1oa7ico7PCoeiUWvZd0Mefp172V36NJfx+RV
X7smkPWgXraOvCqNLRLr0TJg10xDpQ6zNjqQ+BiBeRTyh6l+tUYeUQQr6AHP7Y8A6gzjbs4Kawnh
q/rsy8CPU8Hj226mhudCzGi+lkSdntCDTW+oIUm77596f3q1ZhfEpdgcBhpg/ixKHrerzHaqs3JU
RC/A/JhFFkR27rLBVpwD9pnEV13wsjjJFvwNP3oAHpSb/qDFbpW4l2MuTzoV5uu0yjDugm8nAoQa
ky5waWPf+LydLmY5vT5YKrbL4D5VmorYyHZ0yOtihs7XWwUMkADYADZ66I9ffl5WjXk1wsaTjOoc
W8sqzZiyZIUopbNuHvvGJrsNJcCLos5OAYjb+QkYH53LApl+sJJHxXqpHcQgQ+sNjM8PiQze1M9M
/60VoiI8lq+HXkJdjtmZ5zb6Fsq/IvlfAkqdwtVZB5MqQ0t07mIVy1SYiAatmwKKQy6cAquyWGlB
AzekZVL3LdgE0Yg0v5DRFfBBuOPd5JDNMGvHA6hjJfq1OCo6lWORTqEFjWQB2/EJlhlM9DEA4fOf
Pv6HuxEQxtIWS43HYtmUQmzL2Mi8LIEZBVefhopNUzLEVaXi67faISkG7HoeDZQt2cSRwzswKiBh
cKqb1AbfRzIA5wfmWSsPQTb/eFkbZjdr/V2oyFMpaqaZA8QM3yaXlOnhC2iBy5f4bfpqzZilUA/R
eP1viQRo+6biUIlxrU7v4KNhLtti/GMK7tWWd4LM/uNaNyoStIDSVDEsaR6B3+mJT92V7C3berQn
J7tJDqkrHHl5n/nRsD+NNwoMYsp00xjk6BIm7WF+eQG27a6xY+B4iOnIsQ1Wia6uxFA2aKgVdnLB
SH+sgzsgJwDTrrWFQPKjwvIDQeBIY0fwlTjKFOW0Ry0I8AaEivim2wF5Bfjt8kN2o3jRFx6L6Wm+
5UN5u5JGWaRipFki9Yp5bNzJJU9by2usuQLGieLUtm4qD1dxB9RiJHPA8V4wzpS98TquzCSC3qQo
AW9P1OikhZ3HWhBiGabT71v5eZ5/cPyOeSNZCaBss8rMIAxbEn5vmx2mBbfpNQEXkK9y7oo62yjP
ulD5KjWNuCTgMsfeGu2gN/HUK/kL9wous64lZ43onCWJWIOfcohJWm/M7PYGHwxLJ096CE51pwBq
QsnbMSCH9MFUgK4KkGHs/eH6j5+velFqNmPZuMZXSkGgkU1XanMnxbtEu8pwP7YUXt+PeZArceQE
VuICMNeLI3G7tvlRd7Kr4mly6g3vsmnwpFBltmSEVTDPUEoibMGLbzRXUv7032RQAWTodU2dR9Rk
UZgIV0A4j74JlvZt1gce0DazsiUYOZKBlvUHkPRSnIC3YnXmcTQqu7RCp62BKB5dS+a4EZvZCQHP
lsf+ZfXYEWsllfKuMeiSqilGSHXI5AYABQav2nbgkAEltWrP3OsDM16sBFI+FkeWEFYaBKLIxd6E
6BGAErNz22/6D9EtN5h5FrijMExLOQulByCzTFpEKe7No1KGjqHfLmPp992v/3aW9LheGvdKCjZQ
cpbKj2hwunsrtHPoheU1nOYj7yzZWhnArQHMhWjQSChNmFdSaqGsyrPnEnPpIWSaLa+Pzf5gZylU
lhl17PI2A6SEaJFHYeHpM08ETxGqyBmKpJutZMaq4fyiqVhl6SRbVErOded/2PpZE8rWu7EzUkGC
JsTWF7e1awfZeUdAr2YuyQJPJ8rOs17Xe6uHMfT1zRQcCmknJbwJZubNRP2jEN3fGswkjg0RMjpX
uC3BL7gVvip+8V1xzEN3XXAR15nV1EoelUWMMNWWinynANP7S1Gjyn7t8rc++GI1Kq+W4hwg3fJS
88qoIgNfKw480XTA0u5Et9lhyVzrukzQ4iDtcesu5JFf8syERo5ZSi3PG2ImrUfKKmw0mh5QmyBP
PVgSlwWKfbFYnSqVYkBgOoJx8/QVu9ieNjnA1r0OB3ywMBIum4C/Ml//guaAecCaqIOeVRQtSaMc
u8nLoI2GykR3FK+DX4Vv80sHhMxrxa9uhsGtvv4FpQPDgggaCEpF1CGY7KFStll0C27rLVJ2qtoZ
waWV3SGS7EJ6bUuR5/AM/3gnjTrZocuychghrfYm4O6m2+WQY7gfJc9vRCVeQ4V1j3onkBz5qu6J
Q1FP5Rw5vNssm7nwpvvSwQ7zVb6b3TJ2S0D485IAIzy/E0l9xSgVtMgyIdKcdVcH5Fz9r4nWcQd9
J4IKz7HWTyH2OBHK9tEDaaQbIVjROq+4IThRPf/9jWGZ7wRSgboxq6VOG1IKOeAi6AJbaT1ZACpi
tum2gwNEE63Hhk3kcecFmKcpa5jvRxEmwS3ef0ARmIhiLeXkIizupcYddmRiIAUDFhjmQTwNcMSe
+wmZ6p6F0gNo+ZAHkzUW6Gnmd0N/pza7Uc14vsC4AYC5GJMvsgHIL8WgNEunopX7BL4AooXZ0b61
X+fr8rF/LPeh12znW0DLAwXMjkM3NW3egDDzWDFQBVR2A6v9pxC48os+URclDDOSOH61yrM+c/a8
2I63EkB5gZKnfZ2ryT9tYZcQmU1bi3y18E7xwId5z0OZZEaylUTKKdJRXsqiTdE/054E5bYP432n
3RlS6rcpp8fJWlolKOV/jo/yhxATae2iwiqHb8IPCy/t0o3+A+Uz6Fp5c2H/4yRB9wVpIJz+0BcU
8zTT0BXG+w9ZiQJhMdK8bTj51W88V+UYv16um5nGoQLOB+OygH2QKMs0jL6fCzOEcQRPY7MzgrfL
v5/pXuRKRdjzyJDxe58OFq2XjAkaReIdFnKBB4pNd14t9tEckNaw7It/wMn8ACWZLvFSmVOsH5t0
2WhfwyZ3ZrQji7LddpHo/luNIAwLQaj7gduHsbD3Gql5qVpJE+nHtL5ZpqswvIl5u8unU3/fMYAM
Ges5koSl6A+UPkkmhsmi6toxMn1Vs+sn1SE3tdxpj5boz5VtKgA5nQFgoT6PzwiQvGbax88GjBgw
iuCJDlHrw/xvUFSiWWqzdiwlMLBlXyqMYGpdwTlKxkMPxODODZhs1GCoht6fZWOFGJzqF+3YWXYP
+Mr6pQIPi+aoLpltrvbdm0xgR/TA+YSrAVpVli0yGAXzpJsyYpOqlSamGgowqcRS7LLrH0Eu4o6b
6ntgyybEfkYmZqFkOJtIKNfp4jYU+kloURJii9rcB5p7glkRHBDu9O7sxgUukE6EviUv/Xx0coB1
abIOHyGUJvTefbpIZjYLi4JeZfAFzDe7eF+9Ll+kBlBwJ76de3Xh3SAYMgHJSCIK1sCArUFdV4Ro
EcSevKcROjj1ETy/TWQDnBfkpyDaKbzmMQA++9d/7ZvvhMrv7UlqBisfQRxzrLSvRntvJlfLwMkH
xL0p13wngpS962zaZqUigEMRITrc9hhr6DGhwR9rYFxMME22Oj9yvis5ALXUWzUnva+rOce1H+w3
xa2J9xVnbr1eRhGdeZi/4gNAfqxV3gumfHJOFa3SJ5xh5wYankJbp6nc9AB8ccKXpNqaj/W92Ens
WnDagZsDSbFAny8QqkxJVAEv+yGWi0phxUaJvmKcWk6avsUVrp/Ng8Br4DNe75FjV4KovC5pWV+a
E25+qj8KGGpDP+Ktym39dvLAaObWqWPyWgYfB0nei6RShxyqw2CRdv28z8D7bt7lmI0u9nxyY0bR
8k4S3XPDW4EGLm9IIjul0w44iCD20nx901zztsJYjr46R9rR03RUMYQt4Q4E5hsjvpbjh8tOzegJ
vFeG8uqyKeXFwsY2LnbzrxT8LWT3XcMzPQg6/wLLkfy6CxYoUx6uWVO1oOWHntv3wSUoR4ITXhHg
eZBl8NmmeNIoP9crAFwEFqSJfrEzsNgfArDPBM822aPmjazwvhXl25GclbUlEJsvfxnFkzw9Xf5U
HOeVqZtAGGiCUQA59yiUld1Pj3q4D9BObA1OEOaaBHUBkMzKVHqgCuCSOoEfgIwFWDeqa/mFh40z
97JWzFi8NnEqVDSKVZRGSAwQb30L3voaAUTNwAzYL456wvWOb0Pe6hcr0aA2wSKbigX0D9Sf1hjL
cgxuB8SnZkfm5xqv3f1FoiHm/MHcV3IoAxx02WjEeMDdNHNmR98Tjs+6w/DmuDlNE0c2j26BUVyi
3jprRlkh3p6bOh0rSESRPqlPRYuRAaWwOV+N6VkrMZQx1oJp6vkExUgMNNNtuk1uU0xJp1gtEv+i
vca4vSFOrQRSRlmA8D0XUgjsXFAMgkgCQ+/5o+HodtLaGCCwQ7B5c5RkejRoOMH9SW5AdPQdgIlt
1iXOsgi9CZtmoEkvHcGpMnxA09iSTYvI4zoE22bOUsnRr4qTZQiawcxKoqm0wUOZh4Zis21RxILF
qLAtd+FMGDNNBgQ3WEgkTL80J5TVgZxj7nBNVaoHsfw+Ysyux97jZw7zLOUDFVQE+DIBTDFwOYI4
n0h27Mmj3Ve2evub43dJDgN37Jd5miuxVKmcgOdUMzOI7cBd1NrjdV7b+tXkmN9CTBAYiR2+chRl
usZKIvX9uhzl+VRC4uhkD7/3gMi0yW8b5V4/eNKI/itrkVUFQ1XJSb8RTpG53avqTk67w1Drxnjg
6MY7TSqeTeUgpUsJUyEvCAp5QXAiIOsvjr4hzDHW9rI8jmXSSzajiKuxLKG7liVACiwAJg5EuLTg
bUfyxFDBDA/UQ6TWgnG0lkORPCuTm3LrLObJAf0T6QYvmh/eB2awFgVJjF6N/mUI/bzBo0/oDXbl
ZUAitRs0Gw7cni8zy61kUl9LBF3eBBRjgwCPkpn31Msfm8LG5M6AAahnML9Pe7Kzk26K0uk+53or
8VQqavvKqtMI4hvXBL5Ahi0hovC4IVOfFpftip0iVvKoz1hJkVi3ZWAc5S/5DSAUNtJ2sHeTk4DU
4sQzwX0VYTrfSiKVlJapTeqlMQ24+uhNgGkGSdku3ymeesi4b5TsSxWuVSrg/UA1SnOnKmWOxeoa
+hGoVekqAYx/Z5v3hIMaaHhbXiIix/WhdsF2GSHwRmLQqQtVUFlGog34fEH1s8ZAw2Td5fF3WV6c
y07O/m5nQTSaQWTIdSpiFODUmJUdBZoJBPvuVjmtThYODxqCfZIriVRSAChuNSKvG5i8Em4JSkq2
sb6qD70b2PN9tOcNvjJOElNkqPXQC7NEvL+8j9FKOVWVLiBqolW0iXRQQM+1F8agDZw5IDqsuylE
WQb5ZHgToZGjlCzL9bqUDWy5xNtyH4GwadxMHhpRPg9dgHWK72RRahlRkGDhQMIp2sD6wjt2jKeJ
0BeugVaIhStuU4F5jJgKVDXJwmsL3RxWtFw1m04l9q/uCVcmVrxKBLNyxJXVtBdP3mqGF1b83iIj
QYDZV0c7E8EbnRPKFUp9ygbTmoifC/fNLgPhwX3gCm+jgitK6GT7cZs5EZd8nhFe1mJ1agS8j4HH
3ygQW3sgPvR0ZAzzTvPIhnTMRfdgFLvvhFE+0U5jPiTVDGE5SACUm1j4xL0Su1dA/TLAHIVESOWD
hRDSq2ODU8SCHll01N38itAb/BUpOaMf9E4alQ00sRQEQG8bqDdBJYx7V78Z4d+dz0WeZLyQAB3R
AGeZhScSWMh79w5zJU6LqTaOINRT8LK0AF/smdya9bv4iuSe5JD3drwpwWZmc2In00R0vP7gKoJF
wJOPrsq/UR/wWIe2AOk++7gs7IG1vMGLpz/44zPPA1kmIoG2hrw3nZb23yvaKEBai/JZx33oxujx
1sQfomPpsxJBD/5MZV9MrTTp8DRpI9gVejYmshyZZGoeeaPazGi5lkbZvDrORSCmg366xQ7o3OtA
VMCyjy0eeDmAgfqCl//z4dFTP6OmtkNRQrMEUDORE+/VHUF9wSKs/wmbQOQHHaGKe+uHBy4jjYFD
MFb6sf5VPABWwUnflGsCsxT/ED7VY8Pb5lka+aIrC+zbQqiKpdbRSxdu4y343L3sED4oDmFm4cGq
sbpF76RROadO2mAACZyO7aXZGQa7xzv4VgJgJ+DGOh8MGRhkmF+th8tHyvLwtY5UIa2MoS43Va4f
jXZ2cuVGAsWd4gbLXfKpzso7Dako2Y8wf8WEhqSmFOzWyUzgyWI2ZD/5oWlzT5TYOFXmvZNHxUkl
KJKkIfJ+JxnErXvlutxlHqjJeT168nUuyaLq5WaJIknrIWvYgAPOGf1pC7DO4Um28aDMf5pjBpOV
aVKtxTET89wQII5MEYZbAMVdE6Lk9kG05y2PLpZVI6xthKoRgqAuJDlqYCNN6udh7NSy7pT6J1DU
EEfOStHZJlskY0j0jCgl75VN7+fXHd6NqpsG/QzeYzlHKRryyxonKZdnnGBlvMrjNpGOi/YfjYLG
zJQFUyuCNCWBsfuH1jFydVfx8zvRBnY5p6fACyH0pF6rSYuVxQiP/d68HsARi0VPRxfw5n/qJZKe
3l/YIsf0abB5MxaUrowK/Wjdm354IBjD4a4HcJWMy1sIqvfLEYvVxNclxbJ0QKziSVykQpbZjZKm
AYoUxbK0Ge5xpboJfdOeXeWx8LlGyawMVEXF3RSPix/uilkpRJUUyPoRpEGzo2CPTLyOvRA8D/dp
bKcP4894oxU8HZmh6yyVdoVuEeZwBOcLSrz2ewXYydgZv1lYDYq88plznszvp+rYBMICq2kolHs3
uST3mqTqx7k4gMsCi3gnOlxnSfc5YKPt+ieflZzpfbhzELpfXB0lKlwGsdgMQjsi2SWglSssOwSg
jGR8SrWVGDpMymI5BAnEoFIGVlGOxmwELKF8lxRoOVewzk+VrZhN+aMZdZpyVILvsUThNWyGK0BP
bppyKz9o/uJle0xfm/3mM5/vLJB+s83F1AzECTqOX2anxchPBgqe7CD+mDxskvncrMp0CBOzX5j8
YmwwdHpTmrnWkiwuOpi9caQWLwfT1wkjGvpGPABsTeQEUp5IKpGn+aKM0tzpR1O4a8aXsrn/1Bme
daLMMayHfzLc6Lx8a2+yzbBVUZmfEMjwLMGRxlOHssperMO0HJBPyQkihAGAPve7vbT/vUvTH7hG
yQwnq29GGaUp9KpUYikVG/jhtnAnjFSXP8BRC0LcijcDxo7PZ2H0RQeTSqaehlBvRplHnj0FPLHq
QOLpAEvNG+lkB5I/X47G8TCGMEtzGSlPWW5U4yobv3c8Wlry8T+Udit9qGuAlUlRKOvkKjXnX6Rc
+RbPWuSq8vAUjsumraU3jn0wA/JKIPn56t4RLqlaLgKxjz1JqNltWqKtLf9MMGHWgATQHnhbeezr
4kokMdmVyKUKLeD2EwPx1T0ZJ5B30Q34wv8if/O+GPn5SlRSaukkR4gfS594VYLZiC6/6g2ZB4HK
LJFXKlFBI9dkQZQwN3cqE/qbGhTvhlNk4GoFVLTD2/nm+DQ9KycJpdxZYa8fpfj7tBwjjARdtgry
516yQipogItDnoUZ6ljLTTa1th59lZZ9xaOB5ImhIkVjRnqfNxCjF0+1BvTdIbKl7FeScd9QWF0s
bJWI6JqhDS/RrWOti3V5BIY9EiXkKC4oV/f6t+Wav25xqiY+nt1ZFGXdk9ybqO7gwd1mcEWPcN9Y
2LR+Jo98nQ2KpL26QRd53kvHyx+N2UheK0kZe1HWYW2FSM7m4+gQmpis/IfusrGzLzqYrxyORGao
x3GKaJkBRY9+2W+LrpQHA/ea0RnwMAaY9Mdu314V3rjlcVQwbWUligqMcZo1iRgi9jbh1x4D2gk2
Jhvgo8dqydGKGYIt1ULXxwQmId0fr+MBO5MalBLLYLwSs07xlTk0/KiJ423fBJ1dFFnOqTo4Quk8
VgXpP60RsQQAQbk3x+dhQgLYRdnrpz7aH/3oLDaa1mwOmEw4RXwVIDLiTtnLCPafva6dz/JDt64Q
U3WckV3yp8ptgWpPEHnEnfhjQb0I5/M5ujHj8Eoelc0mC5Nq1QzdWs/4AXhLJBfDq0aMaqPV5OU8
jBR2+bGSRzl7pmJrOBDQ0Wq9BIOn3nIYbNVdfolXgALmzp1yxVEensxxiwl1iAtSEBwSoK/cDzYm
gJz/qvxmZs+VdlRWSzpBNiPA9h8n/Sse++yh24zay+VPxpNBHGOVoYtMWDQzhYVE+g9D+Z4BVFmO
eU8m7Dh1Nnkqn0XBuEgiaZjJ/m8+q2ILdDTcyf4/mDyV1LpZnox4gQk2Fma6RK/187fiNd0VN42t
H7Jr7ngVsekPCefPV7JotrVaGwclkmEUy+34CxU32M5ggl90u8ZiqLgNvMsfjB2I/+8sLZGc9eqD
RfPcakaERnVeJ7apjXbdHzX8t494L+fsXv9KMyrmL7MhJ7ECzWSgbff+sA13ZNwP0BuckM8sqFaC
qLDRdXOKiRzolAid3aSlW6k8xAuO7+L15/25xWXdKQNw/4/mi35CGwxc80r8NruZB3ZXzkdi1wIA
tAWopS6r2B18Lw2fyFKbGO3N2YlvSHvTugHsmgB+QVJmc78U+wDP4igHy0FIbeoVxE23IWgFMQpA
8HOxNCLfD160TbwYLXeejuxgfxZKeZrWBzF2CdHx7NzBHQHdrGNKRXJmTKBa3F7LqbXx0c3+SKNf
kWcTHdZaSH43jHPDFvcyMFi92AMX6zbZ6LsYIM6W4ch4qNymGwurCRwr/R8mdP4TKNez4rYzRuP0
J7RPpIitMC8vAYiD5G5e74UdmM/CKOebZoKMrWFhDbRWu9rAE/1Q7+JI4SnFjs1nOZTvaV0I1vkA
SpGHmuoOW5LblODNbqpHXugiBnHpE9Iu2OWFOk0wGDKuDJDMbYx4wuegYYnBRpwpaaYCXFuZnOwq
QtZlpoFPDSeHvXlMRUOfHUFb5BY7rEvNWg6VnucwFOdswsmJ++aB0AWR1nt47Hxur598A/rg1pKo
aFKA3kbv1EjHusHo5dhu0BPsfHZ78D6hC7e1diG3smKZ31okFVFAPNwusYJvpUg2GXzTHQFveBsI
lh8IiZv2vQudwudGMlZQkTG9q+H7Yb2b3n8DaDWudrmgna40xZ2BaWw8nWtoz40AeNzwfJqt5lkc
ZZKB3GCQeAlxBe6+K8NNVPt98Ho5YTNzwVolyh7VUW8koYGM1hOd9mvrlJjUx+iu3T8gUu64DUCm
tWCbDkuEgPvCgth7+y/ToOzFEfavYwLawySaq72mb/qVHHoinuqF3cztcrKCCCa1VODFGZZs0jN9
lZwKKaZKNMxvkJn2fD8dwittD7bSW+4EAvOTrWTRnyzUsnnBODTYdAvMIKjgBiOTdoSmgMzQu3/V
6Wee6Uoo9Q2xbAaUFwHbtuQSNQH7Y9udiBEkILmgSRduFJtjNbwjpaJLpodzrhKJZH4++QEVPfkW
oHiHeMPFbmc63Uo7Kr4odSVkVWhqWDoL/NFHg9ruMJ9FKnR+scfa6CV7tX+MhQotjbBYQw3gQWDi
Du5ytUR2dV8/IrKoPwlJ8OT3hd29maXLS6nMgnYtmapYMnlAtR4guKjgR9W2JxhjEIk2/IjNzA1n
HVVqmKoYrFoITEjKdtNV7wseWk+usM/55NKs0m+lk0p5u4itN0PVIKlxy+/119SLNu0GeGvBFri7
ezhDYfMoCHkiiTmtEqwONvBGwCL/UU33YtXbCjqtHOvn+JtKfr4SMTVamGTAacf5lTcBWDVdYJqY
pzE06Q3rI8ENLxMw2+IYNlXw7gsADo0eFK6MSKjEHHGFlLPdrn4pHcvR/PKuvOfN2rFD2B9R9Itv
PddGmBAPiIvIzrCpG2ePoca7dbO9+iyFsoxOatRILdXfChF4pv5NuKndcmceqrdPgCYCvuR8fPT8
gxIlcZnjtf5URxJUpmgj7xQ8hZIheYMzIMy2wLNqlHn0Bu5WIKmBMNQ/IPmrVB4w6Yld+EPNtdKH
SjMAi1CDXoM5DJuX8ntT2ulXdD3d1LdeLG9ObMVvd1OKLlP7zMvgPO2oZNNZS563oawdw2yHLXI5
5iH/8mzdoJJL0qjpmGUwjd8lcnQrOIuv/gDO2rbiniTbl88fi8ousWDGcjZCHbKICfJadOSDO7Im
TlYxx1duCck8Pgw4K0AIAr0mDbuni0kMcLfTNQ2YUq2NgpngyD1I+9kFd6gDumrncrhi9WSw7vtH
InWclTBHg0buUItiXllNuxHFzpvlfotRSQ6SDjN0rERRh7m0emOV5Fo4BbtK/l6Ez5qwu6wN8567
VodK0IqiZ1ZE7rmj05oOgVgi29R1BNh40lblLn/xdKLScpuBPS4kV3u0VaUeRlKjSK4dwYsdQK7q
aFZnXvHItRPOV6N7/vpYTg1oLnGUWGHAACa6JZNN9j+7vfwtA1p5jDmjxmmu+V1K5hX1/BXpN4A2
7KNQM09X1PrmN/FFD7qIT11RFTRhwOyiGICoo1JArqFpAAqU37ep+CBt1Z2GGeRkz8torLNcC6JL
gmyYQTEVaNgQNq+Dqr0Th2xfZeNGGWePY56seLKWRQX/IRfkYemglHTbXMlO1p9wIgk9O3aFuy8z
d4WI2DudCtYCqVSgLjWYxVNcv3UB5O+ycDDy2jUVaz8v2abPsQgtjhzOS6YPrmVSOaAsc7mcQNeD
aiT48vsZ07wb76rv9Sa8X+4uHymzubaWRgUwvYiLVFVxRdWmDXGFre4Y2E4+IXD+Q2YHXGIQ9fUO
Rv0A7MZzRpZDrP8AKqxVYjBPUQZ1hw3p2aQAODg90/qXFWVFmrUYKrLpWjKrIZjQsFZeATZyspUa
V7dJ5IhhDmeu5VARzWqMpTQBdYCvN/9aBhv9WEe4yb8lN5Iz+d1jh1YG93bDynsroXQ8M5Qwb0eC
OlW5M0aNyKpi+UguxvlOvCI8XNzwwqow1xKp8KL0udzXgFtGoih23Q4A54fYB3jjHjCH2+jx8rdj
LdhhEI1kdN3UEMsoGwlrwwIOFKrm3JZ9gHhhMZIgLLQb4C+DtK8/8NI680BXAilrUUstyhKgNB1r
YyMEwEKuOk7hwLJHTVYNC+FZtz4g2Zip2NWCCHCrenlp5U3cfRvGLefYWKF5LYPSAhTuspj0o4bB
5NELntTlVIGpiS35yY0Cc5zvpdrmt/JYLr2WS/nAaBghrtoTAMp2zU7ZmrgMkG4v1wjJZ6ej80oO
PRO5SGOD90sCEOaauQcq6QFFpo7Ljrnr7KR2assGNQMoVLe4KPAiJ9Mo19IpFzAUcQm6DChoyU7Z
6E5223/FWh0YmUiTVB1sNIfqZ84XZbndWiaVbJtZjCe5hMziikAAZre4Gwfb3zz146ty5IgjKnw8
YBNQb2ARBOMIlYrGVpTCum6JOGVToW1PukPkIZD/ysNMe5p8lkUlomiUROBz9XAID70hgLbkmM08
XRXKTVZzWXbZNnoWR4WUxBjTIk06cg8Kt9p22MJGwVbEtVFWybJWi/LBLmmxdKbgCLEcsIvt5j7a
dCcSqNxVP0cSputreZTvxZjwawIRepFHHfFpvCacDPlu+k5eqrgEiRzt6MQzVqliCUZDPLC5Uh3r
ACwAwQ79wRP25qvIXeBjXl9X6tHlczkXRdi3EJjt0MfDgGsKABW8cGKwi/v2wrF+eoRGUfJKj0p8
OtWfrlowPpFV5MUr9vxbATtS/7FG+u2jSJRYnFSIGqwitwGHcV0li6v14WOctr8uezU785xlUTVt
XWRhArRn7ahrmqOFJXrnqYeNHPeyGGYltP5UVPCYEnmSgxqfKtnNmY2cjR5K8JO8lKV3oYOXfie8
5V4oeQZJRZE4qNRcsqCcggeQCjQvZExev/q9qPgXUGrsgHw+TCqMNCNeRDoij8AIkdf39EXwBmfw
sO759l+DiUUFEwOcuZIy40g1u9gRaSGWMDt0U0RXtCuf13FgVUHrL0jFkj5QUwlgz2gwp1dpENkj
ml//yUh0eoRGzmJBXSRoZBW2Zhs/CCpSFNnqDj2iCCMFv0eFeOUdJ4wABOB9kzlJp1EEuSBx7Rk7
isVt6hPmmgTFK+9+fCpO/3cSxYr6e1mFpka9RWIk2OpkO/tJ/CBUQSpTD167WZz0Tj/gteVVkjba
T87xMkMYdroJKBKWaWXK15sgqmagrf3OcsNt6BGy3NEVr7I9b9OOredKFuXv1lSqetdDVuuVT5Pb
HOOvKgh6Sb7TbRVbXODPqV4El7e3yC7ENA3PcBKosKDp+wMuF7EcJ52Atb6AX3Y7h0AxCR9VO7mp
fw5+9f9Iu67duJFg+0UEGJrplWmCcrTkF2IkW8w58+vv6fG9NqeHd3rXCyx2sRCgUjWrq6ornGP7
t7wy7br9/BHJYkHlrZLrbRjSxMjf0Pko2uQxN3SDkWs/qy5mIYuxVc1oRVKVkYphA9WrY8+MbbkD
5Hlg999LuwPS6AfHalad6EIiY7FYyVdzJU7pl+wM2/+ifWvB1l+Uh6jFut+07bk9T55I+vNF16fp
Asw6+1CSPLTXxI0e8JbdatfSHqCUmyC0FF4hfNW3LXRkbkbiD6QrixgC9W9CcZvNn5cPcTXKLn4/
cxskaU4nTcMZ5v6dQO7k4s7koRmsp8wLGUywa6umTRsVhl999Q7dIg9uyJ0GHBEMtvFHYHmfiAl1
wlSbbdXjEwF73xFfCQCR6ZM/PAib8WX4xqsL8Q6QiXVAGiiVhuADmfPX0D+3gHeqE263cTXxwqAQ
ehTAsgZCyqndJVk6JVrmk2O6LF3jueoAcOCmxyTUALgNgi2cF5NLK7D+5RZimS9HsjlEvgexdLkV
hNgYISoxRFTtCk9whOfLprhq6gthzIer5bSMfCpszrGPnH1IGZelcNVHLUQwH6sOJH0YEpPANtQ3
usiaoCabPcdW4vCT5TUAdE1dSGMc/iAURl8lUEjeSHh5Z/s4xjJr+hQ6lJaluNax8pbuhfcmB6gi
N8VcNcw/0s9auLkudmIN6d1+sJHZiq6YWKSyxo9ko9+Ej42GkbP8J+8+UKXYNAIDpYTifRpYNmGU
njUszis6xEZi6VtBPelWFRmbwRg9P5Du/LHZzFp51RExsi/bz2qA1SgJpUgXh3U2wLa+GKZRLxFk
S3TuhqJN+bvOa64xcIkvDM54nsQ1X7OQyMZXTcyDuMhlgmXz2aFJfH9Vo8whAtO+3PwDWOu1K7KU
x8RYwfdrPW5U8h4DfXwXXQ0V+NVc8cf8gLC+b546yU5tIXI4B7t2bZZimUBLBFmppZJQNxA80oUQ
gnm3waFjpXzDXbPbpTB65osQm4RT2qmlTt5zA+uaQvyUm5WLQRVOm3J16G0ph571Qk6nD1KVz/h2
vyEWN4ntbym+dOKldv/OOcR1W1FFFRQmkiyyO3lN1SZdnc2/XDh9FOVP5i19gqEo8JO/+r16D8kf
cYyra0siD7MMcfGu32EeEyA4/2jGlCeHue9aXHZZYhzl0PVrBag+95TbtthEm9p38cIEQI25A7tX
K1gaSAIszrmuvR0AWUtMzGsBGooNjaI5yRWm/uitV7xKR+++t4zc0t6klwZLlry7sP4Z/4hjQmIU
tokUqQZ5nzbaJr9Hzol9c/k52hkWcGo3YsDRb/XKA4hNBiIC1s1YaM520sYsnaGeUO56DJSr5Whz
TnBtFIyOxiiAOhQVMPuc3gR9mlW5GESCzF2gjaAbAkY7jClyUdbX7xxiog78W1BIiGwaEymY/IwH
gjocXQekT8y2QW3M98Q3w5uu2tjl6LZqHQuJzOcy8rophrQgx8LHeGzcJbtuJ1r/YLdsVRY4aAjW
KcAYwY6EkbAJShHzTMckjWpXvPhbOkIS3Gk8vVa9pK6C1UTG7gZWVk+/GRkHYHIoeK33nr8ho6Ud
mybY9gp2sYapgOFpHu38hmv+q6Hgj1yWacovNAwGgHQEX3D08vsMSIRADbuJ7mkFpPrgfL01aTpw
Tii+CpGQ+p5qWbZCNA0VLLN1ZnCLUmA+7LNtRU8GofRf6baQxlaJQ63sYxIjItAiGR0DSu8yu3Jo
kYwPA7h6F5bSmFiupY2ZBy2k/VqNbay2xJBwZFMgO73CFAt3/ZdzmmyhuMK8oqKUkFjjNJMtxYnN
v3WevqcYVPLfOK6lfkwc7wNViLsK0pK8j5wOG7GbMAqCp/9mIiYTxuu8JrowHY9RxF5Rg8HnX0B2
2OfccyHf1rw/aFKBoIjdX2wAMA5MNdPWx+I7vP+ekt3KL+qHdg+Kj51kZ5/1T+4F4Mlj3FcZNcRs
adJAQLYzYvBHtJTHxqHbnNPH+GK+y4+c81xzLEsNmWBQmoms98XxylUHAvAwUPk4sQn4Tx2PFtGZ
WjsGN/gzR+yqbRrAENIx3Io5fMZaUJTTBc0cybt+RzuGFN8UCQvFTHb+wQo+PTb2kaIvpDFGM2Nr
0IxGSBO24bPkZW427Ewvcvur3p4B1WzuhzszvuIWxnlaMuZjJJU0ZWJP3kcvvs8VC/MPdvyBJZn6
scotI+PSFq9WAJeaMgYUJFJohmVDs1xjQ9uV/vuEIf0C5TmusLVUZSmLMZ28NRpx6jvynkbjRu20
XWt2nGXg1aHXpQwmrY2roZsrHfoMdnKg4CDVxtj5uTWjwSxYAjIJ+Y3ikpSVFeD5EDuX7XRNRbAj
EMmUsEaC4c3TgFQETR1MWkreDf+WRLd1/XL596/dPkMGGx/IpoA0yiazkQrqoLKNcd+jLwDhWtF4
27Q8suTV0LOUwhhFD6q5SJJzuGbrCuh2FFF4n9gYGqZPhCtuXOUpxdgF/NcsBBOUokM41KHQ0hXt
ZBh3IAPBy1xwuAD6azcN7S4AwGNJC+km409AZj3omMNTIFO0aS2geaHoGpM37MIH7r1ey6CX0hh/
0sRh2unIi47SQNHxpGPvkuIZqZw5uHP701FgBgGajveOdjYuWecqkvU0Ud5H466LdMuP3i8bIE8A
PdfFq7iJ03ScqkJ510c/dIGelNidb3Ahrc8/D9UDs1IYzgJtHmHukVpMtVDrIf08oyNQvBXX2FHq
mwKJ3V/MnUEa0khTReMFLCOMAcYRRndJbsrvmKfDDE5ttUdghHw7q1Z6kL0YuSu3H3IeY06FMp4K
w4qjUZhEBgfYNnqk83Xmo/DafnyOdmlp4D4DFVP0xN15pr/2NLRRsSAjRCA9+qjTDygGYxtXKNgc
k1i8/O0KNFPXR9azZ1BymHbtVj2equ0mLj1N9y6bz0rF+FQ8Yz9DGMXK3CoKMvbgsfQKoE/oGzhk
3HJ+W/vcsZwKYy65UpK2SmNQEYbBrSxXVhk+oJVo/UeVmMst6EUwN/REaRGcziwmN8Y1nS+qN8OW
O651nvGd6kR1Xl7AsmzlvNCU9yK18ucGuLTjN3knmuieY1nxCav5nE0V3iEywSAyynYiAw6xnExr
mIHSp2za8PPyIdL7fMkqmRsohH2rpgPM4hcPVLahi9U1HyL83BGfnh5z6apG7ww5wreiBQZKNN1e
0c1cedtt/5tCjAMzYr+rApQ4oBAVk2wUiOEP96x+HFnUKS0sWgnsA1hIjVaTfZBeiuX9oN6LxkdP
OCFlpWyOM/sjg332+pIwCQE5XtnsgLLFcwYgF0vepa+gEHV0jAA43HR/NcwAaRPVJtFEzY6xB3GO
kwrcENT/D67kwEvdBIkrKNg6Ht3CyTdD5/Xj5vI3o7/0zAgXQhnjyKuxGVsZQqtkX5qdlaU/QrpC
MUhWWWgcA2G/nAjmBBDUgz8Es8C0snZ6j7suNsKq8+VDpCWilWbIPkaztjKSu5e1Okvxf0lCUoy2
oAkEWqaQ4JdyEOUakQ9qVkq7XGwxLNsaU+3IqizfS3ONrbBsNG7lSa3dqQ9ke9TVyVIyYeK4ylWd
gc+PGhhWrA1203PQUtzzXpEPtVL5dixJ8FZTk9piYqac4z3LYY9a46Eq4h9sl7IFsHwMwROOTPow
hLb+Rjl3xtYiJfh28kO4HX/mP/91GsGIZGtfukmhbTpZPhgvoWyRPR0CoqMq4l0f2qIHONw9N3dm
EyVWJvNxx3TK52ac5IO4j7bKR+hlsZsUVgFwogTTxNZQci7Jujn9OdhjhF8EoBiQTrXa4mDlB7Tt
Nv79pADIoQDZTnRHavuy8bJ+4KieAcw9UCdTbgfGD5SJlAf+JMmHrqwdNAvtWOXYJJuGsRKYSz/g
InRFP8iHOHICDC32880U32Xdj/+mCBMPukTvtEqBGBS9nYiAd8DgLNysXq4/R2XQ0Lf4LvXUxM0Y
zvguneaoYeEM+mdhPF9WY/1awWGB/YiYhknoX7GQ0kZjZsQqpAz7zqXYVP6u3vrer+g2bLnlplX7
Xshjsg/s9Wc9vjvc5JdqJbdY7X8xnoXSpriYpsOD7uWqx9hbmsSBoCQwbtr0O1Jl7esrigdLs5Hg
TuLF1jX1MNWG8jUoO85hJUu/TBU/iZSDejfjnZN6ha3cCjcIrJa45Upbs/WlNHrblh9PbiQtlyFN
uEL2mN1KjgrK46jA+Kz12bqYCX4AFXnxxBtBZgMrvWNLuYzRRIh1dQswloOgRiArcZLwpdatNLxR
UK/8CwNdymIMpoiiaZznQDmQGwpmBvA0LMFLD+EtXfv6i3EiVjfGYsRUCH0SQTfyQOCCo31v5dvs
useAGSW3rXht6TWPCLxuJA8YnjjHBgrrelZqNJAPqoTRYIpV0rwIbgHsiSfwq18DLXYz8sZb11yL
BG4bmj2o6E0zQaas5Chv01Y+BMlOKfZZcq2pPADcVRkg71FUANARvE5PbXNK9LqMI8iYMOlY2nVk
hffwL7aPncFRtUppk972m8DjPqh4gplLUQpIfgUqeO4sDZsaYESKweg2inZeW/r37Ai9pDvKj78x
VJqcKBqqeXiLnyo8BiAhJH4kH/QnrAzn98neAHG8oKIzPTngbOFP/NAjXOa3R1NdSGRCXR5hsTuK
Qvmg3XQYMG0wDFluK2e2/1fe5j9qyMS8OitaXw6hIblJZasHikjoJLb6XX+YgCRS8qGXVj/lHwXZ
RapJFYdZj2P5gIUt5O1u+G5epZ6x0+30IEaW+Fxja5Gbgq3eyIVU5nb0feHXJf2Q4XWI0QZlW9zo
LgEXp7lXQenIn4A5K6IwH5Ill+tCo1fNGB/SeIl3/qaEivIzQdIHDOwNt2K0ajagZsaQBIrOGE8+
NdRUn+pAn4l0GHwXuOXBVQ5qIfmeWGN/KG/pY4w36Xe2c0EVRJccssCjfb5VOGZRVRNQux8y1MW+
hi/07ej+qR1+i1CDALVEfFXe8NYEVoP/UipzP/ogN4UK+x6H9q1zKQuVYA/vlNFOdLAqds+dDlsL
/kt5zP3IwkSY5hryehPEfXTIfPwgPzKsaXoGZoz+PakXc6zs/agAUxApCgRiAFX6nF7Vre9gtMK0
KAlvxmd4oZbBOpyFgqzlaJI/T+VEHc4DOHFdQE7tA+zMUFJC7jjj2i0kqoLWiIYpnzOO6MQUmzCc
dOnQ1SB/y8CckWx89LA+Gsf4pJy/5vvAFbp2NZZC6RdeJFSDoJE6zn3pENMNUWfe+j9kTBT2Lp3v
M24V3rT3WS3m+AUXWjJRUge1hNzrgnQwnygPoXoVYE+ntcpXOsJIPvxHroprPnWpIhMefeDCdomP
c9XBl9PudK/BWkJil678iVEuZOGCwx1eWb0YCy3p37Q4Vmx6pOBJMCT4cXTRMUJC1z2K3S/L4Q2I
8QyHSRh9RTBETFVLB23ILK3eBz0vtVm3Eoz1oUIHvj62SEcGw6iDHA5UvSteoyNLWmI3b9W16IAc
mpsirn+x3+LYel0ug9xbwsjbAcjLGLB9DcEcK9W8PHv92P5IYaKCjh6rn4CJ59B75Y644FN1tF1+
RfFTAzt+MO8LXkVnXaIJwGCMNSHFZxKmStRbopXwXtHXFKItBFwcV7oKfspPRuDUr4ob7vn0IOvf
7o9QJia0QaqYoZrQHIbmTNJ2tObMynWreSt2LZ6Eouhy0qa1VxrBk/D/9GTCQqlggqrtoaeAqX2n
uKWgTaEjosSLHenj3rINah7f9g8cwZwD1pgKQmIkcqpSXRVUrQ7BVkHd1acMYLotpnZ2nz/4rvSD
I5RzwBpjR2IwSZFAtaUvbjoi7b8nm9YqrmlVXn/ndTPWg/yf09UYl11lmKPs5hRlkhv1Lr7vNhgZ
w3wmATkWnX/lbnWtxsCFPMZjD0C3+6VffF3cmscFCf1hcFRwY/HSJt73oz9fuM2gk1Wxn6CaoPxQ
kztMAPIu/bpj/m2a7PhB29S9qfuwEGE7AJcTsICPyfUvIPR0w3PMq2kuuHIUigKKEqDMhIE26Q1R
k2Ea6bVoqwg8gSu/9/v8FtMpO26lafVDLaQxcUAoOiFpJEgLJotivM9bXHTl4dhydngN7tVPhQ4s
CFxN5XzXrw0FsSliRNWSskG0ht3M1Y5zs1Y/lq4jdOE5jTSa8ZfYQhPEUZ4R2B5EVHu2wV535334
mG7pXtVfVb/JQhzjKUuprk2TTAg7oIIAiQGG36jfAp61aQm1pdrVnXnPTU9W3cdCKuMscwA/SxPw
HQ7JV/9Gn0KhZ9rhl/Bd9lI38CpeEKK/7yyl/S3vDCs/z7Kszwhiee1kr/JXWFrD7fQqv9KBdoxC
eE1haYWVztb0XO9b/oT0qpWaoiGjZyRrKB2c3vG2jYS0xrvpkL0OLhz0RrpND6odu6ZT8ALR6tn+
kcVuCKlVoGm+AVmCZMmTld4DqsrBuECLokE52wZQC7hooKvBbyGTCQehUcWdGUi4GBp2csLZHrre
Go3Jq/W/S2EWsphQoBc56QoBssS9gcn2OrconmrjSLawn3Z05Yv7xFy99wuRTDSIuraM0wpHSt/t
s6MDCTt04m8Y29/nbvzQffu7CwLnCRJKuBusPZ0ajJ4rQhXJI7zAzS/EofZKemz3/t1x/GgXfLvs
ddYUBP2ioesYLgHHA+OzZc1vy7DopUMAap0YJbXCd/6bBMZPS+NoGo3WSQc57B010Kwx5XlOeibs
JV8qwZyZGZmTGIRQQpT2Te2hFYy1JnQQixsfS2pOv68Hp0y2CvabBO7SGO8EGT9qVJo+1DGEp33l
NPVbW/+4fIDHyuIl9Rgfkkh6FoQqTlBrrufODn/Mz9iEc6LNWIMHJmkcAiZIACvFLn/taDWoL85W
ZZLMbpwwjC1DuLBNd8cipOt78352/1FtjprbBVVVxp0U2jRrk1zTl2R229wCRgbcw+RZe8p2tMdS
v2Qzl+iBJ5NxK1UuiLXgQyaJvgV+bU09+u0Rr3O0aiaojxFTwgyjxgIjEkHAPdMLXIMNecCgH91u
R7aOzDk6lnP+AgOIFh9A0fVbJKMYeBL9XOwhEiUWDMklOapyFE82fE0AEGfazdM/qOusBaGlUMZj
6kYvA7yjlA7Vl/FA7cWHv9RfaLcKWNQDl8nliCVxZjILLenBL7LoqTbEXhWhJaA80p3wFr71z7UM
Bjt7/mxeUwyoyq5yZTiRHchoZllgnSXmS/sIX7Dj1V5XTWnxtzDetBjCxKgL/C1S1nvJ4Cb+IZ14
e7E8IYxDbeNAC6cCJ1wKmK3pZxCdyzdgwLM5bmctH11+Scar+oFC/FSr4Ha+6xYFVBNs8V67q3YZ
Ssi8GtJaHoHc+thcAXMM+3aY6nb0oxrJb4+tiBn7fmH8JIaPPuExHa7ew4Ug5vRSWerNIEECKpXD
Jxho3U5VeAUkngzm5OZpFJq4gDLyBnTtbuwZ7/qjvJP2QH6/MXfhDa8PvmoSGoCHZUxdYKmQuXRh
X6PblyIG1cbHFOzHIrRa3rTV6kscIOW/hTAXTUhjv1WrFn0FzHjpkaUASRxkr9ItHTMPauwc8Sru
PLWY6zRF89zEMyRmBkZsh11LgFUwO5ftfPVjLdRiDELO1TQfpkY6NGJuVeRT5zmF9RC6kMCYQySR
oNEKSMi+Wjw39pTEjTwrKoL3tMs3vKWmtSfP8jsxCckYNlWORSPEM4wyJnvTHTw6fcETs66WrsgG
lvMJqNKZWI2lG7EdYviH7Mt8+kVNN90BmH/CIjkfr/X/EYeXMcETWYWCp34+0PxA1KqEZv+0yCxt
9cfhvnWJ1978ZdlJ1X9LY99SyuRrSZrDk8fXwa2/l9B5AdaOpz+IAGjGa9y9bIRnRBHHWL2Qxxym
NleDPLW5hHkjIXvXxq7a5oHyWMa56qam0G0nM/qWxpVs5SLmAavCTzj+/vyy4Z0j0glO8ABg9pA5
36Jsgnb2tfQwtY/D0FtR/TD2hcXRk+pxGq2pFAxCqJKkAHeL0TMqp6LrZEiRN/T1n23mTbWj8/r/
AK+DGvolWUz+kyhqQtKKpIfKbV77a2OiaHCIYuGXtOnxP6Dn86Yt2Hrv4hfeO+7cq0BPXQHlvYZd
9TNWoUls9awnUnpI8vBNbfVtL/O2VFY/2EIE44/zNBbm0JDRKpcLyxC3QOi0Zt5cJk8I/fkiuyor
ze/NVE0PqYGUXCRXiVi8FZK5+dd2gVx1Yf/MtwJoUVsMKpKaCZW86/zOdOMvk162PWoWHI+//qBa
CGPCZSKJcRsqKV4ZkmO2NgpDWCgCAJyj/TAP/WRTdnvaghS4b43VTrmKa6aJGhaMznbzyzZNNNxd
6WDcjOCKLPZ96aiP82bGhJx0Q0Rrwmh7yVP4/CvidBdSmZCAwY6pSioo3HrRAZmiUlgyJbJz8m38
2nW29BVvszvechNXWcalaIlSx22f0eIb7UVSWoTAVW/B0WE3u9zNnnR+Eez84p2oyvLgZNgg0/MK
MtW76BHrhHSiF0v0zbVvVR5dTVN5h8uTyLi0gIRBWM6QmEdWJ22EGlggICPBg2NQ7DbZzm7/AB4x
l3NjaNZw6t1OFWVuTNMYSu/HEAvSrbC3/E201b8VtrabN5mxEW4GJ7BFK0dJs+fCpq3KBoQ0JuJV
iVJ+nXqFPB6rXPPpIVtXuolKIyAhXdpOHO4x6zk4QM6wJ6u7SnhudWWa2RRRziUaaL0Rq9i94qkr
kOmCrQQ9hoB+3k38jS6E9Bt+TD7/rqei6M8Xrg8JTykIdZEdxPibkT6misf5grR0cvoFTwUwvjUK
M7FTsjw76Gr/GIvjbJGguynAd93Xiteqhq2oeJ+MamphD4ZD1nP+4IJwExgMwHVG/Zvt4811mOaq
kGaHsH8zwtuI7MryvvD//fjjqRjGSruy6vVgCjL4u/yZsjOrt9MP84UCo05bw82ukta6fKzHrYSz
Y11oxnj3GU/wsdGi7DCqswfyx6ukAlC27++ntvuWJboL5BS3N8YHTZq8ps28Ks6fBkUDx9NYbQFj
vFU60xlqbRv12r4ogk/amSt6YYOV0AdBAUU3qBLcVC1eclUKrQTdk64ZBEeK84+8iu1hmjbDUP6Q
5dyZ22Yrd2FiNXKRO6mWOX027Huje+tGzUb8/rcwDaJ2euCM1RpmhpkwHd91bJ7T4UWPOV/0PJSc
/n7GaJPKV/W0jXEBMQVlSN8mFY90TjawevMWX5B5kklq0cQitc2h+4gBENJxdFgZyznNdRklOglg
1motpCgzRodUBvkWhitdceenduRbvvVPFkjXLtwyv2aUyrNIrsARlB7mrHFSjHKVxKrn7xE5XLb/
lXf6qXKMcxZCgeRdB+Wa/WiiNUp7bMGm+yR3lBSdP8bJU4xJLqJwrvqi9NODkHkdOmmRsRsqN20M
zsVeeQGe5tTMCQIGcjYjHQlvuBPuZDR8aX90cH6V9bmRZlUtbD2B3wHbE2f4XkUrABdeF1MMbYLY
e37LbulUIwCOrmqs6Xw2nU1blpFXfON8P+oSWf+FGs5vwcx5jp2qpUGFp8Owz7G35wIRwVFvcLyb
f1J4W7vPS2lMjjYYnahXAKI69Erm+JqVtgcjyjmf7rIQbPCfhlI/n/HkDKFSGhwqjP2A/ygcni+f
25oMzOCATI+IGD9gG2dmIsW40y2+1+A/BlFrC/r4XsWhe1kMvT3s11mKYb7OjHX6PEkgZoB3byvJ
7gLRNuqHbAjwNOc5qjUjXEpjvk7XhiCpkSANEIjBhq64RHuEnOJG3rVANp6e/M5WXsmWtwFCtTjX
EktcMkjtME5HD3uR+/g9drGrqU4PWEy3pHm8Mfto4wsZSN8zS/dbT+6N7eWDXVf1j0jmdmOty9f1
ECLVIt80se8S/7uolpvU5+2crH/CP5IYB6kD8E3Mhio9xMqnLtzp8ffMGFDOTLe5wbnMa5EMyGG/
z5GxFrAGCpESNTjHdrDKapu03DL9WkVlKYIxkVyegtGfyhRFUhszYKhvyDstBWtShg193jzF+iX7
rQ+7Mpl3ZjEMBo7On25Esq+bR+J7l+3gjK2VZjALhY5PgIXtIS3uIimGDPnBxyJJ6mFpxs3v0PC0
CXHj1+lN9up9uOe+qGhieMHoj/FnIbgfoq7KcnysYZ/c5gQ0xoFrYkZE3RiWYNgyf9hs5TjpgD4K
H6KBFRoWfmaIizE2/LKGU7TV1p7fKOCVBEBX1SXVrrpGz98erniKUotg9FxKZVFO/crvomKuajiV
X3TlCjAy+bvuK7Z/IoZ5F4eZrpaR2NaHQnnIx8iK0Ia8bCqc41NoJF18MC3pGmUaIWHMfLsSvrJ5
skn4flnIWj51ogfznjBGjAk3pKHHJXxqr82m/0Dv1Anu9dfEKX/ykAjOYIZh/yfy6LkutJKiSih6
Ki/qHuXyUdczpx1+KinGlPJrcXopxZcG1IENSMTaHqhoQuKFxWgraF10N0QoN5WBZ3F9yzmGlbQE
/WQZSEnYfMTeF+M11aCNgB4NW23MzCsNdK1FUOWiFk1IZKXGu5+JljTdjyYQ9ubvIbLq//gHML40
lFvSd3lR4ykJIHA3d4Aw8zza3TWIeja8udNV411oy3jVEgALuWpAWCBmlhjmlil8XdZnJcQuz5Mt
VKmBEqDEkNcHMf/ZhXf+fEdiZSNn3xvuzvRa5gxZpqgpGPTBng5jwiG4EjvQB1Zo3f0C1YtcwdVd
HViW0xWvl6Gsn90faYwBNxPavLkSQTNx12B1RakMW4tv2/BxjCWM293K8SfYYK+N5lVtgl3lv7bG
Z6bGbppPVj69BNjn1kKrxnYEFiUMN5hbC/ygzpTWmzycN/V8O5BDUQh2Uc32mOVOPT1M0nsvPF7+
RKv+ZXFs9OeLmzhUVV31M45NComViuFGKR9nmUtXyzsvJvPJBWxM51FcH5Sn5DA6BWDjnPGb7wW9
NclWi8CjBf8a3I16GUPGjgP2NiTjbDBxMtsp9Vu/QmYyepLYuLnpXj69tVf2UgTbQxsUEK+rCURg
MkP/lO32Pg8t9dE8ANC0sJr7zBu+cXem14LbQi+diTqmoff6GOGbtR5Gnl3MD90a++QKbPb2p2bV
r7RWKKP6BFy0HUffNXNZimbCEVj1UiClU9HOBLKTVzoAbTjjY40NJ/wDHpIJdAXK82Wxa9azlMrc
bSMN8jQh9G7rYOgY3pNEtC9LWHUfSxHMhe4nOF6pMyBif/S8KCjEH9go8tpNbhNeBYt3jMyta6Wm
8ENqmdjhtGWptBRZd0VT5mjFOzfm1nViGI2iBDGtWFs9nvNzxQM3XAuZhoJ9ZDStTQCWMZpISlB1
OkZo4HarV6ATeJJuSQ+zTYGlzfuRl6isarQQx2hUBFOIERqlQr8T63u2ieZH6CWbCnAIkm1cCTve
VPxxAZHNJIGeis0XkYiA6WeiZOP7jR/INc7wrXciuGurALGQibHj5MHEDlgiO/Vt9S7W+A+tqYER
lPMVV7OzxZ/AzicCSKbDMnhOzzjBxGDuJT9RnzHLI4ALqLe/KYrDuQ70Rl3Qmh1SFPt86OShOIo8
iG62lUAY9YOyi6db0QpV5y86vYBoJgCpRaVeRhHxNA6lNYlrk4xIvYamtdRJa9y6qySnFPOUp9xK
UwL9FXToDQ3LmYDEPJXl91leqT3Skh5pXYaVelnaguPVmQvJrq/i2pPnK80MXM6ZrrjtE7H0zBeh
Nov0yRTVDKk8fe79rOz+ysegDK1cSnvRm3ZkGznpDV3Qzj4uy+aJptdqIbrMQRiXjAi/WZdYY6tZ
pvjeJqPViA+iuhmjl0zkHPJKAQLfE5mYSYDtJ7GjFq2mzEGkDPWhazs7EDtbUEDl5KOv/q7yovBx
uZyxVh3zdBQ7U1QNTF2cqtf29axFEjJZbAW0x51+eWfepg5txhjPyUvnUfTh+gZkl/0NnW4BCN7T
5ROWqee59DcwR6xXQUWmBn9DZJL4BtyN4jsyVd9Ka8m8K8gYeGWh47tHeWmBH2kCrEI3u76Rv801
uit1Lb0JQYjXeDNHjpnFWBeuy+iKVP5kjYOGGljaVp7hk85Slbbbp1IoYuR1MHejIvcewaqofVml
tSoF7UPK2KiE7ztDOkoU0Q/CBr4d77LitX7uNjEwleWdX2FFW92Ye9GKnPAnd+lvJaacyGVeQVrs
Z6mMQSi8RuN7xYlo2/VrtilYnW8nnPLVyhsFiwF0Ugd9Xh2h5dR2tEHDQzSUqkMAQ52AYk4mxRY0
b452ZfqpmH8R+k/kMREMyAVmCsDJ6pBhbq3Y6u1LXhz+5sOBr42CmmGMjB3EHuE0xbBE3C8/VWCW
COByB63McafwSfSwqybsZM7bmZo3a/66hCYCaCbQt2bDpKEVpibEQX3IK+yEZoFtVJwbRj/EBQls
FGw7swHrF55co/IlDqJVV7GF3XPr8tlx9GADXyoQxUiHsD74/Uut9FalcJrSPAFM8EkyIRH0GQcV
VF+q3nq4Y85/U4HxhpIWBWmVCLCwoPsIFHPfGSUvlq25d1wWHT7XJPg3E647sevm0RQrxDJ/Iz5m
YEmTwVEbOpktJJZyixlJ2Suc5I63vLrmZnUF09NEIVjKYDeu+1JKMiltqoNcBg/+pN4YRXida8o2
DALCsYW1R4EORGtFl+jA+xl08aBHvR/6U32YPzVg8FSbehtF4AcUncQzHnnLpWtnupTGWEY9+mRq
RaRAZdlbqnwHlFirHF5SECelYcdz7tQK2Ou0lMZYiQA+kDLLoVvvaft2ByTLW4qaNqLll3k+tjc4
AleuL+XWwoIpMMUw3ML4WT2IJ18IER/z6lkJ5YegQtqOHe7Ltr9iHgb4OIFDjhEavOcYu9TbIM4K
c0TISq6DAqQ+uScOTxmYky/LWdNGRVjUKbqdeLbCpoQJ3oqFVhwyoQ5QOc8cEaSnHl4LPAK4NUmG
aZqGAseKUMxopGgaeObLuTooCVqzSuIoKbDPQTh/WaEzlHoUS0DThwxKx43WznKoVE5Jn+nI+PUn
StljDW56L1kRpTV1smtlT4Ehkh3dgOcV09YGnk5EU5e5yE4LoU7Gyodo8gCAJAyWgRvmWQHTXLhX
dhw16XExZn8iizFDEz37xADzOmbn6G5/jMdjfiRnwXAVJySu2SIw9yUscGsGIWwUbszUnwcVasXl
cxF+IbRYo3I1Nzw3tWYhWFkA9JpBwO/BWkil6L0WjDFUmgPASqEP7VB4O88UO4Gz9rGiko7W1RF6
1wBMPXN6eRErQRnjEndGf5OEqTvnudtX7X7IeLvia95wKYr+KQujGDWt1MARXh/UUPeE+TMw7hKt
was3QMXwcNkq1tWC4WNmG/Vj9gR1o4vl2UBqYWSA5Iq2cnRryCAUBvjtZUGrEUXDVOH/SWJ8fKoG
pM3kBHXjB+GOQvNR+of6C5cLwHw83mCeWoyLB1sCKfwAatXtZMvafU1Ku0nvuoJjFSsGCKv4oxRz
f1MwhMRNC6WkcJMmD0l9o/o//uPBMZYXEjyfwWNGOyNH9P2tdj9jve2GUh+j6tP+RQ61VImxPinR
jTwWkAbG3T5uv9qQh1+45vRODo3a/8K+u0AnnZrg40x7E8gElFesvEp2FKWJlzOtfZ9FvYPFHa4E
YZDV7H9Iu7LluHVk+UWM4L68gmSvWlqyLFl+YbRli/tOgsvX34TOzIhCc4RrTYTfHKFqEIVCoSor
M8NRUv+0Pd7fN3P5l4zsuD0+1DY49AudinBIA+ScbdSQyL4zExk8P6K78L+8SN8rN9xlWBlVBOlK
VG6mw+SDX34zk2QjP5tXJtEO0iE5JNvpXgQIWCvy28sAyx3aJE4mrUVOfc4tDwV3d94rZAQIATrj
qid7iS/muFo5uh9Mckc3SZKxtwKYVJyUGN2pne9mGrvpFAgiEjubF/chZIWQmkH/7YKTGs3GYNDU
GHdv+6uTHyZ99/nBXfE9LOQ/f59HUwwd9GfmEX/flgYyJptRBxmpqAC0FlaRI6mWoYMQ1L6oVAxd
0MtOEdXn4kfnBdvcD/bRE6SfILr2JTDgB2NceSLScr2NQ6c6F/3s0UH32wqspwXIcafJ//zrrYxx
4OMtFsZVn010T5Wxxudj+m7dA54C8T3jHaQtqAfRSpR/MA5Z/ZfcEdHtsbJz4BLRQGdjKToyGO6s
mVkTFQPYrc6BdJJaJteXeCZNBXfHiv99sMKdrTzNLScBBuqsYx5rdHzFfvz8E67Udz4Y4E6SOuqo
Y5lWdYYAE20jVwXNcAuUV263pE81T7MLUSq9uiZMRCkye6VeIMvMSTdHBZ1c1Ovjm24/bDPPPmHk
NwIRmYpwMRwBpPt8lWs9AnSj8Ugw8VQF/Jlbpg1CPDaTzhAcIWTyUuidBa75MGwmTyV5RHQFQPTP
ba5kaB9Mss+wuMEmS+7bxEEwHgwd/MmKFwUv0El71dP2QYoi4VwdcwUuVH2wxxx2YW9QmqLUWUZo
3jEt2sTLv4fb5MbeYPLkRtR0WfX+xffkEoB6nrW+q1mmW7yOaO52uNc0rRZsm+gTcklAHYz6bFXY
tbC+mceImDFe/hOqwcaLIpIdXLUFChSw44DcV+aT3BCbVXUtegBx6tyNo0Kh3jjhsm6Gq8xqXEzA
CE7eukEIgkEzA5gMfoJmonFXB4VRnyNrawFW1F+1mA9og5TEuSP4kGt3NED778a4oGwmmId3BhiD
NGVJUuj4zL9UMEG44Z6pU5Y9SXqxsu6qS0KWDO1B8NCi4vrRJe0Yj5QkQWOaacRMKcjSLaCWNDJs
8lN2ZyfuLAwuIpOcY4KcLqAjRW2386Rb+1y78xPTOXTu2lOZCiWhVkPZYoGcg6ZdnU5xjmplWUcP
dj48aEMlKIiuhy6MOzNxMLCP8d2bwklpH+uoiDceE6hktI2gOXv5p+CfbY3fn4ctoT0ubrX4FWrU
w17ntRkJcRX4AD/hIaZirKshykiGjsS//kernKsMNbXTuYWDBj+rfZaQ7luwN6+oG560x6Eg7ZOo
nLjS88MsgQ0af9mUMcHO3d+WHTpyXmHr5AMjiex2AyTe/x8ULOsO+W6H/f8iLNdRNEqljDNQgKIn
Ju0jAKwgPIsD9DT/P+nX2svpw8K4q86Zu6oK3jAom+BOR1VW3YcPIPj0C1dUtFxLLD/Y4nwlnTS7
QuLM8AbdGyAv9PXnykcb3M/+iO6cdWtAjkEiGXqNAFR8/JRqOyeqNOBsFyBmZDrFLUpujGuggmi9
sOy2unGOgZwBcoPOBdv7ALZU2rVY2+CGM3DVUJ7adcmO0aUW/rCLhR+TbczFBb4wyMXoWm7xCmEG
p7veb/aMe11+fpmQotQYUheOQK/GroU57mtquUmtvoO5ClRtUM8LPOMGmkmY/zizpEgm1knIlMqi
7ydL5OmsLRnT6pNl4c7Lf1bGaWxu67hyq0xQWvwvnsIoDMA7a+Fx+tFTpiaIA6vQWQyr0WoBVYS+
z68UKFExYgoROGP9yLHy87/McZeOkZmZ3VoTPiU0ypgcZn2tgRMFeoC3Irdc37V3U9yNAw6MyMgj
xElNvR/lkjRT730lFC9Ww/vhEJVRk+LjDSiHEdlPMSU+JWR6UVzGVh96sjA9Xz9r76vifLEIDCWz
epgMz7Ib72ZUDzoyvv4z1yXivVzLXRXZwTPYgQjbhQR5mVBbrVq0tNXgZBveUPTEAYOo4CuubRSA
HUxzx5AdsD9+dMGhjIdWxggNw4xDKQbPYFe6AfEUYYQl8Q8IpAr2bXVZkEXFAwcdHoMf57WCOdXn
Br2dMkUsRpbXj4VbdF9AtIG/zATBq8UwbfzAQjv1UqQOlB0tc9uclB3dvTBFiuZe3pn3go+45hcL
Y/ycAqTYmjocYYzh2eQzeJW/ZU/OXXOPBqMYELtCweIs16ZxOUFTjnNrajDHOMPwHEXUeBN9vRad
4tV8fLkwtvBFVjAm89BqBvosg9tcASe6lUIC2ZvzhLyOUZLogStCia5GKYXxSUJGFGAOHr6vzXNh
xn3OejuMeCU85AN5m570i20h6gCuppFsrMUG75iFlz73LaMJt3jRBxW7PjE3yfpWwd6+ih+yXeVm
WxHX+OpxW5jjPihKF9OcxSFulmofm7uQvn7FFRcG+LRqqC0717AeloYznSmwnWIez5W26i77LqQd
XfX8hTm23oWDyImhB/YoVThmb1m/180ekMQw120zyAjs/8fl8eFKHrpIB0gL6XC3zzb0aSrcDIoo
gEnvTGisCQv8qwtEIxUgCVAQmHzVXe2SaEQ/vII3hrt+G19D1Hbb7hlmKnOF7fxV93i3xtdZ2wqv
eidBHW1wHXKd3mse6iPb7Kgd4I7fd8KMYC2XA6PCv1f3dhYX25ebsWymKaqD863xwnJH+2RfQSb4
cfYzP/kuesyIlsd5f6k3kgV4doUBbEpCiAi0huAZunq7LBbEu39m6JE+YruSufJRafJSql/TtBOY
Wc3clh+O8/tEt3Qadfhwg5uw0We8zI4dcQwouqSbYSciHVwhqEHIx7Pa0HQblCJ8FWa2iiCqHB0F
1p/SNygU3CDsA8HryScdb4pbRps2lhvhU2bdP97NcjlWanYjTVr4Y/PCtBiiW9twWXKQ3DDKFhxw
UXawlnkv18llWNUIEF/rMId0MmD4WjceDlMFEiChTvu6LyIHAZUwZAD5ok+a0a6zNLkC9qk+vw3M
o2LBCJPjB3qPw70dT4LYtWoRVXjVgIoM0Eicb2q1EcvDxIYTXOWHAWJTFD+bJ+o2yF5R3QVXZXsU
VXfXHXVhlHNUuWzyyq5QJmF657OnkPnY7ahb7utNcS263dbd1GJUYjo6DhdQK3OyocJqq7je8DJz
m4e3Jf6SGhdnfXTrB9AQeFHpNiK83+o1DtQw1EMVUGGCrurjPUSjCdIeI1AaAUbu3hij9vM9HqXR
LjlkQrTp2k6qACgBBWUDH83Doh3aTRZNcSzscdi06rjThi/gJB0VzEFIzGW0IPhOQDz2mlr0cM9K
z71eAymcE/0ZhlmUAK0FTPQ3wLkF5AnUULn8p5MCAwwOsGNOuEfzDjKKPRjnUlX0eFo3ZIFQDHwR
ls1fpBBCTexUn2Ao3fX02ZH3ZfPt8xPGohH/bGeki/8ywd+emUKn0saE+Tmz0ispiq8gg+UpqfzS
gLuMlv2tFCZfaHxB/ALsxTb6T8pFXC7GKVb7EnG5v6+CU2r9j3+fC8BzBUZFyeiqswPUDDDzxBb2
jtcK/MslcCF3lEajluy2OiPRkY+zKgU/grGQD00da5s4BWpct1Hx/3yrVk/Q+3fjNWUDqkt0rIbq
nFrJdrTCh37Ivn9uYu0qWayLr5yGYR3n8kSRmmb9oZJ/QzHQJk1E/TBsRVn32j3JUH1sHhrxgC/5
daNtgoIF31BG03rbg0o6vEYDoc9ca2vgpnSe01LwBVe3DeAtk83jA+7EztsidaO1FAxpkSIxraHX
qdokmP1omIjSxr77+ZdcvURQe1Z129BVYKY4W6lkNnEXvqWlwV31u0jd+BqaFF5/Nf4EOZAoLV0N
FQtzbGcXS6ubEipGNZIdbTh29MbWflNNECpWvx4m3dgoGP7xVQjaD3amT3N1nsbY17P5G3hKfTA7
gydYV39ogSa4/NfsoYWMr4eKsCzzuNlcipVQ1yvkNeX0QynTa+in7BQJLQNd7X7k5SDo6q5eiCga
oRUD17B1jXns4hv2YZjJg6Og749nRP3ICOigkOljhEf29J0krEOv7RkQkhrj4QYPER8IO8TBAiR0
OG2tfEzyZCe17XVYNf7nrrgWNzTNAZ4b8GMNvILcsrQ212eK72j1zqEwjJMz6KKaGAt4/DWChr+K
YgCw6RcY2mko5lExYWOAZHfSo+QxxOprpUr3Y0uP46jf5RUahENnnr+wOKB3QfxoAAHDOwnVx1JR
Shbsq0h2K0mVdlYy0c3nVlbLR9rCDHe84PdRXc0FghXe0JAJ2XQk3Uc7eSeSFF7drIUhdigWPojU
JortuEeIavaBeUpU0SuMJScXO4XJBWD7McUAhO5HA2Y6GI02YSX1K6vHZpviaW4I4++HaM2XTtTC
GFvtYjWqPqFpq0a4J/fTKyv+5m521G/ZkGzq9cLG32rtjY1l/HtxnKsj+bRLPUdqgTKpy+p8sgkZ
htg1QfsGbmlo2BDR+M+q5y9Mcp4BsirLTLSEBQ1WDKBHDeNhEEPYCzxw3THel8Y5hhEnalbPuLuc
iAxuBeoANHakG20mrTe+Rkd11x9FMwWrdUX05BTHsWTjktB5Bn9UmcQ5kvZre5tCtMq+ah5Dl2lp
C+um7ENdOua7La7QAYBbmFCDhalvfQMZQ+AY0JrWf+sP2dGi3vzKns/QDXU8wZddK1ctF8mdCMUI
rboosEjrGxNGjQ/yftgw4US0r7ZfKg8srXFHIpIwoJaxfRzc8lF3813i0d30G2oIBNzjERFxnfyX
0PX+XbkzAWRUV8o5Drx5h2GXQ3McNvqmOHxJTQZU2Atv4Y5C1hRdEMuwNL6Uj6zznm+HE8QuWXAJ
vej6831jv5v3Fzz2cH2aEDe64LjAHSTPaRdX5z4KfNWKD2Yc7RxpEB08tv2XdgzQzuGOxowId/Dk
qLHMaYCdDh3ABuNC8c8MDZ/v1O/3QD5avrBwtXbUMXX6H4vcAyaXwIRflkHJjvq4sVlB3++O2n1G
mlfwBOJbOg9f+ZboZmGYGCOhF9MNTa61tYOhHtPK3am8ClEBp6L+0uqGMbStwYjTLwC3WoPHRJ1k
uAzi+1o9ZulO3B1e/XTvNvjnLJDaeZFpLMMnEB23X4G6urZPlT/a0FWf9hFElITMDGuBS1/Y5MoB
Qx04QcReFeFjCioUSSVvkPan7QlEBaCwOWd+j5a79/mWrd51S7NcvCzAc9pXIT5n6+sNcPT2n8wL
AVbdMxgDtb0aijlCzTTBHr6l0IsLvWu0dpbZ923avVE/pXSriJ4ZqyZUPJhAraFikpc7b2NQSv2E
oSiMy92Z9NYCnXliCp4Wq26ysMGdML1vAwhpSCVKphC2M05yIaquiVbB0obFh5ozKkGzDKuw5JND
HzX1TrefBR6wdnHp76vgCwLAD8d0TmBD2tlbJnhd7XrPJuyejMWa3uvW0ESFHgjYufmtB5eyJBez
XqJLFmxN1vPz1P18ALp2E7iirGr1Laar79bYDi6+X2QNRhc0sJZAl6wA44hlkeLYe5NnsynNkGhf
kPPG/PbCJNvShcnMApEfWKVL3MzGy+zlfu3aCZFPGdRo6w1CBxRkdoItXL1cFja5K3OAzmlXG1hm
ccWAOvW1Wm7MKwZ9atzquzZi7P9zi+t++f5dudMlK6Wm10CXABQ+kDx/tqZDoYswqevH690Id7yk
qo6ozFxFrk5SfJuL2gKri9Cg4wuALcqifOmoKCKtbsuuPNdI1ZLHOLvKRGM9q6kvGATQeDDYcAgP
hrBGOZbTBo9zvdEggKQcW0U7YSz2MNraLqvBYErTX1RySJOAsTI1/M/3abV+tLDP4yOkOGwymrAq
6bY9My2V2O18+vgPIk7YRF17FeLHI5ECfAY9M84ttFCLpSauy7Mi5T5u8M0YWG6l6E9T3RKwgvsd
xE6JWVcatNds0++cUIhyX9vV5W/gvMaw6nw0w7YE+z/jwk39aCO5Y2RB1I7iBffWjc+h9iI4gyKz
XKQO1NYJphRm7fox0IKHZtJvjfFOsJ1rBx2gehSW0DdDUYv9ikVwGap2DConZvHM2Gi7apNsgCM7
hTGxtslxOpb9RmBxLV5DaVg2NPAlOxf0oyBZ73udDm9Z5Aw6IfQiy63jWvGeMYVHvoh4dNVjbSbb
ADlcIKP4E2MmRSM3dVOAU3v+wUCOdBcUhM2noZx7/ErBE/RbqPzoAKFfpP92U+uDUkTl2ZBPRo9E
WXsepl+ff8O1zG5hg+e402nTVzKVinNWmbKX0f4lk41jFqmHzokFXYs1NwQgFZwlaPaBLIA7gcZs
yFk9GcV5asZTamt3VZXt8iJ6+nxJq3ENBVVdZwA5PKqZoy4cMa6isaNUK95GzgFndHMMy+R7DWTn
fy8Rg9lLBa8KlDbRwr1gpgyHQNFppudIUYMtG96qG7fYdDvgQdIDGKfw4g03krT92yVyZrncQSkl
JJYDzOpbbYNJyV2ooWU8+gXQULkwC2Mb8+F9iGwItXULUvV4Ptk8f1eTRqVa14Auzy8MIQqBmIcO
eoqBpxNtm93kQGzsEbXFEm0XIQWGMTtgvJE8Xj5MTZlOoTyhf4uBo+G12Ru70q2e0EJJ94y8vhE3
GS7udc4iF6EBqIgtuYFF27mpa2ArexGX/GUQ4Uxw0Vjv67apUjC+1f7kzuApCA8h8EOMzDTemCIw
8cUB/2iNp2mN9EgNuwoLajzrhcmH1y6r+jPlaZ1QPFDPAPp6mN8U6usJNo/vITdF2uFsArHXeXio
Tv6wZRPxQwWOFcWdv8cb6ffnp4J9ON5NDfDMMbpC4Df4cz+acaU7cwxOBpZQb+hO27JagqhOeRHG
2BdFHAMA10SDnE/NgiJXprgDXEmRT7YcukaDgY/x73N1mDEhbI38zLTB1MW9uRVlDqEzB8wL3diH
OmUj5LM338s/GK6YTQOd5ue/zjqZTUgZgH1HQzOFb46WoezkdYrSvF1jqjBUPWd6sOTE+3yf1j6g
ydYlI8Fl9+jH+Kx35gzAC9qiVLuahsptlL1lKuRzI2sxa2mEe3YUzojB0ARdkzw/GMkE8VyMKGuH
OhtIKs/u58ZWzzRaroaBiw13tc2d6aJ0KqePYA3MhvvWLb6Ff0B0CPcDvPKPkCP2Iu/BNgGUzag6
0My7uEhT5HCR3r8VWAe/enY6Euxjl8Er05dkJMK69dqGLe1xQVFutXxqKeyNL/nNMBMV/IbRt6oj
8h4DFzf9SbJ9RBBR/Yf9We48AywErC8aboxukG3x4h5PI6PqSg0PObPsCJ1eMajvnXp1JBPIk1KR
fuRltQlAX7yCMBaNbBL6jlzagNJdms8SHgjG7eCHu+62dscn7R4sxpo77VNvOMYiJYc1v/lgk7vH
9SrPMhQrSxzywWcMq3FNCkzpSNtmOxz/Hm3DLZE7eWEW1Y3a9DA3tkQb/UY7SsnfZpScDe7gUUuK
jdJGjQFiVKFZEmnS3doZ3C4RKWWtfj0FHE3AQqGXffGkK9qi76whLNF7C7Y6Rqq069llOutspEqo
k7dy6tD2fbfGnYLWivLODDK2V8rG2mCw5Fn/zToN+UZ6noUQ45XrU0PoBxQR+b920fbVzZpKZZ2U
uD7rR/MREPTQDbfybXgK3dxLa+Eg0Mr1+cEgt3FxWemjXmB9wagk2zCqpY2lDX/kOUgeQVSV7eJw
Sq8oQE9gQ+8tQby+LIdZMlapmXAfMH1eKKuq41jYpeYUZ/rSqIQ1GtUBLBx2T7RXuk09jExUoo+8
Etg+2GRbvowwQzdIkRMUZ222801TDaY3mQb1LEnOBI3ilWCG1grDemBEG9gcLpgBp2vUOcVjripV
aNaZfq0ZW6pDAsqcjkmKbmMu5PhcSWZZOweJOyIagOrccZccGjkJlLzfwKyABxOjBm8+cOMNqUxi
76qtnrjx0+d34eo3XRjl3Aiz9YMWTigDBMGNpO2D6ra1N5+buGz4MV8BNtHAu0QBKxa3b6BdDTrV
wr4leybs3u3GQ7tnko0iSrHVxSwMcXfCrDZhPTJDhjFS8ICUdGdaQQB4jibtPl/U6mZhKUDJAsSi
XvR1eiWdgROC/+t/kjIhii56CqxGlIUFLqNUpzREF9gq0MVRI5eCWgRE1/RoXtVg8G2AUVePIp6R
S+jv2069r4rbqTxvpLbI8eZPJ2LDWrOfY1D75NfzvWR6Aa48ydcQzyRhNX/1e4IMASm6idlGnfND
Wa/M3JjVAiTFv8osJyBmFYSsVedYWOCOdDU4Zi6XMuoMyqEs7tV+24icYj0qLmxwl440VpNZN3OB
iv1bguBJYMlFqqcdAtJ+M0Mii7yEfRcu60Il7f27cams0gNrr8xYVbcpHxUU70DDPu+ijeFXj2wK
NXS7n5InOmjrjvJulmeA1bKooAOFWbbQ8Urzmoh0x9hlg6j6LwbI+ErDh3nnwih3IqBSZ+u5PeF4
kxRM6Bm60JjdBIhrM/vdFpyMXzjiC3PcYYiTXJckg33aDpT92Z8sECE91l0SE+a4P1Ex5B9watDZ
EtVNfEXITkapO+gJGedKsI7Vu4zNsf/LCreOLAjHuEwQqgr9JWkfqqLzTdRCATNtrS2oBbeff7a1
xAQiH6AVRZp3ydKfotM+GTJiSLKHbM7Gxlgjo4sWPnPYz+Y9H/g+zCfYSEEu6GdBfjxNnYFl9Qd7
a6CoFkCeh8kQ42b5AvE/fA/5FiYTUFBDiGJbucg9xmZGGVQZsFUoEu5bknnxn+lZTTdM7YBu++MY
C77jWr4MkzZUh8HdDuop7jazqlIagQ8uzuC/ZwmWcy+dwWby0J9YwqzsP9+2dXOQZ4HIMqgyDX4e
ohoLs7JSfM+3aSimXd/tDBQyzgrG8vrjdP+5vTWv1N7N8aVsQwnltB1gboJgtDpc69ajbUADYPyt
QGWpEFzXa89FDfULkN+gF7BCBKVIpmmlOMyWAhpu0Lbi/aE+Wz/DB8UFH/122ImqM0KT3JWmQT16
zCSEq8HNc0xWqj6AyR3pn6HdYIA5k5QbQKOFatmr52KxUu6ei7Igm6cRd5DVIy8vNtUvzN4ygW4b
s77Jts7J5xu5FsSWX5a78yzUhDBACnt9OeHdj/MwJJjx/UqsXJrhLro5mGrZUmFGggI5bXx1UNwk
EX29tTQEAGiACVBRuOTuMqeqseoYaUgXba34TopfPv9Y66dsYYD9gEUc0WejCPQOh1rDbBXT30O/
A/p706bwq62om7+6NQtjXNBK5MkIAgOtFdVuXWNCkRBUqqoQWrLu6Qs7nKfntlM2QOEgtdrmN2xe
edwNKCGg1cZ6KuWtbRFJwHIp2ijOy5ukaCMzQ/gw6ms5+hnQx883av3TMRkzFHVB0cXtU98nZT9P
OLxzcNbz3g9GCK4C/va5ldW7EoHn31b4DaKlYVQYIHgjBsLgLnCe7V4V6qv+F697t8NtUKl3zqDF
sNP6+RlxaBNoJHoqrxKMnPYofT58vqzVPBh02P9ZF7c7NEwyvbKYl99Sz6P7xIuJui8e2dsh9EQQ
ktWrZGGNi0AYfMMt2fbFuUFvq1G/y9aRRreF823O77X0K+8IsAygjQjScTCOc4FIltpcVWZYG2Wk
16FNMnWbhX/bfGXpBkaCVPA96qilckYg/x6iLtfh7rf2+iSTyoDcYSxCWaw6+bsVHq+VxLPcW3qL
J6b23NEQg1Ujgd8LnJxt9kWitrDCpe0Z1XsHQ4nF2Yz3YQZSHGOH2pw7Nldj9O1zx2N+fGkKdRsm
EXBJApfHipaNjsJO7bUivxSV7bfQAc1GIXHN6i2L1gGAZ7J2ydgUYGxcAiyWXe7FfvQKLzwo94wo
nRFOiJpzq/sE2D40Ww2GL+YyQWfoZ6k0MsTx+mqObkfq9fOvz7/ceohY2OACXi4HQT03OYvhIGWA
IuAwkA6kDPoGpAyWcEphNX4vzHGRz5TMUZZ7mEtq3BDKY6nFnmBF7KvwzoChWN0EIRqYxPk+uN4M
PfjTtfw8RZDMJloMFXD05SAjY7kRWiKQVa3I9EvUB7kENODsLu0y11lc8VXh1LSrlBywYsYUu2+3
wW+Ak/I9E2KjIlzn6uWL+TA2AafBRfi8PcI0i2L1co5XsXOruhKeJuV1AAKI6N5kIMGNaBx9bet0
lMwQ+lB3uOB2ieK6Rf1yzs+19E1RnidRFWrN25d/nw/neloDATjmZ6VXyFAhV48nX5u/C9xDZIYL
sSH021O5xjIGV3OgsRC5DBAi654xE+gODZ7mAw0CvJDsCyyvOub7B+Sb/INuoNCbYIHlq41GSHqI
PCbxO8VAyoJIXVhbE6yU703nU1blTYWVxnNBUvMm0O5H6yuFqMWu8UVebc7Ap2EyI4+95YUtiY/Z
pnqK3ajdjAZDXYHRq/qeuVR0Ia+fgMX35MJj1slGHIb4nto3JXPZeEIJSua+JzFwevW+v/0C8TQ7
4wuTXLTs61imKHkjmbLUnAyjc4fx8qumUO9lLRdgw1dD89IY299FQMEcCDDX/3gqU1psSXhg9A8O
ICjF9q/n/d5WBpQ7hFsMDYWaj8bMQJECzKvjWICzRvtu21/IbHQ0//7997lUVI0VipA15GepHPa9
kd1EY1WTZJA3n5+yVacHkaluA+R4yQnVxhj8zDvYSYHGiOubtHcIpYI7Zi3zBEIOSlsoW18SC/Xa
FA2BXeJjZdWmqmev6JIbJ7R3STw9lmHx3ZIl/yvr+o9JvvEwz9ToKynPz2GI51Vz3cS6q+ru/2aE
S9kmVIkSRYaRLNpO8dE2/FKkVLH29Fl8ujenXzj1lECMT6L4dNmeDbCi1gRZeIy3bT9fyfpt/L5F
b0+VhR1Naupo1mAHbRRkGvfaTk3I8EPJCHv8iLC7awmoAUwtJGYsgJr4UDuVuaG3AzI1qbFdzFm7
utQRC5IV9O8HEnBQ2VnFI0sF7JQ/qGphz9I0T/k5+E57t7wBr1XpKjddcXS2pTftgnPQCNxi9V23
tMkdXhM7JlktbBYstWHItBy4tOSRlV3Zy06YS63lGkuD3EMy7RU1TwZEowQ8YZCTDPb7XCLa3SBt
KLgNOxRei1EQOd6OEJ84gtkH9NzQCrqcC0uGMIeWFBLHZB/v2ut/XBMjLBthDdsx1o4BANEM+wTg
DF4uH8Nt3+nVoFcUL5bK8fBtiVqDes3Qr+tI95zKImFVeaH2oFmo5QEzR5pB8aiaYZK4r/1UCq67
IXURBkndpIewTbayPfl5aWyqwX4optqnZuR2beRjIp/YZrcZB8uLwI8wh6ek0J+N7gGcIfeTDmJ1
AAZySTm0xejZ1PBbqHZZYev2UePimfqoBCBFpE8YStzRBi2R2dn2xU/wtbjVNB3DOMRtUQBFUv/I
tMKtwntHSdxgqI/K/FPqjOveHjwzVzZ9FrtaVO0aDOArUCbJptoDvG3bdIbrqD8wIOqFsb4x5IZY
8mOSp5sG6p215ZDaPHZTtKukKiVyE7llPrtlgQDYRSRKnN2AjD5MDfwlENlWBQmlcDeNI5qKIACg
UJWMwoc2n78X4OGMo6Npp25XnUDm52KW3qsig9TyNyO4akPb7Vn9VIGuUqC4jmMeSwD/Jxt8XRN1
0xwbRUvXClGsKepbAzjJWrVP0/xHoiCSruzNYJtbI/ijRjmk5SMvqMHwWKOJW80ykVJrY02PSYsI
PtbXQ/sYp9o+6surVsP/JnRXyxAxz2ZSaVjkZBF70A+TVvtl8IOqGB4HNMABiKXKU5d2ySGW6kej
N73QfM0MgATGwm9bSuIp8Y1OdbUed2A45Ff9CF44B0+EKflhDuljnCu+CnBB35VuDd3kOEsxgxP4
SlmQXO6RB7cYeJj8xAQNYG4cJDv4hdndu9qav6FZ7Kpj6Em0JoaZAbL3lMnhmeaSq0AbvJarn3av
bmcFUFYIPQytQyZ79lJFvzaLH2CWcNMEA0zDCSxv8H5wrgFIMg2YtNZv7CiviWqU0K9sv3U13Wb1
FYg2SNPS/VwMmzpUcal36dEMbE8yMP1qTW7U615vTz+DKtuaMyVQavaa2djl87PR/05Sm+RxSAKz
IU4ErMqQetTM3UjtDnWf7eWh8MO43CbdSUkOXX3fm/11Z2ReW+2TPnYHRfJzOyMZ/jeJshPknG6D
yLqL21sdNSY9v88TaQ9oKL5K9nPUn/BH/Qql91QtX1Wt9IO0d1Oc2xnvi3R6yAfJn+zhtsRvkqof
USWRXKJuLM17s3i1ioLECSZekp8mdIJNmvt5Gx/lZvaMPnmV1WTnTMZ9pscHQzZ9I3iR8toN0n2g
ZLvazrYpwDFtIJPasImMcTyTHgL7T57pW6tpfhlK6pfK3UBf22TeQtaL6HN750A7r4wdkuLsh8lA
KmsiVXBO25ZIA/3eFk9dprh90pCQNhtHwscAU2RvJRkpW3WbxNa2tgxEr9zLR5vYMYjOGZa4n0lR
3JlR5EYjVA6U1M1B0K+E3zVcjE5Wf4uM576Yt62xm/J6Z2aG71AThMB0XzXjTaZGpLSvFPhZCJWQ
MPkO+QRiJIVHQ+VaNoBnR32niHuSZh2ZZGlr2ZNnKr/QYLrum4NdxW6LwQ9qOr6u1kdqOV7D0C6n
SfMzK95ZNHMjK/X1QiYDPc0Fcmu79ir1QetsnPf2vk6Lb4q+1xswNxQpQlGxtaXuVsLvUOaBqIHs
0nb8KcEZ1BEDy/D/DDotHYVAePWsoxDQh7I7WIdpGA9qaRFNLnxZLryoAl4RMsS99WMcfpdSBTQc
7e6lSnlRY/2uopZr5eE5neujEaOBU9XPs4bdCUNfs7tNEXR3sxOAp0UnlZRBvx709R1IPNWDmvf7
unps9GgDAAuRc/ACT797M3wo6tCdIHI/9YFf6NmmKWqi0YBE6inXho2cQz5kwCCGchOZ9BQ1mVtF
Kalag5R65lWa4oPCDGLKB3POCFrYRy3ajmZPZhlCj+p9gVHfRDsOhrRB8cCVR4kU9UG1xr1jmicn
6De0bL7PUnFlU7x4s7Nj956h7yh+u46g1eOSayNjH2JDA/pAs/7WzoqtVb0O5fDSTA+KNF0lTo+i
6/d8Sg5VVBMQHLpD59qhRWbppOqlS7UTRa3FDirPau1jo2Akz8k3b0aUgEiahtpthCBvexWdXCcH
FDgaj050KnOVFJjnxF74ddeSMqCHppJuswiLTqOjXZYuq1ZRtdklKfDQdk4wKgP1guzYd492+9oX
L1YIr5B/RG1ymnpwjMQ6wTvnCGVoXy7BcxrFvtXlR6eYYjcbxm3b2EdbbaBZof0YJ9NP+8bTEgcZ
wEgk/f9I+64lyXFlyS+iGQnqV6rUWSpLvsBKdJMEQa3x9evssb2TzeIW1+Yes/PUYxkFEAiE8HCH
l2oeU6I7Zqo5fcjx7tyatRGocenZbXqRtWHbSaqjSCqqF2wLcJLf6Rx1jcrnwrpDfWxXYPBKrhuA
5So3KpqgpMKxNeoU/KmX0w3az16hR05rt04WQ3h0oE6coNetAMohZC/rS5A8f4ZK7ocGiNiSPJAZ
g+eX43NE4K0BKzhUWnvSc/lWrjrPLougrMVG5ubvRjG2vKP7Ujc3VSkHUM05o9a5ywoT087w6UVk
uF1FPVuNAgqXndfWox1FF87GbQt+Pjds24sds6c0lx9CKb9lpuomETLUSjitXMIryambdYAApNJt
Hg8vpdUGqUKJUxbkITHJjSyj84k6KgDXdn9Wuew3lcB+JxeJwYWwSqo8eSCPok7LoG7HbSxGF3Bm
j8fNL1AUfEHP5V7V6VMJpGxjJi89Ne6HBOo+VddPYZq2sTO2T5l5SkNzK0T02SfGW5cbB7UlO9OO
fC3JS/R9tQ8I2ryxJkEK0pp7KzbPqQQ/QAQIaEpMNWoRdVJFdcq68dFc3YdAbLB+PHIJt0Jmx1LI
vhJDScisFTeNBIB0tvnVNuIJNyrQksInwvBYA+68hu3M0tyn4HEqUzCZZfFwqHroegwFviPuR275
acI2oJV/ipRiA9/9ayD4b8L6CJpe1RlDq/BKPb/VwVggY+dVPc2cAnyzjmz2XtzDelg0fhQXD2o7
vCekclsjuS0hEOT0ll04A1eEY9AalRmQEtpteCsJHMus9kdbO4FBKXci47feScwx4YDbqLsnCYpE
SoyLHcfQOtHibVQmn6RTNlRKDnHYeaFp34+DemapFAYh7c4Rq++iPt8TPQzwFBxKlJ3iOP9l1vVz
aNmORInX12DE7eujSFIQM4k3IsZAA3UYHaifDwDxNUmfu5T2G6PA6ZfA5Ik3PO60V0VSjgQHWsTx
C69HP86UoOC5r+alV5agP5eLo8XYttTqfUL0z4q2d0lXPcPFfqE//jpy2R1q7SSs8NwZ7ELHKHPb
qhrcJG53oS0FY6I+kKY6SErmG2X8amrjjaJCz64BakxJLK/Tla3F8BLDs6lpGNCu/pIL6Twayl7k
5BDqepBMM7Fdzfwyjb3BVl0N+UAkQNdRN2eSaqPL7Q4RMoJrDPRtK4ZTYtl71EqAptX3dKx3Jovh
nfhFb/Di5cq2JaL3uDrkjjFUh3Ikj5rBH8MqujPo8FXX7aWxaeKOVtshqtSPNe4BV8ItDvNvcGsE
GQ+DsenPPK+P1Ug8qKjteZPbDrEUL8UfQVN1o1hsy+3EY6zYmxbyrsbyRyl7YJkSOk3FvUgatwYJ
g6EpgqpmiHR4/2aH8i4cwn1U4Y3PRle3Oq8UYIBLyD4a8AKH0aYh4OAy1MQRNNrWeXppYv2OR9wd
VHI7CMnTFdyxXnclrX+sSewrnD7Wmv6BEYqnisnuKKInMqCKmaeeVSq+ZUsP+BTHktYemuug9DC7
0xgX3tiEkdO1AyB4eRR5JZOeQ7X+6qpY8hI9OSV16KexvaNanXpF2XiQaXxPFMU1IzlgGPPNrY66
/VATR0+tX+hn+io+qZUD5Naj8ZxAJSqp1H2kI4DtBftNo3xL5eimzGvkP/oJp/00pBi0G5p9Y0Q3
zZBvtDi+qFQomJHm+6ioTk2n7xWp8FWs1emNSBzQ6fY00v0qeXNSI/NLMs0jgN87NctK34wNcOkW
Susg6j8kRe7LKj+MYvikAjMJ+qBA7K5ju3REY4q02I0e31ho3VZKae7QKn9Nk+RT1qFlLSMmoeGF
jclBavBctwwRLn9qTPuQJe2+Qxs1Y+1rP+QyIuHUqxq4H5HSZ83qXy0qb3INCW8JvB+16rNWprs8
rDwwex+qtvNzSDHrojgwuPCQxHtAnO46RQYLqtzcMSk+6Um+FZzvOqlp8Pv2NsoV2YHU7G+dWr4q
lfuQknPB0Qats25vE4o0i5NLzVCXV8p202rF3tDpPopRV2k7M0LSQRHA6TvQr34lZXQWZbstlPzY
NonqUoz2yEnqDKmNT91dCIDjgySfgZV4MwtjUxPykNamJ2XFprHxCWN1F+pdiN1jHp63TVhJx54O
Ps+Lo0bLxzQlLRIz+tEReScSeq616jhi53S1MHyrrh57ZAdKZj7FWeslLDe8PosPOVXuSxtDEJF6
NwDEazX2I9cUcHaZmOtj42vYI4fumIcg4sBDOQhD4pY6oldllDeZ0PejkO4ItQOoZnhyqrqFzMBz
YAajqH7Ven7CbN9W06pfdp++JXgs85iMU/IaAGx76fPyzdTjzhVa8yC66DRWSPxMIxhwL+Is2SpZ
tmXWEHlKzwcnFd2T1Qy7hHJ9Y9q88YjgWyOqm42idC6XokcmhTe2jYrEqN+Sstt1Rr4d4PUFMT1i
N5cmB6IBEL7j0L3w0srhyHnr0mI4VVL+qPHW8rRachoZhyiKP0Dx9VI1yWtHop1KcKHRD//SOtWL
m9wLy+pYl0aNjYo2EXLOrmjgVcM48xQrushkBJFPuJXa7l4agKmQRnx1JI1+PWZ3RB2dMqbnqs5D
x7KiM0Qy7k3slIOhG9A02ONNPdqeUIFiqjP9FIn0prMhnTok73rCCneMR8Rhod+3+qmQhh2q3McR
NQsnKuRdw8zfihnC70RfUlTvWKQQp9NBfhnr0VMi+seS8NAtSefXUUodU+l+ZawCKbaByMGusvu4
oJVD4vJGKMMeCZ7q1108uKylr9U4nsOMgZyuAt7RzixHZC26YZiIcLVI0l1NSG9KjyKQoqdPiWkf
gTDqHLtjmtuX+ptEU8vptf7YdNEjBzHmODnjKMxvq7b5ZYTZQwbGx0H0DIFXfBFEfmxw1HUh7lVL
KpwkHXO/VXrF6XJwXOd8a7c2IrEMf1Emn3Kh/jKH5K1v4X8ANPmqMWwpWyKwmvqhrrKNWpDnZGC3
Bmo2Ck9Hrx75XsilPYHT9iZTHqrKfk7t4pHVEMYaok91pG+jqYOfF8Fcb/CTXCJU1FvloObVacCB
1Rnz5XHcyBFI0/Xszs7zt6HTz30fvWOE6hw2sZca4KPQovbEh/qtLciRpFXtiFoDPBTT10Xq2QnP
MBE33PQloPT2uxVWflEiipQSoKRU1oBSvGPwdwyuo6wPIEzYImR+svXktUZej5WdFB05e0m2+uQh
lQ7oWsF3TJFOYmh8rhc7Cw+XnScfMWVVMDJxKxvsWMuaX4X53oypJ1fNGdiw3B2EvKkHe2800r6g
eF369gURmE+6AUkhrUsnbdK7PlEewG2Axnku4+/TwDkp1Fslqu9SuwPRKt10bemZvQUyKwXlJBID
iGOzEU3vtguaPN4kU23NtIASV7XslFnKUc4gk0Qtwxmz0sTp7I8jwjRL59QJTYDj8NHKIjlQMQon
JsNnJYUPiOGRl3F2i770ptNRLqDGI9SQdlJsCDyKic+N8gj/g4SaaAdcEcnX6+jWLJLPiManepR+
xSL8XY7Ju2lhK6ThIWKox1iWdquEAnrmQ4iec6JuREj9wiZ70cRuzI1PuW1ehoyMXp9Xe6mWp2E5
RG8oXlTCCEq7va1iCNMw8WFi3tgjkrjP7NzV++F5ZPw5SfHcKXnxxlk0guCpOBmmsh3C/E0J9cqJ
RfOgazZSGyNIetlyyz4L3b7oL30ZfdpN9Igo7hMiJ4eqSvFk43OPwx6TdodR5TemMRxBZn4Ttxi8
l5P+xJHZh4P1KwTdOCmr9rZJjcqDSsqp4siuWYPZctPc6sK4MToD5b88hifgxa40jcKxwnIbDfUN
5fGr1clexGvPovFG9LbDkuGsh5IJacw+coRpgMYgT57Mpi4DgCpRKhCkCaKuMZwMHI4O9BVwKQ28
MJjXRDEqu1O08bNS9M43Rfe7tcxDXA+bRovurFwpXc0Qv9UBZIDQj3T6KdQZawwK1snZstITs8dD
hlnuEzUx5xlHOf6WEUcUlNed2T9UEvssKNhMzOF+xCyGm0JMLaPjPTOGgCDqUdpUvxFjsR9z20Ll
tzTw7FKwKynkSQqFN0z6TMWopQ7VoA1LrJMg/W3RJxcm44yieJ6Z8cam6X6orI0R2RdaqjbGvVEa
pLxzlMLclghTFTnbEuRNwrJ3nR1uInt0U2q7XNHv0yIzUGlu8k1Zq8wRQnlL8hTlHG34tFJAaLls
g52hjCMn66pfDDUWC9FVNlhe1PIbGZVWo6SbOKNbkTVeKuXQupSKbdnj1UH0W8jhDpHSvVGw7Rih
hN7U+U5Y5Zde9XdM0W4kYu+sgd+JPt91BbkfFeUFxdlXC+VxlmTbomNfKceEfGEjMYRbjtwQtTaV
DfdNEZZebwyZA8UYedcJrdxYwniRQ+VxKIi2jVjqKxLhN6SBp4yFaAO10MUDF4ObVpXXoiK0iVTt
btTzfZN3rVOF1mtqJ7dCUk4iBzUdi1/TiO/GNPo90HpvNtRFgL8pMxnVT/0pSomnq6UrlTipatXc
2Piz7ZY8w1EEKIO9JESpXHh5w2uUBLAsVGuMyhpRoJXv83ZbS+0t6Js/kGr6YlQuIZMfCEWDoy3B
k2e0PfEUxApOW7LbIeRnUvFDxbnlQOz6yaIptqUrEEmqya+0tR/bCMPqKioCdm3ErhwbT2FvbnpA
uFxB63PX2xtVFaeU0AcaSc9p1WQuYLmXTqhO2NgXqzMeyrYOqAGXziwvawdU8hLz0smGijI/vKEe
psdkGPZ60mFdw24op+85AmcWpoccd0xp75jxLA0oGFimy8E63MKJhUK/KfXe06oc/WHFb2x9Y6E0
yGjkV2I4dLbA63QSiNdt9Y0n+asyZB7hj9UQ71BjdCUZQRKngWF9lrJAqosKVVJPOU6/GXUw5iLF
MjKM2eXqsTT7oBiTQJFk1CQx79Tlm7CWfeBbfQ1Gw4JuTHR+6kHegDj2aPL2Kxult1Abb8HZ8RDa
+V0Xm36ijEEDReg2eW/bwe/GxLVU3CXzedSaR5sh06ZQhyPikCN+UGMNqWnm5GbktQPa+63sqGGz
N/l9WpUu1FlfzVZzEGDdGWZ7zPPWizD4FaHsqObDrSjEQUjWpkOAXyOjQrOpe7D08skGf2dmZzjN
0YZqxJVR60zDj7b7Qmpvyx0cp/qcKPhF09hXMnJW+a3kKEiiuj3wT2k0X9q+3OkjiNzRmzDYfd7/
svXIM0XtC5ZuLMzK9mbrDuUQFBHxQOIAd+jbWuSXmm07YYaaSAp2TajfVcXoZBjGLqA5rzLJKYoD
L55LYE8blJXN9r603gWCi6Ehjo3ITmkid6w/5Vw5dJWBhxeDgq28TzJ9Fzd3Sp1vZLQFsooHPNOR
2+UotL6b/csYHeUEBReu4bmF/pP+NCI8TAeO2k2yxziskyH/MLPfcXNj2ZNwsLYDH9kjtLVN/oKY
ENkScy3Z9FrUPvNEc+UK1V/kpTg4pgTOm4IiUwNNKfpPFa4ZUi7PaMqg0MPLIPBUCtRXUSy2KtnV
2wYtHObXg4JJ2ztFnKgau/i/E4NMoEPYk0nZttaR6BvMz21EncgghBreUfUDhXB/FI0rcnjc8i2H
onLd9fuiSRyrk/xW/8rDL4L31abkVGaGawxAC2lAKLVv09/MUrQFIpTqTEkPav1jikCykHpNwV15
RIchfDTxmuvJryYD1VvjEIOhbJU4uXgWKBwXfBeFNQIVyUaxl6FB123CTPI7/qHmlwHBSWF2e627
zcd2m8X4UYTBXMa3RuHPTaTQN3DuGzwTtax6qd54QDg5GsRwk3ga0N/JGnQmbRQ4hHHm9ghBbAQu
pNi1SMkl7J6CXlJrSQ5cgheHKepLxrYwNNdAHt/FSOiTfjOEzEWZ+MjpxRpDr++NjUFbT9Lw5CYV
Yk6S7IxaeoACA4asYbqwdlaiezzSg66XIY8dnoZE2cQjaubHtNj1cbTrk3zAux+9NpTctSXmbOQk
UHsAEpXnvPyUZSATdPR/cYVq3OOhas9KyN6HfNgY/CXXf5sRUqGodUyANH/GgSwCCf7t6c9hM6Qp
uhyyNgAVhrgTOGVWvAaOWIIEowhMJuZVa0I4/d3KVys1a7sJhlb79ufEfmkd9U3vTahPyVvl5J1A
bd9ACn+oxkzD+M5+mQk7LrOuScEUFEJirMR4WPvaYdJ0whCGD6vqPEvIFjD1gC7lH3szxNvYlEwl
BeylLTil1Hckpigvnkr9v8wTXRuaISLyzjIk8M1gYR3qfFP0jwwHrcWfz4OyvB4TCDFMv9vfZi8z
cJWoo4H1wBX/Jq4CCDfa0TiYXo3nweVb5ku34KtdgW8tgvlM4IOhmwm2INBF/n1KdBFq7ZACOTju
e/+PyJFnHY0/4l/UXePanvbq2yG5MjaD0qasVpPYmkCZ5FLxzLXBz95eft7JxZt1ZWOGo2352LRM
hY1KJU6vPETxCq/2tCM/LGIu5NsgmhU4EsAbN4DCdMcY0SjVPvvKT6WX/7AWKEaYiK6AyvkGtC+l
kcZjB6K2MXNI+2pVK5u1BPdBiQe/j9kR8AnPgHVhrdNRg5wX6FXD7USFgHB4S9Y1ARd90ZWdOQa9
NiTWMNip/eY4XBJfYm5xSI8k6DZp4a2Jpy5epitzk7O6AtnJiZ1WeVSm70ZtOml5sMPXuH9OUQD7
+fss39orQzMvVGeyFNIchv7oBUuO8c5AruJoX9zBtUXpwKUfka/jbVkB4a6tcOaVSjXsbH3a0BCR
jlJdChR6OEA6OV1hHlnG2F0tcfpLrvayV/RG4l0xoZlVSJzvNT/048fs0KTQOq/2cbDGW7+MdwNi
EaJ2kA+DTv3fFvOyVxOR8mmCoMOwVrwvtulu0otfVf5c9BX/WrLlvy2NCBBG2sCStpmcHwu62u2c
DlqVRqBtY0+/DZ9/PjHL3+1/1mbPLpzgvTwSDiQr4DLARwgpcpFa+yahwWjF25+NLbpb0IRDwQ4s
cN9G0kUvODgQM3y6oTwIBbCIOj32KMj9bGZxF/WJTQXz08a3WXSA7EjfxgnMUO6AAasa3382sPxI
XVmYnUEzVvOE6Qzg3GPvm6CGRf/KlR/oDSZKAPtYudXL2/bvemZPYtyFgqQ11mMWw95iuZtp0sFm
q+Ih0+n69pBYmJLRwDACOoTZHa6yiUvPwmBOF7RPCI33KCGgjjTNtyvZWjQ4HayfjM22kClRUTQc
AWd2hMqFH6JK8xG9o7wXtM/qGv3g4om4WtlsB22zgF9keIPr9KHsLsXw+vOBWPx9VDgUtBhAefON
qxFdtZz0cLs2HTxJLv2Gf/xsYfGeXlmY/oIrrweAWwXAE+D6Lf8tTXg/QCWl/ZCtnezFsPnKzuwM
lMlIQ8DuMHtTBdKN5qJQ4icuMsbsqQVrXLYqULDsz68szg5CJlsxbyOkBV0Q3xdB7GeK27+Gl0lk
lkENyB3vf97KPwHRt6N3ZXF2GipA6jIUPyYva+3h7zaAGCK69azMVe8n3lndjXx7h2JBhhGneJ1F
fvljIqgGeRY4tOYjssQerEYo8IMh6lcKYgGBSff6gYernHKLt2wK3/+xNE/rBJB+NM5hCTN+k3YU
svQpAXeAEd7wDVmJRJf94pW56c+5OqUFB8wEDLdTWNVD2tYP9zSwbhSoR6UQm7VWfMiiX7yyRv62
RtIozKJpRKJvjyQ+F8Ivq4efz8r/43T+u4HTfblaUTymnBY6XuTaV14Gzw7Yg1psas/cKD7z0ZIC
Jvtnk0uHA2Q0IAIDYSqoTWanU6FxErageAJfBL+EarepqPis4vEVeg5r8eKarVn+I0utMkgJXv9U
TVHQTDdJgukBZcfKJvjfrWoWQ8FnxjJpEbUl6qvFANiObg3pA7ymK2/lYgR8tX3zmW0TDFpMTNtn
nYqduc1Bat6+oqZUB3LAtxPzTRXor83akN3SC4AZJx0CB6ADR+Tx9zlpTMxWjw0igiE8xNkjkOUr
C1s67NcGpk95dRD7pjDyuoYBSXqjyUbGSLC+Ep4tn4Z/1zA7eSmpitqe4lyOtgjgyJhgAMS/ea0A
3/n5NCyOJF6vZnbwKlOYJNfjyelDRsPjN2B2+gQM2dOCiWNW8taGcte2b3b+tERIWmZOMZSSXXRJ
9RWtvwsLZc1frNiZE39pSS1HRgQ7qCOOULTD0wKeOBsTlxPPGaBilWsDDPq4Ngk0fZv5m3a1ofrM
8yqWOXbjFJGOaJGVBpqD7FEtHywB3rF2zc0vvSrXxmaOt5QYZ3oJYxhzmjis0hPGnFoIPkxSV+nH
yllZXBrkjjFpBN5cMmeoHkktGKnwhtU+eoh0Iz0DFabt0Mo/x694zlCVwosNpimGiYkVZ7xie/45
Q1JHZg0P+Z4DiNw01AFojIa6o9sPQ7wyIjyd+W+f8N91zj9hSXpJQQERM7OseYVbdqkl7Q0J4ICS
f0Ga6CwV1UqmtPi8gXoZWS34NHRoO//tVYaxoVoW4x7WPktdExhFcNPQQHtBCxGKhYgR1nZ0+epf
mZxd/ZHZdVuHk6dEgDl4kcuDYWu66VHfo9nh2t7azOHiiOP1Imd3v2xUmnZTVj3YmAVrajEeNPSO
gbU16JNZMZC+2E322SY0/q1JABaLujLdAf2+te1e9A4EA8k2VPfIN6KKVh7tEkgnRCyRa34COygB
lf2QnGIXNRMg5AMpdLPNKmv+4uN0ZXaWPAieGBF6ZVNVSLurdpNgvfHqxEfrBoBfv9+KlWLQmr1p
G67fqlEFJlGy+Htk/DLKnaXc/+wSFn8faSp4X0Cvi1bC379PbLnuulrh70yA/fXBBvr2f2dgdkY7
YF6aghA+XXs/64Hfs8lKHWs6dN9u+9UaZodSHkYQ8pvTGsD2rG4lP9xJm2a1pLSyVcasoiTH6OBC
fYm/W8kW0HRAStdy60W39e9CjPnLU2kY8yqwEF39PaBJh5lvh9q/tD7yyHiIV/sfayuaPT6dKtNu
SPBtGvWoJR9UWXtvppD+hy9jTP9+dXqLRMqYHMNA+ET2ajApg4y35AZYeHBj297aoPKiT7jav2m9
V+ZQOJVTqdf4uwl04RakL2OASfphB4kS/l+C8CtTs3uZyEqKSgVWRpItkzF0DShCLb32+hq3zGIk
eWVoFqyaTWSJqsGZ6NAVbW+U4pmlZ148/nxLlx37lZmZH9BqrS3EZCY7Yt4AzwiAv5CNJE7irfrQ
xZjnytbMJWCswJSkAbYaTwSTVirdAXxx0+5Q8FsJBJafyCtbM9/Q610X29F0xL34PD2R5SbUHIVs
7dPgW4G0k6Sd+Pp5M1eu1ZxvkvK2s2mO9QkARKKLoq+8CYu1ASi12waoM8ENIs/8hJUAOK1GJc75
A0Al//g86SmuvP6oPhar/KeL67kyN3MTOsFcT0Yr/p7yBy386taotJY/0pWBmZsA5L2M+hoGyJ3+
ObmJ4WB91Z66784YJzwAx7QSiy46iiuDM0chhyUmSG0YlGtxag2+C9PsVqLmysO0HBNe2Zl5icZs
QXHNYcc6AWvTQG7KZYF9rl+12jegU4T5Ju3+58O3uDT0msGCpmj2N1IVFtKBGVLN3+HYh42ZY/rK
YPoYKInONz+bWlqeDkp+iMPr0AdWyOxg5ARdeppNjW0dkB3H2qc+emS/OgdAPmC0Vbe8We0gLTwp
sInCwMSuqoCs9m8fz2jZ0lFCpUp5sO5AeuHyG6Cd3BQApT281SpxwsLhv7Y37yOpkc5KPUa1RVIN
RwcCEtIYK9u44A//MjG7znqntJjHgokuyM9YEFTCUJn+JwN8XrG1uH2qqUOUDJ4DbHJ/bx/FRB50
3EyOLCW8n4QG63BrQ6l39MAeQLZAo60V4Za8FUjy8D8oABLE67OnJVSVUmq6P4lRsTNAGQ6qBvs9
3ckeMOqA2K1Rhyx8MdW6ugGzF7OUoxHQddwATduz5iOMb1b2cDrW36Ia9N0sdO2NiZnx7z1kTOdy
XcIABlh7v7tgaMxDihl03MFETLBWm112j//am1eeRyONoyyGu9dvoEEDtmTAFq2LBo4BR0OTfXT6
D3UtFF10I1c2Z+eEN0XdWHrG35Uxu8hyAew1wH6m8fDzXi5+qyszMw8yWmVRxFWO9AYD3emTDQzg
zwZWN2+6EFcxYY8JxAmlj/jpxdhPTRjmVR/wUIAvRVuMXHrlyhVb27nZ2zIqRdX2OZakqE+D/EEp
+AeMFUraJc8LfQsbuoK4yhOL8N+rYrqiZaSAlg6AmVrkToqTkq9dmj3UOz7/UK2uOKmFVf1lcLaq
QW6lpDNhkGm/LYrZCmh5dmu54lIUCkgMMQwQkirQepmdOrOnIu8JrMQmhJbBHL+1oOTtsLO0l/8T
Ve1f1maHz8z6NunNbhI9/kdCYThMEkuYSA/oeQ1Ft7iBV0ubfbG6GXtMqGAyXoCIr3iXtcgJ2eXn
w75wmzQwLIApEXAfcEJNf8PVWUewoUYYzICUDKaLGqnE9NZK2rP8ha5MzJyrlYVDpMYwkTxVu3w/
fDSpk2MUJCDeeCiY//OCpl+beVosCMI/qmbYwDnMzkPdT5U8GZIxPLmfeGpIqTmVVTiNXXo/W1rc
OkApFYUYMvkGdICwsW6kKuhcTXbUykclvvv595deQVBeYxbUgpKY8q1RGRWUplRgKeQNExqgri7d
7pBnrn430Z520prfm7ZmvnVX9uaPhqSSWgaqFvRgoTfRWUm+9I7C2HS44/WUbmn7oEiF9aF8A02+
2RtPGNSq2gn7opkuSKCEVwSRh6mzCoh2aJZpx9ij57VC/aIXBGM2wXFHAPVNpxoVbkvKLBTH6Mna
Z4H4kKC56GoOmFRAuAaih/Dj56+4dImvDM6FqRuhm0MrYFASqhcxEWCS1LEwa/ezmaVjf21mduwZ
JjAl0tswE7ZeVaGjk3klSFGaPFuxtPQ8aiZEK4EkthUZChd/u4xUKjsrjAcOHxhdJg7/CYzuC90B
KSl41iBF4navP69u1ebM77YNGTiJe6QoEEi4EBejM37VOOEmxrvsEy9Bg3st41s+K1cLnflfTAVi
OqhDKoZGC8WMji8+4l8F+FQ2ILYonNTDFJRVr93CpXsxXQew9IEeEgH339uLXpLK5ARhVIyMyBdg
WjnWJ/se8xXY3xE3Y2rzqGv1gRWr31otIbQTIwkhCFipgNmGoEfzLO6r3hPupBHaP3NX/fovH/Xf
lc5bLn2KgNgeEv7e/qnHu5NGorbLRkd+UUDHOqkWrgElF30qVLcJ2A+REtpzPmKtzEMS5dqEPlEC
1cs3AuzRF30Dc27dOKvqA5MXm/nUSSwNZIrQkdW/tc8w/KG0LGLJO+1viBJekvKMLPXUNeSxQ493
ZUcXvAAg4wYEDGXczm+y6QN4psNSthOIa6o3KVSIMg+X0/LkG/mlecJg9Bb8IwD1rJhdODyoHqAZ
AB0YgNf+XKSrIKLWIpmiq5u8v4Bt1geGAXzjZJfuhE8caWf4Kwdnzdz071fmRJWBZWzUkneBaTK8
m45ReysrWngKITwPrcQpBwU/4czHGVnENGQzyRTngUIG1yE5lZiDeQKWJiBrnmbhjYA1HfRrQNzD
pc6uPFhVaEh1LCgBgw04ruo9N4P/tKL/sTF/3DttbJWK4xtJ2+Qco4LKnjFDE0xyRKuP7NKhv1rP
n4jw6gNBG8iyIZwDW43bgpbCGbkjn8Rh0gu03zA5lk500pNfWaeTXvLa15v5xwNcGW8ZRhKZDuO1
r3+CCsWdmv9ik16mxcbrJKDTKzC/4VCTgLdGGKiQeRwjaeMIxpsGR2VvIKLgkTNoN7YL0iFA5zMS
kMJfOy/La7yyOSuHowdDWmmEzcrTP/WAB9K9LRwNUuZY5Ib9Mldu3KrB2QntCLDJEsXgo6k4KcL4
IpB86FtyV9+QAEwUqzW06Qd/2NX5WEXS2V2NoeXkT4Ou3SSbOkCxbjWhW7x54KWHGwbgS51PPMh1
UoB1EhsZJ89xbDpyuym0cs0tT9HJt8VcWZn+/epIdkQF+KWZjoiLR+eY+AkmIu9awG34XgXycc0f
Lz0DE9v+/13VLHChJotMrSoTPObhPVhealc5pH8gMAY4JlzwHDm4CP8fMu1r2znzzMiSInDtYaG1
T+/AN+3F/h+NwcaZ6MCjt+GRb9YEPKbf/Glzp7/panOFIcdjXNdwNuBfTZGFWQpKrj97z6V14fEG
vEzWMc82z5Ipt0Kttv8Pade14ziubb9IgCIlvSo4lV05+kWo7plSzllffxdrcE7bNK/Z0+etgQZq
mxS5ubm5Qpd89lZhe1GXp+vEVlQvmXuRKxIvdxI4xlmmDYrPRYHSthBySWsT/gxm65gAsunKWzO9
jPYDWPmCYSm8cRG0g1AJAQkLT5fzuQM9v5/7GDDw4Wf8CO12N39ZboOnjw/6iAeenvBk4O0Eyj2w
Dci3KzIL1a4X3Qz0GSB36Kt9TVtaJpC72WscVCaeUF2bF+30sYE5xaFGHuPRBo8NlNABiaAV+gC4
6t1R0mN2EJnV8mpLA2W7CZkA6pfItqLqZSGSGQHoAbTqSoePUaJvVSClog06UfFK7PjNO3pOA9Lx
nyx9SW81sM0R0Hrp/fazhQVrtzFTdCr1Fbkp1qJCj5dXTuMxeSW1Rrz9m4inNGMJ75oJzN2g0bxg
mNFkSTpNVIZxPyCa5pZJu5Z4CDgfIAj+SQG6YoZzLhmc9lbZNJtuV8GpaTpInkjwmpdJcLH9TzT2
ERbKMh2kUvDQYdWyudHQXtqrC1Rmr+cS/jKB1jZlM6HfwBYMYVxXSWUDUaevw0fVnQ/SLWjsToT+
G+oT4esXd1Qn4ZhaAdJHRloZCAdSmuVOHuSrHiKvTZzoc/Sax9wbO0d4AvGCWrKKKwgILRpMIs8/
XLZEeRxTjOI3E072oXP8d+rqz9ZTtJnWkd+/iXYfL5XZGmp2uKprsKhmUhmY6nNR9XjxyLvMUYJ1
Z7/NoeiWzNtwNra2YaIrd8nRURV10sskzj4JOnJh6xDsOMk1faJ4swf8mPcnnDTjNCLdkidbfOog
FVNWiGgdIAwxeboPbyAIoeIRbAUtI81H5+MgvJmLxslM5qCP6gSaE8q92mtKvNJ2d/CA3Y+o9/Lv
dCbmhXC3xelI2XVaVZZSpVDcLSDW932FNF20ie116EJsTGyEJBojk1sC3cy0xEI8eaes6OGgf6Qu
2kmBg7m9+Y12hyAgewODbq2Um0uETynt01vIXvq5C7VqUnsltG1uIQuxiYQ9XVFQ5ghsQs0Gaxij
nB/mxrHwQBL6tqsrWD6jV3rgGopyNu/qfPId2ftXMUa9VAC1+4nuY4WLQunmbp7BDybzJTG6lFcu
QcJPIejTIduwV2dLk6opkXFR1+4WKDpTI1MXiJ3vS59WueD4UlpxBqMpSXSjpuA9tvA8Cc1+TyiN
47G8/u4RUGIqvaTEQBHqN+ZWcGJwPyKU0tHUAW71gpSSJn3Xd7oO4T1IkAGDHbn5DpYB472xhg4Z
JJHXoiqUe+EDFOS/IZndGJfZGMiSmX6q8GT1VJSGyZOEa3REHGnX/UbTgHdi2CZ8mWErCMsQ9sTQ
J7OdFAkXPr1ZBePzJIJ1cc+Hk79P458kUoNo4L/Y+PtTVTly8TIaj73QeJw/CEuGpxtOB5zt50Gy
2ox7MuL+A+0oGEKEm4ma1eGNoYUUHvjLnyX8Axz18fr64JVlNpyf/xOVKQPBflTKQcd1j1hwV6Dq
e2A/pNBaVz6vB/ouTS6W/EkkulBPJlHR07CyDUQqbEf7SdvwiWdCCjBwJxMdDwj3wmZFh1TMD9vT
ngXBecUggNt4uDFMMGRZGE8Ksd/KNDC5VVG2ED02YICiJ/HKrmq8QjRhcdfnaub3k6k+qlah7BKj
k121UPESokPbWFDHcb/1r5/DonziyWq6waYtEQwYMsDwbRCxjni7kABao6DYgJUjTD3P57vU4yCq
RnSPW5wTu4o2lyCPiM6q4kY3UEp/EGZvzjYhkJegPHvq6s2u4N7IUSFniAgiSzC73XZc1273o7ip
ZsgXOpBcR42aHESvZPyRnsRl1nCiGVEU5Ig7usFD8gF8zB30sz8DB5fsh+RF1DTgPUpjnOBa4/FR
hZUOc/orZVTGxUgStEjoXS3+FjGYV+hYb2ZRu44/p/+Nxa6UIKiGKDQRK1UgMHssm2e7fPn3mwOp
k8KLAJmCggezUgoNiN80hXJksadMU6g/2R5lPBWoKia0gd7+x3hMXVpCCS+I84UeSYMHZ3Rg6G9h
Z7eX1vWdtBUuS87ePxseU5Cmk5xEJEW4aD+90zdHCp+C4uPs4c4khk+JwjGnn2HU0ljR2eykVXwL
erALxbjDoq+SW7Kab8qNYDY5uQTEP+Av0InBR2RZp0lWzxVeOPH1fvYQ8FiZsORYB6YPfhWskwbg
ddCPqQ6iBglvYZ6GZYbZ4Tm6gQQXHqeigzztsmyXp6KszTmczobGbDQrkls5qMp/FsoCNDU07EfX
hmQYPCi2vbf41g2kla3ANYQqB5y66TQ2y0ZVwCmSBrPAQ9Gd4XwzHVM3etOd8J7eKXBYihoknGr0
LCB7/mt1EYZxlX7CnQ5V75DdBna86+ZknUvTepHBWBasHNEQmbyZaYYEIx0M0XxK7o3Ngj7vsi73
UETEzTD0RP6LghVjMQVAXA5NNFRYqKplwR/ivgQ+pIXW6vVRiaLQ7XJSZoTgseu2gijjdOzhYyA/
WyK2rWDHsSfrIAVoIlSYtzhJwLnewILg+hh499mztcBkyCVu7MjIsbmsg4KUBQimC4pt6dBH0Xgl
zJCihcBkyCAJY/gBIdzo4uu46SZTfdvvnAwyZc54N79VoysYIeemdzZCJn1oWgybaS3FsyWF3hW4
0NquGvoL5AaKteEJoom+GJNIulSKB7Sq0edXcK8kbp+ukUKIBw8y84taCqrQ3odImSgu9yz4lZvZ
0zudZq00TMTFMyYoxZFr/Ii8zqn3qte9iNyFeR15QtA1g/ga6q+L5mA1N3WZg0qMz7j07uy3buzb
j2OFBiF5h/EKbuz9D0VwweTtt9Og7IeM9WkG8xJah8ZfJnwSomyjj7FgU9Pvw9wdzkbGfD+of6tN
TtTkM4ZifQVw3vBRt3cyxCSrcVuVNwMcZwRLhrdAT8bFPiKWQymbCu4In5Cqyh+LVbBdbtsW1xSK
1hRx3Lkb/jQak/ylLhoTgALx6XZQu0YRRrbTLt9STJTkiQrYy90A1CaanUB5AIJ4wdmYuyltF3Dd
PzVYeBK41+nZ+/XZu1wUiIA+KnR1sA5llf7/SRLOCrmGRn8RwQFro3Z34XKTkn/ttgtzYDwDwSpE
U2U44TIh1BHiylUbfZqQiLWWdZHaLpX9vz4QunrPF955FDqVJwOR4WlSWnWHdnf1k6Swz4KXz5DP
ULLvoZiKf48itD9n6s7GxUwdaTuj6XJErN71QwkutzvfgjXf3OjORx6u5+fGLf4W9dwvaw86THBy
wcy1TdC8zodZwDZjGEgWfarlTxsmasP4VQdHME7dRg1FqZ8/wv8GY59KtLZuyrQOo88JjdKfhwCu
1rC7ektmByectH5KfMiZibQ3OWuegMODxrtiK+ChsEccNJmHWUJQrUMXjLx0qiAPcrYwbtoqTGsB
vkM/kYX9hAl4Qqmk2MdpBZQmVUlNXUBXyt+0Pr+sjYHulmE8DkY6WHnsa6gO8ftyCheA7trRmeRV
232M5d3QHa9vgMuPdR6G2QAmtIwLK57BbqkWNyS30DV2IlsRbDNRFGbRy00V4iUDsNDI6tckHTZj
BKKJKqp4LxfB+WCYsooEXdEWhUyZkk8qFBrSh+uTxelEnAdgVllj4XW/1/FR5HV6m97UaF+HL52T
lk7zWoCuL8uCzSSaOOb0XdIOCvwTPk8X3lMZdx0eM1/XByVaaExuMIJa7aANBfhsNDz0sNgI9NKL
KxkmOJEgpyuX6RbzpwBMgw4SNhPbkR+7YJTtkT7Ezdslf0Q7zh3UF1s6jHAKhAuTC4ustSr3rt5E
/ghCiGUvm7k5aBX09mPQN9rZTXV7fX0GOFv77Gex3frAyrqkrCgjyoF3FR58gq15sABCg6elK3p0
5X7SX3PAAuD6qZnrJkAw6K5b7bHVvvrlx/UBqdyNcBJDZfJ9NNdRUwKdHAa9bwfP6bLR1EdN+8qX
5zSFVQy4ZdkweVVDVgmOOhLg9Q7ul2G8DpS/kmkz4oFmVErXhr1GjUYHgTleASvjIbC967+VU9We
Tz5z0McS+A2Ezge6e4YDRX7YCbil4Q4uqk3gAB9ir/2BN6JBsLX4m1lTVaAybJmiK88nKR7VHvB7
ULnsp9EHgHsTPFMY59e8CpxyNd6of6CgjKGeRGR2cxL1XWuliAhBz3hTr5u3YvY0KG1DJAdq8TCG
FoyR7t3z8kbFeW8RDVB8+bJOS9TYHuw4tI/6utu2a9sfIZUAEOAfbKCzOEzi1eF3Umol4oxt6RvG
WLt2MX70IayQ9KR3pQUSF2l1C0Hk90Dqng2jf29lxb++kr77zxejBfsPiQWQEODkzz9oXySJnufE
Og6QAYCv+PIW+9kzREC9wIPz8Erz4/vOzR76t/xJvrE90ffl7GzwUn7FZ3YdMcuhmCPMgpS8wHoA
PuKrpRBJjvKS1VkUZr90YWNrxmRbR0VxWh/a+etpUxeu/JP2p8UiGBx6BdbQyaiYCgEvKIUULJhV
2n2nmlLTD/OWePDF9kIXrhrSVhe0RzgykOch6USfVOUV3nIJbKCtYwIPZlx0ca+2HQMClJHXbNTn
CQ/GHfoJi9tuLYgmizI0LzOcDZlZzmmhTpAZMa1jcKAPANOGDndBr8RAa/A3MPKXd9Hz8TKZCLC3
GiQBLJx3evygXe7+Pa4o50gouET/0rUtwmSgdM6KbKwxs+SwrADCXE3bAiK5xQ/6OcmKynXh6Sh1
hM/UnBPpbEqZKsMOWiVP6d7U18OeoHExj0636xGz2IHM5XYrkXoL5xnnbFbZe8gIT04t6CX6FWc/
30ybYlNDHPp3gOWC0ZlM5smaOYcBFkJVxYeBY8u2RAxdTuV0On8mk1tm2MKPVYxdD5PS+9zRD8AY
gXmQH4K/FqCF4Rq+abf07V0R4ZouoQzn08jkGy1S4QMNbayj/UQ5tNJth62Q33fiU4T+pSuL02Qy
DczmQBVpsUYoRhI+hTfRneTTt2OcHOvQE2IkOZWvJcuoR02wK8wLOC0EvxYcyAtGNir7ygydqNbX
ZTet+zIVHMSclALGpw4JYpOSOCDpdp7S+g6WUBMKEXy/cJPv4h2kxdbLI+hi0HAuZQcNyuunIT8i
8MgUw2tTZth5xKDTIi0vNZzJAPZRkIYCyU04SDrltvTkNyEa7fLrYYQn8ZivFw1tnA0z4g2rb/oz
WAC2C6sv4E2bte2JDCI45+B5POaQKFUzl4pGtbFaBk96p02G4gbmTu789BstdLq/ztfmeTTmSGjL
BmUN0CmIJn/9c/nX1tqOrL7h8t71b6eK5pI5EBI7VyIZdNxj9T54i7dsq8Ynn+0D6H7g3iV3ltf5
4FasmqOlA+66HE14b62F7e3Lc+l80MxpEU0ykDcxPmnvwhbdgdzBRgeuKAFmORKUkJe1E32gtnUo
SQL+fYHVqtLK7tSUaMem2eQtrrsHU/QufZmkEQIbHiIb4LRftIjUSh4bM9W0Iwwm4T9ryiholKYT
KBt8XxaZlYIwFISiAT+A9uX5vlMHsx36pteOMVz3ynp+hF06NBti+ZAn0b4tk9wLZNhn5Lnfzerb
9ZXDHSMas8DXIp/JrDiKGWU67MA77VjH70V1n+YP1/8+p8bGJJ4EYJaERILEHhQEGF0ZvGyogK91
XBFv+0MN617IL08+PKuNA5pJbrmCVVUhLGK4S+XkJzClhF6Wbddng4bqEKIlMMSda1T4+uf1kV5W
SqcDRc4+/4wK6ZKhtDHQScejB4mcrCFuOmW+LuN8j1+vR7s+JuWCHtDiaJeXVjsGY+yj7e1Ldu+X
oUgAgT8oYM/QK0UvmBXQixM1nbW6xtcrusyd5WllAwXqBGXqNxkMeNHf/HF9YPwF+Ssi/f+TUn5S
ihlnYqkhQ70WFYDlossCB3dGP9SvCMx+gyX6nMKjXTt2nr6DLDLZAR5xD5NNN3zOD5VPV2J3FB8J
l9XDeVzmRBh1vavjBMtwyAZXUhOY08M0q3sio6D2u7zEnweiH/VkCrsOyLVGxRRqkg0drMALgcpf
lHQ1mO9EP0hTD/s8QR7hVQ9ns8rs87E047hXkMWybbelUN1p0znag0I55h6wsx/XlwmnWD8fJLOp
wywciTYjHn1JpVCQZQOX3d/ycuFtAojBEEq7BrFWZUIVsJrWMg2boCbpKtTv615x+vguhE1dGQme
e3jL/yQWq/CgLoVuDDFiNWio9fmdEQjuyrwAoKqj5wFquHrBK5JiszStRNKOcgz5g6mrv9pgFLRt
eSudcrihtWXgCYnFQ8ydlfQ9mdVjqVX7Ps2OCtw5jSC/k5p8dX0d8IZDOWc4plGY6+wjS1lboZKO
jXac0wjlOETf4Gh5PQRvNCZo/oBMquiLsW2/3MqLYZywnTqSe6n6LmswJwhd0j1dj8NbZsDdYhfB
5I5cSKNVSpKqthniACmmtRLeWPZXLJXu0KZQbhcVHbxgACuqgC0aeAJjIX5wwm2L0A6UY96V021p
mrkGJeywXdlzPbv2tOhuh/Jr3Y+J8tpasr4zyrl4M+xGcgkcY920Xz6itlW8LAfCMpF2TUyUn9dn
5PIOS/v+qEu+yZIyq14xNaFBAnNSjglYhWU1+bE8BPBCVRJHzY23zCT3iawKsifvZAXiWsbTHWR4
LozRiFYOQ2LLyrGZnozgYW4lb0A36frIREHYUy7Wo9zWOuUYxRDytUDZIneZqEbg5uTToTAnnTYq
Zi83s3Is3id0OHOfUvqmxx41F9lEvmijcNfUycwxB5ypNEkPj2LlqPe9G3e6Mw5Pywg3vqdWFlQJ
CmdT2oAsAOKPqhn0N2ZotTIttRzGiLWmZNPmrnatcmV5kAbTocBBcRJj4E2Dn7796y+HBjnMXaH6
Y8L8kunclMoYLrCcUY5VAIj8Pg92o/R8PQTn/Aafz4CRBm4F2oVJmRJByDxuiHK0hqpdaSgbVj2e
kt1oJLdB2By6plvpXbzT2kT+9+vStqDcSVsAAMXb9J55UjqUwxxYIMsrR9sqdkGj7Jre2MFI9f36
CC+Xvy5DMwWi30irFgBK52GqbNbjqlLlY1NYnzjpfhIz8MugFnKSL6dSx/1QBq4FOuVgDjKB5lCu
417LZFQJaoRqHK4vxk196G7U53zfbts7zVV2Ciwws510L+S9XF6Hz6MzNdFStZMNiyIZlabsVvft
Oj7QNm3x8Bst4csOAHrcwGsD5QWADc6P8ymNZ4VIUABa0KittukmfyhdyVW17z605ldrVV9f/4aX
O/AsINst1YM8lTpVWo6x9YRDC6hcl3hBLlqRlwf8eRhmvxVdA33G0sK45G0L0rqijf96zSMCxFyh
SoqLvmEya8QICtVq9GU5Js1DZX8o9W2ob6/P1eVBdh6CWQhBGRRyk8gLvLOf+vRmNhNXnT7kegTR
GVbsiQjfSH/yeUsB8QjSI6An1J+PmbTSlKWJwFD2qFQfcfyqz4NjyLtA3qtR4V8fGm8rE2IiBtIw
djWz7mwo2mWV2S5H3PIPjan5EWlW+jQJTmXeMoCQAQFgR0frld3ImRICdTUu8xHE3IeROkgPkSY4
VEQxmK/UxgloeAZimMFBC0oHzJU/WGomIHayDkiVhZbS+SbNQ3sZDHWYj1khbVU9cPS8ddXm7fon
4Zz76IfhcyDhoXMFgvF5mNmACIlZ1jj38Rz2mfpL53Qb4lAGjLVK/KJ2RA+6nGRAu9S2KQPeB7Vd
5jgeO2vuTb1ScEXSDI/ktuXaQLkq/U8lJa/Xh8dZcQrWGdoRhmGAbMOMTlW6vqlgHHE0io+8PY71
oRd1rTjlBdQ5qN8kOvA4qNjlZo1pIysTzsFiT8DonbaJ9whiFsQQstvqNgGB4k9EwWE4BeFUHfBI
sBbZTRuEqaFD51Q+Jul+mPZFeRMaIrsf3tydxlDPV4aV9mNsWIih9A5sjUABd42b4abZLInbrr75
pq/w6ltf/2KcjYWRQeQP9w3KAmW+WLjYOqnDDlHDCIJsVU/c0uoEGYI/tF9BmN07LaVezgOdvvl+
1A568lp0IrkF+kOZvIqrGbUvwlAg1cnu3zYd5CKo5CMgi8NtVpQbK5vxAjqM0LSECHlmxIKp444K
MhkQ7cRt+mIrd5mdA8haYFRkdLVEPyRJuNe7ybv+hTgHFBzjf4VhJg+2KyrWPAZG4gpmH5b92Fnk
pUizhwB+5Fqtb5Rq2FyPyR0arrlI5wru74T+/0mtqVsq5LXaRT5mcnmnN9KXJVUHySj+ZAZPwtDU
dRImTrVuyaRZPo764IwNyFDScca3+veDwfalz3W4wEMA5zxKP7dlOpdY4oa9wZOkoyqP8ySicPJm
7FsRBnI3uLKzjSh8+pnUJkGlQvqHYaoJLAsl3Ylr9e/ro+FtWMy/jFsORN5w6p6PppV0oleSshzR
5HmoSXErSyLChygE81lgBYaCAizc4xTddPZNBCnM62PgTtbJGJikU7RaPHUayrrMSPdKMN4qxuTO
VeReD8M7+U6nitk5vQGOA6SkMQ4tvetSzZWi4Uc3QhXISt7+fShcdS0qCATJELZQLUrIpy4KmY/V
9KYYm6FIHKV+7eyv62E4D6U6EJfARQMBhpzAlg+TafdT0Egzri3KCqZeHmxc6dFHDf0CqPQLOpIc
QN95PGYKNTKkS5QinrSZVtpqAM098ZSQSqP6MI6g3LOVLTgt+IOEqjMqJEjLXGj3KuOkdyU4i3h9
nn2KL5kAYnV7qM4mTvzUiZY7XW3syYHNhDyEikzBZeN8RxXt1Ea5HCzHdIbnRn0f1oZrG4EbpM9m
JbQ84FwGFciyQz4T4EH4fzBrf5STesb/LkftLrpX/XqNpt1+cfs9nHgxmSIcG3cyT+MxX1BeYlRR
MuJBqg3crWVjefNduqVQBXIriXqXvC1nQpcH4umA74Pkej6XLfDU8hghdcgPzT68pTSq+AHSqxpE
j4AQAs3bSZ+Sl7AVbHVeRjmNS1PayUnShD1plshY0DNdmcnBtjwpEo2N07BQTmMwmRc94KAYNGTe
toqsl1mR549pSetDG+nZqtEmEnoVWeK1lqr5kUx2/mzkdhhtY6U13TZWyr8yC++pBYgCO1uJk8eh
l0AArkBcKR11SjKvTSfrU5AxeKsb1xlU4/jK9KX1fGZUOVW6ODLnI3kIH5ttQGA+iGen9biijkDR
7QzkH/DZYnFQ+ofZbXUamLl96qpkt0lozHhdLl/zFmzniMo572i6CjbWT2isujDx2WRuL8LL8FbD
SWiWDzxlZI7jCNl4qO465cUadtG0vj6vohBMuWkXaThmso7r4liDtv1l6X+Vi1AjWvDxLOZOkMvL
WAQ1BkIxv824mg/Bdtac1lu+AqiIqW8V6EXSpkgdW+TywU0cp5PIbGWSS/SJGd8v/AzWua+8EQ+X
n129J6tq3YgEjHirxcSzFC6HKDsvmPH5XJGiDPrlOMuS5k3FsDjymEP8Bm0RaJBA0nAzjnHiD4UE
OsH1b8m7lCtA5AFkD/Vr8+LuUGhzGFgN9kjtJ9sGtF3brXc1INbaOmj9KXbVG9G9iz+9wK5gY0Lo
BB3Q832ZQpMnh9rRfIy2yXO8WTYD7rBQF2mo3rhQKpRX0ll4NFFldJ10OECdRysjCW7DsOc9yoO+
a/N2I3WpiPjJjXGSaZiTTW5SHAsmtkRZPE3Bm5yJbsiCABaT5NtlSPUooivydfBkIInNt8UBD776
NinqkMYWUW0g2ub0/0/OlSQOa0JmhLSDzzLRnBw68Kou4G0pvJPldKsxBXcZT/qI9g2t6iR4gZUO
vJ52wMIcJtlZQCW4G3yoBlLAMtACRHXkjUgSkQPThjLur49nMR9vmQa9zQNtPva7ZCu7E8pyHBSl
G5au5ZmHUIc8fOKD2+jAPeFvzLQImkpT2ZXjwmLOqSSGTfpSYg6a92pvrFoYvECmHVBtv4N6tEjA
gYOEPx8vs/3MaJmTKQ6QWQ9kXU8APymQrS4SF9p30cb+G2gCvC0KqhRRVJZjHqSmOpIeiQZZxetv
UUyvLM2xXeLQmZ1e4jtZdNfi8LTORmozJ5VSKFkMUu4MriO8gODUBH6M4pRuFwACSFMcecdFbFcd
QKLYXE+sgt1jM8eXFceklmPsni74RLHoVPlTHQoPKpq7rqwctn5PM2IVM478o7qG64aXraLV4FAg
9W+CVUXxmDQ0VaPZ9gPiyQ8RGCn5DiZzfkJB9xRwXxxE0E3RLDI5yFYGnRQatqZNdHSkS1/Nm209
S6Jrl6DYsJksJGmhAd6xiqrpHYAyedlE99gVTrAd76dkG/2A7M/gyNCUljxhbEEGZG9FciKVsTJi
kVKf3jqEknXkKftsBbdsn8B5vIDDCbKP6vRwUzOdQRN0JIQ7k0k/oIhMdah+V1pRALv1bDVs1DvI
b2prKiPQ/5A3wsu1IOXZTA4qgJPV4gUxtacZ2Mt+na9BNPr6Ta2j68sIV+vzo2xOCnluCRIsjLg/
dcD+/WilexBJxqymnvYFep6QBiCKyeQeVY3wDmnSWdXqTR+Um9EaX4tpjEWJ9fqeRJv+fHD10pdk
hOI0TlDw/9AXIRLKKbi5AjCY34We/df1zMYtGS1cqRQCvOKloDwUIKSwGCZamU/73ITXd3hEqx5m
ic1DKXnxSiQuxl+hJxGZIS6hJIWZ0eI+tUtvtRhbJFlBatcpXg1A139La4Z3mz8dJJ31k+rHSIcF
jok9rYv7r7h1KkBUnuKdiV6M8WVh2ezDvyQCZ01RyuP2nU4jMzlWVYo+0nNEprJj1b1tOWBZrClZ
jDI6NV+pnfFNFPVb6uLiJDmZYibT4pwMIU37PV4K1Y+AlDdWvb94xs10o0Dmnkq5yhCzglWWZz0p
r+rGuMflS0jtosO79kOYVEzMpjaHHj+kKh0AYffpTnLBGthCCHinuf2dGAHLr0FPxs4WgH0bQWMV
Ic0ndXEo72O8rf8OaucfbYTRs3fmy4Inouca9nTi5c1NhifxmQSc5olkBw3i6+v+07yharKDK6/6
Z8rbFk2waH6ZzBs22hhKMvZSYv2Mjb/6YfW/pQcWK5oGYzWoNUYzrEDWBeCDknUWd9w3DiWZiGyd
uMcn9LBVasSo6KyGix1m9rAsKBFon0DZxOjukFW6Ek0bNwcB24V8h6d+9JSYeWvLQjNqUtIcFEEu
YTOulR84opEPrAhyV5RQKcx7vIVxEpOdyrCMQIRQEJOWBsN9icpgoHTRZ2olIJLb4V7LqVOdZtsE
0PqLBmYzdcYSDSjuJr/YqhCMhNJ+C6UkCCnDfkzof8LNdKcBmUy3wImvmVIERF0X3FsHWED6oS+5
0t/1e0FuIDcOkS3RpPLW/2lQJtENgTqOCk2vo6rfVPJwM7fjH9T+pyGYFFa0qh12Fh1X/mXU/lI0
LmS9nOv7jFeyngZhklZVS5JlABl3BADWGfQXLXpetBt9vjeCx+uR/p+FYeElFqLXwFMwpczYhxpg
VfT4fejB1C5AUeuBEQJ1K/OLF5HID7e+sAHUBmkLPecLmFA2RE236B291JSfVEgh8oJNgGLNgruR
uFvLK9TgHUBk87tHxMIAdLWKtdlGOCLNAKFAA6X9Ku1WlBYv+ae6chqGSfKLFdSLQg8ZfQ35J0q9
I/vuVYHHg+iCzx0QtBJ0jXqQXODcu0wa2srEgBStdmto/y2V7g7pzz9ZFSdhmFWuj4ZWTLRi+IeY
SakOkt85eJeHHquQeC0aFLPc7YoMRP8nmnQHpkrfOuDRryxYUYHQXnr6D/Qqm7WoOcTNFieDZL5a
aowwX4aDDDgDH+m4neU3wSxyxgWuIC6XMJqEQDerCa4BCloMcUVnMRuc9HGKoPdA/RZgFq+/Zy1a
osU6/AFkmSAw52wBKBOrXrMBJAL85bzAtY3BHkMwXbEeo/vFM0Esl/CeOnpR6OQr4ffjHNNn4ejP
OamnwzoqRxJ+h6OmpMOmfTRuQj94Djbfdd09FDbtrQbhGnsr6sXQlciUlGexmVq+jdJJSjvEbtKX
JbQ9eQDDnNz0ZC2YUzpn1wIxB9qUSJVsSFgtydb6oj7NlGM+fFKm0Z800c8GRRfWyYRKgZpIgTTS
a1+fwTcm9qE6u6pey/vfug+Jvh+z23tQaLViRDjq7zWgJQorJSfd5WvD773wI478dkvdD9AkTt/F
csXf5dW1qWX2/xznfWfChOe7fThk+wwJtPloawddL/RqJXdyLceuYRw8oxcF8UNfXXcf+t5eXHBj
UElI3h8YbUKd8GQLMclh7C3IMpDvNV08j9Av+Zk50gOVW4LWj+AJlpOIzmIx5achB6pVJoiVJxu7
3hXTi2DtCvIBKx6lxUY6RTk+cOv3r1QspMCVXl1RSR98VfePosF9wYaC1qUFmJ0RWy3t78NDdrvn
Dt7Enu2aFFqRouctqm15swfODlQeISNJQJ853yx6p7Y1aHLasZDv6+RejgQNRF6GQaFuQH9JhVEH
i8CTY2smdg5+nN4uveFGwHX7RZ9r77JUQ4zJzFpNcHDw9iNGg3c7oA1AAWP2I9HHwup6VT2mKijm
L0ByeEa3b8dXot3rrVcFX4IvxhkiaGYy+LaU+GR/a3Wd5Bu4ncTLUi/q0Y4c4659jdAfDXdG6KSG
237gWdaluIr2BxEqa9H0zGz9s8jMx+sqPTcjGnl+KLa6r21KyEwuD61Hbf7SFWhXgqHSP3gtIDO3
UWcHulUhIDXQNfbxrkWTO0G/CTbM6BeS3OlLL3+zBdcG3hXzbKBMjrOKwCjMGXGNO9WVHBga1k58
AMPmc3EpWcK6HUW3IWFMJofNBF6QWgBSZA35CejL+OFDfNAd/afmyg6sc7ZCnAwn0ZyNkslkVlpK
5RDKKnBVvS/7qR9s0d15oqbPtieiVXM2/mkw9gYNNl25TDqGpxR35fSuiuRdeU9MZwGYMqpPO1NZ
CL5Zsl9WFNO0BG5yl76Uo6t/1B5VIkr8et6bXgP9SwEtl5MEzoIzRVWvqBmBXihdqN921htjvfjJ
TlQEixYJ2xmo8I7VwGNJPUZ7+864+zZEh9em+TK51avsqcJyn666KztQYwqpsB3NmORYIyF8QJL7
Efo52AtmD+Oq9A14Q1HhJkgxGpNiZmVs0FjHAIeVtYbj2QqCRM/Ua5aqVwW+IXq4+z4QLgeoK7jf
wsoaSL/zA2lpymqOkL9x2lKh7xSbL1iPt9WTneNN1Fi328TpDjFenJrbAiQw0R2Rd8nG0vnvD2Cf
Y402r/sgwA9QUUBCVkfGwwFkyUKHvseqAK/5ooqVn1V/RWR2ytBqYycVA06sDJ8RwpS471RCD2j+
l/wVhdkSaRAOS9wjivwwu9auXUv+sp5M9OvLLTUKaUQP2/wM8ysg/UEn5+KkyO0Uq5jIuX5dir+C
QFD4cfc4cNVU6gXwILa/2U0y1HOnVD0GQxIe+rIavTaOhvcms2AQQjqsT3mGoAKUfYCUiEXcAt6x
r8PEkdqngkXD0j+yzpbUcq6xM6CtmSbEaefdWE5rNRXkMlEg5sNJYV9Fo1Ziy88qKAu1se/jAjZW
XbpPx0mEp+F0YzSUgiYaJHC1vuB+TIHUwnyhQNrOLXeQawcq/8doUQ/wxVyBme4pZeJXfXQ/h3+A
yT8LzZy4S9DkBdEQWu72eSc7+bTqS0F1yFuU8BIF4xLAsktGyDhKSR5WLSZzmF+KWV/XiUhxmR8C
XC44mmnUSOl83Vf61I9GhIWR672Ht0JHK4mgIOItCZj9qKD+aoBCs7w0PVogkYn+4DGtIyjytHiY
NpbJNcxyTyyRNB13PCfBmPUXQeKg7RcT3HcZQB97dGzp7+t1JS8Bng6HyRRGP9uZDU/l40R+qNou
RUEwhoKLCPdgocRzYuItBA1HJkia9WUYD5JyVB8SoJBlN/hWLl/e8AqjOCCrelTvkspAatDZlDwR
EZ33mIa+468fQOf5JB8G4yxHgQYmeuPBxSJ6pnqXAM2vKNp7cPWfTeTuLWApmnUtO6JyVqVfiT1X
T6MzB3mqqA0JEwx/dK11/hrd68AW7bUNtbP4P9Kuqzlym9n+IlYxh1emyQqjtJoXllb2MufMX38P
tNcWBcGCP3lfVbU9DXQ3mh3OUW6DO+1UHwMQfLW+iDZRtK+3PEA3ptGu9Cd/X+lvqpmYtuQCzDIH
u5EpG1iYG3s7KiRMr1lBzdtT4KlMfTWU9Qg+ObL6T8AUUq8EIB9gnjpPABvluBV4eMPMI9bheIiC
EigA6W9dqTBGrTagoHHd7Tp3eFY3zQ6wfJg+Sk/yjXLbHgUUgXDMACx6EG6yjfT8tSMx89H1T6B8
Nc6MyIwS+GqyIyrXD8JV9fQ6ORiY2yR/zlsurA8rOKwFUl5VhlLZ6DJ0nm8xSnYfkZmHB3CMXi8A
Esq8+Pp/x5FDZrg6ZMqLWrXowPoJDWux2itKD+Q1vdt0qcTBxGG661oQ5TANGKELGUj5GMQhff9k
EwEmKffKjQ5svnY3bA0n3Il+5/D7f6zMBtR/eD2A6WDq9AsSJWoyhjPCe6dP/Q4Qp/VzqiqCjael
be2sFStbKrrFV+LmB/gDJY7jMO8UXKPIrciOIZ1YGUYSQPVFupRlZOvSoyD7X5sp21MIKjgwHrB7
R7eME9WcsMAPxIzG7SI3OwKE1wHB4XXoiTcheFqUTfeY35R+6PeoWBYba8fb7Gam+Whr/fUT6O/f
Hu9RUrb4CeQZmE+Jm6PGL+2tTePIhI7e4ajMqIBjweddHpXkh/oE+vhexSt6FCuniu0Em8r1OcPy
Q3FAO/li9hhO6rwaoFjYgLALh0eCylZZwaoycgAU++iPVbmstT4xRumiP5CIOG5iT/Cm8wjiQ3PL
nx5hmRGBoCMbVMbn9bd5VqoQVRvxYsnFr3osdsXCQ+xgisBypYlCKWbY3zRePSlYr0msUmnEy9SI
j6YGopVk8L6+OAZwmYouEKAegeyiE6iVj8/WgqxHjxoJ2CcK9lK9APAntQfknLq1RXmxwESoN8qN
FQ7REasE+VUZypMD7AgUbjGfaX/9a1iZEsCbsJkGDC1VpD/HpzhuA8zrLRfQ2XT9QcKc13z/30RQ
z3TZgDS1WSDCyIEapUTb1PwjDgX3aylMY0QuhF1VbFlY4AD6eKySAuzmTANOCD6yG/QqrENybZyD
wo7J86gerJviG8AhoIl+F0msaWUtudjFJeruWP3UgFPY3mUoQIcyx16YN7QSQv6+EhIlmWQ2JYSo
wk05b3rzYUo4Y/Esq4cpYgEcC3X6pxKJGs0ZQFCwvWdmT5n4s+euGLEytZUAugTSNu0cpg0ENEuD
zYZ9KR7m8rmdH7+2AbYYQIQAzwwwxvTeqgncabxq2JVfhsIRqt2sSXYcPwhm/T96DWlwYG8UDAaE
2QcR8OOdVGGph3PVjZci6XZlovlDgyGlSL39Wp9P4yCUHPpNkYOl7QyzHS+EplR3wtTGzPmm3Cle
fmfteK0brjjqSQlKudXrDOLmfbXDftRW3hF45BCNKf6yEJ2T0LpRmWUmV0aSTEQ3nxSP0k3jRdt/
0Q6n6w+/5ajYEsVmkgQMhY93VRRtpSniOF4UDHnGW+XQHLQNSEz23Lk18ovXX0S0JKrcIOSFhFGN
aXwbDxbswo38eFO9wS4LOy5hPE8aZYNFF2l1aUBa6xk2WYElNPXFdsbHFh9B99Oj9VE3EEh/PMVG
CqRuKofxYp5Gb9ihleAqoT2/kpVwkZfbsA0RHTekrKJlqnRiIY6CoApJPSKd+z0im7jDNvBJXTH2
eSykbGkACpCxU4+nmcaukZCX56GiDhfsrQAegszIR1gFL3IP0MSeyN/KI0/RJ0NZCaReRLGSJm3S
ITA5YvrPMfzWCZ6FB2WvIvuPfe43FU8e5QJpk1QxQuMAU5HQOSGsGNUhxpzvW83dEc9fhy2mZ2MB
EC8xgBGw7P7RVlJF0rO4j0b0SoJ9uu/QK5G87Jv+tpJDPb+ABZdyMOSOOEYwszv5vkThY9oDxAbJ
J88meUrRz3DUTEajJ0QpMvyabmJ0LMQtFxSffsPeHG2lFGUbSZ8FuRalI/ojio9vM3c8k216UK/a
kiMONpl/DX1uLYlOAWixlIlMYZkn8AKE/tybPRmbKUB4BsPWLt2191aMpUDBXThpx6ep1N9CTcBM
EGAgla54G2aI9AmEQyghkfn7fL9gNsHwjA22fxPvV7XpOWVO5iVaQHhTCJgOpjw+WqZaWmMvVuYA
jOIAjAoNoqWELh7vJWAe5koM9RAgTNZmKxJ/A/ayCBIs0F1+7WLsmLUSQUX/cFDAayzpA8yENJML
d3oyvMHR9rB9V+c4NDv6v0t72+tc5aBTHFXlUkOaZhc7QmCOBfFrC+WYecubIONpRhe9+jwdq0TD
HYkodhEU6QLIZb/Xh/7FQgDnqt4KCyvNekWIwYyEq5r33ZHM5vUq4PhsA6iQo5u+5mBsdEre5dEp
/Zvdr46TDpBCZyxSDqEDliWlDGwbHcDg7LK2i6fRz5HjeWmNYUTeAP+nbyQimECtAFIUmb5K560g
eJNTuRSJYMVfdsXdcABQFiYRG7u6tRKby2LL0nQlkE5gk2bpxUGYhkuDY/xV3RduuQ9uxJscz+xr
90jqw5XDjaEsN19LpfLYZgboLUr2cPNjd4wcMA1ckSf9ddpbXuAb5wblNnTSbyJMmPBchWVQqgwO
Th2IowTH7WOIyfEkKtEyDEgCo/v5pb2QQlB6HBWnvO/AbbAkNteeWO/7SiZ9ysAE6fKmhUyC9mKg
/p87r1Njk9p/4lkuL/VkPVFrcdTxKuEyFZaOS20bP4zuQlGzp+BxEnir/m/hmM6T1oJICrxyzq4y
9dEwIEiSkLsT+uqqsCcUtzCU7GIgyW2Ps/tvRgDJO/CVYMpBW6sTjBZgcpcZq0md8adedv5SPxbt
g4aOKSeUM24PcHIYpZAVE7Ds9GYxmaPD6LjVYwifoJfk+9qZDtW2PZZueZ2deIkMKwhAHmAN0ewT
gZ1MPYLFpPYZ4Ob6S/U6OtYrpksRzsW7MiZDV9gp5C28vc0zUqf5QSD9HIZjUtQSBJpIXbbpPvij
ymxCrDVveabJSik+yKLcb0ijVkb7p8eQlWGfLFvHZxHmHfE0zmDz+xfMb8QGv1BOpz6MIhjpYhgQ
ODpkJzT1hBwf6Rk4k4aN8MyrTzIi21o9uk+b573eyQ2kJTvFJ6u80kbYyFtensQIYh/EUI6XZokW
xuiFXELhKYhFe5DvvjZ6nh6Ug4GnJGgU4P9BjwZbLsNW2cAgtrxBGFYy8UERougqgkhTJdXC8nY7
hHyGbLOau8qzNqUb3vFAd9mnBiRcfLACDYFuc3Rtl/dLmCIMi3di/NKb/teHxnhMocz7/099GuDu
izjPk+Gi9y/AgLLF+TDHnNmQfzixdyFUdGg6pVoMNSY5+RspF0aVQnCiCJtin214c5jE8z85D+r5
QKeRsYdE12aiaBrTujX7SyuX9oAtOPEhDau9WN2mqHTnkbH5+gTZ2q0EUqEI48pDGIlGf+mQNhMy
onJTPb3Zg289/8+j10i3ZPRu/1aPCkZiZpoAG4F6IIm7EkNn6uzwFDvROXSM0pl/xk9fq8c0wL/l
Yejso7UPYh5Uow55DeAN8mtZfvn6/2dH15UA6uWPekkMQCjRX4Tazd48N3FTR0uxGQQKbQ8jdGDd
45YlGfnG6hgVeu0e0IBVpod4INXL4tdXlV86OgpCdv8qv8rDWwppesbdzAM1Iab+2ToxtERuEdOD
1Ce/nA1BXbcSomBoDTd5F092PCrpdqw13QYntehOYFLxOGfMvsR3qZSXx1WcT+m89AS7WXZUBwhR
gaMrIFHE8A+2KyysL6lX3KyAJ5bye5Sza6XKp/6i3Zkbwc699iE9ATUcXMOhE77+i8UE9vECzBIx
zSAn/NFaayE3zFqHom+VDgcblY8teJgsR74efs3HbgO0MdI5lc+cE2Y+2cq7YHIUq0dBk6YhKCrc
a/CQ3AMh52ImNmBBTbu46pzmZPD2R/8h6rwLpAwpjfvctJKRRB3pR3E/7ZbDcgWuqZtp8w0Ovt9R
510aZUCmFE6qFooIqp5wPe3qDeYnAMFHdgakwuGcJdts3oVRZjNaaaKCxqTH97OC5HX+M8aI7duG
EKi/Tx0WpfimSgzjs1++y6SCeDMYMpCKIZOUjbAf5Up2uYmB21DZ8+5flGuZ766GAhU6PuiT0tC+
o5BbvZLOCKtuFyMXwoiVtI1Eu1ZsE+EOEOsuyrZujbknnRcNmLquZFOXuShSMDUBnERNMafxtiyO
FMaV5t2yT7bVJvS51soTSV2poZQLSHWgbvDQuZg32pS40WA77X9DxnA/D5jyCMawhb1MUKqQv6/c
MTDUXM4F4h2uHqEWYvnSE6m/S+B2/0Xw1mTD/o7VrkRSEUDsNeBqzxBZvU6+iCDbnqIIIG+JgSBb
XeEVu+MOojMfTwIhiK1/srlEVzuVUlwCMc8m7HaD86HX8W0C9CMfo2sj0LlOBACoMb2aP6r3doK0
w6wlU+k80PijdtbTCdl2sDFVO0pxo8NeBMgJdkGz0On5lR9WkFVAx4WNKbxln1ajx0krpEXVSTNs
ckkzLMe0XAtME8xw+eqZc6EsF11Lo9xkquugE1tzBIxkuweWSYexsenQP+fHyWv200Nzxk4Pzzd5
KlKOIupVXc+pMl76xsdKwWY46O78KmEM0gNPmM9NJ1mOslaSinvqoC5hN2gj4t70xs+buID1BcEL
qcQKO17sIWf2yWpATAoONx2sZPT7HJtjJXedOF7SKrD1/nqazgDPtItYdji3xzzIlSTKHSssm+bj
CEnqLdnsWbbJk/AgAgmj2gTOcvcfpRFbWsWbWMhGM4H3I+8QHWBwvfW5VRzigGj6ndoc5mqwPoh5
AYzf0XRRYI8dRkl+a5xW990N6b2RXo4AYkTlgd+mYiVVa3HkqFfK9XUHAoYO4lLpuZ4A9Fljw10Y
bSG8rTWJ4wGsr/i1MCpyG+nSR1UKYaTRF6O4Shp9fA76T5PWJKNZy6HtQ6qlsJ3Rwif9S8GOnE5w
qspNEj9P3azaV7JnebVrlnbhZak7yIc8v40r18xt5Q+O9bCcEE1pzP2ARgOdJMrpowCkepWAsQXl
msQ1ZRvscqf/8YZZiSSAG9mY8mA6ooUZYFQJqW/IIEv7yRghr/vxG4sdO3w38RuWY39dbbi1c5Yv
YrsWY2mY1QTsGHWnwDhslKgvSOvdaD2S6ViefK33wBwjm93c7w6ePOpuQ8HEik2QIajtCVI5xAGD
Kr4PAXL4L6SR/42OaWvtKN+30rFoaysfL8sdKLmAM4WlyGFb/igOZOW0Of8LNCO2guCVUtDmBO0P
9c1cDJmSAhyTzLlUO+OQuSpgQq56t901mx7Iq7ymKlNFQqmmG1j3/sTiHpqKVSYmDtR8KEo7PoP1
DOgd2GcKwfqnOeYBPTteQ4tlpMiLsasMixFRyv4YddKq6YZuWkjRKLwKfinbxC2e9GttT3ba48jm
EQ2Sa6KvcS2PinLwy6WSwQV5EUQkUWpmx0nuaDG3AcGUQ1JSEGXqeAUpvXSQvi6x1KOZ85obbmeh
+6l6iWve1IIdK4Bbt+s/9EPoZg4nyrAu8S0X/n/BlIJ9Wg+K0uBA48c5R6FqvJpBBNrZ5lHHPsmi
24XhVH9yy6UssZgTBwc5NrUIP+zHe9RKFP6sLMK5koaL+Ng6C4ijtFuxt5MrYH1dB854+w1VAfVl
yAppfnyazyqVSBUnAZ+rxHbIesNipw+qHZA1ZZAshT4vr2Fd6loglUZF/dh06oTPx8EYndwStibg
/PtheeYoxnoddRVcHTBHNFto4wnqNK4jHXKkawyktiIa58tuxu0dC3c5FE/CCaN1iS10KAfmqEBw
cTE/kViRd3P9Cygryju9SOCvqOnYoxf8mkY/IdHHevm9X19Ndn8jkvx/5H5hsaKeIWmSaYjgzP3U
BgXCoRTk8tBf8HAgW5VQeo/85pDudL85ce2WFX9ADidqSFbxjf6pUhdnVSNpBbGhYodH2UUL7Snc
GBv5GLvhNS/8MD+o1vKoz41WWZQh1Usi73fTZxFt4AgBOJIEvPEnb7ee+e24FkhlHU1XAlYH6EiX
HBBxaDOZsi944UZHmynG+vIjQcvPnP8dsJZYELiVLZJ+ADaRtuEGW9VZoSdEUe2VFHgwHjH8DHwd
/TvtQYXxON9xz7VIymj1eMnGbobIRj83U2yXxllJHr/2TVYIWMug4lyYlVnbqRGOU7ous5+WeWjl
h2+IUHXMMBqmgdVX6unowtDsLRkixjl0xeHZjDG/H+2+FsIKMdiI+FsIdVbJGAeKBhZOkIWnh8ma
9l0EFgXN1Oy6Uk95mvp6OD7OxcJ7GZkHuBJMHaCY59ashrikoRiOg9ZsjKw+gt7A/1o/tqOt5JAH
a/U5k7aVaDUaFOz31THeYsfcUc4E6kl01QMwM9yv5fHUIn9fidP1otNKCeICc7DVMHYm3Q+MmCOF
NU6F6Zv3a6PCh15KchWIMYqmlZMBzgj15/GGADyofnnNxQNjhmLVwjwm8nm0MogRrZSaskFugLrf
4eupOwK12A9c/Q/pDXA6O0nP3znBv4XR2EZCXsp9tRDPwgnmQeR184usN7wTJPdOJ4DGu05vJ7zS
CVGpqbsUOmVgeEYmeAJbpDuL0qPS90e1FQqUKcI7QR/2XV6fZWuJnbG27LiM/DIXX7/WmfdjKC80
wxmMH7neXQY8OiawV6c/vxbAbCCs1aXdDf2gVOrJFe4zwIUqyB4mwNYSkmvB/Z4TvF8hUXd1tsMw
4TEYIKxTHss5d4JqACOEbn+tE9vV3qVQrmYm+DDqghBdiumlHE5pfqm4ryY5lk9WgtwDm78KBnPo
b3WrLcpmySxo4qr7N8x+t/pJduIIAk5w5tF2s68JHMIk67EIAevHk8tKOR6DXukwJL/42MbeAyzC
z3e/v2V5uCKsSg8hLP5LGBVEwirv+2WEMCHu97Wkb4qkOAZmvCv6cTvGi8S5MHYsXgmkcpAhT8wp
FNTukv5S981NUdijihqMM/qgBwTunvg0l5ydWaZnrURSqXoczWIwWtBRLQ/5dN8ZT18bITuvWgmg
YmPRt/IglRJcF1DUqkM+7oIbgneu24G9nGZ7PPDcizXVhlVuUg7E0MNndne51EtxHpoe04lA/gYI
6r3QOvUpPRFkPWPTXQm9i8F8LALwTIaRLqwl02tYS4s9WU0iknfAi97ou9/1Ou6Lw7g2Bcy5ZMdR
wtIx3TALUPRcYnQ9MdFGpixA69TZ6Ua1sxfA/0MvbMtx60g8mZQ7zNKgjGkImWRlJNiQqkeJXGH2
Z5ew9c7c2SKG/31QknKHdjKl3494P4W7PMLuTTnbk1HaybId/2c+YiTiH6RRntAojVGkJJ2ULNv8
RYawCx/zCNUTtqYAtuOa6B6B1jlzlB3HRUiiSgXRD5IpFxG0NCx6GQc7YMU3kuzpp7pTkf5nQJLG
EjtHGuca6fyhQms+GWdIQ3nO6V8kN779/3FsYQMqss62brimw3gm1hrSyUSnalGiB3jw9FNxX/nh
LawVwBmyTyDoMrQgvtaR8fJ9EEelC6kxFcVgEXHZnVg/SMu1zNvAYcXqDzKohEErghjgIOTrw5lK
m2yFlw5AFOwkxjbfdyurHySSi11lDX0eY7+DGGjnaq+Eyq12OhjnAqIRMuOdnXjHyHptFdQbUasm
q6WfOiszkAYaoOXgdfc1AbVVjHj74UYVfDLGGnnf+eiHPBVfxBicBdM95QgxcDCCstO6i3z6PftE
sFC7/bKfQB4Vedz2ItMs3+XRrqDEViqFo9FhImdsbFB2LW7qpae+t+vmrY9qPXPPlETJT86+kkl9
tc5qEVpJCpl14In7ZhejXl064ugsV6qtjO7i1X73YLkzx++ZPrGSS/nELPZZnutIobXgwTBvjewp
Vx6+4XYG0kBQ2prqp9X+QFDNXJs7qKYdxspXhcjR+CCPzEtbSaHcIDTnfqzLqUOrXd9Hjl7boafu
SGUIeKuFHXLRatmubgDUQzeQUJh07T2PQGo25XVHal8YUIEbCF7/rJ2iK2FT3f4LFiW2iu8CqbsC
/7Ce62HVkQE10gIjLErBH+IraYGlqNiWP7++uE8YNG9v30pDKpil8axWZg6BrfeWxoMgRcmBbTFh
N7mx6zvL5dZuiQ6f/GAlkrpGQbWq2ighUr+gfHksfBCozX+Mr8am8IrNzAVeZdo/ENJ0HU0GoDFQ
fheUYx8r9dBdlt4eZ1v9JWDzDyCBkhfjq3VHZvCm2g4Ch5uNMm/TQoEP30doUdH9xTGRjGFachjs
sX0EeP1dVHtTDvLP7jH8UZ3UyuMGGebhvouk01CjF/RJaovuIu4nzG/NDwSQmIBK9zcoJPHyF540
6mjlzBDroSxR0zmR5VdCgVl5yRVZai+4x8m+x79Pk+aiS7soipIIqkXRi7WcQ+3cpY/fcYfV8VHu
YKoTYrSEG8PajeJ0DTJsYEJ1tlzZlmabP4TMHh7Ad2tz5PIOkvKJREy6UTOgW3AhK+DSwcIMUYGU
nrAY8mbpeQdJ/r5KJ0LFzCRJgJKW/IjZk65NbW3gmAYzg18dJPXJIM1A7Wx64uQhoIlS8SYY9FPW
zTu1UnZCJE0O5wSZqfRKIPXJ0GhAlilNnGCmxpmNPdTbpsMiMb4fxHq6zpX2acxGV186LwRbrF1o
05bzC1jvO1zdwPgCvs0+7f4MjThV8giEQjO1McuIfZUDgQ0IbYIYB36dzLH2OT6WuGGGZTxrwdT3
C5rSwGDQU2K0+oZscpG1nPAo7U2gFXD70Ww1McOgavjG/rSJUVoAPTZlSItKe3baF+04A74e0yAg
LQJ+tqce9Z/SY3bLW/x9+1Sg3w3sFv8tmDKptimjuNdwvtmRPI2pF2IqZtlj/f2W+6nEVhJYjaKK
ZcNPkxpKNACov0TGbWJOU28In/CyS/cq4aQzTqCBAqrYH2+f298YMVDQEfpbMhUJoF8s5C2+YEan
OZr78nZCUJVugUvilD75ZOJdKCsarAVS0WApxUSsRqgKNVPtNoxfqpETDMhv/nRzkgLaKRUE0QCz
+hhwElGslGTC14TQ17YM5rsgcL/jfCsR1LHhE34ppQjlSHVj/Wh/kQWu0tFyu3wtfklOdWUewEEG
6t0Hjlyy9vFZNeBZySr+Ad7zo2pZMgHNykRy3QL61SkDLXYNoYo9s9EDV5IM2QHffOKYdaIdQNk0
H6Q4ynk2w4p9AH7460fQO6phG2ZVBq4c2Iy8Jy9WdC1dtUcC6MFbc2ZeJfBeCN4dEF/obrCo9kZV
mihUtsPPKd3PBQfSlmmNCGYyEM+wG043ReNW6Eapm7tLnMv2IJS2MD805Qvn1nhSSERdvYCpWupC
E0DKfKtvsAjipftqca3IH2+A1O2pQBRVhO3EHf9my8W6C/D6FLSMKGtJpWmZIhHfSTOGFmKnxDiG
RyhDB80OI7CjiscJaNko4QU8jZn3pqB0bspomQKN6qPGXSwLkzjJ+KB/Vfe6A/Ir2a+ejAc0mxFe
vGivGvbU8bySJ5V+maQkS6QIJWAMu5MPGlI5TNyMfF5gh/MWQ1pb7ngP8zVcaUqdsdEN6dTn0JQU
K8uzsk1Pk1MfySqntePWt5gPxbs0lcSHlSWpbVAJzSziy/fX5I4v/Qaz0Rh2b2aXQNReKU6V2viG
4sF1s8ZPyNT5X/dJt8CBLj3lbQItW0CKdPcN8tMnUjOpvLa0Jae7wvr98m8WjjlXqlKuo4JIRh1D
BIB5L4Grud7Eta0YduwIp2irblGryW3sT3IclnOpKvWC9LVcF9i4JhEufZlfUJ8tnXa0zbvs3G1A
J5y2vHySpyf5++pi5V5M8VKhPSJuZkffY43hNgPaQHBfPEZb8ycGXzgS2bHh/UbJ31cCi6CtMq0i
ljScwbptWxFQBtSGI4Vnr1QSpZZxHDcS7EYDQbT0o02OM1KLgZML8w6PijZqLFpR0EFKYl6W+soq
OPjQvLOi4opYaqGgATXrUkcYm5lPWVh4qqJuOFbHOywqlLRTo2mqSh53D+RU8mPtgOqrcCzLDWM7
ejFBY1ttFM2pF1f6gyObo6JGBRZFypeiDqEiFrF6ByAbF19pHVF5q8xgtK05d6cgcXhWyM6yyUQt
xtskgvD+0QzVALjTdTn+/qTPt0BLAGZQYFf7f0EMSszgU/K0kkUZY6FagzqnMPnwl3UHHwNtpr5r
VdsAHY8j3oU3433jzKKt59yeFvN4V6IpCw3bAXMbCl7iODD2bWqelDR2Lb38jqGuxFCGqsvdIPfl
0l2q6lm2Ho3hpRB+cSyFaaUrGZSVLmOslOYCGbNj2MtxTr3subgjPYnRskWUs9302hLsAe2KZ45o
pp8jEySDiGQekQrLaP8XqVTCz2dsC6bb+ZHADeBjN7atPcEO4S8o8iSSv6+iZCxYibaMkChOD60K
WnuO3/H+f9r8o84srAxul2O0Wo+vBk3hRGC25Rlg38W4EJh7SDK/0mCouq6QEzhYEm36cbCj4IcV
cUCh2SbxLoN6pM2m6etsggxjkOxeGW2txmIMNDKqy9cmQIzrswu/S6IsIB+0UlTKBoMLqhXajdL7
Zdw+JmJt62aHUrJ6ZS2AXwK5yP3XgnnHSBlCNSljHutQsQtf4vjP0MT47+PXIpjFcYRAMNsAcQJT
25RnFaE8pnHRIkgAIM7XHelQBa4APDCneQT7gBfdTom3cCyQqdi7ULo1ZSZdbqFchRe634hlbpv1
qa8bXkJF7uXTvQEu3DDByILBcCr+ZUiTh9hCDTB97AAEX4P2T7wGjIuDtWmnOHFrVEy/WsmjAmGo
ZoI5ixWpURVYlJRrrBUr52jGuGH1EqKJOf7sZ5dzf8yscSWUur8BcApipKA83fyIrwjdk+AV2zoG
BJgMUjBeWZU18EI+jP86U5N6svtUUScrRwlydEQnPg+ETgBghqqrY8I/2crb+I53rpxjpRtUlbIA
hiit4QWp4Q/g4agMmRNLmE2wtVpUMEFZZRr0GGqpJ+1H5Rd3kT9fk86sbBPkZ55KzN7zWh4VUurK
EEMzhTwtxJeNss3BHZeXMJToLHndA6+JwfY3A0QjKB8h7SF/X8XjaC56QchwhKp5Fyx7MXxpFP9r
Q2Tf0rsIEq5XIkap0oKogB3Wxa/ZOisLZ5TrHwLVuwDKm9uhnvRhhHeRJT4LVCXN4mrnGFVnxan9
ZpMv30J6gLW/y6Q8GpwtPdiGILNzCZhN7QhnDWP6ZPwv2/DGDXknSHmyKHSWKczkkpqrrtj3MY/K
jG11ukqWcwzAx9KelI+WMSgxwi75oCaTvFnrdPYA3ORkr4e2tPvaJNh59koe5VWyGDZZKpOHE1sH
j7pq56fcsS6g2e3t0OeuHjLj/Uoc5VRGWYhKUUAc4diT7Dy1zRG17MzO0K2rHKD1WZzUlx03ViLJ
na6sHkQCUV6LENl64Tne/qZtCI6TE94M52jPI4vinijlyFopz6nRos8r7pdjjSV1w1NtyVEBR/2f
j5Py6DDFykExQTdscqKuBSQZ53c3Ais42HTmlZmIeX96rXUTZVGs+wArgzL/RJuVZcJML4YLCchb
vCHDhSJ37O4fjvBvOfRHZyDUXVyr6O1giBHj7MrWwGjK7IvHZB9xCr3/YB7vsqg8OB+BcCyQrpW6
6Rcn9+Jbc6ds9B+BrR4bpCDcFX/yH346RIDKAyPCsgzQUHy0xwCs9Z0y4hAJvpvvZ0ArG32Csc3t
HjHzjpUkyjrEeKrLhEiy7iawoe/Th8GuUQ5McgLi5HO7x8wnzDCBlQ8SdO0TPYM4xUOTdxHS/bvZ
QzJ3SYBdYHgokKVoG8l2Mtk6pvs0h1+HZAbmlWjKyY2+GY2sEFqUyRbg6CPfOU14eDoPbuclf7rc
+gRPIHWLIGJWCtSwSJJFSveRI4h24MogYqkIFcVWxCKnx4nVvPOl7jPVxcWIS5iqfCtvLAnALTmg
BgBp8is/yoCY9Uq3eODmQWx7fb9V6lE31VCWpZrc6nVxb2wXENv3/vDYXwv8UyX/12ffeJdFPeZL
JDT1YOFUVTQIUKoPn/STuSETHSKeiRAMb5762u9QjeGSpLIu9G2VEvVbAyzQ1IXGCXiR0wx5xBLc
6sFLO585t8cTQN2eVA+93C3IvlqP4BRiKf1pORAcJWsz71IXgN8/ORJZj+1aJermAHo/izpwTd/K
IjK+cO7MG2CpocGDhcLgZ8i/P6IDfX8qmquYoNQI1j71vAdTNMu1hYijbkyksHj8CBSGei1ekxSw
w9eVeLBcLmADTyzl/dokLKOG7UmgtNjRzrpXfi9x+wV80p8M0NiPruLNh5r3IDLTtbXClNWImtgk
uQKFO9fA9OZRAj5MfpR+LYCHQQvW5dwoKwKsxVE2VNWBmi4TEefDO9IrAQBD4a3piqBOK+8Vp9jz
4UaYPZ61UMqM5EibIl2HUM0ubXk/Ha2nAOPh4Kj81e9QXsND8o0FUaDgvNsRFQcCyZoTuYHIGmg0
jXGaFcEJzN7hHCcr3KzFUPnM1JhhDTQMTAfdyrOdPRMmuu6QP6iKXW0zYGbrUNiuAW6QOCIPepD5
tWSYGAREY17EsghlO9bcWrNsBA3IdeOz7Jg6pANnxC+wP45QDs7gmltvZhYH1kIpC0obs2gbKWpB
KSb1YFRInst9XRNMfnyl6eEmOgB+8FswmcpaLGVDer7oRdtC7LhXXjsA1nVbIf1/tMPw+ltuuRZH
2U/a5VNbjTja1lP8wo09rDFpt4NHBuOTP8EcxDEkhl9iRgCTAmhpA0aSxlEqmwCju81UQ175gnY6
BnSvKmDaYwAZ7MxkxeDEX4lnPChYMAJkjCZislOlq96mVRVyMEBoo71q01nhlQveSnxUNP8ggAqr
SmEZSzQu9aXo+pPQxaAmSnpvCianq4cbwMyndliEgz10FUZIZWPLOVVG/gr5qi6KQDpRPu1X9+HS
yFYxkFMlZc/MlQx8K6IAsy0xEMx9oBmJzgdx5OesPhQzdY6aTO9rpHSjB1q4n4Tdrz4qXpHaXEIa
xtv8QRj1UirJMoLBAroNfv3ylg38FF7Id2JgTw+hC1xMzmHyBFKXmc2toAA/vr4IW+Fa8zGP0LvS
2Ti1u+JWuAFR5Hec8IOKVHwr0zTIk3asLwuWRZZ7Mg1oFgD9IHlq5PFb5UwnBDOciUq5pn0C34sk
owE2c0fMBdEchBm+JNqYvbIcI/AI/0FwiPbK88jrZbNi6lsbxTQByIOyDaWoNmtKahRRDajBGeMX
kVNcB+6yAXxkfERQ9dEhNWzudyTzQtG8+UsqFcmFdADJYGBVFzFyAOOkOuJpaJ2+sut+Y9qak+0F
QIFwqrCMCsAHVak4Pi5FgbwvxKfdLt6SKP67AsD91GHGtpVyVACfCFLtkuBIx/3sqPlbZUM4ZwdM
P0uOsB9OoS/wCkXMcLOSSWUDbWqUUtBCprBNrzAmf52Zdvss/wB0i1/0/GSOoyM9Ix+IQT9aCc7S
vJARFhBrhvYAWpLJGWMbdMoe0D6ev44CTBd5V9Giih1pIqpJngUV2Az/zPMXqTxoCo84j1VRWdsI
PSCP0pE0NAaEjKZ+bLTlVhIxKJsGv7QCSLxmsQ1b8VkJw+1cpFd5odrVkG3rUv7x33SlImy4ZMPQ
hkJ1Eca7IbkOlptm5hS8ecdJxVRB7tQAhR5oCtLbZFqcTHjMh8f/pgcVXTopaYpRwXFqofE6ytbZ
CMqfWPPw/psYKpwYGIxdtAa6FMEu0k5GtpWN269FkP/iUz6xsj4qeCRFUvaxBBFRfS/I51g5Wzg3
fleRdy1U8NDkCF8WCbn5tDmXefijE6VNNZW87iXPgamAUUWRnocDHDiaIncpI2fIu28923+fmUnj
vY9FpSuRiDPrXHOjuJkLhEcCDUjaXnrrZBtuGsR8VwDVZemg/NVAI/R/pH1Zj+O40uwvEiBS+6sW
b1WuffWLUFXdrX2l9l9/gzX3m7ZpHet0H2AwLwV0mlRmMpnMiDgtg4jWtkY0wqK61nc+3pddCt3f
u4Irvdv5fd7e/k2jkvMu/59JMROaTaWEvYIPVgFOtytBYdVsxtvwhTPJLj8Cz7rHkTUhCbZ+QORO
h7VIQ1e0gThR8GaWr5d9fa6HbWDzULhCkhJoDMHZWTNGdRswBj3uHhcPKU5vAWOod2OdxECwxsOu
QIP4GrRo1UtspPVKVqNh26gyWxpF/ZbuEuLOJIQ3ZYHowzyzkAnlkWjlIFUMhZH8C3SIV2BFDDac
hc0o3A4ltfwG5HWC+qjjb+D7pdF+vtRL9oU0WeiNkQRxzQ5B89Bi6rZQ7vtycFoDA6LT0sTkzNfl
MjvfopJQfxO5GOtGlqKggbEsv5qs94ns82J1+dvOxL1JwBROUWRqBHx2pxHC4tav6litDyY0qtv7
/I9Ft4GGNCF/jcukCiDrWRstNuLOyCSr/kbScFXY4jlH4xxvcmgW5l6/0fM/P8lOLAqfSC4lX0t7
WEzV+mfelBuaZJHTqfLCnY6n3jNXgCa2BfkUjtIVXHFqjFCqygR9gDBAIivKm1gf7yH7vdKG6CGD
YsyWEvbz8veadQnABEDFAapjIiIviyGozY4vrktlNFU2WTesrCV486yTHxkRbo/+qPp6JZn1YaAv
Eu4fxDR3wfSLlJgjDEv38oronAtyLjzggcH3pIkhTXK9r/II/RTT7+WdRNhgp3mkbORgjBzDqJof
E0nJaxGq/VapAPacTMivELCio0+ZBa7SsPe4TlNXQXfvRxVP8m1l6em68XXZZr0JEsikUUubJFLx
0NRUsaNpUN3EkAvn8lLm2mCAAkD9GlNoCCuDf72ja3fDjAShhvOmdkNq56CTAr65uQJPO9w9e6p3
pWP19lIrdc4nQNMO0mEMjYE5SDgEOkohyh705UGhzE4wdMnGwk2Gfml1M5cKWIHfgTqVMxwLdspE
TcaoKHLk3urFWEGLZpNt+fUMb4uLU7NLXiFEcZMOEipzOHpfvUwJ2O7Hr8sfa87JMS74TRVocnTY
6bdC/MhmSaX6kCQyEvhoPJo1EL6V4YFg5w1H0IKfkyWDQlTJbY0fUwTskEb2G1eArd+j0onAIdxt
+lX9UaiO9kI3/8X9es5B+MENGgFOkSwiqqKU1ZXPSH0olJ0cvkhsRY2ny7s593oA8Vxso0GwmYCk
nW5nqPVRoNGRtylB2o9SS3JIgCdaa13bys9I3Szeq/kHEvMv5WydgIGjwy42KquwMhqWDTWeaPMn
/q7GH/NASnf9X7wb8Fx+yZbgjWk6WkFWw5Zyy5+DI8+/Kzc5BCH/0bedFuBnM7cLSEz9XpqwmaCU
xH3Sb7CZQCwE4yYdElvWma0yulCUz7rGkSXhqkSDoNJpjIXVMpSRimxPyn7NknK94B58g843EHg6
Swa97Bm7bKgb4WBKOQ5ljEEQt3/2t4aTgbYmcJCrXOluaZ5kbmEKMMNEgzEgCng0HqViOo6N3Kdy
dUh0yAKRT62FklX0Y2FZMykRvVwsSgGZNIwJSaSJmhKDpehE8ikSqMLvWwkTENK6WPWbCXj9JS7G
uW08tifkkDQMsyYI0YeUBssOyJsmLz0kze2bCt9TLA0SJ2eE8VGhYQKyJ9WhMT7HfkOtD1Zs/2bX
OMEd5iosnJOCexu9UWtdN/7TneaMHAAoZA64fu5A9/25VLLP7tmRNcHFdUlBgs9hLcsex+hLC39d
Xs5csILtCkBc1cR/4pibr4dqRbuqOihN8IOCWSsuO29Ssl2ixEvM5XzeVQwjcDMDbojS71yEyoeY
WZgGWn0IIWfWrrsNl9miq2aRh4LX/ZcM8U09Ch/VzNOwSWAohmMrINVXwMBZL3M+z34ci8gatCYg
MyNeLYsMfQbUbfzYyLdo/oKKnQPtOZ8dhBIca/s30y6gm/9tUeioGMZgjTJfWem23y9q1TqpAI6p
3ImTTYGCxvpx2UHmuoimBsFwlH6KKZ8NvcspS/2xpPwONH0LQuBxdK+6nJ0FU9p/dzJi3J0quCFw
QRQh94UyMDJNIqN22rVehDEX5SHbyiC2ChY5+mZL3mNbwnaOeap1ZQRbyS/z3l8DIw7SW+knR6NS
N91Zy4MZc/eu4yKbn9VHrlkO6DrIOe/JOhR8OpOjviS7ZqOHdoTWlVPjTAbuyA2vcKwszujOpcdj
40JcoOGiKOBPRde5il3mY8o0tEf9Y8FhZo6Vk0pbSPOAvGdpopX59/Od+gKZqc/yKrXVt24N2NHS
/WGudjsxJ+yokZahLA3f5rjEDLopCHiwMqzTzbhZZOibqaVOrAlbWEZBhpGbLP//z4XFTulW/Hmy
dftrGtoN2Po+F/ZzJsucmBQOHLOleLE38xydx6QCkoBCRyMIgDzlND7VHQEz4fp/3lXh3EkCbRwl
hnXyJ9/2m9OObslOvgaTzzKn/JLLCDHfYca/N4Lvy5lRb4drZSNBRbimO5Bc/Besu3M9QQtAHryA
aDJBW0ew1xZRbY4s5Ktrrv0XAKUfgmtll3v4fmzh2PtGQAun0YkxIck0DZGDtsP3U9PQHtLrfgT4
rumctO7tsQ1t1fIyAvXwatio2V0XYtqOAUBdoqQNcpum1GaN6SZjDWVKjw1bi45uy8BdlV8nXbO1
fLIbDGDHsmdm7YPkywiNjdUMXjpOtlRfjeZXGj91wZvUfVnF5OVB5uVxZMvxW9JM7t8469HOCi25
wSz1wh+xs4UGVYsOQzu7InAABWts6QCNJN230fO8/Tt//W1XxN0PTZVXxQS7jZtv2UO0i/ZfxbW5
Ul/T9eJ87WwSAJAG0HY0OM8ge0Yc6l2X6TiiHBX3qW+q9MhRb+sXPm4mLRI0zWYAHWp2OqCVHIZ7
emj40LZVe9lA4aTcVeZP1i51R2YOBgvkAXhowF0UyUZIMYYe+jKY0upDM70G3d70b+X+5bJnzNRk
JyaEhGIqvZpbJvasKiOM43SO3KH/ooE9n76MBga+x9irG2112Sr/V89iz4AyHu/8AJsiLKweJEhb
dj2aB+2wZcWqINpGLaRVsMSePH8MHVkS1sfyLiwGdeI1J2fE1V6/hf+4Nnnqgfpl6alm1iUsfBMZ
XRED17dTlygaM6Ymv9PHGXPGNHdBwbAUy3NewSmvDWKBng8qR6c2WjVMwqIoay5OuVLX5VYBG6Aa
2+YdnkagxxNvwp3h5pJ9+ZudLw1JGVIqmCKX8YAgtqYDMkgxzfz8UBux3WVvgRn+jxb4LzgqwiSa
WnU4WvlhzH5pauRQOV6wcO53GLslUKJBxwrU+eIQs1m3aZwrHdJgbbqgkHOSyADiGtoX5Pnybp1/
JBTnCqplDBhjylUTPtKAt9wuZk1+kKydpN36w00XPF42MXMFgA1DAf+rpernA25ULWKtmdqcs1A2
11w4jD9WTTVGwDBa7EGv2LtscXZRBma/iYV74tnAmRXJQVZ1fX6opApqnRXLOoeFfbRWk2pxdeet
uO/rDe6/XIHlTLOh8zsy6hXDDm4AcvGGDd0GdxpAUMvy2rPrwlsBtMJ4I0TMs9pkMBldv/yAPrg7
WDmYUWpPKoyF7ZtJRvAESKBBVk6BHtJ3N/fIwSOpDsuxRD3VO+X1hEEoTjwng8tI2oV/A36CNagu
Ammi4blPfANRaJ720RDxmlj6IpFX4g7l5Jv4I2V2qHFCcOJYT5c9ZKaEOzUqxHCM+ZmuSaUMrxWt
x8t+iMrmG2VXrSR3qQSf+2zHC+R/P9rO1MwJ2iEoLsbuQyu2qr4x+4V5riUTwvGhgNqj8PMgP8Q0
BFsQlGJHCMWWb5d3bS61Hi9ESBZd1ZO+VPGlEiWrdmVbmK7RFkuPBUtWhILX75g8xibWwpoE8smx
Lq2Axev/wgM4uEk3MTnOUetCqSnVWTbFrI+/GxMWlCqjnbodVwDCXS2dtnMBdWzLEKDcKQNPek27
GFjC0UP5TsH80mys0eEAeUgzGUtjovxLnBYu0Lz8vThDON8H3c8iLYfB0vqsSW/n6XOrgnE0lD2N
tQv5QjQmGzhtuYIAFBIwJkGEDwacOhmzRJYPBiKVFp+jPtoG9NPjXbLEli76uWhK+GiBOvigQ4Op
IH8cA2CzoM7WvP+Zl3/bgKSmrqGcRXNbKJchwiPrWdrLINZ+9cOXYVpf/vdn14AEjmlo3hOj/O9H
6aDVknryx0k+5DK5nsx4E4XWs9ROC3OQYg3xvYwjM0JKaPNqCmnYyQf+YtwPT5kO6rDip47nlP9t
PUJWKJWQ0iiCITX/qcnPwfAYVa+XTcx62NFaBA/rGU3GIcSWgaQD3OarBChnpj4E1i5V/jCTitsm
elhsJlowDfKBKp1tYTS+IfeZ9XV5PfMuANZ7DX6Gl0PBxfJWyTTGKrgAM50M1/RJgWLKggPwX3qc
A/5ZyW8jwhFHs1FJrAzfhbex2fq/hafOrgUSOiaBiql8JpoaWEEMVEgpHyy2pd2Toq9y7Q+fBL9X
cmSCnkbM1DS9orbYrowR9QqtF1Ac5rGO0XdJ9yC3t1R+zy8JiugGMBnmGQun1ZrIZ1MiH8L4eii2
hnmTGQuDOuIh98+S/jUhcmwOo9wlFZLmYVAjmyiHPF3oG51Ni4kWhCMAUtbNlBQR4v/ZjzfQs10x
J7qHDILdr6YAUH1Ds7U91yPP1+rrf0HHxb/Kmf9Zv5cofDVos03qIGOJtUtW3ZZL2yaQX+bDgP7D
EtKMWDwHXDInxFTcT2UQ9DnSUI+gSqT6nnUk8cqxcSpD2TGzi9wCYpd31kC2YFZ+H03zNSaJvx0M
mj91Un5XGuquy/ptqejbqWkHm6GHYzfNMK5lEy/Ro9XY46R4AdT6KhlS61ZpolxUSbGqm/DXlKvS
LbMY24BdUHLBhb8q8r60o7p6RDMUA5hFsidTULoDsd5baqZryapKG5xl4D5OzZdmDHZBwyo0vGq8
CrZ66MZSDKnsFARx4PP+IU/Sxi+LZwhB3nVm1zhdYxj2iAvvahzy0KE03iSS+WPqyh3e5dZBrsVO
IOmpHVCwt7Pm0c8CUNZQz2BxbEeRehu11rWSZNvGkCZb1prMbgldTarkGaS/U3H6KazfTUXh+fXo
mWr6BRHDXyNNrkdT1a90DbxCeWZdFegA2FlPAodxwD9Bs07rg2ejH64rVf2Fpt4t7aTHQGZbsw1i
F0J3H0nM7sbGetI6AFlJFEuemrB165vMHksCJEQvOZnBQDwLinG3HUqyNgvDRRvoldBoGxn6V2tO
jp5Q16+HjanHXlgljafl5q5SgKfo5GAb1+rOUJP9FE+lXarprgqkh9jPd6aRbgdQ6IeTv4Ya0V2C
uwleVeKfUmUmnp8aB38wkjulza0vq2oZeOSa5jOe6tSOc8uytTyHnLBBo3VjVLdq7f9Ca3Vwx6oE
yUygbcYYw34appM8y+jXTWjsh3S8LcP+RtVTvIaxKbFJGd1OVfaCYd3KxpwT3oGt4Glsh/t6sp5a
CWDUUkJ1KPVk7cuYgm6G6xIILmfKpjUppte6l98KOdhncovJwilpr0Cc9asqpW2Sx9s6tjbTkN3m
irwe9H5wh256qyUptENiNleVX6QO8t+mTvo7JQWov1Xr7aRbtzqrbwEPSew+oXdNHz9oPcMsnBQ9
xxGJ7bQbFk7EuXwISQXNgDwMQZdAOOFZigsnaWMZg4u6jRdlR+9//PmZe2xBONitOAcZeAkLTf/a
sSfNYE6h3V62MVenHNnQhTqfKZU2xAFsyCBZnOQf8hA71EDdNaQO0a2/KLyOrQkZXopzM7L6Qj74
6WNWPuv1fRn/RTV0bELI4UNKgpDlONzDJHXbSFt1JnTQB2N1ed/OWkT8sDq2IyTv0GhpgaskPo6b
3LAbtq4xE38lv01et44PYLxduiCdvd2KFoXqaJSqMe+5w6EsTq/NNdeTkxwAJhgENSywDgWLZNd0
7kSE3iBwkHxkFnPHp3UM1JEy1WhxJDMvuQH1wzXzTNBUcvkQ7aZzzMdy429BefdUrCLXvAGn2HZh
n8UZiu9VH/0C4VJQSukQqXgePzRavaF+8gZK5VVb8CpK25jUchKruFPIuMbE6UI5OhvhR6aFa8I4
dLGvKP50gJykLZmd00WRc3l5c3Xb8f4KSSSJ4wjS9oF8KBVpD90+F2n1ozb+dG5c3EQhk2QTZnKZ
hk2kk2Rbfufo6dvlhczVMujzqZitxrjG2aR/mPmVpYRYCKXNi5+B+XCwno3Eujes/NHwo6teLxdc
YzZ1HZkU4oHQfjJHvKTgZh3YenWdj1+JdauouS2lD5dXN/+ZgEohYCACskLIWwR8NlYZW9OBRtNo
Uyl7DYvySi2Gv8mPxm87QvLKpU6SO02bDprxHBv3rbFRljo7s05tAr2tW1zYQZwuVaukY+ZkTodK
JldKz/aBpHh/sVu/TYg3hXKqwz73+Sqmu87CfWEl1b8um1hYhSJ8EJaqGUtjfPu4yO+6KbnvUDdc
NjHr0UerEL5FOElEHmtslJqUqPX8ZF1MyUOhxId6LK+VEdP1GVm4Yy3ZFA6VtKGl1HI/I1Zi18Od
lG1rssviD6U8mNZC/Mw6talATwz0teevXZTFemS1Mj4TCvbgimmfQ7WQ3nhyvnTDEULUMNomriXc
cAqrDdeBr7zhEWxAhazbfesvBM9Zh5xnOePo+sYXfNSmKnQZ0mEdDqsooPaYewEuDGH0lGLiIf5E
Q99OlVs2fRp9t7DMuZ08NiycUXoJsRQN46uHIb8dulWoXenlgmfM1hsGniU1oLrwCiq+TUpyHyu0
gY1vKu4MRFPje6Q5KrhCOLcEXg4xJXE5AmY31OTv4BqmgNFYFNzRHDRaywrccXjr8FBU7BsIeeTf
fGgyppzXl83N7eKxNcFZKoy4mhXudIfU71xm5eswLO9S31zgXZs1c+T2PAaPvEQCrURrJRRxnf6S
WOOgS4QaIl9wxvkE9Tu4hBMXOiiNgleU6dCrZuIk5Qj9lSBVlryCJyExwMx/F4NxkNPFpBAaVDV/
mNCmjzYQXXmHTlfwxHnZpW216Zb0O+biGah/IIgQZqopwgaolCgdGkFwiETy0uC6qWrHbN7a9P4v
XOHIjhBQDOOsuWniGxla4zay4Y3ydUvpwu7Ne8Lv1Qj1XaFGYUKUaTqU/ggBBTDoMzcAx8jltczm
dAtk16iLwC8mBlFEWTRFcjchB5Z2jReAluzRG7TlRnYqoARwqizE7ey6jiwKgVQ3NcyUsGjEsk36
2A6iB4msLi9rPjkcWeG/4iiO8pAYkVY108EPwVTf1G9NI+2U1t9a8bQPFDzAVrqthuHnEJr7UWcL
p9dsQsQo/7/7KvhIVkCdinH7nH4VfKVuMNjNpvbaa2qDfQOU3wsWZ+vNI4OCu/hdhEDsWtSbmmmD
J8Ku68cpvzNNSHLU0oLXEJ4gziL7yJqQpnAtB2NuBmvarXTFJZmzXXAFfnncvMor45BWDohFbtJN
7LWbJVr7Jdv870efVs0g78ukGlurfUBpfkIXTS7XvknRnvpZqNeWlXuXvWk2Xf5erTjNJveNFA4h
PmYaPSTRgbUL/fj5kAAEjTfHCUivTlcUsjiUCxklKZEO+rBptLdWXgiIJRNCvTgYWlVNsTIdmLxW
QZGu7UZtc3mXuEuf+8TvVQjnsdq01I8ZVlEa06ZQ37MivC70AGi7z8uGltYiZJCUKOmolzCUFknr
tForuxHU7mK6FFNLhvjfjzytLiXUh5GO20gTeIP51UCefgzShcP4PwTT740TckWbZNQIBqynWfkH
HYNd9EUBYfP0CVW7NcjWVvGLvGq33XO+XlTtmz2ioej8f64npI0ybso8bmGbeezFAg5zuAfPiqtB
1dm/WZrUnI+j38aErDEC1s2GEvvJqpfJejXzhRz4H7L+bwNCavCL0VSaDKuBKovL2UfxnL0x1hSy
juH6shOesRt9dy1+75woBDBJcTTGPGg1u/f8PSQl/R3ZmC6DxIKdPH2Pnm4X2Y14KrgQZN87cOSS
kqr2E0ZKUOOseNpVNs2Vaud2fZOt/pR5XVygkDIS8FUqtYmvlWFCWjL2BG/FFXm9vI0LSeP7HD1a
jzwURlL4yEtoLbihngKeYHWGI7HJaeiiBij35ku7J2SOok4pDQMsCSOUrvbWv6Q/9JfuMdjRLXMz
zVNeQF7+FO+WBNTnE4nBxSoBhDtjRigaSZ10iVemoenE1k0MlsoM6IHLe3k2FsO/mIVuqEIhKgpG
CyGYC7VqzLBCyZi9sJfoKtp16L2G/+jeowG6YG7u0x1bE6LZ1EDHHoawlvrQ34jcvHwN6id56W45
2+U9tiMEda3UhkEL2OHYh/5m9JSv4iN0lKtsE+xUV9r3wRrjr8Tpn8AshuFH7db4sbCzc5nr6DeI
FUDfFUmASZ3poO+pZhtvDBrV3caAnlvyjyA9ni0XHpyXvqaoRKOkkUxHDU6jxHiXsPHqR27L0mqd
qBhAjVlG0ko2G7ynDlHomCYDFKWn8cvEonEf9VK48HvmfPh4C4R0kEspKHA6/JyxHddNZ+6tOH5P
w6U+yYJXqUIVQQxtLMCHMB1MqSycqk7BGp2ip06rbab/KUD1n4ABMx5G1gzwbojGaKZlZt1Ph7CN
vSSM10EX3xSKulAZ8UgQ0w6eKP41I6Qdvx+7IKpgBnUzBm2SblWm+k0mx2tLJSvVYqodNPGC0VmX
BbQTDEKAKMA5TouXPIlSSyMok3NcASLlawwOl4Ni3gDQ0DomaEHkIMQlmgZx3OEB9BD416X8rsZk
qTCaKU7ADMGhvZjZpkBani6BRmXuV7xlBm0sSH3jEuUF+3ZFV9mqvyoW9mvmI6ngHMDcNqhlDFCW
nhqrICVUsgYfaYoPKU0cq/r01Q1t1pn105CWeulz0X1iTij6aj+UpiHA7tXu6FH+WPYQrcka5JNe
vAvkpa3kniy44Ik54WhIQggXgfQe0VuvusLmgN9wBU69ehU80VW1ilZLQ+Mz7nFike/30cleWwRX
DgULtJQfUnYzLsHX54q9EwOCd3QtkZIpQHfJ6JvaBlcU+Cj6X6WOCXU24Xgddrj7r0ZiOlE5vimR
vL3s/zMJ8di+yM4V53SA8g4WaJZ3xMo8P1sV4yLqY+7DgQqZgJoNpEpnsuVpn/ck7yJeZkJA7o16
nC90fNfWiqeDqnypRJ+pkCCnBWMUKIZzZe02V+N8SAKkqvaBpA+TCbGAPrWn4qsFZejlDZxJ9Se2
hLQYkCr2k9YfcY8LHNLuOm1vZreTUSzYmY2140UJoY0HxrqWZRhiHsYxKNRj+NhWC3JQwNCpuagH
MrOJQAFh+h7YeqQSceI1k5jUDT2CrYsCxR5HzcE9+AZ9vE9QjuHRzHAub+SMJ57YEzayLNrCAMwP
uQQcS2pmp+Re79jCLi4ZETaxT62upwOMAP3q1rR25DC3C//98lJmfOJkKUJa1LuB1XmLoNJjoPaB
bw0A4ZVvWLW+bGfu+gZDJspkzFnrGBo9TU95XxloGmTfDbpfPvrTxK6eNTzVPmKuRIWU+yPIzZda
V2ec8Sg4TqzSU6vMB8V4NMIqPLFdq+AoAKmfdJM4kFqjb+WL5gzPkmIvUd3N5OITs0Kdo1p10fVt
hRfiIVC2ljQ092pTZY+X93TJiuCGaqlKfpej4sDo3G2WJFfqpC7k3Fn3gJg7AfIJWymSMI56NGJA
p8T+dUhMw3WjTWgAKW6zyMYy6+6/LYnZfYoDzWhTxlsJyhdZYXCZj5U0dqQ4YeYOXo43DOtplBdC
eS5XYeL/3xWKVLS63oFLCqOeyPdcszM5ZE4KUVnwWrrlemkOfG5q58Sa4I+aWqVd0ubTod0Zt1yC
T409+kR2XCcpdYzelhcGoP7D+jRASVGSgpVIKESY1VURxrhQiNy3mNbh0PJmp93zdkmwWrqiLloT
ipAEPCsq7hBoL2ys22RT7SFM3YH1bcczf9EtG+SRJNRZ2NDfyxOKEk1hE+nkBE9e6PzHT8RNV4VD
DFuGqNeWGx2XSEjmHfVfi2czchkzoa2FAoGoYLCow5VaPyTdEkZzLvCA/ePwDaB3USCfJq4I8L8s
6bCRQ7Uv+n0O3rG4WpFy6WVybjXA/OG2RDW8bYrvUbjmJVPdwz2aelvj3ROtZNYFC0fZ3Cy3zomq
KJ+OJABCnK5GVWKW1ypOGXVvVVv/njoMIhOSk8ZOtDb28ta4L73iGugbO75nV4vaazN3jRP7QtiF
+WCkqg/79Srdam/kut0Dytvb+tN0Yx3CG9nFFPlP9olJ1SUUw2xIHK9dOAskkuVGYfATdj+t/glA
1c1f1BWHyi8F4NyRcGxMOBLioEONbKFoMMl+qq8TtnDkzFVax/++UJSYPZp5mYVsydoCglrsug6C
V5VfBTp1C/6ch8sn3Kx3AsSJ6yjImUA6deo3TK3lVh9xKATgjjDB2pC1W4TGgnvOxpoKIjo+z6Wf
wVJDdH1MiSHWrAZjlGZyFSg/osUgmHui1KGPoaEtidv7GSo1SOmkklIfEQTTanK7O1ThQ/AtPqI8
l/fjZqmjNbt7RwaFZAygI1jdKxiMRhBqDJA+kkZH8n/+8TfixAxog4I0k55lKqtN0nEwA/KR6rot
Y+LAyCcv7e8vW5nbvRMzwmIMlaZGJkfkg58sXFmNk44p9xyCzQPpj1UjUDme2BMOloCMUqnxZfFe
CIUgX3hreaBHuc4h4LSYoGaOsSNr2MxTR69TtdCGPiQfFXquihuvSm0f7XW38xSvXNfF9WKHdcY5
TiwKKdnMWGcOgN1+tOCZyiwHcs6b7opuwxQqn/mNuUkPARi3F0JtyaqQiDHRFk3oyZGPxvwImhdp
AAIB2InLvrJkRMi4NKtwiU8T8hFn72lwQ/T3sF4qq5Y+mJBopxxs6OyfD9Z7HJ6GWhVvX+yb0M1/
WBSFmEnsvFeGiVqQxxH0zE4dJALBS5lOcP9mBaJTl2LoOvD0re62K9MuH+SN+vBnmwhuZGRCYOIA
xCVgRRFTr8YUauij9pH58mrQAVtMmus4XBi6Obug8XFnAs5dDiKE8rbYEZ7IFPeoO3SEWQ9kMXOS
AK4I9Vyv9IZfPQTpmufILfsFFxG3UzQrfL5oolFqajBbmtssZHbejgsWzhIWTCgm6EMsdGrBHicO
yxsYeY7B+Kx9qAe667bpreTIjwAVgdQpc/urxYQleuS3PQr2RzSgURGLmEyNsqmNS9hr3gZXW2mb
yik/O4e+sS3XgPtzYjyAJUHciv+DpBP0MoJH9vFoFVIgKx/dymgd4hqf0XP40kIf0eOkhjKIwV4v
u+TcluIWwxWuDEohQS/kZFOZIiNO6vyDPKKnyq9P/p28hQjBr9EFHd96cU8pour4doE9PTYoXkrr
sOtTsybKh7q23tBx3H61uIpCy9MunaXn37lQ0FQLHRJQCfM+nRBx8kCbGlPGxQfzoof8GgShK7IJ
3Ta2Vdu/JV69ru6Wqc5mIkHj1MK6RTA9j77naWIxVUkqaq0qPhLaAy8sY0iLrf7iu5kQx0aBAApt
3LVPbaBrV9VSVlKsTK9t1QNrI0ZVW7d5URwQqi3yT581m/h3w5MswRMT4dMJgqP0dZcOYaiVH1Su
fFuPS3QTOu0mo/EWlIc/zCne9M1wE7TsRdV0b1CDlzzXn2Ot45hJyW1YsP6bPTBQXfIXD+RvYZ91
K4vTAAplH5lRrOUSFVkRJ41dUnKrReBdBD4pNItdXbEd0aR93ow7qY5vOnlcmHidiyIdXxzkKHjn
Oaehb3wjKinuCB/Nl2Fz1kffVUaXCyny+7IaO4thNONjsAi6JtxmFeOMWl2tq6Ibi0n5sDZQUdpR
L7/tPiWHrQwQk1K7hr7g4nbDwFnwYsKSC18AA21oGGk/9boJVa9ch5qCcfms/pImLc08FVOeoJEo
EnUlgwYJzJNG2OxDSbXuSQaEa56m0lvEzMqTwTHnjjF4v4Fr7EHnJktAh9qhNBSYzmgy8gza7Poz
DoLSYWXZudK1n7HxOZcb6SbC1I0zme1w6zdB/xyrNPgw1LpNbBrFJRC1I6LOxoj1lIP4zkgSW9W6
rFr1tQ+BWWhxaAgKTYWMC4OV1ykH1tbRNT/XHG1Kp8GtlKxzla6TXHDA0NTO0AYE0xK4rG5ppmtP
VkqsdZMaFrGTUm8nV1d1+qENWfPegFdhP6WattOA81pVWa1UXj40+DYFgQ7OEJBUWbMgI5rTlSxg
4Cru5XUHWksvrwbrTW0KY4dMpbV4BKoSRAz+58lRm11FNIxxt9cC6zEPWPOZalEIR7csc20FKaYw
qRSyTUPZ+B4mfoEt0sL3emrDVwUIXWRVlpi3uVVhfh0MIMlLMlh1bZO8jfdR3mf3gZW0LeCVAfsg
pA5Mpyy1zslYrPS2mkUBpBwztSoAeQ6N0FFBO1hjmpsO0FyTTNPBNEjplQWlG0v2tdCu+46hwEh8
mjlF1JkALk+NldlQwxxru1VaYjdQ43VYHIXgEqTxHhoGzxZNdTtmI3a9lKpnVqb9mlQZipfMeCyt
IFnVPZWxu1NwC/CL9W5ALxVwyqKcWvSdU1T0XTgld9PkFxtgiSDt11P6hb0Y63VX0TTZmqTbRyNm
7OpQdgfAqdwyiXy7oKyp94mfsnATSF0ir6S0T6ufU5qM7YYyq07gWnF3a9Cx84qsyu/jeADdMMSH
7Ekr4NBAmbu+Kfs2sMkZxlXUHOmv8a3dODLtcUxBi1gmUv8up7nhgjUbgNkB9MmeFiT1vc788LMw
pPh9aHBBySe10TA2pKfu0CrGT/SjczRu09FD3ROs5Cxrn2WaB9hoyCkjtsbOHqMUIEES+VftxChk
6WtZe1RJ69drfSjH5461NfC5Ulfe98UYbbp0jNZx0bfbCojE3pG1RLmVemN6L/SR7BRd6na6FYBK
exoN8/9xdB3LkeNK8IsYAdCCV7r2Tl57YWhGIxIkDD1IfP1LvdtEbEdvqxtEVWVmZbbZgHuvCCda
OmkLn9LHgL31e9y1W5yE1jqHCTTEyyqGsJh70Z5K6fZvQedOuXEiLEZjU8ndCepQnc9dpUmqHF/J
DEvSkGq70D/eYkPtGdx1eF6DUO2N4zapicWWuiNSbPRmyzswZXUlOHc7L4CJ5ypdnjUhSlLiVMH0
6vBFnASOt07aOGzwZiFwh8CBkcqw9b9CpS5Otay7A/W9AWvby2BvTtet+E8RluJDp/SeumiMjpIs
cca9eru31pvzsif1n6kLnZ+p9qa9pL3ZO1UNa0/t+KdFhOzqM77g8wkrky5S/nWmvfZxb5C+UF6s
P/ohdvk+Xr3x4oqpTyup1bdgDsbtMh5Orunc26p4idttWNZnTMnYFiL4eoeEGbwkI3yE2cDai0fr
6fkmbCiA8gXLBcvvLhiErnL2Xq2wnd+w5b3acOmJuNd3f/HH8tAsDsNzFLbix46r82iiCoidRtx4
wSE0PMdkRr/eKlYEGj67OYhmJRNSM+fcr92CXb8aZt4JN3V5raAIX9IZ6WvIQcVU9VorPlfp5Juw
iCoK1D0gXgo+u8V2YtSknpxM3rhUQvfSdDtUT/s2+M6k8eQsw0PEnX9XBPGK6Wi7MvWcMgKEOIQQ
Azra4NLzeN4zihx2AKhFKMP1Lx67IThq49UHEn9h77F93vTqdLBBDf10bZWbB40an+p40Xg0aydx
NZa8CLqa3dJScwptBWTZGr/LJ2y9n9pwlm+NW645HMeg2COyPLTIKEw5W0heTRtCFHhMcHniyh96
CGx43f1ls93SBgtBtVlgeNVlZoCJTuO6Iu/ogFBYu4y57fogEa2C9VbIdF4JIjJc3KrNba8mu59l
ZeC6wRrvvrVOdxjr0rt0A/swK/Oe7KCE3NUDHbavsMFGaBE0NfwjuEtLUdSu4fG+1Hb68UGbPuNb
nAuYJkDVpQLyti3BhrWENaZ5Jyp2d9nIeDIT4qJ3G4Oy/oimxrTFEpRIyVpA2mej0v7JKa15GgLH
v6oV19pa8SX1uOhzN57DHZ3dKZ2q8S/hfXNZmI5fV+3NibdAO1dypV8ZEqx3dKB+xlBKz9qDkNRH
GlYSVN5661AMi8WPhmSEX2IerL19VLhokEBjw5z7MwwpIgNHZ/T0BcGOShKUKKspZFtb4sycPfw5
IkfC4/A0oQ/LEc/i5ms/kb86cEjihS3AHggZkjWaYNygEC/JVNWkIVEeXBAaeNUOFrkRXuCn1Fvp
f8NSmcKMgSoiGHCkZe+TndmETpYKL3HgzFDYViHMfYMpJce3tUNOZpPIVSLSY4zjE2tw+XZsXhKG
3emMzrZ9G0eKzMDIzHdtGMudvg5T3zFbYpxKXGDcsdzgOgBCbA5qWGO0XQETmyDhElE/BlHKeR3A
96JczIcOQpkOo6DfviPFfiiDKiXrVmZzv8h8cSZ/r0bj7cqhXnG7hvq9UtxPWkSEnEa/ClPgKRop
19p9J3YrEwcu6UkZ9T+hhLNvBOOGbFK1eXihnl8Ywk7Pm9VQcpXr+mpKVl8qsyiUlSh68H4b7v0c
6iJa6roIZ/Jw2dKmrIRnhTLmWZStexuX7k3yXmdYum6eW83MIShRQ8wgnGexkZcR99sr3arl2Ees
3mHFX8b7YLPRzxiu6sT8KnhuJoK9msaheL8gBKRFRp5bs01XVQdYVWqszqXo8PuQocw25pA9bjW1
nyuHX2JYy+eyHeEXoBmwPoOwHN8jH1U0vaxOLfMx6iKcych5AKX44IO35ZsrnTvW1sQJZbvOwx5e
T0Mz01RUttu3XTVfIHsLU8eRUyalUvtthVzT6SP4qkcLgTd4KeZjiKYki5SHm08LqPHqpq4PnNHP
smZfPmm+h7FjRblE5bEUZZN4jE/neTTyq9Los5ww/oZfyXds6i7VWy1yVkbPpaDq5EQQYXimEndU
B/TF4SKvAbdjvtamOa6o7/kIZVRex2X4SXTrFXUkwswjKs7N1H/0G/EOMP1ds1ZJSPfI0KWlHpoV
ptDmjyYh+s6A7+t4ffLVr9UKwXekx/ImYnHQ/owit2YlKjjv63xxfUQqBc/uFOS27sBTODsg8SC6
Avc1bKrMabwXT6rMN9ver/h5XbYTKfUN+mHkTHeQdQgVHz3PgWV0vRwX7l8XHj/KMPgI0CT/uqhc
K+dnbYMDtxjVI7Ijes7DTkNbUOL2Hrc+gAvgesJRy/vWyz3VDOiJ+dPimDVhrf3HXQcmrB7CrQa6
H7W756YvIop0iCDYy04X66D3TjxPqeT1PgqGw1aPMqs3uQsj9YPrg2Zoor87bnLMuDbFTbbHAn6b
BMH0sD0ZU9SxXEcgHJztxPpq5zn1X0cMf3yHFxTuMhuNnurOPCs5zWhk5+uwtZ+Nrp+VQKhR20MF
G6x4gGSflzNEzgN8IOF0ErThQy+wm4Gqk6SbmhCSi/BE6+OycepP5fq7YW7+qWF7kqEqfj+tu8C+
hfXefuyqIoirv+4m/3aG/2db/i8YjJfGC0mcNtj5k8390nmJ+mVKVov+CbugO6/H38W34IVimHYi
/wq68bgZcVDbfHbEBDXJtAIxGctHC00LWBcXM1B7lONXFboHdx52ncaWR1ln9Tg8ZDfnSIndRdGU
jz1cO5ogX1i1n5ztCHVF4Yo6l2YtOjlntuyKMByLCu0enJj2REVHb/I/TM3vYmy9nWmancfdImij
o3DwbQRzW6dm7AqfN5BQw0cHtTeT0M05ldGp7zonWLFfu8B/1XJ9c0qMgmuJct3OkOeX87MfwW1z
Nsd4IEvSdU42lz4inQU+TFsiviDQj25Ge+GPx5jUuZ6r46LJgYwAyKgkxxlm2ejnM8j9kwajSRRW
uFA2hg3o7jAonaykPuEWOrEg5JkZpfzejLQPzy/Lg6grep/0hkeXIyf7tz7Iup8Sf14vYpU7NpV1
Wk/9z0TaqTDzlgfoDJy2Ptrpu22Cs5zabQefoMwdsWETSS+dnfIReGpO/K4xybhg65HLBA0hRuO5
+6+3ZNcv4u+m6Buc536bvWXOYxnzxLXL56jps9sGJ2eOjrPgqanDHFNEkAvMXWnTO1syR/0HYXQf
+jav9JAKOB2ZUGNYi9a8svMeaxVdUgt7Cik68Ggq4U/Nzu6GsR4Rd0e4VuxlHBUiok1OFnVwtxgF
ErV6HQaMsUCG1nFNOcHzswE0GdFSyKFKl9bHwWtefe1e/cnNfGd5EpKm8P378Hv6VHbqEgp5azpc
PiOfDzFa37EXBzjHnOD3m5ZC76qYZI7T2bQMAY8o8z5BmTp0dW5myFKQOLYG5jhgIGmNyhRd6wSm
VjdL/WRjCM70ovZrCavz7PC/tYSyJO7D1FDxIiP/TvRw8xqe4bHdw1H/7sVjX8DXQGau5dnKZJzA
LCef2Hh0HXOopEG8k8QOShjz09asN77qk+BIeSnRE0Z+Ekx6F8NfS1p3b1FFifX+E52XDatNfHw+
D00Y2fiZeuYchdN+aabMEfHd6dc0HsXF1+HzHAXnZeSZpM7PONuDbfpUNhJ/ikufaQdERgfBjigE
GNrpfQm3YjRdHnROndKg/MSgduyIk22j/wgkvTD8CGPt7uffWyRUO126Jw5LKMAUL9jVeEbvDReo
OEw3Ip4ANpxbxzk2s7sXJfa+kQmd40TvamZv8brhw/gXViEzmjeFHsj2UFa8an/71Mx5t5p+O9WM
n2xFlCFP2FLuaOclWFvH7OJ+lMGA6Ko4CzzUiLCWCfcJQKX+NK84dWV3jqCyh/X4QxrzKn6/Rsb+
2yLkBFQbJFCRjnHrx38CWh0DVIIp6r98NmICqc9tGPBsUH5uafO0MhjNagXIkuQua3IWjnucnHSM
nbcVXcFY2rTxyAUx21Plk8zr2JYPSCROK1yBhzVYR+jfvLorEAEKo9V5XNLWjewODnT/qT7GLekN
/XErlQfXG1N+WlJVDw7D9x0h1lwWiuHZdVAF4a4f3WpwBtdJEZnBus/Fe3ZSJ46iFKCMV/KLZTAq
ntEuH/wN7mjW89/ishcFjZ0f6yudzr/PuoL9FIRE7wIeYDN33iKIKNK5wqNm7fYdDf3O7ZtDXfrI
Rmdf+DEzFU0X1+uftli8rhOc46r5tk3dp9ssW7qw6FmMjUqmDkCnqJ9c1x65/kVLAoRFeMu+IkPG
Q+dzJrRO58E9BALlw53vYcuQgRdM0DXPfeEbs69dlD7XwHLNvW5+1eRdG4xJ01SFQh31qoanFGv4
RTcMED555B8n/pnq/qsx4742APX19NBYjUqGxXkrS3oFRpYvvj0suO/HCmWC6zsJhmfG+V0p9iH1
7wOCMd6l51XaI+3Wp9Gf8sU2WV+tBTSOt3kKv39jZxJWoqXmLoCk6p3IKONDgBYMO7sYWuJxONFV
PWvISD2NWSAS8kNJ/ypKPGQaHtkxHls7n4yWh6bFo+yJfJDtDhfrrgUSmbpBs5v0ujNVU6y+f+nc
FaCeKR8RcjqmpUnjEsoea1AIcLkE0c5Di9oN5uBUH0sHtNGxRz0ud2/sL47PD0MY/6VjdcQ50anX
8WL12Gky86mu+Fen1jUTwwfb3POCCZlW3TGEi8Eyr3lMh8c6TWdvLK9Kda99GH4BT/vjD7hUQn0L
zYANqbL/iuAXMHsYa+nmP9s1fo/q5ZlY/u5Gde4JedhC765pv0PH+CGs801HeZ7W5jaG7p027ZkP
JDENveDa+5KbujhLUMBLPZ9sVSVDqb+I5z+TERnO4Sh3dGFPnFqsSMNAz6vOmrZfs9kOm3L3CmbN
kMamkdA308CXDs14qhdRuKouyrq+GRH1uDobQHzNY9k2nDFZBNXwwhuF+2G4zqzc6UH+w420l2z9
8kUELoEfTBQliBL4E2E1l8YluqYobfw1X/V6mqLBwg2EHaK4usTYIwrXMp9atBcTwUJTkCNuC3uG
gBRKk5PASUJhMI+1xSQw8DN/2ikxH+zS5GEV0qSa4XLoyUvtYlDC2Bl6dsf6Zg8yAyplb1/rKevn
fsd9d78J4QN4mINkRZ+uZlVQ14EVAFuAtLnhqRr0ddy6DzOVp1iNFbDn6hOW9/eaTWfNeoCuI7sh
Eh5G6uHcoHkwRUPENZ6aWwhT0MZF9LhXBX+VZI8hrpt0k6B6hrLqMy8ePgGc/gtKB8skYxOndQx+
fq0d0FyrUxV+BA3wNK3HybcX4MzTHi4+H9KXiPXqQUlUfmvTPiZx4m3b94wfDED4sGCYHN55K8dc
MnWrQzzpjYgPwOfu2Eh6kaP8rqcxTCCBfmYYTXehcO8dlEVRBzRz9f4E/nol8JEHygCggMYwO3cA
GM0svA+UYpGin3p0rTNO59D+GYdRpWNvp9Sz7VfcYkyuO7qkvTuN1zaM6x/Z8e2mohFB9pWFQ4o8
98r9AgwN7GtNCYMt1VS2f5is3SNl6i/3qgz9KUqsml9pXd0Wg6W+BV6PXh83R912+jla+M4LRb7h
WEQ97DeRKUs+ELRQQJuQRy2jeVvN0xMToUmj1YLA8QxNg8b+Gl5adulHjv/t4NW7gcYItV35vz7W
Ow8AYGLADCRlAPSp/AXRLcwx881nwPU14BQ4gna5HTt18IlCNTflmK1D9x8FyL1bif1UUbSL9OAk
xqJKWCOmnG3NFzI594NjPoQcncQbBba4dfVVNfMzvAQoUBp91USc+bQUA5rmVk7ggRpzt613Aid7
r+b+2hH2Njq4yUS9Pdxq3jM9/IEzfbEs4uHqdU+sQEVFEkMSsPHcDPov3wB9YohSe1qJfcs3yAkU
gFzy3M7+rd/sLnKn1w0KwF0Tj6ZgYruArjh7qxCoiAIojk7hmYour9shPujbutGhBkvaTqxgiF6d
OcQQ7i/hYOHVFr9Jo9YEHOvXFAV/w6BLu3D5E7v9+mte2qZEwZ6qMuQfoIT70KgHLKDPNSCM3Is7
xMx3yM/xmy3VcyxvrbM8tB8CMI3xoMIswWDEQOe2xLCZmPx/xLqFv437Uq27FplKiZjkzbf4B48C
kUI58ouqm5MtkfaiWfjww+5hfxuKwED161fwIeQBVL+UI6fvP4YMp3qR2TCZa4lj3VQ/bJV5uDRJ
MwyIgOa3pl4z6sQ7vQFmBbzVeDgCoi9I26bbpE4BadII8t7FQ0w8i/KBAsiX7o2Obr7V/FkCUpUr
y0zDsJ4ZdR8OEvaQ9TSjwLqfjstSSvscOgJgC06K0MdMVWHWB+ojbsOfFcEuzTwfiJLXntKMDUEa
TQIq3y2fmdl5cHFd5ietMdS01TXyt2wL4hRDZ7pC+KY8eBN7P6hzOYFZfSA1S8jo5wjiypFBexS2
+7TMOY3dU4d4bNP5IF5J5iIJyBj8nWt8m6S7M0uXekD1TI9duFrvsMMCHshN4oE/OeV8KGOM/oiv
b0y4i8Mgx6RReFudGSPTqgQOCe54pyOyb4HT0Hq7iSV67en8Mo0G5OIsvr0JxbGFqWxSxu0HmtOn
bkLUdjWOn3ityHtT0YTO9BZFIUn5sIbw3JUvmDxhVOu3TrGOm7+vh1YmmiMmm7RI9LDfbQVMcKzm
HJYoOITeVuCUnYZmvHStizrTsBMw4T82mk/EgzcrcYI1IbHNsaE5JAK7cXFdPRYU7Frzx1apB+ja
/zYuMdlhvF2i77oqr+VK9grDecuDizf7J05b4K2TetNjtCS4pzG22PjRDvLe++4Lp/O7O7l9snAE
gg3Dmnqrl80128HgEupLMmZ0jK49GN51XdEUA0hjMThGr9BrjOrVHS1mZ9G2u1m7RakgkIuYeNjY
23WsKZYacUpRmDeSpCDbj3GLubN1MJ47Ree3/z8Jm8DUpCd8dJFX0kv0yg/oPrGE1eii3b61Xd4E
9r9KfJ4OYUk4LzO4iToO0pF2u0mq5w5LEFZFWDmugII+eAAvn1EWltvU6Ze8m3TK5pM7fnXTH4c0
2eAAnQELWgQWZrnTr6yVZpDTpr6ps9JT6dAtVxFs+dT3J9gAAKm/w+o/WZSEsTD0r7CcI9N2cfVw
NK4+CpdkC3eAgXKQbi7wyv5Ybf6/2vwHxvUCgWjiAsqO5/5HSjg0WLBA05CDFEshvk4XK9N48M8A
h7sxejFEPNf9kDke8mO35uJX9uBhDANzsrPjkBHDgFh4aNz/Vu1n19T7YIxObi32tJ/Srq9yEdnC
m0lSkZdJOHvfYpAGFdh0X6X8QbB0GgvgWJM9O/W2QxACB+vDo+iosITQmiD9xetVFRWN3xclCU3S
UjzMwubcjeHLP122XheItAJBCfpStwmTPC1Nn0kM3T1pCr/s3t2xA+jo7DoDD496vlCn2bX2TXXP
AqBGWVM0cLSYogWngcG+mmfU/FOVyFgrnozyPtHlbtmy8ssAG+2WBYnvw+i+MjDbbfYr4ON1WPPA
/TeCbCjnCmN3D3+B1zJyjmMbHoT71dDySav5Wil6REoawO3trEz4jPjCk0GG3oioMbbZTzAOL2qF
pq6HwTV7SPaMsS7nmEJcUSb1OBYrNgJLbzwD0Hz7BcDLMsa8+u1HYCk4gSjhVfno56t7hJmnrcnT
EHWoUCZbLHYtBI4uTtgk2IVB2xLP5sAbVDVvSu3YJ263HczSXucJftURJBZs2gVDuYuBqvXoz0QM
CDeU+cTpVY7+hjnv9yw6AwqS/6k4qKYG8oKZPel+3vfDuLeNPHSBlwPbjlMCpn4T7d504XVd7vWk
blZeiFcligPJm5HEtz7iBTFhDivijuYjwfe7/anj+F4xrAMweekmsJXIdI/QLa8qqVqTSPhk2Q5o
Rewcts3m8SJ2dPxEctfdhzrCRc/frucSLvsL+4eu/ziq6ZkA0p+WbRfqfgd7HnAtakvUOOACopnG
xoMi7IU189lv+myrZbE2bTazNbEbUMV1TAM0TL8cxYw/Ktq8fG6/YwkwoiqW9jHhxX2Fgok+N5jX
o23iAlLUdAm6vMSlUPovVPFHOODTljoRHGfJCZLaVQVMsg9zj7Uf0mZMX5262dsNDVoDz/WF7vAR
cyvbVC7/gTQ+9G743ZdBVs/or/pxV8LtzwQof/NVmJ/RqW4bi1OvXHDbYy7ZcJsve2RcHzQlr2G5
n9i3IEhgdPemXnIe3EMCEHX+R0V5JNsHEdGJo3klz4q+OvbvRhp8xR9jOJzNfIk6QP7zS+de+v65
NsAGCWhQtLNrf/dHmVKyr9o/A1nT/tdazMEzNqXK/vExEtW3FjoL0ILpr6lkAHx7hExmipBYY4rA
N+9hVPASQz0e2nHcPvq2oH28A4i14QcIkMrHIPNpeqgt7qBm8tJnaVXdageUeYusU+djFe9l6yRq
49chRKAeXf55oiC8G5PYQbJfXCaWybON3N9U9gPdEO9XBSnkGEknf9A4LOrI1+lQE+TjQYQx0/iV
LTGKY5TylkCU8d5NZTJMMlso1gJ8lncBiMX63V3ihCiT8WiAizxgODBkGnOTR/ROgX0jPsAOl183
hyVL6OKEmkMkzb3DQPSrjhnar/83ryVQZtQF7B/l6I5BF9BsQG78uryidqRKdo8ZnBRtebJOA2Qz
NLdtcO/jR+WuR4OChdTlOvojtrelLjPwzmlnx0dMD6Z1viwcsD0A5fRPB3pw9F/5+tJRlWFUFhip
/JmkkG0kYVXvy/mDrP+stZdFh/vYfAmAYxK9DAm9pN4aLHvgDCOejg5Pv1EjvXcquwhgSJ+6IXjo
EBZ6wH3Xbc8CeFJ7HwNsAW1E83DiBwTQHZBYCLJp3MUUs9PXgOazQv6BJFtR8n/QFp0gskG9DbNQ
oUOIgRJX3sWCE02c9bqSgpZIKR1jgJL0x0XwQdOxbNpWk3sYBeDG3z0WuifleHIWRD0Nd8nD3OKC
5+qDyACqnfAj4tte9Rgq6Z9JHKz8oR06ShJ9j4vaYxr9rFmdUz0f4D+SLCin8r92OTReiQCGeV+Z
6agdumvXd9iw5THKljuotGN+6jqAfqsyXRqR1LOTgPbNZhwCjnh5I/sMw0dStjRBU57poU4VqnZH
MoQ0pr7eu2zK6RZnCl8Ac1ZIO5aC/1K89MAmSMrZU4ffQNm2qPiUgElJjdNlQ429KX7/pdbb+mr8
d43iznBNy/K1X69+97bW13D+FM6L33/XME8ZKUaRINHd51TCMa6bkgFyYfFbC/0BtWBCEuZyBG9w
jfU7dKo5zmyKhaCkW3Xeo6WoAtAa+lOuQTLbLuf0HS6uQffQQ5W4uPGc+V5alSz0Wrb1SzMjhHzi
yG0Ajjf2oEsUzm60Y8uAzBVbDFu8h00CihLNV4rM6e1csgWTOsRtIa5aeVjlx1LDbtRlCD9oEfMn
s4n+9O5Q8AWhFtMZ8raUo0en6x9sF8hhSG15qKVTDL/vy+GfEjw0tSmy+oqeA7GAmk1K3WGEG+56
c67os24wOtuDf3haq/psBZIlRXkF1rBrwYUxL7dLkFZujAc2ztrBf0ysy3wPum7q7LbO9YEbfMrI
pKg9+KfO3c2jycymAqjmLjTtVyWXH95A5RHBLAvPScjv7vzKWHOGhuvq8+/R2bK1HPa0tvfwV53l
YwwcQgg/bMYwaruG4f6VF47BP2rhLghXkwmDTtPIC+uAZCKTEDD7ZVGfkpP7hOgHg6EHORmPbXxn
cCSs7C+2xFCWylOIOLdRRYmJgZ2oogMj6w0nUL64BiBx6AEuuR5cqOYUdffWIKxC1tOdKnJyp89m
lnnb3O2A5IYAz7vkd2/zDmT+aATLgBUUTmyP0Gpfhsh+VXhVp66zmjP52xnG0BKi0YchzRe219LF
74rJqMMK7lbNPzKGfgmxK0nQPEX+V+g+xIhDFl99kBCrq8FGYAqt/yhEoDi3hchd2Y4nl38Q/RqV
7bWeoitb0HcpmrjTuPc39Fzms0HN3yawjOC1qDdl4+hkWM/NOshJ654X1VIjzAVXv/9ExpcOCZmQ
kBU8Rh8+ro9fCENAqaAdoHSI23Dpixjh5281mof4ZrcL5Jz5ghFbtNG5qd4XSb4agP49ODxIdDK/
bnJag+lvvn3I70Dao1m7SIWK51Y7NTM89mZv2JuxkPZt56Zxz4H/p5372xbdQUCm5W+TtH7SEWdu
a/Zu279YXcJG0+EoGS6+GnTKJaz3RbJVkP/7LIn4zZD/vPG5MyUkWEEGkvcU1F9I17pxU+V1OB0Y
+fdLbdXIplmsQP160StNdTmBGt7yEhyW6EUmCe54KKQQeldEHCHK9m3syoNEIYRya7+iA5BNl4sG
xggde9BqTCMoSfRii676dsYWh21B24Z7idcmWWpxbIajmh/Tr1QKdtAw2d+1M4aE6nONbrj68Gn6
dGJTxtlb5P0AFMl6OafTbMHfw99KQyqF61l4OuPyhEDpESouyJESE33SAZOBM4AwcffuHBad2jLI
z+EJhaelDvKeVyAdGmQlr8XS/7fUSCwn6G8aHwWkxGDhFhCf431zSFQS7GsX0xYeFboIKGZvaw1r
cYRIuGPihmhlZBqaJ1FCbPkjkCJmHXD6fgUU9DWOjrY3GchGPHrD7pcdX8QZTtUp07ACjsq0Kwva
fozwtq0X+A0a79CuEUDX/1F0HkuSIkEQ/SLM0OKKKi1aiwu2PdMDJBoS+fX76rZrtjPbXQWZER7P
PZQwtQ2c0mQSDg/o9tOsIzarvppze08ZJOv5ci9y7VDPv067HUpvuVTa9MKQH7L7a+hQGEx/Kjt/
zJS7ur1QFfmZ6h5XuTC/i8qk5pPkYXXn2M5JjM6XIJsbvzU+06XzATpo8N2j0w2+JKS71I/95nxk
+hB2PcBaTa3DDJ8bPrTantJsT6ysxTeTFnbYKGNMoXzxjMc68C+r/nWWhE75T2bW+7K469mfKX3i
1PA770cvcd0azmnmfu8VNWCS9SJnZibQRrSgvp59pXl+sCQTENvZt9kQJJoZr/xrWt233Irwr8VD
KcNJoJUnxUdBIeNNz0mtBT0f9Mj0Q+qU8e387aTpxZbWUZ+fkmR5Kxg/Cf2kmOqhM70YwTaS1PCm
8topn/PY+0t2H/L/zA3mrZhuj9mOg+o/qMhQrIBq5BSpTRL0NAjacpHJl2u9CcGWHIZYCv7HQd9L
qD5X+ddUIqT0pZe4d8WPlyf7GbUUl3yUMuZxC+/a2IcmWfxUkFwrV8Td+zbfqnG9WE5L82MEKxjC
VgMYIujglPI7ID67vszes1EU4ZYj8NGzDtyQGd5tpQ45HiTBsCQ64R/hBmZcnrCKqVEh6rj++sGL
up7nktUZi8ENqfzn6GUoaFiTUYsHeRGcVmIVR0CAwEnpSO0uLMc1qDZKczGcFf2pWgBotexqWK+V
hO5uGiS2PGirab+yG1fdqJpkzR3uXpfciTuGt8LZDTNquvGS9IbflR/8kswgzIsyNpzFNH2sZq97
PWLeGibcUV2hbAEKPY8bj99YV7uhMSLd4FPSG3RwT3/wpqtoubOy+5prSTgojw1DyzUzlmdvEHv4
0oOTaYtf0Hf1bv6B8H/sapOexINYT/R1p+TWl2XWYAjNdslIKFAKZS+gi7ZMhqPRxeOwV4Zfg0VO
AZQ2uSil/k/v1lfVE5+dOgXmmsU6WHHQZJYdwA8iJW2GRi/HTdbbw2/RJueB4b9dJSe9kCdDejfT
VO4F+UKw7dFizPvFofsHSXhPi+zWNX2E2w+OId+Q6o2vB8Pn66lBxkGb/HVr/Zsena5ajmHJaKPA
WROwwMfcrfOjudC0IUav0h8FdIlOXGa7mdtXQ03N5zkalfS41Y/7oyo0kmyKr7WxM9aHjVxSqmRV
6moetl7W/lIb+4S5amCnrM0tm8OgzVfJiAAC/j2bKItF2oQGbZL5kCMZwT8I+fqpKfXJN1ouQDUT
PEsezJvbWrsxO/fWj+r8Guwg06TjOxVdg7qEkDFRsf7n1s8ZZ1k7KqTFnfXyyzXevWwNaj6cqWfM
f7WBRiyYhaLEs8Sms357RsX2kwaqytg3M64B1frSsKVLoQZL3e4s2YYDJHcrYejHM3vkgiH9w55R
vx3TvVIXvJuffXpiqs0nx0eQM9FUmiWuXBFsG9knM1IgbpqgHpbdUs6vnS6ixL2ORhu2rn0CRCQp
wTXQnG12yA+YRprl0jqP7eQGVs0OP2+JGNDTcWbluc22ozP+NvbV03u/dq9qpR0affFtXsDF+9O7
sZTPK9emm10b4qfcjYomY+jg4RzxwkR8LOs7/aTJKHE1XnIDKq6/mj0KXa1Fmcs1JNl1fE620S8r
+Jbi3hdO3OrP5JtYfR4tLOkazRczu0v1mnAa1zgzKvr0ikThpHzXmJjpxbU1biPzlHlsjtn8BymV
LO0sXrikEvM5WU+z8zaQByxHXvuuYp9XGQ6CLDL4DGVXoiaPolx9I4kXZo4p94nFWWh5zs6y0nNm
fluUZYXHFKs5ZE6OeIjqBGWnQUrkmt/aOx30vmAGyuLJQEttoGTe4eZiNcdE1PdJZE8mhUatqIAT
txy9ecjkcdJ4MXi2Re75krnDslAYIRBYHB31mHG57TTYF1wfoRgvVEeBzUS/xFFglBiHV3akdU/K
qLI0Lo+aZGKRkYxYinYc2reUI375b3ERkym4VdXgEULEHSzYdzDmesfdME9jXKOKS0pWNycop2Qu
5gmgwzxILfUnNe1bklDtWNnefIww1OnaA9anZrabdJ5oO00AdJmE7SxeazCiBokNicSRzmmqaS3T
2rg6pXKw0vxomdm+n9fGH5TsaYYo6XVg30EjaBGxshnta99aSEXiaDTdc6Gm/+RmXCx+HSIYrrMo
2U3RlzOg7wghWcoLewJT9INmj1Xqmc2y52YcZWjkxn1TyASctd8m6c+tXf6wLvwFfEbsdAlu1goD
Ygt1Uh8PmDfsoKqnFQuR4PlEtJ2TXGW6bmoBVPYfPRt+zW3+GkrnSZrzudtcriHpYPwpSkbjy3OR
mf/E1v0W2vLuKSXVJgPcNX/KyCHd81//c62JCacG6fOS6C/M6SKvkJeco8o0GCqu9VGvvf8mUmGa
9m1MjqP62YEaeQnFPOzs5g6BrRHAAM03pDOPQ7UzhwUV+9nuZaBPew8jTcYgrLCCpHjvZiR1wtMe
BPqCMgEmZLs1syqX4+u6lU9zpf4zGzXe1A6Ebafab2v1Y+d6uOmvzO99R+mgjEd/GexQ1e2AmaSQ
6x6ZnP9DFmHv8DuGwxYOlNLwgWb9bgnt9QebWbCoMlIM/Z6bJu82A9GJgVAyn4CGg54cslnmgWKm
/tpBRlHR8fCqyrwHGvUB0cJMx0CRiAjTGAzZ3zpbDuw9vq29DdglQm+BGGP+aljnPPll41ywTUQy
EnNDD6PWPKHIxHWqB63qxNOjeLFsiiNtr3vlcq90XM0mO13Kj3YRceWgfpqMwZ+X/rVXn5uF5ZYC
z45X3OyaXYcQIyVHwawuPspQzf93Xd+AUtX2jzEsr0PxpBcvU7dPhHecbPtuViQx5bdiKE8Jh7hQ
/7lzGzqtiHlPDuwB20mhfbmrylylibRtCHqG3UkrY1DXUKZJtKZ5TAvhe/aXPbxKJgsGU2pz856x
lzCa0U5rg6hooTnVzW9TLIE0yNTS9Idv4NC2NYQod7TI3+apDDzzh9xfCo4ldBm9qvN/IjMwyRg7
ko9xBeIJKOsoSdnGvRRnObk78JSjqjPMKg1Q+iFYqWWW+ill2u8nfCTaMPEd2PsM815mt4FUy1e7
nIKy6sdAHSQ4oNZcW8U7mLD9srQDsjco8F1iKQyIUZ6FAZ+IyhcjbUhqNS40xXcBy1jSyLhhgju3
ma8lUWqw77b+VTIrruw/DU3yQK2yzDo0ddmEVv8pMJf1qMiLIg+pat49JwVGbkMy2lHfqMpYNl4W
6WEezGvjybAsp31RVYcyHTj+MPJ1EKQmwxJEYhScbIWhMrC/233U1jWVuBMYWv1R1c+yWJ7IIbpq
w/ilZsOTavf3Lb0ug7XPsulqr9S4vKsjw542U15H8LQUqAWWC0OgdwH1iERnXo2mulASxfPSUCki
S6dTwEghsOD5LFkEebLS9ve+3LZj5YUDx6cq8Y7baliYyfvjudGpOhl3BUDykW2MO+xsYT8OcZ/N
J2UmETcjoCtfYnvLIwMXFk7mgL31oTVX5xobw9BX8Sqn/cTrlnPPSmQ9gnluiUWpbrjnVpQ7tWgi
Bb/TQwQaOvcM5B2PjLYWJ2RCH7Wz7Xfue1bWIUusjht9mL7eW136TfFR6eyGHZ3PPtn8xyShbNn0
yoJPtR0pzmuYdS0cGu9naN03xaHkxrcxgiT3Zb03SpTxzUITq8HAi72X/c2Wj9lMd7nQYtMbwq3K
j21eHTLoh3VjtOo+jC/6ZYXAyBJUdlEF7vC+oVenJZAy+963rgunyt7n9V/h1jE2JUD2PChRdwsp
zp3wLmr51ddQeQqvxFYHVd+gUM/RYqVh0+X0EK8FCJOhfNrUGcnc7qeKP8hCNauZTw8/lOf+5yD3
u3LjM9WeJjInpGoc8Wz7mg1Sr1W7dmu/C9yeKncYFz/iohV0U8IE7G9JQGPegWHyktijFw3pep7l
OxabHaX/8wyi63hdLOYE/a4M2YwSTI0B2QPhtqUvq3MyqVrHfsXHOu1nM3vux99xNXA6vYGXg5F2
h1FTIt2uA6dWg0J0kavp91RVj9JQ/QbASiR5sAF3jcV2SJc8NpT6aMFtV/28E1NxlOBmaQqhI9pz
NycvQ60+WVILuqWKoT0rfyBp2lXuWtL+LdN73/Dti70B3SMpW6lTAr39LVluUusQ0csdVCBcR4K5
0SbgF8NiGWc/V4ujwFJUL1m0rYg1Y8/S4ZXnq8dt0fAmyOItne+WxpCbOtuBG3IwfQ2aE+ENPTyK
Qvyau2WlT9hcMAL70GIqNtBBptzaY7UOOtYQQ8+Pkuq0yg6D820Zc6jhJ6tS18/Xl37VnhIFNcjC
IkwUlsngAyPv3paorXVyEW36Sn5yWEORmhuJZExIYXj+epM6RtyZ57yuD2Jhn+7QKGeNXcPgLc5/
llJfRVt7HPasU0qYBFtK8kX0d+h01R4j9q/SjtfCsmkkTe+Wr1gntEzZdw4DRQaLL0qLvuHQLC+K
92ubyHxqqoC3Z+8kB6R+uyFUor55sCAmzHe/9yb5H6NvVh07MEKNbTwIB3tPBX0eFhtkcvSw9yrS
2ot2/kPqPVsRHNaL69loh2ZtbHS0XUc/n5/1pjyxpPaD3xVLppzuZlqsYQLQEKy2O4eZtV2r0t6X
E604K7HolzO8YO5mHEDIwwLDY4SN/63winNZpoDG44Ugo88E2/SSl1FT51COVpSZPcY4K0S0clOU
b0H2Cahl0ecULlX67Gybr/G3L8l16Zm5dnrIfqlQVdKdotURm3zgwgpG0+84YVAgZtzQn5NihmsO
oyyao2L92uDL7pLupt6+1TO+ppwcAXXetR6Oymr0e0iJfnb3RdKFYnP2bqEeFC3Bc0fm3Phr8TQa
yvziUHp3uBPQgb4S1/a3rLEDVk6j1W1bZEOuBIMNedzbwB/mfEiq6mJTz+A42ancRerKrTN45vVx
cIzdEs+6u9f4pVZ3NKkTnbsq8ncVcxQJdPuqcy76hml1qnE3DmlgDd3H1hO7mrVpWKybQBOkr4M6
+u7q5Z7Z1k/qJbE7VlcD/Vjn6gMFI2yoSfb15NkcF2NLYE7xvgCnD97yhRK4m3PrZbHL8wK0ZaxI
TLNFleduE1+ZsWFVw9zumz26kbfaeAdHNJqlbIxQsY1il8xz3FgMKzQ5vDL+fBLqemOh/EjbmA/o
Xs6Z1QC3jDiuM9WdfPEIkPe9gUszb92cdnhjot+pPG7NtXi0k56rBHa3QVVhjV42nREIQzRvaMn+
aKp3fRjP0+xcy4wF6yk3RD5Rk1ggiJXj267zWm+rjFYhA6dagIC8fSnq12LD05SoiR4OJQ9xl3e3
BshlWFTA9yaqlfYFfKqMzMX8FSYO2xoAJcVC0HYPfhFJDh8yVnnNB+dkzo+/31Wdq5UpT1bGcyzG
gynLi6S0cSc+NAVWdpLqHC6CV3TLUSHa9q1IZstX2DaBdJW9DZn9ls3ZVwVGBYqRnESBnJ8hb4Eu
UsIrtM/1bYVS6Vb+eWG02ebOf9qGHDUtqIHk2zEk/1Ov2MMnQ8ehrbpY3STNgavAi27yGe7+7woU
ECRJN+xrnLP/sn7ea4YIl+rYAyWg4cdmhsxWFqHHa0LANDdQvu+dPBj18rrgUQCrD2eXg8cCAQEW
66EyJ54FOb9qwN1OP8EePY/uCV61PJPl7xF3I41/uek+eE27Zv5N+UJ0wWO4yIlED1+sx9I8KwmL
e5Y7gnGwDG60YvlHwSdjOFi9KtlRfNs8uuW7UaVx1SmHLa/OPOPAfXrxV6MPTHXr2tDu+qyVMX1h
68i8mfynJ5ytzQb7Wjw5QLIEQYSW2Yad1p+7Afei40RtZ/7oWICLIr314tDwLesOhblS+koiAbF0
1O8hLBT+nIXaO2ZOABlJJcxWcw5JjTHO6LiBJd0nA7dAMOLecwc2lv4ysozZdLtPNrA8SbVT6fLF
LRNuLB16808mnyeIeGX5Z3CLq9q8q0Gv2hIRoewYrdWRTbi3zeWkGv21qwrmWU2UKW/L9mdMiNxM
vJNj/taqdgYg36+5E3gj5WfZXzZ+QoUTm+1tQcpw3gIqHFwv1LYrg5tGitPWe4HTWDvLa0DV6G5Q
0cz6d2by4WpUBmQMOklz9IQS0FLUfm0N53yuP+2WHSztsRjAAGFAuJovvZrj5XhMVYrntkhiUfX3
cfsi7QCZu4PO7E5G0oaSKBCt1Qq2sH907npiIPDPEfLFgOkFHwoXOkZLrNekxTfuWAwnEkbXWn97
aEOGlJjHdE4ZN6iaHzetbwqwmaiI93DUsAVYShfXN8vtXOE5kVu1U5MxRoqi81hjL4Pec5lfF2C5
/OYMc5/03rwl8LS1YChfKnhJ3auVTBcnsaJZa2hdlLOS/13pujkRT9rM+b8UMyUBM0fmLOsyntYC
KNnhv0VCPa6AQEVhxWYFMIr0bzM5a/Jz21HkFKV367OxfVHFhnaZYrwGT6+Xd6k1p7YuYrwRwWhs
0dhsNyOfLlrNq9Hplz4ZiMCdXlNFwx6Rhcv8bOvjqfXebIcdJ4j+i62eh3R5I1gDk4/4l7coOiam
IdCE4cXaVqrrZp/0xWtDrm5eM/8x9H9jiutJCOX14foVHZKna+yc7G2ZJrTtpkcJn5lOsVz66LCk
9sCS6e9OVbN9tazPZan504r4V3r7SRdHkdShQvrMVrEnnWNE5vafXIEJQeTrIaLzvo/rTn/B1v8m
suTYpvw8zbEy1oPQJvRx5z3hXSpoJCZBiTYrT5mXXj2IZgeHHYbjgKTPl3TCod5Spq9umD2aSVGR
TWB2jspUCGynMJLPeUZ87jW3+ZzT9dC7yt+pL2g+cN0pOjOhDklN74Q/LjVD5fbGJ3gxs5SiWvGO
XtLfc2ldzc48mkr/KkH8Mo35Vzrt2irfk1ZF8TZFWzPhVGLkX+j3nt8xmR6PRBZXGcqIluwzk5xy
KhbLWuMUe9yG8OD0nCooccrWhUnvhjZ1nATKMNqWwSON1j5XOFlLMNBAczm0BnETKQiqhesidYrU
n7p5l6zwUiYvtXxUfkN5VJrqQ3kYfDt1POJ12a361DNu5ly2lf9Go3ktqF+R4x9G2Gy7Lq7+ugzZ
KynxvoM+nZTVfS60Y4+VZrSX87LVt6YaPmyVNq6ZtDOpT0QVbX+dWeIMsS4QWzCQzOVApFdLe+Xw
jrvW7qEKXNot6F6ZmwxqGxY0WeWfsXJWTIk9oD5/JfpwE7X2ctAgK/tBBQCT/fumTN9OQrqHrvQU
pyYSp1IFZk4D0y8QGTbNcpMrS6DN6VGpmEOv3kdv8OWopu0EMsvL3eaZir8yP3ZonrjZUKU7zg3F
7RhtTRdjskKTHPBUq9+zYfR8gCcEtfo2E67iw5o00Vy4bwl9R6gV6d9qpHwelUJHa9H+laBpSsEL
QxQ3wBlCJx7hzGlfuNVuhCLcksZ9XzVxZNP9FdhtVztVJDSNb7cqXwhpOLDsInBaF7V2Kl6RsQUG
dGakBWlBgeO4cVGLe+GIn66GsNo0tUZWSck1eEzqOiWZQ/Jengv8sKrmxkvNRZRbblgN1Fxrku8X
0kbiVfBcewQ2B1mavXl1tZxa23tTEWRjXuRfE9SnyTbUFAtmN8V2w+dNjNfY27teN0/WY17RivTQ
lf2hqwRYdo7Mq5R/FXLWUe3447V973ooNR0Mvamaf0ai1RzyzXXu1be5Se5Et9CBZ+Mr5dwCOYnd
uEoprOXcnYpZXhfis6y2FNjKhr9akxPjMx3cNg9c1vb6thzPa1WyDEQiDuYo9mNXAEh2JKt3DdZh
roy+uNVVcbK29GzTBkjRvW05rN5C6SdH+yQ0imTTOKqN8j3YHpWGtA8SzbFHOdu6kbGaHoqK0MiM
alhTZGBn2hlH/91VHEqkaV+3rF95KCOK90GsyJNmZDH2uvdubPdSmHuapd7fJodhyrK3mGWoLYeA
1FjPorSw3eNxdM39ZpI22MlTgpisC+7fdDlsWf48wLzhCcY95+NCemfFgSShmHnKw8C2obi7vcMR
l0SllnGGj81/+ab91+gs7aRDHnRnX4j5sJEAYGbGf/Y6PeeCIWSbGwdt0qLO6j5Gb+YZsOLZLN8y
vd9Ls37FQ+K75fDp6dZekcyyiy2PJXYZmH2b9CIjTg3Dd53pCNYPfioCvGpBMnR/daaQ21y9DM3w
0bjj2VPmqz3PrzOZIjNWIC3xzpwWr51h/dd5y01VRHJbCa8QAmshdwyDDOoQYdXgzAyskd/vW6de
9Lm8SYUeerX/G6BjV46o2myDTXPObI0ZAn1Mu1fOMydykrQKipwotKRq7zpW/2Sj+6EqHYxnNS2f
1DwPKjTcfrSYZEDjunxW2vru5smF8Jxnw6HNXyExNcUIuhZvumPjEdkYu6QnZ16jqWYIL3Bw1Tzz
7LO66NWI3XG5YPHfs343GjaPKidjDJkuSMu6P3qPmdPgj23Nd275npkFupcd8b6ch9qk4xggOnBi
W8XOg+Jg3kdNsRqu74mCplf7w8tBb4fWVDgaPwhOmzzv7xMNQ2W3seYk/rCJWzXZIVzHyR4Z0tTy
7g7Z0Z0U/NZ60Oj4eS2NdrYIcXRwQP9oRnMmmGaXt8wwaQSVIb+OrXfdgHnH2WWK3gSzXiSMIuXN
lni27ZQ4oPycu8XBzIiZrh/zCfMylup1pS3OTVDnxjl1g/wpFvFdW0ncqd0VbTuJKmv0E/5moglD
UvIOXcKDnlW7ho+447xJLBGqPV8OUU3HmgydVHOf5KgcZ1xCeLoOXu4hOWhHW8FiN44d8QjytJb6
N/3KqV6qMEkfsYtQ7PKpwDm0aIxmrCYQHk71Yg4a2OTNJCP9YWPVqMBUFZQlc/6ZywaRguDPJFxQ
ARRpigmec1cbdkLTw7GRsXDxKJo5uQIivUy2c6ctPdn4fniM/4rcjUZIvIzvUFtd7IUCSItZtey+
dBXtXKx7S7G+OZ3esqGLevoVoKFYsR20ge81FTzp1EW8PTqIZKniHjSM22LYAV8zxuT0WaRAmbWz
wz13dNnxbWnbZZVl6GzWuWmze1WzaDTLsIHUz2KdsWtDAG3ucSQlw2x/tDrD3lsEYtLPWGax/Jmv
LiWA3mgw9sZOmZVw4OYlhIMZ4hRb9FXJRuoeaJyjo/AbfUBA2mEEssggtc2KJxgX0zbU7+ZE5ogC
WacM+1bq53mhE9tmxiuaWZ0GbziPsoDngydOR5BuHlZ1HQ8WlknDIyFrZMypaPR6tp3RvuqfwmwP
myGP/doGTKh2Sw4lxYjBzeZgYxIF7BXrirmbGTUsxOxxEcHYvnDB3+fSfM5k9VsgTuQ52KaXZSEZ
WjdiRn4LMD5fKZuPaftXiOpFDMPPgAdG3UgOsfSdMgzntKfmggp1Oew7j4XH8J2dQsPcYeEo82jk
IMDtxmmHNQAMqWzK66j0e0ex/cJ2IhWuJ1H5Lr181ygliR113BDJp1oJ93QH9s5ceaYw0SltRjYk
GeoYzwljV90IPfC/Uo7AOPZ+UZScaZ0Lumm7uxRAwR6dv0RbJIHQntkDxwFXWxer+60yEdNbXiAr
Eae2vTmNe7VgjbM+RM7sPo0PKddcLkuFyXdjZqKkZyBDoolGamZ+ZOev4g57kpii3lOvbTXgniQc
ahHAPPLaMKLr2yzILeMo2zLGN8XbkISqOp/V7EUzm/cGLVtnKJuM9bku+Foz0rIqI85xpRRo57n6
miPM5szZUd1fJqs+mtV/S7btuioNB8s8zilFiaOFuhyjefYYb+sB1nT8Cdx4CoEnKSSPq+Dppicy
f0DJjhnZ3imUHFEkftN3hKq0saHnHagwnhBIbLaIkSLHOGieumfFKC5E3FHucvwSoqZvGQ88ryBT
57mxGSi1sbcm583OTly/vomy5zZ4ema+w4ddw2vB06hFcFW5Obxxkf3QKB1s8F27LS/qrMaYDC+W
YBt41e9zx4qK+U9CbzU2DOBhGEHbWqYAK8Yd41lTx30m1Ego+ILbBTyVmLh2OXbqs8uxu4kVo+7w
IjuTKxkVux8uujLunZy0J++nNcrv8pG61KRO2M3zdUjkjdys3brIsLZsPrP/aoZ4qTX+DA1ZWxCN
Fv5zs8XdxJxYpTRI6zEmyWCjjiOxxU2f6jV56RuHIfL4NvfDy+LBpXneA3q9PyoTBMhPV8iznbKo
chFMD9wd3ueonj9zaK/Zo+K3lLd1yw9JYlwnsob0seKrNF5TqpjcqvFlKVGTacy+Jr6JBV/8A8pt
QgjJQCQ8xoa41RKfEL6ZAbknpdATdX52TT3ULGtHiqhvLgiNFucGTm8x5nGNHD1lrya8sbUYB5YS
7HRPOxldu6v0xq8BQIpuQ3ZdEXv7HyJMijUNuFPrFpmU3V2amONpUd+nbYyHzCOQxo5WpwpXBszk
eN3qVfkLd+/DOsUkUe0EL6bJLyLGJpA8n2Yh/I75NwFXkbuCCSgO0ysdTr6KZv3DAhBjs/ypK+D3
PCecCeySeXHIcnU/1caZ6hyu0vZXOprJWE9DP9GhSQYU9nnKnO+JcXQpydTQvYtOMdam9anR2dCO
XSBXEFfnhzGOiiYqGfQWKDJV6X3ai/zEeH7klj0rUr8TrLrPE66o3r1sdnEiAhtXkrovu/WqFMtr
gcmRRcu7nAg4tTQ+oQtv0prD1PUOOhEbE9qrM+kXq1TPmsaOQ4D91OTuUbzvNG0I1YHMQeqeDbA7
3X3hvaFWKXam5/2mYxor4kNTc5z1zi4rHolADRFV6c1Npxdq/PjxwFScFNjSX9dhPCW2fu40ouuM
jTBFyHwsIgS0/piuuoW6o4TLxPypXAeydpUbjtbvvHor4JcLYca853g3jB09T5QTSzH0hFUiXJVE
B2xMYJdqxh0nrk6F36zSvhswnTHt3xUHmCG33h6HJH338XGmA/rk4Afeh4o/33SNZ1Ob740kOqDG
fU6XR4ZOseLgGv4t+vY5qRDhmYn07DzEBZNELJl3cYHn21ZwUFHRk5B5rPv5j2kCos3ESg3aZXAM
wfm2kC5nxulqXcRo39F4QmfdTtlQH2rVjpq0eTLnbq9v9Q8u7Jzqie13JeDTslzs2dh3kK2KMzxN
m/dS9vzcbkPAVd/FWPh/rAH5Me/UuOZdm93ke8RRCKClXyQDDGumlLL6P2yP2mGr/xi2ZS/Gkhww
8Hllsb8N0mPJZuh2q1mElbDeHUUvA20d3xpaNj7l53V0z6s6gsc5yC3p+FPL+eIt8mtb5qNEnZZc
s70nMbwz+TSqiF3lUVr3sUUS6bh2qGMFXk7tMPRW1Jvz0UHYJ2ph77XjGWjjPgz5SYNLL/vsDzoI
T4SNohJ0NRPjFXhtsNUbsYgvZdafvJXOhEPqbBMMs1ZVVFcONvF2/1gjiW7y2rsOCrzNY4M1HxVu
0aw/RW3dWocfttReu1Vy6RRkuZFvAvsQDV7JUl5u0LVHjRpDx2a3kGc+V41571q4y2J5W7Xu1Dnp
dey3D8MjOjVVX1KKBeIlAzUngw0aVzTfIzZxReVQb+u7Spck1OloOCT/ZUbgduVdJ9h3VRw0Ijz5
BQidMTTHruExctWnDtJxSqrPVBKvx4xa8TQAsSyeLZ0krrYjTlISnduakUbjVK1mYNBRdZARHUQS
F0ekjznKPGRJrYZe28bJiAXWWsNHUqHVm/tC6//n6DyW40a2IPpFiIApuG173002nbhBkBQF71Eo
FL5+Ts/b6w0lAqhbNzNPbqsQYm2GStogekFNkBW3ej7IJSPlRCaoqSC9BOM18d1rot3vIJerdKhO
heOzfxnORjS9xCBmAI49x3rYyoddEIfrscOoFyVyS/boMpf0+1TQ1qpm+MISCGW0+tdHwEHHmMww
AelQrzrSrolV/jFz8UKMdK27YBmq7B9kT+4wI8MdxEezPcyWxiAaX2hnvJg6OUxmeWIdfytqYxW4
5iXthzUn2Q6F74KQ/dRiBWyTczviHffUNh2KS4ky3vTuS/XAm8QDE4snxCq3j0nEWDTqIyymYx7O
W5gRv/GYP0sooZgwWckbQLwYNiru6uD6UmPRYLBMArl1FIQV0Wxz8NCFMl8dcjwx9kmAkFmtETbH
zYi5OEDi6L3vZuRYnatL3amXJGR6x5sUzIxFeJrbjIcuCLHRy00NuMqKh10A5XLhhrCW0maHJLsf
M3kbC0V4bwTsz/7WQ8tJ5YD9pibD1P1xpbkThn2JH/ogOUGZ9Vd7wqLjRecoNAlr2F/D2IAkKIFY
UevT2KcuSd5Ce9i7WPn8CrxJBbMga721isXTw9Vfd/4aPO/aJTYlo+gwVOOT0dtb2HaoahJojcWT
R+NR3Yh7UrRwd4Mz+z9EyfrJrVk6jt6wbmzCZYEIkIvaoxuXu6Iyei5jtJAUISJ5sTSdeTmbKQcb
+3tsM5rcaEyslC/ws1fmxO+j/q5Dtn+CSInTH7kyIoeKQ+KyhpZcODujeq9L8+S3/vMcsp6c7KNg
x+caxjYlL+wkD+97fwYLvaxyErGIuhqRp9foMK1cjD7OP44DkpDM8Q+Ht18RhMZ9Ydn5wbAtdDv7
wgG5sztrb2MLbgg0QI44Tgg+XQDVglKXA4hLKg7dYxyMm5LYadaMaAHxJuIvVej28VreO8fYjwjC
hgkfDjf4MqmbteMGOyPrD4gExzRtLuQ/2CAAUIydFx/+keUQiTGqRSKmvQ5MHHH280SigS8WY290
7owWGola9eOwsSxs/5j/wJsT0JnXHdbNqMMtNbl47/TWpdFJ5pwemflc5O0OTgv5jWCrAq5qrJFT
ohE85m+ZF3LlvndqhElR+G+eb2+0tn4G4rmylqeYsk840EsLkVyb+VPjp2S3zZMqcW+0nD2ee63N
auNK3JVkRjJcZKNHmaBv44YLljUyuVvV95jvmG7NVcQ40pcTVx98/E4ZPvV+fg0GA2qDcaMbFEyw
wRKMNAAjXy2CV6hc/BLxcQT+IXMJB7qeWg+2+y2L8M7MyK+C8RMqEdolCcTyo2nMc99xHc6a+hrU
448mj5qZAsOYsS8M7h6mteYcJ7DPtQX9FLzkviB5Z6ZQJTE72k67AnuxGbB69D5Z1tZZ+7HAkMIU
QUnDZwFyHdH7FFUl92r28mO9nwogBWF9ckdyuwnYSBLUh6njOYtDA2bKR+Q3+4B7CrhXHvt0x0J6
ZQ796uGujZHt6lm+lQ1etZ5QK9YM5RU/Aa4IWVnPmCnXehL/aqwSFZ9aA9iml5Vr7Y5PvuO9hjlc
cRzAWtsYMsetsNs9CPAl4N1Fi4lIOWho1mycxijiVHCWNkxhNOeTy6KIkfarIRhIloFMlYnNI10N
JosLQeqRAFHGMlFhhDajkbeOUDW0UpvIhm+RoQmze4iLCjmn2sRA55quuLQPNI9Mu3ft4g6ocOik
8li27bWfjA+rE+eYDWreeBsF03Uq9aHyK3yP4r0kJDOn9SXN+AoV8xuoY7gzY4s1rgfIaG4D6LlV
g6/Ni20iFVwMm26F5rdR2rvjXLi2GTb/BxYG8tnFrMaTbsmsc7sj3fkwjHkry0depZ4GYYgjADx7
XIYnoWpKAOZuH6Ha1fxd0zTjkHfOVTxt20Tffdta+77ezE69Ed2IkJCj7HWbQXlsWAQf6PKGNvBw
Y2hMTuFKNsO5sg0cD/gOLHdfTwNjE5TgYV6qLt5GI3Ift9kAUkXmW4tZQ6dn4KN54MOAzFCorFkW
CP9RVl81BPHOm26GKfZkg5koMNSI6jVph7NTYOm3aU8expgeB/1lxuMtBbqOAYL9BDUVqs3fGog4
oId5toHJlnV4ljwtKmf4gWBY4I+peUBA7u0tp7SXOh2OLjEgCmTvAfr34CMO2t15oI3Aj/MnusF4
gbqVh7tNC3/p5sFNdz2u+5oQNuwXV2Bgn9dGOZ/Y6i5HvgV8EJedLg4BKmk7uSedoeuJrLgVrfNV
ChP5B6kb5m1CkBTZZEp7PqjexbDiTeOAGOweWVdEerTBOI5WBZvXpsu2xZidzHY40NrBE1yeMno8
5jRZdlX6Z+65bJocspyB737irdhMb4uQw+ER/zCgLgJTTLS5tSJADNP0SV8MdpH8uYzKsxN+mFZP
SCAV28iJlhSXnsOyW+Kw38Zi3JkhJl3fwTbJM1QJvhYxLsmov2B3WcyhudNCvXSi3BACXQmMd0XS
b1scPtOIbzgXySdz91eaEK718ZhZRUBWF7jVSFcRkMM+DPYhXm96m1hhdvd+GKDIiHPuqtPITsHu
9NMcTUeRustuVMQBffGKwIxkBUK0zuNXr6Q7LS/FY5Ai//rZE9WCVX+c8mKXQvfsZ+Opj9QFpXUt
hP8JKnWd+clBslBt04JhKthGbPcILEDPbfd5nQHWLw6jQ2pcEyYBeXriSPt9AE2BJf0lYnHK0oIM
3EQG2a/V1vZxWjnh3gWhIKDrGYrv3EAeM2Q5/gjL2I/CYOscy5yFV30RNZmJnMiLaeBpdVCDMwNe
avqsK275ZPOjqt/OsDYCz7l2KXSkKdwUs3fkhX5raR8OSKs5ub+cPPvNsZtlwgzD7HJv4RdUlrp2
4Ps0lsU0K377SZ1Ky71pl4QKKHVMdjAB5+3g2ava9rE0AUbXWPJys7qWAYy1R/DC6heTKneZz9lh
pC9FjeUczhDkmdcxjJ6zIT/oUPC3hb9AbicKxYc38y6rOXvCUMhuazggUOzc3tvkM4F98Xgt5zmF
Oj7cRDVtMjmdirY5xEwukigDv8eNhheN02U5aefwYDPMWP1U0hEX6Fcgv75yCcR3pJYiiNETnIt6
3NKwLNP2+Y4fnKAi6Af+HRVKmNnNIDMVEZH+xzXNfW0kfN/ifT/VBKaaA2/3qlaQO7RPQosImzkh
NmmkZXzZtp1cMxNquP8PWWCDZPta4jG20T16bf3SkMD5wJ2ra95n17my9oGOi0MKFaaiFWfgrYzn
8VyOwSte5cdmji+TXZlb5FdQQiGPzcMMojcZpGmzDUCptb+JlxJvlEfPrfaSdz+ezHUI9ick2jsP
9X2qrSckG2aqYhFZ0P16Apd1t/QqyVEZwkCwX4tS3vKcpEQn4WXiS235AvtVcKMJYJUHcmNnUCfM
jAGyBlbss6FUe1U6e3YPMIEKRoqvYEz3U/0xF/63JiJIzQ5W0OIzZJwyHH5sJ36zvXgxEKkg/LEd
dbZF+z5VMasmmPdmj+1vjrDD6uL54fPwmhK7Xn7CivlEDfPJ4hzMknpj8M7nql4p3zlYoKVUNG/G
YOCfMnykyuC91sEaSNZurueN2bovOFi3BDoWc1nt0zr5rJDph3n4gR+K1RoQWtega3nrRgynSPrN
yqsJE1cA/ZKpnU6Y6R5JgKcptzZ12lzDYSA1B9qQyDTWjteeioS6Tw9ZT/oooEbHgxepw02W+yvo
Ci+N4Rzw1q7GvtrMHZZX7AY4BT1ut6To4a/OiXHqIuOtyjxQEnw/Aup7LJb7xTDt5OBeB5wEVeYc
IqB7fHEJCwuCslgOsSGSHcMMh3FxjcsV+dg+j7jOq1ZCG3N/o2B4sfJ25UbAjCX/fnOOmwXZljHL
GQHDSFaIttccsnx8N1KfQa2lEEVui3JeOY7AWh/u4wL2tSjXteNxDpBcKbVP4q1hndevaaZB5zGW
rRXuOiHWCU4dg8thYWq8BCEgCRiNfC9MJNUEIi4ceqoQORlzeEGuAzontZcUiYMx6vaJLm9oKGf8
sEvsEyuT4sRFONPcDGFn27r9jt3BSgKFiRvnbPSaD0ewHWB+WWx/I2ms0l6Reh5XiAD1IoS/JH1j
X2ePx618GuiiqGLnlqbio5gcbkw8ivWwG/py/QCyJV32UmOPACaDgaLnVlCtQp9TpCr5jepzBPB/
9Nq73xtnAEn0U/j7VvU/jiRaOfk2Q/VQx+T3udX0vP+jm1MgYDEzNVuBril68C1QbAPZEjTyDz7L
ckNEG4TPDey1M9yGxYS3oi6nfVVH/wbL3+siJlifMfFJf1Gaj1ZwB88u2eLYXFrQf3VQbtq+Y3K2
D67HPa7jqEsyfZNmt0ZteWOtyf0C8yFxOmqtbizPP9rBe9K1BVYVkLqOdqMUGygCyKTJ2g24s8N4
Kpx+5w/2xSRpCm83W/t8Pg2je+56b81kdA1wNFdVeVZMdSZGhbo13wJ8MGomZpH2N2swr8QzTkPX
4bK1nx7vZeAah6pwIS1gHJTdquDoAQ12t7FkxtCFeGexXQJxItfMXIurk0xQxbbaHHhtuMkVTfZU
2l2K8wDVLGLjJfwvQprFIzy9NfEK45jDbFJvOUsuU0tjWO9E77RlrDrSToQn1lM+wtoAVMRO2UFM
NylUIP9wK7Lp0rpiyYVtjyBzsxnCW6ZX191bdsBO3FjHJJh8Z7qBTOa7rNBzAAWhMdh6Ys5L9hD5
3seGiG843QtweD6cr9ThdAhmEufWJsQxPvfO1hriPYaUG99lUHN6WmE4WgEA526CWbczyWQmb5Hd
0FDa5xzkLP4Tg6afEset25sUBg3HeWrOjWV+tU3yayj3TZjup37EY7J5/pPN/ZVXjrzS2NTkyIeD
hnTWAy2BfburS42+ZT1ZHGR9DciIgAadUIfEmj/4tP4Y0jgP43SeVbMt4NdjBCUFZcs7Dv730E03
JkhlfAdMaoX8nhrxU3X5SRnjPz+2n9wi2Bu6JCRff6QmIwLWtLuS4zEph7OYx6PlpSW+SvrFAgre
VMjj4zpHM2ANApQSWP7DxGJ08hFm1sTsm4BiHePcZoiw5Xgz+ux1UmwC/EwdkVi9hRIpRgBuweyc
nTleG6x9jbE8D6nzpPG85cBYnFLfhhwjTFwENz+v/3hNw0E0wzdiSTLZ6tDSd2GGcFQsFu1wJPZm
R8WA6i+FN/GAwEGW9sO0Xkzks+t1YOPoHCd0d8reUvSlxnlSNrEZOM4LwDPnkeV52uIkN4Nd1GgW
9mF1hP1KH4l7BmC196H9S2vKcUZzHZ06UpC999kKaiux9RD6cur54AQaagTnShp3K0ohXomZ7loL
3VvgEgkS43tIWUHBHUGOvHMRWMPFuQ5pzA6QcScVj9RhyE9UW9ueAJRQAm20sI4GMoAuuf3PmEGo
UfqwasDF3gRj2T0VUCPEbH50rd6J0vUOykzYDM3Gq6miXyHj986GMJ0F9ltVhq+VP/1WntqPlTpW
vfncVHQnKJuEoSuvYW5ubTsHMAEKTam91dE1kI0mSlL9nLDL79HQ0PCK5CJ5lk4Sny4fcwRtO0XS
sEdG2DSlPQehXF59J4r3kINsVvWTt2pSguRDGR87WTDQUgIjK+/f/166HgeVH1bXKITYp+SrVv0x
NfQ9RpCRBYiCAdpeOdV/LRRVy4SuH+l9Hj3gKObObvMLqOhVYk5Xm4xYqaCNUVIA5iyXLyrrNto0
NlKPf6gk+UpKl7Rvvoffe9Qm0E0mwzZx9m1dYmlxb9zH8BTgLsmri4v9FmJntq/oqRhmbqyTTffR
o0KJvVy07+vx1Cf9Tfrx36ClPbhpwnXoBT9RijHHn7iHg/TCg/tm+mQbLTfBHltfnax9cwSE+769
t35AGC76SO3pZVIq5cjs7lNuntPGZEcKH98c7GY1QyxDSWqO0yheYlIvbjp9xiUQIPI46DQBYW9v
p7B7LNvBKpe+6S3hoicrPY40ONEoMBXYlauug2/2gPJMpyGs/xUFCJN+Osg4PSYmhjddbTRncjgY
XxN3wbqfe7zK/adk7MQwEP/jE/aitH0oGxvvMH11nCSyZAmunNdmAphtON9WhLvdgzzS5dbOV/FH
OBom6y37iofwNBXpk1Fb60Gy/LQl63P9nIAtoT1q23XDJSVEQVzjQIzyVbv+lkUH94SS7bBlhXuc
pjBRDbZO5j5387VncoMoCSHi37gPpFPpDI4XQNdZkObJH7Yv57Z3rgHhr3HEItnyExTz/Be74Ivl
j18JSghVVL9eaV0CZVxlN2z8KvlqyeLGSOZOAtEEV+eNir+XyGZfVUE14ktnEeuT2GVQuP5ykWIW
b9Et3exSaPlZeyRFapevC8cbvAMyv0m+wuiHJdo8pr13w0FzAy+JtQW+FeVUq9bjmHa4MsaWxvyj
eM5TuhBT3P9ut4l856mUlAHMuAAyv3nVomjwlmGKEZDb83E8qmK8zo53smDnEwj/03jiM5DdAd4q
TkLoMwm55IgtazDEFyeu3sIWbJMkUmbbxdHxQEeGGL66uX2xc7mJJuiTaf7mM9FEvkk2ZwAbPPhs
otyLGjH+JiQETEd9R4NZLhyHzyczzQYn+7UU89K20A957qRtblTQ3fLJ+Qte7ED177MbDK+4fB+X
TYjJxQSDpl7Put0ZtQdNeniVZf7uEjYrcpbxc2qe6i6IwbNVsAa7tt0nfQT/s7wDfD9PRrlhmfzm
uuGDRkbBAo5gzxBqWYDXNiQFLkaPzVPgPtMkNiV5ggDUrG2s8I0S08/zt1kBx5uxbmBcurHn37AB
XVkthpJ8RMGV/j/QxfNiEOLDttptkDJRN2wLyU3xPZeQLR8grcHpfqamfk8bsZlglrP63uvROlTZ
tOtyxrSCqrcAJugE5QNJwv/yykeNCQtzMb/M0nj1HjwN4GJXCi3ZmBnHCAYrnttNIeg6gYBLRJfx
MCq3RJH/lbH9bPNdo6YqX2kt/4XKOSai5Tzy/3TUAy6buPvGI85KrPJf/ao/9C7O1h4oRI5mzO2l
2oY2TmDV4lhA6M4YKU6yYaNt2xp8TJpuxoIEhPdYhKA/vdEnei9rfXRK751M9Z+g788kgcA20zui
QCPze4/uuqzX4+ARKa3yb1NSAusVVJ5YE1NhHrKl0R3XlxK/V/EUVXgJrTL4YEXwjiddED0xsEGi
6UzOMR6jY91h06iSS1VWxygm2sFRhgvXO9RzvYcFtZsTJlGvOFJZis2777EhCiwKUzE9kTU5tq0n
qcJRF5+aP9Hh61DNB3aek02+UYr5Q+b+21SZ5y5GOTNMJvtSrWRZnBOW5ban8f+5+cpnasTwZ++y
mOiiHXofqZTnOSlQ2Hv3b6c9OBRQFryx/tJp/U+3DrxGJibNDwKczX7Yc8FnzVvTJ/8bwr/McrIM
0yzxhWU/jSf3ci5OpK5pBXFvjo4+R1G9jXI4ZkNzr0I678BcLuekLOnnMKCgiJGzy3yODB/Jz3up
ZfGmRmc1U1KzgEb91vrOmwxZ8CfOCm/tvWHv3mYezhxyMmQTRUC4wFuxk/v0bPOdvr0/QGaLI86c
d62GJ5FYr6r1l3pskUXFJc7jc8vHm+RH+jd1AYfbvt4quyFzauExcua/TRe1i6YuaYhqaXdQ+yEr
vhtcdnWaQA91X0Ze+h5QBqmSIl1ACP1iPXsx8FGx7NllhroF1cj7Qk+kL9MPGeQsH7gTc78RmIeM
sr45hren+/nUNz11JMl5GmibDm0euLqoSXzDKEpmNFOV3G2btanQ6ascss/ZpFuVpctnaDjYiNFc
SKr8GyaNakX0N3b/UsJFMa6YdsRZnvLWehJhum/4oke991z4hU0yn+iubfNXR2/fJsSNvCAhgNyu
RA8+ILWDZ6tu4PYP8p90seJKdzf24LTdvnmnNnzLBIxRRjsXJ+dHs1u2gzmXkk/Y1/pPbHf2Na37
7mgX3nCKC1Eu4XlNG0Kq/Kk5vUDI5fhBKjDEo55i+jbC8mAJe1839U9BJ8SCzfF3C6pmSV0gQ2Tm
PdfKOtgKtGNnn5nOsOD7/beszffOjW9WCxtBUX3SRBa/FKwfun3sdhgTQKPu2QD3izmzvioyXh10
9kXqRa8dZruzBGkpxxBrA06nnhqzuMedP0ZXe3YekB+YcPw/WuHwZLqS+02drkWl8ZzPS5wV53rM
PtTs3vOIbbBFqtsiV4i6w4uYIScNwHolbbDe1P/xRHqVWIuNydgDHVz1hrMvZHcV5PxrkRzjjFrl
Vurd/2bnNqTdh8rdQ2RN7/NQWpvWCo6gS0AQAX/gUJVnSkRRopvmDaTlr5nGH9M4vcIofqI7CW5P
+bhCWO0vpqIPYC7pliZN52hbqX83lV+cLdu84MPY+zIw3htZPLr7ShBcdfo9hQ+Kr8s3VDXTkeeZ
wKuXiIP2yWAIxeemda+BzaFmZfrQ9bxj/GPzsQ5S0zhL1c5r7p3jyajrczda+zgN/hUNuy56ttZy
BHesJ1xCEdhnNU9HLlLUlaEHRxmCuWvmz0aOawWXnkfcDUb9hxbmLvAH+AvVln3369ySt+nkMbDF
b5myC2V5SrtHSt1Xy6XV1IRhEoiHYU1EafIpfQsIBPq1fXceXte8qJDJlILdZx2sMX+LPAyVuj1p
XRERa5AaBuEl3BqNcy8xeEjuiWzbtmU3fMHh3PrCWavWPJZD9GQBKDUVy4XSOAU++RLYD5FIiVQ6
m6KPuEGRfY1Vv7BKVqN4DiZv3JOx/tt7pE3Ksd26VgwkKy4x4KZ+v6zJSbuzcfR664DMAqhlYrwI
kEoYGwaXEFvs1rvKTsmTV6s5ZIXYT8wO+bfnB7uimZ8R905Y4XG0RQyhhKSasdo2vdjnCjkjjRAN
QhzCtT7FFCsI+OGl3+zIAxCaA1XbMdGSLMuG9H1mUOa19zZ8abBwjidEktuk9N7hlpZm4T40fmhl
W5il2Lsu6Bo0WFw63j7OaITEiXejPe9KiRtxMLv6k9nGlWrlZunGdEXN4x9t+y+G7qCHoOBJjHi5
ae8eqILciH8fXZnCVa9SJitB6Z52YCoYRk92U61UHVwCwHwHkJgMmZG9MR0/WLEB+M2n1sC71/VY
/IJtQ5En/pd/MWDpxBZn4dYV7BRur6wLsDyztg9CN/vF7BVus6Jy9iGg3+sUENnNwlYsfX5h4JpC
LGLVSXp+sTADl4Ke6jJp83uM8DMV2lorp/wtamvvwD0oXTYxdvSVd3DOG3CyPNr47kP3hesoXzb2
m5M/fndZx/Oezs9ZgTocD6SwRINpV02YXgILpExikDigbhxOWjG81PZID6Bipu8ymgF8yH+s8Nh9
iCY5KjHwzrSkeh5L3zFuoUxXsAjyNqfEKAXWUHp3KMWXjvS4p1nU6PSxzDeJ76K9LCU5B4IXAPPw
sJ0nezybZvljGR6NS544lj3jFxk9t80u0hbX2k0+Zv5DHswHjCxQggcSQcFg+icgHeQIcB2u3AcQ
tivvmLXRXJHU0tY5NsF8rN2Y7ow4IyICc8h88ajF+evONtovo2F77wOcLdTtTO3JgIlAuwPKBTY9
Y5nqsNrXkGPe3Ejfq4aMcSaEsTYT7zu0WtgTQVItWgFuq51alxBtwYQ4QqONa/MtTA2g/C7eZ79C
+8HmKgtUvj42vQfeJN2G2saklbPeaQzANdxRh5UnS7BCijytMok+ZIP1h7JgiK8g+PYa00QOWE4B
lTGy6gw2kE3NHEW3Psc2AX/JAe8W1IfKyGwErb4jL4mFTVUixNrb/VaWYD0iArXvGM2WbQC/Fz6f
eajElL5VEeQAw8mMfc4HZlsqfu8Chu/emhrM1j3ybxF485m7Y0LdJQa8bm6412WoPfL/+07ZgVxC
FQhsOgm8tG73xJyTjYhljx2DhFKYA2iUeshWRlPSQec6qJbUslGTUSOlTLokfN8EyavpxtOSpqFH
YQuDiuxwU7QZ8HMax6OVsMoMEnkJO1/Au3MBfsOh8bpt1zAihgExPe459qaDDHtv2qDfKs2wT8EV
Uaeu8C+ek92q5kmHdY1KZajwOoW9yYPEPT11S+M9nFTxbkeNcU1Ji16swpSn1jXKnUweRviRopi8
nbJ7JBPzDSTrsAQDnJF2lwUEJQ50qEEhuNIm51sRZ9RtlJpwiaEjliG563u32sUuXxshtdEMxIdO
wDZcYEzU/xCGEQlDkzuchFR86RG2T0HJ/zAgDEV6dqxmVj5O1c5WUOqK+ck0cIU41acVq6eupubB
Thgm1mlvIh9p+l+2PZKA2TESYXWmr62NpoFljxueM1GII0q5jY0gq+/C1dNLVpBSVXUNqaRpfiS8
k5U11tEazg6rdAsSdGriM8YuNe4mUQOIjJivu2wKFlqM3Hz7OvzDf3Hn5S7bKQgwYWLmxK7j9NPK
jZwWQ+XvVEtOxqE+aN3xPcITkb8HteCT58cfXYr/uFckgnRpZGujSb8M2kimFIuI0exiZ8T2y7WH
AhwF/rUNsaLO1pnbO2vxEpj6YIvbEDA6tEQUB5K6C48Zc5UIWCESX64Pn65lx1VivsyEufEC++YW
8d0RqB02SqRVOgfMNK/gN35bHXf4g4K1nVCIh9HrD1xEdu1VBe9LZXfcWHsWKZepNC5ytD7mLrg1
3tyvvKI4Sze7zu3D52E2tIIaYJ6KmSxycrVA4YQ8RTgzg91ockRwV7q7Tk8PssWfSFP/wBL3mALp
W+oEoqGEE4Naj3eIExDoqKR1in4GOjpSAMTGtXKxkicVa+pCf1saRWUMoex3s/rtJP07+Rw/IEfJ
T8cqO8RyzwROqufhuAkSgA6Zj97gOzhTylFeA4rLuHdENz4MzG7GtSbtBxq4XYeV/2P5zd9EmP6y
LflRJP7y0OObXfHotFl+HVWzi0pPL+zAPAC8ehScYo01ipJrOlm1BPnJE1uq6R/e/ktvEcLAmUpl
m3sGe8KduwSr2qX1a02x8MoM/HNbF1AMahcriSBE4kTk6WnkNiSeSdkbOxgiF+5RLeLnvBr9Bod4
6qFu2+I0OhXuRoBktUehles4XxQ7cBsEDgXGGV2KLSZ/WXvyrMfF6lr6TLIREU/H4CwqCXF0wx83
V82i1h6HkFX4a8HbuS4FLIPSnj4FeImWfJ2fdm8N9CRSQxqDErUag3r8iDsMB9xBH18KwWqpEt7L
HBJYk/ljIuuchWmmxEkweSwSp3uyQ5iX/UzO0DJXKgxeiiTKf9jagKMmZoRRmNZ7bMwx5WswF0B4
v8xzy9GYapzcIr77o/NPDuYpQrRc14awzjhQqANN52NQ8qjRMX0QuE+9kW+CP1afTh68z2gMcyBX
vGsnnLDAXkWM6O/RI0Xc15DFzxz2ezlMT92cXiMAdSoEw1BNENBYs1AQfLVsPk3kRUjVGd3TkISv
OR10C8/y7+Ta9mPMbI6iExL5cTc2MBnf5HIzZB/s+F69iXgxy1/FyBz/1W27LmXzkVNmiUEnPhdm
t9M1VdhCv3QuopaO/hR18LiD4ut3YoCjVoNts/bfA+wvvJsTZayKQGNC+oC2T+hd4UqV2VeSEOHu
pvozNm3SriWrouDHwfdCktF9ymLrbBfmwwcLwgibf+bYa2wJuBP9z5DPfjd1UKhE+dJHEy3uXB0X
DuUdHkAAf+o/U6tchwpWuBfhSi6r9qniLFk3cf3mhcO7Dmgvn/CcJji6skc9M7nlY1r1N4gH1KQP
4YFSjNepmSi8j/3vsXl8+mNMObJm4OBe/uFo7rVl/sBZdxffiT/N0Ty1NbBOLrkLNQUQxbq/QTYe
Tbd/bo3muerdTypet0WGVcI0OYKz2dtP+KgUHUyp3269hIKxLuloHCpKf61IKeRjQi9h9lE33Y+v
YEHTYz0m4Z1yR75K9S0eixtYrJ1b6FMpIWUTy6LZNvqL8wx1GhMoaneyrEuWI2p8r5X/UthAk8q6
x/Mh7FuYhL9TwCuE2YM40Gig8Hftsqnbt6G3+TKVwaIsAZ56Q/XCbLLEaQ0upAupm2N1qnqiTqr/
Hs382s7gwxWosJXhu0eeYLbfVDIF1Su4D/7VFAcBPt5Np/t/uCv7fdNWa3NW58YfHuhxRogUzltn
uXfBktGTGG1spd985lm6NIlwZe9ha73VKni3tPodg/kmW+SxsrnXwJ5QJJG5Z5/bjsmiNFYSe7Dh
8lCw1QKcYrCWxT1u+dS8cbx9Oe7wt+vHT5UEF6tVF/7AyaHOoQjEAXIq++V8E1KrW1S8h3lv7Msq
ulVGcvMmb4PNihxlRA+ggxfK78SLolUq6LxTYjyqQDz2bK2GTF+gpWHfOsVOso964zB243eKE8GZ
uAMOAcnJgIS76xkZqslwhl+O+ULMnw1B+NZo9yM9GUqUGWesj62ZsculWD5L+GJW+GZWbvYImziP
+AhVJGVVsPYu/+PovJZcRbYg+kVEAFUU8CqDvNRWbV6I0w7vPV8/i3m9c2OmW42oXbkzV/L3nJaG
acIvWpZc8sTh+EspoY1k9koV37aa4muFrKy1/XXWWAtaoTrnQu93dDvaLJHMN14CLFqHWecuGiAS
D18dularrMdJkeGMCD4hwHJo1N3wHnDWjo1/jxLz2WmqtZO6l8wdxm2s884LXJceDkjYGYgHA9uX
j0OwDpNiXxS5BAo687pdYqr5h+ty3a70od3EbvJZigBOXck+nOOeRXjXnH0MSABUrrEObEoaFg48
ke4aPIhrpYMGsGs2mvNiAdXxWkZmeZiWfIcj4U7aAXf2iU+Mk7J4SjL2bEaNRpAXabDvw2RnZZwF
WY9NO3dr6renb1WEpyRNqCK3z2OVnekkBZoi2qeegnOjBURSDCAQw+G9Ia9sZvCswXgf2UGDGLGT
Lw7oi/Jn9iRdACAmKzxMQd9xFgfURLgO/hk48cOYjMuR+q/KINRm+lsx4dOy60/H1X7s2sLubz+a
LTW4Y3bXVP1YUmK3KkQF4FUse7xJXCYkC5Fx6/Lbd2vxdVpz4m6dOqNlQe1wury5poTwANVjWixM
LWks5vGN2bEDrMajH9kghUZ6sVuLr2NhAlKfD1Xn3lL4mfT/EcpiOl/FDaZPCmvdiFVMX2mYiqIg
W7yiGwv0TMPCYzH+4+VpOBIkVRjJkOwBo+2GOXyP2uRB1POJtJtaN2P+G5FG0CpahwR2u5h2XSOU
eEX1p6AX1OYWJHSbnsOW1fIgEWya2byaFQ5LogsXUTePeU4XaTFEvD1qddMrbjZadESbu/qol+NS
sQXcfXLoQvPNAc1bOp+ar3/UbnaqC41+Zvr3WD0XXLCQS5uGucakcWua+jP5Y28GgWO3lN0amSWW
nc49KYNbatKhNoQsoIaa22ln/ZLQf8nrctjbutxWXAdkpN5kz9rLcaJjH053awweBBFr9k9g543m
VYXD3jKmHzIt71kEf85V4nvkgkULrAOaeOKJLblZpTZv284cMMLUOsWm3M02ZiYeKFqhksOmxcI3
5nFFDvRoTMmjEMO8CsfyY5Hqxy65QwGlgnY6VezzNylyptm7oP3QFyuHyIwpWZCM7gWDv/1mY46w
HaZvt9bPqrFXJZURvc2an2XPo7CGO+3s76zP9vB3GdQHJwOjbuC20+3qK1Pdkxqil362agijtkEZ
HcuxlzAp4Sz3BDkr15Y7LcDg4uORma2TMHDKM4cE+xY6ZtnYW8W/gXSAjnF5xPfLt6hf6b288p3c
sFjVsdShr4zduschVflBq22UMZvYS6swexvnuPkztIUHkeyzMOJiguPxaYSsW/Y6RYMaa/V23UgL
ElKvC3p3fCu4BjA6/yKe5BWMy1d3oAexMh28Tpn7YU9Jf58TVq0t27fLPNqF1yh2Blphlp6U/CgN
NEZ8c5g4psn5MLWR6wQTC/MBdzrwQFEcekVGvFq8mZl7bRnwC/E3pOQJUmvfAGsq4nS9bNl1Jz3S
hn5Z4jsdXV8WVnffGh9U0J7Ded77vgkKPhyTw9him2sTfNgiPDEcXVJ/PmnCX3qT9kLcm4axD88V
93YyEtOAFap6Dl3JDEYynfvnoZDUniXWMfTnb9KNR6WCF8NoNi2oDWalrT1hTegF/t0F8US7sk0G
JICDJnGDdrwMfBhoVP2RnAJsaQe8rzUQnFQxp/FJIG0S4vd0VzwoIlkSTwR4601amOeM9oHRqsB9
FjvTor7bKD8CgBGAlk4mHN00o5qik+9uJZYSjRV0zJ8h1h5AXxxHrfFknp4k/kD8I6e5AfsTaw41
XzOdJzhNSyrsIVroo8sn3INhSj10Epxl0Rbs88mBSORYdIUTSWbI/Kdx3ltYqaJKPVVddgzr6IiB
eTsD7VXUAlV9vRkUD84oSmQqwtNlse+oFNISGslUBJWfRz7u5IYsyNFxo5c2d/l88eeA9OnK7rMK
rV0JzFwCi09dQgjpwWIpVw/+oR/MLTu5vexekjg9O2DzwHp7VmodGjrBXC051zY9BC367YB3wMna
JwpKN6ySN3ri8MxMMx+jeUkprXWIT82KaMkE3I5RFqPQ3yiU58YG5C/09iyiWK1p2ZKEN4pWSQXo
/9IwuJiuRTe4+5VY/mvsyH9+DxqHpwHPZHlSZnupW0VVZvLkDK61doTvfwQat+mWgOZGoTht+lKr
tmReweBns7bT4RSssfumVyHt5hImOkzy0nwXfftbRYDzjeXnjBRGr2jAD8MmdmjzzZCQMsMe5nb5
te9TSiLMC04NibrBcxbtWirFpfGQULKaacz8Sd88OQIoV2gBI4iNde4Hxc02WNdlUYVoohfQSawf
0rQYRCeeYlxRf9RleBiAHmyDJlgzwF5meGOknUKnea1nn6dqSb8Hnt4P4FLMvdU2B5EHMEYCtZ8J
sANm3sWFeTIDe0fLOQix9n35xCgte/X14OR2o5ckNX02ObBVvBvUxAXnye73qM0oU9xB2YyzXSpI
4Pn7wIwvfeAgL9JjXZM5qg0Mzz4FwiHLw7654kLEe5rtK654retcKp3lzSDKu4oUgon6YI1/sYZ5
UVKcH65hXlJjTgsCKJSqKIGDylsblJ+dbDYhV9F1n8pHJXGelKQNqcgq/hlaJjnASXnApqDjZ4L6
aURY8Yu0vLey/8P/RVCVZ0j42acViBsq1ktVs9IukOSNZNNM+SGo+j1mEnyVFABl4tWVoLkb/BYg
tfbp0iPUJtpx6oAtdBl3bz4eBv4BT2Ay3JyByjk/8sAyQf8y6ViI44e0aRGv6vGpmcv9QLJuXfkJ
CMwEbkz3NrTjg13bh7ZyaSDRnvVZ0mr22cUzsYSKpuTqLivrqHKirR1lZaWgE03sCMgPqzSgjFSZ
D6QC8OBy+WHHM+fiJsLk0EkgV8r1yUiH2bZr/RNXIIph9C1pjGNE4XFba5/1ktUl38SX9rvU+01q
NhCFsULSWdQ8WJPz5CYOZJTWee3GOsBGlzwj3mB6XGiEHDaHvFogGrDsMxh0qjgF6PLoHBWvRWhQ
5yZNtn2d3QKdO/iU4TsJrz3wJx1SXTwVbI/yzcLE5K/+G7slMBB4Brk6NX7F9cn51ar6s6jCLxWy
MsVSFIwG39b+oeBha3yCyu6wz5r5Czz+Dsg+ZAfFGE+SM3Orq6ET7M0b+uCAeWQfqsKrQ9G6BjuG
c53uCIlr1NhGk+3VZfw2TvC1Bd7cMN10lsaH1u5LLaXb1nw2C59ni/tOPJLPydxDzRxs9f6h7qkz
NNPmtZ8p63XCk8qDnzCkfqImPBHCB22js+BqpMDwjPA3IpOOoWaADFP8VjSTkRAnyBMnkBkDE4UQ
uwnFkFuBPaK0hq2Bcu9385pxn7VDx5zAZNOobzykh8CdjmbKwDmXX8lE4Qhp4kSnLLC0jxasPd2Y
drwb37FYIQOzuWvCg0YBrsR7E/XRV94Bsof20wEwVE6/S6B9sNNb9z0vQrv2GDbwe4OytmqE2v5R
MStkWFnQuddK62g16V/KJNxB01ossS+ZnWu0WbM78YU3sobXde4iWuyNU/5kN9aBtNbOp5KrMely
CMRzN9svorVeJ6c5yL4+9nH/kBrc0GMTxiq4ERFcsYGVa8xiuIPEmb64pfdvNTlq4uUDnroNX7QU
EIaBDXiah71JxjtQpLMMMYNxKOsvy6x3GFdOLMvW2uKShh4hkqeQ0l81tw982T0nT69TFd96PzjP
M7J0OibwKlJMvz304Pynk8ljw+sxTqJdmpjfQ6x2eVqcDdjrBhFvO/LJhYn8FrjGXxaW2xDEeDq7
L8oId3ozfMVD9dYn3Yt02l9L9qzR4huMN4iLQfHdx8Iz4drz+tt2NM6nAeYNV3nTSHUOAD5W9Pkj
JYq4QVt4jnhdkz7dTnn4ms42HBc6IOi8HHSuHUBGjCBfKGnsU6M6+tcILMpNpl0Ma+SSwCV70mID
Fk2yMaU8BY1DFUVF52j/wwt0p1QBJwF8GHVNcs6eDM59HBO32EgJC9cbIy/+9S5MM3tyOLiDK/Lb
ZQSc5bCRHyOXFDIZgb7bAji4JSmfwmSNHyEjQt9UJgIl82XHrbkpEQk0FhFRbG8xfNJ9gW/fkep9
QJBQYOhRFuB+hd2tcq3jPKgj2IC1BSwsRjcdi+jVCT9m5e71iKKDvLmJRGwike+iCkVaQDlOi2dh
TMfAGI6Mk6+zLV4LSiD8rjoEWr0VhI3sVF0WXl0m3nvHYWmWbJvcpwRF7p3Uumq98ugV+YWOvC6a
eKY3HHlQud3X1KoTdhFA6UlzLnT5Cvr7z6AkS4YNg6nQ3wTI81pkj+x7r0ls4IfKAHRaZfkQUKan
9d0lmmgZynB6NgRfg2lXwNaKfeNCr59X+PNVOjFI0eA941tOCwP7RGZhwdXKlpQHSXvbqGYXlPq6
KyeuT+MRmPHJkeKdVcixcNRXFdAVUtKvV0B00Bz3Lod0r03NmwzDx1lVD24JI8hGQojJ0K7VQPHy
nFuHEnkb0v23btPraJnYvePPBq6RpsVnwNcYTVzskfJnhq9cL+4VH4aFRY2fyO7OEjfzw33jBheN
cqmmHGB2TFkEWpSj2JTVi031XUUnd2YkL+zxKEyW76FmbKZdHuHbS7l4sZ3FDgEQCgiliKj3bC8V
AUwMYQcnoZ0nzBCu+ZYGDpiowfgu9OTVDWdMp+a1cXsiRe2ZnbO/qlW2qWy2CY662a54jlv/H0GQ
FXPKocWUMtR/QbZIQgkR/4lIFVJ/9RgThpx4D3fZZwERUmFoqNjl6oTMnLneYcFYq4ZYIUZAEOFI
yNM+GeRHNy0p8H4tqh9qf3emBIxMhKKvmqPb1ofSnq51SzBpktlqZpHUjzyxDiDCKsYbBFY7TonN
NDRfKpOoLZ9CNV2wFDO5QbCjw9LvYGFMhEjb54DQbNC1hzQ3PJvFrZZYiK/6RWZiYzaA82hLK0eo
nhTqlfp2zk5JYeKlRxeND/P4Yst3S6BpQ6uNSv6fT7HTrfMWxgYm5Kjh3tPhAbS4MxvmWgtIbKWY
Jl00UL8+mJm9cfjnLF13RUf20QVd0IF7k16P30PUzhZh4Wwnsadr3bGOuKfnS6lpjOYTEGgF+QOy
ePLU0rsIEkixE2qXwJNm3nW9W0+QdKwWv7NdfLYUprldv6XWHcYMagVNuGHwx6Ya0Mu95zrHOb75
P9Y4Egsz5d6MY0xjtO3QJpBSydqaOaiK0ivQ6FUfr0TnrHEHXlhsr7kYr3uDaKNr7Gvok+50AsPi
5QXr6Vhs1HyPSySzyOBMszwtLHbSCiAp1YeGVwE5DLID8yZEj0sb8dxDHPChvAwgFiy8ZoKfoKLr
DFe11xvJSbnJyTdaOFmem7m8/3QKyyAjkREPc9Z8wMlGR+xBPXkxGaw42BbjLYwmNgHJ1RyJwUvC
ZKSTiwfu5I/MjQtZFaeLxZYdWGEOZiJgZ1vkm4lKM92iB6Knkyg/1BwpGtfXmKguQeyE7s78syCA
3GAUHOmfmLKz66SnZj718CN0HiMHKDti0Uc+K64KWDdAJSJZ8kqgP36m/gVLlrEJJ4qqfDCe3mxO
lPMEsmO2tRzqSh36QLvBPKVsyDG5W6ydVAt2z2CQBGNqYXrygfji3SPhxVYgrdksBj61bq7IcPmx
U0FRqfQj0eBh6whoG9aUosLUg3Hq9MnY9QPKhGO0+VEbhgw6GzE4MuPR/O2HJiVyJmg0GmnD5ZUY
IGtpdP0Euov0MYJJsGna4S9j0vQ1iu/cYdnH5uZkBxG/b3chybpHT1qacHCchHecONxGm5sEBLHQ
MYOay4debLoqoyAx5Mu0PHHWKY+9oaQSPrS3ceNAGtZfuqZ8jXxB9LwhKJzsYhynYwksX6aHKBy3
DHTnhvKZQfkQyiBy4tGDna+nC40F454JWZahopx0wgmS0wCuOSTsREaPTmkeyM2uULBNnLojDrIe
vw6Px47d4poQjmdo+7Y6TXYHG/reT5BMQQrk9Dh1IvgrqK/qmGIgjt5rvLtMFyD2IQfhZjLzmoAj
NbJO+6SktXHTxoumCx6etU75ZNFUXzVmuyAL9gYUNTgB/lNl8iXLSnzzVGfiwd6QeD9aUf/YJL9q
th6CBhsdUVxE52BbhmKvTEJ8RFaDkIEFfwcRmZNtkVxoeR/0tJLCaJYxtKa43Epz/rAo+qoS+wkz
3GasP6HAbjTuKYLiuaqq9q4cfgbmXha+FNERCp/gLCIWJVjEpB6fYvBbrp7eTPQeGzOjwkHp6M2p
ifAmgD/klzq4qQPfpd7i/1rrYfVkTJQOp8NjSjYnIdepl79kQTdMs9uEtO44O0TMnzM6MajjRte7
WC4nRFSdylTshtDdRc1E8UUFaaN7Kh0D6wDV2mNyNUT9agO04gu5CpYfgGwtGzgPtylUNgOCNb+/
Xa8UBWNBpiO1poc0yU6ck39BIlc61aESHp7GgA9I8iwpFGnNeDeOHzG1wkVEnrrKn2JyMWzodloo
WT9W66brvySsmhB+dsgWUlolTiIAKSwSOiRviwbQjH992+oPST2eTa04Ab1YcZXxWh1GP3Jmxx3Z
BgfMCbdO2uwcxgOG0WUtVa64rK4Hd/p2yvpzDHrE/RLQAVE6HxeV7rAbSNYif65peGvBXo5cv5Oo
plg02Mdm+A91YdNW+WlAFTM5p+wYoYt+SV5+EpJJbX1E6q9gAsaVczD4emA5WPrJ8Mu/VfknvR6r
iGJVsWQrgnKruC+YdEERaKD1K6Y9gGOcVz7AbS+NH52RUzzBkxDlN9cxr74IHwGc7KO53QdVug4Q
73hY3sPmDPF034YoRVr2HFEf1XE+uywhalqmQgFMKhaorfMqhcgAvBV91KJvAbpbrB9AivxNLkRF
DSLtzHt/ng4ARldt+GEOTzkI0W4Ofi34E7LFEor8MyZ8knAm+GUSAD///PHBUuVbY4AtipyNHxlP
s3PlbmzmeMDa9qDTC6LZ5lvrDhSUwDGT4K5BITaA9wZp36j1uiI17UXEtm5oX0cZbkTZblurXmkR
atUu7uDbifmihP/gIiNN8AqTYbiNeX/hi0XpDs9aN+wgtN4mvGUV86POGycezgXdndM8bgSt5G59
bhWADQIKYJ2k1l0COtwM2EutttQfW6TIl6GjvNdleTRaxwuLvW76sK3GY4sBwBVoXcuBRvcq5iLg
GPrWx2Q4D/zppo/E6K6jsK9Ssnx3AGoK+dwp89eJg13AJgeTwLrgbMISsM7SaduxRnJVA1mQDuzh
ENXXEF+2Xr90/xP3aW5cpiZOA0FuYSIiDiPzUPsUXMcPHW/42favvW88Zgy7A60xcoYdkfyEEW2C
QCCHqNyyodlO1EQyl9HV9Vvq54mfV8wgYyhqa4hJ2NBDBdW93RIyESB/rTJj+PSjXVlDwysb84NF
PSgq36HXT0XwZuOsXYPWNDGjkIikjq7ybI5M5N9yeASr5J+ijolINm59M2TPygRV+W62QttaYKWW
14J+aDKHNQjVWVzJFFZDN6puHbUqH1o3odoEn5MBDmc2a4LsAwIB/0F6u8naerAGedalq7H0TmgU
SbOhhuehccK0bsXBHVCrkbdEPJRWYYRxaBQIccfRDtNqFlXwWGqVAZPkF3bMyQWuMfU/fcAE0JYn
q+JzVM+LBwqD4G7WzJ9CJfTaNBsnGn45MTdV/Vb7S45Sgt2NNvQNvYGvBCItHzPt/6kF6/S0R0Mh
7TruMko3Jb0vul0fY8aZYYBkIXka82/28IQqfyqK0rgQ+HrDn4acepDcOZxjOXmRY7+HtMOncAZt
mFsjIvxCBEqZLyY8HwEJsWjajPqRXBsMbncXxOaGAYjLwYvvsqbR03Vb+Lu0Co9N1h76auTGvXRN
H0sEohjEQlX/GqV9MY17XH0QRdjKAKZ3l3opLze/CNjTwWpvVi5DUdtTh9z9M+g/b3BMoy0hedD4
wtXR7F9toHO2rT5cGI+mS61bM2+sZYdmwxKOMXRUp4L8f7zMe1l6ag2bLRx/K5y0lUAFqE1ordm2
wTjY1ZjpaRvU3PpNVdfcMPdZ6z5G6qM1/tqaxDYOD8BpYSReHAK9dsspRCGMoqQbTaVPXDLDZ8f8
7kT+iktha5uUX1H7vim1e5wzqwg6g8dFiV3SI/2uALyrEmhjkMmyInsYm8AL5jua48HP+Ro7UNzc
V1iOXmHDICzafzIjmt6UiJeWj1GbOhXsehY3/5HvyFw13DXwmtn1pjGLrxGWaaOXGzpFNlnfb3sw
pAgfik0vlKW1TieosrJNoVvL1M3aqj+W8XvQxlfIjPuBVg1zyrdcnL/mfHyc0+CuT/mtrP7Zxkdp
fjYN+RcOd4xAmD+bx9QPMdTder4EFnidtOr/XMN9HNrKGyIHLYxEX7muLevDrfxXCrBWCaNPPpBd
aZ0NEPNH5BNbUhvWGTstjmm8bl5qzT/zxabLikJ4iq4THOBS+WqL7fexG4NDj+5SqeLON/DZ4dEg
M/006s59QLRHdDoZCDydpGMiyj0zSN6R1h7UjI2fBIay4fFp5rMappNGz28mSu58iui7/gU3/kOf
mfPC+Qsf8lr6LFur5gBY7Mq75E3X83OUjVdiqbfefFNFe8bPeoUXuG17tdOpGXLCbO+78SUB/UIJ
5EcHR90EmRmwsFRgdkb/J2Lyl7njueJ1dJOtP4jtHIRezOKyWJZxkvcvzHhHvNK5sdFgN2rLfs4p
oVmOaJy8J/651NuVrKpm9ulO+G6Y7SZhF8BVADdouAkVDSARViMyHGSI+4liQtm/Or7hhUa3xUrv
VQAxMsAMI1bv3qJywCDd6dhcpNWmD8dHoS8Jgumcsud08Jtlhf0Soz456Pejdh+T+W5llDrP2p6/
06Mm1IulOZeGGAuIIYLNT3NhIldjKMLkQM0zRkOUqlr9Ou6LWX9X/Sflx2376vJ72ygKASh2G+WF
rAxB2nmV6ySdmqHboPTuyvKkm18W14k+A6VP8sBlDvU5roDReDKqt0ZNd5yT/ZX52SJXHLXq/5Vm
OtrHanwqEqzrvsQPG6Bf6CbIDf3cWo1XZdoTYaJbDWlzJs2ZQUqyeSKC79lgsrXTQ8gQk4bmLo0q
3GFodLNaQw91A2vXsmLoDP3g1/pWtldFeW8rOP+Qje2Jrzf0Eqsvj4XeYedWJAjH4xTT7aglsMC5
fpCJsIp4Yy6F9gRe+BbupoJldxweEvmGkekw/a/mCy+EJIlbHEIW//HW+FEc96xlVmVc7+sZzoSV
bpO8OFkLBo/XXj4fIjvFJeD8LYV6YS3lmjvgxhRvYfxGnng7EQUOJQxLTHXM9OdZo387Cp/sAlcv
litNPtYifkwVJjT4wGT61tiU1lM2cHQNB30qfwKyvm48nu2c2Co3w00aP6B/HQqRnWbuRU5NmrVu
ngjVbYc6uhcA2wfaESbuqM3ZzA+4jQtKKLLRBcx4q8ZTYDY79izHsirpTtH3IGzooNDaD5j8R4sn
0+62bmuRhYQtiTv6XJPNzv6qnB23fJ54L07T2Y6Pdf/JGqufgejA7UTNinBELTD+8XuuuW4V3YOl
N1s0fTI34W6uf2jg9lJMTLFln4YFfDRQ0NzgNemvrfZQ9x9uQ7MqFlN3PoddTvlUDet0oEF1PjgC
Qre5Q0uv2GFqZ5omWj7NcmDNY8SbqQt5Ovade07oi5cQdqKwxHicfgh1Esm9T8az66uNW9a70hx2
fXmFmEq8y8Brp+/IiIKQPPakUmCVNNm7dNv1xBRtZIxZxObGH7LnpyFRtAmEEKWDxyCd9pPjH5zK
eItxdyja11ubdwcIPemf++A3D9Eil+PRxgu+0/tom85y7Ypi5Y+vDl9p/daThLOR76J4F6E1oWFs
hMM46lzT5NsEeoePfsNSdkXmfpfXZ107l9ZmcC71zGySHW0+M/chA9xn/EBekeZtjn8m8RS0bwSF
tyV7mJAVfzo/CxBimqkOBWZly6c97NWS9654sYyXZNQ2ufFjhbcST1jp7o36K1qcgbKnDZpgnf+X
AVysLTDSeMa1djfP7HD4qcgNrkeHDg/14OKylNNEezViBpeoRbyQvbt26dZj/boKgzOD98rQv+L6
PW/+IvWApbOu9lOP/7V4KXrk1vKSVU+5CVWfn2q6j9F35hsnh6KXqCC51YSXtKgecL29xGN3z0p3
k/ls4ILfatl7+QOIVfJaRXfN9X+heKyp4mTdSfiKelb9WRTasTQMUHcTk57bdbnHlJI8xEOJ93C2
7spG5OaKBrqV/6VskydTD68YnNWqpmEzy3jttCVFCIWCdVaiRCna3TdiLGAX1WAICJ/hpU/ygMmJ
UuWMTBqpk29FF+42zGwYS6Xme9gdta1D0e01LxAtHZ1RIstSccBHlK2qNNO9KFPhrq5QAgvAc96s
JkJqTlYQxSACW30X0RwtyqBvPWi9mXyP6fCLMyf/LkqswbQ1qX+QrSyIA/CGXdo7tYiBk1hW+c1t
iRowF7Skk2tf45iWwLPA3AowbhDx58TLR5ug28fgHC395KSUd44AFaECmyzIzDGlbcfaNJDxB37l
0HkYk2CjCLrNEX8jDJNZ9prz5xLyunTU4DemTTQ5StNZko3bmJFTBxZVLz6GqdkliUMOTrstoluT
3BrDuRj41oQmadB5IgNJVRkiFpntxMjPfUHjTZIST2NmJqPTZDfROF6u/RTIEzW6QWPdhv/vK6dq
+pz6T6xI6x46bD6ysCLr3dbowwnelzFZAhnU+vo/BYqZYo4emA7oXmY62JS0DjWIgWBdabPeyJlk
Aw9ZS/m8r/9U7XuJyDtBErWhOBGb8BoIMnXwhy1gW1fuuU2IFOYwATOdAWuEPsax5i/4Xb5jI69J
uzN3hfRRDpCfEzT4OoyuISjguUe3E1guptGbHYplKa7WKKgeyWQXBfHdBg0Sj104tQ+AyjgdnXKn
ZdOFtqdDNDGdc7m0nHHHpuyQofm/zL3ILpRj3lp3/ML7PR8dTUJ/rb9VUN1CAHnsR/earvcrM84O
Vk1JRAE4XcqUP6p84mP7lYpCL2NqD1nftCvLrq4tFpJEFrzSM3PXjNn7GKm7GKkQKX1oPYRgK+M9
anjDJaZLftZ6nUdB3ITOkzA4xmo86o06mjAoOWqcs3DwPbczy9/C+JfSGNDocj+IamvYFTR+bgJj
8h3VtNX0NlPJPH/FmXO2pPvXmSMY2ByHBsAfnFsTiRFJm4fcSyF+VJFD/MQ5wiLJ7J/1hhActtks
0nc6HW2RJSO6mYsvpIeboWn7GcYK3vjfVp8QoZrwbeaOrg3zTpJaaDrd66ticdfSBdJ/T05Mgr9/
KtkFk/ReR8LAyea/4UzxRoQrPRreCKN/iQj8aMz4UQwgU2b2jEZ9VxbfwZbWY9zZX1IGj62pPXFt
3FhWeymmwHOk/oDyZvL0AXwNJdfYUtrvZWpDJXdOek3ejosRChuMkfQ0C+NYGc2nMwpunebeydtX
Bl7PIvce0+kxxXuSlNdaUihpURbXR9esmCFz42gx8G7zCcGuCiegqdCABJbtWIe2MR7LpfYPrLSn
DYAHu3fTAT4VjNtSr6/ByGdoK9QTjnw+OsvUQLKEWzXcbYV+qInXHumnBeyQNsVpoGulml7CjhLL
BSFt4I5bxFaDCog25P2cudyxMXVVdFHXxkVzIm+eiTIyFqU6XOkQth7rbkpk9tKhpZecOrvypbB1
38qM0a5Yj0FyqUyEuVIjmCAr53eZwx3iJ2qq90UeeNC6n1tzyV28F/n8GwOhKnz6AfHylTJ/n3jR
y7nC1V2Sya9WWhl4bgdceQC5WwE8XCq2SJzaMj0NIfCQwPYY9x+bin2U7LzM9Z/jituBxXHOBX8c
PoRwTlEgTi69IJk0cIlN7sls5a7S421cqed2ttgVISmV7CiM7ODIgc3sOJ+ikqroFm25MImXzZs5
B0NgxfWtAErozjYHy7jCRbU3aV6CZIazn9oDuwGIbGwYt/GG0H7WAkft64sJumcsLC5w9noZEacG
VmsDRd1vih3HyzYzkRSHQJ18Vkm8DIPvMIxPmfbdZhNLle6hpYjERTM1pi+9MS5h7wNI6S+DfGPD
RUpq2E1t+C8yxcnxzc++SXfcYrlTYO5vfnpgxR7Ap+1syk85RE8CEK1GybbSZ4JscI8yI/WCjtbt
MCteJpG+T0TSh3bJyFDRXRXlhq0RZWc21Z30KSasz6oexgAO33rxMI7DvmVsI01wnyOwcdDlB4sT
C9mGwhbquRLsvdOGSzCkdWMrqJnpS9eTJu2RIcSs4E2nlIndOsJG/+XydbdFfuIlcYjxvOgJLGcj
fDX55lpGcxG0znCKoJKuOvo0dbh5cFGOHYUtdpKCOOaeYS6D8fBYanSY+Om2VMEJJ8hFOg9DUFxo
jt6IpLorzTnmPY1Gms2ltES9HYEvaYdWGJ6vA3GHRY2BNsC70+2LmSuyM59jEf50M52mWfM2Ylgg
dbuaDcCdXf0KrIe4dfCXKetAiSGBQonqHG+DKngkWfNE9uNpruJ/PqVaJbDkcfqN0C7IqQKSjY9B
gJ70H2nnsRy5km3ZXymrccEa2oFn/XoQWkdQiwksmMyE1hpf3wvZgyKDNEZX96AGr27d5wTC4eKc
vdeGwo3aEFh1PK1rWqzRe6kQuoUCW6EqQoEQ36BxA9kHdgFfV0zzTS+h4pI6LnVi6RruxmtpNsBe
IQDz3fLFWyI46AcYrhpUFtTHnKkfRwdDvrOIGLXAeWdNNRc8k94SPKuBf036baxylRDl2tWilaI1
R82U5jrbb1RZKy96kQbQ21LKetOjLlKnumUQ/tOtiIhZ12ZMSUm8jQkQPYBrEC54oSxQn/4eesEv
D+mBDgUn05zNMLoBcqmegrbZUmkE2a6uvcSg0PhHI9Mi5AwiqFygAGXRGYaZZdi/VLV58pT7sgtX
knevJC1loGpWKPYRvPytnifvrQ2cguoG8YPZm6+r277oV4PbbeO0/R1bztvfSqVS3UWKNCtaY4Xu
B++mTTgRh5yI2ryrP8QRfQnulk5D7VEGjuqOrvoENkD7JOisZ4GJrB49Q2UpVLWJmFDteQ/606p8
Ej2p3XvWOjGTVWMS7dFwJtdhdVXKbY+8LuVo0obejW5gFkQ1VaKRtRHfdpJ8E1XOq0NibW7LJ400
ga70aMrW9Ry2IYdm/cCbJfjGGIHwE1fCyGPSl/ErxHcU2RSCzNwEvVGISaGORmckmTV/wqh4l2Sw
WUG1NUNSKgSEXZdUCY0Z7GAqxzGyKslUlbD2Ej0267R05XKxq7OYv5JGRxNsmu4GQNemhaeFZVzD
vItuaO4TgYhOe0bM/bEgWMQnh0tViRb3op1P+FIFSEeL835S5Dh1LG/qugBge+uGCbXUUgK8zHJB
GtUchfhDrmjU/1106SNeH9ejQ707VtEksXyO6TIkDARDfU/7nY9bnWa9/9DQECFFZuXDmJBxBQXs
cH0FakQ3SBniukdLVgMZVCfSOlEqNBGn0KwRS+nusYuqjRvlUwSkezfV51ZTHkOKt2EkFglxExXt
yTLwDx1n2hpvkCl5HBmHLTWlzVj+J0HrLiLFuGjdx7TGox42/a5VQ5Ar0kFLmjn5FiU4jaBkZuAt
YYWXxL1cco6HzXcTBoC97IBH6DcDxlXXM1dFM7zAAiVhyNsbAkMGsNtK6PsWzX1APVpJtRuHjdux
nWU7YlWbg+0RlYAJQQr0eZWeagkMsoK/Vh4VXdBi+qL8HbrNPrCpJVTsgzBOuAE7MOHIm42wmnrJ
jaFLmwEi10QasYeADDkQwemjMDtmCvukl/UoSkNSNOOzyKqVpxgbB1xPENNGGTCCZmOghQHK2Tk2
mMzCAbuVElRrW49mujXsvV5atmp8zMl6sf2WUjKJRRrstAANtzNoR9wq91FBmpuSHrLuj6iiuazf
eHnHn0GFSqdS3iBSEOew0nceF78AKXsqky1ZkGGcN+s4NhYxwOU+/CU6bGievIh6/dG3YMeBn0Lm
RyOYG0YgPaELvHPoB1m+ca9p6M006aHqvIWws0NjKEfZxEhqvSBvPLRDQ8XHMzh+AXjCgtbP2pKd
byju/IAQ495nV6MOjzLU81nwBBoQsyme3JiWX4+UdVqzQFM3c/eJ78NaG3PnvD0KgakjcVUh9Csl
vjzNHAiGyk3eJrse536vl6yFj0VP8RrpKolVCO1p5GA6lSNnaqnjgZ3NAT2HRGGDZY2m96rX3lW/
n8a8rNqguWhg3hs7oAb+M40OBNyuSRMHC1U0G6U1drk87KDOLrXIPnQYnk3L4HBjMk86Hb4py0RG
1GgMdA7MzAbA/7LDao0gEWFZTqhQuwlFsigzf17I/pORdY9yBn/Q4D0Q08ZVWOHbdG8rstNr+aYI
XoyWrrH95FLY7M1imwbKbVYZOg0Q885RMtwNinNuCxg7YqgeQ+rjDuoUNQZeMSB6XHpRnD5WVJ9Q
gcnPauOfVAx7ExRd76Xt+VN+DnLDkuoQ6c4qhjTAgXw3lMVe700bbp88T9N2Gw/01XBQTWTvges5
XQN8xNzELROhZ5nd+rq2znRoMJSrZCHDxmdyR+Ie3z/iHWoItZ7tRSTdWjbJuyizZKhjZeQ+9ELZ
aqozV00c1z0pslLEyk46esh/x6LVVcnW6qOVCZzdyeqcjiboulQbu9XBIrOwe4wi/syNbgUN8y5V
9xbN3iY797T442IAFED2ZDEqcCmL6f2cHs7K0zkFqsq+CrS9RqY5yJL71MEqr9QmoJ4ynLQYUlJT
2aX8rW4/LMyoAkTNSuCMU5ltLC9zxFvdIuMMkhEqLaFfNhV9C8zlNuIDMe3oIXJqTmqUmmLB4aPr
Fm3Yz8KyXop8WJS0RPJY5xuIVy2yEeTDG9fvl+6gvNUyr1vui6kcnw3PfTJU63ep9jeOj/23CGcg
qo8ggg74T7de4N07nguLXULYm1HgwIKfVqfSpujovrsut8rafxK2zEYl32oWzhGH/6m7EBZW745e
MwlQRlT02B9c6hdiTybC2s7obXrNTQk3L3ejtVWAvC6U5M2tvbPbQ78j32Qy5App1QnsCgAMEYn2
CPv8RD2D5XnTu2ZRqvZDE/fbQkHzoOWw3WUo4YZ01mEAItbwXto0efCFusVJDwzhHMMrNDlegPOg
qWevcI+t4YFQ2sZ/x4eqO/rCYZePrRqhzNizr+WH2i3nhqYeGgvOI+rsUkL8zOmtbNNTU8XHYnQ2
tOGd7ueI1Lqp5MfLrr2lV9eB+fajRRFx28Q+aKLrB7UsRQV0f8FFENQ6EntB/gIaDA47aRQcSyl5
LFs03aoY+de5Dz4vpU3MuQVV07E2gxuEW3hG0NOGpgwSLGt2NgACoGO3xGBuLX4tx1TeS8LUSnS+
RuVMTA/8dEOT29fCZoW1TaUo3J5rqXnxq/qNUM1Nr+d3hccpuqno3CotiQHA1hQwtakgf0NuOOBp
zrZTIkIIDUFkinnQ+qyf1Z32CvUGJka4S8cGEUyks5WiofUySpleTinGHWecrsJX0SSJuAF4iK7r
o6x1rRcPaif/jL7h2H4zRhfugPwLoTAhP0aFkyMt3wKTvN4xU06nah9CFHNLrtBSm90PSM55V/pr
JLxiZmEwpb2kPqRKfOzr8NWrZIrsyOYmEXT9wUV+1sKycosXx7KBpjvFq1HY9lSoxkyKKzQbfjNB
XKvzxSgAQzCkgfnZQkN/RvZLJpILtITwLHtpk1oBgFHduGXL1mwDBdTs4Fin7s62pW1lSe8tpKGZ
mwxviQoVtqapb5Txb8lO70rH+N0DAhloxXcuvA1dj1+72iRvLgb1HRu08gwJM60SA2+ODW7SRtzt
tL58zQww5SjD62kMRbvjfNcJ/dSZ2Y1kxS17Dex6rGdk+IwecanxfFx9Fax2VtpV5BujASLPN62s
kQJIVONYJphnfrqCnKXR8w5GkQlyXohHUONjW6QzP4T3hmS9qLhVJu4tNBagwUlrriPSMxDKo4d0
OvHU6xIJgwWvprgRXhs9N3XBablU3Nus5ifo8uChtaqnmthGvSmNF7AhygqayO+M5SUJZKhhbop7
l4L4gJDfiJWTRtYtBM6dbYD9q+3qGeimz4lUTbBNlAi5jSXAzRVEg60kKUjCYtVH0wZFyyqCez1B
5FM7Tb8snIrv20TfLik1pdAhBqlYcfCxVOYfqYK3gZ4uoZPu6Vae66wZ6xA6tEbDOicOxZCh/JNB
SuC5E++XRrtekSlXZyy6TMzGpsKfvCcl+KzapXfZ5tJLhZ9m6GjP2yTLymBxIhqsk9oQKC/YKFHq
oZ+ijQ7rniX5KdFy7rbUSv/A9Qmoz5bop8bIo84kR7fM9V0e8An3Up89273SzwbDKtCm+rS5QiqW
laPvEsV+z2ygoVp9l0nEK8Y6FwMVr5LklB4BIuhGBgCfom+WhY3lxW2KLeV1Cj2JtXWyCmENGpoA
1GCTGM8O9FKEoa9uAWFdTu/rRF4pKqRHEzfJlHoXHAv7PfHN107ksJm1MZQqCmLivhsMsOVD3+e3
Ne4gE+v0JCzLNQRrUKdNsCVFI+SWq2NiJhU1M3daZsDMzLd8/NuhBkONhrmAshJ0+cEe+t1gu2z6
OpnjkXQypA5BebY0LZffK9iXXrX1dbyxdZBuhB8AZI0Wgdas66RGDlGuCWmcDS5WD0X3F3GM5Fj3
twrpV/ADOIB7i04KZ03IdhaDXZlCFDtktnOif4VlSdylYbfAf443oiHUrQb4llXRs2zI5zoafrFC
TigLzLWQv3eoIMKgYsLDgFxJaV9M1Be+Z1KJZUsrA1RZWNwAPdWYsQqd6pr11qF/WSnsM4ED7xo8
amoWu7Cndew000FOll2pTztYf+A3tqWqviaD/2w77r3DiSnCcOlI8CVNZidtHZ+6XvngeqRtGNZ7
q2PTl4pnnvlGJsqEsi324FDoUzz1U4jPOFfI0wYCvTdi/Y0y21L3OjTOkn/r++JZwzWgZIgqZBOr
ppE9xPZ4mmRNV4qNRWyL4mvs/QPOgV59J+Zx2I51lYboeU7+o/6Hxp6IVCRcpvYYe8k5UBq6TKhp
MKJAhr/3iP8QNooJ+udkqCVbs7JunCGbkV6sTpQgfEti3kri3HFSeHNSYwf0f25UhEbrKE64B+t5
vPArPNYddIzB2+E+yCZDNjwlgmAdhLLwXOdNrorpEBnu3PJoXQblk5ntK7nYDGV930OP7DX7kd/9
rfOL5yr2IeRw4+0zIlnB+UkJ93mbqYk0FI0uYS3DeIeEHRHDlp3ITvzkOnxG9hCA+qhXhVEejJo9
ygfZLIf5siQQsyzNR1lJ5r3RbMOcdTASq7pmFVE8lQ2Dzr6XWZwhokNlmOuaVaMP++cYSx8WoWMV
G+dS1A96CCleVn/FlIviBL2lVOzJo3wltfMuQ7KjVs2v1nBYo9QNgtVT7PQ3styes8Y8a10GGqmy
5wVflCmQ/ZsFHfQMKlTQ40Tlkx7z6EiNlFQOJHJLrA/YjybUt3k3HOTO2DeSeA5qIsJiMS37bG54
3MZJpSO2kvIjRpkEI1tJf7dOtBXYsJfIyXBvdhyqRZDsMjt8asnTCNRinofBbRHCnirxkc2szo+n
DhC0qQV0oWQGTSu08JMmovdblhsoLdwCmIUIzpYiHH5D6gIkVHE66TznICvE9UjhHtLP0rVlwcHZ
xj84AG3zE3szmC2pjPZa4HXj4qGuEtbJ32HuNavK9p+tMHOWaeCIR6m006khF1hDlBJN/ZCeKkfZ
CVghumfTfut8Hg3mS2Gsci3ZGPqw7rr6gDD3aNig2HQqQaTSUA1p75WufpEBf+nML1bYkWay1Szi
Ppz4JvIMds1uQQbjfBiyB2xHN6EtLVJTfqrDlklVQM73XYkLnlhWuXsf1gLtdz5AT+rPvdfj6euP
iYK/JGUiVcGG+I1F7rNEiRKZVmWc+CHAqtxWoXpDPWTfj599RyhVH2/lur/h332tsvq+y+K5RwGI
CfGk9cnMqMxdJmDFSbU+jYh3gAoLhhi3YJWa701g38tJfgf/HpMn5XS1qA9pks0T7mZ+L51ryKWT
3AxfqDPn2JysY+aFrDfgPlyzOrdN8aByWIZ7cCCZicNl5+9d8qi6sd4fGOto3FhkehYOMeQFdmBd
sic5HXWvTU42FTNEsnBeHMysExwQfwwnI4O2MBdliuW199JdqXpcU4HyWWSaTkBmbnFOW49S45Dv
VVTdUk/5WLmRoFDtyZdUHfbFJpPxOMjY65QnPTFRTrm/DHl4jWK4iuoAHi1R7sTgz7M22Iq0P5I1
eCxMDaoa4kCN+5yNUqlB/WAqcB7Iej7lsv5mhbJKp5VkzSQdbfJibVaAkUMYsUh+vKxcazmWdMEe
XDcoTcV4LeBsN06glzD1Tp3VwZjGVmZhJE7xJCdjD8Bp+/u4BljrmkvLQNYQA7SUW266cUvIM/LZ
orR25OId1DKnm+ogxIv/Zmphr6V266yqwLgzQqpihndGOY/uorL3qd/TsbRMxA7jPyvc4VADrc4g
pXhlc9/yxUdNuvKkjFMqnmu6FtMktbtpJuxjGXQ3fo1a29FVjpmOi6hHyDcG5t9EwjlZBOcwzw5m
ZL3Ahthwvtt4gdAmEnr8unGXgZLNVFpbArlRHJTPOvcDOK5cDfwHD/gdHiYiJ+nEj9TyqmJnMUJE
1fHAzT44mi65WwY7UkxDWC3nul1MA9Nf2khJUx8PplFh4ACNrlnRC8a+2yaBw+OiWHXGcl1XIW4T
7l1NfDQbHo5ETgaQe2wOYyW7oKt2c5XIT08g8RiCPcb4uQM53TC9uZX3u4ZER4Oae4iFD6fGOreo
xeftMQOayJ730OObkYZ+rlnmAvntquzqM+e1Rc7+GeIi7CndGFZ56hLvXq4kDuz+E/f8ReaZ7B6o
wnNb2YVJvHGwsWuJupEkcMKAIoTSzwfYfl6eoX2iSQLFiKVcD4+aEywKudxEVndnj94OBJGF1iw4
jQMk8ZZs/7Scyj0txSfH0YGoumP7Ay45FrvBgKEu6kf4entsAruwIlTNSBc2P5YcDXNfpS8ZA/bG
ogGABuCkfusqwdkdewRmfyCIYS2F0Jn59xo0Rza7nZzj+9ETfHu4IVpkmbjGTbJL8M/vO5OQPmIe
VRSBiJ0XmExhYHBWz4J0YcIDL9OBIHJYI5CpN71f7N2oWVCpmkY2amWVTGB/2OXVo8oNKle6uV3n
zPlul+nhiWsNmmK3eq4AnUdOioLrt23Fd8MA/TKO0pkYBORDmjBB9pi31hy7Obe+6CUhGZMTGSFz
ZMWCFB4croVhtcglcyHV5aPkmkeb1loTWyu5SGYp4KNIkJMCVyLQ9GM/7mMNa5gw4oOGaryE5Mr9
GiCAntGxLPBfUQorvWbpeTLYE4vfNFtWGZ3SEHBXIym/SpZ8J3KWIlBPGdtc4QerNsrPnlW9NTno
XKCkk1Gex+55TBVWG8T6gQjWnekRjhwxgjS3h+gkxXY51exyr9Nmpf6y8nElC9+Wpy7EEFSe2jJw
dFjI/AQpIBcG2LjobosS81rKzVxEBXqj4tmzm9dM1lh1FZQbNVhBgDESylDapXv2ZhCDwUlLSQNz
JOq1UHdu8OLAtq5qHDUldwfl3YoxhMB9JL5vRk32UVX4jLGoCdSvegRC2EEDEyEHq43oXi3dk69Q
vQkpFJT+HwPL+8RHSQ1ucx8byP1p5HRxiXZTX+ik3ce2tGzGbAkSkfqOOrdnzTlkbgLcipNGdTA8
YEAJ2+ZR6vhOQdZhEbhV3Jxz7MAnBBlZaRBuOW302ICBoahHH7R6lBvpfvClU0iSgu1at6nR3ga9
fkfOJSf3YqVAF6O32mGs7/kTwhL1QYoxEGK/Rj8nf0z4P8zcXkSV2syEkG7hB+46OrETqDTFzJX6
gyq8sZN3IjiGxinZH2p0EAzGSaU8FLQpFZVc6LZT/LtQIZQ3R2qpGo9S71aPKfyXiYIqODdQ4lXC
ue1Q9PIoUN1IW5aEn6yNxIlncVIuYlmWWHuCvzYs0JiVS7FKT1ZCs+dBUd9nKN8R30ji2Pv+H5up
bqk2XtXe2nhcdWehRqZVHfzRWgVjl1bucJwDb4rpKEp+gVdymBow5lnW9BPVCOJS+fXSYM0pc6da
gCHt7swvOh9q99lSSkGIhS9PK5d/PR/ucGLCEeE6tSgNYN0DXKTCfstQ1zceqFBJKeduQVxqmnfN
navm6lNniGEq65F6a/sxjclc6p7dXrlLlJ7STeO1T4qrn/SypwPh3IZ+ftBIkjJcg9lApx0LQh2u
bbf172Kleu67+sZwRyKsE9IEsmZWyqpMuEkDB6LxInhFZjCPLeMtlgTvUlvrrYLa2ZKpFI/ZTzHQ
xiSIH3SC31XsIExOV6KV6EI/Fn1/DHNwYySvEUisq/26aWpnESdDfs66xnwI5SSc5UrxDlJz6bET
wI3o/ccmz6XTYA2vlW/NLVN/7ZTgZEPFL3vjATJOM1FiL3/X4Dy8O12Plj+x2uGURBVGYLqS8lNI
zZxLVFshSVMqr1yQ/qIZk7EaBHE3MbpfYV5zzk4RL1d0UkLEX5ZRgjq0svhWEq2EVtFq3Hrdhx12
MGcwT3VPsEcZSBiGBBlaNPHbjiWmGGq4OXL7mOehC4jHDrmBWmFEfCWU2TjZpAXRmpPSMBzYd3ql
/2nzCE1GY1Y2L77JwTH6UCOxeSpjkuNYs/gNjBIhS+ZXmrPwtNGpIOyifjetXim2XEdp6TT0g/Jp
M2Q2d3aSnf1Z0LpGfxaxm5nbKtPJau6rwoqWTNYEeqjH5WfQRLiRVUrn+7ZKZXOD98NidYkjhX6c
5cCmS6Qe3rhNE24mVZpdzxVdDBL3Ns0/NVFKTR0WSPLumGp6J8y6fEsNpf3lxXH9BA9cpuIkkTLZ
2jk4ayMZ5vTs1eegxcESuDZZOolXLxT4Ow9W7QRI1c1wI6oBn0k+OOm+VuCoTTq5U4/BCPvxC3Ju
hd+rc6cko0ttUAFlQV7Pi/EY6DYp/ayWqywgiTB6ivUuWrqtiew5QVzj+VFmopzJukVuNs3Bouh9
NltCt6leOMa2toaKNg20exyz8jyhOcuXADBXG7B8kgb4PGiGR9dPuGS/EMrF7LG3rSroyDv41rrG
xR6pQsDhmlhQk5NUfjRIPnPZZHhBfCluGZZ3dE4yaEQK/guzgQQWx1L7G64cXVFX0ePjUHWYzUOZ
9Ae0TS4Uc8Lh9DXMKeTtTmaNBkc/eRCQjdSl1feoGExhkksTEjGg9K4WbkHcjQmDooGKDovkJehr
9VCYA6nIsVu/qjiL0KEYaHsqLeRDHCpkkP+SvaI2Q8/LXqEaYSOi9kln3iCdphpeCKfClMWbmxqO
08z+FfRJkgAoy89m/lCS3OKYIHPp0Q5nYWivcOWPKgcqD/3jzHKxO3H5P0uFD/ueeBF4Lv/8x//4
X//zV/df7u/0lEa9myb/SOr4lGLsL//7n+Kf/8j+z3+7fv/vf5o6QaumYamKqgsTJrZu8M9/nW+p
zvI/Vv5FEYvamSF357wOdnSTFvTTcTtZuLDw68ne5ufhFPnb8Szbxiar67bQPo/HbarRg6DvztLK
3HhTf96slCXC72W9ujLS+Jd/fbJ/j6R/HilKo7ZNEYeekRyuh1k0w8a4N+aoLaZIVZbOnKiz2c9j
Xhvy4mU2FPj9zGZI2tMC4Y2rzXrUjT8PoihXHsz8/GBp3jhZSB/vrC/TQ7tMp9IUZ/Mu2UBuml4Z
y7oy1jh9PkwPAbyFBXEYX2IzKw/xXBzxBbMBAi6YUJhZo1PMNtktYMVlsPx58O+mpqlqmoGdHX6n
Pr6HD2NrQ21S1pa6M5T6CZFnevIHYwgSyHzeNNdmy3cv1QSELlN75nNQLuZlW6Y9HFoelKCFnT5P
lzj3DsghZsnUufJSx4l3OTE/DnUxMX2rgHZC5tHZFCAHg1+qaV4ZQR3/2p+GuJiIndeQyIZP5VzO
u5k8r07drjhyR5g0FPInSGCnCEKOGM6XZEUso7k3cWf1lXn63cfw8TEvpik096SJFaU7J+hcqgH7
Q0Zszajc8/7zkYRiC8XUZUszZftikupuz9UyjBq0/PmkoV0fqPclPo6fp+M3z8NxlrkoGyYt9Mvp
6A1CEWKQG6IhS2kbCN/DjxvQQ+PodPx5qPHVXPx8Qre539nCYmW2LmZ+5kedyxbfnJ2aqzXWFrme
m+LWcH//PM53j/RxHPXzFzZwgxnwDzbnoUFnjIM4idn9aFf+PIz9zeMYqqzohqnqqmmN//zDhzxk
naeapVmfi8JKptD3qPn0GF2bmZSVw8qqTHdd5xG/mB9yhyBjSaTrn/+Ev9/vxSu1FY3fTtNUwYpy
8Tf0UVvrKLlxsBLFugYDuqie7AcNqc8MMeX0+vRXvlm+Po5ojDvhh6eWm9bK8B1U54GWkDvr/0gT
mFIL/YWSb2BN9V9naVlMvfndtZ3vm9dtK4bKyqmwy+qXrzujE6tbUlDx8Vubclmt2oW+kFfXlmdl
nB1fXum/x7EvHjBMVAteBuM0Cw5jc3+Drn8qbvRFsXRnYnflB/xm1fz4VPbFNzGYXZxnBKSfs3JO
J0CfhnNcuVNcl/a5mwK+ukv21/bz72fNh0e8+EDyvOAGpDForhho9G4K9VQX6DkR8rjawYjsqWK8
KDUh0MG2VLJ5ldz+/NjffKE8NQuOrQjZsIyLpS2CLWxkJX9Amv1J25fKek7Lp5+HUL//Hf89xngG
+DBRh1I3ihQvN6fMOWnBU2uT3mAgnotFtODMNA1wlU06IEUT9VmZ/t99Ldee8+LzrHItNMjVqc4V
BPsxl1pSxVzFZ/Xzs34dRgCgstkrBAEjfCGfH7XhguWmsa+dawBzdbDVu2QdS/L551G+mTbCoH2j
CMsWpmJoF79aL1osqpFVnknKAjo0I2feOxbl9Ff0h6J5R74HAr9rq+w33yMaA13mDM9sQcl/8XBk
tWpF4GjN+N0vaawYK2ynU9BL4zpDXkZ75WV+3aWEKStI5UxNQ02njC/7w7wZGdk6iXr9ucEALise
V5BuxY0D5nR97UDz7VgsaYaqybqhWRdv1PY4QJRmpZ47Nzk1+E1UCMroMEd4JNw+0mI3dC9zx5kq
VCotnOiNA+mJBGLqGk3wKpV3mFoWak0uBw2GwU0RwLw5nLzs5HeHli2A4vHzLPj2T9Y4vBFracpf
NvE8dYzYjHPlPOiUmYFvTIFJLIaOtMES9sfPg31dHbm+cfxhb7MNhZn3+bfQ24LiXperZ4sIHD2y
VrZz+x+PMP7GnI4FdjChXnyh6EMgjgyxdk5I/rUJnPTM088jKF83LkE0iODX1QW+fPliQuUkozmQ
XjQmsDtMES89IQr1H7JVf7SO3RxfyaRfUU19T/bBjTP/efRv3qBlyZatsjKYiqVeDM6tAppfYxln
L6Nk4TW2jYmBAMqfRxn/v3zeM1E46qYsEyzMfy5/p6wPHa7sNOjBd2HPfi/B5/fW/c+DfLcS2Iat
agQ+qRyHL3+rwFFR7MehdsbjOdenyYIG1M7f0d1aBL+v3RG/+dVs05AFoFoWOzTJn6ee7VhOmLWF
eg7WznJcc4p5ciDk9soN7etN1OKQbxusrDbnt8szcV80dHldXz3HsD6xTucrrb+Ve4GlqP+FgmLa
ojr9+T1+nRIW8Y2GZgiICCqn8c9P1pLQi3+WZVzUG4nkUQ+s1c8jjJ/l5+nwaQTt4gglF5VTZOqg
nhtKdzWayAjEZSbI6Q5PZfr082Bf556tKZZicn/RQYCaF48jVEfP6RyX53Q4DtE+U2+64PD/NYS4
eJ6MwQMTxd65S49GeKMo+Eav3I2+qSB9egxxcRBM6LjIgDb0M8zCmb/Kl8W2/3vANf7jb/XzQOrn
n59jQuZ7Dg8jkbylsPp4hxIB+89v7O8u+XkK2BofKbEFumZ+LTwYRa26tahLKixU7l1z0qzDV/WU
/+p/1YipZnAeQSqd0u3/w7gcLOkAwVoV6uX3pMSxQ25hVJ7Lfk5EOZTCWfbmUZEjgW5KLC4gg32L
C2cyXFvmv2yMlilbSN5YL9iuhLjYq2xU+00rdfEZg3bdoxLgMI/XZoYanIQgDvUeJTqYwdNkeq0m
8eV7G4dWVcUyDa5GX7ZJEaQuBlYpO9dV+Ggp7U2X5JvSov1YyyT/0D648pa/FGL+DmiPR3dd1zXj
4kwW5EkAN9GIzvpe++WvtK3/oO2reXhSZ0C0VlcvLF++8XE8DRG4TvCRKtSLj6PIPMkhMis+x3+0
Z2lCKM6DN3PevScQFTPtN4mdNJhnPz/kty9VszUOILxWzG+fvxO5LUkFR8F8bhGald6zPX4xrJY0
bbQrn+TXSzXPZys624Blyxpr8+exakRIgdTr0RllO4kPkGqJ1CEhd0JvZYN5Kj5pzKH3eAZ2u367
Vrn7ekIZh2f6YLTXLFm9vFq7tGBJfq2yMwENM2ORzPIH4LNTJBcHnbt9s4VvOdO4BaNnn197z+qX
/ejz6JcXbrtUTLql9AgRrq3yDeK7+jXcEj/W7r0ZzIXxJ94Mm+Sgzoo9dNJZslGIt2wn3sPPv/jX
ReviL7mYZl1HFV+Lyoy/BLuY85hPx4tijdV7qc6kTTS/IWvo/cqg331LH16+fbEeAx/wvNBqVFbK
4L5/1OfDCiYObpkpt+KZv/Dffh7w67ckZJMdE0iYzKpxOa9RKeQoA2vt3FI9mnRqPustdxtk0Z+f
x/m6o1mfB7q4gJMdUiOm+/s2m11MR8RdS0vEGfP/vGTzdyRMKBy0dZMzzcXn42QdUctDSpWbnsg6
mI0lm3qWcV7zZ9caFeN54tPOdjHYuA98uB9KXORUUgLTv9MVgMlyrEMVV9sEX7+K8e1Zgv/g+bLt
iyXByOLU6tAOIQrH9WOgJq6v7FjfT4R/jzD+BR8exFHLUk9wJsPK+a0Om5LUZ7qhVw4C1x7j4qch
yEdqco1BCJ+dlOWzFF45m32tSvz9Pf79GBe/R5CGOcKdIj1Dpg4PNpcCbsHmLkf3uIpn/aR+unY1
+PbF6SrHdjZdDWHj5xdXk3ICk45nkimRGTpsjmoRuVfWhS8Xg/GxPgxysSyYDb8Hye7pOdUETukj
6e2YYY9mh7teVmlKX2thfjuvPwx4MeEyTOumEjOvQZhtvJfkRSb+dQFzetbMo1uiEmfybpi39+Nt
9dot9bs3SuOUnY/Nncjo8W/7MBUVZYj7AfTXObSfMzhdcXdKwIL8vCB9P4gQ3B51CsiXC19SRmpE
2GJyllITSwFJwg8yKZnQX7GM/TzU16sqv55gGBZam57K5dcLbaT1KrtgrFW38FfKSpo6K2OpTYM5
W8iVB7s62vgRfnh9pNZrMUjU5NyyM06qE/jAFcCrP962mLrHa9P/6nAX33QOGqeyxofLnh1vWqy1
lTTX9gAy+lnK6e/a8eTrwZp3aVGL0+kemXTXPz9dExm1W1k9QoL8yfJutOYBSgLJYldWqm8fazz/
GDItBv5zceBT46K0yzZOWNhHTT75KDfhb2TCc71m60/22Nx+niXfTciPA15skIFD+qifD+ONAf4h
xAxEQIX9/PMg366PFm9NVcftUb6snwbErJH8ziitvijFTMa7s4h/Qx8jXOV/k/ZdvXEjW7e/iABz
eGXqoFZoW5KlfiHals2cM3/9XaW555gs8uvy+GAwgwEMeHUVd+3atcNa0UGyUhszFNZtUGJw9B05
x6QNsqlaTRB6xOs8ZHC7H3x6vg2wZRNzAMoEUY0rIe0EACnVzlmcOUUZnTKQJE+G8hdnWeB1HTcM
vCMyT5S770MVMvUqOlsIK1Vigq/U9h287gSzeB1tzGIcbq9t64sJPN4CMsq+OnnGLg1eMEbZC1RM
JxdoE7uqRw30uhboDKHJ7p+8H+3jCPW177dBN66bBSZliyAOCwrBgJU0Brr84hq8wT0iKhDKePs+
nlSzbzGkPaVe/XobeCPo1kW8PBTD4EVUFxQKucEknKcEg3KJDpiTfAevcWYGiOCgU3QCDyzoPSwE
cYzYR1hb6BKVciphmU6ISoBaOvUrWN3Gq3EXOpNnQfTujYziF/vQ1RnHgoWqUokksBi0GmbilEt/
nKCwtAdrOSypdpXRip/BUuLWEGlkgRJzWR7GxVLpcEWv0Q7nt41y8e6Vtw4kb7WJh43L/dRNdMAJ
DxPyEhDcxcjvi/zl9sddezhAG7KOZ4aIPBDtuiUkN8E3VimXzJBfRC48eFH07PXTy22Y1YnBoxl3
LE4LXuuGzNP557rVq2mquvRa2d45+sDM40/dls3eRt+ruMckDWNP6S2l8SibNYZa7UW+SK+YADeb
TgQ9/65XPrIA9NuMS4K5NspSYxDfqRG0HK/TDxTd8JAKHc/un8DBcGju2Utb2Si1NpGy0SISp1w1
sLbG7p3sXXJJEqvbp2/5IXNQ7vmDdiyJslAakvKwIJ/O5UypcBGixAdtLys8es9QVnNEO3b7PfNE
iAw88uezeEkI/EZrVGwp6SMCYRJK7vrpn2ec57BqI6u4gl4dWf0MTQTRvdFlIKqJTs1JREMBZ+Gs
XX2LlC9Za6P9Gg1G3bwNOLozqcJWKvy3cvjmh++Mo8YCoG7esWmy1NCxd2ChPWHUrzYjtCAWe7B+
gTbPTcGOazG9NctAqDceIvoJo0PEJt/aV++VFPBBt+tAzRzqmMfQZkXUtN+id5G6gUOQooD9Bv6k
kT+05M3jn4qYlammQxgag/IhotR3WgqFC+RQeXSmWw3ad8r7AmwuLgREzOoIbpQ/aD8k7mJ+G3zC
QvyaJMkRDdKpRkxLDzoo5gC7aw7h0XCUneBUu2DHsBPy89c4koE+D1QBBDplizKdpyUQc74mudk6
aNbGmODFDR31PfoGp6mbnum0HyValJH3YrjnTRuVf2NT57vjSmjVDUl6HTwMo/gPXvzGWB0LgTrT
Uxz0fS0AAbRR+RdwkEO7AV6kgNiBHX8c0UP+KKaMm4CFSf585kcaEVQEwZCnVzU4h/k7s7IvbFrk
bNuooz0UPu+DXRdW76q7wXZrM3Z8B0OTTn4K9phZdsCdyfhUmydthkmd7FZtfQFks3gpqBC6UEqz
7hTIcTParFgro85ziu4CVeAyOPwxwXsEA6bFNZLeDZH18Nm+rWfroU71JOfcYECFGFcLphMxigS7
iHeyGTxIr9C9Zb+OtzdQkz/b/9ZtcZ7Ht6pahOk1gMR58UUQ3yE/w7B2cv+uz/J/MVYZegljH74I
w0hO3g6vxx1/KA+ki5h9f/0fRvgbi4oFxjKpO4+c3dKRDDNPv4Ku1AV/soWmxuaa/QJLJpp8Pwpm
JV7Y9li/kSmvocVB3HpQd7lCHNDydqR6BwYZ6QQVRMfAlY3Jy/zZt5Jj8sJsOtoOEnRSwBPRdIDK
2vJwY9Iw7rxJS2A3gpvuE7sQLLC5mMkDhj8xnmnf/qSbvmQGRx07vp66sRRRcMrHa5T+EjtWbmPr
O6qo2EEiHg0bqN1R39FvvWQMhz5BnADa/OyJRJGDyUtmfA/1C3S9gGUaahTvrFro1glcAFOfka/T
qgNpZIL4NX6ozeYRlRxUB538MB7K+C/DVzQp8cixqAqSfvTrg8vB9B5h0hwVHBHDWC5q99+ghTFY
yVVC3ggUPCIj6b1x6BeIlJeJG0QPA9ckV605D+P3Otgpoca4brYeAgsQ6uFR8hIe/nKZXOPeVi/h
FzKTob4Lxa58AzkQZOmsnlmKZCyMfnwEIVhzOvS6XcHt2kLdqtNRd/xx2/a3ztp8YbRpahkapcIK
IKBEt71du4tfasjROtwudcuG/QAnwQDlPtGagtOGKIiknqlgQUzAGBn4GkKuc3MyXHCU2eOHdsbT
1Awf0Xb78Tfrm+FRgUIhFnkc+yq5xxu8F/MdNHQdyEn9UUP45hdTRfT0o/0AXYzUOS8bjD6DpTe9
dqrDiaFdDNB+7RhRwmo4CFGril570t4qowncoAxeQMlD8Mmj1LsXXMke9lDxfMLUhY3ZUYbdb1wD
CyjK7Lsp91GqwAtKwLBh7nv7IoWAegUgMK2llWCFbcaqvWxiaiLcpSSj/EF7kKhDxk/tueRa/IB0
O49e5doEsdk37i12cOhspbBG8C5ehfsCAuGsUH3rE8Jx/Red2lw+CMY48IDegxzLap4FPOniXf4D
s8QhwvQGRQswoDNCsk0/PUel9jloQzGVG1y3nx1CxhuG4h3OgnyFaE9O+iehxUYYg/QiEo1YqgxK
PQox56UuLBIjuWaGWRwKd7gLQPhkkmMPGXCGi970Mrr22REk4rlF96VBQi7FTBRudJAjOyRpHNnq
U4FzCK7LHffMOPNbPkbXBdy3hoHwk84Z+xje5JXkE62zQbSl3A170OoeDNSc2q/gL7X/R0DKaMA/
yEHgXU2uQWBrP2RLMOuf4QuYgk0+NxWIgmMUkQFJ/BbtR+drpL6fUmL+24+wRjCM9Y7otC/gu8oO
sQXC0EP/WGEetmFetVvfUUNZErc7Xsua8DlnMHt2YTa1QnLci6/SIzQxSEPXAzj+n0Ec+AexxIYj
WIBRV0UvdyAA1I34WoaQydRHCCCBpTEy7EHUd5P2jQeF9O1d3dhULAvpAHQIG8hEEecwW57fcUkA
4W9chvX4ZJTiHfRMWbay4WDQw6+guwY3BGyTen6pmEmolCKCe2t24i47aMgDQJfHAJedqdyDmRf9
E8a/n63BpbGApUyU43TNx8Q1YupfeKG73Hf/p/iomyTxln5V9+yy16rlhSCqikDG6CDpAPTlZnaS
OECFC4jyTj+2O84ZjpB+wkOJ1Ta88aDV1M+eYUPhkfKmdlTsBUHFOym+8pAAVyFNwmHAmxMqpPE5
1rHbcC0LLGoby7bMEvRCxCBCdsUjSBPBiWWDRh4C56f6BPFN5kknv5466AtE6qCDZbru+RqICtQU
UIxpoQnt/RK5F75KGbYpMnaSnmfLq2FQxEGPr11rTi7vCKDtQ9ZDttQrefh5z8IZDXjaLwQbLhgZ
MWXnPwT3vg2uG3bTD1nYjYUrVDAFppRMrTMZP8bIQAYqSP2pDtUKGpMTGJF6P9AhyqHFginGunyJ
+z7e3/YGqxHbTwv+bVgK9XryhLqXoL8af6bGyYc2PCj1mZp0qCJczgIe32R4OLgHS45J2tOg39Pg
xfot/Hb7l2z63ZmJ04nKYFQCLkxg4tDlwOeorfQ+3IGEEHO9vqsybustDzUHI15y5gVBJKFwHRQh
rqWsORJGebMBtLpewzhLW84WdARoEdbRagnNpCWMbBS+EHBifA28EeLw0PJV729v2+ZCZgjU9+uq
sS0LggCWgHch+dXy7R5CzH9xaczXQV1TiSeMVQqt1ysE6kHNm9fSS9kVzAnore0yNMy1YgZax4Qr
5QfkVIrgfHhsF7jfLD0VlUe+V1idVqsKNLF5iNZgfg7vGAwQUM4UxaBKAd0aTp2Livdgl5DatoR9
ugOzotViqNe/Gy4gObNuf6rN1SFCVJF8NMCeTG1iHCeNlPslVhdK53Tk95Ux7v43CMqswbvVghy8
iK+D0GKk26vRdC+h+58VRGzlCrCFv9dCzHJ2fsQ+Mboe/A1wG9GzYNe71Mr2fe6imoGiEL/vOGZb
0Kpp+p/P9huTymFJXKPnBsFsbLCnQ6TNyr6Cls9wajt8St+hifsTOpt/UGPbuDKgyoe2TEUWNhgc
sthvIKfmQT3HSN2qy9ypSaACtBe819ufb+Mw6xhFRAuIhDEKtKwtdzUEeVradlp0BUERFD9eS7A6
NhnD0W6CgHsFj174DczBLUF0vRkLCEmBs9Y7tiBq86fSUgPWVOVGYIsZHfRVyZh2JFPzS5QEPX8Q
UR3CayscmzQFJ6/vNP17m158+UfXKIyztWUcCzzKD2qgksSESB9evaD/CqFybo+C3tcSmsApVGUl
ET3uLWjlwggjf2DoBukc2mzRh/uOJoavXWNg2rB3pTaBuhmzILy14/O9oA6+pkZBkILq6zPXq+JF
0Xi23sFwIcSLwZj0K/RsOmbVe8Pd4IDqmKAAhSZSDNR31iS/j/xQDa6FDEr8UADtpyp1jIth1cyP
Qwl7RSu2hGYpGcW/5XfWFYhjTSofXNVz/9ruuv1kdqd2R+q1EDSwVAy/uMau/CAVMhLyJ6g8coe/
cK2LX0G5hriTB7HypuA6QO9HaRwRFIq3j+aWPc/XSe2mgXZVXwEBLOb2vincs6ZM5hi9cLzNIVHT
h8+30ba+nY5CqmSIyCSuiqll14yKIldAE+vkiAFOzlJlqJXeRtny4nhf44GGeWRkougEiRI2UMlu
suA6nnO0CH0EGAExvqCV/g1KIJBNuxuZoz1bZwFd1Doa6/DPigkA7Mt5L9dYWeNXxxJSWT437CKD
OWGzuYMzHOoRk2DExlchzkJyojZ0SizlOweyWRvSha58AlsYtLIcxnZu3RPobENXEj4dEjMUJmKX
YIi8PkAGCBRrDxAXuKvvu28jCKWt6ZfkVNbIm/pfVQfQcfUblwqbOLwOvSCBDl+c7vP0i1a7+fT9
9tpuLw2Dv8tjXvpT1yliF1wjLjH5VgfP7QGalkOTMxzKVppQJ6xaiMzwppY+/3wWWQjZVPPgmw7w
DOjs/Et5JHw/DVyJ/06ooVgF3C17NMBJoWBoGtQ7dITey1KfCJPqXyXONepvIQfSvY51O20Z4xyE
upziapKLquH8a5Y/dum9N329/XW2N222CuqGCUTkrZUJAPoLlD1Fp7aCzKx8kpxzoS9yn70wk3Pk
r6SerqCFQM8FBqZBN0W3+jWBIeRl4wfX6q28knTg9E214wPSEyRNz24a2/xQ+EggIsB/NHo+W63A
PZxDuPFqNCF0Q1V3FCJXUDhGo+jGpzIQgoEaSRPRBEwH6ZPeRH7EBf4VgpiWAjnDYWCZOAuC/PnM
woO86bwKPWnXrHxO68YlOnW37YGFQPZyhhBqnMFlIhAa7x5yLg7CDwbChj9YbBP58xlC6+WQ8eGB
oDTRQxGjOav92Rud7Ssh45La+O4LJOrihRZfpueQbbqm8jlQ7vNIN+si+AsQfHIBXd+oXa/6Vr1s
rJox7bNro3y03Td1ctX0cPubbF22xgyDTjzVol7KegsM9R5si9UhQ1+F8EUlQRJYIRIHxXEG5JYZ
zBHpGHwoew3MWNnVy195CIqCHev2mlgAlF9TPa/hocSYXTsS4aPLCwzr/xYBbCCgXwP1J64E5OSX
dhZyeHqlMkqpoBSNQEQJQo3cr2tWb956IQsY+tt4AaLHrALMeE6vPvgLbOjjYhTXgKKNRdrlUBpk
Na19upKlB12CUp9n8PQgHko/u/rDuNPB19xlxW4SQqtI4l0ygKxUjswYYq2CEkASIDDr5ns7hnbb
97Y/oE9lvEey0ESLtNNzr0l1l4GMGQq0UHTmpTuI19koYxxAR3Q0agPUTrgOpP7Ydp0tJIU9doQe
V2AcpLVfUDRkp5EPV/D4QHv/8nuNXYLGIUP1LjL4N4f2p4B+OSP8CoVtRjmRfPjl5i2BKLcwBaLu
+bLikSmCfeZ2e2knun8wm0ECmyUO7hrcrBIYifAcpFNS0FiMlFLltYuidZCkz01vSk+onVpJDApV
DaEJ1Af6FNzoz7ctfyMfSswDs++E52JdI+7GbBQ6JKrQRaDvyJQwWLrO0lHBSLZvcy4Dbe1mgYak
FIhCBJDb0cNy6P0QOUPCxL3+glOAeDl09N4i5T3hl2RhEtvinv6iprgEpQLmUfGHNmzQW6zeQ/sP
LUOEBLR2s6uEkk3osk7c9pbOFkl5E+iCQSRMAN54rq+Gm7/wh+bXaJMt1Z5YfQX/Bxom2VCl1QVe
pG5hjDcaXgAKaaQZOxTzD2QoEEzfUMH67ARnRbIbQSDZzd941NnrSzUUyiBG3/lBcMsv2SP3JbWE
S/DwWW5DOyfjrDMBqTPItWkuI1ZPryI+X4hTGNnhLnmFS8KQWcgcwmDiUebCC1XBCRPw+HOPKNcC
LcSOs/TTMIJgpENagWmg5AJbnv7lllIG40t6O5Q1EMdjmhzDfb0jYyZCb2eIrDEKxmzNYADSTDoy
hAObcETPb+3ED+neO5B5RJIkKizjwPyALDTqBmrTVtZH0ufp3UMebnpG55ytOY2TDHaDIJ5VdGGd
CImKF4JxAK24iO1U73FxySi4QXroIYFusamCY9thBUBMQGl5HXVCEIagxU6vEHdqbMEtYKIgsYM6
savAwTDthfx9tL0gWkV9neRTwAu9xPOESZEgS02OvKAfOPS4RKic4j2Ovpp2Vxz/oH92ExI5YyRZ
FREUdhRkngVJLej4htGh6szpQDgs5INsQpAyIxmHO5aNbsVKxgyQOoXgNx3aeCKN/kbGnT0OvKDQ
+YgZda3Nwz6HoY7eIPqpGE3Yyt4qTihCkzZLKCq4xWRxR3I7/JX/RKuQgOEFZN1w5y8/np74VdiR
Hv/ogLIQRu533XcoLpuIn03SUsME3Lpz0f4LCSQRfM2rSd0qhgZa1kbo27M7cL2joJGg0w16JD/Q
SvogB5+0zaxW0o3WOhnkL79RyfedPd0UTzJ8Pgaq8EO0ahNSs18aEw93N3/UGVXWjUrbEovaUrEC
b1Pq40oSvsbqnQTyKQfDtEcoqQ1fxQ9I66KvlLPVL4xgZvNMzJZI3YQGBLWERMISkUPKzRF+pgSX
jak4CVrKUU3/g04QFiR1DH1OF7OcQEIYbgDFePuiIni3xMf2BDahx9hG3Zyxyk3zUVSIoWJKHnPl
1OZ6kInw4xGbWzugAoZImOPh3KMTyww/dFc0OYx5nxmYWzcGypf/xaR2lotCGZPeOPzyfScDFnxb
LuJS2ZWO/B/0R2w8mmFAMzxqWwetw74aWCOU9pzq0L90eyhGgHigwpwnOnqYV+Lmd0RPHaq0EKZa
jUthFtsXuxI3RmNnB9LFDvHIXYNxjvQJAjx2+Z2xoeSKXd0YMzzqNEKNy/chLoEbyrebz8JJuNOg
+PV5MFhUcJv3IZm8/s/qKJOp/bDp8gEhafOGUabP6wlCtPvmF9QreWauf/v4z+Aoa8nUzNcymWzm
j/Bhsg1X2DffMTioFiZUivGwFu/qBukch7Gpmx9RRUWKMEeuyyeNOgaTCJJcTHYkB4x74+oAsZaZ
igja/qRAvO1TZ4Dk2Mx8qgZBjUJqYKbyuToRMj9/B93kfyY+E+v26tYvXxyJGRZZ/AzLR2ZAV6Cc
gBijOfyHj0jcM6sZm0cdYhpoLEcGZlUcglJLPFY6WRMGB7vCbiZ7fK8c741HMCoq98ySzfZX+y8g
PXVUh00StR4AP0di4Fg8hTQVuPrng6n/rvKMndw+Dr+XSJNxt3IZi6ic4EFxxNSRLfAmH5nTg7KD
XPo3SJ5PLC6pbX+modCg6uA4QYGP+ngVr7ZhBsRRdqHLjRzTB94wTvo26FYxOdBI/HTbf2ExM1DK
x4Tgf/SrAncTIVxLjw2IaWRX3LN6FDdq8LDMGQ7lXaSiHFPFB07WlYcsPwTJRZoEonFqa+VdWSEV
1Lxo089wekr8ft8bsuXJvpl7e6gKmSUUs2+vm+CtfOvs91DuJ0/lIBQE/J4YRMpNekbEbiY9K1Dd
PCczFOqKSvpSjMMQKMGpfPXvynvUak/imw+OBXahezssnqFR0XfPp9B+Kj8PSXOC6KCFqmZqlfZk
IUh9GhuTeWdsHssZIhWI85UgD91AEI/Go2hJNsljdMfilZAbQWiKdShv461KjWpZ50Ytffqd0UH5
z/WgFIrEl+QExwaSLUzymk0zIWTNMriopFU7WCyFUEeGNtZ1mJ708KcKkLz6dtsUt10NOvVBEaVp
/Kr5qxK0zBA7CRNij/UV2bw7z+VBQ69YRGWA+bLY3MMZGnXi+UYqCaU7luRCorv8Ao0+MCg+1Pbw
S0wt+S67ZzF/kL+ROmuoApKSPsQx4N8oKykCPk49wcdZC1RT7x/DnrMZW0iO6w0ImpU3N/DShSpW
ciXs/mK8l0HYNDSmfBCf05PwK0f8yaPbm81/xVgbTdVbtBiGEjkA6y8VtCwVp3sS9ohhKoy1Jxja
H3bZBSpgrPWyYKmggg+5XkUCA7RAtnpuOrN/qEGQaYB2QYd8NTrd2BnSjdhi/hXpyTUFHBktnwNS
3g0nASTY0q49REdWCmHLiy1wyNJnMYynVyIfTcAhFDWtuJNQb8H0a2BKvR1Mpno3fp/eGeaztZ3i
ZwsP5FOQmqH8tOyLUQz2AgywYBroRFLc/UsCsl4QtZUiQgwxMP2vTG+24VyEOSrlr4deFFAhAKp/
rQ6xQ0bKoidobmBMB6opvjW9BI7CmVDS+x+XSx1IYyhx/fEihryOOTTarPyImwI0o9EDGaeuLPF7
u2emvDf8DjokSSuKTJoY6QZGyK3LidfxWO1r4GEyNsPghw5KVU9Akl29+4P7kHw12inMEak7HkKE
lSbVQAwO+QPkaHfxHYQqQWJLcu0GVEDMypQgT8uZrJ6zrVjusx0Ug8DI6mmfRj4z4qhRkz4n0ON5
tIg9Cab3Dh7f4+A0GL1kz2Bt2hIUxP4DSJ2aTvWDZFAACNlkMxpeuSk1deZNtf0Nf6OQXzFbViBx
soehzOTK70o8nchQhOYE13+icBSpbYahslZFfcFE6MeI87Cq3IHUILqm+J/hhXMUR8MZEdF/YfV3
zGO56QxmW0k5Az8OI4EbxuQ6PYpHA641PuNetEEiChpet7LYnNZbtxdpHv7Px6McgR9qEFIagdhw
I6SrKyfReCg78lYqvjB2lPUFqaPPhbgpjRg7imnn83DSS3BScIToDNVLM/7B2QErBmZsJz3GXUxF
I0wQt0bnW2dPNgZK3VA2ITmvnfvPUgJX/IGLY6yTnuvWja4rBHIAoX2OB1zslLklPw8W0diYfuL9
xpxhXVeD/+kA//8fkZ4NTGrOyPoATpU/kjnybv+jtcsDVCIYDQlbZ0ICMThqlUQthp6FSbMm9RMS
LarJ0c85M22PBhdbt+1kDQL6cUxxKzyak8EQRFd/+qgUMNHpXfgudOoGqu0BynYKQ+hg7aAJClE+
FMDPvyJLwHBK2QPcuxhZZPfBIcUjrG/PUEXfD8q3f7+iefcBWfHMdUVZKCVyhxV1HSTGI81swo9I
+LciNQZPHu8gnoNEEVoDeOp4RUGpCWUkqJc+6ZyWF6xI5fe3F7IRIC0wPgcPZyvphiJLEn5SL/JO
Aj+7cOcfFQxeYT6FUG4ZvcWsza2P8BKRsobEMKYxFkf1Ujv/lP/BxxuqmEXvHEJcIH4PZLNhUfR+
HtHl9b1EpWJcDJ/1RZwBldtnB94JkHOBWoSTOvHZ68GGXzkYgJ2c8dk4qnfdA3HMrMHttWNe/gTi
ZWZb3QYKivc5trodGlcpXS8arUm7g+IR45sSD39rreQLzIAGgWuGvAKQeq6gInnqwZKF0cMz/zTt
aju7BuD8Poh3vq0cmCMIrEVSJ6MIRg56wtjnypZ3xbNqYdxt2qMd2jCli4C39bgPvxsHFsvoRmJ0
ubnU5d6HkTakE3D7Iya4MdRHhuJ7N32qmHw+a3e2hKKu9D43/AaDLfiOyhl5brOvnsFEyfCZG6cE
QmEKOpQxooZ2Pmof88Hvi6pt1MsUt6YmnrXw520r2VgFNPJEDZ3IqI2B2nJpJJWkpFpTlOolU1+T
9qmGDkRl/PrfMKhDp3A9BoOkQr1o/GuXuiH3Q0h2tyHWXh/uEQ20UKiT1Y0LrEYnvDxV6iUKU2tQ
RbPFNYP3XY8pECYj/DoDtwSjDpaRT9w4KADjIfjno0nDs4WH8ACuXou/Y8arq6gDL1cFXO1o6Cb9
6auym1FxcYs00qV7M35wZr9DZ5bTWd7jAIrHPyiirGIOCo86QgHI+9o40gx0ulWH8oiOvl3+TNgI
WEHH+kFDIVEnSKlCo4HkknEZ3qJn0cFEJCaA9cfwgNFkG5wgdsm65lbWTiFSQXFeB31BBv5w6Qju
ZGe2x5ndHWdBphGhanYOYrP9i8oGhUpd4BWftn1cYkdJS4iKTjfosxvQj2gPwVGCmMS322dhJbdi
LPHowgZfVEWSgAnswu9AUXiKj+rBcJpiNxxHGzxxSBS3+3EX4wGU8iZzrnp1FCl0yqOkZaeAlxF7
rLVm8Dw6skMOiH4SnxIUi1U3OU+OaMbsZhiyjYv7jgKm3Ay4JYKMLwFc2ZOL/BWo+DgTLT9IkA9n
UGk/ggEd8s0Zah7BCzNUX3lqAWEtxHqhe4IoGmwUS0eqo7eiikJ85MFV7NbBQxYSsq2t2mTojtDN
sBzDhi0vAKlzOnRJJg1IBV0i7TB5bh2+CKya3BpClEgXtIg+VISgdK+Pr6qV32u5dNHjqjZrJXgP
4vFL3o2H2xa7Nhng4B/kcyGbgPHB5d6Jvj9O4ZRJlylIrWSIbEX/Ngy+U3LfpfZ8G2vD62AaGyBE
0QoaCvTERQ7aDvAB+zp8QCSaxH1DmVH5nI1M0PqGLgqXlX9c7yMGIsnlBHZ38sqibKMEy1mRipV+
gSSEUkXuMJV7PmaNwK7L3wJgkBJHPhwJEwxJLrfRyLuiVcRSvyg4eOBVRlv5BJ/6Ocz0gVo0+hf+
tagBtJoJ7Qr0HzGXsyYKSf00yPnOw8V76H8RIQrN4R97iBkRIR6WPa7PGMBARIlXKhKqUNVcLrCo
MgEqXQATheccHUvoU2cYBzk0Sx8CBAmVUgEJNnElXtROqpzUQajBVaPh7CNziffgP5QzB1oI2Y3Q
PaQ8TYwZoHWxBiIe2qf1Q2SQTPIt1yV7YHwpKwQUja2CFzJAX1bgZvsUTVL8XmGhrXcRLRlQlUGT
N440/8lYMnsXxEHWKWD5IIT4+lE9SmiQIqTAPQbpycwguzz0mY5Z7uoSkbroswYEVnHjKRchVE6V
Kx89Ptv7j61Z2TqK/YSZizQRqqeUB4cpj17Jgkkotf6yy99AXf29KEMIu8WqO8NDhhZiN0Nr9sIX
QX9l2ND6tC+RqK8JcW+lHQYgBYfOHiBc/KnUt+t4eBn5MZuQrY0DU3tnJhkZS6SbedNWnCIvA7D0
NTsYbvJVf+cwFS0cw9Nk4QkEnYPyrooYZ2ZzubIEuV5dRMpFpe97FVl/NdaVi2ZcS82tstBsElZj
3zoIxp7OQKi7HZy3ajv5koL8RIKc4t4/hgja/KfsC2EdZFeFN7dyhkd5GqHI00ngsJU60jn1+Jxp
5yr/JcWixTAW8sNXR2MGRL0lwjhPBr9TiU5EZxMufB8M1oXDu7kbPrIibtanou6hoogi0S+wi8gm
WaX2pILvR81ZU1obN+zyY5HNnTkYqZcmVfIU5eJDXISQdQz72IpPwtE4kjZv8Lcz4odNjzbbRMq/
gLUJOTQ0112gGmmq2lU0GEEDC4ByHoKYYg4wwMaFKdoeGkw35f92vgj3NbqsoMYGPUjJoOvZQQ5O
4qgXlct49KF3Ge8k9MwkzEroaiGYgkc3JXrkFDyTwcm4/DSoQaRyaHTFJQqe4vBH3fcMg14dHAqA
OjhcrXJpxfXFxY8OeRqDtoQ3Bd3OJVbBcWXLBAiPGMg2IaO8orQU0UbB+/xQXAwVMzxI5OniZHv5
ZN8+oJsw4O0RFMQ3IE+mvnwZNnI9IrC6jCqUvIYT+FcxI8fIWa+/ioJxHZH8i/Y3vOWXXwXDs1Em
901+gRrqvVfgCYrmt9vrWH8XAqHI4IglGq50KC/qQVZ2iNUuIL71YwldZyoavqemYHz/zaWAfAra
vHgyrNLvVctHYqX02cUYDTOCvnSHT3N7KSwI6pMMfVyh4xoQSfISt2cVV+z/BkB9jq7TI1DGA4Av
HrLkTZav//7vB90sSjvoGAXdBnVG/LLKGxnTv0jovw4Qfy05+S9WMEcgWzjzwPFQc/lYA4Er3oWw
NDHbyEBYO3nwiM8hqLtkSNOpbIQOi7CkNwW6tZZ0573/iEMi+pOBy7/9zsoqb9nwHHJ1r9SC0Xlt
dhmMyQp9N0oai/Pv49C9/X3I913cyWRpePLyIP3FMB09myhyI59wQ5xdBDDVuaJYp1afDqLFZzpe
Vrnq262SK9CdVh/9pGdlZFePYaDLPMStdQHdW+AmW367CRlsSe2j/NIbia0mr4V27tCKmidfGhBW
317p1o7OscQlFopwtaTwYX4poaqiqDulBD11/eHn+9s4m9YiI8mrg9gKgqN0mjlCd/QQ9rAW5atX
mUJnZhB10e3Byp+haMETGR6z/LdFTbKRuFUxIIzQdDUc5Y9ckLT8lF4yfyc0cNv4P4/1YtxyRmDI
FPGUAgK863IHubDVhiQb0ovavUhjaGbIOt3eu/UNhP4hzFmBNBHFfIXucYlliEhmqZZe2hy5X6/9
0krpvuckhtFvLmQGQx0u3KJdOKgKFsJfuPwj5xhfY52dwOcglyjJvOhoZKHsmhebuMh0I0UIrx6h
Xi5aEyaOzp6txGZ+Gm35BK3M4oWVJts6zLg2Ie+NIRwMrlDO3JfLvONLPb3oNRg4c0V+nKZhZ6CF
1uSLvDUTvgnNrowSpymF0bn97dZ1VbJo5CsgUYMBvdV4R9QXXBpIfHopucYVitRCIGmPQ20pQogg
stj1Wr1PUpQdRU8z+V6025h3ZOWvjEgj4vE6qjyoJi3NVDAqvx57sKFJ0aWedtBn3mUpt7u92k1L
nYFQZ0EwyrBr+i69ePFXLwhNHzTN0vh2G2TbjnR0QKGBFt6ELolx+tRJ2RSll+CkmOj/3I/kfjN9
cHcKVvtcmdAY9h5YrWYkqKDvBNTIFOQMEQquQrTWr6OMa6PsUsUvPv9ShvdThxVqKKwWdxw6T26v
cusSmMGtek/TUQoTHXBCg+L7VAGgqKqXQClegtgIdo3EuvS2Ph5S1yoI9JDJXj3juw79kY3SJhdI
sVhGrVpZ60MhhckBtiov4UQYeHrgEkDLHjLmS0ssuK5v1aBIEDf0Dp46+wojF2Q8oGXcOVsODZ4f
NygP6unVoCpIdzpfG+LkkmbynqvwBuFrxldiQRCjmYVZnN9VmSoDIvZaR48ia0p/3LaDja+ChC78
BijXJfSQUi/bkBflgktCfBVZN5WhNns+t/3+9TbKxjrwLACpHvwjtClo5gAtT6OoT6PkwsUQSZp8
K51+3kbYCgCQr4UgGPikeRxb6rOP45DxfS3HSHGiKPSKwehHQsZfvBrIFOdfe5PVk76xJsApAphw
YdZ4jiy/jdD5aQ7mnegSY/c4f3LKDCyat1e1cUrRY4SGKaK9seak0kOPAxtuG10GDF+G1c82euIy
YV8jy6H2jPuZgUVTxoQNF9bTOEUXsC3dDVJ3iOov6D2y8tqHdBFDMIIFRn0tSam1sOnrCPM00b7n
H6sJpHb5c1NGyBexnhIksqBc63wXaUpof0hEsQSF+6XzHsvkx9TkjgddtRrMNLc/18ZhWgBR7y7E
aR1n8F10mULjwRv8h0Qc3Sjm7dsw2+shdDGE4xBRL2V5Y1Ar4AyKLunk24Un27XaOWEHkmtPZRjg
9op+Q1Hfqa4FiRsyQNWN5PZx86j2kFPXucPtFbFgxOWKAqUsoEiXRxdhqAU0lOMd4k3x6ICqnmHl
20iGKMFHYByWrpRVkHkt426MLob0EfZnXQaPJ1OSYNO6UQDBvUCyYHQfp5QnxdDWJUA4TKUG6j7J
elOR+OswcEfNYw2SbK4JRDcgLkWNB7mR5e6FXatOfQX79sPJqaFoXqcQUfe+/MU3klVZAPk3Whho
Hy7ygxzVYQaryx8a3lVjTLh1LHtbj9yJeICgQgW9LR1soTRngdeiSbTjVf8yngd3dNDpDyLr6bt+
8BFSm8NROw672M499pjWhj9fIJNTN7trW7zzpgwMPhfh8R+6dnCUppbmgDLLMxUrffRSM/5+e09Z
mMSQZpheGHPJKMr+Ra5eFZ/MGbFyWevSHzZUJe8iKDqgyUeiTnDFe8Y4Qhfx0lYg8STVaM7pn2q7
PZFRLVYhet0fR+CQZUZfAOJYjJwvV9S1vRfz+ojvd9ShtJfvvL1yJCUUNoHi1tvn/5H2Xb1xK0u3
v4gAc3hlnChZybbmhZBlmzln/vq7eva3tzg9vNO2Dg72w4EB1VSzqrq6wloXsqgbeMQiSlMNc3DS
jyBVDdDky47hD1/3CL5MYse/gBx2+3utn6YMrmbgnQPKlh4kmLla8lOpDk69G38RsbSQm/IzdwS/
WI4BpmGj/P2CLTnQhURiQgsT0StF7GIiUfZk3SKj6Knd/8iw0rcFiNWv+iE/Mvt8xCaoC/NCJgk4
C5lNM+tKnLQBiiklWoovhH7Oyra84gggbGYlUsxDpTwPuN4tJl6GAHM18TO6b4ob7fI92dDwyRwP
q8m/bjeLI6W8TuGKJEjwYD21lV18FdEOrzzQ1uaKGaCT6mb2sBFYPXHWkVJ+USe5UmkTdCSvEiCD
ee1+3slu/wfnuRZUlhZDuYVWDBjym8bgJPGHvH5sMQjP8AKSx9ywD51KQPLRL6Iwa4IT5lsIODYW
scJv2in/+g83TfqrzRmZ1dqjfGmSdHGH0/K0iFL4umLa4o5QqBH8OA2LwhLCC3p+jywvWLlVLyRS
OUkgpTnmlqCkFMGz89mUS8CAYZ6PcZjk79w6TCpp1PG0i9sGn+sfmpDEIdxlsm14uZO+sJRi+ZpO
hZNSSMXaAOzkqXAmIPQQ7vDME7cEIQCMpKyS3EoidHGGVCCBvXfgZYO01p1d0QEj3H4aLNRTAidA
UQUzUcZO34dONB3mz918H26uU2GF81Xf0OdzrNa+j8+NJ2K4VcC0QvkobozYkZ5vf0mWwVBhxW91
berwWjoBANGq5s6GbFMKI/u2mPUrdqEXFUqGsSrQ/IacAUR7wOawQlfDbplo8xsmCTbL06lYMpeR
GuVEp+EM54TFDeA5YOCLcBfWViozMccZwYseLdWyqh01YjFlMyK/9Lr57yfKLm9UGiRDL3nAGrVw
ODI+wzu5OwLE/Oc/7Jm5bFbfGN9r3S5UPATAJAv+CCoDU2stGvguI6GrPMy2ZHM/UJN2om3v1Ga8
x+LAt0+6+YdMKniNQhxIPF+R7yZ9xxyyW7emdEy2MiBFZY0J/UrM4DqGfYijYpgRF6PYTRAXVe9B
HFpTfhe338LqqQJVNQCPrHFiFBCuZ5DPX/FDJBXIlClO1CAml7idvIG4RwIxr5mCmQ2bwS8ypq5N
30UJHtP63RaLyX8/KkjJp0JbLSRpqdZFcKqiwpqBEl4xAbHWfeFDRSqAVUM9iL2WB6egT7FZeVSV
DcM01++eDwlUyEo7gqo247tJWHMcbQKSGrq+2wO35Q9ug/Uc6EMaFbjQ/ekUFF9I8lzckWVDGeQ6
HOgk2Ryoa+VA9DZ5HpOqmHXB2+cyhS3yMZ3LFGc3lFb7nWwmNQ8ACU6sgMPOGeb/G3vaFCxXXw2X
C6mUUcaRokRSRKQiXJLtoCrx0B2PDoC/2sjfMoU5dbiezC5EUnaIaQ8yC5WQ5Hn6nQWYR297N2zN
ylawBSVMHp6trHEoplDKMtMhmeKwgJ75d8VUdwBNs7VH8RlkiLvcyT2JlT2v2ulCScpOE6Pya75O
/72GCL8riFm87lC4w8ZgecWq3y2kUXYqNpjIwZQRkYZ+PA+kRmkTA6cCQKk6agF/RO3Kshzqog2H
oNSwVIHk4ak8BJvOw7ZgzJviE/Zxn8VN4PrMt+zqvfShJl1GrOS8nEKipnyqMVLZm4abPBgOBmdB
iJqYk0sQHYBbwVo5W09gFPT90W4g/1G6VuCEits+hPUc/nl8JcDKkHYk5jAXudfP9T9Z9FOlLNWS
B48tiTkdGFcB1uhggu/QYBaZkOYy33ksedRlX6EFEvMGdCOkuecI8MI5kZU8+2Zt5ce/n+wm19DH
WerURV+rcyHmVYynGJapcrt5SRIHwHAHDAF73WfDjUr45rBofT1aNKMLbVSJyr3yHupV5TNZgATi
iNtnNgFJ/gweLNFwIZGKqeiyqJHWB6SiVAOesXrRY1McTOFOvQ/34YOKptjnLHQhkwqqEjC2/CmA
lhVeSb6nWqhAHgDf4PDfPlcxW8iiYqk6DVwUJxz3GgLlWnbGTb6ptqRixm5ZrcfthSw6jkYQ1fs+
99r8Hm3OTLB8124aYG1VX/gNG32HKY+KpBkXofGnQl5smMEdUPeeKqv/UW60DIswILC9Zw1jrMeW
hYZUbJEKWZq0ENbSOOGXEowUJZ5GAmA3SosFJEZ+/FXS+yGKjp9oIuizEEM53zCcMdhxWPPhMGnH
ByBZAEBbML1/Jl1bSKSCS6iH2lRM/6dc/yU7GXeRBUB7S3kpMEXOuAdX74eFNCq08FMBOgcQr7zW
I1L5HS+/c/FXhkarV+1CBgmni0qjryVK5NdnjXxv/JnadeTm+9GqFCcAGlu3GUvgU1m3pbI+HBVR
QkVoZrlFjK4we88nv1GzttrBa1GC6LlpF/Xy9rbA9arLQk0qnvi1ivYMp8DHD1qDInzu+gARyjXw
PIp2ya7Cs46Viik6kFmSRMGn01Nnru3ksXRDV/wyPlaphRxmBgFIzhyEYtkLFVzEAKB63AyhwvSl
S8EtgSZeygBmWVcMW2hYY8I+CF0GrCut7bmuxKdLtgG6hFLBRCFezTUxJv+vCMrsu74TtUnFK2Ww
8u3/vYnsdK95uhu5zArZar4AUgwFCJpkdJpyaT3mhmSskZ9ogCIESXBlhjbZp+PJqtTR2LKK7eQj
XAetD3mUdnqfYiu6Qp45S4deL11ex7QktoUmnT+U3CcGnWV0C7EOAGARFEAo9+5q3qgyH/dom+XH
WhscIY2c2761anULEZQzK3WeYh4EVheID3K4SZXvYvL8v4mgvFcGRUOiqRAhC89+ui+Mt7pibGdc
E6+TLIdQ+CoYyAVuI2UHcubP8yTJkOEljw2hndyB12/D2aw5s/VYtJBEWUCYYRUh5HgiSd7NdntP
YOg7t3ru7v+gt0N+N21voIA9F0sU7Woaq9OCqJRQ0XvtXQmr6bELNPjGnVxSrSxZ6Ctrxr0URqmm
cEECBhYIG8vA6qbnAasBnYTJmfl32bMWEdYMbymMsu0pq/S4I9d/Gr5F41aZcjONft62vLVwt5RB
GXcBlLaSK6BQoAioXQcmOuf2bRGr9rCUQVl31hl80YqQMYGfcEYNaDbDJ83B6hveY9wzQxrr1Kib
iW+qqqhUSAPijzdUluhUngw8VKtBPzpxgT1lTewy9roVYigYGzYgIqaXU7qoicuCGAYBDO68xBOQ
E9bkRWaxsqb/z3l+yKJy3kIepSQaEC3G7yMAICrQvs93s9VsJQeELqy4sX6eH9KofDdLqyCVK0hr
ajf62nwVbDxxFWzcGlhf5JKN+k5m37mfjM9IDO/arf8TK1MdwLkN/8/TQKlkt1tSOCTIkykKeuGG
lCuYYWvtosTIzr+fkK6iT5nvF+qET0gQ2SQXEk+BR+ggJZhpxwbUI7HiloZULIG5lAk3ISAT3HyC
SzxvxK3mcZ4CDBZmj4CY/S1pVDCZW73CZr/OvYIVjZ9MySUvpfEbqvYGINMwdyyasVP+SlWL9WJi
fUny74sMPC1QHRlCpKaD9Dr1IK3RFPO2sVxjYiH6Lz8dFWEUuZKE1Idy2D0Lrawxy+0YovVYefzr
o3bsbMLo2f/mekBZlI8oy2x71tbgaj0YVIiaLGK2+nrJAYyogjwBIvF1fpqmM1lh4MhfOlcDyuX5
dcieT1l1zYVIKtQZzRwY2YCLVtATs+rAgdBuMoPpGKuGuhBDpd2TOHWBUIv/GCoB4OIey81oGcAT
CJ5Yb97V9/XyHKnoNiaGPuYJpJHmI6neFcd6Qyojf5AbszSjYltQZ9gyG8+yotlSQLZgOBxIzu8J
asEfYGiu3hIfJ0lPwFZGrMaSNEK3XY5GkrDRD/49ZpVB/sryOmHV4SWS62Fb6XpZJUtnbYrLFo9r
0Dkr3wWbf0ENHRNmQEMW3XDDP/Mb9pLBqrMvpFJBzSiNUKyaDhoWgZmhyGvkj7edff36I4N7wCE5
k1xexhOxbcNY6nPuFfwfWJYWHQK94D+3tdts26PxyjzJVStZCKR0EjihCjSxgP27JH/BwLKVgQdP
2WHB3Q1fbqu3foAf2tFxOpNzKcuhXTO+zcKD3LImJljaUOE4biPsCkcl7MLmDLO7m4F3wpVWgOpj
5eZHlbVhsFqiQ832v+9FBeeo6aJuVDJo5DSE6Uc6FNa4GR/BAt9a/UtgM8evWCpScbEKxbkVdXyw
wRJ31V3pjht/U74h3QQ0CNM8VqOwgnFEWcSSA3YdLu2xqqa6mCbff61C8G7NdubMrdkCtdrrLfEd
A6z6JrHTX0y5q/nKQi5llkZXz35RQm6KNgrq1oETHZHoCicy9iVuAObKxCZkqUoZp64lfeXPmn+O
zeFPwe48zBL9CrzW0XbzKbG5LbPfseoQsB4sQWDt/womXxVasFJ0gv+aH+Ye8w2jnWzie9XOIrMD
1jEALjmb1Q4kcf8qWfqQSe8u6UD/4rVK8l/jbb+tgIKleOAZ2bAq8wzVaJT8Qq+kvpNl/5UDp4eI
QfFKersdTVZf/fpCE8pIhG7SxJCcHunekFc/YRECetn/rAtlGoNci1pZQpcgVs0qxRyPzlq8WrW+
hS5U5Jo6X8grtKJf45SDjwVAMQDcXjCZjDNbq97qIGkHzAB2lrDyc+nQdS62QeLPxOLQYXOE/bgt
3mbYOvconUYrvxtAEnosvRQ1XYbsdYv4EE0nPzpgQHJMVL/Gyk+DNGilJ4ZyqynIQjkq5elLeaik
CcqJHuHIRWQEERlpBv1BY42hDf2GG7pAjboSsjjRCipr+JpsGnAtJlb6W603yIptEFjaDAXJw/Da
d/87QvoZx2spFzYVhBISJkJznB047wwctLktad0cAdYJ+kPMa9OLBACz18eOCIok2QyHuwKblNn0
9baQ9WcFwN7+lULdZWMuZ62Y9T5epalo6h5B1tJf0z1wKSobGDv2tM80hhWuX9kLoZQHKJIR4i0D
1SZg0MoWfwQVyqN6SM1qq26MPyAGYJ0lZfdiE8pZUsLu1em8U6nsMXSYm8B2Ie2nyQbcR6KbbMbh
9UD/cbqUN+hS0MlSNxJjqbcK2DvwXtulOxar6pojAItBNzSwDWNnhwqOXSwntS43OE9V3baSspMH
7RN9i6UI8hMWr+xCG9QsNiAC4NDHNO+8iau2DFtcO62lDPIVFzKCOo3VqWz91+RrbxN4yG54bkHW
WpkDB9ZP8NO63VP7i1c8ZatWXvFD+Mn4BWvRyyBcQASyD9QA1HWWTIOS6tHkI3nNt2TqMHuZ76ot
pjh/fGrCcSmL+mhtjcu5KGAbhCyScJvGrvqqWWQOVuaZvdD1s/3QjPp+c2dEcTvVPpr0/UHatHss
1B8Ak88IWqtj7kAcQjeBbPNfQbET1N+ojWAnBI+f24u7ntTWErPc99Y4WyqYHD4ZlA1w2wNNByOq
Go0AERpKyEd+SDJyHQXSZFdjOUFw2iNTv1VXA1QGoCwIVgcNlqCVmYbdSKSoZ4yGd0Ww+tbUHNkk
TXo+NFG3R1dPe2YYJjEG+tYBuv2/YumX/QyA3CSPzwpGb1lokdGA8Cndzz4BQkOQ9p3/USL17Cix
4D/kfUCeVeVWtjovDM3II2yms5PvjE/Odix1pJ1vFrAiIZEHx0H1REuwYxeTMpFXHVS3f/mDcgn5
g7cOlfLAKBq1OhtxqMZTve08/YtyPOMqY9SC3bdcvfSW6lEeqCil2M8c1AMfbfjse9KGpCrTPXcM
zj10ZqWLpR4VTvupLoW0MMCAcwKiTOlWv8pNchgJC2Z/ZK+brFaElgpSqYQs1b7U1BxSvyMX2Omz
DPqdYJdY4wj3IAfbWvEuevrUc3wpl8omsB09hLqOg+U9MiarbfwKI2uzh7j9MDVPLNSE1QLRUh6d
TEjAQC0V4hm/B6AYR7seNBB1CsKqPxofY0QcGvpUGoc8iUccqwGCOoTTyDE0c9Cc+S43uQfhrcSI
o8GKNwzbUan2SBcpoDEuYTtdaJFpj8yLYnxFjOrgnarFJv/ICDerN+9HgKPhV8QgjIAKDIG13WPw
GOBH9+LWwF2IEhgjlWF9QJUov8gz/H7y65D4PUk/wX9NmHFAuetwXvmQHhXGWTK+n0pFmaktxQS4
FbgxytDMu1/YCDUZh7eW3gJ4D4TTmFXQMFVyqVCXYTMPOE8kiccgbPaINnVuYmw7sbSjgGaBCajh
nYZqFeurkZNaRlCkm4QUAeMfAnImfL5Lwameyl0OjtG3BDzeAHs5tyaDA7AJRkffR2wEc/owKYH0
PZiFdSqPAQQ2joa5bbRgsCxRb1RzsIf78yPTu322LIHUNQjoknRS/Lx5U/Fc1gLwJ3U/bkugM7Oz
SpJ0RmAikIBUmG7meIzDqQFH6+HMYLSPtsPhD7hgV7/VQg4VnvV0TFQtbbM30SNbQ+A5SUwe9OTd
AentN47V16UzFlotKipHvqhKTQq1+nfxNyFlEEDb3Vu9bhF4/U9wQtICKSfgGk3q4oroB8Zn9Q0P
PEy8p2b8hrwMHNP1kVVeu4ojtETK+puo4/K+horcpj4QBlFxK+wAQoNtToO93k9+/5WvfXw/erFs
UORiaJEIvmFPwuJTU3sn9AzCxrdrBXv3cHZUv7H3knAYYhZYlaNV6cCE1zADA7ZUGp1GllOhGBO/
fOMnCRhhojuX70V6mIqfsSGYk8Gairrq050PdyGQmPMiSEdGMOkgTCRUYvVWBHMgNkNAz8of0p3x
OrBg/lbdfCGNCtLtrMcgvsirt87oN7qevYdy+3bbz+kgTStEfsJCoUJp0EfuwuotCcqjprabpFAO
kaAykFJXxIgE3QLYXwTL7YrPuhnlEucWvYF4y1SDnVqB6C1ioW+tmMOFFEqZWgzGcqghBcUwy5AP
EiqXRWUpzUvQCaZhMNenVz7QhUAqSmpF0g4qEdhjF4rQYVXAgcZGy5OGxV+QUO2ZZJKrB0l6AoAh
BRyTQQUwvpkAhzRL0RtZa85fqzfOlDCboj2qT/672puZO+zFv0XxhpFIMnDnJR4YgOrVnE8+51pQ
V1GEIF3ckVcXyE8s8VlHjWo+Bi5zmomuZtLyqKCpadmE8WXIk71ok9r+6xyY8vu0nTY8C474ChkF
skBMAChiUEoAipqunPpATBl8YQzfencG5vvPAcvTd/y2s4OfeDTvtRoEMzUqxf5dXdm3fU9YsVcM
cYJE4IwaClL0S+crC26c0x6yZU8oTMHOdsARx9sEDGpO/GNAVa6wEzvz/759d9YayGEaMLaEa3yy
KouAVCcMIcxotOufYLZ3CIQ5OmnkUYQp+/5PmIrJZU5dFtD3Qyr1XaM+1PQogb7SfXQnudqGA8HM
q7gFBgbuQuTUWOX14hfmLMfKrX8hlzpnrYlrdfKJtjuADvuYPMArnkxytViqs8qHYcOqo624KRrK
wH9D3gyENrpMntRy2SeIq29RXVX7Um6Gb63CZ7+TWghYg0ArQehCFpVCjbUvdz3f41S70hHq1pHz
3r1tqSvq6GhlA3lGFmQZZbRLQ+35rOgkPQreeoA1pElu6lFjJRHzQ604BJloAugn9ktROqbyWt6I
RK4Ow+Btqs1B3c/TtzQEeEmwKe/7vWZhZItPwb33teN2ZIuO3b1ZOUvM8AqSIRBSIkGnwmsiahXQ
KzXuFIX1d6nmPbRBRPP2Ya7LAJ4nog2cj0Z8qiNxmpV85k6NMFoZNDUk1rjDisFDjQ8RlEn4UtY2
08RzGLYXMNOnnNEMIk/aYYoQLsZa0F3x6wtx1KkJIRdxwKHkTso4urzEmQIoGtvS9QtWwrdqiAvF
qAgyNzGcrhe4E7CWzWEaHD3irS5gXrMrz5ILjSiDx8CzADwiHCCZ3sUD8qhv0Qc6yLjUc4vVeL8q
wiEaw+gBKI7MSNFVhTq/pG+yLBA6DtCoZWTqO6ypYlthep93hHQES/bWbQu8qofTAqljnPB+rKYZ
AlXA557JzaTiTLoFzAvLL4+EmTp0mNXbtVMVgO5yziOQS5Cvu0g2/awQq0msw7eR4JYgj8i8Dlvx
E4L/ZLLaT2u5+hnfEYhSEsYozjf/QloQVnwg9QIIzXLjuZqbyhbTJsWdw80mVh/b3cwloH8tpewB
VNbJ0QDQiIcwqP5inDZdRSKnDVA8QxQQUK7XNcCh0AZl3IEJ0BWgNulzjLtmW3upx4qga7FlKYr8
+0LnGMlOHLUQFbXvU/O9LBkP6DX/W/596gvWZVVlczwZp7zdyTVG80VP6V9vnxfxLSpLwIkRYngB
cwjoH17qAPD2tCmnwgA0Fyny6UDRgd8xt7lWVAHUmIQZG7RnoBOlipqXALstZe6U8LXrN75VFCCY
C55uKyOuaAOSLeyggLQMEL10E0jsehkMJC134rS22AwZGLBtEG8lUKmahHLv553/OIgqd4giGTyk
oHeowAon4cdwcYjRlcBQ7+ZOiLezkmUb3ZdcQUqeSr70n0c+GvdBVxv7ciyBNBQ2tlapX/sq10xh
njOviBJllxSRcpQB3Xgs9Ywz+TgMv99WclVH8F+ASwz4glfrYwJIqFujjREtZWUG6zCPQqlfJfDp
Si/utbgYrFgpeasRVd3ShqHc3Ja/9ikJ4D8SWbRHBfp1WcmhMeDl6Z+mynifFPFQF0NmBvn8eFsO
icOUZcIoP+RQ3qWrgzoLGCM5+bKbRKGZtt/TRHXaGL21wLdvC1txZeD8wS4lEV0tBI9LN/DTOubL
EoTYXT/l34JIiY5ixLEu1LVPh3kf4E5i7xy7ciRkLwIGFlQMTKtMPugPyahU4tVOuMncv+5QwqPJ
XNF/ckjGspAjVICi1VHiRgw03sXMxlRbfgYNAP17YY6N231hd2DXvhcm0/G8Q4sSIPJUJGmltuoI
6CDIU7ZxJj1oDYD++PKxqiRbnRjGcTW0QlQkvVfgoqCjfQWUXxlSObVt6wM6x3/AYQJNw3iUzUjE
8FkNeIvAZU0GrORdxpm3kiSswGam8oZak0ddx/jDaajfO3R8y3zrc7kb9ay79NrBdDBboJqORREe
22aUINkPVaC+1Aj7WlOZM1D4rcYovT4RWY+ZdUlgJDtD3sP4L+2Ez3ttrMocF9iUmYicThTstUBl
+NaaFPDMA9wVDM2aSFdR5qjku0EDXWAe/CjEbzK47OLn2+67KkJCSVLQAAB+9QIc4rls+hiM1ry6
l7VDLGLTm1FUO6/CX8YjfA8MGJBRLB1DotRnwdpuPRdRi5vSd0qQlwab+l4yMC8l2clDhv3DUTG5
2q16s+vRXyXUvD6jfriSZWFvAa8YGKBB1iypD6alktb7+qicRK31Rk51m6CygxaoI3l3l8f+c2/U
E/CiGgd/40dZGtu/PucL+SSMLgILdvnktO5nkOfxKK6rmZmOGBLjf9yWch2ML7UkX3shJUmTulcF
ATRftavwsdmEp9sCVsr2lxKoJxuGsuZRr0Ek1tqDk2Iq1hr3kTe53TYQzMhmPgFYGlG2k6tNUfb+
QJj5go2uWul9htKPLZOe1bYdTV5AyYu1Jr3y0rnUknp49HWPAe4O5yhgCv8rofnNfgl3E0gsuy/x
5g9ASVlqUldAk0jiFGAp/YRsRPquq2bk+FvNKb82duKbol1gO5dV/LmaP0YKtLRJuk89CxjHNKQJ
nJWdYqfxF78PnLjZS/1bBsL5sMNsTvhtyp5vmxD5YlQ0uJBKJQxC24XdWIDszpjDQ66X77xUYaQ2
cTIjtvSItbPBslg6dVCbuqqFlldO6dbX0RuPTv3GOHKeuEkIGS9zouL6trs8VSrSoFFBEgxYLAGP
6g9AsP6hfAsB+ECgOvhnrDncixvWzccSSuxr4fhGnDV12skK+EPwWL5T5tchepyx0Hf7262UgqGc
KGqgvADJ21W2p2JKBTisCGNAy72bD9jnG2CoZINcfOfext861kZiZ9oYqjOzsFJXDWchm8oB694v
AayOD4kqzm89BeSKUG31RtroTeRbHSAMGMqSL3VlqQuB1JfEu1wrpx4CS3v+ThbQwNW7VdEn/LNh
lZWr+OJsqW8ot3mt9iQGdCrGxggcSZS7ghBYt9ViiaHuCK3E2wigBhATjWaU/gznzvS7kWEpqwFN
BD2WgbcWMKqouB2M4TjKYQ8pwF3NpJ9SykTyvK5X6CBRQ1+Cl2UATNBXuqoGwiiJlXLid9Fm+uWT
gTAXz8sTm2J4NX1YyqK+TSzHeqBlNez+fjwQxtHelDxj13vssLz2fYAvDloWXcZuIJ3EtlxbloWU
qaeuPXTqtwq4QlLw1y9RHJ0hKyIa0uAooB9tLajAwCgfqyfD2AbxXmw24icSywsRlLf6nIBqfJyC
dBpkXGqHTEFs3CIX7L+35qUmlI/GWO7qMj0CZ7cY7aWicecM4S+cWb1F8nOpWIAaDDgnUYwh7FCU
12Autx2zBF8l3p5Huo6yYgl3mFvF/nkFyBZWz3bFCiRBQKkVzzVMU9M08mMhxCqGn8AQ3L34gH1Q
tR3f/bx9dmdTopXC9iloQTH1e41nX1a9zOfgGjyJR/3IWwqaJj9rcJbZcWiqYM9T71NcWrmj/OK2
zOxjJUKgfQI8UMwcE0ZP6kQjPa14JHfKqajNow+2gNFEKnlMcE8GPwkaxF+j7SDfuZBI5a7dLBeV
1kOi1GH8qUqdyvJtvAIyK/ipu/kJLeJPXCEXIqkwqEqFAvCYHGHQmiztO2fmbvCAxSird6qffzBB
vhITL+RRiWtZA94l4yCP3wF+0MQSs/2uYD8beK5/H0IuJFEZa+aDsngaYDuhFmtPQ1rP21bXw70h
Tqy23krJ4uLD0czjSdsriZwi0rd2HWK5QdhkFiZpJljJlqvPM0OVYJUsH1xLHfFiRaEEIwXgejwX
TRdZVasB6IIbIuXcnyLYGuOewJMBztUxvvw1rOrZPFFLE8DaimcyzTwnBwUPSkmYp+z5HoaT9r0K
GvLJJQgF9csYe/Ljbf9fjTELgZQ/BA3GE+MMnxAhwBM0LBoM2WBLvvp6W86qpxsatBLBbweutMvk
VB6TMhKJE8iT/K6IUmBGSsN4X7NkkH9ffKqmz/o5DwPl5Ovfhele7r/c1mHtsYQa3IcSdLhCNzQd
CwhIt1hdu4cPm9lWcOT9X4+e/2MHH5KozzJGPkyhhKTGGW2CPTJiwJY8HiQnuWdJWzs3fBgN/0O2
dlUXkQU1r1AzkU+R+tpEb7HOioAsAdSHSeNkAM0NBDSO72muvwutxOk36Z6QDvQBlr5ZN8vKO4EM
MwDsh8zzinRjBi0zMYzFXj5xCBwmZp/u5qh+yxXsyMXlo6BpXxmmseZHC4H0cKE8tYbkay2AdO1E
x7p37qooGcRmjr1vbCdw2w5okObwg7lOSRyHvr/RtCE8U2D3vqKg7QKpDGLFl/EaE3cEFUc4b8n5
9+SBMpmsgSdieLQ49ERRiQZqhYZU6NLHojyJYkmr5ZOI/W5A11kCp5hoSZpSwjhS8peuJGGUS8HY
Aipj9CfkjT4P65iTUIbXd/+U+8mD/RNDqMis0FIgU5l4pNAdmTCtem1AFnYadulztsmOQI7AKlLu
ABQAK8S37WRVqYUwyhM0oRs5PREl3M2Km+wMZyBIH2yl1nIACZ6MSwsvuSsyVrnK8W2imShFQAUr
Art2pvjg98xix5p3L2VRWf7oy/mAPEA6xYcyxGB09UAIKTLLeBE7rBCrP/4AVI4lk7pOqtzvxXmA
TOmpPogOGfMjFEWAukSMDCx+QwpX9u1vt+biSz2pb5e2jQ6+KV46ZY1mjrXmZfH8wE+Zd1vMqmrn
yE/SfuCyXXpYqKtZyLWYB0382EriU56xRm7WgiNYCnEV/yOB+mDpVFVjPUOC/1IRdrUE2F1JZXav
YK+ULB7bWwFoknellR4/U1XFUOaHbOrD+WkCOoME3gawEVB0jqDwAai6JbtkxR2s5+btw1wZHwG0
Cci5wSlHKgR0FAH80jj0aSshPHa/mxm+oP0zYQSxInbyNrHD2awLdc3LF0LpyyDQfcB+BBD6D9ic
vhUgCGMBjD2ctVhMFhoJ3bIool95aSngjTOkgW9wloQZ4imvvxX6fWAw6WbWrhhDJduo4BdUrwZ5
8yjUSxHDJ1BHcuUKzcLkpcmtwfUJQAxK8YGps1Bp1pwNdzfqRqiHGcB6vdStGIKBa2tZPMXxo1qB
k8V/ELpnhnEQQ6evmIUQGkZEKEQ15fALTmSjQ7AbzFVY9aa3qi1YBRo25NP1sDCM8UMpGk+k76up
mjOiFHajQyt+CjwCnPUHoPermqEeRpJt3Gr0xIgB8q9i7mfxJMtu9UYuAH9bvLcakKUIvCIrNK5m
xhg6+k8eMdVF6m3ApeM6mcSTfwRLqOdv31UzfpQ3rBfn1Y4kSYyXgqjHdCyUUdgYo3gCq5RblZqZ
DsD35gerKqv7ASy/SbKpU/4QFpOZ+4BQj07K8KrXvRUnEeA5W1aAWXWOhebUa3uMkynA2IOI9yHw
H/IvMCLAIIInrzYxNwWkQNZZr90PyxOgPEMK5SGuZHzaXjpwXWiGMZM3iyGCpkyoVFHy+RI6EaTF
GsvLcWsJhPZp+MJNFrerPWwwguL+tjuuSCWoIKgoGHj5XgHg1gLX+FnQi6cpMawZC9Kx9D9KIF6z
sFJhEJIGMz3iqVF1M6vByJp8okaISgFycdCu6Nc81yHHSVKVGsKJB3wLoagTtzPIZghBHRtfcK04
AVpPkvWDxxbLi1SugOJrqwBLVQC7mu6pbyNouY5kydQ3u/sQOwHO7S+0EpQvxFHn1/iC0uc9lPP5
1yl/ysG4WRkPt2Ws3dgXQqgMQUww7IBhEeGEUoTT4c37jD4osLJA9ad4xm+jwlRw943ZZF6JzRdi
iXUubENVOUD/RdBN6fdcgnJgGlkl/xQVmVtzOjqhR04oTSP7a7RxRLQLwdQtHnRTMsdwCdyuSbI1
wFpebtrBDkjLN7tPj6wVmdWPiMRSQbSWUWaibCZDxacwUFbGFIRuqv1RB45LjAoa4zMSW6DuVjQQ
kOoZMnhCYKCX58mDXm1IkTcg0Zuc8Qlrpl7kdbZvTk/8pmKltGvSUCpHp4TkQVc9yZnv4mnE5NG5
wqBWaDS4nNPYg61YUmfjLme5wkruRUAbcZ1joAVoHdQpin4a+1UFz6vCvjuIIxZbEzmJ7ETgfUtQ
OuEToYuMzgDADmO9Al2GFBMM1OWBJJwi4V71QXamszjS1yqsYMlCDwDwI5gLo0d0tGIC4m0xw/Fq
c3SDzXDsVEv/QnZ8BrsBVt4meGK+B8g50WYiIK3EygamBzFQfmkmraE0He9PcDtT9bjvGQCvZi97
JiyzrJrQFWEc8bSlLCpJKTU+yWVfIGc4eVzbO2HvI59t7LL4Nnfxfk40O5xka4obOxVLe9SfBpAA
jI9JoVqlXzpFUtjY6d+KYuDedpeVFwMpdZCZPLjk1bi5UvtxBoBY8aT6vSUrPjjjOzOXU+AUAJFF
x4h7H4ELnTGVtdb8uRBLnUgej9kE10Ga6A1fyxIzLsFuKlxMY1kKaLbjB4zW4P/agc3y2LXLfqkw
FR4y7Fh2LZ8gxWiOzbDPmqfbB7oyzIyPvThRKi8Tu6HoMqEST2mzRff4Lh8rU8ge5KJ1lfpZEe/y
9knxUZKbcE8Wo5X0P7DsKacdhjxze1ZHU8CElqhiCbpCMS98m7Xe8v3SjroXuQVKJje6ftAFJq89
6Zxu3/75qzf78ufTWV6R8LkRwSD43fS1vU9eyHZyUyOiFW7uJUzfWEljcVwG2e7DUw+DHZd+WGV6
OaQKvkdrlwfJ1X+hoIIJK9VMfvaPucf0+9WADb4LoC5gFuaqjlikKuhJRsRPUhIOre44IlPCkrJX
uCjdMMWtXXpIKv8Vd36/LG73mU/DDJheAl5eoFiyqofiqKO5qZvphtwR4c53OovxCVdNfCGTuiJS
McgBlIxERjI5YPefucDmb7rduUBg/LPxkXWzWcgkx77Qs2mjWGwF6DkQKH9MKWQe+Ygp+G4DmwWb
sXoHLoRRNqPVWqYoExQUk42G5eUkAFj57EhG9JnLbyGIys36RvKFCTfxSa3v1PxeY61xsBShLiEj
l8ShzQLxJGBfMJgexjBwpfDX/yPtupbj1oHlF7EKzOQrwyZlyZK8+8KSE3PO/Prb0Ln3mItFLXx8
X+0qzQIcDAYzPd1ya/sCn6BR5+K6M1E8h3A8Dhs7NTgCUwiYX0f9sNt3nZunjqEBF9YANbW8JSi9
oRpVOYnmVKkDDiCRT/KyXJpEALyFbAJ1o3P/AFAnCrQWeVJgEjczfyYAZlTWj4TU/tDejIPsFFHn
SrHpXF84d4d/22VpR5bUmsZeknD1YuH2d9l6MvQWnD8iO9xzvrLDnDlihlEA7DvsBC9x/5B135T0
6fpS+GdsZYM5Y5rS9xMFOePRlQzOcksb7MMB09d/dqa5YWRljjllg2IOJolhrok/AjBVaIZgQXwD
qDRbBvKwC8S8koPQtJwN+dQHgF7rP4ro1/Ud4xqAa6EQRWEsFnO88Jzr6qJQYKDE2HrR4a41BP7F
/e44VRZBnZIOopz7dTAVVrKMBM/uanERBDcBgQQG0rXrK+HnyCs7dKmr+FqqXTXqLexop0Xzk0fN
T0FHD5myTV86ykbH0XGrrQjZyc1c0TXXAdYCPd9FLyy3c2WU614+TXbnWMV7XfxodAVipIkfE1/C
46OArvkM6Tkj1f0JQjTygGJtFW3Rr3OgduZ3aCYsxqONWu31LeHtPEYgQPcI0gUQTDE735VGBWJB
+tPU1DO7X5D781PRwIrICLPtQO9OvYX338k2jMmLCWaL7FKu3MaSBv/6enjOul4P/SmrL9y1qjyn
mNs9FdLDNL5lsWjDaGbLXgF4p5pge9JlvHmYEBwbWmigA4O1DNCeGXvgnb+X4JeWqsZNBlGGz9+5
f61dwGaiULXqoJVPWbeVYx/qnd4wZf4gdX5dhd6YflPUn0oKBiPlV9i9JNUPc579uNdENw/1gyvL
VpnInOZBIrcTll1CUHPyIHR2h56T5FqF8w95t9Zvrn9JbqBe7bTKBOq6D1Tcbw2trIA89pbKlIIE
9YF2kf+gs8X9ripIO9Gv0ChzxLnjWAOebO2U0MpfeD/7qpeHboO6x/Re3Aw+8aoD+TZ/qe70498s
kxJ3aoAlUh7/c8N4jBBc2JEMNfvulpYccaX77S1tqMWeKJNWeDc5PBd9BVo9uqDKHSd9RgDGMks9
gu5HmIBLJjELBd00o3GsygCcQ9WTnUVyMMCGZYFo3+hHrQ3tQzjMo2suKM2jcho4solqsoVOj2Oq
gWvok5N91eTZ2urFoGxVAnZhoHsfWjOetnoTzbt+qUoBhI2DZgenCXgU0NmSKUyZ2b2il2PJnhsL
MINgq3xQIWsAAnXX8jIIIKMI5zR3AeYmnez0F80M1Fmoch0m1jBHxtbIWl2N5cmurVMCgQwAY+pT
/CS5FYA+0lP8aN00d1TB4i/eehT2a+OlB/Z0MGQwnpopsmRKuDHx1pMeRsPRd+ndQFwVqIfOLVEU
NB2RzcswBC4lgrkvEOwZIHtgTBaJlqN6bGunvHgE6FIvMfu6FZyDS8+EDYzswycNVJLYJ6zWl2ON
KWkNeZmW48JzwDmHzjatYNkpaMyae/ND+iVGkHDtWpSUh2B47qJvIRlTmevjpJ3CId2k7XATByVo
l7VHUkmiy4MzlQRGJTRJUKMDBcPFrF6/mMqiz7WGB97oQ7/X11vX2A/uCAml/gGDviImy8v78Nwg
Xf3qPmzUWgltDQZTaXAxVezqg+AIci1Am8PEuCbqc+wJDONEaxqMqZ4UVFXIx4gbQeAZl3cPRieB
BgMJlaXAC5m7J9bSVOlmxTgZkGEaPcqrTy8DUu/CxxonrL8RhUnOmkwTnWOVeruG7P1818pGk0Lc
EQAvabarNm9LKZqE4VsAl5z6id5nYSJaLpUywod6qmrZK8E6NZQf17eNc2axht8WmOtTUsLFBC0F
YCLpoUiBnzBjKBsLbi/O4cFIJp6kFtGgFsS+DXp9TPQ5wduASC8z5o+bMXGaRsWdonjXl3N5dPAE
wauXahKBIOzi5prysBqIhnuSyroOexk4huabBulr1Z1ei62ownmxMmoOkwIgD5FVWGNC3gh+Mmss
UYCMCdkn2uQoWbdZlm4rgdng+tJoyniWWzGmmFqntIymNY4wRfEm8g2VQ8EMjBDufTkBw9hhUtde
p3rwco7W86Z/Q6n+JnbVJyrYGPnK8/UlXbj3uSlWmqIFcUehErSP9OS1HokzKiIZEd73AdUFHicQ
hETyxASFsMGApzIEKMUojTOoP+r6dixaT1ZEVH+8r7M2xJyjQCZd3qHvgK/TfYrVgPYK8mVCICN1
KNYLUEgFrwRmOnGYGIdTp6RuhxEtomwP4g2nfZUG3A+SDGVyJ/qQoB5VuWXrtpJb1I4hanzzPtja
OuODelBqSStr8qn6DhSgkjlADXh05HH4VWr+J1z+KIqyl71ieMnaKOOQ8ZLkVtDDaLcBT0+MV68T
gbQGDwsT0xWS5Fs7QEDE1Ib0k13ZahYgsaS9mQMNiMpng5Ngb7KN/dxuknaDULKVhJLNF5GYLlOh
DDNAMyNQMsvM0zokWYMvO2cvuf5CimMXCjML7gcEbQKIPJAX4mV6fmUVEv4tQZnhJL90noYUHbMO
DXGym84H7YWxSQ5/QHnO3ciVUfqjVtlFEM5q1ugTjIZ+bjiY7fYgCJO5aLf40ykV8h9zd1KXAYrV
DfTa2GpFlSAlG02cRWPUvEoBz3JE5qNZlILjILLDrAs09XnfxzEipfLLst/srncrIXRAZIT+/2rz
7NiqhhCX66moi8k1K+OpyyGTaNnjy/VgzDVkyiitaSAOQAZ1bijK+zwbCZq0HalvliV7U8fqUZtT
77qZywc7/Bw5LSr99FBfTL9Is0xGDEUSDKNDIbTaJF7RupK6bSGkU2CiWNEP1y3yfN4GohFvIAjD
Ids5XxhUsMeyHFCUmOOfsnqwhLXii8yTrmhlgIn9JGiHVM5QgqBIquAXpRGDwNdhAUa5fQnFTzsa
ZdnARJldKLgDkyqfOdDKJXDRzLLdSQQ5TgCqqC2gEAnAK56BXp4KijbwmPvxV/MXhUiLgGm89ABw
889hIjTyAeU63828haxNJqnUeIwKCIjvD9k7lWPJX0SXHefDqQRzHRTvgWEi9hxHsZKbYA4kALG0
LpzWkTMRpITj9GcmmCOcT0kbjXVL0KEcfQSmTQd01VY+VPcKSC6e+l13vO6MvNsMFoFfwTgk6jns
M0WLWzuY84H8w+R3k0E8B/wdAdlomDevwZa7BLv+XfjZ+Hv52yzjo+0gZbMREQIiSZfK9uBxtIHs
sPZFeg2/hBg8g2j1j+tL5eReZytl7horIO04RQtW2qqO3L0XqFjb2aHUBE8YvkuutpT5iEOvxUGm
Y0sx4F5BgzHYW180J3hY/EacHnMOO1ZlG5aNLjq5wOgkddKMbdxQj9EO4EWBWu1z6nYW9IU/0e0b
VXev7yMvYmLGA7ELMyV00IPJ+Qpo9oTAK2B9Dy04dYpNtKlu9KcZUiF/0LTnRJcza0yOp2ZkCqQB
1lpf3pQHAzS8ITiIu0eAZ+Lb5k0BBbAKdLi602TfuK/r7fXlct2GvndxC+H+ZsFCmjbNnb5U5FSD
WMKK4KP5sSEPxn/nqbUxOLMyRH/IKoxKQ9PUmG4lJ1J/N9vHuN5dX8hlQ4cxwH43sC0lsgYD2W10
22aO/pVitFEF/DG909FgDdqF0EOlkzPNq2gimXvgUaDWUPDE2B9bMC6XEtehlpJTo3buKL+p2pNg
edyTsLLA7B9wTnpYjbCgbYfb6UV9t0AVVOEVYmy6bexlr6QU3OS81z2G838vitlRq6qrbi5ygomg
3h/fCmSvKWil2tIxDwo4Xv7qBlrZY85CaqiJ3iewV6ePHXlVMuHkMfczgaiQYsJQmWbfc2ZqJrVd
2vS0Bdv0RidOR5wld6Q3+Uk9EGgzRqWbmKJhTd63A6IYY3eoT+GUMTmRMoZ5gpI9kjB12ZTpTZW+
dvqAo/ZeJlt9fg2CvVTdJ+PjrP2UxAVO3qrX5pnbCH1KxRobnIz4Vxy7U+vFfv7T+jIA/CuN3nBv
oRbwLnxIiqzSTVkd+DhppcCKYVXbRo+TFxV40kk+aJyd7sOcvPpFjMXgmVQtFTzVYNNVLiaiQSWi
B0Y6LieIR3oGKF+XSBBlqAsyySBSIxPPKyBxL5m9Fwn/MROEa3lU3Xoob8rmq6lu7G72hsV0ukQE
eeIuaWWQOfYtFERIqGfIykrgz4PeA07eux5aPpNIdlEawUMYsukKgKNMkmmhh2j0WQgb2zrDna56
ReFEG8Nr/MFBgRITXvouwrQjxRoP99022ZH36il41gW/5BILgBi+/iXMaku7NNI+ChbcvVT1WPbm
12WHO8nJaHqfeqOwqsw3Cb5vrBzN9gtQ9ZjGRYB4sZysVyw+2I73ILZFVEggT/Y2e5nfW05c/PfJ
R7rSlVkm1iFUZEFEjOUk56XTR5mLr+PoieDNfDnbQ83gj1EUAbJftjPe2cRo1CZbPh9Ly+A4INm5
sbxxM7y5gVNgIBEYtv11f+LeGyujbIMcpIR2Tsb/NYo28Q3yF7SJe6+5J8jz/3vPjy7SQEqKhzkI
6tmMzayCIQkX2KO4eFlzVQQ4eufHbueHmts4NWqDRuCKOnC8s7m2y3xDuywgR6aly6kHW2Uznwx7
8zc7iRI+EEQUhsMWvLU5SDuzwMq0uxDSGzaE3ahgESk/gVF/QMjEKR6hcvvbILOkER0/raVbOWzo
4Ht7N3yLb5VNuZEexUq0/LO3ssYU4eKOSHlPcixv274tXgoF3AHHPXmjDYTgm1jwkPcAResIPSSo
flxiwqNC7cNWtebTsjwa05ex2Snys+Cbcb1iZYOJYWHRpajpRMtJKtDf8YhbPOZ+ibyp/m5Z28nP
kIIKOXhEC2NStTZc1GIA6B+l4vRtRtoLNohu1+RO61mqSynWK7ffCe94rrus1sq4SzDEtaWVMEu2
ERQHIVg5gMrlM0HEMh+FE0X0713cVCt7jMNMHSmSNKF7u6s/zAHg+sizvLzbNrI7P9YAaDRuNjlt
52RuqTuQqbj+cXnfVgdnDSoJoGXWNWabB7CI6RNR55Os/mxAa4D23XUDvAWuDTAbmll1OUeZPJ+C
8pcyP8v9obK/TH3uFMV7EAuQTPTXsrsJISFAVoHWMC4YDZbaLEFYj92M5WOQ3uRR4oTju9qd1PL1
+rK4j2rgItAthuoFAUv3eTKIcc5eks1u/nzmLl62QRk8pTRD2+ygJ47hC+zxzsPaHnXcVfIJzN9o
ViO1NzvKr+BQbNK77IVO8kEU0/xl3eRIP0VjYNxq09oqk/KaIWBMhtzOpyR2+tqVnP6ezq5SXtUi
95QSeqMY/NiI2qLcCxc9WEzj41ED5RTmWCR6iJF1o5xPtd/7OjQk3iCb5C3PBRIYUjizuMDF399/
LbLg/yyUkrZuihlkGB2kMQdUlqdvwIIlbvAi+7kHylqaDQtOB/fCAFzTQi3b1tH/Zc6fWQ1JEZa4
atWHz6Lawwx8t+nYkKyA4PBOR6nEqYRWeecE5PYU2YNRIjyJz50pnWItL00grVsflyIiS3wI/Yo4
eoOyQr2ntcu8c3rZlbP7P9CX5L0e1+aZCyVe4jLOajRYIvmzlLjsml0ETVm392RXf0XVTVCn5US5
T9oWZFQAK9hs20ouIz1vu2wG/lS9acfqIewMAe+TyAT9/9X5rCO1rfM8mU95ODYvSllHOxMfQBCu
PwkXmQinAdqLBi6QAQD5MAejq+bEGok9nezeQRvHeAp/xRvL1XuwZGvgqZNcdUGy70ZvQ+YMkG8D
VUcsnJLjLvb3r2Dz4QK8C5AkwK9I2h3EwPa9XO2vxzuRBSa8WiGIPO08mE5WYzqDkjvR7F23wCv7
IryYMs4AlDGgSXD+xUYDShNtj3dSpLrdbbUJffO+i9xyrwOdLaoE8Q463vAmyIPww5GRMpE0juas
jGdCE1+oxy4e+TDApR8ilMrbwQK3yTK5jeaI7HLCGmB8uKTwYMK8weU1pRv1nCzLqYs/OnV25rb1
Ju39+lbSnWKdcm2EuZusUTZbaAUsQJ4Pb3JYPxZafzB65TZpllfwVT8UhvWDRNnxulmej6zNMluK
at6EseJpOdXScKjn5r2pwufrJvifDbgj2kRCgsQWukBhnFtU1g7PTW/6lEyO/a3ka565ReX1Mdr+
P+0xWykntZoHZMb3gqRQmAObscg41Nq+wrfbUN2YVNuLujvc74e5AUCeUNBDU/D8JKAiCuhRXC0n
nAf9KTVNZJt1JR0qaVh8uQwUyIHYmTfHdemFi2jyg3MZAQr92zqzZEmxp6ZW8ELLlPS2MHVMgUcg
FW1sxcF5aR3RHnOPBOaXCXQ00IZh24JBsnRpJuGRi6eol2CcN7bSfdiPglDNXRZIjKAwB3iXyjbq
1LS3016T5lPT2RutWIhXd0gM0wUQlAzQfmfsa8E55KVrtKsLVSQNRRKM1Z9/SKgZKWW6IJtvfSty
aXfVLHcZ8cqf8bb4mL1WcUdjG+ROKbhguXv62zB7IcR5VcRlgGcoUTAhFiRP4RC95dD2ERyPi9E0
ZNurBV4MCGSlBG5ILFDbzn7rxId4+2cwNv6CqGQTyqLIlOjXXV3nQ2lBfz6Ck6TFzz7adcW9Zgm6
EVwTVD0WwD+TVrPOTWR9rwSWtOCFm9zKy62Z/4wbgUOITDCPrwhdv7bUlPnUa9ClGfd2nTqt9nr9
o3BeeKiN/V4H43RKnhjmrJP5hELLvVyEkRPE1r0KznUp0kDtphqxM5iKCIvErg0QbhlvPXBtopQE
68z2VU1aZbqyqMe6eEyr5zg5Vf81p/vHhAZUMAAtCBb0J6ycoG6tKJ2DQT1OxkOc3hLz6frOXTwi
WQNMIpwnKhhE6lE9DpsGhekFz/9yq41O4wPZVHhiGPpF0vNpUZdpHowpPkjfnC8prmqSJ1GpHpN9
8cXcBfvOwVg7xgjEtGrs9cyaYuJ6hOntKjdginSFk/eHLBTVFi5uZ2oCcH7MhgPdgYE+xgeUKM6X
olKVI22mK296ATmMoXOU/QR1DLc6GGiqiyvdvIWtrbKnarDLsBg05diDA3ue3/WudASOQT/DOqNi
F8acKd2MBmkAtgWfSUHpq0bK8UnPnG5ENHQXT23GFAuiTfpwAVoXe/jpg+ot7TBTbu04cKAs8Ae8
9UKLjA+addo2NhSnjjVAM5RRDRjrd1pPt7fFIfbUo2Azud8LuQ2Yaw2w3bFv7NhahlizR+Vodm4/
OzoIJ6EOnAFN4hMwroZbZTO/SI8i9hfu6QZM7V+7jJ8sqVGitzUpR7BzbDW32pQ/Q7DbwBqUn2XR
KulxunAZIKroQIGBBIAJVlJWlHqjzMqxpCWTHjzp8rv9DKgtJvshwiFmZeEFYAMASVqiIUBbMOm3
nHTyHMSfyyMuSMTdAZQgxGkq37jt/PwROH3QJ8oQ//Guf1CRYfq9V2F5tudBDWsYXjARmdWTk4Rf
YpFCEjdSghULr2w8m/DmZry0mO3YHKtKOc6H5Ef9lN8N7uJWmEf/kyPBWxKkOEE9iXiG8WfmvBtd
g5mgWlaOnTeVjvYL/DKpg6mddKvf1RjVa530OyreP/Uv17eS66Mrw+zp1xZbsor5M9DYX/sn9NHd
zilv7W38NToIq908H11bY/YUolNkMoLPZQ6Y7oQQVIrpzswp98Zu/CYq5vM3FekVeueoc7F3XagU
C+3+KEej/yim2zl6bkVgI/7+qehjYWoNU3psbIkMQIWXrEdskZ0eEAywhXrVTQSO1APlbBRGa14s
Qz6KbASgURQUGN+vqyhOwiJTjroDKd995oUTWM8+i8BUQTrGMQ8FSSS9RNnAsjZJt3l13FA3U60A
LDNHK9rH7e2kdiAdurPJXZup3l+4I8aw8LlQIwF3FnMOzElaWjXHoSMHOv7bPFCxFsr9OtwnB1Ft
5OK5hKsPmAqUA3WAHDBWxKQPOsQIuiLsZKQPFQgMoSyVenH1v6RgnWv2XgLtMlfeC1bJ+Yhg3IR2
i6qic3DRpjC7zljSsZaPEZKwTvUxfwio2m32BuwKpmV+pp79uCT+X1gFiAQmDRABogh1/h3lbGxJ
B6TXca5c/Ttmq91pN07b8vvwK3BKD3yNx070CObd9dBZ/G2U8ddYJmUpgRXgaN01eznCOFXgDW7x
QQGyM26lvwkxZwYZbwWdtVqQEQbbAxUQbLfhq+5jOsFL/OJO1C/nJaCwpkMJF7VYNJ6YgEbScJmG
xCK44hG3Jeh2yBh3duT7vgegs0MhURN36Tlx7cwok1iDuaSYQwhbHrN0gHJ94mBA2BlLkZdSf2DO
PWXWNWj9Atr17ANLryMrMIaRHI2nYNs6A1hEK5zGYBfdE8/CvOxxEk1B8fdzZZNJmaZhCUmnzOQI
3XVQWT1nXiS5KM3UAPeXnrV4BoLPVgRn453H9UqZqANg89TrkH47hsqDMjw1mYgEib8uqmADol0V
IBnGK4N4ITHRe+onoFxCymtjZuHeREZBQLXgYH77v7No0+iGcYx/bTKPy0lrpCaADhquigGVS3SW
AQfcYD4XTyP7DcyfQtgKdx9XFpl4arZm3isL9nFG9M6+2JvpxlmeJ5yEGSy38YPoghduK+MuwPpa
WWHCYI9BZxSE3HRCEzbGts7eBAyp/fhfS6V0UzHEjbYnqg76hZi3GrZDvIQTwQVFufnjLZ3TQ+gU
HT7eGV/ZYdnBk0JLgcqldp46T91UG1XbW8fKB+enW02OdMi96jUVEhVzErT18mwmnhVmmi1ThfMH
rj9fvgXVX+os9+Ve9YmTv5TfBFcSJ7XA0CvqEAByIc1mh0GCsgubpWkRyb5qT5XX4WgYbiJ5du58
TwB4bhztK0BdfuR3miewzQtva9vM8TCqYDHAWE6ODWgVrNppJBdA1WWL1PeYe91Pq/JFlxN1Rzai
Amlp0AcTqi/sDTwY+mhLRUmOSbOv5dyx07tee+1ADJhntxVIeQRL5J3HtT36/6vMTQ5VzBUBoY4I
jub94pWHmvJOd4cSGs6+/pp6UuJoIoQe13VXq2RinbTISpktsLp8L75IzvCYPiG9Sb5pzuDLbwlA
LJ55FLGzXTRGPw/myir7OZOpjocKVin/fP+03LTPeMzcybvxRJUmbCDnZH94UtFley1O0l4Y/KiB
i4+LfqJFhbkvobppCo2LqCpwiXTfhui+xSltkZxn6uh06pvZ2zcTadwU1Bk1YIsNGK6i+r7REi+x
H7u0FRSXZe7RAnRDB6EtKLvY7mZVSmEQjTE5KmDwUGMH+he1M+0s1HQgRA0J74AqKDv664DKsJCv
mMaJy8341zpLmj+CJrbX6gjhq/lJ8sip6gfTemqRAEaRhpbSTQ4qwMUo0do1N9e9nut+vxfOjuvV
UVLm8YSFW7XpkBpV1MpyJSl1r5vhPh7MlR0mCyvBhGmhAEmO0o7yn9O3GIAxR1rHmqHX0jzFD6LL
h3uewUADFTxQe+BRe36egzAfoqrErsrzTaJ+RKFIUIF7oVKOm/+zwFyooOip0i63F7yIyg/ZU3cm
6LSf52Pr1fv6IUYj670WXQKiVTHZ16hPeZzosNl9Tb4obngzQ3/gPXazHGiQ0O0rDzVc8iz4fAKr
bOGjioxmLom1HNUAtf3vUwGJCowlzeZbNg2+VhVg1VUcSw581by3cqSjs6OV8ovgZ3C99feGs/15
cxnHrKQbTml2Ftx1XuLhAQGcY4YzqmIAVCGODdUaT2CYe/2tDDPuW2hLrlTtp2FahIX4T7O1vNaz
tzr6r06Ci0IwNMKJSGinYUYFw7vInNiCmpmjVGJrhXyUMvOpMYBJT18aO9vUWX8P4uTd9QVyvu+Z
NWZ9jRpDzrKi1hDyjOSkDALADyfenxmgG7y6XIEJVMy0oAbSDSYZrOBHU/rFLHoScRwEwlZAalEG
CuRmTEY2W2WBslkpHxcLOHAF43RadyMrgv4t99vooCIBUsSix/98MUYUG/qCkeBj0FZvvVroTlZI
m3BOTqDf7Z3GlgQJLvfz/DbI5rdDos5y0CfyUZfk26wBvB2Y17/wgJUJZudqvZXCjMBEgYGEcLoz
R9P5/1lgfKwI2rioDWBNl5y4CfmQ8kpwTPnbBMJCiBPRPgKTS+lBnkuzhe/SmOYezAs3cmcJtolX
ogFrw28bTOYkt2McQBFRPkLicROMdg7QY/I0R/nt2I4nq02fSzkmrmEOD2ZP+yXWfZ7VjyDY969v
J8/VMa0DaIaio8TJPj6qLh/bRUHpRg3frPZBzb8LJwB5hxZeDu5/aHWCdIfZTxK1SVHaWGs0R345
oEhjHbSq9dp4FCyG9+XQbAI/Aca38FikJ24VHhrZjmMJR+1YkuZlIeVLI48iziqeDQQHTLijoodR
J2Y1Zj1ZlaSgQpP30TbsUCwxLAGimrdhVLsA+HDQ+V1wpvZNZdmU1+GoBflD3hWRMwbhrlfrjzGr
n65/f64nYk4ZiGLU0g2F9fYJc2q1YuE5P20S9CH2aHyiRjn/sKl063AXvghvQU6eiuL9b4uM7xeS
pIOAmxYQDtpB88ODddveqpjL+gNlAV6MVSkvK6VdAGKCuTBSsiyGEeDBObp9BhyQo7QOBgghWQJs
FaV7aPeoPd2ZR3tvC65erqMAYyXjgYRWFmFMQ8RDqooEps3l0UxHJwLhq+Db8U1YkBqjTC0g8Tv3
91gtxzSskA63frOHDjV9aOZfaQqjfwCCusnR5nUFNunPZl4ZmD791yb7yrBMudLqDPkwOCC/0vJP
i+5L9g0ldDRfCCbe/iZUrg0yV8ocVMM09DDY+ul98h0NuvgudscSWjroduI99VOIwOcdQFppQsUA
IetC6a9eOhyWQpuxRulF+g6hRrQLYkzW+caDBbvjQ/GUvf7N1mqYnyQILCYBUwGz0q5TEwNoMmT+
fo45LUy8beJX0y/3ha8RkI4LS3mcb3lmkLlLy3FsLSk3qMHuVnFBUvCCqb7H+WuDrY0fGhEdGq9z
d2aQORPGYqV6EOnUIAXKxb6ZY1Mnl4rw9TfL8bqvUvdnXFUDoTpYCaDACiwpczy6sQjtsVtmlCdo
UyLdUk1P8cA579mPiwDiDBSzBHAs891qtSgqqG3PwFb0Pkro5mbZAUx5oH00KnUD0OpeufmD6Ma5
vM8MM98P7BOBluUV3c72TfZSf7RuUbo/Np+0Xj3EdWQX7xgR8PBCVA51nzO7zGfsrTAbhgx2dagn
pDsMMmznjeKRG+Hhpyu4+ISrraURcHWjY4w3jTUJW9t50ReMf39yMYBTcd4Ym+wkqgBzbouzdTF3
u9Y3lmqn9XwMp9mTraNd35bjsSq+t62IzZoTYs5MMZdg35Mkni1s4YyR/bp2s1TGQOZXYoyb64eA
VzNBVxdIaih6AH/7mQCstnAZIEaWZ/pEtxDfKUZTIsG4W+MnmIY+at8pOT50nkVhm/flAPKHfC/S
SgzaMD4yqIUpaUk9IIaOPm185qhFoghWA3YAMKyozMsLLf8oJwA7Ar0pltgzAYZZRUbVH8fDssFU
BkYl+w1EHDGyKInVSzk375k11i81EASAwaY/xm+0t2Tuyt5Tnwdw22GgH1MinnU/Cd6+vEztzCbj
nU0sdXTAB2qwdIAHnXO0Bqko5oz2RGs5kieKn8I9ZZxUlXM7gYRYf0SZ1Z2tYzwRt4IAD9ItTzE/
mhHo5uw0DE/acBizr9cd9zK44fENRl0FHXu8a9gPqiupVNqjPhwxmOPMavLUaqk3LaGgdH555vHO
l3FPUE+9xCPIVlCPZrYMx7A1tjbp7zUFEqBGukvxPCmK1v/vq1qbY4p9w9TXSVZOw3GIngtzcWRw
bs+x7fyFFYOOvGAEC9QrjKtI0hRlvYQPh8GQjT0Cf4f26mJFgthCv/95dMbercww/mGY4D2YK6k/
Fgr8cQZbp1y6GGf16rwT7NvlgcO7Dl1cKquraxeDQ1rVW2VrKv0xz3+1IywJSQ4uk6EzC2xim4Dp
MQtbWEj26td/rvDsRt8urv5JGSFEFfEcz8CUi4HOBac9veQFMbF9/VG5o7z7EYjMFD95GW5MP94n
98vBAN+Afkzfr7sG51DTdf62y3y02pS6WM9gd9jk99Vm2AU7mtNSAjoxHlloje7C6vZpzEwB9Iau
cksfewusoSOFJkgDzghhBk1PD+uQgEfaIKRA+wW33rm1uTSXYlQGegmo38uP/kN5Nd/jpxzU7eE+
+4Dd3XBnU449odg6OyVho/AAwnpMt1DimAtcE0oPwIhmMN3lJ3P8YuTbqDXcvN1X2d007a3lsTeE
EIfLSxY9cYLhNjACUalbJvOcozEJ+7Tq6GMMRAupP+yKHUjqt/km3AjlyTkn5Mwa/TWrbxlN6Jp2
etEd0Z/eNBjTz7cYH93QtlYHRQPtWeCpnDMPchOdSs4iNoOH/Nxe3IITNE2SDumtdkCdvkTu8kTB
TP0myNzJryb/vxOR4jtCb42AIhpYPwC2GKN1pExFoEztsZwBhkF32oCabxh7f7O2lRnmHujjMbbM
YmmBNUi+WL/KQ/kKrWTlBepIj4XfQcfXy78JbHK9ZWWTeQ+1mtwbUkdaeMuyoYCY0O9uIJ64r+Et
os7DhX4Ds5Fss6ebwCezTLDWH8Jnc1M8UIvBsfpW7Rrf3tIh9upOu0GfKRLIr3NgxPQbIg4gEVEg
esHknkStw2zKB7pQQgGbD/9MLNGpeSHgnHMHntliMkEdDZZOKvv2E/Ez7TWQ76FWcJfdgC9d3dK4
2r1G6AKL5sm5h2O1RuaKDwPFHnMVa8y6L4n8mtSixzr9A0wsPVsYc0/kXWyGmdrhIEyVN0uKH3WZ
m4+54CRcPtLPvxVz3vLG1CfNaltcu91e3sV4pFNwjxAqINov5sDlhaZIporvRMtI9X0KOqHI69Dv
I2A62OQoPorKK5wNpERtSC1twE4vsHyIlnEaBFl7XBbUAQpMZSkFOkmv10+1yAqzrl5S9HFeyvao
peNXkMZgQK8sBqccclE4ppcJ4xDoWABsodNhB4s9VZhQrS29sbrPcoryGvqUeoPcFk9i/WyOU0By
AkJMUK+yLokQx7Sxx74Z/zEl72jlBnwQG6FTcDbvzA7j46SV9VJRpg4xytgqPnhBUY9qAH62gNcr
PcpAoR5bIVKDE4gNEDHhUgOaHOMHTHySLDSBLaXrUDCCWVdG/xlMwF8oI2/0JHyJcxe5ssZEqFlJ
w8YI+g7vRjoAELn5KfQtr/akpwZpWOEG4d9UbeEqK6P0R61yhT4og7awsMTWJ0BBpX7p/jNvRGmg
YFD0/ucc7zN7zJesgrCQ44F6jPWSpLJH1NK9ftA4OI3zJTGRalHqJtfkgTrlXfOl2AAR6A4HC22S
0os3f3cIICeDThP6hEjvGC+BpnsIsZoAJxvlS3Dnf0bGPxhPpH+HOdfG2g7jH4NNpmJR7BYPAsgT
AMpJ50P+EasfnoBUysQQbr5JzJICKKVBXYbJRDplVqe+UWHy6+jTtxYFkDafQMvM/wNtLE7owhL/
tccSzZjJqOImU5AQHMLaJdvBI35+GO/hllvb1U9kP37P9/SyrkI3O/xBqZZ35DXAWDWaqV9yhg1B
sMikQr73TzkMbcMXY48juO22kDQ9ClyVuiL7SdfWmNNgtzGU5AvkXpQPWHtVv6WGS/bmXXJf3eeg
jk78caf/iBMxHJn+5UvLwJViSBgoaNZpxwRpc1ghLdG2+qZ15JsFuBbL6XYU/tbu5Tvlpns1EnFf
irvBFmWahcw8qOcYl9IyNbTbBOlKsu8/qk1O639e94Eviodm7wg2WGCNdShrzsg8GwXd4Am+lIER
v3lvNyCi8ntQz4lCD89/wTj3f4v7THhX0bQIkzIhJZIkjOjcSu+JZ+OAyu74pXwQXhe8s7m2RZe+
smXVQMG1EFw5Frf5/T/F/czJ9/oBasyoEAgZlzlvdmNtj/6elb24kQIykKY9qg89pJirI14+2/hV
flYH9FCovkCxtSsnJI7xLBpC4MZ0iLyhBiODWPpCYhWkqKEcpVgs7WTQB0r+P6Rd15LjyI79IkbQ
m1dauTIqX3phtNrQe8+v35PV925TKa5yeidi5qkjCkISQCJhzhnNcZ+hbUMEo+vGZqBaaReBuGsh
k8rYhrFugqxCXhhvk2/VffmcP+Z2clQfZ086ZlvVHb3+FSOrOqPSeZUHEIhwoM2iqUk6uLSHcE03
iEFVZp9T1piVn1uDHpmhwJhqYkihPWMWJr7BNGj2qUMd6UETtq34fNv7VkVgyBapIdS5Sp+MtufT
skozjGdpXjhHT1VZbrSkZDTwr5+R5MAWcqiLsQHVlRQ2kDNYkmRprrABIwnvKTugEm713L6t1VXO
S6Rh1gy4Nyg+oBZ96Qf9PNdlpeDgQNQAsHi09dy+Kysr4rrWipUQ09QYtrY7/IUdNuv877fFXyVQ
X+JJr1QDwceVJwi5pETKBOvIu13kP8n1++2/v/rRtD9/n7L6LsilNg6I9Y3bputNjv8wWEQNLB2o
IwRAdjX4XAEZ+n2QgXkFQyy3tbi63sgpEeI4HYWF69EcLlbEsfS59LNINwK3KXPXr06Bcbot5bpq
SomhLA8WgIW6BGL0V/CFeGD02gBUv7ewrA8AJOZEzuq5LbQi324RgjW/VyYuDDJkgPGjSnYyLVky
W1M1BbBMEMJzdzgyVGTJpFIUPyrTTi0gs3HCRxFouwBM9reGNaKfJYcmb2Lc2rstc10kekmyaoAD
iq6WpglAfOQqyT6DLDCrjjfL6eXfSaDuznIso0ibIYHTAPqCWaMpZdW2rq7LL9P4owR1Xc5KwoVa
FGVIBdpt5HBOc5/bgUMODqiwGG/wQWlb/4Oe55rpYzefLNJh8fKKAwjT8Z1ocFP6mU2bprzXmves
LE25YcSJq9QV+i3FUHaRj0WXRvWcfnLK05xaU7rp4vu4/MWrDGu4vvuJJB3MZ4AaAEsoPT2lqEpU
YMQvhQU2b+WP1B7f+cfRQszAXNERxUJbYpiHSD7ORXZ8KZLuMWHTWi4xppbC0crvA3Ago3veSZxo
L2x8m3vrDBNQlKOl7ICOZ9WeYXP7RGc/ztccYaE5va4Rhb7vKxx+xu/HSIbppjDEo68OzGRL1I8e
Rs35e9dYyqRcQ099cYozNf00otCe+4dhShixee2GWUqgPCNuckWMA3xPld+maEQK8rEfWKPha7f0
Ugg52kWonDU9MtApTj/rCgu6cXFXKeC07UcsWkfDc9Ep3ysA4BRFzkpGyPncMh0qRvNgftD6BNrp
d9x3sEfNpm+Lz2SvtALB/IZVT1nzdjKEhvl3pMZXgPYR+KpGroMbThrv1gA3UU98L9ly/3HbLK6n
GuASS0FUXpAKRqDro5B+BiG6EslT6YI2AMj5w2NjtzNAYENHYn1EplAqUQC4QuXzIU9cn0ePziRA
lL2ZGbjvZAJTboPG5raeay63UJMmJuRUvsQUNNQsuqdR/fTFb7f//tq1sPz75AW5sEuuKmuj5KCR
mvrmnKtO2+z79pBk59HQzTllcQNfjxVdfjed8mfNkOupUSFQ9opv033j8cFGccQP3yXk3BlA/swG
DMi1dVvPKy4CoEwv7UWnvLwX8lZIKhim7KmCN7yNoJPGQJPh9BZoHvVnScM4jAiUA4nVbWUdMeX6
nN4FQqPhAuzryk7Tg9IDCScBrV/wrAJNNFVYUxwsm6FcvqyzvFQ6kbjGr4H/GXIspgyGk+vUXZuN
eTOpLYxSmh+59GgAxnbC8AabMWctNINWF215wgyCKaZL66wVzS9VdSQXTr7lv6F2ei4Lm3/Gmvqv
+imxU6/KTJGJNrsWM5diqS8GrNKSmxSIDbc9FrpTbFwZ99KdgSqNweQ8Xf9af3Skv5Y0ckoBxNnP
pO/3+qw+cg3vMoyfdY7UB5swmDloxpB+5hilcH+jlPlbWbILABiBwcm3dGtg43SzzpHkbIvg4ht9
E2s5+XxHfqcCBt3fFiRPwc6gld8xnyNXoxRfLv7nJKkrIeDDvvZ7nGS8JVTq0gYcBM5wYJe+WcdJ
XQOtD5C7XIKgKJ+tvMyx/hc2+7QIfEb0ZwgSicaLAxRCzFXgsk8/RzxthN4FLFLO5EUkTkRnCAtr
p583YjlyqTHgK4HSCxOXmSO0pEPxhT3RPBCISIdhjgyTF6k7oBANfiiJRANafShu+L1COT1Svhpo
ANkAqTsWAlg3AMMav5Ls5WHW4cgZxAkIxgaBsgOrMFDQ8Pwp3OHMqk+uvUeWp0rFkIrLplnTIK0H
IUbSvPnh9zIxwM52H4oDw0xo9jlUBTHvCA4hTBIBtfpqyq1o/Gqs9ZGwBrYfRWqmL4ItmNmdgnVg
7T7wuFcw/gaWup/23Xtyvv05qdvgSzjGIEFshsubYDteGmmYGHzaNaDuLIfnQbFn+UM0EovTDfu2
HDp1+BJEuj4Y7wQMq0pPafGTVJYJ9ptAD1Nvsc7hNB6ItuzI61yyfFzfdWfmNAplNFcyqZjS6lWq
lQFkRm+z7rWHzksKCwC9/B3n1V76kyWQco0reVRoifUqVsGlCRY6YfLkRHQNleEHaxIIdDSuU8Ew
MF9w+bnSIdASYBjwpzzwBjDXy5HCMkeGCHphNBnLsZELiJAeJgsdMyd71Z7KfW8NNnz8nN6xdqbo
2vjXsaFTp+I9rqAqT69mc0NQTv4MZrT0A9V/TFYrG6xuAB2z3Yfnzh3s5DPf5R73wjBJKnYSuVgU
wbAZSnukcUX+fRFT9L7iQcQUE9wGgrtUPiQB8L8BpYjXgPg+tSZrXnDlaCEQlV5gE/Ea0CsuBXJT
lknaAB7qlLO17AdXsPYUqbj1H43+VwBdaqhn5MlxAwHoIztgg7H84gGbnqah7OL07fbxMZSh6wlK
NmZaNIfiqQLksRS9S8LmtgDq/rxShnj34vPMQcOpRorP40cAtPWVytMioHhMOfOZvW4If46NMoRS
kbk8aqEKQKMQatF3T4GHx41fwABAY8hN5iAw1dz7Ug4zNWCSIkDb4Oe6VA6rs2rYArDni12teFLe
9S1ZVBJeYRn27XOka15Elk7we0mJjcCnUWbXCwk4fIhHy57eHjQXaxKeckpaR4WC7X0MVimJsbew
Yhw6rhWyAYx2/9V2FLA3G84IjPmUo1wYRLzpJ6xa8kpwhwjwDqAsClhv2pnGINX5ttfmk3icXQV9
Gs7KN4qHOTIrclljXatnuJBGe5YWRmMIECxCFDfa0R4YrJtyT9rbKB1gYEjb/i0V3tdXkwByo4CW
BzrSN3PSR7hKDRwhaeeTtTnFt1SbAOzVO3ET3vmMYsJKJoDz/COPvixLUZqKDASKRr2NxsnppG+1
4hZA12GY44rpA/sAOQ+6bJgYoBe2jSxX/QzLe6ch8wiXCplLSjMnBtgde9prxRAxbYJxPOQewKCk
1/T6utT6PAWd9pildlN8JlhDuq3PSpgiwD8YVQbTO4+b+dKTW8VvJLJtfCqT8EFONIsfRrcaOfe2
mDULJADsGlpR2DlEOfJSztzGWFjhQLU5WIruxbKlWsLet8P3CKXbHj0iUrxmFQvW0jZQyIM3TRcR
JK5wQnkFuPlZC5o2RTDBI7iTsK+QuqEdWcapK8zmwNv8htWzoXcNie1j5wNBC2YvYkyJnPki9Lc+
tnMqSZhP/PzQ84lZdLGVYbh9wnxH6fH+S2SMlsQC1Lq2FYAP82RXFa0iIEFQUueBL1O/B09Aajzk
4pln8ayv/X14mIGvx+M/GuUe/G8BZ5T4+3yJZcbgqRQ+GDZybYvIZBYSiI8vzm1EOo8tBUiQvfgR
9BcRaBGxqK2hwi9Y2ltm/2j+flAFXwtSQbOuSgABEa420oWyCYU5htRQNCU3cQBll1migI2E1PFj
i3mfXUf+C3l0LE5ivld5rPie1LvBUS0dGxceqUBiWhQrCSBpun2qXy/axRv7Sz+ZTIoAfRRtRDo/
zX1sAc9yD+qwztS2PAD74keCqTxuNBDc/ujc8k24RzFGNSdEsGEjPE8BIMkYcYbE38WvAFoHdtMB
ciFjuhgXKo2ACoYEI1BGRTgPZW11veCE3Wj6tbIR2tZUssRMu9S7rTnt/V8ygSNEcAbAQX0Vc/Kp
LVBgboWzX1rNm75rvGnAOieWB2zkDo640d3EZWXJ1EV0JZR8/oUR90mW6CBvEc6Nhlk1gOKIxaHS
Qcani4wjpdzlShKVhJWFqjRBOwnnRDjq8r04uuXMgIdjiSAxYaGMIA14XY8cEQF0HylDISg1c4xC
3P5Sq2IIeoCBd4wMyONLMX00ZXU158I5AtSK0d+jHW7m88u/EqJQBa1B1atGwMjtOfa9ecD+T9KY
YqUyLjqGKgp1z2FiH7NSSorPXzwm1T6s3Tl7v63ImiuJf05LoSxMznllwGy0cK6SxO791wljCD2Y
3STlswgfKp+1tkG3nn4b2kIgZWhKpvL1rEGn3tUMM1JNjEmCaQKRQwfzn1mbmctaa2fKpCwvm6S2
FJREOOfGF2UdxgWc8Yl0D2WXbIoZm9uHyvpu5N8Xlq4loh5i65w/51KIlH/XY8k1DP8/7rQ4SOqC
k9JYadRw5s9dKNSeIGbVZuQSUKwMMWuhaDUMLURReZ1cxGWgAYD2zFWR16jv4njPwblGFjYr69yI
sS7ObQg7Ywr7SDhP+WNXOJx0V4rb25+GpQoVHbIITIxiWJMgdKdzm9l/bFOnEf+dAahUeJi1oPF1
MRbOqf+QDNuw/MFFfzfNSPsRfQfmItenYwsRanPIo88ueuJZszbks9LX7CI2qFRsKOKh7jCzIJwz
dDs04BfU4utkgDlBAMP0wGIFpjubVxpRkSEMh1KORkQGVNObNzk18dLbhTZZEg9MBQU4rJJhzdKw
5buK9agVGXahUiGiUqs+jysIlydVuu9VqTWFuUieublSD4NozAdRncBW2gD/x6qiMLdnQylyi7jh
jhs63ZryRnlMhbTFbBWfDPd5mXAvXAkIklFXup+50WoOkC4yTLL51aZN9NSbfYm3mjLx73hhVO9S
vmdFIpZaVCQKwy5vjAKf0OjA8MQfI/URXOzmCHLp237FcF2V/JCF64aaVM/YBcSFmPZmxZUglB1s
bfz8d1LoQKRGcR01+EqoJplVeu742jS4n7eFsM6MikJlwkdBHeHMtCZ2pDi0myC1Swk81Ywkgvyh
W/5FxaICVQ0B8Q5nBozaqIvsSUBhWd5PUbgJddlsOlbiTKz4SiKW7bHcK8uonVMuJnKDOvUzAqxY
feu710GJrNtnt37VLiRQftRqTYoErMOthI2yaFN5g2zD9IJD76jutFcUi4mqtGp6C5GUjfNlObct
ZqLPlda6Op7HSTOY3MAYPGRJoQyckyMxrWJuPE+NZA7TSwg8NaVnTDmtfx9SBAV36vU+e8Rlmdah
D3UO9bOq4GXBG6wPRIL2tQn8EUEFdXR842IA0++ZLJVrmAnQB1NzFK/aNs/BM2vBYOXUUAwCBBx5
NWGLnfo2RQlAiVrQcN3yo1WK55kb7JAFe0iPC5Ob40IK9W06jImjwwCzzg/BRgUiW2El1vfe6e9b
9iLtitdeCKNikD6M0th0EBZuFcmKNsJm7CySxEZeP4HIunB5lCmxmc+9DHtW85eEBOrrXQinYpOG
qmSQKhCebuttDvAKyWu27IyZ9dmoyAQKmbLLekTzUv6uyVYU73X51+1IsRJll5rQlYu8RiGrwfDN
mW8xBqo0e00C6w4HwIFYZKUWLFnUO0pQsyASI+RK/oDMUggbwZzVSjfBIDqZYJWevdu6Mb6SRvmY
HvhpqAS4QUY5f4qzZJPxMBGp3Ataf1L90KtKyc2kyr0tluUHGhXe/UAKW7km1nEgjeXK6zeN/cXg
a+EB8vcB8eIDUpG+ETiUYYMBwtLSSottp4RWzXrk0KVe2rU1KoB0cZ2HPN7aZ+GhPExv7YHAC3DW
7JVvYoHhT7aDrxsLsEBJ/eC6FVrWqpRhLIw/g1DU7w7Z+BF3h0je3v5Wqx6GMhbgDglEEd3S4IaS
H7Janc+8ujcatCXHbaAdb8tY1WQhgwoWzTjrmYF9pDOn6o4cffSKZimhahZzb9+WtK6NDnA13FvX
251V2AlDI/TTeRyey7qy8gx4SCFzbJU8m66iHzCq/iuGKLxIMjVQRVccV07nZpq8uH5JWxRXmwlF
JH+jSpFXgktL1GZrDph5zcpbCHuVf0RTUV/N6zpOU2E6k5ks+W26VwoTayl7zaoOgpVuuBrMlS02
h5kwCutevRBNfUa10oZsargZF07z9ntZuLLzbwFgmbC7zsoPWJ+SCv06gGkB6JEQRbnUlVBCi0wN
SJzYv2l/Cb84HeiqWWfy7387TfXb1f/oSW/OTUbFc4Psz2duM1kSMOyGn2RpvgdKrWTJm5RNHrSS
bi0/Kr1Wimn8thsS6KqA1DGXT0LKmslnSaBuAq2YtMFv4+ncaXtdvG+r19uOxzDLr3R84RG9zndj
IuHvz9VWjH/E0IMPJtOfKzcumVu/5P644X9fwXohDeAnShCFKbGN7ClxUKfRHH/T2bKLLqyCbj0b
KuLrSULLRHcUG2dkrfkKwViWfW7OMZlynudeaK0il/rD5OvGxyBWmV1pcv0Yi/4ce0Zi+DvMCYmb
wCiTnVT0kquIGVC3miBxxWnODkqaihtObMbSbGdfO+VdG0dWONWCHbWVZKLiUbjd1I57LMZwVlNF
AKbo03ekt4XTok/7lqlNi0ZOn71mRj+5fBDwILaaouLYgvZjh38eHjJDBpd90QReU2mlmUR1Y9dh
p1laHxl7qZm1Y6UYlZVVRZuZpT42QBTsJ3nfJWHtqVwmVyanivWPPkqLz6ZptR8zP6ES66eFb5j1
XAEpyZc5zeIivfo5qZpxLOqs3flVN3hqgb0FS/CT7Luh+bzHNWOEcJFJerBFqgPKCY6bgWE4gGht
L/tScYyKoPBStE8eSzSjP8Wk3xfiDHYRpN2HOKrGYyRU4lZWe26XY4IIu5m5eArkSsIsQ86l5zaJ
IqCvAn9AM1Fn1S2tHBKrlTlQxSVzP/lm2Bf5kSvl+DgJam/pPPbxRc3Xj0o4+q05yE1peAiwwWA2
SHGdSJcaEw+hxgzibnzA0G+0UZtc2BqNpMSWkIyY4mmzdlsCJf5Rav34se3VbqvxrXbwNX7woqHv
zLkNzlI7pW+1X0ffdCkNDpXf4XWojl27SaWUe6rAB7CrhxlAcDnKO0XQcXdT7qemnPqtW2fCdz+O
Wq/gWsUewvkO1ASVPQO1x9H5grc0UIE9l0nPwRQx6SFacx6UiqnoUfqRNwBTkNRkROemMRyJC6fH
EqjpyVZuPjM+VN7A35P/ADRCueFnDmvXWi85reFnx7jpwe7Q5Ijv0zRYRcsrdlkrgz1oo++qtST9
uB1H1qK+jqsbJQEZeKUKFfWNwmgUrqtxx4zPenkA9owJIgbztpC1YLgQQldFi0hMxiIo57PKPWZc
BvarkCGB7pZ/3SFLEVSmL42VhBdnO6O70B5kB83QjbYr3H+AgMBSho7sCp83dQJJM4CpjzPGVGMb
bF6jGX4bHYAJIhNgxt+1aL/UjsrvhbAXUWWEzAkYr4bbHFNgRg3euA8O4sfwMdmt1WOBz2Yh363q
imkLMHWAJQELepd5VxQCpj+I5O5c6o2ZT6e6fLptGatpPpnn+K8EKrNLZLSbvySoihm/CIfqTrmf
HrD695S8COC0TS0WGQ9LJyqhyzHGVKeC1J3TasN3d7LKGoZZ6xiLS52ovG2seiOZWpyaHoKM28f9
OIGvt+G9EZSn8YweaAoEKeNVFWan5ONNJ7yO/kdZoi7Mgr5jKUu5d5cDoBSsDd057L2pPzbjG+P7
rWUGC13pfmjajsXAizhN4UFXTDw+8fRE4e/Df5gdkI45rMGHFU+QQBFqyISPGK8oyhOSlE/SXK3m
c90rrZsDfMzM84SzCqnI7KZs5K3aDSx+s5UgeSGUnPIi/YlDv8aiYDpjBCC1hlACgy6QxrgRa7q3
j3Pl4XYhiPa3csLmjgDtKg0YNZjytLpRfo9QPfB4rWP4HjFDKsECTq4uiGCY5PHopY4ynFNJ4XpF
PMftxpCbbZUQ5prS5BMsISr8oVMC57Z6a95+IZI6SHRTRGw4d/NZ6zC2AZo4QP0D0oV/6Ae7fCOA
8cMmYRHniCtOAKRjjIyDi0LUrxiQu0bthVLzkbVaqpe/9G54iLfqbn4Z7sLclH9E28Hmdup7s4XV
7potAQnCArZ3W3nWr6DujTJQtSrJNeFc1IlZt8CVblTztgh6jYLcgheaUp9UDISRywSi6U7ftfbk
lC7uqcycHgQN6zA62C2nDecqITBWpnOxuS1+zU2W50x93ThJK0PmZFT2FJfTPgvJqX2GCHoO6UpD
ykNqdNk6QnJ9TkDXedSPpOyLrv69/CLtkzv5ZcSIPh7Ibuq1loox2MSt/g7n5eoXUDdWlSchuJHw
C5rppdDfgu7Zjz9uH+RaM+XiO1J3VA+SgSxSRbRrMJdfbzN0Q5Wn6JBsZwcQLDZLpXXTJLRfPCZE
MXd4Gd+ksuj6XB3wvNNjNDED/qkN/5bC8D/n9r9CJKo1XmeSnGRgdj9Hv/LCnN6iPUHtVRqzsRPf
VICLiqFlW2QEOfLT6SCH6eH/qiZReSEwvJtqUEPx/JsKo90QlE32tCbjBCXKuTU17qcuR6FZyx9y
NIIVjqHHauhcKkK5dp5oEZADUJ3EKEu5zTbVHShEkKnPHiqwL5h99VJPeblth+sO/efwKIdOuKHK
6hbVvWmStnwQOalvOGrGWrdZu9OXqlE+DczauuB6mF8hA39FLnehv2388K0u9goLjeH/cK0/OlHu
i/K/hnc/vhS/izaR05/1g3T8vUMXuH1sioxqOUs5ypUHtSpmzF3D7AfRNuafunyeOLvQvynN6+2v
tXafL4+R/PsiSymCIZ0rYKKei0I95UX+EPE8An2DKX0/9TCvUJlNorzfFsoyfCp09LhwsWFEhGpx
bTZxVpm5Em1vC6Ezaux48UD1k1QRO0MYHabb17VhqB0fSJg+xaA88garfYzt4hXospKZpqb+XXBm
4Bd6LMx4ygF+y5U0oKWImCfE8/jySLVRnDAZi4dPr7368a8p78yiZe2z0SZ5JYUyyW4csHszltOJ
2xTfyBZHZoGSUzZHANrETvyTNcxLfbPf8tDnwAaiiEleOtyrPhrafFpgdrg8B83o1lHi3v5gXwez
CLu0CDrY+7mfNEGXTbi+uId2m7otaLmsorMm92cD6s9oy2PBbNqQef3CGd0RNUQuN9mDtAxd6fgv
N7JRqej2nbru3BWvWsiarKC87kpTKvIbeatOfo2P55dkHFTvNpNi2GGrbmIp3ZdJcuwFfjZvn++q
Xf75gvTmVNwVQ1WGOF4x34dDAID4b7zEIONbN0tFA4QznO+ah6TrBn7mUbs6IVnPt8EG2+92o4Bx
2DjOTu1JoNlmPH9W1VpIpO4boLF2Ml/H+FiD/CwDoU+Mwn0ti4wJOvou/f3NFnIot1aSRo9DFZqh
4ghGGQfAi5aiufWZILGKZhOaxiNr3pZKRK5kUk4+GXEd93oK3QzfCn3kCE0n2b6QvCDZu5ey6ABA
Grs0wMd721boNtKVZOoGCkdgWhZqQhYiMkBmJUe+d7ifhEgq3NXBjvUR108XyJYK6vb4n15K07oS
q0AtN57IUEbijO/YEBBjbMv0DqDA39MOnTKjZ5jOurUiThsADcYWN91XHSNhKJRZGk/yUfxFaJAM
Rza1o25229YaNqx2GflcVwFuIY66bCO5VkMtFsdT1qFThqFBVXyX8LCbMRrC+H4ks7slirpiseKA
LSBFGbEEF2wisC6dM8t3y1/9m2iKGP1lQiCtuuEf3WgCA1Upq6hs1fEkVHdSE1pl9dYAbYahFgmM
N9SiN0rSKpU7MDiPJ+15tlVrNsOHdJ9tJSd0jC2rbMQyD5n8mkVylIOUQatlmEd8AAUEfNyKwYZZ
OsC/IIQM7I3T1XthcYjkqy4EjlKSVV2OrybO4dMgG4dBr74narXNhMiO+fi+LaO/e5n+dnT0WrAy
Bgj5K77ZKuUSuRwQYqTpcShflczLA1YmtnqfagoWaXFgwlX9jU8HsQgEfcQGHgCkdLt0C0+ZAYky
oXiT3yk//74P/qUXGLzRzhIAnoD9tMujjDpt7iZ1hD0+kGg97zmrsqMXNN6df9AHX9NwKY2yFL1U
pTrMII2gZZdbrPoBslq6N44Emq70ggdmwCS/n/aEpUTKVLqoktFIgkSCQkmIiUqHByAEQXBuGCZC
z1pfnSV1xUZ53UTKAFkE9/d38aR953/GNinbhk/xXjS12GOtM62KRRuQxxoqZoeudnPy2MDcc4eU
06+H4gPcB8mHjy7KTkiD2MJgB2ZT/GjcTr3/zOV56IBxobiXs7K7lxqtdEopUV1V5bB9VfHxW+Gn
AeOZtvLVsbYHsniseOI1QaNriVOYdEKPPFFV4tIy0HEbxbphxDyWEOrwU01OYzWokOhjYCvCus3Q
fvRcz8JqXYnfF7pQ6U0w+9kshy3Sm1JwxO4UxLLJayHjXlqXAsBdQFZgHZdet+LKupgGATlox0eF
CQrXOz+RAY6UTKxElHpCE5sllVvw2Qjgq7vaAp81oyuiaJ5PaBsOqSnY8k/4JOrGxh0mjFVzsAu7
9AbdHPasa34teYJ+vAhOdOxqYw7hMvYMaCD78TjOJ/mutQkqQrsJDti7RSyIXNYttXKkBnBG8c4F
k5cAvS+FdWMtilOBK7HWCmtoezPuTp1S27dv3lUpqPJhzRdKCXQ31kADo8f7BAEuCL3YSDe91t8J
MYtNfvXKBdyshP6CrIH0nQprsl7VszprI96AfW2TQVnCsct/xzPvsbC5RyY761pOthRIuVcGdkEJ
hB8kjvZ2/UOosFaP1YtvPia0UBF+hcZmzuZ0WEtklmIpE5k7gw/qSh9Pk9f9Gg/A9JHweNc8gBQ8
hTtmKGWJox4SeqVUs9BBS9HzgRwwA7Q98PpfgsOjafHX3Juk8mLgckLDjWyj0yY5Zb1RCrFMkvks
shIA/8Hz0j2iiW9Gn+CJcVm7YGsutxRJg+/UQYHd0BQi5+/gcHDChwRvziEi4LT/hDpv7fZdaGjQ
2UXeZbiUkKhxCgYKU9ks860evybYh0zqu1beGsVb1jmq2jEC6MptoPDgnUfVHXNEV+AdXZ5kPeYn
YZXFtJX6+S7IEu+vXR0i8A4D9r2GKjj19EM7BqitKgIKx2PVbSjB9MkrQWD6Us3SZu2zQRbsBFGS
cApQbqC2UZXnUkcyi9kNNh1pBJutI7vyxmBPRKwEsQtplBcIXReEydT8zmP6rfaRuxHQu0tH28Vv
GIkjJPAt4/peq2pdCKWOM4mqdMCAEnmJwTIJ0BzmIa3kqcEISHGX3KXPGQaUkbthcGHGuhweM9oO
JMNudL79XelxF3IlXvwS6vmZKUqYqnqP50y9jaf4KVM5Z/b1wqqaeTto4VHW5j3W2DZF5TBEr8Sf
C9HUJeV3cYqHL77zZPV2/Jm7iUfofzlvvMs9Zm7MkPZ1EItnlC5mPljGh/EUyl+lmmCXWblhg0rT
Ud/Z1ENrlxYqusbXRApGXmiuiKqU5zEdC/KJ5doMgE/dAw++KpBkSGTu9o6ZYZBrkMr+lxJpDcc0
1EMlLcdT8K3eVsfQTrwa+b9k6V8oPqzi7xW5w5fpyBIgKsAUCuQZyojFHAkASbZPwFF/abzQ7s3B
bbbjHZ6ljAi3fpoLWZSZyuGM8TktQ0Jj81b+I/1OCLhTswP9TzTARZmjxKuHuRBIGafkx7XGdwl5
KlYYmc4Bb0zqQB34PjY1xlGYp7kaxP8IpOGNp8w3MimMx5Of2j72ILbSpt/PT43dYzDwBXkHRrWZ
x7rqFDLIKgBkwotXY1lykEZ80uKhr5+SJ9kpXuUX/QE9VMLX+84y0FUNdQ2YKgCmE8FjcZmU1pUc
prXWjqdyEMy2lUyNSQm/+tUWIoi+CyevxSQTMJI7okjPZbtW0MDPGVfAceb6+G5I9MH2tQATrnrW
nRrUULxZjqr9nIzTjjeq4lDoKVgag1pANz7MNyJXdffV0LQYsppj158D35MKodhOIC9/kVqF2wyV
OB/jROHsEWztj10qa3aEd5Ijj1GzbTnZMFUu5p2CT0PILYFxIvnlfo403R7BMPOQ+KHs6vWoH9RR
D7f8WGiv8VxvAA3xWSkgm+/nfjAlvjPcrJS7Q5zH44NST8M20ZTUTNIwdoHFjZHWNq8drtW/q9mY
wEyxRvnKtdOvEa+eY1/F/IbPjdnGUI64Neaydg1xlB94PR/NLp4a+++jO+ZkMHygSyCcBqXK5acw
VK3p5QrZEGmP+sM2e603o4XLLMDGjRbvmUyEK9/+QiDlsUpkpDA8ZHu1jbcdYSPwESNGq8VDz2qP
057psgyJNCYtgC96cGbh/ROFFixtdqv7wQsc1S6Mh9FRUONhvevWSuJLJa8Qaqu2iEeR5JiAV9kS
0PXEAtyK5ESxU0RfIEHdRlMYS6VrKdmFWMqvOo0XMuSfuDw7kKmUgKxKLM1qa1xmIjJ3pporcelC
Hjn5hR/HSV4nNXCnT4TdjrBKJtbwiH0tG68vS9jeNtXVuIRVLQ3GSpidqLg0Nr2eD0WO+nE7bIfC
OPgya/x19f5C0QqLrCTEI02/VKjgZDWv6om8tXiLf+tgJhyIn5HYWc1D5DID+5pOS3nk3xcHaEil
mk3lTLKPyRFeGsU2CnwzQnnG2+2rz+3/fqD5K5cEtwmYjwDdhiFw6iDbUOpKwUf09V/j+EDIyqOj
8aQD7DQlnCA8lpHNf3CJrbghcEeRg2CpC9yq9CSnFCtpmANc5KSegsbkzPBj3uh2Y+doLuKlN23+
P+Z5IZE63SirBEy7q8NX7XoCUjQBBiuBlwgDffjX0qj3UDBm2cj54VcmuZOt3OXuZdDJdVvQ71is
Ca7VB4GA21ki3LFkQPbScjCBawRTCN1I02240wHhOlvhng0dzpJE56vpGNdoPisDbgh/171+xRQP
TbbXv0XA+22Yf3Sit7SUAHss0vAliTAkZ6DKJN8qZtdUSM5L5+CL0/sKpAu/6/sEtaMJklpbADWN
aOV27GLT47M1CWU3iDEeeaRyKqMRTT7KlVgU4UAZKYD4jC6hVnwfhlomkKMEpdHuN1l36TEPclW9
P3LoIe1GVABENEvE8ME0otuSPW9w3R3A1F07I+a04x3B+w1sTP7eDtJrV5AiLERTwaWOak1oWqhI
ms+cme2M+8Elrxt5/w9ei6sx5X9Iu44lR3Il+UVpllpcU1EXS3SJ5iWtu2Ymtdb59evg7NsiQSzR
3e9cZhUEMhAIRHi4X1ijLrxMktVxUPEdW2+I7XQdblOInOYg/ju3bnzeHcS62K+WR10QjbzMihir
OHYfs2ZXGHgCCUHkWw6w1HroVg/DKvbr9/ubynEbjYpjs1lKXRBhT8kUSLzFhNEqWou7aHXfzP+z
OICuMJyBarRE3OriVEhBX2ZpJI+nJEZJBzlt6yyQa4oC1OOk7eJJfwclcDscq+xviBYMmjGaItEV
98DIzaItlvHUzw45jpKLcVCImoqZ0/0QXXnNS0HZ2/llkColLUJpKToyc2wnKLdXHS4ECfgW7ilk
ZEfwlS871HbKHRAnUwg7ZFWErCJdddsJ5Lm5b3Fxr+eU8ja2fFmjEvmwT0UgzqcR1yuxhg/31/CY
niLfcBZHWJV7BQ3G7tyubdz5J+8zEh+8Z566j6Cu1BbRjK9Y9B+T9ajVr3/gJjLE2MD3Z2iY2ad2
E0Sz4KIF19Cp89UVkhYn304ARuDh7bV//cK1R/4fvaBLe9R+ZjgLxtzggsXQR7Eynfhh3GIIREIH
fNoFfnoIe6coPHP3CxrKrM28tE1tZt/FkVE0WCsE2/ASi504tzG74GPW0gMDZeNKus13WFaJ9cuq
IVKAbdDQ1Fmg4PiDn9ZO+1Oil7aGVO3+h2StzVAhA2KCJFtEO/E6yLSahJsJopOnMTbWGfC+Zllz
TDDTeBPFPM3Ci8e8IbWVzVEc5UVSQK4/O9GjYNcOUAvPxT/tXnaFDU85gxk4TTAho2uCmcqbUjho
mJaiKWLlpII/apN75SE8WM8QbfogwwnV07jjXkSM4IL3CXTaZfQO0bKhjoOUyTHUhHUZ92y4FsDc
AoFE1TaPy5uFoWKXdwUxvpqBS0GUoNKO5EWlToMxSGpUA5VxysRi04NUrBtN975jMA7clQnKMUTw
pHXWTEz05r4ZJDsyv6lL5xhSsV54XTXWeuCCZ5pxGU0MKlmf4rnJUxUt82VoC9cqhG0sBSPHD3lG
qIumToegroIWPNJ1/NpE4XuTyM7vb9rlOig3EEuzmMsEJtRh0Z3GTP9BBeyjR18UGNEq8sRYebxv
kbmoC+AEleCZsaTPcdzMp7GfYk/N1edQ1nl4V7IzVPC9QjQQ77/IRDq0tkwpAsi2NvXS6VJNcswc
eOF4kNGIHITfB4Nc1THImi/MpZM0SkqLOsakvNXFs1k83d8zcjqo5QCmiOOKfpmhYGbr+v936Ti0
gL+heQWCuVpXVl34sKit06ECtnSP1RK4/51BakGinBClChg0MNEun8TiQRJje7JesihyOpFXx2Dc
HGe1OsNQQcSLKHG9viJBsbUdkRWPyeAKSWvrkKrWOVrBDJ+w8NgFHgTSB+g3Uq6e9XEYCTPJTpdg
lSaltxT5R1HFRHRmfX/7WAH9yhYd7lq1VqsI2QygDC7IILzwVK6mJ5D2bQPUKiq0+7/dN8ncwovV
UdHPBJk+hkHxZJuMyJYxdxAvfxfZz983Ak0AE6K2IAWEDMH1d4qSQBqNCh1oIW5BR/lTazHiA0G6
/84KtXlhomsC1F9Rb5VQvU7C4xBlD5Cg5Qm/ECemT5UGcBk0pCyQ5tOrAW/4IECIGAUXXSoBGZs/
izz5TbpLUpMAqPnLCLUYtF3LPDRqgFraaWXMudv04Uaewz/xuEs71PcPdXC8phbsDH76sLiFO60B
rtJdsF9uMk/8aTzySAZYHod+EujrZRM5Eo2yjEp9UmbFGk91C/31f5p+b0wf9z2B1XvEiwRk6uqZ
//+m90jExY25QMEj03ZCO7zETb4vU2UDBo21sUBewVyeFkv5NLr2dewMnogmy0V0SLFgepzIpdBr
LBMB2tvZOJ60bteU7wPUozgr5FmgbqpsqsVqUgaSqotOVNn9Kl91NojxJacikcKB9gavQ8cajyId
a9lQicAN7v/rc6wD19wHgC/CqPbZ5E6/SiJ7gFxV9CD6OcBWoFqJ+fxUjJe6hbcXpNuAAQQ6j7rG
QFIO/kfMqiLnnL18nfha/a66wZFAkeR2V3bcqMjK5C1UyiQccHioKlMRK+7MqCzLlqxU8ZPCIWgk
cQM1TWd46iYkuryrjPU9yaQUYaiAVdpjutHqmiBrhlMBlrtSfS/y39WCOYeUSxOUy1hmsCDDroYz
AKBwx9KBvp6Mhgke6Do4JPw/cFFkujiFGmIZMpBrb0kFMA3JJi6zs9ITuH2Es0ZGsMnek9pp8YYe
foFdj3mHmrqCVxGgBypy7WuztWU2cqKW4yk4LK6Ag4FiBHob+UZ25V215X86VoJwaZDa12oca1Xr
6/EUD4aNFoQtaG9jUx4LUE3e31KmJQMIK1LHhawPdRAy4J50MB+Np6j9lgvbOlbssDmOHe+tzHR/
yMiStr+uGjdzkFKo5WPXgEvSTO3JbyfcC0QB2DrImf/v/DSvjsNCbgMo8mWSHJCLXBgDpXGuFhHS
rE287l/bp/rvYa2DqBvkX+dZDczvjb/QS2RdR5d2yd8v7Ab9AnKmOSReOs7AqkPg5AnwJgGT4pKT
fwew8hcAuNwNJl/6wmqHkY2wCLHBw0ccO7KjoolZvAMTWAPyOx6LFVcEjXghnbVcrpM6jVklhtje
+LxOtKRaZ3q3oOl5bjq4+vN9R2WV46++JnVTmPIA7iviQOM2efy3DTA50TOhFPyFziJvbVQSI5l1
lIYFrKmrRgYCeFmnK4gmRU79SOrxXF9lXUgXe0kjm4FVjVLZgq8StWUZe1kV9vQTdDTAbim1nTxx
ZRs5K6TBMVGvquVAVqgdR4/sZ7WefRNIHPEX7iKed+rk11x4Z7rM2RS2WJ+8qjaYy3pBO9pTDosD
Low1Bn44T3tmuna5n1RcK4Ih0ARCXTs6HYSU1igi73vQKxOSY5H3TOBFGpqJf8Fovi4F5xM/AWof
ORnklttD4A6oWCtO7dfHea3yTgSpYt45fzRR9QS8SzeH2FPzUG26Y7BRDsMbvNPhSW2yMgkT8rZ4
aiGZAMTw+uNVRtUJhtqNJyMydo2obKppdP/geOMhh7IjXiigsKUOXJ1YgyCPyG8Hf3wrQ3vZTTt9
r9vBp1bb0Tb9ed8e696zQGIL9UaQg90wCJVgQkvDwRxOUrtpLWOn19+z+r1IJ84ECOsuII86VHAx
RnDzNDEzNRMXEpUXIbCV/GOeXixu0YJ5ulCLIZ1YE2p2dCVa1bNQmCeNeLvki17/HG9BjIQERfLA
7zpzxyyZDn9hkG7LluqgYYhGJsHD2qcPuqOsi5fIHzBNl/0YfdmXMdbCq9yy+vdEkPI/y6S1hToM
8JmjBKvqatgUR8HpbGWbrGOf191mXjaXluhwpZR1i3kwsqGiQ96w2bFZx990P4WWB3f6g+kkuoj5
QBV8DQrdN+xCU23zEI+g2pud5K/WlnbWQ+Why42au2hHXvbKe3ixjjQeXufheEDlNOpIS0JdDU2q
IB3TMuXYjar5ng9LwwlRt1ZInd0wyFZKRILwOnCk6DBLeV8Pp7JrHFFLbY1LYsBIzq9s0KCOMhWM
IsthY3RmZ3IjMIz6kZ/9rLx2Y4KlITM9iXO73AaPa5PUe0Cr0hgJQo5l6aYtDgEYDI9a/E8rZ/b9
KMXZv7ObXtyaOkhr2haDLKdgiB0R8omJ+nLfwq3rYSkSALlQNkacuukejFaiZ4bQn+JSlWw0Dh60
0FhLjc4D9DENoR+PAVzMWNzM3Gmh1pVVF/Sneas3tpy7YBE7EOn56clsvbSyc3cGdwEvsWLu4JdZ
OlBFot6EA/Cop6X8XqY/x/nt/v4xQi828MIA5Qtl23dhpmMDOxck20jcEt960IEUJ6oKoavwCEmZ
+whsAZRzoU1h0LGiCfLaXLIYBxdsjGOi2CnA/ovAKeLRZGXkGhHxJvw/M9RrIhKnJs7MCNT/B6KJ
AsEIX/GVnRXagKV44EHATJPoh07u92tC9fL72qU3P4EKUWkNfK2Y4yfMjT17RELXFGyCwTdWmmNs
CfSn4FJsMiL/9cKpZ0Yi1VYRyrCKx5un+YUbbomouLWaAIfhdaDOmOTrFO7aGhUgs7GpayXB1xx8
4TO2XH2rHdsfoALGrMj4ODnpI0Bjz3K3Vt9/V2Huf/dXI11QDFpJGvG0i+BSImJHemr0p+mj2qjO
9FIfhl1Q2NGzvksmnEVeQer/cSoT41wiylIajSVu5rI1YiskJbDRa/5q0cpuV/mhWhMWk84OD50n
++NR/tmv4xfdA/PThnNa2afn6xfc3OtVrxUzwoG41XpH9gqwm5aAUhre7Hc/ksaZDpUTo0TAG14n
//j2Q38Zpt4jZgcI9VKa/SnbL6Vt+OG22VmTXccANBP2AZFXL2bfi4Af/GezSWS8+LxVUkPDNoVr
EUBuFbv54BLQqIrCrju7ceFoKZjXNPf+DjOvxgurlFOFwSKOIC8fTvI8z7YZSKKr1rrsJRZarLIV
qN59e8z4fmGPilOSJhg1mMV65DE7o35PI969ReL3vQ9HRaFFBrXP0MKAepC3lp+8CG/JQ4h5nHH9
+518BANVxkkkkOabgVUls+ZMUHAg++lH332voM9wf7PYl9WXBXo+dQJduTktsCCse3gFmoGeuckg
hA5uDyjf8uRW2D6IhgkuE5lQdFObN/Vx33eGBgDOZvbm1hZfUYNG2r6t97OrF3ZX27/QVGD6xIVV
OoRDxLCHGjasqm8pVK4xnsPZSJ4FKmzP+dRkZoLT3GTaQTe0jbhoMccG2Rva8YheMe5gWUZni/Ls
1IqDJdfwKBCKyraW9GcHluJwzu2iWmyt5j7AbytQ+EiYnIEONPTWcSlcx4tJrSuMEi0kXkyu5Ga+
VHkxyhdnAKpqhy53EpRnkcTMiwiVy6EuTLlILAarfgVBA6/SDt05PiEbDNze9DkHgBWeZOgh65DJ
AXzfosJwpkhNLE89CU+43sUfaIw4gpc0dvwKHhg/fQTX9Lv1yMO488wSf7pYaRZKUExUu+GUZSOg
ynHlV4X5OiYVBEqGkdvJY26sBgJpMM+g2i5Sqyy1SpNnsxmQk4IF5oeyjp9yqIthGMpTJlvccfGh
xN9vfPXCILW+ZTADTHnBIFqH/6itn6Lepj3XLgTajtByIqQCg1d46JtD9wu6nC7ns/IWTN069VyI
DWCOAyaxMBzxQ9SdABwbxHelw/CHc4w4LaArgtYowtvNCEicT4VY5eh8iRjys0MM9a01QYB0oAZa
2Erq9GdxLDG2aaXScw31IS/GKN+bXLeyU0klQuH9Hbj9AABDgLkXpSwFv8ukAm0zLdPUiNGCQEvY
KtIV4Yrl4yoZ2fG1HSq0GmJUaOWcLoCudqDcPmOOl5X6CeV0N/4TQPW1OSrOhlGrFdOAZU3HGQOq
hZ+vRuJMuk1gzjhJ7//VNtL3Y6f3y4Axxv9s4wDKXQzf/gmeGutSgAyQoc5k3Nz06dJUXdMlC86L
5C8baNEvbgPdM2Gl7xrd4VaKb++rK3v0uiBF0ldRFpPPFteO1LiyB8qBw/iIuP4Y536HveSBMti+
8rVImp1CbJrcGHsYXT6zb0QDKnfmY/WmOI2TPHFDwO0ScSBRnsbVRTgj6B6tOUSNPOlINcg7fABc
0Is+lJ+BazjlJun84Rkz4qv73sJ6TFyapO6vUpXrCcRIyAJazRYxy1C9BIA33zdye7IJIwW2UUP9
DLUTKrRF3RCmUY66SZwkZW5rfdg/A2FTJXZcjcKPWtaixzAbhs0wS0+gC+Wq2TF/AKryaKRiqkGn
wWqdPsh1CgkakGM0GNDK/KmzzU3gL2BwVpPeaSqMcRAwd+4LyaqJlE1y4DWrWLkQRF7+7zdQYSdL
9U7Oe+RbymS4uVp+K8fuuZCmpyWSgTErQS14f9dZ3oSpcROlHVB/AfF4fWEHwbhYcTRgZltaQYvI
rvuI810ZxwMfFsxMhM4Io4R0zT7oIKk86GMPUIHi11vyBFbtci+swHay5h5G5g5+WaPrYJIozLnW
wRpkmDQb4h4jaqWoV1ZoVBUl+lQDMN6Eft5NX/7kXXOx0puyPe67QU4mvDr0nyrUZsbs+/2vxUAR
Xe2lRp1EeU7HqiZ7OfjmqiUid3tpbXmjn47gcZG8ZNvuYsnhWGU6ycWeUmmWOiVJDMv9qZ7X+kqD
Lm3klqOdBa7u5pvyr+nwCx+S9R5VLBlENRJeVJgvv/bMzkyXVpDgmeJ2QbEb2HI38Akjauxzixas
tPXSFtmAi7QVJD9JqURYoAWeSzRtkeikmHBXoc85wyrppoprc9rzCkWswHppl4p5dZLpw2xgjVmK
ulD5twmVrHnL+XqsjcStiLq3CAYjaLJcLw6OiAASNeREiJDua9FxLNYGhjT5G8lylEtTZJ8v9lGp
eqFpxbI/SVHtlwIup1p6ub8cVpRWJYVw1oK13KJ7wW3cW2YIiOB5HlMhYIUNiSQJB17OrCCoQArB
hgbQEI0aCNu8C0woguGkKT4mBg9dZ1vQ55AckJifioPAq7+Qo0s/LS4NUkd7CsYoCtKC3OsDegaE
r2jYqW65KcFow5unYzm8aqEPomN94Jej3sBdnejTKCvdKcMWOGHQOdC0CbaKXEp2JRs5pznMaGiS
6XUCQYQX4olP+WBZK9ANiJYOeWC1Mf8Ovk/P2rbwkALyYjDrSF1aolwwnoY0zpKhQ66CobZvw7Lu
R05XjGkCA1UEpIoyFt3sk7QkNHM1606DcFrqo6L0Xg3+7ft+zug8Y8u+rNDtPlDzTYMO5UBADiXF
U58AanfSXbmqfgaAzXyAe6PfNxh45pbLWYcYbArWeRILc//Ut5LqaBaUoemQzqpbDZRd0zsIFVeE
EEjdp37wwGvRsvYTbzodNBF42N2wHaVlNCyjILTkk1ll50jVLhx4+D9W3DBUHbBpFUgIna7QCRHE
BBUJGJIc4rBJmttmJB3zLEYyi3u0UtxKj9aLULicz8g61gaKE0htCaDyptqkj4LRt0AsyE+9F69r
KJGHmxnD1VBS4ZNTkEuRDiKk6COj6APdN5lkRxcBWEaTDhoxqG31gBth4LJ2whSk/vFmjgF4apye
K3rO+nhk7kLGrAzONS1UUMhL2oMKcDgZ5Yc8JhCb/qmnFu8wsLK6Cyu0VgGI4E0l0lI0or3eSxfH
8DX0UrL3SVy17uLIrohMUvoL8hm89xZnffT3M9EpxiME6yvGyAW8247QygjNp/tuwjhzEvJ+A48f
1DV0msJxQPJcdRkGOLVC9PSw3fZ6x8kDzt+e8g3cm4j1BtQCDATia9/AgQ/CCZKdJ+MI0OR5Br4A
JV67mtYxhlSHdfg0ftft7m3e15vQadA0sfbmIYyc5MTLuBijz0jrUL6BdCyKS4ij1z+mHNMhG5Ou
O79ihaMIxYLOI2UP8lP0o/UEtrNVtNWBsNH97vAL3CasLb/8BdR92xadOelFhYviUzgiJhDtckJf
MX5gEK/dECYyni+xnkJXq6ZyWtyCsyTndYfqldG4AkaTbTLsjRml1p8ewLXm3Her8/g//c3R/xQ1
EHOjHULnfpAsiFWziDsQuFffwtmVWzvzydRp94/8kTxPP+rHxukOfetwO5CMwIeRQ9mEXJVpwT7l
bkMHTR0hU1pgmBYQMYoHFKDR+4QA+I9m1a/vL5T1MS+NUbd+3YYFgKwwlnb7NElsDDzcN0Ae3vRG
4lI0sR6QoN1UXWrDyuIGArQnFW8g1QoB6F4g15Yvr9A0d/txae1A5F3FrFXhpsIohQYFQMmiHueS
1g5SFZvdqYp+ttNLGny7vyhW2wojV/8xINPj41kuZnKnGN0ZA5B8N8796frjXygnIarjnQDWNoKp
GXsICnyweBOk58X9ZIS1AW4vpE51FAf2WIr70BTXUhV9s3J8NkjHPY5hx8nlGZygaPFLGsKrQiyf
MbQXVpdybCUpWFpkn7O8zWToKzsKqaDHuwDPWQQ4V3/E+M1Gzxz0ItOPSrdDDSpGbgO0TsgdWGHc
KVe/hwo9Vay2pRbO8Nbp5yTlq0UbnLrJ3ftfl2kFk6uoloNADLKD13stV1m7JFHREsa+rRmUTpmL
XpY/37fC8lFCMI7sBtV90OpdW4HCeaoVedSe8jr05q53q9r/bQsyLgv8f2QYOAjUVZEtetl1Vd2e
ImGbp289jz+ZsU9X/5/6GkVKCLiTFulnuNgDlHoSS7R1vuQsIyDKgDLhArDQuNDo7wGdXlNvBa2B
FwKpbfj1CkkuoQ2L1ihL+9ypBcaXkXHhYyTKJGModGaW1nKK/q3aEEr25Nu0H1fSGrTXg1Pu5diu
cauGLu9dydzLL5t0npbMYt8bM7GJkdgo+TaHD8I42PcdgmUEVROEEMCZ8QqjXA7XdqOA860+1el7
IalO1DeuIfGYABiXNUoZkkVSW9S+boB8UlKoZQ+mN6QoEHT+UACQmo/KPyB7wz3NC4y3z5MrY3TZ
spKHqhnCcjmlivx9XmoD+chgHZroO2Ja6xWFPm3VOhI57FaMGwB2L/ppVJAoNCVsMy088/ZXe9mZ
0Hsa1taD+ZLvrW19/CO6/muT1F0tBEU5Vyl6T/KB9LqQf+4g1Hsi7XeQv3r3fYW1QAR8sLBibBVS
avQAZKpkEDtKwcOabBQ8GqbNsk4qb3KKH5A+RTdIhZgmr6zHSLswQXdhlBzNiwtnlpPRKJYQ2l9P
4TuaCbvW0ZBiPUD5tLSntx8/yN3KtXobYK6tUt+yydukjmUslSD6VMxdBhsZc5fCCtjFXcOJyozB
k2tr1GeMym74V98s20v+iEcEGWIgHxEcbM//5UeknrVTJ7eKPkMeS7OF/oyRXOzQS0T7c3LaPTqX
f/M6ibfBk6yOMMMApgQVBurSMcCZImgyGPwrkDD0wkGe/uKsiXHiryyQr3nhIxhCLkNFg8BZ4+pP
oye1QK1NEK7QOhukU3b1ZtpZDkh8WNjme8jnPmSuEAMoaLoBeAP5gGv7aRqalbSIZHo9f1D27Sv0
1R7CffRAZlqjJx0RiHcWmQ5KYNEmojfMUoFbKA1ltGqwWA6+5FvnuWv5WOOpVTmZw+OQPXPEXqfs
+IRf1uhcM0sTLY2jCeSVT9CjXNx4p/V271WPCtJc+VHsbfUI5IRXHy0ML27EdfTK+cTkCNz7BdQW
x0NXoAbbEGGG6JFw0TdgCkDzyzNt2S2eOtB5G995NwmjcHi9bsqxInCuhmOOXU7fosUvf5AhuwQz
JNPT/Nm7wxtQzBp4vbl2b2tP13apx20/AL9v6D3REhGOi5ui857WKD4pK2vVHsV3mRcVeAapKDtK
kOxSU3zgzi3fiE55vhKccK8fhRWKFwfp+/3PScLnva9Jhde+70WA7MDnH6vfIuU1yCHBPnCiAtsG
dJjxTkFSTddo1FkBoZIGfgxD+VtNH4b5FFW8bbutpZHv9GWDCtymNoug7oONwV/ClegV6OYZz2h2
5474CKEjMtYKsOIyOckr745iBp0L21Qgr5o8kccOtnV125tvDQSB7n8k9rV0YYHqoGt1r8pTCe8n
6L54Vx+qHZECqrbimsshRk7SrUd87SQVz+JEEVDGOsczZDK5I/zMX8N99mN2IerL5+tj9KSuvhyd
XS/oi4ljgd1TV7gw3B6XbngY0JQiVJ3Wd271iLU+SIEpCswSiknqa6ld03fiIJJZXXAEgTcz9kgT
lmhmFCvebrJcX9ZRnseNZKBiTgXLahniUGxBvdia2a5URW9ezH0XC6s/cJBLO2TRF/du3eaVKaj9
v+wfZI4l+E70QMAf6/IuAOaSUOdAwQgnDh3La1MQFwSflwaiEUv9HKGBnFqv+vLMWQ/zI30ZMaiS
ypBNCIHmeT2ERDL2LMNeQvvMNwpVFynxOAbJh6C9HnjA/6zKoD5UJ0e9GVRYlX6YXIwMHsNXUGKB
yLhZ8QpgTI+/tEV9rGUaRUExYWvyjU9YA9d94Gd2O9hETsza8OIT69GHQ0RwjtCyxmejXN4UwiFf
LLDfqCsFMzHLLkNKu4WwoEdGfyKerAID0EEO7Zc9KlyVZdTJYgPGDeUIPYG9ANHL6T1GjpDLSKbn
feIJrsp79LEuzkujlF8Cr5lPYQmjmPnfSKCngEw9CPsIm4nbHQKPp1HP/IxArFlnISVItFGpgZKp
Sw/WOwSS7ezM4ImYRLtD10FBDzh/CR7+oHmKbb0wSKUGAOkkUSLAYJ7ZSmkPkCJPD7UbPVgPHUZ3
Jad/VN9Dnzc/zv6cF3ZJRLgILjmop4aJBLHOrd/MrbGOgHb6XB7sHo0MhJjR5mHzIK/JOI+Xa6Xu
86jKQtCYTDiPYqQcgjwMNlraxF6cLQqAVmoWfYL6RLJLBVSGAPIFJyOLBF9uc4gqgLvbE2cpw9TM
0swY3J7CbTb187oES4ytDZ3y2lphtZ30xVxrC4qUpqgnu2lUkrWYqsO2E2Rh04VJ9FQmS7hTyyTy
R3OaXWWKwm0QhoWPplThG6E52laWCD506ORjUhrZh1FElmM2Zr6ZgNO3p6GM/UywNGdc0vZRl0Zr
Zw1StovnIXaLrtA3hhUlaJbkzUZfIgwwZfmwU3K5ehj7ooEEkJ5tRCNs1xagCJ9ASSb7wDTbTV5m
4INNM83uwtHy5FaMD30Iqn6xwp5IS1M7Vg2kYdumhl/OWbqVew3DAVGqb/LMmLx6CYRNsaii20ZV
tFKsUN2CIi1ZLRUmBbWmBBgTetFONzXmqhkTwzHUerGNWa6/610YgZ1fnns/FcLFK5Iw9sJRsd47
QQMcVZxzT2sWwFWzXF51qBv4CyrEdhkWqDmBM/TFwOjtXhVizQ7kNltZk6HZkloIXrnoyVOgyd1q
KYth1RtVvq+qAa16a9E46S/LzVBrQsUN7Q+83ajI2Octpj8njB+LKLeJ1WIXwqNZQuaYe6PdNgkA
q7iwRMXEtptCJdExDKyu2jfkpz7IgFQXw5CwmTpEekn6J8rPsj2S5swi74JjJamX9unwWJtpCJVe
tOxXOrZ8peAUixp6VwS02GyhcOfnPzmXKusW/7IJXO914MDweJ9LPdrM8RuZxpTWAvSjg6Pi/BLc
nGeNusJjs5m7ToQ1kthVj5BDhMJUulF9fWe5mXN/bfcdB3ya10sTJGGQGgnbmcvbOcN4t2bZwrJd
LJnz4VjfzQJ9sI5+BBJW+u4WjbiQrTQZTpO5tvoEM/g8dTnWRYYuGaBMqgog643UqBIK0YxuB5n/
ALG06k27ybCtE4Elkg+VHZbKvr97rAfNlUkqvAtItqKqgUn1aUISjre8azxYh2idbbljbIzE4MoW
dcZnwRKMzDrPBCOMfSMz3h2G5gYPJbYnweWVaLjbSZ10uLyUWxVmyltP35LcVfACX1otIFwnSpnc
PIT8fip1vVofdbLLUrOGIMT6Gndy+x+VH09kIsH8BiEVYIKDwF5erY1iS0c+dQ7jzF3apstRuZmo
VlrBdr9dfMLTQxTitRWhBPsjPW68o74clZ5JCJclQ0+IjKeuOnR+JuhVz9Cr/pdEips1c/zGoo54
k81BYREf7RFPCIK2BQHZ4PQuGBW3fHEFnt/Q+WQ0o3Iatxj57TDRvWzCJ2gmgWJJJWwszrjmrY8R
WGTQe5hg6zEJmz3lNnCacW5HzFn29WNUPo4zD/vJMUD7Bl5AmpkHgP1DcbraIwUBSl7dGAcdBUpy
BfyJYhz842tJtH/gWaoYrUksGp+5CSyhxaN6ZQeuCxOUU+SVqHZdgoHiBBIY/Qrilyvgqp0ENe0/
eCdilPg820+kWqEOfn3HmE2TmOFs5Xgnnmu91VF4zp3GA0oyWuf+/M4bdGQ8FC8sgueDurDrMe+F
RIgLJCmQaFeB1jUHT3kWTjK0IrJw042ca5Sxn7CoyAQLj3cp4KfXa4x6Q5NzXc2hgUHaO2jmgpqR
6GBkW95+3l7ZMAXggIrSD9rVCnUPRF2ijWIs5idJgIJ39ZEE6Fxpzyrwur99u11bom6A2GiAfBvO
i4rX1k+gFQUHj5jMGTfRNpN8jrnbIHxtjtpDudYHrdaUHBcAUYdNMRduPeMFRJR1Ci52kBGnrsyp
lJMUZVhpvbTkeA4Obq+fMWbg9jDAK9Lv888GhF8crAt5YF7fcNcWqcxuCNB4XwwJTiK85nHvTMYD
6ns2Zxtv4/21Ffpo1yA9CGX4R+fKsy16aG+W0A3XMV4/HkHL9p3HYsY+bl8eqZJfdPGwXmI9xhgR
dnLeLjESr3ArvgD3iYAv7gqHV/nk+L9K4vWFNTELi6EcYI1Mu1fZN1CieiWg8f2fsFdcbyVVMRji
oG0kAVs59TZK1lgbGrfDu6zYgETOGGTuVsJ3mVcBur1wrq1SSWUy5O0UR3ATUqeQHW2fgRcxPBiz
o21JjlCset4lyttTKqa0HajUCkwBgGK8sJXlL32ubLkebOh9ctzzNsu7XhwVU5o2qOQukHOMK8XH
JVX9aURNPtLfA63dhFC6+YPTALo204S2ByHAo4LKqEzmlClphqugakEwg2LK3wVabJDtfStBnGs9
4pl63ybjmOOBfAZXEipBuk+UiNAJD+sxA8X5JkolV8s+rYBHzMD4YjACOVGU7Sz9ZkgE746oEOM2
g+AGmrVh4yzTWtAGuOXH/dXwDFHhBIS/fZAAh3LCOCKgm6tR+LQg8zGu75sh352KjVfroWKI0vTC
GENY9JT2xplRqsW9nSpgAxt+9NanHP4+Zwvo4KAADOAhmkRooFyHkXKKNLGUivQUmC+hoNua9c/9
FTGOMegdIMuDpAeUevSMXAXtpbnMyxRcw7Jd9a3d9zwGEEZJkxARftmgYuGkp0OTGLAhQsJJ9pqX
YANNIxtF8VUCvWbhMX+/vyiWN1wapCJiGlXKIocwGCTvivqqh7Ijdu/dwGsVss4QiL/OcjzocNFE
94ulDWaS59kpMjdT92LBCRLe3BPjolQubVChKFLFRYz0LAN9JHkWjTM61MsDtHhEV3sVoQMdcAdO
eCYppwujuJLkrMhIAzS2kdq3TuRX6xYTJ4hGwJg/88gEmC6iKOBUIbMFtxO+WluqcHQtPeVvE0bX
FsT399JRNwOYOIoH4KxCh9+dZH4+FSMn0KVizIfqUxKNSRxindIqsb4J3fOi/kFkRwYMpU5Qj6MH
egM9TfJYDS0srN92YDNxKsXGkADQObqdoXOR2NWBB6NgL+vLJBULwxAT6EOgp6dhqO2m7hxQnzhN
xBMhYkUOEJNZOt4T+Gg6FQujNDCtSpLSk9RHKKij2lxzfJ9pAeOFOiAuQGnSI4Zji4J1nrfpaZJC
W54/BF6qe67n0fFcgVqYCjwRaI7oinQSpEAGN1N6wts1B8ylfq4Hl6Dealfaht9Rpq4eOqd+yQ48
IlPm2i4sU8d6LPG4rVsxPaXVrh2/LxBfvB8DWfkuGB4UzcC3AVEwPTBp9bEoqMaQnmrNNlfId734
VWnwooXy+Up45EnZsB6XV/ZIUL7IeIchgGyDOaaoCLdvkMtbL6v4EZJyLjpWzv21seI7mIlMcLHC
7yA0cG1qzMdxSAXcio0c2hkk45fR1sajFnCue3ZY+jJEd8b7EapTmgEPhBDFRxs7c4pXOtD2D4Rv
tnlYUrsubP762N/uwi71BmtywQj7BhdY59eZ3TySYn7tglL936G/P6iiasrFhhpUyJAGoTbaCvYg
lq5uFcjipgDzgf9fSEFdKbvzuuIxLzGj1MUSqfAx1YaaCVKTnoR2W4R7DKcIE2dejWeCyjtKXS6n
sevSU5hvOnUVRzux4ZAV8kyQv184vTzHXRIG2DgrATpX+QiiZ4WrEsS8j8EDiaOMxjBGsa6NzHkr
oSean73Qz1H3jf/W96rdvCmeuDP+CjnZE6vmADtf9qiTrBQNEK0Jjlfr/Q9n19XcOM5sfxGrmMMr
gyjJcg7j8QtLk5jBHH/9PfDcb01BXMHrndp92appAWw0Gt2nzzHAyN5ucg96sC0mDSLcWg9J5mb8
KclVq+jaYf4DpH4mhGhPVykRQWmSRk7e1Dc18Kyf1kayg13+mqtedhN/F7c8TDCNEmzwB2wVRWy0
YjAgxWyrKlW1ir53+qbHhR9kljN18PaqtM28tElY2dP4xwgi73LsWgv80IBG0IKEI8ZCGL/XgR5q
SiVEpiNkO9OADjQZd5dNrCDWsSbwzwCuDpLss0brEFvzJClx+pYc2uRQU21KX/MwJpRjXhDY3NIh
Dg8wQXeL3U1NRc1Xx6SQjvHo0883Y3QumaIxeatQBig3Ka7sJPx1eWE8G4xjNlZSmaUyJG9TdC8p
u8DYdlxQNXWzs3VgCSbKlpj4YkOhUY6jNM0d3NCPfkG+5lrxw7t3+TeHp7ywuhwQPoIEALybEDc8
3bIiSNpYL5rkLZvAhKyDLySrr4nQPV7etdWTRYkl/2eHuS4nMDyacUASwDXrw+yi57idb2anxDw3
neDhecIKbFpTFvbYmiXUQOaqITVmfr36IN6HiBwpYNOBX+0BTZe9FOFE3omAHGLei06VJ/w+JGdv
WfS9GBMxrSesWRBd4xWyVUDRWM/B4NRbFVCz0KkkW9zyUu8V5PTp0pmL1BxLsZcUmNWgpR1uUy+6
NQjk3EYv21KIOkbMJZsPOuOtlgkqSQJ2TExGJm9Fotvj9COfvw28gevVpGT5WZnrVAlENR+rInmL
dgq6dDsJ/cfWnsBjCFJr646blKwuCjK+GgCdgJCy197Y55ZVtogoaW2Tzhn+/KUM10Lb7B31dszs
CZD75Jrnv+sLXRhmwoxRp+lkaggzdAqGglbnrQB+T1AueBHYkTink7dMpqqZzwQvH/AevImlE6F9
DNh77ovfm03y0EOBHd2uT7EyriUVGoB0FvRDLHDaMy7TVXKpDlWfoH5bvEibzq+gwQJ0//gyY1ae
Vw7/lz39MMc4TzsZQiM2MCeDJMxOt+Ee4Adbm9DO+4wo0doLYbk6uumLvAzCF2logJPpLRmqTSA8
gu84FsV9zQvha7f50g7jKlMuBmQaYUeTMIVJEtucef6x+qHAMQv+TNzlIB8/XYqeayWUivPkzXzu
vNmF4oCtg6prL76CR86NH3lzS6vZA4Uao1xLNfhYGj0tyTWh0DJ6XZCnZLClrYqGEwClQXA9uZmH
8BV6GudqX6F3R+RcWGV2khh5HRUVrGa7UbZlKnoGxmW3wyi5jllXCdyzlZs/KU4ggoecSyi9lgwu
zTOnUOxREG/LGA6DVrO0ja/Bxbr5BP3rqsMslsnc+c0UN6DMT3AvEbt3KUCYPAI7S1kNBtlGOcgh
3ILQ6tN8uTgmAQAIv5msKaWLM/dUq5ICZJTP9dE5C2SBCDWm0i0o+eA7HkaIgemRE0ISob0qcwpI
Dl4BYb3j9vZWY+jHrrJYhAyDkhMU7N6vCrRN9PcoGt4nEL0BkzYoV2U7f6xEvibn6uFcGGbuezVt
WwtqVskbeRUeiwfth9h7vT3dDgo6i4UbmnbLRc/Tlu9ZhrqwyUTupOrTqKrwNSkbW3iV7mP/cz38
9cRxYYl+62UUHdvSlAmclRKF1k9oc4AtLUPpcn7pkTh+6ZJAAZhCFEDxdUY5HdaFZNZGEL/pz8rP
wM+95NHyShPIqsL90mCvBrqoD3PM8po5nBsjgrkqAsPj7OISjH9XwIP+xOnwYvexKr3Ll/1alFla
ZGO5AXZHoRBijPOFW2XbbtPdp0hz1w7h0g4TTBvwyGtjBTvZAeBTjJ3L32UoczSHgGrHXGXO/Ovy
wlZDDCrBaPWBbhFkMczrHUigQgeMOKZZDHARXrCLvpmPo0c5ArlZ9tobbWmMOXVCH0STOeswti8D
8HJSbJp5O3ri08RP6elfxh63pTHmuGlJPJTFgJVRwTAVCMMR5If/m4kueBVHnjXGJ4WpgjR3ZMRv
EahDMElP86QM82dWbdd2yx+P4dljPbJN+iaSpRhz5vMGzMNXqVN61YFCxvgHfC1ML7eScUtl6kgD
NYAYKDhga4cXXf8p8niwVoMWiODQSkeFBRgn5rIzTWHA8IYYv00+6NIejG3hGGgfPGU2Emo/vEXJ
mOP7q6ftH4vguzsNk2MeVUQc5vgNFH49YKEAL/qg/YWTZDegFv8aDRRC18Ikc9yEBiDpOYdJ8zp+
KDfCQ+kZUEwtXBES0Lzztro+FQOf2DfwfrHl9pBonZznJH4r4utgACjOSNyvbCFafFTymXJyMB8N
1QJD7xu8LXPDVVUw05abwsd0fi4AxJJHbjbblNtB+c6xu3Z/gwUEl4AMRTlAM08/HbpiPenQfIFk
CeZ8oHOjojpRg6fzmNag5EeyAqw0b7E8o8wxENKM5MMEoxRDDEIdJLoiBH6PyYu4IRBLMbrd5WWu
fcDlKpnkNk/zVG8kGAxDyVGCzG2sL22khgFPXAEi3g5MlOzjVI1kYiEDy+wWeV/jR26JsAzU3+FT
KrCra1oYpP9/kZukY1LnXRkgC6ozhwRvcb6fogmVJtMuMmCyo1uxfQAu0QZlDuaC4Ep1sTGl5y/s
7OJXMP7T4yv21WyiItl0pg8ArugVrVF7X7ECzj3dQl33TBkTomlZ2xtKgplnqM62aLWa/x30Rzm8
/7FAr4nFbkpJqFZDpyaAzFR2p94IBaQZQk4/ZrU6trTCOImVzq02i7Ai+j3Qk+GVhIGHTer/ZWWG
Rlns1PflM5fBZe2SW9plfEULTcFqOuwfZi5k15ABaABq08km6KMNDdh4eI1lGq7YnGFpkHELlUit
LDdY6LSnci3mrtsYe1AM+5f9YvWuW9phIok2h9JAZCyMUpHJXgbFEIwE0DMHAg4vwAzv02WL9Idf
WhgTSYQ4FMQ2w8J6UU19jDl1172gi3Y5hjOn+79aMloujnkqt0lTR3MFW+b1DIQBVBEEp3carAtJ
LF9Ifs0e5qdUcAsblEWTHR/X4z4aa2JF72W/+i69FxzDse71TekHD7y3Dt0oZiNPjDEHDqieWm1V
I3ozMUCiF8/gRvegKRqqk91GXD9ZOQAn1piD1+sYZCykIMJDTt1DYIUO4T/9ZbkI3Zl3F/CsMcct
wBClHOawlhz+zqn0drChOWWKASdumXjlOXyyNuasyVUGkKFuRihLm3s6b9RvFX865HyO95V7+8QS
c9osDR8MwnQRwogORvnGaSXHQl1sOBSglLdQ/OPE/bVX1YlF5riFrdJ36QAv+duMCnbDz3z3jgFw
vzA/qJ3YYo4b0YRIkdP31QGRLXuVLxpeeJj/hOgYxvy3MPWC8xMA7JEMbKN6hg3NU8hlALUSvaXh
daYq9iSn9uVg9S8n+sMEc8hEkFkVGGPFid736DP9nYnczn/o6+YTE1MrwRE7+GGOOWWBFtXiiP++
1Rvjke6h0zyke+uhDu06wihTspWvkE9yvWTVLqWHwHNHls8IlMcyJ600KrCLGYHAh1DXaJNNBFkn
SoIr2+Qte+YmsauH/MMoyyTSNF2kRBkWO94G9+Y+3QsO8j30ZFAh/sQpX/WWhTnmwTNbdahi0IOe
PcuyqxsIYjqGR17m+wn4lMRrgIS87D3rFqF4oOpIac+a6FlNW92ZFL1pReJ2RHE68eGyhXX/BMXt
/0wwRw56EXVRiiINXYNHhS7JFdgv0RAtMSDMA02tSIrigC+s0aRlkeMlELEWknb6/y0E4Ezey059
Z06YFqZzk8Nd/UeZbDy1ZMsufkLl8wYDNA7myC8veyU5WvyOs0FlgSSj3tONnfb1jhbBhs07wRyn
lHL5+1nsda42fVe11Eza/FCTl7R/vbyM9eD8z36eTSWnU2yOSYevh+B8Z+HrNZv6GNJvx6V7pTfL
WaxcmGIiS9MkaUESrCVvYyers42uT/ZoSvYQ8UYfOE5piXRfF24yKl1OmhG2aK5AxQ0FR9zpt3Se
FqSVvLnF9TDyvyNwhm0iyqDJlSVTp5Q2dIhE/57hENAROPK7+Mb5ZOuR8sPa2Q2uNqkyznRtkHi9
iRyywcP7gaJxlb3iFY98Ve0VnvLlsQOs6nQ/9ToywtqEmwjb8OGdLQhiUBDBcugEr4TZ72fU003o
fVFBldIfDNtouZiMtZcCMLSABYGpE9RI7GmI5C40O9IjmmE81PxDMSAtSitoolMIPr9mtH46Fgbp
h1+4USSRbBLMLkIXMX2giEJ119Z4bxEPYEKe0jd3ecwBMQXDCDoN1sCMG7m042S6BWLXTyq+HT+G
rsyL3fRvPDuSKDBSHl5wTbBFsSTuwh5CUQgvf6qX5qZ8DL0WXQpsqdc6hWlDSIB3I/3Lnv5jk4Wj
5lqWC/kMmwAzAiaPEbbxAbI/Gri7yDU3sV49mh8rZFmagrwbEwOaK3gPFaiNoaRDI4HiUz1xDAHw
cl2eOcZhyi7plFDMqMP0B8Qd0O3MD42rIhKEjzwCo9VAsFgb4y9Ni06T1WNtQXvoqs6OMxCF8bxy
9QZaGGEiadKmiSoHMNIX18X4aFaccMb7++kiF0esm3TQfkfYMbW8iotDWR2/Ei4XC2DCpdqJSgut
UITLn6jpvdK5tBlNVLeH+LeTP1EgYZTaIw8azPVzJmRWjTEZaYqFifeQW/eiR7IV7ilQ5BNJO8/t
mBwsK6y6GmLYyg76H8pPl1534KcL7Pb+E2kszxqTg0UTojPY6/E03uUPxFW+tT/0w4i5GslTv/Wt
y/mAq6nWxwc0mc6E2WqjgOFh+jIgkddbvoBuGbhwLA+DNV7zNNbQVKd09ckD+kt88U6Oh7KYXlVN
GhAvwb6GxkgMQcT+Wwsy2gGcnhFaI62fTPuvvUwWi2YCCaAcSTr19Fj45CnFgIAreOIt7X0qzzGf
BXe1/rAwx4QSqbWyUZOwRooWo+TQ9TbfyW59/bV33sISE0+EMQoglQFLZmpPThA52oZixYIn4SUv
7Akis3ipZ88DT1dzrW6L5OGfe4dFBBlQrYgn+hlrN3mC8FGpgs8ohloo8cqb3E3d7tv8+2u4lRO7
TPwRpqKDZP37l2xxJeT3xg1tmIPMmJthr6GeTmwxMQcSUkAXa1hjLPnWTwkovBBP2q5yR6fobeNF
tIUvVsoWG8sEH3WO+6CgSURwPXgBHtEhBHsjW/PVTe/HG6LyAgLvQDLxB3Omo5LRSza47t0WMppQ
RQw9VF8GwA0VR6vs7JqbtnCCHgsJEmppKMIQRgcMl6gOOBGB5kLdLH8inoxe2xMn6vHsMbWCzgIE
ScthDxN3FQ5J47fb5E/nim5wxUcjcFIJlrnGqguztjp6Ki3JbuVjZr0SjZeM8YwwQWbuiwps4riJ
oxHzzYnuQAgP6kfO5Z1btaJCV8LExCJt1J8mFMZo5JCgqaI3fZpty7yvMLXdZJJ92cr6Ufsww+rS
5WVTV3NEaH1Yex0eEreA4rp0b93T2QRc8nxCa3p4z5L1hUXGIwRJrNoKtHtvlfcuZS/ZxQ1YKzem
29pG6QCEjpLgpk29zOE+FFbf7tAat1QVgyaY4TndVLOzwKIRpREmQJMncpdedThkkR38yq4aV3+N
X7PUzgroqn2t/LmwzESXSJVqTQyE8P1megdPI6emepCo0G14TLXrdYOFNcZ51CbC/H2c0ERqliFO
QpErOijhspvhiX/q/sWJ/tlWNrWZwxocM/SQhy+6P7t0Wmi+iq/Vx+hhAgVp9gXBS7zjP9bH5jJk
xJQ80fEd2yLXvSgjr30i7SSx2etlzyuLrMbphTEmhzGMLFZnUMm+zbfzZnSzn5C+ulGuKTG0uYm8
6DcX9E4jyPkR+dhPJsKE/aD0PcHnsx4hpQZCFr/9RuUmspvxBn2bR15PajU1XayQ7sDi8QKyZugB
dRHN0t4Bt/6woUL1PDkZrp8wj6SqVuait7CT5jMKWn8IHpaUIq6c4JyC3/qZz9Ut4308Jm2Zoria
a1BfYGmQrHchHAIl4MatXwLb3ECM3OU9BNfLH4vNZGKMKoVRN8qw2LpkB0JlEPIGmBtwfjaH0Z9a
PmXs6hW7MMiEllIn5gxMHK1c12Abm7eGN+8pAR6oLfm4UBqeL/kmE1rQlZ0EQn2Tkk3SxltxHWxE
jGPEfM2j1XT+Y2VssiKRoMiKCCtLdlCzBd6VklpCXYlfkuO4CQtaNtSikTDiHr6VblnY7UGBaxqo
/qFTFFG4U/kJo5xTxyYrug7dual5Xx1O3VW7nTYWeO0jn3PFr/oHpKJ1HZgxSJYy0SQz0yglfUjr
ccXRAqxw9ssXSh4YecTh8b6vu//CGhNLhlFJdcxphyC4tDBzdjd/Sx39YAiHmvajio2163lygevX
3cImE1d0UsfggTRDrLA30XlWUHGsc4x3+ZQuLnSLH5wtXXWXhUEmqpC4Tgf0Z0OoTYY52nwa4MqR
izzaACSbptJQXODhWFYTwoVNJq5EfTC1WQibg7IflVtB21jxC2ddPBtMKEnC0OqGGDainb7Pt8We
asOn121OA7RmK17p543TcR+1qy4Kehsq6adg0IVZG4RdINpD73PgBkCPUPjkiqoPoQ6C5hvvDXS+
SEAnwXdtghRPlC02CdRyaxbmWVeOmbGdu7s6B6+K/oU7HFYMNNRx8KCSLTM+2UUFhlgUWIFKoSfk
gKEm/QaqhJi7QG2gwzBC+AVmS9i0INApA/atyQpz0tNSr7tx1pSjkJu22N6OKndZ518KMiYQ3zIp
3Qg0fJnwL87mCDbdTjkC6RdWDv1aQHxvNfCHbyAWteEVWs5PGlVrwwQwqEcwd8g+g8xhykaMo8tH
UsibQTL8CfPul71+zQQd5qfOJ9KPdZr9NHGpJoNcy0cUquxMfsqb/x6BTSgkfVhgwkVHhAlaerBA
K43VPX1ixbvxJccgBb+3TP+y0wvaQmdZwrPRMvDIYbtLc0x0I8m08ShMN1Mc2yiH7TJIFKbVfwbI
o19MRdhQJwVoF5ORzLG1mipvmwnOkOy6I3SY0J5UwVFBleY+cUfT4LNcGLVGGb8AekaT5wzaXUvR
SHo1VY76vbRDOQFY6x6uJ/nKjepqaBxiOg2NUQ38I78ue8gZ9whrmnmzEiNoa6LCC1UfvEGhYZel
C32dXYdHY/F9ekzdlNjWHa8GwH5KahbbC+kgVAAoE+qpZ1Y51NsB1BePkAh3oUXgBP3D0I370iw4
Z+AsNX83ZeqIiRaQpxqbJBhJHAnKTMRjo9nTvtxhUOVe3ZVe68m3lA+75I47rHxOjBZZoJgC3ttA
wDpdXJGFGIQz5vk49qMfk30GJdcqe2mFyh4DdNN1DuKVPeZYIdWohfQu6ATUsyFbnAg5V9N8PmYx
tMLUB324u+wl7L3CGqA/YPmKqnRJHEUYEGrZ8mKZpJ4UBOAwakbLuWzqLOMBhAJydhB7g6YdoiNL
FReMzTDmZTofRb880Koa/VbTRsRwncAFyZ8vTEKf2rAwCwbJU5mN+VbVlU1WSMNRiacbJU31Zy3p
tnOkT785yzr/RggnIK4AkRDQpqAwOt3CoO2J1pK+PQ77ZL6hZBlUUDvONgmVM/lLrs07ZGcdLqBF
TFOEbAVAHSsjFTVwtINoZO1x2iubEqLlMyYyaa+6dLgD5uz1ydhiu8ZKHolaDJnyo35dVU4LucwU
GukZIHA+hsG4k7Qr+7lcGts2DsVomCKraI+gH9s0Xb/VMpkHDaZJxWlYptunW6BFNOi4CPPNGkXJ
QU2OJbVu1tszYCP0fuudtEeeg8o51x1XnJ8KHCrmO1UmpECZNKcdMqmp2qB5T61Qw970Pyw0QbV9
sSmveRXs8xgMY1RsFJcpBirYbLEXgiJQUN86DlXmWNq2kn7X7Y9SfeS4/uo2ggxaB/WeSEcLTl0/
JxVJiyBusagQikGQFwz34FI1byVgCoCzxvCEc9nk+bHGyiAchNksfDyDDfni2JfAeobtMa/vVPlm
zkBTy9FZX7k4T20wMVGMBQw8G7BRu5aKRJg2dY3A6SBc7EGKExIrWFuDSXr38tq4hpntrBOh6YYI
hltXr+34KttYN6CoBcTmqDgm+D+IHzgjT96Bt6VMoieMRZ2EMH0kAzjse1+0fqcyl8Nz9VQvPhxz
4orUEPKSbqr0KA9usCebYEe2U4phAyA0wJlfAHrNcRa2WPEeuBY2mZch9MjVcSJYGSVIJ5gTUfzZ
409R8JbGZDydMYEsfcLRlqKDPJR2XAuchaxHj4+VvDPmLK5pQbNI205YCe0Rl78qFLBKoNwsv3ss
fR4nxbofgkALkVGHejt7UWti3mgTaZtjdBCsazpLNwO0URCnUBxpsrGHuGb4Ggfrq1zYZQ6ePOVJ
l46wa3V0lC7cVqDsF35D8WlyISD8g/eoXl+oTnkjRHCkKqyIQ9vKGeQTUxq/KFGp6eiDS+7giK7h
Da+xdIcCL6BKvIO+6jALs8w656ENihLMb8dY+d6bN43ucwLJ6o2tm8h+0M/H24NJ/YNMH+Qggruk
NtpVCGDVs7wz3oU+4g2PBu2sevZ+zBbW6K9ZOGeUBFIsJ/D/+bZ185t8CwplVQPfYPCTFkN0yeNt
4LqnLEzSi2lhkkRmAQ1HqzkK23JXbqLbyqXaIhhaQirJCyPryRag8TiAkJ2S2FySpD1Ot47YNe0l
JFvBbgaGjdLqUD6my59u9ebGuUONByn/2TxpNIIGuY1xc09tCvmt0CbWVQslGIUrJLTqhMAeYngC
DnImdknQ5MaAGRZlTtumOqjqy+WVnIE+qFtYGMAAYlWyJNDynX6jKVa7TJXgFhhEd6nMuu5UKkTI
QN6Fr1W73RNGxB/HO4WLWmLL/Yxltj/cogsX1qPSHE3IQ+L23puuAfYlHY0vXnK89r2gJI33DKqc
kDNhrjWhH4Mu7Krm2BtNbetdgpd2CES80iqjXecazxdX7eFRjaxfMzSV1YHpNaU047hojmNhV1Xo
WulerQHC0jnznGuHGkHRAIEdCmcYqWZOWKpPopinCCG04x28iJVdXMd+CP6c3O1DJ/vPurz4aCcG
maAoBFavoI6CKDJOoLJ5EbtvHIekP5lJ+k8sMOlVORFNEiYEDf16+kPyzTtNKZJ+C/I9DtB6j18J
UycW6ddchKkcRJCSUWATSQz8mrGJ9znYEfSff1lYeb7B/WasMxZZL8UdzPWbAPljCOax7jkAB7aZ
OVmDUJzdg+j28q6uOCRA9waYRUF5CA0a5qoxo2GWK6gaHJse2b5Q24LQO1X3p01+Xzb0fpTOPt/C
EnPNSG1hlsWk0tVR8Rk6gqsnHpTxNvKuzj362M4gCmzEVz0vRV6pNME5F7aZ09DFQtpVRKexbPpT
T1co7d4Cr21Xr/GTadf9Qb7i9bdXNxY8mKoGyi5UfpiPWZdlKcdl3xwDvbR7Wd3WQL139aNphS5n
Z1euAgTqD1NMnlxVVTuMvdwcjciOb8AptWnAnX4H7aKX4q520kfCTc3X7tQTm8zt0I4gRQkr2KS5
+XANoQqg1qii3CeKsGsHXwKRKSp3OkSkWZKGvjblYZJLmj2j9u8gncXQEJ3ZkJzgqvQFHvhi5f5B
TeHDHnPs00ppKtF4tweR7EMFT4Wm3B73D5+n8rwiKaOyLIKn1UJtDeWn0xBD4qlLjHaAmwCQN2ue
kb2zzFROpWO2VLdVxYlip4+RG2GM75obc+ipY0+lREuhpgl8p8aOMRjJ2I1agrWqPkRqnPoWY4Mg
bYBU5gvAGDwuO441thQ1maWUiiKuP+GqRQsz9/Jn9Vf/XkWJXesX51ysvIwtXICYLUX2giIfs7eh
0kuTQi/3bJf8ylpM2M1bPJGRmB20fX6XUAHQzOeNFkgrz9YTs8xN2EOKp40LmEUrOrYj0KDRepHg
QbG4eW7BCjO4/QPZowv4ibfJ6iWyXDRzSwZDIBSqiQ9avqr3zYtOtWT8di8A5ebSwseXLknkn6ZG
6WjQMmVukLirwFkkwOC0n7zGBqjgR/M9eJxcgkZTXPCCHYvPoHnG0hxzjUBTqTWkEeYaL7qj1E+U
KLP1+SFuLaqCFRrVZ/wLVgBmXU03lwrIDhB1CAqzA8R1I96AyNo7yJIxWwqKUzjpGeEZJHuluqlH
+g7SfdmTtoiiXooJ7wQwCd5z+Z26mD3rKKUbqOFDiAKt79NYU0WClVVqiLM+Tc0VQKCQwjVHJBhx
iq+VmpMtRZaybYTY9ERMF14pwgQ2NNNsN3OaC5te0iAXJOcm/DofD3NaWru0a609xGlidWdNueSF
YBW9iobheTJUoOSKsr7rZrW+reRtENTGCIFkPbkGjXTpKUZI9kZgjEjhchmoJV22NqVUJo4KaWO3
j7rhJR/EDvpZ+WDZQ17V/hxn4yFX5uabqk2qjZfCsTHM/NmIpOJ6BImJXbZt6UWdBGGvduof87Yq
r/UmGrcEFKReq0GEKBTCwh4HNXAKlHsfp9EMt5STeyuUc+3F7QCp5FYB413ZNFuolIWO2EjpXab1
Odjo9NIdQgXEt8rQOgponzxZDQW/LIHdqVrD2lyOYjRPOPtoioVyt4T6M2SpTj9aCTbhPp4iuEiq
CQ9aroPAJJfiR1mNMTuhN+NWr3uRc8rWIidGBS3orFvIYNjC8GzmEBEJs/poSS/BvO81kNsT3pgP
zwhzzXZFipH/Ma2PWWm+xoJ1A6z/VSZ3r5c3cDUiqmATNNFOQjmdfcjmkNAbDZU0R+UWQyiN/ZdY
VPFBlSxiduETUz5rCcvCIvuA1RtQHvQ9rjnzenopv2fAGcdOcJs8VJv8ln+wV8PI0h4TqswhikIk
181RexQe4csQYyZX79inL2k/0xC8NMeEYCM1hzAVsaGiL+/ppYoWvJvvRPdTtCxr2Rho+k00XVRZ
Qafu9AAIQa9mQ49EmraIcyA/oHkLhTnKYc+LkKtZ7dIW45JRGLXzLHR48Fk2LUxRbccUw/C73hdc
5ftlx1zLE6C4ZSio8YnimeBBP+nBbAW4yfQSjE56Ygfkx9gd9SFAza2yTSl1FSv4SgqmKrhC8Q8U
VFhFMdEozGaq8PHyF8yQG5vK7wjyTOFe8bK32FX+c4MavvJhTqPX+eIJXep50usRzM3hTQJmQeWQ
CA+X93H1gGu4osHZg7aZdeYh2mxMpYB7rd5kYHCLnAkkbqEH/XPFk1/rG3nLRRWvOeXSJOMotT6G
U50jKoObiNImbqWb5EZ7R79+oWVmLU0xD0lC0lGxCphShcHGU8hGVQqEZjyNde4uMq/IpAniToph
xyjBKQjevQ1ckoB6spX3tODBn71cuwAAGsIdC6jJOUi0ggJhFslBfSSVhjK63Cvfat2qvovFIHHq
YWvJHNI4HQgeyjLNgvdDXNu6oKr1UZssbOKbKVZfuDKXFpigOE1yaOjo2h6rsoRWSVFU7mC0ki0o
47cv+Dt9fGPwHEyrZ8wkkPYqh0HAuO+E+vzO2rSVB2DQXXaMv7+TxXfuF/z9Hadm4GuZFhrSjBP2
chz0ijiWfxtYd42Ptj64ZVrf2vGC8PmngilgJVGrxwLPAF5VHkhikZHy2PYYUZ1TQP5U/z/vIGxo
0K8G8kiEOiVzYWpjn4qdWJTHaWxBctFN40aaOsnRmz6yQ6UofQUMutugjAPPhC70DTRxiN8TzAoJ
sWpWdgiIPwfUcF4JwG9CSxO0MqDjP8M0xJll9YaCLVaz8pswlz/VYPRqS/LyZjrUsXEz1LiKLm/E
2l5DlA6bjCYaHIn5rLEOUF+F/OiomD+atAB74v1lAytRhcLnQCQPSD3UfdjX4Ui0CnTnenGUbgvJ
VysHGlbQLxofTAnS7sro8qeOz8PKqUnmJMa9NSmJZhTHLBAHRycGYLBhqruKEvc8R+LZYkoM1Ugq
nYxygXORy3vLvk5B6yx4mOFMZVe4Vzfq9hPKGOf5JV0hVJIgKwi+ZTajzao+LAKiwure+KmCueem
uu7t3iG5C37IEYSGvGrmSvVWAepLQ8ZAb9gzfs80krsBGKriOPnivfCI57eDb4laUbNR7jF6PLmf
a6itlG5PDVMXXiQQUR+FSafDcLRDFT7wdUf7Zn6nQxIz1JsxTPOJRvb57X5qk0k521lvhL6AzVTy
SwjPmzvhOaFd7M90k/9layngB4gwjFkzwSjCI6gU5QnWwJVfOdOf0e132lW0MZ+sY1/bYg0SDLrS
8JGXW6ydf9Qf/jHNHJWahJpVGDCNx6AtZX96hfN6XTsfeHpJCnpswG+fTY7raUVyMhTHXiicbAbd
DvDOlcgbdVyLnUszTDoW9VkJBjSswwxk6SBFEyTrIrl1lXH8YyRq55O2BlwrGLgX49pRXFpmIuik
jOgQQUIX9dOSvhlyr/oNugHQpORP9U3tc+dO6FJO6wHwzcWOMmkaqfLGmmYYHPbxUd0nvyjcIcB4
WXbT/qF65mAP83lFvlU/WRhlqv1FJFm9ZVGj6TdjPLQ1R018zU2AhZTQpMEdiNvv9JA3Qx3qoJxC
JlhfB1CKCNXQbgYe8dj7u5vdOygYIYBJoFwDQObUTCZLUt9OU3WUzNKLpXCvp+n1IGW7HC8/2+im
p9BS3qrAIHYpJ7lz+S5cXSSQ1dD3FhVAAxjrSh02StTX1XHepS1iifYUxTHHxgokBs9JHS8hzEmA
IZwdLChrgmJHl1TodPWu7FibGs/Yv3qz6VNgS8+fKHecP2Rp3ZfmLZhv1sFfcrqtgTBXfdO1BWwC
rkI83Sne0t9kW8Q2VcoEiBZ0tKUTS078GDxwWxh035ivijwYKFqwMCFBZW/DyiBZKAVZiYowlD8I
uhgZECUlKJhuLWDJJzeC9MhPCHXydbdWQBJYOqR2VaCHVfOsUJZlAoCVsYBc4xDPTpftzdl5+hEi
H8dQwitgGfGDdEy5ZEkr5/HELBPv0mmOTZHALNobm0SFteD5srOuhBkqC48/OC3AKTDOqo9BFPb1
gIQ/jp6mMfZMQcttQ/YL7rgsvWTY74eIht4z/gHglYbYxQ0v1wEZVQXfj5LEUI1rChtL3wEfNXeK
e23ngCYHFEjEVYuW8KkxVFPVpoNA+LHJEJznypH135d3btUnliaYCC2lYRdBE6A8jhuAkydPeqLD
2z+t67+D9yXqBPwIvXbwgZP/WBgToq24GUuDWlV9k47p/T/HNeSzj+QGNfTQiX/yYfprIRVVafpi
w45amNM63c8ZAlimgN7+sZOt0klGMz/gIRMf2l4prxKhE281FGDdtkK3rUhyZWMoYcW5PdZ8VTEQ
dyhWCZMkzO1hqoKhF/pIjlmlOJbgRhIIeqGtEj9xvuyapyqmiPQXWHAMyTB7PIg90ftIQ6B77V0q
DJe4OoTausP4Cck0unPssVgYY3ulKjGbQW9hLFP+NOUDhsSyhnPI115nwLT/syD23tWbvAxzasN4
DAXP6BzKuyZ484007+RN/Mp/nK2ejqVJJuXsIiImQwmTpQvGLV92ihBtJ4iiU1iZdT//CfCC+Uxj
dNVLFmtlwkzaB3Uj0bXSIXJlM+7M3yGQZVSbEew+BxFykHxaobW7SUWhlY4A0XE1xmPMzGrAKgTX
NJPZtAUVma9ETCw42zaW5KN7xPmka16zMMh6TV+SSBa7nhyN+KBjRqHP7VnnnDeeDea8qVVf5xng
WEedhHaQ5+CIeZuD35zDRr8H6//LlTCOAgw/fnyGlejXuNaLB8r4KzigpqCCkyhH7nhJ7pqDAEwJ
6Sn8QUmEuRrKMgfb3WzlRxBSC81jLWZO0X4LQOTIWRndn7OVLQwxF4TStlIw6DAEUr2f/S7biKj9
SzYeedvsOv122dqqBy6MMR5Yy2IWCmiRHqtW20dWBB4rAsLDwiygW16gIGOS/sdlk2t3LOpJkoR9
xNAki7dtcnHQCiElx6ELvQYzOWnDicSrFjTMBOtgrML1w3wqKVLzRimD/DiCTCfvH6dgc3kJKy01
DLRiABKTiSi0YBDn9F7rSApZJBXb1nig5BePxX38rMdIJykZRFFyWevWnA8VXfgd2pTYOXrmFklQ
2eVDF6kKLmtL3kbiQxiB1xPwkTDonMtLW7eEZdGrEg1RZmVaSTp9nlRyzBWISvU6+J5xfd50qvYy
VPKvy8bWvE+HuDHU5dGgAc376bJmWYlyFFbJsVLVu9CsHscm3Edz78vxDIJUSNJctrd6vWBqCnPP
2EhsJbO6PorG/2Puy5riRtZt/8qOflcfZWq+cfZ+0FQDQ4HBGPyiABs0Z0qpWb/+rsTuNqjqoPa5
Lzd2dOxwAPVVzt+wvrWifuDssdmrezQ1UU/zJZXN+AmZFHD8esLVv2TPq0GIvI2WZ9pCbz+6hSmK
9cskTtw1KSdos0NNNLpWAxaWtUu/Q+EUDWKg61pLkp+oVKJd0ZJVADRdoyi6OAFcG2g5Zaa8QxBz
XfBnMPVD0pHtnYdVeo2TY4NrB3waUoBHPp5tZnY05EYJ5GZy9dp7HxgbmfBDTLeO1pcrdDSTb6zJ
/fvmJJSKE9WxoZePKlojG7f7LFWGce2HxTYP/0Gy77Q9IB0kPAB6p4sdMw1JQ/oRoxs85SBuIyT3
9+22PGeX7exm4LJXVi6vUwk/ImmD/7Iob7c3IxwsWe0msNglnnOYDFecAzflZiDzKO/txKXfXtvU
/tHsnl7LX7YX90wnUPaIwfP2qN0k38nt+CUKdceVWpWvejH/u3PxZqyL1bSm3MryAfsUJMJ3RgiF
mtjtHkQga0fWw6r0yDE6DMfCAUgUkEaZ6Fkci9lgle5wTK26T7famdgaG/SRy9plsHLRnHrE31pa
POJqMos+r4kcWPkoqbwhsHjoAwMstWtAgZNu+ltbizccWTMQ8sU4EjmUmgtk/GLEx7pLQdgIc8PZ
Wlr45C2Kwhj4PEwgLo4iKkWy97SjVkqSBVdzX3ng/eihCpirbcZAoi+U1cLfCeCkhvTNL6ty7745
F/1oVjpKYKWE208v/a40XRN6Loo3X0tqKWMvAmsvpU510Diu7VQ5h8tr563xxTWAHkpDSVsY1zcC
Kf8SzYb/RLJJnq8jM2A2w/+Q6T9quQWiMIWoqlI+xuKJVVtLu8+KFff89Oqhu1YSmGiyH+/9PNpR
VGaUwztCfdjcmwBoSwHe8dPwzT40OwFaKcO3VokjTrpMeHOR3ZTYwiP2mQiNH5yCCfM1wJKnT4LC
530FKitxsVqQOuUCoq6A6i3IWhBQLs6EopVWgpxggfXS94qb3cvrE8Kt5AVq8UHl/TbHGhJGMgP+
l8ElqKuPiSPaxi6A1CboPcmvGYiwPesatMLBq7iwsfZOnLqr31pcOE+knvs8dTBEtDei+6Txyuf4
okHbvnkGwpG1A3By/d6aWxy/iFiCtxMGKJtUZ9/0yBcrkOFxdqZu10D2p7xQJKskXRE6VEE38n6P
FjbkhpqS4rhNF7EBLO8Ymg7icvL7HXlYtl+GlgCkWTX7Ie5hKCs6d2aZBylLt2RIy6HXa+VNOJJY
ed0jb4wtVkxjNq0idS4fTVEqGwZ2t3NBVMUT42h+MvQ230Vj6bzwik0enP005BZLPJop2W2Z0Gc+
Zg4QtMiIsLjuvEwDYlXUjRbSmsRb1Hx5wKrOgUJmVN+OcWNu66hUfbNSB5eSanbBjVN6uVlwH83a
3GPcrDy90u1NCpOAcLZI6HSREk69Fp0DrGL3LmO6eqnm5XPTjtWXvo8LH613FBjXFoC+eazDWNQO
lH0qUrrOZAxeK2gaqKbWeyLiuQ8S+nQjeiQaegqdgCJVSNhzjtbVYVeOX7LmxUSnhjY+FKXZnhVW
GRqzXe3Ss7EVgA3yrTOcFSBB7fG2OJy4gONChCbVJw+yu2Uw6ZS7mUDMlYROP+ZXw6CSiwrAORAI
xw71zBmxc1/M/Lqd1eFSRV4l0LTc2E9KUblJoxXbzkqs3RxH8VdLOMYhA6W0l0UTD7qpsINx6HBl
MAusY1rtBEMuICGZVsZWM5iN+Sq6bVw0+U4tHdud80bzSQ9ticQ00NuDsUWKGDynYUho1TaGajjN
rqij7loIvd6mYo598MTFrg1Ieep2rI3OS2VsdzRK+wMH0NgnkmBqrBsSNJEWb0ZeWvjFxpr9jzfo
iTcObULIEsvgCDwuixPOlchMk2r68cZJbkPxGs6u1ihP+EYoc0mCB+Rk9aNgSK9NI0qbXgYnFH5Y
A6AAO5OeWH5Y9cNOXJJ4bFA1RLeqDUjE4iIRTt9VA2/lmPrzMujRGNRAuVUGJ+s8V6fQCG+tLdkh
7Xqc7N58feOI5qVz0M2vnrsVmIch/dTsQP0XOisNSSeC6HdGF7eKXnWkBe9z+UhzqZs8tb5SYmxJ
HCp2uR9qtoJEOvG0vrO32CbQd2RsnDFIy4lATXyV0hVQ6EkDFNkhQHoJON0WDoo2qnqRRzXWDETI
tZJ7orz7eKcv3CwbjwoFYp5qyA9JdbmFBd0uMmFbDXnKW+HTuPLNRvNmY1q58U+bQQAOZBOSDUt4
Q1cW8+C0jD4leuK2WQiiUjda09ZdM7IIoTR0NDQ0N9SnWkEvT3NgKnNz/fHjCVvu7J8z9msoixmj
kdnarUjJ0/hthjJrt0HT2/dccdmL/Y37yi6Fgu6qy7G4KH4YJa/9yRb6G5aHt++FyHJdn59a9ITO
4Nxvn9JzZ1MEynrUvbj8lraWR7fAsxxNYEh8SnbjwXDzS7NABae5yC+AcyVf1W80VG8h1n3tXNW/
Cbo+sr04weieUntnsOcn40BS14G2NblU74k37BC+bc3g47VcHK+f1rDrIfeE1sJlbmiU1BW62s5P
SVq6E0aXGys3xMktCbq/vywsg99MT4y25vOTGG9YeR2lpae1D789CuSQHflV4XMjZHrvIUJncwbl
pK4+UQ2If6UMV/f8iVG8s7BYFVUkOVHijD6hecLVaMAxjHqt53HpE8rVkLyVpknwRIEEdBlYNjSJ
C1BGPJkX4z3okkO9QBOyZDEuDravfjcuU3QjvdjhwF3JkJv78To10cLdPvoScsu8Ca0zrenUONXJ
U3zHdq85US+vXY6G2hRBjIyuVTe+YSTkqvu/WMY3w5eL8MZyioxiNnewHDlfRPtM9d3Hn39yEd98
/uJ2HFvgfHC4yFNdfKt5BdmCILF/l/7oaP4Wt2PbJKCOiyPyNO1NUP0ql8YnY3ZFAAhrgEzI7NqX
Ivx4YCc3DjpXwRwIvLUkY3w/c8Qx+9hRFfWpfGHn8nrMbvVrExjBxpVU0eWFelCu6bmBnv3crYU/
Bzxkm1V4hjzLbzIWr0N/+zUWE9zoA0/KAg9DAyaJ6qHL/YS5imefOxfNjlzI7Vq2rnJVIOj+XW6a
I+OLebfMqevbEsatG4I+izSAUMLD6FUu9ekZ81Z5q0/tJqQw4DtY0pd0FofVoU05CRDJPBEkSQ7m
Rg0MsKu4Reuqh+QxjUCeBNjI02rP8Knz+dbu4nyyxtZYAlnMJ8S/4KSUoNM4ENsRueHK0752wErL
xW3BzLOKilsb82KfDaQG1j3GRTu8tp7nwfjECOj06A0/HwOp19eRYLW8u/Dbf67sr5lebCs6JHmU
9xixFH4E82cAeFF6LpWTQEl4OX36+DAtc+5H5hYbKe16otQVG/ACS06ZPIgedN1NbmRy0bmWorUD
8Vrk/leVAtemd/FWaplltmZj9E8831vNbYVidpKvpfzk1z8+pL9mcxEFtTNU4JXB6p9MKKbJNLv4
0kL9HYGsZ1/pvuRez2K33UR836+808vs9I+pRdeVDQ+YoqS4mNooiVDRaNiMB+5vVMwV2UjuLTwq
6wWiE+6NZEv4295iQsuZCzpoxYz9Wu04tCVRlj2zvo7QhZ8vKgipTJuVzXPydL6xuJjdmGdoKDZK
aZHfUQ9OMWRDlcsobHzJ2tl69GmdturkvvnbKFEX/k/uKJrSler05HTENYp77hws9rQyso/nkiyh
U5oNFGxnYO3IDUjbIlDFyaRtvAPYyI2vDC/br5FrL9OMi+0Cpqz3z5qWmcCnCJisAwotemPbQ0h9
G+/q3XwRIwe0tj1PHg00SYA4BLmPI/YQBGgjS9J4flK287doI0nze3RY+tZFxMBZIuU6k0AvXTgN
a4H7/zDWX7YXl5yjziCEFNEkfb9Q6t8lvnYZ38pO2Tg0/JXFPL1Nf1lbHETBmbwFlOlJ/6rcGPdo
sHFL3bUC7dq4iG5AjRckgcK838ywYkEl+BXFYSBw0UK0VAIXbWW1qt0giMNBBGyhTXqPpzxE1W/l
IB7v1veWFg57O/d9X+g1LBnPcbSn1kqX4LJycjSUxd7U+WBmpt7hoCNAtOBwKYBRStjReK0eAC6s
AavcyXLimg7y2sgWfkfZa0NGI8xhnN6X2l3VrQRsx4fg/cxJ+2+88NFI2hq5XASgph7MVuoR61bP
mNuXORBczgrttbwP375GFl4CySAOjmhA0Y8811KxSjWxxuzrQG7LTLiGAyAGv63aUEmDsSm8VG/d
lc2/HKHEQkiddsiWgbYfdYz3I9QVnupVWlsPk34fV9QbihenHf0GeGWKpqxpDgr9WteuoNrrR10f
1j2qDRTssO1GccJezdZO46IUDfbG919oMeWCRrpi9pX18EP7sgb9mrHRAvVs9UY9mm5pCaAh00H7
4DGJHW2zWlV0YT1ISpQu0MLcdMUV2cYbAUpMMCtKytvHcidDldWKuzwS79Z6YXz5GjvMLvUJxlWo
Mzh9tdGbyMtoDlDRdTO0AQgeXF18YtMDdb7YRrGy7ieWXRLcyd4ikH0cYVM6Pel1s3a0B72YvRks
67HJ3QY8I1MB0ZBqjS5t+ShjUd+ZW1zohpIr0cxS/cFAihv08U7kMXVMth0qIbuPd/QrKexiZkHA
gdMDDg6QiC2xo6OpxeABtbQHWY/rLumev0jRcAZWAghTQofA8uLIrXf9ZbVnm98VWsD+xUkCqw+R
vCPge5e77u2V0UC4Vemy9sFSu+FmNiIwQDqgwekznnsczdTfZsfAnZjYoH+BPmH2dTJqcjCFOaDF
y6H948fzcbzL332fZf5u0GrNbuX3gfj1Nt+jUAPBsH/Q2n+8od/bWTwyWmTSvGFx+2DcqHsBtvQE
IoHQapG0uf8AQL+8+X9Ms416CW5NSVL3fprVGSSeIIJtcE1MWN0iVD41QENL0JN6r4diM67eTKdn
8pfJxZFVsixKstxscF9AoyPezrsMkjvNszhTd31Q3moBgvpwviIX6z3/Ry7RcryLbdW1gB9yc24e
EqC/8+18Vm1FgEZnV5KHrLkmR2Hfwpq5cKIzHqvABGGogEIMwRQFjPrlnaTIi3YA7Nzk8aZQQR8J
Ki5/FUUjd8r7Ayx30t/zvKTx1fTStsYWS6tu5tAAe6R9TsBcImWs1zLpcsmWpnSK/itcgs4xfBS9
qro58aZ5GKsD7Z4dXfEabV8PyMvm3aFFieXjw3gU9MmJfWtwcRFmhi2IrtTNg03ajUBxObdVd2AH
NdnBf6nVxlMn6tpqSObHJIkCEjcrTsbxzf/+GywOjplGg+NkrHkw7ZuJ3/BydmfUV2cHdIsJ33w8
3uN7/72xxZFJ7IYYApQ3D0U/eaWS+KXVenZ2+7GVJQLq9c59O6uLw6FUijmCf6p5QKJvctHGA5qp
0eU1BLvnzRT2j8pF5IL0IXfNM7hQUfDbwfxiXZcoF6bmbeQ4GKgE0Bln5FXoWTItykxfsVkt366s
4ivO9c0ro1i66Brww+BWnwDyfHTuq4f6E9Izvu4nl+LOgk4jw8ZyK3Dnfzzbp27eN5P9elO9MZ3Z
idpTS8A0Byk6PfR0JZxYG9vCJbV6w6idrGweMuVRBeY+qfGC8G1WFW4amf7Ho1k7ka8FvjfD0eMy
01APbh5aX5zzS6nl0Eq03p3U1P0HXEmn3sm30yePzBt7BgMnhp6M8uHq/QlNn+QM/GoueLyD4tra
fTy6U0/WW2OL64ZEcZU0oLTHNpFothyutA7dpVVXWi7JB/fosm5sT43oALNp4HPNGsDjxjmBrl/j
GxbUoyUHztrF/ZrF/8ji4mbhZj4oqYIDoBDXOhfnNFDurTM4Aj6/aLxoo7h5kOAw1Odo4oNQcbmL
v8dec8PGVVXPlUvu9XZ6s6KWYjB4v3hEJv5sxpnLre9jtP14IU8fOgc3HSgV8Z/8+Rsb3OiZ0+tV
81B3wk+mzh3mu48tnPQwwF33t4nFxiwsPHumXTQP+d0QwMPYOlA+MwD9l1xva+t3+uH9ZWyxMVG9
VNAnguVz8sbTY+LN1aWaXbXT1x6Um6z+/PHgTi/RL3OLR69r+17J5Nia9lwxDj0asNhw/bGNIyjA
jzfgl5HFlgQ2D3ipAm+7lBHkpSvVdaqzFsUuZz9uksDZ2Wv569Pn+5fJxcOX4TIBNy5Mgmw+denk
ZoBVhrhTtsmNuev3ppt9UkvPDjnIMdt1leDTV/Xf9o/UpLtZy7iKbYnETwcMB6hpOWg/CtWtUXpR
/e68C2mYBWB2Whk6XdlBy84RoDzLgcsT0Yck1MFcplhucQO87hkK636Kb5KFTsDPVTA7ZEGEHJ5x
Vx+SPMgu8KTsxofX1f+vb+P/iZ/51Y+rp/nPf+Pf36BSAaWppF388z+H6pndtOL5ub14rP5b/unf
v/r+D/9zkX4TvOEv7fK33v0RPv+nff+xfXz3j4C1aTtdd89i+vTcdEX7agDfVP7mP/3hv55fP+V2
qp7//cc33gHHiE+LU87++Pmj3fd//0FkM9B/vf38nz+8fCzxd5dp/CyOfv/5sWnxp8afDir4UosD
RXywJWN/DkBE/vsP9U8Qt6KvU/b8yPZrwFj++Bfjok3+/QfV/jSkTCGyE8hHgYgYT2jDO/kjQv40
0f8B1BpoE4CDcuw//vpi75bo15L9i3XlFU/xxskPfn8vWIC42jL3ZaAJG1JmRyyhqainNK55ANJO
2p+V2QypF6HOeeGVtVKbYdNFqrXFIYu7u7Q0RHFTmHUCF1LoOu3tgDpC63M/stQh/kqjOdMtd1KZ
WoQRKdVx8J1SWKCndtQ8c3YaMcXMXEQ3lggNR9D8sgXRX3XeNAPNwmmuJuu801muG3uHVRr0PQyj
V59ZXTg1C9UqyVi9IVCKdDY6mVURtlk0Rl9TYxzE/ZhMM4MAMqQZEnDCT3MveldJZtTg3QYE+fPs
VpUo6k3Sd01+UwtTj0LL7CYAVs1WVGLY2SShN6XW9QDGprbdjDtN4GXrvTG1BkC1ytIgCU5PWRUZ
d/NpyAu0cMQAiT0Ko7YqhGuOE5EtLnVTPeQWZeLacKo+BdZ26g3fEG33bdC63NxMc+to502hKuCw
j+IuchuAIh9rx5iZr4+i2htzMqLLU6Tt9cinBI2eHB1xbq8YUexNZerknkpS3oLmtreivdFl7AXd
386haJwkcU1tgMNY5p3VwfEf9XuNGeng1oM1PzhZrt6IKJ8yz4kRjLpZ0rZnsWEnJOCFUUI0QCmL
zOsVq0nDeIjy71zEpPR4pdYvWhc3/JwDXDaD2OUVUYtcTsm2Q9RCGXU/AZJKw9hUJ/2zXk95BvYe
dcrcAS3M+AhLVfg3LaZMCYqhBmulA/ZMcgcZINHPrjFEY/6kOsIg4D+NqFVNHj5pbKuzpOFOlHhk
sAvburW7PB/OrcaJ08xnbWek5jW1S+7UIeZU6/gLJZ3Fy11iobkgC6yYiCL1q5iraKBGQQJFQLPu
OuciMcymO9PVuh2tIBIMFMabUc2dgm6cqs0pfUhjzcnny7KgvDFc6Ija/EtWYVqym2Iskf0/p02W
lMol6MwgQ+JG9eTw7zaZTOUW8ohMgIUROYUGdWJWCMcKwPNqivR+GvNO9VVSDoVyUITkbNwCIEX7
NCRp2dUWiC97KiZoVRjm0F4puUoVEMJOc60W55VVWfP3rMugPzK6BaDbdg9gycwMzTVTMcxnulES
HZ2oXTTlVzUviIJafQtdtwsrjtHXa+Wm1l6omNA2cOaia2+Vwqxi0FXpxM4C244jEQxjPkOSj6ZG
VGxKR/SD5Q3pPCSoAWRJlbB+U8XFCBlrIM2LESHRVA/f+0Gd0qsBRNHtfcV4ooVxU2XKWZ1gTc5g
PsW+zCbbJHxn5h3CKUxX0rhWBaqn0dUmKzX9ZqpG7oGZrdYvk35MIHfOFC07oGGkKi/oROoYXQAA
ehTeBDmaPY5aaSCVGw2xj43HRMA6oma5myszMKWeUygN/UzrWkSllwCFTeMAvOAZlI45eHf5ocua
vgtJx8xhp1lZreeuEdfE/JbSNAOUrBub/HyoYxOinyOrqukcWdCBuMzQUxGoZVeJryZop0HvCWwE
OTSaIjJXsRV8hxmtntmhjkiPbPPcFtW2HAf+YumVgFgNeuK5V2pWf2nzqh1BRuokk3NRWalexh5Q
J7S+F2mq6A/J2BXzppirHLCzfoxzr234oAe//57/j6/0u5f9w1f//8v3HK/gynuePr5/0fEXP190
/U8TsCoAx0CXBKkmArfsx4tO8QO88qilYKfpkpLm7wedaH+ipiXZHFD0sKBsjz/6+aDrf4JXXbaL
G3jwUQTV9d950BfPOb4VTJjwDaTeNdq4FpkDHoMWOJoLP8tIlLgoemqaW7CBgbvcMgBGejMvP92J
t+7DCWuoGkmOCshIQTBuYS0hWV2WgvtIUD9Rxp3rJo0BbVOiwfvYkAyGfsW6crJlTUEHNBtquGC8
lwnTN8FfzFO0m9sMXT5MD9GomW56XSF+PxSV3xvIan1sbtEkDXvSt5Jsr2ioRYnaWdibamjLT1GM
6ye1P+PewAuEx9RLrcq5ABEX39V2ou2bLBt80NjYwZRS8xIh8Foamr4PL358EVDgQeZD9ocTfREl
gsrFTGYLWN9kUnbTHGUB74ovJVG7TaZqhauUDLy+df/Sdnq2YZX1uSzN71UcF26Us6ukELWrIFDw
p66GeBlalreQJSrdjGjxTdLHLRjMxkvI64BIRaSIE4xx9tIEM6om/WWOvpqVbNPJARkgeEDpDXQZ
SwLVuBUxS8zMbyzw6Zb5YAU5qXI4K5WwfAL1zwsj5mv5tAXZ0M9ptIxX/W/tuLuXQC0aUm7IQ0JD
NGTIJOyBRhBnbZzzwwhuBVcb82RvN2Wyydo83w1pWn/6eE8dnRVsKZiWJGuQHAR5zvst3A7poBZz
7o9K22/6UhaU66kLp7Hhwe9bgioZ1N3ACYEumsWpVKfYSvsp86uEDmE1qePojrzqPidOOays5vvo
+8e8InAx4OujafQIMO5kWTKgiuwLR+9ctUNzCQfbdu5b6AsLrbye0PlFa3pRzbNeuAIeOVs5qu/T
Qn99A1zD6E5CVLTEXbZ6EpV8RNlJK7Idiet0H3dWtkIOcWrtEGv9bWSRe+qcCKByRDmJTb8b6Klx
kU15qQqk139/5cBKglBMSqkjJny/R8ZsmMGLkvloBnR2syle5omgujdHzub/zdByMxZNU+g4hSqt
in2Xx2gctKsYchrQL6pW9sjJFXozqEWGhqV5SRTYihtanendmEMdpLXXNOFPLhGEPDUoBKOFcEmD
Qp1GiYss91UBHWJKsdNrxLv+hEaRlUU6ueex3yUr0wlpdj1GFEJxvKaWnlWceL1auaN1r6nAhjX7
Gd2bYl4xefT84e6A6gkq6njU0X63eI4UnLOu0MEZNuf8KiEFILYDD9W2yi6UjrKVx/bUgtkUDfUa
eCCP+aS7fDDiAQNM1bn3aEPh3MJx3X28A4+N4N6AFjwcHhBOHmkYVKLT1NlC+XjOZ7dMm/l+arXu
5mMji7KYvB1gBXKJUCIBvpQus/IcoZsijMxvwWkplePIlttBPXqR36oeQDWe2KtbmnlKH1zXa0/d
8ZaUxiWlC/irLWPZ4yWyUY11DJEjF4p+XFV5tvLyt2qZcoDYhBCNkgAAJJmWjElRa1SDDeGbXkVu
IdWhiAWyTFUdW3dI68gDD9LDx1N6vBWlQbhhwJVKXKQc9BtPDJFpF9V55lkz6nwEQVBieSa3XWRj
go8t/eCGf+f1oRHPAt0pphBGcbu/t2XkicZK5EV6QRg611M9z91es+MWGjbIQ4SOxdt8CxxRcWsy
ICHcWWPqRRmxbkB6hJWfBpvVFkBEM9G3ObR3dorK28+QWTWLcBwLfk3azjkvMm3+0rVW2/o6Hfu7
pNMS3xTVZxXNjF/rWkf5pHcOea98ZgoDMePQfamjdpvUwy1R+sRLai1yEeBda13SX5XTqB0MNn6q
a/qlGdO94igI8cHrEJCcqhsjiQHjVBSoe0fFjWVP9+YARLml14R4VcWycCxFonkN8CSlHzn5JR+K
/muNCv6WQeXmgszZfG5XxRCkVeyAV54Z/pSTokAwWNAtwowRLAPRgCRdr4yZ28fljV2LEC/OU9dO
TSMViJiH9ug7TSuiQCW1+OT0dZX79pjtFY0f+ja10Ng0lJ9MJLfHy2keGiAYu8x2rTgxQ24P6P1m
fal6NmqH6aYpnRGw0Qa098JCb7eSqlkICoIrO6GBXUbh3A6XVM+DlE0+Fdp1qbArxwE/AQX4S4kA
3zd4iLxVYPa1c1Ay4IkTMLJSs3VpW9pnMWhbQsUCvw0443sX9F2pz8GffhHV1Xk8l+wcGH0T3Sws
TON48FBZudCTrgjmio9fE6vSwrYrbq0kv9eE+R35u0+0q+xAr0jhgync8UDDF/De6m/SIkNFWStq
9o2NY36AwFW9l29O6UXAcvuca3NIRBX2Dv5fh+6QrXTgBbD7DCByBIFbB9lCt8+zgCCnBcBgxdBD
Hw04NQmpke1KoV9ntVogEGW4Y0woZDmQ87MJ9NBtelXAjTemhl72Cu3C0bHbSzqaX3NqoSClRcqt
nfNp34GV+DBrqbYZNP3ZqQYkGBLe+ZrqDIc6tbRNVThnNZf8tZZx07CIeulEzg2luDajDBJQ3VU6
jGpgx2T0FaP/LErg/5Siu5iV5LK1wL8W2/O2bDIepkppeNYA3HVuftEj7bYobOLOg7WJ6fyZZdET
UlIHeLXK5TAwmQ9JneGTUMuzQkcaB3pYDqLRtA+6Mr1LTPrY18imxk5cuXFjZ64GFCaurIoH6aCl
mxRIuR2IA7Abxtuoqj6ZgOrtkBCx3TRD2mQWu8LiwOol0QhOhkYFWz+6X/oK9KUT518m1dwjVeuX
fbQfmjz2CYJHqjIekMJ4MXLxVDHH9gjosMMmKu/TrtwVkQibuuGgVih8NlTgYG30sNOi3sctcW3r
YnSrKc4ux6knG+S+Kp/KvJPelFuq2Upox7YTIKJJXCdTO7dPm5uUKPYBKsmlP8YaFQGn4inpzZca
3FwHpAPGAIwGLfrO2COxOiW06rzzGgs9RI3aFV7V5YVbmQoFYiR+jgwndgcnBwy33ehaeQvs3Od0
MkLQk6OVawIqXWstBSfU+TI7Sex1YtD9Tp9jD5nb3LNzemlFAwxEdufnepm5ak6v4NCg0K9bFy0r
76q6hbY8/M3BUsO+t1DUirId8g2fxoKGI8gSXMgcfStj8xkIJcsb0X2EXZJeNR2tkARDL85QT9Nu
zuwvc9tTZKaSr3Y1K0HdxndKanyeMwAmTPSW2sAdBCPyv/5c5KVbx8T2IEDv82Fs/DFKYzCxx9FN
TAvby5z2QiTT6FcW6V3gB7rLQSEvtO/NK+jPDuBeUO6hbUICQ6nSKwsNO97Mp3HTTXbn1hMxcd3J
LWioxZ2BWsXeTpQOUm4IGpDX0O+hZVu4RpY+pTEpPDUWlpvH2Rmm7UxRRBvUsx4WDrxYa9KfNCP5
1trirGidZqMMBrkw5nzy5rajwWjjmqAUJyCZOHNVo1a3gDuiRZNXNQRdi6Govw64r0IGWU03J436
BQsDcvtBadI9s1n86NRpdQ+x+OqOZTYc54K2h5E0Gne7UYs1L05m4LPyFu0lODhqk3hGq9cXI8my
R9NO7G09tOylc3jzQqCdd1MpdbLrq6Lx87gubwd94nsL+Y3LsY0IshqpAsVgtcNio+e+uTA7Owt1
piaay5OJgQ+3zYcXPR9KEFXPY2H7Q51xxR1yK3m0USa8MxSzyF1msTkslC7W9kleMAVvnhJFFywZ
QPBb1Sgw+DVvk62WZw8JItd7DcIayUZVjLR3OZ9aUKkL4oy4fDN9GMsLnoL4Anhg2xTxfhp4Vtxo
c2a2/lzNAw20yM4mr5t4Pe1ZpBTltoiYhpy0BrKFYuOADMOhYZKLHGI60BNpPRZj54fNNCnJ4BY1
V7VzA9skeoAcugKk+YiYyIOuAc3vjE5N0i+YaCcB6brOAKniA8UWNhRoDGWCmmB9w91mXypF2t7G
2tx+M0pZMlFBGsNcyBOxAzQHy8YDVLaDrAfIa9HbBH6QW2bmTQcxPjVCkE5wK+hTrnhVA4b+vRjG
yvykF3YNPwC5kqcosvnkOyNniR9bdtQAfJ4bfJtq1YBUu0q45akJyS0PfE4sO9OGHokr3sQRBHC6
2dHDfGpS2J+M1vIFkNU8aLOEGZcavJ/Cn/vIbDbDCPmyL/Vg16A+ATtZRz0RW6zbFY6WADuG2oX5
tYYIueH1jT2CyUtl7HqE5EdyH2lDovoTie17qjZggOkrYqW7pP+/7F1Jd6Q6mv0rfXqvdwAJgbZA
zBEOz2nnRsc5WCAmAWL89X3D+bo67axun+pln66Fy/kmYgDp0x1rrzmMdi6Ca+WZOki6PGyrVTHn
zvRSwN7ifDHl7MIb2mnrXqusCuW2yXOrV6SjwPwgnh3z/nstVNnHFksK4vV1GVZ4DsC56lWXhc0S
F42H+pIejFkTOZ0qRdQHrP8hsEoPEZ+abIlE403mbhDt7O6oCVl95AsTd3hNIEqwI+Bpla2Akr+Y
TJWBvHfVEIWVDTHWgbYc93bK6BKpIsSOwCs6Hr0SnY7n3jqpd1XXtpviKe0AxccIqV6mxC8CfVk0
qHBe+yFF+EbftuoWD5bAAs8w1RZhlE5ei33Mq2wAY587uNcO/m/ZUzTXnRG92kI+MSIQ9YRssxDt
N7VedByKtkQ3bO7C8SSrUqqdX0lI/TAlKDeaqKftWoVWPxrauv0NV21YQRbcl7KNEcueqU034O+v
NGN9e/K6oDcAU4upzed72ixhj3AcOpTDywLOOgqC1tWRUoS9KDFqvUZFVfM6zjUWOeaVzY/e1Fau
ApGhbmlsS/CGqubKXWUXOhH7FZjF7o1lDC+EI+gt/3kBQwdyFS/g2Tqt7CL/jafsK9eoCMMlPzcW
RGZgi8nZa0RvoG07dC5hsKpFek7JJxCwPDVkjvILNepSw3CfhjLd1eC6EZEMJjaBO999GZbGymiy
g0WPYhr46hQ2AZs2nd8XGkTThZEFcOAAGOR6yH8i87SpX4gKxzmPhMlIcMApaGpvMME19KWTJMyz
rQBdBPLXW7oZrwR7l99/VQV3aZ/ogJJgitMu712zD39Ry20/zhhQiiVjX22m82azcEGQnsqtg1cQ
lb+I6t63F143rEBNFRcgFow2uOtBfu0Z6+D/GCvBtnVfh0EdDaIYGEyav3jx9o0kn2rrpufhF3u+
vFHpIrNyfqWeQSdF6edmWXV+x9v1QtwaPLx8I+VTgbvOX5VYG8HXL2/kPRJCUfcXkVYUrYpmnyhy
2ZR7RjFvYZZhP/oJq8de5QOIxYD0YRi3PbcTsqsa6+wlPtsGSt5pCbbFm5CgeRMVFG8CA7rwzH3s
nMXLNpawfnjF7Ix0a8wPOLZGGvxc8AyLgfPU0Uq5m4BDVxDpZeD6idF07DdMaROsvLEQ2dZoRMtd
AGvW0LP1M889FMQ3/DqVoGh37VL3SyKdaqaJlw20WDXwRrTHqgigH3A7iwZZoVu9xMThqfiilwpj
8LwUQ7qqHSfr1z6WPMypTli3SV4uC84kwdR29F5WRZ3u+EIncfAk7h2cECBxUAmrrKriedTCi3oA
smzbez37TgPUn7+Mk5jsWgbBXK3dasn9uB9d/aVgS0433aQmHGcLOEezqJbBUp1HbUd16EYdSHiU
ugLxXGRyzL6oOLS+eaUXFvUuT49zFbYeaJ2w8Q65qOciVrQl6ar3C9dL+qy06omqmWDdFiRd+4FW
Ju7UIIZtKbopj7oWfE7E4ILqNjgdIeckIF6LAc9khcCRxTGLiB3RlIGMeFDcaKwYeSzxNVw5mD4K
8ActK7oldjgevO+uNxKoV/kwz3baDk0pWBuD6zTY723HnCly3Rlxt05gsy7mpaHjBoe9ufqC7zND
k8s8BQXmt5EvxPxsIFXBIFEWqI9fG/AhWVI2DdYhiCS2dTn4/Ftghf6ZEZrWT6Me+k0B1m2lpBVy
DcixOqV8Lj5BNz9SRWBlANeGGIwCYFkgjT6g7dBVBBOo21jv1BZTRbMJE2wGKwgZvO1n2YV/gGbA
5ICFeB6Ik4ADn3sPiGRYPWoA/lE7AQnxRvmcedMv1OVvFdU7idA/pFkfVVz/N1lfFFj/BkBdVGLv
VFx3ULS943zf/vlfnC/z/kKaKTBskHCXSNoAqNcvzpf6fwWX0EqcEVCDB8IVSPrfIi4a/IVUUtSS
vFVrIAAZ39bfnC/Ffw8UEP4WBz4AgMv9VzjfkH4E5ZA07lGgm9CugrVEIeb7+0K6lZGZwTGRBTLD
9qNkt6py90JbTs6IXo+ybjdZNoxrOwsnCSG62Dl0blD4psSE2qSCd3C9lbPHbzCtjqcs9xmOLd7w
HOY54pQd4k2RpajdjCHAKnBuaVXog1nM5oe6HeW9CiW/DTQBxezhsA8lCEnpwRT9cld6c/9iQn/B
3q0KJMdkJPW/QFqRw0QDuWgkOwoLtRSZvM2CVIe7vuSNvKlyWk91guFSf8nHzndWmSKaltuOl8xF
wUuvxuL7iIE1CF/xZQ45ogoauHzvULwoGmzgjgDg1Acl1ito0qjxXmtPepumapaHrnPFHQbOWu/a
PPUPPsFkFhWIDG1OdenR5SpEO313GJ3WOJHvGK+IhhlHnDP43yoh4ziRvSVB7t+Nczl4EQIoh1DF
vK9IeW5yhJdfKdqxG9VNdOekaZbGzlC36QsSCkv4Booc+8wjYDvCfpRTQwR2PzsgKytdGrObFYzn
aaQdHJc5xCuTWDda1UemiuqlF1ai0W7qmgxF6cNwDoO0eOqmtFxhPfUSBjpaRV5dewcnnyA/Hzm9
9hDl8yiWJf1uahOumRLNduGFD/WY4/S4UeSwymeO+bAl9U3f4LhyAmFJXkJj2vtaTEMH/ZmcHnAv
NCaxRYqm6HkY7I3OWoJkm27ESCo8Upo7DYEXyGlM1+pJiybcDZ3oYLK0+Z5podc1D/LvPkcVrZuO
GYnCoXCx3MsaXeqJCuvqmgGg27i6LY91pYtt6c7O1lFjuu+mcLnFtyuRbqKLKt/xwpnvirHlYgUr
tLb7ps7PCD2rsEOl5FtYZvLRc2mhogDgnnsjxhKNJUI0TnsC5d1pIHNF9TCNJtCrdLZ+vnUsVA+R
gGYpB5ARFO4a/3SQRyxNhbe3OHnpPWsCd36AuTFjrwAUpvmozKCbs0vTAE+Yarz87Mydu9ZtE546
JvOdwPz+VHV9n/7wuxq4eSvJSNYYgjBtKk/B+orHip0waQO61mPIoqbAltiLVp2g7zSPeT6Ua0Es
dmdvmA4sl+S2KAv/i2+sCqKOgDIE1OCJg8gK/0oZ4/orgmD7+4ZaelOUeEzibCRhdyvBUtcx5hu2
rzPefKvKrspuMYKOcSH8qob/WXQqGSD9ey1ZW9ygZ709qjRzZdQjfe+VLCONJKBHg2WAOU9+pdid
olmGMYTJm3xxZRNxp+mTcPCr9Ti2Gs9/Om9RCJlOUVcyRMQE9tWQLlwPi6NsVPeQXey6WiOX0/Gz
AjgAit4b1P6V6d0CYTcp5bbVtv4iR9kd6gZxopw289PoSHsYytTf+t4yrycHoitAWoxfkWGCixi3
2tpLJ8CzZc3nG+4OzoOBeGWIkTc6PQIDLvftZMUjUiCqA+B1N5l6CkG56ROnLqavdOTTLg+zYMs6
na+7XOjEtSN/Ntoz55rz6lqCf9oAUU5XFJE4+OYE5OeNhDupGcctAj2boz8ViOAVmkJHWrvmBptN
mQHbqqdr30u/YhjqNjlGtTgAObufcXLbQaPXbUNV2QrRpP6LLVuC0M8h/YkjWfXo8kUkMqc6sgV9
Hma7nEATwJQ+XDII+g4+ggWru8xBkHsDQmCptE8FOj2uCoYqncjRfZk4M8IaA+1c87RFmnwapHHB
CB5l6IbjtumfgwIBsQNL7zoZPFZzDUIGVsxDDbRsyfwaz9Xy4tr8xvfkiY1jDn0mfRi6sV+13cLj
NpyvVEZzvGcerkFLvGoD+A8lBD8XghxZRrJ+syz0jhcZWlcd85zVYxB5pXkpKsh5a5G2kSjcrwTk
BUZf74eb8QANK+xqmvx7R5pvY9tYkIg4zKvZvQLK097WtkbGcoFE1qriCygIYOtgO/14HJpHqQmP
U7eUcZ8NEuG0c5rgRf2EqvQ7WhkRlYnxcU/xEr5lZYB4oZDZxzQzbFu0kwRW5d8Ho55PTaH9B46P
MvbcYjo2uiufG1tcYldcz91KBHg0kSEhKqwMDj673pL6UI7C2fpdpTfwkPVAbToHN8U87qlt3L1H
Koa27ia3J0JShA3PXrjKxSzu6MSq2AFivUIP0nQ/tPM1LlqLyKnD4a51S/0wS/Y6GK2AWAHDNlwV
VwUhYEsGGA9rKg+WqfGhxNsp47HM25iW5nswB+yhCuYwcpRWR6lgEFrcAXpS2qLzpWYVRNas2Shc
/4p0VZgInETjEDoPgPXmTs7kFi0I3nHM+PjS1HMDcrWtr0fmNqtUEDQxdG2ILr3lZTA47g69hdmr
9tS5zq2zoRecA9UCFIb/JVvnY4+Eas8l+045D7xoWTxj5UmyLKSHtpheZ0ekkT/NF+OocPelo4NY
gqWKJfGDHdIMcIzJJ4snnXangYqvy+QfKKTqW4v/IEoc8f1RjCnFBMTXSHVGOtu3xl1kpIHV52rg
MXChu7nJqlVf8xdPpc/NSO8EUu2RoGZBsYJ93A9tGmx1iUNupaH3ZX6FEFkOIf2YVcF2DvOSADeV
Qq8gcAYU7wnyvWzH79PUOWc5ACesSvVFM8eL9AjqIsin/VKXKtLNCNvG0n1Dpa5/HwK02qHH1kJy
vvT4TvzsW9gHa+Fadi79iSRZr8KEGnJtrXmoTGrOJnCqbVMD0ARsBbyesoPOvfEq83pUjzk0i2ze
nv1yZrGbN/BPL9igpHLOECHQg/S614qr7KcDJ4DbiXJfBqPFVwpqZ3ZzFnsDApUHtbCd7N3h2hu6
czBlBrAAor/TfEzQgosMoBSJ2VzxHjg8yEYpgkgPEi8p4EfAIV/KWZUr1vIQdNqCuJl8vjEAhlfc
oNp5dsItoMEpqRqEt3XtuZtJzBH7HdXFeJ6Ie495uN1rnP8QsTwzTKiFvUZijo3gwDibpZKrpWyc
5jSacC+YI6PKut/LMrzLx/AVH+dTrnI42HUOJGFAlId/y6G6TqreAKusuqPMMcv5oldQ/2ZXFQK5
wawDhezH9mtYFbdWIhVrpuLZuOlxcci1B/1J1LkTVAZ+dutIZGqgmhQwMJy43IjrSqZnRacgCVSo
1tRU90WWHTAClUBm8fUiK+/Wh7s+WlhuEzmxLlHGP2f5eNdDgLjGfhSsU4Q8x4RgIE0VtBkORGpZ
AWJuYssD5SMugGQW2YUPCC/vtnJYHlsfwiwcv1VEJHIuhBifw9IjCYYStWZ+MwAb9e/R61TiZnZu
s7xo143ffAWYaEAYYQvHLQwJg1s9OW4Kiqiz8VwvKmoVXph2v6lKvqZO9mx8itqFzFwh7r6JF0Xv
At5Mm9BbAL0p2myytnOvqCknEB0FKoqabDrl1tUrUBJLrHNzX4b9TUDmYd1PAjGBSsjVBF/Axpuy
MCpm6kVdCo46baYv4OoQSgbgNwLdc0CP4FMFWGI1Zb0fu5XbrYoBrZrEBkEyexnOAqCBdKxYM8d5
FrSJ0QaBrYCWgAuQGRsWxsVgvoh6RGF2CNRx9r3O0QmobRu5KrgIBN0SJAykFhrSgFUgvaumH/DR
W8I3ExQTiLco4NBoEVQCDlhuZSXAbFPRxH46d1Hj8aPfeOhNYtWtgOI7cQt+t9jsGLQwNngLBZqR
XnsSyTOV7KM+rNK966p05VUMX9zM7uawBKjUgNxqYpSR+btmwlgdjXPfA4Fl/CtxxJw04C0AkJcO
buDCW9wiAnBePE68l7sAuegPcF90p3Q2CISEOx3sMNfjCMcCqzT4l753oF+36W5GWseIYPIpQ6JR
DwnD1g7TlEZdPUyPFTLWwMTj38CchdbKq5A2OdJJIVJ6HlBBnnBElN8NXNn9DONH0rYEHIMaRhOh
MVReZYY7L1kz62cjFnPdmrB9AkjV33ld2L4WPu7xyG9UupGuDFHzZ8b0Jq8Rg6ubJbjzgG3DxKq7
aavIOO0uU+xtDuPMgzv502Md9uF+ME557LQvz8zpVQyrEL4OOyB4OWIDnvKwzvDRpClGGw25zEtf
dOYazWRUbhC/gID9bHSXHhjxwlkMOLJBfObgl6BtLvaNmA0ZDgSNbfktCmRRyDtjFYpJE46rcsad
ECFFH7KINsudV41FFNeeAh92Kl6NbSIcCVPA0DtIowJ6f8rTqeXRMgXy3jKMA14dkmjCOQu7mOzX
9eSAp/FAeBrMBCvPIXINS9fLBIplVbW1fISzor+14XA16NG/a0mVHigpQxsPIGNHbFGcl/HctrZO
HKKqp7Ed7J0LjJRHhkr9RaguXTPKEUreAco1kWt59kBhCJk3OQmF3To+TFeJP6IhMHFbmJ0j7SuC
wbHDIrwSwwxuIhjeJLYm+FlKt/0uTVu6698wmb/Rqd8V538ouhAzhQR6dL5ekk2BpX7QBIUdTGw9
fBsxP/GNu3Ye5xP2rDEqN9nGoGUNAhEnCX56W5Lw2+X6k6tfdJG/K5I+XP1jSSKkZqru54DH1bG7
ugSldSc0aEMMEi+b/lK2nsAispZX6an9LEDoQ8RY4H289geQp9eBW83IhIzDE2qfrjAzH0QZIQT4
OKzQ37Vq4xY48KH+JIL6Iuj68JahWkYxGuJ8ENX2EXMcrAeRfCZ4TOhPO0Gpok7NzD8ROH5wDr+9
OeFBaI0EEhQHQyn9HsEqnLRgkC3jTJy4a/4CSQ4MrFmcXsFLf0kh+PkZlPqHJBwf57srXrDW34Rs
gNLgWOK4IuQNMaqDH4LVvEaAzfnTaICP6NzblUJwEDwA3If3+v5KYk4hv/YxpoLETMTx4tbFDNbB
HZ2uMbC0619Jgp9e9/KZ/fHN/Xbdy+v67R1WaWHBK+O6/p0CoxxVbx+qQhrIiq7Mhj6Xn9wqH7X9
lzcK5S2C2yCG4v5Hl0buQG1GCPhoNpsYBzZWP0hFMewg71J8Jiu+POgf393vFwO4+/u7851hcGuQ
QHFxlJvgIHd0U9//65D75T1BKIz/+VBY0vCDJDtYOJJ90yaIZ3sryQ+tvnyypPz5LfkUEyjka5Db
IoPnw53flovOHFfy2NlX9+H+0pJno36doh4E+aDZuvzkgn/eje+v9+G+1wzkTjjjetBPbUY/uONh
f4Ky7BBk/e6T93ZZkt5/R5gDXA8PNBRCzh99Up0umsJ6OoytShakMGuojiJ+32Moi4r9p4/05Sv/
ny73QdUuBwL2f8bl3DsnvvSBQ8P800ZLXN1+fmNcfF5/XO1iJcE9D3XvH2WlWYU+lhRqmBiqhPb7
HE9QGPcnNEeyS0hwksUzW1G2HhP0yG1a8tmK+U/uG4HYVdA9DmTvfyh/XRwaAfp1yOl7cJ/aXbmX
iVktUG1uqqs6GUFRfsJ0fSSffNjdoDFl0FxydMj/EesGl7PLJRXwlx6lmCLHtZ9c4Z/sApD5YjtB
LUtAOerA3j/ThrXpkKoxjMfYQYYKVmVxxMYeBxsn8aKGb/TX/8VNc7kmnHzcQagI8oHfXzMI8raR
7ds1MZSrLRRdiLBuutWyQiVL8llqwz8ZYHA97ALoPIecHxaz99cbZwCRM1yFeI+G/hyS6rsf6Wt/
ewkL1a/NcYBK6UTgjke02OepMR/pSkwRl4sL7LAudiT/Y9plU0Fn3RcEkrrj5YZFSOmmPVyq8eAD
2X7y+P95i76/1oelhlGkpaPWCo8/qkb9Mi4SuXOv8PQn4255MBv/k/HszTz2fgHABbHguFiv3D/5
UQglaQNtoMBnO8/RvBp2VeJ/a36m+hwgAXFHNnpfxGTt2nOGc2xyWV8/e0z+yZz2/kV8eNcGOiIK
wdJFqjtExc5bwY15Fit/xVRCXrjYA1MGBLMZo79zqf6fu/1375KA8d87dh+qzP788W+HrFI/6vJ3
4+7bv/i3cfcvHIKx9yGHA4857hDcrr9IXBL+hYEFhwqYrjzKcVviofybxeXOXyG6veHkgPsLyy3H
v/Wfzl3xF5yvAeI44FJAcizsr/9CFMeHxEHwx+jMvNhEsBZdvHQfEwedgWacmxT8C5IL/JQOFsql
G0bzFRw4EuK9o3dn5KJObz8mBzpo0/rlVeXZMca6Oe6Nqf1HAlieyqXf/PaBXv96iH4/eGGheLff
XV4fhxn24koLUI+Edu73C1eeIxqpQsJVnJrB7vgwVHCrO1djQOk10AQgCLST0A3jj28/ag/W46Yi
T83o9lEGkvC6dUMSNybzE9NUZeS1FX0A5eJEwhqTTN5iEu3ky9dS5Dem8DclGdojvrfyvp0rE6eF
qHZ2CM7Kn76rsXOQ39D5e+SCO7u0RB0ataUDeTDJM4BYIM78LPvWSe1CVAVdNyvYt9pXFnQpWACP
XHk40UelB9ETBJ7pTjGiN91iy0eAtde87TCk2M7lGyBDENj1fEIqhsnnnYEquF5Gsgvz3gLeSXPo
7aEPRPjC11zz7Js20E7BekIPwYjXLZT/CH4zuyvDIiEuGw4w+4ukqJf8Eb4JxBalY5AY6+Bg0MCw
UQdjduxGAanuDE+u318QlV/vreXgMf0RfXJoJfxKGzZdc/6Eo7naQ883b0zPxY0YoKSdBgHaMiPf
CPOApbT9T2yDrw6z/UPoGuCjo0UwBs3WJoT2MoCyRuUAg+BlKe9LR+X3M071QK7TGTObT0EgDLzO
Lq5EbIujuoWvYMSXoG5TYectYlPSLbf8vgiH5aZhEMRUriqOHuoD1wCAw00n7GoQgHT61JmuLYrs
rifCq8Rp6nOJpvYYejv3HsRdscdkQy7yO/c+56o8R8SKszdw74HrRiInlvz6U++Q+Zg65T6Y1V7P
pqwBTYoxVlNPNk1SYeTGN5uZ9JB71W7J0TgYLsuD7pZ2w1jVQF15EHm4XOWL6s5vP6plQGYuyU5o
Gx/TGFJRuje2huOgDyYIozOKeOBxfioW6yXE5Fns+6ApYbm5Z9PY3UDJO13nGtJEXzdRvUzhicmi
O88gx1ENSPwdUeandcMFCij48mM4wjL0+8nsh2vKnbRO+AQDcrlqZQHzuUB5iYesUc3ys9lnM1Rr
s9N0R3w9y56MIN3RKFDCuBPhl7EK8EuWw8zmQCDo9iW+Ms8nBwu7BpSnyxai9spbjw2/qZiev8/4
hcBy+kxmYBdDpqKys84tsvnGfcb8YdWh8S9S2VTnax043XoCdnpjhhXneXOTMRvcILunOBm/OqmG
WICXS36CuBxJNbDrJ67ybmEn7w5v312h9A9gSotTyqNz+TIr/AXIYaud6LsriAyCA634qbPMOfaX
H6KaCKS8ksH1X5KDRLgPfCHdnNRIblnZvi1e9GDwJLfNvTPpgwbpnqTEcR4mO80REjf0S10316oo
02+fLIZ/roWQ7mDLoJdTWwA91vu1EP0jM5+DsY2tK4fjrMca1Dg0IIQGJzYh9yfTZ+l5/oMabklL
yWMTmi8mq5FddIMYInFugBifFYMQFmCjt9HapNFMluL7HKi73Nb+Q1jIZsOCS/EnOOUGrohTALLg
f34jwfsTms/gGXQ8yB1xjGDIpgg+YASkhZBUAngBNAoeFgaaMM7Be0a9Hav9jAXxthja/LYvYayo
Uyi1rT7mukLTChykMP3Vuzbj2b6twvFEAp4Q4V4hAQi+GcSp3BWddaOeYLWRk6DrMPUhcKfwLnhC
0Ye3PzYw8GiEwSAcSBxlkbuHjEz3pibiKl20C/YXvWdg9RUFrN6XCK0L3KNiFzfFgl3BSwoYAu98
qFci65h8nzInBVLe39RLG0Ch7+gdMZZfw72XhH1pNmnbMJB/ZXdzhaXNWU2X53lu2XPbG/D+2hic
1vqU7SarkRWZt97W+OQZkvjpqu/Nc4pEqmPDxqfADHCfQY7560dQzafMUv7ZEM3enzMv+24o/IBh
PsEBmmG2fX+vLRnCcUZnBsTYinJT9no/UTJvaYZUISh46abx6+UIl6t7TTUg5jFoOjgBHXVaeC2u
VAo3ZMoH/aAMMHuWa2+VdvI6p7M6tSVFVKS17soVDF+BhR9GWxFu26EO4y53+wR8Jr19+82FBrfS
Am4oIjYWWpKHFENTUuagUQI4MUgo568VnDet52R33dvH2YZfESoUQ0be3rz9cAgXB9pIgYLVMoO0
HdaqkczfS/i3EG/jx46jn1G74T67prsQm4bs/Bq63yl7aXvAdRbKpDO0XkUk0ko89nVPYjgZUMlT
VE60YKeLw3bpH+G2wOaelc0RXc/fBh2W10HllLuOwVjA3EfEeh16j/tfirFbEgeauFMGGVQFeRP2
Tl6j7tcfEu35cQrLRJ7UMt1noQy2gwKHG7UhVPtUpuMKUgoLfUQPVkXm6wUZ2Vtk+4xR2GPvCkN0
pRp0l5FMekdbFvNazH15s9ARkWDINYqHoIQ5yenn/QVLgRa2ClYVKWY/SocVcQ9N1Xvf5gxKAR0Q
llQ1TEbwWtBVlWXl9Xj5jWAbxlSmCqg/hgUCqlBta9Aj52Zk4MvcCasMJ/l12pfBPoDvCM28FdIm
Oxe/wU2B8trtUAoKF7HszrQw2A2Ls0Py9tEGsN3xjNzSAAD/yIJSRlnJQJtR9x5CljAOpRq38I24
96aQYu3BIJOIvj4QGbBrxFOY7Vj1sOzo8BO04M31/l+nvcuDgVkUsBz88FiEcX5//2D0DSeGdhMW
YYOsdVgzI9DE4XFpB/SwI54K9kTWHpmBYamtw52D5Cx4LLthG3QIEdOVi/VhcPKnlPrPaD4EcSDb
Z57l7IsG56V7NT0wWCvOvGOQiPSRm3l7oLvTVzg2RMJR3LsaSnbnD3m7GQ3na9LVIDJ5/6138fSE
sy13GA5vPE8tR9j/qkQM/FkafvaHMN1WRmWfuMHfQkTefSQ4olDYwC+a0kup7YePZILumk4NVN1l
Ybe116XP1disZzM6x2WRdJNB2RbXrsputAvTw1jQgzOHIkE4DF/PbqWPTt80a+Cu2yDzwt2oQ/eQ
+wUUjDgH3ZARRj3uj9V3zC6bJq0hMAL9cyygwUt0zbYQ5EBVl0/DSg4dX4dL6Cd5S52jV2GQ8q08
KEH6XaCQ1Vm78GXlhtC9TXn4SfMtjl/49j98FJfkHh+tC+wShPLhoxgGmO64rhCpFSlC7aGBfeC+
KVOzwmA+oDMx96/6tobA1QKgKDvc8CHtN62Yr6cM6WFvh5NqCMT27Y+h18yHjJIpEQq29xBz/c7A
znYLk9bJU10OJtglj1xCWtLWpD69/RHW1TUAtUc+++w4otvmIsiCZEsynO7SQCM5IivDuOZtum7g
9/zH8U456UsJHwV04IgobFifQh/PblVO2BX1LUWsXhWVrV3jsGuepTv/hAMAVnQWzM2mpUEE3hKQ
ZK/gCphzL3KsZFch2bxNo7YlPygS4bZvK3IzI7ZlGpH0kw/yJ8hlgggnboCWgMY+vP2A32BZDxjX
0YPeT+sQTut1nsJnmyMAUqZ3ZanYK4UHY+ad+8MYflN3/UpDufk8sQmDcA/f8QIaJJpCSDb7oQFd
PmTVoXTAmVdUlLclXPZgT8Xt4u4zmMdvDSaMlR2HIJkuY8glAWM9kAbFYG6aHYYGRBgOAGgfeBtc
ZtWro/Cg1RrHlD0WM4bfIpiKm7JIvTUrgyo2CLVcwxZ9rWF5uJ+DbrjvCWKPZjTjOgN0JICrtxcb
zwqtRMOmlQyqI+x3Zy9LnQ1QHTd6+6M7LavcOO7ZqWdUlbV87dKxOQo+74KAqJvJvtZEo5/qbWgp
ITOLfr3GoETRiQkHcw37vI7m/yDsPHfdRrZu+0QESBbjX1E5Szv7D+HIHIv56b9B+eDe490H7W6A
2LI3DAWqatVac47ZmurHGIYkOsG+PKiZ5iCR638khksDcEr94+/l1uIkYwSnx4Xq5LsfNu1CEW6z
c4asO2sUohyinGav5b69mjfFK4yGd5GMryRo1q9qEF4yRGEfZqKcO7M7Kk15QTBXPEcmH0GfAH9B
sv1dwXzzDgv0pmJmempz+QUtYL4ywwxaxuPmejzupHNhLUbn/Xh9DhqkFa3Gkv3auGfQEhdWXdg3
e8Rt6k/+IZovj5/YCzsP67a2kK5irx3HrnYuvkVtbPuVYsnizRwSIirrYDyZXRGskWh1+EUifRU0
jrpVUrf8UNAzNujbF1WV1G9msEWbHvyMJ3uvoxl3x1K9KKiyL3VBfdoi1sOfwZ7Vch/vgCTgEUc5
6RVkCa0UlvpzG0b9ykrno8ZoYrGUxUQCQSCRCTTAJaKkUDZqUe4qU79kiZGsC7dQ0bbN/2gSoZ4S
SHsPcQD2NC1rZe80M5IBBaQ3y6SvoY5wYoqi19Gu7krBmTJw1P4VkxS6DG4ua48Rqz/Ufm7fooSv
Uz764/Lx0CIT/tYlbQXhIaNk1jC8MPFCdZ4kGtIGASsh1+K1Go0st2YynLRmYHlWXrQPpD/2rHwk
dupv3Op/bruA72iEUYvS9IIb+6keDQKwYQHCCW/qtOGOr8YzsH+dJ04Xy5pSKzaFurM0Uuf8qMUj
Tw9ihUcvW9mcLleJ9DliVkZxN3yUuXpm/zApOxmDZudiyKoTGh8PKAgKZaGmiwG8wwdz412EIf4G
mWb7OEzCNsm3jdJUXhpZXxDFhTuZgE5a2GmPmFhajJesueaMhwhrfKylK9Mo7JN0R/s0+trfUi0e
HLZPuw2za3xA1CGATKxPTV+Z4HfSa6pGWU4DhE1bHqb5EmHA3Y/+9XGUGvyw22lu0S8oBhJPuqG+
0ywzvKVy2FdxYzzVeKLaNI1uhtXtgaqLl8ff8x5u+6zZU3U5GyvpkuPIbmybErwmAEyMXdlCQ6hh
dYQoIR4mx6hWaLQnjYzxX4rwWquqD4WrwIaPGioO4uw7SQJXM1YJNdEc5K9CnJvMLA8WQqeDXobT
RqrO36KJxP/YlfFJUfbpFCk6U7M/azZNDUHdze9TyITk2xgCDRhnjzftleieqiT6WQG1uzsYZ6zB
JXtvS8ulT4drGZUrV8kt+B9ZcRD8Oy+RhWqmRye5q3SkS1UtLwyFfw1ObG1TFppVj/RmzUaM1C0v
Y1yBrXU2Kmqz1uCrGjhZuIWe24tMvkzziRTVkUOJsIKkSpR52HZPaTLgsmwRGanl30BS+p/zEQpY
S7WdeQjC0MKih/zppulyM040m7aV2VliXTRDcfQb5hZWqvEBc4GIuJzaSnnrnPKH6vj0coQzHlLN
tW+1k2Y1aqoNLviF6QTWyoUOsKhdHyWZZTYntPinsC/9XW9l8ggJ5m/jOvGnNGR+/oCtaYGYhs28
hen1nx8mRkirtVXWJjmZ5qEs9S0YOGVJdkX4ZJYpF/dWDzBWFJAwq45W4AE5f3Gmwkj20yDl5XEj
QsIVa5pOqBKNCstBVarLCrvemUXoMLXaizNMzr2rrNekc8cvZYEunfiI4piq6qYs4/ReqP5aJ0QQ
/RkrvIaAOtU0fR0VU3TQOnP8i85Be2Qrffq6k5YzHz14/To00D9fuZbqUE3m8JoaVvYqHuLo8LhU
YHJ+//T//8wks9LrSlow29DlWNeYA9r81jzXuVHfpBaQ1dSN+HNjBSRtxBoJ96c469zOe1yx1wFR
25MQP0Cg1PfHg85pJ8/wfbl9PLRGq96LOsR00NOQqZg+hUv6VocgqoctHQrt4qR9saz10rnwmWnH
Euaj7cjgmDURGi7DV0BIOB+dM0XbR3WUhw0BElOERIXO731I2Iv2EAwUdG3ta6r0WLWZAMtQ0jRM
rRcpEvu9xabrCdwsN2gu7rpvXHVV1hUShhLriIE5vg90se9G7X0CYOETnKlvO6Wtj81wqdpgPBCe
5RCqZ3x9lHyBnyu3aPeoBkVlx55GrulK63GvGH32bazi8WDBgchQ2S06JxkPjwsI1BLZqj7cqkFV
j8jtUdCxMa2kaLNnTQ/O/WBvFD0y3G2bFAANSqKSTbUoYN+4cDviZjyjY0mtJfG7G0VpvN89UCc0
vFCnb6xOaqJuspBaJ58MuuN0g1+yvo52gcrc79Hd7IYp2tVmCVfo0blWC7lB5b9AJyzXiqEqt4K7
wfOjSr5X1vhF0PTf6m3K24Lzd9xnmJ9Oj0vfNz5IqChdyKqQM/PGCnEGs4toLWeSKcVXXEAU8Wg9
MDyGBb1mTgagK63FsutCi7sow4riDLvMHFMiQexyOGZ45Dm9qgcOPPYpElW4DrA8L+u4BamVSlY9
OLbLzKmqBdJvedezZuX3Q3vJQEEs/r0Nqc/flz+/TxaguRmqpwsTfO6nNqSv5Eki+xyoSQydayFz
jevvFS74id0gf3bLsb8UU3tQiwFduOpzJ/icTTML2k+c54dgKr50Tjxcq1zV721gLrVstBdupDNo
nvf+EBzVqbX0X//+3D+ZL+dVkLVPE+xm2qxg+1wPdQa+B2xK6XwUDpJ9FPogHAz1LVECuVWJBV0W
debfHj8FrjDXcab7ay0dV77dm6+CovJs04JlfNT/giX9kQOwP2M78c9j2egrt6SKSpvUfEoVdW1I
aT1bokbaMnbEYmZoizWBj31q4x+VxI4DNR8hIhwFOqotaY5WVp/KAgeWiFt3Mfoi+ctZ25g1UH9+
eiSHsRcB2XNM/vv06fVKHypghyFADNPX0WiwfCR9terUdUO7bx+OwOmGKHSWSeLj68zp3TVhn2+N
CBa/FkmfNqZNNF+nNmu7CcPTKKvnx54S+w7xZ3mv7tPABDg3/4QeetyEbjr4u8dgBBzTeHGt9G5A
672JOnklzzqHdBJabzCGaDHU1xD92evo89163F9KNC7UqUowo/SjuY3c7Jcup+ySD+8jM9gVxYs8
2KKRB4zYzC/g36z//a75H3u/qzk4x8G0osYwHyqC/xLn9UFpByY+Lc7+ubYAVOjFnSJD5m+4WIvW
WU25SFD9m+KkD7FxAo0L0sbhXOIOsXsco/j90ajrQts4NQWFUAgrZWNGyZnAxfhg/79LokTxATrU
67+/AusffWk05mJuNIG0J/D+86cOdKFrMqNPPTPtqETqyCGAYYhug2ZCctfwzKk0BoXI7zLvinuM
awEUW3OtyYG8Fwba/QLu41YY+coCPXV0pGptTNvuFn4XJXfGf9bSGjtj5buqsh1DuAePuVCflMkG
vPU3Mqu0Y2s3xT41xkNsuvHTUPlfTVhKg0bTOhyEPNp5uJGOyJZ9L7V9qFvyjgX6WQapZ0X5Fm6o
TQ6canp+i88k6xomzEZ5H3RqiyibKuxrc50lOdwEiWo+NSL3gQvigP29VGF2+U6DKzk+LnbqItyW
AKOkpivbxz084rD+iIb8XYnbfpNnWXhg1K95Y+rQlUuGv91anxRGLEh8MI5QubHoWuID+FScREOY
hAYMes8E6bGiB2e8JCLYDWP/vasJukMGUTN8Ed/tfvjSYxdYpxHEsdLuxJufd57iYxYrzYAgYyrg
Ma7E1rTZCfWo+UshZX4eP/FUkXODZSYkRQBA/7Ry+FY1lRjVZx8wK1XPR/xouwUT9JTHQwJSig2W
sNqTUaQdcdT/MKXRrNWuHA+PSxNip1Rz+0WYLmdjknwPEwCjDUdIeZkqgjI6RldeIev42nc4SQaE
+vi4lVOM4hjjYfLr8QgTibtQ8rGhFNXlRe+le7ZFqt36QNv1U6EgP4ABEvYXM+6Ni1UULWs9Tqek
r+tTPYyRl2h959Xz21gW9JrTNNeYufKwt4yXiNPASXWaZqco+urfv4v6/D79sQLP7yOhyTAAOE0g
uOTv/2s10SX1pa4YhCA8KuB0Qmski3LJDRie2kLPtkpg4XatUcoPEKbusESo1tWSQiiXz0XrK95j
hmfjCseaq+weXajYPBiPL/fkwJbTbeMe9769+88iGtDgz4sq8fJiFH8Ze/2vV2RqBsIGpl78//kV
5Uwbs77CN/G7nO0b5VDn6aqdQrQXzMm9JE87LAek5+KkV1bJ1I9f+Ki9NLuFURqtahGSeAh5bi8G
1fwwi+LgqCDITLvFQjHXZKG5boP06T/LF/W44U9vcjI+/vLh/KO4sZFLGsbcmYe9SPPkzw8nrCfX
j3Q6xJCyP4yBDnTadRAtLX84q2Zme24SBN+LfNN1vb6sEqsGjNgSilfaerVIeMP74aC3kfmaB6Je
2mNhX5gitEtdKYeF0qdHEbg5r06L//L91I35uf15YyFSZMitg6lgJfk86Gay2Af0EvBO4c5idGUk
x0f/wXrlVkrfICIc2qHaKg3k9GxwvwJDM84A1q0lDu3B63y3vvV2/ER7dhExhLulSppeaTcWC1ea
+SFyI2sNbbS5l7kRbPzUpCbONezUKVBKjXXM42XJ22iP+zIR+cmKt6LKcgpxH99V7BIC0HTRjp6I
9B4FvmB0fR0MfT13NkaZHbuxIgt3Ui96XVknnYneadC7YOtmjX9U4kmecPJjSKVYxFZqHXyCV57r
tlv6dFeR8g3HPOmsFZidyevzcDjlVYbXVRPnDJDbrQ38dScV87mZL26CXT2KUWHV38b5iUsrHb2g
DgkFgyG+zGKe2aMZZIaG9ACopct0jOhKqOFdTD35KibZ4rytU6x2T8N8MdNQRWpF0wTe5oR/vufg
PF9y3cdXOxgnAKskHM39jzETyjpX/MLrRdhdEI5s6h9dYClHu8gjzGOCPmNXbf1CSTB9Jvqq7PPi
mSCxaRG2qIUcekT4wWCJNtUREJm79+ko/76UKaZWZcyOCDWKZVMZ9bUse7mxjag4xL4KBG4ay8s0
inSp+yDMw27aGpWRXqI4eG3cvD3SrzWZ/8s8id/HpNCXEW5acGbkpcH3W2L5yj+AKaRbHSHEGgNm
/lHVxj1yJmB6U7RUDAx1Se38fAx0C8J5yXhixqLV0CxavL3ORIg5o0+ziN2nad56iRCyXlscg55a
jsUZBsqsPWry0dqkDsa3kJH79tFnDEGGbx0jvqVJGx5Y85dDVyWrkppkq4HKeFO65lVFBbQYKrta
PaoRWl3j0vETzisuBPJVPZniHBixdYgInwpdUey0KN+r82bv6g6OVoIi5vPUfw5VC5zmlz5wjDu4
8e7clMaIVm54T+MmPTYybQ+xpT3DdCqW5PfV9PfbapsPlvRqEmW/FPOYB0qr2OFnjTyGUc3OMJtv
SUeWTZGFqI6qPIdHIZPt4wZpc/KW0mKBngFS7iyWUIKovwlzFmD0t7yQZbJqjOLbkPucOMUYPyst
p/zOUr50lQifWlFUpyCRd5N3YyWlY4tV5EQIbdWuZnYQVHt2v1+PRwSi0c9XB5OZY6odTLr4h8mV
tK3CwNhz1lGe0tCl/nbH98KK/jIgNuf+05+L19xm5HSG78ZxUa7/ufDmwEhypOxgsDqzZwSQ98sO
8tix6JufkCwYkiemPjMtgi1pRCWm2FYue4spu9JM7kdTp2vakuKqRGm9qKYp20x+DYtxPo+2Jm8F
QVIHA9vE3Cw/BmMXnJDTbBgc0+OaG1h65ZACqMfl0sDHTytiwtaojKHnWiBEOlF/kFIll/pU0xJq
XOs8ZWNDyoAS7OikPRHPYb6HGUN21ZQ723WKV0Mjmz4avxi1RpSpdf29O5ZqOqyzJuVb2DF6f/yU
zj8pYfCXN/WTxnquLqkvGL1jB5uB6p87uEyYqYdVQHzaRP90+Rj9qL5qHmCV0ce1jG8VlKxjOOsI
81p5E+Zob6Xij8XCqQexN1O2P5VNHIsBw51BnIwW4cU4dsX10djMqw7iQhnol7/sw//cy+xH2h4a
VrYy9XGQ/68iqVRQVIoSKlqSE9RStmpx7nB7Iok/t7MOEl7GqiR2SY/tkz4ruejDuP/pQuB77rbS
NT98W4qdn4cx94EM8p2aKmuqQtp0kNP+/QmLz9Ux5gC6qoSlcMKyDb7/n+5fxtdDBgjVS9L2onR9
9cHcBWrtFPlnW38ttWDY15q0t2hzuRED86qXnbHGHQmHlXLtxQ781zGWzs6CjrTy53mXCrn0YEBF
NuT6dxWUBsl9fpSaICm7vPyYYIUbYE5PSaJApTbbeiWsxF0x1Yi8f3+J2j9Vz4+CVbNxcxJDCAT9
z9dYN0JRwWakHuht4wUn0WMopN8eP+kBo84sms5NVatv5Har2Pqj6aAkpTxLm4SjOk6ig0QGcq7m
yyga1DuNrXv3WDW7V6QOIMxVdTvWyTmGA+Vp8NVwwlbjlQA1pol6uQ/U1PJmHUyu1eYBpifeVj3J
r+YwU3rnP5saraP76DiglToQ1CEgkr5JnnkKWDErTpWbx6CvRKg39P7PxqrOYVk6N8cHkB4M0z3y
y71ihM3bCMxnWbhOvi/brgOMknZnJiIMczLW8PnR4887W8Sb1CYXjKDB2WuTwDGY1x276xl5VrW2
i2hsI2yJqreurj1Qg3LVQtmlKEKzUZpGtVbiAr1xYBYeS4N79cFAEgw1N9ii4C6YrS8C0wf1i2qG
mMa0P8rBugwBs1QGLTM/SSk/Ur/rF24WXxn2mU9yYh7fDHm0eZxq8cDPwr9EATPUBbrLZPax9PFm
Q1hWkUL8XiRQ1TPYmbvaGLRQh1oc6NajLmE6dbHlxXPtbufpe8vBlpcU08QH2sVGGOTdxbSqZcKk
/q5GMBJgs/9FNMOY7tM+wfdM6HP3EdW9YRE38Oc9iD5s9LmtUg+fprXkUAIQ3mTPI1eOr1aXfePW
zRe/BW2Q3lcAv/ZTkufXYlKdeTwUBmjewmyTmrMv/aFmVPsuRPmkQn71K/FGGxUFhXovfbvd5Jpj
3w0Gywqw/8e0JKsGpiUynw+ZRr1xQUH9Vn2HaYWLvOj8gz8Z/mEyzH5rNNobZMvUa7XeP9ZaqT7D
Gdh2xthy++n6yoA4RGvLPFh2QOMEoffjNDdk0NERUzXbNhqyqxa34VrQ04+A0wzgTKf2lLU6PbI0
qT5MA9meUxYwQLviKwqIHJkCv1aJODlbjf0tHfrojGOhPpsy/tHIlky+rL8niPhXdPPMPTCU6dK0
FHZGenMUQHBGTLJSFebPTHCcTZ5q0XKiQB042j+ZLco1EYpmC6r92W4jkmpdRhqKtEizNdx8QfQi
RGoRTdWazRr+WWUn6yg04/dyCnZxUTtfU00ldlLmjecuB63wf3ZgqrO0zr8Ac3vxjZdHy4yiktY5
DKrH+he1dshwz8A0ZDGFMeebnuDFe+3yQTspOh38u+FfDuzO5wP7fMthYwf9ztL3T1FnUCBRLWwk
P72bUksUH5XvDzs5tOjvmHt4Di0i3sFg7SJv+kUMwV4VWXNwK62gXJiRoeS9XoouyPfoER0gKYl8
NrPg1AuSgzStfCtqPNsN7OubMo8c0tCxkK3Sje5s+6s1EKmgx2q+0YyI6XDSa8tQmvazHxYmEIvK
XFcM1LaFoWXbSqsP/sB45rcypQQ2X+cuAQSsgmT7ZM8hfeYnsBvAz1vzdSD0clPr2q+0YkCSpoXy
OjEg2yHNxAc2i6SMYThNOhJJdwr7Q0mI1L2v3XDhpNr0NVNb7rk+eanNCD2nE88N7nasgftW4sTK
b++YC5YLBKr+LVYS/9bWzMxUTTvXMiKpGwvIC8Zg8BT1UJ0e6xQXuWeozEUrrEWTdd1zGivhdbiq
k28eaop+Lw3x/5G1ZHKUMcbdv290/5hw8IFzFMBmSD/DEv/odLl1HwQmWFMvBid/glwmN4FU4xWo
IuPWtvJHAwtmJfLEfZwhpZ0pO2FM3KpTUfgblW4qElRiCgLBM7QS/UsGNn8TGFN9nJT8a1ZW9pVq
GPqW7+d/Mf/Qr/g860WzbRlzx9o16TAR2fNpjdQ4ciitgcLMDb5Etk7yZDjGNzlfHMMdd706wGvT
s/gmpBvf6jFKjijlLo/fePxR2Q1M3tG8gJtMaZMCq/HyIW43znzg56wgdm5vf388GjUfjlyWbdzW
L2nS1eJcGU/tBBBtFFdRv/fzx893VLkRtOrszYtZz9wf9iK63Y/m96c2OO3NyKsptdaG6tTPEQMi
O4etpCubSGm7g92OTA6SMKPgYLePk2HakgrH4Q7K4yvSsh9xb9e/oNA1ka8s0thtPWKMzbVME+s1
NqAEdbTt+R251WGEb0xo1Mu0vdY9Mo9STF9pLoorkl9xzWTF2JJp6w4UZYMdoqm48xjzPFokAdpc
Q4+ZeWmE38zWX77Rc3YxDp8lu3PFgaRzwC6KZZTYVNmczQ78JfI7nwwvPiV/R9DtDmeTeEuS6jnX
419RG10DxAHfc5lcc2Z8v9vXwRjh+kj8u1ALsSHZcqWkoEAeUivfqgksydtDqEHbcXoHRfkUNiuF
tMaNYZJlG7vd+K2MW6+gFf1O3WEu8071WjCGz3oNEMngsLLKgInu0KImK5bZZClaGzKb5X6YTtJf
+7G5KH2brOqmPioaRhy8Qhm34iFNVOswjZP2FKr2T7Uzbox7PCxk0T2xrHQTuYbuDegDtuFIlG9T
msmuUkwcaJW/dtsIBy94vLfenifcBMiiODQRyTVxdolDllh1mGtDadLbKoZy36VWcVJiaS5yxW5f
oJiCLk+d2Gus8Mbwcdj1EgBUz3f4BYZfAALeqUEh8tCh4tM1c4cxFdIbJE2A8Zb2n4tQW3VXwpRT
54pBMuSiJ1yUvx+SUEurS48L6lpdLCuFpEeqOejvAuo1WPYlVDPj2JU958vopoJZh7pj1OfAbWoI
pZH8/RP0o5oeetKtHn9rz79SWznktnlbrVTrlPiG8R7D7ll2qkjOwSi0reKO0aFrCN6RamZAeASr
4uth8lZn9Lo5tpqvk+ZeHYWJSs6JamO0rX/yu11UJPLVjtujK9rym2V3gVdFbnvpSCI+Mn3Ilk02
FN/w8iw0m/5lkAKecc1wOjB1R8nKCfcVZC3qrPqHr2ar1kqCZ4ixyV0a7Et9Xx9IGJm8kTyXM0a7
O4XtxqpT8IG+cBdEHkwkfhTHpqvtZ+zb8bMFePGuJWZ9T3mvt0ONqubxkPwkeddi11hQulbbNmXQ
EUyQ+BMNsBaXuE5fsXmVp8cjF/vaWlMscxlV1VNLlOpeDbLBA9FQrYym7M9xqNAWnC9jxbBkKvWW
1GHD3oaEmG3o71XP3VDtI2QDeQmwadmLsj3+/rHVOZPbVJY2p4NdUSm7WDiHkfXmRa1NdVd1tc4X
oad7UsDmBfR1MOaeSZNN6qEccmiCjmJy9WMXYfUEzjCc/HVRSuUcMgpaFxV5E9i0nNPjQoN5AIm7
ZYb11c20ZdXGhHfH7VXNq+DDJ4TKm1W7MIO3CjrqZVb22hl6GybtaZjO1iLriXHSGr1bdXPdZlRW
caznNAtGdLbkXErvthyfjNmiafWc3crWKA8FVPajG9I/qtOZNWZYzYYD/fhCcItkgWnRMyCyeJla
sPMg8Lq1KO1fkJ2+GpXkRmmTGF4bZcY0BHgj+ErimS/3iRK+jJzbhKZctUnhbBHsULPFHyYWS7K0
lpmfXNrebvdD4hDiArK8UCa45y4DH31SF0bR0Wwpo4g7aDAWQeUXC7XERWPT/BEc6RcRn5zr+Pc6
2dEye2U7I7WiFfs4sPpVPphgJ/V626XqUxm131U33saNI7euAMQuijJaS6eJYCZmLa2zr1OQrKra
npaZYS10reiJ2N6BN/8qpqjndEZIqy0MFMweSvBTnoppg7P1qzlCayf6zNphi8T6OwERzc1aeBFw
Uw8GvZO2rNMVzf+hK37SKeTQUia5hwvjzY11piQyvBjF8FVNUY0oSXDoKBeJnqEmw3zLDxAb6/RF
BHa6gcx3y/m3DtGoXBFlc/tXxY9mIHxB5RCwAMMsV2NLN7bBz+4alYvZjymnKziZuCcxwaZyEhGt
cD0mi0JptWWp+QiB7rhY2SIlsUQaspMVsFvyzQpRnlPW+EXnquoCJsMLSHXp0bGZ1j18oKUuSYRl
OBUUFXLzJkV9MxwGo/uaVfhxLNt8s8ZKR2Jr3Mis/8l38JvZbVvj0gvksmJcIzhP5jOHsVCVmoA6
Yq/YLrBEoNRyjRxKWQAWekhwLJVK3iyF4+/Jnz+2QRWfihw75zjar+RsL8yc3nTNhriUZndqs4BE
ktHqjrTZUibGnTDLNUS8lRamh7JGGCRLUt2M3lQ8ZTDNuYvfWP6THU0QkCf2x/GnJYdDUndr34QO
1oT1Lw3ArseEAuJg7C99W2EDMZxV6aMbnVy8yiEJzl0jXvsmC0jUaW+88WxtWqMuEpq2qt8fMN+C
8bMRBOlD67kaZ3SbT3RZ4YuJhobAkUZwuOppBiZd/KWRwapyiwnPFxRlJUSn68eHMX/p9XDcp5be
HFqTUMTCmHhtlu71Wt14Ld0zL/DdL27zi+jZzCtS9Z47ceSlsfW1aZ0KnVCoeyz3Mx+5i7aW1SwE
s6wIo40DivImip8RA9+VMmHNqgCsefhDWH4cLfLyukHfKkMqCIISQfU+F0H+NYdeTQjWr9oV03by
r5wvtnzD8m0a6MUe0dnOUot3EXSGF1v62qQwYL3A6VtwkGwsgbz7Hk+VuzDKll9vepL8OoQDtGUm
voutCd8M7eImrlBKj2QTrwMmqeuGoeeihT6+qG0FnaEU3a7I3x1nxCRBti274dg/JSQmhFmrbAOf
zBvabkt/IuhNQq5cZM5adM0FINov0o96phSEZWlDtLNGTMOS0sGzW8wMIwbVgtA+KiDusnbsV7qe
8+QqxN2jOM1g76WhTvu+znHMSLv3aiGuDu2feSjEfruyhlxdNbbzHqIT8WLd3ldZcNE5GCzqvuzW
Q9dvMqZb68xyfW+SfuWNSbUbOEN5PZxDoyq/TERHZ5a+0nRShzT9KXFp4LdGuyVj/r1U50oPQQU1
r3oIEMOzaNYc9tqYUYs7rFzpv+jk4rlsVctIIB1L+301ptW+K2k7jg2pgXNmj5+tQwzFiMA2iCgW
CYxip2npCTHZwicfLkRAvWsDzAOKbcCVLng3i8mwtoKcomFA5JEW45sTC/gsbr82ijLY6jAVV37y
Lg2kMcnEeg0Z2si1flPYpUkcG+lnwpXWthOIrev6LEs5s8z80WOgVB/gsexDlTlEbTc4LJEIDTFe
ryLBV1YFFbGhoeUuZFn98u2KaDSOSF4+Oj+Gqu9OWmXtqjhcj7H2FPhz8pTIf5Ebdsw5skVkSal5
Peza0lm2vb8NDOe1lwX7UIhLPQkrZeVPTQMciRhIf7KWGkbHVaZXXwtT0KWO+sozBmQyHHyXmURn
W6YGuDlTrTzCvdZSl6+RhsrJxNs69CNBPWMSbNIhnTWExa2tGOPpziaAS0sdFv2cSDdaDLVmkaIU
gERV+osblr+aIr7EUvYMAPGAgbdOXf01b51p0fg5ls+CmkLBRZP0wCmrTFTrQWlpPbaJ5/buntpt
2JAP9S0a0xM2zlvoj9fEMa7UEM92M/sTe/PFZA1sGxC6lgz2fY5Ivu0D5CbuV20CB+qKdy0gL1EJ
tp3jv5WS19hH9otSMBkXbDwM1wl2KojV0Ezru5k71ja2wx9R1axMQvN2Oh6CppLpznH9fW6ZT2GA
yMsZbNpkgc4yyzIYZXs+0rtViCfcFOqRfJhjhEE/wQhaYK3UAOj1LGijbG7oijZx/0tG5d4y2vHE
em/erQaRaAYrtNexC1qV2e4KAQPUjt5UEKeEA+JmLzdZF4ITlfGpjvxDj4tVazaUaroVz6qMrPeq
dIQZEKL5zbQvIGIVYP6rSFU7bNgBwFGRwUrvZbMwqgqOTIU5RY1+Ul+aK6S1FxLx1s3E026MX7ZN
dUr/oLoyftKXI73fOqu52czxm44Pok3aYWuRhAlGudJYjzuxDjkK8tdjlQKfT8ctC9ammsK3CqmQ
p0jbxctnrgs/cWk+hGKLzQ5JZmZv2K6puNh5QLKKZbmsLP21lumHPcwc0oH2ZaxC4YjlByldDS3M
plxqtDJzh9A60TPLBAruykmQWgNvcsjqpfDFtiQQxwtgvc8F/4dtdNho2mllOyO9gUxDVKD5jDDx
yZUyAPYcsSdk/kofZbeICuy8RRH86prkrsbeOOmT1zEzXrFGC+aOyBLVNAcKn1pnqlGBeTw4cvRc
Vv9H2Hlsx61kWfSLsBZcwEzTe3pS0gRLFCV4G3CBr+8N5OtW9ZvUoHIlSD0WDRAR995z9imY98Qx
UT8eaNBhoPBwWNK6QsBSCNi+LGHS+0L/OsaEPxQIiZffS9SxzlrEIZwRiP+ZyvAHj2y0laIRq7gB
nQnuY2Uns77Zcvfobt2dfQhiBymZyYqfFgqKuXU24t+WOMvYrdeO15z8jiNrGEzWnvENjXz0EvQB
o9Ng1R/o8BlJOPzHkdlDpSaEpwpgMJJ55YDO/hUxP1y5lGErl/RS5ikrtJpnU+9/Nz34fTP0topB
cB/MsF1wpnYtvvkTxxpyCz6mQLNWmklgW0Wsb9bk+ovAB997BmbWwMuBmjKOs4oK8C6pEkbZW1t4
GWs7pUYPBwj5uasZGzLXl//EIr1m2xFWBUk0Nko6AD1xU/kE/A0bTEjXbje4cwStUx0LmQswp+Wv
ADMfBNJubWSzmCuZYCbnxmGSwqGq5dwTpe2fTjOYSZCvDTsG9ID32lZF+MAS7K4c58cM2LDwZG+V
jr4AGG37AoVcxyPXkwo7X5bzS1CzhBXHMtajp1w45uvotJg+Bue/DBuNf/fLXMYMzD6xJzueCSDo
X/0yFbYNta5uryqcGFVg4e8Bgd0ylFoNrfD2QDPQB1rNTTO1bDMwb5h1ntgiplrgrNIyNnjngPTi
v4h1jX+bTlAFooTjbgBdh1T33+rAlMmzT6gSbY407g4dsqiCPsyHcAlK73WSIcMxwDvm5N3JZs5z
V0clMsCkolMhpSgL/8tI2fi3QIpvycMFwxkfMwlsoX/NOZmPENWBt4v2IcoExhj2rS/aZlvMOFl3
Gl71Qf7SDfcEnfpxpLN+tfTYWk/Z8F895ab+b1mra2P3gPkIJ81wXNv81zCoD4IoVGPNEoUdI9Wb
8dbzdxi6cte2M5qkmfpTE4a3sNflmbGifSYx1Nn5WWQ/eRnUF51HJYP3scljPdjGnS+vNUj4pbdv
5o48mrbxQ7QDGhnlRltRCvlwb/zbeMIYqadFqAOLwcAhg956cyd24uUy04x3zx2goAe4I1HR40Gd
ZnNTQKBLbzkf/7hrEBgIB0E5wSYwAPoaY0NRov9APr3ywDWvSw+Dq55F3JpGr20lBMPl33JKHdjq
C28rh77aNtD+t3bukyPpRp9+18OkwSy1nzI/35VCK7aJ6Ga9a662FXm+m1rRbLmDinCmeFcFOPpB
n1/yDpp2lmPxFPWTyLUnM8kxQ7YBv9f7jDA0vReHRX1mQmFOTeiqbcumUth/Z69lbKaosTHgnZWX
RQddxld3mOgS4mMVk9Wi5DKMVxL3nm20ETelSuOVjRX9oMrPgCm8DRLwYBPpnr4TAVOnnMAh8kuE
2mp6W5I9M2ELnfE9k1Gg4Rob8RJj2WlJIHjI9VXRhc2bUWLm5ajuX5I0MQ4V8YWcx1vmVUK7ejKK
Hhp6hLs7S2XyrGg3ZJr7GPn+BtQs+QWRbe179kCCT35nTQJC3zS8R3Bl8QlVMvccS/matAfwQLKl
xWFbg7xOIbQn8uQupNAVF6uZ/nkXXVoN+LwFY2k1BTkCJNQ3l8CpputYIiWPrZiueCeOPD7YLUOj
eCb2h1fUoeWzn0IjGhK0+m2RDAc3GvN95bc/FEa7B7tX2qaLhH0CPiNOdRHV+Gutow0U35nGK7og
cegjUbCi+YKSITZXi51WA/q88/zCO1qKzMpQ2tleU9AovViE28T0MFbrnvnWtFNIO7jO92il03ng
OCTdMwiL6Zm5YUNfHChBjOL3/tDN7zRbPalaLw/LhwytRaXjDu+jn3wj49veVX4PsqjUy2vb1OXV
b7FY4pZAbhLTbRe1TiBfHjCk1rDWrONownKnRPtYzy9D7p3usK8giOkID+lwHb28fcoy8R7XLyJV
IQebmq6bH1cmlkRL3SbljhsnZ+aSViRt16kBFYsXpdnWpnTqFEyGrWOR5aWzUWflg3pcroDomodg
HnFHwKRmqwdDhuC2vGPncI5loL940kFmHPivKdOszSi66DAJ57u5WB+bF1Jdg3Pv5u5W13Ptoqe1
dR4KJzvjcA6uGtlTa9MtjU/MRSrd9GDACS5PH3NoHM/EKmqcv+zpwZMdUdUZ3qXgSi9bnnFe+9Wq
bXvoUXlGTDyYliNN4X09G4XAaAI7yRUNnpJqamPXBMrjqgj73WSYkomeGB+F2euA1NjvsHmFpF38
cMNJnWKBiJNylfPEco2Hp5zp9V+L1zH3K4QXViquTWlh4LN7cWN/hTaQUV84buNspa2TEtuo00Jx
67XdfSQv6sAFXZK1z0pQRZBVVFj22/1zqOJ+hItWcomnaEy1yTjI0SmJxW4gSm/575rRzp9G9ZjN
1nuXGmYXO4KG2XyZqgKatwHdnohUY5vmenvN6K3Z0jUIYRHZS138ViJnYZqb6O341QSxijg5y10n
pfYrKCixVO8/VGipb7j26l0wQrBK5tlNE4/qYlX2b4NUDyKyNHIaDkh66AoMqnkiirx60DzuXPX8
96OaZ0bXiqW4/qQ4hahbwCBIpHEsFqNdKgFt2lG1JwgkPxCi5pM0NXz3+ct/w39EdqUufjCxjQAL
vaQijzewBMdnwjrjbUwm8C4A2b9t0gkb3SKxl0QGm0Wu7YmmWRMjwRieLBIPX3M/BDsn8Lv7cxeM
YD2saqSzNT+BZQ/BgTaev7qrPlrOnCda/5e8dhHI1R6mjKAsOI+hIbEHxRHD02jEFvl4hU8zlntD
8IscVfejwMy29gt/poLx4v7fOx9iLatMD+4tLMxrkvkhmd9psRJUjah62wY95Rin5kWRVBOY4WHU
ksec5/tSzi+piWHM9Cpiulq6m+zkr5WvAZlDoA2fjwY/eA4nYWpF9/kPxsH12Hveo9KcP4Sw9aTl
lMOFcWO3RXClr5bL5RMyaF89TCCHzKUbuuojI72QXLxuCK68oi4kfiLniCMWWhrFR7TXkK5mClHw
VEXdGxntcl0Zlny473+YnkgN+o8fqk7riCAmQI8OI+fryKKjVstbs3vnuL7NpsS66JkI3+PS//L6
0DrepSkttrKVBycg7Crjc36jp1b2EASi3JCIR7SH0721TYd6Q1T7TlMUnajhBsrdaWXRY1trg8PJ
rAgnOEhk+iGsLT/x2qLw03U6O0nSEIr1p7G/ogHRWhv3xiEhe3nbTz7VHmCuLViBa1/406trRzYd
iqRKd3adTVe84eZWb81wK7sa67zeUBTPB6+oS8bNmEjaMm56iLsg+yCmI9uQa+2dc7vzUNSot8Cs
N51WFyeHpxw54t+3yqffQozbt7usflHYD7ktTiHzclZqKbuDWFYzqfsRjTLP34aaaPaKof5qUcws
mmOpWerBrn7WSW68Mw2YjqplRx/PkojcR2HA5QAIlGwzYVNGGaU5sHTr9rQpCGFBzs1UNLvNbSwn
2kmbxq8xn48WsgjZsvWuR8e7zZw5E0ZHgbaqIyTxGqmpL2BQyHuPLP/iLEdxDvLGOce6S75McEZN
tfKqcDhlM3AjGkaTNbHmNImV8g4P+YsRad3vgfeh+tRDNejRTdNZypfLzGmpg1MbqfqUGdoqxXG2
dwKa88h1yBTLRHEKjfT34rRF+qruntvSdMezHmfvaW8aF8Nt0mfbB04zH+akstJnhyvpjw9KwSVz
nR5zriSQpJIMKJbLuHHHJ9+Y+kOFR8fIsvxbbeh/4hF/wP32oCtC7SeyUTBWYvxmeDf8/y804d3g
XKclqVUc1I24Eaemot3Se+SWx1qCMq1UP9pMY8P1DY63g7dbKBRlJmEL5lF6vxzsoTnEJsE77hRW
L6rsP/2x8T4MYFE557jT8pLO71Tcf3RNZF2BPSWPfhD+riNLfSP3bb6LO3Mvqkp9c2N8xHpsMq7m
X0EH+SzNa5SU8bU20u3di9sjhP9B1UAxH7BxQbuzjz620J2OUPEtVO1bNNGYxMvChNoJ64ekHo4l
xi7mGXn6jkxkbZud/9QCNDhMZj/tqzKKXwPYUiwGzqXBoncLDT9Csh091RnpNo1qtkixjGvltMY1
w/dxXS6Tgr/FkNU/kcoVD0XcFVBNK07LFk3R5XL5hCaf6oURpLz+oAYnIPJc5b+mbi2N3PycxvF3
gzd/QbihTnz3KJ2eExIubxzQrBXjtwSa5Az8AyFWb2vpWJjSy+ZQOXa5apWjA5aSFt+5mrZ1OliM
1SFxabeycIodpzimXs0c3+ziE55K88SDeq+fOBXIrW4rgyiwtLyhXbL3gWtyyiez5hgOJXrHMByu
ZVe1+zLUhyvnqnYfaaO7S43xFyHDzZVj8bROW7P5Se7cg8ET9dbHmUG/3KT5llEZwM58jSot3+Sg
arEzzDCm3CGBvtC5nA9ny2dFK6cDsFRt1yGB3eJK7OeTPWhNERjvWux8FYxsb0bQmO8MYjZ23owv
TTl2hwa7yWpmjZy9ucJB0QXeU6an5Wr5uDumVg15hn8i/r71UAeEm+VftfrP0PH1k6NIPkdGrgjQ
c8Pz8uLO78oE88p6eRvrBLn+/6+/fI3al7+1YYDzNUvZF1F7lWrBZiQRjl0QT3md4mmHU3nXJiqa
Z9LxnIfcTb1HA6jUMhZuyRkftTbcerHbPAXzi8hHEsGo9/O8rJ+TKKHFK6PPoBTVKuusrcK7vtNn
fEqYV/+8LJccHYd1W5ojbYHAujVm9tTmuna0Ha1ZJ22lnSFjhFth1P2e3dl6w2ESUsGWW1fz8yvH
svKW2M6wTkBObYupTnD7d2KL+CnchralfqSuc+TZUW8irw4YzjqckIZFMzmvcKkEzpfXIgtx2/ZD
gLUJc1UfRtvT15S74kXo+Vuq1/6ZzukTY6vosiAeeAr2zIC49w1D3ZoknG7Ap9XNzlt64rX/OP+v
yJxHJ7XGUxkG2ntnyHc79rUHIsfdaxPmPwOkOQxPnS/bTv40aRq9pcykd23tGCer3/muO765/aNt
x9VHAV/tFvXxK7/arY5O8nclKRdmWMPkmQ+OSPVdUGEycEXdrWEZSPBug/8qumzY5lnKPH7WoVmG
nx2UMepACUeatFTEUV1RMIV09NIqB7Q4j80Gs/pmgy3etzNfIZNE1btp5G0XufIEOOSs5ngtxj35
q5WP4yosFMCxnOFwPIr8VztQQICgeWs18auKmo8oSymK8JpRSA4hHai8fgmh9z2zIaAWrQd97xE/
9QPM5QIEWT6MBQYYiA/sJxD9m5WG34Zx0B5oXNpvd3wDeaTWkeGJfST76bkABfTga/tFu4/ieGNk
gXx0UR6dQIUC1gzxvoI2DZ7JhC/fEbv27LU2NVVcRN95LEgjndyS9bz1V05Jz7wZxhQkSUU4MJqT
n5EaDt5Q6+96S6vA5PixDqvqTyg0/QEeGpPG+R1At3A3YZ16oNjmY5VOFZ7CEYRRxMoKUOCn1PwN
dYD7RdsfRZVfm3RA0/aQlNrVsMrowUpG1BduTyGg5Lr3Ow6YGIdOaccXIzNMY4pZhwcxS/qTFr5X
w4qchVa0t02gE50wkn3aMPcWs/G1NTZdbyeXNsuyPSO2n9yrIG6NqKfVkO2SsT3NBuP3NE9RUo5T
f2Z5jt5Nlz5qbAHyWz5btfrnUIriEjIt8ObjOqMe/RKORkXXmckR+fRy50dju0/50nQVYmO7qNk0
9cwAKX5ReGE2iVPmR3TVM/elQEO/j6yq33tDyi+Z+I2tqlSyV57oDgXAl7eRbp1ByfcJ1xHlfKHy
B11X1xGx3w4l2XQsy8E5hRWHttIzd4VCjG1OdnWt3JHgFbbCl8CPvFUltG9JGlU3b74fsvl+0Ob7
AfcFnrwYDy0wDN+zqQRnCrKZusQv4hNUcZtQw8kR8jb/jePnh7+nu+WIV5jVuV/QzDJFPlYnI3aC
IYyLtdkRSNiGZnKO+95+NgMNvW6ZvpJ3AO4j9ps9IG9q7awoTbAzojzUxJY10m9efb/LDjZr2p4q
/xAxe3nofIL26GRVvyP+ZEn3u9HSfmXmQbi3K1nsxpKsREdLsq9cbDxC0ZLYzn9KVD0b3/fzywSz
5ZYCqyMEMc0//tmwde+KsE57cFRBcV/X1Ptx6rwUkxW8hL7xmrNdX7tQ669laRPr7F2gOYwfWkGO
s+MA9iJpQ3/HCrZpje59IWnLICchpWByZeXGi4ra504K79VN+gvRq9l7IA1WAGk8R3X3JGayUJaT
7hlYaltjG33tXSJU/b4899S3aDMbNJhlq8GdK8zsHNpoYTWRiKvhRKQ9pDpG05naqGv+geDy/cDE
oKZVRJ8LgmkrYoXRs6h2y6W1sEz7wd58lk41Xn0zJVOvsxy0eGUJZrb0uFcnfwscpL6OddttWFs5
Ec+qcf4mw15rSDOdCjphAg79bjFL9Wn6y4U6KhJ4jYmyeDKBg64wEmFeZNK4IBrzzPrKvb6neTbp
l8po++MUN69jd0sqVFwYN240ceUxHPX6xEW0fHQiczytnDcaAgncC7fCSGxHVwjZ1fvE8qtlrBtO
1cXbtAoZBiopPgwfzoRde/0m9EY0ycl0qftc33RmamwyO/V3BTN1wWyqB1k/mdYHQnScvYWr7YhC
ZPDa89MaA2LMxIy/ENcgnUuvIcrI5+WFp0DHt2mXu6BT/bN/Qx0V4D5wtsuW0DtV8SQbHcy9TZqp
zU6uRi9VkIb46kMtfzUKmpBsnPZgGu6Ivrw/SlBFP/UYo15PEtWekyEzHM5KywsTqpSDZOdsl0v8
vKdRgg/qrAFn7WKrHc3wMc/MXYcb/MUgmmSR/Uudme3ikir1pLkxYsgKa7hODVo+VUf+ZrH/xk4u
Tu2CcBdDn5LVgudX44R+JIEweQ6HIjvdvy3UEUR4JyUYHq8hzGzWalfclhuvqTDjLxxhKraU1ub8
ZOcqTy8SerA+oP2ZYBZwNCUM1+3S6/2traXpNTOgkQQDy20dM5wN49y8u1FYartNpSrPPj4Z9PUi
knoa+ilmo21Jom2ecBF2V7Aix252wC4vfmJoW8E3v/77sRZO0TUj5LXRaaHSXGcIMKcKb0Q82hsz
V4TTsK9uWNBbDjZJfc5HsyERvvmsWiu6LFEHvS2rE1MHkh9mk2lhdANW5ajel6QLMlRW36zEYh4f
J/XGsqLi0vg+JcFc6Y9WA6LKjv4wBwk4VQQQmUkTf7WlZnbrVJEJsbhvJtNDTRiF5Wa5bI0pPQD9
D1ZOFDQ7qxt6rLud8Zo2VXNCh8C6rvriqRqS4FQmpoJKHfafVNXbKTWdb1hz5K6dx2BFRIinmIvb
gRvxP16k2T/mBjPkSeq/stYOfuvJryEenyU71Klr0k3FonyODU4w4CBXE64+dnKMN7uJ0B+kwWV8
gNgRPcm4uzN9PMTRL63EX5Qhh8THjmgk1XSkAw7qEJqpywt81SddzsiUTL2lkm/53t50Ujt+XA6Z
nSBA080eW9G0DwMEd3a/8OzNZ33XGRKwQPP1P28riLApTNpr6JVXOSn91pVGRxCt9E9xpzM6wAWH
HSoEOYnLg+4iLKOHopZ7A9LMSUqqvqXErZWOimjQ0gvDrpeoUT4P9gVPq3wA30AWx9Tbfxg/oLsq
uugydnV8SZvg0ysaKtJOqm3jGvYqPZB+YP6ufe/F1fTprbWrfal3v5c/n+R49OyhxHPmjut8Xz/5
FatstLHGBNVQpTln15ftpwGReSXDJPuAoGhyo7jpaSAVYpO4jF7mqUNKrMGjmZvnXpoUB6is1ijY
Ye14bY9izcPfm1NXSa88L71fkhgYxGj8tBmq7ossMECKlEDoCWvSOq9JVg4gpr60PvWlE8onvQqi
S96HHwY/xzvHdYa6uJ+WK31aj2OZv2eB3oFmg/roZb8iz0++ggxAskq1j9hKpq3NSBodpahvDTxy
R8avC7p4qO3P2B0V7G5UNGlZYUusoTR6RhvcisDrt7YS/XORVQIm99S/JzodzbYghjnMrIxY0rI+
uy4AjPkcuOxnjXirW2N4M3T9l5b786khppjtrzgXSepQXyDwR5b22nxBL0wnvh6KvbSLfdOCILKz
ljmY689RFgiL1v00oEOdP7h8OjSEdylpfazsqcVd+39o4+Vdif7D9ToIdrXQsi8Eg7lWaafBZMOm
ophfsRjRc5k/6gyRt5tk956aQX0tbHKd1cim4jQSKcV8uXxC6WY9rqRT11dZC/9Uetl2+ezff5IO
DHObUXsbwOc9KnCbR61AgligsXlcPuZZY3flz7gHJEMIjI7ZP9HDak8QbHcZZin38i5vvzP9aQmd
8BkUlJ7XXWSG+UxTFeIPJAgIg1D8hQzj3zK42kcZ0YavRu2L+QrasLhyccanIUpCJzprvplf/r5g
sWsQTLtfS8MxzPUZjwuvux7OqrTM8+A61loop0s/zMjqHgaODZvWgxS9rCailOCIShTV+tgdexnL
dRZyk0RR8rXYsQqZWEeSpcMNHDoAnDh898s+1HUivRAsh4qzu2K8ybaO1UUv9MiOBejvSzMjJiLV
jviRzAG5HauCjwRFfrTR6B1689TauUlSdlJ/HzX7sRyLiR/igzXlFLpoyxX1ykvss1APit76qHc/
w1K0h7QMzKPb9cdBmGSAUjmcZArsL/IZUeiqzdaWbJvvXpjBYNCdzeTMDChtqp68DtTIrE3Hj4hr
Z4Dh7I7JdTD85ifcH56F2givCXvvo9D4nWeDRVQkcUDbhXczUf2sCIXrGBDOkyzqQ+wIFnM+lEEu
naNxQmtTy3PiYzLrggGCuQSgWlnDg6EQZvsuSMdl71wa4Obg4eWwyl9ar/nnyvHOXcKAjQ6qODNd
/sxkrZiYcFURCIQVwa4fjPhnEDfjo0p9f40n7KTPbdNGBdUWCxFjw46hAEGA5adW8iPWQ/mb7vaf
DhLEG2tjsqsFNjra/91Vs7d1WDAsR+t8zyWYHJq8qAE4/cz7qGoj5sHRr0o9jH5zdBeyuNRLAGvw
M61suA1zJ2PBzQ3IfTpLut9DUXSbHm/BpdEoPgxlj2tRxm/jOHT7+7C7I3D7XFqnLm+c91bBRCB/
wyfhyTyDVxBH9IrMwOmOnVnZ6K7noI6lCSV9/n8LSjZoldPATmfM3fKxRPxinxwhH+TRTaJLWQ+q
BzRZRjMRp942fNldmAjxOnebjyR2wMGYL2MVpFeRcOaz5E61iB7wWFbIOmdVHB1P+3kwIaPMn/Xc
LDxbkjMKs3fjpQTz4bd+/M3HnnVMRrRTjCDMU4w1cyOgmqWOm775w5Dv7TqvjgwnnSeSfKZVEWC0
d0L7AILJWGf94G3jxtPSreUB9+g1sR0660ObHbz+/LK86z0rQVJrpheGeO9IN6Yn6TrpYy0s0tqJ
XvpOjHOxLTJxCWgcXQsjAOYLMPa7jx92PRBUcW57P37TyRnA9GecFpnD3dGru6Y6sK1ZHN0S9dhH
2iPTHu3dbNT3MU+Dt2YOsE/CbmU6eLh8h4cnq4p/Cr3Yxyv390C99By1Ih73uC3eSA+dA36kNhwL
Z3wCXuM1BNox7h3g1YUcKObh3/Kud+ofncfgamnXTa4R3hz9PDrabeGtMFlZJVM0rTgWiEuVjkec
A82mm2O7Inz2EYnHT62hG8d2nj3THwbePBVvnYOnApnAj6EmDqsJjGm/QBsStwVlaUzwRYoCvMGo
46uzk9EAwBOXc1DJY2c0Ew8B62Wo1SUSvXCqL3Ghn706QGUiQGMemsRnXa6a9FK03NRVax6cPg9O
kkK8nlFvy+dyJEuXqpa3KmisjnoomFgRdBRSiFpOngRx33pdtM80dHJsnK8eUeare9c/9qxp7d5n
ZS7EgtLNw63m9d+SyGBF9D41lT3jZIGjbYkjEVH4FCVg/9wMf1tAKXbII8aVqJS66XWLHCFJqwQN
aWgfrZpIMGXyB9Ly6OQX6ckg6kCtGs0wj6ke/VOdut407O+3yh1OD9c/prdAuaOyUe6syQo3bUK8
rs1siDGpyRPaMTjHDbFb0ntCzJHP85UFrf/x/nN19C+enFB/kiN8fBEBu13qJJrw436pawcnJNzK
1KNNNE/lLfp6l8Bq3I0N9GcdBJxPGOTHFyzFoLzmuUlQvWqlKj5SX0pEDnHO9lBZ22gKtWPQJa/Z
wG0t5LALW8M6L0N1L6QNE+LoP1ZV+lpkzQ8FYOfByBJaIJVePmqMCykdpTwge8/PTuUgmW6sJ60w
o2/S0SjtqRamjKHirFJfZFhB48frqm2xVET1Z2XSPrWpBF+ZH71kRlQefc5UeysPUEXRHN0vUFg9
I45usdi3h2oe6FcTICq+jw2+ru7bEA/P909P0KxI5cRkVLnayppceQRNdY/6a13tHTF4sI+Q09ow
RxxpOl/Yd1DqHEM/yPa1MVOAZhMaHO2aEBw5bTW39d+HkcwLQrW81kSObcjHUr/Ys4DHKpeFFHDa
HcWLLMG/1+POIKJ9zW9iM+Hj3CSpHh6MIn3Poli70e4Ra62cgq1mo3YdesZMQzLPDxCK9yYyLA+x
040+xrueyfyx8rRHrxjUiaYOYpGhqr+bALhXy0tUdu72niyAzU/RFruLHtBkEbjC2WcVzbFOqhbG
cSHCDz4TooDZJNkpAf2LxiuNq63t2QHKm3TMo6ABeFywTMx+G7La91rQ2fiY9NMyfVigRIxX0xC3
+TLW6PN+xFjrEXOPMGMbt3W9abAaYC5AEWTF0XYIA4JMGKjfWzE1EqJj1Li3FvHPt8BVGcyYfnN/
iKCKJYkd4W6rrI+opCNbaR5RGcJUL5DP93YzkXaS4U9ZRhE6cvW4DMEBDTQvtVx8DFqefEUZSpSe
ODi3Yk64EN4D5Ka7lnseTTFUUjzB8ixFJTZhzSlCSKe9LC+Rrv8wGYlwJMcizuKatsfYQnoXBwiF
y+HqggViAcwJ41vkk3riKEKvGpY+gwKlnqE4QlU7pm8ZT1tuP/i+DtumcZ6WRyuQNjtjMTzIYOMK
mGVuF8yV2XxD/va6ZPgKC3iuwtAGOGPehEgfnNL9Hgt1LVnlFgJ0dk9r3c0tidDMs4PM0BPXLNer
lvyw82RV1iFu4JkM40QYFzXZUeiufNIi1CvLpVFhz1qCZaIwMi5xCyMCTudKNoPzjjbgSDOeLnCt
Nov/X1KHbDXGg0/0r0wcvfxuqoafKc27Pb8a2fgPrpEzRF9UiZnTP3e17//HJX8A7c48GfIyo0nE
WXfIiMwqeyc5T039Z7lDS6RXTDUGWmNFQkJCEw7kXHhwC8qnuvGY6Q9WGxwTpW+zWauz2PfpeXWH
PH5mAyAfj3WYibVFo8/D3+iZJEn4Y+Q/Qtj9RVNmP4ToWlw/cs9J1X2aTgDbYT41DSH7V5ZBviUt
r7wkfRY+M1zdabX11QocEolt/a9wLU3tSxcz0Cwak1FzBvaO7xqIeVxbOHWSGDaDnedkDDZGsur7
7LUqaMgSuCSOo1P0uzwwuo9+zLeMHNPXSBbZC7Z9wEqoHyLafHfpVJJ24fn+ZORzXFs34Oq3PEJX
onmn/ueAWtJvqDPNOloDGZrGDIhvDMBlYTUm9OqzlyFoo08tnGPbemu2xHj9KbYEttvJfHcbDmeF
75Mm6VojsE+Ou39fFjnDclkM9ps2B6gZYY2rdgaIENIUvnZAg/dx3bPj252zi0y2WTfB4L649Sez
XElJjtdi28fg5G8bjxWDICDiu7LCvKkGy+6ABrGlw3BIujLe9SZc13lJ8qNcrIs4ibYRYU+o7JsK
LjfQAHSfVb0h/muiNJiHyqwV5yoNyr2Esfc9rV+boCx3ZTlmDFviF8Mttd8WBnpJpb0yChthBUIr
evlzk0oLrERjApkgIrDR8Wt96GFytHhqZhlCBJLfqwy2jQr3dwjX9BAXbbE3M1t763v/KWltA+1E
UVLgRz4uCxnCUHULe08Z8UBYD7Lv3oamSVDLtBVRX+59J7Jf6+B7JXv9N3TBr5E/+k1DOszJVdbr
AubS2/KOONqGbgaC66Mw62EVziOUzmENamz1lOVO/+K2LBEiSx+5VTUEkQxpw9H51lS+eViAQpGZ
PyFyUMe7jqxGZcETH57BQgj4dqb6MaVITPVR8/EDdO6tcwpBF3BN0r3LfhDpR/gN2iYtk+9R3xF1
Gnj1N89tvIuLhaZxFO5PpwJ8yHlktzSdbHdyD4MOjNkJeSBtyJA7BOzVI8kU6K2pG1y82oSuGRmI
KFRaISk6YZ+020WzpcG72y3vQsvNdgPD03VYTz96pxuvtZfF+yBKcewnESPRvnkJKvRmSgLEoRvi
nsgeMvcqs4A6FwwqwDkaT2WeGE+pCaKCxc4KWnMvsVCuJbvFMfYJqF0WoHh0f3aNAyeQ+f5z7ttX
dyp/6US2PSQE0iD4TXlcCkTfqe0Gh7azX9op0c5Z1Of4h/mCeuaX3+y0+VXajLsB8q+j1I2eY0w4
ewb0ZxNV4YHslpoKL340M9ETB5t9LdzD3rF/QvMSh5EyFhEgaXca52KIGWn+K+29A66O9FsQdEhu
xqY8VcT+UnKLkOkPjYFW/A9jZ7bbOLJm61dp1D13k4wggzzo2heaZUm2PKfzhnA6nZznmU9/PtJ1
unbVBk43UBAk2emyJYqMWP9a35reW90L8dyBV4uHAR5wGciVGRMB+QK5ONTFZFF1ha5z6WRnPida
HG1qoakjw/MUGn4q1wMYA9oL24JROAaQzSRc62C31fiIAr2LY1xVJlCVc28lzTUsiC3pFHRscaaI
Zy2kOzgNvhEloU22L26XvT0neDZR/aOWffazmyg15l9Npei0rUJSFtoeaN+jn9TxU5LofDBrmi+/
Tn12az4vkniZRHTleDgqFkmcxtw1mfC9oZftsQ0b58WOxy0O8fG77WOxxNymHbVWfGjkp5gA6/Jq
+061MWm1O7GICp4kLwS1glfdN+PXNAlfijQa3qamimAARNOjdJJ6243hzuvaG9VZEuS1+G7hTEGE
boJbzpjBbesZDRtYO99neg4hlKjYrQb69CmIMTgATfk2tJi+dC52G92dbrlOPJRDiZRAUvY+9R3c
wUp1+1ZY4WNCLp2dw8WkBWI9uvQJ+Jn2ttjqv3SCsSgoYi87rMFtmu6ccbhFUEx3OMDprm0d4gRR
TTfGNJTrwW3U1QaYu05G2ChlSoQvxf1/EVol75Nq+rm8F/l/P98zqiNwFTIB8ClgXspF8COewqgH
kmb0Z2F777KB95d4jrjVTepAdYN0a2phYszsDoWPo2PDqhNfKzUHHfIufhWwwIJZYYhH91tE1fI6
Sik3lTYJhQGA7VYG5qsWGMhHYWUHZ3gNzjB+syiS6rq8P3RNE+0L0wTqj+/stkUJior0thzCZttL
KLnjfLEQKVIpvmyKM0LTPA6d+R4kgKvNko8nzsDsG6zbCYj5q2E1EpwrFZq91WQvvjsRD0W+IrmT
5Q8G9uVVnJjDTZcDwhJFVp8jL72PvLq6jnVZnlWb1hsNI+5GKxNnG7uDdSPYeK+H0IMxjHi+r5RU
28Kt8TfY9qtROtUZsaQ+D2aR7JjO01vsfi7JFTHHV1IQXisOH+9ELNIjQranPy7Z5pYYr2UkXvDA
Fvd6QluWabofFoDGg+fjO1x0kD9lkc7UdoWunSerQJ8cxD4xSgM9EsFI6yDBEYad5xgJTnXlF68u
GbkIoavWHfHMrhUOoiPZrUGDWad5Oh0WSd6PMN1GoAB9tgPhvFpM8koeR2/o105uD7t86jiNzsom
pQnt2nRyUjthctUCFbyBu5F9TL+IVv9xJ862uhH7L5HWtHcBGTMSZy27P0xvFCmvDASk+2hs3lxn
lrdcLJu+Fznnr1U5bte5AEHlq7CUAhyR1e9sxhi7IciTx5pVqiv822LucYe8X5yraWKlOj80aAc6
TEy3N+oIRKfMYIEmFHUOnokhkhLhdg9Lvnpijs/wM5X5p9AeRi726688zte5SIac5yLh6ecuSdNN
AWT4SXj5k4oZNWAt+a6cgEVdjEpTlpgmurh4XF4aLHBbDHlHzp31fYcmRzdR8sL0TjxPYg4Cdy0H
nBbOPpqm3XOywvNM58NTzbuzVZrt7EDgkx4FpH4OKWCXbpBdl8gEWxLvEE+ETWMR4i2Osg7DUWY9
ao11TOpuuKNNz3q0baWYP+uYpGuQHQ3hhWueSTw2qMM68/zjmIbjlWW92jSd5RJVaiCacL3bK+Uw
6bdJi1d9O95/jc48Up8bP6+GS5MgfuF6qPasPewd6+5xu4QsgJH88bBtpvZ5ui71YUaCcy6amD8E
c6NI5GfxnFsmK5TigyDDhq5B3/zZsWUKaZMIll/47CP5wjpdfL1Ym8q1E4YsRmelF7OVWIUE7U6R
IG5Nm/QXwrhGDrztl/STbvb83R4tkZ6pcOMkDMBqX0FBl9F34QT05Y3iJxfdC50aG6lycV4qjr2S
pstqcm5FReYwy0Yi+RDdRsXwnpJW50HT2b4VFmfH1j+mX7tqH+eRI2yL/2F+I/sgutfJ32Cw17tt
lkqMTwyfXr7uRdiXltO7YVbxqvBzzJNJZT/ELPi/iMDL75EA0d+gcU1dyHtXGr11YrZWHRu/fMpz
fdvjVaVJyJ42nO3Cn8XUkWEtu/5GUa2N6OlywujybybgzG3aMNhdVGpWkJuv16d1JE0985XHiHxs
Q1xNbgbD21VGWb9MGEGPTjXULMMtcx32ILcis9zalu99VqX5UOjqyS/G8km6yU+6fOJ3IlE/+6Ek
8m70b5qd3nB1k6/RSDcqo0Zm8kMQrQMVbcj1J/edCBCxR5eQTjPo+yy3LdhC1JvN+GkvHpK7Djcg
JdnQDwyuWTuaK371c9euG1Ty4NYuZJgovZrDhJGfHfaXaqb7WcvBHkqYCF736rMbxx75UC3Fyk57
LYSTrAJ7Sl7YTvPKZVl11wLrO5jRTPAAFqax8H4sXa+68SkXX5WzhW95zu8+VU6DTm2pF71M5I5J
34tP5IxEXileXZMGed3UorOxNBKVcYoNNISMEWLb21jzUAgm5nj4OrdQmhxdFoi7w/57Tzb85OfO
sJov1h99/+a1Pgu7cQJuv2aHMhGsL/C+pGaHUmvE5uOgUO/jpFc01iHCh+CnYH+TMdBnhDo7G4yL
82sJyOrOwaty6oo62Op5b37vIrVq2yTfsxvGaT/z2ZUNnWTwRHcQy2WCOJnIffEwprm+Fl4XH/3q
kZS2ePZ8aDgxM+oNESS1r/yIXX04xmfp8LcamWrvZdUzQ5LFZUoybeMVPeklw0nGm6+7HsPiLXId
rEzQeFVY/cSNBhynzPYNKE8Szcxq53Ombo4tsZFb1Rb6bckof99TD3H+egF7halfRRgvc3zCX8kg
q6zPlS3ktphvFth3Dx1FFwcXJeb4NwN+bOrZ9svnOAXjbarF2OZdSPJ/zpIaJh50uTHJmaNSaTvQ
XcsiFbM/g7u2fkhFxM6pcNpVQs/M6es3Ayy68mYL0pK7qYMJIHCgdxtnEa8THS4MJWmHPkjUygfm
fJYy8Q8xs8yve8tGiLRLzYq4qO8DJzBOJotL2NKAjJdzm5th0QqCcZYti5sFe+/pwI98H0ZTZKS4
LcoOKdeGBTUFng8HeEpX7JisHx5GPper6XNX9N+AtUHvzny1XWS+5bzTeWa9KQf1Y7KIinRWaz2I
PEnWTpxzrZPiNox0fa3bTJByQWjBwCZUk8IAIDoVDyIVYNeMGXzgjZq/zlzxU4dcdZP6cbOJ0jrc
J6Kq0Q/j+pxQQcs+G9RmaBremh+u3dZEg1lbs8tHXDhpuZ1+zncymg8+x7g5cU3Klmf++iUN/tny
Pcs3I38x9qVVOzdsXpAps69+kKBoMhXfYuOsOT1E1l7k2nAm24I1CxHqjUOK2C+IrzvXidQdmljB
TENpb1SQsRj7s7d+uaeKLr9Eauvkd45GEV+EzHhnzShUnPr1WcBkfcYNGFBO2QUXslLeqcny7x77
5dNyE4UmdUz4gSjXlMcuKAhvlZ48koRBi2xYuVdYFp5jBaCosTnXazQ4XZaHAHW+eQO0xm1ls3yj
wjV7k5GHPwv75Khr3jGZbSMkNNvVGIENk30vzoWJ2SOqZL9PWkAr7uz4r9PuJWlT96Hqw2qT6rVz
UF37Gk3FcBMbToRcousPcOBWiYFobg5bu6IjFAU2ueGAjCGCVfDwLfwXCLXbtoHiv6jJSkVADciM
czyC3ANILOjnEhzAxZoaLobxZidT9Gjv+yg6Cg/xLIt1ibix76ril0tC7vuo9US26b39ipm2tuEz
7EVQw62mNqCByjd8V7+8hN+lT/oHvYLwG/SEPIhhgscmPlaG6fMwP9A6nl6+we+t6Oven9+qF+1w
J+ps2BC3Kl8JE28WwrLbmPY2qYYEIk1SId/1G99AxyUp0MP3oIwQkj4auA1VIs06ztD/9riVxfax
Tk3zuY3vtNZtN0o04lqpEWZBMH3ko875otD0q4rz+kaD97MDHQQvjsHwYdD7ZNXWc09e1VKAZCBL
t8Ul0YNpbmv1t3nLIhfUZfSql6pcUWszXsIyjV6DkGZewSjIMZsSb2x+U7p+/FrQEAhOCzzJ8l1e
mf1oPSfbFz0cIOnSu2jMF5DlpvH8p4Ij5+TH3R9PFaJ5oIjMOyXuxC4zkP49SYz4vHx/rEg9fGXD
moDDkba59pGmWRAnDe0W5oS5P+5vbdvqMOqA8k4dppKse+KNnJ9jQfi9rxJAGdUAzo5oL/NxZLsY
0YcRJ77Dvqz6dWeTOoKz0z3mNR4e06r5qAzVbrF+LDdN5KRXR5AYjNJ43GXt+9fEsQ+6YDUWjfMT
zpFESf4sI3xevFT9U4kHd9XrZnjQBvwl7nyj9YI2UctHjiE5FWcsGYrRuAtToY4mmiQVa3g5+rZT
3+OJXi7AGy+VOQwIup2xTUlj3+glyHWsa7NHTkUK359tn6gtRjVqene9PCS6R8FDOppAetxql0fJ
dBoSREHcxzlDDLuGut5OvA3RhjXwfe5E/dWNMqbcIUoMgCN6qjkTVWZGKJP+pmV5WUsz2EYBZSyy
Mfvzci9YHtpcGswuvUc9tx4MWiqkn+wb96EudcEmhptOFNPJLm8chj3rUuTsbcRckUli+j4m77qv
Ar/H+pUbb2N3NSfb+R5ZE5MX+74Bl3NRTPcJ0BD8WfVVHOyWJ7WgCvajhqk3Lko6tjGdl1U0rXQ3
yXamSIZV39T5TSpHIsmJy25fXsKiMzb495nqSDFja+akWD8wKqpXJiawt1hz1CGnUX0dFnZMG04r
p21HlL+UnDKbNLUfcqqqd0FVipva88aLbVakBSMxvcCuejelpn3WkvdIIfzC5f4wUUHHPCNaTOL+
1c0BTvSpeze09kB2cx5m+y7sj0EdG+K6K2PuRRrowzkWMwohaiymrUxSxqpgt8yY/1ajhwaNlwYC
U1FuKfqovhkVCEekonFtd01yE9YKbnefbGOEikch62zvF8Co2a39MMKYPEKLwNako7iZCllfv5Sh
wrRX3TSBioDTQvyNyq9mfki5oLtRSS72jU/3t2l25Yl0M68e4NIDEVL9AP5S39W5QeV7iFbt2TK7
AvoMt0UNK0jGXfUeZtbR6sn7tUyw9nlWZPux94cj3iz7qo91uO4Mu/wZAf2rMpxlbuKeIQtBzRvC
/Eh2z9nr2WidjOZhDsi/V6PubSY8A6dBx0w1mtOxVliz9JjxHE1jYVsQtlBD82j6/p3IxPDGVWqs
HHzN86YZY2F1Q5aQLL3ju3elMPnD53uNkh9pBxx9ss9zEPAF6vkpaAPnHtCD9YxE5ecklkiSVWhy
nrlOesols7bLdr5hh5fYMMejCZcD2uU47o22y1fLKBp/lDj3GGm+sOdUEu36wc/vBtpgwuBhaVxl
Tsbq2+s2mhWWhA46/2m50THMkrx8XB4oknBkeAy588t5uphCJ1N5Z+z82BxXcgk0I30zUsBFuv3X
tK3Jfq1lU01rg3izq1C8VoWRHzTm2lyJeSgQ4dex5eqnqPTOkOQVzlqss1wb4aWXR18bkWXkj+Wi
DF1WP5f6mK1GbWy/DIZtN0cKiSuv7DkTu0Rhx7H0ThmnAH1uXQAa+hKXrrwbuqk8dKqhB95X3nqZ
3muxsk4qwpGyvGSmTbmErIONKwfI/ZM/p9TLczXeLZ205HfEJR/K0/KIjRH4z06C0/9a1ypRSarK
+FcjTdYE+uJ8twTX7Q5TLpVwb6lmfl+mksHsHU00whcwQQlKFkLu26xFjZ2vygmxQjtJHyu4WPWk
UyYI5Hfnpe5tO0r3PHZRdBgdpz5mhlZuSrNjVI2KVJaF/9rZVNSEEggejXfOA43J2yXxFAp/13ZN
camT8KpNgzpEmg4IyaubjTQnhlWBYXMRsPNfXw9hvMwDdwoHsty9BSOIvbUV2DKD1tp/LWlyo3tc
hG4ofM6aPoruS+imJ5o/ZApR2VF1ekHTO5OgPcjs+4KcDPti/khkQmo6s3OEw+uswZxCv53vOui/
Z2++YbLu7EVSv3Sux+RCRSSHXenD8KIivjZ69p1ZfNeYNXuNpPJPyGzkscSkbaAzrBOHUrth3mak
CRVc+ZgK1CQ0bQeW711lReVhbLR2X6sczmqcXcNGZqtCjfJAcOjZdubBtNYEEPIhtxoYkSvCaFnI
eHZsk0KuRANRAnfAPKFuJ28DyaiomHqltfP6ZQYbwyDZBuVgr/zePy4zAKPBVUhyCwORMeXGNtMS
7IS9vMxbAC3Xi4/Q0R58u/HeDe+FjcwFW0/00zKbd/LB0XOiQn/PYCncfF3S3AlEdVezzKrZqH7w
oboGpDRf+Lk3zdTn665U1XMy9nAa9Mr+lCQmFXm6ifnmJuNaSIarGavTctPBMv+6R1ngIxLjtM/Z
J1gXB9Tx2c0thHM3nHth5gRI0XcvLQfIYdnuWnEhd3EAPJSX5ReZA+Mq8zYi++Wo02iL18j0rbM0
QQ7IySzxG/V/4NzB8lPIyBL062XB5YCcb+Tu3XKD0cfbExbsV+ng/fHc8oVRJYRmMWas26D/zpkH
/7oqs1OcDf7tstnNFQ5WwyJk24ebZXY0mLF1HyYEjmdzeJn0L3VgSHzULrKia4vTck9vracRDku1
pRvBOcV5qNbkao1XMwk+GwCFn+xe1yRKNpk1DaQXiSZFFo5GnPs9uNA56uyFVrxe/p+iBUhYJ2CA
+L9v247xSZaFCm8BTNwvaacd6b0IkvR7Pqdi2QsQr8lq81SmA2yLIAU0MqUn8kWU/S53OZMx+dJv
oKWKSwcrBi2mPi/2sNLJRvZFctjSBQpmUcU2gL5gnImsinBXPWwHtjJyJY0eZvB8U5vBqSbLf2LA
GNBs0zTZjhgQ+mArNN6phDZcIo9jqnY9yMJbFbTNDZRjdPUSKPb8VDDjsX3OmptmEhT6VYBEtOpc
ht14ruebrk3mG6telfRAbQdrrLjaMWDIpPUuDS1f5TpXWz+EDqhTxnLK64mLjsaHaml8DnUMv2zr
rmYquxMjOGa9s6ATxq231iu8WTFyxiPMnFU4n0UIhPlnbBLvPjUYu+XRn89rxgBR31ArLDqk4Qpn
3m6NAkxrETv4fRk6aOjmHwPl0nFRqY+OO0HEMyTKLS5lKRy9a2Om6YOm/PvFGFR5XU1JLSsZvAkp
5RjVN726D5GNPwZAJWsHlfxWzyagNnzaRSdzc4XFr9gOro8NZ37Xmmh0VxRcUJmXp9YdDGOGpvNI
1MQlua47CsWDpb8tii2GaGvgsXStZD07ypKetkCJEceG8ZrjEVoVdkHIl/wXFOsSvLCBvcBv2XDY
E2pMybzu1LtsA10j2wypyC9LzXpkMNjk+D8i2844Y4PxP/roc+5yrvPCApdZywkP4ot2m6nuwhjB
exnY+1K+6A1Y9sPd4hF3xurBTxBZFoOh3WfHDCh54Q7fIPx5G7inP31HK2/iGbgD0htJb8yAVzm0
3rmGll5sTTsXDCgeSxW8l4bhfD0ydAwZDtF0RDK+GAfhcMHa9bI8Wm46LHLWRF/r8kilBjjaDMSy
FcLVSpLhvhjKXwbSdRRRn4AMQkETQqMOLD3rlHsJNAxhJSv+76yH18VcPpBqPTeUlmBH0IxV6eFF
X9OATR9nhm4pY4/BL/UL0phoiFVWuzOhnZnTnlVZwnFtyVOp3npBGGYTzVT2xuptdEkGBV3E/IET
FpO9NMPRpVv30+ToRyndV6KlCfE4GPMsPftL46Tf8K07N+Sv0p1g3roahs7f23MPt1Om1XVqhura
dvr/1KOm/g1tKB3TBUShpNRp1/t7XVI4GCZCBgeLWY50IAXFsYZTdqnwbV4T9RzOM5WJKcDJ7JJ1
lMXfQqjWJ2d07EuWemKVGu6hn+s7lpN+AUz6QFhPUADJc62WAEGvbnOPdnPfQjFd7uVyYL6CD/Yr
kTVQQviV0MJENIHqw97bDiolREVAUfZatDe17vqloydevymkXOHqLn50ecpkehyY92Z5i4aPESma
b8a59k05sboBkPUvfmLPRsWxIupbieQwynKiiGs39qcW5gNybcEKcc6lNT5jLFQ3cU0bwFW1wtcf
yStE6HjLRkJ+4YviwbNX0MizbYEHrIYe8WbaZQHZ1hufcEdsmj4V2zoo9H0DKWYpofnPj+H/+J85
nOjRz7P6n//F44+8GCummc3fHv7zKU/577/mf/Pf3/PXf/HPS/hR5XX+q/n/ftf+M799Tz/rv3/T
X34y//c/frvNe/P+lwdbzNPNeE/yeHz4rNukWX4L/o75O/+3X/yPz+WnPI3F5++/feQtVEh+Gunb
7Lc/vnT8+ftvhksV4H/+68//44vzH/D7b9f3OKyb93//J5/vdfP7b8r6h3BAMzgm+W8XFw14yv5z
/oqt/8NxpKk7NhQD1zXnJm7S8E3w+2/C/oeLx95RM2rTsk0+Q3WO0+j330zxD0U6xqYxnV4cW3fl
b//vN/vLO/jnO/ofWZteczxZ9fxzl571r7d6/ts0c/4gKlvYf6Nm+q4z6fBUMTZKZ4jXIUMKYP8C
hD4uTh1ZLIKv2OtMgQI8w2Pg5CvWqSP2zbLYmW05HgzLh3pHwvg5lDCV/Emvsd6o6WpSALIJfQW+
y+7sZ7C7byw0qn1dNyH1rkQcfcQklKCuOzUC5Ediujn1LAHnUd8BzsoK+c6qA+gQrtTHG4AgCSPK
Iv0mqzSa128+DITOWlkNQT1OZcOeFFt+0YCL3SivKDY2pKf7aohp+s2iIFnLrDmRtMhpaKxk1J+h
Uk0rE3o4V1IAyDl61qtRTyh2Sq9Xce2C/++UbOqVP/RJQAmfia0a//u3LE8wIAobWvdQs35eSd5G
4gvCI4VDPUdssaRXqtbuEgnig1R3d8CBKCA4utXNfCIgXlP9MnSACZDGwLsh9fbRAIIbGWLrAJPa
F5FhUS5QftjaNH3DaJtviwJylQvekVIHIgiQjsA6BCUar1H2QBew+2ouAyG2FiPu297YUgYTXg0T
Gywufn22/TTAJhU8o8k64v+6o6Mev1BLgU3e9dGKzfyNa2UGPAT6H/W4079juG73gtKOVZcUNNlk
OMoqOwboMdn6HYbPaTvWbLaFNm5MaqU3rZ5dzUh7tAbOl7LzfwSq+FHFUX4erLhbmxmAIeWO2dYe
nJko4YwwPz3oyH3apHutHdyNp1vZlg+GdyhLo7s1TcD2CLnR1hmwyDGnBpBRTlSr0uT3yxgnlzWc
klub4e9O5Fj+xlIUZ6gl8V3ad3Lb4os+VorKB2zc/PqKK11Tj/qucwNwWEaibYLAqfbAm3HH5/QY
x9YAC7io9bVsg2AzTNE8Ag7T76w/87ssG0AZ9+IeuFwDWC9ycHIaIJXR7PbY89thVSEyn6jeQvXz
QvrCcGf6wLTilqRbiK9vzKtgZehdusO2J4B5hnFO6idvcKxrYYk9V8j4xW9Y++BlmYlaMVEe/xqP
ccXqO2dyuqG7h/SL6uNmuomQBRipOSG4p3hK6N5Y9SJ06w0mA/IRhWWEvP9B0Oz1wDT1TVw2CaRU
8NgghQpFcVACEQMTlYHxaEeVbfnh4OFcDWS+oM6wE3zNoJAMu4QP9pNPBVK/62QSVdt47LP0po+n
6TuvoXMBJ+ekqyEfiX6hrJkX7IUyOnUVIRz8/U55pdsZPHsU9nd8vFrKOoMRmnNN99+DRUHgs5wQ
7cgVtipajaZtYBup0+rNwCL7WkVOdsC9ZwjUNvaKq4mZrb/xevxOcRKM9hZyGkZLl8urTqtCYXJS
cnMqtwK0WstnHyiZrnS+1wdXzbKqeeZYwRYfB61Pd14SiODCeZw0ozAzSZeRTaphxJFzBxGyv+pD
RR9xivZJ+BS8UHEb6khe+zbvwQvShdkZ+HyGJt3W1GBTaCBKET9SMg7/L8aIEO9a2foMLGThMgr3
6pis41SAswgdt3pm7G6mO3uyjH5T8Umqj6kOXo2dau7QJYMbcsIqmVnurcxdDxTuVKtwa1Ws/LY6
+yM6oshGuy0sCmOkWdYvzO85RSH9k7SFyWvd6FPhPeGZreJLEMQ1f76IawwShj/WP72ykf2TH02l
OvtCc+U2cTvn2cx7T10wAeBbk3lZqk2RWH12J+IiNLdlLzr/tjbr1iSnqwUFA6/ePkdOF3uM2zSR
dxc7K5zidax6gPQgkMYJWkg8JlDrG7vNhlfkXwfu/WhbHp/AsqdmYJU2Rt6cm7Bv0mvnYCCEhRlP
XnCIa2MsDg2XAe3qEk2yWUaGvH3xBpoOcIRtU2Yi/14SLeEAUZUwSFHIeByrTRn6ifGUeIEwN36I
wQGvIX5SkIQShBXRZSU4HBNfbUIvl6+lMstbO0DLYWqn2x8gFoSgRCSwqvvIlwgvtedX01qWYFBw
lbdMV/ESFZcG5Iq7GY2QrqhaxHMNdmJPNTsRXb8T4OnlNqBfpV9VdYbJwgltgfLMWrPai3pgjFXC
IxhWcWuk9KcYXZPhpUA5Weldwg8bUi9XqyKtOeY0W+8V2upUhRckdvGtx4xMakq3YKkCHvW9Q+oX
gbEnM1dS3kprZfURhXXRHgr66LNVF/LrnG082fr7gF5UrTMavADY+yl7Uj6rcXis5mXmfTaYBIHJ
dcTWxkotR60YdLbfgtiu9FtabJS/Z63jvtRMxOm51Qe82Ow3Z+YTE85D1AOT3fjtqJ9G5atiMwhF
iauWZqRFTIiJWLo0kzmgpczGP7K3asXD1NADBv2zDWE+tF7bH22f/eNBTN5cm5MDILl4xZDFc5dT
nu/twKdbyrcL3ASxFhfFafAsGwTUFMTRAWyPzZ6X/of7NLIMse+ZdHJljaUT/vJVPT6mPVm0U+k7
FPFS2xZdQoH8tRp633wr7SaqiWxVJZpXwKGOtdEtgtmH6j/aDp+gBx7bGM1jph4JEJcJI42bmFRt
Dvqw1ujmwWMEqgkdInjG1IeqkSUmbqCyd1CwufqXXAiHmB1tX45ke1SuG9OLTYql/oGYlpt7rSn1
H0ZRGMY93gCqohwIiMEPcoLgVH0LH8thXnpQa2C0OXOkduCyrcNbGW7pJfDdo9uqGROkB16Ae9M0
7H3n67GxTgPy/fveJWvCiaxCv1XKIH1gtX1QbdDvDJDiFS7BNccCW1rgfa53Fw1WVL04Hqe4Xex7
VXdpVUHjUlK1XgaCY0ANVpw/rFfOGTgt9amU415AEtC3stIpBNLskkKk1B3L5tMJihkDAj6czDTz
K67OUk96orMsmjax1IAPJprmUIyWBdXAUCeUREaHDgIEFj+0WICyNmsxqrfGH6zojBZttO5rwMWd
1++CoKjaoxvHLUVEjYyKvWd2YiBgJzHNaEEZ3GWDom2vLopEfGN5Q4SsLkVt3DQlgYG1RYJY35Iu
d8q9SWIRaSBJY2OlPEN3dwBDOPh6C47dgQ1YlV51z6C0YJUXhY/Qk4RZ9oRrkKIRx69y9xTYhl7f
BJqKm72Hx4dzP8CubFdhsM3ux8k2SJA1pgCNMBQ1VAEPTtSqwAvHx78MNBw6VZgSp+wJUaWrSVN5
9dDpZTeuEIboSSocuylvRRe0bC+bFFJQPlEKB8+Wj9tNoziNA2EquhbUKm1BoIlCm36/pOZFrz3K
azeYOE19XU5aD+quFoaUN6XheFDtfHsw+C2G+knHmBHirJmoxnDqRpAyNdwZc+7AiCYt30hGbXKE
CSXM6S7rio5SD9swf4aFNPNd75R0OugFdU6rAQ5DvclNs6dxDepgejUYhYPE4nJX7wZL1PYl4B+F
m7pm5LwXoBeNnaDryjgioCYuZVwwzB+Kpi/9j5R5hollsxr6vWVq/LGOqXspi7fec9e2ApoLUr6P
51R/yOGCUC8MytgsRtr4rEJtJNCSD93J9lk8EfCfTHudFQndpXRnaxqvsoE7RYFg55MwMtbXO2Wp
m0gn3kJ028Oul5uos0c6GohOcYXROI+0eKWZqaqMi45f1XZ1sHkvY7AFClPZjzZtVLObwoImL1kA
i91XQzcQkPYzndYROO0wFiKJ8rMmywmutq4dGLfKSeWZvuuhOxbQdQrKGHKFoSBSxfDumtlA+LiK
cht/hJ+b+qFOMOBsHQJ+VOF2IvJ3RaSVsBiEVw0HK1NWc6YtJB4oOPRwT3SNn8v1NLJAXVWxyoqD
nigLzw2qK0uwAQj/pnUC7GFTy1rhEQmyyE9u04zNIW8NBcR58LsSxktsWiepqrT6LAiSmPs8RRt+
R2+fqBeDbBBcEy8lvyw6rQ1mE43nbLJI59MhlfEtN40G94HptD+n0gH6lsjSY6mFGMM1rR4iNloy
yrQj/YGluofTyGxEd6yweu6biIEVjaX4PYwuG855CXjziL+qR/wqaZZ75m2J29tAamP04gVa5r9R
v5PqdwB5gP50whIFvUowtd0BWZ5+V7O1Nl6FlLMFr1PZNMm0CN1MaO3hueitsi1ZFs2BO+gK2llT
ttfcAFALnTXHxNByorfTlJohLVXXto54w1g4dvVawcsG0+bZ8ENckRuEm/IyUdfBdulTjzyNw31V
Fuh9MEpc3haW7Q5XmQkPerMNql7gMxRRVchXjxBkcKldD/GyTTTL+2hiIu8/XfJ3Tf3LNPlA6VvP
mZS4RrjaDXYeNkhKJ7DT8nmybamzdIepuerYsIUbv/u/HJ3XcqRIEEW/iAhcUfAKtHdSy7X0Qkij
Gbz3fP0e9mk3dkcaqSmqKjPvPXfuQwComRUZ2k/Qpf04MVEf63J+4rKCZgc1t5HylndpwvjQXxRK
jU2s41vy9ASRsR92FDdYrdJO8bgPVZ3fxFy+70PqhOhMmYIGCHDwsBokKwxRLSvNtQfg1g9uZiHZ
GiAhVKC5BtwYHzoDwDxETjAKi0JvDwPoPculXxjPnwIEr/OJTFZv730UF/JekOvFdW2cqUcRimif
mOr62B8VQzxklDQvpekspIvG42EpWAFuUpoqYKphpEOoJwdmGqjM08LCot1W8MWVJiPbXEsMdNoW
uYwVlCi+P3dLL2DaditIruXGyyNxLkukOC/Iwkhx0eAaA8cZjKG+KWytum/U4Ci9cg2DYR3V44sO
qe3T5nrvUmZk9PcJsGWqXnDnUSgEhwGhwg4DYXariK8iVpKeTNdWQnUNMi5PBrXpzmHehIqjw4Rb
1eKAaq46GU3GpsNM7IxQs/ite24coRizK+VOumUMi6qn0537eof7VySLsRcOOKnazJbfMKNsHfVS
vzeZVh0GTZk2RLNYKmCRSlV8AJ/ZGZ2RDc8XRsue6VPyO6hjty+UGoBLS709G7K9WbRRiFaLuASq
BC9/Ga1gKoTrbAdWHiUlDhAsNYvNUD+x36uxGEgeL7Sb3jXMKYx2Fpsg6aKjyjN8oZE8H9Q5m++0
lCwvT5rhqHSThihq0XcEZaCB0QrqlYCT7lRzBv2GhEsV3FTK4i+M6OgQRRby9CJN7wXJ58zHJFeY
IKfUnrlqI85Thm43sWFvafXw+Lpq5sbFaesmQ5ku2EHbKU0J7FBXDaiwXdJw82OGvZRzouarUgSU
WTF0BN9BxqF1b7BCrHUX9ea2RF1upLHMLt1kAEtz07ov0xzUBHZhhmtIfVzAS9lzYgfs7dzv/8V6
i6in17kxerqo9afGRL256RljZ241qDkWq75OOWQy0j9dIoH4HlHTcqCTtkYBSppUH24sk5wP7uv0
555z8LVu54ScRTowPW6V0TlSmAAAbR9cC6PnhxJjD3OtCRW1u8yjaREiGCebWFRaSK5fRXjUJDJx
M8wEFbVAFpi4Sl4h4GSeaNPmEL16HDCCvaEFJKmI14RETQhge7oPWbgFDmufIaK3Ozbw6W9H45U2
Y7w3hzLZ1FKtWG3dm1OLW9dmASRoRFJF3IKYzBJUElheERCGMeKfyZrXkZwR6z4FhERE0/GUnC7F
yko132QuW47V3pZBxwik2ClRJlFqJF41BrRrpvpBAfVEOqJ90HW9fw2XaX4hbI7cg7mjN2FGT1ZE
7zDV2zz8ZHjQHWmc9RgHCc/mEIqJsolF/lalea5v2sTsW7d3hPIDkj5nypxeA5VmRZ5Jdae11eLl
vECDAlcgRNvozACNJgJNXEmr5T7NTNxcteilD2xWfjtZOvpIGMWdR9NclZJxmWgJpuuLIfoNJZC8
pshjD/QVcym6dy9aX8SYAlMbkZoFKScf8tuQ65ErGdAy+R7IBh7yRKdHhElI5QLr2w5W2swIqAOn
/j2c8sp3UjPw0gZqzbHkaP+IS7FSFyVwVW8tyr1xQY06gRNnedEodGrtYvXjJiCjUFHSYI/y1HQJ
nwt5ScuQaeLwj5tSTft5INtBPE/lOALQUykvy/Y1L8qTmuUn1VoeoVFnXqUb0yZp46NFe46D5e8U
9rXHwsRyFr50znRXJSk6wXQ0BTtLEqSdp2G2I8X44lTGmxnMtxAAb9ARX2aQqRZzDXSNvmT0M3Yv
/SS+1y9WktL2gJTe0R1CVZfVUQoCNBd9fGQCCTLXh9K35ibyiD6hjgxVr6y7c91SGytdgrw3L/yE
bEVALuF8im1VHqYE6o6dCPFp2PkKIhDd5JN3s0tLgtCi/t2IwpdYK3ToMwr0NedQtuIX3KG2a8qh
JH9omUlKoLAv0FMWBjaBqQvPsZGFblt1uW/jFUxXqXTVy3M8LxcK6mecmPSeUASakXFwxgDXORkh
4bwZjCCGnqH9yjl+p57+Ayr/PA4tRB+uCzSQH4GtHBeNx9uG1r+uNDZA6veKoeICzb5ovJ7oWr+r
QFOUuSbip32NQjv0lDznWhk/02vbJJa1D1L1XwW6NTGID20a5UltyZdi5nANVQej7/JStfaFRs4j
sJwffKxfBhjsRKhv9IsOTCg/upiGt9IZ+1SUm8BMnsqhenXaafCQNVHNBLJ54eUPvMAEys1YXZ+i
mHRO6tlO+QJzbbhOUmncH/+P7xhc00CWlS/4wkBMraJVwo8pO3ILcGGkbDkjqKYS9a1EChdr9ZWi
9lCmFIPUR09AkTZlam4bzGkEVZ/QIm7yEgqYkygH+tsbMSX7PAIARyIfDwZ6V9QoVIFEtjapuYq+
kbFO+PKKEYdnqjefOb4xYDX1MRmjPRgRAvTyvaAjzoTCsdxpLluvle0R8e12pmMxaN03dqMT0G22
j8l1KGvVaRToH9NXMzNftJxHG2qXUNFwYfZHVNIfDEi+0PRTmAB3j00IjxQi+7Co3/WpI+IOCRza
UMLzzI1mS+KhCSMnnG/93IXSnopleFFGQq+r8TWX9WlCrZYwTkkWXBZ2Z95GW+5aso/2IspeGnzM
XFUbD6Zl4epZ9q05y6636gVhHQ4fpb7C9NHdbA6OcUgzo+0/aT18KOp4LOz4zXCYRTlFsqXA2wFc
36OyPoc1PsrIzk9pmPuhzHflGG7HKP5Tzd3GMjRQNM7JcTqsXzJm6+OuLoJij5LgzlWTGBZBfldp
+3rFwJQsIX+Mta9YJaBxpfgwdBKjixsVxkgOKWuIx9JXq/YN+l7Kdp1FfrOIB4fAXQBMpw2du2Ev
zMM0L7cwFL9clmCBLAdaMVdn7v+BRv1sED1PKP7NabrJclkIbp93QU6Nz4WEELWXgQgsGUV7ZZyu
SUg8nCx/JxSD6IP8kEOK6mH4SKHL9zHXLqSgYYbDwCp2cVa8V4t1TJLFz5xkazfyPogR+3PEQSwa
610tu71iQVMMtVfueX4y2Oc13kkrh71qQB3DJPOv1pJ9rCh7HdcNHeRzqUSv+ZpIPye+pZcvi2Ft
M3Jke5ChQHCfq3j+Ix1swbQMwU7xxqAZetI4G905ogih7+V1Sv2vJB25rpZnuAC6x7l2p+lyhcFx
VedmLxk6IuFO0a4qB72hI8FmdsepvbW76RJbdoKEDTWzNj71afUIhvDFBBlESbyPk/xR1osvldgB
sIR8tjJfA6u+gKzvEGEQWcl6t0fFi83pZYpw8M8hyvSSFAXkI1hUaO4d9QWbod4hBlCB7oKcXh03
ke7gvkzzLWIWX+glflgCs5XxKQqK9yRtmWKA2dRAcFgFo/XSNrYcQpln9aBd9Kp7HpUAWdxIX9kw
qJUp9p/XpybYeHGEQ2NtLuj7KAVE/+jU6Zku2/dYcS2cp/EQcS1SO3szxdkOjx+GbLLfqYKLcHig
7McJTC6MAgOpCXj/iyfZsVBlMd9lNJxEmnM5WPAUKrm9zyYSFRjzMDvYY2d6mUO5k23wVffjTcE8
BeWmPiv1cCHq6qiaGsWsc6VYJo+s+V5XbIvASG+GiIQD0tc6JE21frTJqSgSumCtQnh0mSAnTS4z
xq015rx0a40asmdIWsMJK5zi3ZiMzw4zkJuq4ikqI47f+J10hXcBZdrhVJomw090Eq308LWGjVV0
pKxV7QZq9T7lIoalhODjmIsImRnFTYTdb2x3XzyRFy46m7gjHybDZlminhvz4Ub81z4wsmf06bul
N/cL6viWFg/ydZKTij/oljxsCra7vhhOaZ70GWzQ2HcraD14FYRZg7BWb0Mnv+mVHZoowJgbAqvI
530U2J+lxaO3AQdJm9RqunqtW/IBoc36mfXoc/3aOQ8vyjCfdGn+m1LGa+tHKS19JartcyyatH32
3dDc25kAp255r4Hw91XCHFEFVN8SNy8IOUGaUeF+tdEmza+6TOiUsNPCDZchM0vdrN6lY50SGvCu
o5D4R+71YxqUi3CGN8Wa31pZ/CtKJLy28mk6DMQ4IPIs+RFFsW/s6QrR+AS47oj6fyuK8D5k5d/Z
GO9tlP9E5fQqaYsgcfr4f6HncYW5wToicL92g7ylEIxQI4dPo4W6r0df75He/c5An2SiMtzRuh4w
T00cfjzVqDFOLcwG1uvOadNrrYcHIUiEqVX9SxJjgI/VAnHuXKwGO2c5g2t3mGykhM1HafnBBnBR
hP4zFvLUKdpPQV983cEI0f3CFwWmBeO92tvvORo+aJati7EUFzzhqJ19NlD9FUjeBDnuUcQV21n3
+D5N+Ytok1iOX3FSW1LbxXTDpAZGfU5RRY7RuxNNsxsDLyN77c3KHFZhqv2xISO4Bk0NQqQSxIej
9NKauVGioM6bVvSo0jJo1u+og07YfalFrWrDh6GyLTpfSosVtcy0q8bB0vUqgu2W1k5B0zAkNRwY
dsgVhFqLiLVTxJUYr9sf5gmkU4rusGY1ZbZxZEy7aZtSdRdTt71w0ZyL3SyvDNb/9WZxWj8u7H87
NU6/lZHAwpTzuu2ILcLS/I2rffK0Uf3uFf4AuZRm/hHVYf7Tl8tbaIBxXoqai6HkEqt8O6QCfnMd
J6W9V9HtW1TRzFHJmNoOpdbCyA3yXbqq7hsjPhJcHfpEqLymdIH2xqhZNq3StvhRsK6QNka3y+sc
way6KrdFh9GECN+vUAjpKUp1tnqMtHwmAfqxjWLk9m42ls91A7Ly+W8tFU6MKvnE+XE0EofsyIrs
gMh6a0I6OvrE5YJwZIfz1Hl0iDAGyCwch4sXGcVlTqaLWbBjcV7EkCk2MtKyzZRCPBzjdC1Gc2AQ
taeThbidhRz/LPCNbA8Mq/o3HgFhGRZG04D39GwCa3Thtlou0DDFnaHH7LndsxwUrFpMhPWNofbK
LQEW9DWieScBjrXdxRkDxspavekJ1aur9z2hT5gDfWj4RHLrNP40QdCMWsqG6rrUaLEn7UwgCKqX
sEXpijPSfsEMvnGaKfeVuo/L8zAViUN/YqRLC5MSrOosDboWseWLxUDeljkxpTamcRth4JKE13Qs
SyoaGDtmMSsfbVyO24478sHICCIJEkZORwVGxjYdOnGRg11vnAV4XDIviudkRvJlM9p+5b5txXiL
RMloMSrpdRZcnceNmdXq6MVaVDNAmtQGLYpp1uWbkgCAwpk2QSuPw86+I3aZiEGB7ODrRLNjaCkr
BDY4e7y6mazzjJmc4T15jshcgEoI8DKh/rXMSkLSz2QFX9hJwzM1VXuiVSMOrTXRqgms5T20tOGY
gYLxQWj4Tah3F7Lg1OdoSENy/vD51s9rKjXSVtE2n1FCM/2c5HWrbPKuC48xU/+NCLkwDPXABmIW
wVWL4qZ384G4v9ipA/tRtJOB0BxZUOxn0M7tK2ahfJPAYXjiXmRkXkbO9iHlOd8gWDWbsVV1YP91
2d/T2QB329fWq2JXCbZ9nVmmKLgnjI5yFDVGMVY+pA5HXW0LcezKhDcC3fvoGamwUBcQ3amPkX50
NOoHGE6DF1pIcmnJptu6Rn7jroKFLbzdeVsDwv4sB9367Fq1eBaZlhxp1DQzRIimpNyZhlsie3sH
tqPrXcgeJL5nRvix9IqUrhb0zq7rqmqftyZxjcQ/cehO9kZfku7QGXky+jUNJtDIMM6znKLKLuRr
n0HYzmm4kjM7zAJi/pRtnZnSdQF+65q88S6QTrrhJNeieIrSY0yaomch8NlDV/GZ/Sa0F+q9SkSi
qMfDuIZHreMQB2c6V6m69NNUIIDM9XeKhRoTISk3KclWca/sTUm4xiSfaelqLAv7IxrEm1TTjxzt
Jmr0p7AJGldqFhgn5SoQarhZ6wwbo6exY9ti01TMfzM02xo47dlsB6/qyEwbccArKXr/nES4wlYA
JiEwUmz1YuXE6+TOubeIgUVPfOvHIaOqmv4ZcrnkgoRLtVZ3PN+roqnVheHKitfZTWlwocm702Yl
9ULWqI87Vm71aj5YhfEJ5xecarjrCFSbLeOs180+0KorHeCfWCkPU46jpyR2rUEWFmYS1uF0tjr4
ZlPEoCIwV886TQe5aLvRYLwbZVmzJaIaDZE+9ehHU0m1UFHordI3TfRcJkhvRiKUYioyuV0SkbnC
/SQEYVgexjvWpL/rbz3g/6ia8UfF91b1nMqsU9+xR9YQ6nRAcQvJiEqrbUZ9ZvpuHsHDsFd2uQqD
WAVCr8JuXv5hLXpN2KH9TJ1OiFByD1kmx9P0Z1Ts2p1XfPtqfdHgr4JG8Mocl3079tvJYoCnDVXp
9iEH9Lhslo6NdC5CrGqhchkGcbXmaSsVfZelxdXWbLZIeau6mcuPeA204kuNLJzXBDqDyaKjQpOx
Nrbrz+4o065gRO1VsXHIdOOqSKqEOaIZNEFhYqqvnw0WGWm1ni2SS8WnTRKnZPZuq0dnYo6Cz/8+
OMttCSMY79lzkFAxl6ZmuaOe2hce8ytkqGuTV5PbYz4aDbvaL0PQYotynka+UmTOyxKK19BgLmmr
96BIznWE0SoGBYm4D80GySvSfgIA6xrwuxXFYh5lnxSESsz6v/VceYriYEtc0HH9jQYZv2m580jN
/tbW2qcBOKlXnTeEibSOCTTEpu9bUJpzHlLW47SVdFuAtmEpJctvmj7ocoVkmiC+rMwdl9zb+onq
XfVkW+ke4PnVjNNfxlQowhZfa9rnzlpUt6/SDXjt3zo0fHC4H3IYdmVCpIWJMm/owy0gkGMKtZv6
ed8Hz5MZYj9ALKIq6h+p2XeTLB11dQ/H1fv6qFKZ9D4iJt8kL13L/xgYCfSwOGm6/gSfTqVC0v6Y
2uCv/6Ogrzo5NFttCEdKtUeWuiWmjQsXsy0OhzO59n4XTHsGihzOssZ5wsggVzkjDMJUgy9+xOcc
vIGmvCsyOqxJF+FEAznGsfuDVInsWeQT7ACqwjIvhuf15yis5oLOiGl8dqNSeqpV1p3SbVMHpEIr
GGaQDfMzB/amsxN/JacQUeklPSEPE+xXR/HCtn1RpB1wbUK+D8TK4poyHVnuG+ysWw2QFIe51wwU
9w6NVVpvXNCVnVP+2GS10f9dGWUJvCinuFZx/o+55V3Les90Jj9Kim8Fqa8yF2y79Dij4VDrwZ+y
Sy7WVB8L/asj8tZs+n2qqoCWvk1JhGQp+RxN34a214iHgqRCdtqW1Mk9fgawLHX14tj5Xu3ba61a
DCFEBrVd26zrIx5BC0QGA8pU+2qwhVWj5Yo+4Lwq81+8PW/49259UHLZwN9Jyfr3/18hinAqrMQr
tafaC4/NmO7i2f5k8zp1OakgYU/hoPQstCzpXQwPREilv6iSqpPQSJhbEou4vf6Buq0/x60y/yp6
FA5HujLkdlQdMF2aiEbGW4caA8TCfFQhUz5QEoDOidliNEf82paCIgt+CKFCOYIMxIxbs0uWE5cf
4uqHOn+3p9A62NUc/w3QkPqiHbQnfWAbUSVjKbcfotFDLrIdtcphhyb2xDRUcjEk+liNpKvNomrT
hwo+wE3D9Ib6feY+WEVeOjKhSeqC1DLKfZd8A/CIZqPyoehcRZEnWZclmKIL8kgyV1vbOLRNVJAc
AZBaa9uGgreJd6NeyI0RRQJdVoKmg6Lvc9YsiJLLMhzmPkiIJ4vbgx1HMDfnsf8WlVypf0287EtS
wMitGl4J+138Pkxl7wpDoWOHx/NL0MnfRC3K6Tkzj51RWgcwwh+lpjMJC5byHUTqYdEzzuMk+LCb
6k0tSREshnSra0gSZ1PDHNWnrk2sqVs7Y+rlPYwZENkIRJxQdS2bJFwZk3laIpTZw1SgsWWqt26M
1E3XGfXOmRbD0/GWs+yIhUk6Qlkw77ts5OJA2pjC8pvSJ6dYVBqrWr4J+ym/dIX9mhjaGX686tuy
39ERYNTZEPDAT+hOSXlqDeUvlMmRXmKu7KcSUK7VpcXLULcRflgu3miLW+vH4vbn49F6toym+2z6
xPHQWK4CWouxU9v+o5P8BaXm2sMhpZXE3FedzQ8p1S9n1cc4zP3x8FcNMCgmeJZeP8aW0dT6I7I+
5YnRfXw0Y/E0kdimFTmfwnhU03Fny+EgFPXdlrD5Ac5Q+Zl0rmXbF57srVObiJfQApo8k0Pml461
BmYPma+OHMpxzR9V8/o3U1vJwbV0u7oQwT2U4sH0DrlCm63jPGC7eVouu4gtyLWs5dvQBvq8xgzJ
YWS66VMmx6d85IwrdGL+Jis8TihF3KonXmleaO5AmNC8ZVIJrssmfmmKt3D+H/pmlN6EueXNtLIb
xfO0rdXwm6AsfI9MZDYNGikX57GzQRkOKB74HZBX1IBtibxNEorHXOpeSZFxgKPAkdI8LzMJND1E
ECuoiXO3fTLByU6QjtjGwjgqUfyJJPpZz62fqCsq7ACaJyBZ0jui5iT5jx5+NDzNRf0TR/ofBFov
RdaRi4iGZ31lyK1xKmIcRvsRGfU1jWHRd6bDAyiq0Z+LEWgg2i2PMN+XMCJbbZCM26wasy28vB+7
iLH2c9wgek7XNHAoHOnw0CjI5LrqK5lfh2B44uL6mjDuRQ7aPnJ7oD3ZLk+GslydJvwMB0SwrWE/
tJDe7MLdQU/mo1YuFzTJKALT5hW1a0qzizlnqM41iqIw+oTeLB96MRbHZKYNkdsW/cjsmM3xSYXU
PEc1ZPrpvsZLCKUAjDU2JtLVwjq3jva3N0KyLlvD2QwdWvGMBqEv1/sSsVt0PQlDiGZ9s2YYlRHA
yaHrac1qTBenbaVOOaEqMl5sYoNzBFKQ5qY7nejooZERcanC9DqySZZrzo3trPBrQs3YP0+pHl1L
RsNu0FkENRMJLZbuQ2ZAFBAluFWe/RFGsoMfAow6ZRuxRvVhzvOAvt5mviaXjyBEfVOaEnw19aWb
5MNltBPDpXV70DVMLya5QaZh0/2r9npXHIIJ72mDitS0z3qU7hYVQfTSYgsV4b3QrB9tqHeZ3RNa
IqeGxSXZxJV3dvRLYaPD4HbTOvmhbRUfVc5z1I7TdlK0gVVD02BoDCgdQYYvnQEfghQmPnAr9FA+
Ran6xkf6pcds+FW1+HkOf6nuN5UwUdlryEdGgw9rnUj2w3FSLOkjqQo2mKsB0MzvC4IGInS5u08J
1KwyFvfQlio1rIGxJS5oIQ3TX3I+f2o9uSJ6ec8juPx2xv0bVOLPam5y4Xezm1rTr7Ta44zDIim0
k9Iglxl50ZgQpOhslQEa4uLs+8z4sQJ1s25II8U7l9Lxs5xKACLl1e5V7gcqWd/V8uV0jCyYaQCh
ssS5mronMQEPb0j9LAuVa7D01uAzdb43tdzXzC2L+XvgYGfH4QAxz0kfXM2WgmN+zmsV7eo5bz9W
aBRX9O2U/+1S84rS0bP59iVNlpF0j2zaxhXX1J4byOwQKspImEtzthDO2vrrn8Z65Qsr8YH3Q5vV
tyZRpqii+QfZC/RewMogtkShRO91QJXPZtMAqwmt5Bzm41YhfAJrhB91M/KIBMkdV1gcSIauPasm
nUj7NZyvQZqwyfNjogQ7rT88r4ofKM2mnR/pelaAWClYznBpsqreLHpB+yfz1s+GTL3tooPvEu+p
OR40BCO9E/62zQe/ss3tX0uL7SgLsuDsw9i1P+GU+U1uX/vUZq03Hj8FZFuMno1rxFjNy2VvCpOq
en6eesr96It/00md17SWCQezFkNyebmSDLlxynQjk/hi0EtHGPfDcJoukDa9QJYOem/qUvtWoK94
rVoLAz9X0I7/SOMBelqPgSThk2k6+u+MhDQrcAct2uPoYZ/Lb0y1kpihsf4TZ//oLj3qBADeSO/J
ITmoY47c0lWZOqJv4oYpZU44tLlsmwLaXnoVy+yqksvvAsu+F9nXpOa/otfPKqck39AsESyyVgO+
VyseufoO9YZzrvEC4grHMQeblrnrW4Cj5c5Jjh2WWVekAvQC+83ukbudgNW3jM/opvFTK4hIWrrx
1Z61oZr5Hqksrs7CU5g+ZkVyQ7MFaNq6q/xFtGUmKNjMfQmxS3xHqk96oezDZNglKZwSyQRXEElo
pE+mntzlNNKTDLQ9Jz7n1OKXNtkLWTWF2wAttJ8oig/h7ckysw/E9QfRNDCltiKI3vpg4kZVY6eQ
86YvOT1aPyX2uA+9BqCQQwVEiM9epWCjn4TE3ppPPPDZKu4hGc7j6PiLVj2JbNc77de6iBSN2Av6
xaFBj7Z5xKN6TyIdi9DwN3aCs1qMTJ9VRnvdK48xQeECJBZluS/H+DwBQYbLLzbVWBGPpaAApN3i
MBKmucbW3j7H7btq2E9D21ytocAnYp5VSz8BbYtcZyz/f/U00/5xtO51XQHQ+fqdNQ2YYKqvii1I
j3TfksSr6sqdfLK9Nt+ROe6kWR1MNmZAH/uuiuhB1/O3mQy3VPT7bP7IHC4geI9nFhoSW6ooZmoX
4KObfOCc1JzuqKvRPi/eLQVvRLncTG4YetP5Kb89RYyX0V6cSui+NV4AJ3M1ndzpmJi8vESnNx+m
Kt+XKZu7wLxYeRHVZB5civG6IISJVu8fZeC6kLAx3iHYHvimR3I8biTHvCFk33PrcNUOU3hq8kPl
xxK47jCZN2kpk2fa7eva/dPklUef6OIpjQJfGf4PY9znPVcEsnzU4Ew76rsbljPGc58GP1faAOIQ
MQ3RsinaVTg1vwZrad2pJF6uL1zCz9aI9CF55XPzWZ1SXwlX5LbuRyyC9WiyacOSC4TU+A4O+DY4
FS/MdGbz6uPpH6Igmk4wBUDzYpDwuC7vwbJh0NuuX5R06W6wnROohE066Rd+hYp7Fw+ub+YdDgiG
F3AxIkyMHa+c8xs4hLkQZZaN42G9bMQJnVCNFkhnwL6nRzsP26DDiFe1j2CstrWeHzsl3a0buhp9
1SGBBMHv+pzYGS/rMwnJTpG0xq0pphY2fFbuun2sj1iU0z5evjU66+vfKy0qkvVLzMy5ABvEYk1I
M2cKkNd1R+ETRl7op/FCUTKBuU3PcQ3MH0YdaydimwUp+P+2DQH1im7xjV9XtioTYfuqkwQwxfEt
7DXo8ts8R/CJ51RwQKDGYxAqHrYToO/KqVuASXTwpm2H6B7pObXcAhwDwGZvE8jFiJ6oyAwfGdCB
3wZbODxHjstkSd7ESKCvk7MFAB0hc9y4ZLTHqab2k7Re1v21AvvTJ/VvTRRuI5FTMYoM7mrE/J/g
exYWeyjNil0zY2Jt39MiuKVrdEQ/+esHXzIHcvJys/4AqQlxXTz0XvPYGQX/WJqHVSx3o4oPCRNV
/uv6uDl8NdLh1jenQZm47mNLWW7maKQVg9cfYgp/EvsB7RpA3FpzKaV+NykSu2SgoVWcFz65hUUe
ZX9QADJeAJk5f2fl0Z6VLT9CnzU+LURKxkal+3QCTfkhnSdBNQ+Chkdm3Rw0pV5VBMR9kosV8Xsd
oKBT7VfCoOHb0AAqsm9STb6bZn6zW+cfex8aTcVMITl3qP8bRhNOsCksi5fZDBICEC2GT0R20Q0U
uxIyg9tSFfv/r5+UkAU9eOiq9Vp3BhImPkAmN34WDOq+YJCWrd8wiihxKbNem1wCEA+cZ9NYrjow
Mdr14kWQlektNTB16geoJezA6/+XpFOqQ/G3Ccbij5qpT7KcmPCYX7lsqBOal4EkyEUO93Kcb8IC
wGDqf6xBO1pKy6owYIsrRX/K+vGnFNPvukyY3/5LyVboUlrZRWT/DIX6PJDvUa5EClWWLyo62q22
FJWrG1RMiaM8r6uRQe5zl8fnIS8+CRT4jM2Gm0F1C+mw0lTY8iEeQmXciNw5yFH7tGr9KrqALN/k
RRUpJN7uVWH0bTIXQUCmvKblgOG6ip+1wJlPlQzNLYbZY1fVjzAx3sdU/wpN4y4yLgKxcHaqvhLS
TMhuujmy5Tj1czDUT/loXvGCQbLXz9QTz0ZX6/wlw3fBGw7NYZPmOG3svOWGn82UrXr+W/TBF2K6
M+VKgvp3hbo2YlWMMq1NMwqj9b3vAMK7Bv6ACejDgsq5ojHgEuz5jDgPAZrzl87HprVoaEdMHLF8
OP/T1r81NYanV65p9FV3RYxluKFZfrG1v+oWaF4ex6OVc82MQX+0uvHGBf7JEuI+2uUPiRINLa9i
my9yw6+8UWnK6pZ8TSLjZuGuae14Q5gSJ53+VauCHYbdjBOUXm71f/QGSiFcfr6mGzuSoWkDRfXX
MmX/BhWhRt0GzqmeAdU2ZYaLxMK9XMQdZMGQUY1o7XGjUTSAgN4oEupwNhXfIEQ3advdS7O/dyPK
P3SaT+sbTCg3Aa0DIGc40SM3hiqlrFk3onUDZmjnBjlvziiATRmm8seoKIwaxo5pnX1XCAqasfuK
xQRlK2+/JhH/0NkpOLkFA4geM4z4gzss4zQ1a7cxtR1Zw2+ObN6Z/EMaZ7KtsquKqXiUIymQSasQ
S1Mey8Z5Zou/j2HLfvsfZ2e2HDeuRNtfuR9wGMF5eFUVq1SyJFuyLdv9wrDaNud55tffRZ0bcWUc
gYzQU0cruokCkJlIJHburXiPqJrckZw92VXwk9YK+uGU5cZ1B4DI1mdqK3BSZt9bUEFguq+NDjUl
df3p/JSAurk6xzeu+qPn3Sp6SiPvFKjp1zIDzwVUFB4/8gZTQbwLIiZQZSQYlR49agZBKiIUA9wv
DtCvwIaXENiWIfXVrvjedTpvhcnnOVt+u/FwspNlhvxuoLMtQWisAF2IdptbwZSZcsInEVddpXWD
S0dfA/7VQ9qUhR9t1DrPC03kp65dsmOgudx3EGKDuDiE2UbrH2uA7J8oZICKHrh/wFA/XntUeK5p
Jo4fabsDClb/1mnhuQJINnzjf76r6bP8ZTROftMCf+AZe1lOUw0Uza7Uj7aZ97dpMAMch9/2qgwt
hPTGAqZo5N54oNVSGsXpA9XKND6rif17MrrTYNXPdeU+avF0qRPrMYhgikso6tLe0ubxlZ4QfUPb
psNmylBssbpVhdFVT3kXKgfLGuI/NJ56gIOD4u4/tt3TLh2YPOl5eonY3fnfahmpFdkNtL1oRuTR
A53U5ylLL1XNWyAkc2bz+xUvyP9j3/g/r9g24POo3qLaWBlx/v35GBchlBzaf0bojyGHAy05UwFf
04meQ6oi++KmRzZEPr3mSttjuZKxzL/H0pGH1oKcsayJJnt9rv4UQPsPvbY8uFxHU90BM9p4t9uj
/c3p8/9JRIy/R+OcGvtUmyrfKVY1S8Mn6wdw+bD9dW390W8tnP7356GipVEIzSqfNsXfaZvxMNjS
LK8d19uXw4OmD5L8GNdjfdTG/pA5lHwhtnqgV/dTBVvVfwlw/uK/eb1/sllqf/8MSH5U0Oh0VCLx
joAYqI8rt4elFrWtZGfbtPVbb00VypnXNoJt1iUdyxXWzastJFEaXR1rc7Ch8sY8loBPLLfgBtlk
nDWVUYLisPNLqlcg4reX23n7J1ir+b4y01WBAJ64uvI1tfiTd/bnqeYdPwiHT3Fkwg0yh8ftgSTb
aq22+2qgeZktTU8ZaDDMU9FkT0VS/7P96ZW95o1ltNa5vfr0MozEi7qt/DWjzCr1nCa/pup31bSX
7QG0dUPeGkHgzSm9pDVTq+HHV6hwNDXwfzB+NIKNFHb7WeHhoTzkEDYFtIm8c0wxgIC7S0Mjnvyh
vRmX+trsovPa56WHTwscdYAkfMr2R4hxTtsjykxBiCKFW9l1OLTTCyauUND8mkPkxlY1gewDeLkd
q5c4liWED5rmoMKAs4PiFuwdMc/0B8N1s2/ZlLk7M5HEXksIIXYzKzp+NdG9oKDpkR4rOi5olyZT
uFXa4coDoTJRVtteN5n5CZFiWLSYymTJDZAi5wIiutPtyzit/OjTjvNIArwlBIrMTA3qw+RXpVpc
qzFiiDhpXZzWDo0CiCrvWzuT0SRDmUJAoL2oou6TT37Tg58YPjNKSKWiaubbKVQfHRv2Cy74S00u
knziH2pDYeUJLPH6g5Cd+4B0wzt9wBSCBs9vDiQT/JhYV8Dw/LGsW3fgomlBcfwP1+aM7NK0ds41
idWYQhgxi8mm/JdNvk7hIqCTrSyfB8BuIPz8AF9fDLAF3Y6JahKrMde/vwpatKG5aq+nkw8Yz1OV
C3yBh4ZC9QyTw+x2AMaoHyR3Lk988A3zGnicKNtk2YVV1pGI2LZdic+bQpAxCj13qdLhjCi3rXjY
gof9HFqmkDrfUu5MVpctrRBaEq0ZgqgpiGW5erX2OmiGTsN5R4PhXFHbf/SM7Megnhh9te51/kXU
0eze3JQUmHKqLWZvHHLy7dXCStoR1/+mHq37no5aJbIQY5ivoDQ8IlGicHlP4BLcXiJtDUxvBH9T
CFhZYC11E9bYha58obmFh9WzztWBgpuRRghdLPddMwOQVa+wxamxj6tLbg+uyzZICGWh64WZu4ay
Zhm+4nz+YvAW404XWpZ9WhhA+j0548pi9U8EHqW9UXnEnuwf1mSciHr8IIe2DlOjaEGZmw7HM/Ks
15r327Sek9FBMfC2dX5s/1hNEtpNIRICFzayyE3+a9MEhC54Zq2KOX6x6tV+8Z+SWNXRKzvPT1Pc
wfrzoGifd36A5Jw2hTgZ6XU0IvWJObd3WZ2C/YdrnzsHYSoy/qET4KXXyVEKf2dASQZnCNEyqxfU
mEA4+mvvmJrQEca0F51LSvC76i6KyQW6OLVBQdFp/LU9qMSZDCEoQt1a1IrRwcI7a/ctlWTVBilq
NHdRTuWRM2idn8sDzPZwshPBEOIiuadexRoxAry6P5ePJpVuWg2vKsRcYWa6buyfZXy2KErRgsHL
zX/nvDYkqk136VFPAKPi0RaxdxquUeMNhzSE0OmotCODQaf0EqmeH4493cRKEX9653yFmJgBeIF6
nM/binYTGs/lqlaNevecgNYk3uR3xng3jme7OxnJ55HXrNXLluG6K39xMkF6db39S2TzFKKmPcNo
n6nBhFikeU4899SjLfS+TwsxjSokhcZ4mnzVpEZkgdYB4rHcbH9cFjENIWjR/6UUKJQStIoTp/bg
ULQvYRa8W4N2h8WO8KDYwcvZPXoTHfE7/ihJXgwhAEXpXNCqi5kiIUt/QW7+YwzJBzdSv1a0neSZ
+0wzcbtzdkpOcEMINrqd93OgxrNfh5Q1LYDgE6UgYL8nBw7n7aWU+PrLgfoqS0hg3Mnd1pp8i3t8
PkM7iPbU2HxXuAa7Vn0gvO6mJJKjRhfiylyh+dG55P8e/bZIRNzkXXK75rIAgk/9HH/fnpLsMvVy
1L2aU4tQ1JzNjIPm4H0zUz/unvLyJsnAITUfCdV0i/1896yEYNGpAJ/qkWjprI9WZOWJ5p4Ckqsg
/ZPH1k6QlK2dEDPgas4c12JOCPJQDkz/wE4QAlNys+YXCdv2ykkMThfiAZAJKysKplLbybNGF+ka
h5rv9OvsOO76a98IrLoQFdpWQ9HFZoBRna/dpDnaqN+ZPIlv/35JPNPFsAAlT5NMC0EnL38syXKt
AUDf/rTslwuOP6itYQP24YJEs2pWLT/KzPkOEdiv7c/LVl5w9cDJ4EVaaQgAtvyy5/Dec+tLA9Jl
qeudiCyZwcoL/Po+gMryPDlwcfkWPaRr7x0IsrU33fy6PQVJJHk53V95HeCQGQDvSNYwgMlST1HI
Ta2F7Y4HWjJC0rB07/otWS1NSBiixUg0MyH8J6l9o5kEX05Qs0oe3Fr99r7ZrEO/mk0aTC5SYtUM
lQmCpiQjEyeLAXBgdYuWK0HOS+FuDJEcKy/57qvRasOAL5AWNB+c3rUDbqiGZgPPs6zaf7kM79YS
JC7yUhR9PVI4mK7loendN86fZNVazDpkerYXTbYvgnsPsGh2FmekT2n6UQ3UL+DxD0nQXKBt/bg9
hMyKBRfPFxsy9nic/bU/sK54dgm65D4bvR1HlMTZl0rqq/VpeL0FcNrPvm7PCuFcOyUMZJnmg0O0
HRv1y/Y8ZEslODziF9D7Jsyj0fL7vuzvUzPzzcl+rOt+J8+UGJUqOHwLp2BVdsPsr8W9mUZlPY6P
Xtlf117zgyQGtsfo+K7ZqOtPeLVqgVsFbUBVzLdtBBG5jUPybaz8BsvaPv++KqwqeH1CW5VtUSby
4zA9ZBEgOl2HzYn+BJgptuchWzLB60MlRStJY/fXa0fZA12N9VsUrP5BtNLPI9C5RpbubI8kXqqr
hb9aswhWCCcy2xmyOe9r1NM0aADA07wRSCyUT65z1DukMLR5J/5LLE5dI8Kr8TzPjiGTInVFCuiB
Zr8MwqX6pGnRDxd2t+31k3inKgSAyfQcGDq4ULghrblWDkAhYbP2q4frj30jgVAF9zfHrAWzQL0M
tG8N8r/4ytPn3faPl22+cMSP8OmOvRcRGrPP9NBO9FRMSnVca+HJpH2tq/P2OLJFEly/iCwYWEs2
YuL57qpOsujOTeaWS7xm7Oz121NBGOPvvW5prlFRiiMQdycHTglXhTUyPgdgsiBcA17W7mz420al
e4Ljd6mBVCCH5UsxV4UjPxzzJ02hPZpS3/Zyve0nuie4fTkrDsB8yBFySzlTZNHCJ0gPXpCAAD/K
Z9jOdu5bspEE77dbOPdpwaUO1z2Fxj90D1/TJbfWf1m7ZS2K09u/Pam3jxndW23jlTOGMC061VLC
mJSZj0lpXRcZmA4zhfLEG7TkahnDHWuTvAHqSDv8NRQYlUIFH0Vs1mCpvGo7JF7c2YwhSQQhNMLg
doXW7PSxQNWLJllY0GgS8ewHLWqVncvL216re0JY6MvGzuI5QRigTD83Zvc4kILsbJrs20JE6NGK
p1Of1AnM7O8yCuFO6VCF294mmXkLIQFyHyD2Sj37oV7B9NoE91Vo3cAPfxh3KyUyXxXCgaInvAGo
jKH2sV8NANy78XmuQUxxX135hjSO7XdNxxXCAjyaSmABVuXlW79ZnYibowGGaKWr2h7h5TbxvwFa
F3V4HCedNDMqOGWgTjOM/Bci5ig1tV9NhbK6bR6VMbmBEexW0Ua/KkuEsZpTbYzPUDTf6mg1xxoC
5El4vZLjLGFxvf27JFbiCkEkpInB9eidoz8tu8087VNW1N+3Py2xEVeIGmZujRXsRLNvlTQ7ucBy
7BZhs/pf0Hj/bg/x9omhu0K0MDI9sKOCIcYsQFoROODKvdRZe/dm2RTWVXsVjSbk4TUHWDBPfTQ7
Q+m0uPGhA7dlDvbP7SlIYqsrhAD4fCEvd0jeHFQPDrR2Qtlttg0na9PeVS6IeNtCrXfSx3+0rLZ2
zFG2cEJwgBi1G6KU4KDX8QhKvzEOBgUOGj2iYidEyIYQQoTezJnSAnv0lSF/MjP7iOzqCb7dd1VM
6O8WtkahBWe22XojnX432irXXf4Ao7GH7JEcRI4QEqKl07zGQrOFN7I1b1/Jh5rqzHvajd2ZO/Ff
UpHTHSFNsN20WCp7IcYldPHEQ3AoGu3aoZkehgIIneieUcBGWTZtfej5+Ns2J3F6R3B6qCBrs5r0
9U0hvnM1/VoJu8ftT0t23RGcHvmUuIQMdQakqH9fWcHaaPgy5N5OuJJ4i7MO+8ohUSFFwCRmvXgr
uLLm7Cc9KYcef+c1zda6a7Nerqu8vGxPRrZOgvs7akuPqcloSHc9phN9JqW3Exxl6yS4/agmNZqM
mK+uVoCZ+xsHoJpqzDvVAJn1Cv6N4FCqLsA8uA5A49m5n8flcczzo65e3Nk7by+PJDo6goc7Ue0O
TqXMwMK6I2VXs7A/u+aF3uSdKCXbbcHHZ3hS4K4NVt0k9caynyhSN/m3FfYA5QrqIxFKudtTkTmi
Lbj7HDdVrMJE7ucGdJdIhAxR9EXrho9rpVpRzYNWsVFQs0KfpTnftkeVGIEter898ExaaBwvdFWt
BIyVFRxoXz5tf15iBPb691fOAsOgZ2ixxX2qHg4TzWEIY96wQdyxzl5Q7CydxElEZbMpAkxRN8io
usbUvbBjehBUvm8GgrvD+kVnV1IvPlK1VBgH8Ih0TLmfxrhWf2Rh1R/gvlR2zFm2XIK3QyRcq83C
YMaESuagXNFEe+xAHUDUDKWFtbMr6+a+kQjagucv0GMHjhFCXTrnv6ADjo7JxKN8BhHQIYzM5WuL
fsFJgbNmZ4MkbmoLsaBBOwlS9GTx46Sajkk2T5eervvTrNXGxRqTvSd5mTUL4aByp7bjGWPxxyiC
9MQ8rxSSDV0Y27Ygm4YQDMpMdUcP8nK/gsmx5blXSZTnCOk1E73bnZxFYssiJhNYBnR61ro3LoSv
bv+QGnv5imTbRRQm3c4wetc4Y0DD0UrqmYA/hzb5kMHxyxtAteycLBIzFjGZ1JmUOnLQABjAZLp2
coa66cMEvQjlgN26vGQzXmQOX4WWqILVXmmBlSD7fRPoxZPSKPdRaJ1rdXjffluC73d9X8LigOhd
nadPqhfeJKl3aCA3rFFI3tlv2VoJLs9W8EiCvpBfdjmcKtBnR7gKEHd4sKp5jq5XTt9t85V4hwi+
rCu40puI6YzmVN3XVjxc6BO6jmG+3ZmMbE8EP7ezgTr2gJ8vKJ8fkGS+Q4cDOZ4wPMJCeL09DZkZ
C06eqs1sp2WzUJIPjhg0jdtPKwZrfQzoUSipkvvtgWTlGRF5aSxGNicj4Ri2s4M23Zs8+fDyQ/33
7CSQ2p9qtDxWkuR9FNW6Um+EZhGBWQZt3LtzsfiTMtP8Dz3Y05L9TiY6dzqYx8Ifa62Lh3+Net7g
ZDs3GYkRilDLTNXMQqdJ2gfWkhTwU18gLjp0dP4ju3baXk2JbYgIy5BTJ03VSvdTaoXDDPePqz7M
tIMgV7VzzMhSKBFXGUeeidpMo/txQxMU4soTMptB+BHNxitaBO5nazqlZFMuDJ7bs5IApHQRRAlb
BM1d6jokOs6GZZ5Kju1pokklGEGiZTdNt+KFoD8A32iWySGnQo4qxk3ioT1Y4enI2kNPvP1zZBsp
RBNHb/ra7QITPk9PuykBccM2hGAh9F6qji4mfTkwC22PJTmpRGgk8GMzRZXI8nnzG+lzgnTCSxb7
vP11iZebQigZUIGxwiy0/Ij4xOYtNsJ7NVCYBEJcO/0Oa1J/GE3j6/ZwUtMRogpKkGjQzrHFmZUe
G652dImbzV0WwbEy35XFj1j5Gu6h+GRLJyQSi9l4y6hGlu853V2VDd8qBHa2JyIJ8iIocYFvtNXV
BPX1lbzQGfr5bAUN2jZaGO6AYiW/XsQgBrzuB01Ad3+oFb+SrL6N8/rT9q+XbYOIN8zQ1skWvbX8
Ws/OnalcJiDAZqGeejO9BmL1uQ66a8tqLk3T/d4eU2JpIqIwzRTuKKsddwa5qfpvDWECfAldeddD
PwH133F7HNlxYqxb9ipj4UnXHtypt3xoZRDYrSHuPqmpDpD/bijvW8ZLXCgmTitx4c6Qa0b/xnFi
rFv4asgS9pMWVn/Lt6ENXckxAwN6fmg+AKo11ndGnmjyGbv7pH1ae9RW/r/toWWruv6iVyPb+qSN
bqNYcAHZBzVTaIsfvw8QTCHYhiCijmbdkO08qUmOFhFyOCNg7EZDaPtWcz15wScdVbKgnunId3YO
L5lXidFhhLY56JlNoyKFQNNWNqU/WzqatxdLErZFNKFRoU4wIN3qF4H9IU3rbzBvfICGEsi0cVum
2l5FUeK5IqJwNnIP4c/R9CF1Ro8ANkbL6H9uz0GTpC4ihFBBbqcGx2T6zsiOK98UBHwC42FlXS2s
p6aFhasGkN0eHVWhcTPesXGJoYmIwmUcLQjeOfJWIszUgMo25kajp8eZywe8kUdXf96eocQI9NX8
Xpm0lqAqai+wYwzkuAdenw4oVHRXpd29r9inCwHCtrMeWlgG0JT8qU/pUl72ML8SF/kf+KCp1OYy
5fbK1QwFVbsKt+gQL8E7/jCiarmTE8iWSPB6Y2hJh3VmECALdgghd6j14SvEvvU7B1iN79UeIGSH
TEePnoRrTx8r0/sQw7/m6suOMcmWSfBzWI9jVYfAwe9HDUI/F16pEBnXPxXypGQEmbGDZ5CUFXUh
ATAtfVCrhHFsnY6fRLk3qs8tj37FEFxNINjg07myLdPfNlzJrER4YQfJezLRMe+b0JCOEYT1FbpJ
QGkag1vG9hiyk1vEGOrBYDfAmgY/zP7QFYCw8odYs84ziMMZ/nr6PED3Vu7yPl8RcYZzhERCZuQD
fZ/PVW0/dEjhbM/kpWHkjUPzpWvrlY3lShijHwMrNKpX1zr0N5Pyi+az1P28dgN4cQJwxjq7sJXy
MLPU0SmIYBIODfWYGN4NlS5oTYvHhktv6PQXK7+zw+bSdXdxpH31Vo5T2jMyraHh3fjiQYEPIblf
lDfUk+pA+7VC5K1Y+Uelkw6wA0oW9DMtH0Ah+ZG3l2ZJDpy/QY36f6p0bs2mWwGnzsc4qKDUs/z/
LCmTKXQA50HfPYZLC29x5wWwsiCFasFi6ukKFKSmPn6o+xCK2d4Nkx5RWqXPzjVlt2bl/grvGzL2
fOcOLjNdwd89Z4Q1LqKih1DuYRzcY2ZBeVd8S3aLx5Lz4yVbe7XbyhAXdsBtm3cK5cmEszS1tMdx
7Z4fhyN38DT/vG1Xktj44jivBgoaC0nPtjJ9UwsnekWDTyOPOtwHdeO0PYLMB0VYIYLndpfbnO9q
UJ8duvogG/DglZ5OiWtfk1rWBDQDxYrt8SQzEqGF2AvQGB7ZIT5sbkHl/jRoGBjM8s/25yV7L4IK
57CiAd5NCZK57V1BT3FvQft6yN3yBGPyDnJRNod18Fe7EjrmNKCly70vn+97nYoVQldO7O5suiTj
EpGEpprWc9cUXGMtukm7eLlrrL23Qdn6CMl9bSIgmrqL5UOd8ynSpy/lhLhangBRpoFyJ67LJiCc
6IgBlwjVI76JdiTqbNW1bVg7vi3xPBEw6ORG1sQtvz9zVp6tswMbte2kMDvcORU9lRC4bBuSbI+F
U71EpQvecObgQeo69B2yBANshOlO0iD7vHCYR8gcor7drfqkinXVcvNBiDO6DdUm97cn8PYmaCJm
ECJFOw/RoPaVsbwNFsVPnfhx+9Nv/3iYAP+2fweVl3RE9cN3UUp5ABoKtd4czzdDlFff3zOELuLa
0QhtJ8XkeW6IFIgOgw+Zeq30w44VSThD9JdGtFceTNNnVXcqzxpuOTjHFPEEt9AsNFRpxE2tMIXv
Z4LkKx7rT1ZtuzdZVdC47un1YfQK5UNsr82qub1zF5Xc8hG/+XtB7aqfZxNVMB/++JZW3aK7hgH4
pN91yiGqbpoyQE5QuVD+2fHQt91I84QI5sRhbiKpYvlJ8XFJf/YruyZhHrLLHp5tUHI70V42zmpB
r9a5CzNwkCbjtDcZfNndKUisTzrvoWX+CDfQw7axvJ2ZaCIkEoY+FMBXZ5rN7oSYTMZbaPKjL+xn
ww7ui3QKd5ZNZvhCYAvG1o0yB59CooQucjX7EoYG/JTdl+2JyL6v/71crqYUA5Jg+Gzt3llZepMu
EKThu9ufl/RZUs79+/tQwHL5zBqqcCZk/EsLoZAyWA/5lN4ugXWZDf17aSi/IJa/V2GSbUwT+YwE
Ftas2Dk63z5/UOf4+xc0gdamBsLYPkzlz/XydQKWCmY6P0RO7h63pymJfCIsEoJ4ZzID7nuR1680
1t7vwIFTafvjkgmIgEi0YWZwTbrlO07wo1/0Ixy/8EPO8I95O+YsG0KIBgPcsnCgcvXSM/0uh20O
3rcjZx3yPKftScgCjghyDNMp64eSWdhRezda4Yd0vEPA7yqAlBhwNFmfOQe+YUHTN+5cXyVO6q42
/yoUWAuCNXbgkNVUFoA9iK2h6YQSE/7YVRxhe2KypVtN4tUgrJw6mDDR+4gpPimLerED5Ro6PfQl
9gxAEtJE5KO5INWXt1zDedy1YE21Lqi+Ir2JaAzuhFrUXc+Dw078lG6UEBGUmMIXF25CW1pdvEZp
rvQZiRV6sX+vQgqLM95nnOspanOWZnvwYJbRzgOfJBi5QrBIF30CJpVQNrG0j2nhXVuo2Y6F987P
C5EABp8K1u7M9hcXvp0MPRTUarPa2fFT2cqJSEhqVl2fD5Xth0PaXi3x15gkXUeLL9OGlfv4XmvM
Z4d/dSAeRBvxXQYoIiPj2B5UI161S6HGQpDrj1HGR4NRediudk6htwtBmoiDJPhQgVN47xjLxyTp
ycL0I1T8VOiyqwAF8FlVTlPwuD0hSaqkidBIy+3U0VvPJMQ1rGM+GHdQm31pTQOGpOgemthPQCf7
U5GiZ5gld2hTlYc2nH6WVq4fBySytn+HbNJC+IAFHxX3GUcwlacSDvAJIsDgEnXfpuWHoTxpXbGX
G0mOD0eIISqIhNhdOCT7fCmvF80yD1Wm7H1dEj4cIYUYSrhX9Yqvz3F3q2XaD0tTESiPzj1NQyiI
1SniRVDsbq+abC5C+BhnN0naZLT93tFCf2jShy6DLXL745LqvSYiKUdKB3S0ouCFC1/a2YYMF5Ld
AwTVN12Kkoc9QvruGA0kPCjIAhxFjHDRr6zQTXeQdpIY5QhBJFIt+Jd65qdb4THgLntIHftjbL6z
OE0E/ftAURHaKvN8gN26L8+TbiJh4F6rS7oTBCXnlQiltGZ3DoYmtrEGylXOcF653eOOjoC6KfMd
15ENIuQT5aR3ertEPBEsaNFzlY2m/LGM3XM6Z9fbpiDZBxFNydsn1MQFwdwOw68TLcmI2Bffmjne
I4GTlKk0W/B/baKXj/zb9kf3Hs7tleW/hhwTzqmD4hhr0qJ6z1P4bXs+siUTYkBbqyUJas+S8W4H
e+th0EN/5Sfvl724KlsyIRBMpuKoDXSlfg/vvgktf2+GvBBN+nJwA25KXXXl6hNaqB0i9a6eXjso
6qR16jx65mA82Cv9erTyU2zPWBIpRLjlOIVN61XUtOxV48fETSn/Bzsfl7BSabaQS1jKjF66HXGx
MSaI9MfPpamQbKpn+BEfuJJAg+Q+BPNDzw+YoSqPAc1eaWiYNSBvuNXdjYP6O4VxP3XUS6Xnn4oi
OHeNcnFLE8GTYIqvsHDnysq6Cg1E8xNqrHsPoLKNEmNMyTNkhPA7aLtqOKIrmt+ZXRscOALV4/bi
Sw4FEcCpNIXuxAoZvwIpWWOb6Hdc4lw9FioaTf1ZMfqdgSSnqAjnhJt56KbStnzjRShm7m7Ww3xd
8YXqk2XPjy+iDayuvz0zyeKJsM4KXllaUhiwL9XbyJ0/1oF6k0P1sP15yaVCBHQG/WCOFC9sP0vD
Mykf0h75bWunh2r2EPPZ4/OUOIcI6qxKDYVMlTCtJbN1Qt9Q/chTq/W8PQnZGq2jvrq0BPMUTW3P
JNIy+Nd0lo9THN3k4x6+S5YJixjOSkdnOg5J5AGmAwB0nsmVuqvICD+oEyuHaEeGKA0kl5ofLqiY
QnG9PTGZWet/T8xO0pxqAxOrh1V8BrxS04Z3rt48IkWtX9XDlIMjjt6XC1hCjNH1Elur2KQa0Myh
SMz+WDd1c12iJrlzksp2SggFdWXWLGWKvI3jnKsQUQ9w9lpunrfXS+KdIpAzG2NUmjKchWTtOUOG
zuvi0xr1FloPUai86i20Qp1+6HfcRzIfEcOZKBllswIQjG0qX5KuechifbpC9SDZCfwSxxEBnM60
0u8bWAAiqtMB0eEeBtzlx/ZySQ5pEbmZ5qEzNxYfT4yo/mgnmXPJZjc6R225HB3L3CsqyCaxrt4r
/0xo4PWyFP9BKPvftQ7rZsa7YHGaKbi+mS1BWoTrK0Nohsc6DX9bnvJ5e3lkmyskGMlkR4s9UeOx
UIaYBt3XgFYEc7GTuso+Lzh3hswiwrZ8vhm6O02pTPA79W+7CfQd25ENIPhzpFj9f8+q3svhiXUe
3V4/50bwsL08MusRfNn1Jjsu0ObzU9TBKHwrUAMANpo4C7cHkJiNiKpEvxb5zwzeNatbLl4cTeit
7j1zSs49EU456XVouzy7+61ZWFD5O92N3SxPMJ7fprQy9Paw1+svS7xFdGVUpzrqgayTqzrr2zCa
NFy+TThZ18S1RYwDsZwYvc73rdq6Xa+cTTUr+DcdHvgQOEhvuRQHByst9ghhJBFWhFNqDq0GscO6
zQOCBihXIbQAx8mnGpVC+EHMVDsYevRreyoSCxOBlBGkm9Aus3Iv12O3oCXEu8YgfieIle84ieSI
NQQnn6egDvTWM30g21zwF4hBVkG90LMusQP/sKI3d1pL//72lGTrJzh9FfdhqNsMp2exYV8ps6Z9
XdxAQx7Bjo7lpIaXJs7nT32PjfR22O/VvCTBQCRqnFARpK9SMf1hnD83EU2UQ3zkSvhne16yHElE
UzahBhO7BnTcGz5ryylGm8yt51NEEk7GV/doUCvdzWyjFBO8ryAuAitV3RwUrkEmAWi8HT3nYmrq
adWpXO9Hqy7j9tQkYUiEWBpmUISDY5s+yvXFYUYQ0OH+v2N+so+v8emVt2qaCUZsxB6cQl97hJaT
AqHXTrYlCXIidpImp2hA5wBkSqllhxxl5wvY1uUmSCCchudigkq5HXZ2Q/Y2JgIpu5okFalQ2iCy
yTz2eRxARQZbTF61KKQAsJoc71KAI+lQrqri5Qi/EOrCrVYgLN7t1FFkU17X+dV6osVu6qnHlO06
/bYi7/Kq+lxnw+1SIDapKTvDSLxJ5G3EHFTbcQyY+j372ZrRk+YdoXf2GHFlnxeixKBl5thA2891
tkPqlGd7KyYHH9r4x7ZNywYQUoPMNdCULU3TH0PnkcrQyUCfecnCf7Y/LwncItKyHwY7Klsdw/OU
9JhXgd+rFtK9PMu7yCNvDyKJ3CLAshnCPtd49scdk/JRpV3wZrIRFcuiKjjOwxSgVtMEH/W+RYZ4
e0hZlBPxlq2nwH1sqqYPwKtR56vMKA4FvVvFkxn+mhM4ttMXeatKH3Z8WDqkECGUIdVAJ2qmv0oF
rvqJtC1M4BgQi7PsO9N7NKKGNy0XGOCOJ0tikgjF7PS4CfWZEVU1za6Wfv7YTt37kt6/MZDaf4rQ
yi14L8jpSqc/RpaZHieP5yVYPcKdBEgSAkTkS1kmTZ3oJEBd3vyylfGjWSO3lpgZKmr2+DvUrU/b
1iCxchEDM6lw0xnjmsCbJFqh8S1Mx8Y3lL44oiq+46myzRBCwWhGbhl3DBK5kIAjwuim5eft3y9b
KCEI1CUkYnMBtkRRChRvbfujRcHHIS/ohsY6aogwvm8g4aZgmUpVo7LA01N2tusYaK12SxZcevVN
vNfdJYloIgpT10K3NZENg3ZmupsS53PsOQ8vCuTbc5B9f41Crw6WxLDyarJBGHkoFVvtYl71MUqn
4Ex2qi+SjRaBl6YZKDnq4jxKDumIZPJ4X5faz/f9+NWCX/34zKl41Q9wCa3PfDLNi13VF8x3x0Zl
a7P+/dXnl6xd1E7l81Vcf0jt/KYHf+0W3Jq3f75sada/v/p+otVdN5Z8fymMD2WgfLJX1eztb0uc
QGRopLxqllaDE8yhCdmbfWktdziGXvwVAfVrpAp3skhJsBBxl6prKA7tk6YP3+BxaOsjZ0ajdB+X
4J0YOFVw58gbhsmGsN4PEdjtkO/lrsntclVDmNHnRMP50Q5vEQ88bq+cx+r/L2JfUwWvXiyvmWqD
YyK36usmbG+MNvo5Q8/i9vG/xaqmqdIXe0w7JX7XXqkiItN0+7To4jW5S+sGPclh+Gz3GtKucIGf
XRqhDkHT1jsb9rbRqSJGU42ixnANUqS8SM5ezCRmY/dF8W2rU0W8opUFutr0YMYH5D5XAXg6y7u6
A90fBdZ5THrt6BpN/by9U29nSpja3/6D7ysxrAZMRTVuITr9qHnFBTY9WPtQ0ByM2ucCvHf8vm3o
qoiMLN0ZAri+od1tgK+hS5rvc2o8z551rTi7WnGyQYSI0yl22o0Vg1gh4uhXiPDFN4pmJTdt1ae/
vS6K/O2lk22UEHoi1GdSNWxNPzZjdNPrHoBI6ve0cw2ZEV4thbrjvm97kypSQlpx2KCaQKNC2Xpn
b6FN3V3aK3qW6Q91p5OSN/FNpUTVs2mGezBzSWkK+O3fhpG37ZDXem2C4qWNxHgIkV7nfevKQ11z
KO+s9FuiV1dD0py2V/PtgwJJvb/Hc1Qvr5cyM4HCeMr1bM3ONyeem1vFnryv20PINkyISvXQhl2A
SKePFurRTLOvi2V/MlUwcnaNYHAHAff2QBITFEGSKfqdDRLv2HneHj3VhCWu/zqhqhyY3cP2EBKb
EKGSijrmdMLgt33ff/RmamttAMi4qoyrpXUv05j9pp+9PPMq+c5+aVUkhizn3GshPkVjkqcTXWsP
I9QJSdl8WzHVSJ8j4qqiMtKf80C/dtu53DlNJKYhAiq7PBiSegi55rjhx8xr4PeIyi8DL9Hbaymx
CxE9WbZ5Xy91x+k4zx+K4K6fLp5jHiM4Rsf56X1jCMHC6Buoq8PA8OtmSEA3h0+ocH2LJu8wWs1T
WMGWvz2QbLEEv4UOaQo8lLt9BIMvaBwjQjQf4kDbqW5Ijj4RuGjEapgqMZ937Agomrugwam5O79d
5jeCg6pDDm9fjIHZyUBNyOj/hQPlYOXaQ1XW/vb6SCYgQhf1qtPHMGQMVOyTI0LAN1UYDTsTkEVN
EaI4TYVZKKtMY5fBV73GS6cP3KPZDR1jLbdqb5+gk3vSk/6Lu6Dd9L5JrZb9Kgv+v+x9WXPjRprt
X5nwc8OTiSWXiel+AEBSlERJJdX+gpCrVIktE4nEjl9/D8ue6Sq2Kd720324YYcdVZQA5vblt5zv
HMY8WUNtPdhQWaKXwtPP/bpcApicoVQhpyjFIYg8N3p4uoOFyfo1Uet6D7v8hmjyhndIFRbqxcva
67au3/QAUgdFAUUqD82ZridxxKF4D9G4Kve+DOZS8HvGcTmlfURfQGtzOOabZnDb7wg14DrKrCXb
SS9dMttxT4HcvRCmnl3Yk/OrZFi0dYeCU9Gyj6TEvg/npdos+RdeslSJGOXYj62pJUrWAb9wj5wx
TKd4xqrSANmjtQ54+OjJ4+ADRDr0N+eqrXbrhQN95iLhJ/YCQuOzyAwCKAQDuguuAAEFEYWwY9wq
m0BCfOexS9QA58Zzcsd7ppvaKkMgHgAstyqk/8GNEteAeGvfvxoAA7lwDs8d8hND4kGxvSLHidNV
+9hV6uAJe2G+zjz6FLQoFUp2xQQ4EchIDqDuv1sh1f6XTvEpYLFiZFzLY+GRNHofQK0B7hUO0usP
P5MsRA76ZxthwrF21OHp41HYUn8oJLn6vR2hZX2KZUfJLqw+aXrJbpybqaOV/8EojS0lkswOM8X4
HXRDb8pm3r8+mDMXxb8AFl24VgiCkBDpyZOf6zsxFbftWt3zILqQQj6zV9nJgWdegxozHrdxfrYb
mb7TvWNxOPHbMWs/l9Hy8vpQzr3nJACrywyub4BlmREFrd5etR9DRW6y/oVfmKwzHsEp+pDNZB4n
KK9vVnS8Hq8kBgkVzi4ptZ4bwMmhbqM8KAONhD5zX0D1t0XbSSiDFMkLOPJPr0/SuSGcnOdFsVbO
gqNVm/T38BJ2g4l2SmeXiKnPbNVTjCABkErLGod66Vg6Afwe57S4JJx7ZrOe4gJpizxtVVEU+ds+
7aW6jTqderaIWwGY6esTdAYuTk6xgD2C3ooOyLhAMfgeqIEbYOEh70eyG8Hzg5zbR5chw9rUwJGT
4kap5ZOOUHi78PpzYzw565kVpkZJHqHVaG5HyNX5RG81wrnYk+MHbYNtpiUE41lcm/C5JOZdOIN/
Jvd2fCx3zImN02S+8G3OreZxF/1geJpmqCQbkAuyPbnJl+CDtJdavM94HdGJVVCqkwxiaajRT8Gw
9QrP2619p3ZRNKhP7ZAXNwXPjwXUoHz7+tSeOV6nAEOj2yjIDMpKazGFn2qqiIZz0wCNKWuf38pS
93ncVrq7EAydmzz/58kDSdQso2OplmbZw3HyuLhEFHluk5xYCqmkIX2LU1xCPxEXjrDlARwkQl1q
/D43VydmAhU35kWTQG20Wa+6Gp2wk/2INyzuo7LovX19Rc7sgVMkoWMByPAKGDywR5C3c59PJHWW
FzqRbpHFpp3myIuNW7smqYzx/ppwFLRAf14ZUoDZAZLN2NY++zCPPbK2jX4TdAPq93X54fXBnVmj
U1BhV9m8Ih7cavAHfh6z7JAzP+2suKeGPr7+inOeyCm2kHRoA1pG5C646j9qgIqdV2pAs1HEGtsD
qH3erGiQtaAPPba1VGV4CdBzbnAnhoERLZsZPbebwStTUdIHuo5Ps6361Pm63Lw+vDN31Sns0O/z
ZsE/Rz+L9gAMiX2tssdCXkrmn3HYT2keLQPHo8la3FWgiJbjVuVLvCIVGIkwJfCgO76b6o+vj+WM
MTglfVyajHjeXIIHjQQ3egBdcGHq968/+8xhPdWn7ibwnhSqRlXO5/dZW1zBcfC7csOsuz52hLz+
lnMjODEJblaeCVs0z9h29K/ZkJGEhnq5YArOrPUpDHFlYFzROToS50zgSpAfOzdus+mvkYSRUyRi
R1lZFB0g0XXofgvAQ/59O5mmuipNfslNP7MOpxhEki8rynFo/iF1Gx4gcVTuJiXpvq/mKSFdUW7M
MuUXJuxcHP0v5I66VlT7wBVr03+lNfnUIbEQ+7TcidYmmZmvWj946ZtmuyKIu+AQnFum49//4BDY
kXoT6M4BxUZdw+X0vSp0E2fLeiFWOGNXTsGIup2qSk3oYtGlBNFsIcEfqt9XlX/wRnKJgPXcOgU/
D2I1c2mhP4l2NtW7lI5gbKyzwMYd+KDmUfC4982lxMM5E33K4Gjqii+KEszYxEm8TN7zVOn7cl4+
Q+p+B6DbdT8SNLCjuyLmNYqKUXZJYOfMiT1FI1K/Q8Jppmxj/N6hPX+8a1p34eo5N4cn1qCdDVNt
i5ZGUY/PHC5i6i3jlZz0FzYXSeaJb69bnTMb7hR+KK2nKwc0y2Y6ihsHQXPgk3+dF/YCVObMHJ3i
DueGLnVFJNqmmqyeNwpivkVKQ0s//bXvf5y/Hw4MepVUxDL0iw8RCpx0+Oyj0JRysBVfOJFnTswp
/HCVXU94VvNNYLX/Fs2AzR68DNFdO3MVOyqQX/trIzk5+qRr5qwWGAmI3SIIuIaevC260jWxoBN9
+/pLzlzJp2SOTEZC2rIT0LtQcJp7JlhqirWN0DOHNHPMWem1cSE92qeqr9jDPGjhLhSjz738xC6g
R7jvbFQAr9fyuyH398DavqOymhOz+Htk3BLPY+jd8uW0eX245xbP/3l3oPg9+lOI8pZY+/sg8Hd+
Vt2SLki9Qexef8WZg+qfhAqqAFxkLOGprZBDpqy7yXx2d/QIj8nkYyL59decG8mJPeAUKTGEanjN
SopYh4OI0Zg5xPUavoCx++X1t5yzpqdwxJqAzsivDJxqgB4ouoDm7A1ATmWAknFAD1U7bCT46+mY
hMhlvf7SMybiFI6owYvq2kEf67eQQ6lmdKWxnl7izjhj4E7ZHouuqKNyxtNzz3wGRBeMhHbv1CX5
2nNf/rheP9if1sxFgQYSVORU9pud9CfqxKUy5pnw7RRmOBiOazPHs9HpDJKHFU3ODApxnViTQti0
m9gF03NuEMe//2EQ4wJegAEFoQ2xNL+jSIggd2D/mstxCjAEu2fgCVDxbCC7nOhBpSOt0pIvV936
/vUNdMaufM80/fD1l6VEs0OOVIcNu3ipj0BWZIiV/Y3kX4+nsPa89PU3nZuok8Peh13DmxoJyhpN
YLFA0Z8ulxoBzj375IQ3K0GRqgSI3uu7txAtvW/4RczRGetxiitsx7BoOqiBbeaZ+OApgpaCF2bP
LC/BdgZ7e2EfnXvNSdwPDdJSNpCD3GjxZI4yxCRPO0negpnj9fk/cyJO4YXDvJKsYMCXHE1THoIB
x7AU9mliKm4jHgdzcQHJcsask+MQf9hT0IgZJl012LUMXJ6IX480A16ZJ5K41CzPr4/n3FtO7nzR
N631kHbdEF3rQ+mKJo6GcU5oA9JUj3ETgxPOPLz+snOTd3LKB6jm6SAC1LwDwjzV3ZgnKBQ854Hd
DMJ+rEeA8ztr2F/z/E4xictKEcu0yPOW3PsNWjV9SlUdXr0+ljNW/RSISINmyTN+JPhsne43pMqW
p2LyZ8TluCW3r7/k3ISdnHZIf0BauwMD50KnFNraAESH6dEKUx7FNffvaio3r7/q3Mk5OfzDkbVp
zXMw8YmjO2Top6n19pD3KRI9hRcu2j8dTyRPkYd6LvgYcrQaUZZBxhvyESY5slV1HUU/ror13F5Y
+z9dHrzp+A1+OD0jW9uMC/RRCVpsCdh/dBU+emV3wRk69/jjcfrx8WrO+AoUPnxy+d47Hki1HnI0
u72+GOfm6eTsOzQ+s+hIU+Em9QJqv4PpFgmPaNn5nkyant0IMUUXbOafmn1M1XGMP4xFLBSo7wyE
F+UgO4iUI2AGl86FHfznxRY8/eTMA7fRl8UYor1VO6GvpPOtuhtGrto4X6LWbMjqzAcv1P6Y1tKf
dDz166TROnosHFewSv52spnv0ten9txoT0KAQJIlGDzUEPNjE7ismzUe4cq+/vA/914xWv/nuYwm
AiQnsUho5lGSQ2x5IPIelBbQFVDQeAxjA3Dl0BwyULIHoKh+/bV/asTx1hMzEUWSgXsCac56GhoL
Nu8syq4dQco7DqyR7CYLy8peaUZn9fs0/ueX+b/US/PwO0C5+8d/489fGrs4aCv0J3/8x9tG49//
Pv7O//7Mz7/xj91Lc/esX7rTH/rpd/DcP96bPvfPP/1hA0ByD9qVF7c8viBL339/Pr7h8Sf/bz/8
j5fvT3m72Je///KlGQyUtR5fVNGYX/74aP/177/QI6btP398/h8fHgfw918ent2zGp6Xf/mVl+eu
//svXhT+6keCQY+ECk4oPYJEppfvHzH/VxYSxgB/B0QdmwMfmcb1OX6Nyl99ge5HCRovxgJyBO51
zfD9M5//ij64QMBeSvyXoZrxP1/vpwX654L9hxn0Q1OYvvv7Lz+bLBZGAR4VQa89YoQGwWlb0lI1
woetraA5UT8Z6g+xD92ApI9KeeGIXXjTaebFTl4xC4c3yTqHjJXyY2CLH4NSvPlhAf4Y4Y8jCr/n
uf6JnWeYa5CtEqgY+2Dy5OFpRRdCdK0nuyBH+nWIokQGM0RbJuYZtyl0eVzQJqAbNmfqWRQlG8AH
V9gJsL92HiAnI7h7Xqraqe1ArAwgJhnMOQiI6qZP9SCbDBmKUSyxsjbaBlBvr+/djJTFVWBoMd94
47rU26hFY/BVh3yTvUMnHfizXMZH8kjM0k27HorICGrUrEkcjA0ge2q0nUuCcM3tlVf1hm4XSM67
K5mNqFVSt4B4184Vg2QHx3UM9oTBLrcOGjzhvmIWar2tUAu/mvwRmiWUeE5vQyRrstT2TTc8rd0w
twl8UpCqCl8vKyRMFJv3a4EO5q1YoDS/aQeAsvdGe/W3ZQrDOplsB6Cdyv1x2Fdcku5l9guIIfrr
pCzEL7uWP9aLhowkMviFeRIKDdEPNSsgPMU6EK1A8YU4cCbVhpgZDauuncx1XsLWHQS0Z8a0hwKG
95tx/eBt/Gbxlx0qgUxdrZrDJg6aBeaxDUYRPvghW9HQvdTkKzNw6rfohxwXSNkH4NzKtZlDaBYP
qIaFoEAfrnMCUlcIfa+cgwQQWmGpl1XhdM0Ky7uYKfGA1MIVckloo+SNWqCEqESpNrUNvXyXzVIu
O8QlA42FRW95KvgyvC3GBq11o8i9emNcWTwi29bpuF5CPV3n0ZQ11xQ0aZ9lrcZ2l6tgGA5CVOAt
dsiWlIlhopzeBStz6p0tqoYmglVZn4z11EMXOQvIsMcuJd5npMQCsUXHVX6dRQto/hrbrN4bZq3t
Hz30skNRs1zomjRB24Y3fF2I2VeripbETB6ahUIU08ObGrRQ5gGNEXI6uDGaUPOCpPSUmmwYOPQf
/DyIsVDVe+4TYA5NKZyENjbKs1s3uPYbX0Na3aoR/7saQJsTxGJFKxJg4GFexotd+zkNaKPnDZfH
aoRtNAQ4u7WOdOIHor0CW7DADdSKhNZ2OzaaB/sSjGxDwprKNFcT81W563hdv10Df33beBX7OBLS
jXFUQkcY3AeF43Hp5k7vRNeGaOIaOUi05BrRj0cWnz7OCgLRyagZ1uiqzxgN44BByWbji1barell
+40Cd0uTJVgqtad2FXSjO1BIJILUa35dVzUnb+UUSu8mrISqr5qZLfldUFlCn8rQ6iwB8xqU6ydX
DQyPXyc/CbsIWXZeD0V5vdTKY4kcIQackGX0U4omWZIsY7dmCegGp4Pmi1V7AuIwb8t6hwo7aFMB
mSnamdinyfWjTjNKmnw/8Ebj9NOjKoc3O17GzHHQaUQ8ype0W5GLStFfVc4PXq88u1FTr+2uK/3W
pKYJJ6ihupn0DX9f8mj11oeadOWy3EJIPAjFN/iOIA8Eeyq4wx547i/LcCBhWxxDipyFbj/kwFRN
bUwa3yypxGav0LnVDt1G8ElGSUWqNY87F2XhQ8/nqUiwKYt7YrHKMSQT1GNvMv8B5PGgumk47XP4
baEoUxI4EsQt5nmNc06bF2M78Am0Y1H2dxLFaj9Zx8m7o+sq2nSe5mq8df4sRTKgjdrU4z5C/2yz
5+jxeekXv9D7zBifJhJg8C+wIGgRHQiz43bkwVQlLWXFW/TmzfV2qXULSaWxXMLt2hfDxnYglTaT
rcC3Gg2PHjnKZZRDX91A2oLkSZURShJRFTh6axiu6qGYlUAPh6wz86Hx8iZIVaOLdlcAAjVsDHQS
ixvoEi08pr0SQRqC8Rel+XFWZSy8ldlNW3IDdAMe1l5jO1Zffd2035w/GCxxzReUOqASETzQxpBu
uSeKesWNYG5pE1g2WGlmxohdlV7fQIt2mmyRDq2x/DpsAlJjL3e+TIKy7EUcDLZG/28+B7RGG5Ia
62Ttx/XKREZ+KGXpzNVgtV0OulhLmZSVp99iLep9rdXM7kZB8/EJLKkL2azaNnkcVd7Yx1RAYiIW
QJrnien91aaz7so+qUJNozirdQ48amkAtqVVnbFriBBZpITr2jwrl6tbR/JwFxVB/lsm7fi5y2cw
YmaDnlUXu7Kugq3n50rFuO7ce+mJ6lA5l3UJ8K20TcPQqTYpRWZdyo2uUVYhwyJjQuDCbCG5INcY
1FSr3C5h6UGUBhqIDySkoPEGN5UTcZ9nlY4FVJQlLh62XFXgh2BxGZXR+kzbwU5JPoEFNdXgvPjA
bTFWsagpxJeR3ubNlgDX2G901k9sxxhp7iBRWfmphQ5RlVYIMOdYQ/CYxaCHAIZ9CkVYxTngZEWc
l+ihi1eLTu20CC3KC6g7rXNc5BoxDrgdChx22TGRMDWNE+Q1igC9cX2kF8C0ybokgxzWeRfkS93G
NYU8Q2JhDQ+ubaYbmhfQ4QOqT9tUCzlFOzJ0wZqsK5CrUMXNSmhvN2wtbqEmXbebmU8ruaklLyyE
PtGtcTUS0Cz2gMVMK3/j04XKvXV6cjbWqxYdonMpzWfTEOsdPNwbA+K1zis/BsgHR2k0MjEf/rZ4
YbRkPs1RUPFL7JqiJLxM+44G5tbCCSZxPYBV8DkCxVcelwSnNYXTMVbXf8uqCWsJyQ+oZBIL2ofS
yvs5qmj5wXT+onZ/q3RVdixw+aaUtEGGoHeqQGvAknkxeBg71MLbMrgowHritgoSIEgL4B7T0A/h
cp/EcAiQ266pZAkUWZBMix2uuPbFJ9glGWvfHupyuKNhfWOaGpRH0K1BAAkvZMknYAY9myDw4nHW
ht2/504fvxcllIOPhUuOHX6MaH+I08OxYtRDIAfuyWW5s6CCeNAVnSH3pS7BL38OJNnvU+CHfhRE
BFfEacfUWKqwCMuigkBVSO7HAijoCIRIhyC0cK5AZJeQAgjf7278vxVKHoovrumab/1poPhTbHlv
X8xT715e+sOzPf3J/ydDSkzwKyHlixt+Difx43+Ek0z8yiIomyD9JhDXkGPo80c4KeivgS98Qn0Z
IJoLjnWN/wknya8kkD7H7gV7iuC42/8ZTlLxK5aVUsECbKMQwei/E04G39uYfgi+AiaCgMBdFNgu
lOLI/LwvIfCioGACNbPKAztavSHB0CyHPJwC/wk8+FKq2PeAWrvJZtNOXzupafVlcnPum7gLqYDr
Ck3hysVZZGZyB7FUZqHw1yM8TiGgtaxDQnPqqX0LUnO/jNHuqLyNcNHEvuarFxZzPAYh0EQxWdUM
o5Av4wcvaySab0w+uTSH27rc0WpFde8G/KY19L1p0QWqiDM3A8Nf6tIi9vNBeEQQNnY1/zp1pBDv
pWua9qBpgbs1bWgzRI+Ta0r5fgp1FUEzWJm2etYG3TXfdNRo8VEsISIYpF2sBrlIqFjY/dYJ42ob
W4h8tyQep66s3kyBxVX4MJcDmYP3wi8smTeS5p792JTAQX7JC1idKZZeDig0nM480+/oRKryUeWq
pIdZWMRESagKF/HD2uV8uINxmLKnzLfV6OJm7MGGXTWeMDLuSovmmJRMS68+RnB+lneqngL2weQh
1c1hmdrafms6ICUfCEYzPPV07ucESsahfJeVzdShnVD5K9i1SF0g0IMIWO4HLgEL1wzXhTjjutgy
cHnc4hJc3WdW0IxI+BFyLj8ufQW1NWkLQ95FDNxjn4o5b3SV5lnj+E3Z5oW8WyuUz3ZI249hnAP7
avaLmLrhG+VV0DyGU9FEN2xZAIHD3Z7Xa+yRSCFwQYpwZocSFG2ZAwfdGjUs7s28Ro/V8VKFbmd7
NMkIV14Qj1lcbrmnpuxDMS+ltPHQgwPntpcdWtVjagX14bH0kCjZRgNINtudyuaI3iBkzbxPJleL
26yhjfLbspoLPwU+QwyHMZKgCjBoNB3gqpnaBxW+Kf031mtnP64q44FGuTdwRIvAb/qkMOBaf09Q
QoCq94AuOA1CL9f4hzXUtb3unSiWPes93cMh5+GStlJODZhXRrVcqzU4Js0luglukQSKoreQJMrp
VRS2g3zuNAiOPgjfztO7Uk2WpQwlbfEwVa7LqjRo1NpzaFZNfQcpN3AnjreMEzUdUB2ZiaOQG6IQ
7ZMKdHu73PJeHWpQOC63LOgbc4XNF0GlB16TuJNeOcKXtWTKSeKRKg+3kcciEAbPfV0lMzHTkPh1
neXf1IgmbFDWuqnGLb8G4y4oqqLZzig+iV05AkJ1uwZtWOyAnSz5dT90LaiVAx5O76Esy+EGG692
N14d1vOXMrJrtzMZ6YdbIdBoGXvRMhRFPKzNmqWY1zJ44zVjkKETG4hAH/p7TIUNoks36Vtk7sRo
Yu2a2RxqL8uARPRl7qdOIH5JFocw7AUSZb4+LIZrs9MiR4ajGFeJV1nSsAk+vhs1vZ0nW8sqViKa
g+2MukCVRANjXxxA/lXiuz56w9Ar2wbgNBqm+cE2qKe5GAOdp2cbQCXVh1oYHPzbCAcdektjFvFd
Rdqu3a5Tb+rPedHmzZcJhIHRrQtaKOCpVnTDA4HjNezZFFo0fq6VH+aQ+cx8Pr+fJzo986no/Otm
0mMlNkYQC4WyAcn4RSc8ZAusjWC+3a0+gyGIQTDfxkhrKjlAiNY3Mp1YU1af0NFOs69sykz0ckwZ
lfmh98Oyz26ZmmuD6mo+E1Y9hGx24OGI4SogWgO6pelqm3jUcrvPScumLVQpu+iRy34qkAnvo2M6
IScy/+a7CvfDMcYeQQXA2OhwMfg8z8C6zVSx6ngd14psi7YvmoPtwMLySMtBkFtnNas2rJhgUKHL
AILneKRDAyzRmg8UkHIOQdpKxUJwmJsYCS2v0VvcJZ5ZE+hpcX271msXHF/kcQHQTKaDd5GenbjP
ZqrFnQtZyCwWKAjzt7pfmBwTHOmhva4hqpGJgwi5dU8Teq677mBG3CNuU7dSdd0VCAghwsILMzQP
8KkXkBpROwuoE/j9YvTnTOjcu8q8kedPoi6isom9QEw4eVPEO3CRl2Dcgqy3k1LXFGgCf4nWVJpg
6Vs0iY5RnvYhwIfkTUVF0frQxg55kIJJqarDZJpXld/DnmN4ceHW1fsEA4lwDaLkrdwgjYhEhZ1D
pGSW0Wn9Us/2KN4Rtd5AuoTXoMtVcacLU4FxrGUWkxuI0lsxGwYZxwgxOoxhELupnE2NHBJQXTt4
jVf5pDoWmxraV1DyAvWaYkmJhBd4vvIF5NVFPMnOrDsE3756h5Cg4SnWDHKAadf5bXSDeVP8Qz1J
l3uxh6SrGPANrKrFHk5oN3xeUeEXeVJE+WhxqXRTjUu/t+yxArO3D4KMsFyODLMieHalBwLrtqfV
dBscJRreOj0gq6KPKbybDF5Sq5IZdAD2fRGZaVHYlB6lWVrkpApfcCMX49u66hG3NPgdnFwxa076
XdHk7dCkDcurDpIxfBV8F/nDAvJqr2z4qHcVH5hLcK8PBzqhPFwDbVYCyZ0i4K3zL8ddwm2q4GKg
OW+BDQhZPAT+gjbgOuOm/Oof3btb2lroYMURY6VCnRkpp7LZ4Hs76ic/eJ1/kkf/jq36wZMTqDAc
/X0aHAsUsIHHyOiHCAPdGfCpGkk2ecWRlBgfA62wW/2c7OSxl5mWvLguqUSactgLhDo2Y92WVp2K
s5KP0IZy/pVtQo6+MDXeQKn1qqjtA1Ja/x4Wkh2/KYskiiLRsWYSfq+//fBNJRJqIWShyaZQpLuh
wqiU06z+5AEkj/0VaXWhxnAaEUmUFnDXBDQiIUi1T8uYeecbOIblfMQQyT11U26xjT2jEiiYyR0y
4v0dxGhx1l5fk5/L8UwCmOpjqHCDJfOpf8r47g/RaKFX66UQGKGbwSzuoRV0fSCzP288RPv/3jj/
5X0nled1tsjCRL2Xen3uP7JlXWCKO9zxEnmIW9v1dGuHhVz9hVEifpBCIIwBVvrnjdc2qBOwnLlN
L7piC++Dbvs5CrdkRsMGVZXZvP6+k9U8jlKI8Bjl+35AotN6kYYYoEFE1R4Zu90bDfycQLVAhvdN
C5nHtoQqITIjvLkE5T9JLfz+XomNKwUJQ8TXP48T2LawM7U6SiavGs71XD4uA21vrWwvoUG/o9p+
OMwoiVGUxFBnPMrAYeecFLr9Bd1OpsrApLcOVVIM3R7cUylfupeFzW8DNyQRkkxIq6XeVI0Jy8ff
GvRexuvC698Ny/+P7H/5Ll34SmTf1M/m60+x/bE4/3ts74e/UoT0XADKQUgkjp20v4f2FJ/4vsSR
j0IcfXKs0f4R2aO8LAKApCWqQYJxoLv/N7AP5a+EIB2A7BCEbQJkDP6duJ7T7zvknzuIo2su9AWQ
RCQK4fmh8vzzbuXINoHdW0pQovT33tzfVM5CjJncOPoEvRSNvsQARZ8lNROH/wxpTVHEtALYIch3
FCIyg/val0MaBIhD/TLxImTJGhNnbL5iQ7gd608lO6gZbP/7ArjYsjuyXjcJcSSpNEjjgnRZP3P6
HHp3GRthF+Caj/02RFpxqIukHCBP1D/bfEAiH2QSi/+sP9J+jZfOi6tOIB/7pWUdwvtsMwagmlre
5yCDUlV3W437Dm8ICtg5BS2iNi3157kPkiFYtsI+2vaDGcrHz1q9BSgCd/7Bl0+F2QX9DUpKMZd1
UlCeWPHGdHd6goNYxn6387opob6LmV+i2nPw7JuoueJSpR6HEAAS5t5nUx8k2lFUZdO8L1PDl7jh
Hy0e6g/3I4OoDpAhwHk9NxT5g3KbDShxFSnqydctom0DGLREnYIAWpIfnLdrxXXgRNLW+458qhBK
V3lK3aNdwZZTlsiMaPiFwEt/491Vb0KwHs0vIyKxwAsehyq6DvND7txmGRrott0OM3xnllbRFI+r
QdigwPg5IAIm8RwmEcWiRTQhPYpwIcZYthWY8D8YFOyc/8lX8BuDfaa2y5SlqGb2RXfj88Poj3EV
fij0Fwkm8G68jnidomIcI1a70mAWBdAMHQBJFPA4R4KHyDnuZ7lfM550eZH4C4mVRHEfVMgoNScr
8TeZqw++/0aHMxYBdYEuPZaaypDsi0Biduu4ztu0QRFqvFqCp0nmqLiIvcvQ1NTVh3CBMsewXge6
hfbjQbCnBfJ7tV7TMRoPcvBiVgXxhARMlj3KgSUDHeKu1XFe3YIBufegFbqnEhyc4q2U6Ry8Q0L5
YcyHN2twLwPUp61JSI6pGu5ndyvK8WFFlja3fTIVqG219xaxDmhbb/W6QmPLixuxIgHffB3zLQrY
i7jl4fsye5MXaaG2zu29fheIzxAZ0qK4Hs0cO4OmJhyRCVy2YpQIifoNAu4tGo5QG1w3tn4nKmya
akrKeQbMCqJRRzLfySUNyp7EKBAJm/j/UHQeS44qWxT9IiLwZgoIkK8qle0JURbvITFf30ujN+m+
ryVB5jnbZlBLcBW7WnO8vkv2Uhb1bfpwvx8USNbJBDVCsyCvhVckn5YWop4ApInFeZT9zn7N2Wzh
S6lVWdLI6L2ted1Ma9ed6tZ01Q87iS/psngAXDy8vK/N5C5OdSwzJSzVz37709QX0mLCdX2Y+3kX
D0XQdUoIrXK0+yqk9A7U280GlttUG4Kt7zx729ECmWn2cWi7aJzn53n80dg5EixxAugDMlFf6ORO
i7Cx+ru4DJoG5E0+pC3j+XLN6k/dqU9y9zwNIQy9m9EwuvUl0dDzv7w4jO13un1ZcuOpMW7RmEfP
+Sq1R3QeT6JnlddnyolTkIA6MJuXOMvdvly9btGPc7YGhWwdiuRm4MyZ6j5ooeRSQ43Kesh5RMXg
SddVOds5THld94eSaJGs+hOcRJbMs9Qf5KUgD00NtJZWz/ZroFgsFWVg67W/6GIHYHxIxMusi4Oa
jr6sPuZy5zratTLTYNmU3TZtO90oDzrHRdJ3odhoSxws8iaSOwKyh6YB+Tn2KtRVwfpM8t8Qxf32
lVeTP1nvlLQ1p36YsXiM6ae4h0xVDEuiFjBXibobLYfAZsXkdUFFF6ibHmPcgYcftDZ151hXoItT
V3OKhNjq4bAp1tnAOnaBdXme0YGESsyobDTrAwk9+7pFZaoLW8Bf/ehbySrLjBI6ZCmdm4MkeWit
bfVd7rJvkcEjGZIdJM5iHVQje1Ut1QnzRPp2UvNoGUl5oNjwOJjxS2UUfVhbfe2bfWlAhaousVn7
VbqtRZ555eCIuwvJr1UqroU0uGVrS74+0PYNpuApyz0fyp5+FXre3YY4Rq81imVfOHa2M53sVnB1
dZng/YCEigdhvjcrDWJq1br1mH5YnZK5KL0KPmf2l4CERxztFeR2Ab5dG92DvkVSKoCpHcCoMl6m
Pc6nrMz9aWo80VWpu7QG0VjbJAKpNemFeFRLqd+lve9UzSGtl8K3yAcw+krx0y77GzpYQ73dObJR
+kvZyPvOzH+H3TryDXZtRgfRNNGWoGZet2adO47hYLyN8ceiaCr4JAKcuXwgQrdw0b3EkbP0P+vO
6qV0t6X5w7YukLurU+1HMe/TXPYAp7tvNRsf51X/SvVEf2Sfaby+kMgd6bPMm61lOkwt1ZIKt17X
cTDG6yWWs2AcB4vMceqy+sAgWvcyddYfh1vnmkpv7+2M1aNM56cyQ3NEJNzFIeTfywBs1XKcrgri
qlAbzqVcrmGmbgqnty12cFOBnm3TricKsYBwOMCz/8vF/KWuiFZQgvDDCtPD58rnhQOf+xJRpsr9
5YqYN3qsXodYfdnkgibbzn5K+/dxyXkDnIFDTKsjQsNJdrbSNVo5SYyZMJdcT986kNpKbVJfUDQW
ilzYL5KokcIkvB9OP+8tRTukqTwd86wcgtlWXxPLSs90cMQRoX0cgON3VyXTQdUad+DLcSulRiw6
41Tvc08p+lejacpz2ilvM+uNLzkxM4NS7cuh76K7mu2+hyfp5iHfGsHvdD20l/LCZXhBWZZe4y03
Lrly6UdbcTu6g11nqT7BwYRn282PATFLdYLKocUzumiS1xtOsqvT5qRpIvEJIqh3Y6HNV7nSb2tS
GJFZt9wgGtdLlm/ewDO1d0rzpkO7h3kv26Hc6ZcZSlSV5wGMoJXhhmXDne3UOBirpnsgkoWnt3O0
xEOynxbuY/7Y6qObEac4T15NCwZ/PNm9ZXPlmWOAYsRtbQQkPX+YG9UWQT6yyvHpmAG75sCny4Pc
+nE29abPMhwJuR+eKcaTIWljMMBQOHkjzqIhvFml2iBbn4vc+ewnInB1EUq99lCOg6+NeRMo9A+q
kT4c7Fj4M6Ng2ywuBmlQkYZZ6GiUUd6fam1vq0m45DaI74LdZ/IYLRPb7+5ahiQoRQpZv+2V8XNr
d7NyNKfr0G20NMtuxYlpzBbiku6ql4cy/Zcq32Zz1JRfzbk6KYGYI882bZnDza5uNDEHbBTXflD5
kNcq2Sf1yZGlUCr+zPxSjO2lojQkY14aCjduVZTUD0I5jGvit226LxtC/OpA2LcYPmGu60iGBxsV
/XM1ehx9y0FoRqRqs1/UcYTIzK2cYzlm/+qx+pQ0iOCKh7cIOGfchGIIRdjMFJPXKm999oHVNqj4
9cRED/lxkDrP4vcVDcXe3RMjtDWTgMnsOjr3ho5/bbfsYvPSKcNhcNX+YWiLZxOgqePpl6uD1lEY
Kz4G0T+l+XW5i5DiyCyrgDnHtfPN1VLJH/nZBSOV0MkST2l8kQNTX/CmpSdr1siBPSjbU1MX7myp
O12Sj7p8NJXmWVdGuETHeViTZpfqslsoFwOV/dB9oErw0c56uRH7jhFuknOQ+9VFfXjJpcnNlNNQ
UefNi83s04StStWx8S5YsxfGiaoOeoVxwlGOoj7smbUXO9LbEUERxg3eodrZ/J60kJHAye0KXRcJ
Y9sl1l5Nv9LF4nnd3L5yJfYKREauzEMl8r0tP8oFRpkpdVGI+r35nRaBRoPhwm9VLiMbzNl2Vn9b
forBcIeChWuDSJt+EbW6sKho6srdwi1mWrNPuWbh7PKedKNP0VPTDO1nuBljZ3kWJaUzOuIkmlnN
NxoalJ7R5nFLn6ZZcqfpBfm8WysGp9xrbEpewsTvbOOu5KqLq/sLo+zLjNQQNfa2jKbF0WuEuAx9
cVl1P6ssFAx2NBgrexW8qGwl17Ti6231MNYtOLh8e52E43Iv+7meeEMpuw1swNLSGdPsuzWlVlN3
84R/hWowppq7EcUNo0um7KnMIIL3khgAmA+tzm0nPcjJk60/AFqzasn71Dl0s3JyMiQd1V3IEMha
6NAKIZv5YaZzBbe+P4BG9/OPmZ1iy/Sq/tHGzz1ATObxvyItfJXvs7VmSImBqbdAnVgHmj66qxR7
idw+iWK9me1F6MtBU9gNUyuqhxa8qd7LdrqThsVvkb+N9nlqpjdbakJtOWrQ02kedADvy/jO7eUi
AvNy86FAyLyOlxQAHLkJXeiHUtYOsnrmZcxNyoZF73fV5lVVHmXV+1pfFGXbs+801mM2LX5HkZ6T
/DMTBoLZOLbx54QIjG1TmFetj/n3yUmgWC80Fnqj6IKM7atTUwpYeWpterTLd6MXL8ji3MnSgma9
qqgH1xXWRk2vdTvtW9aLQjv0tY6G+px0LIQzc+4WTiYyRxtJknhWreeFyUdL551jlBA+kTblkSTd
lwZnYFvfT1QbtfXzUOV+mSc40NlG68UbrGy39O1tlPTnOFbCbPtaOuOissEvgYOiDM44qJejxT9V
U15jTgk9HTnVBh4ia8RtFBVAEksr+ctyrOTJT8TTShaUkL63Yd6VI3NNNsQg8wT1Ol20QGGhIY7i
LGqVNsxzK+hNZFgGQvZEq7zahrrXuW1TuOTmWlcfs22HZtLukbARBqleqzn/ajKOdiWhrSyxTl1d
HZe9xuGl5NdEvRFoFlnpFFrDaYOxpD6QbeKFKvq91Cf71TBO6r43+9DRt4NlScfNjD2nkjwywVhm
JlbI5saxEEjdcKs3OjliBUddFbCiQCsne93sH1suZjS5J6SQflK8riAKS3Nclca/51UaT4b1bAyj
16qFu2Yq1MdavDt5cizT/joVAb1d3mC2YVzguU65dRv10ZJPitNCeCABUorMzSz9H3kHR0u/wtbA
dlFJkehBLVnk+azrWWSNnyz9LicKo0NTZcnQNsbLYmArq0amSTChJLFcs9J+FrUkApafeHhVSy6a
pDumsfSz2hKkVe02tf2YWdujzQpZVc1Osj9y+TFxepTAP4v5PGzvlP0c8K8x/76Y8V+J2K3QdU57
h3Nj8NpcBFqX1R4S9EeR6Udl/euEEagJoAVbQmIs3y0Gd3tt9u0IET6lfWBaDLIl0uJlhC+edura
n1OiS4WCsKQYgsFY3lZ0gPISwHtdy6zOUAOCSAi0INV1M0Jn5tFDqbjVuSfqK/mrO1lYe1wivqY/
ZVUkozqB3MFJf5FYmEZmDqGVBGAfUNH7r4q+PhZqHSj1R+5IXsqobGQts+/v4ryhjj8msuYJ/W8E
Oarba6PNQRXn3rDszeWAttAddRXF88pXlQa9dgJO8Tv5HK9hYTOuljYeiS+Zpl3E1ScEfR+kil/i
ZKbCPHlM7zfZQhe4RjUQwtZBvyC6NiyuThhVQ4VMLllME+sOTe2N+iz/9YzY6AXpRKqDpCojMLOu
ebHL6YDgE3VcgFQ6alK+BTQ/UlN7mslbrHYHK549YS2nxnK4iXTPGS6S/Qh5SBExnp6y1t6bLFJy
51A0Ttik7UludB+T5K6Nj7g/+PQp5c0PYPocsByu2rU1qmNTq7dmZld80Lbm1krHMT80hI3fBcJQ
yRky+AVuUvRfTjo962rnafPqj+TwDc7flEZJG7tNun6JxuCJiP24KtyMSuoMl7qkqrese+Ee7fO3
2PmarK90vFjOM9qd3bauXlUr1AzvHZrCgNfMzlckUtbStwzUpt8a7prN17olSrQmWDcqLaohqDW/
Uw5znUT5PSjtZptBopPBEZh8/ylFgaRGPpjDtYGLrcfRqxPg0cprVHHo11uJNtcd5tq3Ea2ufEbk
M1GbzXyGOaqMi8JyZ01zpPc1Gw8bqcjPGe4/s1EPWqAb7FeKBzJBptFOUzu3TbPXOzGfxQ/VpLqP
W9OHZTYCJD6PpX3O287vt8Kbk5usHu10CpL83SFiY9lI1JjmoNUow8mwRay40dafxGFk05Ww5eXc
UJtunIMYe1yl3jc5PwqF1nISB/N0n7yCbXik7B5AmZnQ7FxRPBbxEqiMKrXsfBeTBi+Wek1buqtR
BJv8psS0CM/rd5f+lQUOE+3AWrkb+2NOQ+40iKBsjvUsjgsNeuryPGS/sjx5vG5uvJA+A81rOI27
iPges+sm6sMycPKktSvXG1eE7knmh2Wsfkp4ncmxuoIwjigduvVaYN65+7SVuuZIJflnzR+ftjLd
Z/VAXDraExrc4hVTiEFNkJgOCJr5lq+51nhLZrjKlHo5r1uTNo/r2D+ZA3+FlZTG8ksicu97HLfY
rWTrSDhw4MxIbZiHehlxmOMWduc1v3Qq0EDhDhRDyVoANsTMOuwFf3xSJE9UbutkQcKu7IAATCVg
qdEfhjLM5mJniNBEuz0kDHH19a6h2qyjlu2TKj3XKj7d6Tqv8WEoLrrDH3Z8PQkEapGlA1bRx10P
/KMrgDr6eS1GYhZFhOiMJxE9Q+E7TR8Ju3ZnlKtUFyG18hr7B92bu04gc/UMAt2FpI2F/X2Kav/K
5W1ItyhPEZMINZhAePOSac7J6D7zWxm5IG8pTs4dViLGxQ8abN1+/aZNgFi0IRLqZ0LsPr5ckKkq
sroIT4/FXU0UE6GT+MPG7k0yQm0qGaGQrvE1LO0ZmTQgXIenJphF7eXZSAvSNVs/rUx4XYNSHdDX
UTguSKFnkOcVqpi+C7b2A0L/wC4jxTgjEsS4dJjH0yah07fejYUAKHP2myRyyutoUhuigAQ3HiEF
u7mmKfU1n8meFzz946lixOiaY2ue1RJDRsMVbF/le+epcbCZpNsxjlr9tR6usTFG6iIhd3tujX+t
cLySf5ucXUoJiClBZzQKUrbP5naVyZJOSjdhdZrKbz173eZ1j20iWsfYSydegmH60JzHZMOhluQ7
VhmGmbA0MeMgJ1StU57tC5k6pXYHobPJa7SUiTsBKWK13K2OtEcttTLfWZu/mjdhHFrgWVRC3DbH
Tvqn9I2nc/qjbjOZxPPvHv1fkSc/2vhbOs8Da9RUPbXzGpbKZ9rdtv5rdqZwLhiEFG2nA6vZQovk
5R2nujeOWYQBo0sPcmIG2dDsCy1B1lm7uSSdEKXvhiFlS7c9g6ASzp6R8AnTvo0YXbjoVM69jOeu
8pPNQADipcYZ64SbN+ax3H4VLBiavnqr8mn1e03nBJYWwDGkBZ3fqSLMlvhlbERQW+1OKOO/hln0
DvdKeoCXwN22m8G5NdklDM93zTGujbaH14Hvfw23oj6bBXJBtjvFKG6ZZSCr6PYC2syEY2DuSggS
j0c44jlw0s9qbs7mCoCzM6uCOokWmmLz7BmVyrm3kYAni4spAel+7lf5D0Yq1F31cZTObfe8MMlo
6+QvScb3808yUq+cjprdBgBDKyOqWB8GbQ5juQ83ehKBVLgzujdh3Df3gbSU5TiI9ry2vVc5sDfV
dbXXF2vsgpgiF41gXivJIwDGiZpKpz0YRes6tkQu8EeaolKwb2lxtpXE26rslU4014pj1JGPrfJQ
t8/68iW6Zj/YLZgJOkdphslDkZUca71BBvzXttT9zokLyHOC+0SD/xhjoSh78g8TIjEGZ6es75t4
Wy3fsCLlPZ6+rYq4x2VnGnUokpem0W/l+9ZfB84s8kcw+IgXvEE8zvIDpkRP6Ubg3u0w62/maO3w
fPnbZD8lpN5UvFyNfWz64XSPkSuk0u8VPCE2VKTMNy7wwFXPmDh3ykZ4BoksH4u8vZYp6JjJnY4/
b66HCK+hn2AgUNePDV1z3HPIcdW2qhTh5N81yxeGIQS8r+t8dVR/VUx/VatDp1CEUo6u071pOSyU
WX6gIPKs1PFkTZwwgLqjGG4l+lSm9IPdKSBUphyo4+yr5cW28kMi3/2Q2X40TtJ4dOzkVTDzG5yL
evzWsxJMSx8WaIxBG/n2ey7tBL8I5kJHejZYvXPpsOYCw5Pjs1X6dZW/6DBxTZuzDGIhJPqQnoiw
rh/y4hlVMvYjoLp5CJJ49VDgkuAUM+zYzxhH3HvDSypXRwXYW3GKaDTf9SVlgEyj2bLPM+ZDg0zT
kQ24Ab5k+cPWGaSJ5Nf2s+nExFN8lN3blJsva798TxUOoEut6J6GQWUwj1qj7gBYfSEO7XjEVApM
XXul+oLzZVeML85xbNMrefSB2j2o8uKt5lF0s5vK0NvxrVGvGU4oCilf4q1GdSVS3koGOsBg8VdY
w3Uo6jDdUhSr4i3m/90YzMcZ660FDyZP435VNF+km992PwMJnb09HHt2n63Pj6Ppp3Z2Qtp1THXo
5Pvxf825Tzo66cH4PWc9jSLeG8bozgS9qDpYdsfbJULAzT2/w7YGQutZRsRBB81PlA8uwkh8cxKY
w1MyneQtzMR1cZ4z/ZYG6KJcRfxwE0vptcherV5H4Rps3VtePtr5w4oWdHyoGvXYme781I5Rku5H
JxheFDzG4qzGEXlY+eoODua6CmEz+If52ZXbd4FjcZGY7JD8DqrmKeMwuMJgJzKx6GC+reoqlMha
c9ffStFx4XaR0gzBOuVvebe4DbMTzB2QrvU42w8jAEdl3rZqOkpzFSZdMHO+j1t+ru86gnZ9yhAQ
dEP+6awqGkXab+Fk9Er1LUXZCUkFf7wgZd3diY9mK4Jlrnc5TDxluvuCYQPe8CBDOHTcsKrBGLWU
/Da3mgfjLnHTk0OmQ+pywdf9Epbd4JvLEA1LudfiD2n7M+uU/WzhZmy9QU3fUdXutuEuXIQUVTgG
KreIzROVnyBuy25uoByXCVDvYbGlz8S6SU79pKuP+njSZ9rcoLiHBuTTVEFz3+wB5KC8y7EDU1Of
rEnyi3UNDetLxYYLWo893B/iX3l9Z5rHcWe9aU3nJco/ucncYfpUZ3HmLNAhk9uNza24jPm1ZhFQ
OaMsHrwtblyrVjxraNnZWWPb+V9bfJoZ3T3lFCotZ72D87scQ+trVFOWYMGH/SCuBbTjrsdQ+VUe
M/ulUWxvQB5AZq8Es1Vif+XdVY/ZPyturlnDwCJ7eTlemuqrMT7q2XHHKv2VOi7LKn7Amuhl85ch
HZzJ8FP1NbXk89gg9ebZltTf2bmkm/LG9I28ZPAGKfuxaFu0RRflkLRSDqS5wH6n3Oo6iT4p44QU
ylzo8KlenpqvtfWSVH+1nnrU1lbAYYW2XnNFcVduSb0Qu7k03bQa2M2f8AT6sTzRA7XHkOIpVeX1
pUS8K1Y6/dtuB9oSnNCM0+fGWA+27uwdzYpkROfiZc0ToAOwFGa72Xkzqz+j5js42Jkd5GDAQxlQ
FuIZ3K4dsBqlnQ4PXq+h7mDWRq2y01PpGSUGJwBHJD8L69zcovSczg19Sq2l+FNpRnN5sdpm5VxH
W1umvkrnEqr4Q1KKaJLSGzpnu5wfxCh9q6Oz66zpsMkbaOYYjm152Np7jD1oH0QrVa67xN7poxXQ
Vfos+vzXSjeAC2QFaxUY228pwrT7yK2FvVpc7x67of1VsXbY7AY2lNGoL1cp6xmlXg0blrvwkjJ2
W0QXddedNSd+W9VHFLhBpjRH/iIq0BJKhk/xNm3P94UBSv5jNPnukIdaKlb52haAXi2LD1v9H2NU
hM3upXK0IO/c+GmagPJivd0bzo+yjZ4zZWE/DiiRDsOiRUQWvBQ1aBXig3x6I+szxPTya0na4NnO
rWkhmeTcsxX9msXytZmjhnFDj/OR0UF1q6ELx0Xs5LU6AbwfFUN6ytV1P/TNPklLL1EZHcEEmlYJ
+ymUh/lC5e5+Tq/aTwPoO8vlpwXlwddiNhe5ZwJXlZuWTEcUAadu6v+WOiDV2os3M2xtfZ8OW9Aa
c5jY6bExQXsyN6EeJRVHleMskfAXKBbAP7wkaty9NsXIWY7NqmOSVYO4sQ/Ogh/c4qQxHOFn2PqV
ATa22iSv4ZRS+vFmL9O3Fo8+LaL9Hu0x3qOnreeCKWuQvO7R4lpbNSD5+SvWB7hN5TgDEMItPDnF
lHlrHWNvcB2EH1M1PaEXodqjCmVGCU0jWMEwPWy7rqQq74T1HHIuLUXani1Dc5sCtY4kf0II+FVs
+Uyf+xbtEOykV8aPM1rtKWsfRqU/WRa6LFnZT2Jgo/jA6wOIbya+3TeC//ayK9cmalemaTPeJRkL
d9nsjMJ8FNMUWCp2eJQb8UMnCXdlYEaiJG5F6nz0dsLcO7vd/EIDOLgb+qxpRir8k05MJzz8jYJy
mNWx048VvGIt6SdFHf8tlYQA5YXQJYys2p5EN46AKZIMWOZ4Z8LObevvsv1MkrRnYvLXMg62GrGP
qvd4zetfPb3j3uOhVof9wEgmpUfGkrkfXuv7m5cy1A3TfrP+bORLdbOERHH4Dcqjuqhds9/cBnFQ
aVnY4tVXRH6+RiEW6npeT8d6UIQg+I0ZNJxZTeJm/DcWTZTmim+OUK152A5zlGMcmOsPe+Ru6gGj
6e+KRC15E1YbMIuKSQCiZObhqGd0TF24Do/jmJ6LdfFjvndk1V7Pco15WSC1wHmDAKnatTaZv0pH
7QokXCK9cmj6TfFgKnfeeQ6K/mLo29FAdYby4sgXclFiHu7VLwrJLbPpmsTRoNwDv62jmiU7Q00i
xUHfNQg3AaIHD3GTDMXb2AY40hjyidBozEOr1te4Svz+y+aBnFAG3qkikHZkQc173bxKs3otx/vl
DqyQzY9tVu5m9FuOZT/V7OZxAdLMZkjEp988dn0CHypcq9/2kiHxvbe3fFq9oakBED50/SPbGEQt
VhG0sjOP1JZ5tXqEZHi1GH57YYHNnYt7/NokntuxPhCL8K3qvMXN0kaZLp6kQvtQB0YlKhbCAQym
kqn6W8eDNhZhN0mXZWUqqjEmFVskZ7KrMiu5cyLviHTwdYUvXmULB7+gItlqN2CNbr6QwkJilLaX
EsAcOw0KtsicrAubSbwAQ4h/sngKKpayskhepNLxOmtD/dL6D51Th22qefa4HfLth3BVfxmENzba
e5zvBfzWqr/p0m8LkLKgYHTqd1tZwySH6e5+Vi3UVLaD9Dpyf8br4LcOIjr1WVqUaG018PzssU30
yKIf3vLGjFiMJt53yYTrgw0cHd1YnRWhITHO93pR+T3aOD25aca/rd5X1OB0E/9bCZR5X62DZ1SK
WlJ84jqF2b9s8lPSPqnL51wDChHm57B36Pc6OqZkBcGXNjxOm/1rVQAp3AyMsuPCS1J/NqnGlm/c
cNwfU8lwGR/PTSbt8F6GKxGmAlJdM/IToR1fmTx/KJXiKrPi6lIDAWNGEkSJwiRoOaEknXHKsw4g
FOEwa7fxcZmYXUxOffKIQHqUEw4t15mTESmf8ztb6UcPtN4Y+I8ybTr3HH7TKtgTln9bzLEwfDVV
wihVF2cI6kLrL3cTm3GTpWryBswd24Llxhbxe6krXsqrWV0Qh/I0JHRXluvDtHW3rknPGM+8YVXR
B8jHu5zRxpkwjiDL3wK8tm8P21Z+DsuGT49OTQ+TJXh3z00T6ExqjVKdRKFWmAkM/Q1w98E0puxY
pHISboLl1Vzk19nRf5JCPlEI+0EzaPNmJ8uu2azX2ulWr5VoLqboF/R27GGvzTWM+xVstCZ3ByFV
8mRIDlnVKoMvLzEzgtv0UnuTZ5jRNt1p1uzVyEGFNhr/plknIV2vxFnhx662ofcJjykBOBe0VXb5
UdtlYDX5gyOmjLYSPPowPvegBfA4oom9BVoqRKiBQWt+jOmrWGLNYsUaf+xJihkabecpJjLXcxxE
rHnN41fpX8QWpYd8mmLfxjnm25n1xzVsRoaSoNxI2Xx05YhLEmz1nmu0bX0SFmX7RnaBWwzggAbJ
GSpSBCcnYIdxckuLnaxshzF+lU5KCvyn/zjqZXRWCOv3pHxcmuXI5EN5SMZL0u7NeN2VA0gy3Gl1
n9DR8PAfRAmpe3J+tbkvnSRSLQHxjdlSz3cNJlO5yvdD/DYuS2Cm7V5mnm3NfS3zxID8weTDxmtH
JVlvsZjjY5XM5bNuI0pRZ/kV44O4Vq+rzmXT5zmJ4mPr6zl81Wh9i5EjzCTS5a00h3oHseUCQeAL
lGpkLekDuRnshtNeLPcToRkP2VRGhTNqoRB5DaG5UPqTYhReUCK6zQzJ1RS9L3C1eXEBvbNolekl
K1vwMgA/okHVGC/h1M2yDxLthr3K7ZQJeSPY+ILyUUWVpDykct4flG75ygGkornpwdMWEksRrEnP
CgH8jVK7G6FP8BiFzLJXazvDvA4K2oU2rZ8XlC9rcsmgbrUEC5343sDcqpxiGu79vAYJ4v5zwNfi
baWHCj3ycr4PVoCFnq4cnBWzBI1UvYAVxMsYMwhZnAsaqVeNLu8sg5sMXxxgLOy4r4i/kj20r1H0
6S9aMkbzyM2so+p7GsC6nOSL6Azf5tfKjU+pKgF5crds0EfIPjUlWNqYCn4sMkUlEjLJE/HWib+d
2O5dzN4UJRLqJRqyw2L8oygioNJpHxvfAk22ZKDLcV6UHIW96S6GBX3nuE3yn6vzam6dx7LoL2IV
mMlXUVmyJefwwvINZiYBEoy/fpb89XT3zIvK9rV9LUoEDvbZex02fonOvrdY4XNvl49bpM9oUruy
XramzeE7k+tyRCejz0esl3f/e+1+5Q69J2JOnJzlcyXfbsF0MByHm491aY5N7NC+e2hSoDkMQLaD
EqMxRSxul2zgIBlHldrbFk9HdOfMP7NuS5p2lZ2vC/E5ihml8a1BtLULgQiJfSV+9kRLx+Z9IGdl
sjl2YGM1OdZpYkN3GOnMVQO4tM7qkyW/OUIYFAfZzOo+YjowmZNz8dkubL84tCkd/WV1k57r7iix
4cwZUd1xjMonFKeZM7A+M+0LCcONLx5avSjmbarj3eTsRk76vvs5mI8SlhhDXkgybj1a282ySW0Q
RzGQnPwQGvGGIj4KA7mrujAy2B0dpOf0D7JoVOkzfgcWfGZE16ci+wMlDpGux/hCJ/mzkrgAGqa7
3N8aSAYNDuzHSn01FcEDuhcVLTdRbuy+i0xjoO+FHSFT24lLY/XnGOUUxpbhv4dIuH32Lrk0k8v3
8Ko0mJ8bte2HbB1gsr05Mf2ZKuJtQZR2zXvZ5afGJtg5ZNi2URDle94dVFVEOj7mBD0QoaR5Soa/
VnyV15i+7cBmN1p3k6COpIU0T5FBpMI9jSQFNGd0uTwaGu92Wq6N9uTHzxZmEZ/1vi7wyZXPVT4c
C47oqXyax43T/l4UNnrrqtI/Kjt2mJzwGRXj3Rz+jQe01QQujQMvYtwE7LD26K7oU2xdXLbz3sM8
SQCw+ht27a0HfCi5iVtO5oart1747ZWsLgsi5+RGrsesZw6G40YvPAuO8Ko+5lC7TedFTLuY7axP
u2MMlSY+ZflLzQxAl2NoYW0z+Y0TdFUHHJv2jYOxpkQw2prkgxksEVUs3eaxQXJL493i4lB2jMPE
UtKLB0NtoN5iHLvYHFm6YDdjTGvfzcQ7jeXvhGq2h+EUNyS3T8IDzrcTWbe5vXUWuuxg31ZCibUn
vyaSIO3Wnm5y3DFE2UwSc4W/b2YgqfXeFt9stCvLhfrGamkTr1+AP/R5t6oUpZ0ZSYZlFs+L97cb
9kn56WL4VH+AHKybMMJ/6lUOObgXW2IkcVUr9j48swjS7bxFLuiySV6D5tGfRbc3O04lrRp+z6NM
1o1legdzdsuDH2QmqVi1Un7NYYuT0BZeYko0JjfW7c09B83qoaDRh8jy1xbOh7cYWJjnrKct4cZP
oXsB+oBdNnNejSxcyxGt3VLJFI1q/pO6VfDaDZyk4kS9tz1tyqxpaAj0AqmGrjkZtrPrV7tpCu5p
bbsvvf606tzfwGSo1uOENBUYD8qrk0en/A1ssaSBxlJlOJqkkmf5VI7DN6SsN69k98Qexiv4wCxA
Lqf31MVtsEsZTOwl3YdJY/VXRTh/VXFScGhncbCUaG6QRFZGKsxNao3JthJRP+KauYC0usz9i+C2
d/hDbD+jE/JgZtwM2CdC/h/aFQi3Fh3pgEiU+DUVYl/Xj3Vx7sMZuycNpuA7yHe+uM5N8TwTIvLq
5dha37FG0xyb3TJ+a3/fjs/KOAflH8fIHzIuL55on2L+tRixunoEn/pNbyPEYaUZwYv7PRMPnMcO
I0lCTAliFH7ju3p6DQfnPgw/DXI7xvDTWLxtjnY5oiM7myIdz63Ds0mrYzFhP8HHPV4bMdRri4Os
zsQHieD7paJ/rlvOzEscRi7jD7DGNizzHf63zos8j2EjRmD+QW7dOW5fnIchIqu+XFXWHVKDkqfy
yZLnXpVuk8Z1TyXzfXbs/G8EVbtSjRe3twEyLLw4ZM/30M3CHZUyExEEgIziPhtY7/ARsfmZ8AQh
Gj4xHmgjfOWuG4NhipaUDDJX3CC64rxCCh3/AjOvR3hW19LIzzFtTjmzOHMvmCsLrXGr7Dkqx27a
lnPCfL6hubN6WFXgFkYwFOU5sGFJLrTGH2PnngbWY1Zqn1xcB3fv5thaKjylzWgx91F7F0bgoH6o
sYmyDFpCdjRra1qPYwq6gmq2m2bIUwv2c+zRe0iGv0ILgwIFMWSAsWQIe7fwSq2Baz6neIWD4tIm
1W0GSJ9vAMjRYao+zXlIOGT+ml0xIb8Wa6Nzl11XKNrZRfkXCefmx8GWyW1LQ4U/iKtByMd8bTJ3
5D105cllVHsBgHjm2rcx+3vbYp7xegx8mdEcK9qeK+AgbHf27FIxmrs49WnN1AgSWbqXYQ0kQqUB
AwD9Olo6eNZJniByDB6SE3LyLfllaHk7nVApJmLqtpyou41fpDgw0vKJIMYevwR1BMbPRWFNaCq2
fnibH7XODyQDj4nDzseo8us8efbZ90oupNwYSR7u+7rCR1/AW0PZqH080ktCZ5q9z8ywO0wwm+UQ
Z6efzx0lHOSI4mmeCrqDt4eiNACA/nz488Wfh9L152NuwWXE0MaHP1/UMGm3nT1cQtgtRw4fI2Ta
24czdpt6lZhEGGFstBEHdiqZhp5mJ2px7G8Pkx8v/zz8fO0/n/786//72s+/aj3+94/JGs5l0B4b
m7dg5HH5j/MQY2YxuzxfGwa6hm/ra2gmpBUyCr6VnOzmRKY+/9eHovLxdoei1YdAxVG/JPKE87A5
/fMPJsurIK0QlPPRkCPZOFf08/GfhyGHqjQOeIMtYjoAXv3jz0fy3x/982nmyoONIw+OTHVKi/99
AFsMOwW4LGdLB0IjliuEWfdER23ZYY2O61mfgIYQL7w9uDm9Pvv28P++FiujPBigqaSf+2y12j/9
fMQ5HhmqmNEk0DMczjWrWde2taVEaHZt3n+M8Br1qk61PvdlUOJ9jOttY8l8jwB6TXvXOQUTpFLK
18yl9zo6JyO3/8/n6ZQsp/TtP9/w81M/39rX3CWx6dWbRUzGGQ33Xw/9ItvT396n0RSL/PTzMIYA
tf7rc5trQH+UcPedQ35hN8XiS1utdXLdmlhN4CsMraX7tAzBm9Sw4jl9Qbp7MOrKvI9T9A8jb+8H
278NDOoeHFtnR9q2nxa5IFxiONQxtgS7UXMAcdupvEtGQqu9FR4BrOBQJqOzGSccWYAW07OXW18Y
dNxt5wh4v7ZGaEXBPP08EPDsUIEMrA+9VKcpqwI+NFhA+zrUGyOK/dY+JUv3i6FwGnc0Zhm8El3c
GBuZJC9J7CiacMVw8mlwIVhRx9fBeBfDmtmkKIwrIHU7GIXDqYUOfK8M8bgMnthX/nKo6hFbQTc1
B8+nRgsxmkpvJolcIMeZabdtanvnwkjclEK1EG4ZsZWjVOYxyNFsfPbSwHhN8HvXA6cKa3HTnWVx
YsNrHh/8MMPomxu7gf4yEftwaxrTurFxWDt1xtnM5mylDeuSFKT7hBAjTBojPVqceldLQXMhmPVW
K3HrZWSPdYhs1i26PDeJohqrumtzt/jaoGgf003motJnJp5GhrFFrWq7S8rE89t/7XYx4YdYuKda
kkUYs+W5nokNzjGdKVcPz55BnAVrys83zgoZ3eSweQCjigWbUQI7t0RrHUIUnZlQUsB5ZjOoTNHk
a/R2cmLMLm2YRxKt6QGa5K2arz5akfcbs6/UNq0oQXPb8ODL1+JaGxSnvlqqHfmf5RqCjyJlOyDR
6+VDhMv44JGE9PG0FVY37y28aemSfzdlgq3aNItrI8XdsEj7jdfC2jSV9KN0oTXpmDKBGYV5wvJA
pAxl8VwwoRQr581rGifftZjdk4VVOK4OiEPo/0XT3eX2bGDAnl7dqi22XTnMnxn5GF/W7TXRxeMc
VMEj6I+VzAyfXkLvP2oLOpWFcCS52OlkeQ9OqLwHH+ctZ0MbgtC/v6bymyptuTip+qm/9B38uETo
K5CWNCL33uyYR6OvPw9dlSosCMWjZQuQOq6fXrzFOsfWLTXacGLtai5Tx9TiXSXD9jxldrE1dYus
7ejkVIHAOyGRV7vG7iaa8Sg2PhuhTs+l9JIzFbaw74BEMqGry4A639qlWFYYuBz6cIhuDyqhimik
DG9jHlBVKLS3nZ6slQ+Z9l7poCYB5bY77yapda1iUEGscPP6PYYYl/hKgli+ln3PmBPTyw52Xt7p
27sREDX91AHzh9kHeBW1DaPI65NfdoFuBlTKPBGbJIg6WfRna+Nu0GZ3NgiGT04vzr12eLB6QZuw
R5oJ7jy2lFNpZv41Nemaxpj99h0W9ZBA4UNRghuTgKk2P79Lgedcu45z1WpAMqqd9sEytH+tXdJJ
hliPvSMOevand5+zE51Un9vlxb1h24LbREiHAtDLe//qe273WPjxW4kRnc4U7R7+DxHoLHKN1Dhl
CvRO2gcWSuqS3OV9ZmIrps2r8vupT8Vp6B67tkQnqsLgPiH5ehLa707FNANA9pp4Mwsx3JeNGu4n
MwEMRp6bl9pZVwyTgT6tmIxKRbgOzMFcGzh39oGVRkQUvYfEDl+lBn4b1xzrrMGzXrpxHDZOcBAD
azNe9PFAj+TR7gmags65a0Jt7adxbFezykv8RfPzgBX/XLqIH3lvb9KlWr5kIJ9HixB4nAt1AjSe
P8NdumZIJrzsxQu1UrWJqSIOliiGtWnjRFEGo1tooF5rWqh+8hzAhyWaNbVEUit318PV/2eRil1E
80rmWBlSaDKqc/Y6GDkCY/vryRKSNfSBLp5UxavdT/54cp2sOJTC38QmziGY2sXOmZsUsFfHmytI
iwU5mB7YkGjnWGBIMHMmtN/eX7Azd4Y19keURxyY4wSpzDh3btLwIxk+wClW8mNccnGxXWyb9fAk
YnrAQtP095R/Uels3P28ocICOUw0+bR2syTbU54fxiEsAFMF3UZJ33vP8NLfjFNy37FwXVomDe3q
oME5PJrlpUjT5OI9JY1pXBIWq62ZjXVkSsWnt68BwcG2aRF9COHUrUyP7XOwbf9e3x5St8Qgmy3i
nzt6Hpy7oLGWg+4x0U/N/c8Nt4y0MfOKXxsMmiCI0Z2lQWGXDCFkIhrDGacyq7uYY2XuW96cKxph
5IHE8BrnhXXhAGNdABRQDdQVkoUCcFw62b2OdYa/NMv/+ajTsH7THjMksv/mNvUmQFHyg3VoFG/2
DXY1+Za9DkDQMJRgYnIAqL1JC1KAAyH1aRrepz5p7sYMM1uAilbYIEFIz2S3DktxP+lBrRMZ7Ozc
KhBc3emq5+AbmiWT7oMyPoGyGEQeb2c5/w1TM1mbnb2NY+FHnp1BVl5KhB+f+YrCyLYKL/KeFtjV
ps2Ji1CQbo+ZXuskMQ3QkYj91BCWCsLgpCCWkkDq33Mg9X6dfgtL4fCRmf0yVAEbCoruTA7O1XG+
J6+dH0sXs3JXuIS12PrDDkNCjD135zvDdq7Gy2Q5wNm6A+ZdCp3ZvRKJelQ9w9VTiPCmZW4twalP
6vBxyZLnEqbDtBuxSh+z+NNxq/DJNW9suLbMo0ZtQuhm0EhaPI1VGh+9uI/SmQxa7WSCVWW5LC3A
68IuEMtksSoH96Fq5H4Jak5+eLdGZw/7W1HCzs22ooVV2bdcwGS8VZO+4/wJBP5mJlEBQR2Dmh/G
36XmSvv2zSwynOcpsNZZDjMxD4KLIzmTiyDTx3GYCdBdZrtgh1PiUE0F63B7RQwGbKLJoQMXAGxF
l8wvL/0AG84ufoOfSU5yabKo6GtaZdUr0AtEuHIjORl7QS3wBnd5VLTJl5WXdlQrfAReHZ/CwQLp
Fty2neXXkOQHIVAkhbGoc2+Pb2aC+0yay52pxs/A57SlO81i5OBfD3p8t0LKVa4ddVCC1qCD5baY
bgR0132sMy+kxTQaUeX7d4K7ZmNmnnWcQZjdOkqIDcWZ2VJPhpWsw2n5a2VI72gNmL3SPolyo8m2
Rvk2e5BKMCu0EXMMnFMy2ydB+KBjjXywm/G+c7runDjmfVKH7etYDlg3Kp76LB/CYPFXrHfuJdHI
eUvdoMLjHDuWGE3ZrTXetGpg4gFwAC+zth1UAHTG9JA6bb+lzXFz0wJl7d3wI4XiD2WyPYduqu5j
FHSMGdamNnsEl9jAZNk+AF03PphUvbMC/VSm1kW2rVqXVXdkWAv2XWkta+hZ/LljfqFca/eky41D
L8ZjbQrIJxVYidFdnqdyrJ98soxnqrbX3k4ffsq/n6IvNnVxNALrV2BL7CfMEM7cpt7RgJhwCdm7
/hY0uM203c3mnOEWwJPuZj2O1IZtL8hpYFXN3YRtkDaVjnIxbyxv6Le0W7toKX8JrV69FPBA7McE
QVq9mYaHOO+GaxDam8ySzZ4hADOvT0iohlPoIDx4L/P8BRgUvoqYfmERIPfvMTphkHG7HuHcIlaT
TpMAhkb+bny1PRU8ERu4zPa+m3+bc6tBGlWPXPAeXZ9ulROOwabjhW2dHF84McKd0/m//MZxT2L6
swQuFqz5qG1AmwS3P0yRWOuike6d6F3i6POpz8cPXRvJWqgcg9ls7eap4XpbDsHYsf1rwGJYz7mR
RUGH6TF9WFz8XBlOVPIi6jYyS5lgeIanyS+W3W2o7Jz3V4LC1qo0q/d0tr5Nx2ekTS7tdWUhblUC
432OJTyuceYv9OZ63MUBK+46BPpLa7maTlBAbFrM2s7fOg4RG50rxYwzvfoTzte6K383VrnvffJc
tcmLalRuHlWu2W7anEZXWbVGhIV8K6xWrJdA2isDMTGFR+RNqo6Y9PJp+czMcfIPUOfJbuw7LAG9
uoMNjTFHN3gQeg7/nfEsGaxJxrt8793+NW0SaM6otY5rPXWLSX+526CWiqbU76K1/prVWJ41Ye/Q
YhsUFAZwRUr2LFnuXGX3pxlwQm+CBnFiKIclxDnlbt0hzzY27hTt1w9LX3+kLk30wcVQOCY0rgM0
eXKULIDQNyKwtUdIjo8WZWnbfCe+Ee/qXDkrYYIZCJO/dlG9ZzMgiiAlHIWKv097J9nIECrPHCTf
zmhBVi6IwTuG+ReCJDLzOH2ZvvFSjwz7a2r6NTOVjGelZxvO/xAygQ/KAmVB0/xxunfHGyes5eqX
Cine45kd3DDbzzmm1DEZT+/1Da4wfEXSpiIeBoE7AxEsLrvIs4KzpkXM+MJ6g8WbLPISbydzuK8r
kEtq1TwbHif0XtB/qbt3DjxEdWb2T99+BLERrx/cOv9qS0XSN2HWRM0CH3vjewJzN+p6/2/STPYu
KVGactJnglMkPBDz0cx+F4n3rH1v5wzL61zQVFJdZaMs0CQ0Fc0U5+D4RbHW3mAcizx9MQqftqXO
qWCaL7dPceY32N6mwL3cokVmbG1dZxKrOm4fcgteIHfhLss6FpcAlTW8oSO6eqaDYoptKwnSj/3t
78qcgy+J2wQl7oMptV+dBWHMc6d1Abi3qPxjeGv7LpK+LMf9AJhBKdqN06nXnGp0Aw1j19QJQHPo
rEW8HjNWhszGSQhwJrMlpzsawK60yy01FX1mDznXn4nhARQOzIJ4YzeqNebRp3zyTwnGwSFYoCLE
Gu1tCM+ozgR7Z7EtjPlFgubG71qy34z8h4G3wHuYc2wpnFvKuP3t3Nyc1pc2mShTKf+zsDH1+EgD
k/LRaREzJH9aFWfv06CfZ7ZOwC/ePoDLu0l6f9ewbHkV5yIS+cBrspVTV9fC8+8aLLE1h36RX/sA
4k/Q8FrnNae2SiZ/ypabpIfv24HiVaQAwHOUR3jUGNpjfx+bj3BpRDTE7GjM76kdBANZP40tjg2j
jnrTF3sz/ZOk0+8K1WnlZFjbOX0yfBLLOcscHlZTfYUdljNTlg8gdI+1ELu8rrPnDM/oyCGMK6mA
aY9lBOqZ3YVdCVTP8KrB5B1S1CVuY5qzosLDAVss3cwzuBPwKSe0LzsqVL6eivLFqds9RtVPIR5H
LZ9kXYNJsFsnCno7wld+uzA4E9t5Pg4N608cO3uh0mHbx01Dl6B9gIz8ERShWLlsUquuq0+grqtN
lX3NdeFtbBs4iztPDyIjscBIYtzNgNaoR9udn5d7qip0YPbvthNqqycukmIMiZhAvgo4S0ZIus8v
nurMIbZUaeZ9MKsExGV5qMIf6vajlLhHgrz7m8Xzqr+lCYmM4VGUaIU5cVPXNj1scg8jt0Bct2Qz
CvW7zGdv2zo9dIj4iS4L2bDprkAXX/c9nRQ1qjskp4ecyMO+vV2/ASrm2pw4iKbM4RYhcVbTe04D
91xoA5/D1H+rqo3XnjnATKl/F7fUn+34Cho4d7ywnTfLYqxUPdcpRAfrT6/LK9Y5jbAI225Ok/vC
RthrlvxiS1FFaeJujcR7449c6BDm7+WcViCT8NzMznIH2A+9LDBRDbkBdos0135LgJXU78kP6YPC
5hrbDPdnnuIIdT3Go2FZulV4QHwUDhbYUxnzT6IebMTsQfayHWqHxseH0zQCbQRLgjRKnDEjXs+C
7CkUkbchlNOG1gFv5Fb5cPbloZQ2fPKC3hXcA8YXnSVvp8D2xn0x9eeQRcrCEOfU/jtjck4szac+
Cb+Z8+btQSLicoMeNVvOE0oboMPUZucuPpelb3dJpe/L1n8r/AZ0S73Lm18MgrrjXv2EIgyiB22y
JmVDoKnibSbFiWl7t0El5zkZrwxnUpuUeo/Opku5SJiHZ0722KeJ4uKgIi3Tg/xhPBwHHC9a/BE0
kGR3BaDwSQwOeWQw64the7/HTn4Nc7AK6JBubQa1oC1ffDDzx6o6NG5ACKZ9m2mv8gJ6X7nPS24t
jEKZeoZjGdTXkcGOQU1Q2vcjNJllNHcF0gSHwC6JeOYIIt5E0skZnpdOvuDxqdZ1R/mfmkqswiXQ
x45dncLsE+8Z0I7EAXqAbHQK9LSsuADPuNTDKg+vlZ2um5EU2xgAwS8s/xHDMEYSnBYrI5vfQqLO
Lgt9qS+jZb96Cc/fpDSODRpzt6GddcEdzjllxsVsYLfCgkE77XHubFIThgGaRYo//tmFec4xgGFU
eeFzA8HRWS+lo04USW/tRDMeHsym8eVLzVlR5gz8K6A/M8Om3fplhpBrEzorutNiWL8WAmPaSTo6
z8xzGlKK/8VJWKhvVe9jZbSsBT5jcw1LYcauPTPKJ1VGXpCXzJPD0MRyw+kIGOLswA4DG7ZfxvDR
ZObPxjP8JRo7l/lcHYpuozsYZgqnaIcxrkW1LtBOmejAD3dDuFd2DLDF4EjX5xYokOCtMh9Gn7lZ
SA3eSoQF3t32LbhRfKwhfu1Ac/cKi4GnUV/LZlvYem+W9lNnT8tDXxbknUx+etYV5nhn2k2dhkK7
ykvPum+z4hTHEy5jPadr+jAXmZhxNI0CM0lb/jZHm9U0SDZjUL6xZ/BGTkITY+bEm7H1TkiUasOw
k4ul+ju7e3UL24SsN6zDfMQXH1TbZMg+iXpR9pvNY4zgsAFafdff3L5NNrVbaKdPugGTFJY2Vs8Y
VXzuxLkDoBhjgtmFiYU3rTI/84WWvO1bh4rJOKtemgduQpaV3Iri1Psj04bhxrBWqEJYrHWX7JIM
ZKVEsSoDwsux15Iwiw2usDuQcHBbSNo2e3WwlI/07YgBhUSjjLJ57puYE4GNHrlIaFd28rtCFqSm
hHRC/+OZ4RKXxkauFgSVnaUwtws6Oiqf3DHzESpIrmcSTUO7Y4XdhkYYbg0ciKInxG849KfjaSzu
urq660I6n15XyUs+UVu5HSbsIJPuPkehKhN29rTtCRcAjTIzkj+znW7tohb7WCHL93RUF6f/ypsC
WNWDIh0XUbsQsmZY4Cax8lOVTVvOfsV6TL5qEWN6ZVxUYyG/NgsYu4aZeYy+ZGqGT0OyLlBnzIr2
x8TkhXW8bNsqeS1xK0CJx/Nf9w8Vm3RSrmWFBw7eGA32UxWHxYYRJi0Oy/IZ+vueOQMtNiVi3YAa
/WU4pSYBlNiHwyi8+qoL44+opEFuxJ+iJJAPi9Gc9Wh+9shoURNn84rRU9efzyAFNuu6hEea0FMA
pIzfvMvGcp+wZDLIUa8C5nTixCXsmJQJS7rHhY7HreVB5pElLXFb5N+6G0HQwrXrcNSrLP0GPYnV
zQqYz2mT5euW4aW35JHirt4zWyVb5y7xNkviaUozp98y7+5JiPraZ9iZmLzTcjzMtwtxzMjyoQIO
ZnBIbttVJnjl+oSMVH2byzfoezMbjngiD4NRTNdsnr4VJ1PqAjvyLcZeFLehA3GMO1v602kuiIy5
egzXNnRaTJFYgjI2ptvbA3aLBGtz4+w0lHt2qT+zXk9bAzpA60xmpIvhO1vqtyF2qo1tbJjSOHKb
jsu6Jw4nLep6hgKaG6fE7JFj5gnjO1pFtB+C7ObRJgHBsjho6AzJawXx6dwt9WcJUZ66ST8Ek1ec
vLY+x4HCagdxMCva6o4u2ZsSzRi5aQpByFjFNlIq9QsOndZedo7H1cgr441Scz7XQUFTY+EUysRD
uincco09n8rRy68UlVOJOjxPsUk1Vk87OVR7yuiToSE+GIsQ0eLpdM0vszH3kQ5199pM9w1yENPL
MO8FIJmWbNrlGb/YtZd1bvvkbmuGz2bYLGXlFJEd8jZLdZVs0Fh4i1THQfhIM6m79no4He7Mc/EA
JLQ90MGYNFbljw5evhlrvLI7fCbit+S+TIWRsuzyPETdPsVascPVDUckDH6pXNKrKEmmLETEE4xO
7PIZqyrRgWpsGQ5STNuFiTiHOYMztEzfMx3P1dR3wdaj/3ASpnEtcze5w2cLJCd/G8PM3ha3eXXC
IT+uEmhB5DtUN6/H1qHGVtACaa7hHBuyXU/coyMZwxg8POhhmk6MhuPNz789piPOI1gcBaxb/vQR
22RNWWVj+mjlbcHArVPIip/PCRuq5MqRMNs7nnr2GtOmJ5bunImluZ/9eyYZXqsSQ4tDuw+MB0dV
BWarT/IShaQ5tOpT5p9CaQbpcdQLF+ZMSnbcuXF/OTHPo6shuozpjZjoMh7ZMT8ZR/fY1S75zrp/
aT0S5QujnCIJxAL/ECs3ikhRYp8Lw68giHEZWvdewXQrrV+N2GP8af45c7ZgLG1wYVgsRJGJZOhc
19xyAvdCp8bjbMFONAcMWXX/XPYyyhtNoxCz+nbulv5lcjpwzs18IDNzh2UfQ3/f6E1RL16ka+y9
KM+rwozZScANbq0Ydgnv+yhn7oaLaX700dizhFh9x0Ra+3a4GggtbMolwbHeDzvGArI2dXnFEbi9
mZNu3xGQsSySR3MQbK04Qf2bZBu0J9pV04rgIKt6gW3S0tCetPkt2wyfaxl/Vll6XhQZAwCcv4kr
YCyF3yr6D3oQa2wK0I5Fb27Gwvs1l9MThh6ykWqrOiyt1vzEaE3saMZDaBw7G4m0jBF767LGc81A
3IihUqDvSlh53TAcqjh2Twl1eh1nzjFlQcGZpUkNYMVeKs7LZltHcwL3we1gQ9KZYWbxRyUQTYdZ
M0QQgO4yBhT7hjturF02yjSKVRHsFYZ8kdf5LhT5J3qxhAQBx1a7wx+fES/IWPVWjEyohQIerwYI
GlMFh62qMdsrIkXYyXlKKPn431XWfPsM5IXhHS87fyxeFSbksWrZqBl0EuHH2WRDirUaqNAYhAi9
+lo0RAYXl86g1yCyGEjXniTZaPHCG6G5H80AhhuWOF4wS/CSFB7j7JeCAwbuw6+MuAhn0GuZ+mhO
rXMRtfU2tJg5lbK4FH7IgLAuTVCQl03bmR55qbrB4kroYMZZSd1lNlSQDA5Al155sUupJwkSDi76
UExaOE1xjVkJJhkjuMXiU/NPWTYvCpZYbRn5qbdAC5D04VWoOhwi08nDzbhynOmjrAtyME7x7jmq
PThd8iUykpUGJ2FmzjYCFk6r5bC3XHEfM+G6adtn00KSpnUIQCG56xkyRcio/iPbZAKIFXzYVfjV
FC5oW3kRQf7cp7igC0PVIJSYag10oLNBb43QOmgr0ZV32Va5/7k1BCkiwpU0PMft4DHVkLFppGJk
joEBNUhgh5GFQXAXYG/gg0QEhXxwNPnlYTSo+jhih3SJCaoNrHetDTdhuixe49743w9GQRLrNhPM
dJzXVjMWeXGZr5CWv4z4b1l4uI18kwABKiWQQNK/rfBBOA4kVlI8WcnQnPRsf2fe8FsPGA5TOfWR
38gtHUVc0eGug7jpGc4nHcCvRAwxbztI58CMKx9bbEI8po4pRTv1y8j6o2E34QE/z8VLWnmaNWVb
bQ8PxkCMTxvItMlfTCAnJvo4JBOyX0SYXhcrM8ghMa5U+h+4yThpzupQsXKgrTpYc+mytKRComEq
IWMNr+HHMDp/Pc9iXxoCqisEkXLyvmJK+GjA31MsoHhJV/wPZefVG7mSZeu/MujnGw26CJLA9Dyk
t1KmvPRCqGToveevn4+avtNdpwdn7gUOEkdSlSoNGbFj77W+ZaJf9LaxNgXLImM01CObxvY1bKya
G7eoOnpUtkWK6/Czbj2m6Uxg3yfcBF6H0Xwy/TOang0fhNwiPsByp40sYDgevqFmwC1sB2aMqXlP
NNzRTWnt2w6NdV06eEmrtyHBL9+TlbjSIbMQF4/vKsf7GAFzI3FxJ+V35o7mqvH0pazbY8LxcTuN
3kPrOPqxaXcDvMNDbRQbUFDBXjbDh1+piKGaa9N4yZauHXT3qOpRifXxKWFlHoni3Za9fhu3Lha8
AnVmhTZ3qeL+IECXNc19WzU1y4m/sixJ1i1eRFoOEQIilCwXekl7QiEA6ZWQv1utnv2hMOvCpH90
K7yDjeifEro/8NjcW0tp19iCu1N5zi9WZXrB5oQwZmTzqkWLYMkfxMorVk3NZTN5UAYK2kiUjhjo
bgGkju8mXP1VROztksTEYpmJ1lsyt292lB30BUgdW5lu9isr+AVB8lQyL2WgiUQrDKtlKxqQOV65
g54Ygy6PD6SYEcRFL8wMS4QTXfnV0CTue/2rF3DVMlZRXgJz65r9pB5R3BgV1/gwQZvAYqIIgxxl
qNZlRUu+wirZM0Wfm3t6CYxvoGOVD+OGOC2cWh0lBWz1NVO6U+GwwrbqLHiNC7Nyscz5w1ameb7u
00GuDCqtsEM4n4UN+L1ee0vVAKwfBAZhafuMzk5PPwUAXOmsosHZVhM4nZwDxjqLxFM/smhNCg4G
9hvID/TcHKQWeQPiq5/S54m4qzj/anr7YPj8a4k0tyMoK/4h2q++xeCPHMpMTEzKGm+fCfeoh5i/
EsTZrq+pveaP12yAN6Ij2lnYgEtzLXum9tDWg4MDCUVHitSeyOeA2bzDSFEyfa8fm7C8r5ATAa8A
5NSMdMha857z1bY1dSDwZTrzI7Ijxw2aKqZcC04/tDVwQg2IrmCsnLxpemClqRcxEWbLiBW9DpXG
kGc+GMc4EQxF3rZgFZCV3HcU4UuLbLOFgIOzsIz8mvRHewSrrcJbjaAtwBEvefA6CGNvdajkDI1T
cpa13H2WeQ7pmlJggfDPsLNIoheEyQiGpEXU8jhCXWY93Ddk2s0XR4FXhklWipJiGM5B/qqxQy4t
Jk7s++WLQXenUPgE82h8CpO2WQ4tK0tv5XD6l2EASj8aPnkWpyS0b2cTcD/UJyDcj2Xjw3aq1nHo
drspEzhB6WknFsDmye9f7codF0jeSAfEl0WztvDsHKytdqnc2y5wgQaF9VPgwBV17wkh/UUQDzX/
yxRRrRQNQF67UDdGErxQdBbL3KgId7JeWEF1NJH9ZWrERYAORexC27m84SY82oPcIWEnQVJXmGxc
JvM9KWGFjtsZnYU/txFIm9wEOkftyURypLv0kQwDeqoNyE/XzHdGZisRED3NGWRnzmzW+NdAz3Vb
Zzl1Vo8DrgvomGbu3GLqd2FbmsC1thyaoGQZytmWUoLzbUAUT0Y2ES3JpLERT3pSuLhn6AT5NZH2
onhMkgE0OdReg5KJIgrKiMlQhinOVqtgPEcTK4lmW/QA9eaoM18cO7xTZu8ny7EcTq6f3Pmp/E6n
Y4EnxeUiD+lMLqvAdYABQVZXPR3agPYOFTbevlLVuyR1T7XetEespfNBHeAiXfwjYVDPRGoDRsnK
bh2pD2GB8nNledPrOg4Nv30ITPoFRZc9IYDH2uSxxkx0WxdVSpykomdi045kANAzg7KZ0vSwqeGj
vVsx8yX0B78cn7JJOsNDQutoFfRdBLuAjrzU6epTZsWr1oZry4ddlReGEggJHOszVfrJGVxnQ48H
j0WF47kGuhBM1moq5bvy8SZiwTUwsHJYYgg1xjQlTKxQYQYcaShjkP9Owto78X3Bkr3od0KMX4FZ
PUeB3HKwuRtIDikMD2+sdeHO7tBW0SENHOBtgaQNjn3Q8doVA50O4Sp3nm7sfMmNRG6blwE198NU
LZLME1viShzYpyY58N3FjI3yIlp8jlZQ7VNmnCqt223idzc6YY3rMucg3Pfe3pHFx8CIQIyMrKLA
RhTcYnpMutscYxaH9wF8QCZW1C+8Uj3W95pFvwcyzZ7qcWW4dJzt2vhATad4k1gPiDBY1xPTdGCK
YpVn0UcwiCuR3PeR1T1PHrIBesIfuWvk64bCrGjkDt3FR1S58R4p+zrBa2eYVbPCTFTvXKXWxgDE
qwjeSQWy4c1kJwlGFQ+d5yCFxLmuY3OEmj8u0gb3Sl0CmnaR8jPIOvvaJA6tJR4R5fwKoFWu/b57
GcOBGUDwqAG+JS0Rd4Z+P400CiQijylOQUA3tAR62m3TYNPiSxJgf8hn4yJ+9mJK9ApxLelL+qtR
jXSEsjf2d9v+zIbq0awo1YVHZElUXwrRHpqYAwh5pm+RA28x1V+dIYq5JRnwx1VgrksZ3nXmc64l
u6kM4xOi/GXrrXUs0MsYQxd5y5B0+vfO1F/Jur21Yuup1ikku9A8ILWGFJqvBiyonNvfsUzf6xVq
n7ojrJNJ+drM0czqzBJs1XKQ1LUbxgTdyqDnsg55Y7XWyhFWZLfkHa7FkD2NjSwOds//0Bs66Kq/
DUv0360PF3+S3iWS2Md9gEpY+SBk6kN832oOs1Ram0Pz6Lm0TpWN9thN4pcyJ7siKkoKsY2L7y/A
/11s2go2DvYWnGXjzJSADNwl4UmFKNjxALFAVgNUCDgkG3nrkN7Jlc3B2SgNYJNW/uJaND7G8dmX
oDiNPDgChMn496xybbQXZZNw1DJEkNisV5EHKMbRdU7yhEjmcTvvoDS/eoJjF7Wxdkf1RGoK3NyQ
plH6guSx3HQa/xJdEdTrKEe5fyzFj1U9fGdjfOOmbrkw0vGmQwK2CquIJq7+C0FjejRcjC4VbXcu
T1gdptwEMbZ34k5vtTB5su/pCbo7sKYQkCPEi0RHOXl/WwzNZUpUsXEoyU32O8rLCeu/kHszZaxb
Rrd9NRc3o//QmfG26TrzRsJpUgYmbKdlj9cCdHIyrPZ6GX3rebyr66ckLt7sgFTtqWovucdTSvsV
MYqvhclyUyLVXCVBMzeOCz5g0915hv7t9YyAjLJa6X1EbyuFguSjFUdYt1GtvAdA/1S0cJjARK8y
IkdRhIl1F7ZvKk5pqPTDqWmSbJORIrqaGgTJ9lqPQGA4jnRWrm6+FLpYtZRqK0SGj5FGl9Yg/mkl
CsSubTdCgOtRbyH/xHZjZ7ir08+IKf0qdGxjY6Fgimcpnp6On0ShUHg0w0MbTrx3NBEWSDiPiSGn
GeiKY3lGg9kgxUat0BfQ5pX+GDro4GhtayvTpvtsjAwswSbM2UFi38BBR4awxlj3yydKKvTs1zm9
mb4LvYTOedJo1W8Lxegxh551wPec5apYomio4KLUT0XupihaQUb4bbiyZ7pDgsIZVyzq5NGF0CrK
R1lCLcHK2VowUNrIO6QB+7YWkdwplbQXDsWIZ6Ja9UImv03d7iLT+OX3I50tE+5giekWEIcN9py+
wXANw37XRw0NsJniNYZWiUO8eCsLmw+EJPSFEcsvv1dvk0NWTk7SK4xRxKV6yhYh49M5ZyC/TBo2
gdyUH6P7GoG9MDDTrMBqzQYy4wFcb7QcUAitTDT8q0FoqGPs2bBlQI5LSTxqmAgO4NFWBDpg+guw
YzlB8NxatlqxXe7Z9caV6Yv9VLl3wqTHiwHDrawtnAmx8KP4VMy5Zsw2sNInziM9fTSOzcSlqQu6
4D35wT21Qt0mgBABmjKwo5ws7a8BJDx5PWT16FjrGIkzp3ocEkJhpwjufw20k05gI6+N+Snz9lvy
QWy6VDkrEu8Lh4Y+qUXLBCVF6KF15GDYLt0OZheBW1anEhalDPtZrm3YQzzqWjSVjj5wWLKUg8uN
gUKdEf3ko5ZAh21uGnRgS+FnYjOaDC9NQ9tqea1DmbAvU1caW92HrpBP5rJph6Vlphfpv9h9fQaN
clQA9aLyUXjfNBYvppHec4ANYU7QW1aJXEcyemwlM76qCL/wlLwYxCbBS2yJW9B1CVIFAAJxtJsx
YB4UhoWx04T5SDRZrtKjneNjKYKC9dUoyGzgco6bmXdavmUtq/aIPqtTqOdsHbgVivTJfy99JJT1
qDIGbsFj1ta7dl5QnPQoqvbTN0b417zpeQSPBu3OQn46hXjXC9PedGH0LSOj2HaGhnDMisFjTJy5
2TrOadWqG5qce4kv8IBwFBOyp1H/WzSfS4WhlRbJmcEZi7SLZDzxgGcHr5YULwMniI3q8ifknve1
qzU4xO5cva42k9F+GwNe0DImlcPKkKIUXGzJDOZAD4L8R+0d2272DFAmPif+8eFuQPmT6uQJwGtk
cOWbA5nAJO/Ms2b/F8sXGPEZgzO7J9+nOeuvt+eN+W52uwTR+DzpCUKe18bqGYpCytKKfQg5yUrV
NvARdRXuEWEE4kW/OFDn83TyQ4vZEl8LGFKgxNaSDAECQS8uC0mLjjGFKW3OCzy2z8nbVW2869z0
taQqCAf/OE7xq05SdCeGTe68VgbH8t6DgmEGv2LBPvRRZupYhNfyVRb+RdefffONO+4wRyknMIDg
MzIZdA9Iam4ojFZRUf1SwCRqkh37ZwyzBPi13aPbDWfG9KvCmQUVPEW4yW2fvZQl70LLcUDW1RGU
Q2wlyxTVAZsM1am2HRrUw/razNyNe8tsZC0lSIlEv1J4vFWdtXa8i0cr0/Wtq4RUkpkUDLMqQQ2M
IFrv6CXgjMP0Hgf3YLffvskYtHPNcdGT4NO7+l5F0a41gmdZgHGgUG15ZziRvuaorinjF2ZrbAN7
ePDr+JDF6DjLS2t0n4b+qBN3xGqyyMJ4HcXcnlBHLXU3aj5nlHERCOemzW7GkSPQT7zt/1fe6kOe
8t+/z3/nIyejMvSD5j/+/bevzuEHW0X+3fzpn9p+5Tfv6Vf9xz/022+u/+Pnx/5Xvnpv3n/7Yo3g
qxmv7Vc13n2xZv7Xs/j7n/x//eG/ff38lgcw/3/7ywc86Wb+bX6YZ7+HqxJy+2dprFXT+u/Jv/yV
r/e6+dtfhPqr7nCEpdZn/EFAr/rvQFZh6n9lAmrCBpKmYdkagcJZXjXB3/5iGXOKK3njLh4H8ouN
fwSymtpfNcTyBj+RFinOZLX+fAK89r+ncfO28Yn84+t/y9r0kiORq//2F/330GKpTJ2npzkGsd9z
QLem/R7H2iO+mywNVIDvQuJui0/mxYs+n6zb2mjUOrHcBzZDsaaJTumYF1cvb+We2c0W78xDhmKK
KhszpINlvVAUOv/0Xv79+f7z87N+Dzfm+RFS7Wiaq6Rm8yz1PwQOg4EIswCN2VIwnd34bVRtam3w
FiWdUiZUGTrcDWf3HWnzM7okj66Vr3PDCvBhRWMc7IkRZhrOM4RhiWKmXaqSvQZC5EPs4PLWnLS8
ldl+8ofgONXpbelk441yq/cyNxkhR8BrU+jx687HWqnlsCy0rGwPfhm+a6M+3GRm4j+VSYSXatby
BTH8FlN/9xXCUxeM9aXrTfMGIu268/o7M+zT/+0tmt+CfyTqzm8RmElzzvLWbWnpc67vPwesl2rM
bWnkKNP5sDcjbvrjz0OiGiwpPeQe2dPLVPWsYLO85FmjAQArry+3ilbcMi9C5xhH0ZYSYDgGIxWu
Hif+cWBo5oahuBaDeKllMh7j1vCutmhvJxL9HnKF9wAr9bYefDgQRUH6VJZxAHKifFG5wXjSw4a8
pmBrp5Xz3PMs2BxM0mST3n6ekCMjh0L1bDqUWKap4U0zi7txHsP8+UXkWH98h+Dbutx8Js1tDlB/
vIjwTcaKJkZPgd//slyigoYsGM6eRbQcOIdzQO3Y6QNQtx5c35hxRNXDq1DeRxA6UACFF1x/vjV1
NhBA1ZoMlvjez0Oq5uQr0shW3qhtE2GGZAWR8NFFsbVyvDh6EnWuUMiE69hqLcYbcrj7ebC7cV8I
HMY0i8e7Nu/UoTSouX9+GFTJeGfaAQ1U7rItWRmkcteXFELNRVUeeRdur1Y/X/482BV5Qrnt+JCn
R6KN4V4uPWWqd3KfL/HoBI+o/7ttZhJqizRqLVwnfHVGNmKvL6+a3uYX3SwgQZQwZpQA1V+5xNUZ
wLlSv8DQkuWPSZ5E69o3jT22DUYGSTKzKKb0OJnU5hUrwkaz2zuFEf0WBaD/5ON7aTlbXtuo9J/Q
MK3prcq73irIt/7vNfd/WCfs+SL/w01guGSvK4tocsOU8zr38X4XZv686v2fchzr1A9MCmz2wAFf
S5zQ8kIS099h/PFuuoaavZXREeUwh0bUC0wsNBjGooWcbbV9dHTN5tx08qZgpLDRW0jwXjz45wTe
EwLK+KyaOjkHqfGWRAP6qflbTYiynCojAMk3aFejdeNVYoliA3hIuw7zA2cdVPM02XaTi4ZbWl18
dak5DSbp32NSX2TWFddq0k79zEL44SX8PEi9+PuXyivWpJlaRy+MrZtqkuYNuJdw1zfVLg6KHHKk
kzOEaCAq+6a7aSBTRk4ev0m4ERsrjYE5mVInZLIYTmMY7DsHBEo3f/XzrTDwUU+0YXQIbFhQfQwv
e2YhNEWZHREgSC8itCD2rZvC9qqTlyPJ+POPz5hTv3/7+GDgcC1xbxoYh231hzVMxG6dsEIPy9LB
W2ugcbwJAvvC2zIuXAxrW1/LIZwxhX3szYYgOqcE91QzDw+0eu3Jwd/QdZH3SQ8ntWmcu3ICrmOF
4w0BP9GpMIv4po7pXjs3SdeVT8WcQRjnKieFhJal6WMtL2cIQGH10fbPX5z8H5YfFmll8NpYe2w1
//yfrk2O9irUPIZMnSMZz1X21Uen85CPpD5O9Yuf2fLVn9CwBhFi4twmSW5+YGyH4AflMm7gw2Ax
Wu2yaNoIIgvpGwdX6XTO6efBiFPnZCZWvks5naKp9MtVlxhvmOqarRvZ1intquww2s0xrMhdoqNW
7lVt6i/BdFu0rnFqFU4OwtpxGFnkgPh2++Qn9P/xxfxKc2l9xvm+qcxdU+TZGbUOc6+yWAdRTfqx
2As0ETBMXBrIozZ5B9q9//fBLtX/cq1w6vuXi8U26CTQydbmuPo5rf6f389BwBqrcvRZ/bAOlNUe
sKzS6QRr04GK8VTCxL5r9gFhwFEm5V0yPzj6A0h57Rp1tn/TOuWu5Tcf//FQ9s2qGDykuQ2haIqi
5pGU620eKf1ZlrTYnJRokwyoS6iRMzqiAt1yZx06umgovNa+BB/puPl0h37IXgnTA288TPZZt4rT
DyqDAAgiYGjmLxP06q7O8i1cDCPoQLE6mJ9QTNSOEorMi9ltXs8P0uj6ZVujBSsZL5ezl17XR3/v
TNUVqWx5bFtCJjXd0yC+Q3IqRIEkZEifjGA4Clw7F8CLDTjR9hCWHK9/HoiGg3Ykgjc5zP0grxbn
NjbFuZ5M+rH4IpvEA+NvhVdIwrjpGu0safg69ajvXFEaF3t+QAaFoLwxmYXnU7MZukzepgHQ68gt
2iuWdG3lFoJ05gqIm8fUhHZBlWAoSW7lPA0q5Aym6Kz+ONmYxuoky9/6cHhpi6G6G/wiOweuVi4n
z8reEEY9IMjrT3UwRtefh3wC9hWWxiGtJroDni2P/Wji0Y7Eh6Pl2cef38Tmv9zEtm7bLouTYTqG
zfjw94vOJkA6GzGnLYNqNciuuEMPVOyqAjRdxAd+lq2BO8ONBnIrgBsGadtRVMb7jnHN0RySGg9x
9l3JFGtRgIt+F4f2s5e5rPtV8MlEUGwDYV2z8ZrHvktOKpnlNd3GO2vse47rCInC0T39PIAH6zde
aADtC1T3WKC1rGB0PP/5S+bq/+PpwKbwpvJi9ZLScCk0f3/Rpdv0rWONMSo6NoIxf/h5SAAswsQ3
7noQxWd/cF7rRNJ4aAK1rJST7vWQelN2hENINLIn4bmoILshfHIwx+L1pRn381PlqW6fWLZc1r0Z
PA0ekDtEBpLMk81IwPmjEwXIWOp1ix74rtOShtabRtxQk5MoO3+Jc5VItiBwKeA0+T1YpgVTl1ps
bJxLRfI2+rua83o2IjBphmWGBlPvhp5oSWxXXfVQRr5PC7n8jDDyUy+Ub3l8s6+D8NOJEc6IeKR/
5r55EtdXOS3wLb6OpvtSU9Eu269GON8Zpu6pQIY+CBKfgnh8G0yKLTqgywS/CfE5/WzdGt/LPsQ9
Y+ZbWwG4H0x8c5Oytm7uG0vGyMTYY+5hA3BuHbit05vbwBgfs5CxF1rXlCSUqnuNKrmL7fjdwfHq
logtdQYFWLtRSDP1Yg03ydDoeuemcvDzSE/Q8SmvYT/hecuC8CxS+h0Rs65AAAIu8vhel8w0Opct
VnpPURi9VOJBqfK+G21rH1nwuqoMKPicq9Sp/llknB1EmyyjssH1NojbyEFS32qg5a10eIysuSs0
hyf1W6Ob7sHALyLxGLigdIPMJSGwuMZ2U6wHH4G5jqaPSpUWKyO1HPnRokTLuEmrEvGs7m0rI3tG
kmoiRwtJNk4MLAyyHJmZT8lOc+sYgpTpLE2mDGYVbkvd3OhI2cDioIERpdyRPMkABjPqxiz8Dw2E
nrCdz1Jp+3BsSWgPiRrRm9Tb+3eea9UbKxGMDTvUeIlstbWe33LmYXVKV44d0dYFIJ+6GmN1vKlO
m8l9AgF/QAW11asZYCcdCTlTEzuDDJ8OoarsxMnCQnHIJLbrNoejDGyW8/RST8hgAfCywHGMKLoY
/JMo4iOvzF4T7EAD3UD1XYJbRtEmtsmo3TII+A4ETpzO8MNNEMQVaajZXdVqD1CDgBVVC8cpdspA
4QJtvxw6CBuFPAQujc1oUBenGOny1uY82ca0EDEOlKOh3xjx9DRVXbauQeUhLeP7bIj2RrHq7aTB
pGrACmJx2N11gxzWKPFFmD25jfOe5i6RUTtoHmdlMhhpGq3ZDjAqH0iV+04q79hLK7gdaBuMFQVG
b/FxIlY8M/cCaGsE4qJP96XMftHq3kYB0u+JJaRGqOb5rrUbp2iDDQPRh34uBpc+GDLRmv5YA8Cj
nbCpMJJ8Epr2Lqyevch/TjABjIG261S3iB/CQEcp1mCNwb96SzP6dtAd7NPPTNm4DQv3daoUUb2j
mJWOq2LeqMy3iLCDAG+1qAkA7sdi6cPh7IYvVHf5a8oT7weElSLv7Gt68NEz3aYjXpceE8LCKLmZ
R5nfGbH7ruIJp2kPiJQ+BqJHH0GZLxx/lTj4duxQ6OdOYzSXD/kCdf74KMNoBw2bCaXLRgiZFUFV
rxkHrSJHVzfjzyIOLIIcK5A8aYkSyFP2uh/Lq5uTz6hgcIZW9KvGkEdLmPhfVN1Y5sh2HTuOAH4y
LZgVvJGKRfZJkTxNhbqkB+/QO9yBVT/s0pI7DZ+DsdbpWCw64HIETQGmjb/ITGW+xoRxarK1l6Xa
VtJ5dLxq00hEGbggxx3RA6SgAvHsDdqzhB9d05gpiG9NYMlT742JLTQ9j6lyT0wNxd8TpYc4u70u
zoNNvlUHDYR9P3TBDdUaeaXI8V88u3JOtGBu+MC/o4TnVYNWWpSGIBaOHI1GtNd+QCCjZIkvs9rC
4u3OthpZ042CD8FtdxDIQQuTvFrK6qCSLfjGctHG/JrU9l7QQzX7aCw3GLmYRQVascq0XAMr2DzW
Hm662CjA/5H3p5nFVxueXf0uHNU3gyF/E4bwoP0K2IBeIrzUvfRcFdO0sbzxuSnmCB6jRwXn9TFJ
Bj3c1oo7VxfkJXZhQyQooH3dTL8cJ0xeUsgXwB+ZB4VTesnMi6yzR3xhd5Whyq2PF6Jur2GzKXvz
IcsNppxFeG831qlHaFZE0bTvjKneStiLTV2Fm3QY+pVQg3/r2cMcV2l9ecDPZx4jCdPOfev0445U
bQf/bQI0DB1Kghxn2xrDEb2FvXAjJLrJiH4wg89G8riRIAlE6XUnHMq9nGn3gLdRK3XntrQedIsU
pqgT6Wpyk2s0ksVBbLcl4viM1YGpeaxnazvbQWOw1zSAtK0hGESHn7hVyn2QsCD2U5jurbI85S0J
3emQa2sXcfiGW6EADuvm/E/SJfa2GLRfJMtVt43nryOu8gc226eyA9XvdrZ5rkJxlojvF4XmXTvD
7m/gqKXrNoq/igAbnovSok+qemlbjPeikAOYNg6PDkeuTWrmH2br49WOskezJx9uVnySSK2YlEqz
ZCLj2KtC1tO5NcSajxrzv0Bf1jKK60v4DyUYGVNisZEWht/ABZtu50hNKItJsS9e+h44Rla7v7Sy
3VURPDgvztgf8vqDId6p4xgMCJOIhhTpLlkldDeKEFWaE3ibIuNDmbBRrfouhp+Od22XY9EzyKxP
x3NLZ2dpJFa/U42PSMjqUZIOOjgS724asodYGxnjYdlVFbLHHsEOQaO3+QBUbwyjX9GkLlUk7J1L
GgkZWpCRZWYd3bqcULy+J3OQkh+R1ZYPxrGJnem/HvSxZWti8ytSOzkp8jAuAQN/N2rTEwJ2upDZ
0Y+79JglFmltjSbnicm3jWBh4ZrExwM4tolMQpxra9hEUAplQpElTXdnVWBCrCyE6Krdeu9YA/Gk
dpzosw7kfmt2L1EyvtiJWW0c2D270Bug9PZvnhXNHbV03+XzEbcWKEeEzJZVFBNJTiI0c4ZFgsel
diEtoFN4qYtZjkPsuJ0oxBnIwztiMBi5mLKZdh2DxoVr4V3s2kI7VPlE/lx5VaiF1h35iJzv2fgU
e70dkkDSiHXKUwbHja4M0OQvWkEKES5rZjXamElismXTjFTQOCbAEP8WdgMPDNILxjt7Z9V6sjJs
bVsqq8dqibIDiBmEp6K/FBHoz646FDXamFZqgMdRQPpjfcP0kE70hPS8SAHykJ1W+W8Boq8IHE9k
E95lUA/1/IGxp44ZpY1UE/qLjfGkbj9DX+1EbdEdzh/6KX5gxEr0tGs+ugyw8fb5OKadda/Et9FM
sDOgXtiGAQ5VtzE2Fx36xnLuwJ+yqcHbTMzYIvQPqEumnT40H97gnALqriVmyJdBc6r9SKJBS/PA
50ST1Cibg3Hay6R7nIi8cyFtRIDfCstsNknZ4uLvULl1PCVGJOtpQgFViLXwInqrGK62OharyELk
UYbIiOAfWpu44KhvG9ySzZSt1beDr5gVCuMAqnRYX2jBAX5Bku9bae9HkIhgj/MNphIQVwXYUMqn
IoJvTAcciBeIguDBGCo82Fkn1tOAWq0yBSG8mbFxdaIouskLAYgoAiES8BcIjlCg8Vdrj3T10ZHE
LGN2nyAR9SPqmYFrsPOtAUU8pt840tfRVD6HXnfqExe3ASnJaUgGYYtHUNZuuBUublJIa7exMJ6n
cp3XbbUjV/A2z/jcnL7eOvA4yQWlVdBG3UGxS61rTW25NSSYbxIQLFG+9Y4ivZ3AGa5tRGGlZbVM
9veRgOqkx1ztwmOOOGrBB2qFuyQvUFU3Cilukb9zNmXBCcthZaQUtLg2AAHEGSJRUW+miGNCMlaf
ZpDHK51nt4iJKuz6E2yymwlKAyaW0FsZwLXO06wxy4gWUGwNnIIQ5XZayfFtlfEkKeNz4OzcxwtL
J4oEWqS+iqfhipZrOphTfTs42MxweGC9JcISCRp1oSTFdZzeU70n4spvz6W017VbzzjgoFmrGomD
jXgNheN0UBqsMDhEryOBpimkDDed46AYUHuRo5iPzCy9Fn2rKzvIrVayH7v6sQiStRjDaYPbGalu
RQyeFbarmtgBXfTJQVSpidm1fKszI6R/iTY4NRA8Q1a49cZX1Ce3UYndm/Ajeyk4Fyh9ek+wJq4r
w8BxO51CYwixB7AVGQX3WxPcVD4oeTVNSFgcxBs+RNJ16p9BxH6GI+66VLkbzSQFvRhs5vPgIhm6
hE+ptqOuv42l6YOnHB4tFpViyNJ1lfG3HJsumncdEO2TV3KXwiWMRvOuCwvswiqwtqmKx8VYcQK2
Y7e/k5nYdy592Lg+6brxbvjdXpepYvfDit9k0U6zspXN+rKrMIdyliVOvC1DAA8l4A5bcAPJayWC
VypwZvPWm8fQZylN+Rgb1i7uarkSpXXbDc/EexNZQ/YqSiJuC8GIEdcLk3/6CSNWh8A4EQWlb3NP
PbZpcUFfOn0mRFFkCig8pNRL0PA0ssA/Fzg/DqgCd6N21ow24E0VADYXjuTFDUDZjCmsoGUqe4/z
CnQJSQsIs9Zsc091Yb1zh4Wr1uU0C7VlXEoNCSlinffEzynN++VkInjCX1oXsb1JWu8gE49SE30W
KCtia30cxG3wEhfJruj5BaLl/N0I9G15z32A2xVK+vQZ+cUL8hJCj/r2BGED3pDHQUjpRDVO1n2K
uKQSWr93vOQhZmYWRMHRikGJOEYdrwIJtNLzp+cxNx+GB3pW+cpgQz4IBXmRYQgSiL7cwGnmA+p6
dlftVS/lDdNdb+l4LFdTm375lKRVspG+l26bvvvIrYEc9brC46NtwjhrboyL0yI3p4Ncbxi6AR9p
WxZJRqZ7IZiQ4SraijwwYITk9Dw6Dpa+vJSTtnZQNPOEh/9k7kya29a2LP1XMnKOF+hxMKgJ+14k
RVm0JwjRFg/6vv/19UGvKsvXmXFf5CSjJorra1kiQeCcffZe61s4rVjzyhCxTkNcZNFyxMok3NPI
QHyvJyRAtaW9qVvnQFHz6mU06Ae9XVYYD5cNrR7UxGFAN98qohVq4FdvPIFapD0wBMU+7zC3RzDI
mIiGL1HZ/Wo7oMFQZMm5E/48atlTcLbsqa2xljfPSnRvRV9A/BUBfofy6eOLWKc4tFpP/V5lwV5J
AHbi+KzpPqmEFGhQKSS+gVluAR3u7SVI3T33Kx0BBfGwHhxDj5o/DowPY0g/lDxlCAYj1nV4znCK
tCOzaAZxAJ16k1XJPNs9KWnmFB4CaWnOW1jVWFMWiRh1dKLyisMxXLRl/AZiG/Mupq1lhDeT4qW1
qR6SbiJ4EZ4VQDQfuR0VtWLXOlMHM+AwHYuAHYYetZ6uTJ0gYb6RX9dG11KJlnWjrTodAq+5c5wE
F7ZnjQuP5JFAoPYH4+ssbfvti1faDHSo1QzSc0Dejt2QAQd//TXxsB7aDbSggJ8zZrS/7U6jIqV+
LTtiATjXTvcJTGoY1VueIUyMaA8OpMW5Sm5ywI7Ai0myHZnGzIsW8WNKMbDsmDI7ClrUoD/LNNiB
lenJoVIXVkSLAIrDMC+D5NlTS7f2XbHjfQQLCDAl4uXihcCYe0eSI/WIPNeeFa6sUvuMdfeMRpy7
bWhe1covqKmxGnlJ/KNCk+QmgJQMWnV81tEP33+pu7wlugVtO97atTuYCx6Fb5EpJ1pLi+YsNg59
bSLUCShGyWwGVKC5HPHA4Vuj92B6UxKF7PuHwvfQkVqviFCD8zVv1XSXN/k1D6qjoqfRvpf1MX5A
sYm93uVhw/sCA3Du2/AH7TLEPA39KJW3rNRuwOaCRl9NYquEngZ/SD8Ct9iiXt3kJlL4oIvY/TKS
aQqQ9G2SvIyRiQFaMzmXcJr9+lPUM16sHCiljb3WjUpuEK87wCXdHDofZF2U0otpdKQnET06GXzL
S0Nycgtv0iEOE9u1zuFkCnLwgeYRoGZkBS1volftVv/s60DZAVUict0jEs4r1oqFxKQV6Jgoko0e
sX0ZbTJBUFVEsCI8JX1m170x60v+UfYRdLSFeF3FPO7JWcCMwYm0wGlpfxg+48GcTIGZDsgqKaR+
kR35DyW9DWZiLcJGJtchlU3f6W+mXb7j46IB7MIvBiA7OUGo5FL1s0pw3vQm8dX6qIO3aongHNVi
Qfv7LSX2HXm6/RIZ1tptsxUk1XEj5aquLqWqDvsyKtxl7YMEVUJaF639fR1U2T1S5cNG/z0zlPgM
CsLhdveHeeLpF9WvyW8iP5S017uHVDOMk7NWY9t2uwh1dtd6m0Tah6aqfkXas3BkQgXNImKA0nbw
dInYB4veskSEKC+idFiaKkehvAiWZVMnlzrw170bYDObhY3cqf0gtlaFdKWFSR31OtK7sfwBzdBf
HFTVpIc/+X70pETin3LlK3KGfPMtTVCt9o1DwoJmi5PZY0NzNZuT0KB6s2hXMF0U2dlkEAKqe61b
yis2IUrIID7mHWcvhIfLrAGV7Y50dIQNRCA7AHvM5p5wv7GRskr50TenCyHqGzmNQJUa26PF7/TF
izKwiqU93SSaBxbdX5R3KgFnCfaCmYpRnPWYEkfrxrmdVx9hp6r7bjoMhrW1tskzlXRcZg7jBafx
j/1Yx6vRJGGk9CprlZbgIvvOYIRMd8IwOMp3CFTICj8poZfBDIXy4DJ32DhB8TOLK1rEFbQ+amKp
vRqTwcQmhRQ1N/jM2F3UcVxSzkYbjc1rlumgtzAdfKoCqSGihQ2NALLCO7PchpplzxIlb3lv/Qd+
sW1Io3wOqg2tj3yJIZM2GMkPgRm9x5CamzaWr6rZbzsE2dvARB7oq8X3TvH6bf2KE6k4+oueftnc
NpV2LToEqyS7nHxNI4kBvyx34mexsF0+jEjF+8au60yKrU+GGKirEyDZUB8UNW55jkS1dl32/QTz
u1p+sJbxixGNjA4I00S8DFqwC73gNaAi6QU3kOWxcnY1D2BcIh0qtYZxi5vhb2v7WYLSV2sDMnuF
sS166zsRVAYC9tHZWKOyFlX5YDtQsKErJEppyryqxKHMGnfNsPBZK+NnTg8QykXzoWnUyEkQElNX
nQfEFLsK5XTsUiulEzKB0yvUB1OgzQnEMQYnugKncHfqcSaz8Aj9BknluB1DDl6hPKK7+0brmhZH
BuA9pEfXlc4HjplgEWBSXmhxBnSY8cfOpX1Zo1JGwSmrtSQgRRd+toJaHi4LXwtXERjUDHrwi15j
K9KI4SDtOWdg8eq5DcRezjRen1zRj4K0is9OsC0dSiHgB7gPS5miogJfVH1GlcW1i2llcSHXragu
OOImfhLIbQYtb4nyRcTGa2w0xZMJhJx5RGFJq9fPnRjJ/jSdZxJhnBbaixUJNK5ljmXVplxmtIko
pPABf9PSmlg+7GXeOwW/hyYfT4NnxUcnD36KaDDXTeTRv5kOK0o1rHgXpGKWaPBqQ7t1otBuWpit
dSpmQKk94yXBGR0GSIauSh3ODokdmCvkle2j3jKt5x4wfZcU3F6Zo0b0ThaFy0moI5amdOzmIRTu
RA4uoQ1qfSKelrOZzA5gEMqTIkgOjDpOWMo3gqyf5LoE37TMqg8s3OQ+lx7JbFRueP/dT8sP98CH
y0MItq8EYQwRHRk8sMOUPmVO2U5TfSmN9qF02T61h3Sr+ySFdJFWgqrUrLlGuMXPED9ZVkAdM1J1
jbzbWmGM1I6lRU8gQJm/KIXaHTs86lcIB4uCqvCaZ2sg0dWVQSFeVAKh8yS1GUuH2WTdrrgWLzah
DNta2u0LeJ7uRdR2uakFNWsTfjRJbZ3DsAyvgTFa+9Hy74KY8uvXl7AlntI3ObTDdtn6dhCfPArm
K+cDZA+EKcAP9JhIB1ZFDyjFvxL4xI5p+XBB/mycm5ijhPa9RdWwgyMVXCIolBeFQnbW116zmf6y
ixNzpygV05iW7Li2wP8tcrxK9Lq6pdVEcAUnd7jSVdXKcaPq6k5fysrkGfS7kxpZ5dXNBm/Pm78n
NbGnMlKNXQBH/9VzfsqcMzNDcmTkbGcHErHNRWmYxQGhtWJ3DbMHLz3qTn9UR719TeK3QeTFlTN1
9+qrBkCifAzgYvNHdYRBpptBshpc51fW8ODPVaIFRYpN0ixvZpQ9IzdVD6KoyptIdQcdY+Kuvv5S
1gWrthxvgxFeoS26752u1TSki2Tjjq1xs8A+MsJQV56gBAV31IN5sMHRBmb6qks+Qs4irMqyAlWs
N8ocB715Skxul4gA4XvWi+ypB8TvIGxMjr4FKAgnn72wQ9mfXB9wjV/551GGFQN058NoJ1E5E655
UYpNGZnikpoMOfrW/uVxop42HZOH5qOP/R8yVNu30gg0tAHOJRQKlAHALmj7sLXgTEvXU//04EOg
25mTkCsp9EMeJjkCWbwFJQm7jmKrV4HKnshFpcV2nBPSbjAlPpgGnXJT6XZjKG6+NOC/KhbaoYbH
ui9PTshYuWboOucVD+uuXtIBKt/KWhavE8tC045NMLTvmeZlyOxO8KdjtoOk2w2ScF+t0OW+pm6y
U7TqAarGRWzdRGiQL5hxQIYVs4EldwUCn50sxUNW75NSEimRflTiditjLj0XBUd7l9TfEkubF85o
cW/JYNnajKVMAl40L/feLcqtnWplYh5Yzzw0YQCGmXKNwvI2dIq+M8iwpukGFKg2cv9Ae+WCXUxf
eGpPGErQ60fkttqCyB6TNU8jva+IMyRY6bq0YNRlVlmsu0KxLoMdpy80oFd9UWPJbqZUtdzZt1gT
LBjlK0ETaeZOIg+9kZDFk2KZDPW1HL4GKTpjD5EVB2NMrF3RsOxD6UddCMJFNcU+cZl7wEVtV0ag
+Ej4zBSl8viD9dfbOJED0DkgwMwmbUUqbnLVcH1symmGmdl3XNH21sqRSOd1b/IkAODXzHtIuXDK
SuiZbpqI9ciZf11VxTmqEajI0n92lSZOX19SuAdOkSibAfnq0hOfBKmzmWI6HQvngQWBQhgKupUK
RrHQgg5Qd6AENOWJUI7loLtyN9iBtSxde+Oy4YEH7Jq1sLlRc8VxsL6TQy9lRw7tDPmLfY7AOW/Z
67C2cErMfVQwg1SSDSl07WEEl7NQzCCH8JQPe0dxoIfZAWeBYtJ5erCdCJ+pt0HirGVeGD+T1Fjk
mK4TrVLfY20YDswHEUGEWD6tzF5oRgiudfqSBeikFfletkl6cRJpXlNdKkT23iVCFnDTsbkLAM9s
9Kz6oWYO3LQk/GXivcN6N9gXgdp3lrlTY2ekUVs59SElFbAfK2S4cETtSFdJUaMVU+QgEbFjpWdb
RdflWLC+1JgBP4et8kN361/uizZ2+TViVza7eILGw8MyNSw1w+DEaFhKAas6IaVBNkj4wHIlyWcq
080QjcOLHtn5m9cpv5QCrboSDieix7qdiKJtHoB9jsFWSt0Kj6pCHmdrWPhlU+tQiEqcwIvyiA75
cfSDN6NmwtdFUrtENeY3GEjRTDEERIheausU9MMRYyseuqihF90YNEDQdaKMAHaXR+NFIlS9tqLf
lxlABn06oERa4BOEYcqjgzJRxM3S1ltrGRnSwzqnp/TwCIqyfLVbRKxQa9wyw2Xsza0/5s5J9hW0
uSquDyGUHaIVu1U4/f/eSEt0EDOzisxznDFIdCtjpDcPiyQPiIDX8IQvqwF7qcah8k3mU289NLvD
kJrOvi91QkDylgFFZSobAev6W2ySkeHrwce8trTuqHkDUbOy0Oea6sCwihUeymaItl0Wp0Ts8CX2
QpoNqc5ItUOc7TYo/0X4EN5boyXk0SUO43LWc+hY0C8JCCCwsCPzbqW50apNpHur7Mq9ZcV3nSnb
izmK66ixxKdjE6/aPjcRxKJlHAT4jdCQJ07znA2LIrhUm5F5vowNDYRmqxw1tVs1jWbslMwzGOmX
30am3Gtf8JkbjpjIwQ1dpyJNDkLFdoi8Zz6MyY20pXSf0iKD5t0gQjRNMmOjJicCMcyJmEw2enXz
k77cV5GHtluV711tASzz5aXFDPIUHESLSi7StIJCPlrW4v/VOdBSt0zRv/YEQmz1H2rT7FJG6gvb
SzCJTf65XEjE72qz5qcBarIVTnGQoN+cTm2XI3wKOIaJCRWEfFBmC/3MBCdyZh+qWd/S/ub2FCml
Q+6Grdg74qGsM88V1G8cpqtAbbx1EjvDMjOHasU/kHuSmp15WNfOzW69NaIG8t94Mr7JERZiZe+M
zP6M3WGd9H4G5xR8Cye5fNH1DkzgCnJH3JAtXDp2wpAtbo9ev7Rb8eoybMRTa70aLv2oUgYf8Abo
Asq0PBTAG4+NSuqFJjdDqb4mGglLHQXSvLyXTmCtcqfRbrBkWBA9hR7sGLg7hp7zGtcEDCT8xKZK
L3seee5SSlpHqCpI8I4TenVeGM5H3CfkGTB6SjQUcW4RMhcRHhDQeMz1F7cnMnOsfWNjJrLdeDnO
yQJs4xnZG7P+sj59/Un3Cg0Osyrgd6ThLgu8D9NqG+RnvU1vwm82nT9ma8SBxpz+an4t3Dy/mu0v
tKHpi0vdcCRKaUl2pHWQes4XxkzzkaQtFCWyPesIjc4iEvVeGNZZms1VdUrt5Hpxd+vCm+6r+tvX
H1LjNXcV/SWW+s2iPj7m1pRLHI7udzAtWw4x0PKSIF5XVuFdKsJXLn+vgGTGg8Dxd126YxmOqRv0
CISlY9WadOu/SbcLWL0QfxAQweQ0UM9U6gWysjtzCHVcmiGAaXdSygdaCoW6kVCFB/yAnj9sbTcR
C6L2mhVbSjaLChj8LC8dbTQ0K77xLQllTFNCc+ZDSWRRRYADnZfMo71YGnsa0pNgY4UnxCEM8epE
9ZHzSXbOe2Lbk6I9fn1ReoZhaY+c5uuPavjIAwb1ie60e0+KRdVW1SZrhb1HlONvy8AP9q5jGtuB
cIFdUv2wWrarBrRyx+uHhGOG9T3By/WVp9NOoTo+GUzAE7Ue66agDuYmi1eGQWfTIK4BzXL6Fre1
tYcviVomaxG2eva3vikBHGYjfIQx2oyUHJCM0K9yaCaeK6We5+eY3w3H3ShOPo3g1D0SPm2WiVCs
gWvW72kPMJIo8vSUdyMB021GHjT80GtDh3hBapGz+rrzjACEWq2QQ9bfda8PvzGSQdzfx5KMjPce
Yc3164swKcawXeirbJ/5cXzKvLo4EKu0qB0le81rjOt/f//8J9GwY6O6Nh3H1oVu2bqt/XH7pIFD
ONLUHyFNc+6VxNIXgZEtH200Kt8bG2pkiwwH5BbfE4Y1wGuXxU3X6VLleDD4wMKVE/UwYpgDHn0B
ZJBFJTgPDsQhw8elC4nLA6JtPjIg6xxNEE74HgK4XLu7Fbl2ac3+VSXV5PbNV7hWaU0XTMg1zTj7
+Aa2f/+Wzekt/eWJwZHogqRAq6G5lvnnW1YLAeu+qCEBNllLF9XOFpGLdb7NQCNrxCmkPSLHSud4
TdSCenBSa6FWXvCCuzh8CVSEbxkon12AHi537eq9DzJllxVqtJDUF98bOY082lPSQGsqBgzFIuPf
Sd8++eVHq3o/xjSHSquXzCGLChlp1r8YFI7vvtmoO8iP7yJSd1pC9Br+KMKgEhScTK3CPT2Bd05E
yevfX5I/vS2OUMEhCdd0uCrY9Cb/3m9riMx13Q9b7mUFqvyMRtKnnShPMsaIQFemBr2GOqC1JP14
A4bO3//yL2/bXz4Pfrsh+CCQdxuaof5xC5qpW3VBAO/AG8yPWAl+9La5bSGZA5IFMhFpyo6ojJHQ
EoawHV7u/sOMBQk2NU75v38t/9WFoEGhq7bmCp4K/a8XgmVQCTPJxNnT0199VVLZA5dv4QkBgNvb
PlgPxxybTVbo/8Pe5f8Pbcm6yuX7D4vcZJD+P3bmyVf9v/79jDW6zv7tGvzMfncmf/2r/+tMtv6h
s6dZGrcGw3W6zv/+b93nP03Lzj9cEywMdYWuOtN98x/WZE38g2+1TOGotsptNblvWEcm17Lm/EMI
0+Kxd5Bs4S10/lvWZO2PzdeyNe4S0zY4bBtCOF9LzW8PThpQLcRhlSwFK3PI1DEBxjGwGqSCeImi
2AJP2lpZ/ho1GZJKbYYx5GVqriuDuawqWGt6sTXifAPEY1sFuFKJRvy0G+9QNNdkGPY6fKrONtnS
yFfPq60n2HDbhlMX50O1X1oJYiGnRbzaLDSY0CbBQ5w8mio/+NA/Y8D4BbPSiBEItAjfMNfkLaOi
wTNQO9vYSjd56AF1Kukhg+kQ1UrG8Y6IvoVjZ2dbjw52p7Aq9ntvYLJA47gDCzyQGV/7gqG8uQav
cPYZVpqdd46C7qUesSGKQ4+grmMAp8j4zOa+RQy4TCvGgHW10rplYjLsFSEouPhAyMbeE7R0m37t
XuzGOlVEMenhSgWlTEgCyfTnks5/xOggi59wHogNyV77IfxQdMIAkMSkiPkIZCPsoN7x4R9SOkLC
6CC/dy/mFenhqSmSZdoZm1S2xzBrd02Q/wsTnTEZ0X9bx6i/wELDoHOFq5uTaf6vi0eXmxqTAsSb
eHYtPkodCDFdUrTqxqo3aFDkcmGpUKj5FlcCqM7Q2uZXXaVdxWuPiT1VOdTGfDv6Zxig+UYp0Jxe
PGiz/VDNg5J/QKStjpyBBsWCrLhFzYnot6fw/M8X/LuhfXqZf30bKKc5sOMF1KBF/GnWBpat1MmQ
ymVbWOxowlq0XnzSnfRHz8Cvg7Q7RqzHf/9L/zDHcu3++ksnm89vD1JDylyAYERiIKNpbN57nGJQ
WhCNJO7t73+V9p8/J2HwDmnuTWuBaU4P9W+/q25I3kbDT36ICrsnoyT2uq3LUYyoBnhzuJ9Ivn8W
+d3Wlcff/2592kn/uLiWa7C5qCw/tvOnCdj2czUj0oDejafsxuTgx+qOmXWt+qtgJHgvjvcjxPxc
TlZaax1xRrZIqmjL5q0kdbJxQ/Lt4WwpBW6zR1Y06BQvgVIeEtGf//61/mlinD4TCzuZictQcwzn
T/CCnbUM2MMALUiUHXoacqZrIdjXyWKj+UrzaBaXryxKIJjE3qncuzaInwWm3NK9qX30Ly7df/1y
OG9pGL5MypU/bpHAGg1g+ChQC0VF0gM3KSuCh9+nxHSVd4ZZzUxpVl7svHgSqF+cPCtElzWdfFoE
z9Yu/kXRRPPkj3JhukIu3AehsQHw12L6+9/uJCPtFXM0kccGYDNl8S23CnDseKwMab3X0zw/fCZZ
c8ssxrqgnbA1EgRpWxd84BzYnBxFFvdZZoSLznwf82OGT4RY9qcRQNDTgRrKhBw0dRS3SpgXPyHB
m+oYfSXrsBl/drSmBf4DHIsPP7TAlToXgTtF5NYjM+gsIWoOrAt6z5UrH0KxT2XzAz3oN7UiWI1U
H7iplx5BIS9xwDGS+cXDYpLaG9pRr7WV5acnfLcHdMaPVPGfSZhvXa34Tn7YMAumA3xeKigzXzVd
+2VNuwNB4QtGGndrzA6DZ1zwazIgH4NXl/caBfYp8uyv95KV1gW3SzprOvNiOvKtsdH3xQcZgqMj
TGLKYdqXqXXyY/uUMUbD1nJqzOg5vfSu9phY8s5Ijd7jGKhdln8gyzCatmqi/6o6F/WgdrEGEAAp
+xzEb5kVj7EH3Zs5J6eyMCsljzbLABYV6AmQwpGRSxvfRVkL8Rfhnmdta16bKCJMW2AAk4Fxayuc
rSjJDcQjO6igoBm2zcfIutmhe8Hl91CG+u5N9HGuBOelhmzJMhOLgP4Z/czkMEDxMoxsFVY8ULT6
OUqF5lGL5K9MY8fUoieA4DkDobVZCNw6QiBwdrZ9ZF7oO+1xeLxEA01lhQ0zqju4VeOmbusfuRsh
MJMHfGsomiTOr4GcDYIyZypZA8tBkeBtQQwGJuF1kDh6RPnzdEwIn6VtPdQfSlZD67PsU2FQIYyW
/V31UoJ/yM1oAHX+87UKzGVtVqzrOqtw1qLBUFX1kDjfpw6ZAmZtDjiL9A2cprizihcCCUxfvune
NAIvkocd0xBtxSkbkoNROC9V/KRTCxxOZ+buMq/PlOyiOP52KNwXTgAEvVXcOAE5cwqUEAZDJ4ZC
hwhvwwynFWxeHymDLFwm9lo49zHTWAC4GRHZylIHkB+ksBhV58TIG0NUAl7V6ba9AjFudIxLHiVf
T0XX/cQN9oufSPQVz4tT3UG9TcId99Z2DdXJcA3y6RPM6Jn10vrRRS7jfPqxvCLPSQ9hjScItjsX
nwHhzFOCZ+PikgkdQkHiYRG1vBcFeFTTX12vurfMLZfQQ0nhrkZ+5HQjqrXOCBlHWG+ypgonA+nt
7uw2+qiN4nsWEPsyVMrn2L9KhWAlB4XwbFprByo56LGPwZTPhAzTWSOaq+Yo5+kZK9L4KQLnRC29
jbvkgdONt2EQPoCcoe+cX17GA1cMtuD2ROKititY0aR2Vfch5SkzWtJWtPSHyayo1IZPKzQubBe3
1ndPxFOx1lDLsXSoBT9X4UoUIe13xdtSsBlleHb9+k7dx50cy1nn9t8zUVaLr++us+DNlN4S7QMv
iyXOj5+6AavaEVcrRfc01Gi/v15a6cUPozVeJmSuxyhl5g7otUXjHMa4uU9ripdMCUskgzo1k4Aq
Po2mcSmK+KmWeLi5o3Xf2X5d8JYj5lwpu+2UGqOyOiiS7L2m4+V3l6wfP4wkZNtIF3jqVran3KwG
yjqie9V2TkJJH0yycHQNbyrUe4aCJqxZe9tDtpsZiXMubNQWyS6Snf611Kth9HTt/tjQMuZqMsgF
ozrQIr5KGrWYUquFwNS1cXjIteIc6t1PFTXDPK3xtw18HvOOUjqX9JcGXdymDwZl46EPT9G00+S6
yxMruCIOPKGs3PUjNtioXGkVL2i6gVVkjXMNuMwsQ94zgP/KCKeaNXZxDzJ+gI+2XrGCp2ZVr25Z
H2mGz311/DbtqtBN5yHtrQLfdy2VJe01dh5SduYObaBZ4Oq7CbgpAvmC5j+H8addiiBYVKH2QgbO
KWi5CkpIJ4V8rENaJ4/A9G6jI58je1pe7uBI79UG9xwDsdm0M4YqfA/sV5kVrocWGzes3XlT3lyd
aCOzvMchb1qW1ZI1FhwujX36g1QiIz+6pMHS4SD6mP6rUN1b3rQ/cemHtG4rpt2jNTle/eRnUZya
2rxM165ngZ3eKaD/W9JYl+mDDjydm6GpSbqnZ3jPm35fW+peC+uV1k5XdVo2hH0y9PouPR5sAz/8
jEySkzYYl69XqNvy4Uou0fAVuhQkD29EfuyxM+rZwcRapSidvsSCexH6AbsUPFsDjUDHFKcDo1gQ
+ujhxIT9zS4wuObSSazXtmq+ZVVVc+zj0RxG4mpt96V0i32sxfilAX5P+3EdlndV+g+gb3A8xllr
QKea3mgZFGc3ntKOEuXWhIsEW8ds+gsynp59aPxQ38J8svhor/QMbzhM7mPz4aDxn7buqdySHcBZ
SVZmHYvttNGDX79wx5ym7y9q62QJecnbBqZ2fu1tbc/JjLrCfmVL/9RKbxmSrdql5iW6FGXEDsk/
LzJec2Fxg8Zufy7CU4Klr5TcqLlqgleoTtNZdZhuPfSsrPJoUKj9tKukEk5shYW9qOYSkDpOJ2B7
hjqvmC0W9VKYMczDKioR+iL4V2u5dmDBLtuZySFnpjHpIXIOJbuJ4alTXq2KUwCCg7WQwY7snoel
uEu9Y+tQ/IlHpd27mEeNccpjqs7DUPmMRmevu9yifPfX0u8C3U3IsR3t71rK9j6V9UnLDUXewhLq
QES8rxnBm2fWWbpwCH0mwvql982Lm7NNCmduVsT30hAoHf/RGs096xR0WZc4I/kkMqlCHHS2bD/s
jMLnxTF3Ok1D9ZQJGn0Ijarzaz9SctZpRdxQ3t0CVX26olvHaQpgh92GQQo8YjyD+SrT5J0ylRBM
jZtm2nX9nI9F4RPxEnvbhfIHmlj0Z9ND0g/R07GNE6ktMbJpgiRKhg9Wy70eDdPbLKOfY+p8VjT1
oBVQ52YJL5TJ3MbxY+gBUFHngmY7Zx6LzAk2vdKuL61ePtXOi5a6aW3znKTakU50g2kzwoWQBMEz
dr3Pvmfm2IlvkuKMYcRaxOEzLykGjJQ1acDWqAEamlvcR5XoN56qX+KICoFIE6CddC3QRmclw2C7
kY+4Cx5xbOIEd9c8cx8e3riZqvMoe9ZAohqTYulnzJJR6seVizsHFwhuKXx1WFUYf54Dh40tl61c
emCJvm5ZreaFQMOEjUveLBnHiBDCC3PjZAj7ZZF3eDJotFYtbFqDhNu56VtXKcQRbV+0TEXzyylN
ZUGkGqZMLZiYGhA+c2R7MNhL6gO5jkvlI6mIPFKDA4hefo6YEBOpdde1Zi0dKlhS9rBeY5NxiS9N
yjs0k0etvgFYO+k9uWQevsYozoj4GHHFyaxZykQhitaDj2V41sUqYxaZjCInQDmsQVIleH0qcNxy
RT5DAQE8czil1lxaV65LW9sxH0b6Lb293uvGLAwQTys8sYgwrb0NX9aG2EdMqcqYm/ZIzaqWtjzi
gUbbKCx3Wse1yKZbLmgTRE2EWRaZuTOsEYosPk0moUCwEuOSDRb4mWk79IiQHBrowGqPGlbBPla3
IfeKDkRe0yvuTk81lmVRnUScqAvRplcli3mwdQhwYNheyW34wC4TLXBtVag94lsrMRhWbe6uSE7Z
xcycFkJtCedhfjSr+iJHRkOIh46Qfl4iVVxrGIzhKqwkqUlzxm7uwmys72qvDdCnh2yWmpxpaGyh
9nQfQ4X0t+08sn3Z7Yim1OckaZwnF4nTUNmCAf/6G2BwIKYlvYmIgTzJeP/83/RD0diUmEzGZVrU
LyEEWG5Mnrmgjd+oNG8w5C5GwQ0MTyhAfDInjOQKDfRie2hvy4a1S2AwgVFbLhocNYu8NT96y6KE
BvPR1TgjAswQ5FWzx7beZcAil0oODLrHBTp4WidWUqvvui0+rQzKaeLDam0ZuSGPfkzHt4LiEaks
O3IxgoBuBVWhwYG2LmGHO95L3pb3r9Mb7aALN/KJ/8HImhXE673vHFCOFcYNJPTtswPoMy1l0BVm
WuPeoyg9TL8iEdbJrcNHEVrbiOwHRukHc6zvFXV/24ods1BYgLyMaTeY7pjCCN5rdeNYIeFDsF50
fU1k005MB80K/DqHi6ldMSRyU3as5iP35jgtA0wbn30VPVtiE74Or53EUGh4PZUsMVVWjRtJScMH
pvVv6ASX4KjsBUr0S0JWcFUUv2xfrA3/EmTJz0BR5h3pWAN+qarM1zUd2jYfaRwrS3+o56LV34LR
+6nW4oa4Z971zM7d0YTnEmHzZ0nsfjS5ftZsfxkCyiXOdoOsbqMGzqIsjW3qRPtoUGjOjWw6Ve9z
lCGna1RRlFatOw9blYU2YKdN8Ae5LtV1xDUipG4gEofqTnHYz0nbQvRYF9174tN0tNXi2k6yPTV+
oyfM4ji8B3myQAaRr4beYQfhk/aS1yRFO5a2H41mbyyUfzJ5Z2NFVtO+tqb2Tl/h1vvezjAOHcvv
PCHitepDZeY16i+/peNWFkBJOgpVUnfrJXltTZ7/THNufcbKdxkpN9Gyleg0S4lq9HZNl51Lz3/E
Lc9AJJOzUzo7mfcLreP41bDhDbn/CCT7ZFQGz//N3nk0x66dV/QXQYUcpo3QOZPsJicohkvknPHr
vfBsD/RUtspzD1Ql6d13yQ445wt7rx3rUUb06IhcrLuXnbj56zso+vysXKqfk558BQTXV3iXeKKo
MeTSv/o9MkzrTzQFb/9msvb3tQFzNUhyiqKToKGyZvrbvk3J2EzkQNLccohJCEBQpBvCyzIAIFt7
ixmRglxdw7A2onozRDUOw8jA2zXS4wgsyv7dr/Mvv48ussYQNVE0ARSyAPznOdY45U3HKIVrx+jP
cSE5md224Q5/myeEmruJA/EszMLZAjWZxOWuyKg8GTxkPHISc4Z5Z+pfNVFAA4BRGWs3cA5cPRIn
wWKO7R2VUj9Ww7XWiLehEdZYnsEONSQ7D8lt6dQW8SESoHO7BD+Qfj1Vh7yrPLFe6/GZkIQVYnFn
JlK2hU3PTePkCAqEiMcNoZbgcDeRvHFequIB0VcIyRrW4Ddpx6dqqu/iEhtA/lAbE+gnBFu+4wOS
pqDmdPPhyov7jvxbHLkFQBpYNAIji5JcGKJweQa9GBWBgYkMGNRBTHxPlnu7wxvnC4NrLb/PVLkk
D36R4cCxCj4Zbpqm0ydo4S7phH3YLEUuk4PCZCg0oOqKs2ei8s3lKuXCK/RTPzY7YzQvMy1eIhFL
QPmn5Mx+2CVIyewNEaMyJSJvjcmJFqunlNOQqLSvHqdWlU5eRGAJ7p6OQQjZqwHyt6ZNzjWPqAgN
aNWS4OO0BRcALwgajHYPtHU2kWekqTxXEFQWz9gfSyw3lVpuy3o69gs0vjoBBrMl1B/0sJuCaRc8
BPUwScEBs6sj+sqxQ676v38h/2UDoYuQCJEQsFHT9H/ZwhalwawlMgUHvQLZB2m2pMnoWwN0ACmc
cUmZthzL//sPZUP499k8P9agluBHSzyWyt8GzHKn5ASI8m3KlxKj8MlpY7MXneSQzuyvgXM6Ue9p
gEnooAlJTn4JrKdD/Y1oajomg8tsciL3EBK3uu59E5+OtcGchXOXO0Ub2ufSkKMveVT8LfDFGdEt
I4qBQcLyFGRyf5QIiFQSIOOs6ZhwEif5khn1s89Nckp7Jwmbp8XdmfTUXpmRHZifbauSVt0CBIB0
ezUo1bOb1esyqcF3zjXGICoo6SWX8YyydDNLD9otl1rh98+eTlivmRBpjZvM1nkZaQmzflo6vOU1
CmzhZorqZVALpeqp5j8N0zFmLFwdmYbYrO+fOQU6CdlcrKKD1+FJbMDWKFibB/5LkRdPxu/P5bud
KeY1S90qib7kqHq2gnjt+TvTAsrYZLwMLOdU7O5ySUCUdpIHfv1lUrD863+dGQG6Zj+idzOWRdoI
Hhlo1u9fLfeCjhkNLGvJUhcFWTatg7CMHRAXMYUmogyZaaVkN7SBdq2pVzLinU4QX7j62MCl1hkr
UrYuFXEbiJRuQksJazX0aFFChSNONIqTLjzAfRzw2Vz9vNjJLR9hFNdv6USP3KeYkPjsajZ506Kl
DAQUepRkvNJldBkU5dPo6XUxNw0FM9U8zfIFAcq4lRdqkdXmFF+x1TzA/Sb/ecr/Pxz938DRZZH9
3/+sQrgV2Wceff6zAoF/4z8VCLL1D6DnsoLfVWKSDff1vwUIsvgPwMIgm9mQKZqomWw0/xuNbvKP
tOXgwrKkSuKyQf0v/YGq/EMHzWiSk8gmy1IM7f+kP8Ab/8+HliGrsqoCHteRQqBrEP8Ojg4bfKP+
UtslyMidpjPjDXDdMyojbVtVHA+JxLIZqpNv4RbU/GFvVvqRYVSKK6SvmHSQhB0BfW3MpEIRHsLr
RFGv4ZCWYwxqgzDRs2tV49W+iikwYQtJ9/WoMt94i1iPbfPxATQJz6o5MAtONixcAS3Ib4ohheBG
NBED8vckM5eex5QUFzndWanIXAdBOsSAxqVKotlLGmOZPxyDirPVMvoCOIf1Ig/WFu9B7Y4+KKqB
vjuT01tmVOpRkAoHH47ojOhKBeYLTp8NvdvqPV4Lw8Cc4OPQR5aesBmq66b18oR5Z11EO18MyVzs
5fsUKuCJCNt0MctAdWs25djoEH5a9hzUKoESw3sL4JHo7E46LA1Y1O/WKD1SMtDpWZhjBKNpuUrS
S7ZCw7kKlozZjmQQfVZwy4pYwZVYWxsZf2BOmPxaZsoYbWyvpVBscjKynNCIb1IO274YZqA1UuCM
kuoqCpOmUK9dOe3y4+xFuUVGXpPALK9gjESSyKR+p5W95HSN+ShhpnuZHrnYj0kTpVZhhTUdRBOb
+bALsd8cpiK9SJGpuP2Ef1XPT2NYf0kRXx4ozIHnN+q9q1URKyGjCG3q31v5VyusAk5td00K9JqR
Om0itlAt0Ii6lTDXD3h357EhWneasZl+jQmn6ySls2tZf5Iag7o2UAQWxvtYKmRXyKmCs7s7qPTl
dgrlZjWV4rMawY1GOWa9SS3BdDPcaGWz2Iujsg2Y3dkD80woLtA7RkFhEo8KoVWswCvIvaEt3kTJ
fIxHBMFmXX4GqokWHUP5pkWrlzTJ5xQEzQbrAb0KrZnpY80Qux+5S8jDVducQRPOEZA+B0WCcChZ
R5OKcs5y32uVUXUAmYLpwW8GG6p9H3wfVXtv3oYsPbKMQLKZ9obTtOKzi4zQ61EFrVCmKI6liT45
504wyhTMooGcQR2cUNckh9Az3qeyXaWqXtlEAO6CniQtpWHk4k+507P+JQ9PWncG1kPihMiZbeFO
heSzO1KYwO/ualtp/MyrANxMMWtfkfjIlUFKMQKGcBcPMguErn/KHWM0v1OZLFdfErE561g0mQFr
6WdPVZgIdEGLBA8qpErGmKR7VjI/TToCuzbAKDa18hAbhXPEeE3mUObual9L3tlQIMF9LCF/+Wl0
GYfqw2euLY3vgwgzIyjOJObigZl8CGa5YHcRXm09jSSHSE9SRoSXFM+TnT4rbNn7geazS0oVsnMa
bYLsWlneVOfKm5+is5zzxiUaCvYXLhsXusqpzlrRw5q66gtBOtTmZxPr7TqLWBkRcENONnNnEIOv
1Cr7LpkdWLjzNgEiIUiK7xU4PFAu8IGvRr0tdrNMMjqJsvsoJgA7Nln0aj0uHxalecGEqVZeBoGU
7FTH4KpV6hOd6HkegsvEybyJhRGwHVw/jPycefgomA4tABFDoqcU8Nn1UF3wohos3VeNoX0Hs8kH
nRdEJwbDdSBmhjCe0CsjICMBjEWb5jNcWS0ztVHpb7QAPTl+MJ7aVHyLcGvaEikBNpWFsUqT6Si2
1WepRuNmkKaXLBFHZ2iRNochIIhBivZa7MdXVNtgh0DzJGaDTbLrnJLAR0+YBPLfTeDSQUh2Eb4D
7HMTARR8pVQDzFslfgOdUXeZAj0mi5hx+VrtgG5PNln2MmNJvORd+kTAdBy7Gb+fGf7odUm6r0U4
gB9olKApejXs3q7MQgCrlgCFICudVo66a1NK8imk3K8bkvXMIbNcFWgTkz7qqIAOyFHhqHMmZoUb
90BiGgI1AhBM4QTG2lQyFFcZb2BsZdG6MIIJFoR4D4EXx34pHpoyEA/UeFfRgDBvyaOwFqrmS6tp
uxLTJ4en754zZkdKRB16GNRbhlfSU2kTdW2ExcOXgvqARAJ7X4wnfHbMVgycpGM3Qaoz4h1NYUI1
hNNO7VGk6vok2QSWNscEPIDT52XlaFLeXdhWjCoXMJjM17BSspcqFwxC6Mo1qAEZ31ddekmCdiXI
ZPw5fKvphoEKBIl5mLL5RTQJdZJm7EC1T0Ayat6TUtWPRCEafNYgBhOKcje0sN9Y6kDcbPMQ8zjY
pRJRxcYYnnQzWqg5V6leaImIrjcMW/CS6/G7poEAg9QiXBg9zYKpHKNeVz3iON+HCOVAMZU72IPW
OnAJuVKIoEyaVwUXs5iM0Qmym5OKJyT65aeqLFKSYdVOsuRhFlScppzZPlVIDRQ40hv48HJVmZ6q
9NmrigRKBAtM6N6KaIAuVbc5jI3dqH/74UhkMiXKZmpZZwr1SKZULZLcVsbhreU53wg1xqm2m7Z4
/jSvNqr8JsphQaysPn4YzDC7MXBBHPSfgTGqtkb841HuWFso0sJIaczaieuQ/Qp7ctxO2r4QVcml
Ljn1eRA/8tCdyAd16W3yA/1ifAyVqYIR9bBSQFhmssOkS18ysWPCRbkpQ0w3raKEl0oMjyXZ2GfA
Zcz6Ww3j3fI/mwwoTCrAl2oKsTgyFC2OQDZg5hRx6AxlBlfEV0rX1Dm0rD6w9gN5Umtu/XdrsRjS
FgyHv/6birxH1BQ+PhEIMfRp3ivTl9V1ngfJMTS+RmnU7klLyC7UBDdZTMeRTJQKMh7Rw60DET6u
esjV3BTk7ngWBqOeVL0F7lWZELPCXTHIEzoJgsNWfjGoXhpG6pGdtRjJGrxVOi0hy96pK/1rJe+a
JmITUTbnuWnVLYiNKRGCU68WxUZDv453I8OkPgcbHQ8ceACrcIiy5/gWoKmkXeWgaGxAScnRtpqt
tWwRn6wr1qOqQ65QYx2r4C3UScI4RviYX9zbMXeySfZyIX3NOLVWkaKjdmVEaMustFVpAeLBFZAN
7WnKFqowNV3CLd4r/SmZ+kWuwPODDVBo4fyFbKg2qNwTTX/pghHPadquQOHrePHOlvYxChUW1Ypx
YU5UweRgxSeLjiA8tLk1xawAk4XT3KA0K2UyOYnu9IPExcBBJ9lL2NilFuIYvEyBLHrPQoUIwrZ6
gAjgYdSkPyJYNi+u5o2Vya2XKT55OBEpHzTF+WcIKWEwg2MnsbBV5f7QV8luMtMdhdzBD1jFsNLI
gAmk3bDJKuKKq2ajcbZDp9rA4F7XwrML9U1DMF8+Q15JBK8pNULRmLuCRqXQbI+GQGLslOgLSZlX
pvcXHkVEvykI32meyfcucmvdUQzP4bdeFfkKPKuG2qIuFsx+6kjokgYBJAM6IJRk1TLLI8i7tC4D
E26mF1Auc1sfC0ckIjUayDvZZUKwkYTOkQkPWA5ONZdd8p15c0jPZE5tt1HhqMyeBF6hhI0sIcmM
88iBPrYq4Q41tcEWPFnpnSmyTcU8GOP+iSw1ZE2j4CxqvrXxO2aarSGy7anaZyoNkQEG/Hu0uBcd
WmhcLeMMsCN8AwdgvSPm05EXDC95AW1bzGWIJF8VEoq3crbDPPtgdZpZ9Bs+WULugC9Q0lsoTOxR
muLVIGOCwjbZiMXrlJMJwMBibgmdlN2eyY8vyKtgwoiLq/PATAsja7EKEaPWgG5VGaMWDNsY82gF
nKdCIeIb1ps+kibNTCdOI4Z6LYm01IqN3s3rNMsKJ6sS6vOqtRvN2vEhwlivVyJCSlf8rvgRtRie
VBy5nfzTKiIPwjOX0SW1FtOgDnCLxBmtMP7HBFIzLcE33RVwBXgwp7leGUHvjNQ287SKK2kddsVa
14iyGeXQ7WXNrlvyN1Fth2rsbxS5IImPiht8A29zMu4kmgbBaoUFN8X3A3K4FoOBxgVE+HMI882a
QIWZ1FZVMqFh01whfNSddUfqfDUAthAHCpiIWJWuMo8RTPzwrBnYqis9CxzO122vS69MUfyVOs28
Z418D2kUgRWhy9emG+7CL8vHieYnJrGVo8/LNDNcObInlUjywnkEWgX8BCdjeRWH6WOAALsq1fSK
GvoGdAIoTVi96Qy26O6QiwAj7oMIZi6DqL5RwbYHZz0we9dIunMqYoqGzTp18mes1UeCSp9xYQfc
J0CClNDtKvlZs417Iq9cToQZYBF0PGnqmfDL6UdZiU9ZyLCMgzYTeInILkYwAXynTSjnBQma/ORz
BjE1L+XBRrQQ2Sr40gjAAQHUyKfz7Jdmjy8bj2E8tiy9fOXbryt9XeTBT93oa335mkFjIDjD4vqC
Vu5YbRIir/Ffg8gCpKuXX23WtNsxzH7DClI/eWJ2WlYSnZnoxhjXtqqg6WyjUg4TvTjIbUaFNuVv
YyMoO4uFDNO4TdhqwnVKWEbLApyAGPc0tjx+R10Oa6TtmryBYM6jyAkv95exa+AdlrmDcSxxqyzJ
yYM3oADnmjdi2uQJt7NFiJGMurGihFyUVslND2rUXyy/Ch99SZRcM4NjpjIKL8/JLPZzmYYDiXmI
ZZMS8URQmWnnaQuLsSocX1fP0oD1h5Gm4BFV2drA1kDAhuPkgDemK9bIrKmq3Vjk55CHso2fZlXa
OdRcwOykNQW492uerUR5WBkTF5zkpq+QBgowdysDQkE7sYp4GqTPsD110R49BhfMzD+3yvtITz5Y
2N9DhC/qOQnuBRIaY1frhPQmtK7Rn6b6HKefYLwC6Ky7yzTukonJ8LZ6Lcarbx7Q+TYZRyFyGwbB
Y/BRz7+yAZi+7UCOGxAyA4dKcGUJ+4BupdRrG0q/U3BdRsN7rINTOgvtZzqde9bn+I+RQ77E3UQX
vAH4x0sMk5uWfRQ6F2GH+PHkycGznx9ht23RiadPIXphPEHPT1SwhWgT5lrl3ybObHKh+MmwzUSD
Rv5PuDCi6EIDnqe8eAmSR+bfO7BvNZwOZWg+A+sZm0etQFz2lvi/vvAdkJMwyI+B2Y0BHXzk9uFR
QQuwrYd1NbvKhG9imQp/gZ5Z5bzfRfXQxh2yvjJ2S2D0qmu1O83EHcwU+5EatyNRn+ggI3VPToLi
d0v+A1NZYieGt6VMCYHxkTy0MoxNaKBfyVeamcCzP02zqwX7jC2WONyQmLAqeUayiNTKp61TVu3g
iZKXqsdl2dVxp28IOZ3jlyh5IwpoET2vPJGwLWEI+Xc+syCFGUWw+vDbi4d6HJBVbEf9JlUNSAZm
Rv5npewwhnC9jxVqxB1rYdgOACNLgGrlOkCsXeMA11AGd5cF78n8Bf7Rrps+gu6zbiouLwBq0tW0
Tkn1Nik8xyauT3MfREccdWZ3aNqfSGYDp9kx/u4MTnBtg7auOWLyfQ/VVB3pJErTm4fPViMVw/qC
77aSgQ8PeusyxYlfR4ZKy8P8Hko3ZGSrCVWuGUWraLpq6ianMmIuQvzwm5a8p8EBWacfXTJqpIIA
h7Jile7m+dpXDgC7Z/kJpZu03NNUbnNQGHhGMb+XzZeYge521eREPILEojaZsChiu1cxDdtw2Dgd
GRcpwiVo0AkRQaor9ijvBG1PInUzcHChmwQHvx/7p5+sOT91ortQER1ZIIIW6+gdZuOpJx8xZS+e
qeCPxphHFH4Fwiky/dIp+zL3SCC01B9J/YlZSNDPgrBax/gSZ9DvXiRs/GFn9D9ZcpLLbht05pVA
C6euMYNhvwLZpYUQ+x6DcCuHX930d/4AnK87N8Gd1pwVCazviKXN1aRQ8VVhq4JA1auPXtnK7RmI
gIIkS4B4k2UUgNqnGO1GGcuAgIFlNO3SWpvxts96tKZMKSOdg/EC7cnWWKwGhbRW+1f+TBacpfGi
dTsgeNzsFuEAXfHWRVuubH9gFMlNpkUQXniNVgXYm8KqF09D8GJlr8Bw+BmidUK9mgofRqkBIYKl
xQjBzL/l6i7F6yi7FpTsLDeN4tYokDvUVUe5DavDqpJNnvSbqnyQ0slDFhQ08NjRX2T/rRF+w/GP
1e4F2REasKpMAJx2uvjhQ1BuuXr7qw3sHD39bazLRJ0ZXbT+WpeH0TqQo2Fhc5io1f9UxlVSL223
nabNqNhWZ4sk44TXlCzq0H9Nq2Pe7ATm1ntDf02mc5LCFneHzJUU0HGbWgHpyC7e13fljBThOssn
PzsN8Y4J6pDvZfq/MmtsbLuZfxCHdz3gmtsAnB6yz14u95NcrcD9ySiKCWVPPd5lDsBoydOujiag
qHGEV2iGiIUOkn+0av7dLeiKLt8LiWeot1oWQLC6OsLNMvrsqktG9DBvnypdi2wN+L49WuGB5Bqr
PIIYTqpT20G/vIrdDWaOKa15RfoEK/HQDxchem/xWMbfcVVTwlxV5TKV14fGbCjgHJa80Wfx/VkG
712PGhai3jk1T338zKL9PN0q9YFyRSi2A2JYYnRmcsdf9eFQcIn1jKayP0Zwm6w7Z0yW7TL5KIX7
1r+q5WehKTbq2r+O18CiyAOSydhpP893VG33nHe7qX7I8VgOZMsJC1pC8WF2X0B0kJz+0Wd8HA7e
LcyTd1wXVKS+diKQvNRBYzvMNhKSOIo9Ik9mFPbcsqfYTlgMk69cIgnX4be36jsWM2RBCbjyNzJI
Pd4pHdN5d85GcwUV0s30mAXwnyF4dMFZzUFgbEHbMs0nblpeM7Y0SofGj7cxCzFFM+rIESj13Bkx
aZWFp3I6rMUAtPq6jEhTPUjKzZJRQQkfEWAsimYhZvI9PrpkBxhbr76r8XVuXtJonSfnJqbrQb/d
cbxqGvpJjhtci+X0A91MzL/V4CXKHi2yK9Lc8L2Mjl+hhtozhi+CDUSqCTbseCbgjTCdZCUlRy5l
jJB8fxzGvEOAqjDY864TS6/UMHdeJXr83Prs2htOQiTcSUgi7Y37i3emVYE23PlUZkLgZGmjhqim
4M3sF2hp9D1I1DzM7azpqy3ZmHM/c29O1as5Xhd6HNU4L4mPYC7cqb+nxEcI7XIpZsFORd8MpXz4
yrhy+P4WT+6+GNDSTNINjtR0MwkPTfkjBbB3d2Nml7WLl4JL1Wh/NTpWqT21ycuoQNLPn/O+bu6d
9aYabgE0E5UlZnLwcmceuiDbKCZS0G0xffbmJpUPRGUnptfNXz51pvCdmmfDOqr6nh8q1GvUEnzD
tekbLjPvLEElfg44/LyonjlEY4G/9A45m4kaFTsxkHxfFcZ+tTcyDZlAs0k7EGgcp6n1NSevsXaI
l4fbWOf6GkQIUjnmHfwfvTfmK2qqIcIExPWa5HfqDUX8GsZdCr6LL4S4NmV+2VC0+6x1qui1dBGq
qDPM02nD/5RLmJYjrT9tJHpBHtTA4FFP7JhdCt8GCmtVYYh2rFUQmXch022dkWyd6q40qTagQJcK
3K7KA8bCBF47f47PyyC50OgvDRzHWLDlfotSm5tZND/1WmCddTf8A615Eq9nCufBTo2PBFGmwa9F
nnqXfffC6wDPV0IKFwLz9SywrAMJVVp2G0a3lg4qUx5pPYjHasxoOh/T8NnzsZDSG5cbbr+4v3Ql
u6FR9IxqR8wzSL9heM1GR2++xXTTtluyr/QAawCKHtBT14FkV5y0ZvRHM1BbQmvX1ywH+RYr/kta
bIrBpr9NxTWSqlzmQhRyb2x+59ALRuhg00qmMQw51wpXC11UTwounfiVozjJ3YldYu0fO8PhkZUH
BKMAQIAcO0Ww7ZCVddRvDNE6yID0sw6yXX/e+vPRNBHG49TZ4KuwxFuTgY3tCdoSHYS6DJxB26/5
u/LqaLWsFvVnBYZcPoZkaelnI4UVvIV2nCRuVtHIVa9CfkRLOibvtWGsQnUj9qCQXcb2qyi+xMpr
TPwEQuG9uDPXMakVKQf9HTNgFj30+lYUF3He9ETBiq5i7opxyy+iF+vJ2BvabaZSwGvR31G/GsUO
WAeS2ZdO2DTaifXDqqUHmRlWxfH7kFzi5l7IHj+SzgwI374XAIk7SocD3RtViuObYnw2RKhk8Es8
4kVdOdvmrZN3W0yLgDRWKGJXCh39MJ/H8ZGld7n71BRiHD5atoIJ+Q4dwV4le7lLrR+a5pDKjvyr
zPdYfxMLtlUi4xt8uiIKCnqtF726jNEtTV/98mS2hwLpn7aqMOjAbyTg5WC2t2g+9+qfOHIq0uWq
3dS7unRXpZ84vkfd0dzCe4jXkIUc5C7WqqK9cKbw2B58HWL3e4ljNz744jElx2Fe18NlHn7habFv
4qSOk5Ul4k2wx8wdqbsguESfLvRo8irX6ZtU2vCV28grxzdaN5kUGrjaFTPGiMm0wF8brFL41G9Y
3pDwPOZFwLtKbFV8wt/nTzgMe1gPbvUY3tgpsk4F7Vkk7QLWsdajjQ9W7UQAo7SzOfQrliNOJj2t
cjtYzzE7wLwi8DlNr5kq8Sh/G5yQkfDWFk8FmbphfVTKmu85IYp1fq7iZyAc2pk+JflVrCMcq3Hy
oA4wq/ArewQVrJ+DZTqPAiiFBh9iM9R4XUATFfqpTTp66bCWu4PPXHj+6AzeI07P3HpVxIspHfF3
COV2qb8aZY0cjlaFuf58JnmLv7N3+rYiqtrulkg79hOe3nrNeKR01+4TuxCJPLue4CEaKVmliHRr
lYlr9+iEt0gqVyMgloKcJBwnwMQY6r3whmfDi4y+t92XkO9t9N8VzB464/LPSB6annCISRdZhu10
LNSXoUBH76kq+Kp9svPHF407PhMJ77liLQvZ5AX6SczeLD1BpbVL27uJ944FTx5D+h7eJ4bH8XBJ
tFOHeSBrNLslWmVMCaWKmR8V4PPCVZqek3zHuj3YM9olb2HVye8tVqAPLXqdaI3ldWDZVeEK7b4y
DzABVkv8k8LdUcPg9qmIMWjK85Pznwn2+quw2UZNbmMXyfI14cpGtEX4zY+Pzi9GqDjIu7k6ChxH
wSUsjnxYarCZJ0BHL0LOorXnmvnTCanN945hwTl0aK97N3IFGNkO+OOUmjh1OX8n+6thINp7LP3j
R2lsFH+nLxVtA2v1NWsKvoisPfmPXwGTeaMeKYpbqR3FaN8KT4RnLUv34zK43sXiDTcZIF8KvumH
RhXg2zUbKMHDX5FLYCxqNx3wJPbMbfVLYR64RYn0nImlaU65+GopW8HFSsNKVUwusMQYx2Ae9CRP
dMXqO2DGxGLDVjPG+/1n31VsoRnGM+Jsx0fuH7XxrpXvGmT4jukR3Vd8ybr3oJ/cTPhpIog4kOqN
6cAib/nq1Cg8jX1qMOGTL0sHlGGYCSHdW88l8KggRilpPSKvrGqnxO9iejEHVx6+NP8rMkWGwLlT
0NOD81v3CGjT+AZbQa5OvfNFqFetuXTI47PyXU1YG/phGg9S8SozWGmIf9mar6JwIGyPIFJKaCpR
vDIo5GbJLYrPWluLBZjxk6CfUc6tGokku00UgDtcvNrlih+g+RbKcpvYmiHctPpO7q9l+xs3v4pB
0IDFOCIDgcyuGi10me/n8FGAMx5+Jj6KhhtYJN8mcJP6s5G3JZuFkbdiI0lv5vw+MwCjinAkjYlx
9o6k3KquQfoo+R4UMqkbsoOiW/urgGY9yCjMynea8FzmYqo6Ea9RIIaXwMqBXZ5eeDoI2GwTkHAK
Tz2PyLKJ+kmZR1v+Tipf2tnj4QkpYoxLqhd2FN4n4yFY22L1RXxVRmqc8aJFb8DeE31XqEfOt1R5
Cxsgmh9lTbe/1/SNWdHzbEzzHRioHXZOzfkp+Qw1GNPJd1Og+RavIjx2azPLXxOQiCUBQ2V6I482
5yhFpH8mhA5s8IYjK+cejbJmlbcDR9GFza7MHUD2Dkky8quhfmhTipL2TRx3ZbnTqDh6BxsVD1UE
Zjw3N4s9KX0wXJu0F2k+1OWONDYt0t2W5UVfLTUXuYRMJHlepW9mJ6PXkP+JIqpzh2IXiKmdxTzv
ns4Sn7KSk157Uerj4DPvL/ltZYcDQhG86leMdzVB9KzlqzUe/174MxEmpo63ALukwU5AicWV3L/G
BDmo04fGpVKeFAw/5YbylVFQXJFjWK/rhhE0izo4aXQOlXz25bWh/WmUdzG75/UxjV+LieQd7kdH
H77r5Kv1UzcKz/SPOo9CbWuyQ9Z7uMKBWG0oSwVr00zX3L8O2aYJn+m0D3QvjD8toPQlvpvBO5vj
ETCJ5b9EgMMjvAHP5bm3WDpyVB1ptJtfXXeSybZ0F19SRzIT5rexdnvSN7BRyVAPWeiwuZbjbF13
O6lfM5cTmUH6YCI39Cqz4WE794urqb+iEg/WJBQIt4pVe/OhxIYTpiqWUCb4K14X30FrVxj7Kjxq
gbjJjH4VKO95+ipiu3Uyda9OL4tUSqC0kZZDnEBKA0KjuROHIwMnVkT7nHMkyR98sZsq5IUSEWRt
cPeE891KPgxA/dW+Uc6/b6L5HnO1KMtMtL2oo4u/rqZRzipG84y+gCKob9WkeELq24LPVHL+SI0v
zQBkIF1169JWDBn7+4Alk052y7ezsfDXvIVLimoGaXi8qsGfDhHYQIydgp6/44fwoAJdZct9Nng7
o9Ul1CiqsYFzBeJmgut+G+f77M2OWn0DzsW+4RE84wFkGFZUSCBMjRBaqAFTsOEKZ60iS+ZKYBM2
Kj9EAgXSNivXinrAR40q0SxfU6owv/Lt1hCYw+juuGLGy1IhcoEH0iM3MRIWirUErL7drAw+d3d0
4upqyD/kV9gjcSV2xzwAFVH/ki4PN6uFdmR9DaOUoF5SbKRLOd0D0R3cr0rcELPLQJ7Jflcjg6P3
lz0FW2W8GRRi8mwSJvNLR98vfgnDW58d02UIoKeI4V6kwi1Dvqc2u2LQByYXjsYtTeRimNna+BGN
6A1L1g7xw7Lx9Mnn5eUkdCC4clB1ZPpJIjKYCaIjGvtGOjbLhU6ujwwz2iK8snGByR2KbNd89vWx
7J68VXrPHF/dyeQzWOYtLZ9k0rITW/UdT4cdta2nEARNKGA2PdVwj2hLoA3ix/cibfVKH/aD+jML
964+m9qnlrjR9CcITYY7P6pHsggoKusrEz6NGgNiTa9h84lNWyIh27261Xvy/3hHLebXdNuu5m8H
V1oJ/8HSee04jlxh+IkIMIdbkRSVW6GjboiOjGLOT79fDRawAWNtz3RLZNU5fwyBrQeQL/1PmW7Z
+BIB3zr2lhlrVi98DHXuOwRks6YPG0Ng+cqnxCNR5LXbVTcNIgY/pFcHojVkq61TNpBms5CVmuKa
Iy1+y1dmJdeoPrXqUY7eIQHGZAPa2olWGCpW9hG7wdDs9WKNn2VVs61uwi0TIws7F6PMbUL7+ZSG
IkwdgT9yqvk2RV9RCFFdw99KJ53m6qR7iQlxdQjC6fPebYGka0x7iM9qQjMfoq+Z7jFA5iSS3I4x
3Rxeap84q3QXB+VGL3dVMCJ7CUbnos3PumPhkSXPRLnKgBc5raIP4L8xoKsMdK9ST8hiQUCWXsi7
PkjEI7sg4L4n6mXBeeAh84eghjPFD4nYPd2EEtaZd6ef3ZbG8Ge9Osfzmzh9huxFLfcY+/CABIn1
Tu3TaspsbLz4j1HgNs3ztAYNry+Vp4NWBTSMeBWI7Tqki3dH9gFuI+4Q68MkoNAKhpax3KCXihkV
tdp2tNjTV+ngQms3T47qF9U2y8DYr+X0rEt/1JGG4as2HzRzZ/ZIJf/m7qiU32Zy15QZ4AAY5S3P
/4jZxqjzW5CmeAZyAIBzjCM7JTNGNIFRfSTFF73OqOh+kYGuYjdBDhxAZ/CTlz4W2fTigLDED9Wv
+phQdlxzxR/IEbO+pD+NMpq7FR7FZbd4MO7Jsfdp1K3OMvycEnQyDQ4bWrrcHlynGH3TjSBBJ1bl
IvyO2l95eqnlJ5z900PyWx6VmtvdWOEVCs+G+YVNE85wD8DhjuOhgd9sWXhRt3jAo0B3rkPLy+bx
UUrHeX7T83VOhWBDCXda/TW0Sg3Rui/em+JqTO9L8xR2axsZgqb8kFuykuoNkHDBwZ5221Z/rlt+
z/IiIxOMoX0o6N1LVhNwMnpYhGc3RlMKEHDQyzM3sod2cTU92YzI2zioSMHoZR0vGe2FDiN9cUzK
TR/up/JIeS4HMtqJiJKm6mb3r9E6DiLC4L1kPf44v0TNuQo5rNSpaATMt/17kXshaqkxkIvzoH3L
EumQneYlxVl9+Jyi/afNFTYA/TcqVTwNzUyt6rUAZIv0pfTvnXVl4m1YRmJfXgR5AqJxlSQvVtaK
/WoKg/TAKGUEGl9gVx0yM9BcGV6b0jaPFwRLUN2SHPFMjzRZdQwqMpBTScO0cJ5DDTVjSz3kb2Ic
o2SLMJ4nQkF22u/R/OKdOTuomHlShxtH7cSVpWB+4aUNN1AzIO3ntLgSfePaWPp1n04Nhb8+v1Ww
8C1knP4BBYT0hlJ0zrFSX1mlr3FWJdtKovOvXBF8T6bLsdC2phQQ+02w+VoippkMEbaIIuQsYWyY
pJRn7TZ57Yr0/hTNWRBvH8UWPCVoSWNu9wTidtq33nwJpZmMaqnvuY0UwNCp54vsVjbHTvSGo3Al
fnAF9GQU2C+cX0x/ZCXmZwx7FsbLjl03EvZCdIWpKH5qml1dEFZEwFIbPT+Ue5spa5BGdBgbxfrK
aWIer1l1qPRAL+8V0a06WXq6HyaH2jmO2NrJngZrwGS27Yg1U0mXVuuX5vH+KASAs26a9cCy9Hjr
rZ/e+q6GL1n1BvWIyhG7947wE25sj08RFMeTfMvlmE492+szCl0Qb5g8Ajy2ybcevz76y/VtSC86
joQsULzEZ9QhDds3s12ucb0R7zsySndgsPat01oyEjYsPQ8Kvk828F7BbUdWFo7kxCWWmJXzO4Pl
RZ3FgUtH3sCXYJA+zlXQkOHgkM4O1qPbLrroAGErtBFyBM7f3k3EN2QRak1c1FNdkbAEnaLAc1fK
rUjA1ncGXHuzoZQlepzgOwCrB5YF/lLM82i1kx157VA4EpUF78nVskOcgeWq9WUX/fcqAnSkkCC5
WAwX4TB6KgaGhGlPTgKnW6tcheggxsNDJ8Q7P1NANixBbBGTyit3CtcaJMhB/aiZEWO0jxY6+vxL
1AFxvBP8ESSB4nyAFECcP4f5tzwlhwkD6IxHvjuDfLlJRHXTDPXNcMs1aV+muVmhJXX71ewqyo/Z
vaYBp293auoVgwHns47XLFtXOTiu8VVHhJK7TFvhVy3tl+5JcV4Lwkgw3/mLvA/JMGyrWx3q4Cqi
oMaNQR/kddUEOcKQdGQgoTSDcOqqI6lXe8+tX6sFDZTPHVs4UeSP0QMxfnwBOK/SOxUkiC9WFq9G
U+AC3pDX2yLYdhYjKBHWN0vMVsQTwQ/V8G8THH2e+dV0ncvepTq4DP/0iKypcDM6x34WrBgHC5kw
PAeebQc0T1BDSsrFEuhmjRpHc8cAaE3gPPHv/xeM+oomKN2aQT7e/l2okI3FxpG+K56zcvrWKn0V
KTu72GPbi3iI+79Yv0crqI4nVnQ8nPxFrlMfH6snB5lUE30q1gtSSDRrFJNEfMHlJqoLPqDFfRB5
0rDHq9LdSHeW4/L7sIENN+qxvCTnAkiuSXzMlidibyCe3x/5Lzi2JyHXgCeH1qdTWn/Shotylpkj
QL/QJ4q0uEgLHqKalU9VJMOA/0E0iAtlBNN2W19B0sDbkA/HR+qsquibKFbu1y1tVwhciehD10xE
bvRr09XnEh4CxjnvJ/ZunqaSB5eha7Ae3mN1n/9xdShrMrhaOvO2C0iZRPyEpPMm4gXqvgig4dKP
fMfeCYkmmR0Y/eDc1pMXgbQScTa8Kl31lJBXUTp0YpWfY/WGumWlxVgwUblyDRpe789sYjLs0Cbm
mjErUFNcNojTPcli/QWNXCimjN579ZLM97r8UbGv9NPdlJ8JHIJ/DC3PbE5MbWFxTeBJB0QBAnwz
yYsr2Ozk4jOSNl2L8jg5mESUP/4G5WNGcfzAZ4zQDND6r+UReLiJ29f3iBUGOEuV3ymX9I1lj4IV
eaLGJ4yAH9COXC1Xpv96BJPJhzfjZ67fVNqn28d2dKv5NFavpoZMraVKt/rBotQ4gRHD7B9H1Cd8
13W/hvKIFE9/fFT2KQl0PN7P08behvpNKt7VZLd0JpLelsY+KDwDidR14lxmFSrxwADDEzsKX0Uy
FtGuAK4JclXuHCN6VQlQkOLv4fFpQUBMEe0nOS778plPihNZIG6UCFu7ZD6qxjMdk1r1lM838Uc7
0t0GYSiQA002cV0cfFJ8JW3Sm1nqlC2SqlVuXtkSdBLVRfnsHnWkqbzr0OtQpFn0NyUfXzC1BPyt
keaxbDzUHRfAtkMCYoAQ5f3OaTcTdlR13Wihr3FEoTAou3sTAtBBHZXxLRn9Rd3QdesIvGOGDp6y
dQGCRY8LTqwXq3hlF1gRCEav5bTJgkcWIGqHl2IkpkjWrbGkIGlGthrIu2I7Qsc7O/GrxNaa/sZV
EX/2qBrvLQz1IlPkqv30KMSs+L6wic8DKafh2/IOedhmbwrfL0YjBNp5zIKzlyTygMs1BoGlo14x
L5/KrnWbFrf418w6PQdiP9L4SX0uw/jYeGQ5kh6oFXCWUAszhZUDlc57/l/D9D0gORGLUF5JILng
y+ZZXN3GcLojj9NhyLPxK2teo/Lcyk8s33r2E1NSLKev8XJl11fij6m55UiWBHxBtRicpITbCBvQ
qgsJBJxpsEJrv7H8EbZuxw4Hly3F64xLvOVI4G6tB8Iexm+jGUTIADfwD/o1BdiyfxJzPa0wOHQE
J9RHxxIxb4UEV2+vkXppoTQVTubhBYatWQ6Y/VDASpsv4EqDiYA3cdR70PeGVbIARAWVldGc+fZC
Qg6C10BqT0rFiX7RbUo5JsTw3aftDfQWrfgZA95EBfA5Nl7g4mV7P1cMmo9TIz3Xs0xj5Ec47YqW
GuVjNz+FzIrtuyyfZempYPkrqKXNd4Qwu7rzRDwAVPpF7Tfhorllve2AeGBzV2kTEOPrw38IrMmn
tgWW9IHbCHcT1dOW+qc+bg3FXh+1dEUZRSskTO816x4cl88kOJOEQI4Y4xmh8ntizEx5q0M7laRb
IblXKS3XZOaQ5TbMN3E+6hia2e1IA3E8LDvJvkrPlu7lc2AR+oMVFOxtL9Xb+hGo2QbPCoNQTbsP
XYIFagveO4W0E+PNMmmEu1lIVrNMJXnnVbM/+kRbWUCS58j2cw8aMXIhiMQMhe5syu4ZKhVvWtfJ
Nhcv1ruSnChF8OvF63GWucl60NaOfYiULyn+6dRbQoJYS8PcXcIoR5cxiIKNjCgE80XNEAHt1R8x
Ah6OiIiW9DsJyz0Qhmc46zLoK/isdVs8WcaephgwbsFhYJcQTxlaLDAPP694S7akCiHKkfJDMwTW
Y53BIGfND1sgT3zq8Lgn37jE4njdO0R1I4JLGULdobzaRtCsEi8rgD9kxmwP66xD+CrVRk68JsB1
hGAiGTd9TqdDN11Lc/MwDyBH8Ey0dvFELc4WM05yLZa1qV5S/vlCJ6vZ4yHPNpnOxp4eunbTL+60
nn1+FvT2rc+3zedpbydnK31VQNnTrhtemeJR3KzoGBODcEZuv87Z4cw5GDAD/Ky6pv2gRhqch/MB
PlZaw0pjK+ErmLCk2eKpL1iABkaXLsUC6kaU5xh7hwPEwDX1ia8MI+6uf6Cmk4A17JESaPSJaxHX
Uyx/hC7B/SfOteH1ajqTDQd5RHUbkxM/YroeNun0214IgGJI1122bVrvUoImpF02+TTIz9YMhMjL
XO8W2BW2MSgmdFa3xYQKHY9EkLvK48jEgNUwSAqLpwERKwTXyHrpw8WkB0W6h/XXbH7Mlcmq0/tW
qK66FrANEc1rxsRXxS22DKhgiy1yAR3ChLmSlf3M40vQw0avdXKDfiwZa9OBwxXrDS/usDG3gxHU
zCcrM5ipq785MxtAcTKT7Qz7qnwQIoSU/aaxeSxMiT0Aq/QUqxrX4Dp+HDCNaepLxjK0XLXhhxLO
wKARVCDF+X4CiBjRYGoJ0vaa7b4FYub7R2QXZ/dGA3VzjrMGgmzmXoJfaxre6LVqmAhv0STcZqsy
+W5HWLmaOg3P8c10TwgeSVV8LmwhC/MPA0lOwRCpAjYl6u3uUZ4dEXaDmOaHI65LPlKLJdtm9yt4
5QUMP3mcwtAa00jHUcU6AlMepQjLaowQvHqsd6iJ5PZOdoQbW8FXkgXcQzQp+oaxRcLT4XObdm1I
6S3DbBOeUwnSYkUyMBaeLz38RSCBi9KCxjyhBBcXuICs3S8LlkQmDeUfgtYeGgJliBCt1Q8tgxzf
QneNw5XHoM+D+V70t/ZxkpGmjuU1RXuVo+FvOTghpigdAe9xQy+OD6rbArVeBXFk2zgaEJtr59JC
fMj6YXWor75UApJyVzWFEudhk7tfB23G5chollRr5C8yQggnJJMdJc2/Y659qVVoNVBO4X/2eJkV
Y+PYP4m8i4tL2N1n2HZRLSveE8dGGcSKRFlZ/j0nZOxBU+k3ioEJUFqRZufBf6Af0DQyOnwjORcu
dtnFG9WXaUAzAbMmjtMFBKhrhTCEjX3u7gmMB3U3y04Q3mX4WvFASDPqqQpeld+d1wYVnT+B+sAh
xP1urP7qkq/Kk+Otbp0n1D0GP9P43KMfcV55YVuqucNNrZF0+wxKhQ2IfNsHsHY4nIvpWeXoi7sX
W//8nIGqY1fXX7Fju5H2169HUNkSA9YpWn3XLKltDBE9ti4MUml47SWPhRZZVkD/dMjRl6i/d0hJ
zIkPFPG5w6+T9yQjht/Q+Mtwbh7HriL67K8ofvqQVq0KuX3/ZTuUoQY685vS6m73WXAGbzXeircE
yT3mUCImY/6UyLds0BVeBx4v6Z0zp6bivd+k2ikt13X3m467sTyxVGoHZgXu1h/NhAK9NOL22w/1
0yTfBPufbOQ6gmUANRwvEJgy0XeUV60k8+GPjYhJ3mWcJDr/vc9DxTskxBqATHQ/bXrz3Yg+HxCD
FIvzOwIo4P6FQqEj6F7Tyio6O3PNlwaiPm+6ebJ7sjubJ6FtoHuEy+vVITLS9lnFB4g8bpVlwJTE
388bsX4EFlqhdcIyAVaa1GspEYYKQEYNPGfDcAroozR7w0HmEN5t5W8p2McCNByrJTqiQgNxebjf
HQmIm24zzrtuOWR4rcf8NMRiACkSVJHvbb3NpCDjSDLJUnFY++ubqGV9XATrIpEizjPe9/A+b6gC
6upU4xGsh08AN7JU2+QNQG0kHS/T14ipeJvtCu5rDMQhnxJLJ2T3Gg2DGkB5sS1mTyrOxbLtKO/m
O1R/8y7kH83QJCYZq+dE3tMKvjI/YKJXQ7dnaksuDZlVMe0IfQ09j4Q/ym1W1Qsf2pQeap/bdN4I
1CbsX0XqpKoIwmSNWCFuPS3GzgSZEGEXROHELRRZB4eiYBaG5C1DojvezBluz2MNaAeWpxDdIoSd
cPqduJQXZFxS80xw0MwqFrKXecO8aZDSqBdNCcwe2RTTB1OXmP1Ql4++FB2gQ8Wpj961edgIod6T
4Voteys7tDLLHcPhfBqqI/oV8qQOMuwucJOUf5EwgWvrzRr8njA+gAyDvMnphnYY4F/FJpT37+af
SttXvu3sQIZvXDyy57n3FFzjxSZFAm7hcZZJzte6a+Mv7lgdKdVuU3/iEePqw9xkWH/CJSGdMpWf
n22jhQcviDaaYyg7+5yrX7F94ZGc1C2ZDYENNUaCEMuSDYrxZvlEdowUbuLrhRzNLuI85eIaECuM
f3G1VTmmWPQGT+JJkldHAor5svn8tB/J+bSbV8fZsPuV/F+KTacQZdl9ioYi4OOYjdcof/s1QR8h
5/3kAn2g0g+BEbEFkLvE8W5jVfvGfxnALrKezD73Wn8Qurj+EWjIG4akObblt4YsQlnZhJ+q2l1A
9n36bPK3hgPq8StHP7kiCGdL8OkR7BOjgmAg5Gvc5GvimtaZimo2EuDLYrkgcMVJdlBsgq8ZxdYw
nrS4xBuEtMcW6rofOEbOYMvYmvyJBZChPFUoBbhkrRcHMVccUHvU5Ps0+Y2ci6rMq0/SKehHdjYm
LSntMfxmv+i/I3lPkV4Z0C5jAOYtnHXY6UNCyXTQfTBiZl10mw1DHhPjSBSjiFrAtAfI/Q/2A0th
1+r6HSvcikACsay2KEmd6rktf+fXRj2X9XqEvORZUHyTuvHlaKD1b98bVJvqq+Wy4+VXUIwmRHf0
+TjO5WfhxWtDg9DPaMFxp+xiICAPvx3aEUfIUDgxXB6c2r+2tGVUVvma0hyhikS4mwwhKrHWM59l
+xR5OwMzc4H9b6wy5DNitaeGJ0yiDgp578BT8WJrzdnujvM5C1B16ts2KANgFK59rC5HZoZQwRof
uxA8Qz3wvb2Sg0CYxJ3fTaYSkW4Ce22AF5ZEWLBsx59x/9Up93/otPPSIVojXWQVopnDLMLDXSfn
eO0QVegcyLXg/LoQsokp+KRIx8lj1JiqpxrBKzMTQ4KRP00hsGSD0pH4anObAQ09lJCgerTEyJUa
Ij9BZCVsbkLSRf6tqxjHxz1xWOXxXQBgIJ0hiMJDT9qtzYCGQgwc7N8bloG13e5paPGSBTfBj1N9
JtQOpjt25Ty5jsqmlk4CUOI/OQ2p8oyc3QFKueyB/nSX3p+8OTLdYFY+UPnbFR9lsS83MiKHIP5V
E6hfzpxPW9sMIYqb9DvpT1LxAsZRG+v5c07Isl4tJNNPLyMbsGCqha4zGT+RanDcaIjTAPPrN0UP
XfIhRQXgULu6Zzs//3Z/EPmMmjGfyBQTCouHD4U6QxXYd+sv6wEOBRs5RMUL/QSDdMnki1Qd52zD
gGciUKO79kMy7upjglqfV7EdUsf7kxp36VHenJHebSjCNQlyjeCYR+lPTIaP5Efuntpfhl0otZ4d
vEhfBoAoabxRKk9I+BXNsE6QirkLEzK+n+Rhnzw+iDdBTTMFenxSTV/G/byE7G7JGfaAeyDvCPh4
GrUPQZ60BWcEY7dpeaRqMBg9tpiUXTs7JnLwh0q6+4jWBlp9ZBn6ke7ZVQ21E/H6NYiGesI5bUDS
ByueENgt9mcrP7PNWBThysEI4oQmsPLIyYhwDGnD6xz/qIrQhOOveav1k1NsxfAzFRchAkNuNAy7
Ob6YqJM76dOZ93ktr7rHC4mNiJfx8QzLq8R4r7ezp4PV1NahHd5aaWemVyc/5YsBNMqbN16BF3EI
QAlvdGktjgBGRgfWpqmD6avMsHDt2glIgmzCP2k8T+2bhrpPf6qzc7Rw822qYZ2WjCWHfPbhhh4O
coJhdgsEcT0Ukq+RlQeA0R6SEblNuI66p0Vmwj1QCtCbtyT+S9LXESqhR94FfMkj0hiwYKy4Ov87
uGWKzjFZ+rxC/OJR/TN0Pow9B8Yn9TEAOpzO9XmR6BgkL/FiamdJftGh9izE8UJxm7c3k+k8jk+C
kxPLkJO9tCgaM+0SKZvO3ljzuva5SGDJbxnECht1V+E6MM+5dutmhojsKxl+sh51+RkWAK0Ta9uE
+c1oyJ+L/0xpM7R7BdEzOG/tqtnWKT/Emi6319C6/bxPpuGR9eglxr1JgJv7X7RsMzqLCzbGST2Q
t4oy/zObPssTLL8obGT2qsxvQSFZYDgLtJdVIA9oEtRp80rYFnvCDhJnrwmpBYHo0G8bq9kX+XtT
vfWYLMuXga9GU17OVfxhlbY/grFTogFH0RuWeM4V0qXiwGLvFNtTQL5s3x2AmJp1uk0Qa6Np5XCK
Ip5u23eiX4In1tDbDbpolMkYCjG3dH9UwK50BpDOeWF3ogteUr5wzVg9kLaC0EIY5au7Q5gAHcyr
GovtrJ6k5OLUMPecBQJsHhGE77r2XGXHtliTxBevmU65AKYAbMPM/Bn7XMXVIjASfdzgdRAEObpN
gaxofCFKhp8fZRKNlkT5ekKm4fJ5tTeZDPil+ZRNn4Bk2Gj9XBcoy1/ylNmG8G/oVVDzaHqeS448
jDqC+ulrBjqwQdUTIwZUIYrkBq0YM5tebqR4A35kNHe7mRglfhSWW+trICJ0sr61DpJ6pVVbMLwU
KiqSOOFxhC3xidvLAWOOUdKAvCUaqphNTT6k9aUBFqhZ5arS08A7Y1SvwK5cjshpa5fZt34Ry/UA
NzIV92ikZoRDReJ/YJp8jbDCjX6A2W1Xw3TudAb1FfZHS1/rVNal9E1hkEiI17baPzYEpCgrpX54
FkWkCz8IkaGr1qRD483WB9Jb9ssXv7+AHRwuFHZtORl5DjhCG9aKlfFEPRwRJn3/U8ovQ/NeSLuq
28QkVwBjIu+DHzVJZlg7vbnSmL+n4mhGz9AHpLmzMHM0NBUvFSQOZR5IbVgfcClK8uscns3iN2oY
d7KDIe36GusKkhq8hXQks4y4Ar6IbhH3BDXnUTsEM5dF6hHAMl2oSBc7MLXGRKfwG0IMi0jxvP+Z
gI0yxRvGu8R0CeOskH8Oq6mt49y1A0zhIOvh0z+FxXJOGEsJmrHBpxEjydpHC74TPkOlUpWNutqE
drLK2LU5otOi82mLdxsiwkbE6ZYNcEK+2WIbu5wimLpBf6IqHMvkctJmBRNOJg4ho01LBNy/McBp
tmkY9BDHkXlL5YOQFFbZCItJtnP7FGpXOgajx91w3HTZZZLEsMzh5EJWIyN1Y78hCW+FOULddQiX
BMnhmfK4+v1uTBQrLSkk8sJ0DrbYT+JrqbJLN19BxkoQ1di69NotWf0OTP+4qJENgRut6028neg3
r17qcJ85J5SafPTk4WD8zaZBAA1Cyr2E0irO3634OdG/O/V5QbanU4RHgdbGzNfqd85m5yFkeWB3
8UwCQBqxY7oVytDxamkHbQgo90UnTn0gMV6NdkDtj0Ye+05nQZdx3WpJkLM0JQCvLZJaLCcQRkXU
BaqyYBpE88oxvqurV76K2OHW5nxpJvdRI4udgXOm1xoFEF809IMP0cQAwyoI5D8C9Cn91eEWHZun
0UNwEnuZBdnnjdB4eLPYpSAHNlEwDL9j9ZKwftimWz2eUwt5uHFBnIz310vZeCNxPjFVN/JKL9mV
fdZs0iYAsUDaEBkyuI/wstp90t8ziKOh0/yxfrbnN5NgRzkhkeX3Ee8LJi2f7tryZ+5qhHk8rQWI
AiO2nAEPrN4IW6nVct3FzUY8XzaraFKVW9tetjxrpDif1PICJQLhz6C1tT9QVogDLaz5ZG8ja5O6
PFWEfMSCm4kr3MTVezY8ifM1RPlHnKP7K6Gn0PPPUPklHdpVY5Qf7ZFPD5QXFd/BbDYGjFAcPyGC
6txJq6CCB9T2g59b1mpQrhpdwdF0tcot+bAYExqsDpFO1uK1mOD9IEGsGxJc0sU4+tMdkUlEsr1T
tdXwRw1eTkYrSiFp7fj/PrlC2/CO+9QAg8egJmlO+ABhn7n6gDngCwQuqHPr1kc1WNbWfJbWMo4u
nyYrlb6kYm+mb8QJRMj1Zf1iD5ukPEg5Cqp+5TgUfFPmyPVRPRR/but1PDMjIKes5Jcw/InnYj3g
IURcqUs/uvOXlC8RkQjc/HyuWrom+G01a7sMzY3Sc2aOt4wNFTPxoryKqVFL7rnLyNKef9CWlQ0r
CK1x07WByRaCrnw6AV70CES6n3IJUOeIL6KrcerpKiE6pMNQ2vAAOPyWQgzZPBQOeq7hOOO8zgoc
+0Q3FaiWc0zTy77kDIw5WeBaG5/oFzGDFdlmfOKEwdQULq8f8UpH77X6jFGucYl6Fbc3CWCA/bbn
cMLXtuMN0oMTIHdpQuL4bdyoBouPPuihQt5KKmCJ8YGNRn3WKVbACPrJ0xYznDvTTw7uQtAuJwOb
eNV+hxTb6C3xQrz1MTlLwjZCqFbDHoJk9EPKOOPzzVSdFpCAobNW0fiGgltyuYygHoVhBcp43Aji
oEu+Oks4TO3Ha0vI7giT0UpYY3jV20XI5qEOEcZhhwzMsAgG66IXpBviT6MP+5ugN9Q2grA0L1P2
PgmyhLNWwLcN/pj8MPMtltMnzzqvLmCHuYepMWH1Gq7wPBaXq1bDXXwWX5EFptf9cVnxECV+m86M
9qqroVLJMG/OE1gHE6ravpvzaQmibau+SX4SLMZRABl1HoQBty78nhAJKWT69CgyMq5ER0LYwtVl
2zc6QkEpwRSIggMzDddhc1clWBYNzSWJOw3GrXMfoXOx/0Szyqz9RUCO2auVnvnSPAL9Qi4LhB/2
6qUJT9RscA986sYXsP1KBXuEXPOQLFNpQpqUpyiLn4z8OHx/5B/i79uIQyNGWgqRxbDRab/8Jzx3
eMHgPTVrZyf7yQCqHEHF1PusnR8SjcqWheKhDUa1Rhq3b2PkOWdgQ4+92FVsjtIYdaKXueaSb7UK
5TwPx2CLsgmM2fWL/jmY38JZbSZvBWY/PhkZTj8XJwWv52vlcLOXiIRYzcA4SHHlJ3UAetsLDXFu
We7FSdBYJCH5OVIXe/5SRz4J6gsj6140tHS3KJb0Lyk7O8Y51U8SrVzyn1U+ayLOCLozes/qn6mJ
yJTh2Y33VHu07PUsnySU1Dsjey4euH+DuTwwMgNQJzLrqKiGQYtOeLQHlMP7/lJXx7q+9Ma3zR98
WpbtgoIgVwTo1bCLdAgXmIBXjttrDFncjvwVwjWlcLTQ01Dti20YRPltia8E+dA5gestHC45JREM
I40fL+QTwB7WBDwg64m2y87qMQRxA7SxxtquQh9l3gg/VsMJpCeJYkcZS0/U5r5l1RyUc2DL0kbk
fRko8k2OC36FUCIvYSTlnqexI+VqguPvGOZlhqvS/bYFSs7dlpAgJt4fWLAZrS2Crjpf9VCI3Hiu
gsSEiCSGsA8rLMkORLSX07zDO7I4hY+stglB8xKFXeSVVDijeQ+Vj17blc0Zol6vrjhmLOcjyy3+
fom6DRaPIV5psuvAfXbriO0yLAbMZ7NrQzCF4xtuQoBjELk7myxpViCMTIxP+IdrbM78zBHm5gQa
WFWfDVP6p/E2FiC5U4PitoSky9Rh5Ry0voVK6lesQSaNXEzA4YJVaFflqD1dokuNo4m0DY6nVTdV
esjkrSGtSfqVXxdjQ16vabP9Ig3lmdSXu4UUNN8UW9wc6oHgQbEcYTKeiUpB3NnFa2votk5y/VcW
2MGkb3J+xJGLE9csXLc/ip9F5shnuLMHEFBU8VRXYe71BvuDdU9YD0q+ZTEPqzGLovQhVZvsETM2
P7fSjfip8dUOTzg0x4SIzNkdHfTeTkoZAFp/tfK1vPfQ7voWSBAQf2gwfmF58ORoq9efvfRXpc/A
4VRED2g5IoByA6mgAhMLZOCP3TG0EJafxvxTtZk4if9swWywawpVlcVg28y/zKZ8jey7ELvmZ1Ww
cGlHyeCXaLnahwSIpcbtdw35PvJ7nKKUAYkd1pQD5sNfVd9U1B7kY/FskfU5Vd6Zy5uQJtTrBDsy
asHCml6J5EMig95bUPnw7eMNYk4jvGSjhpUrWliJoNBtalNKHKOfE37B1ddY/GF6B0n4afiT5uHF
mm/i62jM1zE5VvAwWeA0ga5iM9sV8yED9NWE/hSu0ZRtl/ImfkPWvoELsXxrSE6SuKMwRiIHLJK1
9kbehDhOFWkH5+yQ40J0Njjya2HgAzn1IUxnhCeeXOsas1y1JdO0Ur4SjbHC2UvyZzN89xroY9Eg
USKxt7W4TekXtpCQooiM4m+bPDGuSaQpt1xcx91era+heqyLW4iQICTwS1CyEVftyF5RULKEP4O3
4xegNaquABk6Nz2tfc6JFFhkWyLr0VjJ37P9ySbpcuU8QgC/b3N+T9VPQ+48o3nTYA4IyAGWnEnT
T0gqAAhCvCpgz6j6E99pQtY+C8KEzYPgIUzUW45nvohu2snAnzgqHizzxkZP1o8a/Pbdlqjt/DP1
PadCKb2F6Cqsiiq24o1PRuo6TDggFMO5TE9mxTffsdFkZJIEmZ+uU4IYoGSoqBGGiSSiS21rUaPb
ferMLlV8XSQAB+JwPAAucHEJUWJPuupyVdg0tBlwM0X7mD7bxYF/ZcBAKXrEgYnB1t7UlBY8RhrN
I1HKisFhPMveKO02Y/8Fl7GWUzloLDEZSvmf5IFyHEUH80NuH3MEZ3m3h2Ug+acAdEwlemez1O1k
/hHzmjrchIyJAz7ROdCOWvdsGX8JjEPcXSBZwohYMKSE9jkZD3F4idoXrGgA3n7ImmNWEn8vmx0N
uAyHKFJAFiEmuAqy8jMcjrF51PpzAxD0+MnINJ03bcNY2dme1ibuQ/m1PSJLwx8EmjSfMTQmFcoc
Qn5SAQkgdzae0EuKjXdo6YtJMfcVSDM7BM9nleisWrprLUVi1vtkfCxLszVMDUklJVc2+pD8mQhv
DAEekPmjxr+Oko+NAk14YVzbWMVw0B7yBqyafPuKiJyYl4EeC8i13yr5c4xntXmWwxfnb17PHhwL
QySlh9h0BfznhPv/SDqvHcmNLIh+EQF681ree9PVL0RXG3rv+fU6OQJ2AGl3R+qpIjOviThBrV7i
IOPYmFxakLBvBhzFJiQvo3EM9gN7gcEI8DSwWBP4MOOnVWemtsElEdJLT3Rzx6Jacj+Eet1qH9p4
UY2n8PONnFhq/Y01SzTs9MNh8in5b394dANWra2EaJuXg4dSRR1c2SkVAU4yrPfONahwJu37/mwN
4TTpuumdbV3wV6ERrR5xcE7LAG7Gl54Ae5rklNhXcOGIQTD1rcBbu3+oGaGTglc0WZoNt7S+yuUn
gwXqsMWoMQxbdkjsM/kj4HIe7sa2ts8FV7SGag8PIsp1LmbpWF9U+elXP3a089M5Gt1d1y2DVkwO
vbk5k8qr75z5p8igLQp9gthkoiIAwNdoBGfY2zMbZ4nbsTYvuZrWirrpIJaj0YWKhV2D+2yqcFd/
wdj2D3J3cGGkWGwCWYQjkFjYHUEgO3FRiXuZaQESrYWc7uIY7i7nGYBP70cl8snDDysG8r15BiTo
TU46Alhpqz0hBZUuZq+37B7k/JDnvDsM1qVvq/4YnTvT05pdi00H1o+HkhmLy+T/ESfnjkFiV2Lr
GO9DsZaGVaveEsxsYTkxCCwg6gPC64WaaVa90HkB3ATmlS2duVB5jMplwFTJmF2tnamitjOHZX9q
sBbe2+oWc7Mefefq26KZKJA+8m8VabvY/FUQNuEcBKEc7pJqjZKpzbehdACOPSkx0yqrLEarzmlp
EMeAGFB871rgTDV9YQRrN31VjUNiqLeymGIJwW/t8lVJcz44UXZlIAeE1xwxg/QUMyvcDqTCob1y
D+KT8NRXYm2zEcAkW/9hnwXlrOpelQl/k9LLcrakIPH1Dv4J7wNa5RKlWojWu2YvYUsg7KK5htxC
yg9SNG/6h4W6BUb7JHJfd1bX6XmY5VMlWhf5MVVpto7iDxAGT01GkDZj0avcWYkBD2azwZGBsMXq
v/sVuWOimUcae2KcPI0gNRbSqcKzgTqe5GhlzOe+zX5hkmqzaDzHbHNOzOA0jzvb4QFJviQDcGI1
lZNXol8SmLEG9ChP/06rg5ZfR/3TR8Kmoolr7jZNnzuRPsC9Bd2MQiioFyQ2W8W+nslTaWRAQlCC
BlrTAd9s8KLLSHRH5TfXLjW+/nBOHCDPfUDM4k1hgFvlG7s5sbm6g9qdGMa7kvcpfuJ6N6ScVx6J
OQ8VraO4a1UexpTo28ZAus6oumW3jjYBZRyHaYHUmxh2KzsaaMKDJcEUFA0smcECsr3xyZaa1fE1
kZnVTr8cOwROxEk+lJTedO/upxPuJd5cxrZo7WbgDvxio+tXIVyRgw/x2Tod5qPyVgdfToI/kJFd
CXZmBtGVm/1zyN+KtWkA38TvUl31wzoI7gOJcdWHlP6G9Ts1uIXYNwzl2uJ2Cl3kDkfUVLiPtnXx
zJhPk8fwr1tUVIjd+66AW0x9zN2eFSfIh175Y+NpTevbyCyJ5n3QUxY4b085ZsXW0IkoVD4j/dWi
bZKbt5xtGThwgafBqzTdfYtUxN/IzONDfcfJjWb1t7DnY4CJdGEBR1RXvuj+T1V2lLq7bcwzG+BA
do6TlT2hWcmPkf7XyObUxkr4bSLvu1tzYw7PTyx/Xf+n68+IPUnWBeu0aZ1bgbGFxAemK188Z0WB
JNkip4i+kY+h2ojhkIFOgsQOmizNX6CnGMTTjmqgeIYoy4f4UKUbMxcb73Z4ihcR68fAHBMDswKN
ig5EZ3hrvUMeCEl5FGxaW/2Hb2aUDw2KGo9E+p4Ed3uhFOIG26rZXkuW4XiUtUcuXTW8DRH1MXIM
tksLBTiiMSdLzPjI0lc87i1tj6GwjD4SjrDcPqO6gb26pGLQ1aVpITA6tfWq70+5hXLBWUT5nQiE
FCUEbXkFc/t/KxYLEg77JN6I+X/N8aQbC5H4EpE+Mm/qTzsDPGl9ChkkStLGXCCW6gguAekkHfEe
kCanUjE5u1C5lh3goVdV8tgJnajYRXJ8zUeDdoU2ogrrlZr99OY7R9scMXybZ/OkOfUZESnb3lwJ
J1/4qeE+xu0LStddCnFy5O/7dim1S6dl0QhFA2Vx7p1qJFBUP9/WR7T1tK1w9Cs194bQ3a1teeWp
q06fpOVSk9/EYzj1KYCEjWoHwO5CtkkguWfsVRCWT0r0L4zKQ3X1S61fY1IShzR7PKv9zbwr3H1G
boHMBoe7IciuxKDxJ3yTsVM9rGodMmLzFql6sYwjTo34nYEgkZmIM4AqvH+TTcf+X3fAHFI+wrhF
p/kY1KWhUqTQMyya8jNBfguWuz+wqG3VDQkEbDjWCHSRMrB3muaUpncSf6Z6sdI0CpFt3/xSwiEk
ZbLLDxuklzhE9tsxsLiHGRcNd5XpBQtmTTAyDkHyzfXgJzcL8o/0j7kSdTu2rWiqQua9ypKAQ//m
yfuch9hkOWz1uDRfA9MMC8a1Up4RTyXyKpUFTlWKds6CJqa29haIxrC1acXHKZn2ZXsQ4gCIEMi1
+Zz+XU9HMQML05dF9oLwNI3AeQ1sb8nL6JhEYbnG8jnuk/qS5jfXAHD1XZcCYHXIEambTO0qHfbO
285PGtJqaWORH+QfGGom0RqHjR9AFzvW+o5aKak4hDAm4eLNl/KXTEAQ8g1HEB+A/xALwQTwBg0g
7n9yd2tTiRPIUDJFkrl2apY+PVwPttNUdikqlX0ZQCQSMxFef7SK+Gj5PBejeezBC6E8zc111u4s
H9Db3aEqgDKQU8URgc53Brr1kPFgu4hQNgz4c/R7DbMxncGZaGfiXl8G2aWJMtyR8WysnqDE3OQt
HuiCRI9YY7A1h5Zox6emghLnp4z4l4I2KPKPBYu1HDCJVDuvYAxx0swPp3rz0k99zErsujkga8Sh
mvJZNpgClk3z52GyplhyZmONYhmlA65bsU1NvavGp+M7p15ZDwt94XjY5TO0Q/Xcsx6/3zL/fzrD
uPvRhVajtOdl9+OyA0MlOWtRznXytnM20KdDkpwSRNXOT2f9iZ/BhGnhFt60qs5Vxphx7lIi3ghg
RMzzLfrOBmhYeyP/jZP5C46ynO/wp8MiUgdYOQ6vnLYc9HMv3Udgzpb2GOKN553RKNryXtOEk5qR
iLcNRMrFUvc2zO165V43j9h5Vg7i02smHzx3nQd7i+HhtAQht0bBNqmzn4jre6wuhT7XtV8r/Us1
8Axk9izq+jMs7k78Vp2bPPHnXnMmsWE6LLRplL1ktgpC52iia7D6lGqLCGG2881eA14TbK2QtnSB
u85N7y2zAaU0/z1GGo8GyIWpZ500AyPGuvOBas4QLc8Av3DKYmUZvXnDTIqZv19vdGoCrV4a36xc
YdagMYQGJAzj5pwXwfpmBMQ0F1UOeQHm3rJvVXKJu+9gOGXqTxeo67q61KXGShkcECE8uvUVd7sx
PVRsamNuvZEVQa7c5KuJ/iFZ/7s62Yx5V0G+Ssyngd6QQEmTbVd7AHKmlVc727W0D6WTLwDeAMli
jCz6FLX51jFsDE/Bfqm7ZdUe6/gsAwLLdjIjUIZZ9szA+hF6zPQ4K91UwJcNii9eymTJfR22h3bY
jRV62xjCMa8UczMZDNaBI8CkBkNYEVx8449DAWaKpa+IsHG9X04DBHW/IyKNnqEuhYqLHVL/bamZ
R6aHHYvHSH1BGzBYQ1YVlV23jaJNM64xF0wJLa8QET1bl5XWd1+tFZZ1+OC7eY48T3/G/IP10xC8
pWSrclh0IAb7a8sEpZCpZkEt6MhunfRHck+5sahG5Egsv3bC66pi2inWrcR9bXFmH/7JqKQb06Np
WsDeXDTxVvXWtvRQDXJillg11hGuLwM1R8MLFJ+B/GkNinkBpT2PwZEMbdFdCYYHPlPhBOhkYH07
crTSXTAAFV0ij5xDnEjbZ4fVvUq3lrIDFVfmeys/NxOYhGgRwMPkN7W6sPXPsZxb6M1nYbLgDkUn
VXeHPjwO3C9yQ0AOtSOLamh35Gey7CpuVfUxUM9XF6u8OFyimrqCHZgwpIvQ6IhBVSFdDPVOPpDV
HAK/nCb9q9U5sMZv1vwC2l2jlkGeb7cVTrgN9HZzzfi7a18kLExxKaSM+hhM4A6kJdSKs3N1B/wF
K0KH4cqdLffP1vcj+ui8Q9zHiSX7/cTPj2q1yDXECdRdKz3cOs3J6XewNQcW7/DbmWZG7TPyOO+q
g00jr5Ix0QZHk2l9Tpo73aGmraVsk+gH4cAey6U6T+bYnoVmwTtIaB1CISqgv4gWSUq4/UT4ZrT+
aTFmjUBQTJHEZEydYR1329FcOebKTE9KsQ+Rakknkw4uR2z+MIxPZbgk0jp1tgb8rooBqVKR5VtA
g7IBbKD5wxJYHygJp6n5qXAKWO5L7MvA9aJOtdKPoDsC6ZhoyX4k9BdTCTnxNa33vNPO9te/D3C4
Yqmdk/8XunvZuXbtF6QXrhjJ3SOtJliZ0fO6S5eiZdKjq/AzEwKMywOriftUnK8AqUsFFplXgpOx
W1gGHr2t5/8I4lwJGSDbpHggHe3Dq+Qlem5nU9Uoo2CfO9Y0nzfJ0a8ueSXcQuamwcoxqE/d/a7s
X2QzsxpBoIXcW5wqen1kDWKHtLUzamToVWBstZ5pOo5lBSAiKUwuiuNNr7Eov9S8MCZR44/82cfQ
Uy0cQ/QXMog9vm0flo5PHkmDgMXlsex1aBkYTlL+1trZ/cbvfzq7YDqNg4aeFYsZS5USJqewUCfb
yj6MPfLwGVVpxFPlLtH+4Eri361RIbDdCNSrp2x1Gm7bOJmEWwk9H0IZ6Lj8vJkP1oBgp2lrbhRz
kzBwSBmPNczN8o58MnCE5sJL1hluN3snjtHKmSsL1jMf9fAMm7VNe9TfYEXGBIIbBmsljTXAOHA8
7qlfEuZvaP3jEmT9mUXDlPNFtnY5aQ8zlMet9XJFow4BivXT3IGGLMOV3WoXNXik+IMsbHdsGYMT
1L4hOOTNorIfaGiQ3fM6Yml1hosS3KBLO8xNVd895OqXCGvhBGooVWAJNAxLgT8l/VlqDnL0QK86
85kzg5mKtshKA/NUTf0FlnEDg7kxHdyVV8+Y1PmLemXrB5+2e6Xb8zA6UrMnIDcaxMYyShhxS7TQ
NR08dFwRegM8EYcr4mjD9pEIg318sTTTApAOVGP2Exk6d1QTn3TjGWe8ShZy4OgYxzeEFDB9VRCg
LlACa+eLxUXEGh4qFUUyMOF/eiGfVzo6NPWCiRVdXhJjJlh47qPXgPIehmYFBipC0dSVK2uvZ3tr
dqc/tCfjPAPAyK4EswzxOcs2Yha8AaqhUaxnm9a/2UjeJWfWuaQqfSIyDKcMJIOz6OXRlKkMZtVD
aTAqfxDiS8fK0i7vd6LKx4kq8bbxxvNwju1GGrZgankYNZh68NMMa/X4JCoQriPx5KN8ittlJghb
UImce5wshPsvv3QZu6I1t8b7l09idG5Mhnh1QGbDtf0H7EOuC9SWRaSFfCaTQWrP/f4EbwErq2fY
0xSLfwbYXrb1ucnNaGg1UQYT6ugJreQCbh7NM89k6xA7t2qjMyuTpwYfnOYZESO8CM94Zrwh/vgd
hQTrCZ8DlE/ccO4s6/eDv4lLumcxkoWk1B4rC/HDUusBI8EOIaoG9DzeetzVSrPkjw2RpkueQ7i3
4y0SdBfMgb2yETqZF5wj06pm47bz0MhDBE+0TQCA2CCk8sAig3m8rB7CikkvO5EMpEeaQ1LmD8CE
OEbl31HcD7MaOYwYTyJR6aLlmHykAO+cahsMG2FAVoq5MDOr9javzoG24ZDJHcSdIGx4XMt7hT9X
3yYU6TLxlQXtwsax6NNQDwx0Vqz2OarU9kwWRz5csiacjh67SAGmYBkhGZwXiOb/l0YrlER8ez2E
UUDq+Vx64FJuy+V4gxTpoTJN+2upgyvx9kH97p1lKxyz7B+9d5oslPxoJhvCYbBI4jdFon4b85kY
vLjJTKLGV/dR/OxYagIqUJWlQm4mzR69ogGKSoj5B+XWGB/CixV+Zqi+7fEsujkrOEizcKq0ew+Z
lUcoyMMr1qOyst17/0gZukpHyb2WxdZydrKxDENszsAx6wHBxSUWam6fGUz4fAAWYPPfa9+BczJZ
NEfWK1z6S0iHY/BTSBxtmTntpb8Ypl+2KhpwjgiDqxz3nnNJ5a3ekR1IFwdu9yAPa0eeyUAhBqH1
U/ZN/d7zMdTUpVV5AnuYDeeCLJ9eP4bxXkZiq58Qv8RFPWESIK7fUFvz8hbFJ/k0fNXE0TPjrKiG
nIDs576bC19lVn0lxA6qFP2cmuDQMgQGTHsLCkMvW9Y0sEI/KR0rhB7SVfwBG0gCibwc7KdHlGmA
9VJNkLBARYxWCNCbEm3jsDKihaQ+dEYBhKCIwUuxs5CS0QhZ+Bz9NXlyk5omEOVZG3CXtU/dhwjv
HsNsqcFx7R0sENj2FORuAAaZJ7YxN5R9NGeQ8rKnFEVTm0OUwaQAF4hJEvd5gp0yGJasxrhKmeAs
m2BFbrBWnrE393T0dvmGwyeU8PZ1FLVKy5rUuAgdc+98ixa7WxfwO6pPvenmKXbNN2+Je26bbZvs
Fe0ubMNMbL1oa/YbVQf/PCN3Zax/9eKjMd8eaocMsa1SQWBm9GEUi0GfG+bHwDIV9J2vLkXbFhgX
4V7Si5nk7UvnwHp7WaE8Zq0DpkDUyYp97pQPhvcW2gAPGh9LYI7Q4pEZiy79Lbo7BVF8pdINa7in
QtdLLnqtXAL3kfyO4fFNEnG3QLeZjr9ZS1sj5KzbkPCGdB3yecnEUTF205pNTq66gwtMZlm9AUwF
EZJJRGafRi5t1oBEbbYPumNmdmZyhDUSAdBEsyOnRzJKFjEPaV9dZHcP3U9oumCsUUfz2wLEKwsm
sGRx8KjxVYhSTlN5xfaCDsUYOscsY6BoZ6X8TKVX7dxwMBsMHtRr6r8qoK3mDZ1BI27gAGc5+uiN
bpPycJejdSNGAyZq2vocF5sU6QzYYp2qenhnFSJUZ8Z+yfvtyFuxQDmi5xHScBBxFD0W/xMxo33I
kcOOGooW+3F4Wl5wEPWGHL1Z+MP+QLXarRnyz8l4GJhpNbtEWxZMmFWKzu/K3+g5Ulm0XfGK7Y9j
7IFLTupiI/yKbK/FRJsW3zyXIDiUEGix9tDKdd0IbrIRL9qEH4iMkb9yZkOfVdex92UK/Ii3p1jn
PxDbjYb8yHUOmLNjK3tPFYHVZBFg3WoVqO7N8lR2aCzjuI89hshhlk1VOnIThnDnCAAXKq5FtKZV
cFEt0tAHJ1k7qDWvWwrlc2cDgWB04Rt7YZiOqk/xmEdzfnvRzWl+YCOrGUsMkIvMj8sjGHcx3NSC
CwEFdLG1dnKA4GZUARoCB0hWYrMQar9qfUk6Gh1W2IiW/PUs3wXpwbCOGBeJir17bOWoZ6ZtQcsl
4fm1aFagX5fBQ9IOtYs2sWOt/qnHy9RjORVghCLwGkSDpCNFYiKn7AaTnQtDryL9aeEgqTtGclpw
941LFq1MdVNI1ypDW7ExULpAjrQ3doLQR5szV8atyJlRhdu8/R2of5PwELcowVPaUeurjDiki3VP
TBBpZaLD0pSvMknByLxirj6LEK2WhSm0LT0YsJe4j9IsvlSFXSdx2Gv0YKxdOpyR4bY0QUrlJR/i
LOu8W2nYh0oK/5qy+CS5hLvKS/WZISmncRSuI2rFJJX/NN05+cn4SGQAVKUCpIF5vhqiH/Olbc1F
XOZr4p4PirUa9OzdjZ8daZI2X67Wk8vlSQcTlvyYmc8qAY/mt0ubeY5feNsMxn2YJPuSSjKQG1aq
yh29+LTBxQ8mprvYKEnBriItxP+WRuRuYLIsoF+4467zVS5TbCCFvnJYpjQtD1wZcWgOC1rrBfr/
qRpo+73fN4dWbg6Woyy93L50aiKzcGk4f+c52kDNl9DNYAhto4vfj0tJ0cGNOks5otyU+qPKLhJJ
hp05kImsRVubi54+S7A2O86aUq5/bD1k1WCdLUfsduglYvLPEb456MaGJFtbAX5RIH/IzH2mTmZ+
KVRIsQMsOrMHvtjPwwyajDUssxGdC9mzro30CrSk65XLfGQDzCqqVt8cxlLbrZSEzEFt2HSytI/9
dJe3AcFh4ypGJtggfFA87k22CEPSkb3m8FIh/VGTRZNry4aeswDwGuj0xll0GhP73jpYPVrTOOVj
t/fDfGl4gH3RI1uxMusLEZuT09CNaA1jhI/S3gw2esITQYWV4HujBXOSjxj3Se/1Bw9TELTNnQFD
QI6KeW3BFIX7KNYYWaicKwcMGxllxBMvIl6jwC92HY8GhQkAPZVMy2IZZhbGM7BEoO3hFi9aG5AW
64tRIbleiIBKsmgUbkoFz7fd7hT9S5LfI0CVXJw9P4oFwMYigqCCp1Wx9GRi6lJR6FyAEZUSS1uQ
ji/3R5QlMbIVg71+fwp9puWslkLUhr5Bm4QyMLJZlBus/aA2srfQmRvr4cGJP3L6qsGhcyZooz9I
NfoHgiFHEzoNaK0ao7PBQNVkTTyM6MRqmM9JNAsbOpwevCtr9TzRpyrZFDa4sIE7W6XccL4ctEsF
6WAKUsIOgYL49+h0WLnzcin2m7yZ+5EyMTBccQJ7Mr0xnWYwLtxxO8SvYqwW/KBzYjbnsYG8bqTQ
bX/0mpkSY5LwaFs7N9imuD4YplIpz5AmaRW7dc4PC79CL7pR/+YbK0shA4zNJbH1VISf7Xih6E6i
R47HtyGDLLAQ2TGbQIYWSN3M85NlRbqDzScS4/WIyQCYuAzKXNkO8dhZCBGGtQ7AzUvmFdpOnUGI
lMh3JooNx6L4eEfBtSEKQYKBb6GutnQ+NrTz4ocLaGjjjPNBe7ZkGHVCfsk/MDcpVUL6UCFpiUkb
ZDFGosngIXnH7jFQUzXw9gbs11zXbTbzOmmuBuht3X6RIsEb8QpY6Sr3WT9WjNdoKhFm50gUgoGq
BDSQip49VQCmYqJMgEC1olLjUSqRa6EXgCCA5qHlM9fTlQbUK3ejnV4q86Qc6DZo4BgMzgvzWubs
wYLfDPCxyQxD5QkXdC+jTmYj69xMREA69NEVHyCHO/jCcrgENZ0xnYhiMXZDZpqRnOEgdcjRrltQ
7CwIxj71Mvqr+k9PvmysxIJOUanMg1lWioqV/b0SP8sW5Ky2heF1g1xf0QkDBKJETL+lgEkxI3Kl
4xJjop1XlIYWOrB+qOYeuL36q062FgC0nnlXxW5O5tbO+Fk1QCSabK26Vp7YYY2yIpxixsLVlPGm
1CUq2s9WefseLNGEj/nc2aSY0kpWc7XHFjISDtCp27j8qE1cYawRuvrduc+2Pzj+PXaOufbI1H0V
fCjFC2iFXd6leM/Dr9FeKj1VikHDwpgfaUKuUg9WYAboP2pagp6/z/pFU+lcGUgoenfjtC7rqR+9
AwPc/TaI1sQEVcxE5PARc8/kFg8QfspzypeSRKe+YKOvfqU2s4dYuecheFeYI1gtZiEkBTfFbJAR
SoBsI4Mi3svfgmrBMtMw9wpEqcECdjxwi97THFFfwHf3HruTZX4mqKHj0Z0L84ejB+hK3gZElT9f
vTWNAtmCmZvPMBZiUo3LMQi+goqpPZFQRBukf12DeNJE7aC8KowGOeAQ5VeJ/mymUvlnigw0pJm7
yckblwJXAOmQZyk6KiVMr1eAqlqY8NRLEIJdx7ynlNksUgGzJZP1iCO0+Gr1u9nf+CQ6vCCsjEHL
RRKBXME0NTa9fPbyW0KQLvCjcEsErGKSI8QbyNabxKNsPTAekv1lwmY2OinRsYWoNWnUD1mh/ZcW
PgvBmO8I+IVFH6fhUCuqpYGebdCmSeBObTYBNVWoX8CPlgkRkXI4YhhIZT4LHJU12wLD/uC/QuiH
9cn8Sjhl+oyqxV5qPPT/pNgxWj9M5ho3dmP7C80ztyn9rmHlM59RnAvJNoor9koQI/tPtxVowHhS
swdWGSrQFCIYJhSRhTa/vIEkAjdb9VmxisqZyA+hEbHYuCOrODKqkiLCVA46MWy0GcmKvDeo0SCW
J1ZC/9DtybkZkFB2i2yDz3FMFrCZRcWu3vmdUjYvhpMZ7rzgIoHXQ9PebGXci7h69GydOXD77nH5
M4J7lcB+NowpDOUmHvIk/yyxpXj8yJnT80siWReCCPtwImQDpk4xXW6YjKsQdRC6CpXuKZZB6Qco
1PW7FhYzrT3pbrbQlIuk3yXSJTX1rbg3M3kr3otV+Wim/46eyscJblK2I4XK0T3V/VduvNLy0Fge
/CODoA3aw1+NEyQ7BylRb3+qf9BJJBWvZZr8ytZdtd5Vv1XdYw58xtqmCGEUjenib1zmi0F9RNFO
CtcFn2/lzbXAXpgamgjlr2X47T5hnQGFLd0tn2Vg75gmsLZjGVNvZWdHFA+++8reltgtk2shrtng
S6fvG7Sbkr+SBJHtH39mZ9hl+pU3ZBg/Mq7ZdPjuEPIlxSeg3zi6ojAc4WLKB92uCOgmLVldW/29
og5ISD+sNH1vs0hh5l8rnIgvmesnxNleOie5YUa1d4uL2XynxarobQy+9C0BJj5C49ORa5/NVJHf
Vd/ijbmn2XMYwEF1V6O+iApBkdHiLjLsm8opjZKZ6e9U5dIa15oZSgy3+NKapJtt7IXqHcL2olK8
D9uwoJc7kJDO7y3sdQfaYjz5zEdc9arZrzJXpgZ3ahwdMbSxT3RkdoHHktOrvA7+d5J8KcmKnWaj
XxL03TTrxnhU6zUOPE3dyqSFKOHWlQdMtcuieQYyYsddHJ3sbGO5F5/BG1S7zt2WrCrbQ14s9Ar4
wqYxLlqDyFK+j+atQ7+gpAco6CUto60wvKmOGYYdPnhXedbppsr3sfIKxoPcX3UOgia488goHAP4
nwvnV3WMnTIiZuPGFH8cjV60St8ta10rujE0AcMeeH9S+2Asrwz7IGRxOsnBIlCSedrOZFmHeZEl
iofhkNlll91y5Ua8EALYoxliQcJ3OJ4ksJBiaXEz7XXNMEjfxXh9w0XusK4wduy2h+YjYSPf4fih
sxV6V+rGaOkaR/6ijE6yczMZxdoGI8qUEx1pQnwyyrtlHvwS5tDZL7aJj4p/3Y9IIlfA9Wz/5CNf
JDLC0Y6hYc9cmSp8ySXHWtxC9dtDy++6sxm/ATvEfKNZgy6PLJc+p9bi9GyvBGHn6W8MX7P4ibj+
kr3vBfMGxYLtWzPFfbj6qi3RoCwKLEvOl1S+B+9rDJ+mjTdV2jnJie5gtqQC8WEbl5ylmfaTc9fY
eLB61DRVhpanC+cB263M+zJ68qEp9UjDQduZxYfBJ6eeDjRi/eArX5H/yNqnad7zgQXMvEznmIHc
YVu3OzX+1NnOp0fPvxj8M0jZZqCgNnu9vcncK+E3h2NlzFQPT8I0YC0FRq8+5vqeAUvFpBgDITJT
BAlfCQpK2704LNAq9xIq1E9wN9Sr6v7IfAHZnSeiSC56wxf6lzMrQ8TIV68h0gVz22x0hOUeT+3J
7ree+6VXm1xhPpZ9Dt53LS+NjvF3vu/6Q0hcTLsOwyM8Yxp4u1uRUYe5mgM++hVvU3Oqmr2n7tTy
gx5bhugZhk8J/iZllK59t80jlJcFqknWGs42ztgQrwP1wbMa599VuUaW19tkjiaTDAkSwRI4SUg1
ZnjyCDDbKGDtlHOBczLhLG5hQ4KzhdQ+NeE8J9DDGIXOKAtz25uGts2s6le8YGJ4kNfMCvehsU2V
JUdboz9yMgDQLxrJX8kaPyBjkg5wihIFtA4/Wa5sCEP2pLVsMu1CkcppYnebqn3hg6hHZlwbV9kx
PHRwVYfeh8qMmwp4UnVYhfk19vqsCZMpHTWZqmu7IXBU+9VFoAI1TYe2L4JfK9tCZc+JallnO70Y
DBbyjR/eRJvGD9uWb7pUD567zRhWFEYtilGrJC/DRX21S+NfDUdSy/g3wFhoBLdu+KC9yyh/wlOY
nAlqS91FUQjTQ+Kx1d7Z0VWPfxuF9b786vXv3Pgusr8CQX86VTpSBTd+92NG/RSDq+gPG+lHZB4m
9GFtedXVJ1ywiipEYpjvXzCsMkb/1GSEm3hJyZKK1669Seq1W4EyWyoE+ljAq5b9SDb8pY6uts2w
+8N3DvGjJHcBqqIM4w6JHZV8+hc71walb/7NLcofvvMuGRwcQDWCMQvJ+JQzFQlYJu74cU1zAdSA
EEqTN47CbsJL4xdP3oFYO0oYs7LHwFwvXqnGakgJR70F3s6CCU2NUm5K/qIgS3d+17HGVnuuY+qP
Etw4Ilyy0SGT8e0UOBLY0LCPmrDBg76hkhIULPmL0LqFDIg4JwYL5craIF8SdVqdA/uQ1tqAi4KD
MfZy1igVFwKvzIAUPrA+Vno+zPUhRA/ifLbJ+HRM9ZHLJUMmlpXq+GW7rWAdnm0uARWFc5Okh4Ff
8aF+REzdAkvftxq20c4GGxRuKk3jlc0Qc3y7pUEFMayNCEac0yfrxC62Zk9tkGc7FxV9YrMltoHp
SYi+kQL0oCqzuDyZlnva5U2yawxLuLHmvpwa6HfMU2jpKOfIt+KXQr8XQgqoA1VdxdFKS6pt32m7
Torw0E1G212MQ76QGFI6VgjCEBWlDyHE/+hdWhQLMyDaAhytS8Ool0lLCEWZE19tKLO8vUAgW42W
f1Bc71zZzbnuIXA4Ay33rk6uHlDp9qt2xkNLcVT7gAQied5QmjZ5vymCTxnFQDJQ18J3atRlGsT7
hEj2IkWbYiAcJtTNbI8uZ71Csy63VwwCuXUcvH6VMNqrfSAiSK0GljoaDKCw/pKzs5DvBrhgIlLj
0kidFCwRJfUWlQMcsOEZhSnOnXHXoOFQekyT9c4Z70HszcaUaKSMRB7yvCJ9mMp5jSp5WFfRu8UV
xsgmIlMCq9+Kr3KRxRhVXGGNy749YMi0ozn2lejPYBhCJihUKxV5nbeM+BclGSG1NLoDEHWMxDNd
RdgFuF5qh4VDfplJ5JdBa2hQjOUIHS0V1zKyioq8mbYAym/N05gmndqyZBarUje6PegJtxjZ4RJA
VHftVZaw/zUx505ldhdMbm1ykcpxmQUklTXeTlOGjV01V/yJY9bvkGfu5HjghVKOaVqf/+PoPJYk
RbYg+kWYEUBAsO3UorSuDVaiG60DCPj6OczizbMR3ZWdmUDc6+7HGYAPHi11JGtIjUKKMPTUw0+o
s0ebbr9WWW/FPD1Z+q9R6XEK5At4XanmRycuLmMTHz16tDTBXl2419brnq02+2sV1F35q723n67h
S2Car3aiptefvrO+emoE3x3OpcT8JzXcT5a5nYS4rfzlNsmxGHOX1Ak1eyhhob/GhN35p4fvNNBs
tHrw7R3Gh4oWpKItvvqu4SaCbGGoZOBAo55CyGCGER3L3Bg+CmhirUQkh7UcVOm7bpGObgCdfbEh
2Amr/KTplXD/dkrz5zmx/xWuC/grH2/78J8R09OovIfak5Box63vLceJ5u9KTtvQNnckzHBF2NDG
XA8jHseLkRddjhJNARd0jQVUpvk24js9+Rb42eADxwNJnvLLja7AZVC35GqB8SBj9iHVTQJeifXm
pO0TpTYwod1rGbdPQ0j4rPSc93rOx4tzB3Wfp2lbv8fT0hGj/jHW/GsmilEwKJ5asHNXHpkhW/mQ
9WExDH+6dj1uYNIpasrZ2lyl1yhaXoK0pLthTh8oQMTYZHl/alp9E00ibuIOWrUU7LrorYJYDpU0
Bzg0T153zDi9bJYGqcaT3bnJ3l1KqkKM9YAH6GtJj8pJjt4SnV3VnboZci+0FSyfuskuDiPtUOD6
wn9SKuR2VZ6XRNJuNEHr844+dIrQvhlpm4pc0ncwSBrkEdxVvEMH1aenesq2S0PSXncP9kxwPEsA
n8QbkiWnwJ2ufgwr37a2UeJ/pEC5iqjcpBPXGd239tQfOn+gMpOEcD8yhWXXlIFtTuszWJ1HQYE7
X/7dEhBJ9gQ21OfWG47zQPRpsM8iezMjX27RicdlMB920tPzwaidJXe2ED8tJt3qoqIIZyEQ4dbs
2mI4rVYA1vIDbxp7R7rXAMib/MuPEdc99I6su4+b7jymy89CQwLX+H3o+Scz8KxcEWw+T2iv2Vbj
SFyJbDxuGFEuN73F5y2Xq5fYFxk7lyGA7pFC1+eAEKDue9nnBO2qgLFUYlNJZs7YPqSf6To02W2b
pecJ5KQRWG5BIxAdjJr5xrBsTKQ+uvOwt2JoTbI+ZBACSh3eMtWQzzrFVnu7/u0IKHVsMlqEJySO
9FYO0Z1Gk+/MsiuUxZLPnPqsxyOkzwsSoGLr2YLCpzJ+D1SJKlLhbzSo/SIW904HWOcuqc9Fso/c
W+qT+WvineA/jMO9UzNGs2fRt3SBdmCP0vSnMfjzwJ3P4W/vvnXrGFl+1dYhiN4b+yWQD2RrRPJs
UsESGKBFdO3Yf3ftd8o6Ks5HluwstvwP3fnbguXBfJ9wH0tgTbbC2gSQOsJEwFlFwISURQzYFiQo
wnvys0N4nrixx+nn4N6v8HoZsUOxzx4pr7F6XTebcfgYMi+4oDVMfz/q9QV5bEZbmlf7DvxZ8BVz
s9XszlHYGbCTgZ5DWCZu+qBJj3Eq0jP+9hvas8jkcw66JhRPxICzvRYEcb7vrU9+CN0Lyauqnhse
PA1524CaXb0JeUh6fYiZ/FrOD0G7G+zjwjjLyVfTsO11r7k48nH0xdmK7kT81Xn/HBd7+XPgfbXe
k+8yu0LvtXHuuk9O+sv3vYwhXn+WYC3j4A2mG7mjpcczdt2nK0nupgZK2CbpFkT/YNiWsZv399jG
CcHYSMR5fmtweckE+jiLgooAgxXQxjI09P5xgYfWH3+AS0geRUPh0AG0daLZE626S/Ge+WyQ/vEH
YQUUWqxjz87LCDrS4TGmbqziuWZ3rEYCISm5uAlkc7/mo997ykYdDkg8rNt118ZWWC7fLiDMho0a
lT0eNT6W+gxyzGjoRWWMxSnqNt9ZYrgt59uk9ncFRTwd8pxvFXRUh7vo3rgIcnl4TOeBMB6ecN5c
fKU0LnAVoecYXR1kVOwzvSZnu73P/lqNzAvzCesHjWgIxHRz5CR43egd1DKtDyBhKyDF8RlssmHD
HmUuXiS9iX0KNIi9h4+T+puUPBRt1DDIOx6rZBkbRKcX3v5sn2JuG6jPqo+ieLCclygr0Si+yuyv
7byLgYHiPjInunXDfcatQvm3mfpsJHCg+Meb71V5R+4ECZGD/NJAJU6/V7SbQ6RtuDHDfYUGMyNf
/T9vM8mp8iNO/0zitQL2tzAtjXAQiva1ikl9v3OMKtVvbL/5DjyRl5xbtXgaRlQYTabfLxmRsJpP
r35wDfgYkqi/+NZvoakTfk3yh4WxmaKMxX3h6lDqklgP6fIcw6ZmgVI4XzmiQ7y8xzXxVzjVqPrc
aTaZLzc8UNmZozxb75RBYUZ/SkrSTRaUkHeDKKsw9nE5hl9Dbe+XXJDheu7wyXTFX0M7yyi46ab/
ZCkR/pC+Z4sg58byKKpiR9oUz/jgNY4X6X9mBS9tiYFo0mfFUnb4mwcQ7rF2IGcSd8FMv011sUXD
29d++Djr4rB+lYak3a0MMi12MWeNdfXWq+YoYzyMBsKXGOmDhYSa4z7FGOvsFifZsVUiLJMQ4yH+
51S7sHFOoUXrIH5e4/NIFcN2ltE5YdsUTd7F5M3OR09tLIBm9KD6IStJb9pnPIIniLheZmgC4Z/1
awz/LFr7ZoqnB4MaV0guFsLPJQ2eJslPzMy0F9HlNCok66c44365eLep1xwF9g0rwjXPESMQyV7Z
5Z5XTed4ta87zspTe6gyf7eoAuOL+GhSWCetoTgc8p06zJO8jTuyWnWCArIaIJBk4pcYqoXKMeqx
9p1wf3A82DZxttPtk0xyWhlptUvw3KT7ZEHlI64cSRx2GHwLBmjbtqAN5nuHP0JmuMLd6NJWd6mq
rkSgQY601t5fwld+6QTdk1JRMqf+ZrFxBThwQRyIWG0O+5qaK0gh0oMKBwihBMi0OPiBDTdg7JEF
glE9IbURwWmKHdyiTQ8XTK6rZ91ua444nM0SfTU0wGTVdKvTZVfi8qgyyHcx6v8otpOed9MUnS02
QHhzBXCpjp9npuCYgvCUxXBQcwDUE4ndte8GdmlLVO7CTUd/iRd5O0vNuzmkX50p2wdSyYCzk810
nCdiLzgydJjuR9CRNlbXNHAwLy2kcG58H+c62ncN6i3W6tCyCWJlMauXTGTnslVH5pLBrrfBQPWb
Fbz3fbi1WUxyTud/FFXwNcmOZunPiaL/c7NYV5+BzudYlSM+zuxAQsA/NmfJmOL0vxObIA/HybRG
lP9Z+ZvdsHXKzXYiF5sH6EMEFcOUONz43cKkae4g0yo0ONff1KtEnQ8Yi9F3qWhL8vegpaD4M0Xc
n0mKBsOdN7z5qER1dOr9x1z+eNbnyMyf25xmxEOXP2VkdwnnX6TI9+5DEt/EdY5KuIy8pv62kdZz
mnUn9jP1LqeJuurTm3U0bJplG5LXMZSk1I8uQJlxX2R3I0iFIv1wzHMnvoPixh3/yupo0jfb2mfu
s6LBszrk9n3X/ZTqtK7d53o62UxyrnXNpi0I80i8RhCD2wc55LuSZhXR/uRoZqnGcKe+BnFdQ0cx
uHQcoLb6riYc4Y8hiobEZRh5q+Uk3uih3oUBpesfiSs3E6u8HG1ukj/2ms0kwLT3yuGcWuTmUg6U
r6H90ltiw/8BvIcVIQ9eiGeJWIJ8aCsyiOXFF3Qv4I5jDPShT3Ik8QUJQbunvIim8I4KY1Sw9ceU
JeGJYEaeDBkw1o33MU3xn7sjPetPbng/ZzD2OVxqYN8kEFEgsGLZfvk7oI0Ltz9pbqFWLpHm032B
GjmSNbJue4HHb9LnuKOFJYNtEMcscOHuw4qsIWN0jt525Pc8gxzmv1Q8D/twQH/vD6JaDiZ0d5Ox
8aaafdP0T5b7GXGbDli8gilPw2njhhnur/4Qtu5+9KOtG6V7ob3tmKv92LR4sj/dmbEELk4Y3vbp
S+Qkf5bwvqgDrPoBlE+z78ge2CripuqSeyh+9EDgLeflI+WZnnMgaHVvosyHWurirs69e1bD9lzw
hq9HDeIedOxNIcUpuIhbbKQoueAmYdXTTcJgXeFzKZP5UEYs7eOPCrtThq0i9t4cvMK4rFraz5a2
Ps46BI8idyaHz4TbIl3od5wNhe2Y7wm7Ni3dZjRq0NNbOpi2KgLrKFc1MnzI7XG02UxrXCj/DCfQ
idaj9X6Swa02aL/k31aZvRtnnsKvGoWoUsgsctn1c7QxTU/tH0FKXpwmbDHQMVmgOqc4WpyLU3Ap
c7y2NonDP+BRxyh6yNPXJsP9RpCD4522LuMITui3QSGrHYI35T9Hc/QWH8swUJ4Ub3GarQvVZj92
wR+PCXwxVNdZ6bEJlh3PLHqBrhput0/TaBMP125SF9UTsXCGQ0pxxlyCDvUagbiBDlNcxzyhCWoY
eQgsdyDnPrCClGyd5eyca1HdOEF/l/LCmYi7jFkvkP194Xlfc9neNEDBFnHnCdgwAZfGH6clF7E+
6GVh7ZeBx0zPqqQzt8U0HJqBXqVC3MZh8tSO4nVNHrkpJkcnSy+q4KKwG2IhVNQ7t+sVIDLnOM72
L/3dN1EdgzNTx86eudA0jC8fzFp66wuod3V7nhb/fvFuojD5XvL6KWIxVVr9G/s6Ns81JH4NUiIa
fkE2Jrp/KmoPBwXAOX6qJeafdTE46OE2D+ErZSsvoLuNqa8uXsIByFaIb7l4KcNsFxCLyjPzOtQ9
mBNOK9N7AbSlt7xTMaOR44jCVkW4MJ/3ddzfOUmDSb3oL1xA11H4+Ew87mlYkqX4EBgx1piB1X3Y
AdqVnCDdLhfR5CcWqTiwMK2H3X3qM2tKnmBz1910DKJpRpedX7yPXoc5I3Z/e9XuZRy/ebF8jcT0
GKHFhfYzBQCPBW/SbIHaCtmn/UkPjs99RTE8UvD6M+Fp0B5bssK/yJkcWJYf7I5XXXe3UqzfA46d
lXiuQ8wwYn4JLepcjMPY1KTFW7BkB+VxMva9f1Ncn+yi3Ysp3XdT9Gjq4JUf+5R78a2LIypuMQtO
eDetAlZdyWHf96e7MCSmN3CUR/F66NKeuw6u35jAYddAXsTKnbg/SU9zWEdvUGBdm0LtVfMAw3+r
6IPIudgydM6+7a8BVCwm9VU1ax5j3OMzKpo7tGSJH93F3C8ZUTHifFaHi3zFmyaUyWMgYhmfFcBO
kChHnnDCSW/qcXnHCsf5fL7hm4838d0m7lyw3kS23M20yA+SYW4JnnIMFLaTgXPNb8hR7xVARb96
KuPyQLLciud3jUkhS7w9HleEXnrlo+55YY0/xFRfOs51zsMbqdnEDWyJ60u0UBg+wTCFruiDFfUN
xh+X22Lrfi8Mc4JwVjTZ/zq72IlJHrPRvcy5+1LE9l4O8tQ0qJ50tAL6x3mwL9P4WWh9iw/iX1x7
WzfRJw03Ppj2I1+3kQp1GO2FTk4tTpEEb1ZGu1juFPtF6u9Eq/0UPGLx245tcdtxtknr6xxWCEQI
HmxlYZafAqJcs4xZh5b39Ug3QRu9zKaythxI7ib/KkJBZXwK+EcwtLG9sv2BIzNd0viiXVPeqqx/
MPWRGlk4kiaybssKSKiLIeVbKXN0uX6XkqQh8I0U1VhRjZvzsK8WLC6LuLYTsbjBxsgrL+Sw3+QQ
/DP/AopNHcU+yrtBGRXQL9jwbTx1103+47zGN7X8u27XnDy6OOgLbdLet0twtSP7trZnopjzQRtA
XD7N2PV4v5oHWqaqyVpgQlf3qoKuV4Gk8pS1d/3+KJr+Pp6AMhDOFmGh9wwjf3qAASKOgBQGUBnd
vQZNIObxAk54CJbt6Km3uiMKGqHf1Hm/YSeB823ZqduqwnatOK/GhBPIreQevijdPIU41dIStwHe
Qvddjt3e0HnA0wq5L/M3uRrOIxo0DHsx52BrQkrPSXHkIYr4ED0OLVNENkzbtpyvBkmIxvevVtMT
119UVR5l2F9dM54KFzozO8tRZtcuwZo5UOaublpDRu8qEvxJFfrVJCnIaU7agurLQ8dKcf347PG1
s6FPvSTXV/MQpPOgQS7Qg76NXgsMi9n8MzTlvpnDDSg51+hjudT7HO/UnHpUXSnYAi6YCWczdv7e
tsd9A369lnzwJVpX1B9sD/NLbbYlBP7SHBgmTz2tu5odv0/Nd89ETg7z2lJMZTOVtQQW6vwjAJ3Y
EwACY6o+WwXF/d3KaiYpvBECR3KcbPmI92nhs/0rt9EanMTx1/Ya3MKHoZsh2lI9H5LX01BqZzDj
66m7YbFJc9TEICrZKsiVuECqLmVP4q6WNUzY7ZfucGVh30oZal3aWauUxEYD23FhDYYynxKwFQxH
Jf3VS0KCesz2b4ELV8fmga1DmDct0UHsq5gkOTNQmfIzdtcKoVsln3P23S/v47oiKsEY+gR94Pnx
x/yqrGFbc8jl0UVKr0ZvrPfKJdbpX2xkqLRT7GdYuNsSd/azkyZHSzw4Pk19XaqhaXNATFxBy87g
0PtcrmWDVDTUw0IOIWQCEx6sr8ZqxlPVk+gLU2xAcgBi7cPaN/V70Klk67mc15O3cvG/3Ux/FCBh
tsJOt8FC4Fc7LT8/iz9dJ+PoVYm7tKPjJ1A5jlIF/2SyeLWAj5wcM0fvOQ9+C+SsVCxrakBzLX+E
OpccAwMM2ZWdQ6Ipm1vR6vseEmTcpph2hyrYa321Ih5hjmfUJihxeVoUqo7LqqoUfMkSD17Kkqpm
X1E/4hbCOabgTsK24a4mMH2rHB9m5lUZejHHTiNFcvR5+NCGymESwm8U59QtYq0y/hSw2s63fRD1
15pwoRN4NHcSZbYC77udAlCthiLHqHgWAZ0VVj78AO3bjoW/z4WzUw5hZRZMG8WAUKXYBvxff1zh
IGl65UpaKcg+QNsmOjoJPC7Ov0Sb6aRXIWbY9FMH1V3eWM+5JwHtxMz89TWZ9DWT7bGYGk7RPkaC
fpmvivxWUown3lixz0rOPJ65Vzp4yqoIQocTjaDosqcwSR4CUe7ykqz+4ruM6tpGLsEcQOYf0CRG
wMnCziAUZXFmRY9SPJD68EPiNDjFZJodQWKj1eqmzMFhaVD2NoUbk8Pa2pEJrsD1L1WVIZkGAApi
wzPExtQrM3XuBmTVpHlyjPzn+g80cgBntCTVP/H9YsMdz/y3kRpbx4fuzyvPnrRTwmMyX6akMgEl
uT5UHmQ0N+FLErfPbtYQQ5Hm4BVcXG4/XaxgdA9hdUl1Vl7KITqogDVyGTBjxYU9HU0ZX9sG9Eqa
RtjGt4rn5sbEcD4zGyh+VVAIthTFXswJoI/UBfwejTvdkVNUbKo37uwNh46rqF0bj2T3HQ9BvouT
ZfWgl8dcrvQa6I/GWZbtvJDR9FeXE71cYkinva4ss1ON+Z3a8kc7VHL4omdEZ4vvsKa3s5eO1u9T
sSgKuQr3bwSWsvURq4cIzdbty7PdYhIL2B+2qr0ReYuoPkDDTXMAXXmgoYWRpFAIAhv3lSP0b6xr
Eiz5gr1BfFUTFu2p2WYVu7culj9900y7DiSkLXmbBvhaE6QSsdC5WFJP0ZeFA/cmxzsaor/72Qfp
5OclGByC6iXzE0Vo9oLMPYvoQ2IEqJf4pytxtOYuTXUZ5u2wLN+bMfOPbhpdqxohzQee1c6AF7vA
P0ZILNuxYqBzPe/JhjCH1ncQdIs2AWB91mjLsdH2X5wbS/HcLhiH5hj8okkXl/Pwcqsmdjr9OJGu
FZyFqBQq0y9ZwGidoufRgZmbIG+KGpPlKOKdSSj1sLjuPe1/Z854yTqaCKpFUqVIcMJp/01R9G8W
7AMM54K0wTzX5oylOAeqOIWVHNz2jFrbwMaOH9qfEdseY7D0ZI6z9ebVTe0QXE7d8Ny64M6FFXyE
cPNGiDS995QrhglXRn+515Q8sFhU9I+SrIkY51/hthZoE+oFoWY5AagIHmBFZC8oIgVnkvBl6rky
KvOZ+cSMs4VeWOEFN3XznLOe8rNRYPnm4/AC1n/WoeZU/EcF/satY0D8NtXCVkfJmrCq6BoTU3Mh
yqmVxbbUJZJPMb2PYbuTwKyi0mJgwzs9xA4nm1qTvR0bPBV9y2nhMczrS+ABuu6p4c7yFJTNiHs2
qgO8SNPeVB6C5pwBnljcq1HQLZwmuZPeR+qCA4gikKPR6utW1EZASMhAUQuPd6OFgBEE5lG7zdX1
HHvbLpSZom71ARQbBwlYMfQXRfuGTHtXqhoocGSdHJDa4eBdat5x7pzsnPoiehr58sD8hMpquSQ4
ZN9ul2BrIk7wvoV+VqU3juUtVKo8tP+/E62X7ZzOPecDe6O+oyxt0Jg8pHXfYqsrOHaxPyWzMJTE
uwyzTaDkgB/0sWXHUGCeIcI2UPQiyR5OLdn39SSUa/ka9pg7w/Ek4obcKfb3LmbrJTr9WAjCPr3D
YaXsFphM4HowXQmv/vCSGBXNxITq8pQxqoP6RenQvOiTm/butrK4s7ek6uQc0YjN6sWqsN5M6jPr
MSkau0Kql16LB+RmXCgEcVTIWt6COIcFOR5JIdrQutf3kRL6rY8LrPe7xx6/D5wllCUvrN+rqEMF
c1nQJfddYP9FHHhSXUfBYrin2hfzfjiV+EFJ0fk+d/dA4ByMgviYouTUPT1keUm1Q9oNZ65LwooJ
gbR+JeoYBwoGXMA5q3A3j6Ha4gB4KWx9FVqCLaIShHv12cP8y7D2XnGZoo7lmySl66Pp7W5n29QM
6/RXjrQWzE7LzAeOF/Wt3XTsi1tLHrniUMoMX/XIgCEf0f2LLEZ2INDk1NauzgP+vSfw8OF7a2fq
jMLuB1stm9UejmMOKTep89fRYUtr+WQMJfNTEEdYetkNjVw+7GgevaIqtiPhVw7g9WaaCBaF2RCj
RognMKJ1kNob2YUFBcXsFSu6aXEs4qTOWNS3TkO9pQgBSCzjjozhHJX2Vg+/soo4BHrju+Qu1fZw
bAZ0Htl5TxUm/9GtAJXPo7+bdQ0LQT3EJlgLxhdoAyNqdYFlI+nt98zlZOSJKccIjTNvwFHLuXvZ
OZV+JziXexnUBz9+cJve40aGfSlPgos/oP5GSGPDkncbvqSEssfbzGal7UhJbtuRYLaKMzUMhA0R
tEarvzGO/I0W9IdR/rXm3kZvNWz/C9Zkni+PTXEqJwjyuv9pLAwqS7gy9plUBvsd8+uCDijD4mD5
6o0DA9S4lG+iV1KWa6UvIp9DlnvYmeYmvE27h8Ju1w4QwFDJQG5oGs1zA3vAy1G6SZFTO+Rky+Zx
0XlB5jMiRuhho5Vp8iKVGx99l51lOob+IesLRK2RDETYeqeIR+rVghpXlNmHW8n7ubOpu25/k55H
ppU7/B76O60byTdtgTqSvjSVmK9ddR/XEZ+GzZ5mMLDVAgVRipF1jGvCVU5MRSYxCTtFEFmqlH0g
KExTx9T6whUQc8vtgNpMtbBgy/vL5HgvfVQC4vHI9qaVXa1nRb43KPDZ0DfkFw2Z9Ln+DLK1hLFE
Z3DIUEDcZZ1ux4+u07yhu8w+xzkrg8MzdpKFYvRQKDciNSCenYh9Z5ub22RU1MpErrcbp/wm7zRr
K5XeObkhi8W5K07RHYquB54xDBTBsJ9u7E+6KNJN7TsN16UhVTV1v4QXcccuRI3syN3lQaLPUeE/
NFp/1WPOpg333qHH1jAOPlOZ8e+DAAvxVNfEohhDwkKJQzRwgrPZtjXc1L2aDl+dxetuw6J8Vav1
MQr4zoTpqxyS38DV897urktORGjgoPzHR2BmwgE0pSVXJMuAcmCY7PSNtTR3xgpIt7q52joZhWwR
dJGeCTGLSnZEE6Emt2fDkId4cOez72oae0TIvkXZd7nNAd6N4a1WDNBdgTuScGCUVkh78XCkDWeb
uxYkF8HcOzjUKk/ZpsGmvRHG/TbugExK0CBcGDOtzN01/XgG1/7lJCFB6w4JKq9C9sM8UIgOeS7j
p16tcB3dA17c2MAD/efIw9+dJuqP6hWRwGYpt461q4L5fUy+rbb8qKz2Q2csC6KQJEud9u8qiQm3
aT7+uPdehHzOKuje0F6pCwy4H016J3Ln38LRlcuYJ0JmdZuEtlNtYBjm2g2x0pSHIq2PZd9DOiRl
QPSztsjA2aHYz3RJE3n80yfQN6KbZurgtsLmXP/9VHNMxGZIacd1WovxtMemPMeYtwUtHYXQfPvG
OmWr0yJZvclJRFpHrufrha1yswbch77/pHL9J8DDZC/qIsZiOw2yw6/GYYT1ynYYqbBUNSfkeRJP
JkYgp8Wd3cGPJ5UArsWrK8NvvzTUEs6UUiYpFiAWknAxqLZN1yMve0REJnoHAnHXK/cTJ+V3s7RP
vj3sM/ZLm2J6sNxxdUf2oAHrt8qAMEjQtfp4wTZQrHOgISDtCvq6NcyUVB8GwA24S/oJ3GSZkSTx
p30Yw/KYU4va8AEBNgC1NDhXmtwmEJVtxuiXjIzQToJc3Gca2prAauKdnKwJSKJU5a6yeHuDjFxz
rryjsHiKTJNjaJ+Nj2pQGK5tl5yUUvulIRmH6evdlNV3UrNvWjpEEiyTb6ruiZx5B8tklH2qEMmD
nWNaRcf//zudxjtqnh/r0n52Y+cZBeOHgPplkJysHZexsKz+n5KOSVLxNqNFjmu/uwOj0s7+xYN/
17dPGYsCADV8yeZlfG+t5W/l4oqxiShG+YuZmH28Tr/ULonuimNZv6AF5Q9O69EOWHzWNDuqtt6G
C0yAig3BUEo8JaE8aIiyJb/7H3/9ya4FHcrmaTKjhlCOsbAsWkkreb5thMV860wHZVEz4LpE8LIQ
z4Ftc7fiV7Gv+u4T76fEzZqmyXtShpBrn+REjtPzC38bSmx3dUp6ssFmyIML8Rexk1tBN6h42yb9
p0+8rErID7cutszEH3+mxnrpwyw51G9DlBm6165kAb78ZGHE7IG0tMgGSc0KKk4mmIph/pcWD2d1
zTgpsw879Fdm1mOOARKLU+5x/NsMA9FOABoXbxzjHYBXsECBR0G8XdPceyVO+HfUyUPq2WedD4S7
OcDUElqBM/QeSWRMQ7kJ413p82hJdtqn9TIgjNBE4bENGVyaSZU7KXlwB+tXSstncrt3TjT123Lk
MwuVfnFHDGRL8GNb0kHdgjjOvUrOnzomSyqJ621izY/k6VOAgipv3Zzhch5EeWkn/V6GL2XsnfOq
2hT41GY/42lnCtaAhMJrNNCiqufd0jKJF6b5N3TBu4iPXeTe84oueUxA0fgY2yAUs79O9/VsOHoM
rGimXPx1aSONNPreEtbnNJzXLSQ4NGsMjm6AOSqfoKYvHAYHNzbbIOKQ7I4ctpM4Qo8y2xauqRf4
793kQVN1vXrLE8kg7zvomDy60PW45/bjvHF5SeyH43hHFf2ztFlionW+xNB8qEKZ0TlWJ58s3rVi
OdKZekKf7sJNOaZ84/VsbVtm9qUREfaF6dexuNd1McOQWeaj34B87AK+bUPD5O/5SJxDcpEFZw+T
qvZPbBcNf/r1BCb2TWK92iHnwCppGGWEe9RyWikduDoi6mmQZrINm2WSy6L+t3SYOcpSMMzL/tnP
sRNhGDjWxr0JuamTmOSdaSPeOd8tiPqVu4X6FhCiE4TORrE4L8D4lGxE2zZVhwYGpmlIThVyb6A5
uIl9X3kYxZvIgpdkKKscNJyUBpZsY6O9aDnvTEdbLGdBkVa7IGkijIWfRf+ySI79ee6SmHOAHrhE
VkmDcq1JNNSqBKrfQ9GouhrDAtd049VnYSh51jHeI6sPTozW27jk61h47EKmDF5RErMxmjRqEas4
MhEr8i1WGBireXpVThCcG4b9IGM/zYo8W3C6+kTp+6HKbvrRetTcxw65ab/cFrlNBPy+0h/qi0HO
7zOXz8uuObGK+SkO6voUmuDSDvVqsL6rajs4pwiYG1mLy5xwr2qSuDtyPjxaHZ3QccWS144sRgVa
oIoYOq2cvWC/9Ny+3MJ8hDbeVj9okz9hrRQLfGJoGH93MuPySB1ox/UAu2Pim4nkZd/BO8i2piJw
1oVUWNTT79Jw1NNRez9YhJpyZM1a0fVYUzdT5fjx0kH3Z2+QD2oe66cKMxoi/oCEdcusA1nfBocc
JaQ89IE7/ryzK0rFluaD3RbHLFexs+GIPi/EPO2CPCMPfKoLuz84bvhEmyfWUIp5Vn3ISNzKmV+V
SMGg3AWbGpPChvjMkZUkidb9mFCaYex2wFbCsmhpDD4uSatlzoBukuToSB9An7A/+sS1cBYM5yXq
/lardyE7BRmTZlWA+g3SFdQ5cUpy/0S1w2lmjqASNOMu4qp081Pu8/fKgSUOk6Pb4efn/kWXaJt7
bwKn5mBxmdmpnNFrh3/scxY8XGAfudVWmKLD8qrp1lWT2JdNfdSl+7vUC7WAJXf40NrFefBol7S4
eGZFNSb2z6QBJdWTezMJ7L6i+hvFzbQxBj6yS+jQAfQoRYrwM2OGTZiIW1EXdN02h0YqrLH5f+Sd
SXPcSLal/0qa1g09x+jwZy9rwZiDwTlIStrAOGKeZ/z6/pDKqpSYavJV96q7zWpRyiCJQAQAv37v
Od+pGXpm4WkCBgSMMo6aQsqjbeflJraGJZwSf1tTISMYUa8xd9pq8r+aUZVt/S6e3zLbZLZaV4Vv
MhrtrWiTNyb54AQ8IO3SjGUdpOTUmlq6NR3EbmUzJIsCAJtL25hkX0rl0X3CWJV1OtQcN3niqgIR
NnU8+7NpMfoW8HkbE5zPbk/vexT3dcpNX/NwqWoU/NzZRAF1+D0GNsyaPaC0ZbMCwxqNm5eC7ojp
ppy4FTWMmY0EAgRxje27WHtx80207I3CLribgq7ahsRy2fROakmTNvSKsxQfXVAik/UnZAXjOPaL
viQxJ9aOyUD3xq1Lc8vawzxQz1Y+0eFVGk1noaXjmvenPbyXFW4KclEz9RS5d0MJgdoRaDcKP770
w+6Yji4Uq9xg/IKaN5M8l6Zslmcm6UOhV2ddyERGT7lsSiMCh5JdBQmadkPNVvrAvG2caDOY412b
OU+pzn7Ji1FkWgMze1hMLWE1fcSFyQwkncDW2QxzAyQDqJ9ehQcpPTVJYJFIOpQaZqtdGy4jBnUb
X33lkdksdLZeWGloTrVZvFBu9dUeWL9Nm0d9rTtfgkbop6VEj2fUKOZD44G1aj1YADxtC4ZAHBRo
qZDMJVrwtfSpvOJubbp1vszVsreRTzpsY/OKQptwXJeVTPXE3wTQt3zgilrFvCBwgbfPawuOmLXF
GJ8k1NMwacftxC5swU/v7AwRZsrzBLaH/YoMMekAsfQZSvChQb883paO124i7tUTty13se3RC1Ts
fnFLXmbSudUTp1nZU8zMMbBWgQ83ptUIX5UI1xt/ilYKPscQeOAfHYvpnt9exwkqVCwYQz5CxZTP
g0kLtlb5urIxbYy+dxwCm6SlhIXGaoOXwqht+pXavvc9YugjDDLEGgaVx2o90vyIB6I3DSpraPVs
5aqWtqO6NlK2pV6T8OkHKH06Zyw35XDwlOxZ0QUIfMsliC11V205T/GqxNuME42zMcNT4cZpufXE
qsvHs1Hh6csza+cYbb8DdHLRibtmykhB7zKE+DkLCGYsWgAyX4MKsgvuqIqgzppwKpAHTwMA2zIp
XxkwRivT17Z2b8AAVvRW2Q9ZW/YOOLNpFoehfSVryAsFJgD89egpx4vAKp09KspuN43VS4TqA5Zp
oi3Hnr1doN/Sga1QWDY8EaiFu8Ymy1AsvTEk8cIJVkXfoF8nh9jUpMfPJJdT3nTrEGW3BNzUKD5P
xGNEWvTZygz0+zQoshVTR006iiC/+nogYq2GMEMqBsnYEhXqlDQvIVXPXpfdlUZKx7JK1JfY8x79
uooOZkNWhC8DbxdqBQQUhHKJRSAafjpUfDlP+MCg9+no/npKclpDHRv0OnlCuwCe1DDAN1hDuXVc
9Rz3zi7iduS5VF/0ZNW0IgHnqaGjZ8Qhl606TS2OYbj2aeBCNbHH0GTCKIEeaQL821RpqyCNj+5o
AKsfQVLnwVPVIevL4g7sGHd7ImwFRHzYOdVpYPX+5TDhzp6oZhHiJaxT5AT5MfNmHydMmmcXVi/S
5RDQuPTwA+yrocE/yApm0MnCyjcCTUC91sNI2MgOqHdTWFvpdunSRsGVWPAfDMMDOpTRpKY34Ugo
rU5RYSplIIojKv7q6BQRVmv0S0fWw9pM8y/VUzipjW/iYalx6XZdsUrH60mF4cpFWL40+DTdGKaC
H5IX52fhciqQL7EgP3DfPxAcFlNVDy+jZZHfpOEPmpgvK10rDoFGkapBhIgZAMXGdJ5Vctk8VYlt
rm2nPlpRdpjwd04to3XsTMwHSRazHnVsoiu3jqFya8P1OJ25NfvFvJyA3yWImQb01joAxtzXzRvF
rt4KCHWwI/sQt2wwQ6s/azSIuOYsyR5tZNRsKxsynqkVWyRttDClsZi5IZrxnM6dbYx6YHaSxwg3
OGIHcHQs/LPyGKVogDZTNXRhsgj5Ve2YzpadRqBwd6m6nPY85beRZKRKf5SOmJ1d1YZ5Vk4m5WeP
EmPewyQoMLHIsZXPS2NaBrBULX24xHv11bJlzjMwwFtuF5DvKjSDPWx3xQeT190u9fSRe/oyaZG8
TxoGmsaz4KZ6yNQbYKazTExElQcscFiXsdMgIA32aFzBOXs5DXXdxTXQV+DeUXArn7AeC8l76/G5
pXqc4ZSvYIZGOuhFSIKxzeMBxRxhNGFer6OKx0c/1XQm3JTHhcf8E5/d2qzQT5UlHc8moBCFTYvw
k210MfTkB6ISk3rlb8aiuY1LCE3YPbtlWvH/+tq4rZibBHWdrTqZnWsA45ZVtCqRqC2RVYeILViO
QpXWBxGsyR/2Dx10aZ5cFYrGFkpaRWtHCzeFz9NHOWm/jYLmwuokj6nMQTnpuEfPTxGxN7RG2hJs
y1gNh9iQ09YRDHdxImsnn377j3/81388Df/pv+SXecKgMav/8V/8+wkzYRX6yA5//uc/jnnK//74
nX/9zJsfOQufqrzOX5t3f2rzkp8/pC/12x+a382//jJH//PdLR+ah5/+sWIlacar9gV81UvdJs0f
74LzmH/yv/viby9//JXjWLz8/ulp3l3Mf80P8+zTny/tnn//ZAjrjw/q++c0//0/X5xP4PdP1/1D
9vzwt194eaib3z+Z4rOrJGJMV7AkWZZtfvqtf5lfMdzPrqNLIUD+KdekPf/pN5a7Jvj9k6Z/Fkw0
dYEf0VC6zSD002913v7xmvHZNZW0lWs4jiN02zE//fPUf/oK//pKf8taRG5h1tQclR//rfj+Vc/n
ZjuMS+emoWsL9lS6MjjX4unhOsx8flz/H0zoPOTJs7Ain56bdsZ7UK7uoxxFoB7dGkZjrWrlJOeB
4+ZX2TS6FP728Ciyxl500dzxY41Y+q1Zn8ceCAmtSsVBoNI/joYwjpacYFX1FH0n7GJ2pTrWhDPo
/nSr9z5ShaD2r7yknU6tBrVPMGqMw0gxI3mQhsAZe3yoNiYN4r0yzFncmmJ8LROr3sla2u2OFde+
QEYk1vHkp/exW9ImiYKgwOCTSfubPbEvZDhJcrKVSJZzGQX5vVHlLqwbu4LnV7uzO89qrqwY4heM
ngE9DDu+gQmZzABCYaacNp4mwNRZfU3x4M/K5ixB4987OUUURXD3EqYyQkon2vZu9FlRWxWlu0lp
GBaryNSee7/xzqoIIHhbeSURsMG0c4YQE0fomaODuywBXicwynq2AcIZDZ0qeT4xdJLoLX0xCqJf
p3jnJCXC1MgHa5e3PO4APdZPZYXunTVPEoEwaY+JW4xfLANrsesb8gUEKKwaRs7zVKasFKtpBzKL
8L9qbcW5VSxCSH6LdFRTurVqAeWJca9oznmedN6eunFKFl2SOO1zYmfYlup0BNsyujXh6WkZHIo8
oCvjBRVhvWZbg2GsXPorwLtDrK2T416gx/e2bgi+7tD1HXtEqw50fC5kIeO3xtkbJM5XM8glTFsx
Bl+doLJ5KFfeWWkm+bWrobTQejPft3mPyADD9BXuIZ2tBSKRO3xeI3O6umWEA/jR3fsZpiqRh8Z1
l094qGot7VZSy9gA9AYtwyB0iXYeDDb6+Obo2AVfW8dOcFAa5OAJ0zwbiyy/Lpo6PNU9I2IKX8l+
FbtDBdXbaVDCozxkHJL3k7YFDDob/XQ3ceigVA9+wvFQFGPctMI4qEAED3Ip4JFd0dBB46bRpnP1
FohuXJSnWebZ54He4xatzOzbmDoR6x5bpWWciNxbxV7Nddu1w6VIA+umTrFx4SLG0SGdNDwWQEo9
sOjSug8sBTuqqQeUaI7PH7AmHb00zW5tNwTWdJMWqoiuSwccAQ183SaPyxEDqTnx1JiruqG3vSp7
36d+MwZ9YmQyxNOus42op4Rm1rEYPGHc64AJdonQcM2oUsCFbJKkZ9OdKEmjlRtxo9thuGUuktx6
QaPWlpmIikqvmp3ZGpiOk4JZ6pZVcsZQlxW6vro6tQst2QWgcNEs9+Quithb90TjoHongYTeL6W/
53veOsEqfau7miQWwUWIyduGno0eaRywTkWCEKamL/UHW/PlMemI4O0UyRiVHenftLAPdk7pqR3D
24A6Jw/2tJK0cygKaPoK3YbV6yKwzMg5IqawZ8w9DMxU21pilRNICHUXJCWuCWJrDX/8JsPOvW9L
OV3bE2asxgqYz4VesC60TL9JQwgXoQ0QodbH6enfX5P/ewvuRfGS3TTVy0tz9lD837Dq2ix6lCf/
i1X3Bp77z4vu/PPfF11Nl/pnFlRT6RL3mWm4+j9XXV5iARWWMIkYNgRNAl7617JrfrZYW1kEWXlR
40j517KrW58FKyV/1ZaWy6r876y6uvhp0XWUkMp2XWY5vElL8V5+XnQFEv1Rc2AjdhbMeWrBVVsR
PlfqZ55F4c2uCCHdXT9PS3Lfvf3hg/qzBvhxzdfnJf2vJf/vR3+z5DMk0BGe2cORPJ8I3kVkr6zK
39vRrQTqOOQoUi2ENx6jLhFh42q/VIiU8jjefPBG+KzffSP2zx8DGF4DnaU1HM2LfkUQH77mk25P
Ju9abEf5vXz9fn386rR/rnQ4baosS5dSGMJm7Zsvih8rnbBCQUQTfTwCkdqTfnqCHHOrnREgf4Ls
+6zefnB2f/uY3xzP+Pl4dcEc1DA4ns3Z6Ut1qp/km/Gr9WStmVKceufl6ftHnD+un77XNwd8c1WZ
QZShn+2n44Q+2cVHH2k3NNcX7x/lj4vzvcO8uXwM4fdJ7HXjEcntGlkVk5oTjHQnpKgtaTTc67v/
wwO+uUyo14s0nDigc9Yduhvg6mRaOSf2a7PAGEzoxQfHcz74HOfXfyiJS5qlrKPBfKE0u5q8JmdR
E9CCp/oEEsPCXFnb/tT74Kjfb/r3PleePj8ednSHNCf5dzimg/tUVYZEKGcW66pTB9onOKCD0yTi
pvR0CEpFNNyYuv6gexgQjMpeJUJd6tAGhVGdlxW45bLJFQb57LKrYP7H2QsgT1Zg9yqAVDyvpHoJ
UCS30E9qPvIUH+WdD/q7jJJr18k2UdveM+65HR0bhQnoU3IHxMZESgd/q3rqsupOpDT2hL1gSA8u
luV8bpaoCchOWTyiKzjkMv/CGFSsjBq2q0+jHMXFs5dGcGzjCIx88SXQ0nZt17LYihGEacpEd6GG
8dzTgycp9X1qlmd1azFT99CwOJcGKnpV2odgNAjtnc5yTX1J8CqZCjVGje4N3YbYAV64d2X6rHzv
SQ4J0SRa/RDV3qujkz3qONi/2sjZzUoSZ2Ty28cRtKcAdqBLvkBf4DKXFj4bdx5daIwX6gylYxYG
u5YJ1kmFQIgNVLEqdNI26IBsKh8RoAlq36mY61cu8dVjCU3O7eMeLSnJ7UNa3kYOJpXGEAcjG27b
kXRHtDwLhbovacaNUUhyh1CtaFGwG4vym5FpV1FTFNtKK4/0N64mzYSuXFdXYWAf7BZuSqKgXM8j
ntYMvg5qWveRem7T4ibqmrNE0kBNBsyh2BFVNDvn6uIiKM1DyMyVDK4BRTAhUmU+3rRGdyhoakQe
OT3ht8k75YtoAv8lJGW2alidJrkt1Li3HI2w2nQZzqoNqt+1ORLoOFg3fk+2achE2Z4Mwpl6Hqxh
hqvKK86DjOFlOQ0vsQ6xy0MBDv3Tfu1TwKiR1lLdBoGApyoJfB1ld29EUDvYxEA6jSVesKlZ2pYI
sXXlzs6WMNJ6nSm+N7Rcr0WrrSs2ESd2W4oTzBvJ0o1wkUT+rHol0XNdprTWPRSk+16R76viK8Yy
tKjLr1ofAYCcY2gqdeqY+Z2ry0NCVokbiHt/goapRMDwFSHThC43K02AY4iz6RadUgST/iUYNlUD
KeLoluuyxVRQgNO1jAmE32w5QkJ16GzIk7kM0EOCDGDQeGM70c5kKORrebFlkEATjyE1RDThhdMi
Co1HTVgXXgCKF0HFReTV9WEynFubr3YVRKrEwECaipvctb6PTiTFiJEzARIEEQ/9o3Jy5KEjGqy6
DXaunA6aXa5MEW1r2dmMrpl3Iv8Fo2rN4wj9xRDTIcABaBYw+ntfrgqNWZ3h+4AYrMKdVRT50jMn
rmqtfChG8zKR5nNpigPbJnb/VZ7izFRM4dIvo+hfOlRBmIySL4pd9vx13EUNTdxKSnOV2oAPhUHK
emu+2LO6IlMFKTg6SX7+dBc24ZH5f7itIPqBBBzZZysRf6u19oGdOFRCgpDiHsKjPnTnJS1UTAXT
Wvqvg+Yz7gNfc+LUmKJERUoHYI58HfYDcGVBMIiJPUekcXPzwZLx0VpPM+fHZ3eO0i+BqMWScZhz
4tU96uUF6M+bclctiJ3YBR/UTr9c6+E4wAukvKWI/PmAcQqrou17RKJspE9Mh9iIBJAxWLEPzuxv
pepcVJhz60rBGfijgfXjmYUjksYpqgYsmz6EwlPRP6K+R8qP7Ip9niMOnpNuRuRrHxx4Lo/+thz+
cOA3ZQZiJ6aCWiiO415f9xt/T5bBWm3YObLmf7T6GvPn9d7R3tQYzjCCns91caxX1W4OiOkunX22
cx78c4MAt2SZE9BI+FSzKncj06yT6ro6bx78RbwmvXef3pf3H5z/Rx/8myok7gwx6A3vKNqNK/wU
22prb/SVOJUffdJ/K8PffMVvC48xcyqh1HQUe3MdLAAwbORG7bHmba3z98/ql5etNBwpHea17IB+
vmzrWg9llXLZOsl961zWQUue+PX7x/h1geo6WMNsU8di86bQ94SdinoYh6O1YVuxYOy+Qxix0in0
eVQt2482Fr+6Uh1TOsIyaeXa5puTaiLmqX1J/34OIp2Wc+4k6cdLtcmXIGk/qoZ/daX+eLQ314XQ
48lkoRvYVjDN3UdfrTu5Ra6/1a9LQiFOxmW+7u/RFVSbZPPRtWL86qr88ehvrhUHaypzUDUck4Oz
x6a1kufJ1+qokxMVLAlxuppQiZz0F+IU2SbDurP3v9tfPWcdOuNs4G3TUfqbr7ZWYdKILtKPcQ3P
osNmP3509fzqbvjxEPO3/UP1H5gFUJMw1jnD7lDuh1OGhUdyR09whn5w5310NubPhzK7oq2gqY5H
XCa43ei+gkHzP9hY/PJ6+eEjm9/ED+fjtQZ2VQJSQS9M2Sr2RT13f3d63dWbwDBg7DFxRjAHd04z
2vX735c+X41vn6uOzQKF+sym3//meplCndLOaUaeq+m5s0jWmIX9F1ITr8wVmW8L4yzZiNPg9oPD
/vJL/OGwb9ZjKkfRt1MhuCX7lbWoF8Opt1WbbJVttI9Ocf6W3jvF+Qv44QPW3bGWoY6uGGoNxfw6
vOpOntDtIgUlk5Pcpg++0Pm9v3M8c75Ffzhe1+NzkGWiH62yJlSpyHYmkw8dcnLS9agpm+6CFurV
+5/oRwd9c+P1vptpQGjI8cNkI/CZO+NlaZ8DXF80DdPO5INb4487+b2zfHMbmkGRYxQcx6N3Bgbt
RD/1z/p1sGVUsfZW75+bPj+g3zvWm/uw8IMOqxRPlWGtr8n0osUQn0mWDJMGA2GoW233YVPjl/f+
X1eo+ea2DJRVSBrQ+rF5Yi96B93sBB+/fyIumEmtpzN/rX1Uyv36O7SkaxkWBMJ5rPnjhWMVQHIn
UL0svuQ1Lt2NtRq2PHP8HUDUJayAZckDnOYbj7r88YPPeL7R//4Z/3XwN4tk1fRNI3kcHHFS3FHY
U10tgaEwHaOiyl4xei55Ot3QPrp8/8iG8etn0F+Hnl//8YbpIJAN5qQfAzW+CgYtwCAxFo9Il9WS
p6J7opkw+2o/JBtrcM4c2ZMZ3aFQCzT7BpoQTFQA2j1sXGC3GrzqXgJO1HCCDvBF7ZTE3ADKWrV1
bY3JmbkTAdFOGAhPR8N7cE1ibop+XxUJy3QXj5ssaEFkYQcfCt9eB8rrVwN2pp2LTmBRMNlZJk0a
oEZGbdtNtrfyQV5BdNOe4BNXO9Xo7lIEPrJDy3GXUddbr1AATZRE1Xmd56cxMCR451k9IFcO/U3m
ZYp4Z/0qS/ODnTjgT7UvjpuCs0zAIHmsBi0S21gf67WRkDjchU12hi+FawNV2y4OZpABO/QWGP5Q
kRxMbBBqOye+8sxBIHFFrum58lGMk7Y0carBGpJYYtDMyBHBfDrgkXalJNxM1s0Sz+OXkeSkTdOW
4JpGPV7GqrZ2fmQT/BOKeMPl+6x5MPHbAYkz1ER9NUpmauCX7/M8+QqG7+BnE2gY0q7Wso6MZc9A
+iTzSSeOwBzH+N9yDMWkGiULN0nJnpZnvefMSVtoYxqmqIyynH7f1bMdqenVMs7wOTVhAlrLxhzm
+jo0iRz7mdGqY1Njhx4FqXw5zk174gdik3594zl3RVq8qlG700sDlzWQoudsNgzRMIiWY8NEzbdp
ZvW2k23DoYkWWqfqZTc0F4Ps7zVrePa8FOmM7T13Hdym0TxrGlj5Ad52UnND8k6D+wL9qw1xrhEa
+6AW81mJJJSgzKk5R7C51XDrnSQGSmrH9zJ8TJezWp1/MGrFxgF8hLl5ip/8xKvZsAdDCZkog11o
oDJtDGQtjpcoCJl1T8oJe/+u9JzzKSYDKB1AcJaBILiUET2y+0FfZRZovqxGLEQvAIAfurfzohro
7WACWeMxwvTQtLjGIx8/RkuHom9RgXew0TXEiZD06MnhrBowU9GZ9JA9Og0IoMQgj5keI44NL9oY
JhUtNEV+KWQD33RXld8/MePHQywyfam1MRheM7+MbXEIK+8ypmwzQHPVcvoKZgUTQprry9Dtjlng
onSbCk7JnGX54aXKcA6VOaDf9583+rwyvX3SScHYyXRtx3bVmyed6xS9yORgUkBSe6ygdy1QV238
hTiZE5rfP9qvHm4MMyS9XjZUjJjfFFgBdvqK3DlxzGDcLhBtIUzbFUvnimSEBbaRFaFjJH8HyKh2
3QqG1mbagBxcN4tg9b9Rz1oUeQ6NAkZbunhTCVUMtxWGe+NYGc5JqDmLXv9oGflFsUUPgjmcadu6
gWD852e5Aaaq0QZONznoa3Cf2+4kkifDghQbNlvoTh/++Hz/LdHT/6MD1nku+N6ANfvt7IEWWf6T
tGn+pe9TVt34zOWGk84yBVNWdy79v0ubeIXiwkbaxMjUUOZ8B/w5Y7XMz4o+ku66hmmwQXepUf5U
NvGSq/hTrmErRq/gMf6dEav8edEHnm65StmOTsvKkuzL39wXTWRnaLfxz6o8w2swBqdRbO+k8zjZ
oMFlTWoDMYJpRKKqirtDNL5oOC1k1oVYsgKxThsqsM7e+BjpdezwaB+K9ZE2P4tjisEoOqTViyzJ
zVDFPVkWT6VE0BBPTFRIcEwxREs7imhCKjws+VPqP/RO+RSokmj2+GasXQslKy32eqoODSYOkHVD
cOICnJ3NOKUNxiUrcshLibk0UoMmPxZzE3iIo8O7E/JVEg2K4TuF8RWe5uQUDM64ju0wXXiVBEaS
dkRq6lt1dPz0DOzCq1NiEE1qcoMgzo71uerbU6Oal3EE1alJM8EurhzPIEpeLP/9u+j/S+ng3Jt6
5x4LX6rq4bfDS569/HyX8Wv/1DKIzwZKBebV0pHCVS434PfbTNPNzyYRH2QCC8eFJmL9dZ8pbjOF
opdt93yXSV758zZzPiv6Yvwd9h6Se5Nf+qfI4vL7KvZd8/lr/aCuWz8/kdE1cpOzpbAM4BuMl+X8
+g/VtZRtgxaNoaA1hV/B8RnPSmXWPrJyWF/m0HWrOEnlVgzgbgU75SWLWfHFL23r4MncXiELxpti
dY9jXYvd1OJt9ubULyeKQFOA3NmivFIL3Zp2lW5sGq1OYf0GBwxWl1NBepufVOClyj5ZtQZqPFCe
MWI1P1uCVcF3TJdl5TBlWNoBhYcZdo8+JmBoXDjCkpKNc67srZV3D0qKR0Z9eHtT8nNFDupSb8vN
4I4+NVCArNCzwbijxdLd+gp11ZWgt7II4OUBe8AsrNniVMcvt1CRsRUMaE50S2gnstTvwtq7idvZ
quaBgRW5cd8J4hmF60bZokUkwBBWCdyJpaHdVXbsbiaZpuHabCPwAqGeyXKBjsglGIjKslRGcIGm
S9/KwI8i4uEK9eCbYYSJJzCsczuWVXsp3MJ6nfJ4Vqal475kkDWHaAXndgBLYbQbetm+AkrZjM1X
MdOimsmFP+HGXhuudMOhjtQDxFsyN/oLPRqxrFt6GhUndtwFD2WtAnNDAdrDDx9gYpBuJeh5yBrl
pzPY145FulcZ4nnEo9iMWNfEpO1ze0iu+9Qhtw5KKVUCGlj2QlpOO2NAP6d8qzhP2Rw4REt2hI65
WqwBUe7VhQ89kkwvBclKGBpO8t4c4xUoICDabcQVGAZI2VLbw1DCzKsf8bi7Phu7FORVGOrFc+Sb
HaF7YKP40JmkNbWfXIMNI6Yg1bs5tj5Jd5Ya2JMis79ELT4DFlPjXqaWedMXsdoZMrSxMiqTd601
OvFS0r7rw3I600RfnDGDJFyUWJadilP5wr3TrKyy8xbQkNNVaflqa5WClcYaau1agwZ8lie+XJd5
F15ULEkLu/H2gOO8ewyw8rTOtGDZyJQKFmhXjUQ9AhlC5uD1mPREcRSgqyBOuytXs6fb1LamTVUS
rxZpkAeFDpm1tUZsaaHUrPvSm9wFUrynUA7p2opMKuvJFdDxsrA3H1Ebdi+oBsZFWmvFs152M7qn
igmYdK1gPRYRWAKHoXK4sBLDt3DVCWBKMgOoU3pEunRSdkSbp/IUtBD8OydPLxNBTnoXOwczSSnu
zSosL6rJTTfWMGpElNrlVY1x7mnqAUqUndA26BKwefraNK5tswj3SVLYAE306cYLZobqiGyYBi1Q
V3wECHHD/jnAunVILFGdel7RHywhzJWsfePCCWRxb40+JqVQ2kvdMoazOgHagOd/NoJFg3tZRy6g
jILB8ys6w/Il1aGy6IGH5dyFSTnpWOkju/AfJ+X5K1mG7bKrcGQPTqeeGUD0SAOrWAeEmY0gLo3q
lE2pfxXnNgTFfiwxdKKjXUWRtDc4Zsd9YtjdxnTa4bqLwmOXRV9jGS8SqEnXsRu7+Dq77pCrvtj6
DDJXBCtVc6CPQe7yVHXHaJT5NT7jnhy/NsrhDhEwTc52gs9q441OSZJFbOnh1Ri6z1YZTJJ8sNa5
IgAiN88m5smrNIuU2DRRiXXY7AYuAzfD4VSmQmLDM+L7IIoFNoRJhvvRHNRlmLnDI/iCchmUQwFA
Joa90AMxIs68swZaFQ5JqaqnY6Cm7jUQsdi3McRS3iBYY7PJTOBTTICDUZWHlCb+fZY2FlF9PT6F
iFJta7ZglkNtsJaTMMp9joR5Z2D0vYQCojBKd+RNNE4/EaWmk6vp2IyBxyEk5NnG2YHooJRfhMuD
roaR+Fhm8A/RhNDxNc2QlFy88GZWGEv6inLRe6a3M/suHVAbAzwLNMJ8qsnUL8qU/4x71FOPiaqJ
vpoMn7s4gn4YJWFzYbokI5JQVa3CwoCmmJf+pZRqZNqfqzg7sYsg3XOdkAzsg0o/TmxAzy1dDyCr
ZG5WL8lAUOGimJxoXzqpdd0VQFUXdZKg97GDgF4cJHSwtpUzbAIzsa8agz0XO2mo3itUOJW/qqqi
Bx9NUwvARReJy8F2xaMfK8RsSUowe1QkD2VekEDVsygvARrSKugwUZyGIfYkv9FD0N9ZcAgjAYxU
tVFBJFVV74okegUSOEEZHa60VN+T8YTses5sybYpPjbEwhdYjB+DLjtFgrEvwptclPu0A9bqEorh
J6/tFJ0Ew1kLoS3Ki1N7Ise2AA6S36t+5smCZzLK66ntCpKbQaKY4QsczeVIykXZB3eVi64DJnpd
fu1TUrpIV9eILIgysSxMPOXBSJhopZsPTjyga/LufUyiXg92vgbaloE9bnx1WtfRVoUp9tLY5Mu3
oaWDmMFz3zaU21NPOV3gMiPITs0GhmafkVGSFYhrGO3aWNEL/ZsHpLRIuHtJzhorlOe2sU+xrsZ8
2XZChnBLlhO+G4qSiZq8apn7E4yMSY1LBQZpXW/CqUBsEayADa0NTlaHrVOR1xFPtzDQVmU3LSof
eGkJZct/6RVXnjvTfDERaoTrknOBQ29NXbQ0Mrn1rHSRAZKqwtuoQmM/muYzj4pd4sVrLSSoKWbH
jzIn9aMNAxk2xv0iDaNtorP5H4fF2L7G6CJig2zaZutm0V7XiydcjzddUF6BZUYuE0Kvth5aSTwQ
AJC4AFulwos6ooqLHk1jPA0RlTTjZdhTa5AxXAfEGMlvigduqmlnfjmHXEx4KoFTIU/ZlRgdTrSa
hAypWMmmQe5S+AdT3l44gNfhNLJWI0yKbHlw2/ZVG71VhgtL+gM0VHtZBYrngf1Ylc0553MGtxwJ
Flc/8Q+LHJ26Qelkq+q1NdFlGSFl1TJuCXc2TeKuOy8sHwe8A8vQKJoV0NToTBWp8ZTRbzyk1FEr
va3SS9ttYLqI0HMOXXAMN8PCj8S2wEGH5WINQgmDWL1NE6KgyAzgqQmyoy/Wlu0RdXWUZnvKLbnK
wVC0YABQHm9b0tzEpBZxNiqK2hwbiaHfsO8Fhqihe+erFlqyTUfyDM1rrJ9QcDKyXXouNdp2DnlP
xK9iGg37GDdIxtpgJNaq0m7mZ4ROFnZWjzjM7C0sHjpxX+ycSOACphXc+xiRFSbc2zZtTr2ICzp0
7rq2vnObel2XqQssKSd5QPOvs7q0lqnMVgZ1ERGCGfE/fdAvY24mpEiL3k7Yfar96JKdXLxmQ7L7
n+ydyXbcSJZtf6VWzhELrQEY1MThDdxJukgnRVKaYIlq0Pc9vv5tMKIySJCPnoqa1iAjlyRKBgOs
uXbtnn3UWFr35k0Pza20sNq0HspIX5UU1vgUE2kIvPW2OJiTuRXSnW+O25QcNccbtM2UwSJ9UdDn
RSnk2w61ONqTSe+uK3+oHKnIf0jWtZ6KTdvLV6WunfQg3UqUbcGh4aIU2eePsCC+UtgesWI5ei3C
zJZi0JQNIIjXIR+q805lPU/Lk0VRiqxUyL7bmRqxzXrloPYcyNuwuqj4aKolPpHC1/dGbd/iBXgo
lJsuTx4UkKKQ9aE0x7h4KmsBg4UtbZNiXypgTnVoPbPUWwdVcV8akLn8S+TNK1/bF5QtkymoV601
EKwNT/EEgsEe16jct7XVXVUivfGRMxZatdH9hyA2dpY2oEE3P6k9NdgYi/qSft34992c/dZuY+Uq
0W5HHGkCGaM5fKNieJWl8UXS6l1ctHdeaF+YXrpWOKZ0Inrss34nG1gQyQP9qTYaxDkNpWesUwph
amuDs9WgS1wxcB+iO7GPucGEHEXFsbJKHuS8vohsDQEqHi9+cd1BxCh0mwxschsKelNFIkdFRRp7
uNcUxCyiuI/t5GiNyraDTCwhxh8z71FT7fvczqkOzi9NK/jRtymq+8S+mFqwhuT2UlSMkr5RJfy9
ElT3G3T95bHTc+NH6KUXCTfFDFou/SZNg5RtWJ/rkvuqjiI/DZQGS3S+t1L9ayOs6kKfZGL6ykRC
jrrYHaw4WvdFwIVeoTwGuJjC6zBOpRX7Ts52COQjp66wxrVnUhoBRyFnVvT29YRCGFFLb99OfUuh
NvcqVO551+AZPLChoC+mITI/gbMzrkJFyHB/yptpUkBgRbG0rylN3UWI0tzQrqwL7mObAxYkyVYN
ujv4yzaThMA55DyDYFPVtlBad22ks+xU3DYkKjXVuI/cqjMkS1Xqdq02jHsOnChWk/BrYStHK4HT
YY5XmtXBc8f6YFP2kUq9LgB2q3RnCY9mexUp/+4OTuIdtgGOj6GE5QkcRiMk8hq3UyEga4WSpjYA
p6O7lkyBFQcBnTq/OkZmb+DgF8mYVp0ktcRnT1+ZqJcZ7RhrAW7bTkF1reXytW2H0q2KZMu1TAnX
36RxOl0CiVS5PXr7R1tPZIgbehiccH8Ve3Xy7EPrwWcxRpT4Xdf0GwgaEo4lLEOZkZLEBtHtdJRr
4rXgscMhd5ooAXWqzPjpSyrmHBbiMFXm1lAbH8xYfCPp/I2KQCgMsXFgif5pGC2vre0FZl0l062v
yOslnEfJq2EK47O3MS4HcFvdiUW3d6xU+zRWbPjpdNQHKkrhRDz0zCWKIPGCTASUW19fK6bR4x+T
XTVTvi7i4EuNnswJdQRicGqRNlvEGal3bOaKXLwY/co8kkgwnCY37hq1uvQy7Z4DJsfaLNswlbYS
uRFzEjvNGAnccPtF8E6B1FqLjF0dfpqyfDNk1ZU+co4d8WLwhyuPqYMuHgHW08DFmOFn+DN+gRa6
sa1sj/hxQyFvd1dIBo7NBRcm44CH4ASEqeMkY6tbEk1w8gec7qCIOaZmfTLIa3COlAyH+0Ptqgoi
2CzKU44VmeL191XSux2k3lLCXLqHLiR9H7p231WU+oDVauxHL8djUQKrqRm9hm83Rrizsr6VWJi5
x4osAQKwo95YDStx0jJ80YxhuMtGHQZ7F1wmdjus61SONjJgbmMargoV44+E0pvJ3EvgNFb5hOEG
eknR/epRzSWhHbvqAIFLNVBmN+BrC/0bx1xHzU+TEdyQStk2YXs3ScDERpFwMG7vzSp3rSF+VGTc
O6sWDlbeTFt1xIjGK50YC5PVEONmo0IGRmwKzERujMusVU+BLq608qHCO6uuHsdoMoD+FLe1lGNe
YPD2NPDgeuSWUSGvmlieSQws2rVmMt3NnyAo51QCplNtq+/yQmelQ9raN1DLghlMUZb5jxDERBLJ
n8ep/GYwQqgItr5pWfRQJAHeClKHzL2VrvOgevALuN0o70yMN3VVYgEMbjxP3vr+F51os8UOK5+x
Woq5MwuAe6lyKZvtfeql/tVQmTOIyMmwyjb8CKcxD0/dw9RF5tYSpsDe0p9uAz3haAlzyzV8k0Na
gT/7aFdr1fcAsyeZ/Rj5bPkEtq1V7C3ZCHPseuEOzqGCrmc3YRgNMuzkWE0PaSEkzJw6+7uWGtHW
N8Fl4c/V6NaZQpVFMcecj7QNFM1cS1AVaxiz4vplPpIy6A5kV+Ryhbmei/EwW0z6n7YzX38VJ7yf
Z5cOcLlnKhtfF1e8bZY07ctmSffB7m8iVw+ip0hJ65WazL5acSG+J2kbfW6LGlJg1Q/R7kXK+K+U
7Es51+uLjrcNk+p92TDny8aTGHdxmMi7uG6bbU359C4aQAGEfRo2Z+435478fb35V3tC1Ugew0Uk
mfy6PYjJHVXrsWuoEmbiMOdG7+vHPZqfeNmCQd5aFbDQuL5Z9IhUFL7sgksWWZxESeGEiW+jHZ75
YOdaWVSF6Ahq29LPsMe+MHBkwGBNJlf4cU/e+zZzDeqs/0dfv5SceeTLp5wrGllk1cazxzuJCJJ6
6gIg2HhG/bUotfvzwxh8FlM2qXWRlcWNV0SOkpNS7M4lbwqXvqBznKrbTqd6HZy8VU5FKBqWfLyc
CDLOFNm839G/255nx4tLgMjWw6zXYywRWw7AM3oRPBwFAEL68ybp/6vie/ervejk4oo5NOKSSwRG
n84ZTEFbvLObEH5ZaP2jheTF+3wuhX3RpwrXn7QiKi6+Y2yBMbzuaG58lVwkPT4JW47X7ugmDkDX
fzJm/v0ql/OrTNRAnjSIMaTiw+DGDgnI2mKjVdWZAXPmVarq629mDGEMmDV209L4OsDGAABJZO8D
iz3To3ngvZnPuk7ZmWBpNpcrMuhzHSpN4nrqXUSYMRn6AwRAeErjJ6QFZ9b/95Yn40Vji3W46jwu
fMvERXB9LxC0YeAKUOjjT/Tum3vRxvznL0ZG4Cu2rgaJGyM1Ir+7sTrgTNw95P/LdhZLlMGeknHw
cGe6QIA3Yl5emd3+477MF/hvvw4LEbUUmkXlxmI9n8xKm9IpIf+6ai6x07wdMJ/cdI7FaXJVrbJD
5uj+mRFxrs3F0OO2jBz8mLiD0T/hboYxnDizup9rYREFVFPQmqaSuH6jcdbea/mvj1/buwvei7e2
GGbp1ATwEagMDeKLMJ9WIBNWDVYvTfxPVtYXDS3GWihqLgg6Avl65u2HzXVXBPEm4liLw8c/mjxo
5jUZWp4ilkUTXHLoeZWmpHwTzsn6cJwS+fb3X5yYa5VUpPizgOn13OlVBQMaSJOxXByKwLtONfuX
FPr7sLLuP27pvVkKyU+TBXfkxttSIY1SJYXoT42Lo0He0BnRATqlWZz5Qu+2g/xDAQ7AQLUWW1JO
lFs2IzDxUTIuqyapdzh/4SENMPnTxz16b1DP4ou/WrLl1+/Oig0dSlnutlF5mSvV0R6ah49beLcv
s1iA4gHVBk30uoURhxRDLQt3HFAeoqST1qLOtyVFJ/9gBRCgFijNwWQKKceioQDLUHY4V5D44+Bp
3o1++VtakT/jIYyDTFtYGv+/DL7aIlVKGHWUD1iXpAEx3Zak6Uw33ntfL9tYLGRkOhPGROHi27ET
sXwzjcbBxJfx97/Ky1YWcyYuyYG0ZuGSCTGpTuA0lfhAJY3s8eN23lvUXrazWNSkiArovi1cKk8f
mrw6aVJ3kaftrU4e+R+0ZKsUgVkK68BSvkjtltAQJbuQ6Z7MbHgwtabbRFryy5uj1o/bevcb/d2W
sZg1rENZL1WlG47FL6shxPFa6lnl+Jxi8b3ZCdVI0aivARWy7NMEfa/FD8atyu4UTuNPqy/OyRTP
NLHsSl1zfhhNbLm0kAuvJsj2GcD1M/Pmvff1oh/GIiDwcNiV4SC7E3defet91XyAlm324+Ovcq4r
i5lDxVuZ4zPlsragkJW4CjK1bvdxG+d6spg3oULBMYZ8LsUIXyiSusyk5jvFBNuPW3m3J5aCnBEv
BMqwFmtmnRXloPp4hariyvTyvVDKw8ctvNsPixorCirhwS0DaCPLS2pS8JEeMzcXVLe0Kjc8dpGc
mf/Pj7qM1CkNg3BD7aYQy+U/af2hTe3MzYbjkIsN0vTpRk6vCmotsvCml7ATwt1HLbCW4JBXmgrX
B7gdlfWNRVbQHM58v3ePtC+fZ3Gs1IsARQWgWIxd16RUfPmrhYDLclXrIltT9++AieMmCd1GvD2X
V9Hm0fHRy1hsUSTbvCFlhMpTnd4Meo2dXViGt7qn/RwbOKF2jZfrqhjADK3lEDeVlanP1OKugSzN
fSE3Tas21iYkB9mQT1wIT+lTqTRduWJrAvkWx7MnRtOrzanVIhLfpYeNCtJOGUsmOPwdoM3PFUdU
a1OlibkJ2wJTp1LX4yO3VJ34xf0TGDcUFkJb5alWH9SS/PfHY29+xa/egqIYOhsoKQxTpshvMbq1
eMBNqVFcALbbeiBVyC/BQFebVJd47YO3I627/rjNRQk9WzeNGmiUqBI2NQqFF69+8kScRpbsGjHR
9ZicOiABkWjWg69vawP3K6x2bTu50KxxB4LQSSb53NCbV7llvw1BCaWlKkKDUPo6QEmsWopszDYj
C4of8A38VyCOdHChh+rQiRawasVlhr4pkUh83P03033uPRX9KJdtGXTp/OcvjpczDk4ePcUV7Whe
GJnVU98Q2w++UNLPH7f0ZsN/bol5LlMnLSv2YoHUJi7fMEp0NYO6n/5TjLC/wdWlO3eIeY7q37xN
WzMpCud78r/XXbL02uhznXQyXjmrbh8ebCe8NHcRHsBba/Nxp96uYnOv4HhZgvUSndtiA+vAv9lT
oLvd1nxE8FLdNZSq/ZjFbqbTbex4PwBOh8rwH0jB51jibT//bnqxq02FbAJQ1sC6j5GjmABiTO1Q
+/6dkucYCO61TFHWUUEBhBG4H3d7HpCLpjnmWBzkGa/s34tRk1As0KHucweKUDY4YXzBPLok66dh
ixR7n31Sg+de9JudTwFTjO+Ooclz8mB58inH2pN9vqpFVVaA6UCZk+a+m00pIvlWaz5xRTIW95CB
VlH3Q5r2IUTBjzv9zgAWJudIgmxUA29WJ8+3KdmzNKjsNqgXxwqvM+PCSn5/mlBlzSogU4Q9Y8Re
j95qKEYKSQ18qCNQ3nZqYl9fRw8RbmGy08lDcyYCU98sutxh2FTczqhXhBTLFUCL+zEv05zp4u1U
3ymrY9U5yXW2tbgFxMF4XZ76q+Q2uIXdE11V6pHi52Rrb5IV9JY9O/iFbP0HYiPl3HPNn+PlyqRh
jtpgRdSsZUer9+V98ag9+q6y4khyxV3U5x5yvX4HH2t1LvR9u4Qs3sliQTYkpG5UiDynty3zYp7O
IdNZQqDWOcbn8+r8ecK8mlBzgxrZe8Qo1C9piwa7AsEqnpFuVElfPNMa10XANV+l9tqZAPJcQ/Nb
f/FWvRo9N1eJbqAiqiv79tQP06dR985pxd5vh1ySZnIXYcrzn79oZ6BIlQLjws2j9E4f5fvawu0i
y8+sQ++0whxhUopZfQP9+HUr2F5V9SRQYjVPot/X5lPXf/l40r9ZdmQbwwoLsgeBycxqfN2C4nEE
82nBSH087SK7OKgUAp3LUb7XD4XJjlgaGrOyfFuenRZmXNRulSQHX6mfsBnclYnYfNyXc60sZhQY
X+FZAgVlNbjYgt3YpvWQmsXvH7cFFTUGvEFu82fNx6svn1UdRcNV7Xpe0+yCPMINZfDYobzRb6H0
IpQ4E8G9WZf5RCT5LI2gAjLXmwCuCXS5SBrugyqMr8ubIKV2pdCvC9F//gcvEKInL4b+vVmbU7kz
Jjto3UFkwbbWUuGqfWD9FKEk/e6nYrezyI3Ne51B9xYD28KGXBeFcCnGz7djJ33BqA6Wht2dySe+
XekWDS3WA8mivE9vhCvvrJ25xSI8Xw83YgX2eNO71KjKZ3Llb68AyMHYujznQ0kvauaiZ9iQwdTq
Yf47lPCe4gtcS7axU68t/JxWETSAc6TKN8NDUSyZOWWZJJkBuSxncIrWOMCaT9O7LwWqZrXSe3xI
qZAVcnDz8QA519YiJAso55+U1nOT6Gs13ZrNL9zO11Fj/X7QzkmBKzKVoc9RfXFk4XcG3Dxst05/
wqhZjXg/GqjiP+7Le6EtrVisSjJELqjtrydy2KCYjzrP9UtQQ8Nl86O8geWw6VZQA/Hf1g7IANzm
ihqn4cyi+94gedX0YqVSFbtUlMpzMcbQD9NeuYh33Jdr1G865kFlkFD4+uNMd9/5dhDpBccgrgrQ
dC4GZoskMmo1vl1OPeKqPJLKuQoP+jWQ2Md+bR7ya/0h+XkOsPLO8RPBnfIM55hT08tj0dSLijQM
mZwbqXW6kNAqvfLc6t5b6Y0ru/WZ1VmZx8arSAP0/sv25g3vxcYcBpAOBtqL76O74AdV6pobbeUv
sLIDZF/2zjxkG3tP5U3gqMesXJ3Tbc+j5k37OAmQ8UFKri9120kZU16nFvsQ8VtRCniLd9CLz2wJ
cyeWjUCrkwXqQxPy1+JbGlJmQIsBqEqVcACOvvfP8U3eJGx4jQB+ITQji+Tkt5gcA+c+TN2rvXkr
dhR2u5KTXNRrEi8brHHWxpn+vLNMv25uMSHqpONAQnPzqjkjhoDrx1+9PeK0LWZv/eYcUPi9r2TI
nKEFmmabA8/rUaL6LRYfQw5pssa+yYvQBq00efgyTZHpnJl4771KtgNbAylgKJxBXreFlnk066DY
D9/9k7kdP/sHbxth3LPpdpSZMQo/bu+9sfGyucWr1BWjU2K/2Jt2llxScImSAgD+/ceNvF1MAD+/
6NNiAGa5ADFBn8y2LlZJWj6pRv1poFps1ff2w8dtvfetTEXTDOJGUh7LjG2ae3lUZ/V+wLerH689
6ZuPT+/HbbzXH/ZPk0ge1ASr4+tvRJjSlRxS9q2criYMeFpz5qgeStjdHzf0fmf+bkh93VBp2Hh/
4Lgh1LsBYgelf3jMnznyvrOzkSdVTRk6AICHN0kvmcLYsSmbfbcVu5m4DCmEy1on3Xnbej2uqYI/
JF9nwMXHfXubYmbReNnuYuiFJeH3/BYxmjhKD/FNDa3mc+V+Ty9xshr3yY20rokdNh83+/xxlqsh
yISZncAUY4C/fqey1AluVoe9vPOPeJ1bv6bL6gs1W6vY0W+9u86Rt8Wp7lbeY3Qhu9YxfPr4Ad5+
U4OMBkGsTd5mjlletx8OmerXmDoMttx+LVtFdlt8Dz95mff7yRNaYkVmOwVDauuLaeeR2Lbjqd97
1BCn8YiJStR/Qss6M3zODaJ3esWxUMFC1mKDJpx93SsVt1sDi1u2ysgBwLPVHQMP1Q227+t+LevO
TLYy9h+/ybfTEHXdM/aEXY3q2HkpfbF5jx7bEXyovZG2sHQ977s19k9GX18PEqqAj9t6t3+UZuBN
IObU5qJ/mTfUQ1kM+2aEVFRFW1EF20BLtx+38n6P/m5lMd87XemNLBz2AW4Ka2b7wZLGYtOlQMVb
7Kg+buzdLvGpWMbIsr+JPbDbSap8GvadIC+LYUpniEvZmO7/QStz4YRsMA6BH7z+SNiv9lnSjfsJ
JY8a/QwyvIaj5ExX3lnDyL9aCgE6wQfJwkUrSajh5So0JnX4TcFZ+Qh/52Cfkod6O/t4H/TL6mt2
ZR3PIQjfbp8kPw1dcJbCtvXNZC4GrUmN1toHcnWyJ0r6pcoafn/o0YbFfsYbJNG6mMZ5U3GImqy9
BrAKsIGW4YGDL2/yxYvF+Oc8/j/ozr+I8l8M3DdeYrfYbn0r8urnaxoIf+cv5o6MDQl0HJZsDppz
tdH/wEDg3P4BcsmQGQME2ZQh/Ju5o/xBOTA/TMoCRgiVyAyfv2Agyh+KEJrCH/FfQTnGb9ma6OL1
QJxLR8iU0vgMKyHP+HywerEWpnFolCG+OLt+mo54EzpdlXNPGoy7opM2uYnmyK7sknWrKFcDgv3V
YGGrnE/48OrrAbcrCN3uLEMB++bkEAFaO7msfaPBqk+C969vLa/Pdn4lXJEnvzJp4J8oDSAc5RqH
KQ2sgthGZlQ4nUiwH9DdSUk2RdijgM2JHkpo8hA04MsZDoJzp8YBaQhTKEEk1qtpi14KX8l40yM6
SatbeGJU8KdfraEjtvJU5LQKID7JcO3U2tfVE1sCdwEUmBYyLiJ+hyvA90iQpcdj0OlxwBzDQqzS
2N+SUdo2+glngBsNI+EsM1zQEVvVhCbAo84PUyKeTTxpMxnNVUfgWFvYMxnpxuJFGv7aQALlhRY3
3hl+XfgjZvqNYRSPIsHr2p4wp/CxTom1VdNn1/O/JbXQ2urka0fSqpS/WWa6yWALxbZyg4TjSoxP
TZlu4LFtsqFdZ+GRQG+VmZ/HcO9rpwYmm8Wlu9ycGmQio3AG1dzLAileYLiDftIM75AEbokzrhp4
yMw0jBYrJVlJnZ7sR9wkUfhwTWtlK+6s3fnrWi3KRgybPTROHuTC1F9PFZZJ+RiiMVebRxgnq7DM
LoOowzWrL77U7VMuQ6Ywt5KSXMpxtw60k2ynjqCWj6ecn1wuFEfRy5VUGY4u6a4R5ddcwl+P42n+
rfnTzH9x7PSdL+s7pU4288MAfVxZtdg3pf9DRMaN7dWP8893ko/2VHqMpdQxSpIpkNWkqMRKkm86
ydh2IqltJO7+YwU2oZdseEih6u7Yd2su55xQPiXtCfswmbE3f4hxwMSLvyznjANTcrI7OzR2hIY7
Mcx0iOBinieq3q57BaF0K7Y6wwF5+s7Ud3Ar9vOImaVU1Bg7Ee4nqAdZCajLwx84woPN4tc2Hqw/
5uaRye0kDCzgN25EjeAFDs883rHuRPFDGxUjjBC+Qk5l6phdcRvZnfw2c9LYgGyVXjeKOFJ0elW2
2Vd9Si9rT7jtYN4pYXAxAt/TzQs7wrOAMRGX/jbH+Tc3h3vUlZt5fIxpcgV4i1zZtm3SDQjKTVV5
O83yL/yELx/wV8w8ABspHRBB79J0cjID4XhD0G1leNA2wxUL1zbUO4S7wybB2rnMzGODWtZAJzn3
0va8TRtb2/mrzV80bNDTq9oO8Ty1F9RS1ITvanc1z5iiBS3Cd8BwemUm8rrjHMui0VnmPpHENlfS
SzuQNkMB5MTXXU1hblNkw+Roke4VsrX3rOy247a6xUGuktsrIdKNokvfU5vxHhZIwXRpw9wvc6a2
4LUwdvhlPqVO3J403CymPLjwQrEN/OMYY3lqppdVZe0jvdyGLO6ONbXQHISJS/UoeieOR8TkFRFX
jJI+jcyvXovia0iNy6h2WZl/1F4XbFmQLwVe7X6aj7sUMiamp8E6sVHQZ/wdu/JBLpiBWAVtutLU
JFxjhZExSqsthJNpVdQJTr0tXrNqfox6C3lvgOrdHvNs3fkF//EcSZmd34vik2rhPmM1hquW/VM3
oXbGwXr1/LOeEoKo98O7MIuvAz0OdrJNbKpiCVKr9ilLFQ2ZP1YQRq/G2OyqV9SvCsTjqmNQ1eQ0
Hpfxdo2hyBBRIGBikM3atCLQdzvMBh0FB/t1YZqbtEjaNfQa0I1hgCMLnXx+zsY4lB4HYTyX+MTl
hIG54OjdZb9EhoI5kQBNKz2cTCO48mXvCxyPbI3GD+d1A7tHw2C7adsD8MZii4PN2mqabKdKob0O
K1zEO/xwwAhsy9771XcTrhyaKu3CTHK7pNZAkvRPkNW0betnA8Jobx3V4ErskRVYaqfvyoTGGFzp
w9ixp/l1imIwUzehleHKYdDaYG8LlPgFVQtgZJykCrcYcn9PK2WfajF+zd5jkfibPB2w1jTXZop4
FwupMtpL6rnj/iL9+dcurgII07lmo1B7Ef9DDrIRKfc5ppfkfkqWXFYQE4cPk9VkytSbmX9gwtHS
u7WHjbEEx+lF1HP95zn4paaNEiMC8r/Px38+g0YJEMWU3L8Rd74O2LnH6cykjfMdUotdyhUfvBvo
HYW1DfBjed6P2b8S71sM1YndYahNtM16Pquqr2It+kb2/D5K1RuujLWVFAz3fXJT9D5yVKPH0Lvm
ptXOf6o7SVBbxJnhUz0BeWeBZtqaUXkNFN2cdf/pZB5DFJtzI5EaOXJ618k4XhEtzF7j6mpeFH3A
Vh0bAZ7qm3kpn1+UTv5AqfWdXGS3cWfdGfpTWpC2f2gSInVWW6zXHQyl9xmeiaO/N7vsK66bjkD0
bSL01FnoChWhdWPuM8W/KDr/Iuq9TTWgHw+FC9TWmX9txj63/d9CBUMz1sBoOFVQ0ATiUaVHQTSa
+y556nFuqdonX2P7A4qb4xgLwRc+56mfgy62AzMlh8+/AeNt53mgSy0FFVd+a1vxL6nQnedQQZEO
FSCfQRztuj+WjNpk2hiYjvjS4GIhOqyq0j5mNptQKm3qOPmF7+pka24z6m40EoMNO3aNvaLI41WT
eqvWwFyq1ac13j93fcPQsqJfoZ81m1DFjtuzd/o03c+BFFevvBqVqJHdOETWAxZ57kpFdNAmG4/1
e35TBvGfqR86KDKmyJ7qNL1s6uxLbkwbXX/KJ+OIsc3WT89d/8zHn+V45bqboslZ28DAfT1eO3xs
k9QY8x10dvzRbXWVdwGwcpFseBzMsJ/OzJD3JghlW5BWKTk1KKx63aBch13rT1a+E7l5bMP6ApTE
yrQovZDirzhV3HDrRRharWeh8Lz5ZbG0G9nOiJJvPn6W2WnxTedhE1IlqKvc11hzQuFF2G/Xvg6d
SOS7ocuc53CDSHSMi+sej+Cx9bcldJrYIkoQBym8TQLpMMWXstbc62p6Ganw94TlGMlNTTVpbu3t
/MdsVobUvi/YXudRifG8oe0E7KqkiHce5KHEPJbC2g+KfvSk6mBpD42iu9Ug9mVjwPeytCtfACvQ
nyRATYKgqmZvUEfd6YJ0Q+J7VzNP0EJWFDVmZIFF5l8wRrShvC3swxw8zyRl8DjP0fbHr2x2cH7z
ymxDnct5yeEyaF6/skxRIULIeb6bw7rEY2rDjOj9ASQ5GI/igWHdJ0+T5m/niejtWv9RDrhnGIgi
PWZj9cREN+10MwjvOZwbIt2d1+UWuopFcAahYjtYODSnu/qx1CGBj9UGo6QjhakOOp9naX4smUcV
uIZk6YhWuvWZTr43Kaih4XBpUFsIcuh1J3vbl2O9ZSPhI8wnjmHUd6JrMS2fDzssbz3kgmJYRRzN
2izdBHZ6oRpPVswhJXhaWXZ2HSnNuvdOcpVcJkTQ8cBUZ3A9f8LiNH+y+QSVxPC6U+gr3mHozK1s
XKnkqwfLANfXroOBbazQdx/37rkIaznlKQrDGWe28DSfs0EvRr1WSGhejYFRHyVPdU4go+8tQ96g
gcWFIRD7XPcOxLMrk4MW6x9jqzV+arHySU85F0Qs6aO08Yp0rbY1HOzksmSAzot2PswD07woynOp
vedl4e1DCyoYdCgPb1JUWlJqogJ/sZtPQPMRb5C6Nbd1Tp/q7rxsjVm3jlOk88raQ79ODcylpmQb
2TaPmskimhx7PdxLusnJ47HFRhm77CvrUzU8hZ89EAohL3vipBXpbED1qY2hHjL757N8HwdXXhXc
5+ya46SsOpvVKAPOyaQWHEAnzQ1MjtD8qBwYMP5gBDE7fIXfy43tmNeP82w88xnnSOLNGyH3iGqa
gIcr7teDNBGTF2tpku/mtzAfB+awXOUrkAZbzatHEzsgOAno+95wqkpdRUnmzCfSuYty/qWPPs+r
lRVkEC6E03JmO/OI82Lw9hG5Y9FI1nPrv5hHRlFgXK/wiMUgno8j7AqYxD7Nx8L5DFrwFucz0Dgk
l1GIdeEcp3Hm1IyLYfha8gmf0wEGyyA7NgYG8yFpMDke+snm42dd5EDnwA2VAiVziLsoCzXkxeuc
eHOdNzErtOACT+lTXreblC9qQhrO2ex7f3RVuXdCc4eB8wYy4Erz2qs5oRE3R72P12TTz4WTbzdL
HoqviyMwzwZa4PU37ksKXMbKYNQTc9FxZ35zqQlnmfSBj0h4Pm8zWueF83Iq8mtR+hdSf1aU+nas
vX6Oxapfqj4ukAobZTxVzpTWjm5BmE5JwlgnvmePl2cefZ8jyEwQw/EZ54FoScKtb+KuRgQeYxOk
U7VnOC0cymr6mseXaa3w85/C4YqxfDDrp6Hv1814KMTTPJcssIRlUe9KkNJY1Ry9Kt3MU3DubMeQ
7ggYWqP9M+P+Wznc/w3yeW7oe16MVegHDUjivxqeU6avfrHJmrAZb9qf1Xj6WcMw/B+a8fyT/+kf
/tfP53/lbix+/ve/vueI3ed/DehT9jIR+8w+/oDmnAAJjsNvb/7Kn7lbFV46JZE2t20EF9Qss1v+
xUsXf1g6iXuQDRpEDUqF/p271e0/xHyhZbM2yWLeguq8bYL//pdu/mGinWPRMlQgHIZp/Q7GGWXB
Yq+WKbNBKctpCqUsVxjLQ18x+Sa1E9SeIJclqvaqbO970I+jSBwLBRe6PLJ3baz2h7KoQPMlKveW
/drvTCK+xj5q+NdvE5TwDsjh1BWJfhfGkbjE9+GxGstwkwvgYeEwWW4rZbiB+nVzrDWLnNbYXGRS
YTlyFqq4for8k8q/T1JKsTdTasgHa9J2coMvJN5nw+oZ25foSeAUA/uPVkKMDgpsSrZmyQVFOfSX
ScITVGN/gXpoZj6SUMG6c9pkoxaTYpDwmhbc1jXqKHMn2d+a8nFKS65tdLhZBZYUK21cW613SEf7
Z5MOxiouS8z/lFNSA7EcKrDAoRVfjJA8Etm/j73sRk+iex9+4i5MdCok2Kiq0ocWiQvaNGDYUqkg
vTp+mgNT4zmNbhAHqVCEwYNdhUV56fsGJCF/DJyUhCGOtcqtYXq4fzRf/Kj9kcjjL1/Lv7caO2pc
XHl24GZ5tO3T/EpNmhP41IskGC441n42u7RcJZZ170f556I297bZftcajnljoGyTpDHADA6+U8Tb
Th6v1dEnzPZAWUTDoxeGnCCLhi9kw/Qrvw+NdUr7daErx6qEHhYOIRZQTejB3+g2nqJiazpinmuv
QP2cLL39pOrj5zYjdC3uGwn9U5twr2fldxVR/uCbX6JRxKRWq8bJZ6Ku0WWbNiFzJjLpa+xNwu0w
sC3C8BBSq7jKMTF2pgKoV66Iq1KSDkoX3MZBYm9rALAre8DDyBKSsrVSmLCtIMSH3rxLgcusqTQE
zeCBCE0zAQFqaMCdeoe+FLKrZmVB4RwsvKC18QppsQYGqL0upfbOmEZOJ1XzZZIBhBo47vrKbeKj
fJsgTBGOOmbXdDiujMZqtHpCdAhtehatJnNKL+JswJvFt7N10w3/j6PzWo7cWILoFyEC3rzCjZ+h
J5cvCBoRjYb35uvvmavQg8xKyxmgq6syszI13M9Ycu60FOdCz8rCpulfi5ZIWWkNWTwRaYKHX39M
sQP1C4zWREq+qzI2H3XuhGweRLo7BOaMYRKRNE1o3IEvu+KDEMoSrChsEys7ra6X+XWCO2LZT1ip
ahcCemdfy4sWM6jybBaYvs0qy1J47m6+UbufrnRcmrxVhCPQVVVh9W3XC7Z/uv2UdFqE2s+N02Vg
ls3z13LFCC0rO7I/3fQG/cfPn1oNtmhZGVtlQyqwerC3mZjmpPhP4CIljUzZiV78unWd7mfZ3aqS
4XglVZf2z/NlZzQ7Izc/+mYBvZ95rm0WLt7dpyzCfWq6GM1Cl8W6rs0vidQR97EM50zLTr1Iqgrh
40Pzr73DMsXa7gssvgMjHeMe691AKVSwT1YDHbG8zlv+ix0v7tqY+gaWy6DEU3vgF/JM8gRuBDw6
T8CHV93+b8VFyZ/1r0q4bchRwDhxKW6q3nW+oRgirnUSF9NO31HKcwD5964eTExhsOwrP5aF9n8E
OPa7glU1Nqz2Gg5s+9SROZ/je3TA4EdZzkeIvi9t7pfIEbjPZpnYbci3cfvm84xS4PBtiyhTNhFM
OB/utMYQYW5M1DK9KHZ4j7CXOZjFHA2CJl2vHrRtUv1JmW7Gxui3GoO7sx3EqJnoGKYG+9TnjCFe
QriZY0d4trfQcZfWHsnZpYia63rUSZYOy7V6lmk0OBKUDN/SwM7qlGwgXtlWI8HYHu5+qLxKGV6d
fu/ivJlkeejWMA5d5Q00pO0V0cc9HQgAVZPk72kDfqFez1oKJUS6lXutNMr+vJ5FUl3z+VOdeyts
DRPfII8gTSd/xCJMP+Ddzsa2wAyzMdwnvHfFre1dXHlcb8KbGo/exBjbYFDVY13lzRELyqBNO6xL
tZH0qgTX+eyfbJHSOB5GjTUgVLGf+9zbN1b+Y2zmuWw4k5kuzLDK+xfRow4z6m4kJ7iaHlDkp0+6
lMkeg0n0dkKGbOMfFbd77ztkJqZ2Xu5uD/1YZWGK5zeu9dgrFevVqquHwq2SOB2l4Tsbu5tVnSex
Ab+wkfUM+cT9mvKoQsPV5oD6WVhqy4SRX2Uy311c9dvay7O+JOdlUzF/NTHQtuutuzZNw+lZ29Bt
yM6alPbY8geYXX2AWWljtidvQnUv0px/FTB/TB/DJBcdbu50kGnjcu2m4ubW5WHbGD6btNR3Djlg
FslFO2vRfut1tSIVg31MInmXqs3OQ9URFH7SskFS5K5Vs1smkzFqQLF9dwIjFqZBYIk6Blqaj1xz
ecHttnwLPn+HkS7rm4SCy3SKs7JSo9nKfoZijPS+W8POFmG1FibGoGq0DOhDqxHbumqrir3ZZC+9
vkWaR2QbJv+NrxX5hhk44JDIzP8qpkawT5PZ607XON3Xhl9krJjZLk9J8IXOiklT4MWq7CAZcLBs
mmk3GYqK7x1hYzAFddgNcMb1pAQWXrQ+sDalZE2vdu+2p25+N/XefNzcV0rtXSPL71VMHktXJmcV
yFREmpoOATK8LtR4fW38yjBTnvOdqCgHWHqGepGAcDQdDtXl6sBfzVuowJgTKWeyCzxljGTD9qev
xUXpmZkLPXJzx0MWTxGSmoCnbhFPdaPNDmWfov/B871p0vVEVBceURmO1g2zgZWTWOPe3WDTWhRh
ObhHMqSh21XtpZP9b6YnJNSWUIiojgnKSLqrMy0viX03USffJqjdFGd8OyxaK9buafKLW4dVCROk
ddn3UKif9bSWfsdyzEO2tUeRYPjYj7RoffMzZjDqmCw6fjXM3xgv4BO7tjIWnPxOXX5V1IT7UdPW
W2mRQ8Yd2vkmLsHBJpIwKRp1ZxYYFBdLzgHarmnXp1RyvdxvOZbFpotv1Dg284Ww5iywMsPvq/R6
x6eNhriOIezqrjqJ1Lo11rL6G6+JUq7zpZHOe0GYwwGHNPixFrpf9NbLalShoo0PopJfucKX+rZ6
d393XshNt6Mp0+W+0YZPx+vIZoNVTBwj86eUEpHhy2VtvbbDYftbz3SsHL0BxguPgTDRONQbnr7Q
XYy/A+tJgQLDTzHFoLi1FaxV5h+1IE+QO+C0JNbfNsooz5TrZpuvCwRRoJRsD2Q97pBt23OlrTDp
ebvLM+4ow/vSa9wYMS+vI9t5bAtS5QT3jWdhlJ7nUQ/t1xmZCgfrPJo2nZ7bf/ccP8bFBG2heEu8
p5VwDc34XNz3wr5/tTfaXKkSSyQQBLIzexHrT1NeLOtWFw/f0vyWxZcrPubuYSM/xaBsZHI3sJXC
jTQQ4G5Jyzfbr4k2h4w8X+o/TfrWOCLQ7Gguflv9MGs3vGBLL0CypsEDTrlJNEi4WMgOtvMyzie1
4MWRuNR1ma+mSA4652ET7k4x2rhm6cHIn8hN9Ad1O9SNcSnugYfuundm6yDyaTd7H0qDxbp2lXZE
/js58bi9CixpYa/6NufJg3qNaZASrKH706pH6uTGWN7EQwtGIb8GVNz0JiEZhlFmL1jFtr6tfWJN
waa7k37LkcKlfSoOfWf/6FlFoGf0XfW3i2G1N6GGuLVPs9HQ2y8P4yD9qb2pawbIXIdmssZDM0O1
vFZTGphl5xeMJ14Zb+r7ZN7T6qB/FPHEk4qHWSImyS9joUAGD0G8efv7omfX+3I8yPum4P16IK2q
fHVGNyC5J3Kdj2qe/VksnFfUAX/qttGu609YpcbgfpFXib3DRU97U1R3JUB/KpVpX1vySPzEoRrY
0d1oKmjyhL1BgvJgyHSRyerbykMm6X/W5/ZJ34LhwfzD9gpyMBlD+dOQCqPn0TBjee+n43nCBlBE
SUGiaVhVhMWGYPCNEw0Ssi3cxkOTCH+aqUyviRdp7b3rM3AohRLGhx1C9CLPpgiSTzv3sycoH1qV
Ytz1+TGzIa2jpY9q0rHk2X2sPvQ1wlcfasBLbql2sfP9mtHIVbt6i3J1PylfmIAL9aq6uFwTTIQ2
IJaH2T7lFob7EhvbULvjx26sQJbh7FC/TQVN5GWi+6RbGZQd4weK+zxQl6da3GbMl7d7pspLLY/l
fAZZ8c3qiAap00KChyokCsqFhqC3/WE5ZfZpWt7LL14WfAOnV6t5obR2RSyKOCl3bb4nQrER4cTN
ENqPSY6sJrm3iunAJBsTKlzhQ94z6YGRxu52U4vjlu7w2k71Xcc13cdt+5tmgWP+hzrEAKEcIh7Z
Pe1CuSUOs0SQ5ofsif4R5B21hY4j9BZtIsKLd9P9hkwiXAas/Nyd2y/96KKOfC4epluBxu8fhTWz
/J4LdyARJCCljCKRrkHinuw0sNBrdQEJNuRSAh+3aoBRXV5HVF5vw5A6FDZLzBJy0QnNx5HUhXbw
R4z0l2jxLk67x2necXa23NvVqd/2FT0uWK881Gu05kc0RnK6+9Mijdkl2lF1KFXML+2Gb+HPXP/K
f82tzvYVaxdYbzysBJK8kpdhVC+ckUjp0A9ElhlVyaVYKTpnZz6V3rNaeCSv7VM1JQ7hyGvV9t+5
tgM3W+vfhhub2uE+YnluIHnIq7+Z54XXiDxs/cfd37LUj7x1+UDUzBIkRDwWz7q2g0/iRRwebITA
MDGfPRKhltko5v3jiIoBpUrUwSnLwxInGGylIe6jSfVQVqR8mjGhvDm5GtvBcXcjYShbkLWBXJ7L
a99hnQ4U8LyNfp889HPoWqfRYiDc5WtU8me1M7rQu1k/WRbgseAe0xKNkJ+0PgmzdAsK4Rw+LqQ4
pNtwwcYTcR2dQYH/lyaRauEmhSAqqL+S9ILjvXuHCA/u8KT85GXolf/yDslDMPAGt6HxUCzX9I0Y
nu7H844k/UheMFQJWMIkRD8EPYm1VcQFXbj7RSE8IMC7zh6/OOfGELhLJPqjUd20NNq6vTP6CM7s
JrAXslqCfLtgpui4tymPs85HjFL9DOWTax07GRF71WnndQrbisiAsCGrywLbDJoPoJPsj9pRv5V0
+F1M9AxOC3wxqTy0JJGMHItAwZ3eCEfKC08fkVt/tqvrQKTQ16rvyG4t+tBzifeiuC/9o+WBSMdI
9zJP9bcypsnwiCsjduLKR+PZ2n2sWJGmh7CrOHaP49kez7BdpJ7YC5JAXnvl1fB2gGo0rlN3RAil
etFqPcJsiDxui91gPJR87DQsqyMRCdgll188uLw5NehY4tqfo/yJfX/OkbLG1bTbWOKlPdoIV4g4
/any3PATr8n1HrM7KRdHROgZcCt1+r2gWFQ7Wz/meDt7u7V78zAzAWYZzrp2cad9vqvzyKtDQf6P
PM3Kk0atFtkT70+LDAen6ULSlS7PnvGm6y+ug0RzjUSKPOpt4LvUQyPHfHpHhuIgdn0VoS/KS/y1
ztwQHFJwiFwNgHmkd8QLu/un2tf8szXiYn3Li6im/8uDGabAV3tWmUJFfS7bOIEU5VpZI9hP5odD
q0Q8EIfc36DD0BnZHxgew1oSWnujP/F3xbMjbhOZ5FUMstZzx2QyLLW4JFZF8SGLc5orMxQ1QRoB
wAkiNI7Gqp9aK4T4pWaM9/SUgLo2f+p/Ns1T5etDWE+XcriJm0esGaAWLW+gKQFHik6iUUPmBIvJ
1olL73dYw0I+dxgk1ShAiJT0idxR0WK+k8XmY3LuVrSAe20L2TxdLxMpizDgW5SV98+uKDfCbOiK
eu3AzU0Ms2b/WlYkp13fx3y95RJqrh9z64pHKR46NVbrXYnabZS+iWk8hFpxGB5y/YCE6y7iuK5W
6OWB0UZlRMRc5e0G2hTlvd2iJrnp6t5ZTohWBMSz+TeRqWJgKrdfrdjTwl57rARpJqhLeac4ZulP
Zu44ZsqSB0p140GTN0GiHXdPz708RADBzOBgNyL0ROiQeaDuVXKo1b3C9YdaMLnM01fb89XjTx8q
8ty/y/xcb/z7mBU6z73l74n6GCIqL/po3A7VwTOiur7ex0p7u1j23ht29AHTcuJjkzSjapiSHbuV
8rkzYOAo3ricMyX9cBSbCfd1ooHL2JZXRcRGEy3vtnsy20B74btYukPP2qp81da4JpoHGpYAjYGc
7e8anRynC9EuIR75nmpteCR7vNT5IQHf6mJKrg61xsp+Ec/Tq6bEWXoxS9rNeFJiPtLYQbzvaGjw
fHIISDE5AZGQMS71XnmplwAApYn1bTdYB9ZTBow8ncuYhyQvD+ar1gffQH7GxtwfFD/cuaqHPI6+
HsYnKKhO4F8lu7/FCygM1Ylzw0XLCaFD0LQf9lmDar6mKwb6T/ck7tJ+VtKzxV+BRYyk5Fl7TcbL
+G6nh+/OZdgMppuYF7gw7i5QbpHfivowWTfbPRNG0H6q6TPmV+Qe2u0rcURa/yz4zfPbZrzq1jUF
bqB4gZxGq4GA7gQcQ7v2o7WXxdnb3pX2it6kaHwuaJsFdpUwt1vDPfBfSiVu/9OpqNphvJCn80l7
onDIyKEYzzze5Nilpw7J43Yyhn1qXCqGR/1gKteSqRxQsznVqGtMM2KqbIC0SIFzkf6RqYdF6rPS
hACbbR3xjljr+0RvNBzh3Es7BmAfC+YxprZgsyK+UcdD1AwxSKm/t1Dd6hEiGJYNKWusd07E/2yR
KD/FEFX8Mu6TCferkJsz+5IZUVY+VLWmvVkeKQHhhCcVpmXxjLklScvDcax2RGmZqJvfTPVCQ0If
q5eE1H3Q2fKr+GHKJ25ofF5wkS0MnyEeoMNTALPuzxu7V53/Av70qr+ZYLBnaPo55HXrfmg6F239
I5iuoYM0vyvODFE3tI7YciN9hErp1ZtqEG9R6rFm3lQzTACc5tgqXqr/dyRu/5R9kUVkDDy7p+Qw
PplVmFXh/CY++J+ReD4QUe/bX04T0gmqeUi21vqqvgE8H936BEbHnSiTW3t1fvBcKp8SpMmgn1aI
9hWX5NcSuoVSe6VlZMiAym7k/QJZGoT8J/ZVqKMLk+CTRg3ZtJaW14vTqUAWlyJXm8OybiPXZEea
TiHJ+oPhW85w1xbTa3U6q0NuxDeGbKAfvUcDvKvSBiTkfUFkVEO5f9Blf0jLpPMZEEfvjgv326Gx
bATw5iv9V8qi8AEFqvR8+0JiENY283OyHYj05eF5ZvS0kCbzW3xUng9jq18wfMveVg0pU0zzVLk7
na62CZjjqBjI32jwGcP1zp8+ZPYk/yVYXtOj0wnTzFb3NxNNAR0234gILduMCSg9GOPij5zFhMlE
Pxh4MECIe9SaoDLCvo2X7ja1F9Jp3PuP5CZRQSw9QitCZaSOBNeQeC09O9N7Dd5obfre0f9ISd/p
ZnZaLIyDxldtkvGbYfzgHsu7RtG7ZtWGbEzbrx1CYe3Estds3tz1act2Qkket/5fBz2hXiRvlAiX
5Ib1GTk8visCs/pz0fE1oFftQLqnmwQVM5t0crR9cBn3QM1QXUZ/7KTfK9O5dbtrIjizyCdTh1D0
OmjdaFz+STWkmasDZ9W+R+86z85Lu+E/yqyaqLSRNyRALY2GHa00qpmhPaqTeDRsjo+ahc/ZNWnG
YHDz49huL+SihI6WkD538rIxApk+jKs8p628aR3O1tZ4thYMTtEVjhLRINxV2RAdVfpAGyXQJYN/
XF/vEa48n+WJJCiHXUmya52B7bsDCnMikqpNRi0dpYW0l+Ygx6V9WTVf1ce/ROu7uFieBk8l3ahN
nrKyfFt1kDDLUj488W8okoomx1POKvoDeDCioeAXYDsGgmZVDlNV4chdTNZxGYjNQa55TRW8GLcZ
OYdJRzPrqhLYUm92cyb/9MZwYq9Rvuxfj1rbSJ2AtiljbNJYXcmW38YtWTMYH+qx3ytSvA4rAulV
k11QrZ+pyaWeV+pJGg5zYcORS6k47WcxQM1QC+liMQhowS+B+e/tj12eyM/RFONVZo2+38SGGYQ3
bTG0UwTAZ502NHcRCa0yqNcGjif7byI4ls0Y+ZrbhRUZEtl5r2chIsBnW08fUuWvk+2rI4NGGCdy
jC7D+GEZ5cM4El5XE1KFzWagEuizGz3nQat7ohV1dUefaCO4qpR4zB00FZs0GHlgW4fKOzalDbiY
aNDL9pj6ODTChziU+bamicrZ7bDYv4la8ZBMgxc5UzZSx3oZ4KIFJs9t7eIBqec/ZNa6oc03AUk2
/on6V3SZ9djfI0mNitS3wQUe6fPXwqBjGjKMHVu0G5qFk3/r/JeLxgiILmV3Ax33ss5k07ZElGhs
6+XDVhDch655K9xX2YCgtpWLyyItkunQwWpeh47YynbI9ggUf3Jm7wCJQP6bXR4mll7pusS7J/qS
VoKLfs1J2zWGrrwruY6jLt81h0zDVUEgL8tmDlkVy8l1MyQMjvpi9Sbt92iZsEvddfP+NYb1Uw4q
YsSCiSzqcnn2DHBvBWIO21Eg0ErOAUaYn1pu/VdU+LZ0wO6QNs3nlrGJ03rpBLdbc7z0EYvX6dEw
hQhGlItKAemqWEYk7v2aoX9b6bAvJYms40p/l2s26XeW42sSPLsScoMIkMmRNDQwzDIuRP6mGfVr
ZrvR7JqoeFZnQQ9O6GQqRka5BICVyA1yjMi7y8suqGtuDMDSZihZjrd77nOF13l232aXacHrOGbt
aP2bXXFIDPVbzegmVpIgm1o55MPMGGRt3KBjxRKnsoXClSrScO01fbDvtrXVcrdjn+AMdBBbIdHj
q1I9YVxasrS2NXEyLC9WnoANl+tv0RWsJg/5UbqOHueas4Zk4fzmhVbhn8rKg96LeJrWJu7qgp5g
BCOoXBbiIO1fk7lz6RcJnqu1D3ww3FCFgIk1J1qH5VyOgx72Q1HF87ycrftnd5bucyvRiHeSu7ju
GT645vKpfHNG63kpjTj1uOxrQkD1WWbhOJCIyQLINXHXv7FlevdY2VscWGV7rkzKH7ufKV8WMX5c
GIgTKCi2QFhkbeVnr7zqBMNQ5P7srDtoomWww8cuaD0quzYxgaWFAdsgd/2a3r0E3F0nUUPq+Nek
qMKhziMCyHjHFvbOQKXjYp4e3GK9LRMgU05S1szFnRWOuzcetax4U9A9FXgJkXsLRJOs/EhTt5B/
Jg82Md+nQVu/V5ntZqsUfDL1ak0pUMqaX51++TMdbo7BTFng6p+sTZ46x8FsQMvIClTKDzsDKIDS
J1P3bdAjM0MlkS+0+k1OJREQ+n5O+pfBKfTtieBNoYMWO44bG+NDcs8BFeKOAznZybyzmIQ9viem
cg+0/Ujk0iPfEhkXIJ21d6kTNaEf6zu2k3iF7E7PQM2zc8VSVblqJZFS7cg+JULTsqGxEJ1PYG+O
rLuJ7QpmSFjiw3LuVVvrW19tutcNOfqAEaC65M+KsdaM9gC7xphz2i2XqlpsbERyB+r2fMNzFTh2
rt62wWqO6Vq9kQQGLAhMM5p1jDw5Mkw7jeYV4Ahrp6tr31eKtMwIzRrk3SK5q0WPr3cktmZCf1Y8
5ZPVOl9n6sbP1SdX9pi3bM1ZuflWd8NtNrR/Yhi/LKc8SrXfWwv9UGlGE+uOJFXIc6PC1BrvnQUC
3AkjUlqr4Ki7cldW/wyn4xZaqs8xB5REsnGcZf/QVSBUOStqsmleUcT/frlq9akRuiwS7V8lMnxj
c49rtsnfl5yRv2rysGJf0Tdp1IoUeErNGbbtut2p68Se42OyGl6otR5+nupLpmJQMmcsKjrIiRSj
/i4n7zXVW+U4dhcxJGQ01Nj0JKXFkVFhm00rZeXUEwfsSvEMLjHp8KbqXBuZE3nr56g7dYRaFwjO
6vbjXA6h5Za3cVNCo9ZYibe972oorD3kbZ0tdVTP3c+azAOVe2KGls/wkI/zytJKnioh/IkWtjrA
7kxoBwsRtl8Z208pJvdOaoelKMaDZqZvnZZrB21CBmmblRLKfLk2ElFiOd1yLowwF9yk6cYdsLrW
2bOan2VODl2N8ElvwbHYdb06ZT/uKo6PaQpcd0wYvqxrH7RqIEZRD3Wd39S670mlNdPOOCbYr3YE
zKxD4NTaPmNOKjsXI/vNQhHhLMS1CovQNTZHZxbK2CcDmnlAu0nKYml/JpXyOBnGbuia9zTd/kNS
oUOwQFigq3KL3l9bkg5bo1uCDZrH1lD+FAOsR1s8o54BIskRNE2e81UuphkqKUvBZIwjC1XZamPc
gHQ/F6rzO1sJKgQ+SRtMDnSgmm15aGvW7A/O3AB1GXJPyrwe2u7y4qXQUkOjf89CE74zVl8t4iJC
uwGq+3WO3K1nZOrBcomhh0Knui3sAUZNtRKnOFVvhaMae93qXsx2SmPCaq9bVnNPtj9qlU/suNAr
oBl8NzvzJKQNVaKRsTpow3gqS++u7OXoVJ2Ci01F9BOSwf/PrpXK7prciABOiLNrleR1dE916v4l
RN5v7XJ2OryMM0fowTI0oSL6Ez5AnZ9v453oHTbWJJydCdJcQLwYVvpZVL/s3JbFUh7S9lX0tTgo
bbtEetGgDFTecEtk0VYny7kZuLY7yxoC1DTuLi+5v2S/k4Tioifa1x4C6llk0q/nGV1JBTm3riLd
Fd/maLMbR9h0mmVKoGrkZavGl8vcqytaFi0bZ9fI7zqp1J2hUOY4nasm8MSHp7UKwvn0tzGwXrBT
Q4VANMeoAuxTFIaaM0tmrBvndEvG4D0k7CI7XqrBhXwQRaNFEKNMlmby7jb2tR1U8ArWxX3v1a2A
W7th+GZFeByZZLL+bRMWidrrzXVWMFK9jsjhhDNXZSy3vWERITotw7/crPgpEmdvkJnK9KZNe8dq
o7UBbzK612npz11d/UPofpttcUaa9EtiRTQT1lVUp6ECjW1NkJLUmt6GkfVD1Af+krYfhks3ueX6
EBT2R2NN6HkgTVvgW/RnDTBc4kTWxNVNpEO8ZjrTrengTy5am33fwOs5erJjbXcwjUtdsYxmqEAF
1iQ574p+aMS/efvQ5NREfYLYq8nfRHWqdbJrVxWCz7Hg/we1p+k1Dq11v+JrtYiVPA9K9JTBkJGM
OtG55lXf0bV7QJzb9rJ1yzlfvCHUGoZnmZmfi21HVqaPkLTNqaobyHVDU9GbrTt1NJ7HddqVm+34
fQnWP2bt87r0r03pHIXOyDaYkEWl3sdmVBgYgLpVrUam0ry7rMnoSKt4IUpWQdP1MUkJfGxclpZV
yJWudU9tWyQQLWuk1PfoSKzFEfgzTHjZXrcXY8fWQzhJKa9T73FX3R3PFWgYy1iPE86PZ3cuyM50
lCTcTHtfaghkBm6GsO+Wn6F1MO41bAJNEw+Wpmz6k5WSeI62yYkUZ/vPLvvqmDjWQat0Za90xdc2
NV5ozG2UKwlr9pMVq1oFmF52Hdo8vuu2S5SdKazutC5KH29dch4J7r7ZNmE9g8ESr2uJ8eQnCA2Z
zxaMg5b2kKPVP+VD9WTW28FS+iYyV7YQlZnslbm4z+GXXttAWNPpC+FhE6BhXfZibOgUZmUIertu
YsZa0pNz55wKADoUBg/mKKvLDEqHHfI1z9T+6FUZgiwsXxurtnYDKlylFemxHaHaXPsHAXZ6LOZu
Zg/QPRE8PocCP+W9tWJmZm3bs1fOXrykNNyCkh40pCKjvO33k9ES3riYw7EeAdp0My+ehMesJUWm
HpGkjcVr2iDjNxfJaGcRymS7BITXUuxToIx6bswn21znPbJjzJ0mI6ycSrmQuenFrgcsUWTMP1ZP
QSHEcs9a2h17QTYlt5wA80WPas+5JXjbXSDCdw7mzLfm/n63lKWuzvqAet1G95wmDrtk2GIN/f+/
RbV4XWxl0JEMj0Zc5mfFMDfgV9n6Mtdykt2rZVf02ufc6Pm16ds/1t2fEGiyojhzLUmrnEgwzh16
3toO1w0eS2uLjFNJsdJtbQRx0nHNBER21S6a1H49rOVyzFfVuy+WHqiV7ckevTAdVyuoXLSHjdPQ
6hSE6NmT+9Um1kixkgkpCmgBZ8Jaa5lZwaY5LHtv83R29Gmfsk8aOwo70/PcXlBm64AyQ30wpvzL
JYLygLVwGqkE7aqKCBR1Xg91nVxTa4OKzHEq0muJCqNACiWoek4pDrOci0N9n8emuwR3HQyErO2n
siB8WGdZoU9c6Ud0jPDLWYT1LNQo79U6zHpvia2G/FxldRHwFkkTViQ1RHZmOi8W8EHpeEfLMYev
fsx2rGzv7FGxv2wDOKLSzS8DOULZoRnr7Wy+uY0sT03aDXxF1W7ScvP0/53uzhjhr4GXinKFRWZX
yXCAeCf+D/uiL+tw3lz+WWa8rIs64eyCga9u0bUWSF44x3/OCnveO386ivT93TiynGVgSGyRFe/d
K8EJC/3uKm0aL1Nr/MzIaHO8TRpTxfV/SY/USBNZdXbkS0Rf0BJY3brzS1fZww4B1m1EJKCmEj3J
MH907UqIu0PaZ2k6+ISMfO30KmiN8CHq8vOUkKCrLdB5prH92W7lRWJYcvBGGqd6rP9Ewoi4UvTi
tD+YmfJu9qakly5llC5utA38vK1jlkGio/+fvHE/dDOxXc3RoPcPDLs+siy3ARYAiGULSENlHpsG
Mq+YU8J3aN2F7UxByQ+cbNt8kyb6JMfpfnrBv5s8A5xDEhDMHpUIcjneBxm1CvvKjJ0cThvnDnKb
9aPHHn6Qzoq3UxLnxIDcYRpzcsxsjb2yXPaDB0MiF435SBNwOyTcB84Gy6tnAxQ6UuEhR74Ba217
9XRz0wUKBWK1M3m1vARso0p4HS1cm5JiP9697EcZFuVch4UCQ+BNxcOmoDzLOuvdBqtAIsM29pqH
muDmtuHFkqFP9pn9Zan3L61uRr9Ok7NajtgSq8Whj+a2zPnxV4aVpL957Azf7jYYffw/8s5jN3Yt
27K/Uqg+E9y0m43qhI+QjZA7UoeQdCR67/n1NaiXr1IKqRS41a0LJJDAuffQxOY2a805JgiDtWFT
Nx3iQFlaFA8Rrmg2eA1fo9gvEb+42K3jolgVjX4gA4OdYucWMHPyrQebYWUoNqMP6VmUoumuLH+L
/3lp0x4cZQMzuyBWu1CxbVuJxCXmSg3Bn4POuBpXpleiQekACKodZIK6GAvahoBlrH7cpd5bU3nJ
PYvZWhS9nNmpNWkP1XRjck7V4szcxD79SDvlVBpajFm727eCkOdg9PaObPf81aiEhebRwKseWPe9
24YquUuoFStz6njuGr9AOldjmpUxXB4GQz/Sy1AB2qtuvM4rJolaDbbl0KY3fbbChpBe2/AiKfUk
M8Vu/jhlHNFc9/xlCzALQYLSzoRRPXQ+9fIIkSPHuNxYjGFdLsOOeoFbGij8cyRwGAfYG2qIfBQ5
VwyPcjoSklb3HwPbQtFVKs9+wzBV2xzMrm7cMR0M+Vhz1FB14CNsJmXmoCQQazOpwL6ErBJuwMbB
JCjbCjBstXZ3CH0P2I2tHvKCg3od9GcK7ixk44hb475aBdxKjF2I7GVzVmcD8dRZciht16D8OMWv
D+RlESCzpnWg3imtal0YPi8sCMpxbekJAa90AUaoRvSkEAPHyVhtY0lXwXcwvaD/dlcfpr//n71e
On76X6xeWZwlWfo/iLl+Tv9Wnx1f03/49lzV/+t/Clv9l3A0mNqWSjqUhnnr334v0/yX+YG10B1z
2m9iE0ypeGDrUsx/AYQ0sPXzR5OVUsMi+G/LlyK0f+mqDUMRypyGZxzT+H+b3a7/yy6KT+7/mqR7
RL6cUL+OBkRssqJhi/zGDy2b2nRtK7FvzIKmY8fWG6Mt/R5kQViy+TIc65BUBnshtJ1OR7H2jrql
nmTXzGYoq41T1tGvLs1/3xAOV+TIEOa+IUB1kfhhxi7zBvn/XJsjHB0XdD7t2RRrEW7CJ07gfOqf
frh/v5YvqJHJ+/kfcy1OaBW3mwVdmogPY4qn5c8/2bjDhpWjLBTtppi+OzRVg4m43TTOVMdf5V2y
rJynPnCXNfqcRqULRMr5iVv4agv9uAUbW69tkaaC45Pf9cstxHk3xKXU1ZvKDBVQQiidKQogxDeb
YVkk7tMYRsUs0WW4VceQA4ebcyKhxvH7fXxYnT+/CuKdMADihdbJPCIQ6Og+KFwQA+/m0U2ayPg2
iGWwDGMEpYOHeCVxLEJIUzKfnEinA5zdV2P/BrKVbibgxpkWAHZDZ40C3cy9lW+57UKP8xcnU5VF
TFtgpuT1lRyHE6GYR85F+BfTXZO4Z/JBgMJQj37A3vI0hbZAdINnUJu323yV3iCJmWPhWYBC3CEC
WUFY2ZzChH9FOHy/7hH1QozgZdSI67YruUtX0VqsjVW9PoV9do4H6MfzTfOIygiZhsnX0eGbhTVU
SRHd9L5J83jAreKaw5LNKEXVqHBp81G36Ts9oZVgPESGklGh1i6d1ACbR5fvXIAi3ihxQ7u27tg0
uiZ1q1Av8WR2ZFhnVHKs3NWXJoViqnvvnZK/ehHibJ+D1bx1ywwDlLaiwXCTW/UmL8rbqqOgLUt2
JVWfXLl+gCqlRHjlOM2wyARnG+EbbF58Vaxl0V2DJhTzAN0RpzRqhaGqX2C+nOeNc9NV4T5068tR
ItcYk3vWbk4+lcm+t+43SlJM1Ynkys7tBmqEcXBSxh+wuQs/H3dVzjtpeuVcoZwwMVceMSLu/Ea2
c/pBBfgPCq5jw8asc/RiBpBp7SbBbWPT+/Lh/i5MUJ7z2lP+KAo7o8ZSy01n6O84sm5t3sc8S81q
AdYpJuouTtdDI/StH9bhsnGtq9H2qk1f+e6K+eyudsfqxNTwbYxNWFQiGdgpOqDZnaMvkkfNhlAN
obmskSyt242+9jfl+lTWnTbRYr58+dN1po4RjH1g++p0H58mQSjYtD/IgdjXixb1BnLvXbPGTBYu
zAcAIit+3mKbH5AKr8UyXCpb5fb3uedjjju+AxueF7FnNqvi8ShXMyPVO76CvWpAM5BdfeePjmRf
n+mEkrfJsBs5Vq4zCJREoLb1zFCbaF6ECC2w0lhPouu9P7/f0/QBf7kliR9ao8BokO2oEwX39aUM
7pjz2nzjgOcFRosyl5DdIw5I6f4fX4iwXaFJWxCMQQj31wtVQ6INiWrqBxJGNoGXXKUifg6FtcGK
8/4PL6WxdTAwk5NqADtcP5pMPEH70DSK8CYYlbWgxDAG3aqgV1Br+YnlhGX0+AVOq7jAUT5BvdnS
HM3MOiWWAtelcjCHij57SZvRjxOxoHGOFWlgeIXZji7+CtrXjWPFN1Sw7Qs7NugCRlPUIdOWRz1m
bav0hzPDOxQRttSmfgv0cpV1ck9B80arvStZV09BmF6ZgfuuWNm5Ufl3URK9jbb/UtBgolFlX6Ww
SNpaufID5X1oFA1jOEJ9elaiRqubmNGhGvSlp1RAp8wzpw3pf9mI5voufutcB8Mqfx2Aljhbqjm9
jTY3XwyXqaXvW/DWqE0j278Pc7I5TYnJqvXSAbGqsg4lO6ysMv5YkyfSCkk9RQoD3s+6k0H5N67z
y9zJAX767jCvOrVFyJTc1r3y5FTJwTflzeCnb2VWPkV2fjGipquirdK6N8Cw4KMYICDK9Hm0QyiJ
6dod6UIWnbnwE3RaGu7yvnLfBR2G3C24oVE9l/SzcHDWj4EWI4qqMd3oxbXuDxtcIuOyy8XjmHnd
XKPOmWv1edYFDgf/gfq+gk5GU62M3856ggj1XMgBVUKKl5HC2Ybh8CDTBuRa3L14+Gyx8Bjvdq39
7esSUXO65bRWLX4f1EwRxyPNJjPSBoPPmEa8YB2NNAxg0SBtKffZyLrU5j3qyqizz0sFsbuMJ1Ji
iPCQ/3SgLo0ExDH6AGux5p23Xu0vynSoltT0Rzp3lnafNX22Uen8zbWuCC46t9TP7Zb+q9KistRU
GUOZtegiyAAhcRrk4zAPLTdBw1N750Oq4EZAWm4PZb4uWuTXSkfdC2qR7F4GlsNDUlrRXusgJyyU
SEBGCopyq/bYmqn4ecu4RoDcu5HEO9TE5/CszF0wavnbYBgjcgVFt68MhDD3VqzbC7dGKmxndXPV
9farKfJnm17QzG3HaFd1gUQwldDI8Kt9bdQPaZIUGGlUkJlYt9dx3zkLy8GYUSkFxUZVIVF0KqFw
YDxXjL55QYx0BvMS01rW1ej+Mn01Mmy3epc0866eevZaeSfD7sqtOzmjylXhTMbfoaqctiOOHpjA
bW1pWwry+gabn4+8yeKuV/lo/3GKEumbjX0k0otnI6COHbJ0r4O+Sc+VEkqkXfQ7f/DGfVphrYyz
KF+nRTjMqcArSw434W7wnZIjbmXNRkM8lYOK3yiimWAHWAJdxW8vRLGvFAq+8KTSeQt6/jYNYyRe
Y0eRzjPGZTsIDUEeYILBEG+JUmfLwNSDOZRNlCaTeCEOOm83pKC0HNeiJ0pPf0VVwrlp8J6uS4Jz
Oa0HyV7RfJqBZUE6qN7skiRp9xE55PPfx/zxYYlzAoe36RiAvkc1jtcMC3CeBTnWPlA9zWl9+ldu
IG7++TVIX5U6xFOpEbH1dV1KBxkC6rOtg5IzpQy5OHB8Mk8sEz89yOeLHMGNChSCNOw5a7bDZHEx
k2dsoCeucRReNDHyTOIbTV6TqgtSJo7mhyqONOklpnXIJQTZhTiv1v4iWOec7rCcXNd4s+fd5p/l
6vz7qkS5mpYD6o0d7tf31yYjJcywsQ6Ww2pAdEZCdwPI7omn+35u4+k4GWjUEigGGubR7xR0wpGj
UlsHXelBBjlWDbdjhHmBWUcq2oNKZXxGYOomiCrjCkh3gFBxQija5zR7bh0/axZOHV84dX9Hmxvh
QGNQUmsjl1CpAS2WNz7/PrKm9/11a/X1jo9+9MHuQiUsC+vQqRcDgDsje+w53f9+EaH9dJUpjJWf
ggPi8aqQwZboM+FxlXm3HJb6opj7V8F6WOlLdCObE1f7vl3kmT5d7eg8aKcjEMieq5lXyWX4WFGX
hxs9r89evdv6Gb07+ADUuftTF/7+LtEeTMm6BA+oFE+ORlmvxaFh99I4KKmy5VBPYHX8N8qj19+f
79tRhN3wRC0iG5xzwkc56/MRIQeB3mm6axyoc7og48qLMuDETXt2l9bqa6EJXOAGxHNdLH+/8k8P
SHlGSIOQ1+9xXFkdOl1d8ICp+e50b657ZSrlibHyfRaanm5KbyPp0/yWSBfRhGCl5BpGIOhRIFYf
qxMz9jSmv475r5eYRuunM1bc4Mbtai7RooINimGmd9fh2K0ppWAcUJaq9vL/8t7+80z61wtCY2jg
41jGwW30VRWygJP7mMgTh5fvJ7ePgfGfy0yv9vNzFTBmLQ4dHMxn/u3wnOzda3k77tlqyddw4+/c
7MSAOMqhnSZWXiX/0EK3bMo/04j5dMlC79DsSt88QN1oz/2h0Wiw9QbObVR1rjY28GCHVwnZZBa1
ynCuRaHc0rh1b8tSw0xsGZcoFNnj5NoftQzXXawik8A99M9/AJboj8OPKr+t0dJ0XbeiaXbQwcQU
Bvx2lH0mxs/fL/Nt88vX6GhTSB5Zm5Dcj46PfHWVF/eDfqhy/VxPVdhUlXxJ7NiHvyL2utIdfr/g
DyOZdBOd6jHnVdswjgaWqgQABrxaP7gtGitVh8ZNDM5aH9H4KlazYmM7oIfv0hO/+w8f6ZfrHo00
w801DkOFfghM+zLKqIYM6evvjya+VUIkhc9Pz3Y0tKw4diNh0lszBhKrC86LcyaHJw7O5YI6QbvO
CqRpgSmfKOx7mzxJdifuYLrC0TzBHViQ4phoCfM4+jkbBrIok5S3+4RVW11iyJt7y2AdUpW5qs6T
vzExoN7Diav+ML1/vurHe/n0SWm5YUYhfeiD1iIs9yS8DvoS6X0gij8VSw/YNB31eKv0IJYk3U+n
NDd1Wtq3Tl5dhI7+plfAQ8xBIlGCdofEstq1jbdFenFivH+vK3z8Rv/nDR3vqyIt6XopE511vV2o
y/RWX4wba+EuorPiLZljsllPtaqSmvkCjihB79aJL+DnkfifO9COJiCk6FDLcv1gQedPxwsQxr//
HicGwXFLQBGFKdyBRww08Q7jCUKT6q09zRxWv1/oxwFPMwqGLTFdU3ji10dBjuU1sOuYPeJEB5vS
2jDOQlfbISvyIIwHl62a1E/paMcbzci85QBl6vr3m/hhBsOooZvMJ0Q70334eg/S4OTYGp12kJRF
UvvNt4JLvhlAsuo15qTF71f78ZFZ7IlnFA7Qw6kz93n58EVReWgQtEOltZtSaV/8Wn936+AtUvpF
gIvYs7SzujKfpJKd6lZMc+Px123rFrxcinD8n6NHzaKm0OK01T7Gbr/VX3CFzoFYzcodZp2zU0eQ
n5/VZF+qOVRjgE1/fVZMbiLR7IjrofL0fMBlOE/R760/yt2as1Kd4jJFQpsNJ76Rn4YwtUwDFwYJ
6t/6MmOvu6WXW+Ig3O3ohxuUwnOya0+ssT9s8ukcsjlUaf+ALbOOxq/VN33njYV6qPV7kcG2TUx6
dfl26C+dWL/tQ43KxsAC1aEizEiBabf/fDiReE47ldYlh/GPeNdPU2dAjyxPZWeyzKNcye8thP/4
+jQRX4lCbHwqq27eLtW2PzGQtR8mbYpdGi1jcObQnI8W4kTrCFXpM/OA3nKmx8EavuAziMm5AXYQ
Ba42q8S9G62jiT8JmEFUI/JyzFKJukxggQPuXIwxll8bblxoX+ga0g27WynDY9W+Q8IjqWfeIS2N
x+re7NHEFr1+6gf84YuYNsbwwclT/d7fMlGg1SmSs4Pa3vUaPujwBa8J3Bf1LHG3xhCuJuBh0xcQ
IN5zZfLf2ScmwR/fIx8HQH1bIs89eo/IaTq/tTjbgLwDongeArKu/bOw8OceDqgM2Xrqvv0+bLQf
1hCGLRtjut2Wqsnppj4NG9oXZhWNDkcOWHCphtdYP8ggXxipDfCumkuRPSMjBBeEOAt5WLDKW3fZ
SowI+njWaDTDVe+Qtri2x/IigXqZYyW1SJGfhd15GY7/KKT1Y9P9+X6daef06X7xhuTCRvZyGGyg
6/e68n7ihXxsVL/MjQ7udIozNMPZV8qJkPv5Cl5k12ZshbwR3fibdB0F6FrrUR1Uj3kC6tXw223h
BTmsbbHVcxzbagcEIxrbixbtzlwLQTDGlRPMRYClrkmxLEuNYqDhjTq4zGAPF/UucZOdOjpbJx7f
aoELPVQulCnTRVrFITbzB2ssXxNPS15gp01fkH0fxuCKepUDgh9Yw5UKyc0jxaNMGixYufMW+8Pf
VHf/OLm18uqWTYlQwGqkxR85WlcoLN8SCQ4K1essy80Fym5oXaG8rotmXGQ6hWUsFAKW2YTYpaRv
4LFJAuuKm99YOMot/KuVFr2T7PHSDeIK+hewi/oVHyVupjy7ooK2Tl1vP1J5Ltvmtiyat7xPVh66
wkSe18Jfo8/dAVTc2OX40AXamwzriwFl1LZU4/LMGODSN4HK/NBgZa4LFN6uZ//1pbZwGucQetrZ
WPgX0sf14zT+ITS9d7MsrhQ4OL5Wr4Vi7J1EJCs3dVYixQQYQn8xMN45YDNCH4HA2K7MFh84i3KD
q49sa9Uxd3av7mO3eA0z5bz0UHP59UolvyhvxGsyhttEIuXzhLUY6+am0LJ1EPFiTM2b4Uc6g6p3
XWfIX6HubWNfBR0Mh90dzd0Q5nDdGBkgJnqa2k5mX9dmxf6dKKckbqDkmHdRWQEBBWVrVnRm7LZE
UB741iop0aSb6cS/iPy7YgBREnaRilqbhJgCbyQRCom16IGnmYGBnMtP9nKU2OOhAJqgpwzSazDz
SxTCHa4Tx2/OQbudN77xJ7e97kzk2HKtJNiiQXPmQYu+prWHs8RX7lWVIp6uAeC0W/evEWTXdarv
QuI3F62l4q0ukwsUkZtO7XfIdmg6yRfsvntHmLs0H19IBe5plgW7MBt3BiLdwm5WutlvXbC0Mzfz
DtgWp/18VgGydeQydKmSQ8a/6Q3sFeUwPMrRvdWb3N5nYbhRugaiVKZeuyZYDacW2c4Y5Tlck/tY
dfF0dQIXdYPPPWBughRqTY5ehY0FB8CmlN1NK7qdorv9otONyee/TLPxNhSE0eSF1HemiXhXMc0D
suKFIct9GYsntikvqt68tZX2aBTyzosKf1kFJjFsgtD5QPTPXTRRV2Kj26h2jSQFL/O5GZMzEY2j
vi8CYe1gWkNJLyGeG7jKKhfNTNNIHdsu3tRI1jBK8CzNw6E5MZl92/xMU5nDdpYhTMVMP1pRbBoU
I6or/eAVYi3SKUwhXoFnP3EUOoqOZ1Jm267RVOMEpk4OsuNFJBRpy6ynHayIoDTHiNqNBEEzDBbk
CSY6gTcy7QKykcp65ivanjk8Ow/UIkO6jLi5jukPRYZfLD3V/hMoZbCwCl+5GAP71Cb/eJFFaaWr
Gm8DocEkODt6JWNLd8TrAmufUCMAkAYshJO07eIP77E2j8o8T/M7U5yKeLZYNT6vKh/XhZGu2SQo
0AM42u2HXpiWXmFb+1beKUo3ByW6MJP70jxxiPkuROK34NcwpzqlakFR/7p89alTqEOmc4q5SLft
tr1q8GpuICwtlTtC9M7VRYoodebBGN3+vnR+r8E5OgunoyKgMDlZTKrBzytn67V111k6m2AhLkdt
0GmZZ8i/I66ss22rYb6iGkJdGnppsByzmFNdQ8xA4D3lJmFYv9/P8Stn1z9VoqcEdGwRKBW/3s4w
nX/cthgOqX8Y65swhqnB0lKN3YliybdKFBfiK7N0WzC0nOPn9rq+FLqi9IeOipARByuRTA28kWU0
XlisdiS4/f392Y7PqnRyLPLJHUOz0GFax62kqFbwqSeWs08zgz5/udFrH8QYuvLKvK6Jffn9ct/O
N8fXm971p21XMPY2WPoxOPg2GA0nvXLV+FbrybyMlOHNtLLraWrYYZa4aXW5Uwbjrdas4EQ94tvH
y1PjMqTDrkqVf44+orzFtEJ0q4MQSe7+S4hUbbXNKbGbfrwpnp7283WOnpYcMSUf/crajzHy5cTF
Ixb2A1MU+ou5m0UdfWlx7dI31tBGLQImSFYy/9YfJtyNkosL4QaPSWPdwly/0xQDrpvLvwY+qUdc
hEiAOa8u7Vkkg3EzskkeUbEha6DColaAdhK6YYtWc++wRw4UbUubg9vgI17E9+V2p5RX3yaN4wc+
2vOaUdPWIdP1frTlkqH+qkTjtd+F4dIkm6rLumvV9s5aL35vGvWA2W1NcLsNa13AJIBqAM4IHdws
PB2aclwJPb6z6dv7NPAQ9Limmvn2HhDJrlPNs87FNsiZnnSmlq5gUylXmRXBbqZktG5c8+b3kX9i
yB1PIqGe9PAoiuBAbOsmXZH08KF9OzXkPpoFX9aHr0Pu4wP89JzC9tWkTargUMSlvgCEWbGnd3Gm
wTRGbpmLZdcOPTi/VC6MAsAzuBXW0pFaClMBFkzPtVAatEQFd7T8fn8J3zrXH6vXFMSIfoqD4vGi
IjwfAD/GiX21LO7LbY5GmUKnPR+gI81B2F4oi5MllWl6/vJGppX60zW1r798CLPFUnKu6T1jhZ/r
G0CNuEfXtE2j2an3/+2Lny4mdemYOp0E/aPG8en1l2Ou67x4zLXlhdQfOOaceoXT7R4/Dm8OBYCq
ctg+rqWOlQkNQZjmftKVZ4f8yl9FczB58/ZQnpTrHm/8pt+LvBaOr9SCNP14RUpGPBau1phY1cEN
w+FL2L4q8xOj4sdHkhyWP8R1bDW//kJBK0s9LAyT6bjexosKFtPCvrBe9eVwVp3Vjycu99NvxO7y
vy9nHx39fRJr61y6/EY37cKBZLGBRH2h/gU/nFyTQbVI35KXE9f89ohHn+XRlkbF6mPjQgoO0H4X
AoZYf2ZtSR2bK+tyrdmz3y/37QmPrjb9+adRaIQ6GmufqzVhd23JjYjdf1g+Mfl2JWpSSULitGM/
mujxB3IKz2w0ixGs09LHVheeeAg2esdD/egiR3O2Gpq+2tD4O2hKBosxM8pNNrTPeQxiW0ucR4DZ
d0MoF8JT1x7lLcxuwb1eqvdS+By7mMMqPT9XNSBChg/YOKg41nlYJVMQcvOqzx+E0B76xsd8Gbly
5kZAkdzJW94EwXNK4g7G/Ls0qTejpp5jyr6rejnOgLpcqXm2sMictqpslSXFDYSPi85MXlO/B4QV
90wxfI+B/9QN3AZ27Edfke946y+dHGytE3I+tyGCosC6MF353GrlhXDaldVhRRTggBvoxnoBHR1l
+6xrsmvHKXBNd/2DE2jrNgyeOimuEFOBkB8FzIyJ3++nkJYDY8/RdeMr2RvQdrHIQzIUpdjzhNeK
ZpxJld2BRZ7MSomxZFcS375TtytS49KN0xnIzvC4cnvV3jH8NTjtFxSIcLbhdBEWBPI7FdgU67K9
jtT0JSn8PcSZTdeBWuaR5oEDYCcujEtckGDzVFitg/oY6trVUPpnIsteDczRcA2xoEjH2QRTkk/W
02kL2gkg140Q7kU/PhRKCdCga26H2lsXOggPp4M3FNT9XibQMjXnsszkWVgrLzU7Cmj2ewVj8Maq
7AmACq2lM1jqUIO9e2WC8WMEY2ehDQQrsqnd9AoJyFkS1QdGykXeROxBJQgOzSrE3g9YnwovXUQG
fw+KXzJyab07nbiRlgsDXI02oiijFeK556bGwUIy8kKm3nUpUc6q2XMnncvIkN6C1vHKz8jSkBBP
SPXR8KJXGt4Hn+iYcHDLZQmIKJ3BJaiHWTMol7hAcUFHw5XvtA+unC6nj3QEU3DCSRM1M+GHGJrK
+q5Bc4mYW2CqgytgiNrfZJU0wD1pr0nkngUeYsoR3gCyQxJEGmqOf3LcgTvFt7UNWVPRUuv7vW12
FzC1CI1h+0C0iCAmSntvfSzhjoVfgrOgQQK4d0WWDzfei8suGN9TB0zEUNNhiwM8rTA8qsmOH0PU
Hm5sjWNSXhtiYSrAtHSj2Vmj/gDnxsDdAT0wcUFKDQk079zEp+olcNr0ni5n1UgyUnSOB6NT73Hc
U+EP/RYfNhgCtmoHrYKS2yY+dSWASWNHdnNH/TiUGYijYiRdeRhrOkDteQ61a9aq0VtUxNDS+t7a
dDaAunpo9DkzxjBR76A5pBqYUTMsF0QPZOdaCx2384J3UDXdKlcixpDVtFvhEFbeNeIy4OctW3Cx
GsbZXG2zZ6WK4HtG1YsQJfiourHutZwgdbymb6EEvVTZlMEq3bbuu7YBBlOqb+Rds4RrGdzCsfPP
q7byVpIonEaDBx/ixeGWSINIOnNmIR4VYQL6pwZKbiT3qpe+BwREzYM+4keWf3iEZCMCUcHsAlnk
hvA98dPqyxYrvlQAXVE1vsOM5UNwKiXwr8bcRHyMMyNt7FkPfgMgWmHNhIZJuLeLe3ZNYta08cF1
YG5WuZRzzXan0pozAgJXzk1dv3TCbFP7wd1gY5shIRnTarB3q/5PQm1zliflThPBU67bd+YQw1Yi
yHOTu3Z5pibjAereZT/qG0cJgdfVcTW3fXA3tCv9KYH+ogQS3Dj1U+PBX1TLdJsO/qWlKs9dV962
Ffp3cgimnBbYa7HXImwGwuKDj3XTQsJeG9ZurIHPEkzoTgTTQdTnUZ7H88oB1WsVt5mjblGEPpDR
AJncdmgaT7xP+UYU1WMFsKvJxN+69flgI+fRH4qrYejf/QanrAefT+rutsLrO1ehTHF2UdHiVPWO
orC7yBUs9hrABMd0H5QpqIemzJpf6cKLXLT6A7qWYfIjciC+Vkb9RVf8p3EInzW6fwR31ttGMoh7
Dy45JZ83MSp3yIGuZRkvKPPvwFjdWLkDEl3PD2oMoabQ24onQzKA/z2OlCcXDN2849XhR9iWPRTB
glgaYH79PIyri3IceGP9wvTEWZD6+H5rY0vY9U1YMgeoesvrDrOZXlrET0TQ3ZrhQkUUQ6hXTiRO
na3xSuFIE/ZN2+s4lR3YB0pyVnj4LxIlO6M8ffBMqq1JWtnIrW1U+AzKwV8HXXFH5+dRw+dghyk1
dL0DlggkXvG9AyFC5OVkDhR99QyFfAbSp7iK6/EPec2A7K3hpejV16C07xHHnk06Db3oLseQqHSp
A7pJnLcohXU+en9kkR04iGyKuApvp3ljHqf9lnBnooZNYM4OtbsuCc9aDd+fWsN1naCGQfnaRd1Z
nWG5DkLLwSLALZW6QxtgdB/jMHvzcjIFUuPVVyXzVJ2+KppUmH3YTqoWmtxChhcEsvECwku1Vvj8
eLOyUl+pXW3amlSRJgvpdhiwWi2a9Hw4MRW2cs5ghzrJkg4O0QayOAWbt92w6kY0661e7r06h5ub
FNdaAtE0rAaQky0bo1iz5o6AuefkGnuW/F73OjhqXkXvUTMpnZs7XwK9ilU0Hm0XLS12iYsq02CM
V93ZUJR7vbY8Xp/4U0lyI1QzvwQcAuDPsm/iEtEvH+4iy1Kx6fX23GwFIQqyawngSMuZ5RtL7AXD
UvZI0TpLATsOXWNmGO11DO5oJqrmWQF9Kb0cnBzxc4JiU9Lf9RXwu7S8cLx4nJEqdqkWw14po7OI
zZKVYKAnX/0q6YwnHMYAF1G/W+JSk+WT4ol07ij9X2sMdkU+nnXC25RhtGoq48HH1NZyVCNWh355
Bh9rntTmeVUkz7U6PEVGOIW4dU+V6/sLMQSrRreuAENt2yy69dzy3Ev6S7XPzqFUbZU+wCymg9cE
iAAGsgt3rQczWAvkleGaS6kxhNRxOKs1deUazSG17Ns4giWAkJpIGWjmfXjITPYVRvjgWOnCxOKJ
vbDfpC2kJxpnd6VdXFc4pJBGh7PS9rdOm+P0seMdm/h0HpflVqvjDU74luYTFKyIGlFbtjsxZXwp
gpQd0FRvVTtuTEe9lUH76olqh0dnZbvDtWi7RywJ5E0QYQ68InltJ6ylH7d/tKLCXyq1Q2Hh7C/j
UV9WVrEuWbdmwFt0CK6A5ArxnqntghYmOQHOpVAAn7mDQUoAkR5dBoorNu4I0twlQvlDb/oCy1bM
aEirLSrsO3iVZ9YQP9tDbuFAVGBrjAmSPuA2Tji8GFih6rp6EHANTOncdgm6maLalzZ571n7Dr7k
vTHtRTFk5+Yw7rtAPKVWdRCh+54M2hXURpuIKKZMTDHbus3v45qOUDaqLw7yAOAFOx/CLoFeAYFC
uCCBpyjZyq57HeIF68bvB7APjc+XU7qGV4zWO5Y64umlcVQz7gmfsVNP5Xx0bq2DjTiT4SUplM0d
7bNiLRfQeSBD35GyRmrUgi+aODaLquupo/W3A/zRfUxHrE8nwajstHaSlHyIxqvLaNlvtMd23i3U
hbVRFgX/O9Wh+NbF4WyoGWIy99sUKIzjZ2/jsY9MteB8bdVMz8PWMLS5C1G+iMZdUGWAJE1oPda9
kcrrQXfpYTdPrgGcuqjWsRGuXaDiVj/Qs20bPDrhsP/91/mhSPb1Do/eip+rvkr0mU0NhRR6cgNX
/Saao1w2l9bMnREQjqdqe6o29NN59suLOSoCRHUdFo3A6JcSTEOw+AbfJ9v4GdGlc2Vxqm1x8nJH
VYCqKxS7CjO573b5tr7yds3Kux2X2sxfQuhd/v5Ofxzxn3/1o5q6JYoil1am7P2tusPQvSKbamWt
c2arebqIb5zlFPAwB1W9Vhfmc77+x+Kw43F3VG0Xo65VusiVvbZGxc9PKtbWjJiXtb39/Vk/irXH
X/fnZz2qflQoSxDuciVjnVyylWDwBNtiG1I7OtmHmwbFb9c6KoLog6oNphMplEzFyt1Z83DVPthL
e60tpDrzTg6bn2YM3De2QAGmG9/qi2bfWQYThtxHMLCTaQvuTr2IUxaFb8CO6df6fJ2j0Zn9b9LO
bMltZNmyXwQzzMMrZ+YIKlMpKV9gUkrCPM/4+l7QOX0vCcKIlvqhykolMzoiwiPCw3373p6cpHAY
ckIij5G80m+xDU/WEyK3D2Qm7rrP/s7daZuFlRt/dTqb51YnXhqqRd75quRwLoPu31Z2uYYedE0I
Oh6JxR4l0qUjeG4Bz01O3BLmSnK2cu+ctFX2YN4Vz7A6rWhR+k1IsebZumRvdIjJEOG8oF6vj/LX
0lVxaygruBk145R9tCPceu++I9XyJb0Ddr2OjwR1tE2sFOZ3yfRV4z1remF6MtSYmgPMtJbAUM1T
J2+QJt4jzrVd+XTdf+nW8evwXVur9/qBl/rCuGf8lq52XWLkYwXVmOxJXXci6mGWfvKVE/EbL8fP
A8rct/1nHMDF3I75cArTzCrJ/auGc8Gh4V8cXP2kNxlEIe5eUvWHzIOsWYkWTF2NB1OyaBCrwZtD
w9dkPEZo5YrmlNpJRNBWMz8UUj698Pn2eK5P7dEKAbTMlNF3MYUTYNsQ4aZWT/D6H42P8FA+UiKM
1u5j+AvJmVX+kEfrdgcLxo7EZL5JnbXxsPANc5OqURLSYJYSRSpDTPpZjKK2iNrSIaCOXrMP38Yi
TbQR6PHdFkeNLr+VsP7QV/1GfEUb8dU7aLA2hDtrI98v1S/npgNZe5EXDXVhEtuTSkTOa5SIcxBP
mfZzsODiSNJHHgavhRAjahfpdzKcc7kXraDY27ip+NqG3m/Pj18bePJd+XvloatUpXYLFXHCw7Ho
H4WkXzjEZGP8jAs3lEFlUJgBYgqngzGFQUuD61kxd90JrNH3KC76n65lfpiae1dBH/OJlMWdkZK8
60qBjvf+ExV3WjZFVDWkGk3xBOSeo7Vo1/vVay03T4AtYEVy6rc2b9ivhn4o9YZEX0bCRHb7rROI
X9W22VusSgm5O61G7U7sO+/YlO272PUvrS7vemSz/AHWmFB8HqLoKcw7FObquwpOg1VbyfdZrT5b
ufGJDuA718ye0Cjfe7LyuUnL+6aOH103fldKUM/wUpzELPgOrzsap52tad1DG0aHLneOei4eE1Hd
UVG9VyT31EKngeRUDa9JjYyOWL6D0j5oabPjfXCEoRrZOic+aV5u18nwPWoAGaIE8DE4okjjfHLn
1xL8lMWxqKSHsCneO7jFB57Um6xoXjW5Q/In+x7TJY/scZ6v0rhHQ6UbPlTo2teCoJcrGY7dLlWe
8yTVeSjlAQ8582dZ1V/Rdoc90yQIovPoUAntvSPqhAlBW2/9QIG9uvZIaZTagydWP1QJpKTZSY+C
Z518S/KejJQ0EjwL1PQr3psQB3moz8HQG1olhG5lDsOpWqPJkPyAYIRECHqKaRbbPZniUJXWtHXf
RUADimx4CvrkIJJfVGSkVSoELTsETIIk3wcOQM24O2WN/MUTxoZZR+RlBpu8q0doW+qfer85ZMy7
VzinWpcJ0pHE8lziA3XP+jwF9YkkwKHxYIDvSSIGqXdftmh6S/Bdr7qw++zodb/PUq9cOY75q20h
ZVFl4TFKUCQygZZDMXev5Cgn5sLBKMWvRm/IJBbgrK6rV3iSslWSD089pLmkYGC8hHrqq4ZKTlrq
6ID2D04L7WIn1r/KwEL4jVQcGc2XDGHsaMjddaSQbJHovRj08knWwhfQypSBQjg+RQcYkUWoaMH7
WShfq9b6XpLQN1qFNKzjfHelcYnSAqr+kfm9VZCtMqyq2A1Z/p4lFnTcpL7CAp7yJiO5EvU+Oc2Q
TKvv9g8k4IsDSexklYX+Lyg13VXmDZA/Cgd2MOQhSFqw7FsV/+8r9S0vI4RIdIhLK7X7SRITEgtU
6Hja6veRXAx3XpG+Quj6XmmolSelBNt0hDJZFD5VlmeupcST7VpBcrqCoGYdehEpDaP4Kdeyuw27
3kedRUTSXU7flF5A40f1t7qK+InjogQJBAlKLH0Y7rTC+ix5w0sQqKPYONmFrqnJHgTo7HoUI+gT
/JJBcAIj5EjKWLyrdfeo9NJ9ZSafM8N4sgrQ3omXyve+5zyMR9aqVOsd23iXD+ob6BRpJ+F2h9u3
yczRqKvjuxsx4LEyOb1MfCEtnEY0Tia6rdLvch+zR/hw398Y7mdlWIBsXXVvEfJc2JuEsVGUQwdQ
KMaphoZh6/u+vtZlLhCy+wgmpyKyIFZ+Ao/rU15MmhNV9oekZ+vIqvgQdPFjKSACITXUceKR6kQe
XxVR+NtrUhgmRVKEQ0NyOF24dK+ii/GzwdDSY8J/yNPGHVfMM71WM+NETixPPuXkm/uP2ysxF+GD
4hvL7KJGKsQav+HsXi/CuiusPjRO+jt8nWMBd2XcBxtwJ6sQxcAT/ENv3R5OkQUX+NPxNLkeDUUF
r6dJBtCFKc9USzcs+Rd8AEjuER71O+NQPyIW+cU8msnKP0KEsinGN7ftfUZze6us0ufiMVkvxcN/
kAS3PmTiHDCAi8D3IuATfvLdEgCDZJX4TSs5IvMwIlVbiq8Vl+qx0att6kavWeGSShUqea1K/jf0
H+641JGkML6YFZLkfrKT1ejZobBKCjg8JBn8VpECnCWMciBUXr0B/72L9OrFFwL2rY6RQCft7SCI
RbvAG3TWX6sBwaCQIpPo929B6rx6avpERpmrpZYgDJX8h0LOYAsU3YNb0bUpQMdqdOV3RywNuLCV
ZKVTrtiWnUU+0U91k4xoSXdH/YJuyRsFji8KRYW8ap+lph82LSIsK6PIunVttl/lsrt3CwFhy8FW
Cv8j6fKXoen1dWZIwjo2tXDbJ0618GS/OhbGzjhJ1BUJ+QkaDca/P/PFMFdysWrIJAVH9/D/Tj02
E8qem/nTv3Zmxi06dMjkvj+hJ/AehMh7VlReSB2ne69Q//aFAPgYiiBg2ZIOX8KUNMXoGwLYivx6
k0UbZTBfi7TaB7K7APW43seXdrQJXgaqzzZsRKexrRdzD5dOeJ89RwiJ+qdwHx/LV9oMS8jm7oXd
7QPk6q0+sTvJoboIL1B8thq7K75p5JPDBYjz1Rk4+f1pFjBNzIBab2ML1g/J0za+6a2qOl54l149
xydWJhcSIE6Y74GK2xpFULTvUjQ4W3fTqr90ku1UAG9P2h9I1sWZM9pj4UFXkoE1r2hCIJujF2K0
R810BXXVz/5UPBg7NGT3wRcdBdmH9FHfxEdz5R1oAH9J7txdtvBEmZ3as48Y98nZPgiKAJEQ2hVs
I5O3I9G90f4EcbK/PdYr5oQRfn8+1skbOdKb0C1A59t+XR/1cvhwKWl5MUI3sf+cVs6Dp9Q7ov7P
Fvj8MjdtgAT3aIJs0sQ/9hBuR/0grgS1BAggUIe8/Xmz/ns2CaNnnE1CaTSDJ0p9Y7tF+2S69bGL
+4Wr7hpw+2cGuMENkShYnnZm1H2lG1Hrt3b3ISBXaYKrOHk7YysZtOFKa6QT3lEWQoV6s5RuvTpR
J5Ynd1sZy4E4Hg02OlSG/DlF7rPty3VNUE+ycIDp2gcKcXtGr1Paf4xaJuBHIgqYiC+n1Bgg+5MH
rbHjUHkF16XvBKvq930GWMOgNO6IzatRKPfOoHwLS8BCUWoeojpb6Hse/epqj5FjE6FCIkEyzc2o
wIlA8reDLYvBsQzyXdFLX9woA2KQfSfrvrDKs7vpzNzEkVIBVIsfKoMdtg+q0q7c8FMkuQtze3V1
jVN7ZmRyQza5T0RqJZyGjrMCarCS5fGNxqqW9wurOLsx/teUOblQ9Dg0Id2QantkMsrLVbunM3ZF
SeyruhNJirrPS5HYksWJ3yhiP5gN/XN20dK+B7t9LX65PahZCxCbgpQlb37Fc2H55lCo1MXtJg9e
vUjlxaMvuMGsCR0iDp3HDU1Hk3ha13wXdZdusMUSZZMyNOK1pEULD4NZNzgzMjm5fbP3PCQSB3tk
XpEQuaKFAOQU6nL1gsP9+d6rXXRmanJ6qygxyFmj1HZTKIhkJaQrhuI5lmlmRcpgCKBdyQTjE1DC
vWJZgDLFEhiBXn1U4bBCogEcXJd9/YdlPPumyVYjpdfEceYPduYgk9Eouyb7dNvCnxfo1bDNcbeh
0WHwCLs8w/KwF0DYaaLdCwJJQ1/6nYgAPVuxT449h9i2JCmzQ09uo3gS4pkxODm58btjqNX0VarR
8LjwRWOgc/1FdCirZGDpmJ84FsRqgdeW3NaD5NheqR1bHhup1W27nNwgtISAlLghnUraEIf6tCuW
74XmLn3GrH9Dzfd/P2PiepEDqaZI874NgFU8DPCfULvYK9Gm2fYPdIWEm/6wlPGdPVrPbE58EOIq
2UXko7a5cDZC4tBcFsX3Tp68357jJTsTv4olR3cyC183y7haZVHxRVfjDXmVJTqZ2f17NqDJMS7G
cU9TsyXawKD2YvRNB5lplbSPt+4/HEcWjXEUKMareOo1Va8lJr8q2TCk7iTph+PHCxbmJu3cwsQh
QsC8eQqtrx0iIpsBkiiVD6Vc6jpdsjJxgYDHlZNrgmhb8gMBzbGQ9ybyLLfXf3bXW7zU/vCWSOQl
Lne9aPWRZ3KJ260H5sA9VC8oDDVb4S0/NicupfZeXHi3zW2nc4vjrj8LP4PE0aCZI/wMfX8Ffwi6
MEsn+HhRTw8OZBcIgUgaQ7U9Tu25Cdpwh6xyajt0InPjOTLISeeHnxctyjnuK+zINaKvLZDiwntN
a30hDJvz9XPzE/8Q+77RSTI18LEf9K5c65Dy6oqzzaRswROvK/6c1xZKApo4riEspZcjlRK5BwPf
NHZwpPNzlbxQk4qP+S58Xoqr5z1F1Xm6wfwLzaZyaQrCtwQZB/aVlHX3MTJPg9Z9NTId6i7Zrbae
UGv3TthSjvBB+xmxqGx0vSOhkgo59Amm9eO2645Du1pkxj0mU61R0eHyewatyvxWIXaSyPDqFH8y
8WNAYjChF9yL/sVpz4xNljSFoclMe4yZ6MWgEQofVmpJm9sjmt0ZZ0Ymi1n0VPkawxoP4+yoSv0J
KaSft03MuuaZicl53/Vepg5xLNppCsAzRKpe/hVkKnhtd3Xb0vxgoHkZXQV6osmBXw65VGaUAGwJ
ggISgtuiXFIVmT0hyZv918Q0ASR6ak6vKNu85xz2lft2lMVY1C6ZtUIzMgIziko1eOJnKVQgfmyW
jV1KHTzb5ra2vLVofrs9XVcUUmPOwAI6iy4Al9dVS1vTeXA8OCZvt1pZmSqsagNyxCVFQfPRbG0O
NFiVaIGkznHb8qxLnBkeF/LssMyVYWg0MyS86d9VuCsKWup65HQLSji3LV0XJSZjnExl6LpOAAS4
t3V0W2P9KVEDRHiB5QLz7lzvDQL2g9m9wMCzgtJ3VQBC7hArc1oItXzhre1/tdkXGhhWhrKrkGkP
egQKnSWhgFnPPZuQyV4PQr/PczcYPdcgQ+TJvzP0MG9PxYxTEZ3Q6U0j9gjcmMwEQn8oe4/sD4JG
vbTzQCaXJOEXoruZpR1rTowFWl4DZNjl0lrlUMi9xUXUNaPcmGu8QqzjbhxX8g9CjsrMvwzqf81N
PEkCTz5kolbbgq5/VGX01vXS79yJvvyDGRBgIySDyvI0y5H0kZlqVs2zoM+PXTVs+lh7lSp1IR0w
u0TsSg4Y9j3E3JeTJ/duRmcOZkw55tnzUlGq5TWycINfLRHIIDjzRUUneAM8MTnzy9Ck38jIWtu3
7CYSt10iH/yIoKEavL/Ofo62xqZZ8kOWccUV11RiHVMUbO2BGxxJtY0Da5lQ/LXSEoCZCzuTDRQh
0G2lBXZUofUPYRSaCLx0xkETwM6qtflDLB31gWaS8k5N/e+V622SZCmLPjuxZ4OdTKxolEIEXUNr
R1Z8SvN6r5XBxkidU2pVL7cd8vrsngx4cqvG2WC2Xly2dii/mhRLfStZh/5vz22OcvGsm6+kdtbt
4Gxv273yUMzyDoHMEekUi8ripYd2gmy4fofZIu3u1aTfq276G3T8gpmr81CH+UYDVkY7LXfTNJo2
kfnxYeVqbXrFfsJXmaIJ0Aib22NZMjLxmaqNyZgKFFUGABaG9q7AsnbbwoxDMAydtCgd8DjG5KUD
uF53EaFvbKUCM5E35GkE4lOkzY1jLdN+edvc/ID+15x8uTgVPSQ6HeSNjSSat+W1mtChpIcLx8eM
C6gi+WYVSKxhcNZfWgkgbWpLnVoROhSrdNQnhJirROz39mBGB76ItUcXGJWRLBguR2W8SzOtKwiG
4WaUDOS7jq4WAVYQM4IEdlDXai1tpG4Bv7BkcOIOEZWpPu0xmIQl2JF4HVjvqGGteq5Jz3A3CfWR
20McZ2oyRBMCCKiFuFGQiJsc91C3llnWUbEI6++5/+JpBmro7+Lwk8jr/8/UtNG/MY2qEpqQM1+s
YeoqXxQkk0fshQEd2UD/2+2RzTj++GaDfRbaJChCJz4yKA2/SSbN7q30GGkCsvYIyyhN9E7hPPxy
29h1lwUgcxKIzCWHEoxBE1dR9MoxAHE0drZpNhjS75pX/z4/dQcizGRHd+pG3imAbVFSqQ/6359V
F9YnfhP0JPB7H+tqR6P8ex8sPO1n9tvF70/mEga2gMta49FJ+zxkunSsQxan08u74CMzxwcAGKiu
AKODO5ySZWYCgshVQ95eiIdi3fbGxo/TpYD8On0wLtaZlfErzmJ/i35JE0Aax8djv81oTXAOY7tA
sF0GnSwNaOoXrSYqRSM2tl4W66hW4SfwQfDf9r45I3QI8HqCsmrUmbwcDzR+eSlbpEPE1ADPZgDI
LQV1wcjcfoLYGMwG28qi7+3SiCBHsQw9UGN7Rf9gavThO7oILNOEXLWG9+D2kOY87tyafGktHIrC
0r24sTUpHTUp70NV3tOQvDCoWTOUK2A4AyvPTXJpZnDaocgBgtmGCZ4zfozSgJ7/pbfm7PpwMmja
qFVwBamue6uqoMIl94egy0lMh3CjtID//nrzwNYLchVqd+DwDOpyMNCHKiAYpIIOz+wjAzfbSQg6
3V6X66FgQ1ZlwnaqaqzQpY06HkK/QbrLDmQ4YWt5o+nJwsE9uyagBblxZXQ5pkV0k0qxEZFMtBX9
I+KNKMJp0oU/bo9jzgicKaQeUIdEn3ayZRJTVuB1MGt7SEBeJNaqA2tlNr//wQrBFxTKuBikbpez
NcTokBexXtue1a8067XCvfxFEqLrNeEtTbsAGcGxoW26/RUa+/0i5wFqqG2+7tL8XdWchUWZ2f3Y
0BWNJYfLfTpfpdBGkJn1ta0V32hROObOc1B+TuW/Lq5ztpzbmbwpjLBHqMwVa1ty4RNx0ZqnzLZv
RWlh419jF0ZD3DNMG9IKxDmXSxP7YSf1RfefqvewoSfuuaKXAe21bbb/WxkdnobnxqYpO95eRS1b
bW0n+SkO6rVX8Opd8OjRYyeRHISgBiQ9+IKGXsflgGT0A53IKGqen/5zILcv8tB2W0TIQLsMxsbM
BIDGf+3eFk0xMFFBd8+RMDlwUjGhFdtQKhtu0OfBdWxUiuy+Sxai4pm9yiJJGikjQizVnNw8bghX
a2LmtS33hwaVRNh9Vnn/6/ZY5jaRjOg9zq3xrJjy9uttm8mu6OHg+TfJgRWliTa3LcwOg8cESrvG
qLI9WaAuDnmslkZlp80HpCAt0teV8PH3NhSoXyUafcXrRufSLGj4T6rKduFpQSCjgdM21Yr1bStz
c8VRM4J+OBAAcV66WhJYmhtLzJUMVe4IoN/QOrhwdM6588i+Cdkp0Zo81YFxmtYrGscq7UrTVzGY
NWzuJC3eisnPvv95e0BzS8PxafHUR5AOMbfLAYlDaGVqbZS2oQjrxHvPQYf6wDj/xcqftwhaCVdv
BC9R40of1NLWW2MtVPd05vd0Jt02Mrc21n8ePH+MjAf5WWybFI5lVpVU2jWCTHCAP4i6s/AaWDIx
uTuVWCmHPmYcvVDtZN+/NwdtAfcyu/qEmqqu6jxOp01oXWqBdybJY5eoM4txenDbFsIR8E9Ro1I/
hXFnYd5mXeDM4jjos3lrmkpHO0PE35qvqfi1LB5rmHVur82sDZJJRDXSKN00mTjL6CoNUqXS7jRv
nfjCRrDyrZ8uJEfmrmoLxD3H2Fiunz7pDT+MuzRKSzuAN22jWl2w1vXijU53YyfARLQwqGtvgAIW
9kj+RYGUvP7lxAVAAIQgCDA3AO0XPXlVARP+6xNn/H2VtkjeOCOL/6WRnt4gwQ2cwu76X7Xl35E2
W4AfX3scFjjKoPyFF+1KDbvPLGiBoD60XSmC05/9339X6ielzjZsp89/6wgYo3+MQ4AVMqeOELZ9
b5HNL+yhIbsudHu9aIlz/dfbZmaX5szMJJjKMkkfOMMJ1juSfcC1QO/+9VlwOZLJpdbLZdUnhsyb
oxx29UDvgbvED3G9a8YnB22VdPb8eXRcrj3qAXkQuFVh+wp814a4dqVfcj7sb8/VTDZb5saksILW
JW3D0wDAgPKnjoShsnlsppHxrS/0w1A+9cPLSK1eqOKhQv/QWkSkzw1vvEfxhlFqZRqIpj3MYb1a
V3btPududlf2OTxB4vH28GatEBJYIkHvdSqzguTJzVICgyDTt4kDy8tPRcgXdum8ETDgpG4MlNaV
y5WCbmYwjD6pbDN3d13nr4bMWmd/XURElIaz7X+sTE5qo2zdsPAiyAJUlaRvete7b5Eibm9P2Nx5
ML4L2D6covR1XI4ly9Nc6N2wspX+KfOeIiS0jeIhKanW5pvbpman7cyUfGnKrWAKKiK3Imd+D83U
g9zeu1m8AOVYMjJZm37w+6hAWM/WhGcHYutGvYusJbXA66uHpaHTi0IYwSd0kZcjKZAWD6rIgRgt
tH7C5bSNhCeZ8n2UwCd5e9KuU+WYYl14utNuw516aUr14euTHKW0Q/TCwXHsFV8sVxqMkb5Z3dVF
9agJwYJPzAwP3I3ICcFz/vrNGBGRat7AVScVxyr92qbZqm5thnt7aHNmaAI0mUiZE2n6UGj1WqkC
NSzsqvO2lROstPhrrBUPbfT1tqFpIlQXxyuVQopOBoRrb1rgoLMRYWsjlewOUj6p6jZxAvDOocM2
q/01zyEIyvQNzbyHmF4GuC4XwrzJBXVlf5yJs6ALIdmmF8aHRD9qruh6ferCdAlRyGuBnzl7Gl+Z
mUQPQ6OnZTEIEkmFAUBAQquPALd4V2aHPhDEndSHNCLG0X3nwx8Yq9qn1GmCo4joyEYRskd9KBA0
HmjwLfpo3SnG41BL4ioU3S+h11vrPiuUrVEq6HKZyksRw9ea5aoLP6GSbdKMH6+j4aXr4mZtBcUp
0M2nTpfTte42w1ZN629hHb5RptvE0LOij3cQaTJYCfxWr3n1uoRF4F6UYFEUDSFZpxBFrooOgnYV
7s+dVgnQdyRIy4ZK9qzoSUn3jGps61IpkQnqP8W6ecLVvqat95lbmh5WR31uomaTN/m+TeJ7MUqh
3PPfim640/Xwe+iDQqFT+bFImi1S5wUYCrdelQacNwW3UwT0fdVK0R3/58nqsnqlaOGd4sTR2ozb
Tab3LwLE+Flo3jWdvFMLjUkotrR/IwaG9l+ufRc8792U4ocmiZ8Sb9hVpXXoZAkNHB55YVrsM0e4
h75hZ3TtgyHSrQxty7sWutqq0uCxQ19k3WbWMYu6YmWY6iaV651qeT+copVg4hn5RKOH1IRmxbK+
GVkprgKt/5YI8B5Fype0Nr6bFSyyeRy/+SrEuOgz2YEBU4IwPISVuVXS7BQmKrexe6hhKxQ02joh
zntARWtbBSyb2tmR1t/JHc3hsVh8zmLlI2tS7Si0XfSAVkS20VvizRUyjvFn2XP6J+Aq1PKK8KtY
gaOW2jDZxgrkq3Wr3yd4XWbJP2PF6zZo+DUrZASdla+an9NK1fZdhOi2JjfBVvH4S9UpwDBIByLm
TxVMusCZjr2sgdTyf4ia82EkSF7XQd/dh5YfnCpjgCGDXiy7HydGqz2YWGv5S93U+9aIvgY40D6S
W3PhlJ7cOlc7bxKBJrCdWajriHagQZrnGA9qGm2svvg70Mp/zdD9Q3GC+2f6PAgoFKRwS1Q2u3FX
mx499JDLZeXuH85LFIHhtdFJR8nKONyz86oMXFFyBU+y4b3WIvO9Ztf1db9pKiS8YLHLIuegwBsd
6f4x8pd4xKctGn+GSec2mxXsKz31kzs8k9QwC0K1olMngW53l+3ivfoTQtxwnW3lnfygpGt35y/V
iCf30ZXZScDVhnqFdIYDiF0zV1HwDYJUTsvPHaLD/zK/3EO8jvWZQkkZyJUYjkm4pjCe4whxwFpJ
P9VZ/pgOKXRJRvZNlVoQ+2Lyqhv+oydkS0Q/c1cSoBKT5iEyXIjMXC6xVls6XQhCb3Ms2amV18hp
qwux2NyEkgek6X+sO4GuvLThGm2mZZoFIFBSV3EI4W/cbZDdWpeQEd+e0kmY9GftLLINMpg7iVTa
xGMbtCPL2iJEydHehXMjfK5LtmAkQWsZeR6k0GFUrnql+ruYFrtw4kgaQj3A0Ul3Tq5cx4wSaiwu
SD99pBTR0Ct76KDO/tvRYYUND4Kfsrs4TUC7pd6idKzWdlSkz/RjvQ1QSqhFss+b7OBB+pqrwvfb
JmdiJmyycFT5ga4BL7xcPLAzWkbAINrQiB7DU7quVtq+PSIbtjMX4s0pg9d/ZvHM1hjYnJ03ptvH
YidQdTHf2624Ne6VQ7oXvyGptyk3WxOqwuguOhRsepGtsjC5U0zDf60zQqpkJlnlyRpKsQ4/i4V1
tv+LWrYHPRb2QedtIFf9WoedumrEwDa5nLS2EvdyJUBplMb3WaY8qaH8JOguRMhJ/kIMgbgbaL+g
Fv4SDf2fj6Tdltoq5UJKuJdTlOMBIrw1ot3FD0P1JJj3fr0Qj1/vIVb8zMQkStUJFMJu9DIzTL/p
Tayt2tp8bszwpOQwrPTVtyJMftx2s+tj6NLmZO4hUAWVQxoAm86j6Wu7pNQWvEtZGtfkcibTVstV
Byo+EHbEC8mK3DFM7ZnfrEstt9Zu5hKkOJtqcCH1HbSDp4vxQdP8vaz2W6kM6h2M9s9+3oTbJiFR
NoTBhyXDXFEH3VuSnHweTPdQzGr7KPTeuoqGsaF76DzJWw2JRtCVG+K27VVlXSd+vamNAWYKOT/W
SV5u8qB/1ove2yFDC9ExF8HC0Th6xuWrAMk2FC6py1JkJl1x6Tle4CU1cgpAz9NfWvCsZieVavPt
ZVyyMXEdv0AOCmjBYMeITFrVrs2DjRgt1eGu75PLkUycRdQ7q4batwLEla6D4SEFCZQO6jFLlkCu
s5bGngBe92jZTw/cInCEodXN3i5qb+ek74YOjL2505a015RJL9OfbY2J/zE0iTlEugLSuFEG202G
tet/7RN4oUzYq9RoPejVJrU+hU20iiima/1RCltIT9o1pM1B9sVJELpN1fVQGPd1WW/T4sQfAdGF
+1bL12VZ71PvR90WB1N4hqJ0BS37QciKhZTb3BY+H8LEv4LaUZM2YO1LJYfCVoJ07fW2dy1ZmHiX
XipOGgXRYJtu+9QO0sHMyyXU3qwHny3ExLfMQBqKUqEFN4xptIKRPJeqddstHLHjr1ztxTHsgp6Z
s1aZRERWTfamzSHGTsJgbWm/2qpZlaKEysWzC/vv7WmbG9L5eT4x1uleR4tOz5XRifeZQp2s8bXn
xkgX6tbzocL/XhzTznqpdFolDbmbMkV/8RGZg4tsF/jJNqiUV3RyT46w6aq6Wrl+8DnommR7e6Bz
/gHuV4aRBgFDoDSXJ5zRjZ3xiof9IdkLZbDPoCu6bWJu4c5NjJ9wFqFElqX6lS5AHlR9caCMH7oP
pX3WwKx60tIxN67L1ElES6VGT1EQmcBJ5CWoftJLYSjT9QeH98Hatjt9F+6WmpDnZg1icw3IKEyc
FJwuhyTWWe30LtF/rnzTYYTxin+JWSCLNCmXIXdBi/WlhTaOq0by2bfqoDxFY3t5TVK2Gza312bu
sAaZMVY1RLpGprF/aCJTYQqsjSgiLMPSe1Lkrxog5o5jWP+wqVQNaBi8/+RXpklLVzc5j9FvsSOI
u+uq2mgo1cjZEnXEnL+dmflzb5z5m5YYRpGoaWV3cuJuvcR4MYLuie9CDBm5KN4AyT/M4rnFidfR
CKdDvOhyhcfhRiAzlqbNug8/qfLn28s1F46dG5IvvUJrTDkrYggl2uzNGtNsSXhUq6+kLlcREs6m
ttAmNefnKqAaeeRNoaY6OQbVOvSNYOB+EpQ4WQ1R+65JS3J/c0fteYw12UtZHA+SHqdMniFuFKvd
xuJHpC9kkef8/NzIONAzn0DD03FKk+3kQvi3blI4WfI6eR3hnmsPKM/tZboa0kilP+YHqNeJIIYm
Q5KrIQ9VoQpAI6UfdW/+KCOHJ2DWLCQJrpZnYmcyKoRJI13zisBWUNZNCnXfJcm3fxgKFXsifQQg
r8rQWpuEbmLGgS0E70hUqQ6yKiBtbhu5Wp1xHGdGJq+MWBmfsF7GONRyVZjF1otVVF6e07RdsDQt
4dKpiinQ/sT0ZDtYm0tHkAQpDSgXBzbVur0rCQ2oTurFJepUmyZNQ1BjsYB0bwuiKBXqzdDkf4nE
/+8n8AFsLM7caYZQLgwSBGjY2NBsofxhbmSvebs9oXOOwRkrUaUmC8k/l6OMBsFN6Qb0UR/6rRB/
+4tUkeMvXFy0zOO5hclJ5MtaFYUFFgJv4x+inbdxdtAnQ9S4SvZLR8R1VnO0ZmoWbVYAL+hwvBxP
17hCHlZyYA+OgYJO+dynL3J/F1JdG9BYWcn1B5p821yFH9fIHmRFTeBSSzdhL+2MwloAus5t7/Ov
mYw9VVxLayGOtUv3kRa6XvtordfbCzhjApSZRZEUaBsH1+T690HNVXQLenZFh0+NmJMkQ3W32MF9
dVUqJPxAg5NiNChaTndDIwxCY/VKAKIJ9UIIdGTRXQmI2Se6uFmkCpizRmxGRx49Ajx7xkGfHcKV
m3dBLfecJdGoEwbxdv8DUqCN5H9VtdPtCbzeARJXlg6qlu4eIIITjzG0qtQUv+UIBhBU22m9VMe+
ijQJy0C0AjMgfgUPMjnjq9DSaN3kzNKarkAdSH1Hr48udC9EoGUQzWc5KPeIVn8kBnpXtwd37R3Y
NmiPQ7iW3sPptVxoZi8ECoeYZjlQdaBelarRLgnSH/9gh54R3namKOn6xAsHHdS7gBa0bWn1gRTO
o5d5+wJx6ttmpqyAnIiMhwyiDDxszBhMHKNRYF9PXOxolf5SB1q2yYb2XnAofw4hwjL5NlPJMw3m
syLn94iYfmbXe+SGxG4ba1a1VrNh2AVhHNq1qe68MPm4/YVzE64AICAap6gCRubSc4PA8H2vcXxb
iax+LVjJO/1ww5aemt1tQ3/qM5fnqgRaFvVjZsKiJW0yFZFFO2nqWb5dbJJjZtMCf+gO+QZmp+/R
nbso/TMln/wz9SOaVTLphEcddjKyVg8yVY78wI6d3kRJsyhXvjFKL1rStzCM7pyAIuFgGuHag/9d
KbVyY3jSJqiRYvbM0PYy/ZdTVO/yWDIsrB8D5OWIJbpfpbbV134Kgjn8P6R9SXPcOtLtL2IEZxJb
DjWXVKVZ3jBkWwYBcCYIDr/+Hbr7dUtUhSpuf3dxN3YYBRBIJDLPwFs7gjxEs/l+rS5+FEB8AMrF
f1+UFJmgZYKyHTsZGdTaxZ2GTkniX8mADftLzo3NiWo+pAIAJQFDfJEx6A1e51CFxk03ahApV+zs
WpSvvI5BlJ1qJ21Uq76EChj0akGhTpAnNw5ap2V9R6se6rxVualn59icsFdadTRiQBETe3wDhSYC
LjKCOysPLFvOboDVY9lYD0ltH0arh7lcI09aimy1mryffILPqu5XK0QamNMP7CaZKhhqVXpQZ7BG
dz249hVAFqAFCosyjhoqrB7f2OBN8BEAUc5rgfMmPntmUweQQFlBb73b98zdZKm9z1FcKGw/KrU8
D9JWL0OioE45sIMYBIq63rDDb3odPPVQmWrT1XIM4YX2kkrjtzVLrlNhHEHMywPdAhii2XgN1PPZ
+KIb/GdfACOAOHqni3GFb/mjUfSQmIrulNvumsaH8Y8ufylqdCHQJg/ZZGyTFC5bowrLvF9D23Bv
T+4D9QdoRY5/zNnUsPf8NiaqvOlsd/rRpfRlyHr0kG2YiXTDDpKLNB6QB4RNDfxKNb0DoUFiz60O
aOqtyKSdXJY8dJncQ4lHD/2pn1Z6Mv5pe3IQXbdpcnXHrEbGnABmozF7m435LmkGpB6GD5VO04IH
sHkcEwOpvvssYCoSVRaMWB3Qp23hPmVuAs+9ur4BqP9eyDb2PDidwDHwtRsHO+7yVoVC0/EBe/EG
FMBed7P2rTKTESUuSvZ6az6RGrASksPkTQjnmhjNUnp7DgCzDimoGaDMIwYstrckuZexFtko8BLD
oapNN8pqMN18iLHqjQmHgiJbQZMsCc3e/QWhdP8+89o9WrNVKJFeCQ5TONhV7DRb7ZI+OaZWu3ON
fEUncp44VKld66bvFR7EDL5zlf9PVVv/PQMI8CF8od+2DJkW2P52k+M29E0GgEe9sri6kvFdCpNY
pf+OMb9gPqQuGaOTjUcdwuRo/6Q6+yX83ox9eJqGsnXvR1g4/G65omGZak7IxWjvqgnGyxpCR6iK
tDjldg8T0EzUsZkY3TPicXvgli12xig7GCEweJkng3vqhtQ/JoS+fR8sL9yxcIyZXaLQAwUebpl8
pT2HnJiTcQAD3LVz28cw+Vql9z6k3XdI4eErGFDoC/zxfzpeXD5/P/rXbOzz4Ivlq3zR6wp16FOt
5UC1p6DGX3kKf70M5hGAWkU2RkBsWeR7LmTM6Jho7MTg3DqQc4EDWNFrp+XiKOgFgW4CiAUOzOdt
4KVeXmiGz065X95oGXkQKTjwJjQ0/of1+u849tz6+LDdBturaC49dqpHiPykOiAV1+zfvk4F5x41
X7Tf0UGBdfnnISatT0tD4uJPq1tH3jjy0NtXCr9fv/rnIeY//zALAh0dTXgUOfgwjmjuQtq+Tqwr
L/prg8zz/DCI0ry01ARyx7plsJcWMHO4piZiXBtjsX07G9ejUul8doBgf/M2w94LAdRb2ysrRqSL
rnb15yfkIg389HUWmbfZCHCbbYxYkWCEGWAHI0i2gwyu2JVH7876MWJkiOI+yzooV4BnGLG5uWp/
eG2PLOoyNZMUzrv4FXU8rLKH5gQb5djeikMHpYJ0k8X9VUOneSm/m/jihEmhfK3m2JZKwXE+vRmQ
1E3Nb6+7EtEvxMNPm3PZeBEg95pSzt90ZztB8TKQQB5mT7thb75CV96/dxo8g4MmaGD1eK1GfWVH
LfmKTSuKWTGBn9w8O5VU3QxMXokhl1bSBVMNnAgPVPwlvIbKjCYqGVMwicRBozfCYFtOtH1ZiCsj
XdomHtTZLAd4ftNZUuNqUidajTb8SZa33fhK6l9VfeX6upCE426HbMHsngX+zeKUAzBntXiopic8
+A8uzX40iTiKyf6jwfgnccRZS5rz9zF4Sf/9m1egRAggHUok8xJ+jiwZSYRp8yk9mYn2kDrw5vGb
Mo06Q64nw9j2HI4apaHgtttD5CJhzd7TlQrynF3pfF76kjNi0UN/Duohf0E4H0Kc75dequVderLJ
1Adelp/8oX+eJjh20PrKWBe/JVozzkzgRpFrEXiQUTOjT8HRlXLN2sdMHuQ/VIz817pagCw5KPm6
oO18XtfGrq0Cks0p3m2wNZR0+u3oiYi//3pf54GHIQrwSAhRKtGXECy8nVrNS1AxRIE+aqQKDfFS
d+xK+3b+qZ+j1TwKCqGQO4BC2VJwTULHiLIclUD0v9Mggd8cQgZ5xiLejlNOUZfw3r+f19fAgTzH
hJj47FMMNOs87w97gTpoNHWFiczAf6nNJ95fiYsX/31EDQvkDDBdl2nBwJhZW/BdOcEUaweA2zaj
LPp+Cpc+zd8R/j3E/BM+TMGGEHVhIvidKjms/I6Hvt7EAJJdSQzAhLj0deC2AmQamX2NFxvNy+kg
bYK5gElXBUPt3NSs+u3nyW+fdHudDuexb80g09ifwUtfqym7l7m1wR/Cg5bndz7S9tHmcZo4j6Vl
x3zC3x4953cq8VTqmkYGhWncKwfXRS06IAvzd2Dryb5iVhVWbnqA/didTEc7ynrAlSAT7gSa5c52
dtoUqilLw1qzfUhXeHsk6M7OzEd1VxUt3t8NYKulsOEFn0AHkv1uDfvoNew0saKGBdoEQ+CE7ihK
AYFMnDJmBf2RpFAu1HX8z5f9A4zfYcJGqjJE1yMNUjvJYzQ2jmbTnsqkc0JZdcfG1lYybY4yL94G
Q90NYhpgXuneVt5wZF01RErBRZ1qeoVnTYWSR58exkzFEHNzXKD5XeUFxcgIvNNQlEDBMwd6qW+3
qrFPZluU57Sa7mG6JkIUDDgcz+tNrYut7rRw3xvHcPT5Yeo0kCnd7Ny0gFeBfr+u0NeKOtnpgV2K
PRSL320D3jy86G772r/Fh6jXOcsB8mlbrKkyniz8y3Ejs7UNeH4ujbdKH9NQa9WNKc1NV03n1NRP
Vq82bg+R/FrzD65mCOAqhp9lV+Ehy+i9Lvs7aMkbEUXtM2jHCWBpy30TCUQmcBiu0U4unQQ4ef1n
gy7yK0LrhKB8zE94UcL2/rUEdiZpRPj9ebt0pCHRTtDn92fLzsUxoF2vwbwejy/dUZtB5cfCEk/f
D/H1ekYchAAsSmRIAL6gFVpnYp3eI2vzNNhV1rafhUmrr5KO/Ukq6OlO1XRo/iHVCvcIQiHw5LaL
xAAglcX97I8JDiUt+Kl0cZdQa4cS9s4t1Lpti5fv53cpzlvQ/ncJBGGgF7Z4LCmnIIVhodif9CmF
M10dq1y/99D4QjtclNeIppf2xcfhFhGSIu+GFRVcKUeSwJ4SuF3+AyodVwLkxUnBqhboaGhnYBt+
jsOeCZOrkbeom1idjDXp+CFo2T8pS98rOcLWQ7OuRP4LKRU+2Ych54j9IfQLrYLWTYvGeBsPkR22
cBomd1UMsdJjvzG2/8NHmzuGuJ9R3FqyZpUBNWduYH84aFoPQPfVlYNqIdRknfp2UtealJeX8z/D
LQVcOg1qMb1f4gykWmwbdiQ0ZAOTGSbTfmrevp/bxR3y37ktc9O2wO3S9hjMtPhP4vaoRyIRhW3p
w/9tnMUHU11itpQAYQB2fUDSLugA2aJIp74f5lL8mJsdBtpZM3llnu7HfWHagBUThKiuZ9EwDXVQ
9s4Kl8FdnYCWnswlxka71sK7vB0/DDsn3h+GNSkoR2Tuo822NvN2ZEMg1nVE1uUKKPSrQvGXEpK/
ux/aWyhXLvtcMNNrtbIw2EmiuSNPVREMG/LX9inngb6xXr9f1aUP3N8I+XG8xfx0BHtNb2x2AvpF
AdlgVkHKcCFO5EjKYud0Yu0pAdZV2701fNxSL3+reYfirvlulOC3j8Y7rC/FlTBwafNCiGNGfMx8
/WVuLnpuOrWLjopJH0q1bejZVu/fT/3aEIt964x4q4I5iTRZ/zFBwd0C+te6djjmMLzM/m30haDp
iCYz9I0+bx8j8yri0h6dIVYEY+3As+EKbOniNCC6OZNIHLxvF9WQanKnglCslDDPTXYm421W3n2/
UksH7b+bBIQ11ExtkKVxg3+ehVs5nFeZQMfRbDmok4MI4OULuZ5UBS5rD55mTpEckYohO13jV7JV
RfpImNOrrXeQ8+hMuO7af8yiiTTN32qKHyqtuQU//Vwzrb0SKi5uavQrUMtGqX+W0P/8e5Ni0qx+
1PAaXtNNXa+8n+1xLmB3UXWDy3k6NkNATuL+WhXw77t0+bkdwHWwUhAAgR7D54H1TNpN5uF13xa8
3ox+s22VD7qrvwXzeecP9k/hDCfDgQuSNtCNIfKVlph4I0x6XEG9IyQ1SJ9C39cdHKV9cKmDMRNQ
+urcc1nWSKNrC1qTUIBZpTmAzeWQOxFEQ9tt2bErbc2vJYVZiWXW5SJwEELU/TyXyZN9k+mA70it
AjItMf9wbu6dSpxpmT5/v8MubWKgTDAUHC8Jqhifx5IVNNRgrc1OpY0eHnz+HC7xriquVJvnf2b5
eVxAMWb587lasziNbUngmNzq7AQZGCcQeWoEnoD7OKCvGzKWbxqqNwF3IW6TsX/KLUUmOosEIgcG
GgO74/MMi06XjdsrzNBNVnzs+sAxxOPQ1/+YZjkPhKuDQBEGYpRL4Mc0GHpjwYP1BAWpLqjG4keq
kV+MGj8tJa4Ehkt3MqKOC4yzjtba8rJyJFqomovtPil9P3j53ZRVoFA400pVXch7N07dYbxyNVza
lx5iCEFSD+2wZXljcizeCahCnLQGFCoN5k60W+PxEhrJNd7NxaGgpoInhDeX+BbH2Ss7EyB/PB1a
FAea0QyU30fgcgfUurIzL90TaLAgttpzg2p5AGzRGtIdsT38RgSGmYeu9w81N/8G8Q9DLKvZDqyK
IXcu2Yk62Hi+seu1+n+4iz4OsdjkSZFnkzJb3HbelmQHNrwo48oz68pC/RVp+JCPwdTM9PsEs3By
ejN17p11lXFz8fr4OI3FZyf2lAjQJQHl6YJpxQrIOvIo2TK4GQOIERvrKXRX1dqWN9e+0cUNN3df
wQmFJt7yHZ4Nnl4YIN+foMb5Ds5FHqVVf0ROvNZo1QTfB91LrxGAVf4z2Hy6PyxlSqVTO3aNr5VM
qHgMr7bfuFGd5VlEh/TcNN416sXl6Vngy4FLDIHZxcI20GF3DcB/Tt0Y094sAkeYj4Xpn/uBX5nc
pRtlFuP9/0PN++jD5PquANZNR2gaCh46zRAxQFFSWKR8v4aXhgGpFWEILxM0AhY3ihwqfEdlIUI4
1Z07QH6EDeMhHd2n78e5EGlBI5ktYREeILSyGMfUEpYUhpeevNwK2+mREkALQAYr4BVuNBOo3/qV
MHttxPlbfljA3O9QnW4dVPkBuNYysclaIHeHERgXLZq8ComJfiUIXljMGUM4pxsggECJ+vOQfsuq
1hvRWEBBMmi1O98B4AFMve+X8sIm/DTKYmfgweKUNMEoHERjdyxBw/Wijp78a65EF6eDW5HAMARI
1qX6YOIPlFPWojmk3Cit4avdjnGZXxM2uzgfArg6Hhgo4C0zC69LmTcXRU9p7Wy9qnkYWzzPGrVK
UZv956cK6DZUyiEKCPLU8jnTM4sMjZdjSkWFJ6Ba5Z6MM4T67z/RpZUDLQJAHWSEgO3NkevD3msT
SBeJSaQnSzPf+p5WAfXtO+Cf/ocoAf4FtI6BEIQ+5BISkoxlaqfQmzrRYQg5avSK96t0vFb3uYAO
gKAumARQOPSRuyxzaQdqvYbZsBRd8i6eov5GijABHN5Zt1sZtlALDa+1jy9E99n5F/m0j0chjE4+
r2FTN+kAUREKTOLN0D5Qu4cp1a5QECgv3r7/XH/LgIu8Gq0gqN3N9jhfa7uQjFD2gCoAlPCNlR3P
Svje2owgZnC1K76YFnb5X58vPBGARsesFlsjZWJMUql7Z9oB9pqcTQjsKradmmxDzcfv57U4WV/G
WlyQda4XBO4d9tl3I8ZRd+9zqAbWW2cqV9+PtCwzoSwOqWWwBZHSQkjaW7IxNB08E+oN+hnwvxcr
ojtjPa7GiIYC0JFrWcaXNbRAcQFx0PXmHPoLyL6uhyI3+1I/A2UWtgO6PKyOjPZGWMnZzq5R+szF
TTLPbYYQoVWMRquNR8nnnUiHpisk7v6ztqn/0DdjZUV81a6FE9RhGgEdF+f5Sl+5EYyAH9o1LDaC
KTRCaM/eN+/9T+3hylrPyKgPu/VfvwdrDVAw4LNwwPv8ezKeWmxAX+CcbZNdsRJrY62tmzCNve33
I11YZ4f8xUxC/A+N5sUR1MZiaNFums7wp1uVpLyrOP1JuPdeZBK1c0Ozr9zZi7j5d2bwQ/PR/AWq
Gfvo88wSrsYRfVP73HG68YChS/jcprzylF28or+MsjgWIq8arQEl7ywHc41YF06QOyuH5mYCzLWR
oeY6ceqYV47IfC0vvxoefbPYPui0iNaf5+bLvHEZLqYz5S+N9txbV4IYVKEvjeACxQ3iODoQy31K
VEa6Fo/X86xBFsvS+6lZw4ayDtfC4OSh7SsZ95a9ITl7q0rHDZN6eC0lygVpq+5EjmZvImi7Zqa+
BibqBwbqg9QiI3yXJ3ttoNZoOJMdZAJ8JF4SH963eZz5+qGV03tWJbd6aYYUar5lqbVBiSy5oNBh
avr63U5UFQJOna8a1u7tVr8ZvWHNPPOoWna2emEE2IorvR72Lndv0B36ocn0RvlyX5X5o8advTdV
92hLA/8q16TITwQqEnBWehETJIRM99iZOIQmerN1dSOUvaodWAUZRgxjnWOrnCNvPSjsYbZmb96T
kbwSXb9TSfMqTTvOsrqAJkJerrinAeeguoeyLX47ikIBufmlqnTDqDRWbUWe7SHHcQNL9dhXxR8E
oSHIDOtYeQYoly48Iu3smEKlKoI0Zxpm1PrDxxY6iX5EbbQ+pW4887SG+KjV7JTpodIhD9TXHoxC
/8FzuXP76hdvigfdSG7Hqt4AznTQu2LVKPZGx+7ervm6R68RFc+10JsbkQzVpiytcT325V3vkNsB
snS6GsowN92tGIptN/V5NMFjK+RZpULIi7wPkFPBbQRMezvqkWq9+94Rb2lrvkGG4AR31depLsxV
B6ddlCnEueX+Q+uYbZDoENiz5Ik5RWxmE7Dv4wEE1wY6OPkTHp9hlgIqXZEdk84DLZsVdNpvqhFk
qLrFsAWBbE9v7JKk37dtk63qoRsiOGZNK82YomwsD5aOyhbarYivjKyA3L7rq+ZkJ3ZMHAAHLM25
YbA9C0plnLkzgw1sfsg9bTfw5qQs55EU2e1ABQ1h2A7gf7uqLTR2ioGAbpPkZ2fo7Nk1/Jc9NRVI
YMYpLQDulz555gx6nVIYPyXg5EirocpSKv8e/mQqgOhPtuuLDvw/PdvlEFpyFNnpZID036icULdT
N+zo9JxW5pq62t6GGMeQqKeqYCdSmqtJiHtAQ6DcVdRPpd3e5KR5hUTJPc0AggSsWgeCXJy71n/X
lR6PXVoFoKEcvbyPAS+HyIiAHyhQpoGV0reSsdeKih+c1r8sHQ0lY+qfoTzdxTTVAWrQnXXSJu+4
SYqtZRSQaPM2vqy28Cta+9MwBVpqbscuIetq6GEeltk/WtG9uqOxRiOqviW5nh5SKYC3yLodwOF7
q6DpAb/bhfS42wUeHX80cFbbZLqRNsEEoD14GaBdqLaAgo4o65Cpxgy9vgRXg7TrQYd8TYXWWjaB
GSB7GAdX+s9SQImX0h7mXviltJZ3JhdvnQ12xsjgajaU+tYy5R7Sf2k45kX5XEzjLzG4jyyr7vGC
vEsnc+14eQydEWDV2Y3eDhvOJXxs6oglxkNqpqvavmvdPAJ1/9ZwxoPH7AfFjG1bGyyC/mEatdKa
Ik76O82qId0DmoTjt9vGNp+12juKpDhaTnkzSTNKaRV3XoVLQu5IVr3SksPtkm4HqGkmXbrhfr4e
RxSdBXEfSOM9AOm69rrsyW39EDXaJNA7XkY6ndYUek2F4/2yrQEuqJxDEogAoy6R+YRSej+Q4Bu3
DC/qUCsbhZIN27j6eLSFPDtW95hrw7aqyntNkzbi5wA1zhq2pU7jbODsvvFq616oSovK0o+ZnlvA
cWP1TWFsVNv/olbFbv1UohNiKb4iPm9XY5uWIXhNetBzY89H55UPLMJR2sCpIQ/g57jr27K8MUvZ
RI3mFqdOFmoLeKB98rDNZVYcM2T0QY/+xo3yJNJOu4XczJR5WyPxn1AhECBAa08s0VRsyPyQOkkd
SMO4HwvjNInqnshuyyHWHuRe/ZS1VQPStz0FtKbPTc8cSITzSBEZVdJoQotUR+pTApwSGjGoUUMb
sxjyMDdwtEkLaz+V+mDt5j28zRnzYtdybyblnXPdWblUPKJl4e3rcbjVIaYb9BLCVoMDVCzJzXVf
lne4afHGzuAx7Q2AV/VjF9Fs/kZA6vwmnRzB+fGaFSmnNjAd9eSRaSfyOXJKc1dqEA+FOM1tPab2
ttdYFqYki3Kvi+BhUgf1gCYsmFdgVSqyNXJLjyjFFVW02kb2GtiPRpQwQ4MMahuPFkMJl1WI5Ck2
v7DNSI3ZE8efhz3k2QEARJO14eC4NFm+oX4OyJKubotBhRaGDZAhFEE5ul1kmzXS5sTuQ9sr03Od
yndcj07kDyroXO0ebZrjAH2WwFWDFZSW2EIARwWzxnlgUuhzV6L+JdnIN3D9He4cA5Z8BXWrmCoy
bVhJnRVsWMo9ywndT7QYVlzT9hoVv8wxv1eTes40PgZJ0pSrxGNVIEqyS1S2I6Vw4rFNNikqiAYK
mTFP0dykrrBCTbUy9pqGxm3GjEj6cONmEkFNzfpYdrIvOmUHXpFmETSt3lCFuRM6e5B9KaPJ7W9V
2/ghrEHBn7L8IZhS/svtkQKRyjSCctLBM5sA3WpSdwWCpBZTT5frLum7deanItByqBxD+2ft1Sb0
lUdxC+HerUrgpUqV1wRMoqCg5PDUCo7vWYAl46P3HgxkyJ8ZYU1oZ0gZJG7IhrTAbCUneOYeppEd
mr49p03/ooOKumsSfQgJ697ZmKNRD4fHJ9Qy7j3caZoOh8euN5vQcNF5qYZSxRYUVLfTVGJ7+Ct4
q95AnTnyPZ5FKfNPjHsbXXpH2sojsevY640wF+bBM9s81BgDD8fKQunRbaeVkUXHLaTr+czm2xdj
vW6leZ97/hOi6Xkk+Xbk/jatZWzZCOmWy4pVR52No7qb3JBRbbHnTqOPjMn7xpsLlzjBAbH5T9wD
t3oH30jJN0i7N8kgY2mIMO/0o+r0nbKMXTVqe4eze9MvX6BPf6LcOJSVWrVOfSizSYaqM54ySg+l
0B+oCQuxDHeTnasp0ga8hSpzxdtiVxg+YkUiXqAcclujrhk2OqCEAnXagM8Go00CFdgu641gSPtd
DplbZEh3etkVgNqhxW2n5hlXQxEI175DcSrWrGSdNdna8Me97yd5MCpr7ya6BwzMGNK6S8C+yw8E
G+fIrAnTNkonoHmBQM2SNp5Ic4SRDg08I3nojR4CyYZ2LpkzAGci7KgHUTYqU4lu69iPe3T/eDBU
GVsBwR9AYjwYK7rVOm3P+lG9tjZE2JsiIW8k1W4HN4EiKLGawNEkOBItFYFZ6CKEPdVOjeKxEcaW
CCjSNA1RQWWlzTrtUzOyh2RLOucMBGkeenCXqnrcwKoETsIrxx+DmYF2rRddWE3oSyU1pLEHbCjc
42MfVk7m/e4yAMPQ+d0wB28nxH1taNZ6X/xWhnwcqQ759q6N9b73D71GfickpZH0UpxZMzfCLAPi
3MrHCK/rOhC99sN36Nr17CrQtPFOWD0N9MF+y7gCFpQPaDiDVsfrfKNRc53n7abvsU5S9GeildBH
oBYOZS+0kKTyN2XGkQ/ioeLjneU1rx2HHC1J40Eaa9ZxSPepx7rn70OfrXEKsIQjfWltvNYTcE06
q37WtVqtoPlar3Rm3NeZ9i7KzMKvaGArZe1Y4dyYrYgKaW0sg6+qnp5KhpuCNNO7smgai84+UviT
+5O164oO7CC4m8NOARJ79kPXQ5Wa6yAZV/eo44KYkfovBpcSesTJY03cRx+6gqlFj0UC1kvR3ELU
LpIaXjy22PRT+eCbacxsQBFHSiI4eN3gyG/BsPVC15q2RSW3jBIe4EbZ+zp74TpbtU26tfN0DeSO
DDJ9fJtaf8ZuQfuNVTb4zeoxs/OonLzHzOV/8EbZoVZ6cH0/g++qfiuHcm/q/JjMN5fGxU6O6lhx
81gUrh0Y+Cyj22xyvFRI2+6yPvUD5lQxCAYR7wXE3/w4F87eTtw2QErz4lHtx1Aj9apdbz1R92zD
z7sq1U3iJnHL232hqhZUdAtJN9EDR+/wHEpDMvG1C6EF3HTJL65hY7LceIC607oRDDDlrIBGdSlD
YvZFXFH1Q1FhB0hbyxBPjVXjJ88alzt9EJFXGee8SJ+noVlVuY3f70CyiwTcdx6LUuEpCXFp2gwv
maHh/QflcinzV+J72Nt0BWxvBHjmsSy7B56mO6K6+9SdjNDjFl6ZOegSYoKceZfunRGBsEdhGAqg
Gm+qwB1KY+dOfvnPSyioLxhQASVgdKDI/bnMUJtlb1u5ss9DbgdA7fsM4aq9/74wZH+pLM5y+f8d
ZWliC4hCQlPTHc9gPN73XnpUCsTKngSJwQ6aeMyyFzMbg6Y0IygZ1BOL8vr3yF9Knq+LBkIqPV2Z
SbEuKkDtmAyNzI4FP9REC7nHQ6Vl55ElT07Dt4X7lqk/csxu3AQYmMrfCkJOkKMKSJ9AW0YFVtIe
LdmECau3JH9DuhbREhupzu8pKJLMVhj9mqrYhVIVDANMH9BclCDRW/+8zqqFaZHmVvaZs7scL3s/
7SO9cf9Zr2cuVX0aZVGq0qeJEhcpJwwB+ifI8d6j9LNGprNKRjxuv/+of5uziwoVFL0dyPXMNf4v
3m94TLklnwwbNVzUOdogj9kPCGniXbL7ixZELZzeQ+RJu1rQvVCR+zTyvN0+9EtcreIemktzRZNu
xI6tkW7G+nWy38VxUNWBdjnB833ZLpE5NLioL8fzDIasb/KYo3xbHyXkhEWI48L+UuHISb9pjtf0
9JYgtL/fEv6H/xnc/DzJWuEp3DBtPDuga0zEDFyrDnKAaCdZwoih2uj0YSjYQ02OZYVs2t5Ohh+P
CcIb18MqgTVSnjwkjopVaq/L6Tfq4//Y0g77zUSfFh1hC32QJV46QyYycrMez4nZAer3LLNfVzbZ
hTLopxEWqwCS7wA+m/jXJ2ge3HDaeHcsdAMj9DfZud9c6yNdXPePc7I+rzvXRd51bm2fR9sPLJRJ
rFrft7lcJ2m5yTJ4KqTqjisN4fwH9OZDpBaha7RPqZO+4IWzqlB+MLpXKyshhuLAFMsJCK6Z79fl
UjhB98nRIf4JGPeSX1gO9eDIphrPFmoHXeqFiWlvDdSc/m/DLA6aDnZD47oYBir9nnHHyK3FrvUk
//7WZRyxALmHbgmBoNUyNA6V0oyat+7ZdJEeMB5yS24nxz7C9hHcouK+5kNkQNwG5Jr3plcPXZPt
4Qe7LetmazWQO9XHCKLsOzRjgPfeUuDZBZwzDKVvdK3dMxBomr7am7iO0SIM8/IwwUtdEyLi1qM0
yEYkYqeNyU8rcaDTYEVT54U8zfaFzyPujmEDVoOZpqja+WtV1wyv3H/G1Z8PO0IxHKBcHCQoCy02
XTtBU6RNmvFs23tVHqlxqL0raIOljs6/x4DJFEiABEbhi6se0thEtgT9eG1j79imXstNshrQeUJa
GdPoGlV6KRDx7/EgUAaKJpy6lsoAjpMzV0l/QPRUUYnoWa7tnf5mxtkqiRTAqWStR0Us1+MGtZKd
Hv1jUdK/PwFNdUAQ0RxCMF20vko9ZT0gvgMyxSws2iYwYD3xT48IejPQJIN3LFyOvrgTjmkOA0RO
qzOpbqF+4HYvzjWy69fDjiFwwyJzQI8W0MPPEam3CnBPzLY8980Y9OyP7WvhYN9/P4+vXcsZEYDO
OdifEOH7gv2bDK+yhTWcW9QfgoS6eWy3SKeFJG2klTgVfuHVK8jm/j/Svqs3UmVr+xchQZFvCZ1t
g/P4Bo3tGXIqqCL8+u9hjvRON40azf62dLQv9pFXF5VWrfWEFXrtcmDQsnHBEuhUzEB0EMdhkdFg
dIncW60QbVv1Lqeh3Y/PCrREzHDtwLlORqeR/g04u1LyFAKvJGgRUOidyvwSk2NKfkHOc3P7iy7c
JBJUkgwdYGLApYw5eiQvQCLI86L3qTPY0qbwxLvmo9/r7//bAuK3itLha4h6mZc7w65+G9Yus7m2
IzbAdDNj9eggiIOGPtvzcl6jopY11IceT2WpsEprUjjclE+KMtjAaN+LvAIVoNziibfyspjDCuex
takvfZalAfKHN2di1hh+56J3dEycaCMdc3u6vgcHBgkvEEtY2Y4LyAJIksElBAAD4LkBdbmMKseF
0QiwofO1OzQHIHgs2NlxPIwuNAv2q/SVha0J9iBEJSHhh4me38Mc3FCxBKHDB3RS5A45EHdq8vPE
ltCssfRttuN364iGhT0D/TkMDshZCBXP4XFVl1d9VoWqr6MVGSqiB2ckq9ZNQBp6OLhpdpvFKx/2
OheG2t1ZyFkq0AmKksLNQPHJlu5zYF7CPcQ+dmsYgoVXBSTFgIQCLRMibFdd6Y7SMQpBAfYHACQy
23zQ3/tT7oIVZzfvA7O02mmAltvnjrBfYwctzCaewLgdcQFPQqGz3ZIZXKqMBrdw1WQHoeVvMde3
YRutUOQXZs/AMYszFlKMOHBnYXgvjkJZI2tOQPY16Tvp/VbPHCY+Zvwx7H7fPoauM2joG/2NNtd+
biBu1kJievBrw4uM56Fcs5NZCgCwFzAvwBkCgzW7niDeqvZUMnu/woMIEpAgE7zeHsJckWs6SiY8
2f+FmC2+Uog0dBcRInhhYKVpdraRj/WhjZ1sI7jUVQ+9He8bE0Aaamm7xBdFa4ClofUdbW//lIUl
cvFLZsdLSJkSobSKpMYUbbEf7sAcc0wS72+HWfymAC0ROIJO+eD8UmxbEocpBgwHB9SVPzN5BdSy
OA6wtCaJySk5m42jHaA+mVcIkMmvJveE6svov2+PYekoBnvqb4xpH5xdAC3aU2opBNxHoRFCRKfp
ZNSR9xnv3I83ayf/0oiALYD4BFgFUBKWL6M1uPNRZUJ623aZm9T0GSBEhwdrypxLMwNisIj/wdAS
pc/LMHUjEGA1kCcpXfaswLSvKON/z9QnSjUYdDiJCBDCsxgGa3KeMYItW+j3GQ57K9H5exCXW5XT
DRPyfienVH7IgZG1Msq/pKC8B1Zo38Tyqon0tLcun2f4MZDMAdNbVa99NbOmjuAoMvZ+CExQEfbA
N+xULd1kdAUFu/hlQWODnA3IPBA1vvyyWc6l0CjKwddp4mgiqGCBf3tFLi6RswizBdlDRJSLzfRq
TgJbhQEkUwEggVfn7TDLA5mYnLBcgEDPbCWSGCIyYpihZtFQ+E6KqNasnEKLEYBRwh0CwDV80S8/
VRPxro/7ZPDNHmmcOVhN8uP2GJayN2jc4vUGUipArnMdFyU1SM/EEdvJoaf0EQ27A9Nsvmst6nJ3
cIilEDd/WHs1Lo4MZw9gmpOH8DyhEpQgrDIm4QqmoiVnd3Iar8zOH9bb1YKedu6EUQfFc3b9RgKU
8YoaIVqHO9U398D/cAWIlyX3xaO2I2/Fdg2B+qcQdhUTxTy8E3F2YP4vJyyImjqvqrbzc1l/buFZ
HSlo65mt+pkVyo517V0llK+A6u1YIT3JVFh79CzlVbCZ//sLZleoEQrAXw3YXfGr9I7WPE5kNbDU
Y+zmW6RWjlhClPNediOUAtbk3Rf33Vns2c5Om3Tou1bqfDpyWOEAU2wZCTkF1SoNZnWYsy0O8xYC
u8l+8I077hgHdi+8jYJd3lW7dN85bD88yb+Mz+5Yr9yni+v2bIizRZVH8AZNxWbwmfBEA29VzHH5
74MrgjcG8v35tVMURTyYA3Y8jBxdtRO2XI+e/sOWx0sVVAcYZSLXmo2hZnrMFB0x+EY7wA8Lunr0
bdwKd70rucox3AT3uiPvV6JOkz/fGmdRzfkzUYITmkaiwY9O/WbcwLPtoU82U6U9O6Z7dgK44jim
DrbMfzhEoU0By2iUHibRqss9KUx+LJWKHdECYQQ1Tiso1vREpi92NTZJQRkAlWBIyc7O6SIQh7am
yElgvflYBQBpRRp6s2Oj7rpGes0byAQXQNfXcs1XRjfnYPzJmUFWBYlKnLRM5m9ErRvhg5DR3q9V
eQuxJbgMmfrgDVruBUOyJ1mFZ2oF+d7gKFfZc9tUuVXpsgBJJeA7Q13ZrUz00ilw/oNmJxAcfxnl
rO599aE99Sd9k7zHbuAoFoM6vNU9g0CxXX2gT3ft1QycfYXZ0QM8WSdIYs79pjH9ShM+1b7WT0y4
k3OvL5ODVLeinceyw3NzI2XtW5H0vlgU+kolfSmLOh/87FyCHm9Va9PfNnUILMEPu246i5CXblzj
H0x/6daIZ7tYCToN0GGGqlOXJbbCd0nzW89GO+8AxWJA6ori9+2ZXTqbzsY2Z9oaQ5RRVleY2Emg
stwzqbZvR1i8s1G+B+0QsuPylXYdkBYUprUopXU2c8HJsxpb2k1kCuGObICk3YUbYyXm8nL9G3JW
JkwRUOARQpbla26egvARllMrw1o8H86GNa3esxeSkhsAl/Qi88cn+QEG1p6xlRxAvtFrgJhYsYv3
gKT8lNxQstCDekvfbsdfG+I0sWfhRbMC3jsOOj+AUCyAN04Dt3SIb618yeW1//dLzg5aZRihDJ9g
fWikcUv2wTUDTFi0U9I1j7rF61/H0Ye0GOWbK2GF1ABoqQsNjEi3ASdOH3VmSw5yHJuD0G4Niiv4
xnvpISdfvckWv+bf2PNtkCqgotQQwfYl41NLIH+pJ1bNf9+essW9hrtZxBsJjs/z/DhS08ScVPx8
I8iOGmEfvRmtbOflmwPJsQ5DIBUEptmtVdZtL4uV3iFBzn+moZU5yZPxzAdLsqHmvYkd+Gqt5U+L
H+8s5my3sYjGVG/MzlfYJzTflfGeqiurfelghCsC9CLQz5fNuTFvAo03MOlQ8hg1+tCP0E4KxNJD
4xEMrJGKbhQCTKcVkrBGh1wIPNGiIBoB0jTetfMTuRDVKK/06XwEcg12EjT+wYC7GwbBgYe0FbJf
txfJ0nEJXhS4pJNBAxKcWUTNoAUQr1rna6oVPxKb/KpTq7TTbbCDQKFs19/Uzj7EtY2+MIkm8g0N
Fk7weceYL88TnNEd03K183HNA0Hbwmq56R7VMvl5e3wLmwAtKpRHsNFB+JxvghJAeqhSxJ2fNajy
HDV15e9PScHsCr34+9OBdnYuDlCeqfoBGyDD9VL/hLLOE/AvKDdS0AbFfyQZT4kaoqHqAT0MFA3m
PCwG48TMGPXGN/mxGZ47ETAPWNLf/mRk2kDXY/obZXbWU7lP5RKQT7+ecJVSG5qbKm6hsUVickhi
VdkrMTJ+eodG0XtUiyMwwaHhoK10VHjdb2oeRZskRGmGA8m+C1RUHnjOI6uT9Q7gdPghl2jVj9Ka
tfxclvrq+0yr7mw2IG4PMfOOt352yjx1gz7yB2NOP+FATtGj7NaFVfnap+A0x/7H7a+2tKDPp2a2
ENBl4SNg7a1vsOJJARjRlcxUA6oU/JfbkRaX9ORFAPIy6r7zogSPu6Zmkdb4egfECX+dBE//QwSI
zKK7KwOMN28FZqRN63zEc6cUd2rF4Sk4urcjLG6bvxHmDT+Y4ISFMOK1M6C2UUIwJIltGvR2OEIk
Pk5XxrOQVWAk/zee+duqg3YREJ4B9WVw9yIdGobDr6FL7lJzpV2zODVngaaddbb+sjaU24LgaU8m
bpryPKSqc/vDLS6zswizNBBE+UYvRQwlg9EyGLxWC2eTwlhr1KyFmR0BBoDOSSGiEySKdyw9EvWL
qivN/MUQk76ehM4ddCCm/372rXjHy0IkWGRDD2BxB9BF2B1qvhJlcerPosy2pZk3XZNqGEgmHAYp
h5OPAtA+Aob95vbMLM79WaRpyZ+NJ2t1mVGCkohYD1apv3XqvwNwcehDuAAYARXWmvNlrJCqDto+
BISO5S40Rj7ACD2ZDV2pT/1RRJ+f/yh2gggB49LplLkcSY13flsPiCMPOcVDMPup1GVnI+mRAF8b
YBIxkX+ZQB1ScrgsMUjWiwI4QLIBNhBLtX0ra2zXDcUeApi53SJJdeJa/k0VtnZULRSfAW6D9RF2
N5JcdV5BL0JoOAcV8pdk3zuJR8DYd+uteQ+McF1a9T5+BzIkdNbfD1OGcvmVJk0HsNghnov6z1UT
KaiilKYJxTtTBIXOknf0CLcFu/wGqn5lSq7XFlyG0bHSAQoGbmi+VwQxDWsTqil+Q1liQVT0XqqN
7e31e70fL2PMdkrU9jW8tDHrtETdN42czJS3cdjt/zmMjEU8tcXw0XCJXS4uSRsIcndAaoIYANkU
VzRsmcH7WkliFr7YRZjZASZ3agEvKl76hSDYWvwdJsS9PRAyVRtnCwAh0LWBweQk2TRLYSMzgu+W
DDRS46b3xkGz+8KCaeGTANTKeKh+wl3Tld3yYVdt5c7690I5RByhCAiskDq5NM42KTwdgqbs6tI3
ye8SxCBZO46QOr89xoXXASRgAErRUUmBQsscT9YX6RiCLz7hkkZQViz9Qd3IO1C7Nsmr6TfP4LQf
1JUVok235PzDngedrcSBtRlYjKz0ax2GG6Xo0KrYdyoUCU3usvDNaN8T5hVEPOQGOdFAcvSgfOcU
fJAIbRMDtCGYWVkkapSNWdSiq5XkrQWXzuTcNalmpaCkxp3xWAtFsYl1DvYsNHKLun2AFfkDK0CJ
FfxO5G8c1Eg6dI4G075Bq45VVVmcgKmiWDLonzAFcTLCNzQb8BNaCOEREMWSFCxv4gS68DPhNfqw
5VGvdbeBqn3dGC+lWTmdMoDEwR+b/isLowclhJlZRrYQlF6ZwOlT3fqUs0uJBo1ghBy7bRQVt+4N
C1Ucmzc/NXhu3F4qC8cHZDVUIDihlI4cfnadl4S2eteiZNurkSVWLyz6aawGWdrV50FmKyOd0HOc
x71PEphUjfpHBarQfxgHuopTLRww0LlYOaG4UYYehS5eSlaO2kzUgujRf92OsjgQKNNORUoIKM7R
8HnaK/8rAGkpPAoYKOUrKOHrBBsbFzD9P8WfCedwecx25YAHl6pTX1Tw881oM5a/CK1tWLZYxrgy
muuqBYLhDT9JXyGbm5+EVAuTolAN6mtjedd3o9eawUOsSz8MQ9gYZexVJVjPt7/g4no7izkdImfp
Vt/3QZ9zVIGE4KXoSsC3EyuJ1oxQlkemg1mBNjNQIbP9IxqRVBAqUz/n1WMQGG9VGiD1qt08aUDO
YbtBqJx/HxiguxB0gTgyXnizmWOogUjNNDB09kDQ/iWhEoqMzL4dZQHiDUm+szCzC3JSJwUJYKTI
m7qfyoSSKp0k+yMvRJGK22D+rR1Gi7cJcJaQHYZZqnnlohebYJSWCqNoo1nmV7tn29EKQEO2KlhO
OtDQO2VuuOnXWmtLe+E87OzUQLrfE2Ek1B8l6jYVZMobGn4MZn0vDkZr12RNR29p1ZwHnK0aLai4
CENH6vf8PTeaAxQxXLPPwFbI7dLQgdJaQw0snSfnEadfdLYbmGikPYBxhR9oPTwnQ6tBmNsrZm1Q
s4QDPkEth9I8tgLkR1iGU56agm4bpXRU9HSb5AR+79F/SuTORjbnA46V0AxyhjXTde0Wls6uLhhP
t0e28vHmEnQMzx2Z6UA+M2bEYGCjfA3d8LVcaunAOh/I7MBCI5cArIUNVwrQrvcbBdeLuoakXgsy
OzzAnFQwIQX1Q3FXKyHMgTiEarSVDG0tyuzsEOholrzBamsFCG50X1L4wIzn25OyFAOXCdrhgDFM
gLzLFW2qgq6FcAny5TE+hG3ntGl4EiR95WU1rdp5gqRrBjgfgEYB9TL7YDUbUIaEhZIPZw2ba4pt
hG+VlpyiyI7ar6w7sERwbo9sob4KWg34Cyitoe6Odujl0MqqMQwaBbUf7QPI3rsQfXOgepZt4DPE
Xow9PapuvDd9ySZO3myLLbRkRGsN07AANJosviY1XdDxpqrC5c8QIYQlDiZA9yqkfNt9t+W7L+YU
j+12Dam1UJe9DDU7nojCzMCkRu23X+G98KD9bu7pDwnuDUjZv/QDgKv9b9EhO8FZ6+ov7G2AtKeO
CkCJ11LtYS5XI6yRqQ/Lhq1MUYdgK5th6Va7CDHb2IpgmtAHUyp8R+5Ms9lsxz8NZ83qHGNXPq0b
jy+UaOAUiNxgAsBDsGcOSBnUhMelMda+uE1fpdICZ7nfDy+42vT79sBfgyd2SnbZDjZRT5GvPN5e
wUsfFXxCWPmABQS1wNlVkOsE3kR6WPtmrDuQxIGgTbmyLxceLnC3gCXtBOxXpHl/CGJtpAJ5D9aE
iuRIiXakMtAQggH1oGzMg5UtubRANaTLUBnHix6WN7O9oBhxBN03UEE4dgK25bZBPScBYBzMAmha
kw2SIxe2Js4ad3dxnNDqhCM8KjxXTdpeLqCwZpilL1B0jprgGIvG4PBKjewip2uZELqX1+edhoUD
BwYRBKqrdwFXpa4iYg7OSxF8k6qftLXGTZlnmxiiMigvbWFfB9Gd4ac5BG+FAU0NNuowcQPnX2hi
vpcIcpm4eBqhC5EU2Y8CQFl76PN9ooZPygjQnDxseMTuYcf1At7JC2EDt9IC9biGwDGsUwrRbmCL
GENyyJHiUHDFsNJtmKLDTHmQC0upM8jFdKLiGIa2h+YRYBWjy7sxszoThm1czQcomgnwRgtVhw7Q
Map1uudcii0+hoOVqe3vLsueU72GNfho6Btk95klBWB76rSuIePROOh6fKZ6fy8o+kkYxMmIKoQY
SYzUTIHwRpIqmjXGQ4tWHiRPQil+C8t2o3UoeNasftIy5T4P2Hs2mveoExJI8VS9i/eC/COBIpYi
pabd1RFaJ8IJyiAfbZ9CIyaG/l+ekU+OooXFdfm+76qDSIViB+lW6g4qfSBa/czk7pdOyWMP1qrI
RNdI0+cB9GwYP5tHiNA8lY3wJZjsqyMMDsTDXmP0JDXyM9QTJaviyTfTkwfaVq+SFp6irIPQneBo
sXpKaPhedsU2FqXQTSBpF8nBQ6pqUKgrlOdIgPM8bEh7AygSMsaggimRFYNTgbnvPjnTjm0IKRgj
EI9m0O+NWvpOGgIN4k58SIv+YdTEjRF0nVVqLEYO2h3ggfAtCLmvkBKWcB17CMTsqNIahWIFRNIg
biw1AbApiksYwevvIVpOgdSftLLtbX1Qqs3to2vhLXCx/qej7SxRzgy9UENS1H4oFbsEGJa2AkWk
VYGf38TByiEGCeOV7Ta/6rs4hqadWfmBao6WVtaRLRXFcTSH2iawdStrDfuiVvZhHEO+It0ZHcTm
zDGALpP+PCiCaGcozVkRWrHwZ1YgQdTI+3Rgv5R+ALSCdb+lQPzOq/BVC5TSbpQc7HqqFhsuwPsp
rQ1IiiViZld9xN04HOqnRkunESOjGCkIRWaWuVHderkmvRoVJFkUvbfEprzvCTvqrfjSyB02npoC
aEEyK09bFPSTXIMbe57bclsdjBYS6E1d70vI7TmGOig7xUwfEy2DxFRaQ9wwUo9SNQ6WZrDqjvfm
tzJAAE0Zf8O9/TXthrugMB0oXvyAC7mbxqJfscExy9AlAoQS+9Au6uLOpPlD1UZ4fgvch1YOkOXy
eEzU6Gcfy3utD3W749JJnFxgBv03U9NntE8ttVS4perZXiOoRfTZU6FIW3E0cPCVyXdbdC88gyiV
guwriU6pGbyGnQbLHkofiqj1ehJDzTDDERDJ1T1PBxUcevY85BBgDxo+Wkkmb5maeImK/4+aiH6q
lZqlqv033mRkOw5Ib8TyIxskOEMO+Y+oCR/NVH4PQzCaQ5Ja8ES/G9JxB12E0hlJeF+XzWAltP/S
xCK1qlIA6xLHlgW0+51qRk4lQLdIl+vMbUplTwxIcA6otLUBNPrUSt2LueJBb+MjqBh0vMTwUNNm
A9fTwqJp+QtKM7+wVHKbpb03DMmrFKgnSoMvAaailmJUjsSj2BbhO2MVlfIYJOjOgpy6zWrpAJ78
B8/Ik0KH77IEsE6XtkYOyTI5RAE1F7FSzCDZj3peQk1ucNuR3OeJSrCIpV+Dnr4UtQbx9WYbxmps
13L6IjajbiP3dhSthmBTJ0GgroNDSipA5lkXDzTK3pss+gHnn+9IhZqbGMnHIGgk8HU4cOgGqy1I
wnpVmzlKDMnRgHYAGmiiR7sig7dm9KlxeAoVZfZZlOWmCYVt28MWINTgddNCz45Xv0fF+BH05o9K
5oWNw28v9c2dFkpvEKE13dsH0FLh5eIEmm7osxOoTPtEpJCP9LUQAoZmtqfFkUR+K5V2VY12IOSO
DJIaLjpwD9y60W1BatbynSknnT17QF4EyAj8SZDR592DQmqVtOJB5VdDu4ei/BYaZVZclNuK3fNy
2xavuUw2tBLuW1CIoGdXrn2Ghe7J+S9Qp/9+9hk0CRAAvQxKH4Ij9ziudl/qVtj+p9bZRZzZO7I0
G7B/C8Qp20dsUSuv3m9P6NIRD9aLAaz9hJaYZ6qR3qXQ0QFWbJAaH1jFB7XOVEeQ0TJoonbTS2Pq
5sjzrNth1au4kwYTwsF+EjbQVwL9MZOMKCRC56Vl9aLIEBAU24OYmqWlBImrF9VO6bitDTivk1Ry
Mq2LfzFDA+cyzTwBnTk3Y6MXlEgytUz3aExO4E66VSYeWqlHLyNoO2sQGJpXBnjn+iRmqpmbsg0+
0NPfISdpIRCGhm4CpJBeUsjq8u4hhPauBRr5Ri+bvU61TSBD7c0YcShDKzdsSLFRjD499FX8HWhd
a2u1sZcrKO7mWXSKzcwvisqT0mFnwi64Zmnw2IU8OhrmGO+KjBYHkyWQSK4LCcKedblCLLtKj6eP
OjUnwQkHqHEO/DPMlEPRJeu9TqB7yNXYcnOsU9nPis+V6ZtvwCkQpg4YZUg1YB9eLv+61xqljwfJ
y5pd0kV2gokJtLXu+NVDbRZlWkNnmywYRdqUOpU8NUpgGNKmD4Ly7zt5CgJFFoWAIyXDh+UyCOVo
fylqr3hDYRygIO+JAR72qIuHUMvUlMAq1damY+bQ+Ov2R1ycrbPIs+HFkCQr9WJQvHFAOh5BNR5S
heW3wHEzgCq7wrVcizZ79bI6CSZPOIyz1S3c5xB0bXZD9sKaNc7elBVenM74ojqqMnj7LjF4MkUD
r12UOi+upC1ggJs67dygXWkRLR0g0DkBgx2FBB3Nu8t564AGpQ3ksD1x1LZSpIe4bAicgLostRMo
F7pjKqk2KHZr4CKytCwBX4TEmQGVEpT3LiOLRYXfFeGOhqPTxmiKfgeibL+rmv5j4LqBGnlmbNig
QJJWKt3eVB7KRj3SShytUqg2VMZbCiKOW5BZPnij9dACFH8PJgSBkYb4XGY+qhPVlg6QANcisgIp
Wpqd818/e0KAGqoFYxd1Xq0cFPKkk62x1h68BqdjBUyESjDZJWDTtdkXYr2JU1ouO28SxAAVCHil
J6Qi0Ua3Ictq5+hjpJDWdMSj7q2VXq7J2LPgswHKoViCCf4nONSUHKi9gmOw7W1hmx2M0FqDAl+v
BpDWsR0BeiZQ45j3QpG5EeRbKfdUSBtAn7r9HIts5SV2vXcvY0z50NlByM1Sx/M9454CoSgY10K5
v7fq/KgUd/96JF0Gmk1crLU95OYT7tXsMwgKu4O4bDzg6Ysk+Hakxc8GJNhUe1zAAlMisFplAMxB
++25G4CimQAvK1nGUhD080Xsx8k7cZ7cCCyC5n+KuVFCiGK2b6OprgzjejeBUUcgLgD9AvSP51Vo
PC5bgSUB8zo8Hkqon7Vchzj7Gm7yWt5GuYwzuyuYQLTIBNnJawzRTiDxGUJRVRA/BWh5t+PzkNR2
GUMG3/xxe5qWVt75+Ga3RpOHVGK1ybxerG30O2whMN0Ris15u6b0trBxMUa4JMLdbcLEzbN6GqiM
wLC4++PIDOKTlfqTN5++LVzxc83RdfmLqqjSIlVCI2He9c+MqioylYqeIiavMoeFgtrniSMafbmD
cvGuk3QH7u6PlFJyH8KPdWVPXzcwpimd3Dw1nBuw+ZrtNVMuQ2LwsPO0DAL/4n00Chsmn9S4hJAr
g/rnfay+GjtePN6e0uXvfBZ4dkCWfZaRJEfgSc5SMRz6UNoCiNFkkzOX7NZqxEtbBBVbyK6i1C9h
v18eXikQlQl0oUcv5Pm+jvBEhlvEb+Qja8j/pd0OsruOdAC56ZWpp6BRCdAohXsy6CZJ9V0aa0t0
cShQ8IObIRj75nzNaDIng6xK3DPzH7T+MbbhXszWdNauOzJYGMCD/l+U2WnfIuEeaaRyj2yrPbr8
d/KuvINrsObgxsTAbPqSbddOmKWNDmWyCTIPqgmEni5nCXQiqRj7gnsSvH/CGjp5iuz2dbAbcxRW
bq/AxYk6izX9lrPrzCxVVpGA4FgedUsyodSzNprFiVImWM+kYHKlraQxiQlpE49ePMZwdXhVabVR
8Iy8PY7/6ZNcprqYKnSRAKNUAZ6e048G2FFrw9hxLxAgaSbqwUZKa7TI412jN7tcDHZFHn5lebVX
Mv0pGGWQSpgoAvoewwjD+NKzZk9UcsrDbCcF7SFRpAbFq+BEFdM2Veh/t1H4Sxer9yKGe0crD04K
NX2Hi51paxmHJLhM4P1RlaUFtbDY5rAG0qL6VwI18zCLnxiU2ZmU7lPZeICSN8A/zUmVs5deSHfp
UPFjLkivrGpzqxagr9nxcUv7JHJhFCHYSpSDwttkeyZ2G5R2+6nO3ZwETc/cPohUS6atYbM+O5Qq
RX8k/8mN8g0oOlgThMTKQmgg8D7ednECDdHufjSzdgIObkJROZmG6RV6Du0iFttxWOyHFrJlNTnV
Q7cLzOqQkuTBgDdMHzSvrDOeoGjywdMU7jrDRgr6TZWID1UI80+55aED+dYRHLPgB6XC7xoYy46D
9t2aO6EtT4msfKg1VMfziEzK2/UBPs0bjqQdxPDOksTBhnnklpSyi9rqvShVx1SuD1lTnLhCQNnW
xScc4ZGTh/UGjMddWGQuHYtDY/ZuIZkPSVs+ikYW2U2Uempdv1AKWeaqJ9BQje9iIrm8Jfscpl1B
iuslH95HiW8KxYAeFpBfWVTmFr79O0kaZKhy9MSH7kOh8qYi6qMcs4NhkKNUjmiVtLuYqzAvIfu+
Y8dYMR5a2Tg1je5yajrqAJclpth51SWwsVFbeHPoIKFWqpuqbG+oycptctWRAB4KJ+4ENsSNDSD7
5V7W0ywIOz3T4NiQOX2dgH19B68FmxedHWsr6enCtp5oheBqTro5aAReBouyUh80OdW8HBihMsrR
VtNtJW/d2/t6YUw4fJEZQFMAu2ae0qudRAo9U5g3dtkhzpWjqiHjAsD2O66Ib0Tj7na8hWGBFTcZ
BU5CMGROAoixx+t+wMVVAemv8x1sXCDxGq3M1NKpC64i5knCCQ+a5uXH03MzipQMlxercjQcKtdo
nm+PY+Hdh9f4WYjpJ5wd7BpMMAbOclgqFNyq07u2jY5525740N7FtH1I4JAQmunHmKI0XApOH49f
LawQBCYDigX72WZgfkfH7crvWrrcUCVAYoDbAEn6LAUJGNWKFGbInngwDnRP3GRjCXYIedsnvEfd
asus3jNWChQL3xtfGfOKHFMzALK//BhqUqCzFHDu6Ux7o2b/oBZ0c3tg1zUQ4yLE/FWgMfSWpZF7
zVhY7QBxckGALrzs5mFpjczYAhv2zyXGy5CzTzlWndygVcO9lGuP4pDutF58aeXID2Tz7fboFmYN
swXtTPBGUEmY63oMvQQngkBj3kCp3XTpBu1WW5ZTl60KuE1rf3aPo6AzYVah+yUhhbucK81oIwj2
jJqX7JWD6CJEbcW/dHuEZHBXWORzjQV+TfzBuXkecZbkoXMqZ1qlqp5oxqHLaC66DB6DhSUldbHX
cimEb1MNV55AhFoTxNATw4h3VZXUbpuY2zAtod2fPoChBHMPqe9XUrSFIwk/D7wQlDQmW9vZYQG3
L1BmxVaDigp9Qp/+KHFsF/iB/Icj4yLQ7MjoAYcAO7fRPOLjnNirOxlKpqjYSDnU9fWteYBu8h19
Mfe6vDLEpeV1PsTpE5wfVmVMg0QPVE9XFJj9oK2ZOgKHr4y2gslfOhYvxjj9krNIoWmkKgydNK87
lK/Nz+RHtYmI3b+Fd/wAPQrz0Hj00OKG+SWtFPsWxzgVtXH8TOfQbF2TIjS1Nh5VdFfQ6QTdo6Q2
gY2KnK8csYvr5SzQbDlXgLMraiqr3ih+G/Gxa/dG16xM2GIMFfcyXu3QDJzf/jFammIPrTMvG2uY
aDHkbbDVaz5unzprUWYLsuqRwUe8Ro7BUWtTn1QNXVsW2f8eBe7JkELHeGBoNttfBGQ1Q86SwUvG
wpaSBDhR/TVqX29HuRZm/pOd/U2YZoPhFH56aYdtbLy0TrBl28hRVChNWxBlCL5xdMhb1KJtYuG9
t8kllzW2vldWLsKlL4o9hC4fhKHwr9lFWBpJqdY01jy1YnB2gchGLm9ArlvZZgthUOGDeR6eYZON
xexm6mL0AUuTKx4rx7tBizjYQvUeopErC+QaFYMr6SzQXGc2EKqojeGfhGwiv+9P3T1/QkdwV3zK
d6OtHmQXkp93KkQoHv5DKQXUJIilAiioA3Y3+5KkHUYwOTLFE8mPWPeASJX0lRNj8Svi86G5jn9Q
CZidVU0U5YNu9B5AcgS2TgHzdWPNFXtadrPrFuP4G2SWt6QSBCZgDt+jfSiDmEvhfan9u9rENE1n
QWbrISOAmTF01jwDcp5d/DTWoRuo/2wMMkWBdK0EoRXQaeXZCQtDEvhPAgLlcdb/DOPyBINB5/Yu
XpySsxCzs1Wuuo5l0Kz3ov6thlqCkJv4aGu1rWlir+bkLMrsRKrQzKMciYAniKe8/WKt2hyqUn6N
8uBI4jTY/P8NanYyCRSWIaYcyB5R44fm/5H2Zc2x4srWv4gIQIyvQFGTy67yuO0Xwva2mcWMgF9/
Fz7f6V2WuaVv9+3T0XGenCWRSqUyc601afsMk5to2IvyVXXhCvz2gebdPbt8LV0L0RVXh6PUuulj
luM/Kl4BX40hHwTtxJW38cGSnNSdJSKg/+ZHjWP47Rr0P14leOotZOwqoFhgvEWBD8wu3PGKzFGl
U4QRp56A0msKICAcQjBzcFTVLdjgqbnA4KLznBnkjtqMDNOYZaOtXX7W3Wc33alCSo8lG2iB6Rpe
VjPHILfFcm9KkoWyz7GroDoh51dpZlTOEIs2T2Rn/tRnn7LJtDQIwat3DCvLN0bMxNqzpKAINbfk
MefL4b5RBdLZKB3r4ajLiltEvxA4NqREEwwim5cPwdKZO7fEfRy5iqZC6lvtKIESUlcdpVKcECPA
Wo/2PI0E1kTbxwVEaMvnYGxthqMZXqs1KonRURs1QWIj2Dye5DKiI8ZRA6IeC8iV6cFak1EDrN8j
VdA+ESzG5uJuNg8jAxSHgwThojH8iOv72BA9EZZaJerZB7K50GtmaKxNVjvgddJ8hhvqz0x8RecO
q9yLVn+N9sBdcm6NC8GanTTDwCRy7IJwjYfRthhCQQ696HG2hoIdGjGAB3MmIHyLoAMN+CPL44PW
0VU0KgcWQyRonO4as/z7gp2qoi4IaiMdw0I8fTNtQAWplMg/uz5dpRF1Q7yuyF9TvGPfYAaFAtSe
UB/kDqw8JnVRVHjlQF10Hah7vIXWCrMEW7fk2Sq4xcH+MD+o+ChXyOqUFCnSWOh0YWT8KgpNj5aN
0xERDG7ZEnKJ/3wjHh6jYMIzsjuKl2lFIF1ceRJEfVBOcBpD+RcxgaDpChy3ogGpwsWEGrnRGGSV
frSKDxpMmK4znLoS4TuXDivQPiAAAeRGh1DL98BtdODhzdXIOBLwPJQNe2wt6d5szL+vTc2oYAL/
Rvb6g2GGRabFqhbl4WJEubuDorMaYpYZU930X9yq6Ptg5APPGRkUGt8XVJY1ZIjzSTuSMLub6BQD
dRHv+k77F28aYkCJC0kmetT8cU2lrgA7v4KJ6ET2Myt3mvi2VlPBahb8Df1GxB5kJrryQ2QFPKSV
DEzLcFTIW5TQbdE+RA3xw6r/ffm+W/CDb4bmH3J2gacdGB0zqqhHlgVOKiWAFeeOQUUkqgvPC9R6
wUoPZCRUR3gSBDlXtcROkDBXbeEG9a8hFzySFqLoNwNc8goSITp1KgwwG1Pk4IdTs87VZLqiLV6A
/fbyromscc7W0IgBf4OrTscsKguDDSotjionqyTemkJovWjzuG/UTQOZugpJlmqVu6rEREQpCyLp
ohucfR8uXo+0SywoOZGjnowuhDP8oGH7WHm4vG2LXn1mhUuuJoxXdIaM25SFtQPEqgMyixWpbici
8IafNKKz7NuZJS6IsjFUJxl8Q8fW099tIIccuAVgRO/tKj9KhhOjZ+iK5s4Ey+Mn0NXaijSbFdox
D1u3THUHrNaq9NpOIq4FgUPwNUTbmlo25UhS0bq6Y8m4xvygiBRQtBguzyIFhGZavAdRp5SuoywF
DCyoD8BQQe1xEnifaD3cZTRE0PmwQgtfy55FhzPjRhlVwU20fGQhgWDhRQSsE+cRtjpCJ7qDpwXA
agxFvaL2vgqvZ7HGvGzdf+Po/xjj6XhHhUSdPX+giWJiBD13YzS9nFLHNiL/sqnlk/vHFJd1F7nV
BnSMh2NKnqUSHK955zER86/ICOcMbW6YigS2luOoDW5rNVvGdKeR6d/frTi1f9bC+UEb90nRx6hA
xAnwj9ZhygHAbF4vb9iis4FZGO0r5Kc/WLYyEyptVEmUoz3G92aH7n40lYKC5KINHZM7GmpQMMOF
U6VKpbEHQ9KxDACSkwj4dgfhCf1q5HP1Icgn/bHChVOgtvIImuTaUVuHG3XApAMADffsI19XXr9q
XTK40A1HzfOUPNj3EcavneImvoMousDdF8/W2Q/hzlaeSJNOCep6kY1imBLpg6MVA3Cvw7AakvCq
GUSesrjBUIgBUB06ZujSf09bBtJk4xRP6tGMoJ5u9NVRqrVflx1lyekBFDdMvDBARsITUMVqCKa0
CFGpSkBn0++A+HLN6XTZyFKY1SCmq2EsG2zC/HMsBZqnzKxGOdYNc+rwQTICt813kwjZsFQin4nX
MMaGoqjxoyKkyCEAL0XJ4CzFtfE4HroDmTwWbUi9ztc9psB1NxgfVUhRaFsqvBsXN/PM/LwPZ3lm
VISNJRGZHUMFAFUjYHu5yu6URiRmu9TZwzrxqgEBKAbe+YdNhplNU88BBYiuwtdiupFu5ukCsgm2
hgdiNwOYzZv+sTuq+0jwsl78lHjk4Mkmz9TQvE/iIT1ZSc1QP+0iR9OmG5aUAeCYxZGimb267DiL
Gwowx0zhCKkunlI3SAeMQEmYqc+D4BawnBvAHmpHtYVMBouGAAjDiweE7D96RROguUAtwtBMS6kC
OSBJ+6SGbo/mzCwG8hsZ1zpo+wQxZemE4yPKgMHhvYChwe8OI9tNCuI3gCLC6cGwBkfSRJjFOTzy
4RMOgulmaFlDkpiLWsE4yWU6mPOk4HUZqmvDajy9PcoEIK3kN+1CQVK6uKJ/7IFY7vuKpiigjQHs
/FErPgF6czOIHlz2CZEFbs9QVU96AC3YkVagDdRMhqe2JnoqLBkBzQNOFioH5AfZTKkoILqK55lw
61fVPRMhRGBpEAPzHn8scLGCdHLM0ixnR/tuyMAz5wCCqD6APAM6WQ3Uo3QnuGkHz9hjpljgdUvO
fm6au7hzK0wx2C/1x97exlLqpskLlEcFR1e0g9y9LWMky0o1rE+jj0YVOqNSCBzhJyYY75/zdXC+
bQaD1MUDTDQr6AyXTgHaQb912lXgNJ2TetFORMkj2Dn+8VNKFS0VA/fLWGVOWdXX6aj9imMqKgAL
No9/+4wAYBclpZjRN3on6kEVo/61ht73zdO5bFeLu6mQWcWOrZQZe9WCtGit9aLEXbQQLtkNpyFP
yYRPpBv1VR7U18BvvP59PDjzAn3+CWeXrhUXutr2KTt2tg3q9fAdWLjtZROLL+1zG7NfnNkoSG6a
Q4vvPvjBmkE6e5O7oBXGG8Sx/NTrNtZL/nbZ5lLgPjfJxYe2S8xUBmv9scpAT5QgBiXtlhZ0XxvS
tWbXD6bUi57DohPF42uprVpmG+NzzYry2iMFBxPYfAbXcurbFmwzYvmo5WXi9YDiqQEUG7ezYT5k
1qDivsidPQNFjjMw/4a8zXIyc1sUOh6xZ2wwg3eNhs7lHf5fQvAf29wW54rR6bGMUxYVzuAPXroJ
CjfzclfdpoVjOIo73oUA+PuSL7AsWjUXgWt9YiazsGrMpG+01fhBnsLUs7aNjzH3Xb3L/QgsMmCT
TH1Rs2f5G2PEDh0LJAXArXz35XDEhLqiwpehteFnxmpmEehdBgqzKHe6u1h43czbyKcg4Mz8xyB/
E7RqY4agETr25ui0auEyqXDraGubIojs0hPt3BJ3IXS5WTVMn5OPNPsVlsk+rsBs3GfbxG4ewHd+
EnzGxej2Z2VfXNdnYaGsJVZbFhyoWbGV4cYrS9qgNr8G9/IuOY2yY3ugBLhsdF4Dv5smMm+0M0Bj
QHTuwKh13cltiZRRTnfK+JmNfp0c6uJGHx/hVC7BDONlg0ubem6QPyUjgWhsg0CkxLI72JiPHN5a
ZnmmXoHE4PmyscUzeW6N885aMoo0BSH1cdyZjmW5FnineodC2F4+Mp9ank7XravuqyeRTuKSm55b
5ty0pBEmFhrEPlNVnTCIvFg1nKikTqg9XF7k/IkufULOTRuMnqA2jB3Nhrsyup7YSzh+Xjbx5XoX
bBhcHl7hET6amME7TnfkTtOd+peFAbgIip3skJ6KD9tVb8x8zUY/hGb0rvDoQUSVuHQ6zjaUf9yA
h03psnD+CQoG/tqHkmXe5VWKLKjfQ1mDnluoM1jIwsnpjdLNpI/LFhZv/vNFcAkMNLxkadSMHjc/
8bN3fZOeAKxxDWf0WuhcudQVBWiBHxrzos+CSjTmo542CCqZfK3U5brM8y0pjI3WiE72sh9CqBe1
BNP6USS0yRiMbLSBFAhB9DRZN2Ux3mYmFYRJkRnuKxlVHlISW4BcgzgMs6lObXSerT0JvtT87vvh
8UBvkVkYy/qBibOrUJZoAHKWMWIoFELTr2o3AHM9tMy8NezCjSz5k6XDOmDvIBESuOLSyAYELWbU
DmC1APfOu3D22XQtNiyQJwFcuCY+9eITKVctcphmm/okESZOS1F5Br18sR3MYxXfzRVhKXV5hnf9
EL/YuLiTzHIlCy3nkYCw//7y3i6ds3Nj3BVQxzQwsxl/2ufUiYb3WtjsWYz75ya4uB9ISqaUYYKH
AuhAU8ziM/AnQVd4PYMhplUgucohvmveRG/hpdN2bpeL+kOIh1Ze4rRBx9RTIBtqlK9BuE+EZYvF
vOvcEh/1x15SpBHJCXMVf/LSFeIu5L47H/hnP3sQ5ZiXv5nGF2KQ29pgssd1lmThO0RXXu0i9f8v
bqHxNAeGzcyomyk9Qrobi1Nfi9iaBHsGpOt3L5fkkTHbDuc8ud42DnvoNMCR6xUZMT0OdtqjIerS
LcHjcY7/e7AARPlukppxGlMDi+r9cTUCh7qzPFB1+pBBAxXl+v+2g/NHPAsaMY1qvQjnBLKcwMp2
HdaSoNazWCo+Xw8XKJoZOSXJWE+zCjc285EF3HSJF9wPO6h90FXpgsE0SjGB4zStI9J4/V/C4p/t
5EKHWeRdZ87kCsnWsNw8dGZFYvt1cEdvoN64F81qLrYAztfLBRJw/pRdTmFQXQeRW133W/mQ3ATE
iZ6Mu8mtwL64ql35Lfuwf4+Cz7l0053b5oJJAyaCUFWRj2g1rh+CLe1k25+C/PdltxHuKhdLNDug
cZPhXMwPj+w5PiEdd/PtuO0fQk/0Dec/xl+sZ6v6YrQ4c9J+zGzI5iAFmjtwZNNvmB9txHwNiynr
uZ35gj+zU5mqIdlzxYO5AKDFtzZ8NbpLD/WmxSgnCE/d1O0883PcgqjtWBe+6AUgCJlfu372A/Tc
NFJiYFeDkqwSs01XxUREOavAR75C3pmRtBgwjNRhlcBUOK1eOvaHbAqj2Oxpl74ZF1hYV6SFoeCy
MQ4NAxnS5HVrW3GHfXxQbu0D2GuP7TV4aT8kMRHSfMIu2eYiDsxCBnN+wtXegCKSBbZhgF41B+hy
Z5bKmCP3FG0C1D78ThDuRLvLhZs00pScWEgjSNk7IYEbTSEmwkX12ctZA1qb3121BM1AORowYzUQ
eu+st2hsHjJmbJtYpFglckouphhZGg6yjphSyyBfRclPqV8F0UR0wLlowtADMO0AJvQbsAlpp3pL
/Xyt3QeeLjv5wfidPKp+62qTV0J250a9Fdifb/ELDsOXUbqxhsSHDftz823yGnd60leGEzjWZtwU
G4E1gYt8YdfODqDJJBMBDe4J1jYG3vn0NLNBPGjb2TfttXwfe6bkiF51iw/Js+j2JW9wZnZsUjMG
bhkucxgfwdPhTqghx25wV21B2PYg7vIIHOdrsOLMoE6qNLXmBlNlRO9Dbj5UJsRkBZspMsLFmcbM
a2o1CJnTjbEGv8jjLBpvroor/VN3a1esTCBKCfl3Fsi9azUkX/mZthuu8pN+rTn5VlrX6PiI8wmR
t3ABpew7s9QbnHTa7opoU5fESfJBELVEu8iFk0ADCWoRwzck/bXU7qkICSl4XQHF+j1e0SHWkgZK
lMfy1+Cn19HztM08lPKsK/WmuFIA63LYHdv0z5fdQxAmeWhkp8ZhIiVwwZp8mjIkGA3VTxNQxkDv
+bKlrz7BhRjCgyNDEDNNeYEVRlcaHBFi425yV280KCRFt6ELnKlQJEPkijwGr+sUYocjrnLdeidN
5VTGU1zpLpUPbfZojhstTtZ6Ah5qJru9njgM05KXly24askcWc/OeNgOY5QBqAeR9a4+yr0uu3TQ
76BD+zuJE/B6UjUQDIAsmgQtAsjSLCh78VW9liKzSOfLItHzW0tp92rNXio73plx994rIOv5F0s8
s8ctsc/Rqra/ns0dSJtK3TFlttZxu491sYNitOAoLs6bzbQP/10f4bZUi1VQE+PAJ+EKt22TOXM5
pzrI8/0wOv0OIEi/CFGZmDv1MoZDspe8RaQTzZstu9fZL+Fi6yiN+qSw+SUDjflX4neQmsm7bX7F
vNDNvfFNJ97lvV4+RaCbmqkR0V3gDyzGY7SoKnGK1Bcd7Pdb4lVusCXXFmiIcB/PITb0RCiN5avx
j1X+7GqtYWPwe55H8Ivr5jZDQ0pqHDCZe9Fe24eeBtKdf5UFnNnkHhtNazZKHH3ZtHbTlXKPd+kx
PrQ7e61dFXf1B9uLPuhiNDwzyXkynlGRGoKo5thbCfDNhUPJqaj3sSlg3F28Tc7scB6sYFq2grgg
SlrIGK32ZZpEWfZyDPjHTQjnmUo3YFRfbWRMfgZ3BGooarGGbp0XQrICqoKCCLBcwjhbEP+gaKZK
r0sUkCXqZNAr7u+nLTLTYq2vKm9sVqpv+eUuWnVP5P7ygVi8/c8sc7d/3Yx2KTNspR1ej2DuruTB
AZxsddmK6NjxbJ6QSWkbe+7pNatgjZpTk3rsJQJKmPmd6qhXyckKXKgaiMpPIo/k0gLUjIeCYo7g
aMa6O0QmJmieyp7chroluDVElrgnBv6gHbRzDUFJwHQOFuPa6zXZdEjc76siFzA/LBfx/nw3jet+
kTIFkHYKQbIZ92CwyQjgukSBVkXXPk4mNB2SzGivJjx7HDMGSZ4EnZ46S0TMIaIPyw++KmFuTU0I
/9EdtjL9LnSjZj3XtDuv2eqP7K6gjjwJ5ZFEEVXjQk0eYHKYzBNetd+tiI/jso9TLz+YbnhkV/qD
JDmAqF32YsFZ4dFPFsAoIKdmkJCo71tb85ThQCzR9SyIPBoXeYqy1yeIsqCuMZBVAOW3umtdK9iZ
EOYZbNE8gfD7cZGn1OXOVhN8P20NqTfIMKHl7ZeIA15xNWD4fIL40o39DD6Yy3spCnkaF3gCAGtk
qqE1x1ywMn1KuQv1j5X8DD7h4Kq66q466KUPKsZiRH2D5TLc2dmZP8FZTpmNFDiYGp0leRdvbHUF
yqDqEBy15xwZT+MBTnAKHN1VN+M+t++hsCJ6Kn/xzv3I5c9+AReWdDMaqKIDQZXb6mPd5cQB8crk
VGWQOkhaIHoQayc7B9gELNjuUJfdqjKaWzrLXMbaVTXlZGckun4HHN7kpoZ9rVCAYDL5WFEz+YiL
OrjvDVZ6eWFt0krRnKAdDtCAlLzOAPMTGVo/7nTFh9wxtOlt8Fsalaa4TTn069pEZyrOsl1iBYob
DuzRVmIIidthsRrr8a6dqmtzhHh1ZJ1IGkpO1KmHpi+p2/XADWjSmK8YDYHejCEhYRqJR3JrTaGY
oEnlG51sFDujGCIRubHv0z2zdMlN9Uo95TIJvbFuE28EFcsqyuISclxYO+3TwAU5Zr2qMuDF5e4Z
9GzJIR/KawPkqo45AsQp8M/Fww7kvvEfxCvfmDEaFbtIEGCqFaB0sdPdxuhn9Yhr/at8Fbql+/+R
Jy4aBZATXIIAQ9gGd4lQvTYKa37joZVxq7lQX9pFN7NPMq+572+TFXUlAaBqMZci4EvCsA0BrIA7
DJgt0CgY0KYjk18GDLJCJUewk0tta+vMAufsbVy0UmUO05FmhZOTbK2FkG+L7EdFCjwF+hZdRG+r
PnrCz3AMWTSmu1waOLPPbWo7WtUQ6vV0rFJtDXjkHijWfaS2n4lkAvidXZUW9JxgW8OEKIEQGg2M
W6ijP5Zh7NEJn9wQCQEvh6A/v4m/vqmqRCgdqNOxS8pHyCglDm2B+ErL0ZeKaDvG5aZoqrduSlqn
69FhqQpvnNo90DIemLqOkzbeWKW50UOcYbv3cwaZLYpU4/K3W/RHjC3KBlgNoCjJ3Q4tJBjzQAcn
oQkC77JNt1LbHNRSRMw8f4Ef4fDMDHcXGHqfQ14M7wYb0jJa91xPzM3Me6tN3creRdqu6HrvL1dG
8ADGMMN/1Xm4/CFglCnGoA2nqE6O8tje5AmmUK2kerhs56vY+m1tRAW3D/AWwF6gOspXE5hWy1JI
xvokVY2XR/Fdb3bvFi33dZl95HHusaq463LjDZ+3ddhUrUGJ6stae1MOpup1ir5XTbNxwmwCi1g6
gC1lMG/roXjuaCzkXf7xwedfq2O0BMw+igK26u9XYwPp8lIxy/o0M5i/YeI88wD0vmL+sIJkz75E
2CPPl3doSbMU9BKgFgd2w9IgbPHdZkuCAULOVX1qMa5pfUyto1+lp/lxYK6ZV4Kt/gitBD/6MK/i
u79u/WHB58Y5P8gsGlugaagh8GntyCZfx1vN1zaisfofWR3MEIgWz3qeNsjauIOUJ4Fk6WUOKekW
IMJmV1m/MtTKAJpx7PRfKMV/M8YdpwRwIrtoYog9d7VrsAbynZixNwQ4mJ8xjFsTd3MoFPO9oZ7U
p2pVX+lz8QZKyXh4ePWm+SX7yQZvvA0or9AEK/ZgWBD1jX6Wj75+AIgVZMxEYdCXC+wgumepFOLb
JVfGur8Hw89KR2G+2GI6FQ4jcpUfN+V3c3wRRy5DRa8JzgYLP/tyH463goOw6CSA32K0CyTJQE19
PwgQvclMU8Z3kzYTZvHa38Uu8ft94MdbTO6sphdtA6JJ9+8rRfPC/tjlpdTVRtdKNuFD1p62Iz4k
9DASugNqBvPTLkQWT5IXHdKny6td3E3FtBRQ0CLgEG6xaiAPelBgN4PaMr2mK7YJNfLVZSOzp/PB
F+wo/zXCX7N6ltvtlEb1aWwzB6wjvmLetW2CTnslsLQUOM8tcUGsSs2ypzRE4CSyF4zjCqBBt89F
ZuZc6dKCuHClSSAxMkpIhMflY5g/QpHsUas2tbxlobrS1UyQHM4f4ZI5rtBWhmEM3cEM0bHeQikH
WLf4OIR7M1sD070n0IJSOkEdRbSRs9+cPc4gLQVufN2mJxTgHDlR3aaATpxISGn5qP1xjPlXnFlp
m4BpLZMg9ypTELmjOdR0qxSYiARU0sgXnct++POZ/XXE/tjjQnI7DSFEQXG063oL7vrmOt/1lg/C
kXfVZ9v4t3Zl4PJ3LIFXLi4TrK4YpscQP2huvi9TZYYtkQrU32Dlv6qqxGkZcc36zlJQxmxG/9+s
8swc9+2SMCllOgewGXhRbw13rJzAa/wZaFLu5nJCuS4EcWQxwQJI4J81cp8SbESQmUssZAwTewpk
5UWPINFMpvDKgrKPk6QQKxkHzKrqQ5BtJDXR/JBgyrNuw1NK5B7i4RB9pVqybhOSbYaGXg9ad5Aa
o9tnUla7ZdNH7uWdWnTys9/MuUOpk8bKZZWeUiWHQHXpBXa9lnLBhQKVJHzfH+f3zM7sH2duPtJo
yPuADqc61K9oDW6gQlHnNh4SUYdCPBh0N61kuwlpaojpQhzHZGqztvPkMUmD575ruusmizdRIh9b
dYIUBQWXZDDUWyu1n6FwnzkWmBjcJhlAJAF2fycy46eyTg9y0IXvNetAy5ASBs69fCcN0yNR0OFp
0yNNG7RayuHVCAfblRIoo+gpqhF17k1dGW67EN0DNck+20wC3E3ZgOT+pJr1MwTDr6PIOBk5W/dl
jGlWErxmrDTXI2inHYkyrEFO1qmRA6OODk/TXtFp3DJi7fRscjOt3XUsgNhL/56Y+BtpvDKkaZ0p
9XooAW4J2KMkSb87EI6mRrCijfQrt/VDr7ShU5fJxioATuvBwGePL5Jtr6kdvGs2eq925vZkvIkY
y50Mkuiu3LbxShv0apWD8ftNrTPJadsAInoxpAhq0iguIRKkk8Nhq6DL6fQskm+sOCsfm6Kr/bIb
kEspTL+KBlST04LhO1WQGceQBTQn0hxlwQpTYyx90A0Qymqtmq2StA1fdStpsFJZH50ukbKtCTon
t9OgdS5PAwY+oVLndaTI8J/kHWLBH1bXVgeFxO1rMZqB4RIrSHzSNMNeIhPeHkYxbmVAt3e21ZZe
ZcnNDm3LyLeViniRLEkrq251Z2ja90YzY8h8h28G0T/TIYV4Z9z3T6MU9etBLTDyFkFiVLFjaRug
VeRiWqVyjWLqt1Ciru9oZNjrxiitYwGimsIddaq4VYINB9FZv8fkk72qtLTfd6B3dNIsKqHMkT1m
IHoGUsKHqOrj1ELjlASKsQYePdyM4wj9TLXJJ2cc4w+d5cY7vON3oRTZzoQyumM0Q7IqoviqKLXY
i4cGWvIjll0ELPdqYpcOkafbHizxlpQVvppS3c9bedrUVH4zqFquxohIDjWU1icy/INkobZT6ir2
84TdQDsBYum6hZoOS67ZyGSnwRS/S2sNui9AJsyUMrdBO2peYzTIYrP4FYron1kc1A6zzLcksgO/
KU0P1ESj29KkcjpTekcV6RFyLodQK26Utr3VJ7NCB76MHTWWVGckJvosWRz6Smk8JDoBQeukHShD
/qNkhLmpzICNk6S1UkuKU1AdHZJk2hcsUVYyoRDdCfH3eqN2DPgkVA+wRtCtQzGg0cCmHzPqRmWy
Uwiu0Iqik2yU8lM8FsAzgeTPgav+qsvWl+TuGLbxL1kCt4mWG4MH0nZo0BLLScFv6AIADORJMV1T
SNOUKibZdOw7BsHwN0ZWEKdqFBk9KVCGWnp7o8nlM6T2Ck8PyswJemBVKFsBJX3d6qpXzkBsE8BS
F7x8j6kN1QGpfrLqZG0P2m0mS3cga78fpvYecnKfkRq8QNzt3szSk00HNMKlqVnlUwBpa3y9Y2G3
HSSAmtYvK9CUZkTu1nSwqGuYUME2kvheUdq7UtceMSqHkmA0bExqfQ4V+7TVTFsPYyU5g5xKwHQx
yckVeq224btJDZwCufXNKYzcoBqDLcDDGiZ3Y9nTemo4A+Ab7iRllaOWZgkfxFWkjo8ly3OvqfJt
N+AgkQLtyRBl1zhQX0ZVPpmR+lxITbpSARRxcLhOCIe5ZzXHUvEk6ustCnB10DwNcn2bKonaOolJ
Ky9V88zJFIykthJqrFOM7TOrAMOhrbkZ4Ju1mVlb0N8wVx9i1TELeW6mlfRgTZZ5A3XqfoUCUePI
AVF2dqBHnqxG4DycUr2+GztaPcd1ShrXsCBdDfmSGExKZbtXKvs2GebqjlU9V4TId0NH05WW9EhY
xqpfg876uiwle2OZIVnXNMpfqJ4oe0hqSfdgzSA3fddb75NVUd8KaeJZEFeAVk5OViDnl0GwBs3q
wu4mx64S2S0aAzOaUT3tGJMmB8M7t1MQxgL2o8U3x9mdy5U7QQM7DVDuLU6VVuC6/TXQEV3VK1sT
vL+XcwgIMOJ/ysw0+f1uVwfNbuXCak+Blbh1TV1QPCOUiSj/Fl8c4DL+f2Z4QoBkzAGfp0F+shSo
54Yy0ZysSxD1FbNzyFAg2CFWTH0tAtb/nHOfc+Yzy9yTyph0YvVB152KKIFGm2VVCFJQxYJ6ZpMV
D6EkHUmXb7ERkUO68lUOTRD7yN4w6G41aa4WVg9taj715lM1CB5GP+fTuR/HPcTawS6USmUQ1cGI
5fhY30F/zJlBxpiGatei8pHgW/NsOL2USbGZV90pyiKPFac8umqF4u8iI1z2HsVlaLdl1p9SgBik
Bpj8EjdF9HE59RXu3PwzznJSubFR1Jbz4ZRs01sThD6dP1ds5o6KeER0cU0zUxwkqKFBzcP9CWNj
g+S0PVUVWLMIZtG13mmA1hQsavGUnNnhDn1m6FYRM6s/jZClcwz2IKkYJBpvmDyu9KxdZaPsocS5
6+EqrNpBHOWlLgxHmg56XjlR8YFc9oPK6tvl37VYZDn7WVyMCAs9D6cK5YLEYqDSrP1RzgSPvsUn
pgV2YFRuUU7nq7djG+pNnvTQ5sPodNC96eZLjnynMQ1HVh8uL2fpawKvBD4D9E5V/J/vrkNhnwTI
QE/K8GSPjwmwIMJPuWQDoxIoRgM1Omtgf7cRKQzMJ2NYniTtI8bDUJFvpDgV+MvSdzkzwgNOLLNP
VVarw6nt6EnN9G2RDHeX92rJBKiHURtFewDPf24dCfIXQFKD4TSE6N12n0khEhr4KdcNalvcPHOp
UtEMmb+BElKkWdwNw8mqbNsz8/CZDebTkKu+VvnoDh/HIAwduSCHsQtebFLvrBp6m7WBOTtDei0a
9KWjlkLGOqLUK4bG78ZhpWrNqpGN30MkI+UyRsSiURsFH2CpdgyRcYKWw+xI6Lh+/8xqlhhRWo9w
20h/7eWPqnmqMGo56KhU9MA+18qD1eu3qWTdSlHmd8WvWH29/IWWfsMswoV/8QM0tGC//4Y+j9lE
Yrs6lf+ZRERuBKJ1+W6eV27d9tC82YJr62dugiYEmjtQjME/4Kv4btFqSBYELFFPSlwp6yTNttaU
TF6hQp0pwnNTUOZYMqfDIvQLdGjUfG3AWaiHVj2CrzQoJ3S69109vDV56ZhTd8qFfOiLpmapv7me
DFIr7nvqWt9hTlhVThkjHs3U351m79ImOQ6ZYPRq2ZIONnSI1M/pyfc9LHPQPQcGFlXn8U7pdcc2
X6oQKCPpdNk/fkYiA+B7E135uUOl8LToJBxAXBiHwykOJTce0vswN3eTaXuXzfwMFN/NzOs9+0jF
NGHsxFb7U2Wmn2op3TI7F2HHf14SxqzFpGMxxLB+cDCak95nUh1hKXRPmrtSsd2x3yuMOGNcry6v
Z6Gf+N0Yt6Aqo5UVqDBGFIdu5cEbD+FJ/T2TGvSrblu+KjvLCV1jH63so/4/pF3XbuS4tv0iAVSk
9KpQyeUgZ/cL0XZ3S6QCJVGRX3+X5j6cdrngunMuMAMMMDPNEkVt7rDCvyZOYbhHYUFCPNtcR+Yn
H3UmYZIUeByPim6Zvu3LW8f5WMTb9w95dkP/WmV9qX+9tLGydAX/lTkFpc+NJzWietTl+9D3dljz
BequIOJc+JrPncd1frmC4qFC8E+P+681y7aGwtnCptSHZFeR87g3WFSY+v+5zMnrg/57NpeDP6Wi
RrVaTCHxfjfFheLp3KH/+1lOAmHmzGbnNUqltf2u2n0BzYbvX9DZBRD0ILjo2jj6J8WLpYMh73K8
oHF+yQElmS+MSc4egL/+fOvzAWiGbrKGAS+jaqCDrB4VDJBhlRy26MPM2UX1yPXnfm4kI7lbwfFw
Y4Iq/ynM03aW3LLEmkju3U1/myVFtJLJjEOZ/mvILj6g1S/BpQ61HagIf36yhZgtHEwxjVTNb6kx
+2H3NjTGB9zK37+iMwXm55VO9hDwEI9qhelWFzf76jl/pJv6YcUAuj+8Rze1/2RRESsVQZj7Uoz6
eolgaTg2wOAXvnrki+wnVCsFFJ9bwA6cP/ZG6dB4KQ4YSER8T2CdCgE2+J49XdI2/YqFAubIdB0n
gKYqDPJOXZKCtqm49o0m7Tfy2ftjHunOvKq21l48d8/BYXmwdtPOvPCxnTmrqEFQrQfr2UE6+vmN
AmC2tICctEgDIJNjTlHlmGEP5z8MG6ImGB6+f69f4hR0GtbEDhmH4wZfQHSt1Vhw2l6rhACWza1M
wRE6QEt2/++XwaWGLMohsKI9/cL9dskCU7gi7fBUdUZClCyh7kj8/TJfAgmeBvrsKK4sZ93Ck89h
zoHVpK1s0tGTt+DpPijnogrFuR3zCMTScBg91HLrv/8rsnusqWadlzgVrIxM74c068TMnQtP8jXf
xaN4JoF8MYw1sHUnOVqTr51zH8vgqrp2+0XGrZIympvqOLRZn0iiUaBPs47zsly72F7ky+qlYsuh
qct/j+b+9GtO4RyCwF7C9Dg2tnMBWh3T3hyifFwuferrhf8pdK5PjY8NJqHIgGGS/HlzOZ08sNYC
mfrXwW19Z/4DkIEi+hS7UZnU23+ddJ+stx6ov16mXRWLSyYqUy2vRQcaF6RsNK83zkVu3hkSAh4N
jomI2DiZKDQ/LwW+dmEa41KnC9dA4bvkCh36TVcPVwuxPmzpLOi5oiHWVnQOp6b5mY3k4/vP42tE
Wx/3H0EkxwcDxzvZ3mJ2+rIefZnCap5tq0Ruy3ee5rGb8P3qwNn8ED9YcgkLdO7RLQrRD3jNof5F
YfH50dtA1JjmeAyqH1YbOUl24JG97X+CXH1RQ/ncM6IIQC5p49vELXzy4QQzJpil3dUpg4VSmNWN
3nEpf+W6nxMTnhFbcE7GWz5qL3QESu6hKSw0TM3gGhh7CKB4o7+1JSh9TdAHCQ+y/v77t/Cl/YWu
DNRW0SRGTeR90XGvalZAsto37jAkOFgTHEIxqw3rYLmCTff7oc2Cf5v/YkHEXcQs6Auj7Dt568s0
TJxAOyxVmYwC+73ph40qjViSJa4u2SZ8hRisq2ElvHBqWl/KF6fqG8/t19WSwd2QlN+wMpRqY+ax
+WheGVG9U7GRLsG2aaNRXplJ/4Nf1rU8t8tIi5BR4ipAcXHy0AxY9QntNnClrlla3RS7ItE7AQnR
fXbtJuKZxFXM/ZC8D7tLqoVf8hUH4EWkDmgawB/1S1JWscJwaG/WKRn9Q46WZTa9DK2/dzAw/ddH
CUsQD3cqCvkv4p21OTLgsr0q7bN5t0CXNiwwgQtzu/iJEnnBdLRMRre/JMR0Zm8/LXvSwJ2GgLGs
RyiTRH6weQFkYZ1VVZXxQHilwnK2DoHsLxAZ/+k/n1wO8CbAHNpCGwowxpMIiqGu4HVVyHRpOhSl
pnFQs+clucdfh3b8yf3yhlT6wQK8C5MF+0Hadh/RzHluXQzCwVBI55b8yTR/okweZlOmtkK55GIG
j6NyaxfgpNdG/YhhfJPYc/5EBn09lcv7zHjaiHwDc9AuLmsxbzXP2mgR7DeAMVVcQIU8ngBBDjG2
VWhUizws6mJrZbSOMwEfGZ5xjoAi0l5Wq8M6OCMVPnrUED99xVKZFT/KsnnEf7qRnt7P+CnRws3l
YJQNj4raCoCQAG/t++NzJpX5tKEn79EuKQbybSlTo9tjChfBqi/2hksywmeSMgdKvggFBBUReMSf
o79op4J5Vi9Ta3DSmlQHLi9ebOeeBGmsi7uFuPBeO0nKHAkPzhwUdEyYRohajvtVUIPtgZa5hr5M
COTwZQLKua8A1Sq8RgkFSvlUGmy0ZjItuqjTumvjgIpwttD+DEIytgivt55+//5tndvHv9c7yVVq
hn6r7DKA/YS46ye3irpZXWq2n4tdfy9yspG1yLzc5thIqra6HTfaL4DaYFdD898k0qtVq4+bCWfj
C5kGYm4VaBxlnYIWiXXMPTANj8Bqby9s29n3BFlLirMHa7nTHuSsJeZNCvvW8LkP2VJc5yaQbLYm
H7Y3oufeLugWVl3oKBMwC7g3huA30GgySh06lp2F1Tgni+5i5qm9htJU3ts7zMi3RtdE3QLymT2/
B6R6yieAR3wuoGuZlUfLVV5YD1aeQgKJoH5rZcQ75JdqfkDLeQOvAWAKLPd9KI0b4Dp+iS54qzt1
PbLgiA7Cbc7Z7cwnDKOc2Yq9AoWvoGrXzhqABR+uURc2Ct/haXi1A2Ki2EUn4YstSzuMtRqJXaXz
JH5ou4ZSkm4uxPBzZc1a0iA1cyheiHcSw2EY7eIvp0o7oE92ZZXdoB6wIqhEAWam9VHnwU3NIe2o
DOiQiqMJdHCnvd/AhF4IfutKp48Ly0QKICA+YiQsn8NSNXJnspr1pFNVh9pzd1rBGKmvJ8ClUkby
l++39+yjw0DCcX34AcLl4yQO0nkqZJ77TVoCxRjmkQ7ZfoScpVuGVthAOvZScXMuKKLrDh4Fcn6K
wPj5Ca3FKReTeyIdbTMyxjEhQRVDeeRCEnIuLrmYJsI2CDUF3EU+L4NrquwGMYg0K2Sk6L0BJegL
W2edeVcuykIU9gTkzlNobsNRC1tGAdjqfnpe64ce0mELqt7/0759nbojgUNWhY6T6+DiOnVJ6e0q
b6TCcou07seWDbDLqrKoz3tQC331AkT0z8ZFWks92Huameojt3K28IO6EPLPnVEUMhhJYuhlIZH9
vLV8GXzcKCa2FticCoYWJbThCmjHGGsi0v78fpvPnZe/VztpJgtptagdDZ5aC9kTCLLNrvFMJn7/
/TLnzgsGQphL28hcIRvx+aGQK3EHJEORko7+kXn3rr1LNjdnnwQ5OHLitft+2m4aZWeIxVvPi189
Ae457vOA/AaUIki+fxacwPXnnsYR+tda69n9q4Ww9N0IRWVepNV6VRA+HKuCT1szM5F3rOiJOmtB
TA/oPTCbc6gCaoGxXN9R6bx1qgAuNXu0hMzDNit+TWq5RbYBbSTq/oEfUFJ0JrwlTPGLmSPwgka8
sKEKM2ve+hO68cJYSaDXRAobKIL5afK6TQadvwVwxajsENym/mFsyC5zASoc7c3YFzwMgKCOwM+/
Z8r3j6RcpSxk34VQkr9lTXOwCsdPWoExJCyQtBz9yKqce1X5QK3OEJ5oURmHINyRncfIlhl6iZEf
bEUgm83cZW926y+hIO3Pzpp2wsseF6ZCLa6BCwXG+C4Y2L6rQc8X5RiE8NmDXrGYtlbPj9BpaHfZ
jB6WJDdBV3ahtaiNRbqPISgeiEYxF/Aby87/cMMzQyWCMW4EQEVs2Ey0u6mFBTOvBszIOdBvNheP
wbTcLV1259lqpbKAND2MzR5sbWAirXtmAZI3LjcWHYPYdN2dR4tUmSqihOUhc+cniIcmbACai+fZ
g2sXDxTwTnytNMKstgrJ4OdRWc8Hcx1+M+cRurpLjCYhTIzd3ouEw4KwzRcnFFLBecCsfg09FxtO
YBbStqYZF8oeNs0i6hvdiuxGI4qGzCuh0V6KBPxWtRHK+JgnCz61ZDBiVFoA6wGcKg3ubm1W+uGI
tCAktby1GftAV82Jqtq/slY6bqDmNsRNJ6MB38S+QY9g57UATAduCayyC+RsWd7LCbadvC6WB/SN
qiqktD/ORSkiSvHGCnNXNwMJhSoOfJqvAWHhyTxDbtfVr8HcY0yY+0PUNwO8igJibLRwzVi5UwAV
9rZAGAEAVLfBm5D9nSXFjyl30GozgcY0aQENQRt9MLvezyWsyzT2pcDLuyvH3gqdf/yTF8+6InZn
JKUBtSdlAcs606XezJSJqDZZFir0NEIjq2BwaGhkWZrcBe64wIY7+J15dhexbIJWorSPuuTuTo3D
j4mQg9Ha78B/E8D7QREygj6G0SOPoAZynzPv2nM+atWLqKfextL+lrcBsMwL7Ef8EXBa7qpDMZlV
7LZAoPrDMoSN0z7OI71Rtv2Bou7KUzQpNYXNcI4ko+ZSJL2CalWHrlNoBs1NLpchGQk2KBDqvvJK
Kyyr6sbPxd2Y+fd2i5dQsAr2K4spdqpWH4brP/GpgAhVb5EIHBVwW+t80ymjCLsasG6D6ueSky2Z
VI4yVrxMVRG3pf1Bh4VGvK9/EcbgITQJtc+9DJ7e9WgcNFQI9obD3rO6hg0U/Qm+oLOrjXznWO6Y
BPgnYOGNDgj87L4p6zLspZnCrx2CZln5JyvqD94AyQLD29DHBBsym8vbGOikEsKH1cBUAyYHIoWb
uW+EUThASTBm0aO8mSucLXcc9/DbPBjoUUbUCO6Gud/3XXDIGITu62VE1HGgS2wgMtn2JFBf210o
m/6lkIHG2XNubcWCLVy6fgOClMU6sMfIkOUTN/hve6wnMNMtK+ZOcMQ9HqP0yMPcze/nRjYhkPA/
0bm49afx2GfFruxBopiwxZN7Xcwk2Hd+85AV4lma+pcxsVteVLvZ59faRntnzOnvHE2Bump+BtX0
x1VdsRFQnTBs2cOM2QLcvULksgc0P8vsqkEPADjQLaPyp7Him5XAb3D5uJd5xWJf+nsYSx2Kod0h
Sr7gB8XlyIGNy7wEGCZ63Q/4k7oqf3FZBjinOb5LuwAPHtz3oazG0NFgn2SzAS0Im4e+rKEcUMQ6
fyxx/gyLI4jKowKth7bTTVVUvwvX8wC/hbyACWhe0oPDEKp27hJcaUECxRMop46I/i3L/ZDRNkvk
uLz4k8Bcm5blUbvi2M5ltYPmy11nlQ8UwSkRjMiot91IZSYaC7mOOx68FU67LQ2E2N6zthNXT8Ay
XXW9U+FW1AenkAjrvrFterEBp33TNfKgC/4IgP0rmDibjpXZFmIZ9pUxsNcRF4vHKzOqG4+EwJKL
mJt1+WAo4W97HvjAQzWARQPtjkfJQWvMf0NBfAiHEgyRap7elGsC3eywJQqcHC/KKZ56yBCFpiIP
lZsd80XfiLa8Vw7rQSnPHyZbcgTz5skZq42bT79mCFAmwwJLTlcqXD4DhZsl2/GmSrgWL4VFQHRA
rPP5/MRr0oS+njfBMr5OeR3gay9rBDzyGvQGIjmK0r4kH3QpaDj2voyLxdqPdb7PJQgO7aDz0FiT
wFahf201zZTwnM4RrpNfjT01oUH8px5BLJxtZoWdXpArFiM8yEGB2TWGe6sCXBjQVQazWtOUe6Bu
sAGzPxW0W8udky63Yjrlj4Ya/BiN8w5IfmPrD8bRkMgTunp6ZLO4gkrJvg/c45gtiAR5/lTXzVOt
oTFSzBs1F2yDK+xqbPJtwMkPweclzshi4lJDf3KUlOLHt+i/IRZzz4jsAqYFzWS9VRN5r2BaoOt+
68N70TYOtSPv9Txvuy7bBso56gBSyXLqY0SxH5XlP8rSn3Aq6T5w6+thNHbVCl71AkQ7OZoPlpVf
aVYjB5tbuDp7d541/kARqkO/KpzY5stH59lHDJ5bSFE5+8GrIFBsuHB9sYpITcbLMCnYhvY4TZkn
7gYDchK9nToSQtuZ/0rsMa70/NAV7X1dge7CenNrDu0TBBJATGirjbZBz8D3gY/WcP9YS04gXKPv
TRMmLMQAxHWe0LOqjSs36DakxUlqUSBWTmzlznNQ8YgP5p6pPqQ2vA9mEEmN7I85671RQVp1yp50
U8fjIuKcAoQpoDrjBzGrh+1gvw95sUcCetcLb+eVZlJBXCwcYNGsneYApKEJHvGs2b2j863X6yfl
9LthNrYa95U9kyRz3vpivBmGISIueOn2iCyqAvMCrnr6GZ3anw57JMqKLN5ta1zeg9EgyfViMert
QMzDkM9hg8GDRTjsezAAwNvN4S6Cizh22EvbgtHkg/yDkVSl7o1FhgYXscy9X1OV49P0rajL/KRu
+i0YyruSGYk3zUnQQRC4+JMvPGrZnwrqlvmsjqULxHLtRoOEHe+ahYNqN8LHdu4zEM5+KW/alTae
32TJUJlJLsaoVFAhZVnUgh42Onk0DzKWjQ9TNcjzDHSKvKKGMplvPjFX7Ws3QFRtt/mCARF/sKHP
M5UVPn1AifJXu3yrcwYQTvNBjCZewfYEYiSismLbBMCKIJcXbEOEfq4Dcrv08HqeyqR1p0MfLDvC
yIbIbNcgQBWOHeqJ/WhoBl0fvYH0Qhx42INhiev2bilfjSzf9aZ8MN17jSyqWsA48oZNJu0BnZvU
ozdofeFqq5Ke1teYJa9Uzqhr3WMjGPoAYLi1eX6wSftQI5NFcrRtJh63miReYUWmwY/cDJaQyO6I
bPgBqOabwIJJEGhXfVPEHizYGrpSGZFtm0C6IFagR3X0Mihzju1O8gbp8XyFJlA4wSXPHr3HXAdJ
6WJbOAtoqJvlmjKWFAbCGAcvZpx+6xKIGflagTqZr581qxJWmQhCzbYCPM1d6GZy+8MYUJjGvJmA
vUICCi+xiilT0Tzicphw41S/h6xKA9XtWEsihwyxJYGkRSFhQ+qsKm4t1TUoErp7o29wUw2RXcOe
tCv2xdhvHVnCcK5RO7u6qUvkH5D0mqC+Gaq82oC4DhElgpM5pQz/Yz7ISHjzB2kU+EbdfmwKTL70
hmtEd4SnTrSvxFpi6EKFPZ9Dbzai3kzrOdtSDvnCQO+UVSednUUuewlyvuPVvC27PrZmLww67wYw
VAzq5rjq+M0yAOQL3Hw0gTsmmvoKossRwRfZOH0C3tebwkQichE+QQ7c89naW7l3QGdv50j5ME39
x6j1LoCAVuNDVNv1Yq2KncXbsBbLjo4Ya9gsBLzxPfP6BEz9H7aC1jEHU5R1+8l5Xzq2mx3kgC59
mL33AXJ9hgvbAbikLxIcZlJmO1IEkJo0I5NMyEP4JijRQskhVZV5O9A4X6lUv4jdXI9qPlS40rrS
SCYQRwvVLmFT+zC5LDdM4AuiD11mR7MB893sWXVoek50BBnyw5QEgZZ8ZLT7I+phDjEeOAr8L15W
3JYaxLsx21WqO3jLc13Co6AGMsl27q0mP2SdvYFhwkb3ZAthmwdIhl03BIhqUYCrXz2MskE6Mx81
yeIG0c2HGZ+nY9TO99jQ0O6gMTS+8tHYYB51rH2S1JIfDZsnU4eiv+3DqvTwdZsgwJFHz5BJbUkw
XkDlQizdq25+tai/oc1k72FzPMG31gErznjShvUBgR/QvsCri3otf+ZQ8kJWUD5KcIRRoHcfzdqN
X1g6l9OHsLkK6USetcWuZs95QkPhcZ5G4ADR29rgioUUto3utZFj0u0x30pMe7rKLNyGrSh33oQb
bvCWjdeZe2OwDjZvb91RvzRK/tKBup51hX612cYlqIg2YTGvhdiZHm7gxXKBxjcOVpPB9HJy3vQ8
dEAqZds8gBQP89PKYKjR8gzS+6aHFqscji5dQORAU6bMQXSuePdTjPw4SHxSg4+EfVABonOBz23l
wCaFg+pLUxzIYF5PrLOk0kcNAjm4B+Rst4sHIyyrunf6pgVdf4pn4v3InPI569BVBZr8rQcYPbet
MiyMYkczvbU6o00knd+6CjePbvKPUYpj4ENCxBiuSd6QkPb2VovgqZtQytOevihnaqJJee+M986W
Zc0SmZxdKW2MaGtYsXTLXeNPMoYX8R+bD/RKMPVk5PbzUvtvkLLFmMCwYCTkHrIaOm69k9Smc1V6
a3ZO7VfMS42jBJR/5kY8seGqKp0jWN2Psxx3UI1E0CcbdEOAvgl6fGVl2s3OBgiP216CDmTjRGdj
WvoIOBmwjskHIucdYcEdGotewo32pR/ZAZhUIzRb91Go+rrPg52C9yOKt2XtTjkBGLxgu88GnBjn
4YqJ8Q1JMQ+bxf4QHv/ZzLDZrot2p/mECbM/ZbuOq5uyUtd1OXzMsLuCLUf7ljkuDDtq+jxBde5G
LsTBTYKPZiG9irVmaIR0y22ggFfVvbdrNcRujIUBuiibl8yCdJbk8oc3tD/LwXuyvVbEQ66McBLO
C+7M635WH5lVDGHn872ti+7gIpICMOPsJ9MZN0Fm7DvIjIfAPFxDoAJ9jRkso5ka+1oTsPCc+b1u
DAxzrAVJGTjB2047983YvDpDs/WDJa0r9Mk9lT/NFZWJzrNXNKFu7EGYWTgq178vB5DjO5yDOJjk
q7OUXkz8Fv0Z5r3UTIjtooxfaDG5UTZNbmwsLUcnI1P45lD2iZmOoZTVn4YOXqQLGKcDz7YkZVXc
VcS7Mu0COTlj+xnjWFE0hxaVXqctFEi07GO7nnFftS5AnuwO/WivOEib3Iyee2s2y09WgNfe6Z9s
sGkUZOrGNJfdMhe/gsndwagsv57FXCJnIgdfNcEmawv4tYt5iKbSOvoQH7QKnVLNA/Solm5Nj3DI
Vf1cBfkQZry8FhIHALjp91JDpZB40Jziw41mtE5G0/0xkO6PX3X3+WhIBP4SM8RFl1HtgIJegZqX
TDwQF/rk56aW1AFH37YwyAF17XMPFsbFRtPNmHS0FSvjxQahvPet0MrNNxR6F+YdZwc5sE8PLBeA
Jgcons+reXnPe3RtC0Bh4WgSqWh1xeVbJ2z31Qb2sI/f95jPNrP/Wu6kLT86U2U0vs/T1nzjQLDk
xrD3JxZ+v8rZrvxfq5yMwzoiVAeOS5HOzntmXA/Lr+///PO75jngikHYjbqn7ELdTrLWBRMY0a+2
HnkEiBWoGhiAmVHxseysC2OGc1McoJ2s9W8KEv0pAkhMBiaaEN0HAsiCdmkLrLJ3dOHG2m95fEk8
5sxL+rTYur1/TQFkINFeogFPQZV7sczxftJLRH2R/PtdxPjLNnHOMbwkpwjXZTJtkVkOT0lh/amc
DvCXXEnoMLxWFlytuD//lJA+HNBiaAe0sAfh/6CCHAfH33z/U87MptYhpu+slKwVY/X5iTsBvNnY
uDy1bYjAuS9CBKHR34+5Ci3MrL9f7H+dn0/GLFjOB6oKLB/wKk7Op/J5FkyTzdNhQnUE4ahxM44G
+G4OEk9/NEEpXgd1RYv0gDUyj5ccw5WWYsbeVv7H3IJBSjPUogFREV/EdWnVMDjzLFy49RvEf3Zt
gYakaNwXa1LvbW0aCe3GFzhg/0Z1/15lAVpEAOPUi7HHuOCW5ejroe55IA4mgZ6BDLqQ6KZgLtNG
U+OiMFEK6W8GuTV0lDC2c65IXXaJZw5AqeAbC1j2YDWo1qjB44b6ThwUxtE0uwXJsnyoBjMp2/EN
2EkCSXULKXSNekFVi5lCP/uAlqsX+o7eWYGFG7kl4HPVLVRIFmd4NmzD2vq6g6ZQ1kPgDT3JyEbf
QxftC8had4XRHfo6eMhmtBc616gTKChMYW86r3mz9GHWtU1sMGReecPgBd+JJ8icXNMxYzuae8+K
sH1hlleMor0m7BtHczSl4JmLAY8xgT1MXvK6+4UGxiZDXy+CzASkdAx0eQbVonXQy2RyUd+NGUrP
htUsxoAGcMSsffbR8YL5I0sNEMXGDh5ElKFAXDKe9oF9bF1yV3bjJdX188f5P+frBAvld7QDwVXw
dHIOJXJuSPxC+eOXZcoI0sPfn+YzsRYEP8zMsZyPsHHy6ciB2lnXrINWjTrSW6ZniAf1F0LF+UWg
jbtO/50vMFMOhZ+irQt8MBU66r4Xszy/sMQZYXGInZr/WeNk9jkxQpoSUjgptDL8Ld00D/lmNWQc
k+rOhK8evJPi77fu3DWy4rxsxB3AfINT0U3HErCn6oGimKLsJr+Dis0OHJQENgMktnb/BSkeGczf
6508IjqV6OIbJlp95tuqO2UcubG98ExnEEpeABAnANn4yr8glFSNsU8NBnI6fmQ39qu68SBcA1XB
VRgeFHykFft2v/JrLruxn7m3VlweTgixfcCST9DSsL7KRvw7mdLCD6cchtrQ0G4G91L8PpOhgTAB
ciZojQC/n3KiFumgxh1pvspPpsvWDb0DvWJ7el1cwxj3pxmx8LKH4LnDglUBeqYA+oDBe3JpwAOa
z6ItDFiSOvAL9ekNf3L7Z2O07xyz/60Xy9u2rd5nxXxtEqB/YAQ2J0VPLmVX538JwIm27dkmbsT1
PfyVH3R1XY2BzWVa/AkwO48tMP4h//8wvWGo5CYBLFzq8FIKtL68kzsTQItgBVz5mKSdIhTzzDVy
KPcV6TQHPEQAval98VhosAx4r9MG3b8gqB4YLscL2eS5Y/X3yifpEEZEjc5pnqXAwEVLB+shTSHu
cwnncfZU/fWAJ7tqYuiAkqPCNTGjqSGAte23DSEbp5svxJ0z0ZRCEwMUBgp+Coidn99fzySp+1IV
qTWMIgYT58ZAynlhkXO7Btwd7mvwzjCNPDmuFS672uulccfN60rhvgcWlxXiQuJ2fhU4RfugL4Fn
Y39+lNrNc2cw2yIVxZQYugjzUice+lHfR7VzO0bBMcd4mOISOoW7LcqyWd13RZo56JW6pI3nbPYu
xJVzB4B6oOZhFQ/E0ZPwZaO2byZc26kHbhQl6Njh1l5Q8/cXiOxnngaspAAK2EDU4fo52bSW0BI1
skaF6SC5bUirI0WsH99v2T9SFp8/WODb/QAYaZBD/C/M0c7wynyokYSUx24/XPv7bE8PEFW8qJHz
z8acrgRRDVTMKJkpiLefD0Hv1C71By9P2xZNHmXpOQ56iFpZJtoRHVrZIac0mZGnJC6XD56jb4EB
GkKnRnvFDAC26CEVSQf9a1RBHRfEe4CCZBk2UCu4EEu+vmNAF8EIgxQDYKN4A59/6qComvzC9O8a
Z4q0iRn6ojAWpXFjv3y//1+/DCiAQBPBBeWTml9yi2yYmU+ZTe8wE4kYhvgjhc7iRYLwmWVMPBAo
hCsfDLXw5wfSUjI2LotITfROqDDihsPUQV5CTV5aZt3Xv66cqhMDJlcl4J9rUagwfTB7NCxpzS4d
2/XwnxymTw908oaMotclczt2B5Bdr52NMPodACNxITx42mYbBtW/3h2S3nEeBjTrSkROWl9ySfl6
26FqxFtbFcPhCXGaYkw2xM8K10aDwWSvAxS3IqZgnTQCEoIuJqbe9sIxM2yHduMt7iVliLO7DTlq
6HfghgDy8PNuQ6KmXL9okc60/eW4TYxOzaDGS1osZ5cBpNdExEMG7J6cHWexBa5RhYdcDQ2Ye8U6
slOqvaDLZp756FCgAP0KGh24itZJvGMegRoUmHJ3OVAgi+FHckALBfidhY0QsQSqAJ1aeH2GRT/E
gQTZAlNor95hSJaggZFUJL/wk84+ORxWPNPGS/7Cn2wdK8ewFxs8jmKz5FPaePwBgL6H72PA11wc
pwi3HWCYOEjm6e3oA5IIPwFsMIaRfbws5js3QKeVkz9DB1WlxcxE7Ah+ybvx3LoeSPSgfROoB5z6
JTV20zDMEURaUj9BTn5FmHHVC8gtyLyPwCg8tvUlOaqvl5oJQSIojUBmBMI+p41Mh1ObQ/G3SLVj
iyh3x53V/XsJMyQ0SPt9C5hqD9Stk5umw11q885b77S1RNS71Q/WjAAkg3ngJcj7mV20ICjyT8WL
mvdUZWk2VKPrAW24JkALzgcPaw6Weed1SxWZZpED4VYkgbFcyA7OpPd4yP+s65LPX7+Vj3pmRubD
i2aOzRhStpCvDedIJ/02+B/SzmNHbiRIw09EgN5ci2Xbsr2kCyFL7z2ffj8KO6NqNreI0Z4ldFQm
00RG/MYJb9cotdrCkfsu4GxWO1pw0CMKCPVUk7Z1aKFH2Q+gXuKsfBFr69gOCvgd6sSTqYF7Gjsa
YiXqlqWbeXseOCEFFR0FPlRyd2Y8DpvMl3OwNoliF4BgwHjGdtRwmXtyYZyUKP1ZZdK1UYGfKjWc
NqqbMbe+95H3ZUxV+n60GjeU7V7IkqPrUgXrojY0ROu4AFcUIpgMjR3rappBSbWrZe+G/2PsWnSD
ro1WQtlBd41rEWU3UA55s4dcBVbCl6VT6WKJZvUD7wejk+zQB21/ecv/Pptn9xcZJBuPbYSLxHzV
KGlCHy1Ag6vYjUhxo35nvsb39Vt6neCTTquHQoZJimybj6t+AtPK+Bhbx9CFY41MdvYhXZiBYzOU
wUOl7oP6Sxe/Bd1VZToAa7DL3RYCNKDvl8e7cJIy3D8hZyUNrPBI//CedKKkf+wEHfJVYWtmuqK6
snAfg1JHidSUkeviJnm/J9RB9gKsWimJD40dx/I+8T9LUW+Lon8szHuv9ncu4OnLY1s60qihUJEW
UYFCJ+x90Gh061TqOG1CgYaxgNPxBtGt3eUgC60FtvtZlOkYOkutRD8skiwTacmowkEbfrr189j/
9H1la8U/Qed0zZ1FkziAXVZ3ayIX/0d0DlOTq4LLdJYDwOCvFLkRDEc46gdtXxzMrbtPThAdEYVc
O2mmCfuwPnkmTmx6ReF+ej9UM1LluMCS8kFW4CgMnpbatKtNlIjpvHb+mwVtYSXh/2gAMF0Zf2LO
PTbUyuxIOboAu4vvvabaihrbpZjghdlu0vbR0J9qsHoTEEAVngTrqw/eV4iyXWFaK8tp8WDnRKAq
Z+IJ8CFXL718DLu8QftqM2L2EYPi2ZvbaksP9ohbI9isNTGk39bv8xnnFYIABp0O7ufZ55WrAnyk
OaLLcJKvkrv61J7ae+U6foLPuqNSgwJHsR3t5qRew6FAlzg9aE6+vbzEl84IU5ZhZv7uq84f1nrN
Wzh2E8vJgIoovmeroPkTOgSXwyxUkCX5LI48uzilupJ6PU4pu9MVbDl6D8nPnNvgpN+7CFLIx1b4
9d/LLO9jzo5cROKHxBD5pmN401QvxSQrH3xeGdjSvjFlTaWkKyECMM+tCr9sKkFMSHtO3lF4Yxbh
iN7lR/eo4GScbdOHYN9c9ypuMZcj/74xPqyfs8jzd5/k90JSyIbjvrTbYafuMurJWFVmPwVb/AHZ
AbjcXftL3099UP1Rl3bo8Vz+DYuD531Ltw56pTV/siuDFhUtSLYHofW3cgDsF1NAxcp2Whps4nBl
xAtvFUyAEBcCRovwx/ytEkn48LkxnY4ouMorEFSDsFMteAjs3pVtsZRfmjACtalAQ047u17aNKOY
2U97M6ZE15MYqG8Fdhld9bmM6eqhvXx5JhcD6tRorCk/oQLy/vjNTIiPLQqVTmtRIW/R7zBu3SLd
qAVqbMpeLp8ux1sqDFEYpEuv0RGYKi7vA4ZlDp4MWKBTb0U08Df+jxZvEtoR4Taxa2TMkoSjpz60
LwiVr8p2LH7Kf6Mz4vfRNfwwAx/tDqfMq33LkR/0PuBw9ICxp7g80mkgH7YJmtnkJhRjaFa/D6X7
JcjvxPQfolToT41vAUqtzPtArL77saCAvo++lT7FoLhzs93l2EvHHrW3KTY530fyceT22DKEafjg
CsjQq8W9QA8Ijw9YpH2ZZVsRfRY8KoRfXm3cxzmW526svgCfhu+U1uJdZJR/lTmh3MI2ovZFWvF+
PvirYj8WPZUFEbCTYl0Llr5qb7mY7Z4FmdK388QJbKJhttRr+3DQnqKxvesCGeUES/+E9XSxUbXG
iRrV2BUD2nzh2JorG/jjvaZO72sEzyYNHmDZ739AmWGsrRPbiaMXNb9R6sdYW9tCS4OkfkDxAMEn
tH5nW2hAUlIraf46aqsfOu0ZhO9GLuGfaQHi1jnUyMrbmmX7w+BtdHlhLe6fP6HnWsk1PSzUycAK
BWl7HQ3hCRTuq+53j7XkH/97KIsOLNoNk6L1XOGyl9Pcj9UgeDAmowT5VU0BLBfNVSQ5fxFIQqUO
urBiUqB9/8nazOoKq9JNxxjFqxpipGW9RW16MMGXX470cXHQe5n0DyzkspEgm0UqFCD1cMLIO+vs
Nq8idTPoyqekh513OdDSqX4eSH4/JD+kWjiUBBINnM+Qp9h6uXKia/qsSsoXkIOfIBeuBV0cnQx+
hgasxuNodndREC0KC0CME7gdpdgOLxTMWKr/joRiEn+X6CxRNz/gDtqgDWV1YF10ybjzvBSj0Jrb
vwNKcnkSF8dzFmg2iXouRyqSav5DoImIAfgbLXs1qjX1msUXgKVQCsUSbFI4mJ0YvGDlUeCVjgpk
h3l6spvQfpaNhNaNfhyO2YqL7FLqdB5udkI2Cf5OWab5YENSmdcOT/Myjm5S3fsCnivaIyurroQE
PMZ6m9+F50Gnfz87lpEMn8Qu5eBhcHPog24Omybu3wSEQPKgla6LMUsPOkoAo4jHnGw5VSsDE+jD
6jYR00rcYMWaHFD9aK9iNF0A1uNjnVvXWBvB9upDqN+KcTO2WEAg1DPaKLBdj1ocbbiNfnJKgkyV
gx9SMaZ7382/6YEMtb3D2kUwjcOoK69a1wwwn8QvkVUdJCjwvK0rd9PUzbCxmuE0mMJgT/lC2vuP
BSyPoqnsLrJOXk5TUCm3Mmp6E0W33bYgufammCA+NgrfujR8sXL9ykUwDu6jfqoF/cVDAl52LRFB
zPo5kVzXxhygPia9iakRWN/Ex/g5iPWvGdYZ8I2Kzg5MIQOnJGN/7SbHBmA9VLx6PHq5PJFnMKLs
LfOmgc+7SxWj20wYLB3LKM3gwrUqD7cqRbaDUQYUkDdPntvc+oLsopldhXbVjC84dnn70TDuu0mV
JqA7XAXSc1vJn+Wiewwk43OYuPu4MF70ZvyiF+YmLmB6QQL/SuEcMxJkcLZJVYTH3BI/5YPZb0r8
HmCPinshqH5EjebuDDUpbY1XCwx0bEs8PfmlB2b60AiacAhL+Vl0U9y8KuuTpgefkYxauVOW8iIO
jz+bbfZ2afW0SiP8rlCa7w5jVL2FA5ugf2xMa6OD1+s66WC4QO2KXtrCNoGOnZJ185KxhJWa7tJV
aik83Ej0VY1q0vs9EWc136cpSEVHBVP24kHsIggH6b4Q5RVVnOXt9yfU7CRT0QpLm7bmZB6/qhHU
9dQ6SdUaBmdtQLODLHat0dTrRndo6jqmBWPCq9tmlyF9Y8diu6KeP51TsyPlXYY7XYFnRwrU3bhJ
kppMxGq+hhmiAprRt//9CiAp4K1LsQT56HkntcH1C98VXn5eZ2B/QAISu7ZcRvZ/vmnehZmtytjK
WllA/vQBtfITBmm7PpUmTP1K8rZw9KMpC45Bo/w1VUxnUxYbVpUlme4Upe/ECRwlM0XdwjhYhrsf
zHBl1S19ITAmAEGISdd0lg9ABWu7sVE1x23Un7rY7txAXVkEC0tucvP+N8RsEaRhpCS5EOmOmtVH
FApurB6EbN+oAQRsSgGXP9NSYRQkMj0tHQ04CdG52QTWdQkp0eOxvM/ugmu8r3ZJZ1db917Z5Qd4
GZfjLY5OJSNFzwmNGXU2gc0A40vpwZLFamSPWgPd4gut/Y04rLVjFw4ImksSIma8nZAFnkVSzSDr
G31UnFGot4J6MuThCtPFlbfR9Ffeb9nfWBDeR5RuaLHOps/V89ir00p1Aq+2Gw2QRfVsit9YeWhd
rCy+jyMCvy4ic8ZbjI+lz9f6IJp+39SjE4a4pou+7U8098fLH+hjmq1MaEpYTsgi8HyYTVvIo6GI
KzYULd/jqI2f5Wg4lAE2WL56ZVQYpQT57nLIhXQR+w621G9RQOq3s8efoGGsEY7m4EC1f42OI+hU
95jcdHg2gd+8d1fiLczjVBmSgcQrOmir2RCbthnLCsarA4LUrhEjaB6BZq9srI8Lg0cz0JgJr0zf
aF4T8gUFEpqhDk4yyK9eq13h4XmLhcgh6qIvExVsJd7HQRFPmbTCeacAdpj+/ezuiPNWbmnjak41
qMe8cVJu/RRzqMufajmKyUsPav/kePU+ihkGRVJY3IdZnDte1V4pCCOrCB1cDrOwIqbR/Ikzy+gx
Y4QRHCjU6CH+20PfxjeSgXuqEbo7DLe1UwdHRTVypAX9fTDgXtoN0fWoqz/0cq3VuThmFekteZK0
N+cnpJ+3fl7DQXRCf9glZvSYue1LNYwrL4rFBYOPEn0Tums4YLyfWi3sOOLZ+w4+kTuAORtN+6I1
X8nSbaRlVm7nj/cY8/snmDmrGYpalpRVSPaE4BLT22yDbg0osTxt/45nfjL2cqzzGX3dMaXedsV4
KxjVzpXWwD0fzytGMuELaRowoHkJLggU1x8LifMqqd6yzHysJO02kYYvPQWj0tLejFx/vbw6f/fS
3h/6U8w/BbHZ6kSlzKfxnxvOoJpPPsJPe0nyvnWa12xhUbu3ilrtcZ5HDCJ0w42FIoitNXVmi1mB
6ledDLaXa0gVtKOdgyF/1YZagZ5WJygOWl9aoe9vo1gApsRCj1XMZUe5+1bHCAQhUkMDrUxHPDLx
rxSsbgejlDdhq9yEdf2VP/stD1II7Vpz32RYtfpVWG4HVb5rhPJZHJKdnow31RAd0OJDoULcxQg8
WaIHR7U8BJp/6IP6WIXDdcGjc1M2mJaWUZXbAx4LW9iP4TVcmxdBqWH2CBn3T47iBspTBpTHSJN9
6EP5rq/U67YE01BPelRlnh8Rb+JVC41xT+WhPF7+IAtghPcfZFqLZ4efMMgmsma95gD/gXgKVrx4
FF/Gb8GL9XX07eS5cIp7+S1+kU6XIy/uo7OVMMty1UEw6gLpH0cLHhPlyQw/X/77i5tocvIAmEO9
fV5/quBtBp6Z6M6gTSTgHswIygqrYpEfszLm7zeMChgQcN3Zse52WS7mqDs6ionCd4c2hzFsEhMG
rvlXJw8Sg9y8U9H8A3ZjUPJoHCtukKg7NH6OypmEv8XlaVscD5YgFD6542kLv18PUlLEVgPmxjG9
W1OH5o4yRlve+Y24co4unj5/Aunzc1SPdRc61uCYQ3osxOFRUb1fA+oZpWh9DwoFvaG+W7koFtcc
Wvig3uE4Q9Z8P7gYC3ry0JCXb9ldhYn04GVrIRaX3VmI2bJOk8JU0O5jPdSfDLQIcNy1rej75Y/0
++L8cIyytHFTRkP3A6heR2MYY82ct1twqxbi1kd9Sd3J4bVW38CyN7V0V6lfPTiSlwMvT+CfuLPj
Oy90C/tcLr+89JEX8bpPaVb9zcblhuDhQePcmrtWlkojC2VmaE5RPzbaU5451drZsJgwWOBLZBGQ
xQeHwaJESCspyZFk2OgSRhwc6LqMhoqBUIX/3+v8HBGQkKeC7gS5nG2pFBXiKNFdzQnr4Jc1qgc9
Mo9jp/+6/G0WV96/YaBZzRZ3XbHmk0J3kEzY5gKVvfIuqVZ20NLxIKGgDcOCHFacP6T6Zsjq3JU0
x/KzX3Ff7NVAOYVict8p/afL41kLNdtJeZ3nSaexWZFr2JfhsB1GaeuxuhHXPvxNKIxFJ8nu6XB9
P3UmhmzAxNi0A07wrYodtRzdNXK2reLi2+VQC1BnyCnYsvwTazoXzy5cuaDB01XxgDtJexIkG4Uj
J3qx7N7Ov9IBHaGmFXvhZDUPlwMvnbcSOG7a7HSfP3ojojYNf4npbN16I48vI+RYObl3PSRXdync
3svhlrbYebjZ12tNdaipynFCodkUoplZgJAwhpscRf7eXDOkXlr759FmH7CQO5nmuqZRPS0QDM12
Qql+t8a1gvHikuTMmDAmIOLnDw2YmSmepBy7kSbaYf1QIqbTZZVt+fXK9C0O6E+k+StjRPXN9SlC
OlkT3wmqfk+p/qTV7krVeek8x93inwHNXxpaamQ13nEU5Vz9le7Z0UKW4/85FHm24F0knMwkGRwd
GROrVjKIZuZ2bNDh/YsldzaYWSo2in7RpDmprNIXdh1431QvxAajjPydgKxZW3srreLl2QN2JAG9
knAbej8ylKyqGJCx6jRZuVUjRG00HMFWRrW8Ev4EmU2fUnQ16kW8oQcjf4zV6vMkkiq62coRuLhf
qQP/M5bZ5MUFKnEJTmxOKNBgd5HiF8TwZ1MEDmoHWxVVrMsfa21Ys0wiyQ2rLONedRA7tPHOuaub
bh+P6krhb/ETTTBrxSBz5pn7/hP1rWyWCI2qjob+mhz3dmatueIsztxZiPlJ5/voOSaN6mCw9ewh
D7ppm+Z7qVmtreaNsEMoYg0luzaq2XGny2IijHXJHeLu6zZC8c/YXf48ixFoQiOcApMC0sb7eZN1
Vy1cyFU0BoKTEUl3kAVfL4dYXAFnIWbzlmdglZVmUJ0+nIQ0XrQuQGGuWdk+C+he7tuzMB/mCqdP
NOoI8137VD9bqAb04kb9rD6XvzzH3Evqphm340oSu3jbMm8Ti1MFLjjL+abcRR9krr+6zmJbRBEz
0fKjgsZGYCnoCtcVmg/aGshseUr/jTrnhQzSWLZdLqlOKqJwJuATY4l2ziF4+cv9H3P62+QEqzJ5
DtcVMQU3XF3pHfngO9jbPhS2fx/ZVC9+uRuUFHdWt1lrfyyuSJ7zkNB4FNCamK3IELIyoAFOd0nZ
ZuBYVl0jF2/3swjTLzjLzLBZzPpAp7gtSL9EmuZZc2son3N57T2weGCcxZntLSswMMHWM3avXt4M
RXmdCdYWYPuk0vUwqcFe/lqL4TgSJpI3XZA5lxz6njrKPomfleR2M8bI2X0tSiK23/q/aJGy286C
zW6rUhcHcwjpgVhoP5tI1diAdnZCUEfb/9+oZstBG4O2N0yBjA+CZalHdu3lmzh6S6R4ZwQ/Lwdb
XBlno5qtjLpUKMu1uurk/iPwhk2pGnYYXLXxX5At3s/ffG2IcR0lQIydQmmvLd/75mkJT3sda6nG
QGoo8r8kXTvp4j8nSnlMJFSh1Vj475j16WdoUzMEgTOcLd5vBc1KS7W2jJ7mfbM1omIbdU+YS+wu
T+vilj6LMlssGugLqRzJOcb+LfCewuBvXpBnf3+2RlCNrwXL61QcGdBaEtKGbLAINVuoy0+Jq/xn
XPg0Z2gcAPDFeHIO1nYVrytxBusdn4JCEb9qFXVq/6GKV0a1PGt/4kxXz9kxZQg16vYeW0zA43BS
Ik7QNLz8YaZVNi8vYWYySWpwddGcfR9C6ss0Rk56cMoAmkSiPueZdezdNaDD4iV5FmY2klBHt1ds
eH2IOq964dXHKl0u0HQq6m0RhnY4xivpoLw4eWchZ/dyLmtV7Is8RoT+zatA1XXQtiL8XnPtpBTY
HssaADjqDNhi0Aa6T5qQshpClhbuFF59A9nz0Eu4egifs1SyDeRbdQRYvfp7EqB7FDdrtPrF09vQ
TJyhwfBSE3v/KeiCVB2XOl9bFfD/qDLKiYEmbKuyeox/40NoGvzN10dvUMI8lZrRbI68Ohe1DssP
R/TwGVQG2xeFzbBq1LfYqYTzAzCaRwdp0myVBXkVin7SDE6HyOCVdyyuYshOuoLB4SE89j+9rZSu
3IVLC/s85GzF0b0Xw8YaaDqAEa2rp2SybvHWkCFL3wxgCMBXqpdcu9OvONuhStjmeifSUJaRMa8Q
r0U8Hc9KzQ5xWQvXHohLS/o82iyPrstMhlJKt9CvkMhW/fTBbPUf/31JnMeYfaowG9tAr+hyRMgG
D51+Zybaa+xlKzWq5aHQxFVB5YHTmB3YvqtJQipQxpGF7sawuHMCdU0raDkGZ5qIMiSAu9nqzqiR
AqsjhiCYSA0g36//d+0AbMfpeP9vCGtWicUoB9nf6YTGhMeWkUIey9KWULv6i4/CJgX3TCoOZ+f9
MiuromkGqdSdvlEedLnaZmN4lzTpCqJgcc/8CTNv1BhSmIjw9jVnKpT7aWRnWEhIwdoy/s29m186
YOugViERMMHs3g8HqH2JHDIJfrFrduZV/5xKGwnNxC39UniI7r1/THfiJthK6LI4/i61vW9/M6F/
fsFsJ6Hj2NN7oC0g1o9Rd5tHb1mzUnBbPvTORjnbSZU8aGZSJJozDPWrq6v3stKn9yI37l7MvRxI
LYoBKkrdYozPR6Kr1bUuFNfuWCKfXbxdHvDiQXX2Y2bHYWGoYS/r9eA0fn0s0NaspfsmTJG/bjed
WP7VeoXFxnKdSByz3e0VmB01FesV2M9emPwaYGnT9V/JwxbveOBr/BWotHRLZ1emVHWS2RYtozJc
baMlirgphchHilPvca7Pwk1jotEcedjgQEltd0KBa5U7yWIak3uN2XJct5UK7bbQfgSRpm2Aqj3X
UndXjxUajcaPzh++ueq4p5sQ2Xoj9yv31PJmOBvDLDU2giZV5FbUuBvbbXUnfEOlPcQ/2pEeshPU
PJwI5S0E7JN8jKmcbP47L4AjTJ94hwaaCKBD329GMZDqQcKWHudXeU8v475NrlLMMeEKbLgM/mZl
nEWbjbbRcy3MxQDws6DaOgCeOnvthL95CE9YAKqAeLF/UOwRvb50o6jQHMOPn6Bb7oBikLkdVBcR
DYypLu+tpXsGpJw1IdiYxLkYoGdGpdKaVIC8Snuo6/hR17vD34SApYToJkI18wSqyIIoCsBTO0nh
VMWLEf68/PeXjgcKLUCEEU3B2XD697M8xtfgQiWNReMy+Np70gYXJgwBgdJM0verZNelR/akaYL4
Pap3H7SGqoTyRSxSfuHC4f2EUZuJVHj9oLavl4e12II7jzQ75yHea10V0MWudvpV6Qy34xEqx3Wz
x8zK+y1roGPCtFlTi1m6SM/DzqazHWrs5+qB3imOJEX4o0ceuBbXqkuL2ABkMJAPRKEOLPRs6xpN
F45DT5Oq8sLqRsN8ZqNoGDPVgdtuhsIv7EgJt2Kex9QUpHyT5zI01GIla1j8mme/Yral8XVu4hiZ
NaeuTNtF+14Rmm3TOxXiCpc/59IrkuU5QeYnOt1c6dsbUwRTSU8d2fPJtj9H/nDqZbRL+6lGiP9D
toaCXRwbxyJ7AgkwQD/v90WnFUmiDOT3tRTZyvgjyV9k81uMPdnlkS0uGGCwU/sCivT8CBHNuh09
hZFh0HAsW/+6ScurIVdWpK4WTyrwFoxn0k2aNwHDYVRCMPsqfbP0uo+yYxrqp8sjWTpJyFPJ3nhi
8YydLf0xl4XRMih5wohShZ2oC0d0vlNbr8y7jKx/cznc0gc6DzfLa6IobdWiprAkV8mXXtPvg1h4
krsMy5U1FPvS5Kl4XOowHaGlzs9IsxSqtPFINroh2GUN5nm5YjUrC2Gx4A7TYKL5gpZHEfL9igvN
UQ3DgCZG/alBPuKxu9PeLAxa8k36am7yx/wKZph7p618tsU05DzuNPqzGyDDetWlkUGX7rfR/bDD
1eQ62kU7lMqfrS/FTf01PKK29DJ4G//nWptredig9hGGm3Qq55UI/E8Mo9HASgDO8BA/wA6k97B9
6HadpzpCYt7oNQZ6xvilCHFr7JtIw9Z7OPZF8RzF+lUvQKa6vLQWV/Kfn6TM3naI4adFbrTMiHUX
KfiCxDAB5Qxz9pc6eL0ca2n/IzTxz/DnSZiRppGVGXz1Mf4iDN+b5lNavFwOsbh8wYRAOkNtVpvL
ppYt6TMu24ojRKJdcfEO4uPlCEt7kXYNLGcKiZNf5Psl1IQK7oK1IjsZNI90TJ7bsj6kBnjfwPx+
OdTSYEiE+Lmo53ARzELhiyqEmunKjukO16gZQTCsVq61pc+vc4YhXAA88kNpRzfdrvFkamOBKe5h
DWCkOuQPVGSfyqzfjeEaQGMRn6vTuEbkUcFaev5oKupIc5uaSjwvwW+NYp2AXz2YUXqflLWPaoR2
XSnNJ0kZ9yPal5uxlw/9iF2rETVXIOAmde043xu16m40c3A/XZ5xJE/4fPNX+/nvm50QoTuIaiXT
h9GC6rlDEzc0o1Of9Ii+NU/YjmIyWTe3kWQ8Db7yQsPmB9Y6R6EdHuBT7toS1kpBoZwH2RfZ7Hd9
BFRbrKRr342ua7H7Fmi4rAp9snXNQt6GqvwEWn3fqsbBzfrHBA6u3ApfmiFyirTdZZHylrXelYSR
6LbEQdVzW/BA46Pnm3dhEuxST97nraJsNNW7FwMsFBVc8VypfpFQBaKQAveyPRi6p9qCT4dnxCpB
am/Q9zvJeoOBc/ok4H6G28NuhJ+r9N5N58lX8RgfMToLNnqG0avnt1+wMcDaCpNDpGk2RqO+hCoK
3E1ZHDorf6vSMNklcXGFhIHtBSU5dTie0DB7xMUBe1r8pw5dA/w2KQ0cnHLrl4tEHj4H+kOHxfQG
O7mXcuiuZK+ng1g8VeII2a0pd7WifxdcA6Nm6TkRTHnTxf1dnjR3vPS3ejAe1aqnNazl1+KAS1nS
Azzr1Ns07x41XTvEXX4odHrTrdhfS0ZfIQXpXbmteDBCC2/xIv3aDsmdIVPUNK3g2JXYhOJ/CwQw
x2lPwJ2oo+QZjkcciFGgSDppw0voUeqUn6Ll7ZJmvJXwBvet8U2Xgm9iZzAXuDM2/dNYS81G77Ax
Kvwq3ww+0q0Y+D2UxnhjBuNNFgQ/fAVNqEEfsn2OnS204WjcgG4io45uhxy4f95UA0I8yr6aLDut
NLzqrfxmCPR8oyrRQRkAygZCdKj98IuCMZZeubdWXIYbg/Sqa3p6bU2C3FiNBZcP8XqDL9j3Oo1/
+HXzUgy8tHuMpHdVVm9QQTwMWYmvoKl/atV672ryF6OMbZBA4b41yKea/OTX0Vevy/d1N9reSCs0
GaKNmJm3qWw9tYl035XJKwf008AQ/b446nJxlCwse2V6VnB1rpLePfRWeApG44uhjUdf024RSb7H
mspJVbqRE5EoabtjnxRPQSVnm0RInnU/ORhiaMs9tlgoz6CMmxQHMRmPeo33ZRgPP0I9f6YKwGCS
o0sXQa6y6y73P2ey+5KL5Vc+1K07eqekDx6bAV+RUrgxxhoydnLtJhVKgTikDtVVIRpvRT3cKGZw
BID4WfewiatkGpN56whZcEfn7ZDh1WSIarypGjymLaxBy655asXqBuGm28zVvxdt9RSV2C9jF3pU
Ru1rLVQ3Df6baDlc67XwJvmqgsXVgP+hKJ3kCNXfxD0100eRpf7az4PbKkrvShWxmlG1PqWq8YoR
F97Q4uTRGfvJbWoV5bZE+XwjiXloF7lq4iEnBxtZ909DmvwojHab9fJNHMQHrel3raBeyW16G/TG
ldnWp1jIjzV8tI0plv5WG0tI4k1/xVc9hLXyHPu9MRmVnbq2fdQRERjS6s0M27tS9x/dLtomvvGk
54NTN4K4RWU6uApFctIckQHbK4uHMiqhC8o7T1P4sC4Dj8SrgIL+ptfdr2MsYtNVcEv3WbAVSuso
aumjG/gvQSzeN/6Ai2wbwCjxjkHd1Ju4Dp6arL4Jm/6UWtFJG6QXmP87rQxuErG91ZTqtXEVaTt6
Baaj6vC1jseHtDG/qHiKWomnbIS8fVAj/ZZEIWJH5K8iVixjg8d3qo1rYJ3FXOHssps9rKTEkkcp
S1WYePqWeqSUSAdPfuy9v2E5nN9a0w85y2sp+MnpIGm9U+NuPhw7Xz+57P/UW+k3LmVw53HmGQnw
KjUvCtUJy89y3TKb10Zt/sVrB+4J5xxvJpDmsz4AZ1peWp2iOE3DUYfibOClD8qO5baSXy2NBvkd
hVc2EGLcyN7Pmo4Xiochvepo4p0ncZsNv6xgBVM5/dh5PkHLTNZB50voIc8GIw1eakSjDvJg1I4e
XYYqam2QUhu3/jZK2HMm26zdX85ilpYdTzdKTzCSRXQE3o/LA0iSSgpJcFG7W3y7d51rUdV9ilNv
5fWwlC1N8vfMnoU+90eTsLAVuzICjIauGd3e6EYZRXM76CGtDfQPdy5Vyn2qhNXKS26BrK6iVfcn
8ixPy4Kxa6sonJqt/Xbc8oYrNhPoXDgke+vz6sNxWgofPqOMtYBBbRKBjdlSaXDf9FOvZuFLOv61
KjZdxnRwkS+e1CIrd0hHfUprYFxSJT0NjXSD1h3HsOdGG7dqH82x+aWFWEHJvafiXTJilq0r+PZW
1i8/Q7vEEqyV1sziKjj7ybOKVYahr+KpQu9kerUzx+ykuZgv5yUWvG5mrXyPpXcEkt//zs/sQd8E
ohSlBVZPyBzvmu5eim6pwdi1+llew4sstpzOY80+vVIngeT1muJ0em5HabUr/PBV8q0HK/5uirZQ
HFtwWltW/kuh598u763FMwNVRgplkNTxgHi/t4DsIXQaBECnJqkCpARlr9nI4Zqy51qY2Rj7Mq7j
MmWMQfGajNLBkpKbpP7vonVsIko9ENMlgLFzxa5Y8QwvHTyQEYF6l+jaRujWWuCL5VtQVzwx0RD4
KGZJ/1uWCrlXHFHt7voo945VoRqbYEw+C5QCPC2/GwvvVupTZTOMuQZMxVjpoE2T9WHzUvCzOAzB
ysyrTalVuT1sIlyL2ognTrnPCnflYlzcbPgm0IeZagJzsFQeDJizjrHqJHWN9we9rXFD324TtH9D
P8CS6d9Is1pgQnWzBa+qOm2NGSqGuv3g7byuWblDFhfgWZjZvcXbD7bfVKFT8emTg8YWeFSIcr39
i+30J8y8/JSnau6bHi+e0XMHJBvNn6Mc7UIhOFyOs7wE/p21eempgabh9yiOIAxe3owyXu31GsR8
ccYmwgFKDxSGPyidGTnljE7mWLLMjdnnm4YXptGKK9nRYhhOHlWnxgXiY3YTFa5htVnEShuar0LK
i9psd0O+djIsnudnUWaXB5yyhFqEizhL6303qy+qshMRDYTgsJWKx8vfZnlEHA1IGSOIOEfn9Zmp
mJ3AWaeg2ZA1djg0GF51f7PSJmLQ/0aZ7ZtYwupSTgzFASxZZ5/0WMStcqWattiJM86CzHZN6yHa
FDAeJ/9U7ERe7s+1U9nxk5Js6HRX/hbpHveaSs0awnH5e/0zug/Kr2ODglfZcJLTYfkm9MWzqKBT
rNZHGdEItTRXcovF7fTvONGoeH8LGonuGQN2Io4p30bWreX9vLwk1v7+bPlBFSsMqSGvLGIglO53
T3q6HGCxE/DnSylzczfdyDM1Cn3VMZ7iU34q7pRtYffX1FpPwQsiBTtxX9ttb4OzcG1hv7IYF6+L
s/mbxn/2XiuzAJGPesoiZB9285NXPpjhnZd/WhnlNE8fbr6zONPWO4ujWmmkRCHz+FuO+Nhkdo8U
xRua88ajd+Odqm1ySu/QQj9G993ROOmPQbvXflz+FWsfc5qMsx8hW2OZyD3Xr17+1IUazly9clkt
T6eBMgsEcpT9Z8P0UqsU65bplOB6YbJhD8Ah1fjgrx1Vy0P5E2g2FC33iqpIpwJdfVXj+qHk4+by
ZP0PaW+2JCmudI0+EWZCzLdMMWdGRE5VdYNl1oBAzJOAp/8X9Z29O5LiBLarb7vaUiEhuVzua/j/
2Zj/DDGd9NvVIrCxSVKsFtnXD1qxk7fpyfKaPd9FZxV7Eo3gl8hXt+GX7hQ+ldv7wy9NECgjzcJj
jiBfmq1kO1iapJQY3SwHuPKiKkj/4lvdjjBbwlRTJKMDuPg8JKgI4aSVuCnZawvT+PtTWVBDhLv4
zVxmK5lnqNtBYRIR30WX1il8CGbwTQRX0NEzt9VLu11t8C2dt9shZ5eMySIjkqe0PZZBblBOcfpI
Kxw6I7PN8VlBzZ7DuQfyl2YVexFbIyDQ6fUxP+8onIDLDqsneC7MPp+cFIpuDiid8F/6xdx0x36H
0vUmz23Nu7Lv9SbdBJPyKt6hrn6oNtlJO681yKYx7v2G2QcugRtoO71SzrgMd/g5PrSoN3k9bv7q
8/4z19nnhRZ23XGGrYr7HIJ471C8PEhO51SGGz8gXTlANXRFLUCevt+9uc2+L1NC7f+SCP5av8po
CPjiNJYeerh262v7/rXd6bBnfuSu2K553Uzz+WNsiNihrQkjqD/QE6Gl5iitIiOPSwHhF+D/LHxW
mA8EuuRnHVk5p4ufEdg/4ELAA4ESHH7OTRwqjYSEgRWDe8ePLY9tasR2KX7d/4iLc7oZZLaebaPG
rDLwmGmC0c15sY+iB4YWQB3ACTzOVooUa1OaZWeqMvKwm0bTohcaQ4TJkJxWeb8/pcUISicBRRQH
gKCYrRvpuRrUBaJOXf7Sx3O1po++9vdnS5ZwVQyBiWdGXtW2HANzEql/9en/mcJsnYQCpeFscvkd
m2ZXFZoLgY+TYpDt/ZVazJbBNP/PUv2+Cm+2mJCjWEDQDFfdhuwtGDd3T/IhcNVn8mVwAQF8jC/W
bg21tlg+uh11lrsCH9zWbYhR4fC+4Vtxyl+qQ+WNjuzJL8NBva7McnnX/TPL6c64mWVXNupgGkjN
pez/THB8lCpN3WEuSH5edK6uwNwOW3UlRV8bdlaoKswW0DRUbM9qFUFTs/Gl/qWsjM392S0f4H8m
N+3Wm8lp1ogzNU4XXkleypLkcNnofdqPG6ssfYuNK5e6srj9YU8FsSAgOdQ5EXngacJo1eCVPQ61
k3dmZcdqegYbhR4DWl/bICvsLte+l0KgOSePZ8kiYsN0KXUzZYTKI0QrCS3demT4HllV2nqnHaVO
rv1Wy5+0pIATW8y0bSxS+LhFxyYcDhmRv5t5EUC9mz/FFvy3S9lyWIlOWw2bvKdcj/g2y+rv91d3
8RtOaDm0J1DN12arq4daHgx9givOHGyz43ZTyJ5hrr1aJ4zPHzfLzTDTz7j5iBBnlTtzmBKlPjhU
1kAdtQ80V2kEPCqVPQ/ovku1ndRGQBNIr/fnuFjJxwsf5sC/yxlzaj5JLbPQQrxRioz6g6Hahvhl
DCBLlceKA+oOJMSYeWPzU0l2crp2OvWlud+MPv37zdwpxGtARMPoMDP6ZXzh25bb+ak5TJZgReSo
fr+hB3FgK+dm5cvOkWBdUZWqXCJJGq2PvjuHsCiJQay5v7SLZ+Wf7zovrtGWiK4HTPIsCtXRmqsx
rtx1K7OY16Jguqu25Yj9qYxv4Qjorfa1j/7dGVBm4ROojKn3gvpxqBmvZqu3Nlo0btmxvyms/oam
/t9hU2YBE5beFg2nUxDoT1X8VKR7BQzl+19kbcFmBzpVAiJBnkI5AyMCR9hE+2L97wYSePXcfPTZ
Ye45+lJShiFo9V0HHDpUXiVU9v/dPGanRg3DUi1bbF+I+duy+T00gMYZ1uLS4uVyM5Xp32/OZpAq
uijQVTjD+3Swa90Gnxa3zEv4jZ/gsekCSQWKy2usu2y/1vFb7FvcruMsz6rHulHMDIMHKQQyJbuf
WGLALTSwygiUn6K7QM/PtnADsExaWd61gztLwEZV5wZASmjgZsop4NW5jzTvX31BdYb7jDhDP90s
0GDSSk/TWjuSgWhcU8VZW8W5qzRVmrzowulqSV8aS4JXQuRR9lb06lEKKxT8O7sbCS5sZuekXlnG
ldOm0s/7J7P0tJFJjlQZBCgj/tIZX+JuJYldvD/+2aNzGWQCJwyZNQ32aCy/hlrnUfSxrJQhniuo
zt//aCv7Qp2Fj4ZCI2eMkdNp5kcY/FLpmnfktLHuZAJzeaG4QBtablE/UFGn6NqfIb4N3mF4j21l
tmN4aQf0X27EWShRhGT2EegQZ3V4rGhjp+ShZl/vr9vatOaBRIpBhZQy3LaYQQ2ySPkt70q7zyzY
HlxKAi/ldE0MYG1jzOJHVrWW0ljY+UZLXpnRH1qduulQ/YzzzL8/veWyxM0mnMULJpIghJIhLnpn
9CeqaXyWHiezaNTvEle7sKvpV6cBHY9TuVISWdmSc4meSgbAZuhjVESNnxCkAESSuvdntzbC7L1W
QrdrkDkCcWfKjhIDfbEmh/KbQnRn22uzQFGwyMpYhG0/Ppon68ncSLZyrJ52gO26BkQRDr0DIUPZ
o9CTs63C/ht1pZu7Zt6gjsuM0rTBmx4+Y3ZCfEXbg1K2M9LSFlmyb2Rr5dCtrens0FErJ2CU4v6O
gghmP9Wh7KvX+59tJfjOaUxNOpaRMpVCoblmc4ZlDM6tHq5s/eWJWCAV/HZKnrPfpcaoqyLhiIhD
45laeOJB+OtvJvLfIebs9zwti7iYWscqeS7VgwHioKj7lci+nOr8M8h8k0fCCscOq2VQyTcL6rKh
wHu1cqNuTwrZ+XdTmu33jEEju5yq/KWVuIW2HdCFMuo1UOIi3QV6K//5OHOsf2aEEhPtBAryZF93
NJjwjvnWdCuPXdmBbjXhJPjPu/uTW6QY3A477ZmbtLFq03GUBtwoYm88Nsf+KB7yvXzotsDChs/s
Or3poGPzVv0NaAcK08BAoqgFrMvsmhmsLIgsGXyNvjsM8UkJjlm6AidcDlU3Y8yulYhQIBWDpkd7
SPO1Nzk7UVQwuFd/kw+Tw+jgU7c7pY+G8JLEqzMwTp3h7W8YgyYsQWQo54LVPaekB20Z1iyq0dJL
K9iMURdqXU6d1Ha+KtG8GEduhprt1dSsFLmsJXquzS86nMuo/grXupXjtzbI7O2n8gD2WKANo2fx
AU8suyt+0WglCVnOhQFsNVHwVrBBZ7d0lvOYcIpYNajEDgOyq3qIUeIZ8ZZkzAnEV64fxWC5LE1W
prd8Ev87tDbXUlYCOOFCtAx0VW/wZDfy0AkO9+ZO3shO6EgwON6y3VoFcjGm3Qw6i2lDHsp4UQMz
ierYgemFW1PNpSBlBI/tWiNh8R64GWu2S8pw0HMWIQ1pG8jVyyjn1msC78t75D+fD1Cyz2ElUmnD
CglDdDHxlCL2ayl8zKCqcD98Tbvgj1zkZiaz6JXX3DSzHMzieBdsCr/bTo2lZL8mP7gcJW/GmaZ7
EyXNpC7RAq77c7uHObC5mfAPjFy7g+Eo4P/Yijc8sUv+ATmGlQC9sC8gkAQZSSDjif4HoXsCRDdV
Ac4ZnA62cXjuK6hGa8ZmYjBUxcv95Vz4arADM8E2A10XDPLZoWskM1W7QIgzaUFB6vhFGOmLpayJ
dEwJ0+yrgc5K4dGI3iuEJmbD1EWTmxWrxLlTW2EzcJu60HSjFKd5VcxuaSwwEHWYDIPGLM+vGakS
IuQ9Hc+wZnBBdrGzFvZw4cUa13i6S4sHKzUQEClwWX84qhhWD4+ueMQDugjeYbs62vlQHAN1DWy4
NCOAcUxNRi9oYjt+3ouGXmeZEKp8lkmPmvwFZnFbg0WuytaY1Iszgn4FhVUchR7/7BATqVfHvMnk
c5jVMIUe7SJ/MvMVAvrvUuF8N8DnfJL9AUUUCNvP89GsMGFBp8nnjhrvqOT8oBX52bL2PUqKnQm5
Ec2sDEee+FiVogD/kFgvolB+yJW2yWFV6cDjktpcGcMDRDwHx8ylHSjFpTOGoa9L6ltmKbZR5u9F
DyMQ3hIYm0smf9DgqncYw/qhYsboV2GPZqo8ukAsRnZYQKn6/tlaOshQt5DhAWWBzj+XmU800eeF
HPfnYrRsqwF1TUDSpXjsE8MuYGFzf7SlTXI72izzAXpP6UEHRauJBhurwDsQ2na1nO2LaK0MsjbU
7DRXda40BRnFOebySRHwYYo3ZVI4genfn9PCtSXfzGleheMJyaseLf9zK4IvKWMmbE/T1bfF7z7R
fD+CzY+0ESJuaOjPzlfVNgClVIAtoYnLf0ZtqdoJBQqlLMTT7wH5WD+EuqgnBPaGKPzUSrzy9MFw
Rss6Bx28OLL0IaTi2qZt4PCQQxo6HoSTjqBmKd02peFZKRGHCJDrTs+g3EbHyo8HqKIXUI7ZR7AQ
sAkcWB2Txz4U07ZC4S4iKrOLrrL8TDWfER4m5/JtlJa9zULLK6zkpWfZuaTmJo90D3Zbe4UEP3NU
NURQAedPrqFyZVK2VaLQIzwq3UDrYahd5l9hPOOCQvzQVPL3rh32nCTvudydVCtvXLigBg489B7h
NX5kxOiOcmz5RsSFE8h16aDiUDp1KH/rSUUdlpO9QcuXVuOeAe5uqraezvij0hvvaqleCDcTG5oQ
j1kwyrYhp5AGsSBv1AnZS8Z4q44W5FdI+7XIlUeVm98TTXMFuI95bX4oeLVmuXhMLGg3NoSdlarv
YbcjcugF1n5IiquuDw8QZ3/gQfcF7L69KkKw8Oherfm2ouSQAvzpYF4WaNLivRwLy8ZtBbKbCjO7
UuWb0ZRGOyg1N0tVbxgRDgYapP6Y0k0wxt8kq/CzIXvnnXxkTXfRSPiej+Pgtxn5pqPnCri+9qOp
JLzk9eioZqAp9704gt12APfhnA1jYFdNa0CJKgfAKcl3UL95jnLa2nIqUthXU3gim3BKLdpdYrFT
30QnkyteFacfkDECPRbq7GYrvvFsVJy+KRJsReuqRAR7qNJsWYLLQxa3p1CYxNUk3ON4JFeQg25j
ottmPrwQI+/sXK1yePxg/1R5ehyyaMfbkjsxb7lrmZmwWwgu1GP81kAb2S4DpXKSHs/BonyV0H7U
BOkmi6xdVWanYZROjACPnCavicFOCms+MnM4SAosHWkbX5Ohz1w8pn05ML9n8fg9t6p3qzd+QgZ8
C7QOdRCaT1nUe3o5ehnt4TxpXFuz3YNJA/yOVHxvB2U/0tbhuf5sxeTJ6oLHOq5HOxqIV+m5N6QM
MgNWuVWk5pC39Os4VJ4alaOLov1lkKXWCzK2y9PhRY61tzggrR3GQAdVicg9rTDfR4LAb4QCtcHQ
hCEHDhAKGPHLGBexPRThi9llP+D7iRaHDBMwsMszdzDbxivasXQHIly5DvcZQw8kS0HJH6aflyfx
3mSpT8b4F6TPjrSULhJEVUXO9ihSbzmXfxSBktlJkMEzuj6VbXHJWEvttqsfByN7gbFp5xYl3TQp
PyaN4cIXYFNH4Ecn4YPRUmjBB0hI06ve0Cs0z0+0C1z8yW2LWp3dpd2vqjOcDip7dt+NT2MFu+ax
rl4DufpCEu0Qk3JjqQ1a+NyHbzQeyXiBDFH7HfrXcrrtY/27ZaYvVTw+gigFXKWWfoW16jMBu9em
vPNqOEZ3XRfaQTZsQk5xwkl4QPZaAn0VT5gKsqkS+gFpuOuQD9cwKr+UBt9xMJ/dFLprkG07JZl+
ysvsTPt8Bwa5JwsO/vH0jE3YQwEwbs7L3TgMm0AQnzXwMGnlBkZxsJK2IQ7+wlFtIm39AdOJCLKL
wtiWar5JBmrYqpqJLWVcdvumvBSI0wk3s8cG7jJ5EF71oktto6tggdYlIYj3igmuUufzNqhcrvbP
bcMiBwoNrS3F5CusCnB/J2LXqFUPoTgAVDQycjupWH0wDeVqQRfGs0r6oDNJ3iYk+hEliidqoCja
ntd+mXatY3awXCOpBkALVb7kSOngGp6Df87TH6lS/uJU3uhlaNpGxmq3LMe9RCwkYQNsx9OQnboy
rg8dmb6AZnwb8uyKJM7cQd8ueYdFE/Qg0mlrSyWojZJDc/VqpTkBzSy4pnHlm2p5KRsLlGs5Apse
umho0OknNde+SuGwqfng8g5hJaR8dMOizm1FdJsqjLJjl6mSowMy6rVtd6mktrLLkB4HsIOHUP/G
tfbKhPAlAlBAV8l8I1fph0Xw2uwVOd4wQivXgICta4ZadhTGAJX8Nhv8ujMSR0AMxjazXoFxmyTb
FRneODF/yhpUuUL+G6mf/5RjRiYTTd2pBmkT1NE+CIoDNXWcNgKzmbyosd/kK6Q4JWgUDKcgT55w
LSs2I8N5VI33NDD8uOTYV6Phdkr2M+qro6SJl4JZj70SOeC7Hk1FbKIE1a+4d+oufRBU9E7YBz4j
ypbRwvwiWuHkg35FhDylGvZ+Ij2HInmDu8qj2WdH2ZR8LbUUV0wcaouB4j40aeNBaWAb4uDblR4D
eynDJKdL6kscZBwYdyE5cR6+8Ez6YVWYU1KgGWHV7SknwEM1uRJ5FYMugUlewSP91vVJb1ta57aG
dQUN/dVq0K1RBob/lwt9p6da7Iq+2ilhdgL94Tk1VR+y8C9dGQI/OAQPsdJ6TJhOpyunRoWcQ1cd
RVJsWpiJgU6/T1X20shyagdql9tShdoE9BcccGq2fU19YAG4rYey17ej5pZKy+w+7gY7gNVzH1kn
iIGFtgauPzEl5meNQQCRVF6yNEpApjfwlE3gg5jR7CribM+IeBMmO2hDuWvMaKdAyxtBYtxaQ7nN
GOoVnbIVZZK7ISl9gEz9XCVvfVB+rQP5leVSDJ92lj4myPUhZZlcZB69QjUksSWaQhWBik0lm/tw
jHBG8g7w10R57gmp8Doovcror1DReKzU8KOkbENaNIkKiN91iZcMwh0DxBze4R7stGuSl8daGt9E
0fyCNshRM2qIw7MfldztIh7tgEnaakOIezE2E5fV5g+JNLsUPMyuA4O+67TCgTTmrpFGOEwOj1Lb
PuWWdFCj7huMQDeJAl0RE9lHndBNp+fAGHGHqqpXs3FfZsUG96JwCDWOtJUvSYNbPWPkGMbiZ1jr
G8KyDWyxCy/LrXfYlIVunrNdy5STRRWnqEPfMlXYNRiQUZAoqHhqlDzzVq/tojANgBXqswWJNVvr
FY8mgBuVcYYG5yhrV5oFqdcpxnsbQPelCBMbx/ggNUrpCGbuiJzAESdGKgbTXrvVoydllDunzpov
Vtkj/1IvVtq8FZANcyIj/h7EqKmk9bXjgH+HuQFVmBpXMsEFMjTDLul6jJYov3A1sg0UUoidMp7Z
fRQeOpkgwYOFFo/ek7J6htxY4TZp+pxmZMvC2C1yzl1DDTy0WDo71awrLtdnvKN/jBx6Krw0dGdU
teEqSVPwr63DWEBWvY9ynJ+Qg6JtRi+6aINNEmety8coR+YHsrJI+8bVs0oGhRePgrgujFPMsUeg
RRQ5vGtrt22DCGgcUJn6ngiPmMiIrY6+MZ3Vj1oigFAr3/vOQuOi/6UKLEQeH7ox2OY9xKWSNj/T
RpfdwtCok4RQ2qKdiU6AIiFXpWGETSJ0v2ty2cm1vt8VA16WIIn1dk0EXBRTEBK1cThJHbH2Cuir
Pp7iT50EXrWgI4D2ObQjkhSpRsPWXIWW3mtAw6G2TwjgvXPAk0KSXKu4oGfw+m0qnaK1IvFSfeJ2
gFkdM48VLnUZeHdajmgfxLsqhfcq7Xm/8ppeYkfAwVhFDQ4vwun5/rlGwaAYaSUa69EzBnyefe2f
Iq9/oz9wK1Bb95vQsVapAcvLh0cdqCUU7oHT7G9qjs2osFZUGDOtv0f8oy/XaHBLD3cT7lX/GWD6
95sBirKvk0Kg6d52pmvhHhuM2lWyzu257t5/uv/Wb54/qjEScKhTh0ud48WkqNS1CL4S5+DnsKf7
+n1wYITzDOesfeHHLryaZZ8KW0eRvfFGjxz7h/RxOLRb3bv/Sxb3zM0PmVb9ZtIQIwwAaib0XLR4
KrSvlPxQzTVI0togs09Hhhg+KLCfOgfFsI2RfkomHlq9ulI6W9whN3OZfcA6h5BP1OGADXBKLvXs
ox/D5/vLtdQMmbbIfz/cbOfnI0TfywpnDDdW5eIFmbmJG3oc6hEWg1UivOarb6GrX1fGnWqL9zbM
rIBFhzAtRIimT+0ZoIeOPvXkbfCjdvHC0m3uryEB19ZyVsViKQ9LPcz68zAJiYKXUtAV8MfKppiX
rwIgn6QUhcEzo4CAAqLHPqTg5/1lWzzSkFAHt8+AzLE+mwUK0FxIcg0qKJILI/tWGZFnaF/5KhVd
XoBBg16jIbZjd6CQP9sXY2kZzGwmSijU5+BHjHu1mR4FMpSbY6nfkQbEbiNCzo5VfTWyoFyJyYsf
7OYHzDZIDa0bAcHu/qzVcCMIOuzF9m/O180Qs9VMIUpFIXQkn3n3QZRsU1T57v73Wp4EmpzQD4X8
6lwSJiK8Mquwkc/gajqMWw4lH/dHoNMl+MdBUoGIn3YEmpmzSRRWD4JNW8g4SL0L23KfucEzdBfK
9pEodndQf7uOUruGIblbbMxrnNsgC6TK9v4PWdz+N2X+WUzM+37iXaO31LXVR0ICTxjcMQVb0ZZY
XFFNJ0QHsxXyElNcuYnvPK4ob3Mq0Cx+0ZPqJIGUcH8iS61p2bwZYvoJN0NQ0kIsi2FFhSM85YhM
YGt4g6946lu9smiLs9GpaZg6/D5xrj8PxfoC9d4IRfVBL/Z9Mx7WbbEXvwsyGtBXdYC554wCrc/M
pBoxRJ6KL1JYf9OMfKMU+dv9VVvMACxDR7sPSRSFIOjnqVSizxpzaCge36Fuy63VH/qiR1FtCKtT
Dw3nTW6GhR0jFa7VZh+ripvJwTbEi8MxA3YMEuNnWuKB2JHIqapQPlWQEDkZfQ9BQWmXJNmWScWx
yfpdSsrwwFOwVe7PYQk6iA7i/zcHhcyRAWOlG1IWl/2596PMUxQHhBrzF/UsP9pLnuGACP+lrHfR
D1xRqW+sBIulL3U7+mwz6ILRgaNSjXztnaKNU9fbkXy5P8W1MaZocrO3eV2XBqIVELr0nOkGOEFv
/ZpewXQ1zCPS7TxmRxRGxCNKVz0996N2xMPJVUlyIrshhwtTFw8rH21tRrPTyqWatoqGbyaGb8nI
/LLIfSVb2d1L9+7tlKYfcbNsOdVCQ2YjpqT8IEVoW2oHHdTAg+GYe/8DTcfk3uLNcj7QinBlpEAi
hGp/ZbG201oTavkKJAQTvXlsoq8s+yXwHLw/7FIgup3g7Lqv0nCIqMXhb4bOngo5kLZYCXXLu8Iy
oEmAfrMyR0nF2pD3osXuZgqsteQno203bS5th+prlb/fn83iWDe92NkONDqUOExlmo0UblF5sEEP
9waDeWb4rYJw4/3RFnfgzWizHchaCKLB1wJMWuPaFO0mlsDGEGvS/2tzmm1BqsZqGHGAIhtLHIiF
eh8kdtMGchUmjRwK655/N6vZRsxiZLNygxednoHEXRlQrfyJjum/W7s5JSJKcbQgdgV4Ytjt6gxq
VAU5WKX1v4tefWotz8JeH5OhBvYGCls9BDkHjXzPozVL+yUG76dBZrtOGE2uixGc9ElfhDq1kz31
ksP8yIFkr5c/tYAQtYdg5Tst7AtKIOUF6XgFt+5cU7E0rQIdHQavTL3aiuS17YM9Wpauziw3ypqV
77WElLodbv7KqaqgGQa0Os+wEILjaKg/KmRw+1F2RWpty4bskxTtXL1xiiLbWT3EHUuWuLwaShvC
0H5Ux1ulKt3caF/ub9iFEPbpl82uz4FbaF3hI587fpWHxpXaNRWApTIRYhfkQBDAIDowx/AyFc+v
PAvIWXvKdngDvUReaRzb76MzuPKp+5mPLq1Wvu90rmcXAiyGoe0IVTqgS+dVttoaWFClfXYZB9HY
LCp2amKcFZaufNmFcaaMB5kvylHIrad9dnPFBZDgGSBFkl2scPAiAmohWjRAIgR/AS/9NJD5eSAi
ZABzaiO9MGPH4AZIFDcKzc39zbAwG2BgdKwZ7Bss+IN/HsSMdeAGNTm6pFn7OCbMC6vq9a+MzlWo
fcqgrsgEpkOzpLesehKKOIkukdrt22bcq2H2pgV/YXQO3zwdbx50+iCgOptNVudopHNJOosOJfhU
+t5qbbGyzxYSj09jzD7LKLSKJDGLLiEbdd+o5V8Y6Egyc1eH4V6K4yNn2XNXokf0v3+q28nN1rAi
NWkTgOMvhfw66E+aJCAp+nR/jKXJ4YaeHnXgiqDj9Hk7hF1QljRQpTOVnobAghI5XnZKZWvwbJRH
Oxx6t4uzlYznt87h7OhO/pf/HXW+pHJUUdEoEhTMR78PASNtgtzO0bVrtTByNP1n2eeQ7ufNqY8T
mPhAHUfpsm0YSMfGLJ7jBFKotPpWZGSXFsGWcnnTF+OOSuQBGG2/yckl6eoPSvlXCz1ei8srr+2l
dbNg0AHPW+h3/2G6IEuWJBu5CC9y3LqFCoe1NnQzaLlW6IPl5ggZ/sZp0aW9/7mmzzFfOLjTKlg8
lOURbD9/LoqufyLXHBwZuPqmg2pHWu1m/egFQbWRgnpzf7iFWUJhWYGPvAxZzD8094JMipuKBvGl
tZoPJUlrD+5KsGLNLOqlrIQPSJ28FQpQKjSVV/L9hUBlwR0V8DyiAf87txOtCQRrhiADrozvWN/6
49QfHvOVBV3S+fg0zCyb45EwRYrO6VmzM0Cp4YSwnaryU3Eo/0EhdnZ/RRfu4kmhQUMrBYg+LOrn
DzgOIIFKacIv2lg0dhFbxwDtuJWlWyrUWNbkwKYiAk/31udR0oDxROoi6cwKmFfSawCnYSmz9qWM
xKu56mg5wtPPp2jOaWvV3j9niFobXAghlD1JXM4B8KKXzAYxc9ozXeqpSrfhRpT795fxz3OAEhcc
YiZNbgqd3VnYUjPWQCa5Cc4EQZGn4cvQsy3EITdpieYrV9cWdEqDP587jUzFqElPBC29ea0oGiFA
NCphfEHL2Rnd2gk90619YGj8yF+TcPpz538ebLYlx7rnwBzG8WW0dFB3ssQWnD+ppbRW1lkcCIYu
FEKdKJHOCYW53lkVQnFwLuXnRJxTmAbUa5OZQvl85RDplYntBNz2PEtjigyoEq/ji55GMLYjTXAg
teXVRK5tqYbk2JjA5UWv/3dzRUQNHWohqOxRSGHNjkCdNmnMABe8yGryFYXGPRCYsQ2RY+/+Tlxa
Q0PGnpCpCvjBXGkGhFBJIUYVX2Dq/gJ9FtXNMaqL++Ht/kALDSkMok1mWybMqf7gKESNFATDiD1o
yLa0LXapl780W/Dx0Is9ak7ukkPormnVLUwPTkiyNaUGeCPMMffwYbJa4HfMs5paDh+7Cd3ihs3K
3BZixqdRZvkAkpw+BC8juoD0sekz9mLU/fX+8q0NMV11N1m8KGuzoUKLLiwScFiRhIeDtWaBvaBS
A8FvoPlVeMgj+50TB7o+a+PYavGNSpc/CAjpFdvasoVvbXI/9Nd0GBcenRq017C9kQogKs0FYoI2
SeVyiKLfcSn5UTvaB6xOvioP4U7aNBvLzbdAJEGLwliJiEvLeTPwXDRGbSvIiw1BdOFCdwEgdsr2
f+4aIs5SkAbgAaVpujl7tQbQRq7yOo5AWKEwPgt3Dax1JNGsJHJLEzEnNgnVCdxP58wf0plpOiZw
mq+zEJA0xdOtaCVETPF6FgJhs4BslyKdQUIz23q0iUpuGJEJjjNk/vEMGtTdUEpebcgrIy2cVooQ
gYYGBW3qj8ddkdCWGSosuDP+EgjEVugzNN1KyWgpEFFEITzzLYuiOTObT9Ajr5XaDgU315Dd9KHf
NY+Zn28sp/WT13IXKS7drjHRpj86W0SKLNQAqA3OCn/oGgKCwmBwyKOLjhsf7RCXx4EvwRWnNr9J
2vcKuS8qZSvZ4UKaQeGLCst0Q4aD7lznlIZ6lwL3iWu/b/tNZ4WpY8kDc/VRfc34kNgJW8MdLH1C
JG4KGpcwi0bQ/RynKl6XlikVcIFpex947U0nrJ1VrG37hT1Jb4eZjsVNOOxbELkJUKoXVchbIVIw
f7p428r6m6GTzf3Qu/jpbqY0TflmLGGESSfJPL5UpXjWzHibs1yF7jl0IMwCRACrIw9ZYp0oUdeU
lJYCJEUBENKUSLb/5LRoEEMB2k4y0ASeyOXlpvgITS/YqrZpsy3YU/6wDTxI9ICVcH/WSys8Kc/p
UHhEAjIH/gQt+tskR4QUMbUJkOCJGnrB8LNrk5VYvHggQdfBOwYIYVgAzkJl1yGtUlkKor5nPREH
ilEuMhC05WrXtPk5dMj2L+L/ZFj/3yGnhPnmm/ZSZIxCgZZIlI8ejdJ9x5UVacIFEjsuNNjB4Byo
aDvPsWd6YzIVAtz6WX5iz8k53dab+DE6ZW9GaKtu45XH5EoQaiKIUvM3aSet9bunszaPOWDyoroI
6Bty5NlZBAIX5jG9bJyriPp1JuAc9f9Iu64duXVs+0UCSJFUeFWo2KE6d/tFaNtt5SxR4evvku+9
4ypZKOGcGWCAAzRgFkVyc3PvFULVURX1Tmqe3WvDbS3qwTZZWFqxwVDHzWljA9r9MEASdWU/LbxU
8TnwnsM21gnUe2erPMDGGxR7ii6o6fsW7cJ3GvnHEMh6Lm+LzkmonX0OmTKAKuWfKkAASFWuCU8v
dILh0kFMZB06A6Jt3pcAW1vxy7AHSSwlCX6FYA5RSmbBJW4bNOk7SA83oKa/EFN5NKvigbSAr4LO
g7N532psG5r6zgRDx6T193HsVrK8hVYDfh6qjlg0BGx4nl/uS5EzHrEEPw9JchPA8if7oMCBOp5T
o9mFQ69BqwW0HxuqEmtnYiF0w8CEQJ8Qbx3813SbnJ2JNG0l0OAdjqHMoamguxxrY8ZsZSMsDgPR
bR2aOUiR/loB9Av/9/rV+o88b62CvTMIZF2PXgvPNjYpe///IOrlXFSSRQWoP2iH5x/eaFhJTeHt
Af0B2lseRB4HbeW0r81qdta4qtS4FSoMCO5L6yfvbZrs4yb+eX1evxPT2Zm+mNjs4hsb2ISOAhNr
arkphfJLCr7xkvg59MfPjotTE0GsruqKz9TUXrt6wgvLrAe/jJ7AoABLjyc/FZo/DYLeoZsKoYIY
EK9x7J/rbjgpHb8nWbelMEJx8iY6NJF2VMbEzWk92rgUHFXrtZULQEyrcTkpqBmaHBgWBt81vBEv
Vws4TlXUNQPs8qXgr3HyI1H9Y6o2XwEtkaMVW4i4eZZuxj/SUnlvKojJVr65U7USLErfLWJ2MHRv
m4XKfuibNwWei2ji76H0BuGHuhFWVdEt5IckvF3MV3ACe1uObNeIKHCgmlU7tZA3tanctrCeVOrm
kI9+hT1TbURi3NVK+1AzOAZ0zVE1lZMei59mHG+gxfCrRRzbZLpS3hLN+FBG6DvrIOElBgwxhTlJ
WOvVGjx74ZWG3Bjg36lEBQ37uRqbjFOgyHuAFtKu2Oe5qYEbAz8yCFWCkazEr10j7gCfclq1fPR6
8gV8A2rIBQif1zfj0p5H9cUAnw/wx7/eHiVvuox4LS5RiMiq8I20w8jYgr0drgz0u91yuUEEXojg
g3GERIJmyeUGQbEPfqQ+MgRo0sI7yfYfCeys+6MV2+H+sYZ1gNjiGMDr0F0Tgfl7klC3FsjdkYQB
Dz9/x6EZRRVoKWNoAxzgyKHm2wgO3/UvudCARGEEmc/UgcRL7nceeBZ7Q4mDHeiB/1BHRWs3nawt
tUyNjWizXTu04QFcr9fBJD9jLr78gu8LQ3vyFACZvIpadExWcoe/sz+AOdB2RuEJv+ov8GGuaiBi
DbUK6ZunoaSPWXwIAubCH3Rl5lO8ulzZi4F+w1XPJp6Pmc4g0oGjr8P+uG+Y1ZXtGuRhbZBZfKlA
zeRw1lRPilq5gwQuTXm+voCL30uDhDzUKigQobMNmqipj4dfqp7qwtyaocZ2vKuhMULLj4Cazcp5
WBtt+vvZR4NfauhTHR+NqMljbdav/WAcq0J9Vri/vz6xheQcC4SrGg8g8IzY7yz3bCxTUUgcaTlm
5moAzQ1WImEyAdap3W2q0o4ei7vJ8G/3zwuTuBPwPVEh1zn96/0R6V0B9lcBZJaR2EP0Cgdjty/W
PFUWWg3TMIZmgK80Ld6sGEDwOi4MFcMEY+EK7c0L3wG7sSisn2F1mP/ootA16szuaule/7JLm5Ib
6PpCSgVxZZ6dBxo6KZUckG6V+J5ijCxmBj+vjzGlbPPTdX6xztIgSse2gcueevL9eh+hs8hb7U7N
sq3A9RDS5OX6cItTOrvHZ0mQ2TeiCCheVdlgvgRKA56hZv5zhYzLZGH6EWcbssJ2LXQNAlMpxOMG
5MlqDS0a7SP2Pq7PZikoX6Qls0M9aEmdenUEOzUGbovX/QCj8E4aWez0elc6UUYSx9DU4xAnDvRl
QmcYsyM3QMuH9fk4eWF/W/lFa+s5O/i8GEcOn1EVL+V+A30mp/zqtvgR+3zLHZxGZkdWuAlaZ+0t
OU312kaaftjZR++TDrNRoIENIdgdj8iJ54ABd2uKjUuB7Xy/zgrpJaTrVVj/qaeQKcc40+4zFvMN
S5TELjzprTwS1iY1O/sFowGNSlM95VHxvSDih+cnWzWCtsL1ZVuZlTFTIe60vgtb5LinUoCC64N4
Ez+N5a8WJOLrA62cv3muAgfCyaJUA6+I+w6IOKBCtytXz4Jz08XxM2YhJcnjkY0Skxls6Xi/KIpD
SMXyW8ik1B2MaTqnsrp7vlMcw5WaHWbWWil1adnARwAAaGr9GcYsyugJTA3C1MCNBNu0BHzPgWoQ
uaicf/4xBVOZAadLJEJzCJAOxrcIAdw5ofznxLFhmcmKzOHCax/wADT4gMFAhxGd7stTZUbRBP5E
Ii+emnZLcaJj1z90/dbfs0Pvjp/0q9oG39Y+4EIUuXg/zCKoGmYKg/EJ+J0oHBqKt60bCL72D5An
s5HerGzKBcbRlLcjh/jt5wMw4+UsfZq3JR1DAIT32qG7TbeNBSLYqdmugRMWNgYKlpDxAuBzoXgi
S5H2BYMAcgLpEiEquxuoJYM1xc+lYfAYQJUGAAHO56cMFWdjIAwCmC17jkGJFqDqknbN1mBtlNk5
Q8oA9FSJRSqhdROiXgicaaOtrI26EJrwoPozl/lZ6qHyEMYq8nxFSe0xM3NHhOIDBC289gFFgnI0
NIKj7o42pS0hrCG60QnGxMaOtgMzdvFyv/dk0sL2HiXqIHvzfRZZXGP3ApI8VjLE+9wUpW00wBwm
MnNyRX7+44OKOeCfBHcI8eCv8nHVliBIY3/1waNi+m5QrQFSltfizwiztcDurQzaY4RU6qD+32mi
tuK1JvJSunExj9laaBkuCsP0AZkGPQkVMWgYfUVOQKzGkm74U4BQvwO9/vrHW5zahKbEhgKyZx6C
pK8MoCq3/KSWxiYYzW3pbdEh3v53o8zyFlSg0hgdDn4yqsoOjNvS+OUVa4FmIazhrfpnKrMcxQxD
6AVkjJ9CUrqBRzemxxwIdNgweHrBRFdIhotHB7iyKXDj/3P0CWsGXoHshGtI0XYySne8yR8jNd3r
svjHTV6UPc6GmgXsPG7yOstr0E9rbIcsiD7qeg2StLwR/kxn+vtZhud3VY5SE5D0eqDsPNK/5qRJ
LZXXT9e3wtJn01FXAAwE8rB03k0moYSMOwWpIkvr+6z09qGn7VutgSBOvHK/LqRDHPx7bOvJShr1
jMspxfBubSYa0Ulhv7Lgo2Lv16ey+O9TAoiwztDon0PFDOiHpDAw5ye0I0+RMJ5YTh+vD7GUIuCG
+TPGbOlVk7Egz/G5/Ff2Awx/J93R4+NjY3UmIH7pCenX8V/kBxdjzrZCrw8M+nz4boQ9ML15oCLZ
iczf6Zri8jpfs6RZ6AzBTR7fEOJ4eO7jU16uk1ZHpo+Qqp4qp7pJH+En7o7HGBhGyFMBw7g2vcWE
5Hy82SvDN3UgMxnG8279XfcSbye0pLyrtqsjLR2q85FmqU8TKqTsGRK88lfnQmCuthvVjWCJlgnL
ux9dETuhM+abNdjTUpbOwU4W8LxHfRichstPispzHQDvrZ7kpt90r96v5tR9xi68EmD+q95DQOy9
q53IVRzzpj2u1W6WDgaq0wCloPGIzHa2oFlKaAaeFkQsweOdNCzjZuXa+ru/M5FRkT1zZGBQx5od
bb9IJJEhknNdmi/A0HVQ9SqabafEDrQ6DRsSP4orAm20r5/HpegF/CvQgBoa8n/1yPoBHhuDGPAo
ILdBS21TvHf8+1CtBMmFNiXmNzUBNRRhOYxBLtePpZrW9jXKUsOhTWDAmUGN0Qp7q803U/bcOTk4
QBYB2sH2N7nLV7pZi3nh+fizsKOliVLBLUEFRkYd3Ia7UHT9VVcWdHG38XF45W7iALz3gz1En0CN
h5NNkfzlURyksAAq4V+dpPMfNItJXteHMmwmwbxhU0FC5yHYcGaluaX9jF/8fe/6tlFiOxuDc33F
l44wLg8BzDqfbO9nA2cYMyI9RbOlgcVtLKy4QBupWUN6LB4ZU6DFAds/4MZnC07SbkhU1Qd5V/WO
hRifIcO05me1lCDhMvzPGLNFNWmsmpkCSZAG/2lB5EeFQGo22OhcvmS1V1lMbVeuyOWvB6YBGmvg
Ys772TXLAqoMqFRnfWkXeJJpwd1ormV+Sx0xKM3/GWaWX8oMra8iwTBT6kxe42Nue460Rxvuoc12
jdy/EHyAEQfoFsBjFeSJWXDNU5qlHeLeKS5pBOTNuyg3DVS+Y++nRt7KftXweGFznA84LyD5PerW
CjIBqKUDtADlq+gZIJlNs5Pohz1DAGhqg+nCyvdA0e4g3WHY6q3mBrf6aQ0ksLCHLn7KrJVS0sIo
FQ/aQ3VygOacFWnQ2yLPqQZqxZqT7dpYs2eX1pfEgESpeopptpt6rL4XO0HcbAcp7nJlTfxnIbZf
TG12BJGw5godTHrym0cdSrJmn20iQ3FNf62CsDax2UHkVRD5lY+JaVCNLflb0KdQSIxdGcU2NLfs
fxzBLuY1i2CBUDQiB4XCerLbQ0Le8fpJr3gM16a1cNgvBpqdQs9os54EaIKN2q9A7cBWrXc69BGv
T2ft401/P3uowLlzGLmnU+hRUDtJPltq3mYl33kxVBDpGjV0bU6zXLHt1QR0OQGDvO5TQC3ZZMfU
yFamtJTlX3y5WUQxGQcxKsCpSm56h0KoCcgbdT/BUTsHFgW7yNZu1722Vzb83PMnaToFEnjQjDCD
lzEldtd1KDeoEKNMdv/VmpmzqJGooqnBnkQnBRLSJUTpjb7eJfJFVoqlQqf5+mhr85rFDR+uGOYw
HS8+ClvzPYdpgE7VdyOR2+sjrQTmOW+YthHwUdMXTBtx1AbzkfI1/ZW1IWaxQunKKNIVtPCq8UuW
uLFlurk+icXPBT05nSHdNLR56sErICFBLWBwdWCHKBw6FyUhJ0/B19FUNOSvj7aA5YBkzdlwswnp
0A6lOapBeJpAl/En45BXt8bn/FuKHhY0Qw9oYkHBtkAXQX75Tvvfjj8Lhw1Qn1SDIQFyhd6Z2Pzx
g3dKShcOQ/Vt+qK7taNukl3/lRU3bW2vcR4WAwqATmimo0gNavFl+DIr5lV9CCxCERd26jG7itpN
lK+Z4SwOY6KlTUEKwAtsFiWxoHoaFpF6MoriATI8sPPk7R0e9WuHbW2gWYD0elMruxT9IFTmrR4m
30hjnaZeu5yXoj4FRx+NEsBIAUe4/Gx5iuoBm6yEq8ZjVkhM11fiYzwoBWwbo00n1zyTF04FqHLw
fABBDwyiOXMoVKDiTIGXPan5SSlgWYDmiMk+CKRbrx8IlS18wouhZp+wHHkJLZMpz6kTz/ZK8lND
9ZIbwUNHdddIhr3Rkn5TifbQon8/VtUpwh94DBW/Om4G29ObTy+Nj9ko97RkDq0j18MnanryHRzL
bykkMK3a16EMrH9oZlA4STYhbZTiXem8G98MD3TwNoTkH2GiPkEmBnLXRN2mmdhpUObsoH9AKPyv
NP+mCiC0rw/HapKXHXnqxKXYUj+HTHCkR1YmY2nVvVnaoFkYTlmrxzgXNh8qOw+Vu4bomz7jm6qD
q2cejDdGKjdKGjhVG31Xg2pTyeIl8fgxMGH30ZXgOsVZcOuNxTfmKfeFHmV3XEgDJrXFkZZ8b5jG
vachAZXQt23TQreFEd7LvnPBkzr0MvWcMUne+rg7sqF7yEbY2EZq/Ymd9g2/+hTSZstTH9V2ZbDH
TtmS2ndGtYaQbt1DWJspqltwc4NKpnQUKB1pHqT5/VFsG7V/J7FeAHvQ3sHY7kirWtitQW7LJjtV
/QA8gAj2MFxu0Zofj2BpQE0V6lmVqt72vIWFSWaCiwzJ1yyGSDmspY9BSR5D4m88yD6jdLlrc/NX
nA4Wo8oWUhz7ohRHlnTRXoawsRCJsmNd/CPIEydMgJWuDP8DTUXIbCVKY+Vt4bmDBmVEqW7RFobc
fqPfQwwosLSUQ7oLgH6pR9/NzrOJ6OCfDZhgMSEXWF1q0PKV32B6tmti/zkL6bPha76VpBHGbcbv
QRuYVqNXH1JNgUITzWdksgcATHNbEorVr5Itk8p9HJnfw6ro7VL3cpfxPHd4Jf09Zwi8hvYSDJVm
hXl9qwflNuUCrPM6PTZ+uDc0KLaacVfYQStePQ5BxIEfUD2MbF6TZ64YH3lXfJQjuxv7/mTKcdz6
addaqF5C83k6J8qt1sANwePgRsHY6ob0EeTDx6/K615zz2vskkDSrGXQgCPNrRryDTbzfTAE77Ty
vpHU2JVKdANxxhsVJVq4QjTfyrr+SXkX2ihbW6BI1I4g3iHM031QiAYrYDRO7xM7Itm9Hhs7UsgM
lg4dBGpavO3xPlXKPfHQXQu5yzpPrlzmC3HyIpbM4mSBwJ+2LcP1Aj8JMeqw0fDpXiu0AiLxfW/T
3AhXkrul1/f5mPM8UlFyPSxZNxWLcEZQ5Azd3G4O9U3mriet0wRmSBToZYBehLsNBOo5RRGnoBig
8EBPyd7fsWOzGzaQRP83NfCLYWZZythTJRp6D3I4yhNOHRxKv+tjBdiwCkOVNUvFBZoP2gdnk5pu
iLM3TWoESg2hfvSSVOVbUSrfYYgEw4QalmVhUyLuhM0hhBrEoWTll5mA7BPWHRyYMx8Od0PymXCJ
8iD0w/MWmuTZEDxdv6MWklCQSCi8q1DG0VBPvfx9RVgEWU4iekopPxbMP6jBGsJoCYmHMVCzBr4E
F/0ciRcSgK6FKgkEiAIo8nsoZyg5d8aofEUv/6MuiwNqZ9+70bgNqfzJgt5ceSgvzfJ8FaaU4GwV
gF4riVSwj6Pf6voNIhOZpOavf8vF2/5srWeZmQwxyyLGK7kMgdyuO9xbYw5yV9quJBaLoQD6pOAg
CQP1t1k9w+empEATo0ZetYeG9ri6o94ipHfKYXD1vMmdfzOzPwPOzkyBGqZPKpwZZYTTSPDWdKVL
VxFIi98PzUM43U1d1/m0DK8FaMbA99M6wGRgwtGGhS1BA7w+mcU4czbMbDKtz3nupSgz8K2/a7fN
rnLNQ7VaS1xMM8+GmZ0s3mkFPKAwG68wDpK/j8nL0LW7YhVrtPjZAI7QsRUgljXvCHkDVCFNNM8B
oZdO9axAKmcXOCCEQpbE8qz4R2Wb0XatkbAEapiIyf8/7JxojYKMAuFGjaCRYRxgg9VCfpq68H7b
TuIT2CBZ5/pOtHKSVyY7V22Q8FDTcx0lL7Dz3CoUEDQGQiUeVyAAy8OAG80JQQIwl0ZVGsHh+6GT
U5H4P8Ox2LGytrUyWwG4LO4RaHf87zAoFF3GJTkYwHtDnuJEqjB2yiz/zAz6VTMiLSOga2SLxSiI
7h2mg7asMVeeiFu1oVBtgtwamhxxec+T9+sna2k66AcwMSnyg9QxewGPmWjVIFWwJeJmZwwQm0uS
Q9prFl97Wi2tD16M0HMD5VCFDtDlh4NlSQ+P5BjboB3wNAFKCD5Y8EsRADZdn9PiSGB7TrRnfQIm
Xo6k1WMaiVRHCtQKJ+n6G12C2g0njf9umFlQGoEj7cAuQEjv3rTuVjPgMbsCmlicCYD3k3LXb1D8
5UwAEYJdH/RCTl52YuJG4PURga95fR6LW2DCbGEYoM/mSVxXxVXFRixMyT9yPDhSUPTUobRFG6+w
/X//U/N8EWHtP0PNPlk3DqVWxuEk+qzcK0dYq7gwXmJH/wEuX+l77ZBN/K6+IdOyfwW/OdXhajue
LnCBwW3VgSQFDhJMpnn0hb8o9YISh4q2nmGVeXczQCcV7m/xnVH0D7RA4QQvQWLrZeAOSkThZyU3
o+F9NyHYKgRcQwLRb/y2hUkbtM2GDtSy3od0rFdaKXAVVu8plTWkcIFAnvruEeNeBi00bQ3dNQM9
swc+AciCeBMyNEvTvgJanT8DgAp4lL6Njf6nkN621VppaWG3g+vDazcZTvXlYLWK8R5m8RN0bp67
BIZS8GXFM8cEZ8Gg8quKIL0/qP4THPOeIQj9g4c1nlVFe8g4nl9aI7WNz3snSqsHpYw1a9TBqNMq
ctuk+mOU9u+GkWzkQA9ECBSjsSqS+bZsqWFldRlaDQIEkw1cfEJyl0TwwFKMAYJregQriCyEPlRv
o0RwMKrknTdQKM906PLIn0ZMtmOcvFdV6ESFNPaBqudWHWrfPWncsjhHkXGKouOY3AsAFIc2+6YG
mdOyTlhq1T6UIQz5NKgn2UZBnz1QNjBruD76Q0Md2KFBMFiQwgo1lDdqwxh2itRNJwHNyE59Up9S
Qyo2rcInv4ZlD9NhIlUlMdmMGrVLv7urKvNn0/bSuX68lkI4rnjUGMEPhDPrLMVk3ZAlipHQU+tn
m8Hr3T5eyS2XosT5CLOSVV7oDaMSI3TjaNUok9b1M4zj/sU1DpMCvDzQbjX+QtoCOMOGLCYENTj4
BEQM0j0QPLPh0LlWFZ5+7zxKqHjbgMQIIe6/YJBtwPOyJw14Dd1jAK+2Phs3lL93+leZo1BFu3+R
OcA7AAKgqAL/ra4Q8sHAUx3fT81fI79AsYXZareGVllcJR0+wAS5w5SjXMZyPSt4AANStMpUeGW2
Kkw7iSWNtVtpcbuBpCWgVzVJ3kw/4+zd1PDRT/JEJSdjkJao7spkJYgvz+PPANN1cjaAGGKfjxTP
z3FyOlOOo4EgpfybO1w9m8bs1BhZS2UKMuRprOBcHySoyCEWe2ts5yVGnYaERADWA3UW8fvvZ7PJ
eJV4YBZRdPPrO3Est/3Rv9WRht+gomQxt9jSU16uHNjFEgNHyURDUod8SJ0tUlWEY44aM0GLMXnu
7pr7klvah3fj7cimueu36k797j/lb2u657//4fnRAkRrElCZ6IPz9xocVrXKz6dQAe051c5gQiNS
Cxux/MYai+3YTQ2wBrwU3ztE+k/6WT7BV/Qxy2/Efk3NbWmnnv+W6e9nnz6HtypUTbDETTi4owpp
UpOsYHWXUhs4sIPGDtALosmsAIdSpAfD2pKc2uQtaQ3U+G50+NpxGqys6OJAE9cBZRkOVabZdi20
PJRp2eG1re+0TDlG9AUiIG5gJP8iVv0mVfzfQLNYb6C8AA+2gpxioW8MRTip0to11XfXL62lQ44+
C0WShLf9X4+pviUd7hRoMA+T5IaSbmkuHhIlcK4Ps7QFBPjcaL2ht0Pn4B1B4NRHygGnHFrrNuRo
9k1ofP83Y6BrD9r4JKc2ew2IQqkll2DJ9Vm9LUOq2F6EFOz6IIvfS/wZZLaXayXNc3TVyansi4OC
qgsEL6DboKx8r2kbzY/vJJQzyRDirTbn//ZxqkGsFWW5xg+OLddedSPbazX79BvjM/LJt+uzWrC9
gV7a2Xjq5RGVnp8qWtCRkxLAfxdIJzi7OyUEK8dHxQ3uI0iSuChj2+VphAXlptqaJ/20drYWY/T5
r5itoFFKaDN7bDxxw3tvPYXDjVnGVuSxFxaZL3EKhpHUEjgHt+FbkEFKSwXc3CZ6shG1+ZlkVWNR
EX6tfJylzQspWZS9fyMS513QjtbDKFJ/PKkjBIWK4Q3VNmLpkM7Yi1qnNwUJn9AZyy0aylsByB0c
L9Mxt1K9h8MjOZiKF8FXF8IC4eRrDihiYRkJHmBeoaWOrDkcAaj3QyT7KFJi9/qvX/yoZ4+geS2o
9kz0s6oerz63dUEc5HBJh7upHW00p9tkod2mm8qeapRrWvpLZwWSP5NiuArpoXlNY2QayPlNS6Hd
YVhjJCqLj9njmEMa5Pocl4Ly+b6ZHcrUSFlTBtDratAV65XRgVXnrleH7RgMKwKDv6PIXycTKGrI
9TAGTblZdhdrRaeFBdNPYw22kGcmEJaLUwLL5jC2Na2nEHGGI2zlQyaiaODPwli+zQzzqxnhlilk
XK0s8OLk0S/Xpl6Bqv6WzT67XRsjakcSiBGg7GiX+L0NC1f4LnPTlY2+MvvFsHQ21uxSkn7nKWE2
6KdBiXc+et1RXGVWM8JoAjagvG8/ri/sYh0BGp5IDiA0Do3C2demejxySYsRFkJsQz7jQ3UcPnS7
deptiEwKel7EMXbqERbfD3wLCZiX6tb8ef1HLB3/898wi41J3YeEKfgNSQDj5+FpYJ/XB1g6JygD
ayj/gA72lw8C6j4DwIL5eApjYGEU5QnO4G4Ho9Lrwyz2eqY2D+7GqTo8v4RToxJDUHrjSZraAabf
31OeH6qgQWsiRiEQervPQQwvcAh439TMuPWyUlt5Uyx2LaFaQyikrjQVFa3Li6aPS1PkIianeoS3
JS9MGwiJZzpOnTao0lZj+K5W1KEDML591RZW2wYuS8KVXGHpk+PRAeIqBDYIktPLn9GlREFHwyAn
36xw3SUE8i881SzAv9fwmUuP3POhZtunY2NUjT6y3wAirzbgf/sx41A7834NJt6f0k9vCinzlfRx
6aTqoMka2FJ49szvLFq0eagb3XgaOjgGjzo0KN7D8FnRj4X3en1fLdFe8L75z1jzTrQWc6UYIj5C
rKTYZ6qVPU+5Q3obu8EGkfA1uOeOdPkmOGYPIdoeKwFw6XyeDz9bSyBVwqFMKnJiGmyDo+cq+nV9
govtlPMRZksoVVXRIOSETQtg6CZ1YxQnbD/fQI0CzUqnshXH49u163MpsJ+POsuGoF2axJRhCWks
HwbYvltKODXD9fBeqGtaSIuD/clx5muooDqTK6wZT5V5z0skgVVv48px83StbrH4JoYrHF4bAD9O
9PTZ2ZNB1XspHfESz/C6QVU4csKX5sDvzW3iQgIx3PRbKILt1z7o4t19NvI8FcqbRvSxhy8a7QsP
TN9+B2lq23wo99i0ByziymNhiVAEIWK8/DVDxQNrngGBqdBLI8bVEUI+zII5pg8uUScPRhz1bqdl
bwnhX77WuNC/ry2mGAhDrVo4HtCJaQuNTIAPEgbSYcrET6MRH2EZ7K9v7sWFn8SGICcGVsV8NZqh
EmnTZOSUhS+9+aPKf1TllxQr/Y3FUjxSQJ2B04OK3++76SxLGaMI4m7JgP2FO3SrwcyJfymP1ZE7
8R6OTnhc9K5q5U/hU/bgOzGx1pqTVF0KxKhpovk4WUP8Bc6kAtgqrcNP4L7nZkL7pEn/BSdblLS7
5oeZMW3DC6jZBwo7CNECCjg81TzZ4pX+gu9/yAN6A1/Gg1lLH6rmxqYYu1coc2z9SN8VBC72AWwg
iujWSEJpNTV5HQicQ8MenLG4q1zoDn0Pu+EF1e0C5tHhXUCLN1hy3yW+f9d7fmeNZuU5pYYO4NiT
b7VhDpYZNd9JVj5BOxxlm779rLLuadBMJ2gmG3W+mUi8Y4TcMyHhu/TyhzQOXVMAdsXUt0IAXwhO
Hi3bryEq3+q6hQxXnoK9mrSQ2OteY14nlkerY6GOm5qZrqqwAQgt8JI0CrK4Vsl9xasUHivaXdhH
d6aa/qoq/a7wzMIa+nTXTYJ7NDsYUgjL6BS375vIHmry0ZvpjVfkjyPhvp2X/Jn0xTtBdXQfqdKE
w8P4QYr4loblMWUtWPbNp1oDBNmVELZqjEeuEEdI/GOVxgMrznUVFVvtGUTm0tZycWuW4w8/E+FN
b0i7ZwKNGh20R8ikuIIHpRtXhWIpquombVK5fqM8hpR+GTC/sKq6fEJZ9bsvoju9KvcD5yNktoCi
NAIDBGmxEgmWrmMo9mHzEURSPictN6lRq2puDqc4+uXhOzH5w8yfjJFu4pXMZjG84sKHpTEY8jCS
n4XXACBvvMj4AAgF+6GYll9b2an5KU8Tu7e3jf4p2JUbVlrBYQ1lvXQTT7VomGsISC+R6SucHfJQ
62RfmAoELeXWKIEM1dfa5EucDQ1JzUQtn9xs5lXvKpMCGtDGcGoP4j7bK1axaW/9Q2x7ux7ikXfl
hhzrXb7y7ll8h6BLAZE5NHcI6GeXMxPoqicpMzSQz8LQhi2hb5VyfGMNEsdISmaTRi0sPYAtG2zT
bqtI1huaNXeNQt7Vot+MBLBYlpyGsnxJCd/VtIisZJQ/OBuLTRqC5YgL8y0iXfp6Pb4v7Dz8aMZw
/VBofc55BlI32toTcAZnbWBTDz6oxTc/fIqp6QAtu5KKLaX3F6NNO+RsB/A+bHmHGvxJS/xNnxgA
JcMAkxW11bPcgZakg2rEDWfRxs/z4xC1T00BKO71KS9cafgRSEmhkgmvt/mLOA9LPLxbAaYgOrQx
Oo2kbDbCS+0hjP55+RTvtqmgqUIFBZvycr5RVit+1xkgKpl3utlavfHedM/Xp7NYwQFoA5cWkIBQ
tJ4dK02nStg1OFal2+SWcVvBxSO9VVzjud6Y3+p9eT+8iX+RFpyPOXvpZyTjg9/jnAly03vJxk/u
ErNzwoitRMbFpOx8pNknNDw/J8WIkbTbYt9ty22AtkRvA9psFXborDJhJtzOvIAD1DdK3ujJwIVr
9lxIOkrjhiY4yhxZRpxZ0CEf05vnEBLrLQpVnMWWnsYre3LpwXk+6uwJkTZloqe01k6md1v7X5r2
2MYP1/fJUvQFggiyQqh+C/zvci+SRB1xQavDyaf3ffAM1vHKHBaX6nyE6eCdne66ZEhes1A79Wnk
xr0CsGiB7MJkI+y9FLkz0+QoO+PeiBVbchhm9vFP1pPagePBSsV68ZoDDhnTBDIWouKzZcx62uo+
Z8Mpd+PX4oZuwl3zNNm1Vzs/tLR7/6TeqLvuSD+uf2W2lEaeDzxbSZ2g0R9A9/mkpmZvw0hu0wd6
CHcJRHSh5d1Gj+hod0WL0gYLnjiyehvPuO0wwU3j+ntfgvc3kptIFiVYxbqEWjF1mah2YyuRqlQH
WNHCEg72xHo5BHYUsjuAc209Gn4OrDnJSP1Z9PFGJ/EnIWLDBpmCMiY3STQ8ZlJ/U0LtTlOHbnN9
4tM5/OvcMNxxkx8RaoCzKESiLtXrstcAr6gPZS45bpP/Ie3KliTFke0XYca+vAKxZ2RG7pn1gmVt
LGITCCT4+nuonu6KUGHBrap5GpvsaQ8JyeVyncXZJB575QB8tEOyH133CGXbcWnZzc74WWQpF2VV
5IBmwOwTHPzYqrWqbNWY6kM12umqgBTdHSTd1VtqDekajeCPgZQbuGEcEoO/wA5AWTdDGa20VNV9
j9P8s54an3jWOg/X52dmh58dBTgULjfHmA8V61WIN4C6+mykUIo0yV1tNEsdtNltfjYbUr6EN5al
KArqu/hFuQOPr9ska3XHBr/8KJ5KvGMn35bwpDNDg0gr/mPi8wERInUiWNfoDUyyoY8PdNGQVhto
0xzqYem1fGZkIM3BeBcq/LqFR+vLGYxyrjsiwWHalemjk/BDlZMlQ4TZoeD+ibdI04ItjLSKlapU
hOVSFCid4VsDBJ+95yr5fSF8gIvPokgrtoYFoeVGtnFq7WgNtpsfF98BtAc/pwxQN+5sNAKur765
uZva5DCcwGsLyK+XcwcLA514QjdPnai/tZS9OTz9fXVq3Fx+hph+wln2T93YGSugnKH09SkhNOwA
WuMeLu3tkpLN3Ec6jzT9/SySkjIu8goSsAYuvU58ABcoiPSlxuxMmXgxHuk0g2pZnHUUym+D66w5
nnFtrTs4JL21u6XW+9KApFVnKTDXyGknTmCc74yShtTIVj1CXl8ES2GkZVckTZsNEaRGxgQiQzGk
lTlElgZ1ez3MXJV/MXPSRgXtaKxz0MtOuRGAi2gGaBSke5BRfUG2fev31F9SmZxf3yaMFGFWADqq
dNyPLs1qO2KYQRe1fNMFY/F4fVQ//hXSAYdR/QwhHexV16d1Dv7hD8hMe5s0K7MKHDRk8Fba347s
EPFtQTbJIzx81zyMA8sKG9PPnvN9vNZVHz0YJXoR+rqBKg4om8/eIo16/gP//InSLu8LvIDXBEjk
lhEft6egy2AsnS/RmKd1cm0mpJ0O3cUuhXM81Hda5pfRWscZ6iWBMoJZkiW+mi5RsWa2IjoGHiB5
P8hlsh5iRXoB6gdF9gK7pLRzv04KyEp91MnCs8hc2QhQhQeFLgNEcLxMX6YWV9A+ivIeahnc2tDK
22t2FTpFx0Kv0IpQ9O091ZBqtEiHzJMJtidEe2pm3gqiP7EqR2EHg20Qjfw6Vha27+wsnP02edqB
M7DTHKpzOSxWe3af1cyHld24ZOM1s4ou5mD6+1l61ZtoLMeYYvvSehLNDs0cuKx2oUKfcpq0iC6i
SOm1xWtu5sZoPAzDVkcf0uHCJ8qnobPQxfPC65t3dkg/uxy2lGABvAV6G82Pk+gPlnVjWzdlsdDC
nv06ZyGk5AovGyWrMg5xMOXWit+/2OhdLK2ApWFIiVVvI1uLuZhkJ9DIZPewfQm9/v36XM2k0ose
jVSo1nEaVcIuxGlMPyLl6zC2C7XIwihkqklcDLmKpq55qgxjTaPBj/MYktS768OYXV8/v4cjpWsA
/lyo7aHVpAyPmtChECugkwhiOMl8PbNX16NJY0JBCsk7wL7QMfiROKRJa/moQg9daU+4eTy5UN3F
W/1HorgLUyctsv+FmR7okZ28X3TP9LyjZh6P0A2E/xu1QOa7ac0Y9itLNvHSIvgRaHoatiapbWDV
pQ0TcY0XtZvhPWYw9nbGnujIF5qmsubILzGkHZPRFnD8RGWn9KVswnE9rPDucwc1xK26MzYT7hSA
mA20OAKsj/agrK9/MjnX/xJf2k1uVREdEPPxRBTlyXaEGZRCd0KtyR7QhcTzDYl8sOaPaoUnlBbv
TyB7BM2YsLDFgz4qTojZQrQE1PbixY2WtDXmVtTZF5DlxepcAe29xNugOd515mNqfEkyJ7g+BfMx
DLwGTI0SMLcvMz2IFOOApjy+co83Gs3wCTsqgPj9SRQHumzT0x6E9C6jxKQH3t0j40ltX2zz1qm/
6frH9RCzy1WDNzPgGnhClNW/B6sZHDVPxpNLrb0T61tbXVquc1sPOPP/Qkj5xCqL3CQRQhTCPWTK
kzBaUEOfaLKQfpfiSBVIWkP9O+Mp4oDEYQ0Q4ikhrKHdMLZwAM9+/LMBTXN6dszbRpPz1kMuGQjc
k3rnyBTxrHCyZA0yGwcGSg7oDraOHvVlHGAjaMpcszl11VfNjVeDegPD6T9ZY2dBplk9G0zWK9Ti
HKCB//8BvzQOKSVyq1ca9LiGkwbZF6/HiVI/6jldOLZmV7KNShfPi6ChyJCAuKwrsNGcFs5WgJGk
Vjn4Bav5wsafjeLoeIJz8RoHUdjL6XIKk+lWgV6wiGFBW7h7p6aPf7Alz0JIywveJCJJGjqcMvO7
ChYclPv/5JufRZAWVhx7rdGKbjilnR40A/ELPAObS/bH81NlQe8V+ASwaaTslbs5iro2R5QRHMSq
3451vHDrmNvyeL6ByheKXjxfSmnYKxRW4n1/gE0h3eWZqftNnB9p0UGbOIJKyvUPI7fpf5x7E+8R
ZAj0xXHXufz4JKmpcBKzPeGdDcBUZdgOwqAhwM1WEDvmFx2vH4Fb0jV+8drjSEF6y4LYsm+M2Fgq
BqUy7ZcfIxcBDDC0mGJXjbBBzHWYWY02sAq5D7U4nxQL3dG5PYwchBalqf3wz7ocOrC5bmugFXvy
HBZUVeHzPgsj8nZ9hme/pwFBDrQqQc+QWT16waKhiwo8WWUWnFzT5tR30Q5Iv3zF1N/siv4zgdAS
A6EB1RpeoC+HBHtLCEBpGNLQgj0Ke5lGLJxIczsAnqx4KP3BXZR7hzRx7LFoMRyWPDTim518vj5d
s0vg7N8vZQqr06glnAqZooZoERxoWevb+K8pVGmNJVXa+cGYkHCGUuyvTKDEqZ1cnaSJUqXq/SIx
9xY3/iD1waX53xi/4Mg83kFV1xVw3Ir93nnzFkEcsyvsLIKUMfBIqehpZ+DyvK930T4+kBXeOmD0
M6ztN2VfhQRgtSXS2Px3+jks/XKl5ZkRk44r4qRCI9K6MfXXBLeQPD/kypfrK2J+eC68L2ByjVUn
HU9dTc1GK5DZmQp1bUCOndJeQ64yNLP7v4skrb1qMFMNjR08E7KH1LpX00929lAvudsvjUfao32p
Dt1gt3gth79O0/ukz6DIV4emmgd/N57pl5zVQXnMRuCfyABTlI/R2pqeFerOneIt8ZymtHzWvfkn
6+C2++8Xks6QiIqu5hVGNDhkbQkofjGthPRWsa3G9on07ZsDgMX1sc0m77OY0lGR9+4YGQryRFQ2
YJQrT66Xrws4wS8ckLNjAwN0uvwChS43i2gF08ZOZCj04Cgzijez2gDfERiwQYB1kS1erg/rB8Tm
l7k8iyeNC+Vdr0QqvpnOcFxww3mtujxbxa752CnRk07wmg5irbOjDLiDFtwnrbPWnevdD21nwT0Z
xBGVa9keUE289VHV/qyoGvznq+K+R7PzWVMTHD+0rZ5bt3YDyt3dSAYjICblT6ao0pDSQRwcB5BS
GIWXNxqLviplfUxsJw/zppiqN2+nuXQbNcZ3EM/soAFaSWNqtFFF9Ujc5tlBpRKwUbV9jTjvkYen
xtI4llGyruLhgTTJB1q4pd/C9jykmvlSs4L5CYsf2srY53UOk+DcXEHQESmzoZvM9l7aOInCktdK
kBrxkzEYX6nXPOMshMCiCCtgRn2l0T47DVQCG308tnn+mwrwP9Y5rscQXQFLF0h5aecW2VDVY2Mi
58VvaeRBUTzZXv/8MmTtnxBohUIMA54lv3D5dCB6R5GhAmpC8tLfxAcHgGfxGh+NjbYaSqhfAOny
u+jxH1F/FLRguoOvKtcoYiQmKwVvT5Pwr5EiVaS3ipvt+8JZXR+gPnfkIlMAGgdUALQPpGxeFHkV
8w77Kdt1ydF4y5V9neBlfm8BF7ePt+2GbFTIbngQbfThGGd8N4CWgqdpvm2fMvgWLL0fyl4j/xv8
z18kZf24K/BCTUV7SnW6zR1h+dTRIPuF95nURa+QEex8rWOvpMsfWAWW1vUpmctk5zMirSr4nVMU
vXhKKpQWlI8iZDELrH7p5i0zL34Zp3QaZMrYlyZFmaBDLis3fOhsRGkAf7BVH2DP4GGo9I2gWOfH
egPfQ/1QH39Tlv+fn4BLBnhLoNXD9ufyQIK1gQ5NFZuf0Dp5JQ3fqMmp58a6g3xfF7XrtHz6g7n9
L6Aj4yxgPWLB1gCnBFFe0/qhNW1fcRdS9uz3A79vAhbp5gxzMfIgrRDjTuiJXZL2D5pe3Ak8rF4f
ytzGAaJiIvji3RHN2Mu5o7HL64xj45DCzLEebWiElnRhLc5WdWdBpDVSaz2NO5oOk3pRpe+yigZJ
eeL0XW9FeH08c9N2Ph6paMhjsJsqMohTO2GhaBnUngVe1ePfRZGOU2L36kg1T5zAw9R8brob1lg4
QvJF+eOl8UhrG7j+AexcaLmm1hN1biCbw5auEjIp78f+OZszU3pYGJnqtlD9FT8U4tItBLmDNCh2
wy7bJ39yOf65EuRu8MAzrVRH1p4cQY+Flr47ZnWfdCDZ/dUHMvXLZQ28HhXwjgdGWxeBCRy42dQ+
qsm/DCMdO2aj4OCGXujJ1It9LNDCcK0EQONqiQA+7RCpfrPQqIMUHPQcAayXAhGoYJfwV8RtxSrC
urkjIEfEuvA5GM3XZ26uVkBzG77bgDlo0DGQdpBQWZTD4HiATPuwylEXrItJrwMOYKGNTG6s8lVl
b5a1smZW+kVcaU+Vpdkripsg4enptq6i+zgptpnVL0CI5sN4Dm7OEz1AZiUSwG0LClr8yQAsD1LI
G52WG0WNN9ence6DgcbxbxiZzJYbrVkP0L46pTWY7dEXvA2HImEB4UtXidlIU4MVNwnQA2TMbZwC
2Qo5BjH1vllcrmwGTb2XpPn9Vj6UIDBraGnoDq4tlzvKUiyqN4MFvWV4xiYw31VBk6uT79enbeY4
sqDwCVgEbuW4N0hNB+iU1sngYNoyt9sITwGifYlAPq0jeSudh5BSg+AFV9OubqdWk9f3qzLpN7Hl
+WnTbnR0JR0v3V0f1NwrIEYFJsz0jTAyKYmrXREJdeqfibW9b75C+Oa+fEzu0k23rnb6TbPvj43w
lwuj2bX+M64tJXYDotwmPIvak0HhiTRaPpgla7jgLWyp+Rn9b3i29NHKtMm9guM0rCeRjor6VH0z
+9c2/1R0r+awpNa7NCrpA0LHmxVJhx5RLpLQLYQ/dm5YqnVw/avNFC3nH01uSTqR50AQk7Z47unX
aQOUc86DUe8DTQxhLxb680tzOG2Ms6ZKnKdmWdWpOKETGpiQKW/jYgX9z3YFpGi8O4wVWbB6mxbd
r/vAhqwzKj9QR6Q8PzBSwZALlQUkz79nZXJwqHhQDP6Z8FLzjbF7YQLqjJWuLfEgf7D8r4WWUr2r
8jhmHN0Iz0mcgFabsWflzuBUCbXaawML3ie+nuI20cFhMwQ1KfIBkrolUNXbQ4HPgaeBfrAaq9o6
HahsWd/5utHhHmcr28ZoMp/bynfVIR+4/MNhyeTH3qb3gucjxEDxf+hYOYRZ7+S+wcC5RK7OV2ZW
jqHZZi8NBaROKawQHjkvkZ6HDeTeAxa57+CfG9s6tfNnG0bJa6Gmd1GZJ34flc99jfjFAFIhbYo6
MNKu8hnAVFv4y0UBsPXrKKOOX7mV6ouiKCGc5+hrr8GOrBmupm2cnjpSvjSR+JqzHB0v+ED4LYVY
ZVZ0X9LaOZqj8Q0gkSQo8rHw+7gFLCzJ61Adxo2XGRtdV98G2LxtxiiqQrdtAIkkDTgQCvl2fW/I
fKCpZEQ3Ac0KfRL4hWDs5XKlWkMzBrPYk6P59MVYQ7CxMv0oBNYTFC9o3PtFmH3qPi/RmWcPu7O4
0sqBm4NuEge3TaZjm8Re7ldDFuoe/xyrv4vO/WWQUtoWo+1BUx+DhKzjSsXnjbVsa9sf1pLlyOyp
Z2MaIdEMUdQfvYSzzU9gQADWMsCsFijY3PsYzI/r32suZaJshPgzOjHw4JE+V6cqTmNwjCRKjaOn
sz38NeAiKZZ0kedy5nkc6fMYUDhPYG7B4SoOYk57yojn1/0I9OKzkizxmZYSmPR5eKIMidtGWIOM
f3ZS5T2pIM6ZwEXDy+pbqMTcGob9Mlr12/XJnF2DMN77X+KUn164w5tGFbhiGvxAilPDzUAMz9zV
Fw6gpTjSsdolRjuZe6CwU9+H/NW1071NHnpYwv/deKTzVBm6WvGSHmA8r3lwwEdomdjkmgE11d31
SHPL8DxrTH8/W+c6dOHVjiGSXn7rjNofi8if/GCuR5mdt7McMf39LApViCiBOMPlfLjrUyw+F1pE
OUgCXrowc5Yxu3P/jQWFIKnC6pKoU5QUC97l7GseuWVgiFxARLLAWxmo3njSZg91St6GpFV9SEV/
aVgaig5XDxqjBRslBtRn+E2qbmrm7HVKtzGehrqiGgM4jgCcZqsbFlcnNUHjUm/jfaape52RO3BB
H4BIf3e77GutlM84ZT4IE+9KDH9GAguatHtRgLyCCi3GX8IrUiRZvyuT+jXiwErkDiQfoEsTWATn
JSm03djxPaPdbojIziD0iFeCQ5JA39zEg7IWDXeFWm4zO9YD3D5bn0TpmjrGTiFZAQc58VKa+t7q
hREMkKANcpKmflfmG9UbD3VGdu3YHjwP1LISuGqaf+rhOQ9SfKip7drtxF3kwBUnzfP7pAZSjMUw
3BB1dkis5Ebhk71P1twmub13HDhkjM0h1e1V7LliFSkCAm16/SC4d5szKCs4GfdJI+7s3ltxlwYl
xBB0ZZK++lrWxtrQ2G1MyW0pxMo1yk1F+b0w4Fmi5Cua9EeSGKsqhWBqP4ZjoX0IQ9sZfbSrIrq2
FP6GImndU7KCpiSG2d0TfDnIuuJc9+rPXJCgKZMdJ+0NrIxWeaWh/5QeFC1eJ5r1ZhB4ebbJSm3M
Y1or9waBclws7rM+Wkcpvl1XrlHnrNpJGBr0UNBcfI3jzMfvdzvuNxXY3+hoNL6ep/selQ+34NkD
4LjdPLlFG9pmddPbxmvRUFRxyS0cJ5KgAtdlKpE2ud0EMbTCuOmEIm18FkF7wnYDxuo1cDD3pkJv
CwsiNtDOV6m7BSYgcETvA0cLJ2IeMMNaMZgSOXa7QimySlNxgNrs1nVxRLbGtmuG2ybNdpX4ppmZ
b1I7qM3+EDHUItlL10CGJ49WaQJB5NagAUoIoDAi1DBJBFTBsW7goAN97AZNa6OHDZB2n2RFqOqf
WVYHduRtmkyd1h8KfuzskYSiqp81+9FAsRNZ6S3qx0Ab35tYXyVQqQbRqbPMlZrTg8WjEAXysTO1
sIX3BsVjgIjjVYXWvGfwsINVVl53kJlN95ZegecMD5LcexxYtqoy9liDdmhlgR4DO0KPTIflcQK3
WTO5qcr3HErRdaU8ZBnURDqo7FkjcJ3uSjjqRo+8ExthblfGu5a9teo3Dd2bnj/gV4VpFQX90AU1
Ooe5d4SG9qDAb/IbLDv8msIktMC3oKCvNm9EOw7DQQdilcPBSC1V0C4+F94311zZ7dEZ6MrFk2ic
hLUJ98PyoXbB8YfZ1I0hbiJ7qxO84/HkEBVKqCcghDaf0urWNCroMaxU455Uex3zqjUtpK59Pt7U
/EDdHa+fPSjz9dq9lkKD1wuN+N4FVNCBWIX7NWXJGgDXVWVpYPpoz1HHDy08zrPCDLkDKZmkDtT6
tve+xs0XBuO7If6mQ6aNeljDX5i5RRM9ViHxE7rdvrAOjraOlIDSJzJOjLVjqW1aNJ/ssoDbx1M/
7HH6mekDU77XzhPeycYy9evs0THe8ZwZZJC0ycVTLVaWwX3Lu8mLvVbC2ixdD/R7AyaXm9Q+BX3C
dqMVTJpi8GHBHlaagx7d5eIY13siIIICh1SVrjl7GtrXSHt26qexfCbDjZMCMMQm/51PPcH2trBQ
I38Y9qW9sotNpz2T5EVLHj0Iv+KnM7vzR/gBwOgN5P+bOA8GaGCUZSiEHTAQC1NY9tbad63hod7X
flSss+4B+i0+KrkVyKRwTg47YEgE+nAwcA0GILX0kfg4SH3XRnaCKoqhkQdODDhfvWhUvY94vIor
BtbILYPlGDzBWnPAiilWlfOlH/TD0JvUz6NyFaV9aDn1gYJUP8axP9qfqGYHWt7tavZGlTsGC5fR
uc1y8IPbDeuOil35CmvWXskDc7oUFUlx7+TsKYWCvFCijVlq91D4+VZDxpgUnIZ5C1GVzLgrbfvg
JHnhO1Q7xESYe60o3yOrumVa91ZlSHJmm8J2Vy/WvQpWMiD08P2aZARZW3xWe/C5IJTyGU4OB67l
qQ/cuusXCv5nSFggT/T04HHAij2X2X7vlc+WyQ82hys8DMFq03kpiAsfUG0SzUi/jSDB+eCUntB0
vDM0mLWNzks5wMbcte2bCGRM1XXVIO/G/ZhVL17qgAnjFYFViZ1hkM+qMeKDWblfdFz3VdI9WGm1
go/rLldK2JtlFg4GPLcZzVJxc7WEQsEhFYUNENSVUaMo7BOIB2m42yZoNy8Bw6+WUIgilYQGHWKv
jvAi0NYnCGREMfHV+IVDcuR6qTZbPkFJZWpBOJP++mWpVo46L/MWBSE0gI6Auq3tqv/ydyGkajBF
8dRDtZmfqDZ+uGPWQ9gPx+r1ILNf5Wwc0v2KuSVz3ATkylg3bs26RypzNlbTLjSJZqfr5z1Rxix5
kVKqkG4SJ2qqiT8Sow8qBiLi9cHMXeJgAPLvbVSdfsVZ/RwrcecJwcWpSZ/J6PiGysIOFOXoi6f1
C7GWRiQtgMbrxiQqMXHw3lsXQ7LVUZtdH85SCGkBQPk2H7iG6xpN7rPm0f1d+fh/2gRn8yV9fFhS
qQ4FffCUkOe+fcQR39Dn62OY3Y9nIaR7ddH0eVx7+PBew30ot/kWbBFs9THrn64Hml3IZ4GkO3Wl
FwY6W+i/dz2UjQVEtFCLJ9YSQnJuiZ33CaQwCo6eDGKyaHiUd732pbDgD/qex3cJsufvD+gs0g/4
wtliJmXOgN9BJuM2jtHe9msUvfmwlADmYBC2qrqTWKKHRzrDuNw0ZkHHTCV5e9IjrUM9We9SKt6T
tn/VCpYHtRF5cINsbiwl3pvw3bSKcUWybC3MxvAbi9e+wXHIG4N476i4pYaKgh7vcDjZ4iX5w5mP
fPFbpQ1ujK3dQcUKfS3jpcWbaG3cK8USgXdmyV4EkXb2ACIDxM/A8EwJTkhQdqFZH/QAT1kgM//2
N74IJe3wTC361sbd96TQJ9Z/K2Jgeh//LoS0xzUAKNJoYpLWrfFWlvQZHnEvmblEa5/JVRcjkfa5
qRZ5P5oWP2kUL629txXCWf/dSKStx6C/qPN26l5Fzyn64ZZx4N336zFmtvf5MGRAAUk6PTJyfBBh
qe+JNn43HBSq9pClvqFXDxBqWciPczy/i4hSWcQTUKFZnYFvsGG7/s5T/c4OKOSZuR8f29DbDDcQ
TAzdB/5a81WkrZzw+pAXlrsMOFCFVhsjGgonS3c2IiZHI9chYcrbVyg9LSzGhVViSrkm0qPRbBsc
0C57UIen+E/QExezKSUIondOq4KOiO/3PcN1o68eOX29PmFLg5DyQ9+y1DNVrEM3up1sr1J3Sahv
Ns2hm+7CzgxSffIbRV5bhaFVIBmDNesPOXyRcUUk6hLQbnYgZ2GkPdtzPFSZ3chPaVkflGFcVa62
0DedXVxnIaQ9Gw/gng3l9D4AzKBX7zzoajik8Q1vySTj+pzBOejyGONiyDRKSvSC6bEp7t3kQVQP
1z/8Ughpq6oMxNeaYKcAVo1GaQMjLzgCFEuYs9k5A3JuEqHUwJuW5owNntXrLBcnOEgdC5Z+drxq
1RhkpSW4zfzBkOCzCmNSw9OgCHY5a4Y6GhVVYlRN9EVJ3pv8NVmatfnh/Awx/f2sjnEAWbBKLcG9
D76dypjCKqHdZOwlVeqFxTaHVkBN+zOUdNaBMYhHgB6h4pfhO5gE7e1wpEfL8Yd3DcZoPntht+NR
faUMl8K/nElpM9GO56KuI37SbbLWCP9G2nrrFu7CnWB2NuH9YOgTI+4XJ8oS6qGFo7p4RjSH0Yed
HZqHnQqLtnbXVeoC5m02QUyyVTCuBfBE1gutmBsxvNrgApJ265QOx4xWp+sLcPbAPQshrQ7OSxYJ
F+97OdoBefnEhshvyhdFH1HEmwvl1ux4oPgIDTZou+Ih+HIp6jRJk7o1+ani2nc9Yp7fCP1PPtBZ
DGlAkU6Aui2mC3Xx3WneARgIkuqVpS/X521KAhIQYdK0/G8o0lJXOogAA5qNxNpRH3K/6LH5Svet
nFp841MKHIRSfPxByAmiDhcES7Nl7UcrrYsBSHB+8pRy3w5wmU/ZSe3w3cbEjNelHfcrtWqypxjA
tIXdNfvlHBOP94Y3IeWl1GsNKuRDUp2DX15uhzK5YcmX66NbiqBfrg11gEOfDkOnk2E9eIw+1JFx
/3cRpOInbyMzdhVEaGrnDt2dx+h3pYCmCz0y+c9pmgZ5lms9qtW5F2GaoPAIe8t3C080rfHiRQ/X
hzKbhSAMCDTq1PySN1LSWmXmKriHtZM0W+XnMAcNYea+8NXni+OzONJmGo0i6xy0LsH+EOHwIR6H
Z3JPv7HX8mDdUyioAepLwgzIGl/5Oi6pnc4uCRcCmaBDwmxDXnSA1aVFYnT8pLBtl30m5lKA+fEB
OzGhJ+Dg+Av5Q+vIKMwJdXDvBjzgKzPoH00StoCGlX62dsM2HEIIQQ/txn6FI+hCQpytaM7iS+uF
j9yGUSria8ZDW75CJCDgJQ+vL5bZaTwLImXdpgVjenIOOI3KUS0hmG6zhXUy28OAoLUNDUkoA7hy
ezGC75UJFwaMQ1mTj8EJ3U1+g0cc8wedA2p77qbnYQn5kgCvWX5zv0ybmUvI5z9BmspMtXIQs10O
nq4Nj1UCgEBOQFDC0PV1rdf3bRfdDkRsnRJPWNdneO4zgoGMIw36HuDiSBUjzzyVFLWB7MiKnanH
t4miBp2WLhxtcx/yLIwjldgR+EueGDHLI+nCrgUbjy60iRcGIosfFdUAMn2LCKxPbrrcqiBVX91Q
O7YXVsxsIHDKkLvA8nRMaU2mpQNj2xhXnxGuxIOig1+1cxfrDdn75Ec+RofFBuNGB6leRi9xs4wT
piCDWI/xA3mAhk5YPLtPZGftlb17UA9LLnCzn+gsoFSFAlDNDdcVSCjadoBmKx5d/mStnUWQ1ppZ
dAqztQGXxiZewXLu0UDr29Q211f0wjjk5mfcQN2/aHt+MqvTWCcBBcr4eoT5FfDfp5GTu62liQsD
POwZs/It5b2H3LlGFqq0pWHol+dxm3KTeD0+h5M/daX4YnowjPi7cUhVBe3bjOgFVnIN9YlOXYF0
BWjowjhkL5Z/FvIkXQxLOniEmtJXb6xxqM0WC1nZtiu+MtYAOWzx9Fn1q+Rz+8WBEBVEM4EzxMvu
e/r5+hBnZ/FncEvKO6UGR/faRvAkfW+TZ5sstdpnA0wDm1R48P4qFdOl21cihzfdqU8/bJv41Hu/
PoLZxeaq0O6HiQBUnqR0k7C2rRql4CdhfGXQu64M24eAw/Ugs6NAHx9ECqhMazKYvfFGXos8xUqA
sIJJbtylUcwFMCH9CxF9UGwQ5XI1m26fkDTHd+AwMY9VCHh2C/M0p76CSzqEqhzDcDw0JS5DZLxz
+qgmHNdB2GHV62Qd3dhwlr8HF2pdrL1Qf7g+aYsRp0GflcxwNbAHJ0NE7bHDuoYgdKi+93s4voMu
5J3+5Kg2XaBZYdoNUTHZyoc2rlm4udKf+ppseE1ORo0tRBdfj2a/1VkcKfP0eZnF2uj0wAl8N5VP
rbNwUs9mhPOBSF+q6+FEZ9tuf2LrHr5eZFW0nwAwGunGvQE+b6WtzC2x7jo0LzXYbq2WfJHntpQJ
PXXTAisFXC9pz4Kx4ghd2P1Ji18sV/E5gOm8XLiyTcelfMueDDg1uM+guPmxeM4WB7Vqs9AbvT85
5AZUhJsBULbSuDeFgHBEGgDdt5DN5y5WaE2AcqNaMCP4JVGkYwsB+x7Lg72JZgT2hp0Smr6n3hJQ
Ym7+ziNJV6uyzNTYioHqISO/AYPjKGBX7nfJUl92doOdB5I+lKiH1s0t3sPgTlsDTBeZPhiHey+w
NspeE7t0vfSiMbf2zyNKRZATmQ7JU9Gf6t7zLT4EUenuFtLGtH/klQGW15QOUT1igVymDb2sqqF3
8KFyoBBzv9mV6yi0dza4cisWJIuvNLNjOosnjWmg3qib4POcbDoGXa6CP/G4MKSph/LLkECImByI
kIFlnhwkD4bKK6seEs7TRTRHqQp2xqZal8cldcmpXLgWSkq6dTn0rOFNj0evfxQO+NqEL/KSpPcc
P9iGr8x/Q5LO3TR3m15taX+Cvc/aS+2wG0y/LNskIGAf+l3t2D4rs72oLPwCGC+VqrmQKGc/3NlP
kPZZBBCo3Wj4CVpRwRDs2emq4PqHm4uAXiBcVqGqNfXnLpeiRqDaVWSkP1mc7NTYeDPrxXN5IYbM
xxsGCAEJEzG8xO9Ww4pDhAogwBVj/vCVrbKH1ACtJ7CWKrM5Ti9G9t/g5KJGIV3TFmPZT36HkV/r
vvu92Gdr/T0N1C/1GKS1zyAC6QOguPmDaQWCDBj5SQxOZpkJKIWXLiiWJ31wVnZE3UDpxJL/8Gx2
BOrivyjSvobekcYqHVEAB1U/uk26aj7DuRuOJfs4qOGNyZbUDecSvw3ryKlEhICPIWUuYQ82Kyu3
OwEu87W2M8VvzfQ5ooDKXp9AZ3bRQPAXOnoGFBpUafcNrueNbuF1J5tHUBPrtU+scZGRSf7Sq+qL
pbOwsMav+RCvXLtM/GaoP4bSfkoVDiu50tkKAGyJYFvLzPeKQR/aRL+zR/ruFdD4pkBqAoEfQ+Xm
tsgqACDH/GZo2Y1G3U2RYyk2ZvduWs1rFUffYsh4kgz/dGbABpTX0aahKcR0kuJTEdnVQZSAlict
PO9iDTCYXG17fyAdFjq6mlDN/z/Ovqy5UZ3t9hdRJQRiuAWM59jO1EluqCTdQYwCIcZff5a76jtv
Qlxx9d61b/b4GCGkZ1iDNPViEdUiX415x+EJmGdAQOeRVzpwDey6m4EMYP9NywYetZoEwFLvtZc0
kdumjZ+GQeeeo/EdSAY3o1be20ITNyKS9UZE1A1HUboBEMfWYgLPaZVl9l6U5GbU4xNQP2b484u5
kGRA2dKgJiYReDHzoR+RhRFjlEiPlQuodnTPY8h1DgsRxYufA31Pn1yiwyQYUpqwC4Fk5+xk4qmA
JTLa0WQEGC96Ev1z7Ars7spzo6PQsCg/B/y+484BbfyJJ9OteVEvjbSo+aDJYwRZtDo6yPFKQngt
wDkt+JQQgjg4ulqDAFM2KX/Qxb514/efH+L7B/r1IWaZNZoS0pKTI4/jBDEake0qIw4Geo1F+30X
fA0zezn10PU9t/Aovf4cq8RrGgYPvlN0zUz50uMge2YEepqmBbPUr0vGurplk2NI+F5pizF/NLM0
aOtrEuMXW204zBiFSymabfMeqGYNRT1GVvs3pQBOXF/x0F3wRzhUaxuysm6LLbTAf35Tl/r357IA
fQMMScGrm52l0hjh16eQx2gr61Su9SAPphX5Ux7g3bztQ9qi3QxBrzt+arZXK9dz22OWREH7Bj0F
C641sAKeBRd4vVGbaS3AYzxUcXIahqmC93Bz0qY+BKchNCWYBWM5gY9QX5nbXpq1o9N81sdFw4RC
h/Dra82JTBwQilvUf81iCuNVe0Kd/ssJ4nUb0JCvRKD2/eqaYtIl3hri4g/nr8b7XIeFkIExwvX2
6LzoT+NCHXWMgZbF3lhN6/FBHfqbGNymsFg2gX3SfebTrQhIINbGYryrXqyVvOlu6gNoYHJ5VTrr
+4EHn1L9bFeM6fz5hv26KMnEIg7v+Ra1zuiAPrQYAu6zX/gxz2fJhOIIi1X52q/PptfXqp6/teF8
P3wOPj+bVE/GAjJ1yN+LV3fVQiNsPRzcO2dZhWKZb9MPuwsyaMlvkQcHxf0ZVhbdGvd0aV3pRF1q
DgCMB5ESFwU6dM1nW5OpNEq7Di8p3w1Pci1ee4yw9vyg32h7cS8nz/ZJSHdFUC7/0Ub13KlEaAeK
gcAsYKPMkg4ryiVv8w6vQCzMOPHz6FpF+/0O+BphntHrtT7Iom+PtAKNYpoC1lzb5RcXEGIiGPBj
oAVozuzrUvCpm6RSLQaf5MM+yDVdTOvkpC2icAwNn70aHxQOj9dNcub2RH/X7wz1MM/hoQM828LQ
MBGO6hE535X3bjjA99ZYprfSK0Lt6vzx0qmNXuL/os32LKUJaZIJ0aKH9qN/hGFfAJHGY7zuPqZF
HfLNtZLw+22E5fwUcLawtcxVXZwDFvoY1iX3vdwqDj9fC5di2IBuY5tY+AbmfVLlJmaviZgcR1Yh
R7iBX0ygJ6ufg1zahegow8uXQj0ejfmvR40BJpJMpraFpWHqa3UJxti1Cuji2/kcY/Z27IxZCbof
LeS1ktf0t+X3DPY9oMV5MKtaMF/PlgKen9eu1UvrB2kGqDVjpHsei399NG104qyGjM6xlf2NHden
zuXQZlD839NFeD3/L9C8qjVGeKdGGidHATOLqbY80l6x8fieZCEC6ix8yAba/vOD0KRNPTEUFMdJ
PDsuCRQMkSYKRlt1DRp/cT98ijQrJLtW6gT4D5x7Wbd3ZXNjJuo/zJpshwJg5+JoRVt09mLM3NYS
NmDPWVbhl+TdAb/OnH7/vLHPd8P8GoNcE1I5FA2w95sFaZsKzCATX+jIiDfFjzlxfQzSF/EIVHJ6
bdku6W/imc6OtkAOnl/U1802ZblGS2Sox8TuIIiX6OVS553rG5DA8pVrcPy9pljTqXYX0GrdOr1+
lFmXw7yULIypvtPKdjkJ873LoR8ku2GPYm+RWBb8SXm1KY0OR6dEqcmyFkqeJXbaz+v1/WuBnyhO
mf/Lr88b41NJwuuWp2lvymMSwb8n0QKHfUBewv85yveNjDpOB7IIXemzutrsrWRVNGBtColOmuUP
6XOTQBRAPg+o1H8O9H0fnwtG6IFRGAoAzjR7HwmHjFBCuDwWtrVMWbUxzWb9cwjYWF/aYyh8zxr/
mP/PeyBjDYi11mAjOzkHT3PIH7WYLWXebRKXLQwr/pAJUrXJMXsv0QXY/2j8x41axZk8cHBtkfgu
rYnsASEoPFqNB1Co0RUw3KAH5FxvtAMDeF44ZO1m4zI3BajPjK7A/t+MAxicEY8fUjas3GYKJKtv
slLz+w6iry27qWBkDcpocVsAH2Zrg+WleVgpABXqvtiMWbxgjIHFmcV3dp/1uy6x1poCpKxPyVpY
9SKp9VvWOy+sJCvqjIHIxMlK4WZgp9Nv2eu/hpJieGsHmTOGDrd7n/PsNoNYtcc6O4QN+dbKdOYz
Fe/j0Xkbx+rk9FrnIe9BQ0broFJUuCpUUDEqqXtPtOGtPpOHci2B/bPU94MoPrS67kDaR1tFGmDc
49/RJ+0BwthgorCto0iQDe1Wq4w1K5CgQrDJhggq0UG1AEoOqglKKzY8dyK/oup9GgEMBf4H+psC
bFu3hWdr5JpJwLT0HQjYIRwL9owB5c6M9cori0F4Op8WY4IkXMNLKkoKqXl+gtTKoZ7EvpHxDXpL
gYQ8BUw+wGUqOKRsuxiVgU7Anq0xf+zVwR26fdnpr12SrwF+3J/ttj2MZEgwFPpLAZVeDuAv+M0a
KODWguvS9JThKA9aKzdTyYxgqvNiQcsy99ngCo9HDEB7A8YKieMxoT3AB73w9LK6MzUiQIt1Kk+X
1aIQcCNWzi+iWcxrquF+wBhjBZTaOk0i35UUQnYKrGk3OxllubZKdAucmK4HNTwNdn/HU77Umv6P
YNUL3E3v06onHnOGrVMOECR3Psw+3ZGyUgEHxToixR+3OKOzNWz1gop1IfsXbM2NgJ+kV2nQtXIT
sLOFCVWcDgQ4Y0juiZHubYJ2jiWLxEcd4BV2fcprSDC0or/XpwwFaG/f5H25gvXzc2GL13RgnTfZ
9m3vauMitvr3WOqaR1WvebBSeNBVu+O5djcOzqEcICtkTBaUXbr2bSoh4dhpuyrStmNVZZ7embCQ
JJHjg+R052QgyCF+iB7QHqPwe0NLWs90tJe2gfhWrt4gehhGrC191aDdqiwLKr+1dQspHq9wKBqG
ZflEC+ZAgluMC0qN3pf1eVzfgdg+Gu4UWBkg+L05NH6lyGFy2RsUvDoPnTuY4Qq6z3rh+iNMLQKh
VB9Ku43h9CxARDH0O9fMYNXFCfHyzj5ajrZWsoGnh6ZDKaHqQhL3p0S1Pk77TSrUukzNA9qB77i4
MDNrkmcoXC6F1T8kWvqAjwKAFfB2vM4epddOaBQnffcQp3gdw0TKYMzTh5gN96Ujd0OfLu1CbXVZ
jruiyyAJDqCV3/byFpTGxNdH8pS76pjrEOmK8vjILUUD2XSPnVUafjWNhRdFEkdRGflF1K7gCHMf
JdmecWtrSdNv0vJmKJppmQ7pxii7JdygwJibzNeqM9eSJku7yR7g3HQ38TykcdH4wuKoajLI9tSN
c1vSJFoTaCBgvw++C6kVocQtZIM7n0qoV0SyXDla+2Ji6uxxAq9Ukgk96Nz6nkJfZRySE9zTcUYS
K1pnotpxWWRwMWl+Ux3Q/6Sre6+0tGU3GuCHuhakwwk51rF4gEY7ppKd2S5KF/MMVmoQk4/r0Wt4
mW9IF0demrqJx5rC8CJNf6vrPhj1nCyqomiDWpBTnE1PZqr5uak/pbZFV+6AFpRt541fj+YfwmPu
W25T+6RIdhmpKwjY6CqEY0QcEtGZXo5kK7RdddDKemdUkObNISgJ2R3rl4iGwXdqN17YKl7JBGOk
wrIgmdZSCNUbzrEe6nVChsc0Q5+QsHjtjoCXAEoxrDowMv08mTaUFkfeQyeZxc2NVZq3eMDOB9pi
oQ/FnyiyAxifFxj/jgBZ0OyPMWrZMuPc8WR0qiu5jbuygAJ5O67tuL9xazIECeWFN6QTe0UjhG80
B1p3PYygPDDmA+VYFPYAplqI3v6Di9jwaiTD0C2pnpuMoXc6pNLjqC7CotXF0oxszSMNjm7b6d8q
jd4U0n6rkAz4RLTQiCiKPsyou2RqWBPVTH4pq4+8ZnTp5OK364pfepM+sJ4NHrLuuyQyDkVShy2G
Vr7dN48QffsTi2GC8yu+QtK4re/W4zPtNAvPOK6UhC7KSLhaZlI96BmOA5ZClkHWEO0hUFhhdIgC
l8jVUAzPqTls40o3PMGmR2UzHuS2EYVKc35n0nrpMJsAB1ZsBXXHJ5zXbpjZ1hAil3lhjXvLnThB
MGxiy45hsgL1NOjTZJDjahxoMOVZXvh510eg1uLzqAZz75b4BrQOYlC0xnHtqOEuNqttziCRwYn1
MjYEh6Ruv2QD2Ht1nN2JqYJDXw7dj6rMBb62cT0l6j5nBLYQauPw4Um3mh1181NkDvvEgjRQf94U
ugFVpbbC0Sn6B4vVu3jMX6VWDnsHKoY+m8pnRtp9K+vfJhmIr8puvNHLOFtENttWOVlKLjhUQspl
w6M7isN8AWzuWfwF8jzMqqFPpJK7WLTLWMg7Tp0+MEuL+Lojb0q93nEq9mUrjnSK1xkboUxFBm1Z
RpT6sRkVWAYuQ8xuH6mDOVDrprpvmjHk2g0MFahz32aVG9Z6vyWG+8ATirS8mdwQzIyNrSfArg3J
e+KMKyiYL4s4/4ipvpFTGdpmF3tt2t11kAPKdEyAirHcZCpSXm1pHohsq6LQgzjND32Rrcq4OIx2
tJGjWnICm4khJ6Ccx+qVRGMwWRkSSW1vKCcHoCy6Qw20dfn0mifdjrflGs335UiF63WM4wjtX4iM
tkWvhSUbaz82jH1NcSWW1vCq9GIJ/fgF6ccVqMkQ/IFcEE+DpqsCOrIgj5PQrYyjFGyfAjCbnnUw
bVuGcGskfj/wNXzveZCY9bBNrFrurR43eWezULeijRPRpzp3dhICSlZk3+B+3ha1fOqp9EE7W1Xx
VASS1svcFvu+sY6NVFCKNvTnRJu2ugZoikxxcLadASmWVh1G1pk3GEACWikdD12mxOOtY3pZeW9S
/SA7617TjRC+C49SdqGdUmwLNe3UoCKUePwEejnWX61tFW0qo15Ap2yljxPOC2GtNBNdIhZ/dHHx
N9MaFi4kQKtKrSWvCi9j0Y1B24fU1n04oJ16G3qbHd1Yw9T6mmzfa60Ipd7n+MzAmakbFWpTuoek
KBSqsgK04i7dV2l0W7bopltVtQNB95eRkRLkteJOVEN4tsTBSSdGz7DHdaO3+9SC0JRJWwz58uzJ
sutdV1W2Z1nVulUYWquUH9KGhDXTJj9Ly4ORRNsmGZ4xyrpRMCoJUFkrL3PULxj7vDa5gH5FfFJ5
86sWYgBGwdGXUdfuK1d/HAXbsmaAJ1lXrGzRrrqkXk6ai7b3JPcxiX6Dc3mX6PJOS4cHiK4scIoc
Ks629OzSkqJyyfJsgYnS3lUcikJj+5pUhvAoK7eCDL+RYvzWB+t+slhYltlt1WRhl4pnLhV0EQXs
z2D55uOvfmFmtCkS69UajYNhFAvDzra0EvcNdZ9tqzxZZZQFwkwWwgRMTGuKhZLTh5ubH4rDXIWz
ymtauUiK/qYqorDhagUaHeazETSAWg6JHD7e9AKgeoPfcVutUYXA2pVX7UJvp53mkpA5ZHG+4RKe
rWlOl0olhj9p2dYq2GrKWQ7VlOaexJgvo90Q2CXkn872UF6RuQdaq93omH94PG4Kybe8xkGv2+Vq
gs4fdaFVGuX1O8+03st1+5BPcY9LquNe5Div3ORw1lNI51KZbysnWdY9e2pZA1JoY68NhjeaT8xE
7kcWmEPfOlYNh5oq5l5J9Sr4uai93Kz7VNPOGkCy1SZV5ik9ujBglKvuydygrPI1H0qWtn7K0O+n
q2sTj+9tAfS3PgWdtQUg6u1UUSfbY2pBqk1LlsR9mFBGkeYabOH8f/rWFvpfJHMGAq5qMJWHDENr
c1ncGitr3YfjLt9c67x/76YAoEstKJyhWgEMddZWLco2B+sRmbBQuGXJ+eYCbCc//fyyvjc5zjBg
SJKbaKmgiTtftmSCPGHuqOOgRwRlvZV4vSgXPwe51Ej7FGTukQvv3j7K3P5s+6oV/hi1hc+7ZvDb
BicXhA7XGVdX2p0XVw/o4zNfFCDhv+K7n3pRJG0MV0Da9Jh30bPByoVpNPdunfx7g90BP9qF0I+B
DuF8zKZVJSZMnEzHGvBSUpVBNaDyFNmVntclcM6XOLP+N0lMyTU+TEf4DeMyn7Zaqj3GU/unb5Wv
d+XDpBkBVMTuUn3qQqmyxzzHeKaTV5aVXuhXffkhs6mFVkmnBBoFZsxZDv/0etlnNlRWyhEd5Za1
nmP0b4qmjzCTTVGh24+KsKc4pw5yLvoWl7TzpN2vUhfCy4M7rkQ53VJHCh8jhNdCNUsMiOMrP/r7
XkAjz9DhfQXyCwaBsz1e5WgU5LySRx0VtG4UntOhJGquiZ1fOPe+xJmzkoRJZQstSNhIhvZT9TsP
eGAF3YKGxW/pZUHpXyPNXcCkISIcLbDFbQOTl9nbyPLJRGNSq/+6jlSwHFkhzRj8NHR9DJ031PSj
LQQh99cO2wvOTAjsWmeDzrNb0FzYPbYlr1HtNTg26GnM6KYCRFjvrF92ZoYDBciKajrO/4p7SUKf
fj5OLk0G4dYJn+ozbB22WLMXmiaWbVd9BRfhJ/OD7eKF5pM766k9nmFq187hC8f9ede4QHIQJIJz
eHdbsCLSR1gWR72xk/pHqlAZNr8k+nRK8GVGYUgxfvz8hBdOZedMrQeP0DYNoDq+dtJzq2xg5UlG
QDUbP4LMtGk+/BzhL9hldothnnUeBJ3peqCbfA2B6QnrqgZraMW5CGoFMcMkQntXK6c0qGzl+lVZ
Uy9FMsoUee/qdG327dppUB9a2oYSaOla4OIs+tS4A7pMv9OaNPZx7i6aOlsyq8Q/H9Bt1mHgde04
vLQ+jmmdHwAtaAiTfP3xOkYQIBXCDAknDjxoIfpUn8qDWkHtfRRev+vvmztoZdPbnxftwheOWapl
mzY4uHBknrM7B7toq9pA8tkNzqrKNAVxVn3RQoM5wDn4wIT4NUaG3wstiEtyQtdmb0uz88AcfpTQ
Qvd+/j3fDzb8HNw8mPCeF2J+ydmkL0lRwOs8FfkGLbJ7g9QHE7pZ/x7GhfoH2NV/4aHnn/HpLu15
A+5B645HXoy4fPZtLUKt//dExHGZBcwU5L8IKFBfgySkdtNWt8ejFllhjVRWTt2Ve+DSrgFj6GzU
AKQUnM6+hlB1xaArc1ZL7aEWW8CrJBnja3ZGF87k8zsxMcjD94vnmH27qA/sttQhr588Qh75aOzE
KdsUy2hlHiDwf0/urV/j9j+o23wJOku5C5omCqLd8BMF6Q3KoJNCKwwAc62/8glc2nKwosZtg2E/
cqvZXojbkVEng8NQAb8F0aHxi8QHhfy/72wQ/EAhhrIIXtQcuKAZJQgAaBkfNfdgi1VLPkqj/+cY
wKVZ+I4BjjBtjJK/bgctxWSp4bg87VLeFml1aJzmburlFQjS9xX7EmZeLsjRyCzYcEDYRhz77hCn
Lyp7//kD/V77fA0x+3a4lRUZlFPOgqYQRM68sW9WKpd+EaeLnyN9/4S+RqJf10x1VTFoE9xwYKXl
OeLFrh9+DnD5UVDwnMEkAGnO9pfo3FiAwww1U2gxE6l5KfrjTdoH/XRlJ19ANuFZkDsB7QBgxLfT
U9DGreMpaY7j6FsnPSQLtmJv+husubfsZfLzmx7aoGHl50vzv+wJZFD/B0eevTB7tISlBKRZeuNk
9c+jvGfkWpJ0cSU/xZi9Kj2JCrDOgao19/0HebQeRyNMXpw1OVYf8rUxgvZO/uGDV185ZS/u909x
Z3dzzSPJrTMwmZjoPeYP+Zguufsf9uHn/PO8Tz9dScUoAHsez4mvzncodaDokF7ZiRcOctA+URJT
4AzAi3BmL6keSN1GcVIfIVEd1/4AbmGxMn7VsLe6URt+kzde8Ty8ZHfsn+9bBHYQlGJ8/p1QqHrX
GtrYrY6ygxhamEFFJ79WrFz6kB1mIIdC1Q8hm9ktVZu5GtHoqo4OxT7P0Act3GsAigs5JtilgAwC
k8t0XLmzj5nSPjJb1VdHvoME0aF+bdHX9ZMFRnAnyIh2C31p3utLsWt2mJ3trBVf5Ev9Gj74fPd9
zXS//orzh/JprySo/fIaJ9cR5tDOnt+nx2RVhvov7Za/Ucyp3t1lupoekrtmVVz5Fi6ExsliAhCD
n+B+EyrCaFLCK0kA3QFtaw/z8Ao7ycaAvynhVYbmZVBWtIBd2jUP+L9aqbOH/hJ59vWbeslciPe1
R7tpb/SseXCFDVgA/CiV2AB3uCuruPL6sdgMGTpkNuZtvlU4gZS9WOgsQslBFPMMt0nhCwGV8zo3
b3lOLN+IQE1plAVXvvoBLxdyXNMD5tXSj5rqyW4sEGVyEjhWFXtwnXoqiXpWhj34WTde08C9gJmC
vRaqPeSmcOX5JozTTdxJYgdNMrI8Y1PhUvAH6vAr58jf+y44y9awJcqB3xheBsmz9db+Hh6056uA
54vv+dPPmK12muXg1UNVGi1BtBiSbA29txugnYMhNNByCGgMIDgPMt/0aFjv3I9U+lbrY9gftNRr
TT/d5Mur3YEL3/iXxZmdxFnVOMBJ4FedNYswGPej49T4GVoDjhf79Z3be9r9z9e3e+HW0VGyolQA
Ou9cWn792CDj3rpOwdTRatGZijSYAjollPYzF/Wg2bLf0JW/mdphkyfWuy2yAVPnkQIfPaCLBMt0
U2CMWJkYTrC8eLDamHmVcF6MXieewgTN6xp9BzTUrlCiDjMOlxTY4rqbbJyeoqlY59bUeGlGNpMN
Aj1pYTWHgYbXt4AKYdYP+ChVoQl4j6n0B61tDk0zPPYVPn2efQwjeRxdmQGDAQ9fTU6xZ0AJF05F
VgD9en1j2+ydCfmiY3Nh5vE2wLAgMlrXA5Gt9oqqWA4jv5N11nqDVlceGVLgFwC1QVvO8MpRS/Bx
1MSXsGnzaGm/yng8aKYEwgmD2VHFwJjUqCpjPpknknQVCIUxykdI30EgriiWFa932mjGsLdT8drg
kgSFVsVHlMPnifrIMBqbXiqgMYLUQu+ndeCNA+KzX0c92kO5/aqh0gPVitdBNhm40aKmDGoZH/Ke
LH/eCxfaNMjhz8w+RmAsjZv0614oTQiH2ufecrNoHs/sWu0m8zHWDcZ7epWOcSHtQDD0sNEtAQr5
Lyfh0yk/SkbJYOqYCxE3cKXCkh9gA/fzI13a3bCSBhwUnRlqzJ8oj3V7gBZ2eySVs2F1+5wa2Xui
c5iggkz+H2KB1QL8Ka5ncx4r0zPujj1O8EKzwyx9FPG2xbHc1kbwc6BLxwQgtP8/0Plw+7RyzWCR
UsQIBGyR78Aep4mvmFteejefI8wqLSnRXoJ7BrD1+sotN2Wxku0VgciLbwYkIMdGzoSycRaiFXo7
5oONveZC5rBLbrr+QVk3mvufVut/geZN3oaOU52ZuHFKow2bOvKTuD39/EIuLhduNWwwNCrQnPv6
QrJRG7OGn2cyGGO7Ceby5qZIr53U+J/MEgSK5MxhgCnhk5lD29ExsOwqKdVxhBhrYEn9FA1y3ZnW
2jWrt7Gq16lkp1ITv35+OCAffo48x7r3IoaLSVUoMLiHLXM7uhqk/YcCz1oxyNlqrbm3U75GF3mb
5Dix4WB1yiZRevbUZvDsAeN7SKFET8ei3/CpIp4Vs98m7ae10Q435chupGtUYZlHx64VtmeybokP
CS4qzXSIGpZvC6TVboW5b9y+o8+dA7WH6Fm7yTg4W4Uc301T35ZQM/Idzak9QLUcDyqXwFMMwPvQ
/I6NBRxmePnHhfGKZ1f4bKDEDMssJj5gOffMexUtYjL+YWOFkW2TbIu0A6ypgXsKukev4Ki+u5zs
m8gCLbAp7gc1LjF5WwLJdUz66CYdhs3gTBtLEBCkNPgn5faDY/L3vCL3qrGtRR+PD1023Elabkl6
Bg1m40nToJjAufDq1lwBOocuZX9wRvGqN9EytvNTYpAnSA9NvtWrGuleEqa6ve80Y5cV8DQ0y2U6
Gbe5Dqyd6NPHDgLAyE/dd2CMV13PTR/gim6RaxwuOo52hKTufVSIP103AMxmlM821R56EIsX+eRs
mYKnz1QtWJovLMEZrkDAjdqkPCRT9DxQBZ+r/tbJxJIX1VpRuo5KtHTR8Z4wW8dInBhZs3BHAImK
Gn13URunYsJkPG7jBwW4O+nTRVZR2OlAIBKIDRpqkCcGjLVfqCppAI9FhtUbT2MpwzRlk2/TaaOS
6i0Dcs5o+Z8OhqVOi6lna9l/DA6yGqXLGvAE34XCulO55Ow8NHptbAOM2tCTYvkrHfr7IXeOxMVv
grLuXlNTAJMx7k8EuKioHlamyFbChO2QFjknWmV3ths/lbZ1X7XiubKd97TOkRJa7ppP4MIl8pjB
NMvXBAG+s7MHzP7rD7hIAIbH7pq2YnvVAl1q1s4bzbMXpU2wa2UxDOYisOeqHhwsfXBx6Y9/XKe6
B197X7gwIuqjjZETCHXA6wlX/7sws18uSWDFWi9NM/8jRKb78L1bjsK5yUcmb/qyhQtb3r5Kle95
YiwFM3cGjPiABYYnaWmTD2W4a2Aif4NRCxFF0aQbTcqwTMzIpxCz83s4V7F2XNrDtBYJgFWi8M2h
fhNjf2e0VRXoKcyoukwbAubArtWwH7io3ira/rEpsKCsXzr6eJ9FJvFLVy9gSmX/qmX6m7sJAIT1
o2loW8eY7o1ygL+THm1wKICbo227sVs2tHni0ZT6JslYmFn1nwSlkq8LV0GJ0Xro3DQFoB7+fhK/
PagpLNngg2uEEoySoOXkGY7n5TKOeuU3DnzV0CkcdxEd842dkRccNhImDMwCr6V6Bj00DczYzAM0
yc8ANwEZiNx9+vnQvHC74bC2IdaEkh3q2LOsWnNHtyMWjsyy3ZhZ5kXy4NBbLf13Wg3abnAOP7PF
oN/1zdh9ZCVM/BLUMfW7Jc4IRTTDumtiquf7a371QDwXrFRwdsGRnbUFYD3VKa2xYW3qvtrsMdJQ
ksS3XfcmcCz9vHCXBpUUrAryl8GF+d0sVg3WQmEWaPKBgbrTV9rinS31hdxfY/NdmNBjmPYp0PkV
fsqiFJDZOayYEWiX3QqyKDbZ8pzrErUY76U/bq/RSy9kCWfKtXsmdBnfoQeszcVAtEgi4VU+1eB8
Jomn5/zKCl66rRmUhcC5QZbwbdaatzAIZLErgYFEK6pInploruQ7l3Y30h0LKgnumbI8y93cti/Z
1HeQMsDhVrKFXi1xnXnJYIU/74Yrgf5ulk/vyAE0LRN5L6FPA3y+/kJxcrj1B1phwc+BLu3wM2MW
ZC7s8m+omqLUJXMHCeqQxiVaJ8WtGE2UddCdxX90gKxIfSXipd1gOSbmTiArYUo3W0NIoqe57HMJ
5CVdN6LZ2VBn0hW5soLGpSW0wb3CqzLQPZ9PXo2icTpjGuRxcLT3tLWMcBIx2gla85Cn8n2Mp9da
TzaYKZ966vyiRrRRhvbW6ePGgupgD+9p+EhA59Lmy1FHqd6+Oq0Kp0QPRRHv8zgOKNwoHYAaPSKr
3UT6vczkMtbHBY+Md3iT0iClFkwZLZ6GxmitjFQACQA5wCvNu0s7H6hHSnTkNxgSzZbUUJlG2xq7
haYUPR2A9Xhypca7MFB2UaxCQsBlEBP/Nu5IbbdQQwrISL8p1yxUB2PbAVFWB2oBgsCtfNCff96Z
F88pUPTOvWWoNZC5aoFBqYy0CvQ5c+ksQRwIu9X74A+LMSg3cdBeecCLa4j271lw0oDf3+zi6lXM
S1tZ9dE1F21reiKa/j2CCaVl4ONAtwAeYBZB7yTMBE2MG4r/R9qXLbexHNv+imO/t0939Xzj+Dz0
gJkgOIik9ksHRZE9z3N//V0FyZtAoY3Slu0IOxSQkKgpKytz5VrKpgz3GXeNjuwVzHV1ZoGce3Zf
lcO4jmAhWndOet8vc9/OW9z3FognSexMzyGI71fg5VsISyBiln5r4cXy4OkWWoGACAck+mv67fo6
zpz3sx/F5PZyUU+mIqPDRh02UcyliV4+tBFw3MpcEQQ1AkOUaFH+khfcC+IBwAKc96CY1lU/RkC3
Pfbja1PGUD+lwPf7Cujkqb0fysHKQfbeI95PjC2wrrZXBBwOs7lhn/4cut9OPLg8KDkueZzJKdhF
wUKSVvHASVbMbNmzEdOfcGICAZ0++H2DA4IWDQOAcL3gWKCOg91Qp4OgPvbEglSZaS+ZsID/udFG
dJIU/lsS529jYu5GGQ06amUNLa/kM0OUAl4YxUS/Cw0YCItMCEagdEKwOB1p9ZpDc1t/mTyn2equ
vxtsYVktc4i8PpeGxY2O6ClkhwyJSgobMBT1op6vqJNJmtSvEIY1a3SvoV3L1ax6DTYtxeFZm5lf
2rGt0WwgwDEXuaC2MIGMJuUhz9KXIcODIvggkAxXQJQU1AYevKUroSfh+omc2TegWAD5jQkkzmXV
DkQBoiZnRXlI+mlRGHi2Jj7nNM7s/jMTTKYuNdCllZVZeWj9m0L7M2h3Mq8yPXfgka6lFxJYhJQL
QQUfb+ccnPGoem6adYBOhFt0MNyGNzXoPsYd2fUPpLFQOeDxhR/BSswWOTPMnAq9ipJsUhPM3y44
iE/6KhwstQC0D/0hbrvGY0zZ9s8NDwUyE6qdmaWfnxxGQQS6Tc1jbBb1K6lQpapvZTCqITXe59Py
N7bIydwy65eV6LJMlKgE5Ye/MVI0daBr77qJuS0iAS2OcBoInYuXIrR6csGPULQ2gRr01GgDoO0X
Wfz7mqN4UAExjmyrBqAi+6ySFA+t1LlSHgolWoFfDl3iXNK+S5eBc0Qh/Qg0UT9l/HBdAWoCQF15
6CtvF47VtgcKRAGdXWMUaL1+vT5vc6dXAssHeKx0FXhP5j4VOxU6VyOOFiXMa4bXKv9y3cBM4KyC
vRFVA0BbEKkz0SQaaEgfZH55qJGLyNBWmQl4Hk6SFQjvv2GJQlaBgqToYGbihFITBSBnCoTo4I72
Hj39ydT2SRhyttpcfUdF2EUfvUAGauwm0Mu6iDp/ylF8Tff9Mnkw78WDfCdvjIW4UkyOOfqzGf8A
4JkmH/cDSDCZYZm9lCdVqwBMIAY7MxqJLcgiCqkFB9I/s1DAU+LyQCgMghEW7ytmgCUF41SAzuZL
ZmxEH4rn4i7uebH/xXhAa4SxmGBIB/zsgtVTxMvQ1JI0PwSQJLYaMbudMlBA9FP9cH0/zBkCJSsg
vmA3Mgib1EG2K53IQLJDoLyP5q6nPMH6n9dtHNf6bHUQ4gOQDTEwcL8iecRs76xAeUeJ0+yg3w5I
pwPrke/13EK/N7p/0FnrljbaeHcFufNerPRRe/NQgqZwbd6L43JX4pcAgwiELsV5Yr+cO3RNjbKg
UeQEoBMwUazijbZGG1DrUFpfz5446JKZyUUai6KB4QnRtsVYUwotb822Qs5+zLdhVC8VIKt8Sfy7
gDEM6tQMdV8nt1TT5H3r1XV6kLNqUwy4rep0BdVvThVtbjRHLDG8O/WC9PMTM2jwS9PRq5ODjN5a
qyGFZye6/5xHIAW5vmEuThl4AhUFrTOSjFOgss+2nqDZHNFUfABVhR0rLUg5UbiokTwFccd1UzOD
0hQNbleXIO928Y4P5aDXQY4WHxL1qaM1CPMh5hKMcozITFPYMCZ1m1VijCLqLXqf5eEVlPPXxzE7
ZWAh0oAlwsyxfHK53OWmWY3xoRX/LAfT7eVvRvqqKbxIjGeHfn6yCfxKSMUgxFCmIbNbEtli+1XA
QyFQOY6JZ4gJvWR/MCOvwYACgnYlE82Qd5N8KHjY6Lml0QheyxCxxNyx11RaGUqZKlp0KPMPCbRN
Urur0FP+txdHl9CSQOXocMWzagrIc/teDrawA4TSLa344pe+FQSDmyiC+zuWoNSFt4aG4jAzayiA
o8bomQCWiLqD4shyqHPUL9AIAY353zAFPAgebLqMVhvGVJ2mvuzLRgS4g/qqSQ24OibjOcv7B13h
NjPM7AZk2z6NMcFxF2dZb6peBMUl48UzhY8sDx3TUx5EHdqz1wc2syVgC29D4CsRKBuM14772JtI
r0YH2e8OZjghMaVAP72o367buXzUUIY/go45AGJVSu11fpaaSAxjLSujQxxOmq1lUusIcfgc9Sqq
cMlK1dGCCwa2O1ExbptUs0HE3Nt+rMcOkesPtIIXbhbHnB00N3pNAWUqIgI0AKn085MDrotgAJKz
PjoUcf0oiN7Kb5o/hw68AcfR/8/b8P/89/zw4/qv/+9/8ee3vBhBHQb5mPM//t9N+Fbldf7R/C/9
Z3/9NeZv3Rbv2UNTvb83N68F+zfP/iG+/6d957V5PfuDmzVhM96179V4/16jO/ZoBL+U/s1f/fAf
EKbEtzyOxfu//njL26yh3+aHefbHz4/W3//1B6HP5v85/f6fH+5fU/y7hzwFeQJeID++7K9/8f5a
N//6Q5X+CWUcsGlKdEtQKMkf/+jf6SeK+E8ApZBaRyYTIBYwYv/xjyyvmuBff0gSPgIoWAR7H+gc
NROLVuct/UiQ/onSiYibQQJmhF7c+h///mlni/S5aP/I2vQAdqqmxjefbw9Eo/h+8Zg5AeZZgtLS
+fYgnVRpXQNG7O6lAwPWB3g/9FW9TxzfrRd+arcNEAZW84XXaHfuAH7aleCnARyEH2VDAi0jQ+Ap
sCs2gzg5Hd7HPolWPbgQagdiX5wI5Ph9nyHrT3sEBin1mmSwAKtc6TGZ03Gc4weUMzSwBFWOnEJP
irKbpijkW829kQOvYMWhFd0ri8b+uxohlz+D8Xuyn4KxirKym6EICO5ObXkBEP2Gi4FSBDby70i9
sYUMLTK6agShjOVnoGgBzX4SyGjemOxC8O0BCEt9lFYn+/3npjrbRBybbDwkh2GWTxJsNk7vDmiT
nJDscIrOal+VJ1CnoTN2sgf9RUefxeikC95mYp4BP6f1c9Ase2xSGpPR+nR138xbY9Mu8fzorXQH
jbit72j3nPHOHpoTc+T80IC4RamNCeOtXUAbop1256/kVbeqF9ETMrqT29wFLrcNl95TV1aWfevo
YRrX2Q+ryWNxSBzIFH6vHcmOD/liXPGKR/SVcc0c+wqRxAzQCAyyLdH3uBASyZPBSEXUiHM/8wwx
NxR4DUfSyHT3NC++/pwAO3x9veYNUNEmQMeRDGciG5JnUoNGIyyXji2Z35OAV5ea9WZo4P23BeZY
t1XTogqHIajhF73YRJlojQZq9TwYwH/Y6J+GGHedAlcm+jWG0jhowQ4tPD83ndVt5E38wlf/mTvX
SA0DFId60GVjnpylXpAGAxSyJfQ9p8+ANS3i+oU0A+r1pQOuq+sLxXRp/TjHCEDRckvpa8Hxfn6w
VLGeoljtwVSya3YgL1W+6N/U2mnvpC1kyxbNKzi8y69GbJMYKHreCZPpuWW3vEn7RZE8QawoMuca
/A6TqvkYb2+LNrEDW9iSzegay3rTOGDmc+uPwUE9w22+hXbrZPvxMNidqy3MO20n30FwdYNeVl6F
g6ni/pyVk5/FBLBjo2cTTShaw8JbZiWoqpEffat3MtDwluAEICPkXZczR+YHqB/3pYgmaMak16PL
Uw0BNKvddN+KK3EjW/FzshZd7R1t3tUjePRs4LwAEwNNyULPltMTNHFAk8Ql62ZKssfhn/0WxhGB
p6luBropVEtbCi/RwbytdsH3GBBFQAsW1cO0pb+k+eieAMjZdx8y+D+toYQIQvxS8Nn2Z+YGD0sD
BR4kNWh0dr5JAYuRmrKeAossO0f5qPeZI628Nd0RZIEehF8g+J/xL6cmWRxymOSCYoZgIh7QXrIZ
nBJUNIIb6eiHt/W7fE2cAumu3h51jutkyojHyT+zzJzIKB2xEyRMPvCjw4IAAG2lq+xWSC1aq9GX
AILmxApW4K+75W18zkTrzHGcul4CswhGbRRZ61IpKDtUm/V1nzNzl58NkNnpMoTkPVXEANFFZRXa
Ta98pDHHr80OBDTGSOfQogOL8a48SRrTDgORwsRpwAEax/fXR8GzwFxAmZLJpt9QqmrSbcVO3Orc
WiGdbcY54l37OQhm2xeBpBtFCxPNIoMfyBaRg2P3mK9zJ/iT54rnfB6sKUiYo4oC2CA9ESfP1kTU
PcEQ4IpVq3dR3RCdZKE5/SL8Xn9P7iD5ymvrYmqhP3f6iUUmShg6pNvEGOOL1shly57VUR5PJLKh
NbaQ3SG3iz9BdQLSPa7KHne0zPIZiT7UQg3bwsq78zaSFTlgOblNXlXo2yKAda/vFq49Zi17AOOE
JII96sLQCKgv/I3iFE+mYeOiB3kNbz3p5F1unr+WkwXjhbkQGRPdn2I/3bTgvTa3edZZKhgLVQB0
OcObtYZXHtIxoA7He+988wxgQK+rHNaQXkHnqeoCGF6CoQTdqKZbvohvzWQHFJEAb80nJ5sL0ijW
6i/zjN/ycjEotR7mtbt8DyLmFZhDLPnjF2mB6GAupvbEGuPAxkk1U0KtUf3EZt0uuxWet1Z6ICue
Q57LFpyNjLqhk1MpGqSVG7qMwxTdi0oKWTOIZOslnrOJY8Qffl85hYJ+UHQCiiTag/jeFr21XspW
rZacIGV+F0MFE1VjVKc1FkoKYD4onwl+TbcoX8NtgjMT2+h1QAeeJVq+k3AMMnjIny7i0+DFLg4z
M4IIOe6KpWbYE7xEaAlvqM0QiySWuAEl4A78ZvfgR3zoXYhzHorHWLW8DY2WaDdclTr1ur/VJ1cu
bD11g2QFarlmyX0Qz0TuWKi/poZNRQZm3Q+ievylgWfpBEGiXTx6lRVuQTqM97h6B+LCAG3uNglp
8PBbHgZCueCbQybL1BmPpnR9XZvHXblRNjSULm3joLqQLH2F4J3LfZLTXX55Cj7tMR7NHzwfhOd0
L7zAe+OBVN54TmejJj7Zyg4clTceZzfMXrmfI2R57sKqj1MBHaCW2ZaW338DfSxvEumPvjIoFlAJ
hEI4RNRE45i38d64M1fGnQi5mhKxN7Z6ZY236jKDJqXTLNvVdS/KGx/jxdD3O5JJhHG1BTd+20Ru
17ecwGjuwYd9+teysbl5VBdIVtMRUjGvbh3e56kDdQ/toz4yB0ijPY0WYHmDZsnub44R9UgJMmpg
oFFocHjizwKvh5QNvShUL7bk+KEzOeg/+gUXK3higAljVLNFn9jxGPSF45GbSR0d6AtcX6l5t3xi
hQldwiDSo5zGl9Eu2wm3yUFd1JA0EvAqioklhsht8i+D2f1xYpQ54ehh1sqUDs2b4i+Cqu2A5udd
5LPvnhMbzKnOoBjahBldH9+pE6Snvcn2SmtaCfZgg/wL3eUjmNPd+lBx9//s4fu0rTJF3gJ6lVg7
2KZiwRmQ0/2iXv+CWDD9nitbRGWCFTkBqS6aEBGLNTIwcHjSdoEj9ILjSQ9yOLiaMi2UKLVQBORs
m9lL4mSEzAlPgySMQKJNRxh8V2+D79n36HsGIgVl/QZEflZDq8Cq7psln8yQs3lYyicNVTiELTBd
Ke+xtitFzrmb/X4wdUpI5cgooLMHO8i7qohpJgeEbCN57hWOgdngA00yVIYRpH0A2Z67jhpMVlKI
tkFLuSk/qA53BMYH/Yu8VDeqHS94odfcgNAdTLNTaBC/gLmScZRznZpr/An8Crea+np9N3AMsCmG
TCOpUdPHtkLAT6G1IEuXePfZrA2QKoqoOmkSirHnc2bURlGadBDJLt8T9/jMcdFYvYOerVvZvsOT
D6LVtYvDhWQeSmm0IqKyHSwKtGSqvkGupnGQqyltxQaNt/ER7sGjXjnhfbiq4DXBoNkuTBD/KHYz
OIgfQdPhxI/TE4H8XGbznppzl8Lpj6LTdHLrkCCX4pz+qBbsEwlUpFtQlRdKxvGeczUv2mKloSKN
ZpOLUhAxJtBL0Felak0gKZWqlbIZdgEk1gUXZw4cNR/Tx0isPQVn2Qn+e31LzXnQo7gVBK7AOMwm
EcOuFjLteESWeJfcQFAZ3XjKlhfszl0SOBVH3S7gsdnXnjBJANnTxAT431a+jsFKup2KpZ3Ey+sD
mtu/MpU9kVSgRy9612IvyUSTOsxU8l5AXvYYx9n6uom5wZyYYJ8YTSd7oLiHCTEGo04kHQooFIA+
1E4MkbM8jIzsj+fMqS3m5vHR/OtFBfZhb8evBGdjyG7yZQgJU6qyN9w0T/IreH/tYqmi1/3b9YHO
5luACwOmRSW0bY4JWoKy6IgyHY9m7+Yf6ItegSydZhW9B8VCw7bdP/ALsHNnT5YgQo0iA4QWjm79
5Oz5fRiCA4xWtbxnxX+E4IhVdhz83uw2ObHBnO96FOQUDWCwgfbvXjR2qcLjiJ47WqfDYO63BlkP
OdMweXrcQGHGMIPGFcNJfE6KBDFzEEE93GxaN2/qYKF6Na9vhhyZDM/CFhSXaRMnCFIpiJAw4ZEX
N+D5rqBU0vRKPC2h7w56PajTRUTvLdmfEJhNEwSQgFke16rXdfUzOJ2kyUG7fgaNlraqQLtjgkv/
Ne5JvE71LigW4BoGf41g+h1Sb74/oKHDUrTWvG1C0QQ4LRemZDGaPfma+kEbLqu8kGL01ID1S5Zt
QakFn9g1wvpIsfOgRbXdIWEIhgHHhPK4PDi0a1cpnEgUQPjqoJPYtEapW0MbPO9FN5oMfbwhOHNl
7eQkmtBTaVaQtYAmaB9Pfejo1TRAowz6DUaEhvaOZIVgpwjdtN6WBSL3uq1MoHLR7UZSIry6J2nS
K8mmfhLqGL4I1b93Uivt+ALJtgZ8H1GjGI0O0iKo6IabvkM/53YqpwHcAH6qeYj8gBoRmsrOo0qq
Iars6XkHWbggNAFi8IwR8GirJV6Ahz4gyDlWoS/VAYIlgxyClAJtTRkpEaZHMQnsfuyFLS6FMV75
HRGze4jG5WRyUqJOZKsVcmHc6nhPtN/QiBlq7oBOF9R4dCPVir0RTaP+zYunUlyXQ5q09+kYxmpr
J36TiwvNKKZ00YKlPHJbITdgFGWLqMUIoMbS/Fn6US+uW1BnA/Uw6FJcfS3aEv2WalWUtwn0H9RV
mYRQETJGT29to/Im05LzNDVdbKiyepaDTivuIXUURt/DMVIlSy60LHKg/KXrTlc3Se6OIBWH1sNU
kQ80g2fK16LruuYr9JEn6HiNhtqAuKE10YZeG2L/BdTGPdpKBy1X79p2KJVdbZT1eFPnVCloLEB7
DOmtKs0aAm2ZONG+I78PaRM/Gzx1NfZiUT71o653iSX5Ytoolp8HXrMNQffymvu9/tGYglChzaAV
0x1gbtO4j2RFGPZ+rKbKwvAFszwYaTyMm6b3agW4sKyI9TUOiAFmjFFX/UG2OuAak4UsTam214VO
8O5GFTLgmZ0KUTVu4izPksQyY0MMt0IdIAazFbMgNbIDWm52YMqAYtI3OVJ6KG6EXm/Irib3Xfeo
FKlIHoNGH/M7hJ5Nvox0Q14W4EWKbUyTBnntafI81+uSQWsWqMLEZF8WxAAlFRB8oUNSxShepBg7
8iYvg/BRbkfzAFEswzYmLYuXXtvjpWEJJa7LfY6Gu2FT9dW0KmtNMJxxKOSxdc06APu4I2tlnY12
Cl0ZwDabJCUguwCJA3AOipmmizDVIAVbT/WEXsuo1Y1VM0qKf5uV8mhaJNJFf6EYYwoR0hZd2a2/
BVMDxFCtPglydVFIhVZ91bI+9KE2lOppilDBxPa8iypFEt5FocyjFroxoN3I1YhKl5VwTG+NOUTe
n6Pk+X60ho5HX5g7Oe6gfrREQwx8y107JXjo3/Wenqj9TknRpVo8jGYjh+YePsOIAUev+lBsMctC
A8hToZKgJi5UgfVSeWzQlqxO6wYcldVjW+QKtFTKfFAKqwtl+C2tJEKg3CLppCjNckr8MSo2XjYO
I5Lbk5J/j1NZN4ALJXkQZ86koF2ucEQgN+vHVtEb6cZLTIILlowGzvjSy6ApBQ5t0lbKw1QXgpCA
ly3udGC+Oi0kVK4wjIjn3QRZmSK7hgnUg5YXgvCuY+ZFkKhqUHbHDNebF9jVul5Wz0BjoaAp3iJ3
5yaud89L3PFsMoGHaPz7eobkHmJGN8D/oQOME97Q99/Z/YhbUUbPFHrJ0ZpIWMBZAGSXJtAMbAXk
ACBYtGDb2fLGI1Zlh8hN85RYZqOOE4NMPkZWGwKkO0KCZITgAbiKvCfOkGg+4NqQaFByEjulhQE1
tpzGi5tiHdjQ8lkVbvMUYUA+t+x/MRzEFwpVOdDxhkdvExNEBS0k5+LYRCAc9bZWrsYw5byPLus0
1ATQJmhhAWT7gpqkHZHe8TWdLhGQBPpCWhXbcG1Y4w6+YcF79THt/wi3GXPMXjcMUHSCPZXmOnt3
Sm3ksmI3BW+ICtUyw6HC6tk7r/B2mWFlrDK7PdHrmsQ1rGa7/inMXPAKyU58l9413xorXBel7Tah
XcPPxBg07212mSah5sG7jRc4Yn2IoJ/vGaikCEVfGXSOsx14X3DCDcdbiS9UZ50f3nPtMdtGHCWk
rUvY6wPbx/O+v6F5UI9CWbN7vHO5pZYLb3IcoAb9YYCkLmuNaCBPEa1hfmOz2OFeQLus4RgTJ900
exqAXEPQgJLmRalLaIrezzKchgKtl6C2xN11xzndF6mS40D+MsG+PMGyjBCBHrjyY/xIhBtxcsXU
6dbSynAGW5HtTnfUbFnJG+rBfiMlyNhnXqNVLqtlFMJ+2ySQ3dz0AefFOTeHUPZGPkRS0I7HNjj0
0yTVRYgXS68Ge62oNl7HS8RfeEiM4dQE44O70Zcbk8o3mg8F+GmnlbcDEsmNVuAUWXCTW7wBMf5Y
GhPaIw5rFCMxGSt/Pxy0ZfNovogxoL8WBXHrdox2f8/yGje4jya77FCrtcUtLz8560xPhs6+B5Fm
S3UC2SILieTDtPY3yZZe4BKu8HDBu8Kpqzy7ic7nmcUJSng1SgXodhAchevK+xZH3+V6Zw4N59hd
wp8YQ3TBT668zlcTw/c8miJvn/zBKaZF9f0HonlcQNctMpzsvn98/YW6AHXMF2M0kBhBkVy5RMj3
tdek0Cqm10X7pIG9BWrcwN2ALe1ru0CD6ujoT8UdxX1ddwSzu+rELjPkzCQNiORgl0Ba2xgPWctp
H+UNjLkSQBVdFH7mh5Y/vMr110JACUeQ7RLcjhXh0PocE/3XZpGO9mQB87aApoAPY8pSeOsO0EvM
7yEprqiQlrRD3RpWmmMAV9Q7eD2XFl7NodOvui9kWgzlovjCOycXiRu6oZD8kZBeQBvpRaN7SR91
dHaDWnsWy11eGYtk2oGXyNF9JEdCcdn8fQD00SjCKVC7EKggMI7CFFOBqC2Mllq1Nlpxj0QmT8Tj
ctvQlmOoeKAxDsRUbMVFaTwo1MRga4S+8n4QR0gGv1zfmDN3+7kJJoDy9TCsU2oigfg8XoUIn3xX
c6RNr7q+XaG/mIeD5Q2KCZ4gxQniVA8NMH5D0DRS+6J+l0DlesEZ2awdDXAl3UAf+mWZotEQBCcy
grRxEdVrcEjX8N6pbdrRk6AhVgLE0uVhNOYiFyjW0MsQkoMXhP1lU4dN0MK3CQXINit0aMhQ7/Y4
t+7MqoE04MQMs2oQDS+6oIEZXQJ9pju67b5dpjfeIoLcbLrIFyF32WYvIx0ZCpApKzOVB1lXug64
Tnoztm7wHXnFTWPVTvc03fyCtcvVwwhPrNHPT3xMJHYk10VYq10yWlUH8nVaUoI022QD7gNCwGzJ
7QSY86KnRunqnhgtY3PItRpGG6faeUj9fBsQW+vb/Abh2mYMrUoEdjB5r25+K6Y/Nc2sqImHGXAN
x/G24IF1S4T0wwaxxRpEe47v8G6kOZ+pIwONPjqws10UeGQqzJGYsIcM2Tp1O7w64wMfNMXoC/x4
oJ3aYW++ttXz0oAdPDiX+gtYzKDWjRsD7Uze4AAePOGy6NwitLt772XKlnpp60/KS374FTa1ywXW
kFxHfxx9n4LtnImHhaGrAqLA94jgkhUBsx9kN42nu4ysC2913QFd7mDYAosCpEEB1VLYDhnVTBoR
jgJ+DomqVVTEVHTd4/HIzLiCczNMeKygccoHwSwA3WDdfxXdeCtt0dr+VqMe4KYO/PfyvxsXc/Ep
0QDFkuMcJukS3AC2ZvCYPehmPw8wTscEzbTzc9j1AoVQ0KlDUjtrAzusIYy3HSSfE5ddFsyAHv9c
JOyJc0uGXwVyTi15iavKqGfH+3AV3qF9UXNzyRkX5ZoWcsGnyZnFY+x+bYzMwZAEcerGEBfvaHdO
Pzi5BklsnMbeJU+Qf1csE8gHDarDQNUuPAtMj+SZ9yNmh4+WHJpN0HBfsXgcpOFjpHpxR6q3kOh+
mxDSueFGsN/MG8nWAlyRNA3Fa/WfO4VUFwj3soIufDZei5QQOd8CVisCgZHxa4BMdfelK+1ejzhR
wOV9jPDmxBTjVkkalfJAYEpAdxMSt7bkL+Tsy/UTwTNCx3tybSRQ19ILGUYiEN7oN2FwP/GYHuac
CXAxCATRB6kjA3puQsqKvo5VmNBbKf0zi4J6EYop4UEH6dewmxJ8IeJRowyKMMzZ9lozSFFIoZml
Yo36QL+nDQm6rS8rbEX0KHHPwezcfVpkMyRVL1deTS0meEUbwns6jXZYPlxfoDl/As1JtH6DOeqS
/bnIUjMBJgwLFAdfJTW1haRHpSO1DZ/3uL1AnsGhgB0UWVY8SC4JoMPM6FStpqaAVK6X6VJaCsti
ww+jLwGKR0uyYaBdHT3fbDK8rUYBAiiYOXE5LbJD95A4Hhgs97pt3IrIfE6t49/ygvfZ6wa4l7+s
MteN1KVhieuV7pD8NTac+g5tSyaqeVDpsdvvRmNly5xzk3KHymxL0A22OBUw2tukAmKRfEEC0n1T
Hsy76nV8iB1zXfPSTrMn7nOgrMgCScuaouDwqFwjINNDK3WpGlLrJK/+dxmeUXB42exZkycvFvr5
iR9JVSh8+yIOOVrarTB9E9SBc9/NHoQTC/Q0nlhIgNgdSupGcEheB3WtC+JBg9z7yFNFn3kt4Byc
WGIcbw2VoXSYYIm2r0to7/RdyPDcmMvE7Vfy+jfO94kxxgGjgF4GsgJjGcKRsBhcuXrWwt5F3z5n
AudvzBNTzP6v/FxDUgWmKsXNSzs69DfDqkN92sLTK0RacPqQ7dTJlmFjXR/krKcE6wgY1YBrwOE/
X7spKnSPJNiQoYTWg3bbiEut4+U/57fgpxEmKhHDxDNJCCNJP9o93nlcTbuZkg3dGZ8m6B10sge1
sS/zIj4eZpCbAXOPJqLM1bfTKsTzTofqg7ni3zOzO5/KnKG3VAItJ3O2RilBBHA8W4pnBfGrAEkz
0PGQhHOFzq0SsLEG2ljBS3eRAABIpdUSA3IbopjoLkr6tugTz2op4Pr6fphbKpPScqGQh3ibZbMa
kC/q5BCWoLPseNltyiWQJHQp2HDg1ARziBujG0mDDLRl3BTreiXfqsmCnuXAMW2/szwQfVreOnkQ
XL+3EwttQovqpv+W5s5/N1TmfHc9SCerEr8jTPrMEnpt0QEnxZnP+ZX7nE/mZPd+rucyXbkSCFJt
WA0xtGvCvw+/x8kFSZMOtSgsjMFinMWpTUcJqCGreZkWgQ3E7op2MXVu5ebrDe1n8x2emOGs1zo1
yuz+VDDazAMiw0IpaIQQp7QD3VWySJcK3t5maeeP1DA/jTO/Rz8Hy9w3ktBCkSeA3QAI675DLrjg
3NNzb4nTkTFbtBXkVtM89CZBdEdfkrqLk6Uq948aiG9ErZO2kLSR9MX1/Xhs9bo8GJ/jYjakJBdj
IUcYlxZbtCjlgZLZQtF5k7nZUuDFlHO+63SMzM5sS7TTAIOHMYa4TvUXIbFB8Itu4epZeALkeCRO
tY+s0FF53QzU3V+ME0kcsECD/g+Exue+uuj8rksDzK5yRwUQE2f6Fi4ByrLTryL3Fp89gKAA0MCV
DqoKtnGIJFEdgy8Nb3Fd2kqiX1lKL+0yBQRCnOWb9WsnlphNA6xQIDUBLBk3oj05KprvqbZk5Qar
EJQfvEt1NmgG+RTg4phEQDuZqzuU6lqLKixgjZZnS2l24xPtJQqX6h3RVxpxfqOTiLqZE5N0ZU9u
WaMDyHGkJlGBjiwQet4lacdxy7M5jFMjzFUO9cc80qlfFjcCxCJTu36tMH03nVM8Airgeo5iecJi
EtfhuIXK0i/kMblzy7g2KWi6OqUDDdb1U34POKhr2sBgvKJ/D2RT3LWcdWknE8u4tGAapb76sZbo
KSK48zBQypWRvObT4vdLJuh9MYAvAyQCPRfni6kDhTREKfarAA2UWtprxuP1EzE7qBMDzIGAzunQ
E5qRwaWVWf44OkYJUZL/zgjjNP1AywIzhhFwX+SuTAV9Kyl/v25kzjUTWgoEUzRYVgDOPZ8rBWI7
Y0WtxIEyfe/AHGhAHwyI2Hw79MZ04xU5+NB7bQmlq3WgifG3MW5rl/Mr6IowjvPsV7C7sk7MuKW/
QlmOSMImNvnAy+R4IEY8HNJFRJFJNvd5Pm9XAb4Lem0gs2M8jZRDxM8vcBraDQCfr2AzGvc9Wmld
fV86yksVgr4le+c9XP/DpMNnUx3hS/LixI8QfSYwqyzLV3PrrRsEg2jAofgrbtJyxnujdAuWPhmv
VIDNmH1kCsXUAuT242nZNKt2Qigj2EBgLLp8ifD+F8hieDaZK7hTKVk7DTMozgwKh2Cag02AD3uH
HNn8xBWvlDiX9TgbJ3P55lUG5JJwtGneAhePLI8zrEpEbMNTZTjU1fDrQjyrbN6jjCFhVlGrlePd
lXsjdgQAbdwfY1XF2245rjx74Dyb/oNZSFtAGBbHl20qA2UyyeQUOyj+KMBTVe5TEE8PK9PWHkjl
9OvIFRyeTDzXKHNKG5XkMqFGo7X8Zr4pmauhyqi7ws3wgU4EYUMHyzssM76Wqj8ZaCOjKs/sOz4V
/FJLqdFUE5am6Ta1zwlPeRaYu7+vSy3xPPTKlEa2UrODJHrOdf82E5GejYFxslGUx4lKHzECGgW6
YN8K0D8yV5nEgZrMr9DJZDErpI5SCQoCGKJEHPF99LXcRMCWlECXSOjQLwEr5zPHzM4fQBe4clXa
kEOd7EnsFHljBLwZjoD5gNQfuLr2KKnZse+qSxmHTqnhuWVOqM2zydzAmhzBf0IIGXrZQJ8Hql3z
lMVncFcgOTWB+tUhIYMUBeNPhFQZ5Y62pkVr8YnSqEA1HVR38U3hojPz4H81Fqiq33AjprnNggMN
5mjalHaRuPLb3kuiqacvT0nG49Pf9sv6PfwS2sG+fCxvya5bxgseSHduQqE+gP9AF++SxV5KSRX+
iANKIOZqCd0znM05ZwHoEglUV5Ti6BiZnmyTPKlr3yzQcKVN3i4plBUZfxIAn/H/nrGAzt07SJZB
GwKVH3R8Mmsmm40WtiGQsOlTiBeYWy8p8WewF8nR//PLCrOD+jTIVgTxskXbGzXYed/kzLek6Hdm
DQ1u4HJWkSRjEaNGkA9+m8FAlKT2pMRWTQaO/5t7E0DB+tMGe1sLWge3ARvQzAN8ApeIHQA80rhe
i25ZEal7HpxiLu5C/w+6E0DHT6Dzde4yTDQJgGUXFgFdtsXhUe2+GNrrdac76wxPjTA+Qmh0PYvp
1OmtNQQuritFs9q7aYumIkcfrcR4CbYAiyy4+aPZXXEyPCbkQiirZCkFvNcf0gI5Wzz2Fp1VuDmF
TBb/n7Pvao4cR7b+K1/sO/ejNxF394GmWL5kW2q9MNRSiwQdSBi6X38PS3N3JLaia3ZiY2u65FAg
gMxE5slzjtMhu77kJi/OdrGIctR7xWXzmNAt9NN1X/is9o0Hd2PE9XMKuegfDJyZl/vbZ/e4jN0/
PubFmeMarW0yr6V53T7zI8D1uS9zkNH7JRSBQoKeIx/I7cmXpyziqk9BIDNcOVeXgvkLe8pboCC0
PFNRbsPnKIdbu90nw9X4d5LI4A4woUCDfhDE1AtHrjRuK4QCG6a0KUR1Nqa8aP6/3jt/DjF//4OZ
1MzSLZt0fpyxAsHmxn/PH7u3JV/VRyOCzl+g/7fdwuB0+DitxXGEfDdtxwxjCqq/jqLfdDWLf38a
v16dP6e1OIxZoit96uDJCZutM8bv0In2lOtV9PthviqXfJrK4ug1bq7IaX5843YswWPiW2ARWQ1r
Z3baXUyvAGPcXjp8+tdn4M/ZLQ6fggJNBRQ1AMvXqLh2odgMd7j2NIkPKW+3DbQ9dJfgicZHhqYT
LwbjgeGG0/3lFPLFB7A4jsyrwYmT4KMYtx1uAno8U4N6AV+Vz05zpln4C4PO8/vFBnigMEIMCJKH
5XVEKRyzGkaU8e0nYFRxje7urEdw1cZztTswrqceHNHGNzS2ntDJv/n9mn+5tT4MvjgxRZVNWomG
Ch/ixRtppIE3FJFVXdIH+2oYqINBasiCGIa1jF9K1ZVupWJngdcvsM1rVX8l9qVBFss3Yy60WfsC
BTGgjGZd7M/HX/empkQzqoX7ZLNpj9MGDCXg2jXRwqHeubvLEczC+/864uJkNiyBplVqq8iVu9cp
98l6QokF9AdZCKJ0IOIuOf9zVuXP3TKPqMN6QvIKgD7AB5f53a5hU9b2oCnuAzS9IcVbZ6EAFt8N
tZCgWiZ8G1D0ILkjm3FFrnB5B5amiS+d2i9m/vlzLC5+lEuvJKoFnr5nJzk1IBTOQy+athPYH0C9
D3Bl+N/s1Hnic1AAvh4dOC4oxCxclMqZgHaw44Lry/AnhQRM6f3JuAQYW6AJzuNomgvaIfwfFBPL
rcpSmw1UlTZ8iLHSXB/79bsV9SGqVhJdQF7j/35eZ9jR5xVFtl4DjxNQQ6iwnmk+PjitjNNEqGbd
YECxMXZZ2PnVxl7l24vZrM+n8Dw1WJkZUANpT2hPLDzwVEnXzlQOfr2XHpdN5LJCLFqQV3G1967n
JnfgD7N7VY0uTPGzif914IWVGXOzAYQJWmY9DPywE2hKE2vj2lAPKk5J/V/2wLyPB5cB9Q2gXmfd
js+GoIDabp8NGE/2euDkB4Hp/o0pobsVuCvAmn+9LXGHqrlRJNDAOoNOqohERZzGM52u+uPSyi2q
H+cJzVGGjgZMbEqM93lCpqYLlPrVBtWP/DVNfWDFQUnpHUvHL2Hdsm/aG5g25sZkJ5zAtSYuUor/
euCBM8PuMWdA88wAtfCNTtFCWLmXCjD5HUjU5waHYU1iOUtDxNn2Es7mV2MOjUKMiFuOo8JnGAtj
zmqQAxgchs49uPH/MVDKVXl8F6O7TDY1b8JP5xAD4lBAPgn/QYi6GHASbckGuH/f7ISvga0kKS4o
tv161FHyN0GYA81PbEwo8H1eRtT93WJCmzcojqZQpXrto4Lg+UL1wszA2ajaqvUzRQ0SMcT5YF7Y
tL86D+hdQb0Q3F26AT3xJbRTGGU3eGPb4p6DDpwprMNiwIUVcn/36j2JnBv7dgrSYKwhhp1E3QDq
kovsWcuNhEYLMIrig7hw1Li9Wot4L1VN0tmGhXz9o/bC0BBQxbjyOPfKQYlLyJqrlzIbCxaxudXh
84iLrWvpNlPtmpTwmck1y0D6rjLfeyluAPfuQi0LyQRiVWvXBkpQPqibYoNuGpLF4KAXxZrddM9I
gF+Eoy74m+aPhSWwXfxvLiBB4OnzbsjAeaPnPEezUDSEWJGwgxdFQ9vGDIufZgiYI8ORLk7elV35
F/3c/Nc/bPfZi+JEg4vuLHaFbf959HGmAzFFjS34rY+c1bROY/VxzjleDlrm5/txKFhIoFBAY4aD
5YBsbzFUlXPUMVtTh4dL1xziLv1qFni8ZCVnq/67YRZW36qqVrE6A9eDxk0iaqEUprgmQJyeuWGl
KKPfu4DladKX01pcl4Y6V8o6x7Yqic93YjVGSP/ALsf1bSpxYTH9dp8RhO7lGk7u0D4om4ur+Dlp
h6Lb4tEuDpNVNIXicDxaHiH95Kza2AO2YISZnGs2fyFjsdw25wEh7oECHNgZEU183jZGAS5/2Gyg
9UMHfd6AL20rAC5LLSh5kB7qdXo3HQFPGX04wnUCOSrDb4V/SSZpkbL5Y+IfPscipKitXAAQgM/B
I20FExYnONxhvbPiMWxXRiBiLywugcMW7ai/jrrYyU3BBggq6EDkruWb2HS33qyY+gJ+F1RcnZvu
QfgiSr8PuDCbt+0mXwOknD4CGnBh7y294/u64yKlOSZEv4DL/rwMQ4p4eBLY690KLR3l2oAzLoLB
8sGq6j5210WYHMmPCxt+nt0vB2zW29UMiMr8QkhISlaAo+/8zN3YRPumd5SrKZw2AOucuTeg+YzY
v1jNER3fykgNWXA5Y/D5wnxeBHTPIEWNHL9lg7Xh89zNio5WCx0/X0gN+faa0BOlSmw63ZVh0Hwr
yxEc+KZ4+f30v5g9hgXvHCz3LGy8eOQTeLsg34SjZjUe2Xe0M3cu7dqVmRjd7e+HWl5C5uX9NNbC
Y2UmZx2SEbPFzF5NELXgWjcTAf81rpavH+h/ZnbmivtwAxGWB76uAh554Gs+lKCJ6CLTeZqQcm1N
1889fiGh9UsMsJifuXB9PEW/bIdIBfPLbdB8lCvoNEQF35DEV8MZHngxNzjvisXmRYOcM/cBIXCE
Dvpi1wjCwd6CSeLiDFoMUClVgfAHqMzI07j+73RZ3/fox9EWZnKUnZlkHSZYUzcgiYFoLt/20JUq
3QuQva+25ceRFoYQfFd6W0jMS6+VHZB7j46NfLHe25fK5rM7+90DnD/Ih12iuGC17RgG0sBl3j/X
YTYLiAB8McHaNVGHHu5Z7OLSk/wlTJr3yscJLtx6BxGZpk4wLo/y5DRzOc9Zjl4L03LVJdEUgJ1v
LddgHZHMv9YvU2MsLgbnw/jxAyz8vMxR9AOvy+zysjsNzSjomLhOowaJpXE17l0gbKJLscyXFuDj
oAtr4xDO2x66StiuQ+iAyBbAz/E0YbtOw1/oB9G/CJ4+PeWFxSEFAY9XCotD3KBQIvbYyEDj4O3z
p7vi6JWBCwqLejXXJCRmHTIPOra+MR30cZU9D2j//AvV8QtbbklqnBTWQJMWD0GEs5MnUd8DXyTW
Jvh9UVxbOxvDr4PscPHyOR/P3+x1Z2GfCqij58aE49sH06o6zhaYr9r9EOln0PSl8sul1V5KJblT
qjQEGBHIeA/RZAF722wYiWvtwXK+GYYIBtOI7VKJFH7PsnH9e3fz5WNGBx7UHoAV/wUnnhg5mPxy
jK5OJz35abWWXyTAPeRWUJWa//vBvjpNJurM6MzQocC1TGAmIx9aW5l0P1eeagKq9PpSbuYri4j7
BiTvACeGQupiK+Pjd5WZIkwB//d1nXennvKHieTffj+RL241IB2DbTJA6QQbtTihxJSQbTERgpHi
bdJfhxpclxw9xP1bkWhPlCXf8KwvGeGvjinSB4BoQzNlzuJ9NsKSa8QCPeq8MckxrUMmt+q39zQe
aIKMwFGi6g4UopdxaV+tm4WUgXtGFQN893lks0/F5IH/1HdYC87IIhSdfSE/cmmI+fsfPEwnq9Kq
CkTXdlE+K5p+U6Cd5feL9qU3+TiNxQNEr1AxOc75ASYVrg4k31TFOombVbYCSsS7Bak2sHbWGM13
4TmfduEDfGVaPn6AhTtzBTFLoeEDmPGEwjpIpsBeHurUTx7TYMYLXDIuX53ujwMu3FepZWTUORYO
UAgXGXPtyC3lYPJpA4rQuKQXHfalGS4ORseMviEMA3aPyLMU32ZRo1lfz2VrLaAoilx6pl86L0uD
fJGG7nLglhexnZR6D4ZPbJwZuiVbNFCqT4OIyvbEOLg09zogVUgzmWG10ZBbi7TuBw4KEesOeR4O
IUyQssGw/81n/+GDLQ4NSFH1vAf7ss8mHkPjGZlbq4xUtz10jn5vDZco+r9c6w/jLU6QN1XgDtZg
+kApD615KAFUZYKKECx6rUHpsOSvv9/O81ouHSUsEfgx0YOGcGRha/u2KPOWYq1F0dymNt1nGVJK
ItfXveXE5QAiE4/K6PeDfmXg35WnUQ2yQNS5sBNJIc2Oog6cZR1ZjRJcDW46XiUm+/F3BgJlCe68
qo788OeBsrTOgffvEcVL4zrV6MZzuniou83vh/nSqLt/DrMwCYRPoLCdMJ9Rv65GXJ175megQh6q
m98P9NWDmyGvFhKvc3VrUUbIrSZXRgsDVSk0v8yDBtbjZrpY0Zp32XJTfBxmET3ZhVC6dsAw83Gc
W3mKp6wIXOg5zUBKupKXiSMvDbmwAE6fFxoZ55nxOjTV5F706sVenq/W6eO8Fqe5EajSd+CnnG8i
d2bAThNuzMgZC1+FwmCeBmB4Qd/JJQP+VbJn7u9EpgcVwl/7+NhUMwL28nncJBZX5s/SjmdqwA4+
qldDVce16+KgX072w6ALU4Le7RZkjOdBtRVYmat0xfQjWLRJNK+kDuZrXAs2+QiN7ou3n6/s2McZ
Lw7eiDZUcLFj8Lm61lyNR7XclS+z/J8VV1fa84C0/T291VHniv/GEfkw7cVZVBLRcxM8Hj6l5VrL
8pByHoOs/0Iv4Zf79cMwC6ds58gbixpbKbXAOmUqK8u8FGhf3DYLPyySrlWGFg+xD+izkIHYoA3z
0Oy02PZzkElCC/MSt9SXBubDtBaWmdsoZbERQ2YsPeh8gtcBYI9eyv5+uTd1BPiwyXMfyOLpgfBe
c4YOw9SVfOKu5Vt9fQsCKr/zxuD3++HLhfow1OIh9nZBSoKOJT/vlZUCWJSn/8EM9P8/QW/5v/8H
719oMzKSZmLx9t8H8sIop2/if+Zf+8+Pff6lf5+an/WtYD9/isNzs/zJT7+Iv//H+OGzeP70JqoF
EeO1/MnGm59cluI8SPqTzj/5V7/5/36e/8rd2Pz81z9eqKzF/NdSQut//PGtzeu//oF21w9Pe/77
f3zz+Fzh926bZ/Lrz/985uJf/zD/eaYi9EDcgy402D5spf7n/B1Fc/+JmvD8RVSHEQFo8C/QUBAZ
fsv4pwM8JWr/SNPiUjbrFnIq52/pzj9RpkfhGrdCDTUvNC7/38Sv3p3X+5rgQfzx/iNaGhj2z2Eu
XChoHpB+RwOUDhQugNmfg4NmVDkpyu6NtHW30vQsiUlvsaBTS3FTe8+yTyGAYq1G1Nju9TFgtcmu
QdlnhdQgImqUYToWljlp4QT+DW4nAN3Jqt5ISxuCbMzoMVPVU16b4KKTvbHKzFtAVoxtqx46W0LR
j6TCl2xwDlZH2ntNqwOrVIwHiYsTii5DERb24IbYvuqzDuIDDh2M72WnKCsATkCI2BoRQ0R9D3wD
knc5rgIdQ1yqSeCyutYpwSVmFnejYmrRZL4MrEWAxS3tlNKjhHDiVSeqb4XrQlp9mrxTm6Lxoy8b
9CjlOtmWbX3DDLXYj2VS7KuGFXtX3bpUpBHvneJqYhAwEE5ehYPpoOQuE2FshfzuJFZx3RVIKyWD
laBNPU1eu/nv2xr1ThnpX1Tp9BtoU6I2TTqxq9qerKFkKiPhOeDBcXooRXFQ5ytU69ZZ3uXxTB8e
nH/frelrkjVyc/7ITV7seMaGtSJcd60aVbORjSiOagElyFQhp2ZSxmOWp/oa+fHEJ6P0NikZKNTB
GlP6zHGUbeWNyvb8r2Z+O+hmAuAwF1DEYm4eTgo6mlquqFHj1iNYi8fxKAwX/kzY1m4AqzUkT3QZ
tPKqEPYK+HvoikykjPNqMmKJhPGNmR4MUakdkjOjcZUmnnU7EomMkGyhyGTI7LZS+uEARperMhda
zGWDPWVqKVsrk5nszi8iry1wQ5rbsr9Wa3BvWaQwH9y8FzGF3k2ku3e5UkEDEEXcmDTWY0++m0mo
j6x6Edrg+u8f0/DkvnXNOlBUhPqqOXqrDDIjEcQEs6D2WjsetZxf68ROAovokP3AdT6yFeQUz6to
eLV7ep+N61XZptR4fSWYA5W8duKBDfpU6TtJsvZaqayLZEp255cGUiGr949gTiVFi6VibqGsmYZj
28mb3tzUNl0p4ImF6JLSrGpT0X4MUKWhVipO2WAeitxUtolpq+vCQudLqvf8ROYXIPt9XZbYg1Do
0IKB5OMW2ykPkfFNfFr32pXVHqBMar4y7kA/etglfZvf222fxRXnRtgjiM7yqUJPV9zQyvRVIMl3
U1HXV9CYq5EnMRU8cFNHu3LGMUHt1VJbsk8NWQWM23L7/kQUiKR3iceuJ9o6K6jr5P5oFN97UBh/
U7o08ZXOfanB4n98f2fmoPbupyRQNKqEZmKj+kolCLSIdl9YDAyxWatZOz56U5R2uYgctKmEqjWp
t30/69w472+8+cudqhEoW0ptTzhAt552p1HrTmoF6rg6z67AGtt8d6WNa3VNr11SvrlDl0NkDu+s
wi0iJS/69ftU3TL9xgfJT+cXr3GuHDbezvi+bZ3X9nVSylewbEO5A6Jpa4847LpsBGQhQ6VQjLVR
tfUV5TlSI10BDCXz8niYaBecf1JREiskaTqGetHSYwfyPLs0Ayi4iJ9u/ZYhnkp9UL4cIUzRP41Q
Egq4rSU3pMa5tcvB2Pda84AlKmMvkUmo2g39AdOCmtePWWIkdFooy1EbJAs6q417dEK8ZiixRKQZ
aaB1tn4vy+TVrjQRNuYIML7Z7nTo5BxJq9HdWKoWYABW/yBFf0z67MomGj0M2mDdFmn/NubgMu71
rtvRsvCiDupCJwtXwyiVJJR62kRDnQ0Htek1//1pig7VRg7/EDgDyzY9s6FClNVXTs+OeGrTDoby
m5Kn+a2S2huFDtqWcZWGSTlBtqJm9i1NysehKIoImWPlMNaucrBllky+2ri4r1j2OveYD08jgw5c
PI8SSt8+Ibm3tjKdn6ZmGndTre4aiPFty0K8qfMhZ5YLe3e23n2d8rU5jGuzr6or2Wb1HclTwHCL
UzXqJB7lSFamSZoHrwOREVB1fA3wV6i1LtufX3Q7cWNPfajVUJr2ceQp+P9neZot7ZD4VsjGLBt+
yr2Jn9gAm+pQi62kLYdD0SQoUxZW4XfpQI+9rNGxMiZ60PPUvq1Yc29Vots2AzLZjhjb4PzpUzH3
LIpxFhQsiOaXRt9unAH0nK4KwTZq8NCtWXYQHuAknUlP583n1tFEYZK1lP8opHxIW73Zmp5iBVNv
sn09MY5jDcyHZ6a+VyrixujVnVswA5YRptEvKK2e8rI+2CY136RgoWe/VBAECgaduGHDnXHVMK3E
DnZEZLiDsmr7xrhvXNBd95CQg5YvuxKGBvvqNuMjNce7BJJEflfK/pD1BCgAraOhgcOL3jxny1vG
T5ZRjBtFAy6huaaqJo/GvK5DVwLMl9gsrsGC4Zd0GK5zs4QGjcPocZxfrEkp96MxxgJYg29DRp61
ZoIAu9ntGgf8LoaCqmbRgEOjGAwAbYYCXX5TO972mXosvHHqfCMf2auqb9UMClMZOmBjkAtax2rK
t3yMesfIHiyX5rsqyQbAdRIXZo53e/RxJKHTe8aaTnW9Tuyq/T7ITt+nvftCSVOhK+fDP1JojWF1
dRZ7llIn/ihCnSXdystoFeSznc/mlw5bZK/p6apAqiC0s8SOoYAu92zIjVAMev+c2U+S0l3aU/vR
GxSEQjo3bvQcPwlCIPTuss4Ma6hFBQhcMwRw0HaC0lb73fIwkoJ0l2okygbaO8a9VrIGysfjZlSY
HgOQld+cX+Yv5aPbbpSGXXushj5saj+6kl41FPA/g3R3soK0E3Ptk+El3jFJCj1gpdNsazXfOUIR
t2Y5idNQGbk/EUa2DjDhgZo10xXEkmCVibjRa/MZZ8uzt+lE+QZgQw05OeYh5jHVtSkFWHgRUqyg
tqYHXZWYYdY7YE0jwDX0VnOXQokoPNs73OVomBVpfLbM2myexWbi8pBnVf2gqIWEyrM+XXv6SGIB
cna3gDa5pzv3RPCdqSTsOQEnUNChnW0/JVO/T3RA3lLK1wiaWAjutumKqMrT1GWVD20s+5W1XQAC
9sY3+qE6FFZtH6jQGx/BTfPgavn3zsSBsHoDLWL52H7PB3VHINCys6uiCdOq+QnZJ+OByAqalX2i
Rbrdmg/oH1D8OunLHbesiNrMjdQ0024Ul2s3jcjD3nCLK6iudTGRYxYOEFtb8RYBBzHV7HbqpXbI
lGIj8+boFLn1zaVm6bfSyX1QS4obu+YA/xd68ZyYxqbJ1HXPHf48gIneSM0MGkw6W5l25w+i1F47
fJnKLoPmVI5mLzT1bbuZuqsYKn5NkhapnnToop7uoEEFNTn8QyXZeDCTxl3hjXX+aqdsz+7EkegH
yofJjirpmIEGYJqfNszat47b77Hx0QVZ40I+VHV3GNCGsS0oN+KB4hG27vC9dLTZI+C6u61Tuj+7
CqWz7T2aW+0YHUiInKToTnALbcihmxfaeatvSs/rgqluxnVlelNce95wNXgt+toRYB7NUZpHtPb0
YMGwgDSsNEiueS60RK0ek+dTfu3AI4TlIOm9FHAZbcpAN5epEGsDsnubTfb2HDSfX0ZROL4zMrEa
rC4qxTQDvC0TzsBTV5aozSPwxM1KaKDh8GkqwBve8/0Eb/A6/2OQOX+0LeWWmca3JMsBtExKfgJp
DQ1Qr+AAtNUCQUde7AUuWoUm8teJi7cia8SdDd/mmxkf/bwa7IOrN1Vc/udf88L2k5vtzl//8ye0
YWcy190wQ5M3mQlBY1oPzRFBXxMiQRlRGMvUV8cqKrQMxX1DleuzfwLhWg3JaDw0B0SDIW0y9EPJ
saEIGbo01HqQr3PC91ZGt+9xQtul9Alxhl8o7fjCgV9+DyutybPCPGf3St7Ba8+30Hyo37TJrTKg
jhEpONxbtfnU3eEu093p6hirdqlfmdBgFLau7M9LWbu5G/W1WwSw+z2Y5/fnF9Hp2Z7NLx++Juxm
TYrqMWs0tLBjK257hW0cu6WHab5HEtPeg7Sx2JejlwbWgAWFfDE9nl/cNM8itUe3fdmC5Wf2X+9O
bPZZBKRNoZLDiYUwgMFoDuk27xPjkHDVOLQTNQ/ntxkOWNRS7kMNVo+9xkR8kkHwlSTeS50RZ2Nj
1BVh2RPVcMtljZiDoAKEU5ANf/BMXLPTVvuhutzx9T55boqMnDrP5RHPwLUnk7q7HdFpfrJ0tkYY
KgXR7pRyrG6qtF69B47zO6egKxdyfjFthBVYUoorOaRkz6pxz0Zut1FJ9WjMUO0vu2aXd4qTBx1b
026g10XSkXXiQl5K6gY/FoMVvUde8xrWTLx/6ZxNqKqExopd2DuRllpooJPrJk2rp24QT1i4fq8I
wm4T9HivAZESgTlIdjtpNrt1kRjMJUCsCIPoDUTnwPLPW2U1eIUXuCY+hnBK3L0c7a5xpIYrAVo2
hk7uoTJXgruu53FbKtVNllcAjiMEDSZvaL47ZTGeWj7Zqz41lFg6yq7s6mSlDqT9XhnGJlF0+7bz
Kjhrq6DplULLMsod6PPhotuxY2mgViB06yUpHZyEwhH3dV3DtitvOTSoH9F1HUs05a8ykg0bN6m/
0UlNd1KT2NZcZIXvdU0WZaSqH00FBARoY6/RwB+a9egE5wjagFal7zVavzrH3FlrQ5ZTosu2RuY0
nhRb3Y668nNM0zJWra5ejRrHpVlCEQ71hlPeCXfLINTp15M+htyYhhUUT3lgIFUIRHDmiW3bt2Us
jVauBBgF7ZRfa4XSnRSoghZQ5AwrpQib8aa2u2ewyF2TScqg0hCoek4SqE1ZB6526yr0Foi5e1Uf
0W6CMNq33hyI2eRZ+pCZ+W0FLujGSn6krh4ZNgcYc2r3rTeVAalw3Tf5TWr6FmTEAiRTd3nmNqGr
FvDe7IZnueHb/Rh1TZQrxVGQyfDdTkVhGoScTbvloP4cWY70EmSxiMHsdTW5TzkQZl7u3qvUunGZ
CkIchORJwu5oR/Sdkkx7yCi2PoMoagDSLp82HkMCaOSh6nGGO3QeK9oAX4wns/O6IhIdTb6XNpxK
Pb3hJmGG1BMQFNTGH0kF0rKK66ZfEM85TD1us8JwfCT99MBIO3Io2xeNVNVBZS4swvjkKL2xt9VJ
Dfp8LzO18qfm6OmZF9UuD8vR0uNEm7jfFAY69Qb92hicI7F1AyYnQY+5XNUV0lF1pQWKMfQnrwE9
tZfaYAOxSb2moj3audX6UEkHEUM7lmsiG6TUE+0GaRXsjsR+yMoMd36Ng+q87pVbbhZPZEIRLBun
b6kL4Rq9LlaJo6Rb6SrpWq0DdJ6oJy9ttFOnqM/cqvoNGB9WsujSTTL28BJQtjxAbjQu2jQuOM32
HhzKvkW6bWi1ZtPjADY1Ct5VofoZkmOR+VJCxhWKJAQfFt5OjPxo2HccGjY7qesRVC/q+8Hm0SS9
a6/i3iunp3JS0PQ/2qe6wiGyGLTQoD4TQPQ1HpTc3JQ1EiksFUGuoYE7N4brMjdQf4LyOi6tKujk
Q8Wd9BtXQxd7jTJtIJthY1q4XSIIrELD7bed10LJjnrAGZWAzJDOvS4J2rVccA6sx8paWWS6oQXy
lFWSQB6WbSwnY6GulJPfDvoDlEStu8KdrJXJ0N7YeiYNWIaW+XasvIPwLY8027S16XZqDC3yhrLC
TLRsjdwVwhCjvlbG4Q13jLc8H0g0eawJ9GbMkQPqXT+BDdJ6KMorbbPL0nTX5qbfkCQyUqP1DQ2V
Gq9tcBMZ6dGprW3XaFFeJrjTNkmMcJhcl8WW1169UVWI53KkHoIMKRC/LwwXl87ejFnTIcKhKj2M
2l7tsB5t1Uxb8FhArUJqfkL1cl06/ZoBAo3GwwESf57SB2M+0k2XsBjdHW9GiswhNMbz2EFJJtKH
7LFxBRirk4leMaLSG3fMA0Bq4rwHrwAtkO7IkehzjG+yZwAwMgrIeCe3g8Ui257qiDtI9QH9vOaa
uSt7sfOEEpZqOwYGau5IbYO6kNTa7UDQJOIRflvr5ImikWXjcadG5gmANcbStceLrZ5S/SC75qSm
6hUqOa9qY62UtjqOaJIPjEIp/bqubqAAJldSaevtlLIUcrg8C5F0QwrZQSrLqLqt4/THVJT7wkis
jeK5MbC9/dZLs3jKJcIgt3uBi+I+ijQna+C3bk+0XZ03kZk5Yl07T0SouEFOVAtuCB23qpYpT1XP
8XwLhOIZa33AY5CtGG1n26n9IzL2ZVi69XdFddpdY/la583avVBla83WRFBJC/zxLZ/0I3R3HqG+
cZ8U5G1+BqHnFA+jPr61qpGt2swp4rEUp3RU3ozKzQ+10YOODYmtQ5fq1xauHsiDKISSSCtr79jA
KO8hsxsi2VlukI3dGLRlWHtTjyejh1MXbnpjXo0clQVCmixuBEA93mid3KLLg566AMI3DHSTGm0C
exohBD+dXK572yHjt6yBAlrmfcs0Haq2uCeA8yEYNOeukNVr3plQa8455J6xDRgH1BVy5Gi278Gz
PgyO75bYmg4nCBepCs0G/QEUhQ9MuIBJ1d4uNWrg0/PqbZKmGzCKrLRoGe6D+gRUTiEn5NY6FLFH
N0EeulS2tG/WU5XIqOjHN2qnO+QDSTQ69VVpKMd8TLR4GPp855JIReC6JbBZytS1IRQbm1Xfqm6k
J82TwUzIC3fVDVg9kcxNdBdmBbfTHmyeMznD41h1fmYaxDe8iWwGL5V+lbGrqszHeKrNPSj6TlJV
5FazNjpz4Cel1iIsBgeIaE3AbVnxinw9h88zilUzuQiZDLu5InV3RKz7o5pQDze46XPvVMyxFFHQ
D9Py/2XpzJrbxoEg/ItQxRMEX3nptmU7duy8oJzE4U0CJAEQ/PXbkvdFtTnWsSUSnOn+pkeXJyc0
a7FxLQp/GzI81sdkczro3RNowWoMzljAfZNFogxJhdjtpyR51NEPg0n23O+8V3y5nwO2fR1clDlo
DUEMCcfxk1pQaP6onFPvNtxqwy7O6mj4jSPlU1q5Q9U1Zsz6KiU4ULCfVH9tgfwyES52bCFJ26WJ
cA0viLH1xl9yi88cTZsXxe3jI8Y8oOa3XdG1WJRAyuVp62A19NOMS5/9gss2JmUdfJXrgLCb2u0z
QcNrycY1tbX3QfEQg7aDpTCkRMIj6dnPZoz9nRSvUozhmyOWLx/aWDFxufODST2OYggKvGdfEmxz
NPJ3x7jxATfJK8il8SjAbqY+FkunKKxZyuFvtbTnR4lsQ1+JAMfEUibhELZZoOclDbfWLeKl4HTD
XKHbtpnvhX+ZhEjue180dP8ob4UAASknb239yql/XKaNJXPLHbg1+qMaBarcsu1Tz0wXi/ZPyvUx
7v2lkLyzmVXtLxxNf1lUuomi7TO2jU85ln0LsGdDGa3FZJWfubXaXudy2a2CPpkhQsPTEyiudAHt
p8u66NOqcZNxMVOuWMeOIVtlgmcGFEwl6gNB1DuJR/1cV1+NyNA5sH1FAbbVE/KMOPvQFZQDsULw
w7HcoYgTGM2VHBHdtDpsE3EOAx79etHdDj3ao9ua+MBqoBtTpXZQFcpEDwtFDWxNge+KX4No3gWE
zjuYXVlcUVR23GlfjX8VdaOOgwiHfeXOMNAaXszV2qQRFr1bTGL/CihSI+rS/9NELbbYtM5D3Rfc
YKA1mBue9/AUAeTe9nr38hdF4ZlurmmyqMaPLELHJCGbSSHWNSha19kFajzUVbShOYHoHThrsvTD
o4VZlfZ6Iclyw8rg80Iv8uPzrYMIsbw8mTkjh019tdFEs7Eah1yr8FxZPHipNoBmW3GmAiR33x3o
zUpCN31pKAKoGgiYXbn0TwimP1bh5CfCs7iPer2nM2QZuCfiwrHyHfee+dg2zBOOrsB4V4CRq0gi
BqGJcJRsIy7QGRvuXD9xwq7CEdpXeTdFUPDEthxFE0io8vEHyHb9iE/zHE8yjXEewjELd2zr5ZFi
NX0yj/0hdtr4YKOmTfl45aXGwIMzPvrhKh+ACmWEdxh0Y2AeOjUWgNX+smaW13oVhWgtg1QwTXii
Nl0K6KtKRzw6OGF/vNJpczVAYutQ8kRcYksWWZ5IxaBl9nRMm3nC/NgUe/j/QqCRIcEfRLFKhIEI
sRj7fquV+rkSKTGLQJsorwMrx1MUW6Rxeu6IHx1LffBZ7mQZ57EHUU4wm6FODQ4ReupJW+w7bX9X
dJsKuAdQbFue9bX/4ASwsMgaAh0ZtIObq/nwtwi7jRfcsWgRe7+ME4aeEmm/znQMvBhqf98cvapE
5+J1FcYSSItvwml2W9/CIaQ/J8f/1wHPaqfgqjuMbzS8eahqAg8d+oQQPawWF/ZjKF8ajlLR6RAd
MomfBAVS4vMmyA7UJf8quw4oFTTOQlYhjzec/7pWznnd8/roYEkDRq7tGT4yRJuVe6fV1+vZeETd
ogtBgIY+nrl4GWxpTmVc7hFJhrwA0v+8//batMGh3fRrrWP/6k92KULO0IMM8H3vvzeyHRXIW0yq
EAUDcZbwVMd0TbE1ObVeg3VAHVyacKvQt+JXwqnaDF8UYOvcjZf7y9aqD2cMMMxRemI3IpIJLW/g
PPc0mI9UIoXi/svIW7erD4trrM11w5KBn3SLhhz6BRQsh4+ouiKdt6zCqh5vhKE+1HCfe/RUqDKP
nKHP7oWGTkdw4gQN8INuNP1p2wyM1sph5am/OTxarO15G7g6CKxPxDN6m84ibFz8khWqCRC/E1Zz
apZOJNs2+jm/OdrTqPkJO0jz7y8XL6AK2rWecrut+ifCyZaygeHsVgG4BtZfg3ZAkg7xvZQZVl7c
UkfpVK94TPOv/uZAVzc/LQi2X15voySOAX/D/wuLlUvxAbmboOnxzcWf+3wog/JjMPVz28f6JA0d
0X2EzTPkzSc6Tf452rr2mW0LzqvIBO0l0I29dpP6EOsUvsQIb3nGiMUNz6BLBMbA2OmpJHvaULfA
M50XkRHyY7L2EI6R2pXV3fhRG0o7f94DqiyvKKrzyhW1SSyJTxTZt1qgX7u/VIqdyrFM55tGVHq0
PCKLYElHu7yXTtn/NkGVOp0XvPJF5WJl/MZwJPU6BIdv2XRQt8fVXOYonqNLc3thRHcnWYq9XEV0
8jbMIbI2DF7IjdUwNd9roqazvTlgcQnc05VN2phaZver8P4lvK50ClejBypxQT6YsVT49NiaGo2a
LoynCE5UGJ4cpvsJ1QzDMC9qFl54sXSP41zK0/2lLTeBoJRVddksKw/CNKSALIBEfV59EBGZ2w7Y
DgSUAaoLDPSxbYZ9D8LkYVhW/mClR9FNYvVod2MLrJXgI6j669fEFAzyxDJ43bmLuP/g0i14qNdd
H1oc4lW4opWYLeKfIhFn9694fyGQPTPBJxRa0u04TMPYOcekb3HJYIuczZreCy/B4qlipL2fl4J1
WcXc6aWply39/upLjM41nN1ixOTIC/YVQxtwoi3IUHmsCRUxP92/39jhdf6tLnUBIg3v77tze9/n
Qlkf69sCcRqdGbX5jQvZoDtiFdt6xOqm8oJGB4+ujhfGDvJRzA0FATDcpOkWP7cnEB4U7oHQmhc5
uEcRG/nIY1djj1WJoV47rNgUpzH20RvzJ27gcluH4m4t5/gUrNCEFZP6KKfuT6kmsQ9veu7a3+Ri
aWkxhPP0hD2Qe74M4WXuEOHz/aN3teBphb7/JBz6fr8b2iWssdMeMEYZK/fkt4GL0xL/JarVFipW
ZUKQD3hpgz/3fyVAR30po8Nwo4zkDTpCU9OeRz09f5+Wi+Oce9u3+GbN/y+lh2ioEYGTxG74w7ZF
qVIuE8qucrzME4Tq7/9qSv+ooi6/fwb3y+X+QYxgJlKnodbNnBZ9nIQwN7S3y5FCmYo1Q1T7ULPi
fhcuIeKUBdwE73Gq+n+YZgwe2O0FgeG8oKxZ4Jj5TwQrmfY9bdUJ7hjUbQ/xgwYZ7Kuvgks/B1+e
E647OAT1XjV9BEOvJRfU67foLghLW42IXwi59n2YhjPzSfeiZ0Yz0YwU3EOUzx3iY2aQM7v7xQE1
D+7+sUH7orqZPnYLhMAFjg7eIyerFofuXSHXAgT8DifV8InhEaRTANxKQKb0icWQdQG0bTwyQvbf
wi3K0fNi4NHcj100dO3x+w/YtH61pOp3YV8uGaIYwDAFc1LFY3Cd8aAJm/lJ603sAcXFuDfbLi3H
Xp2FS/0EtI2zd/vByxkuyCSOeuwM1rh8BXC3g/bq6iAXNjyom/1fDwoZDCGY7GUWOxLU7BXYxTPw
iP6P2Mb8+5DTXL4bN0Ab5juI0rkDOt8PkzmQ5dGV8ZpieDfAo0Z5SRyCNpuAqP1t+EuFvd5747Zz
4ToYCHAwi54uusLKqbvybG/i9xoKpNoHtHoaD5I66kKsxdkoa/vNsd1ZKKFXbETBLJU2oMVoBTPn
DhEIrKJNTYvjGW7kV+mv5Of3Lc/WIa+a5i9SZOwv5JnAd+NoU75dHlCpOr1TTf7N09K+f20rfXbw
gTZdS356d4SMVsNfEglsPne6Zy8ugbfgV6VBad4gd3zvw3h75eVUVDRGSpSzIZdkWS8hJbTohoGd
ACdmOtDeq6HR4/1pCYyluP9vom/WnbNCGLQ3guX+xDS3/5I9lNiWgNUeVlNnwep7vzCKiI33/u77
TTc+Kr37EXG/YVwD6ogRBC53ThWgwMfT5f6ylQi41wqPDVrrTSXSEbvNrdzX1eufy1boP2U4PpeY
Yve8bYA3FqTKXdqiX2L847cjaIt7gp6zcrHk0rQ7HozmuzCzM0TwpaV2hzfxdwDmWzpAq9yuCQ9q
CqY3E1W7uoVZeNP2vam50rDEc3ye8ClM7gvky+8fuSqp2XvKfn6fZW5oD3hYDsn3UdApZMhjH1WD
0ICUM9F9jLV+2qwyf9A2F36g1tc7VbTmCxPHBS7an6kGVcBaiEb4RLQ94CiLD2am2HIz8n9u2S1v
YURQqPQwncPJAj3U6AJYrJHJZnSVg08Bw7kQFPDx3FscOdoeXR/N8SpJ/aP2zW5B45y77DjAsD6r
ZcDG3G56IZ4LXM06eLtu08HFEgzVzmyXBg8lpFYX0eJPR+I2aLlXtGw4/HEAhwagUykL93Z51StQ
oiaKD27vs1RVfnxcAjPueAsiRpYbtjn5ISjKkA2PrSFbOvZ8K5h0nN3sHKC0j7/vdhJynXUWliRf
6xG91cxDPEBYI/ZMt9HL5De/ZzLJl7YTyKuc/MLceKvQiM+2pv7Zd/WLh7S6InT09NTaqkuBA05F
T5Z3uXRmP0C7hjP13psFYVq4ZPbD7ZddZV4s1JfL/XtoKX1vLW1PA6Mfd6M7cJm4+NrCXx/rzzEI
7LujhjVvG/55d+ooavRMC6zL9aEjXc1kIgA/EBlqGcmHgfEpg1cBv6F0wwcN1ABmJ4NmnrgRSIhw
DP9n6DDxNUPK8vakt7/Riftg0BTC4nyDc3JaL0xvGhShExdbSA0+H/WbknLbkxB61yR9lgs/6PBS
whzjpR3ze0lQs24tgsa06SKrGWCIMHCeHr4PywqIr+l+QJGAinarUpF+McO9x/nGTF8VRujxgf/G
d+0e7Vzpxzvx2DQBKCc4PbsGitUlxmaYDEzsmpOoKh/pGPxxoXz8hGaCTB7DCJ798VER6h9qz3kz
AXt2N9X8JX35Kjjt3vphUEXEui7BjuXujEySvdMM4v8qKPCW6erYn9w09XsIn8i9MYFIKCGJsd4h
0sFNADMIG7qVwzhN4iyKeoExcpcApuge7sbf/aW+vY/48seJ1zxzx+5KF1Ufg4XjzK/ta7X126cD
9iZRxMHgPyCHAuLj8EyV+TFvjvhwRfcwNyjsmYEa797gwVW18MzbMGFVXb8EfIN/WS3lDlrkdmoY
nVMWReI6mY97qwH4WV0HBFhcWblhhTPYlHPrSvfcE+ePuaN2cT/uFluyC3C46OItXnSREQpJqrwo
tUrp4xqpLlfr4zChF/Y5DHZUyitUlxsXWTY6mZn7yBEdHVn+ryx9UA2EeVfFOxAJPfaujgucEaA3
HEtfEwTbvs2B6+3RXkMTjtWTf7OrInj080QU2Ev9BZudOHJ40KVAK8JDJyfy4JdRdw3LZ+rGEGbh
7XBmri5V28vaFSEhoKSXORsjEj3OHY5WQDSFgWCX9/MILQPyS1OP8262LVwZWJkmCNFkwy0H6tnV
WUdlnRkef4KMXpM1pqe+79iewhIl4oI9YEhViw42RoZrQNrLUDtJSNd31B9O0bL4givN35XRsqAO
BUcPvg6nIR33yJ6Wx7i6dnXjpCsDwIUe9XMpKc+qwMM4xfRPjireOQ0/l2uZEZB2acXBFcE5+E03
stM6ivbNrKHRVuxDoXw9rHV78nydDOBFE8CyYj/4Oq/KCIrkIsp0EWpONgrOA8ZZVvP6RXbVEdXz
o428owaL6Gz1CkHvc+7r4Ah0eud2bN5xpwOQDOU5cdv+3KE0A/z3FXDJQMhjAbGMhc5ljp/ti7me
SpC6cl1i+xAZ9P5hQPTO1HGNzR7eFMjL/II1f+sBn9UHZkhvMXhTc2DCHJQOybMg5Y3P/tmHDTmH
ArG4w1I+An0mDcLS4OkcIq4++xVSu8YebFSaZjpMoO0hdbPbMQ0VRGxfZTfZ1PF6P4FchSxjOWWT
hHYtKgxyto576LCUHfuHXuweB7pOMbHKD8Sf/0y6KffNhKgt3kB/0G77MBrTA5lBAyiAbhnfKUB7
oirAmEKxRiTIwRF1BVBr3NfYnBTiLrDGy5R2wl0AwERDrzlptX5u0sEi4Ka66QNzynF1Jw6zp2ly
A+z1xAfcCMh+OEehNgJrbvC+J6ujVM59cdXb1OGjwTCEc7toN7xFlRxTr5Fni3FyOgQyHRTJ0RWB
Waq2XwvtL6txEa8BFMkjdOej8F0jebXODjqWdXgiFhiNZQcWM4aL8YCeo9oj3SyE2PhqMPyQ9jP+
rZFNIJV9WApsoZd3oXEBNa36BWgFM6QYSkjiKcwcQtlh4NXRpC6TfB+KGg5a0D+hTUeuuwdcsB0s
tm9CkjbI4TEtqBkK9n2rw7faYoQH671gqJTJMs9/u5KeYVRwkOctpOpFmmPd9dd4ifO1Kd9byG4p
MPl/IKKflgHGYVkqmN0EZwEebKiCmt8YLHw/bZp+NPiTitVj4kdNnHtDbU9qfgpCrCmhdi+moWh8
xHlpCoqYwzcy6lVvjswcoBgYoI/QWrYbFMvYJioIvwwqJgzEdM8IeCx3JvKw5LtXP5cweFUNIseX
22Oj7YHallTuQZmmnUTvpliZSl+FEJh8YM8h/WSNzCDvwG1xTeL6s0wrU2KJ0/hppm3XdlB2mWRu
0rZdkAzM5rgDECHg2gyfv9BOBiUYIgbrpl1ZkjQY3N0yTeRox/Br27bCG+Er49DZqgke/WYtOoza
z0fQCbDIux8xtME8EO2bwoWUS7DiUdj5Ga7ot0DgeGrHPsJfdHA/BNEO4NhDu7QyJyFfi6gCSD85
YXb/FXDsRynhsHvjDE6qRSJd4EFzD9UepcZhsPOn48DrGzaOYtrHXEsyWv/HNv+gJQysQbICyvRy
I2vH1G70gMjAuJi6tP2NOIgLB8Rwculyic30PGpnOD4t3VZfYWO/iIqjppLVGeXMlAQb/+0oqJFu
PKXWTDoF1qASs0CcnFhw9gd00Aw52Lmh3ltlw0xtqwGHxuANKI2n5iOZ21+wpnGxY8Y9m8haxH33
C+Arjs65kklj1Uu9TQgc8OJrMLlfYirbIo7rK67vNo/E+F5VoP2Aah1ZBFthQHf3YdY4lXX/D9eO
TZcJOmOD6ZlQqTXbhu6I+/U6uj0tNvmIJRw6r9GQJXBFN7hMywnZ5R46FVhQsLLwm8F5m2yb4HlA
D0yRc1BjylKivUnZiiSdGlqeHTnJYfh94Mfqs47DyRnj4cVyZwQEh10sJo7yvvHWBOI9OdHhDYgm
trv2uC29piyoJMjtbJYoH6qTxteZFQBO0ua+bp9XUZPU9yDkzN5QCO5Arw4izDRwuFvLQwN6Flsj
8GiSPrd4CfeiJxrryzSWEeHcTGSFjcYUleTtRnoFidCgFCqfOzyX8Ix0tmzEEUG9IR3lbFLpbiSN
IKpHiCoVMeQ6QGAqFRs4lJlkfQyAD0bmU1R2mNh1Pn0zuRkPzqEsSeYAOT5EMTkuDrIa4yUnDBPb
EpuMIO8Ad60llqfxfkGWyViDjLMfcAYTF1DgbtZ4CrO6EKvUp4kZuKT/lhBe6OrC+m80A4nOqpSv
7RFN5py29fY3EmX7OI8THqUTUtZtLU9LXGOCjj+MXvmjDWULQ51h28l+ccJ/s6lMbgOTx+PWgwXz
XmYdnW9A275HW9n44EiGkk2J0FaAM/Izf4LTwUb0Oz5CVSMGbkRsKIWC66b1kCO8Gt/RWOF6WTDS
wAlJUKv6uEzUjcsKcJD57lxECiqNe63aYcGYj1MM83QYgnU4zEb/CUqOEIsgD3qvQHToV8u8GoNV
QKtx9j9EeIuwEj7Z1rjPLAFgO9SDSRGbfUAbQFA8eWO2PNvK/cEd83PpMR3o4A7OAvAKyWLwN4IN
skXzY/Bnc+ijGeCJ9wK/x83mGfUgOLSEGgUcaGwSYvt3DMP97adqSSPAYQqbLlPISZgkQJeSzrwB
c/Gzc0d0yDfWq/fh6bgR2/WKHxfRRgWpN5T1Pi50ZFzp/riAy1hUNWdwNXEzxhB7ymmrM89zP8ew
f5sGMOsWkNfUxDsWrtGhV4CRYyR/OWNlE0DUs28PYJurwsoLXcM9PmcAJIKfwQpvqGHd6zYz+Fg1
QhPnYfvLMaQFAvS1pT4O6fk8NqFO/ZEacHa4TKh0eUFufPfwNnPwZk37s5yCR8b7MIOKvkeO7SsS
FUiKqbhfOhbZTKoPl4VPUeWTVIQiVQqB3l234GapkTrH8W2wCGOPjCD1LgZkt5VAtlE+VY3ziYN9
ggr0GiOMn4jVPNMRfSCuGotIHAwEGliPidv3/jNslNaSJ3flsJP5UxTlVav7xJVLn/tuB8dnfZ3p
XF4Z9R/VvF/WsHrDWE2KzFmWOjUD1wPXv7BY/97M41/lnU2DNMWlxh/XUpls0J1Ng41cMAzHcCKF
BQ6l+uSU23n2vKJ3nDKXzfoZIbpmihjSuSQBZjYir9Z+dHHw2HnxDOLdqdMeWOAuquUvnHZwRYnp
jlPr/IJzobJxctOmlFBDbL0VY9Xl8yBfewzCslAv507hRIOyG2TgDSneTYgyrKdPnY7PKzxqhNR/
+I5gu3Lb4F8hOSsEco9DqVryKZ5pUns0F+N84Qx8BiXm0+urEyRpN/EEYzcQNPcxz3LAQOOjXxJ7
bK1+Mg7cVfDVKEUhbyT8dhT1AZG5hAvvyKvA/ixgq+4AElrDuigRQrdK74IUNZ5ZN3LSkQQPYujN
eYLji4fSVjVttkbjX8LweQ9dOBdtCdG5nZGfqlWTgxBcMxex4qkvxs8g5DPeNjiJpfCfV6f6w5Fu
kjjtgtXlJOgh/RxEAKQOWWH4TDFumxiCFZCjHn/FrlQYUWnD1JHhDkcWZm4DTBkGPdkzr5ySOhBw
+W9c9EYeBrQ0eytBf3o/V7Hi0kbGWjDHNVoy32ZdX3t5XXP4pvG+4vpcb/Inbxs3j3RUqDJATX3T
eODcXX3LToGrYuAv/iNbRVNQbQGhRv/WWEvQQzitNkORsoTJrqSp3EJvwJ0HR6LWikdMoYaN2cdP
s0TO+Yj/c2x83CDIPu7WFpYGqCYPE+iFhN1ZVrj9AzRs8UqrE7m9GNRJCyrVsD3Uf+ttgV3prlM2
O/QEXCQobIxca0CNyCufgAhOjdlRkAtp1XNQRci02GBqYEBszRacfFJh8jEA8FEv2FkddyhEVNZB
ngM0dEC/VicElvGsgiFZt6Nx2HSIPYUjEU+HHgdONZg/CBG/HTrHZhlcxO3DKcck6JlhyI+iF9AI
SEu0i7xNH2FEXAYl5hrjf+sa52bFncqsSWnsvzq+t2Z2qX+EdvzBZySClnTfzZihHFBDDuVBqhj7
RsMGsMpmCgL33wcJURuEJSI4ep3KXxs6ZiX6i6zwF+rxNugiQS7xdzwI2rQTE8QGIo7uGKQr5fpq
F4FKeJ0B9uARiOt5B+mqy0aP0f30ptDjsIE4sIY4z7pBA14FlpwP3MVpBKUFtq+iGBIxvxsFsx/R
NjTxBc+9G0DPB3/Bv/aCgPQhtWvV5Cu5EvSYCEUvnSNdUFkv81QCO8DFTl3UsxGWi8omwVA6PSl1
ZP6Iw76h71PsQnqUGM0GpQB3JvFtLArrYxQenUOZNwNOwrLuDj0tm8Rjy69hWV6jPrrpe2YqtK/f
uVjeo5ouCcZSNoz6cbhLn9qjCmQYDLMolRa+YIPl9KnUmPoW0CaLQSsAIUHICu6DpfaQcryyfx4K
h2Tsgv50O4tPa1+hxBQv1a05XzCILr1yu7r+2p2NQ7DBTTknBYj1+0Ws3gnAEbCK3vNS3n/yGbOd
6B5PAzVhwjFIn+tqYPt2o1fMevwukS6XduX0OJkqROBVR/MKTwAkFO/0BN3OZc9xsF0gt1aHcCnb
zO0CTOgy26ZW9/aCmiYfUl3hKal1G2dYROhn44Bw+qjixVj3fUIqCIzdqlF+Tgwlwgyma5pnqJ3z
n7gFKyAh7yWzp/fg9v/oWy09EfHOY0FOdTRiUDWGuhQoP/XCAbslujLTEpon/M7UnWcFecryfPEI
CsB5u2gGK9dHVxqO81vNNyyj8V8aGzzNzfAaWRYlPZISotYLi82ur7rB4KdeHJsFYT+nAm2Ju1CF
6Yvqyx/qPockZh5AKzzBqsI6ozGGThr5FxgvFkLAhn9iUD9mjvDqcpgfh3j93eou2rFxXrNR6j/w
RVfGhkKp2skDN4SG4I4gfOr+UGJiKcGYkTxU9V+XIJC0qp1d349RTod9iydDPs7ganzStheEyNQW
0oaNu6daAwBzAgnSffoxL5I9xv6KpxA6mnjSOSY7n10Y6IAKih6GbmsXaIS4zyAJABpHOuQp5CWu
TdwVGPuvQRrUQB7dAP2y+NGuE/zWjip8VMFXHK1twulaPnagKFHCTRjCbbsv5d2yyJpmO+hQF3QJ
zrGoXyax1pkU7o9qKYbFPJHmAWY5YrWJfI7b7rWZrwLDlFeh8JniKsmJO7TvIYG0FESorntMYsS2
TocKu5uqupP5yHG24NHtwj0fVyxzMj+Jnbci7Dt8Bhh7gsOzAVQf/LyuwrKoLP0XVi9LfXFI/xV4
YQYoFasKKhZC15tet7JzbncpHsEN7VIUgwWq7eXAZ/aOkWw8UYCGJpQXyjXTsXF2S0NmTIK6CqTR
8OlvGpW1jdVFeONuBuyTlBGCMPimntCn1JJiqYXElxlclH88HP5tHSa4m5qdPT2+I/oCAGpJQAni
L28QQ2MV7ONlxNScKd03gca14Dbc0iUYD1PPfxF/ww3aQrscoJ3zF20G72h8WN9+KkNr92tV0ZRK
nJexeuacb7spHIbcbaQsbvF0uI5rmm+Ti0Fsgu8JoR5ergLgXhqz9lhwMubq0B2toNdadG+RH8p9
Gw+/OlVtCfEx79mWtcojVeLA0idHoXuAPP+7rtQeNPyQjRtsVw4rzvYSk6447/IRq6yBjLR/t6kE
BGowuesp3A9wRKdnzIGWWLXc7Ld1sK/9iO1Dyln/0Zq4l5YFuiCclbBpRqQCV2jhVmTfZWG7uXu3
jT9XeHMoTaCoOoiN72yNUV9vch67Ix919KRXRBx0oIAaBQVSrV9EuMfKoLtyyKyyMvqoV/Vn9n+N
sH51bbK1h8yPh+jOiPhjiQWGK16Ny+xxXTB33sePKx6MST0HABfeGmVgb7v7Feabi+dXtNmHbfA/
O6SYLFj7ms4wuZCMuutXzNiNa3xFPM0FVmhCgfyquEWrvEEdsD2oROxbmiAIAYb8vQ4v7uzxK9jD
m+AL1EMMflbXTni6udMwsatH4bETD4N/uB7lj2pcll3oo/dCwOwFtuoYm6yKws8pbN+aKZ3Mtub+
4Hd703R5h+8GQw1q2AuzRACEvAnKKrRDZ0JPibf2Dc2bi1HrKZESHHAwA4xrA9QucJevi4dZIWwC
OdJh2A5qjRMaYtyPCQQ1aHyhaCeV82Nbu2ecwRKTOrQqYr90TrAZ/60ARr0IuMAEC5x4OGurDVqd
mQnNG79G9zyUZxWABe757YG+6Z3+j7ozW44bybbsr9QPIBuAwzG8BhBzBOdB5AuMklKY5xlffxeC
WTdFZrVk9dZtlsYkqSEUIOB+/Jy910aNX1HLal1R0ldv0c4F4cHolROH3y0sp5WGzHpXVLN0yygY
PLJY2m048XYoavetQQ2TOuo6A4Lb+Lr1iBfAR0TphT5O645f8HlqFzHolY57bhPchIrj7PXSFJsp
LeJNVc/7eGxsfCwrWk1fm4ZTsM08a1X7YpfDyl7LzOKm6PVNZWD3q5tVJyfbbSRWCJk26U4NIJpZ
5tSsmANNtGv4cSpV+oxkc8vxRVlFMbpWw2kozRWy5QeivlSHRqAj2q2q0GNUpvI2yp1zGlJLdOmj
CuVL6+f7Ku63xrxRsNG5Ihsf9Ym4NwzpWPkB3AwLN7E3uRMR72LI6Z5R8S/K5eo1YvSB99My9tKs
7ivlATbDF8Xwn0BD4ASRrINFcp9WlcaSGtAzcTAL43KEBzCbK9Q+t4avvOVCaSDK2Fe6yDRkHXPq
5VXSujjbMLNXNvt+JbZNGb31XCtCJVBBpzdh7q+1Kryy2xyFrj+/WvtysK/LtB5wS/Ew20VAU8s0
toMgAELR7dilP7utKKRcq+3fuqCd2XsHLDWiKNxBhI9BMr0OiIy5R/lOy1GsUewf7Z91xtl+FM4X
5qAvuKQzQe2fz+YrGuG17dCCqNltd3lyRa71Kw5pjglR9d10oL7IonzATPvENIjWBS1bbsrR5TCz
9ZvJ4Nxm85MrkUtc7KEWTag8Jhbk4hhlG1LohnVjuEti66mhVUAb0I+TXTiYB621mmNQ+9nhHUmk
sAdnRQhPFLcwzoyJCdzlQ800ggz1cceWwOl8mMxjJTvlifb5mVU+vkUWx8kAxThaEhW7MKkzF8qC
CB15mPAhKJwa76WM2S7G5IoIAsmmMajr3vQFNxr902KgvAhCI9m3fWW7+qLXuHxpMBCiL5Io90Es
V52uYJlolOysFep4bDIj2VhSD1izuZVq9N57JpI8eqjKM1Ear8UsOi/Stf7MDDjYxj62vFlv7uaW
tdzMS1pItq97Ekc4nRcLvaVvxMuQaZPX3XQ7NtFXZHXRTRe3tevkmXUafZWJve0qgMMONkiH6/fR
sVHGVz411DESbCvxPEyvnd5eNSLfJJaj3YUGbpNl3aouw+pW8opJGaHlqSecjcv4OYj6J7BMyLzn
8FqE2FRYj8o1axk8GMCWUS43DTq+Ku2n18IoDU9EMXP4KAb5MWd8KZIf9Payh0ttWpSNDsQqtDlK
yH6nTuSMm9lsIAikbWRm33SfcYAaMOZzSHHpbLlfLhJ3d72/AJLCgxZnyWpa7OU53Gz2P9z2y2dK
MZ+ssaHZm0UvOFaHAyMnBMPJfO3b/vTqI/DyzOGHNDN5kqhQ92E3ZvtqDKwzmaM4HRs6VXqFpnW2
Y9akQmu6/Tt0hXpW9UzBMEgLnei6WgxYfczJdlb84m7qeShqhGhvqUo9aMT2dDMHh36ZtNMsl33c
nTVbYcq3yE07jVvZKhG/vv/dCqdJeomnSNNfu34ybxy1Nw9+2Gp0dnkDP0Hf/gNLTf+I83snqUlD
EuZhkFZvmZ9wflVhwKAQzp+aY7BCTuahCDXGtrk8DrFh7vs5fYmBdZV6KB5iJDtriZwKuEhAWfKu
urmojTK88FgPx1NsMz6zGhHvq6oIQYA7xKIYSLL8W/wOw9o2c8uLOpn9huOqL2DTv8GnyxuBNq4L
UzqaqYJY/QSPtM2ezbmY0cpVJkCCWt3qWXUXtsq6BFm3poVV7Re5vloED3bVBQsG7McoKZunCOgL
BSGHTAQPuaQ89nuKfAgFbGumfq1EynEMA2X162tvfeQb8k82F3KvCv2dsDyYeZ8odgN25iCsonwl
00V6a2RGtk2qLN82Kf38BAvQS93qe3tSBI7yJNjns5aci6GhTzqXOh5b2jXbwixHJJOpfwgs+h25
1O4bKz5kiyQGyR9qSFs/Oov6+vKhLAl09YPKy2zfP7D19Ve4BuiKajatIIueAGyJmliu2fRsK7kP
1VlfO4aZ4EBAiWLEzF5UB9RQa6inZvlw+cxsxasAcgF7x6DpBDrsTCu6c5u2GLeTD9wqp3Ce6U/f
MFHFFUFE1jaQM/oFw7K/5N3AZ0p4XVlK/bysQWFTFvdtoxz9NEKvacaYitTUoVPRGFdJOIy7caSW
LUv0YGhseRL1J7rayhHBTnzXm3p7U1AGJULUv3lmnH88MzYpJtxshuB/Cxn2I32QijGk66XAFGGL
j4pq35ZzcD+REHyOyukao8VKDxUz2+okC7ii5ohTqgzZLgA5MBHyPrB9+tlGg+9kLrfDQm1qZY4W
iJHg/vJlZ5a4A8sF5qC2d1WXJnslVDDG0A+9qyItcWNLJwnIrtkaDG1Y9w5936rBXleN4T0JRffm
ZCXnOpIoW2fOr4tEMxsxKwuHIV7k5PJkmjnDO8RBl+V6guvpmWTSHg0QOCsmldFRGkawnnyHjq/d
ZEdEGbskVa0nG3LerrZTbtusxxcUpgpdXWidOxgnffj+tazEKa46JgLY3u5rM6p2c28/j5lze9Gh
Xj4gL74Fv4Zqx/CttZ9RavpT2D0WClp3spDGx7bWbvxKcGwfM1Qbhk5PZvITDNI5w44EN8UpiGfp
hbksX5nmeGXuyG/2otLrOxhkZo8NrTcVtgSc6ZgmUuc8R/lXSupk99f3iuB3QH3zHwuSs5AwScAk
eJf/GZ+ebiU0ORARi43wz3I2DRpriIxms1EkXd7eCNVdOyPaCSyVNsPQOGdHJN29mFiMJu4wsULi
BqKxL3Hf2gj+rEjzNEU89l3U3nbKFF7P8otlyuauimnKBX5E9VVz7Im1W7VpM8A5SvqjHNIfTjmf
UWYqR9lxlB1rJiLlPCj7MhbNugzRWF9gLHODknPQyMuJ+nQ9BOl0TQoWeBa7uL98KLoOZAjqpwe9
pGaZxtFGRapKV4AuW7fLWjCKGt3UHGf7QWp/gm9tXpSCMPC8aJ8DAH8wGDJ46LGaPoGFnFxInsb2
18uqsfCmP+wE5N1pjiqF47Clce0/Pp5CTJ3EWZWuLNvBbWKWZQKWqMh2llirGendajLD0gtVN84L
8+SXPgiNvHmrjaS+qlUUXTECOwRcBWMbtBb0OK3g3EjrJkji8S6OtYS1mnOtUWP2XKiBLK7WwfLH
l4v4+vLB72iqR1rw1Z70BQPfO/ojJKANA3jVVZuOxAjokDQysho1EmKzwRjmk8YplzqYfkxYXAVC
zbxfXxtN/XxxwJRK5guklmm6YcI9/3hxGsh0pV8lMDKsMNwqU6DuANFQbofl7kKcIr4PJbzc0eqz
XJmr4pGfbZOw57zXJ6VWuT699/tMRAMSBVkf5270T8IanqUZMFwBAaUdL4TArjX/5AClQS1tDnqm
NY9KrraHEZMSpLNgHzf+tNaSQgCTGLJNgZSR7nH0BedTCOlJ7zxajNlZH2z650aRnaPOp8850w93
JifcN2Ee0AS3s7VCffLEucPxIA55o5oM5z4luyWoHPOWuSNqGq4oq6h+sqth1aH/p67r/dmT6Ee9
C6EsldApsQog287BEiWlRuez11QCKVjFwXddRzPG7iStho22fHn5ns3cZ6dURNAttougimHBSpNc
ptYhKGk0vsLXXXNaLcgf0OSayVOAYmHUpmNFFAsalnA4TDHHQtmaxkMt6quobKBodtYrWpQfuR+X
t6rCqaZIkAJfIKUKBnim2bTBzfkGJ2VyVy4+KLSP5NNO0fHyVVB20W+eLE0sO9vPjxY3DQuZpMzS
CT/U1U8Qe1igc+qEFUkrNOS3F7xptTjC0GyS5lA2NhMlazgWsmOsYRRt/pb0xregCF97Ketbxj0+
JIYWwlk2O55o0UqycYzbula749j21mEGvrkrWwwHWmvcDmabrIq6Ck5hJTImMIuaurMLpmovl+9Y
rPJHmUGjunw5RXF9rRS++tVJOm9I4nLTGOVwikZNO9jciVsiypuldmEOo2Gqtk3TAdFATAbhCd+a
wbwzSuuKHXs+XkhCvWqxr8UOFMZqIC7E70H3KpAYkyJEK9EdGEKVXyODRldIF+0JJ3SxisjywWfh
n4zeeXj3wShoFt9vukFDQucAJQDClyeTN9DiPqh5ld+rpvY17Kzw6wy1J5rGLQPD6QujmnwtGs3c
MePz0sZi8hqqg75O+QU37FqVEfwEYJHICfAuFYbVFKoZY0HFvnrfoaMCNWdladW1g1J0seUNKMLc
qQK3crnzL8v/0HTNkQPTgm0Zb5hTNO6cdsbm8mW/YIcRatwKOztdlL5ikfuSKAAj8Czy0uEKGtjU
Iqe9Bs06eVhaiyeSdJjkQerEScy53myU9eXY2VSmO6XKBPYq9fp45IrqCroDtvnnmKa2hy7R30LL
ZOnsYrXZMn8j7KwZ5pc0Ha9NMRg/YG65Gnvcb6py7RK59/EmNyz2ZkN1LGpVU34q7+Zg1DKr0jgF
xAnRCXpFxg+P1NMIyHPlW1PwHWgNBufOClYWqEhm6Q1ebb261U3tetS1+LGbrlsgftelGu/yOQRC
wpCW1nNgim1SoNNoYS8AgwZCwkAXcaSEzsrEglQaK1X1YxvHbjWr2AMtq4ciE0VUmgwrYr2RN720
useyILt2IfKlmiPP7cBtJ1AHxflDyWj2zhq19yeiDcf25v20UDuKG0QDjmlVGIeuEuG9qSH9HPP6
oA0tyctmFGen/MVqw/B8+XDhcMqWKolHSqVrhpdBdVZh3pXPEz31TWZxDxlWUD4nrflgOtjBQgNe
X48wY6VEZrjQ5xC4LSYh/l2lJ4WC/WRRyl8+DIG0KIES8f69QBsTpPJI7yT8ugNTm9RTK+GcGySr
qHTs5EAXIlxdzARO2qCsqns4PJKZ64IBtlp85lPeW1dKNDEvAh/GPPb2vT2hTf05U95GQ047qSY2
in7dv64z03JTuwohYKCHKDQt3dpLmkVixgvwFNGpld9H3aCCXxLFdqDappZloNEsI28W5PpAsW7c
ASnxEKbpj7qwgqvaRACX1O/OT6RzX+xxTI++DxtNndSXCJTcVb/oPaNJg3qaD063s7OEs5nJjoWe
mtmerLadD29/q9O871G4o7G7QhCu7H5dFfwzpNnUmUmaxrK0qwbAmo9FQTho02QkPsoiHCCpLndW
guqgmO9C9pwSVOuupDdMdxOL7GjvNaOId21wIwTTTz98ClFOx/DUJi0/WkMnHvw0v3ICe/2+VWro
rbQGOsOIxRRMAXi8kpqzo4e7N9t88+s3cwnD+vvxtXSVp9aU7E/CMSUX61NqwMxUlTZSE6+cSEEy
ivbk2SgZjF1sIHrJchksMLBIVDOkim5rDBWGluXQpJYVosZmOGiMfHEYcMIOMgdNwgVqiE832s/A
bZEYTs+9BTshDTFdC/M7bgWmz3H1+v47zb5VGPApJSBFUtM1v4ZAUumQDft5fXEbTCNPTsdWEi1y
pyjSTqJKkYRdbI0WasdjLbWtVJ341EQQeEsfFZcewZAMmHY+0FGx1u2YGCd7vE8nhjlxzp2jtPIe
O8tw1i5Q7Sr9gWsTP9eQFWAGKhwYPOqUDtN8QEVTXCnDtg9JFRkK2BUa0fW6k5ynBm0A5812nQ9S
X4cGbfHW/x4mPoPhcuh3iiP3M+hvd4xL8eyAonNRc+eHIcvdS30SPwbkpO1Gm8nqBZJepeo3sGvO
EfNQBOU0ubkY5WqdjnlcB3J3+bKEn/abG9v+eFK38EgJodm2xoBYoIMSSzX8U6qZDE3Y+Gb7vVjY
mNO8OOD1y7UpxUKaZnlZlWqg3MQLHcq39bOFzfrOQGbsxj0x7ReKtjLRxV2oa7k1IgPvMGqMQvFd
XJ/JWYTAtIeu3Vb0AzdxTimBScF307ju0cQb0wpmR38zdYtIlamURnG1p9wDr+N34lAkaAovtwTi
sb9teHWeBtt+wreg20b5sgj1JGucPqjDmgdsPuhORkebb0LyB+iqWiZCCV2vFhPSCTF1zlFfeHk5
Ntt0zJrbeAamnMwVnOOLYdosr01Gy/BLK6DQ0QBoJ/YbUgRu/WlyC1+oq0uvBq3+dIr07GHA/XJQ
+oKZ5/JZMJiGZ3ZdcTfbbDn5STcbG7xTAPklmI+tP7t2BOsj1X6Ejewo62Ka8ai8HP8tSuuHXz/z
Ysk2+fmZ5+dsqxSlFmBlTdr2p7oU1JqVyiL9PupPg7D695MMh+/SY0/td1Ea1tfZzMGiS8InSw93
IB+nV2JwF3HozfstMUR4S+K2p3acaEsZJtehF9VL5dMmyNIaj8xklS9II2HL39aZlb6hv/k2m3Zy
r6R9cihHSQiRCNyAReprEAyjmwhORpzsSrfPPWUWwfnywV42WKDjv74KHMD+cRls0PiaQFiswcyz
PvVAaflFHI3pXw51hmpOo3KMe31+kyk0dj94zXOVSM04fZ5qfjaYwYyNpeOAhRNd7lBLFrALKF1U
gSosYhb+VuVbUHxnYTf1iwzZndLUAEoall/KkA15yqLp5vLBRgl6MMIZMJf/RcsKTIF8ojbU360Z
fFm+mP/9Xaq9Bsv085DXCboaMFe4Jyv3UpBES31iGsoDw7niClRJxoRuRrRFv3AzB8GWJ8pmhAcH
OUdOidoHmFYYdygWoQoXb1OGwAQPZH0OTGdlLGOcto++dKNMMH6U34Yq764todwxrE9O+eh/6Wdi
QYhqq89GpHTbtGVnxzTarC7dqShzimOTiO9Cn4GcmBi3UVPSi4+LHfZb47nyBaQ8E8dSXddQ7v1O
PvahAfgvhoqOw3Snm880HL7Xiw2uFISLzsiwEC/WMJVQFx56gTmEh9wp3UufrG+Fsb089sbU6rt0
adkx+H//TRI/+CHoFlNYnN+00194ZOIlEC7B7dxpI+KRcfD/HNts16Q4Uusa3Aau6OYolg+czpsj
Dhw5qMmR1qu+ez+h6H5hbbPcnB4jM/P8uN+8+22DOhnuLp7OeZTXziiu/CjJz30d+GdSROhDpgyp
3/+OZLSu1SyuYeI/l2jdn9HLnJELKhsEpuUaikb4FeJF6RDiBSkLRVSQU4B1Dzr92scsDLHWd/au
NPAqOyLvb8rCnIC4pcahNM1urxsESC/nl0Kd023ehYGr1NZDXkzFrRBpuymYz++yQr/PpkK5la2F
2Khqz8uMCvpv4hwUoTK5GUV7VVhIEue5I6owEoYnJ/isUH5Sr607C+13VBwIlqEgNK0AxiYGXkUq
6rnMK/UJPMWwk72VfjNzJOSXyZivfuuAa8JITNpdVs07Xcjp7M+TfxUM8D8NGYht3hjzwVCV1Rz0
xbeWZQtjwvRkUB9fNbDNdshdtnkwYT6qHPGcwjJfV03FXNOEmDFxqtDG52nyawiL1B+iV2KQhHSg
KlH/yElHwtwHHCQQBjzHYoO+9Gswx1dgcNtTI9V2m+DZ3fhdMOwaGZPBOKnofqpmH5jJeB4i2DSt
lt4JCH/guay72rAG7wJsjWU2Hd5px4atsjDYwzn31bsgjpy/aMe6JAZaMYuHwoc3mQzpOhic+amh
s087Gq6hxoEJR4ufjjDDABDeq73R3l4Wwf8q0OmhyPjvc0bTh2yn/2vm0/+LSU4q6/z/+Xdg0j+T
nN6ivP3XMYKq8K+3/Pu/rv7so+ZDEtTy59+TnRRT/4O+KGcIdkubKllQ6g/v0U78EkcATeWXHKGa
fPq/0U6a9QfNZpUoRslvYd/5O9qJX2J8pVFna/ytjk7o67//pTfvO/Svop00fvvPO7ktHF0KVRLO
ohoCqob2qWseNLolI6JVPN1sN4MNthJXtB359cqKX5sS5UzPFGFKtg4mIiGiaDVV1S4tGZP1LX0k
fSv8bGen/ZGhFjPkeKMREjKaLUptFQI7A4NCu8mdVxurjNFpNy3B8NpC0yIjZqhpKXTzTQNZqszo
DwMfNdWMVm1zgJy0dkz2dbO/snXxAkUUGHcigpUY860CtjlH1xRbikaSx3hPSDLQuAfye8iIgegF
E2SyVQ69kSfIS2inOwqaHXsCc1QwWmW960Eu4g9e+WVwl8/4FQxaTHoZ3EQDFPEaQo+CSrES39Cz
fwsD28tT+j3hiHpx8NpA26sTsQYiu5YWlQsNaTv+2g8PyA4Yo9ChmA3IGlOJKo2MkZntCvBXoF/Z
qXOHsxKklbZThuDQ4c5xKMwDy3mesa716HRSXex88qLRSHAC6TFUAs0FTbQSgQRx4KzKmhTGQvfU
ILjuRpThCCYhCa9UbFvYK13TLzdxLdFG2vQ/xt8UPv/5pnFUUxAhbJJO+qnj36QIDOMWi1Tr4ejz
t4xyXd/75u/B5Z8UF1qHW5Myy6YCc+03L7783X+Xnu83rMZ2TFQa4Ffb+nTDluDzSwi0s4fvDHnx
FF3Bw/vpef7rKfk58Oxy0//qNXhofz7G5FVLVIjjzJ51H97ITbXFl7HLV8WecIVVtPHdX7+e7nyc
Xf31piSjdItnmpzwTy2wuC0VB3UuhJM4vW9sNJmMbAe4Eb6IThmNKDaIXWna67GYPNSb677FxpvD
Y18MiiibfCfZLKynaPpqlj+Qsu2KrljHXQFKcNrlrTebjmc3WJgl4DIoWU2ubHmXXuVXeFADjiDj
XZtGT0lxV3dfFPsFPyP4zkdVy1y1K44L+66ZLE4+j0X0PZPycQi6GIcdB3+Sy1wNaYpOl5fz66aO
srcl2rpV4XwRa61Nxr7AfzbpyXag8UyYg5f43X2dFfe53T0udrESBbFGJIjavOC0SFYDp/uwQR2m
tsw5FbjF0TpjmXD8epvUA/LWTtwpUJnwwh1Ie17j+ESZ7DyoenhjdmDnYwzjfmOjvY1skDVG99iO
/Xd1Su4QM6X4BGmslY1xSs2nIhvdSId8ruiwdU12uwX5OCrMGLhi+QheSmLvoTPRR69VGZOnAfC5
Cn9wIL6u9eANhsGfad8x/h6z2h0bGHUR/AOzP8VTvNXb8rqo7es8fEkRC9BrNBIAAY7+YEFq9wH7
ZjHvvgWuxJ+YR+PElT404Mt0eA4JoOROyd2cRGWL6BPTNlwEkPtAF94MjQEZfnCDGZCwmXwVLoCO
sfVsIa8m5HoJhFfsA6tskdOCuNThc2QZzkjlGsugi7aH9aTYpx1qzC7cLksagn68w+WxhS7U4/Ep
aSF6qHcINcAqYfnDY1TpuylE9j2xImJ53Th5vrFogZdl0YP3kfgE8tdK58hTXQ/tm45kyLUmhmB5
yAG9mn15FRjOlmHYQ2VlW1JsPMA8B6cImPQttjnAcF5S5LxXEyYgo42la2KUm4qThAJCTrDGgcJy
YeXTfizfjCpG0spapHK7ocUm/wO7nZ65w8yC6ZurNgHDn3TXPdI+Rg+IkiPaT+ZqBidvkRF0Febj
So0Dj4SjlRN2B4lJI+E3qL32xZe6W+K0NNqNasGNnzYN7YJ4Gry6BGQDdJ1MjsrPXKjAdNflWg6L
6PMp7WFxdY8DnMyIDJ4W5apfJgyE85WByytQnXvkEitbOm7spNzz6KdL9UaJblCWrKZwoIhFVwlf
vce4q+NbQCw6a2LdSuFamu5SJpBlYHuFij5S/bNjvtVhyUDXutXw2wlN22HmuIfNt2WKvFI7a0t2
2Y16scsTN8uLW1nGxhXeJ3ELSDpYzWi2J8Ae/32V+P9boOcy5/5FFVhH/zq95cnbz5Xf8kfeCz9b
+8O2pBA0RPlAaivb2HvdZzl/SF1n62LcoZmWs4R95sUl0dP5g8fSplIBFEKHmA32fxM95R8OeiAO
S1JQql3+vv+m7Fv6cH9vcCZSmuXfpZNiLnSd0f2n/QbvlFrmIyF8xtb6Um7GHYvzJrkBqg8ho1v9
dGH+03b6ccvm1aSB1E1b+sSoeHhjH7fTiFCyILOMGj5H7xmufZ7caIct70a7Zci07q9QbP6mStD+
8Q4/vqbzqUNVhXGhxwzL19b1sEbrv+XIucVLxztUfv8Of/dqy/7+U99T93OIehmvFu4puHbBATCb
Jw8Y9L3c/V258LFkv1xOYVk0npZbRUPI9vHF7Mh0GsaS+Bj3wS45sKdujI2++1069Kcq6PI6pMGr
uqGb9G245z6+ThYHQKyaploTt+ViGFkh/FTcbwhRvPp22lW/aR5rH4ugf77ep0FCXTPBHCMDnbmL
EPSp22IAXyHVffl9drO2/F0fHgBpfHhvn25JRIupGjuiIJNmRZ0ALz330g1l3jGGVI1304V2Kt16
Wz3U299e2eXK/eLVLxPRn24Xf4ojS5a8U5S6PBCYKNY4/Vex9/7SmtveRtfD7nc55/p/uE1/ftfL
ifPn21SEOQ3EHv0woU5b6Hak2sED8r1+la5IZHK1R3Q3XrVP1+Eh7Dzp5af4/Nvl4D/9K6SqcrY1
OBlrxqfTw5SFnG84ba2JEt7o62rbPltucZrX2aZ5/t1dZXyaSbzfVjZVNWEVnJlZYT++6RJbkk5z
lWoYFQ3szkgNDlmWFNtA0YnBHUvcQblpMbWss2TbjFJdGZBADinBMWTH6igHS1/5ClUxeZLlIPfQ
wWcqi3pub3VCuKnCwibaT6OQD4jPhy+m3VUlYUZ0HZvEAELvxNlan0v1dappG4YylQCxWutk1EUM
dDWYA48BJ+rzrFXkKdEZOe2SMqu+WoaRGOsuJNYNI11O51gDYoHZvqhraBVqFG1mKwKWl2oaUQy8
oTUZSqRp6fpk3tqQLORKz1q7O05k5A4rG8YexlwIGbdRaqqtO4O+OMt24vg45FkB1GmsGXuKCX5b
QRVJrrOH7LO4LTJNvAlS94J9h3UIwD6F+zpqyFPd4jhGVCXnrEctisGbNObJ73X0gVpYPQaEpVlb
1Wr64SgntY7Xk3QAh8Di12O6opO/88WcWkDARZAvkFy5DZMmX0+2sK7z1jEBz0QNupS+VKzbbFSj
t5nIMOa6g4rbvC/G4Wz2EczWUZ/mnDRPS3/CZmX0N4bThy9R0QUqjLSIEhHaLeJJzckxY8TtEH1B
dE0koqWNr8KI8o3K5PjO71Lx0MkhvY5JjcLvSsbDjam183U8J8HD0JFX0mdGsMUVhl10qnDEDNzQ
ENmN3KJSNKgxE7Ndxuk0K4uyONQtE9rEDEdg8RrYK+7HJc4Bz5wkHdcomSYZuXRWOUQ2tzO6Go9P
U7rLBfTapK4fzM43bykgy+s46sxT3CFRJju3WgOAgwnVjdqVj6/0wZ+CcVtV7ESqESXPRgQvAD+N
nxLtqfegOjt/sNR93VNd72KZZmQcm3gnsbGmqKyajKw2vxgI3MhJsPtuLzJwSHNZhxJDqJVcW6JT
rB9EHrQJP+FmDLqnnH+N9dRVi7KawSBygcAJmWqNhprR3h3TKfdiOhnpBksO083FC0mrMsVkZBZt
TJKEReCKvqz8ALfa25Sb9xVITriu2nDwCPWTG30aaT0lYAy+OmlLxnJoL4xXHLoABEMUfFlk4gph
6KI/KWUmQxrHcobCXmpM1McazzTEg1fdhxJk+5wzA9PGq5MF0VFMuBeqUtKOUmAxN+Az1oLrtlUr
BHKuZsSd2NmiBrwQ6wCCPTslJ6VX4FAYdWzcByKGmVoqBHK2VNBnI9HEtT8BmJh6R+fgLZEN2Q6R
DMmM4WWVgljQoTbUCq1ZlRSmTaYlHBoJ5XgC/ly5pdYPnj8WGtzbqPwSCegxqx5qxxoTuMXRP+bY
Ffj5Me1+hMqNY+xmVT87nWVjOK/qXTR0vXYfmiEpTqEp59rNe2eX9CDevUrFI+6qajOd0pCBlpuN
ZnmqVAPgR0N46As4H/NhDjVYeUQoOVtnVE/KTH74ikgWzrY9kBky23nuNRh61vzQFrY4BD6WbJl1
6UEzA0LVFda3Nfjw/ORIenwTROqvqII1L+gmzImVGOF3jB0RhDyX9dGPHSAdlDQ+qHDwPyB5ZmYS
O0hw4HHrEnSunwT1HfJRbGYtmJsG5B8tpo6ccrQ9dht5jKjK4jqjMU9ue600JA9IZNp56mQV/D5g
0FpTq+leIMa8GXthKPQrdFJPSwlZkJswYBwn9BIACEyr/CGysK3GocNJ1IlQuYSm3xI3VYLKAbUL
bEkRLhzv26mddRe0WL0VSNoOOk/DCwKr8axEwKjUOeF0qM88Z3GPO5i6zi1y9UFDl/jKOSvwKox7
YFsEyec2iRwDR0eCGIlKs6b43PBkcP7DK+aDDFvVeTFvR6zVIoH4hcDT3selqR1Hp3xoICW6Tafj
j11QyABO7Va+lATGcOuTROwz+TZpz2TFZoj1GKKUzQOvZkyR0U94S2r6LYxYiDFmKvNvfZZ3N6ET
t4c4dhhlGeS3OJjnD4ljqfRzZQg9sprxLqJuNkr1y4iIgzWbSCzJ0I/lDMCC6qfKfd8ZPh2povMU
zfkxIx+gc6UE22pUsnvCXwO3B00TuSRgwCDpfOXAcWlEHcDPbfQ1+77AZ7kifO6u4wkJM3AUwMLu
9XbS9iN3xCrMSJWQRmAfYO8QLWFXsFYHYtjWmg5kwJBceNDT3UuPl7kGzZd34EXm2OhRakTWn/6E
hRO+Un3X4+JFFdTlK8au0U6fFdq9cMiC7yNwzGPG5vvVtxq0DbNvquLWIPN9PqVRn9muPZv1th5G
siTHhJ50k3LhSH0TA9gAI61BLxGCl0CvXQ9Wra37nuc/dyaT3tuob7D4LDmeY/7I0kqQeswOFUGE
dHWfJE0nGZrNmPoQLez+2oTqykG/vjUnbMlWW0WHuraJx0GRuu00Z1wTCkbzBu/cj4jn6AovP/76
XtI7tBgBfO2CKbn9H9LOrLlt44n2X+iiCvvyChDgIlmyLFuy/YKS7QQAsS/E9unvD0rdv0kQl8iS
qiTOS5oz6Onp6T59TlQp/otxHLNX5k31XV0CQGxbuSHEQz+glDVMLgpCrgFa7K7cKMXHPC86MG/V
8WHs4XKAzzwMDwEdbOEe2h4/fpKsBhGrDnQMxPt98dq0WfhwTIjJObRtpj1qFn3f8kQ3eaj0wPJo
c1DnjAWGFWkD8kjzq3DY5dExpmjJ+NNW8BnIYeCxPIzHIvmBVgATnG2pSj3EEnF9b+Yl15AGzIVB
FtOLgpZ6tFHAHi01db9rlSJ6GIq+cFeetFOVeZ7B8yKSZR5gimmas7dRk6DlZiDOyVslejB+Tlks
7Hdgt8iiK16Ya6n74mOM0QZD10EUqOp8dinusiyEqAFaHhcNZYeBdmdin3XQ5N2rO1ibVi1eP1I0
kZSZJzsplqrOa9IC7L65LLNEddtw0D5or+Uf/jd4vF15E2+SL3RLEsU7fRS+rT3e5am+frm7mKZ0
wmABxS/tffbs7H1E2cIs0iLiHn48vbS8csOviZc7UIE+oMy3+1lvovvpvdJ/gbiqeEg38qvx0VrD
dyzs+eXPmB4yZz8jLUQAPaGWuQyBArmD9sk1N1B29RsoV8UNo+KbtaVfAqimx4pGwjaN1ilAS6T5
yo1O6Yv4dBpc6I8o/teu7h+fmnp46YzTz9s+fF2VwZQparoEkT5bOnPhGGShqtTN4GpG/nXQowPC
4xui2/NtMwsrolc5tUBNcDLWO3zwbBMRz4BNP4UVeRJzCaJq40d3tRBvgdjZty0tLMiiH2SBQMNj
5XlX6lQpylGRSiZjtJ9pemcc+UDD9raNBc+k6aqB95nwjtDeXLpEP0YJral+ABVP51D8M61XDLx/
4ZnvX1iYYYq6uo8rgA0DkSX4VG0kz/wQf4KgBkYoY9fvIvqqdsKAh+d/bZzIO91BersW3RaO/sVv
mLkGcwSJMCb8BhXlLJs7dXBTN3iqvpWOQHGkZUzegTfd+iP6N4U77cL2rAqkMyUWKCdsQ5/EjCaV
O/AO2+YtcETO21qUk6c64OV2G6Ik68yD0sZUlXek25l7cjkpp7wHuHU6pG/qn8Fd/mJAl7shhYHi
b1OhnLgxcSeP5CRwBhu6pZXu33U5j1+gS8DHAE2aUHtfuhQkRVlQHLmyxEOwU3bxFoC3lxxOa+W1
67LLpZ3ZxqrQ/utWiJ1kr3ntc+hNl4dyADrlRo9rSNCF+uultVmBzW/SVFcDrMF3uBnvp72ETPTO
2AJd/r7qsNfXMRh6gIjTDuqqNi+JWryQBhjHMxzW3/b3sQvREZUt19q2W/EueAw/3A4DS8tTJAuE
KzFSo4g+W57aNfBi6cAZeQlueDo5XWn7G9X2H08f0Yd/vW3uOrIZ59aUWTE7ipl1B4JMx824S+XX
QnSD+D+uSJnVBkORSm/x14o6N7irt+0uvjfh75F33Z254vPXYfRyQbObNUQKUMgEFnQc/0Qc+kva
GX/c3rKFavKlicllzg72qQzT1o9M6kgHc2t5MEN44SfIrv9GEFmoJl/ampZ7bqsfDf2EiireIDpU
+JzeelKHreZvBJcCzktATkg/GGVMqfAgGVwtKK/t5+xa4sbgzVXyA3oPdMjxV9jZMDl7hiN6qrmj
ju0gW7pZ2eGFgHLhlbObKhRQDBcmj5n6A9OqT3+gRUMjiQGa72vha+kI0DWjhaRoBlil2efs+0rO
/cJihUxGmuknPfrUMQ5+e0lL23huZPYdi1RmiAiKYjfxv/QxXGrfbv//pYXbBpTV71XMvlMfjbqf
iBiYcurTB2StbOFDuBN3+sNtS9f9DePC0OzbECHVkPoi3p896929FfPCLSSnGz6aGu91Kd3etrd4
3M5XNrvF6hDUhnRiZZ0D67dDrnzQHmg3HyLPXFnbqq3ZTXYahyOsJCwOkKi/PT2Fz5YT74+Rg4aD
W67EXmnB81RlmsI0yJOn9PLycOfwKEaggWhXKA5yJeKLdhcdslcY9uz0Y/l4fINJdmvsV/ZzzerM
FdNjqaV9N01eupJH8gUP1U5DAgoyUsfYZm627Vve7FtfXskTljIi3pcSfWHZMJluml1tSBsp9Thg
Gb6InR//CsUXQaH+pz/pB9Wpn8JH2MdewCg4Pa80O2u+tNVb9rS6A9fhBfzjWd9m5sIjVZmsid/b
gZ07bhKmjG0Elnnvgs29Uz7e3vDrA3Npbea/auLnmQShiSvDT9fC4OS/CY2/k9WfFoKfgb8WPK+b
nTRvfu/y/EpvhiOy10z6vwdPttXuXwFXeYorfPw32dGFrfnVLtSBHA54MLLmPCh0J3b5iFs4o+z6
Y/y4Zm/6MLOUmsk25kIgE2Z8ed5ljItM6nvmT10qjpadnL4EzecYgL/aSuZKwL42BXZuQq3yVmZs
7x2oeHbxRq3ZUgRVCjew4GymwzDJZ0OCOnEL3/aPhYzvwtT7sTkzBd1lrseKVrgFBM5NlSHztBMh
xlbgng+pOT2iuRSe7oTmp9GuBIPra+nS9Oz7FYzxwVjPKhltmtj86Vr7sJXeXuDKVr73js/WR2Mx
EOuQ9YkFwmUDLMunQH/lu5d2jnzWbWPX0e1yRbOYavki4/I+xhQmVpsTLUdXOX2/bWNt12YRVIIL
A0YDdq2WQGRQHj2O9cqeLRSqLtcxu89DHm7JaXIKqBsRurZ+pjAMeDyO94rHjPJhwsLKX8Nd9sLH
gxj4KQVCKn3JPsj//E68/CWzaJkEcJuNFr/kuI92+RPIP0fb6l7+uI7nWft4s1CZjP3ILIbKoss/
kj7zwvQXlfGVALnmjrM7vqygnFaKyefzb0IsQt5O3fe93Pz1v7nJ7LpjrKqNZJjT3EG3dnLRfE6i
4fN/MjGP9drRD6CUYy1ZKL3oYvlhMNK7f2wCzhuNwiHDlwZ1tsskJWbOBPbZDL61xoQpOEbUM9e8
2zYW6qHUn6GupADGvykcXhoZ2lBHcQsQbu2aT+YBRCTFGZdi7Of6V7yJHoX7FYPXl/KlwSlFOItJ
ec4EdNpjEGzxwd82n3k9uf43hntsDtI2hA8h3YTfaaquPW4W3O9iqbMApfjCKYkiLBvWFzUWEB03
iPEMonbfbq/xvSp5eVuaVJ400WDK4/0IX64RsIVvosRTkwgwa6rbwE+fY6hYt+E3CPW+hhSd/U0D
o7wzGpv75EFyO695g8BhtUI0ndtbv2QWQiy6sJkJs4bbHa2PqYyUDbISh/hkvIpqfwQ5MP7zc0GR
WzanYiozKNpskyEhN5SwMihyWw8TjeCxfru9ubNBhamczp4yW0MugnIpkzSXm9tmPGDhfmdgd8uw
lPFT8drPqXv0gg/Sp3gLlSvE2LZxQJDoMfsQNyu33KL5qRplmbI6cVzMIqUF+wB6D3HznsQbj4Nb
HuBWjA+hR/+7gO6Y+ttpnwEO2mB8HfC1dGJh75AmLCTJJg/Py/XD7pDoQVc0UyHXiwyn38nfWsfa
5qgM2RLAmn9RzTTPLc5xl6ks+r6SYLGrDDtBV8VonmLtRaZ/oz/01tcC0tTbH1me3GTut2eLfB+u
OIsSmSEVmSzljRunwSvz+M+QTfyKmJfOkNErQv2ONvuDnn3xj9JWByyPmM1Pmq+Q7N3xjkRUSn9g
A4dd1MbbckC14/9kvVBbmsYqRlqZQQqd+eoDYCG2sVFgnwjYPC/n7ZejpmVJqZcNKLjsM/M/QKIs
ZAY8y+kd5aB8Zw7QObpQfmjq3ylZTaFzvmkawE7wo/iGNa+YIl3ow7feN25T9m91KD8XYrX1rfoh
V7JfEGQB4hHKh5RJbgcNOPgP4wf9mK9c8pP7Xf8IROYVnb+VeTdFCORm9IWh4ZJ/pF0csw3MFMso
+cB7EFeZW4NpuO0tC8mLqTE79P9MzoJckTADacojX7aiPPxAp8EZi7V7a3lzfxuZnfuwL2HNa8TG
lbf5G3PUO4sbq4N7zpnwwGsHYOlpcrGmWa6ELWbBIPpyoWss9lN8y35ASL1VDpIbe757eweXronz
HZzFlEDp4KoPsBZKw9e2CB5G03ytQ/Uujr1k5WstVFZprtOY4aSok9Hp7J+d7V7IKubgT7ULEvVz
/EmmDxU/xX+g1jJ+ghjJaShtgkGAdwCs0/b2QhcDy7lx9dJ4JsgAEQKMT1ezFbpFvWEMMHTyp2xT
7UMn2Uw3s46qMlq+EPXZppcVjqHbsbdW4V04KZSgaA4RXYHrz1MvOTmKFgjTmkAe7aRdtGX7KRuu
LXla0exAXpiZJVzdCBtP02FGa57RTbHR81s58guJ1RTsdP5S6HSLsxvZKsJYHLsRCwljUNBnSsFj
NWm3BSuHcCG+XhiaHXQTGT9YpSDwNQSYCY29PJp3aK08myED394xXzG3uHNn65odeStsyGXgsXC7
VPuVZ+kurNWVEtVC6IIfS2JkmMBNMjEzMZjD0Ygl0qW6lD9bYbcNCyaRqnHlKbFsBni8TlamwlV8
6fV6YRZ6kUNyUor6J6UHN91GiD98u324FvfL+G1l9nk61fLVYgI4WBJy8QL40lDMs5UEbM3IbMdE
Db5D0ZRqN+USNY0v0Wl/exVL8Ylv8nsZs9ALHiGsdJiqQfIzRjC8xHfIie9/cmVvx8Nf4yan/dEu
tmsPlIUiOG2EM8uzMGxI3TAYEpb/6r7UTnCALYrMbtjp7soqFw/tb1varP+o58eImaR3W8pXOLTg
lyqIffJHsAjHTxnzxh7Tot2r/JD9vG168RTTmieBNigmvie4Z/E/zEIr7FEQcwOYlccsfYikyFW7
4XOMiEOag/5Nkb1fcZuFkj97yxQuPCD8C66uyyNQwxoBowTPhnBv2IhSMLakeacP+seUexy6UgQM
V4dCFn11gjuBK9GuYQBSy8QsKku1e5KCvSiDCodL/fZmvr83rsL7mY2Zt6IxFgX5SASRt9W+uadv
bRfP/t6ge8LMp5O5xVbdrY9HLUYUSxZlnTyPlvksogTwwHOxQEICYZnNpALU7rGTQlNxe3mLO3hm
ZhZSoCRSQYFjRhhfGfNFwShZsSAtm9BUyH5UBbLhWTqi6mKLFDiXSrXJ9lZuI0exze7aw+hYB3hU
tijC/KsIY/02Of2ksxMQhEfGbSPO3vHeeoZywdzKbnAQP05jX8g4Swc4JT9J7tEVNmuzM8vf7bfp
2XcLYVpV1ITVtuNDJv8slG+59uX2N1uMLGerm32zoC47Ac01vB7tw4Zsv5Le4hxpFM0/3La0+O1g
cJNFPh455bwWcKyMbMgbQom6Fbsv5iE+TNNWceJBViDuIBXagND/sWJ0umHmJw6Y3QRH458M0V1+
PZkBDGi/OHGNNzi05kvd1isbzYZtsxN773TaSi6iQI7g/Q2qhCVvhYPNos3EmKk6p0po5IzxjPJI
+UGvD0KdRbZsFCsBeslHzm3M3JP5FaX0NRQoEUut29SprK+ALlbO3fJCdAXArYHWwLyjVEmtROUR
ijzB2nXJGzoyKwaWCiVEpt8W5MvvJFZhAuVpOr3Gh8SO7ywGAj1/EzncMExB5Jtse1xlPl1yjnOj
M+cwhaESrZBlqZroNMXwjOgODtk+nXjQIAkxKU16aiNCMlc/+obyYiX9zkrRfY+z7EOYKQ99ViND
PawcleVv+nszZt/UgCuXKRh+l5y85t1TISKqcXq5fTKWbVB3ABRKOBVn6YsOIVpW1kHj9uof0El9
VJpw2x/XqiwrVt7xGGfBUwzqIwRJWNGzEN3NemNJ6gac64r7rJmZ5Qv5qZaiZhBqdOGrL2GuutGQ
MH/SnsoVQ8se879de68EnK0nVwRpDGDHcZUUSTtdeoUMAnBAEv4IEGCMonrNR69XBikvsIepSkUe
NI9fkEWit920g4uWheMb27FAnk99/ae+gBEeNKIEDFPR5m9CdByYqxHFwWUOztMrRN3BlvfaSovs
eu8mK+CcQVZrTDXPPlLJrGbUFQBLE5jow6HcGF280ZiJGKKB8Zqn22ua/Pcy8F9amwUUJnzz8ihg
Te5P8N6/VYLqCJAT5YPK1I26SXgpFH/etnkdJrEJ1+FEpGya+vxM1WUADNscB/fYq25YIPi9iqq7
vq8vTMwP1LE3JN+KpMH1VU9BjWDDSFg9ukiqe9Vd5frNgdlJxRE/h+uo5GnLZltKMq7DjKADLoDb
4jJGo1uSBmNnTsjoZmNUG9Ud76Bl/bPbtIjYemswhoW3HdySIONx/fen8Mwe0kuntgjrwY3gEvmu
PfJO9aaWbnOA8+bY2BPNEeR2PxLS5rXUa+F5h3FVQbOGM0F4nBmHzqOtmWwdEPARnbhvtihTfPbR
yu4NkVmyh7A7/jEksPa3wivQuE+3PWnBey1uQ82Y0mlkNWbWR7+QUJ2ORlcNOkdjSi1QPqvlyUWU
20Fn3O4K2WOMciW6Lby7qPD9Njt/Z55yxS8bKxxdeYAMyE5+1U+l0//I7rR2c9roXxG3Mxs72Y7K
imX5yq914CMa1BQgsC2Revilb5nc/kaXMerBfMJ2cI4f4DbksL7Fu2SDvPrH4Wg3d+oGUUCGHR3A
90zMi57uMTQq2tpKoed6H2a/ZvZOi2swGMdO5T3203g0vtYP6Q7Ryt5GVmZ80m1EbkYGWukWbG9/
9qsAMrM7++yVVB1RL+KECcLonDoBdtW1iu5tE1SYLjeaUWwhPVLKQoh2tBvz2WLC7PYirnO5i1Uw
wnNpgonyrjFSi2nEg+TB9ruDM07cj09/weaab+La9f+udXURmSaL080FGxp82PMLDH4rZrsDY4pM
+Qvv2top/0h5XsT0cpB3LGz/tdquv6uX/eTM7uTVZ+mAZgnwSqvYFQ/RDin4+nvkFj8gGyWl9I4H
ch1eFcOP1drTlJjeWu/stAiqbjBnow+cFsmrEevYTIMp8DslL72LzOJOXOtxXAWk2Q7PToTUBmN9
OrHS477ZT9j0zgt3qbeGMr6O+TM7sxPQAPanDjndMQf1AFDuIN2XW/TSHQgKtAcebwDij3b4RBez
WkNgraxxfremJ0vs/BO2RQjfkNRzctS8NW1r6F588iKlR/P72+2zcpXeXS73/RY6c6CQeWJN6NhW
COK9pDnCaU3BXJU3t81cF55mduRLR81CXWX8C4cxv49c26iHVBv9ENwpO9qekTuBSHxrmIYN6HWu
8eW8b9wNd50XETu/b5uTjPXjPn/IvHaH6tzDRE+4Fj+vawyzdU7R72w/RzlEWbxlP6eibPJL8qaT
oW6kQ7fRvQos9OpRnOLlfG08i0EoMz9k0su9tJgxFg8KkpyvR321kDetBq+awfmHhiNsvhdt5FQB
8PxQcW5/0yXXOTc8+6RJopEl5CTtMdezeUhOb/1aFrJmYvY+9k91mim9wOPDb/cNLHJftfLOr47d
r9tLuSoy89XOlzL7ajI8B50ekNS29dNoAuiEDcaWythThmcZreWhOK2cu8U76tzktPQzR5H6EiHp
FJcUC8d6Vjzzrd4KnAJj3IEuZYB49RAsxexzi7O7IgxNE9YhHAUmQ1e5B4obeo3dO5JjvYj3iG28
3t7UadOuHZOuAOBchRrizDET0BZ5bvRgXvLU1VPZa+EivW1i2T9+m5i5YIAQu5mqmPABdeQQVGrF
nao83jayto6ZE+ptCBfntA6//FknH/1cXMlX1lYx8z6GrgjBHR/Gp3uoG0cXVnmkgL/+t2XMHK4t
TeRq9Y7P0bV3Csy2NuQ5xcpSlm4whXrB//vmMx8TVOtUxtMTu8xB7J0+iageyf0XPfkkjvdVR6IQ
r6XKS4n7uclZKqIFvY7G+cDQ7yZ/ExG7/86cuFNuejcVGZG15d064GLN5iwZ6XN9lKH2J/3pYcvK
w9dAbKN7Btoir8iNlWLcmv9Ne34WKU5tGADGZoFIGzpD822i7bjtGovp69keGrOcvFCgkFJyPlt4
n0Jd/zXaDV8Qx0SbRCGTLGW7u889OPqO613Mxa0033UkrPfCzOXqfGoWp9LALenRPgipE2a28gmG
jM2AfBd4CgrzDsF4fXptcVvPDE8/7Gxbs1xu2RLW3KG5Lg0d9KrdSnhazHoQRWSOBtIcDeaGSxu6
WSmpHnGyxUMfIdttl2+aJ+1i52fyZm1Dc6O844HWQv3iKTwzO3NPZndg5R3xGFLmQ8tkTtnf6XH4
2CqjXdeKYKd18jK0/Z+33WhxR8/Mzhw1HklZZaMlx0MosDEpf3ab/2Rh7qfHNASUO+IsRUyjqEvQ
a/1y28LaJzNmt9aQpIOG3iH+ONiIfI5fdehx7NPT+FrdRffH2iv3TLKAZySsrBUhFpMCmD2ogIDW
5A+zGF0MpVnmOjs44Y38xG4Yd+L5aoAHrFPHePuXWcG5ydkxaGO1O1YVLjqhEPvP6E1Pr9Z0r7jy
q4QOw+rU6DWoimRLFSE+ZWJHla+ITI5+nKNK9B6w+03+acIt6Pf5Vv6j/wEz2/cRFuHanuZV9U++
YRcbYF+29W1cuTcWCz7nP2Py5rPz37XoLHVTfZautKtsAlfID4Z20MDlqtvWtr7oEp1+VCA3aWZb
G42CprWJbXmrPYsPRgQL8Ep5evHtQFXToDZtUAqfw3vE6KgdY4YP6E/mmRvpXnSX0IJq7XLjP9eN
m0buOurgffZgnqZZpqjzRZjGumIBQc4wKuKSRDS57556j4IusmtOvEO72K15sPgOau+M8IN6gzn6
Awjan9M0c+xAzDk8DxP+3l3DaF4XP/ER6N0pgAITgyRydgpTOLp8UeMUyozJandog4K7gMdufzys
PdmWsq9zU7McUoAcCPoHzlzSlXs/4Fkqpk+xoayN1y8F5XM7szSya4ThmDccNLyrtY/7Yo+wm3Vi
ajrxom3xZ/aWf0SkSvpTemm26ynLYmw5tz/zd6ui+5V177Fl9KCv/Ktkc9qMI2/uifV37Ra6RqXq
jOSZTKRoyDQAPZ/dB82IHlVSAOKd5khDzZnqKDV5WcipflpnxV24fiZiZArIFOwxOPMZCzbvrtZY
oKhHd0JqfBeVMFrJbxecRZImYQ64icwJ2H8ZNOQiD+NGxIakM15f/uhF2Izj8mnlEpp8bnYmL8zM
LvAilofghC6YK4S2egB5tA2+K590W0Ja+29Aya6n2PhS58uafSkd9lCqFlMshPKL4W3LEx77TbeV
XxALfZXgpYXG8iF8tNzTBmazJ+Qx4p/rtYyFXPD8Z8xFxfLYzNFk1zmKVmwj3enkdbaF4GsjD8nu
9hYvL1mFJwhCAXmSDL/8kkUKdG6c6ElktM1dxNB3Exik/BA6UCq7oaduOi/d+1AAo6sAR3W+oYC7
z19v/4xFf9LgwZ1AnTS2Zhe+kdXlKFlTUBAmijsVhZNGj9453f8pqHP6xGeWZvd8X4VqFwQ8WUoT
KDMYm1PiymtP5aUgQ68M+BqjvxzBeRelhV2f/oE2PcYkb9xzg97FH6o7vqCXe4HgrAXvpQL4hcHZ
SYEsC6mlyWDrBbv2WbkLngBt3Jt0i4Rt+ngs/071e/F4nq1y5jslDJdKbGG0c+gvOOlhenE2hwkl
0v1YvQsX6jZnS6TPcOmpaTIBX6YlTkQ6E9OMgfw1lSIoA/eALmvJWTM5RbGr8EPTTzPQBoIweXZV
CVrcoHUhE+Xyz1rwMOQnu1dRfg2fu9Ovf3EAzkzNbiUNLYcqsDBV9iNaInh+TnOxCZ3bZpbuBqRV
/rei2TnTpaOZ5AYFPrD1j4ZYvqa5vpJQLl535zZmJ2zIKimWC4VCrBfQAQJzjm6M5QIGCT5PYxhI
x91e1GK4PFvU7DLStViAk5q9a1FOkrTvY/t9CN+0NQjbdIRuecPsiKWpqGmpiJlcMD9S9I3sQuaC
zTQ3AoNy0rtd2q+F58W4CIbBQp3AoKM2S8pSvW9kZcBmbdWOAFwHflBbQqvp9g4ux6szOzNPV1Kk
p7ucb+Z/QVFDZaAjjB3hpXWNQ/VJv4u8NVqstYXN/d00Ak0/YrBEk6W1YKkaU3vs1ubSF5xR1kWG
1mS0x9CQmSP/Kr0ZqjjTprm/7iXlDflzakRyjXl/owt5fbowNmXs6BepBmH/MkKJrdmLrcxAkPaI
hrgHT1zOWMzEzzg9DiLIEZxg5eJcXuBvm/NemQBJao9SJsAuicFgbZd+EJzBshWDqbm/M2N1/eFk
NpLO7sSGCc/EzFP8rg8lRYL8N0cYeEzhWIrA3nb72w65tJPnVmbuEUd6lyYij/CuTG1ReFSil9sG
pk9xeZihumMB9IqWWJR0JEXhZZVa7kv98FcnTPbUdemI6yvk0s5sIX5+5HVXvtvpN1nrqG7GExt0
KJW9zkM/AhkOavZ/YyxiYQsNWYFwkmUyDK/PQr3ahybc4zhGbZyCAzg8wwlMI7KRY/GdLBQ6V29K
TJ8qOJBgiu+21VEInqFdjhGhLMovlpiMOzNX2n98B8GFwqilAQ0mxt5j0VnBQS0FOvWZ2Lu9clL3
VVqKblYr/soY0tLBmK5t1Jd5el1DEZqkDkc90icg6/Gz7I67gDF5k8nD6u+88Ra+s6lRzoEaaUJm
zYdYM8ugO1Iik4eiWLFXNmVpi99Kiv6/xGfV7kmbhT0anX1nh+uUFwvObGqEHQYD8egrYqYeFTBl
GDGOKPoTkKCBqln9SS6pmzmSHbiGe3yrXoJf4QiFJY2AtWB+fTPKF/ZnTq4g0V1pcPK6mv8UJyG4
Zxj7g/RrEMuOjMCuFg7//MKaTKoKODi0967GAK2TGql+0bTEdWDKKazDZJ408RTW9/6KXxPrWIh7
JPPQthKWDFhcZ7Gd3h4D/PERxk8dp81qyw6kcO8zBLGytOtshpX9NjSv7bZFnDRxlrSUuWKny8pD
ZZmfjSJH/1ANVqLgyqLmRV6Ipo9jVyJzJuhvVodsXGDa4lpXZfFonC1olsOgUx9Xw4gRyVKdAZHW
HtXI47ORvfpp+c9jy8XmzW4nRChjo7Gmr4SwuJwwTXlc6YIubRlMCiqai1M3471ufha9Kr9VSjWM
cLz4WTY+qkKzybJsc/t2WtqycyOzVDPMhMJUTxhJqicfgGXfQDEd93Bx8Wf++7a1hcejTJCEbJl6
q4ouzGzXjLAMjCIJWqa8gk+ouNjhxoTCE35rbxJuWs+Uljfxt8FZwPDLAgxMjsFj9WRZT+Eo2MPp
z9urWjpH54uafsPZhypNo1BNARu5UmwiMXkSy3hzTLPv4jCu1KkWrtppGpn8me3Tr6AnSZlWJxmi
FLfU6qesUpiUyE//0cbsFLViqlAKDrlgNGQk5MYZhGDF65bCuIkMEUJEFsWLOd9dpVsZT1CWkfuK
4yPt0RntvZi8qc0rgLPHYyt6tz/RQqUfx/ttcc4HhNxeaVUjFrPcPiVQGCq86H2vFJjZHzbhXeWc
xFVGmwVo26XVWYE00KVWROblBGjvKG/eFa+Om2hbQmm4Tz9MFfbR0RyEAMgWPGkls1042mCpyZtB
EzMHOK+36b5ldGFW926SAnLpYdMJs/IXMkup0+c5nxc9qJWguPBdLdJAWmkThPmKOuCIdFNoST7q
b1am7XspCd0sDquHbJSy/Shqx02bB8FO8LW1+ZmFdyW3osjwKJJ3/GFeB4PsriqGY9DDWtDci24H
k8dmooBAAeGtRURttdi+kAqxtRqhGR4d/Qr5L8laKoVCicHAPzQlKh3+JBLvRwekP36OleRvwtb6
VYyomt125oWYBruNogI9Y7ztKkGYuDFHpY571Jj0TVMVW3g5H3x/tfS+AFKYWDsgTGF0A5rnOdDN
qtEsRDpnwpyqh2avIzkcxbb5caLDzDd0MB79VxB9K0600Iq6NDsLQGaXjAIauRNsqt20eyTatoY7
WQwPa/nkAk7x0tbsQuq0XmbEoaIccSpMuw/j7WgguFF9KISvSZ86pzF40XzhOZOF3e2vuBDKLzZ3
djNJURwkUoJlo/xq+EiVKmu1loV7adKR4LIlCKA3MAWIs3vJGDV90M2Clp4ADlJuxMPJUp76IUvv
xpqO779Yjz4RL9FQpc08uwWVY1eZkcxXK3pEdcT2tZaNtZnBa6JUXQH1jZLnBFxBUXNmJFW6Lg+j
49TSM+EZcsd7xCnQy01B6ueH8o/oQ7BV7feycOQBgFpvpi94zPQTkLablEZpts08hmkcGVkQAdC1
pJV2l+jaw4iu5y6R6+C+7nrpQ+lLPBPyRtqe5NHfF2G/pgZ+HWf5DczIkIFOdYX5E0FOjDiz5JSD
qZ1aR1EpJ3SRp4LwRaLGHmOkp/qkXLm0F0LshdX5eyFvxfrIcDK9e/vkTnzDkmhP0/nGdthXHwJP
WzF47b+X9ma3p1QZfjYyaumWg7pJGSx0aiSFAPUYsp2YYJVuO/B1WL00Nws79UkfAq2NmT0yjc9F
cEScOA1dqTHWJgr/PxtJFww2FigE5wIInSoUhaVmwHY+GF+Ve1gVHB2p1ODXxBq+LriwkHVPK/uf
vbn2ZdAdcwPJxb8CqlRTNJjokU4bw3RK6O0m0ivr41oYX95OxE6ojfB8ng9ooBkfh2nAdo6ZQvty
vEfnBJnn3L391RbgQ9PiftuZvOgsytVdoQpyj52JtXnSi6m0rdzZkaPbE5REeuHecJXOFj+hQ33b
9toSZwG2LVoBdaXJdPDVALQ8qYkptbpiZeEavlzhFA3OVjiWFlwgMmam+zCCkEmM3alhOlUhkLIr
3usQmZOaK0nz8vn7vbOzQkQD14nW1wTbRH7I/V0evEahaBfKCgpnZRfndWX0/UIrKDnmUO4eAtm4
60d9E6xp4iyHzP8t5j3pON/Eo4g6KILpborWIEXHwhmH0vNP/lbIxR+Jht53q6+xf1zf8Rdf7r1y
eGYUeS8h6DK+XB9Hr4KSm5tEVFcrVIvfiT7A1LqhLjfvPEhVolRjywYi37LVS9ug0vwNqkOneFBS
ivOVY+3lLSDEcu2Mv0eOy+L2dAExT868Mi39+dBi6sOM7DdchpJ5jO9D/xQ4YRUg49ZIg++IRx8p
m6r9Yk5lBTTfPmRhGztKlv+RB8UTem8DLSYUSFMfpFOY9/kTSSjCoRJcAKMqPeulWG0EoZJsKzE7
O0uNBHmyChnNpJz024TAKXX1s9gTqNUk9kGVDulrmCK9Zo1N/wwV8WgPknb62Yt0OVUzK/eB0ak2
gj/htogE4U+t0K2VBPb64UXVBsEwA/5JzSJHvzyvYhI05tAHOHT8s/R9tEEHJzcrO4mYIGzIoG9H
oYW3LfagUofM7539e2avY+NGLT71tFpLOJGCynqo5DFw+0ronv2g6zearLSHJFB1r86G0C6nDWqs
wfxYmzUayFk3PBZWEayla0snm8fDRAYKxQ4dgsuNALNeRV0/oo1XFHZW+Psgs+xcG1c2YOmUnZuR
L82Yuh6jnEaZX+mjEq2mxvQE9HZX4GRLAeTcyizvO2ltIWmBRDMhEVwZGEBZvGlwueu6e4JNsnu5
/VWXDjWjmoqhTgCdq0xXOBlFehLl3pVlHBVaxoQKe390yqZdSbOWvhI1fd2U+UbktLMwn5NnlpE4
9G4gPYmJYpdWYlfm8C8OhaaCEmPAmUbJnN8pjgaYbhn7d7Nq9AykTovhg6BSmBheg3Q1w1pyiXNr
M5cYK9NCiwxrU0hk5gLZbYqavCIDoJ3qV8kBXCH0h7XRsMWtPFvkzEeMk2T2ao7ZUCFF7RmaN027
zFY8cfEJouky/Da6yuj0vLJTohzflX/BVlseQJN8VXefeuu049dsury3zizNqWXlqpBHK3rfx34D
0bqyKZ6h9ZiozmtIHGxQFhtr325Rz3IDT/h8+wwsfsXf65yzzKZ+lh8FMRzcAHZkXpcPQqv/cdvE
Yi6OzwNjhHVAg6biMniE3clH6JEbbPIURJO9ovtFcW4/JcV15DXq5qiuHLjFow2hgkHANqBlnJkU
1JPQ9QqvtyNoAaEdt2VlPMuaD4+hv1LLXailAAubCNVElLPgdJsd7qguw6gpWV5GIneI/KjayvJQ
vTS5UXpDmuQbddTjP7UmlPaR1VifBA7wfS002a+VjV66FUFa82Q2ePTI83ezGKlWlGomtxTY1OGD
+aa9eoLbBgwwM4ma2+YdrrSRESnOVkLPkhsBZOKOnJRWgRJcfmIWGedBSSg1jSH6UgZx8GiddHPl
q17XAxWwtxQDIVyj3HpVbakoBkq6DJCgk/yP0lDWP4YxqP8M0UE+QiMAqUUjRSHsmxA4aZteE0pv
ZYunqDbLxuCdpt+tcmMAQ5l97HRM6iwAkOsiw+UlA5TXoukGqf8gw/KTDfGmR8sCAWWv7ottpBmf
0Nne3v4NC19ZotRMaKIqOg04Xe512WSGnkRTVbRHmj46DTBS58XDYAR3UVzdMVO+Nui8EHMvLE5f
/yzHbkYp0Fu1ohoqvCLGa9fHT0WwRnCwtqzZke3lJD/6BcuKjoS59P9ydmXLbSPJ9lcm+h1zsS83
ZuYBGwmKlKjNlvSCkG0Z+77j6+8p2tMmC7isdkdHT0yHbCVqy8rKPHlO9k2OxsCMxedOB0FGnTMN
rvgIFEaQVcYDAhAYukIySCHIVJUc0O0pGp2yM/q9VIncvQp0t1VGFUtdd20WAZEAgIEkexdQ7jwX
Y7kmMWQ+cXcA732qdRzFOoZs+/UNsmoINWwNHPRghaP3aIihKH0HQyLXpw/o8qxuJp8rClOW55Jx
IFYOPlJk5EDo6OyBs73cGlKMfBXE2KGDyvuN2ZUARuSwdBrQ/3wd/zf4KI4/zlfzn3/hv78W5VRH
QdhS//mfQ/S1BvHl9/Zf5K/9+ccu/9J/7sqP/LGtPz7aw3tJ/8mLv4jf/9O+/d6+X/yHk7fgtbrv
Purp4aPp0vZkBF9K/uRf/eE/Pk6/5WkqP/79x9cCou/ktwVRkf/x80fet3//gbTx2dqS3//zh7fv
Gf7eY/ftffnnP96b9t9/SPo/ScxKEty4VcFeAFc1fJCfiMI/deiNywYKCgpRc4SHgLh4G+JH4j9F
HmlV8CkhhQzeKITgKF+SHxn/xPsGkHFgx0UBepOa+Md/x32xQr9W7B95lx2LKG+bf/9BJcQgIS2A
EpMXAV80yF6nvVQAR6kmRMecdH0J0LmKdsat5pDO7NqsHtNN4bBCw1Ox5JdzXtqk/JSkZrMvN7DZ
2mgG981qExwqyEKVxwZMTioIC2S3bczZiZ5Ud9oa6ANlSQBRmaTlN1BuDPDOXIxUfEPyKUNmYJu7
2UY6tI7gRF6wma30Fphx12ABpIjTXw4dolHoE0FZkHZmdaGrfaoT2Xgv9aDu7sR3oBQy5+9/DTj4
/yzvn/boYq/P1RK0WUrVzPcoze1JQ990PJJmDuGQucP2/tvZvv+5v8730+XV/99p/WWPCjC0IAuN
NMT4ZPRONYjHJQTEbPATBTT7aUcQ0UOBUjbuBMqfgSY8zGS0K5oNarqW6ES7NsM8DrZideFfKHGu
GwTrKqImgjelYaZTnIPJO4bB2GveCRA+v+u3vTXYWWm2TDpeqlz+c3wy+PMAawWYkO71UYTcaEvR
R/PnTrrLsVOSbfOW7AisTLqXalN8NCDDN33Rb1mI68ub4qdldAHqwGgin0UTcPtCk/RDV4FqJtUP
ejrdxOPA0Ma6vPhOJoivIcNDmk6RqMULgE8c/SrDIRBqBdzrsReXamhJXLm9vhtZhkgi4ywgmqGX
nXY+xtKp6W0DhhA+M57UpvqtJvn/jgcZERJpEkW4SzNZMqtz3cCMbzxy8WwHVWZfHwj1zl2aIEHS
2UgCiWvkNqrJfs9uS/gqkvHWdjITVkg9k35YAhgF1UswZyyBC2pQlsowwBIhkelu0WkGGepTS+6W
pWN8mUf6aQppWiI6L4AdhArS57JBtCKkqjmmaO8qUFLX0Zd+zP1HQa+clCWMcRm5LszRvrDpkzyD
sJJqTkFiF0BMpq2bZKA2ThMbUiiMXP7KOZKF0xsPiIElCiOGnEie93AYUxrZifowzsweR5YJanv7
WtXJWYYBEdW1SQalCg/wa2srzuTydmJ34GCsNj0LLLl2qs5HRi0bek00wvuFSwTUZqkYm10MHChX
M8LjlavkbAIXrUdNPYoZuAJUYD4lr5l4e4gKq56+qnVv+dW4i4N7o2c4DCqB/HOPaADbSyikiYtS
HRgX+YKrErL79Xt0PW1il7NIgXD+JJq8yc4rrY2S8COjAkqqgzQ7ea5HKXQ+cNyCwt9rWfglb6Xv
gLO5QSwfhiqywaLsKg3LBa8dPbynJIJQQvRJow8HZQLOLCYuuIjtRi1dQ9wbgew2bW8mBe+0IqMF
cNWvnFskm/nMgzXx2CaRhkiEBH3jE6GgHiA1395HLrMWg19FBVmowvwaHOWPjTYdutaHqSCeUYYs
BjQ2wjpjf676ZNR8UGxATkkwaExQWDSTjiZOEus0IPZKALeYLW5Xb1jQnLUDd24IL4jzqeNqMUzw
koDUS1NBm+h14onInsYaz0psimn7NR4qYeELAkAlOq6xwpldQhXS30SH1uRfZBChNDc8w0FSXAw/
zhqKZehHAIoeAQflR7LYGLU2xwEX0fqvAk31VrvCXXSrucl98VxD28YD2MHTCeulD7DDTvpLmID1
2f3zM+jErpoLSttXWEbQh5h+dxiBB0oEh3GBr10+yIppJ64DNIZQMc+MoN+oSSAudHHsqKnSV6ZR
5ZKX5CpafMescqNqgtRJpMkbJdZQDgSKb5vps7zpatH/JKVicEhbQ7HkdGyeojGW7sNsmj6uf+ia
P5Lx6sSbEzh/NNNe7rUxDOpOIgE8vwu2zUb3Ek91Y4epr7w2H+d2qMWfUlydcotZJ2FG3FtKZKKR
sHSVm34rm52d9BYGGZsZqE8PrANFgad+bD1gIwmhL/4FovxylHldDEVWYpQZ/ik95SU/5nY2om2j
N52vhOuhT03QS0BKnvOY1L7kvNL+6dw6dZ6VYkgk6AGQYA5trnYE9CL6KGYL3hDMIz2L2XEtTDg3
R53rsFS0TCHmxF7ddsFRyGpGdmntCIEoA88xFVqSixRdn6AhWSexjq8OzpTGm0HoH8ZMeLi+N9cH
gp0J/A5JgVBniFeDXpQ6sjen6k7NB9802onZvXiZb/yxN8ClCuIkjGWZ/9PzAfk4MhhyUc17UGRA
pCS2OSyRtpEcuTXjHZsiY20Kz61Se0KD0EyhTbCqz9lO9yHn0bamXLF6NdbesaiN/xodtRniUZnr
eCZLdVB302G86Vz/brJJ/47h/Z2LGHUGGY9JETJwdIZzDrJu5uHgzNFPZWAOuC9VIfyNlArR+0a6
jLTsLrqSmmkMp6REKDOhF3P2Kguyx3Ag46cYbRSDyRrT6gwS2QC0JREgMP1qAR1aJyopBqXet57R
moQfZiSJgG/1RjuyWqCouuPPW/KXOfrVIudimRU9Lg4ROM8mIe1lcMu2sPFdDNnWob9C7sXskTum
h4oVta25aXTXYZwA0C8bGpNITqKYuGlyGACQyG3SqFI6OmR7ZmuyW6vdZI/GkZUjXDvqkGTUSNIU
1wRdIst9AbywkA81c7V55LIe4O6ItXFWY2ByyUETSMd1Q10C8zwp2uk9KG46AOag7/stcQIH+iEk
P4aWwk1mV0fsIpcldLceDJ+Zpk47F0E3PjLwzPhJKHwzTzbZQ0Q/C8Wq625zdZw49CqEnVBnoNMt
XKlxQDxiLlOu/piy8tschC99qBwJ3sJEZ+iEbqqS0bK1vm/PrFKBhFTmPD/kOJatPX0vI1M9jHdQ
OtiUbrBreZN0fBTBRtuVAF2yFQuZ5qn4YgA7EJeSqK629U13m9wAbRXdt3ehG1nG/fjJAJ0Fb+qW
vPk0bVkcFmvOHJwq6L+TSK8t7SKSrOZKLsaMh1oM8APiye5FY2k3rx2RMyO0Y+hnIYmnGo4hSaJH
PUD5uBz53wMU/QyURGwdnEFUz+lz2I+tkqCnAmFaDghpKwE/1djXt6ewOltnNshAz16GKINocwr0
ODxc7g0h9ki3Ce12Kx2MN/0OTTtOuGOlntby/zJeO6BMR/oYAs1ULKHVYGDsI9yDBOwQgh4qb6y0
NcstwMdwp8Ed4dibX3VWb8D6aFXUfXT0e5EE7+VoCynVOEnEjPI7H03w2pfAMTIo75IDYWwUNCRZ
ecHkqlndLBBzAOYAqwh3d2kVBSCjQG0Rp1HRHa0JICfOgritXRVI6f5pgkpRjmXQ5o0AEz0gbhEA
1f30xlcYkILUjZx5jF3DGhG9gOEkhHkCc1xl13uyhslb8mwA68y7wk6rLDZd3ZojPX+zULGTxOkz
n8kwKQR4ogy48kXRlKobY4Qog/zQ/ybB0M/Td/YYo05GGif+HJGiA9GFaB6EbXsjPKAVlTwWCI3B
9MW/7ZhpxdXzeGaV2iu93LeJ3OM8kqfZvAeMFpgxSEM7kC12fFBrIsVh2MxXEbluF6+iM7PU/gnU
FPtHOoUavR2XYG/KPysIuGdoGVmsQbLGSO2eeFC7YCJBPvocSjMYjO4uqTr/QQNVOYv/Z/VB8SsK
pptF/DnTU4Nc9mJTgtlyQIt5kYbooK/TLHB7g58+XT8bLINUYMOBswCiEJhJ4Lpv0dh+E4BnxjJ6
9U1OwQ503djaOTyL8VGOvvDeRVWVfizinveleDfl4zYMGUedeER6Y5xboI7dnPd5qPNYq9gLttKW
5A3DLft0U6xsPx9+Z+tEnbY5rJVxJk+j/ithk0juuRfUo225NNW9wVuBFzyJPchBQ8e35juhRAuH
qbq8GTIr5BQUb/kp1BEMxLrjY5KG5rall2wrFFL5o/gIz4a7sNlK366vIdMedfb6IEB3OJilTe0u
PkY3pA0n/IyWClO05S9/6/QpKjDhuCwAE1sIWULRdWy6CRs00AqzyN/L8N6Hxg1jUCv7BnBGhVDZ
Asez4PEceTxIKx9UR6kXQe1l370rX9VdfRRuSIsRiP25g2ChfCsi7TJtJRYl14o/Q9SEtCaoedCK
y1NrqBRcnkJqFMeeCzoTwdUXLo3QuDVDaDiPuLe6aTy+1D7lfvfSSrEnqBGjLrn2zADGGOkttCQg
zKHhlVKYzv2EKTKHEFSRc/GqydlNngsWV0pmXk9m34uWHnC20PdbKN3a11dgLc1GxGQNKKsJyCzT
7/8szPBlga+Y8920U74OcHlecKPdkNSy8qDcD6/KpoH25Wt/ANW2UzBeryt+EDBW8NHICp53C8LM
gq+HoW8jaKcMpb/DBtc3qRzV2ygA76g6aKN7fbwr8cGFPerJ0+hCPrQjYRiNlNLk9HCfJ/5xLuEk
xvlZFXF3BkH9ft3oyi7XSRuoIuKtjEISdZNBlC/QmkQFuDB5GyHqqTThNkpaU0yiDZDyrqjkd63A
b65bXfH6F1bJV53F7IUk1cOMKjKCPbiH1tMHFtvpqgURyEnkPvRlgJ7wYjgjq6iZiejl6UuR/V5P
8MnHwv+ATgSYDhmZbupaEUpOViZwhpvCkDoR3lFSlHlVKZiqUjMOAlkD6ga7MEW5Ag3s9j26bnSz
DjVX5RQrLROT17+UELKe0qfrS7MS2hBcMQJVcOMBMEltCLDklFWroIW7agqrySIccBRPBFYebOVw
6Wh0ws4DBoe031/uAD+WAtCVwUyGHWgXsmYByitrQHK1XMmYv5WDRXTwdEkApQHonqghtXXejUqU
gMCgM1zDwJDQxl31QGxLiRUjpGkrZv6CMFvSa4Z+GZ2YIyLE1PgQBNf+rMU4solsaVyyiZJqV+SS
GeX8cygUjtwHFpeo0LlhUXSsDBfEsCBZQqcq8MN0YSyty34cYgk7c1adFi9zM035Ta7OptLzoQkc
PW/2Tc840muJTZJbx50pIJEPyMLligIzH+f4tXBfHWcPWQx1NDDhVB98OXqilph94R8kuXyfK8Gt
06+yxsp1Lncu1MRw5E9bCrhE6kQOIejhxBkFyLiRrFIBi4NQlZ5aRAz80Qq6ijTNE9IdBS4EbOeX
Iy0zX8qa7vTUKD7JO7SFTbfi83AAJ5vFu3roNE/NcTxIDhjInd89nTCNfawD9bmmRp60jZA28DZ6
VGx06TaRjgbXsJZy6TzBpy5AzR3QGgFq8tTmnZJs8AfyFu9289faI+DGIrfyzyn4hQaP3w6ayTEu
v5XLXkO6j/BTQ4ANsALKZtJAsjIm0EYkNiBeqJqRYfVebocuhATMsrL6T6jYTO50x7sgNra1wfr9
rDH46/GERBEAAJRF1hiivmU7kLiSRyqpm80iZPU5r20dmADUC46B8FtShyQZCqHO6tPWAbcLCpaj
3RQ30wRVbQFsd4ippvAB9XkJmujDzfx7DRzk0iIj/NM8/ZaceW6s0aWCQD1HwaaBDGjOkplf2TsX
JqjXI6p70BMsMMIkqTdy+pqognX9DLAsUE9GtHBq/FwhwdAXpaWV39KaqYm4ZgKNfDjgwFUv+Q5F
ldM4v8c8kbqFiH8EE5iJrbQp33+gCARGuL/iuwgboKHhlgKul27qi2Y/HmdSsFAnw9P0wkonEGFA
NeH61C1vXTTunJmhpk6uog49/jLeNMZ0HzXid78b7FIvbnyeKSxJvODlDQhbgIGiyqWSJCzlJcMG
/St6Sh6hUXijKLElCcZmkPZhw5lBGNrXR7aMYy+tUcHzpPZdEJO3SjpA9UKVgS4zrDJVIZjc433y
AD5/M+Y7htW1+Tw1CaE8AmQvfdVyWRDGPEAVZicD+JQ6oEkHhcFRgZb89eGtuUcF04lKKPwGDhh1
udVNHSVzrYHwfQcF7fDol6ABHe1ehtxFsDtxUPBeDayFcMfpFtB0P/Bmvx+2gXz17DPIwTkL3FXo
otV6D//fpL4JQIrFG9BgMESzYeqSr82tgtZMlA2hroT76NKUXoTqXJQC0qXlzFl6J6heigTUfRqI
4i6emurh+hSv7FcVb120WoHGb8mqP8V9nsQdZjiLP6ejYmp6Bqn6hy4t0WfPCklXBndyLISYV8Gp
p5Yz9mNOGma89SaNP8qtcBMW6RPq0zdZGmyvj2sZDmrQ5CE4cPgzFXXny3kUy1Cr00DHyRAlu4VY
lB4d51G2y6SzMu17wz9ft7c2NDyWUbdCQyaUyqlzr1dJUBFaZ7NXlG0E/byO77Y8yFWNiZUhWIk5
gTMmjxRQvyDypGuwEIqqa9+HvOn4FdoPTn5XA/2jfyXkzTkzPFj6aNKEg/BYJH0zi4wM6ugFuO+Q
jii5yWz0PT98VgeRkXZaM0IaLNFthe6dxexxkVRxUy0B167xlsSDGrV8FTlGZmOlfIXGgDMrlLeM
49lohlYG9+yzdgeyl9QMkarMQdznqI84AkQnVv6SHli6iivlq0vD1GbUyyELSxmGBSiSg9BhF0EH
vb+ZBgiS825hF0huP7LQYsvb/MLoybeeOS0tm7uqq2A073Zc9zEmLCwnY9FoKKfWZIY4I6Q128jm
AMaNiwdJ+nz9WLFs0Fe3ygdxncKGngJtE4R2Lt/3kca4Z5ZO8HKqKL8kzmIr9WRjdBzSfsVGkiNL
G7bBdNT9p+sDOs3KZYBwaYu6SyYx49MWWSD0tZoK5AGBZZOf0zv9WH7uODO/ybck0i8eC1e+mT5X
ObTTWW546RsvP4FM+tnOAEHnkJQNTpuaPBb+pynytGkPeJ8lDm6iMPKpK4jVS2vEc55ZE6TW8LMR
1kizHI52+5RteQeEusbLcBs5hRVt+t1MKAGP0Te88YT36CVx/0al7PIzKAedo/01yEoy73u0kFkk
m2pYE/Tg5RvFu77GLEcjUo4mE8rSrzvYahx5V3tvmRMkZnKQj70Fbjm3fA6h1cayekquXNtZlJdB
y4Rh9BMmmvA8yVYDlWbfhq65pR+jA4dk/q6zB5v7HjvTFnJA7/5BPDSfUyYp4qrjIdl7ZAhJipUK
YdC5K6cpYmRzjnLAH0DyJrOeWyuBIVYTjVAnZgK8naktPAdgCNDJDMf7+QX8SN50SENzBDgFOXrB
0QAuk93M5UoTvKzhaOI5NtywwsKVxofLr6C2dlsDJAEiH7LOvY0e7mHTPIcE9OhMdvfY3/6tHr5L
k9Q2RnNxOiDcIaeJSFXHtqCBqwwiT1CaU46sm2t9T53NM7WTwUcS5nJD5tkb9xlCjWKXvnaH+SZ6
VpDNswnoSzTb5/4hdnxHQcl7k25aaPiwD9Wq1zr7FGp7q0UvBsqET2nt3p7Jxn7WQb+bmeKRkFWp
brgzjgHwpq/RHStHsnINgU0daS8SoMgLcQ7wUPl1kuFoadK+47b51JkcCpnX3QbLCHUzJIns6xEo
Y81Y+taqTmJ89OrjdRNrnuliINS5kfMk79UAA0n3pWgaL6OX3Ie2dgv5rhrh0INvxjf8TfFFY1x7
KzfshV3qpIiTVEfQfsY9PkIuFv+79fN9paINiuUGWbNIHZBCTWq1LzGLTRtZWfWeg655rBltGCsu
7mI41LFoAh+d9eQGTcTRUqGAm07b6yvFskDt9nji9b6OYKFNkUOIngoWc82aCz0fA63dBtfVGD4I
bUz5Pj7OrvoMBTDEWC6aF4GrKicrfo9v2/fBA6gTQhQT4+G5fDARgYI/jxSd+xFrrq8rshOjBi5b
ArH/vSS+Vh0j6F/dDoBvoTECD86F0o0UNlOigjoaUm0PtX/PZwWYxNzra8Wwcep5OotwIKHdjDnm
06yV2FSSu6Z4Kn+PuZ3kMDFdv8Zxqlqf2RjERg7KGuNA3fgghsEmiiVGFLzyrsQUIUMkI82PVla6
uMfnQzBCX1kBgAKIwtrLQBKZoG0QUYNos8UDVwAUeOzBmYJbA/XKBed2xaeRlFWwR/KNRMoJRDf6
0cDdDSU41wdZGWMzrHmhc4PUsU0EHkJYxCAE4WxN8p1APcqNYhtpAPJ9jYWVJo8TKiBD2gp6XwBl
g8iPfqdHamKEXAJzQ/JZTMDVJCYbFGaR83ziItSG2u4Zv88tBB9Ih9IDMI8J5yCxFv0JmgTKBAVI
Bn5BnQAqgE71wWBojuVT6ZEeaH+rl4BwFEcA7+3r52B1A51Zo9G1bdNm+ljDGuFSBVoitkNbfNQ2
ou0LFrv9g2mPijS5NsEDlxw8voaYoLQN7cgqv+MiIxj7v4AwWlvQ8/GRn58dwiqv2lADb7NZ1x45
HnjCdxA/J8p+SEyyAdlrlwDITzRgYUjzCQ1T4IyM89MMh14SA5MHBKZj0ZquuC4U1tBjh1wZaV4j
Pz8bkWD0AVgFkErKo8HGY/6TNhsV0vEyy7esuHukNNHTgg4kFIHogL3XOp3LdRgiOpPAunKiWYGz
0+5NIjDb3cWBqTznUC9mbsrFoRcJbQKwPBLeHOCWogICLpX4EnUpPIsegcy00aebZUAw4nXEQdzq
tHLgtFRGe3z/C5wUJHVwcQAp65TLyZIqFFoUy4GnQtELioxolyN4W8GanhK3u2GVg5dOlTJIBQ6Z
pjRqDyK1k1OV9uLpQTJazV52dbCmWClrZckI/v8Rgq7zcgv1XZaMGZpSTs9O42Xey6OZGU7sEu3g
CWrFZvnQb/I37YO9uNfX1qA9bKFyUw6tMAV4A3Vj9B8zoktumOximExRZaq9L84/mVu0uAHAQdBR
dMziy6LfAOFA/BtvQQyMwB0d0uFGEH8dIwJcXUmUY/HEVSQQX9IbNwm7iRviAI1ggU2wlcEOnGHi
UwJuW7x2yk1q+e8MB762W89NUrsV3R/clIYwWduN4rbeD41dEdp5tzlaTuoNMy2ztoLnFqntmvhq
pegRLAqpFR6BYG4hXvw12OVfesgfEi3fMtsR2p3AVR3GaNeWEyVvrKQsokhGl6XzSC1RmIxU7Fx1
E77Wr6RhMYLZprfYT/eFq8XmQYkFyEqYWpJG8QVA01KMBGMp13sEpbdhVOLuDxjB6LKJh7JDLpUz
l57rsR6OAjapfF8oLgQr6z2o9s1sE3423sTHITaFzSSCehO5xX7DpotnjZO6UsBMP4A5ldiPGk8I
EUKq7Y1cGYy84urxOJ9PcuOcjTPu1KzsQ8xnDukfU3aKTWKlZrUXCdAZtz+rP2mZ7aEmlrpIdAjn
QfwZAxPuZreAYKxF9BFlMwshsS1hpwY2k/pqzbmeD5I6kBBIT9OBTCa5NqV9HdnStt+ieQP0V/f7
Vx80St/TD9QPWNWDxX2NwSLVAUiVgkZRgAIuZzeP0PCqyECokxDE8v0ks/humiyhER8EPmY4nkWg
A2vAiwFBJaDKu+i0EaUx0MsaICYwfe3GGOiXoX29ftpZJqjtIsQAaZUDTLRB+ggwVW2OXMqb142s
zRoyRIS/EgQ2ixeUXspgIeFgJIvnndCH3405/YSugsxU8nJk3bwrvhN4NzzZENUAi0m/1xLQnmsD
1g7XEUlpF7u+8DLFzj568ByNzuSJpZ3p5gQR+gxde9eHKqyM9cI65WdCVQqRn4B1wlomIGMQu2G1
60mXIkFMQZjrc9i+9YodsCV+Vu4pKGVCyYxQYIAgnNqdMiqQNT8L2C+H2iMEfPOWtJrPVvRNNCOb
9W4UVnwamsDAisojAAA3KvmeM1/j+01RZKijn1pP9XA3p/eqR4jMBGd+7nIzfIvBJ+/bLODb8oWD
5cOzjcSvuCUXHXdiomt53YhkiYt3EN+5hiXca+h4Q5f2DXNJV6f1zBrlbUYtNJp6hrUWrVPhS+xq
t7JdebmTH9JdarEEWtauKmiq8aDwIaDbhcRYM/kyl8EFmf7bGJnpt+mQPxbP0UE8IoG/y3XwKbZo
0m434f3QosmfcVpXZxcOR0EpQQPNJM3jKEjjVKUJ9wPw1PcWgfwRHo3sW/XKDlZXDgzcmwRSS3Bb
geWbeq2qcaMnjQ9GGr75yg27MH8auNAFrH57/WSubdZzOyTsOdus3RBFSTfDThHeJ9y3QjrGEiP/
ufQ8hLENDJsEJQbcIBW1lbk4tR0AD0D/lKOZi+odypoYV7PRDDxxeCiZXR8T+YWXjwwcOuQwdJSU
gIqhY+FMhCKBH3WGOUjZXeL776MsQvlv3A515I2Q4av7LzVwxdetLlcMVoFHAE060ieLJnA488DX
JFhN/fKgQJJ4ko0H6FJ58tB/uW5quWgQ2lKQKwIGh5AGUJtDiCbeiDnNMIXkrcm/jFljphmrbLa8
A2EEjS2kdR8gaRoU005iPnadAhGFrgVPdmQmASvntdwZMAFxSSQrwIcIWOnl5ht9aD9WrQ4TAvh/
I8XtFX9bjsVWrCcrCL7VWWFXyQcafc1AMkwQUdgp/r+oPzSDvKnmj7xPGCjDFe+Nb9IFjQclMrDw
NLi/ACQ7VIYA8C1H30xO72nghSTNw9ImOypAL+PKYLXRLNuIIGpybpTypWljyIAAwWhta181t9hM
R8IKjxQH+zpcwO4pW9RxHNJMkLsRtuSNOpkayAL0ff7egyWM1QK6OiysLLJqgobGZRrnNKly1yRN
qZlgx3H6ebaTpPHKAivZxZaYxZscQI2q0k05C6xZTBlruYRPYKiGgO4oUO8COH16FZw5N98Hi0gL
lOUpIAYCDyXXTfWBVFJmabd4u1nKbtprspm89IfITq14n3z+/ZOKOwnsi0iYLSnKax1Bl9S1mhnM
jljnQGyDbJdhYyW4QkKcxwSDT1IntYvLY+S3La4QDW0FvVtB49NN3XZL8o7b6APwZQRXeOEkZsGb
zBfHio84t6xQ6Zwia3plLIB1zD7pm3mf28KXBCANziLEcxDMCZ3f79gm2f9fg1Uon+EbfAbgDQZb
ow6guaBLaUAPgwsfiKzxkLicZ3isPNn6MNEfg3AH5ul93Pn5OHP+qJk89ChEIbAkjQV7X3HpGNYv
E5QHyEq0YikBTKR4PBUh1Msm0RpZAE6WFWqn4PXWalIKnvxIijd8LeM2foV7d65v+pXXNlmjPwdD
o8niLquAG8JgGkd5mV80tyJ8Ovfq13BLGkGZWVvGsOh7pB6jni8H2JMe48BRN9GWFBOq2Ame/O2E
rYg4n5krXtsUqPEDCwugI44dNZeZEoVTpc04dbNmJ4hLu+T1+jwuq67YbHgYAgCLlhbSZHl5sAUp
l+UkgQkQL92Dneihs1qgGfT37pB9SLElbPrM5l9EN7PLg8HuIl5z4BcfQGKeMwc6pXys9jr2y2D1
dnOb7Qgjs2BVqAcxDzY5uFTUdmGLBAtntvQhVkaphq0JtjS3eQblqRneSk65qVgec3XtziaWOm1+
LM98SyaWEDAQrunuw7fJk1B9gT0UsKWn60u5FlZcjI7aLdIk6oEiYXSpByFt2YL6y2N900AdqCYN
7/f94W+9fIF2ktFXgH+hYEoHwhVvcCkCb3IxCK7huvM2sfLazDwRLEhodrs+xrVTSLoVcdGSlk/6
yWLkRui3BofuNhUP/MSwCvG2Npj8amQf0PsERhTkf2SFPMUu90kmBZyezmhVrCZzdpOt+AwAZvgi
ViYiGXiZ4KmSLb/e8LlZMlPQKxuHQI4JoBotKPjfS+MyODQyY+yQJ4mr/TS1nlK9X5/FtdscJtD9
pCrq6eRfmujCCmD1adBPe1MDiPVbig4v1NUlq6pR/sqd4G4+pnud8UxbYi9JRxfU037w1+CtdmmY
83kBHNiTfnrQC+iC9DpL34iOIVhJeEqZ9A5vT8jYvGV244lm8lje/w0MOT7jtF9BIEXqjNQFX/Ua
V0wxOrl5/1bmC7cVXgydtYtW9ir69wAjQCsU3jb0jV53vaTmiYGxTq0lBJnJZcJ2kFkUXcscCcZy
ZobyM3HUqiH6mbCWpZXUbu6JDrkKY9/pgOYF1wTPvgzXtihOPQAgRBpn0VabDVEuix1sAme4rz6d
8kAO0hW30k4Eo01kMzNBKy8KdBYReCXpLUVn9OXGaYsSMmQ5JlPGzdsdVG9yRVy58NsMSMZaYHFh
iZpPv4iUUstgKbglWhrVzvd+JPIIhxwbM7DypEex1yAvVEifLfyn0IKpuugyPOk7BO+2PAFuCRJV
JblHjhv0JNWMXhSHcf5X9gxRxwN3Fjpf8G6iXExWaxynjbFh5pXmIugEB6HBb4Si8aLhoxSTrVrd
dLzgldGjFoA6G1LFssh6/K9ku2QdtSckuqBdAn4PyhlMUhHwdYDhhp66I/WSdpdDL4S0TLHnmVx+
lEtHrgZ7Fs03yLDRN0fQ6MgjJg3m2SOaFoR/RnDaDatMsXLodUi7qCIU2CA0R7ei9SGYwGcU2xD9
5luue2mC8SYD2+j1BVw5f6SpHO6bh4LMgocYmAIwVguDAXmH2Us10eoEloDS2h0BG2BPFaCIICEn
enniwLkrVcM4IsNlDd/LfQ/EFcQG74tNuW0KM0x3NZg5A5DnfGaFaWtziCXCPQ+1d5x4Ko7hpiY2
inoyAJLGu7mKzDIU7MxgUWUvzRC1OgXVHdzxy06zoY41kO4ZBtpFBkfnOHvMBotLWep4y1gCZsCu
ICD7tCJ8OWQlGNugImOq8a4sDkpeWcIkvI/VtEnUjBUDiottDmuEbgM8vrjY6MIAZixWugppO0M8
piDB6tUPofXvG81/FvoIBIAN4KGpIzUGRGqlZ6nP3Otbk7jHy3NG2D5RTwYhkCFiXJfbJp5blQt7
HOq2DfezotlcaQxWIKlHXpju2yH2pK5n+Oy1lUQ5QkezG+DtixyQNIQKQFA+/Gb5blQo3Te5yUcs
pa+1hcRdruqKYICIh3ZXEiR2Q37GfhkN9b4pMg9gr03J+4ehr+w4YTrptaUkdQByyLGQdDEgmH0V
uoVYSlJNIzWl0A6ehQ2BIjafWWSma8tmgJ+LnPZT6/3lsmWFn6UT0HkmOEAcPfOfA+mYQVQ06m6b
4D3wWTLnSw+G8saZPTL4s5dY06hqh34tLJlR3OQpyIx6376+E1c82KUN6n7BzFZdh+Iogs0p2fad
RbjQoXX7NKWWfhf5ZvNEMq3xMxOXs4xWLi2T0Z+NTmirNGxDbMgoir/kHHptJGWvVLUpjqkZZa9c
Irh8V5pZwpBSXUYTl4Yppy1IXT0D1gbDA0oQOHjFtIPwgdn7inV9dldPg4KzJoKwGRcFFZANRc5x
/YTdWWg4aVMb2urEOdOUW9wcuUP3/bq51SN+Zo6KyiIkr3ykQlCOaEMnQoVML0HX2DKsrAR/ZP5+
jYryXkHFVbycns7c3II7H9Set/MGW2UoTGMn/gWWuJWDgCsOkArSXY2CAPUUSQdRCioeFvResQIj
OGhjy3rukd9B+WT4Rvx6XHcEd0vtCnCFhzN0F/1T7FPfFRsCaRYs/yZm9lqdLudrtsgOPdv6oEQE
Y1ELW72bPKgWSQfMt9EzRGayffFmADZ6TE2SkUiBB6hBvmN3SLPqb9yj4uWH+TFwWZnVlRQXVvRs
+NRWVQIIYPkVPql2swmUKSmeSHxhBTvtIXvWPfFIJqM0rHQbOumHb7FIVVb27oV9au+GqV/NErHf
Jd7kG3Yo3vEpi1NkyWkCGCBKEXhFQIwSqABqlMkkBCeng3hNBCmtLoOpEqJ8us3fDS7hHMzQkISL
UaiIz2N4g1MHIb3s6KyDkCHUpgjj0eWyl63qZ0OS+Kb81jm1NxwkZaMIyHm1CfqiEt0hzLhoLXZV
iK4lZn7QXqHcW9rKew3Kem4bEHWS7XWfsQKQwuPi10fRpYPY5yJhTPFRpNNzxg0aAcmP7xjscKtu
841/K3kMkytuEcXM/2PvO7Yk15Elv4g9FKDaBhlapBaVG55SFyBBEpKg+PpnEXlnuqu6T9d5+9nw
ZGRWhWAADndzczMIIPnXWUBUG7/ehzFUUFtXcJ4nW72v9Eqe4s18bjZgnP2AVaew11YJXnikqz+q
If+nbQ6pNQxLgJ6NxPa3FZB1KteVYSDvH7oLKHa7/PFq/ALhurfoT22v/xS2/vW1flvTTnqRgSQi
bu1B7JJtVIPwlrVQlgffBow+kOyLDIQUsRcbr4zv222440/x13rzR2Tg+kq/rTzkmX56paSjWvn9
jhOTD72oxfVLdngP2wRzGxD8qqBtH36Xa//+ym0GAENW7Yv3h+7ybYDg3178qnR1RQohufXb123r
uKqIlkglIAZia0QyKJKv+eFbXq82bdkVyQ+QuvtVd76G3OsQZv3lKxRWIf21VYBIu7s/Lvr/kDaC
mY9451/p81gLv67AKOsm3C28pSue3t5DtvxA7q8NCvNE0X/87+v9Pyz3X17stzRu4hPxmxAvpry3
Noah3cQKxqAc7TTGXv8k5/YfIjlaj8l1fiXL8Y3/LiHHsnFmQY6Xi1ZDEd91DKHOW/F15a0GuA3x
wh3iNbDn5gjp6OTbn+7tvy96mEbCzyCHNhvEMH+vbebGZykLoXU50a8+/StV//v04ypHgu/tllH9
W83tJgxdwVSggp9ppTcaOMXVl4KBW5mCuQ6Bwz92mNCt/m3/oKELqOIKB4MLnKEJ9Ot6IVAKsSja
3kG0GpJnppyC6jdVTePrU9Z3NP1JfdTK0HLvFyP1B7EjzAbWky/m9NyNNAmbteq6LGAFjHM7p/aV
jCIbXiKUuH24GVtiXLQVLB3EmuoqCvhTM2EWSZaDV/cjDoOqgXdtMWVRC2E8Opks+UYr1syYuhdz
b+xmRMTl6S5sF1YXIvca8rXyKzquwA8H9WXbsaaO1jhbB8jNpfEsVFNCvqOKXxY64VhaebxJDzyB
hmu7ttUc6tLjV9HjcoKBHOUFssnUP3vtlAybfJyGWBdZyifYH7cSOfyq4bab9EpA5KTedabh8q8I
DDxRDoMcWA5rSqh2Qt63k6YrMFmSyKEAka7ycdSklez/6nydyS+erWECNWHWKv82K7zNO5PWNjra
gPsDyEtJRtUetokzoBZux8xXqzjss+hr106RGEozJA7z1TrKpmVecThQwEYvVoI3a20mXcOKiE85
VL8MbvNzu3hhPJWyqnWeFPmS1U7ANnEMhufao9GEyWHcVrviYKQPz9hW8xLvAp3F3ofNXRTf92Mk
+HdeL11ydMqTtMGzEBfuqawjqzYwhDHsxCyJuqhwYJdkcGoZ+qb6iFNILGymaJkm+P62ZMwemfKq
/qUP8pa/jIbUoinmJui9ref8pTtmbdQjUGbAfoYjhMumeA0UNqpOgwQD8jXWocM9HQ1erV1lQ9ZW
D13aJAAnxzSYLmrSBJmm4BUpedqQq2NDZvoDh8HQsO0Z0IOineqgOYajl2QfxEguN6mW8C4rGsP9
SpR9BKY6lF57hWXIGSVmny5NcjdpbUvq+VX0lizDiLZFTHsP8o2KhTrbYRS7jc585vkiVo4abfdM
sbalBR3R63/iC7hrBH9J2/ocadcPkMWqR91vobkpse5FFcAerfKRQJ37sGeYXUentj9hcOmK2Szg
zo0gebt+moomoVVYBOGoxu1s4tZbTROPkl2Vtr0Oi4ZIab/OS4jUZ4b5pq7dVbp4mkezYiSVwbcc
wN7C933j0aved1szDbk7FcyyLkbhUzSFFk+4Oune40Aau/d0P04+zBVSRjR7TmjDkIgeIwNla0zY
25Twv8KI0DSEQZCbpnelVaO+uWQJ/YdxVCDCcZZ2JC7glzCidWea3g/OrA4Ix3BMrzqyN2Nisq0X
kYi+2aw1y0ElsechdvjDWHRe78FOLcBUTyGdmyFg1Ho2UE2RVf4SzivCIx/reMSbNrjrVdiLd4AX
LfkpVFT7EQAhqGXhU1ZVJ7+YIbf+oxyXusLQDLaU973OTE03UQsMSWOmbfTcc9MA5VSLF/VPIddR
CON6XYGhZjE01n6oSMRJd8W2PHvWU9O2r6kZDMTNpjaLLUjqZJ53dhjY/AirzYS3Zd9OeN1V5EzP
2qNKeWaHVQ4J++7epdbxqjBz6i3Dqkmnnp5dvihQiAM+1jtYMHnJmvZN6H0TfKlHyLQHLDYrzDWE
wQHLLGX3o3R1c+ogEs//gpWSae066dpdhb0UlsIsxtyJSLLoGGUO1JLIdqNeWT+k4otbnImGYhiG
1gyrKmsWyaDOqrzlb9rG/zeXh9k7Eq3/839N3P/dXH78+eNn/4sb/fU/fLrLh+Qf13kqFG0QCEND
9gqmfLrLB8E/rpnGlekCAydALTid/3aXT/J/wAgItebflvJx/I/r4DIUTvA0QJrT+H9jKR9e6/R/
yWzBYceo8FUFEYhB7iPh+TUtaCRyyAhnbxnjAC2buI1OoPUMmzlrMDzQVGo/UvkCfkr2YVKoNrgs
e1HAF3c5rx/bEVubQ8Xo1DNrT8Y1FqMiOrSr2+PbpfaTejf2Sfam8uBnDyeQxxpaiAePKLkOZcf/
kKre3vFvnwheSBjtTsBUuBbkv36iXmfThE6ALv263UWpzS8zjuN9I2S6nZElldXAmqLr26ogpJt3
sHK7g4Vc6S2kOv7zIl320UjPO6pMkK0kCrrMHgBFU/sDFBXjY9DM7Mwm4x4zOL+GI6X3egGhC7Ot
w4qh+30GPrKcY11fdLroXbsMj4TNy7atFrxQ1ffbxMl3HtTs3KeEgnVzsEG2OFSPY3SREoEsabKP
HOKYZVbbeDcKcYhmWp27mLsyn4N+33tavJoWHT7bu3IQKjjPdVyfsnEwaw6C8puswzPCm/kR5dNb
UE27f1ne95/39V895FFm/7aCAgBamKePCBpiAOV/v9/5whWfw9QrEFXlYfbarT+b6uIgN/XoM2aO
uqc/wBUQ22WavQ3izXJOm2DZOOTYK+M3epf7V95fji8il21Q9mPdvbQzWCVkrPTXDNKmPnkeVMSe
bpcoZvNKQzZ03+imfpo9bk5mnr/881/4oppWLtD0MMp8m/ShO3EH11x0cObCVER+TJVPV0koH+ep
CS45qdZLx/2L1+P+23aJjzL+yVuuvlQ8JDtdyWXtmll9CdLuVQdz9TBEUX8XGkwtT9ffZ1UK/uCS
xAflmUPUBHEZPnawNL/0ta8ukYRUsQvcJvGn8NJ6E0Rhq3TVyNAd2+uFk8nDah02kIN3xyhBzy2u
j1K4/plwlW3GKZSHkdftHRqfeaFMR7/mnluLTnk/kCb+GBFPXuJcyk0YD/Uxafz+EtgM24Bx8oWH
dI8mcfWjG4e3eGLjK61VtAZvadzZqd1UbQw5m7R/H4Y5OJAci5b6dM3ySV2GrL6TSDM6QsXPKY0+
BrEUFmXyrk5teo68KD2zTN0PFCq+OPYwBj8n3c84f8ZAgtj5xl92adqC9szotHGifTSW+Cd0IMaj
P7255Gh9132tEletM0rNPk/66MUxiQ9RdV+HrKoLMjz1ddceHfP5kbD878vtd0nOMAubLPVF9tFj
Y6h7dpFuni10ORZsu3WYtPUryAx6TUlS48ituiM64/OG1tH85FgLQeCB2h9T9Gxj6HR4M/2BlujX
K4T8Okx+UkoTtpcqN+wQ102w1Y0aHpZQwAs27zAbi7xzPdRhiaQlQS9uGg8qX+K3Ke0KE1XzN543
PeRRh+7BI9TsMgxJ7PKgFsdaTEc+IAPq4zbeoch2z0uYvjY8Gb5NqQMtwOuSh7lW/mEavGlteywF
I3MN0dUay5nHwamuonG1MHvhi+33k4iCXTy5+jKnVbAWJokfIxHZAvKeZJ0nGFloWhqTzZAyD54D
wxP6RGHRRbqM7eTuwliGO2l+jqRhxz4y7CivFy9poRt3e4w2Mn68/Z2HATtG+fiH+vgWMn4N4WAZ
g0oD7VWYpqFc/TWETzREzzbHW9IZNCoCl4QvNpzdHhSYsPA1VkeSt2KnIooZSEa6ckjbEn9EYZRp
sO/ATzajjF4G8DEm2FvpvogbUHI4Bp63Y4dUMnRDnUJ0tBrKz5jLcqTH8Eo/ymlxr/EAYdDKJyMC
z4+RuODsm27YLXNL9ktnp3NWT1753yMp+Q3R8X0g9lCixDhGdj2Q82ug/RdIPZiUADE7ZGtL/f40
dN50n0/tcMJ3fu79+4Gx/nsnY3B5w8he8Jsgr/PyFvRoS/vHZT4uMdShUGWEW3gY+6es0RDxxjxg
QVDC3TkMPu097L++WuiZmXjZUOfVZUI9yGHbnOxqWQMXF/1Y9uHRG8doD59luSVQFAFNDVVfY2uU
7im8VeelKQz++CrcivEmLh3tYvgJKff03+9L9G/3BaMjCYT94f6GYXR4g/x6X4zhkyPgk5W+Tubt
WPvNmgW9PiHVjc4WtMBS5326iZgnStuwdB+PVVq0KK5eaSph1Yy6aFMnWXe/ZFW1F6xFnJKO0x0Y
QBdwAw7xYsOXUOv2gXJvX81GF2621SUOMQE7Jb15GonoNwFHtO/rcDqQpvcOgzZL6bop/1MG8/uJ
CoXVDM1g1LuoGNEr+u0D47jKp8kq6Db0SA5WQnhyp3IFnTc6zBfCMu91gYh5N7UEcTjst0HkmUeZ
GrXx5pJ2utrwxiBuQPy8mJyCS95E2EaIjK6oXKaPhnt0NRkf1U6QwVRGdexcjUlTkLRDD5oIcHKX
ym7jCtNVdu7nE0kttr8JolMU2+hlgQHu58Mm7gDspG/+kByJDdNzeL1A8Uat2cBlEQQwYltxaHSK
XKln8EHCIzIutapsuDxrVekHlobr26PKOf/Z69J1yFv1kFe1/+yMAMnU6uCYXh+yuYpKtkymyCfw
55F6Rm8YycQKXKLlfHsIZUGi7J+ynBvm92tIylJMDGLwAqyAK8/u10XoyalNexbAZNQbZliCpd3a
n0Yri8WNMHmtMyj192J6rKcMRZ+L3lp8bXvVhRzYUZQ/DyQAJCVaTIuHtj2JSqMSm4Am7eG7+zYv
zj8FhNZPMjdkb5cWEujEZ0+ZFz6TeHyRGU+PCPmAnicdP400XhNN143Lo3vYEY+rUSfjLqg59Vbw
YjjwwMCR+GpKDrZZ9JLzENr+MoD1bJbBIi6Y4qeANePe+LDDQ7nr9+D/bVWmm2LirF7D2Vw/iHZa
J5D53tdxm+793AATm3HQj81QJEjvjty28VM/GigXiB/NYvieQsXukHlNtJ/i9rubr7wlgm4n2Jld
kUVuF0KKoEgCkd/dLpjkye+Qo2i5wbjy8AFNorYUA3iibqTfvLjLn9QI4u/gz7TMuER25qd65XwP
rMSuJe+R6c4KmlQvYyXCMmmQ7nm+GtamTpaNXZza2iDl69uh0UWh2tI84Gtrg6qQOVFFJCf9l2fM
E+tGH/PLlZJfgPazbaPjl6FJ7X7MJ3JBNPlhLPP2xNPdJVdu0yXsvZKmWocNBZ+I9fMBtTaeQvYt
RoA6p0+yMpusezKDlG+gVIsLlEDb1TA4uCrMHVWrJU6+8Ar683LCmdSIGFQBNhrowEbIVaxM7rE1
koyjvBjaDo3FPDeHli8P7QDSgXDZUs51rh9FIt/FlHUfqOj7kkpnjhAmIc9ajkd1/X2fpHLtknnc
YFoLQBnTHA6raC4WCKnDIYtG+UqA7aiVH2vIVNEqWI3ZNL8nyGISORbEJMPOi5R55CwsI4As9czE
pVNJDvDiVrQEQ13E0hwrVfkfS51CYDWK6KMWR98ucamdWt5ixh6CFq+dyASS5pNEi7KXFIpNYxQe
ECWI3ozc3YfKkZfFsWWlq655rjF4tSb5sol5JPd1ntGLyuO2DONq/Bql2Sr3G7vumqE+QATfbRdO
6BoG6uHL7WG43FeUI7BdtwJwnb//wdBHw13sz89LmnprCiRlK687d+jDvUbamIHl8AH2FcYVFzjz
JI5gy7aa8SMHtHOwTfbUaK72ULB2CMH+XQb71cuIGFqtUlq37xBQFyUg1ObOEm8r+AjXrLpCceYD
6zZIXWaS8qNMQeUfRdSsAJJjFLHPxnOAvFQPcgnKqO/NAQM83X3thX5pHPFq6I0230ViKdRVI3pO
NtidEIhKd7etNuUU0qu+Cje3CDIxWQgyT/cZA88dBLm74brnlmDUhUZduBGdzmAJhH/BZAtZwYwP
+qc3D9WMIwIQHD7OBSlPdbn9NNSZKJPahmWogz90VTF+/RujBocdIH50t0HcvLpnkN/giKGyQ+qx
MCjS291mPIGU0Kjzra8QGFSzOMDdiTrDEmV2L4tWkEr2fdjdUgSxaoorjb397qvmelbyv/KoK8Ws
1uHi3HnhfX8vW/lE60nwjT/CIReendUR09gVahDowTcC4rExuXg1JxdQzRz2MDIbwIUPweh350iS
w4wscicIXOqU9VAnkv5FW4g+bmjYFjbW9m4Z3z7fClcU3/PgFcuUpU+tkphmczwudJCrzTIh/mKs
0G5CaGO+LzC2GpfQfWO1u1e5/dFXlpzmmMvH0Hof0PLeTGnDL0EzoiSsmgbaQwM/OaTywO9oGeY0
egmR6pcqCC8G/S10Ycb53SwSbYI82bq8w32qLCDKEf8+iQb2BLmI0zRRtWny3O6F34MbcYuDtvEz
LDtP7G1NGLwpF4WTL8/XUgn72Kku2aAIgt9iOxa67upHns3hvs66AVLLw11Su+F0u9+Vj5mRfplW
xhkM2uOsOn+GyRQUItnVXdH4fPmAh0OzyrVk60UKsvG1EmsxOPZAHQgVEDZOCiPctBIxtXeYPUhR
YjevIZ26u8yrvkcplW9i6L3d1GcPcpYZ2WeZeFBGTbvbcdx0/RufRVeOEt9hg8BdOhtiqiQioAgk
EFZLUkhP5n69UyFpnuZs+s4g8X9vkuVHpIJs3w2wVB8RPaBm5eWQRbqtooBG77d95mAUtMpNfHGA
KeZqQlv2umzs7RJG6GXeToeeI0z64Qh1vtnnbyy0atdd0R9qgrzwGuEHJTxjgApcj81pTEHuoFm+
DqzDCwPD/2h1Q/b9SEb8QcwF65sc5Xmc3zWJdMc+CC5975DyJ+3SrDmaJCsQRL+K+OqyQBqNeZMa
WDPHk1+zAL3QZVdrtA9SJcklvl60As14usWxWap604ZIKK4b5XZJkO5tPv8qYOuFFkMSYg2E9QY2
ETBoDpsASfLAdtR3b16TYU5f2P697xqQcpyfFQ0EOHdqQcS+wvHnvLP+NuTzXTBn0ZqGln1JIr1h
zdJ974Bz6TE73cCkz0s4o/Mm5Gaoh2tcilSxyIldMLMElF9i7IoI8heNo4ttcKgtClB8qvm4SsQ2
TYdLmozZ8baIJwB7J/Q9YrAKMJgePjK4gbxwFgdrYLRwCmN275vU3hs76SImP/3A9l+V+mGWNDnL
IHUbar+1cWY+KKvZpupsu04n1UN7cNRmlXphjT6OM98iBvnrkdS7eu66NU+r6JKLGZkDFVj+IwUz
HpX0BnntCmgBOUt8r5esavNSWIOFMtUQNUk6gEy5vkb/2zczAigJY+w33c3TjptFb3sRzBtkeq95
M7pdPMvnto9glJUmYu1Fw150O55LwJd5oNOyB7+l9Lq6Lidl0526Fsx6rl/gU/7DdTUKb1IteSlb
mHKaaTBow9txh5GQeJ1PUZl6U/SItAx6LyaGXVWWi12sQm99Q81alz4sKfw8OrdjqZhfHc8PLq7r
b543fMdxhlJk4GuWZOM3zzlditR8g7SKKmX/ARGCcM8VnLZ9Vuu7Po69fWctGYo+yHADiPFC/DzK
+QEGT249S/sASrb88rnF4sbM9/E1y+nb9muvOJSNzfvt7FhMmu+0IVPxeZSgcbdpUkqbFd5QVoz+
8HSLox3kissujdhmrJCsXENl4F4Xf5r2E+aJHkwNdFyMLLqoAStw4iY5jDaE/zFbfwbQwU/pyRMh
23oJxZfkkcKfavVljtkZfvP+05JHmC2V5LlxDsLhYUpeKRqnOU+3rUQEH6+BY3DPYoYAS9ilP2ao
jJOAtCC35csRUsB8NWDJ3JlIjY+giNynROTvubDxhgH63qoqyd5nGp6TsSl0BykeKbJ6j3Z9ugni
VN05EeFd4NSoaOwfZ5aSM8sXc1eLvkP6S5pnMEwW7OU2PKl48F4939/1juktYE7ojkO4ny6J/pLn
Avr9+ZxseBWtNQnzbU2wg8Jrpdgpl2/nBeCY1vEjbutwsuHPwQAtn0m0TarpO7d0XHvoLr/BhKYp
WoSLgkkvLRK4vj1+3s4x5fXGTuH42Fl5F5DlGUnXE+Rv5RvQ377gOcqRlC3eeQgGZFa288CJW5CE
ii4Se2niat0hAGTVd/QdbcG7MMKCbpdd79VrCu0PvHHnffjihOZ8+ICcHckXGs+v1cL6+3zWAHZp
/ZwbzHllmNB1dJbQ3oK6NKjUqEfryGvKKar7Y66T7jXy+HoZYv/LtAhMDCuXVMcuoPe3UiWi0d0s
hvcYmC2kQ9GzWwPCzFZNOJo7klf5jjb2p9bphwkU/BOnpr6nC/bdP38a+zgBmpf+ROo/nUNC4fIX
tO7IWP3XqCDx4iXYnjQOVj5pvGf4TAzngIFPe1skYQbrDB655BAGdfDOX1Jq4idh+P0C3GxNYwO3
+7YGADLPYpU6po7xYFH73gA3r1GQcfMScscicU2TTVZIL24wCj53/RpdzO/ItLIjZuGSovNR3vTD
gMrzmkOK/5dIBl2jCsMGtvk8DemrICCFIBcWGeNvt5+WZdhMWsS7DM6l1apeZldEnB4h/NivP0+0
a9BUcub1g2y9aD+qYMGqJH2+mRtMAaFNm6wzzvRLFrMfAEcHwGOIFLJKH6xtJCt1NVVrCbJASWKz
9vLY0RWU8tZGGV7wzJFLs2DzNp0C1agaZZnXrxGA72dfLGLLbJ7v5muF6Ffez4x4dme97ISBqPmd
JG4Vq+RNhJSsKpa0B7+ej8MSe8VQY9Klz7Ijq4aDT+1ysejzPvnYqN6iS+nHpxbyqQocuyw43i6i
ftCxi4+csuAUpyxaf0Y70/fjmqmcn5J04Sc+Q189mqbHjHebJMWH6VKvR5jyxQWATHLoKu+xA+x3
5hHQjFrmw1dBaTFaXj12czCutMrgvhbW3mvW9E2ZVI7cw4mKbzVHstdFTXpxio/lJGd9IErrxyCp
7qH3Z2a/fQHgzC4VABjCO4t0OKNgSUTds/Us3UnXfav8DFRRoMuHcVHpO1dFaJrgNC/4tdVEH8HJ
MkUbJ/2rNHe3aoh7HHVsEm8mEXcPS9vUMBdD0uhCv0cVC5DDEvclq3lztmhZlqZNUcq1KFRwUqQ7
GcOyTnfEO3AHkWyklmfA89MeVIHjNFBxvl1kdomcWkk7ggTiugSbBwoYAQokHcdqd8vx0iq0l4R4
R9zlDtFv6PBNiGUFxFTudV7z0t7qszmmcp3Ieb40cfJNTyPeYZTNF4F2wWXxDVAItAXPQvRgq1ZT
s3KDyzb+PH9fRog0gsgt1m2Dsvgz6+tSjpprVG5t4ZGMS5wjQ0YtCzf3kw7GM5Lel6RCHqikiF+V
fBmxjF+yXraPQx7vwU7YaM3phSbUPFQjWZGFnpSHowZ8mvgJhTY9Dg42Zp7wCBoCTJ0/t7rkwfBY
tUn/rIdCpkPwTEwaPI+1vPetd8iE9u5rLsUGiUp4JFeyjKAMuXGmxx0Ks/okAm8oKx2nd7Wf2xKZ
FaqrNqOFAasm2V4NoFYst+Q8Q0LiduZhUOYFA/XueHtEoAx+4lQcaikH9JWz2d9qrWD4gGc/yyR4
vwFiVOKNx9dPJSZ2R2uMOkYj5Bk/wSeRg0sR40k+Aakco6xp2zxxc60t8sQ8gpjCVta0CaamlLe5
rS5mdkMmTzOIgBc/YsuTpCjsId8x7r3cLk+jbZEWLx2mBSo8bEUFtuJi2QbiMX6/adpuR71Tknyh
0oDiwjx2bJDZoXVy/bG9/Tgl12Et1okdmGV7T0HQpWZtv2eeBeFHzZ/NDszrgMvf6nUgwuSK4KD9
KVsGkxGv65MteAZgY8YNcv6ZQ/0ol+lXm6bdvmLdfhRzHmzAQiHXzYC0SQ9xv0b5SA9hQqHwXBlU
AlfUyxnymsTWQfbfxm9jMPnHfGxBk4v4qrYiLXyFCoWLZToFnjI700xw4ZvwHWIC5jETMHCrwLa7
VJA8BDYNIJnpdn5kC3oH0MfNdgQCL49+OtEHXvPVhOqlK7jshoIwu4VesboI09TrOe+HF5tGEk7g
Uf1jYLroDfRoV6wfTkqR7l4p95HlvD3aukWIjFj8hASpMKOg5ed9kC2eu7XBvu+RDiWo5t/EVL34
Zmz3csyffC+SvOS2VLWJzy0C53ZKuV6pNhQXG/OfBM3e+88kIFJkuuddfs5N8hUm3fNHKNAAhSBl
UAQQ1SgjOWRPuS/P9dgHX2wFEeIB/gw7HJEcYlpddM4oh5t6jAUruEJ9xbxvNGd3hnryGV387ljR
6W5OAAqv2w4EQbjv4cvMa5R3gKOfkGjKsuZp95w4kAQUJNIAmGm6yTIwAoGENY9EYG5XZ0rhr3io
8rQMkkUX1oPr7CqusxSBv2fFCFXP93RCaNRLJA5LrfrChBUvCXXhOkaLeGOR0qTRSP6a0VTAM/p3
vInSomEdcqsKcAwly1pO1VxmSzVeIsArqSIDKyqcNuUww+xOj2Ld3YrQ2z+5PuStxaRCX1fr6sqz
SEDsO0bIUPeM9ntrPLev04puRu2JrxkCYmaXr97cPed++JUC4ctkW107T5h/94f+NeU933czPv6S
GlOAyRmdw6kh50G76Fz3abANevlVBWN8jKs4Pt5+Gua8XdPFV4UcZ/1wu8G29apN42y2jsfAFFWf
+6fbRaTZrqrVcsgVO8B2vBVFMgoIPRG4O7Me+BcisM68bjcT6cq499GWDAPxd0HRkwntKHjlaT7/
D11ftuSorm37RYpAgGhe6dw7nV1VZb0Q1YoegRASfP0dkGufte+JOC+EsZ2tQZpzdPOGrKVpjaiP
uTGOU6aztIHVLLjI4kYarBjTw4II52FyaWLbhICZK7AmIlfmHpZr/9JK+W78ofrYi5dl9SG/k2VS
Mqf4UgPlvbZywfzw0CLf0IOlnjfAfeJDX9wF47HrGpTVELVdV3tob4b0fhZ0Y3Hzp+KfQ03ZJW96
/lTW83dSsfwPttxIynx9fDIDueHQDWqd6plbv0zTdCBPnfEL5C9gadl2k4UL9HB87S9AuHAJ7Q9t
Pb2YY+UsNHKKvPrp+9NRodgE+2TmZArrOlmtvLkYWamsW5fpKFZv+QdR5pzXYK6e+2ARQLvMc2UD
ckJJ91zpvjhb8C3E+GzCIPaB4F3C7bB8loH1ENl+B9fRypuHbVfNRbJRp1OlgvO6hWdh86vOuWTO
5/LBxgNQ6TrV6HPWaFc08C/d13xl5qFWkopArreC1cvD0sXvz5aEU+cLgkpwtQQtKjJbzZGngc9P
CyC4WaNDsbFB9JR+8Tu9ZvvK4ds/wp6Tb169dsf96Tof4crPZ51nzsLCiwO0tTSV+uPS9lJQX39g
7lKbjF5vTm5jMLgdE+kt7HR3x1XuRS7o9AOAkaeWU3qAinB4aUbsfswa+G9KXsogyCiCQP4LwDFF
sM1BQ3RqoX3/Vq4KVwt0OMl+Spf+CnHvFIWMoOaem2JNEHeOWQMQxALVHi+a4cLa0KleeK+fqCJE
lgjWt6rm2A8sLrY+ZsEFYzSw7M7Og6SdgzHzAdTeRhr5W6EKJViV1JuwudyK14D7b4uga0IqYmEA
NVBGUD7NrVLTK/hcFVO/QIDHBl3vxFE7VxheuLNoTlE4kdcM5NbWDE7yTbUjEamKSSKO0fKZjzNS
mRmfPx9NdcBiB9Tdta2PqPvd97ZpnZegLA626cwXDLC37lPu/UKmoHsHBkiPuzxrP3jI1gJ9xaAJ
LUPn0Nl9He3wgDN0M7hRBIzYC3nhaWON7W220VwuULJ8Fe3wXm0fa4XPo9TedNz3XDFRcJ/brrkM
VzGN9Ssykj5QQaFENaOCmJrGXNj0rXf7/++RMQjlsMY6yaXl3KjVcZCsrcMhkOmz/TkSnkuzNZWd
0g/HVAA4R3gCZd882fOdjIF6Vg5Rp08Yky3+BSR4fy9tJ0JmyoDs1byTKQK+EHLr5OLo8xUTWrfm
o9wOHbF++aFEnsu2Lw0dwmjXUduXwqr8DNPmSYowkwnOP3BaY+eOz63lYdCf2misQJOMLVD5OijW
TsMmwAaDT541d5HVWHji4Kw6f4Z8sLp9ojPIqriWW9NHUVonchjl036w/CU/QimGynXcsL2we9CN
9nFbffcKmj+1epXvVWk/19AQP+3Yzna2qHq9fl66gfsKj/KlrgpgDYU4asDk6b6Yg4NvE9A/z/tT
GJYRnlldq2jHtcPGfcmXsTn7061qWYtYZwgFsLJDJWGWvEQgMrlYzNmsMsVjh1rrMF8T7tZhxvOQ
vYYLyIlxKi6lm/f3Ycz/w6TttccyFjAZOSO92hIZtY6arIw7aChreUbF6/1x6zcjC6yk+CSeoKpn
SEWkQJs25gLBvUVWma6OW1X9oYTPdw+a7FOHuOtEzJx+IGflQwSdcwHigvCKLr92mNgSaxqOPyaX
Xue6M++8cYZTAzo5Qy5fXHjtYS1HcRqasP6Koi+xbQTMDW1lHf1WNNYhD0022uNxB2qtuuhvaw5F
EfrJdNbQJgXeytLcqeSVtdLLPv//pRwxrCEAdoyg3bD5Z/f8XBG7kCyHpcnr6wjl95VPgYnRewJa
2agcCNW7FHI1mQwrEmwil1w/N6uKuLhwBZ5ax+Cp9Yh8DTTwUdzz7XHOASosAdQrVc2Ka18iyT33
NfvCPK84MkUxI7F16le6BsCRyvDebAh/UJJLq8z00lszymkopcbU6ZlEbdTnz2Jjzzy4hcrJBAe2
wYWAqYsnADqRR0zsLF2TcGAuMyNAXyuU4YvtmqecLC7gaXAXMoBur+3XV0wYBLW4d5Gfl74dYDb5
fuGicm8wZQLpKW5bxRbK7Od2aZyMbbK6srBO4D+XbxaXUJgF3ZIW8G1ciC9E4itZnoC9QQMShuZB
3HLKul41N/R71oFUHruurYpqNmAIwqZHZTlFWmm5rHETYKa4RyaU2GQxsHJWqGOW6Q9hHTxvJkwb
17zJAuibB05fQ2sIPrQFM+wWWIphvjnsQqZBV38sLvzTqDA2ex2L8KQhS45nYMNXZhmRID5izbDk
fIBF9WNk99vIBcG33BUCMOVknQjCKwSTP3JtYw3rcEmOdNCXmgT5M0Qgmbu2V9K5/M/2wMiJfuW8
f81l09/2gy/mfx6ZD4pZuFVVnsdeyuclqF8KT3bwIVkS10Wf2ydPzad29NippfNxv/raofqj/XHN
9rNQhP/AYaD/TWYTh6K4P++XfpH3kO4TTWF4ECxjUnWJr8f8ks/iF4RE3xgEhk446dccQg6Q1z1Y
v46kkARcPz/0pSjsT+FE7sgmJtwTGXTHU8SJ8bN2yId0/5zUXKoMYESe1B3Nb67uqsO/j9xKAqKs
HcgRxZe9e98PZQu9Ngj3J6S3YtxfUIi0kJUdQZnWvDoad+aUzxizuGKc+4DxZcj6+NuhFHxr2Ywh
ej4q5ckyn2taOB2WMGygzyzJedjg2EYPN4BJGIxO3BufCi92DV0xr4AEX5kA5eIFFj8Rjac+KQcr
sN/LVpYH7lGesNH60neFDwgZ8pelsasnXbrHDigscMRKojndRBbr3GIFpHAaD/byHYuZP3rFB7cF
7J/M/VvZgcKm14JHboPxVVU86zfN2wzuObYpg+atJ2cNBee5wigwJ6HL3B445CIAdk1/H1fmZFWu
4VqnEvKUAUykgC8mKzF+7+Yv0kfloNpzgSzeiyq5SkZlH/bqZL9ei3oZkgnmjzSEbimh0C7dRPjs
9VC/D5b24l76r11AFIZi4aIk2zUaNKt7cKmmmbFpc/Zq6HOlzvmrmId3tt2BwLeHp97Qs7bC1FsX
fYPFrX20yEF52Llooiq3EVLJxv5gsOBFyP83N0HomA6BxAhEvdILg41oiIZQ/gk7upGq4QxsbDYv
nSzsLIeM5VJWHP3gDhb0evrTl3Zz4aYUp/3RSoft0VQeTeF8c1vEwRJMRpbxMkYYq468eJXTE9fW
mFRwsZ+nUV85/HKXqZ+HNlMQzwt3+OgX9880496wvd/QloJSJcF5th1s8TvT+QmLScSvd7CYXddh
tFNTDc5zY6O4DQfxZB+g+gOnOYuluOTtYiW1xf0jGtAOIHqgEhEM1SE0IaBnWo03SFyng1bsj1in
8SaHXgI5Xgs0ihsg3ORuH+0KrC4QA6Ywd85hJ3CBMxkAwljgdbHJkjZZu7sKkmHeD4lrxb7tkKdq
sK25npHRVjHsWLRV28uNVBZIVh3ePbaiSt1lLzuiMHntmAxo+mPWSScLcnDaYRUMpwVe9jvxuUb4
Ur18m81SoIaE0Zar4DJabnl3a4CF2/IPc1B+5iBRo53H6fVvHaj2jW6kDk7CuWzf7I2FwYkLcv6o
kVEX7SigwTKR9Su0IbgEzp0GS7FvMhpevst+KjqAwWpedbR3ujX+bKs68E6z38GUXyFY768saPvL
wNt01dP6vq7QB5ZmxbCnxeEftmNDOOTA6oTt08nGwtgXX5IuK1dUo3ALdslYzPxmDQAiP2/rYZbB
2bVKkccg5/Wpn/u03AVCoFbk+VMUstdHzbh+q/K/YkM7vLWpX8bVNacJrrooVwKDmcoJpvhckNvU
zmFc8DZzeVi/M41LCkF7flphpG1kzZwdJwpm32Be4MMtK/fhjrp74pPkV1vYDbpk2dz2R9Z2+vko
HK2kaAqEXyD5C0ROkQRuZf1QylqT3Dd+KhlvDm49zkkFMDmegQy1PuXnvVmEeDvt/GU4f/aPy2pd
fSiV8Cka8QGrGMwNuetEboAI2mkEqrVLb/pZ3PSAaWzw9P0tajTpvXlux8VAejeYiKwLfYWMw2Rw
a58XZ0k+rxGIPaDwXEc42/zqaUdLbYaBKvC1xvXgmzMiQ3TEXWf53knMR/UK9bXxVjee5/xYlPVy
pkO4wH9JoTipGhTojv3aqye+sOq6XxrM6v7+U6fPQfEMMPwnGmeBNh70YORY47MIW+eAr0vrdm2f
Zbe6r1BmRPuFOleoA3pM6gYj9WXJG3gQHIseELLvJXU5tFexQA25uKR6MQq1H4WyJ91PReA1EQxX
4w2duUqWLlcn1zXmUFOhwA/50EKPvgTisQbpfpeHl73Z9KYBJWXTdS9MwHVdrJ13RiFibgi7KQHe
LUA84e1NiApfBlZVl7Im06MEtwqLTyczuzJL/HkK1FpYfvWukOduY0jXe2MTHXdbmWXKhRzodkXp
7doqyoUmuVjadJmANvllCHUXc9irKcxJ2Is+E+QETY2N7cgnmBsNr/Ss/eAbpMoodTqzPMpSEawZ
8MN4zdI9ulLyA4Fj5j8wNz7pfYdDdbyNzWnwo8DjRPVilbBDj+uFUd/H8EkLeUxEgN+EPQcDsKYe
iw6Wk6CYhqQPhiDuLcSx8WIevnOtSzSEi/h8tD/3+apGndkLVyaVsvNnNYE+4DWlp6AsybNkQ/7s
BUFiqrRDMLvp1VfNFHjevurvnVoA9a0DfQJJx7NOUfoED5qfeD4RH58Mri0wqHLbi1vRjWhGfZPA
1k2eje3E+LvntxJ02BtZm+uS/1MUNPZvxcImcfYdRFcVwgkqz7szNr0W1jK8YfFWUQPFI5IeYcBP
elhpjrX7vqvfPtFehDzgnuthqcCH2Ry9ka4X6lV/a1M+SqPCJ4gTurOc0ZPxNixo5JWYa8nr171u
8CQs87AHB4aVh4aBju5c6BRJ4x1L2iA4F+qftIcK580tYZbnpArTDkKvF6FQ1Cxk9uFOAwgy6J+Y
f2ESTJ7AGtU7J4E/NBrsecoQV/B10kj0lp6HuTM2PlAXqlILFw4W6hlKkJzCAUGhJ7UN+BVoWywh
4sYTzwLUVUImDxa0/rhULRQoObK/prZ/ddcQeHjZDcCUh9dwpXUErSmPva7jEUyoME3LNcpbukbw
8/0saieZ4DUm/sQjCUnvjYHFAqSfp6SsjjKEISYf6AuRoX3G31N0wxr1GJSxbf6YPTLis6ZcEgDN
xZIUYRvEpkQCrhg60MECEI/xjggmxNz6KRISedS17EkE298vu2mDbC5YIqYgj20xVklojStEUyvg
dRKJEPY7zkMn68dhxv//5lQKf5tUf2nDeITOl30J2C6/WbKCoPtstivJLABiOTqXaeYaTqwyhimB
prkqr4y48kIh0spA1QMEXucnT5Uf2DOTUXT64hTDhP/9Uqa6ZD+CVfxwCwBR3CeHom5+5/N6X+EC
Sw1Ek1i4LjCHRrVV8YPL8B8ZLf+0OCRPK29SN4v/kazPitmgS4UDI+bdV/S4bea3vU7VAA2ccudN
iA0cpIQzEApzuF1s5+CGwmStC7Wh61h/nHX8MueQqi2BdzbM/gOWqX0A/WfJfiAT6CMHo6iO9hqe
VuMUV2PVT46x1jTn60/wheU9WNjTuGRyRuO2tvOa+HY7R52arwCl9Vm5BMUj1zJznS0MZPxBJ1j0
e9QYbJF/EEaGsXrO9Fd3voMaYNaxcYHkITbTpHOtX8zqpvUSomPWdhVPFSq1lWE9KGf23fRDhNxG
L7Xg0I6I/Go4h36st384IzYVboVHiBrblMl+SCT5qgw9zp0s08IVaAWp9SgmazlaSMjGAi7fFg+y
S6uHCD4PMjid6MXUVrz0ZQuoQM93UXzoDuI0k9PmpTfIloECBYzcjGLGCr6MgybxMKkgCdvVRUMc
/Obt6t8NRRwOxs9oyd1LVgvyVsDaNzY8TKg1/wp1li8t5Od+dwh9oGV5Q2m66PothKLhcPIBqZ/G
Sb5CwOA/V+jEdJUojLnJDINGE+uViBcB5k9VJYv7acrwtVYGoGxKYfePhrF+TNP6BVfIciwhbopt
ByJuzKbMn1RI8E6FCa7wmqyHeqbTKe+Jk2JHU+lg+a8cjT965NKBBZD8yIGjYqGuTGohASQZW6lB
0mJI9jgF7CD8ApqIagFdadv9SXtYd7RKynkWuBZ9fegcD/2una2FshGT6PfpnNeHpbV+AAj8pd3+
AIyxAW44vnELJK4ZnO8WrZ+1mapkzQvEWQ0WT/p1CA+wzsNOb1lJX49OIkgYl2yQp56b77YvgmwY
m7+tJhhrqs15bjGGTre6x17jY2yTXf+lJceG56uDCe0iCib8TVSg3gAR0aYdEiFwfTpW4gN9xi1f
/g4UroWG+UhfpNDC8qCNi5X6iT3PFYgLlG7E2KnkA2wulpv0xZA6ZC4ilRf2seRNfQ4L/9bk2Om0
C1aR4e5JRgufd9k64ubPv2DAsS+gxvGnMooZrAMgBhuT6KFFBfqR321/ga5orO98yA/NDK1i4AXn
ru3OZITSuGrQqzmjHbWevd77AlyGCpWKZwh7dmFsWmhxk66E/CwE+TF6uXOgUA1QyAaR42rdoQ+k
cQFjJ9RsNvBvr4eXucIvTJBYDbryQhzHe/hR0GxGnm3aZ5cn8IzPKc1rJxYlZtiCq8LueaSzD+FQ
nn+nk6JHlKp2NtuQXWhX/VkIUgL9giMaGqOaomr52lSqSkVZQcijKri3uiwg4CHp0F1y/dGDXAf0
YhJV0AGWxWvZ/rRySZAeKttk9mSdIfvAioeVP8AUuWnZz3Y09vbV4DfFD+l/1T19IAJEnKYBHu1A
heVR1NOACmcwmcqNOOf8qKr8RdlzkMCZX8Bk8a1Xo7lLtzqsPu0fjei+Egy871xRvE+Vg0CJ/DdH
O5MgOOYeDGF4xp2U9GJsn/rC8qNhCadjQMyHxZog8VAPIAj1HPZFl0KgNp2Q8ZE1LlxWUizsaCFu
wbVXdYC7soYVsYFgSi4nVvESVmgc3FK+r1b5fWLL/NEAClUWP4xMWi+11VyhE2tPqmnCSz+Cw2Wy
6uMASmQkvzney6ancbbOhMkajX9pfyt8/iMoyvaGzQkT27rpa4N88luJQjqBKxdBNSdPQIDZUUs/
D+9iWnXKhvBj6eWvDsPqETdhJeXEYiwZMJ210BTwNWAp3EqPSg8QycgRocqdr6+TF94aqsZLTzX+
WbLF3JaqeHDI9Y90tXEfoSmZiyB/SHuCAzwA31yPHXmMgJxSTPJbkEPBT4Fu8mPtrySbEAjA5bTc
/Qn/JQCF4sBrmBHdHFu34pjq14T6wAe2Xlei8V+HkvEc1PPdgCmGmW9gie95PC2dENQWWHiYhNpL
Y5oiRbhI70orniWKfNnoPp6W+mfnwUnpd/5tnR7wCzkHY6P3sbCiJtM4vPesht61QDFrd92tlCVE
qX4BEy6GIN6sU6Oa4TxOcK3MFsnCHFnsrm6unhMMx9mfYVxS6ERQ4cW1X+KycX0sRaB+th3hTnR3
Ru0MK0IJMafHg5OzKOjNGlZHFLhDNgobmxXM4CjvzPiY3dpNYfSwY+b17B5UqNQpDYp09mmVgrUp
E2JJ/8kDfIh0lxI2wAlSqnyFo9uyH8idQDEUoImf0jyhXeOmFOFESYvNC2pOLYCD18sRTPn7iOHV
mV+FVdbpGZ7wBrNcy3U+Kie/rA1vzzU5zKWFWfIa6jPOzHJAiNDNMWKNCuSMJ9oPM+pseHUFi9S0
8mzFrwdFp0ViZ7WRPkICltRcwfXjvPgaKUM9cP5IOShqmV3/Cl2yxmSpMeZUQAgNR+wWujP8RMNx
4rZi70UfYFgfpFkH3b70Yw8RtYaOZIV7B7pyFhygnzljtCLCNusaxI1t3WdmBREbKUkQJtVcOg6D
NWidOW29KbigbIlrp3PPHXxbsUIBliiAN3GFVLiUosKEqu2rA44FqTRGwmA2/vXR6uWyQuRz2mjK
vrSwd3QQPs1uC1tYC3VtZZ2FCMoEzRIQXITfYOZQE8+VzIyCI76FOe3k22BFHae/FOKVoJs9j351
Egtk48Fy7LkfMVyEF4Du9rWxwZDUXjFG4dAmn1b3of6tC1NAWpXTl2BTZ0OTlKzIGwWquWIFspcf
/hw2xxKgWaE966jnr8EgxdWqO5aUflfGI/qERABSSJt6dhNWPmEDr498mP7ovHmC9ghjPh0UrMXa
pznTH5Ptlecwh2QG3DaP2WSPBwnAK0L7yi/E1W1st6qDXQqdsvDMlCqyRSLYIwC80JzHiqBaos1x
sLpndO8z9AJNcAafdfRkU99Cg5VnHtAyGeke8q4O8FkWT+u0IM2JYVxz7kH40nkXUdiwvFrEieCf
QPRlYH0vzPRTbftb5wvrsJA/unrIckBSQVPBDa7r6Yrxemh0IW7AmqG75YtouiqGnrE7QAaDO3xV
KNxEB3ARcqx4lJ6B56pFcwzzTTqOxcnH5Yn0O7s5cnzkqagDLwHFvSR+A08etSf0dhMsoiG7tgqT
s4MKucTQIdlQLPTVzWXsferb6QlovuoRCDv41kkWCH5CQI+EBGQU5/1AnSlbVzGc6qYFeThBtZQr
tGo+hezGJQ7ixnPTZ+2sXlnNcVe381eQPZica2P/RISlOJdE4J7aHyJ4TZyrbcn693R/1EJhh7it
7e3/dd7vz6LzFmmQa0z73d4EeKM+T2VgvQFkJ281hJ9DjU2j2M7aofuGe7G6769VDdobYvXuORgE
f68VwAJP8vCwvypwqYEGnk3aOMv8gvRUyKlslXkS1JoYZISrJsctGMRy5X2mpnlJENx1p5C63BAL
deidej0FfT2dV9gVSxbcO+cNBgHrqykk7NF9735RHupKLhFnhcHXPYVweS7aIWbl9OzCxHubKx/K
bzgcinKL1mhBmFgzgiL6oGdnpN1F2MwTHWDYYwCEPc3btUqghYE3CuDqt9G7QK3eZk5n9IEFk4e7
FPPELdU/hctMH1Vj8SNGUX8Xavo1NhKzHCsIIkqhNpHGlwHlwnUILPWCxImEQTkhBzVcnaC7Y0ZY
8bwf1GLZT03+BxKdJQVRCeSOteVhtroKuhGKv9yhpjwDhrgPap7vWlQ5aAo2o08sQ9i3Q/LVJt7P
MH9wl9vv4M3oG2AV4vVfFF/QcVbW/NqtyFn2VBgBEMOABoh8nvNiqc/wDRRRZxlkegA4Pa2dgPBX
gzZyTVsdMYCzj1colHFbtvevk7D1WbTkXgBjOWjB3RtVTZhJFwnVhrSbY6mzIXtdbgtQiBN1Voax
gcjUv+0vyFxZF0cj3WR7278HvzT2bX8bMeC7oL7U0f7cv2/ZH+3P5TO8Vs2iMGf8f77L/oK1IKwr
siH6mIBznv/XN9hP6UixXrv08Pnttl/sv750al0nNRiw+F8//N9ffn9jRxx4eOg6Zvt3QOlkjvYy
PCtuiS4aA+6dC1HiIXeFd97PkYA0uViA8VLu4Em3UAAz8gVC7O25/Y37C8Yqi1RMYRWDu+4LF/At
WAFgOX4OybsF0wbIieAvksTayy61hAeiANS2XjoDn2IYYqDtwkf8fl6C5Sa4WvaGwQo2D7fPh63r
2pBq1n7qhYg2P1RkSWemv+co60Ch/ucwC90hETLMj8yVt0CtbqJDv4tpITCKGOv/mJqJYXASpNE5
IE4WnPoc9oJR0bs9nUUHYT0UZMPPRUgIpiFhwPZRvBOm/oiANve+Gn81TsmSHOGBzxgQYUP2IYcn
bXtOZpmZ3uqiCw4jEgivbK7r09D71lkHHqT0thKneirDC4fA7ejCxnqrqBNkSlcYlAXo4DRtyKSY
sAQaSD/DDaz0OurAPadiG4jCeRnJ36kN5qdxO6zzDFdXj7Z8f87bMlJKXMpPILgrJNL1X7Gyj0h/
BPJB8Oo9R7d5308LQ168wNCkAgQf2VA43I3bybv7P4908UtPuju5AH7nZijuZSMxG1xKq7h7o/rW
NKgACgc2dWjjkP6iMc2zDPO3DQKrbOA5BiZqgkzLrNCQViD0yX/gtr03q4CwR1BYuwxsSDLIX8u6
P6MnCAHy4sBCNN3IlNPZv89J6f7VxWyfK3sKoZCpvgdu212G8ImwOnypmQ5fSCFOSK/I0xI2O/gu
ygWScxxW4oO0gOLm4PUjKr8WuRmtof3TfkB2hXhiygW8O72WMM1/uDakj4xD30WmoX1D/Xven4e2
ec2A/S2HNmimD3dtUs+q8/cG+YYXmA2dKF9gk1368BfxEYqF6Gk9V23WV1OmFqRG4Q4+cB/SuQEh
HocWzhSEyRa/yxCJ2MES5u+13QC1A3oW0XaAJS7324zkNahU8Sb8nl+174qYAcOjTli9BtDRr4Ul
jk6FYrHRc5gWuS+izl2qLms8e4JnmLgiKkj50cC0gmncZLrsB9KBwEVn/I5Qqyb2q7V/bgtnOnpa
OccunLyHVa5DXG629gHt/9LxX5OD8VgQiX9T49JlBNKds8qb4LkcPZhPjc1/+VAiG5C6X6D54QeD
KRynAsFgrxDXFZ/fI2jXd6sqm3cDtB9ciK6PmIRlv02++Lb/ECcMflvuEFyqwoLERfvrRciAoEDd
HtaOXWRt2J4wYlnF0kfmJy1LmrnN3D1L0vTPpZww133sn1y3WTPktsiXoVDyheZWZsEL+bQ/BahQ
XCylf+9nRMkVvMlsoalHdgkBs332gCm+1bB+prTyGxiK1xn7d4MBnAypmtjNejQ/Pvsu7A/EKZRQ
LnXsKeitl7zg9DUfzY+VgLHvas4eXuiQ68x7tG6l2/9olbpzg2Z+RDBJAuswFKd2ZwEdpPWPULeR
NzTth4Cjf2P91wOxw/BbSU20yuoDTN6M5IAR4lA7LF9s6Q1HhOfqY0mm/jhSH7UisiwiDIUtf/XS
upSL/1stNbmCGEXeBLGSpqDsWLLpopivXtHWw0yPli8b5uAFkMzwWlq9OveBUdF+KgZ7eM29JkMw
Eur9xrm3dZO/unnuJaEDkQ+w+/A1zy10wgZVmEfpT3dlQzxCCnWsguUHqFPnTpjze4LvBImVFoLu
8K+9j2IFvTbB4IEJ4e/bp+woN5pqf/imzPy7KTlQST6/wxIDGrll+tTAW7T0I9wFEDE+kAkSNwDV
E3w6r3pY+8ew9SemolWkttP9Ob/v+0fh9e8D7sAz1CL9Y3/Ka31+xMeObX57x79fYBAV6Jk2v+xf
vj8PLT4uaI7dTU1gx6L9FS4KxLeCYtm/HiSph8JurtN50tZ5P1gts87Ldvj3dH8kIIpELf9/vRyK
HOZCG4lk27dCSB3evH+b/Sv2J/eD2/o/1nnqLkhau1kIUr2WiFPJ8RGYKpmrnKVklPSxH8KlkSeJ
Kj3yvJrI1BtSMk/NY6WgbYFPuWdumeXs+th4Ec3qPvu4xbRtnCcE8YCpqXP6MY6eHzOL2Lg9eRe7
dRVkCyL4Yk489e6EA4o0MzXxwAYfTW4LjRm3LaR/l8FGODe3/WA4/efRfkqlmS895F0wx5YX6Ob/
OYwzPpZoPzeNV1x8QYcTjO3/j7Iz622dya7oXwnyzkZxJoF0HjTPnmR5eCE8cp5ZJIu/Pku6Ab7u
BAkS4EKwJdlXlkhWnXP2Xvu9KxPCdca8POcmNnEGxrdv3EBxj4UbQ8a2PAyv9TiNm6ktzUd8WOZd
4DaIFTzj8XbjyYY3gN3xcnJ8PLeupVZmwrW3CwbU0l7b3Lumyo6ZwuGsSpC2U5VhTAvlsySiYzt2
LvbA6/06jKa2+EgnMEwNUu1tOkjr2S1tKFWTf0msYuP4OcOZJhV3QVgG6DJNhEqNbryErTrQCHG+
/JT/2stNDayO6a4FEK8NRg3/0bcQrN+ecv1FMh7818ZjYt5wkWb4SSdYpX1z1IDwXH0T7avKihO7
kfDHDdWd1gzxa+giFopsMznGDtBIV1j6sjdBiTWe+XJ7asOv7gY/fPcZPC/QBY0n6bLcsnyoVS1Y
lmTSkcSDffNUdAGSBU7WZe5h7kkgSePudut7B3nV/QgkbF/SNyFEjqOhuj5AUv2v2yGBuD3j9txQ
Dhsgmy57yPc6jcwD7nvniCC3wbF2/RK8TbVUIyMgegdQWnxwF4Up5nGINLsEEyfpO3FnVDp9sbh9
yfvfHfr17Wsbr9Si8FJtTiN04VAfLRLVN6fWz74biszPiFEKxbzxbefV1oOGgocHh34VxRYOvmKZ
1oL+ejF8yKidolnf4x7unezSd/meXqN2KN3iP2+m67e3+yjb1oNOSydMEr9HFOP+4/P+/JhhP4c4
sTaDynvqfCIfZQqxmX0motzbTejE4YHLd3iYlGlvStNmusCoD+zuazjFyXrszPigCTqXD7cHhsHT
F1beaxjceF5hV88FV/o1fh2aWZB/V2gUXXUqcN2r0Cu5+AdVtK6WpdGbd477PHAtv09bXbuv4lq7
z+txndjaePzr/ry8MjB4k4SaunWjkh1ujPbBEFH+4D2hUZlWli0YmRmNeZxq9I+mW+qf6GooSJru
3bUd5uswpHcIr+oHb+h61Ho8w80qzrPYe84VWfdJNN4XyrIXA87a597REUm33WfSa6gshnK4D6MS
erDDsX57AHaaxszZyEpEpiX281731sKU/ryo42aje2juBqSaF1YoJka5fjVD1XLh4yp/sBpss7Xm
rPwq1s+4JfJVUEdiWV69hKNVpTuNTxbLGo+aMa5Ro32ntn8quqp8LXplr4cMwSF6neIV9xpur8iX
p85pjDu9ksasrMf4IaKOWdHSY3pQiQE2Bocb5Td76pakzI7R4JrSJGLCqMvFiPb0SaLxmUfJ2Fxy
B5slBkSborNTh1zZJ9MotF+vs5luJ/V3GOXVTNRde0gbDxF9GafLWCbDvcsmZUWNg0JYyzUawnl3
jEeL5U5jYMWE2mQfw9rJkbdLPWwaLZ/baYrLlPaG1501qHazHDDRRzSpYxyZPjB4f4XcJw6B7TXn
oYondGmQ5iuXVkkkmhaLBuiepMrPWlxm+yCQw1W6KN6NVD+2ba+fdejYvKeMzW73y2TcY3ws5h2M
enBB2dprHfMeIkZ3Rh5IfkadFTvhDN3ZnbpqhbejW1pUDjQJ+3HBQuUvNTbKa9lb04tHx24GI7C/
kvEy0LJzzc/Ei9FW9rEM+xYFQzCtMZWAYvftdWCE7jtW44luqmjvfYNJY1YDEdDNVDu2Of0UFD3z
QiTlp9CqfT4E0yXtO2s9dR07VyuXF/YPh9sTxgSFjUTYfGdnbXxksBXx8kTxmTLYQiOXH2h0Diyc
brPSp6zbZnFSbtAdsPsx5FtQ0qzWw7Tcu/wJZjg9dLmuHsgLcE618Bd/3YX7h+PAKe9uT7jdn4T2
QJhHTF3Iz9xu3HbUZx6KmXk3Mq+J+FiRWWlpekDSdzeoLHqQ1xvYG/Zdob//dU9SOuFDIYKFi9Tm
dLvfceNo3xp5sshiU67CqepfdBStM+U6/QEBev/StNfuUGedGUS791nLKXK9u8OFvTW9plrcfijx
8wFZQFVsbz/E0PSSy6m9HxqnejZbaxY7pbdAg6NwHoAJh3dGtQIoBl+oGVjzMKmwQlyrGuSKP7bL
ZrTByLpiWR3flbyvR8f+QHbPIZzSrsU4ox5zO/y93U88X4OGX0QPcZrHhxqZ06K9/kDdaHPU0OYr
1q94HSR6s9H8vr5wEO1sr7E/NNfBV9ea5i4lspgcrsp+BpGU48SKw2MX+dZz70M8MvqyPtrQsp/p
LPzqTa7/ebDqr8DGcknk9/jqSstYMXSP1931W3RcZ0eP2yPbuhjOqg0gzY/Gpd92m7CEfuIIiX9c
bQDC+hixm/fBhfZV6R3C1jKicNezrwzGx9V/7ib5coSyE+XJZz6Y71EpGXF1tIwNLKTXy+6i09Wn
FXTtrDEnAYstWSa2MNEBt8cpj4o9Hd+Q4mwvQwp/7CT09BrEWrDz59LqjqrtjI3BPAxkpzUtBC7i
gGN0M7l2v+17uvtW7WOi0vajPUW723e9WYcLYSbDIkC/fgp1bgQLwdz0FYkRENR2/VR4j1cMj5Gy
pzBiucgsXZv3lQ5eJi/eWGmpp9GUQ7k9V0Xkc2om5cHLx9dcAZauUOh3gcVEKR2fwq5bulJ9shW2
DcWEyQhO2D6h1QaJscjMYenbJmQcLV/ZZf3uOQmwZ5o981hzDw2XyBc9DR/CSEtWkaJLfmVbvNtO
j3kE0xi5KMWuSAmId0Jn4RqJ9gy5Yh8PmfFhSCyxzmCZWzsIj0B7M4ZB+aMbo0tsrWhtZnGxzlrj
7BbjI8TGudVFz04yHi0t3yM7OMSqPWuRNs+y4HNyxC+uTnz8YtoHk/jEmHF027Q6+si/MuK5N56e
tpvrNNtGyLNvDAGbJS63moBFowJrM8gKaV6PQCMXfORdiVzLSxLG2QOdCf5c8Bv5pibTGJIDoyUB
cXTWemY5R4e5UIhPsZMG2bzUUFCW2gmIiL9UuDsY/JEm5ObhoqNCaGSKLKTF9m34CmoGNtp5Dp/X
s6/Z1hqtGNCT3sLT/Ghujim9b3aCsIfMtWjwmiAJmVisw25G/G+zKx17gSXQYfxaEYOQ24tIL+N5
KzuSFsAMLFI1/BAqqI4Uy195AGeos/v1AEenYvmbx5EllrE9nBNog8/plJyLx4A5wC7QWDJcAXxh
7MoCPYrXr2nvvTDFM46hS9Mg4Y+BRQgifGShaAy6ndlChRhv3MQEiZaa5xLN4yzhhJwH0WTPDE8w
5jOnZFuD4JhFH7J0gp2u2PQYAsCxXX8NhdRmoRlfUxAL1C35cxd4xEM5nBXASJeNhb3OKSo0lIY3
N/vhQNHkzUUZKX7zuPUzYBT0T4EyPEaFiYgqtBMGtNTm+jCVO2NIHk0f54EI1JbMhm5RhcyRwHIt
WGtkHzFPEOIgoqE/oHiFkYH4DzXMjiCIs2dk5IhExrSmAf6UAutah6ZkxUp7Y04C0S+brWJWOP1P
fv2TUaovzCgFxtzMo5FRoRP5r22d/Fq2thFRcsF1mrLfZNJWxdqKaaeD7K72lln25OoBYzRRnD1R
R5uoxnZmWNmyckl5GKp85dXJi1mnn/R1kBr3Ce2xZRqHAMrnVKtfYVXvW2RghZ4aS0uM0SybhkM/
LDIFbNQE6o87psBoCbIg9vMLa103a12HJEht2Ioq2MLnnUVQpbsu/hHTgGKkH57FMGkzuoxqCYBe
rHzXaHZ9MO5zqv/5lLpzZs7EhVVtQGBcd2Jysxi16MnXCR3ra/PoayFT5k68sbBzBTPuFYH2UL6Q
Y1QOSsG8YtSYyHAGsfZk0Ta3CCgvjR36BXwOgcDZJxZdbH2S6EHefN49E/QzD4m0QnmQRfOWJhsX
+v0kq2pmhLCwDRV+aWn1cP0jVRZ/OMER2CVVkJrp09Cw2TaKTSnVu25Yao0P8VDJpOKinaQYBwsM
ggbgVMuODRhgh6TNUbs1s2lwaPPHKP/aIp8xF+nmgeZwgCdBMIskV6ud8IaXZpi+Azmxp63AWmPJ
cwb/l9DhYFbqUDNCI5Cz1uIkdTm600n/4MKKEtCwoq0WjsW6r/W9kWXNIutgDsQY/I+udRpsEhE3
ZsnrUJF/7srh4FxTThpB9NEpswAJlkzZDS9rrp2Lr9qkGZQ6UOF6rsEUfdftwhYQ1MZEbYtBapnB
3Arb/MNzEROPnQVvqsiwjUT5R4WA6kxw0Mn2jJegVA+tWx2njISXsdai2ViQ2KbQlqLo56Sy0k2l
l4z/++hiDVxZ6O0nMy12Hx1Rf4+afxgigQAqe3F8Y9N3LanhNY4OtNRRgDehKlKAL1qAGTiYVeab
CVQQ4CDwsFy1yCAshC6m08+n2vnRpjqaazHjI5zC83QI9nWXjQsMZ28aIgmjS7dRqkBuyYODDXrs
+VXV4C0wrmxpGh6yKb+bGBd3zHetTt4ruoJzUC5zuiuL2EmjWRVqmNhggkYYt7PwMLrlMUrHB8fq
+kfOOcIFfAGCOv+GdJmsOYBC1CXzPFZPCUINxLUipjh3uCsqwoXlmDt3mrhuw3slWGlcTQWctyrO
Vm0NhFUHStD6AZbFVqBga75RYdAP9dFdqrZax4M8Dbl9cSV1NopgTlIY3uZV9tAFH2y3956zRgzJ
B/MIQWseNWoXGJMOqwLX79iTJYHeU8ZjRktOEeyTnKUkf8ksqVUsrf4cjBbfqROdo6bfBwn0Fz/d
joJyC9hOmN7X17FQNfy4uXZstPpDnx7D2rqzMULY8bDJY2Ot2eF903xMRnsEOfZjV/md6KOPDBVv
1vvRqk2BHoc/iOB93Bo157cVXDRaZIiZt7y0AWlvA1m33Dc6117gEOEaaX5cLoQCoKOZyJFbRa3N
54BGpMfoorTIBXqHksMPETqbQZbPJhP9ejY08WrKA94+He1v4yNBsscCozidjliME24ZuZyalPVG
CmPWsgrOGmxbQlQzPP0/YCtAszhCzTI/sUAVANTVmrc+ZWvva9VvZWULt5/GufAEgZhiTTgZwgv6
SssqpwNCT20LnnVRsSfbtC7TpIyrvOVpn+3Uo2bzi0Oah2ilaftkSb8o6AXvIb6xke9zNbcgLd05
omgWfiH9l8DKL1HbtL/pQMCYLOX7H2OpdNU9o5oIT3E2V2MTEB8ebXgvtBWvLd9OHmIbLYdqZl4d
ZFaeVwsHiy+OV8rMHppR6HnMj65ulWKgKI8tFGkaqXPP4fWrwtDE7uZlyTXzPdaNteNY5u9UdBsD
AdQHe6xZ1JYMG0WAvlZpey0ZnbfBQC9EB1bxaWY/xtW3ZNZYOYucY08bvM8iNht4frTMPcYRtjYc
VWWIbdvCrTDS4v52M4T93NAf/0CJw8qWd50TqF2lJm3RjG670VGsXEIPYBP85I+y7yFSPvttSPC2
st3P8TcJk/wr0HzGyGD53isreFW6Zy4S08FKdqVp9WH++AeQZMQVSsMUrnSak7rG6kUX92oW+2Mf
ht1AvpdWXJJpUO+JbR//AHybXjUHWy/6tTXSLLacaTyClyxXbVN6HDZafq+BCj7mV9ZnLsYlChf1
6nGNnmU4EsCQDom/KED8rZ3GBVvd0j3Wdel8VxZFnt9fvNplMwMS6q+bpn+YTNAxTuaSxe3AjevV
W8S06Trbx0hXjeTQxSodmGspLBIeUk5NK/ZSM5gd3mgQVQfWR9Gy7gJ7FctWvRVsPr1Mnz7CDnhr
z2RyUckpfOgYY2OikdoR0NuHfy1mx6QyX7A9sXgAKMMWGt/lVZMeKKSMVVv5XzdjrZV/j3gXtZZ6
D/CoOjASds6jnAgZrskdKofWPiNIaldu0dusigjrEze2eLlu82AbKK9skS+UV8RQkdjm3ps2SBrg
4u2KfR1cnbZ0j003nuHs58+NPb0OYaHux3rCJdLKbWyq9oITAkqmR2N2iKedCJpqb9qDNsvwrHSh
A9TyCkHIhH+0C3oDnQd+tcuYfKBK28qkeEz5Yw63JzXoSWf4ohbllTlj5Z6xq0S/Em51aq40IbYT
AmG8066VSpCgcpzWtuvet1EiHqQFpHrem8gOb3T7sUZH1Fs+0whAAxPKmNUI/WEjmlThFsEzaJYN
SzehjkTu+O8tYWIA/K7katBDhE8TnHh7HX082mvaDlD1hmY4gi2+tKIUu8JuIfJ7GK9vnNlgMN6x
2Mp74jgb6LBgJ5wjKE5xAL/J9CmR/Lc2VWasrEc4zTYGhkbMh6CLPqdWX7sMNu3g8cYVa6PYfMLY
x2aeE5/GEpMA+nGm0S7CpI9x/PIKKWYKLirR9dD7LSf6Ow0v2Sq16TsUjyqxLoXshk/G+Rett17x
5jWP4BacOdSCjHGrBR+0SKsR0pEnNl1dDQ8G7auk7eUyLXOkVrdjIA0t5JUakhvy2rq7gOH/zYzm
Bz+FWWXnP37K/of+BToAavf6CkqTNVe3sIi2Wedox9C5qhNz6UFuJehAeMnj7YYxcLSVuvuTwYQX
gzY8qdYxACtXHW2xuDyVSObYnXQ7gtWrtynyHbSWWY0RVQO6ejPe5qmvHa3Q/kAsF8yAhugLp/s1
SuUhobArRBQiXcpBO7i1ax+kGxS4o/KaT2UzEBNw/vNGhENu4XQq7Kc8YzfBzDNea/k0Vx2+0Rsf
HSX+m5t1471FpMXyDzyrQV4NrzBnOKJcgIvJwHuKDTXcVfCMGGyop0lnOGpSHe8TD76H25sv5Bbk
m27yl2IY1ZPdQL4IakYfhvORVxZzuGtGRd1MtNvKCYJoD0stSKoH1Q0Rn7p8LRxnfEQOEc3YuqiL
SdRLW13hnE6hVhgK8jOQIHOHde8Efco7j1U8QOD10q2DCmoZxKFPY1XAO7pSMW7k277EEiMlLNcu
xtRDqqa2iVSpH/6sDgpDIrl51qxNzW5ZdyO87Zbu5sw1Cusgbl+OzjVEz60JGbmerBAs6XK967XW
rw3fnRfhSHp8KJO9pm0AvPj3FWFfc7w2+arIvsjG8igyE2dch5JjYAKSCSfa+ahaGcx9uzFOrYde
Z4C4uayHwblo0n7sS1itEUeY7OLu0eOyiVv25Pf+1VyHDuD2VkLOk3jvWYKFHmcMicvmabhK2zx0
5lpkeTtZtvpGsSudS0zmp7oOXv6gg8M8Tx/x2CYoUmFYqiy1FvzhYu5eg0C6KXY2hl5A2hqmCojq
AClJlN0qNzcCJ1I57z2VLkuYun9Mux48MHOsowetVQ6YCI+Wu3QxmJI76QiIjrTDmKXBNTOE5b5O
Osq9Nvoc6EfOPa/HYpWpLUP18NKLEcl3Nq+mQHsBuWbhRsVkTVcJaiwUlnOlsxmM8h6FdZSy6LO8
hDReYAFb9NdvJ7/D7Gt99e+fUFcg8X/FSfGcePrag4+5s0dnXFXMNTaADJngKynPcBf1pZYkFXlQ
VzB8EoCXDmMESI1OkDcnTUtSnFkuZTji7/ZaQlG0wL70BosJ9AfsALdF1guts7n1OI42N6L3Xzfg
bOy1SJyPKEHZXphmNKdsiVfgA6B1ElmUz/73zBzrv0fIkCADioEYZSQS7i1T5x+yhKIxQdGb2XLh
NCujmr57Q+fT7x00MZBUVnmZaC92x4Ao9xGFR42TvMhkqxl1dMmQYulK7S2TjgBb7krt22uzgv1Y
twgON529lLXxR3HfX2X3ZtmxaIXFVbmnebhCW7QySCgZTAfBMaq67iWcTrrmVpdUOMZdYOL9UYZz
CYlvwqx+FJN5p8ySfDcje4vG9nPK0fxXjjvOfLqNz6lrh0dZr2/v0v8rpfJc5vz7t+vPfJUofIEX
dbd0x7++W/+Up4/8p/1fn3SMv2CFlL/df33WP/3m9t9vD4c/5TU58p++WRaczOpB/jTq8ael/P/H
jMn/64P/8nP7LWdV/fz9X78A3nfX3xZCbP7nSErSa/7nDMvzRxKncdt9/Pcf+pNj6dp/023TR2Pi
6Y7FB0ZA0Z8cS8f9GwA7wyUJUCeY3PaJ1v7PHEtL/5tgPOnR4ME46TvXBJ22lF309381nb9hpdR1
7uRoIwXT+f9EWurWLYznr7Aeh1RtXgM9Zov6GPK181+y0QOcZCT6MvaryZxcJZYTvPA/u5LmexDo
K9JkQWDarq0WTuBAoTDtUFuPpHt9tY1XkD8jzAfJhW/tjb578aMpfBIRAFoaTSalk43/wzJiNrmB
ER3EkDVHLwUbNZM2goNFUiYY7FAvF5dcw7g3cxVrqRwqkwo76n1kzk5Fqy9qPh1r7DZjHporekne
x4h6fpqBp7BZyqw6mAOgsbuFHHOuwakuKtrF7DzoggTmXtJyJYMCg2e+4cAewyUz4ZKoTbYrNIRk
/mB1hCc1rp8dKjgixyTqPUwSuI5mAQqSR4gbGGi8Tk79Uep19FUYInspBkcjjoktQIIzPML+E+lb
q7tyvLy8ios5XJhhBxut1xeVZbvP2tC3r1aGhXOVIjxsMRwZMpmlQe1S6yqAOqMhp8dC0QBqFPsZ
+tpDumwwXzN+9Ht3R17BsK4apW1SIq7vwfGU60CG8crPxohZwVVtBqF52ZqduAvxPjPJmxpxqSKX
vUAc9mvw9NZWSNd+xlIyrkdbOvSgR8yBcMOfIx7+jlVcMvs2FdEgpSY/FVyitykI9X0O4ofeQwzF
x/ZQBdSUUAjqvaUJCxqZvt+vzR42DhtnkW7xxXm7ZhjCF89gIoumQE+AnFJ1VsQ8s1UduagZBVrC
GX2F8CnsYRpch6bth6nbv4YJrCcs0mYTaIWxuRoPVmzOSBh38+IutTKxwDbevYdlG98VY2GcokJ0
+0LLrVXL8r0dkjKSM/De3dWsWH2lVufSYVPqNy99m2kqzY0HI4VdMmexzOkxG+QXMgw+0AXAElMP
DGVdGlez3g0wBrgx3KuZaXcs4maQr/BpRVvMlTob9R68cFiVgFVA9ng6HJii0sojvPzw0llx9usA
+MEVYfQ4CgvEcIOtgYEJ1aTuq0gzQjKdyYSYlZMOTr8fk/faGb1PLcq9BxqHzspBhX7nFF55F1mW
suY6eyMBtMGC98yY8DjkbHlniW2qeS5C6wC1iFZA5XTHLBTWexwXqNC6KKm/jCqmy0a5rGAktfZO
xxd27LFlvFq+HK4Fo7aEzO1+jIp+2xgyHZizmUG4YyvCJE2CUAhnD74jYq9hIrTalXI0xvup6Olq
krL5TQVwBQqbeb4LbEIyKR7Ku1Yf8lcamfE6l26zAcuXwxZMbPoNVXkcOTb2Za+YbBVueHWYRsUM
O5DAGdmY3gHIpniszOgFR1gIZm909xxo3bFTKtQpLQq55+wdv2WKvqqAnX5uo8D4sjDwHhspxg2H
BfN51xgvprLE1u6EuSsQfJkYebPu0GaJuLMN3ao2fVqHT1YaGLqkf5t+K1MesN+OX37WO8URWYX4
NA3DewccHKMkduViyMbggH8P74CFbatJkmxJn3FYetypIZrIGMJoSVi/Y9aq7xraTW/ZKEHaBxEH
JnQ86lGcxQze5aC8tzEp/CUjpXqT+zG25NLIx5Py0ftnAdFIYz6Vv65fYiEzhqCa++nIlcoaHY95
kFPgAy6ZtM16ywnXPVUApoM2wzSDoR6nrcGeyyi2xHOaL1xUqmXmRjkiGgISVG6CbO2EeyLRwYCT
7xCBEWEbDvBsRjSb6aBqTzWpDKBQhLbxHfw2nXTkKqKB9zBi4nnNR9jFDRJw9jRN5O195VdL5nDx
10StenAqIDqYVnA+N5p937JbXLDSoebw+/apEkb864zldNEKKfeFiHrsu8CBfM1Amd0O+cdAn49r
Ry4C+hN+xXy94LG5wxgbr8CiNR9xAV10THjX1YvPoMhl85rHnblOKLaXk18Ur/D8/HWq7PgMzChd
aI2LAbPNbPZtiBrSs10QHAUM2AFe4bt5u61ZKl5M+PTHwu6dB/yzFPIprHcmKCRdChUUWxGhkDbi
OFxLyxeXXm+qz0bHfzlTdSIw4Qdr7Zo1FxTuizv4FfJtgfm8zAh+YaXPIT23Qtv1FU1L/tehexB2
H3e0M9r0Y3Ri63XUE2KTE78AgZdmcTonssCK564+tlhKspGSO3a4bJcdnQVjGiADpEna/A6O7I6c
r7S8WZL1bRx0hDxAbnAxSSbjHSI195UJd3QuE3rFKmqiZdonwxZWkSSAptNOrnSsgtm9NDYllMQ1
2wkTTc+IPs0PAcbbQ+Pts4GexsyJhLcq/NZdKderv3vfcmgy5WpRigSjWOLFw73BwAqVAu6Nndel
1WsWVRhWW2G/pyRbHQ1NDmSkcc1bKAgda9PWvLMSSq4IWxzgVUz91u/z5IDgIaA93CI/wNNhSm0T
C7KEZ6GP47POy/HXZAF+N4PY+qB01sWsd2qDgXnjMDyyxnv8pOizGlwiJ4gz7z0D64tuaPrdmMbd
coxUe+wrw11ok0Ybe6g1/aM03YrmiFZ8TcUEXQDpVMdVJDwh8GO+IBnKl20e+/PKNoieiKzh2NpQ
faaJNF1pGt6JRq97yYpJf+YC3JxL+jzoKKQgOaOZdGM2xpb30A0JFR2zDY0GYnzNw0MQGoE9tVwC
vDryk9O4jx8qKIaY/tsSW2zbPocNhq4RU+7GydLk1wRBeW4wS+0tLA8blh5RAuCQQP2iLHpzg5QB
blaSFqK7EqhDaYtazAgTzF8Iy6m/anKnaFgXiZWBkw6Dl9Kd/D1ZyEE8o57inbM7kMFG5DC5tJiz
d2xVMumlu8q20HCpCSqWB9/7V+WdTNnrhJy9LUXwQzwi6fTT0Nw7BF68hsLx+Z0yqJn/VulKxwjU
klPkiIekicx7Aj2DhWbh4tdb9n1zS/k0J/G2Lx3MiiVtfRcyQFbY4z7ugvKtFFly77uJQe3qmagE
aV8xvgcp4FO2Mr4HK0K/zyueCrf2vlHNqxWuLE4nvHVZsjBaKlo1FCNHuStf7L4MK3ruuDr1EgBZ
5EEQzzE5IGzwMQjpGO6ZGawRXxmbNgjik25q9X3nKMFLG+l65G7wymap3Zui0j/rMYd3WLfg6wrs
6lWlh5sGHMlJlmL6UJmFDh6ZY3eQMqXfMCQiWpI0FOuzKNF8xAhtVT0JrU3XVW0yTK6VeRpNFd3b
NZOqkE/xDi6EXBLQYFyMqPF+EBlF+TzH2r51yIRfTfHVvKsX6W5Ab7fz3coh6y4RK6MMcUFOwjgb
uVHc14K0D2f0kw3NEPlYuG6bzzqhVx9ar1jxE00sW/wTC/IS23lXIsjN+oApI5vzR1XX3ckPSj41
Wwv2YOOI26rdeO0H/TgnZIZYCrtXv4U1+Aaql6z85kIIAqpCe1yGqX8mzLk7hn0z3NWMmkAFEe7l
Er7DOMlR4H5BCeIDqG30pgZTiXtNaPVDw1X5YDZh+hqZUuEzk55cDl4IWNJVlyyMPRzCAymc6E0i
JBUinLw74WIUg7EY7ouSRLXFhGy2fFAls0zYD1VHH48ELDn3It98dOIsfI3JCrYYOfrZnQfiF7kB
qC+C8epWR9jCLqVhusjSCFjIEufetdxFlFg9wrrIvstapKWgBksrm5tZOVnQ9WN/A2zIJeXehxaI
3a18z6cifZ1yhFZSteUp7WxzmOtTpW9NQnmudUJ5N2rCXdI/9HahD3+x7JNyUSP4ZOCSW802EJVx
9O0xsg4Q4ZIT9jPkSQid1hTa7avB7OlLi4WzLjkJtrpWd59jmgdfU19CgaqGUAvXOImbx9CfImQ7
ml9wlee6Wq1o+YwX189jsO5Z2pxCizqCXYnuHZPA6r96o3FASFlejfImkNpdm0TZp0UttrenXmNg
7IfsWxsMnAfbKjJ8uXFBxkEVOAbBzSMICssNHVzag82U3rPqpJ61IeofQJo4oiGx6vFuQJ5MkGnp
mE8FER5swPzxOUoM7+wimeDibErCoWUMfiPtqqe6SVB05XqTbJo+9C8OWL1lR4zMKukMtskuuPVw
yTTZfWWA4YRz143ItIIB7c590tg2fdYb+2GCGI83fYThVwzr0qjtH/Y5xbOl9RK1s17srImrwbzq
A9IS6c/l36EuW4Qx4JYxn9KXZ4G/s1udLSxUWXMelYkPgyRhhqFXlfnc1jbza7+e4jPsMmfNGs/6
SuKMvZiqaFj2nuTzKnRS7uAluDNV2c1TnWU96JZAvJBSGL41EBjB/DvjV6H32TdTODjiIwFXi4z0
8BMIneFepzEWLFVY0OHtJeqWwI76N/M/qDuPJbmRNFu/ytjsQXM4AAewuJtAaJFakRtYksyE1hpP
fz+UmCbZVWTXXd2xNisrazIrMiIAxy/O+Y5MQlxGVXKjl1Z6BaVEO6SQfWoWy9ZIxg9zaPw1DSo/
NxHaao4vmiY9nW0rK9/CyxI7RwBcAYPOuoL4AWc6gfdNXzGiib0hCLjyO19cJaq08eoISPljb02X
QtTa0e8aJGToC660JCtvRcVmSsRwsERDyH3ok/kcFjogBWusH5qyKh8nvRLmys3n7HVufXjLtoG2
2ggx+QonBw+k84DdOXhDuLNCe4GU2HV1PxORte0Z0D+qiHDLXvWEzVcATCXK6vvB1VAnpZUkqU/5
+OFM1JmrPjFBP6LEXzqR0VovmbY8ljK+diMyN2FZ2fc4KwIEGFrUPZSFoZ7rQlO7jrfwZA3W4m8Y
vQzzrbE24iB8JTtL0y7FYNnZBcyJC9eko3qHUvuS4m+DVVNhnUyZzfDhR267QlperdoclBdgNSwV
17EAIXiZpCWxM/HcTTYQHxtFucnld2CQy6QhRtUA+9SVbg4Ij4diW9vjqSms+AvKKNiiKg/DkzLp
JVccGtO2Swl8YwxPqROX+XuGfplAw657RDjOdZ+65sc6p5BcQ3xGjl8F+jK0ITQbln2QXleStJtV
QxPmpYRjXvu4SQ5JgJWvFsBpEkz214jYcLCNNbqkBL7UsAVHnb0zzwx3SdD3j/RtHKxsJZoNwwAY
Ps7QHAyXZnoI9PEIWYs+mO//a4Nc7hrrQIhu1mVm06Ipm5vekLCPtISIpt62ODgpgVYpkpFbx6Vp
D5Vob10Mu18XP/o6o8R6SbtmfLZSfdqwlE0Kb8KrQXR0YuwTbQxfMzyY6wlp3y3GG31hSoconm0D
UaNj4IB19eZh5lG0RHMUmNrLFMeEpjdf4VQFn60BndsGq5m1wXEfHouqrb+MIky3vVaH7xUUEdQN
bR9pXs6aduL4a1o694ZjRw6EPq/SMCb4mUiN28wuwXotXlrcIgJi28iNsA0Ka35MyY9VXmgPQwe7
DHX/Wg9bnQK+d7QDB1uy1xqdw7ZwyjvE+hR+tY0SygnyT1lETuOEWQpI6zRjemeCllFKIbY8R7k5
P1ZDSKpZ7hsvTjgPaJMFOHSmXJ+n0B/PDXf9a6noqaXZL6FafYjuwQTrdo5BvN7MVSCYLmoFfyTK
4T5NCk6UoG+qg9aUROuGVXIxKqxeq97IloC7LhyXv+sa9yQ4I/ExVT2VzM7yFve1Vn5RutOgBWmz
vR11PTnSeAPaLi+uuZ5SZ0UBxF4UwSTiYRgbEcIsoN7cODFygt4dCAGpEu0gEPm/8J/vWbb6PLcX
eCEetWzH11Reacy1tmGojwwh+u5zg0zvpjI0rUUyGsuvEqX6JkyG8Mph+M/mI8VqNQdO/jgQrPAg
yPd5D3C8b1FZmrchT447G6HZ3qjHJcAXBpvKW+PgJk17V2e1C2Lad0ZaBNPfgfLND1mODQsBrLu1
60GxfTczD0h+99qavdwVDCC5fWZKdeWnFa1/AykrK5Q49NNsfXIiZCgbS5nzdWck4p7Fo3j24w4d
u1lJVvStkMd5yJl56Wb2SRk1MSIgkvFzmGwsQV9pKiR/2rS2jWnRiRRxv/SgCGiPo2ZwMs2WeyS/
qBPoaTBV0tHX9CuokO7brsXT6+oCpl/J+hDMCkMPsUqkWeyN2dGukz6fd+TIZ58cP9a8Ih/1vZOx
dcYvbR9b+PR7XLlg80CzIkU0det5DC35vEBqrisUIXedv9x+tTvlO7MvY8o1FDaf27QVGOjaID40
eD1ey9YNTq1ucUsEQU/j2uaVu/bTdvjU2TPPigHUZbdvIkhVG3LBsMCxk6s2ZInyOUEo2Omj8ik7
AyKUVBNMBA5SU26VNHMOYdb+T5bWth4jdXHqEy3a653FwydAxOojwwDbGjv+m576VHDYI4JPSdI4
t1mAYFT38dyedPSwxxhmsvT6oOsvY6g3KKDAU5zw7ECAoFg1kZL28IZWupjHZpdMxOSsceVoH8Hf
0UNLQlWG3E11zyDS6IuMk/wu50v+WDJU8u9qWUKAseuAWF/O/fzWRrnzqNKcnoK8y/aT2+nZtWan
6bBR1ETXlaNNABnAudOut2odoQa7HVr5m5S3Aina5ZzZSVcCDCJINvBcQJE3qdPHR1IlzYvtDMk6
C7jDYBSRYGWP+h1Y/eqEfGHeGYlvvzS5oOIZTGhJPkRjRN5JFB1M0bf7uK0cWgRixk4tpP4rskna
11JmtGlaHhZPRFwn26HsmTAE0njRRx2ZficrDROebbL1LcyDbiFjWxlBISHIFwKibDFbol/3SRF9
pdcZLxp7gxdWc7MNpio03mVikOuDuGkXTa25QbSqbceyHZKVlYcz+27fNZk4jc4d1a6J87Q0dB9s
Ww21GxDbXdYDum+ULiBjJtUXGkYG3xq/SpXO012QVMXWGGzzbmS+8Chsq2DolvcrlzE6/k+LFDWd
HBFshVgss0Lbikz5Z4A1pNKK2n1mxRremxVcI7Kd+k+tIVFPjH52tBpAkF4i4OGWpZvesL2aH+h7
O2YbqI8Y9tMRCm4owXmIQY5Gf6wZcOaEe8qsiDZVOET7PE/UDY0yuonAsN0voDrTQ1gn+WM+AUrU
KqG9B72VbQenGC72EMxkD5nGIS9yDsE54EmeMbuMUe3FzoatSn8su8w5kCnkUrP0lnWGMNIeLcFw
BVWSs+e44OZiKsB8UywrfR/1TBVM7TauTfFSLwbkHIwAktWqIaghTTf0XNPFyaL4mtkIEodRiLvQ
6brbKZb6Be5zfCy6qL/vmLUQCqLZlYnapeiqrdtm6haemt+s5glbQWMK3IRBVBt3iVERZwzq9RWv
7+ClRas/op92ebowek4mzd3S7XanAXcgRaTq8JiXknzsVAcxSRitv6rCKPgMK53hQoSRECSMC5sn
CTt1m87pdD2Nyni1g0zf4BZqcRb4pX2ndxJ4bKoH1qHFPXljBgnZbS1ebkxPxSUeQk4M0N3zwexb
exPxk16dUFXxK6jHpmmyT51mQZxE+c1gxhaQFXM0/I8jj42N5WCJNrI0eQ+mSZEfOfeePwnrMRqM
YC+GsvnsmEW5rHMwR2UsF4KgJbCScuaq6OYaGtQwYw6NCD2d/fyGQNfhTTZyfiAZKUeV7hvwTo2+
gH1Yl1uhKkoRIt61jWVaSxxb0dzhwcgB2wSV184WwjNllQdLK6sFfmGKE2D3lCfO7Ponk5N+N4aJ
c1M2rTy0TClJ+AZCpvp2WndGBCPRKsdDHNjUkvVUfERmIj+x3Euu+l6QLjyF8RECZYKWgWzFwW9M
3I4AJVehjVjCnHr5wo/hVzKzOj3A3iDl0S58T6sNudacIvrYFlF6NfMtnPI+8K/bebQ22FXnc1YO
ivGZ1j3Qi2u7KvIBTQKhvGHc6XQruxxtSCLsI089sJmnOBrDS0Ma1sBDvlb3AkvA9RyynlhhQCle
1UzfosEWvNeNCvKJwfjLQDFhmJjejQSZZFAPQHog/ubDyoW8dK6ihEsvSLBarIRldmshB9CvRWmh
NmetV2405tpHbITZVdj7rAiCNCKr3kahMDums6HM9D+PYLdpyC1dPSvOgQe0wFa/xvnRMGNOg8Pk
wNSYKik/B3Bhz3U8pQ8OQsHnDiUoa4DIqXaWRrytNzH5vndGrcrB2THQ9uqssL5aTBc5XeZ4JioU
ui2DM228pmoPDrZf00zR8+D6bCfT/AJvk1hZv2Nu8M0u/ub3LfZ/5V12UzASaFiOi//+r/K75bZt
Cx1hBwIfWM9St/nzb6QdBvvYKTClu8szc2DYl0ztwYRTewaeIr5g0QA9rLmJu3b6KiD+A0VyOFT5
DTPY6qnoCsSkNuxFd8QlO6qqQEhPstwhHaLf4k+TPkEirhtviZEkt7ErzH1NmTis+cnh2taIi59V
JT72jHDfORKo7ya95ck+gO2C6LL5+dvV/+LtoggwlMuYUDqMe75/u1WczKxuumgfSkjCGjOwQxTL
mmjDXkKa4f/ZZJOmM6FO/bPjdNwBlmQqcv7574E64ftP3WGyqwuDKkcXri2WX/ObTx0ACixykjt2
VjgaHlv52YMOgbzK/mojbF3pnftKpOfv7/4fKVT+VlnynWTlunzDqlG/vbWX1/J/gQbFBqhiCOOb
L2FRxPyhX1nkNv/nvx8Ywtfa+a1p375Vr/zPT/4uRmGp8MHgSarbkOkcRFzyTzEKkokPQroO9ALB
6lIqLp0/xCia88GQuotGREpbWMJ2kIj8oUbR3A8sspjLG45rICRR3GF/anH+uD+R8fDho+L5i/uV
V/3u0nGUayvblKal+G8h1PxRi4XmJDfbsiJEpc2GI8p8axcrGmE70u5yq/X0dOqfbaekqq/E4gGL
xlWBDF/veXaY1c0cv1oN8gIAmgQsae56GMq3OQDPnFcqPzlGCK25OxqpdR47Wqkkzk6a4wbMk+SN
n9rnkmrmlLfhPehB5jMRXGJc1tNJDFhSmI9PJDMO4QtufsYcJc86K82Onc1B0PQ9GSBuIOH250fV
HUBdhIey6Bjb+xhBcOXWzFQIQqVzf+xnWpoY75vkrKUJ96hj19OgCh5cmAyEqPEo5gSm9+N8wXd1
zx7Oi0Sa3mmd0kizn/C9MUVdL8GDFG2k5naUc20HZkCbnBvAwDUilwqRbBw9ddH8rhPytWtd6zRC
P1+NGKCOJU9PKsiKlJgKlpbonwENvmp8knSNNULKm6TOwm1nwoJU5tRunFZ/dSat2jA4Tr6UeUoP
QqCBNZnXAXUbbLQ82vJxeWPfd2u9D89VI1J4FiG9A7o4X0aLgEDtG0HoPXnvwRrVUYgTTsAoRLVz
KB37lHRaxRo8qS5wlB61GscTwm3PF9Zz1fjZBpj9g21Bh437j9/cNH9xAWLK/vcLkJtNSSV007A4
Tb8/uxivEKfslOVJ8+NqS/RdtS/7Ga3/jIq+SPv5OLEA0kSJJc1IAQY41ZO2rH2MyIV+NQ17WUdX
SRXBAyE9e9OYLQ7SOQju7D74orfDQ94NAFxQfq+J2V2H/WytHUfc9l3+HpUoVsvYSVinwL0vs8xr
g4hSvajDZybnpHzMMeACHiLTQWbhLm0dDYXMxtU1QQBUu59SLClsUW+Fph5ZxuIZGouSnQPJZgvr
dBfHDNsNdtdd6hgvYW5L5LAUbyqMNxCicdrPlfQyBVk8QrzEIjkO9zmtxY5rc95PIZbOYSEb2ton
iwu1wZO3quhGPZcMjZ0ju+R2rtlea22+TwklZGk6H3LFe4az/dxpNvmyfiq8tsQDUTsItu1qnbmW
uW7hZac2G08nKMTejR1sWLp2Y4jW67ROeizAiFhHfT7NJgMWHS3pgHVitfSc7AVFulWQymHvRF/G
HCKrUIpsmhGmW1ObkJElHiB/sTdoaLG10HqqI3E3M5W4nd1up3OM7LM4L0+JhZxhwh3B3GzADGfq
4oESKvJyvTUBdmcTRJ1+PhTF+9z4cl935nCt9QRi6wqnBZzgGyPt60PHsCRsxreFonGBQnBK43QG
tmdEq4RAB7SzJbaH5R8UFm8FrvhtM/SXsmuas91P4q5T0X1cJz3fkE7E8W8JTkVo1CtkdGg+xoVm
NE/RoU6tT74B56HuRlxq8z0tIt5J0PjHudb2jgv+hJFucSDCQLFQlSb7i5i4BGB8vLz/OWGmNnZD
+iKHjv2GBoM31LVbaCnaGnBgnQXFulHLFYtb1OviLDvrGNDX2jTJJ5QDxqav0Fmk8dnhp4+B4tpD
dHWOXRq6AhuZN4M1oWuIH4xSJWuxkBWC6p4BVHY1JKbFXGUqV0xdi1tG//6aKuZaBTW1qi7LLYKR
xRHbIe8YVbgx4wSRO+uHwWYlaULs2+Y6AiENeMwwV5s5lnKT5v7jtHBp4P8n8EIR9wdSZzY4cxRZ
NmmVIer+Q8LCUtWYEOdEjefAxKsXRGZPUVjl9xlWLy/O/ejsp+MSlirGtd+apHTYWfYUDdEWrpSz
aUlDOQwyDDYNkpgjc6xPtqG3m7zRIm9qhordqcbzgTjr1YjYhZE7gvjEMM9uybwu7awz8b0CpzQ3
vgO0kJB0cuX45feW3s67qXad82CZx7piXYi1pT3r3KmeUDaRzjPbjQ71CotzRDq175h3XFPGNtWq
cgWtWuyIBl6NDlTJznc+MUwDgwgklNBpxR5n9K2DqbJ9XGKGTZd/IOEkw1KqSzexKgDkcg2LKjuh
xH7MsRGdyTsEO42Nv81CFiUqj0+iWmvEJv/mh7EI3DLsvD7wcX+pEjD4cSlsNFUl4SUOB0yqBeDU
uwZWcxemm4RdPD4i9O19F3nkIARk9HKMMiRYhC8Ws4AmTnZhBkNeT85mHk+7NhzfOzldmTOWRj0w
AcG0OvkirY4lqB3wTFYbN1ueaIkdHnqfJT0OF31NwEO/jfXyCON99LSWryZymYvyCXMbu90r7LZL
MpfzZhz4FByhDVfSurNzh2GE+Ww5cXrxQxgfZhd8biKFmL3Jz1jTOuoD43VCxnBl3Dldnpx9rdra
RsCN3DSHkjH4BplwcsAVWsbPVWWEyDlb6xaMe+spcNVeM6OYS+zknuNmOmHQ2qpCgUKkswc01Rwi
Ud22BMyfnBy+AQ/nem6eU9O8yaAlrme9SWnsoMaGDJRSUOgMiKcL7lBAhxp1SOfUD26UYFrKptzr
Z8a7EXljXlPHF2ann8jQuu7jETySM7wI+VQl1k7ps/AQIGLzRi42SslkPHDzdZhoBOzEDBHmkEfE
LEeujBQDaY/DfpqsZkc8xpK/GFx6FmC4YKErmxrpCHN9QlgLLK2GdtDKdN1bs4+FxL1PZEDQEl3Z
Nkz0DSe2f4zFRyx0BFNbSQXfNANUmfAsiAqt2aJ42IQLtUy5NSJV8rS9pFP+ui5gDZqz/pUJICn3
LGVgQRBiWiaBwr8SMmSspx6AiwM5unkpi/ackBY9dQh6+kLjCdFRPtqoK4wguWiDfTdEgzh1CLvg
DIUOgaQItuCKx1zYpWV7ZaK3W63pdoOJrobVPFoyulW0xpm5CejaSYHryDC0+yX/hslkUUuP7+4j
BQyCYcpZfo9hzQz/mQfifExIQ1hJm1JSY+OPbkFKjriPDlETx1YZD6G0NCZqED/gkIPWrF+UQ+pU
nFRLJjjCH5zSfqiY/gww02cj8rCwDVAwCUjioDvYpfY4Jcm8ZnWLBqYtrllNp6Qf1Ev8cWhutAgY
W84Q0fCv8oZ0n1wOaxwkW1kV0FEhzdmExq1kJEl779HbsTruVjhCutMcM3Wtdeq8BFG0J9JG7TXf
bXbkviXrUbTRqTPTcuV22PzTOCCPz7AktWynnYhv7yBdOHgniAHDqjj5xJ4woq90jfABm7SirKj6
s8FUkp27PC1QOwYxijLTCIN1Xo7DnTEhlByocIFHDZwGKxz45qWxqV6s5Uhis1uvVeTeFXo87aW8
cSsJh6AlisWwzXt25+Tj9jvWDzzqUIWwpt+qMLyusulSTvKR2PcVgxJPGG+5m9ymgJMjnaHOVBEo
kQmvmew18ozEm8wa2aSm9rnDd67E0KHZjjbYh3UPdgig2GACQpivrVzGqxI1ATwPdVYxrXKSqdPs
d5cRWfW1hfyh0nWS5bWv2mxeFJkSG0Op44yggaYQHsog0YsxYzUP0LMOZUilNwfyPveRHTaKoRYP
kb1MAkgUqf81x4K5y5ZQL1/PzzJdtey+iC+71aJXwyQ2qQ/tr/og98gCPZ3k5xI9GFbu5gWi7kFk
ib5C7Q8aMR/XARuKDe5DY0AbTTYOChDFZMfP8oeWTORj4PTjUU7uMWFFxDkww99LIvdsWoeBWfyh
rsps1c/N2c0zvJlZiTZ8OkLaAKPa4fWRVM3hzFrCH+vpbI6sAXqXsVjfYOufVl0P8sXxw/yMAHRe
N/GjLSeaniyyGB0HW7qyKxP2OY8QpE1bht4EZuZp7wWqiU9gcj2gA4eYndfYuvc0nY+6nMDJbLTK
XtUMINccJMsjdTqyvQXGMnGG2Hq78wVFdxyUnopN8kIXc/Y4yGhnlghbG1LcwsrYSaoDjFGrqFgk
Cz2fQlElqGhjcqZU+DUbUpi1Qucoy7QvcKHOXG9sVjhFG3XIa/nkL6luJgxYBrqbpMxetcjYWLq7
kXnnrKaO2PHBsj8lAcpxWbGNGLQvA27KtEjeJ99q1oaY30RsnNxujeiKCNkwx8KpQ1IDljQk/AGS
JU5g+Dw/76IkY4RvBkB08Y5uMygwdFbdJjOgH5qoWVg1OWFVf4I7eB87e5ukEbIukRWW6bmuu09J
z7ZuqjjKmuA+pCpcLKZjD+eDaZTXN9B3dIel0QR1rUYkjouf7V8x0h4FJY+T337ffzQ5+g+8Tf/Z
cOnvHFD/P3qblvHKT7xNRVB8O0ySy1//Y5D0wUEG57qoTXShS8tmOPW7q0kTH1BHchm6rmUtw1fJ
dPCPSZKufwAEbfETlknnrct/DZLUB12XBqNCHaU3havh/KM50mJa+tfc1zYQ0y1DX6a+nDj8oj+Y
miwwFRRr5PF49mo+WyfnMGzN7XwJ1vEvrnX9Vy+13AvfDDuNSbJg56XMXXsApb7RvNHDD3IVH+Pf
LXh/Px371UvxoX/7UuiDBpn89lL4aLcZfPN0VW/ktt2luxIuxzdf9l/MQtxffIbLpOSbN9aNQdMG
CZKSbXtgy7yzdtTZu2b/81cxzb96Vw5fu+0KG0+B9cN3VTk2lUz8zpjACvZGWIvNZFftGipJhOZD
I/CeId98Yaej2c0qKQqdeQRZMxEbbMICXUfQwSEqjfzM2hhDo200rXDPPRcJ4HKzbgD1Fu1X3YYe
kkSh/WT44RLGZiV712ZKVTlQkFRaQLUlve7ahXuTrKq+1rYsy8hobAqKgCqsjq2r22ifRnWKh9Qk
WkGX66GFtIgWRK38hji0ibkNaXjsqqzAh87uujFeTxxcAo3r3mTetJ1lX972SCa2rFDUDvqO8Ub4
qf6eDnn/tVr0HhyoBrTLPGJUEVRXPcoWWkJt3jhjLL0ahPqDKmV0k7nzGzMOOBe62R5FOVMW0NOc
0QRPO3yj8zm3k/FC6Fh4GsYWK5jZDtmBf5ERH3IaXRuBIBolqXlW48cbkdY14lpWtQB8N0TTx7TO
yvkWTbRjPJoZgRI31QKYXDs60orLrKf56HVB42avcYPGbWP1bsRsRgt09ViSUfgOj9uMV5UM2mDb
82QaN7UBtTNd4erMcGYUpW7gRO8Qrzs5O7hDael9sleYDGH8zaOWv/DJ9RBh2oLYIh2T+7RTscYe
yg+JXDB41HSsUDsKDJJM6s/QUeZqa/qVfGdO4GLuCYYgukXHNRG46Ua0esvIE21Zg4+vO2dSusO6
9iu/P49pIoybCSSkjyrG7h5S3Uoi1BdzFGxGhPC7uZoWrpcssr75qgeyWcRYqXOdupPyRljb24nM
Gs9i2aZMnv+2hVBfx1rcR5eZSUJ6i369eQ+SBnJlRPi3ZzZ5cWO2OcxxlbnvVhdVR1L0SEb1gxKA
rpIkIlvAZC5IajNyBHJpPMLYnJ5UaMJgD1WSPxTahJiKFWn0pCSsNS9Gu04vWNTWjZNI8KIpPTTt
cFOHV24+LEG80B3vs1Hrr5OOeONDKuVE+pCrxQDmxfDY9daSIpD4L23lZ5gfamuvCh1Rg8H0uKKD
3bSTlTzZODowLnT2qZxT/S2Pu+FzkaX+YwnO/gT/jB2TgcGC656UDIBDLWELRrUJxVwSQDkRhj6D
LKyYUOBiZnQTPkbMjO2VjfERjD9bicV0FE2fMZv1Bzvn5F/NooG4rehGMpAcsNqgPmfjx9Y0jLXb
T+nHbBjrO9Ug0ytmB2PnJCsyyoIop/eNMAhsUqWJnWuW056MCHOjcAhhb3As+2OtpVScsT43Gzzy
ztVQlbALjZSkWkXi43qO7AHdg4WwiOW5cxIylkBv3ax8FEQ+vNROLG5r5czIUTVwvXAim/tKF4pS
EPOdF8waTJhgwtfW+RYhj/nYhbSVTvHVFRaD1VQMCUihHgPHkBb2NdG56uOkE02TycB8gbVow46i
noeq7VgsIMxu4xCTvldzQjgxIzlYJVX0hMxfu5eDHQ0bEzzgWxPJmgV8om2ERKq5EX47VetQDMJg
yuCPeFuYu2JyxcWww1EV3ouyL7+M+uB+ieNlKMTDu0fBJevXsdWHmww5GXx1fLyX2qcdGHpAUqWd
E52qCvNWcVOfCss2aaPQf0WBEKT0OLHXlI0PDVKGu6HSx83IrvtUZ1Zz8lmWf7YnFZykUdafrbQy
b/tcS7t3O7P6G6u1h1MUNxa9Hb0tlw7mRJkFV/DHDcihU/uWwNG4DZzaXHdYSbdNGA5fZ0qEXcck
atf5sUnGQy2x0Bjugb6bGh2ADnpvvdFpcLGkoqFw7puwCJ9nuMt3WUDRz+HrG8cQ3fN9V4vqRTMy
/JS6SUM3u82xYcB5JXrTP06RJLlydJ0L2eruGuQrwLZM9neZ0WeXyQBA0ebuF3MBQxS2hghgCDKE
DI5fo2CNG0CmNWBvrG4k+xWTja+2NU18dDOWs4da8G9T7Npro8ZZE4V58WDEpi88JP/VJY6KjkOi
cr9MVp/NqywiTmqtm2l7QlXBk5vGiUED2XrIS2tGakSRongLR64P8O7PAb0qOA+syFuTW2Q/9g5o
Txtj7p4UuzO6WgvQae5fzLrEH1r5FaUO9ciBMK1gg9KHtEZsOeVOc4R9apfxXS7p9iw9o1Nx4wEM
Y992r34IpmylJW71kuPHWNUVehiYOhKXnLQYA5OxPt5qmVU/IrDXVk3LWCSfKkjPULea53oI1d4a
AuhUqMpvzV7gfwvzbkumVErIrJh3CzZ7HRUMP6bA/mo1OjzIXrgf0bmWIYNxPd5NjVamK677+WxY
xCyX9pjeOXXbHJAoSAll2wBrFGSNYgLsZPy5CO+axXKIUS86GmOA7Caog1NIGNf1TDqF8kwrV6hB
9FwjVMi33hgd0eboQa/Ohc7Bvqq6MUrhUzV8PbiZ62aPYLTmN5o7Ewk0apenqpmjvVs3qEB61glf
wyhzNWJOQtv9vb77R13Pf9bS/G/bl0uDGvJnfU0evH7f2PD3f29sNN02Ptg0IrblCAvUGnyFPzsb
3VYfJPAyFx0HC3Rai//pbMjj+8Dfpp5DeEH3YlAs/7kil/IDi0Sh0FgpG+KPkP+ktZGLZOVfrY3i
GYCcWqePsh1qaUaj35flbcZjJUqT9tk1MUCM6HNT6zbR1cUp073GrlzGiFiYBLIKj7pilYynkKOW
J+2lEj3TQGCludZuoZt6gYYeMd1k4xmNxn06tCugwHBmyu3cjgc7VL832n/fwSwdyk9++d/0Ot/0
FH5J8pwv4/Y5Ppjv0wUKgoeYdV1eUU3sou2vmrPvW5g/PyuKU/BKjkCK8v1nVTFZVGSsk+l6prXY
16dhO2/SXzZmIDz+4l3962UWPcw374ohR96gl26f+xniaXapnGs9e/rmEv2Lbkz/1Yv88L1TUqO4
tML2uV336/Ghvm4u5BFd8n1ywKsh19nWXVf675qav/3Clh7v37+vP9/Zvw1yUNOPkSQw6hli7dBd
BBqqX7ytX73CD92fU6FZ8THaPjcbwpyRA+zUod3oXn3n7PNjeAz+Xy4Kig6WkvzPUaiBv/+2ZE2Z
YqOheorEtHM1e9eUcm0xzbbt9CSZ4sYNQ0ij/tWgwPiLqxFOCkMxg6k2j+0f3mpbJ6Ub6Q22gCE8
F8ABUdA+Cl/budCiyU+jgQF5ikBl2cvCxd2k8/vkwDK154te+DeieXOs3msriMiMMrMgZKVpfEzG
buMG9RVelDXq3E2U4fJFntZVr4b6ale3CEDWVTXtHeI5W0ibehhf1fMIrEnCmof+rGb8G5RwL6pn
o4UktSVFDcG4p6z4kY75MJNEbASfO1mfYpLprSa4TLZ7aBKYD3ZyZKnVEC+iteWuNBIvyuRlnJ7T
qkYL8SlviL0r3xEnfB2aEIRphKjdhUml31hpd8p0tTer+R5JBhzQ3963lzjZTZ/n93pRHmZM7Mii
wWNZUfVMmX5MSFL10oa+wq7KLUQwbYVGEx/lHG9ZlGpxurfc6cg6nQ/1k1urtVmN+zqKLnbQfSbw
q1gZwJ8buDYTeTGmQ+9pRcaTdOOrtpm2bq7eTALxGol7S1BjlrV8AIS2qqWzlgq4YE15kNzEI6vJ
8pyWlDBRdMKztWna8ZOCoFdrXzpYNMBGcTpHkjr+erZJHU37d61ut23mEmWGjrSJXQd7jLaN8/Z6
CkSAFbYR1I1IYUMfverPb7Zlvvbj7ayURKmlFPM7Q/1wUBGT1dQEP7hPBnZDZ0fDF7xOt/kBXufa
v9GvYBDeKgLfCXUj+/01ucGhtXX++Zny3S/xw0HGsEwYYAPcJ2FnXsCiRr39/G3qf/GU+fYV7B/G
z03kxqEe6u4TiFvP9OADv7EUXA3reUMlurd/IXf85ev9cGMLSnJyHgyilQ7hmc903+2ii3Pu1vYR
cvLW/8UHqFNn/OxrXFR83z5vMsQ+hVDCfXIu0HOnjb1NNvNJ20S75Gwd4easSi/8ZP/i4S1/9bEu
f/7NY26Ax1SGDudXePD/L2nntSM3k63ZJyJAb24zma6yvGGZG0JSSfTe8+lnUTMNZbFykuhz0MCP
BgpQZATD7r2/9T3Ia8gSG+780U5dFR+hHa3zfUWP1X38Ilx36wHreFuwF4OgU+dmR9KXjzsdKCe/
QhQRxmdwRhx1V/3AYWIPkf3O2k197o5LF4jpLLjU2PT3k8Z6CL2q5qomtcDVJuh3OarjLNaXPuhS
M9MHP2kGW7+yDIm1O9Y+prIGF4Q1L5LXYAcv6NDcRzZ069vLi2SpydnViKRhlrigkZ3CusXmEbi/
sWLjXoju6lxuv48gkX4q2BTC8IR5v3bNLMRaIU/AandRZWm69xOB6e/CqlpYXtQgNeWYTdKEjMIq
XbAxQ9mGeHU0SWCXnXYdDuVLC7Yy7+5HNTq4ZXVTwq2PtLdCR86CHWKQ3LoiBZ0B1o4lpZkFeJE7
AN24L3c4shg/Y69dwahcZ0G9DvvuAGD0g2rxg0GCKRuVW3jxOwo3bCyTdoSUX9Ki+xTLDlOxnMxo
GFYjdePdY6Ao124Q7D3dksh+Q8mOn/TyozZGMlmZ9BhI3SqFVztaxZ53LO5U/bihGn/yREE11CY7
MfceYynaqla84fCwNknp7eRS3sWhtMPZJAUezws/yscB3whi3WpkftYdFaMJuuxV06MZA3BK/f+u
C18jKYEs0uPlIl5pzegoJNZ9taTay981Y/rmef52iMuHiRfmZe1zHQhHhGu2r2IM1XWrTorsYuQQ
FTT4r5PArtiVbn+QOXYUhUNAJQAW5XYXkOfE1aMbHJmiRg5JzyUyL8jmCiMOIflRd50tQL1u2vhp
UtMgLL8qB4oYwKLx9sehRr4fB05yP9wjf7NVAAogpK/16k2SALGl2U0VSs+uJgOyMDeyNb7B5VwF
LootMdv4Cmgf4tGU2O4LGNr+ex7sp3xAXoPa+azyZ7RDO5Q2VElS/jOktt6FKDmek9K9rdL63vDu
4ffvmqp7i039vgjUfVPDpmxHDFHSaksMfIOz6jYM3T9tUb4MGsVaQ/pr6KLbWGwPmARvfS8/Zljb
y66PJyc5yVpAYRmvtVzZjP7kaW45gqC+BsZ4QKuz6xJ3axQ+eJBkX5Xcy8wmXjVCcosmcKWUwLyS
4B348EcmC5sxV1Zj49+rcXEM5GYfV/WjQYbe8AqnbBM0JRUhVP/GJdqQSNXBKzyKt6JdjRkFLmXP
Qpgf5ND4TNKaskUql63HEliLRQFjMu7SFIRMfvCUT6Kdthu9qJrykDeP2N+sO66JWfxT94NNW91H
5lsQ3eDAvqaKGCngrS+NmxDCi6dAGGZ6teWrzvpyje3I7i75AFnFBPSEBTR1XKvBQ4Ba2QqDK3Vw
39oaLn5CtVCkHfPh2a/fTINkAcs7+FEaV6GXrggOedlnwfLw/BtP+UH5rwbyroSjX8UDHrSm4/v6
OinMWwSpLNDryR2xN3aBF24zxE6jcNdZr2lAagUgwtC8iuZ77es7iMm7wc0erH5XZb+73rEkJxTe
Reogs/wV9AYE5N42weHU7oulvyjJT1W5LqUjmjTBdPQYu20wFMDY+s9C9K4s/17p3oEw4SsAs7xh
gSOu79E2VyGVwqO1Tc1xPerqO3VjrC6tWMl1/M4OA0fZXFOy9yuRfwekhoyDOrwryps3UFx0Hci4
/iSI9Fq7GD4r90eQjbYJ3Af6NSyXm8E6+EW58gGAwZej2vVXXRMo7Lr9mJcr6sixHUkYr88Muesq
wmSlp2IT9JaNn8xaoUY5ia5xYTlK+uivXVRiGzzK74ayvTUL1PRZtUkj4zdypm3M9jVgqUHJPNUQ
q1E66NWfXqYw6Fo3P6j6WqVJBWT8SD2aq0CnwK46df90Imrs5DP27o32WZcf2UFWSgarVkSTScWD
e2zq8oaoys+aWS9RAdSH0tYT0wPOCyBlh3sSWLwagDOypaZYL6DJ30r+VZAq6xDqrCrhr0XEUlV+
xeVubF6k9rrC9708tuFeU7YZ1/8omMrUhK0h7tvuPSenV+f3fuL00Y2oHJXhUVKuXKuw2/QoUGYu
3+gUeNXGm0kNGRCCvIfvZ27LAj1wtukkAF3Jgys1xzLd6WNlSxiQyirWGk969j7y5yrur8q6W5M/
mJyRV4l8TRDcrvq3ML0qgqNSPGvhuyY+xMEEDEIXC6TK1kHhJuojTy0pasmgbJXWdKqkF2GaYF6V
3Gvjz1BRXxX1DYPVo5HmOxI6D4JkHXFlfGr4GCrljrVY3BvAhqntvPWgCa2UdKK6s4Gxx9xXAtgn
HoKaqOys0XylnLQ4DpxNG+I9AvVgyaYYI3baSMk3xMT3A096pSogQP2J1QpgFcaGWb7xrGiFbHOV
i+qbX7Y3bis9mZ54DPFtqdRxXQjeH6Ej/C+5JVBsWNGGJO5M5UaOHpUgQM2FI4KXRP36WORrQwT5
1rieY7bSgWP53UgoYBzh+ES9eDvRARqlfmgH3sBditVK02m/AE+sJrgzWDoAmaFi9z7scUsebRxI
yKFIYJ8fRSR3WVWvOzasFihE/z7onT1kMu7R+qbMjY2Y8HyUtI2Gc0fmysjQHQ2D1jBDiw78nacd
oPKtFAtHsopU41drSUF8WG5NPF48BdSed4OP7coLwU3E0a4sUVdCB8irCn28cI/qeZNXEsxuy/0p
Sk28D0cM2kjOQRdp9LfLt7azTw2A9kTQKa+RecJ9vU5JIajLXsynp023QZy4hYi5Bgr4Q9/KPyEu
LdxMpwfh/P572tzslgh8OST3G1hOljpa/pBw/bXw6Zjk6zV1lzLH6OUOnnvanDY4e6HipFWMkEB5
YwB127bGmkrTdnQXYjFnL7/Eb0WZOC51ItPfT+7bPREg3uE+3SLDgx1JhJtdH/683JWz32oqQPlP
K7NvFaKw1dOUq692N8Ux1qENwfkPFbK2RB3DNr1R7i+3eCaWRgz6X4OzwUNgSRoERL4D58/2qO7O
IC9dbuJcGPJLG7PXeygWndlT5cDzq3GGzXDLU8UW7/TVuJZtjH5X/kZ5v9zmmbjZaZPm7DnvCeZA
rbpm0qR5BYJlN15NlSjG4XIzs0qev9HiL+3MniqtWxllJbeWU/W4tmjKUy8F1NjUOznPDpJ4M2TW
c92iWnaHdSz0u8vNz4rmvjc/vaROJmVSl5Uqo9tzqo205Un/mG659av37j2+65t6H73kG8os1wS0
xH18g/QZ6cLCej8/gyxRYU1YPNhmM8hE55+MPjPIoMaflKMUa9vL3TwfvKDG6z9NzCaQAqQ+QhBs
OjAvk3IrRFsmqrqGJD1NJN4w0ROeVRib3QSLxVqXu6fM6xJNIaX4m4o1J43vLPMJ77Sl5THNxfmG
SRro//VOEWdzKO61uB8Tw3Q0cqmCYU7OMCXKNXJ8ff1mJcqr57frtkuJYHoLM0iaZsilxmczaJDF
Ic7llMPhCmrgLtsl61/9Orqvd57dLPV0qbFZNChrXLZQKyGAsDF3io01Qkrl27QL+Ffq7biwtclL
AzsL+/AC7ltFY2YiP9uUnxUmcVt1rZAv4BKGKmsn30+ti/ZEhHuKtku7w/kj49+HnR0ZXUHiHs21
6cgqgFuqrrPnqKgWzqX/z+76r5XZkZELkRcrDedteGg2vS1vxr21KWx9Ze2IJNpPD0vB2HPn7el8
nR3wlSjKlKbppiPCKKwQRVDoIOJerYRLS2Np7c22FiMPDbmlNMJJEkDGNyX16Jd3lvPxyZO1N9tZ
cDIx5SFl+ru4nm+8/XhdrWHQrQNp62+zK3+r2uNVvbF2pA6qu8Cu9kRBVsbn5Z+xMFGk2Wll9vjZ
FgETRTXfVOO6Fp7M8ulyE0vT5O9JdnJUtDpm1jCiTAccv8GT6Q4q004glYp1CUWQ+lvzORzdTbZf
aHfhG/7dgE7aNXHYzcVk2mAIrBccUDy8OfgL21wpa3EV2MLCYP69z17Y0v7esU5a9HiyD73Gflrb
/j11Uxtxg1zYfVD/uFf5c/wcvpdE9/B6vUl+pO+8/DfdiwzWZc/N/02iEM6iNGzdqWuQcdzI/XKN
192KsPTCyp3WybffeZJZme37okqhlVixjuJOe/atbmcp7V42/kRWe4j/l7FbfbbPW/pYmw13BcdT
PQquoGjo7SoVO3vhc08/+lKnZlu8jHNyK6OBciR/uO1LCX9nf7SLXEOOUB4wWENw4T4Cs37T5ebd
9IaFQf3Lq7j0A6b5ePL1mW61Zng115FyhBaO/XIV2p4mIv1QSVBq65FDRyu8vaqLm1FiSXvZuijb
KZq6N7s/9SDbBnyllCo7agl1R/Xfp3dLgmKpNFtbDJBO69bSuJ3dVE8mw+ysKGFLZnXDxZ939vXY
rrR9dmPdGhuCtRtM4WW73fkb/XHp8nb+AnvS7uz0kEJiwK7G43CqRU/vkjUp5bW4lTb+VXG8PDfO
7nInTc3OjcAPfKttFXageqMGIM6E51IOlwZyoRVjdmYIouhqoctjo93GyVrbqhsXJvLG2+jX0lVJ
Nu8xs9PdUt8WPp8xO0dyyxBKEgam0wvltcktW0qojbSw84JrdXkYz9+GMWAx4R2RlbVmS6wH/lhQ
pms5FFr+MszdaCt2sgt/1kech8Y1sMun7B5y/Gah3bNL+6Td2crSEBKU7shUMawbVX1qcwXxojzY
WovPZvJgYellNSsYIleD8rLQ9tmb40nb01c/WdUWwD6KFiWDc9pf6Y2C/ZG8Y3B+Yvqsyi9+8t56
v/viGptmLEcW5tTUsW9byknj8zViRqZBFaDl9OVeJfjueuHS2J69qp40MVsbwK8gN6U0IV6ZV9Ie
9te63vj78KpZOo+XRnK2PjL0GW2Ok+CUkd2NB/cg7Yatu5oe4cs3/u/LQgeKoauyIUOKQdrz9bP5
MZDDgZSUExbqpgMqBAMKOzfqThe6NX3/r5/oa0Oz401WkbljUEh0Bq4r9a+QD5Kd4C208n0ifG1l
tvIaAXJyjbrdcYvfIV5bxsflaT6N/aVezFYYHhKhV4JkdlBc3vZCTToyX4tadISxsJe1gygrC5vJ
9zvI1x7N1lXdi3gOYRDjAAHYtAH6SrV1Cl/CTyJ/zYulTPzkXHWxh7OlBJIuHBud7zRcTfcyZa+H
5LioY8aHgeTDTnrwnuUtdWlUEq4K9Sbb9Ei1ucNJ79KdYC8F9ZY+6GzZGXKkYZrJByWPZcqfvfp6
+YOeCdB8Hd/ZatMk1xXJmhLPWxmr7NE4TpW7L7jURDf5cZLxbqIDkHHYOMW+/R2vpYMnrPHDu/wz
lpbh7HSilN8sJbknNVb1VD+VaxJ212PibXDOuNzSwnyav2TyxvBjpRsMp5tg0BCO8jxaJ80zVSCU
k7YL/Vr4fPM3DaiwyCh6yvKood6NyqEA5Hu5P2diCNMHtEydGjwKoPTZAolINSM243U9xRAEbSNd
i79JVPs1DoMr36b6dTduIEEW97GGZfc6e8r81VIg4cyl9uuvmC0byPVe1ahUXoQHbx9RfItCMSeO
nz+RKBpump7aD7RPtrTBfcLm56Akoaq3Bqmzcm8xQtxdHpbzn/nfqEx/PzmOQzE0Ys1KDKemkmBS
NMHwsVvDogqwuh164/Fyc2fC4l/7P1tGkQaMuxII8XsRoJUIQZorV5sSh/FCjHemDwugBTcDOcFq
U7scALQrU5pHLBb2y7P7FyE6MlOWqcAH/NpxxUs7TMoE7iHgraIsXqlmuOq5ry90+OxJoCj6lLOR
oXzMBhigQ+fHqaCzT2pvEm45qHteow/xJbThUW8oxsT7M13V0aq9/Z+U23GtxOTbkiZBLqY8X3sZ
KnLfdlmFf6T2jjlTsHidm/6B+UF32sDsoLMKgULbqqYBHMnXwaO/BgFg67aMW7md2YG9VIh2dgad
tjhbx5qgZW4/0OL4q7WDfUHowxhX2ZvxQHU3BX7YEi58wjNTBdNFQuKmCdUQp76vgxhRwxJ5aHAc
SZGuAzj6eggdoFdWHnjnCH+EQn9s4HGYIC20H/hErEpfPsaFT6J1oXDrzD7JT7HgUcC11My/p/LJ
ck190Ssy7GKdiHy8QYFHt1iPdmbCGpLMCHPVo4xwLjEYwP2Araskp4C6lVL2UpsfWDj66yIutkmr
YMYbHC6P8NkmKQOT0DTIkqLOPqkuyTpqwkxyAtXdymKz9kJCNUJ2JYTuTdC7Dz1YiMtNngmX6wYw
JtEiVMJ3M2dtGuI4VEqaUjolNDC683tdCX8j971Sonrb4+wevcqC2mNtGNz9pfCMCzvDtMHMVg7G
m8wo0gXEWOfZFpzbsHzskXIGqnYHaO3apXQ7a4VjqOLKPMjJHtDUFVSdpel8ZrQBqmFwNM1mGdH9
1+lcBKmpAoEdHUP7VSXx2lSbP7VfvmZ6tg3bP8g8j75YbjXvme7c5wo+PQFkc2hBZrBpxOAmEKVD
Vqd3l7/ImZOIPQpj4+mDTBjTrz8riaIkGQ1fdBIqMpJ4F6BX8eM/oveSKubCdePs2P9ra14j3CZB
NGQaRW1qWdu4ym8bMEca5QlAZpCTddeyIB9b5DX/qy4as5FXQ6vC9JVm+yHbF8Kf1gMEHH2qIuJu
vvnlxqSzA8q8QrJENg+10NcB1YAwtK1ViA7CZpA61KwBYqbAZSt4gj0Kw6Pri4dAd68a/bo031zC
YprrqqvM67eFWq5A/tj4XyzsYEu/apqdJztYk4te71bj6AzZZ6/tJ9P2rHlQpuIPgOb/yyGYzalU
QYkHjXF09F67k5PExjJjS23YUYu4uAOtK8vXKhLuSsyd0JbaITgBC1xxhLa6Df9EjY+H5sLF+sxp
Ymn/Psvfe+rJAFR4WmRlHo+O5z3AP1GFirvd0il55pywphwuiVydi8d8d+PWYaVhkYscy691dx/H
5cLsUs/uIictzC6ybdTq6FAC0VHz6iYdoXKrwJzK8TYz9J1hdeus8TZN4d4IVnBr6PXb0EFWCKgO
8vHBaALdzoRxZ0ZUJYrNPsySuwI+F8Z/q1CNttTZ2n6RYAhPYZqE/XobHPpBP5Q6taGhtquF+F7G
S0IdHnP3LfKk57GN10LhbuCRrQV0pJEZ78dK3ukVRXkULqJTF6KPpM5Bc4ouyNPPVNhfnm5nv+zJ
kMwWXKUAx4tTZpuh/lbd31Z8lUa//vsmdFHRTO4iE8V3NqHrznXTQsQfU0ECP1Whed69RNXW5VbO
rVFORli8HIw4UM9a0ZQ4LBAUDY6bfQohxhKDHQevauCtvcU1em7QpgOYIKglc0GdDZqKxYZEzQHH
YPjHUj/C9BV23UJ/zryaJ7gxZ55MDfr/hZCcLDlk725tqWXvkCnYIvRawVJNV4r/m9fz8+WhO9sd
Gdo4VY0G9JHZ0OluoihtbPVOG71gApiKd2W4sIOe3dgJGf+njfnT3AS25UfI+B2rDTcVhmjmkNs5
1eC1ln6IcrtVTflBD/Q9QKtN4b0IQfQQBKrTxk7VoknqG6xUFmQwZ6fMyW+aHW1w8fvSr/GskagY
H7MPBXPJ9NZlSbcU4l8e4/Of81//5a9HiN57BeT9iGMUZryZvHauZU+MfWT2C/eE772aNLuqyhsG
lBX//doSItzICjO9d5r2RbUwu9Y6/Ih18gFsNn60udyv73Pna2uzozFII9V3B6F16qDZpGxbEW6X
dexuLzdz5ur7tZ3ZHFVTHb26Fw8O4LEH0AUUemrdVVebpNjM9qoYUT5gebY2BfE2ELRjGKR7gFwL
Y/v/+RmAf3hrgAoTp+E4WZVxhmmCCBaWfDKwHDu261dMVNYjYuB4Jy2UkJz/kv8amx1XCuw4gNrM
GS2p1v3wx5R+6xCCEuuqg0h5eYDPf8d/bc1mjRXg9lXgYOa06mPT3yTeoycsbDPfT18+IWwrQlnT
C+ZvjcDJ2Hn5aGm1JrEF5OmDaAzPo/EZqPrRz1QkB80DOr+FTn1fdLRInESbDh+YX7NO1VbZYvVp
tk7gth+aqdtxOxyFGOIBLJPL47fU1GwdCHkDAMQQW0froUpEWLMPIj6UMLWgZixdEb/flL72a7YY
LNeI9LBJe7Io4pW4DgjKTXK2lhqfFWw9xFdLoerzE//fUM5LGkup0f0ei0pHIjEQ+snWaz96tf4T
wFguwRqNNZmczH/qIm6jPXW9SbG09qbt+Ovj80uv52pkjXdn0oRoI3QdBE/gomUxV3odYeSNCnt4
suRwV6J6w8ttyZbj7Oo46f1s924AiCat2rWOaMV2kbyWEk5R4cPlKbQ4xsrXzSUQJyOXWG8doW+d
UIabBoX9xtOVg6+R2qx8jPvyA0/NO8xpSVBM2qBmSRt6dtM56eo0905WKeAxTfC0gVVaWuAe+11P
yHGFohvvTQyAiuzxcq8XFs781t+0JZowMe+dKFLXhnugHnhVe2842lxu50wJ0tfpM9tNI+ihpQ4Q
ycEu9SrOKGvwBACPeMUcDE98Djx3m5H7aCsgtsK0wfZ4XHlii1syEigCHHaU+0tz+uxo436iErMi
nT4PXOk5gjHU7dzyKACT7AJf9LUXbahalwXULdOStoWr7gkEZhFsk2hpyk1T6tua+tf+HG9BvUSs
mDrt97/ygw4FdoX4HZ3BKv/hUR9lSpv//pXHZzCoO9Smm5dlzeZXhZkzNc18b298VpJh1Qn9wqCe
SfN9bWJ2SLdZ6yZm7TaOJZsQ5IDjAsLCxotLqIDn2nDI1X4biPW2CvwbLX8NjXrrt4p/gKN3p2bC
O+wwnN8CFCLkkbC4eB0N3m2Rljgo3fZe74D52UqDvwel9nZ5mk5b97cPYk56YRLX/G+2tTeaSpmt
LvHb64cAtMsadtB1Ug5rVWntuC6eQC/AtAZDe7ndsxPxX7vz6JIW5VE34qDrgDNHaTkR40hxYLiX
Vzw+mRCXm5PPbeY6BizcBRQL4uWsn7Ibx4Ls9Y1Tg4uOJKS8MoLIUBCus6r0bC2DHFclxMUrNFCQ
GEci1fKbK/U3Ut2+GSGGjoHn7WIzuNPN5FZucHojIVLWzR9F7H9d/rXn9qiTH2vNKiR9VS8jRY5b
R29yO8asOWhTTKNuM172l1vS5DPfXwfzIYHMgXowj9tn6kANT2bUTia1QHy9jwDAexyUWHtByA66
H5kp7n1T2op5UVDfQ0H44Fa2LGoPKnGVtZvnt7kJucoQ0x+FX9qNmd6IJc4QZU8BhFn+RrB4VEd8
6PPWhgH8PObeiyFhH5nH3VWJWrBCnhSLHzUg9qKvsMk194Jm3TUWLP6+2HhmDUMfIVqBAHTAYlEK
/V3mWs+im21EUOh+YT7mYX7nIQQMTVRPEYCuwhxeLg/V2Q39dKhmVy6yRwJczIKKAbl9U1Isr6PU
pgJr13r5hzeU67zF/aA0f8l5t6mMdO1VeYjmzTiYsm+XsXVz+Qf93azna1eHkjJBlcC1zLO1RdEr
2DeXHXLMq7bmEZ3itfVoYotbADRRpf4XAP99iYAvaQb4Y6I9urf5cDBbLHiLH+a0x1RPcY18m2R1
3r672lEJkqei+MzTn4PJYeA9FBaBxz+Xfzn823PTDkCUplkiLkbzc0ironQMAnFwlBKPE4zRkCPH
UrbtdPNe8QLE9uNWblSiVf6mdYu10BaHXA73ltuxfcZbrRNso5kEtxiecEeqFRSI1XgF+mybmxJe
HNVmwBAyMoGFWIgfg/LVt8It7P21oEBeH9x6bTSNiJK7gGXTIR8FkC/gSBnauG7aUdl+FAoWAz2O
dubO0wDTx/mVJSjbxrpJJGBk1g1eaQkrM1e1e112PNCjMpBUTqFdTy6ow5cmyoonob3NtF8Q7H4F
7V05QqVtH3HucdVb3AvXTXdX68cyfmhgeDZTfDWo9yJhv6DbKfFNhMEGlSLp+NIEvwTruvFV5MU8
exH2jwI1WvW9FERrkAEPRv5TGx6jLIRaJTyk4kA6qjd+VYX1W4KZF1ef+DxsYaXjnKFtg7L/0AwA
e3pZbrLh0UB3WP/OTDiEDTw/wVyBN70Pwddb/H8/UZ4anBxqvJ5ho95ipi3H3cpvX4N+OFhZeEsc
3a4rCcB/ujDPzx0V+r+5Mr8zlHGsCAO2f04PLAaW3UoTf+rin3Z81otx4anz173o25rCqgtbPxkM
8/wJhyt4q0hqWjtFEunbVKzxApmcVEWEr+xmhy6jvEOfXG60WCTB2d1amYv7YN0/6ZZvu2l137NL
x4q17cO7UG+StWwBFKtERwKeiBczulp/33rR2ki1H51W7l2ThjJ/7dfWT6txN14CbkGV96KEOVRT
v4FT+yGXVY7vSos5jd+9p4K6rjCFXjoMzi3Kk77PNji+YNyEatg5Qf+hTsbzh65bKin4G3i7NMCz
gzhsQDzlWdU6kWQdFEzu6554ERphqKOPeY6t8SBAdFcfQlHYXN52zh6r//o3f1OOSpdruCQ3zmii
wtd3uZcD/txlYrQwi87NWENURHJ1kq7A+GSgT940sYiRfSH2ldP40hYPkRscjR4zubjJxfEnjOrD
5X6p59sj7CDhNcdBPv39pD2lEd10Qs86xqhuQUOsU7V7jWLtaJXlVcdtM9TSR8/IrzOtCDhrC+DO
L+Bgy+I5swhoGeVm8EgUKOIWs23frhKF3ICKYZz+qY7irq6bbWbIW5ICT7DADrGmrtomXXnsxJHs
Q13WbhNd26uN8VCpPrVfvrsLDGHdDBQCNN7aVA54muEJ0v+UoCqUg3Uddu3Kb5qDhbfH5eGYpumX
GQayjBORCgAggKhdZg+v2hSTsYyyyGlwzQDwi0/HfUgQRgoCuteSw1wKtn4vUp41OfsAoRZXrdh1
oTOUq/JQPfpv0YewmZQfwae0wYlsH+/z3VKGVjl3ihpUaf3nu88WLA5M8Dq8qnJAsm6byrrzKS3M
y+JXl+PPFQUbxeg/cGi71QbcqNwBkyvPbY8Bn1cI/T+ZKW9b11vnsnBbgcGGQ6OummR8xCPmyW2x
ErBaRFZ4eCTlHeWmO8/CaqDWsGxKr2QN1gl6sz3q59shK26rTKESq1wa22+Llhw83HuQkRQ/UAMw
jcHJ3A4LpffjOKidtHgwfHjPAiV27eR5s7Q1TS/Br/OGlgCMT/FCFcX79HY9aSmHE4Pes62d2PoY
+1+hXi1MzL8n1aUWpl9w0sLgq+rYGV3tjML42GfZNYaS0aocsZJRrzlVa0ynEdivMm6xoX5M/fpo
dTdgnzetheZ+QLphgozSH5LxtxW8jvqTmr0PLmgICyd5DKgR+XtlusEoGBIM6nM/X9hCv1cWTZ+D
yghCnAYS2L/vrJMuBJXnuYAHakeM8qNedruCYi3ZJ7jqQ6pw0W5HH/oYX8lqs5fSjdr3VxrXjf/2
pCKiK5mWqpjEMJTJU/PLQKquWekpNkpO5T6NwnsNJ20MloJw0veNhLixyA2VO7YqQhSYtZLqeH7J
SkzwvbWNbZyu8idvY3jQF1bSh3Q1Kbr8D5W3JHqbV+P58jY2/etfJ4sk0S5TgNSKbsxvIqVnJeKQ
9GxjwIBd6WMQ21Xc/lb9buNW9dJ3/b7MaE2GY8nzWCMtN+ur1/hlpo1t5ChP0q/yuf7UXhE4ei+6
vwKwWB2km/ZG/Ok+9u//g16etDvbwmK8gcsyHyJg7W8GaOQi0g9u+gOR/qGNu4Xw0/lOkhbkUOag
nNdQcWx1rubFkQNRx07qcAU5Yxv6D+ZSnMv8vpdMw/mvpdkZRB5lFF3ZyBxAHZtRvVU68Wiys8Dt
4iIZEYMqFYpXveQYjgTh6uwaGBWYBGBVeEn40ZUuvfeyZuOyfVX2UFZC8TbEjgrPoY2Cv56c4EoA
sCNN422YwHmRnoVxWHntVRWKdg+DsRpu6SpTFqB3cTStz3Bw96SROcyxYff4p5OjNJm5+e6aa8WT
BkonE9wNy21D8e16aA2ekMVqqOtNJt/D1Hzw5XLb9BqsFgTF+VXdeFtL1rAMeKosOFmtep/2yVr4
dB9y2whu4/xnE3RIyfzJBsjRcx3foHTVRt112VmbzhCIMafXXDrxEsoOiVkdA5jyxpIY8Hucezqd
TcvQDKDAnGGzbbfV5FZrsyGEGzBs6vvswSd5oT34+x6/+/V/LXSctTY7sEQjyotALiOnVD4x3dvU
AiGLiU0kFTdmp+4ur59zU/q0b7OJ5guZH7a5FTqRfFWrA6BNAI56sZYE377c0pmt/+swzrYIX+tE
o5L7kO2wt8t769XbRJAFzRVuF3jZLSpGv6v1ZiM52xuq0UibGKM1B4TqrjR03KjCNbq6jV9KT31a
v4jqn4yoVN+GQB6rYKGGYGloZ7f4EFeKOi/ziHr73jaibkUWhKvHMdAWHrhLm8VsYNsiS+rBSiLi
x/eC//o/qFVhIE93o9lAEkMIhthXIsdDL2QRpUo1eR2jEo2GalUugjq+n5tfm5sNXBwGpLIHI3Jc
ARVB9tZjv+fhDGiE+qpPauIXwsJ94Oyn4tqGHbaKvcU8EobrFUX6Zj2tuTW2pAqRQK4Iq959XFgD
35Rr05Q8aWi23JRwEIWqNCNHIvBEzQ/WafF2l2voSKWPusPAM/uRhtF2oVn5zF3gtNn5DEHd20vG
dHDJ+nUXpFvd7Phw3VY2BMqOrHUtW4daIuGc1qsSfqEVeEvLf2pjfh85/Q2zSTS4nuwLZZehDTF3
zZ9u46+bj4ltU22lP3686jfa2t9U4mopgzNtmJcank2ntpa9jlhf7BhJYwsQY+vfQbcY+LncyDwf
YXlxzktUYx/l3ZtVb0axlPH4Hvn4O3f+5t6o5FLnOgPoXNRK5kHkVLVpF5pn12K39ztwcATcXE9c
dz0+0BUOOUO6MIHOD+G/pmcnYJcP+SSqiZwMDUUCGq0ajri8LqzC7/KhWQ9nR58WqmT3cHJHdiDg
nLTrHocXCD2Q+F8wxL3Kr7De3qjH9gfcS329zBg4t/GcHIbzUiRMkKUCrwyuzBUi8okrwV09rFfZ
oG5in61Oebq8MM/t3KcNztZEQvTELDIjhC0a20pIFiT4/b9rYTb5w7FKK8/l0B155tX5r5bY9OUW
zu6dJ7ejWbLJCKvOZdKHDmvAjr1fQkHcIP3l+e+X21kYK3XK0J28HN2oKdlDuIVJwaOrPinyQs3w
9xTfNPtOOjJtoicN1AUeT51khs5URWDBiUxUYSUokh3W4VqpmptB7VZy3u48ozkWyTulBappYi6L
hrwWNlhbr8fYvTU0nKRybefK1lqwltAH3xn3s185izIYIPa8QeTBoxTc0HVYTshHpGa46QQN10dz
k8RPEQDdnvCZiua8Ex/97FmSbouYQpgCq6fwVyY3lNeBFmzDlYbOmPocTJuCd2GI/w9p37UcOY5t
+ysT/c45tAB548w80KZXyqXMC0Mlqeg9QPf1d1HdpytFZYtjHrorKlRKJEFgY2PvZWBM39tJ+tI1
sqMb+yjma6B7gTqAHH6XA/m7FiAEGonEyePQQnYF/DFmqu5WC2/7Ysg5q8LNtoZADJqEOgJql/6s
e8OljO87nE7oJa6zSOwdAtPzamgh6M+LVZ50uAWUMP7CNb4gRmNqOe4vwmvSpOsshyCUj2p72T/W
nXTqu2FfBcYGbvcrWMjfZhAVDtRnHYDDpjNsZB9m6acHPiBThL2crqJdggKJCsHgPo+uhM641uLJ
IL3YBuiqtsrwkrf+fdeMtsb0haB4OW0+m4jZDoaDKdcbH2d3p0vbMTg0+rYSk71hZOsGnmhxplo9
JBPHHFLdBYdj6YuI1/r92/jab5tW3a8vMYfD+pVUMMXHAUCp/1BH4zpIgy2LIYqivdfQi1X0DkXq
DILKg6tD+XVooQcsD1YC7zhVLtZqwODeNlhjAOPZvndjknoKkOR6Xb8x49gVMG4vl0p/C0toTnjN
GEVaUwfJKQM0Pys4uixABuXE+n5yloaZxw05RxFZCnFqcb5C63pDQ3bUsmzz/TAX4+zZK5htfJyL
IFmgIH7qy3JSK7Y7472EjUHdiQtve+mBZqe9Oo61iE5OclINKIsixc8h7BN3C/FcvpgQnj3Q9DXO
4m0JQ2qgOHE0abfhUXqlR82u7Xo3OKqF8qXrQ27YLLc9BN5s9M9ceoCd8IG4taVKFj0u2WReui3K
U88FoH9ZQxFrNr8QeQjHuicxECVsV/TcAlfLSdHtbOtsOyTCSoGYukh/GtByzxRx4bJ4Yc4/jT6b
cyVNKNAj6AAY9EfHcrMpn7p4YcaXxphNuF5V8AWMcMApeeN1I7UoujkqWmjfL9QpIM3y7U+PMi3k
s/cawLivbmtcu2NoZigrweGu4DFvSR1BWhpndqkhLBRaIUbJMYy5DWXJdTaiUpLkTi+GdgbPloDw
Pe3e1V7ygii1E1SjUMmxRd1/ymECUsV8h+ahE+evKllS77uwWz9Nwuz46hjvZD0XohNLoZWeSbYf
gqWTm4M+rL+f7kvNo09DTfN0Pt+C3BGfIiOQMn2toWjuE7SXYVotVr6n9VOrEv52CbNj6XFMnvPi
JtNg1AqVpjwCIJMthMOFJyezfDAYhJr3DerOAqzCVYGs5XJclz51xmAhImrTJH6z0sgsJYzgjA2C
uRCDDBQ9AmDsklY3U61AB8Tv7iGn4ukxsyRphGVBgLJmUztQ7EDTA9QpQw7WkiRdxayd8AdmWJDn
Kh2v+1HeB9qDTl9IBw32QqArYwBWuavv45I8QHXc7BXDRAMIncnqqtfhSM7lXS9TTxvAeQIODIkD
5K5z+LbupK7GF8J9WmuQUirrMh1sUakemg+PsMFrAghV19eteoA7umnkIbDKa5HAVROgplLQ7CIx
rH4xi7yQS4MEqksETuKgOH90Ls6WDEsYUbVMjE5D/8K72z64/X5NXloDBB0e6NjI8Jr+SCfOPr9M
Ctilch6dsmpbq/AOqWGwd6f0ovf9OJdujCA0/RpoFmtyTFGp8wbb7HfPrrv4qG5GCLRDCxhi3J76
ykNb8BSnulIf4sRc4gh85QlNxOmzLzALQrC4NWIjZZjJjX9dHcqjsvXX+p1qCpopWbEZO/4huQrc
JYD70gzP4kurp7VSpHjwpgucBpc6SLlZY7XT/Pfvp/jSoXH+gLPowqRKruFbF53y4IegcBdIfofR
+OE/GAXsHqJK0qQgMjt8VcMnLatzPE7zPhYoCwNHRKuFG96FCoqM9gPYuvAIhFvKvMzX8jrp+lgI
TsB3OmMqrPTxGTbLa3mE6J0Bh5Qs1nCnkCG7nS3IuUkXt9yv9GIuKZhhr5A+RKyCI0ALcZvQqhML
eG7D0fat09yFAB/C0mOpm7BwSJLZxIpJqJA2nc78sET9O7lpwwAK45IVDoKpCXCoaIR9V4zu9+/z
4sY8y6bIPJ8Zu2FQRD+C7NNj3R5D+eS3qO/F963+JsJeo6ItZhsYOphMML5WqqdBjIGnLxzSp44+
wmqvbY8+tKlg+2X/l19ulggNqQi5qIDFJ+ZCxjQwhccSFuyhNby3q9fODY5wR7sJniq33qfekhrM
VxwoQsb51MxiljairR4VSK/pbedo8LA2Kw8+Ck/ELNb5TXsorfzeePv+kS/t4vMxZ2FKzSRksAVq
hzy7Tfs3Ae4N0cIQiyt8FpJ4qzOjjZDCjprq+vweBnsmhZNBpPWWziE5BCBym46rXGVek93FMr0d
cGbTTlzIQJYedhayBDHPA7REk5OIcocKxWuGxVZ1799P6aUIfDal84qvoFO/C7s2PtXJfVsXNoXv
eyBMjTPn+4EWHuerogEEQcaEx5DzybxCu0va3tPl48Ig0wr4Jpeis1ts2smwx1Nxw1d0GAJEfE/g
LIOwjHJ5cAC84BTV2XPTotjVDnxVp5hSlUx7p0zXDNIhVSu5HB48eRgflZ5e0TqwehWuGEp4zai8
0XzhTtTka1lHL5OrZQAEPYOOmXIyGhSlIBCSKNVBY2AwpGJT23qZWaowbHRteKjrzM2YYBFUZFj9
AuK9KaIrPIJV2SXQfaOe3xS2XGeroc93SARtlbzXlYaBYa2UIhOu9x162qEGngCAe99P3aXC4fmG
prMYq6Hqp4ZNjoss0DWozW2yUEdZTADjqTAN1rhBoDsG/GJ89Rn+3xb+JZfB6Skf4bW2JqFo5rzW
0W0Co6CKtCcAQtF/j+vV999TX3rFs5gcZRUNRxQzT9AssZlaO0SN112jX0dAnnYdEEJwhRIYsD/R
sdGQvLe5U/khijU5ykuPpDzC2DBuRSfXf5QBSociCmUjcSiR3QHm0eKg274keHrXOGkACCBRLJVz
czQCF3bqcIdPtlmmAtLnv8Fk3ZIIMiQwKeH1iJuboAuwble8ohh3rRodW9zkaM22WcDMiMTP0VgA
bU19V0k6rxwj+HtD/4iNa0B7HZjevoyoUrSRvklC1aZh5I0B3UTaMWvHdYf6LLzAtii134pD64ih
tCvE2kvybA98Y+9mOZRkJW4KFQzOYCTRorYIZ6lRULd1UbsFUAsSCd5FOJJLTQstTbk2jSy34api
ClF4qKWlut9XJDGRP4BSYB8pho6rzOdrHQGEhbVDEJ56fU/I3QhFhmho1zJsr/lQOFmWXhM99shA
bElAm6RC3TMEA260MgjiM7G3S722UZu3YvKYdq2tg+kpJnDJMoKtEkCyu3nhDUxtYtELQlBNR4vB
pUm7UWQOAsB4FBh96gViSnruSRzV4lQFtP2YCcpCgFu6yc/dQhRZ0cRhaCZkAKD2j+1d+OhDQMCK
b8m6cwe73UuOHJrs0B/qxTrC5TiuqoBJGYaszBFpjUp71qUKdq9UWXLZW3L7oAK2VAn+Qt6xNNIs
xMahXIbpiApTgDiZpp3tpz5cRPRdli71PP8iyfj1VLOYNKaq0jE21R9w91LU91CAZ9dPMMpcoyxX
OX3uYYklE2bVvPCgF7MOM3kr+L0npksK+BfvSKLy67vM4k7RNymp0wr1xL1xq/7sd6pVX2XXEGfz
2KY8pZDhN6vb/H7pjvQXSeivgaeT9ewa2nQZKToNJdPaHqwBDecIFDGY+Qj3gws08q60AnvwMA8W
tbuVsSDXsPjcs0RvjFBn8OUshotoLZtsbbgjMM/XiPf6rt+EN+O+qBxUYlzQgRdi/V8kY78efZbw
DbyX1S7FSaPv4yMocqkrOJPm4WBXbnSE66zdLN1wpuX7NYP4NeQs//MVWeyDGEsuXo92Y0ab/gda
UOb4k7jDalzSYp0+7bvRZklei+JGq0Nj6hR0GcQ5tJtJoUKRc9MYRXR7KhuWhwv793Ii9ucDzokk
sNuTUhQPo5OuZ2DnvBepbhqLff5pN3zzYMos7tOujKqIFVi01RVvnxLeL5T3gYxfGGIWiIo89DvV
T1FsHgw74ZIZQeleoRbESPFfbAH8Dlswmq9rqXkkSrBuqXZby81dMupXPdN2FQCzYl7bAUg7MQ7w
MtVutELaaDB+yJkIOGvqW0YG8862WVG9dxs5t2PIjsYS0gXcA0JQ92jwyiE/FFEwXXH75eDvlSX6
qdKjWPjmoN1CxMnMldDWAMcRusNAGyvPnsOEW1mZeVLIzIq9Fv1VqgV7zvYGOmEQRDKNULehDWFK
OTKV8hG+8aYg3QMcbrIUljGDaPGx3faV4App6sqgpmr9kTH6I4L2PkfyWBLJyR9ybBXlFJSDQ7RX
qJkdI1GzCKhXfmASo94Lar7u/WJXRKqjy1UJASQgHoFm7iMdsAHs+A4ogpGlmyZD3t6++sOT2t3B
P9AlJLMayC2I8EVvk8r2KRz6svGYq5GZRZnNhB3LQV7Pk11YNjbKJlYID+1YgVVjxpw0Spwwg9Uj
kU1lKK2eAIqYUwc8xoSPnkwZZq809fqVCTcqjbcaexP8255KZlFAnuanPP6sFXGlQ09x7GWr7J90
mNNCAwoYzFctnsit2UrzG7T1UtOfDoqamh2Ix/xVzOALi56rJKyaFi4feJFNXR4Y2atpbzY0cWWd
V2aegyACLwjKbwz+zprKAqXDpjGGULjwNoYEuk3EgZu6J0HXSpKy3NQGmGAakVWByWtgqVShhTKi
3ciKJetARWG6de6qIwwuG31VdT9YhcptuNKDjc+quyGBoyhTQCIjbjN2bl0yhwyp7Svhlhbw68MI
0Hr1y8oMpcjVpcGq0bGtBJh4QgBigHJWLyN7pL1T5rAyTFULjD07TGC/UdzGFGg3pK4+yici7Cgr
nlvMgL5b5h8K1pq8bFdaHDu5+AAJRqS+b6w5qCqE3/LBHZRjGRevI4/X7Zht6qaw/AA7SNZaG36A
W1/st1F8kKedwCqPRyD5FLgtQRHYqGQb9FinCOq91vu7AJks4GobkigwjH9SitsqBIr9XqqRUrAO
jLPaVjJ495SSp3MB8kS5o/m6WbWCrSiFp7LcidXMkihurbAyMpspnnXqhoBfzgWMWATqddFwh4It
WdyCDer0Bl4/T3cVVkPPa9ADMY9JKqx5/5ZOC74Tj332ZKh0y1X9vssbqyFwF4XxfYsLWJyeSjHx
GuKlYnztQ3mwHFswoWM7RcZd9IIlIJyUaHq1YAq2OdQCNZjtZQAzxhWa9HfSUKwj0m5IF9j9xL5U
B4jlaBGCVdu8iKIRmXUF62gAIQjU/sr8jg7Q2olx6oMmV9b5UYFIQyFCKAkPh8sW9M3y1oUC6CoA
2VWq5XUDKgtX7wxwEpNU3kBC00rKFGod0Y6Nt5HuW6PfWYTJFuvDVa7AqJNQj/JqL4qaWwv5fZz4
h5DqFkVFXfsBeSqT5YOZhFtD4KsMt1plpDYVwpNYaxtF6B0qvDbJk+KXm8pgWw7ZWjgzWlL4nJD2
UVeSysEkbrsiPXTQVkh9mDH4+Vo2wHBGV8HJ9MqtRvFOLphhC/WhJKBNtaEHkaarsO/AFyVTOGy3
KN+6kdChNZ+DKJeModkbO9+fXFbJtQRJuKB9YviTCz0QL8pPqEbAyQPq9CYdC4elwapWhw3Kl7Bz
1dZy8gN3XQtaVHvJH/clfGCh3umWWY9RA0uCZHYipTeSFFqyr9sBmAbdmF6rSbJmGtQTcF+K4vAl
0YyJMuR2sX8XSA0ufeFVQoR9EY9XaOssZGJLB/csGYbhMldycJtO2ag4Ebwmyw7XR2Is1J2Wki5l
lujGReKrPMI4fFPufI+uot6kN+1GdGWb3eebAI5I39/pl07yWYbbVQqBJw7A4mHEMxP90E1d4KYH
b9EGPZDvx/qLRuOv/GeWzxZgWHVNhHS6A7DJVFygDd1gIysmYLkOWYWrzIY2wtWSnvcFHs1UMP01
7iyXBSQ9GqQRQAHVgy9otNWMdaXbxNKY2a8oFEcAzoE8Cv3JG3jXWOpq8RtMC+S7nGyW2o6lOqh1
guLYxORB0au9gkG0pd6GN4EFntX70vXtcqXm1xPPktsoIY1ECjxxbPyYWC2RKpkwODcjRIk6W9KV
W9geH5WIs2uSUKpKJPkhbsDjgWX7oIK57un7tXMJ7HH+DufoPUOBGlMSoDicD8TReWQper6pwTdj
XUysHuD8TAEa2oDvMV5hq9wIRLIZwioExJR62Iulb/uTk6jASpzNpIbTbgPoFUBPhvxAgmyVGM++
GrgcB7SiPCx8/YW7jTrLmDUSdRkSvvgUnUaXnOT7pAdW2k3dfjVet5DltidZ7MmM+C5eldfxaMrm
cqniq0HCR+vgz3WhzgKZ1EH7pskhFdzKO5ZeSTEKbzqghxCq7kfNDHTBk0PF8cPSzavbugKsvI4c
QVYcVuLWAmEHFNUabdiJsmKjemuF0r+gnbhwg5nzZXKgKAMY38enEJJMGTBX/ZDZdXSHmhRKh80+
RINPnWRDi9iO4aHekOdAbjdhA+vz79/bX1SWfk3YLD4aahyiGQ0OxuSKITrIBjfyRnEbq9qrR6Ak
rtMb5ZQ6oUOPS1fwi7MwyRpOdi6Q+ZztYT9JhzTqDPTA9W1T3rP+36bbT4vh1wDz62imMEozf7ri
T1MsMZNOZgpi8B+F/bNxZhdSJDdxP4gkOlVI3WLuWwFgYekQr4CtPPjILY0QUrCR8ZjXncvCW8bh
Ol0BIAre4RBoXh5lzsJrvRiPz77SbDtWVAbHYsDcTq+1xTEE+y+nhTulhOgfPi9VsBZe5Rx530rK
GCeKGp9EQbOoNgAgayys1IsR/+yJZqkDz1kSZgyTLPeCiSuw7L8lcWNR4ZRCzev76Vsaa7YpGlWN
SxhgI5glNRYOqnHsGDWRh6zUbOHt/v1olwCsn9bpLG2ggVymfIKga7clmqyVpR/FNYqfHyFymT83
7asvZ/XZTE5Pf3aaYTPgCPDxdPE6WjV76mie7oI8v7QGLxagzsaZ5QRodKpUbfVpDSYv7S7YdvfG
NrqmN6npdDYMEeVd+x7YirnU0r9c2z0beRZZZCMOk4zLAEsg7vvDTSY3q758mnTm+75yu0hxVdRZ
EpQhwmxqB2ToVQTXylRVif59KvWnKDRPHlp/gEgJwcIFWNRUowiQ370Gk8CFRXQx0f2FWBJnJx9h
w9gLJapiHSy/MpjNm/EtXIFWky225PgP8TX/gfaN+/2wlzf+nzgpcbYrqU86ufIx00F1rAAgDpel
Hy4vo19DzDYjmLSZKMYYQvQGi2EZKTvxvvLaFRj5XkhMGH869Sa5DWz55r97uNm+hLhvqKUKzo+8
fIpgFhuRdCHQLE3ffCvmbBD6AOmKjoYHhCNkY/X9I0yT83Wv/5q82R7kMhe4rwDHFrW400vcriAV
oBRLKmeXGMDneLm54rRUtmVBewndlMd6x9Z8X+zTB44eAqSZbrWFVvzCiphj7Tu5K0qKEhX8R8q9
0KHt7d9I8YPcHaDig7J2f/tfTeIcJs8nUYlYAlivQ0VF1ys7jTOvo/rCObCwGD7m+CwuV92gxkOH
bghY4lbcjSbpFiZuYTV8HERnI2S0H2JOYhw0wDrJ6vWApmWYP3w/W5cv+b8i0cfPz0ZRpKhiIfxZ
AOSKCFwMcKRJWxBTxCts1tCWGlN6j9wlP8lLvJ/zJfhxKJwNy9UR2JphjOB/25llf4ihlhJrylTt
4hwS3V0Jkf8IMhbPeUZNLaKmAjsRQcs9MUlsMlXsdLiWt/W2EPo1K8b7qroZpTseQjRgUgaAEkBT
+c810d41NmzzHtArvz3EUe/40BXR/dINKsWW49IzxsLUAg0Aa9x8KvafQOHPJngWl8B2qXtBwPqn
wqYMn/RhuyjvfjlH+DNufHTuzifT95ki6jhNdJRipWrF1AMIwOa6gSaWAH+KLnj6ftV8SEN8ilRI
qGAHA5sQmYqgGM+SaFkU8hK2te19jkplxgAMYUx24GF7o2W9AoHcch374l2eNu8Mul1GJhzrurkZ
w3onxShRF0rhQmDGbtXeKpR7XTslEbDDI21vkyLciqm2E4Jgq8fdXdHWB7XLdVMdxqu+KnpThaMQ
phVVm3JXw8hODV/DJEQZHNzKpjnmIOroHNVyFNNhTXQP1UgPGuk67t+Kp2nlkhHdl336MReqqmhg
W0+AzM8ZWpYKud53QXvfo04lhLCXFqDIF759P+VfMobPo8zxWZKW8YihuHmP/1lNk03sR6ED/KF/
/36gL4FtNtDs1RaVlgL/hYHUqrCwTaymjBaQ7l+DzmwM+fOUySFMmuVpyhRRfpEVBqgOrjrQ0wh7
qGIaN3CWdfUut4YRbsFw+FOhLOlXTqnl/z5Jd/ZVZpkYkgYU+FWB36c7+iiCErgur6C2LBzyVT/5
kblJaZab/hRv5W357h+WmBVf9u5s/Ol1nO3dAaFNVQfspNLvb/tagDsyNGYk1e0J3OaR68KizQMU
7PuXvLSapjV9Nqrhqy3nLUZNqLiumhA4Mh+trNLm2pJc+pfr2ewBZ/GvbKVebzIMpfUF2kOwLyqO
xNDsUKTokCwkgRf3IsVNRYHsPP6cvU0ujSGl4IPe94Nh5ul1V5fmGC7skIvLF7KVMAPDENKXHU8H
IyEQf2P3PiQQodyfm5Ff30Yj0CiGolh+SoGxYr3n6/GqFUtXh+SymWWSAdFcfl3qmv3925Q+qNyz
eCxRVYQaFcgDRJ5ndPGQpDmEvLX7vkUnOTEJshGhtGX1uakMKxighYNTFVXLlUSGn00e2SzpVxGn
B7EswYEVzQr+ydyPTQgQoZHrjZqEgnQFxGvsSs1DGICPqr5l9UvVRlYIdFaKMOSjNQ7VeW8UtmI5
NWLuihL8jgDAtqBDs1q9ahXlMWp6q4GkeICqnqYAmZcch+ixo15bSDAt0/YQ2luNlK7Q44sGm6Qj
hNRcoYLMqR44pZzY8Yhb0fAGPtDkiRuiNZDF+yLtLRSV8XDBIcsfQNCwBsMTMhgFKchcoLzTv1Vi
jR6Z704e7nIo2pLeB5AEk8y6AAM/umvjeNeSa1T4zD4hFjT7hkIHz7h2UGh0K9pZNVy3RDcmXkV+
BKm0TwTyg0Ndtap0XA1RoCeJmYso86YMDCy4Ean6boxBOI6fE7AMpBySYJ03UE8Cg6sfuTUxKSGA
6wwlKk5cNotUzU14W3MfOuj5inDJApPQHuS1xJtXpldWUlX3sC9cB2oFtWHS3VZDs4an4Fbmuz45
dtJgdwEUqtva+35ZXQhNWFSw04F9Mgg0dHbf4ZXYQPZo1O7jNVsrK7bSvHD1Zxn4f177/xe8F8ff
l2nzz//F31+Lcqhh/Mdmf/3nPnqti6b4yf53+rU//9nnX/rnVfme37L6/Z3tX8r5v/z0i/j8P8a3
X9jLp784OYvYcM3f6+HmveEp+xgE33T6l//qD//2/vEpd0P5/o/fXgvUs6ZPC6Ii/+2PH63f/vEb
EI9nMz59/h8/PLxk+L27qdXz9vL2t5f87W93xY+XoPjy2+8vDfvHbwIR/w6NemrAlkvSyPSx3fvv
P5D/LkqaOml4Id7BQQjXr7yoWfiP3yTp7wrk4HTIBKqTjh8Cb1Pwj5+If5+sQECBppOtLVgqv/3f
JHx6Xb9e399ynh2LKGcNPncKqr+CD3ylJEkkIAXDLlTBx82Dj9TnLZcp9ALETUBM2ZkszPMVdwFM
tXsY0C5dHj4fXl/Gm98oVZWg/9JgPB1Q69rQ3Vi6DwtjJS2RhWbWu3+MBMU5A56vENib7wCqCaEe
Ec2wcpBptkBs7MSX9G3Yh0+pXVhTjVaOTGBMnju7vEEGc8VtxUncZhUD+uCcrY0/pv18mvGOv87y
2XeZFQcogGFqO+C7MFyRqtQ2orfEXxLvnxXjfn9ikJgprAcmGpox2/OVHEelPFLDIs/KK9nIDmSm
XPAwneEVDsOn3ls2nJWnjHK+fs7HnD0ZJFNBCBgwJrzzCoc70I12FLc4Ga/jjrqNlwHjyAYrhroO
gfZev897c4l+i53y9VtIkJQzFKj/I9zNrzR9W8Z9nca+VSb9uxa3O0XGQZZATCGp0304NNe6Ybzw
ctDNWpeajTwqh0iRfwaMJbtEAjBcjrinGmT0WAGaN6nJNeCx3A51+RG+nac6HByQCG9jEEm5jGYW
pzS2OqN9bkfIp/NEkHC/h/yvMFAC4WjZlo20wutu7tOgqHAVx4cFKfwxDAIdB5YZ90XWInUrelsU
CLWNZNgLjb5XZGEFwUjXGLQntSGHttDXHJpkVch+RBJU6mE7gRZHHsdWJsIDzDfgY9yOOFZVpt83
HI8i+vrWkDMvT/NDpTTEltGfsdJK3RKSqKacCgDCwKvIh3SDWvCHYAy8dgQihTX6VcyLn6oY/xS1
dFsS44klwnXo128VqYGMzX3JDMTilZLKbST4aHJj3QOooYv+q6Cmq0ENHsK48SjhrpIBnkSE23AA
GqvSu6tqKluKsDw1qRzvewpTjqHZSgmWhhTvk4I9dnn2xNGmCcPq0MJPV8v0k4FGYsOF3CRCfi0b
DFLh8UOdisCgVWh/kxTiWFIi7DQdAMJQ6h6rMtoafPDUUpRBdk0BH4QktY1WA3f0uADdrBnA+ODc
Zs3g6UMNuXWFBrgr9AchUdd+Ej/n2rCW5ArcfyC64lY5VFLuKkXn9ZnArC5uNjodCrPtyVWW1+9x
DV9r2r/JFAGm1hw/SQ6wwaohL5g+JAYx8xI4lCDeBrl83flw1kjE2rd0GVAzRtNnUO5r0HTLY0yA
9gY43M0KdCW07EGFXVCsZ2uVqTcQ7Td9ZZsCsSfxEaxhDe1lFiq22NUUJI8ByCzV7lgAwHjSr7NG
dHgdpWahpg5TU7cMYcpSNjeZNgROmjabFH/KjShbAw3eFcofkxZ6SqKmcpNkYDjQKkXHW0heMgIY
V5M2P/qI30k+9EYE6S0S+UmSIkfOwVdjceBo0Gq1ANd8G1IVYDJlEmchCuqF7KHRUh19iBFxtxXv
AiVpvFCJsBlBT1ko9M7EEz6iII40GeQZhcBtd+51VAd5lQtticLe2t/kbrsK1ihcW7XXrZbufx/k
4Vn0k1Qdp7sE1zg4F0xx/+wqJlYVTcBUMSx536fWIyST2ZN6HRygaW4qP9otDL9vaoeZ2T0UDpwy
AfwmXIlbJMCr7w+Yzxf/3x8aFwgCqXcQwWAF+vmLjFXdtlTqDQtk885/Zaihfz/AxRALEXCiIiUR
NTonuGOulXEYc99iNvHqdX2s1wVYMe64QoC5Stb6K9jnYOYCa7CELJrVvH9/uvOxZyUHccxy3R8w
duOIugXB/w1uKhuIuQZWbQ3bJcjLDKz/MZ6qwcMd2QE6Sl8sHYK8lBSxDnyrdQcogkMkTtrBLndq
GfJ96MLTFPHa5DZMSh1V24mrpW9wKS1D0o5ETyMaDKPnaVkax9Dzp0Auk30NcyGQ8fWncjVu2lNh
45a0XRQ8uzTH5yN+Scwko2/QdoH9GAQHvcwpPOZblT1ailVc5XthAQd3eTwdvXEIy09Z7qzyhvOw
lNUA4004JoD0wZJvV41brFsv95aaZ5fn89do2kwJggagdwp+4luwOLEVN3GKewGZSbYzIAfSPSyO
dyHNRV1AUgzQu6FVN09IfCMbACovpqeLDglao5tkldrdfeZRK1sXEIG6JqvIXVw3F+LAp3FnO4Xj
kkxJhHGxUyzRKd30iqyZA1Uki1nhBv4t1kJcuHCBwIiTPDCiAp54lnRKLO1HnyPcNk5vS62prfw1
M1vH8IyfzIpsZaGzcmnhfBpwlnGiZCCX/PcBJZyTnur0K2RsZt24/UF+WEouZ9SZj2CACxqkeHBL
moyFZjE+TPJCCtLGt0DKZxyp3mpaPzCUc8qH/jp8Qc1l0uM75Lg8LA0uX3yf2JdwjlenWtysoAt2
JGVBh50oXwvME6dSENTWTeFVe/U39a36ZFjGvkSdASXzwIMoKaM2BGS4PTqZCxLK+j9421SeZgFQ
IthRzt62hlM3Bi7Dt9Rr3XfYDg0nM/MAoRsRCuEfbi+u6GnFzo5YqHb8GnH2ugU4qI8sarGTYCty
nDAbmRfsAIiexvsXdtClnXs+3iwu8cwn6N1hPBisyQP4+KoTAWApH0Hghj29K53Ge8DNlylaF141
FSFDr2EfoRw4f9WVUeeGDC4MDh0YecBIF04rOGzKVbIe7PoGqjIov74tvM8LF1MK1yJ4yakAKmlz
pSkKPTqYTCu+le9ESwUpDcZL5EldNy5zJKf2kHJqT4slz8/FqY8tBVssOmlYQ2jDmHdHG3iVIZOg
gG+dgswOATd3MM5W2mbeZMVZjpZ+RZ+nEkT9L0hrXnpmOMRpMNRGGfjLyVOEHUt12fctJX0GqVdF
nTH+92rZfzwhVeHQAkUbgu37OR+LaiPJYYCDJ+Q/jHxNqjtfWCC5XVovKPH9OcT087PcU0/oqCsx
GtgBTKebnx0kDr5fHEsDzAKfpvejPhI8Q6jFLqw5oKL38v0IF/Ya6vAwqUA+SeDXPdtraksjn5VQ
KigHGGYaoAK2hh0L3BlAq/9+qIsPYwD9qMB9WP+SIMtiUzaJgKEAL94JRvBM1O72+yEu3Tx0GRI8
Ip5JxkCzYE0g1ok77gQpWMsWNAFQSgMS0pPtcjklvnDsfhprdtDLaRTy/8/eeexGjrVp+l5mPWzQ
my1NOEVIIW82hKSU6L3n1ffDrB/9K0OajO5eD1BIoCpLOuThMZ95TbyM1XAKS+4Skpq/DGCH6ipb
Gcez4kI/HMN/jHeyoNWgCyyGW8J/rnmXG+cjcibU1Op14GaPf5/JH9bFH4OdLG2UE6J8/P1y5WSL
400gP6WUWzL94e/j/BQW/jHQyRLXJeo5ec0swlSCaY6v6UbaRAd8xnXVW+rl1eM5Ku4PC/GPIZd3
/7Jt/VEQiyFiSJnkOuoaRws+/v5WP42wrEELsjo+5trJHd2T+8ZTFwqOLwTX+Di7ZXtOOOanD/R1
iJNLORaNPp0khug609U63TFJljqt9Lrp5n/zMkTuOHkAxDj1PG2Lsq9H2vRYuUUryg1OLp2RYvop
28Mr5N9DnCwCa9brqBFjTqFC3uqBhZKq6RV5uhl7/1qoq89Z1t663L8Ip9719Xiljv1zbVFSaK0H
hKKcoikPqRZvpkHelkW2oYex/vssyD9tdwW3T65q6gzaqX9Lm1BxMYdCYPsNn8EmcDsHObd6262z
g+aB+sdG/eJ3XurQsNtWVwpA8nPR6I8HnEJ7lqK6rNBAPTkESrUvpUIsBbaLYYsccc2hJjzRV+Lm
XM4vL0voJO5DHEun2MAtLYLO+HOfoEPQqHnBG+spyNmqhZ4xVtdWaL1y8F5GvYpqz7gSh3DdJKVA
5xH/kaTDRtHUPb2bwCvP4ZM6+jCs9Azn91amuqevarHxwqYEbGx06aoSkb1SA/XeN6KrSfE3qTFd
i4F+DjPx0+n59WVOlliN/XbRVJXgpHvrXfainbnXrgdXcxL3fPnip1INZkIKKYMI2v9b8KHmlRFb
AVOH0NHK/5TcxKM6dxM/Stc0hp2SmIpuvuPfZG9/X6Y/5UqmruKYShEecbPTC30WpV6qzFpwoA2u
+z1ul9FF7oYr6aZytXW1hWN8UMDlnk2Uzo186jNboPitd0AwnFFInTISKJ5P6NmUl7IQ4T8pXc9Z
B2bBbG5rS1TsNNMumiT2jEx6l0XxPYyLY1Lm21CeM/fMpCy1hdOV/GVSrNOwwFI6Y6yWSVlJK8Hu
ANQq62GP8tTmzEg/LTNdA8ZE2Yiq5GkV0IQvOXdBJ1B1WCLqxgmudVe1xRVGKhfamVzwxx1KhUwm
GUQeh67Tnzu0yeSMWjmjjUJ1T813EY3UZ2eY1aNvjZIz+uZzZJYbU883SVYc/Epdh7G/G5Cn4vn3
bSV2a2saHnLB/BTCfN3mQ7738+BmNIbrScm3w5RRI57bB6qPr7AJP0QJrrmVCM6ZifvpsCHLpEWL
6J9Gye/PV4kw49WRkeJVnqy9RjpiPcletsM2ynxuyaZJrOvL1jHfIGufGZsm0un6UGkLk4jwxfhD
MU8OB5oAmYIwHs2rJgU/Xhb+Y5U0khfhmmTnfj0gRldrwdoPFN/tiqwEfWcOr53SvYMbaA6ACFTw
P62xp5eBaI0pBF5rAZXre8jccwS0TkskcBcFNFxJkET4akr/PFT5i1EY5UbsM1oWQdjD5o+mXVlY
+dpP5nupKjNv8muMrAtTdRdZYCD+UnVr6vQu+d8wXvHHTdc3A+Sa2ALtFXZOaOqj10T9+wgtwCnQ
01nTCkk2cox5UKs1i3B76i8I0HVrVel1L+LyVNcYOWYDTiBhJ7aeWanpNqVT7vWhBgzUbxF9MtQr
KxjvMzTH4PRQaue6XEUxmMLR17YpHbbeNmpRd8VelNyc5tmmrVW8G8JnXQ6wqJjpNiM3Wl7hNlKL
dkPDyElElc/dVsgn9bDWxLZ9KCcZycxufG2q2Jv9QnQsS2qwfJll4FZSqWpYlqTGg+Knq9pC7AvJ
1qOoT8+p2U9ot/JATVS8xn13VWf+PppVBVsfJT0KUtinDq5lg+pGeWq10LJbfWV1lJfbPHESSZzc
scAYSE+AROqz1e58OIqbjLa94yttd2yECJl/rfbDO0x2UBBPR8OBEUiTJ1Dx1gYX5vRJj8QvWg6b
phA/+j76yOIxxR7ZAPCDgWYRmxfgrINtloz7QlV/FXX8HujjzahM01qYq19aBChmTEXiUxPyfFsh
XDpNND0jIUAmK8zv1VD3+jaibGCFWy42aI7VtlHoP6h6+UhzEl6lcqlV6a0lV8HKEERhG4zlrdGL
T8mYX+oxkviCotqZKsKSr+QRo0ChdrIqtJBHGFGpVYcjirRPVaZfBkrgqqhGhGn/llohj6U2rFj6
fUVpXmc49s5FOSIEgZ7C6MfqKlGVC7DrD2AVj6YZvdIFjGy5je+iFrnJaKABxzK61OQO4JPE/ijH
mJpDLd/GlvqYZePraI5HWUV6oKiDwyh2r4SgPvrmM2V/emuUQWO0vwMnAyirl9HWqNkEfazOEAyN
BwR8r2KN3GiKkRpr9cey6GnJFmDak7JFOaxNHHNSQhuqsWhHoyV5ozq2XmCQYPW5kh/z/Bc57HSd
siJR9ppf6pgRQwGJuVnjNVPE0zxLyahK1lZtJxlM+17ZqBrbK55u8gL+figPB3H0L4fWuhlVlMgy
o930Wr3iPAcwmGtXzaQ+J2lApzgGv6spd9bU06VXoBIIyUZN1YQdVf8qxGIbTr6GeprsqDN+KIhJ
8EsuJR/hhNB/TRYtg2qkfhOJ+ySQPD3P15QzgVdJ8bpMomOhj06lJ1tMS9dNLR0Qf/sU1OQQLf7D
WTa0bpoJrygKyEjoZQ9mHFCUaegyG625aLoMt/VUQnDOA3eWTdOOrcbayX5gLZbG70I50EoX1H0S
5jQqk3pw2gSkmGHNl8jkSAcxryxPifKNP0x74IWP0ijfZIp/2wczYAz/aihVL067u0RCcUzNkAQU
e6guY7W2hvm1DrtftTZei0b1HKtN7NZDe1sGxVaJpotZiIYVIJrSDRYMHiMgNFTrEPzRwYACthaD
dNVl9ei2U+w1Jv500XCZ+fFlDQa6CuWNPod7uQfvHRPNHQrBvJRnaaOn+j7R/Uchp0almI/ZgFc2
CK1iN+fTjNDaeMmug6CMEv9KhxZiizLHv9LgJ44Xp+IIcc15mrP0+yn9lKUWj/S+exRalcZZIesr
BNhXkdy7uTVjHSh9GhV4876tXutAau1GbpE784V4a0If3fmBmtM+1hXPqAAIYif5qgVNvKlb8dqP
xKvMsNaK1ez8bHHgrdDM7XHoaHSls6Ui6cEtoLzSdwPghbq+H0UuF1uS4wBUXq/YllS8cRnZcyU/
+oaxr0t9nWmzjHaACbmzQrxgbJ7DYfIyutlph4VlO/0SDOlK4V5QDXCHhjIfqxohl1lUsbHsUjKk
fAsnbCXVamajsXpIYJfYXRTNu1kyjn0WEI016NzCBjmqsXQomuilE/WKJx5v6nqRpY3M5zG1toGG
OVsaGjhftLvEL/DkKToRLAQw1aKGglAVloubqBvHBbRMoB+xBTVVVKXXgNV9UVlhLoPG1kpb6pTe
xv1rONRT0B9SHL6cfB6k22nwa8TjAfNOvbrLR/KTZuAkVvwksvXYuK0UatKa366Ndo4e5Sb3V3FV
zBuzHqN1hrjaZEaQTfKPyBx+lXWwE6T8IU0TVMHHLXHhPlGbVWflV2YzMzFGhsLKUIFBCLqm2BgT
2IOpFhGTMYt1JLYvep8pF2bIWauIALrDKJAxtx/H2yicykM1xkhsikLrWjloE0lv7tW2PqpiOD0W
po8upkodBcEgZOzCPvD+HrJ9KyHTaxIRNGH38oXpRZxEbLJuJnMGjgxh9V2zTtbzTl2dbz1/q6Us
w0gMQnfLtHBj+HMYIx3Seqac6DDtaMVIniKfCwC/Z9UnY5xUhCYVwZV4GaPxUEJ0mrW/jfbCGhb/
xbm6zQn6meDyZKyT2lCUSslIfQFMFiLl0yV9UIdr3Sn2kxvbkRvdnkO+nX27k1JRGUgjByQfauHA
GhdIoDtLJhg48a46UxH/+e3AYsioVIrUKE4ykqDH8DcjzObtJJRO6UUOwS5Ya2t5Jdvq47S4DpHu
239fir9b438keMukKhKFEZxYUfM+LYugKsNRg4aLXlLCFmKHFHirdY3dzY0zS7PdS83lAGBaaK7O
DP0tdzgZ+qRKEhlyJhKYW2R8hl0eERVwq91skwDYbLtVfJHvps05VuCJ+sq/VtGXFz7ZFUUzR0Ey
8sLL5kP1FKeD1WJESv0Phfth29z2lT1szvWNftzztAn0xa75uwxp20sFATMvq66DTbKzPAgm7Pmz
Za4fN/2XcU7OFsVMlC43GUdeFw+Tl7vV2ixtULEQxdvryEXz5Uzm/h2s+vs7/vvVTpaQKhF5lQZD
mgfzvl2Zta2RKqwQtfFkxCHkJ2ld0k5AzgxBOTfbRgSj9nwId8pWOJ49kb6lwydPc7Kq4qnpqlDh
aVpMcNptukoODdCFSbHn2IlQuZE8cYP7pc7VSbfjTEa8nEHfthNMCFDRJtv4FBkSyTEfuRUsZ6LW
6AyZtCrNatOH4usQRM/zaF7/fRP9+Ln/Pd4pNgS52mnODJ8TKr9DDt2ezYe/D7Bsh7+8kHZSXZBL
IWoqhQGCFBmK6mmscJk6U2L8NgZFBLpOmoY+ryp9I89MrZRo8SIe1yYvmX6Uh4usvf37a/y87b/c
uSfvEUdCoQ9Ej46fGxtBq7ndhRqwYTUEuAUWn1k1eJi/Ok0FtjuIg00/C6+zGV0MNcIRYovs9SjO
R/LrMyvm5yf78glPdqzRFZWPm8A/3Smkq+Pn8Q6xGWcBogw9tZthW6yo3Xj/mxn5Mu7JtlXkWe6F
iaWq2dZVdJEetVW3XuACKoCU5A4ZKm7Vsyif792AZX9+GfZkf0ZoVQ5dzOuq6xaos53/WrqNutu5
/UPLayc4F2BbpbrVPnhuShRtk6sGf4czGK7fF9vfFvbJPdB0ta+WGgt78VHVvQbkd7Uz9sGlv66P
2pbmVmfTsKAUmQMTudeQdLLHnYaEJjoY9bX8K7WXs6S7+m/M0Y9nGPAyC3AZzIrfBeMvfbY2FwLq
/sxR7cZbqaBXYrEQtotq12WPqreTbZQNOp/vSO+s2wd4R8an9JDRQHiVPpstHOWzsrTf9ujvz/bv
RzoJhRIpSiRlWaWj+WYYB6U3qGScu0mWJff9m+AZBpgDQNZpNXHK0cHMEgZZoknkB4pLHWC+IbnF
ZegEnumqt2IHqK8G/qbbAcnGvrwWN+cu0Z8OVUkylKVZZFAjPtkZM/dHPtcYsg/AVqp2sHPzzOr7
Mdr7OsTJLkh92R9biTc1DxjOBBsdbFC4MtkFQ+gtyNDIPXsz/vQJv455suJVo63orbLhl9mdZiLM
xR2OmuOT/xQg+JPcxodzwcGPITT44gWApgDxPQVdZUksB1YFu2HRJCfzt+eNvDXW9HDWZ8f61qxg
jX4d62SNppbiq7XOWOJuwTDEV4bXezqiNWeF7JYz+XShAp7mygJhC0vtZCrLoQz9YoFkxtvwuOBN
STN3i09R4p5X4vl5sXwZ7STJMtH7zEbzNwAUh8poXiTdSUXeW1Bll+qqWJWHs0jFnwIZHM51Cyc/
Xf4Gc9K6JG7HEdiydWuuRU/1lM2ifb3cDRiBPMwPNS7TxUVyJh/5nZR+m9kv455sjHim4C4u42L/
cBlk9uShbukFFwtqUbnEGjNYN+60Uh5CD4LHOl3vkmPqCeexoT8dAoBfOQMME7TVafaM4+8Uoxiw
nEU+ngb29LDg8SnoLYD88QVyKOKQZw7A7ywoVjBoNuACQHBohJ1EKWmLfVmk8PbxXt81N8M65kyY
151bbEXXv0hc638qcf5PQvR1zJP4Q2/qpo3kBaAeOn1Ba1xyrVVMMhY5qrlemOihd+4s+ikbUjWY
DqJBJeRbsjsKdRZToVmCgGCzVECG1f86G1K5tGRTh5j9LbsNQqkLhwX4v/TFiOm2yS46qFzci5fZ
gs8LD2eiqp+uMGwvF6KBTDh7ymPLuxJJdasAoGf3bo9O9nt0MW8Mr0Df1wsoRHn/CuT+P431/9AM
/jL732msXf+adn8wV5cf+Ie5KpncDv9wVcHo/Qe0EkorGkbS0E/5Zv+iqgraf9DdxqYMkDRQfpkS
03+RVWkm/odBV1MBi2SKfE3lf0JW/Y1c+vfBpmsoSiwFPw5Ug0rLN0qnULJagrmf7tvA1aR9nvUO
lG9x8vwa+KAtprtKvJKTrZq56EMjkHyM30N/1WnujHXr4Ciltwin49GSrhsUaErgyzfFe5itu8AV
9U09XvnGOgaYIezrwdXr7STs1MJu7uBw1dfFarxPr9vhEOKToW7V+C6IVomyyWYs7w6m9Codg5aQ
yvnyRY7/vN//mzy6vDXnGBBJE/Kwxev/WbP7++86Qbz9/mUGHxIWD/hX5duRrPZJ1+qJVt8rVzWV
v4x2lu1vVVc4NE/t7FBS8JTY+/ugyhI0/Pnd0OP9MujJ5Ssnk6+OqlrfR8OCsxukdSV4SbGeLTw+
NksfrHC04dICb4y6jwu8u6J9cG/1bqqu50Uw3ROv8tQOae0B34GFg+MPqk02FCDf9vGqpzgfRW4v
bOJFEp9y/1Su//4SJ7yD7zP352f4v81sFUh4yvU9XXllVdKZukwAWxk7zalRMnABxf99xBPw//cR
T2IxeeQQFESxvh+c+M56x9672ZrJDj0ef3C7S2wMbnXVTXgUr4rgQmXvvvpB/xa/o0Vm8BwGFJTX
me94Wl/NjLkRNBZPkNoUSmIA49lunC1bh78IcZ+8W4B1WE2Gbap3bXMdV1exv03a1TiBepJwS5hA
iVQQsiOUdpPAScfQEfFrmv3IiaZnFmNSVVA8n7Nqts2AdA2PqqL02kTaa1rhFFhZdZHpTlVxxHBj
TpNtkr3NpadHLjodhBZDvJdgZEQOMszWQ+aiyBK9KcoRjQcTpV4cVo/+DClxjQ45XXZt2CKIYQm2
gB2A+GTFxxr+ZJp4MRUEwa3Z6175QTlT0Cqsri/QC+EB0d4r4lUBe7OyfcPOCWPAmcELCdlPV8jC
zyS9z/x9gt2naZtv6N3mL/KbkRzV0hWIAKtdhhLuIXwpp7UvUbU5yo8dbs63iWkL8orfO98jfZTZ
5YHXHj/a+/SF+nX+ore3xW12Wy3y73ZUbqUBrKJN/5PfCpW1fNH9dZde9dml3qyxTOrHjS84irQZ
L6WP6bZrt8MV/gOpsuoUD9ELI7/VGrweArfWrif5KI1uEVx2/jquA4ym6FTtiq1+VV4qHjIwTnLX
szd3E0XIXyIkgaUOme6GLb4Ls43LQnpTO/U9hFOdVpFd3DVHSngXKEGuRm9+kR4U+rNbYbfgz8qD
hKyJM+/Aixzzmw5nL28mGtfWnNEbnBZqVzDocx5RZInbfQf/BmZqeiHczBeZszg5d7fjh5FesrZS
DXspNwGqQhP6baovmov00LwppW2cSzvPHGanWrdYV8c0jDjM5iWqxnMg1BxVtaXKS2+LD2oMONyo
wEV4i+42wVjpqZDu/34ynGoJL1eCQeQH8Z6Cn/zNozQBAhWm5lzfa7T+XW3bePquvSLQNfaJgxAJ
ItDxJnhq9oizvQzGuQTjz8Tmn4OJmBPGiAzAWD5V0B4ls5AttVkOJkjOChckhi3Q98TbBG0gt4Z4
tNHYJRvjgNuAv+xDtEc9aXDm3FE0ByuEoHX+G1nekjOeXjQSTVVdIaOUCVr5+y9FHySX4lrW6C9P
oSMUto56mjOYnu/SdkY0BhOE3GkSxxps34ke//5RfneXTgenZA1nE29V0o+TxIM0N5kya6rvDX2j
Elms2sYVFg9m+c4SVsVmcLSnf/hL2JpYwpMvoo1qZ80mMLcN90cA2MSVoFI5auVF1jXqgedK69Lv
vui3h7QscLXE12icnNxigVTIoJKK+r7xBtOpmhUGbY1Ty2+5tSqHlSEOm6Z8jfxiNad3YSO5cfdo
msfQPDT4z4WXevn2W9CLfi+IJX3yhASlcQ5ZrT8aSbyKws+ut7y8zlw/flOmG2t479WD1j1kY7lp
NBAlUKG11SJKG7o+l4jGEbUVXAvDEkBm9/IBvZ5L4L5yCSrzxZd7RJ0vDSSyo2dBPSYI1NU3GE5o
47ox7sb4KE1PVXooSQ/UDeelSGqbHUzreUruZms/z2uDyKFpuTmhzbsGy4CDvHPVPLfNeRW12zaH
ZkTYgwl39JT5axDekrzuswdk3BUgaaJ2pSMGnzui5KUvoe7mhYN4kiavUL+rkzXID1AeeHGooIk4
hJO1EruqAYf+KUwRNhLfBfdcbPC75nP6HdGM0oi7UYP5BvUUzXzMrCLiFHpvlf1guEmzkmdPfhWy
O+zES2gZu0nY9OZqACJyUZcujpAIJThCetVme3V4C5NXZb5Vk+2sedghiepzLx7DX8019esDQVe7
s+61a+NlYfV3SoAjzW7AhDZ7RBeQSa4a9GHQdes/ShzbZNAn1sp/6z+yEkDcik2WtE6Fr6OyV1cU
VyXIaxUo7AvzRsansLQHnJkaR1JdLkCM0ZlIG08h4XzJbgkuv88US36BV35n5dQTx4Qv+dW9djs5
1euMEL24skQ7RXm9sMtXHGhSjq+X5qo8FGfOBOXPItc/JyXHkQnrSKcScprKSq3a5LDgKk7K5HXS
Vrhd5sVVQ4BC8E0t1klzJ0dKUbhY3OFze/GVUoFxOT3ODo5k3UoOml0Kyp7KAUUOofcSouNd4gbu
uWaGspxP3ybqy7OehJt+qmVDoPKsHJ6IJ8+h58+bXrbHW2nD9xcMloDX+fsqQdfBGaY1iDQLzKFT
Vw7G6kQQsLgMwFHyCsPVVKPsu8RByfv0dk5F6KTz8H1eTw561RwGP075qPKLf6CrRkBclnf5tjwi
OQP85+C3bvNCG7Xn8eR/6n1+su5vlcfQFY/TcNF746uGElC7G9yxujBYF+e7ECdQ/NPn5M7880KK
wWDlk8+ctm4GJkh1EEFsRps0Jwocwas9Y5fAKwUiMHvTbbLqHlE7+/u9BBjm24eFO7wU4RRNVwz4
pX8+RK5MUUOhKLivn0Zy4azpYNF8DHlsgyfyzUut1mxdepZQdVA+DT51HbodbkkKAnnGG3g8p3ow
gwPeLralfIIDc30ECSbhcRZwevKvpHTVt7ssb+yq/GX2JoF2wnFwK0rrQr7OWpBdsRs1K8E/9AFd
5Lui28fpfaevVN2usk0+HnsFyhXIzlpDFTN9wNUK2QACbFpY43Mz3UVEh0Z/GWm9I/K/qaQFxXgA
KpO/xQbJY3LF5kn0W3nRnLlEdq5uYEtfB0TmhvaqzsmmnD5HgWjS7WBfLD/hTClCLW48rqTuNi2u
K3p1CAnZk4pVK2qmnz5saiDOyOrtW+q1PnI1B5iQtbZJol0VbiNpORgvBCQL5n0XwlRLYcUAoTWv
4yxGbiVwcg3/s4/U3FWF6gbxR4eOntC2HoI3tlqCXvZxVEvtTFI2RfRRVly3Wn6VcJXEronQBtHS
jbIWdk25IY2IMgkGuquLN+aSCjFVYe/WH2l/BYq0KDeLa0mmuhbQeuEh0dcjAiyyg+BSUbr5C1tR
JAu5DvFZxVwucdpreVMnLlZJxkf9kojuxNNW/gp8tRwBDIRY6o7wY8aRG3gHVBYQNWe3MXi+7/aj
I+jHIH6WpnVCRCWA4rVBaMrTXn5LblOkkyqbFmBr+7NbfqRx6nQTnhAa+SrYGDfHrS/1tPFQh9uZ
zxXtSJW4QAskU0ZvuJVjMI3b5mpqndJ8LK5kfEKc9Fq2u1/Rc/kCEO3TiJzafJReiemCsLDNTdM6
XXFo0wsED0vLK6ONbBxq41Gy9mP3kmYPmXBX6WsNV8Y09RoZ6KQNulpwK9kzH8f75tfi7AqfiDKu
bQ1eOW5Is4orK3ENfOmo4RrbPrztExck9fTRjpuRtQiKWTQB0q00xCIXf+D1MO+t6tWQV1Zwm8kO
Mj3oAgmJm7XkbFtySVkCIrT84Hgp0iqlfYwKVLaq+xtuyoCcBXeqjrO1flO30zGBNhPvRHi4Xrb4
C/VrbbeQEujh7bT5CqRuR/TiTLcqoTde2Non1Embfxnx/9o3+w7dgof8UedHyg4PMY+yGb8mFi4p
s8zrHqJ3uZ4gvLtj5Ox0cxOPrmFcDNpH02yn1qt+IZSGn8ywjy9L46Kpr3XmZAIg6ibKXjKdjALM
jqai5JmgToGQbxgyTHfm7bRCJdGz+A/gr1a45/XiFvUgFNivOgQiJrvq1vpTxvsJXqrc1aZT9OTM
ew3iQaU4WfOUYAftzmCw84txV28imt0b4RCsi6e2JsdK9sEa9zpv6R9hYLuuXPEdmEr+KXf4zdjm
XfkpXQ9PBNzmVfWU7evQQbtyZ1yrtt/Z05O2q7C8XeWfimZrL+D3i6f0c3pK9sw/ql2O4k0b8ifx
nK70n52R5V5YjmTVwOqRE/kbk05RCzMKMyu4z58Mye4mT8U9KN6Ppo70551UHbTqMMpYxAysjMbW
Viobfo3POd3Nka/2Kh2yozG9iOFNUpZ2VzzL/iEvj9J6cI2dUUR2mq8Boc/IDgn3vLWyY9bVlF8i
wMXqPcVLdxpm57EjDbZy9/cr56QD9a/Xo+dFyAUOnOrvnzfOiFF2W5ZlcD+ukNvP76qH0Q0dIm5Q
tNAWsBhkN4DOmFZa5Wg72a3XoeZSW5ke413knkt7FiHFk9CG6f7yPCcdsbqMmrY0i+A+3g8P027B
dCGMuhAoEiqF+3D6yDjMg/RCa5wMQgnRa2Jrby0CTqxGxUk31bb+HK/zW/CLD2LspVfdOlxZXrQF
nkQ0pFz0F+RMqivtKpe1vArvfhvPXluBDXZMWU9PMDQd4iLSEPMtXg+7/D6N1+Jj4Cai7d8vmYtI
8uJwbBrChpN0mFGf29PJdusVX0oqXvPkPfCBKKFFdDVBwrxUN8HqXAdY/m2T8WccSMceLQiARDqc
/NMGWmLkYhdaUXiPVk5EmmNLd3m4n6KN9sbnG+KIo37HFAmga5BrUDdKsYGWJUTwYrwxO6TiuwXp
J+BC1JBxK9cZ6aE4HIJoBwY6yI5BtcqANGv9bso2XboFwo9zOXj/QzO+xlpAYfFhjG6k2p2VvV5e
1sJVkO0wFOyQGRzIE0pytjscpRGOw/1wStYxHumHiA6Yteukx1LaGAhYDDdScRskK0RzRfMF/QLd
WoXTtr0p03V/mf1qODj2i/1wAI/Eg4l0nd2VgxtfdirqlBv9KbxEgqK3mx4GHQyamDpgeBCT+044
mOUzZ3b0vBy5JiG9pzmNTxFwPdz1r+K+O6obVnN/ww3T3AHKedV7O/UoD6oX0EJeWwcbz037Whzn
D6p/xuiYj3AOSsNpjtwM8Jm4lTREpCklNiUauuv6g0nUiVA/TGu1iPksOaXO7YoNuY5iyKO4T70c
TmdNxI1+G2jlcEOdJd3EXnwdrYYLym2evBGbi+KKWmdOvGZnuCFzdQxOOK/T+8X8mVlobLT12JZL
iS9fydgFihtgIpZ1UV7AM+Je0mze4BLU+r2KtzI+k0/tXlihXCzcoaw33QghTq1b2Ap+7cQHVnaz
EQtPOg6b/HpCMPde25Ve/rYEv7lXOhC7ZVxqseuNPfHc1v+hKvPnal6C4y8loSJtIB3h83jfv9P4
B4N/aTxFN/l+RHQqdat7FXDS8Mu44YHXPnVzuKn3A1rAhp1eGp/krDha/b4e/35E0jn74UxaJPh1
VYHlY55yDgtDLYRKDHkw6BiXo2bdKVLtydlnz6ySgnW4Lylw2MprvKVt/3qRkCpXY7XrLxZYW8uf
+UOzTbblBYdMNTozZV6wX+kadec05MBwm1W2lQyHo61yq+1ScTMEmHerAeoZCCwZz17Bi+YV2sjQ
GtriQ5uosB+Um/ZT7Gz/trpTds2zbmfb0mv2kjdfTyvRFVF703ZLkZ1NRqoIaaHdpYJXhEsbotjK
yEOCPAs38zrbKo50qF8LaBfv82dOx6Z2revpSn2HN2++Ezno71B2LI+qjYsx+UdwKx3/PtPactl8
O8++TPTJChCSQMa6Nggpeflrzbf726FYS0giN0BMEap+on6y5sReVa78ruB1c5Ntm8jNXALBwZUh
Lsd0epLSUSGCuqbbO1R4IL5LRByR07jlq7Vr4TRDABvXqnYQZS/cYWZ6O1ycKz5r3wucrOYv73Jy
sXaCD9DT5F3qFeBkL4/2FZqDqifHj7SFDPlzHLRLtb2pDHJ0u3u1SH+P9XJr0aqiZQ8wkaVzqXzG
wLanK1He69W1amxa+blub+LyOICTwzagsI1klyCJuvxjN5U7PGd746XcFO8jzmb5TbY4xb+Fsfv3
j/VDEWJ5QUANyBguneOTxF4Pe6PJGzO49w/ZazbbtW+jz4ME30796LdFY3MlzW77i4p77OpofENq
wvz7jjBUmr3ml/6mCxiG2JJXwaGQz+sSLA/wfTX91wOeejko2JWltcID1iyna86SDd6Lsje9Co8Z
E/eyRGndSlzNr/LKvI0+4sdgHz5Umqc9RCB/bRjNiIxW1pmJ07/X5JeJowmv052H839S2J1F1PNR
6wnuh12M6G5hDzcla/2ueA17hxI9oupiszLlA1TXcKMDrQhsNnxzW72MdyIfdTPeKRcZaVnvVHFt
Y++ZH7GNpa9AAFpymUFc3CzopfwhiuwFW2te1Uibhoc52ebIgDiyaYuVhz76f3J2XkuOYlsafiJF
4EG3WHmvdDdEWqyEAGGffj5yLk6VMqd0YvqiO6qyqwRos/da//oNkIbiBgQri2uw3Qsb6JGOSg3c
C7axeAkmG9pY9Qz+ducpSL88BXgGLB2gbUYjt1AHKY9FJV6oq4VZ2M3loSY2hSXIC1PAZfcBlKm/
nA71ql7ycm4Q7yVm9Kw64oxx04JrvF97Sj9hNZh7kqaDPSJVEr+3pz8OoP5UnjP1qgVsP6xddM2H
9mTFG+QwO9HGn9lmdvRVI7qyxoY1+rp6nOJ3Jsn6L/XvX9dwU/9GgeH3ic41aMvwUC/yL95yGIzk
dqN2zOagMgKHOia5D719coIZgM60mErDHNXspvmBtnSQ0ADCsMQn6bS3cUWjJLm6kK3lEKsH1sj4
LYbdJodmstVxHBzokMVOqWbpfPBAUh7PPWJNuzPwyfeMJzpCNGJ199LAiVPc0Y5a9yHMLQYHF42Z
Ue7WSzpzOm0fYNS6t5PecKi/WxRYLOh1YKZQ7H5/bX98LVrvG53a6mw0x2hFPjfu5y1jNHGmkelW
z9kb6a/7CfOb4itf6DPaxd4aWKX3wXztb9Llz2u5OaGu40Q4RRVfT7owZsws+w9awctSO3k9ddXY
LKuj4i983ZLKXc7spLGDlR7Y/haYljFX3to11qSZp9n+OiV9eCkonNenfCntVWFolXVXIRZhxrYO
hyqBjPtFwdfY6ReNej+LpnVqowePhk1/JHqiBSQ19c3BX+9ePTb+5QT767nfnmC5eola/JZ5HZJV
MFEeznbgMHBmWDyJMaiU96Dj48rU1/yWj9xa3BpUYQFBexW5ap6uszbSvdzui9BJEXNp2TxDyg1R
zGIxATrNM2s45wxTfNAAe/Hue4IlUFmj5dkAMaJQnxmKU5+cRiYQ3uwI/eBv5lipj72VfFxV97Qg
sf4jmLZz3WEtvovdS9GZ4qzWLTOYJpJ5kWZ9YZ5qisMZWergExgDUpRfrG6CpbVspwvg8fV43RK7
eNd1+JeCxhAHIhSUUswCb2VuYnxpL+NKCI6nbnBFxAwS2r0aLJRjuRs8gAbtVwIC9C5/1aob8trN
CuuiQnwU70bw/H4tzDxV5q4/Bxxpp4g4i1ccO5bhKQ+n1MnhVilmoq5a4uTjTT8fWDKsWEvFJqre
KOCd18S5aJb+fHrsvH/XD7/MNyH5QlaUBY04lfEP+ntVB7Ic6qODKpX4N+It2zkamnYTbYp4cVpY
IS2ewXBxiwFlkq1QH6AyVoKjiFapLPEJunNJv22+EicA/6icz7cHQKxH+BG06oh8MysBfYuWZYo3
Q2A2ORJFOKkMEscYGztJ4zTKpmq9a/Phy3YE3OP2+bxIP4pgmqmvcbrp+1mMm366iRFQ/r+eHV61
KqEhbIu3w6r2LGl1IJ6D4/Upe0hW/UKd5Md6HV+Q952860zdJlwSjfuxPhpuOjtb1eSekfV3nXJT
X33zCyG64+qCReTf/Zqca3Ki5NrogPaLbXmcMrW1iLgebCQotdiRPb2wRDPpoaMS4IL3RStiinU5
VKvc63tbp5GkJv46hU6IVUe/qpOJrtsFMj6Rpghkxxod+ntTFvnnvmaoCoIH3km8JXkt/75ufRRc
osZPg2M4vSya3BK1XbkrxOFUtMGGPoJl9hQFk3HoEnLnSLCRk42Quv7EWEfDC7Ko1sIk1KwLP8RX
g9ejsXKcwwXz38tR+7kceTFEAJ6BQQJT+oamIKhSq14NHvDliWSMMkUUc94w64AoXm+EY/gcb+q1
1lryW5mbZbOt5/IOoTyR95UZvxLJCLMSAcmMo2PkoeUBHKa6PQWeNHKrdy2ww2Tip3ScicVXIe9a
hNkAVWdTiS3gARHs42sU2OfSMSjTyRN4qzpLpjGfFbZqX96jR36fff2imJVgxnedp38BJ7+DlqDP
QJumVr75pqriLAmYvYwO5yfF65zGG8Yex7J/ujzWpaXpjvDcr2isGBt+NFMAi/xsVm+8vvKkjTmb
q/COiveXEpErYm6HxoOB/g8HoOaEya2aSizLZt7TMYd2j4rOJJ54SohoNL08aPt01dTmeZVNR/jS
mlgP2Kn175Xxv5/z97vH6sWxmiwNuL4//DjHo0ovMqmVDqd4VkEeGq8lDN3PLd6SqY2sP5JnsNup
lNSTWwbb1EcPK9ldopljbAN0KbM7YaqSi+CbOix4yFv6VCwduB/Y4bOblMeI2axXh5a0V+zQjg0T
osKZMm/sjMWVMnZGwYKIg5KpWpqbhXw1M3iAyDSC8Rp2SmzjlJLjbY8lgykE8pSjZdZSOKv8PWY5
Mq9z2fMrvsP3gFB5259kknnCDKuenCP3PMKrYy5COtBx2gCR3MuiR4Wg5c/4Uwg455AWjK7R8jO7
xp2hNcHPGp+oKLfgoqO5DnPJJ+ZuoP/5mieSbB9M1WAWhhMVYp+4064TgMMi2GLHHPZWQe1cXGhZ
Af/y87NQP/bhuqbvas1TccyxIDVLqDLnrTh2o4FdaAVlZcrQFBWG8GCiPm4PZvbCcXo2ZsmLFM8N
WB2NdfqEBGhd5+qbQfYIrRfT95HDDDwdzQjiE7b5pJrEL6B61SMqkF3hdpbyNSqXuINbWHT5sAvR
ToN9mKUXOBFCMLxMTibmv91n89JOwA0xuDB99/JWoNbPj6ctBs+svBSaZTINezcs6X2J616PRevy
LELSfwuYL5pXkQgIk+5gkptDZTd2Bv8oQL9uMXAbEmAtcyRbAF4oJLKXIR4mWfSz5DBmDq8xyQCe
UL1T58XVJo7XUht4gSpbTc4cA1+rLpzIuDzUdqgvyW3FYUqAMjrjHhqrY6ADbsHcgzml4pyhBOjm
9eQU2bzp3CDaMVtiZgpdOEYFMpr6Vo9TtmpWsSUJ9MerAjST4Vo8PQvL/ovCMcbTY+Tp2URtF2Lt
Gqc3Q3L5cO2btNzVa7yaEmN+lm25J2rlOVUd4Bjfd4KvagyXKXlXQo/P6yJTsBP0LxGe3Ollqxvr
QHV5dapsXhEwNZ4zdDgdwekUcHDf/8hGptG6ZKpV2ToptoL8kBJpbQChGh+XamRmkjVG3MP7Iemz
MMenp1Ybs40Nu+1qU6uCuS481Yyjs7Hbn9v1NfzS45OjQD0YNc99rE3HzcQfR9a1nxnX/Ynx6fHc
TpgcCylzw2YiAgZUtgCXB0slWjv4vgJexmbLXLdxUmsg8DDZwJYFtxdpWiXLa2ONI7vQJtA0+Wmu
TK/3eOQ3Mt+hTxr2J/4hGgtlyO0Z20ddrxgB+1P/rj+BZOIYbTzjXOSFIFrYYc4Sd7xp7+CHvwC1
f3/qcKD+0SkG3bk/GTGfKnjhJpn0k/M8mkpugHljYN+VL/2Ehf/+tBsAbGRkWhLUjXSoZoz+GDQN
BcMgt8G70rsntfml2vrr07470z/uTam7kdhXtXSAnEhCseqM9802Ib8kn12xmjoMMb68NXO2tOH9
yseMjTfgiDP4Ze7okLgjO3gj9tORttGHj+/Y0xUCcMJhv7tzOP3E3bhSZol4K5NTpn73lX9caVdK
vhIUpXTwXy6STRifPGXaHripdZprKKCUzCMBVPpMZVy1ZokAA9pK3/sBLdQnIBpv8Re0WPY09Afj
qS+swqs7yuYRY+jGzj4wOJqHL9qd2v/3tfPHVd8oH05Ky1ErFtJBNuFjYJcPuc4DQu0frl41+fcj
+qX34REZiHT4F2qt28pOVNpQUPxEOqj74SusN9Vn9BKuz28YvEyvK+guJtZUlgDQPoS4o5Kon/99
CbDFbuFRhOk68ww8CIaQAPGmuJKu16I2olg5SC/5l99ZwteJ8radn85OdbKhCZEVafip3ROg4o8e
heaYRGRRcuypsCdxkROVrzH2RLG283lawpT0bzMr3XHycmVYgK1YQzjoVDWmKadVKMGlkh9OD+o+
nRqz83NJAuRMSM1ceBmNj03wJBbM0c2SbAhh0zzEwRz/nproht699i6AaPwRbsjgGr/DyjmfBjoz
YVwVhro1A7v3gCHXtHJyp9tC7ybjCUHKVwRf9CPgHLJHjD4e2sUAAdOZzCOvc3snbG28vhTZ0p5y
ZaC6RsYENkEF9tcxPKh2Yr+ONnGOe9e2xS2B8Aip8oTsWf6SRNJVPSVZGJXVfxnxItpokWk8xR3O
3tqcv+gsLkXdbjJz0eUM27xe9LrKS/U5WNoIJgYip7Z5zauGV9UL4ZTJsDCZUZ6dGG8Rzt2P4Hk0
GzM3uj6kA5BRvF/HlTOuo4mgXK1xv9ZHjxGEo0XQzeOITnMAvpT3gSICYHsvT+Lnkr1ZLjd7azfW
Au2SsVxgAdtCMq3OoZdkc9gPEiaUpYuDwNFHk1+YZ3kbUGUAc2kAkXAMB3QqpWv49wqGp/7rCqYc
H0IY4HPfsOVOWjcq0q5QDgwwK7SO0lb115ibZVAnCAxkPF8uI3GNL6SvubIWmNd1W9qgUq3vyUip
8l1VCXYUf4XVY1K/aGiVSnWb9a9nOGfVea9wOo6KQylhy5m+qO280N7zcgC6zmbcw5I/yGy/hk3h
237UozcZ2jxD85Nmt7JzgmYv21ftITy78Xhy0Xen877VPtTL8/WExDVJJwlDOEW3oWZTieeMEn3S
ylhAJW7A6QvLXPWPLYKPaiGI0ytOnPlKENYQuQMvZSaWeXL1JFLqydVMcEB4Kw1uFZPEdBrk83H+
3JQmQmJbgUTSTBkAaCqxx9B9JgHmd4ZJ6Pd1Wuqgu8kC6KlgrC0VSz3YhkPcznB0NNC0IlsfaihG
B7w4l08x5h5D0uHkh0r9DPwTayG1tXbOvYSnPdEukMVJtDfmuAc3fGBl+e28azr4lHNfspvITJ5L
gcHmRAjeLoELqxxeW+N7sMZC/i9q2x7hkF2QikMxyg1AMkOuUNrKO0Rmp5vG2/6oQUQ58waHJ1s6
03uWbiPZrLrGDuflfrQJye0Kt+rDFVBwbHaIUKSh/a0OIPchHTEL0x6kzWfYWugFW2FyzTcQ2Ise
a1wHMY4hUZlaYr7JcRHKoEI67dW9rnrIBTQXQpbNmIiqF6uHlwJ9SRdnLaP1L46tDNtCE4XvtBDM
TxGKxGO00L0Wab4yOe3xWLi0VrlmAjtX1+f3fk0DPRohCLL61oS3ZrOYk7foMbiaOPZATr9mlmw4
5bqaSmbxyQNhXGnjOjR22k9tnm7j1L7saPdxmezXCCeK3so+MKbFevGlM7HXPiWWjPjp8RQ/B3j1
lY8Xw5EujszwP62dS+zgDnrn1fwBkw+bhYaBLjJTRju3uOe4OTUw3iPlIK5HCIEO7aJZ6RMV+syG
PoDJdPEi2P3XsKGa0uS/kJf8LED/voJb7Y/aa01YplxBPE12vav0yzYbyMXJXFcWYrn1eVe6yKoe
OhhdnYW3orKNVspX5kBeuTiXYy47cCDmsSdO+/UZZ0ayFKTcjCZ9tCP/0SGmNLdDOgbRk41p0a+w
CilGyxqGXDAXmMRnji9ODH0Td599w/xexBFQP5k9qKosH5uQ7EPVMxBiXQkR/JQQtb00JePhhfJU
v+ZuaGyid77EhukdClZcHkOzaVzh0EmmoTrp5ISXO7z8BmFr5JxhlIxtfSGm1pWB4szfXeA+Sk4+
sgf25IU8wBmczZx0ZOa04/otulR2Sd/vh/apDd2z8aSNlvxCPCGBL1guzj2GvfprwYF3soAtB86f
t6BlPVYvVwGF1KF09HftK0BLOD1zMXR5m8tHfxiGoYv+/dRblYPWg84WI26csWGxPkefiaUu6y/G
VdDCB9g8OgQfPiOSJ14b6J/nleFW9bB3QNp/62zfHaDszIZXtI6/mVmnV7oCzS6O9+j4P0eZ32vt
Pzd2czQWslCJauYPN+aTP3cVQcSset8/JkdygciX9xiAP8PWPj35e3VGfmelUR1NojNjiNTqtsru
brvwY5Z5c003zUlao7IoYkOmXWjwRjYpt1ARUSoBdT4Do6XKBMGMwon3HH4Ze+2dd1H8ujycd6in
Q5MVACHb3+EsPPpoJbeZ3Bsv/QT3hivEH07AdIN5xC2r5kyUlh8nOhxzvIVepZHTHup1asPrk7VZ
ep4UBPrJWIjDQA3n2d6P18rbeJpahctArTtBcDeTxzv71q8VxR/XdDPe06qT0ZeJJh/YG+mULL7K
fAV0UShWO+2O4uPIEvbKmt29sAH5CnIU661RWp1ocZLd2UV/ShKGJ2RA72NgM+Th3FToTdL3qVEo
8mHgTHuynbVbsKYUbvI6wixxCPzjlJSPMJqLI37E2p1O7qd48eYCbhZ2GQRKcaGTYWGLrkThs6pe
gzlD1wnZulj4OsGmmg6+heW8ebw39717+zdLuNEDwkhH3D4wWo6BOcAkKhBP+xi10DTb78ypADfh
SUWLdO/h/5w6c++0rwT1YojCCr0pLkN1DMQ6qmSw529PFPZobSq+Jctz4ZGosx1BhOqd/Ir/VLaO
1rHXbjCAru9NK7497f5Cem+u46Yvjes+PqUJ16Et81fmJ4JFI2QN9FZpen6WWmA6K7NyrBwTm6Tc
yC/MvJsVlD+qV0bvFY69oWieO1Pp3AhC1HOx1Fb6Jn+G1w/fo5IcyoEA96CGO2lrCrfIbYHo2nXI
xENeohA/wQFM38Yf/37ZbuxfwIiGO1NIldQAiQCKbp6wVoojvcaX6hAS/wAzHJ35JH6rcX6GPE2o
rkn9F1zu59T9dg79+bk3TzRPe0EPsE85qOueofoCP2k33OsrRifRsaEvNCbt8mKdvTa29cOdm/6t
Mvrzw2/e6YyIhfTc8+GK53+74YIYm9X0vh/ur6/Pn5908/Lm8TlrGkZ3B8mjw4BeJi6IMHpsH0el
qR+TheASMNJ+69Hz78Lzzp3+gIFuvt6b11dWrkWYwAA6pIuhANTnQUu+swkDEmC5n4cuMD7vMNoS
amK09uON5vz7EpQfCN3fl3BbBAbxlZQYFt+BvupiaQxowmX5Kh4AV0s8CC7K5AKSL7tK51Wry+GC
QdiYmQ78DNgaS6CFkXfCWCCeyJLXrs4EgaL/oqWQNTPKbQzizNFzTQOPuu4jYrx/R8Cu/nYc/fEV
flPw/kDS1Arit1Kr7EHvaA/AYiT/kWlc6s+y0FIuQwzWqYH76wka6HS7799IMJCY2CH8x2qetL4N
cZ/+R956TShZOKoY0YO8i0a7yxux5AM2enZSXLwytAWwCRf+N+5evFa4AQiw45iG4AL+Hm7lhjv2
6quXiHe+pO8u/ccG959t4FuY+cdNGrUWXXXs9g7F0+lVAz1djte9LTkCinz1MQ5aN+sQTUH7CLK3
0aM+iddMn1YnZ3BtEqYahijdOulXGfUj487q/TJeiUhkJGUC+Ckuoa/GDDOxSwmPvegyMhJ552YK
ExlT8216/KvujHUPJgvzMrbP3qatR9bMAK3fZ4/+6jIrPvWp4EVX3M/n0dnE6pvZ9KCwinBYYCIV
m2OGR7PeQpdzmfEDI5sp3S6sp2Dv/17U+BX/Anv8uSqGn//xwIKYPBll2EJyZkXdgAZDK0qF1ZUF
LKMBqJlZWcanOAEkszHlWKmvwYUttQ3Ns+T49JrcQTs9N66/EZ65VqYKNh0xuQ0pX4BF2M55L19s
5fMkTdsQlZDbvVRH/rgPSeRRWPIJwY7oigKJz2EcOPnZQ0WvP2kPYzd2r4/hW/Eo7bXpBYuYQyww
SIaPGPKNEocFrZJRFqPJcgqqciJ9wkOUehI3BMlnBAq3iNF3jb6TTi5OBExPanTaCh0LcSkxoMqy
Z3rSen0w02unIATO/xzRtxWWlN1ZmP/HBoq7FSNWqDu30hhlJDWZorfy4erqa2UWTEhIcnMvtM/z
+IFxuj5LJ+Es9UaTe+bf0q+nhD7IoGVNJPLs5mjMToYfS1LDod9NfOjM0iy7zBXD1vGMQD1pXWfs
UoXqShCbJMznBzo8DP6XfgTwav97wX3vMj9e0D8u5ua8VGO1bcS4l5kzmSdYMQLMm+ElgWgauyVk
JW3WK1NpNBEuR2byPRazL8gQ8FJ7hpEvH9kzAZwYAfSJU13sChiE2fhogqJcVO/VzL+eOgi2yFaS
KSz0m5ejI/0wHAnFcOr42+5kBy0qWuwl8NMEnAxdWDmr00Y9ou+Rj/n6PkXwGzf/+bj+cwXDpv7H
6zmW0jgLdK6gsc6SGXBgLM4fFK4WIz+wD32b1ziXKovCu9eI6j+bPgQK2hhuAhQF+Ks3xcVVzpMk
TU/J4VrvBa8ZceD1uEdccWvIgDybPcnEaeVl/j5B0axPoOzIT6jHGw1BkB3p+3H2pHxWgwjoskP1
GrTPCn680KMzN8U6K0HHCtj2lj31gseAuqerrSRbi96kaluAm2vhg9LM5Kx2IuMhwAOi3ovd9BTs
ZAOue4788lhWXptheewUkhdoTo5fdDvNGE41bh4EVgssENWrMkKEmI9c8QKmLctmldMwz8Rqqt4j
fRHR/mM/Rdon6gICOAYhP55aKcjpOdNA6VW4cad5n0+1aDq+erHygf9VCmTooaRKcotlD17BlOQ8
mjGTaL50Yzo0+ni3qszj5sJDs4w3yTx+9h/yHb02ADD0EJWxAwDveVNvzs8RRDLOFci6r2icDtpX
k/IiWJw8RsdLFb93n9HMt9PHR20v7uq3BG7DYAdJYVKiMAqmqKqUYzKGlG0CR6Hm0p7VFQDOo/DU
LDDYmIaTK9zGzDHmoQMYb46XvZVjqAgK4l5M/JfMQWCC188kn1xdxRtP2eIBVknFXjeP8jD+0A2s
DjDJcC4PJ9quGXpxiRIRcFN8AH7KNqPTrIM5AoH1q5umM+Gxfqk2Jc3yxk8wc63mheuj0zImHYPH
sQ2X4zlaK64K/WQmcLLOkuVwNBlmgLwqd7OnbNp66Tba83fZV91WphFWMBiHDbCYbsIE0dlwJqEN
qw2MNwXXXDMPh5CdvjL2pxXTv8oUg6L4rVlqMexYk0iX8BHaNkKQMRwJOB67sXeeV6SBwyFXvEK0
gJxsiLu7zr04IHP6ZKBTgAvH8FiyJ307eoXj96mDuA+i1X5ncIA+GBtIMjtkmpPRqjpmK9Eul8OP
GR4IT/0jcaFgvuFjfbECwMF1g1pmtBz8A4YUbFSUO/I5OBN1eapiVp8tMhBJbDZGFsrGdB71nugq
Vl/MwtjUUlMtwCUzvsZpu1A+ObiJdKxzJyy8aFZuK0Ycj/R9uVfmFDZWumf1bIXLgheJTMEPeStj
N/0FATY6MBDunjCj18ZTiAeUrvW2QJP4fEp2EF/4hhm35qEThc61nxoiXGr+BagfKJYfOjSGQnrI
14Q+4RiAOEJZjAaapist4pk46MmnzfggnKeC8Ia9kyRaMMJU2shk6+/GQJJ4ruU+rB6AJ1vTSS6C
dGBjHNlv1Gdd2ifI+mKnTpF4+R/J6OnfR5jxs2TiFcdVQZIUrCrRcf29JytKKVxI38kPDWVxayf4
ShfoFS31Qzvq04tdApu7gxGVemDSsc+dWDLzSbzkzMPl9q1nZlkziu2taJKyZLrAjpYZFcFL6G2b
7ZIiPD4omPC288ukmFcJjKnIU3O3gGPixmtjKk1ZyeOl8AEnD8+XyQU9IHAsBIwtIwUDvyzQ6edX
DBAYUgxKcJdasscb+b+y2L33OG6OqCIKlUzVeRzUFoNPcWnGe+l5mDiPZ8XufuajPpQIf5+Jfz//
m3pGkTrhVEctWyyFVLvAT4GWLzUF0WvHePuQCDWXdQfCIa0NtPmAmdpD/kBjxmuWHOs5kzMkucZu
9ATHIVEJjqKJpG90GyCD0g4mrGA7MAPkaYHipENSl6kFg8q1GFnlAL9OE6ATvAi79+I07Zh/TdQZ
iPH+WttlP79mHvOTEoUYqpr4KRRmDZgjXPPQA63tjNkomY9seTPSnba5U9BL9x7OTX1ViiqBayIP
pzbWFPMpVjOHl3KVbd3x7lw9SPmkYFMBg5nrW1SAJGkN4ISxEnYScDabHxOAe0DoT4yELwxxzmCS
xQTnhz2X3ymhei7zQzXsPckuRCq0ipnqusKs+8IcBQ8xSEvjJSrqd5QX8kuEMoX/IrsAkysnMEzn
wh088pey+K+r+o53+aO0GknXFsYx67bAvWCfvXJdlj4/HbFMWJzgmSyFp9FMmAe2PKVtGNv3AAX9
Z0P+9wXcMHL1sDpHTDHyQ/9NduYkb1ZX2ZSfiaydn/GvX2CEucln1THYXidYTByQXaqrZCssL+tk
fnoQtqhnlS3BbG77oX1yAkzpbPLKivF32ctbYapsTlvjK3uV151lIHBpJ8KH/4Ed/3UWvo62l1e1
tzCSiJ4ZnBJrR63WLdAMsE98QoiMsVgfHwDwy7d7Ygbj3s0PaMsfT1/3pSaJ/SIHrztPc2jIj0ln
FYXNjEDcX5AndeagyCk//c157WNofQImmdQf7Qfz4vOafl4uvaFmSciOHPiUcrMS0lWJBAFjjgaC
nzV+Ha/idZKbmUrlbrLoizl6vM6CU7sYzeJJjfGhU2g2BomAzvq0QYw/KWbNIV9oLhOygNRPIlQn
Q16vStAg4zwOv3xiSDvjTaCuNUxpjo4bI0Yp5/+7p8lXf91a//Pi3JLixwJhj4bBCgkXyWvwUD4o
X5dy0mx5PvI+ezCEZfAw3vue8dlQ/2w6JETYdFmnI23zvmCNpPv6MUAVcjzPL5gspqtipxrWdQff
9LoTH1qG44eTgprENp7EZXusd9ej8MaYy87uhTTdu5ebY2Jc5Wqjn7mXanYFJf3f5KDS1p5go/w3
noC/FuJ/PLubU0L2q7NIOmgONlqQl11Pvu0vLKShd+5MEoa1+uNA+uOjbvZcfPrLQAhyTsCXxgkv
ZvEsIO6DW4o3z9jN0cZQxF3MEFJowcJ0Kc4pYhTNjkYOIl6maUT+2KfEPqBjatVp3K7wMZY7/OhM
dWRfI8f4ZFbDGgY2CQelwyn2NEA0bZOyBJupSL4zLhLhZHwBydgIuRmjpKo5rHzRxWUBwnUMnxf6
cmPCguaPhriTXswW6AlLU8VUGhMSbvMM3xPTvGIZpqb4cqnfyc2Ddk1xEb5hksLWjKde65CXGJvd
vn5h4WMOxAYBzf8kOTEk3leYJWii+S04krjavHLEhYHHqzVSbDyBqg847COL8MoA4vVgZxY9MH+T
L67ChUH8lr6PIPr7ffImH4LRowKIFjjIbk9f/T6+2u1zj/8nkpTzCjGMM8Jj6ul0GsRc/npEOkLo
VPPRpPgMTq5MzUt6IWI5+vNINKPCobyscXXNXMwQBCA4WoIr8x7/BdXjJfL4EyCdEY7jsHmBPPHK
4umQ5mKNBhgCJfv4C04H3hDiq3q8vlC8Jk9xbV9f1GO5Blwp5zn0RBqlizlGRYYp6FPy9u8C9Ke3
gfj3wXHTmaeZ1Nf1laWNkOO6uATeeD3Kh5oSBcq2s4IdXBOznahI//KFNML3n/SVGQhPuuKLjcAR
ao9dHj3Mvy/slyHM3xd2MyU4dVUhnjpehBHVPnAJxgVYnM1h+nGKhtZpM6Q8jO179EPjt6IHpxfk
NxjsGMZt6khKWujJuJyHitxNXtsF7sTIz4R9zjdNIWiOd1ezeT+/8U5GiSOKTiO6vchVWRcGoZlH
uG5wWcE5z3L8V5yeVjJf5ILTn5dVf6y1Lw2mBuxWvEgimfxiCsbA5Rd9+FppJiUWJbpSrmPs/LSl
iOVnMz1pALleX7uSsYhg1xxaeVFhyyPZxgPv86bVbEF08VEJiboiAhprQrIKSjFbNwSN+j66unyt
tpPu7D9m9cgdlbqTetfYzJGqjp1GOurdU6zYd77B30q1P5/kzS6dGlWhylGWH6620IEy9O6g+T3N
QtqOeoYhJy3Phzbv3hAVTv/92eMfnw3KBL9H1sawfaD63vRVRlQ0ouILBP5i4dpDSfu6Kg+p8X65
1hgTLusm8kq/s/XK46GXmmuE215EYVIXTt3E+Kw94UPoT6vTSgxeomhyzaaRanP4M6HJAO61MY0o
eh4AAAFvLtI5T2+lsu/73ZUEO2YdIsC1XdYWsEMiWdF6dLi+Cyt/aXjRzp8JVmdVNHnl/OTisrvQ
twN/zKfP8fFwhHiGQMdYj8/zLj4GbOTXcDlqXhlXmn42ci50RwWZWH3vxDL2dpGdji3Mv0LBOQdr
DTQgLF/T4PHaHUi1MglBdYwaQlUYY83VE2B4DIf9KH0SsllxvfO1Sz+t2iWQYQp0GYd4GbL1zWlZ
EF0q902l7o2lMqsX/YJ3A/GJ0m45NXiQUrCXfX0Rtc+xwVYOzy2mnqRezFPIgVAOUeZxdORQIMvU
t8sMst6ZWMmqmynwtquY/eZ6tQgXhAo9OHqHgTqR8aGtEixrLraBlxJWf29Dku7hXdvr/USQF2V6
hJUjLUAJwHrjaBL3B13dU2z52cTXlnr5Yrxx1uTPY+Zozsmfypc5H5Ui18baANFR7Oa5M8YQNZj0
CNFxYaC4LRKnJgATpTo2m9mrpkxRycoIb8gkLj1qvAxo6zL4GqStye0ixhszwdrgtWe8lcaOLi4H
kkZkjJUZXhpSahGZLq5KkErqT460Zlk2y/Npq/gPI2wzYK3Z1GU1liLCLsT7iy3JTTgbiE+EaW+J
X6KHU8fbKZgqOLu/6AK+5M9jwWw4uzHx26tz45VMYn2rW5iUYEYS4pb+dt5j0wh3rHNKnur1MbE0
YCMoZDsDk4VP+REmmL4hpnEwUALJcYH7Q55WYyE0obVVJGT3pry7PvqxRwHRpQ+U01QXHgf2u/7i
l7ZX6MRX4pE2LPcHjkz0AKMz2jDrjB4EvsDYxTQwTuZhVk/i5P1sONV1HsTuCdijmfSXoz5+aJWS
yJdNqmeu1ujLPGa1p9fK6ZPMSTHnTZB+dzVWYf3JTcb97OKNaftUipLSf061Ta69CPJEvxwZr4nP
I/ff+476A+Uf1j4MJhXnEU3+6VqWBWO9ayJ1r7xwkD5Vq+YIDNa0y1DDTNIrmwkEiFKcC/5Xm9kj
dcnRkZ+tKECDdjD8XRutebExmCjshKmhaIcPcmrjfscwJfioV+Euxo2pmxiOCOWaDLRV8T/snVdz
5Mi157/KDb1jFt7c2LsRW4Wy9GQ3m90viLbw3uPT7y/JGU0RLBGj2Ve9jKRpNQ8zkebkOX8T7WJj
N+nXVX+wKVthp61s7eipaK8Saa91V1l0ocp4hbuG96uj9A9NY4nC/RbUyLCREmbTWwrQCWeWRUh+
F7WxHRgPZFbmKvphPxZbYSQKjtFl12k0PVdC7GnJwOZ8YErkEKOZbHOO1RpCuYgdydMf+jXyRjv2
yrXPu2ojbYTXJgz28LP9DWXJJSDpzAwKjIgY8Ung2ZuzsCWb2h2BtWovqkXdGvXdGDAgz3sSc/OH
xkMPfYX131hgOua0MC9BqGnabKbNXitAB2n6A8bmKDwhB8IFRp/iCDWuvYNGFmfu+GUs78ePVKZj
dJXRVK6+qCCtmxvflvawnSz4K8hxlMm3Jpv2jtmioXFfgMbtg++1fFH032UcmduthvYS5dtm58hX
lnKlO3svI52/NQ0EtHHg6/YmjDQng8wQ0YKnlWRbUB29A9bUtP4uelgUsf5FD7aV9MM075T27v3Z
mHdCIZia3PDwuTSU2hFJnn2F2tKLxigMHpq9cTsYRnqcuooa+8s/n//Fn/8o6xDJstKE8X32z3nk
xGpjoDj2/Fv+xxnoH8/Cf//r//zv78N/+z/zN85AH32Ih19fOQPpPK1fnIE04zfMt9FZsKFIAMgW
lbwXoyDV+c3gm+J2Jlvsa1ls+t+NgvTfAGRxtJJfoFSERA95XZ23TfA//5CU35BtwD/ZQUYCKjQk
5H/LKGimD22YtmUZoD+wJQLlKOPc/bqq1CdjVKumcx9YvmHt66GmKSmPGFnR9tflKxOxoi58KJVW
vjF8Cl6WUpt7pVbCC30ytTs9aMsbM2zTO3VI0vsxyYPPg263t/kID9BrS5LgXvU30tjQupBSQAOK
GZKWJq16r9tgGKU4do5KWBkYkZQaccPYah6piir2Kk3a9q5FEY5GBoIOcVbou0JL8vvcULyr0IKT
2rV6H+87xaohfFgBavmDMlqIwTQUmlOLdvQqqpT4UzC2Dc9MX59KlFj1Anz4ZNSxLDJiPYnDjnZa
Qx/dszpKwVOXdyRWgVcU9FLypCnHhyZP7OKiG3Xfu1OUVLG3elzRMhyq5GbyHB1J3QFyta/3VMB8
bEOwIqQE4Eudca9FClpiljMiR+vY+a1cqSMwAlyhvso27/FCnSKsqHtZ3+JHVN2NbXGM6JruYLNO
nwcvRlw1dQK3kJJhb8sxolJ1FvOmGRpoJjaSw30rWYjHT430tRqq8UejBgYsWVWSPnVJjw5/rKMn
kBbSygHKMxpVeMPyMq7ysqmPg+wMMuWT2kZcWvE4ZJugcVI3Q3qV8w6pNFoDhcQrb6zQ7lh5uoku
VxA5BWKwjpRTg1Sc711mtJEbtx2UdjIEzk4/ctp9J01w43uv4caWpmj4ljUFrAAjQCFJ7fG5E2ZZ
buWbKaB3X1UVcrgi2iWyTkZZ2nXhXNR5HeW7WLM773OrevF3JS3KTazHPUJaGcbhD6GaqCkZkDpY
l8mY8JxN8a7A9QZB0KLtsNrJ+0+jj8fuegy65GDGjQKuZOT5W6sOHLWyA6DVN9GdNSil/uincRZB
de8lWki+qtF3zWLENYHOFKbBorLSDFh3nGrxZWUpKVdAXnFNVEOhYpTYqQYNERuOIYNx6CJWbGiM
v6WBH5Dq43TZS2X4NNZm9rGxE9Qt9ADtSk0bdCSKSgW20VinMtngFFxHcTN+tiI05hXJjoFp9nr/
2dE0GiT2kCbyus/N5kfheLmxljIJUJVuB8VnudaRPGqwIP8Sp20C9SG3fAW4munYq0bP8uuhVBRQ
VZUzrmsHl4qolPNHHTNpt886GJ8hybpqcfk2lLoUBU2HsbJ4tFX+hFpYroXFMWsj3hNJY62zqew/
JGoW7exeAoTi+Ab6SXXfk7ypKuIjvSM5lTskQck0xVP9K6sLPBRaPdlnWhR/U4pMuR0CftNdMkjh
D7tuenXVOVkQbrra7D5kRafew6ZMZQ2i/BRgZuRkfdg26w6TQ41yYRKXHnYWvpP88tMyMSRKfebU
HvzQlylMRYHFadBreEA4A0iArMrw6QjFk7g2ujq+0qYR+8WYZ6NWoJJU1q20NtQWYpJf4OIdDFO5
yYrARpnLixFKquJ6fGqccqpuLMz4yq1pqSXiV4oMRKrtjKuhja10ZyRZvA0MGexUmEw8h4whQnW4
D8fw2Mdx9r0NlIbfJ3Ri1BKKfmrDvVkP1THMlMzEeCSQdvroJz/aNtVAakg6ogkh7LCpTpM7ic//
2OZa+kXhLNp7zVBe2+zZfd37/WWZmSjqdyqbfCR37vSOslJoq1mw0ZuA10ME0Q0MRrmR+lp+8Pwe
DoeiDTb1ybpWvsoSW0ZQaJGtVeIPKjq8KMMHubzKpIfI/ARy68dQFdPKwmf5g9PlIIfLBFWUprKi
D2kVetejFI90ridYxYXq/DK0JL5og7LZKq3TXljtON2zlRV10yDWlKPyayYxyIpkCoCImoGyrnID
Gpxs2MhhhJL36LT6tAkHs/se6UFzoVio17tFCfUwCzzqk5nZtbepxLLuyV/3hYwSsJYF+nd0hKLL
NvTLdJ02KJvnactiDIas/aLIcYpZexNmG7TQJhBuE7u8DO2pXMmhloDDDMbql8x3vo+Uov7SDnm5
RyKkYxd6snkbcjp9m2oDE2F7nI5BaMoQhyX/E1fJsLfCwPo6NXQN+EirRooyHpJ6/1hIZotMqZq1
G09GXRlZvuToJEaWbRs7lNGmNZrrNBvt+04eKDvXZYcSvTlJ8FeVIkjjndI046/QpBRUc/LFcCk9
qfZHStmVE+vFysv69F4OrLCkIhD3X+Ncjm+HIYhuSgu3gkzF1pk1cusDCN86XWQ9tlMXP4SG1bnt
4IA58rDmeBhUkQh3VsdX4/5W2yrcTKrmH6sh8h81S1WOvpZG36a0yD/5dsqEqX6WoAaqe3CUHXR+
tEhbTWM4XGhB5qAbj0n6Jo3beFu0TrXx2indpUbCw9Z20H/qRuQiO792jRYxwqYd2o1vWvGuMqmF
ZEmE0I7PbmlaJ3Nx/TU3StjylJagf4a2RQkaCciPpjJOm5gDFpMAsWZ0r980jT2sC6Vo3NGs9Att
lBHytelPj6mRbZ0aZpbaOgZK7D04Hj+b3KlW86uoDINDPanSTW9G8D2L8nscSxmV8o5Hq5TGm0EN
ULloC+igoak8qbmFVp/nJDV6E6P8pZqC5nYa+nrv4cTQcrLmocWWMPU7r/W9B6UBMmuyzT80Qxd7
XxNZ7i+8JrZj3BBG4Ewpt/REQ0Jpt8rk0P5tAzX70he2/FQ3ebAPRsm7M1gPd2XNJUS6NmyTccLG
BvXnrd0WsP9MefwV5GNC+h8Pgxq6eZ8mX0fOh3XQpNo+TS35sVB5MAX1YF6PU6hdTmqQ3eh1j+mh
86GX7jQjsb86pS0UKynWadsqkvufg+Jxt9WGmtExifthgKebmOuutdLvRcwcjYqufG5HLdvVA52L
dowRaa51TJMHr8oQ4o1NZRMZENJH1QMrEGeOfhlYVgtTMGrzK61QZIq6Q39n84O53EOync0wapK/
VWs9EKwkyipeUFiPRdUoP9LMA5o1tsqFQWr2sQbqC5sttC4mW1PvTL2yXC2MKV61UUlHWOmKX1U3
OtS47AS2rkOWu/rPG6kZDz/+5x+qSd37X7+RvoTpt6/f+p+vXknir/z+StJ+Q4UOlX8H4RIZWToe
PL+/kgzeQvDLHWSWTEu3BRT3DztVBT9VDJoBCOuOSlVGiHn+8UxS1d907NZk0eHgj2WeUH884G5f
GpH17H+fGosi0veqYWmYlhACQ1TFQuZd5q00eyaVdmaPTocVU5jH9rjncTBEESQ9FfFBADByDl+0
9XruUt8kW/6a93WZkiJFcblRJCmkRjA5g4Kqvman00GZtLy+02WfV5FlBmOzG8c4K3dk6QqwvlzN
UvmXnxt1se0oWdAtH4K4BftrJpVbjvaI0UaiDPKhaCTjtotixftuOA09Qy9qfKwRKgl+QqwEnPpD
pZbt1nPsYYR0nLPhiiZQw2Phd0nphmM6qfC/xwq4DWU967IJMsrlk+RNqLfrujPuyj5Oqws1gOVk
Rq3tuCqdI7BwtoGKjdylIdh8O1KCna7GlkNJr0eQqfNiYVPaFQZ2aLZXYpETSIHx5Eg9yqVdOmTW
phi7Nj+Wg5TJG34PRaLAy1Epk2Gq4UcK3YG1D+KJayStGqYd3dijEVL/DnN8xvzBiC9ySTm2XUT3
TFbrYV36dvHDaQLjvtQ1ip9hNajywS5zNb1FSrkfbrh2jG6H0+oQobzbBxFeUWOZUqKf6qy4S81Y
9i6KsulCVxsco38YrK7oDpEdGRi/dPGAzrtVtt1Wl0uICH5dIto0FZ6TAeezVRXusTm0UnE7RPQN
PShjihnULcpdpVNti0pvvG9tlKNC0dM0LXTK70NFwqlrTUu7WU5ivN7SxAqqm6GznGljaJ1uAI7t
kuKijD11xAXSaLviQxpbdBekZiILaDWPNrhWlkm9KdUgx4belwL7Gx/cyR7kUpXhUOedHERbXS+m
6mLQdGlwe65o9LpNoMumDMaW4JuorGpUpRI5VDdSGaX+pqvMGioFuZWwsLLsYmf7kVHszdyKItBc
g1ZcSv6oKV9SrR+wrm28yQg+SKXedq7WpHFwrRQylyKOJU5a4M8TqoV+kclq7m+5yPoG79qkTSTY
p0atPqa9XedPpinJPwbF13hMDCG1g2Rltmql4P0wIRWlyZFW7/VyalvQMF4JqV0JFGG31BZ1+TCF
E7dxN5UdRgO6j26KnVCO2KatWTYr2YvztRPEUnSR6XqTAlWL+/qpKzTrR0rDLWEh9l1XXfd6GtcX
me21wjCvi+2rcQRJd4wig22sFhPGoiWLHhWgMu17BW65buBROOoG8iZ1goXUp7Dv0h6xAqkrPmt6
7/gHnyqLdWE4PXljF5spjA5lyir1c1LUlf2NBdP80usc4PgQm5gNa4WtQYBtw0KlgzkG8dEZzNHa
RJkjNdgOaArgbqxle370UA3SPbfaBG1z4Pl8T89AKS7HaUyr3eA1VbmXE/7aTg8N9uu6UH3sWxH4
Jf3KhqwZL0JJq8u9kjWKc1t0fRturMr2c8RTfB89lx5nRJRqsiDD1dwy/Cc985qvjV57GSiBxv5I
zlB22DWFKdJZlXffTBPGz4I0cNnHfRgezVF34ARVsQ8PBmioUYCpa8puIitIqx6IYVrGxqWd4xKJ
ypiX+Xe5kkzZZaSkITzuKI9aco8mrHtXtqbw0apCADm6Geodul5Vn4NeKDW5MleWaTTtoS6sxtlD
dAq8X8Ek1cVd7yhShNrFQA4shUVVU16eEiXbJVkaaG5XabW2qvUJqLCdZmHzn0QA1+LnRECYM//r
ROAjc/Xzx3/93+rrt/9CwBX7i5/1q6RA/PWXpMAwf9NIxFBOMtC3R2yVAulLUmBQBHWgiXOt839g
dZMu/J4UqLivm/h1ir9jKej+8uN+zwlICUxNgc9D5i9MW+hqzVKA91ICfs4JgomeBOJa9Ceonmqm
iTioAFicoPGS1hzisVQMtxKtufaabHF9MjG/JyGnSceMyfISQtcM7GPJYRTbnHWYvZGXMEVhEyHR
db2ZXK+/jzf+xlo3m/xHgJgXsjvA24XDieUuxH6NLHgbezY8p9VaXsmG7tYbKGFcpMHn7qYEyRvu
mpWgEXgXoqKkHPA/xghs/374mdrR2/Dz/s/gewXPE93NN6OB7PDaROqaFisiCXvB/Ea07Jf3VByH
j+q4lT6KaUhdaZGFLhbSm698+glmaV/kG/pkUyB29Suen/t6hxs7BLh1Ru8c02kUI98f+Os08/dx
w4NRWN+gOszZuA3eSUNRxKbrVNjIXqPO4KQLIWaQo7cxZmNKHSew+j4xXYT191j03eFOGV7JB3Qu
t/ZF9IX+92347f1xvW4Yv40p/vxkt8jG2Nd5KpbyQcxis++3QqVvSZh5piL3Rxxk6lEMYGdq6us4
0lTUXjcSR2gGlNa6hNMOE2CH8BFKU9vFbfIaMvkST8gvo7YjLDic+biK0KpQgzZc+Sjo5M0+hP/D
I2G7OLJzG/KfkSx6Sq9Hlpiw2gZb1l1KqHh8pHs/RIRTv+uv8p2ztjBri38McI74t4LbtjjSc1/w
NP4cep2oXsbTB/dwKAvqWnPHX8aW2/sRjtUePN2VVG3bS/Krh/qbcfj3V49p8IoT563Fu+712Cns
GV6W+KarI19Y72Lsq/S/snrOzvFJnNmBS0qM2nMtGeyM5oDQ/11zG27ydbg2cMIbqD1CwyrW3kba
k1y9P8SzJ83pGGcHLlmKmTdN9jK/A2JH5Z2/eRGEb2/V/eJ6OneyncabnTQdjWaqTMypcoO3817Z
ey404Z21EwLvy8YailgffyJ+f98pJ3M7O3VsLNq7WHmeWyRi1TUW7K5Q8NAwb1w+B5aizfYlz+2q
M6ded8ejti3QZO+ODgBOUEmLJgPPrId3RqbNdmYU5F4yZMykkPqpboVf0nRsD+nDkmzl2dPt5JvN
9QjMppTULHteIzC9NoLUChLjAYW/bbKrtgsr8txddBptdpb6sWZ1Bl7HzGHndpCGyrV3m+BsFiNB
DBsLWe0lWOq5pOo0pFi0J9dENYwt762e47QK91JrfQml6cP7w1oKMTtLWgT7Bk2MSoZAa6stWO5y
4bhaCjE7RvKo66uM5Akxr+QQ+8iTK+nV+6M4e4mD+bRNWXTv36APfRoAXTY4uhuZ/kNfqpQvFA/n
jQDbhkofb2lfI82TVchkePGPqXfWagQ0r40ka50XkMEdPdLWRVt/XPjF3pyhZKqk5EAUAK2ozjOH
6OQTaqNBZ18jcxt3xSV0vgNQ0H29FnZgISV2tJvwXt+X38yN+37kN7M+Czy7oMo6C2s9Z3OECNwG
FqKk6rR6P8TbQ3oWY7YlVNMvDT8lRr3BLENI1K6jT4LcSudoX14s4XtnuC8OzVm82WKV9IxiYdgZ
bnaJitgBBZC9d5k/4Wy8xRbUDV1vo9xoC8v37TEjopLNiKcNCgj27PCEP4PKpEeqIa76jvLGStwN
Ixnb8PPv5NgiHIx5CyCMRkFxtukR+wykGp1cJhWfm/BKh81roplZSzcoVfO4WdKWevuweo7IMrUw
lzWfa8qnx0yj2lWa2JzYIgMeoXMcuew3DR42gt3sCf9Jt8f5DyjpbmEFvbmYZqFn17xiUCFVarzF
ewxXymvlwjzQf9vpW0DLS5LKbw5wYukIaPFU5rEqz5PTsKrMHt0n8R2VrVz+DOA4oMOA2WF58BEJ
IZdZ9tw5u0eA7imA9oDokIW/PsONSdO8xhlfRigSRcqjQjLQXIHiOSRfrL+zXE8DzqaU/nlf5hU5
eOMqTxa+J/JttTGOqCvtkt0iFPPspJ4Mb5Y3OW1qTVMtPHg5AiayxGY/3NWuyPoLJCBHTMkW16sY
wasMQ3zIk5iz3KnTptTRU2Iml83W3OF2eYlRG2T84JOOe5Psah8pyS5kpG/f4LOos2Mg7VVPLRUR
9ZBeFE/oclIKQPZnG15ET1nxjHs1aZ671uOAqxP6BcuvnjfvK/E7UDKl68GCwo3l9WIyy9j0I9TC
XHXXHBSMDP/yy/Hc9aHropZEOQdfvNloNTN3jEgLxQs1v3ZW6eYQbAWut/wgGDh/4aOKu+LNR/0z
4JxM68GT1/I4gtRyRFIaFC3uEkIzs72pIdMsepac35c6vTQQ2+QNc76CQiE9o0eC7sPTgLwTXnJr
SpwxvqMCsuytl9wAxIS9Hd+f8WbbMgBQpaQWExodjK22h4Dzlx5tZ8Ng8iXEQyygkrMw2uCZlWMT
Rhd5xu4ljLz4Xjq7Bakc4sgGmJNG4OuFGNtOGjRUF10D8luuQQaNsOCQYWyFyWbhjji36JFJwK8M
AB5Qz1msVgt7Z8Jiilvf3/dXzV5o1GEjvPhMOjd3p4Fm6YwWy1roRwTqts1B490iPlF0XLz0zp2Z
p3FmN7xva97UF8QRLyQV5DyukxCMNw4PawXl7HXsf2x/0LJaSAln8PWX/IneLSptpgNiVJ3dRYFm
9IPfEhhu1jr5UTygerfqqJUE+2STPgBkWsoQ5/c7G0xUalGupGQNWnt2jKRK3ztqRKYbl3WziqA0
1CWuIJ22qWOolhZMknSK+3XS0GKtQvTrvaW68TwD18nYyN74RcgmBID+9VJNwyYMaKOg0D1mm8DW
r6MwxrcQpJ9HXWEw9n7H+n1/zc6/8HNMVIVlC/s2VZ2/gbMGNQuc0FW3GB/G6Umj+6l/ej/Em6xt
HmO2LRoA0WnFznyugOlf2519a/6AsYgH9xHgyAYtKcSji6dJWxjcfO+/BCZRQjFTBmU2y8LrwfM0
hAdUNwxg2pi7GpfaCDfuSV0I9Ga9ziPN1uuo11KcR5HqelcABhCAQoWHWqZr4TSJ1RI2n0u5xdmx
OZququSJ6ptszUqTxAYUq7pS8DWsu2tjyKDZWa7k+QtPVvXt1mBdnoSandSjgWHWVNgKF4KNg9m4
FiQsrCkxQNqlFNmix+oCeZbWVTZaueoPKuLfC0tInd1Jz/N78ivMkjclcPrADFhCxROk332LL3X/
2X7Qt5A/3CWDvjc37jzabCOO02TJbYbXS8s7imYwlDacgzZQ2vbFbjnzFr/86YU7Dzc7epQiDqI8
FYOTkr2kqddWgVtplAeIdOjRcYqjBQeIs5v+z9l8FvY6eeonfmMB0eWDthGW9s0Y76a+QzUiyRdS
0Tcv0tnQ7NnW17MqaWQxkw0GOmgUUXK2eVJYWLMXV/+m+h9vQnGAnoxLrKKTcdW+ASRVHGZK3UNE
nLSudAFAGOsp9RDFLgRvv6mdW19Phu92aINXnhL50xhExXasDftLNzXyzgREtw0jCvdoBcBzCDUY
iGkId8dAsqkI+mTh9Dh77p/82rNbNiuMBJIEn8NJ7lL/c2GiVzYUG8/ZZikyU79j2V5ILrcvC+tV
e3JhM82PRSlWM7DVxMtqYJK26yk43qfmoTM+p1K7DoprHV8UFTGNIfyVBO3SolhafrPDUlf/2F5i
Ueh05+KNHd0Klb/hl9AfgSYCy3QhpVgKOjvEcqcOZDUIuFx9lF2R/dCivZrt3z+n5m8RsQBVhbcB
lRYVZN1suTewJqxqZCe3RruxZF7Q9vb9COeGcRphtsTjvOvyqSRCaKNFAaLtOvLMvZ8HC9OlnjuU
TgPNFqUgSQ9TRyDrRjQ1sPwMVwXfyz5SPsM5ABtC/JfXL+WB6agelGN1nW59F9/Rv9D1ODuzXOQ6
ypT0kjTx5ydbu80rsKYRudF4tHfPknZbh+DNBgH5tdDYWzICOBtQU3jGmjYoAXt2B5RWFSVtLsbf
lFu1oxqyqJN6bh9SHPhniNm570SGx74vVde4IbveTPvkk/wgXpIaDNpuKRk6PyCbNxDVXQWVz9cz
OIKkKsaMXZ830moqb3veQe+vzedkcX6RgcBUOYmhwPGmex1isKIsNgONFlhct2hfalAdG4rgdwl4
vY+DlikFQu+ThY1Zb23BDpb3fo8wQN/pzbFspR60eKlfGCaZd4WKzqaefGUFRJp3dSqrH40c5g7e
RUAjTaSac2cMXSmHGtPlarAflCraK06cu6qFklwdJ/pPKfKxkTCt0lgY69mbTRMEV108LNHHez3W
BAF8OHoKIMGwPGShdCllDRrByiGMwq+Zjq4FpCuMLj/FGYqcCbwQp396f77fVJmfj5uT+Z59UiuJ
wGcPPpoDR/uuOpT3xeXEXqXQsyt+jdiB78ptfLMkAvSmb/YcFi61TT2CwQs08Ole7EqIdD3PKAog
WHxdxDshgIdywb/9zH0OhEuyo/M2gbc+a9D1amV4dc993sjpsAsH6GlpqES7kYsra812W6Z66lIT
Xo8wHxe+8NmTFiMe+bmSBdfr9SjbrO5CHtooYWL8qnaf7RjVgNT5W1HQSKYSQrFX8E9P51Lyfbgl
7YS9s1kfJaO8KGmiDYX8sLBUxNZ7szWBOfwRZ3Yz9Y4cFUnPaDSt+aVw8arhdytNb4cJwRPbf+xb
+Rhj5jPqza0he1+9aOlGOXehnG6Y2WItSz2ctATJgNCsH6Pa/uBPmBi20U5LzWtonZ/+xohP482+
X23FleVELeZDu/ja2g57ZNm3mL6RYPyFoqD47efzKwzZgbvx0DTmkK/UKB1wtIN4Iw2Y28Hxx0WT
ztlBQ50OUfXlB+C/OIH+DDnLaGgierE9EXL67u0waj0K0AGuZij9/JX2wNnvp+I6ISxnVFmfzWfU
9oBIdIlW4FpFwdPGV1pDQFX435Zus4nusVf5sgxom5e6xBnAAfvPsLNR1kESNHJL2ARoh4CQaDtz
+xcSjHMb5DSOGP5JglGOvPq0njjoPm+kdI0/o0uh1ZW3Ey3YxbLkmz7wy7g0xxaYRgjcs3H5XahL
HVbrovmxTf1VvG80NwFb0ZEAgGLG48h5/AuFefFz3yxU6pNos5PUwFJ/PU4ZwWYQOdxb6i456Nwa
qMAg9Gt+trA1GDbG2kSbfSmZegMieRntH1Hpab2Omlr5YAa+LraH9JQB6zCQ6NPWHp4pS4WRc+c2
krW/DxCK+etQeRfWGoBgxR2s75IJo+teG+7eP1ven0P7WSTvdK34flkJ4Cso/OLRHnmrQ4/XlPSY
9PXj+6HO3vGnw5kdm3GSVZrHHeWqBmRxwKo7FWC3i0X451ZTvhVpj2FCvw8C/YviVLdmg11aIBSE
LHmXJOq+mAq3SLylFuX57fLnLM9yAKvUdTUYhQDMIbgVjV/1YN8oZOL0Q7aLL8azE67JIhVQVQum
8OtvOiSdFzp0LV15N67No30ULrP+Bu3nW6pOa4TGPi2fPEtBZ0OMFZLPySdhDjNIf1JWBW5eQ1UP
BuxDdL9eyubEwnyzM8XbRhPKKUi7vR4k+UybeKIMNGyVba8fIdhjFzVtOv24fP6cPVZPgs0GF0lI
I9DUFxsy3KMVDNSSNHX5mDu7Tk7izG4NdczrGP7Xy6AS//FlUMMGa8hK/iuNx6WA4que7M3GkqNu
VAgoIIf6sIqE8NxaWQ/XHbfT0mFz/mA7Gd/s2rDkDP6HqN0I5KGDQTx2e7RGKmItJaRny5L4QwO4
gPxg8d9eD62Tcyj/wcguCME+UOj9bATp9xZR7cS2txay19B28LC23SnpvgYTPDaELH6WibKw+88e
sSe/iPgGJ3OswgwLGywJXck0rhsZPm6R3RkwlxfOvnk/TSflh9sFlIVEDvTobPEojWWmFTkOd/9w
mW0xDeChgd7gdgm2fiaXEpHYdgZe1TJHyesRWfDFGt4CE7cxhpbrel3mCMHXbnnAIAj3zaWRierB
671OPHRb6LpAckRf5nU8Q+0h8VSMTKBJyDnWJor6H5WkXNmXzl21wongQmhB2/YHzbpcWrVvEALP
E/tneGN2HUdx102IZ8gYDGSX6A3vpwm9u03x4N8V++BaOpoXAULgF8EFXXQo/6v6Bm+exazg7Qkr
ZoFiDi4StNzmJ15s2hDbcmZd342PBnBPwKy31R5P2q1xlI7dTrjEaEtlirerl6h8bO4L3dT1Z8bo
yeotZC6vQtYmd6goD2OVKKh+rdK576/es4M7CTM7iHJNj/OYqos7xUKPoIUUPwU7W81DVGd378d6
e5q/HtLsFKoRzsDuCslZq7X2SoB4QBVXw0rVGmOtdHibpg7yWfCrCyyEsoVuwpn+nojOmcTO0Xka
zEbqTGMtT/jtPS9maYU4K5nRT4ec9oga6HrYWDgHbL37cdEL8/y+PQk9G7iqOJk0au1ECY1bchMe
7UsMQVbmVnBrFnetuIHf7NqTaLOa4ABT3oO7gHTQIR3otElbYyuQC5gOGPhu8gLKPi62wt9eaK9n
d3ZUTE7bkzIMYnaplnM0DbheCBm3Xb7N8LFYWLZLX3MOb7EQsYFSzCDHO+9Kxf5w3dxSa7vCh0G9
TR6Tr95TezNe4Cmw5Nr2/uw+X7Un+zJqcnRLbGVyHVSLNQdV/wLbpCVfyDM39qv5fF5SJ2F6u9LU
aWLJiAQh+i7wrQI9EX4PNktIrLPbEtoobXVwUM6zVeZJqAQgYzrGhAo9zDzUCRHy/HOJsIqHDn/c
Stuqn24adN3ePw3OnTw8GfB9B3lFMjlfMYYd9WWPz1iAKVkLNTs1vjXyQYEE//8VaN5HbPxEN7Oc
QE5kryYMqyHQbjKqOWCZ34905rnsAKr955jmjUTHatUI1jZlgCf1rjhouNOk68xYWTJb4aVizlIZ
Pi+EFWnwfMefhp1lOnVuxlFoJ5xndILL4Wt5xD9tE1zjJRAml+oKge/FnPLc/XQaU5xCJ6umDOMM
qQFmtQkACZqIeDcqYkZLq0Qcje8NbfYC0AJDTbya+thgfteHqzZs10P+qCBNq9vhZmEezx1iwhaD
PE7mCefMzukyCjQ1nfh83dY+OhciTY4vhUlkuM12S4ny2Qk8CTY7phWKnXJfMoFp/mMQaC9V3fRW
cXh/TEtRZrvMqc3SkxLmT5rgVHk+kur6uur6pfP43KUDkFIBlE9PBYzO6+VQ901XRiVNDhxFBHbd
18xH8ahpvzuw4yTVfFx++p55arDdQF/xwKfSBzzvddCy0LPA8DTZRafPxecGPl5AbUognrNNcbXk
/nA2IT2NN/tkXV6XfuXRMX255DK3/FjbG1vH+QJ7kAecpUSD0YPGJe/rb3J4k2PSqx+y8bh0/509
PNEzoXwjTHbnKOiikNRas/islg4hD0ULqfI3JlWXKlg4pmcu0QKuwCSDnwezL7Lf+YXXVuiCGxqD
jg7dQUe8CGLQC3bVUXZirOEWK5a7alteFFdLd9Pz5fNm/59En62rrgyqcEz4xOIJIvIK/wvO8at4
Ayrik3KngVzK6ENqKxM3J8BvW/zgF2bg3CvodAJmJx1Q1wrxrwmCZ2KU1wAztRX0tmHrR56xQaQu
c6W2nm5tCsALkc9mAUDsIGjbNEQB3L1e4EMROZ3p1GL08posbhXSwkZPdiNfLC3us3cIzqKC+W44
tM1eh4JjVuut0sju4H9MDBT8nGH1/lF0bs1SQYZ0QibIf8zmkdwj6NB3kakDGJ+98gmJlF3VqutJ
15bm7dxBTtMPlA2NB3EcvR7MOBjOlCYIDXbbaUvCjdU8W1MwkNmYn5aaOOem7jTabGCdPUqt4jF1
MWLduvGt8pa6UucjCMKTaVDRePafOLlsraTUu2DoUHxTgvvQajapEixdfuduiufz+yXGHGPZGYmV
ttOIXPwGd66g+ykcz6KbDqcNyL9B/stfJ5tssXt6dlX8P9KuZDluXNl+ESM4D1uSNak0T7a8Yci2
RBAkQAKc8fXv0K9vu5qtW4hrbXpjt7MSSGQmczgnsDCPbDsLIPTKh3dGTSuRo0rj9yoGkklSNFcZ
+8Z7zXzgh+qFmOIGob2FbHP1lKx+MKbKQgvToPMDEoBr9GLfDZfprPzDqzqRs+h7clVTOcoSRm6l
XuE9GmO2F/P4eP4h6VRZHRltszboKERMQC7AgHUy56CNAXjOeTHLP7N2vUvzBfioy7D42vF7PAJc
QLH0YIDtwz1ArI8HIBECaBNePxfpeWkfK/Vb2urJchM0tLxH2bDrAWaT+akygY9taHTSSVk91V6p
svQNSBHZQ+8NiVvhE5UUGk+nk7LYyIkNeNnchCqCrakRizTkaGUYfuC6CTnd/Sy/4kRKB8KOwixx
P8wqtvjiT2qwb3GzTaIaJKDlHxnd7/tZ2bXXqIBRByfnUlCE9t+AGIYG4MN5I/jQGZyY3MqyC0Da
GqaCEO6BhaUskrF9CYGfGABo/XOSVuEOUz1/XVEWzKlbPgvr3QS8EsVI4ecErRLwyrHGmZZQKexU
7NpfbdoB6/bFdebPabTejDVzNoyDCaPrJ4y3dY9532xc84GFnzOEX3PYJ2bX+oClrDooJB2QWxgi
wdQUwEs137QfJV0nzmf9PVGo0mY1h5R26JOiq49SganRA6Cl08bK37LI1lyU5tGu05MmB+d6aOD8
QpB1AhY1NjFRM2oJ3nViVr7BAkCfnzVw3oD82gT+c0brrSg1p6cTsnINed42oZ1DFwsFY8lEIsy3
svO3501bJ2XlEqzaHOaW4o4qHqJ0XKW+GJI80n2WLydyJg6tMwS7s7PKDvGhXPiPbfbNmXQbLRqv
Y698QW+UA+PL1BGg1xIgJybAXuXi6E7ZJ5/oyheQKrOXJhLigrptSvCR8R+jB9bCVgf3oTmydS4X
cgOkQkswzXsgwvtgHVWN5rl8eGgokqA/hGQKX2j/jD6OYH1fAiw2nUb889MtAKwTQKeDAk+mf2Bm
J5JW1+Py3qKixqmFRB3tiGyaaABcvbo/L0an0OpyXMAHd20DhfBf9B/K7TwDwFX0sRh01d0PH85v
jdaNLQ4ayTFqcD2GByafBqRDIQgCjbfzCumkrBqxAbo+XpvBCQhMHVYBYGZ8UPQVOmU05+bZ/zSE
LA8clfl4niaAnoS8bGwvwXcyQUX3c/o4/xQUeI0/uIsdFBjyrsEVQbsybqmOsFenz8pBg0mLDqA8
wLH5LLEitrNYG3fNkIbl/zygE2EE+e8ntG7x0Uk4SOBgcQyTXEXbxwRgWdn1VHa78yf3YaaIQd+l
kAA6pX91MJ05sN3F3urqfWhuQkAe0wlkUgfCvp+X9LHN/Za0OjwmVTCGzVLUtOyUu13MuywNSt2a
xMd39FvM8jNOchDi17nrCzREjfEhqJ6ixkpa4yp3S43r0R3c8jtO5FSUMDbkkFMYX7xCxa1tANTk
ug3uO7fefu7oVg4Vs2clZodxSbwFMwQAzNEAivGYNK9Ip9LKm07cCkfHxg156F8h9CWeeibunBYd
sPY/q9PKp8pOAFdTQqcMHw2TQk85mlKMyJ8/ucWo/pUg/Dbv9QA2WPnGTox4saE3xJ1XpW6j+6rX
GNx6Z9pwrdmyXfjSoTATKwcFHnmK6ja2QXJ6XhnNC4rsf5rcrMw2y3IcWVW/TOrnDNQdVf7PkzGL
4/n7+ax5HZVbkbxbkmu3IfHAsA3pv2NS77wiGkOLVq6gsKMxNFEYS7m4UiCQlBGPRw4cePE6+3/k
SX8rtPIHGFKVEYhwELu9Cbyfz6UzJnPww/RuzuukM4OVP5gDs7ZbMLikNthk7fHK6UBfgIHfWjOs
oJOz8gUF4EaYu5QpahNcAlhC7ua0yrBjHlKNh9OZ28odeNLgA1M4OWVcuKTYghUzVoRtPnduKz9Q
ZRFw72acG3MegZwcq/AaKzhoxsrPvB70PVYjQyYHu8qwzHyBP2Lr2hTLZ2V7M8/m/XmFzh7bMmr+
z1caoilSGz4UGmWdTNFd5zdJ0DCNNmfNAFJWvkDNHR2Henmn9CEUb1hb2gChLQb47B8l83+9Hwha
pVZiHgw+znBv1HsDmvhFOFvgP/hpW3+xuP3XrU7dua2cgrMsyIHpA04he+VDuDE5oKmBrvG521l+
xUnYBt9CqwIbiZWYWCyBG60sIFy0385LWX7rfw07OLS1MxgQnLOl62614EstnOGuMmpd4NEd2MoT
tEgLarm8z6J+i9w9c3+2+R9MtPwdDaDHygWENFR2tSTwZLBiizc7FxDqg+QaY9ZpsvIBonUqpgRs
LAccfd+ZMbOuKzCUnL+Us1HHxZrLP6+em301jxwtfM/77g43kr/k9r4noEWv/6hs8J8oClErH2AE
vtVQGwEusDGFWNhJX2KfDswik4w257XSmNp6Goh4xDecCI7AY96lYasL6Zb78yKWWz5jzb967Sdv
BqDARYRZefia/MqZSTxNNxO6Zo14KMYwMYROnk6l5c9P5DErR7GXQR6LmlfU5VOXyON5lTQWt+6e
yiYMbWCUASxlVrFt2FsZAV61kZrL+UiMZ2HsAQgXNiaeV4ZN/RZ0PBxiJuzeGcgNlzyx8XSJu0bM
egdPKM/xfAJzgzDAKzJQKd+3vi7k6KSsjBpQ3JGregIzcNwmzR0gVCHHBR26bgnd+ViSj2kpcJ5g
gGMV3ApuyxGUX/iGGzqejnU2gIqVVBsMjElQFnO+d5wCZAKDaVxgoHw8TpXLAQMcNVdgP2jQVCnM
IxkNb8vLtthVeSPAeEgAnRSi6FX1DksI6XksW08mgdHMCbdnf5eDqWqP4j+wzrx2uJRIgC5V2LWX
Bej+Dgb4Hg+K8m6b9YHa4nPFSQqZ+UkAoIvb8+b5UXT3wLb6nwNYBd0Qu/4MbFCwm/ar4R0GJXdj
+WqCUeq8nI9e9qmc1Usry2oggQc5FI07Zdx53ltmPyzsIU6HKnf75bw43b0uf37ysLu+NSwedviA
McA0M+PFUZZkva9x9LrTW0VfUEU4LENpMGWNmwTgDgwtzH+Ot6R4/pw+qwjs+M1kcweCStS31MK1
6INXhWqkfBS3Ti9pFYRLRMc+WwonBTJ+g6Kf6/wQPgY+zIdy/nFeI93RrRxWXfQlGN9wQ4N3D26c
2AxJ2ncWphSrP0gtTrRaR2OzCiJwhECS54LS0vxugZoU08Dn1fkA+SfCev7fD2kdiAGoMtnd3OJr
KSxuzI4lo9nsRIe2B48y8Kr41r0LEA1FQQQo+u9+OG07J3ttxq5JgUGwYTlw3EexCwrwJ7VYFB+b
h4ZxtDPCp/M/VfM21nG8EVXgAb8Xt4weE8PQpIpoEg7vn5OyciyzSTPiOUtC15svVZsdmNFdEVc3
mqkxo19oUycPPa8iYkzuoox1V7AvDq9TYvUxz3Tb55q3sY7joehVAGZA9GfKDk5sz4x35X0t8ttR
aTKGxfLXSdCpJS0qn6g0CVbKikOS44O1kpYxZhFAZ9uPuwa+LCziSP3JnsepyJV7ARdi/f8f4KP7
AsLD2JOvbvB43iB0B7hyLqFQU8BmqBUVbkwwiOCW6Dt0bzQ0Eyqn5Lw0nZGv3AvpQ0mHHtJAaZsy
7wu3pyTUTshrrG/d7i7HnPgVyPfSxpriObrsfGtH6y9Chpvz6ugErTIiKVoSEqynILW/wiwC8Dze
p7ZAkhdpzk0naJUQTT7IH5kJZxmwF0f9iJAIuKC5NOZcI+ij1PvE5NadbtWYreMsCSsooTbIwe77
XmoKZRobWOOOuCJzQRWGQ/NnIDflFIxqbbIwnp6/m19P/8yDXSMwhmCRFm4HVSpwZ27M6ZXwbzyt
dwthBdxTMnub/x9/123Z6BRceQrRznMeekuWE3WbmX8fo2prNr7mpnQmsXIODnVLzIXCyMVcbDIw
PM/qupEsJuQvxqj/WpjRSVq5CJ+ShrpLkz3LbjN5O5gdhvrfik+mHutBxjmr2yJaxtEtIDi3gYgL
G7ThSHcK3bySRqF1C3zobZfWEyRVDJ9L5MWeron3ONaW5oo0hrAmTTBBONYDyQdlDSBtzh7iRZjF
AdFh1GmS+DXzTN0CFk5mi725Ppq5oKyr7gJnl7dYDIz2DYANz78snVrOPyMh+PN8GxR1+DoDOyRo
62LOH7ApqDk8jSda42XlcijCoVgOry8S0K3GrXo+r4fODBY9TyJ6PjEjBME2JDTXk3XvYDrFFTdO
HWw+J2f5HSdylNtaUxBBjrAuZvJ1oTH30KaujD8pCHr2AgEbYlkLI87/FITlWyMDeyc8aw06aBKP
7Y5GXHMvH57abyHr4Np5jeRBgzKG3f4o1BDPxc6vKUj5DI2Z6QStgqsDpuqh8FAFao0v4cxQZ7il
AiTq2pHwD+35RKNVcHVZ11hGi2Nj9Rt1KlCUI4Tr8qwPzflEyOrRtGPV+ONibAzb7p6qwphRcGGc
tzSdJsuPOLG00mDo3Fa4m6oyE0MOmxp0491/KAT/a0DQiVn+/ERMNE/GkjeiOuGw1K+CDbrDceXo
RvV1BrB6N/UoXEmX2atB3Qr5qowm7QPMnbt/0uI4eTfrKbIcYOhzMENQG17nWCVvuoRZt7WpG8P8
8BPixAZWgbT3R1a4HuQEo71BxfCiMslmqJ2dDH3sGnfA5hqjYTNMVXreLnQnuXIMckThJV/q6xUH
o7UXYc3xu7T2puF+zgDXkdW3RS2MCW82IvdueUtA4CEx1HpeG435rcOqar2qNWwIKauLrFh43sG4
kr99TsjKKcxBYY5ut0xQj/c5mOib4CEIns/L0FzLGtCwHHsPwAK4Fk/dturOLr4LcgwHjSY6KSun
4Kpspu3SjzSiH/0Qxm79jZYlEuJScy86QSu3wCg1jIDhyBr/uRvffaNOg2lPsvBw/th097/8jhP3
09i2M7MOx+Y3PyfzewMaVd3ta7y1s0quJ8PpSrngI1nzc+bJWESZ5knqlFj5Ak+UfW5YEk/S8ROv
FElUHnqhS6I+/Lr/7XHW/YcBnVtsX+KoLO+nK92LSQGBabpvW7mZyl5zL5r7X3chmtxVhgphaHOY
JQMwgAvHxsCAiK3hk5LWqUEWlapf5sydDi5TvjatnbjdnedqyvCaS3JXToCh1SCtXws74dNIHnwE
7L4WmoRKJ2SVGQA82Z67Zeq7FWVq1jwFywuGof533F1UQn+bgrtyA1T4WJZcZsis+cvUAEsjBJyg
+GQKuga8iQx/NuxlUp52NPVIhHl8NL2EbldHZ2orF0Cl0fXmBDGyFchCyjhi+datLnvnT4oVJ6e2
cgR9Z1ugecfl8Ow7aN0TmEMMLC+NCejUWTkDDlJUVA9xN556dzC16lrPXfek6vlzTmcN2sNNIyoa
tKsBA9bFsnoREdZmwz9ZazmxtPUIcz+zqYsqSBmiJ89/BaF67HHgqmmNTePd1nBSVjb5+TjCCkR9
DN9FNies/cordNn7l0+FnPUgM80LYec+VGIY7MMKVzyNr3X0J/N9pwe38gR0jgLpLciG3Lk1yjcW
7Gqj1gTpCMHxX1Wx3wbtrdyA4I2pVAQn7TV3kj1VtNsErkgKG4FBzHFQHu1eVzrXeLj1MLPXcukr
AzJZ/W70LHUsI7a021Q6KSufAEBDD98+sIZe3A6hTObRQJn5j2o6J+e3cgjC7GaegYg+NVsUPiIG
Ekc7bvOnP7A3ZwEOwx4/gIpXAa6gfdFYPSxhCIqYmlFSZVbs6NqXH76fEymr8CaoUzduBbcz513i
tsDNML6V5X1R3Zj9+3mFPqxRnYhamXbbUUkyb6mBePS7lyOOTtNF1PRo2ET3QRVuRDP9PC/yQ6d6
InJl6VKq1u6XGBGFN7K+4paD1Y27KXw+L+ZDswO8BUDDfTANrdnYzYY7pUOWMrPz7E3PfTfGhP44
L+NDNAuM5/8tZGV1vmPY0lomfxfIH3kYrwtAR4qU2bGxA8pCynTfWB8f3m+Bq4g0d3VOpmUqk8gw
mcyt2V117KGqHzSKfWwXv+Us7uokl5/qgrDA+QVP4/wgP5vLecMAgmVcd8dsO34l99FFuK/u8gcd
poFGwXWQmppedIVcktUBMAPTM5VZOrhHaugWfhcz+5fD/X116yBFhF9XxiLImaZdq4wrn5l/sL9+
Yh3r6MSz2WGGgAl2DuAiiwCrfRy9SXdz/rI0lu6t3jCxUZ6XFJpYWHXomZ200gPBCEnOi/nYK/1t
EusINYDENbOXgdPe/VpIGqNOm8xZmbr8m0V0u746nZY/P7G/znKaWWGkNfXM+oIV+M73nUuV6aKG
TqfFGk/EDGIYXFni6IriymnGeOi7TSe+j+VTW+m25XWW/S9f4UyD+6vS2MukLX5MLuAfu4eO/dE8
2Illr3xE6MtAFcv6ckGnOO++AUwrltPjeWvQuT5v5SEAEUwbEcFDtBtrSxJ2QVOSlr9wrcEy8V1H
1KQxCH81JFrWbUBIAesb8RXm+UWyjCFnWCI6r5bmkvxVgA/J1OVzDTG1V8em+9AO5n4Ql4NvHD4n
aBXjO5Fltdkh8GLjIrGNN15lcRHcNMPdeTkaC/dXzqFoCUgVFoUadO2mKIj7qIqpnGOnup2tp/PC
dKe3Cu1OX2LHM4LD64GwZ9HXHK2UsQ+TcNR1kXWSVv5BEGrYbNlSGssM84Z7W9GNY2BekGr2bjSB
0F9+yImH8HhnjNTGcHKb+9gtb0HLGQBBecw3Ay/CuKZzHfeBbr5bE5z8la8A30gWOQtSW46FRqf/
SXPd813ey5nw56+cBIt4UQYNPJ9v1Ue3Rlg35TYojSvaFEDay17KrN3xJngqJ/NPdqpP4qK/ch3T
iC1kb8Tl5QLx/SJo36l7Zytd3VPjMoKVy3D9mtkhx8dhg5Gg1r8uMHUi6Mt5k9e8r2DlMEoTIBu/
Bp0igC7KfscmYEv6m8gpDpW9/Zyslc8oRlYWznJuDRDEcnad5W8qquNxFnGj7SfqTm/lOKae5R1b
Pg7zAkhW/heLAyF5ej+vkeYZByuH0fpqagoBjTI0kwdfJm746riPHtUB4+gErfxFO+XWOPgQBAz4
DZseTf+7HzHA7M+aAKJ5ucHyQ078xUSJRavl68byh/tA0WPYOV/PH5ruZlbOQTXYMnV+rfFPZJON
w9aarsA+ufmclJWD6JuqbLN6SY1CIEWoatdhMcceiCYO6vKINaZo4BUlcFA4vmgOqo4BgJ+DszdL
Qf7obee03hoHHRCf5smGK7/g5wEFZOpiC+S+Gq8lSPnG8J5MIDeZ7z91iOt6QWWi5I4peTyiIUhM
1afB3KRILePPiVk5hnrAooG/aIR9k4T4rxh/i4tW4+k0ZrfeSKedF5WuDYPIxlejMxIHa4ddqXuo
H0vxQyAKOYCZtVZm57PeCMiy2TTPDN4a+QqAsppBB4XxsQ38FrMKQR0vvSlfhhjE9M03mjjvQ5Q+
vrDw3hl0pb2Pfc/fstaTGWWralsuB9c1NwNAanzK48y/qf9kAxX3/J+jW6P8DK4zlGLRyWDAl5+v
GLClVB8kpAw0Tu5DjUDX44dAl/StYOWBrHqug35BeI28+7m6FjZN8/C+7ab0vF3r5KyMwaxYF/rL
wGjQNPHsX/vme+he2vLhvJgPjeFEnZUx5GVRe2DigKvLka+yvRhMdK+wak++e635ubNbe5/RzDun
WSa9GyePzY2ZV4nRysQgurU6zeGtfY83gTd4XJa5TWXEJXsegf00NcdCtzSuk7NyPmwOzTxaZmCr
XsQ2r2JLwtexR4YJtPP39KFv+H1Paw8kiSQlyXM82kpMt3ZR+NupKKebdpQ6oDYbi7QfZcgn0la5
iRn0I1ag8z6VHIwY10EOGJayCmW5sxQL3ARccdO7VJUjEhWSUiUWoPi/TbNdfsmy0L3NgUGKVVYw
x3dHCjO2wzgIQn5ViL547Cp4BeAwzxLLh6CF9a145haYlsOwBLvG7Iqwj6U7sR1foGTTuhTRNxrS
zo5nars7OoT8Pmjza98y8z3G39HZlbPX7QB6Sa+yqWRYSWGhb8S+NH0wQRnOPXYlnv0hPALyaTxE
IOi9JkC0mWKjj96wshVsaOF3eweEphvh5djqyunwxc3m+pExoC8Df2TuLoMZeiXRLMKrqVeHKcd3
OTaUBlQjDdW8GwUNf1h23h7AG1Dt6zK7Fm4ot5PiLA6HAMRe45QlkwzbaNP0tncoudXf88Ag90z5
RwFSwp0jS+C053K6w57IDJIhC7QutMP/loXZfnRUEAeAr34ntXLA2BiKCKtEg4tvMpBBYBm6jF4F
UQT1tgwVnqQwDA8DkaQ0sk2WS6+Mlek1E6ZMM7bnGa8vyrmiO4Yp3d3E5ipRltd/8YbM2WVegD0y
Vt2jat3be+45Bd+2VmhQcB5QL9i0ctmdkJFj4Bo9kh3yKlBHZrnzDvFloEmV5/nFMJvurjf4vLVn
IFruhpEGOwD0hl/l3Cl7M5HQj/ncWRu0AuU1KTBw4GfiMrDBotx32AYZAzf2Re4fc471kzJ0MFrD
qPWt90aglVOqHmFzsI2+CvekaKKnbmRwmZ7zxay86li0kQQVl720sOdyUCLuMEsRT8UcXPI8p19q
QThNnLE32qThoqmSUKrmgqJJCL4y3+r3bh5GKQuLIa2x1YfhX0Kv3baZgCKeGzlyqQpc61MUJjJE
1FazT/ZBJvJtk/syZsxrLkwylIlbCEAOCQJmIGvCCCxQii1EQ+Dw9m4uE7OrGHq6wEzA+kOF+qLC
Jmsxg+jTBGuKAQACpvIUq4nbonazGPBSj7ac9y6vjlYzJh6ZQLBibmnVHWdVYE+n3iBvTRit7omc
LltDvCuaB0ndAN89tMW1LKo26VpyG+EcEjLk22BUmznqEmzhpF7OD5MxpH5AU6txH7gy7U2vipfM
xceK9J2roYquBqd6Gad+a/gNv7BzB5tgYv46WCPoO7GDgrZ0VwfexprCJi3hjC1eJVbjHZQJ/oym
+T6o6SEEcqLCgm2sguZoOnWduIo2cRYQGwfsbTvb3rHCuWSRAfR9MLKDyLttg+1oMWxnT3lcm9kE
wwKNFGz+rc3YhtvOVzB4bWxipg7vf9pTCYr6qbri3QDURHZFa8yJTuYA2w+c+ZL35tUoKgwIqQSj
xEUcUvtoz87P3CtfuAtUi3p8xYjPJRddEvj8dWzCBCuQcgPu4ItARrHt9nFjgTOMorU8YR1dleGN
YUbFgajpilj+oa2i3dxTwJmz1wHt4IC7sW3zxJ353Ti0P2ZOthl6aiXaGyKbjgT/ap7bh2qy9hOb
3n2Tfw8MUA7kXbbLGMbzunq+A73vK69kFxdGtQVcjh1Tm194xXjTTsGNV+UXIwB4/ZHsSdiquEKZ
w5BtHo9Gfih8M/Fn/znsqoM3BI81bbBmCnANPmwqVM5i14mOVVYAcWUMAezimCKusKbAvMzellF9
yYaKVXHXZT3GBKifdNSP0tnPi0Mb8XKD+glQ/UcLgP6TZHuaKUB/226FgYXCLqyrEcXzm56CXNbh
A7CI7fkJPe3osg9qjsyA2zueo1LsGv2VVWCQvOmKYiswLrBTwtyQwXGTIVRbAxg0MTHHmyDsMcMo
L2rTvgeKGHbW2rm5sKLuqxeqPUhWbiZ8cG8KrHqmzAT/WGaimlDAVQJDb6iSqs5u7bb04ygqX2Y7
OvRl+S6zakibIKg2gw8gPABk2rE0oidatOIa9gVKQe5lu7aYjuA2vXdMDNMLZb/V7TSlcipoApCC
N98ykFSVeQPQ4B6c9NmuJ+C3G02FciscQOYce7d7BWDL10HSMvVqo70Y52A7qGpr5BZK8/JQ5UWb
Om0DcnGAKzeYLAhoAVJxqpKaoLO8OJVqYlvDMERiimmMJ8d8mjKyg9NHHaiZ5oSwvIpJR5o9tLHi
aIhELAy2L7tpWFYq90E4vU4WSjl1YQ4bG71xA1xj8ZS7l5nFu7g2xuDS99FAQr5ozUfV+g/BUPK0
qxa8y9auDxl+a1FnaTOwPEXR9VCarzIfXzK7qlC89n0gXPj3gmV3WReEGynF1pDGRcH5ASh2P1Eh
e2FWCCYKsXHq9pmN4YFTsVUciFlGZd2Npdg2VXeV8XYb5sWlEZq3VtAFALyKNrRHXcjjcrrNan7g
iuwbLFh3RnZJM5PETet+BfLsoW+siwDF56njmKDppgMwisUXFpEIe6b0OmgyJxZ8AlMyB1PEPMgL
BrSMGmgwY2tvOqgaAtwPO8lYRG3zFBnmpi672G6MW1M1G5I7ScjzRLbNE0DF7n2wQyG6VG0sLLUJ
wOKcWnkFHHif7lA5HlMXFt1Z5lZiUScpTCAADM6t17sXtAwf6ZANKa1++m61DXL+DMqgx8zOLvrK
wcIym97Aev3DVPLYsezREFg8DysM0nb2gM0Lkj9MNLptHCfG6uhrEQQ/J9wLfP4zakMyVkO3q2vc
s5gC57GO0MgABwhXMKau4nZSUrwEscAM4m+C26nlG5G1264jmzlAA9tGSMzq+hLczbEprDZuS1ce
TVG7MSPexVCMXVrK1ow7YaKXVXtHMYSXEjSKIgyf1NB/YQP9im/ibwq8KymhEuna/Dw4ZJfLEGNb
ToBghv48KaZXKYONz/HRgEG+Nh6t/jqru0QA7tnPm0sr7/e5cKs4sPO95bZuKgAkyBz2RpqfApAK
jpUfciIwVZ3HfdaSC4e46RLlLBVcyAJxW2ATy7KujRzJacf4FuS/iSMRbkNJ4iJCPtmP4a7psyPP
qyMPfkQMMcNDSoohla+5y449Q3sm7+R3wfiGicL/Ciex70D/k1iud+3mzri44Xw7FhgyQBY8XasQ
LMwuzieRBMAcFt0XDd3aQfAwkLBGfBuHBD9/T+QAbzOnUyg3AuNlbGAoiLop5+Rb38oD6f09NrIx
/UEA8AG2u+1Ug37NLralsusE6APXpU2esYP4TGr5LZjFDmXA8MIJAT0EyIZjXefTvuTeUzMbF4SX
Se7Zlw5YWQJV/1Sq+FqM1p3VG98MTrGT6VCsRA1ZkGIpZuthIHWKSGKrZl+zeT9xc0NNuQcFx9az
yntAfF6aebAbef0Y0PnG95iMq0rt8LX0KJwsBEy3N22E7NPSFIci8BGhnb5JqxnYDnYpr+aW3Nt0
PhoSHKe+wHdD1m0nKna8ZakL4BxmgpeQcoTc7iizr8qWX6xMbWvTOBp9te3CbiOG+pnXEillO4+X
A0dbSJR03BeOd5gjZGAu/tIM+AVhAa1iNmBYRQTkbdE+u7nlJ647uFvZF3CwyjqaTS3iyIm2pV3v
+jDHh0O2w1AEwY7neFsMFcxzeG1gItvWdYs9zsi9CGpFZow2cVImQTnfI1/cjKX7LBuCx+NYX5o6
eJ1p9mZE6mC2yIJAr4RdE/VSZOJ5VOauBcndPBtV4k8lSaKIv6muAIOWOUaAL4w2rdM+WbN48515
Sylq/8QEcGsXqcvAmcykd7qruq4eJb5ceeigKWbgKkAVfyiY/CnwKVXO5n6kDggRazSe/Sy79gzr
qrDYRlFygeGYq17VVTxwD6S6zpAGEXtp2xbrZITVcWnZP8AiXsZVh0l7SeAworCNrcrat619Z1TB
pTn65uVgOg+UmphnR+feUPJOFc53IPMiS55gUwssWsadBx84bHHV0pe5cS9A1roHoh2P67K5wwLB
zmDw9EF1h1rNO1pHW2TzE5bMhmbPoznbWoLiI4X7VyzC15oZjkEs0ayLofc1r0QXNw2WFW3q7v0O
XCGZvItEtLOwyooA1dZXLbwrkeWe5JgZ5L6VADf0BumEnwLy7N308ndqcCxqTTuwfu8BTHRPatu6
Ll162dBxM1N/wxpjY0x9HyPpbGN0Sm5mxWaw44kHEkY3rlWoLTrwO57V3t7HN11KxvHakUKmBTFv
HOoxbGa1e8cOX0gkkPehzxjPI1IH0ySpYcy7rqF52gXisnZa+zKk1pMrPD+WA73lnvnT60y5cSa+
L4N8y8PiWBGHPI1NqdIeQ28udsWf6sbfZKWxB17/j8Zphz1AZGpskI9FMlU4MISCamOWBvgViNoD
JUThk8H9gkmSg5KYqh59DETUOd+7/fxtmIelY2hbSS/6u8Zo79yScbzNR6Ql90NvvrmF/eZIJhPF
nCtqtxeEkSfHlFHqmAA1yT1H3oNr4YBhtK3X9XkySyS5rM6DjTX3h7qt9/4874eoubdDsTOI+D/S
rmQ5clxJ/tDQjAA34Mo1N6VS+3KhqSQVwX1fwK8fZ43Z6xxWmnKs59KvD6+FJAkEItw9PA7VWG46
M+twY+Gbz2iagyI/8qWWuKWZ3Rep3gc0T7VvxJrbUerANIZwK/XMhH/UnDkY0d64makFYDc/WWKg
6Mi3U5wHlj4326LKg7aVwosTRBpRM0dmlQP4LLanXDuKsnukcfsCUdRDO9NXzYKB4DBEsW1FybLs
HkOcPFbF942qyhv89sqbdXGPBgXiANbInFJTgsGcnuB52yIlaaRLq1AJpjR9bqYxsatM/ZZlZhxy
IUwXLtONg4a0b4lhxHYXJ191mqG+oAHarV6IOXoxZogmjbGTDbI+gqFl0thI1Dq4o6072qiO1ZU7
OIJ5Y4MxRGbpW/Kxrosb03rSl6ExqvQK9jHLDHg6QiEAm1OcdBurAFWl1mgeLRzk86g36U6txvu0
bSdbjfDTF3tYYc5uJe8iXbvN8l9qY1S2CfbdKB9a887s95D2BQX+kjn7Vp87kzSheioWHttVMGQl
zR7N6q0v37i2peO0K/TGgSjRsWAMndPCoyzJXaN/6tCB2WNOMtCGsjlN9djZYTs5UnwNpCJ2bT4N
ZW6HE0wPp4dkmNx+eGWlFegm8qfa4+H4NMtkKwhmklazn41kE4X8NCOSTfIuRg6VV28WUt2Cv5qo
7Eokz212jyIVUqBTOhtulP7KJ90jPWKlbgAZW7y7qCdY6De4wGJ0A0RtcSJsfKVs2sOtvbdlgxnh
FpDJmT9BDoo1CDJUJv3ZUjGZONpV7CgLU3PU2EKFIx0mG3QTcJSYZbUZQel26Z3KyQEtIe2RFeF+
yL9NhDe8HjuBQCRG3jq0vWNJWBoMIzyBbo3xcRRoIMOEh+ktwpTDXDxWsrBlnW+zWAIxO7YA54cK
BXNvQWYyeqw1n5r6s+xSZx58dTLC57brg6ZWXLRweFlxGOsCENMNVd7oeOgT7jO6neGh04VHrXsv
lO3IEV3C25i9oyiNo8GupDhNFtDSuhHbsIPdydSPd11iFXYWhtazNAmz23xuX1SSP6qFABZIEHEX
qIJM8f1MLYxx7bhyG4XjbdiluP9HNHRFC3jR3vLKy6rppGpWeKqlCS8M1t1URN9ys7cjjLdAV4Yh
WmRCJfgBTL235nsVvkzyW+LHjW0bDBN1G3x3yGGCYuxx9X6w/IPD2aBjzKMUQ6szilSU2pauun2Z
nLiinvrpmE/8BqXyC4aL+yLKnSQlj2FqHVogHyPbhR3ijg7oCqlHjbateMBGsKzmiTPxEqMjAcpb
pzbfa3N2JM2PcyjuI9YcEp56nKvPiSrvxtn8PdDwdkgUL0YPrztTMbq1Ro6W2vuY3eDA474HGCte
ihaeiD3FbgxJ/VWW9Kjph6iQ0AXjDhJjnMP5RCRIFAG/1iME0Fi+yWVQisyd+03C+31rFLtWZr9m
dOxi14tfsPx1uhl4Uf0Zqa/UpEHEh0cDaJshdnVhBBgaAceOMsGMLxcIMObRhe9TV//utMZtp9IO
hXVAzHU0EvcHXphei7qmQqk0Yagib8Md1IJ79KANgCUw8zTFWLQ5RQyI/KGuPtM5DabyNUz0h9Aa
j6kKiCbPf1PASo2VAwzFz9SB4NlAUR4igqMQNfhcSnyy0K8vyfiQxxj3FskFb36CwesDejZeWIaO
wAnC+TKE01/O5Esr41sZFSOs1HtEotTukvbdUJDPmDT6pfTlV4d42LcjvK8BKppZ8oav9g0pMSbB
wMFLa09RGn0W4wxV3QQ7dgYtkEXGFIl8tO16BmATEgNbYb9o8qVTxR+k8pQWcLbFtM4Z1TnGrS5m
oAR/Bvdu81yMr6T/reUxQX0vTpoRvnIMEAaU+IT619YScipMjNyEm1uv3ABH/g0s9XYgt+P0NejK
QaTtE1y1fYu8l3R8ruFxO1bWl2i+JOTB0xTbjYzvpoY8pynCJRW/wTagg2UAjUZp6uTZ48TvzUK+
YSAA2kJ747Yn1hvJPzVZPZoDDtrYAeWGZiKxG5jP0PKFNRyBuDfvuzm9rTn/4uyUMvodhfBCnwxM
siVAua3suSrAQXY9UGCKyaisax4KtT5qMQYkm31gdPiTXNG/kq464QDtwU5hDs5vkiaZbRbVU9Kj
hu3LDO6MyLrb5HFuiweuhPdKL+8toFAqEmidVQAFLIB/Fo8eKDZKitRITshKu1DZjbxxypQAm4kd
WVe7Nkn2NB2+KUOtBalThT6OBqgpkFPrWAGjgyeV21cLdsfteC5f55LBmAooL3IB4qk9u62zxjXk
5FiWHkFwFt5hYtAvFdaI9jCHtwXiVwRr5mEOBCGONFUvbufjFCm38SweOZ++c9FCEEAzV3YNZoLz
Rz0X95VoPrMQJHo4ImmtQxwivLz5uaBso8SgDioybGo9v0vYhP+6i39XvbFDRlHaCiKJA9QQZ0Sn
XxgGdz/r6SMxTm3+25Cj2+XwmVss6iLUG5UwbCITP4I6SursWS+YhSyleMKN71jlPstlY4MJx76u
x33KThyw+UygM8/F4EwizZ0m6oRtJM8hjIAFKgmdNG8yntxJ8m/WN36r0Vv4Bgd5r3rISAKJUFbE
nVsJ4qcVeRGUBJiniQ2PzMQEFjkU2wwYT5MUTpbwIMFAEpqK71KBshQNMIC7AewSfyYVEEqKYmLQ
MN9DtB/zEP4yW/oOWDDIOmznLJ98+FrtumyMULLighyz6CZriZ+JWPqW0SBdFacuWTprCkmD2OB+
EQ+BxYXfqpTbwO+3Vhn5bDR9i7NdJ/Pbcjbsbq5vWJL4TSmcapYu4/Npqow7dIJ4cy5UnySA/BVz
Q3X9SUXxh+s63WQNFzdMGU69WWw1kaCGaR5Fl7wpSO7s2kDXiBIJDKCvcYGaZJ+VyW7WxrtBTrsq
Vxc0fHpT9ATVOj6L2pkPUTEfiKHtse6xrOFkPjHlKYtSV0iJvBXE3jQ9R2WaPpCYpruG50fSRrj1
lC6gReJrOTsqSb3DBbNhHdtlLfoAzf6uXP7bukPqVwvjMy8JUI+mu0sH0UfQXWsH00iDrqN+1Wu+
CrPDUdV9pDi+qilOPEe+2Se3okw/49KirjYq+JYCG65XiOKN2vQimvmx0HW2T2PaBvFAy1tWA2pQ
6IipXiJ5M/PS8EtN3qWqJHsFswj8rMsF7IxDgHtmPu2TYpqcknDuyGr4hUqnPUza8M6QMfuZjN6q
qAa4Cc4I7WZt7k99AWiR5OXGKLsJaDF4yiqNI28akRmg/DkprM69RJfCj2g6Bjr8zrfhwGO7k6ay
V435s5513eGRCWunrsb8J8niIJxpgToa3ktjA5wlaqV2C/osvFWA3G1wK7Z3IzPvGEitbQiL+y2G
mM/bxoi7DaznicO7BgVcAzaRlv0Wwy7nLUEYg6y5gNtAybKvvOOtaxrhbaShllXkHHQ1TYGMoOim
Oq1v61l+jRU4TWOcnqHHWXA6gzpUy0YvNbPSl/EwHPuhfbKiGawPgw5xqsV4E2H4uU90JUX6owDz
S6adtKB777uutfPFOq3IDD3AAKL+CRLR7zK1MDXYiqNtpoLjRGRoUDVGOXJKrVmQTs1IQOXMxZFl
RrkfhVrtacUE8koGNHSAEy0Y5Rl8UYFpHCGPH0Aqmjdlo4gvmTXxadSgyLOLFpmpYNloEyp+NfBL
9SJVCoeUJhoURX43hzUyFS4aDxMwSjCKQvdYoS1ULei2QssPUao/DbK4rxNwCkaKeQwEf05L+jbI
0mH67gchPxMxm+iLYDg7eR7atZZRjFYaMKi1BPAZ6oUFYcHUwvfBUrmfxfNNEc/VMWHYSTyfYK+L
nxXMlkhcNc8BnrMkTk7mNGKsYx7iYk8igx9ZqLCXNlZxeYa0GkavqVrtsdcL7MlZhcGMKEsEJByq
LuGqB4sLvFhkmA8UJ+ZOJrX5QQkK0zDLLCDGxID9SfqWaLzeGZFsbxnveFDHNN/RgneI52MR++ju
p6eKpccp1H6JnHM/NjAOCaVYYReWBpYQzJuWdT1yNHBswJbGU58QmBL1aJ5HpTITvxAmxsjiivWo
DhCIhgK3ZAU/obJp78sxCXcWRl0eqqEfFyq33Md0LOAhyNhN1yeAUq1EO8LIvXDyvlIHQF6RfhOB
XvyV6XXj9db4OTSQIiXcbFFIjZldx9HrnNSJXYoesCxgHzcTHQL+nH9ZnWq+Ms7ZXmpqdq/HgCAl
SOg93I0mvwJw+VIZvNnAXOAltiA3QK+IGQLSLwtMTW77l4ZkKtDgKc/cFCyu4RnYEuBQwunUxCEP
TD5D8aXN5DSkMHyFDKJ9aEJKt3CJyzZibuFwham3qOC7IpteC6VI3+BReVOmA/LtKIa/xWREvTeB
SAB/qIUbo4NGHM10yKSy/l1G0EoQ7HxvkDqSz6k6iV6oN2rW3AG82Zc67ns1hTvdOKAQVYbsMSPh
ndnBW7kLH5JpfMXeh8B9TDahoCiyQWmkQmzogDI+qRcjlA6cf4Vzb0eCP2Uqxs7rEaAPy/QqWE5K
lrqk6E/9HB3F3NS7Ol8EgciAe6R9CYob/JVdSegLmciOdRTEVooLaUhybdOTFvWnGr6ZOn+G/Vzp
RKx8MksVdHAS7WMr3jcM8IWM40060Jc5nL1Crzd1Uu4a4C9EUbwChhAuLVvDTtIIoY8NzcvYKTuW
ZBxOqeQw9ASQHYVEUmvGLdoQAQV16g7U4u1YQx8QaRA7MB2LY6B57+aT1XiZgQdA0HvrFA1vMYYt
olXF00Eh4gVAsYekEvJ1LkHLdeEhN1PlThgDet3hEmkvKveiqCDNTWvaHSNwwkFumI1iRyqulz6C
PYJmdb2rVKxwotl6hYFcEaix2e9S+HvaPENmECao/VL5QfrpgNEsuyiP3hXAm1kyOS34dZKa7tgf
hkG9EdG9JuReJY8xghmm0rwrA3+ZYwTJqjOemnK+43y46epuXyFRVKq7OJbgRo1XS50+eQQhgFH4
unglCvNl2vgjPjPE+pAUcPUwmpZfYf7QYEhPhfNsNh40FHMtKGYmx00I4hZSCuW5pyIA6+Umc3bI
gOUUaFScc3qLPtzG1noq3RQ4fKd+VnqK6yB+KAe9cKclejBV26Al0GWV5aXJb44PD9ZN93SWOOBK
4e45B301Yrg2ZraWAPtFGLDquW4iuClVboF0WyLVJnrstg3bxO2AQoggfCvbBLDbBkOAqR0x1nqq
1oCJG/j3xJIHkqeRm5FkbzXo0qPogyYk83JoAQpIpUAcYaYuFMIOV+PkiFD3YlivPWmojYbarcyz
V02IDygLIqcMcQWmX33yagHiLo76DGFLwuQzalUNfB+PUT3Uo0OnDjoGS3eTQYH+GM41U2+r/DXW
n1FIH2ct32UDeD6mOKE1PBdtPHp126KSYs8Yvxzoi9VJLqtt3cKKpoXWU8te5DB8mSHZRhodbZbu
JVg2aIN3mYUbTW1VnxKAnNzclaV2LLPIMQxy3wwgXHm+4Zn1XRqfCiJNUqEDBVkyDqVThIEKPn62
psyvJ/mRKdZ9HXYz3GOf+iwEMwBNColuWVk5WgaipkjuWRLN+15rsgNJUU7EtTLfwGTbvJFqHRg0
/gSd9z0ZpHHnGBDiWOW6nRrKAbj6l4puMqfDW9/MIGetaOROo471PoxU5mdR0vuDBfSjbdR3Mre3
ZRwifSEzyOtKAb4/Q1iE8t1RMVMT6olw2CqNhnMCfM5o4/eEkgPkTl6bWj5KbdwMIRihaZzu6hyC
T54/mt2EYN3eU7QFQo9QH/S+bpyIaGCQqk/Y9oHCh+gZE1FugQwotpLyQ9iojY2r6YUVS2gf3qrC
3EgKjj9KR9Uupy4+qWVmPtIuGj+gVhseTDE+lwL1TmzAEneAXmY7ql0PwBmpTpV3+9aq0LXez/CH
Yzk2eIFD3nRA9Ib7kJRH6KnGXZP3p7gDv7Fk7LNRPICPAbxERjDbCtJPu4gGDE8o7/rS2sJdqLNl
LqD16V4xpso3ElhMlHpgNPr4optd+ZljYAB2vLhLC667fO4UhhpxYrvGwK2vxsNRQIAHxNHcaRMC
fFieKCpDRC8YCkvsfrWpgJBxAwwZwuZQphlKL8GTtywfm43geXvQaEnReCsOXVQ9J0LG+5gbj7TI
EyAuFrLQvrXVJMs3emlS4D2UB9RiyxToBtoKzG4BsK74c6iB4RwDloeAboX1gCJ8gil6nfpxYryb
KniCKDZiz4ooGM+SC7egue6ENRs8AT41tVVLas6QFe0Ro2rB82hIF+xRNxGvLFgIcVZDoVAomIlH
B+MG5R9G9MYm8hqIzZBSy1OvFl5vTPtM6R4gmTmm3djarB0+1LCNb/puOs0h6Noith4orNhvBYV2
ZC7AkceaBTUFJF2gb3pP0uhlNLkX5p2PiPiF0hMgcjg8RxzAfJR8liRrvCIDzjpC7YVB7PI9Gxlz
LKRknq6IImhiEHJ5z+6gyuEAOsLa1qdpXxf6IZlHH0rP3NdNa7AVkjSQT+XQ8iimBzWk2/D4K8si
jKhSE+4oMfCPRu8BwleV4Yzo1/eTuHmkanY38OEj0mOv0uE1SlPNoRjP441zNLhDjkDLjP5xGAQe
b4gaV8+Vxi315kRIuDW4bPwyNyI/wsE5MBF/xBivYBtKZPkkRjkBc2oovdredOAS9qQW8lc7Wsec
y18lRh+i4oQbQdrjTA85VW0hC25PwCvs3OisoGlhDknLRIPXGC4KyCle1BwXc6k272IST32C5Tko
Na8Y+Q6D7DEySx/Tu96oWptDZmhD1jlAYqN9sAJlZ7v0O83mkbXdHS2U+iZKLO50DSACFQkz/s8f
kOu9Y+T1Uzvp+iYx2H6omocMaAsmEsNmzWByD+HeFrLWvTaW27zPD1oRH3QYxGLeEKu9mZSpNw8A
SpvWuCEcYyRR8L2WIkocmUJFqDYYHNVPkF0R423qqkf0u/6Gvq5DEsyBG3Vf01iV1T4f2oIkLk+s
iN/hj86jAdf/zEgnICYlGPtjVyoKMgNVAfQLSQiyK0v9zjCUBsXHf8GAIVP7xNRBv2rFydDlPXi3
d7T/I65r5uOkWdVtqtR3BmHPSNhUL6cQROZNDZRSZgycFRS9vVKLQ5kre63VepvOAOZyjd8sjmmR
Ui14aeGEyK8xx7A7tRG4kAq0BIJn/0vNlrkOUYsIWiW/Jh7u8X7BksZkJ8opdsDkfbUC7etq22le
BFzaiaxmfLPCAqL2Kqui0sGORXD7/4mlF3nzeSMSmHUmlrE9S9nZwhGbDzryj/yKnP2yne+ZTHqR
h5+to6hJCrUARNl9Y4eB6XCIR1iBssRVnOK3FRQeJEuuKvoNJl5fWXzR///VxHi29qoPgScN4mEr
0B/Q5LoPqrnbU2yVp3www60Axb7TEN02nTpVm5/f7p+mjZ+WXrUmaALMgcHwetUdAFVFe9bg/F8Y
Jq4ol3qJDwTIm/CvwMNnDB4T/S+CwsNJXWykK2/hkgDf5GC+NIwT4XRtJlaaZocUvkVGmYxOos6e
WRmwtNWQeRbez4+9dEKsn9rEMEqMj1W5heaP//2xSzL3eprx2c3FnejBr8kadvy/SHky2X0MDk50
1/olLm4wi1BCNR0jA1S26rC02CAmo1Vmd/CjzXBb3kgUdJmt+oUnN9BC/06C4ia58k6JduFJz1dd
dTWoCDroZ4lUtKWBe/cx79W1vOgwObqf+9ZJ8X9+sX/GCKzf7Pl6y+85O0YtUwjmtYezOzrE1x3o
HXMbqqw/y8EU6trzXWpTPF9u1dyA7RSXEs2xLu2Za2XE08N/4ctvEcREbEpkOOsJD12jqwUSaWQ+
AXSewbDRAiXAq9teeXHL51+/OBjrYgazaVFDW2+PDhq9vNOM2TXs0VPs1i6fDA9Jlys39ZVHuviR
ztdabQqrkIkuUh2ak9/Ss3xtE3/XrtHYEEM5inttMOufURv/69F0PJMOHSPByUaSuDptrCu6kSn1
5JKSs7emZ8xHpQC1IbHAMxF0TW7SlFdbzPJNvEkq85GWU/375xf8107Bj2CGyjiF/zzG1K26JYU6
Icpi+AhK6PiJMXTjwZj32nb8qwNrtcjqjCuznNqqzqSro0iHUMMAQ4+Uw0rjB/AC0DkN4d3Pj7W8
u/W7PX+s1ac021RR0yHGEFV6S/hbTNypeSEckDBSqrK7drwvL6dDnaRzVePG6ryhAVCiH0tOcMuA
QjGY/Pye2MsVOZ7Uh85TXXOvuL1TBNe8y/6YS//9oP+svM4DKmCMk46V1SDbdof6OAYURJTXQk7m
hy56XD5BvCN3Hm+bm+yGnH5+z38aNn9af7m9zgJbmhhNHkqgo/On9Ewn9ro9ON7qdrYVz/CgT8fh
CaytGTrxw7VO378P7J999c/DrxOEnpoKyMjltdcfujdtPgH/f4KedSL32h6+utjquJKajlKrIHhX
d/pv3Uk9uP0AEXRLSNhAuDiAkn5+t5eP5j9Pt+pbxFhgPTOqBB1SZRQYsrorOvXarJO/L8JVEFot
0tGEVI0K1VDrYU4rvp944PcgNv7cTCZgrX/xUBYuDtMghGl0fW/AXE1yhBqAbKEJqV7ml921K+PS
e0OrnYVq0zQ4M1dnH7WaZhoU0Sb+aA7gBYHJ7nJHt0F6HGevu6+C8EretGzy9SE4X3F1u5t6o0zt
rGJr1PpDhfaZUOsDgP2O0l0xxrz2bKtAE4F6YiHFjidQieTGuDdR+v287ZaI8dPDrCLKkNI6R0+P
dI3xtV0anKJ9LYT78yJ/p33Lvjv7SKu4kehTrAiOBxkdZkAzB72OzaE0yL1lVMjgxeB6Igfiw393
kM+XXkUNKaw8hvPBsrTqdI8Fkvneh4bQhXTfMa4EyEtX3/liq6gB3AkNiw0Wo1D7pOgtKdCmRj+B
9EFoagVX3upf2dLqra5Pc6tOOVrRJ1c6gzu7xI52dLsUaUVg/KtjxiixNNx4jNLVk1Vhhg7RCjxJ
+M4ClM3H2hF+7MAEAXURQnBxNXYsv/6vnXm24urpeD3qEGLh6fSg2aLDMNACMO+ba15U5OJx/med
tZ16k2dMmxPIlyGa8CDTcc1oq0Hz6Jlu581eVTnoerFK5IT/KjqerbxKlOiQkkaHxz+sVc13DsSk
Ta6NGiIXd+TZGqvwiEZPWQHFnlBwdQcoWfr70nIyV/E6e3TBobvQBrVuuG+Cay/22ntdhcloXjqu
SzzdaFTCSef6dWgVMHQ1ZJIQB/x8Fi6GMU51pnKTaBpdPWYO3cJgFZjS3ebymSbaNprB8GbWNVv0
y3kBFkG5rKGCXTultWhahsfcspBnzpvF3kTxMBPotxrb1X2H3Ofn5/pzQ65PAYO0w2SWgRmdaw+z
IeQQsaU9kmmYUpa70kkdLRCbbIc+NPvKWpdeIlsqcx3FF27S1RnP8wn0kYkUZMkOYKBANrkXbgfE
Z40GAENcw8FQ7/ufV710zPEqYexpon1HM1dXgzXANt/scPzU3fI2/6/H/OKz6bpKVWMx1Vj7pkN/
lUwVwTIiHp4K0Hpe2OdQncAk8NprvHRrgx3/z1KrY611YJHzMEXSAxmfBwdHG82ZpYOZqNBfAjZC
6/nVYHnpmJ+vudr/iUL6nhNlchmUK8+1GQ2O0c4fVk2UrV5r0a5WdPXK3rz4Sv8pJtdmP1Lvksmq
NHCrEw1o1qLZQnUgv/x5fyyb7q8DsIg4/qfYMlcla0uyeKglSh4A5JDcQOJQAR4PDXUD+1SMYx8C
GAJc8fq8mCfDC4Wqqq4xUIrLpj2rc3ibG01R/smTNX96TL1SR33ngb1YACN4HmSB9vjzc14Kl/8s
aamr57QwmYSZOrJKwkt5I8ApkPkOUwWKzTBX/8+1Vju0zWYjk/k4wbMid9I0qFWIsBad1ZX89eKu
/M9rtNTVrkShOiJn51BqkPGxgY7eFi0OnVpocCeoIHDPrmXM11ZcXTpy6IVWUZyDHHaZiij9NNUj
uBslb7D9c5bOgZ+/2sUzcPaESyw42yiww8YeKvHV2qx5oMmpKSDYYXc/L3L50jlbZfkVZ6uMGo80
omM7Ni78Fyx/3piu8j66oZ0DGbtWaF97plVEBiFCuxmiEJehbbtW0BcAnVF/JVO+WBKc7/flS549
k8pZoiYCBfaSlw/hk+WXgQmM1Gw3Ve4Sx3CEh9h8bQzRtYdb3XEDTCYgxIykK3Wfdw9G9qDJ3c+f
62L8P/taq+BRGlqNzizswYhh8PLywei/KuSZyVSLasyw9HVhPU1Qb8GBBb4nBxi2ml7qCX8ppGoR
oAnMHa9izBfTZGaBmNA12NGS9VgDfWB6xJeQmGy7LTTsbk9Hl2y4NzmwKUPXG3QQhu5gmofToCPH
+Tfp5Nn6ay/pMNQTtJjhrQ6h+CiNYQDvXe9GBfgT0fUrgevyBfDP064NpfuirMEsIkKaN7PfPALB
dMHTQqtlYzwFSoFrtM/lI3624CpUtom0EkXD69WD8bnCWYC1mE1+UxSpkXvtEFy8axhhmNnMQMLw
VZQUc0KgAGHYPcp71J5iCI1l/RZm167R5Uf/dXefrbOKjkbZ0Fyt+uWhog30G4nPXEiybbFHq9B1
BvHi2T5bbh0mlSiqTIFaBy5N7Kib0rLzqWw2vK+04OczfnmDMIMalBo64PRV+JqgBiu6JSQvFE8c
2cKZNhAhwvjSs34vFbi8Vi1eLOXY2ZKr0FWMJSb09SioROYv9X7raBvxgNlz9vB7dE2/Psxe7grv
2m65/Fr/edRVPAuJGekwwETp3380nWorY4i2gGuTCC8SJGePt070hjoeQ9AiE7j/uQtCi2Ub6KEN
NPEYmmNgJPuBTzFaAvNhmuEM0sINIm/CK7H74jkE+WqaIJ+gMP7zEc6upUnHlV5ilqQ7+dIzDvPG
UJ3oIH3YYG8MSLmvZGIXPyrXoarmFgOwwlZ7NhwSmP8ouGw7lwWzizjuitDFkLo82sAgib/XWwge
A4GO0XCjXbtHLl1V56uvrnreZnnVzPi0Ebwflew7jRL/XxyU8yVWB0VZbKhqEE/gXosttFp+5ZP9
Ah0NHuZNdkG/+XnB5e+tY875eqtTUs+RZmWhiZyzhptJVNUwGa+A6VQH9OP7Q28+/bzexX17vuDq
eFizhv7goV4eMAyWCj13er86dlcBFbqE5R8eja9KhDDOZy1jeLSFhYX52g30jOapekEbd1D5kcfc
1uW7IrKHIPX7fQ1nNddKbHEt9i3lwV+/w9C4BTSQmObaAzMB0K/S/7mrslPuDZvPdEt9fRP5V2Pe
xUc+W2pVqTDFYtRaKghAEpjmCnukbbzjgB1pu4EXzf8BlCMXz8TZkqubuEPfTdGkiEMLHogOAYrk
KoabmNvZVkC8XnGv31zasit/eqWrG7mforoPCbLhwjDijQoJzHY0e/VIrNbcDhU0hzCUe1R7E8d0
NOPdOBjweZJluoGN0ocSjt1xrOlTOkf3yVxzW5OleSwauFCMFSJlmFdwYFIS1a57U3eMwiIB68Nn
lL4pJJTQSpfMUByzU2D+QeLPWCpiq6fov03K+rtL9NwTbYmO9omqO1EReHKlPUFA7NUrAfhyaoLU
dsGYLXPtewrdHjIvhnDR8KdKwEYJ0rlENdD2prk/H9zlXK5fOZCg/6y0/s6iUAwStctpQjN90G1G
X2zUq/jype0Evp2gP0mlIKhW8WjsIrTyigU4r5KA1Mat5GFk//wol5NzbmA0DrFM3F6rYwJvgmLI
KI6JCG+qbeVvS4c7am/b6bbIXQbQKfGug04XE4OzVVdvEEK3Ik1CAEB6/hIPjxz/vOa5fBn/PFtj
dTBgTTuSwUQKibojDIxNuH3R7QLR9SrSuvzav/YDh8YFGkbAkX+i79nNj9yjVyhaQwBEZl/lTrgL
izg78Rv6/K9C/xfLX67Cy27ZGUTlq3u/4ixrxZIa59JeCI7CR+No4n3CVdLvAu4qhyq4Vtj/rXMD
YXS+6Oq6z+FbWmvpn2Rj9HRtF97gf7yFNVKeYAaDub/w+PLzxwXnLWE8EeEC+Rc79fwnrNKB/ybt
O5rjhpVufxGrSIJxyzCcoJzlDcu2bOac+evfgXw/i4JxB75+Cy9cU6UmgO5Go8M5IQGMP9DfqEPH
tMTl6EX7fIfsKJ2CAoYqHj3LRYsZ6WvRVcKzQ1tR0YIjazruLOby7Fa9ykogF3rSMpgXIbpg4Nyn
VtBVJJLCGOK0ZpiezGESHXBlPUsfAU/Zoi20F+0jT1u3y2FsL5PBCYQHDiy+PcBZPtD7HxCZ2U5f
HITnwrCKvzDYBmoRRLUJY4dj2reznEN1zOrVMjGsJMQ95zoxW/kQQT9hY4BoRJeWgjYnUIec+KsM
4MgLffnZBLa/7NC8txwslFliAOJ5ln9eL3muDIsi6InClfBHPgX5mrxGYgFdBN0CgAUMlzdAIUCS
4bwYfnCxkcMcm0GMVNcb5BVaD3AkP4dgiI4Z+i+o0Q+dmwBsQWj2/Ah1I5Q5OzIDc7QAAp1XgCHw
2DeAeessYNthOkQBPlwB+pMUkMdLRXp30EugeIYA2xDWRbgqu/kM5nzjsQxJYuq0FEl2paecQs92
gStw0Pa2Nwvyi1x9JeiHQPOJqpkm41+tJQ4xgAlzt5XiVtGqmx5YhoLDpPvG3hj2RgbjTi25RKyV
4jB/ddPkHob1QHYgOTQlRnMAhagP8788T2UVTZjEQM6X8WJ2D6wJ8HzOHrm2r5M9KnS4pBpgrXh4
Jboib821is1jmNnEDhPmajvAWdsjXHSXKtcpsGzjBdRk57eSG/5uBDE7ian1whwwrezhJF+zaZc3
6ZfFgj2gl96TgfCgZwJHzZEITgJimnjoA3bw/X7eOBu7MCSEx/3kteDJ8Va795NiT6TwO/gKYsca
pu9tM345v0rO09Q04N8QCVoyWkGZl6KVkMo2MYQKILhsRlhrYaCCjMBAssBd96yNdXhqSJqInmtU
Jxg1NRHOGKptmYqCitZnv9qumdaZWgIwiuZy0Nbp0tZPc6Vi1q0DHBBwNsb2oGYpxsBFJLU8dTXR
MaLLyDVatDHms2i1WTE8j3FBuPT4BjQq+/q582TE2fFxEtYthNKYUBsEVVpY/5JWXJW7eT8eVzdE
c0r9F+9Ejm18WhpzmHgXkdIesLQC47n5cgHkrLAb/fMaw0szbqWwT/5cB+QE6d83cHqiS9Lwxh88
tHojMWwfRKk+jtf8JI4JX5Dkt8FbC3GtejPnCR6bmfk/s7IB4x41VRlhBKUEMRmd6BPDyKokmrw1
U29b4G1a+YNUGHsM3gq8Cm81W0mMPhS2Wq8xlZQunaPOLxFw8M+fD08JLEW10d9oU/IMZr8wlwdo
hx5oqwDfwFxn95gNNsCae8GjmOc4UPuAJOAM0N7tz2YE5lNgANgVgr26wjg+uWyG+tSFw0m2J5C/
1Xq+O78ukUAmTEH52xgaRcMZNdX6liSGfdXNsuZnva1hWDAsvq51tQqOixccwUV8LJNxVJjmr5IE
GEro/h897afqo84JqCS396M34tcBZp9ErwKhTCYomdW0jlIVMie3eaJ9ZtGthRpF/UTHAJLdchKZ
GCft8GmRVKU2F0+aAu3ODlE7k4/Jft23+2Vn7OpAmKTjRFuf5DBXql2ibzQD4Khn1K4cuyEyhDTr
itHX2a/+IoXFNYXN4TFmPZoE4CQZVEYPM4B21dkVplEO2lAJh9SoGrD3mYW8n2YZuMD/MLq2ihrg
zOSoRF4UT+DL2AE7bnL7I6YTsZHkNft23hh4ocJWHmMMuZLUoZ5jZcMwBnE17O0FcAEDgGiT+qoG
zQeQR36cF8n1XJslMpawAiBwLqwI8RB4/HAtD5qIk5U3SgD9+NhFRvErOY6sNZQnBK/tepXEMSDb
70cg6yd4kGdB5yVN543VyTbAKHg9YwAc7wfojdAC+Yr68SGsQbRrCrLvglpgcoUWMLdyyd20U/zx
Upyy4p4l6p6WhnYz3WafBUOoVSUZsLHJ/FApepDX1b6tnuRMu4jV0xQawfmD5E1MmKjqoJUIr0qN
aIxZ2IjsLNuAuWu6AyxLOjFSHVUf03Z7iv8jO8MOc+3O+iN7zXaimrlQOnMDloU2yEAinbwq1lxT
X/f1BSZWXPqiNmt0gCKRi2RxXPywimvjevZpVNHtBVtAPc0f9rrZAiZSCuN8ymQZW0DJZacv1Z2E
eJP6dm8FttcQ5Csc0rIvv4uW/96weEYy2zNQthFYPVosXwsW33pSQIizB1ShX10Z7rzDsECBKRLA
qR+yGx23jHkE0i6GaLIbAKD3oAQRlnC48dxGHdibHIgbLebFkXSmxYXqrnOjo44BDDtor2iZb30V
7D3XuJBUQdBg2QrIhT7fNkBBaoArAl9Ji1MgSwyA8O4A0wIhcenq3nlp3CsA41CqhQQbbRT5LEzD
4xSEFTAuc35eu/sItYU5ffrfZSB/CMp5jI8COpVZ0ALGoj6qkDfFwD/ZNXJ5EZf1zWjNg2AxvMyz
uZXEXKBJNhSdAux5KM94AS7QYA2aAwb/d//WeQtZtmKqGkBfbPY1uvZTi7F2lH9+VZ1llJxCLwrK
n7TfUPJ0r30UGQd/fYoha2hVRV2CVUU9NzuA4EFmelh8zAIdJfQWK0dMKpyELoB3ZUML0Z6NaWNL
ZjuL1VVfy6gFpRyN7KyfhrvuwzfgbgfNA53tFKZmePfnVh7jcuYZXFJRQwPmvDnpmeSiKdg9r4i8
OA4ZQxV1HVNHOxQTk8+Jrs15hWtLikfzKgKsxXFAn6FrRuZyYRnGMxkBZV7aRQ94SssWxCRcR4K5
bfRqo7uJgF3xs60BqXsEPAiqztSR1DcIQvbyzffqEJ8wixGYD+cXy7PsrTTG6oDjDh8uwbIXQAWr
+pW13tQART0vhHtomyUxBgdiC5B6ldjRXup2DemAQaTllkAI90rcLoW5kGMJs+DAEkMG7X596Z7S
m/HQXyv72AvfCChKD8sFwGp7t0c7G/q9DueXKDw25kJuRoMUEcFG9oBQdlev9KJjDjahgDZ6WCdk
tv8hh0cH/H8rCmMKMQg4s5hK1MD6EtPWnRnoboognXZeQVBj+ayOqNGtkUF3tVduVnCwoS1RNOLB
Te98rESTGYtbS4DMyWENizuVh+kqwZiffCgOIJI4/kVYSvWAjR220ujNunmndaGNfuwJ+2Zdasfp
jo7XroHxpvv0mbE+IvvitTv9YPgCDRHJZS7RqQ6NQjeXySM98sc3VrqfVcDqgT8XA7cr8j9Jc6lp
d5E+uagVeuKgkRcibxfOeBaAvq5GUeMop0HxUeZPgrUMd5gfwFdMOpBHGq+IwKZ0ft2qSIMYFzO3
gHMGVirg1Iw90YA25gNpjk5k3VVfgQSA9rroQn0dXXm3PKR35uJW9nWXXgAhHI8SkXMXfg3ji+pU
KXXwRdLUfna1XoBBCyxisgu+E7zZtRsgGyJuHDHqHTcuMAOahwb9L/Ftd4p2orEc0cYwDiscRyCl
Fhl6tJT6IhzNVzBKXU+lenH+AITmxbimol1iQ1Wx5PQAoDKQEyFbANhux9o3gJ4TTqwIHDHS4Z8N
LJHTtTLoG1c+LmDecLvH+rp5BIeF4Vn3AJkFnvoRQLz30fX62onYR8/fNSjAfxa+ymmaKBUChAi5
dz+e0vzSaBZLsKciKYzHksAqCW4KLNHIjf2cHpJZ5BTfB9vOuKn3U924qaJIQSZHdzEDq5OTXrZe
PTqaS1/RyJ2BlhT/A7xKeEIP5a0U5H59ibkL77zuvHflnPsKxmnV1mDVBuYMwRzpVE8APe+eQN7j
Rk/2y4TIGXBWwITzNa/O9uR29ntk1kTfIDCT90TfZiNWI2rCyMRGtGBdyR/6+nuSibrC+TIIpscw
zq6YMuOjjDUzDSmZ3x/zPVDOozvQG7lFAOy6FU1b35IhoIML4s6N/2KcH5IZfySNc1Tl9jThNgJ/
ZHtAPxbMs0wPdDPrQJSU4V9CH+IYn0MUcHYoKhZqJ/MP4PcW7tqsL8XULAgfZuNCjxr/vAoJV8i4
H3VewMcBhksvvFR29F0OGF2Plm/QeueLHj+cg7RkBf0TqIrhGcl23ygymBgWGym9wtJRh1eHygOK
/3KwSzAmnF8YxwfgwaPquq0D1kk2GR9Ah8sGgI6i+rboV+AYPKjR03kJnAv7kwQmUhnkpu5aYk/e
0gwIZ8Nctlzg+KSpg2Yb9dC29vq4DpIVgZIvE+aZ+dIxxYXuMyTvdcb001k3RjAW0Ked/h3IxtGp
v87v2+fllVzWT+NTfVd52rPkKW8iSB3uIaKl7v8k053fWHxqAJEvCiUkt9brpb6o5Ju+Fjhw3iWF
vf2QwVh8F7fNYKdYXXqQXuaHKRguq8vxlD/nJ/02e+ge5ivjOQ+MR00IlSXaWMbkAfoqNXUD0Z3f
X2gglntrjuV1DNYzIA070mV0s1wMD5i9n53Ey0WDbfSvMx7908IZD6CWeHeaYTh5ZohAkzyn0f0g
LcDu2Z1XXl4e+pMgxu6HdqmarnxfZvNkvmhP5nN0jACT6EwvoJG+eX/Qfpn28m21jwUDKiINYkIQ
MrUSqD6gQYN6O6FB3Lqquufz6+Ndjdv1sWMNQJHrR9BG/0p9jBfjYbgdLrtL6ap8DncAWzzOPjre
7ob7Fj1bCjAcZIED4r05kXcxANwA/wNULUaHk1SxKIMbzb9aaBwv/MgHyR3F1QIt+Dfw6wmiAa7H
Q3c4khIYWLXZ9nBVTkuEAqg8yZniA7EFnDqimJiXvMKaPmQwXrUcpzVXVuSULdwWNJmMETv53gRS
WB2ITZF60D+MYSON8bBqGGaA7YS0/+C5ebEXPSqAowBVw2UleEpzLW8jjHGoqNtleK5DGCB5L5cM
9Fhte9nOQAcOH87rpuig6O8bB2qja0qpQN4JijjwQyc/8qlyz0vgGthmLYzqDeUM5kQ8VT0jWwAX
targkVUMGwDl83h1XhQnZPmkEYy7NKJpsM0ciwEFADrm84NWJSdUzQsHNAWHhHSCVA53aagiKQq6
BdF0zSyNNEWeFRHVQCCv99kXuxqCEgSa51clksKsKikmaQafHnXDX2vphLybrt2fF8F7QqAd6WMl
jKuXJGtATyJWgqnfvQn0c9W6NOL6Zxb3rhUO12r5ZkzXZXMPAFJAEYNoALli8P7OgMoFL4G/JDJG
hcu91cGtLO36qgDBThkm7/x38kalPn0nc1OAd1SWwH+I5pTBlRcnuRuujMht3MjXDo0HLPSf3Vt9
B7hWdS8aKuLapG4gpYz+RfQQM+6mWtJijt+PYdY9xIiA5wVYPABsAZouWCX3xDeiGF9Ttwoxiu7d
10x+XIO2zaX+jfb5pY1bflW99YcYioZ/SRjIziuYrkCintlc4P7WllQguQYYcCPQQU3tJH4SVLaz
0FJshrZb0T3BXelGJHP7Kvk4SKaM7kIyohYJ6gk/Avu4E2emwAtxXcOHILaJSlOjsZQBAoUarHIt
meW1NpnXfTLvorwJ4qURGJRgXWxlIAVVc1FTakZUHw+GVoKkdVnvpmp9FKgK91rarItRlUJRG1By
oBamBcZRctLvkQ+2YBdPDTCqigckOH2E6KYy0XuKkVcTg6ifr4thLaQx1NFSS8E56RwW6Ej94YBu
fYFrpQf/x3ULODcD1RV0774n5zb3kjnoZr6otFqkTXVQdLEGXh+SvXb1YGCmLZbj1bcyFK8cYNkY
38yGiJtMuHu7+QbG8dq11gDNHIdIc5DDFQWmmXbNoXWKXfS/Qx9raAjdCGM8sKktrbK8w40QUId0
gPhJDAczYKAif63r2bWr0hHoDhHsMWPv5VAuWmH8pxANWDTUj8IHoJQf+itaQBIVork2QeFPEQ6i
xslixbTjBKaDCeLgYj07G6+naj4B2kBgElw/jbCFYHAXJWh2KhuOG6SDKlrMAVp+jCJ0kYT9M96J
RwzNCeIN/oo+RDEb2A1DYxkLjK+avrYyBiLCYJnezp8Sb2AHivEhhHGR1ZpI+tqiBp1flA/ZvvuS
f8fT4c7wBpQjAOYFRKa5QfO3DIh8TzqIylWCNbJvlxxkGIBMQrc5uqh70AICjp5kjyZQCQXqyPXQ
H+tk59eafh5BRgr1wGvJN22AsNuz+mUZ65ckTyNwrDaN6J6l5/Onk/m9tSxuZKPXIOmiKI4A8gqw
uQCJ9xtq5a/fzdFbdrRvOL6dyP5WlDLReJJxyaIZG43RCCfw+8a9RWtdmrGpAdHIbPx+HkA8/PW8
3vBv840IRjmj1bJMdYUHRZkRbSa/rLuHdcsXPS0PC/RUtCJGTUcNTddpBGeZ168aAGM0lFDPr4h7
JXwsiAXpk8EnnVQgHUIcjH+j4WTW4oNE25mKxS2BE5NgZH4MU5GW0MDuDy3ZyGUCP3SgtGG9Qi5t
XFAu6DWQYygwPql70QgSVyE3ouiNtFGLaQSzlzHhzEbDajHsFN/keNTsrXq8NdoKRL+9tJci8Eqc
31murijIZyM7qeAVwKYHJLB9ZUg24fAOyR7BCtL1QCoDxTFyyxWcSipCeuBpy1Ygc7WGRtN0rY6M
iGn0oAlT3bwXJs/oZrHnBvMCkDjmuXQwDX/eTF2fCQkHLAqcfjsMdDQusmYvqwuEDDzZQet5fhO5
jnorjzm8eib1UNSQt5LHTO/8qJyvY6N3pTH2STW8TP0T5TiSw2sFvF9pl5yaqn0aQpBTrXhUjbdR
mAcxmDak4tiuL+e/jjcABsDx3x6HHd4rcyOuQKxBj7jDYEQW0MHW6dAHokYf7oVBcegAR09sAM9/
3nZrVow5q6kjiEuvVUIQQQHeKY398wvim8qHGPoZG1MBKLdW1x3EkOm+13OnHo6pph2q6Kskyfsc
TEjn5YmWxWispcZGXBLcFUXWBkVBLu12/WbYgvGg/3JMH8tiLgZQQNWtEeKdYvZm/7OuhnhXT3Cn
c2loJ21t233bGeifQjrqrlmR922HVjSJxavDQFdA70egLwg+aOC42dsKjRwlyPUQ+B7XXbKnaAtr
QI50gvyfgIg+CWP0BUzQdQHAXHTzpRNoZFUQzyRxrwF9FWw8DqAnDMHNyCvsf5LIqE5k17Ke0uXp
19ldfVMTpz1Q0JUM/EKe9dZ8NxzKbACu6PQYuksgn8bH+VI9AVJXcLfw3OB2oxmlIhZ8vZLgS4pR
QydqVydg0VwE+SN+0mRznIxO5aAfrKaevqWcFyiW6pSYUiwuZ8f2lduVzntDtjftwQB33mb4Nvqh
R/T3jR4pQwFwCPqAStuHzgYYnwZMgmU/9Hs7wmRFJ4oQRNvJxCCmNMqdmkPegCIlEu5Iz8yCJfHd
wO8lsewJhdZ2o0bJBIfaOup2t5fm9Kgj1Xh+50RimLurssOwBlMqugbIg14/D9lFJH87L8JUsfvs
/bhRPov+vjkdaxxymeQo2BOU7VHTVe3LNMrVoDZ66wXJ2cUxzFm6moYmOmRSjoYQZVZPZhe/teka
+VGOd3cDd3+0QBLs93rR78E+eq8AgGuXFrYS1EkMHJrBiq9rddICexrfgMxFQKtNviRLi4nVKQYx
GHCyd+o6L27dSQkAU0FIpmvgrIrr3lR2oP0CH4e9GMFQ4mcrpj1IId4CgBZOvLYEMWo0jIZrrEQO
pkXr3Lwlj1M8PDYGaFDUwryPQZ68m6asOPRt+CXPU8BPgi3eneIOTOm6iZZGqS3dqUeTSTGpbhiO
g5PVXQ3mshZcP4ii4x9pM3+ru7g/lh0hiTMSOwSaignYtCgzQbbb9EBO10F2lbhqTBnZ7Oyr1IC9
6/ypcUM1dAkD8QYXrKEZjPOajSmrh/B9WOlXWB8dyd2vsP5vuse5irgRx3iowgxJ1MxoyASGCmiU
34Zh32UP/7QmDRO4wGVAWolxUJbWm+Nko0TwDghhgCD+eoyv6AhK62u7CfDbf4H5zct+UHgvTBDZ
RNFNpv0na0yzUTuEa/9BOvYjw633vW8fCxSQhn24ClwH9+i2EhmjNhItMZsVEmk+ifJJrKcYcBfF
Bb1thpMkKFzzvOFWHGPfcRSqZKXdMGS9ys3bfLk9f2z0VFj/sf37TJQg6WoPljOki2e99m1Aq6J/
z0mU7wD6cppG8c5LE62G/r7xVi0ZlDGVMMehROESDC05TXUiGrIUCWGMS1Ga0ix1nFA03rULUFn0
3D2/DN6w4Tuq3P+pHWNQRqGO69K+q52yM9x0Z4IhVH9nQKCwktF9PQrJr0TLYuxrtMxRrem0nGHs
4PMdA812gmWJlIG56rUwngBsBBG9BzyX1WmeFr/08l0PXnDvh4mWTRNYfnsxaib/2bWxY+bSz0mF
uLzEEBsQhSUgaGCKrZgsD/ASgNNpvDZH+eSuAAYaeuWdqXImSr/tLh4uGGE5Q2TibHiwVnIdFRY+
Bg0Ti5MCLxSwUpKbuDnQIP9udk7gx1i+rCzKENyR9ykAZRce0SV7qk+aYwfpnmZxVUHOU6TAbNhQ
j40BvijcCDKA/JYnOlB0+J4+gaHLmR/FVSmB7lqsl1mjuo9UKJbdzw7CEBdzs4FAeUVbyPiWMMWM
fQV2C5waQDXH95Gw7jttPOtd7Rt4nP4/bwJ2gmmWgHGz9hBIL7z0e75LAvNS9+m7Q92roSsUyLvG
N77aYrxOJhtxbtY4tPQQAdG/CGawr7Q+nfYDTCAglu/WKVBqpxX1EImOj3E9ySrZWkk7issCxMPN
4v4FaJDo+Bjfsxp530gxQqLWQ+bsQAfqqAVUB+L/jQWIlsQ4HHDJSCQa0DgYttVjZ3XXtWZkrkAl
BQfG1ivjUo+zmM6ka8HQuBpNS7vZ5BjOBJKczMsf8X7yRC2RIl/Kli01BVTx+fJuCJNP0WV7xW0a
ZwFFnf00n4pjvMtchLzFgY5sJUbiDftmL1g6DYPOxBU2E7dMKYCdqwy6CmbVGl2u4WEpUdKUd5WX
fxFlq/iHCbA3ADiACNNmDEPuu2JcTZTasym7kZvRKeNagNzAbSAExDLG+mwU+TAq9jl0qeUxVrQF
jzlq7Xh7B906upQKQnFbp/dDh44vjJIDxDOzPS5CZED+Gj/kM2tcY1LkfQyFpTDrJrmQ0Ilt7hpA
rWN6pE29X3DWov7h/3JRfIhlTH/K0iReaRdDhXS5fpcPRwXYtrSGWuJRlY2/hsmFrWfU/P5Unw+x
jDeQWqMK0RJPLacHlgPFdKQFapHiCJfHuIGiBdP8TJEqEE88RPshqB4lqGnyQFEj6kA6CPHB+Ybx
e2VscBErINAyRhgGfT+AUwR+rjxVBzo4LTJCqhJnNpENKvC0NjWSY3E6eqedOMn3lYSpuCy6Bb+1
KKfCFbapPlD93YT2VtS3GJNAU09PuuwkpfNym3WreSwBkxFggvJfGqq2iXompMjtJRumBXdSJ1+r
6ffUPCVIyJ/3YlTL/tjATfGBWZOuZCuoiuBJc2J7raGC4zN2zVhx6gnj9UXjjYkgMONauaqitg5Y
MKDyMl4mH+YRZGBI53RLfgpb/djU+j+1DCgbIYwrKcgInr8MrkwNkitKQpFhsGN1Zz9y/wZ8jB9P
b+QxPkSeZ0UOJ/QHjbaDsdPiCsAFIB2TD+3iRqBpDgCVV4ruXm48oepABcNLTcZswGd9BGOV2mFm
l0a4wxNFrBqfbVcP0jvdRbD0LLJr7lW/EcesMZRSrepUZC2L9FnV76vwMi8EKWD+xb6RwTjFUK1k
KywhQz7qKqKk+sJ2vtBid3SUrhLcraApulZcQCt2NVD5RW1eXAtXkbFCcgcTJeyboVtCZU1DWFxD
rOWgmqXqxd2SvZFqxKzoUMUi0CyRQMbEp6LJp8VAmtYEng/4G8CVpQwXUVsLuse5l81mYYyZLySu
69VEAp/G1b9IkbvDvyarNnIY41a0XM3iFCrZYwIxfaNToNEPOjwfvvTusseA+Xn3xTc8Apgp4EWY
FCrlsw10ZYtmDBvlwil5Js3BCCinZr8f071avFIkzjYQFb+FMhlDkIAFPdY6nAvSrzM4upWHFLg+
VulMO22XvIjVkoembqH74vcqGbNIhjy0J9qGMVbAE43x/lpsL9MHXy9lP+wrZ+5hJFX6MGnAYyie
bcAagXLFT00APKJaG2qokce7LtcdgP45k9a6E/r7w7eM/ANJ56dPZcIN5MvLZabuPc6Vy6TtfAAC
7MuU+IKD53qjjy1h8VI6vY0wrog6p3XZHRcXFrRr3FEGd7n6nQ6aVddipl2RTCYxSvvQwpkefFJk
viwjKY/WUwk0E+fXxr0hCUawwDKnIHBhHha5MnV6nCNhOYboNZ2/zbZg87iX/kYA43XaqevmtVUp
HoS5QzeAM+c6JiCq2I3LyV2NdXB6UgmE8s1GJ4oKQkJ0ELLwQhlA2eDv6BNbm1xkZdF//UjUyAuX
CP8tXaXPD3k9BHMeOlNtHWRDdTPp9R/2lgK3GdA7+Hkmm973IP4tSjjccVy6Y9fbGBmuY+HVTF3A
H2HVRgyjKXoUAiGCphkx43qx+LJf7gBaeZO5uRNfqZiFp7n70P+Xdi3AFP5eHaM5SyshB0UglsR6
cl3lxPIqq0t25/eQf5LAgFFVnCagepjVaaSsrUbCJoLdGkB0XbA+W57mqC80LVQ+im5loTxmWYnS
yR0A3H91NpkvoHs89s8JMAUqwH8DRi0VGKBQIGMgS1hMUYa+GFSiR898MVxl/0vg+ERHWMUCuU+m
zY4y93NmNmFTzDB5cm0F8mV0lK/NIHK1vRgtgh9jbWRRL7d5xgxkVqzSxPNszl3lvkeUhVL7EMSe
7eurU7xYDy24ZMPTr+5arFWkpdzmEYBQ/tYf5tIugBlnj+hsQKtoGEzBvO+PdlCDJlQUsnIn9oBg
C44PxVIxK8BoDklkMpYjJlrH3TwiQaQEw7EHjjsF4ltuhu/IukvqQ40U6oB+K0qzLMpV8Zz59gsY
VbLHeG2tDl8gYfYDKKVqLcrBcaODrQhGeQaQyMjrBBGNtsu+qm5yAndoBoykzsuvQIjqjkcMuHnj
pR1UwK9Hyn0M/gIYirtS7LNmoA0YnUHMzZ9pJF4mOuMqH7PEbVfjmRLfax6OVq1el3fSbLFY3p2s
fkh917WNNqNZuwylElJVMwZEnaEmxh7F2/HVWJPhUeD4eG59K4xxfGnddJqRxzSzgVE+pfYK5WBr
TwQd6TaC3FX+AtK1IvQpr91fwFDwxesqVBkofUCC/my5plYNWt8k9HWkkIvU2ocj8fVdF1hosK6r
0zLAX5GHXrmkBOWRJywK8gIHzDmYCh0TxTQZ4zqAzqb10owaDq2eUeSGcbxZNPBPJ8F8TO96VwZf
rOlJKdIHl0LWC76CfUhn3MaqDmRcNLiN5mf1lewULwcikUlJ/QooF8i+xP6D/kn2Ht8umAn1Ryj1
kKoQGatwg71H87xgckUjQ+tbNsAQ2787ad78ylYuE/ATuZ4lUmKjtQCyAXgWBXpAcWWFvphrP5Rk
QrfQYyCzJZ6lUNu4UnAbmNedOaJl5T4BtbHlAWkkvOoRUuuVg3yCFwkToNz2Pbz1f4tmzpOo02wW
EkT3Xj6g95XsgUiPVH6woh4iJi7i3uqqjYSgSUG+dZlxxSD4S2NgogISoxtbIErGlXWfDUaHImw8
LxjClPN9VMQy4DWJHZCqCZ24zgw/1ts10OWl+Bpngz66550KT6sBEWiZANwELIHBqJgO3szYJviq
FK45NS7lqhKEM7zHPwGWOu4/DSSvbMYtUnSAVUgdEtxdVTvK3NzFpH7I7eRlia2DIqU/rVZ+a9dJ
hKnOsx5CLwPgLBJisBveEJCa13WPOdc2NR291ADJ1LWHVu8eOhNP0/Mbyc10A6VbRis1YOrM9983
V4EUh5kiAYDaC41w8Hptru8mM8JYYD8oXX8ytFS7mYa+9Rb0H8c+DWxDVzUJSb28bIbLEkWW1FGN
DIVGXQ0TQQ6Gq+8aJsF1Fcw2mF5k3h6SUiXFKOH7ABtlO6tX3FJ9X6zg74BReIqlYYDJsLAhFgZ/
P98WslVEQ5dF6FbKNFcbjad2Ue7ObznvgLci/nBT41xlKkSYoHIZjNfYtAK7+jZLoo5J7tkCkhap
FU3XQUTEBBcRwLb7aqSL8ZeftGVjqu5Cj47Sthh+KYrb3BXddjzPCD2CfyI6Bvxs5rIDwYJcqiBA
wZhp91zNu7xWbs1/4HZAD/qHEMYHooEZnfhJi9FshQRlcz1IbyPev2u27tC05451dTh/ZKJVMVqh
VnZurXZNYfPftPwpVC5iEVEkL0oAYD5wXFX8+wNbtdbjWYenwVlVN1r0gMaPQCoOmn29LDHuaiEc
D29J4FxHNQGpBarpnxV9SPquA1At9hAvGGeNURHGpPWR2Kfvsu10h+makiokncBxc8VCGzFTDy4e
g0WTyaNFnZQajrtOLrr4XsqDvBDUSrieeyOCmvjGo+lLbC5knnBYWno1TbrlYAw59S3qrGotQ6tQ
c4dZ12Nf4Al3Xk/eBy3Y0AcGB2QFUH4BRYqxOOSL5cUeqGzEeuND7Fa39in3SOjWtZc+J5eVOzvF
Hol5vDMolFQbSB6dOW1KJ7/sJzd9lE/mAKRgUQKWqugfX6aDigwTMwRXMXPeUQIUgJGgDjfJhyb+
qQAYFv18V+ry3c4ABnd+H7jwHZRrCYAkaL4EKcrnMzBKgqalBWANwJq7QMwbmFd0rKq5UffCYIxG
IH+u7LcsttdzSJVFklTIavzR0/FY9FHUcaSvelB3FFzqKKqfcnX4Y3Hsi6KdbX2sEggEE72fW+Gt
MtU/Kkvxz28i7yra7OF7i/dGj62YtCsYgmChpuxYavsqRaFoIoWe+h97Z2DgG7UwRFJsUmoeGowo
2NCKpR8vY93aES3c11FT+KmlPNhTtJ9K+6Lva/SLNNGlmuatd36V3M3cfIH6WVMmuR/LpkAjASgy
/VwZXg3Zuiu0XtgowVUTgGAAegGz7UhlfhakztqQaCPiqnrt0KHQdOnslGAB28djYtzYVlntBqUY
T1WOIMmRGys6KiHGR6SlbXx9aFcnN4coFRwy1+0DtQehLIC1NcIYykS6Za50OIy5ziUPzeiG161W
65QF5ubkJNRR5CoOXTjtzm87j4wNMHe/4yo28SDbZdjGDeIqJRrdrn2ztBuj7HH72PtUuygzE/nt
nY38SzZE7jKtwaoB2167lTGTOSaJQAu4MZGORw0gATQEDkxMZHR9M2sEt98MDCq5rL2+AuN8Hvlm
JxpF5q98I4vZ8lxT46GaEaLQjhlA5rp57eXfxn3mxk+6/6vloh/35O1fdvxDLuunrHRtFwB+oRPC
U3ZSB5j+xJ/mYGl9PBv3MkC+WvMiRgpiJ/L9XHesbUQzzl8NjbHvR4iWj3TB3SMlFQeyrq+eRJBb
hBos61K2shiDVsrBrsgCWajM7mi6Iy4dMwcUsoQhzcgnd9OXKHOQh9gVwCOnAKTpCjcNnNvH5B44
JEAP+pUhiLxWNMbJj4gRfSCLalsEyN6fnUCfV2OKQ4C/G9Ig05agrBKvWTXfDLtLNeyCQcv2FjCN
nMJAe3EVEleDt1hIcWqNoRVckzwPTxvHkJuCBwbN8eevIVmfROpAt6oYq0CNVtvTFjN5FCge90QM
QCHi1QECWfaxLMWN3Jc6Qj2yaJk7SHPiD5X2BJhZdDKl5Ielpb6cjSjBDuEL8q6ZVwwFfWOJnrY8
Z4cMAkVKJLB1dr1mkaWjVWMUJFGPean5Vl45Uf6tnFeHJIujtIXAy/GCng+BqKB93mBcblZpTJgr
sIG1r341pCutWS9IOx7HMhK4MJEsxsYmslY9skV4t8frZdq3P0BJ/jCohj8lZegMaSyQx7s4t2tj
7KwzJBO3B+SFOUaUKnl+rmp1Z2aYUTqvP3xBpkxQfYCysiH7Yo9zL7cmMkDJwQaFLAbKvXU6nBei
8mwBaZvfUujvm2gnDdVSjQmkoLm+/EErONFX4zgE6UK8X9xGQJeNW/BbRIfqIB2zGLTHf9ncyNfT
j2+hO7L5lkHFfNxUoDaQXhi38U2yb6+LL8ZNvZevpVv9WK7IX0qevddvROjgXMmg8DMwJwXwO5ZH
oQS/LH05TV684sGA0Q7TByZ35Zf/j7TvWI5cB7b8IkbQguSWrpy8aUm9YbSl955fPwe6712xIEzh
jmbRm+6IzkowkZlIc06SYl+4La7aJE3dpDG63eXz537kjWDGFUVjl07JBMFEr4+KZX2T1+YUZu2P
y2K45RxDQRcZ2C8ardydH21op3Xa0xtJx2X1KMA8QB7QwikaSeuJQiReFsjX60Me4/ArAwSTHXDe
vSQB5ZcyYHt0OJprKzBfHt0zFMIgsEbxk1A7OtcLFarCWmYFH+5qDaYbxYk9vEG+EQcgwtisDkEW
KprB5eVMW5HMjZEsO09QMIOVmmXQoR5XjOXDEjW3qtkKrIPr2zbaMRciX5I8SkuIirDQpLaLs4Jn
YAlXtw5fUyUSOJz3IhubQhDUB3STIpUhXpwfZqdlZdvpM4xR03/bchyAJdwt8FDwbBl0RlNU1e6y
Sq/lsAI+I22c0FDQ1il3s2kAihtsKnl9GshwZ87m42V74mYQGB1EPU1GEQNB7Py3qcVqof6Urp68
y0HMrKBqkj5mz7STpfgrHJeokc/7zHC84HHBO88m7Auh10MUb/Jy9WIFbXTye5Kw3z2jPjs+CVSj
Nsoe+0YSO+ZhGRIZOrPAU8+nXATKXn+r9wPKFMiGbnM3+XlZnkAxFnMvaa21MMoE4vK9PuU7a33t
0cUPa0E9iOcCbBUwY9ip1WyLHaGRSNZHWBFYPMUc112YYH28IJUeNJEeXNaIaxxbUdS9bwKHYg7m
QlZjQfln8vs7GWgHvuXNruXUD8tj6outg3tXtiIZe1wAk1Z14YjedQsg1jm8WUMV7KH5chP1xbGT
+9Qp18Kda/tBy4rTKGWnetF8XWl3mZZ9a7HU5ti64SdKI1hR5Z67ZtvYYwYXqPb+yzeHUXakS8fF
Rg+763NAA4zY8gLQuFmonuDYuYa7kcQcewO+yjxtYEnAyQON3VF2IzAnJzv9cfASbGMI9wOoa/10
UwhaNCqYUGSV3dOWILEdwmH1BiIf1Nh6VNdEFCl53Ux7I4Nen83xrShWJDNG5fFmS/b1bQgEi+Kg
+Pm9sEXMPb6NJCZGZnaVt5MBSXT1gFJxgKwZ7BBhIAelbwILTLz4x7WNjUjmi6WxMah12OKLDXjr
L8c1v8pLYY2DF7Zo6xI8tOCVltlWmhaWZZ+MDXVoWuUU1Ym2/SU8fa12X/7EmCCWAFMnwZPYF3lt
bqKzlc1EZ0WTOrmNqhWv/faK8gDNe+3hfdEpKP+IpHFBqG3EATANIkFH/nFuLMagDNjMhqZ0L6ZE
KxobXnhcz2+pJ7lh0F2l+3q3mndRt5u/95mXqV9jTLa2P4JRWZfR1GrsHCrP1lW/UO5pefqZrpkI
cp9bwtlKYvKRkchhls+IVL035E6GXe5jHfQqOBN+zW7aBYrb/W6hIeAkBK6Ga7ibg2Zupakm1tSk
+Kzgp/mmYIo58QtsAIOx+Wr8RucaItBiXJbJjZMbkcz1lLt5bq0RyoJp24nb7FAvpmsDA2lKU0EA
4/q1jSj2Ws7D2GLUc/Wi/lcOBOBk/HtZF24lavvlmHDVVKBaU2pkM5Fy3S4FYETsQB4Tf4zRH5mz
4zKdgPu0l2M7yCVboB7/UmLWCrijxEbNm3mjF6tG5gRMF/B06hFUpFhfT64pVpZ8VQTCJTKuX91I
Y17o5UiGZJggrfeym/6Qe6GXBj1QKEjQfxf7VO6ohm0BwhVcqxhdYPsS0Lcskha2KR/7INwRt7vG
lCDWSrXc0TFjJFw8pgp8CoMbgYyC8hqCn5HAi7deh11xlLAOtJ5HsCMX+yLKJmoZl4QxLm4AsRsB
3yduXpE5pv1DkwFGUXl1n/ix2TiVuTjmJJqF5N490DXKugpOWYsdhbQaPLUr6sUbyY86IDSXYIE3
Sl8GNLbgZnCD1UYUo19uF0A3SGEtZPbN2/LJDjp3fTEflBv7Wn2Naofuc4NJTrywzsk0bJloxMCW
LHIak3EwmPrBvGVM06cqjHap1DZ7dVjLu9m0yjuQgafPdV7bJz3vpNMcD3kJPB7LFmTpvNz57Fcw
vmfCHGq52nhYNf7gg7p1PqwnclgrHxgPDkgr95rpi6D4Of7uTCbjjUqt1qbegEytBBuN0XhR+gUU
sK0Idq+TzCE4rqmIWol6gLl26P/qnbEXWI9AE3ans4znZih1fEO6Q1RVIAMvdnQLOe8CioaR33c/
RXGJN5F8phpz/eN6yYk5QKZUK4nTrnHuVFHoh+F8E2pzoI9V0Erq3WAnmKYhonVFTiQ+k87cl0rt
IwvgcrDa+iayLVfN0WeYR0dwsBwfdyaGSWrMPFwlJUVSQ6dXMUTvqxWImQYPi8C7SXGzl8vyOF4A
4vDQN4iONQF27Iw0dqdU9A1eZoW7dL+7WvUA7+iE2gFEC/5lYfwj/BBGvd/miaG2JRAcJpqwdeth
WYBFr0uotQghOERyGAdjlRKaLlQp+ZjfAcHlmHrjT8OPnjQMoGa34QNd6/iCamAoAQk4VtkwiHSu
2jpKUm/p0eqt2RggbjiGfVdJ5u6yFL7TsjHUC7+JopDMaIaSTKsCEm3BUP4gH+ar7EgO1ZWGhDTA
cJeGvVnxfD7vNBV4amywWpgEZUnKZKu1F8VcgTiD0a7HLpdKPwOR8ZvaTMIrThMiJuja4EFTsB2D
1iwq0ufHaEWZMvZWsnhr34Q11rb0/KmcbNPT8Uk9pY0kH+vdpQvYjNqXkiJ/XkJtcDqyYJxZcNZU
1qXfwtzExcIgeSpVy/80MRt3xSj1ghUaTNtgnK3+Y0uCz8tzqli2JrSsC0pqdl3OXKootmdIHM3s
MOa25cTIEwR6iYQwOamdAySzqNrFC6U2u5WsEtynq1QI7oNICnVzm6uOVcil6pIalakalw3bd3rb
CtjzRCIYWwFeem9FLU7LQHm2LMBBFAqOipfhwhw/Pgj9CRstkmbOinbFooYOBgv7ROkQOm/xUKOk
YDCuEA6Jnspnk/uQR6/iRp6sF61uYpkZnHXWrruhGfzojEeA6N//h7l5muF8loYlPwIaFBQrGZ8V
Rah7V+2Ay5a7KdoIqo/a8m3xPO4plZR0PR2q2/a5Aj+56J5zXQoqJP8j+X37aaNnQ/TGAjUfJOuo
9WZ3lpk5sikaNuJf4A8pjKUv3RDV8YJC7D/15cTHMxDEIDSaDgd5b2kHkV48dBYYzIdI1uzNAeR4
JY5UisFpofuymzWY+SCucap25ctogGdNc6fbNQNUkqgqw78QH8KZC2FGkyl3NYRb5DFtf1nR21c8
ImwF4wMmhYxk4ndBJn1NQVLgZbkCqMp+aAM7IbKzmMAsymMLoF2LNrpaVJoOhnXH0rFmgHLWVgzQ
4dqM6mNVSKJOLufJZCsWBgwtsEthpenTnZGXMTaaxQO6Pzh0hqj01VIjnmosADNR0tkVnAI3Rm0E
MqdQj521ZAv8zlIDUqgO4sC4IQo4USl2iiid5ya9UI02p8D5iFrJuUtY7HlsQw3RN6P7U7MdJp7Z
5zm4GbVDPYzAH2/bcA/U8gdtSE4oWgtuEfeq0kl4SiypA9X9XH5hLL1NUhxv06RXVVn+ilvrb6Jm
otyQ64w+5LAYVQNazG1mlHB9RXedgQ5UR46d4pRniziLVN6QWBbZM/fCbGQyZ5vOqTSXKUKh+QiG
Bt8+TbqT/5zdCa8LZ77OvPRPIwDPoMf1yeduRDIOwkir1ioKqGVN+XUTJSh2r+txnc2bupOdQdc8
zVR+Vtkq2nYW6co4hy5OErWwEcrmIfZ0FbNooqF1Xq0NbCv/mgoL1l4VaGF2YUYTpmRffI8BR7q6
irteizei+Fapo6yGvBTj65+s0taXuEE2Vg/V1TLnCap3oPk26l6QkvFKeFDqX0lsTkbCZrSx1YBH
LR66GC9DuPLzIdAdxdX8Zb/0d5fdC/87mRSKnLaj2S6WUvYhtm5AijQ06Vshr7e1EEmb6zHtDxGf
Kh9LYU8pTKG2vlfyU1Gc1lH3ylREk8VNn1Rg3oCTEXu9Kjt/pXbaUGk1BI2BtAQUJcz212NeoMWr
YUhheREOHtL3D3u9PiRiY+vcW+lKrylNmMPKAyUYAbjokiOhKD9evQ9/9465K/0luvoPxVDed9tK
ZnyJqWag5S3jf+zEDFAzzMkuxBXQbTzOiiBMXakKRIvLgiPGq+FcYblf68gmOOLlHQZYAVQ0tqbH
dxClGqWf2NFEXpMX/7aaMp4kbSIjJBFEUoDL5Ye2tw70TTQ99TuheiJZ9NQ3iaIpqVMYRgr4l0g7
7vW0z/dd0s2/EPjGq2QqlLeJxNiiLqtilw9q7kqJVBVOAo7dl8v3UnjSTJ4xJBHK4BG8G0AUUXym
fNKzWx3+WZku3S9UgkFt9b93R2Nxo6p8wsiwjkfvrAHyzuyXmzKP3gpV+5M3wqoTzyNshdFrtTnm
tQnjTpNk7PrbWb9LuuqHUWpveI0PGAyvBC6Vf1NA7KwDPYV6oXNh9koSObdgP5FS+d0AcJ5BYKK8
6KAC/ft/JTAWuhQ6xmpLmhJa0Ws1lIeuN+/S0X74kkl8yGGscylLM00H+lz7jkTwDVw3mYtFAowK
Ugc37uJjLprf5+UPW9UYKzRsqUQwgshKknYGliEds4n3Zj2OrpKqpz7Kv1eVHoPEuetFiS/fSj7U
ZRLfVA/1ijQIhfqOLveht3T60433CkgY8CgugmlfLW6WvQq9Ov1en706BhQxlmQRzD+cW8xsJXOd
FMjTDMUZAFaIPHdfXANpLHfjG8UHOahocJsfRz4kMheitfLQyFVYUK/2fluBZdaKG7eppaekbJRg
iWJfYEt8T/chkQnKBaCSYpnmGdO8H6y31bR8koNt4HYAkhQWOAH28zZNzcnqRUtkXF0xDq7oaFSC
tInRdbLWpRrkHp+1aIE6psymt7bT6qQGdhw1vbC8uAWJq0Bf7h3dSGX0BedilFY2DJlGEeUKUMne
QEFV0N6ODtIuK9HSExVpuZ5Hpcs4GGrFgBajqRUXfbYseEvZ1rMBdOI+Fc0ucyVg2h/zXQbIqtly
OigXyTwb8G2ydWcbryGWVy6fG29ume5sYoUS0AM6GIrP70I8JNZKGuQZ2CxUbs0BOGFBeJ3cYHo4
vLeMU35oD7pPxzCSq2JoHAxD1IVvpvvZp4iDX7ub7zk4KkhY6GLOFKgm1dRIEXUK0T4x3gfQ6r90
ClV2xgpFMlFg5BrORiBjOH0GgEOjRWBs+2NtPGfyndE+Xz5kfqzfyGCeF5NWrLmM+Vr0Btdg8TW0
YYqd7XYBzR/ba9EOC/3Jn/wbIqGNpTi6Bs5krZM5ZuvUW0AyKkZAIltSfCXJUvUtzxusgS1AvE6c
aVZC0OY2o+BBytfVkrGWi/VRBTWUc4OSM3mpbRNojr0HYN34DV1gJ9t1Xt18Q3EBc+eixjo3jGwE
MvF/bbURsHATqM3UxtWmP3V+Uxixi4XAy19RJIe5KeViSkPdGwBQAyjrNIMeIXpqW7qH3gWXJXFf
vthtNogC+g8ZY1HnZ9hljSrpugScOy3eN6Q7FjutzIN8+FmFsRtGmqNM/hSrd0k/7S/L5trOh2i2
lGpGCJhKCdBIEpl4nlrTeCRAGIt9XZswDS63quYBfEcKUjBcCGyHdxXxxgILKh54im3Qf9+kjRMW
+LKuwTUBEs3iT2sNipxQ3zXRWAjCBS/tAUgFhrSB+gC2C8ZItRj4SZg8/QeHucRQC+VyEdNycxXC
ujLGKeiyFktaXaDCKXe0YoxnhBVE6iOZyyEY8vvL34xz5xQZ+BcgtLMxZI3O2vnBkbKdNJVUste1
JlB4yF2ZxH8mO3mTctBnrXFzPZv2i4bFSKtKb7Qq/JEMSuQoofLt8i/5bD3YwUA5F8MmFOKFrW6M
ams2BniUvFwf/WEynXT4I3VgUVRHJwHrQyPwrJ8P+Fwe8x1By5pYNiXxMrujVf9YQFTWjX8u68SR
oWKl08C8vAF+dXboyhxD3QitdvSKJG7voiYlhzS2bT+L5kaQEn92McqZKMaVoTGaYHGnGb0Jc7mY
mX/O0tKPhzpIhllwA/ha0RKsrgJElTBxVi4wnqZkNXIllN6xU+eM6/d82V0+us/pC/RRNM1EJ9sG
FAxjly3WI6KwhT6SnDpTcoUXjuDEuGpsJDCeMuyWtl1XqNGUxCn7yZ3LzIkkEcwMx66hCAEehwbI
nk8wZ2VXLZKpTKMnm/3gaCZm8Bs9vxsMzBY1/VvRJn5ozbUgOaPf4DyO0+P7VyqLHWMuURor2jh6
aKthk7jysGXs5PmLLX2TNNHr87NLPBfGXCWzkQdpTTDlnh6MAOgSewMLIeKFJr5JfOjEmLhcJ1YG
TlzcplwLpLlzrEIXBGquCErjbWNsGl6XSX+qzAS2+bCOntZL9+s0HbVY2X/BsDcimMPqS7lTpEaG
PRTHMrYdUot4LkVKMOc0kTWSogQSEhXgkKg5zG3587ISXPPCWi0WvwCAqujM7VzyLi4UFUZt9pV1
S+rKmlyjW5KrOJIXJ+znVMZucy5aauVe2Y1Y5sqScLLDWYdV11hlm0mMMLQclfrvZeU4M9aw5w8x
bCjKtQgNwhjaqTvKZVXf2vn1vIRO9JxcwbRdK8jvxyjzQ1cEaM714sBCQOKGh+Gn9S/DbJDRxf3o
daC1PcV5Wx0G3UYZEbnAckBozgRRl7O9B13xQJRtYLkBLIlJTWO9I2uNBTO6KBDIJaCKHQ3o97qT
qY71Gp+iHNCA+Q67NIJDpnb+yUNtBFMr3mRsYVWTIQ07mJCN4bnup72+AifAnZanqMux/w6AamtX
JKc2FanMl4zmMeIyluze8TE3kiurTORKolYUPRSDeWzlfaW9kAbDO9FDNd3omeJN0uTQgRuB0vTq
fVb6QzSjdNIVZrQmsKzOn/CWS4NsfDPd0Zc9oPSQYyECUnlP9y8JpDdqo2s/xWXVpfCZ9avs2q9F
4VME8qHFipuFkwf8P8CTO6//u/rTI8ViFCjMdRQEDoJmmVijZrydFaZxZKTwRajH0XqZ5q37NnOj
+8ajNM3TlU7hAhPMitUi0fQsP6m+Ec24wXwosnHW4ctpuyx/04JhB34owzF2slce0R+/0w6XteW6
p41E5i5FazFaXa6MXlYkTlXsASwSTo3o4tD/5bNeYDTHWg/qHOwaZqSsdo4iK9Kvx8EHNC3WMPt9
BwJw1CG+BoMID0H+lUeYmDivRVOu8YzM0nTnINrHOUCNbN8aYTyrv1CAY6HZCHQkjNkkepVkVQcd
MWwO7JVD+pp7lMiYZIEE5N//UDziGiqdl8RkIdCrdObbWQtQcaWwQsI0azb2MSbtJtZL5aWLlHyv
tIniD03yitzgZ53UoYs3tnWKFXnwTTN9WqslceIqWoK5m6trAqiTfVQ3+hfsC2AW2I0HCiaAy5jf
qKaZPIxDPHokQdKNFcu8/WUMusDAeAnrVgrjo6IIRLBVlaChlv8xUqyIaJmjqT/yzN4t/QuZBLuS
vBcoVlQJRerT8HZn57f7NK0spBFIV74ZryZuaXxbgtwIrB2e/FTvRDUfleeDCdqTMkBx8YetMqXE
IM2o4WUBMJrX8HnBcLPm6feTTwFi46A8Ycl7TLE6trpqMD4gkSGuqPzLDbvbH8E4J2MCZ5dMf4T5
2HyT/c7N7tNbya39IQEGDAkKL7k17i67J/5JbzRn7KdI9druCUJujx1d3c295N6aHMvrPMrUauti
yFaeDwZyPjYssMxuYcXjPPyAQCKaFFLiFXcqvgETZCf5meRUqU/btKon75XUH4WpBV8qqhkAVDJN
4A+fS227KTbnCoc7BlpghE52zP5ASxCCA22nv851Zzkpb5cPl6aerFcm2odMJiOWzTwGzgxekyrB
PkX0aAPFadQBSBCCCTp35PZnB963yzL/Lx/0Qyj9UZvobivhOlVU0fRQHxRsWqbefKJBXfHDF/Fk
AfdcddSIZM204YCYc7UAd2rkJsTJ+W60J6eQRBNtvAiKcomlEA0oA+bnMl6SyGkKC62b1NfKxXC0
sfKnFLXny0fHF4T6hYrqFnigmasQLXmmyiSHKsiFmqi6V9XcH81YUJbkfyGiKCpqeJiTZ2sl6lqm
dmHAmaK8ABz5GAQ35PDP8Id8+uIX2ohjrHAo86Hp8hRRTP05TqljhLZ3+eA4U0gUNvNDI8bm1Kwg
SNwhgvJLUydSPEeo0TcHgMQHop0Q0fmxyGER+oFGTKVR+K7OndCKnICdNcM1gxNXcQtAxfiXNeTe
5A8F2V3CupzmJO8hMk0f0uLaXrXnrL82QGxgLJ0rpy9lnAlE8qwRsHxYmDSBumywIpNanuOlHgBC
PHejgwqEDGqasXatGiAxl7Xjfj94YtR8QRVDMKd67jMUKeumaG6H9ycI/X7ZACaHzqP8TpgMEjWU
uKptxDEWiRVotZU0iJO1EEwuIwg2Kzvyly47CBTjZXAA1zIwxkFhN1kcGs3CQo+c64MXHyYg7PSJ
Z4MrOcneE8clWIHz4AyPJHTkvWjfVSSaOs6NH56mOo+1SsOZAgO9klykzJXT2M9L9lTVo6hLznPD
NtrjyACBxfKp/jpgbS8nIwB9Esv4bqMP6qCZLCL3pA6QjWeYNQQ5DHaxAGnMmIndAoNzLA1qJhQR
BRA7bvqTApmSAFsUbvJy+evxks6tOMZM5kaxm4SKC3VcAPuXlkqBbBFPkYAhtOzNTrCx8W7mn/Uj
QPbByxQ7B0wASCdSqTOBQNr0p8OU85WypzSwlGCXAAUYMzM+CE9EVsrzLqhnA3QcDReEUHpfNqZS
d6suYZlnxOKwEmSVr/SPM2C9d5i8dYfQwXA6GtWpu7haduobDLJ0gi/LsR6Ul8AMCz8DsF4WwCMr
jXmkFVvPjNOnsiye1lYUxUUiaJVro2MsdUPTzOvgkdg4YlI/dmYjvb9sMBy/gkwWM75gvMKoPTvQ
Wa/xVC7xAhlld6yaNHKazkqdzu73lwXxHCYkoRlOQWJVdPzOtVlKyWjUiF5uVMhozUbDhAHSV0qv
UPwUZ6+cGuBWHhvyCiUzVMNSBy8H9x59m1S7GWidy2siAUUDJEZeFvTRMRzEW1/cQ0XvmALwq7AO
5tmtL5raayFsY+yq6a6aCuMKtKXyVVq0X9gmeMdjNilOMsIQm4Fhda6Z01YagN7TPirrHCQq3kF2
4fdlea8k1QFgpT9HNbwqSSdC0eAZKLp/9FViAzSExV9CZCTyYuKI0zzCYjJm7JtCEGd5R7kVwTzw
ujiT06GE1RhToz9k2P44LvNCvEEiIqIAkTaMKzMGbZ30AdoYtbHLuvGGyNXj5UugitShv2FzpRMy
4nfnkEF3gcvOMysnK0Ep6DTfu4fqgVJEmtdykN3FkRNFXjQ48F0BRnF11/whxpjh3ZHt6dKfu/k5
VpGqawEAUa+afsRNDWRPLDmtN9Oy7gSKU5Nn4gRixIepML5slQdgUVeQZD72nV/8VQIsFBwjn9xV
qde9RVe9TycsKSri+ICS0FF/uPwL+CePVhRwkuGD2EAll5YNgCeCBKoelQPB0J9n6DGmyI25EAQn
viF9iGI/slIW2qrRIFzg8Tr2joqy1mVtOJkSjvNDBPvhQiwUUAgkz86+A/IgUI1xt7Yv4zjfjYPp
XxbGGYZRNLSnaCsH7Ty8J8/NhHY2mgbQZF4nWWh/FuQI/prIwRNzX2f1M2y1Xm4Uo3yypvl7VKgi
wGVOsD+TzxgPtsCW1Wrw7ehEmnaiHOHxXhWmn9wQtdWTSdYMrVTnvIMciusMzCdnfaEwxxWls38R
FWe5VrI5VCZVK9Y26ZcBh1qp10NdOBSPR/DdqHP8dOk2IpiQm0raPM8r/W5+960O5v26m1HeTsEW
IIlBQLhXXMHbC2DE9KozpyfhfSJV8KA4vckfbrRTsssR30HouxdhcvIN4kMUc3ZtNEx9SiBK1U61
8tdOn5byrlZjL14WB2QmvolVs68cJgY0gX6MsgqWos4vQdKQRMLz5J8SBH1Ep152TWnWKtQYRQQB
/CungXPMIkSXic74kMWQpHpqQyoNFd19h5EK33bbHDVN4JiIhqN59QENk1io9KH4Rt8658rFFHh4
tCCOMozZ2OD1wwNkOfaCVLq4/aq1bCQyn1CT5kmyVUikq2XTdej9kq5jQIxNe9F4KddYNpKYWwCq
+LzIEgnPE3iPbtfvtR3whYSUXgIx7NieNNXGKEcbMZSWuBUCB3LjGLpVtO1qotfMZClp0TXZ2K54
+AA8tYo7xx6/6wDlFlg79zJvxDD2F0ZDFS4lxAx57EgGgDfa/jZBrAapvaPALCS9cFRldpZ4dCI9
ef2KfAtksYBZNxHnmBS6ICqFvcFppgeUfeug2oGizDf/0oedyJvwL9tGGPWjmzRoxLBAYasQ1s4l
eON7B7ANxwgo5nXxOhnjg2aO19jpHC0jdZYlE7lp3lmjdaMDew9PWpXtRKpZv9hZPKBamzbEwVSO
YycPfXo1Axe3Nx+AUOKgYeWQaCRuUgoRSHjisYUBgkUNWCcYmWC0N2YTi0loLmRGFrQos0TNnZw2
7lDsx1LxTPPRjpW7LLwfrcYTfGZeEARiFAAZQOWj4wTOZetdXzSg1qFuTnlNQyfZNzvrMLoQ3/6Q
8UKLPF0AE0VdGRsUCYY0LQAta9hgZJKZIZTWrlCswZvNOr9K4jGK3cVsp8wdu6J37b7PnaEEL8tl
VTmaAuyXjoTjA0M6o6nS95PamdHgFRo5YBcdsPWT4DSpy2Q024pgF66x8DVVCxWxaHjz2jIQa+77
anbCAWUnXFeyCDupHNvBExd1A5Wm1KAlPv9+eZapRp52SHWJiuVqddHvgA0b32nlSq4XM56em3Au
sEMEFIzb2q7mYxSureEqIxn2Uo4JDtC6589jqsmOmsoFsDGMuBjdthrzfbK20XUEjD8DsxXJikY5
UEZ3em7Ju3QwgG4R5SumMTRlVR1byfOdKRcFJvXkzrXstTpmtln91vIC3gpzttM1Nn+qlygrf/V1
Pr4tJMUmhbRks+SsYYf/HjC40gHQI8sNeqnVTbcCSDgmFG+LaLj++hrlhzEibXJU8PBPnGbuQsWR
1XBAfByN8qEfze7/fZLunVUHsM0oan+C6iFmnGn6YvVeDECAIO9tsIZLaSW4E5zYpZtAIsDGIJj8
Pq0okziseoBz955Bfrf5Qz1+k/X72v6Ta75U/ooU0W4UB20UgEcbgUz0l5O8yZsJAvVdfpfcmEH5
WB7CBoMRiz/sQgzz2Dtz9fW9uQNOeP8feHM5cVRHFohhdxmly08tsmywutGaB2CrSuE9Oq5Atuh6
UD/PanD54vOiC7Z6ADpjAM0VJXzm5muJVU8lQJCgq/SLZuG9o+3Mo3VKhCgsvH74VhYLwI1KkELk
ErI6H9vSv9tbCnDT+9HvEgzoe/q6Vm+0p/8/Bdky0DqDfknpITQ9tEBnDqJj70SH5Gn9Lq5Y8N5o
ZxoyHiecjEnqWwjLD9mDjkXw9DYDSasejADE/ErSfyaNybamKlWKdnqXRlv9DQh3egxVkKA8/gei
YZ433VgKm/S3c5+ijfAuLb9THBoK6WxQdyuGABNaChMGC7CN1HkIWXSIAYN6u+K+QI6FpX7kWBQk
shK+2oTfjnnHFzpAMm0QCWG1XXbbJ+wlnf4Zcg5fxDNz75VPNhxuT5N500iSFUpVDmn0NR8RVIDJ
bikeo5OyJ17vr40b2k77o3WWRxSfkGQmLgiUwd8sRDmlVvLpl1C/Coo5TK6zvQLTkDQV7Bj0l0x/
1wocpJ2bPwLq9FZxlwIMfsIte5FE5qRHU60NpANUYotNM0wMlt6KwonpJk/db/G15B821hgswAhR
uCTGnCIrUdfKJlQgcvY3JSgA5mo/lCfb74++ea88FKii5PfTC/HV43zX9I4oj+Z5dMDZ/fsTGJ0l
E8hQemQiiKVII6zBifsHUgjiMV8IXiUaWj4ECDrnCY/ad7YZVhBSWWOgNBie156VQeBROSmqDqhY
unqmY6HIYCx37I0KeT5SVFPpiyu0oMlu7sfkuh6l1muKtfbAKDeLniG89JEWAVR0fWmVlPGsAIrP
1TwdBk8qHczfuNm39K4OGhfTng89bgnqRtK1HoBmLBBh6PCS461oxs0SJOWmXkA05uXg9yo5mJFI
u4I4RRVgr+FWCv0Vm2de0eh9nNPxgM6vflC8B+2Gsqtofu5Lwpktam2fhFGyTKwQKoj8zKsqHtNV
KUg/eK190OK3HqOGJAXXsSdQind0WIrCCh2yNwrdfq4UwLoKOk+FIbxHwwl3aKx5GKlH0HdoZWqu
4M9EmGgikcw51tFQ2hmByCZXURL+rrTNTqAVz39ttWLcSRVnyQzkSOpOKGYqEsOTUQCL4R/UVGNy
jINAokgpxntMxJqzSYJSNHMCo1+gAyYPbVFvCUKn8EjoWQ+17gmk8iK+gfoeFnUx34c5hPOvp2mY
DdB7SF2T53BHfWbiGtmjGkT/YRyYp6KJoinWwAALi8Gzc2GAHbBSlKjQ4MprVx7fekNYceb5kK3n
YkQk3QKMZ9opAH+fu4YE6MEgAAc6ctI4XU2eC13yDSt3m+U1bNu3OHoda8urUEeyV2nf1njdpFf5
FMci5/bZoNC3wMAdZhQM7Lyx3J1FETUy6TvDm38tLpDUA4plVb0WVyRIfdsTLaB8DhPn4tgrkqTR
KIFJzSPyiLXIZV/kxlPba6J78vm8z+Uw9jPHIxk1G11lytqQe+lj4XedA3ykXYImSXJXvK3XsiO/
lM/C1Piz6Z6LZi7M2uaFVs+TgenQ98mWoK/9BDsYIFa7TYUXhf/9EHQpBaH5CUZdtWzJHCscqHrf
/c3vdL/Z0dbMMLgNSCjFyIv8D/ghj3GrdhE2GESFvBiseNVDguELfRaMbH8OEThBcDyDX0QH6wb7
WFNDjNHLNWSYafEzyQAoGQMBYrEPspW+ChwN9/xsYAHI2IWmsNDndx/9un7pZmCT0y2O8vf8SPEk
OiyPZICFv/7S+4Iq9yGQvQFdTmLQSwDs/nq+qo7xbdvf6HCmCsY9mpf0D6aH7Sch3CrPKOk4kI6x
dKKgV8moucxWrpU2vQ8gHr5+33UA+HsMXjgRazTPQraimABv6WGHwhoxvIgsgV63R0X7NX2BgAbE
vhuFmKTMsIe0DTFgRZ8OGGp3sXi0H4Ik9YslMI79Lt8NYLl1w9UhhSN6uHBVBB4xcnr0zTFOfH6a
kdWsqH9ZMFB7cgv1NBGQM4yCcfrPyS403AhhNFSqLG0HLH970ZT4K/mWlLdW36HCp2D++6fgGtDv
f56VQRg4lyw0UDDxxKLJybFpqN26UvvIHrT9iLM0j+Qkfsvz7vZWEHN0ygB29HLR4D+kasAVmxRs
MEVaWLlSScLdqqqzCM3pcxHvXDfmIFfbGq3UXP6xfdrnwvKHr+5Fc72cysG5HMaVRGndq9mi4oN9
i24UTIeCEcnPWye67rDrQVtr6R9ZNAfEV84A5Qpm/QCdyijXVXFqpoCKRbuQNvHoCIC0U/fChzPX
GjH6iq4TdpgwwXVu8lNSxbOEv0Ya2PxY/k4uyszJe7PXxkijCsrhJz0Ybr+0q4VjBY83hvYVUECy
rZAiWvTYTCOUJtCCVTzFocWR0YGb3FXB9H9Yu64lN3Jl+UUd0d68tqMdjh/N6KVDbtp7319/E9Su
hgRxiDk692EjNkIKFYEuFApVWZk77hQL43AT0nlQsgO+jB4b9ZJtYwngNBEp7fLj9xRLPh0lJ0d/
eKkeKgwTBh43y2acPzD6auhviBaZlKWMhq1hxHIRqccyAXSmfKhkr8Y9/0Ne5roIWx+G6Gm7UYHo
Si3oIF+VDkv/zSq+cSIJ40I9M0AdcEOPMP6amYpbA8ukeu2K3DWTI+AcYNL3E0Uk3oqoEzAk6RzG
k6G4wtpcyZ4R2/FDAVAjUcBu5K3sVquOhwvg2aSO+pwogz6N2MVWhBTX9BYWosPZR/KzqYiMfbSg
eIo5I9RVqH1sSyMsxjBWXRGjYwAQr8pn8zcj/wO/ec6KXWfWqE0c9V7qtBkLAuIO4JTMzh8IkCNc
CTftj+iATUTNmpcpMDoAcEaMqaEEiD6rcUHpOVrGNEs5GFn3056QzpNjDSLdl27Fk+JjxK8zU9QX
y2ULcp91obp5Fa2i8KZYFod0sOZWsuOg8q9/Pcbz48waleRloT5lOugj3EJoNBtSLj7qN14CPQl1
GrZVp0IdqxDc60YZkhnn20nF6EWOB6NQYHWwgJpaNxttHWxAb5K/oqFXbqzt0tqfqKkyrvSzxZI/
PykfWb0h1mOKrSWpGJn4AHqxsuV+nRi29bwAvZj7/bqzHkrD5qyYeUhOHIh89RPTTdxqU2dhxaQ4
oUD4Pl3pT2SKAOW4taLwzLGuBvLSAgszEjMk0ufmQKMS67gJyUo1yzbsf0UP2xLbW9mHz2iSsB33
wyZ9MqsmUWdisw0nWxV2lfHQGIsdpK1TK8+c/WQvkMyGoiaPNVL7GaAvmKQVjMWzF36rX2avPVSP
AQAYzvyK/j+m6ds7/qXENAv0qYzpaAvVCKo6AsWeRJAgsuQmwNoO6kqqwGaMxvz11TGD9okV6o5t
0K6vrBqLq8pFA+ej7JgRNx9jnvwPIzQxTi/PgIEa5AwWg1Mnv+IJ7XnwWkZQcRm1TVHzplE5q6JR
KsqoyZlFDr2QfzWMey3vONvGUHogL50/X4fGMoRtW+PRga9DnsjtoXucf5WO+WY5yfsCBAGYeAJn
fsBLKHjgQdTY99KJbSps92LVY/IJtrXbNHbQ5G82LbimKwgoq4DhoVclfQMZM6eZwWBowZJNzBWD
WAJFgQtKYn3Kp1QQUDTG4KvoKTsFknHtM3RvUYdAwzjxEvB22tyxbbKci0v/xC51/mJ5lHMxthR3
vu/cYNWvSkffKDcTSK5Ri9/woLbMc0do2VACxIgE3bQZE7WcMD6D2GJWW6MJvSKsbU15vH7umPcD
pjAgvqXholepRUXNkJlzHWBRyGay/FdZrY3hcZQb57odhXkUTgxRYQSj58IMrILqNm28ksd0dgq1
u68SLbJNs5wcY+rWdZ9+kVphH0TGjVKokVP08Q/A0n8AO9g4utG+BdK0gIU62PdltNhEvFdOgq1e
Jpkz95lpLwKqxGHZ+WYBWi29yRpHDbPMmfTxrRbFdyWqRrvSqs1QQ8EK/gLiF21UqtX11fIWS0Uz
sMzM+QBosasI8ausSDdtHuacHWUnaB87SjMVCVZkjVKHz0Zaxe2huMV8Pca/FU//wptxZJ+5E1vU
5QpyRVMuQ/h+skcKKmxKDwP2+3EVPZqg67Sbd6g0uvOOdwbIPl0cuROz1P2a12KJdiMy3yrJndGK
3KaMban5Wk432rBTQQKlFuvrn47R70d4ObFJwsBJ2gLlayBYC7yRyJN2eiLP9sbTX4nWVuwqnDrS
f9hYDHTKwPWh1E9tbCaEmtKDKdy1HvVuT8b4w6+mCyxZui43ENz8IrsyhKi5sZus4nJnP+xSO9uN
girEKuzO2yP5hR9gEHjYppDablaWK3KwWuz0lwyu/rNOalfBAy5mEVln/GLeB9t2ZRxqxS5mOwV1
feaNqPgkGu+EsIPbh1FyTE8+ZSBmIabVYTTaALLtoQ5y0z7rb8i+QdvZraKvQWhb3CYqA5dOPOjD
LInsJ2YtMRRLU4RZ0gdUgb6J/BgtMt0mTBuhz60fs6PNhz0qxy+lLhRbktZEsY1bWIcodOipG1S3
ksy27snQrrEZ76+fE3IxXHMg6uIYtC7X2ipD4gFG0DmLHdmKvDgKnCmDiFYQ+9fN8dZIXR9BKMZg
joW5LE6SO8wqyrKTDErSc+ywbl1wkJJiGobxQVty/u2CSFnqcEbkRidFsU293g9z4QJE/X59Pf8h
zHx8NMqQLBRamYVYkHJbgDmRUHIpXwl5B4EP8wRfedYuujYYuOyshHwtV8XoQhk6pBFFLoug+0R4
YSbaHyeABtfNeZEFXQ2P1OQXOVoXxTdMHruhgXLTVHgCzxd50YUutKZWHSVFB3vZptso32XVJoBF
THIPhMpO9kmAMUSOq3BckmaNKhNFyJsA928/xxjtbNAG04SZk+BzjhmNrrOGPIotkI27iSDe1BBb
MBft0Oj5ahbm+0TsOZwlLPc/CV10JbkztazMC2ykNSWYwYdyXPRtrhrOopgRkgw1YvAKfHigGTg/
ZfMiKErXY+vIHQsKbmWPR7Nbu9Y9mHjlwuZjvRhkeKjCn5ikLryinOJSm47ZEhhS7jBJuUR25lue
jnGvaDd9mxaQxROwab3r/2JujpBb4blypDcH18f5grVGCsZZRlgx1fKmHsY3IN0eOBGFVaY+tUFH
ZFkMmhmM/a6xNF6kR04rGndANrhjEnlEC28SdafsTUeY48112yy3wfwcuCuB0FAvsF+LEPSG0cB0
lgibDBQf4SivrLl3/zcz1CUQgVEK3MPYRTVv7aKPthh+dkX523UrbO88WQ0VmgM1afQ5xVPlN8tN
6pXPUJVG0kDub9Ck8LJcnkG67j8nfQchBxgkRbphU4DIKQbqUUXCoO+AxOIknZyvRVfKGrWcl6LG
15pCiAoYoyuZ93zZS+LSdIJw4hO0vs4YKllZDLASmk4T3ASNHTkSmjX6HVCOTQ0vdITKWaDuHv+F
BCWOG5jwQeZrgE3VpLLNIh0WI5yRwyOYPTaC9a1O/+aJZyoAyAMdq6FvT53oItLl0mw0nGgLo3nG
bMc5j4yP+cI7tUGd6LZuMqUdFDxF4tCJx8pR6reiFRw11u24/tpAWVJMc9uwwLzcKu+cY8C6306t
U6ettnKwsbfYRMICY/jjDYSHtQ5xenAW8PNNky0OXCUxnlHq7KVTtlgRCWJD8Vo2kq0aPIVHjgWa
YmMJcnPJFmxq0dW2VUTbruVlBuRHXrj+h2/QMEqjFJVYTvBajjXlS6AKrT0E+Y0uBDsL7Pp2UGDM
eJpvgkR7u/7NGCMqcPwTy9Qtl2mQxTaArcTFaq6inzJ4ZlM8PyyM4ZavxXxLXlsEf6GCzlOypY1x
xw1mzOgCbg3yO4hQJ+W08NmhhlwxKRX85ggLMRxDJjpQEXSEVbJOtryAxg6gJzYpV4XwXL8YBQ7j
6CivEJF3S8TOlwmcf4ozPce36ffr+8wsu0L25s8iKTeFkn1vmENL9hltlZcGTeFprdq9Ww/gVByc
4pB5oW862ab8ct00+xPjmgWcwISgBQ0KhCSSKk8F9lddiaj4KCidKbqjF5hkq9onzY+3UIhxM2PX
z833MX3WDcEJmnupf2jAyxHjR13/QczzdPJ7yJ+fvHaVsQ6bbsbvASzUkQCZ7NvN/2aBeNyJhWXM
mzRtsdlJY201s10j4PGCHbkRLo7sybuPCucAtFW1oiC10B7DQ7BNt4Erb3pffF1QDxnXund9SeQQ
XDNHHZIB80CQgYK5RoTkjJLbmRFDKGJap+IPDaDS69aYn+hkcdTxUPUanSMU0txBk39Js1JA7ZX3
xCT/xpUV0XOcCkD/slWgkKwukGPOrAdRD55UOXSlznrE4MBop73OydTYZ+FjYTTDtDgKLQATMDq8
drENpJnyw7JlDzJJjo5TaCpO9K3DW+kHsL1odGarpLQTnhYe83F9UjOwqKDbCdbSpjHSN1XD3MoS
gtZU1jagx/AApZ8d8CXM6Jh1d3q3pJspmIXXMbRwqWZ5xDmLR8qDa1+BSnzyOO7NMoZfEY7xCIhz
2db2oUfIZUcQ9BgYqNu1t+IXIPDs6z7GDPsnn4IKAyaE8QqocuNaHbvGs5pe86F3Ee3MyOQ2vciG
XlslFRBQsJ8UtccqSfSVoIpVxSBvw3QUkGMg7BWe/relUbFhGcQiSsjjzYj3RXFT1T/UlvPuZvbS
wJoBVSHcm5jxpo5oVERATCrwoc5fQFyrO9Iu2GiH0Rd9xZHt5D5blZyocGx3Xm7jh03qEhPrAePc
pJEmbg0/c0unweQqpgRveDkBO9r9MURXn8J80tRAgah0B6qCpGydCuPLde8J8W2O/PVvvtaHMaq2
YAY5euQteb2RLhAoaqx9xOua/YetO9KHaYC90U1xQS2EEm9ePKECCyMD6b7ItQMqHXdDGX3NlhhS
ieDWL3qIKGWcM84+aB+mqa8WW2GczAXktNq2a7dVqmIycQzxUlRHnur0sdxz6SF/bNENc3EBSUc4
YplNtSx2OUY36VDeF0ptuEK56HZQlW9VGKT2POqH3io3i9bdGwYysE47dKnx1vbyUw24jY36rYd2
w05qdbTdDNXG4JQfJYqJrGX6AVBcCURw87ZoKaQ25u7QF/1tNpkv8WQmbtTVkEkY0/fEiMCLWtuQ
iHyezfwwG8tdVpJflkm2IujoyIZqYi+52bhdVJX+UKpoSiMEcT4C8+axNBDdEO1YApBCiDrJSboA
WKEIaBRUHK1XywRrgZ8IDnoMrhDajSf6EhS1vBo0QkO4jUZPNO0YnUc+Wz7LHTCciRoaZgwI6875
D2nUBogY8kN+A3xaR0jAkUtKBwlGp4tVh1uPF+tZD1PQgkpEKwcYOFDmnxstilTLepC6I3JovrbL
YbHzZD8BgokbGRnBHrYgCgqVEmBM6Ye2PGRlBuUwgDYQFwvQuNY2qV3PvuKVAsp1//2gGEr/Crgu
dIB2UQUiZbaTL6tqSGbjaMaXncqvuExzu2x4lHqMj3Zmg9q/tM3SygKzhVvqVeDqctG7VSCIblgW
uXc9HP6Hb/WxHspT88haCnU6fisoTx25+kzQzDeOuObh+FjvMKgCS0SlgFA7ilQSYKRjP1YBbIH8
whsCm6huVN7yPruyrX6ClJxrkGz0yccS9EkXtB4GGxcCizHkawSv99MnZHtwjZRbnmDlelihif8A
tYZKFPXl4haNo3bRUI/fyA4ACsBf/cg3oJRbFSueJ3KNUZ9OyAdpCnH+joXIeEeuaMHRHy2UIdGK
fvvvHQUCih/BnlqaKhidbpIirtaCeiX5UscvRQwgW4ISXvxu6Wi4aZpfBZpTCD85tkmUunbRUCtt
4qJM1AEP+GQzZlvzPiptdYuBRneqtmS+X/IscVPGBM7EOR+Mowh0PpDzhEUEX5Va9SDVZRvHWLVh
rqQAjOLCW1px3uzM1Z3YoFZXy7Mk4hIEyCZrbTlQ7HJ5DkBYO6H/fH0jeauh8n9NUsdUjfDSa9J6
lep3jVZ6Bup2f2GFzKIQHhLAVygrxqz2iZIhBWm0vVQlrqiOTiSKnLWwIhfqRx9mqGiCt1MUDTHS
RiM2XkPQXgKc77VK9ip0o+TFcrWKNQldt8ncJWH/y+hTHtSMLOTCLeEaGGzAeYd3nIcXIq08TEOJ
DwdS5gXjDaBZJIQTBhqnoHflT6CxPMXCNDuovUEjhpnBc4NiHEC0yog011IWsHAOL3Ig2hkq3Dbg
0ZxJPrJ99OJObdGJZAOJSisVAMmIxsiT4qrflKWhrq77CvNlc2KGltUTUtGIg9YkCYr2w0B5KpGc
zryPb5RVtBZ3an8XOKnAbaocp+auLI+eAwMUOMxHDMvALmQexTUSlQ2okDYL0pXhKLsVrob3OneC
V8LPxoVMsXzndN3UoVe0zhg7K8ZkE17/K6JAFbmxU7xXLyjBfkKrSeb4Dt30UGs9QwodkLtw9go0
Jt5JOA3QAK+93gMdo4PxYcyOVS/avKAwCppXFPLRsQ4TG8eIzybAKgmd7gB1fpUm0CvZgoMJwPPa
YQ3FUDkdMf8KuK1S5A6QFj7yBR6lBrMIcmqXSgp6rYhkucPOkyJIGtrjqv4q7cw3uALGD1W/xvS0
/F0YuT7H/ALg2iQjsOD/oxEBUS1PSaHAcJn9ipMRhHCht4T3Vch7uZNL6cK3TwxRO1traWmWDQwl
m+yueyTV9dYFLcvTJyYImGHixBa1m1UV5NJSYyY22zdA/71Xmxy67qlT/1Dm28EjjOS8egHrFoPC
7J99JPt8ktUpWtVn4owoqJYJRl4ORvo4qBwqfGYJ/9QIFdtrvUr6WMMeknG54F0CrVrm3MiY0Ta8
Cqc0uM0O9U/RhvzH5npI5C2PCvLlYJZBJpGvZ6YbWV7cYXzWeILcvM9GRfekjerBivDZykl3laFy
45qzgwz6HHIv/vlMNAA1XLoxnXqYMMG8slr88hAfwBEorpBzYFcJB4YW24SzpHZTAQRi96JPFON4
YEZ25Dt5jFNPNjEEU55WIdQTEDzGsYD5LZ1hXfkjGMTk0gk2jTe6hRe+EVI2ZWOlL0MJRk6o/uDv
abUd3/IGTpmh4OQnUWml2ahJF+FV6+Zje1dmyaGYOz9cUn9IM17tkPGpz94kdDoWREHaRKLqmln+
Naui710me1ZiuQq0S9tSfAzraZsGyUMk1g/Q0b1VBushS8dHJdLd667NfbKQ33pydGVrELLJOj5Z
EHt3kp24gy0+1htojCU294XE2OazpdPBSU2WCROTUC+7DVbDkyFizf7yRUek131dcsBFX/a2FDv/
D09BKkqprSGlJYovRzJg48vvsf3gFrPEUPHgSYzxvjEVrSozyuSuUVRXrndKetO3PEwWbyepoDQn
QTRDNRplD3n8CaL0lVGYXq+IL5Ue8AIHSX2o6+vsq1Gxqc5r9AdImcC8iR/m1u4hrkGmQqu1MHl1
5kvviiMiJ8uOYigx5rNDW7gznq77KrFy5VfQiemEt80YNfgVvymWyXQ24T7mTWeTL3PNDBUJmrKt
0Z+Gm/Tqo7AY35s+/67o6bdZid/N8ef1NbHw5KdbS9clq3AStcRCtaz7R+Yvnew4PaTKo7oh4G5M
3mlOvjzE3Y63UN7ZpxPQtlFHXDawTfTO+kP7leQlBNI6pUD08frOvM9HRZq6kqwpD7CvBPMJdjyw
DpLl8WpajMv6bEOpCNMNalYaYJN1Icy1q1XFGYRhW6Cjx/lwjOfCmR0qmgRRKZatieWQaY7qjgyZ
Jy8Ev0CiSb/jRk7OGaT1/NKuCPoKNK2gOgnqFwJA1t3WlbtXUjoj0IX/cX1UfGmMKF8wS0hOm/pO
coLlyGMmwzNKlOp4OQHXGakYE6RVZdagvEWKrPndLVBL9uQoWzw57cLhAlAY2EsZcqKgSoYeEdgJ
qCtYlzulLseWVOpGT9svaxnuqGB8g1euYnWeYIlMhBmAuKFpdn7BYqTJHGSxB9hfTu1lNp/GaZXK
wmMUT5tuWUBI8tKEIQbFeKJLXMvUgdO1rJ4MYcIaw26dqdE2FPS93DShUwud35kxul1m+EWFPosd
9dlXjgOxt/hj4dRBlJt5UcsSCyesURJRFvB+w+V5J55dVNaR2qIaCj6go2ud5DARCjDBLDeYRQXn
HtTkVC9Fioh6Rds7IiSY8kfei4Bs3cUdcWKR+qhhl2aCooPWooZapNLndsHrOPAsUB8v7pVSFWRi
oU/tqnjXE46oGssAHgMahMUw5APKk3O/DPqoaoQm1sGnjdnuImleB719ue4DrBzFInpfCpozl3xQ
SmIoUNfLdHcZQscylrVm6b80rQVqhkd/wAr7p6ao/ZpjqWirMNVdiLg+qKqxi3X9scoHzkueVaUC
idbHkiiv1iytaKRZJAQqYPB7nUobqZAff02Pb2xlhWZGBFwDmT1rv0cpV/CSt07q2hkq0I2HJba0
zjAz3GR+N39VptG9/uFYpdyzZVLpawldhggRCtu5OtI93jaV19mDR2aTWtO/bo23JuqqkQagzwUL
ayrmeT8OBjoZ0XeIWP28boaRgKDfCnpcBWOzlkoDHfFNoyqoTPmYP5LGmgJCZ75sDCul03GwFNJp
Bfc/3aEwi27JlETHfOU2uO/8cjc61Ub1hi/Vrn2Vf9Sbz1BBsaL9mVWqfLmYU2CA+klGKw9jkBjs
TlflHtRMO26hlHGqzyxRwS+PUk0TWlVG5tPslx8K2PEORM3YOIQbKGJ3oDy25T0fJM5yShDzoYaB
jweCY1pG0AygIyYlMJxs5pfcy1fhXtvKtrzjE+EwHgFQiiAtZUKVdGGqTMxJHYZRduNksiFItQmN
TaU9WR0md6vaue6Y7IVpFkh40WWWLuqQalPqS2I0xDPNbXv/L3VLfZdtuZclI48E/8WHLSpQtqOQ
l6Hewk8eieZPhkFScSPcLF4CflpeVYXVTDizRoXLdpiVeRBj2d2pq2FPKCODjWfcTB7Jk6HZCWI5
zl4yTzm4BqDlBYZogCzO77Wkk4IBosAygFnEpOr0K7A4khqhd8Q8iG4OKXNrw6VxZ0QxxBXok0Kg
AmNSGrWxkRmojQDOAbeNABic5H09t09ZX3HubebpOzFD7WiDehEEUgfZjaLKafTYNvNy102NI6sl
by+ZvmIA3YbjBp45mQrMYaYlpVn3smvOJuQuijF/kaJCvTWiGuXCKBn21TyYftSJ8b41OhC3CJXs
lKGYvjT1LN5f/7TsDf74NdQLwYRIxYAapuxaUfugadWhSifPrGWOGfYGG9KRK0rR6IfWWOX/HkZ9
lwTGKh3uh3DeZMLD9eWwXjzQtFTRpRTBEQgx5HNPRQLZdlIswWHAt6M77Q1BCwxba1V4xQ33xcP8
lifWyLJPkuREiZJJjWDt95Bz5pqY8BG8BjAglPrw/9x7gvEAwPoMgC+QAIIYgzoQdWVhqJRYHHwC
ZDE3yspahY685uqYkRuHSsd1wOvBxKYBAgT++/O1SeMkykmak3GC0SNt39+qaSI6R7Gv/8Vo/Jk1
6rtNZVorhQlrEfhM0h3gbm7vZ/Zv4CcakztOzsny+9PVUV+uS9uwUZUYSF2pGIHWl1dgRrxD8eaN
45DMbQQBFJ7EeKpeqAdFRgeptAApBBKW/exFDkHVE4pflNnu+cAt5gHQPuzREPSyVdrFVLGRHYac
h8FR1vHNAPbt+k4nI6Xcy4h1BKDBAvA6QDMYfqQ20uiFwRIrXLPETaAdCOyRCt7Wea+uP6GSwrNG
pdDRHE9Z14QkW8kf6i2pq/d++dQ5mDThguBYt56hQzsToDsypktFakmvx6AsaogfbIJtvG3W2lF+
jkehz5rKBbX3hx0qBkNyubPavpLRs178CY152S7A8rGP14X/m+xXWDb6q/EOuU4MCrrc9IUshD7q
Jz+A7mH1YIutotmSjhCr+kH1lO+wv87szs43hNSkcZKtcNfbPFA5zzD1Xh5FYEqzGHmFLj1FE7q3
oLuJA4wkh3dW0a2jnAfmZQ3Jn+61RhzsJGKri2CFRVaS+0F7XfZgo3ZKB/PPj/2+8IZnbK57PQCQ
MHmxt4jWpCimEKU6yqBhJGIqmJKr11CCHJ+C4Pm6AVZWjV47sDKYhFJx950b0OS+i41clkAKoWxj
C7D5/iEytnKaPuWxyaNjZ8RNMJ3qOjYRlK5IQ8+t5VY1WEEllK6kvZTD26juRdAXX18Rq/YE7S+M
hIDuHcUUWhlBrLOsDTWrRAyD7jdamZn0EPkG8Coa3MOXA/4RYITpM5PULgaqUXWg9y2PnOjFG3it
nrWH2sVkNZzSzn7xSrOM2HJmj9pHcZ5R2oTKDUA5qWLLgrEvJetbsEgAzVdvpanswtTwsiBfeJvL
cEhYxhsMD2kNKo3UmVMrw1ziGSslE62iN3+1UG4Bn3L7GtjCNjAhGsprisiMsH1mkzp1kDxpRB1o
DYTtbgNOy+Kx+zKj6wwJj7V1IM/q9D5dtW69AScHLsXpqQZ8ntsj5y2dOMHJ4Z+VPlCm3ihdyN3Y
hVTa0zJ7132XcRotdHfwnpag8KnRhGVGbSjg2tZKV+5NN+1/DJGvVaGt6gDCRP99DgNbOIgaqBAl
S6EuwxxUIpNV4JhE7ZOa5bbWPRhm4VxfEKvycmaFugWXtFcjrceK+m1+GBdb2lmOMNnDF8ObtvWe
PP3mdS/aZcXZSlYqc2aZCp19syTBFMIyNBHXqRemtgFcihPcEu7MPnBn3qEkh46K1acGadR7LceR
Dh3kEtQKvwbhSVZbO5Yeru8n04YM3LQimiDRolk/rHiJR3PBR5Oq2yJ804dVwRvMYTy2AET+MEGd
NoyiDEE1YxnVoPwS9QLK8Kq1Hjpj3Y1i6/636wHfhQLqPKKTh+o9daam0shCIw4r19Ie+nHdx8/h
9HLdBGPOhNgAmh4nC1MwOtnTk3NbKm0biwVsKL1trgi2Jd01dxlQqONblzjj3eS0eygAphgSa5wA
/Yos4Szz+HA89w1SRALQR0fnCVpgVNgUVTz1hBQBW13lh3AtAlpfQmw5e7QeWr8GtmZ2Fa91Z4gz
kPzXtDNP7ewWEryuxvktDGzf+W+hPnArpb0QkctK3A4bfRvPTv/coQ+0C8C/DHDuXXcvmZ4Isakv
3GT18qI0wb4KYYMjCz9mUc6/RainsazFRYe7efTKB/1lvBEOqUPeM8L0CekbRhQ4N0jFnwqUwS2o
OmAOFV9zixrzTlqRe1nffeL5dHlFnFujYk4W16HaZbDWes0mEExIr2Y2ockfwHAZJ/ZgTGC1vfsr
JI0JYnW8tMG5hRqpTm0splbHIZUyss6jhL2TCaR0ATnNoyfxJh0uU2+YQzldIVy6iknD10HZO7ei
PuKVGFTqfSuPogcJTBDQFQZg5ctoPvUpdISzMFY41xbDffGeknFrSRjzBJsu5b5qFxrNlITEhQzw
QIcuYQ6I/OzLmHjpDeFIAGbJsSq/uuFlIgxvOrdNhSvBFFNVQe/2WNEPtkRoZLCJ87a3n3iukqBw
HjTOrRFvOwlcQPtiwr2DtXEbQflmWU8Q01NAsFTc8O6uS8c9N0XFyLkystiKYQqjYnZZbI1J5mQC
PAvUS9+aQXRn5RE+W3NTicHaaqbN9UDPqNmTRSDtNySoAYK05ny/xBp0engDkq8jb5d9vu12hG69
eei4auyXq4H/g6vpKGZ7KZxbjpWU5xH0uyKp0n1tyVM7aEvdvr6iy6sYVjRFQUcYYn/QCjtfUNR0
ZakA7u3qKub0TLTu0dXu9mETPKVy+xcdRpgDOzUye5nIVVLmxrKXIqNJ8GzCSKL8nPgWyvOqH75+
AltC/q1z3z6zRVPIqGExCXUQ/z5JWe6n/R7kh+PiRKtmL3vy5IRbosGmqy9i+gytMD6qjHGaz38D
dSkTubRG6LBeUn9dAnu+wdCWU7uTl+DhyNcYuTzP5/aoyIVA2jR1mSJoQqQoeQXJNDCW0Xp85O/v
kcn8cn9BFUq6qpCTpGKHVAZB0YI2B99SfMnX/bMq2OOIIdPeBetv+QYWLq/2cjd2M0cBejB9IGp7
xhueA6iFcaddWfc+1M9xMHE4L2VChx4i6MtCQhnh0K8dgl4KQM9aussLKOP+ZsiQ7PWHQSoWyEKq
1ooFg8qjeR/uFGiqSCv9B5kb4TPjMV6o59ao27czpRr00vDmyZf87pFQAYAM1rFCW7/r7MyeANCa
7fE7RmhgXoDsHLcKR5zn8oN/LJhKdOrcGifDQvAbt+YK3JvQB6m8HC/iBqIkvOuCUWNBqIVAFQbX
kFTj+UhFpnSui7gh98UrYSiqnVYFL9mPyZGc/mdyz20nXEbCM3u0vtcyLWGo1bCH9YGzv0XNAVqB
OZJlSNDbxjfcvqtPtLcv+yXnZqkIkS5z1hfkBiaVh+p2ghKlhpGrT/SALy+Uc0tUbAiMwejFCJbk
r50r/CBbGrkySOB70IrbDaTQuckMb3FUMhMGraYHx2/oxw9En3zYlgBCQNOec40xAu354qhgNEsk
2pPFtR5o10Aus02deK+tqgcIL/Pn+S/j7Lk5KpkpLXy3wULs00FkvoasvGvu6xhCtp85++x8FJ1t
jDKDywCNtfOjEI+amNWl1bq73P6depfRe74i1T/N0Sanu6l+CeE68NzryQHTY/7YhZ79uV2t1ial
KWC3S2q/mZOdIcW/rptgDPhgJ09sUP5fNs0kdRNskBsLwmXmr/LexAMVRFkgRJt9lDejDZrehuZ+
4vRdXhrn1qkzkY11kc0KrJNLQwD34ZI6IbQmO090RbSj7rnIUKbnnKyXOhKivFQYyIFFct7xfEt8
ckWrvhV+4tZgIDHO10cdiykryj6uYY2M+i9u5hrDnZ7uiO8MhAte24jqWki4EBDi/+dXxbld6nxY
8hRLfQ+7huDnzTelvEuyHxzPYQbsk52k7t9w6Ky51GBDxdzmADJVx2yfIWzvJi/kedaMt/2jOgK6
xv2Gl5nl+eqouxjk0/94DfFZebLHeL0U9zow/NtwleFxGMR2VWNmYlVsm/uhBpb5L5Dh57+BuozV
ohINJcLqiedifDJLj2TRxkp20875RE2Hd1SoIGQkkTkKMQzKNxgkcwQ7cwFu8zokV58RJWPU1M4W
SLPaDEIr1YCwEtd9lfziJyiIhGFxY7DTrC2vd01b9adDFezn8GuV/TS/h/79T46LcdZ8fA6ePI/n
eFwkMT9uMogrEB6ayiXtY8KsWdzLIhc+wT43BBAm68AT0e8jC2D4Rkez1c1b8d5qD6raHaKEO3t7
mcmRvf1jhn4a5UBepsG/YU/ZF7dIrMgs1vLMb1Kz38wnxqgILzcgw+4arEncLm5rp18JMQzx0+a5
51Ru2BfWx7qocF72RShIUdC6kwF2ueZLBVLPv3KJDxNU/G5yeTbS9uiWJKKi9TccIh+k2JBET4fD
36Y2J/tHxfAkA3VjosPi4IfrQvHIFA2hw54OIMIQXB6Chx3cPhZIhe55UVQhJy6oruJ1uo1Xx4md
HQ+XQWLk5Q3xYYaK3klWqmknmC0OtN/qpd1bqhcr38JsXw4x56Px3IKK1+JcjFpM8qdZ2uJiAlqc
V3piNKHOTxQVjiOp+efg9tveI3M6U/UFbug1dgqdOoxUztsaLZW7ecXxR94+UmG5LjoJ5MNYG8kn
FLN0pNFP9E12S8gVCbdqexdamSOOh26yhYQruMTZW3o+TzbaZhAH2A8i86WojYd2ANEWZ5GcsEiz
RDRJkM6gwSA+2SBp2g5ia1sYlgaJ6uj3G+NXVUGyrn2OPO5dz74C/vgpXQtOoKnTZSSTmaBFLtjV
LbRMcyfGiIniNSgh8R++7AzR1NH6BmYCzC3nWXcrlQiWMp4ypM4er6tHoiefb6JdxVfpYq/uwxYV
W0BxJaFcB1uaPQPIEDn9LxKdocUMMHe05aLoSAC+PPUf9qjg0gtAPiakSPObmKmDABgWR+rp3UN8
y2Ul420lFWRmrZ20fDqa+3cjNcD/G5SDIh4LDfOtC2qmfz8bFWSqNMvVWfnXFo5fCkakeS+uuati
n4YPS1SsmZWmCpcIdZiGTKO8aYBzE84QcQNVZidaD6toK/+FTiQC3EdPhJ6dy8ohNDOylXPkYDhk
nQOUlAA/6i5etypupLvrR54ZVk7MUY4phBFkhYm5RUsOQ5TvJK4vMn3/xATli4kySsZcwoS4Sl9w
swITX63jPQiwPSTQG15Bi/nVTsxRvtjoeq9KKb5aUeMNlougmZKe9JAHSuBtHOWGgjECklOgMlGU
oleKoBvpvlz/NOzK3MlKKP8zJyOTGwkb175b69khzTFA1JwWRV1XWDWrlMcxxVsTdceJfYIgpcJg
A1525Ce2FnPZajnecHGPhQHmaEg1V12NL9q6Ev3UI0BpgM1Bx3P7iU4uMzh9bCN9qQUipFcBHyHH
GAXrb2SWGIo43v+x9l3LcuPKsl/ECHrzStt2OS0j6YUhS+89v/4kWnNGbAi3obPmxn7YEaOIVQ2w
UChUZWUqXwp+rZoVnACKE2ULjRcNE7DXd4qspbVeZQMYx8UavD5hbcxBFa6CaoMfspKcApT+j53Q
VLtUGGoX09TJizBojeHc9h1WcgmosaxLaOlCHpU6c+OMflPSGuQiJ+PgPRCrREuJW6pmeQyI4nRC
GCerCj0PUobJ3I4Tsks1AM2rtN5F+Y6QxpBaS1eOtoUJogT9idurY2aBW7PEyTbvxXlpcmExsTzS
7qm619ovgs4XK3sJ7ewh98pg/TLeZT4vmWaWP7eGqXDZxHmvFuZlvclO1NxwOWD6Ba35yq3ST3/h
vKzjsjVIfcgBKjWptcIgAenpUE8bVFzkgHZ8J5PwoVPzYF4kqNCZw9YgFT7NXgZiyIJBQXgZ296e
y96JxCjolsVLY2i/hNKO8zV5TkQdmtWodHVUL2u8CL74LcoP9Rc0CjHrmXvrcK/mXBZmZrF3u1Aq
uuJTTmIa/rOzEcryJwvYA8NLJk/O7gjOA1/Vjyaw9XIB5Vw/oiJtn9eKOhtw4F/5mSXawqWhJznJ
xzrgjqdwPiqN61aGYVSTDGttXcCCJxTr0CNIwHc2jbZgfpQTOxcdLbeH70nnKni/cNHPjAlKNEV/
RwqNqk5EkmI2kFsiR9awQ6B3iJDkdMoP72qGbC2R3HgTHOC/WmTksJTvQfN2bneLj/k7Oz7wWlky
x3FpeLIk1toE/B1Z06VdYGtj7s+mnd2pXhUAgQmiqSIYL2Pyrf4m68GceaHsaUswgJYJl0DAOUqs
vF8BA7eoWoQxkQaZR5KsKbWFV1R6Mu6jXYe5oNawlUAGlYug2Dz2bQaKHl/1t70/gJLasKmOAnnu
JtkRVJ6kNy05YCv7EGd3PCA9+/BsjFKutCxpUgGBR2LiL7VOucRbanWIWGf3tnIyZPZlszFH+RM4
4dVmJHWhDuwHJW4auVHtvgCBBtHqLIO8eFJDZziE55wrpsDKXbb7S110ZVMPat2TQts30YMS1k4q
7EsNzK9fBA4DJndfqctNG62xCcnrv/OGV+1EEBQkRlg/cXigIv3fXJVOUZIwsbIyw9IIP47+SrDf
w0eiOgfF1U//2Weoay0NlTYKJ1gTg3ovA4ClXAhXfmnc8Z4gXJehbjRJaQFgJWsTduJB9whgsfCg
A/cy9Zhmk3285DBL8B4m8uvjSN1pkViXSkyaFWTocXhMHvUH4i25V2RAw3I+IDP6bc4FdYcJcqGE
/QJjpJEvFY4pnQkWhExn5KY757vpno/PIPnOH+nJb6P0TWbGUrEuC3Y2by1b0gsnjr7P7ct/Wxp9
WUGBuxlUdNXd3sew7UXHXSv2IF33FA8Y99RJf3ApgTihmx5Ikg1VXLrm4qEFGIi6oHCGFENtKvg5
yxeui/LMUZFlGMes0VZ8PUIkX0AVazBfCV4K47GBqNwnXzlbykxkNx+OCi5GK4opogvaWgFEqU5k
2kpwoNbUgtQJpVtuisVzFPLvmywgyWa5Tkl5PYe8a6jVuwhHLpnf1afYRGiNCiydoQDbWWNd4Xk8
GbtwT8pszZ4o+ZF2HbelxHzZbfaRCi3jMIDgkNwIpBurmXZZ2/MHrUNT8psKXMSa2dNz/4rmpG9G
dj3b3LjNOfYaFWPkVkHVQ8LGNl6Fck4XQOQqPEmPOvqE8s5yQRDzxPEdnq9SkQazLFGf6lgzCWvR
4nagF5mdCQpYTviV7zrMTtrmm/6hQDm0daGRjne+r581jESR7GJ9lXd/0V/mnAtafjLLW31IyVXx
S14zd6XQCT+pz+VPg4yqB5PKKaAyvx+mA6FVgc7nH3OI/TxGmN3TMGOZzsfKEpFELangvueTgfET
WpAY3QPZx/XxU80axMMDrKjB4hXIhsFPtaKKSYhHyyDmTWUwT8Vvc/S1QFRZohJlaJgjMKEsUAIh
kHe8nh07RdrYoVLPtswFdSXLSjGBUKOS9G09YOYDfEQoyjn/bQ/pG2GYkCP1IowRzm4y5hK7URB+
IIm1uONRajIhLKqMz2WCnAH/TwUWoZuyplFXnGurlFpHx5CPOwpy74OaMQIfTLHmXmVa8n1lNdCb
hcSZY/aZ6KTZWrjIx7VTk/Xzk27NX8Q+wkzdO3YDHAQglDNBe4CHzLVHlV2kr52wkAsrf1a96IDa
xIEQkGU+/1iSqE2nGVtjVFQ3ksbQ+n5GdTcejig0PYDZBbgXCCkWo8HjciM7+4cxwLRNqNaAVl+h
dl7r5CafxglXiCQ7jbjsY0Vz+169byWQx+Vyci+HxgFUY2dLUvx4bD8ogvyzULPvi7w+zqHwsGK6
wK7FnHOKWWUDED/8+8OoUB9GTTiH2ti5VRdF3gIBW+DjM+M49xZ4kHIREiNWPYQfZjUpnjmfm70p
xBMhE21iBOD6c4PfzgDTCb4AUYQHmy0SaDTJG+hJQtkMTUjAcFUCcHwP3wU+Auil/tcyuY02mUNr
FKKeLbDc++qBPOQzDN8QHMylx8xltmFv8m9zVCIWJVqsVSn8Wlrn1F26cHBUadjLUnqc0QNS8+go
KEv9nuCyXSW5JjarlLolMjIdqyT8+HWN0ab+OKNS0T2Yb/yCFysb21qjDm/Vdqq0JFgkCG++DulQ
2uNkAT+K+4MXJ5hHFwxFhKwQJJT0u1IeMJmiZYiaFxIFF5k0hFNioP9GRziTWF3cWy5PwZLZq0H9
+1+rVMAAx/RS9ZpKrvHFk6I7ovVD0mk5ugMwFokgF4lLPtAfUWNjkYoafTeNQhZhnVV+wRxCH+Z+
CAD9xftLLTAA+RcqDszPuLFJBYRRqia5SC83Un+6lEPcFdctaagg/UMD4OUvSuCs7A9BEQrWYDUA
WRK10DlOKylZcTFl4F7rn0n/5lv+igYY8HC8W/Byi/yxq7hdCJedKcsGZUzM8qjvIhm34M/Zlb0B
u+pMF7kT8TC70qndE+UKw2mHL8lz+QRe5kDbJ68xt4zJGERAGNr8EmqvpdBUS73FLyFciNNTjEl4
MMIZfhVAalqEP+OzA5ZcPkLdTfGEvXwWaptX4mQ6GTICBdyRGlEcu44SrYRhxIFEYUPDWFSy2IZW
urcjPdOnNiaoQLRqSqXMeJi5QOs6SW6de6ux+3LmBTxWiri90qkvWwhQ1VtNhCBUZH7KQeaGnhzU
z50NGXZfiuz5EcDy6EE6LwB4v+t1v7VOfU0Q4wiRomGVpGapO7k/do7ydCH/CfTQ4aEkGEya8J5N
tkTl34bVKCAYxmpjwJWW86La8kv4Ez06lURDN/4afljQLnOn5/lFtPwcFytvw5nn9vdPUEivdHPD
5JlRL+KAn0Byct3pY7DUIi7dk2ZZX/ElZli1Urw1TMMydTQj6QH0BK9iQQdK61KPmu4wmXAm+EfF
K2KbB4BkPgS2xiivjSDElLQdjE0OVG4vLc/vBK8KBhtkJe+q1mzNUffnAHSG1a4wR9wn/0SqJ+VR
A7az/jxxq/rME7nZSOouA/x46dISxlQ5dErCXzuBcaEdvNsHn9kS2i6KOpFVq6/VOMAO4Swv/0Hy
SF5/5rapeSuiTl+R1FLZTLBESpX19+IJhGkP5HNl3ydM6hdu/cKzyWwOqTqosECJqokmXRgaYiVa
0BsH8PIV3H3Jk/4o7TvPRL0LiAfpKyi4SV/ohFeMg7Eg6xEa9M5QoPrN9VUSpP+40za/hNrnuVHB
Ldjjl3Se8pGUaDNnPmgBZDqBz8odwX/Xd/29cmq3xXaohKKFvT5avDUZ50MUL3tFTQID2rDADX9Z
K/E0LQI4pMOUU95gpn9ErFLC+KsFPtPrqLMsYyULOqKOFRUO3lNjsQaF8Cxg4JazTJ4lEv828a3o
uwo6FLDUftQD0eseE09PwegW3uNFhPJf+Tnxrdrmbi8zrkJmFyOR4JHTTCq053IV1zMp4Gj38wlz
60gFhM/kdZJ6yT2Pi5ud2P62RtPINUNVDEt9SfkqlMJLN3kcj+MBCrRQ1cPABTfUsSA0mEMUNfDG
4zGsUB8winUFo0IKKbG0hNh3V3vJAxom/NEO5rnYWKI+4GAprbaOsATag1f1C7kXSeNSxrQe2EP4
jyD2pbwxSH7QxmO6Bgoik4qUTj0PHimdhu70QNK4JmiPBsLBtAcW1MtPCFLvmHNHRrAxTt1YSyvN
UAKG8SH+WRY/mnXlXPjM87AxQN1Rci33uoLhYNcsDafpW8dca3vQOzvV8v3ts8cyBaYZTCBDkxbJ
OhXRzCyzUnHC0TPyl7nDNJle++oye33R8S4p8qfo4AmaFzx6wNROhmSvvxmKYV3VmxaQtI30rJi1
RLSjsi/SoLVI/o0PajFCVxkkIeN5HZrHdCkqwU4s9VgBdeGIqYpppVz5AT7wA8StrITz+5g7YYJV
AJwcIH5Syb9vXCqXZqghaykUc0fl0Syl1Y4V0zfT9GM35P93VRxL1CVFBKYBEIM/ZJ5BaI/QCnkD
VxUTx1KWO32an2tZ8zK957wKiDfS2741RW17KQhQDJTD3g3l/GmYw0NpLJybgtml3dqgTgTAjdXa
ERujD1kDp72f0QvrbXAUeFbQB1Fpm6uLAgU/EjDTR10xJEnVZMgq0E0UpUzi1IIiojtKbr0naJz1
yby3QN2s/Q11DsuJt+aoK0PqGxAFTTDXtH30qYLO8rGRRMPrVG3YqUJePatqKAZC0yQV/qOxYAo1
z50h6kZMMoB32K8SE2Oaxjj665oC45eBQH6tO8Agbp9s5nf/vTF06wX0wGlrNPilK3y6TbvPeZK+
3jbBOjKbzaA7Lj1kXrpKICbk1m7lL0rzmmWPmsIRImPlnKCsBqU64WIE8cf1yRQHJS6GBGbm8KxN
H+P+aVp/3F4Js2avk+TShBn0c6jvOmezLi6pRKgRZh9MVJjH9vqd8riAMRp57QWdkrr9p9tmmd/o
t1X6YSfJK/iQVjCmCCW0s419J3/7bwboFEARS9EKYaDQO0/F/JUec+4qJnBps3MKdffHaV2GkY6d
g/idK7nGsbUQNW3Il/mll3yodEjjcTNGErT+CGq6CUiuDNEpkPNeu0SnW0WkTyMZnl88BRJfpvlK
4BIEVFD1tlh7qviuhUIQHo6oa4AlU3tJpDmTLul6N3pVDykei6CzqL30zvwg+2guHKa3d2FtQHJq
SZipsSBMQnnlAPqD0hh7jDCA6RhpDh6rxh0ZkZr2fCoWhtwhSoIgg9MUFTtrGdSXzK1ySoc1H1yA
GQwvi7v72VTUyB27MQy0rq0OEUgEPqY5Ll9btRYlqE1BD5pyOXeQbvaFDBLb2jLbZjx4ddt9lRN1
csHd+GKsYRJYvQG+HrkQNaefTOVQrOjFGFpc605oVDXUv6en297PCtYW2LAssKuA8EWkrvR2CftW
m6rerYfJVvPEjefcUTVXgRq4ysUTkO2hfXJrjUql8MpQ1F6ENUKxCuHPU30/ooaMZ/HovIdsyUK+
polo6WCiXLtcyZt0RUv1EVsd9a7V9J09LvKxjNXEvb2BLGjvlRVqTes8WJpkwMrsg3pddrTTACDE
B8F58magervals4jStW8twsj5F/ZpR6+UqTDEwnHCHjz+69W3Jr7Wcw1DzxXzTuchBS6wBMHl0ci
fB1Kpn5eIQxQD+4AZV0z/hkX+xXD/8hOO40Xt8h5pV3E1KD2QLqThKvy2pacg0XSHEfYMorDCviJ
J/S9txSiM1gVCqfSEpgzJqTMJOJFL5Z3bk1T0Utt1bUvBpgefb21Db8JCKtiJduiS0BDvJol+UB/
rBTNZQsMICB4pHFfc551ahpjVyU0M7Jo9iY99frha2++RkkwtLwMlGePLH9zHOp0WaqlgD2SgZZu
c06182S9ht/R43RQnXFrwATxayZ7/CSiMmZ4nJPCemwj/UQvH1o6WDLlRp0U56mkDgOSFLQzpPaU
IfF251Rx1njcK2t1V7aCrRZt7SzT6t+2Tv44vdsWSNVVFREBsyrUccnTLJaLoRtcVKsBoBjBKWsO
i7qLzSELirYYfNDacAFbLG8GExvSMglaN8hyr/e8apVaUKcGI1S78uME4uMasH/tqbcFyykwnvaV
tO0IkZVS+WXqthrPp8kt/8eyDQOlGyze0GlhyCGN+3BsGzIBVe/Bbnwf+6P9iyq/uv+LMgfrDG0j
POVkqy7HsiIjwhMYyVo4xlu4JySW6kn68hdcRMzlba4v8u8bn07TsugrHeZQbYTwBlQOHrIT8kS7
dwo/8uX/u2AE9FM29qhXXJTWpgItPPD37dUDfPVLdw5dKVihk6TvlFc+KRHr/bA1SCX2sSlNbRcW
uF1aE+japlKcsDCUz1pfmkdVMHKOJg2rTo4qB3hWcVKJ2CGVT2lCWAzyoLduLaV3ymQFInrNrthN
sZ0UgEVMOvhujehUGPrBiCoruH1MWY/Vq2uNsi+taMCKA641Mryc7IrHGIRozUn3M9/a8whXWH3P
rbVLEW3jP6GQaotErMmB5BP2M1Gw09KuQ1fH3CMhBm/PhNrOciuP5Czd6sY/eFfe/2PNJlpoBqor
Jn1I5xrX6ywSDjag0y/M8yDwdXK72s+BwIWnX2bNqZiARf82Rzlx2BfRooaXLRYdvXDH58wjs54Q
PskD8QvEQh4L4FC0x9UTUz9SAPZxhgz0M7ztZz2Mrn4J5d1Lm6D9U2Lh5I1SgEv8SKqipEhZfQeO
/AM/QDEC8pVFKt8FaMKQcwkWf80qZhciDD5HJOPYXpmh4j7QLuKydmRhSu7K411THEZT8spO5t3q
jHtN0gFTgxaKLuGCoRakptmQFQlgU0QsbviiHhTfOK77xBMwT5FUtnRYXNlEE9/mzieSfIj2I0gy
4NGg4/Gg0+p4oB6VUDRpSJMbTmuXPki2AlBv+u2Z21Zi3CvIkX7bou4VK4eY0zjBFllm/zzeQxcI
SKnJjVL7L6CXvKVR94qsQrSzWWEuDgsbelr+qMpOMVl2nRhOLDzixrdrHXyxy7lseCAFVhvkarHU
AR3mfLGSpiX9XtGpJOFXyxdYNHV5WwZn/htWUxYY5coodRYHTcnHfMGSidHc2qsmNGGGIJLOkXIQ
8s9p82mVbbB9EnRtkM6uJu575ZM4Na7e7bTqqDfnRMdUFA8EzvTwzaenPHxes2ps1BrwyDK6x1zN
5CqrNtrZku2jstDdYllq/x230NbdqPNb1tloxQM2g+CO1tJWoDH/i98IPFylw61ikM29dZSo7DRW
8eRvZXzxj0Slc7ojSlSkWZt8/0XExS8P8XaVumenCDxVUY0VppA5wHCx4puPmPrys6A/xK9GAOB7
71SgmEVX8fbmMt4hW0ejh/I7Y63FlDhamHwchPqjWpb7NLwvi8FJy8/dMjm37XH2lh7JX8vMmtYG
9mShdLswshXMtQ1DwSkEsEI+YiDG0vGUI2W361S0UBarjFR8wqGUnTZaP0URyOkN8ahk324viGeJ
+nRdk0fppMFSNkpBqP6Uw9mOUB1VpJGzdazbcrMmeuIy1+U2j8maCKqGDM2BkG/HP+GsGQg8B//d
O1qeAjIisp7mHaJ7CwSIWiPZKIwxqOXuKev6B7B2G/dZZDR4No02ZAstu62Md0wk4keYMoql4OiG
utj1BxSHZKkKHXEm+7mADYXwf7bQp0F35m+6JMyPCEFSJNkg6Ubh8traHK5NYa7oKqZ4lkHx44Ao
E/sJcBkh6g1jIL+172xDSxBw/l+zdDndbOK1UAk29hegsjlD/lEFQQWZ4TGe4xdekYPpQRt7VE0l
6sNwUX4tM9lJx1/5VsoHMDIv7I0dKj8wc62cF+myrvRZ9nK3uiPAt+LHAnzfVwMVDtGdvvfn9pDd
D2/8H8AKaoapoitimIDW09X2sAgzPekj4DNExTWk09h/G3LMROkANGkHq+EJLbP2FSU5FcUUUwGd
B1Umm6wK9LFCBSC3rqAHPh4jsGPLI2i5x/i+MZeHZG1f8yLhBASW15qSBbALWokGaGuvvVZsjVUu
5QI44Op1qaCJIt8lSrqbO+4EBuuDbi0p15aWUovlSC47tw7746oNigtZnsew6t8sudrng+GNmuXK
URrZZVHsMjP7dDvKkiSLvpK3P4BKwhYzAkZewFJVLQ1WIFHlJXrHTbg1QUWcREynLlNhou4Ap2kf
JAibWStG6KXSFrPnVHxHwxNAY8BrSYsGYY46jVWGem2kZpjwhnBvL9tWqnJuQdZbVobGkCxD5gt6
LTSEoazHKcwaoQVgSPxJOPNMN5IunHWSB7zJwrHHgrlc2aM+k9yHkKaPYS/f5w8YHUJrEiLWCsjx
MMIeQ4ogTD5fmGOd5D7f8elhyN+n3ESWyJ0BUV3UFhXqGyrCHObxmOARJFe+Zd2po+TfdkQWm/KV
CXIoN0WKSIoTOZtjNFkPZuGB6KaY0a45kFQcg5hza9dlMMTe+DomTvPA73oxYtuVfSoZlnW8C3q0
9dyxAiY97Ccbuc63FZxDdhF3H81wdrs8C26vmvUeubJK5VOxKdf50MAqcAsXmtbIQ890RpGgsCvD
K3e/BFuI7EB1RGnoQIbijPslGFFFmTgnlfeVqdu6HAthTAr8GDn5BoInO0ap/vZ62RZMaONIBrR4
6Cx1LBcdAD985EFeMWCbWB+7hq9xyIiq2NTfVqj4DQG5bqxqnJb/rTStu3JnACO97GLOB2RGgq0t
KoKH86LGkYArUflApNTIjHn51i+Y3AXpgtsdbu8f69F8tTQqEMzdOCzpAnNkbheTFIC5ZA7CnHMp
HbriE8cecytVdNMUkO6iv0gtTxblEWcybFH9+DX2Q8gBCfMVn+WfxJA/YszGFLW0ZYL0sjbAVBJW
D/EYHhBzzrkSPd5eEiOnkCF8Cc3Zi5AbPQWXt3Ety4vVXrJ9aZf9kgvmYgNZVb8rO5QTxiLYMZYM
dno3yQ8CZCf8AVpXqq0UXl8du5MGYDKvWsXcw83i6M9VQvtpbmBU6kCbrovemp1bSeTFavJn/vhU
mF0xIAUuQSCRMtPVeaQqrdK6M/itVS8lJI4Q8oi+k3k+PsqD+ck25ijPyIS6tiRiTgaHKpmNGnzj
wO+kM29ZpH3/Lou65SqtjaGUDTud15SBZmd2dyScAEOwnvDtHLCSVQ8G8Kyrh77LB97HY7vMxj51
Bc4JGh8LsZ+CZqm8JzIXkWdBsyu9i3d1UPIZMtgfElKJOoaUETCpFZeKvvTpuv4TKV8LYIPRCz4J
gWi3QeTzuvmsJzCi72971ArrJm4SfYI9NQgPpOvRQyBM9/NHfg2cddVAph5q7rqMLJ5Wc19Bu4MG
gNy6ZrIYu2mMSmgeT9n+djRhBmQZMi8iNIJxpYnUDqptsopAKZAdBBUiJoGi5QCttd4mIgXizoCS
57j7jzapXYRc4jRNC2xeaGLc3O+g94rSt4ub2++DONrzqpOsuCIDDYTUj/AfGlSaYkrJXOM/4xro
cwe77Zf9CcLunIXxrND5R7tIEOnB8F0HhbLuLbOezKpxOJvH6M+TRjXwW1AJJXDR6zxTioRQGnut
dYsQcON2EO71WPGbIb0rl9I3q9gVtPzYtsDIAi7HMc46b1vjlLdoUxRVWYgvN/r9fjpX52r02p9k
5H7ZrZqjP0k8/2RUQIGFBeZIM6CaC1Hi6+UKmbUUKnRKYBHFT7DDiHZZ2tEh9WvBWUZIAv5ymnY6
a9Bg5M3sMPMjNFgVCM6BFBpQJdq+pMc6sd9CijB2pKM5Of2BcJnJtvw28lgruPaoa1dtzFKZiT3g
x/fxYEPk/Y5AEBVPl1DT5jX3WC67XR51E2aCpLdiDnOW9ApwS2+ia1HIPLdhxTJ0THHdQh0cqFTK
im6k6gQMDeB/HVgy0rqwJ/lOnOUgiY4liE5moOWNKPZ0UjxUyj1IDpxJjEHUI3EguKxfgmqMCv5T
DNICsn79OfPezNsWbBVurcw/KsX4oCU88gYSvejkAqh7vK5VoOKhJ3FtAiXmUZRKlGPBm+5Xc/cw
Nu2HHPIVQ975t88jCVu0Kcw0YTmArRgmXSdcK6sXU6tHfWnR7ET9ICiybeavyZQ+KZPiDvPo3TbI
2r6tQeo0dG1R16swoPq6YughLZx55sRQFoAZSEA81DG8gK9E63AsVq0Y0YQ1LYfyhGbpHSlOzI4d
+u2r4hSQx+T2dVhfbGOSRrNlvZyKRgeT5FECyFFjOSRLa70xBwTUm3whgKSvq+xX3ouVdfygnAqB
ZGjnadAkvPaVvjOntC9QW8rDBRqTllPVKRp1PAZXFvwRYC74okHeepDovbYTNUkrti3pzgl57cRG
VtpFBCRBotzXhfhzykcQ86rhLinbe0EyXR3EuWALdkMU+sd2PSUCsG4dhgQV6EXcdinW5m9/GnG5
Td0EuNbcEEP8tEarT1DAc414fTHMzMesDw8YRIInfV62tqjrKy1Qj61H2JIfJ8/woRmUfCMzl2TC
YjZOUeXeXhvLmRXdwtVxKcSqdBLXpVW7LiXAipH0XK9yIKuf1Hy+72TTUTrDni3RqXNjZ0WJG66h
g3FlfyFalarkaJnCe+szthoQBOhDw9FA6SNSpxe4pEopZwmQGSlyxuVnbNaBVQt2k0C4sAP5YPuU
KcnR6t/UScNsQuwYi3AY1BKa2alNfISzPcTtqO+BoWxUBgmxgoWW3PW3L7S0sqJGxUjPGVLKRDpO
ddMvRMKZzKF2R16fg5XtXhkkO7RxNiFX4nUYYJA0VppH88fUQNmwt4nomIpn4IE3msnY8iuDJL3Z
GOwsM4qsHgYzMPfp5X4RHvQBeI+5cm7vJevxd2WJSnFDRSjKlSwNWj8n8WeyEhQAZAbV79lu3eVv
1QnY1cSTv2KIxy5fuEGUcbau7FOJmlyLdQqwMIFHhUHsKLso2pPALfuVL9YH3mPzcrfd8B06aHfG
PEyqpkAnOnkSTDC5gOi71lRPLyM7tbzRfAFXhmPos7suPwvEsbBO7Q7jDitmq/N0sCHXaq/WYIuW
7MjDUcEQ21B/mcroaY6gpaorxyQb/UL7UXXiTlEEz0gjTnwge3JrDdSBNLVqrowEe6YG4wmltyDZ
C8Ff8B9zzhk9EDEOeiqb6+XbmOgRaztINDmjPRJBz4e/6BTz7JF/33h9a6mT0q/4NuJBSmyw7WCA
4Bf+Uj2hYRrw3uXsfYRq+AXhpNOCpVoop52RaeSRYB4IOx8mOu5kbrGUcVurlmYhJ8GMIKxQyxIa
qJN33YoxDLXci1L4EpvdQRu6l9tHmZHVYQyCBESw6EP3nTrJIH7qmsXEpVGIlhTMbTc5SiznCMJz
hNd4KWR2A7Hys9lqlcQJyYx4paHzDLIMQKEV5OvXX25ItD7TzQi2LQHvq7yFGGuraucVZCWuFobr
2+21MrYUOHMFYAwUOTADRaLKxlOSXFwnNcKVhCqHXNhFIVT+WnWZ20WWwYuRrPFOvOJQCAaXHQZ4
6cfkqEOTpk1n1P384ZVAOCMcaof0navnyMkPZVB5+Zn3xrq4H3XMt2bpNnC8hq0ZxzD7Dym4o1Q2
4ARBuM99wVMCM/dJZkuUg8M7nnXG2bgyTsUYvB3KyVIm1JFqMFWvH9dCBAx69bL6flp7047VyY5q
Hk8c6zq6Mkt9WEEQ9SIiW01ILEkTDGU16NYQVdHC1ys3+l4AsaunIFMafVz+lfiVt3JW1nv1G6jz
Kiq5GqrkN6R73XRWV9mZDwRyqQSDbBNSVnCgg6ex6bjPalY38Mo0ldUWS5HPgzG2Li6Y2Y2d9EGy
cRuXQAwrgTo4IApvncV2AHTi3sS8L05lVVJhNaFAbE+OdQ8otFMCvKLsxq9kUMYICGINUNNTH0wi
3zijPHW1cCqALGMyFvMCd7v4+ik7tCClkbzings2ZYWOzWGm550gDAaMWnE5zGB/hIDW5TBHwYxC
Pvgw40fdS1+4PsW42rA+9MxJWZaIF1wHLHChG2IHwkVMMo5unJ9qP78nIN7RW8S7Ht5UfL0dIVk5
69YinegIRZMhex7QqweoVshOHRxpfiNDolZ8JtK1BScmcy1SISMRijCNO1gkNeHLGhsMUPy7xv8P
FqloMeRhODQxLKJC66TqKUbroPhBOBbL5i5ywJryzNlV8hf/jMn/fke6JBUnOlgy256sEfqiGb4j
DieR5s2buwJzZMb3/2iQightYxDFORgknfJ+OYIq9iuRbVHbswwy/YrnNuTv/bFAtCMBPyK3K437
Hst+6WW5+7XAMoK9IgDU6qKfp0lnopbNZfTm2aQ+Y5oXlSG0F5v/HI7Ig7zFxXVG8Z6sc/3E2Vdm
GNiskwryMUg+JgwnkH29uM4URI9klaMHiziQoDPCBeBwrDLdR9dJ0Q08IGgsX4cBCKQVyRBfwtzk
YXenYHzr7cU34jO51+Qnjj1m2NnYo3LCPBvTIekuMf3iruSAZC9klZl6It+Sd0CYn3JjkIpzupT2
TW9ggQtgW0O1OqWs8CSp2IHmt5FLErHJ/kA4vzSKfFmV6CzGkaxqfktw7P/x0P+6jzQXlKLGnZ51
WBbxFtE4kh6l8GRA0wLnkITvihNMWWLKeC/86ymX4abNGqMmBRBR/sdioxwwv3RZ4+JLKdzUCACG
AGlbEL/U4PkidQ/ep2TlnwaUdgixmoIpVrrK2HWdkQLDTRYdPpYntNeFEwl7RJ1FFez1iMKek5i7
yJFLGwhT9//uvFf2ia9ttkBIjAJDtA25wfK94q/PiRe70iNR9hg/x3xmRUYOcmWPSoCGWglBdXOx
N7oE0EoEf3TIkXO7Q4xjaSAHwLishpYC8HrXK4P3dolZtS1ATatPUi0yEqDuc6RZJRgc3kO9BZ4d
vD0NmXB90dQNi4xRQDgw+m+Rhyaj4hPq02EKMPPSjTZII+y6cnjNU9YxvbJKhfUobfNGBi29K37W
PtRg4Jph0+41cnv54m6yte8cj2EE9SuLVFBfpllHLRTrDNVjsTg69JBJyWIe/ExyS5Pkr64IGTle
XCffi7o00VIFZS+oni1QY1DZ69CkfYL/AcOzNLI/WG3mJWOd7FplHPdrIsX7Vk8X3mVC8inaKmik
MNGJWjEhcLv2oiY04iZHAoQyUL+Pcjf1LU/8GO8kDW9C3hJZHUZDQb8Ic2gKWDJoPltwDCl1maQE
w0BkZwsF/LEJBFMlDypgILbwON+SdUa29qira6kEJZYy2CPDxrK4I/zZ4JH3yhzRLgUwkDepyXIe
IGeNSwNOQt/4ejsjLZR6qOQ1ACVntiZ+q8LQXqOft5fFuB/RksYZxDQCEVWkjGAStMuiEWgvocOQ
m9japskhgWctA6ylEsKKpOlwxutlGAWExJQVaJoyfcHYw7eqUFD4aYLb62A9ko2tGSo491ggdJZh
xnyZFqcqjyUOOC5FRweK1JN0V/hBtEVTVEq4xIXkONGOjwEu4vdELpIeMsqhTTR0Ey7AWswg/pJZ
n8xifWhW+ZAYC08onHUTG/hYoK/HKQNJBnXMompqowmfyjUwow31VESyFRORhP4mcWLNl2s72cs+
KcQ0R0IBytcqYkGkrn4DFWD0ujSjvJEQSq38KImvkvZzTR+aJHTnLgFp2llrNXtN7/Iahbf0frU+
NJbOAWEyHWuzD9SlVU0DyBsFgJgkYBnMSPNXaTdOi3fbsVgHZLvb1LFvjTJuWhm7baXrZ3kRHlXx
PcQNV7tJJanjOuR9NsMG4cCNE/A2lPs+tCGsBSkI3Y47OzxCtwKTM6Hs8okNbi9R+QNMULR6JDbY
yCrBEyCSi8SbqlT/cnsjb38u4Fiv44AUAj6Yl1ikbt4JK0b9wjeQqbq3jbDqdSCeAJYAUyOkHkvd
8aYMMmpJQyretSgziGWgmo5YL7aZrV73SmYOm3MWVCewxj1KCw4KeuJET4h3PbH2FKEAlWeDzCbQ
LUE0HUUhFFEJiCI/z8GZ31W720u9lFvpqLM1QZ3BuK9i3IC45DEfkXlTK7Snavkf0r5rO3Ic2fZX
ZvU759Kbu86cBzKZRmnkSuVeuKpVanqAngC//m5A1ZVKKpc4M/ehWIQhISZcIGLHjh4BqEolWdeK
bQb55JWrqS26jaPrh6yASSmO+rvUZF8iNpkgru6T2z5DYITMcFd6QfrQ7LvTELnGToGna9hNWu4r
STz4bVVnQV1PiEph2NHahH6M+6ywYj/pOvBheAMJIO7sqQL2o6kGEocCrOezbIh2IA7qV9Qx0xcl
buywrVXvZ6+pK5d5yoJp/N3PbkHdD4FAg1kDXEzz7czIrN6lVlWtKmfctOwu4/3CCHsvd4gmDFXY
ew3w9s8PQl6aNombAwdjbmzuCxoHwCye4cN6yEJl9Z/b+tGcCe02mJY1DCZ31stWQqcuScB+lLXp
rqqo4bc8v+uphqhD1SnP2beqgOLOckPHqreG1/Gg7snCUquLVe6jsTZba1PPrZLCk4qtMZxWGG7x
jfkNrq2Ks470x6xJgh5IkyHxLe0p1tcmoF4wxocI9aF2J7MCU7Hqm8ZtbewY7E4gaVtYpq9BFJy3
s2G2TpcFIPKWmHBCvShsIk2zaYwfXijoAkEHBxY0sqvy5YavyIU4rUCPiigCwnF89tPUwMq3g44O
8h6FKwA8OXfPLOh+iDAVy0A3sRXMOkLAbISU4Qq2UrHKvjmDTq5WNQPlFUyEzQ7KcJgIW3DPLfpT
XPsqUHBpwJiCIxZsj5ftNLaetojBU+GsLSKR5ghRUx5LKN4Fx73Z+Yvxp5YanPVfNk5VovZoEFYt
9F8ZFmt6VAJwB66NsMiXo71dUX25ngEorYPVwgZZ0+UXtk1XjLopv1AN4FwYlEd7Jb6v2yhQLHy8
WMuFZ95vb1ub7X6gKNZz10O/dXAnRrh7d0e22We+otDRLsavXPq02SY4umCxNSL5W3Lgg8iafXEh
GwoCyOy/i5vnmfBFdXBIEaRts29zdEx/twHMinSF4tM4tSPfA971ATjY3qdlFQMPlrDMH6Ox/7Ox
mX3PxyH/BguEesjHqXgcIpb/6OLIWtKqvhtVs9VzNoyniZaDVusVKLGmtQWStTLwJlBSiZC6QIXv
Fh11rm1AAE0aDpibYKC1Rfmb+dn0lgWcFBq0bqudduiPGRxmD4hhJSyGWQhalmkEGb7/8fB6J1vJ
zzy3OlsVBqug6tCiVVoNf+EgdMdMaG0UEB1+3M7S1802I62IjJ47RrVK6soH5snn2sP/XwvzDqsx
V8cULRAQQhbN4xA3Cxv40jfMFprJblM7LtCCVk9/VRTAay9+/vgjrsoIb0fBTKDXSN4WKUMbY6Ct
1WPN/DKwQnWtr0BtFC+qe95rRkX/uy5YE0EACrrQWXtTzcgwWeh/sSvEWQBMOejzMeW70LtJn+vH
6Sg2QbEhKet6AYt8bev1wNOLAEYgKQVEUEzCN2M+ytLaHqMKsu5nHsiQq6sR7qk4sAg3CAskVz5C
WW4+/o2vSfoAsYAiHQ4R0CvMyY4jXmkp74jQx0xrHWempiIBuUuCRIUrrvmtCgXltFmHJPfz9kvi
3PHtIhDvykp78UfMVlqEBSzZCJS0VArRBxFDewjyXY0tWVkkEBOz62IPseBHI4RPXTVV0KrPRi6J
we83MAQsUHOn2DYl0TZG7EaBl4Hpv+0q9e7jn/j9TFHB8SR6VYVmA2yGl/1aNWYcG43driY25sGE
QJSnzKuiBZH9/fCBZAs8PcQnC74g+HfZjA4dXuMUjkCz9iAtpDeNK+AFp+kGoR/Ase8LnvLRWVgy
r33c21ZnH5d2GFgkR6uGU/pF0fpdtwTnWmpitir3Zs61iKEJrgOq2J4QynPhI94jgWa/3WxBjou2
iQcHTVi+U8AUkgTdI8CRQEwIm/MpjuAAK1wBoyVX+PfK9FnLs4VaYKB4BLg5jkEMaP3PJehuNh1i
ZLPQtkJIAMv0hIttziZAX6gU3vcYkMpWyPjTTttGQL0aG0QlPiqrRYPPUgfOltURHtKt0eMbRXy2
YVclEmRbfY58HUp7N1xW3L+f4oLNx4P/GjyFTNWbjUoEAuXT6A7YnHrtORaxCBKEJ6vtKrTiJXcW
8WtdLieXbc2Gp1OVHnwuRvDqxo4LL/cyOap9hTBPXfKcanbtt3QavmRGUocfryvvtYeX29U8pi08
g4zJed0e1cBKfRFS0PSBrxH0cdilvLsldcyVoQOFgGRFBd8OOORmi4xHSgYWS6+CO0Z2R/Xj8Eno
Sx3IxH17r376N1Sk76x3aO5ti7OuVEfaxJRFQgZQAzDObj14YPS7fyMKkpCvZx150dKsIyHgws++
R0virGYcyhsbljvEkN6S+yVL4fsZgY9CuBBgMcA+o+qzWQ+eQeI1DprSyXNsvRjjp4+HxtX3Az8i
FNvgKpqLz0SndaXYdrVSJ8CuW/MeSNUF0tGlKTZbMm1uMkfRegz7ofNrbmxz+jW1XlJt6RgmfvZZ
t1zM5dlvVRfpQCoL86tqeDBo09bq7OPIkgXdjHjNu2bAsqLDl1KcZmciiOeWWdwm+J4sK9cQBNe8
IcyfKnOXqPxbomF7+7iPxKr3rkHQSNkW4MMOblD+RtxLiVUNGYfCg63pSbgq92sClPLSUHtPDiuY
zd60M5tASu10oFBGO+Sgwfe7BOJPxJ/vFsOIvecolS1BbYyIZjAizVXT+kiLItZZtYq+e7fWuljH
D+0JaMqVdRrgcR4hOLWgFe7Az5pNfvYQfeHbpc3mysjH157/hlk3soiocepCQZCmMBEPX5t0Ker2
9c+EP5/hoOdMmBYvO45ENGZqqVYru1j1oTAdTStvXz3iHIc45kf7TrBzKPAV2xc3NWxliBWF33pp
Kb46Xt/8FbPVqnL45MpgQxF31Kc2tuqdVbbRoTLMaBPbrvvDaPTFwXR11rtgpYY23gLucdaqRcg0
JbGFc7lPP9s3Ovh6/qY9bH6IT81Xy8q6q30K52YVumicVOaAlYIRrtfwB4MZHg1DUEKg04/n4rUf
U7Bo6Dj7wf91bmaoIvDUJVmGLiV71cpWVf6jNE9aOQZJvsS2dG09wyIDYm8LpB3aPDpb7TRE1RqK
9cwsnwT3djDYCFvt9WWxsMK8hx1jQhpgOQGYGkP1HS/02I6TWxKGaJqr5uDpEGshewlub4G1cbeA
xhpBEcZrEZFyaXy+V9WJxk0sbVBnIU7bnJqvNmKLx/AchDeXEKgRRBVQGAH+XSZyW2xrthlNSa+Q
XEFbRryyb8ow2imfK5BRA8XQbLTF48IVmeTi02ZbkhrZU0MyjUJPUJ6qdbRzjh7GfhW4S4c6sVzN
NwkojiHBipPqO0RRztPG4blCYdKMH0YEb1ZvBW+5aGtcXFKuCZRQUzsWbJcq2DPkEfPNluSmmg4m
I7QWdXrgHNx7PYDxH8o+dTfxGLYIFci0pf39ytwTsW4MsPKIkEFzpUsJQbPLe9iabGfwO9fbNE6+
ykAnaSrlJqnp0k96Tcx7095cap7KtGGVjfaEUqmMfW2bHpvQ9T04wG7/c9wtZFcNNGPY47G0YMW8
3CwaYO/zNkJrQFQghFgeKiAYBKxuI/Qq7romfg/xafvxcnatI2G2BbMh8DwIyDbvSGCZbC9Vcwhn
4XDIduD9XU8QnM1H795eA2SzXtoYrixqQEkBhGbjYgICd/mZAN94VtdHUMNPxQni1alRkiNt3aeF
D7syHzwc6OA/C942EF7MZ17luqTkjth/pHnKp4g6Lc6uN2xT3i5OP9E7s+l30dzspEx5TCI4oAuF
YA97nbPNVuVTtBbkW+ma3v43v+Lbr5sdlIfI7gxqQWyPOxoieHuYOrnvmgs/4pU9/O1HzWE2VcRt
O9XxUVi8vaeI0nFrje3Ojqj+pW2Heslmc63PXNMThJeIFeS5sz6z+FCjx3SKSFrmjYOBKGjyRwq3
DOFus6hLfN9n0OsZoK/xbAMxyefrScd1bRptRyyZAtOawliwh4W1gLFCwBNZfLOoP3o/+i+anC8p
vU5VHW5VcGMyWR1i67BHP7JzflPUcKryP54D77sPjSHuOzQbmNkQIi6nGhjMG1dRXUQ44I8J2OaG
3tlS/XPeOA8fN3RF/Y6WsPtgtMAu+45ctyOxDYM1JjUMTa/+2AIZDGVYhEiy8apYEMKufpjlAHgA
RTR8FGabOAM8CGob0VxmBqXZrLnr+X3jbj3tP1cpii87NzUbktmYl2zIsNGVWgzvi+i+ttIFre+V
NRhtwInRQNRNIafPVv6EM4NwDUKC2Geim3wv3K/tT4g3Dq4YZUcfl1T5V6SgyxZnB5O+R/S4qsNE
m55VQDnhQfwCColDsh1ellaqK6fKy7bElHgjKrRapNYeQ1s4k6/SPVl3W+XY79Tt4hr8fvm4bGk2
LJws7Qc3ksuHkCPboH7ptiMkO+NlWWp9f9RAYw5AnDjeCIF59ln1AMGjNE260qufsWMESbp01Lgi
lKMJMMgKQkcDBs7Z/I1jV5toZVGc+401aCkrSMaubzNE76jCcaUehiOLYd1SPqWJT/LVUtddXaze
tC9+7zc9Vym9kbY52tfbQ1o8V9kuIl8/Xjne41yE2gksxoJnEeePOTGmPbaN4RUxDKmhfSSH7gBx
clvfT5B77FvjaJzSp67zYwzPfiXj/kBxitjG6j470m36l/Ht47/n2ie//XNmn5ylTaXXCqY7z7+w
rlh3TYqYw8bC+vUeOyu+WocJBqgmQzfd2eDJa8DCdfHVgk6CPRbrJIHBMsVpKzqMayG1Z9+dO3Jc
9Am8tnK+bXg2RThrHJaKhoWHnh5q22zXQanvPeSB9z29w0a7IVAM7z7+Vd8rvvG5iGIC4jFgq+G2
fTmQJj7aYnzTlZaqtU+0GLEIO99DYJFc9XsdWBNEQfQ/blNS+F1KZGjUE6AdwVT8DpmmFL2VEhO7
3xhkn8o9h7FGOO2kuW+kPlfC6ZM4aA6+dexCwp60I3AhQb3+dzBEV1d4G6hAwSAsBN/ZTFbcvma8
EcOq8fUbNYSFGks8yNm7ML9jG4rpe1wUb66N5beNzsZy3XaeOkWQNcQgUz1ho06PaUB8LcCSAsyP
r+M07zYLg/s9XBqDG8BwC3BABxQ288E9pDZv+h5jrFuR52ElzvQ7aPnu6r3l2xtnbaj+oAXpJmZ7
V/e5n/wXUKPZnzAb5oR2g221+BMIgoaKKJTG5jSF5h6R2JecBq7NKBtUoGBLF6fhuZCVkNSg7oSm
YvWb1t4niefr8ckgC7LxtSkEiKWIzQu+A3gOXk4h17UbNCQP3Om2YFG2ooaxi1T2TJr8B9eLHx7r
4/DjOXQF5iC68tzqbAhxs0wqDnF/5akIxRIl9ueW0DgAFLj2+8I9DXZ2sqz+Zx2Xlu+Vub1KYODy
B6X5xk0dx9XUMX1EL8792OkyMOeP5WrMFC2oJraka7neEee/dbbI5IWtjm6KX0g1yCpOuM9zaAlS
2LOV7cc/yxW9Ln4WxB2FGlAVEMRZZ+Rm7pZVjT5vw2rnIWyODwj+RnnqR5hHqzC9I/suNILmBvF4
5dElgo4ks5bkRvHrz1c4fK8JdxyIIao6OwQCEpz1iJvBV3UonMjyMA7j43AjMCDLuNj3yhd4Np0b
k2LeG2GAYSd0phoM73qSWX91daIe3Kwtdp1rYXXRu3JTdwbcAD/+qa90KrhZYJ8FEbON31pMizet
jmPLEK6urVeFxY6GCk4emz20RFl7xHvdpP7PM/u/8Qu9e/3h2v/9H6SfaYXgYzHG4mXyf2+rF/LY
NS8v3fFH9T/i0d9VZzWP6XNDW/pXN6918RDe/6v91Y/ux0UiJPAH4/f9S8MfXuBV2MkG8JeKmv9u
4T9e5Fs+8erlX3880x7gc7wtTin541fR7ue//gBz/ZtfXbz/V+HpR4nnnkjavfz8x2P3o3tp3z33
8qPt/vUHTID/hKeNgBuZHoyFAgY7vogSeBT+Ey6MIkIYoIhCXfTHPwhtuuRffzjaPw0oCUVAUBf7
wR//aGkv8jX3nwBzS1Mt3MsRc9b54++Pv+imc7f9g/TlHZwhuvZff+DQdzEPcHLC21VBraM7NiCf
UsZ8M0gKLWuINubWS23Qo0VU44nVBVxjk8nbaIOtP41mra/KqfE2slR1Fe21VG+I8VpaFPmv0mvP
ylfJytee1bwfaQz+1Hio6r28uEUBvN457TFe7x1xmeVl8VT9XVFpDzbp2DY2p+ZwvhSV9zaZmqWy
p/nWqz3jC/hXygOI5OJAEcmaExXOeImz0e3a/KI73c+cdONtzEDqlYArwGmydT6N/LtV1QHpNO/L
ELO15WXA4viqM5ngE5yiPed1tJd3duVFYNoEz69/TueRZtwMQ4YgXWocmg4oCLvGAMmVO07anhWa
U681HGxAeYp0Yve3Co3UP6s8zbY8M8khmxJ6KMQlAVwnKNTKDGYFMikvdtrAe6TKldaXtxVY78b8
IMsKxpQwBtI1jGM+rIFycE9Z2wzruIrcUyLuJsaY33g4xVTahrZG+9lTa+WuK2i+yZWE+qwa6GkQ
FyhgcXFq7lsVgZ9qN8Z9hYi1drnCau9tjK47aXE3nWKEfX3UaNqG+hDF64Y11mMSV+Mxrtqnuiyj
lZqo1vCQ51l7w8CGB2EErLpF94DvGLYEFsfXPFkg5orvpVm8k0l70sEk9sFD8kWFBaGmoXQ3MsSy
86205/vRzd9eZF6lO+xNgcwbzOrpV5+7xoln4L7WxuK2MdLkMYoUa9PCIzxoTDt5ZC3X/AGr8CrT
x25T552xBwlUfwN3j2HranV6slhmh8Sd6IPOXCOwlDz5khcO8UfmDfuK1OqK6gg7jmgo2Wd5V/y+
a0clfc073zmIvrfNisQOtaJJA80h1sZLoh6GIZEeyWBt4tKLt4MGX5NhSkD9iviljw7LyXZqhnoL
o6v7UIH0AIJImf1M2Bhivyq/dxHXVomppEer06NDbMBiF0Gns6a9afklbHuaL0Q8H4OerqtCp6eE
J/SkOg09cXGpndEC+WID0g9R0Lg80TBvUKIkneW7dfXs9OxYR8V3PStHWNG8WrkRSUKGIQmoMyk3
Rk+/Y3rig34nG2I29y3gVcZUIhxOZ9S+mZvaPiNFDrVTTiFOgD38NfO1PGu1P+2qTLZOaaUhBUoL
DiFK5gL++ax0JTvmTmScSuYFbuYU0+ehGGG2qNPYJb4bd4WvWfDSiq2c33mTxV4vxFzhifRtTsxw
4q6bCaHIUJUVLGCmzjeFE6f3FIpgX+dN+ZyO8ZZlPftitc3JIfUmF+uIvGDVi/aWWEdkspSLyTmN
DryNJpL6TqNlh27QymPSmA5sPNb0NY7Ug93q9k9oVx7NyUq/lK6HQMtWlB3o1JTHFP6hr1UHMh0y
s1yiYYAT92x3gewBx08LHkGImYeNZqYrczRB2GEn7gtCQBW71MszaDi9tLpRKpvedLmOtLydp+dV
36Tf3c6fbfmEKGkdM0PTmNSnvo4fakS7vy3TNHuiYEos2zKIKI/CQnSzvGj2ZGINK/MDKbrX/FKH
y5ovS13xBFOkay7qnR/7/YR8XuZb+hQbvnxiuY2aNMeajOSRuw0CBwx0vE/1pjlEdgI8h91VP+J8
uImZEX8GN1yKyJMRggg0bvVj2HdpnP9oS9quu5S6WxtB0z8rSrkrs9yHPvyRxRO5U+zOeiiT/hhz
p//KLSvZTqD1DzXAVb6SoQb7W9MmtyUOfNsmdrRAa6DF9xqefB+ilgelqrLDQFz+WOb1nSPyW5cl
oVpO0Q4UpuTL1KuBzO+9zFkjMgDCNJZ58l3rbkfOnK8RJwBA9o0Zyux4MHddVqVPsed2+86c8lU0
xul3Q19k9XYvZXzYxyD9YsUTyhNIOBiKlwLwBD/B1lbt9Gem5UaOCEDKXabm03dTnexg5NDM2VVk
PPSTi62c8u9q4dmBEnftYWq58YAQLV84Juxag4PpihdRfmgMNT+UVfPrTuYpbnmXkynezvJlXdbb
rPVlvXNxZtd3iEyBX/zK62Se2mabKunvAbukIev78aB2pXXIGzcLSzrFXzs7u3XE5LYiKAdgE/oi
q+oglnutOkz6m6oUkOWf4AS4y6pS+2JHnIZapSWrJuliExGVTWWqyJ3bjztMyfWYmYgdJu7Uwszh
htknv+4uS+f1FJauWU7xxGU96rbajd70ZuASTz0ofHp78Sptlxl2s5vln+vmUYUDk3jUtugBKHZw
Juec93CSe/86mWdRcquPBeLciEfli2X+/LHSUx+UXB9Bhp6vo6ngn7B5ZoHmas1XRLlI/bRzxz+h
7j9OeZzA8Tbv/DRV+tQv08rvLK950NKyCRSLPGkZy271RNWffqcmLzae0rR+0ocyu9VESpTJlI6d
6lzz33puEi38fsu5vRgtyNTvsnN7ouyc+v2XWaRwdnmVguteS5OjW8VmwCyo/0vHjI8yT96dL7ks
iAszsEGk+1rvWuWERdGCzsC6PMmCVAIYThyTdMRd16HRn6MGq55TB6PX/anEhQYXDQteUqE8UlBt
U/S68kkm8nw7WpXyqUpt+pjyH0Pp7KM2i4+23UCe+J2sIhXyRDZGr6Ve6jT3iPsBB2xla021fjDM
AlGZKlU/WOLOEHnyTuadS2kVKZtzPXk3puODRqb0MCIsRQBiBLbuELD4Np/iXxdZQHuP4Tjxd56s
MmF5DmRBZRXM8hvxHABVv14ja8uKXs69BWWBtOmfFSLyN0asDpwBgbbzxMHycrFkSaroSWMoP9NM
feymxr13nSw7tnk0BHLVhNj13BPDvYd4mR7r3/ku8tvf+cOUjgGtdS7EtGfmpN6b+jLfiJ3nIvqR
Nt6D1xVT72MB1Q7R76n8eify1Kmtwyy14eeYtCoqioVDFsuLnNHyTlaEBGL6MJbgjTLz9eWuFpGg
hoP7SqE4eNRFXvlk8Mi+FgePkhrqJlGNdCWTKnGL+07LXlNU1DCiGAwVrKT71Po+IZCJG3FrX9Rd
ezvqYxV0aV4+1+iiLLLZ9xJHkfBcw7Z+RtZNO7j2Dkaq3O80GwPvnK6ML2+UD7/O92/P8/alpkn0
ooPDIQzJgPmAoHBOJRtbQ6qoLDF+WqSLgzZN4dX3+wJnMvyKMt11JlbTKg4NaPluzlk1wfQCFtgI
pxRU8Eqamye4h/kA1rdHk/fmSRcXmZ9mZhF6XDODWYEsZUD6dI2ehl3vKd2OTqlTnFSK4B2pXn6t
WartLGq1ty3r21vgMdpbkU9Nm29f6+aZmd+afb4fzEF/mnTq3TlOum/Gyngycu7eibJadd+UtSJl
muMnSgseUl2pd3AZyPbyLhv5r7vi99259HwXj062z0Hit/m4b6TzO9qJKRGKJPSNwNMgnAr4FaAA
tYzZDOtsRLXkOYmec05WMOiB1b9HqNv9pOLgAmBhuZfJGlQ6vtVk04pOkJJ9WTyrmLmJg5hS4ula
VmLiHbLmubp8pUzKV7qVdVvoRrlOs46fUtOowMcaFf2p2sucaTT4KZfZTpVF63hUmV9gCsJ9RDwh
y6HH6n3HQUzDCQ5tp9fiX2/RcK4GwXdphTQOq8YF5GpQ+uagZbQuV/JWXlqliPZlDOgNCtXRbA5v
Kp+rcVGSQF2+V4owrRDJxJdZr7dRn2JhdYxoHbUFPbaEcASnmSrfgTbiKPPkxcJZiyHKA+q4o3Oo
VN7s7KRLfuWdKyYgI3h9g8zzKstbwL6DrvryOITZ6YITAe4Irioc1d5xEjtJVGRcbX7mHZlaM3Qq
b90kXDkWbn1XKWzYydRrlqNFk9+Qnq9ioPqC4jUtasvyLE8RNMppdpy4ytEoE2vYcIQaO79GFsi6
qa2bq46OHfjYmyzI6KR8s3TyQKsG9kRoyHjn4P/YuGM6qb/DPRLEzB1RH9VkYiGhSnSsEZl8p6ek
3rkIfXTMITWF2pg1j0ZJsoC3SfxdvDHJHVW80Yzi/ME1kmZjKpXhd2NdPpuquqnZyL+CrTYKJ8UZ
b7TCju5kjaKxxxMiHmQwO4hFS6xPzOzVgyMXrbHmlW8ZcbE+l5wrUr0vAEoFqwcZjfbeY9QvapY8
mrWXPOpjr6/ACdGuZd7vGh2r85XGoodaKBCsKSFrPYrSVSuSMi8tHDgpeBD+HalyiH+nCY7q97Ki
zFO8LFtNWtbey4Lzu0qpuSC66Wut0t2YdRLWnUtOfcygEBF3jl7SU2URa6/VcTjLlzVkoXhSVj0/
ZIknG/Hk79fKGjJfVtNT9vpamTV7/PK1rbfE+ILQWPPRDidJGKzF+R8DFPQjlxJF7E2Z5VWd8mfe
5mEH3YXhK41brzTag05T7CznvcQdPHZyQVmEzSUlFarKPYWXRo2wN9Ov+jJPPjmlEzsNzxhI4q3n
d12+/7XRNHP+crCA5axs70txGZyHRDXru1fJT4h/OIKfc2K3zO+q7GD2esCwCt3nXWE9esoQr1qT
IuB75FmPZLKzvV3rtS9LmcasR/GAGWEYyCxoXPEAQtsgfDvZSAlV8XLQbFou3cpkXNY9mGw0ulWF
Mj2J/i6VmvdzqdS8y1KEjXr3rJar5ImWY7mbKvZXBEr3u0RN4FwsLko8/JyqXIN/DVKysHeLYZfp
zV+l1pI7UJFMKwacK76kpKRfZ0B3D0KqyQYEn+E6t25rrvZ7p7Xg2NdG8ffWUYImSoyv0wRvk7im
m4j1yQprS/I41EbyqOUs9OJOuZVZLGUUQlaVrEYrwxLXj3rodT1ZJ0o6BJZGvdva9NxbR9xVVgyw
sD0Vu3MByz3zWCtTIKud8+VL+o4MbwqgK5x8Q1UgbKSROe2HpoZ2I4dMnlX0TlXs54477CsfKFkD
U883wCjzr1FPb+3eHR/yJFk4vDjCkvh224dWDEhCAOE0B2YbhMG6nAb9GLkNCKvYn6yBph+R1JhC
fNtk1hFy2j21yqgKnM78yxgSbz9l6vAItW27zcFFF8ikvAzVJ5tM9YNM6CnGDUDJ0VomE41Yxziz
7mWqj8jwOKTRX3lR93t9UKoTdKu/tFYc4A06jsr+ja6qcL1knQxFHpzrGVKL5fVRWHsgRCxupBBW
ejjv5FWhrqTcRS+THgeBU+dUa5i9rKNR0Eep3JcX4L3u4qGpTjIFZxoWFrDMhq/WgKyxz/Wpxo1g
gIB6Axp5YyXvStDlfap5cxiFnkbmmzw3b7wucj91bjXPN0YVuyEQScGoqXG0IMnB0epdnyKWAaij
gcw0hUP/rE/dWm873tr0z5aP7opEUbPryv6UMZ6DaIok7BjThh3lHc0JYL9Ne8JZo7VuZGWRLMco
475nPBRqAc8GmpbbyvOSm04Zy6OTTXbowA/0EXIUSFjStPzhlGwPCH+L/bVwfWfI9Z8O55lPVOuk
Qyd4hBKfQMPlctiVsCHVk+oC8lZwckeAcPacadOXEfigBz1PX3RYNleEJ2WAYBDN4Xyxk7QFBwgu
5zz4BvqqxsCbr3taiKBVcfdAB3tHomZb6sz4YmQJADqVae2sQjG+dLZ7iHSveugLPj5kXbTHEph/
rpxbx5nyA/6UHGGn/r64U8MBNRi6PW0LbSsLGm+AhUiP1c3rkQ6Gp0/g54s250OgPDeek/LQJ8+E
v+vKLFnDVqowsoZu11Yx358v01DxfVmU27LsdASciSt4Ev+u8pp2Ehis7GjaWdlo3k72uOpJWR8N
kZJZHXYdMEexo0xhjfmVP1A1XfNMhU/t7zxZBTac71rP280IHW/zZ2aoJBw7Zu8MYuP4VfH4W4mY
sgF0l3xPeUm+aA1iQYl88GrSHYcXVQjNXPLNoC10UYCh3Jolse81s3uyRT78B2Ct9Fi0IYpDYETi
CeKoRTXT+H5go/1IDJo+dXQtFU9mq8mE1B+ZiZuIEpkoRLV4eFMtTtd15iULaBlQJ7ybUlgbQerp
gItVtew5WoEZI6k8Mhl/lgnmiwOU+0FeFHfK1jUH5u2cZyYdHwAVan7VIUUBbh6YHn8/JevOkrK+
pXLiFyU+yam7x0SZ4GI9eFCMigu3QK5kQhI5Z9lpq/rgpSXbWqfma7XEsBEpTW3dQOYZI/hxrdqr
1whezoKKteVOQ0DlT7WtqKFtVLDoimQ1mc0271zQMItkhqi9e41WHQJTIdm7lnY7qOZRpvJkQnQU
6/VBmVPawzbKMucu9tLnTC3JvrShdO5NFvnSBMaF/DnLU0VeflnvnKdYsFy/2tpmz/WGy/fWCHTh
pMTf+rzMP7fDoISanmBL4XF0tCd1ALAkV78J52dV6+2fl1VzB7uPKapa9QDwMmPjxm0SB5aXITm5
4lKrUOeqKkhQ0iI52VYN2jVZKtOjy044BZg7pdEL1Zd53mAlcHrJOwTn4QTsk7+fqxXd2RQucAB1
khS3xtR9n8AW8jmzIaaZJRQ3MtlUo7lx8oSEMtnqRRoa7hhtXisXURLoxdDsZTJW6q8AV/a3dtxo
n5O8DeCq+dJHPYyJQDY/cqtOj5WtfZW7mMyCbW6P401661DPOcS5+WByCjunlMe1clIBRIZG8Cyo
n6VyWaoD7r2eieugZqQ7pqXujTdFWH06RHO/qVO4TMNB1keQKZjcebs3xCUuqxYGQ9xNNKdY7bzV
OUveyWqyhkzKi9o57f7/UfZlS5LiTLNPhBm74Jbct8qqrL1vZF29gBASAsT69L+j7OnsqZnzjZ0b
jNBCZWWCUES4e1DqNBtk3QHaTdto41LircqSsbewLKE9CdLAifcpfYnHc0Y69mbTgB4mKuXCmG4s
/CUJbbEzZqnloZMOveR1/k6b8Ct3RrJMQzrs46wUzzpDvdyiG7+YdohwDXuAtf61nSCmvmeWNyUm
HTqEMSg7s2lyoiYbajpuadNbWzvprZrsndXY3onaWbnGy89G0hvm7RD/NqkdiCSofLYxvSlc3/E6
uq7c/DSxHVWVd8rjvFqlA4r0QSw4Og3wwpK076t3+I3TgmUhPXSILz+rluJhZ9W7zy1/k7uFXjeT
rd4r1z8xvNkfIz+Lr9Onedin6aK1IGeDdmyV/BVK7R5ZFaGk+AyJMAcPpSuTXBBvb0zsBJxzM6Gc
4zxilEQvggm7xKhN+Zm0z2ygEM9ADArOAZKNy4FZqLeZI4Fl2sCEQQaDPMdt+bdhMnjjPTyfJFNW
/OCPlwnBvXLhxNJactdjayinZY82KuDMndWMfaBd+B9KCKDzfXpDgN0XASIFQUEPzBV4lX/fSBNh
yaqTnfqiqN8tBPZfB7tD8UxgkiFqlFzPQxoEh44oe+FmEBUNTNd1gOm6HupAbfKeFZDsyapNJ2Rx
TSeo2Yxwb66My0XLUG1KqylWxiELu/JXb96J8iHGo2rwCwbPYM4gAfBck5btbu03KET/V6cZbzAR
t2Gx3T/nU3MpAQOcJGfPPB9WpEPtKNcp8EwxgVqoaT2+xf00AP49ZHc87q/DrIl0JzFY7sJseLC7
sNc0QBG4W4T8thP6FG2/Df60nfpk3q6M9xS7RthvF3WH7qi9PDrHg74zeUnB+gfH4v2rXwfVys8L
fYyhNX200jFbWVYu3hqvvmMN0jRg1CBALFOdXijepYmjdHX2A+x9excw9/mf9ppAbJuxRtZnNs0w
F1Cmo3I6mZR0BKQWQfr7272cjuK5U4O9v97MXqiGrSfg45oh5qDnGz8LS0BPS3t/a7+NNde8PjRW
UF6vl5cjWzRTBonjqeAXRKIdyEgH8UrFQX4xB2gSf5mEj3IzcxPtneie8jdjmDkZoe7O03EDsAwG
/Nt1Bsnt/9hiBZ9Q/cifAUwI3Sqo0LuzyO9nr4UPvBE0K9UXnblijyh0dir8OD0NzSgWHM7HMmgC
ibq4c+O/dZsOrYL3pvHVwTiaOj63YdpdjMFrVGB2aZRtjGkNrXOy6XC5Ormc2z+qkqTHro6C7egE
bEGHIYD2S9ymS69SoBvUY7it8vaVwfVZlSwDgGeaAID3e4cgWu69RtLP96YtnMMF+WghT0SrjbGm
0W9nrB2wTT0qzl7Gsmz8RNLYf4iyaWU+lHARebB5iKo4s69NyzZ7QCJ7EZZp/2hG1H6BNJwsyp0x
K+hg7Ps50GNMBwXOkoqzflP4kzwqf1hq7JbuQjUiRl5pRNWdzO5XaWuhREzUynBpuhrL/hKryN+O
cQphgDTNtiWq1C5TFB6/ZKTplhOCO5eUj91ymM/yua2kkXuyzLadcCfGO5IhlV5k90HmIm0yH5o5
S2ja4fTdG2ti9gp57PgQhZzcT1b3bpaOpkyndadA+HbqPj20Og93maQPuhiak4GsaaiM7bK4RrG6
eUk3BxSmeuDQHjsZ6zbCQN7MrN/XMCNYOkBpGE98clsXzWLnOk120vT7p2Zjks5FXa3u2ndbMs36
aPpo+/22WJqzyj91TVSHd/PLSkU5P3rIuO7hNwIMkwf9yXZKgGWiYkC8L2P4UoP8pc38LhG6Kr9W
Qt/HqFX3M9QfnRxDoCActSqBIPzeaOeLDGP5nvIwXUjEu/fKhUPtWh45jW5OTjnR5MSCptxJhz9E
XHqoQzK3mQ4ZPYYZ9oCdbc0O+ACNQ9m56eYWmhskBGPj7oS74CFKM//b75Miza8t+V8nc5d2yNnK
On4I7SI6WagTNiV9jdBiG1g1XBE0xg4QnMtKU+ix94Q9sDwI9soeWJK12i4WjR+kS8vm8dpsDrD6
1A/5eC6saFMBxHa8rX8E38Ya+z2Qqsx+oWsuOotQitUBzLJnvHjC+DeH+u1Hy2ZqrINYPxjCzZ7Y
yltVNVIIKD6TmBFl67Clrmt+Em1L7kLqqwWviLuzohIv3SgODgqe6wECgeHBmLdDXdmb3iuy3a2p
DXm/8QBQn16cumk3SO+sEHzL7iDM598PyLLeR1YewqWayKYjvkWTMsq7dVaF9sJ0+/NANmQ5PI8U
icwq30SsiBOv8+JNXtTT3hFSHguuoePj1Lh5QBNeNAElrxUJvg1TIH8o7iUkBowPJS7GrVXVwwe3
gKVw24YuRwTFk6gr68fSyhJUxg4fiiaqHksUk1rZLedr0+kxTc7Uitem0zSljrQSjYDkzpiWXfSH
IIXkmOi5VojTFM9F7hWnqVJyiXICXrOuGlusmEDyLyuQDARVFhlDc2oazYHP3dcz2w1KCCMg1Xgb
Y0wst+Em8gdrz2nmoki2X7N9xvK3oRziM61EfO7ms8pl1gKSB+PKdPS8HLa0Tq0E3gtZcMqwrETD
+Oa6SJwM5FV1Lj2kg2oWEiGeSvj59DJJG8y1wM0v5pCC+0Erem8h6HzRgRwOzlh/ufWjFGq06tUA
OdJ5jms3X6NyALk4IQCYbQpUFh77VH3VAWg2UJ4qj6y3yZ3jjCjhOuMr/2WESm0UnVf+mwf37JIi
/unByXg2Vh6kf1hzH3YaSDnPI0vHWt2suQ8sf/5DIIh7KMo2v2+Bmbs+b1WBoP+ASOh1u26Ax7Lp
DtQHYI8qcTdqx3oJoln7e+qeqNV0F9uRu6IorRdfBsOx8gon6edRuerJJq8ytTK9BQoFLrNGAV2s
AAQxl3ahCnWPEix/OAdd35Wbmua/PkGeelClSjkKMvPIOw6Te2kFmQr8MqxYdSEyfU4fNRdzQLrs
blBlsNK0OQcGVFE3yAdnkKJcgT9iH6+NxRiUm85FJo2mOV5h4Syn4HJ5r7xOAgpr9ec825mWW/Nt
aOYE4t50FMIZ5qE2seJNp8CN2DLw/VeIkTcJ0KXFjwbgMqekP4iIGDIEWj8HRQzIvoMqAoNynAOx
kqFdYJNoLa9Ak4Lt43Dqnu2UgE6URn+0+4MHEuxUfohUeBe8fBZ24cVPJtJSziqlrFcXY+WUvDkd
pde4jIsg6KJrq3JvOrtUx0uknYuNMZkXouAFI+7SXA1cvnFPXIskQUSbdeeUOUKaMVKFtA6Oto/M
Sg2WNJSmdfaBZ++hc3j67Ht4gSkXJYJsVlancc5wwZveNLXFvpPCEwmW4PaRTqm1abNx3AIh012K
KWoTMyTniLYABfKl6C38Il0G8Joruv+Igfuf43XYTBKbQMVtLliM+vafvDEPuM7UiVXxhYEVGnZV
e+94VnPh2uV71fAqAaJGX0ybIo2DRR+FJYxpOiaPfJ41WM52LGNtPQZhl8hpgZILgico3Pr7BKl1
8eDZqbtCNAoZYeLp5mAOVATVugzsr5NlNQeZkkElkJ9rDvZ8MEOM6aNE46+e2+Q/5pjrgG/6/r/B
HygX8dl7RfHjWSoQOGggU//xfTU1Kpj2wuvf3U4KKOI4eeLN+wlnPpgzFC3Aa53Z+gK6WL4zbWze
VPSQ7Z8S5AGaDbE86BPPjS1n0UlAPu3IOwIXqEzhjIbO+dMZqNLutW34ffb/P65367UO0mlj8pQB
AMEoYYzAmnGLjZn6OT+YpKYxuT/kf5im9zb4NleXXZR8Gnwz0wbqullh0YU9OFBKKsvyHI18K+bk
vjkgXo8qziCKbxCAzR6LKZbnEIoCkLWpPmo+WgkwyvoBPA13qzicyCzyOfwClKbPhy78zmnS4Nf+
HqLESoLywfleOViSQ9WoJBoK+ZaOWPKtbHA2xpQDebJKIh+ki2QckGN3EKYQb6wom21mtaAaGDOf
pgQq0+Opz7vxxZM/cjHJt76Q8uD50Xxn49JgGqD0YWQ3e9M7+hYEVGUNwKg9wJ3AJzAXswWDTMH8
Ca6mHz+VUScf2lhWl6YL7kSaBasgyNmuBTxyWQ8kQEpD0XuGgiKoJVOxDzwc76iZ5z16du7tQtRU
WzdBXn+JyIelSfbxaSJtndf/ff+7pkJB+Qf6CSGquQIEmL4ueOwQt/t79GbysGpacShewgF7kRco
r/jrJsvDcY3ia23X0oMVevSQddVDlqb+xlimHZk1Uic3G2waRN4BA9v2vS92I4RMEpn5pVgQt3US
Qqdm53XBcKkgRXtfhu0irYvxYppkOXTrzpJ6aUzT4bvxY1i3gH3OkwjIOccmm56NZQ4Dha5jQRFV
6QD5XeUueEtkaqBP1NJpNeSA8WGTmS1qWxfHAGCE14EBlRCJ8RlIunRX5Sh4nnVdoGc0zLRwfYIK
B/NDfH3kzaPMdLnx/fqQtrabBHgtbfJ4as4+kl7Xg+K+m/hFUPzRkc1DzAwyzzCDpQo/HI+G4M8o
8OO6tEVyKubVAYVtfp3VpsfYSPRGKO0XkW+DigH4ngdaA6oq2+H9pziAMW9tbEwmgJiOpqXE6+iP
kIF20wpZNupDdENmezBArJc0p198rP1nY7X6XPhl9CxcKh5skp2RdrJe3DYbDtAVZ4s6aK0XkJTY
JkSotemBnLyAgCMvWKvzhwY/SMbt4NHKcagy6BzFKq8Opk0olP3QYtzQXHUHi1rtwSrH7hAXbqSS
m23ObmOiebQx4fbdZQgyu50zbK9OXIbgxT6j6tnAKAxwwpz5WVslQxkDaT5CNStJEUq+jQtKMMAa
K5+wPXD8s8OCYBHW2EF5s2kOtk6Ds/TVw4w23Y91wEiiO05PdUeTT8PySo/JlR0HcQL/wJs6O5uD
HGoUixnvjYFoIMLOiCy/lNCZ28mpFz5E5TGWsDn55DsI285mjJvpEOn8hBUnvwwNSYqyL+6NpUIu
kL9g82qUX8xBFEhxTeBXYXvxV5uvMuzlVbQQvMtOsh6/N7TznnmoImMplnvPuTX9YSHndrUa4brP
nNM/+jqQopYIvYplqsJpH2S5vTdnuh+m65lpAw/TS+y+AEAfNUf3JIjU3iuhlrMKSSshuGjOHR88
RYFKUglBznsXVeO4G0RbHN2Igo9njfSu7cW0spDqvKDyB1v6KGr8LIOKJLRH3mLo2I8c/uS3QDq4
nQcNBgDLE5DH4XQ0dZ0QnkLbbizao6is6CPMmp9QF4veZFzGia8c8VyCJbakEchI/3tB/QdzFzWQ
I6hizIsqFlN0f4JX8ZBmsq8a8pxpaifm1durtloUfV7sTfh6sMBUVbZd7M2r1/QK1vzqtZ3iV+9t
rul1g2HXuqV6+Lf55nJmQuYCYRzUtTseZDUA16JRzPsTIyBsAQeHM9xBi8kEsaI87o8+yvUs4C/3
z6qm9SKNw/7Zh9PeAutoWe7Z95l6nSI27QdSzhlZmIgU2qso9UYskjDDlADmXenqNGmnfA2CclGN
VbFpAx2vUp2FW3B/qk3QueFzOwUX4wiOesqSCIDnx7wPgm2DOnKbVOfk2eq8CwNVapsGmb/1hmpv
N6V8DyzAxlFlzjn5nnQPGbT5VnEZdi+iCV9MlPv3UNHIX0NJR8HbnYdG8fBa9spagjFJTn4EWvLS
KcCdysv2oOMMe7p2TKOTixTsydN99OGK6RLiofywveoHyYbw3VOihTgEnV7BWgMlMgy754GAhCFi
t30scgkBgxZBCtvS3SqqMv8spdWtgQvN7mit7M3Q+voY9j7ZutYQ76EbJ/aeVQ470vf2IaqqcjuG
IAPGrGSbdlDkTuWBtQqjcbp3gQpFCrBvLzIvUSGVRfqpqV348tBhe8HC5SWtGJw3RqDD26je+kKm
6Q3/Sf0NG4ATJA/Ij6AXa78ts32KpM226vHvdL4szmM5Vg9SVR9D7jnvTurbUHZ3qj1vQIR0ih7F
2NAuBk02NbBt6yEl9js0cbdZEWVPfXse8HDvpnjMtwpUaTClGtSTbDr+za/aJKt4+2OsUCqvDVv1
zGiRrt3A8g66kukpSgNUbLKr9JX34UsfT+0Pi+frtg38dVjm7naET7MoPd5eREm9tdfa3YEAu40F
MVXrts7UYyNyLJeZJz6CalqjzpU+8JIVC8JVdEDin1wPxoSWUYM9SADVmrkD0th9DZl8nNoix6kZ
dD2N5+menuSBsz8uYwZHTPcLKAEVO9eKm+XQ2/UdtZm7b0PprqF4JZ4AeJR44fjyh5e9o6zf9E3i
xbwYamk/uNUkt1buR1vfSt17C1WQFmlFqo8mrRdmjoyin61rl89K+Hzd4tY7BB6Y2ZYjCQDr2YBw
dG3jtZiLPVbDR2Z2H/PBm3cppr1up0cgP3813dqRlXw0Vk9dUFsK1lyv8f9sMxcxf2HoijfhASYQ
sihYAmSdPrVd1dxpEd27Vp49maYw0PsGyeSzPTdFcS1AoGT2xnTmQSQAJ0MywJixOyIeF258YufN
ohm6Feh1d14x6XOoLf2oM3ZIC44wltMV28oJvFU3R7VAnc6Tzo0blIbz2ke3RQHK38PaEUhLEb96
nIxbhTCdiHtg1t0qqo9DAOyaORhT8BG/XxDIJcJH3j11yvQ+Z3tQcxGvNE1WH3xBWT/9q20K8aAD
BlCtTC92Geo/6uIgzvB3BzUCYQQyei5Sq3g4Uaf4k1xI5Ukxlbl0n5H/RDJmjbVW7fsp2oSIuz1U
84t8iuMNaJu/rLnvZs19ZqSeX+vD30b+c54Z2czX/P0Xfs9j3Ko3fS2nhHYU6RTa9kivxEe76YCZ
jMLxzrSYwwhQ1MbKC0gR/L2jCQt4ASZQHEXCXsa13Gc8AJB9TrnhAS/vgppujWUOfsOCDRaKeuEE
GSrIdDpqF10cjZtMOosJuCVwANv4TEZG98zLH5jM47NpMmcWQ7qmTVEr9NaB6Fa9liIdUYqmWfli
cu/Tedc6igpCvNyqADuRwWPm5PYB+weejML9qBHnfWJO9GPSbvZcO12/HiV19g7lwZ3vexkQw2mz
U2UfrxCNArNIBxeihHrkSm64CMvXUPb5MWgRGzTmALwiVq1Ar+tBqtdxctnCcvZhqdo7q5BiiZiU
C7ZJGeIx74PyLq1Xk9MAMtpY1g5bCb3qBEiwm3GavgZu2SeQB9IrRKaj51a5Fw/J1m+iQwplKMEI
ADQo3BaoxLH5lxGIbkIomzruBkQeZz0pjaSGK8QJPrBaCWWLF7zLvoMnQH+47nur2+a+ALPY31JS
p3CdIDjtkiK474vS2eeIlKyAuQ/ebGWtsyEQ3xyr+DUCn97ez9TBFSSAmlOj/GaRCY4t+Az5RUi9
XRQ1fGVXAeQCzCmzov5whcjRrE2PbByOg51WKUIELNFWAz5okwdQ7ujdn6nj3yHMzD9q8IKTDlDY
10hVcoFNKX8aO+YsKf6Z+4LFei0BHT8FmRi3gwaUZWRddqBDUG7LqIxOCDcW67yGJAB+MYgyeEgo
j6kImzX24NPJq0YwgdzS26W2Nb7xAe8ANcSImdP6NIBtk5h2nzbT0ssGDJtXpKEa/hhm8yqA6DNW
MGuUuJoOfg3jHBRvHv/Eq52/+vgKIaJQv6eQO1gVYZQddV7Vd4XD6SIFzfLDgfJIaoffmG2Xi0nz
GMio2N030DfCh3WrV16KOxHy8Jsoih/S6usnUlXqv7a+wSdmAZaq2PF8F3W6IzvwQXf7eyxBD9wh
RVuOz0DrxJfaf4m8Fgsv5DL2QReDMVDw6l2wXCWhpdtz11few+A6kNZAO5/4qhv7ZQbW0cJTA98Z
R8SYrAn+NE1vWOpDxdRDPEXFkTqsX2eQtr4UNa8XA6Id756YHpjB5cbRTgWk+tmE6qs3FtGrBfrh
QvSO2CH581Prxj5YdoPkTavGLxmRlwaKQY/13J4BjA9lW2/80h2rnJbn3kbo3Xj0JZ/sdT9BPMz4
+yYugATXcGKuCnZhQXwULittmVSBl29I0WFnCeI4cpWRrH8F00nvLIGW7o4klyk2SPbQH41NUaL7
mA5Bi6wEqh5+6jBDQhViihmo43pYiWh41n54b5CEBnsIlntxnJsskAYeMkUKSExE/RIUWvsUEV2t
oNAJZ8i2FSRA2PBdM7Aq3TT4SaLqktPIeoOgQLBAxXrnfgJZHeu/g1jc7+mMAjNmpuObu04Pg9T/
WbPuMnljem592m8JG+S5Aa0AdR1D+VbXTK9RQ0NsrLqRbxkJ31vq9/esmthjDEqnaR5jGW0hngCJ
n3mSHOH9+W5Nj35m61dWbn2Pire4VOEBWeJ6YczBGh/BNjvnsyCQrOkdyYPqKe11cegdr1ua9lSm
Z4DqqidPj0sZT05iF2rta40tOHbyR4DH/zzc2myi+5Vf1nP5XAy5dRgTSNF+BYYeWcq+GZeDK4qH
uJKo2INEL16UrNuwXFTHtBrLHce2cC+AXDh4eEC3Xt620AgRKPSXdhHgy5NYjSIfLkUR04WKZPPM
dUmTwXHaNztreCLy0fvq0jkHrMoftWrWI6c0S6ZgEwXAoibeSBNIqbE0sUskYSjR39qUPXrdJPOf
HcAUO5MxGxrkBWjLH+w5m1ZGbE+xvj2YPmR0rn3eTIr/3Wdycv+cF/Ma2pO9dK/sgdhnIUClcbY1
CExwY719qTJQEWf+rk6Jtfb7QgHqijuyfYztdIdtfPoTRLVdRkv2jliIg4Vi4HdFXHh7G9I2a5G7
5DGqkcVmkGb5kYcLPP3ke+1UdjK50rrM8rIbjc3Afkghl5RW2G9WbjG+l1V6YHGhT43NvQ1BJC9B
4DP9CcipkL7301L6vURy+ZW0UI6vonY6Q/p83E6eq3YebVECzSqyA5RS2LrIGufg1Q472boqVgB9
8VevL16gA9D+AMpl3XI/+zpy6HaocMzuQYzASlPJbJvWnfdAMp7BLXaDD9J/wZYZdINCev2JGZpC
OKj+MOcn+5mvYDqACPp15jvjAH2DckrsMQjvu16/1yoe3rpoHNdE+og1zkAs7aB2cmvFT2PRV0fw
mlC3VfvsrS1zwNVwe2yNGU/1qW3S/lJTrR/6kj+686i49Iqt0CNEaWYTwTtEPq3smwz69g75BHwV
CmSkG0hqYiNBppkhlv8bbDW23dKC5NTZNBFJ2LYusg1yBd6h4AMIFymJN75qsDLYhbVsnLZ94ijr
mth113/RqXrIcXegXoC14pzPcqK5Ooxel37oyQHpPGX+sz3dXTcGFv+GhfqFat97VRplklohs5Ux
47hrF5aFJ+3ai3+rh7b3fxRWMLW//oijR6CdeAgQz2UAnNj+B8Pb6SdQpMPKeupj6QDb5HmLsZq6
s90Lvm/6mq5BDi6faIltie8K8l0BF5hqPMS3sSNYvLuR32FbgOFMySdVZUWiSi+8DRc2FKnMpQvw
G/fXsfOlg5lN0szFK65EbTm1gNQXxUEj4vuj1s5+aEv+RTedv2A6l/c+r91tCb9jm5ZOfp+CI70I
rTL9IsDITrEpN5O6nnBEQYHTmICbcOeVQAWCPZE0T9w5O59B8OqJ90j+ziuI6fttjXz63DfPA8rl
v0ofATL32VEC48SDEoUNOJ0NaZVP5B+Eb6gPOCF58pDaXfJ25Oq1gMQ0IGZ8A6BYc4jsHkxkc1q3
SEfq+XDtkf4YL0xjXzTIRE5jtEhFACRpOJ0MzsXAYczZJ0zMJ7PvA1RPn3Tob0GWgjZQ23XYgHfR
I3FcbDqjrj04VkWOmofdqoHswzOkStJk9oJ+CHWEpEbw3UwSFsMkkrdr24PPbyY1PMVjmUXeMykU
tvrF2XVV9r3t+1XkNnhKqrRchCPAMGD3fSU6nN5iR6MMFZgfF3vkIIFzFp507qOYseL2jts8OwWA
C6z9qbf2cea/ZBRRsgIgmyNCdPEB+NB8bYmpf5LgxOFd2Y8/KODN2scNAjwe8B5d/tzzOFixuP41
CYFwdp0Et7X6PWk0SAFUzQZXymXXSfn8l2a36fqXqGv1TygygxQJAECbzo/FSgLYyV4mnX4FJ8w5
9h7P95PKY2x2EWVsKPayzTCkW3+OQVaeXSZBNcbXGCTkpZLZ33xWRbDsbeA3LcsJ31DjuJlx7rrV
w7pGPGUbBTmZmysvL+9Tn78JIijk0cBMbxr3FTKG9M40mYMxYwE5ba/Kj5/a/cZ1F63o65UcL7z1
xkM2CyAiAwLq/Hx2O5g2nnZqy+URK1TUwW+zHyWfAccFDY7OTEElIfC0biTDo9uF7rPpHVs7ONbx
Y1oPzc4V3HvlU7xGki58tAeSPdRZ/1jMJLDSb+KtMyvZWpPrrawWekClquW2R/x9aZ5aJxrlNh6j
9mqaXhGqHXXGTaD0z2B2zQYA9dcI44RogmnlzqkC/vNCy+/eSKxjE4/kZDa4mbNmxK5O1z2vG4Ua
9bI7t1siOI3tDIe6W2/nUE9rMqCrsVWDl5kuwVbPjirPxGMw5X+2T/D6BhmIx3l80Ir43XePxQiE
v9Dg2PI2W/nmEzGhdtj6R8ve6+xtOAX4AUQ2JULr6KR5Vj5bOl0ZP3OUrdoJxIcXPXfbx3HI1EZF
Xr42iULKhZcI7sdHjq/sVeb3ynbGF6DPnq4gGGC9vOXkWfYae2OyF7S1TlGn4V7munoLNL9P51gn
FPX3oZDBe8+HHEDxmJ0ryugutppmw9LYvxSyQOVTYFW+a3ft8+anBNfhXZYXBINLkAj/OrGszy1/
dkmgF/LkzzGy0uTdBrnPpByAfZlzRATh1vl2kg1SRi5z0rXp7UCTrMrxIyKJHOGrU/ycC1AJ9F2B
GizHNigZtNca8t6KetUU2vkmytZOYodPDwU2SQAChtG6YH38LHT3ZEbUgsFhZcWzVkW1aSPJdk7R
Vpd2Dr6ZEQS6AyroxpPCmrbUs95IPR96G2QaOxPOMnKyEX59mKORhKjW1ZL8WQzsznOL6t68fEpY
mKDuzW08990sjVrDN+v3PEpxI/7vrE+MkoL/ePvMcBtkfhwk6v6p0+MFVmOl9jA+TfG+tpy+3TEB
TFIc+6j6WubhwRAjzFnaUjhAPjhOy7yhFrBkHV23EpI0IKeAh4/YxKHyhwjZc/uJEx6vQixVm9HX
+TqkElHhGVpsQMb5rFSkS2jnVCCsMQjuHEKsrC/Ej19kxN2zsex0SDyZP3GGqI0TSrrHuo1K25IE
72BcfycAyj2ouLHu+NShzDgYZndjbFWIQQwPme4akP/a71CBj99rRNaAXehG1HRt2YLVxT0f0/6u
zMFCZ1FU3tUxodvcQU2dGt6pgA+5GtuqexxQ4ORYsPaLM7nd41hJd5HrDuXXYmQVFN513+OwSTx8
d1vuQN+6ovpjrKEDJ3yh8H2k3rJ34vqrg6dduoq8+iNq/YEOLDdhpdqHLFSnAlDe90J4S5NXsjXU
pca+zO5JXj30VoZaUAMLD1SCi2IOeH0CoVhWkFubeUIzr6r72bt43yJDw6r4LSsphDY9uz5EZNRn
pMTwKm3ZuPKCoVrXnPrnGqvToqdVtI56IAoSsLahKNRycomoffYAg/vqADCTlKqUCSVKweEZ16Ud
vWaB7D6iiJVJ1dfNKp/afBPWtrPACtC/xv9H25U1R4oz219EBPvyCrUvrirbbXf3C9EriB0ECPHr
7yHxGE99M3Pnixv3hUDKlFQuV1FS5jknUafIb8y4R41UuW2iWsR+Zzz3hen9tnrlhkPxrkV2fiUd
MBZkqgdtq7W+yGN3m5qtdywHPuxsVzmEY1msNQkWe8Z7XwW6+nUsumHTAxe3KcMOJ/CivegV8Hsc
oMPvXSquLpKtv5ByQszG8VD1JnY3YIO0hwywGGL7weEPWmAhxx60hew0RHFyo0tdq9pRSQHhm7pS
RUGxo9y11qj8oZ2FI8E/ENXnwa2utV1Uz0DlPmuNl10goqR+KhXtpYw050FPKn6WVnMFEQCQ/jxJ
cIT7lahdcVJZ9OiB172PnJyZIGKX5klBANpbj7GdfxE2osZVpzYbairSvrgVjoe23ouHzm4HP1KK
4oupJGzVqF181L3uDJimC/wzFK6IQRN7uKuh2ZRWcbTNpXjrJ2OKICbCNZMLtaGE9VVxymLVh/IT
MiPFpc6ST9id8Ac5JPgmjUI7QPq7f1FdPKkBDc+3CJL8xO+uuOVub5yHwdlZmRmzALJoCOiZgKBP
RlWG4tYPjnOoxvQ7cozwEFBI2HsMmllzGwWtBl+CNemHQ9GvK0SWX7CN6daA3uNnbWrahu0FKDDZ
gdEzVhvmVTIQLVcgdmQbxXG+dcwOxyTsuNwA5S2Q7IrwA+XqShCLh0rE3qHg8lrLxLq4ebvF6XNt
esbPUmjY4SXtd2Fa/XVs8yrQS7fZNOzL2ADom+CkI7uE/xbmk3Ad8YmnsXeqQxSHcuoMtIq0A4kk
wSMdEn7hThUs9yt8na+50lXXYrpzTO2a46F/pC4y9iXPt0IYEco6wgPgpvxB0ZrvKVLCJXes5yZV
+73gdhNQ02HRiMhb+i1RCvsZ2sLiMe/KIJtaVQnGJov6bj2og3IapwvQZG93WWr02z62vy1di9vi
64FRjNQGVn8f6dj8CBTv7zqs3MNQ82TvdqEHSuiQ75ipRWfBGN/GjZE+IJUoN0Zl1JfRbZy1l0Pa
Q4jo6uGXeVfmZX6EHnF7iPH133WsdE8GlFI3ulTHy1CjYFoI8MdjN6aQnjaF+lxlt6axgDpwx/wG
Xetk15tNs08ir71I1jHEvbLmix4WZ7XGNz3NgC3QCv41aTojAFIvvxpIu+4ApFJ3fdWlQV3qoNsh
irrXbMwmLGX6yRB14DqG9s3GwUJXG/uXW+VPGvYQAUdU8CoMZQ1xkeq3CVJZjGfhl6jHKxRxWl6t
gnW7RrYPLr5K21R3UeDRAlZGdVzEFuxYf1Ut/l238+R3YZ+B0oTAAr7MVxu55y9ObFRB3Wv8EXIv
3abO2vLkDs3RQ2GbdRgp/AqGURcUHJmAuhyCuGyyX2qMY5ZXYE+CahTFBvTC8jiOhnXWgSNZxZ7Q
PptCnhEDcZGo9DQ8sjdctetvLLbGtXDV+oAwpfNYcPEL3Ao8KJG1x4mY27ecd8nRYBFU5vJePuTe
dHyxrO+JVkWgZbRyp8Vtt7UjbJEg0HXrgNL94QEm52uo6Pcoc1MAYd6om6bou1eEJ5AggQebNs5u
XeY3XfASOAC+U50o2zujZ++1MSlP+F+mW6m29sUza2/FxKRWNCTeTupMnooKcPyBeeGzZZr86jTD
IQUzVRjCN2qkeyPUAzozyChukUFu1wTuivBermzB6j1BvzoImwMp4rbQNAL0i3eu30HT9FlV++JR
DUuETFvraDV9FhhmL/Zdp0Xr0dWKLyBi/ELWZbjWHqgdpRH/ZNMz10o9v+qVKmA64rASddb3Pevl
dujT4jHShYd4Zcd/2F4DMc9O+6UgZVGrzPlUq+a41rT0iysb1FYqDO+aTxcQ7IWvJ/ighraiKz4C
QdpqbJxqHYeNdyVHz7PNrZuYnr/0QZEL/BYLD5ZpFnJDRQb76s5zz5NltraNgGroxfgqlSheu2VV
nJUIAUDwA7F/7o3s5CXeVyc1vDMzcL6O+dNoGCzQRx2CtR5Y7k14cDxXO1cgqAQj9LUBPYEovpdx
fV/0mbxU04XtCpkXGxyO2a7CSWFl2p3+CrnTb0YzDL+RnxuBVMZGBaftRslyn7deuRaIfeNxmUXj
QcnwoDYV6zbgObJTpZKsstrWPtlJ5OzCVCkgtVng+6plnwGEyVajy7HhUit5GkOgR3LU+dkktjFA
DygtN64qnVNZd10PJaXuySqdfEd9y0Xj7h8u3NURV3MA/8JuBIqEnL+6XHC/cEz20kPUfdXnlnFN
vRhHVGAhgOfeJsYIigAICcD3QM5T6LXwR9aeRWPgCIgI1VOOPJMPUvawpz4tN2y/H1uQihX3mhjM
+YVcFKogBG0YuY+RgV0y09VvqqLIA5Cn48FUwDTxQ2gnMzmFJmpFYCOYflY4y74INQZgHXCgCbjs
IgAeH4BK7yH3Z9hBOrjN2gaG3opRRDuLcnZSq6HYs7HA96FSlVXtjDpSe174KB3xGNnRGdzoKIY4
kIIAS4qS3yh0fEM8DZRkBaVOFa0FbdzGrgmU2uaTXcrkPCCugVBI23xKq9J98FLzGZ8f+3mUYPOA
Dv4HQ9yZ1GIWKliNU9yq7pEAJoI4GZKahw9t9YMadhyr69IRKKDmNOM1hTSWb2jtAGaCMV7nPqh9
bPXMBfZiciEDTgvQSFGgAYOeSiRpoFoFNsCTIuDgOfWp67K3u8yo0jVkIy3IfAneIg8Ln/kWTyJ8
rjK130AyH7J4FiQnFRXU7lzzwjNd8DHw9h2YVga0Rc5WY+MHIE9uba2k+PrjsYgdrHPTxgHiKHhn
9lZjOTfqa90SJbb4uCsTV4fAFJhdXWYjCz9A+1AtoKlSywdknYyrKqUVGGEc3WK86q10ZLZTcLSs
9WgEG01OIYQLEKyr3lJN/EwDuelVOrg4ifmlB6nvHPc/pVEi0drJauO5CNxWLHUOPOTYi013Wgr5
nLmT2nRpnQdkeeWm71i7RtgUKYoKTEihZF/CNE6/opjApIiitC943mtBm4TRE7AobG0mTXixVXwo
WPoNhysk4LsG4P3Owk/L1KSL8FBp3rc8RAfAa4NJHxz7UIiVIjL9avBHZnIQG1Ub0ish3mBIIkA5
WfWabB/augB/Q1MYahUhHmCmVoaStYpxo0sdgxKI3Va30SL1ra9puw4JG73eD1ljzn5C0x6Q0LNP
aWl5myqZcOKOZh5ahkiLBw3rZy22+aPgwlch0PpsOv3aS1XlNm3Uw45rrwYQqycECFBLc2paVZ4H
iRTJJterpIEOLCpgVJD/30KCKUMutvzhhkmJygFCHPBdYzgxm8PNgpJGIL1s3Fpe6B7TRnmJkzJ9
FGBIml3DnyMpm+cSaKTKaLWHKlKaZ88QVtBDoxpPWDRRhSXcaj1CM2EbPlglQFWgboUPRWL/1MYx
eY3ypNkzNUZGyIvSVxtsmbUpONuRFYwISDfGZgX0CqwoMwGt4lR5Ul1TfcTvB2As6B6cHrzFuLR9
GwfNo6OMAAz2lrGzDJ6toCJigzGVcgg2AT0GHrj9KUcoAfUrXHWFuD6sUtW2VYmfdyV1LIRYYsg3
Aia6prG610fbSqu69Ty2A+gMv/aI803O2OHxTTkCGU/WtEfsz5RjPTcB08IPlhzUDTkXIkN+czAh
3jmtq0ZpsW46BMbmscMQrhwktLfkbPStvmpiN5ytmc076Fvk9W4ey1AWq+6REqI/IR1jJUCGNd2i
GM8OtUn7Sw/p+03OxurkpkegT9izwoNeU8Wzojn9c94ML2BReefSLIZd3YO8qRiDuHQtJOhY74E7
pDB77mu1b/UIPbW5q4dYwYOJZHOoVtC5TXBiBtA8PrjCFReao2hYBs2Tgm3dYghypxDY4jFnBfh0
dowiEL/BevtRIDj1rapilIMoDeuSh1ayY4N7aNsxv3ZW+qlT0+gVfGT9gLoWUGP2hui1Sdt2g1i7
3JAV4AEeIEfoHchams1Tzsv+GjHXeOm+8TqPdnpcorK4sBoohtjNioO3uuUJkpyoaQEZJK9CdZB1
Yjl/3GbTranltR58cPhwa+ZatUklwgeR9RiChPli48978kzAeAcvejHwabuFWXmglmIJ85JE8pFa
yVhAAbMQP6jV4I8GfZvVSLfW8cvYQDvIHZCjo1mTdjQ2IZApq8RWjIsM1beLqewdRUSXpRsb/uqQ
hdEnclr6M7PT1rFEpvjOUEaJ6tch2AKLM7kgHoGzDnTMxPtyYY8Do9Vo2ifw4TdMtPKLO9rhamwB
apZaoZ5VHeEuYKdXLrRewH9v4oBNxU7ogrpKb3eZYbn4ehf4DXdQ/4Ss2vtdVubeGoVz38YuBnIm
q+iUaJ6ZrCD7oPyKLTiiEoi9zrNy7voZHwHc60AqRoBFjsUBcmFvlwRbhUM2XehuMSx+i+HO71+4
LNOPAMSnPs2/jKPm4rOs9C9c7qZaxv7tq/zb1ZZXsLjcTc+jCZh3Z75baZlmeTF30ywu/9378bfT
/PNKNIxepdbLetPF7HH5E6h/af7tEn/rshju3oj/fqrlz7ibannD/qvV7l7BfzX2n9+Xv53qn18p
5B0a7A6NMoBACLZ2bPoa0uUf2h9MSEVhVJG5b6Pmdmem5TzL3J4HfBj2lytQJ031cdTfv6Jl1cVH
Rd55XC+WjzP9X9fHYQZHb2Em2J0vK86zzuss637s/b+uO6/48S+h1VtwIKxa9Jtl1eVV3fUtzfsX
+rdDyPDhpS9TkCWb/uV3fWT4F33/wuW/nwqY+m4lUeHHNxPJH7ohdtYNEPEBNeN+kgwwCw7kDqzA
aFmBWrvhSnF5qW8zjqJ+vPGwo5zM5DjICJg4gFdOIKk3B71EzaYVmaN+bZqZdwbmFww66upHLzvW
HnaBlV7pW10azspEUikA7y9AmgHQy6lc21zMjeq6UUk3cPYg6Um31jCmSrAUetOdt4FL11IKLgyN
BCrHPPsWMq7sTUg+B0Wep1vkpBCPUvPyEajMnVkX7QPElopHBdGXk+W1V7KRV41v7sazm2EFWnjx
SG56ilJiMYItB3LRQxVbpAJbU8xKDllVAsNlJpq/TPQvV9fd/upYeogg6l+s7EkoL+nh96gwEIEr
XHEegcSSvg3tjzO1UWwyDobMezMvBvPdxTYVuJQDXErxNozG0oX8vPdZrDqNN6UJ8q5WgdFiNAmy
AHRLF0QJIVK6tD84pa57BvpSbj+MAfL0D/cPvRBXzNxgMFQBmT5IuKP0m/3Qa8x5oLsMtSv6vujO
d/3YELEV9qf4DN0NGNr41KcR1Br+mIM86FLheAsVKLvfLn10F2dOvwMN8tddP01ScffYVKN9ICN1
OZnY5KoU+xp4e2AmkSdEIScLb5ETFHbjzf1kpH66Wy6A19lHao4kgEe3LpIpYZO8jaVh3GThihlN
i5pn+bABBKAPWDLqng99PX71aw1BEhQ1UvCpBYQaYTt72CRe2V5FpLbXRqucg9O7z9S19EN+69nK
WxdnDbjSJQcceWObUR/IaST1zWvQTEsnreM6kZzXIYNajZ/zsuFbounSHUShbm983TvqLkT4vMqf
bfM9cXaJvQtZWKAd2pUHXc4YOdyD2hpGBl3zOucHpVZs3IeK2vzpvtWMRg3IPWybfji2mm77Ee/z
FU+MN8Z0qnSei+gG2NHLxag4xDoRzaeuDy73zGuyR4kLOvYHV0MJBQ0nIjbkC3yGqhYonIaYtWmA
KM0z1z7GEygCFSLVr3kJdaCpkMLiEduaBtFgkQf6/g70k+YAn2+o05mqhYL/aiEAsirfsUHQNDoW
doTM0RQBxDflkSGLCuFKyOLRBYLsOerKtf0smleRnvTk1yIbNvsBaiHWUD3hkI6r+G1SKNiwtklW
MaTe4wBIwQJwkDxZidBrbpWQzY36tKmvA6kb5XAQo91Qm8x38wxqcuFdGO17m4tTr1r9yRPIEPvU
TqBCj0LoD2VXDsVqNiD4BDzA4HTfYxS3QeJe76G/jILTywxdkbzNddcXT/OFOmpz/7EYudoqU7aK
Pty69yqhH35X3qqINuEYIIagffiFmX92kAI8zj7U/jBy/pERIVODCKCnAAw/6OMqyJjmGXsV4IVt
i6nYHF2y9ztJReWWNpl7kc4j7vqpiRN0vwXy/zMXnTv6CHyCNeWBxJybTDkvlyLkb00zav0OMJET
Gal/HtuDjRNEYzOul2GIqoervqq1YFa7NUE4BA1KQAzQNBgDCFir14rDvxiyy6NDWzjiVCQFDqaM
1/tkzOp9amSu+igsxA7UwS0C8mkmx5SoCtIDMrpD1g1xyAfqcmO9DLAZFZAH4ZqaB55uQ694cMYd
fua0C8is+oXuctQB1UfWnZd+HaXbTrluQbsIrp4KUK2vDZW1dfCyQfFD53JBWA9/CVDfK6ZAxHo2
M9ODVOX7auTNpyWHUkFKBqstLyBuCn7quTmv9qG/yGqgY1AXT4z6fsxYDY0PlF3xuhxClUpo/9RR
vCbucvHdbQsRNCD1X8N3X2Y4452vcD43WCaroaccaUgBdBziaJnHEU4qop0BvSYxm2ubISIJpMNb
XwliVTnUKLAyjZgH0zwinoJ6dez6fLI00DHTVjSjPcQ7crkfMs0Nai2D6jtGkLW0UIdcd5zBvgCz
XqxdDqFh/Ovsn3YMnoiW1t9iO4Guh8WzS92kqP2LYoYbCzyXZ/IluZY/+6r9aCFNA+iDojeK72j4
SSLOAEfVA5BhUjQnGDGK2r9ZiW1AVscF0IGsNLbskIdUPcP0miDEPIGJPLnfTPWkEK9HBL4Gfmpp
krWeKlGRNS9RQ6kxAWjiGlR+vc43w4xfIFQCBs90txiWvniyAsGhbe0EbAXyo4uAGvNsAHfj54gM
3ygEkqjLAFribiZaQkLtBIrQmJicl7Wz6UUBfcXPNWBNhmNWa1sCjsfsIfkCHhSKH6lfIrwBSBYy
SA2LTvtSWxpAVpV8kqUAP09JM2TCI+2LU6gOkp9qeI6yUUUBRHxgp+E0a9EWzX5AvPffzRoOOrQx
FAXVrLB53FvCtbZa2IOZDXyWD/2w/sR0Fr3G1biPakT7WzcZn8u6DIZJGA38ufJB71A1KJq8QFrE
3tlGjRmyeqle40/BlGSlKcHKEyeyMlP9MGUhCySKMYfblj+RUsiQYfBKIOid7lGF4Pi+c2N7g1pH
9osysgf6HV48MgA/9xVzrE3MLYgum1CnEn4zWvWW9sljwoyj6RTB3V4ZpErswEdVNY5W8mZ96yML
480Hixzw8+PPW3UkfHZGyZ/SqXyjkWVQ0TH5oVWFIh7em0iKRme6jIWzBzm6OtsKqhJionLHNZc9
0sUDwKNKgcWjFrQt9HNttkejN1EAJpf5sM070eMhiwEjvv+PTp61wVR+aVtCig5FYlr1ULWdcyYX
qYfiwXbH7TJAt8d0hycoWPU0AFRmK2ghnz77zOuO6aUqy3iexIC84yWWSHzSq3AAw0fZ9tDyyZcu
QE1nK2CbxMacph8VtwoGVEV4UrKVmkDbtey4eJJRowdMoPAt9Q1A3J6AivrpTXqv1FWXJqSCcvXs
TF0C6PRN2tjYRU7NCoe+R8P6TDZyNxPwSL0clJ1WDc2DzMMv0A4RRy+KxFGGA1DodEsXPN4VBXUt
3h3uvep3C/lQMyzbqPapDakzttatsZ/nXHzyMpFhsIymea1Gvr2OeQpqV7nzrIom2t652FzFL2rk
fYqtBpVUOs88uL3CgB0cVdzSZWmTnTzJ7EAq682T2vbiOZvIFQkJGWgRdEbIieagu2VJ1CZQjOAv
VyNPnFFjqA4CmajqfLg4EBhcJYOWrqnZezH6emO49O7o+AIaFJs7QyiynzHyLfv7/nI4xFWuHZui
yWyUU8Ekg/uky0o8RHrUApyUOxsPJ8sbRO0bP2xGsacmXdLOfVTNPjlRq04S7dZZw6pAAaFLObU8
M4puIGYuQ2qocJy7ztqFko8s8LoWKgNe/k0D/ZsF0HgZ8RXRIfZHw6eFBzMWG85y4JTqJgC8R9wa
R42fQAQArjJ8oouR2C0QRFZ4yKY+lwOoOo4KirtMTWTru0sR6Yfa9N4G6D0gDBbqyFEXqGj52hl7
yMZO/sDeFqe+dH4v/qAGAt5lo7jZ5FD3tQyiPpY7ao5t1QGMZrOAmoqbGY9F9ZKn2dtqUEWqEb60
nb2RtSlQN6WBoI07VemDlmiCvyyJVpBYR32+qY+VFkDES9vcGyDKQasfDuHkQF7UpIvB7AQ4mjJa
3RmWJmq3mJvYsoERfDE0F3VypBGhVIqLZNMAHXsLwMdVK/i4QRYe0vUui28qc/1EVvl/WGmsiZI8
5JsZbvRE40Huvx9PHjHEaWePZYX39cm4zAFQMLR8AUL3IPW/sWJoeKUNCkb6Nsg7Z1dp12BmRBAS
sMSPpk2iQzJhrH3y7mzmBDI2hitdWqimnquQQ9a+ldfCBskjT8J8S68JEtMoyWA1p7nlIo3GFWvw
U3o73q306vK/sGYIiX0Y201jxfTWFWpq7ZCrjsBwykC9SavmALggtKUAgH0c4iBjU8J/6inVxDvY
Q/GbTLNTE3brrHbZehkTiTLzZR+9zUMGiBn/P86zrD3876+n60c1MCwolNWZZZxKrm/7RLf2bWhg
v5X1vXGSNabB1iszTpltJIcBFGBUBTRO1CXIOvuQew1SzlprPXBJpiHkSXNTUxlQPWJVRxB8atNa
rqmTzPOK5D6AhLQG+arxmcvSt6d0JYHz8SvTkDvUxFij+h0zAwQ1zAOrcwvQbTzz2wg/eSgxgbZH
z3eyI5Yj3XVVt+3ubV8TDmyPKJ/ygC9IdHG7zN0MZWtA6/iPPnUyoP4dmDmNPvcXUN5BId/JBRXM
P/e6Ve1pPHXRAA0fnxU+KZBFmcaTQfS5e7J1qWySfACfQ1QnYCXq06hZ1emvmmQgFwlVa7sZQa39
331ppoxF3xwbimiN/VQphhLQnQnQynxXTH1VpqD437v1n/1QDlQBKhjBTDdb32ljUVMHjFcpGACz
0z6OuujSxH30oQx3BmhBFhqQbcujs+ZEIJ8hv2yaOTDOg2kAwJw8GVN3mHfpQeIsHVDTqkG9h0aS
AgDzWL7qGoLwiAJBcHRyxo5+nmPEnuaaOPFTBLLSKy4pvrYm9jGocGHnqPe2LSvnkYc2aqcuTZBD
9n0EQZOtwr3ZGkGs7JbYpnWCRPhwHSGTYkmjO0IETV5DExfOFKhg10xfOX2Fh9eQ2OlpdN8G0Ci6
uEY2D6UWjR+sNFk7gNKsKrfOEOvs5LbUmHGrQLRadxXiZKZloaTe1BcqZhtUpc1nFzJITOBDma04
VLr81UWWdkBo2LhB1PSgJrF61rrWZUH5KsEVu7WTSXatctbsYdcajsdQ5DmXh1TRf8+eJshaQKeb
ZUBrLi8mi6D1nQAWUwHDfqT+rPXaoEaJj+081fJiyEwvMHGy+YUs05Wvmpc6+yLRIwgm4GBnTOdJ
lyn9DlB/8LYUHOn9pVOTI3C3dF4kd2C+4QnR+tlnmWIxLH3LNKj2k/gjvqeodT+8IIT2CkKl8tyW
0tqWnVnt2rzJnqHk910H8PHHnx0GhoIXTYSwDEkBSRU8GQNCXiQGqMa2sbLr/GPTnJrkTFZyXppk
vRtb2oCnt8BYB6KzjHOeAg80hO5n4Fu18BBpkEsHiQcqX02lSIRpEvOM2K5xJm8+tKu0McSxbH9n
pWUeYkg8HcEkxb+qVlCnEszQsoGIGHpRjX44IiREVjm50B1dGg6S1Gy5b9usNQ52/wMlzWzwoic/
mo7aCCJ1oELXh0RGkGuP0j4HDRoXY9RiZTfUCNiP+B0Jeqsu3N9ZZuZHoIErhD5Znh85EFFB6oRa
QIO4m3lr1nUMe6vCUcwzSvWCtS4kGIBTnfupCdUoefHisEMpee/Naql9cxtRGuAMAt4rTp3l5y5P
Rl8rWfjadYAjaX0pX8OaWb7X8uI1dFB2sCwjD1UUuOIrFji7nQFGE9IG3kFDLeaZp20mSTg3NZJ6
gFrNh+ZiJV7dvx2bZRELHIEjeTuxP40O8BijYRr2Cp5ztie1E6TPgGKXyBkeRVSvqW8A5HJczeZp
SN6X2rqZZjBB6Fp7mt6s3UapdpBPcdcpaLtf9DR54aAY3NS+1i8irzOf+ou8N1e5Chi5N4F6QX/G
1kz7HI51e8AbwFGpJE+/gN3GfR554QOwgONjpbQ36o/0vN5koWkhMIZFGG83nQk4UQudzVf21YiT
4acYI5QrwGPt1lftuEP1k3qnmnn0iOMgMPR2Yf9kX/UW+ifkCXkzebMTyMK87ayhNwnmE2o6riBh
kYEDlSFq1EwcPuoE1SBbS+lkZ6DxnEtRK0qgRBZ+zd7vogKhUupj73eLdb5LhvLcFRDHYpF9i7F7
3eOzaDzQBSR288FKQlRtROVA/85ATZmEt6rK3T35Lh7QeUckzALmtM+iR4j7FU9akyXrUAXsv+Qg
jiVKVQVW72Q/2iEJRlMOXyNUF1uPTfrRg08pkn/0IJ2oLGFBzmJUE40UED4KSG1uoW6T41ukqPEl
nA4cPPaclaVCE2wuGR7T4cSZjiFkDyPwGxRmHT1ohnYrbzKQ1ctcfGmy5iyVqgEpZDrTfBg2zY0c
8HDkzbmdSu3qPQK+Ru1VjxLAxL1wFX0zjJXyggjW7GGA9OPnEsJDdgJKVIH8sDbpraMI9DeknrUj
lHXbR+goygdon++MAi87UEtZbiypixX50sVQs2+QsNOO1Ko7NoJT2e+g586vOFwG/dggLRmimBsV
ym054nClgejIyFv5ydGLFVGgIY+K4zDKqayI5ezqjua7tq2eQVAMsljrlScWSrmG6n5pgykDWVy6
xLaqHhRrugBrnuMpgltga00dlILue45nIzIFk4XcJ077390WEYpANqDDgvday+HGpuc1xL4s5HAy
C8d6EBeKX2PYFpulpOcI3C2q+9WoFSidHfXfV/0klyIxhmMmY9MfocKxIkcyLFPRXZTybfI+1Z1b
6l4UT8s520JyRU9WbW6t2tYurlaV4aBppsm20dtsxXWGk6aagTjfqagzajbfRZV7G71XR5QiQH1q
ql1Nfa3Xj8GgDPxGhr/tU6exYPiBmrr40JCs4SLo5KCtKPG4CETPacsPecwY1Ys2oRCfKGs5m2ft
6P+8n9ObpoGSdLPmdFd29qYvu08uW0H80rf0ITsL2ffxOlVA9XSK/2imE8u4EIjQZX27pda7azs9
x+hh9t5PM1KL+snj3Z/6zalA0rs/LUmu3le7hgBTNalW06WsQnvN+2b0lz66m/Qzz3rpQcaWfCwX
uoTg67+Na10BUhB5irRGKS2ROuuyTj/6LDO2EF7bIhv1E/US7ENdWw/z+0FNqF6BFo03YPmLkGWb
3ajLLRw8z9+Hzk2y3PUh4vstjJra13ShrnmLJxupC1Tc+AlAfX+JAC0GhlXzSYOAR3V+Mk3ohJIX
DXKiHuoLk5T5fw5qeXp+S5VoTEOlb7MA3a1KJWpIoTyzn1b2cKZ2hPI4m14ilUh9yuTz0RGs6zWe
Vs48msyICWvILCL+Buy1AeGh5JeJzNteKaRxpcvY9s7KETxaL30N6HVIIaqRnxeqiWMxSrWLqXAY
XRCtht5qg5h3MYRQcJwKh8V2aqAY9Vdy+NDd9doGcrZ5QH3LHIjJAffEHWeegwx2oXlnPcJWc1qq
e18PKKBsM46muDdgz/EDqdd+v0xee/gaVGaHD5+n76CgBEmYqWgrRA2bm6GX4Fk75oUXqEKP4pDN
bXKgLnKgS+J87CLXaSDAytY88M9zLdP/eS5Ztp89lmgHV499x7beSkwmWomK91rYvdW1aUuIIumj
Z+47NWsf+z73rn0eTzEq1JIREeqrhiq85zYCV8jFF9qbtwM6zrXEUebee1mPRqjT/NQnzcG7Dpif
Wl2lvbI8fh1S5twGge1enRrxnppE3fFG5wgWGj8ThydPvOiWaEdqkFMMZXpwGc1nNvF+qB/e4Tbt
gZpqLJDBgg6l81YaxzeHRpAPGMhvSy1TTUs5COKi7DZejNaW8S1swPOb5lDBvDoJLJN7U2ZLDYtN
pMYAWQCnf43z/qEZM3mkLrpUUHXaoh62DjFHuCHyCC35BH6qBfBAqjj1oR7MxEElYZTd3tFRIqWf
OLqlCzQcw1WraZpPxxTqo2MJ3S19y4i7PprARNbPV92yW8cggAIyBL2wD6JhIIs6+0bNjrOcGOiu
b4JhpWzWlqVDIrNHccGNAv7kppkSpGNa5RvQDNJNPWVTF6uM9B+DBgQNUnosAE/JWd/B5KlJ1gop
x9m6oOEJTo8sbTyPvTPMU03WdMQnGbUNEd0Ciwg1jV7GCkpdoQZFf7fXrJew07+iIFNxIWPX6j5E
8vTnOm+8R6nHW+qOcxTiMwR4uIPO7JehVPm+UKt0RVYr4so68hLk0aYFQtQ+nheYpxycuwWQTPyw
AHO5u4GUKVCvoLm0JytOAzQRdqFmbgHQJzU9yNL+AAFP99SFkq24xdj3GkSOUYf+KQrBmRuhlzZE
Lcr006A0N3IAgNKB2EVkXJaRKA8Yf681HIK90Pycjbm1QXEXfKwsqNZnQw59mAmz0k9gl+VCfQUK
r0D3ttgu/R5rxKYGUBJxLhQHuxtKTYXAlNNY8HRRL+p9YvmYMHyYrC5qKr+b6lPQxS47BKrotkkA
wWqny2KmPjlG/8PalzXHjSvN/iJGkOD+2vuupbXYemHYMx6C+wKSIPjrb6Ioq2WPzzlxI74XBlFV
QMtyiwSqsjL5apJIBJHj9yXmdeoWhWJkoVc2a8Gj+HGR/SAOQw3o0ocpBhrpZI8g2lv9vEXL4TCJ
TzFVl4zbrAu/D/FYXcCVzM6tsaEBqKEh8+xhOz7bm2JLdrLQXafnyEywM/Y2N3MMQUlw2qHI+sui
n9a72X9ZNIYg1lCKJPCXDJ1T+kxBBxA3CrztOGZv8xGFCif68tv5A43CXyD6BTytdgJfxjZJOiJb
/Gusr1drePI2n4DIO59nhkauAGgKjqldNEjplO1V5GjgM40JzShF44NHuPGflIfOdBDW/AMJu+DZ
wvMTOTwrOk1p2x6ZDSAk9IvsK37ncsGNzvzb6O5I50vPcRv2PieyjOgk4gTS3Fml1pZUS1VUOBUj
o/3W4fm8GEDicteKAXQeZozTFy+mN+GD+wF8kWqZC3A5+lJVK1RU0jtAj8e9Fyhjy3xRPQRW2ODk
gz4sOwTdsiYPU4m8HwfBvvw2yepaA2yrTvXQad6DQDF/78hQFVCdwAYS/UGtv8nc0n7J2vGSqyD/
K7MzdFJi9/YIfs0WPaaI4IZpv7RyuFD+7E8RH2v8xwg0sQXLEl3Aq6DPnsFLUdwT0KFfm6huvbhK
tGgA408EqKi46R1GcGzNMIeitgH1hBrGxh7BXtWDb3db2+WwrCoHatsaCZGWybwoze9WtKgCWpIW
JQwFGjv9edHeUv06hWgJoMXYppi+vI/NpjxB2wAnEIiTzUMSqSfeWAsm5E7AsKK3O2TXpjY1yxMt
8bEOmSDoufRTw8KvGfT9HkCPaLwCyUd8mjyW3QktpNdzXv7VcyCmujB8U5MZrXIctOYItzOHBQdI
JwTSbuOJFA1UH/lU0AGIu6rOLTggI6cof3ozuuDBhsylgaMLzUbRplkwcD7oF3LsrapxQnpNFcVd
UYNLlHTN+yYdAaj6t6P1DJwltCNGRm2ekQ0hvsXaEae1c2I2eIjPI1JVRSVMcX3P70jbLzYjCtSk
d7eKBmV+67JXKIUWfyHTZy6TUE0XC/imExrYQRH2HlAOybrNDeD5jDTYqq7fuGbnHz0Vuf4K6ZJs
U4JIESgjaMyTOzGYf0zw7wH9EPQqc7Te7XOGJnb6lwFmvbaB/n/tRzB93Ozgxlk7ecZf/xDvaTtL
wgrIRgEusgr0HnnW4q9U5yRpbAZxu0DZ2IWgHXIXYW2NC8crOkjGNvarQOWl7ZCERHLgwtu+XhDL
JnhWQGllgO+Qho7n/PdJjeUAnFeqM5JUFehv9cUATyXghdDP6KafNu1IIVMGRRgJ2JPprRXYjWsr
aE6pUOqB60s5umtRV2B31yO6APDvJAKbTm0Ji96861ErphEoHcHHAWQfJJHj482Ujm1xlIP5lUx0
8fqw2gcm6+aZImn5vmzdH5Do6Y/g/oSMUT9mA8RBq34JInQXNSZZI9+ujeShSLqbw2nsxMWPMjdN
4GWy8YQjk7VupkEuCGtpSXTfYF8OD40phu7oApY08BZkp5sZ9L1pv6j7/n1CKyCx3UzmXcZ8SBkZ
XejjmWww/Ob6NlqrJg5WaWarJzFw5FHd8IGZwHLxsQZ7qGcZR3JO0jTRUAmhdfIGoH/aQbQ6WpI3
wKvm7Cn/GzqL1ZMLLugr5ACqtm37ZdUad40EtxhFVi66sxtVmntah7X40xGuVGvyMtHLg4V+V7Bh
4icCjiO9T1l9oGUpAkhIEPYZzSONkhJElDhyNidaDTmrHiT2jQKNlge9UQd6eK414Bg2cfYcoZkV
BY8ENFFQIt1JfJH3Nmh0z+jKxqO5jeunBuQYC1NCma3CLy1CwieGXJBYmXE67vq4BOBC51RxnLaW
ScIbsOJhWLCK2wugGbIzXkrga6kdNNsYjr9Ku9Ra5lHxSyD3IQIQNcXGLBuoAOsSnKFLcJEuzeXI
AYXD2F3IRE5PgMDGDB25oQhyeD2InGg+2W6LWG4PjG7RX8huCkNCkgaaWejXt05t35S7mkcP0WQ4
oP4iSqu4YCCyssCROkXpXwXe5SBX0R4uQtxCCybbeNAOXpAR3M0Ip9s5FNSV5brvUZaCPPUqDF95
1am7WwpAGQ7aAqLE2FHigByJcEYIYYt2hQesfU+OnAnUvCvrFQQZ+cGvqhIPvpBtnaIPL3UHXYPC
TSCoEE3T0mz99LWTQbXwpyL61gTNRUok5Bfj9FbjwIffatWhg2RofmRO8eLKrHzrDfzXon9ZPeM8
UKx4mYuHfqiQEHBc6xzwcdqp2O8PjRlKqPKyf31yNTqfP9nVn2zw+lKrCnmWKn9D0f7zJw999pLW
hblMS2e4m5JyAxIzsHFPjrF1KmV8syW+52GfMZBht8EaFP/hCT3/wwF1dIgKytS8z0BotvRFU39x
Rf+qQduY/w+ojVDpnLJvhmWYr/HgZyuGP/r7OI+MLfq300OSpeI8dum0dsOpevJ5BMJo7ljfIaTx
/mNY+DGMKI6/9zaSgL/9GGoK//VjJE5Q/fJjtNjYnG3sk5f9iL/nRkK+AkWI4glUsNWD3eGxokdO
aOICLF/pq/JCJuy2xCoUdr+lIU3nE7BKNOzscZ6Ovm5fLPVUoP3RYw5SZH9yktVgcxcC8VbxgKMW
gAmde4WegHsdYp2EgQjSkWxtHGvUr+a6AsnxFQij4sGL3qdDEgz1xMRFNsHpzVPfOe8Xoe8ywN89
YwC6VI+8ZJiQW8ltJE61B+Q8UO2xzL0JlsoV6To4FrILKIFMJ7DBQlPP/IvMUBeFVIyOIp0aiion
pU51Yz5g3xItk7oGH6aSTnsaNIMKXVg3DNgfgww6Af3j/uaANAKizY9oNbbrqot2kOvslzbyZ3sq
3uUZuK/AMBGADBU4a/KC8zrcU+GvYBPkeAPQy3pRtJ6BA5PkfBFFMthWidXaKxJ/t7QRmgrBloTd
SSye7sjLwOK26LS36YCd6WUH1XWQhN1N3H5ixFKrR8ozn4jClnx6dPPpSPMj8td5EBieI2u7tdFI
BlhYJF21zjpwKNEWcN4NknFMauiE6M0ilcrpMkc7nY0uX5Tmb5dQGWqtaux+Jfd2qWPYACkk6g3A
rlWdh9mrStoarX6wEzdtloRgsmjy2R4ozTAWROpN22/xFnN+YPsm8QxD7mXUjO106TKGbhHZJ0i3
wXbzxjqu8LsJYAc6LZZ5wS+xhRdX10l0Wih//BKGUbwa7YIdqLrjV/fTpMTrb1HST3Vt8ZDjBP9g
4D+ttz0ULoLEd1ZByVHg1MKs0hbjQ6PwX0pljYHhzEbltdE2/IfcMe0rWHbWBt430Exx+5OR47xG
SjUst7CdYxxNRFrHBrIvJaDpXBzJ2+XuQYG24jGOuUNrkHmAtOiJF1iDlrSRBwMeKSsWBa8yKFj1
/FqrpgH9DoBKjZ3wawXifpC1BMtpBPvssrEHaBpGkb9pHO/dm+FYTVPJ9Kf5OoKcPhrs1i40adA7
0Ppdrf8pYiYw9yunOeGfImbOctPl7Ym8k66MkxfVcQRz8JvfvPTXREPus89z/xRMf2t4qmUneSwT
f1yWXmg8GbH6150a2btNftz9Fmek0HIfRTtuRZnZRz4GIN3RX1rgIB5VPaqrO3T2se5VDlVDfDlb
0H3bOL18stOXOfoZL1NwgU5DJT1zXXs+EkQgMTlOgrOjYp23giS8vSDbzfGnIXIJrFnQvJvbLidv
1XEoZP/msPT6Od64qy6wIfFlWPyOLkWVP6F/1Qfi8aeJ7sDrFi7BKZ+vK9LLJGOdCtCmeAEo0H6N
TjjA7rn3/Wa2VZzcPqHwq/dP8F1gtzRrXLhkMc/XNOMW7BnFNZbF3jDAsonupXTRFGO66aDyCS25
gO27yWwupq70GrwIj2YPiIGu9OJNKx4Fck6QWWig26ojyFEIZ2+hh2yehPbifiUgbqasKbpAjrRb
GHlYf+1qlCNdVvBjEQ31K/TIZnuroFIEQSJn3WRt87XGXtWyqurRLiOwFRUKSGNtH/R0dEDFt+kN
JFevsde/QOSiWkF7L7tKE+kWuiOb1DalbXT3fxNnVEgvlCa4pseRW8vQnkC3r59o7nYaVPfFYVwd
lQnMMlmzvLCWo8QTpeY29CvW/QQS7BAiPAYI8jatSK0tCV1Mvn1xrcp8zIoxu08E+5vMFBUkgbkt
HUd90VFm6G/tAniYynCu2GuWR8vFQwD1ePdKtorz1Ygmxwfbtd1rCqHmlQ/U9ZYiaIKjkO7UArBX
sukJgwf21jkPELA4AYgvW4O1m78CLt3uo6Fla65TXz7sbud+tlc4Fr3p+D/Z5ZRDfbaJFnzk/SUr
ZbDJ2FCtq5IXz6AxtHfQpQyXPOqKZ8lbNC37sb8wQgzTKUJSogY9JgVbNvh8hkJeyJnV6fSYgYQs
xtZJQmdrVcQVe2K9TB6k38ndkHmBiTSc1x1qvCzzhbTiaO/YW8sVYvibHEYFuqtjwcbuMIdDtg96
MxChAnqqAQvLVI8XJ6n6127ljY58NQ3RQXBqzBc0jOteM0wakIHVXqiS1hBXQCsLDYsRCmaxK6+o
TIcPQe+dyYzfLhiKYoDc66zFkgFU0AoIwezI61vqLXJUt8lynO9ur1tkR3K1SJAhgRbAp9cwvW1v
L99oXOum3k8B5OOkwALnBJmX+V1NExly0AnIkE4O2N1xhrTkZtBVtqIfu8dkijZdz+M7MvVmAL1j
3v5NPjLdJt1sv07qxqk5Wr38m+L/fyclPdBiYHvAj9aLAHlSf7wL0xhQj1pIu/mu2vhopNhtXsuo
q57KLPrH0ruuxm+TRYDN5Bl0gvY89H4dkvcWjIyVON+GMkPHmZXHzSo09pGjO4tHO5juMYqpz3j4
48j2y3Ihc695BCSELd2Cs4eAWWoDWen2BCK44SAFxHJCPxB3yC/bKwOAieepgZCGqpr2e9DwvbCA
t11UgHODnwBCoYX9Hco7/IvHfLbMUG6blxwMTfvol+9LygmApV6670uipfwU47ubdEJ+MSo2gJoR
dwo9eAvoHMgvpcBn0p3Utj/GVfYEmtgQhKXLsSv4hrTBIqRVzp4PiosGxMlrGrZ9C6FwKHKSUhhp
htUF888fdpIW85DAwMs4S7EXPAclZIMXuHEivH8WkOqYbz67/kuMCcDPYZgSexP3dr/ikx/tkzBU
X3zIWfeyql+EVaXnHAzRixG6Hl8oLEkyYw+OYOhsOv6iZkO4SzMWbTmaFVdoTHbWiazxf13nU7+y
qxy6HzRWndODVsRx1iNEhaAL6k1r2/S3wDL9Hbkq3hNvPUBX3R3dfdhvJrJPrjXHE8U9mVwNGBlh
x1s13pOdTOT8n/bf1sd3/NPP8+v69HOGhOj4WFsydxOiq21jGZ6DL+TPywAiW8X6u77MwPveyACl
izL93tp+lK2BbUf+p+1BMqInzDH2lELoJfWhCpPiKf3vpW6Wj+Xm6Skofb2xgEK4VkNwKld/i0S9
DK0g35CNtBN6MJ9eZG4u7IGBFxuvUtuJrT1Ko+aMG5NB7ixcEfRnHyzzz0ljv7+A0/o9bIaR6bCw
q/ozWEO85+xn2NSN/1rt1zCaXkUx/os9fPvtCQdjKDDddbULTXq78R8SkTgPQHtK9A/ji16Zp7wD
swVFCsfudp5nB+BKZDiU6Ph2SkB1yFtw3VKMMlxv0Qqg6RhqLHOM/gSwL7ufPsFczeG5jKYTaCPu
KZqWHUM8t+y5OGSK8TD6QK04kVHscuhgvpg1ShKRH8VnGoLqb9sWXXI1oEh3LZS9UrrHNctthq4n
US1oOE2WvQMZszl785EDCDOW5Y68tCSH4MaZhnpJlYOTj5YsQa+T93F3duMItChGiGQFXzLKm+iL
aAvAxCEHd6JcSh/XEzTxknhDQyvj8shMaBYNDS+fYtSNrk4+p1IooG1A+XybLkRjLkO/X1udDZXC
OA0fxgatakyrhdZyAO2E3wFo3A9gf/h3hAy6YzviVf9bBJBTSIvrkscf1vBxfl+NiQ19eOxZCrYG
EgcpFc92cJ007f6QGhsi0p9tsx+k+iDZb1qwwLqlYW3dxkFVgoHVFHWw5uTTECWTeUgIG8LUcOnO
phum5mMSoXUo6sNEIwr9mMjQjnDiMVqpU1bd9Xl2hPygfwU02L/6jL2gjas9gyTWh2R5E6yR3x7X
5Ox8IzwrpKw67SRTWeaXys8ZWGkxO0vcdI2W+nZD0wNTWDiJtt/n2XoSpDS2gPcn92QygwGbKhA/
b+knGIegP3LoAS/IS2sw1OBKkw0PZJK1gQ4i6Wc7+hGgrt0cXOaZAID8/IlA+gPVL+ORLJ1ZQPVp
+h6lybCnBJwAQe52avp6TuDJxO4ueNE+kJO+ZKjGQvQ95Q/0BeNZh7aPX6eLoq5X3GOgby6zYJ/g
PQDsbrDvwqZ4cllaPhXYJ9ljNt7FjY3vuMucpcu42JETCOlpZ4MoYUkTPqbjeVWAxFX568Cr0ott
Xwk0wfASWgHSO4F9B3z3WYOicivH5DtocL95PfR9QDQS7gsONUY/z603TCQ/TVS1EazcFKCZcmWY
Kdu7GoJvGY3aoSxuaeiFeEBd2F1EdZtvArAWSMggfemzxAbbaY4KRq6VpLSUi7YDWcs+2X+NR83w
zMKW93u0Lo+AsGZAKujM3285wNpP6qWdoKBxc3xKFraUCfQlWDXLBM/wYajApSGjB6h4RQ+ehSoL
tsfhdoCM7QM4ApDz99D6JYPwRBEsSq37sf82KddNl3nIPU0f/iPypZcuXc0O3OolKZbWoCXdpoVm
n/6EZmBI3vZQ744GNL3pkx2eSx5k/OJuT8OWmSsOVtjnBCcPbFv+HUavisGFgnZYdH8Ma/RqBGT+
CNPnmHk1stOHGr0jbh9Kq/UDGJWHTAI4AWGybTdl2RG6YPmxsAxnq4BCuOOyAoy9soJrHyF13TC3
+soS/jXhsv7RpNC7y/yRL+wREOiWVz/6sPmqDF5+LZoyhTRO5l8Vwx9zbfD8DgIV75/SWOPnT/Gc
JF2jDtaC/vitsc131hgoTcsjMFvEEfPJDG3ImVbmTzaapCk4gtiCxEYYrHPk3q4QiakOLko2EOZx
nSvZYvGlk87wKC28DkIXssPtBC6sWzykrwBpFCZ2qa3VPsyX16GbIFpaOfeuGr2DrTerHrAbGytT
KcrYk7hDsX0E2vVX4yweT0ZbR6Zr5zCKIPi7ysyTCZaT243vWbMl/HnzS0yVhuol6Zo32iPTbpk2
ymqA2LyIzD3ZZRjccTsA9iGfvvYxZAdu6V1KA2u7wyB27njxhjoPlHypYyhVQCrCWiWoM0JyLp0u
diTMJQW44UvWNc6Sl2hWb0WcL8VkxpspcZ2LAcTtfLFCxk+hcNZDESG9RQ4KkZBbWpb4I9uQbUD/
38p0kxjCdL24GyToQjo3GzdVKfD7ayoDCUihDtg0qi9gz/UhUekah14PGds04ei/1iCvOboB1Pu4
1o62islf9gIU/pNvlGDCqn/Uyjbe9E2Q1e83FvhxMwFBENdCdbG0cuulCbpuxXvh3EkL2gJZmxQH
FAzA6BBN4bpmUEVIrahc5jXId2ItT1fquz4A2htAHoxNC0W/dDSt9X+OoUC6pCnYTriOvi1Gd7z4
VpZdiOOWfaIj51Dx6Z4Z04lkyLKUqXvtoxMm+VqGb4s+nH74/ts88KGA5X503lrIMixAfMSv3I6C
jQqAsZGgMTyzNEzWfSOsl8rovxXVCDXzBDx42NX9BbpnezHqSQb7OQng2/GMhp4UzJqG+TKN4zwJ
sqrzpLZCQgtwEyMasmPSuMYyn2S6RM4pO8bRCJJ28nRRqt5vyTVlJhIobjEd7BEFtFK3VVYGGsET
C8Lr0AJLTmEEBg2jEO2j4aT1sqoFf1OFvPNd9HotBvltEEH3Ay1T//DADV783AYPczA6d5lvZtB9
EvyA32x9zpTN1sIJ/CtLxWsSxdtJ14/oIisVAlvD0TdO49xGuThzx4NFFahPMR9uHnB1oFFnQnG+
U+G0JUhQNUKnfGiR0ZsRQho+BEqWP9uEBwYKEqWmYIobP+YS6ojWo7j/uJ7bYo8eZN0J/BtoTzF9
Y3XLsAyO+QSWdGBudJKmdAAKrFwPVGUaHa0vNCmCttP6ZpvS8GIZbw2O3YckCGuckk1jxO8wXs3D
URbenZJFis7dJES6AMRJib6QA0x20cJ2S779FI3d8qpV+XC+Bbu+JvbO6uunMAi5J+vRLVpwgb+C
ICY8i6p27UWHfMA+tKPXmrHoogTOLSvA7zeeDQayOQQ9V9MiTSIDTxdVrIAngqjB7fk0srwGmfWa
Hkwd2R3VO5cy74qV1MHkiXJU4BamAEAwFXPwbw8/Wr1gtgWyRbSla7ZDT9MjxqxEXybdmkR8eHOR
UVqpA1QfsBl6CmngfYrjg1XxFQW6iYX2ILv27T1z5GybV7BVvWsh0+bwRVEXkJuwLOc+yaZm5yZd
vi9tV91NEIKERlzafB0h9+gbsfEjkM3Oq5j/1vnFuKRJhZc2O5lbYB4Je3VnY8l5UmF6Z3oiOGW3
Q47ImydFwLXdh6laMyj0LQrdqeDpTgW61GOzRNIqPNuOtICr0Ud7cG1w0F+h9QCEjO9xODWBuUTU
DfDmSPksPiabVSK30EeDvDHKOXfADI93RSabM/OgUC9Y4UF8BxQoZtKqQxWaDzTytInuwFuS73pP
tyfoqbQIOUojzjZmDfidH7Xl+yphnncr1iOTmlhBlKxLBwfNMWMgJLx9FGpL+GmAoNnRaqNKd1Ga
iosAqcI6CGSypr+oSv9ZmUl5hZIbO9GojcLuXDY9eP/go0vYmHLtAXGxTqvw3YbO1YeoMoL5bxFd
teW5nuw7iqc/RZDHi3XMZbO+LSQjcW9DtvhM6yA5DPoN5adIMoFSpdb8V1aW/CNk6t+7A8S7RQTW
erILz/WXVmuxYxuX4zNL+bZTgfU1lxaUrMtWbSksQwk9t3Cwb6eBHf7TshMz6oUnQcNFyxaRLA82
wQJbo7d36BqM1oU7dRtiIaNhitz6pyHXQ6IsM9smWt+8kURSwiz/ifFaeB6gKXQQGf6VNHQ4suWV
F6ARQXtTV3NE8hq4RD00U2APhabppyFKBsk5q7tsHsZKmue4Nn7MK6HicUnj8huNYuG6l6EzX/xp
mp67UnR3BnTEyMctm9+3eXgh3wjk4n2rbHAG4BPBqNE8YIO1i0Cw8pwYkwFMkdqQrxiY9eiBMJDm
9W7fXlWXLMlXT3Hy5BX/1PjmbWUKrHsflcNVFmUGWq58OHqa3AmwYXuXMqeGlg74ouYQdNM0tus+
0CgtcwYMYGJtaDhYwHCXWXihEU0qsUFfIEEwHGlIS/pB/+Bn6ZPStCf50GaPhs7aljV3tthgDJC7
4fV+RO/+hUJQlOEXaFDsbxO6QphbNAIAQaEXoUtfJGJeJC6aYW8DurwAw0SIUnbtLdImBJq5dhxj
wQyXQ2RLhCunn6L7Oq+ie3RL5rsE8kYLk2Iahja7su4v5KULBatDGcbe/RyUtXi4tPgOzOtmIZiS
TDeLd7dJt88q9cdYKShsw6x0V2i4AoYkjE12dPHL+dgLFDIBWpvGn97+Y6Lyde8jCV535jbt82Hn
oVvoGnP3b55OxV+lGaJy4FfPBejS/hSQtf5zqKp6DsCLd9jVCocuvUKOw9KjDx6ZReJB07604vrs
54b9ysRmiorktW7G5jImMXDa2tyXkm8zAMc3KEbZr7dJ70Ps1lNksqapOs5vxpGF+BtJeIX2Psgj
fbr0EQBvfFBQ+YWj1e9WuoPMu3/BgSexx3BFlpAx7HOyqtpGeQk1PNcJIeuai7UrWPosCmwFky7u
/q6QqzKY4/wjUMaqfZV+dTskNXLgs3HS7nE8xPb7YNUtmu309AhiN/P0KTDbZ5Q8hnWaY7ffaiyE
p/ERonXwuvT7C418E2wKU5eJpaUs4Du0tw/kuzeO0S7fuBUQU3rqx/wwGMuNGYLBNAGFNXIBaIQf
dI9KboNWBX8gV9TtA3BF4Sww+Mx86+UT+SNwu62YHU5HmpjriR01t0zjU5Mn6uDrtoqmC8qLq+9o
GHsR/k6j4WRN0NoGCwf4GZtKniiMIiYjrrZdD7LYPcBH/TJwiwYVT2XMvQFRnlaLxDLlvTUE9QXY
FwNoVpROPVlX+H7WWpz05ww7zsIHEAKCwzx3/vJFII70curbJLxABm3bcbzply2Lhw2Y9NrVbaun
J3gy745kkqDp25iBDZA00qMi9ca3KK/3IN4xfliudYJw6fRVgFlg6aPf/w68WcbO7c1hh/ZSoDb1
JN9F32JqNvtp5NXdFDnlIlMlP+e6KzVLAI+WkASaRx92V7ilWBWyOJQ2uBRvJDOAhULXx+h9sKua
5YEcOb5e6yp3UONnEZRce1OdGzCkvfb/1NLqX2M2xuDIBSta2IT2qwD/1ya15LihILC2vs9hXuO8
Wn85cb6TTZk89I3Nr6ywAYzPTdBXtWlyzUXVnvDE+UrOifP6DIrqczl6+clWWb6CMi4EFvUw7PEG
XNAtXSIjxSNMe9SYweNDuFML9XhrMg7ud0Di8gdH+c0lB3500Q2h+YW3o7GqGlbuaZihYgF1TPmc
WfoIBpztgoMZ5kuUNiOwFWaw93mQHtF16i2xHVr0mRAvUxHzs2moEAS6gAFASLZbGVUQHyo91GFC
h5lxw8/IV0ITLW5RDAMKawUqG36g4UeYpVcDWAzcaAQqmNrv6OwAw1ZdfQs95NR1xjw1WwmkVR9c
xrCsTuiI81YfEShJoAUglXLp6YioA6U8RUCTqPoWN+9rUIQBxTlwEYEjGQ8k87FDMW09NegBGavG
ekQrvfWYi3DTIkt5RxFFktpAHITjAtkp8Oz6qTct8LRRewp2bDRmC9UCc4WpNKPVayId2a6dSk7F
svaMzTi4Xxk0tfYZ6JgWnWaGcaeoPtIQIjX2s9uL92E8qmSToFV5NTbC29UlBMPorO7hX70TlUxW
dJAnLw3ptH4LdjoZHZHUSRdU1eqcDlTBaTlskjYwAFIu+oNw7OBoArU1V8eyCJRcIyqsNIHsVDpr
1ZhsFTBA80q3Cb+viUwRVAlXGce2h+UAuvFiyO7DDG+0cfIfmqiECRiC48iCt5tpSD1IIjiFXMZd
3qdLnxdilRpdtpnHdTxpzvLE3s9jK8LLt6nKCy1RFV52r8Ye50M9GXi7ef0cLbYgqRsPeXIsYpmd
sNt5v0xBCrDP72Ne1cOxaI9kpxldFNqgUTWJasa++BpsPg0RBIN99FLakcEWZHO1A//91bIEKGp9
owGhO6TRUUYF0o4nxXVylfs0CsBkVHLXC8N9IottTHvQR/T3QpsG22wWad37R4ooUZFYtQJKaK3R
ethRoVVSNOCQoqkcUrIHNGOFCxqiJda6/I9P8u2mv08AcWlRhQ/73EWn9NQUx05fktHGuFe8AGZo
Ko50R+7K6UeQE9sjeBs/5sQUTn6KrKcafD6/35LfaIdmDSmtZOvkcbYi3fB9obvDanxPVqw15bkH
AP/s5nm2yk1mH0ev+iGirD9Zsn+/xKnTn8jmBeDXc538SM5JR/Rga0Ae7SOEPCM66EDpDF61wni4
lammwedHUzVfxUdnuYMyA5moTEUXowNFpY6iEYXSxIl388S5ovVzrdvyv65F9o9PvK3Ffn4irczK
0j6iFxuPTzyMmgydt4TgDT6GOO6w57TDY+XmxXbi85C8KIjznLVnxzXkeWQi2uPVduhYCsQO2ebb
AACVfWpZB7LRpfRq9DPrC9oMQFL6yjucIMDbJXz1bAB+H6TGa9011ffSDl4DfBG+gwp6vgGedL75
xWVGo/8CqYyDdpd65v9Y4v88BhJg6PICf/fa7V331IyesyCih4LnfNNCp3Zmh7B9KLvUteleOvyT
X1jwlEzMfv3TpChg7cwO8e9JY1rbr7HtJCdZovmyL4zxni5d4ufQylzeLBMScfdeojfkGdeir6Zm
syxra2slOKN60lKfpub90oiaKpqXHCxwdZijTkroT9A5vfsm4tY2i0AESzYHFcpF2/klqEHLej2g
p34f+SJ/Uca0LRsGUKu2m3YW3uwyrt7tPhjb9g3wdS9uhTPkh/0W/6u9atC/RtWrufClq1egvIQm
s5qLZQ1oa0992D7d6mf5wJrt4Abj8lY/kyhhIgubBJtbUax34q957IxHMs12vqwidJRRzW0youzE
7frp9tE9HjjbpuFqeVumjYbPS5NDWfm8NC1kgsr5vvfYcrLQISi8CYnBHJCUS1573tJoRYE+gDG6
zB48odQefS3PhbZRXMsiKCgCQbKlFea5tMDHKhLsPmho0ot+XLA9nVe6mW5rNkm2xfvGP5ITOLDH
1M3704A2/tVY+Nhx643MvPPAi69WDkqz2hSAZ3pX5QpUXXpI2xW3jFFrk1F2JJsXgOAAoPA7cs5h
el0PpfDNzVayf27LGir4vCxNCg0ks1IpMpyjsA2iZQcwWpOTLt3HspHAUUHV2FWNneHu6w47O9rP
BDFwEDSk/QwNvWCQaERCaeI2JC962fD3kp2CGKeeAR3E22icvoUdjkSxbw4nEIpjj0djXxvpji5J
VEIiNmu3NDUCyzpeG3oKjW8rRBUI/u2hffzNPq/86UNUHiYLPyjlBimOYT/68ZU5g/nmQ4g1jNzk
r6JPh2U7psEFgr/dCTQeaCdUVfjNas4U4P4/yr5rSW5c2fZXduzny7igAUCeuOc8lPfd1UZtXhhq
tUQPWtB9/V3M6plqabRn4igUDCKRQJkukkBmrrWgSjzPJTjly74ojgo6IgvqEGsbGlNvUHYuF6Ls
oqMXBtkpHFF7gNRW9E1YD21hjl9tgNIX0LFV07LZXyNFjNhDDeFOPHOH14w59SxK7OBWKeGcqANb
AGArpg4DELtLR2GAf9m3gKPoy500Q1Ar8qkEqq+7O7J1DUeV3dAOdyUigys7MLobPw2tG7Ni53pa
1MZIJVGra4xwZYAxH4rAEHkMpLR2iKpsCdRyBbpQE+rOfAfy80sn+ZOdDgNSSzseic2v9mlasEMb
u9xsNp/8Jzu9QDIa4R6AnEvnL8OB3kX+mHWXt3fF25AbSiLVfizS9XVaCzX1x9jt5qVR90chkNDp
UZN/0/p4XANoFt3ViYey3xyKDX3lqbnpmMWTrCvA+LoqfXVdVAF0nfrmJSBPUkL/0I5aJEkmoR96
h2RQjF1KWs8Lz/Z/IHWGMu40eeujd2D0ykdH62EZ4tZ4KJnK9yayq6vRdbCoBPnALMjc5pttBXNj
TLMf4OD+ovngPHlGj+A+Iu8nYTC2zR1A9yX2ZOdYue28a5j5OjjtthNm+oPJcacHr3xF0SYEusB+
KHU9C7t2vGeWite+Uya7UtbJjeOGwcL02u4VlfTroUjS72wIn3UaD1/arh+w+zTVwTO1c8CVnS9l
K/MnqREOnFztZtxG0g33ZRXxeRHEGhTYvN5HrjneN7V5D54O/gqNZqg5+U5zgH5YcQeatjey48Mg
KtOW3VGBtu5c1SEKqSN3YXgA14EAMzgZmYqOpRlis2/b7VvFlyKO1DcU10Ama3KwajGsgaEMl7GV
qFuAX9Rt7gPghYBDgXg9z25NaK+5syLDOx7TGzIBw2UgM915djjrjXwTGE286qaiD/ypjbPlptEM
YeNuZ0/PvUuHD7TA6Oe31AqFnx8zKzxeB6U5nvpDGIHE88+JFBLGC1xM8cqgEhEsqD8mJh8ZmvUs
c6tvRPY2TnycRaKHfZPNFJ8o3y7Eb5cj+dDhU7vog3Ffo9ZVm+4OEjYzLsDikaf26VKzMEIaA8GB
eEU1DoGy6iMAGl+ok0wiNI+W3X7416hwR5os4Hujcvmc6CicvHrOI8e8sxA0O/zG3pbqsz22mmee
1h/+JQqA5sRegd/Ns+fH1l0fAE11iWQpv60/+F2RBDlIAW5QqkkgqFoG/oWmasA94Tu3+GLyxxaS
TJsGEO5VM9jm84gbb6Bl+IZHGOhT6sQ4DJqPN1CpdkGUAUDyNBI53fyxn0bWOQJDgSguI8mB+wCB
0UgbFRU3OobouPxjJL0mkyhRpJE8dNlzjeIjcsBKD9iLYJkFlXOHCvF4hT+Gd+iSCHzDEK/e2LVd
IC8Q2lAL1wx61DboVW0r+QbpotVQyDEAJjFcgqPL/BY7QBaiYjb+wkfWLTyrs27yLjDW7dg2O1E2
wwF5doiPy7y8K3GbBzyvVS9YRjz4CYp7Z+HdqCswhhWymFRFnJfaYGr+u/c2avsv7y0o2Kf3FhkG
RHYn7BdBt8K+zua1HTa7CzhraqJqvtkR7Ku2jDvgSOpt0SVJN0NkFRRyFK5zK1ku7QiMARejQNp2
6fahMUMaW2HX2shVDzGzedj7+NbJWOcRntEBP4yTilc/HZRmclUHEDuXRb+2e6l2BkpCjp3Q/ZHO
6KDjHAxlvhCLa0dZ+m9RzfxZVsl+ZceBvXVlEd65wwRpG0D1i8qTAyCexRN5DI5tIb9pPwL9082h
xx7setxK7Gta/1OM/3JKTiOcKAUg44ivuj7Eth9sdAOCu1y6wKD46bKcyopru25mZoPKwBZlQQ+C
o0TaScZncvMZaE55USAC12KvEUVNc2omtzYAlm8a/ju3Hlf+WqEUETJWUj9WWbYGlBt5PVx5K4uH
4zqbml1azGPohjwlqmS7xBKQHTdG9sJ4/32IPfcWieb+BmzaQKxP/rbpiXmtJTJX07SZVmvyH2L5
MW2OuPFmzIBsB7U2GHZXLmrG5sguRlva2lKzYHG8vWx8p14gNqJPTcQyo21cMmSiS6BLXSpcDSLe
zkyz5UtPeezAqdoVD4lWrADPuP14RajT7IMGcZp0tJoDQCagl8hAVH2AQKdvrYICoPJc9t2K+ulg
yOhrLApr3StLA8OCQ6SC9pjXZQ4of8rBIOOKfkbGKK8/fGyh9byoa2R/J2/q0DLowX8JpYWkQPIW
Wuv6qDsfxYTQl5o3OSQauwTV/Ejd4xQrr2YFxrdm5iI02c/IWE09dOaiUmabl/Lmai9MC9Qfl15t
L8wChYY9VgYcj/F9TRcaLqHw2CQOrjk6Dd37wk5jKJwhbk4H5KjSDiHdP9oN+IUUeP3J8mkktcck
MqFZPqe5rmMgJIRQ/HSwMmkvnT4V6Qn0YM2KgQv8VJi+fWT60ZzKvehAZjobw86ei3hQywgrFYk9
iO8exiCbk0tCtsFTFfR7Qmd5naGK2CN2JyFo+lytZgZUyXbedKCzIOGNApOCgBH7OW9J1masHJTv
Tl5cOlA6r4cN+ZDJ4fkfo2nKa5t8qJnnGXfm1x5hynxhCghKVh0SRp2KPg4xopEV8PJop71bgnAo
+H6xpdRD7ryS+arNjB8UgfwUpEyiCCo/IcjTG1SzH7B3/BzN/CW4SYNdHjwakfEFVdD20TLAD9jZ
4QCl+CE+lkOqwL2kjTNAaNa8bEILMZ40mIExUr33QbJEkaJC7UcE4Rruh991XL7lgWieqwF5e0OE
7A4LHhfckzXD3zFPtnhotWDBqYDml8lS4OGK64ErfBdxNxwup4atjZ1ZYU2lkhJIoqmHDqJDZdYA
Wrweu8EmsgDaAx3GCwovzxDrrO7dsfAOAAtWc7IbGuSLeRWWN4lvj7ce77F+mQaE4ApAxijnewf4
4gc3h5xux9RjkI/VrAcj34EOQ2dkBzYdrjZq6k7Xc55aq3xEQXin6mMtgvzRQxXsXe36c2ZVIepa
FpVQ6SPvm/wRkVeUNxb6jhyDPD2hSsq9oVYVV++9KofLJNCrA61qGuI6nObMpw0tbkTdlprpyMcF
aoGcNTUbt0B6EAHuFTWHyK+xG6vchT29KLhCoy2yG/acepGJN3ZlDnoL6nVFGx2bBitU6mW9Vd0g
ZHCmTixdo1nBB7bJDMMewbacVABkVLsGiwOEkrLEP+K35R/pzOiKZ/BldxvLzPk4s0q/RQB+ABO8
mWFjmEGZeTqjQwBVgJ0f4XBt/s7vOoxGkAsNuzb/91NdX/KXqX55B9fX+MWPOmTd6W1r3vshRJYN
qITkMzq9HkD8wRe5XfQzCCWk+2uHjEBJX+bZH0Oofe12pxmvTTr79QXSBhlJU4Ll8O+nCcs/3xi9
Cr2Ti/H6qmQUVenkM+GY51FH2LtNb+I6hJoXFzqlIUURP0F5s9wadpTfNpCG5EgFHdTE2EmHYuCo
AjH8Yj5Y9oeto7M4WRkQNToO0xWA2mhdryqdACvx51gakceoluuldbzaRwbs9pjiTkSveu0YQK/T
iS45KTfEylyHrVgmReTNL6/458SIUgG4DQ7vjl471Qq75NKMF5epaHCoX1LZhTeXqVJtFsswMsqL
i2d4JxskRGswTOid0EzvLmcybT/OfmMjl951ZIoLG+PooP48u9rENM11Vuq42kqwhM5jB1c86N28
u6KV4KYKwaROTZ8n3p22IKHdJdZNOHmUkFfbhA1v59RZOq53lyPekpUdO14GdRpKgQDxIPKFElGl
a3Xj2vYJNCnlezHykyFY8e5oeQolThQsrh/XBxml4GbymL+VVf9IBelUhh5MteiIBFzsVxN5kD0r
xxugzGdswIYg5fEtCPSccxzF8oQb0pJadDBGsDmndvPeDkGCTF+DirzCK+u5K3ywGMgs2FepM+3n
S/HS/HmWxOaHjc7a1BEvYTikM5Zn8uXSG6yZ6d0nWidnznlyBu+1ONTNuCcTxCGSc4NC/Bsf9zKo
5vXBnNza9hyCjOmWvOjQVPUmsfPuSK0+ipNzpfKnXCowaUwzk6mvwVkhDCvYXm1tbldzN2bJmlyo
I9UZQBc5QDxkoznDEnKiQeMki+urBlLb66QHA/V1vsBOra00e9RrmS7ecJyP7t4RzZmG0UdCXUQJ
pdLi0+xmCRre+PIWrh8hwY6yA/vX6WpSfnXbezI8XN+Zln40M0GTCEwqvjDyrUXlzwxDyE+fqrR8
lJFaoKsiFzp4IzhAarM2L5+KJpWtB9G9LNPz68uyRrkbo0Td+vWTtlVr7JjbPV+/OARIwfuv0+31
3fWKezd58EJzXf6GXl9MUdfh5tIcC2cHho1uAtN0W2lBJMHIs/5rXDcPVpolDzEkG3eSMVToTnbo
2dlG3pxGrMNR/OnWqwZURls3K5xHDaI7cmLCMueNYNUxsrmxMHiezTQE+O7b3vzSNYM6dlNLFN64
Qq0ImJNLz7yvRF/duiC9atzEvCdTa4LaK8iCaE+2vg2KTRblbH4ZwK3gvjdXvtYmmDhRood1dRtv
aXJw4iY7REXMGTVpgIcfiyHM/kymdkQoMe3bak2TA22SHWJbfadOertGZO6Rwg1uLq/e2B2qzSKx
pMlcmXQn5hQn8qeDF8df80SaB2r1WB6ufWm1oBPBBxqNPjijUmVBnWTKIZE5cyq/31EzGQt7IyME
68iF3kIHZBwb78lgSGi8eOXINvQGQOvBdoHusZXEnqqLnlhkt+fRkfq2GLt3v/O8Z0i7D0soAg6b
oEcz1MYCpFuo0Yw971BUGRT4gKB+Bk+hA0rcrNkXbYTSNet8MbdQ4NNlCb4QxGjmHztuUKhtLnV6
19r8BKmPfauK2adCPTuuISZu2ncG3nYR+E+Uvw6YetO1zh8KJNk2uobED6K03sPkQKltrAHfnPrV
QJDzLeYogEw650dipzdNOlgvOm4G6IFa6izsqF27pdXv/FIkiFMkDKyBTv+QDFDGVRDo/DYNh0ap
8yPCcJkhGIyfqL/y7RQ/jZQBkjDhyCPXALOFmQB8lob9F2hUgMsZ9qtbN6HPU08ijYiA2sVNAHtP
bkBHfMw2TG7X2aL4m09EB5A8HkDzDXiHMcuG90yGqC71rCfIDpcoSjSzTd03yZeydQ6yMMM34HnS
eYHy6JOWFjvm5oDUmj1Eb3+O7FKIUdDIXAQo27ZttjDiGAmiQKVf6EwFIrmcdb+x/c4vYCbDfbNI
P+XZDGEPezCDbT5l9S45Nj7cG3wUW0qvXXolsmRLbpSAmfyZoyNnmiUt6w3Z+zidqRGJ3VPRFsVa
gH7gycqKC5+VSF1zmdhutUUVEsR50/zCZ4W1NOxxAwJtyzO+TP4u4mRAqaFMgQ85eJStorOWU+38
PBQeeLDLMPkP7W4e65kfaX/vJZAdQalMkp+ykSPhYnYL6kCeMD9F0BC0F/HYL1BD5e+vbv7Aw9UQ
pHLeO0BzdijU2OusbR/CzlJLsJT1q0tzBBGbIyq8JUu2D7ozRxC4pgfqpEMnQRgGUNeZWjRbn5gf
szlm9zFbYBvBqtWqQcTLtZIZcWZBfujQuWZ1olbN0noTe1k1pyYdEOQFMWdQn5zSQ8Hm5FGDQGzu
TFIiZPvNHBePacDPc/zuVewS2q9FC+7JcHCKeyMx98TN4EOddJMAa7Xsp4sCGn3RFIvubkqIdt87
3bhnEH9d4uYo92EdhPPGHZ1DneT2Fwa69AttnVb5DiyUxSJA1dwzuflp6RxMFqxdK28BqhdvdMXU
NYQrSsQszg1jzb4JWnfBgiR609kxL23vtU1Auzo2Y7RjWarup4HUXyU5NHQslAvZUSK2SYp5RG2J
9wABnzBsujdkS7t563jhbeKaJsRcR7CM2vkIEeXkw5dDkUVDjlEtTCRPWzD0gvvDYYuezmxsVTul
XYQLcHbpnc7s8Ctveqi4u4AJTQeQYupgXaOgd80bB0lZjTtRg2UE+P3luPZwnzmXEqn1iS/t8scI
m2FRCwRd6W+Zhm18hrLcpMF1yz3GX1Nw7UJMsXu1xp7NdRJ30NILuk0jWmPDkOm86QAJnyMvN76U
fX8gDm1Pgb0zyrtXVqaQgwT+wuji7EEBeg/oNs6CqoBsKG7JD0asP2zXXjpTjNXLTlVgBnJwowRE
I9vRW/ZFmh5EWX29vOPpo4gCZF/kkYV6A8WC+NHLikOeG95DDMKnHe4o01XYDa+TPWV4Wlhh6OyE
BFXKz/YRiYxZbtblBre//ogFf38cueigD+3k68QqolnJ+niYUY8Mo3HWlDxc590AXTMDOgiuNwW1
pubVJpN02KC2rTq306EGsT6yF7BRkzqutryW9ar0rXZOVW5U74Y98Fk6wt9SfdvVbsh4XDPUDs9S
omm9Klt5dnVGbq1eKo27R2CY1o1KuLGMprNADB9nZPtdLwpLQZ+DWsl1jF/PzkXqYFWPsnisKvVu
I8r4HpX1CoG47tXM/GSB+qnhpF0XkT0zr1cqlWJuqdGY+W5mHlxiRKBAMbU5InJY5wQ7MtFBTlFk
OkOaAlquxQghWhSvrmKpgVaeAHdUxEU2EABA/8YWRwRy8pM33X6Vtl6ssWGb2OG4JRdGn2wdZuAp
USbQQG/rwIGYjhm/+7gqXEvwr4UXxguT8+zkJczdh2NeL3utNLDewItDzfPdqbMfQ942D24YNWvf
z7NtkHEopU2TkcdoQ3E9qvlXhPbjhS9HtZDMHTagEKQadTp4SpVLX3JrSc0O4L078eHg2Hwtsgzl
4kNzPyof0P4kyrbIaQBgCIWHM5RBPmylPBp+vFWhWP5Os8K38aidOscpFS9VyBYoWeyMe0TX8C10
UVAsCPufIHW1Qa7XwiMMKk8gUqzOIYIxFxs1qQPV7c3GnhsSBAit01qPgIG3O8cqJm5qF+HDCtIQ
16YAgSK+V/sY2wEqpF3hzZOJYRxSrV9EXQX3kjfpoR0Sf06M3uIPu87t9JDbkzwTIvBLcPmmECUs
ZrhszTfwbWjU/FvprdRiANcL/hApj9p75lYgHJputUP44duGYDS2LR3ehSbIq7WPRBb2huOrw6DM
0+vhCXIxH3YqxABH5sVO/qOK/WVgjMAYNE2ycbooXCHJgbyeO+K+iFw52G0ACknSdGMmWfNMHmET
OesY4nwzLLay+YV6vjFYv/5tm4jnkS8DSoa73sYSoIYLRQ31M/pKdfW5Sb2I+Hdb+v7LqPtL7y9j
r87tNFXpGno9BuOuG5B0hRR6ue8RAVipyrTvFUrCIHOsxvfcvyn6zv9uj+UPm7vuo05N7CyD3j+g
Cry6jNFZYSzVAKQSXW9scKp1bIQ5Yk/TGkhPC55uOqTeaM8Z+3rFTF9x1QXIJLZZCXEfB8jrTmQ1
BIoH/YHEvvpBkwFr8zZ7dFjN8DvtKnDTZPYq5SgujpKyOAIEr5Yoeyq/VNL8RtBGQ3zDbSt5v45h
0RguDJ+/aIE/JqHWUGFcrq5Nr+7LFeSRw1Uqg+DAB0CveP9E1e953kKaLvSHk+u43cHS2MhEpW9+
rZOLg93fs96cIVtQokIEl0SOFSbCwk5xIBmabGryqUm9dgtsJ/Vir2g9Uu/vxiYiROYiUyBQNdQJ
ywSsKyFAa5W9uy81w1JzsneVAGHA0LyU2s3tHzqR7h30aBdguA2ycxhMAAYdHcDUzZ1vChjiBWg1
nBujgOrfYMjkMUjzagklqfEIyFe6E0Ui1mOR27d2XPB5y0X40lrqLktz5weA/ahv9PR7WP4xXIYa
5RttYoHIH88K8CN4CMV42YE3rY/qgf4LXf5ktxwl1rKoLupD3mBlt8B275WCMNJVkCgrwmbNdQgy
3BGCRNcOs3Ag+GHcgsEGTFQFqvYRXJmVPOr21GyG/KNJ0EM8HT73Dj83qTdmgIf9x7H5iBqdUmUL
UNseeC3V1psWWKhGhCKbW2bhkdp0mFz8fFTbOJHRwcTik/gMYt1993ke3oqud+7YmJyIDMFWnb1G
2Wi8Iq8hG78DpRfcYm178SKzNdjw6lN4TSvXP+cCf8XFS9WFWGm3tpeIUKJAuK/YU2SDGw7XtX9W
YQ0+btz8j8DIIAfltyGCLp19HFEqDnHE2r5r8rqZ56bqn2PP/tp6MvlulQ2GT3konpbYKrHkXXgQ
Wu0DziDIFuCaDmpwo3QD0iStGR190/iaGr5zWVC2iZkd8jj8Sss02iC4QLnOXLtNdrRY8xz8BgGG
L5bE5kW8Xrr306NR4VExMX+Rvek1oB2T3enc+dWV7JDpTPFg8MoZCHvHNUAz2ZOEvLgy3fAt8wGD
luBiO8Vp2J1cAKhRatCEbzGkATgD94YlI3/988jEjMZbldlPCiubIyiY1BGrXnXEDiTe8N744tpR
tLfjaBVYWXmfpnF7KxKJgpYOyqA9Yi7zymdsQ71Gy5tDELivl142iPca4I89FkfYtQjHgOQlImTk
SwcQ1614p4wbakWlJxb//tf//Z//963/r+B7fosy0iBX/1I6u80j1dT//W/B/v2v4mLevv/3vx3P
tV3OHXBYcA/sI0K46P/29Q5JcHib/ydswDcGNSLr3qnz+r6xFhAgyN5j5QfApgUlQrees7G9iVUB
SPq7JhkAw9VaviN1jvS5+tYai8s+NujCZA/EyjqhFVbHebtBqRlPT2IMs7VLvHKQS3Vm4VBG64vK
YBI1P7WBIz6FKIS5LjPihMcLZGMyCISAmYgOQeJ/tpFzmaULht/4DvLEqJ6dDlxl/dGeDn3cVKsc
Nz0wMv3Rm1b6GWT62Ya3DCt2nokK9Uhue3GhseRME0BNgc3+/qt3rL9+9UI4Ar8szpGDFs7PXz3o
8XKjq6W4b7po2CAJHKBqyhyXmWOUL1WCpMm0nOhG4KBL16luyUMA8wSoNkOZ2O+9KuUbuyx0P83T
sYlmw+41xIqNHed1+JJGlbWI7aQ7Skhi7ssCPBkDclNfRpA+4+sV75Mr+KdR4z25Mh9KI0E6HOgy
M6vhRoexvXMcC/dcQBrkP/wuPfvXL8dhiPri23FQGiK44D9/OZ2blC5K59X9ZZEuCg5cfu58QYYi
P0NRtj0Dqv9It8OoVsaKbnnUnLxQrqXOQwGtYiv0viIGrJeCZwqsabgxhaqGWAPnzbOlq6Oc1oh4
KN6pmOVP3CggGVR0cB1yZ1/L29DIq1sU2q+QsOf3+cSmX4LbFnQHib8nGyjDknVTgP+RemlAFfUr
PvHyI2oG1doqcoDbs7M5glPxdpQKrP2+AuSx98GZYXdJNa99oAjD5h7a9fz+F1/HvK2FtXWh3PHL
0p4U5izNvd3USfJzYxsAndQh6IHlLzuYTvS96rzsoZkOiBQWFY9BAIZGFol21gJ6uMu8Qj1Y2qxW
hjnmS+ql0V2XXkbnIO+9ucQbncJiS8tpkk/k8m0jp7uy2ayoo7RY+A+/CMf76RfBGXNN/OdQzJaA
IUt7upw+3alwZ7EGUMkE9xyPKMjHsf7UmaBXJpxhVH4xvdr6Soswx2j7Q8D9/mSEHpZoRgUpyDg5
kqrsRSWWxGMv8rB0WnlFUcyaSe0tQhEgtHfKGOIySbmnQdRBzf9ou0wWsMRf17WLKpvBdtON7EZz
zxzX3NOZ0yd2OVPRgGorJIrYxnHj7bX7Lz4Xg1Pp9T/ce36+7U9fJgighMOE61kgovPEz19mElbM
TDPm38m+HpCKzbyZCfzCrRUZHoq+M3PZpp56yRlf0lqXPKoqBEqvczow3IJ4FmnEwgX2uC02NfIM
0322mu6unw4AGR1bDS03OJAZGh8IOpkhwmnBqOZVYoLe1WLZ2fSSaEbBFupgmfHRgexMhCgBaN0N
R6t5XBTgsvG99CxQ5/L334on//ITsx3JuDQtUO4yx/7lW8GKyglUk4o7Brncoz0JZoDaJEEJ26Ry
S5yogYjjRV+cIzGmi0/UyzkEDYgumWzgzwMw1gWVPFEr+3JAHVwvmkVdxQa4uLN6TqWAOQc9B6SQ
gz2fKgbjYC11IZ+uXrVAdZpkkG7sptBQ4ccgxYiMYENNPdk6FwilcLD/YiO/Ygo1XZwnP7INtYul
tmO8VBO990wGo3OP2zB0RawgBlOXKLfUE5XQ2PIryHBR7ydvz6lrCOQ63iHU1vQTGF7xcypWsVWP
G8VRqDLZWd4L3CMQVARrCnb8IOx3UYzP3Vlbe/29NQFICgCRkbrFTmlqTX3dAAWltEFYDhJhYaBA
79yZ/hbi3sVJNxFo5sfG37uZfE6Vbu7IlOPRtUiRw1hRkzrMFBAqZn79+9+Ixf9y6XjQ2/BMiAt4
3MEufOr/dB8aPIbH3WCXd2FoTlFn9RTXVfSmOhQd+r1gt8j8RCjPQwEw+PXCtwKMGMjv+y8F0kor
6KaCJUOK6OHnkV7VMmxghoOXGREwruBiEV1cISYFulpqutG4DAs93rehBKtIoFbRpIhX5EZ+BE0s
Sk2nJnYYzcaVE8vN1MwqkI+WLu831ATQ6GNKakIKeRmh1Gzp2viVEyIo8q16GY2i+QS9BlocK6Oq
ugCHEKgat6kDqNsFes0zEElACcy8QK+hNpff+Db/BL0ugr5e6i7Tl5eg1xkAzEHdt5XIF8uS+iws
L7hJWuBfe4B4XmxtQSmcseyACgX5YAbl1g8L8wWsIs0K91R/TW5xDP7zArmurnFR79RiB0F24TRf
r9PawYgI8DScpi10HiAUXxxq7YyoG4V041C24QM41x3U5yBaV8l6O9TICABWIOdgv4jesXxSs2ws
/cekHa2Fb/TpjUJt6EbnrbWlmXiDDOB1po5lwZ1X9AAnQyer9fu5BdE4BKeBTXanA9l51QzLmtt6
borxw0Yd5NdjlM2YfZnDjdYQsapv3AARFOXo7BUE8DtShmziZs/70XtBEaOYx3IIgZ+AfKpsKnPT
RwjYm5Zt4x242asb1bvaV48AMyQ3DLfD84CNETQvIHDN8/YBea4AcnZB/pBnYw2ZgKJdU1OUqd7W
LQrHqQkRZvu2rtkq1nZ+RoTdXOQslXdWmac3rJRrc+jlHZn6yG8WvuWPK3uyWU5ZQ7nj4u53qTpZ
hdpSsBaiQWA3TMWWAkYhZcgmW9NL1Ea3DIBwLJZcULe9GMo8RxVHUC+vt7ZflT9aK/lqx6MLzGvt
z7FNd25L067XTlobqAcaQdcAFOeqiHR+97t50mTbZ0W5RsCiXZYtJPFUVNwVExoFZZBQSZ6AKMrI
IdpYpwqXFGx04BAOIF8x4i7lRiVy8v3w7Ob5Yhzy4TFOANBwS2Ei14IdO1a3DgAaOR6kE7khT4sF
gEX9rquaChm4ru2SYx3n5bw2mXcGP2m4tt0iguJMPhwSC9F5lCTKe2EhUSDy0H0DpmqZZoHzI9De
vm2QkaHhKAfwzk4QRmsUNI2rv78T2r8+LbFqcJjN8GAQpmninvLzjRBhqLKxeqOFYLyJEGvnI71E
kAHQTd16oTY3oApDRIRsLbSjwqZ9GBtRQvAGLPlCFuY5bhXWA12Zfcvxq0RxmfN09UANf4BEtR9t
5ESxQjwrGiSr2P+03pJIVfQkYEtnkHCEMO48qOvsso6wUX08186QnHTYWLfUwZABuf37r8H8dV06
fQ2cYd0w/ROCdtifngey71Hn7TJ9+qhpl96EJMUlz6B8DBIvhAFsawRf5vWiTwN74fR2+evNgEYU
KYr86eoPC/DZIVMWz//+LTvmL+scabqm6+Iv5+Lm4fxl5wmkqQmhwSg+XRb0oy8rMKEH0StiwukU
lAfbTrIuPZ+t/zDTM74yUUr1V3MA3saLmdk6eoXUxtW7jhu54FGpwNG0pDBnJr3o0eLgcsnT5RDW
IA5GymOhEjO8M4Ly4wxCCM6i04B5qMB0FsN0dvVTkMj7h+047R+ukRCOZzq2wQ42FrbwHIb2zz/n
bhj7qBp5shl8QL343IYoSztCaltioYkAkrzrxg6CuhPgpNPJLYreqi9XD99wRuSHrH7WBT5UGy1A
GaK+h5RTCILpFM8coEDz8J6zrNx1Uy816RAgETyIPjiEDoNW1Z/jVccT4IRN8411+7//DVhTdOHn
j4uL15VgCXEsKYHJ+vnjAmqRDchkBZsLhssu5peIDGL73tEKFBKX4FCppkMyBjV4wGFvBwVMGwiq
Z4kAi2OgWxDzMYmwdWDZ6wFcziH2C4Dufmpf+wkT5lb/8GvGH8meogGfPgxnFj6J59kWIjyO6/4a
xWJQ9c1lFNbrVCfOTkMufI5KIVSwdTx4jjIPFHgoPHdlBaSk00czsqMCSK7AxYgEdKTCZ4/lKcSO
uDiZyDk8ZsiLkpvKudoHIcIu1Mw5aKnruGMgdYywWu6bYoeM2RuKreIfWXHCohFPJBXYyEj57stE
NTxHZFDfOX7arDJWlocmbeUOSeRu3VTOeAtsdrDArdx6muZpGz/6MY4f81gGmB4FkolFcTKDEA8Q
MEi2JxTaH90gyXcWrm5zCg9pMFAF+jgajxV4N07kRWZqDrocN0A/fyU7maiTDkNb+gsTy/755RXI
WE9T1mbfzrRS/5+y81hyG9nS8BMhAt5sSZCgZ/lSaYOQ1BK893j6+ZCsbmp0O27MbBBICxRZRCbO
+U3gibrfLmZbrddNcXP8rS7r8+zUypVrDBV+k2KIuJQB+ctT0zr7vU70kYy6WDzQegIW/3nXWFHz
TmjLjsdOq9oHMiqIKcwxXBwV+Jl2mruw/VTjFJcq4fpE8ZHJ66T+KMqFXQTrNlAidrfTJvUbE1e1
OZnWCCizopht9mx1oXWedf9q6iGlpapLfWXVtLKBV4iRkb8J9KOkZ7/uPQZD/oUItsWjXU/YLzKS
RJy1by1slsUczjIRwumIFnTGWfTQ0yrZERsnAL00ijot0TeErsKH25UyZ9pm0zS7tzkidrzxHF+t
2ouaBKW4ZZza2PlGcRRrc5uh8KtHDX/L+6SWMkcuRM/SE7Pqc+lfojQ42IZsFGvogDhSlP60S+Xb
ddrA109Yt7yL7mKekbT+qkVI8yCKfmjrC2sHXOdyC+JQBehppKZ6EqMCO5B2dcl3Iu5K1GkqdARy
3RfRP9IjxDl8JXTFZzON/letaKKTjTYcz5h+q4a6/oTQo/6kzUhh4SfhbFrTCPP1KCUrHFuyR9EF
jIEGhQ030khVi40a663n9KgJN+m3dEjT7Tjr0V6X1PItnX02IFb6DQRk45ptoR5xHR2fpL7/rlR+
8g1cFFuJvFUuduAkV3an5ko05Ob4q68s6THyi+Q0N23qigsQGT/aC5yx6KcLUn3I2I98FeIiqf9S
lI6G+uqYemk5OF6jS+UXrLfXk1z7WzVtoJY6pHGk9jjEFbmHjmDgmqdLvFcSS4ZjzUdG5FFelWMk
V2ufh5ivBPmjaFXMqHdN3vw9UQwlBzwTxqu3qWr+hytiNBfb6eRnDDGira8SyBPFKq/lK5TG3a1v
O8LPxiqg2PqN9kPMZpWW5GGya6x5C1eeVWnUnzLtKNpuNTlMiAzE2+1WbanND7yzYLWy3LmW8n6F
iAi0oYZFk3js5z0vMdGYZJ0n7qMrZP2k6fnnPQ+mfQVOnN/uefl32KJtUGzEVVMDBPtsWWTSlwss
B3HfxJuH2339t3sWg8ZG+o97DpIawX7ybtc2H7eDlBheVzv7ktwcHLSuBNgh9WwtxOmUdjWwVXIi
ZWQZO0e02FIBWzFPsXW79WwhdcSGHeDatuBCljkGENVbP7LfEy3ESFrUyciLhidxeqste1VeAbXz
cylxw4gFQEue46aCz1Gj8sYWJH2Gd5k+VxmOlIPzKDoAGtA2MlSqjSiWcqI+MVh0FENwALPdIRzy
rahrbJLFXbTGCnXaF326/hzGvE3YgsvpKnS31T59lgOjvU6K6d17ZNXU8Wd2xU7M1c2tc+YTyft1
VZZH0U8MrYMROzZ5bPaiLh/l4TTp8cdczd3e1qrUJbIbe3o7Ggc5ybNzMNbs1EfXz8u9nRTYW8l5
tkrDcvoZzts0t5pfUzr/4A1afbMLkgtx7edgwhG+mxudF0u1DR5HHx2ZvFezr6pikytmEIBZ3nRa
9VtsaAjxt3P2JK48ToVxiOPR3CMN6JW2ibyQOlvHNg5/aoNakSaVELc0beMcsWps9TJQYNNhmT0l
lbOWfTAPUrOpdIQ5UlAW3+xAviChvaQ/idrYIx9yDFAgjNTiL6kLflQ4u34xRzlZ68PkPzfoU7rY
MMjQPubPa8PiLw9/XDfqAvsRPgS0uTAc3kAJQ3BWQBT8r+th0Q2fr2jKrTOVKJijfr6t0QBx/RQL
nbxX2HBPvfINYt7K79Xmw2mg2oeoxu1kYhlvjm4eqmyZtXaUtT1jdKSNvXLNo4RcjhhJLNIPq+nZ
d5TyYGEmvREDstyb1dj+CrUkxSBnaPbA9O2X2TEfRPtsxsR0lWq4hCXhediN+J0vV8qcAKEv3Xrh
Z9fuRzlMtpVa+1/9ensbqNn9Ru3m4qDIRLgw+ftyuxFQsysp54NLeCE4q+Rv1sUyIcClQxF1+dts
h9NOhQq+zdqu+0jKaSU6SBr8PLz7siPiS9WTY2M+JS7VGJC3G3YNDwEYiJOJAqYrGiSj2To8Nd87
W9M9G6lSL0xG6b3Q+eaXayJxV7lzaKekcEH84JFc3T6uAmP1FXiX4MmUcKjxFxNhMaKOQfwQSPpo
ZzPwxrmsd7iQTG9zgc/K8kEnGboKCGBmZ3OWHCB4sbqaWZJeSVa9VhMOHhF4gl0RJNiG3RLfZL8N
tBOIZ5mkLhchGNGgBNazNGLOuaymtRQbT+VysFP2dpUWSxuxfEZOT4P9IzTH5ragllk0ewW6P2sx
SPTqQe9ObCfPomSOnYPrxsAyXBSqxzZXOcCgWlmgYl5TXZIek6A8Kn4fvI9WwYcD2fMWi6xrBZiT
nI0b0WpmQepKpO72IvgIkvRXWtryRZSWGVVQFK/5MiPydAirE780Kq77N1k8DfGbhBRyAntqnzqj
Z3faV6O6G6zuqi4NcN0gkf3WLI3ljoe+uZ/LGA87cFn2yTfUv0+n0MRlZx7/CpSvgx4g9t31GUEw
R0vWoRW2a5s10qs0WU/W2DF6am9rlwa+ydNcy+FZy+TrZ+dcIuE3dpl7K6vEC2FoVi1ON8tkTY4P
qRw/ppGTPpEaJ+AfOj87M6VN7exso7YN/2biQo1e/OjKVtmARJc34J01lLjM+D0NJHOTSU6BsQ3F
akCS3Q+T8iSKo6buwKCxiyp84zmfy00x5cl7ENZkMhZTLzbSyTtuCbZXy/5na5yOiYti07QXrb1s
fdOLsL6KoVKwmTUZxkJalQ8EX17FdbJcrw7iprJlfijj/35TojUj+ihuSkLhk81CUnn+NMsngfK8
4T2XYk4CfOXzJnMTCxBdbjICvyFDA8knwL50soSYwH2iWycxZ7R0MrJsdqs22PBKvwaWFD+DA5lf
NdDuSQs7WJTkoWCLhhq7KNmKttdmObmV0nI6aUExPIg2v3Wu6HXZV1FSA/m5QlryVgJV+d6NlnIR
bXmQfVdCI7qphss4zJMb0Yfz7RJyna74bfgnoQ2OwGq9yp0JQMhyc35XoFmgpPZRtOas8ysl08nT
iFb83/lNpSBtu0B+NS0nXWfyuTXrZE9qrHiZTSv2EklWXFEMUrk927X/xZLNiP9ifEqDCbUx0Si3
XKrQGueQN1LxMiZ9sc1jQvSidfC17NRMPNFuY1t0Uuz0RXTNcqTKCdSzcV8uGnZDv8HxISX7zkQO
CgwH0P9pPTSXVMNaIE0yxSW/3lyMCp9fQDmcxiEYiwnHhu2tsgodmqpGeYizXt8TepiwhFvmkAGC
ZFr2pR7C/TiDUUccMX9WnCG7VFF4kSVFKgCLzrywKRp2QkurETXt0Z9AnPlZVTyLOoyuvhqZChBr
qYqcAdP45UVoEhNMCqwFtWh4+jJ+VIBO+SHmjqIoRqjlNkx6+UnUKCF7vclIk61oC6dkeCAMcusu
egwjhtddSSRJFG3Cngj390+zNX5FKqc9iepWAtbIP2h/EMWgqXSYRtAFRFEchlp90do0PYsrOTP0
iojVC8oSNyoOsuHiveHyj5I+DPoobzS56zc8aapt3haWKwb2hSI9DT9vf21TObM7QTYHlscsc6yp
1ySNPTWc8mfR3chJzKryrH7evh3ovAMZ706C39Qavih8/GCNsxPK3pamPSTWgsyW7MO9Spwlo7UF
yTeeRelWheEGacNx9CDUfg5H518DOj71a5QO9mE5WptUh+cwgYJ96GM7ux38xl4MF/yD0xXIzGQN
cnfjmH/205xu2HYWxn5OWEbukATKmXx2ewYJmLnJmIY//L0IM9/bZb3/r+1iPEtzxstfWmzJcllu
RYro2LVw84U7+r0oRHTuRahDyM8snaEp0pnt9+u9VYxtgGW6tSOPe5sM1rXRlF8iJWzaIRJtdW16
IiXMru08YUTw1LILFb382HqdBvSKg2xwtjcPJVV57buofXR0p3pMtfRNIGHKOLC3Vlk6246lk5Ts
ajKhVUIyLry7zlYq1dkp5LUlSaKwBAX0dxehsZWMYeUihTNupqFIppXl5A/oHsZ7AZC61QmYlDm2
jXszd8PzG4BIOaKAbso2HxpCyuGsA9nNIc6g+6e9ilYsxjA4xtchTYZgOwbE6UppQE1TUQv5HCbO
RiE79qAthwn1i4cgK79Pap0cREnU2536OVTUiYNsSqM78dJ2NTS0jiPEqY+T1fQvRtI1m7YKm+2w
FHVJsfZmHERr0VrosXOtav0gGkVV2feuo8nKoyjhl4M875QVRzzYf59NVrZRUJuPOGW3T1Jy7tR8
eFQW+/MhI4Xu+K28Em2izgwkbKyigYDQ0l/UOcm5rTv11MfZ5T7QnEZ5JYp/DNRyg7Q4g+CDDYQp
5s8riQFxlvu7QrXt9JKzT0B0QSGEFVg7ScrVY+4P5n+cscPfKpYP+qslekQkjSjFwkIAHjBUvXES
pW6UjCPGGN9ESRyA/E/rGKdzT8sGhLp7O3jqiacug8U0ftRKy687cvsmQXV7mbENDeM0DFL4ZIaA
pNIcD8j5TRV/UoystauHpo0EKh+fOMR1fUw1TTqL0jTAox0H5U2UamvoT3Vhz15K5uwUBSGOkssh
+efMiJzOa5PqQ/RIleqzhyhOabo29DLGllBvkaCFBDRjWbtyUMu+DFXqXOWlIVsaCh0wK4Kw0PSL
wblCNv4cAdv111yq0HWMdN8vEAVNmfVHHfXLWW2esgWmYPFo3zUlYRTRQdQNixiQBBb2NqgpJP3R
cra5dTaNcW0magRYOtcv4jA4IzZseOhuewyVeKGnIbQXoPO0tOjwF0eNkJroJ1oBF770uLLthLJW
7phYopj2UQhrOQoa+yvRIMpLq+QHP8B8wr8P8RLKnUF9vp8F0hS65VInBbTqifN7673fWBgnzG6+
h8NQfRCcJR3C138h76o+VWQjRX2NBz1hs6bcyWNUfYS8JmVjab71HRseJDh55V7q78NzXGqONdDs
h1ZFsWbGx+mdFwkE0JezeqkTZ6JOtIp+Q1+Hf7bazvA5tqj9eu0MoepJswZJrg0RSUKJ/wAAZSOq
7vXirDDb4NzZeuM5RjK/6Kl/ljDp+Gs5ATI5iBNM4W81Vo2T782K3Oeb6OIuPEi18pD6vENE4psT
p40zY9ZjTwMBEr5TczmIBm1Ww4Pz9wibv/RyowJZGLeA8dBmVy3G1hvsSnnhq5S8IQ1yVxTTBqSx
QdhmJYrNmPCaxk4hqCO1W2uSuh2GOAY7xFAHhOOq4pd3lFpNeRET13FFYHUphiYTOzmxdp8ILzrB
k/2AwNimDNXx4izkoGTEIlQ2AreH9UQq22917R3FMCQNk6xcK06qv0tmTrRWyit4bpX2XpfNx2Ro
6UNA/PPlXwZJyiS7eaGa5xxbbUmKE/ZKbhCAuuQX40biZJhdVixzZ2qmsc0kNfcmMN7Ex1l8RVFr
dN6slsVXFFv8VNdzFlaP05TqBzV1pDUyUNMXGdGkdd8Z2YmQS/8OJi3X8UwQvcJSl6CbOeMXx0a0
F8Gn7KT1kuglBv9bL02CC5IrZkg0JOnfdeksZijb7vOyovjHZenVpEOxraRBcckfZpf7IdbQgyvl
870mU1jHV2Cy1nVtlCfRgLtIfoH83p1khH2/5Bm/ZdaZV1zCzF02VcY2IfP5pa8bN10wS7GFiUFQ
tvYpRgn2OvZYnt/ATIz06zh5Tav2c6TiZ7eRokP6z8hKzbTbSIF2wmLycSraXYRXxbcm90YEq37V
OFGuqrI3Xw1UOjZFP0TnupKSYy2N6tYxzOKZSAu5LavXf3RztxKjkmL66MI5em8JxrugysJLqJNa
VQzid5Bgk6e48cN1kKXV92iwUXkgc5b4rKhS2XyZI6dCs6UJr8hF9nu7Lj7Y9GduNerEojBeQu9p
sr+y4QRT20W/FqOTBNbbR54p1tovjOhBaX11Z9uJuSs0hSQR+HtseofxQzcLbGxYWxXJ/+hYEDrF
cC5+pRQvPRSCdYlHyE5xiuJFJlUF3dOZ16Ueli/DNMjXFrdEfnfFi+hhjPYumKf0QVSZtdOsY9sO
96L/HPSGV2VK6opWgvjtBXm0R3EpUWWHo4vVTvcoSm2oOfCN8DERc0dRLW1NPJWRhuVmzEArAMGW
X0XfscjqSxYZML4jScNMJ8peCF1d+jQvvmoRGGkdSZ9Dbdtga2dIHY1SfJ38CTXPTuefAi+PL6X8
XXSXFLBJo83GXhTRZbCKdvgotK7a4azXbEU1PqZuq8cZXIpM3RdqWG3EpL1kHAp+jC9m3kLJ0/Q9
GLLkKSl0fHt0wN2N1eNPVfQ+S2HFWk00+alsQRmFUw/JKx+StRnU3Q4VL4kE6VL+Pw6+TbVc7V8n
UAJcQOO2QH1lUWxoYfajZ/EaK4iRdUpprER9royzWwaDdutW5+Nv3Vo7/b2byWZpL7NPPk+RsAQn
ifhXlLTOqrEU/BLaWX+Xcd7N0YN+k2UnvJpmFa7m5SHK/qD3HLgZG1E0K4M8PIGCkyj62msfmO1b
qNX6ZcyChDQmk/WmAZm4Q+Iw7lcmOf8fsNldWc0JTgBsOsaK43zVNdzksE6UnxBr6bdj0kpH36m6
I+Rue6tFpfQYTwi+hXC8vxp9d1HF+DlBBmqI6r/KHIuK0WoHFFrxHi59J79Y5dTtkbGedrHftNds
klAVxorkjQTRzyzuw1+BvDNUjfuoFPXVTu0RNxp+e9JCMovjSvFgBnSHNpxxa+1zYxOh/fkiLw8K
3t7H75LZoGVNTAy/yH6XaLK/m6Q6cNtG1V7zqLV3ZUUQQhQnIGW7REriWxGTU22nOk1yKw4Bv9IM
6zNXLmL9NZVHsuVanrO+UmyNeKRoFrfOFunqXYWR4q3VrIN2ZxERuo0NC4t9XhpiNbiMLU2yJ82k
YP+43BX0ngzbOKm/tWYGRNLOllGhXFodp4x2gSJNt9bU8SUv6BX51jqnse+RYoeMscxcWyRCsATX
bq2GgtOzoSI4LqYKI1nz5BYdVVFkbVO8uWuQLVjG5uMwe6rhY5qyXFfp1dHDvg2q1tTsG7tsd/6U
v+I9NI4rWJbNWRz4ej/PYu1qNfN4+rOH6BZCeV2RyEs9UWxKTIbz0MA0abGPzHTVPjtzC86o9K8s
vpqFOIoZbasA8VNRKfqJQ1DE360IZKkoiUZTQn+yy4ZtvIy/d41TYlFpTC7sXifOWlV+UXMsTe9z
NzizHu3QODSRz4onuvkxnNsKrRxXTKxkPHxWEezxDJb18X4xv8B+pJKKh4QX8t+uD4WjQeQojzei
7/1ilprsDbspT/f6LpCyA9rVb+LK97mjXLXXBMaU2xzWs28pUEUXuxVxkCKcVkIHl+xpYZX9XZ2m
odGuRFnFKuOfU4NUGvotSA5oUubKACxOt1PRtS1TaRW2+PGJlv8yXZtGnuoHpBaWS07LPGbQ8VYk
yvok2UiMOOpGiW32ZujgOoPi7KuA/3JRNI3E4r0pLM6y4QRvNR5uol4ZbW1f1TLbWMBXX5QGKpjZ
AHcG5ay/ZkQDRH2SOeN+DkfIgWJybHnIkYArJAbChlYhFSAOZRs7p3o5iGLbGtVW9iGKi7qhqkhS
k+MvV7Iq60SmYuscW611TtLG7RxtPrII68TGlgbTt/oNgS/WlSRnny06ihYlwrZx6R0uY+/14szx
lc9hongbWwfGQS/QXP1epY03Tap0AtKQ2np2FodJjxCsWg7iTNRFJIxccND1+o8GpMYhIC5jRedY
6r1JLovDH/WihxhKmtzf1myXb1f8t4uJsUrtfCeAuETmCP2mgz9t5cUecVoO4Lo+D6UwUEyhlezN
QN7UonjvM2iBvJYdafDUxopXhmJEGErXwd4qs9QbwiB9i/zkUVBK5saP+bdof+/hAEb/7z18qWrd
aW6Rh3VQEHW6luBVG+QnVbY2uobX7r3KSmPEEe7l+4haTbqdVlRn6DHZSdTfOluTbLl9hqOd0XXt
A1rzMFt0HDtGYicO6b7a2mFLVayqyWgfbpVl3ngA+hYhV+qK5dDUabThHVt2xTS3BsXCPyZBTXuW
FxunxdtplCZ5naZ+t77XxXZoWbdyIbyb7k2KgpzqSowUlb+1i3LToIXxx3T/2nFc7kC0iIOY0VTs
z7p7kV8dC7voY+cVjjDbBAKa65BxGVdlMJXnETdGMjtFJR8ruCmyFlIULZ3fqJ0btDXcSr7lrag0
a3MxBZm02E1qtE+1oXmqIplniRpZe9tJCJcMdfKo2l9Em6gBcRrvLCKP63udaeDjEeWw6ZTEqJ9C
sAJPxZPoLg6p5rBtl23rdg1Rp4dyjGhI2OzUwh52SiaDgcmy9EwwLj03xD52ISoQlV8oA/+7NkfR
IvqA5WzBY/foOC+9RQPcSWVb9BqSYVmqHgoj6ZsXP8Pw16iwwnPs4DkzovFDycCs10bWkoeuMKVL
AwASeTMdpgpSPRvH4AEhTQwaJRiYCa/OqyHTp78g2q8hoQzBKu0GsEaaA2ZJR1AgjboXySeJ12s1
0h0W0ttymsR7adl3wV0qNto4jS9lA5g8MlHWV+xkf5sJo1OCKz6Cjx0/vzTLL/6cIaLalkfNUMnj
WlNakh36uyzOxKGJmmKnNxpiT0FwNv85EFqD+z7yWMsiW/Vku/kQjff6P/rOYxUu2LZ/neM+NEzs
/oAn30bMfa8XZ/e6ubSjU4Rs9nIHf1zpXiduJpmRXrZxIfynq53rkVeZOUJbgdGcEYbFqN4KtO1o
Z82mjmfw+9mjY0HklIrWfilz9aHEfukqk0h9aTplXs1Wmx77IXNeZr9rXOIuFp8BrXozmFuN7f9G
XYrO4qU7S0BwxExxXyv4xoTfRKOBVNCTz8+FPfepTowSG7aAnzre6xz9Rc6WDBRYBlEWp8ikDwcQ
rQvvY3ReMx+f73QcLqIElfM5y+XheiuFOoEte3y4lUxrl82F/ChKTkKExEQ3INesd/Dn0IaHdr6K
gwoQdpP7mgxEgbq80j8bahCVWK7Y9qaVjc6E4b+0IKqyCnhC7e4zVOgEXOMg9PI0woz+n5khxzub
XAN96WDCCd0p0zdoj5kPLaCbB72w4t2kWzDL+hJoyXLQiIqcM6znVZ+3EXal1HVa4Gn1PLI9pST6
xpGurmozgq6Ovc9Dh2lSLI0nOZoGNyOy9R0Vnkoxv9co7blykqknTSqty9STVhMNFWxzfDvlj34w
4HDO7U8IWbY3NW1xyDBrQATwfhoDzz6Q1m3mdRyoxaFVTLy7RsnfY+lAzBlCpWnU5UvYAwNnha/3
BPfKl4wNjldjhe2K1gxy4bkesjeC0Wm77oZ5ZXdR81QuSVVUZuaVYeHi2AcOpgAwpLAV6XL50Cj+
fDsk+fB78bs0mxlCv1JwJCoEL2U58+ci/K0oGv6oS5d+pZ1jQSuGKHO74dli7GrgQGMYkvGYsnBj
hXINKzaKHxWjhglTNdX3pjdfnFHWXpJu1HeJpfvbtOz9dwkawQiU5ns1Izma91N7ieVMO49kO9dV
PebXMQrlxgsCmGg5KC/0MAZ/rzQJXpGN6j+oy4G3puoyLES2mHD/Bgwsm/RmwDWGRtGNJfon4ev4
IOYQh9CMAIEHW2ip4NJCfcbbHClDXZu+amWJ0iaJdFyhutiLehDhfm+Elxgdh0tRhWi+Nr5JJILi
vSFcipneAn3SMGG6N0imUZ0lgJtWlaOcmzfWFy3w0VoOa+toQix+H7rv5lLt4wG175bgIFmCagWC
OdgpcF1RwBok3FFN6QR5WN8MQUbiZ2kQdaLVUHjNRaydPsBhqzUahCspm62r04IQty09+i5P6VNT
VdJLCbRr18y6uk2rXPqSG9JadJhw2Ha7KtFPYqSfA9UR1ivYjDxlikx+99MKojVSVrtEu8amoV6J
SA7bIJNwEPmnTpzVcVitl3DGdnKmHg4hb0b9NNr8YzJWHIw6VS9O8SIKWsEDYpUB+tuPhfWXVU9d
smHfnW50GHzufVS1jA+0sl81k295okHcig/2AQufAJH5xRXbgoovdU34NuH5fu1LJViR0CfgXM+T
Z1WNtRHdbJ8Ugak7rLtL6/97lNFH1WuH+ZKkqf0D4kT9A2wEpD40fJLJJJ3u9V2UkyieZ5vXQbqJ
hiSV5RMh1r0YJOr5exF9aIclxGVpV7LdRNgH23yXDfmLENWJHQ/dAeunFDTI9yt2+WY1kun2Dvg6
LQjbfYNj1A5klnY1yuZzNJ/oF9DDv7Sg+8l0wfmm8ycUAK1FmiY0cHGKfAw979KAoqHtx2ueJrKr
pgpg4MY+TwqqakKRKu5VL5Aj+yxKon6pEr2cOfS9W+JXzQsAf7oZPpeT6j9K2RMgYSgvy2HGksmN
qzHaiiJw0cVGuZq8Kp4RtrS7U6O009WYM4QsybqvoVTNe9EYWeO0xYU534hW/G7HY5bjwyNa6wxF
rwkcl2gUVTAtgNrq01WUDJ8Yg9+cfF5vctVd/KbTxU6jB1DqpgDS16J496u+Gd2I8rj0aSqpXQtP
a9myR7jRyvRs28h2qhJGpmx552cJVg8vE+PrtJRElayqb8jEpmfRv+Ff1sMmnlVn6WEDI3rsQ50A
PpM5kCkQ2QAppmKjo0YX7LHYAo48fcr0cZJNdo96dCYvJbvc0PCIrJ3KxnbFc/NxrPsScKWarKds
wm9P6nEJ6L4EreE8JAeTh82jBbc7nSayrWlmeTrR9a1tOeZWL9IvZVxKgPRNaR2SntyRjt0jBBw9
Oj4PdwWO4lebQLfeotCsqLqGxoU+XsSZZAA3qkoEHFWTrzWWhgz79nIRPXbWxJ9YpQnFEjljSR5k
H7fjxtddu1CJ4iYLknxnjY+Ts+yIHKR9A66PBMZUHDS1ntevagTLG/mMA7//cQWM7UeBxN5TKWvB
PrCzD6cPvoVx4Hh+pDi7xJeIbfE6zCoZ8V80vxrRlHrmgmawm3Ef1yV/K/o5doRNsW6sJuSkHkqY
iNsQ2YPEB31eKS+dpnx1FNVeySDCXL3ziXZK1qrWSBDJE8CfIejW/cCvhyhBjudUi20XmiHyg+PI
yJ+TJ1ypcwgBiETEBtCzBfG0HBuXTMdmGDrWZTmNjyOwxVVYtOeOcHxAxP6vxMiRmK20dhMUSrUt
WylbDToAUzXt1+hKAnSKPhSzm7+1VefhX7hvZuOqlbV8dBqwrSxO/caJ6nylRNMvv/tW56gv8+77
EylsPovmA5VBL3by9z4DTKKWHVTc4kkFrbYaaszlVek9yJO1UVcsK1WL/Viof0vzL+h+bTU+mdzB
NG+0mp8y2wTX0N9gA1QHIMe8nWD2stLjnpCBJA1rdc5TAFbGVzVSZwDf7CmdqAjXdPiATLopcxbY
KcNsqiqTS2SCrJ4D8nZGgkfBWHQeaNFv0pDnL53/q0JC14OE9ioRHWWfMF/KkQBSFi2CU2PK4jFb
rqyoF/CY/CVzhSoT4QUgksPPNA7qizJpmKGlL13fK6+adehBUK4lP3xR4IW4BcoG7sgzgIinvsde
/KLP46EIZZy4kuwytHg+KVBkNnPCl0Git/ci8KSHKNg7VbuxVMwT/aLGIkcfHjslqtl8tpUXmYgO
9n33APTD1etpAIWsH5TCllZyFGUg7bpnay5IWE7F7HZ+Xh/CeNjXHdhcpJZIzQJflzp5NwxwzAo9
B/gKrgvZerL9kYWFSkmaqO1wi+txZYh882JbwJxxzQm7yvTaLkI7M5LXJgjIEOmF3TzDY9CxAFop
fq4ceC2310MnsXX36z0x7JVetRMoDvkQOyH88KqK1E01Vc2hSxBOv4rTCt5buvqtbVZlKvLC7L1G
7vZFSaALdCSjxCyKaL5NEOARFPvqKhvnwYPskcN21usVVu8jOhpzcwidSN0anXyV1bI6ACSf+YVF
NnYpvB+7zQTIpFOnn6xVJjSZ2XlswkVNnp3BitUvOJgq4gp5sPZLCw+q1P7rCT+nj9jmBW6yqmiV
q99V03oO/W6lktPbB3BVN1bc/ygbvp7QmR9K3UTAt0S7mQx8kS8i2b1zrdMkQj8Y41UzfMmjudqk
HUDkuvuZWWiWANS1kE0ty80sRfa1r/19NtvSs4/Arz9FR0XrXnOjLbYol3y0eSptLL/hy0PYEfWf
/iybYU8Kn0S10hTPTdR/DWq9RckwMr3EJKFSDt3W7+t8zf0mxywbPSfiA8lKNFvUzOjPVcGHpaTh
SzaQ11crXl380EvibDsTUN6ZYXPKsgJpn6R4HUp5HS7eMPhUYhOFZxoZzWTbFv6pLlGVSPgxykr/
UPrKl0i1CNU09VHmfWPdzX2/gbloHCRVConZJ/o+DRG5qNvqV6gUxQpPak2uf6HSE69GPcaavEkx
TA0e21xTdij0/g9b57XcttJl4SdCFXK4BQhmUaIoyfa5QTkdNHJqxKefD9A/o6mpueliN0CapsgO
a6/Qxr21wwG5crqHmouPxlQT3zMmjr5ucUscO963xoi/cAw3tfWKk66xScjc7LtsvcXvM3cOnO5a
y9x37dn2hVcS+F7U7r6i3HProSy2cSdvpdWD5mJHgpkaOiwpVDwpu/4dTD/1xWB9N6oYRRaQ07NQ
veOY43nidudKmf96Dv5XlvfDGgviP43xVFJ58hNBuZjFeQpmCzpfpXtuAAw9HTl55VTXcLPJi+aS
jpI52J3MPeEZut+vSZ9Grn0g6J7grrZXc3a9XVoPZGdkiFPFmF62ZhBWeqE6esmL1kY6bBfQeIeH
myGwAFnyC1vxe9n+mxrWhzXOv1tdUgNLzCtk7EuNCtGZwRFN2212+CB86wgbDZ0yf8NW3LpNLPe+
bPP2WMdd8VLM8PCUpL+LfvHNvsjDgk3dTkeYhSlWSsKXNsKlLeyg10hWbnRhYAjkZse2cOMrsTQR
bj9Gclm8wjpF7NTOIsm0czoaKDSTcrlUaTYeS0yQr1DDjYMmxPw0JEXMZhZZK/SYZj+MBCNSa9LC
Os2cl0LGSRi3T02PrMcUNsVUAiDxzmBLXDbkHCaY/wYrCzKQmUrd3IQSbwlhvdmGR1zgIpr3rjsO
ik3eQJm675KifdA6Vo/bfoLHcA8NyJiJZMIiX/22NJyctGaovisNNVEvk9Optkxrh+S18yXT5ffJ
QumToGv5jqxYQk6G+wBPldS/XhjfWcBIVkSq9X2y+54MX6GSrWmRnwEu8j3GEMVnWh+/g6dzYMua
4bvmRYNfwJL67llYIVmL236PK6YIfAyb70jIJky1sXiLFeNM4KB+w3/SA5Bwot3WTcWi30oFFdGU
fF9kVgfokkw43bHcN+bEImua58TmTBzF5nCTmLjeOv6vl8lt9xDOOCuzAO1qr0BqmTvWE3ttECXv
RVla5U1mfGSjGQw27xKLoQwr72nEIxlTmD42VhQUNx+oUdB+YxL07MnUAhvK+F5VlY7glO6nO+SU
mPEGQeNfPajpzPsBP5EdTCE7IA3L8AfNyJ8ba3T8WWRGmAEB+4Y1HPQq88gkT8f9Ut+GrJmPfZdG
t4X/i5LaVziL73kSiReA1N7Hk4olq1XUZ6zQcfQrlxfbnFmwq3YOABJg1+HcTWGKk6w6pH2AmEHu
jTUEtS/TAEV89myPfXXyFpJWsXYkg6Ve/qn6ipyRajk0pPKFc+19QA7e9e2YInzh9x8tMH7nxhX8
V2y4IQQOywW2tmOHUZbEfpQDtHYtPjiCh/s0RTIkIjy+tDF/sZXspq9Td5wDXNlF3+56vEMVfNhY
uAXCBwABvFgjK+i9wvHVoqIQyfIg08h+HWsPUN0q9l1v1P5YAWpUXuzuMgLg/I7Kctgltb2b3XY4
Y9RhP6VCS/nSLfAWOuAyzWRCLdlCPztVei2NBpKucZ2xpgsHa04vaDuaAxt/i3f2jG9ac9RwzBBK
F10kP1XMoerfprP0BLEJ6zhgRZMkKRDy7GihlFF1qGKRB2b63tla8xLPk+6DqP3D7E2FeRTzubT8
YR5qP+li5dmuu/422ZPil5TrnzoxigDPZv7jqndOiN4oK2CeTLYvoN2QG3qIP1WLA2VpEaDtaBrO
9Hhe+pjSuqqW3ZA37vlKTDfZUW0kRtE7x5FLYmrhPmHkfhhiJfcHV302AXRCw55nX5PKWXrVuxC2
cy2l8red+ENNlmY8mXVTht2c/ekM+DstpuIk57xUfZte82GcfCWdHX8iZUCy7uMKwbKi2sWZIO8o
nCPSg8SAUrqPIkLXsO4QjvLXnMzxYkbQt6Y6CZJ+soJO8D3pa704K2JAAmoAjM5TdXLngWQQt2qu
eI7d1JYjlQFVxCASUSdyA7IsOzJR2Jd28kh0mdg8ae3QHRDZhsmkIFlrxHIsrLyDWlm/ya66KyqE
Nwy2u4PTdT80keuB0Womv7CcH59nPi/9hEpuiU9uTGrRion2Q5KF2EGzg4+1eady+qi9RJzRKKlU
r5Z/us6AK8e2YMePAg0FOevBMk2kD/XejzwqTV86A1gHNk1Tjjd0Zz9TKp1uEyRDPIu6fe7GHw5m
NeHk6aSZijxcptjmMDzwAQ2D2NtxpIbCyT8IBJp2DZBZiOWqGuYJbMJKiTFa0etrOeGH1UUsUYVt
Gr6DJdxeSQcnkEUqAxElBzC4/JxhvWurun1hj38l7FJiY56+GJqmHGp+SH40v+QQOMYiFfeO82xs
UWg2XOomAl2JbDpOrGqrs9PnZFcb8XQoalvbpRBsfOFiJ5s+x2Ky2N50Q1DAkNxZTnZPPHGxLbcN
JRa51K0LdT8gxzsujuqh+MXkhDkcKc2QFfse4/eltyvsvFKyGPBT30ezGnaO2/rIlfN95FnMJJGI
Q1yefmj47oRN340PrQAWKlDfNLpO1JfnkVlqYPzVROm0I/zxwZ/KBWNxfwJ/5nuhkHQxGzsnhyMT
A8rB1ndaEk1aDO30qIDmM4mPBHwGnWugwA2E1C7bYGBLsW8sHMwbnCBgh1fytcmRcBkUAj1q/u0E
gz6fzNlX2UmbPdFgzD+/sFkYLyLN70rULMGgatGT6Iwftkkdfhnqc9pn4lTOTNemAp2roppROxeH
UybS0wvZuzuNFLqgaTQckaoI6VwETynrzlIvIXlNOZ6OceNHGKweVIUzy9BY7WdjLbAgzKogGsm2
7pGXLXs0moRhZAhS+0XhpD4VKUQArzkRedmfp1EM5+3RVxPbZn8uUqhTaGpYqR3gdvjth7nM3QN/
3Pps5Gp9tsG79nKpbjNmv2cskZZzWnBo89AlBduruZJiQJ9Ph4YCIzY0F9AL1wfqvwnNa89ZU360
bgGAUppje1ySgiOyh6rZzWdsifv5PBo9XuZORxaurRWFb1m4s+ileRqUNRCvPkzzUp5ZRUoOQVMU
Wn31YSewAuQQV7w+UEtHzm5hVoGSVAlnKTc6bw3bV/ahSXazgN33kaK256Vv8csarUPLdHhu1Qzu
YsK21G/a6i3N5O9Olv3nZ7U92j6mZLHwPp+jxcX5pReHaE2j3M4Z2yN37a7RfPy9d21dTrxpGnuK
xrMdvyNqqpnoQg2rf04XVGU9J/0wyrjUgk5tspOUCwX3ZaeN2V1TvJQ0e/5jFN8sbChxgmAH33VR
FDBJrW+geR6q7pYpTBdY6AZJNkeFn6hRdFjy5jh2DcYKJamIaXIaJbpEhc0aNNjJOG/vADMP6sLO
8k7ZriavwnCXYHvYaUnN8Tcy/ERCosQqBPn3W1V6HK1GE7yGQKozRAf9LNCYB7WDjq355S75L3AX
l082wkNu0C2X0zF9MrCIQU3Eaftb1fpUndu12bpbY2Lmwdd8/VP+f5cjguj/192j43X7eRSAi+VB
q8eAsOUfHE76oDNxhQttxcRgpMyOQ1N4FHW4Ia7J/67cFLP02W+9Fn6mcBoodzQDjL/9/EeQKUEF
cNIUeY3yPjnlSoGd+3NPTOC+T4Z7GdXXjHngjEs2CWl18RM7uRigvEOm1ZMxu+jPHd7wwOGKGzpZ
q/gQoyknxOnyGjVFydy9FHttjO8OVbGoeJC7/t6qrnEYVphAtaziPMXYRLatfpk1om0OCBGcR9/y
G/YGF75kUb15mwyS+IEyRkg5jCelsjN+Ou58EzOGbJajdOyawBk9zBuaIT9HqsCXWypsqxBjXfho
TnjBKJa/UHX2lQmSlmvofubF5gPHo7Kus7NXLX/4Y5NPA2n1ZI4l2Zp6KncJJTJ9lN5tFItxAFSu
UY0FKUeIndV21bNaIGocOEYFIq9Tv8/j6tlKqThjZIVpf3lAaL/sqMJ43IXhszHhbEvGje4u2XdY
/+0lKlMzIBK53HXK0lwzjDMMrVI+aqbZvTO17iknl+hOdiY1aWuRv6dMHJxFkj0vzYfjiOrAT6A8
RuDoH1UZ4ZiQKj/7yKwD7GkHGKMivykq557OG8I6T8TPuE7eQZICErjNH0Ms7hiiOn8LAZ7GuqCX
iv2cR2xfyjht/FYlts3s7F8g8y5YAHOUo8r+CFjySmkQjUvfILQCLdlVcZeddBznd05hLkdcTJfD
QulgB0vT2C2K7EK2j7uqHtOD2qx4hwciVYK0StHbN4j+xBWK4bVET2KkVfIjUmobJTjFBP2R1Wq1
ileSUDXs5bUb1R+y076Xo2xwJ0cwSbWfOgxZLambevgAjeUOz+XsLtKsQNyazUxSoZyL/NIU9Xix
VvRuhuo7Gm1z9IZWeSf6OhSeAaSKYm8X9Xk4xWn8DlPwlyBo6slsdeXNUC2F+Ax1DN2+gNloVck+
byf3Rwt+3Xou3Poumi8An/EuN7FTGqggH3Hk37k4uf/svNEInMzRnjkBGKe2TrpDh/bskZgS1TuV
8L8t9sGWl/5pCSRmP60Zd6/K6zV7xDx6xiDuRhMBbSii/J3Xf7EVSKiRJrW/tLb3gG0c7ePEQTDc
LGRsLdnyDMTwZ9blaZmFfIyddO89xhZJCZ+ZoOn2gBM409FW/855s+et5p1RS8v9r/7n5e3ObXDr
b812+9ezv8b+35fYLttLtM3zmJUppxjkE/XHGmr8+bAaiTve+tujbb0ZEpWbtv7/evh1/ev2bWxr
/s/Y9jrb2KzJcmeo9eRztsvxfivLmkV1fag6bGGAU/971BhMNgTr9VyBshuSx/af/udTP1sxUwZU
LGUfZ6I5b029LrOjWWE+tvXNbv7vPu7V7CKH9FrNevxqaSo/B7cwAkhE8es2Vhc2s3tqjodtbGtU
tOlqMkbXz6HCzl5iprGvJ0mSG08mbv6fY9uFslta6jur1/H64p9jqdL5mjaop68xTpwBZvbGc2Xm
Wpi4dXywaqzGK6Wxbmptqreo8BKWvkn+bF3to4CI/NBVZTovkShCmwCiezUvHJ/i2cfirfqRwLg4
pARAHimMoFpGnUjI3k7TvWE3tDlYSlQ+2dXQXc00P7issReSPNkiLVl+Qjl2yDjyX0osWw+Yu7yX
be7ckB+qocKxi2kltp9GOaXs8NWnbJJnzFCKC+m9gkgdiNywqJbQ8DSb0JMC/7hq+SkcbCf5oL0H
gP5TKVv1B35r5U6Mdhmqi/ZCubnniNlj01hlU9Dhbngw24pKj4ohk6YjlGPrvcuGQX1vnBHCqMxW
NQVIUk4+FBFUsfE9rf8YXd9xUobQ2MfWxzKa9a5AO/eaJ5gU1FP1Cyx/vmxDbaz3Ny8vTltvaxAK
x/sO6fduu38bk73+7llDe916Q1ItVJimJylnD56aFLuqyMbXUkQlMthkDJV4HF+3saRisws56rb1
PFI5L0lT/MWG5j83LBNW1aCScFDW19iaQv83GS1x317Gq5fkpBJd6H/dMPTEPZhKm5+2sYbf7VUq
0c3rqOHP1Q6/xPhFWwqVEM9s3jtuvMITTNvbWGwl96KkgroNWdUA6zavfm/z+jaUjMscqLWmH7Zu
OnfV6wwq/vkKJRHYOkSljfO6kVyhg76kdeoc0475FcuW/ybdft7SLezPtejb1/j/vQ+Iv4QOaej7
7fW+bhy05DFRjeNkU4wBDk7VE5aB5smYVv+cJpn8bWxrhkqtnuTaxKkCnVOfl9XzCWnO/1z4ulnL
FudY6+rL19D2aM6j6ulrzE2Lv6rXsvtpE8932y59qnRKxoKw3s9HX2O2IiERtN55u0OhwvR5Wxk3
+VHRIcNIHdfxtDYJQ1EL+R4DBIURe4b91tVEVZCG0KO7dqzuXUTRSvJZscL15mQUxTEVAlL12h1F
X5MYDM8EqybOXsJ+N7wcfltlgjCvXZOi+lHvYO7Lsbffp7Idj0Jhx7ZdzacuO8q2nnexiVZ+kLZz
jlo2JXYGOqcqmsAkLbffnKHkCOaJj61nFVr2WOsEWy9xI/vNMC1ckmRx34aqPmY3UdTLdevCmDID
Mhx/NPg87PSp8d6sZFCwBEuU0PI8901ja3RUSzZ1W7fC6gX/NTY5280G08ULCobLdjGC0fH2Tedr
PQTjbPC7qusXdX3RTLLdlZ5XXrcbiSVmTzf3JCMRXOhvYyMrTyg6XKg8zvdeUg+IaFjypm1h29Ym
V3ci4M61jCMH5CKBYevL0cm7vXCGHO5nnBxK3ELe4vFe122x9xSCofNx9b0c7QcggUXxV+vDClbW
u5INoFO5+q2PM1b3uSzeLW2a2eczyxEak7MXN5zLkiB3xkc0fx+UiWKLF31gB00Ex4T5s9ebh63X
1GP75hgnZscktMmydGAFnR1d95BvZVhRl5F47yaQrLyhJIWMRj9qZewEgprAivI5wQDTJUxys98D
Y63YmMt2vnjMvVEGpl7ER0/fYT7qvthrHszW6PnRMJVno2y/9bpCFI/bzM+8aWw4qgm8OufsohjI
IlOKx0Fs10gNdTwEcc2qfspyeImiRn0jyXBj3Pit6UWPAlwra9irq0rD5zNrsIvWZnsk1j2GXZlP
cRnnn0PaFCVnxRhe0y7/XduuceyIsbgJC3+4mS3upWiK7+y9u9+uKW7DVGh/idnYZ15ncVh67ubF
Z0NeUsOWErqElfke5srf4pV/LcrWj8nGeDfT7pRA5P2tFRjDKS85MSavul1dcOYt95UGTlsqaRm6
Y1pT9E6+selrDoOLkEFIT+BPn8kXc6hagAA7+d2Kn2q82Aev01Z2funuZhWMsExFRXC2C2irwoy1
F/2+pGP5Nvbpqi7MxXnr5g1+o5Amrijv7Zeon6lD9WODVsOYXpLWXPVlabeHFZweuwaPEEspj8Q9
EeKQ2+0R0K8NzVVWzsnceGXrzz+/UIOkQLGDBBWmCoV+ilq5n+oyAbyxfVO/kzr4Gi/MQAZT7T6O
9Iq07xLWl6LV77oj8awtyrvFae19WFztLjt9v13D+tS79GRo+5P9p2dyfjeF4z2KGnt+IjLeB8uY
SdEmhHm9NmEEB9ZMqunaU/FbfG0GkPu1N1Asfi1J4t16+AHXr52X7UVUW++yagjbLYvDdq33LPXu
RO3xs1ebzV2Oy8lUMxVbC/2YNflyK9ZGquNlSaUOXEOv7rthP7iKjZeRbt8mXXM4886FD6KDZ8A2
aKxXUos1Zp6LS6G39k0dNa5Gs1xCM0kGDGvX/nZpayhgEvM03LbO50sVTWdRVK2AUYtRHMehAJbs
BIFprtUKBEM4h23dav0HKALYPHulPVO1gE5Ed5I6dy+uupx6Mb99drcrWlsP58TKbkU+fDertDoV
IF63YWj+0+CA6YTkyjXB/7kwqt70pPNWvu6VhqMZfjdpjQ+BHGuR9VUSCRg06SmGAWYUPxuZO+3F
gJhSy9X4mV8SIgF7WObrmmG0jW33uUQDPW9dtzFfUNyBMqzP/xpfmg77otZW8GWMW7ZykbYTcyRQ
nNKUqSwhGCOxHPOaIvI6lpjMnhgBxdA5bPlWWOV7HTXitvU8b45WaiWJ5OvFUabKQRntlIN02b+p
dqk/2eR+wBiRkF64o4GWyuH4sXVES40Jv/rlunU1CZUDMV5+2Lr1XKanaPRgDq/PxMazeF7G5PMf
3oZsaw6SNo9ft55VjECsI54oWzch+z20zRWIXp8ubKs+o8Ww/a2b64710iLB3Xrb+5Oxfszton3Z
3nux8rwmK1XI01zf90osmnWtDrduTbg8X82StJvtvdkFNkgpRlBrb3u1JBpe8hqIl8IypTVLK9VA
abr2bFMsAEieG+Zqs+qOqk1lKCb8892ZqtlP49j5CYH40vKITDp+T521/Atu8TGDhP6oe+QiFOXF
g5xvlnq2hj4ZnfUNBkd+rCs7OktjEZcoUpIjdcjyWGHi+awX6UeOPdsfOTuv5kxeu+PWf8qisolc
zqazVhNq7Kawb8B+kj8nCvEdCD4HAy1201s+lSlMnDi+UCI9pNPyZi+l4WPHCX2jzu0nufTV4heN
xtebX+qQF89bo9h2/gwaikV29NPB4TEYMhTo7thQT4ubAcIV1HM0dCoemz0qFk9OF8jyy6ntml/E
ZionSyvmN6tv+NpNLxp58B/krv0uFzegQI9zdx3thS3+Nn2RPSdpgm9t7ih7ZPrqR22lGptWuddc
3X4X9oGSWP7NWJZxbyhJGrpKfokV7zfbdfVstslfM6l+9ZMwKe80zlGDMUqVzSU4C6OxqU1zHJgQ
P3jCyP4ZKRLls+VCRWooVjr8sLNm8na6oLzUQAR4raoDiHxKyY/Qc1mmhL/gTkyVQPvWLLF3tDwq
nxDf87AR2GOaDmSlES581w3R1frHRfV9G0vt1VC7M0L0xqcKFe/VCkTMwu4S4GUC71XZm7eO8TxN
/+gknhj3StrucS567A8nCMptAM6oHDWFuhqapmaPdl7HHiQyzr+heqi3HARsh7+SvSvtcs2RXU4s
j1hs2vGPpnDbx6KzaDOkPzsU7iF3OwLElEYxJ3GdvPT3XBK6OI145xK1+O+CDKaWukcaYNwF1iDk
neKtdrAaS5xjqwSVT2p3F5eq8QHz89dopfW/Ji6Y1IL+Jn3fIP4WgPVVjTnEKHtfxaTuRHLf+KpW
WvLSwFLZelvTWFLbI5wHHFvv2Jqo1mG6TN4lQqzyio2KBu0vPcKNCFOyGJ4HzVQfM6XV0NOpdW9d
CyPFW5HiBb9eHGAXPkYDMfZkD9dtyEB9cHASu9l1bqY9vMGQsDwhEK29bUgzLAzfZJ6dtyesq8/J
YGVm75IcKy1a3T7r/jFHUFrNpL5vPTKp4jB3IyJ01osTJxvq1fK89Txd6x+JksMQcLCk38Z0MkJO
g1faqGh4wtawKdnz0yBedH1C7CpzmDWZChuBO9hVpy+9TvVhvaiszTQC/CmIBk7bHUDd4zmqcIH6
esnYzc+Yr2af77lIxipIvPkxp8Ads6Xpjy4iGq1sxTkvBCtdJdN/bWnjK83e6dUR9ms+/qnJxH0D
0wxmw5qIJimNt3qqf4sMo4ntGhCtGmBO6R1hjJpvtkaeoTJ4Y7jdWxp6fG6IqQm2q6NKpYf4desQ
mS+s9zVkmHYuzp5gB4EULXndGsxRqrDJoirM/mdMn5PCjxsP825bT17neILlFXl4f5uHXCTGw616
45EtCpM+nJbT1k0Vrz9pC/SQ7RZttI0HC9jsFMnn/WVHGXnCpfVor09v4nYP3T3CEB1tW6P0zuvW
ZGnHbNeN08mJU+dV4o1+m1IFmbkOAa0yY9TRJNIctptBBMUdLznONJEsA1i/XcgHNIUQm//zem3/
b1UoUYiyH2IUsSmvaOl0Iu66/rO7jUmz3bUa69nWI8S0OiwNBLvPrh7xrKU4RBA3nrehyVgo5/Wp
SqxHEz+2sXmJzlrJD2PrtVIZjtJqK+7gH92awZ6fa8ghT59DqCBJtBo933DK5MVx+ZlLvLPsWTd9
artUio0xft0aTxUHtTKW29abIre7Ja17qPQ8yYKlW1HgtnH87WqVsMrnlg501mXp/mvM8LK/nqqy
6A11d9cSVGV/HbJFp0593Rq+Rzh4DFSrv8Yic3xvE3W64uijvg5xlF5bzf7+dUPGOQXnja47fI25
xJXJ6fNFu2HEsAIbocCa7PmqJ+mLnLzixhpY3CihnwdEEOetR1CmrfrbQy8Xr5o05el/jW1Ps7rq
VyujeKfVTQHJp3TuW+O2oIQOggAU6ozVqgJJl1pMO+4yNKqPNo3qR5TVwGtemhy2sSIpwSpTKOai
rOpgbiLV57sfnbabTYOM1gqXYsOE/lOrxGHlTLNh3Cfto13qVwlQ+ITfa/uoMkxuTaFEgYoclKyH
8eL05sAHwEUBfWpHIRWmlGa3D3Vu0+cudU/bxW2InDEN8L7zTto81rfZnC52Kwb+nqPx3pljffam
tocVNMfFUxvXYVmHijrWu65z2p1mxQvEo6jbm4rhPA0ZEo10iLI1fiwkx+1bZ0QVevjhGtXDkzXE
OLYLalLoEn5Ffbq3BIYHmcVJp2IH4NVac5wS+8/iljDY2pM6xCgnFAGnWx30nWQPEnTsPkqPfCG9
8BdYwsGUKAhJI1bzrdoHPwZ1vQkHXVXGM4yJd611kkPMggDArUJJh6Q8DPpFXfCak5piUFxAneQq
h3zSPzh3MdnAXtjVhnor+vxEGLVybfoaeewwuqdiQABnGO9pN6Yc/1zOybA9i0G4j6WwtPNMRRu8
QwImGpVflLNEM+WrE0m6uBNTvp1JA/DqIfPlwhrJYfhJHe6a6LyX1YRvRsRgz42J7jE2rmaXqnuF
YBS/Sj6WZXmjIrRLpFbvK1u6l6EgDQYggIdfzTziAG8bzQXTsm8wLCZS6OSwrx1BjquuR7eh/MPL
iDN2K4aP7/MYOKZB5bZStGvBXrWwJvVu5Lzy2BTLxcJwNhaQRAqFyMVMR5M3Z8dOG9tz20dtSHzk
uOscJ77mbrvsVKl/iyfyA2BM9WG8INFQl/puQf+4N7r5rqRJcyxwa7xikwivhDUlzDtHXuuqAiXR
R/RbSxTEzTxcIRIc+xZDRtlmQdnWB6+YvFNpzM0uZ9/A0coUvkGaVtAO/dFqVkZg3GuhOdrZHoLw
L6yafq5hokeTKnnApzUE0OH6AHc2EDy+N3anQNfLpLxotPgkQNfCS4ITe2+w2hs2ahv1V5PpM7o6
s72MEA1Oygp4GN1921Fr67aaLQpfo546SC4wZikzLCOSUarvevFzsJVbnqPzxRwlyNM77OV/F9do
ztTfVFbCrMVzTT3PVaO9mig8TL72lHvtdszg3zhNYJQiufZlE5/jiR1GofH7nQW5PHlfY7c3rt/e
ugCycgY8KZzknaBeNpgZGKrdtO1B2PMv11Td6+RmMgAKlAIo9JPsQLYatSXbOcWDIBEiRkyjlYSW
Ve2KlHxDCFAGY5r86YqalOzEPLKWDxmMFeyt2j0f6L9tTkTMBAxP9YFQDtlYLwAjup/CLttFaffw
3A6NmduR/qYa1Um0zIOpYgbLOHRB3YMJtOULnqbqdUgS7SrXxjEJrHQQYealL/Q4Cs0epp7QdE4o
itMz91pdGGeZG0DK2idV/Eeh8oATQ4KjEFDG78Ea6w+JrTmL9rEvibFzXDRNekwNRJ2Qp3psj5/i
DiLPcudEIgPqnk1t3og1L3zSAN7zVBX88461Uqh3M+Li58kDYG/1fqYqHL9irMLyKRsYSpHaw8M3
0+sE89InNotdBYfCPlPR8JgS8HrJ473tre6zzfAndqMCgzIDeqOr55AYzBLiYXQQC1GNOoJ5v9eQ
Msm/I6LBBNpv2HnQ+VrbAXV2fLOUaoDRdBWqVQ9DuVcIYNFUBftI/GLiOKKwULuPuZlfJ2F3V6DG
Ilj6GVO0Qj6jXn4Fae58Cz/5kzfrsED1yDo5tntWosE7K1nknq2Vp9Ok/c/O9a51wjRrdgrTWN40
xwWHJSJU/xkhoh6avv+H7AMDTbAdh0qdzU8jWUVXB/C4WgXEca4/cse9wH+Y2WVPEZ/g+M/EqR10
I4a+lKahbvSR31WIKIq0AaiQsUnVrbaOjdtUvpXZ8gB1vYIU51mQblgM9oiZz05JUUqv8NzCOvZR
W70LylNpuyxND/UszcPQNt733HtDy9SrMvq92O0OzTtrqbdSZJTfiTEEpVXEZ32KyUds1G7HSd07
DhDPDhY8UHgnlKSUiMNbj+DesSpAD9XcsWd88iZrfMlHPIocepjJZKE047eyUOzLV9OMlfPZtdn5
n+wWiRgxXzcrYu/ojRY8RreA6Nl43j6KIy8QHu5rGlNfwJHZ19WYn2JkGpelTSmbsvv4k5d6WMbZ
fFYX7JswirprafzXWhOikOpc8S3evoyczliI12Y1zzHLSbuqZivv4yDnm0zXmZueV8fy3iZsdZs2
P9Sxo4ogd/gzwgk7KZLzRz/k7Dys5CPLdXwOzerFMiZ7P5UJ5++1idynxevRoUktDbv+njtddhYc
D8555CQ7o0IAgBo7uVi2eddjA/WGN/GNIu5xhHEFvpeGo9LeFwIqAfY4nPWrwZlWHDcOmL1WpJEK
Q0s0rTXrCgbm/zRK/1+MndeSnMjarq+ICLw5LW/aqlstc0JoNCO891z9//CVZtGr98yOdZKRDqiC
JEnzGvaLerRNCw+7DCNEUssvQWqMmdeyzIJfg4Ps+bIRoMz6XvexdcVwC44EZqAeHOugB401BcPE
jNPnWJZG7hCUPtNQi2tjTk9qOI9QO3x7N6JKs52WJDIF07Y3eVhm6gI0c8IUXkmH9OSsgS7yzOIK
IuM0TDBSgCs9dGb3rLT4P+VmnOx0TDTnrWDmwoXAb4E/2zvDlMMpmN2HMdU0hoJd9uixNXeJm+pt
Bm70Ga8N0IbFj3CI0s9qjkuM1/7pFj6NW1YJnGWpoJ51ZjopDcrxXO1egolPGAArT9n5UhsNcOzV
SgkVwJ4+SIGpzs2LnAbXyteoDvJzFpd02WPn7DDsBh7ClgIguGLeFiimRU5h817YW5Mu737QoPTW
AAXwXxsOScP1kBzx72MWWE/JHL6FSMEhPnqYsJbbOc4IwX3BGwHQ3iUaTxf931TZpn39i3lNe22H
7FiPNZ9JUIGJg6W1mkASauFx1vXZCb8VeWl8QUIeRc7xk54E1ikdlE8ziwALvVU9VuZiPBB/Vzvj
FHtjyG79zotn7xxG1kPMVto21ZFVatUc4T8DxLh9dU19utPS+HVUmaWGVYCMYghleDFpqnx0bZKG
6wEFerspQARZ3R1sNrzBcpX2TTginX51g6O9ANt1kcZWJiYCJv20tuDq87RvdkVqe0+wAJxHdXqd
QfA9GYAR7DxoDlWcfCkZGCBfGQGtLNlMleSc6hljvjIDoKkox6RzQ8ZPRgr8xdrlQWdsq7LoT7Aj
itfOrJvTCFtkK0k9cRrwxrWFX6jS3DNc5v+0nb3Ty+DPyVamYxGn8xXhj6d+BuxtunbyGCDl8hg0
Ws3OMFKYTu+ke6u2q2MJDdwIYGcoCRJzGT9vYWq4A1LBTsgmYxFsnHnM9syiHw3WOejFd1n22IWA
xX7k9iumZe05WzAz5YKrC0FYnE3nMVpwo7UxqWeAEeGCJJVg0qM3RTH8ffyfLMmX6tny2tWXMuC+
ei10uk1WpIQC9Gx0kNNaXQU7/zDhCHmywte4ASngv4xNkB4C6Lx2a8AtGsYXhMpRN8Tz7qarIRgh
wQ1lJhMGN3ZQ8l4EN6Sg81NIkuMfk9sEF3BZ1rxnsMovkai80VYFl+wk0WRmBQkWFn9vqAvQvm6r
oyBUKsdpgRQyls0uRQ/cOmjwevA3iaIt6wjkBmCx9uyqfHOUfJeoAQ65f5r9AIp5uXHNckaJrfhE
W0vUeS9QRckc52zKTlIzclruDLKIwe/j2+UkUksL1WljO1m6k1+ZoDXNBizCZ4ur3zFo1KMojDje
FpL7cAbD+bNbnt9oRs4pR41a9oAlSOT+SzRmisyWFsZ3ksyy6hiWio7/zPKbcnCfAd4ZJ7mk/Ayc
l8OoGhAn6au9V5Z/ynHpGMAxXx7j7QlLpuClcp9dF2shja55Y6l3R6RW8GQC9HHD/kprgHbLDvU4
peNe1esfggeWYABG3dXw61hPRXIkqwYbM6LKSenj3WYvm943nFeoBt97mIt7rwl5ojYSooc2aV7k
2duJ+ziw7nOYa4Nu3Roi9PYYurO9VVxSh+lfG6LZtj40sMM6EOom2MnjkqchsRKPz2QjUWkFVqj7
7Ct3G6/o8wu+jh7oM4kuAUQE2oZyrPB6p28ZkhkgAjBnrIYxAn0XlaMdHClAIrtGfrlF57QHDWVH
J7ne2DSsUTe7uE2+zKN+kTt3u0tQSzeFlU47uddyV5K2YP7faoivLBgAeSZyhMQk79YcJC2BkeIY
0nQhEE1EH4fukzz4W9OUW7O2BimpWfncVGDYd3Ir5Efqfc39aYNC37KCzijXqv5oF9sQ5C5v99fM
nX4GeGUcMkYDtLoXrcpbmLbhIZ8hOrf69Elfug75bGex7RznYAYJjB3fRoXOiRJug56QleTF/3Ph
d79BotheQXbXQ/1W8/b0UJPBobQ39J10AfJ975AbP9kAssZPKVze2829wSnevTXvQBUf76DBNl4R
wZqcm4MR5tq8j93wu9Jl6n69w3SCF91xoXSvnYvaP2WYWB7kt/R+9Zjas3pAo7Gft00W3rWDrgDz
WPqh5bWWIyX2r3leV84IB4TJTlpCH6cHhjBMXZaGoI9IO5lwrNfms1Swq5kKpr4dkGA7SQseO2s4
TbnFtKTa586A8ZG7gCv/9bp2kZ79EKywlxvAFRZAytr25vje1RcAo1HY9SJvQ/e2dMvSkiS55hWs
/iw9kqXPzt53qgHMSvrkBAp9pNSXYH1b3zXRW1TK58obTl5jbqUl3A7BVuCovLUNGwTSFzJhb44o
dJ/XN3xty5InyWBphWrfHxpAesfQiQ5SZkpjlxrr8R+boKTlqUnsdoykb9EP5ZL8kHdrtmVl27+7
Hmzl2OBPzXMAV26TAo8pUkBuvQ3Ceflw6B5E00BnojrpB3wo2KdnXCBPfLB1jEGdx3xunx3GBswP
73RWLGa1wGM7ec4BpQx1d7UWrOo8ls/54HYH05wZSjS6ulODgrWbHoGZDRu8B+EdTPliF2nOQ70L
ovLRwbx4ffByVUneXqc1LZlrM/lwSDGk7anHflAaowT10l1LTE+gL5kxnCe5+3KSAjzjBGaFZtf7
0Oq38pbAaidXou9yB9f4mluIKMm8ZcI1eA+p7pstXIqQG9bFSnpmHRxqSLzgG8ZE/xz1wN2RMdnL
PZZAHnu8DE8QymWOPKV/5JN+8WIjO6jzeE3MEoEyrztJJ6PRa7dwdkvUc3dhEdy+AEb7J6T87Cwn
lCcvMXr6dmHD2NHw5zx4T5jFuTfMsp/YLz6eZ4dcWsTaGaia6pw5bv19ejtqu36CeL/exTJz6EmT
5TOTuZm18y3oQkIqgRfwFVyywUjcQ35UqrC3BuXEQBdl1Kz9TcdMBlvgdavj5DrnCWAO+7lH6JFo
FEf2NsMx7Da6us2iIi0o2HPTtVsnDJf6oTYS4yDnl9/l29F4bvXH2cjbg2oaz/JU10crsbzrfsbG
FG3GokDpHwr57wna2nEo8u2X9G1gx/S0xJGG6QMY/72W2Tns/DYf7hFkN09A06qLsHaGqKsutIVf
ZZhlt+crT2LtY9YHwwf6rxR6pjl59c6CII0shmPgcFLwErj04DsUAvclt0yejDTrQGXt0QIe7Bf4
hvynM5cKa4++Pslbg176+/UmrKUSkyr//1MxVhthL92vXb38GEnexuJrWmK3zDnC9oMBLcIMMtBV
Ovuk4rEoVeSytyGXRHHY5FW7RdnX/g2rv30o5Xe+G2Xcji1zdwss4I4NQewx+NDL+JXNEZau5TWZ
C+RgtsFkfkdrhfXksE9ORROG6l6q36L+8gWNAIN0QXobx0lLlRHdGqx505yx5aChFKkBE1sGYfJ3
1uCGkpT0u7Hs7deX8wgT534s0HXriTfA0w82u1TzFr3egk2oP1z5IWZ90V1dPcuwTAZ1EpPgdupl
WChJNoLQvA4ggKyVpcqalNgarI9xzVuv8eHYKP/cIdRBH0afKR1nBxAgP0la3jzueMI0fim//fi5
1IpNpAzqu2GkPMJby5t/BBDtz9JcI5R0AU0vzyDsOiQ3pKX8c1SOvnVVgHKak1umu49UkACmyDqF
+8AJEYKHlK4F6xxQCiRY60ly8H8OWp2fb79+ack3ssf6ztzGM7fGLLmennfsn/znvZPYrZZEP6bl
oNtZ39X6eIGPRykaGxut/arNSM1Kv7KOHuTYf8pbq0jpbZwt0TWQ57EmJSbH/etZ301npLZU/HCp
f8r7cNYPVwqWDh+juboLYfQtrzgezuxVVPNtriovvAQspUDOhEbE5H1ZZluDNW/O8ASFfkedqjWI
3ipJdysnX6u+K5GobwYghNiCv7VoeVnkPVlflvWl+te89TB576TeP+X9r6fy53wh9xcxaL9x5+LQ
xrB2GQvLh2sNbjPZNf1ureKfqn/Iu80nltPeriDn+VDndoUh8e40Zfildl64la5B5qASW7/R0oes
SYmtA7K18oe8D0mp5/cIBvQ/tRpJhKSwIfLxcrL3zvBWmvAtKrmSnlnKZlqdVdlB94qXtXsHTAVt
fE0r80Ijl7T0/IyFAlaUrMxyb0tHfmC181a6B1b/kWRtUAb+TVe7dRq2yhqC9C5FOUPCRPxt90/d
7doUHJn0r3XWZrDmfWgukpTSMWhSlixcmF6DOpu7ztHTeSvz3wSAActFyfgatEN0uL3xclPW4Nat
rmm5Xf+alIL11ZVkwELK7+5b0h/OIHlzloCd0BJeo7Wzvw2sb+XyfNYjG7xKmLxlZ4uFEWNZIXk3
c1yrybESyMBgTUrsQz3pRNe8d39cSj4cMniVsp+Ne1CBTzVUClwDpAYr5YYGkmP5cJU44rUv0nX5
WZJlJ7kzZdLn2WlWnU2TOdZJXvb1id7e/XeLme+GCmtVicnjjYqeFb1bpdsiV+4gemLEETIpOlrZ
w+yVbMeg5qJND/KK3tYppQWMsx43X+VF/r2qVavBHutstk4aNgfzPDsnSATDEoe0JkHdsFu5WdO+
FSjon4XWplx0h53ZwoCMDnld+bB0LTiaun8VzrbFBkCkol0jd1WeS51BZdKr4rWM4ZkIn1xfHvDc
IrrT3tYzP9x+uanvHtFt6nq76zJnkejtNY/YnJw9c9rLXZbLroH8gDUpN/ZD3m1WJyUfyZxrTSle
/5IehvrWxlpvg40hVnFB7r91RTweDYQA9zqMWZJQzxAgLc74TFJq6eydGQ4yPUup5wHz1JME76Y6
eIm07Kgt51CTOrsvg7rdSK25y8aTMpfmTu0zQHrDUGyaiFddAi9zza3tAfDUwBTdpYl7UKPQyvdI
BmG4zMx+z6okqOHJOTd60DzCyWKvGdFYiOeZg3tRrN6l/vi6INo/BcjAfoJ/U+9QjRtR5SApeRmC
R1nC9kQ9ogIR21X6KfYclAXN7n6K0UJwgC0cdPb2j57lz09p1fyE73jqTa18G3MTV63U/56XDMlr
fOAvfqCCFM+a196brR8eq/Xs7PoBGw5aizrOMGyCpq6/1DOYXqbk5WddTe0tijrAqyJku9RisQUw
WUqec6tCv0lVdxUSwShDleC4MWKsHsalhKUkzAQGHAXCRDs2hV0+zFNSPUhMgqwoHHTP8hxhYRbh
rSIOdmWF/JA/Dd9MNs+OrbpI+WVqZWBHghLHblkA3rg+M7e4iFG9ViF8Gj5GoioKhrs2K8AEee3A
fLgp3AtIDbbXPBbbW1S/pn6KnoYlgOgSPflq8h1ZTeUsWWWGSTe6i6hyFQifGRa7NU7w1KCG/aSy
E/qUKpq2ncYxYAZBQWx7QKtSm3uZYymKh+xmGobuQUs673FegjoDtmfTtmBXU2MtCPUs3Wqlgyva
wO6MOWE2N446ujD+X1MSzQ+3FGgOlH8d2tx6fBVZ3iMqM9G2CtsNuqfG3tEsczdNTY7GG2D6wtDM
i+0AdQbWqu10W0/aDVbwyGDgAF56YXlXQbW7a5ZgTdI+j0nBGuqAtJENN63UL/lspsZWMw3tIkEx
BX9nFn2lbCcPlrsXpiw2I2rw2vsARl177L8lQ/7VYCsdXDh0f94tEz4zyETQCkWFSkw//8V255cw
T/RvU5OAVkAQ5zUYM2DX6GA9zhp7ydaUWNfKzfuL3sftKU3j4oFHoEH5b9VPzajQuLLUvFeN/rVG
NejejZLHwa4aqK9K/Snu2ThyEHvcS1IK2Ar9jPx6vq/HTY9xx2ZaqsdaiilfDJZrOY4dbLIcBdot
fcbu3cFW/t1JZ/Mqp6obU3twvPAEOQynzgxZtAMfnGq3/oI2SH6F4Zzczlsbc/vYdO0+V5G12fpY
LPdB9oJR4cyifdEwV7bNK0SL5hPc8/6BpeOzpDDabT9hWgcZKhsRa1pqSJ5jlB8PStxX1UWPC9dA
gNrQflixWKIKDLo79NP6u3pgWblMUTuRAgclizMymAloNm6FbirtEbFNbStJuT1Zqi6fKgdM2HJ/
7HEE6FItA734aI+/bn8nTXL/aBc1nLPl/qE6DSIvmzz86Wkz42CinCJRCapghuG+pqW1jS0Sku8y
pVhKOsgdu+ER4AwIvGDYgOvCUqGs6JT0+mtdB+Gpt4cAjfew+l6WBymPh7A+pDqqTdWsOCxYKy5u
4awHnpsgCu66JRgSdE9cwz++K+j7FDuZt8C34z0UhvhajhkehksgMckzmWVj2WCjqBZrUYPf4L9U
lENutdejuxFzwP/lkNQdwFeo2vHjadquQOT2eXwoVVYDtx9+ndSWi0xFqTd3abvwKNh2NK0WBiyK
lPfREuQITNxLcvJ9FAsjf4C8rsYsri/FpYpy+WatJDEc9K58+Dr2kTk4dllVCcvKwxNjUpSL82YB
xUdZSko/HCpJuXCL6ujJQQj8dqhc7d0RmW7uuxKAxseC5VdNZQzZ8Xku7K8p9qQgl2Y3vbZTlV7d
MQJwoqG82WXsM6rsVuyTItRe1DIc7ly9/iMPNfVlsAv1RQ/rh44O9oG9aZguiA7y9esN9L+cutWv
NtCSNzfjVGzmlPcpagZvUaV8gY8cPEqhWQb3fhHbT1IGUnifQqj7lC81x/otGTTzVfOj4rOWnKUK
35zsRW0a6JcPYZ1Od32gpffjEiDupw8bM6mJ2s28oc8GjbckpQ5EUzZyfPcvNRlwL3VZu4S5lL5l
Xo2Otma0W0kafTOcDFxTd6VpoYi/sa2u/4SNFdJF1qjvIwiVb02PLYIKX++48CvfgIKVOzvzzdOI
ZeZTaY+vQGi6b1b5Y3Yb94uluO0lKyOkk2y9+9bMAClUx8qfENFBSzfsfwWO3X4DsqXv5hgXcbvx
XzXAZ2jYtgN4T2Jx2O5nrGHhC/+dBS3yd+GHPN1yQMVm8105ePUev7YShTmneM0Uy740aTehud0X
rzqM6U9Yv2+kUAHG9goC4wtMXvVesmy/YX/BHcqjJEfUJM6aNyVbSdaxaz7N7NJJSs7YDeq9itab
DiP6GkwzuITCCo1rjVYMtOjaR4XNzu9ZdI+7HVg8ZD2Rlt1X/uBcpKRvfW9vaoNFu8PtZPbpeRCM
id56teq3cHyiiySdSLWBKUT9VZI2RkT4QOr+nSRnZfrh8s1/kNTUZ0/01/mTEYPv8cfgFEaD8pxm
rXof+dCIQx+7qiGvngD67JGd6J9Lr/2cxK16BawwPOt6y6sSoypfJe6dVJB8dBEPpVJnD5IlgYnK
UWRDYKg7HcPVAvfYzA6epXoMHe0pN5+bpji4nVthWFjvkTEvr/bkFNeogyy3iAWXV0UlaLrKRWZW
nXax1yM6bkfNY6g5WIFP1isKYek31aq8PbqZ5UmScHSA1OvFW2mOSFIaPViCpZrWT/4GTT9QNfmI
u7LaAhSv0m+gqLMjdHznoLP38c22jGvuKtaLGWbOfZlYACyWau2k/jWBljzzadPuGdZpuBERc5dg
1lJ/ywpeA37377y1isQspf2r6nXt+E/H6y0AmM6OH+txbh5GpQIuXbhI34HqMvkS/ZWr/mdzHOy3
xhnRB8r14i4LDRtl4yoFETfMX/rKfZaqo5He1ZHhfa2bXN25dWzdp6WHAUtdo5aCLuxn6Eg/FcSv
9nGxdYEN3aklL5U7xj86DYCYZbjNo2d2wUWxneQYpaH6gqpKvZHTO/NXtfSanx37RsCIzBgdxsk4
sWZborpbWs+ejeY4r7uDsKWWb5KsLlDGRaPqrqRPvbPLcNf7enypESf/XXCrI8XlmguPBPAzMv47
dQ7UeCflIbjHOzlb7Lhk2hV0wsoxz7ekFOuelowHXu3oVjPQ9GfLTKyjag9wt9dTWI55tYGXX5zQ
UvapVujYUg3OyQLve8brprnTDNM52Ek2PU34uOz6Vm0+8zaqQH9c5ztj52e0eZRfjffqDglD0rGw
Ds8vdluYP+EkIhZp0s/T+nhps8SBpBLM+7qq6odYb+uTaVTDJXJbC3dfv8SWoHPQxwKsSscHM1Mv
kcXye/9bHIyfk8hU/lJAWt4ulOUaUnGF9eeUDj9CRXG+anaToXaszS+hjTY4Q5TgEQq1e8wWUXFV
8dNrn8bWkeWA9NGFCgTGubFYP6Mjs/05/EYH/B3yofKnHuCDDDqJETaD8CRwzb8ylJH1rn8NsOZo
2k99B2YZneLm1WuZE3Z9pT2C2+iA5+CwBO/K2bG45vsnXTfwoBqdRdJATXGL07rsKjHHqdkCRALh
vkuQdcG/5pPmDN5rnnpftSlW7s3e87gHyPfWYVpfJNkZKM/lTtyd9bhHmEpjXHbuSqBuReN6nwMI
6ZtqCNX7vir9z1E9f9OtQH+Q1LwgwB3depSqnuZcI83ynyQV9sGxTcv0k1no/md/Zi+xsJqX0nCc
z/5x9DPnW8yn8tiOant02iH4XujHeqjt7yWILCxzqvo0BEPxFZu7bW9F7ifmkXeYPBQPta8gnh9A
3uj6UNvc8paCqGDHGWfdhckyHhE7mniJEF4zIuMvsTu0EFMLnaD7vFZojNrYVXZnHQYsBR+6JaBh
TLsGb+SdJKWADdvioZlx28Ky+grYiSsHXQW6AcPRDWt3xYOxBDZSvFdXMe5zp5o/sQrwtSuj6fsU
LUCPFj4HOlBI7qX613gepu9jHVnbccmPlvz/ru8iubTW912f8wBP2zaBi+Db3+df8//t/P9dX66r
VwPMbc/cm7kVbwcm7M/lMNXPumPqR3vJQy6jfpaCnMnvLU+qIBTZPJdL3odj+XIiZ6V4x1jnmyiB
tbAtvapRD7SM7Heein20l5uHtZoUjrHnbeoavkFQPipZa0GYhPM1avUQ7B3e9V2Pjs0uG7XiUYLR
5HkV/Zu+0Zpqr4eJehdUEPHopCSBQrt61y6BJG1DgXR/S2fVrme6htbj36WSvyblCMlD2+6aRwDa
1qzbmdZ0Sqc3j+5jye360WP/gSKZ9y2Bz0SjKvOz58Ml1Ufn02T33g8DATpWC73h0XJdDEcT9FaK
VI3YfYVNDPH43JTKwdC9+QuKDMOx46wiePoGLess1wgz4Hx91Vr3OGF7D36nsdG1nBvzikedu/YZ
3IiF64BhHPSmHS96HaLZvRjuiKPOzVzHCgvIuUy+pECCHq3uvQvICiZ675zN1CwR12n958xJlGcE
orudfvKwEUvmGU0XA+0YRMgdc8MQBF5MPNZHpcr6I5M/ZPGNX5XZfkdiZPgSxTjBJ13bP0ZNr53U
uM3O/piaD2Gg44mhlPNbGqa/AB1mvzg4xA7+opgm6lhY/z7jJ3M0xi54qIqmeS6WwFAZHoYFcolL
BUNfqEgNkA2rLR+0FF48ksnqfvCK7kHqSzUMnvaYRk4YoCFOkyye7EDm8ZLtk+cAsQ581Zr0CdEh
DCIsjNGMTh0P+KDVD1bQJccKas19kkGqMEZzvnNckMWw4+2rkw3RuUDK+OqZkXVm2aO4eNM8XLJq
HM+KGpXXzCgw9vH76C5pfCSeBse9S8oJr9eaRZKoS/xD3LYqDgxqfXC9YoToiugyAlD9E/sT5T6N
ne7ZR+0J3WCwg/Q4oIGqvn+ZO6x+MHceXyMLeeTO3PRdyKJUUKifG/agt+GoGm+j66Llje7pF7xn
+k0VTeO9jw8VEtR5uqumMEIJC/04vk0QPvx0/iNp3L2PH9lXdq8bdG2ihWs/Ry9gSX9Ftjr/oSTG
Hyz8Qi+3AhbKA1c/ZC0fZ38wj/1yBjfGvwMcWInFw8iEyp4Q6QRi8kcBLlHvzB8eWAOmgNlwRRt1
fKoxUl/U+GdE1+p7z5o6pJB5A5gZlaes0RCSQbxvfIhRa2FQPp5yU4lefcVzHhwNNq0YwYdmD+XO
8odTnw7TV9Nm7qRpwatb8KZoU14gG6COXyMAgPugHPqTHKXHybk2Bu2SO9qwYy2xuMAIipmqLshg
y8OQw283tyxzQhBRqkjsXaa9lEjmx5K1+piJPiEXWM8jeVXlwkNjA2+b4Rj4YJUtVo6t0r11GFhe
Rl/NkK/glmTobbNuOcD0WJIo2nn7qS3wuVySujlBWjKt4ixJP621DezEeIPJAyQ522FSsAR6HuL3
VJpTeR29pMLBgpgEax2JSR5O49RudCBKQw4a6384bkYwqoSg/l/nluS7Szv4CJwZCW3e5a2HyPXH
qJwvWfq1mcLwlT7X3xSxY511H25Fnxsvquf4R2MIle2c85gdr4if7Ko4SUoOMg3vpe0y796ylBPS
RfOD1zVQCtu8/dKPTrUxBif40QbKK4Qi709T0w65S3eADvg20HI9ogKivF0W/2Ix4xF1kPiPKqpj
PjtN+3Wxu98mVlfes859VRFxv4coUN3nWhUekDOdN4mpVvdrgZQywPpdz8SSp2idrdq9AZHBuXk5
gxwiFddkb4/Oxhlq9iz/c5EPp1bGBL6Q7r+lYFQRzFwusp5Akumgntj8ii87d1Ccu24MMCDCOhTH
F6UPoZDozpOJkuNTai+9r1aAMDBD95YH0xdLpdQ9OSwV3DsqxiWxitT/Lbnk4dQ93EdLIHlAMLU9
vmjsgiyla4HUk7yqVrODOeAKIMnWNvJ9hCzMrosnlver+o8I4oJXqPU3LZigv/Xl9OaUTNrrqfFf
8jnvd0DF+me9i1HDdMbs0TUQVYkRcbufrH44FaBqUXCMwOxjW3W2Ug9NkKUXHxw1eshTtTpkzHWf
VLR2WTFg9Tq1aoWF9SL7zK8Lt6x5u18SGwUUazbN73iKfvWb1P5ZWv5FZSEzQAkHXlNSJwylPxdl
ayPfxyIDGxrdr3Hy7vw8L34aTfxDMVmlprcEQA9qyLJ63LBMpBYsJD2zORs++/XQoGnOBEJKRycs
r2EGFVBKcyw87/x+bjZSGqdhhuclmnJSOrV2+lAr5vdkORM7HvljWlcvUhabLmtOCC0xJo8ey1ZV
HmKchIgH1hw9SkwCNQu+zbpandcsieGGGu5ifHxuR62lqpM5x5iNqI3kOU2I3KTbwDtFHHS71luv
ow7ZfWMW9sWfderOMa5UMJFexsQr2SLy2TzRUu3quZ12VeFRwVmPtGM6IxUjBRKMLqpBW2WpUyvK
VB3WYzRf+VnOJcp2/znNuyqWE8Mhk5OvZ+ux6dj2zlTubueVYj+NucS7mrOtKFvssMydYXsQwZbT
K0MNRRAG67sDpeB2SfmBYab6B8803255hvyC9eKTl9AEfadTz03Y7v7xP621f59X+zML0G24/Ybl
Lkjs3Y9dftztN0nJ7aJdmT3GCLtCFT9aratei6WaVPDNmmUeiUqJBJPcfomabod0w/CHx47QvdIN
B0Yb2KmNzX2TRNW2xsAiiKCaBU3+wyqaCQ09MI29erZDfz46XvcXsNxplyKsqEY/ez3BOtK08aPw
0Afzhu4cpu2fdeZ7B8ZMVxcJ06jSo51mT4uUrffTVrDIjruNUtORIzRrIofveqwxNrhbuXXyxjzz
BAnvs9n03qbntUPXY3qt/QpwcfdZC0ZOBs0PRezkoVebOyeGf1mBemJBZ5+yulWY+o+wGO4Udj2n
AkvECQmGctnwKxQ2HRL4vid4xExTveQaKdpz3SbKkxoz5S3xM3qq/KvJWAR7uSVrGHtoUmlyf8vT
MHHZzMWQndejAlbydlmN5BK+qcqTFMBB+9HOMK6qtofKOb801UuTmsPTwECodWq00HOm5MMMZATx
spgfEnxWSkxWcMjB9qDqHJQd2nEzQjU1PfCGVvrQayMOYEswpf5zPcDjz4qrEwwWqH+CgtXiLRyz
8aAXaI1JXo4Cw3HGZY0F07/zupmBBJKm+rHCRa9wLf8xWwLkKLzSqZ5aG7mmtEUXZ2QM8zQvQZQa
5cmdnGkjSXoQ4ylGjQLCUHPLWvMb2/wSWa1xkSxXqXR0ycYZu9Cm2EueBIbu62wTodkoVd4VoJhn
TM3twpJt6QX7u1ORn+XCkueHw8b2WmPXTjU71suPlMIoUfOrZSNAuGRZLKs/OI6yG4Iwfi7KfQEh
+KnVtOiZPfNfY1T550Ez7hEiT+9GzKqeJHBntP6RtbIOa1469TkmbijzJ6oSK1AafQPP6+6SWIn1
xGK/dTu2i+z9XPi4H4Vtg4uWy6TNT/EYmq3SPd7SOCRVh7pIzS04X8rD0tKvy+A5btzH2WN00M8V
e0VVZz55XqI8WtE1WBJGFP8ORqv+1rFqeZnMdJkWwvfB/Q9gxlpvTFA5Sme6XjmRoxY23hXRE4Z3
3UNZTLtbi5rLKABr3G5QRW4eizoLnk0WyZ71uHgp/WC8SjUJGJLpG2yBypMkpa6GyvrOqkCOy1GS
B6MihZKQ3DOHG7eeGnhPaW54T+hyzxfD6L4Hfo1KyJKvO1mPk1S88WMX5r9UQwHzzM59eC81GPk9
qZFmXKOZ9ldMUXtSAs9+gizqPOEgVu210MXLYJydJynQWsQ91ZLNGUlKAYIp5kOVMmDEeUNBOTZs
2Uo2jG0f0f8mvXW31g1ZO8XMrHGOqV7FB3cCMYGcZfhcwobYYc+S7A0HZbSt01b+wfAMlMPRb3lG
6jl6NtsGbqiRsH4wsh7qGimmQouXiQSMXWbcsnDz1OeR0UYZYIenYBbiL0p9PsLDv2NLEn29L3mL
lx/eGh74u8Vaxccc+iIx7Joz9q8v7cIS6hYIo8QkGAQouQRMagFOSibStd3R09nxHmMEX4rpNbwB
rxact8qwu/6q6jPLLC2z2IX4sAaMkaE6SDoT1kNvZl/MhXjULUyaevkJeBPBPLKFf2RVCLuhBsmi
ALq7Fwn0qh1nDI7qRX/jP1E99X5GiY4GRpMj+yjFfT/DEJVojOwMkv9JzDYHwvls2qGyd7tj7oQF
SYLOSOzabCHKXbwVI/ZyXVZljmifYHcAwwz6grlXJkOBYtf9NXXmnz5qEWlRHUfsv3aW9hLg63gp
uv6rw229RtiBHVrN/B5OprcfF1RtwmkK70qPk+3l/653W2LyBNjDCvdmwL1ScEm7qp2+q5PAPLUY
tV1soyjPNpOEpIrrjaJ2x8G0P6f8a8saYehD6lB5wjQBrWZM7iJIPyvWLq4hMS+ktHxBXDvLw5JY
hmjDvkIWhO9ur10alC2CymajyyhR4kvS8e7djYGizH2zvQYJRUfbKkrms97PglsVWj/NLFT2hnVX
DPV4aUJ7uAWGGY0XX1/uXDZ9zzS9ukD5rS5eXv0fW+fVGysTbdtfhEQoCngFOrnbOfsFeTuQcyr4
9Xfgc64+6eq+WLa3twMNVavWmnNMoON/71auNxm7v3f/olf/3vt7kztRi9rJg4axaefrLY6lsVoM
OhQd/98bq/Gc6pSWgAA2j+j2Z/69+fuD//twLC3IMga5mdHmYVo3jeLf5aj/PKd/7w4rDa+qdJbw
v1fm7z7978O/9zxjJt4KAy+Ldw0nkDfWJvv77409iuQwCvucb9r7v/vg7026fTgz4tivaX/5+1QT
2YQ7xC7VyF+swfSXaCC1idd3quuHwug70ketCg/Y5hr7n3ed0ZxPOZAvTPJc040P0QpiDP7e/H2Y
pVCIjVT77Sgp5zPBkIO/9s5EKoqWqbPj1qFFTNdQq8WPS6J1E/KpQ91tOcWYenSg9/PtFerJaDaw
LvUIubE1gXNY6RdG5zuznPCN5tdl3SY+jDIGpWuTXCRamOs4GgPm7b0/L+VNabBFVF5rhx6U1bPe
DgFLRsMInc5i044ncAPb0XbV73Hfm8d1JkFIumTSOq9DN1R7wRAGFfs4kcXSx/t0IIhSVL42lcxH
kAmGbLgsGtmtMA0ZLMai7SJtIBZmMvew/8HTrc+WKE5V09C/I5Io7cV7O7dkFi7FHvxSurMx+tXD
eEniTvfZHHEmJ3Ud9hgykvEC+BU9ScZIV9MZvcYZTRW8VAFQtnQ/t1tG9GChwqVFwXA6WBtzJt/Y
7cMGREXv0muc1G/vcGHcySMqhf+/Tt4lXvIsSAnYiqpMh2tKRGlq0K6edMC3VgYdn9DMdvrNIhzZ
OkqqQK22e4hg3WjNcBzMhIsAhy4VkistErzi/SzQxcwvnru1LgmCpB7rvx227m1tMQzYMY48VfnB
0haMwBp6/3HWDlQUa8D88YPiOdm5C/79RpM5bCJkOu5K7Snw5rjg0ZBv8ofHlbccc/degUA6MvHU
L4hpSc9wSWDQK17oBpcunvkxBhjsxq5O1tYoYE7hekq03yEiW6ZT19sdZGZyuC6S9cfmH4OqZ6Ns
OWRrTnRTm+NXW0JHMnlEA2OeCGtaZuaNiUNijp6JkIbopc57EnAlPjEc3GFBO8ESmMLXXC8COWxI
EVjLvjKH14j9IoTy6pPLTD5oyQjH5WfJ1kthQqxTgCpngehlX4+tti/jPrpfIK6vrfuvKUjVi/X4
c5m0/eByEJyNKdwKwElayRmt3N72km8NDqtfK7KJDbW+eS0NCxqQhvbjEJEI18hKT5ZBJ8/L9HuI
C25gLUUYJdPTYrh7gnCRjyRIsTShM23lhKTlX3lrjPu1VWO4JEWz19yXRKsq387KaNcVFf2Zqdrb
Uqsva8I3nAc6g6lh3MYqG0BTLqdR/+TknwTe4ky7sXvsc6JaO/K66OfvpNe8G8MEngVAkmsRejxM
LyhyLWBHWRKQ4ln6VINGsMJf9T0CU/1hUaWfOcnRFpruTyC7ZCZeAIm1ApEkmK+C+qjVwyojfcWF
GKob49GwYpt/W15jb/qM4rYD6lR/Z+vbaubA14rkC3FuGfbmMxGKzxN6SaYu0FLnswcydZttDGp0
Q3ptahkdWmaIgGVk/tK+AWEi37PZvqkVQ/vCuwiTLyuN+drSqf5Z07PdROrw0PSXaB0JkK2WA/G8
knTZKjku/0jOpl/9lFfjhzESKK8Py53IqPzHdcP11jQCiUZn0CdYoSsgkyOaYcCGMfdE0NUjQLDs
c+Ii+V1DKLBmaadGUWQlwmiD4cC118PCoeFPpMDZavZdaUf3ZBsOO0Y7WaBa51mqMrSqkYVAA0Nb
FG9k3Beh4THw7rsh9fu+fEUvislx4Ayt8pS8JNSbsiNIeMuJRRmtdr1WvADzvwed5vr96yQh0LVp
ju9+Prmp+V1r+XeZml99axEW2EHm1zlD0eE+VPO47N2SYUFqoGV3C3REyRK/GXRBVQnsb17qRz1r
b9qtUVUt2yD2x+odohdmfuEEqWw/CR/uXbdTmtzszs3tlGR+Wku6JZtQt43VqTbYFEo0QhJ4H6wX
Vk0ZB5lx6sr01kGI4TdFfVPm9W9pOae2lZ99ysFLibvELcpQ6MURoQr9oGggr2WO8NW789VAmlkM
qjpsUaDvRiuDyDNPeSg10uhNbVh8za5UGFnalwvZKIkmhOiptROESpmDIw+L6p6IeWMMXYoDXYCD
vdLJTKrnSul7Qar33k0k+mE0K6nNbabVb55eZ1dTECfuxhB7mKwE2njxsqxDEcKfeUq69atW8tWs
l/tJBmYp272M1fUKmjOXkOd68icNKa9rMNZu3cMZrE0maqI/5VGETFse5lQL3ZSs+/clbT68uHiS
zXhREk2jPr8kQ3Hs0eDkinsiG/o9SDbQNNMlARyIoA0wWlfYYd5wAte60Op4PqHK28Wx7euZJu4C
Mw4+NNAAsiti+2MZ1AfZ1KXvFNpz7wKyGVLzvS/zrxmcntWqd/xlP8h20cVah3VKT6MonxZs5EGh
1w/NCLw8hcM05SiquR6PghCxQ80YAM2fRe+oXw8MIIGp9ad4HO/JNCJD0KU/Pg/OTy960BTssGRs
E/VeCZC/AJR9TcxEXuoV2KbiYg7VfQ6axzfW2d4Jzzso6Z3eyx5AH7ShU63sAd5+jlh+QR6RkKNJ
GvuZUIz6Bt8wEj4HbLrJE9lEdHboCg/2l14Ol1yf30Z+KY5+rykiDEifxYvXaWdWvkfEZY0/jg6X
Pr4xSKavbfMwZPNR1dG+P/Zzte+5LCwSnPyZHSqf2V5K/T+DAnaam5Qu1XEgT03vCRZT3iWvYX2O
Vs48pdrPKU/v7EY/RUGEco4+rVLdqxyHi+kNd6NbBOQ53DdD/GGXnBuxkBHdMBfvDp56+KT1FDCa
IeVBEP25cm8wEQAbX1E2dMZMRaN2rqUjMB4PgnPGyeO0XJc3RI921AGpTq+Kx2V8lQNN5bVwlQ+H
57bIVO+3DkRAXSA4ssr4qZbFTzOozi+HYg5bbyQxEtNhl+inSfceHIsickkgZ1fxdLZ6quxmjD7G
geduHc29BObt9NO1RfcOckoegriTWsE0tI1AiaKdArn7CoMQoVNMC82id9hNFhfZ4TISebKyoBtl
OJqOh+Hfdf0pm8uwfOxLGFFTrul704LZ0HfpAwHwQwTbng2OSvLe+9bVOF4MQGScxuyjGw1PmljA
bnrjhxggjS9aiu5l/Oh6bx9PIEX7lIxiL/fCghZBx4CjQBgfVrrGw0MR1oosaGM6AqOul3Ss82O5
Tu6JkMlXJwXeww4+Ts23MVAbLzOPZw1fJ0svQqtJmJthKGbcLm36YLD8hLiTUDWR37Om7SVO619C
RhNfGCNjJes56l2CSqp/BuQ6d+1wSRgkgkWpSz5ndT3G7VlSLMZDdTN5DA3JFwF1dY2B6IVa+8Vl
aBHY8ZYVYaqvxeYEkLuTunE9thq5hLk7bgmD7OaSAKmsh6PavuZmy9MxB7Jb9Vt7KhXFeJH7wqUG
kwW6jTj9nehnD2e73ghZtoL3puZnu553hmkrCitCM1IHtoMc77RZNadUy++smIKcTNrKtKuDRWeq
bdeZgjaZDpi0rV6WIQ2hZ5nE/+BbwU7N0ewlRssTwE2j/dL0+0zr/BRJS5EMPDCtvCkbMGYg7oVf
oLY9rnbchT1ETG/Ogmy1r7vRQ5s6/tjaFVHLl5Rg1oomNMBHtHd5s8PKeJdNQuz1qn0HsnA1VivE
53pDNH+0guBq5RmY9evkuREOlRAaKJcmgd/qMXVnnYKZRIJeuQdESzbRkM4cZBJzj1xwhdif2QgC
cpoXMtuluRfW8mTq8tJmPIEJVzgXhEowlfyxnWgKiwHicLlLDHlIpfpY1RXKmecCRapPLki7Kw2u
E1HiNzgxkI2snNclXqVh2Vrw9qsGmW/TtgXQQ97M/qwZe0ngke/Z2qOoxX4CcLstUrUPBxUr1IKA
+rDR5Uj/yFnYNOsMOvB9Sqx/ptSWfWROwJKxkEI05HhaFODtqAhtj7u/1vAOUJgQm5jgX6HGH9IE
RlJu/VpyqHypaPfbUJNYN2kh2uAFTf0+dXUTqpwT5qSc+prHXeLY5icNlx8ylJvzlDO1NhncL0QV
5abxALCvDJHKYKC0jFDPa3v7D7uUHnFomgz23fwgbLi0hlJHx5hc6oCsCUDN9dBThrfMaMFRD2ct
5W6rO+H3RfOcFRV2JHkFGDNca+rnefBI9aVJ4csiOcwkjkPtXG8kEvZGfC+G99WUaxYiZGu4Tcd7
p5rfnX7+giR6XJclkKbxUavUhpY8g+jFfBGpzoZPMlcBcxC9EY9T7tyPvYstIyuvJ3dkgNLqDLK9
98weSLQvradoeBiFDqobhigJYiTu6E4UqqS6LmxxEYbk0Y0H8pyYY3S6c9tw6pjqag6TVL8jcOTZ
nEjF9MZqHyfLQxLZE1pA556BCgEuWQSzeX1zvQdXaohEzI3FVw4qGIaMApsCE3xdHGZmHS5QbIk5
96duZN6QHLSmuq6KZ7B5HsPO6Mg9GXRNYu1UZnASmwy+1EyrnWZKK3Cv+hhgJ00/tAtkg3sjmpPK
2c2t/qYVBaOW0TxECuaeigjDK8Cgtc4YxNPwlbRI723rRH3RVwUFxuz4NlUlp6/5Vs9PVNI21OGC
lKrUC4x6kvwY8hAKTwsitLlVaxmB62bfi5O8Jcwpl2UsA22CDZh55nJyltdapMUuMg+FYCBd4UPF
gxrvJDkwtRjf8ireOtSc/KOMV82TXcCGwKykM+i0klenHTJMpIvMn5Vi97ZJ9d43MyXHJAfGhD3j
4YSQaM/xYCh/NxEZGXnS3AxxsrcIEtl7izo3ufmv0DDsJhnk94031A5fKJKeGYjXew2Nit/yxO88
zeFs6PEozXN/Uy17DwrwstBuR8/VhlEeQ2ersQW2OBEKplpZj/eviOiFpOl3HRUX3dGAmmcNyUKR
zegp7Y8JgA0f0ZLjd7X5PVtgp4pnQzrVIa6ND8fQjs6q6J94qHms5ruuQZ3C6/6GN/NJRT3vWzO5
WUEOQ/bN84A0WCgE622XEOF6p9hNeRQxHFafSGKQfk+/5FveRB4RyylrlEHQeTk5L56hzksHjATO
HFnyVnc7deKz4sUCiXKf5p550LbI5aRZLoWtQ31Pq3GfppzTdGr/pplfeEaRgSCq35ZDuevi5cD/
Ywo+xoBvkxOxQs+5YWohCViHF4ykkT+3Eeqhb0+9tq71Sm/7ySlHqk2EqfaK4ozoaqwT5yL3OKay
REUWBS/PJiJber1th7zmXZfmR2ugpSrRTNCwfai5eH41W/dakdMyFNbbxNzSiOcpJP1n46l48SWx
xVO8yqNRUKCLmFA+VicqAEh7nGFdE3ZrO1oIjSEJ07C685L4vvlh4Y2Y/Mw4K1Uy3ReCk5rs8NNk
M7EoQn9LOoIaFrMmD2p+AkBa7NFw3WXOdGGsgNFPK25EEQ8hh8DLvJFbF+vR+Iwr99MZ+5de58bM
7ReyLx5NWYUiJqeQCGAo4ATJLld9x9OCrQuF+LG39LdxsP9pzkRfGaVbb5Fdl+k0YzL2f2dNLRwT
06kdb/IWDjgLADK4Dd5svEfb4dXV4ssKqRCk9iU35Urjrv9qWrVvHe2lIJLYdxJrDuaawlu3UTNE
3C1UMWNVe1jFhe7boriqo+FfJbBQJOMKlBL5Uzc+OoU4W6XsA1Mbqakq5Pc6gGqVaVootnze0TN2
WMGJos/qr6RMjoArrro02eu5/Z24HX2qjikgSapEKaYHc2luckmgaNcWp2YiMnXUmx2q8M/c6JGL
miR02+kuyxk8ZwP6t6gCHGzv+BXOY3LrpBUi4flSaQZ8J2kkPqbHaLYeogELRRT9rpX2ZBIlpGSd
PGn5B8zEyl7NQIt11FizebPAHgutwfhyxuFkeuljPTNZxwH4PUTbxU6Kj8WYXvMKXzVpC9Cvav7m
dL5Z8vm6zpDnRfEnJcQnwaqJ79TT3m6Wj7HZfHk6G7lWeigC1xr2uInajtp861SqA1O8JLQWWrN6
ahIAb9JNSD48m0SKvK8uZUGcUm0/lO4smKBr72s8X/QWhLRXXZss4cJxD0Ndu0E5A7mrhl06p29p
0Yngt7WbL9sq/kVNg9bSrO9LaI2DU7K4yI60JXsAj3deq3kXkR+PygmvttGc8Rk9mtqEOB3nLy6L
4zKDJUzIBs0ynabeWE3cjWjOV2GFOjNVGFwxXpBqDvRgWFVGUmKa79fYOeOg/JSi/SjW9XaC88VY
TV7zhLzKHFqbNoZeVaPBdOOD2WWBM48IjjXSorL1BvPSFdTa9dDa1s4Gb8D+Y5BHWQSuydM1rfp0
JNMBij4ycOWOQNb5oxrLe1AOzRuHfopvUdFxF1fXVvEyijwkQPWuS4a3ZGIEvt2C60LEFMISfR9L
bhT8EzdrER3oiL9FznBD5/Y2ApTPKQEfWtEaO1KIzoUoH4fEfC+VFBz0Espa/FSuB+VJDGyMVfr4
JxWIdZoyNI+bI6exR0K135oh++L0+4QLdDiBzSdTeY1CfC9vdnPpmuid8gA9RkKJEtGov2gMcjqD
sJVxsfOdW5pHVEa09bLFomRoY/IhtUvtNNoNZ81XVdLbXUdnT152Fda2nDnTK29frqBoVlHkx6q7
rmqNAQHfYOfm2hfnXn/BCyHSyD2qVcM3WYKsJCQrVm58NaUzh0bICcz2taDJbGKLF/uw9KVxpRVM
sFqcCEwiHA5qbqJjzzAOy+K1J+xxqd8tZDApwyoftKUHGu/k/eHvw//5HBj6jOeyL6LQwcIBiL8x
2asGwsadsibLYEt/Um+uSIFxE2AhHbUErbecagdLOianD0kf2RDoTx1r1I78PfvVoFAdRUSnD4g9
R5uXtej6w0SF3s3sYVNHAzIdHskX/hyHYnN2sfus2nwSxuQdnOjXIbMzWArjEx0Ze02P3C3TRUzO
cfGujQBVa4vSXs7GT1S5PDRU2GUU/bMyMQa0iNwQbIDwLCDOesXfJFmW3PYqnbeSLdHOiYOGL3K+
Es/8mnrk2wuLcDRGJ0jMANLpWA2e+erlQL/tfbNo1+3249JtAmNJ5FMz5HvPfYGfB/awIllirYJp
yS6rLh/K5rbJxORnxfxYxUyfC9c9dY2gpenc5iZucsf97pQNxD9u7xa7uM+20YGnlbQNVXcWejwH
fWfxRHikwOMquyIfowrbuFXM8IeQ4nrmsbZO1SQI1LE5vR2tOBHAJlB26BIigeE0MFFzy4HQGHe7
zG5uu2x6U+UWtKiy6RBZ5e+crv31AGkjpr2t25yUrdhjg10s5gOWtfMS/S1dnGsv/jV7i5lsRx6a
y4GzSd2K5TF7LOeXyEqhC7mc0ZLYin0s1r4aYDmoWgWul3F2duzZZ6Z6yFLdeM09VmvYsZxuabGo
knwoIz2Lke6LnMQNZ+wnqZevfekWO60TKUKL+A3GCBZ21zzgZtIDhB4sg5vo0CF2iM4hTaox2Nqe
u8nErG7yGpvbtHXVCIa08/xAkCn/yzxbzML2uis/V5z85UyrMpoYroBQweLOxH0eFGc4jdwltyrc
IJfSwNE0PRkFQEDdAvky1Q2yKhpWdvOdZy3sl2o+Fgt9ZqOwvZMpTkM5jP4SM5jqV5pPjpN/jjT5
2G1qza8QPfRFnZzibNoKaPPdxuLi062MwZ2o7k4vSwYrpv2v3kZP0UdLhyUwco3adbj09CyRyXZX
MdbAkWLkPpLclVVNs3PU8Z1MNxP+ugCNSrPzKhtK+sLYQ26JNWNLxy9dx5l5GTcMZIT80CVQKijv
fNXl431LZnrYE2+0AfnP9OWvY7sNipG+jYKoYcy0NamlmlM2tRA/2BGSVkRBO6b69TDr+5Ka0l8c
nNPpSmK50G+9RlgHoY/tHkLkaW0zx5d5tUtMAlvWmM0hjkV/num35y4C9yxXL7JCZKoPz0zNeP2r
FekPHdko7bOroqatzrkVTm0miV6Z9rAYoEi0VXoZHOanbUfTvrGUhikWHmThlbt1sNiM5/4NRM+u
srf6s8Yat04nO2clLdL6pZKrdXTMGjWzqJcr0W8zoQ45DfEbaPicvKOuLcgTx7uxEwm3hTYLDNg9
jUAeNI5Z0n4pi64MHKOKApArFVpOXK9NFhDZVgGA2h7J20LxI/KFR9gqOjsQQmx5Cu3FFtnrILm2
kTHIY5bmCJh47LH5vHSSv7i1+ZH4iejExJJljZGMdKdX27MRFuflBdSnOsf1vU4LhTuq8iNelV2S
9+C++47jHj/baJY9QSMTU2eqLIdZz066TR1k8XQUHNyJFy6JWB1FdWBYbMGI2XvTdZ0Q3oJX9lOX
YngozWg3ZcurNeO6nJzpuY/weiID6g4VQTQs0cOtSle+SPsVpATR1on/NZYcQ8cdr2JmqDQOPRMw
SrzQNpfNN/xmLtGS3U36qBE+7eKAmVxiNyqMCW2DntakQ2cSNjKSsFlxJ9sRuDUeJFz/zbVYBpYb
VZknQCX1Sllhc8+JxvhWsf2pm7+TWr9BzxBuASjcbu/WXuqQcSL60NEn8C3+tzDlXi9wUDAyhF7T
YzKh76HN083MjFmS4pMl065PtHevE+5uNDoC19K8vmby5+yK1SUdTzDTYewV6AaVDucczL1UrJxr
D4B9RAATIw/Ztk+ZFS1XMtKZbXD0ERWSHCeu1V6DBY8O+XHQCn3fuXcwLigM9eVlUsZx7XW6wqp7
HiYmInIeAjOu+kDNnkGhWKz89vF10g/vhWREZv2aU3rnctrnEMyuOE0KqRHHgVExgE48jZr92OEb
v43JI9FqwqwJdwrnXvvu6undisn1KqLrfERbKcbv2aWh32S04FFXPg00Bch78+D+VpLmh/U8RRwP
M+gNOww6n9rmXkuc5awcogvKLLvXRAM931645dam9mukKKExceZzNiZ+31Q/ujX/GyadikXOR4O1
57BBt+e6+Id2g/RK6KfMezkZm073wF+UcVclGe0XuzgkIHARG4a5lh1LnUDnLrLu2t7Lruqee9tq
w5iL7C+NhzyQIbjRevYuGeb5pnF3FurZ0FWCtI3xc1nqW3bYjCrY8kWDfa6rK3QgzX7JNsPuwLmD
0DYE8mvznWGy4qiQPZq6FwVJS+s1qe2U92icFHE93lYSZ672Ra99/tDiI9NXHbSTuJl6xmyrqr4c
Z2OzCI5GXY+wbuJVMfT1EHtrf5tub2y6byVK2qu/T8miJcqIzkOTS/7afougidSxRP6IJtdkLSVY
3dU8KP7dtIRNyzocNcZTNqYZ94H+2oOXCA3TdILYOrpS2qFYvdc4TQQuN3radV/Ouy7iIFPO+CAy
v1N1e2pV/zQ5zXowMyvdTV1xo5CMMTtmOmd1RXvg4SHY2B1zOMKKWS2TOEo41lhc+mAq6A7vrK4f
b6bGfSgqLmi1Fn7ZGN3N4A0NGd57l03fbWCyDIw3oI7ddtFCk58245Cof/NoQBF3GMtno/FiSZSF
Tf/RtJBccHRRCpU7r3NuSyZiYbOKPqBo3UVYBydGrDBztqCN+SfrljCS00B84VXejWoP+BvlYnTj
rfF1LDmrcCzb52aTBLOW048x5iuD/AGKHPXDkgs8ynHvDKu7b8ecNoyMX4qF+adgX4ohSHfa8qvI
D84iy7hJbWsKh6qM91pBMkJruL+OjUazHF7UMEW+AIMcOIseOP3C+myt30K5x84iJjv7dSQ36FoW
X63CW6s7A7WfRohRtcTn2WqeuxwxxcDNZfZP+DjOXofCJ46SXZR2UDxG03c88bU5TijEoZP0nmkF
kelcTJTXBfOX3RTLk4fk5wqj4rOxxYzHjca0veYCOOK7LzBb4iOqab7uVeQCtcmKJ08ypzYdMopg
gVzJermdLKYHtojekzsUKKwqQTSvu9FEuj9118uYFwdkGadlim6JC8H6Qi8iNxRSHYfvGS/La1nZ
P92qroUYb6lSwRYn5zziK7g7NQRB/T4XI3f3Vp0xR7mVWSIoZ/uSzol1bO3hZChy0Ev1qC2rcT2i
BTLRAe/r9Fh2lLiDZ/2YuTX6lexftXpY6XPlbAZcNxNnZovoqXOT88AsjZ7bpymG4WIQFpsl7rLX
hsEL+7UOPJFwt6T3BWSGIGatr7sDWKUTmkm28lw38fc3H4UkTixSFonT2k9sj5+5yP8NXbJy95uH
ueV1ESnhheSt7+Xaf8QWTcgs2+z0GRM0i4wns3bjQIAoo8PAxNbmMk/dtEf4xAp7lQ3ZM6//g/Ov
azovjOkX0Kal6d97uq/NHKvs+Ef16qE3nZ+mGF7dpX9kChEFZqbByXcIzvIgSrURxwFhbOod5qga
qcFSIMkm8sD1x3JtOfLrTJ2dyDoDSvtnRLMbtBU6sW2aVQ3Y8zmpFSGxO6dJSeAPV4u1HByeoCqu
DyULdyS1N2tMf4GbVXSeW3WodWRt2N+T7qdy+ldypuhGV/VtK/ZGxM7Jmg5d2TuWYoJ+XP0zcxdt
utqNboqkThcNuQz4TpstfkZbENhFxrdj/jDQdHfJ6l0rJGlhZYBGQHqdtjqaXi+5UvZq+FmaXDe1
RmqlVV4kbrW8asvDsNj6DtmcTXUxB2MlD8asYmhjTUsES/tg8o0hrPH45+Kq41Aa4+gk3THBeO21
Ayv8YWmyn6RuN+jUcLIqjb+bVE4h6eJQ3nII2zLQlvnFWBPvTGcjUD3Z466dGjvlVE9J091ZI0EQ
YKr5NdJwLtG6unTL8Xvb1zLnKNQyLg/SRSe4ysovMPXukX8D/VMNEyvFEEMR7oRy6tAOWrObm9th
1Y1zVU77udLisM0pypr+WFcGdSs94bRKefVUtXOT9TotWYCipK12ejNcxS7B7bFO7AKKI8PT+p1X
aNiVp7dCdbtu6ikBhvhOMyj656r+jhnotRlhlF6spaG2mJ9yaG+FPhxLr1h2g0G9Wwy5pB9kYRYq
ILJE890QW/8acY4tVk1yAh3GYb8eGoda2NjcJ++HjJRPml+idV+YoBwUMXB4Ws4Wh9IkpoxQsXmL
YeU2mfXbdB5RexinJi7KvUF7QJbyTpneJuWhHG1aghQXtK5NZ772Kn1CYUk5CofKHiaMGpW8qVbr
MbKyB8Gasned8ZB368FrjKuInRyzaDDWDMiIptxlGd1IEjuztPPNVlkhMko+cmOKnQZdTF/SNcfL
ndbJYZmMvTMMVCU0Gz0yC/xGKy5Cdd9RNn3nPbOKbPWN9qFox5GHBstfVL+ZifxOlf0zTjW8fjO0
9KI5AL9nXrYAVmg5tcvkHy1ZBvZN1dE8026ten1KbOclc9RRN61Tm1CqaoN5Ab+D3UOg0RnZEO3e
Hf3LryG0Xas3bBigISZP7O2WHVaf/3UV2MD8n7AEOWz5iabuvXToxBVD/bpGXtgtqzgkg/HskcPa
tt57Mm6K+DS5aDNCCoR2pECU6mKX5J7WJg3u0n3WobiNUX0L8GhCeTU9thO9mCHGDFs78hrjGIF2
UfNQYmTwvXW5VKMXpqtNihJfwsTkYsFJYczq7m23e7Ds8rPrySrTdAfWPoI0fXryBO1ly8NWYLuP
82BQsNkhSy4TaBgJyHDFc05AJ3YT8GK21X1W+hhqqFRbUkNVat5KwyEzFG5gRs99bKLjtuUxF3hd
q9z2RVLhTcfqE7X2fWv1N3an3IBZI8duQut8rbXuilH2uwpNz+yifFTD2RyZBseMUzrtC5IDUY/0
Vv25gyCJLtV0eGln5uVFYXAudU604FkbU6NhX1sPozG+lDotMKhImyP9oGHs7j1JUUKhOONW2caA
8KRSsBN6vNAcoPqN+o/WNfZjJy6j48BDaUiGzFmzAVo4NQ3NcbieGzFcG3U6XtOAWBnrzdoR+cjs
91qjTmUvmodMaPkDx+rt/b9P1D3+RzhFbJsyggUZJbERdLbeH/73n/lCTU07Yg3b279PIQdgDmGL
9/++STbHGeu4q3b22jcP9GHaB+Rij40OvOPvUxbxrjetpx//5wu2ryoIMN3z2ybhf9+IRjou/dnU
Tn9fh9ha3auW+Prtu/69wVtyTDBUMrbmN/v7XC/7IUBhZ4Nx+b+fK1I3MID63P59BeyuBbVLRkPb
zudboab/fcPZ7t4V1Xz1/3xeUBv8H8rObLltZUvTr7JjXzdOJRJzR51zwZkSKVGz7RuELMuY5xlP
3x8gb8uSXXZ1hALBTCQAEQRyWOsfkNLpSGj9014tTFQs9AN5UnnxWh1jrXbhgTCaTzrXx9mA9ZRv
nFiLbHJZuKcQT8/bwgU4leVdfTYXTSeLJg+4cR30YXPrlF58LgtiianXNYwctX2FB8Iyhn5TL1Or
P3aCznc+dCidaukB1tvPxTB2wi3EBn31cmLP7Q54FRI0my5bxqjORepL0/lStpM/kHXRj/OVugDL
xtG1PQISNO+aItmxnFaWczGAeXrsHHmXFAr/hxCXWqFWN/N5VI4klFEWh/lERgqor0gddzPvrUNj
OYDphVUTZ1fzxoiLchOVvFpIZfn+sjEztC66pFrOu0E0Z1dcMNiVeDDTi09tkmD0QV2R1Ho9T1QN
PeuBdEuQQm7qWgsuCbH7m6zr4xMp+Ak5kOdXSNRZq8wL2usISc1VharCzVAW5tKFfXPL3Ktcep0Z
39dE33jvjO7BH9Gzs2LD+pD2RrqIlSb7pJf5M6ay0CXL9MFuw+Spz1Nog6H2JR0Bssd29rXumVEk
5FTIcGTLVuR0HKM4uT0zmkV5IFoFJDdBhUY3Q+AHWBMz3WlpPWZbn1zIM4mIc60eiy9xaV1ZIPw/
B1340U798lGwJmD2VjkfJbnbRRTGwybIPaxRHLW4wkweXc3YoguaDJfnOi/KoVSOCpOftiiu5h2q
p1p0Em6+novzjjIgOBR6scJ0h1O9tMu9fm0CMVvNxXo6QWZJe932Nop636+B13MGfJo8mtEVmb8c
S0tsFE1FhXhqM5/fISe47QujfflX5x1p5TbbtCKnNTeZz98rApx/65PvzwrwbDDSd2MbYRdJCvQS
t6Bk1xRGiCVo7h95zZR1rfThDSIGwbJUjfpTEisX0sg7jxzx1Wi7/tciMR4BeDsPnSltLJBraLOd
FRNVcYpzJc20c0t29obFa8v7n0jy4lr7oXPbD0aGlItvrGEP8AON0XiVWrn5sTdltvS8brx21CDb
OGaC3E5StWeg++0trs3uJbam1UorInEPojBEMMk/FSK6TkcpL7Q8QWhBMztSE+QCm8gvLnhwSBR5
WXQRsXTaamgtHKNIj7dNgUpKnJLgSqJuOEaGVm+1FFRBqpP8b3Q1OarNILco23hH1ZHmlhfFOkQR
RICMDpe37CwFdLLNofbvNCP0r5iNMKVTLfPJi8/QlTC/1KzDF1XtDddz08AYFaIy/zTt2+pdUw2a
87XA43vb1ga9bxPdgJ4KD3ifbTsXbVPUlglnzHUEPLdtkXf+usMudJWXgqyf210lssJZOXTHtQzG
7mreYC9rLTXkJDZzUZ3aqS1MXE/LjW1O14Zxd0gsG1Ufby+Don85zg8JKtvSLc9Ign8ZcfNDqIpI
P1j/U507yN7AU2I1aO8yXFTAWHaQgeElXGmoCq8A7fTrua7LbPeK2T0YfRQ3yQnRbq6zOm3VDcgz
zaXOd5MLJMp2c2k+Efw0ZxfingecmXPMG0M3XIybeYde68BzlqRyTblvvrcj/7GSSNtdzlW5Y6dI
upW7rMRCvY/jeiVkB7qCAEq9UUKd3w47SH8NGxE+pjJGxLJkdWkxLAAEmCqJTUbLl3JVlAjwEcd9
aTkXEc4n1DRtXk8x78gMr740SamjOW0jA9NVl6o7iN0cuE+VmH+CB/N/qPQMU+wUlRD/fODccN7M
O+Chkg6eDh7HHPh45Jh7b1qAFn6pXbTEfy69pADWgmrgJ6KGFUkeIzvJHKEKY4SPkzUkHDUrfU5l
5lwFHsQbpyCePtcnlnOD3Ie4cabpblFAi1H8hvZpdp7lqEIZA27T7pAW67m+8VkRdU3+QBbHQpyo
x141JHWZGFjOqn6nnFcWT9Ni/lgPOJemfYuUuaGcz1VlGLF3Lr98nGtf97cOxLU4Ub6+q5+L7+oM
aav7pIjWnU0MFd+r4dyXw7eNENVV0PBdRx28eOJbxgc1hHwg8ij/RNLui6Hn5qNipfe1qtZ73dT0
ra2G/tpJNFQ/0IC/1zOV9BkMj1Ta9Keeii5TGQcPOF5iakyHCSpDWVfacG6jsuUOobYCFU7/l/YX
Q1Ekz0OOqGdTyQ+eUQkQpJnNir1TzrqHnVRbZEUFqfuF6DRv5yYpS+saapctk8fcUT/iT65cI5id
nacSmcHAGgEk9M2mSPL4oRUk0QYlVjcKFK5PprvkBMm6eWhLLz9TizLeCAhi+6zxknt7GPYEI9NH
tdMyWE+ue574bXjt6t7X+XKjtPkFiz67tLKkvXA9sgz9dMD0f4CgJKcVgg1MTU/fIif5OUSS9Dhv
tLRvjoXeAK81bCQOFFbpBQDJoyYDvV/MbeByTh+BacOB08+/Fb+fYm6e5PlDksTZ7vXUsQYsWFfa
et0UUAP6ftyj2+JczKU0goBmtcjez8WwBMUCPHXf2dWFRUKw3ldEQECHiWCZFUr5MLTkVcNULz5a
I3nroI+rxyxOHoB5dE9YNB8b5qPPVWtCyUo9HOyzcZHZ0AQWCgv5KRztePBbkh6EjO3pE90+gSde
w1OexOUyq0BhTqr5IsBaejsXX3dEsZLggwzOsiXcfRncKy024hqC1Afb9AtnU+VAfLverPa+1pzN
pXkzNzGmdnOxmNhFeucRL6utq6AXyj614XUlsNRZpbeIKEjIV6tg2j23KRVXLOOYmGhpGLRhWH1i
Sa+cvRwi1XhZSs+4fGnM73Sh4ixhlIZ1BWGIk3y/xsvxnZuUPFlcowJScN7ndbdZ1uCwr70oSa/d
ackRiBKszvc6u2rqVUQIDOgOknAwV+SpFLZ9KGRYHuCyPLAmNm4FtCr0xsxTXllIyobgyS0exMO8
00DVfgUOJN+JHJxg3Wr5NrXAu8a15t0Fbmat8xZxBBn28Kigd2Ke00J16xPzdoxB2TiZpzxvyK+5
z2nLlFQra+M24VxrALLRoTc0f5WHMQQikAI3RDPXPec6aYZm3IylS+DUkqwwIdmxNkfUXdPrcDHv
tTQynUNtuQfS8wiMBkF8kVdmeWGBWCOFXgafCys5K9PQuC+13IJT4SEHMibBQ64QQJgaWG+PJJda
EVS3/c/gRV6ONOmxlvlQyRO5JSLuVhHfdjEMJQQ8g6vQddGNUuuMFElsbbvBlOchYwRwmKQhox1m
B/q3ejskwrrQuT9rK4q0qyzG/i4QinXbT5JF6PEuikK3t1XjjsMimTwYGmtQj6Q6YwKXqG5NVSkI
/mM+bV7a1aWe4W2hfDti3lMPAw7Jne5iQQi5nRz3GkRic21qjX+Tm2hWBAi9refivKGBbpnNNTP7
iQWE8NBrg7mOBqpOOJAISLd3nUbHmbb1zs00Lo+d3yXrKInrexmET/NPrWpfA6Pzv4Q8qwTTB4wu
pmNspIrO9emY2CKmUIZ6dT9qU/qgc5/19OWY1InVhbSTb8cUJriUKE7PoVQ552o9OOekPMlvdZKE
RBGm3iZibChxw2ZXOu96/5FJsLZSmmAT90XSYFKgw+PDVXdR8e1RecZHffAQYVgYwmabThWvmzoO
MAAG9Xo7QqRdNz2O61XQa4csldE6MELlAZL8ZcdT+MUI2pNeddoDvIWUtHj1U1M3aS7nqavu96fc
Cb41fXdWfRR4rGdFRBjxUZapdifcMr/12h8KQfuotqZ82aM6P+x5f0zu5N22Kl1AKGPR4ixeiZ4x
FsY/CVGhr+ePkYogQDBtcidEYdK+FOh2nZfRtF6bP6Zo0Cp4qr6tncsow5dno0bI2hmUs9TwzqGM
6NuYVPEZWXnlbK6H+E7wdK5Uk95GF3lqTdLPSRdzq8ZUG2M3N6jm2vnjvClsg1yZ1YSLHOWMb+3n
PYPqfWqc0j8f6OdPHq/GLu4JzKlJkZ7cVE1P8ydmofc1ydSz1/re9dSdrZG4nw992xa06be2Ndq9
CzQOGmSHbe84bwyEPnmOEn1tFQnaJXUD93v++NqmGkh3vG8z7zaFgVhLi7FMAMzQu1UQfz9P01oQ
n54+SgXE1/xp3lQeYxfwJH/xWtdKeyiOr+XIHKNNmKBjNh8MxRGlpnfnIVxJkqaqTLormxzZD+dg
4mQt06EX4GtyuFrI9bVOcELIID15wk9PRTxYcMRdbeUMMvlxx65uEfB7rc01zVqRadVW84HzBmnl
9FTtyqnlXFF14MNMphxbeBoJTjMPI+nGI2YIxWIuQmXKtpWG0tJclDqUUQWu5mEuBmawYoCUt7kj
5SlK9Nu5ugvQbq11POTCIR0eKpVUL0sIaz/vVQxxiZPmeIVRtn5TpePLqZ1Yb867sMnRU+IgMh7D
Gl0h1qPTv6XGqAlmhqJddPgqPUgXZ5Kf/1t9+m+ZhvkbMkn9w+t/O58y4r9NKgSaC1j621kJPWG4
2NSZBy56Ekt/UUef9NRfi0Xlw0RzgNDMe+cdYx/Ts8/lWKQfYzVOd3NpSIpzukooPrG6dkLmutAC
g+CEtlu/qohnr/vKGoAy+cnSRajgImMqhHWSa5B+KJHPmlu/HGhpPtjpwp58PYKToVTBCbyZx9Ki
u4rwvzggIH/eKL39ICSXH5we1pHjnIo2uqum6tSBZ1NGpNPrJrIf+loLlwTig8O8tzZDPDGG6N5T
QU/XOhY7fafYDyWksU1ahv1mPkrKjnBkE4YXjhI792N4mC9pK604oPRKBnC6lBuGJHLLVNnOxSEa
Po74zqJhVeW3leeu50s6NbkxdcT5umljea/DGosC+1jHGhkPISAXY2R1xCnbOnaFQe4lVE0XXKh+
MwyxjtzQ9929Aobh9ZBxHAc6UST2DYZWzYB14rc3nt+0NxgtETqMAYe6HkUkbzCQ6YbH1xZq4951
oRYf5/a4nlRbrYVoORfL6YRTFnc613xMVybGEk0RZ+toxrZuhvKyT+HbMwEAal8qvK0CkcxGM70v
/lXjt9kXPJwScILe5DWgw7YdaxuifxfeGWb12dGU9EvkSuAvZvFBk0axrlEmPBCNNI/5qBZ4IDnW
p1ApVnPTwibPJzthX48x3nCDCBhJjLK7HnOnXczXMyEpxq1ZPLo5UEWl6JmMKZFxXkGqXGeBaT8A
HDjOTetQfmxtAQdRmir/FBGd+TtkblcsLdZR/3yHiDXUy3fIEuZU83coYQ3dBWnxGfhuu3GLSN/E
Ihp3gAOSlUTY424utmWUrqQv5J1eV9/2jo6n/VAUkSx2JI2SDWxn8iSaEt4LfNJXYhDlBWD4bl+o
UbVDNhkdUSWIVxa6eR+GoX0AAq1/tavzKlbG57qgm0CEPIRQztGj45YXFfHMrEFwodPSxy4p/C16
WQnyd3GXH4jMYRk1fXpXbBB5xmZYr5esA2hdFN0AOwIbaLdOzItY1dZurwQH0kb2Mibuup7rC1uC
BYLonB40I1tndYdlhNdwhOYEGL84vf1ygm6vWTquWupkr2dZ4qDrYEGnUhF6oHiycnjZ2Za+ui7L
FkWCacfcZN7rtDI7J4GAin5IggolsE1cesZRJ755NKfNXPTjzjwfMZecS3P93EJNyB+R9LFQpk5D
qO/TsV2Gx5FvJBsf15vlLMAO0/UuR+j/JvAATFYqOItZCN0aqzvTsaMb0un+S30eW8tGldUn1DZg
m7dfUBtnDAP+cuXlurvzkA7a2n6c3kQdSY5aEe0XrRNLBKCbR4Fq0woZR/UC6VQc0Jo42PSFUt2X
Qr3zyqhDUgejrCF1HowQD5VQtaJDkxcdHiDagGr/4J1YY0DGTr0raOXdQZO1eWVMG12CWzSyqyEM
zElRrDkCwTyH/wfWstSjci9HphWv7ZuqCjaiZsk2182HtT4o/CFoku1cnHeIoHxGtt44e21mgaSy
qiy5hLxpXsWFW13arbJ8bYCyDFOzcHh6PU2lWcW2HiH1zQfNO5om6FdR7LtQLjjRXKfWaY/ZdZDs
52KbueYmDXLQEAJvHMczHmyWdOedAwhgLlbD4K9RqhG7uWhF2V1NuusEmcq9gaG+qerGeMgHDwKb
c632oX4kdYEEvye+AsMS27DMWdLMdfMmCNLqAOcK2jJtxZhpG3cs833dph/BAkM9d1y5UoUdXndD
apx0+bkhtgBxBruKPTJmUF6nnVmZRddCD8RKkB1az3UvO9z8ozZI9XwuIaVonJz089x8rgkMVeyZ
tP54njDOBKiIWlmXVttCJK2rjx4cqpdzsLgArl2MHyG/2MvSITMdkvpXpw4oQO/15rXkui+lua/q
Ubl43de+KX0/bu7kvrecjyPn1N3Ijlz11AF+b/lyvWnfJLjzi+Oc3gP96HV7rxuiI8zG6GhE7nWT
DO0OOZbo+Fo/f3qpK3oSZh3IBpq/VqclPf1iLldj+xR7APPxZzi6iZEd50/zpioGNFVk3GAg9s8O
VxVB/0NZt4JdJrzkLOzwoXw5zesZ2koZ1mo4afdN558387mYFLSLv//6r//891P/f73n7JTFg5el
f8FWPGXoaVX//ttU//4rf6nef/n33xboRsd0dFtqQkAiNVST/U+P10Hq0Vr9P6mofTfsc+dJhNIw
P/VuD19hWnq1q7KoxZ0BrvtugIDG53mxRlzM6S+lGcEUB3rx0Z2mzP40jU6mCTU0s1uH0N9ZNM+1
U9m2DDDAa+cm88ZOCnuZluB9i4USdA4TFUwC4o0XRvpFORrayyYZ1QudrvWM3DD3GrUk/QJUfr5V
VK9ZvLabd5Bzw0AzC5BMzgOCoka6K1K7Oxpp0h/nT9r3T1MLlFNSpnHgTn2WJkdXqvs6aLKrPABK
6+rDDyUnFXvDd4bN7++84by/85aumaZuO4ZmW1Kz7bd3PjAGcHxeYH0psXE9mjLJLrpGxBe4W0yf
YW9X5DemmmJtDDiTAdvokQ6ZNt+qw9JBNrCo3KNCcnOV6MJA8KavrpzAKpFQoK53TQM4qWh9WH3/
lPOmfCrissF9xr8vgOtfBmTD74W8j6O6udMgTV1HYLnnWrupw6PqQjGci7FKUqXXFMTzp2MMuAdr
L65KyPuNcQ/WIl6OVhqfz3vTLPrh/H3+w/kVTey7poRo6aq4nrpujVhH1R6JPv/+RjvaTzfaVAXP
uaXbKpQvXX97oxs7tZmweukzEZEOvRju33yHvcThphpIWUDsQy1vvsevu7sMWdQqTc9e2vlVA1MY
HdEzXx/LA2Ed+LARD1xiDg2mmVNla0/44fmj6+rTR0t+a5Ub5nNbMO8qvNzZo1mlrVu7Hh/rejFU
xMNHDGI2IpHNvkl0+9Zw1dO8P2GVQ8Rc5jA5XfOiRN54WbX2+OhW0W1PjPmWPuDdCWPgB9fC0QAa
LvsY3dLR6E+tZfmHpsuPcwmRwOH0rb494fOMAl+bp+6i1VB+BOairVz9tQmH1nr6cqhU9HI1Mj/Z
ZSEoDx/pECTsg/5auMXt0KsqBm8tsSS7nr6Lp3ywrPXQGOKjQP1/B1jIfCmaQ3CRwmG90WxMgoLM
SDBM5ehfnXU6vNTQQpgfjf960/1Vc3f4lOVDGXh+/a74n+1zdvGYPFf/PR31vdXbY/5zmyX8/bbJ
MXgqswokwftWb87L1b/9d6vH+vFNYZ3WQT1cNc/lcP1cNXH9Tzc+tfzf7vzreT7L7ZA///vvp6wh
LcrZ0GlJ//62a+r2VYt34PswMZ3/287pTvz773v47Y9189MRz49VPR0s/iU1yzGFrRq6ZPj4+6/u
ed5jmv8ydNWyCKbruqGpvIkp0mf+v/9WVO1fgofdcQzdtFWNoebvvypoOtM+yQkNekBcXS1bMx1V
//uf7/5tCHv50X49pE1X+WFIg1xoadDsNAGXTdPoV6eO94chbVBk1JRF2991S3WjrWKoB4snVPs2
9Rbix9Hf/nBvfjGE2r+8nqmZXM0ydRwe3l4vFwjk50nV34H2ROANTQVd6/dNhUij5fRrmbV7Efuo
ziCSAIBUbbv7rAMekufj16Gq1ipqxQr8xVJX8kXRdtsuju6jHIIw0WVc+5AgEfIqS5MPmj95detZ
tYHzD7SfCeOyLuyAlH3z2JJTJK3aLkXARCkqcaCKgudUsbqzQoAUtOz6i435NFJThC8lPf3WAQjD
LDL5wIwBpTBBdkqtZUFsUyeqbT7BEguXrgqSz6iC3Rii9IvgAzJrA2m3EZu9hfREgzGe1y/RPSSP
EMTJwvYTlKR0Yv5u29wPEdHeAWAx4Lg1K38iIi1oHiXLtJUkpGXKciVie21YoPoG4AQAm5UGGmHX
YBCinrpkjBaZlZEGlM69q5KtUfsnX8tOhEGWv/8pVfHzo8PjCx7fRO3MMbXpp/7h0WlCTfqIJnR3
gSPvIdgue0JnGQKsMLzOY5SFTLX96MT7ujb+cGke//cPrYroPs8+Gr62eH9l0wqLHJpEe4eMFYio
ha2e+uLT77+enCZzr5O96c3QHZurIDxqS6mb755U3ZUwJlBxuyNOWi5xR8uWmROhIlAgPOwZ8qCV
3UdZiWfMf3eGM3xlEnLjCQt6nW5dgYD9mjk9Sr4xGIG+hqSh2H2LDj74Aj/XP4caSeAK9semGDwg
UUrPdNA/GoP+4fdfRJXvvohGP2JZKtlT3bAlPc3b38kpO93SlEzepof6QJB/5x2Y6qyRo19BbvvD
T6O+nanxXs9Xsw0DzpoBWmf67X54KhK1h1LYJfK23ZT7CFvN7XAPqba5iKdp6Y12bp+qjXdy/S1q
nyyrFkSr/9DJvP/l3v8L76bpVYfCjKxyeQuSbBWi1UjI81n24S2CCzf/nzdXcmcFk31blVNP/v7r
Iqilg/QOirv+qVtrh+AMqM9+2AwHb5lvrZch+M0I/OMC5BfPpMVwJDRTo+s3pXjXW6e9p+QelNO7
IUL0QkW1FtZ04wfLwNNZZ8fJHn28M51ZZiNNni7dXYGS31adXPlZDoct866jptgrPtgKNAva1gGg
DpzMGcps7yr+U41vydro4w+tottXZa7B+Oks8w8rqWkW+fbd4nvYhgBBB3QHvbu3D0kJhxEa8ZDd
6QCZ03hTeOn6Dz+M8XMnYfF7WPwyjiaF/b6TcIANqEleF3dJ0IQocpsn/BqgfenVTq1CcP0ubLIO
HSuykjIqgyWaS9eW5ty2TpPsRzjBa0UH34jC/LMrE+x9Ruwugtpdo1tAkKfQ126BlL2N669fX3uV
epUpstxrhfYB2cMGEX5z09XuWZHDFiuDcqMUOMKUxVfJva5yb5WCIVhNEigL7Co+wygyj17EUOW1
xrnE4HgXDNAgFDR5GzcfGEiCK/hYt0oYX4ZNpC9cWRlbF0THurZCxMWhBi6CssDSVQrYJGj3uXaQ
7XGC29edfstQNhxHmeiw5Jg/itjZMh/dZq08KKO47vP2SbNZxPbhteHHyIy2+Q2Ap3IV+NwdKAQg
cay7OsFjXW9AD/GWPSNxArMkQ1bNHxM0J3J7j6kbqN/ePim6+SGqEDBqcLzaYb16NijkotQyFstc
yz6j8eHufCNLViixbYYs6HdKbuiElh2AwnV8bFDCWni90gDFBMafhtCCynPoEHcwL2edg/Ra0boL
2ShXQ14QZxUfwyF+MNDW2+HwvcZOBjZ5JoF2msO56drGc1G1n309uPccG1fOlIh2/yVqgnuSuY9m
CvkGpgELh/FQ9RaDvPJhFHV86sKQzG99D7nkSYm9cmMQXV8V6pCgkBueG+2oEgHob12Zo+paoNUH
EP2hAvQDV+ieSQ9is6iz7s3CvCpjBWmoPGhQ2fFBsYTxcySVaNWZoPDdgHTY79+E9x0yPRQDNLAf
ZpK2zsvw9l3D+M0QJAWzu3Bf75OzdpccMErYhcffX+YXM8lpQiedaTzWVMN+1/EbnT4iAFqkzCTt
bXLdbb013LZb5jJ7ormYBFz/4YK/6ETeXPBdNx+EiQgVSJV34DgOpOrW6g4q+Al37sWwwokKQvmf
OhXz/VjKzWRibtu6QTcsNPluLO2CTHWqBh2xMbHEcfTw3UmDLPzcAkBlKkKYHgp2dG7XGHbbHl7u
bojhVB+uc2QTFwKxLkiW8PNGchlRYj9nYfLJRENjjchS8Elo+nHIjFOZIEUa2HYNpAHtstb2mFRF
la7Bo1LKg9EBDBta3rBJUTAtP7QqeTg9vkuq+Jb8OXl3i4BDeSMSG00RjxlkWnbRRnYG4NReIX9r
F2gYONVVqKOQanVqegbXtb4b2/A89qoRVqnhfqpU/8YJho9mLJpbrdaukfN9jKHz1khjqll94DlY
I3dw37s80rbJTNodHIxsdboI0ZET8GHKI3ADWbENgI2KWIhdGsjrwHM9siS+uXOyWt86onjAeXoB
hw6pdgxSfTxge2dVCEASZlvsca5DUF84p6pKb5sigeoEqnihNSH+BQKGTW/flC2W0eroblphIb2I
7Y8osoMq8zOkcTdEH+AWVwrqo7m5Lat63HSWPSxrHSn/0ep2pY6bpW96aAFO7HKt61COCPurVOpX
yCtAUY39awd/n7WXKDeJgfCoEyrXQsl2ioevBPbv4oS/Q7nRseOBnIm8YCEQGpBhejsaJUYtZDUs
ryTEkOgPfhFsElvf5DkWDrFB+hY4DDIVIzyrgunazgj1YKnhYbeJEAX6MFYhmnQCAfzaxvek9q3i
5Bv2ZzK8X7Fp/OBNg0uRxNdhXJpXzZhh6I0t7QrLn5sipFfC7fG+zdFpjpKINBABkgV4WG8jmowf
sxYWyqcepMuxGTQkeZMLmVf25vev7BSlezfsO0z+iZ4KwnW8Q2+7ojgyYk8l/3tXA4UKbRdul4d0
loUs8rWPFC6KX3+4ovo2ZDvN4pHT1VlHkwtldfu+98tiYoJZZwV3wxlSXQvIlSt9320QT9j9adqp
/jzjoIuVJitq+lnpyHezs7bzvFCJMHXSt96u+9TcJXfBUZyC/bjuL8yd3DXn+BL8/pb+ott9c1Ft
WqX9ON92UTAoCte7q9b4PqzRIdii3b8xtvjQb6uduPjD9d6v+phcT9GKKZTB9I3Z1dvr1WiEouKE
6mUlvCtPih2BqlXLDKfVP5jDl9rMPifjQQHk+PsLvx/G5usaqsM8WzfVnwIVilH1UVMF2m0no4cU
tWm7u3bSggVnBHe/X+ZefkR07Q8T1Z9u73RZxjVH5yvrwhLvRrVx7DrUrHX1FmnadmWfxRt/o+/B
Pq5V6OeLcvunp0jq01vw41syL180C+NbS4XPpr97jMTYxNAfDXmbRfAS9ehrrmboc7oZJjWlsunx
Llyhk+Ou1YGePY8GjFbgn05fPq/6e7zwtrZinBkOPrxpgopOr25ycsRlCu46iwnUEitZ1laE4Isn
mPLGxCI6/8ztgp3mhBHKHPAiEM/vF6icwdGJHfosZMfXNe4/6zhrTmBG9vD8Nm6EphO2NcQdjoZU
fZBuwQDfGYvsKM7wuEkzNOMiLHsylOhb3Z+k/QjDNw3Ssy0C9wjKp0RbYv1jXyOLE7jQWSLgPvIu
HxB5MNMmvcBBYw/55uSoyQ6bjmOCDwHTeO9G1RR1idz0faxh71E2CbYGLW4itY7rO2RfB2UlZqKo
sFnw8MrMfyxiFt1BGsL6iNIzM2JqWNe2NkUqjnEHUzC39W1QEU2pKweZYjHs8obkh49l07GQOfM6
OSJrlIN3KSsmvIKoENzd8skn2rQPc3nqywbwRwAZ2RytpRTZQxKa5WYkQbEAM4pNhqpLtDP1butU
9mm0JD6KNUShSRKoqoix64WHFKIbPHixBX1QCbj7GvbMAYCORZk0T6FvVddNkd73vd8vmEbzYBgo
miI65YDkEc/JOIQMu8kxsoqLhEFtIYHdwNFHx6XJWU4kaF6GQ/IJyDipwFq91SdBFsUxDrXrbuH1
3nisLU6mp52npghZqXhMJHg0lLrB26VRg5VbptkutxT/i2uE7ZkUFWT9zs6WekLKPW+yO8RWrvuy
RjG/ExUEhgRt0ohfJOw6fZs37YFH+rNqIjcQVESyurRjnuh2H1LSxajtmhehbj5iwl2cpYis0bpr
geOmj41q3w6AvrZlHz7ig7ZHDgtt2cD7ILGyWUBsPAa9gwzx0B1Y4F7jhBDfOCLILofeBevDms5D
UkLRqy0CmDzD6rLRbQAMOZDeXqvEBf4MJJJ999DqmU6f7Z1pbfrB6A3k6UPGeym1YwIiJCzMSU8H
wQo5ze5GXra8QRGjFtWuz5GkbAJMvRtnr3TaTojJsAqiz4J02tcMhwRlSG6wqkMPp4AdJ+VlXxnE
tmOEAnNtjyLsirTW1zYRa1Wps4UIELMCpHFAmWlf4F+KBXcO/Fnxr8KkXSG5hFKOWTSLvE96RMeS
fG8UtreqnUqg5WtPYz0eSUL3x1VQGfofRqJfdluoVuukjnQSE+8GBh0CsRSYBN1mCEfHIA5S6WyE
6twF9QN+A3/qmKfZ/U+9JDGEf+JM7+YSRkr4MUJD6bZeqRv3rP/SGCt/g97kEzJ1i+ISPSkyn8rq
TxHs96uOqXcmlCpUm9A9aeB3vXMkokjKylZvhWKwqFEVAteMgr8f7Aji//zt7CkvoFuGihbftA75
YVTHsTrx2o70cLvRNu2pgm6xSJb5ulxHt+hQAAZaV3+45vvZC1/MFGjlMbJbjsp9fXtJNEeLwEQk
5Ba/hl3afZUNOU0kQH7/zd5PAd9f5d2iDdMeT2GEV2/lQD9ZBlvDszdoyiwMZLvq6xFvqN9f8BfP
iSlUKQWUNJ5O591j2aJm9v84O4/luLUsi34RIuDNFEA6eopJO0GIlAjvgQvz9b2gGjSZmcGs7jeo
iniqEkxeXHPO3mtLsjYr+7qAztNE9eUgEA0WhrJVkubMIfjkO/xysYOfjZqdItmBouzbAomKTVhN
EctXcmL/+vmhTl7H0Cgtsi2xj3YlopEHR8SRsp/I+dAqN9AiL5GaM6/u32n24BszddrBlm44iu1Y
B99Y1fdJ2nJo29uDAJowWe8mx0pXsQ3iCOEhujOVmnoiP6K0Avik+i1bNJKzJ90DBxi4pBZcsoUk
FArhkjZ5VkT8ENZ74oNreUXDo7/8+b0cbcGX4cVWTXNk0A/c88EgHs0+LWfYU3v5QgYB4sqr/i/y
tzfTNzYECXAivZS39pk98YmtqcmhRmEyoBnCueb7lxNaWjlZpT3vk6Zl1smazq+r5GEwDNh4KSRV
q69YIJPrDhHNzw984tIWgjuLcwdnHPlwrxjrgiTQcmIB3zQUd5B2XulrWD/n3uuJ+QjMA7tuxptm
He2+E7haQ6Zlyh4XTnVhk17iN/iIXCPtrwj+yTHNZRAfHDlatWoOTikxHodw4ggd6VedSfxTaIu/
Pz/7iY/AUuhj0QgiGUU/LL2TEdYHqsxHkEr4jG57uL3NmV9WPbGocQ1KZ9R8bMrIB7NHrM9GOarp
Mg/LwOgujLtsF72aHiLSTeiSL+7hJfRVSk/hNebV+aL7rEw33yGfB9zrSlf/90fWKfsbMkdZR1m6
yV+XhZn1sBwKMe+r5iVCMFhC+sDp/PNFjhp7fESWTjtDJebRMsCwfr/KlNjqwMZ13oe2doOwVPgW
CQx80hABhiaAiRohMY3REkGZzD4BMPRnZp5T6x8Hd1Y/VUaIgoH0+y2A7zVCY7anvX4/rVoXAFjr
Sd54n16RTLKetsZSzDl30eUvPZjuvl1U/X7RlDCSwWz+XbTZQda5rl9mL3Ax8vnO/sw7PrEssX1Q
mcKX/YSsHEytsyKnwZCa0z6K85oKXPbQOlCOYkLEXNnCdWeQvJaFSe8KJVq38oylRmgAop3ghsbj
J0OBGIZOfzKk6kzn89SY/3pryxL+Ze/RNHanWJI17YeJcEvR+OXwrFa7DGNIKG1+fg8nr6XQJeRg
Tyv5sJ7q1FplY7aY9kRZXkLMu6XrdJX0yO+V4JMTw7lt44nrUZ82EE+oAP4RmH5/tqhErlcPgjCX
SVGhm5p7qyZykpMdhHF8fDK26TOFixO/tC0zSfEbc55XDxUPYYaVqirUaT/Loe0PLQ5jM5fatVGF
F7Di0jOj+NQTsiIYTFk6/60tf/7l15P6GShFTM4vu/7LpE3W1BLIQZRw7RRj+j5gYzgzlk+sQYhb
+EY1DRaQYRw0GGRDrQnKkEbWIGzm6247rJc1qD83LZ1Yg75dZ/nzL0+WOWVhRVTG94FFKYb65iN6
MsTxHgdoPtPylaQja/fz+DyqH/J58iaXkakSYGoelixnWwpjQ7LGPVDx1bQyvfpvvMl35lp9P3et
U4sNojtZg7dKd5S26PcHdCYFIF9ljPueXbIfRTCqkjFpkN13THcRAV1mtKkU+ZED9ORlo36dBN1n
kMc6YdiE7jJJvENhDJEYlhuM9IkHtWNajymRe3OspOtC7/cx9FtqITPpXmN/g45TvRS9lD6rcatv
fn55p0a+poLVpgSrsnoefGytGs4kuxrynoG/olvzlDXy3ppzUD5m+PzztU7+UOyGdRu5FP8cCpkw
ofd1UqvyvkDA6ZZh9lcrQnzgemtc2JaIfMly/iAAWBemPlM6i0x2MMbjmbs4sSexETYpaIOZ1Fg9
v/+EQgilQPwu7ye7RNqQmLdK2IaXCUQ9m8P/EhjUO7LfU+PBSzn363aEYJ7QzSCuShNuZBc1KUhJ
Fd3jirb/P5+QZcr06BDscBw6GGFDTEwUmLB53660l9nHdvyWe8Pr6OkvDXIQieyTM7PfqZXc/nJJ
56A+3RT5EIqESy7ZDuXo66t5+6G7HUArj5g0X363Vz//CNqpieLrJQ/GXVTKdpkG1rwXmd3fhQwY
NwnI5Aw78axX/bM6RgYcZrCHdqatcXlLN1YV4sqvpL+9nCiXLQwAD9XPK1Xni6marstmANmiitI3
hXYnYcHDn2kOXpXKD5oevhUMPZeOAMYbU35M6m4/JdIKqLTsGwJ8n6oVFuFI2X1NmOyZCf/007Lz
W6yUjq4eDLlGDUJdapWZHNotbqQRAcHP7/Pf33CwL+L75ZtauijqUQ/FwmDUVvk84tRPLb9PB/CT
bW/9CcepJMOw21pGT959g+Rrrnux1gm/mzFYPtoJ3cvIopNWLJ6DEFjBRk6cq9qKam8Wg3wNZfs3
CU7rYija3TxGhOROsQWUtBeeVqhnJonDV6Uv0wNSEIRJCCcpSH//OqE6hagpknFfx6UXAOWKlLOV
m2WT+PVlHV5j+fMvq1SetHFZIiTeQ415hO0N0k/ZSdSmqxYbY0mJqh45MxOmm3q10d004Np+/r2W
Ff7oDlRY2Qo7Z8U6bEPJdBYUHD/DnoCD2xkNoyLLvmZWvj0lqyUx/OfL8d5OXJDeiKNzSbZURz02
VfR6MqjDvrXV604g/9AiiUynnv7uwAFtpVXWe9VqMXdBU0C1YPNEcxUDZJXzTcgx5CIIemjUk/Q4
NjZOhiagsezAuNDzcm3E9Z0hVNm3VOJLp2AeHkZbIVRaGUtq784Nbn5SIGwiqImKuilw4ru1E1c7
NNbFddM0ycoMQtuLHciPWqgmq4Ggc/xJ/Qdcu13Si8t+MD9YMm4R4+hepLcE69WSdVMZZAIT1wGf
WtTCTe0Mkfb41FN7caFZP9aaUFeE9Jm0NvKCCCHlqTPRpZqpQk76nD+zi37SkgYEooEhMRFDDpC8
I8hUwDGtk8+uLadtoQXQMuz0RU96+q9WTUCcCqIZAYJn1yDT8EAahJAZk3iYjMr0LSdXL3BKvA8V
AZBGQ9gO/lO86x0zlWoYK41QtTlOnmQxVS9lQYHIMQESmXL2N9GkC8Bmr6bG/wPw3ruaodgES7Pp
hhhspASVIxUMVYnWD5HCZbd2xtSGezN+Dk31mqvQdjvc30U0PXAgMRE1mG8glYmilaSruZ1YvkgF
H2UKsEQUvmoDO5Mmra7CEpzGXEXCA7TTu11eTR5oWAjzZeHhV7zQ05nKgvGncORXhbjtRYlQbU0n
xwlHKmpnKDdZ2zc7InOJ3HImfIYxITvjZzEk8srGMOxKCWaUYgb6gUaHJERsGKFl7JISR4OrF/hm
ZdHuhI2w1poyMv0k/VMT3d+fv4hlxj34AB0UevS47eV4d7gFj0lEj+rIFvuQQEC0vuo1cnugHnr6
5+cLnZjP2OxgilHQlxvqYfWn7ZJoHAg/36vRhUgjIrjKc8v3icmEJ9CYKw1H46R6sLoMVIGV1tG6
PUjOGRQ0tMMhN6+jAARgreHgLiRJvE/Lz2rNQbyy6JS4iNMGt1OVcq0bdPdH2nJkCqbDHSywyTPK
abz9+UUctWl1hQIcU7plLqU/0rS/z7pjODpEPYn+3y5DW7NN9/Jra2W6bP7W0YV6pi60HIG//8IG
BUabnZTF5vaoCW50RhvQJG/3kqld5jq8VqsX0MVJBWwb6V4Q7UGGcXVmYj/5lIukdjkkkJZ7OLBS
q+9h1dothxHoz1ftZml4EKXlsYxsHP+s3PSw17+81a/XO6gEtA3Tiqob7b6wzXe9Sl+TOqPWFrYe
1AvSQcfKJO2NyLwKdtcqteL3TqEKHSaVuATjyvpqwwetTKXzrcSQPDHq0WMpMMvWyfA7Nqzo3HDV
T9yyosi8IdvEJ8Za930gTFZkyPVUNHsnGfrNqLHRABmKXFMvr4w6kUHX67SlyvFF761kTfTi6Nt1
p3m5HMA6wXuX6PisdXt8ZMeD564ef8eOlN52ZHW0xoD0DxCn31F1k1M2sXPUf5YRPewBq6Q14r0N
DPPJqMNrUIITkQa2scSGVxecRoicCebPMoDEVoBo82QgJ49VESfb1tLFFtDlo9kPhBiaGAMsNf6c
igxvkBo3j9IY1i6hkReYTMxN22afGvxIXw6CF/yViisk5aUf7FdRD/p11047hWwp13DGew0Sm4To
azX3YcxOTSkh75tE1i5q1jFX2I0FcDTTWeVsUjT4p5ORF1E9N2Gxi+Cwr5Iu/E3F4o6EyoemMC5t
MX8aDES37vVPWYXUN0FxJnNEvbbU6pnu9I2cVCTq2PLeRGwbBLd8nyWgngGM+kjzOx5uyTdc0Hlo
OvXAhDPfjISClu2LJnAwkE+Rb+ykiVeqAzF4dKx6pVeiX03SqKyGoKJlrJl/0grcdwSZmEQDjemV
vMJMb9JVroIbazn/uEk13iYaayDrmleYQQFIbkrWBOzYu8RG/WQUzlXvMFHYYEUyk4DVImTPFoOD
Xvh9/oAExp2rBlVBPczrujCXCPPlhnnh45JVDFtiQ6Tm6PUs6Bc9YTAfcivLO7AV47md1vFGi54P
fRhaDHyZRxVvTRv1YNb6ip4n4mS3Widrc2esnE25Ht7Pff2HZR0+fj4FVOaU1lXqsAeb5QRRnFzx
zx7K+oWybbbkXa3+C9XUqYdi8iaBU8cWZBzWtOnJt3YAU+zf1K16jMINSFTX2qh+uj7byFi+/4OZ
W/tyNevgOJpG6lAhDqmYQknZfTG9Atzj438up5We5J/TLR0dgJf3+PWKB++xEkWb9thyKY8NT8up
G7xsRxyAr/ti1e/zzoPAk5856Zz68b5edHnpX04hamLngYTMnj5YuNW2WPKRvHWbcyWro6rL4cMd
TLdFj3u5t3g4+xqB9nreLvYH6wLz2NnV6Ki3959rMSZR18kkoS5blS/PZOSjXfUNA4VoYjI95n16
UbAI7RFHiRUsfq/fwlXOvPH1zObCOSxkLVemGY8mC9eahd3j+5WjqIpCCcrAPpY1yYea89YrcCMH
s3pAZv/yD5CbUmjyMaQhsVKjF0XOcXHnZYLBTCYkwlQ7j7R5lL/9fC+a8kGTZjKWURNRo5MQu6qp
mwUCArA67IhS3GSjsZHHcDcW+l6yULw3U05wbWBthTo+mASrbZKu+dAp6ODS0K/SwXpU++Bmkqa/
WU19uyyhr8cWZ43oUQ9ZItTEuasm9LiziD5NNX2cnPmuK9QbXAtXo5S8OKl46kb9Ro0twkL1W+LT
X4gKnH09CP7EU7m2JBM2Prm5VaBfB02ibaOoKNaRCO513fw19OrVEE0Ifh39JUjFtpDki7ohNamT
K+Q71lMYja+4qX5VChDJvvs0zempqruWalB8pRd2AhCvIM6sJ4VgjufPJA4248jGtkRvqA3KA2a/
635ub6Yp9IZ2ormc/Z4G/IOVcSlaHB7a+B435cdoxvC/cV+1ebJxQg5SYIv/2HCmoaaO0rZTCH4s
ozH2RmLXvK7S7sqIICpSlgvcESTJlYJtQuqw6rXlTT/AuLaWu7ZbRAQyGLYsUf80QQR2YJTIkKg+
rTbEvdxIt9nQEduoEnCdKYSjKWRKYeC7jDo8BQlBypPKJmHq9A1FE7bPSma5sGCd1ZSbr8VEBKrT
DvfNqG6DOChckYs3lT9apboTeXZmPCaj8Ys7fNIEfzF7T+FF7QxMWb+XRc0jJNN751SSX+JqROml
IC8O1XzdQNbxa6dvH4Ql9X7bohnMglK9RoBBNLNkPSmj0xE8rhDX3YSs7sM8umMvPY0ahki7LDhe
a0HpUjWFs61ExSO3TjwPC6oXEK7j4ZeLdmTUBiCSLWdV2ijY4i7/C58Ra7WuhquC9WZdFVXhzYDG
t7raECyDOh5gmm19CHO8JOIi8QyRNRf6qIozzfITn7Fhqkwg7JEs3LUHk1UClzpB11bv9S5yYPzN
v3Un38SOvUlk52w38fhwxmKGEAqpEBKKo/VTKBDeLPwJ+znQQSGjzlaKq1jeqEuId18+EHa3DsQS
h0hURFuTTZKmt0NcP2lG++vMDHZi1bMMwCT8hyMr3NT3CQxRfqR0XVjtpyFeNaSbKI1MPZMsBynA
DFD5YekAW9U4urWqW5Gbqyc+yWe/f76Pkz/Al1dysCoFVTvMOJjqvZaml3GfPU8yJ3FK41iq9DOS
hRMr4LfXf/Bjz2M1CcAO9b6anrOBBL4ZJBYYKJS1mGO3QwOG0j4ncP9HADnYXny76jIovqxRJL7W
Cjyqeg8f7a6e0/0k9b/hD+0M/S3UaTwAiyIYill3Tnpv6EwO7eRF6l3xVunKW6xYT5btnFENnHvt
B8sXqLCkt2VuyhkmL6wwPzt8sZtcO3MKPzniOTHaqmzQhjlcoOM+jmzDKuq9papQka1LYk3ufx5B
/0q0hy+Ygx19zUUDceS3BDEoE7SU1nQwhhW+2Xk3RNsG1c09JxdfedIu+n3pT9vgpvQxMiau3sEw
/PkmTg2tr/ewvO8vP3Il2J6USlLv8f1xKjJ3gW2XrpQukdrymhBEbOV9f6/L9Znv57gYYxjsQRZZ
IGgOprDvF44UCZmRbFb7RnaeKp2sMSt5V0D5uLGwWNxj7+cHPS5kfbve4WaZBFWbop7D1rxFCMjm
54/cdDtHy86pAo88yuywTJV5Ek8I44Y68vcnSxwBTGv5brRW8xpnWNCk15CSKffSMiJQTRDgB0IT
VbN0VRDXFxC08vPDHrU5/t2DZkMmMBCw2od6ItMaalFIQbVP5wa3USPw/WtXRijfwqdjmophsuNy
rwrr3pqG3SA1N73Sf2ZzdTkJSD8hErOGNHdKxHT5CIQO03Vl9ru4Jd9mkoh402+jhvDNqXj6+dZP
jAta1HhO2PKjzTqU3g7ERamsN9U+i3pfXr5uOduMTnXFPXpheaaLeGJUfLvawSwuekPJ8phRMUnO
KlKemdbWpfzn50c6MWfRbDKxOkOo0I5OhSXCYXxjHUOvilFy55RRUcHQeFKdM4P8zJUOB3lNKg9o
dQ7VIUlrbfbHwSjWU+0nvvbMlU7V7xaPJMcXB60gBcvvozxSpbxQhrncNxPe40jHD1r5omwA+ZGF
FqSbeDa9YZL8KgYiGNTbJE1cuVTO3MeJJ0Zbhe7IZA5hItO+34ZTD1FojQ7oamJLISJ5Wv8Ut/Nu
as9MlCdGCuIJx2CqtuXFif39QkTedWEnL7gY0V0VWruCOOsObL1/HivME/xF31cFpMuAGjB809ui
kPD9QuAUh6Gc8wQFJmYHrVUyuutLtDQZEMVaaWBkNGH+3hLh6mcGNZy41DgzSjnkc2ppeTHbblcP
v6x8ibaabWI2NEJvYgkPzJSTUZtaH2NfBusimPVXkMQfep4YfmpiuBBJYW9ENGre1Dl3RmxUnpRG
PtXqC1X0t3kjE2WRkkVvxyRIVMAy1vGwxJnpYlNI800a0bHV5PhxrILrUJ+3saRSr0yMh3Qi+5Bq
225mtqJzgQMwt/Q3dchDXzb4tM20E64By9odg2EJww4EzpFufjDUNN/BwCSuyKxVP5E6zOqU7L3C
6sMPjAQ1RksOXLdLCW2OgJqX+fBLm+Vsp3QJMgl9uOUYCFG9L0baXCDdc+Nq6FQO2dW8jhUOsWS0
jDpcXCW40UVN4J4Jn712VLLYE6G7WU7+vBrLf6kjPZkOQMkoXIedptFEoP3D+HyLKvnXCPp202Uk
pNhDcGtpwaVjXiXqFYHwhNZ7otvQOpu2MfmpKHvJISrHe/p9r7mevv88io4nUVM2DfYVi4QYyfNB
eSFMrFpzSIkju+p+OaIZcuc24veSHontfPXzxegDHQ1ZlnKMBOTCo67GVvx9yOoFPEgj6cq9PMyk
si+pnZKhvoXBdKnK+eARjXsNPfEhGrOrRBFvbar8HkaC9yQiEzrLeczGnmz4igZknj/MptMxU4Sz
F0tD7uYxqMmyeSl6eHEiqE1fVSDsCHCY1HzLO+jtV/gn4luIZMkKv/pvkyObT/DoGjRz6/aBjg9f
Q7JN5gKGVnvtSBI2r2UboBvxxz8PapADtlEIb/KF0d+phO1ACtxT1/1Uw+Eh78nMVbohu8xae/Ar
SyZ2su9+Eyt5qdlNtOFvtojwNN/rJUR2MEie7kfxK2VxvioqQiojM3XQWxBdibzI8hxDJWpUkj4D
UYHzcexbKopupsB2pAW169LGvBBisj2nTnofessDrjCkF0FNr7fGtsSyDoJ1mt8Jv9lFgbklLfy2
GaBph2Dmt7B/IAlm1csgRbZXy0B+TIIfIzvZ8nGlq5I6ntvmZAXK8oISKqMLucbyBuY9uCp16bcU
6Q1IsFpaTyORWAj91n1JqHAZ4sbCTyyjEGEwjTPshIowrQUDE6+qcvhrGiHOZoK+FhCxR9TjDf/L
mBx37SZQ+191i3ZL7ggoSLSS3nrwWqRa5zoyULoRy8N60HSUKa3+txPWfZ3JmgfLs92qqbEA+Z3H
wJyR+aTKcyxPRKmP3LqmSfYuIw9o6qN8J0TZE7ir7A1ZxJsAHA7RX9rb0Fomi292R0pg5IupdlaG
A/eoyZJbMlmj9TBZoZ84UbhaNG1uXQ7kckxJg0S4StUtfTKbyDP9L76vVW5E9aqP5eyyGJTO1VXt
1RIE5jQJgoHZgoAtasL9ID1bJIlZN3FSkcAeN7/mJQO7Gki+ag3KaKJNt2aWbueiugs7CtN5+Qwj
Eo9b0zwX3fwKRzBxbWSlCOLElRxEH2PeP5Z6iZ96ALtQ1wMterKRtwnhXD4l7tzT6phohTFwHdo3
7jAz/JyYrNw5InIkK5y7pJlvqkL4fZk/oE5e6U2CxidVQRR3ozcGkGwTo7q1JFYFQY9CkiQ3kJNd
FJu1p+livBlaqlCoagnLCjyHk+iogpWOsFw3UmGva0OfoeF1m6a0P8Ip3LZo1mTRKvi/m5sotW90
gx2DXNDDcrQlj5pAnTsxGKGrZ/oFKpvtKMxyVxuAqa15HN0eERktMgExPvo701vJW2fAg5hOHiAO
4Y6F/JEbi+xJvI0cuNA0pFmwJnSQCo7U3REUrbpd2RnrJoonfzDs9ro0i9AbCYMDmLcySMxigRlo
qNTBZUoVHF42bkrywgBkpUuWuhX8cYYs9OaQ1wDTWvfhOu+GtvWjIRyvulZqLkRrvVFDBFccrrQg
umKb/2o04O/SNG9zCmwa6/VMiFk2TrtxlJzrNJB0zCTTayxNu0xK7yVSEQjFisjyHidj6ww5K8zc
qhs4JQTUJOEW27njJQ7Bl/FwFzrViibiX4uiGd6MS1kY4ypbFAuZ1ijs8NvkxcSAvxksUqazabiH
R8/eAv4gm4ynYAEV5nR5tk3XZKtSRhwWdVr2HC/LdKOt59G5UHq8IBhZZ5BPmrZOYfOEE/OVpr8V
TvFo8PRlO7MNUKWNMzOhFJJWrIOyVD9Dzc79VK8Vn4r0ZWU4rzm9O7eapQhNmbjvEyyCGp2yjW4S
2g4E43eJTcIr2HP47BcsPwskMi7RqdzrjfI3j0g2IMn5gaLHTmR56RsQtL1JHRDXOFPrAXrIyK4O
X5mzqPJBpyCrK1R9RjUyGyfcRTriGjVTrmwslqt4Lp5FTyKjWueGH3eLkqShj1E5jKZJqA+BVN3U
FnVdKediSltdlACGPeAmF6DA91qDm63qI+a7xZMV2NWd1k7vcqv/kZVc8qY8Eb7OiuimlPz9og4f
HbjzbhAIxcf+7fDb0oNGm0KAsUqR1NGRx+ex+W7L/SqfjGAVOAY+JXnWVlIdmSu1sbVVpuKgxuWb
kzPQXGQz/gzL6l+ijKU3AcroS0395oxQyA07v9PTNvCLMubTT5q7zjQ2oQHsPIWmrDF9pV2pombp
klXeN6hlVOuZCFwA09BslPJ6GtqXNg4GLzG7c21A9USd5dvW4aAtP/DBypHWlnsNiH8VtOusQjiU
crQcY/2yAl6fZPF9H+cPEGY84OdLa2Gj1IwCqtnruUanBzNqJPraNrndD+ZqL43nX0VCXdTS9Fs0
RWfOHKdO+Nw0ChL8HEiqD01SdZ/TEa3rkjaY9EGhUXnXXx0vxsktINp6DLszpaJTjTcLUqKBURMT
P0jTgx1WypwhDI6QiYhIQ0ZQGNIe0tq1kkHtI5eoI4unAb/BOHEX7tJIgjyFe4+DzObn7d4/O8fh
AQVC3lJ6VRVQiwf3kiEJorZfZZSMYAi61gehBG7tpdeCXZ9LEhbZbdqFtqo2maftf774sVhl2dii
GEGLBMj0cKdZYhtuoiHiuKforhO+h5qFE/hezznj2r+IV13/fL2Tp7GvFzwYn4UtqSEuvGyfjreT
eHfM7qIOSRZniqAzDxSAWTicIbNNZ3bVx+fN71v45c+/FOZEMKdNKrGFD1GpYVTgbDR6c9Oeuczp
X/PLUWE5YH+5ztSHaQ16LEVHSlp4jFZYf5XTu8Aw1oQrr2yR0jKK/li1Ma3yiBMPjKdJBWaV184l
4hQ3G2ECyu2ZCtapx7dUrJpwRendH2pfQA4Gc8tWZI9FGcLU5OdVCQThHAb75O+LrFQzAErhsTzs
JhioFjNbM9K9MhSrbp52Wp/Rlho9CdFMdq+i4JiS5wW/f2ZgLcf4w6+IioWiw9xbrr1MjF/e+1zN
qdOVSro3Jll3CbByKz5rMt03BGXStxPPSU7QohXtTKXepTEePVU8Z3J1pgJ26ouyENFbMlVC56i1
M0wAQUhQpbpvKZUrVfJqrBSKRhx9AWxl0Vuvq+dmkOXZDp99gefA8qImdjSbsYzlQqf1vFemZqV0
sF5E7Cuh7Ie1eJu19FVJYMWNw9XYBeQlq79np7gn7wDJTn9u/C91m6N7YRu9VEo1VO0H35mpCMmZ
lSHZB0G5Cw3BoWTMr4eBbI/GYKtVfqBMZeMQbaVSc63+9cw4OPEuKPaYGOTB+tGaP6grBfnQSVY4
pHuylP1pVfjhhZO7+AM92wVD+pg9nvMUHJ/WzW9XPKh5ZqHcIQMUKatXt2s35q5bRdv/QgzzD2R+
8Gp1lfIDGXuLS+PwGy5CTWnSiW/LmMIHOx/vrSb9lQvrZqisnQOr13WyDKms/tuOgWobWIOpTNcb
sydnr3MuMgRbRgtNtibPRYvfxrTKXCkIPsCHedFQXZhG8SdGLkZFHXJObhEc2rcRyvRyW+hY0/T+
U03TzzTWQs+JgrtWna/Qmu9yqV5lhnbbKYC88Moal5oYxGoym/taLV9ze4a1YNtvqPoehNxudMHk
U1NgLBTjORf2JurA2Qg1vS0r8ZkO7XUzZ1thxW81x2AXM00E/QOkTg7mft1Ap+c40sSA7uOHdmIT
pRfFVp1b/vUY/wKpR2ISITw3uhXdjSjK3F6ybwe9XxA3xfuosnOFwla5Q9J8OsR4ex34XYp8OlVP
oJfzAGYmgMtX5/VeUvP7KulfjKy/d9T8WYz5r1ED0QZpZpun0U3atH+K1H7Tpfy1jhWJom1p39tZ
/gCUxvBFkWWrsB7pa0+czAaOFWWM5KI2iz+0xvd0UeqtkRkl1ZXoRo+ct0ZpH0ZFfDpRhT3+ZYyN
3w0pAQSRoEom1GLw6rmV17mTr40afNScXc2T1rzoKvRfc5hZyO34Uo6kXd9HGfDFzPCqxm63mjRd
pjG9i8FRp8sSN8I6kGxOKmkTrCQn+ihS0GsNrhQ3zvMbWaIshGQAR5utvCx59ZyrEh0amp14VoD4
o9KzzzSRHthGTh41696dwuRGFMrbTBTTICczrzi/niLMLxAybzj8fbRdujPH8VrrLDR4jpLsKGD+
xgFvr+UEZOkUAQkygkfdbra6NtADHcpPVYtfsqgjg8ZpxjU5q5elwvY0VLUXAhQQSxlSutYk4zZy
wptkorA4mLeN6nwUNum3cWerLhW3P2OmO2fqy6c+fg19Ghb/BY9xaKjIJvgSYRf/78f/XyrhTkyr
1Amxd+OkoAV2eJ24BQ1EqnaCvG/xN2KR2TqrYa2sCFY+s4KdeiQmTjoRC8bwSNbdkzfsxFKUMIMu
ui0cEOt2152FWZ2YqFklVZTwOlp49dA9SQ4Vo7pwnAfMv67ZcHA/5346oQqzyCtgHaapwqbk8KU1
Mnpc3D7RvlvPa3VVb5pnSioLg1dfL6Kw2E+uoeScWYGO35+lWnBgICuzA+In+74TSQHzdVUXOA+N
Ohoou5BCZVO7VluVg0whHnRSyzl1xTeRir27lqvbJIRZZo2dvWoV6vjkH3u2zs4liwttqy9mtRri
YbF8Ej/f6/GtLjAMusbGQsE92qwYhSniupydB8mER5Em7Fj0iQPfoPElFgjClnrOg0FejSuTp3Xu
TR23ZsB0qyoUARYz7YjIETZObUtUVB86Kb1K63n0zM5+Jb0tojRLPLJU/G6txnB1Ob/R4umcZP74
8iB7TQgCJoZX66jlNhpVOxldbT1EgXidlGqtMI2NQHs02lF2TjxkvJQ22u6iGPc/v3gqRkf7JAQ3
/1HcwI84+qDzVIOilgXGg64mic/gfUo1xFZFVlYQcMNbhaiIMiNqqh23gUJiLeHo4iae9Zb66ezA
8LR0T284yORjaHDCbxYYZOYmLSuItRRRg+KGmCMoz06wnQbzqRxG269U+bKIAbFl8wB6Kr9EL/HL
nlMTxb5DQ5jk+doqr7pEARava2+OFnyMdbWqVKHCUle9zlRrX2a98fDkSP5Uy8KtNC3fOmMiOEJT
R0G196ejfeUryJT9tpkQNcnBW5xT8Bbq9GtMKV9JhHBUVnWRL7XP1g7/6hCVqZOGyiqRq9xtE/u3
QjvLxeSiuXjzWg9PjebOpvWEv+gREsWtw4HGT4q28+TafgnybtUSDDayCYYluQmDpdluCNML43o9
V2r2OGbhm2IzmID4Gi04dis2r0xCiMgY01Ztk7z2A6TNKZJvFmaLXhF57cibjqQWKZRVMGfmvhjK
39ak3WGsRAOvMGJYzqnQGZE/yR09kAKw6pnRcjxYFijBIoR2ULYcIS+WfkE5OUbwkGQeqJz6f0g7
r+24kSxdv0qvukcPvDlrui8S6ZkUTZKUucGiJAreezz9+aDp7iLBzMQU56ZqSRQRQJgdEXv/5q78
RI54W4FxyZ6SRbdKl/LVz9ma9PtNh2bRdKFGSwWV1MTbSFZ2tesh+IB8j0U8MFWKUSYeBcvMUsI1
+nDQluXsBRJrsuhlcxsnRgCRzbqf+frTr2Gwo3P2lUiSvH2NgYGsUcxzjskhuM3W3RWpVrt7Aoxm
zyksnuxoyKzcXNkA3+VizKLqE8TRHDzgsnWefbeiYRUr6sx4zrUy3iFf3VVFo4hiUY6dYykpuzqX
rgY/uqurOX71mDh6e19g+F59zGQj0kYlJZ3K8RGi/UYz/PtYFAHoQqNctJH0lUA/s52839LfNPib
gPPquzI9J32tJc4xL38O/bdUebw8E2b6bZpcQEqjTQvqCUdqPEuZtL7eHiWoRP+3VuS3owMth5Nx
UDjHyPyeAcIWkVMfkHK83MqprZeARTkAWBH35cmkzj0DtEfF8UeUm2tXU4++2aCCbAq31M2+hyqk
xFavPpnGrArIieQnvDQNRJAF4Zms4yThWAYZ1ROddIFx1O+cTbIUkl3+Yq2UTbsUl1a4qnFFn8lR
vMeVGCM3BRuZMe1KVfttp8ZFCrIL7++HjlqpbWreVur0HVCoikR668507slPBF5CyEBiRMdg521z
Rd31flN2/kM79GtXC8h8aEtFFR8aEx1GJ8f5uW23cY0TcGLddZK7UwDlU9y5des5SI0yTpi369AU
QdiO0oecq0lLvH0ZThhxCe3cReVFAPPhrowU5yypq+5jQ8l3hlsWa68d7rNSbK5c3YC7Jzg5UptK
sq0K7CEVJU82HYmjpSfo5dcWc6xnzbQAopmoFfSVlh5MDNf2XZmldqVk8SdjyPH39IT6S9dQnw7l
pP4EOCC/roPRBseJxS+ZVGpfNOZhNtP574d6/Fxu+cCZpPfwLEGoMjmPPO8hNLodh5twSfbth5Em
3arhePCXYymt6RKzh30KfvlkMkud4bSeSOfK1MYXoN22nSeDuKxmM7vvj4tvW5pEbWDPPR9sug/O
tbnXPps7fwdO+LO7nFO4eh/mxoY0uO3g0ZF8GX/+KozGsV91OiexB4EzlNxoC7F6EJOZWD3XyCRP
rZAp6bBqcB/yrl+mFO71SFjq8vPlKHcC1vb2WybDkwxDKLW96z1EO5Ni8S2izLaxQib+KcNK4X9h
8HKimPS2xckwybgwKjGOor/lMQ1zEZLJsjGH464shCth6XxkAgK8Brg80oCmJRSp6YyspyT6UMm3
bXoo0tRusA+Z6cf3WyuXZcXgtsyt/L2qo2AFnjy0ifsgDYoPeKKiK43oYcBgYKlRjwR80BR2ZXZP
vpAM+6bHz7dhF7kyKazBkoy9pZoXc7jYU0sdCzv8IxCj1thK3s5UV2nTzogC9yHVfSy3SjdchE7l
2lrd7RppVsFxDJTTQIqAjjhmQPFamEZ13U0bzHUN4dhyCoYyYwcobqO7fOiXXAGu8hmawDu/Io6B
QBP/bG8M7K8WotbWeB5CiTk26+ELDNIEZe8lXsrLZFsvrT3Ul2rVr4eVeCj2/Xau+d/mS5c+d7Jv
FIkfchQxhWPASj1gcE6iSwGNoFYURRUX9TUpDQygHc3nonBu07pGytLkxGLWbXo9NMpLZRSJjduq
unJ777bwQLGqrqWsZaxQtjITziVdi1xGX9YpLtJS3O+CKrzWS/MTMiHL1uHbijxeWina2JFeFF/c
1Bfm5vbJWfSqm8e5/6qbe9FzPIoadPMPc6Pa1tWwBc0rJMvGTp6yRfWJF8Ai1ZbT1eVVNdfwJNAK
TSVVsBSZT4hkosRAsZ9sTKwof31HJAEAMYFEw3jamyyT3hITv8gc4ejG4XNZl0++JsYobHjbRigf
Ln/TGFAnk4a2ECPj2AMLYJrz0ksvziPyoUccccEAqnjmpfmD2VdIrsb9Me2smVVyYiPB3FgVwWNb
Jg6sk1la9VYTNkYnHD0zXGA/pJLq9pyny1914kDHzY9cqsqNxtDQNH07R+p0qKPAwl2jteNnZQ0w
L1jG7CTVCnoFSJlHsGb2TJsnzm2IrSGIQnugEt5Ft6TV0AFwhaN2I9sq2NQFjLCRSWKjhoJ97szI
nZiNEnnksT4y/mcqp1FqJe5Bg87d088+SQkIziH1fNKBwqFXSmlm1Y2LajpPXrc2vs2rRQdbHREi
gbu9EnkIYvdffOmvymETPvkgJHdHX2RGbTJmbqm6pZwrDlow3UHNjHUa6nNjdLLTwA+SSFSwwDEn
94reHwS1lXvn2N+Vv9xtvCcLg4adQYEImrh31W+tA8jZm7ld/2T3/dnuVLrMQQKopXu5Wzfqg16J
WxnW7kzYOLWyIL78+9um8tRxrzixhZ/tESS409311RfRvJuZ43PfMdnijHbQQjdhGgC8AEAq22yq
S9IFlo4NIKDyCtp7DB5jbtzGsX83/V5922RuiGAgZcdh3EZHqFGugEPKIrka7GzRbbLNHC1rrivH
bng125tsvKeUNCdQT3RB7irJUnLuL3fmibmI+apsUjKh+P9OEruMMPSmSuUcYXSulfpqUDIyhI7d
4XH0kZb0Ud94dG2cAqYGN0+TuqClLklAQULlWRgFm7nqiXvJm9MsOlFHMQEIIWdBWV+kUjDZv7I+
IGzhHnh0rr2DvhFX5QJpBAFMB4k491ZahWvM7mZ0dN4nSCBrkPLEznAseU+zFBKsA8XoG1Z27n1p
u/QFMKdL/Vq/UQYhWOGm+VJ7lI99COGXe/fEZEHQk6skFrqIBk0Dce6rrqFVvnM0tB+d/BgpX9VZ
rYmTbZDJxSt+xKxMFfX91G1RjSH9g008KWR5McoSYcka2CFQBRH59NWQL+bvlmivvV95MlrziL+N
KBm0Ad8uhVjPTEynVetoMVtX0Lw514bpL1R3jKVgWZ9JQ6s2/BDJLqvaW+dl1F3libSL0LRZjCJ5
yKnVyWgy39haiAhxJLlLrQ/BVkv3waCRNQ/Cjdno7Qpx22INYiBfZXhTXnexzO7dxt4qtPorURce
CwTKQZ9Wq0QJ74My+dXUimP3ifeN/fi2dKMrXWm/mL36M4Nu33nJTY9kTR/kV5ER2poPcL/scXRI
vaemkg8xvJe4N1eqg8OXkpQ3qk/FAJGzHPiBflX23RdryGXbF6FPlSkUuOiuVXyb45JqMw8VZF66
bm8KmXCt9PD6xE76VondwXWMX34nejsN3VAkeuVwOajutVE0zTJPKMm4bSN/pfDtfo+JMxtAwgBP
UBJ6zoISUw9Pfe4jk1xMAtY+R2QV/yzt0UxbhO3k7rnSvH5RlKg5iFa2kCs0iYJO+En50F1FEWhV
TU23bqpB10+8XeW3K70AjZnA+dukatPgD1wKq8b1foiF+OgH6m3mIAkRu8YhobRmo3WJ1FGm78sk
+G2fXIZocpUu22RsUSEaxHzfSZm76Fpj40QZF3QdGbdeIlgKg/zTynNvX+O+cy1j3bZLPYuisCbH
t9jbfivyfC9U3DqIevhdKAkIiDL/SskAyHdfQr3VusGWsOy+lt06XZr4YK2HwnweKnx4JDMklav2
+ENKpbdK0qjdIY+mbGqx+8lrYvRiXZdeWt1Fjf8JHOPXrojAfPcmmbR4L4nepjIy6BZ1RRmJu83X
Ps2XRRMdm9R/AHSNCxJUahsh+n4BBHhpFcX3rgN82yJ2Z/aP4TC46yIf7hXImguvA/NQ5tIP6AmQ
Sjv5ZtA7nDeDr1KBOWauMwZx2mXbFgHytZ7ijGYq5NObPI1XUUmnRzUyEVrfHwxwZ1jRUZJL8h6A
c6FJC1cMgB4P7YsXFurCcDQJZqFeL3Cxjq+8ZJzKKBquvTj71EWskZLkX1RW5GWCfM0FMFl3kgb5
KXBcgC2BslD8ynDQShLjPfiL8Lrtmp8O2kuLxEzqhRo2zSauABVavdltci3Q1h6rflE1g7dMgPEg
0h9vPC10nl29LW79ouxWVoRmmZdH0rpSmORW0AdbEMX6QlZzaw/9i1I0rKNFLAEGUbs+2ECbrRZx
Qy3ScXCaKjqt3LaexP047RzTRtmx28QWEGmA6/W2DOTcpiLbrmqKnbvUSoal7tGm0NKIknval0F0
kmXUY1GL63V5U4t+sMaH9KcjWORyqACgzlfI9KRM6cvHOhl3y3Lp9Lya0boyAJm0QW4VtdBUNZnp
SqcsWlF/tFrpJRD9b/LgJrbq9lxY0Aa2nU6GRSI15m4Afr6GJSMC5i8xHRw8JA/16rGHHbJopScs
+J782n2MJMRSOmApa4Q+MBiKzU+iUx8j339OlWotWGCROsv0ln5bfWschKQg7S2K1nk2c/xO6RZb
sJyXLsE+ukATpC9ge+qO91B6NVoug1iD29ErSFLBHuYVUA/UXfq4eIJyATgghDFhduDnPCNtVpVK
mbRXgA4UuKaqgUAp39H6tU8AWcpAIK6bKsJMt81eRIRqr0OxHraBqeVfXaHqF5FfmhsJYaxHz7J2
LkWJWyXurEe9tXy0UbzboMeaUhJCzBQNDC1+SJZeI5Lgtjs8sB+DkVBRWkAZdLhIiyCha+Wgvk08
YV1o/o1Yo+/lmu0DOI0GKbQ43YhulD9ZINZWrRUgBVPsq1rQb43eCT/1cWjeq5mMcIuaFuuo7IBu
5QKESdXbM5XTZyE3yHPE5JpqxyHZISBhLQq9dY0Sy9AgYtB02zaBrdKHaWTnjet/VgMj3uSigj+V
WsarslVhMxnDQsH4eNEDDAbshspKzqC2Ea7kTgD8waue6jBXMU+HW+iFLQB/gZiKcUUntO0dlPp1
KQq3VmHWQLSZmBJpmjU1MJ2CsXhVuWK4NJICLbckm+NZnzySQUcfYSZQWjmcvd3FI9dk55MF8xiN
BzJbfJJX5SZYg9xH/Hs5iif/Ly7Ep44OrxudnKJzS0+rrKdR9S581vf1xlkWV8mx2eJgjkHaorlO
NsJB/TxnP3RCOmM8Vv/5tZMzC4a82sCVyzyWq/BZHEGdKz2xOxSlGLBlsRge+ysMKOZkzk5lHUCH
jOckiJjmO2AtlRvfaICacUtpV4ADNs2WsH3XrYoFmgdL43Yu9X8ie40IC/hOeNGgvd6592RC6Tll
mZLzM2ttg/SLsLTcovuKQzB7MbpFAIp62Mddj5FyWEEjhEG41oZe52Sl/7x8ED4xy7hXU5vkKEyx
EK+kt7NM7PFx1v3aOJajl72nf5Eghdq92j4VWf0za7D5CSzH2sRSnx18L0R8vwZ5mrhwUUM9sY4y
WLIfAGSVufvj+3srUHaJlDuIOKQcp7kFIzY9SPCNcWzvkl1ConCZXkPHIgwieZkuu0dGZ3m5N+aa
HH/+6g5poGOE+WJlHAelP0CE2vaqP3PneX8rePtVk3mOuQeZNrc3AAWR0s50Kn/NFtju5vKXnJjX
YzugrpB6R+16iqho8WhpK1DDx9qzwbl6NgBejijL9AuImWqFwJOwBBw6N2jvK2hvm50kG0y/rutW
Ko1jpbCBIbk0MssQnewz9J9Ld7iNBBm5lqp77hXtVqn0x8vf/f6CTvsybkhQE1jPU8hhr2ZVwWXA
OGqtxUlrESPB2+rDaIU+M1dODqSOGxJpUdCh06SomKt5LhO8j5X5PWIzKY37bvhy+WtOjaLM3XEU
9cBi411dWRfMQi/DyDhyqN+6yjrdYJn2zblpD/AwH/tt+RnFsMttnvgu9B7pOeCyErmAyQSNckXs
h0LRj5gNIbQn2CXU0H4e8HRirY3XflIO+KKArR13oldrrRsUzxykSj7GhPff4oECxrUZUNRmpeDy
I1/9dblC0nXklck1jNfyd3hUhOnFLk966TiqP4JdW6QvMFJ3yspfz2V630d5WeLTkCri/yZEtElc
Nf1STTVtUI69VGR20+G/CPEMzQ9z4CwlCJ+lfhUIeIES/tqrrjb6nVgG6lI0qtvLA/puSfAGqAYr
FpV6Mh3T0gQYKOSahwRepmPeYhRyo0YypABLWysDQNCPNGaarAf5RG3CpYBudl2iHPPmEFAwjEIA
j+4atvhMgDv9Vf9pSBkD0avp0+cpGuZNrBydLLp2m+ohDBAZF5qbzoznwHnv8lRjDxqkDxEaAN4x
lQYyiy4uQPMqx1GCCXPLblPi3oMPMubpuVQuXQ/Ai2RAqIyah8v9+W6V0DTgcybSWHt5l3BU1RCR
CKWVj6ruUNMLt1UzZyKnnOpKgDEId7EymCmTlQhpGzsNIZCPejOggWjactZS78QkdCs65Aeq2KiQ
aC+rha74DjISirHpvOcmDnpbL4efg9aB+ze+C2LTk9KKmoXs14951O0GJUBSpIG2bzkerrq5+r3V
nac+dfSl08bPTR3hmBtzbSoSyOYySO0sSbRVKVbuVsez5lpQ45WjkPxs4bhe7tp3gW7s2tEoCYlb
qN5TgijE9ECOm0g+osN5bCvlhy9ViGaiuHm5HemdIwncIUWFQUEkkEBbTreKIauFMM8VmViA2HAF
09kGZPCzbZUOS3iE1Yc811ZFYwoLo2x3zVgYguP+vcC2ZNFEya5uFR3zyuZOMLORUaWQfes9zCUS
zJCspHyQUjnaem11JYXdtvCkz56TPLZJby67phgWaek+gtsL7SzzHICsLj7EZf7J8CTMZttasUWx
XLeWqtvAtvgHrn4rOz1ao+mjkfs7PQmR9RR02sqsO4VMypBE5o6sSLlA0xG73lz7ATkNowRPbBFu
Ea6SsPsWD2gXxSEy34CVO7sR84MRqpg26PFXi08s9OZJivzbNsju8rLZl7X8GVV1z87l+ruRtppd
5uIhU61NqGb3Sd2+aALgh0jdOpG+bdoeCTjdCddF22+aCGkHUzTvPTVby0P2K0iqg2MIuzhPH4Oo
/KI5/g+yGctBkbOtn0gUzZP+2RWbr6ZrIVcnalgUxOsqt265LG+rIebCrDzlRn3bW6OAEP5IQevd
tlWya/VMWg8RzPLWJ8FVFPnRLbQYwR/D5Z4obCVCBkB3Y9k52ReL2/bA5WNZC2g8VDgwBCrKoINq
fPLgB1yHUhrivJCn2z7KxNsBqcxF7QfavhNJQJHIbTFdycmo4kZIXkBtlolk2lUl7+uhalZzk5W4
+aZqA7NOU3Vc1sGxkZuf7Fs4dqdm3KcD97BiZ11p3zuW/S5fCpsIAc9Fly9mr37jmfBSk5MzY5/r
GFV3NIkjz0ZawqFE0W6j3Klrddt/Nn7OfOH4BZeaU97uHCj9YBxp0By/9OQWj2L+o0VhbKhuE2Ds
sWfYYccFR+3XSjBnpnMinL/p3fHnr3YtPcdS2nVo25Wvi+5Gb58uf9x7QImMDZuKbh8MIm600zqO
EIZ+hdr0cMQcXrEVMrz4ntiV4Lr3ju//LMuuQLPDOEjo25qCMkBHL7NNpwOhdMV1Fiv+orFcNFBE
PV1WBdjNqN13pirsTN+/Tjq9OdSVRTzHn3HTJgOGqpVT2Dib6xu5cn5BRfefRMRArruQNLHipTP3
pxM9iMMWx0U87nTlnd2cg+1rgj2ydBSr2s6Mu8ifE1g40cKIhB+vTqBL3907XVHLxDayxKMUQ1lU
AtFF0hgN4csjdaoVztcKcBEDuNd0naWBaXWao4vHMHsSNVJ0Hzg5UJf/s4HJqsphbBhSQwPZoO3U
0lubgzMDMJz7hslKQkpddDIO98eohwcYiFA3EiX5P3bU+BKvlsyAKJLR6I54NPxnzbdsnGlmWjhx
EHjTU5MbT9oGFZKe9JTetocylKHadMmVzyV15sTx+04zCT20hME2+jgwx6YKnrKjeXg+aiLB1dwM
R28n/1LtaOkts8/I9ljPqG6t07XX2c5MWD9xxHvd8FTl0E91qABw5Y59vxL7+FvjRp85DNriMCM2
e+KorFKi4U4nk+B6Zx6bB2bl4y0Eo8x7LCtlHfsvolstOCUmFOz64aqq1pcX0olOVTQQinAzQaFA
cJscX4ekdSW1TOujnrUHGT5PnecNNKOuQtUkMpYNTqucJIwA/hLllz7tMFMi/XxwciqgBhJ0HHjT
NSpR9d7QgmpduGm0vPyS8vsBQPiRA7yEoSTJ3ClmCzJIE7ZkZI6CUd+lBtp2IdxpW2yEq7qxCoDc
MLDyJvsmFqkDIaraWH7eLeRE23mufCdFwfe0DLapVx/6If6OxpnLFuU4W8S49mY2PAI23/tufZvj
1gbQF5FDSkGzdL73K17FFZh0EoB7IKpTvFRVpWZnDnF19H3teyGW6B9m7irXctSN0OTpA0yhfSm+
o9xyJLcvUTWgUlkGeEnVyiF2tJ+X+/Xk+zDPIMsTSd8hc9MARekKg8yjk8SrLr+t23hm5N4jRGU+
+VUTE7Cx4yV6nXILAyEKKO0h+BIt0035zV1ZNp4l9vCcrPB/QU1sn2zm0mm/oe1vAwaNAxAHCwuH
Fnnct8Ev4uCbN5ZYHoMe99ioNIINxiyfM58KZCwJ7sZEys9VMlwe/GZLMdVu5KDaiGOhVRLK0QBT
etKySiGD4z1pWnmtRJssVrckXxCQzAq0yDj12F0tSza2id4yzPJPXSq+qGF2I6cV5sSS+oKfeQqx
1d14etYsykw4Wn0Y250rFktZdrpt1s856b0PyuqoMUKWRuXuJE9nmh6LEjXZvDzmjnmFjOkKUOVm
CLv7yxPofYaN4X3dzmSbFNwwkoaEdkaDyuRBWo4YDcF21tLe2OMRvLUeLrf4e6lPx/R1i5Nd06y9
IBC9rGQT6FfhNrq5gfO/lpbhiuOmt4TWScFDW41Fl+Eu3GgbJJH3WbjyvsVwdDfCrTmz/52IoG/7
YFxlr7bYuHEbMY7pg9FYRt3oe/E5YVPCoXAp3IGhWKJMcJNs5rLt7/cKmgVBaKEMBUV4CqvvB8fL
8iEoj44fWKth0D8LHnJQVE2BOXWRsOhbJcCQCAmbNMBk/vI4/K4fvBsHcsXAdkEgvYM8pWho9UNo
FpxevOw6QASW0gaOf2Xv+rvOd8FcYORkUzpc9WL2NXUAAbAcj2aW7ht0iJXQPXhJtLa8IFpEpviD
0HjD9vQkhKW2chpF2WhtK19pTlJsIFp+aorCX1ApxxCPDIoWZZ/UuIqWtWiugUPcUZP3bbds78VG
2fepcB2m9RZZ22utdnfWYB1UKbiVgupJjY3vdKi30KL+Jiqkbh0XxY+hhXiTFcQiOa6Grdonyk70
662SOR5pcMOd6b9TK4f0MOparD4TWatJbKrMRKxyRypgmBnYUC1CUPM+MdG7D2/FQwPEb27CnGwS
/SxCAlBkkrmTy6mKcm3D2b84iptyVR2wEh7JJpatLlAmrXcU7Nb/avO/fnT/z31Jb/9nQpT//G/+
/CPFiM93vWryx39e+z+KtEx/Vf89/tp//tnbX/rnTfaSHKvi5aW6fs6m//LNL/L8f7W/fK6e3/xh
lVTAZO7ql6K/fynrqPrdCG86/sv/7Q//9vL7KQ999vKPP36kdVKNT3P9NPnjXz/a/fzHH7JG9/3X
6+f/64efnmN+78l/qZLn+N1vvDyX1T/+QG7h7/jBojXF3mQB2+bA0778z0/kv4Ok1lXypSgOwgn8
429JitQcLSp/R+CC6w4CRjrXjxHKy8Fs/JH5d6TR0L3g5oU4tUqa7I9/v9mbMfpzzP6W1KCP/KQq
//HH22OBMJZMxvyFOAlktEnmIkq7PXK2dtaFC6FXZu48b/elPx89idqdr0uYD3EZlvT8GpnLJSYW
P4Tc/faqj//1Ja/f/NzjJ9tQBhjMSYWk21cBoAU/l+5zM7yhiDDH+D7XwGTpoHpsRR11qj3Efqxp
yPl1aXwThY4ycx5/e9L9s4MmCXk8Z3BmkL12rxn1wZKi0K6Uctu4+dHvupk2Tn8Ex763G5Wpl1Fa
1HxEjYjAWq1kYaUUiomIYCLMhLfTUwgVprdNdEmliLlMNpJSsLEIQoyLcx9UyEeGGeHnt09Pm0wk
Vxo3ez9Vs5VZ6iasLkNco9xlLS83ce4DxvF5tZn3Tu/rzqDX+14U9pEZr1TB2lx+9PiWf+6c/x5i
EAxvH92GfoMcQ9/s0dIU5W2T+GW5qSFXKbdGjHjQIoj1usMdUk7Cj32NOfkas26KILa8eq/kInei
Ks03Uu2lHxuOKVBW7qtCrgoHgUJNvkaB9aaRFRQu6n7m7Sccyf/0mDkO0qvB0CNHinpHrfZ13gNc
8xL4XXW4FyTS/X2xyYrqVimyZ3DlaLMLj0Mr7sw02wpBOLNizs2GyQtwWQu6pO/qfTy0K6VXb5Fo
/3V5Nowr4tRsmEREWY6zqIwRh0fpzf0psJnZmDZam0SPSzxXW9Nd+kFZ3Aq15c+lGcZhP9HmtBKn
uq7roaJc7OPsZ4K2/0BSYQAalHczI3augUl/VUGJo6XQFftaLFeCg2mVwERv4oObJLvL/XZmSPRJ
v6UZmt9I3RR7wxputNa/QuLrY/NZn+wimpeFPYjTap+62j5r81ugynsxVmZkdc68uTV5vMVSMYIq
q/dAjq9LkSNXYHy53CnnIvtke5KwUkkMyaj3uWH0+qJqxfxO9iptFeiYvV1u49zrT3aoPgNG2pd5
vS8y0bgLpN7ZmpE6p/pwZuZMaUpuhK2YKKTkkEqdonR+yAnzqZVVdjwYM6eEM0vut3zgq3CSZQhp
wwyhDWxKwVlnCPoLKD4+NaaDYLwL2iZrseCG6BE+f6jTzMmOhbA45uEiIVJqBi3BI7YtkiVHy2CG
Y3jukyarIQtrU8OlgwBlAO9kE9nqgbIWNPM2GNpfhZZR/crS5eWPOdfYZAL7lZ4mTihWe1UsR8Gj
tlyqonIokvjgtAVKvPWOanEys12+vef+Gfwnc7pDf9qA8lft5T7LcSCpqehJP3rPusJz7bkVJCxX
SJOBW59Z/mcmuDmZ4L5ZDbrbKtU+NMws3gD4i287pPSSme4783xjcvxqe9NByonu83WK9GmrI88S
eHM1sjMhwBgH7dXkjgTLCGsxrghYVn6lVZJOMqoX0Guq5ozazjUxmcyV1QQ+cPNqP1A5SrPqJ8po
sZ1L2vHy/DrXQWNsePUJMtabWesa5d71nR5/l0RtPVz+pL/m/P6fGTWF8gxGFQp15Bd7CbFIbrIL
N527Y5/pGn06dyzRGSQ9KfZaGt7EafzUN+GmwbfuQz0zFYfJih7VNTcr9h1i8isMNfJN7dXh6vLT
z8ReY/yoV/1OPT4vTZWNychIjrrt5yS07M4M44US5TNtnBvb8e9ftVF0YdgIGUe5LAbonmT7oMfO
6PL7n+n8KUCkrZEpzTKz2luNd/DqYZnLow6+OxOIzj1+EvYgqCU8n/iD8h+cIU/+2tbBp0KHQfGx
959EOs+wxpsNgccK/fK6lSRhnWOTeuXK1bC83MS57p/Mz1pyoq4K3HJvFbjCYT6QhjPHgjO9My3K
aXLQsSXIxT4vD1F4H5bt0vHnltWZmalPgloC+Vz2RvqDlpebqO93spoth8J7cIV45jx57v0nQQ26
kCoE2VDs09jArURUv6JNuckc5fPlnj/3CZOgJnoy5sNFxdKthRs/SA+4S28CXX7CjfnxchNnBleb
9FImy7qXd8Q1AFR2Kg7LOpgTLjvz9tMKSgProIgTHB8GT7nxAmldgHfDyMcKFpYx/PrY+0+6CChB
BN6ZKUQ9/pvXp3cBvJbLjz4zulMWado6qR6aLrcFrFfChny4fu8LM4evcw+fxLQMuGhpjv0O/dzH
TtOFcUPuY3X51c+N6uRoZ5aGC5eSicOr/8xxY1qYvfbjY8+ehDRcn4ugVtJiH1ScQsxO/15mc9I3
53plEs2A5xt+HgXl3uhlqIfSqgcOMMA7uvzq47o8cYfVJpFML7ORkIHHMeDoe8fFWM0QtmnWHb2i
2+hSNmN7fOYr1MlhLTMFqcsA3rFs01xchK0Y4W2TNlYwOnoVfwmW858TiTpZuYKc+WVUaMXeqaVf
jdh/bqOvl7vpzMJVJ2HNcsM+Q0263JeZ3i+sLAUVpwf3ftLc+EU4swDOTFF1snDdMhWrrpJYAAlI
Ji069k35sRPPlMDfQsAe1UyKve5JvwoorQSdOpuZQ2P3nphD6mThpkE3xB2Ywb0v3Mb+Nq9aVDnR
Pn3Ku2+jOdjlITjXO5MFDJ9TcgefM2HnDtjsNGC5hUx++tjDJyuYI0Nd6jWBrY/SFdKiWjGXdTv3
2pP1W1oDZrwFT9bbbKnlFOe0u8vvPClE/TndJ2s3gz2AqZuT7014F53mr7gT3bpD6GMnb2KjHtuO
sfYjG1x6VivrvB1WqP1TkZtjB55Z1b99BV+dQikNiq7eteU+MtQOY6PGrb9lNZ355NSa8Xj5M88s
PWWyqK0iR7k9oAOHIlvUCt4WurQQXWGRm87ychPnvmOyulFLNLvMsvJ94edLrajthmNXU8/dhM89
frKuw5KQV8lmjkffS5XutfaxcV8uv/m5zhmbfD0Cg16K6Gnne2imh1wNt4opbNSwX5rRB1P4v/Hk
r5pQ66DRktSAM5urxqLuMXfMi1kPytOhYypVyZW0TUufm5hodZiS1b5sN7nfbC73zrmOn6xqUr0W
EM2x4xGN1p2XQPoWDh8sBvwGv77qF0FuutZL6XqkNlfoSqwrodtefu8zMWNKJwkDoxINg4VdJdrG
k9JPWjgnRn6mS6bQr7BU9LbL9BxPOGmRDl+1srCT+PZD7y1PlqrUurXh5fR32cpIxxWbRP5rlJ7/
xDp5skShMbj40tIlfvOY51eZWthIiy1EY45ec65jJotUrIlYqPbke8fBbCSX0M247o3oY5vXlMeW
q0kUolyW71Ggtws3PHRlPXPjOjNZ5PHvX81DP2jzJNAVXjxPFFyDYUAkGXqIl4f0XLdMdl0U6lsA
FyqhUZU+oYG+6hXxAe/GmST+OHwnjg7yZIUaXekNbk2aTekaEKC1KMjf+05S8AVAxeinOAAhscM8
Q73iI9+jTjPISeNHEHiGfK+jLuDp34LkVxR/bJQxgng7FPCwoiA0mENlEn8hsK3UYE6Y7vQ4wOR7
++ggiL1QEpNy6zbUfvwg9w7ISVBbcZr2Q0MNx+ttE7WFC2ad+uU2bx59z8WeLduE9Vxq/cwHTAOP
FlWIg7Q4weIX+qPupHuvxLWRbfH7RwYWLdu3b9+EgubEnHC3QxZ/HVTloCXZOh2G1cceP4k/Taqo
niH/f86urEdOndv+IiQw8ytQYw/p7sx5QclJgo2ZjDE2/vV31ZE+KeE0Vbr91uoH4/Kwbe+9Bi6P
tWjOjTP86Ll50Al7Y/OrlWNtK3gSUDQfJVMGT/R/eFDvAu32N+7or0cJcJL/Hp7erZixHibXzLg9
BwG0Z8gAV6Hro7PV+ioGKcjRyElg8HVETObzLoRhMNQ33tb6KgZBQnr2dYm+A7H+xZ00uF63GOpb
HV/Fn5nAzHUOyvGoSFUExj+mcXNjO201vdqx6djPnjdhxczOM6tRj4ajmrkx3pdF/d+wCdTg37Pp
6qEJGbRcjpAs+N6o910oTwNt9hWf9wkDgw62d9fHfmPb/gtI/uN0mTGhVZI06linQXeX1q38lSxx
ArkSD1a517+xMVLeaut6AO65kwsNn6SDfrLu5D/lDKew642/fsIAGfj3UPkMz7pmIPLY1W0eRp9q
/ZvAm3cZvtD++/VPbI3RevMmAhLIgOkcyzT+REn000+mT3GAt97b2l/t3WoavKGzaN+DWFjYK9iV
2zNR0f5tza82bwQJKpDDFxwtHqL+hR6aNxX/0YHR/Lbl+i8g5Y9F1MLPbnQ1AFgMcjwwba//IdSe
AiIOvJZ53EHWA1TxN87GaktPvrYjGwJYjjfyJDuxq2angO7u27b12m0p6p26dWpPHuHJfSihCpO0
0Y3L0MY6clf7APJtLFomK4+B/sbJSU1zRtn/j2j8vws0pF7+3gehkbCI89B4gzJ9C2eT+UdsbnR8
YwO7qw0AADkfohhtw/8jfOwi02YTJ7cC6cYOXsvTww4ZfAui5HGMHA4Sf9PP4EcO8j6GUtjJY7R8
sCamt6Rxtn7MajtABRz1ajnJo/TrQwJqJHjbL2/aae7qIEvDQSwg0sijhfF1Hkz9Y5ksT20Du7rr
H9jq+2rtizEeoB4mJYTPpsMEscCqu2X+udX06jhzvGaKAXCSYOHX54b5RWvaG8nhraZXp1nZ9crO
/owRhyngQ+lGbO83TnS4Pibpq2clKE9/L/y65DwpF/gZcNd5rCrxRTTB50rNAdwsoPLVR59lx7+0
yZS8aTfAYPrvD9o2SEdPiO5oBng4ZSpRHNIvYcRvrdDX4wRY+n9/IHSWrgZgHxaUBDwfSb7Eo97T
evlwfcBe328QV/u7+RbVR1FyIaH/tgvgz+3Y4c4DJxlfzRJYVV//yorS9L+A5K3xmxTGYRIK8OJY
OU2hm5+Gji8VlCxigJRgPvVQeXfAQxVu8LFKPnCv22lPFGWjinj4AdG2+8QJihrgyAU2XNe7tDWu
l/X5xzG1zA6fxiY1RxRFDoKy/VB5z1E9vWmZwzrk7+Yt/CJHWKmZIyuTpIAQM6ylenCWrnf+Mjv/
vRJ6azgci2pJIwAbjlBCOTFvflSmBsnf/dSF5k31CchE//0DSt5e3LLEcqTS7/aumKoDNNLYjR9w
GeXXfsAqCowkGMESAX2rjZepzTyng39hQoPo5/UB2mh/DYmjHWxQG4PZdbifA+Owi8QtmPbr13Fv
jYTruaeA5sPM4n07AOfvT7VT1NyGAv6rYwuBMEm96cO4AH2DJy/pfl3/SRsLdp3MsMYdljh1zbEy
38OlzJzxkzG3Xl1bja/CgO3aKug1Mce+xKHLvo6izib8ord1/fLVP/aaA2sbGyYYsml27zzdHx0V
Pgc2vXHj3Jrsy///aD5eLBzemWeOsWoZrv0Rz/SY3hj2rcZXG7kKyp4QOZojcHv1x2SCuC2UYji0
Ka6PDar/r++FZHWO160YS8PT4dgNUxx8GGHOeE5ME073yA+Uw3sNxnP9AfYnjMHpFpCIps46DcNP
L4OUAJYcLCWR2Z2yEkbD3SmgjYvY7Sd9/NLSUqdn0EcUO0OguIVmqmzm+pvC+ZQcmgSyMbuuIaE6
QRdkSu57Kbppz90lrXeeFq74PbqcwSY3mGp4dFjEhMKKsBNQ/U2jMoebcjofqBka/10FcqY8pMRY
+F7BMD160EMS5DZcDCQNveU8tyT4NMBr4UdMk+CBvuDQmdwlMy6kAPdL37n/MOr0BgYvyo+OfqVt
fMLPA9/YgXJqC71XyJAXForh0OmCFXoP7zky/7Ym7buM6dq2WexKtZx1IEX/0wePc0Iz1Ib9Tvls
YHcEfsnJXVuLYHmvZl317xs9LOqY8DTp7tUCBaE8mhu8gKnoXf9p4APEcEswBWFz1bueynmVdlBD
9NMSJsnGWcIzuIQgrxrJE0h+smiwAAnp4SmIm2X65TtIZgMUW5oKlpZcfJatV5ZfEli1fmW1Kd0T
mRIB9hpFCuHAhroBArmPZvVbzMxfnmo3SPonPTgiObUlMMQFZBm7Jo9Vn7i50aEFBWWKum6PtHCk
7+AsB9xTU4ogzPQCYg+M6rUPg8qFwWMbmq0Ow11uqjF11jdD7urJ8/C813ECRHLkjoe27apLHSKV
UZFiaMuMQhkHimFNWZdFqKKLj0nf08d+npNupySpETLA6q+rswQPPtkr2IEkmQLEAzK7SoxzLsQy
3YehDqH9N7EhzqrRYz9cguazAKyj+7qnfC5K0hLvPVGN0xxLzXpoDKddgzrg5NgANG44aXwGaT52
MazDzHKnhibrv9TkYL90I8qguE0qlkES2pZ5jzpWcAh5LAk8n1lEUPpIfOwA1ETKfIY4EaTRLQWU
cYpD6P2OXYo1JkGuiooEurbzh8XGNIYaJuT2AG4O0zGDdDsNdkOkQHO88GlI3raE1k+dqqGtHSlP
zIe40zhvUj6q7oMTiQayr6QibnO0ntv077wlpWbBN0Es/RWzdEyLqXf0smOYQB8yrypQ53Sg1Mt4
X6n3XtLB2CIR8EIq2iWK6j2JawtD8bFawnch1XPT5zzyid0BYaxRx2zGTjcnGLonMbSCdZmcu9YJ
grxM3QgEr47h76UJjD7JJeLu3uXd8BmJ8veR8Ha29FOkBdxA3MXN3NKPU9LAF0oH9Id1p4F/mYak
bYZdPZkG3m9azkHzDNpP0/32KGCcu5IrAs3aBCiw6GwmvxqhJT5XIe1yUNk9iEiRydUplHRr5d0P
YNLNB66jMLxP2gliT5XHI7u7CIPaj7Jx2vldNY51dWAtb8vfEPnuGsgTC7+tfkqIO4vCIi1mck7l
TO7w6KXQtATgZD6XExzd9pYNc7hvsdjpVwtCrbjHSQ2L8QDw7gReChynUh+wavnipFHFXuAaXXa7
hRrtPwDUlvJDq0bC9yHUzyDmME1+09BsCWVgixb61m42S5AqCoaLjADMrmnbw6g9a07tAAR75sMk
qblHHrlycpHElb8jsYUGmbBhGj3UjqO/R5DTFqee28K3bLooQVfhkjPzQtIZuhVJ1l1k9DJaLpn1
x3e2kjtAX565M6Z2V6sw+QpQdBvmUQfxhifj9+FPHbnyUr61lB9T3U31sSLL0hO4edU5VGHkJ4g5
uaDhQ6IMCuIuzeKUFQ2eT/c4NhJ+TmPWwrERtsbNCT41TAArUf9Qhj2kOmLwprVBCkChCLG5TetL
uMK33VcTpk2zZwH3sElqp/mSEgxwtswuexfW8if6wH94i0//IYM7dM89T6I+E3DdJTDC1G68c6yU
8XliCaTJ8Hj2LkKlAEk+Nz53h0fQoy203GDNOEIMvBFD3vRJVD20JvT3FuLImUrdh0XWuIXFBta7
MIZJkhFxdZHwlOCTM+l9WTeVeABv1MPoaRyWua1n+LiJ3hN+lrYc2uaUyzLNOzswNwOHIoJ7SNTL
MhfV4kOQS6mqPQ/BMi53Pp/mAf7zsQItW9Vhutd+z7tD2jbOkpOQhWlOnYTQApU1CGW4ve89LD43
tgjobKMcZdQ5LKbKI9NOaFkj2crcSN1JU/m/KQl0j1boRO/tmCrArn0LHfg6Ln1ygko1omNaoj5U
CCmrJI+g8ZQ8sNYRWCt2wYAEUW2DDOZm0fh1sEqwL/FC+zBDsAvr/XARni9SpUlfSNt4PO/8tBlf
mgqq/fegfLS4Z1ofFOfYMf1yX7u25DuXl0m9E04P0Ty/iStWKMuVfwI4KoICiOiGdw5st7w8hD/3
cnAIS8qcDp1TH8RgcG3pBydwP6OkNn8NEcmHXHaDMHmvOy8olhAB5Gmmbd/vmO1679yHkO84WNIM
X1SoA50j/+R5BSVJ7GXJRBY4iVMgYI5NucC+ISMiVe2Du2g1562aW0iFjLBiblOipy9s4BW7d6aK
hQ/ekKRqB6+OyID+DnmE7zNoEw7c7NoZtPgqQhokg1Bf6h+MseFRoniZfIUskCyzCiw091CqNoIY
sO5goTmWgXkkXbwoYHSAwSm6xBtxU6p9qZ+W0uk11GdTjGhY1tCdA+W2q2E3QmiEpdaC+pdDFE83
+TyMZjr0k6wp2MTOUhURznycvfWwmALxjC1fQFlAQHE9DylVrKYW/tzVzGzRCRD/jtBbRwiOTNr4
RU0RfE+wMxg1QDQB9lvMJl0+wLo60hlYAsl4GrGX8PwaCZm+8wHMvafWzCBBYJfS8RiH7QRf6FIN
wx3e7A7ZjWSEAxJ2efOJxvXcw6pDS34K0qlU903gL+2ThWCI89udJIS+wjasO0TFpkUMFG3QQXk+
QDXNOs7sAcziyXS/GOlD6IMm9rfqIO8HT4eSMMxxnNh9NMiG7TwIrsTv4hbqHHveY8Ughw1fiZw5
owMvnMXRdcHKroHEahnO3+C3WrtF7bks3jdsjpaXqIbgR2GXDuYicFZMTNG1vWU5SwX19ioeWQNh
fA23CxiAqPDOUGZIHgJVEhYc4I8U3t0EwoJw7iOm0CLFjOKi1UZZHFrAbpUTBs8KzkrmQfSVrA5N
UHfqMAyTxZrvlhIOfzjGIcBHmBtmQ4VK2oG3pgmKEoCB6gtSEiSGTBDMW7LYtu7nEBKM057Foe53
IlKUHd2Yw67V6/XU38VVBJf2tg7vUEGR/iEdF1Gdlrprg49kqQxQGfadmTAgPXELpcAGfdQsrfAa
jmz70ycQUNnVHRtSeEwY0su7KbBVsC8RIh79qOmhDuI1xD06gSHBHjUgrgDJgNBjUTcuPG9xkvH3
VnpzekciAp+AlEypV0zQ5Kp3hswAVuBKQIedg/tUu/MZHgqPLWCb8SGZQlSE6yHo2YEtZbN8a5rF
GbLBTk74jilvmXcUlkfVeUTQJiehoXYPK4u2h1Sf79fBO4dEOikcqZdfogP+JGuZjY54qEhEXONB
dKmqU6cfoWTks3s/rFx0wPWCfTtbAHbhQQ9IWToPbbTjUrEyx0kzlbtpwCmcxbgrkr2WNEGAhV7i
L0Jjj/5s26l0d3RAlMhkBcmh3I3p5O7CpU79rIXk0NemHZ0fpcDdMVvquIdjfCpwMyl5WKaFDtV4
j6uoe/BHgzVuFZ92fIqpKeKS9x9iaFhBddQVrpelHo1NFkB7Mz0Myhhy7koVf6BycfqHxNCW517S
iPSxwpWr8Q4Ux4nzUg545xWVFvMTtEcpRCogwP6ZKd64WcXb7l3YOMH0j7KxgT0jD6KoaBGl3SOq
cgEI5wpDEwaNx3ZDOdd1JlzIquYj8j84lbFlYI0nRlhsOCj54l3Ywgohq2ZU409W1X6T8xQ3pSzB
9eilTpqeZIZy/j3ERfpLApuD9NiFULTNm2bQwaFciH6QIFo/9Zr3zgHRXYq8ii/rbG5m+MVUEOTD
4yqpKQSH+h6UPBSyRfjIIZ8pHyHnkMZ7T6tleYb1Cg++dxWVPw32yG8k+Ka+0FiFcJ9dTKVzsfjJ
UMjSxB7ozxBwuhcqjvjBR/fTd6G7hI+BGXwERShGvbh9qb9PlpnuMEsgHuGzgyxmkfCBekWHvHu3
54OCwDBcffAWCa1lQeYyJ/byJUmtPgk7Jl0eMzZ4H7uRWe/BV0baAu8mH2o76RAOeVVrrHCcm0AM
4fHim77omxIXTBeis90+4C2cR8axTZs9vG8ke+yrvuRFSOZo2EVe7ZVHFwyS9kFO3uXYomPg37Uj
8ZcP/uCky8lX/uJ9IJWAaTpd5CI+sobLeEcgaqUPeEeQ6B2uMV36e2QhegkkjucvWb0YG72LiELG
QTfUDu9rlw8/vBbuRN+MiCb/zqEiTr/2y9Rr3BPxoM3DpnbTXVr1NDjH2sXJ2kD8TeW942qRhZ31
NHy9ugrmS07quN/xoLxIiQnB0x3smVxx13ejcg81SQXfmzqIbBGHUomjqzw27mC9W0O0fum8Ef4m
Hhanp2wUPHiilPQIt5ZePg4GL3y8KcN22ENiRyukN6IYwkYkUnCtgBYddFmnysLSbKL0s7UC/O3B
TztvpyY1iJxE0hseE0RJUpSQ0gtfTOc6sGWqg0nnMmw79RSrWuzwx6iy2Y9afpF499LfeKmFetfF
TSiOjptQkwk9e82LgXiWxpPBlPQ0NxCZ4UjYLM609zkAll98BFTGIW11uagl8diSjDaL/2vg4TKe
RO8QewKtPZlOkdOlbMnioJXzvY26gUOeiItF/6q1N+Jib+rhZSrT4XsHI18kQ6ihNpNhQH/OFNSZ
YxBV7kcO0yOSOzNccMA/XPAu7hXiCMqEsQWmA5+CzJhx53gnl6BPPg2grXSnZghl+OJOPk0OMQf4
Ppdl1QWfkvHilTPg9Q9nP5itQrFdEhakEmGlM8E3Z6I8/JFYgeTBMguFl/EEkHSuODFsh0QMFPpN
04bLuxvptI1k2iptjf7xmpUQMpBR3x7juBWFQIIcUvIkLCD1PDx1vY0OMGi75RqxlSBcp7K9wevd
dhyOBq+uooLyelaaSd5ID77e+n/E3MdLdkl1LdChkVckgfwhCBIK18fq9WJZuAaWcJxSol80GBSV
/6mb4FEPEulHCB19AALnG/BD3yDT7uSUvZHIuMaXCOU50ZjgMQk3rzPuq+fmJtTv9YpIuIaVLLjn
xX6Apr3KhcN9c3StexeM7j7Fzf/6cL2eIw/X4JJ2ZKmnuAdUKnlAovYYNV1Wts7+ba2vMvBgjF7s
YEFnmaAAazIErfYdAcE+Q44TBnJv+8gqEa97mERhbYrzzBw3Y+n8HC/B+5Djpnf9AxvL9V/2wh+p
eDYGbuikHNNga5gtM3iHx61/y7B8awZWuXhkxkUJ+3XgOT2O65WbFIBlexlt1Y1J2FpFq1R8oKwB
uAC7TaTzmYj+FPfeY11PyECLW8KcW0O0ilBgHHKCGyhIn6Z1CWywK8EOSDVocmMOtkZpFZDwACEB
oFviDI5RPmmZoQYOZfT3b5rhNSTGKWUc2Robzaa8gFD+u0nMN9A2G6O/hsTggVlXqDwA3Gz8Q4ni
cP+YgD9GvFtl6I2RWcNioBuSQnEXq1M6bgH+IdKXfjHW/e760Gw1v9rCxvFGVGDa8azhtgxVnYBT
4C5HthOLZL+uf2Nj9fwHH8NoHeK1NJyXBXnZoVvmO2mT8I2tX776x/ZNSJm2tIbnIpAl/zihfHag
j3ljWW71fLV5FzvhPgkjEkg4pD8GltzPY7O8se3VvmW0QXYF5oZnbaJffCrzgajhjW2v9qs7q6gP
IszqIHD93RnNSrYDZlva5+tT+vqyD9ZSUCky2tZBte3c++YENCFsFtrwPEHa3y7qjUtzFRPEhAs6
SRE5iemOKhk+wzH00Evn8/Wf8PrcQkzv73XDHL9ZvB47FxT2RxuG5z6yN3AIG6OzBtj0PlLn1KvA
e2vbu3AhRU9UMVbJWc23yD2vY2D+Y8dBfR455TCOZ7incfFo4QsmjtrrhhKZGmRjD01VJaSoTO3c
Qle8Hipw4f57wGYr4bouFPhEPIBbqIGdS9Qf4tl/U5SGbPLf7ZdyKAXvJqTtJX1yxPgd74pb18at
yV6tJbduKIXpIGYkiY6EVx9i6t+4Ym00vYZtRNDAExMI+eckFrupD05E+i9vWqJr2AZKiMj8Qm73
HFYCVATQzlN9i2e10e01iEpVg98g2YHQpsVvnfayqEf//+eO9T/oFHKNf0+lU9fjNMuLSEQc5ohB
AOxiYJACS4rrI7O1wy6/6s+gnzoadRqslVYsn1DtuBtQsksi/aOfpzdxtYM1Gqr2iWlnFLHP5TLi
3d6iznWiUSKerv+CjfFPVr+gCVoDdbAYEZRUT6zT7zq4CV9v2rvsmP8ilYJkdWw1AQwTZ4adqmRZ
OGQ5KQhcT5BpF4x+dJh5r73hPA/ee40sUub6t3DyG7AQWLH/PS24SASdvbDIWGRO8xDsupkmSH+U
ekfrri6QwjXHjsByKjLJI/RS92ldovwCWI0vzZ0N613L0m9jIwt/so8Og6pAJwHi6H56vbx3ffsV
4H4Ap3XepzTvBnlYoJIfoWh6fehex7X8xxAE5r0hCiMgCNZMoawb44fce/oriWXWBM5O1zfOz63v
rOIRE8QbvcuNFHQOZOv9QnawjOmSB47UccbrqMqYE93YLBsfWwtRBV4ZBbOPgxSk5wRqqcmeDU5h
Zxx703SSKGuptL5xH95Y1mtZKuFUk/KRej07gt6NVLybU+fr9bnZOH/WCsqw7/G6KkbTi+uiCgK7
IM99mmT1tmAbX0LNHyGlScY5AmN7OCdcfUob75nMt+L4RrRaCy4BKQEvA8hjn1Oo4Y5s/NDWwUdH
oRKQpjfmeOsTq3BiZMNnX10uZCUq45qmp1qjfpKSp6m5lUzYmttVWJEwrvfSESFrMuwA3cETkDKH
63O71fQqcIDUl8RmAus3spdabf84h+LGtWJr2ayuFcbKqUbhBK+PGdl/P2XvdGcKWlc3tvJW11db
eUogbJCikH8O8P72PbVLqlu0lI2ur7WW4ONMgQXAxh3F+DRKB4Zi+rE3/E04cFiu/b3ik2EBAsfH
MeErWF0HLvKz/MbhubEco8u19Y/N1KczYvXcDuemTL4B7XOkNHxMTP2h74NP15fM1uBcPv3HJyZD
dM0vT5BZlgefjQJy8/RobHxj3Wz9hMt3/2g/DHvR1nxEWgjH0T7szfStlHrKkq51nxPusuz679hY
P9Hl/398xytDyHOPOHKohFfarB6jYLjxDtkaotWGbeE9N0FSejj3wr9PKpSpSPjRL4Mbeeutnq82
7Rya2U8tDrEoHKpiJGGZcaDN9tfHZeOFs1bvCwYTTTMliGiD+jD3YjdPdDczcTBA4mY8WG6cWFuD
tNq/uCd5PvzjhnOkuvdLUr3jg3+AA8236z9jo/m1lB9VMBpA9VhAHomjFivvK+OjJgP3p+vtbyzT
tRhYrEidVBrLNGbqrlLmRc/6E15Qu+gm7WBjnteiYLHTzH13SYE7hu7g+FQAUntjki+P7VduquHl
V/2x+GvIrC/OiLwfSjIqC2dzX4fkk0Od5xGSnF7vHauBAWn0NnU2OL/9/T1dTnpCjQqPfuSQUbl7
7lvnKBOyQ7HxFi5947oVrjZ0J1WIOhPCah2GxyZyjvXMvgGKggq3/ZI6NsKN+xYnYWt1rXZ4xMhg
XYXZdzp5GCL2krrNBxHdso/d2IPheodz3s0pw8VFelXh8urLhAujFdND5TvPXjW/cY+sjmjgyOAi
q6B5UOtUZx5Y/hlf2n903L4tIRasVcRY49By7uVwLscSiIzwW6hhKnl9B25sj7V0mAbfrLEUsnAW
jOowc9yIT0VKKnMr17PxgbXAkL8oxweSBslx4Lth+CKTXGrAD693f2MJ/Wuq9McWbABInTnqZWdB
zc64QNeY8mWOw4/Xm9/q/GqHS1/D3ytycP3Sy0evBCOHzZ/e1vRqMwP6BeRaB+ElZHYyTnwI/iW7
tzW92sM1OJbCBsi6c+RPH+PJB1HG92/J/lx++ytRby0DlwKZBDOfYDjLwMk4dLHGyX9JgvpY2/HG
0b8RhNZ6cLqlU4TTBllxzQ7SLievje8mqqoi0YBOBYTfA0D2thTYWheONiFQVbhtnN3GfwiUOcdA
hV+fiK2hWs+xgAMs+A8YKtrADoiCV97wXToOD1hY9MZsXxp7bT5Ws12aQAKmZ4ZzPDY74OJyr5L7
pbqVVNhqfhWkuwCQgSmAMByEwffg+/zE4zVBjdS+vz5GG1ssWEVpG8+Tk/QYI9WFd07bPrK6PV5v
eqvrq8iMuooD5kyKHDzzvvhVCmmC+X4Bcv+NsXN1+QK4RY3DgPM4SkOa2y5ZsnGg0Y3FszEwa/m3
EQyuZnHr8TwDxYwq3RNxne/XB2ar6dWcps6QArGvMebEOQDO9Gty4s/Xm94Yc381nXD4BgzEwWoE
9SCTHctJ4+y4f6PjGxtqrdPTTAJu1FOFGfWWT7JrnhLm3qEE+A7VoRtxeesHrCbVcyE9MxGcV6gu
/uQ+PWpAwTm5JQexMfRroZ4RNfQSeEJkU/wW1dzqpUrCGy9i7zLGr0SCtUgPEbUg0Na7PMY4/5H0
E7A/s/Yzz45AmrhE5jOfFfQ1x8eynr0CVq6QqBdmH4ICc7g+/1vp27WUmIdnZgqRf3Hu5gsE2fkO
ks4LioV3tYChIfKfTe9+E0H/AIjlyfbBl+vf3VgZ/5py/nERgJMPAYYcL5WKPNPyQ1/FkI54nt1b
2YyNy+Ra4ScOFABwM2JJ1c3fYX077dOSv0SB3MP4/p9YAEB8/YdsrL+14FhaeQsfB6y/NFKHmaWF
NFFuvFu5qq3mV1s/riDxnEZYf2G5j1BdLYfkBdTvG7t/axZWu592coRwHxA7rlPlUe8+1bCvL5W4
i8gb05FkFdSThJbCQwRDcttVBVGw3kM1AsQUXTXZsgTt/m3zsIoDVQij2LRDZQyZmnsp9U5xdhoc
daPMsREH1sgsltJG+QLAF8amHBD1/RIFN469raYvt6o/tkLpznVcQZrlrACmBzcnj+EV8qZBWSOy
cI/vwCHE6mliewRku+iCMOfhjZfUVscvq+qPjrckrLrBuUxtynpAnR2dNyx4myVM4F12xB+tpx4C
4gAu2xkI+XyMyB2ATTci78ayX4OwkENtoPuOerYVaRR8a+PZfoPNqTt/Chq8RRY38McbM7AxRu5q
WRoHfB47o44wExiyd0Q4BQfA/23BZy0lVPqmhLsMZiAd6qdJx/CiBNHFv2Um/u9Yv3JC/Xty/TEH
NI2gdgi87BnxYMeS+hTG8X0blPegyu1mujwDJl3wUj+Iss0nCtvskN2BIvFYShxXdfJ8fRlvDOK/
Z9cf3SiDZiLWQ7UkducdD9U9iJw3mt5aCqv5wfGnyl7iF7aRBNHJ3lGPnI3nfYr5LS2Kjd6vAWHx
xFQTgoGDmj0YHdpf3k8ojb5tBawhYRWlqdY06M9gIuUNRNBeZoDAP5eLvnFB2DhI15AwKHC3JDXx
cHb8DtRUEKzTpLov3e4QosqOQtDu+hxfot0rS81dBRMkZdiyeKhstDHpMu1607NH+6XKYIg4SND1
IwC4ZUDbL+MY3DJz3pj9NViMlWDO9vMFLKbFLqawIdcuJE/jh1hNb8tbr30vJ9UNVaqQ8dUzfszk
Y+YjwcIb07+1tlbXg56NrAQhFLc3HYEN6boKkGENivf1Sdlqnvwdgz2QcMYYdYlzPSftRxlAhb0H
frW43vq/d4DX5nx1N4ABTDTGgBGdwYvNB7dps9Fhz5Pj2Ix6wK/6Jbg/ogDV46VK3SIQ7r7S7Mw8
9iCWejeX0R562/eqN89xEh6WoTy4gXdSLkiw17v4+ur317gtz6eajCFeXgapW2egJw51ngguwdMC
5XD+pqqAv4ZwIY1a68hD5lPFk/goB58XIojcKgtTfktGw/tXRfa/o+2vhZK60K/AZUv782hne2jU
0HyywAUUHRd1XpUs2MWNwRo1kPa/B8IUrDQahD8cJy6RsQbVupGg08VlCno17W0O99k2h7AZ5M06
gwcL6KM7bXq/MK4vimCef7UB5Ydm7qrTCNhBxiKrPiHzUe3aBsoOmUMnU6BebcCBKsH/TTp2HFOn
ubOK2CKCo2SxVG6Vm5a1ebqw/uRIQHwcT5mMkFHt6xFUd9PMaWabEZIBIa9yMaXOCV6k0xHkDFA8
bJdmIx5YuZxLuFGw6p8qsd0O3lvTIR4dmsfgZxTJDKJ6D/5gYa3q8moZvowwuT2GQTs+QiGxBtfO
TDkMOGhuhp5mqOQsGU5Gsmv9snnuRr3ckTCWhXREvzNRqvY8pZ8gQzTkEPPxMaGkzGU9vO9aqM+7
Mhj3boBPBZBzKIJSGjCedP8zSYL/4+7cltxGkjT9KrK62Svk4HxY626zIvNEHaskVZW6bmiUlEWC
BAHiyMPr7NVe7N2+Qb/YfkGCKQJJJNQMzU7YoKZtTMpUABHh7uHh/vvv1tCZZdPrJNnG1P063h10
Hp/1yt+9H5vj6ppEJy24PMe6sVL7K3SUZPmzIHy7WRn5+2Vuh59WcbC620wT803q6FA9RrzZ0zfa
yzQMF6/o0hDczX37o7mt/hqnc4+moKvyVWBPw8Em1aCJ1SB6XmlVNDQSDYaePB1/1Jx0c2O71m4w
1+zxIJzrhShjKa+3ZbW73sGBcpHFsdooNEpXs6iaroJREU7yPB4k074mgOdvUnA7NG3ZeL5ewciS
BKM4v6H1N12RB7SmvfCz26fXzNXNTS4GN9Nrkud4lnaPs9r13S0/eG3FTlomDG3QHsSiPi6waL/e
2/Kyw8K1oWGzVWhD9l0Fo2xjfrJXxq9bWhbB4+Hd5VP9d0ej3v4iU9rGiUGpGVISngajkGJOq4ge
FtF8MnaTd5pTfipT7/3zr+lYrjbUME7zlQ2zY/yS/u7XseaRItFfx2HScw/cu9bnrGhrO/L1LvbI
sC5eJgst/4Dg6y99SGxGdhVHKF0WvKJk2ntllJ75zwwuw1fzqbf9p5GW1WQ781bXGVrbs6LnT2cr
EH9/4habKWww25BKoZTQ0SeqAbfxYIcx77mXnk+XWm1MYrhZV/Ya4zraUsCez5Yvd4lxbW4oJ9nM
h9twOUitYEjSvOeo7QiH0Y28OZ0IkqIsWPC+Mhpof5Rv/WgQfzA/6BBg/FN7aVE82oMX6RKRlttB
b+SiCjNetNI4yZ13uTUbkj69cFdaN4pqbIQu8YdgpM9n/q9LJzbfE+dz/vm8eJ/3WK02ABhyyG0w
dRl9XU6y6pO+nBQQ66zCr88P3yFSbUzlfFzuYtdDSW2NClDn1g3inmXpWHS/teiGboeg1DFjWnkX
ITiOT8nr/LIdbXfXdHbgQSIjDkaJuxoY4TW93QbBumfJO9akjWiczzdrHw4bd+Th/8K1SoTGoFVp
z7p0jd6K/tjFWIu85Rwir1SnerqkZ+dutulji+1Y9TaMMSyr8VQLMnekhU55M52Np+89OtDez1bJ
oicf1yGRbSjjxvE0N/JW7ggi4NnI0YrlfazRQHuehruhO7Yv66VntXGNQaqZNrFVZzQfjyFI1m7K
MWwZ1WVxXCh+mtYniNP5ararnFEWuzdm8qc7vvNXfa2Buja5dU0LA99f50bhjnb5ajB1P7vrv57X
1679bdlMe1zqFu0X3VGBGbheuItf7JUTiarwHs3q2t2W2gpWmzTWbAcBGt8tq/EQZpZX+Tr/UM57
7H7X2rTs5dbazVMInZxRaebceGzKMNYJTY0uWqA2qnEau6Ht7NbOaLxe367Gq1cOBTgZldrPD9+x
PG1Uo+FTWgYxEx+/Wt/Oq1e2AImXVPlclFm32tDGdTVf+eChHNhb6E+/2HLz8W3v64rmOhCX3QZV
Oh5Ah9BXudIhTq6Y5olHkcGcZsRlwG5v1uU1BXrJrb7OaadVaH0lhl0rJl598op8C9tPtUTPdPPX
wv4NbvWRkb7fxdlld+k2wnG9Bv/sxKUziq2vaTobjLVgGNq/Pb/dHbLa7g8/tdO5sQu3zmhr+Msb
f17qN4Fh913Ru0ZvKfPK08hRlYy+2Hnrm2Jn+kOd21CPJnSN3tJkjTRDbq4R1c3MeZ2U8z+Snd2z
5l1Dt1S4sGc061hiJJIkTicQMlXVEKYuLb+9aNnbsMZFsU5z+JacUQjS99aJwvh2HXt9J3CXS99G
Ne5mvhvqM42TZfFnMtuhVcYg5KobYoqsxR/wuQwgPfviB+bAzWCidxfDdKH1HJ8da9fGO/pRBerE
5OWmAT/KpnKToQvb5mWb3oY8BqmbzA3Dd0br6dyfDZZ2ZdOWHtDbX5ftTEubKQf3qAfP7FHskx4H
FTWFHuf5oTsMRRvZGCUGtc1JpI+S9fQGp2Wwgacs3XnXWRReKFetY3lLfceaqjcduWLVudVszODm
+a/v2ta2LsMBFcXcoEfpeP7bLtU/pMs+iRFre+YG6rQUeRnPIjh2qt0oLFfYTjhjzF1wvQziPjvU
9YKWOrtWBc/uzt+OZpU/XAe0htouyz/z0O/xKTrGb2MYIWOrdumSnheFQDvAtznlDanv34Lbn1/m
tLdRb/FivjGtubcZuaX7BvbHmzzQe4buEMw22m07W0EvtIHAkqjdsIArFHL0IXVcAz9d3V0kPW2M
226sLWw4j/n6NNnBUxt8pItEz7W+a/XF358cwDExX39KCHW0cVazm1kaZ7czm9zKYq35ParbIfzt
FqjUUgczbTffEImHZLOIbuLZuEdluxa/pbJusIZr1/DXI8LKN+bansyD6d1O996Ot/Gnyxa/pboJ
KJ+pHga8wshe+9HmLikv4zCx7Jbqjs0VSdJcK0cknq69fDbynd31tNz1iE3X1rYUl4h+mYfVrBoZ
mz/i6J1tmwPN+eX5VekYuw1vS+hHDS/YuBztFg5uSQm31Pp2d2kAtQ07nttbcgrAmhCZ9fp9Srnw
XZ75xWV3jCew48RabqyZXo7Wmeddm/5icWOtpz2r3iHtlhDVE4WKSs7vcF6Vo9xZ3Grp8tV0bfQ4
Vl2L3tJVOLU2oZ9MqxEYmjuKa0Yz2hnMqqJHmbqGFzM6+fLKSqe2kybVKF3mkIItv5CifLk00t+f
F5muhWnparrepNG2dMsRF4m7orChAZ2+f37oDjPQhi36QQV/cog0buwElPrM3RIO+H2RfQSJ4vcs
ftfnt5TV2cyNIoPSfLR0nNXNOommw3kAJ+bzM+gavaWryxTa8VDflKMw1t7v5uvbcOF+vmjoNmbR
g7xl4+jzclTtypfpynvp76KeLe2QmDZkcWtTlxk6BVs6836B/Oo63MzfV+O4R5W6hveaAums4oom
HahSwd1h40xv4Z2886K+blVdwwtpOpF3+GK3m7XG19sZTOaelt5DFjPZkGJ8fuG7xhd/fzK+Ifih
F8aqHAVOSIddf2hVUKpNb54fvUPm20jDuIgKxyexONJcKGd/iwPjLlyQbZr3VXd1fX5LX+H+t3du
ucbEh2aVwei+gpR/Dss+PHg2jIofnp9Hh+S3u5xuClizk6AsR/Nd/GqXWbdR3Jeu7xq6pbLz0g5m
u+W4GAWL1ZCc6q0O995lX93S1/HOWm3NxC5GmefGv1te7r6CIb5v6Ts+vA0vdN3U44jSihEtCSh+
8m2IbuCT7lGrrtFbMWZvVs1h3g45XOfGMPItuJDDXy9aljbC0KL9wtpasyzrwr2zAsAYeR/0ukMc
jZa2JvZyoW0yLR/pi90wpbeRbRU3q9LpUdauRWkp625BpsZaz2CN/NOnXcZlrUWtNrYQpmw6HUTQ
dxiVNnS8+WhTjn97fq3Fdp25+LXRfoE392hsxIIsvE+7JUjjvHg3T3dkf3bX49wdwFXdszZdS99y
gS17U+mziLWZFs7qerwJVyO90oz7VXWpLW5j+pYbd7XeRl4+yubOb3aavSlm6z+hQOm7xAYdi9XS
12gVpToFGcWIelh6+FbVYOE714EBlEJbfNBJ1w+368VdqlsXZrjaOD8zX1sBNIv5aLM0R4ty8daz
slsvWdw+v/sdSH2rDfWbwSQeVtNlMUp9ZxinGWUaH92ExgCEXYzgw0rXB9Emu3YEU64e971VrNcZ
oWvj/7SNNeWiMi9Gdjm+zqcgrtKUUEx2n++Km5ljjcoQPk8/fR2P0553dkhfGwroFn7mz6MiH019
WglZIQ1cX7nb7WWGvI35c+CRMMcF2zQGwwQh/w1UXDfPb1HXhwtTc3L+r7db2OxoPQbEwbTvdS0a
X6fZsrj2FvHu+vlXCE/o3Ha0zuhAi0EWQLkD8eLcermmyGES08tyxjW7Ss0bi+7A7sBKyRb0LFeH
0dFbpoDOQ2uKVFYs187/Y7kh77kMimHqzn9NZ+mdr2WvN7Z+EVaS9kPN9VsWqa35FY1KY7rs3ZZp
6Q71+fwyRhGrDcVeaMVm6WaIVR5l+sBx/fWNTxOVnjju+XUy20jBGdQZM9pgZSN/ow0cMKw3lp0P
6XfycefY9BQyfKix+/icxBH4VArMNmAQTEHub8w0GwXjlw5x3XUyhbngI/xG758Xs64XtBzx6SYt
bIqAs5ElKJSL7R+J/cuYHh267fUAabreIP7+RFcKWgdkMaH10XJrX6eGF9PNJ79erVZfw3Wfqp8/
A8w2Mxggt20x9+jfEKX5nZZ4o9Re3NIXMB7MrfXXOQ2otzvDG65X475mlOedCrMNyVlHRhLuVjZS
4GavtNX89bbqiwV0Dd3SfIuGZRB2JAy99a+jKIc5s4+U9rzdMtvIG0K8HLwgHUfW+pNBJ6mxK0AI
fYxQXR/e0mp945fTTPfTUWUE12N3c53P0h5r2PXhrUPe5aIy02AJHEEQT2ubzWCcf7Q3X57XgY7v
bkNttsuEjjvRLh0tk+n0Ew2qZtAbRfrn50fv+PQ20DFIZv44cFfpyLH+moq+c+mKTG4f2K7r21v6
6+ZuPg7njF55WXJdjKksKny9L8faNXpLd5OSflw0sUlHqTEH3xvRcbGv5KRraLFcJ2Zhns2m02Aa
LUfTpVlc061nc2NAWHf9/KJ3+FAUrzSHX4lSWmsHIJkGbYMNrVcMj4IJewByfBy8jLSXUfp5Y4S3
9ja/KIpktmGP4XrphGN9Mwc9ZJBXpP3K+vdlvqPTS8+UhP6fOQvakC0Mzhh6f/GC9NO80Eb0UnsV
reB3N0HpLZcf1ql/n6/NTzCOvXHKclCSRrP8TY970CXGLeW2Z74Vxpnm3NvRBwKUr4ot7Kxj8+b5
yXVJQ0u/Z+Fyl1V26N1XSTkdLpJxeW+NtWXPIdcxehvYtYUzqtRWtnvvWO5gEwaDefjXRd/dJqbT
i5CWeGFY3efbKLiF8M6gkco67lmVjmOtDeoCvph5U2da3W/sgjg2LCDGmD5Wr8duNDDc/GUYvSv6
6h479reN7kr83HAKwv73UQwdlZPOb6k2+dV05h+fX6mu8cXfn+h7tKZPJ4DM6j7Mth+XpnW7Wnvv
6cxxYaP3J7AubZnrq5y1csYlvRQ3i7flivJKiIXuL5tA+1ieZyt7vQkQzF1ZXSda/t6MgmKQpVFP
hKXDUfLM5gotx7NKizZeeV8UztvQfEeZ5SvbSIfjdY/n2rUFLRXOljSCotdwda9Fq6Exn12LXCZ1
wT0Gquv7WzpszNKtRhVNeR9Q6KFHIwo7B2X0euX1fH6HFrcRXmVmLCvb3Vb3OsnjKJ+PEn3dg77q
Glr4+ifC6dAuLZslaxTNT18ZtECBHOT6ebExzt+rzTaya0WS1JzN0ureWsa/pE7+W7rIb/Kl0OZp
IroSmZONsZxdrwS+N40uyyxTVdecUmBT8ZOXSXU/221ufWP1LjV2Pea0Q47clipXywWxKXDuCKrx
xpxOo+HMBtnvZJ+eX7IOs9dGdnFXoNlXWVX3rru93dAUr9z+WTkEPDTt5dotbgAXI1iznrKLrr1v
6bUX62GS0nT1fp3vhlPc7iIdX4R/oPFXcw9yWgY7RO6r+3ha3swSGiY66e4mzegN+PxKde1ES6O1
io6zKS0+7+1wrd1s58uX28XOvaFz0dfLXtDSac2sKjgoltX9bqZdb7RPVfzFmpk9qtGx8m20l+4X
CZkIBi+1Oe0ZFkBbjJvnv/t89MRsI73GmbFNvQVD66uvsH8PdpRdiVKmNPgS5H3ecYfBayO6spKW
YDrsXPdzwmaDpRa/GQOByHRnkhl6z6nTtUYtNU6pKXWyTYwIzfUhbZmuzdm2x14L43bGn2yz1s0d
fVoZ/O8+oAuXb2UfErsaVtpr0zfvp3Z8s6v6QksdYtpGeNEEiQxQgYpZO/s20RMqDJ3pH6uiLzHf
tREtFY6X2xwybfrd7qbm25xmjnn6a+lZ+Ed9tR5db2hpchongZknYhu23vWc68TCyekUSye5tA+6
0LVILV3WS2tOJza2Y0k0ebux7o0if1Vu+uC4XcO3NJnOvnlkAAG439CwEjaqQZV/cY2+ZEjH6G2k
V2YElbZYzjkSdm9jCgVtPRtsKJJ8Xpu7Rm8dz5FZJWalaeW95rrDnWUNXGczqNbLHkXoMBZtnJee
0i1Sj7Giq9TZDFPN+0Ah5u3W2P06W65GseF/eX4aXe9p6TLtJt2FMWUaQZB99nztfbDevaHF22sa
HtHqfdXjJ3XIqi1W8cSZ8SJdM5OI19CMwPB/9cxqkHpvNv7D87PoGl5YqpPhI5pbuzp0e/e2lQwq
513kfAqrl/G8xxXr2uuWLhfTmesUGyTJpz9sHmaCg4WWtH1a1mFP7ZYi6yt3luWxX96PRecbP9rm
w+XC7rvGdn18S4dn/sKFLJU7wtR1E6o06GO5C97ldhD2iGrX57e0WIQWvHXG51Ocf7fZaXdrXMjn
97Xj29u4L8MzzY3nulw/zPSfmT27Lkoa91HZfXfZ+C0lpv9iAYOJVd6vNI/yfn9lvglXWUr1ttHX
IaWDxsRsw79oqOcDhKYUOs1LsQvjXbp6N1sF5XjoGFU0/hDNjbl/v1pk69md65sp1eKJBtvAzNOn
s9sxFCib66W7WhQvF9rCm4HGDDbjQbGY2X0uW8cOttOh4xT6Cw9WtHt/GtLElobmQ0ilLh29JR+z
zEoo3rSoBS81GrfQmX2VXeaJtNFv48pxqzje5PdunN5MF4stS9rbeaNjVSwhlCdGxa90P5sHeX5v
BHT/WjvaaAHFyfXzktc1uPj7k8HD5dShy9s6v1/o5c3aJ2O2m9JX+fnBOy4rVsteuVOrnC3HGSIX
z+528Rib6MavMwo8hvPp+LW/cxK4vOy3ka5fRjtrtjFx0JboSzBre3eKhhJhkhSTdL6oq2b/48vm
f04fkl8OLmD+j7/x5y/JapuF01nR+uM/PiZL/u9v4t88/k7zX/zj7iF5O1k+5O1favwbxq3fez0p
Jo0/3MRFWGx/LR+y7fuHvIyK5396+EImIAb6JQnj4mPyZIjv+qX9PDoHevGw/66P29XD33/6kpRx
Ib5vGibxT/WPRl///pPA7/zHk4H2k3lugGjCnMuvjKyZ1pXhQvzqO66+fzgzoiSe1j837SsnoH27
7SBYvOlkFbsm/+RzzizQ87/z3KcflkXMXdx3pOZuOFe6bzkWzaTOTV0sDU3VXFbHCA6Paktw2JOD
Qj3K47+x+5Z15bm+rhN3PkyQJT3ZfNe9MoFbG7pBmlk8mEW1ZMAQiU8pIdCcKzbY1V3POwiBAAOc
rIFh21em7SMj4jRXa/a4xFJzt40rA6oh2xF5/ZM5m/qV7jo6olHv+8HKKKT7glNIauqGdWXTHS+w
9eCc7otd91zHcD1azIkHoVBr78WpK7UCmqFfWftHQG1Odl9zrCtzP2lauu+fw6sU2n7htcpN3rKv
AigXA9/Q95ZNCNTpGrj8nM3H+NVroNzxJ9D2UmvANju2EVj7Nosnczf9K90O4FgSFL1qCb0I0UrN
WWy7b1q65R4kXGdbT6bOeWjYjgEg7JszpNgKyEq+fSUE3nAFy87JzDXPvAp03zcsG39APIfDRSGl
F2x+Upvv6Fcu9h7AnXdO5+0r1zXQeL9eACEbam2+IS//nPhYNdPQOff3T0sKOBLweb3g6PEqd/Kb
9VF8udOL2x/QfOqbx4dcnWiCYRpXtmm4Li6fagIggmJSKuCaV45nm7pn1cde0/HTAvfK1ckbmA6w
VfEc3GuFrICoc5BaAtu7cnxP90CQNvfdxvbrEORYzmHqyu0+d1HJuWuWeeV7juNYoqbjROg1x73S
US22XXjFPAiGWsbPFAB6qZ0nlkHPJZNgBzJ0Mnl8fYemqIHt+6rOXXDXSc3ddq+IYti0qKkt+xPh
901cIqy/avsuqESkpk4Yh8s7js1Brfd3uZPd13z9yrcIcT1eBZRbAvPgiVx+5LEEhPCw+QS7Dk9D
AQL9ynRc0/MDVRXgcBO5fAFsnes8JPJ4eIf5N8UfC+B6liu8w4OQKOf6CRZZKS3QkHKmfgxyiWli
T0/0wDAIhO1/ob4aKXf+Cfyp1BpwqXeMwIOyuN7mphSYhDt903NtW7ntlzX/hnelezj+noD/nWy6
5hpXXIbghQ5qh0+5qR8cEQnVx+W1HQKZR5e25e7jEDu26al435WdOkFO33SojKY15P5pTl1z9avA
oynrqVVEwVTy9utL+OXbbwT7GHfgiHTRqeQT8LAcTw8sv74KKZfcYOskDZ7hc5UVsxQEgqeTxxK6
phO44hqg1o6LShkpI4+nSwSDTRXhy5M5m1e240O3qisb2jAEQFdq7iRuTMfWLc/Hhz2ZuxaQyMPM
u49OsHIhfUFRJTV3wjqIs21Y+PFnjB12gOuta3hW7QIp597ICr6I2/Pg49Y+PsGiExkgvsvjW/rJ
j9VSfVFxIicCpLNpu8sCNFVf8/0rn2wO2+8c1oafqzV3U7AsSE1ew6QT2wu8x/g1y3my/46DAcT6
WaJwT63Ji1oVubkbJOkDz8DItVwcw+Pmx+0fB0i5aXuy03Z8rmx4b+SoH8X6ZMdNh8CG57Euqmaz
MMjSO0+ymoSOiYtzzuyT0eNmI2J7dVxTuYSGbEhf4+Luc6cFrXF2Bbj6OW5gmOQ0DkKi3AoIDkY5
9QfMYXJtD/TavAtSjFNFCBACk8Su6M6qlukTxWtScxd+TYBXS8+nxpwBMV/R29bXieg/KoZaczfk
YRz6FUJN6K6WbPH/GqtgcDDoGEcvUHDrD3cviastJ7rB2cah3pi0COpYLpg+fMHD1it3y6PJqaTc
28KfJ4YZiIzFia5bzD0A3UBIXzVdN7hvy5o6IHvsKRk8kDuHpzF7ctcey2ITyn/8sWJKL7sCBLWE
N2fVh92TdI4TXDlETiw6wqq6BJKibxDRxI8nk3nQ7ifqz3GHpAlvX1XLX99BJGwfiWzi9I4pLo0n
6q/5gLrJcTrGUQOUy+YBLZEUANJ5gWU5EBjUIo5Ona6BoQsJwQryn2pG0Ja99CD9nmEg24LP9WTW
WL2rwPAcl1yGapMWFLpyXp6Ho+OL6Na36NXJ3EWAg1C2CH2oGuCwZJfA9PB2bOCJzfOe3LVtsfdg
Wg7GTjmJN0VNltTuE9Wl6aI4z2qD3rL4ArRlcgM4pu/V03rZWw75ezKUXPHx5PdP0+KB6fKIATi6
o2ruWhrAoxHNIYELcFPwkZzoPjHvK26+hu+rGuURhlpK/gFuecAzHFDpjalr3iHk7WAYD5qhXlxX
9qzXROoeyLIbcKIfnuYaiEoFwjt7dhfFXP3Dblzu5AHIMByiNvbxVGtqPXhudt4G0lM7wspdcymr
lBV9n/AmJ7shGgudaL0vXEAXrC5u4P5R79iTnbq4x1GdIuDKjyf7yQqYpDq5AnAi1D9WLqFnyrq6
oHVhduU+f0xbNYNbGqrPsUfa2FNWAQTeSMr2U4OrE7qtj30h6g09EAE+oNwcgPWtSiHwSh1yvNz+
AUukNpsArmhsdSL6HAnUaxvAtpS76QjmBKn9trneOT4CDxhz/zRveXhBAFp0boDfHEG1Tr26TFhi
13HnQDKATDpYduHNn24+Eu/CxO0R4tivtUoSL8h+pLaf270OPlNHvhuz1gQ6VSQzgtrLVa84x5DH
6LrAFMhnBP4xctfUe80juAWKyTGPDhE/V0v6a4skI/0U4TkOBVi19Df9nn3013J8qreUm7rsUUcq
zzJ8k8PsW9n9ieJrvgETAQh1Ur0H06jc7u8ra6T0XwPGRXLIBsvROugho+CKD4i5vk4qZPakrZ7l
XjlksjxwCrXUN4wfl34ORYtKbeVuOIK1UWrDud1aJqlK/XwyA50AtAawRzR8UszUSV/tyVV6nPQW
Yn1u2zWPXCanCvgl5W530tBkjZPe5DADkPktbnVi7fB94bDn+uPWa6Pc/gsaUSnRR7RFnpZ6xLOO
nubj/pPIcsxjou8QR1PI8Jmi95TUGmigVvF4yNa2Enk4+jp3W3vf2kQtxaeQUnLWHiwUgUAiHw96
hPtE9uEkchB7eHmOzq5ydl86h4lDb1kBhI7H4F0rp6F5eEMCyhuIulTxqBffEV1JpaTfAsAp6pFB
qzzO8UQOgHBxE4aJ6XgVVO7CZ0jDlm1HlN1j4ijB2j9NLJPhAu2DlWTfo0stM2B6snk9jkA8PhNU
euuy62IUcQrId9UG4OBlKWT5DWngIgWprqF7cI08ZjWboR6Puu2A2KcvGOrEo9wiQKMiaQCI5dhU
4Lm6oHY40XxN/IDwN6H/4z14/yaFJMCT9fxB8AHchGDwCN9s3fQdDghcI9EJRi3Fd2Wxi4JsAyAD
V9yzZl+EAYhncy+q/UL1/D7p0Dbkcx7UmgHBvoNyN82+gLDSfFjHK1Rv+w/bcXmISwD2oRkTGL1z
cycCDnYP03+M/yp36uOsy9o9T3h/3O8I6O6fpu5r8BRBv+hC0/NtidQyAp6sERA0VALHagp2jxPT
b3E54NnPfi8eymm/dFJbYBqgWRKO71kAo+GxBtRz2GCZD+Kh3BEgewMknQFyn7KlpueHWSQiwuGg
Ht0yMARJpdfAc0AzI2qzWyIvMPuBWA/lgjwEICRnDWyLoK5HHO9g7AWl2om6U5oNsomUzhHIIRLc
ipk66XsOAEZDMOqJhq8ncxfXXzI93zz8g01VyMmlWlZy+wUFQwBMhWz9wZSxvSdLsA/tU64CAZVy
++7LHnGc4qATkfvjKd5Ue43YP/oFwOtYy6HcUWdKI7fBLqL3glLzWJvY2H9IeBEL7gLHch7lnD3p
Ug1x2sOubrPTZ7Nb3HWDKxSEYIDojKqW7RNoc75IwtmnNhUNcAFonnP2Rb4T8BIVW3USUSHjJ1pF
S82dmwxXHCLZhPf3T1P/bQiodS5Bj2TMyqm/dHcBh2tsYIFgFTUpDbN/Be8Q6RNxIiom8QcdvFzi
wWRjz0neHe+vLYdH3OwFTYmKFKOH3bh87pz2pgjnQ650VtsBMSDtJq7ut8iPWtsfyHr5YBnIV3Ou
wzF8RunJbRH68nQSG4cfq8fLUQvm5VKAXwtemxJVMhtnlkCU7zm0hLdrvieFTD6iKWnz8fl85B8W
xbMaQD5HEJEKNoaDO6ycv4M3IrkEGlZAYHNJbzStPtRktm24qMY3X0Ax7Ze96nnAsclYAuCsp9gy
/tSvU8jFfYj12T/K7b9gEJLyekRWD0wLJGxnb3witE3cmxU4Zr6VcwGgwJdcA2h3IBsmwteKbwlE
u+CocpUlWa/DL5cbf8FDx12PeoSW6FOpKqgYqdOt73rKiT5FdJL7LtI6ohQNptmGvyuaDXHmE/P1
vl2D1TJ9sHPITh7F57gXEY+DbWtaf5HTFaluc5/uV2zyNbrmcrG3SVoZHvM/ZvObdz1NcJVx9vnH
lKd63VU4lSUFgKwGMU7K0Y/wfSz7yaXPDOgww21YQSiTUdMfX77/CDcdBCzi+81Jaz5Bf6q20Yta
MpSL8VNcL7nxGnMkxGdwoT84/K0gv0USgAYDNj02FfV69nB7ObdH+LZwcT3GOZvWjzsRigE1kwD8
iEc5Mdh761JLAA0BuCgiHyfB3BP9B8tu41r5tOE4LMFB7BS6/hGDldQEUY0OKw2+b41bajlBXI0c
AXrm+nvQFOWcX7NueydhCoE0ksv0qdo+zBFv+lQMdCJgRD3hpDv8/OBsKyUGstdAU5Cr7zM739y9
kyXYY3stl57D9QopB+1zZWPfJHZIZxMEPfZVbvlD+xAR3nDdX1TBfnsGiTlZj8ihigOKLgq3mqcB
ZMU04bCBPR+z4srZASqMJW2hJeDb8K6envonSgBvi+9wFtQIJxyk/ftUsgPyLbaJd7PDlgC17J+m
KdQEwYHIjqrXZw48is1tRVIEyIARBAHHff5KCF8/PcegbiUkelwexS6G8oyVZPko6HX2cE4xyaYI
iGiZOCNYB0WXAGZhSSkQAWEIyuyABhQNV4AbIShYLs4KdhwSLUOkvGER7xA0jMA7mldCmNwIDbLj
tXlRyeJJ4z1EBvBQ0XjW89GANsJjhrwfOdsPwqXUGhzO4ssdYFKAkHUR5uLYPzwNqYfEkPIWAK7q
cTIDTpSUeggK8HvhXqVa+8zcRfRf6IRgKj/YO/UcH2mvj7pm0H7Q8ojD49Tjcem8K+iKjqlf9Twe
efYWHHudaIpj1xfgZiAcAAC3AiLhR69PuZsPtXayKoBfS4EDjJQHCW+d+ECehA0Uld91OyL1LsB1
wf3lJpCTHQCERQ7siIJpaAKRIrJgoh9rTVOsXDSMUK6kGBDxo8oZ+BOwvv3T1ARiojaw129XAwWN
gWw0jGw3fi/57mMdQ9MeimR5zehyWCHljAEk6pJSILLdHAUwFjWdwED0rSAAhJugqN9PFkdy7tT5
+aLlkmCr3j/NJQAaTJM6EsXHcLB68WDpzIjovwNjD/mlZgAI7ffpyCmIng6ir97c5buti4QfaS8S
i807L5wXxAXF8Vj7CApOXtYPptbHNwU767Guvyn7XJO4F9KTTYCfxaOeDyDN6iTSQSR86L+KET1x
gyE2JUkEv6Fyhz6fK2vyRNU26D9q1w/72tx2AX3UobGiHODwYwW3/bArl7t+oq4dvw7J/gZxO9l9
ar8pehfEBocVUFDy69zs5UsAeY+FGASPWcCm8QcVb3JDAgb6DSKsWNhTOvolDjifsh7/KOlNGyD4
HYAAEgpQz+2VhsBR14XPK2S8flpzh9cMs8jm161alTMCwleVin0CAqQVCYG+89c/4kNwX1AX80gA
tX+fSkHAH1DtS9WnaFnSwXJBEMChKhbf+NipR7k1kBYDPACiIFSEHAGBTTuIHwi1vUBGfcuOKWYH
HVk/kCIvevJC8nLUhNYVGEgMcRD70VYoZwsQUEljAOwfPRDdeWoxaAZCRAkwRXJkyI6svqopAi68
7BLA5wGPE3Rvx7tuwyMGGUXQnLbNRyFR70IkXRbgkOikk4ULJOBwKrYORVEDq0MGVlecKnUWyBoB
TVAbYwgt8+gNoeYnPjFQCNLtRETrcnuFJs8dVlL2CYH4OENc95o7vt9wcmH1RYkqefX0XnLqtKME
BCX4qr8dcCfbHgCbRetBAdX3gAPcSKXdlzb+GldeOoCR/H8s8W+IPsXxHI8AL+E03z8H11OhNaCE
W1IMoPoDAsIsmzMnFybaMhMOOAQD1Dv6pSsCMPpUOtKS0D1r9CkVAicL4b16l0DpI19D+UXndfjq
2/tO5odeDr4J5mf/KGf3pB1/wpucdVRCPZK4NURfdO4JsHyGc1wC9RweEbSUugNr++wXxO5EwB9N
24n1h/1K+MW0sFavDprctOTsRY8eUQ3TKoDED+IydIT7sSwKGj3ZxK/IegjMJ2m/w8OAJ/t+4Ldr
EmKpdes9tpi4PACKQ0t8H2KrI79h88pnkfwkPAzEWNkEUE3FdvkSCPIn+tUSBKvDgG3v19VRfMCv
df5PvSNQGvfJCSgUgFxPvQTNg5AIGGpCW6OaaEsln0+aBoTcp0C+eLZfG//m3GG4JvRnWVB7H2yE
enYwkLWDBDghreZ+c0xxN6N/onErVAm4xTU9knJLQExG9hSE/YrbDyTnh11uQcGgjyfw41IzKu4G
ah0CEPZJTp5SNwMa92+9C5uhT83XYULywYUfwYDKwX8M0YVNzgnk+mtRFAkJ1tkQgKgLxxGG8FTB
uFedm7v8DOScJxGMEAik+4kLBPNhwA98MkD16ade7EeaC4Icl6gEdWG2O0yyuQYC/SQqop3a1Vbo
9AOyISv2hiAw5vZ3jGy1DB+lYToEx3C+qsoEhF8mvQb0bjXheqO8qSn94uYHuTO5wfpmqJzxp9+y
5OzJewWWzyoew35N40/Zk03XIziuDy9SSfqlqc1F7y7RusQ8OvfNuVP1tjd8R+iXendg9kVy+7H8
jrgCu8fmFk3jpwn4KzXg5P9r51C90LchGwIRjC9ccB47uAk2zdNDUPRB4BdUTHnB0SMpAAQ/ifti
4Y5BEGzcyeRF0pcQKBUyNd2AQgbgWI14ud9j+7A90doHv+fg9zdRgIIIw4cg0a1ZZxSauyWd68Dl
E3FfyI7rK08z7mG4Og6vYDsWtMA8Cp59slX/BL+BgPLfsfwPZTqRfQCSBIUB/lMecnj2uqaQFIDY
kVR/G7K3QOzysQiqqQEaRdHc+6DCOy7RIcWu0BpINz4QVb6kPXGC6l1GrE6kgNsvjU1hyFCvww83
NsntF6XPELwC8WyKPlExEsFEfQUHzv5RTfRB5EnOHYpH4r5cfOqrjSghOtl3TXS/oqctsK9jXEy1
Ndi35JEKewjIF1WgwgQcToHmGogacTq7PdLfqMeBLEw3eygpChp+ACBw8xHWJaiVT2SBTu9UBAui
JOVQD3vSAikZYO57nnOMwDkZECRQxMe5JdU/Vs8RqIOyl/uBAgOAtQPWRnvzo7072X9aQwCUBgDl
Qpp5/LlaYWCytZJKwFXQgvCWrkf1TjdtgSMSJYIO+9gg6KB0CnkC1GpILgFi4OFT2VyIGvovOpxT
C4WeHKtA1YuGSJeCE+wl14u7bzQdIBjiiA5jA6iHV1T2pStg2V4KgVrtbS1AUfBDOBTHPxpGxZRe
2vkVfX1gvqIQ7uwNGOIrqHFIgNfugYrXQFv6DkQMxLRoA1HfdFsxcJclog5ScGEo5wAKiZU6/KFA
EUTABundhsWjLIyEJ/SYVL/tn3/D8fmOIyE/tioazsLo601chEX4kP9aPmTb9w95GRW9v9A9wIsH
Mdx29PXvP1EQQFuoxq9+3K4eDoMffk38+R9fkjIuxKunYRL/TXz/yQ/3f54+JPtPrf95PcWnX994
1009r+Nf3ocP2ST7Mtvuf7CtP/TtZPnw958GD1G4e/jp9OM5Y759xt9/anzkybY/N+owyYvJi/fh
l8lxLLEsAiwsO/JN9OLDJKomX5PsOJgY2kNOZIe+KyfFw3ISNb5ZFPvJDnyfxF/LbJIfRxIfvGeU
lh34LQucTaZl44sJmR5fJKTmsg38ZRJPls1hRb7/+Q8+J53/aIjxzVONOwrpU5k+aGT3z+uvEavJ
RRJAbuNXOxSOD4iZxRNla+pe8uVh8lQhm7/T0Iv8yYCni/Gfpr0//5W1dMwTR3Nzm+opf6fq/hwX
2IqiNSwYhCeK8G+Om4cNeeJOKzniTZklq4bpokpAVOjLTP9tkhWzFz8vH9oLCxOPCP3IjP1zmRfZ
JGqtA2eF5EJ8SMrz37wnFJf75ndCE5pfzF2N7AQM1SJC6wNgFPXwMuvyy6SYTJP2W8iAc+WDJpn2
r3BBUwfRfkv57fDEtj76I88dTMjMpCWILg6WTXtRU5CP7yGpODcy03nzkCerpJgsm8sG0gmXHs+G
7IYnsM9PxemCCb2ZTGfZw+fjF+/PQgunkv8oJ4RDS7DuP5HbC140nGTh588Iw4u3D8XsIYsm8dfG
iSaKuIhWE9EWBb3EiEWP5uY6PnntqZG8qc+G/z8nhrCT33NenHzyExOv4HkQTTFcDTv7A3yun+Np
0vKKntnZ79TEQVLka7yM40h7p+g5Ff/ecR/iMD4d1OT61CmG3ztomZXx1/A40N7l+AHDDmeTr6dj
Pj28TsTvOz/1/cOq/ByFX14kf71AT18ME3av8ZLn1PI7X3L9sEy+ZBO8hBf97/sBEjjkrpIlSWNf
nz0PvnMew2SZZEnDjDlkuGXFZcgAHPQvDu5Z/LhGx5GF/IgrtPR7JquHF78/ZF8bXpAAU8qOfD0P
P+NVNCRelCHJjnsz3a6K4zBiGdwf8LE3KTe3BLsXvbgrce8bNkUQq0l/dRYWWXNYAQKTHraYhcmq
aa4F2lN23I+o/d1k+bk5sgAQy458N/ncVELRx0x60FnrGHjqD5ffPL3v1OyngkAoUf5bh//6v8XD
i6//Y1QlYdbQOnCM8sO/eoi3Dek9c0n699fidfi57RVAPyv/ta9xdItZ43ChKcAPGDf83FoFQTst
K2ZvJl8n00lOxOQ41t7l+BHHyJvJNimKpjg86/1+pxC/IRi1bthgw/kB68uwrUF/gBa/4SD98qUp
DAIjLb9tJda3fQfd18RKD53shJVMy+bOid42skO/DXHEj8Ps5exHGPb9qE2rTob4+JrLo30HY6kN
wjyflMfh9l8tmj7KrsV73PyvDau2LyCQHfbDw/bL7CGKHhruG4B6+S+uAypPgmv0r/sBgz/ED9NJ
dBxILDP8r8c/Xr6JH4jyZ5MXrx+SuCHPdFP/AYMnBMabkkeO8geMW36dNLz6PbZMVjQ+Js0rzx6s
Ijvoh3/9r+TFx2T5r//9Anl+8Uv2r/8TfwmbAUhq+eTX5GMZh60Y1Z5lR3YCHyfxrm1H970dZQf+
bfpEwUVmXHbYQZktwnjy4naSN44VwCDyg5P9ClsOMpBk+XFvCGqQYmicr6YgC5RdjT+fOPSmIOGU
HjZcfp58Xjcthqjslh34YEM/PNFvwRkjO/bPn7cPjRWGSkRUSoOV8wRdDHWzvYb6vy70uM+l/DeM
PZ5NHMHa17ff/3U7IfL0wX/HMPC5RJPAkMoqHtmxv5Jo8WKUi/D/cTzhwtCvxBRNylxYe2AvEp3M
jz/ucmn+6/adUAC5Cni7ZLXwdAr/eUnerPzccJ9/QOiJLG8IbmDvyQwm2WfM9HG79g7p8Q9de0fq
A2jKc5k2kgZlGDXTBqJqTFYExdeC/mg4/aKPkuy4Img2mMxAPTSGFu26ZYceTrZL8mYHpWmMLjBk
0qO3pONHRAiukyU+TBO98yO8jeO450Pi7g8Qj7vsISbQc1xWIcyCmlR2kcEGfX2IkrLp7v+I2/H9
BAza8QPF51L6ePzj5dr3Ejlu7R/sqvLjvplkwrtth0x+RNLkTRIXubjCFsfP3K/Gj8iT/ALAr0gE
Hq15kRB1JbKS8WESxsX/4+7qdhNJrvCr9OWsFGsD838TCTD+w3i9buxRclfQtVBDmybdNF4cRcoT
5D6PkHfI3bxJniTfKagRp2jTXupoPRlpNBpgVF1dderU+fnOd6KeWSwKq02v9NKwM94k4lKZp1yW
I98Hl9B8OXY0UYmd/iAbAovhJmzvAmpDGDr/AXy59fp0IJdZUaUMLY4+9EHr7bgzsxFGsm9ESdC1
VkBqiO+MRFi5jeikKSbRncnHplLJNyVOx2289wkCgtzOZsrLaYCiMXzrO4DcjBQXKYlgaKy4VQTu
5PDJxnSYuzCf4cSXXFgkAq1r6YQJs5h8+Xeq71duxnTQ3spEAfECfYUnaBZXo3o6MT20vgWiVye5
wjn7YfsliMeo1uOrtx6//DNFmk1HqYqu1FIVhY5+3PxLbXRH9OrYFPNyoaG4kJyNbuPW0VnrfHDO
5oMq03cf8ectQFcoqETHhdrbdduo7/6uoCSLiQz1Sb5BVNIvY6R4DQ4VF0knN4ebOa1HDW/AfOYD
C9xXrfweOCJmRgqcnraajVMYksXEvbq9YGslsv689Fdqds8zm0ScEXqbtielv2kCSrYNMBWP31Fb
2dC5AiM0zBK+ZxJh6Dg30aWaTZkwSKTPgXjn8DeJuDZqDcZRj/6KWzduUa0hTaRdoWt8PkuQXfKS
E42GgIOFkfnWNSTSVhdqzlVDQ8Kf763y8erRV2eIP4cv8Bp+3ss8tFGDSo1DN28dka8YW0AweupR
TSe7SyJwri+VF+yherjQteiTSbpzRIjPM3hkwlt6qVLbIyd4YJUmZsk9GDBHCswYKJOVf6YljMUr
Ped5bpT0hk/3GiVPI51WeZCNDyLjT3dMFdTgC0wcNYdmPt/xQvfC85+JFILfMlZzqA03TWtYSMRb
BxNl/GB/U8K2GKjPZnelkchzr3C4WThQBpgTN87axhLQRBTEILPQV3OWAyH0eN8+DnXFckhEiO+M
XqCcj62HhKo7XwAWP98cxO3RUdYrEfTqlTNVTExe9QSQJQiYzfEc4cZ0VaVLwMorYdf0TZLAle2q
YrG9Quhsv3d0hB6eVc8UT8wUpUYu7rT9CFTsoczoo/vq8NNEKMSVinrA4aX//ce/iil9ujHJmCkb
pFLBUiLg+g8MMPlHwJZyQOVXxp3QgxZr2PLT0u35j8dGZSu4OSb6GTUePFBFzMRNiWDVcTZNMoQw
BmoK78/w0lqw3LxBbVj4TvVUaXIzdQOtzX5UGqODoPvucDG4VkepORpNjDoqitKNt/UMgb2P4SBX
jCyguy/VfDHxrBGQT2Fpau+bl4sHrbVEaEBoe/60/aAh2P6quwlxWRYE9iz3i/tyX7oXqdMcmRC2
eQLb1lnNcx6HlTgnp/BWoniRmzmbr0Q66BwhUTaoBEryvMiVZohR0MO5pxx+ojHXv7pR7DluCvg/
F1meeEtADIahWrtXPiBR6saxsyXmodBhL/VQzXhJS0PizvwJCX83OztZCUjdz6iTztmou5XX5W+u
lIlVmZiolSsfDkncjKHrG69QluWGoYWwvYNCR72dGQr705yj7r2BDcfd4qZEqvsTLBAgQmbsOkUN
t3ubw8/dnzW8CDeMXZR3AgfvFDW6s+hMm/EEqei4HCZwVMBiwA4NGo1IKFBAlIfOgNp+EVyolrjS
fXf4GrWGZdQvCyY7m9EFcpJ/u+nG3Zu77vHfI9pmnc+iHUlFvf4f31B7puYHNCEkttJaC63qWt1z
2dYRnNT9vjmdVr9Y5gt3UXeI3Whz1e9JB/1fFLRDP3MNIqD1WwhjA2jipJQWsNYKrM/BWHoPPldq
kxCq7MDQNDYl994F1EU7K7CwFiFxpvNHPc6WXjpCAveBySvPgNulffntd1a7TMfgo2A7+FpAMx9r
yqIxjS+hms9zLIOHlxUQuG6x8FlTqC1pqMB1HjV5eW4gOh0S2IcTM/MXgZrohc72ROWZrrqL9tKr
PDO8sgY4uElaPSFwok/NEOwAni0nEWE+Bc5tVujV9oTrabvqNdupzmHP8mEl1iHXeqTZZAVORSfP
AN5h4ot6EPeUwy2SsxIh9pwtQkOiHvAcyQxPOYAXP3y+5wuV8tlKwKQvdO4JmO3OHHqKL2C6ooqa
m8Wgvw5fhku1WHrSIIEKuDSLSembJiB2D59wnGZLNfWnLBDsvjTQ64CFwd71AjUSwIPL8lcNAEaZ
j90SWLtUIn/Rz9IEa8LGpRbUoUIHxLHiiGA0nBYYlnS7G8YugkSq4gnWLdCHu0cdrtqAOnhQXFdI
XM3X5JEmbnp2JSSw+Neg6Cu9CuoG9SIMlYcbFDl7zgYoycPHpRPto8kspX/ohBEuh9YEfJujayW8
jnjuRXNtz5fgCS9VOlQ5k4lmU2KJH3TCL4+mRDAzfjALQAx9MbYNMELX4nZKAXNm/oCCMFzaNsGx
HhABScbdRgnU2h2xfkHuOuA6dpOlow3GZvfxcEVENSBEj5BzgZbwamIgRfml2pTgcEJRlyaqtb4X
70U5pIxiBrMnwEoauDs++wYKnQUuq15WZEu22iDcf/PuW66fXjOxfn+xrg5osHjlmkQmAqUvesfx
lrgt+/pXr54KTQvCVcC6ROKayEy0jU71qdoMTVHc0FbZSNQYbBRljFoPL31AbThC1ftXDsAKKmFL
D//0E4pnRie+UrK62VoTy9U2143/csHqNS3x93eAW/mYpIaDuvfCfJ650W0ASj0nVuJ2aefq0bC0
8msBr4qSD8yqkQAFdbI08wkNJSBs3REKe3krAQkldoIq5NGE2Cg9akMJb+1EpVOySKuCnu8/Ol1w
uBF2WqKYhDuwIhBV4MeAQmSiYbvphWpaAgSDy4BZo40PAqGja52Xbjmtaq3ntKiPpd7mpT/ZpsQJ
uYPd/IiLkm0c2LjdCzwlDy93DaDb1Q7De+ilsP029Mb7sU7b/7u7DYOqy7zW/b65e0loqtjyQ99y
T073pRpRrK0cpNHVfcZEUCKU3Ub+wWcokQga0KWSOewsrK61JqJdk6jlaWflUi82WpoNLmAmdzKq
on/V0+jfMxv/UHUXSFS323okgkdQmAm3QtVzJEKxnSxzrEJsHyTisRcqByVDxT5IYLJOzGezvbcS
FS4niGURpikBRpF8ExtfMKN8t/QOFEZPm/nPNC43tgqCtaud0j6JVkJtQJ6rIPwfBOJFm7nbyjaS
UrKKvjawoarNhEmThFEAJhgWVJOA4J1pxEQ3Arr2eUfHyE2k7jv2EmhyE77pZ9nDlgnpxlv7jwJJ
eUeKYas6Z5FtIhMN4NIb8LRzQ00iWH2RTZDVgiZvLbKUOTQNiUolCqUiMwAaf/0LWyoJd6kHxP4Q
MVU+sMDZ6ExyAABBZ1Wh+RoSYJlrld6vwDi7u+gS8ZO+It5nj4SjIcGkeaUfoo5KK0KqEnHmK+PR
SUtEme/UDC0OuDMiQXdyhUXmo0rcKLTAf9GoGvKSfxIa/9osRqCpqTTa0LzJnaKnvJ16/+xazcGL
R69Q0UJApo4m9Um2BRQ67LMC9S3VZbG7vdvKA2DiRI1zplPwq/0hahXgVyrQtdJeVwPSNFCQiYo6
5WzC7H/01ArflEE2hWfLJBUd4iXGBabHDUO3X1Oi0H5QIs3pTVZAMj9he2HHko1zUi5QG8kmLkH7
9wmmWsVt0ZSwwnccw6YEEB3llUAubObMzCQk2CXSnR0q2Sb2OKdxthf9LciO3qOC7DW6twOc/uZt
PWqiKuTw+0DEq/rcfX+BiFOdgYeNHQ0JUoCbsvAYEpoSNI2DL/8Bx/lKbwsV0pvu41O32MsJUVUT
w1Ah2n6bbyNm976ig+L395ZVDRu/sbfcFo2KAO0mujtK4T//6X8AAAD//w==</cx:binary>
              </cx:geoCache>
            </cx:geography>
          </cx:layoutPr>
          <cx:valueColors>
            <cx:minColor>
              <a:srgbClr val="FF0000"/>
            </cx:minColor>
            <cx:midColor>
              <a:srgbClr val="FFFF00"/>
            </cx:midColor>
          </cx:valueColors>
          <cx:valueColorPositions count="3"/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EB8B50-4102-417A-BCD4-CAFE4B78583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84E6101-3568-48D9-9359-7CF937AB1249}">
      <dgm:prSet phldrT="[Text]"/>
      <dgm:spPr/>
      <dgm:t>
        <a:bodyPr/>
        <a:lstStyle/>
        <a:p>
          <a:r>
            <a:rPr lang="en-US" dirty="0"/>
            <a:t>Analysis on production of electricity from various sources.</a:t>
          </a:r>
        </a:p>
      </dgm:t>
    </dgm:pt>
    <dgm:pt modelId="{CDDAD037-1E90-49AC-90A9-B23F366E9674}" type="parTrans" cxnId="{86A86E11-3FFD-4892-93B4-1E369A6605F6}">
      <dgm:prSet/>
      <dgm:spPr/>
      <dgm:t>
        <a:bodyPr/>
        <a:lstStyle/>
        <a:p>
          <a:endParaRPr lang="en-US"/>
        </a:p>
      </dgm:t>
    </dgm:pt>
    <dgm:pt modelId="{6D27B457-AF06-4F29-8FBC-5663FCD588E4}" type="sibTrans" cxnId="{86A86E11-3FFD-4892-93B4-1E369A6605F6}">
      <dgm:prSet/>
      <dgm:spPr/>
      <dgm:t>
        <a:bodyPr/>
        <a:lstStyle/>
        <a:p>
          <a:endParaRPr lang="en-US"/>
        </a:p>
      </dgm:t>
    </dgm:pt>
    <dgm:pt modelId="{1C77F01A-B5A3-4552-BE63-E90950B4E064}">
      <dgm:prSet phldrT="[Text]"/>
      <dgm:spPr/>
      <dgm:t>
        <a:bodyPr/>
        <a:lstStyle/>
        <a:p>
          <a:r>
            <a:rPr lang="en-US" dirty="0"/>
            <a:t>Analysis on electricity transmission and distribution losses.</a:t>
          </a:r>
        </a:p>
      </dgm:t>
    </dgm:pt>
    <dgm:pt modelId="{A8D86966-0681-4A63-9E00-45E9C5B1CF50}" type="parTrans" cxnId="{6A510374-A925-4E4E-B40E-F228E923EFDC}">
      <dgm:prSet/>
      <dgm:spPr/>
      <dgm:t>
        <a:bodyPr/>
        <a:lstStyle/>
        <a:p>
          <a:endParaRPr lang="en-US"/>
        </a:p>
      </dgm:t>
    </dgm:pt>
    <dgm:pt modelId="{F324992F-76B5-487B-8C14-1931DFDEE7F6}" type="sibTrans" cxnId="{6A510374-A925-4E4E-B40E-F228E923EFDC}">
      <dgm:prSet/>
      <dgm:spPr/>
      <dgm:t>
        <a:bodyPr/>
        <a:lstStyle/>
        <a:p>
          <a:endParaRPr lang="en-US"/>
        </a:p>
      </dgm:t>
    </dgm:pt>
    <dgm:pt modelId="{EA0F600E-4DA8-44D2-99C6-6DA98E9E01D6}">
      <dgm:prSet phldrT="[Text]"/>
      <dgm:spPr/>
      <dgm:t>
        <a:bodyPr/>
        <a:lstStyle/>
        <a:p>
          <a:r>
            <a:rPr lang="en-US" dirty="0"/>
            <a:t>Analysis on accessibility of electricity in different countries.</a:t>
          </a:r>
        </a:p>
      </dgm:t>
    </dgm:pt>
    <dgm:pt modelId="{61D289BE-C1BC-4877-89E5-D1402D8775AB}" type="parTrans" cxnId="{933018D4-31DD-4B34-842B-3A9FC147747D}">
      <dgm:prSet/>
      <dgm:spPr/>
      <dgm:t>
        <a:bodyPr/>
        <a:lstStyle/>
        <a:p>
          <a:endParaRPr lang="en-US"/>
        </a:p>
      </dgm:t>
    </dgm:pt>
    <dgm:pt modelId="{B56736BE-A460-4938-B18D-3895572211E7}" type="sibTrans" cxnId="{933018D4-31DD-4B34-842B-3A9FC147747D}">
      <dgm:prSet/>
      <dgm:spPr/>
      <dgm:t>
        <a:bodyPr/>
        <a:lstStyle/>
        <a:p>
          <a:endParaRPr lang="en-US"/>
        </a:p>
      </dgm:t>
    </dgm:pt>
    <dgm:pt modelId="{C1A7257D-2F3B-4C36-BFEF-FBE42E2DA0EE}">
      <dgm:prSet phldrT="[Text]"/>
      <dgm:spPr/>
      <dgm:t>
        <a:bodyPr/>
        <a:lstStyle/>
        <a:p>
          <a:r>
            <a:rPr lang="en-US" dirty="0"/>
            <a:t>Analysis on urban and rural electricity accessibility.</a:t>
          </a:r>
        </a:p>
      </dgm:t>
    </dgm:pt>
    <dgm:pt modelId="{AE532E64-501C-41A9-A0C6-E56836A799B4}" type="parTrans" cxnId="{CB7C6955-81A5-4027-BE97-D827DF66AB41}">
      <dgm:prSet/>
      <dgm:spPr/>
      <dgm:t>
        <a:bodyPr/>
        <a:lstStyle/>
        <a:p>
          <a:endParaRPr lang="en-US"/>
        </a:p>
      </dgm:t>
    </dgm:pt>
    <dgm:pt modelId="{6775CBCF-0DBB-4294-B0B4-942724DC5A69}" type="sibTrans" cxnId="{CB7C6955-81A5-4027-BE97-D827DF66AB41}">
      <dgm:prSet/>
      <dgm:spPr/>
      <dgm:t>
        <a:bodyPr/>
        <a:lstStyle/>
        <a:p>
          <a:endParaRPr lang="en-US"/>
        </a:p>
      </dgm:t>
    </dgm:pt>
    <dgm:pt modelId="{636F2E39-0C95-49C7-85FA-CB47B45CB86B}" type="pres">
      <dgm:prSet presAssocID="{48EB8B50-4102-417A-BCD4-CAFE4B785837}" presName="linear" presStyleCnt="0">
        <dgm:presLayoutVars>
          <dgm:dir/>
          <dgm:animLvl val="lvl"/>
          <dgm:resizeHandles val="exact"/>
        </dgm:presLayoutVars>
      </dgm:prSet>
      <dgm:spPr/>
    </dgm:pt>
    <dgm:pt modelId="{501DA506-E4B3-40EF-A6A4-C77580B4B3AB}" type="pres">
      <dgm:prSet presAssocID="{C84E6101-3568-48D9-9359-7CF937AB1249}" presName="parentLin" presStyleCnt="0"/>
      <dgm:spPr/>
    </dgm:pt>
    <dgm:pt modelId="{AF958403-3951-4291-B846-2445AB4374C7}" type="pres">
      <dgm:prSet presAssocID="{C84E6101-3568-48D9-9359-7CF937AB1249}" presName="parentLeftMargin" presStyleLbl="node1" presStyleIdx="0" presStyleCnt="4"/>
      <dgm:spPr/>
    </dgm:pt>
    <dgm:pt modelId="{12C5836B-655D-4C2B-9252-819018CD18DB}" type="pres">
      <dgm:prSet presAssocID="{C84E6101-3568-48D9-9359-7CF937AB124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09E6F41-8F6A-49EC-829A-944DF49259B6}" type="pres">
      <dgm:prSet presAssocID="{C84E6101-3568-48D9-9359-7CF937AB1249}" presName="negativeSpace" presStyleCnt="0"/>
      <dgm:spPr/>
    </dgm:pt>
    <dgm:pt modelId="{FBF0070F-A7ED-4752-A366-4C413DDA8179}" type="pres">
      <dgm:prSet presAssocID="{C84E6101-3568-48D9-9359-7CF937AB1249}" presName="childText" presStyleLbl="conFgAcc1" presStyleIdx="0" presStyleCnt="4">
        <dgm:presLayoutVars>
          <dgm:bulletEnabled val="1"/>
        </dgm:presLayoutVars>
      </dgm:prSet>
      <dgm:spPr/>
    </dgm:pt>
    <dgm:pt modelId="{B173485F-D119-43D9-9794-E1EA5D66DDCF}" type="pres">
      <dgm:prSet presAssocID="{6D27B457-AF06-4F29-8FBC-5663FCD588E4}" presName="spaceBetweenRectangles" presStyleCnt="0"/>
      <dgm:spPr/>
    </dgm:pt>
    <dgm:pt modelId="{D5AD6520-D025-4491-80C2-928FEB36336E}" type="pres">
      <dgm:prSet presAssocID="{1C77F01A-B5A3-4552-BE63-E90950B4E064}" presName="parentLin" presStyleCnt="0"/>
      <dgm:spPr/>
    </dgm:pt>
    <dgm:pt modelId="{C0B40ED4-9D96-47AF-BDC9-C8E5ECB860FF}" type="pres">
      <dgm:prSet presAssocID="{1C77F01A-B5A3-4552-BE63-E90950B4E064}" presName="parentLeftMargin" presStyleLbl="node1" presStyleIdx="0" presStyleCnt="4"/>
      <dgm:spPr/>
    </dgm:pt>
    <dgm:pt modelId="{0A1FBC0A-ABBC-4686-98FB-E4F39EA6A5F2}" type="pres">
      <dgm:prSet presAssocID="{1C77F01A-B5A3-4552-BE63-E90950B4E06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0A62A7D-B6E8-49ED-84E5-6AE68FD88153}" type="pres">
      <dgm:prSet presAssocID="{1C77F01A-B5A3-4552-BE63-E90950B4E064}" presName="negativeSpace" presStyleCnt="0"/>
      <dgm:spPr/>
    </dgm:pt>
    <dgm:pt modelId="{E0D93C9A-0FB5-4D27-8B28-D7D10B9EFEC8}" type="pres">
      <dgm:prSet presAssocID="{1C77F01A-B5A3-4552-BE63-E90950B4E064}" presName="childText" presStyleLbl="conFgAcc1" presStyleIdx="1" presStyleCnt="4">
        <dgm:presLayoutVars>
          <dgm:bulletEnabled val="1"/>
        </dgm:presLayoutVars>
      </dgm:prSet>
      <dgm:spPr/>
    </dgm:pt>
    <dgm:pt modelId="{F4BF93EC-693F-487D-BFC9-2B02019F517F}" type="pres">
      <dgm:prSet presAssocID="{F324992F-76B5-487B-8C14-1931DFDEE7F6}" presName="spaceBetweenRectangles" presStyleCnt="0"/>
      <dgm:spPr/>
    </dgm:pt>
    <dgm:pt modelId="{BAAE7DCD-39FF-4BE7-B8BB-07C012795CEE}" type="pres">
      <dgm:prSet presAssocID="{EA0F600E-4DA8-44D2-99C6-6DA98E9E01D6}" presName="parentLin" presStyleCnt="0"/>
      <dgm:spPr/>
    </dgm:pt>
    <dgm:pt modelId="{1FA5FDBB-4216-451A-A809-60EB3C0BCB66}" type="pres">
      <dgm:prSet presAssocID="{EA0F600E-4DA8-44D2-99C6-6DA98E9E01D6}" presName="parentLeftMargin" presStyleLbl="node1" presStyleIdx="1" presStyleCnt="4"/>
      <dgm:spPr/>
    </dgm:pt>
    <dgm:pt modelId="{BB74A3D8-C693-4001-B347-458E10BAAE47}" type="pres">
      <dgm:prSet presAssocID="{EA0F600E-4DA8-44D2-99C6-6DA98E9E01D6}" presName="parentText" presStyleLbl="node1" presStyleIdx="2" presStyleCnt="4" custLinFactNeighborX="0">
        <dgm:presLayoutVars>
          <dgm:chMax val="0"/>
          <dgm:bulletEnabled val="1"/>
        </dgm:presLayoutVars>
      </dgm:prSet>
      <dgm:spPr/>
    </dgm:pt>
    <dgm:pt modelId="{BCE1A506-EE35-494B-9EDA-9D78AB710414}" type="pres">
      <dgm:prSet presAssocID="{EA0F600E-4DA8-44D2-99C6-6DA98E9E01D6}" presName="negativeSpace" presStyleCnt="0"/>
      <dgm:spPr/>
    </dgm:pt>
    <dgm:pt modelId="{16C9496A-672D-497D-8AF4-A5D43732F1FE}" type="pres">
      <dgm:prSet presAssocID="{EA0F600E-4DA8-44D2-99C6-6DA98E9E01D6}" presName="childText" presStyleLbl="conFgAcc1" presStyleIdx="2" presStyleCnt="4">
        <dgm:presLayoutVars>
          <dgm:bulletEnabled val="1"/>
        </dgm:presLayoutVars>
      </dgm:prSet>
      <dgm:spPr/>
    </dgm:pt>
    <dgm:pt modelId="{2E0B5AD2-60D0-41B1-9880-05A8814F287A}" type="pres">
      <dgm:prSet presAssocID="{B56736BE-A460-4938-B18D-3895572211E7}" presName="spaceBetweenRectangles" presStyleCnt="0"/>
      <dgm:spPr/>
    </dgm:pt>
    <dgm:pt modelId="{A5CE7EED-A4A5-4489-AD0F-2A43D5D7ABBD}" type="pres">
      <dgm:prSet presAssocID="{C1A7257D-2F3B-4C36-BFEF-FBE42E2DA0EE}" presName="parentLin" presStyleCnt="0"/>
      <dgm:spPr/>
    </dgm:pt>
    <dgm:pt modelId="{DFB9DE8C-E4F4-4229-917B-1C41EE3BD885}" type="pres">
      <dgm:prSet presAssocID="{C1A7257D-2F3B-4C36-BFEF-FBE42E2DA0EE}" presName="parentLeftMargin" presStyleLbl="node1" presStyleIdx="2" presStyleCnt="4" custLinFactNeighborX="0"/>
      <dgm:spPr/>
    </dgm:pt>
    <dgm:pt modelId="{28C79E03-FD7A-479C-B93A-59BD81319A88}" type="pres">
      <dgm:prSet presAssocID="{C1A7257D-2F3B-4C36-BFEF-FBE42E2DA0EE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B2810CF9-0B74-48BE-8EA3-2D8F03AC2E14}" type="pres">
      <dgm:prSet presAssocID="{C1A7257D-2F3B-4C36-BFEF-FBE42E2DA0EE}" presName="negativeSpace" presStyleCnt="0"/>
      <dgm:spPr/>
    </dgm:pt>
    <dgm:pt modelId="{18ADB173-B366-4A8F-8EEB-EAA40F01FC3B}" type="pres">
      <dgm:prSet presAssocID="{C1A7257D-2F3B-4C36-BFEF-FBE42E2DA0EE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86A86E11-3FFD-4892-93B4-1E369A6605F6}" srcId="{48EB8B50-4102-417A-BCD4-CAFE4B785837}" destId="{C84E6101-3568-48D9-9359-7CF937AB1249}" srcOrd="0" destOrd="0" parTransId="{CDDAD037-1E90-49AC-90A9-B23F366E9674}" sibTransId="{6D27B457-AF06-4F29-8FBC-5663FCD588E4}"/>
    <dgm:cxn modelId="{FC5BB326-2355-4FD5-8BA6-9B8DB0665575}" type="presOf" srcId="{1C77F01A-B5A3-4552-BE63-E90950B4E064}" destId="{0A1FBC0A-ABBC-4686-98FB-E4F39EA6A5F2}" srcOrd="1" destOrd="0" presId="urn:microsoft.com/office/officeart/2005/8/layout/list1"/>
    <dgm:cxn modelId="{1B1E7E27-03AD-4ADF-8E69-288D721D1B72}" type="presOf" srcId="{C1A7257D-2F3B-4C36-BFEF-FBE42E2DA0EE}" destId="{DFB9DE8C-E4F4-4229-917B-1C41EE3BD885}" srcOrd="0" destOrd="0" presId="urn:microsoft.com/office/officeart/2005/8/layout/list1"/>
    <dgm:cxn modelId="{5F806A6C-BA6B-4F21-A8EC-3D7D4EB04532}" type="presOf" srcId="{1C77F01A-B5A3-4552-BE63-E90950B4E064}" destId="{C0B40ED4-9D96-47AF-BDC9-C8E5ECB860FF}" srcOrd="0" destOrd="0" presId="urn:microsoft.com/office/officeart/2005/8/layout/list1"/>
    <dgm:cxn modelId="{6A510374-A925-4E4E-B40E-F228E923EFDC}" srcId="{48EB8B50-4102-417A-BCD4-CAFE4B785837}" destId="{1C77F01A-B5A3-4552-BE63-E90950B4E064}" srcOrd="1" destOrd="0" parTransId="{A8D86966-0681-4A63-9E00-45E9C5B1CF50}" sibTransId="{F324992F-76B5-487B-8C14-1931DFDEE7F6}"/>
    <dgm:cxn modelId="{CB7C6955-81A5-4027-BE97-D827DF66AB41}" srcId="{48EB8B50-4102-417A-BCD4-CAFE4B785837}" destId="{C1A7257D-2F3B-4C36-BFEF-FBE42E2DA0EE}" srcOrd="3" destOrd="0" parTransId="{AE532E64-501C-41A9-A0C6-E56836A799B4}" sibTransId="{6775CBCF-0DBB-4294-B0B4-942724DC5A69}"/>
    <dgm:cxn modelId="{E3AA9482-A1BB-44A5-A23D-D2C8C6E58360}" type="presOf" srcId="{C84E6101-3568-48D9-9359-7CF937AB1249}" destId="{12C5836B-655D-4C2B-9252-819018CD18DB}" srcOrd="1" destOrd="0" presId="urn:microsoft.com/office/officeart/2005/8/layout/list1"/>
    <dgm:cxn modelId="{460AC785-D7FD-470D-B95A-CF34B27DE595}" type="presOf" srcId="{EA0F600E-4DA8-44D2-99C6-6DA98E9E01D6}" destId="{BB74A3D8-C693-4001-B347-458E10BAAE47}" srcOrd="1" destOrd="0" presId="urn:microsoft.com/office/officeart/2005/8/layout/list1"/>
    <dgm:cxn modelId="{94126897-2B6E-4665-8072-F120B991959D}" type="presOf" srcId="{C1A7257D-2F3B-4C36-BFEF-FBE42E2DA0EE}" destId="{28C79E03-FD7A-479C-B93A-59BD81319A88}" srcOrd="1" destOrd="0" presId="urn:microsoft.com/office/officeart/2005/8/layout/list1"/>
    <dgm:cxn modelId="{462E41A6-B4A3-47FD-9E19-EA88354E2087}" type="presOf" srcId="{48EB8B50-4102-417A-BCD4-CAFE4B785837}" destId="{636F2E39-0C95-49C7-85FA-CB47B45CB86B}" srcOrd="0" destOrd="0" presId="urn:microsoft.com/office/officeart/2005/8/layout/list1"/>
    <dgm:cxn modelId="{DD227AB6-FE29-4FCE-92AD-5D6A0256BE01}" type="presOf" srcId="{EA0F600E-4DA8-44D2-99C6-6DA98E9E01D6}" destId="{1FA5FDBB-4216-451A-A809-60EB3C0BCB66}" srcOrd="0" destOrd="0" presId="urn:microsoft.com/office/officeart/2005/8/layout/list1"/>
    <dgm:cxn modelId="{78AC36B7-2182-41CB-B490-6952A5805912}" type="presOf" srcId="{C84E6101-3568-48D9-9359-7CF937AB1249}" destId="{AF958403-3951-4291-B846-2445AB4374C7}" srcOrd="0" destOrd="0" presId="urn:microsoft.com/office/officeart/2005/8/layout/list1"/>
    <dgm:cxn modelId="{933018D4-31DD-4B34-842B-3A9FC147747D}" srcId="{48EB8B50-4102-417A-BCD4-CAFE4B785837}" destId="{EA0F600E-4DA8-44D2-99C6-6DA98E9E01D6}" srcOrd="2" destOrd="0" parTransId="{61D289BE-C1BC-4877-89E5-D1402D8775AB}" sibTransId="{B56736BE-A460-4938-B18D-3895572211E7}"/>
    <dgm:cxn modelId="{A71067F7-995C-4D72-B957-0F32C08F0032}" type="presParOf" srcId="{636F2E39-0C95-49C7-85FA-CB47B45CB86B}" destId="{501DA506-E4B3-40EF-A6A4-C77580B4B3AB}" srcOrd="0" destOrd="0" presId="urn:microsoft.com/office/officeart/2005/8/layout/list1"/>
    <dgm:cxn modelId="{FE57D420-63D0-4CB6-B058-5298BCF1345D}" type="presParOf" srcId="{501DA506-E4B3-40EF-A6A4-C77580B4B3AB}" destId="{AF958403-3951-4291-B846-2445AB4374C7}" srcOrd="0" destOrd="0" presId="urn:microsoft.com/office/officeart/2005/8/layout/list1"/>
    <dgm:cxn modelId="{EE784D8D-BD4C-46FF-AF40-FC0FDBD98763}" type="presParOf" srcId="{501DA506-E4B3-40EF-A6A4-C77580B4B3AB}" destId="{12C5836B-655D-4C2B-9252-819018CD18DB}" srcOrd="1" destOrd="0" presId="urn:microsoft.com/office/officeart/2005/8/layout/list1"/>
    <dgm:cxn modelId="{2D8EAAFF-7F5E-4C34-9113-B9D2E19914A9}" type="presParOf" srcId="{636F2E39-0C95-49C7-85FA-CB47B45CB86B}" destId="{209E6F41-8F6A-49EC-829A-944DF49259B6}" srcOrd="1" destOrd="0" presId="urn:microsoft.com/office/officeart/2005/8/layout/list1"/>
    <dgm:cxn modelId="{3E58E8C1-8F81-4F5E-8B3D-58510A9A2D13}" type="presParOf" srcId="{636F2E39-0C95-49C7-85FA-CB47B45CB86B}" destId="{FBF0070F-A7ED-4752-A366-4C413DDA8179}" srcOrd="2" destOrd="0" presId="urn:microsoft.com/office/officeart/2005/8/layout/list1"/>
    <dgm:cxn modelId="{5ABA8C2E-0ADD-4D57-8840-B3F5A42A8A5B}" type="presParOf" srcId="{636F2E39-0C95-49C7-85FA-CB47B45CB86B}" destId="{B173485F-D119-43D9-9794-E1EA5D66DDCF}" srcOrd="3" destOrd="0" presId="urn:microsoft.com/office/officeart/2005/8/layout/list1"/>
    <dgm:cxn modelId="{85558992-25F1-46FB-B22F-58939952FEBD}" type="presParOf" srcId="{636F2E39-0C95-49C7-85FA-CB47B45CB86B}" destId="{D5AD6520-D025-4491-80C2-928FEB36336E}" srcOrd="4" destOrd="0" presId="urn:microsoft.com/office/officeart/2005/8/layout/list1"/>
    <dgm:cxn modelId="{4C70D4B1-27BC-4749-A580-2B9C64D463DE}" type="presParOf" srcId="{D5AD6520-D025-4491-80C2-928FEB36336E}" destId="{C0B40ED4-9D96-47AF-BDC9-C8E5ECB860FF}" srcOrd="0" destOrd="0" presId="urn:microsoft.com/office/officeart/2005/8/layout/list1"/>
    <dgm:cxn modelId="{A2CA59DD-E78D-433B-A79E-C7790D541DC9}" type="presParOf" srcId="{D5AD6520-D025-4491-80C2-928FEB36336E}" destId="{0A1FBC0A-ABBC-4686-98FB-E4F39EA6A5F2}" srcOrd="1" destOrd="0" presId="urn:microsoft.com/office/officeart/2005/8/layout/list1"/>
    <dgm:cxn modelId="{6041A1C0-EAFB-49B8-840F-D4686A3A113E}" type="presParOf" srcId="{636F2E39-0C95-49C7-85FA-CB47B45CB86B}" destId="{70A62A7D-B6E8-49ED-84E5-6AE68FD88153}" srcOrd="5" destOrd="0" presId="urn:microsoft.com/office/officeart/2005/8/layout/list1"/>
    <dgm:cxn modelId="{A8476B88-B327-46B3-B88E-597917F20869}" type="presParOf" srcId="{636F2E39-0C95-49C7-85FA-CB47B45CB86B}" destId="{E0D93C9A-0FB5-4D27-8B28-D7D10B9EFEC8}" srcOrd="6" destOrd="0" presId="urn:microsoft.com/office/officeart/2005/8/layout/list1"/>
    <dgm:cxn modelId="{56154806-9F4F-4E5B-8FEF-EDF8356F6A01}" type="presParOf" srcId="{636F2E39-0C95-49C7-85FA-CB47B45CB86B}" destId="{F4BF93EC-693F-487D-BFC9-2B02019F517F}" srcOrd="7" destOrd="0" presId="urn:microsoft.com/office/officeart/2005/8/layout/list1"/>
    <dgm:cxn modelId="{42514B01-08C0-4769-B045-6B7B0D13F5F6}" type="presParOf" srcId="{636F2E39-0C95-49C7-85FA-CB47B45CB86B}" destId="{BAAE7DCD-39FF-4BE7-B8BB-07C012795CEE}" srcOrd="8" destOrd="0" presId="urn:microsoft.com/office/officeart/2005/8/layout/list1"/>
    <dgm:cxn modelId="{34F495BC-BC36-4731-963F-F0764DD69AAC}" type="presParOf" srcId="{BAAE7DCD-39FF-4BE7-B8BB-07C012795CEE}" destId="{1FA5FDBB-4216-451A-A809-60EB3C0BCB66}" srcOrd="0" destOrd="0" presId="urn:microsoft.com/office/officeart/2005/8/layout/list1"/>
    <dgm:cxn modelId="{F800B0F3-C624-4371-A55C-C170F285300D}" type="presParOf" srcId="{BAAE7DCD-39FF-4BE7-B8BB-07C012795CEE}" destId="{BB74A3D8-C693-4001-B347-458E10BAAE47}" srcOrd="1" destOrd="0" presId="urn:microsoft.com/office/officeart/2005/8/layout/list1"/>
    <dgm:cxn modelId="{00074753-A72C-4E24-8C3E-6904BBFA88CC}" type="presParOf" srcId="{636F2E39-0C95-49C7-85FA-CB47B45CB86B}" destId="{BCE1A506-EE35-494B-9EDA-9D78AB710414}" srcOrd="9" destOrd="0" presId="urn:microsoft.com/office/officeart/2005/8/layout/list1"/>
    <dgm:cxn modelId="{E643FFCE-F306-4DC8-9DAB-0E552B0BE32C}" type="presParOf" srcId="{636F2E39-0C95-49C7-85FA-CB47B45CB86B}" destId="{16C9496A-672D-497D-8AF4-A5D43732F1FE}" srcOrd="10" destOrd="0" presId="urn:microsoft.com/office/officeart/2005/8/layout/list1"/>
    <dgm:cxn modelId="{F0DB3ACC-6644-45D4-B2BC-0065C9C1C214}" type="presParOf" srcId="{636F2E39-0C95-49C7-85FA-CB47B45CB86B}" destId="{2E0B5AD2-60D0-41B1-9880-05A8814F287A}" srcOrd="11" destOrd="0" presId="urn:microsoft.com/office/officeart/2005/8/layout/list1"/>
    <dgm:cxn modelId="{970360ED-5852-4464-AF53-47B4D7DF7C7D}" type="presParOf" srcId="{636F2E39-0C95-49C7-85FA-CB47B45CB86B}" destId="{A5CE7EED-A4A5-4489-AD0F-2A43D5D7ABBD}" srcOrd="12" destOrd="0" presId="urn:microsoft.com/office/officeart/2005/8/layout/list1"/>
    <dgm:cxn modelId="{7990AD8F-D1C5-4DA0-8D24-9C1F9F5E8CF1}" type="presParOf" srcId="{A5CE7EED-A4A5-4489-AD0F-2A43D5D7ABBD}" destId="{DFB9DE8C-E4F4-4229-917B-1C41EE3BD885}" srcOrd="0" destOrd="0" presId="urn:microsoft.com/office/officeart/2005/8/layout/list1"/>
    <dgm:cxn modelId="{005CA1E3-8B93-4D1E-8401-C20E5C22BBEF}" type="presParOf" srcId="{A5CE7EED-A4A5-4489-AD0F-2A43D5D7ABBD}" destId="{28C79E03-FD7A-479C-B93A-59BD81319A88}" srcOrd="1" destOrd="0" presId="urn:microsoft.com/office/officeart/2005/8/layout/list1"/>
    <dgm:cxn modelId="{CC5A90B2-A5EE-4113-B1CC-14CDD95BC9E3}" type="presParOf" srcId="{636F2E39-0C95-49C7-85FA-CB47B45CB86B}" destId="{B2810CF9-0B74-48BE-8EA3-2D8F03AC2E14}" srcOrd="13" destOrd="0" presId="urn:microsoft.com/office/officeart/2005/8/layout/list1"/>
    <dgm:cxn modelId="{857C3B47-BD69-4ACB-9471-A1AB299A31AD}" type="presParOf" srcId="{636F2E39-0C95-49C7-85FA-CB47B45CB86B}" destId="{18ADB173-B366-4A8F-8EEB-EAA40F01FC3B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5017A15-B640-4522-8945-CFE060C0D44E}" type="doc">
      <dgm:prSet loTypeId="urn:microsoft.com/office/officeart/2005/8/layout/list1" loCatId="list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7FF94B3C-C271-41C9-A4DE-09B3BA23B964}">
      <dgm:prSet phldrT="[Text]"/>
      <dgm:spPr/>
      <dgm:t>
        <a:bodyPr/>
        <a:lstStyle/>
        <a:p>
          <a:r>
            <a:rPr lang="en-US" dirty="0"/>
            <a:t>Almost 60% of the countries have electricity accessibility rate of greater then 90%.</a:t>
          </a:r>
        </a:p>
      </dgm:t>
    </dgm:pt>
    <dgm:pt modelId="{34522EDF-9B3C-42DC-8CE2-B49E4A6423D7}" type="parTrans" cxnId="{759471A8-08E5-4114-9176-F4C485E05DF8}">
      <dgm:prSet/>
      <dgm:spPr/>
      <dgm:t>
        <a:bodyPr/>
        <a:lstStyle/>
        <a:p>
          <a:endParaRPr lang="en-US"/>
        </a:p>
      </dgm:t>
    </dgm:pt>
    <dgm:pt modelId="{C5BA6005-4CC3-4E7C-941C-62BBBAD688B9}" type="sibTrans" cxnId="{759471A8-08E5-4114-9176-F4C485E05DF8}">
      <dgm:prSet/>
      <dgm:spPr/>
      <dgm:t>
        <a:bodyPr/>
        <a:lstStyle/>
        <a:p>
          <a:endParaRPr lang="en-US"/>
        </a:p>
      </dgm:t>
    </dgm:pt>
    <dgm:pt modelId="{1E96C8F8-A5F6-4F98-9248-873E458A099E}">
      <dgm:prSet phldrT="[Text]"/>
      <dgm:spPr/>
      <dgm:t>
        <a:bodyPr/>
        <a:lstStyle/>
        <a:p>
          <a:r>
            <a:rPr lang="en-US" dirty="0"/>
            <a:t>Rural areas of more than 100 countries have less than 50% electricity accessibility.</a:t>
          </a:r>
        </a:p>
      </dgm:t>
    </dgm:pt>
    <dgm:pt modelId="{8E9F51D3-4ED6-47BC-A94B-4067D9F10FBC}" type="parTrans" cxnId="{322CF7E8-B0D8-437E-AD25-81845538D035}">
      <dgm:prSet/>
      <dgm:spPr/>
      <dgm:t>
        <a:bodyPr/>
        <a:lstStyle/>
        <a:p>
          <a:endParaRPr lang="en-US"/>
        </a:p>
      </dgm:t>
    </dgm:pt>
    <dgm:pt modelId="{734A98E9-E235-461B-8CB0-B0FC0990D4A7}" type="sibTrans" cxnId="{322CF7E8-B0D8-437E-AD25-81845538D035}">
      <dgm:prSet/>
      <dgm:spPr/>
      <dgm:t>
        <a:bodyPr/>
        <a:lstStyle/>
        <a:p>
          <a:endParaRPr lang="en-US"/>
        </a:p>
      </dgm:t>
    </dgm:pt>
    <dgm:pt modelId="{6FE7956C-E94D-43C1-AC51-BCA8262A9FB3}">
      <dgm:prSet phldrT="[Text]"/>
      <dgm:spPr/>
      <dgm:t>
        <a:bodyPr/>
        <a:lstStyle/>
        <a:p>
          <a:r>
            <a:rPr lang="en-US" dirty="0"/>
            <a:t>Only 25% countries have the nuclear electricity generation capacity.</a:t>
          </a:r>
        </a:p>
      </dgm:t>
    </dgm:pt>
    <dgm:pt modelId="{165920BA-CD61-4AFF-A450-68882332CA7E}" type="parTrans" cxnId="{A4591FA4-8B6E-4414-B6A1-B93330023F33}">
      <dgm:prSet/>
      <dgm:spPr/>
      <dgm:t>
        <a:bodyPr/>
        <a:lstStyle/>
        <a:p>
          <a:endParaRPr lang="en-US"/>
        </a:p>
      </dgm:t>
    </dgm:pt>
    <dgm:pt modelId="{A6D61BD2-957C-406B-9157-B14033C559F1}" type="sibTrans" cxnId="{A4591FA4-8B6E-4414-B6A1-B93330023F33}">
      <dgm:prSet/>
      <dgm:spPr/>
      <dgm:t>
        <a:bodyPr/>
        <a:lstStyle/>
        <a:p>
          <a:endParaRPr lang="en-US"/>
        </a:p>
      </dgm:t>
    </dgm:pt>
    <dgm:pt modelId="{01E42814-BAE4-4BB8-9A63-430C1DC1DD2E}">
      <dgm:prSet phldrT="[Text]"/>
      <dgm:spPr/>
      <dgm:t>
        <a:bodyPr/>
        <a:lstStyle/>
        <a:p>
          <a:r>
            <a:rPr lang="en-US" dirty="0"/>
            <a:t>All countries are primarily dependent on oil sources to produce electricity.</a:t>
          </a:r>
        </a:p>
      </dgm:t>
    </dgm:pt>
    <dgm:pt modelId="{6F66BDE8-B9C6-4A8A-ABD8-C3C3E2E2FBE3}" type="parTrans" cxnId="{E408507B-C8C5-4CB6-93D4-F239E624CE23}">
      <dgm:prSet/>
      <dgm:spPr/>
      <dgm:t>
        <a:bodyPr/>
        <a:lstStyle/>
        <a:p>
          <a:endParaRPr lang="en-US"/>
        </a:p>
      </dgm:t>
    </dgm:pt>
    <dgm:pt modelId="{ACD20752-C985-4276-9330-B1083B9627DE}" type="sibTrans" cxnId="{E408507B-C8C5-4CB6-93D4-F239E624CE23}">
      <dgm:prSet/>
      <dgm:spPr/>
      <dgm:t>
        <a:bodyPr/>
        <a:lstStyle/>
        <a:p>
          <a:endParaRPr lang="en-US"/>
        </a:p>
      </dgm:t>
    </dgm:pt>
    <dgm:pt modelId="{6D2A320E-BB03-45AF-B418-A8E2951077BE}">
      <dgm:prSet phldrT="[Text]"/>
      <dgm:spPr/>
      <dgm:t>
        <a:bodyPr/>
        <a:lstStyle/>
        <a:p>
          <a:r>
            <a:rPr lang="en-US" dirty="0"/>
            <a:t>Less than 10% countries have transmission and distribution losses above 20%.</a:t>
          </a:r>
        </a:p>
      </dgm:t>
    </dgm:pt>
    <dgm:pt modelId="{B98FCD5D-3BA6-482B-838D-F5B788796B1F}" type="parTrans" cxnId="{2BE37628-80C8-4B71-AF00-ED2BCE3BD756}">
      <dgm:prSet/>
      <dgm:spPr/>
      <dgm:t>
        <a:bodyPr/>
        <a:lstStyle/>
        <a:p>
          <a:endParaRPr lang="en-US"/>
        </a:p>
      </dgm:t>
    </dgm:pt>
    <dgm:pt modelId="{43F91AD6-111E-4692-88AE-66F9986CE828}" type="sibTrans" cxnId="{2BE37628-80C8-4B71-AF00-ED2BCE3BD756}">
      <dgm:prSet/>
      <dgm:spPr/>
      <dgm:t>
        <a:bodyPr/>
        <a:lstStyle/>
        <a:p>
          <a:endParaRPr lang="en-US"/>
        </a:p>
      </dgm:t>
    </dgm:pt>
    <dgm:pt modelId="{46716217-BADF-4E50-94AB-17FC81B931A8}" type="pres">
      <dgm:prSet presAssocID="{75017A15-B640-4522-8945-CFE060C0D44E}" presName="linear" presStyleCnt="0">
        <dgm:presLayoutVars>
          <dgm:dir/>
          <dgm:animLvl val="lvl"/>
          <dgm:resizeHandles val="exact"/>
        </dgm:presLayoutVars>
      </dgm:prSet>
      <dgm:spPr/>
    </dgm:pt>
    <dgm:pt modelId="{D9C04B6D-9783-4CBB-A3D7-56169E6A5D19}" type="pres">
      <dgm:prSet presAssocID="{7FF94B3C-C271-41C9-A4DE-09B3BA23B964}" presName="parentLin" presStyleCnt="0"/>
      <dgm:spPr/>
    </dgm:pt>
    <dgm:pt modelId="{AB2BAA79-C39C-4948-83DE-7DBF29762E12}" type="pres">
      <dgm:prSet presAssocID="{7FF94B3C-C271-41C9-A4DE-09B3BA23B964}" presName="parentLeftMargin" presStyleLbl="node1" presStyleIdx="0" presStyleCnt="5"/>
      <dgm:spPr/>
    </dgm:pt>
    <dgm:pt modelId="{031C119D-B9CB-4B96-8F20-C507521157D2}" type="pres">
      <dgm:prSet presAssocID="{7FF94B3C-C271-41C9-A4DE-09B3BA23B964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386DED5-C783-4CAE-A088-CB8D820FE55A}" type="pres">
      <dgm:prSet presAssocID="{7FF94B3C-C271-41C9-A4DE-09B3BA23B964}" presName="negativeSpace" presStyleCnt="0"/>
      <dgm:spPr/>
    </dgm:pt>
    <dgm:pt modelId="{83367BDA-37BA-42EF-89F6-0994E0ACC46C}" type="pres">
      <dgm:prSet presAssocID="{7FF94B3C-C271-41C9-A4DE-09B3BA23B964}" presName="childText" presStyleLbl="conFgAcc1" presStyleIdx="0" presStyleCnt="5">
        <dgm:presLayoutVars>
          <dgm:bulletEnabled val="1"/>
        </dgm:presLayoutVars>
      </dgm:prSet>
      <dgm:spPr/>
    </dgm:pt>
    <dgm:pt modelId="{45879C5B-AAB5-41C4-BA2C-1DE1A512508D}" type="pres">
      <dgm:prSet presAssocID="{C5BA6005-4CC3-4E7C-941C-62BBBAD688B9}" presName="spaceBetweenRectangles" presStyleCnt="0"/>
      <dgm:spPr/>
    </dgm:pt>
    <dgm:pt modelId="{33E16FF7-0884-4D42-A3CD-FA31113CF931}" type="pres">
      <dgm:prSet presAssocID="{1E96C8F8-A5F6-4F98-9248-873E458A099E}" presName="parentLin" presStyleCnt="0"/>
      <dgm:spPr/>
    </dgm:pt>
    <dgm:pt modelId="{F8096755-2CAB-4FC5-A96B-F13C04398EA7}" type="pres">
      <dgm:prSet presAssocID="{1E96C8F8-A5F6-4F98-9248-873E458A099E}" presName="parentLeftMargin" presStyleLbl="node1" presStyleIdx="0" presStyleCnt="5"/>
      <dgm:spPr/>
    </dgm:pt>
    <dgm:pt modelId="{5D91E3D7-EF67-4C33-9BD6-062889A804C3}" type="pres">
      <dgm:prSet presAssocID="{1E96C8F8-A5F6-4F98-9248-873E458A099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52FEF3E-CC87-4867-A855-2AC3C991BB68}" type="pres">
      <dgm:prSet presAssocID="{1E96C8F8-A5F6-4F98-9248-873E458A099E}" presName="negativeSpace" presStyleCnt="0"/>
      <dgm:spPr/>
    </dgm:pt>
    <dgm:pt modelId="{5C8D4BDC-BB21-42C3-A101-D88E3C9F94BF}" type="pres">
      <dgm:prSet presAssocID="{1E96C8F8-A5F6-4F98-9248-873E458A099E}" presName="childText" presStyleLbl="conFgAcc1" presStyleIdx="1" presStyleCnt="5">
        <dgm:presLayoutVars>
          <dgm:bulletEnabled val="1"/>
        </dgm:presLayoutVars>
      </dgm:prSet>
      <dgm:spPr/>
    </dgm:pt>
    <dgm:pt modelId="{3D2A9768-0A10-43E6-9A62-26DEF543172A}" type="pres">
      <dgm:prSet presAssocID="{734A98E9-E235-461B-8CB0-B0FC0990D4A7}" presName="spaceBetweenRectangles" presStyleCnt="0"/>
      <dgm:spPr/>
    </dgm:pt>
    <dgm:pt modelId="{69E34A7E-4935-47B1-A17C-1D0CC61B2D36}" type="pres">
      <dgm:prSet presAssocID="{6FE7956C-E94D-43C1-AC51-BCA8262A9FB3}" presName="parentLin" presStyleCnt="0"/>
      <dgm:spPr/>
    </dgm:pt>
    <dgm:pt modelId="{F5C85510-87AE-4265-B42D-20643B7E9957}" type="pres">
      <dgm:prSet presAssocID="{6FE7956C-E94D-43C1-AC51-BCA8262A9FB3}" presName="parentLeftMargin" presStyleLbl="node1" presStyleIdx="1" presStyleCnt="5"/>
      <dgm:spPr/>
    </dgm:pt>
    <dgm:pt modelId="{EDC44F80-0985-4D56-BD8A-7E60A525736E}" type="pres">
      <dgm:prSet presAssocID="{6FE7956C-E94D-43C1-AC51-BCA8262A9FB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0363DEA-64A6-40FC-AFFB-E0FC582EE76D}" type="pres">
      <dgm:prSet presAssocID="{6FE7956C-E94D-43C1-AC51-BCA8262A9FB3}" presName="negativeSpace" presStyleCnt="0"/>
      <dgm:spPr/>
    </dgm:pt>
    <dgm:pt modelId="{8B57AAE1-A4F6-45F9-85DB-7F3E25D668D6}" type="pres">
      <dgm:prSet presAssocID="{6FE7956C-E94D-43C1-AC51-BCA8262A9FB3}" presName="childText" presStyleLbl="conFgAcc1" presStyleIdx="2" presStyleCnt="5">
        <dgm:presLayoutVars>
          <dgm:bulletEnabled val="1"/>
        </dgm:presLayoutVars>
      </dgm:prSet>
      <dgm:spPr/>
    </dgm:pt>
    <dgm:pt modelId="{549F4E61-727F-4DD0-B096-FE628F2B3FA7}" type="pres">
      <dgm:prSet presAssocID="{A6D61BD2-957C-406B-9157-B14033C559F1}" presName="spaceBetweenRectangles" presStyleCnt="0"/>
      <dgm:spPr/>
    </dgm:pt>
    <dgm:pt modelId="{6B3171AA-B820-4F15-BB9B-7AC671219E69}" type="pres">
      <dgm:prSet presAssocID="{01E42814-BAE4-4BB8-9A63-430C1DC1DD2E}" presName="parentLin" presStyleCnt="0"/>
      <dgm:spPr/>
    </dgm:pt>
    <dgm:pt modelId="{CAC42CE0-6DD0-481C-BB03-4EEBB4D28F1E}" type="pres">
      <dgm:prSet presAssocID="{01E42814-BAE4-4BB8-9A63-430C1DC1DD2E}" presName="parentLeftMargin" presStyleLbl="node1" presStyleIdx="2" presStyleCnt="5"/>
      <dgm:spPr/>
    </dgm:pt>
    <dgm:pt modelId="{18816A90-E476-4B5A-8D1E-14464625D1B1}" type="pres">
      <dgm:prSet presAssocID="{01E42814-BAE4-4BB8-9A63-430C1DC1DD2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E7FEFE5-D20B-453D-B5B9-E240A40E7C08}" type="pres">
      <dgm:prSet presAssocID="{01E42814-BAE4-4BB8-9A63-430C1DC1DD2E}" presName="negativeSpace" presStyleCnt="0"/>
      <dgm:spPr/>
    </dgm:pt>
    <dgm:pt modelId="{4F34B63E-B388-43F2-B6DD-CE77E54E2C14}" type="pres">
      <dgm:prSet presAssocID="{01E42814-BAE4-4BB8-9A63-430C1DC1DD2E}" presName="childText" presStyleLbl="conFgAcc1" presStyleIdx="3" presStyleCnt="5">
        <dgm:presLayoutVars>
          <dgm:bulletEnabled val="1"/>
        </dgm:presLayoutVars>
      </dgm:prSet>
      <dgm:spPr/>
    </dgm:pt>
    <dgm:pt modelId="{821CF6C1-8A54-437D-9862-8B52782546CE}" type="pres">
      <dgm:prSet presAssocID="{ACD20752-C985-4276-9330-B1083B9627DE}" presName="spaceBetweenRectangles" presStyleCnt="0"/>
      <dgm:spPr/>
    </dgm:pt>
    <dgm:pt modelId="{BB5375D5-0B51-4A20-978F-B8480BEA0772}" type="pres">
      <dgm:prSet presAssocID="{6D2A320E-BB03-45AF-B418-A8E2951077BE}" presName="parentLin" presStyleCnt="0"/>
      <dgm:spPr/>
    </dgm:pt>
    <dgm:pt modelId="{585ADAD3-D9F3-47F7-9533-066E52B41089}" type="pres">
      <dgm:prSet presAssocID="{6D2A320E-BB03-45AF-B418-A8E2951077BE}" presName="parentLeftMargin" presStyleLbl="node1" presStyleIdx="3" presStyleCnt="5"/>
      <dgm:spPr/>
    </dgm:pt>
    <dgm:pt modelId="{4D629527-3DBC-4502-8CBA-C54B2B8C042E}" type="pres">
      <dgm:prSet presAssocID="{6D2A320E-BB03-45AF-B418-A8E2951077BE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7F5103-2C8D-45B7-8AAB-0F9AB62ADCFC}" type="pres">
      <dgm:prSet presAssocID="{6D2A320E-BB03-45AF-B418-A8E2951077BE}" presName="negativeSpace" presStyleCnt="0"/>
      <dgm:spPr/>
    </dgm:pt>
    <dgm:pt modelId="{4E2B4E7B-0922-4D60-BF6C-61D746E423AD}" type="pres">
      <dgm:prSet presAssocID="{6D2A320E-BB03-45AF-B418-A8E2951077BE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0E0C6121-5457-45A9-AB21-C02B4C62C983}" type="presOf" srcId="{7FF94B3C-C271-41C9-A4DE-09B3BA23B964}" destId="{AB2BAA79-C39C-4948-83DE-7DBF29762E12}" srcOrd="0" destOrd="0" presId="urn:microsoft.com/office/officeart/2005/8/layout/list1"/>
    <dgm:cxn modelId="{2BE37628-80C8-4B71-AF00-ED2BCE3BD756}" srcId="{75017A15-B640-4522-8945-CFE060C0D44E}" destId="{6D2A320E-BB03-45AF-B418-A8E2951077BE}" srcOrd="4" destOrd="0" parTransId="{B98FCD5D-3BA6-482B-838D-F5B788796B1F}" sibTransId="{43F91AD6-111E-4692-88AE-66F9986CE828}"/>
    <dgm:cxn modelId="{E05CD73B-5C57-4894-AE10-D87B0945AAA5}" type="presOf" srcId="{75017A15-B640-4522-8945-CFE060C0D44E}" destId="{46716217-BADF-4E50-94AB-17FC81B931A8}" srcOrd="0" destOrd="0" presId="urn:microsoft.com/office/officeart/2005/8/layout/list1"/>
    <dgm:cxn modelId="{F6D58240-AC7E-46F0-B6D2-5ED11F102BC9}" type="presOf" srcId="{1E96C8F8-A5F6-4F98-9248-873E458A099E}" destId="{F8096755-2CAB-4FC5-A96B-F13C04398EA7}" srcOrd="0" destOrd="0" presId="urn:microsoft.com/office/officeart/2005/8/layout/list1"/>
    <dgm:cxn modelId="{0341CC6D-6FA8-43D4-A7B3-704C2AAF3BD4}" type="presOf" srcId="{6FE7956C-E94D-43C1-AC51-BCA8262A9FB3}" destId="{F5C85510-87AE-4265-B42D-20643B7E9957}" srcOrd="0" destOrd="0" presId="urn:microsoft.com/office/officeart/2005/8/layout/list1"/>
    <dgm:cxn modelId="{79C93755-3EB7-40C3-A587-23753E6EFCD8}" type="presOf" srcId="{6D2A320E-BB03-45AF-B418-A8E2951077BE}" destId="{4D629527-3DBC-4502-8CBA-C54B2B8C042E}" srcOrd="1" destOrd="0" presId="urn:microsoft.com/office/officeart/2005/8/layout/list1"/>
    <dgm:cxn modelId="{5335E975-A2F3-420E-9FAE-333A42438783}" type="presOf" srcId="{7FF94B3C-C271-41C9-A4DE-09B3BA23B964}" destId="{031C119D-B9CB-4B96-8F20-C507521157D2}" srcOrd="1" destOrd="0" presId="urn:microsoft.com/office/officeart/2005/8/layout/list1"/>
    <dgm:cxn modelId="{E408507B-C8C5-4CB6-93D4-F239E624CE23}" srcId="{75017A15-B640-4522-8945-CFE060C0D44E}" destId="{01E42814-BAE4-4BB8-9A63-430C1DC1DD2E}" srcOrd="3" destOrd="0" parTransId="{6F66BDE8-B9C6-4A8A-ABD8-C3C3E2E2FBE3}" sibTransId="{ACD20752-C985-4276-9330-B1083B9627DE}"/>
    <dgm:cxn modelId="{79529F8A-DCCA-4829-83E8-5ABB90617BE2}" type="presOf" srcId="{1E96C8F8-A5F6-4F98-9248-873E458A099E}" destId="{5D91E3D7-EF67-4C33-9BD6-062889A804C3}" srcOrd="1" destOrd="0" presId="urn:microsoft.com/office/officeart/2005/8/layout/list1"/>
    <dgm:cxn modelId="{A4591FA4-8B6E-4414-B6A1-B93330023F33}" srcId="{75017A15-B640-4522-8945-CFE060C0D44E}" destId="{6FE7956C-E94D-43C1-AC51-BCA8262A9FB3}" srcOrd="2" destOrd="0" parTransId="{165920BA-CD61-4AFF-A450-68882332CA7E}" sibTransId="{A6D61BD2-957C-406B-9157-B14033C559F1}"/>
    <dgm:cxn modelId="{759471A8-08E5-4114-9176-F4C485E05DF8}" srcId="{75017A15-B640-4522-8945-CFE060C0D44E}" destId="{7FF94B3C-C271-41C9-A4DE-09B3BA23B964}" srcOrd="0" destOrd="0" parTransId="{34522EDF-9B3C-42DC-8CE2-B49E4A6423D7}" sibTransId="{C5BA6005-4CC3-4E7C-941C-62BBBAD688B9}"/>
    <dgm:cxn modelId="{F96849D8-4B64-4BDD-875C-85805335898C}" type="presOf" srcId="{6FE7956C-E94D-43C1-AC51-BCA8262A9FB3}" destId="{EDC44F80-0985-4D56-BD8A-7E60A525736E}" srcOrd="1" destOrd="0" presId="urn:microsoft.com/office/officeart/2005/8/layout/list1"/>
    <dgm:cxn modelId="{9CBCCDE8-9D77-4866-A8B5-9206260AEA25}" type="presOf" srcId="{01E42814-BAE4-4BB8-9A63-430C1DC1DD2E}" destId="{18816A90-E476-4B5A-8D1E-14464625D1B1}" srcOrd="1" destOrd="0" presId="urn:microsoft.com/office/officeart/2005/8/layout/list1"/>
    <dgm:cxn modelId="{322CF7E8-B0D8-437E-AD25-81845538D035}" srcId="{75017A15-B640-4522-8945-CFE060C0D44E}" destId="{1E96C8F8-A5F6-4F98-9248-873E458A099E}" srcOrd="1" destOrd="0" parTransId="{8E9F51D3-4ED6-47BC-A94B-4067D9F10FBC}" sibTransId="{734A98E9-E235-461B-8CB0-B0FC0990D4A7}"/>
    <dgm:cxn modelId="{49332DEA-A470-4F1C-BAF5-1B75F992A32E}" type="presOf" srcId="{6D2A320E-BB03-45AF-B418-A8E2951077BE}" destId="{585ADAD3-D9F3-47F7-9533-066E52B41089}" srcOrd="0" destOrd="0" presId="urn:microsoft.com/office/officeart/2005/8/layout/list1"/>
    <dgm:cxn modelId="{796789FE-CD27-408E-8EED-46EB6A0A5928}" type="presOf" srcId="{01E42814-BAE4-4BB8-9A63-430C1DC1DD2E}" destId="{CAC42CE0-6DD0-481C-BB03-4EEBB4D28F1E}" srcOrd="0" destOrd="0" presId="urn:microsoft.com/office/officeart/2005/8/layout/list1"/>
    <dgm:cxn modelId="{95D4B829-B186-4E9F-ADE4-2A38AA009954}" type="presParOf" srcId="{46716217-BADF-4E50-94AB-17FC81B931A8}" destId="{D9C04B6D-9783-4CBB-A3D7-56169E6A5D19}" srcOrd="0" destOrd="0" presId="urn:microsoft.com/office/officeart/2005/8/layout/list1"/>
    <dgm:cxn modelId="{2913E089-1910-440F-ADEF-1F808DD12C01}" type="presParOf" srcId="{D9C04B6D-9783-4CBB-A3D7-56169E6A5D19}" destId="{AB2BAA79-C39C-4948-83DE-7DBF29762E12}" srcOrd="0" destOrd="0" presId="urn:microsoft.com/office/officeart/2005/8/layout/list1"/>
    <dgm:cxn modelId="{6D95D746-7A96-407A-ACDC-5D905BEF2F83}" type="presParOf" srcId="{D9C04B6D-9783-4CBB-A3D7-56169E6A5D19}" destId="{031C119D-B9CB-4B96-8F20-C507521157D2}" srcOrd="1" destOrd="0" presId="urn:microsoft.com/office/officeart/2005/8/layout/list1"/>
    <dgm:cxn modelId="{219B833B-7FF5-407E-A885-C4EF522C81F0}" type="presParOf" srcId="{46716217-BADF-4E50-94AB-17FC81B931A8}" destId="{B386DED5-C783-4CAE-A088-CB8D820FE55A}" srcOrd="1" destOrd="0" presId="urn:microsoft.com/office/officeart/2005/8/layout/list1"/>
    <dgm:cxn modelId="{E665917F-B278-4FFA-87AB-DDABDA1CEC29}" type="presParOf" srcId="{46716217-BADF-4E50-94AB-17FC81B931A8}" destId="{83367BDA-37BA-42EF-89F6-0994E0ACC46C}" srcOrd="2" destOrd="0" presId="urn:microsoft.com/office/officeart/2005/8/layout/list1"/>
    <dgm:cxn modelId="{434828FC-66B9-44B5-BB0C-128BDB75D632}" type="presParOf" srcId="{46716217-BADF-4E50-94AB-17FC81B931A8}" destId="{45879C5B-AAB5-41C4-BA2C-1DE1A512508D}" srcOrd="3" destOrd="0" presId="urn:microsoft.com/office/officeart/2005/8/layout/list1"/>
    <dgm:cxn modelId="{E439F3E5-3803-466E-B507-B4ED5FB7BFE6}" type="presParOf" srcId="{46716217-BADF-4E50-94AB-17FC81B931A8}" destId="{33E16FF7-0884-4D42-A3CD-FA31113CF931}" srcOrd="4" destOrd="0" presId="urn:microsoft.com/office/officeart/2005/8/layout/list1"/>
    <dgm:cxn modelId="{E897E328-8BB2-4092-9A4E-B6ADFAFCCED7}" type="presParOf" srcId="{33E16FF7-0884-4D42-A3CD-FA31113CF931}" destId="{F8096755-2CAB-4FC5-A96B-F13C04398EA7}" srcOrd="0" destOrd="0" presId="urn:microsoft.com/office/officeart/2005/8/layout/list1"/>
    <dgm:cxn modelId="{4A942921-C1FE-42B2-BBEE-FDE4657179CA}" type="presParOf" srcId="{33E16FF7-0884-4D42-A3CD-FA31113CF931}" destId="{5D91E3D7-EF67-4C33-9BD6-062889A804C3}" srcOrd="1" destOrd="0" presId="urn:microsoft.com/office/officeart/2005/8/layout/list1"/>
    <dgm:cxn modelId="{96782278-7591-4371-AEFC-E0A922AAC37F}" type="presParOf" srcId="{46716217-BADF-4E50-94AB-17FC81B931A8}" destId="{052FEF3E-CC87-4867-A855-2AC3C991BB68}" srcOrd="5" destOrd="0" presId="urn:microsoft.com/office/officeart/2005/8/layout/list1"/>
    <dgm:cxn modelId="{16F6A327-EEF6-4774-9637-44D5B7118588}" type="presParOf" srcId="{46716217-BADF-4E50-94AB-17FC81B931A8}" destId="{5C8D4BDC-BB21-42C3-A101-D88E3C9F94BF}" srcOrd="6" destOrd="0" presId="urn:microsoft.com/office/officeart/2005/8/layout/list1"/>
    <dgm:cxn modelId="{AC5BB004-582A-4B8D-90A4-46FB2B9A4E3E}" type="presParOf" srcId="{46716217-BADF-4E50-94AB-17FC81B931A8}" destId="{3D2A9768-0A10-43E6-9A62-26DEF543172A}" srcOrd="7" destOrd="0" presId="urn:microsoft.com/office/officeart/2005/8/layout/list1"/>
    <dgm:cxn modelId="{14FB1ADF-A3C1-4A56-925C-B9FCB077BD53}" type="presParOf" srcId="{46716217-BADF-4E50-94AB-17FC81B931A8}" destId="{69E34A7E-4935-47B1-A17C-1D0CC61B2D36}" srcOrd="8" destOrd="0" presId="urn:microsoft.com/office/officeart/2005/8/layout/list1"/>
    <dgm:cxn modelId="{9019DD79-99A1-4C5B-AA92-1F608855C56F}" type="presParOf" srcId="{69E34A7E-4935-47B1-A17C-1D0CC61B2D36}" destId="{F5C85510-87AE-4265-B42D-20643B7E9957}" srcOrd="0" destOrd="0" presId="urn:microsoft.com/office/officeart/2005/8/layout/list1"/>
    <dgm:cxn modelId="{55469A19-5F1D-4111-A4D7-F2A8AA2C2566}" type="presParOf" srcId="{69E34A7E-4935-47B1-A17C-1D0CC61B2D36}" destId="{EDC44F80-0985-4D56-BD8A-7E60A525736E}" srcOrd="1" destOrd="0" presId="urn:microsoft.com/office/officeart/2005/8/layout/list1"/>
    <dgm:cxn modelId="{565DEA03-270D-4E5A-A791-587EF9F948EE}" type="presParOf" srcId="{46716217-BADF-4E50-94AB-17FC81B931A8}" destId="{40363DEA-64A6-40FC-AFFB-E0FC582EE76D}" srcOrd="9" destOrd="0" presId="urn:microsoft.com/office/officeart/2005/8/layout/list1"/>
    <dgm:cxn modelId="{1010290C-5C2C-4914-9A94-F27E8C7DF15A}" type="presParOf" srcId="{46716217-BADF-4E50-94AB-17FC81B931A8}" destId="{8B57AAE1-A4F6-45F9-85DB-7F3E25D668D6}" srcOrd="10" destOrd="0" presId="urn:microsoft.com/office/officeart/2005/8/layout/list1"/>
    <dgm:cxn modelId="{C6AE30AA-989D-4CA4-8FD9-F4F94B449655}" type="presParOf" srcId="{46716217-BADF-4E50-94AB-17FC81B931A8}" destId="{549F4E61-727F-4DD0-B096-FE628F2B3FA7}" srcOrd="11" destOrd="0" presId="urn:microsoft.com/office/officeart/2005/8/layout/list1"/>
    <dgm:cxn modelId="{8281FC5D-B34D-4798-848F-11BEE2403149}" type="presParOf" srcId="{46716217-BADF-4E50-94AB-17FC81B931A8}" destId="{6B3171AA-B820-4F15-BB9B-7AC671219E69}" srcOrd="12" destOrd="0" presId="urn:microsoft.com/office/officeart/2005/8/layout/list1"/>
    <dgm:cxn modelId="{93C94035-2415-4CB9-8E01-251DB2293224}" type="presParOf" srcId="{6B3171AA-B820-4F15-BB9B-7AC671219E69}" destId="{CAC42CE0-6DD0-481C-BB03-4EEBB4D28F1E}" srcOrd="0" destOrd="0" presId="urn:microsoft.com/office/officeart/2005/8/layout/list1"/>
    <dgm:cxn modelId="{318850D5-DBA1-4DA8-908B-77737FA4F117}" type="presParOf" srcId="{6B3171AA-B820-4F15-BB9B-7AC671219E69}" destId="{18816A90-E476-4B5A-8D1E-14464625D1B1}" srcOrd="1" destOrd="0" presId="urn:microsoft.com/office/officeart/2005/8/layout/list1"/>
    <dgm:cxn modelId="{EBA46FC8-2AB5-4874-930C-53247D50D1C8}" type="presParOf" srcId="{46716217-BADF-4E50-94AB-17FC81B931A8}" destId="{EE7FEFE5-D20B-453D-B5B9-E240A40E7C08}" srcOrd="13" destOrd="0" presId="urn:microsoft.com/office/officeart/2005/8/layout/list1"/>
    <dgm:cxn modelId="{B6AFB6A7-7228-4F78-AAEE-C5E2AB112056}" type="presParOf" srcId="{46716217-BADF-4E50-94AB-17FC81B931A8}" destId="{4F34B63E-B388-43F2-B6DD-CE77E54E2C14}" srcOrd="14" destOrd="0" presId="urn:microsoft.com/office/officeart/2005/8/layout/list1"/>
    <dgm:cxn modelId="{F9902A00-E676-4C60-9F73-0DAB2E0B7624}" type="presParOf" srcId="{46716217-BADF-4E50-94AB-17FC81B931A8}" destId="{821CF6C1-8A54-437D-9862-8B52782546CE}" srcOrd="15" destOrd="0" presId="urn:microsoft.com/office/officeart/2005/8/layout/list1"/>
    <dgm:cxn modelId="{C7E811B0-89A9-46A7-A07C-CBCA4667F22D}" type="presParOf" srcId="{46716217-BADF-4E50-94AB-17FC81B931A8}" destId="{BB5375D5-0B51-4A20-978F-B8480BEA0772}" srcOrd="16" destOrd="0" presId="urn:microsoft.com/office/officeart/2005/8/layout/list1"/>
    <dgm:cxn modelId="{D2B08E1D-CEFD-4230-90E1-7BB884E65C06}" type="presParOf" srcId="{BB5375D5-0B51-4A20-978F-B8480BEA0772}" destId="{585ADAD3-D9F3-47F7-9533-066E52B41089}" srcOrd="0" destOrd="0" presId="urn:microsoft.com/office/officeart/2005/8/layout/list1"/>
    <dgm:cxn modelId="{89E77625-2380-4B40-A944-DC1D2C7C8287}" type="presParOf" srcId="{BB5375D5-0B51-4A20-978F-B8480BEA0772}" destId="{4D629527-3DBC-4502-8CBA-C54B2B8C042E}" srcOrd="1" destOrd="0" presId="urn:microsoft.com/office/officeart/2005/8/layout/list1"/>
    <dgm:cxn modelId="{09B79CB1-601E-4FC9-885E-0D76C7378EE6}" type="presParOf" srcId="{46716217-BADF-4E50-94AB-17FC81B931A8}" destId="{247F5103-2C8D-45B7-8AAB-0F9AB62ADCFC}" srcOrd="17" destOrd="0" presId="urn:microsoft.com/office/officeart/2005/8/layout/list1"/>
    <dgm:cxn modelId="{7374A2CF-DBC1-45AE-9237-17921E13C4FD}" type="presParOf" srcId="{46716217-BADF-4E50-94AB-17FC81B931A8}" destId="{4E2B4E7B-0922-4D60-BF6C-61D746E423AD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D7520FF-F1AC-4159-8FA8-A01B25DCA6BD}" type="doc">
      <dgm:prSet loTypeId="urn:microsoft.com/office/officeart/2005/8/layout/process1" loCatId="process" qsTypeId="urn:microsoft.com/office/officeart/2005/8/quickstyle/simple1" qsCatId="simple" csTypeId="urn:microsoft.com/office/officeart/2005/8/colors/accent6_2" csCatId="accent6" phldr="1"/>
      <dgm:spPr/>
    </dgm:pt>
    <dgm:pt modelId="{CB5BB092-98D8-48E6-A531-2143D5905435}">
      <dgm:prSet phldrT="[Text]" custT="1"/>
      <dgm:spPr/>
      <dgm:t>
        <a:bodyPr/>
        <a:lstStyle/>
        <a:p>
          <a:r>
            <a:rPr lang="en-US" sz="4400" dirty="0"/>
            <a:t>Python</a:t>
          </a:r>
        </a:p>
      </dgm:t>
    </dgm:pt>
    <dgm:pt modelId="{7640D43F-20EA-45A9-9862-5AC9A2BDF156}" type="parTrans" cxnId="{A7C83C8E-64A9-49C0-AA40-3EFCD7C4E159}">
      <dgm:prSet/>
      <dgm:spPr/>
      <dgm:t>
        <a:bodyPr/>
        <a:lstStyle/>
        <a:p>
          <a:endParaRPr lang="en-US" sz="1400"/>
        </a:p>
      </dgm:t>
    </dgm:pt>
    <dgm:pt modelId="{ED92902B-144C-4879-8402-94B2FAAFD0E1}" type="sibTrans" cxnId="{A7C83C8E-64A9-49C0-AA40-3EFCD7C4E159}">
      <dgm:prSet custT="1"/>
      <dgm:spPr/>
      <dgm:t>
        <a:bodyPr/>
        <a:lstStyle/>
        <a:p>
          <a:endParaRPr lang="en-US" sz="2400"/>
        </a:p>
      </dgm:t>
    </dgm:pt>
    <dgm:pt modelId="{1A1E15AA-1B37-44CB-B873-952845C54B8F}">
      <dgm:prSet phldrT="[Text]" custT="1"/>
      <dgm:spPr/>
      <dgm:t>
        <a:bodyPr/>
        <a:lstStyle/>
        <a:p>
          <a:r>
            <a:rPr lang="en-US" sz="4400" dirty="0"/>
            <a:t>SQL</a:t>
          </a:r>
        </a:p>
      </dgm:t>
    </dgm:pt>
    <dgm:pt modelId="{7DE966E3-A9B6-4018-9655-8EB1DEB364C1}" type="parTrans" cxnId="{9C4D318E-3059-4B81-8F39-9ADBC1BED78B}">
      <dgm:prSet/>
      <dgm:spPr/>
      <dgm:t>
        <a:bodyPr/>
        <a:lstStyle/>
        <a:p>
          <a:endParaRPr lang="en-US" sz="1400"/>
        </a:p>
      </dgm:t>
    </dgm:pt>
    <dgm:pt modelId="{28298C28-0988-4FAF-9A05-0795516EA7E2}" type="sibTrans" cxnId="{9C4D318E-3059-4B81-8F39-9ADBC1BED78B}">
      <dgm:prSet custT="1"/>
      <dgm:spPr/>
      <dgm:t>
        <a:bodyPr/>
        <a:lstStyle/>
        <a:p>
          <a:endParaRPr lang="en-US" sz="2400"/>
        </a:p>
      </dgm:t>
    </dgm:pt>
    <dgm:pt modelId="{735E5E4C-5608-4E00-B376-46BBF1A3AFFD}">
      <dgm:prSet phldrT="[Text]" custT="1"/>
      <dgm:spPr/>
      <dgm:t>
        <a:bodyPr/>
        <a:lstStyle/>
        <a:p>
          <a:r>
            <a:rPr lang="en-US" sz="4000" dirty="0"/>
            <a:t>Excel</a:t>
          </a:r>
        </a:p>
      </dgm:t>
    </dgm:pt>
    <dgm:pt modelId="{927DEBF5-5F17-4E02-B919-08BC3E8B2C35}" type="parTrans" cxnId="{4BBF5A89-EF5E-467F-AB9B-254D8404EC30}">
      <dgm:prSet/>
      <dgm:spPr/>
      <dgm:t>
        <a:bodyPr/>
        <a:lstStyle/>
        <a:p>
          <a:endParaRPr lang="en-US" sz="1400"/>
        </a:p>
      </dgm:t>
    </dgm:pt>
    <dgm:pt modelId="{938D54C8-65E0-4A7D-A129-57EF3DCF9DAF}" type="sibTrans" cxnId="{4BBF5A89-EF5E-467F-AB9B-254D8404EC30}">
      <dgm:prSet/>
      <dgm:spPr/>
      <dgm:t>
        <a:bodyPr/>
        <a:lstStyle/>
        <a:p>
          <a:endParaRPr lang="en-US" sz="1400"/>
        </a:p>
      </dgm:t>
    </dgm:pt>
    <dgm:pt modelId="{44FEFF2C-2DAD-4999-8262-456CB22BB9B7}" type="pres">
      <dgm:prSet presAssocID="{2D7520FF-F1AC-4159-8FA8-A01B25DCA6BD}" presName="Name0" presStyleCnt="0">
        <dgm:presLayoutVars>
          <dgm:dir/>
          <dgm:resizeHandles val="exact"/>
        </dgm:presLayoutVars>
      </dgm:prSet>
      <dgm:spPr/>
    </dgm:pt>
    <dgm:pt modelId="{6799DFC5-CD9B-4DCA-AE7E-454CE3E4344B}" type="pres">
      <dgm:prSet presAssocID="{CB5BB092-98D8-48E6-A531-2143D5905435}" presName="node" presStyleLbl="node1" presStyleIdx="0" presStyleCnt="3">
        <dgm:presLayoutVars>
          <dgm:bulletEnabled val="1"/>
        </dgm:presLayoutVars>
      </dgm:prSet>
      <dgm:spPr/>
    </dgm:pt>
    <dgm:pt modelId="{8E007946-FD07-49CE-9AE9-814CD2942310}" type="pres">
      <dgm:prSet presAssocID="{ED92902B-144C-4879-8402-94B2FAAFD0E1}" presName="sibTrans" presStyleLbl="sibTrans2D1" presStyleIdx="0" presStyleCnt="2"/>
      <dgm:spPr/>
    </dgm:pt>
    <dgm:pt modelId="{02CAF6CB-0FB5-4D35-9B5F-411E508D5D0F}" type="pres">
      <dgm:prSet presAssocID="{ED92902B-144C-4879-8402-94B2FAAFD0E1}" presName="connectorText" presStyleLbl="sibTrans2D1" presStyleIdx="0" presStyleCnt="2"/>
      <dgm:spPr/>
    </dgm:pt>
    <dgm:pt modelId="{1B37C488-448A-4473-B419-2F0EA3F386F9}" type="pres">
      <dgm:prSet presAssocID="{1A1E15AA-1B37-44CB-B873-952845C54B8F}" presName="node" presStyleLbl="node1" presStyleIdx="1" presStyleCnt="3">
        <dgm:presLayoutVars>
          <dgm:bulletEnabled val="1"/>
        </dgm:presLayoutVars>
      </dgm:prSet>
      <dgm:spPr/>
    </dgm:pt>
    <dgm:pt modelId="{8078C325-8F56-4C22-8B58-F42877459845}" type="pres">
      <dgm:prSet presAssocID="{28298C28-0988-4FAF-9A05-0795516EA7E2}" presName="sibTrans" presStyleLbl="sibTrans2D1" presStyleIdx="1" presStyleCnt="2"/>
      <dgm:spPr/>
    </dgm:pt>
    <dgm:pt modelId="{3A8623F6-14F6-4734-9457-2B05708D1608}" type="pres">
      <dgm:prSet presAssocID="{28298C28-0988-4FAF-9A05-0795516EA7E2}" presName="connectorText" presStyleLbl="sibTrans2D1" presStyleIdx="1" presStyleCnt="2"/>
      <dgm:spPr/>
    </dgm:pt>
    <dgm:pt modelId="{048E2BEC-A86D-4C63-9559-84EA80604AB3}" type="pres">
      <dgm:prSet presAssocID="{735E5E4C-5608-4E00-B376-46BBF1A3AFFD}" presName="node" presStyleLbl="node1" presStyleIdx="2" presStyleCnt="3">
        <dgm:presLayoutVars>
          <dgm:bulletEnabled val="1"/>
        </dgm:presLayoutVars>
      </dgm:prSet>
      <dgm:spPr/>
    </dgm:pt>
  </dgm:ptLst>
  <dgm:cxnLst>
    <dgm:cxn modelId="{D8598717-9476-46CF-B247-9A4A9EBA88FA}" type="presOf" srcId="{735E5E4C-5608-4E00-B376-46BBF1A3AFFD}" destId="{048E2BEC-A86D-4C63-9559-84EA80604AB3}" srcOrd="0" destOrd="0" presId="urn:microsoft.com/office/officeart/2005/8/layout/process1"/>
    <dgm:cxn modelId="{DD44EE21-EB85-488E-8BD8-B2BA8E00CFAB}" type="presOf" srcId="{28298C28-0988-4FAF-9A05-0795516EA7E2}" destId="{3A8623F6-14F6-4734-9457-2B05708D1608}" srcOrd="1" destOrd="0" presId="urn:microsoft.com/office/officeart/2005/8/layout/process1"/>
    <dgm:cxn modelId="{E169745F-D91D-4CB4-9050-7874B5DAA22F}" type="presOf" srcId="{1A1E15AA-1B37-44CB-B873-952845C54B8F}" destId="{1B37C488-448A-4473-B419-2F0EA3F386F9}" srcOrd="0" destOrd="0" presId="urn:microsoft.com/office/officeart/2005/8/layout/process1"/>
    <dgm:cxn modelId="{17DF9D77-D1CF-40E0-943C-BDA0E734216A}" type="presOf" srcId="{CB5BB092-98D8-48E6-A531-2143D5905435}" destId="{6799DFC5-CD9B-4DCA-AE7E-454CE3E4344B}" srcOrd="0" destOrd="0" presId="urn:microsoft.com/office/officeart/2005/8/layout/process1"/>
    <dgm:cxn modelId="{64526E81-955A-4924-8E27-9FCD0164A5D0}" type="presOf" srcId="{ED92902B-144C-4879-8402-94B2FAAFD0E1}" destId="{8E007946-FD07-49CE-9AE9-814CD2942310}" srcOrd="0" destOrd="0" presId="urn:microsoft.com/office/officeart/2005/8/layout/process1"/>
    <dgm:cxn modelId="{4BBF5A89-EF5E-467F-AB9B-254D8404EC30}" srcId="{2D7520FF-F1AC-4159-8FA8-A01B25DCA6BD}" destId="{735E5E4C-5608-4E00-B376-46BBF1A3AFFD}" srcOrd="2" destOrd="0" parTransId="{927DEBF5-5F17-4E02-B919-08BC3E8B2C35}" sibTransId="{938D54C8-65E0-4A7D-A129-57EF3DCF9DAF}"/>
    <dgm:cxn modelId="{9C4D318E-3059-4B81-8F39-9ADBC1BED78B}" srcId="{2D7520FF-F1AC-4159-8FA8-A01B25DCA6BD}" destId="{1A1E15AA-1B37-44CB-B873-952845C54B8F}" srcOrd="1" destOrd="0" parTransId="{7DE966E3-A9B6-4018-9655-8EB1DEB364C1}" sibTransId="{28298C28-0988-4FAF-9A05-0795516EA7E2}"/>
    <dgm:cxn modelId="{A7C83C8E-64A9-49C0-AA40-3EFCD7C4E159}" srcId="{2D7520FF-F1AC-4159-8FA8-A01B25DCA6BD}" destId="{CB5BB092-98D8-48E6-A531-2143D5905435}" srcOrd="0" destOrd="0" parTransId="{7640D43F-20EA-45A9-9862-5AC9A2BDF156}" sibTransId="{ED92902B-144C-4879-8402-94B2FAAFD0E1}"/>
    <dgm:cxn modelId="{77AB91B1-B489-424F-8D3F-609CB4525C1C}" type="presOf" srcId="{2D7520FF-F1AC-4159-8FA8-A01B25DCA6BD}" destId="{44FEFF2C-2DAD-4999-8262-456CB22BB9B7}" srcOrd="0" destOrd="0" presId="urn:microsoft.com/office/officeart/2005/8/layout/process1"/>
    <dgm:cxn modelId="{806A82CF-22D4-4074-A729-44B81A660D00}" type="presOf" srcId="{28298C28-0988-4FAF-9A05-0795516EA7E2}" destId="{8078C325-8F56-4C22-8B58-F42877459845}" srcOrd="0" destOrd="0" presId="urn:microsoft.com/office/officeart/2005/8/layout/process1"/>
    <dgm:cxn modelId="{88C722E4-3843-4715-885F-17E16BAA2DDE}" type="presOf" srcId="{ED92902B-144C-4879-8402-94B2FAAFD0E1}" destId="{02CAF6CB-0FB5-4D35-9B5F-411E508D5D0F}" srcOrd="1" destOrd="0" presId="urn:microsoft.com/office/officeart/2005/8/layout/process1"/>
    <dgm:cxn modelId="{2FD95D6D-9BC5-4CEC-B7B5-14514724D51F}" type="presParOf" srcId="{44FEFF2C-2DAD-4999-8262-456CB22BB9B7}" destId="{6799DFC5-CD9B-4DCA-AE7E-454CE3E4344B}" srcOrd="0" destOrd="0" presId="urn:microsoft.com/office/officeart/2005/8/layout/process1"/>
    <dgm:cxn modelId="{06810776-4140-4FF5-86ED-BD2284A9F507}" type="presParOf" srcId="{44FEFF2C-2DAD-4999-8262-456CB22BB9B7}" destId="{8E007946-FD07-49CE-9AE9-814CD2942310}" srcOrd="1" destOrd="0" presId="urn:microsoft.com/office/officeart/2005/8/layout/process1"/>
    <dgm:cxn modelId="{744A4548-8A4E-411C-A17D-450AC472522F}" type="presParOf" srcId="{8E007946-FD07-49CE-9AE9-814CD2942310}" destId="{02CAF6CB-0FB5-4D35-9B5F-411E508D5D0F}" srcOrd="0" destOrd="0" presId="urn:microsoft.com/office/officeart/2005/8/layout/process1"/>
    <dgm:cxn modelId="{9AA1E878-DCC6-4C03-866D-DC2376F95339}" type="presParOf" srcId="{44FEFF2C-2DAD-4999-8262-456CB22BB9B7}" destId="{1B37C488-448A-4473-B419-2F0EA3F386F9}" srcOrd="2" destOrd="0" presId="urn:microsoft.com/office/officeart/2005/8/layout/process1"/>
    <dgm:cxn modelId="{1EB5C056-2133-4506-AA7C-44C217526BAA}" type="presParOf" srcId="{44FEFF2C-2DAD-4999-8262-456CB22BB9B7}" destId="{8078C325-8F56-4C22-8B58-F42877459845}" srcOrd="3" destOrd="0" presId="urn:microsoft.com/office/officeart/2005/8/layout/process1"/>
    <dgm:cxn modelId="{29778F04-3815-4398-858A-86805AE9D995}" type="presParOf" srcId="{8078C325-8F56-4C22-8B58-F42877459845}" destId="{3A8623F6-14F6-4734-9457-2B05708D1608}" srcOrd="0" destOrd="0" presId="urn:microsoft.com/office/officeart/2005/8/layout/process1"/>
    <dgm:cxn modelId="{53F17DAC-B296-47E3-BC2F-D7E4399EA432}" type="presParOf" srcId="{44FEFF2C-2DAD-4999-8262-456CB22BB9B7}" destId="{048E2BEC-A86D-4C63-9559-84EA80604AB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F0070F-A7ED-4752-A366-4C413DDA8179}">
      <dsp:nvSpPr>
        <dsp:cNvPr id="0" name=""/>
        <dsp:cNvSpPr/>
      </dsp:nvSpPr>
      <dsp:spPr>
        <a:xfrm>
          <a:off x="0" y="1297319"/>
          <a:ext cx="93218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C5836B-655D-4C2B-9252-819018CD18DB}">
      <dsp:nvSpPr>
        <dsp:cNvPr id="0" name=""/>
        <dsp:cNvSpPr/>
      </dsp:nvSpPr>
      <dsp:spPr>
        <a:xfrm>
          <a:off x="466090" y="1016879"/>
          <a:ext cx="652526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639" tIns="0" rIns="24663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Analysis on production of electricity from various sources.</a:t>
          </a:r>
        </a:p>
      </dsp:txBody>
      <dsp:txXfrm>
        <a:off x="493470" y="1044259"/>
        <a:ext cx="6470500" cy="506120"/>
      </dsp:txXfrm>
    </dsp:sp>
    <dsp:sp modelId="{E0D93C9A-0FB5-4D27-8B28-D7D10B9EFEC8}">
      <dsp:nvSpPr>
        <dsp:cNvPr id="0" name=""/>
        <dsp:cNvSpPr/>
      </dsp:nvSpPr>
      <dsp:spPr>
        <a:xfrm>
          <a:off x="0" y="2159159"/>
          <a:ext cx="93218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1FBC0A-ABBC-4686-98FB-E4F39EA6A5F2}">
      <dsp:nvSpPr>
        <dsp:cNvPr id="0" name=""/>
        <dsp:cNvSpPr/>
      </dsp:nvSpPr>
      <dsp:spPr>
        <a:xfrm>
          <a:off x="466090" y="1878719"/>
          <a:ext cx="652526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639" tIns="0" rIns="24663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Analysis on electricity transmission and distribution losses.</a:t>
          </a:r>
        </a:p>
      </dsp:txBody>
      <dsp:txXfrm>
        <a:off x="493470" y="1906099"/>
        <a:ext cx="6470500" cy="506120"/>
      </dsp:txXfrm>
    </dsp:sp>
    <dsp:sp modelId="{16C9496A-672D-497D-8AF4-A5D43732F1FE}">
      <dsp:nvSpPr>
        <dsp:cNvPr id="0" name=""/>
        <dsp:cNvSpPr/>
      </dsp:nvSpPr>
      <dsp:spPr>
        <a:xfrm>
          <a:off x="0" y="3020999"/>
          <a:ext cx="93218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4A3D8-C693-4001-B347-458E10BAAE47}">
      <dsp:nvSpPr>
        <dsp:cNvPr id="0" name=""/>
        <dsp:cNvSpPr/>
      </dsp:nvSpPr>
      <dsp:spPr>
        <a:xfrm>
          <a:off x="466090" y="2740559"/>
          <a:ext cx="652526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639" tIns="0" rIns="24663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Analysis on accessibility of electricity in different countries.</a:t>
          </a:r>
        </a:p>
      </dsp:txBody>
      <dsp:txXfrm>
        <a:off x="493470" y="2767939"/>
        <a:ext cx="6470500" cy="506120"/>
      </dsp:txXfrm>
    </dsp:sp>
    <dsp:sp modelId="{18ADB173-B366-4A8F-8EEB-EAA40F01FC3B}">
      <dsp:nvSpPr>
        <dsp:cNvPr id="0" name=""/>
        <dsp:cNvSpPr/>
      </dsp:nvSpPr>
      <dsp:spPr>
        <a:xfrm>
          <a:off x="0" y="3882839"/>
          <a:ext cx="93218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C79E03-FD7A-479C-B93A-59BD81319A88}">
      <dsp:nvSpPr>
        <dsp:cNvPr id="0" name=""/>
        <dsp:cNvSpPr/>
      </dsp:nvSpPr>
      <dsp:spPr>
        <a:xfrm>
          <a:off x="466090" y="3602399"/>
          <a:ext cx="652526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639" tIns="0" rIns="24663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Analysis on urban and rural electricity accessibility.</a:t>
          </a:r>
        </a:p>
      </dsp:txBody>
      <dsp:txXfrm>
        <a:off x="493470" y="3629779"/>
        <a:ext cx="6470500" cy="506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367BDA-37BA-42EF-89F6-0994E0ACC46C}">
      <dsp:nvSpPr>
        <dsp:cNvPr id="0" name=""/>
        <dsp:cNvSpPr/>
      </dsp:nvSpPr>
      <dsp:spPr>
        <a:xfrm>
          <a:off x="0" y="1293884"/>
          <a:ext cx="10763252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1C119D-B9CB-4B96-8F20-C507521157D2}">
      <dsp:nvSpPr>
        <dsp:cNvPr id="0" name=""/>
        <dsp:cNvSpPr/>
      </dsp:nvSpPr>
      <dsp:spPr>
        <a:xfrm>
          <a:off x="538162" y="1057724"/>
          <a:ext cx="75342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778" tIns="0" rIns="28477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Almost 60% of the countries have electricity accessibility rate of greater then 90%.</a:t>
          </a:r>
        </a:p>
      </dsp:txBody>
      <dsp:txXfrm>
        <a:off x="561219" y="1080781"/>
        <a:ext cx="7488162" cy="426206"/>
      </dsp:txXfrm>
    </dsp:sp>
    <dsp:sp modelId="{5C8D4BDC-BB21-42C3-A101-D88E3C9F94BF}">
      <dsp:nvSpPr>
        <dsp:cNvPr id="0" name=""/>
        <dsp:cNvSpPr/>
      </dsp:nvSpPr>
      <dsp:spPr>
        <a:xfrm>
          <a:off x="0" y="2019644"/>
          <a:ext cx="10763252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91E3D7-EF67-4C33-9BD6-062889A804C3}">
      <dsp:nvSpPr>
        <dsp:cNvPr id="0" name=""/>
        <dsp:cNvSpPr/>
      </dsp:nvSpPr>
      <dsp:spPr>
        <a:xfrm>
          <a:off x="538162" y="1783485"/>
          <a:ext cx="75342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778" tIns="0" rIns="28477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Rural areas of more than 100 countries have less than 50% electricity accessibility.</a:t>
          </a:r>
        </a:p>
      </dsp:txBody>
      <dsp:txXfrm>
        <a:off x="561219" y="1806542"/>
        <a:ext cx="7488162" cy="426206"/>
      </dsp:txXfrm>
    </dsp:sp>
    <dsp:sp modelId="{8B57AAE1-A4F6-45F9-85DB-7F3E25D668D6}">
      <dsp:nvSpPr>
        <dsp:cNvPr id="0" name=""/>
        <dsp:cNvSpPr/>
      </dsp:nvSpPr>
      <dsp:spPr>
        <a:xfrm>
          <a:off x="0" y="2745404"/>
          <a:ext cx="10763252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C44F80-0985-4D56-BD8A-7E60A525736E}">
      <dsp:nvSpPr>
        <dsp:cNvPr id="0" name=""/>
        <dsp:cNvSpPr/>
      </dsp:nvSpPr>
      <dsp:spPr>
        <a:xfrm>
          <a:off x="538162" y="2509244"/>
          <a:ext cx="75342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778" tIns="0" rIns="28477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Only 25% countries have the nuclear electricity generation capacity.</a:t>
          </a:r>
        </a:p>
      </dsp:txBody>
      <dsp:txXfrm>
        <a:off x="561219" y="2532301"/>
        <a:ext cx="7488162" cy="426206"/>
      </dsp:txXfrm>
    </dsp:sp>
    <dsp:sp modelId="{4F34B63E-B388-43F2-B6DD-CE77E54E2C14}">
      <dsp:nvSpPr>
        <dsp:cNvPr id="0" name=""/>
        <dsp:cNvSpPr/>
      </dsp:nvSpPr>
      <dsp:spPr>
        <a:xfrm>
          <a:off x="0" y="3471164"/>
          <a:ext cx="10763252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816A90-E476-4B5A-8D1E-14464625D1B1}">
      <dsp:nvSpPr>
        <dsp:cNvPr id="0" name=""/>
        <dsp:cNvSpPr/>
      </dsp:nvSpPr>
      <dsp:spPr>
        <a:xfrm>
          <a:off x="538162" y="3235004"/>
          <a:ext cx="75342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778" tIns="0" rIns="28477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All countries are primarily dependent on oil sources to produce electricity.</a:t>
          </a:r>
        </a:p>
      </dsp:txBody>
      <dsp:txXfrm>
        <a:off x="561219" y="3258061"/>
        <a:ext cx="7488162" cy="426206"/>
      </dsp:txXfrm>
    </dsp:sp>
    <dsp:sp modelId="{4E2B4E7B-0922-4D60-BF6C-61D746E423AD}">
      <dsp:nvSpPr>
        <dsp:cNvPr id="0" name=""/>
        <dsp:cNvSpPr/>
      </dsp:nvSpPr>
      <dsp:spPr>
        <a:xfrm>
          <a:off x="0" y="4196925"/>
          <a:ext cx="10763252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629527-3DBC-4502-8CBA-C54B2B8C042E}">
      <dsp:nvSpPr>
        <dsp:cNvPr id="0" name=""/>
        <dsp:cNvSpPr/>
      </dsp:nvSpPr>
      <dsp:spPr>
        <a:xfrm>
          <a:off x="538162" y="3960765"/>
          <a:ext cx="75342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778" tIns="0" rIns="28477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Less than 10% countries have transmission and distribution losses above 20%.</a:t>
          </a:r>
        </a:p>
      </dsp:txBody>
      <dsp:txXfrm>
        <a:off x="561219" y="3983822"/>
        <a:ext cx="7488162" cy="4262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99DFC5-CD9B-4DCA-AE7E-454CE3E4344B}">
      <dsp:nvSpPr>
        <dsp:cNvPr id="0" name=""/>
        <dsp:cNvSpPr/>
      </dsp:nvSpPr>
      <dsp:spPr>
        <a:xfrm>
          <a:off x="9309" y="674035"/>
          <a:ext cx="2782416" cy="166944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Python</a:t>
          </a:r>
        </a:p>
      </dsp:txBody>
      <dsp:txXfrm>
        <a:off x="58205" y="722931"/>
        <a:ext cx="2684624" cy="1571657"/>
      </dsp:txXfrm>
    </dsp:sp>
    <dsp:sp modelId="{8E007946-FD07-49CE-9AE9-814CD2942310}">
      <dsp:nvSpPr>
        <dsp:cNvPr id="0" name=""/>
        <dsp:cNvSpPr/>
      </dsp:nvSpPr>
      <dsp:spPr>
        <a:xfrm>
          <a:off x="3069967" y="1163740"/>
          <a:ext cx="589872" cy="69003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3069967" y="1301748"/>
        <a:ext cx="412910" cy="414023"/>
      </dsp:txXfrm>
    </dsp:sp>
    <dsp:sp modelId="{1B37C488-448A-4473-B419-2F0EA3F386F9}">
      <dsp:nvSpPr>
        <dsp:cNvPr id="0" name=""/>
        <dsp:cNvSpPr/>
      </dsp:nvSpPr>
      <dsp:spPr>
        <a:xfrm>
          <a:off x="3904691" y="674035"/>
          <a:ext cx="2782416" cy="166944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SQL</a:t>
          </a:r>
        </a:p>
      </dsp:txBody>
      <dsp:txXfrm>
        <a:off x="3953587" y="722931"/>
        <a:ext cx="2684624" cy="1571657"/>
      </dsp:txXfrm>
    </dsp:sp>
    <dsp:sp modelId="{8078C325-8F56-4C22-8B58-F42877459845}">
      <dsp:nvSpPr>
        <dsp:cNvPr id="0" name=""/>
        <dsp:cNvSpPr/>
      </dsp:nvSpPr>
      <dsp:spPr>
        <a:xfrm>
          <a:off x="6965349" y="1163740"/>
          <a:ext cx="589872" cy="69003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6965349" y="1301748"/>
        <a:ext cx="412910" cy="414023"/>
      </dsp:txXfrm>
    </dsp:sp>
    <dsp:sp modelId="{048E2BEC-A86D-4C63-9559-84EA80604AB3}">
      <dsp:nvSpPr>
        <dsp:cNvPr id="0" name=""/>
        <dsp:cNvSpPr/>
      </dsp:nvSpPr>
      <dsp:spPr>
        <a:xfrm>
          <a:off x="7800074" y="674035"/>
          <a:ext cx="2782416" cy="166944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Excel</a:t>
          </a:r>
        </a:p>
      </dsp:txBody>
      <dsp:txXfrm>
        <a:off x="7848970" y="722931"/>
        <a:ext cx="2684624" cy="15716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D0EF-0A09-424E-A515-E3D13E72D2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582AE5-24E3-457C-B366-897ACC2F5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F3BE6-CD9C-4181-A935-E16B11AA7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3D3E8-9B52-41EB-B7C4-1ED06CA7A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A9609-AC79-472A-8582-D519C80CE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23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D7B0C-0D94-4171-981A-CE1434FF9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372C53-4A45-4D60-B524-BB4505FCB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DF8B9-9D9F-4EC5-84F8-143446072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F2153-C6DF-4E31-9506-2B4BB72B9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5AF36-2A86-4598-B715-5379BD609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0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E522F3-3420-4F36-9E42-71A3FC7EF2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E747A-A106-4DC4-A51F-2EFDF549B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6FBAB-223A-498B-95A0-3DF23B64A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F7D98-25C7-4C4F-8BD9-F8E5CF910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6EE9F-43E0-4B67-BAB9-1EC1626FF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7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ECAD8-A864-4016-98D0-1D06952FA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07B13-14B6-4BDA-9BF4-D94D99D8D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A2948-0514-4009-BE15-BABD9DEA2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123A5-AE6C-4B84-A6E3-F3457691F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CBCE2-A3CE-41C4-988F-AB6297FA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91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81D98-F95E-4A0D-BFA5-723070067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B393E-409E-4BA2-A91B-7C077EF3F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4CED8-B04E-40AE-9239-37DB2B5E1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42347-021C-4445-8E28-287616141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C577E-F0B4-4777-87B1-99CCCA1EB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7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A54CC-2BC9-479F-95C3-9C5E3EE0D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A8234-9E6B-43B6-932E-2B8B4689C4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A14B67-82DF-4A7D-BEA6-93C527C94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226F59-84C9-4534-870F-9168E9929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175CCA-155B-4C5F-A0DC-6BAC2853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DED12-F7BB-43D8-A767-F151F491E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91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8A18D-FFE8-4CBB-9E49-BEFC06819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FF3E7C-4808-42CD-8AFE-96C95A58B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35A878-2C39-498F-9DAF-8DAC4EE321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31FEE9-7C2F-4F6D-9A6E-3138CDAE14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695104-323B-4944-9715-89FF459EDD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DC6029-CD92-4171-A72E-B71E6EFA8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A22EB4-D422-4417-B30D-BC8B0E5A8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4961C7-DA3C-4111-818D-242F6E8E0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2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5D0A-65A6-435B-AF38-0C8EA09EB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285F55-D08B-44C4-94F6-D006E4B43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3CB760-CB61-46F3-A564-ECCD2AA0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9034CA-B2DF-47EE-B6C1-E9D18D2A0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08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CA7C99-5086-482B-8A07-0DE0DE10F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9004C8-E0E7-48BD-AF99-B645A405C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5AD91-4E2A-43E8-9384-390FA49D3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578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0A921-B94F-42A4-95C0-984C3BC3D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74279-F717-4E44-83B6-795837299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F1B109-DC34-4CA8-8573-A17F1248A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6B2FB6-6DD5-41B1-B544-20614CB17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6D0F2-81FF-4E9D-A59B-702D4E285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F7962-FE68-4148-B27A-4AC3E5850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996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1EE51-47C6-4239-8E47-D664013B9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8D7585-3CA4-4CEB-949E-166E471AE3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509555-0606-47CF-AE36-7840A94B0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62F57-C361-4A68-AB26-F9168D7E2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A2D30D-0271-4438-8244-E2AAA9EEB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279DD-37F8-4A8E-8A5D-F66AD2F63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049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8D5CE3-35EF-4ECA-A201-CB72F951A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3A8FB-D408-46E3-B569-F44B02C6D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1699D-4E1F-4EE3-B8BD-AB056617E8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29A0F-4B05-4F16-9728-18184E412B60}" type="datetimeFigureOut">
              <a:rPr lang="en-US" smtClean="0"/>
              <a:t>02-Nov-22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4FF00-6131-469C-9167-81E1BED4D7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CCCBC-49A0-486D-811E-DB5B2D93D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763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theconversation.com/why-we-should-pull-the-plug-on-privatising-electricity-10824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9CD4B7-E00E-4F43-9303-804F03F02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20549"/>
            <a:ext cx="12192000" cy="66987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1614985-365A-4FC2-9ED6-81A96C199B8F}"/>
              </a:ext>
            </a:extLst>
          </p:cNvPr>
          <p:cNvSpPr/>
          <p:nvPr/>
        </p:nvSpPr>
        <p:spPr>
          <a:xfrm>
            <a:off x="1889399" y="2841544"/>
            <a:ext cx="841320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World Electricity Analysis</a:t>
            </a:r>
          </a:p>
        </p:txBody>
      </p:sp>
    </p:spTree>
    <p:extLst>
      <p:ext uri="{BB962C8B-B14F-4D97-AF65-F5344CB8AC3E}">
        <p14:creationId xmlns:p14="http://schemas.microsoft.com/office/powerpoint/2010/main" val="1657607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630CA5-2CD8-4233-B98D-020B8DC99FFF}"/>
              </a:ext>
            </a:extLst>
          </p:cNvPr>
          <p:cNvSpPr/>
          <p:nvPr/>
        </p:nvSpPr>
        <p:spPr>
          <a:xfrm>
            <a:off x="3736638" y="2967335"/>
            <a:ext cx="4718728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659636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03E16-47F8-40DB-9A05-2F2D3D9DC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3322834" cy="111435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4800" dirty="0">
                <a:solidFill>
                  <a:srgbClr val="FF0000"/>
                </a:solidFill>
              </a:rPr>
              <a:t>Introduction: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E770172-0A5E-427C-BBCD-F6E83B0A4B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1011443"/>
              </p:ext>
            </p:extLst>
          </p:nvPr>
        </p:nvGraphicFramePr>
        <p:xfrm>
          <a:off x="838200" y="1479480"/>
          <a:ext cx="9321800" cy="53785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1770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17" name="Chart 16">
                <a:extLst>
                  <a:ext uri="{FF2B5EF4-FFF2-40B4-BE49-F238E27FC236}">
                    <a16:creationId xmlns:a16="http://schemas.microsoft.com/office/drawing/2014/main" id="{00000000-0008-0000-0000-00000500000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895938661"/>
                  </p:ext>
                </p:extLst>
              </p:nvPr>
            </p:nvGraphicFramePr>
            <p:xfrm>
              <a:off x="0" y="1143000"/>
              <a:ext cx="12192000" cy="57150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17" name="Chart 16">
                <a:extLst>
                  <a:ext uri="{FF2B5EF4-FFF2-40B4-BE49-F238E27FC236}">
                    <a16:creationId xmlns:a16="http://schemas.microsoft.com/office/drawing/2014/main" id="{00000000-0008-0000-0000-00000500000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1143000"/>
                <a:ext cx="12192000" cy="5715000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BAADF90E-3768-40D1-BA09-BC207CDA609E}"/>
              </a:ext>
            </a:extLst>
          </p:cNvPr>
          <p:cNvSpPr/>
          <p:nvPr/>
        </p:nvSpPr>
        <p:spPr>
          <a:xfrm>
            <a:off x="-90570" y="180975"/>
            <a:ext cx="1042561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Comparison of access to electricity post 2000s in different countries :</a:t>
            </a:r>
          </a:p>
        </p:txBody>
      </p:sp>
    </p:spTree>
    <p:extLst>
      <p:ext uri="{BB962C8B-B14F-4D97-AF65-F5344CB8AC3E}">
        <p14:creationId xmlns:p14="http://schemas.microsoft.com/office/powerpoint/2010/main" val="1729984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0000000-0008-0000-07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9892975"/>
              </p:ext>
            </p:extLst>
          </p:nvPr>
        </p:nvGraphicFramePr>
        <p:xfrm>
          <a:off x="0" y="1333499"/>
          <a:ext cx="12192000" cy="5524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BF498AC3-4683-4AC1-9EA6-01AE7EC35606}"/>
              </a:ext>
            </a:extLst>
          </p:cNvPr>
          <p:cNvSpPr/>
          <p:nvPr/>
        </p:nvSpPr>
        <p:spPr>
          <a:xfrm>
            <a:off x="-90569" y="131370"/>
            <a:ext cx="685969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Nuclear power presence grouped by Region :</a:t>
            </a:r>
          </a:p>
        </p:txBody>
      </p:sp>
    </p:spTree>
    <p:extLst>
      <p:ext uri="{BB962C8B-B14F-4D97-AF65-F5344CB8AC3E}">
        <p14:creationId xmlns:p14="http://schemas.microsoft.com/office/powerpoint/2010/main" val="482838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BDE0B-7FA4-4ED0-93AD-20C6E2F1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162175" cy="835025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Findings: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899AB-A1B9-418B-86BD-020389885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854B6C2-39A8-4082-9CD3-68D8C65C22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808333"/>
              </p:ext>
            </p:extLst>
          </p:nvPr>
        </p:nvGraphicFramePr>
        <p:xfrm>
          <a:off x="838198" y="1200150"/>
          <a:ext cx="10763252" cy="5657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5742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B2373-E860-4222-AAEC-BB25AA3FB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047875" cy="796925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300" dirty="0">
                <a:solidFill>
                  <a:srgbClr val="FF0000"/>
                </a:solidFill>
              </a:rPr>
              <a:t>Insights: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27F98-7CE9-48E5-AB99-5387755AD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0699"/>
            <a:ext cx="10277475" cy="4067175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Most African countries need to grow its electricity access in comparison with other parts of the world.</a:t>
            </a:r>
          </a:p>
          <a:p>
            <a:r>
              <a:rPr lang="en-US" dirty="0">
                <a:solidFill>
                  <a:srgbClr val="0070C0"/>
                </a:solidFill>
              </a:rPr>
              <a:t>Rural areas require more attention to the lack of accessibility of electricity.</a:t>
            </a:r>
          </a:p>
          <a:p>
            <a:r>
              <a:rPr lang="en-US" dirty="0">
                <a:solidFill>
                  <a:srgbClr val="0070C0"/>
                </a:solidFill>
              </a:rPr>
              <a:t> Countries should largely focus on renewable and nuclear sources to produce electricity in order to reduce climatic hazards.</a:t>
            </a:r>
          </a:p>
          <a:p>
            <a:r>
              <a:rPr lang="en-US" dirty="0">
                <a:solidFill>
                  <a:srgbClr val="0070C0"/>
                </a:solidFill>
              </a:rPr>
              <a:t>Steps to be taken in order to stop excessive transmission and distribution losses.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832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9BE63-BC96-4784-BF8B-5F073640A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8"/>
            <a:ext cx="2809875" cy="757238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Challenges: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03F9-38EB-4929-B15A-3687F1131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5025"/>
            <a:ext cx="10515600" cy="4071938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Incomplete and inconsistent data.</a:t>
            </a:r>
          </a:p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Lack of knowledge on json files.</a:t>
            </a:r>
          </a:p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Cleaning and handling of datasets.</a:t>
            </a:r>
          </a:p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No prior practice.</a:t>
            </a:r>
          </a:p>
          <a:p>
            <a:pPr marL="0" indent="0">
              <a:buNone/>
            </a:pP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570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E9F9-0266-4EC0-9917-6777BEFEE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8150"/>
            <a:ext cx="4791075" cy="91440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Tools &amp; techniques :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3E832C9-0F1C-4731-8958-B937794726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42386"/>
              </p:ext>
            </p:extLst>
          </p:nvPr>
        </p:nvGraphicFramePr>
        <p:xfrm>
          <a:off x="809625" y="2057400"/>
          <a:ext cx="10591800" cy="3017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1828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D8B59-C9A6-4747-8847-D48ABDC94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8"/>
            <a:ext cx="2876550" cy="787398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2C924-6509-4231-A4D3-F5CCD60F1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We have worked on a dataset having data of production, transmission &amp; distribution and accessibility of electricity in different countries.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We faced a lot of hurdles while doing analysis on the given set of data.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during the process, we had a hands on experience on how to handle such kind of datasets to perform required analysis.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We could learn about team building and collective working in a real environment.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project wouldn’t have been completed without everyone’s valuable opinions and ideas.</a:t>
            </a:r>
          </a:p>
        </p:txBody>
      </p:sp>
    </p:spTree>
    <p:extLst>
      <p:ext uri="{BB962C8B-B14F-4D97-AF65-F5344CB8AC3E}">
        <p14:creationId xmlns:p14="http://schemas.microsoft.com/office/powerpoint/2010/main" val="3106482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1387</TotalTime>
  <Words>321</Words>
  <Application>Microsoft Office PowerPoint</Application>
  <PresentationFormat>Widescreen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Introduction:</vt:lpstr>
      <vt:lpstr>PowerPoint Presentation</vt:lpstr>
      <vt:lpstr>PowerPoint Presentation</vt:lpstr>
      <vt:lpstr>Findings:</vt:lpstr>
      <vt:lpstr>Insights:</vt:lpstr>
      <vt:lpstr>Challenges:</vt:lpstr>
      <vt:lpstr>Tools &amp; techniques :</vt:lpstr>
      <vt:lpstr>Conclusion: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Partha</dc:creator>
  <cp:lastModifiedBy>Partha</cp:lastModifiedBy>
  <cp:revision>31</cp:revision>
  <dcterms:created xsi:type="dcterms:W3CDTF">2022-10-23T19:12:06Z</dcterms:created>
  <dcterms:modified xsi:type="dcterms:W3CDTF">2022-11-02T17:09:28Z</dcterms:modified>
</cp:coreProperties>
</file>